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Ex1.xml" ContentType="application/vnd.ms-office.chartex+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2" r:id="rId7"/>
    <p:sldId id="303" r:id="rId8"/>
    <p:sldId id="304" r:id="rId9"/>
    <p:sldId id="305" r:id="rId10"/>
    <p:sldId id="308" r:id="rId11"/>
    <p:sldId id="306" r:id="rId12"/>
    <p:sldId id="311" r:id="rId13"/>
    <p:sldId id="30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19" autoAdjust="0"/>
  </p:normalViewPr>
  <p:slideViewPr>
    <p:cSldViewPr snapToGrid="0">
      <p:cViewPr varScale="1">
        <p:scale>
          <a:sx n="78" d="100"/>
          <a:sy n="78" d="100"/>
        </p:scale>
        <p:origin x="18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ehar%20Khan\Downloads\data%20analyst%20course\Project\sakila%20data\SLIDE%202.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ehar%20Khan\Downloads\data%20analyst%20course\Project\sakila%20data\SLIDE%20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ehar%20Khan\Downloads\data%20analyst%20course\Project\sakila%20data\SAKILAEXCEL.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ehar%20Khan\Downloads\data%20analyst%20course\Project\sakila%20data\SAKILAEXCEL.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Sehar%20Khan\Downloads\data%20analyst%20course\Project\sakila%20data\SAKILAEXCEL.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Sehar%20Khan\Downloads\data%20analyst%20course\Project\sakila%20data\SAKILAEXCEL.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Sehar%20Khan\Downloads\data%20analyst%20course\Project\sakila%20data\SAKILAEXCEL.xlsx" TargetMode="External"/><Relationship Id="rId2" Type="http://schemas.microsoft.com/office/2011/relationships/chartColorStyle" Target="colors8.xml"/><Relationship Id="rId1" Type="http://schemas.microsoft.com/office/2011/relationships/chartStyle" Target="style8.xml"/></Relationships>
</file>

<file path=ppt/charts/_rels/chartEx1.xml.rels><?xml version="1.0" encoding="UTF-8" standalone="yes"?>
<Relationships xmlns="http://schemas.openxmlformats.org/package/2006/relationships"><Relationship Id="rId3" Type="http://schemas.microsoft.com/office/2011/relationships/chartColorStyle" Target="colors7.xml"/><Relationship Id="rId2" Type="http://schemas.microsoft.com/office/2011/relationships/chartStyle" Target="style7.xml"/><Relationship Id="rId1" Type="http://schemas.openxmlformats.org/officeDocument/2006/relationships/oleObject" Target="file:///C:\Users\Sehar%20Khan\Downloads\data%20analyst%20course\Project\sakila%20data\SAKILAEXCE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600" b="1" i="0" u="none" strike="noStrike" kern="1200" spc="0" baseline="0" dirty="0" smtClean="0">
                <a:solidFill>
                  <a:srgbClr val="39302A"/>
                </a:solidFill>
                <a:latin typeface="+mn-lt"/>
                <a:ea typeface="+mn-ea"/>
                <a:cs typeface="+mn-cs"/>
              </a:defRPr>
            </a:pPr>
            <a:r>
              <a:rPr lang="en-US" sz="1600" b="1" i="0" u="none" strike="noStrike" kern="1200" baseline="0" dirty="0">
                <a:solidFill>
                  <a:srgbClr val="39302A"/>
                </a:solidFill>
                <a:latin typeface="+mn-lt"/>
                <a:ea typeface="+mn-ea"/>
                <a:cs typeface="+mn-cs"/>
              </a:rPr>
              <a:t>Number of films rented</a:t>
            </a:r>
          </a:p>
        </c:rich>
      </c:tx>
      <c:layout>
        <c:manualLayout>
          <c:xMode val="edge"/>
          <c:yMode val="edge"/>
          <c:x val="0.21029855643044623"/>
          <c:y val="3.2407407407407406E-2"/>
        </c:manualLayout>
      </c:layout>
      <c:overlay val="0"/>
      <c:spPr>
        <a:noFill/>
        <a:ln>
          <a:noFill/>
        </a:ln>
        <a:effectLst/>
      </c:spPr>
      <c:txPr>
        <a:bodyPr rot="0" spcFirstLastPara="1" vertOverflow="ellipsis" vert="horz" wrap="square" anchor="ctr" anchorCtr="1"/>
        <a:lstStyle/>
        <a:p>
          <a:pPr>
            <a:defRPr lang="en-US" sz="1600" b="1" i="0" u="none" strike="noStrike" kern="1200" spc="0" baseline="0" dirty="0" smtClean="0">
              <a:solidFill>
                <a:srgbClr val="39302A"/>
              </a:solidFill>
              <a:latin typeface="+mn-lt"/>
              <a:ea typeface="+mn-ea"/>
              <a:cs typeface="+mn-cs"/>
            </a:defRPr>
          </a:pPr>
          <a:endParaRPr lang="en-US"/>
        </a:p>
      </c:txPr>
    </c:title>
    <c:autoTitleDeleted val="0"/>
    <c:plotArea>
      <c:layout/>
      <c:doughnutChart>
        <c:varyColors val="1"/>
        <c:ser>
          <c:idx val="0"/>
          <c:order val="0"/>
          <c:tx>
            <c:strRef>
              <c:f>'SLIDE 2'!$C$1</c:f>
              <c:strCache>
                <c:ptCount val="1"/>
                <c:pt idx="0">
                  <c:v>total_film_rented</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AA9-4D9D-A322-E4E4DC0D99A8}"/>
              </c:ext>
            </c:extLst>
          </c:dPt>
          <c:dPt>
            <c:idx val="1"/>
            <c:bubble3D val="0"/>
            <c:spPr>
              <a:solidFill>
                <a:srgbClr val="0070C0"/>
              </a:solidFill>
              <a:ln w="19050">
                <a:solidFill>
                  <a:schemeClr val="lt1"/>
                </a:solidFill>
              </a:ln>
              <a:effectLst/>
            </c:spPr>
            <c:extLst>
              <c:ext xmlns:c16="http://schemas.microsoft.com/office/drawing/2014/chart" uri="{C3380CC4-5D6E-409C-BE32-E72D297353CC}">
                <c16:uniqueId val="{00000003-0AA9-4D9D-A322-E4E4DC0D99A8}"/>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'SLIDE 2'!$A$2:$A$3</c:f>
              <c:strCache>
                <c:ptCount val="2"/>
                <c:pt idx="0">
                  <c:v>Mike   Hillyer</c:v>
                </c:pt>
                <c:pt idx="1">
                  <c:v>Jon   Stephens</c:v>
                </c:pt>
              </c:strCache>
            </c:strRef>
          </c:cat>
          <c:val>
            <c:numRef>
              <c:f>'SLIDE 2'!$C$2:$C$3</c:f>
              <c:numCache>
                <c:formatCode>General</c:formatCode>
                <c:ptCount val="2"/>
                <c:pt idx="0">
                  <c:v>8054</c:v>
                </c:pt>
                <c:pt idx="1">
                  <c:v>7990</c:v>
                </c:pt>
              </c:numCache>
            </c:numRef>
          </c:val>
          <c:extLst>
            <c:ext xmlns:c16="http://schemas.microsoft.com/office/drawing/2014/chart" uri="{C3380CC4-5D6E-409C-BE32-E72D297353CC}">
              <c16:uniqueId val="{00000004-0AA9-4D9D-A322-E4E4DC0D99A8}"/>
            </c:ext>
          </c:extLst>
        </c:ser>
        <c:dLbls>
          <c:showLegendKey val="0"/>
          <c:showVal val="0"/>
          <c:showCatName val="0"/>
          <c:showSerName val="0"/>
          <c:showPercent val="0"/>
          <c:showBubbleSize val="0"/>
          <c:showLeaderLines val="0"/>
        </c:dLbls>
        <c:firstSliceAng val="0"/>
        <c:holeSize val="75"/>
      </c:doughnut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US" dirty="0"/>
              <a:t> Total</a:t>
            </a:r>
            <a:r>
              <a:rPr lang="en-US" baseline="0" dirty="0"/>
              <a:t> </a:t>
            </a:r>
            <a:r>
              <a:rPr lang="en-US" dirty="0"/>
              <a:t>revenue earned </a:t>
            </a:r>
          </a:p>
        </c:rich>
      </c:tx>
      <c:layout>
        <c:manualLayout>
          <c:xMode val="edge"/>
          <c:yMode val="edge"/>
          <c:x val="0.22390430298479735"/>
          <c:y val="3.2407407407407406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doughnutChart>
        <c:varyColors val="1"/>
        <c:ser>
          <c:idx val="0"/>
          <c:order val="0"/>
          <c:tx>
            <c:strRef>
              <c:f>'SLIDE 2'!$B$1</c:f>
              <c:strCache>
                <c:ptCount val="1"/>
                <c:pt idx="0">
                  <c:v> Total_revenue </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extLst>
              <c:ext xmlns:c16="http://schemas.microsoft.com/office/drawing/2014/chart" uri="{C3380CC4-5D6E-409C-BE32-E72D297353CC}">
                <c16:uniqueId val="{00000001-806C-431F-A5DC-C075DA6774C0}"/>
              </c:ext>
            </c:extLst>
          </c:dPt>
          <c:dPt>
            <c:idx val="1"/>
            <c:bubble3D val="0"/>
            <c:spPr>
              <a:solidFill>
                <a:srgbClr val="0070C0"/>
              </a:solidFill>
              <a:ln>
                <a:noFill/>
              </a:ln>
              <a:effectLst/>
            </c:spPr>
            <c:extLst>
              <c:ext xmlns:c16="http://schemas.microsoft.com/office/drawing/2014/chart" uri="{C3380CC4-5D6E-409C-BE32-E72D297353CC}">
                <c16:uniqueId val="{00000003-806C-431F-A5DC-C075DA6774C0}"/>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'SLIDE 2'!$A$2:$A$3</c:f>
              <c:strCache>
                <c:ptCount val="2"/>
                <c:pt idx="0">
                  <c:v>Mike   Hillyer</c:v>
                </c:pt>
                <c:pt idx="1">
                  <c:v>Jon   Stephens</c:v>
                </c:pt>
              </c:strCache>
            </c:strRef>
          </c:cat>
          <c:val>
            <c:numRef>
              <c:f>'SLIDE 2'!$B$2:$B$3</c:f>
              <c:numCache>
                <c:formatCode>_(* #,##0.00_);_(* \(#,##0.00\);_(* "-"??_);_(@_)</c:formatCode>
                <c:ptCount val="2"/>
                <c:pt idx="0">
                  <c:v>33482.5</c:v>
                </c:pt>
                <c:pt idx="1">
                  <c:v>33924.06</c:v>
                </c:pt>
              </c:numCache>
            </c:numRef>
          </c:val>
          <c:extLst>
            <c:ext xmlns:c16="http://schemas.microsoft.com/office/drawing/2014/chart" uri="{C3380CC4-5D6E-409C-BE32-E72D297353CC}">
              <c16:uniqueId val="{00000004-806C-431F-A5DC-C075DA6774C0}"/>
            </c:ext>
          </c:extLst>
        </c:ser>
        <c:dLbls>
          <c:showLegendKey val="0"/>
          <c:showVal val="0"/>
          <c:showCatName val="0"/>
          <c:showSerName val="0"/>
          <c:showPercent val="0"/>
          <c:showBubbleSize val="0"/>
          <c:showLeaderLines val="0"/>
        </c:dLbls>
        <c:firstSliceAng val="0"/>
        <c:holeSize val="75"/>
      </c:doughnut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'SLIDE 3'!$B$1</c:f>
              <c:strCache>
                <c:ptCount val="1"/>
                <c:pt idx="0">
                  <c:v>revenue_earned</c:v>
                </c:pt>
              </c:strCache>
            </c:strRef>
          </c:tx>
          <c:spPr>
            <a:solidFill>
              <a:schemeClr val="accent1"/>
            </a:solidFill>
            <a:ln>
              <a:noFill/>
            </a:ln>
            <a:effectLst/>
          </c:spPr>
          <c:invertIfNegative val="0"/>
          <c:cat>
            <c:strRef>
              <c:f>'SLIDE 3'!$A$2:$A$11</c:f>
              <c:strCache>
                <c:ptCount val="10"/>
                <c:pt idx="0">
                  <c:v>SUSAN   DAVIS</c:v>
                </c:pt>
                <c:pt idx="1">
                  <c:v>GINA   DEGENERES</c:v>
                </c:pt>
                <c:pt idx="2">
                  <c:v>MATTHEW   CARREY</c:v>
                </c:pt>
                <c:pt idx="3">
                  <c:v>MARY   KEITEL</c:v>
                </c:pt>
                <c:pt idx="4">
                  <c:v>SCARLETT   DAMON</c:v>
                </c:pt>
                <c:pt idx="5">
                  <c:v>WALTER   TORN</c:v>
                </c:pt>
                <c:pt idx="6">
                  <c:v>ANGELA   WITHERSPOON</c:v>
                </c:pt>
                <c:pt idx="7">
                  <c:v>CHRISTIAN   AKROYD</c:v>
                </c:pt>
                <c:pt idx="8">
                  <c:v>HENRY   BERRY</c:v>
                </c:pt>
                <c:pt idx="9">
                  <c:v>WOODY   HOFFMAN</c:v>
                </c:pt>
              </c:strCache>
            </c:strRef>
          </c:cat>
          <c:val>
            <c:numRef>
              <c:f>'SLIDE 3'!$B$2:$B$11</c:f>
              <c:numCache>
                <c:formatCode>General</c:formatCode>
                <c:ptCount val="10"/>
                <c:pt idx="0">
                  <c:v>3538.74</c:v>
                </c:pt>
                <c:pt idx="1">
                  <c:v>3442.49</c:v>
                </c:pt>
                <c:pt idx="2">
                  <c:v>2742.19</c:v>
                </c:pt>
                <c:pt idx="3">
                  <c:v>2689.25</c:v>
                </c:pt>
                <c:pt idx="4">
                  <c:v>2655.28</c:v>
                </c:pt>
                <c:pt idx="5">
                  <c:v>2620.62</c:v>
                </c:pt>
                <c:pt idx="6">
                  <c:v>2614.46</c:v>
                </c:pt>
                <c:pt idx="7">
                  <c:v>2611.4899999999998</c:v>
                </c:pt>
                <c:pt idx="8">
                  <c:v>2602.88</c:v>
                </c:pt>
                <c:pt idx="9">
                  <c:v>2546.4</c:v>
                </c:pt>
              </c:numCache>
            </c:numRef>
          </c:val>
          <c:extLst>
            <c:ext xmlns:c16="http://schemas.microsoft.com/office/drawing/2014/chart" uri="{C3380CC4-5D6E-409C-BE32-E72D297353CC}">
              <c16:uniqueId val="{00000000-B3D7-4F8E-B0B8-B06929EA2BF3}"/>
            </c:ext>
          </c:extLst>
        </c:ser>
        <c:dLbls>
          <c:showLegendKey val="0"/>
          <c:showVal val="0"/>
          <c:showCatName val="0"/>
          <c:showSerName val="0"/>
          <c:showPercent val="0"/>
          <c:showBubbleSize val="0"/>
        </c:dLbls>
        <c:gapWidth val="219"/>
        <c:overlap val="-27"/>
        <c:axId val="1425140655"/>
        <c:axId val="1425141903"/>
      </c:barChart>
      <c:catAx>
        <c:axId val="14251406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5141903"/>
        <c:crosses val="autoZero"/>
        <c:auto val="1"/>
        <c:lblAlgn val="ctr"/>
        <c:lblOffset val="100"/>
        <c:noMultiLvlLbl val="0"/>
      </c:catAx>
      <c:valAx>
        <c:axId val="1425141903"/>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5140655"/>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'SLIDE 4'!$B$1</c:f>
              <c:strCache>
                <c:ptCount val="1"/>
                <c:pt idx="0">
                  <c:v>total_amount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'SLIDE 4'!$A$2:$A$11</c:f>
              <c:strCache>
                <c:ptCount val="10"/>
                <c:pt idx="0">
                  <c:v>HUSTLER PARTY</c:v>
                </c:pt>
                <c:pt idx="1">
                  <c:v>INNOCENT USUAL</c:v>
                </c:pt>
                <c:pt idx="2">
                  <c:v>HARRY IDAHO</c:v>
                </c:pt>
                <c:pt idx="3">
                  <c:v>TORQUE BOUND</c:v>
                </c:pt>
                <c:pt idx="4">
                  <c:v>TITANS JERK</c:v>
                </c:pt>
                <c:pt idx="5">
                  <c:v>SATURDAY LAMBS</c:v>
                </c:pt>
                <c:pt idx="6">
                  <c:v>GOODFELLAS SALUTE</c:v>
                </c:pt>
                <c:pt idx="7">
                  <c:v>ZORRO ARK</c:v>
                </c:pt>
                <c:pt idx="8">
                  <c:v>WIFE TURN</c:v>
                </c:pt>
                <c:pt idx="9">
                  <c:v>TELEGRAPH VOYAGE</c:v>
                </c:pt>
              </c:strCache>
            </c:strRef>
          </c:cat>
          <c:val>
            <c:numRef>
              <c:f>'SLIDE 4'!$B$2:$B$11</c:f>
              <c:numCache>
                <c:formatCode>General</c:formatCode>
                <c:ptCount val="10"/>
                <c:pt idx="0">
                  <c:v>190.78</c:v>
                </c:pt>
                <c:pt idx="1">
                  <c:v>191.74</c:v>
                </c:pt>
                <c:pt idx="2">
                  <c:v>195.7</c:v>
                </c:pt>
                <c:pt idx="3">
                  <c:v>198.72</c:v>
                </c:pt>
                <c:pt idx="4">
                  <c:v>201.71</c:v>
                </c:pt>
                <c:pt idx="5">
                  <c:v>204.72</c:v>
                </c:pt>
                <c:pt idx="6">
                  <c:v>209.69</c:v>
                </c:pt>
                <c:pt idx="7">
                  <c:v>214.69</c:v>
                </c:pt>
                <c:pt idx="8">
                  <c:v>223.69</c:v>
                </c:pt>
                <c:pt idx="9">
                  <c:v>231.73</c:v>
                </c:pt>
              </c:numCache>
            </c:numRef>
          </c:val>
          <c:extLst>
            <c:ext xmlns:c16="http://schemas.microsoft.com/office/drawing/2014/chart" uri="{C3380CC4-5D6E-409C-BE32-E72D297353CC}">
              <c16:uniqueId val="{00000000-4AB3-4101-9C51-18CC38F2A9BE}"/>
            </c:ext>
          </c:extLst>
        </c:ser>
        <c:dLbls>
          <c:dLblPos val="outEnd"/>
          <c:showLegendKey val="0"/>
          <c:showVal val="1"/>
          <c:showCatName val="0"/>
          <c:showSerName val="0"/>
          <c:showPercent val="0"/>
          <c:showBubbleSize val="0"/>
        </c:dLbls>
        <c:gapWidth val="81"/>
        <c:overlap val="100"/>
        <c:axId val="1540264751"/>
        <c:axId val="1540263503"/>
      </c:barChart>
      <c:catAx>
        <c:axId val="154026475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0263503"/>
        <c:crosses val="autoZero"/>
        <c:auto val="1"/>
        <c:lblAlgn val="ctr"/>
        <c:lblOffset val="100"/>
        <c:noMultiLvlLbl val="0"/>
      </c:catAx>
      <c:valAx>
        <c:axId val="154026350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026475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'SLIDE 5'!$B$1</c:f>
              <c:strCache>
                <c:ptCount val="1"/>
                <c:pt idx="0">
                  <c:v>total_amount</c:v>
                </c:pt>
              </c:strCache>
            </c:strRef>
          </c:tx>
          <c:spPr>
            <a:solidFill>
              <a:schemeClr val="accent1"/>
            </a:solidFill>
            <a:ln>
              <a:noFill/>
            </a:ln>
            <a:effectLst/>
          </c:spPr>
          <c:invertIfNegative val="0"/>
          <c:cat>
            <c:strRef>
              <c:f>'SLIDE 5'!$A$2:$A$17</c:f>
              <c:strCache>
                <c:ptCount val="16"/>
                <c:pt idx="0">
                  <c:v>Sports</c:v>
                </c:pt>
                <c:pt idx="1">
                  <c:v>Sci-Fi</c:v>
                </c:pt>
                <c:pt idx="2">
                  <c:v>Animation</c:v>
                </c:pt>
                <c:pt idx="3">
                  <c:v>Drama</c:v>
                </c:pt>
                <c:pt idx="4">
                  <c:v>Comedy</c:v>
                </c:pt>
                <c:pt idx="5">
                  <c:v>Action</c:v>
                </c:pt>
                <c:pt idx="6">
                  <c:v>New</c:v>
                </c:pt>
                <c:pt idx="7">
                  <c:v>Games</c:v>
                </c:pt>
                <c:pt idx="8">
                  <c:v>Foreign</c:v>
                </c:pt>
                <c:pt idx="9">
                  <c:v>Family</c:v>
                </c:pt>
                <c:pt idx="10">
                  <c:v>Documentary</c:v>
                </c:pt>
                <c:pt idx="11">
                  <c:v>Horror</c:v>
                </c:pt>
                <c:pt idx="12">
                  <c:v>Children</c:v>
                </c:pt>
                <c:pt idx="13">
                  <c:v>Classics</c:v>
                </c:pt>
                <c:pt idx="14">
                  <c:v>Travel</c:v>
                </c:pt>
                <c:pt idx="15">
                  <c:v>Music</c:v>
                </c:pt>
              </c:strCache>
            </c:strRef>
          </c:cat>
          <c:val>
            <c:numRef>
              <c:f>'SLIDE 5'!$B$2:$B$17</c:f>
              <c:numCache>
                <c:formatCode>General</c:formatCode>
                <c:ptCount val="16"/>
                <c:pt idx="0">
                  <c:v>5314.21</c:v>
                </c:pt>
                <c:pt idx="1">
                  <c:v>4756.9799999999996</c:v>
                </c:pt>
                <c:pt idx="2">
                  <c:v>4656.3</c:v>
                </c:pt>
                <c:pt idx="3">
                  <c:v>4587.3900000000003</c:v>
                </c:pt>
                <c:pt idx="4">
                  <c:v>4383.58</c:v>
                </c:pt>
                <c:pt idx="5">
                  <c:v>4375.8500000000004</c:v>
                </c:pt>
                <c:pt idx="6">
                  <c:v>4351.62</c:v>
                </c:pt>
                <c:pt idx="7">
                  <c:v>4281.33</c:v>
                </c:pt>
                <c:pt idx="8">
                  <c:v>4270.67</c:v>
                </c:pt>
                <c:pt idx="9">
                  <c:v>4226.07</c:v>
                </c:pt>
                <c:pt idx="10">
                  <c:v>4217.5200000000004</c:v>
                </c:pt>
                <c:pt idx="11">
                  <c:v>3722.54</c:v>
                </c:pt>
                <c:pt idx="12">
                  <c:v>3655.55</c:v>
                </c:pt>
                <c:pt idx="13">
                  <c:v>3639.59</c:v>
                </c:pt>
                <c:pt idx="14">
                  <c:v>3549.64</c:v>
                </c:pt>
                <c:pt idx="15">
                  <c:v>3417.72</c:v>
                </c:pt>
              </c:numCache>
            </c:numRef>
          </c:val>
          <c:extLst>
            <c:ext xmlns:c16="http://schemas.microsoft.com/office/drawing/2014/chart" uri="{C3380CC4-5D6E-409C-BE32-E72D297353CC}">
              <c16:uniqueId val="{00000000-9935-4016-AE95-88266574D339}"/>
            </c:ext>
          </c:extLst>
        </c:ser>
        <c:dLbls>
          <c:showLegendKey val="0"/>
          <c:showVal val="0"/>
          <c:showCatName val="0"/>
          <c:showSerName val="0"/>
          <c:showPercent val="0"/>
          <c:showBubbleSize val="0"/>
        </c:dLbls>
        <c:gapWidth val="109"/>
        <c:overlap val="-27"/>
        <c:axId val="1182335743"/>
        <c:axId val="1182334495"/>
      </c:barChart>
      <c:catAx>
        <c:axId val="1182335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2334495"/>
        <c:crosses val="autoZero"/>
        <c:auto val="1"/>
        <c:lblAlgn val="ctr"/>
        <c:lblOffset val="100"/>
        <c:noMultiLvlLbl val="0"/>
      </c:catAx>
      <c:valAx>
        <c:axId val="1182334495"/>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233574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SLIDE6!$B$1</c:f>
              <c:strCache>
                <c:ptCount val="1"/>
                <c:pt idx="0">
                  <c:v>number_of_films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SLIDE6!$A$2:$A$8</c:f>
              <c:strCache>
                <c:ptCount val="7"/>
                <c:pt idx="0">
                  <c:v>1.$0 to $25</c:v>
                </c:pt>
                <c:pt idx="1">
                  <c:v>2.$25 to $50</c:v>
                </c:pt>
                <c:pt idx="2">
                  <c:v>3.$50 to $75</c:v>
                </c:pt>
                <c:pt idx="3">
                  <c:v>4.$75 to $100</c:v>
                </c:pt>
                <c:pt idx="4">
                  <c:v>5.$100 to $125</c:v>
                </c:pt>
                <c:pt idx="5">
                  <c:v>6.$125 to $150</c:v>
                </c:pt>
                <c:pt idx="6">
                  <c:v>7.$200+</c:v>
                </c:pt>
              </c:strCache>
            </c:strRef>
          </c:cat>
          <c:val>
            <c:numRef>
              <c:f>SLIDE6!$B$2:$B$8</c:f>
              <c:numCache>
                <c:formatCode>General</c:formatCode>
                <c:ptCount val="7"/>
                <c:pt idx="0">
                  <c:v>127</c:v>
                </c:pt>
                <c:pt idx="1">
                  <c:v>248</c:v>
                </c:pt>
                <c:pt idx="2">
                  <c:v>203</c:v>
                </c:pt>
                <c:pt idx="3">
                  <c:v>165</c:v>
                </c:pt>
                <c:pt idx="4">
                  <c:v>101</c:v>
                </c:pt>
                <c:pt idx="5">
                  <c:v>65</c:v>
                </c:pt>
                <c:pt idx="6">
                  <c:v>49</c:v>
                </c:pt>
              </c:numCache>
            </c:numRef>
          </c:val>
          <c:extLst>
            <c:ext xmlns:c16="http://schemas.microsoft.com/office/drawing/2014/chart" uri="{C3380CC4-5D6E-409C-BE32-E72D297353CC}">
              <c16:uniqueId val="{00000000-8D39-4503-BB56-DDBA66BC221E}"/>
            </c:ext>
          </c:extLst>
        </c:ser>
        <c:dLbls>
          <c:dLblPos val="outEnd"/>
          <c:showLegendKey val="0"/>
          <c:showVal val="1"/>
          <c:showCatName val="0"/>
          <c:showSerName val="0"/>
          <c:showPercent val="0"/>
          <c:showBubbleSize val="0"/>
        </c:dLbls>
        <c:gapWidth val="100"/>
        <c:overlap val="-24"/>
        <c:axId val="550766416"/>
        <c:axId val="550766832"/>
      </c:barChart>
      <c:catAx>
        <c:axId val="550766416"/>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0766832"/>
        <c:crosses val="autoZero"/>
        <c:auto val="1"/>
        <c:lblAlgn val="ctr"/>
        <c:lblOffset val="100"/>
        <c:noMultiLvlLbl val="0"/>
      </c:catAx>
      <c:valAx>
        <c:axId val="55076683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07664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SLIDE8!$C$1</c:f>
              <c:strCache>
                <c:ptCount val="1"/>
                <c:pt idx="0">
                  <c:v>total_amount</c:v>
                </c:pt>
              </c:strCache>
            </c:strRef>
          </c:tx>
          <c:spPr>
            <a:ln w="19050" cap="rnd">
              <a:noFill/>
              <a:round/>
            </a:ln>
            <a:effectLst/>
          </c:spPr>
          <c:marker>
            <c:symbol val="circle"/>
            <c:size val="5"/>
            <c:spPr>
              <a:solidFill>
                <a:schemeClr val="accent1"/>
              </a:solidFill>
              <a:ln w="9525">
                <a:solidFill>
                  <a:schemeClr val="accent1"/>
                </a:solidFill>
              </a:ln>
              <a:effectLst/>
            </c:spPr>
          </c:marker>
          <c:xVal>
            <c:numRef>
              <c:f>SLIDE8!$B$2:$B$959</c:f>
              <c:numCache>
                <c:formatCode>General</c:formatCode>
                <c:ptCount val="958"/>
                <c:pt idx="0">
                  <c:v>185</c:v>
                </c:pt>
                <c:pt idx="1">
                  <c:v>185</c:v>
                </c:pt>
                <c:pt idx="2">
                  <c:v>185</c:v>
                </c:pt>
                <c:pt idx="3">
                  <c:v>185</c:v>
                </c:pt>
                <c:pt idx="4">
                  <c:v>185</c:v>
                </c:pt>
                <c:pt idx="5">
                  <c:v>185</c:v>
                </c:pt>
                <c:pt idx="6">
                  <c:v>185</c:v>
                </c:pt>
                <c:pt idx="7">
                  <c:v>185</c:v>
                </c:pt>
                <c:pt idx="8">
                  <c:v>185</c:v>
                </c:pt>
                <c:pt idx="9">
                  <c:v>185</c:v>
                </c:pt>
                <c:pt idx="10">
                  <c:v>184</c:v>
                </c:pt>
                <c:pt idx="11">
                  <c:v>184</c:v>
                </c:pt>
                <c:pt idx="12">
                  <c:v>184</c:v>
                </c:pt>
                <c:pt idx="13">
                  <c:v>184</c:v>
                </c:pt>
                <c:pt idx="14">
                  <c:v>184</c:v>
                </c:pt>
                <c:pt idx="15">
                  <c:v>184</c:v>
                </c:pt>
                <c:pt idx="16">
                  <c:v>184</c:v>
                </c:pt>
                <c:pt idx="17">
                  <c:v>183</c:v>
                </c:pt>
                <c:pt idx="18">
                  <c:v>183</c:v>
                </c:pt>
                <c:pt idx="19">
                  <c:v>183</c:v>
                </c:pt>
                <c:pt idx="20">
                  <c:v>183</c:v>
                </c:pt>
                <c:pt idx="21">
                  <c:v>182</c:v>
                </c:pt>
                <c:pt idx="22">
                  <c:v>182</c:v>
                </c:pt>
                <c:pt idx="23">
                  <c:v>182</c:v>
                </c:pt>
                <c:pt idx="24">
                  <c:v>182</c:v>
                </c:pt>
                <c:pt idx="25">
                  <c:v>182</c:v>
                </c:pt>
                <c:pt idx="26">
                  <c:v>182</c:v>
                </c:pt>
                <c:pt idx="27">
                  <c:v>181</c:v>
                </c:pt>
                <c:pt idx="28">
                  <c:v>181</c:v>
                </c:pt>
                <c:pt idx="29">
                  <c:v>181</c:v>
                </c:pt>
                <c:pt idx="30">
                  <c:v>181</c:v>
                </c:pt>
                <c:pt idx="31">
                  <c:v>181</c:v>
                </c:pt>
                <c:pt idx="32">
                  <c:v>181</c:v>
                </c:pt>
                <c:pt idx="33">
                  <c:v>181</c:v>
                </c:pt>
                <c:pt idx="34">
                  <c:v>181</c:v>
                </c:pt>
                <c:pt idx="35">
                  <c:v>181</c:v>
                </c:pt>
                <c:pt idx="36">
                  <c:v>181</c:v>
                </c:pt>
                <c:pt idx="37">
                  <c:v>180</c:v>
                </c:pt>
                <c:pt idx="38">
                  <c:v>180</c:v>
                </c:pt>
                <c:pt idx="39">
                  <c:v>180</c:v>
                </c:pt>
                <c:pt idx="40">
                  <c:v>180</c:v>
                </c:pt>
                <c:pt idx="41">
                  <c:v>180</c:v>
                </c:pt>
                <c:pt idx="42">
                  <c:v>180</c:v>
                </c:pt>
                <c:pt idx="43">
                  <c:v>180</c:v>
                </c:pt>
                <c:pt idx="44">
                  <c:v>179</c:v>
                </c:pt>
                <c:pt idx="45">
                  <c:v>179</c:v>
                </c:pt>
                <c:pt idx="46">
                  <c:v>179</c:v>
                </c:pt>
                <c:pt idx="47">
                  <c:v>179</c:v>
                </c:pt>
                <c:pt idx="48">
                  <c:v>179</c:v>
                </c:pt>
                <c:pt idx="49">
                  <c:v>179</c:v>
                </c:pt>
                <c:pt idx="50">
                  <c:v>179</c:v>
                </c:pt>
                <c:pt idx="51">
                  <c:v>179</c:v>
                </c:pt>
                <c:pt idx="52">
                  <c:v>179</c:v>
                </c:pt>
                <c:pt idx="53">
                  <c:v>179</c:v>
                </c:pt>
                <c:pt idx="54">
                  <c:v>179</c:v>
                </c:pt>
                <c:pt idx="55">
                  <c:v>179</c:v>
                </c:pt>
                <c:pt idx="56">
                  <c:v>179</c:v>
                </c:pt>
                <c:pt idx="57">
                  <c:v>178</c:v>
                </c:pt>
                <c:pt idx="58">
                  <c:v>178</c:v>
                </c:pt>
                <c:pt idx="59">
                  <c:v>178</c:v>
                </c:pt>
                <c:pt idx="60">
                  <c:v>178</c:v>
                </c:pt>
                <c:pt idx="61">
                  <c:v>178</c:v>
                </c:pt>
                <c:pt idx="62">
                  <c:v>178</c:v>
                </c:pt>
                <c:pt idx="63">
                  <c:v>178</c:v>
                </c:pt>
                <c:pt idx="64">
                  <c:v>178</c:v>
                </c:pt>
                <c:pt idx="65">
                  <c:v>178</c:v>
                </c:pt>
                <c:pt idx="66">
                  <c:v>178</c:v>
                </c:pt>
                <c:pt idx="67">
                  <c:v>177</c:v>
                </c:pt>
                <c:pt idx="68">
                  <c:v>177</c:v>
                </c:pt>
                <c:pt idx="69">
                  <c:v>177</c:v>
                </c:pt>
                <c:pt idx="70">
                  <c:v>177</c:v>
                </c:pt>
                <c:pt idx="71">
                  <c:v>177</c:v>
                </c:pt>
                <c:pt idx="72">
                  <c:v>177</c:v>
                </c:pt>
                <c:pt idx="73">
                  <c:v>176</c:v>
                </c:pt>
                <c:pt idx="74">
                  <c:v>176</c:v>
                </c:pt>
                <c:pt idx="75">
                  <c:v>176</c:v>
                </c:pt>
                <c:pt idx="76">
                  <c:v>176</c:v>
                </c:pt>
                <c:pt idx="77">
                  <c:v>176</c:v>
                </c:pt>
                <c:pt idx="78">
                  <c:v>176</c:v>
                </c:pt>
                <c:pt idx="79">
                  <c:v>176</c:v>
                </c:pt>
                <c:pt idx="80">
                  <c:v>176</c:v>
                </c:pt>
                <c:pt idx="81">
                  <c:v>176</c:v>
                </c:pt>
                <c:pt idx="82">
                  <c:v>176</c:v>
                </c:pt>
                <c:pt idx="83">
                  <c:v>175</c:v>
                </c:pt>
                <c:pt idx="84">
                  <c:v>175</c:v>
                </c:pt>
                <c:pt idx="85">
                  <c:v>175</c:v>
                </c:pt>
                <c:pt idx="86">
                  <c:v>175</c:v>
                </c:pt>
                <c:pt idx="87">
                  <c:v>175</c:v>
                </c:pt>
                <c:pt idx="88">
                  <c:v>175</c:v>
                </c:pt>
                <c:pt idx="89">
                  <c:v>174</c:v>
                </c:pt>
                <c:pt idx="90">
                  <c:v>174</c:v>
                </c:pt>
                <c:pt idx="91">
                  <c:v>174</c:v>
                </c:pt>
                <c:pt idx="92">
                  <c:v>174</c:v>
                </c:pt>
                <c:pt idx="93">
                  <c:v>174</c:v>
                </c:pt>
                <c:pt idx="94">
                  <c:v>174</c:v>
                </c:pt>
                <c:pt idx="95">
                  <c:v>173</c:v>
                </c:pt>
                <c:pt idx="96">
                  <c:v>173</c:v>
                </c:pt>
                <c:pt idx="97">
                  <c:v>173</c:v>
                </c:pt>
                <c:pt idx="98">
                  <c:v>173</c:v>
                </c:pt>
                <c:pt idx="99">
                  <c:v>173</c:v>
                </c:pt>
                <c:pt idx="100">
                  <c:v>173</c:v>
                </c:pt>
                <c:pt idx="101">
                  <c:v>172</c:v>
                </c:pt>
                <c:pt idx="102">
                  <c:v>172</c:v>
                </c:pt>
                <c:pt idx="103">
                  <c:v>172</c:v>
                </c:pt>
                <c:pt idx="104">
                  <c:v>172</c:v>
                </c:pt>
                <c:pt idx="105">
                  <c:v>172</c:v>
                </c:pt>
                <c:pt idx="106">
                  <c:v>172</c:v>
                </c:pt>
                <c:pt idx="107">
                  <c:v>172</c:v>
                </c:pt>
                <c:pt idx="108">
                  <c:v>172</c:v>
                </c:pt>
                <c:pt idx="109">
                  <c:v>171</c:v>
                </c:pt>
                <c:pt idx="110">
                  <c:v>171</c:v>
                </c:pt>
                <c:pt idx="111">
                  <c:v>171</c:v>
                </c:pt>
                <c:pt idx="112">
                  <c:v>171</c:v>
                </c:pt>
                <c:pt idx="113">
                  <c:v>171</c:v>
                </c:pt>
                <c:pt idx="114">
                  <c:v>171</c:v>
                </c:pt>
                <c:pt idx="115">
                  <c:v>171</c:v>
                </c:pt>
                <c:pt idx="116">
                  <c:v>171</c:v>
                </c:pt>
                <c:pt idx="117">
                  <c:v>170</c:v>
                </c:pt>
                <c:pt idx="118">
                  <c:v>170</c:v>
                </c:pt>
                <c:pt idx="119">
                  <c:v>170</c:v>
                </c:pt>
                <c:pt idx="120">
                  <c:v>170</c:v>
                </c:pt>
                <c:pt idx="121">
                  <c:v>169</c:v>
                </c:pt>
                <c:pt idx="122">
                  <c:v>169</c:v>
                </c:pt>
                <c:pt idx="123">
                  <c:v>169</c:v>
                </c:pt>
                <c:pt idx="124">
                  <c:v>169</c:v>
                </c:pt>
                <c:pt idx="125">
                  <c:v>169</c:v>
                </c:pt>
                <c:pt idx="126">
                  <c:v>168</c:v>
                </c:pt>
                <c:pt idx="127">
                  <c:v>168</c:v>
                </c:pt>
                <c:pt idx="128">
                  <c:v>168</c:v>
                </c:pt>
                <c:pt idx="129">
                  <c:v>168</c:v>
                </c:pt>
                <c:pt idx="130">
                  <c:v>167</c:v>
                </c:pt>
                <c:pt idx="131">
                  <c:v>167</c:v>
                </c:pt>
                <c:pt idx="132">
                  <c:v>167</c:v>
                </c:pt>
                <c:pt idx="133">
                  <c:v>167</c:v>
                </c:pt>
                <c:pt idx="134">
                  <c:v>167</c:v>
                </c:pt>
                <c:pt idx="135">
                  <c:v>167</c:v>
                </c:pt>
                <c:pt idx="136">
                  <c:v>167</c:v>
                </c:pt>
                <c:pt idx="137">
                  <c:v>166</c:v>
                </c:pt>
                <c:pt idx="138">
                  <c:v>166</c:v>
                </c:pt>
                <c:pt idx="139">
                  <c:v>166</c:v>
                </c:pt>
                <c:pt idx="140">
                  <c:v>166</c:v>
                </c:pt>
                <c:pt idx="141">
                  <c:v>166</c:v>
                </c:pt>
                <c:pt idx="142">
                  <c:v>165</c:v>
                </c:pt>
                <c:pt idx="143">
                  <c:v>165</c:v>
                </c:pt>
                <c:pt idx="144">
                  <c:v>165</c:v>
                </c:pt>
                <c:pt idx="145">
                  <c:v>165</c:v>
                </c:pt>
                <c:pt idx="146">
                  <c:v>165</c:v>
                </c:pt>
                <c:pt idx="147">
                  <c:v>164</c:v>
                </c:pt>
                <c:pt idx="148">
                  <c:v>164</c:v>
                </c:pt>
                <c:pt idx="149">
                  <c:v>164</c:v>
                </c:pt>
                <c:pt idx="150">
                  <c:v>164</c:v>
                </c:pt>
                <c:pt idx="151">
                  <c:v>163</c:v>
                </c:pt>
                <c:pt idx="152">
                  <c:v>163</c:v>
                </c:pt>
                <c:pt idx="153">
                  <c:v>163</c:v>
                </c:pt>
                <c:pt idx="154">
                  <c:v>163</c:v>
                </c:pt>
                <c:pt idx="155">
                  <c:v>163</c:v>
                </c:pt>
                <c:pt idx="156">
                  <c:v>163</c:v>
                </c:pt>
                <c:pt idx="157">
                  <c:v>163</c:v>
                </c:pt>
                <c:pt idx="158">
                  <c:v>162</c:v>
                </c:pt>
                <c:pt idx="159">
                  <c:v>162</c:v>
                </c:pt>
                <c:pt idx="160">
                  <c:v>162</c:v>
                </c:pt>
                <c:pt idx="161">
                  <c:v>162</c:v>
                </c:pt>
                <c:pt idx="162">
                  <c:v>162</c:v>
                </c:pt>
                <c:pt idx="163">
                  <c:v>161</c:v>
                </c:pt>
                <c:pt idx="164">
                  <c:v>161</c:v>
                </c:pt>
                <c:pt idx="165">
                  <c:v>161</c:v>
                </c:pt>
                <c:pt idx="166">
                  <c:v>161</c:v>
                </c:pt>
                <c:pt idx="167">
                  <c:v>161</c:v>
                </c:pt>
                <c:pt idx="168">
                  <c:v>161</c:v>
                </c:pt>
                <c:pt idx="169">
                  <c:v>161</c:v>
                </c:pt>
                <c:pt idx="170">
                  <c:v>161</c:v>
                </c:pt>
                <c:pt idx="171">
                  <c:v>161</c:v>
                </c:pt>
                <c:pt idx="172">
                  <c:v>160</c:v>
                </c:pt>
                <c:pt idx="173">
                  <c:v>160</c:v>
                </c:pt>
                <c:pt idx="174">
                  <c:v>160</c:v>
                </c:pt>
                <c:pt idx="175">
                  <c:v>160</c:v>
                </c:pt>
                <c:pt idx="176">
                  <c:v>160</c:v>
                </c:pt>
                <c:pt idx="177">
                  <c:v>160</c:v>
                </c:pt>
                <c:pt idx="178">
                  <c:v>159</c:v>
                </c:pt>
                <c:pt idx="179">
                  <c:v>159</c:v>
                </c:pt>
                <c:pt idx="180">
                  <c:v>159</c:v>
                </c:pt>
                <c:pt idx="181">
                  <c:v>159</c:v>
                </c:pt>
                <c:pt idx="182">
                  <c:v>159</c:v>
                </c:pt>
                <c:pt idx="183">
                  <c:v>158</c:v>
                </c:pt>
                <c:pt idx="184">
                  <c:v>158</c:v>
                </c:pt>
                <c:pt idx="185">
                  <c:v>158</c:v>
                </c:pt>
                <c:pt idx="186">
                  <c:v>158</c:v>
                </c:pt>
                <c:pt idx="187">
                  <c:v>158</c:v>
                </c:pt>
                <c:pt idx="188">
                  <c:v>158</c:v>
                </c:pt>
                <c:pt idx="189">
                  <c:v>157</c:v>
                </c:pt>
                <c:pt idx="190">
                  <c:v>157</c:v>
                </c:pt>
                <c:pt idx="191">
                  <c:v>157</c:v>
                </c:pt>
                <c:pt idx="192">
                  <c:v>157</c:v>
                </c:pt>
                <c:pt idx="193">
                  <c:v>157</c:v>
                </c:pt>
                <c:pt idx="194">
                  <c:v>157</c:v>
                </c:pt>
                <c:pt idx="195">
                  <c:v>156</c:v>
                </c:pt>
                <c:pt idx="196">
                  <c:v>156</c:v>
                </c:pt>
                <c:pt idx="197">
                  <c:v>156</c:v>
                </c:pt>
                <c:pt idx="198">
                  <c:v>156</c:v>
                </c:pt>
                <c:pt idx="199">
                  <c:v>155</c:v>
                </c:pt>
                <c:pt idx="200">
                  <c:v>155</c:v>
                </c:pt>
                <c:pt idx="201">
                  <c:v>155</c:v>
                </c:pt>
                <c:pt idx="202">
                  <c:v>155</c:v>
                </c:pt>
                <c:pt idx="203">
                  <c:v>154</c:v>
                </c:pt>
                <c:pt idx="204">
                  <c:v>154</c:v>
                </c:pt>
                <c:pt idx="205">
                  <c:v>154</c:v>
                </c:pt>
                <c:pt idx="206">
                  <c:v>154</c:v>
                </c:pt>
                <c:pt idx="207">
                  <c:v>154</c:v>
                </c:pt>
                <c:pt idx="208">
                  <c:v>154</c:v>
                </c:pt>
                <c:pt idx="209">
                  <c:v>154</c:v>
                </c:pt>
                <c:pt idx="210">
                  <c:v>153</c:v>
                </c:pt>
                <c:pt idx="211">
                  <c:v>153</c:v>
                </c:pt>
                <c:pt idx="212">
                  <c:v>153</c:v>
                </c:pt>
                <c:pt idx="213">
                  <c:v>153</c:v>
                </c:pt>
                <c:pt idx="214">
                  <c:v>153</c:v>
                </c:pt>
                <c:pt idx="215">
                  <c:v>153</c:v>
                </c:pt>
                <c:pt idx="216">
                  <c:v>153</c:v>
                </c:pt>
                <c:pt idx="217">
                  <c:v>153</c:v>
                </c:pt>
                <c:pt idx="218">
                  <c:v>152</c:v>
                </c:pt>
                <c:pt idx="219">
                  <c:v>152</c:v>
                </c:pt>
                <c:pt idx="220">
                  <c:v>152</c:v>
                </c:pt>
                <c:pt idx="221">
                  <c:v>152</c:v>
                </c:pt>
                <c:pt idx="222">
                  <c:v>152</c:v>
                </c:pt>
                <c:pt idx="223">
                  <c:v>152</c:v>
                </c:pt>
                <c:pt idx="224">
                  <c:v>152</c:v>
                </c:pt>
                <c:pt idx="225">
                  <c:v>152</c:v>
                </c:pt>
                <c:pt idx="226">
                  <c:v>151</c:v>
                </c:pt>
                <c:pt idx="227">
                  <c:v>151</c:v>
                </c:pt>
                <c:pt idx="228">
                  <c:v>151</c:v>
                </c:pt>
                <c:pt idx="229">
                  <c:v>151</c:v>
                </c:pt>
                <c:pt idx="230">
                  <c:v>151</c:v>
                </c:pt>
                <c:pt idx="231">
                  <c:v>151</c:v>
                </c:pt>
                <c:pt idx="232">
                  <c:v>151</c:v>
                </c:pt>
                <c:pt idx="233">
                  <c:v>150</c:v>
                </c:pt>
                <c:pt idx="234">
                  <c:v>150</c:v>
                </c:pt>
                <c:pt idx="235">
                  <c:v>150</c:v>
                </c:pt>
                <c:pt idx="236">
                  <c:v>150</c:v>
                </c:pt>
                <c:pt idx="237">
                  <c:v>150</c:v>
                </c:pt>
                <c:pt idx="238">
                  <c:v>150</c:v>
                </c:pt>
                <c:pt idx="239">
                  <c:v>150</c:v>
                </c:pt>
                <c:pt idx="240">
                  <c:v>150</c:v>
                </c:pt>
                <c:pt idx="241">
                  <c:v>149</c:v>
                </c:pt>
                <c:pt idx="242">
                  <c:v>149</c:v>
                </c:pt>
                <c:pt idx="243">
                  <c:v>149</c:v>
                </c:pt>
                <c:pt idx="244">
                  <c:v>149</c:v>
                </c:pt>
                <c:pt idx="245">
                  <c:v>149</c:v>
                </c:pt>
                <c:pt idx="246">
                  <c:v>149</c:v>
                </c:pt>
                <c:pt idx="247">
                  <c:v>148</c:v>
                </c:pt>
                <c:pt idx="248">
                  <c:v>148</c:v>
                </c:pt>
                <c:pt idx="249">
                  <c:v>148</c:v>
                </c:pt>
                <c:pt idx="250">
                  <c:v>148</c:v>
                </c:pt>
                <c:pt idx="251">
                  <c:v>148</c:v>
                </c:pt>
                <c:pt idx="252">
                  <c:v>148</c:v>
                </c:pt>
                <c:pt idx="253">
                  <c:v>148</c:v>
                </c:pt>
                <c:pt idx="254">
                  <c:v>147</c:v>
                </c:pt>
                <c:pt idx="255">
                  <c:v>147</c:v>
                </c:pt>
                <c:pt idx="256">
                  <c:v>147</c:v>
                </c:pt>
                <c:pt idx="257">
                  <c:v>147</c:v>
                </c:pt>
                <c:pt idx="258">
                  <c:v>147</c:v>
                </c:pt>
                <c:pt idx="259">
                  <c:v>147</c:v>
                </c:pt>
                <c:pt idx="260">
                  <c:v>147</c:v>
                </c:pt>
                <c:pt idx="261">
                  <c:v>147</c:v>
                </c:pt>
                <c:pt idx="262">
                  <c:v>147</c:v>
                </c:pt>
                <c:pt idx="263">
                  <c:v>146</c:v>
                </c:pt>
                <c:pt idx="264">
                  <c:v>146</c:v>
                </c:pt>
                <c:pt idx="265">
                  <c:v>146</c:v>
                </c:pt>
                <c:pt idx="266">
                  <c:v>146</c:v>
                </c:pt>
                <c:pt idx="267">
                  <c:v>146</c:v>
                </c:pt>
                <c:pt idx="268">
                  <c:v>145</c:v>
                </c:pt>
                <c:pt idx="269">
                  <c:v>145</c:v>
                </c:pt>
                <c:pt idx="270">
                  <c:v>145</c:v>
                </c:pt>
                <c:pt idx="271">
                  <c:v>145</c:v>
                </c:pt>
                <c:pt idx="272">
                  <c:v>145</c:v>
                </c:pt>
                <c:pt idx="273">
                  <c:v>145</c:v>
                </c:pt>
                <c:pt idx="274">
                  <c:v>144</c:v>
                </c:pt>
                <c:pt idx="275">
                  <c:v>144</c:v>
                </c:pt>
                <c:pt idx="276">
                  <c:v>144</c:v>
                </c:pt>
                <c:pt idx="277">
                  <c:v>144</c:v>
                </c:pt>
                <c:pt idx="278">
                  <c:v>144</c:v>
                </c:pt>
                <c:pt idx="279">
                  <c:v>144</c:v>
                </c:pt>
                <c:pt idx="280">
                  <c:v>144</c:v>
                </c:pt>
                <c:pt idx="281">
                  <c:v>144</c:v>
                </c:pt>
                <c:pt idx="282">
                  <c:v>143</c:v>
                </c:pt>
                <c:pt idx="283">
                  <c:v>143</c:v>
                </c:pt>
                <c:pt idx="284">
                  <c:v>143</c:v>
                </c:pt>
                <c:pt idx="285">
                  <c:v>143</c:v>
                </c:pt>
                <c:pt idx="286">
                  <c:v>143</c:v>
                </c:pt>
                <c:pt idx="287">
                  <c:v>143</c:v>
                </c:pt>
                <c:pt idx="288">
                  <c:v>143</c:v>
                </c:pt>
                <c:pt idx="289">
                  <c:v>142</c:v>
                </c:pt>
                <c:pt idx="290">
                  <c:v>142</c:v>
                </c:pt>
                <c:pt idx="291">
                  <c:v>142</c:v>
                </c:pt>
                <c:pt idx="292">
                  <c:v>142</c:v>
                </c:pt>
                <c:pt idx="293">
                  <c:v>142</c:v>
                </c:pt>
                <c:pt idx="294">
                  <c:v>142</c:v>
                </c:pt>
                <c:pt idx="295">
                  <c:v>142</c:v>
                </c:pt>
                <c:pt idx="296">
                  <c:v>141</c:v>
                </c:pt>
                <c:pt idx="297">
                  <c:v>141</c:v>
                </c:pt>
                <c:pt idx="298">
                  <c:v>141</c:v>
                </c:pt>
                <c:pt idx="299">
                  <c:v>141</c:v>
                </c:pt>
                <c:pt idx="300">
                  <c:v>141</c:v>
                </c:pt>
                <c:pt idx="301">
                  <c:v>141</c:v>
                </c:pt>
                <c:pt idx="302">
                  <c:v>140</c:v>
                </c:pt>
                <c:pt idx="303">
                  <c:v>140</c:v>
                </c:pt>
                <c:pt idx="304">
                  <c:v>140</c:v>
                </c:pt>
                <c:pt idx="305">
                  <c:v>140</c:v>
                </c:pt>
                <c:pt idx="306">
                  <c:v>140</c:v>
                </c:pt>
                <c:pt idx="307">
                  <c:v>139</c:v>
                </c:pt>
                <c:pt idx="308">
                  <c:v>139</c:v>
                </c:pt>
                <c:pt idx="309">
                  <c:v>139</c:v>
                </c:pt>
                <c:pt idx="310">
                  <c:v>139</c:v>
                </c:pt>
                <c:pt idx="311">
                  <c:v>139</c:v>
                </c:pt>
                <c:pt idx="312">
                  <c:v>139</c:v>
                </c:pt>
                <c:pt idx="313">
                  <c:v>139</c:v>
                </c:pt>
                <c:pt idx="314">
                  <c:v>139</c:v>
                </c:pt>
                <c:pt idx="315">
                  <c:v>139</c:v>
                </c:pt>
                <c:pt idx="316">
                  <c:v>139</c:v>
                </c:pt>
                <c:pt idx="317">
                  <c:v>139</c:v>
                </c:pt>
                <c:pt idx="318">
                  <c:v>138</c:v>
                </c:pt>
                <c:pt idx="319">
                  <c:v>138</c:v>
                </c:pt>
                <c:pt idx="320">
                  <c:v>138</c:v>
                </c:pt>
                <c:pt idx="321">
                  <c:v>138</c:v>
                </c:pt>
                <c:pt idx="322">
                  <c:v>138</c:v>
                </c:pt>
                <c:pt idx="323">
                  <c:v>138</c:v>
                </c:pt>
                <c:pt idx="324">
                  <c:v>137</c:v>
                </c:pt>
                <c:pt idx="325">
                  <c:v>137</c:v>
                </c:pt>
                <c:pt idx="326">
                  <c:v>137</c:v>
                </c:pt>
                <c:pt idx="327">
                  <c:v>137</c:v>
                </c:pt>
                <c:pt idx="328">
                  <c:v>137</c:v>
                </c:pt>
                <c:pt idx="329">
                  <c:v>137</c:v>
                </c:pt>
                <c:pt idx="330">
                  <c:v>137</c:v>
                </c:pt>
                <c:pt idx="331">
                  <c:v>137</c:v>
                </c:pt>
                <c:pt idx="332">
                  <c:v>136</c:v>
                </c:pt>
                <c:pt idx="333">
                  <c:v>136</c:v>
                </c:pt>
                <c:pt idx="334">
                  <c:v>136</c:v>
                </c:pt>
                <c:pt idx="335">
                  <c:v>136</c:v>
                </c:pt>
                <c:pt idx="336">
                  <c:v>136</c:v>
                </c:pt>
                <c:pt idx="337">
                  <c:v>136</c:v>
                </c:pt>
                <c:pt idx="338">
                  <c:v>136</c:v>
                </c:pt>
                <c:pt idx="339">
                  <c:v>136</c:v>
                </c:pt>
                <c:pt idx="340">
                  <c:v>136</c:v>
                </c:pt>
                <c:pt idx="341">
                  <c:v>135</c:v>
                </c:pt>
                <c:pt idx="342">
                  <c:v>135</c:v>
                </c:pt>
                <c:pt idx="343">
                  <c:v>135</c:v>
                </c:pt>
                <c:pt idx="344">
                  <c:v>135</c:v>
                </c:pt>
                <c:pt idx="345">
                  <c:v>135</c:v>
                </c:pt>
                <c:pt idx="346">
                  <c:v>135</c:v>
                </c:pt>
                <c:pt idx="347">
                  <c:v>135</c:v>
                </c:pt>
                <c:pt idx="348">
                  <c:v>135</c:v>
                </c:pt>
                <c:pt idx="349">
                  <c:v>135</c:v>
                </c:pt>
                <c:pt idx="350">
                  <c:v>134</c:v>
                </c:pt>
                <c:pt idx="351">
                  <c:v>134</c:v>
                </c:pt>
                <c:pt idx="352">
                  <c:v>134</c:v>
                </c:pt>
                <c:pt idx="353">
                  <c:v>134</c:v>
                </c:pt>
                <c:pt idx="354">
                  <c:v>134</c:v>
                </c:pt>
                <c:pt idx="355">
                  <c:v>133</c:v>
                </c:pt>
                <c:pt idx="356">
                  <c:v>133</c:v>
                </c:pt>
                <c:pt idx="357">
                  <c:v>133</c:v>
                </c:pt>
                <c:pt idx="358">
                  <c:v>133</c:v>
                </c:pt>
                <c:pt idx="359">
                  <c:v>133</c:v>
                </c:pt>
                <c:pt idx="360">
                  <c:v>132</c:v>
                </c:pt>
                <c:pt idx="361">
                  <c:v>132</c:v>
                </c:pt>
                <c:pt idx="362">
                  <c:v>132</c:v>
                </c:pt>
                <c:pt idx="363">
                  <c:v>132</c:v>
                </c:pt>
                <c:pt idx="364">
                  <c:v>132</c:v>
                </c:pt>
                <c:pt idx="365">
                  <c:v>131</c:v>
                </c:pt>
                <c:pt idx="366">
                  <c:v>131</c:v>
                </c:pt>
                <c:pt idx="367">
                  <c:v>131</c:v>
                </c:pt>
                <c:pt idx="368">
                  <c:v>131</c:v>
                </c:pt>
                <c:pt idx="369">
                  <c:v>131</c:v>
                </c:pt>
                <c:pt idx="370">
                  <c:v>130</c:v>
                </c:pt>
                <c:pt idx="371">
                  <c:v>130</c:v>
                </c:pt>
                <c:pt idx="372">
                  <c:v>130</c:v>
                </c:pt>
                <c:pt idx="373">
                  <c:v>130</c:v>
                </c:pt>
                <c:pt idx="374">
                  <c:v>130</c:v>
                </c:pt>
                <c:pt idx="375">
                  <c:v>130</c:v>
                </c:pt>
                <c:pt idx="376">
                  <c:v>129</c:v>
                </c:pt>
                <c:pt idx="377">
                  <c:v>129</c:v>
                </c:pt>
                <c:pt idx="378">
                  <c:v>129</c:v>
                </c:pt>
                <c:pt idx="379">
                  <c:v>129</c:v>
                </c:pt>
                <c:pt idx="380">
                  <c:v>129</c:v>
                </c:pt>
                <c:pt idx="381">
                  <c:v>129</c:v>
                </c:pt>
                <c:pt idx="382">
                  <c:v>129</c:v>
                </c:pt>
                <c:pt idx="383">
                  <c:v>128</c:v>
                </c:pt>
                <c:pt idx="384">
                  <c:v>128</c:v>
                </c:pt>
                <c:pt idx="385">
                  <c:v>128</c:v>
                </c:pt>
                <c:pt idx="386">
                  <c:v>128</c:v>
                </c:pt>
                <c:pt idx="387">
                  <c:v>128</c:v>
                </c:pt>
                <c:pt idx="388">
                  <c:v>128</c:v>
                </c:pt>
                <c:pt idx="389">
                  <c:v>128</c:v>
                </c:pt>
                <c:pt idx="390">
                  <c:v>127</c:v>
                </c:pt>
                <c:pt idx="391">
                  <c:v>127</c:v>
                </c:pt>
                <c:pt idx="392">
                  <c:v>127</c:v>
                </c:pt>
                <c:pt idx="393">
                  <c:v>127</c:v>
                </c:pt>
                <c:pt idx="394">
                  <c:v>126</c:v>
                </c:pt>
                <c:pt idx="395">
                  <c:v>126</c:v>
                </c:pt>
                <c:pt idx="396">
                  <c:v>126</c:v>
                </c:pt>
                <c:pt idx="397">
                  <c:v>126</c:v>
                </c:pt>
                <c:pt idx="398">
                  <c:v>126</c:v>
                </c:pt>
                <c:pt idx="399">
                  <c:v>126</c:v>
                </c:pt>
                <c:pt idx="400">
                  <c:v>126</c:v>
                </c:pt>
                <c:pt idx="401">
                  <c:v>126</c:v>
                </c:pt>
                <c:pt idx="402">
                  <c:v>126</c:v>
                </c:pt>
                <c:pt idx="403">
                  <c:v>125</c:v>
                </c:pt>
                <c:pt idx="404">
                  <c:v>125</c:v>
                </c:pt>
                <c:pt idx="405">
                  <c:v>125</c:v>
                </c:pt>
                <c:pt idx="406">
                  <c:v>125</c:v>
                </c:pt>
                <c:pt idx="407">
                  <c:v>125</c:v>
                </c:pt>
                <c:pt idx="408">
                  <c:v>125</c:v>
                </c:pt>
                <c:pt idx="409">
                  <c:v>125</c:v>
                </c:pt>
                <c:pt idx="410">
                  <c:v>124</c:v>
                </c:pt>
                <c:pt idx="411">
                  <c:v>124</c:v>
                </c:pt>
                <c:pt idx="412">
                  <c:v>124</c:v>
                </c:pt>
                <c:pt idx="413">
                  <c:v>124</c:v>
                </c:pt>
                <c:pt idx="414">
                  <c:v>123</c:v>
                </c:pt>
                <c:pt idx="415">
                  <c:v>123</c:v>
                </c:pt>
                <c:pt idx="416">
                  <c:v>123</c:v>
                </c:pt>
                <c:pt idx="417">
                  <c:v>123</c:v>
                </c:pt>
                <c:pt idx="418">
                  <c:v>123</c:v>
                </c:pt>
                <c:pt idx="419">
                  <c:v>123</c:v>
                </c:pt>
                <c:pt idx="420">
                  <c:v>123</c:v>
                </c:pt>
                <c:pt idx="421">
                  <c:v>122</c:v>
                </c:pt>
                <c:pt idx="422">
                  <c:v>122</c:v>
                </c:pt>
                <c:pt idx="423">
                  <c:v>122</c:v>
                </c:pt>
                <c:pt idx="424">
                  <c:v>122</c:v>
                </c:pt>
                <c:pt idx="425">
                  <c:v>122</c:v>
                </c:pt>
                <c:pt idx="426">
                  <c:v>122</c:v>
                </c:pt>
                <c:pt idx="427">
                  <c:v>122</c:v>
                </c:pt>
                <c:pt idx="428">
                  <c:v>122</c:v>
                </c:pt>
                <c:pt idx="429">
                  <c:v>122</c:v>
                </c:pt>
                <c:pt idx="430">
                  <c:v>122</c:v>
                </c:pt>
                <c:pt idx="431">
                  <c:v>122</c:v>
                </c:pt>
                <c:pt idx="432">
                  <c:v>121</c:v>
                </c:pt>
                <c:pt idx="433">
                  <c:v>121</c:v>
                </c:pt>
                <c:pt idx="434">
                  <c:v>121</c:v>
                </c:pt>
                <c:pt idx="435">
                  <c:v>121</c:v>
                </c:pt>
                <c:pt idx="436">
                  <c:v>121</c:v>
                </c:pt>
                <c:pt idx="437">
                  <c:v>121</c:v>
                </c:pt>
                <c:pt idx="438">
                  <c:v>121</c:v>
                </c:pt>
                <c:pt idx="439">
                  <c:v>121</c:v>
                </c:pt>
                <c:pt idx="440">
                  <c:v>120</c:v>
                </c:pt>
                <c:pt idx="441">
                  <c:v>120</c:v>
                </c:pt>
                <c:pt idx="442">
                  <c:v>120</c:v>
                </c:pt>
                <c:pt idx="443">
                  <c:v>120</c:v>
                </c:pt>
                <c:pt idx="444">
                  <c:v>120</c:v>
                </c:pt>
                <c:pt idx="445">
                  <c:v>120</c:v>
                </c:pt>
                <c:pt idx="446">
                  <c:v>120</c:v>
                </c:pt>
                <c:pt idx="447">
                  <c:v>119</c:v>
                </c:pt>
                <c:pt idx="448">
                  <c:v>119</c:v>
                </c:pt>
                <c:pt idx="449">
                  <c:v>119</c:v>
                </c:pt>
                <c:pt idx="450">
                  <c:v>119</c:v>
                </c:pt>
                <c:pt idx="451">
                  <c:v>119</c:v>
                </c:pt>
                <c:pt idx="452">
                  <c:v>119</c:v>
                </c:pt>
                <c:pt idx="453">
                  <c:v>118</c:v>
                </c:pt>
                <c:pt idx="454">
                  <c:v>118</c:v>
                </c:pt>
                <c:pt idx="455">
                  <c:v>118</c:v>
                </c:pt>
                <c:pt idx="456">
                  <c:v>118</c:v>
                </c:pt>
                <c:pt idx="457">
                  <c:v>118</c:v>
                </c:pt>
                <c:pt idx="458">
                  <c:v>118</c:v>
                </c:pt>
                <c:pt idx="459">
                  <c:v>118</c:v>
                </c:pt>
                <c:pt idx="460">
                  <c:v>118</c:v>
                </c:pt>
                <c:pt idx="461">
                  <c:v>117</c:v>
                </c:pt>
                <c:pt idx="462">
                  <c:v>117</c:v>
                </c:pt>
                <c:pt idx="463">
                  <c:v>117</c:v>
                </c:pt>
                <c:pt idx="464">
                  <c:v>117</c:v>
                </c:pt>
                <c:pt idx="465">
                  <c:v>117</c:v>
                </c:pt>
                <c:pt idx="466">
                  <c:v>116</c:v>
                </c:pt>
                <c:pt idx="467">
                  <c:v>116</c:v>
                </c:pt>
                <c:pt idx="468">
                  <c:v>116</c:v>
                </c:pt>
                <c:pt idx="469">
                  <c:v>116</c:v>
                </c:pt>
                <c:pt idx="470">
                  <c:v>115</c:v>
                </c:pt>
                <c:pt idx="471">
                  <c:v>115</c:v>
                </c:pt>
                <c:pt idx="472">
                  <c:v>115</c:v>
                </c:pt>
                <c:pt idx="473">
                  <c:v>115</c:v>
                </c:pt>
                <c:pt idx="474">
                  <c:v>115</c:v>
                </c:pt>
                <c:pt idx="475">
                  <c:v>115</c:v>
                </c:pt>
                <c:pt idx="476">
                  <c:v>115</c:v>
                </c:pt>
                <c:pt idx="477">
                  <c:v>114</c:v>
                </c:pt>
                <c:pt idx="478">
                  <c:v>114</c:v>
                </c:pt>
                <c:pt idx="479">
                  <c:v>114</c:v>
                </c:pt>
                <c:pt idx="480">
                  <c:v>114</c:v>
                </c:pt>
                <c:pt idx="481">
                  <c:v>114</c:v>
                </c:pt>
                <c:pt idx="482">
                  <c:v>114</c:v>
                </c:pt>
                <c:pt idx="483">
                  <c:v>114</c:v>
                </c:pt>
                <c:pt idx="484">
                  <c:v>114</c:v>
                </c:pt>
                <c:pt idx="485">
                  <c:v>114</c:v>
                </c:pt>
                <c:pt idx="486">
                  <c:v>114</c:v>
                </c:pt>
                <c:pt idx="487">
                  <c:v>113</c:v>
                </c:pt>
                <c:pt idx="488">
                  <c:v>113</c:v>
                </c:pt>
                <c:pt idx="489">
                  <c:v>113</c:v>
                </c:pt>
                <c:pt idx="490">
                  <c:v>113</c:v>
                </c:pt>
                <c:pt idx="491">
                  <c:v>113</c:v>
                </c:pt>
                <c:pt idx="492">
                  <c:v>113</c:v>
                </c:pt>
                <c:pt idx="493">
                  <c:v>113</c:v>
                </c:pt>
                <c:pt idx="494">
                  <c:v>113</c:v>
                </c:pt>
                <c:pt idx="495">
                  <c:v>112</c:v>
                </c:pt>
                <c:pt idx="496">
                  <c:v>112</c:v>
                </c:pt>
                <c:pt idx="497">
                  <c:v>112</c:v>
                </c:pt>
                <c:pt idx="498">
                  <c:v>112</c:v>
                </c:pt>
                <c:pt idx="499">
                  <c:v>112</c:v>
                </c:pt>
                <c:pt idx="500">
                  <c:v>112</c:v>
                </c:pt>
                <c:pt idx="501">
                  <c:v>112</c:v>
                </c:pt>
                <c:pt idx="502">
                  <c:v>112</c:v>
                </c:pt>
                <c:pt idx="503">
                  <c:v>112</c:v>
                </c:pt>
                <c:pt idx="504">
                  <c:v>112</c:v>
                </c:pt>
                <c:pt idx="505">
                  <c:v>112</c:v>
                </c:pt>
                <c:pt idx="506">
                  <c:v>112</c:v>
                </c:pt>
                <c:pt idx="507">
                  <c:v>111</c:v>
                </c:pt>
                <c:pt idx="508">
                  <c:v>111</c:v>
                </c:pt>
                <c:pt idx="509">
                  <c:v>111</c:v>
                </c:pt>
                <c:pt idx="510">
                  <c:v>111</c:v>
                </c:pt>
                <c:pt idx="511">
                  <c:v>111</c:v>
                </c:pt>
                <c:pt idx="512">
                  <c:v>111</c:v>
                </c:pt>
                <c:pt idx="513">
                  <c:v>111</c:v>
                </c:pt>
                <c:pt idx="514">
                  <c:v>110</c:v>
                </c:pt>
                <c:pt idx="515">
                  <c:v>110</c:v>
                </c:pt>
                <c:pt idx="516">
                  <c:v>110</c:v>
                </c:pt>
                <c:pt idx="517">
                  <c:v>110</c:v>
                </c:pt>
                <c:pt idx="518">
                  <c:v>110</c:v>
                </c:pt>
                <c:pt idx="519">
                  <c:v>110</c:v>
                </c:pt>
                <c:pt idx="520">
                  <c:v>110</c:v>
                </c:pt>
                <c:pt idx="521">
                  <c:v>110</c:v>
                </c:pt>
                <c:pt idx="522">
                  <c:v>110</c:v>
                </c:pt>
                <c:pt idx="523">
                  <c:v>109</c:v>
                </c:pt>
                <c:pt idx="524">
                  <c:v>109</c:v>
                </c:pt>
                <c:pt idx="525">
                  <c:v>109</c:v>
                </c:pt>
                <c:pt idx="526">
                  <c:v>109</c:v>
                </c:pt>
                <c:pt idx="527">
                  <c:v>109</c:v>
                </c:pt>
                <c:pt idx="528">
                  <c:v>109</c:v>
                </c:pt>
                <c:pt idx="529">
                  <c:v>109</c:v>
                </c:pt>
                <c:pt idx="530">
                  <c:v>108</c:v>
                </c:pt>
                <c:pt idx="531">
                  <c:v>108</c:v>
                </c:pt>
                <c:pt idx="532">
                  <c:v>108</c:v>
                </c:pt>
                <c:pt idx="533">
                  <c:v>108</c:v>
                </c:pt>
                <c:pt idx="534">
                  <c:v>108</c:v>
                </c:pt>
                <c:pt idx="535">
                  <c:v>107</c:v>
                </c:pt>
                <c:pt idx="536">
                  <c:v>107</c:v>
                </c:pt>
                <c:pt idx="537">
                  <c:v>107</c:v>
                </c:pt>
                <c:pt idx="538">
                  <c:v>107</c:v>
                </c:pt>
                <c:pt idx="539">
                  <c:v>107</c:v>
                </c:pt>
                <c:pt idx="540">
                  <c:v>107</c:v>
                </c:pt>
                <c:pt idx="541">
                  <c:v>107</c:v>
                </c:pt>
                <c:pt idx="542">
                  <c:v>107</c:v>
                </c:pt>
                <c:pt idx="543">
                  <c:v>107</c:v>
                </c:pt>
                <c:pt idx="544">
                  <c:v>106</c:v>
                </c:pt>
                <c:pt idx="545">
                  <c:v>106</c:v>
                </c:pt>
                <c:pt idx="546">
                  <c:v>106</c:v>
                </c:pt>
                <c:pt idx="547">
                  <c:v>106</c:v>
                </c:pt>
                <c:pt idx="548">
                  <c:v>106</c:v>
                </c:pt>
                <c:pt idx="549">
                  <c:v>106</c:v>
                </c:pt>
                <c:pt idx="550">
                  <c:v>105</c:v>
                </c:pt>
                <c:pt idx="551">
                  <c:v>105</c:v>
                </c:pt>
                <c:pt idx="552">
                  <c:v>105</c:v>
                </c:pt>
                <c:pt idx="553">
                  <c:v>105</c:v>
                </c:pt>
                <c:pt idx="554">
                  <c:v>105</c:v>
                </c:pt>
                <c:pt idx="555">
                  <c:v>105</c:v>
                </c:pt>
                <c:pt idx="556">
                  <c:v>104</c:v>
                </c:pt>
                <c:pt idx="557">
                  <c:v>104</c:v>
                </c:pt>
                <c:pt idx="558">
                  <c:v>104</c:v>
                </c:pt>
                <c:pt idx="559">
                  <c:v>104</c:v>
                </c:pt>
                <c:pt idx="560">
                  <c:v>104</c:v>
                </c:pt>
                <c:pt idx="561">
                  <c:v>104</c:v>
                </c:pt>
                <c:pt idx="562">
                  <c:v>103</c:v>
                </c:pt>
                <c:pt idx="563">
                  <c:v>103</c:v>
                </c:pt>
                <c:pt idx="564">
                  <c:v>103</c:v>
                </c:pt>
                <c:pt idx="565">
                  <c:v>103</c:v>
                </c:pt>
                <c:pt idx="566">
                  <c:v>103</c:v>
                </c:pt>
                <c:pt idx="567">
                  <c:v>103</c:v>
                </c:pt>
                <c:pt idx="568">
                  <c:v>103</c:v>
                </c:pt>
                <c:pt idx="569">
                  <c:v>103</c:v>
                </c:pt>
                <c:pt idx="570">
                  <c:v>102</c:v>
                </c:pt>
                <c:pt idx="571">
                  <c:v>102</c:v>
                </c:pt>
                <c:pt idx="572">
                  <c:v>102</c:v>
                </c:pt>
                <c:pt idx="573">
                  <c:v>102</c:v>
                </c:pt>
                <c:pt idx="574">
                  <c:v>102</c:v>
                </c:pt>
                <c:pt idx="575">
                  <c:v>102</c:v>
                </c:pt>
                <c:pt idx="576">
                  <c:v>102</c:v>
                </c:pt>
                <c:pt idx="577">
                  <c:v>102</c:v>
                </c:pt>
                <c:pt idx="578">
                  <c:v>102</c:v>
                </c:pt>
                <c:pt idx="579">
                  <c:v>102</c:v>
                </c:pt>
                <c:pt idx="580">
                  <c:v>101</c:v>
                </c:pt>
                <c:pt idx="581">
                  <c:v>101</c:v>
                </c:pt>
                <c:pt idx="582">
                  <c:v>101</c:v>
                </c:pt>
                <c:pt idx="583">
                  <c:v>101</c:v>
                </c:pt>
                <c:pt idx="584">
                  <c:v>101</c:v>
                </c:pt>
                <c:pt idx="585">
                  <c:v>101</c:v>
                </c:pt>
                <c:pt idx="586">
                  <c:v>100</c:v>
                </c:pt>
                <c:pt idx="587">
                  <c:v>100</c:v>
                </c:pt>
                <c:pt idx="588">
                  <c:v>100</c:v>
                </c:pt>
                <c:pt idx="589">
                  <c:v>100</c:v>
                </c:pt>
                <c:pt idx="590">
                  <c:v>100</c:v>
                </c:pt>
                <c:pt idx="591">
                  <c:v>100</c:v>
                </c:pt>
                <c:pt idx="592">
                  <c:v>100</c:v>
                </c:pt>
                <c:pt idx="593">
                  <c:v>100</c:v>
                </c:pt>
                <c:pt idx="594">
                  <c:v>100</c:v>
                </c:pt>
                <c:pt idx="595">
                  <c:v>100</c:v>
                </c:pt>
                <c:pt idx="596">
                  <c:v>100</c:v>
                </c:pt>
                <c:pt idx="597">
                  <c:v>99</c:v>
                </c:pt>
                <c:pt idx="598">
                  <c:v>99</c:v>
                </c:pt>
                <c:pt idx="599">
                  <c:v>99</c:v>
                </c:pt>
                <c:pt idx="600">
                  <c:v>99</c:v>
                </c:pt>
                <c:pt idx="601">
                  <c:v>99</c:v>
                </c:pt>
                <c:pt idx="602">
                  <c:v>99</c:v>
                </c:pt>
                <c:pt idx="603">
                  <c:v>99</c:v>
                </c:pt>
                <c:pt idx="604">
                  <c:v>98</c:v>
                </c:pt>
                <c:pt idx="605">
                  <c:v>98</c:v>
                </c:pt>
                <c:pt idx="606">
                  <c:v>98</c:v>
                </c:pt>
                <c:pt idx="607">
                  <c:v>98</c:v>
                </c:pt>
                <c:pt idx="608">
                  <c:v>98</c:v>
                </c:pt>
                <c:pt idx="609">
                  <c:v>98</c:v>
                </c:pt>
                <c:pt idx="610">
                  <c:v>98</c:v>
                </c:pt>
                <c:pt idx="611">
                  <c:v>98</c:v>
                </c:pt>
                <c:pt idx="612">
                  <c:v>97</c:v>
                </c:pt>
                <c:pt idx="613">
                  <c:v>97</c:v>
                </c:pt>
                <c:pt idx="614">
                  <c:v>97</c:v>
                </c:pt>
                <c:pt idx="615">
                  <c:v>97</c:v>
                </c:pt>
                <c:pt idx="616">
                  <c:v>96</c:v>
                </c:pt>
                <c:pt idx="617">
                  <c:v>96</c:v>
                </c:pt>
                <c:pt idx="618">
                  <c:v>95</c:v>
                </c:pt>
                <c:pt idx="619">
                  <c:v>95</c:v>
                </c:pt>
                <c:pt idx="620">
                  <c:v>94</c:v>
                </c:pt>
                <c:pt idx="621">
                  <c:v>94</c:v>
                </c:pt>
                <c:pt idx="622">
                  <c:v>94</c:v>
                </c:pt>
                <c:pt idx="623">
                  <c:v>93</c:v>
                </c:pt>
                <c:pt idx="624">
                  <c:v>93</c:v>
                </c:pt>
                <c:pt idx="625">
                  <c:v>93</c:v>
                </c:pt>
                <c:pt idx="626">
                  <c:v>93</c:v>
                </c:pt>
                <c:pt idx="627">
                  <c:v>93</c:v>
                </c:pt>
                <c:pt idx="628">
                  <c:v>93</c:v>
                </c:pt>
                <c:pt idx="629">
                  <c:v>93</c:v>
                </c:pt>
                <c:pt idx="630">
                  <c:v>92</c:v>
                </c:pt>
                <c:pt idx="631">
                  <c:v>92</c:v>
                </c:pt>
                <c:pt idx="632">
                  <c:v>92</c:v>
                </c:pt>
                <c:pt idx="633">
                  <c:v>92</c:v>
                </c:pt>
                <c:pt idx="634">
                  <c:v>92</c:v>
                </c:pt>
                <c:pt idx="635">
                  <c:v>92</c:v>
                </c:pt>
                <c:pt idx="636">
                  <c:v>92</c:v>
                </c:pt>
                <c:pt idx="637">
                  <c:v>92</c:v>
                </c:pt>
                <c:pt idx="638">
                  <c:v>92</c:v>
                </c:pt>
                <c:pt idx="639">
                  <c:v>92</c:v>
                </c:pt>
                <c:pt idx="640">
                  <c:v>92</c:v>
                </c:pt>
                <c:pt idx="641">
                  <c:v>91</c:v>
                </c:pt>
                <c:pt idx="642">
                  <c:v>91</c:v>
                </c:pt>
                <c:pt idx="643">
                  <c:v>91</c:v>
                </c:pt>
                <c:pt idx="644">
                  <c:v>91</c:v>
                </c:pt>
                <c:pt idx="645">
                  <c:v>91</c:v>
                </c:pt>
                <c:pt idx="646">
                  <c:v>91</c:v>
                </c:pt>
                <c:pt idx="647">
                  <c:v>90</c:v>
                </c:pt>
                <c:pt idx="648">
                  <c:v>90</c:v>
                </c:pt>
                <c:pt idx="649">
                  <c:v>90</c:v>
                </c:pt>
                <c:pt idx="650">
                  <c:v>90</c:v>
                </c:pt>
                <c:pt idx="651">
                  <c:v>90</c:v>
                </c:pt>
                <c:pt idx="652">
                  <c:v>89</c:v>
                </c:pt>
                <c:pt idx="653">
                  <c:v>89</c:v>
                </c:pt>
                <c:pt idx="654">
                  <c:v>89</c:v>
                </c:pt>
                <c:pt idx="655">
                  <c:v>89</c:v>
                </c:pt>
                <c:pt idx="656">
                  <c:v>89</c:v>
                </c:pt>
                <c:pt idx="657">
                  <c:v>89</c:v>
                </c:pt>
                <c:pt idx="658">
                  <c:v>88</c:v>
                </c:pt>
                <c:pt idx="659">
                  <c:v>88</c:v>
                </c:pt>
                <c:pt idx="660">
                  <c:v>88</c:v>
                </c:pt>
                <c:pt idx="661">
                  <c:v>88</c:v>
                </c:pt>
                <c:pt idx="662">
                  <c:v>87</c:v>
                </c:pt>
                <c:pt idx="663">
                  <c:v>87</c:v>
                </c:pt>
                <c:pt idx="664">
                  <c:v>87</c:v>
                </c:pt>
                <c:pt idx="665">
                  <c:v>87</c:v>
                </c:pt>
                <c:pt idx="666">
                  <c:v>87</c:v>
                </c:pt>
                <c:pt idx="667">
                  <c:v>87</c:v>
                </c:pt>
                <c:pt idx="668">
                  <c:v>86</c:v>
                </c:pt>
                <c:pt idx="669">
                  <c:v>86</c:v>
                </c:pt>
                <c:pt idx="670">
                  <c:v>86</c:v>
                </c:pt>
                <c:pt idx="671">
                  <c:v>86</c:v>
                </c:pt>
                <c:pt idx="672">
                  <c:v>86</c:v>
                </c:pt>
                <c:pt idx="673">
                  <c:v>85</c:v>
                </c:pt>
                <c:pt idx="674">
                  <c:v>85</c:v>
                </c:pt>
                <c:pt idx="675">
                  <c:v>85</c:v>
                </c:pt>
                <c:pt idx="676">
                  <c:v>85</c:v>
                </c:pt>
                <c:pt idx="677">
                  <c:v>85</c:v>
                </c:pt>
                <c:pt idx="678">
                  <c:v>85</c:v>
                </c:pt>
                <c:pt idx="679">
                  <c:v>85</c:v>
                </c:pt>
                <c:pt idx="680">
                  <c:v>85</c:v>
                </c:pt>
                <c:pt idx="681">
                  <c:v>85</c:v>
                </c:pt>
                <c:pt idx="682">
                  <c:v>85</c:v>
                </c:pt>
                <c:pt idx="683">
                  <c:v>85</c:v>
                </c:pt>
                <c:pt idx="684">
                  <c:v>85</c:v>
                </c:pt>
                <c:pt idx="685">
                  <c:v>85</c:v>
                </c:pt>
                <c:pt idx="686">
                  <c:v>85</c:v>
                </c:pt>
                <c:pt idx="687">
                  <c:v>85</c:v>
                </c:pt>
                <c:pt idx="688">
                  <c:v>85</c:v>
                </c:pt>
                <c:pt idx="689">
                  <c:v>85</c:v>
                </c:pt>
                <c:pt idx="690">
                  <c:v>84</c:v>
                </c:pt>
                <c:pt idx="691">
                  <c:v>84</c:v>
                </c:pt>
                <c:pt idx="692">
                  <c:v>84</c:v>
                </c:pt>
                <c:pt idx="693">
                  <c:v>84</c:v>
                </c:pt>
                <c:pt idx="694">
                  <c:v>84</c:v>
                </c:pt>
                <c:pt idx="695">
                  <c:v>84</c:v>
                </c:pt>
                <c:pt idx="696">
                  <c:v>84</c:v>
                </c:pt>
                <c:pt idx="697">
                  <c:v>84</c:v>
                </c:pt>
                <c:pt idx="698">
                  <c:v>84</c:v>
                </c:pt>
                <c:pt idx="699">
                  <c:v>84</c:v>
                </c:pt>
                <c:pt idx="700">
                  <c:v>84</c:v>
                </c:pt>
                <c:pt idx="701">
                  <c:v>84</c:v>
                </c:pt>
                <c:pt idx="702">
                  <c:v>84</c:v>
                </c:pt>
                <c:pt idx="703">
                  <c:v>83</c:v>
                </c:pt>
                <c:pt idx="704">
                  <c:v>83</c:v>
                </c:pt>
                <c:pt idx="705">
                  <c:v>83</c:v>
                </c:pt>
                <c:pt idx="706">
                  <c:v>83</c:v>
                </c:pt>
                <c:pt idx="707">
                  <c:v>83</c:v>
                </c:pt>
                <c:pt idx="708">
                  <c:v>83</c:v>
                </c:pt>
                <c:pt idx="709">
                  <c:v>82</c:v>
                </c:pt>
                <c:pt idx="710">
                  <c:v>82</c:v>
                </c:pt>
                <c:pt idx="711">
                  <c:v>82</c:v>
                </c:pt>
                <c:pt idx="712">
                  <c:v>82</c:v>
                </c:pt>
                <c:pt idx="713">
                  <c:v>82</c:v>
                </c:pt>
                <c:pt idx="714">
                  <c:v>82</c:v>
                </c:pt>
                <c:pt idx="715">
                  <c:v>81</c:v>
                </c:pt>
                <c:pt idx="716">
                  <c:v>81</c:v>
                </c:pt>
                <c:pt idx="717">
                  <c:v>81</c:v>
                </c:pt>
                <c:pt idx="718">
                  <c:v>80</c:v>
                </c:pt>
                <c:pt idx="719">
                  <c:v>80</c:v>
                </c:pt>
                <c:pt idx="720">
                  <c:v>80</c:v>
                </c:pt>
                <c:pt idx="721">
                  <c:v>80</c:v>
                </c:pt>
                <c:pt idx="722">
                  <c:v>80</c:v>
                </c:pt>
                <c:pt idx="723">
                  <c:v>80</c:v>
                </c:pt>
                <c:pt idx="724">
                  <c:v>80</c:v>
                </c:pt>
                <c:pt idx="725">
                  <c:v>80</c:v>
                </c:pt>
                <c:pt idx="726">
                  <c:v>80</c:v>
                </c:pt>
                <c:pt idx="727">
                  <c:v>80</c:v>
                </c:pt>
                <c:pt idx="728">
                  <c:v>79</c:v>
                </c:pt>
                <c:pt idx="729">
                  <c:v>79</c:v>
                </c:pt>
                <c:pt idx="730">
                  <c:v>79</c:v>
                </c:pt>
                <c:pt idx="731">
                  <c:v>79</c:v>
                </c:pt>
                <c:pt idx="732">
                  <c:v>79</c:v>
                </c:pt>
                <c:pt idx="733">
                  <c:v>79</c:v>
                </c:pt>
                <c:pt idx="734">
                  <c:v>78</c:v>
                </c:pt>
                <c:pt idx="735">
                  <c:v>78</c:v>
                </c:pt>
                <c:pt idx="736">
                  <c:v>78</c:v>
                </c:pt>
                <c:pt idx="737">
                  <c:v>78</c:v>
                </c:pt>
                <c:pt idx="738">
                  <c:v>78</c:v>
                </c:pt>
                <c:pt idx="739">
                  <c:v>78</c:v>
                </c:pt>
                <c:pt idx="740">
                  <c:v>77</c:v>
                </c:pt>
                <c:pt idx="741">
                  <c:v>77</c:v>
                </c:pt>
                <c:pt idx="742">
                  <c:v>77</c:v>
                </c:pt>
                <c:pt idx="743">
                  <c:v>77</c:v>
                </c:pt>
                <c:pt idx="744">
                  <c:v>77</c:v>
                </c:pt>
                <c:pt idx="745">
                  <c:v>77</c:v>
                </c:pt>
                <c:pt idx="746">
                  <c:v>76</c:v>
                </c:pt>
                <c:pt idx="747">
                  <c:v>76</c:v>
                </c:pt>
                <c:pt idx="748">
                  <c:v>76</c:v>
                </c:pt>
                <c:pt idx="749">
                  <c:v>76</c:v>
                </c:pt>
                <c:pt idx="750">
                  <c:v>76</c:v>
                </c:pt>
                <c:pt idx="751">
                  <c:v>75</c:v>
                </c:pt>
                <c:pt idx="752">
                  <c:v>75</c:v>
                </c:pt>
                <c:pt idx="753">
                  <c:v>75</c:v>
                </c:pt>
                <c:pt idx="754">
                  <c:v>75</c:v>
                </c:pt>
                <c:pt idx="755">
                  <c:v>75</c:v>
                </c:pt>
                <c:pt idx="756">
                  <c:v>75</c:v>
                </c:pt>
                <c:pt idx="757">
                  <c:v>75</c:v>
                </c:pt>
                <c:pt idx="758">
                  <c:v>75</c:v>
                </c:pt>
                <c:pt idx="759">
                  <c:v>75</c:v>
                </c:pt>
                <c:pt idx="760">
                  <c:v>75</c:v>
                </c:pt>
                <c:pt idx="761">
                  <c:v>74</c:v>
                </c:pt>
                <c:pt idx="762">
                  <c:v>74</c:v>
                </c:pt>
                <c:pt idx="763">
                  <c:v>74</c:v>
                </c:pt>
                <c:pt idx="764">
                  <c:v>74</c:v>
                </c:pt>
                <c:pt idx="765">
                  <c:v>74</c:v>
                </c:pt>
                <c:pt idx="766">
                  <c:v>74</c:v>
                </c:pt>
                <c:pt idx="767">
                  <c:v>74</c:v>
                </c:pt>
                <c:pt idx="768">
                  <c:v>74</c:v>
                </c:pt>
                <c:pt idx="769">
                  <c:v>74</c:v>
                </c:pt>
                <c:pt idx="770">
                  <c:v>74</c:v>
                </c:pt>
                <c:pt idx="771">
                  <c:v>73</c:v>
                </c:pt>
                <c:pt idx="772">
                  <c:v>73</c:v>
                </c:pt>
                <c:pt idx="773">
                  <c:v>73</c:v>
                </c:pt>
                <c:pt idx="774">
                  <c:v>73</c:v>
                </c:pt>
                <c:pt idx="775">
                  <c:v>73</c:v>
                </c:pt>
                <c:pt idx="776">
                  <c:v>73</c:v>
                </c:pt>
                <c:pt idx="777">
                  <c:v>73</c:v>
                </c:pt>
                <c:pt idx="778">
                  <c:v>73</c:v>
                </c:pt>
                <c:pt idx="779">
                  <c:v>73</c:v>
                </c:pt>
                <c:pt idx="780">
                  <c:v>73</c:v>
                </c:pt>
                <c:pt idx="781">
                  <c:v>73</c:v>
                </c:pt>
                <c:pt idx="782">
                  <c:v>72</c:v>
                </c:pt>
                <c:pt idx="783">
                  <c:v>72</c:v>
                </c:pt>
                <c:pt idx="784">
                  <c:v>72</c:v>
                </c:pt>
                <c:pt idx="785">
                  <c:v>72</c:v>
                </c:pt>
                <c:pt idx="786">
                  <c:v>71</c:v>
                </c:pt>
                <c:pt idx="787">
                  <c:v>71</c:v>
                </c:pt>
                <c:pt idx="788">
                  <c:v>71</c:v>
                </c:pt>
                <c:pt idx="789">
                  <c:v>71</c:v>
                </c:pt>
                <c:pt idx="790">
                  <c:v>71</c:v>
                </c:pt>
                <c:pt idx="791">
                  <c:v>71</c:v>
                </c:pt>
                <c:pt idx="792">
                  <c:v>71</c:v>
                </c:pt>
                <c:pt idx="793">
                  <c:v>70</c:v>
                </c:pt>
                <c:pt idx="794">
                  <c:v>70</c:v>
                </c:pt>
                <c:pt idx="795">
                  <c:v>70</c:v>
                </c:pt>
                <c:pt idx="796">
                  <c:v>70</c:v>
                </c:pt>
                <c:pt idx="797">
                  <c:v>70</c:v>
                </c:pt>
                <c:pt idx="798">
                  <c:v>70</c:v>
                </c:pt>
                <c:pt idx="799">
                  <c:v>70</c:v>
                </c:pt>
                <c:pt idx="800">
                  <c:v>69</c:v>
                </c:pt>
                <c:pt idx="801">
                  <c:v>69</c:v>
                </c:pt>
                <c:pt idx="802">
                  <c:v>69</c:v>
                </c:pt>
                <c:pt idx="803">
                  <c:v>69</c:v>
                </c:pt>
                <c:pt idx="804">
                  <c:v>69</c:v>
                </c:pt>
                <c:pt idx="805">
                  <c:v>69</c:v>
                </c:pt>
                <c:pt idx="806">
                  <c:v>68</c:v>
                </c:pt>
                <c:pt idx="807">
                  <c:v>68</c:v>
                </c:pt>
                <c:pt idx="808">
                  <c:v>68</c:v>
                </c:pt>
                <c:pt idx="809">
                  <c:v>68</c:v>
                </c:pt>
                <c:pt idx="810">
                  <c:v>67</c:v>
                </c:pt>
                <c:pt idx="811">
                  <c:v>67</c:v>
                </c:pt>
                <c:pt idx="812">
                  <c:v>67</c:v>
                </c:pt>
                <c:pt idx="813">
                  <c:v>67</c:v>
                </c:pt>
                <c:pt idx="814">
                  <c:v>67</c:v>
                </c:pt>
                <c:pt idx="815">
                  <c:v>67</c:v>
                </c:pt>
                <c:pt idx="816">
                  <c:v>67</c:v>
                </c:pt>
                <c:pt idx="817">
                  <c:v>66</c:v>
                </c:pt>
                <c:pt idx="818">
                  <c:v>66</c:v>
                </c:pt>
                <c:pt idx="819">
                  <c:v>65</c:v>
                </c:pt>
                <c:pt idx="820">
                  <c:v>65</c:v>
                </c:pt>
                <c:pt idx="821">
                  <c:v>65</c:v>
                </c:pt>
                <c:pt idx="822">
                  <c:v>65</c:v>
                </c:pt>
                <c:pt idx="823">
                  <c:v>65</c:v>
                </c:pt>
                <c:pt idx="824">
                  <c:v>65</c:v>
                </c:pt>
                <c:pt idx="825">
                  <c:v>65</c:v>
                </c:pt>
                <c:pt idx="826">
                  <c:v>64</c:v>
                </c:pt>
                <c:pt idx="827">
                  <c:v>64</c:v>
                </c:pt>
                <c:pt idx="828">
                  <c:v>64</c:v>
                </c:pt>
                <c:pt idx="829">
                  <c:v>64</c:v>
                </c:pt>
                <c:pt idx="830">
                  <c:v>64</c:v>
                </c:pt>
                <c:pt idx="831">
                  <c:v>64</c:v>
                </c:pt>
                <c:pt idx="832">
                  <c:v>64</c:v>
                </c:pt>
                <c:pt idx="833">
                  <c:v>64</c:v>
                </c:pt>
                <c:pt idx="834">
                  <c:v>64</c:v>
                </c:pt>
                <c:pt idx="835">
                  <c:v>63</c:v>
                </c:pt>
                <c:pt idx="836">
                  <c:v>63</c:v>
                </c:pt>
                <c:pt idx="837">
                  <c:v>63</c:v>
                </c:pt>
                <c:pt idx="838">
                  <c:v>63</c:v>
                </c:pt>
                <c:pt idx="839">
                  <c:v>63</c:v>
                </c:pt>
                <c:pt idx="840">
                  <c:v>63</c:v>
                </c:pt>
                <c:pt idx="841">
                  <c:v>63</c:v>
                </c:pt>
                <c:pt idx="842">
                  <c:v>63</c:v>
                </c:pt>
                <c:pt idx="843">
                  <c:v>63</c:v>
                </c:pt>
                <c:pt idx="844">
                  <c:v>62</c:v>
                </c:pt>
                <c:pt idx="845">
                  <c:v>62</c:v>
                </c:pt>
                <c:pt idx="846">
                  <c:v>62</c:v>
                </c:pt>
                <c:pt idx="847">
                  <c:v>62</c:v>
                </c:pt>
                <c:pt idx="848">
                  <c:v>62</c:v>
                </c:pt>
                <c:pt idx="849">
                  <c:v>62</c:v>
                </c:pt>
                <c:pt idx="850">
                  <c:v>61</c:v>
                </c:pt>
                <c:pt idx="851">
                  <c:v>61</c:v>
                </c:pt>
                <c:pt idx="852">
                  <c:v>61</c:v>
                </c:pt>
                <c:pt idx="853">
                  <c:v>61</c:v>
                </c:pt>
                <c:pt idx="854">
                  <c:v>61</c:v>
                </c:pt>
                <c:pt idx="855">
                  <c:v>61</c:v>
                </c:pt>
                <c:pt idx="856">
                  <c:v>61</c:v>
                </c:pt>
                <c:pt idx="857">
                  <c:v>61</c:v>
                </c:pt>
                <c:pt idx="858">
                  <c:v>61</c:v>
                </c:pt>
                <c:pt idx="859">
                  <c:v>60</c:v>
                </c:pt>
                <c:pt idx="860">
                  <c:v>60</c:v>
                </c:pt>
                <c:pt idx="861">
                  <c:v>60</c:v>
                </c:pt>
                <c:pt idx="862">
                  <c:v>60</c:v>
                </c:pt>
                <c:pt idx="863">
                  <c:v>60</c:v>
                </c:pt>
                <c:pt idx="864">
                  <c:v>60</c:v>
                </c:pt>
                <c:pt idx="865">
                  <c:v>60</c:v>
                </c:pt>
                <c:pt idx="866">
                  <c:v>60</c:v>
                </c:pt>
                <c:pt idx="867">
                  <c:v>59</c:v>
                </c:pt>
                <c:pt idx="868">
                  <c:v>59</c:v>
                </c:pt>
                <c:pt idx="869">
                  <c:v>59</c:v>
                </c:pt>
                <c:pt idx="870">
                  <c:v>59</c:v>
                </c:pt>
                <c:pt idx="871">
                  <c:v>59</c:v>
                </c:pt>
                <c:pt idx="872">
                  <c:v>59</c:v>
                </c:pt>
                <c:pt idx="873">
                  <c:v>59</c:v>
                </c:pt>
                <c:pt idx="874">
                  <c:v>59</c:v>
                </c:pt>
                <c:pt idx="875">
                  <c:v>58</c:v>
                </c:pt>
                <c:pt idx="876">
                  <c:v>58</c:v>
                </c:pt>
                <c:pt idx="877">
                  <c:v>58</c:v>
                </c:pt>
                <c:pt idx="878">
                  <c:v>58</c:v>
                </c:pt>
                <c:pt idx="879">
                  <c:v>58</c:v>
                </c:pt>
                <c:pt idx="880">
                  <c:v>58</c:v>
                </c:pt>
                <c:pt idx="881">
                  <c:v>58</c:v>
                </c:pt>
                <c:pt idx="882">
                  <c:v>57</c:v>
                </c:pt>
                <c:pt idx="883">
                  <c:v>57</c:v>
                </c:pt>
                <c:pt idx="884">
                  <c:v>57</c:v>
                </c:pt>
                <c:pt idx="885">
                  <c:v>57</c:v>
                </c:pt>
                <c:pt idx="886">
                  <c:v>57</c:v>
                </c:pt>
                <c:pt idx="887">
                  <c:v>57</c:v>
                </c:pt>
                <c:pt idx="888">
                  <c:v>57</c:v>
                </c:pt>
                <c:pt idx="889">
                  <c:v>56</c:v>
                </c:pt>
                <c:pt idx="890">
                  <c:v>56</c:v>
                </c:pt>
                <c:pt idx="891">
                  <c:v>56</c:v>
                </c:pt>
                <c:pt idx="892">
                  <c:v>56</c:v>
                </c:pt>
                <c:pt idx="893">
                  <c:v>56</c:v>
                </c:pt>
                <c:pt idx="894">
                  <c:v>55</c:v>
                </c:pt>
                <c:pt idx="895">
                  <c:v>55</c:v>
                </c:pt>
                <c:pt idx="896">
                  <c:v>54</c:v>
                </c:pt>
                <c:pt idx="897">
                  <c:v>54</c:v>
                </c:pt>
                <c:pt idx="898">
                  <c:v>54</c:v>
                </c:pt>
                <c:pt idx="899">
                  <c:v>54</c:v>
                </c:pt>
                <c:pt idx="900">
                  <c:v>54</c:v>
                </c:pt>
                <c:pt idx="901">
                  <c:v>53</c:v>
                </c:pt>
                <c:pt idx="902">
                  <c:v>53</c:v>
                </c:pt>
                <c:pt idx="903">
                  <c:v>53</c:v>
                </c:pt>
                <c:pt idx="904">
                  <c:v>53</c:v>
                </c:pt>
                <c:pt idx="905">
                  <c:v>53</c:v>
                </c:pt>
                <c:pt idx="906">
                  <c:v>53</c:v>
                </c:pt>
                <c:pt idx="907">
                  <c:v>53</c:v>
                </c:pt>
                <c:pt idx="908">
                  <c:v>53</c:v>
                </c:pt>
                <c:pt idx="909">
                  <c:v>52</c:v>
                </c:pt>
                <c:pt idx="910">
                  <c:v>52</c:v>
                </c:pt>
                <c:pt idx="911">
                  <c:v>52</c:v>
                </c:pt>
                <c:pt idx="912">
                  <c:v>52</c:v>
                </c:pt>
                <c:pt idx="913">
                  <c:v>52</c:v>
                </c:pt>
                <c:pt idx="914">
                  <c:v>52</c:v>
                </c:pt>
                <c:pt idx="915">
                  <c:v>52</c:v>
                </c:pt>
                <c:pt idx="916">
                  <c:v>51</c:v>
                </c:pt>
                <c:pt idx="917">
                  <c:v>51</c:v>
                </c:pt>
                <c:pt idx="918">
                  <c:v>51</c:v>
                </c:pt>
                <c:pt idx="919">
                  <c:v>51</c:v>
                </c:pt>
                <c:pt idx="920">
                  <c:v>51</c:v>
                </c:pt>
                <c:pt idx="921">
                  <c:v>51</c:v>
                </c:pt>
                <c:pt idx="922">
                  <c:v>51</c:v>
                </c:pt>
                <c:pt idx="923">
                  <c:v>50</c:v>
                </c:pt>
                <c:pt idx="924">
                  <c:v>50</c:v>
                </c:pt>
                <c:pt idx="925">
                  <c:v>50</c:v>
                </c:pt>
                <c:pt idx="926">
                  <c:v>50</c:v>
                </c:pt>
                <c:pt idx="927">
                  <c:v>50</c:v>
                </c:pt>
                <c:pt idx="928">
                  <c:v>50</c:v>
                </c:pt>
                <c:pt idx="929">
                  <c:v>50</c:v>
                </c:pt>
                <c:pt idx="930">
                  <c:v>49</c:v>
                </c:pt>
                <c:pt idx="931">
                  <c:v>49</c:v>
                </c:pt>
                <c:pt idx="932">
                  <c:v>49</c:v>
                </c:pt>
                <c:pt idx="933">
                  <c:v>49</c:v>
                </c:pt>
                <c:pt idx="934">
                  <c:v>49</c:v>
                </c:pt>
                <c:pt idx="935">
                  <c:v>48</c:v>
                </c:pt>
                <c:pt idx="936">
                  <c:v>48</c:v>
                </c:pt>
                <c:pt idx="937">
                  <c:v>48</c:v>
                </c:pt>
                <c:pt idx="938">
                  <c:v>48</c:v>
                </c:pt>
                <c:pt idx="939">
                  <c:v>48</c:v>
                </c:pt>
                <c:pt idx="940">
                  <c:v>48</c:v>
                </c:pt>
                <c:pt idx="941">
                  <c:v>48</c:v>
                </c:pt>
                <c:pt idx="942">
                  <c:v>48</c:v>
                </c:pt>
                <c:pt idx="943">
                  <c:v>48</c:v>
                </c:pt>
                <c:pt idx="944">
                  <c:v>48</c:v>
                </c:pt>
                <c:pt idx="945">
                  <c:v>48</c:v>
                </c:pt>
                <c:pt idx="946">
                  <c:v>47</c:v>
                </c:pt>
                <c:pt idx="947">
                  <c:v>47</c:v>
                </c:pt>
                <c:pt idx="948">
                  <c:v>47</c:v>
                </c:pt>
                <c:pt idx="949">
                  <c:v>47</c:v>
                </c:pt>
                <c:pt idx="950">
                  <c:v>47</c:v>
                </c:pt>
                <c:pt idx="951">
                  <c:v>47</c:v>
                </c:pt>
                <c:pt idx="952">
                  <c:v>47</c:v>
                </c:pt>
                <c:pt idx="953">
                  <c:v>46</c:v>
                </c:pt>
                <c:pt idx="954">
                  <c:v>46</c:v>
                </c:pt>
                <c:pt idx="955">
                  <c:v>46</c:v>
                </c:pt>
                <c:pt idx="956">
                  <c:v>46</c:v>
                </c:pt>
                <c:pt idx="957">
                  <c:v>46</c:v>
                </c:pt>
              </c:numCache>
            </c:numRef>
          </c:xVal>
          <c:yVal>
            <c:numRef>
              <c:f>SLIDE8!$C$2:$C$959</c:f>
              <c:numCache>
                <c:formatCode>General</c:formatCode>
                <c:ptCount val="958"/>
                <c:pt idx="0">
                  <c:v>89.84</c:v>
                </c:pt>
                <c:pt idx="1">
                  <c:v>36.93</c:v>
                </c:pt>
                <c:pt idx="2">
                  <c:v>93.82</c:v>
                </c:pt>
                <c:pt idx="3">
                  <c:v>112.73</c:v>
                </c:pt>
                <c:pt idx="4">
                  <c:v>79.86</c:v>
                </c:pt>
                <c:pt idx="5">
                  <c:v>95.7</c:v>
                </c:pt>
                <c:pt idx="6">
                  <c:v>64.81</c:v>
                </c:pt>
                <c:pt idx="7">
                  <c:v>41.92</c:v>
                </c:pt>
                <c:pt idx="8">
                  <c:v>81.849999999999994</c:v>
                </c:pt>
                <c:pt idx="9">
                  <c:v>73.84</c:v>
                </c:pt>
                <c:pt idx="10">
                  <c:v>16.95</c:v>
                </c:pt>
                <c:pt idx="11">
                  <c:v>66.91</c:v>
                </c:pt>
                <c:pt idx="12">
                  <c:v>88.87</c:v>
                </c:pt>
                <c:pt idx="13">
                  <c:v>14.88</c:v>
                </c:pt>
                <c:pt idx="14">
                  <c:v>79.84</c:v>
                </c:pt>
                <c:pt idx="15">
                  <c:v>19.88</c:v>
                </c:pt>
                <c:pt idx="16">
                  <c:v>30.88</c:v>
                </c:pt>
                <c:pt idx="17">
                  <c:v>35.94</c:v>
                </c:pt>
                <c:pt idx="18">
                  <c:v>172.68</c:v>
                </c:pt>
                <c:pt idx="19">
                  <c:v>223.69</c:v>
                </c:pt>
                <c:pt idx="20">
                  <c:v>6.93</c:v>
                </c:pt>
                <c:pt idx="21">
                  <c:v>79.84</c:v>
                </c:pt>
                <c:pt idx="22">
                  <c:v>54.91</c:v>
                </c:pt>
                <c:pt idx="23">
                  <c:v>43.92</c:v>
                </c:pt>
                <c:pt idx="24">
                  <c:v>52.91</c:v>
                </c:pt>
                <c:pt idx="25">
                  <c:v>70.87</c:v>
                </c:pt>
                <c:pt idx="26">
                  <c:v>75.86</c:v>
                </c:pt>
                <c:pt idx="27">
                  <c:v>55.86</c:v>
                </c:pt>
                <c:pt idx="28">
                  <c:v>52.78</c:v>
                </c:pt>
                <c:pt idx="29">
                  <c:v>46.91</c:v>
                </c:pt>
                <c:pt idx="30">
                  <c:v>37.799999999999997</c:v>
                </c:pt>
                <c:pt idx="31">
                  <c:v>77.819999999999993</c:v>
                </c:pt>
                <c:pt idx="32">
                  <c:v>86.84</c:v>
                </c:pt>
                <c:pt idx="33">
                  <c:v>35.799999999999997</c:v>
                </c:pt>
                <c:pt idx="34">
                  <c:v>12.92</c:v>
                </c:pt>
                <c:pt idx="35">
                  <c:v>86.79</c:v>
                </c:pt>
                <c:pt idx="36">
                  <c:v>15.94</c:v>
                </c:pt>
                <c:pt idx="37">
                  <c:v>52.86</c:v>
                </c:pt>
                <c:pt idx="38">
                  <c:v>164.71</c:v>
                </c:pt>
                <c:pt idx="39">
                  <c:v>20.91</c:v>
                </c:pt>
                <c:pt idx="40">
                  <c:v>15.96</c:v>
                </c:pt>
                <c:pt idx="41">
                  <c:v>15.95</c:v>
                </c:pt>
                <c:pt idx="42">
                  <c:v>64.849999999999994</c:v>
                </c:pt>
                <c:pt idx="43">
                  <c:v>127.81</c:v>
                </c:pt>
                <c:pt idx="44">
                  <c:v>17.87</c:v>
                </c:pt>
                <c:pt idx="45">
                  <c:v>59.88</c:v>
                </c:pt>
                <c:pt idx="46">
                  <c:v>72.91</c:v>
                </c:pt>
                <c:pt idx="47">
                  <c:v>128.79</c:v>
                </c:pt>
                <c:pt idx="48">
                  <c:v>68.88</c:v>
                </c:pt>
                <c:pt idx="49">
                  <c:v>61.8</c:v>
                </c:pt>
                <c:pt idx="50">
                  <c:v>49.89</c:v>
                </c:pt>
                <c:pt idx="51">
                  <c:v>113.8</c:v>
                </c:pt>
                <c:pt idx="52">
                  <c:v>91.83</c:v>
                </c:pt>
                <c:pt idx="53">
                  <c:v>5.94</c:v>
                </c:pt>
                <c:pt idx="54">
                  <c:v>198.72</c:v>
                </c:pt>
                <c:pt idx="55">
                  <c:v>93.83</c:v>
                </c:pt>
                <c:pt idx="56">
                  <c:v>16.940000000000001</c:v>
                </c:pt>
                <c:pt idx="57">
                  <c:v>48.91</c:v>
                </c:pt>
                <c:pt idx="58">
                  <c:v>49.87</c:v>
                </c:pt>
                <c:pt idx="59">
                  <c:v>63.81</c:v>
                </c:pt>
                <c:pt idx="60">
                  <c:v>76.86</c:v>
                </c:pt>
                <c:pt idx="61">
                  <c:v>191.74</c:v>
                </c:pt>
                <c:pt idx="62">
                  <c:v>73.75</c:v>
                </c:pt>
                <c:pt idx="63">
                  <c:v>136.77000000000001</c:v>
                </c:pt>
                <c:pt idx="64">
                  <c:v>116.67</c:v>
                </c:pt>
                <c:pt idx="65">
                  <c:v>93.73</c:v>
                </c:pt>
                <c:pt idx="66">
                  <c:v>62.8</c:v>
                </c:pt>
                <c:pt idx="67">
                  <c:v>74.75</c:v>
                </c:pt>
                <c:pt idx="68">
                  <c:v>36.93</c:v>
                </c:pt>
                <c:pt idx="69">
                  <c:v>30.79</c:v>
                </c:pt>
                <c:pt idx="70">
                  <c:v>64.849999999999994</c:v>
                </c:pt>
                <c:pt idx="71">
                  <c:v>77.8</c:v>
                </c:pt>
                <c:pt idx="72">
                  <c:v>48.89</c:v>
                </c:pt>
                <c:pt idx="73">
                  <c:v>16.95</c:v>
                </c:pt>
                <c:pt idx="74">
                  <c:v>38.76</c:v>
                </c:pt>
                <c:pt idx="75">
                  <c:v>48.86</c:v>
                </c:pt>
                <c:pt idx="76">
                  <c:v>24.79</c:v>
                </c:pt>
                <c:pt idx="77">
                  <c:v>47.85</c:v>
                </c:pt>
                <c:pt idx="78">
                  <c:v>24.89</c:v>
                </c:pt>
                <c:pt idx="79">
                  <c:v>55.83</c:v>
                </c:pt>
                <c:pt idx="80">
                  <c:v>41.92</c:v>
                </c:pt>
                <c:pt idx="81">
                  <c:v>111.81</c:v>
                </c:pt>
                <c:pt idx="82">
                  <c:v>23.86</c:v>
                </c:pt>
                <c:pt idx="83">
                  <c:v>132.78</c:v>
                </c:pt>
                <c:pt idx="84">
                  <c:v>115.79</c:v>
                </c:pt>
                <c:pt idx="85">
                  <c:v>15.87</c:v>
                </c:pt>
                <c:pt idx="86">
                  <c:v>93.85</c:v>
                </c:pt>
                <c:pt idx="87">
                  <c:v>102.77</c:v>
                </c:pt>
                <c:pt idx="88">
                  <c:v>33.86</c:v>
                </c:pt>
                <c:pt idx="89">
                  <c:v>26.88</c:v>
                </c:pt>
                <c:pt idx="90">
                  <c:v>38.94</c:v>
                </c:pt>
                <c:pt idx="91">
                  <c:v>62.82</c:v>
                </c:pt>
                <c:pt idx="92">
                  <c:v>9.92</c:v>
                </c:pt>
                <c:pt idx="93">
                  <c:v>60.84</c:v>
                </c:pt>
                <c:pt idx="94">
                  <c:v>22.85</c:v>
                </c:pt>
                <c:pt idx="95">
                  <c:v>10.92</c:v>
                </c:pt>
                <c:pt idx="96">
                  <c:v>99.84</c:v>
                </c:pt>
                <c:pt idx="97">
                  <c:v>39.93</c:v>
                </c:pt>
                <c:pt idx="98">
                  <c:v>28.93</c:v>
                </c:pt>
                <c:pt idx="99">
                  <c:v>39.71</c:v>
                </c:pt>
                <c:pt idx="100">
                  <c:v>177.74</c:v>
                </c:pt>
                <c:pt idx="101">
                  <c:v>90.87</c:v>
                </c:pt>
                <c:pt idx="102">
                  <c:v>82.86</c:v>
                </c:pt>
                <c:pt idx="103">
                  <c:v>83.81</c:v>
                </c:pt>
                <c:pt idx="104">
                  <c:v>80.83</c:v>
                </c:pt>
                <c:pt idx="105">
                  <c:v>107.8</c:v>
                </c:pt>
                <c:pt idx="106">
                  <c:v>87.8</c:v>
                </c:pt>
                <c:pt idx="107">
                  <c:v>60.74</c:v>
                </c:pt>
                <c:pt idx="108">
                  <c:v>45.86</c:v>
                </c:pt>
                <c:pt idx="109">
                  <c:v>6.93</c:v>
                </c:pt>
                <c:pt idx="110">
                  <c:v>98.83</c:v>
                </c:pt>
                <c:pt idx="111">
                  <c:v>47.91</c:v>
                </c:pt>
                <c:pt idx="112">
                  <c:v>34.89</c:v>
                </c:pt>
                <c:pt idx="113">
                  <c:v>141.79</c:v>
                </c:pt>
                <c:pt idx="114">
                  <c:v>33.81</c:v>
                </c:pt>
                <c:pt idx="115">
                  <c:v>47.8</c:v>
                </c:pt>
                <c:pt idx="116">
                  <c:v>24.92</c:v>
                </c:pt>
                <c:pt idx="117">
                  <c:v>69.84</c:v>
                </c:pt>
                <c:pt idx="118">
                  <c:v>87.76</c:v>
                </c:pt>
                <c:pt idx="119">
                  <c:v>27.89</c:v>
                </c:pt>
                <c:pt idx="120">
                  <c:v>147.75</c:v>
                </c:pt>
                <c:pt idx="121">
                  <c:v>126.79</c:v>
                </c:pt>
                <c:pt idx="122">
                  <c:v>51.87</c:v>
                </c:pt>
                <c:pt idx="123">
                  <c:v>37.880000000000003</c:v>
                </c:pt>
                <c:pt idx="124">
                  <c:v>39.770000000000003</c:v>
                </c:pt>
                <c:pt idx="125">
                  <c:v>12.92</c:v>
                </c:pt>
                <c:pt idx="126">
                  <c:v>37.9</c:v>
                </c:pt>
                <c:pt idx="127">
                  <c:v>93.83</c:v>
                </c:pt>
                <c:pt idx="128">
                  <c:v>9.92</c:v>
                </c:pt>
                <c:pt idx="129">
                  <c:v>33.85</c:v>
                </c:pt>
                <c:pt idx="130">
                  <c:v>90.81</c:v>
                </c:pt>
                <c:pt idx="131">
                  <c:v>80.75</c:v>
                </c:pt>
                <c:pt idx="132">
                  <c:v>52.87</c:v>
                </c:pt>
                <c:pt idx="133">
                  <c:v>95.82</c:v>
                </c:pt>
                <c:pt idx="134">
                  <c:v>23.93</c:v>
                </c:pt>
                <c:pt idx="135">
                  <c:v>110.81</c:v>
                </c:pt>
                <c:pt idx="136">
                  <c:v>170.75</c:v>
                </c:pt>
                <c:pt idx="137">
                  <c:v>85.74</c:v>
                </c:pt>
                <c:pt idx="138">
                  <c:v>15.86</c:v>
                </c:pt>
                <c:pt idx="139">
                  <c:v>153.81</c:v>
                </c:pt>
                <c:pt idx="140">
                  <c:v>32.85</c:v>
                </c:pt>
                <c:pt idx="141">
                  <c:v>84.77</c:v>
                </c:pt>
                <c:pt idx="142">
                  <c:v>21.87</c:v>
                </c:pt>
                <c:pt idx="143">
                  <c:v>49.91</c:v>
                </c:pt>
                <c:pt idx="144">
                  <c:v>179.7</c:v>
                </c:pt>
                <c:pt idx="145">
                  <c:v>34.89</c:v>
                </c:pt>
                <c:pt idx="146">
                  <c:v>45.88</c:v>
                </c:pt>
                <c:pt idx="147">
                  <c:v>50.93</c:v>
                </c:pt>
                <c:pt idx="148">
                  <c:v>126.82</c:v>
                </c:pt>
                <c:pt idx="149">
                  <c:v>55.83</c:v>
                </c:pt>
                <c:pt idx="150">
                  <c:v>51.71</c:v>
                </c:pt>
                <c:pt idx="151">
                  <c:v>63.89</c:v>
                </c:pt>
                <c:pt idx="152">
                  <c:v>52.92</c:v>
                </c:pt>
                <c:pt idx="153">
                  <c:v>24.87</c:v>
                </c:pt>
                <c:pt idx="154">
                  <c:v>64.72</c:v>
                </c:pt>
                <c:pt idx="155">
                  <c:v>132.78</c:v>
                </c:pt>
                <c:pt idx="156">
                  <c:v>136.78</c:v>
                </c:pt>
                <c:pt idx="157">
                  <c:v>39.72</c:v>
                </c:pt>
                <c:pt idx="158">
                  <c:v>76.790000000000006</c:v>
                </c:pt>
                <c:pt idx="159">
                  <c:v>74.89</c:v>
                </c:pt>
                <c:pt idx="160">
                  <c:v>19.88</c:v>
                </c:pt>
                <c:pt idx="161">
                  <c:v>44.91</c:v>
                </c:pt>
                <c:pt idx="162">
                  <c:v>171.72</c:v>
                </c:pt>
                <c:pt idx="163">
                  <c:v>116.79</c:v>
                </c:pt>
                <c:pt idx="164">
                  <c:v>75.87</c:v>
                </c:pt>
                <c:pt idx="165">
                  <c:v>57.81</c:v>
                </c:pt>
                <c:pt idx="166">
                  <c:v>21.94</c:v>
                </c:pt>
                <c:pt idx="167">
                  <c:v>59.88</c:v>
                </c:pt>
                <c:pt idx="168">
                  <c:v>103.75</c:v>
                </c:pt>
                <c:pt idx="169">
                  <c:v>72.81</c:v>
                </c:pt>
                <c:pt idx="170">
                  <c:v>29.9</c:v>
                </c:pt>
                <c:pt idx="171">
                  <c:v>119.77</c:v>
                </c:pt>
                <c:pt idx="172">
                  <c:v>107.78</c:v>
                </c:pt>
                <c:pt idx="173">
                  <c:v>99.81</c:v>
                </c:pt>
                <c:pt idx="174">
                  <c:v>36.869999999999997</c:v>
                </c:pt>
                <c:pt idx="175">
                  <c:v>58.84</c:v>
                </c:pt>
                <c:pt idx="176">
                  <c:v>84.85</c:v>
                </c:pt>
                <c:pt idx="177">
                  <c:v>45.86</c:v>
                </c:pt>
                <c:pt idx="178">
                  <c:v>69.819999999999993</c:v>
                </c:pt>
                <c:pt idx="179">
                  <c:v>84.74</c:v>
                </c:pt>
                <c:pt idx="180">
                  <c:v>22.93</c:v>
                </c:pt>
                <c:pt idx="181">
                  <c:v>100.83</c:v>
                </c:pt>
                <c:pt idx="182">
                  <c:v>104.84</c:v>
                </c:pt>
                <c:pt idx="183">
                  <c:v>57.82</c:v>
                </c:pt>
                <c:pt idx="184">
                  <c:v>33.950000000000003</c:v>
                </c:pt>
                <c:pt idx="185">
                  <c:v>175.77</c:v>
                </c:pt>
                <c:pt idx="186">
                  <c:v>21.87</c:v>
                </c:pt>
                <c:pt idx="187">
                  <c:v>130.81</c:v>
                </c:pt>
                <c:pt idx="188">
                  <c:v>112.82</c:v>
                </c:pt>
                <c:pt idx="189">
                  <c:v>81.69</c:v>
                </c:pt>
                <c:pt idx="190">
                  <c:v>38.81</c:v>
                </c:pt>
                <c:pt idx="191">
                  <c:v>21.93</c:v>
                </c:pt>
                <c:pt idx="192">
                  <c:v>72.87</c:v>
                </c:pt>
                <c:pt idx="193">
                  <c:v>39.85</c:v>
                </c:pt>
                <c:pt idx="194">
                  <c:v>36.78</c:v>
                </c:pt>
                <c:pt idx="195">
                  <c:v>28.88</c:v>
                </c:pt>
                <c:pt idx="196">
                  <c:v>52.84</c:v>
                </c:pt>
                <c:pt idx="197">
                  <c:v>87.73</c:v>
                </c:pt>
                <c:pt idx="198">
                  <c:v>30.84</c:v>
                </c:pt>
                <c:pt idx="199">
                  <c:v>39.93</c:v>
                </c:pt>
                <c:pt idx="200">
                  <c:v>70.7</c:v>
                </c:pt>
                <c:pt idx="201">
                  <c:v>56.77</c:v>
                </c:pt>
                <c:pt idx="202">
                  <c:v>48.9</c:v>
                </c:pt>
                <c:pt idx="203">
                  <c:v>57.9</c:v>
                </c:pt>
                <c:pt idx="204">
                  <c:v>144.74</c:v>
                </c:pt>
                <c:pt idx="205">
                  <c:v>94.86</c:v>
                </c:pt>
                <c:pt idx="206">
                  <c:v>84.87</c:v>
                </c:pt>
                <c:pt idx="207">
                  <c:v>33.89</c:v>
                </c:pt>
                <c:pt idx="208">
                  <c:v>15.87</c:v>
                </c:pt>
                <c:pt idx="209">
                  <c:v>46.85</c:v>
                </c:pt>
                <c:pt idx="210">
                  <c:v>45.92</c:v>
                </c:pt>
                <c:pt idx="211">
                  <c:v>77.790000000000006</c:v>
                </c:pt>
                <c:pt idx="212">
                  <c:v>92.85</c:v>
                </c:pt>
                <c:pt idx="213">
                  <c:v>48.73</c:v>
                </c:pt>
                <c:pt idx="214">
                  <c:v>27.93</c:v>
                </c:pt>
                <c:pt idx="215">
                  <c:v>52.9</c:v>
                </c:pt>
                <c:pt idx="216">
                  <c:v>45.9</c:v>
                </c:pt>
                <c:pt idx="217">
                  <c:v>101.84</c:v>
                </c:pt>
                <c:pt idx="218">
                  <c:v>137.76</c:v>
                </c:pt>
                <c:pt idx="219">
                  <c:v>51.9</c:v>
                </c:pt>
                <c:pt idx="220">
                  <c:v>30.9</c:v>
                </c:pt>
                <c:pt idx="221">
                  <c:v>91.75</c:v>
                </c:pt>
                <c:pt idx="222">
                  <c:v>141.78</c:v>
                </c:pt>
                <c:pt idx="223">
                  <c:v>76.87</c:v>
                </c:pt>
                <c:pt idx="224">
                  <c:v>66.89</c:v>
                </c:pt>
                <c:pt idx="225">
                  <c:v>38.9</c:v>
                </c:pt>
                <c:pt idx="226">
                  <c:v>16.89</c:v>
                </c:pt>
                <c:pt idx="227">
                  <c:v>83.82</c:v>
                </c:pt>
                <c:pt idx="228">
                  <c:v>134.80000000000001</c:v>
                </c:pt>
                <c:pt idx="229">
                  <c:v>25.8</c:v>
                </c:pt>
                <c:pt idx="230">
                  <c:v>35.94</c:v>
                </c:pt>
                <c:pt idx="231">
                  <c:v>20.9</c:v>
                </c:pt>
                <c:pt idx="232">
                  <c:v>57.8</c:v>
                </c:pt>
                <c:pt idx="233">
                  <c:v>54.91</c:v>
                </c:pt>
                <c:pt idx="234">
                  <c:v>131.71</c:v>
                </c:pt>
                <c:pt idx="235">
                  <c:v>28.79</c:v>
                </c:pt>
                <c:pt idx="236">
                  <c:v>29.83</c:v>
                </c:pt>
                <c:pt idx="237">
                  <c:v>76.86</c:v>
                </c:pt>
                <c:pt idx="238">
                  <c:v>87.85</c:v>
                </c:pt>
                <c:pt idx="239">
                  <c:v>18.940000000000001</c:v>
                </c:pt>
                <c:pt idx="240">
                  <c:v>204.72</c:v>
                </c:pt>
                <c:pt idx="241">
                  <c:v>93.76</c:v>
                </c:pt>
                <c:pt idx="242">
                  <c:v>25.83</c:v>
                </c:pt>
                <c:pt idx="243">
                  <c:v>149.80000000000001</c:v>
                </c:pt>
                <c:pt idx="244">
                  <c:v>169.75</c:v>
                </c:pt>
                <c:pt idx="245">
                  <c:v>57.81</c:v>
                </c:pt>
                <c:pt idx="246">
                  <c:v>15.85</c:v>
                </c:pt>
                <c:pt idx="247">
                  <c:v>41.84</c:v>
                </c:pt>
                <c:pt idx="248">
                  <c:v>40.880000000000003</c:v>
                </c:pt>
                <c:pt idx="249">
                  <c:v>150.77000000000001</c:v>
                </c:pt>
                <c:pt idx="250">
                  <c:v>60.79</c:v>
                </c:pt>
                <c:pt idx="251">
                  <c:v>134.83000000000001</c:v>
                </c:pt>
                <c:pt idx="252">
                  <c:v>73.86</c:v>
                </c:pt>
                <c:pt idx="253">
                  <c:v>231.73</c:v>
                </c:pt>
                <c:pt idx="254">
                  <c:v>114.76</c:v>
                </c:pt>
                <c:pt idx="255">
                  <c:v>55.85</c:v>
                </c:pt>
                <c:pt idx="256">
                  <c:v>147.72999999999999</c:v>
                </c:pt>
                <c:pt idx="257">
                  <c:v>76.849999999999994</c:v>
                </c:pt>
                <c:pt idx="258">
                  <c:v>21.93</c:v>
                </c:pt>
                <c:pt idx="259">
                  <c:v>57.82</c:v>
                </c:pt>
                <c:pt idx="260">
                  <c:v>179.73</c:v>
                </c:pt>
                <c:pt idx="261">
                  <c:v>53.85</c:v>
                </c:pt>
                <c:pt idx="262">
                  <c:v>55.76</c:v>
                </c:pt>
                <c:pt idx="263">
                  <c:v>23.92</c:v>
                </c:pt>
                <c:pt idx="264">
                  <c:v>28.93</c:v>
                </c:pt>
                <c:pt idx="265">
                  <c:v>91.75</c:v>
                </c:pt>
                <c:pt idx="266">
                  <c:v>48.86</c:v>
                </c:pt>
                <c:pt idx="267">
                  <c:v>42.79</c:v>
                </c:pt>
                <c:pt idx="268">
                  <c:v>53.91</c:v>
                </c:pt>
                <c:pt idx="269">
                  <c:v>101.84</c:v>
                </c:pt>
                <c:pt idx="270">
                  <c:v>107.84</c:v>
                </c:pt>
                <c:pt idx="271">
                  <c:v>44.9</c:v>
                </c:pt>
                <c:pt idx="272">
                  <c:v>96.79</c:v>
                </c:pt>
                <c:pt idx="273">
                  <c:v>178.71</c:v>
                </c:pt>
                <c:pt idx="274">
                  <c:v>55.73</c:v>
                </c:pt>
                <c:pt idx="275">
                  <c:v>32.83</c:v>
                </c:pt>
                <c:pt idx="276">
                  <c:v>57.9</c:v>
                </c:pt>
                <c:pt idx="277">
                  <c:v>62.76</c:v>
                </c:pt>
                <c:pt idx="278">
                  <c:v>40.93</c:v>
                </c:pt>
                <c:pt idx="279">
                  <c:v>113.77</c:v>
                </c:pt>
                <c:pt idx="280">
                  <c:v>12.89</c:v>
                </c:pt>
                <c:pt idx="281">
                  <c:v>117.86</c:v>
                </c:pt>
                <c:pt idx="282">
                  <c:v>87.87</c:v>
                </c:pt>
                <c:pt idx="283">
                  <c:v>11.9</c:v>
                </c:pt>
                <c:pt idx="284">
                  <c:v>41.77</c:v>
                </c:pt>
                <c:pt idx="285">
                  <c:v>68.73</c:v>
                </c:pt>
                <c:pt idx="286">
                  <c:v>27.81</c:v>
                </c:pt>
                <c:pt idx="287">
                  <c:v>107.78</c:v>
                </c:pt>
                <c:pt idx="288">
                  <c:v>141.77000000000001</c:v>
                </c:pt>
                <c:pt idx="289">
                  <c:v>98.83</c:v>
                </c:pt>
                <c:pt idx="290">
                  <c:v>32.78</c:v>
                </c:pt>
                <c:pt idx="291">
                  <c:v>79.83</c:v>
                </c:pt>
                <c:pt idx="292">
                  <c:v>130.80000000000001</c:v>
                </c:pt>
                <c:pt idx="293">
                  <c:v>110.75</c:v>
                </c:pt>
                <c:pt idx="294">
                  <c:v>85.74</c:v>
                </c:pt>
                <c:pt idx="295">
                  <c:v>14.94</c:v>
                </c:pt>
                <c:pt idx="296">
                  <c:v>41.81</c:v>
                </c:pt>
                <c:pt idx="297">
                  <c:v>62.75</c:v>
                </c:pt>
                <c:pt idx="298">
                  <c:v>74.78</c:v>
                </c:pt>
                <c:pt idx="299">
                  <c:v>147.80000000000001</c:v>
                </c:pt>
                <c:pt idx="300">
                  <c:v>115.8</c:v>
                </c:pt>
                <c:pt idx="301">
                  <c:v>53.75</c:v>
                </c:pt>
                <c:pt idx="302">
                  <c:v>152.78</c:v>
                </c:pt>
                <c:pt idx="303">
                  <c:v>37.94</c:v>
                </c:pt>
                <c:pt idx="304">
                  <c:v>131.78</c:v>
                </c:pt>
                <c:pt idx="305">
                  <c:v>63.73</c:v>
                </c:pt>
                <c:pt idx="306">
                  <c:v>85.85</c:v>
                </c:pt>
                <c:pt idx="307">
                  <c:v>23.92</c:v>
                </c:pt>
                <c:pt idx="308">
                  <c:v>56.84</c:v>
                </c:pt>
                <c:pt idx="309">
                  <c:v>176.73</c:v>
                </c:pt>
                <c:pt idx="310">
                  <c:v>102.82</c:v>
                </c:pt>
                <c:pt idx="311">
                  <c:v>75.819999999999993</c:v>
                </c:pt>
                <c:pt idx="312">
                  <c:v>87.73</c:v>
                </c:pt>
                <c:pt idx="313">
                  <c:v>52.86</c:v>
                </c:pt>
                <c:pt idx="314">
                  <c:v>75.89</c:v>
                </c:pt>
                <c:pt idx="315">
                  <c:v>24.95</c:v>
                </c:pt>
                <c:pt idx="316">
                  <c:v>33.81</c:v>
                </c:pt>
                <c:pt idx="317">
                  <c:v>50.85</c:v>
                </c:pt>
                <c:pt idx="318">
                  <c:v>110.82</c:v>
                </c:pt>
                <c:pt idx="319">
                  <c:v>75.88</c:v>
                </c:pt>
                <c:pt idx="320">
                  <c:v>163.76</c:v>
                </c:pt>
                <c:pt idx="321">
                  <c:v>43.74</c:v>
                </c:pt>
                <c:pt idx="322">
                  <c:v>39.869999999999997</c:v>
                </c:pt>
                <c:pt idx="323">
                  <c:v>19.89</c:v>
                </c:pt>
                <c:pt idx="324">
                  <c:v>110.68</c:v>
                </c:pt>
                <c:pt idx="325">
                  <c:v>44.9</c:v>
                </c:pt>
                <c:pt idx="326">
                  <c:v>81.73</c:v>
                </c:pt>
                <c:pt idx="327">
                  <c:v>118.78</c:v>
                </c:pt>
                <c:pt idx="328">
                  <c:v>69.81</c:v>
                </c:pt>
                <c:pt idx="329">
                  <c:v>168.77</c:v>
                </c:pt>
                <c:pt idx="330">
                  <c:v>92.8</c:v>
                </c:pt>
                <c:pt idx="331">
                  <c:v>58.84</c:v>
                </c:pt>
                <c:pt idx="332">
                  <c:v>44.74</c:v>
                </c:pt>
                <c:pt idx="333">
                  <c:v>71.8</c:v>
                </c:pt>
                <c:pt idx="334">
                  <c:v>26.91</c:v>
                </c:pt>
                <c:pt idx="335">
                  <c:v>49.9</c:v>
                </c:pt>
                <c:pt idx="336">
                  <c:v>32.9</c:v>
                </c:pt>
                <c:pt idx="337">
                  <c:v>38.78</c:v>
                </c:pt>
                <c:pt idx="338">
                  <c:v>62.84</c:v>
                </c:pt>
                <c:pt idx="339">
                  <c:v>27.93</c:v>
                </c:pt>
                <c:pt idx="340">
                  <c:v>49.86</c:v>
                </c:pt>
                <c:pt idx="341">
                  <c:v>128.77000000000001</c:v>
                </c:pt>
                <c:pt idx="342">
                  <c:v>81.78</c:v>
                </c:pt>
                <c:pt idx="343">
                  <c:v>28.79</c:v>
                </c:pt>
                <c:pt idx="344">
                  <c:v>50.84</c:v>
                </c:pt>
                <c:pt idx="345">
                  <c:v>7.94</c:v>
                </c:pt>
                <c:pt idx="346">
                  <c:v>111.8</c:v>
                </c:pt>
                <c:pt idx="347">
                  <c:v>57.85</c:v>
                </c:pt>
                <c:pt idx="348">
                  <c:v>170.76</c:v>
                </c:pt>
                <c:pt idx="349">
                  <c:v>117.81</c:v>
                </c:pt>
                <c:pt idx="350">
                  <c:v>15.91</c:v>
                </c:pt>
                <c:pt idx="351">
                  <c:v>88.88</c:v>
                </c:pt>
                <c:pt idx="352">
                  <c:v>39.869999999999997</c:v>
                </c:pt>
                <c:pt idx="353">
                  <c:v>40.79</c:v>
                </c:pt>
                <c:pt idx="354">
                  <c:v>74.819999999999993</c:v>
                </c:pt>
                <c:pt idx="355">
                  <c:v>180.66</c:v>
                </c:pt>
                <c:pt idx="356">
                  <c:v>38.74</c:v>
                </c:pt>
                <c:pt idx="357">
                  <c:v>103.82</c:v>
                </c:pt>
                <c:pt idx="358">
                  <c:v>5.95</c:v>
                </c:pt>
                <c:pt idx="359">
                  <c:v>77.75</c:v>
                </c:pt>
                <c:pt idx="360">
                  <c:v>110.84</c:v>
                </c:pt>
                <c:pt idx="361">
                  <c:v>43.85</c:v>
                </c:pt>
                <c:pt idx="362">
                  <c:v>45.91</c:v>
                </c:pt>
                <c:pt idx="363">
                  <c:v>24.84</c:v>
                </c:pt>
                <c:pt idx="364">
                  <c:v>58.89</c:v>
                </c:pt>
                <c:pt idx="365">
                  <c:v>73.81</c:v>
                </c:pt>
                <c:pt idx="366">
                  <c:v>43.87</c:v>
                </c:pt>
                <c:pt idx="367">
                  <c:v>100.76</c:v>
                </c:pt>
                <c:pt idx="368">
                  <c:v>59.86</c:v>
                </c:pt>
                <c:pt idx="369">
                  <c:v>113.79</c:v>
                </c:pt>
                <c:pt idx="370">
                  <c:v>51.88</c:v>
                </c:pt>
                <c:pt idx="371">
                  <c:v>82.89</c:v>
                </c:pt>
                <c:pt idx="372">
                  <c:v>111.76</c:v>
                </c:pt>
                <c:pt idx="373">
                  <c:v>100.76</c:v>
                </c:pt>
                <c:pt idx="374">
                  <c:v>43.83</c:v>
                </c:pt>
                <c:pt idx="375">
                  <c:v>8.93</c:v>
                </c:pt>
                <c:pt idx="376">
                  <c:v>167.78</c:v>
                </c:pt>
                <c:pt idx="377">
                  <c:v>66.819999999999993</c:v>
                </c:pt>
                <c:pt idx="378">
                  <c:v>48.92</c:v>
                </c:pt>
                <c:pt idx="379">
                  <c:v>22.81</c:v>
                </c:pt>
                <c:pt idx="380">
                  <c:v>59.8</c:v>
                </c:pt>
                <c:pt idx="381">
                  <c:v>131.76</c:v>
                </c:pt>
                <c:pt idx="382">
                  <c:v>25.82</c:v>
                </c:pt>
                <c:pt idx="383">
                  <c:v>115.82</c:v>
                </c:pt>
                <c:pt idx="384">
                  <c:v>75.86</c:v>
                </c:pt>
                <c:pt idx="385">
                  <c:v>21.81</c:v>
                </c:pt>
                <c:pt idx="386">
                  <c:v>25.86</c:v>
                </c:pt>
                <c:pt idx="387">
                  <c:v>28.92</c:v>
                </c:pt>
                <c:pt idx="388">
                  <c:v>70.87</c:v>
                </c:pt>
                <c:pt idx="389">
                  <c:v>42.9</c:v>
                </c:pt>
                <c:pt idx="390">
                  <c:v>68.88</c:v>
                </c:pt>
                <c:pt idx="391">
                  <c:v>123.78</c:v>
                </c:pt>
                <c:pt idx="392">
                  <c:v>30.95</c:v>
                </c:pt>
                <c:pt idx="393">
                  <c:v>88.85</c:v>
                </c:pt>
                <c:pt idx="394">
                  <c:v>35.76</c:v>
                </c:pt>
                <c:pt idx="395">
                  <c:v>89.86</c:v>
                </c:pt>
                <c:pt idx="396">
                  <c:v>52.83</c:v>
                </c:pt>
                <c:pt idx="397">
                  <c:v>11.91</c:v>
                </c:pt>
                <c:pt idx="398">
                  <c:v>39.86</c:v>
                </c:pt>
                <c:pt idx="399">
                  <c:v>73.78</c:v>
                </c:pt>
                <c:pt idx="400">
                  <c:v>79.88</c:v>
                </c:pt>
                <c:pt idx="401">
                  <c:v>44.78</c:v>
                </c:pt>
                <c:pt idx="402">
                  <c:v>55.91</c:v>
                </c:pt>
                <c:pt idx="403">
                  <c:v>21.84</c:v>
                </c:pt>
                <c:pt idx="404">
                  <c:v>35.86</c:v>
                </c:pt>
                <c:pt idx="405">
                  <c:v>108.75</c:v>
                </c:pt>
                <c:pt idx="406">
                  <c:v>81.77</c:v>
                </c:pt>
                <c:pt idx="407">
                  <c:v>24.95</c:v>
                </c:pt>
                <c:pt idx="408">
                  <c:v>31.92</c:v>
                </c:pt>
                <c:pt idx="409">
                  <c:v>22.92</c:v>
                </c:pt>
                <c:pt idx="410">
                  <c:v>73.87</c:v>
                </c:pt>
                <c:pt idx="411">
                  <c:v>65.81</c:v>
                </c:pt>
                <c:pt idx="412">
                  <c:v>70.87</c:v>
                </c:pt>
                <c:pt idx="413">
                  <c:v>49.91</c:v>
                </c:pt>
                <c:pt idx="414">
                  <c:v>109.83</c:v>
                </c:pt>
                <c:pt idx="415">
                  <c:v>92.87</c:v>
                </c:pt>
                <c:pt idx="416">
                  <c:v>36.81</c:v>
                </c:pt>
                <c:pt idx="417">
                  <c:v>63.83</c:v>
                </c:pt>
                <c:pt idx="418">
                  <c:v>23.89</c:v>
                </c:pt>
                <c:pt idx="419">
                  <c:v>71.73</c:v>
                </c:pt>
                <c:pt idx="420">
                  <c:v>87.82</c:v>
                </c:pt>
                <c:pt idx="421">
                  <c:v>64.83</c:v>
                </c:pt>
                <c:pt idx="422">
                  <c:v>91.85</c:v>
                </c:pt>
                <c:pt idx="423">
                  <c:v>68.78</c:v>
                </c:pt>
                <c:pt idx="424">
                  <c:v>102.83</c:v>
                </c:pt>
                <c:pt idx="425">
                  <c:v>25.79</c:v>
                </c:pt>
                <c:pt idx="426">
                  <c:v>178.7</c:v>
                </c:pt>
                <c:pt idx="427">
                  <c:v>22.94</c:v>
                </c:pt>
                <c:pt idx="428">
                  <c:v>49.81</c:v>
                </c:pt>
                <c:pt idx="429">
                  <c:v>39.85</c:v>
                </c:pt>
                <c:pt idx="430">
                  <c:v>38.880000000000003</c:v>
                </c:pt>
                <c:pt idx="431">
                  <c:v>52.91</c:v>
                </c:pt>
                <c:pt idx="432">
                  <c:v>104.79</c:v>
                </c:pt>
                <c:pt idx="433">
                  <c:v>163.69999999999999</c:v>
                </c:pt>
                <c:pt idx="434">
                  <c:v>74.88</c:v>
                </c:pt>
                <c:pt idx="435">
                  <c:v>66.88</c:v>
                </c:pt>
                <c:pt idx="436">
                  <c:v>195.7</c:v>
                </c:pt>
                <c:pt idx="437">
                  <c:v>30.92</c:v>
                </c:pt>
                <c:pt idx="438">
                  <c:v>46.86</c:v>
                </c:pt>
                <c:pt idx="439">
                  <c:v>92.84</c:v>
                </c:pt>
                <c:pt idx="440">
                  <c:v>141.79</c:v>
                </c:pt>
                <c:pt idx="441">
                  <c:v>107.84</c:v>
                </c:pt>
                <c:pt idx="442">
                  <c:v>30.91</c:v>
                </c:pt>
                <c:pt idx="443">
                  <c:v>58.77</c:v>
                </c:pt>
                <c:pt idx="444">
                  <c:v>50.84</c:v>
                </c:pt>
                <c:pt idx="445">
                  <c:v>119.81</c:v>
                </c:pt>
                <c:pt idx="446">
                  <c:v>35.92</c:v>
                </c:pt>
                <c:pt idx="447">
                  <c:v>30.94</c:v>
                </c:pt>
                <c:pt idx="448">
                  <c:v>55.89</c:v>
                </c:pt>
                <c:pt idx="449">
                  <c:v>13.94</c:v>
                </c:pt>
                <c:pt idx="450">
                  <c:v>72.86</c:v>
                </c:pt>
                <c:pt idx="451">
                  <c:v>59.87</c:v>
                </c:pt>
                <c:pt idx="452">
                  <c:v>123.83</c:v>
                </c:pt>
                <c:pt idx="453">
                  <c:v>158.81</c:v>
                </c:pt>
                <c:pt idx="454">
                  <c:v>138.79</c:v>
                </c:pt>
                <c:pt idx="455">
                  <c:v>11.9</c:v>
                </c:pt>
                <c:pt idx="456">
                  <c:v>80.83</c:v>
                </c:pt>
                <c:pt idx="457">
                  <c:v>79.77</c:v>
                </c:pt>
                <c:pt idx="458">
                  <c:v>81.900000000000006</c:v>
                </c:pt>
                <c:pt idx="459">
                  <c:v>49.86</c:v>
                </c:pt>
                <c:pt idx="460">
                  <c:v>53.82</c:v>
                </c:pt>
                <c:pt idx="461">
                  <c:v>91.77</c:v>
                </c:pt>
                <c:pt idx="462">
                  <c:v>65.88</c:v>
                </c:pt>
                <c:pt idx="463">
                  <c:v>81.7</c:v>
                </c:pt>
                <c:pt idx="464">
                  <c:v>17.93</c:v>
                </c:pt>
                <c:pt idx="465">
                  <c:v>26.79</c:v>
                </c:pt>
                <c:pt idx="466">
                  <c:v>23.94</c:v>
                </c:pt>
                <c:pt idx="467">
                  <c:v>72.819999999999993</c:v>
                </c:pt>
                <c:pt idx="468">
                  <c:v>59.9</c:v>
                </c:pt>
                <c:pt idx="469">
                  <c:v>82.84</c:v>
                </c:pt>
                <c:pt idx="470">
                  <c:v>10.93</c:v>
                </c:pt>
                <c:pt idx="471">
                  <c:v>56.9</c:v>
                </c:pt>
                <c:pt idx="472">
                  <c:v>14.95</c:v>
                </c:pt>
                <c:pt idx="473">
                  <c:v>83.75</c:v>
                </c:pt>
                <c:pt idx="474">
                  <c:v>72.83</c:v>
                </c:pt>
                <c:pt idx="475">
                  <c:v>42.89</c:v>
                </c:pt>
                <c:pt idx="476">
                  <c:v>46.86</c:v>
                </c:pt>
                <c:pt idx="477">
                  <c:v>71.88</c:v>
                </c:pt>
                <c:pt idx="478">
                  <c:v>34.79</c:v>
                </c:pt>
                <c:pt idx="479">
                  <c:v>34.770000000000003</c:v>
                </c:pt>
                <c:pt idx="480">
                  <c:v>33.79</c:v>
                </c:pt>
                <c:pt idx="481">
                  <c:v>110.81</c:v>
                </c:pt>
                <c:pt idx="482">
                  <c:v>17.91</c:v>
                </c:pt>
                <c:pt idx="483">
                  <c:v>98.7</c:v>
                </c:pt>
                <c:pt idx="484">
                  <c:v>18.84</c:v>
                </c:pt>
                <c:pt idx="485">
                  <c:v>105.83</c:v>
                </c:pt>
                <c:pt idx="486">
                  <c:v>17.899999999999999</c:v>
                </c:pt>
                <c:pt idx="487">
                  <c:v>33.79</c:v>
                </c:pt>
                <c:pt idx="488">
                  <c:v>101.84</c:v>
                </c:pt>
                <c:pt idx="489">
                  <c:v>42.78</c:v>
                </c:pt>
                <c:pt idx="490">
                  <c:v>109.86</c:v>
                </c:pt>
                <c:pt idx="491">
                  <c:v>17.940000000000001</c:v>
                </c:pt>
                <c:pt idx="492">
                  <c:v>46.91</c:v>
                </c:pt>
                <c:pt idx="493">
                  <c:v>32.75</c:v>
                </c:pt>
                <c:pt idx="494">
                  <c:v>61.88</c:v>
                </c:pt>
                <c:pt idx="495">
                  <c:v>181.7</c:v>
                </c:pt>
                <c:pt idx="496">
                  <c:v>136.75</c:v>
                </c:pt>
                <c:pt idx="497">
                  <c:v>114.83</c:v>
                </c:pt>
                <c:pt idx="498">
                  <c:v>47.92</c:v>
                </c:pt>
                <c:pt idx="499">
                  <c:v>146.72999999999999</c:v>
                </c:pt>
                <c:pt idx="500">
                  <c:v>63.86</c:v>
                </c:pt>
                <c:pt idx="501">
                  <c:v>100.84</c:v>
                </c:pt>
                <c:pt idx="502">
                  <c:v>95.74</c:v>
                </c:pt>
                <c:pt idx="503">
                  <c:v>94.73</c:v>
                </c:pt>
                <c:pt idx="504">
                  <c:v>154.74</c:v>
                </c:pt>
                <c:pt idx="505">
                  <c:v>83.79</c:v>
                </c:pt>
                <c:pt idx="506">
                  <c:v>13.94</c:v>
                </c:pt>
                <c:pt idx="507">
                  <c:v>16.899999999999999</c:v>
                </c:pt>
                <c:pt idx="508">
                  <c:v>41.82</c:v>
                </c:pt>
                <c:pt idx="509">
                  <c:v>17.850000000000001</c:v>
                </c:pt>
                <c:pt idx="510">
                  <c:v>147.79</c:v>
                </c:pt>
                <c:pt idx="511">
                  <c:v>80.89</c:v>
                </c:pt>
                <c:pt idx="512">
                  <c:v>38.770000000000003</c:v>
                </c:pt>
                <c:pt idx="513">
                  <c:v>148.78</c:v>
                </c:pt>
                <c:pt idx="514">
                  <c:v>32.76</c:v>
                </c:pt>
                <c:pt idx="515">
                  <c:v>38.89</c:v>
                </c:pt>
                <c:pt idx="516">
                  <c:v>32.79</c:v>
                </c:pt>
                <c:pt idx="517">
                  <c:v>105.83</c:v>
                </c:pt>
                <c:pt idx="518">
                  <c:v>73.819999999999993</c:v>
                </c:pt>
                <c:pt idx="519">
                  <c:v>108.75</c:v>
                </c:pt>
                <c:pt idx="520">
                  <c:v>163.75</c:v>
                </c:pt>
                <c:pt idx="521">
                  <c:v>127.78</c:v>
                </c:pt>
                <c:pt idx="522">
                  <c:v>126.84</c:v>
                </c:pt>
                <c:pt idx="523">
                  <c:v>137.74</c:v>
                </c:pt>
                <c:pt idx="524">
                  <c:v>74.77</c:v>
                </c:pt>
                <c:pt idx="525">
                  <c:v>88.85</c:v>
                </c:pt>
                <c:pt idx="526">
                  <c:v>60.92</c:v>
                </c:pt>
                <c:pt idx="527">
                  <c:v>70.7</c:v>
                </c:pt>
                <c:pt idx="528">
                  <c:v>152.80000000000001</c:v>
                </c:pt>
                <c:pt idx="529">
                  <c:v>134.82</c:v>
                </c:pt>
                <c:pt idx="530">
                  <c:v>84.89</c:v>
                </c:pt>
                <c:pt idx="531">
                  <c:v>105.81</c:v>
                </c:pt>
                <c:pt idx="532">
                  <c:v>63.72</c:v>
                </c:pt>
                <c:pt idx="533">
                  <c:v>42.89</c:v>
                </c:pt>
                <c:pt idx="534">
                  <c:v>98.71</c:v>
                </c:pt>
                <c:pt idx="535">
                  <c:v>28.92</c:v>
                </c:pt>
                <c:pt idx="536">
                  <c:v>27.91</c:v>
                </c:pt>
                <c:pt idx="537">
                  <c:v>53.75</c:v>
                </c:pt>
                <c:pt idx="538">
                  <c:v>116.74</c:v>
                </c:pt>
                <c:pt idx="539">
                  <c:v>78.83</c:v>
                </c:pt>
                <c:pt idx="540">
                  <c:v>51.85</c:v>
                </c:pt>
                <c:pt idx="541">
                  <c:v>44.87</c:v>
                </c:pt>
                <c:pt idx="542">
                  <c:v>114.79</c:v>
                </c:pt>
                <c:pt idx="543">
                  <c:v>86.84</c:v>
                </c:pt>
                <c:pt idx="544">
                  <c:v>24.94</c:v>
                </c:pt>
                <c:pt idx="545">
                  <c:v>58.8</c:v>
                </c:pt>
                <c:pt idx="546">
                  <c:v>96.72</c:v>
                </c:pt>
                <c:pt idx="547">
                  <c:v>62.84</c:v>
                </c:pt>
                <c:pt idx="548">
                  <c:v>26.95</c:v>
                </c:pt>
                <c:pt idx="549">
                  <c:v>91.84</c:v>
                </c:pt>
                <c:pt idx="550">
                  <c:v>22.87</c:v>
                </c:pt>
                <c:pt idx="551">
                  <c:v>39.83</c:v>
                </c:pt>
                <c:pt idx="552">
                  <c:v>46.87</c:v>
                </c:pt>
                <c:pt idx="553">
                  <c:v>34.880000000000003</c:v>
                </c:pt>
                <c:pt idx="554">
                  <c:v>28.91</c:v>
                </c:pt>
                <c:pt idx="555">
                  <c:v>14.91</c:v>
                </c:pt>
                <c:pt idx="556">
                  <c:v>18.88</c:v>
                </c:pt>
                <c:pt idx="557">
                  <c:v>45.87</c:v>
                </c:pt>
                <c:pt idx="558">
                  <c:v>41.89</c:v>
                </c:pt>
                <c:pt idx="559">
                  <c:v>99.84</c:v>
                </c:pt>
                <c:pt idx="560">
                  <c:v>47.85</c:v>
                </c:pt>
                <c:pt idx="561">
                  <c:v>154.77000000000001</c:v>
                </c:pt>
                <c:pt idx="562">
                  <c:v>23.91</c:v>
                </c:pt>
                <c:pt idx="563">
                  <c:v>76.86</c:v>
                </c:pt>
                <c:pt idx="564">
                  <c:v>43.86</c:v>
                </c:pt>
                <c:pt idx="565">
                  <c:v>23.84</c:v>
                </c:pt>
                <c:pt idx="566">
                  <c:v>74.86</c:v>
                </c:pt>
                <c:pt idx="567">
                  <c:v>69.86</c:v>
                </c:pt>
                <c:pt idx="568">
                  <c:v>133.80000000000001</c:v>
                </c:pt>
                <c:pt idx="569">
                  <c:v>86.76</c:v>
                </c:pt>
                <c:pt idx="570">
                  <c:v>77.849999999999994</c:v>
                </c:pt>
                <c:pt idx="571">
                  <c:v>127.77</c:v>
                </c:pt>
                <c:pt idx="572">
                  <c:v>106.72</c:v>
                </c:pt>
                <c:pt idx="573">
                  <c:v>129.77000000000001</c:v>
                </c:pt>
                <c:pt idx="574">
                  <c:v>28.9</c:v>
                </c:pt>
                <c:pt idx="575">
                  <c:v>65.89</c:v>
                </c:pt>
                <c:pt idx="576">
                  <c:v>51.93</c:v>
                </c:pt>
                <c:pt idx="577">
                  <c:v>105.69</c:v>
                </c:pt>
                <c:pt idx="578">
                  <c:v>48.83</c:v>
                </c:pt>
                <c:pt idx="579">
                  <c:v>120.82</c:v>
                </c:pt>
                <c:pt idx="580">
                  <c:v>52.8</c:v>
                </c:pt>
                <c:pt idx="581">
                  <c:v>62.81</c:v>
                </c:pt>
                <c:pt idx="582">
                  <c:v>31.91</c:v>
                </c:pt>
                <c:pt idx="583">
                  <c:v>11.91</c:v>
                </c:pt>
                <c:pt idx="584">
                  <c:v>14.92</c:v>
                </c:pt>
                <c:pt idx="585">
                  <c:v>73.83</c:v>
                </c:pt>
                <c:pt idx="586">
                  <c:v>100.87</c:v>
                </c:pt>
                <c:pt idx="587">
                  <c:v>102.87</c:v>
                </c:pt>
                <c:pt idx="588">
                  <c:v>64.849999999999994</c:v>
                </c:pt>
                <c:pt idx="589">
                  <c:v>90.78</c:v>
                </c:pt>
                <c:pt idx="590">
                  <c:v>37.75</c:v>
                </c:pt>
                <c:pt idx="591">
                  <c:v>22.94</c:v>
                </c:pt>
                <c:pt idx="592">
                  <c:v>104.73</c:v>
                </c:pt>
                <c:pt idx="593">
                  <c:v>51.78</c:v>
                </c:pt>
                <c:pt idx="594">
                  <c:v>46.92</c:v>
                </c:pt>
                <c:pt idx="595">
                  <c:v>173.7</c:v>
                </c:pt>
                <c:pt idx="596">
                  <c:v>72.87</c:v>
                </c:pt>
                <c:pt idx="597">
                  <c:v>45.79</c:v>
                </c:pt>
                <c:pt idx="598">
                  <c:v>48.87</c:v>
                </c:pt>
                <c:pt idx="599">
                  <c:v>102.83</c:v>
                </c:pt>
                <c:pt idx="600">
                  <c:v>24.81</c:v>
                </c:pt>
                <c:pt idx="601">
                  <c:v>26.92</c:v>
                </c:pt>
                <c:pt idx="602">
                  <c:v>126.79</c:v>
                </c:pt>
                <c:pt idx="603">
                  <c:v>20.87</c:v>
                </c:pt>
                <c:pt idx="604">
                  <c:v>50.76</c:v>
                </c:pt>
                <c:pt idx="605">
                  <c:v>62.81</c:v>
                </c:pt>
                <c:pt idx="606">
                  <c:v>39.75</c:v>
                </c:pt>
                <c:pt idx="607">
                  <c:v>64.88</c:v>
                </c:pt>
                <c:pt idx="608">
                  <c:v>52.86</c:v>
                </c:pt>
                <c:pt idx="609">
                  <c:v>115.8</c:v>
                </c:pt>
                <c:pt idx="610">
                  <c:v>52.9</c:v>
                </c:pt>
                <c:pt idx="611">
                  <c:v>29.91</c:v>
                </c:pt>
                <c:pt idx="612">
                  <c:v>97.72</c:v>
                </c:pt>
                <c:pt idx="613">
                  <c:v>103.73</c:v>
                </c:pt>
                <c:pt idx="614">
                  <c:v>43.87</c:v>
                </c:pt>
                <c:pt idx="615">
                  <c:v>32.83</c:v>
                </c:pt>
                <c:pt idx="616">
                  <c:v>24.87</c:v>
                </c:pt>
                <c:pt idx="617">
                  <c:v>41.93</c:v>
                </c:pt>
                <c:pt idx="618">
                  <c:v>112.75</c:v>
                </c:pt>
                <c:pt idx="619">
                  <c:v>112.76</c:v>
                </c:pt>
                <c:pt idx="620">
                  <c:v>89.74</c:v>
                </c:pt>
                <c:pt idx="621">
                  <c:v>16.95</c:v>
                </c:pt>
                <c:pt idx="622">
                  <c:v>39.89</c:v>
                </c:pt>
                <c:pt idx="623">
                  <c:v>67.81</c:v>
                </c:pt>
                <c:pt idx="624">
                  <c:v>81.760000000000005</c:v>
                </c:pt>
                <c:pt idx="625">
                  <c:v>109.71</c:v>
                </c:pt>
                <c:pt idx="626">
                  <c:v>72.75</c:v>
                </c:pt>
                <c:pt idx="627">
                  <c:v>110.85</c:v>
                </c:pt>
                <c:pt idx="628">
                  <c:v>55.86</c:v>
                </c:pt>
                <c:pt idx="629">
                  <c:v>159.79</c:v>
                </c:pt>
                <c:pt idx="630">
                  <c:v>60.79</c:v>
                </c:pt>
                <c:pt idx="631">
                  <c:v>178.69</c:v>
                </c:pt>
                <c:pt idx="632">
                  <c:v>71.91</c:v>
                </c:pt>
                <c:pt idx="633">
                  <c:v>103.82</c:v>
                </c:pt>
                <c:pt idx="634">
                  <c:v>39.81</c:v>
                </c:pt>
                <c:pt idx="635">
                  <c:v>20.86</c:v>
                </c:pt>
                <c:pt idx="636">
                  <c:v>19.899999999999999</c:v>
                </c:pt>
                <c:pt idx="637">
                  <c:v>82.81</c:v>
                </c:pt>
                <c:pt idx="638">
                  <c:v>66.87</c:v>
                </c:pt>
                <c:pt idx="639">
                  <c:v>41.81</c:v>
                </c:pt>
                <c:pt idx="640">
                  <c:v>121.77</c:v>
                </c:pt>
                <c:pt idx="641">
                  <c:v>85.85</c:v>
                </c:pt>
                <c:pt idx="642">
                  <c:v>107.72</c:v>
                </c:pt>
                <c:pt idx="643">
                  <c:v>59.78</c:v>
                </c:pt>
                <c:pt idx="644">
                  <c:v>22.93</c:v>
                </c:pt>
                <c:pt idx="645">
                  <c:v>40.92</c:v>
                </c:pt>
                <c:pt idx="646">
                  <c:v>201.71</c:v>
                </c:pt>
                <c:pt idx="647">
                  <c:v>90.79</c:v>
                </c:pt>
                <c:pt idx="648">
                  <c:v>60.85</c:v>
                </c:pt>
                <c:pt idx="649">
                  <c:v>128.68</c:v>
                </c:pt>
                <c:pt idx="650">
                  <c:v>116.79</c:v>
                </c:pt>
                <c:pt idx="651">
                  <c:v>37.92</c:v>
                </c:pt>
                <c:pt idx="652">
                  <c:v>76.89</c:v>
                </c:pt>
                <c:pt idx="653">
                  <c:v>123.7</c:v>
                </c:pt>
                <c:pt idx="654">
                  <c:v>29.91</c:v>
                </c:pt>
                <c:pt idx="655">
                  <c:v>136.69999999999999</c:v>
                </c:pt>
                <c:pt idx="656">
                  <c:v>136.69999999999999</c:v>
                </c:pt>
                <c:pt idx="657">
                  <c:v>42.83</c:v>
                </c:pt>
                <c:pt idx="658">
                  <c:v>133.81</c:v>
                </c:pt>
                <c:pt idx="659">
                  <c:v>18.91</c:v>
                </c:pt>
                <c:pt idx="660">
                  <c:v>55.87</c:v>
                </c:pt>
                <c:pt idx="661">
                  <c:v>39.94</c:v>
                </c:pt>
                <c:pt idx="662">
                  <c:v>22.93</c:v>
                </c:pt>
                <c:pt idx="663">
                  <c:v>36.799999999999997</c:v>
                </c:pt>
                <c:pt idx="664">
                  <c:v>39.78</c:v>
                </c:pt>
                <c:pt idx="665">
                  <c:v>83.85</c:v>
                </c:pt>
                <c:pt idx="666">
                  <c:v>53.79</c:v>
                </c:pt>
                <c:pt idx="667">
                  <c:v>12.93</c:v>
                </c:pt>
                <c:pt idx="668">
                  <c:v>36.770000000000003</c:v>
                </c:pt>
                <c:pt idx="669">
                  <c:v>59.78</c:v>
                </c:pt>
                <c:pt idx="670">
                  <c:v>22.83</c:v>
                </c:pt>
                <c:pt idx="671">
                  <c:v>45.83</c:v>
                </c:pt>
                <c:pt idx="672">
                  <c:v>135.77000000000001</c:v>
                </c:pt>
                <c:pt idx="673">
                  <c:v>70.790000000000006</c:v>
                </c:pt>
                <c:pt idx="674">
                  <c:v>115.79</c:v>
                </c:pt>
                <c:pt idx="675">
                  <c:v>91.73</c:v>
                </c:pt>
                <c:pt idx="676">
                  <c:v>27.81</c:v>
                </c:pt>
                <c:pt idx="677">
                  <c:v>82.84</c:v>
                </c:pt>
                <c:pt idx="678">
                  <c:v>34.770000000000003</c:v>
                </c:pt>
                <c:pt idx="679">
                  <c:v>72.83</c:v>
                </c:pt>
                <c:pt idx="680">
                  <c:v>18.89</c:v>
                </c:pt>
                <c:pt idx="681">
                  <c:v>119.79</c:v>
                </c:pt>
                <c:pt idx="682">
                  <c:v>52.9</c:v>
                </c:pt>
                <c:pt idx="683">
                  <c:v>159.76</c:v>
                </c:pt>
                <c:pt idx="684">
                  <c:v>95.76</c:v>
                </c:pt>
                <c:pt idx="685">
                  <c:v>46.9</c:v>
                </c:pt>
                <c:pt idx="686">
                  <c:v>48.84</c:v>
                </c:pt>
                <c:pt idx="687">
                  <c:v>49.85</c:v>
                </c:pt>
                <c:pt idx="688">
                  <c:v>59.88</c:v>
                </c:pt>
                <c:pt idx="689">
                  <c:v>66.819999999999993</c:v>
                </c:pt>
                <c:pt idx="690">
                  <c:v>95.84</c:v>
                </c:pt>
                <c:pt idx="691">
                  <c:v>35.9</c:v>
                </c:pt>
                <c:pt idx="692">
                  <c:v>57.91</c:v>
                </c:pt>
                <c:pt idx="693">
                  <c:v>120.78</c:v>
                </c:pt>
                <c:pt idx="694">
                  <c:v>68.81</c:v>
                </c:pt>
                <c:pt idx="695">
                  <c:v>114.7</c:v>
                </c:pt>
                <c:pt idx="696">
                  <c:v>85.74</c:v>
                </c:pt>
                <c:pt idx="697">
                  <c:v>86.84</c:v>
                </c:pt>
                <c:pt idx="698">
                  <c:v>60.78</c:v>
                </c:pt>
                <c:pt idx="699">
                  <c:v>88.84</c:v>
                </c:pt>
                <c:pt idx="700">
                  <c:v>28.88</c:v>
                </c:pt>
                <c:pt idx="701">
                  <c:v>14.94</c:v>
                </c:pt>
                <c:pt idx="702">
                  <c:v>38.880000000000003</c:v>
                </c:pt>
                <c:pt idx="703">
                  <c:v>146.76</c:v>
                </c:pt>
                <c:pt idx="704">
                  <c:v>56.89</c:v>
                </c:pt>
                <c:pt idx="705">
                  <c:v>190.78</c:v>
                </c:pt>
                <c:pt idx="706">
                  <c:v>38.71</c:v>
                </c:pt>
                <c:pt idx="707">
                  <c:v>84.73</c:v>
                </c:pt>
                <c:pt idx="708">
                  <c:v>21.94</c:v>
                </c:pt>
                <c:pt idx="709">
                  <c:v>62.82</c:v>
                </c:pt>
                <c:pt idx="710">
                  <c:v>46.91</c:v>
                </c:pt>
                <c:pt idx="711">
                  <c:v>76.7</c:v>
                </c:pt>
                <c:pt idx="712">
                  <c:v>57.83</c:v>
                </c:pt>
                <c:pt idx="713">
                  <c:v>110.8</c:v>
                </c:pt>
                <c:pt idx="714">
                  <c:v>103.88</c:v>
                </c:pt>
                <c:pt idx="715">
                  <c:v>85.75</c:v>
                </c:pt>
                <c:pt idx="716">
                  <c:v>31.94</c:v>
                </c:pt>
                <c:pt idx="717">
                  <c:v>29.76</c:v>
                </c:pt>
                <c:pt idx="718">
                  <c:v>139.77000000000001</c:v>
                </c:pt>
                <c:pt idx="719">
                  <c:v>144.80000000000001</c:v>
                </c:pt>
                <c:pt idx="720">
                  <c:v>88.85</c:v>
                </c:pt>
                <c:pt idx="721">
                  <c:v>65.88</c:v>
                </c:pt>
                <c:pt idx="722">
                  <c:v>105.8</c:v>
                </c:pt>
                <c:pt idx="723">
                  <c:v>42.86</c:v>
                </c:pt>
                <c:pt idx="724">
                  <c:v>97.78</c:v>
                </c:pt>
                <c:pt idx="725">
                  <c:v>109.81</c:v>
                </c:pt>
                <c:pt idx="726">
                  <c:v>70.86</c:v>
                </c:pt>
                <c:pt idx="727">
                  <c:v>65.88</c:v>
                </c:pt>
                <c:pt idx="728">
                  <c:v>67.900000000000006</c:v>
                </c:pt>
                <c:pt idx="729">
                  <c:v>51.93</c:v>
                </c:pt>
                <c:pt idx="730">
                  <c:v>51.84</c:v>
                </c:pt>
                <c:pt idx="731">
                  <c:v>99.7</c:v>
                </c:pt>
                <c:pt idx="732">
                  <c:v>41.87</c:v>
                </c:pt>
                <c:pt idx="733">
                  <c:v>78.86</c:v>
                </c:pt>
                <c:pt idx="734">
                  <c:v>82.85</c:v>
                </c:pt>
                <c:pt idx="735">
                  <c:v>73.8</c:v>
                </c:pt>
                <c:pt idx="736">
                  <c:v>19.89</c:v>
                </c:pt>
                <c:pt idx="737">
                  <c:v>26.92</c:v>
                </c:pt>
                <c:pt idx="738">
                  <c:v>48.72</c:v>
                </c:pt>
                <c:pt idx="739">
                  <c:v>34.840000000000003</c:v>
                </c:pt>
                <c:pt idx="740">
                  <c:v>78.78</c:v>
                </c:pt>
                <c:pt idx="741">
                  <c:v>180.71</c:v>
                </c:pt>
                <c:pt idx="742">
                  <c:v>149.74</c:v>
                </c:pt>
                <c:pt idx="743">
                  <c:v>88.87</c:v>
                </c:pt>
                <c:pt idx="744">
                  <c:v>61.89</c:v>
                </c:pt>
                <c:pt idx="745">
                  <c:v>98.84</c:v>
                </c:pt>
                <c:pt idx="746">
                  <c:v>84.83</c:v>
                </c:pt>
                <c:pt idx="747">
                  <c:v>25.92</c:v>
                </c:pt>
                <c:pt idx="748">
                  <c:v>31.92</c:v>
                </c:pt>
                <c:pt idx="749">
                  <c:v>31.94</c:v>
                </c:pt>
                <c:pt idx="750">
                  <c:v>67.760000000000005</c:v>
                </c:pt>
                <c:pt idx="751">
                  <c:v>98.77</c:v>
                </c:pt>
                <c:pt idx="752">
                  <c:v>83.88</c:v>
                </c:pt>
                <c:pt idx="753">
                  <c:v>64.900000000000006</c:v>
                </c:pt>
                <c:pt idx="754">
                  <c:v>97.8</c:v>
                </c:pt>
                <c:pt idx="755">
                  <c:v>62.9</c:v>
                </c:pt>
                <c:pt idx="756">
                  <c:v>133.69</c:v>
                </c:pt>
                <c:pt idx="757">
                  <c:v>47.83</c:v>
                </c:pt>
                <c:pt idx="758">
                  <c:v>129.83000000000001</c:v>
                </c:pt>
                <c:pt idx="759">
                  <c:v>32.86</c:v>
                </c:pt>
                <c:pt idx="760">
                  <c:v>97.84</c:v>
                </c:pt>
                <c:pt idx="761">
                  <c:v>119.78</c:v>
                </c:pt>
                <c:pt idx="762">
                  <c:v>27.95</c:v>
                </c:pt>
                <c:pt idx="763">
                  <c:v>79.760000000000005</c:v>
                </c:pt>
                <c:pt idx="764">
                  <c:v>28.93</c:v>
                </c:pt>
                <c:pt idx="765">
                  <c:v>33.909999999999997</c:v>
                </c:pt>
                <c:pt idx="766">
                  <c:v>49.85</c:v>
                </c:pt>
                <c:pt idx="767">
                  <c:v>91.88</c:v>
                </c:pt>
                <c:pt idx="768">
                  <c:v>37.909999999999997</c:v>
                </c:pt>
                <c:pt idx="769">
                  <c:v>127.83</c:v>
                </c:pt>
                <c:pt idx="770">
                  <c:v>163.75</c:v>
                </c:pt>
                <c:pt idx="771">
                  <c:v>16.87</c:v>
                </c:pt>
                <c:pt idx="772">
                  <c:v>92.87</c:v>
                </c:pt>
                <c:pt idx="773">
                  <c:v>101.74</c:v>
                </c:pt>
                <c:pt idx="774">
                  <c:v>40.9</c:v>
                </c:pt>
                <c:pt idx="775">
                  <c:v>37.92</c:v>
                </c:pt>
                <c:pt idx="776">
                  <c:v>92.83</c:v>
                </c:pt>
                <c:pt idx="777">
                  <c:v>31.91</c:v>
                </c:pt>
                <c:pt idx="778">
                  <c:v>7.92</c:v>
                </c:pt>
                <c:pt idx="779">
                  <c:v>106.77</c:v>
                </c:pt>
                <c:pt idx="780">
                  <c:v>148.75</c:v>
                </c:pt>
                <c:pt idx="781">
                  <c:v>58.85</c:v>
                </c:pt>
                <c:pt idx="782">
                  <c:v>56.89</c:v>
                </c:pt>
                <c:pt idx="783">
                  <c:v>58.81</c:v>
                </c:pt>
                <c:pt idx="784">
                  <c:v>15.96</c:v>
                </c:pt>
                <c:pt idx="785">
                  <c:v>11.92</c:v>
                </c:pt>
                <c:pt idx="786">
                  <c:v>38.9</c:v>
                </c:pt>
                <c:pt idx="787">
                  <c:v>71.790000000000006</c:v>
                </c:pt>
                <c:pt idx="788">
                  <c:v>116.76</c:v>
                </c:pt>
                <c:pt idx="789">
                  <c:v>23.95</c:v>
                </c:pt>
                <c:pt idx="790">
                  <c:v>142.74</c:v>
                </c:pt>
                <c:pt idx="791">
                  <c:v>70.88</c:v>
                </c:pt>
                <c:pt idx="792">
                  <c:v>24.96</c:v>
                </c:pt>
                <c:pt idx="793">
                  <c:v>96.81</c:v>
                </c:pt>
                <c:pt idx="794">
                  <c:v>141.72999999999999</c:v>
                </c:pt>
                <c:pt idx="795">
                  <c:v>40.93</c:v>
                </c:pt>
                <c:pt idx="796">
                  <c:v>89.84</c:v>
                </c:pt>
                <c:pt idx="797">
                  <c:v>55.76</c:v>
                </c:pt>
                <c:pt idx="798">
                  <c:v>29.83</c:v>
                </c:pt>
                <c:pt idx="799">
                  <c:v>81.760000000000005</c:v>
                </c:pt>
                <c:pt idx="800">
                  <c:v>7.93</c:v>
                </c:pt>
                <c:pt idx="801">
                  <c:v>83.8</c:v>
                </c:pt>
                <c:pt idx="802">
                  <c:v>152.78</c:v>
                </c:pt>
                <c:pt idx="803">
                  <c:v>13.87</c:v>
                </c:pt>
                <c:pt idx="804">
                  <c:v>72.790000000000006</c:v>
                </c:pt>
                <c:pt idx="805">
                  <c:v>123.69</c:v>
                </c:pt>
                <c:pt idx="806">
                  <c:v>67.790000000000006</c:v>
                </c:pt>
                <c:pt idx="807">
                  <c:v>73.790000000000006</c:v>
                </c:pt>
                <c:pt idx="808">
                  <c:v>80.849999999999994</c:v>
                </c:pt>
                <c:pt idx="809">
                  <c:v>19.86</c:v>
                </c:pt>
                <c:pt idx="810">
                  <c:v>9.94</c:v>
                </c:pt>
                <c:pt idx="811">
                  <c:v>105.79</c:v>
                </c:pt>
                <c:pt idx="812">
                  <c:v>118.83</c:v>
                </c:pt>
                <c:pt idx="813">
                  <c:v>77.849999999999994</c:v>
                </c:pt>
                <c:pt idx="814">
                  <c:v>65.89</c:v>
                </c:pt>
                <c:pt idx="815">
                  <c:v>37.76</c:v>
                </c:pt>
                <c:pt idx="816">
                  <c:v>16.84</c:v>
                </c:pt>
                <c:pt idx="817">
                  <c:v>80.849999999999994</c:v>
                </c:pt>
                <c:pt idx="818">
                  <c:v>40.93</c:v>
                </c:pt>
                <c:pt idx="819">
                  <c:v>96.75</c:v>
                </c:pt>
                <c:pt idx="820">
                  <c:v>44.8</c:v>
                </c:pt>
                <c:pt idx="821">
                  <c:v>75.86</c:v>
                </c:pt>
                <c:pt idx="822">
                  <c:v>126.77</c:v>
                </c:pt>
                <c:pt idx="823">
                  <c:v>53.85</c:v>
                </c:pt>
                <c:pt idx="824">
                  <c:v>65.86</c:v>
                </c:pt>
                <c:pt idx="825">
                  <c:v>55.84</c:v>
                </c:pt>
                <c:pt idx="826">
                  <c:v>20.84</c:v>
                </c:pt>
                <c:pt idx="827">
                  <c:v>118.81</c:v>
                </c:pt>
                <c:pt idx="828">
                  <c:v>131.74</c:v>
                </c:pt>
                <c:pt idx="829">
                  <c:v>41.87</c:v>
                </c:pt>
                <c:pt idx="830">
                  <c:v>52.81</c:v>
                </c:pt>
                <c:pt idx="831">
                  <c:v>121.8</c:v>
                </c:pt>
                <c:pt idx="832">
                  <c:v>34.83</c:v>
                </c:pt>
                <c:pt idx="833">
                  <c:v>145.72</c:v>
                </c:pt>
                <c:pt idx="834">
                  <c:v>12.91</c:v>
                </c:pt>
                <c:pt idx="835">
                  <c:v>131.77000000000001</c:v>
                </c:pt>
                <c:pt idx="836">
                  <c:v>32.840000000000003</c:v>
                </c:pt>
                <c:pt idx="837">
                  <c:v>27.78</c:v>
                </c:pt>
                <c:pt idx="838">
                  <c:v>63.82</c:v>
                </c:pt>
                <c:pt idx="839">
                  <c:v>25.95</c:v>
                </c:pt>
                <c:pt idx="840">
                  <c:v>70.8</c:v>
                </c:pt>
                <c:pt idx="841">
                  <c:v>87.82</c:v>
                </c:pt>
                <c:pt idx="842">
                  <c:v>49.91</c:v>
                </c:pt>
                <c:pt idx="843">
                  <c:v>53.8</c:v>
                </c:pt>
                <c:pt idx="844">
                  <c:v>82.85</c:v>
                </c:pt>
                <c:pt idx="845">
                  <c:v>22.87</c:v>
                </c:pt>
                <c:pt idx="846">
                  <c:v>113.81</c:v>
                </c:pt>
                <c:pt idx="847">
                  <c:v>32.81</c:v>
                </c:pt>
                <c:pt idx="848">
                  <c:v>72.77</c:v>
                </c:pt>
                <c:pt idx="849">
                  <c:v>82.79</c:v>
                </c:pt>
                <c:pt idx="850">
                  <c:v>111.82</c:v>
                </c:pt>
                <c:pt idx="851">
                  <c:v>32.93</c:v>
                </c:pt>
                <c:pt idx="852">
                  <c:v>101.73</c:v>
                </c:pt>
                <c:pt idx="853">
                  <c:v>23.94</c:v>
                </c:pt>
                <c:pt idx="854">
                  <c:v>141.76</c:v>
                </c:pt>
                <c:pt idx="855">
                  <c:v>24.82</c:v>
                </c:pt>
                <c:pt idx="856">
                  <c:v>34.9</c:v>
                </c:pt>
                <c:pt idx="857">
                  <c:v>79.78</c:v>
                </c:pt>
                <c:pt idx="858">
                  <c:v>121.83</c:v>
                </c:pt>
                <c:pt idx="859">
                  <c:v>35.94</c:v>
                </c:pt>
                <c:pt idx="860">
                  <c:v>39.94</c:v>
                </c:pt>
                <c:pt idx="861">
                  <c:v>59.76</c:v>
                </c:pt>
                <c:pt idx="862">
                  <c:v>21.94</c:v>
                </c:pt>
                <c:pt idx="863">
                  <c:v>153.74</c:v>
                </c:pt>
                <c:pt idx="864">
                  <c:v>29.8</c:v>
                </c:pt>
                <c:pt idx="865">
                  <c:v>82.78</c:v>
                </c:pt>
                <c:pt idx="866">
                  <c:v>58.9</c:v>
                </c:pt>
                <c:pt idx="867">
                  <c:v>69.91</c:v>
                </c:pt>
                <c:pt idx="868">
                  <c:v>132.80000000000001</c:v>
                </c:pt>
                <c:pt idx="869">
                  <c:v>128.80000000000001</c:v>
                </c:pt>
                <c:pt idx="870">
                  <c:v>109.8</c:v>
                </c:pt>
                <c:pt idx="871">
                  <c:v>13.91</c:v>
                </c:pt>
                <c:pt idx="872">
                  <c:v>27.89</c:v>
                </c:pt>
                <c:pt idx="873">
                  <c:v>15.93</c:v>
                </c:pt>
                <c:pt idx="874">
                  <c:v>151.78</c:v>
                </c:pt>
                <c:pt idx="875">
                  <c:v>172.72</c:v>
                </c:pt>
                <c:pt idx="876">
                  <c:v>31.86</c:v>
                </c:pt>
                <c:pt idx="877">
                  <c:v>45.74</c:v>
                </c:pt>
                <c:pt idx="878">
                  <c:v>86.83</c:v>
                </c:pt>
                <c:pt idx="879">
                  <c:v>5.94</c:v>
                </c:pt>
                <c:pt idx="880">
                  <c:v>34.85</c:v>
                </c:pt>
                <c:pt idx="881">
                  <c:v>86.87</c:v>
                </c:pt>
                <c:pt idx="882">
                  <c:v>32.78</c:v>
                </c:pt>
                <c:pt idx="883">
                  <c:v>42.89</c:v>
                </c:pt>
                <c:pt idx="884">
                  <c:v>128.82</c:v>
                </c:pt>
                <c:pt idx="885">
                  <c:v>34.93</c:v>
                </c:pt>
                <c:pt idx="886">
                  <c:v>25.85</c:v>
                </c:pt>
                <c:pt idx="887">
                  <c:v>68.83</c:v>
                </c:pt>
                <c:pt idx="888">
                  <c:v>46.71</c:v>
                </c:pt>
                <c:pt idx="889">
                  <c:v>21.81</c:v>
                </c:pt>
                <c:pt idx="890">
                  <c:v>106.77</c:v>
                </c:pt>
                <c:pt idx="891">
                  <c:v>96.84</c:v>
                </c:pt>
                <c:pt idx="892">
                  <c:v>209.69</c:v>
                </c:pt>
                <c:pt idx="893">
                  <c:v>45.91</c:v>
                </c:pt>
                <c:pt idx="894">
                  <c:v>42.79</c:v>
                </c:pt>
                <c:pt idx="895">
                  <c:v>24.79</c:v>
                </c:pt>
                <c:pt idx="896">
                  <c:v>102.82</c:v>
                </c:pt>
                <c:pt idx="897">
                  <c:v>54.8</c:v>
                </c:pt>
                <c:pt idx="898">
                  <c:v>96.68</c:v>
                </c:pt>
                <c:pt idx="899">
                  <c:v>63.89</c:v>
                </c:pt>
                <c:pt idx="900">
                  <c:v>47.93</c:v>
                </c:pt>
                <c:pt idx="901">
                  <c:v>16.899999999999999</c:v>
                </c:pt>
                <c:pt idx="902">
                  <c:v>40.85</c:v>
                </c:pt>
                <c:pt idx="903">
                  <c:v>54.92</c:v>
                </c:pt>
                <c:pt idx="904">
                  <c:v>145.74</c:v>
                </c:pt>
                <c:pt idx="905">
                  <c:v>36.729999999999997</c:v>
                </c:pt>
                <c:pt idx="906">
                  <c:v>34.840000000000003</c:v>
                </c:pt>
                <c:pt idx="907">
                  <c:v>32.94</c:v>
                </c:pt>
                <c:pt idx="908">
                  <c:v>73.89</c:v>
                </c:pt>
                <c:pt idx="909">
                  <c:v>51.84</c:v>
                </c:pt>
                <c:pt idx="910">
                  <c:v>77.8</c:v>
                </c:pt>
                <c:pt idx="911">
                  <c:v>74.819999999999993</c:v>
                </c:pt>
                <c:pt idx="912">
                  <c:v>29.88</c:v>
                </c:pt>
                <c:pt idx="913">
                  <c:v>60.91</c:v>
                </c:pt>
                <c:pt idx="914">
                  <c:v>81.8</c:v>
                </c:pt>
                <c:pt idx="915">
                  <c:v>37.74</c:v>
                </c:pt>
                <c:pt idx="916">
                  <c:v>85.87</c:v>
                </c:pt>
                <c:pt idx="917">
                  <c:v>80.86</c:v>
                </c:pt>
                <c:pt idx="918">
                  <c:v>103.7</c:v>
                </c:pt>
                <c:pt idx="919">
                  <c:v>67.790000000000006</c:v>
                </c:pt>
                <c:pt idx="920">
                  <c:v>53.91</c:v>
                </c:pt>
                <c:pt idx="921">
                  <c:v>98.84</c:v>
                </c:pt>
                <c:pt idx="922">
                  <c:v>18.940000000000001</c:v>
                </c:pt>
                <c:pt idx="923">
                  <c:v>37.880000000000003</c:v>
                </c:pt>
                <c:pt idx="924">
                  <c:v>84.79</c:v>
                </c:pt>
                <c:pt idx="925">
                  <c:v>34.82</c:v>
                </c:pt>
                <c:pt idx="926">
                  <c:v>32.869999999999997</c:v>
                </c:pt>
                <c:pt idx="927">
                  <c:v>57.84</c:v>
                </c:pt>
                <c:pt idx="928">
                  <c:v>18.829999999999998</c:v>
                </c:pt>
                <c:pt idx="929">
                  <c:v>214.69</c:v>
                </c:pt>
                <c:pt idx="930">
                  <c:v>123.81</c:v>
                </c:pt>
                <c:pt idx="931">
                  <c:v>46.92</c:v>
                </c:pt>
                <c:pt idx="932">
                  <c:v>41.93</c:v>
                </c:pt>
                <c:pt idx="933">
                  <c:v>17.87</c:v>
                </c:pt>
                <c:pt idx="934">
                  <c:v>85.76</c:v>
                </c:pt>
                <c:pt idx="935">
                  <c:v>52.93</c:v>
                </c:pt>
                <c:pt idx="936">
                  <c:v>58.82</c:v>
                </c:pt>
                <c:pt idx="937">
                  <c:v>156.78</c:v>
                </c:pt>
                <c:pt idx="938">
                  <c:v>13.9</c:v>
                </c:pt>
                <c:pt idx="939">
                  <c:v>23.85</c:v>
                </c:pt>
                <c:pt idx="940">
                  <c:v>79.819999999999993</c:v>
                </c:pt>
                <c:pt idx="941">
                  <c:v>188.74</c:v>
                </c:pt>
                <c:pt idx="942">
                  <c:v>88.69</c:v>
                </c:pt>
                <c:pt idx="943">
                  <c:v>104.8</c:v>
                </c:pt>
                <c:pt idx="944">
                  <c:v>12.92</c:v>
                </c:pt>
                <c:pt idx="945">
                  <c:v>16.88</c:v>
                </c:pt>
                <c:pt idx="946">
                  <c:v>33.93</c:v>
                </c:pt>
                <c:pt idx="947">
                  <c:v>84.75</c:v>
                </c:pt>
                <c:pt idx="948">
                  <c:v>35.9</c:v>
                </c:pt>
                <c:pt idx="949">
                  <c:v>98.83</c:v>
                </c:pt>
                <c:pt idx="950">
                  <c:v>15.93</c:v>
                </c:pt>
                <c:pt idx="951">
                  <c:v>43.86</c:v>
                </c:pt>
                <c:pt idx="952">
                  <c:v>133.69999999999999</c:v>
                </c:pt>
                <c:pt idx="953">
                  <c:v>90.78</c:v>
                </c:pt>
                <c:pt idx="954">
                  <c:v>55.89</c:v>
                </c:pt>
                <c:pt idx="955">
                  <c:v>50.77</c:v>
                </c:pt>
                <c:pt idx="956">
                  <c:v>47.85</c:v>
                </c:pt>
                <c:pt idx="957">
                  <c:v>130.68</c:v>
                </c:pt>
              </c:numCache>
            </c:numRef>
          </c:yVal>
          <c:smooth val="0"/>
          <c:extLst>
            <c:ext xmlns:c16="http://schemas.microsoft.com/office/drawing/2014/chart" uri="{C3380CC4-5D6E-409C-BE32-E72D297353CC}">
              <c16:uniqueId val="{00000000-DCE6-416C-AD72-A9373D3F0087}"/>
            </c:ext>
          </c:extLst>
        </c:ser>
        <c:dLbls>
          <c:showLegendKey val="0"/>
          <c:showVal val="0"/>
          <c:showCatName val="0"/>
          <c:showSerName val="0"/>
          <c:showPercent val="0"/>
          <c:showBubbleSize val="0"/>
        </c:dLbls>
        <c:axId val="676405584"/>
        <c:axId val="676403504"/>
      </c:scatterChart>
      <c:valAx>
        <c:axId val="676405584"/>
        <c:scaling>
          <c:orientation val="minMax"/>
          <c:min val="40"/>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100" b="1"/>
                  <a:t>Revenue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76403504"/>
        <c:crosses val="autoZero"/>
        <c:crossBetween val="midCat"/>
      </c:valAx>
      <c:valAx>
        <c:axId val="676403504"/>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050" b="1"/>
                  <a:t>Length</a:t>
                </a:r>
              </a:p>
            </c:rich>
          </c:tx>
          <c:layout>
            <c:manualLayout>
              <c:xMode val="edge"/>
              <c:yMode val="edge"/>
              <c:x val="2.5000000000000001E-2"/>
              <c:y val="0.39758493729950423"/>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76405584"/>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SLIDE7!$A$2:$A$109</cx:f>
        <cx:nf>SLIDE7!$A$1</cx:nf>
        <cx:lvl ptCount="108" name="country">
          <cx:pt idx="0">India</cx:pt>
          <cx:pt idx="1">China</cx:pt>
          <cx:pt idx="2">United States</cx:pt>
          <cx:pt idx="3">Japan</cx:pt>
          <cx:pt idx="4">Mexico</cx:pt>
          <cx:pt idx="5">Brazil</cx:pt>
          <cx:pt idx="6">Russian Federation</cx:pt>
          <cx:pt idx="7">Philippines</cx:pt>
          <cx:pt idx="8">Turkey</cx:pt>
          <cx:pt idx="9">Nigeria</cx:pt>
          <cx:pt idx="10">Indonesia</cx:pt>
          <cx:pt idx="11">Argentina</cx:pt>
          <cx:pt idx="12">Taiwan</cx:pt>
          <cx:pt idx="13">South Africa</cx:pt>
          <cx:pt idx="14">Iran</cx:pt>
          <cx:pt idx="15">United Kingdom</cx:pt>
          <cx:pt idx="16">Poland</cx:pt>
          <cx:pt idx="17">Italy</cx:pt>
          <cx:pt idx="18">Germany</cx:pt>
          <cx:pt idx="19">Vietnam</cx:pt>
          <cx:pt idx="20">Ukraine</cx:pt>
          <cx:pt idx="21">Colombia</cx:pt>
          <cx:pt idx="22">Egypt</cx:pt>
          <cx:pt idx="23">Venezuela</cx:pt>
          <cx:pt idx="24">Spain</cx:pt>
          <cx:pt idx="25">Canada</cx:pt>
          <cx:pt idx="26">Netherlands</cx:pt>
          <cx:pt idx="27">South Korea</cx:pt>
          <cx:pt idx="28">Pakistan</cx:pt>
          <cx:pt idx="29">Saudi Arabia</cx:pt>
          <cx:pt idx="30">Yemen</cx:pt>
          <cx:pt idx="31">Peru</cx:pt>
          <cx:pt idx="32">Israel</cx:pt>
          <cx:pt idx="33">Thailand</cx:pt>
          <cx:pt idx="34">Bangladesh</cx:pt>
          <cx:pt idx="35">Ecuador</cx:pt>
          <cx:pt idx="36">Algeria</cx:pt>
          <cx:pt idx="37">France</cx:pt>
          <cx:pt idx="38">Malaysia</cx:pt>
          <cx:pt idx="39">Mozambique</cx:pt>
          <cx:pt idx="40">Tanzania</cx:pt>
          <cx:pt idx="41">United Arab Emirates</cx:pt>
          <cx:pt idx="42">Chile</cx:pt>
          <cx:pt idx="43">Dominican Republic</cx:pt>
          <cx:pt idx="44">Morocco</cx:pt>
          <cx:pt idx="45">Austria</cx:pt>
          <cx:pt idx="46">Belarus</cx:pt>
          <cx:pt idx="47">Paraguay</cx:pt>
          <cx:pt idx="48">Latvia</cx:pt>
          <cx:pt idx="49">Yugoslavia</cx:pt>
          <cx:pt idx="50">Puerto Rico</cx:pt>
          <cx:pt idx="51">Kenya</cx:pt>
          <cx:pt idx="52">Switzerland</cx:pt>
          <cx:pt idx="53">Azerbaijan</cx:pt>
          <cx:pt idx="54">French Polynesia</cx:pt>
          <cx:pt idx="55">Romania</cx:pt>
          <cx:pt idx="56">Greece</cx:pt>
          <cx:pt idx="57">Sudan</cx:pt>
          <cx:pt idx="58">RÃ©union</cx:pt>
          <cx:pt idx="59">Angola</cx:pt>
          <cx:pt idx="60">Congo, The Democratic Republic of the</cx:pt>
          <cx:pt idx="61">Bulgaria</cx:pt>
          <cx:pt idx="62">Cameroon</cx:pt>
          <cx:pt idx="63">Kazakstan</cx:pt>
          <cx:pt idx="64">Myanmar</cx:pt>
          <cx:pt idx="65">Cambodia</cx:pt>
          <cx:pt idx="66">Oman</cx:pt>
          <cx:pt idx="67">Bolivia</cx:pt>
          <cx:pt idx="68">Holy See (Vatican City State)</cx:pt>
          <cx:pt idx="69">Nauru</cx:pt>
          <cx:pt idx="70">Sweden</cx:pt>
          <cx:pt idx="71">Hong Kong</cx:pt>
          <cx:pt idx="72">Greenland</cx:pt>
          <cx:pt idx="73">Turkmenistan</cx:pt>
          <cx:pt idx="74">Chad</cx:pt>
          <cx:pt idx="75">Zambia</cx:pt>
          <cx:pt idx="76">Czech Republic</cx:pt>
          <cx:pt idx="77">Gambia</cx:pt>
          <cx:pt idx="78">Moldova</cx:pt>
          <cx:pt idx="79">Malawi</cx:pt>
          <cx:pt idx="80">Virgin Islands, U.S.</cx:pt>
          <cx:pt idx="81">Tuvalu</cx:pt>
          <cx:pt idx="82">Armenia</cx:pt>
          <cx:pt idx="83">Nepal</cx:pt>
          <cx:pt idx="84">Sri Lanka</cx:pt>
          <cx:pt idx="85">Estonia</cx:pt>
          <cx:pt idx="86">Faroe Islands</cx:pt>
          <cx:pt idx="87">Liechtenstein</cx:pt>
          <cx:pt idx="88">North Korea</cx:pt>
          <cx:pt idx="89">Brunei</cx:pt>
          <cx:pt idx="90">Bahrain</cx:pt>
          <cx:pt idx="91">Kuwait</cx:pt>
          <cx:pt idx="92">Iraq</cx:pt>
          <cx:pt idx="93">Hungary</cx:pt>
          <cx:pt idx="94">Anguilla</cx:pt>
          <cx:pt idx="95">French Guiana</cx:pt>
          <cx:pt idx="96">Finland</cx:pt>
          <cx:pt idx="97">Senegal</cx:pt>
          <cx:pt idx="98">Saint Vincent and the Grenadines</cx:pt>
          <cx:pt idx="99">Madagascar</cx:pt>
          <cx:pt idx="100">New Zealand</cx:pt>
          <cx:pt idx="101">Ethiopia</cx:pt>
          <cx:pt idx="102">Slovakia</cx:pt>
          <cx:pt idx="103">Tunisia</cx:pt>
          <cx:pt idx="104">Tonga</cx:pt>
          <cx:pt idx="105">Lithuania</cx:pt>
          <cx:pt idx="106">American Samoa</cx:pt>
          <cx:pt idx="107">Afghanistan</cx:pt>
        </cx:lvl>
      </cx:strDim>
      <cx:numDim type="colorVal">
        <cx:f>SLIDE7!$B$2:$B$109</cx:f>
        <cx:nf>SLIDE7!$B$1</cx:nf>
        <cx:lvl ptCount="108" formatCode="General" name="Total_sum">
          <cx:pt idx="0">6628.2799999999997</cx:pt>
          <cx:pt idx="1">5798.7399999999998</cx:pt>
          <cx:pt idx="2">4110.3199999999997</cx:pt>
          <cx:pt idx="3">3470.75</cx:pt>
          <cx:pt idx="4">3307.04</cx:pt>
          <cx:pt idx="5">3200.52</cx:pt>
          <cx:pt idx="6">3045.8699999999999</cx:pt>
          <cx:pt idx="7">2381.3200000000002</cx:pt>
          <cx:pt idx="8">1662.1199999999999</cx:pt>
          <cx:pt idx="9">1511.48</cx:pt>
          <cx:pt idx="10">1510.3299999999999</cx:pt>
          <cx:pt idx="11">1434.48</cx:pt>
          <cx:pt idx="12">1209.95</cx:pt>
          <cx:pt idx="13">1204.1500000000001</cx:pt>
          <cx:pt idx="14">950.75</cx:pt>
          <cx:pt idx="15">922.80999999999995</cx:pt>
          <cx:pt idx="16">877.97000000000003</cx:pt>
          <cx:pt idx="17">831.11000000000001</cx:pt>
          <cx:pt idx="18">831.03999999999996</cx:pt>
          <cx:pt idx="19">746.27999999999997</cx:pt>
          <cx:pt idx="20">730.41999999999996</cx:pt>
          <cx:pt idx="21">709.40999999999997</cx:pt>
          <cx:pt idx="22">694.38999999999999</cx:pt>
          <cx:pt idx="23">683.29999999999995</cx:pt>
          <cx:pt idx="24">606.58000000000004</cx:pt>
          <cx:pt idx="25">593.63</cx:pt>
          <cx:pt idx="26">586.65999999999997</cx:pt>
          <cx:pt idx="27">574.64999999999998</cx:pt>
          <cx:pt idx="28">525.72000000000003</cx:pt>
          <cx:pt idx="29">523.78999999999996</cx:pt>
          <cx:pt idx="30">510.82999999999998</cx:pt>
          <cx:pt idx="31">468.88</cx:pt>
          <cx:pt idx="32">422.00999999999999</cx:pt>
          <cx:pt idx="33">419.04000000000002</cx:pt>
          <cx:pt idx="34">402.05000000000001</cx:pt>
          <cx:pt idx="35">390.13</cx:pt>
          <cx:pt idx="36">383.10000000000002</cx:pt>
          <cx:pt idx="37">374.04000000000002</cx:pt>
          <cx:pt idx="38">369.14999999999998</cx:pt>
          <cx:pt idx="39">344.19999999999999</cx:pt>
          <cx:pt idx="40">341.17000000000002</cx:pt>
          <cx:pt idx="41">333.16000000000003</cx:pt>
          <cx:pt idx="42">328.29000000000002</cx:pt>
          <cx:pt idx="43">318.23000000000002</cx:pt>
          <cx:pt idx="44">307.29000000000002</cx:pt>
          <cx:pt idx="45">307.22000000000003</cx:pt>
          <cx:pt idx="46">277.33999999999997</cx:pt>
          <cx:pt idx="47">275.38</cx:pt>
          <cx:pt idx="48">262.39999999999998</cx:pt>
          <cx:pt idx="49">259.43000000000001</cx:pt>
          <cx:pt idx="50">254.38999999999999</cx:pt>
          <cx:pt idx="51">253.46000000000001</cx:pt>
          <cx:pt idx="52">252.38999999999999</cx:pt>
          <cx:pt idx="53">245.43000000000001</cx:pt>
          <cx:pt idx="54">235.46000000000001</cx:pt>
          <cx:pt idx="55">235.38</cx:pt>
          <cx:pt idx="56">232.46000000000001</cx:pt>
          <cx:pt idx="57">227.46000000000001</cx:pt>
          <cx:pt idx="58">216.53999999999999</cx:pt>
          <cx:pt idx="59">215.47999999999999</cx:pt>
          <cx:pt idx="60">212.5</cx:pt>
          <cx:pt idx="61">204.5</cx:pt>
          <cx:pt idx="62">200.46000000000001</cx:pt>
          <cx:pt idx="63">198.47999999999999</cx:pt>
          <cx:pt idx="64">194.47999999999999</cx:pt>
          <cx:pt idx="65">191.47</cx:pt>
          <cx:pt idx="66">187.5</cx:pt>
          <cx:pt idx="67">183.53</cx:pt>
          <cx:pt idx="68">152.66</cx:pt>
          <cx:pt idx="69">148.69</cx:pt>
          <cx:pt idx="70">144.66</cx:pt>
          <cx:pt idx="71">142.69999999999999</cx:pt>
          <cx:pt idx="72">137.66</cx:pt>
          <cx:pt idx="73">136.72999999999999</cx:pt>
          <cx:pt idx="74">135.68000000000001</cx:pt>
          <cx:pt idx="75">134.66999999999999</cx:pt>
          <cx:pt idx="76">133.71000000000001</cx:pt>
          <cx:pt idx="77">129.69999999999999</cx:pt>
          <cx:pt idx="78">127.66</cx:pt>
          <cx:pt idx="79">123.72</cx:pt>
          <cx:pt idx="80">122.68000000000001</cx:pt>
          <cx:pt idx="81">120.73999999999999</cx:pt>
          <cx:pt idx="82">118.75</cx:pt>
          <cx:pt idx="83">116.78</cx:pt>
          <cx:pt idx="84">116.7</cx:pt>
          <cx:pt idx="85">115.7</cx:pt>
          <cx:pt idx="86">114.72</cx:pt>
          <cx:pt idx="87">114.72</cx:pt>
          <cx:pt idx="88">113.69</cx:pt>
          <cx:pt idx="89">113.65000000000001</cx:pt>
          <cx:pt idx="90">112.75</cx:pt>
          <cx:pt idx="91">111.73999999999999</cx:pt>
          <cx:pt idx="92">111.73</cx:pt>
          <cx:pt idx="93">111.70999999999999</cx:pt>
          <cx:pt idx="94">106.65000000000001</cx:pt>
          <cx:pt idx="95">103.78</cx:pt>
          <cx:pt idx="96">101.73999999999999</cx:pt>
          <cx:pt idx="97">100.75</cx:pt>
          <cx:pt idx="98">96.75</cx:pt>
          <cx:pt idx="99">93.780000000000001</cx:pt>
          <cx:pt idx="100">92.760000000000005</cx:pt>
          <cx:pt idx="101">91.769999999999996</cx:pt>
          <cx:pt idx="102">89.739999999999995</cx:pt>
          <cx:pt idx="103">78.769999999999996</cx:pt>
          <cx:pt idx="104">73.819999999999993</cx:pt>
          <cx:pt idx="105">73.760000000000005</cx:pt>
          <cx:pt idx="106">71.799999999999997</cx:pt>
          <cx:pt idx="107">67.819999999999993</cx:pt>
        </cx:lvl>
      </cx:numDim>
    </cx:data>
  </cx:chartData>
  <cx:chart>
    <cx:plotArea>
      <cx:plotAreaRegion>
        <cx:series layoutId="regionMap" uniqueId="{DE618940-F06C-4277-BF73-2318680C0D66}">
          <cx:tx>
            <cx:txData>
              <cx:f>SLIDE7!$B$1</cx:f>
              <cx:v>Total_sum</cx:v>
            </cx:txData>
          </cx:tx>
          <cx:dataId val="0"/>
          <cx:layoutPr>
            <cx:geography cultureLanguage="en-US" cultureRegion="IN" attribution="Powered by Bing">
              <cx:geoCache provider="{E9337A44-BEBE-4D9F-B70C-5C5E7DAFC167}">
                <cx:binary>7H1Zj+M4su5fSdTTucAoW9RGaTA9QEpe007nXtuL4Mp0a993vZ5fc//Debrzx25IsmyJpSq7pzyw
gdNuILtMOuTwF2QwGIwI/uMt//ubvVmHV7lju9Hf3/LfP+hx7P/9t9+iN33jrKNrx3gLvcj7I75+
85zfvD/+MN42v72H68xwtd8YGnG/venrMN7kH/75D3iatvGW3ts6Njz3MdmExdMmSuw4+knfYNfV
m5e4cUWuwZN+/7DYuMX6w9XGjY24eCn8ze8fep/4cPUb+ZzvvvPKBrbi5B1o0TXHIUkQWebDle25
2raZFa85FrGSwGGpfuH2K1drB8gOclHzsH5/DzdRdLX9/46sx/Cu1Yg8pfmtilexthjXv+W3Ppb/
/AfRAL+OaOnATUJxqItE+2VtZGu3/e2/DjfD9WBGDGqf3eB6+PuGgW3pCGTbZhLal0/nh/Z27Z8S
WVa4FngO8TxmmhEr9ZFm8bWEBV5g+D7iB9kYBnxLRuC9bSXhvn04P9yvVrg23E374399KHPSNY1o
mpdYoYc0i65Bb0hsrVIaNdWM7SM4GMZ6R0igvWsn8X69OT/ec/fdOKGeZphrlmd4WuTZoeGNpWtW
YAWRF0Ak1YsY5Qe5GUZ+S0bgvm0lUZ+vzo/6UxJFxtq9mmzeN2G99p5uwAvoWhAwzQh8f62UYCJI
gDwonwZ7Qqc3PP2Mj2HwWzoC/baZhP/p9fzwv7pGvHm/eo7X8Sb62S/+c0YKK13zNMtjmu+rGqqC
HoGi4UW6mRVs+6VblXMsP8MSIH4OIQiil5TH6/P55fH0r//+f/83ccFwbHH5kd7/z5lQz7aXrq1T
6kJOvMY05jCGEVG/+vMRSdecyIm0QMNo6S5Ax3AyPBD2lMQY2HeQ4n9enF/8im64J1yDwMTiYbnH
SOKG1iBEs9eYZ1lOImbhQTaGQd+SEYhvW0m4lQtYfORwXRp2O+Z+NNP625mf7c0oRF+z9Yvuj3CK
Z6+ZeuRjYTcDuiP9MCfDkLd0BOZtMwm6/HT+MT6P13ZxOsw59hrMLB4MLa5BFhbzzr4YMdeoghzh
/RToAn+Qm2Hct2QE7NtWEvX5y/lRb42Q5rf/+lD/y7b6zl9EuiLuNrnx5p1upDPstcSyvAT2U6PN
xd5IB+XDgNUFOzn4r/3Wxqo6zMnwKG/piGHeNpPj/O7z+cf5jat59gmXUAqha7EyXMDjNqhf8DUv
SIjhGLRbYrv65TA/w9C3dAT0bTMJ/c39+aF/0A3b8H3wWZxwJ4H4a4nDHC3grelIqnfwhzJIECQa
OrrAH8nNMPo9YkIEvT5SDg+z88thYrj22n1v4TiBrgfjhQMBCLBrq19944YBETG0hPitaUNK4gh+
hqWwIyQksGsn0Z/Mz4/+SxJamxPaN+DYl0SJBit+79jv2DcsD35/lmF5tJ0fhCn/8q//CS2j+Kkb
cRj9PSUB/76DxP/lAszLlaFtwlNuXqXralyzPHiSmhd46joCAC81vDAS2244MOjqoSP4GcZ/R0jA
v2sn0V9Nzz/6wdPogf4/Jf4UfQ1Lq4BbN2oFd08CCHHXNLiTsEQeFRzFzTD6HVIC/04PKYH56PwS
uAm1avid0o1AsRwMcoGTRLT12sHhYmcKUAL0C5gR+XqrVc2W/hw4iqdhOXRICTl0ekg53FyAHlLg
bNb729WLvrkabRzvrXJuv109bfzkmw3/8P64ivWfauXK4/qfc/Ip+vqEFgJYaQJiOcTCCKlfhJVW
eX3hpAOzeyOuqyMPMTM8NBoqYlQ0jeSAeLmAiflx427KZHPKzYkIeg8WHtROS4mcl8J11VfFBTQv
2DF2cT+KpWHwO6SEBDo9pBg+js+vH5+9JNavbv4IjbdTbhMZMNMkgWVo/J1xTIOEOEYi7IJj+RiG
v09NSKDfSQrh6835hbA0Nm96vHGjeGMcPOk43v/K4WvEIYbmRFiAOgsUnEbxjChwNMyP7vg/mo1h
IRDkhBSIXlIMywvYq9wkUXxSWxkEwIMhjGmur4nAQkMcnLmK7PCJ6xGMDItgR0iAv2snYb95Of/o
n4cnjaNhriHoi2ckfqvk+9Yxz4GDigPc0d5/1Z0Dh5gZxr2hIkBvGknE5xdgjN2Um/Db2jBPiTsH
Zz0QSsPSsPGoX313LEwFLGIIAOGbgx/SK3IcS8Pod2kJGXS7SEncfD3/2N+ewS8gBPPdc1p1/Os+
Kjhgk7gqhKlj6nRWAApc4yAKWAK2Cqg6oOtOg+P5GhYJSU+IhewmRTOVzy+aL4nmRfY6Pbx5/89t
Sx7AeX9K1yUPx3+V7xJJ7bjoGQZV5AFNc4wgEicmh/kYHgYtHSH+tpkU+8Py/GKfbkJn7Z7QY8kj
CK9CkghH3Y1iJGwB0JsiDf+J+7jP7kw8gp9h7HeEBPi7dhL90QVsRz4am9hdn1ARIhYORFhW4rbL
TrXudBQhosVrhhcEhmGho4v7EZwM474jJHDftZO4f7yE0I+1q9nr902ktyj8+hoEB7Qi5sAgGA75
lOgKeQaL4M9vDYauAOSjWBqWQZeWEEO3i5SEfAF+EcWzPefb4UXnT2wDQf9IEoKQ5t7QpzBzLYHa
AUfV9hyLUPrHcDIM/56SAH/fQUKvXMCJ7Vgr/PiE4x/CzWiG4SrNP+AFZKRqeiAkbtEnTbCD3Axj
vyUjgN+2kqiPp+dfcJ+T91PuQ2BvzYscvKoQ8o6mB7g5CWFBAoXTvFpJN0EhB9kYhntLRsC9bSXh
fr4A/XLjwHngG4SYP68d75QuPwCegYM/2HH0l1gKjmKvMWKr6HJil3E8L8Pgk/SEFMhuUhw3z+cf
/asNnHuElZUftePx11deMPMZjgf3K+rbmnAswUB0joilRiHRXPudzRw4kplhYfSICUn0+kgxrC7A
6l9tsquvm/Vpd1sUh2AFoGkIUNtanzD+OyoJwQosspC/iARiYhzJzo8E0fkt3wmi0/edIC7AIQLh
0fbBc8DjbR8KsrkwnMWxmNm6pfruQApDthdMCNBPpPVziJFh8Lf8E7BvW0nAlQsY+ZNw477pV9ME
0o5OuBxUMQgseLhB3zSvvjuQAhVVtwtouxyDpupa/0ezNSwGgpwQB9FLimU6Of+68OxDtmMLya+v
CLV3FtIdhTYskxAHRI3zHAsxPW3YDrEbPsjOsBi2ZAT821YS9vEFLMcKTIL3E04DARytGCIyERzD
DewBKAmyfmksIfoHoSKH+RkGvqUjkG+bSeiVm/OP+Bd9bZx2/YUwDDA7wd5nhsMwaPDMQfQ4BEo1
/cSYP4ahYfT3lAT++w5SAi+z80vguY4FWHjh5oQzAJKu4CCCgfPmrRD6XgjEYLCBGDgl5UAldVeA
I7kZlkCPmBBCr4+Uw+Lp/HJ4gHTDKD7lphg2v5XDH3PioBoSxGsRQeYb+IJ2WqorimMYGpbDnpIQ
wr6DlMDDBSQePq+Td+PqJlyf1BHHwLE/Ax5PaTh3ggPPBSdCcqI47BA9lqlhSfSpCWn0O0mJPF/A
6vBl42xOaA8h4ZrlwFkBURhD5imcVosQwc/wzNYeIvZnB7kZlsGWjAB/20qi/uUCjmMeNmHSauVf
N0Ip4VqE7YAgtbmJlf+hsx+mMH9Nc7zIQ4mCRiqEf+IQO8OoN1QE6E0jifnDBWA+j8L15oRZuCwN
yh0SsiAfZWioQzCzyENOUeuFJoOVD7MzjHpLR+DeNpPIzy9gKzx+S9bvXnjCAQ/OBRaq9giYHOhV
uRPI0pKY/XrcXXCP4GQY9R0hAfuuncR9rJzf3rmxtdPmqED0aWXHMBXCzaunZxrXA7gmGmMHgoZb
kTdu0CP4GUZ/R0igv2sn0R9dgMdtuY6PiHE53uXGg5bnORoh+FO/YO3sKHkwgiRYVWFO7GXTHfqH
2RnGvqUjoG+bSeSXH88/7icQ+Ph2QmcnB84EOG6keW6b3N/3/jPXsLaykDza+oDAFdpF/jA7w8i3
dATybTOJ/OQCdlh34OkvTpqWxYIfB85cIIZnq1T6o75KyoItbp022mqkLvbHMDSM/p6SwH/fQUrg
7sv5x/4DlJSMvaunk5YEQBDMA1k1IhTJa6QAir2jeigBrH4I9QGn0A/2uccxNSyI3i8iZNHrI8Xx
cAkTwivXEHUSJCdURxSEE7IQAMEyoHPqV18cVRodAlUFAusrorujmBmWQpeWEEK3i5TB3QUsxHJi
a+vT5h8wUNAIPDuQrNgIoK+UIFMdMqVpSJjah2x3ldIxDA1LYU9JyGDfQUpAvoBQFHmtV0Um29H4
6zteBjLOeL4Kud1uaPvHLjx9zcP5LxzKbHdf4BvtCeAwPz/AvyUk4W/bv0P/AtzPL2u3XLunjHwD
hwPPVG4eul2V+/swqBYASQkihErst8Zd/I/haFgAe0pCAvsOUgQvF6CCtnH5lePzauwYkKR7yuIl
YPqDGgKB7HJzestzlbMggfcTtfYpsSz8WeaGJTP8FEJKwx8iJXZzAd6ikecYbh3P1eZStyrk17UX
rN+QzcPRDN/fSFAQ0AULu0iz9H5h786bP8fUsJyGnkFIaegjpIxGFxBXeueF3tspS19BUAvEDolw
bDmYxkFhcDtVO8G2t0qE7srnCIaGhbIjJCSxayfhv7uAowMZkszDJGoh+PV5AYoKKnVLUCiyPy8q
txMncRB3R+B9BAfDeO8ICbx37STe8iVs7dbhWkvWxekApyCVgEVgQ8Fp/tBOguJFKGsIAuG/S1w6
gpdh6B92lAT2+w4S/IcLAP85M2LI7jxtIAU4lkS6iuytCqZXL7BTO/tq2HVDlgfUpt/2kmG+R/I0
LIceMSGKXh8pDeUCTNptoBnkuxWnLgOEMOQ50zxE+fZtWgpBYXuOxwiKqRMG1J/hZlgY3z+BkMj3
HyDF8nABwXVPHqT4nXKjwfEQxAIHPZjb7vOIhQE8HdUug8fEBu8IRoYFsSMk8N+1k7A/XYAdNA03
m1P6u6EWHAJ3N8tCMYUBtVQVCIU6F7C/BrdH1/w5zMcw6C0dgXnbTEI+vQC/nrKGdA/vcPn04493
OChtBAWGocjk9vwGlExnLYB8S4gkgsqIAmEDHcPJMOx7SgL4fQcJvXJ3fg/3Yl2urdOGcUHheIgU
hdIW3Bb8vpoB9zaGc3wR8ombF98f9zVH+iGWhoXQpSXE0O0iBbG4AKfGXbF2nXXYYvHr9j9Tbb+q
GrhttHTfrw0xvVD5rQry2p4yEJkFR/AzLIMdISGAXTuJ/t0FTAOYpN+8k14lAzXMwWUNp8tM352N
6OpAAVflXaRW2M2B/jE8DEO+pyQw33eQoC8uwO68B/umheAk473SJ/sQ3v5453GV6yGIkErcfmcD
+yEuhiFvqAi4m0YS6vsLGN/PUMdOW58wXgtOiqF+Edz+wYHe6KysYNiDXc9I4Ktul94+3EdwMoz4
jpAAfddO4v68Ov/yKnu2cdK4FchTvYaSOBChCFXj2zP6Lv5VWU8obQ4RvH3cj+BkGPcdIYH7rp3E
Xb4AI34Ge9mr583m6r8+ViU8IZFYgYscmyuT/k8LzK/rHEidlMCyr6oTNLLomzqwBlRzQawW4fpF
qJ4ubz9jalgwfWpCOv1OUkQfb84/NVbr5KRhu3BKCZHQLFyV12Bd387WmRlQbx6uYmDgKJ9tNmKE
MA7yMyyFLRkB/7aVxH11AZut5wxubTvhustDrW24pwWqpm1LAxFbLcgXYOBCPRG3pe7akd4sv4fZ
Gca9pSOAb5tJ5J8v4BRsBtWFrxbwp0Xg1xUQXFhY5e1BlOg+Vqg75mE1hnEPKwVP7LJ2vFw9V4WX
G8fDED/D6BPkhBCIXlIWswvInancISe+cQFD8Bx4z1i61faEyxMWC6g9CCU/mO1iQTg+j2JpWBwd
UkIUnR5SDNMLCGavLl6AlJkTJ5LBTYYsFsDB0FY06J8EgMaCWgfgBG3L/xP+zmOZGpZFn5oQR7+T
lMjLBewUvlYRduufaYQ/d6tktSHgIX0eDmb6G2FIqeR5KKsF1lH7bc2KcJiDYeBbOgLytpkE++sF
gK2UUFJ5V1++hWFIDf850OFwBa5eYFixvYCBWJN5OHqHcDpM+Hxqdn4u/GHod4QE9rt2EnzlAjxu
0xOP9KqIHxz8Quju3trvrMUUJHpzYJtClF0r6Ga8V7cNHOZlGPguLYF9t4uEf3oBY//Os9/hztIW
ixMMegzXNULcNG43xuBf6+APcQ8AfVXvY3863z1vOYKfYRnsCAkB7NpJ9O9G5999VXH3mXE68CkY
/VCRFTP0sCXKVvfgQU4H3Bm7c1v00D/Izw/A39KR2G+bv4P+0/mh/2iEmuFezaFsL9TT+tvV6/Xz
9ekEAdkFENkDOkho46p6s6C+9gX8/ohv87cJL/Tr81WfwZ+xNiyTgUcQ4hn4BCmpj/PzS+olSdd2
8jMA/tyyDJG+jAhbsfb8XZKIdRlD6kdVhLf1YBAuisP8DAukpSOk0DaT0L98PD/0N2G1LTjl6gDl
/eCOTZgX28DdvqsOyhrAbVUCBKts3UfEnuAIfoax3xES4O/aSfRvLmBtXm38Ux4WwNILNhEUsKmq
p3SWZLFaFMA9geGC1PpF2KMH2RiGfEtGAL5tJeFePZx/sD+HxtVy7VonHO7V5oqHME+2jXbrb4HF
utglhpo2BORHsTIMe4eUgL7TQ8K/vABf0DiKvZPqGgj0hJtnoV53W7ijr2sgowkyXGH71ZbTItT8
EfwMS2BHSOC/ayfRH1+AV3SyDr1Naw2dbq2FmmYMFHMFf1tf50DYOVRzgorSMDsGLdGj+RmWAUFO
SILoJeUxuYCjs5UXwl1bJ66vBZX9qkueeHF31UdvIajqa0EoqIDFtgBmOxCaLfKRPA1LpEdMyKPX
R0pjcQFLgxwm7uaE+zQ4nZeg0ijcL7cd/KD/OytylQEuwIklBpddXwSHGRlGv6UjgG+bSczlCzi0
XyTZ2ojbn//rjgmoa8ZgKLHCD18xAGWc4PgMitsIw0VGD7MzjHxLRyDfNpPILy5gawyXUQWnwx18
DnCtA6QWE0XWwdZH1Yml8IOLzQ5xMQx3Q0WA3TSSUM8fz29zzhIX8riL06ENwxiSXxgRNrDNq7/u
Vrf2IAYOAiCxsnm1X92o+CP4GcZ9R0hAv2sn0Z+9nh/9G1dLDPuU14qC3wdByK3UzRLuKHZKgMkA
AVsMC1cCD+F/DEfDAthTEhLYd5AiuLkA584z5NDH4OuC4jbwf3DFVXf7XsF5KdTWNSAPph2ev67/
K9cow0EwLjt8MCAgcFzDGX47Maqrsru+0V/hdFhkh59IiPIwASnij8r5Z9kdVEnW1tHbKcOqKZho
cHgMRhQNYurMMEg/gyL5Ase0x//Eru44Zobl1aUlJNPtImVwNz2/DMaxbnj+KT15CK5kgssIILy0
f6AMiTaw/kAwjLDNLCAEcAwnw/DvKQnw9x0k9OOX80P/kkBgxSmRB4NKhLB1uJK3702qL+RDUKK6
9VuDv6OrwI5gZBj4HSGB+66dhP3lArYPLxDhtW4B+PXVg4JEDrgbjgbLabheFCQTQAVxyKdBEuHM
O8jJD1BvfgCJedP6HeIX4LJYGrGenDZXkq9CJAQMCmU7qPu6psragyx68OIN15Y4iqNh9DukhAQ6
PaQUlhegbm7+0HQQwqHMrT93ZAYqB/bFNM2zP0omgygXvs43q61aIrbiSJ6GJdEjJmTR6yOlcTM5
v/IfOGJtVPKva6S/jpihAl/xtIkSO65Hjrbxlt4bJBp47uOBritiHL38639Cyyg2p1svwAyCuyrB
wQcnDPWrf/gA1aQ4Fm5c5tsiFbCU99bqIxgani77n/LD30hOlBcIPf7tn/8grib+riH6ruUQzD8R
DimBbmLoqWbIXymw/85c6OesnEwWf+Xo/NvaiQjkP5VI/spa+DdXi1087akk8VegcL+mRL2ukCtE
N5L2VMD/rwsWJtb4zgIOq3sjhNE6Xo/dGBI1j+79AenWohk0dRsJzt9//8BU50Jgfuy/vWcJ9a+b
Icg26yj+/QPsEuGCBCgSD3dHQWohg8AlmG2qHigbDL54sLGgHBgjIFz1uNXJOnQxUHwEPgyFeFg4
FYTSLx+uoupSq98/VBe+QN1JSKSDNCKagbuwW+6q4kya5+6w2r6/chPnwQNHdvT7BwEh+sOV33yw
+n0YAiCqSzUgJwlOZeBsnQOPmP+2fjJcDT6P/qYVWLMjxFGyVoaWUlipJ2M6mkgWYyg5HXtKYusy
DnNGRiW8E5joEeXaMxvElMwG85wOPzE2etTADaqgIA0mUoD5qaRxCwpLnxKcBLKL1LkRqIHiOsUm
N9MpW+aj3L7nAxfLRm5rciCEi8wKAllPtDsttiMZOc4jnFW8OoY0ZexcjtPb1DJiJeeRMRoJmm0r
1lpLjTFCrDPyHSsf+RG/YgSo051mwZgPDHhIeM8XjCiLtG4oKmYUIX5VKTeXXS4d22puynQhLAOU
zDk+ndmYiWbRmFM/CflTISV4xBpqqIBE35AVm1NUolHMqaKsu+6dGmd/UK6f3gaY+6waajLjEn9B
C8WXmC61ZainUzW2ZE3EzogVNFe2mWCCfVOcBF9TQ6OVkFIKzxMUzHCOHHOsJ2e8t0i8t7KglNBL
c0UPmEIuHWGV8OFUdD77NAd7Dv8zz3vSPDQ5XWEpg5qaWbiSOGZsR4E/pvPkzTVT2fTieSkofBlu
Mp+Cy3HSZcx4SyOiaZmGxHFFoAVVCf1kGqdmLlsUlY0opNBZZMmqSE8zrBWy72x4jmFkQQ10JWIC
NCqM8tYxmYUjyJZgzjXWwYpFJzJUs/BHyNJNWQr82cjEuSUnzDqPU5lKVznNvRiGQCszKWNchaPQ
o+EXL24iTeJSXCYxbY9olTdlPYhX2M6/ypPcicsR4oyvI15PVJnJymiUahKliBH1ar7rlrbCkve5
cN94P77L7PI5YEN/RBcqjMLoAfmhpsgpdqa+kCVyCXV+lBRStGVDfEhpbMnGTDSwzNMc+4B5+1VX
M5m/K/2xjbOHhPY1mA2mo0xKxv3sa+wiR9zUjMqvvqtiWRDMRztGpmJHMIri3JUND91OkIG++Xo2
pUucyZKa3UU+cwdhvpbsjHMkGUrpxKbMs2hkB+xjyUsLVQ+NaWrQcs5yxYj3HQFUnzotqcJRHMYO
x6XP5zId2+Y0Tpx17Jifq+JdE9fVprahOeOIwa96TklLD2VsKnNeOgo0YV7A7ZgKix45oSwWniVM
bWvGasEXyVM/cZzrTOE4XCk0K5SLUNBXSTmj7HTqePFUigKFQwm7wGnGjdJY1ZVStTWF1ca6n0aK
5+kvDq0vQgE7EydE5jTJ7RfW0yPZDlzFjkM5DeNoXt3oLNMs448DPvxqBUyqYL/Ilp6T6BPK/aLb
vsyXmeJnHq/47r1lGtHU5BNRjmjumydJ3yKO+2SUvjXmHH8dl+UoZd+sxJznFvcHq2rfsD52CjST
0kXATlOUyUXsugrvvqqBMWaS4sUyAjlPZMePZRSbCuu5i4IpvbHqMV8Ey3j34pyVowCQ0HjvxUbx
KAvEieHRz5IQyYFoPooeYj8zURyMC/XddSQ8ckxvnTtlOadtUZMRF9GjtMwLpcgKQ0H0pyie0Kb5
lgjqe4jsCc/rr0lgL0LNEpa+E84wHBmNcMzMKBfGKWO4/EyNqZVl0vFE5KkNg61XKjTLB452xmJo
6U+Fmz9gP9qorpA92xr3NSsp2TZ487PmZpM0zt4pppCmvMkA62U4Nkw+VKQUFHURZP7IzgNNTrBt
TTPv1vGTdB7o7Aj58cYMbDxnCj0fWSpTjBL9SxpEMNU901eEQlFNI1ES0xNmBXpV+Vic2IY6MkOM
x3QhfQpURfB4foZyew4X5z5nZvwAIUWrES19YYpsZkl+8AXi3PEopGKs4MCaqaqVymGKnDvOmDgW
7U1T3qJnCW1LSxRLnwuYx6bwYErS19gNaBljOlbM3Bdl3kroW5TcC66oKUUS8vMs0zLZ5HiZK+Gh
XGZJsuiwGgz8RNYhmHhis+GLZ0gKZ4bF1NLLSHZi21uY+keKoceepxaTESdST2UehKuMt2eBoE04
Sy54lZH5govlDDvGhFYXHm3iSYgRNfaSakHJX6Iomeqxq8lxHGpTTXLFW6ugFvSU9+h4zgWSO6JD
xh7ZUqAu7Cia2qCpsRY9UVFpfuGMhB85fubKuWunI720o4lbGNxUuNXfs1hm1Fy6tcMgGOcmxUz8
QjDkIvM+ijjiFZrOvxYapU8KyYuWQmSEC5hfU5NSTcXhORVWiTxUrFB9D2BGLTM+COWRJTrPgZeq
i8wzyrGD+EJmKf2Win1mGvt3aZ6at5yhwpIV8jJtB9Qoj7VY0SUzkWktWsS0GEz4lLZlVfOyZVZ6
4sQstY1J59myhHXGU0MRgCgZU05KrD2Isf1Kl352W7/L9WCMmdS7ixxY6ErRzOcCnYDBYEjRrWCY
uhw7AnrMPRZUUkHNeMP3bj0m927rf5Vurtty/V6j1aBUPKeQZiZCsi0KqS1rSApvEyfKtv9UaXhf
N4oigJxkFrbuQKOuTJR7c1uERSLgE+ojDeIcc27KTlldpD4GlgOLg4WjJV+9jUVq7tuM/6RJOvMS
hSDANHrHWurP2JjJlint58uCyQCi/fuEMw3FKjJhZOgadNMh747q7vq9VjUyPivMQjtaevhLkBbp
on5S3U98sm6r/6AoeXZCFn4Mq/pKTbD/bP0JVzKtRK7/6ZWxjFNk3TpMNtEYR5xhNo4WkA4ULejq
z/5t/a+6re6t39Z/PMlesW5uTB2rVEyG0lPZzRywKnRaVZXM8yUwXRhuaZilkcpMaS9EzXLnehFx
S5uiuGX9L0fnFxFlWPP6s1lF0PxL8sVxqNHBVMykBVOEzpuuSpEsYl9/SuOUmeMwLSZgG7mfVBws
41Jw3gSJCmUxcq2nKPEE2bS1XIE1r5y4XuF8kvJoyVUPCgonkmHVMJ94VkXNgwQ69T+pgtY8SCxA
u4tZoT0JieYoui/aCht9FcWSU18ylPG3dmALilqy+BbntvsZ5p3MCab2MShgreRilMh1u26wzLjw
aG1Wv2UD6pF1Ne5RCHPhMdDyx7pZCzNjVhoOGhtO6X6mYrCIHGck8Zh/8q1IveMjGJqhaTwnAas/
O1RsKzmbMrO6za0+geETdWf9J7cKGxQ0y8zqt7Sqq3eCSzefqInqZ3DVJ5jggRfCJcs5roxUDyzd
tVbo3gaFUS6HyLCfIxz5U5pO1TmOWe9eKyxKgaCk9GvBF2AlaP7GcotXNAlSn/pIqaCVKNFllznv
20uH4tA4kGjno5YLX4Xqwyks+ClsRNaFqiNFoiLtofTclYoxrPq8IEwjh3KeuEQSZJoL2FuKQu5E
YG7rbzIDOpSxU/LPfBpJE7AZYtADIlqBpeON3Nymv3CgMrCZextYBB4jSxI+0SqtjkKUhnehRBcL
MLf1CQQbxK9SaPxRf1QSM0UIPP9bKYEBExY2elBzWpwhi3JnlhWWj04A5q3tSxEcKUd3lBrmsuk7
5UINXffVTIxMMSQhnesmDdYFptAIfiE9rXupnDYnpmFoE7H6sFOw3JRj1WJU92KXo+eBlYAyrWhz
FHGLPIQRINGC85qxrLlSjeJL3RnDDvFBQ85tTVn6dPoMK5Zcv6v/hOJrUeTqc/3pMklmKZbMx/pJ
HMt8dAQwtOu+IDVDuVQNa1nTmZkNu7aSUpsfYGAUjSKz0GcNE0HCjfWcDSf1h20jCqeaJ4rbHxCK
9jyxJZBlxbFgGt6CVlnUsMVaRn7nm+E7zFROgZKxyRjbJkwvPdbcpSoxTvMHrrV2lk6aBrKXh0L3
M7ylY2tUf7yhpLxHM/SjRU2yf0L9CSmJnaVoMtX8rZ9NedQks6x150ubf9aEnacGjq8plJexo7qH
yyX41u8eVz0zzYVxaUbcvO7d/476bYfYYLVw5rogv4pq37tntO6o/+x/i2snsN/jVU7ZP75hZv/p
fU+GylXi0d4sivWVYTLBXHM19g77AXuXBQIu5FSkYOsYm8aU8rGu3pqs4qM4vIukKA+nMVimUyoz
NTnCQVaM9tS0avhKFDnuuNNTdycMO5WCEN02jwggXG3OIH+JiygtRmDUsXf15+gIpgGY6oxiZolY
yPtn15+hSu2LFIb+zCysLJymtp0sGdeUm7eUmrDjMuBTWMuCFWa5fOnwUfjou1z4yLjBfQZjdBkV
QQy7DzF5UMvAXdpgnjzWHzM19tFNLH2ZJnqiK0EgPImeLS6at5GqvQSUxCxqgvqRphm+ulySL5pH
qjTzEetBtKifVv/RXP1znNPO9hlsln4ps0JvPtGwZQlfNUhPuG2+RTLDb1ris7fNI0NHe1e9sNi+
DfJkA1ZivP2wKGgaGLEBWOC7nyn5LBg+GEyvLVN2asqlwKjzPVdZbNsyVFHl581nch3cCOBLouc1
S/UHQ5HzZEowsnnDGKKKQNawE25pwHCKZNhXOZ3nUjzsiyoDsWmrgRKCMpMjz5Rm+2fbdlrIdily
s+bZKZuCWe6m9CxkykhXEohXhGWkTGcNf7wjcmCPZeH2vclqWHYLymme2UgwDiQ5E1Nj+0whyyk5
Mnx1GthGfi+GYIX5cfTglw86B/LXTB1Pw2pg0GmAFIOxhImXCoaCpZSb1qB6maPJNRgiDx4sqK+D
pkXATqhCt1YN4qLuKKqmT6OoyMd1kxXl5kJitS8xFl1F4qJ0KvlYnDmBAJ4A2FTkKEH3mSj6ih96
0bQmUmEbMOUQr8pS5kRKDPWKp83oUB3QRK63clmUgO1gWE17lAjcOEjpZOSbHrjUYC8aubbWPA18
RtyqYIuRh2xaSSKMJ/W3NAPXeI3AoQHmpM1OtnB7EZapMBgJnFqOwOfWfEf9cT4NVSUy0NeMz3XY
UANedXtkOcbIp3Rvomvhu19QWTUmR4aK/PskFiPFcVlwAXFjFwULVo/1uZWJ+srynSljpupKpUs5
1Kdg5niPCIF21nIby1IRh1OO+5KnfHLvO5xc96eW6d1HsBEO5PqjImelSykuVg54uKZU6cK3cY+U
y3gPjhB7977rKDBEysfYXpawLzZNZplwiJ27GeM/1n90xh5bURFOWCPHMiPpwaPAWcVSYpNVlGiT
KMu5VZSVwiPNZ+kCnEl3KZfLkoHDR0uV5o4XZks/9vyxikNmFOBixruFvjLZjH/UikJ8AAUUx0I+
EijMjR0tjVduXrnScnSPs0yO4Yt1pUAemnESzFBBAmcNlUePEROxSllgdsJTSXrPuqJMxdRcy5Lo
zo8dauRZHqjXyAzvY22V6J/TisoXvHsnVeOljzO8NHlv5GlIqbuQD64yLQRTD5wud7mpTdmC/Syh
wl5IDph8nMmVU8FHD3FmuktBkz5Rvj8zysCZJuCNM/gwB3/wJ9+OdJkVVOHW5QLFQNieWYX5buaM
dF9SluynWJhyAnUbofgLE2uvIq3xtzF+cqNRQq0YyTIedD4FQIyCGdOS/eRhT2ZdrN4GGW2bSqR/
DkW+fKghNE3RUbAaV66C4CliKVnMWf8hjDVeAcu4nBQBQz2icqKDhf7IMGY2Dqny/5P1ZVty6lqQ
X8RazMMrU86VNZerXrTsYx+BBBICgUBf35Hp29e33S+sZJAQgtxDRGyISn/rves0trAuA3tqJWmf
ZuKypwjTOAbxUm4pblcX+vOTNeuC9zbSbtfAshm2JsW8RV6VRHBIKu783780Gf0KT2oUtkkRrZms
x446RTvPc7142VZAlxHUuMhJtMuTQB6Te0K1+86z0fU29yRuQyAletn3wqw5ZR3Zm+4GkfnuuGsm
t+r7aHni0v835O+r6rrzopAnmIl9zaP0660b052nmvhpduX3bKmDTvJPstL2wBprK9anyScb+0s3
rny/SMFKYGzySEyaq4lg+r1G5cuShWcB15DVSYNMPEr2+PJy8tBm8nkcEnqJR+rkkInHdY/0f7f6
diyQTDnnoPW6ly2Vz42XNkU0Wf/SzQ0pt42z4wBc/KMJsiLQA/3yuYmBsHJ/d191ol00FT5g2W99
uPYHd+JrNaaGfDYmPGc0ka8mTfiZtWFQSD+jV5Y4ax4tAon5asfHJpHLNVk9Dcupnc+ZAupv9Uov
IuX8BRDWc9DMUd2y1e712vB8aU30nnodYF8/tI8L7cVu1ZwdbJ9Wijd725f+2BfwOL8EocG5d1Vw
hs+PDqsKdyKZhx3dRYp+9zbtn3VALnKh4f6+Nq2TLF3rLblanSpdtl+JmZx6UG5w5p1d620BOi1D
c12Umffsd66OfN7ckvpgiqYqbTLgCzxAUs2kXc9/jmH3jbzj6jwjnvlv23ZUHQ6+rf9pcV9VKjR5
uLrIAP8cs91OdT/f77OEIhM71vlffxr/ffSfvn0HOPW0dMd7L3+2qzsK8KfrPhFekVKPlb9Pcj/f
/fA/x9x/OXMyHTi835/t/7n4//d67rvVmLwM1kl3/zPAP6P+3S6xE4DbEDb79+hu3fw+/N7F/4zB
bunJmOP/bLkjK7fF34Me1nAEvRCS6nenf92YP+cQg5fV6bb+/P8u579N7j2IdowPdo/P6pUY7rzt
hMdLu7rrd7elaz7YcH3xyBDUtEuAyS2zvUTD7JTxMFWSuSyXNJpPg3B+6Hlb/kUfMp7CX03LeO4C
73hrpRFVvE3uBZJIdRwIW3drGuqntPd0AT7GfNmJnibVmn/jhu1YT8LvARxwge/c6+cwXbKa9zMC
lXAIzzbowmpWo30VK3IgOgf6p7YsX24nb5rmPW2W5lsWbLJkzjZfe4+mexGEyd4u+H/ed9wPQYL6
9p8R3/4H4fQzEo3Og4hsr7bdwmpraXi+n9jwNquj1czP92HdB6jjBnQEzsk2dlI6Xr5g0nURaq2f
7pfo+q463i87tlxUC18C0HgxyxPUlP7yCFiadvn3Nm9pHCbvm3CDsl2NeXA4s4fVkG4vQ08/eqMf
F1PG5adc6ePvWQpZGSve/uM0jp/3frK8jIFWdatEdpponJ0Sj6p6SYR5mccE4amy7T9e2pb3EY9L
+wgWDdQcNV5upk4dxzAdfi+2YZXAOHVwAHTODu42Vm4sxIPwWnqwWReVNpiHQnOzvqfuNJTzMu3T
xvOuPV5gCNRVZ5XgVu4cQpI6TEZdOCTKaY98VnuSH3nUInx/WYFYfu8ks9U0Rq+N9dE2zOjFM2As
gsV4O7GE215vZqqTJXGO8bph4QKUGXWwax0EaIvntGcmnL1SI4NDXMSnTdRnywDC6DEoEvjqXeQi
e+dd0BeO50+XKOXmuQ2HoxurJbeMqool4XqJfDnl65ilNZnc4MIMCS7KyvDSrqoyadeWNGPuvp+5
995P4XH1grdmQT+qW/kL37au7K3aqUHYZ7jUoWJdEFyOkpNXf7Uin4IWgZQAdDB347sbjRkmR0yI
ImOQcIi+00W3cEz8baGMvo26y31t/bM14C1lk7dZ9hqYBL78I7BdkMd4VUNudQ+YM9tzNp1T11z5
Yt68yD4sgXPCG4C7nBH1lXXknK68mMS085L1LYLzK7LVwNtrUdlJ/kgiapFGR1keRz8WB+QngOeu
kOH2FE/BEe+snct+jcdcDvowxvR17j+9jHIwyllTEEQqAYJI2bHnSZsPb+A5C+xD78xrgb84y0ef
i5wkWQmIROThlpykMx99OwR5LwmtRzbFCP3dAuAXGGrgjYUdo5c5ELAB0s3g6bujScg7/jSheAM/
9CXn1JaDAesozSul6zNLALyznu8QJ7wkcjBF6LNyG7yjTOjD0gPTXtO01vw1GZJfs55YqYDIVbZ3
cIsjUU/ZsI+MDcFNrkMZ+pTsvXDvrAge0jC9yixllQ+m2wyIcAwyzKJfs2+AMPeekfRgUvDPJCBl
awyyqy44eDzC3Y2CKg3dtQ42foxmFgNmLZrAFnO0zeWGhCOPWu8BbP724F60iYA8Diu7KHj0g9cO
PgB+i8QuafmH6yOKMkQspT+c+3l0zlHkmIuMh/XS29dUhFseJnT44H4QVsBV1c6hjn0eQM0OUhYW
bx37UL3rlAsZor1kMvuA5PZpMI771AjiPaMU+BQRuRVjwEAyKnux8bCUqd+yXGnjbHncivACgnOv
hcOOvruZfwLap/naeuyj8e1pkTz5MXkU6JhC3sKs7+QK7P4+RlKU0wghLyyhU86KgARc3Oaxc17j
bLG0wBcL+JOZRZ74ZK+TmPxQLCkUV92PJuJTkcY6eEzXNdwP0ab3tPHF09KyvR82P9Um+AMIgLi0
Hu+r1g35jgoxFvcpGgbw+Nansu5vk6UdBGnjQrpTt5i5lgM8jAaM1gltn4lHC7V12acijpPHCEpf
rCV9pYQB/zEvwXHg/RPts+HTLiG0GrwdDysLxTkYlclHBLNMlWwLxjMdo2qFeKVmKHc8NA6LjpTb
h1EOgNzJCLLQjdKDL5M4j3RcB/3QfSD2tKXZwiNgluQ52ZoPDhDmi7AxLfqFDmd8ueF/tgOw/9Zp
SQ7ugLe8lmJZHuk2iqNw5XgJlZxKVztIy9O0yyd8yrV0k04fOYvEkSQAQDgdH+M5Pjs0AC3j0u0c
Idc+zdubDxN1zRRw/0FkyVEJ2V55S6vRD0qHmsqL+v5TrUm2s3IQdXBb1YN9WmxMSys2ufeCadrz
een2NqXkyfGGXFr3w1m38fW+6LbX2CJ8Trc+OQ0tC94IoCzNOVBf1WNO1npdlCyVmyx7HbZb2TWD
vFjoZmZE0cfEDMEZFG4KbYNMAfGTvA0M+cCjQ3cbDd6ZSeFURd+fHccB/jskczH2Q1h3Mw0fg3nS
Fy8WVRvI9eSPvjkNq2NOU8M/qYy/DSBMAV2QG/bBn/HqbvbMgKPjcX7sMw9B0zA0RxXfVCCeEz/b
mCPiiQU9LXZEKukPLz6x9moWQJGb88mD90CIlyClA5htRz9LFhU2ZkN9e3F13ZPU7qYM6SIfXBcm
nLgPoHZ+BAIinzC0yTWbRqcchUoOIPm/RdMwPcG3zXn0oW5zB1UNpB/I4va69/3fqyiZOixdn9PQ
jmcxZOPZi8bHsUnlOVhZ8xhw96o3RG+60lvTvEovGp76wJYR9cgzvOOLthEvTZu4zw55dROmr03n
rw8R8i8TqCvGGh6cWbCTN+q2jroIpPEcLbXKIDZxOnoEVfDQNSL5BKL1GA+jOg9EyLJdLmyiyysb
o+V1Ze3rMqujDN3xc4s+NhaFX9CWeFUUtfoYkWF61jyAERrS/qiFDipgEjQHPb/WjBOnUoAuTvfF
ygQ/ze172/hFH5vxasHOPCEF9x/JdI1V1++mVAalGMTyrCh9jXptPgNPL5XZHHq4ryLACnsYaElS
59EGXj1HWnyDUsmvAxrxg9rhGu3BdiStQJVEuYglKSQV/iXJUu8Sy4bDxIMyDHtvOHkaAFfaRQ1e
omdBWS1JlaSEVmztgVuqITqund+WUTa1VUQJZBIiRPbrAfYWZBxxV0lc6nUDG5xpYIOde9BWbvXk
x/1lCgYQfUj3iiTw/Wvawlh7sylouw1fYpgDBGVOPoN6eMVktoVs+v4QyYjvhAZLSXgY1JtwVD6z
wDtE09TVw6rDQ0Db72uUkdckHnbOZJwTCJ/mIYXiADqKdMjHTDhPbGCktGqDA+M2zle45NpLRvkg
gwe9ReEJz4Y503k+jdmEa09v5i1pxBuolAeazd6JDF1TGJ8jzxe8hwrC1G7At92c+v1XLHNuM1E4
vaC1bQw7hdIkh0Dr2vxQa9g0eReODy5Y0+8r/tSIaeh+Mo09t8LdT8kaH1y+idyfIvdh6E6OnvRe
JPqxT3ryMA1uVIyJmirKPFKI0AcRF0l15I3kexZpqBUS+iqVtzyQzpOvLbB74JbJeu3jUBa9dNwj
/CiiEMn5vk0bXW7+upwcHwDUJnl0doZdrIbwgRNVu9omSJey7MiYmx0nFmU7o+Aq4QYHGKxUH03q
kHKWa5h3eor/SS1sZ63Gryxq7TufB1sDUfe/h33yo2v5lXKyvbDou/FX8ZwQRAppM06VF1KJiAhy
mDhrvDxKdbpfQlHExumOUyB2JuXbKTIeq1YSmxMDNVHLrP2eDpAo9IxnZR9muRdYURpncY6DMyPa
jAnCt5iG0dELN0Rss25Lo5MJINYwltPcJGUzr7ryV8MAnQTLbqFrX8QpaeBuM/dnuoBxiUX8SPyk
zUN/jM/uOFDIx5zsccsOEJetL1wEbO9ZQnMzbEFBp3EuxwDIXYPvx8gpCA+LdvscSKTJpUggaRvH
YCcl/Sm3JjqTzSDOGMP5ArnHWPTtak8jIQFM8xbuTRPoR8KdqOANhcZz2hBc3axTx5yg0CogceFk
U1ZuDThU68XjC+m7B8cIWvWkk4eE9xYiJ6RADvGvm9dOL6SLKuP26Wu8BnXgd3PpGzHkGyKVQ0ca
XnnMZp9bJp6EDzVO4sTbJQ0Bc4Vj1OTMS+kjBIbXYfH8a2jdtGBwql3i2F+gtJ/WJNmgtCC4HZPt
Kl1TOa6XlbRQVEpid/3wuEh5FH63X1y//ab99ib1i/16dEJ+wo32yw0D39z1B8ukftSuNJdM9Q+4
88g4lqb9AiH5lDrt9r0J5zohw4W7lF1S5YRPsz8nhW1TiD7Hzj8542cA0/vpFzKL50KSTBXKyK0a
Ep9/ZUmLwY/qIaWWVH72Tkw2/IjadkHcMW91F28GYRz3gWnBT/MFgN+m06XQ3QLCdPZoPoRtcPQd
iL6izphL4idfy5ypd0QjYdG0GX10dINMCjLcKlppnyuR9id1XNkcvGWtNwJ5AuHm9aWc3fQ0uSQp
jB6qzFXTcY0BV63PifhHQBhX0ljujXJ9aKN8fWxTAwrRt+f+ttZZ+eDqJq3XyfaHIFPIpZI2qERA
9HHSYj7iQ5VQdQwgjG5rnQG9xZppwN02SG4S8z2KF4DH7Qy5BPoB594Diu7WAhKhpKRRKPJm3YCY
j05awEHc/lAdyWMoZhAdhrfFthxZ/xMvjp8P/ZCeO2AqBecxxXOvliN4x8VX3dFpIA2NYsgjIRT0
TbMdQV7yvTdBpecEOSVZX/bLeRktQhlGyQuFUA1waVaObraeQsdhuWCxlw8d93JGIWhTEy0gSS63
DCnvuh8Y3MMQyfYghxr6kzwSkGW60JFusl6HbAO4QiEwoHtJjhEerdQNm4p6aihETAB8D/Y6ieWb
EZB2jd9D1V7bdTs6a19CDPMem6gOPFVOOnskrbgC4vrBcJVrD3jZCU4AYZa9v63XJjuG3uCXThf3
Rcd8kw9SPXTJCjwkpDvL5XTiOMeYmSYnYIthqMxRePa0QU2/Z27X1BAyLlvLKytUns7Bj6CBewhM
XzryMDGoeCe/5lAKIhl5ILOukxEKP724/8SbDwIz6l81dCRzh7unx2g3Ma/Y9Je/TFBz8JTvusWD
fnO+zu1PV0LjqeKfItX7lav2qHWeMf+r6ZHP264BHJPslTeqAiqzz2mCmVxEcsAnAhbkk7wIl4Xk
bjqkBfKAJ0FtsusaCsLOT/cqbt/XuTO7DFF20Tmal8NpTbAngW5psdLgOaNN6Q6Qsd/Ew14mXlja
/ZtARZx7PmnzURooF/r2WaWBqLeE7GjYrfVEw1+k6W3uiE5XCXGgoxbRVs0AforMI30JpJ2cWgCq
Tfa50rjikTIV0Rcov8aDTXg1xdPHugRsZ0jrFv7s+EWqGpGLGdgPoVPtt6dwdS5T5A07YBiDDZaj
RC48D9KrEGPbXEXmyhSPIL/1r15/E8civ5kkeYvSJT0TYMWHOFl3NoumczuZ/7sAGVXQxQDj31x5
HvFtsBIeKs2l0muuU3eGY8JCp8GaxwwAtkra6RA0To0gvM0HnR3sCOmI9D8Qal+btT31Dn9Z9RDm
iui8I1lXTCkexNmQXWOzf0D2nKZxivft6P3T4Y+irKcql7oetLF1yKb+MPDkX5/0D8Zs7p5Psjn7
dHrHO9q73ZAw5D63xbb1kK8a+pAmqlg6Pu1k774rowrdcF5GYBahz+mTfOy793AEeJIJMhULJOPA
a80CWHiiUM7EonCd4FfHt6H2ERKrXAP0P/HMPZF0HvYEhQj/2dbaLDjd98ZT1taYsX99TuWhhROK
ycigzUaU47ZxVkRslHWMfn0mkEmxfi2nLP0GvQ0sAbP7aFFnGqdqf+8uS/rwd8f31fvifrK/Tx5q
ku2pUNDu4n8Lwi8s2MxLZ3PnoxVH5rTs1CuAiFLE0N/EyXAia7Ad6XRtBSoCUKVhUDMgIr+aQ98c
+m6GsBWPvNTil3MbhQiGupHRcBC3Se7ccN9Dyemyldar/Ah5eIxSJvOw9U3hScXOM0DevBvGrQyH
YTwR6B2hKd8A5cNVlaBYg7wTTpfbsUtzP15uj3TPTxwJkXHX4wCKlncCen4GObYTr5WZkxrqjaiY
BjyD7vy0LNPBhXRbR10JRMwvG5XKIho3hKBAtU8xB/c1hzcxcpLkMCjXrOVyN63OI56qYBdrdye7
4doh3PRNGORkg2QEiXA92eSb3RBlRk2cVl2c5DravFw26guBnnMax5YcvInuoW3tylX2ulqWbgKr
uHy4mfiVtpS9Tr73Hqa9uhIikGHG025W8sYbB7DcDVQ4AcxyAiXm2IqsQn4/HrNBvpAgQJVMukIj
7+uaCyGrBs/KCciK+wgBqp+3YRz8aHR24lRn73OY8N3kNwDZ0oy/kmz4uh+AFI3mIEi7F7m500Er
Y+tVK+cDjNz+foQHSKwIEexdLU0cpH0eUOk+4T8SWcYk9X/47TCVeGBAdTFJHgaUGBT3lrTpq87a
5hMwMKtTzzRH0hjxLG6Xcz9C9frV+pK/hX0IHxrTYBfB97557fx4PwClFzpv2nF90hlZj+HWBzAp
cfJpkXPpZAx++PNqC6dBGAR/pC6Ng+To3pTx121Oh+80ErzSaplPMwPCPzld9PvkHs+OFFbhA9AC
EAwwH3tr5vSlFe2Pew+Bq3717aZf4FrFIUS5VW2R6H4knB/u5+5HCpeRJM7Vz/zoJIzKSg545TsB
LHAbHN0CWXbOSM4RH4MHfIRA/56adDblinKLT9UgdrOTJ44JrMcTVH9I9W5N56x5cQYxvaVBQ/eN
dJOdjrR9W0fydO8bfAWMUDtEeBjlBPcuk4qvdvskpCkTJudXLug3GBK3ID7Cigw5NXR0Yz6sEyLR
HszAkNoZ5tXZG/PaJiQoTbg5Oxk0eIndZj4Imb+ojW2xtVEF2eGI8MwfHmaafd80f7Dxkn1PUtOj
fGP0H7plbKAtVEtB4aq+O4l/DNp4eRfp3O2nWA47s3L2jXm2uh+gBtOUIZ6pcxtjBhsJNbRdtvQ7
j8Q7Eg/2Gs0A8rJ0hbzSWO8r1tf7fpNShDuuZidoHdhzTwB6/27YEp4LnqVPQYO/gmt6JMu3Hv3h
rfPn+StpQ17Do5lDt47qde2at/v+DNUNed/q+Cpa65y114PGv13EvPS1R0nyIWP8Mcfeb/atcLx3
kjmH+wFpvK6FWGV6CXqSPLit4kCZMC+4fdeO2PlNQpO8T5ogQGI59Z89krJ7y4zquZzXpT1Hak3P
aeq8DH36IIaxf+lh8V6UFWHuZNY93FezFGGA9oef97Xfixi4BVN2Of1uxZv2SLNhy11/iWTBBHkS
BOkHDGv/0jrTuOctYtF5DP5zitSB5tUZkA3djgBRF9eJH+jy3vt9W0ieZzm2z/c2IaLKauYhFP23
ASaLEz3N7T9/hhyJfddxAoGWWk8wKvpDIjRuUXXwYqAAQ+mDBknX649Bb+0JcY6GrBirPRu8ylMx
1Ca3VQILmncSkzpCnfQxi+eU6/7dSZr4OsXO573nZUbxRWoBcNzbQI04IKQV5nBvw7X31jtqfpyi
fn4D3nSzcfojFXy4iFEYBP44Ed7m1YPSD1GHcVvtvKArBukihb2dV0XRjjIpXxRSg+cZNNS9UYxa
uxPtwxlGEY0STWxl8SYYPB5oRBcko0ov5HLfO4ZXBi3Qu4HI6KqI/boftM6g0W4fCivvq80A/lTL
Zvs9dsQUbzoNzWM06vHN2zYEyYgC2LSoEz4kfNAwGQfrfOu76LkNjQfW+tsEkvZMgD3yIUsLqIw0
ohTqXuw8gUFuE6RkPS6uNT5YhtuO+68/C0TspphNkIBRwSH3ReetEOPdf86b7POO8Wb3Pxt//1QO
UGzULRz+NAyU3QAatw88AebAe29df49mWiQCvHmrumWYwRHcBsJR9bjlTT/1e3BZn/dtQROY/zQB
exBVwy0Qg3ks/ckAbpyndsujHk82hZm6+E5GaxmhPOO+jQ9gEmZlaCk8ito0MI39Dd0RPqmJJ6dP
sCo55EQ32ql3z3G2NRegn3HJm5A8jPBoeDhEAeDI/ZrdhKLRCHZqnbePUDKAI44q5hhq7MaKvTL6
EMhB5og2EP7PHNq1iOrrfUHMqK8mFM0Ob1OO/t7Bue/VzhQ5f++QKSpaGQZX3HuhkG9f712Fk3Qg
YpWA1W/nuG+7//Jmx62ICL2/dzQ2UZVyIML5q0XGGIrZGEN68f92pTZIlpuUzOWf7u+HiBGSwskk
EDTfLuu+7b6wDekQL89N9dcOtqBoAyTm+PcOCAq9Ah8B8Ko/vdx/AfmGefIakJT/ncT7L3dFeaIi
CCX/2uFpaDmR0wF/+W+L+zBs6oS58TzM/W3Hn0kkHSpc9RDr3zvue+8tNjcBKjKy+O8dEBUDcpyg
Kf1z8P3XFMg2D2xg/95hRvMzidvm8FcDDuHWMkfz7+2jbcJqocsl9llQ4tvV34RkbUWBLEIOsXAI
6v2KbcsuGcF/DpalJVXA+cWUPpn+W0b94GFFIWHR4c44NC23CZgD5YZWExAG5BTuA9JuAnUhonr8
6wgk0Qj8Di1DUZufopJQ47u0hWv4EWV6EDVm8WGBDy3T5tOd5X5ZwmMQdv55HYHOZ4/hNvnvA5iJ
MUpBVGXNepIQ76PMeIyKRfQClXKoyGw6EFYoHqx8W8J7y73MorHU3EOSK2vVZi1yLQhbnM9OvRHi
2DxLtF9EMxjVdOANMCtE0grVqcuy2+bsVCTNvz4Akt2wqK6KDOq45qcpWKE6Bh1YkIyP5eZB0bMB
sLAFiOwhF6mJKjxnRwWDmDtNfDAoFm9G3kEYxWU+p843hLK/kLF/IPv/4QO5UsAxusiAAechPYxZ
2yORtfW/CQcqx9wpgIZSvroaheREUED+WfOG75vP7vzmoL42FxQw9FKz1XOKxoUf0GxlFTAL1P4G
b5zxqYz6jtep2/+7iAVvOWnetHSXn2FiUXt4dudHmsAJRq3TALlOnXzg60HFY7E2qMhrEFzOyrtC
aUPLhp8YlfQqoOLwUWIGm09yHnp9i0nu8xgC5SOSp+WwzQ+s89wmd0CfOigNAWWbYyboBiCj8SSu
oE1JjyB70p/iMk2ez/Oyg6Z9R901u+AJWiO7PGeho8otQknylgLB8ms6OHGe9a18F/I57fWtaHAc
85ag7tzt2b9aJZUzbzf7GQOaBaxWzPDSD16g2jyBYBWq6MXsddskZydEnLxOESYKphf8V5cnHr9x
qpl8SvGcJZ6Q775C0RGxyXcXxB/09CMk+inc43Zf3dzm2DnpiopF7PXmjO3BNYTlvSl3yFQjNezr
+94VrzwvHQD1u8VxvWPTjbagRIc3Kmc54bLjN8wP0sepb873VbDWKufGtb9X3Sy9Fdpn3SWbVfIm
VPdv5Nrocj8W4NP3Lommh/s+luh3PbDm6gFtgyRiHiqUYiZFl4Y/wna6qmGpPQn5tu4SUQ+Db29y
3xjusZn8i0Lh/JaTMPRzOcdt3Xmg4//3gECMJZfBcoK20r84Jvho2BbXZkNVyULbvRy7f3SGIlUz
314AsIF/RSHWCPl35qf/h7AzW27biNLwE3UVgEZjuSUB7qQoSpYl36C8KNj3HU8/H5WqmUTJODcs
WXEMgAC6z/m3AxgER8K0xrUjnMs8pA+Yk8O7CiLwbHZ1L8oBzrPvMjksRrddguCS2/0htk6qSw7h
ouAcFnc9AuE3jbFeJh8t9Be3Tr8AwB4d0f7hisTTH/sEBc40x8i0t+BpLuQPO0xftc6Zgmnh6R9z
5Wu9G6ycdvxaGf3ip0lyTYGvVq4LYuH0TnHJmlXRiC9DAVAsiqegndeWaZ7XI5XRWAj0rtjAE5zy
NidXOfpqTlOsWjb6ekPjmTeSvROYG12Ld3FUvSYiulgqXLlh8lCVmJZRgUaVUCe3gQXG9fzQtXRX
k/ZSVXGwWsy226Yhpts8/GopEVzLPP6jmQSkSzwdE6swDviFInz09VqYbr9rw175yAKe4775lURD
v6oqd9t2w80o7I3sEDtNudn6CNz7dV0qa23mwXpR+SmpFp+aaO9mqWcp55uWu6jPywz1Ds/Q0jyl
ASVN1mWXuLI0/qoih8GMNGoqa1siOjpodXPtC5aCbjDj1UpmY7Q1lsizmvLU1RHcVdrZuzIykCel
xmHBQqqKCYF/oGke9u1fM1dqJuG5terwUA+RP4fNW+5kP+Nl45jv9tQ2eL2b0JOJ0XkdQE2PgnnV
lamzcodogQhtcPPCuWpx/m70a8pJtQr64hjEw8ZOy2XbzA+EJ5i+k5bT2nlye9F5yTJBVnUTDozq
3W3twispoSgh9J9BV1PGly/JZHmtGG52nezr3s0x9zYrWVul1wf6j7Ja3G0tw1UsQuUvFrVG6jjf
2nh8mFBoPVuO0a0EUrgwiNxzl81QlbMDIOGkWxD2+qYn0+OCn5kuBpQtCCe/DPsVnuDwWkTZTgHX
r0onwxY8PUHvYbcTxjvucHlxJZZjrV4HTiMOCcwkpOoX3eyslWxBGOcJfmjlOHaIHBGxTdRn2jGq
fKtMx/UcTNXaydMdlPg6dILAD3qtRtRZVX6x6P5U0ukAnWEOXI2x2rSq9kTytezTxA8j+avSwrtb
GsXV3bEr7f7H0tW3ILJeMj342cHC+Yuhbxez8dAmokCNeo+JcIhntHja9mIpoVXN6ZJGKY/g0oze
EnUV+8GCTrd0Tx9/ioVRnT9+Cv/3p4/fqcF6bcYBZEjB9qZJdTaX8Q1/irst73+a7v9WVKjyfPdN
bVqrQsd9/w8ff/fjp//7+Phdhx5MijI+zCVMpxUgF7eRfZ3tbmzPlojWg/XY6aN5+DgdvWgzT8hB
rP/vPMORsA9Hp5YRWy0L83M6VplfNiJcq660iSOBC2igt0Z7eZwS7UcLC8DdfSLpY1WLdzzMKy00
8CjsTV7X2S7LR+3+gYDfOk1WfiqK9F0pEW9qZSITIUkksrN230oUhqGTtV4KhOFFTeg7H/Sa1oU3
yUO+yyS7tSai8Gbff1eJuOE+SIXaRfsC4j6R5hEHu0zo4Xly5S8F4HBFqmPs+gWhm7KX4MlQ9V64
prnNUWAiUo4HsQrSkVwaib9xSPB+BulmImjezV3noC3RdCliQ+7LcXls2l+FluknlKjVssIjYtEl
wmIYekHRE2aUhkAb3wa6pLTpE3+R5bjrY5ZZoWsPUTrMj2HXehjwp2uXddsISuwWxrrhE0BBA7oI
b9ZqtDpZn+/juO78PK31jRveS1rmDG4D0SdbGdSlbxkZSui4yqiLxPQ0Dhjnzao4ix56upvn8abL
xzjL3yZA2gfhutVL3034vYr49vGnONqKP6K5Ma+tPvPqOnN21ev3xK7Fucmi53FWYp9hDH4oOiP1
0tDV38JhOuQTWvvZCpu9ITLdM+uw9ewQB6HG5fnginjPnen68dEBml4WjMHRpMo3u1QvSPJWFQ29
kbTqoaXBxNdkOwehaaOPngSSLqjMV91aNq5yX+ppsiScckyB7gapsUqmuNyn9Wj5ozEfIjQ5RwzD
ZbkagsHxK8zGq1FUwarUzeQwxZ25YxEjn8ciFKhTzbIyg+rRzFggUA+/RU3ZeaaqymtFqoS3ID5c
Jdj01pVD/aYGO/uJA/Is9Tj5YvfPLmTqBZdbd5gKtG9lnl7Gxtw6KRti5arkponqSymT7AR3WE9P
kT3EryTomKaE1lXYPrsy/KOOrWYT3bVO+rg0m2Q065PmbIowqV5zI9H2yfCA+CY8ZxHXRb5W/JIC
vRydBTc9c4BIP3E0YkDoqLdqymsP63n7mFcy2DV9UD2XXMCm72d7bfbORW91dQnGWDu1rRw9wgem
ryHqGZ0ABNcMw3czz951d9G/llJYcHyecrTslMO0eRGSs/1QB2pdIyz3e8BUH15cu+SAk9A8t+Yu
6crhwnOzDB/rrvPjoBxu999kPa+epvo3bEDpmRj+hRq1FxuVqm9jpWunrKpMDPz0GIg1q7xyzxkZ
CGTPKP6VSDisl3oJBzgGDxKplhbP5Q8nHC1Sa3RcMk774oq0vLRdru6MW7FKGtz6owEaLAWA2zSE
N92284Md2S0+qjA6oRJx9kHREQpiuav2riVrRloyWoXkIMbFOQbIndcoju0VZXK/ayIj34VxPfky
AyOdu776TuzGy+JMw8nKXbmqs2K8GJFLKVo+GmLZpWNmv9mxuLRxAuuiLcEuGfSDjWromee/hGuW
DT1QmO1i2Y+nQiuyXXj/CWt6hpJqzPYChkyEqA3WIsnGkxirB6Wl3T4oe1bdQNq7qQH5y1oigLQ4
Ga+lbBpcpX2xpmhJHtA6SDIarOA6pRzRXITwtXRcDuiY3TUIYbKaEXsEmEC3HZJ5b6qNFLA4nddt
gAMgAjYy+7Y6So3eMjbb4DRB2Xu2kzm0ihjr6iFvd8nkEOBVnLo85R257wrdXUZVdG9jVO+hqdRL
1X0rUpwVs3KHh/HeTGeQzva8XMO60708r2LPbRbpp53b7kOt6jZZG78RMTTehupUlVbyhnVA3xkK
VlyhMvwGoL5xQtcCNbIdkHvDuFkmbTvywm6rh/IrWRPVrY7s1xzuD7mARpUFSenPqT2vUYiq5wBW
u9Rb7auukQYzml28MvJkY8pRvFgND+mQomzAnfFVzJV6sWPjTdnYRTT3rswU0lOoZLeDjNQTBR4l
iJucbRv7PcKkSy/MyzTmxsm1hB/PQ4uiajbOc3YerMj4hs8x3eR90O+DcaRiqbt8B5JQon4uop1N
jY0MYpCnJlN85MltxlN+blJtecpbuPN2eNabkiQfS641ALShXMyHjw83r09OZ7jHiaiWDTFDcu0s
cX0VY0c3R/rB3rZBopzyD1Emv/ohztdFYPxIeiN4tC4JujNTdOrp4yPu8q/SNk5Gntq3ZEFT3TVk
atU6wgKtj/0pNux94zSdL6M43KKzl19k7jwW/LSXc10cHG1IbqaO+Swizu4tRpsQ6pHzoxnTy+TI
4LEMJQnkZr65z/bzmPVq32gJfmkWLrn2rg3NRuYtN9G8zcfmGRpIQ7scnbXWTPc0c9lhuhMYbMz6
Pg6gXly3/WI2kdqoineDagxbpqaMl8CS534xxQ9hT92qY5APulz8IKuwSnUEpXp8dQgcEYlEd90u
Xu20xrXRUmv1kXfSoqtsk9p9rZJJ+Xps7Z0G/c4kDGNtYuH9EU+/ml7v9ja+yr2duTsZuelX06i0
bWrli49VZNPddY0DMT0+ylt73fTGwUib7HxQVtv6BoIjZM1spRpZaU2RJieWDaT5uoNphxSzj1dp
DM0v7TwS1HC3zEI5BBKYeapa8UBSl3Ow0qT3wjmon1KV7LImMB4J8Gm9SOXJc0hQVUzGxWFG9XDO
7mpbrC/pedCmNZT0CoPxRdSh81pKOazLjPCWIY4rDzenD7Vc7PpxjohCGddT6jxliyovruH62Tgt
ezwd+bNejAjF0+Aa0SH0fRP7fZYdYsisdMa6rfRNrI/Va9rU9iGUI2KAEkolGLThiCZbQVYreatL
wKqwntqD04XjLs7KblVAUKyMOM5fdDLODrpWJesxqbCjFuNPTKphM7p/9PoAC5HV25bT9FU/hvuk
c3p/cVrna9VcJMz0OTIQRtHTIlmqiXQK3WUz2sYTI5jCI3bXZOuE4HtprENJkFBzndwq9eYBy5IT
95A7Q2XtkPPoPlBv5kkhXLhBHpMCsTmyZ9vDQVVc29w5dHEPJdYO0U4YghC9Nsn24x2ViDTt2cE4
4BsOSVxDf1C41UxHho+d1Vcv0ojouXBusxjNQlhvuWnfIhIb0uibjVYfHEIm4AHV3QRkhF9KZ9wk
FSDiQtLLZm5Hmo84T89u8b2JivpLIodmW2rmsvr4iMxW/6XELr17bjpHSSpWUWyW+8vLRjd5iYmg
9ONd/vjjUDamL6LsiL8pe2utxoOxVk9RZR8WN62PnajiVSniDLYAAwpOmvzrALUzjI16b+3YyzT8
L2JoKwpo7Vo4s/1TsFv95QeUswh3p61M5vai3z+y8S70ggEkjsBZ7ruy2n/8hJBirUiduiR29CTv
DhLN7ISHHwE9aq0/W+N4zFTmPqRmfOMxQz4TuM1j0TmYKnpSUpDGnWgRzH0v8sSD22l3bl/We8RF
v7BOxTfbhNM3DUNxW7r4FgvNubS5i1o399Ar2bTGXbbpdKHh/neMjZ1zr2WHyLzSqMTRdgdOW+8i
kZ++D4mPD7i7ipbvtWtS3QsjUl+qRjugP+p/zsdmNsd90C/AP4PUj6m1TNuwCZ7Mu11mDFpAYkDm
wejL0xwsq6K01FM8i+nBVPO+moGbwxZ5IWZa4xzTOa/TSdh7GNgudoPvSWiEvmTXPVZ1o18VkpaV
HfbjjzZIHjJyRrcVT/A6y13QGpr7tEw3VVi1m14Dw11G4rDmWHuOhpm+mW7F8SYXDk1TVnDEQyy8
MbS1Nyh2Pwvd8kWSnbcdU3HujCWl756styQrMdUv88+wHo3VEs71oxGAxwaTSrZuiWtziuz0Jej7
6WA3lCk5G69hZMFrxyKbj7Z6NcYx83vW8xN8vXGepgHNbCtgrXv3ZejmdJNV2KPzOI48PZf9PrUQ
kvc230MvgFOjofvSt+N3iurxQXcwlpT27KCGwyTVifTmaKULIhRpQAFF/hOdvLx8fCTB1J+6qkT2
zWYQ1kFFHBKVYVdnYrdoHULr0CTDB80n0pIAFdv9d0qO33qq6Ks7BKesyOwXMZhik/RdSsreoQ5a
HCr3j0DYwIiDpnzM9v1Tb0WEHfXdBerjXmTpZ3tMvnZmA/8/66jbKjNDKxPoW6M0yXuMDbWypVMf
3SwJ98J26GYmpfNSDwo5j1t38WtSNlRp9dStW2nMm8Rwu4Ns4ycHFcD542MUxWvrFLlvxE2ztrtq
/hqK+1JhAkK4U/qg0kBuyB2wz07HZkbxs5xMEhr8npRL1IvO5I1FQGxiN72WnQHWlBdqPTZ19dKW
deG5bLpI1Yy3pQ3ih8Bc4gdyvKbdODff47vzqECJeqpk5a7CsQu8sEzujx+i2LwV424uFlzxU3mZ
QzPZiaSvVuEQyG0d6ZZXj7y9c/so1VM/Y4g13Fo9stMjF+pjAJDM9FwZjA/mUFzhi2csgokXOBYi
7dSyr0QnelnfiVuh675os/KcsISD9u+pLhGes+n4pgP/owT5gjhW1x/GH63KwDRivlRHUTMmljE9
EsP1c1ahu28azBWRHkSk8AEVS5mz29tLeuqbYt/1vFALdohNeo+FBRzbKLo02qcZ/9j4XWqV/dTk
Q77KJSGoxN6Nb2W6jlAlv6Fw/hmms3XWTfyhBZrCczEkpScU71upoy1S1dT4pSu/8IVOq7wum3U5
fLfyNlgJEdsPd3v2IenbL/UkF0405GWzkaW5mqFf3BkDPdY797JMZcv+jVEALXLATk/8KKKS+Yqm
aV8Kla97I8dTdfcYmYSkthFG28oM9R/0VexgZf+GnfRXCINxrdOGktakh8iT5lZrWoAKOb9MxThe
mraUWzRzNBmUDcecqIFYbxEihdNZa9LgRi4fsYmT+DUe+2i+Kpawl3oAaS6S1JdDWD+LaAyuslye
IDITf4DcuCTzdirJJAYBGh9zLVdvYpmrdU1w4C3VimZTDE1/0pCKeVOCqsZ9jorEfdAU+B/5wtkj
u8860PUwYcNdzT2rzmgMtYdV0z60VFesPdl8kwOCDE3kSOsCA6OAvajnuqIoAdBnkRezRCCoJo+w
DrmF4iqvdmD8nLJxfk2MeO+k2YAjNZlf47C+9JURrUbywDbDh9dhMfFZOXawGiYUEEMdv8dRl76m
Igk2RFRoG43Fdl2qpt2DGhICAGCEb7pQNzaN8IrTeGsWNBwk4rxFwYChe3hDMUqHVIofhGiSZhcE
5UYZCZZh9U0nC3ivO5pa9bqpPTWANSRHT2oLQkGEn6yLb6LEL13hitpmRvSrMZv4qxzhVfoeCNVt
LwgtWXfaqP/q6JOzLcpyWJVoUdd1paxdJ5zBq/BAbnuOeSuiR5YBNCpuu9X0Erl1bT63FColt/kb
MAy5l7ZnB2V9FAocidi7dj9OMI1BTg8UkZS1yPZnMFnlUcSl5WW6CI/TYmgrU4TJpkUq9DCmnUUm
bn1fVp2fsio8G/bgvXXs1ZL9zOopeoIeI79vYGl2mxlbZKgdjf7JtstwDW8crD+WWRprAKW6fxsr
rbuGMv5jMSwcxi+RDT6Y21H3mCmo1H5x/bzrxIYY2Z5opBTUEk7crwIQ5sXJnVs+55XXDBbW4j4t
NsSGbTIHVnApluFBuYm+s+Z0ovV2v1h9DRnWq22qTcahWpavpHYQNlRxnaGsXwS7wjp3kF2Vziwe
ktYxD60DeVvhI0Z0D7YjBgJdWvMljXOUXklJSvD44riV+UN0xnlonGtY1R/1aHyYTH3X21N4/PiQ
Nvm/hVudCtWYF2nE79NYNx5qz7tub8IVXJnHMrKq68eHDlorCbi42AEqSDt0NiRGB+dGaPU2iLD8
WZUprgHiwW2sEY9GUo3B4K+3jtxEF4qjEy82md5Pbrykz0V8kOnyvQOSZ++W9Zls4GteR6WPSbO9
pvb4SopCvOlE36/RSy4P1FrHumlI+sVHvKA3vM6RnK5j8GNSfY8plG1Il0gV6YRX7kIskDXW1eYD
b4mLpvFHs7KvImHpxIdKJnBIIlWDZviMEL1dzbRMx9iyHnIC0w7wbGhLsn7/UR2zC5/TTnbIdjtt
U+E+pokqgbLb+Kc1WdauxHQExHILZF/9yEGQvaardVYlQUwU2YXNgokDZyElnNrWFubx1hjVqZDA
kZadFxs7scaTOW4qRZXRaAYRiHPiZ00WrMFq7ZsbpYisogpq0ga/0uZlr2dVcihqJ6clKrSjSIrd
aOFUVvJc9ciSQ2UnhGOX9HOTA7bPFaeTtVmwuG1ortOTARBOnFN5xP4X+CFX/NgXebqON4tsHN75
Tj2PjfWVfKLJrzJ2knypHuHqalbp/i20OJOMJmBvdctmoaKGtB2D3aCaCwk1xVM2l83KGHBiEgT6
g+Icn6Nbn/G48MAqW6GibJ+QnZvfVcabKBAvke0Xv+NlDDCeatGjqe4Cwz5wnx0yzeqUMgRjTP4j
7pqH2VqqPyJMO0YThI84mhIvTyvfINT4ewGcvKYVS64tcoWprp2rUT8t7oTlsrXNW21XP0j03tZC
BTsivr47OY5rgUr3Fj71hQ1rFET9qdbQJfdWam7IB0JFK0qKx55EEg3tLAmbL2OB63ke+rusVytW
hIhZl7ZJf2WR/BHLWJ4iuLWN3bJv201Q7xwrWjzHbdONq0N2UP0T/ChZ6cziy3BXG9pOq+8puYJV
HxiHYpzrn2VY/yLwNXsr7NpeEViBjiUICBZu2vgcLOlPGWIwHMzI9nOy7gg67QmrGgCDNcuF9x9d
YnMJXiWK/NoS0q5FjUEuSTNtnEE31o0u0UYnBCq3RaCu0SCabQyqs6ID6EyFO89xBixSpBUPaRc3
ACq1DugvuF/0AU4ftocG1AglGQmUq+DYku18KNsuPH58qN42tg7O03M1FHD13ewe57hyj/r9p7Zf
NM9uSBplOTdQ3H5dCCg6DMh+2TRl+JyVS3rRcitASBVNN7fnazbMhnom7Z2dU6bzMe0D0zN0ROMk
H00eYVzZqXOmn2GLFzVwTXI2bN1fOh6QbNEQiwRuR7ywjuqm4H7FRCc9oKaLsD+mPobIY+9OOOFy
/dpObrK3ZvxfKFdJXlMiA92xj0ZNaBXpz6WHX8PeMBqi9FEMyLVoWDQNo5f4MFA3Ct76os0XL7RN
uYPZ/Gb0+TFpZfikEtSusMfCn7Fh+WOgz5s4U2qVMkFgRwVbEpYdtiA6euwnRb++2wE8VpnultJL
7aMh+FJaE09mVdg487Vfy3jPE8OfpLSheVy0BmNCTiAT/x+0pTu9y8Y+VWPHVhvq720niUTKimmn
tWsYKJ6b2NAJVcS/rNlvaViII4mm+yHEnjjVvNYQR4M/5OH9Xby3oxE3r89XgxC7Tq/BicaSnIHQ
q2oBZTdB31vwq2p6FVpaeIRM1Osk7sg2RDxUOfT4mPv/nEH853yPf5mYIZn/8bd5GbaUDBrUXRul
jIlAhRHmf52XsWR9mpojOgPDVd+gQhXBD4l1pKdiuVxMa2e3buSPiuoRg2F0piSnyWiN7kKm2bIH
9/wVjlxQ0hmJXynjSLm1tVH8XOlJ4mtTtptlcc3vmoGpOCKAewvjhPDFXdbuyDCJusC11Sepdmbr
0M6EYP9IFTcpnfSJvtYsGWwRPTi1Gq9/mWzyL1du3CeB/HVSyP3KlWVarqlrmqRl/PuVl82S0YJV
YE9jJShmnWU9LKK6MkGk2mBmDTduken7guTZnKT8OzhC2qtOFEUUT83GCL8XrZZxX8sEvWYIIot1
h8CtyVnXoTtfY0vRks7N8ffnfb8hn06bMXe6oSndtCxEdH8/bWqneiG+oaRqn88EnumHIs73U7/M
nkwJiQboX9ZL5sSr3x+XGXqfjmvaOhNVHIKN4UWM++CVvwxW6RJRBpkZkz4yS3Mzgq3oKdiaTk4u
ITu7LlH+7w/IJNd/HFAqmg1TMr2DlKW/HzDVo3Kwo4gLJW1yP6DQrR8jvUfoYgbFf3yp+j+vTkHK
6PRlxh1G1z69BmpyEtUmVGtxMEUHLZ/Lc9HOj4GO28VMS+tqFO7Acl5qX0wTpgjNrewG6xSMxive
D+0hZR5CK6TA+JqSnABp8x/P6z/vu82Sp7gJhq0sw/h0htJRgdUFIwALndQeNxj2orw8YC0knEdC
mLDrXYg5SP6cXvv/rhD3sT2f7gMmTxJFLEfpEuX4pwMPFdopKkWCjST7yPTVHYvimbUQrs6MicDp
zavuvIWVMJ9ccmkCAsgYhtE3684ss1s9G6OXqzrdfPyxJ3j/Jm39OWz/YyX7l1vo2Jol2aJdiB1p
fXox6NPcqG/zfN0uqQbCk5cn3ox3t7ExLbtYF3RMsI/96AuU+XEmGWwptMVvWj090mO7GyKM9Fv3
XjE/owX7/XPi6f/7PRr/+B5N0np0w+DqHHV/qD89z6Y+GUpf8jVM5tGAZ2UQUOXuSzsy/NYs7tll
cblFKpj5XMB7GQ/hc6DlXwoxJxtr1NsLgvz2UpqAAnPdQAMDrRP7SDWZj7JbaVWabXGyyoMSkT+M
+aZG4P/TrmtmCcBRbcxUQ+9/r0XbYvJ+/7LqzND8+1PCI8J4cpuHRNHt65+urrS0ysWXT8hhq54V
WgsRtr/SYPQATP0w1fZhqrfvvbEymij9Fqv8pSCX5xlA4fT7M5H/cibK0kwe1Pu0YuPzumHQieex
TpJnSgBvTUbD0mkENYwaM1RChgyRRsVsC3GyhOpOiVt8M9vs4SPCYEnEBqNktQ0AgxjdYW9nBla9
jt1Igmc2XMwFAtRaxr0xy8iLinY5VGMyXJHs1rhtRe6bjCPKZY0ECrugmybzmmAPpPN6Gu7J//yP
L/3jUv62F5gG0Xm6To9muLbhfHrkieKDwbyDTrQGBFbwgO1Nt94xHWA5wkiLJ9GO751bm7uyYgRB
fNet23iSP5QVztQFa01GkJRG/mA6+9nQg4tZg0JNiXlTuvtf52sxQfrzQ2Kx1UrwFAoO9XkpgYPM
FzYNELppeSxdmjE9HW56myyrlNDkyzCk2CpyO9nNU/cMtxQcB2qsrYGOk0FEr9McWG9lT8qTYVvT
mozQ742MI2INFSl5AfNuUPwCCMtqmy2WILSsZjpJBlrbMjeIgBGKYmQ4Dx823T7rbJr/qdrnXRoh
7SCyLBu4g5NNKkWXOssxGQvSM4tQbRryujdRXZBRZpJVFiJuOlmzCwIoW7IPoyjZJ/G8rIuB7GQ9
j8hYNayXoRyyU98OP3MK9lUQYajrXAc9nYifImfUCNhz9yQYVGDOMwTU+BQWDkEnMv6PJ0X/R5mn
NOapK+XeF3G2j0+baYs8TmlxlK9Bs02a0gAi9VtM0VJCu/4YMi1a62rMj+GgFwgAKoqiWT5ojLZA
9v2e5ULdSiHl/vfv6udVQxpK6Rqrtg4Xz4m5n1YNmNZeA2CB0ltqdz2VHLyX2oKIDQ+qwyiwLaox
PN+z2i3LfNbwWuXj8j7EZb2K++HH70/n0xZ7PxvqKUoOZqDxRX0+m8pNugguKV7nle4QpWMjL0X3
miBAwip3R7H7waoOvz/o54l10rAM22ZXUAa2H0kF8vd9QTl49ioX1aFFYtljsAyTTxsTkboB5yjF
8L0cjWQXgXzvazKp3Ptf+I9T+FQK/3kK9xNgOWFp+lxbWCRFM1Gnitfxdxwy+KYq7Xm0sR3onTuc
pqrwdSvCwU+Ejm0Muz8Zr9+fw6cHlFOQoLamppuKvA1St/7+LbTKbsZkJtBQivFXANe5dsv+V2bw
mv/+QJ+24fuBFIHCJgunoqAyP70J0RwTPNEkeCzshPmA6Uuv4daeSc1oCH6uNZeypv0pSQv//XH/
5QItS7c0JTm6a7r3tfEv9fOo0XGylonVFFTwLPcrzESawMHw038c6l+u0XEdynRlGAwc0D8dKwss
RcsMZVbJcF6XdT5d1aiSfRx+1fLh1UTLdK7bxNyF2YdhLXAuJajTSjjB/K038EXLiKw+o8r3I2DH
I5pVxz1ZVYxtop2w1gYheRfl2PtpObhYLPItA0rcdaXH8jHNOuzgSAsJAduETjkfR0rAOcxJrLrH
DdbOXZAgDzFaigtBjz4s687ulGbyupGmj/vGCyKZfmsmDctkKPcps53QlE/9PUDkypyUGYAq7R9r
yVJsGDiTylIsfhDW2WtrkZjuRKjhDCcldinVLiqzlouosuU/7uinnoEnCWuEZSreWYAh5nD9/Y4W
3eBUSRtHawIRDPwc06PdoD4cnJfcQdfqwtOs/uPG8i/+Zb//OKLk7UB6Sxfwj2foHjUyFRFFjF4P
iC3HL0Pef9H4+feH+efjY5r0mFRzum7pzucLS+IEkSzS4jXeRfoc3XwOrXrG90S6aBf4ZjisRVte
TMQn/3GB/1iB+UodxoHaCJJtvtlPD27ca7YzpEhMKsFQJVcw/yxeggvqp2kdu4Z2GHsLiaHzXwvg
p5rx/sVahpLIZRlfQsv66bjLbJGNbhAYiQyNdCKbiYlWVgEOgbAerf+h7jyWK8eurP0qHTWHGt5E
tDQAcC156U0yJwhmJgnvPZ7+/8AqqUjwNm+rNPoV0iCVSW4cYJ9ztll7rWYAwWJYHRU0TuIsKGnb
VVa3boaCwbEQKNUQ1CfSPenIq+BO5BIymVZk2YtrocuYK4oU6HuqOksZNYvdEjDZXhRGCwIv82aM
QnGXiGVyCGjS2aOhde7kl/SS8pzulCdoa7ibzsLeuIZoN9jH6TjZEIB226+dRZ6DzIVTGmwEk9oR
ao1k6h+3QQpJGO1XxXc6TWeCNoW/xDf74QUxl2pURChR0V4smth3glis7VyDMIDjr3SmyPu5ChDL
cirLk93Ma+lJQW86GrO054TaZSjo8naCj4mAvuWf6gBgxdY/EYV83se8ZlAZkggymKUsoug0TYrW
AtFtl9V4L03dLqxlhk305p4fQ9RBPXFufL4JkKc1yJNUsgdL1xbOJkXgC7pgFCDEG952MaXbv7SL
dZ3z6a1WYIry8rsAzRgoQbW+k5vM/I1++zgyggIXW8Uonr8CApK5vmjG6KjRwfjaKY4skaKByltl
fZ8D/b5pTF+RKKtxy+zngyoVQ8aGTh1Un78cPqdCHSZRCTPIgD66HsXfsG5KIBTG5Ct7yGwFWu5B
7l3R78qQR2x+/bvLMsjcSbfwcqJpc+HqWsAwRdRYtKLgjLGFQoScGKUO9/TK5nDn46biADZNXSKt
Bty5tNQY6RjmkenZ1Cmy24w68ls4KBjjZRD06vrrdR2xZs7VRN0SOXQh0v74HtM+L0fQVDP72Nhf
tekqrymxBQMKoolZdyecQ/582lIDoqWuEO9ysqmz97wLhUgRw1ANGs9Gc9FOYDxyUk9Gw7eIwMzM
Yi+VnktrL4PjrReH5GIIkx+JLl7otVed13JO1cDILo1I4rI1ip9dr5yLQIRzyw8OczN7SMZ0LWe1
fpM3em1//a4+X448sTpnUgZhqiYvHt4bafoYCGvC6p2UK1FAYDoNp859w3kizJy6oj/z8SrKDbQ9
J0P1Y+9ONy0yFaqV2qfDY+Y/kABnCnYXtd7GGMWfb0FbpkPbFln9hi64txYr+VYEDr1TIa+xezX+
UbSNcoUskHniW37yHGrCkmSo1LNE+XPRLU4jCySKhXZ23l7wMt6afJQ+jDODOaETWeynK5HkRNUR
AwFfyPZTF24qTHHVqVgDaA1U11MarpyHIvXXSnzb64QqDNudeuHLNgF8lNS0ZChQrDkkIjb46Kxt
EXWCDuLGHmtNfcoBVbmsOjq38rFfpSKQ/4ipSsds0+CnDKNeHfncdKb1rWyq4hxITn0WZnfonl7R
L/HRSrCt1gthZg30QzqU8MtMkFN97aPSp4SOhzZEQmb+g6suk5yhVWpTB5Nnt0EBO57aXw9W2mwV
BcYeixFNVx8KY11E4EWbMUWw+TaWquhEJe7TJcBDMOiLUDyXKunI4rREOtgkR1AI6WdoCnjBa1Oc
R74tMzoRgyy7WPNHwpjCQmVFVD4Fxh45fR6V9IAn2uy79hUUe676+mZiJsKeUg1KWg4dqIf7ly6g
L55SwNlHRhecWXVzqJuupczDcKI8QeylpmWzDcQguyok+cznQ11xtDDMnLYUAxh7jTtr/C4JRbtG
gQstx6y41OeRn4AB131FiUoNMhG8eJzdBhPFKvI0aT8xRLA68Zk/hV64JR0LgNAW7Qso8D765si0
LjSb/eybDbPHulTTeeiQ2bHUS92XdkORSmu0TBFwlChIkuAGIIuVCyYa42t5DK+Kxjp8/UzyW6z8
4erioea0wTJItIkIFxum9nvmpQMOyJbJsV0G6SGgwu9mi+BTxVi8TTHvgvK3v+5D3bQpyUrnELsF
WXslt9q1qliXGrwHWxihIUIOg/yG8/ZbmNUx/JCAwCLvsdOr1B2GvL9VRISutUjJLqmkQbGvWz9Q
cJCvqaYwfQwYWYtQQKonKArEfluMIGch5oNXzFT6bVp1JoHpDHVqmasQ0OXuM7f2EDSEGMvpwQtt
Cx8l+UpDYSIlXroohx76+o4OB5cz0P/OKi5H2fiVMdt+lgjQcnajtRcmT12hi6jZZgqML+xIf+si
uzeEQ2I06a6yqsDt6W9Rs6+fmFFILsQ4RCTV8A5F0BzSwBCumBpFA4GuEy13KssyW0iG7o8Sinmu
FF20hwPxUheK6pfbl/3ZZOnTnuFy6ywtgg1weqbGNPGh64VvLXyI111Zhtf07F8NON/ABu2T2GqR
YwFvokPkepnXvY+KhjmsmwS8taZEM5K5eOzTVmWccQY8qp2/N7socSqm411GtJjOk9r7IKG0LnDL
b4UcsGM9xuN9UDORMLbyNRTfL+WABkSBjvZeLph1URUDUjxZ9feBJmj7yIoNG/IwRuypVlzJM/HJ
lOW/Ur/Jd3lZV45IAQqGZ5jOUTmUjUoFD68hXqDl8TmHcMHgmXxg7Em4S7NvejWlKz0ylINZpFfm
DEyJOzSvUXTwzi3AC5OkCAdKDuvYl02nlkpx08DYfIjMGA7zfNy2sfkC55++U7uIlIUixkCHz36j
v44gyZQnRbvsZ0YR32jL7/7oxuCszzqxumIQoKZl3yubIgHaVwfkQmLXBTtZGTo3p/JFbRh8bhoo
P4UyDO7EIMdTmdc8K0pUpsap6C6VcNh50JCAN7YmKOgVaFlaU7pUjOhJscYBXl8IHcFZuhBM+Gdm
G5cPWXUfQIHuRAxOHsxqDNaS31bbMgGsbEowMFtTEl/GSf1dS7P80or1V10L8uumhjk4ay7ruZ1X
ZOKrkYbWwYynRxWAILBtJtWk+hBIA1IcEQCFNoezexK3nWiMtxDh1AyreQ5pmnfwRhOweVB9FwIr
QZ29lG2/PCjhGWOc3ZUEG81VWsG0WIKSRDjbCraKJsVXosWkS90Lp+p8nyITy6TLQGWZlikZwvIK
rAlcoRI2GE1Ag8+XiNfLABhOKMoQpiYnr6DPpWzszXmBQdYl0pyfn+ddUOv1UyHqMkHtrBs3gLqh
ytURoSh6tbViwI6AAkon4/K/GBqmbcsYf9TCh07L0KMWsuevz+FlrMTJR/VPkjkO5krOstuIUmBS
GR4MUBBcwbHtwQIeyWheEAeoGyalgdUOqykc7r82u3zrmCVEo4dOCxCMwhJOEplCyJg+ZifIGfrU
5PSdg2OTEvYNIOOvjX0qnWMN/LVFt5ern97jIiD0klBua1S87S5r8zMobb3zUEJDSmzT0c1MOA6g
hZM2uQmWRFaoEwqM9J64hJd38PwMxB1koOpcQVjmThANtGGet/CC9bTX8pQI1M8t9fes478/tI/r
f/wPf/5JL67i2msWf/zHXZ7y3/+Zf+Zf/+bjT/zjEP4EUZO/Nl/+q81LfvGcvtTLf/ThN2P9j6dz
n5vnD39YwbHcjNftSzXevNT0yd6ewn/J53/5f/3L/3p5+y13Y/Hy999+5m3WzL/NR7jwtz/+avfr
77/NZfL/fv/r//i7+fn//tuGR8jql3H5Ey/PdfP33wT5b3OGRFuaIUaDlMHCP3pwWm9/pRt8LlHk
XxA0vrUis5w62N9/U62/GYphwBQAqnvezPh4DRr1979ib4uqQbIjq2BO1d/++WxXv4dAv38zXsUf
f/6vrE2v8jBr6r//Jn10HVPGNoLfXFagSCjrmovwTZAjTQ4S9PT0A2hQN11NWwgv7eCCrrkD0an7
72Vrnwxai4i8N2v4syYMesVPOSrczL80is3QmSdy5I+Hz2c7C2iVH0ZiQ7jOnI3w1EPJlHg3Xb0p
EXtNZkGE6ERBbdHy/8OeTOuMlJxvo811ondnb0uDIc+YFbOVW+sWdMSqcCxXvEFKft9ujEtpHTj5
fjqDtt0Jd8prddOvR5f5Ns6HLezctv8L9YjvaBmdeA8fM6DPz7U4n8hmBTEkZbUV9XWSYPJ6lOPr
dw5/zIk+nrifbSydqKxAKGrYgPNgFW8PskNDYmUBalx1K2WVXKe3jOufSPvnX/pnjP/J6DK1U4SU
spTHBzYmnfgF2RTtMi53KOvRmkCxhgDmRDL51rP6bFIlpdC5WjjtF98YMXsq8lpvd2sQqw4Q7lWz
nTaQwLiCqz2deKtzkvKVtcWX0xFg6UudtypeT99Qn954mfMTxv9VthL28Tra/CV7dD4sOiAks4uk
Cdg3qIXgbXUKokZbyfZX0MA7kpMx12itio1xophy9PChaPpPi/Pfv9sz42gQrHqs0I9fK9O01frE
rjzq/DR1FUmzKEO/4aHeGagtgLDGzI8lpd97OH/M8ZelSH9lh/1pRFmcaEqUM0ccGOww85Joy8sY
IT/VoD/qC+9sLE4zfRyA41YspF6Jr8xRbCH73Oo24wJOsAovTzWjjn6Yd+a4Ad9/GLROFGYtWBID
ncDYztv8xILk+Td8cm5AcjOMlPKdtnA22gJjMAl8enkzt9nt5jy9ga79Cj4sdGhTMo/7yakuxDWn
4kaL7HgdusrV1x5/1DvePcPC/aaR5qEv4vDeuDIo3ZnFZSye6pdyKZ9Y6vwY75xQAtGcDvPpaIyo
1IGjRsG3le8mv7HR/ob/7QaUqVPl0Op3CkUCkp4z03qUs52X7DLrMoN0mck4O2AQuGrQtO4MV0qe
PKt24NmF88Cm/+dUQ76O/MlJk8AuB0hj0vOJsnnrb+P4kIr7EQE/69kqIGr1H4XsXJUYhGUmZaCV
V+5CYHxtDIz0JYErLKX3WJjPincXGee6vq6tqwwiOSW/K/p121LhCbZeje6c/DrIP1Avy8tzGpE2
9QEf3bK2+1FCFzshONK8oqBdhvcDU6he+kMp7xKVaf2JjNM/N/S7TL+UZein4UTzvvtN4XTNI4Gy
MJ378TZVR7Rev0lT5iSwN6C6miKD0AO6ymJaYncxvVjzwbfuLeOu9tekBAgdMeTrf2/IZxS4Io2A
H8CFO/2hQUpCG7+rxTZS0Iq6NnSmVlJ6qo4+C1qAAA/in356Y0rZKi8qW0M+D5WuaK/BjSCjiglv
YXPuEc+blF8RSQ+MM1HtVnH7MiQ7BrhLpKbgP2oz3RGbFdCq1VhyrScQ6mSXfXKvyeMd0eBKnxjr
kEj7UfRuYI2M8Iw2umf2NlBvCnmTZ3BcSoqjljjlI4AtW1CgyC9daUJlIttBxzlMRAwDol5w/jIp
50gNzTXkn6afchzYav8aq40zNbobME0FB9qQXZHA2GbyXYl+6uyp8MHzIKUYzut2E/qvuniF3EpP
Kz0XX8u6dhH8iZFKG3YJNAcA4lZFxyDURSM8w2lGywlNBWhNTA99PcYKzW5vaOchuwfqOLWyXIsx
OT87NOOtBsURZRiG1W2GHr/evouy+B8RwLv9u0h31RhQ9pSxf/XvU+Ui1bXxXO88eAjvme5MXhki
vkBWhgg22MH6mK+D1RCdOPsX8MfPz7AICfosSiw15Bn6PYiQ89qpD6Zi96VN9bWJCPYQeFpBL8lB
LW6tXeu5VrY+8R5OHTCLQGFAkzArFJ6h+QnY01Gd+eYevvWrwMlc84ne9ui07rRCp8rNf4i2sEGg
xo2crx9DOfYYFtnMXATWaA4t7qgepQIw7NxRhZ+4UvatNO7y6l5PqKVN61CHOrp88tTUjqz7In8u
IaVAr8yFqfZWCGvGey5NdUd7wtFiBurGn21KMcso12XpzkXa1thDluqhU2fdafOmgh2zata1OsuG
7b5eyrGL4f1KFtdfUTK4PXasBL0vu+hrO47uGR474TsLVPvvvvPezOIOBESkwLg6+47Dtn4VV9N6
fEhICmLH3w2rci1fimt1Xa5PB3tHVwjChr6IptE3W9xJfaHHnaRC7sC8ixxf6CWse4FxaoHH8gJw
Qv+ystigU5rSnDKxYlz2K3lVblDSgQ/Ltg6QhTmiDSzrzNjlpzzx+OJ4v3C0EPYtq/8C2uIeQCHM
WttA+W7FsMCc+njqUW9X/zQy//27Wx30yDAOCkaYlXWHSV0DhUd89KfVP4YiVNDIs3rfUm2izLgz
qgkq/CcwvrZeKXZdP7SBYlcaYzzir4bLrJUuzfrGMK/lGv2ESD8X++gWDhkRnjxZY+ZTCyDNYBAa
HRSrbFfMGmZUqNFGhlw2CB9F4b7Jxk1XRRyziQMXtSOPj710//W+WEB4//DYd4teuE3mw/SFMiIF
9A2Ig1W8SokX7AKZhh/VanRzV+q3cL0opxzp1BddOFIRMgDWj9gd1gifoYQ5p1/QrtHIdLTvWraR
XXHru9KJAPHkehenO3T6jGPNHCgVeItXeOImN175+2E+2LtX07LVdb4m0f/19Xs+tdzFgW7kCmLF
jCMjC3StqRux2lb5zV8wwcwdQRFVJBCvH923mHKhkwNMSBYTYmCN2u6xEYsTH+7oQgjx58EMBTDJ
wopgpV48RViZBbaks5yZzJhG/V9YyjsjC+eIlMKMzREjjLHHzRPgi7T5C3kkGfG/1rHwA7VokS0W
57eFnGF5XvdnZXuqXz5/1GVGZJmy9oYvACC8uA2iphwglMNGvRpXkhuuvF/tAb1wQhkbuQJbPg/2
yOu4ieMXq6/f4Pz4C9Pg+2g4chkwUvFW23p3lqlqMyJOJJCHa5qDXnZhoLCH2lxgIzjytaljNZQP
thbnZp5Wkq8l2KpXBOnGmvaSTURPJ4ty4+mo5KS9hQuO1AZgZ8SeuG+zleL6e2vVr2WZ8ibSYCfL
bYsezNsRyfqAgtF51gxdXEZBeoS+ZsqRARTkvNpVgR24aH7Z0r57nuup6ePXL/TIFvtgT/64kUHf
QRhqeNSkOkqJTIH3mjtQevvaynEP+XNVC+es6173x463iBaTW3hro0ng3B5BSm/y8O5rW0cKex9W
tPAQaewKuHuwpW7mqle6AeOwS9fGCU88lj58sLP0DGiDNW9+c3P4hQKdPW6CuzmLSKlAxBtv27rZ
RWQHq7nKIp+dqrfNy/i86f58pYtjywtGk6Yhy2yDb5L2rbVOvMbjv59jCaA/FTZj4YjK2I+GIPL7
G+lCyS8y+dSBNX/zzwv408DC8zRp9AN/XkBF1Vcl1RhEG2qOFXqz28rJNsPT136xQBT9c2v9aXDh
hFrBPBn3FmH5cyfbUOBtww1UkYldEaH/pXqoAs5yngZhgEFRFod+0RpVaBbs5GR3GFzJbTc3wkq5
rnfJvt+eaosc3cbvjC2u/Bw+Vz+RMSabDGYW8DJAO5Gd2MULQPcfb/CdlXnrvTvoFQtazUma4xlX
+eY/mBsoM5BU4bMRlG+CC2UzOeXV/PE09+uPd3R9jAvQBxMJBvSFN4o1Ep1GjWVET1IKMC1w8hMn
4dEz6p2JhT9SybJQJcGEkd0FMuAVZHbzzRh+V0gX/7PVLDyxH5My0Oe4EBVVzYTTnn7vdPO1jaPL
MRl9UC2N1q61cD9khwWtY9jCljqoQyjrSJuZ9y3LNnV+4ig8fmm9s7XwPl9MB6EssNWtx9Vwh2CO
tEIredXuGniIHZS1TuVox+/ldyYXrmj28FLFc2hYBo63Kda5AxlVxvEhr5uNT53i67d51P/+ZY7G
6kfPN8c4V40Uc2ByIajbqsMt0MivbUApduxIfGdl4eWwZxPgzd8MfgK77hBare6C5KGCNxjl0KSG
AAuJyqBf16O20qjlGkgEiKo7mQ+1cJGKTx5yFR1SHv12rB4g7XKK+ltZQGSXUCFRDj2yMqJ8XUkE
FwHsZ6GHhvS0nivERX1AO9EpOaLaVyv6MRmjTfvYFgh2klegbXYP2L4WnzJYVaXovoWsMLAuE+th
jFRngF0NiW+n0eDf9e1em4Vvr/VGc1QhcqKZQ8kIn0OxedDgpO01+BTTF1habWDOyHHra199avUf
MvT6SmiuY02y5YjyYAU6SnRi6ruNtme+H55YfgYV9Sm4mLyb1IQb7IcKtZMOr+C9Ktyq/ivFlrq9
FoYtoDU0fA6UT0cdJdzuyTR2YgMLbv0tpc7L3JbbpqaTy4UtmRcFRHyV99h4Z35wlZTfo2lToAQJ
7ipEbJbqjYLkounO1PDKXoweCoRb82fTX/XpNy085HAFFVBaDGhGyr15Q3N+3XrGtW4G6876Pia8
ILNxrAlmIvOxDM4M4zZsoEhJmFmLZlGpn6HsgTdBnahWz/tJcVPxdWj3cFq7lnQXendDtKuQBfCj
8DGyVHcUJlRYsk0DFaeU/6w48gcJsEqKdqZqrJLu3PQLBwXdXv2VQ5inhbcelHdttJ5g3vcu8nxr
Zpdetq3MndBfU7D3oYNLrMe+WhnNlRkABdE3nn+JuqugofZ6JTR3ZXuhhduKS9QPL/1Qtxv1tg93
sKORVvyS+0tlauBv1WGoNW1JrV1R/wv5GqNjChPYEJ6A9Z8Dl3eXEFOIsp9YIffqeOuhAqGfTdGp
xH3eaIvY5IONRWynF0VpTm82zr1Nu8GXzq1N4yAh7py6uY8dnh9sLQK53GzlMEXAizgSVT83caez
3Gnsdl3ukpXg5o9fnzLzr/tqaYt7wQu0eCgzzBX6a5MFDv5QVjfAW782c+TAVAGTSTN/AT06ffEG
w9iDlLOL4AX39lOBMMdVU6y/NnHktFQhw8TCzCED4OWjI1gQrSc90+9QSTxAiu0Nz7CX2HVwJmkn
/OHoYmYLUOnOo2yLxQgM/orFFPPOmsLODerjM8BW6zdfL+ioGcYCqH8bsoS9jwtCxFssEDSGVbTa
h8gjvUAz/LWFY9cmKGvqKZRtWcunuk2VRJlYY4LeF1pw7rRtSC49jmvS2XH7F0AWKkDqebzCUnTN
WHwioy/VJM75RAzuEm9X23Gtr4vNqX7zgjjlLTDFDhWieaxUUd722LszQYO4EypFltU7yk8jI3k2
vhVrH6CX3dGLHFdzG6XYxy7U+Om/H8x9sL04j9AosKqyw3au0KRR6Br2q0Q9ORD9edsq0rvQQP7o
G0FqqSh7zyGWcW+28Gmnt0F+YkMtwIh/xPfvjCwcEHLhaCh/ryE1INq7bel2K89Wt/UJP5yjs8Uh
9GE1i3emaWOU6C2riXZzxhxvqpWwAT1+YkMdO1s/2Fls3KD20SeAQo5qEQpO3R2SbS79LChU9t4Z
1Nqu9uvrDXZkC38wuDjMaz5N3/kYlIfLDth18XM4dewdfXfziK9sMjTIoMJHT0AusouN+b5o1sVO
26L1s4bFenOqvnF0Je/MLBxOz8fA03rMhC2tt+mmGy4ZSfsLb+udjYW/BRXIhrrFBspXA0GP/AuC
+69NzCfMJ097Z2Lhaa3XoGIwYELuGeYNzobxe0o3p54uBoRXvrZ13N3eGVu4m5x1IIY0jEmX6mZ2
7PA+dIrVuA62qeuvT53mpz7RwtnKpNEsX8JcAVGMgKpOxiRfO514g8f6jARbTKyB70QuwFhkd50+
eU1MT96WaMyWLfgQMNGWQed+UpnB3UBeGsnPkXLdmrBowwzc6z9QzkMuYFxl/YOFSlYAM28mnHiw
Yxvh/XMtUkBFS4teyzl4VYbH62btiddBdZfRRUfSpgW9oJwCQ74h4Jfe9M6kuUgD1cIrSt/jVQS7
zu3Oy5tsnR+6M2J6p3gez8vLwokO+uprt5o/4yejDIUBVVB0eIcWu8TKDRP2zZRqQWAy33Jj1LKj
NOcoFX5tZ94KSztMOhMevMWjSwBfp1nCKCjYaZTzEmlm/QQN27HvBZQZ0r+ZX0s0FluxV9HWQAx3
PvQbCrPNVtuoayhNTx36p+wsdqEyik0ejtjpHWldufXZvBctguq5RqAVjrcmGnAiWz7zVumJqubR
d/hujYst2UywuyFkw14x79v8ulZPXJzH0GA4AZRDGoRYcFssnB7ATCajAzUfMeZm+Cati7W38zY0
JlaIX+waO3qYbnQwGrIdrtWtvBWe/PWp6suxN/zuIYzFNmgUyPSYYprvhue8eGH8jXk2V7MgbwO/
xUAWgtqneDWONVPfr3xZkJaiqrPSFOb7eq9vgKmsZqyfsLKeEce0Pdt77LfyqUnAYyfs+4UuLkFD
S+o8UVlocK5fw3Xl9s/ZOritfvWHfCNf1et417sIsxwKilyVk9wkKxhTgv3JAPdIQvph8YszoBFA
uFfz4kcHjgy3drof2lwpXwlXp2Kz4zmCxOg+M/tMGCxrrVrudwyBE8OQv10E1g/NeNZBwJtacu7R
0AvUO8YW1dp3WpilzEb/94/19/nwEnRL4XKEYIVbbdy/HRNn4S7Aj7Xd16fdkU/73swSdmv51SQJ
DKrZlv/cNORc/bOuPv9nNhahWhRD09/PS0nTbatErpE84kzu10aOYWE/rGThpFWaTAIDeOR0M6pi
IzqTC6n83QSaLFwxjeEKNx7Mefbw2u6QBojs/PLUmXvkivrwCAv3FLQxV9Iel+mAA8SMZHfVjyHd
11Jjf73Yo1/tXaK3ONt1pSgIS7nzM2+faeeifNHV9/+ZicURXvrIxcFrDlgS3muhfWjbb3F7oqBw
5Jr4kDMu8mJZDwdvkGYb9U+jug0Jpr5exCkDi5jNHMs8lBoMJPmTgmbMdLKbNn/SRbTwYQmLiyix
ENCNWizIG2mNxsVBAHZrK5vmGSKpbbIxT7FW0HM8YpLoS6QJZEAMsKwpqTA11KJI9GVG+5gJX0u7
Svv7RoOPuvg+IgHp33v5jVVQJm/gogvu0KYbkhuoPEvI6X26tDG6jFtZQBNFv48V43xSXhvpV1Sg
x4OyAxwzKH85bYem0nQLPacdiszPwo8g6o1dSA8deiCCtddEN+9eyvxK7jZxTVFaupphMEJ7iAMZ
JoJ8I0GNMxpUdZHVCErLzbRbvZFsa4TVNbpP4KscdjHi0bT3K8TUiwc9dq0ZNbEvGM7vi199/JSA
ZUynBC0KSAxHpqbBG7SPQYL62+UU6a6kvXq575plDCcS3Wf1LitpXiF/RLsWYVk3aF/Ngdi76p0y
uBZhL0+16zG6AAjmi46Gijyz9a41tluhoeoYIBbXh9TrDNtSVoN0E1oIYAzdNjZypMJf6/jRg/E7
Z9RqgpKkRCLJ2hfFVhgPRhJvjOHMooruV1sZdVFEC5jeTu7GcJMnEZCus04i5RopzFgSQmZ3ZXol
1D87Jmyl3LRVeh2D4lbRNRMQUPkL1V3PWC+cSrZSnk3+T1G9Lny3aQ99aLka709PHE/cRHJynlf6
Fi3tK5htdmOo3UDOpo/6pil7V0JBTg4VVGMvFPXQBf4lE1goNpTbcixc1feA2eq3okjnEmy9SjW0
8oVVKuVO2Blw3ntnUpuc+0VwFZqiKxjKagaJMzjqTCltAek+ly4jc911SO0OjtrdlGW7DpicnyQZ
BazAtrSLrNwWQPyk6Cbt9E2PnBPlB085myTdiWjsSMDC2hI0S2TSbxSoT5Xobcy9hgZm8ZfE2vfK
RQX8uvN+NHUHdu+uzWbemekMEmjccTXzWNdkY7Ps+chWuNWMbyqV/r6SHtCX22bVUzUzMprbDDo6
xCAPXsJIi3g5EKsYNZ8yLdBoj/CSeqXXyQ558huzqr53tbLu6pYeDnqqibzTMm+nIhDoi8JBmVJ2
R0ze9Yr4xKqCETVGS7bUvZ3RNnasTm7Q+G7fBXB0jGtGtm0LZUXfB+9nFWtJ+tEhSSac59DEIy60
btTEMcQbXxm3WIUTYjMFwXWqCM4se663d0bZbtLCg88WhH9gd1qzRo/BMmAN9u680VqPpelo05Ma
Mw4OAF8cDJdR3lmxDQonDcqSX9Xo8ZtvkYtGhOJBKXI6FZKbwwTQILATqpFtaMUOBnQkeeyhYk9M
/gb2GCdTfBpN6AS09XPaAqyV6vUo4svxbYqshZmCdw8ZXEBtQ/eeGzgOdO9GaG7lqXNiJbNL47yU
zwvhLCx2ctPbmiLilzIeeK/FDzmD4yXip0WlwUXuOyjPOU1q3HcF/18a3KhG51p1tu4EplzqwJ5U
dGu9XY82VoZ0oqjW69JDA2qoHato3KnoL0bo59Grd6skc+pQdSvvOoBkZqhp+ElASDtPtZXhAeYB
u+peRZRJmN7amOZTPPqumvdnA2LyaL72IwQLqAcR8N/KCqLQybhqFHpvVNMKi0+ObHwnIMHZQzlX
/0hEIEqesB2mpwEfLbTvWfbLz0RXrmhQbnv/zG8t3s0GGRev9A8+8/6a2dlRyiNFF6ZyPam+06sH
bdzKhdsz7BIo/M+E2VINYXm4C/zNCG1BynNpqQoGNmJomagnuEHMyNG7m1DbVMEqRywtyGQnRWga
cfb+LNK2NTrDFjMKofFkVodagWaLfFqByVKGtzESolXEkArl1TK56PC7Pn3Roh+l8ZJ17TzcwEF6
I+X+Rgh+1dZ2nJCURkgQ0jIUZa8tsz0MKcQHbLuBw7pP3DF9ktVDlLlhhK5Ggwqb7hoaIlVQU/qJ
M7TXiFfUI3PSkW36a6AAggq1TLGboh/cfY5lvkzJRQyHYaFd6B7z9oPmtn5gQ8TKIPxNm4FntUZb
jwJ3KN7UrhPlV1hd5fK9YV2m1t2Q3qZ6yMQ4gA1qXp3sFjGizr9yZR8ot0IF/7Ngq8m+gvMu2Tfi
A/wG3bSN/EcpPBPh4eeYEPXrUdno0a3Yc3IWrxHOJ6dnMkJZUOrawXRRhrMCxJkY1uuwcyXxVYGG
w2NzwXxvgyGG4hIeCMTO4xfVP3TWQwV4zluP2lkbhqtM/QWdxEpMVwXjOoi5oS5c2rEEowWcpjnl
nBVzR3L/MNNgCdGDYW0gNGR05WVQbgv+uehdtfQthfxXqx6ChJerPEA37kb5D68oEMuDqe98CiOm
ki5TRmfL81FYeeb1MHxTTTTYxseYJfndKezqsWKgCgsvU4Mi/GfmEhWpTDmSRi3RSnTeuePKWod7
/yV0xrWMOp3tnxygOGlwjgnfNUHSCBr2psZgR2FYdso92jiOaiOl8JCvM+dUEeBYzA86njlSHVTC
J3AuDC/RALk069O/i9OF49TiifTpWBAL9dMbpRtYfH0RJRe96mu1SPat9WexetHWJypFx5IJxuMZ
YWdCnqn4RXqmwrYQeBEKZIpERJg3hGq/0kpwvg7Fj834qO/NLPIzszSFXKpIMRNdXwmev6rKCPGx
m7S4mvBABtD8YZUm9wUcXMqYbE0JITWBBn83Ec4J26I4+Nz/OVB5cP2/Jwp/8B5c/R6xL2gYFn/8
P1IuXBYv2W1Tvbw0h+fi/wPehXm8+n/nXTiMz1n6XL2nXZh/4HfaBUmU/gapwczuh14EYgekT7+z
LlgQMsws9XSd5z6wOtff/iBdkM2/gfSbKYths6InbeFuf5AuWH9D/mPGYIkge6HoNvV/h3Th47YQ
5s6wynj1kip/mrKhUsq22BL85ucTkn3fCiVDwOLde/jDId5zOnzcFX/++kUOn0WFXzK/WmxVPypQ
o7d64DNjYuVul1knE/l57/6ZPv5pZbEZAjk3ugJqpa0ml2QTSW0234I012YEEhpK27bUJu2qQUHr
FKHn//baFrtcRqcx18spR7HXom3fy1Jxhm5dNrlfv7cFvvTPJS2qoWUTVYGK7Nl2iKHU3TatpNdb
TZ2KJ4GQDTHr/8fZl3XJiSvd/iKtxSx4zaGgqty2y7P7Rcvu080kQBICAb/+7vR3v3PTOqXknnzM
fJDQECEpYsfeZWz+Dv2g/ES40d/CLdEDqkCrRjxCtUR9uf0ZjmFS6z1OeETApAcQ0CwmvDBiSAJy
VICu3V4SxLE/7DQQVHZjBb0B6FSV4fyxN6n/T8NlGh0B/R+W/3FLv3HF/H9sQhswsIimT6qkEoWs
+zgCSo2n71oQAeEqp8xeZss1VVaER+spXUAdBZUJ7c8Q2BDmfbztApxd83T5/+oYHmqhZ60I0FWq
jj63a7d1eQPJuAgRAbwLd84w1xgu/1/1AoVQqDOkbCg40fPDJmPg6Hhff7hvM1m+oGlI79e0EQVK
iUBS7gs8pitQg6vz7fatoP6/bcamvfV7sUQrGUSRtOtigCSLV+9RgfgzPOsOgpCPeJoMz0o1vcJL
Na4hsEZAnvwE4onag5Y86jbPjHt4xvRbJ5CyIjr1UQ7XJuXOJ17s5hVHZacbwF1rgOmDo2LgCNPH
afAgaNBGZdSBjpBkw59rBRZxSMehdvZNQnULtcSoDraX2zP0+y3r/02Q5VTiqILyK4SyimRQ6ZNZ
WfSyQdQNWJZEPJN+yn7e7sexj+x80sQ30TamkUU5lP2HjqQdPVT+AMrD+9q3ApFlDdyUD52UAqLt
goPJrO8+A0ib7ng9h7HZV0RtkmkJm0oWRkGcsIUy9kdSqeYvaCj+d2CFf69EYnmLCYqh3KOtBDPz
OoL6h6BlT0E7/dBUlN5nznZok2+KZn2Vgl2gDmoK0scQtfCgNiR8Zx1cE2X5Cxy2Gy67OB6igfhA
w0D3UwD+OoJUrkWU8+vt1Xb1YvmNAMRTK0cQpahkPKaADE9++jxiK4MBeQRn7M4pcdk8r9jmL5Ge
K+c3ZaumTHt9EVGzLEdknFv9kfrLQv/oV2SxjyxYIAWNa3fgvcx8hSD3feOz7hJz5Uk/BAigSGYw
4tIa8ES8bRdwaHRgbt5jB3DYfmLZPrK7Ri+hGYqyFT2qBFYwSpKzIRQCwx3361Ue/ESvO4hNhweI
rYvDnBIRMKilFtMoUsi7izFiZ5DQ9p9vz5mrfcsDgKUXdLcAWReqxcX61Ihx+FfEPQQC72v/ctO8
2gyQ9hWkl7Uo6iyrDyDxlSeTcH6+3brjGIgt6x+WMeiU1wyF8TEliEVdADfnIO01/cy3aEuKth5j
VMHgOpc+t1KkK3LRmdk7BxwWFV/+vxpdH5QzeMixOkTM2TfWhcG/UPS/IDWgU7Jz1rhWyPINCSEU
Sq8r7uRqMGDg3Ez0ZBil/9w3hZZT6PkM7siwQ0VSvbbjMZrGKDuXnEC3vhygHHQIx1qKA2Mp6nun
dm2/U5aEf93u3GFLtlIB8qIteFRw0fCYH3SnKBmrqmhayCu/1IIY8hEK38NedbRrIi33IEhQMtpz
bMWo2342eFF9RvgCpI23x3LZ0a+4vdjyC4kMSC0RmS00X8lphmJ6t+rjUI0gcJbDZ57sUaQ4Nl1k
uYQuQ8ZivRzaKbCG+gzm1wk8N4McACrxPUQ+b4/H1Y3lGda4Az+ZmjFd3ogkCJWfdZoiEiP4nR1Y
riHkrBmlxOLrTINYGtW2EAgIs7mr8s3oducK5ViWyHIRgQTCsB7wLjcobuk/+1U4VyDQ7NLwqEnH
UKNsWCgOSx95ZGdgjo1mw7ghDQ8QELJbhdf4/Yew4f508uaw20M0ulbm0u+V10EaoaGjhzeMWKGX
DtFQH6DmVARI+GzjEsXvb28A1zAsz1DyUIBu1hdFOA/pMRsTSM1PUuyYi2sQwe+DQKl4J6B/K4qe
9SEKkNRwEluvPwHZWu/AvlxdWAYPOdO69VI8V5MeVN2kIRJlWQaahbV+uG+KLJuv/AjKNIEWhVhW
SEuAJPhBAaKw07rj+0PL0GdYdDeXCgswIkUbwJtwDnKtcOB7t2fHEoeWjVckkFlHsFPrtpI/Ougr
QGyC1P2Xu6YntCwc7PwjXr0L7s3Qu303xGQ9yyzYvYk5TNumIE424osAD8yiXs0/G2ug5NuPJ14v
KKfS7A+QxO9gJC0I/r9fGb/kAa4sbu1bntGhxzr3zfstqL9Bxwz6X+r92Jo3Yu6eBNjScIi2R+oj
r3Lf7FlmDu0ShnhLhshVUz9lDfm5sfbD7aZdO8sybR2Nmi0cHqSi0XQuswGYS0GQxyP1XoD94l9f
OQ5/sfhfTdm0zJwF/jQU42TyuNbbSYdj8hgE2Ukkkfx+eyCuDWyZuAbRCa89zFFaIXO3LShNrIdO
nm637hqDZd5Q5KpVKHDVH2T93JCkOa1QIT9hsZFezzb2eLsbx2rYmDpIq0BjGfGWogT4AdoR0At/
J/HCGIFd8aY9zkLHVNkajGQGXNJfoWTvp6jDNVN/vGh07Hhzx0xdgvXXR5IETQutoJxTpOU74W/P
PUjafB8JvmDcWQvX5196vtpPVa+jOUuMKLpU+eEBCqPL/Nx3iTLF7VVwRYqDy/Jc9ZDGshFGqqEg
3QYyRlB/PynhBYdOAh6x8AC60gGFVPzIo7MvtuSjCjXgLtO4fL39Ba4hXv6/+oAYABxf9aj8HLVY
4fSH8cO0etUOkNzhLX+JJl217tNlmgeOzRyEHXlXNpMeQV44bB4gVVkLZio9RN/Ftsx7JViu4Vgn
/FpN2RZWHjpsfbket2UE4CeFVvKd732bky5WtNwgEDEUWaLJoWHxcB5q7b+Jm3Sv+M81BssDQIK5
rjh4KYoQpfynVXWgitL9fycQ9+9j5Vdtx9WS6Fi0qokRKYG2RvOxW6EiAWpN7gNM06/9z1ZRtXOW
OOzzF3fEVU9CQHPYQFOxCKoV7ths5ljT0LzRJVAuCy4U59tb+HJxeMXr/yoFvOoHipzQZjAL5itg
QaEVcv94q3zro+op1tnLJlddtFLHOxbj8Jy/KkKuuutGcCpBVxbnWC0aelwXv4GM5JKaz0RqtpeR
dmyCX2Hyq142MkPho8TkLWRJj54oo0eIR9Edv+Nq/fL/Vet6jCqva7HFYPuQTBLD9Jhp1j7cXhDX
DFknvafAPZKhKKEoJ4Bkpl7FJ7yIKgiIL3uXSFcXlp0HZIin0IdjWaPaf5MgP/B+EJkHCEo/+Kfb
w3BNknXOB1Q3frhmvAAf0nIACHg7L7QfdyYJjKyOfWvZuUjBtBS2Y18EPOtf5rhET80Ellov3d4E
QJblUxxuIAiYBC6ZnB7SHtA7oNjqHwupLuBRKMHUJwlWGVAAqxBqvyk0Aj+MkOEApLtJKYBMmplP
86b8J0jBRDmJm/aJbmL6zOstOTBvXp5rkPWfSpQQ/TWZUX2elSljYEcB8jhsGvfy45w1HnSrGUNG
lpP5jzqoYu/AxUahQ17OawnxIF4/9RMEJQ4tsl1PEwhSngKWDu9Q8M+Buaqnb1tPOaphfd19g3Rv
+K4yDFULPCH/cHORiYGyDYBFAYlB/SNa/sRLun2ZF6m/TNsyBOe4DJJ3rdn453KN/1TN4v0c2nqF
eA9v/uzWKv0a6I4cvTEui2pAXAJoN3HEAHEJjDOWp7PxiqpVOkeCyXseEq99TBOegjOXrP1DuG3B
B1pF6b+Un4jPSRNkUOMmC4h56myajixBKhcCIGGjDtBmoZ/qizZbkrTbOB1YqkGsMALT9A8Tij4F
3UUXi5N0zkASwZL3JhqgOhgP1UvJqkmCZyOEoG4SyvURwjJDfNBzx/4edF3txQMu77VXnKKtoiXG
JWwD0LhC7GnTn3Qf1G8R0PvBjNoOEFltUQMNZongEAmZvWVKJHt4c4dl2tIhK57SfV2XQ5E0nZdT
JKxQaeABadzwvboUVxfWxS/ujeGmrYdiG7WkR1oG6ylE5u97OlbN/xUp+W/zzhfBjGsXOSoPYnNh
2xd1CpxnwEP9rzLremhSkXQva+EayOX/Kze8jBAO3iLRFdA62E6kp9FpEhmw5mTUO5dk1w3Ts1x9
n7VkM6PHi7IOwSFKdQo47LZRLnNoOvrIYGrQ3T8GU6RYDnFOBaqcjZilqFZUySIUy9It3PkYh0f1
rIMBgNkYJJERL7Zk8oKjDunkHemUivteZp51KuhhgzBFCcAUBITaHCA8fdQVqKxvnwcuk7LOg5XN
xtA1aIuMxV9ZUIGTw2TyBFXY7hjwAXFs6Pg+jJefvOmiO+fMOiVYRGptxpYXwptRtzevYK/vs70S
q9cv6EF2GevVDpzMRhLpT0CndHRbjpNp9L9qI/2XSoZgy0tMlBzk1CVmZw5f3/FQoPy9P8LkwsNg
G0GX1KKSgguJ4oGobtMM+fSOf7m9Uq/vM+go/t6LH9emjRAFL9qhi58ZpxzlGKn4ebv1iwf4T9cK
pabfW4e4zRJD6UsXArQ2gCn7aoOkbRuCQW5qaH8EfFdNO6vviAIFFwjZ9QL10AKaJtBN5l4TAK0c
CqTjGE5mXv1YePV51MsDlNbE44Tbron0y+0huibQchqbPzVjNSwMTwK+5ENJSC7rVO0MyrUJLDfQ
xmNWsz5QhectIN/IurSMzykDocWx6xgbdrpxzp3tDoSgoAUSqgB93PRs5k7KH6YNK/GMMkfKnswl
AvzAgwwVB7yuovBxkVvVvAcNhdp2PsI1k5bTILhDejVSTEUpZfTJl8MJ/O57+9y1E23fMNQhnlay
KuSS0GM7MH0CPSkqHJD8rkl214MnsBWd4rGeYqpC6D5s2PsoNK/0dy47CKAPrIt2dDwce8JWPUv1
BP53Cc2BqB7Qh+ThkbfQVaJdNJzu2tSp7RVMt0IENcryhfXzF+ivkT/YktGds8exFgB0/maoC9Se
Ac1tWc4gTvJtHgAAwh080O3JDIOcHy7K4WJnJK7JspxCJpO5TYmX5qBtSiDDiZsoIVsI4HA4P9ye
LMfBYENL/RCwAi1MWSwei+u/6YxE9hNQQL3JCUgR9Vkiqj5BHAn3ovt6tLzC2JUtpEdmlIIQCYWg
EXRFBzHOyODPITbl0eNt2iJXl6AY73aPDttMLf8wL2nFq7gh+dgCXHPU6Qy9kC70xj1BH1cHlvFX
amHe0sJ5qt4D7XIETFiL6j3Z/Xf0kf8bzAls9okm2AIlGsJy4Fj1Ayg5sqKspuU5beZlZyM4xmCj
SGUcgK1p7TBJckDp0IyyuCYN9sAUr8duoHb4u9WIpO8m4BYGlKSR8c9627h3oLIqz3JDErALtTy3
SaIfGqS97h2R5QfiqAbLckb6Il341xmMZPmQmH4n4umaLssNbPNSmyBa+4J46/QOyvPZw9hle0II
rtYtw2+R7UlahpABoY16njMvK7T2/R17cGAw4a9+X42s5F0MrmkUG5RJ901T8DcGAkjerAUau5K4
C650AbYxjKtDctGRHjZUI9Jmbgqd1qqolzZ9iLL5qyrXne13mbdXLls2A1ooYy8s+7QrED7M4BBA
r/xTB3X50vpt8vdc1m2yc1Jf5vC1nixvkPLVjJlCEEZEEnpzJUv/oJ4fPXqsZnclhwMbQdqXJCOA
0VyEiDLol3oo34POcPCpLLfxn9s+zTUK60qAoAzABvDWRWQQiNE06QEF5l6xTlBGvt2FYxPaAFEW
mF/y3U1hesBAHnrIH3aQDe7L4HC7A8ea23qrnZpiKZakKbyRTl/iOQkLAn9wFKqN3/Fh2AO1uAZi
OYKm3gI4NraAo0SBuCIeII93Srxpozsz5VgMGyg6BGyFkNvYFPOWJP9qKy96M3HqI5Lb9cnOZLn6
uPx/9YJDfEskCWd1wdamf5i8yOMnYtZ4PQ5Dkvy4vSKuTizHQFVJEdJjWBF/qIDLSPqmPgV0rVGf
VEIF4HS7G9eCWFeASAJiEnhLU4STiM6RmZqj8Wh652pYBt4mqM4cFtUUcdqkb/S8De/wTvRfeCOT
b/cNwDrwgzlbWtOji0UFP2SFQFEpox0KGtfkWJYNkVMN7veuKfpxFO/TBVWyXjSM97kmG/NpIDiz
jSqpcX+QdDtWQ6RQU7oS1oCfwJd70UHHIGLrvG/KaJNCkLpIvAo8622aouC3J2G6l7J1+I7YsmkE
bGnVxCnk5MroRzZu40G1zZtoWd6aeQl2jorXI0GBDQEVtEqhD5JUGEUI7XXzt+kjevTZdJKp/3Uk
AcpHm48R2T7d3lYO87Mhn6Kd8XitwrqY5gSQ+WryQ0jFlfpPb53vg+VDYPx3P0I9aLYogizNsmX9
cWOoPvZVuj3eHoFr3S3LXoImWHxT1kUw+KTwUT5fIPEc7syPaz0syy4J9cuEl8gwbTLj52FJdPRU
V1P0U/uAGL/toqp+kUsF1uXO92RzWFME64vbQ3MtjmXzuiVGQNqrLGY/WB4DNZMXPc/1c1829PPt
Li7W8crVxIZ5+qGa4xbQIkBn9FmlKEBfKn4oV/0ji9bysDaI3kfrssfu71gsG+yZJD1ALQjKFMiE
mDPxzfQ1W9tdrL6recsHDJyAzYVjB5CoyZ7jMkSGZmbDDm7K8XCNLAewMBmXUgxl0bX+e7V07+Nx
nQ+lF36rNvq1H6OdfhzLbmM8RbJocMog9jKQZDiNWl1oJxB7WUwl7zva/wPTOa0aLCMeQgo9EBqH
BOJHbytJwLPOhmnc08RyDeSyTFcXCBVFwSzUiPCO58mCokS9PTdZN47HaeXjzgXCteaW/ZtNizlM
VpLHoV6BGJVvQrPehxoOIsv8KdLZNe0nkiPB0R2YrN/xLkK9/8p27M/19ZaJyxl+t0nRQTAO1Sny
PcjILIvMb1u3q3XrYFdcmNlvCOQyalm/CZfNe5Sk3wPuOlq3AZ0diPg3FG9l+aS75IHGawLAh+pO
d327DeasuyRGZqwvi1AP/6QDpB3SBFpx9zVumXLQzCiwIiPJ+4RXuWCg0qDeXO+81B373kZyhlL5
/cS2LFdjSIC4otMiT6Sr8LbVFe3uy3kFNowTydDNoIoG8RPwJhTzbMrzMJrpvkuhTX0/oaY3zJoh
y2nTNGemszI3XdDfF5S1CSv8dNGbZgwOSElcCuK50WDuSCXEcqoex8LOOrtWwrLfcguCudLwc8lK
/ynnrj0Ewv9D+GDfum8jWfaLlR2Rh67LQjVgo/S1QR00S+8rpAMt6+8OtO6bWRKBZIlKfPOtjabm
rOJMgJw11O/vGoCN1qSbTnndhCw3wiAmPouv46r9+6bfBmkOIkZp3IbGpV9+9lPxHHXsSwTs7+1v
d6yuDdNk0wAgU8bLQgBL/DgC0/iMO9hWLPO6h5V2dXF5DFwdYdk66I32AUhPp+2lWvsnb4VUghj2
yu8cPtRGaepUtUlY11memaZ9M4huhViZIqDpuT1FrvYv/199vwzLGWUpOB1lu8RfRg3OMi1Hc76v
devs7aPIZEuV4HxRGzSyu1UW1QRI8e3WHQ+uX1yUV9/epZAFWxacjaQ37QEAISSiBF2OjXjqS39P
5t01Q5YFB30QGb8G2ZcEjQGQ76KR0BuBiP2dK2DZMFSue6BlFE74vq0fWd3+Yba63gk8OKbIhlzW
C2Y7YDgC/Do0UEAE99jKkhdwipVHUGt8u70QDiOw4ZaBSMFYhfoEbCJPfx+Ez8c/xq4K0jcxnj57
FWeOhbDBlg0X4WymmuUc3uJoYjB7ViVddg4cx+XdxlYm2bxGqPnBTMU6ArucCl9kTfqjTJtz36Xt
Z+mnbOcC73hU2QhLkIUF2UoBeqmauj4J0qqnDBCZR4oo+DnxwWsLxpf13PA+3DFE1z6wzHzt4Qoj
3bEc5EAfIGMD2BcvHzwt39dZtIe6dS2QZe1gofHarEMeMkhrea4nHwKf8bQXjne1HvzuqcBmlvAm
qkg+6zU8NWMGbkkOdvDbW9jVumXlg2EynAE6hO6woDlLUPg185DvaK+6WrdsHAAXJVKJdF/Yl/GS
I6Lcg1uMMtrsBDlcgAMbdFeChKKiDFsqZPP3aci+6myT54xsz9ysRdT18iRM8GldmyePLf/cnjSH
zdiAO2nkkG0Vgwb7XA4KEFWU7Tzpsi3HU9NVUXVYYxp6x3qNl2BnoA5X80u17Mrn64zEuq8Nyatg
1u+zbDaFFxH5we/UXn2Kw1Zs+F2o63BDCDIDMSAX2SHWQWeOHRuT7wGG89b0m9qZP1fWy9bykSmD
f95wexg8mVQf5Boo6Gf5U7e+Fx5YSRmJhP8IWkqxgQSJgmtuDBIQq6Y1Cv/zEoys2Xlte2/+ADHE
SJ94UtXeCTiTXdSUY+faGD41rog3lhGWGNj5P5VuUfTlUT18ub2DHOEzG5aXgcPQ94cFelald462
6KeiBDH+5lOzdewQ++wFWuDiLann+4LNNk4vAun/XEWS5WPYf4Qs9dskk2+NbPcY91zzZfmREOnv
TnQ6y8sMpTpBvPGckGyXfhi+7pVonK38J4HPHsFKChzJJkELm74knLzgcboXI3/dunwbkwfSqxhK
q3OWM8k/TH73SOb+IWZyZ7+7mrfCb6bWQImnLa46bEoO6Tw04Ama1GGR4j5ghW/j7xIzQ293wAhS
f4SIHTZSonZuCK6vv/iLa9czh7E3TTBWwtLwTOXAijnq+3O9ZuXO7rw09Z/rC77G37sYZlC6Ma/H
e85U9FNsvLoIKcneQ97gZ9KGe/nm1zepn13+vxoJ06s2A42zvC+1OnT+og64oO9VCbvmyboGLKtW
MZACiG6E0xuiK7BxTk/rXO7EHV4/dCDx/fvHhwPjYy+AQCq90j8vEmzCgHIO4Cmu9TloUNEZlNPe
ueqaKcuc06piMlICwUNR+d9Bdtr9lDWjO5cO10xZ14KGjcjTBagQiFFKffKGZTsiljjkW8L3Ln6O
AdgIuoyWPTDrLM1FlIhPEUuCdx6iQvlt9+1YCxs6FyRRb3oCk1CbBFnHRVq+WEo1Iopbzqc2DloO
UlO6p7roGszlM672bUeCqe1m+I8ySdZcLQLum0fD+fZgLGXh/4U0Qa329+brGUlgAznHXHvD+Hds
Fh4/Rl69/L21yBk8NOX6PvAECL39+n0WSlo+BhVbyRHEt0GVo6jtLwodWPWmEUP8JiPQyzp0STSB
BXlT8ad6HNNo51MdGye9/H81EQ1f4kksXZojTVp/NbLJPgLKOiJQPy59cXs6XH1YTmJZyNS1NWV5
V0fTQxZN8WGJ+vksyS6myNWF5Sl4KMvGbDNM2dT1sczKt8rQf4Ky2bl2O9ypjbJr00hs8erj1aPK
M/SHzQEBlO3QzvPLBEKG0+2Jcu1Ky0e0IJNnaYMgB/UJPbTxMpy9OpbH+1q3fMSsaeP7XQyu8WXB
RagrvY/Mo/LD7dYdBmxD7JBf7ykTU5a3UXOMiULhUZnQw0K39VDjITT65ZfbPTlmyYbbQTYqrLsF
bpuC4vSHV5f6IYB8xsf7Wrc8wwSacAIyVIyjTL/EsVjeTSytPt1u3LGNqOUXxBy1XufjTpFUwfPa
mzfQgwVJdQ1eomgPTumaHsuix4QMJF1xbySo83igoL/6A+q98efbI3C1fvn/yl+AAyYIvAb3xiyM
2rxrKnEQgmXn2607zNgGyi3bTOJITIDPsll/DcE3+SPYJvIsFZF7cXRXH9apT+oBOg8mg8wUV/xx
6PrtsMTDdB6w2DuW5urCtuOOrf3QxyliZfwpjvpz5PPvtJM7s+RaA8uQDYTIhNECOklbQp9Lrvkj
E6238y527FEbGZeiFEQmLW6OFEI/TwsYUf8wYGh67PwVYBcEkrL8rsW2EXKmQRqVkg4h3RL6A9Cb
Jp73BsUue8Dl11+E0FH9fatOHDCsxG/hTYXoh+MWAzJ/qGVM+7wXbZYdUV5Yx49YH089MFQ2QDKi
F4g13B6eax4tW88Shie5MjiSSFkfuhEy30hFQcQ1WT4tCNHd7sWxF2yGRTIlymdkS3PEhdQPo9et
8LZ53XmouMZgWXu3+EtNIaiVR4Q/ls0C+RlKioyjiqeMIApzewyuXqzDe50h8gh9iywPyv6dMtnn
rJNvBQs+TRzgudt9uObJtvoqmbNAIeQbdZk8D5IlucqU2rkeuFq3DH4bks1XbITBy3JBGrkLzlVS
f7nv0y1zR+GNSbpA03w23dge167mDcATILncmX/H19uwudLMazdHU5pX88LOVT3KvOpa/emuz7fR
coJwNW+BTPNpHYM3cbv152T272MY9W2oHCKES9lSIANMNdQPTT3zsxmX7r5dY2PkNqbGKUuwrrFS
bZ6MIsgvHKk7wXvHvrcRcWMPBm+VlmkOKcz3Iffnw6iyPyLaTsc1yb7fN/2XRb86sLtoxInNJc0l
G5uvvqjCFzNB3+h2646TLrZMV4UIXogmSVCPTpYXGlTqRIAlfAb9kto5Jly707LcwJs8I7wKHm5M
wxEyjEv1JelqQAhvD8HVvmW73oj31xiFSZ6aZSrPi1JQ/gCGUO3sf9cUWeYbssqnUYk4YZ9O8fct
GqJibdPyUSxb+XJ7CI4ubKybLrWMUE+Aowbn18cpqtkZ5VrNqZrFHnrTMUuRFXAboIRepyEu3SwY
5KEx43gRF9kL9Lhat47qhG1RDPkjmg8BIjFZt5I3EEVS729Pj6v1i/1dmYBkWdg2VUTzS8UC9HsJ
BOJJ6++YgKv1y6JctT738Mrj5fQKS3rGw+HPIPbWnb3p8BDRpc+rtqNwXaBdjpez6fRUHlQWVI+1
P0/5sOijv2Q83nF0rh1k2fFcTu3mCQwCEfpiXeh5FfJ71oU/71sBy4ZbtnRctxueniAO/dL1adM8
6DRQfOeectmFr0Q7I8uGx63nhjSITSU0OBECze10+Utu/Dty1gVP11xm/p2byTJnvykh750mFEHD
sO0OIVGcH9a+8rz7lsLGulHCUJEw4H0iFx9qVVWXr356Xlhy34Fgo92iJezNtFJY8oJ4DDSsNVBR
IPiN7lOm8G3ywqlVKdcqxaWRzhAJEx49Vtm0R47l2Kk24q0NgZJJSzgiJLur45S23yBZ9pWidHxn
/h02Z2PdxnBqhFxwbw9p9GHpx/mhB0P/oJPwkazefU7DhrzJVoNHQiNeBYk2FFEpFKl5DKITt83t
F9TgFXuwMW/MrAnvmEHisc2qEvR4MTidlpKu4pD4YOx5Tn1orQC0DPkG3qdgl+glT74IkRH1D8ob
gm+lEaB+ZVEqHhsgYf6KIpX55zQz3V6djGshLZ8guymcu21J835ALemJYvzTQcd9AvUqCkWOHRfq
cM+h5RpikOotKInCc7+HpioLg/l7t5nky+2Zdg3C8gapQuy0LAPsdVm9xZQj4BXWz1WtP9xu3/H1
NmZuXFeSiLFPc49D/BGT030ZQUy14zZdrVuHOhSZQAgFvE1ehTLKjlnWlOYoDN2ynY3o6sA61+sp
CbgAOU+O8E32Ny6F66e0D+fPtyfHMfmBda7zhpoNvIxZLtZUPIVGeue56QDPY2ly3/PaBs0x0PIA
318h3MXaUqMgBsDmg2zrOL1ve/4SRr864deL3niGOvt8AKMI1EahjNB39R57hGuGwt/vD6WkWcsm
gFKHVh/bMsQDY74Ag3eW97KMr7gZGzaXeTyYqNfHuT9sjwnLxLHiQU6VfKq6sTxVwtx3wbUJC8Oq
X8qZkThHqbvJO4LkQRtF3rsx3uSdm8my5M40ZKu5wrFo+Pw5nonfHngtMwi1bAv5dnvHZq9PmA2i
4+NGw6oyNA9EHz+aNYz+DrQavaOYKQQBNWqRzUdURrGDGbrm4XanDiO0MXUgdTA6hZROnhKzPWVd
lC5QczRmr5DM1b5l5GsbJZsKmxjxeOijHlJvjb9P3O+8833fb5k5NByARUkxaR5dkJwNpT6GROzl
4l1LcjGdKwOUkYyW4AI10/4XxjdQY+kiqxDaniOoOHonime58ncxmg6L9C+TeNUdX4NmHQd0F0VQ
eDjM2oBSlCjagS2VRjunkmtFLLPfJgWNnQXFGNHA54c6HVURi8D8eXs9/MsJ/YrZ//r/agwp0sDR
nKZJPqzTYYq9hxUyuSP/sUKmcmbjIZ2iZx1A8VONh6GE7qy/3QdT938RhF113W14gpqGXrpefWQJ
wgxanBNIrEbF7jQXyxEka82FSqMkB6G+QJgz/Bdrs/tYg3wbXFfrUA6h9qN86rg8gxVzPKqZ8QMO
xfe3V8exn20knViGaNVgXMrDmB1kyR9Y6InDEDdFE3jQ3lneZlt6qsO98IlrN9g4OlwctaoU4qmI
vbVJzluvH87NVEOlNNzI0hzroCXs0Iom20C2r4bluLIN9XKJ1w2fTRs0KDozHlt3UB2OzW+D7jgC
FR0q7REuTQDuaxoQQ+PpucfZ6WrdchcxSi6AkquSXBr1gIP6SxuNO+FAV9OX/6/2NsqKs3mLEefl
ybKeQbA0H8fR7OG3f52Vr1itDZBLvF6u0YarJGrY0umcrm1XfgfHIUhjUrD/ygMkpf33SVkrcmA0
YuwRYkAUUrmV8uiBJMQjUDhv/PhUb2PgP6gqAz9dWwexflLbuvz0wpSeSJC8j5neysOGW/ZwNKCY
THYOAofvtBF3qgYajtRpnA9KFj7jX+oFktlDEO/tZdcKWG+FeqBekjXRpYPpLx/LfEBM5L4Cof9h
UL1a3vYSZiy3JAa30gg+xvSvbis/Zn761227f/3bPRtwx6kOvUzhWT+n8Yi6XWVOhHv/h7Mva64T
Z7v9RaoSQmK4Bfbg7Sm2YyedGyp2EhCDGCQB0q8/a39X/e7Tjqt81VXpxAYkPXqGNXxErD7ftf//
5qGXknfoYLIgnufoAFsIc4/mUFtnGyRlYTNeDzvXV+mnoi+9RN0JqZvYixiZ3sLZ64TpI4XXeIU9
+ffP9H+p1n+9yfkN/7UM4IkCEwspi0PFYHG5I0LZLoePbfs1gFrKXb91jl93vVHmG5llU+06z9Rd
EyFyFXANgbSKAEjHwTHJJSQ3lZ1VBr/IpcFeqXs4bzdI6Qt4K+kIBiNu/Yjg9N4KXAQeUrNK8lKI
gzHy5bz5z9snrhY4gjfLp+pBeonm26rSe6lYfGhBDPLwe4qYzTkj5iNvg/c26UViMoRLCtQpeu3a
cAj5IuO56moWfnD1vffTz/nKv5Y2bZcKJi5UHDxai9BdStUJervNRwPd9378RXRw0PbDVXeulmlT
va3jjJ4W+uD0I9WH/w5vNL1IPGJsJbOsm8CdxeNsnc74gS5Os6Ckn5tn0UsMH8SlwTeKTHQoa+Qh
2QpVon/qsWw/NQallyA+F8N5r9UGC9BX01VYC5PHkVEfQFrf+f6X0ncjPJXoZrQAgS00J7+Z7ogF
/xz2Crq4/7t54DzXKYCi+WEMeF2UJBVF4unnCnF6CbNLNDxpjMLeCSERWEOpuumrjA1KVqdW2OjP
34PbOzvoUu8OeFkPxh1mfZZNyxOvYvoYMyffIK5Xqd3ff8d/t9qh+Pa/3wlSZ0CitwjQ8xz/RDLX
QTGUDtBG9n3LkdnV4rdNK/ndxmuwfPA731v5i4MNMBwgAribD2ta11PeB1AAR8o8899/f6d3Ymty
cbLJMin0KjDFhOfhlGSz1SLMuffpryge+FcHgMXL33/Teyt0ccZBq0WtVM+olVtp7iQymh8RkLSP
ZRupzx3CSyBeK6K4nEaGeSaJ7JVATxJjwaA9fOoFLsF3Khm16ynDC6xKzHm9rOUdxM2SHwly/Q/u
6He22KVbMugnMoJrqMByNzGI7FHl/9QD4zwTfnTxVeWrrrxdZzxI5gFN+sgK+p1tcInO65ImxMZy
CF8Vv4/G4c50ceFxKSIfbqr87x/wnb0cn3fGvy4p2AMmqVQremZRkN6HveX7sRMfwXnf++nnP//X
T08577GTkcF6G9Q3Ca+Co61F+8E5/O9+H72E59W63xalgvDgVGxzC23TU8TTYA/7bLubTVru06Rs
PndULr2UQx41TkHvG7CXsXN5XcthK6B9KiGwC0jJR1ZF75zISzk7qIxZiNdX4SHBYTzrbjyFbdfl
cks+eR4vjnzHK+GbagkPs5DuamzkCBMc/pE62zsLfonWK7tyC2yg+IEO7bhvF4DI45VO+09t1kuI
3ghJd3j1dvxwpkxOGZNL8HWD2fFHLKT3nv6iddiOEJglFX5+HT5yH/d33CfDp/oA9FK3DggOHdRV
gzRzXiKgpvhvfTY6/tyHuTjFaNhDAWhGprNK31wHrZTg0g/RB4/+zjmLLk7xMmxboBb01akeep83
ZesTIO8Gj8PAuRP7mJr0W70w8/r313mHsECji1u9LCNpfZCEh9bKIQGu3UKZAU1WsmTnftWtHZIe
dgsMFo26GEMLCwwowcIuqBik5UvG4b6gd6xGrZSlK4tc3kQQLEdiMMNKtmwolJ7AGg1PSW/q339/
6Pc2z0VWUDfQQoKjanhYY4wSs21UrcmioXGfTPiji7RAdxiE9XRFaDDNXEyB5jlRais+9/gXcYE1
nAxeYEn9ypYjGE79g+jbz9nX0EtMX7cmMZSdKDtAfWYq4MxgTspjQNN2zUdyaO9c05fAvnVEWT4N
nKHR1t47ywFhY/I2mvXXUgGh2POF7ccPJ+bvxOlLoF9oAXKKYhUeIHkTXq2WsHwreX9M8FYf5Dbv
3P+XaL+lwWxmhqY74MFpH+dcteO3lJbDlIeqgcQfp5H+6Np573ddBBANkRtt+zA4KNHZIqG9yGnP
3G0Io4LXZAndB7vsvc92EUqiypTNVsbsoL03GDJA+8NkSarrMB9Np5fPxcNLHCAs3c2iz9ttxRD5
CHeMsqiB/vjgJc4P+x89m0u3495SUKR0SA+kT5K85lFcYG0+Bw2m4uKYEzkrtEQDPPtZmc6VVBRd
P30knfTeQl8c805vlY4AQTjA/kpBUMQ9aLqsBdwiMOj9SHj+nQ90CQDsSBdr2PowFN4bfwZ7f8jj
MhyePxWpLrF/Lqlb3g80OERzszyPvGtu263/yCnuncvuUutuUUm7+UEHhySdZeZHgy6j0aS0GdEV
/UrraVlAUCflB1TJ977VeaH+lSLLkAnXLCt+37oCUsFtn2NMbj4ADLyz3Jdyd6vgcKFsTHBojex2
POLXUyf2q6hdFseAr35uRc7v9q93cKZKkm4bg8NEqunJwdf4Xuj1ox7pOzGDXyQD8xDDjaTHO7jO
ydtNkuSaDoHrM7CKPkL/vLcKF5e3B+tig6sNQ9pd8cdqNt3tGDH283Pf5+JI1zZZRuQt9ACL9m7f
o9dVBHX7kQfDe9/n4kiHSAmCOEroYdPK77s07XS2zK48wWwEBI9PvcIlDLBzCbTJAksPaxeURQT/
tGvPl89552Ey878bKBZzpYFuCMA05OO3inj1DLreh63Sd77QJQQwWQcxLEOJMybWGd5kQhcrzOBA
AmzoB2XVf8856SUOMBYNClu1YonJGD8PyEnzbZmqLCLrck1kqGC5RtuTHpf22YbuI6Tpe292/vN/
nbyYdNUoe8RCCe8Qls3TJF5TF5g632Bet+3+vvjvRJFLeGDNNakg/4ULz4XuKghWuSNg3uxXX807
tRj7QcP/ndh7iRP0sglQThB6CFpYNB59D6NbEMeVbXeljdW0g6hCwyAIfE6A//5q7xz8S3vjFsp4
y6gUPUg4aqJ1BDUvY+t5/7mffnHwfRwvCa3O4v+bru4HTYKXzrn1gz333rNfHHwr+wo6cJIdgtjO
u0nUr7Dl9B98mHfW/BLqJ6aJafB/cWaGeDxslKTHXrUevMQ4uYOI1OcE4+mlUt6kwKJgfcUOc8/R
P5vccJZC/6jRHYr/68f/R7Z2qZVHEkV76PiywxZW1R/KV4GeamJc01kodXS6vZcT2glXYmuXLdtm
51DiTkT6p1LpbilcXc70XqxxynI3q37ZQcN1AzwRFXGZQ84FrhGNFpP+loK3SbPINXwpKLFNtkFa
wdQ1zXkCHsTa/KNnd13GZX+9pmH5kITWPcBLSedqjpd8WOotm5OpxcU2BhlJxjUDnei0Sf1PMNEt
U2nV5m29THkk3NvYElgoznw9RT4dAMkfbtHX2YoUY6yibMvjym2dkZZMWdQPJezUYrZTKVwcB9fl
A9C4i1bfBkHJvm3HX0u4bpC6b8FJJNWDXP1vNZVnI8DgRbj5N1wuvwlDnw1bo7xl1mcLNWseUB7l
g1lvlGaQYQt4vycgQAsG/1vAfFVeNeK0DORLVIdzoZboCxxXTTY3852dgsc2EM/dCKEUwZCEdmMk
8jmeYMYc0TWvBvfqq206Ebp9T0CR3MUpzDpNoJ6Trn2p0/Z+wf/fwW51Lja2LYfRqDSfOheqrHUW
RnWkHbJQru6lMpodKo4bpans7VaKp1Ju5KqGljF6+GHGIvrQpLbLINL9rGCFmg8+qTBVnaYiiQXJ
9DKT/VC5t8FCHVpyOmSWRgYIlupk001mMoZAnA5fG1GukHdnv4eSP1Deizsy2BMyJAllshDgDxn+
poxMEIjpuoNZ0uty3E6dTU9w9n4Tnf9FNL+a2z48bNwkmYw6OHyXnhUbEtMMvKwBrzgs+Vy3P+cm
CQq7cJdNJVTq4JXUXPUxdNPR2BdHGLL0p3rTdRFIue3CsP0nlvWNVjrJIhOITAjYcHBW/1lr3mYN
66oHW42PEIdqgKEUfdaaeMoGDKGzuJl+QaHJFWbsll3c0ecxXrYcy7ZlZmlt5tJhO27alhgQ6qQI
bdcVAQrHzDTmhQn7NJXzvSABIMkGPVqcowSzXAAmbFI/VfC0xHhat4Xw0MSmEAc+VN48BZAVy4YZ
anVD7adsjANzw918i0P1Ox7pMa7iJJ/PFP8FVlEZDVO2I1otGVPma8d7VGfB+GaF+AneGdpCVgw5
xFChN8ywirZK/llUr3eKtsFuRAMkl7weMr62PyaWwi+WWPRxJp/poDc4dOo3H1BFAgV9N/PgYekS
eDku/spVi8rTuL0RPN1D6aa99jOrchGiM1ku5NrVnT/OXt+3un70hD/6CMcGg391GAgCHp3Ur6Cy
ISDPat4POkFuO4hcxCbdk6i2RUAan68d0EvjWJE86vybYUubkbNgPsxPvpiJPss4fRiZM7sePptZ
jfCUWwrQyKqBXteV4fuoHH7peW2AuZ2BjRmlgDEQX/IOKieZt6rKmQMbKWGOHcNR1sXgeL03zro8
gMXA1RREM5xOHc1Jz+/6qK6zLorfBhe9mKkE+wRC3dgp1mYLxGUOAYcobJps8gnNKnEaLdEymymo
I2OY0m8B0L/f5rKBIWZQBtAfmadZPqRwfeS5GDX7LkXXaKClTHTrdDKfpA2bvQaU5HGeEG0sNf2S
xxw97DyG4nOdLSSq9jj+lctDupCXZoEdd1yFc4VlYPOhCzZ+HKEse6LTQI8aViX7JWw4bpwIT1F6
60/tdvaKLwME0A0QiquIc/MkXDvPeVqCJ8cAkURfb3TDDR1n9BplJSTPwhUYpQzqtOkdtar94+ta
XJsRmI1MD/FwGGAwWXD8WpnZKKyvhWXyuBgW2yxASf6FhDz4p68XfQ3eQf8nrafqYU5G8RRUSePh
hR0ED1Wq3Z0Kkc3miRj7B55U5Bd36/K1UmuM1U3IvfCyPaywYalwx4nmWjtA0DM1Kncbz60ebkeY
gMGKR0Q9yQwLw5s0NutRh3Lr9hXR4TH1xh2Z1f7rkqT22cD++IY4kOIzmD42UdZXW1nM7OxlMTrh
+93Mkul3DKVzm9VyG6Gd7yAyuNnyiZy5u4gQd/Uq3iYDCEo/6T4PurTJRjO+uXJaH9txAyUkhOUv
o3T+MsI/7gSdoFuwRF0Wsu2QROxb2YVPCTZQBvG/GZcX3gnubKoY7fRCmGQFJG7Q89bYfyJR331N
3jw20jWv9INtFJBTEHX+2tISmySK5QkeHGUGKxy2G2lAs96B7IEw/ija+FQK9gLWqN0nPdSSpVPu
JHU8ZtMqmlxPcG7tJszkQUTfEHbl/AX4b14IYFxzXHk/dSPvW4KudTTHYw6gcHDt+AzLzyTyeSiG
h2aAoWU/TADxKwyrqoneiYgNuMtxWCf4XF4NcXdnYEsKLkr5dTOih2E123G0+AtjR4ELfJlz5qXL
mFZvukpB1XVRk1u3LAjqvcH9jyKkI/rQh4PMh2giGYxU7zpvqrxsO5JjZE4yn4Kf1g/hs+yczj1F
ejHYrb8a6uknJsMwpKow8OyRnWQuNIc1QuI/JdrnUogkX2G6VgCv/HV04MU3nYfoGe1+JnKBZfRg
qt3YBC8QgW2zOgg6YIsVL1axKrRi0yXvyfzDlMEv0CGrTLfOFelMjpEYEzjNt01hGiABoUv40kMb
KRs69kiDcDiBGAL4qBHuNuq7BDdt2DiIBalvVWx6vNoc7+stXPfjMLZPHPjWzJvt0FeK7hfcb8CY
lLcLUKm/t9XPGS55egQwod4TNkb7ae7EsawZQe8NnJw0SvouT/QY7ytq4AMJJ52qgMe2bBDlXTM+
DC3BuZjkihFdDy+B9lYMoZqPCTj3e+nPxwV14dnp3FXiS7jRaQTnAWqSuWh1/IhNthSM6eQqTINz
6S7Vr8VPzVVUK38EEtXt3FrNP2lUj3k8JPZLsvDwxEqZHJ30w9WUCv9EQ8bvNduGxxI+vU3GjCCv
pdTD4xbw8g66nNGepFP9XYHne4QdXPkI111TGPQ77su0Vr+h01Dv+nryt0kammtILlZQFJowblZl
P+YlbdIum9mKCDEm/mkIOWToEtVfL25ZNa5l2IivnqbXtCrpAcI+626F+PKDc3ItbNp5jsg42Vvs
dfZdV63+Wo3Ib8auQSbehCuoeW7EEY7qlyaYmyfjO7brF5eA2Rt2OVYFeV+j0BWb9RBeJ8SLvWlF
gC3rtttKj2Vhw0g9L4FMTt0gapklogYHBzf5zVDJUe59OLRF1VRJHsYly0HQbApoiFV7iEEJjLyZ
3THfhld9ysadrM3PsSTlm7Lb9tatFb5TFbJdBHPa1zRa0/sUHUHsDNs+G/jVPM59O++TtBx2barq
gzTtWJzX+VbBwguZRawAEC3JUW/1dOwmCxYbnyGzE0brCezrDsmOB4QVQ/JdDf++HCnPVsxjz19C
6qPrBWe3SHQ43I2LmQpJzIopRx98MUDq5/qspmfbNQZOMGKFjSPykMYiOnYG3ePMqxQhsypL9qKl
SacjBHng+m4is+5g6ttJuKfGY5ultabfIgM1o8yDQHrbNDE59bTpwDoc6Zqxcqm+NH4VD5gg2198
M/RlDUR43W1B+XNjZfCNSZoGL1JUAxq+rmNwANBOkh9xi4+5nwJXqpwQbdiPJg06V8gtrV/rYFjG
WxmM47gbHFiCUCY2S5jLWpDv8DEsO9QnVftNhi0BD6JC0+YULIJ0O1lZVWZI1kNehG1ltxO2eTed
wgSGpzmbVS1oNoZl84cDnINQTlowDrs6lu4Iy0vKM52KuS60g1oA8lQ2Trs1SMGAaIe6yi23EzvC
vQAaIxaezuo3a+H1fq0X15THrlwCkslFLj9ieKzet7ER4LlPSxNdV9xFfj9vJGgyibyvzmbHx+Vh
8ZzZfwx641sORAnypEFp01wlakiDbCVxrwHVZLizFEzUYG4pz8TDKYlbUGSqCiUSrMxHWrit3LD9
WizBI8E1BIXaeoa7Aij9qToEuo5/dRBUX3OQKYPhxsEzuixKXqf9ids2UaeBmGTMVE8Ck6ejn/wd
L4OwBf1zSG+GYEJiKLfZ8gfehWCywuUHJYNPhcGtGRtJ+x2ZdYNhbEf8UzqpHj4JIsRcOwm5t3tJ
woDvl2jbHiE3QMJXoFIxkmZigh82/Cd5s+uRvg/7kW+kfWjIhCmN2pqyLIY5iCRc1Kdmyhe2RPMB
NbhLX1dTxjEU4sMwQOnhJbWPEM0Lm1M7jxLDownqNqfEBgHSuBXCtk+u7bbkNJMq6A+T0xMWoell
s12ptOPBVdmNJrlDGyCWQdbplaX5mq5EZzbEsmXAEUUwanTNUKP87Odf9Rg7deuEMP6ORQoW4pmn
de1eQxU2dV6SBAGBqDlITm2lbJKlwm5ACMGpbgLHH+F9xzaDyoBCwqPNWlJ3x4mVFYDpSBNg87j2
FrELysPlrmMEqFHchDiVlVxwDy8r5opPvgop+X62yQ73lgVIpmnbhCh73ci/2NKG0EfG+CITK0nK
29Bx1hW1Qtw4DtqvS4aheN9itzcrNpWs0mjn5kYTdDuEGq4SQJHpawmbl1vR9lTDpR4eTxnAg6bG
O43QI/JdkLo9hSsUQ9EfKInt7dNpyaLJpitO7widEET+ZdzrwJg/Worl1cxQUi5W6O2Wx0YBFn4n
ZB+j3A1HBir2TLclQxoXbjfw//JBQfRYq1u59MJA/SLp+itlyj7Y2W0JFUzU5tG+xI0LwmemQ8Qw
3OaryxddJRRWml1cnSIRQt6YE/xnV0L8nN1UNR0edJtiaopys9R73Mqo+8LQts1tQxyJTxYJVwNJ
gxZO4DiC8XIFlp/9Wuou+kZktdTo1DAt8oWWGEbk8PCo9B6V9Oje/FKH/A6j2Xr8DaOQwP6G6Doe
b4Bv2o4lJJVvzHfqZyBQHxYgQpkwE5vzyx1B78PeQ/YTNt06ShLyBZbDsy6SUlqJlIoqjOJBmHO4
DBjHvQD0NzpM29CAY7RqVRUOuQxCgZW1/AJtj3b+XlEI0JykqsbXrUmlfOCKTXAxFLPpd4NSnckT
Vw7u5BPTBlioue1AVJUuzBxbQ3/ny3F1h6VXjpy6yLXfpkqa6mFZ5yXMrF3X8QoCDcisCFQUqgJ+
JmLbBX4d1gOb2uBPONb0t14S/L0+QJJ4qIJuLlEtVaZF9b0iFvneWnE7LeBpXFlhBnoaQ7/5Kz63
87KnvCTqFjsmEI8YOVj0rsAV57kV0cp3EZukLdqVopYPcdR/wGlWu9+UAu77tQaoyWdoH7f8kIRR
Ck3E2EKpfem6iALoRDXEl9u6n6+5UYkvgsDEchet26hvRGS9zMOIk+SqY31EIYs3JOwwBguKgRTN
G1QeRK9+X8PW71eku3Uo+DjMHHeQrbsbTNBNeNLbaHCGPe6rgsRtH+1EOpF4Z8ww2AMacxahvhTt
ksWuZrAChPAK+C/NnG47UD4mFAkQdSAZJgp0zmyHNux1G/tNovNR0ddtithTM6+LL6glnO8ARCR3
y9RJeUgrUFKyQfoa00pAEXWmFY2aa2TOozmiNOT6sIRD7YoOUR/VWLxV8loq7vGocmMeHTNV/qEh
IesuaiamCjm03T+daKoXEI6HIK/dwP7ENVBqWb/YxhRTHYdTUds1fACPYfp9/kPkvvCYrHairklb
RHyovsdQlw0yH0XiH8NpO19trI7GYnbTgvhbdyQYc9Hp8A+Y/avYLZjDzSjlS3TWWFgjQ0JvsFLX
G6QK+n1sbNMctBajPEEjKsLCwHLUstyWg5H7IU7ryGcNjlK9WzSEhh7PXh311VxB/QlhN6rmB5uO
MMDGYCiIbv02gFlUOb0RwCo2GoJEYfpuYScUwyIu5hjvu9eQtEUanvQzaigJ5ShsQlikQAt78i/j
0tQwiUfVH2VE8k38mFuwHb+EkCPc9hwyO+0TcKpBXKFdBv2DfJbGPsbNACiSENBe+to1opmPXQU6
1G5Ju665mieoWP4KRJUEpxQqySA/BX3bfIfFdtfvEaMjtB1nxSBHj0M57EjVUF40qx2qe1xisKtu
CEkGlUFSFdryGUxQrLjumGlo7mBt4TORokj9JdEy2w5+i+UGcsvgh2sIKW7hORq6us+RIw7Ludwu
f6dIOHF3N0OzPqDiZNOclQ3mM/se/cR7JHVDtZ/RZTKZNdvgiikCRP6qRsIYnDhR8XQa0Fzlp57J
4JhObXwD7bakuRo6hfBjWehRgU4gc+5CFcBbaBpFiLnDIEp1NLNuY0CiB/G0Oj8iVe+GNkKPRRh0
PNqlLLOmYa0pooALdFvXbp5/GWEpKfAxZfkA8zp0C9XAxdMAVYEBtwganTsAOapgj9mpQWAEfawp
IJ8m9WlNxvK7xI1a37YwteWoT+UUZxBJ9umdSOUE/LcLRpuNabIUYcXWa1hqrH1mhnU4TjoNfqEp
Tr+gvx1/Z70bItyf67Tb2mmBoH03+YdznjtkrlZAQskIjelYmfShntw6ZOUYo38seQtvUlE/piIK
ofFC3Vuskuo7bpbluoEt3teSgNuVjVJNh9H7CSllo32JGhpKhk0fVHtG6ngXQcbrlq5DaTIEJhxe
jrAP0zJDrudgxX5AC7Ktd3NXNq/NtKJN0joT39QDRF9yaYlAB7Hc6K4vqdW4ZlO6AwfavvQBUxZ1
0SxeOo32RbkA97lr5obsYqPnU4t1xfwhmanM0jLF0F43sKGFlmy8n8S2oryGTw9oT9reu5BNz2Xb
+71Am0Kd2rKC0HxgLZpLnLDvaWW92uup7zB8qHXCUBdsaA2zhFmHpCdxx8ijGnsYeT+dRFCiNB5o
85UMJcxHiGy+lMqQq40wbMM0UbdVuwr4hUQJWI16jReEPMXuuMQQoVoC+hPGUPawLmBdn6P2c9Ns
ovCYf18LPzQ3DL8XoWasn+JpCx9gN1L+oPPwR41JnS8r32yWQtf+OLmFhhn6mytawGuKGEHiG0YH
pCt9Ix5bzzEmrmlkoVI2LTe+YfHrHM2IN+0o9mnF9WtnlP5hJ1WdDK/Nry5O0IzfEmZAZkURlG2J
2m5j1Ck/W1Xbdh82QfyKzO4sdSOG5s+2zt3e6R7MZIiMVmHOYjO6ovIgbiGNnSzP3CKYzyYX1PWV
lUmX7NRcbuvVUNJt3aPAf2u8fG4kn3dg3oV3QeS7JA/AztqNgNojN0QFt4/HwdCdBykyznD8GDrG
bn1KfNV+38KwK1IDUaoqWeonqEirPyOmMm+JN+yX6jzS2a2jLS4oMRd00h2qpm6Zr+qVPpqEYOwr
wzeGq/sWYDVMoSV338JWzjmdUw2lB26LLgxH+DD1aR6spHwOY3n2w22d383OQgOxhkAV5khL5gl6
TXEXjceuC1O0GmDGi8fl+w2l2y5V5Y+RuhLjwTXZb9RLtJNkt8eNbL6DnjQdAqD87ypfHuNN0B3d
4LIgiG+zpbeg63fx8oO2FblZ8NlaQ9frjrr1aK2a7Q4cAoLZEfzxfp8hia8MMuM7DZLhTmu4nJlk
EPuIEDplQiXxG/jDUQo30nnYI+Tw3Uy4vbGw07ma4iHdGzkBS6JinmMyiX9ddu2plRE5RTbRV5jH
BUfXQ5xr00EH3Z0tKliXlM/RmNqrlAYRTqlAmR6J9A2u2irOcBP77y0JPbziYNaBf+x/hQqxK1Ao
Z2KMPLIUotYZhpIe+YMhhUducaA1ylUTjvpLRHlzpa3XsITZcDhJy+8VrKY6TN6S8QBLsS3roRPa
Axox+Eck9aJQeOKdXZe6Rh1PyBc1Tct1klbhd1tbe12j7Mq3njTZ2hqU1KxR25tP/HpUcLK5IYy8
9kETvyxLuX1VunpIOLWg+WMYNshNoiqCO5TEMz3RTlRXToxTnsz9tB+nafyOfn/yxYl6+I4xkOZF
sghcM7DULKLZRP1uEoumX4emx16iy9wdkjhMdhAUqQuAuhU0SEUy75Ba8d1CpvDRdCItQOZUp7qx
HlloKrNGxQE0c84djlJPGO7wrRg9C+/MWNmi79b2Dm1KdagDFRRBuv2skCPcwsu+/uLbJSzAPLDH
embbrlcodlRA0jye6tfShXe1nlDVBG2Yt8PW5h2spM4y3dWBs7IvZtO0Fj7mMXrHqkSrEV12h1kH
ZSlKPLJiGQvOa/G2TqS+TbuWnUwZrQyN6PMYYGXlngHKXEiM6PBosozyxc7NrzmqfRaFpn1Z5//H
2Znt1o1k6fpVCnnPao5BstFVFyT3pD1IsgbLuiFkWeY8k8Egn/58u7pOd5ZPOn1QQMJIQ9YeyGDE
Wv+0TLYpOKeD5Y7xR5obw5F4h/amS6+cHB4Q+9ldlAVzJGnuQ7dNSGmOZ2M9q+tMX0eVKEloRD/p
tWW/OI7bTnSXmPhD12KQhsrMRyNvHirHXdPQAz8C9s46ySipHCbGVWwvQVsTqhckFvFegdF2EyEZ
JYHQy5T035g8sR5NmRdRpxoxwf0NDKYHijn0nhUzy3o1t6ksD54+jQ+a0P1nY0mGr1kO+9ZRrEYe
IVC7ea00rH5Zf24mHkZ8i/WxsjX3UE15yiIZoTwKQJoH27dKPqHG5MuSl0b10XebuBQQfl4zbBIz
eSBpyt/OmrIXqEHPvalT3wee0HJr41EQvTa2QRIa47pCB+yS0ApXu/Cg94ELuP++2pr+0NWW2Nsa
G2E/z/4NDRkRdrT2x9XS3DNA4HBulgHaySz2jHBNQoLc1jfwunSjTzK/063yqaqM8kblXQF7Psyv
fVfe45yH92p7xmehvtk1tSYPs6qXPEiMVWzz1X5q2BeC3OrifT+xYU2+NL+kZWU8LcWsEeHeFi/C
zstdXRoGdTI8B5K05S3Wdeu7LryPkTBnuIyuc6Nr2gI8jw/b7ufVdqr14Vwazrx1mFoV+k5lXSZ2
eE6nJtH3eT6UERIaDFClL9qddx3DUet5c1xJeDsgGklefWCve5kJkpu7qXhV1ih3tXSWB28W7c1q
jNomr7P21m8HLVoaHety4UfFkK0bt8kQHvn5C9OH4gDpRxZ5Gg+rmSmg4pQq27Ry9xbRodrG6Zyc
y9j/6gqrvnebK+zkm9181BJXHIupgAoEybm3s3beylyC+me6VYUNTfAmTVrurCgdkmdt9kFQOzA2
bFjDhrCD4RsuKfOi+b62nURWRrmvkEhTIN/4jiEYVeCuzwZ8Hb1d7p1SQtyf29RrmM+rbSzmoUWV
6Vcn00Blx5tYyXvteSvmcetN5m19aebyvtIX+zY3GbXTgz6dIBCcTV/N6d52YueZqUv+q7MO8WUp
oCurrGsO+CrXM0Os0xu0mMZG1+sNohP3Lqc03GhaI3dGzekYmD3mYL2GaGmm+AswD3CiVM23pgd6
UXYOClMXPeCiTDerXRubuYcQrNNx2paFE5/oP939AOa45bng7AeaOnTpvHyobiJOsV+d41xBbOc1
57me2MgEukkcnHKp4VCyreyWcttXvbW1kXG9ZMMIFJV7z7Yo/D1GJHVBue9Ha9HnQTehxEG3AI9D
Tqa3lWgQKSMXeQaabC6FlQ97zUuKY+8CHg5T2dJUtyXPA/lwDfrmcPAlHIRYk6hiCNqXrocs6bOm
jMyYAoiIAiOcF1CGlNPlJAz/qSTtG0nO0J80qIWHRDLGMwAcnE5m6ucn1a5vbp9qRLzE393F2DS9
VX4yLGMlRAz2QzN1J6hWo9qiBwG3X6nD0nTYqixW+17It671OwC+wQxhsebdurbigqtDAxkrZLlf
G1vb9Kt456HJSVZW7ckf9GlPOzZTShTlDrzZftAgqA544yEUSvelcBj8GeNmp5NguKKkdA0XfekP
RnmlOhaIFKXmehO7zhTENP6PVWUOgaBSPfg0teEEkvAVNAkCmekIL27hFc/L1a2e6gS0xMWgHelA
vINDiXw/y8Q49GxMW6Z1oq/R7LU9y9HP70sMsC+umrK7MmMqZn/VYMVJVx8gyMtz1ne3hi9xQHXr
545CYAPmmYRV72j7MfYvg1j8LeKZ9ylz50hPyvRZo+q4LQhs2xY97KZyS3mjIA32WWq/JAaPfjxM
0iQYpqgiaPA28jyLcygdyw+kWP0udWCtNG8c94s2c0xgcUxiClwkBOu3qSmFRRhC7t5knl8H85rn
H2sLK2Y0ab2ZbaLVhDmWWwOCk0okz9ndaRRwACYH3UITVQLL5PS0aX07CwuwOhEyRM81gNxZbpgZ
dXuqY6c/9XkZHxYl1U6XHmnydYrrDs/wCetdG3g2c+0NYapQJpqxozHR71aPkUKzI0QbuEAKL3MO
Qe2WtRaptP68Lmbx7uqKmBxf2slR72YPpGS4R+fiBqKMs8iNnQ9LEa4kTHfdDUmmonxkmyu9kqK0
Hoftqqt+a8f+l9ZDo9Tn/hxqtF6AW+10O12/qcrqz17W6FuPSKhPXhX752EVfSjGEQouW50bf9G/
OHROoKUDeENcHXQc0eGgZRcSJakwjXaMrGoGKiXTleqsfqk8ytlp7R97UMhIzWBayPnXKK6z6o1U
xObWa5M4WD2pnvOCiF/DsrKbYtGaQ+kVH6aQCYW3eMp9x9y4lrJQpXhdZLXgOoPZ6BuzRZtXE4Rz
UvG018gSv6+ZSxeRMJ1zZPGozXqyIOpgM5GSyBmR+hZfhzYDvrUIRSvTvV+YBqeLWZwsTQG6GJzj
um4QxObkH4OhydDJveQTgU3+iQgr1HaxcqftiiMkGpoe1pSpddGKWOlQoWwIAV9FUJdVczNcM6iG
VqHwg4UJwJ7rQz2X067OmScx9C3GnprEl1RPP5Ewp6Ekqfujcmz9NCqZvJqmz6/KDvCtJxq9tpN4
Oxcifp4q3DlxnBLZ5ozj/cQxfpNo1Wvnw/aO44oTIyt5sla9jNrOEVAyXnksNfOrUM5nS8D/qMQx
AsNEq4oEYeP7MSI2BNGcFVpLUlNtyBvdtsQtfnr3LJ3CPDMiPg2zUb8fciEPNrrDKPP9Jlp6uz6O
OriFPak8wGY6BesggT0S1Ol2UZmck6UIfIg1JBN6fQDtRTtkEJpoGbSoiTvIjW6jM6iZHSrm+jXO
USagftODBDFKkKCZCCSGiVDDEU8hWSXnIZv8U84heJuLwtmnKp5f9IbgIvgPo7m9zoUNpr6Sgs2p
AtZsnWl9cvWMDi2R5gZQRO9PSPH8O+RkyDIMsycCMZ73K4/3DZTecke2RoqWUt+ibujPdRJ/l7mR
PCLOcSJ34jCUppEfUwYxQT2SPJeMqv+UEWQZDi054WOqqS1IZ3yCxjQC24FpywztazIA/8m5oatX
Sd0QUlSrCgEVeatIM75OfNlPEGvdIZ2SLHTS8T7ruWG5Xj0V82jv8gzdPFtBeU0KfIPRyEMhtKNX
0U0hCMB8b+PiUq/ZVcwxCTnu0i4tQ65aCRHs2MhA869XDjZk+LzFUS9evbn7asO+XjyRVxSg7VG4
xmXqyWtyWhWURfu0WOv9SjpZZM6IXiyv37ra+Hlw9adOl6R0KcqMZdXu2mXFylTWUNt+PV1YUhZc
gWWFTiM+6r7Ldr2nGaFtAYsz5nEMaoSSu3xIz5XKPrszrdEq2y5wbdF86MxlPFH7MhkTZcbF8rqK
5heZ74uH7fWxVuWoo331ac8KrP6SM+2zMYzDzutkt3fKzN/AsTh71fteWGjIMpBwIjIP12LNvjVZ
S4ryms5aaMNA7rQRxHTtk8m46CP8aU/H8x2ivT13FVVBjdGgCGJtbiP/HwIyC71VOsqeOYlFDwll
iwghmQn+4SRArK07vvq6B0M8TrQHSy0/6VA1byTelW990l+PeimOfQIIhyQw1m6WprIobhbUmtIY
7A+fWSTfm6RhGliDTpgDTMhno8KSwSajMZ5eGyZTj9jrm23sxzZEvyR4wdJq9SYZcrX3mCJGkpy7
HOxUotwR66Dux1Z0UPdzt53totjFa6KH1JXlCeTTPOdqzvbL3FeU2MWAzpnA9XprWLH4juYhO4wF
1Fcu2v5J+tm0zzUXYUrN1toXvnXfUMrfqAFH6Tw0c2SvlXwUs76AWPJekefwqGro/J97Z0m/wTcS
DpJXvg6uCfPyGRKnfmJmZvusp46/sSY7j6ZGm4+6rrdj0MzFGrRJO3yT/tr2gRj1xdhaS4aIjBGx
67oZ0K0SRVZkXRUkdezucXsM78wQAcTldhY00TRjVBLpmdZMO2qMtTwBUZZI2PLRROi9+ubb4pOJ
iYA1n4l1KrLbWEAycuq0CC8oOC+pN5q7imTiT0k36G7kEJYMopSDc9DtmoGX1uUz+qSuhq13R5rx
hQC807I2uh8C8TQ+Ao6invdQa82bSvTyufH16ZyhPaC5WxHLkjMJuBpCTKLQFl3lzpvKWXyIEcft
jnY10rVA5xlJoHdjCseT6n65SfMyGcOu6uzlWZ+peSG0jMQNF0CbTbFUFIUpj9oY2m1hgfE6ub01
zFlONCdF847W1e2uQc4mbUDrTmmoz/PEiKJkFE1U1GO2WakDgX7KkU6Bonjad/bU3MWD427gHq1L
U8FoHeLV9d2wRaogzpMOTk1pSuzfthG17gf94Bc3fp2wgJUFSbARtQQMsxhSmFMwzzDZPLDalxwA
sPpUxCm8U19zU8IB3EdGXdk6TYSRUXrbmVmo0/Za6d0NRmP7m663+juk7/5hHBK3iWrVr9AmyK/9
KDc0SGNTZqVFOTlmbzZjXpygpQCvN0vpqRm5y7pgKsjF4B/cLBMuoaUYZbkgZRt3Mdtb71vviE3H
4j4DHlsChD2mfVy8RpghojNbbpjTFlehdHPwrbEZ8wnOr68QxAH9rpdsKpp+j+i+VAGAGtcpZh9X
kRCNFT+NjTnED6r2luZLmlfSqpAtzGW+FTUc4gusq5p2bkYxNDKLfunyXb0WphfFss6e86Ts7hqC
fh6zOkWgoQHiX3ot41Oyr1IqOV7qVlFlNKDcVqf6Z2gjK4tAPfv1IJmN0obVMqYvQ26YcdgxsUbe
dHPaL5FeKRey25+H/B3i17bvXcPV21sr1uNyN6MMI5R+0EroBCEQcTJm8sqbzKbHYRqrq8B7oWpn
fma7Ptlq0b/OTZHtUq2zI8PsTPJ0x09FlfJNEj3fx35dRQTvjI8ugtFoNLp7Gm51FIS+bHpbDRQc
w31eNDFSdS9RWAWcequmXA9q1K8R845BYfmgIfhxc1mVQUFRVAvz/5ijequc1lgCKjYwZ5jkDRy3
+uIs8p4DsdhnprQeB9tRN7ZMvNuB8QrY+To0TmsMgd46bLmTNT6tQGxQ1Op10pGEJQVS5Tqd08iD
jEWoqbQg9cx8VxDldK0RSYErmuYBWopy05bFvTK0NkKhILeem66RKhvtPNst2g0H8/csMVhqCiEK
1USz1fM8Zoata1O7ur25XEb6i9vEH+d543eu8QXiUmeHbWC1zLjtXsZ8kYcWfQhRkVrXnVBOan1Y
o7U2Qwr0JsqnwdtoHh0B3hg2u6Ds4uQV0Wd/ygq6PjRGxnzx7aVDiq+m/iPTgcwNtJZGOPleZmB/
KbEYlFmvkPUYimPCH+atNTjmrQ+bAU7JgoKtlQ+JM4wb2TCBByeNjRugzB/NqUsOvViqQ7+0zrei
MSkKzbq9rZe0PcWosx6Eo4ujmUpOjdksBw41GpbAkHabbpvMbsnYM+WW+d80bAjrGF9N2jDlP7Tc
q3LNgrbKa9Zjr+T6avdAWoGzLL4KiOqMoxxW78BhOGzoVZ4dU8Rd1IuJoXVM4fvaF4h02nY0Hmwq
T/qjyY0M5ZBg66KtdhLde3ZB5Xdmxki6Zcw+xb72SiBKAUNXpFvSdS9VQ/2xLqt7sIm53bIzHlyE
cBEBj/FGB7mky2u4ec2t2+cnS9b6JteRFOb1jKRNz8YjnQRGCcN16FittybLEPo3Zrlr5NAGuT3c
+XYzRWub55GQExE4k3deayrmzk/Km9xzRdiNYom0cXCx9bQXbzLPSIk2bWnV+3Us9n06R7mLFLDp
B+tCcsldXSOvZizZc5lWCGHKxvjMALa3BeY/sGXrhZpM0Uy5ziO057zRiNjcMI39DanRWQzrzplq
9+Bo7Wl0xJOH1JUcJtVD9aRn1vsCBl3jLuoTM1hio99bYEzxNCWRZ+UbZy4fJ6342qc61RmECDNZ
wEvTg+mkp3hAgoU77Qwd7QZJZ+gHr12YnMZWNwZQhm5EUokNcWVvYisbKfW0u6syFSU8jxhOZavr
DlObpo+ZaC7WOk4ho3GL0LCSnPqkuY8V9q8mQbHqc+cDBdYKPTKkVZB3draxO4R+HScctFZibYfh
uvs4hZ6dqXDeKjsDN+NU2cDeSXRpgwsSTZ9mFa3GaQX8bsfypu7tc9vMb56RtVHiL198dIMpPCpU
dWIdMn8F5Ztdh8kSPZaOrgW3sLMuXCCJD3Dy1mb10mozjdizrLl1v/k1xJarcAMR5Gsdyb9q7xmd
MD6KJAftkiqLSISZonS2F3Sr/jlvlpWH3U7858l3nlurZMwETdO0RU9zkrrRPmluefaWKglRXfmM
nhb6l0XM7dfUS2aqsto4w2aX+Qk3BXshDPXJbRyQYY1ScYmXfGvGyP1HjAHLUH4e/E7dIWuAS0bJ
ECqRODfKksbe8q3ldWb3f4RES6K8A7f3M/N2wmcFDTbrwWi7HSx1ZiK5bPEUdekbBTbWsGRIs0+9
pht41DABDLWbqnCuETofgRRgC/vp64iK8cbG4DdK29vGuYnkqp/uc4QYHHPeE7Ur4hENaXqZ8ay7
EP+JWKa9PXfDt7o3131rJgecb2ebvmVvmGl5yZGXqHb+kjfFkx63X4omOdbtoHY+OuMzec1TBB4t
I29qli9cPAMpx5xFWjVeHTztqN10xdRMgb445rkxsTGmBU+pWyGNC5BApCcc5DySY4fZcbSRabuW
GS2l7+wLbXZOnec2J4huqvx0Gt/dVk8O2iCa76vD+hCmJy4uO1KIicrYIsZOw0JqNnjk1J7KeVo/
MnfIe4KxgfMgKQWKBz9Obzw7z15lTQpFPTGEqqqt5qXK2RCFW8CaOd9xMyTHxVXmd5QA6qZJ43Jf
0y0ipCTF2yIecT+qtAgdBsdcBuhJ3tJzDpmGkRGrRlIGA+M7T66MaXb0rLJfpblSc6QMgt3F4+Dl
5wpfSxkyWl3/Xq0uaJtdzd30SRW9gY4k9/1nVQ3Ok8s43yzomnY5N1ol9z5MY7YrOvAg6HM9uzNt
v/7KwknKo9tY7qfETZRAe+hgrYtJbpvEjInjmtdyjBFwnYglM+51tPxNWFdKEVWU6XPk+HWHpUBo
XxvBwF2FpWKh30qcgjQnq7rLyip9Hemp91LK9WNY5+5U+EU+RXTs3meZra2+y9NlAWTIUclK3b0z
WbRDMOcT+JjErEA9bNiP6MF8J2zq1UCoBv1HrZZ2DnhB311MdHePhQbwYg1tecK5MBzAatCS4aY6
d7GpndeCeTR9mnUx9re+VlsjTkXU6trQc81d8xNFp1BE7/vZFwct9bG09eGQ1c6yM8m+Rqgzeta5
tZrq3pq8OvK6GbvD2FhnrXeNEyUquoSM2ATELGhlZtyTGPb94bGmwI1S44rq6brX3rUoGItwbqWI
hmksw9U0IRfGDMLeWb7YJv3foLrxOUs9bess+dVJNXv3OZ0vLY4FWTJjoN/Wpfqeiy67L33svFCK
cfuRGy3VxIC+nmqetIxE786GaWc3TlqqG6frHWKMbHx2caPOlrlqW9ZIsXGEh3B5Xa1oJODmOS8X
ZlNy/t9CRD84xpDt0fauqHSywdgXui3xswLDo9N+1+0akCWlHVudcg49CabXYc0IjFI86Nj5g1Z2
OABn0JfOMpNHdD7OoUhW84EIF7kZOjTxxizHUJYG5FFq41igHMKv3C4blHMWzRrXoQdeuCoVgPM6
vhldOf0D2/WjtPQqShvGko4J2nZq84aSRyQHA4qVTQNA1TJN88BwYIAEsYxhzPiDu95w1BJgwDW+
cQyp7VAyD8OZekBMjSadeduKvqK8A/P1tjRmpPDDAaEknBFd+OKUDYBuXZr670zRu6JisTr5fYo+
0oxhZpmtvCV5hSpdQH2n63Sp1iVD3isoHogSipgBlNOX+xCsmRHfoteYQ+58uptS/ZTk/S2Ecw4c
iiArHwZKfuFZD/aV0Cur7LukvQlqVRBxLlODx3HIdousrEDHxhKO5OJu0E4bmwRLIn/E4tI2ZoWA
0ncvc2E8+b50wwbR1d3M5XtF+/HduppW6oTWzsj0O+nU6dZ1Ef6BCwF90rEERkeO9CBlssmRcNIw
eBpIibvcCjIym3xNI4VVs7vaNwZjXgNmJztBr7Ps7RJsrszlmXqiCvpkJpR33guFMi1xEOsZnb/v
VcGvWTSitnMdW6/sM/OdsrCVWD/tjjDR2G45Plr3OxsBo54qVX1Ujid39iq+UQ/3t52VcTlXgBb8
F+NRJvid+0K/Y/iMtx8brztkWVwEXtt0tLvmwFGP+suzkN5ggKIggsWptTJmeTmDcSmRBO5yFL5h
oRYYvOvE8mwmN0mt7UsxVddhIJSQVW0/jrSALBCR72Y/8yFwUOautMg3zJd7IbPQDzncjkDQE988
qSPECdXGNZiJg0KxouC3IPGZJ3XJkUC+pZPmZlQpo3O03Ln7RGijdsvRvOyzfurpcLsxQJTksBnM
qLlqpMIjvfoON9+9h17oqDleCVJf2hS/Ge0fyOuhmmX9SaG2mhLdoUtij/BHENlpta1Q4I4IqI8y
8sAc5Ak463aul2o8vb5ufRb6UoVwHTzpdaNg6zEStK1eA8Gt7qv0l2I/M1vpsiJh/qRKOUUas0su
Qrn1lsxZJq3SqAEllAP/q4TEfVWh9o7TJWSER3FRukoo3PI6Mj21kqIyWnsyjR6mdTAiXfnXxILG
OdtY6EI0zuDGJs422vr0psuqM9qpW6doy202JMmujI3bourOGuK20DLwynmq4WAEnDkMOvKuJfPG
zyZmOYiGakAOVuV7ZWduIN14uc3jJscHWlMWzlOQIehkZ9Plhl37PNdX8B+d7dAjnKmrwj2Oq2s+
jiltQykZUTxmLdTQcrVQFw3Qdl8DKOfatAOlGnc9qqy7WpB5ktujDHJjukVr/FmbNX0zlLEWIEUb
zhbXPXLt6qax0s/o4IdQV84mbh3KkX4ZL4Bu68Pgue1pIPWxNYdXJfxuW2D3BXZjqIsaQD8Tm+nx
sUn1EbNpOCs6MZwinxRbaKjn6olBnV+djFNcpKrdInuRm7qo5M4q03Ns29Zm8pwHJ5kknYe/F4Vd
btbC17d60iTcju7Jdvl5y0Rmv6o/9wUizdkxl00PVuC4WOg6Bg1sLFQpe3cpMiS3RXWIh3R4cqX1
svZrgZ4B7qG2R7SY0v9mMO2ZUs6oQ9tl4S1rgeMdxy9+8ZItwk/afWv74GFZ9mAp1b/ldn0jzGx5
w7pVHOPCTG4MM/ci/IUk2zb9W2sUJo2b08O2LtYtkybk1141xXalxfySl5Y81rggtg1WxYeyx0Pn
9Ei0E01HJWM5Jv4M+5bkAChuH+YPEj6w6NM4qfAP2pMRmsK6pbeoSGIAJZSMwMattBexfUcQKvWO
2rW6eZ9o45ad8QaR+HM/pCcj54xDO5eFQ4sKGbW9RFo3bnC8vyeqLjhEq+tJJQPPKIaIc/WCWRcR
qp5fTOIvaOTYWNtYxzartHO8ygiXwsZPJd6TSbswy9zZTHIAlB1N7JTJTqw5Srxy+i44gYnmcNVm
odaMFM99wMB4M/K9/BteKhr7koBajIgkhpSF0WyMcSnusmw8lZXHCrBZVYnGhcC9+tqt5hN74asD
k7qNJx9XX6rZ0SAmlFi0tyhQq2zLOb7CdxbJJkn8IB9a6+JbKUSgkTxhv+AhKaf16BXiwWqXeZcs
y72B0o6IhwZVzwrnuBZFScuOIb3tjPpI7dZdDTdlA+QYy+dsYpTAYCIiMMwVEbfqvnjZ8J2AEZyz
SDA9bULhUMbJaY2xhKJOWkPskLiBOmb4ukz23du1UOGUVDpUIAVMVWJVMdYGeRNCocBq9Axua3hK
kzUHyVsvtGHX0knmYRw35sbBSx3og3XCWtIHaQGHKRatDWusEQGo9WPTWEYwxuYdo9mRnpRgjoVj
48sBoguTKv2SwL5nINqFCqm3tTCj79p4hedt0avXoVNVH3GzPq++KLeMF7kSPuWtnZkdgtAWqV2B
jjVzsJX6cQeNa65bw17VrV8sIkwpm557a53CVpMxT9eSRFYH3ev2hbclFaU9wqyZAc58sW17LPWQ
vJgKffO4JL17RFkwQ5Sl2VZHF8iuNH/t5jnGeqbKnWWPz7Io7zrgxEACil39+dneNLs3xMJPaTph
UpzTNSQEtGRVQ2Uv+jVJY3jyRrffuLbE/HOV7bcmfXVVUSRV67M3EwlBh8dciFiDoXf0freitGLI
Zg7EbMuKGq1vV3tXVgMaYByDvhVpC9VCoIqVh0Qzyuw2dXVuYmqJ8h0f5vAKklX3UO5OQpTq4h5x
EbED4pg03jP2dBn1lt1XO23qNCNawKeandnpyH4SqZFB4/X+CHfl1Hl8mJN0Ily2yNwUjY7quI+a
1fs7x5ka/2LPiaOOhtHL5zlm+T4WQiI3Mct4FEEjrHjawpNnA4yDv/KogZ8L8GYd0Rfqj+xXKeA/
CVsyrzlJv0vaiifHsEyX5lpoHapx39eXrx7Oqu9/nhT1kyAv84cgr0VblVK6g3vaWCv0UUqewO2Y
U5Q2yy+ivo1rmN0fJSFdv9rvvkJSmhInLyq3TLd1Y09RnRusOkCucEHAR5BPk/VMFaxF9kax3773
Y7cIML3YrM6rMVXtjgAXdf/n3/hnAVM/xPox7IFHGuxpFzcN9ZffcbA583sl5JfVWn6RvPeTRLEf
RwJqlBSFBw2/62q7onyM42cTsCYLysTGrdvmBc+40aE9//Mv9bNV8kPgV5J2boEUdd1hfAO80Mo1
muzefPj3Xv2HwC9Dt2bo2X7d1VMnIloee6/rTfaLxK+fLMEfpwFSDeiJmQuulYQgQ3Oq4y4C7HTd
+FeJ7T+5PD/O/it7v9E9hCW7xvArpplhSzGpCfP0F0nVP1lTxnUZ/G6Fa7VRY2jCvZh296k57Qu7
jRbKsVn71YzSnyyof4y4/d07QKKUJHZVK4lu1nsXwwkaF+3ZMrdd1jf/3iIyftgLkC9P6CAYE90X
AgxicbSNCSuw//NF9LNv8MMuoEjrcFo9XynOrlS3MzS7heiKHYqJJXJ6IyZspGs3/96b/fCQF+gl
M2fkhgzSYaahjvVlIivhZkmSbOu1VQ10JZP/zsP7j3f1n8lHc/ffW9nw9//i7+9gbn2WpOMPf/37
Y1Px339df+d//s2//sbfdx/N5a36GH78R//yO7zuP983ehvf/uUvG8jncbmfPvrl0wcA8PiP1+cT
Xv/l/+8P//Lxj1d5XNqPv/1GeFg9Xl+Nra/+7Z8/Onz722+mzkbyH79//X/+8PoF/vbbXZqx6vB4
fQz/z299vA3j334zTPFXoZtoeOjShCAa+re/zB//+Ikh/uqbvmV6vuHZjqtzi+qmH9Pru/7Vx+7q
e8KmYwCi4EdDM11/ZP9VGA7qXVpWT/hgvP5v//fT/cv9+d/79Zd6qu6aDOnf3377w8dV180flmJs
IhnXvco7uKMXJkYeUmeU7ZWu3v3ucvzzDX//Bn+43/AGPyw/tKUFoTa4qprqIS1fEucXx8rPPvj1
hP3dLqD8ORGTSr2jptkogNMRCLFAJO19QbD2q8jVP9yP+fA/nCUkkUgKI5Gd3HiKacUojO1KwByP
y92fX56ffY0fzhPESkPbWa17tMRyh92VUDyIuMmxnzSPJKE/f5M/3G8QMV4TU393raSFzMyfYq7V
KkJHvkwV+oI+2xj9h9P/apLUH4a/8yY/BMiuueFBIJnesai9bdJh4ENYnU9vdjwx1wtfs/Xw59/m
JyvqxxNGUPvXmjN6R7cV43YtcMCSS9X/4lr97NWvN+p31woQdhCCYIrj7MZoq1NviEpveP/zj/6T
9fR/ODuz3cZ1LIp+kQDNol412JZlx0kqVZXkRUilUppHStTw9b2Vp1x2aAHGBRp90w3JInkOp33W
5qeVbMApNeT+FthjSMB6+0sD70TPqw2QtejxXDAzFEaiLC6yQtyfXQp1DibdfpCaesNuS/R4LpQp
tSI9gxYl1OvxjlJpzyRgCVu72V1vHWUNq/9bHWMIcTEtUXskdhObIfRhxqCguC3UcEVnPpft06Ts
sfsI0g1rTdFo5SI7k1t1rJbKDJPKVDzVgrYw7S9JFD3SRP0xUw3XCqS7LcgVLsilaO6rsYmM0IAj
tgcN4LvFmke1wmei+uwWci+UcVyQ04XZrZbjJXVdhpUEvk09KidlRLUehOie0kBgdb2fBDmLN5Sl
NIOaGfyE0IDHs4PKdGwbiI5a/LY6L1T+d/0tgkCU12T2JRCVtMIVV4239LqK8suYUJwy5N5tD+ei
HJMq+IstRpqJ7IsCLFAFDBAXNp4uCBR5/fuXn97rBUmTDD+9gBnjem+poca8AV7v+o8XtT8X5nYR
dZrcpFYY9++VaTk9LhsWyLescXf9BaLfzwW6beMkvpqRR1CpnxxwSpc7+jRiiyrH5gY4WfQNXKiD
exSP8AjFaFWB4AQiCLeNhtWhhEvOoBXecikVDSIuzGUYAzL8dCu0o2VvQs9fACi50Q2iVuKiOgNd
ArZ2rRVOONcE1aU+xDg9UzTL3lg6ffcCEws9LqLVckk6mPHizCqqH8ZU+9lKHW7MaLmRMb7Lgevz
uRkbp5tgJYCqFWbQuqgDOycmVM1z5DGD3TVQuejzx/UB9V03rG/iYtmCYn7GAagZKiqYlyN4UQ6J
sxt2nOvDuViGSUuj4AQUmmo6OmXT/FpgBInjQAVXrNLWskDUF+vfv4S0hGL9BYVxZrjIxq+oa5+n
wXhbKCLjeguJns/F9AycRwx5nRnicBpn5E6rU09ny+H607+LtrWJuICGTRv0i6g1Cgvrrwk45jiA
IzHFDnwB3etvEP1+Lp7zHEpYmeH3W0r3pqqR9gK5afpkyjitvu0NXCgvA85PF4YegArFdiEXB6mM
TWAyR+BjXH/Fd+vktZm4iNZRj70sGT6iyB7htuBIcDjrVEB1gc1Us1vMIvAW7Nv+M5S6qYln3Wya
ExS6yh6sFm0Pu0RtD74MDa5/yLfnjOs7uNCOtb6XBt0oTlFStK4FVe5uqVoIEWhZJS/1Eo0vs0xb
FNACvIA6oAzwZxynDo0zohTsYtuTtvFTPs/5+EXd+lO42KeRTBRg3OtTV2mLv1irlmasab7g9FsF
FtawcU2IE64ph8UtoM3gqFeVFLS4HkN1uqTft9Fow2+RtLsoh04GJeh2DKzT0N7jMK4M6xHaBdmM
cK8PP22cJeLY7ASZBspHrjemIE3yPrCVzSYUkpDu1CdgYbuNmbTaqjSTng1Vwz3BVOG40SFjD1Ar
ztvNeiP9q+uw+67luJyTI0JtcOGKU9e1u8zA7dzUQsCtHhZoxSyqOhhbZ4bGyJMMLDewPRfww9Sd
jdO9bnzv7XmfI5VAEAl+5ICbtpXKeb1NBOHO+8qmoJoRBj+bU8xQMtZD0RBMmq6fslJqNnKWogk+
f/37l5SLDXEu5xL0TzLqg/u7McqAhkoLS0adubGWjdmA5IEUrvV3kEoNB1hhDKPD0EC/4Pu8nK1C
UY+jxIZ/t30zl+ISUEdYD6btCQbhCtiYKDhacCXtQ9i3ZWv7eezyXZdzSa4Erpppml2dki7OX4Gc
gPzRtof6Q7Xa4hX/EyTmgxL5SQ1xKwOueKfbS7W39E77FRkttOvaQj/MulAqZ5YluBnoxYAySFQg
Gb/7oclQTtTkRhjbBGU7chc947RWP6KEXUEBk93PNyzv1qDnMmkMHodcaGirorsAxOtJDH6t9/a4
tXwULCh4S9uByBRgpjI/ka5eC/lV89zhvmxjcyh6Op89FWIvA7SeJ9ah4AYoaL/RBnMjdNY0/00X
8162Rt6NOEmu6hNm+50Gw1poCkGf6fxOuxjkOUIJr23fuGyxuLWRHk9YjpKyPuGc31GL1q8kKPpw
o309JAQTJm9di/26NUtmg9zeoZz11KMiVz/0uN1vl7/X3yDKAha3MKrGdOp7tNep1BfjbVwM4MzN
RjmubgsHA1e7z3BER7HlrEjuSPQCe3eihb0y4//XRfW+AhLg9fpvEayi1rPYrwmpmqfEbGFTdYJc
/zDoxX1ZZ2+oCbwno7GVWD+PFr8bHlyWIQ38gxLgTU6jO3nFrt0j0e1039opXu0Sb3IjZwzYnu1R
m7qXvNi7/m2aYLKxuMwDUT5qLyZM04Bs+8buj+IM+9aN/dr9YM7v0+lOc99+/hgdwEuczlGdH3//
DhsTrGAysbhkAcvIXrPB0zyBfXlKK9Y5zZA/KKjxuP5tgnD+P0fcqYk0eZqyU1w1zRu4d9Wurwd9
I1kIRgXviGs2cqRiyOenxvwZqUcc67sJDGQGoAeu/3xB85jcAqrAZh/OFHjBII0V1AIDVBhA8zlE
hbjj+itE37D+/ctUC2MPaKZB0D6NxuwxICa0qfT77n4c7m97AbeUYQSbDwrLmBONz0OHchpoGiJV
cftK3RjAok/g8oQsw2gGBXuYneUMQAdUuWPaA6vMiap2o5VE44iL/w6WONQEa/FESP2wWMpBKsqN
Xy9IpCYX9WNiszpRcbQqEWAOC7CY9qjXPoIjBbCMP0iRtDExiwYTF+YUS7UMeOfsJIOUuxggTdTS
EcjZLY2G6PlcLEP9g3qAtUgEK5ITuFEfQHfdSR3sP64PJFXQUryNrTUD5x7b5Rz2Hk4cfcgkfUhO
A3rHLoW3HN5BCEP3e/0bsojbf1R7uEq4UDb5hXtjQPI2t300sCqHJ0VoVPNdCfocwGSHqpb21z/x
8zbgmynA4AIeWmpWq9L6fMfY4UTJS/3He+IQhwZwzHCK/ZbPqSIY0QYX99AEgVaX4k0oRLKfi5f8
uEQeubd8+q79A9oUVhVK5sV/Nj5MsJMyuCwAXwHQP2K8jpytS3wHYEnrMdVFMafznt3NnroDJAt4
cj85TBtztugL179/yWwDBVh6LaPHUWwDASh7mmb6c+NzBGPd4PKBAjDvpOKgNGz9/NF0sYpzJyd3
K0dzNReEJq9ziX/9XaJRz+WHCpwKGCdi1KuTBGKddT9nn+zQZ5M0/tibWzaiok/i0kPewUgIoKEZ
RXPxRW+bn4x1P1CUsKWrEGRpg0sPoDrBdNgiU1iaz0392kItCzH8Mc26jYYSfADvewvNFLUYji/C
DiJ3yDsb8jyhzu96L3xe2HwTmbzv7ViZEi2mdA4HNvQvOIwCjqBNdQvVJz27Q9hOO0u28qCDNHjf
osbLaxvwNa6/XTCUdS4tzHOu0WzCp7XWUP+gLaMBqMhbdxaip3OpICelqpHBmsKcMKge/2hZv7G8
Ez157aovIRhpimUtxJzCnuAqKn0t9bfrDSLqay62dc2qdFtFfXjcfkRt5dQ2mA8/rj9bEHA6F9vA
EhZS1Rd22BQgd2kNUPzhnFOXlSgoiDaOOEQv4aKaGLSD48KMAvde84FVcDoGrHG5m/XO6fOto2XR
W7iYrpdew2YZMU1wHGDb7yVpYHwGdahs+OpYb9w9i97CRTYAnSjuWjB+lAaA3wW1di3KRjrYGlZz
58NVYStFCVIIb4PLKKo+Y6jRQx0oY9I0K3MElKvUzbcWq4IBy1vhDm0OzDCF4pV2OXAEJcp4N0aV
aDfL2+AyWMKBZKLjx++jf6Dgjuf6TD3m2//oEwnrH1tX9Z/Sjm8yFW+Gm4OISRqKFyVBjzJafznB
ncytPFTrOPD4PUcX41j+Jbt2V+3LDX2A6NRZ4yIdQT6ogLtNYWOYfhtHh15aAD4tgwYFkiUsdky6
U9XpCCRJANnxDy36dT1ahe3KpYIiMUtZivG5EIMsO80DOSOQgzjACHQw97tb94mClMPb4yrqOGT5
jKFhxzAHZJAcwnJE30jwotM/3gmXzbVGJjpO4aCB3wFiCtw5IsrSU6FBo71AepFjZ6anv4HUm3aM
DVYA47phB5YknO2MdtyhHpSdNTASAquOcvw34JZxOjbuSzmqQDjUIMspS6CMZrVAAGmlp3YMheCd
0aRbZ06fgunvxh6XcHScklcLHCmwfq0C8jA9A/x+Zx7JvnYSt3UTSCsu1h0Q0K7s5fDicWCOdaRP
yEob87S+vum7X8AlI9jCqLBZwi/Ind5jXuJKznMRlE7tXJ78xyB1/hS76jI5+9PL2+wpLkaJ7Lzd
r6u39YAlwylHupM84m+ttAUphbfyza0akhxKp1COTh17h5Z0Y3IVnRfx5r1lPkiEmvhUWFv5kwfT
igMMNh3J/cBEhdzS++ANO7mHi2NEwZbXtqiFP7dnXyZ1GWV6EN4h4EZ32Q0+QEonY408/APHNHd0
Z/yTBb1XO7YDDpRveIOjoQOoA7MJ7Ghqtzn0x+Hdfs3uzPfIBqPDMdzEj7YaZu3rb8YAXy2Q6HE3
qaA8hx1GgHJCwf4OpCy380e0SXqK9+Br4SSrxztjL8n865lIMDvxRQRtY6G+Vx7Q0flxksIUtGel
ANFja38tGkhcouslE+arMro7616ifq+O99d/92ezfNdc3IIng3kT8Ol4MHuPf+HSwVnHkuYNd+kh
2r+i+s6JfeYwd/Cmf9px7azjeIKH5JluLIY+R+x3v4BfDXVWlUew0kLamLxor/r5IcGmKvb7Q3SK
TpaLei7fPss7GFX5MCzwIh8mFUG/G9zy91agaoLU8RlnXwb2aKH2h8VYrY4Psz/um0t0hCOApyCJ
FBhALLR941EN1KA5VM4bqqLc5Nif60tzpBf1gOKme8Pb6JK16b9rEC6LgcA+wUEADWK13oT8FT9a
mNrWQ9n+0Bzgq2y/Sq8R4F53igvCikdD6Qn8u43Xf84637yeV412rMI+o1pHhKe7z4ODemEPPkf7
5G92Hx8M5sx3WjiF6c9oB1zSib3pu9Krd5DUoXcUn/mqI3lb/SI6quDlpVMGswPUbmFBkzrSpX9q
Kmf5bd5bP2Osok70AmH2H2UjGETLCV5iKtkLaAsQDoXLxfpR3QNufwbYzJ93xlE9oZc3lCuiVRpf
yqAy2POayjrYjgAQ3Ld3477eW49o0B/WfsExCFChTuajGDqY99dHlSCB8BLUCYwzxezQq6DluUBi
u1M9baRcQe777LovoTO3gNvI8tpFGuCfpq8ZIPt3oGPNG/O6aGXx2V9f3iBbHcyUOkyj3Q4IzTlx
1QfAqQ/xXXnQwvZn66nvhbHTL3QH1Ouf/Kw7FSbz6px8aC/Xm08kZ+A1qmaV40RznfhAoHKroAnI
Pj4M+8LLjziJ3Ocu9UYPZlz+EBDkqWY/bq2uRT3HLavkBQ60ja1ijQvG23NzP57zn6j/vuSBdcxf
imP6A+WC179SGABc6hkiBqpxrWFnuodH8pN8zn6YWE6TZ3KoLzhQT24bjbxoVVXhVmlH+CYUVHts
hTLHmxlDMBx5meqISvWZJHh2cgKRdW88A8N/iI/klAbyDkiowHBRtb2RLQUbA16tivrgBIwLNFgM
fJvy1pm7Lvm70RmiD1n//mXUTwQWd8m0YE3xUD4uSML/ihf9p/rSArUHg0oniUFycAhI3YG0odoR
jDVewUoTc4j0FK+EteKuny7IhhtJQvTk9e9fPgaFeWmtGjjzmAj4OvqDUfy53kyiB3MLGKA/kqxP
cBpUGcyXkj9pWdymk5S5hUk7jWO8Xo6GcXcHOiqYLQBeMmDY36ZshhJoK8AFyoC14Ohr08wUBLxE
ldc1tX5U/QIXv5knPTZh59enMsgO6S47WwFYnX60sVwVNRoX5xoDURRsMpzHWr9bnGiiEPp6b3x/
HER47WqSLFTSYvRGYcPGsqxcSlEun99nHUGNvryVp76/USC8hFU2gSMw1/wBfvBz+hbfqcf0ACJh
KN1ZvnSug/g+eezuqmO0sUcXTNmEl7JCUTrCFgGBHr3CWN5OHeXJ+F0+1D+jF/jIYP/ot7sZTP0Q
lpfvw2FTRvd9EiC8yhUEDaDMY3xp7qB4B4ydHahMfhdo3rpEBoFpN3rJXfMvD3Dc8mYfq0cV9w/r
2uG2XE3sNfV9idxyISvxF10KsdVzWcZ3EezKro8W7ftxSGwuK4CgAPZXg69r/dY3HBkbdrofz+AU
OZ33+gTuI1bfxp96n5+JV4UUe3Zs0p3uo/CzsPLxn759X5xvu+GD4/Z/PxVrTbOc1QGTPJI6CqOh
8lNb6sKRdmPe+366IDaXUsByLuu8R35t57dxOsrkPck20shnZd3/r9tRU/jfHw/zbROQLoxQgA59
6aJ4RtjspsDeZZfpAEYY9lDKEXamLsx0D+XFPHRIKtf7UfRZXDpJYWnYtcBQhaNJHEn+WUpv9bxx
wCx4Ni+bBbgRQO1xXV0qGmzEYXTXwMIeYtLrP12wwQAA9b/Nlo5qnNWAVoaQYT13T/ov+Vz86MJo
B3bZX+vXnDjKxhpSkBt5RSw8oQowTPCmDjYOadyAKIUb1/jVAmmjTOyNWUtfG/2bccDrVq1SBYhX
xjh4Vt1Xxcm8p9dz7mBvf/6THnd/ameXOo+Jh3Oiwplce2/iMFh2/sGYCmvmf+Gvh8L9db1tBdFN
1i79kjlSbSLEHjCxpfDwcgwTOA5derv+bMEBGPk/KapkwOh1xsNrv/4H6tdKeweU/mfzw3q0X6s7
GkA8i8tY42E6AormotzhtiAmXJaYZRC/2xb9aIA8lfTg9GoPoEJvzKCimYZwOSKKMtNQFuTb6Ofs
yj5A4cfsEgXRCc5jcBLxpb18Ur0Ke8MCmq3H680pijIueQCUS0ytxvKsVPfg26WAajJlIzMJhA2E
V4U2qcSkYkaDsR0QYCcjTB/Kn+Q0Hdt79NExveC+dOM0STDkeIHoFDfFkq3saFTcueMKmsv/Xm+h
71dpxOLyRCsNw5QX60ekj+C469J9qmbAoQK1rsPQofowt87kBPcphJeKFlnDutbCq6YLiEzHJrAd
GG/hEE6+QO3+fv17BJfaoAP/NzphqKZSOqPLm4adWH+ntrDqA4MAtiyBsuDaKE3gGg42fdF4118p
GGS8bNRA+a5d53gj/B8a7c1Qzsv4dP3R39aQmqg2WAfEl1yzkLFki7LuXBCX8Iui5vMcvTdq7+SR
7rbqnyKhbmS/02UjYoTtx6UBbcTVJ9yOplDtsTerJHjOoD4l61xDqeEoJx30XHHs5K23lI25StR+
XGaQYHNS1CVSnqLHTqT9LqVLrf283oBrO30za/A6UGAQFfiLoW/SGshGPe9/gJZ4f9uzueXBrM0F
vNJ7K7AbCD+UitA7IH3KjacLDi0ARfhv1+cLqlkWqbSCpFZYgTIzYnq9waYLXJqjwBw7NWyGChc8
6YwLKAbHLIe2YwVJPSXRr7QDDwxYeZJvLFgE0zwvDIWf+epAqONrURtbZoVbDi8mtuuZ8bTk+m2h
xItDzTyqYlgZkqBjIxYuZtHda0MDy6mstjdSqeg7uPyAIMux9FLsIDJ7WAabCT3I8MraT6QeXC3S
JgBCu2ljThVsc8x1yH8JX3ja0hrWSSSIC23C+YABnED3wOBHOTbJxsroc775ZoybXI6ICOQJTFHB
gdck5TTDz9W1lAwOImY9O0lLko9BmkE+1Ceyz/tI/l2i2mYH9znpIoFA9xRXGWDooG/rgZrQ2KcA
OF0WSYOeVdIT/KuS72QUcuziGWzc0sq1R8CR02doR6PHPlKssIVPANxZkuYut9LOl22gIQt4ogeE
yrInVTFEIHSEgwWsEn2wJ/LffU/kY67Y9oG2rXwfo3r5acrZ4PdFah0YnPcWZ1nA0qzl+EinRj7S
lJhBmebyb6NpFyzrhrF9NbIyqV04HNiPsHqf70xaZHuWl9Z5Xtrs3gLh9EmCAS1qfbHDA+UQvvRK
QmCcrRFgUnWaSV5XjZI3Lm17QPvhBiRiHdulXQPFc1nCHG62BhwRagTaJNa3wFkZZTK+9jjow961
1PVdPdmK6ipFsZxmqwZNlbDpbuxYvksmuXu+nmwESdLk0rIBf4/a7qMoQF0WdQx4NvWJhTot3dqQ
FopewGXhRK6rdtEMHMjMMxTTuJ+AJJvhtrU2b41ubjVmwas5XYpYCrQSGE+gRzO4Qea2tTGPrEuW
7+KAy8cVQUFbZdQkUC36YKq24kqReajb/vfSLudZUlO3m5aN/hBMLLxwFz6bnSWB2RtodXVfxsZe
BYH1eleLFpa8IpdJRqUr8GkOGlBPDzmBhS/sU8DbqwHZvkT1oOzzFaSrUSe14dBBW6M9wLe0h5uf
ZZEcNTgdSXBOpUznapnMjcwpSGa8kNeUl86oIUANFCw9IgDYbYXBDkR3GunX9S8XNSqXm2lfZ4ON
AphgZrmv9lMAy8yN6VQwvHmxLrNUA4DsiQSRAadXLKjXOx1T2zOZbClFRO3D5WHVGg05tuCcSAEZ
d4saTh1dFD+j5ufQ5jARua2NuERgwwI+7hE0AYpin1PAzPsSRpjXny1qJC4HFHDXrIykw3Qlm0HR
oUaHTedWU3bXHy8IUIOL/2Ix47bNiY1pYWxtpwKqGsBVWOyUdi15OgRCwL+3OTvWY5VsnOGIOoVL
CvCjgLhDqqNgqOz0YYRv0a9iMFFfpzbyo7UAaH/92wRNxyt1Czi/0tQkVoACNR/MM0edhoMybTGP
BJ/BS3V7uLuz0ipRSDwNoKTDD/ER2BrlWMXt8GzRpd1YsIg+Y101fVmwFGXVLwvEVkE2Sg9ywl6L
zniAQc3GWZHo8evnfXm8qRkxqXDSEJSZ6vTWhxlHbg1fpdv6YH3rl6dbdlICioEAbLoCPgjAX7qw
5cUF+xBvZH3R7+dC3NIj0DPTJAogLA9kcwAPhWkfDTFubH4uuCM2tTgXxxQWTXCzhWt0UwBnOG5d
MAg2+zoX32k96mZaQdFKyu45Ua0/epm03iiXCyxKew91OTDZGicI6gCFvLFTuKBPutFUknZSsF4Z
4ECEknxUFzZavJEORT3CxXfWxXS2lq4PcxmQVmDZHbVPLhqt/lwfU4IpidfnyvGUts3Q9qGeS2A6
g/XpymR4vP5wwY/npblsTrqGAMcbxtYzrUqHNeE8/rr+bMHVPuHFufDwhM1FWykhG2kZxN3MJneG
EZ2bwzPaNyKd7kwizf8ozBHvsmVY3AqV+bASGPvkXjOZfj+rUD66eZY0x360x52kSypGZMkuNQxC
Bze210Vcr4+K7XaUYCWAHYK6Fc2CwcprfiUls/uFNKhOIDBe1Sq2W5R5F1XVQTEAQ0mI/DeKo5eZ
WRvrG9FhCy/4lWH2WaBZ0GL1YIEFEFVPpZY0tgMscvtow8IKQsABRe0eivcl2Czm2JoCW018UPWs
jRTwefL2zTL281LpSxbrYSulE71awgjc0QkmQallQj9P09mLYN2iO5na/ZuJlv8x4SsLIZMFvnRl
d9FptRo/qEs3ATUPKv5UWMORNNMHsTvrPFrdBM6IpDu1meiAWCv9eQRk/G3qpPxtgAfonWQZ02ts
wm0hXSzYRhXG0ABetjottzAmVB1lrayT0elHM4paiHKVwa/kyMS8CmsS4APKU6vaMuhcff5bl8v8
wBIqO/nQwkazyOAqlUkQAad2Ue5LpfzdqxWQSRNNdmrTqHtUgxjHbijgiSzDF62EMcl+xIfvaAon
Pxg+dV5Fe4iGVQqPid4oPbgOVI/YtmQaTLUKKLaAVDlXg22Dpy+rgZH3JZins4aq93oMs5rWMDwE
vburlzF2cSSEA/wmMYrZbYAObYK2nWFGM9L0AeUuaeWYlQrrrWpi3fv1qBRFPJfg+8aW2mFifWgZ
qxF43USAXRstltLybZpNwsuudbiF2U3HurCT59eetEfssisnpfO/zLa8658hWI58yg2/jFGA12F6
PQ1d2CovHTDxKMMnyr8YI+f68wUrxc+y7i/PhyqcwmnebMOqIJLHkHvMqbdcObWOVX6A9fLT0ta/
r79LkOF5MTOOHiJ4c1Wwi2+KI8yTniUte7v+6HXV9E0o/5+aeZHsHk5ZmPswKbl6Wu2ime3LpNuX
9YDTbzPbmKUEw4rXL9uoTmgngqP1rup+mnl+wKZjZxRb1ciix3PLNhwtjhkONaYQaSfzrDJbglmu
9d3QNltYGlEvrK/+0uM9MP4V6m16lAwT629WV8ljUbRbh5eip69///L0ppRMFFT06zEweZk601Oi
bOP4TdQ2XETbTBllHMEpoRFn94psPVIb8spua9Mterz631/eK9EyW6zrQiV9A9DIVRiMypaNMBOE
Ma8OJkXSLTDn0cIGdGv2oylwrGa9DyAg3jb+ucUZdiyg/S+0R5poey/Soa6HygIWyOqhSZV7qdva
Vwj69/PS8Uv/qrrFqk4elLDTNM8006M5kA2JjCCGeaUu7LIT2JphYJYs1rxRg8GnItnwPpqSxm+T
7JUU1by73l6CtMcLddGxLQPIXAmzqX2Y4t52agVnLMUCua5kljDLMt87W/l1/W2iL+OiulOVXNFz
XQlBfJcf7CG2wYZNXnV7VA5QpUK821HZu/4uUQfx4d2kTNWTXgmJrJ4jGbbvMd3I34II4XW6tdYS
mLwhADNtqA9jQpbAklrpbAO0tbHJELUUF+M1HHRiZZmVcBqnc0RhFqYqRZCbE8BUyaMtg1p5WzNx
0Y6VEIYarMTDqJvluzyyysCuZbrRCYJw/1z3fomSKYl6o7ARJfBk/8Eaiq2MmT7IZfLDNm5jI5LP
a8Uv77BRN8mGrBqQUszoCMN06qcadvk3tQ8vsO0lDYd20zCE9WLD1NI+2UDZX3+0oI95fW2mwbVF
6douHIoYm4t8X9SJ11Jjb+Mu3Fz+XH+LIMJ5YW3W43KLdUUXarP+r+7nGk5j0z0qvGGyDQEphdVL
n9bSxnAShMbKaP867Q15GlUoQ1HCujFflQQVdHkDXR1MBzf6Q9RoXFjLVpPiUoIo4QjSQt1fCmjo
YBjjYZvi2nJ+WwqW16TyZUzBeIeg4TQZyeNiRR38GiFgS+4W44XazYaaQ9QxXIgnkVziYYYcwlgG
hriZ1HopPN6MVnnTMpxatImEGq9Cf7g+DgT5kBfhZr1UF6B8dmGtZKd6IIekGzZOPEWP5g5cYlo1
Q1KMSpjXiz8mUD5AQ3T9VwsSiMzN52ANtdmiIdVW9VnSUw9Gco5cfsy3MengBvDfjq7IOGkw9VRC
XZ7DmAw/ylL9ayfzTUs1HMT+9/FsnsshQYk9XH1VV53bH/3q6ZjGG+ik7xve4rW0daJlWBUPfdhH
7UsO09ICbt4bgfb98LR4vaxWNaC02qQN4YPqSjDPzMlzqY9ORUv4RP/r6E23gBavisW1VgLDWqzY
cM/zVOWmAm+46XcM8dPGEBI10vr3L7Fs6FQe8pbOYTqUFw0uIU2z5aEgejQXwgwkpgVGvkoYUXif
RdnJHoyN7PB9IrV4gauczZrUGVgAZC2OM3TgmMY/FS5HbwkrWD79t00alsD7is59mOKEVoGTagb8
I2yLwqKs5UNipeVGahCNIi5+UVKQUSuf5TDNV2/j2l0mkKvSCs7RWYavAnIRsr90S1Eo6BBe4wrj
XjmRx6hFkVvllaB9zsvWTZXgS3h5KzxcKoQyDjdrqTlCqQSTCan/ReDsSjSzdccaXkO91WxEhUCL
Y/EaVyplhFJUwoaTiX17pg567ShMNd/grTD4gCsAYRdB6lDg8vxvkSayH/cRTNJKlu3gjmn41LSX
X9dHi6hVuUmd9QqZGx0n3uMc3emUPlkol7/t0dx0zrRGHgj2BRA8azDzJdN8P6nDZpU1hvP/n4ZY
vLQVBlllx1gD89f2YrBfOJDeiB9BdPLK1d7W0kFu8WA4Z4cmk3dNM9613RatSDTW1P+GJ4x2Z3lZ
NCWkWTCjtHuhDa69oe4oJ0+xQUgqNtY530+vFuHyQMcUnZndJIelET/Is6o4mjXFTqGQd9QvbKQy
0Uu4HADbTbtItLKHzNckrlVSqFfTLvbgEI3KY9rFt72Hl6xq45zqHayyw3GSXpf4Zc6IA0/EgKh/
rg9WwYfwylWUrmCeHTDd0kiXXT3R7edhGvIwgfukr9Abd00wLfpv99dmYeDSHfEmpy3MNZlsMhfM
bsuT8ik69uZm0fr3i2mLV64ahYVtP47Ow5j2Tgnj+cb+3SaLk5nvmOZ311tNkD14sWrOTBgE15jg
WQVnztpWXnCNUd4WiLxaNdEL3E5PVAsHS37Wmu4N5szPpVz/uP7bBXHOE0uZDKEhWl4Ncdr5T1FX
p715uAAtd2PVhGVxoV4WxjQttNBgcFqUJ6lNNb+Lh9ar5Qq1RyqbDl2moFw9TqagpvJ4D09Zy+vS
pnw1Bql9Jp0yH1di/Y29xWWEgtbY90izFhIrfuorXMGYxpY0VhQ/XCLolrgzspFp4TxlHzSiPnjk
zy0b361e31hwC17BS1htZrI+T0ctBH7rn5LF7oC9KNVluLdHG1OWIGh4WeqQwudSkRsjTIrXurTc
gcX7pHpXbBRZaRuZRjDueFWqnSu0XUqmhlZ1gZuwK9HZabYwOaIPWNvuy4I4g7VanJi9GhZy9MD0
5aGopD+VbQZz27h0hBvq9eARBD4vRZVqKC5rI9LC2IT8dGGNdYykgd0WmrwGta9BkcwGU4eLFXPj
JPXg9urCTmSjl0U9wC3tUWGXDHqk6AAV4T6oy0v7NMA02DekdLptvuKZpVauGrZcRnpYgYtWW3dW
03myfUhuI4pZJhfKNgSnpEjLMlxICn/iuGG+LufJ2Rr7/qDhbG5XW6S/MRObfHBT1kY4mNFDKHid
If6Ii1f4I982lHjtIy6YexyGJhSXmDkcwYGXCCNDvU2xZfHqR0ImNSYLsnw7gvBWJfFHnyXPDTX+
ymy5rbN5KSNQ88poa9gq9kWCgob6QYFA0DUHzW0iqd5I3oLsx+NIKYj1M67eQW40zEc7hjA4oo/m
kh6Hob1JlG/xqka1hxmXapY462nu5Rlb02yv2GCws4/baNaWsaaTL+mJ6OZAs7pVQsXo02AYULKI
e0tbfabakP28npoE0c2TR1NrMOFEK7egE861M1lE3o8pKrjLgm5MRKI3cPM6hpRUW7jXCHE74CWT
FTAz2rXKlnLke6mKxQsbq9GADinXFpAPO9lhUV04VdydsIw/54r8YqAF4UeSPcB9eqtfBJsSHj2q
sHX9O0AlslCze0CBNe4i6KQkwUCs/tXum+W+mSi2EA1pyMf1fhK8k9c4GoCFqr0+L+EM04Zz2tvk
FENg8JyCSVq7o9aWvpkAe+FGEzW3jpgFXccrHxdClf9xdmVNkqJc+xcZgaioty65VmbtW98Yvbqh
oiIIv/57aq76zW+yKmKuJqKnG1OBw+GcZ0F0pOqI8heQzriowObMX77Yo1dO30sVUgf6rXCEL1B6
kU0DupvdroWFVJ0scfeCLHY5fHG3u/YaF8c8C6HWDhPz4jCx6KZQ9W+wFLZ4sa9Ks9de5OO5f+3T
EvYha+iFzqGnw2PpVL+cXj0U4Utdo5YEHcP88yVw7TUuwkGouh6Kfjo+AHUlivt2fbTB6+dDXwmX
lxql1URqXH6sc+jis4lvFNJ7Xt/3XwlqXBv+IgR0q0Md05riwPHLyU3ntKnr3lJYvn/+86/kV/9I
y/01AWz0AemwNSagdt8h0U8/mghfCTV6/3D1/6V48g8t+q/hRcP6YpiL5ugiWO5Fb2DSFhVe2nBd
3q9N8BAZxP9q7Z8LfxzSAYLo+cxpv6VUFNs4dvUNmSfIDDmgkuzQlH+tTOmllee8rKgG7GHaysAq
JTd+byBpZyE1j7/OwcczQQa9kD9jMy5J4E/3Q+kN+4bx6lhUJspQLaZgGQUfSDXve9VwUIl69cPX
JSiDTRy8eZIImClKnurGg/l3E/AMHcJhTGBdjH9PCalgEEZZjr+ERjckPJJGRb8tEzjKprri6QAf
TXgCutDdsBNkkUy8pmsVm9wf2Zz0xjTwbZzqA6+Hdds405+OLDxZVFRtprkvNoE3d2kZ4p4IhR7o
huJe0qUfGSXaFyDOPXTxHDysjuN0aaF8kKqZLk7rQooUFQuYMBVSSLijtzKpDGh2sQVPCIaC95KS
lifI69rNvAblUdmoPfJxXpMC6yub3Dl+YktN71qDOp0O6JCgJeDMieQjGkwjmB63U+F4MlncMXyj
dTwf2kUgKaxCm3jOag5eiIpT2cZd6jndn94bQKCCCWAKmut0qNrJS8bxA9QWeVns+eeYNgdh7aYP
xj8QwXtSE3wDmoi/ru3CEhhdznDjrcO3IZRuCiww1Ay1qFM3csuNDPxi77bto7Q8TmknvG0XyZ+B
BB8K8mkvBPSMxK3pY6BgI+uhpLmJlxqsqKUGxz5SECByWpLEfomVtJZjMlAPfNsIaoG+aP7MnryN
yq5Og3AEo2/tRcrG+nfMwCQpRnk7dssvHXe7Res2GWGLm7RcvAWO/lOhO5eO5dDmkSuqKrGdbZpc
esV0R6LaC7NlLvV7u8yoYBPm5a3sFxjGBvK+cGoDhhmUmIzywpw2ISwIarF+KO2icRKrd22mCUjJ
ss0RQkla8MYedIvqnlubb42Y9NF3lL9Z5dRl/QBQZEQLcoCBBQcWpK1x6gn4AgeD2gbCOXt8gMa8
beDc5/QopSvbJgo+bJntcbwE0BJN4gbJwEABlWukLnGiFdhkRp0g0PzC4+JRsXVM46oo08oRQSKC
9fsi+w+LuLXJ2RCa15CAdomyxHIiZHJyXN+H771b2QPxQwinhqJN6exC0HV258xEZNy01MjHvqE3
sS4lsJz0XsquT7qCiMRI+Ys2Pb0HRMfJutLAiKuCBrF0wndXxsBTz95rFMlvHmljvFbkJUz0D+aj
FgboAOx9nOotavRTFdSvjDTwZ8MrYtj+R+SNe7IU003B4xHG8C1NnbWbdQ67J1TNXc8h26BWwEqB
26erdOp8A8OOoWzmPHbdsNn0ookxFdTB+gfbEAZwxrN7ixrcmBl3YK8hmCLbCpZAD7jsREcilzgX
omVp1VSoZ/KaeT9mFva7uGL8PrAg0eXCemIPDh9VyYj1m8/VXGR67csDSE3eI3y45f2i1ui8WLB2
Fsq93aTiDtJvVIEPzaXnei+u6fz72JOUZ6EbVEf43EAtvYE1g4s1DCnsCEIrUfwQFKH46aJOqTJm
wiLtZPCT9ba5CaXge00QhZKSLuq2KKZpW8BVJK9CGuct7aocXvftixsquMuRHoi1UEG/SiPvelpF
675MKDy9h8pYP5lR2MurfvBkPnuT2HuF720rJ1qABS64fYk6tGz9EXGr47zyM4eAIeEb2qbBWgwA
Ai/3wLD5hwkE5g0NgijVqAeXyYKeb5nrrvNeJqfnO2ur+lC5DPGv0mvetO03WNnuAhGdV02mRI9G
5k6NpkzkO3JbS93AcxCY8GGt5j0FwjgNxjBKXTYEmSyYwEcVT5CWrzEDTpg0pj0V2i+24F82SVT0
z3EVeYcKbmBpNXQPI5DGW5c4LAtVvcDchb/io+jn1hmCg4tQmq2heavKAeTNBcyieo1eAXnpk3Vp
yI9lGMlLTIFAYsMHV26oM7kiGpCG6WTFybjRfdsdAhJDg6wb3TSiNUtVM4732qrpT9Qa/N+wLW9C
2zAceEv79nn2cCV9u6QZyLELIDJFncO4/JBMJqXr5F3dAVBfJq74j9nbJd+Ak1ZIqTWwbJJVm3YJ
4ifizFDU5s5/Azgj4/zfPBQbZPlosqPnVz4wKLakUYiwOrDnz7/TlfzzkhQAOKTffxC4j1Xsv5SR
gmySjD8m0HwlYnnlknNJAqB+aWVDw+hgb7Geqzv9Yr7TMRlP9fN673yjb9GbfpL38oTm28PnL3Ul
Nb1E/FcjgzFxHUUHtxJNNnMVLQlrrdMkfsirdIEFTfrfnnRRR3MF/EJ8wFUPXSfvhNudqmb95skF
7t3u988fcW2GLvJsKVwPkkY0ggvGvhneev4bTrNf/PxrY1/U0NRautBzQRkwqvSOsir3K7WVOPQ+
/+nX5uGiaLaOY1+FTME/xkAMDYG8TIQkyLCK5m1WX6lKXaH3Ipj/7xbxoBkogxDEFuGMBsfatP8g
W/PCywQNspD0L97SH+1S3K9R9+h5ZgIrMpCJLT1kkyGHr8JX2Pcrb3wJUI+rdR69yedoo3fBhs+u
zfnM+b0ju3YT83L84vZ75XJ0iU9fwnpExx63Ux+0h5MLdn86lO5XKinXRv94u7/uRrhaW8ikeAph
Ddbh3Z8x/KJsdG3gj3X418CLLTuER14cfNCa7pSgNlvj+r/4kkN07R/d/L9GV3HRjI6ZlmNXaKmT
omh1OsMc62T9zjx+vqSvvcHFhgdo2ENiVEL6NwrUtpmCfo/Te/r130a/2OtOMQ0jdbGS2RLIu2oU
bItWBv/z30a/2O2wCydW9BRfn+IArzu4iThVk30++JVQ8o9L7V8fP+LFWEMOsT2uHSuyeB3KPXFl
k/erab8oMl95xCUonde60I0j8PuFTcGBzFzIREjxRZy9ck5d4tIDXH17sjC8gKW4xSE5g6t9fBNO
ZZAAJvujniB25fvzF9Chay9zca63zBmVqdHwLoSfdkrnfHhko9h+PhtX4tClcjSMb9TAO94evWpN
Wf8gQlxMimTV/IsHXPv5H3/+13Q7rRYmos2C7o5IPbAWyw7ZY/fj859/ZZddQtCtWMH0nmJ9rNd2
zIKY8efCCTEjnw9/7etcbOLWqdtWNihdheRFmD8xrjdSvlTFVyr81z7OxTYOGtglRmJBbVJ4b2Ym
9zVjd5F0/mPr8RJ3LvBtytmJi4OLr3+2s7a5Q+RXhMlrX+fi1HZUANksH63HnjuoSy3PNfcPunMy
Iu37f5qAS9j5Enlq8AlKk8TezuTNH+HG2vwOmmDz+fgfm+hfinuX2HPfDwDpisv4YD3eJ3ptzhY0
GQkgNR3rvOrE0+fPubJOL9HnUIsKaxp6yG0NQ6lrCOg9kbTefT76lWV0iTafak8WADBij4Vr1s4k
bcRvr/kKm3HtG13s4LmoWxo2MzqaKK0S+atVIHp+76u3FkI9n7/AlTbOJc5clgFrYgcxbgBNPiVD
OKeLCedbEszxlIXNsJ5AEcYdfgZCNvM7+1Xx/tq8XGzwaC05xkRzYGBm64EQAJehL6b82qRc7G2x
RLYRbC4O8eLc1AYO9WVVzgkgYF9E1mu//eKUxnmpRO8g30e77rQw+qNp1y8A1dd++8XOHpeq9+3o
tMdI0SA1/exkzA/+tLZwvkjw/v0JsPb+32NBtXPsrrWODkXxSgKVNlZkZau/WE//vmRR7vnf0bGl
x1ZWMjpQMfxEQQfe9Y8dqVLmdiB1hfMXM3DtJT4e/9fZBh2HKpALHlNSubVx8zgMYjcb/cWN+Npb
fMTdv4YfVARucoRdEdg7Hh9C1iW6f/bjb9wPvvhQ/x7C2SXq3NEikL4bFIeFu5siBB+8IFAnmOdX
iGwF+ee7+9pDPhbw3++xUFQPQsy1gaN3VJ/qaN5GuE3V1VevcW0iLrYxRy/Bn0onOqjih4FEwUSh
b/kVCebf9xk67P/78zt3RrkMvOtDSKHN6izum/Lk788/zRXRR3aJQC8Kv+G9VtGBDXwn5q5JYgnL
LqnQjYP1OAJjSoLmWPK2TPrxq1rLtVe62N+NlaLt494/wnY0iz6mJSi9r5KOfxLh/3+oskv0Ofoa
rW1Qxz3SZa63sztBVgp2Q088mKu8KuUEBcNq3rRjBAtkHrgbsHucjRvCkHqEksw27qy7YUHk6WQa
UeP0vK7L+5JCr7Tvy6+OtSvf4BLITqPVgYIe9Y9QmvZSLbvhtWjc6NfnE3tt9IvQYIoxKIQY4oPG
1aNsYVWGJuHnQ1/ZTpd6zM1sXdijwB1voS0MIqBbLmedhOOQ917/8vkzrmyoS6Vl0lSAREnkKwOU
DMyL16Fz5j9+Pva/35/YJRo9dogtSoKk1F9+TFOV4T++VAkkNTZL8KLVF69wbQYuYkI7LMsUVEVx
qOPlzYyQpV3pF0WVazNwERG8Fj2pcvXjA3MmdIOJEenacJsHnQc3Yi34V3nRlRPgEpdeNqRGgUL4
x4KoBHbY93NkTsOHyIbRe2P55vMZufY+F+HA1egU4lk4LhdgMGbILCU87oLELdXvov7KCOrKhFzi
0tFKCio94WVc5m/42m1dy76YkGtDX5z3wzS5rYYOw6ERK0sGX2sgCMevUHdXNsMlDr0dIeGB+Aju
a+3CUSxE37Gj/FfvfEXdvfaAj3n564AsjVXrQnFAlg299Xh86xXwlgnb/PPpvTb8x5//NTz8M4C6
Y0APSU5uTac21Kv30GZ5+Hz4f0/e2SX2fCDUm3oPFK0iqsHUIIBfjEVKxipvB3QpDSF9Jk2Btmvs
ZZ8/0vOviPWwS0h6b1XgCSvsUbsoR3Pjli8js/6+D2i7Vaoxedu0/MhaXb7LukFB2YTdO7BbcV70
o5oSNqkPYSURPPW2VlDGhORvEthl/RaX4Ju0QzvdwimTQ/mhntzbwLL1xkLGLi2h1nUMw86cuJni
XbgG3UaRtnjyKrVs6TrV286B1ZoqB1xjbBc9sXgoN000iZsiIM4hcjUK6LRC0HZ5dO5bYNpNSIYq
JXoRL+7aFbClKOf2hE4glHdWtLwhnmPuhJHzlAoWS/TkfN89VP6kD0qaagdgADAV3Ujt2TeROheQ
bYL8UOm+mCUa9orX7sPi6jFKR11C1cl2HMZrXVvsRu6Gd10ll51oeZMbNrlv6PCLLe1CABr9Rmd2
mNFPXV1ACArGoHzskMgp83oWQw70C6SIva5NIdEGmB/TKLfNgNMOcSX2ErrnmY6peQYfWj2DZF9v
20LWD/UE4wro8jY0E74HGKgPh9FOhxnvh0cYgP3m6AdtezK9uA2tzzzgRzpNHLz52UtWg2Ytd2Zx
1jYaIM7Up3VR7YcSILwK8rtcqX2/1OLZp4PJK7E0qed7XspxHcs4b+0mHJ0fTus4eWyHMV+C4clz
6jKJJ+/BxmHOcJ1KHDHITdXq3+gp/4GunX0kUGfb4ZH2UBJCkoWArB419OSsy/eg4FG6CPVILQx4
V/+ZxC0wbYbdTBTHM+zZ+kQ1sDmsvU3j8W0YzfdwAP9gUpRwTojhad12/JtYJ0h8TrjrlmQFWhzo
oG0bz2cVxhAIE2TehW5dZe7aRjdSzVBODmtBX00PASdlepUCepRCwkBtwJ7pU7ha10lYt+GTCwHR
7YDYsjYk+OaFAtJVFoL/RRvz4ygA8WsK4nx8pwXAYt4BqxOzLeeTTiF3K/sMuslo+pWrXOZsdTjz
stoZeU4C6INFZqgOei3cbR+xdT9WEzDWyMrzKWrWHSktzYpqYulcjHxPdAurtVV0B9IPMJ4JPZKv
PkA9zajYiytdZRJpqLOd5wkZ4ODRXVHURTJNYugTOYzzA2ClUdZ1XXwMoFOUexPlpzaq1V3Ux29q
HGTqtGICzGzKTO09u03rZVDSeXLHNnfc9jBU7vO6ohEPwMmfoePkyRtd4AZIVGTKY3/M0B+cufgW
9QBxTxVUJpiK+Kms10PrlRtc5H8PIYIptf2TG4dLGjV8uwym3/kewW8Mi7wZux0R/bs/9adZeZmp
ii2vxjMwU0eoJR7YGJ38pnyAle53iIE9ShLftZXh2aTNTlR+txFmtbnyzM6b5urslMvJFMNGEPGd
dGu+9vMjDNFvLC3f9KK2EA7LvMqpkqrvD8gP4wT1xBuIRO/Wdbjxa37E7WK/eMF+EtBH9cIym4L2
tSzXOHEpS4sSyuJO5TxAJvi0GrqPCvvgAjkUSvaCruJmaYKMdy60Kc0GvjB/tHLu4cixc2rv1g+d
x8Hz19QlxUnN4Z1ji03hlneLW7eZDitgEdzq1AFQ0PJ+N5TDpljL3dABbmAhouoh3iTI1eQuZOK4
iuJX0wPf4LbPtYzOEGS/w/rOoRy2GwYKFEr9BCgRqLMIVuDlANYFxPcWo206NZ4XTn8F4XysuxBS
s7raGNKyBILQVRqGM1x50SmBy5kpM6i5ZsToH4KsN46/noZ+Onj1zFN8+hTf4IlG5Qnpdo0SSHgH
mELW2e7V8U2f9O30yozz3AXOmyvEaY0QFVtvU4XBt0L0Z3hGjIkvo98dNY/N6j4JoFnQFcC6DWWU
i2G6K+PwtQzMBnnRzRBoAusWcMKiJk494/B0dIJNFcVZHZtd5MzHvpwzgMEeoi7cNqBfJI7DdsSB
6HLvnCWp76gVr0FsgYAm+ieL0ftVbDw7NVr2xLwOXQT1R7HecT3fQeEPCNLvVYQzYxyjO927m4qK
nWr4je2Dc9uVNwxQv7LCW5iOtElUsufOH08Bj56r0jtBMAB9UYQpyAzpxLT+a0yVAtwg+hV63lGH
9AxklA+oZPBIxuXPurKnEpGj7uA9Dfzke+yLmybSRcJ8fTv40QOnHzSf/hFC+mvSQP6j0eOxdpfb
1uueK8e9i8doY2Os4aiAZqO8sV17iwQcmiGkfyssAaDN3jHdnzzb70ecwB+gzHz0xYbgl1UDCNdG
TrcFVbu1JDCXrE9QX3lF7YamcR1tBQwEcYLWkGEab92+P3eF4vC67hEmBtToXROE58AL5YEF1bjx
K/Q9Z8+OG2ipknSZ+CO4Hy+yRhULXLazC+g0opc40hoP8/mrigGsHSHbkcH87T7A9jFz2+f9DwFq
4H1Ug94Wtg3d6TKim7kP4t0ahucOyuoJ6g9lZnjz4lq13AAOaXam1d22kSgrdsw0OAVCkQJpZxPl
syUBO+EkbP0YGN9AwZH8Zh1WHikBxFy6midBSG+JJx8hRbNz0WBCn7t/mjhs6GY9HSC2eVpjmJEE
Tao7+aqYOBQQLEosdDoS8HPq1AuD7SSnPnUnfGgH4u9VY+8dtdq0JvLFkv4Qa36Le9KT43mvAIo+
LUYfTShzHx1u2dc427r3oAeyEQL1b6Yb72wI82fgLLe1EqfBhgLCJlWZNXGN26fbnIJyzBt0tBOP
LVvYl+9bCxBoS8xOz8CZBdHvcAwyxHW68ajfJo1ojyog1bHGk11h92NYn+vWBUyR6S1tCEljlEwr
QHqTSFV7v+iPKzCEaRh4D34f5pPj/Eayh4K9GZ9FW7/FpX0qPercLiQIsbwMvBK74M4Pu13pjTfx
iIg7AierogY4s3G2ObSP9QF5Fw725rnV5m6y4aHj3V6v9TOU9fuUlO6ZYTGUq7upNRTAhBi/DXZ6
DqFYZ12+U6PzLrTIkLMgD4Qpeh61Yjm44bjzxnlbCX1EGXvHS3byyhBgx3g6aKqP1I2f2kXdK9Ih
5SAVzweAyo6tqsNkqbxNMcPriPDnqRkPTS/NHjYCxTeuHf1riub+XUzlZllMl5hRzRmNnXPbxNs+
YJuiK4/FqF9XeMMDeNYWqQ2xOac+hmgpC3dhudRP0J/s9jCchAd0rIuNK3ovN0GEiBE3wXkFphXS
twCKcSJo1tA5hJYhIMKeHx3a2X101sDdjz3zE6D36F1ZztOdKxqbFtS3x67BmlcrU1k9kzXlVQkE
qR6dRFv604VO7G7lcPbl3kjyYJmr1C76pSBjCPzp/E4DH1WBjiYLm3gGIHedrbUjUzpgr/Om6DN3
kshgnA+McWNxhAp+Jn6xI95qkwoarAmfGXDCMCtIWvEhiDS8W09PeVRN34sy+k0UXfHJTJdHvWMT
KSl0GguN4E/8owjHMh3D9X6qEOpAsHsNvPZl8bBkFDZTXEI5efGqO0mo3nQdq7CxVXgjiMXKEuwd
mMyn3ijAupcpTirO7jy39o5QyvLecN0RCxLFdusq1IvNYg4B75+roUFF1Ee1zx3L90XMeSvUvuFz
ChBz7ob2YBegHt1oxyJ7E3dxDszptm+KCug8nlvBMxSFk3BB2U5jrzFICXcoGQPOnnlAsyuom/as
+6Nd2+dyWA6BEltmzEug7Tam+jVgwL9C9Pa5UQzyIN5mGdjZid3TAoglQv82rtxTGNXPYVcEGfK9
Y+TB8WEK8DaGD1vaj4CKLghyUQfT8LHiQOIy8iqLf0wZkMC0ku9c5kF9n0OCYp6CHLi+W23nNmkx
P4AxQ17K1eq1LsIfsce/Uw3N3UKbfNHCfR9g2pEMY91kWjdss9opzFym2L5olf8b+mAOcPB+uRej
I3emcOGvPK9yb5wSNOQ5mo8xhXUDhDza/o4URv5eiQ8AvcEcbaKOsI0fkfK5ZpCsyLSz4GYolmnn
RHK8gdjYdFSt02Vy6CVuYLHdLlDczJDCU5SB8dICMTDVEXRnRvjRbpE3B49oHg9n6sXLdg4o34Wd
Y3YOKRFkVTNkoym7HXw8zBaEOwhzLPXAMuBipycLna19F0TRI0ji3SM07ddUAjGRcWdxsmjmQxYN
lDwH1q8eIR0456zoh7ditOGRaR7YFCJH9FvowuSzktRsbAA/F+K4Cg44StJ9I4vpKSSRvPEaSk5h
6JJM9JPA/pKQcgoWdarpKj9MPfTJWxg6Y27rPY1I78/IdMQGkCX7jtsVu8Wpg2KUGhU5uaq2h2ix
cJumi0nUTGiK6/QM8xA02JDP9lkw6SWxnEZo9Pj0o1YfB7lEHrhXbRg/Lvhe/lquhwU8hH3ptNOj
8ZeOpqEa2jbBrVXejOh73NZ8cGFV1Qw3MpKQ5y4i6W5cLKI7pBUwclwgBJK6tKr2AIPIO5AyPYB7
ah3D/4HWT06FfV/jtnTE3QwXPDHDFYVUsL4t1ULmvA9K3KxU4eU1q7tDo4IiW/223XbAOaUtFfrA
NeNZuQZFOn0Yj7lzyLfMoWwTCSfaWdyRNr4280tdwPWljUf1FPv992BY4N+ra+dx7mCV6qxTfKfC
0Nwgo7bZODCWzKrxsiBa/QcT1tUzylowgQ5buUXchgeAGVReQmH2HFKm8zEcbRKqCKQB2kUPaqLL
YzlIivypIvjkqj9qyHT/4IvnpPBkElu369shG9yowsFcDuwuJh56MU2pkZSEpcBw1UDTZa1q4O8o
A84Sn2GF79VHXK16cEqkdgCVDrwEiBT3UXMZvCF163zsgQVpQSWGtw9WyQnI5Gy2hmL7Frfxh5Np
WP4YfeelLsEpiGn7rep6yNcOnU6IFmfedM+eDrdUuamt1xSzstM9o+kqZ+iLx11/68AdIfVX96OC
4essaLDYYMyyg3n9dxfLKnFkeAodOW5Zv7j7QUwnwr3cGUNAqqcpOpYOD5CqePo7m2p8JhOh1zGw
4dw7YLnS0tqMzg1ORCJkIqYlnQbyNNTxd9tNU4oWa5kDWCRRF5mmpNVog6OmsuKcbN5ixafElPqw
ROb71GJnmjiHt8+QVSFKLutk7+J+1Tvo0vxE2wVan9PKNoCow9eZ83NF1m81xW0OV8O0mDvsk0XW
aaNKBNMeqEATOe+dMhoMICC061CdKSllVhfgOJbljnSum9WQfkj8rrgt/SqTdbSXiLIzD5+Q3kH7
CXaayB5S5GzPELDCVK7eRzW5+DZ7NXzWO+jictBB9Ou0OE9kad/NbHFTEgEKb/Uwq93ckzdWDtk8
suNoSWZBGE16v7hlzMoEkOcmsdLeLMx787j53oZmN9r6uI7tPQv1PTe4rQvnIxkfi1d/CnjC1ugu
KCabRGRRTwvwfrcT7iVlynvoipRW97kXjT4KP/3JKaNTPMzRhrOmP6M19Au3EOeHLGad9WBX3fDJ
t2nsmX6jYwMPbe6OByfQaj8oFt4KPiw7mJ1ha+NdE6encRrUhbpn4EJkCPs/lbtuF0fvKx/piTI7
u1bpPJBN43S/dU/uGYG7OGFt0i8gFljWnCYnGDMo/T2JuXolip9RizgYO+1Wb1wTo5YuD4j7W0PW
01/rjRHtXS0im5OGGlAwyrPrVx3YTvOp97EUlQtaiAwhZwr7gZQo1Gr5BK3TqA2KBO5QPq4Kg7t1
yxkT4sqbGZlIrnqc0LbBxdkdObw9p5ak9RjpDPUgMLfrD6KDdVy7iT0xPJui80/hUIbgRIwvc2ji
BAbdpymMvpU19juoQ2OinH641zoI4QtXo82wuEEyC0ieBrH+Ng1tDaX0YoPaU96RZk8a8TQz8V0U
5feOxT/IisrhMLkoRgnx4nTjTx86XiepKYgVgb8LVDen4N5uhsG/d3rnMXZ9iLX7UD1ry9TGPRYY
0+ilByOmYdnRCRGi4nOdixFld+O/LWAqgt2nwUFRxvvVwIFqT33GUBf8kIQXox+BwtMitgejFwI2
5Ms5Ucofbhxc5Q5qDSQMj1j/Aj4D+otlVxxrYlCo5Kt87WtPZQUSG9RfJKyll6494/jrd2Hhkjxa
6nZBGUU5C6JWBDsbyxzQq/RCQI8rWiQyDexCc9kIbIuFqk03Uf/FhbW4zTtcwVGqiqrhCAX/4Gnx
6yKCahItzgF6slCGLH3zs+n48t5BsuPP4gTNdwKSxgTqUAsqDf8/zs5jR3IcWtMvNAJEeW0lhc2I
9JllNkJVZaW8I2UoPf39YlZ3ClPdQO+6G+gMJ5KHv1X9a0oV3NGb+zRp7dp7UEM9HELMea9uMXYo
iP36ihnGSIjRSY/2PPC8znI0MVRxZfWjcTC3123tyW6xZqvYiQInWJzn3pDttVkZCUO786YtFxCz
cNdPQszrxCFu6Sth9fWLPbdNGjNKWg9bpnIRZYVRXTpjGt6YN8Aceivl+cjN5odpd8IBu2qqX1tB
QPMK8n6ytRxAQ+zhwfNLeTTVYvxuue7H0m1CK+p8MztZiyEPQgb6e96xQ5l9Y+9ax7df6tJQJ0Pa
wRgN+MTmZE4zujgb1/XNY+XXU5kUruGu98pIy12KggunWV3KF8MbjhND2Duwy1AgwRqaw+oW5Wtr
BcTwdwH3O0sFc5N0svYSTkNnz2c0E09I4+LkylpiowgrScWFqnlLSJ/ffaiEvWild48fjUK2ccst
rGO9o5800fqH2bDS36ryhx+N7OlYtJmDElfkrKraWg9MphmQJi7HGMdfedd0EthKNVxHCj3Sb8Ds
UmR7u57qnSXDZo0a097OU+EOBFgK97iINI19NYhrMMnq0nNE/ew0jZhW3jkPSpdUlLst5c9jvh0N
Q838tGNwkPU4JSRhEvFQyTWpOOp2MOzz49quHlHshLKbqNLjKveCA42h4dVZDNqrheR6U1EQWtD6
YMi90RTd00Dl9c5Z/NmLpzSongju5IRdq3a4G1RrPQ5DkyY5211UD/ivI49uwVM1+fIDAqQ/rZM0
8GQDxOctA+fStNsbM36AgqMwntchZ4oPy0wn09gECUmj2SFtc/M8blN7GMgkeuXhDb8qZebPqLnw
9yneAa4+nflRZgaijkWJthU82fiaudL/Om+2Tgqnx2BIbyPNIoW1TDsiDPPHnkDHD2tYCr7AvH9e
Ajvk8qf9OFcF012htlNFENU9YbgtgT1LGHz1e9/e00q8ngUFTl8K1cpffW8Wx26btwPNR8vBJJ86
aUEU9kvnbaeae+xP019bJ67lrc5GyPzoLtl8yXPhHAuypwjzNxkauTgfclvri/Zxb0VBUFhvgm6/
HyMOwh8pAwz/JN0sLj01v0y82GGuVn+Pdxg4t67d4IuTy/ygAsyOltmS2NKH2xcy+KqzMfTba6XN
QURkQ44IOypfaPq5GMmeOxt+K0HqQs0DmKUA5ilF+Vav9MZi7bS46CjLrplriMJb8rBvjrXVm13k
hIb1FWH3EuwX1zHupHT0rnIbVSfporKPxSiLb2aq5cMgqvF1HUbiIPJl/Gk12bAPOqyrrqrqvRqx
FZleGSTjLG4TYuh/r9cFjlAZ/VrsVCts9yHw6Ph6sQAs82+5NAqkK2MLjqub+SUcih4U6QaB1BX4
nA5r/Kb0ecRUCIH9l3mw070x5UlHVOIptcTN6sXnBpRK0/rOqW+TIERUBAdlvIWB0PFkzv5ZDYPE
cLy0A09eHXJtKu2HtGeDoFKvd7KdueiN84GCEZsGpEL/ZNdbr7hEh/0cTj8D4cmkkbbc8YXRDpHj
c0jcylcBtg+7sBP+S4Q7sXqcZtV8Le3FuTfr0bj5euzburIejLRmJBmVfsybBhPhTMmldwvRgHM0
jOxZVRlCnFFamBPbV83Ze3RT60NnK1aH5uswDGDWM/he2GOHlzWVeWP3SCJGks720fXnS2ZvANdF
wWy4fJu1cagaRqq0ObIRY9gN7NdNdzN4QnVvoI6+Vn2+HSpQkxgA48kYwiapZv8rvNpOFcadyaeI
Nmcq6Oqb2jisu++OVr8dh4F5TinYrKtwS9Yp/ZzQhwMA+fug7fEkZ3hKN2csQVAxnK1IHrjYey5b
bNUmrdmSRFHXR/66iiwrv5hyuLNqi4pGd5M7jIuPqc4DtoFZE4xsiZ1TYIjzu+3XjJp7hmSOq3V5
WXt2p8wwnkpvKPnlrO+B8u8E+C3XOoyXkzY/am/mLpCDaTVb+D3jzsdVI2XzLIws5nbHkdEZFLFk
4kvf1KTHzQ5lLHnOGDy8z4Fz3nLDjjN4oITV+BP+rY6yEHKjCY4zHuNoCDgLsr4t6PbEiY7Cg7u6
udA60MlfmiM0QgRrRJJtBdiLCIJRTuQoVOl8XI3pLfS7/GA6aK+81Tk1WfUctOPVyayrPWQ/5Vi1
kRAMh9zysedPd44zEy1AB6vc15kpjvzA2ePGWn60s9I9CTWtR08OcBgro9Jgt08qy0mWYsrZWblR
HfwcTNYRzmNR+okStRlnUsvEaqyL04BrpU6GHq7gLzhe+MvUwo81d8pkM+lXDTcZOZt5zm+8L+fp
Tq1hF0NAe7CVSiWNARfrNu0HN3Mu8/NGfEO7rBAdAOErIFg0hnNCGzPeMN/76HLrIR2D6c7TZfia
pSrdYe1uSaMd3/1BQ4mgJijr4tcaGt6+xEp46lQhotKcGkj0bjjVq1HSIwCf2jZd8IDLfzp54Xze
Bj+coy4bfvO/VlHYO8j/uI1HfCBs2vr/xjNM1B5UskgMFiK5HMLfYzE34j5f3djG5bvjSD/X5L4c
1818mYLK35XEP1xVYIPEutVDNnlv7VqOR7PT9qlt9Zd0MNhp+3xKID/cpLDcniMfBLawxBxbg7kk
uFlG6oLw6gvdv1pVQbAq1h3km63Y5TR9Jy3tDDtlDW1S23XAHVlefWsO9xW32EinynniyEqcognj
qvOMU2flM7msGpajDzCOuu2l3DooapOn0proGQq6VJ0aadR3o91NUS5QIpTO5h89yh76XKIfdbxD
T+/n29D7+dFrMguCNHMT0gKsuDRbMtxDHcZL3h9SJ11i3bXfhmzto9ne1mgLexjKFff0JCeAod7l
wlDUv4iXzOAn1VOQEzvISmpfwg0q0FPyJz8RNZ8khoLVmN+0g/x8Hn1qjezul5cKJxlKQ0dK1c9W
Nb2tY0eFEzwZJm2/S7xew97nkxXX6QR6rtHAZG6FrzRnmbk238fmQ+UyjbxxE6ruHCPtfnE1vbhb
+3VbnNud0yb8ow2Dx76Ejx6rXW8HxjF1nXFXhj1wj4Lhh03fMNXABliVDnc62L4FvdlcNrmlp8zK
xp+GP3H2+EEZsxuWZzN1uOSbtRfzUBPuEegvTN9dPFvk73S+u3AmqwfRpQ2nYfdA+HgOsMS6Sjci
drXo3YPl4MQ1RZHYZkf8Q8OI2/TCZ+maP5h/Onpfq+mx4DoRK4HWBajpvTFY4I6nRrRCy0dPfdx9
15broTYBvkhxucyS2E038z9xnDoPc8ZgRO8HHVNbwb18hZ8apG3C8fBT96rnejBSxOmOnaTWFtDD
5WbJvnPbIai8jNzOnA+Ej1e7zW9/Nimecp6c7xSTj5cxxNdWA4UWTdUkpTF9+nRhRbPHg9VOkhuA
os5wvuYsNE6PYdzVbCiQVVb73nbQyo0j8mQbs7d8dq6TtRLqrBD4u47ze/GwkTq8PcINXnH57oO6
uWtbMqjMlEMf+OStyUlwW7fKiCrX/cVX8dOrWdHUhsOgFc2vnkSkNCMqx6l+l60HEDgY7/0mVYTj
EhZPk88u1l0x9svOnnV+qJz+3p1rXtOc9sbkPplZelcTIBDXdV/sPa2pvWIeuOu6BppFsMgdsX6u
9viZ6+0ykL6ZYPEe0Qb0dqWjYSzEbyj3kbu5GZY5fcTSeg2yNGsjY3HFjr9gPXSu8vZrO3KpJ9Qi
cTeGcCPcsoPpZaLbi7zkaKUUkHqCLJB6JYWDKS3xq01cmCk70sinbO/BUr+SMrBdiqzzj0o6+cE3
TRqxQ6ckGSVXP3zLmi/mhkiucOvxZa2a6Tx0DGKMUCna5WpY/LMspoDsxiGov2t7cn4bkxzJj+lQ
CBhi4UBfB1XGrgfypXqedw7CseWePX60YdUs8ew72XfWhtyvS92kLyUYPshWWdTHUbvb97FNIRhm
V00nmqeHmjp2OR3CnkBXyNMR427zq8xd/26x6EjrJypX/LoxL16jrI+gHNoncC61C7wSyY+0m59w
ustxWju9k1Uw7LxxFUcBrnOyynSloTkQCehYuB+dLuUXVrcq4jD1v2bGoI+wkhV5kl12cLpx3Pvr
uB2Wsrc/tJy3cyHLnDJxNR0AJnAPjoX9beMs+FUEa/45SbJv5Lj0O70Y1nGihP1YGK3zQuKXSkyf
YkrVomiJwgHddUo0BxOeoLikUX7eJ4G3GdBxKe3HcrGhOVABVFHfFAMKCJ9/TN2i2Nc3aI3PZOz9
sGiuU5DJNSp1V5QUKgfZvTTCHD1lofZCKevbQNb+nGQqtONQDsuBG9f2DEtcY8dnswRTG1zrQB68
nJ5MmCdsirODSVx1DYmOK9K4Rk72GpmiD3gIipaRp16zMyyW8d2nZRtrkWusV9QsgjiQMH8JC/i2
SjmfyM7HT57SNQI91gmpNIQsDQ6ZOoUFjlsvtJrebH9O6d1GEZKu7aCZvnoNrY61rZb9CMj2GlZZ
SxSJjWYvL8prOAfVi2bQvgYhCa/cup1jKVURN/RAHuolMC6oMcsDAoQwNvMusTkw7d5RedK75LGs
qLwewJ4MyG7Xc47z0lnv3uDBQSoJvXRFUBDeEHONPNsFymhuMM6wRqywAoRTpac59AEZ1Fbv3JKo
9MxmUBKAFIQ/IWul3DD3Txl1PSenUf0vQzpqt5YTG0VtDu+WP/dPo5Vbp84Jp3dHL/qx8oHQ/Vmg
1U4lUGYFlEY1Y+8c3LzpGPXnfOf1A4lVS4dgaJm8+WRysMfpYJcf01qpu9k2xaUSQr02wZInmmd0
V66ddex0KxM1zYKcp/Go5q5PFq9sYhcdaWzUrd4hLVpfmBIRIva+HMkELkCS18wn0Ei1933FARMN
vp1/pk2THzfETTrKfGSKrm3yqYrGeiTn2wJ3yLJ9KErjEqypC5JojOWr53rTec4LecB6oE6UBS5x
kSExKuxhufe2zjvYa2odiml0X6yGFNR5reTOc8eWsOJefieLUHAshM29u+bWjgtKvZ8AgqPAnktO
nglVHSKhaBBGSoA5bPkSDPURU363d9BR/CjYKa/Wyi2bpZ7dtQAZe4fXfETYpdiGg4UKL465qbNk
nxAS5CWBX8zYgrcaBUquv49WRoiRXsgvAsVN8oA6R1sawE2ZO8ukypzZjVihjM+bY7Ktcc/4EQxl
c8lDYJx+zZsMq7TZoeRbjVhkqIdhf+S00+TB4NTQfdw2lDeinSpOG6vu0g5Z+WyPjsMg0213BRFi
sMljfVYVzZkkHTgPXG8UvL9s9k4RVN9CNBV3VZCS8EJkVkxdagGxTcHmwL9DTMz5TxAidtp8lfkT
l+fqXjdNGSaE+REfVo3k39TuctLlJGO+eL7WZWkPYGkoeapqOvjsV3eh0znnKdf9wfVl971pYBuF
XJeLcFBERv6YFw+Fz03dDN3xZFWhfltVZvfEBTXN1UMU9tujCiyCOySny18eRBXOyAFBhhGt6gpO
j3gqK2Dctqc9GRZDZNUirjQalNVOAgdvQ5+GTwaDyFK0cZn27OMCcPs25mrZ729FPSrIxkM7Ggey
Lp7KcD7wmCTs2twEhhmVKDSgpSSxXnI3aX32kfptWZXYlHVnFWR1Pe7kFJztBWxttaCCt3O6Vpch
N4eDWRo3ZXTDtNqfstkmAShoEl3a9+HITu2bxpTUBaOd31RPGOaYBgvvkV/oFgn2YKUWS4/UtSqz
m0gY9n3V14/5YsbCmF+qvH9KNyiOfnwcbG4qruzvQ6IxkSIVzsltMsLmminYF2V436yWvPPZxHYL
2ZmnGq44To2cYLP6UBXFtRooeE3Rwdl2frWcRkSdmX6Zl3Fv2oFM9AKIBXFIjJh7Rb+bnVKnnu82
qMAQ0Ru8rX30mHvReca9070FLkKcxTbEGftztjerWbCdhBX3xyp463XnP3uj8E9dt5VPWjf22+im
ZpgE8zp89EBVdwOyoWJvT6RzczfstQY0QfzL91MFj347uDuEiiJiZFtIKsmmeESzHJMw6e8pcKag
1+C6Qn5rHVMOyQewW67Y7lhR8LzV/sH2/Xo/9plzbpzRPlmW78dNkxqHUoULHU6wkiaNTknaoGTJ
BYQk/Rb42gIv0Mc59XQM1OHsy0H3F3LRZWJzmbmsQ7Nw5lY2kGxZvVrj+r0n3AgdBOo59OreW2pP
/UvgWvp+2NAhyA5rVsH4fp5nbz2rJkdFCfC9E4LBe25c5xsM9XTKAn86WIZf/4RVv4UP31AVVWLk
wr9jnwQKN/BDZ90r4LMHJ1B8GO6EGF4D580p+2A3cL8WMKPrdNiK2mM+cjaYV7IM47Ww5gP4HiOn
p63tKGjiQ1bJHSmCXZDzU4174SNcB/FUFkLCKHvNpZgsxCfeXP2oC+0/N5013YVhU2OU88cusbqs
saOiHH1GvsCo/aiRykk8mbEW/XYzroOZdYTJhc5ubUUDM5NdA5gG4Bt3PXs5dHQhmk8rDYkHqRr1
YwLE2qdb824JqG0o0scwqEhLUBAfQThvV7t02Star5d7ieCZzX/akLbP3dkooJIiva36GdSrOqzF
RkrBsJLWyoG+WxD+J0vKZlu3EHIq1MEDh93NrWo53bUtuBUoq8KLO4TgGjP1z0XeADdy27KSvBuN
+9ZW8nfAmY0GaEoPTl+TQ+YogrImJDZEUqbFvayDdo/YuIuWYEy/j4RIY+f1DuD4YYGvtFze0GmW
H5a1VUlXkM65bfC/lT1l57z1P2WuKNjU5bFw2u9F2DVgvnV4WXlSHgYiCfkabGQuicH3/6uY/PUd
4OmxcPyFWNGJ64GiI3CTxnAOqD04maQTxlseZIx+zrTD+lvvdLXo/Zrm2bHc5nVXL+0I+BzWpy0g
EA11sI28a8s5xhHwEm2Wv7LBDOgC1uEkSLU5hyNvluvzsCuWtn+fWmXuFrHqc5p53clY9bs/h+6+
4b5w6ByrjlFavgLWI7YPGG1D02zum+om+9jc9AkR+PwwVLr9XC3UXFU5evEybEsiic4+tG3HhpFj
NmkZS2NPNUh18sxF3N8vB7tYnXgzyTiEs/dejKnA+R3ic+5cyH7F/WOaSO5lxLFIkFur+64Sdjwq
NcTuPLkAnY4N7rAN8O26cB5oV/K5l7fFbsFLcrvchr+GYvCBv6vfjLMMFdJy5Ul763xxVI8oARzm
BUIQuWgv2wRtUnM0HKIojXnBk+42+aNfb0FcaunHMwDau8yD6dmXjnk0RVBe+1/gxB790KyKQIKC
eLllXyQM47M7ZToa+/7OlTC3rVprdgO4fcPOoTRMpZPRd3mrAykvS4d6qyLwSjhEIY7lgjCgX8Rz
dpvU3RK9FVmGnB6reEMcuO+s4dnY1LciX5+81n/qGw9ntQa7qOtzhXJabP3bYKDlBje6V75n3vmb
3R21Z5q7VpDPGNzIWK4fYuep8Gwr8ehOdDtRZP25DOG+4Wsil50HyjdvEOdoH3j4nmsjf3XrEtoI
wm+uio5tl6F/UrZ7zTCk7kYHMaDXFPOVjmRnZzvbsQ0MZI69e2QUbBJY3/xoe+NLNmv8cya7edqU
QVz5+tXv7d9Z077MWOqz9eZigTPZ4PpuWx5E/jY+ecL1kqnW+VEgk0+gItubgwjCs9DebmKxI7uy
njKU2qLxdm49NJHVW2WyefU3k9SoqDBAQXwYvmgtoA8yorOUZbFuphcDvpI+sTHfT7ZV74aVQu+m
DfwEYMuOhJ39GKZxAtvo82gp23SHPhcmnGU7TFRYL3agd7ZtsIH0sArLPALuujNg6a1mZGrHcacL
i9yMdP2GRXe9Qx3cxLO8UW4ybw8t0apxpdx0P7thBtToo5RqsbcIL+tvKxl5PqfYdcmN5egrBAoD
PqwjV4Tu6Lf2I2c1YmQ0BnyZwTVFyo7WNDMuU54W+yYLELFDUUZFUX2xxnEAmbDfDVUcHYDmcxpY
X8oC1csg1g9ljT9cE2cgYy62AwQ+OwYY7+T3LQe51cxPpd+8pp33lfZ3Ctu7GRGp5Z8cK7vfDBIW
05b+w1HLdlfpwYXW52dwc9yZdApyltxGskxp+stLJJOSKejc56MRoUn4TGuHJw+9YoLKc2N2KNNo
VOhrl6q4T8scRH5Ev2XO9hBDmptxjlAMXUQRRELLp9bJXgg2ujcM93s+FU9UstwcRemFmGHJfADY
PQikoDcnkYvj4RKQdfbAfH/fO0bcedXXrRq+sScNgEzS2XdkhV8KL6iZ55fnqUb/aVWpPlq2mTGr
2/qBJ/JbOZW7fPVeVb6hIfFebenehxv7BgsUPWi13sm1PY2Zd0K38WK1/gUxCW9HAcNOFVyupVWZ
VLr8hjjtiL7RTqzFbZMun+9LNcAPMDLsw9AERC2WEx2HFnICjditklx4wFYtwlhjGhXggYuOy3cg
d9LWvwZ65tBJ6Pw761QdiJ/5RAm+X5bgfc0RNYVm/mA47rJH8FJGFte6qLGdNx6Et8DjMatN/SLg
rFI/h0FW3rPRba9ojtMdlEbiTQJlsggmYiplsoTuuzTbazoihO473mIq6nyPL4xn3m9/3/i9eKiy
jQ+acS6mD85UlRF5j2UcWvnLkhFcK4joElPiWcabNSLd97q9hxjBARSL/a350Rv5btmcHfdmNrYK
jw7FpG/5LTikDjiwU4Q6SPf5tyF4aHCqIazRzBV1/+gJ/zHFl7CO5t6czHe+liUuhfs11HSyhOqI
MysZc+eEApJ9wFy/diJFbUolWDxvWcAQn17lFHKj2bpDB7l3hlpm7FAIgX30IHdIZd8gKcFn9ZOS
xffNq1biOduKhV9/mhPKg9m0wSaH+r3rqgcIaCygNmhkRugtbzI/s8w/pJgPWujbgY5ImUMOC5CX
Ja2L0LFGjLorLQ8SfOBS3fcZh6pFEihS56jsGHLr1ZYxooIA2ZwG9Z4a41qWPWdnxY/lBA+I8kdA
M++LnBG4+UySV9Po9EO6uHAy+aR2vqOMUx6Qzo/G2UQtMo37thnZcJog/IlGRhyLdERzRZJd45M5
OpO5zkzm9zuKMb4YQwkonE7dOVzhLyug3VPTg8cI0nH3qjCh8/rhtyeaxYmasE4fjK1gvWdgGsqu
UUYzto0s+ck1HpQEXhOlHq/4K56XpoSvDeEBEX69l43VfZeQXCeY8PYsU/G9kDgYxy21koC7SWQ1
g94hQBEfU2egR+rhILiEkjkMov6ltAnGZuCjjeC69dw6BuRHlr8+2ZpooNBJHIMHzCTTOwLwe10N
sQ8QOB3WRYkzoIt5abfVPW+CibSdAZIsguZ2oId23KbrtBMofq1eUVQtXga/Ow3NSn3OLbo8Za6z
NT62wpjuG2GfDS5KO0SFv6WBYTPMstdJOj8tAyiwGnEWTb5e9xY53ZFpjN9yQUGRBUce53Igbqgv
ytgLMHnmrvpBdhJAbwHuqtLQPgizhWXXr0DyVbz67BVQQ4xxGqq6R/m2B3ZIpnxb4qaqCQX3oJww
VpATbWX9OWztE1zTir8i03GwWd5hhJTaGxgcilQ8KLf4KYgVjzx/Y1wzpQFugsgu7HPxmffLDfbG
+pqR7Bz3ZSZ3mcYviwkdWI3caHLOSHpyTIHuk3ysJ2LDY2tSh6qdHtdae4/0TKqoyWlQu3VYJDOC
/EOI0eC1cyb7bJKMuyPGW0auZVyINjmtTDSGt1jJqrGueQMqeH9ID8zc991cOLvK266drZ9McN+z
V6mvQT2fDD8/5WT6I6A6hUiTdVrvvKy86zsnS0xILDYxA5VC4L2yVz7XofOcmwT68pu0UW/bvyfL
/br2Q5kArz9o4pcbwJI9dMxnm20MsQ3rGvF90XUv3LAeq0BcghDIv2NLjLp12meyYsoBLI+scpz5
ceQ3vHH8Bj3iqYB8VZN65Ggzt8ey6kBO+uLCleJKnceaKMc6Idn59JcFPKb7DauKKH/mOBsK+ZLT
tRE1HXOyWIojgr8xUo17Z07zB9D6zRiUOQAv2bNvwNz7vX7LZj5q2R1II7l6Lk9s5QEwGNfNC75R
A3r0REDqdq2MKJvQpGaGeSlN/dQS9hCZVndZJ302qrmFkQaIF354LqjCjFoDQmZJyd7uRjOuTP9D
FNO39vYLWinsFNZka3Weihqx2WKNR8EiiUmjf7E682H0xSuClFcdrrDxYkV9Op5vAslIdMPdtlmX
dVtjmRVnu68urW7pJvT84wQGhMn9Krybyr8mwNY+r2y+MiPqep2WO3OYgdLaBm0aWJLTkx9DpNlL
OW4fGCRfldPh5Gr1/ZR6v5QXvhEVx5wfdveZZ3axn5rXss5AVPybf+Ze+laVrLdzq/F9OnBtGHSr
hYwKJvdMYC5yynFpUd+LsnCfB6QSeyJ5lqNR+iJqbU+9e5XfP/RZic0LXRXCN1oKzNXPuRG5DTnw
CJ4dhUp9RA/4Ds+hLp5XigcvNdtPQ3YT2UqM09iVby+te1Ff6s2vHi1O/19Gsw3PYmHYcnVjfKh5
mvdZv8DxNTxgTtd6O2OmFRS7HEixovtpsvE1m0aLldrD0X6aB3c6KXTce7+wXcoJtG/st7kszp4t
m3YHRt3m+H4jda+7m9WYeQUUunjeoNxu+uxsPw+9TRmire+V6cPZlg6erc2UI/b4anV5ifVTrAWz
jCOau67sxfn/9G0wB17uTncZXNZv2SKEihAgsN2WvzEE3Zdp+GP0fP9fomP+kifi/xFcUvnVUPsB
rUVrE3qRGeYfi+l0cYHaDxo7iLgavv1zQsPfEjn+CCcrtpIPM228Er7DrJ2+lgvG6H/+23+JK/H/
iCuRSohw4US7K3qmPKTARc3BDtHDE7Me6Pz5t1yUvwRn/NmiV9oiCLKFBpwpfWnXy5A+LOW/JKz9
pdjW+7M+Ty9bJQId3GKe1J2h1H7eSjTZthUXdZ+UxXAGp41QVBxs0pBFzoCdP6JP+/nP3+HfPtof
+UREXGyyp1/znDdv0n+RJpDJx3/703+kmWjbqBW0A32g7PCyxdAmf2Ho+G8//p9teqk2At+uyHbN
autcs7yHEgvf/DSI539++395urzbE/2/0lJ67KrNkhXZnS9+296HP/gxqSzt/PrPf/4vS9D7I5Zo
EpVnjnqo77YBen6aRFyb09G3sr3rkT5OWIob/7dXsv7fD0IeGmE7RZ7dre2nD9A2gmykCg1RzeVY
/afoSc/7Y517i+yEfQtgHfBpjfUVpDsKO+Nffuy/7CLeHyt9WCf8WtQuoG/SezIrdo7zb9HVf0mh
+rNKD4ml21W5S/BtNd3bZfPhc4FH9obwaPMmzmek+kgorX/5JH95qv7s1kNpFqBc38Y7T3wTw4OD
r6NV79ui/uXH/ss35f6xngEsBeozeasd3LZr7kkwcvTf/xJ5/Le//seSzkZEikyppNen4c5z5qew
1Kd/fkr/9qf/CCfSM+KnsNxCQg4Dshn6ndH61b98KX/Z5Nzba/6vpdwNDiQyoR7nIOUa4czizrXS
acfU+vrPb/5vL/DHYpZDe2tJk9OdPZlNhMMTpaXbNFFfBo///Ap/CVdy/1zEId4zjNrNXbquOaNk
mr/gls1/eQB3BxMQ4zksPfnYbX1w3ToQ8//4vP65rtF6zJtHAFywgpKalnHfETuH5nSYk2b518dW
3Fby/ycr0P1jhatMjgpxQXrWlvE/nJ3HbtzKFkW/iABzmHaSuqloK9ieEJYDM1nM4evfao9064lN
QAPDgAZks8KpqlP7rM0WKr0yguJGUUfAc/O3ENWtZmQvHt5LNSURK8PiH8Xug5fKdnqoIApd4Vzt
e85o3MXNIJ7b3qo5nqOj2ZTzkJ0CLhWuA9J+TzF4tEMWKAh0KT3fZl1pUGGgw/q2x2GPZ2l2b6UK
cBjNo2SY7YLYqeD5VNIzw/Cd8gv9kIqEC16S+6TunXbUkDVPyhPq+flGeFp95yJyRxiFAzg7YvII
eIRQhtiOB5Nqqzt9Dqav+VDijuqx5b2KUEbtzW54badU/9p3A4p1S2ULOQzVt9mtFGrCB5cs4CgK
tg4lJjk3qAJIg1hDuu9aSuLHUfFODXn1Ny4MTKTahqXdiDlEqmlw4g8V87troij18qh+tTrVPnmz
fr58zpx9GTXmBimPus8bdTp60xAfB6MUeFwh8ygdFJLwRsLrWQupodAGcaSyQblWjDJpt6PTib1r
FPaNaRstcmuTQjFm0I2ZhRTNxYy6fMPenPbIkVlfmaS+DqGZ6rcu9I1md3lSLQRj2dnQMFS2dT1N
AHmW83W2NbI/KhuVVHu+/IKFoCabG/Zq2LsVoKgTN9HukXTN9DUCob8SMpd+vhSNuzKuPUr2CZn9
6yRAFMAt6cWbvmaJsxDVzPPf34VNRRECGpk2+5bWPczzeJVR6rSZdPvxcussPV8Ky14N4sUd+f25
m4PamfdnYSzlLZ97uhSTmxKKGfQBuI/5awPqos5fInPl2dq/NvgodEjxGPWmmmQ6erpZcOun5UZ3
P/QTdmzeDL0m71HMePrdYNWYtWbT/Jr2fesrWCYf6mEynsvZzK9mo63evIGhn56ZETmH612HmhxK
kx1cJX2Pb1d4vmIvwsnG6qoMNpSjNafSNbjXtYGfDM6Y70h/mMeeIx0HzDr2rst06J8EtG4yuIr6
iEJEJ0+n2n9MIsidKpL8oPVnBfusBVuvLI2rKtXK3TxPvV/olMPWZ4Sc0ZLRCDEx3Jout1eU0yS3
DllH7gTaMYPNRBm0o3fKWb8WXCFAp7YnbJJTwFOvuAgZoUrYT22iwbkrMIgJU0EBmq7jjwYy8ycF
RzM5vMQUV1Cvgm86CRofybD1rAVZdj9mLgpBLAPuNEOtrzXgADczebsMXXxlXJUoBr4OMyETnSPa
Z8rMkbNo4yuZIvObknr1nR1GWbWhXKK4dqMp3UYo0O6rwiP/NFUWyImu/OJkLUYEomrnJ9c054Jy
TJU8wYxpIzK1+Ys5xfVJrzSdBGagn5wpe6OiKUBaa2sC5IKSXycIJl/0Vitv7UJkOTch6HCR+sGY
6jRIbXlFLZaOzKsJlGSn6F5HVazioSZRB+/QIFM4Czdy1EI1JZHATrjMQwdgmTFee9k5fayMAByM
RBNAhhIKDycSJgGWYjvFYvgYWoZNH5JnakIn79h2yLamzhN+23L97eWltrW6GPxTEag3YelCClDI
a2iuGd1QPNSc9YbVBs0/VGanQ5czC/KWWWN8klJrShuI0gunPAQ9cbKRgwSOAsomQgdJPbezYsG8
FAalrYPljZM1Ids5mf1zkg6bjj1eRjK0C1b2QP9sEj6Y7LI3WGZb1UzrYg9lDU99o/1UI+Maqewv
Ra3Ljc4l3U704ugW2t+OsbCLnfhzxyrZLwzpQTUpReSeKlaoFp15wXUmlJuVL1uIwLJXGHUDLSWe
xMgue82pnnKqO71fe/his0nr0zQr7RClcHxKN7+Pw/heq7mgQcjyvR24NNbMaockdE95HrfqydGt
gpVWW1h2ZQcxK+WetyFNCoW0HY+FIsLrkeP8Co5dW3q8tG5BYMypEtG8U6CLyDf0Pn2lvC96KqNz
ki+K2B93mdC3uUu5D7UG0M+CJDvWGjWXIYqI7yhF+n1pxMGnfG5sQ1rqVCubByM/p6FTfUMmeFOi
f0hXs4ULZw9DWuvIpkVp0BUwrJOh3XMXO+6HTCN0TEhGMOkzr1RrGk6NUtunVq2wa728gi9MbEMK
HboJO2ZoXPdk609QgtoC3bWLvfLwyedLgaOcmtFURlSqmlq/ujXSyCjy9SoBcDd8rmdkpzEr1Dp3
QF5z4hZr51aCYwyShHNV46eaSLYPm/Sca6HZdjAFUkSxFWXVP5I/rH4K7nSQuaO6WDksLeSrZAOx
yrMbzck4+kN6oRj/W+5gxxnxL7z3OOl+7nOkiFHpXTwPWOGcgv6nBY0BeOauaaG6cja5/IaFdI8u
7WktKxspQtRAXGvlG77Bt42XV4dcAAVMTVCmrj1tk6Jf4VEvxFfZYMw2O9R3WWj4cw/QrVbyvRIg
/s6pzl9psaU3SFPfnFI3Mihs9wdED/00HqiCRRz0dLm1Fmagrv/3BID0iTtICAmnFuhfXv4c3J+h
deMm2id/vTTDU4MatIEs8QnO63U2Ia+lQvtqzoaHz/1+aYbPSpQieqH9bWU29rR6f+NC89n0YVRx
Y0oF5+X3LPSCbDQ2JTlCCE1Hfp12EG6hAaDqrse1pN7S48+D+d1BbKiaATZAQidHsLXsfnxr3fBb
wp3c5Z+/MLe189/fPd8GPTfXie6dCvhNHGASE5Jt+LOc/zj5yibt31r0wR5KNhhzItua1RQ+kJ2V
6hfXMNzbkELgTYKC5sbqFOcYJY5BITC1DRCj7Z58OLCLyAzmfdRr1g6XFYpLFEW9ThJ0rV3k5LjU
Y0fE1UKxbXXU2lPePbu1NYERRL7fKxTnRnGobPoi1K4tS4Uwh1p3Z3WmvUNrl95hGR9cl3Hg/Ui7
kGv4uMnV+HNj+5/55LtGjeK5KHX3XKfmcMiIbe6cPfTiRZIeLvfa0qiQtiFGU4be3AejH5pGdWXl
iYZytgLBMXMVfvkVSwNDii4TFAnENhY7uME46FT/biCyQSartiU3hGOFCOVzL5ICTTrFQ1pg9XHC
rLbYW3OfXdsJ3icF9UEwGWdxzFigP9lwUtQxs26E0EnUISO2iSo8ZqNvZ7bt5U9ZWGH+ZTjf9Xuc
Z03SOG3ie9V1afiWSGFDBlchVKJg9Pw6GVeWsoX+lz3R3A5EK1RBkvFRm4I0rr54s/Edbum08iVL
L5DCTjRSgdTWgLVmj5JIBKpQqsIvM9LHlY5YGF6yGxoV3Lleq/3MZUj2ZaKso0EhZj6niv3L1pmO
lztkYfsqu6LBqkjTGeK8r6TPoii2dfo91L/q6kOq3mnd/RSv+eCdJ94HIU49t+O7ntcghzgBxHh/
wuZg06v4TZVR+P3yV+jnOffR06XpXlYW9Y4WTjImatJrTCdyqmwd9i21aU1QSlT7Ju3G4kuQRfae
ymFxsJSqvRXUqyL1B77gOhSuhE5jXJEWDn51JjymQhNAC9K8HK/Q/yQ3iJfVa0okNWVbKxMkSt1s
6rXVfmE3oUrRxIsFZYJlQ4LM/DU1zwJtMJTI2FqxEls6b6pSEJnBTmkDcgPfzIfgDXRl/h3BUfic
2XkKML10dRyhaMKv6pDDvHbdPcQi+D2JumaOvfSFUmTJBPsY3WVKUnq4ET28j1tr+NnNaw4kSyNM
2s94NgUhJeV/J9Trfg7XF6O/18vj6+O5aMlGbHHbFdlcWs5pOMsSqcuKo5eGOehaHN3X/DoWrnks
2ZCtUcY8LXpt8pssfVQmyL7do+PiMwFgOwkR9R6oJXczb2XqfxzB6P//zshBHQYvbzlBjpTMITIC
RSX+OH30+3Kbfdzdlnf++7sJn2qguoSgzbqzL9JZBx1Svjbf2M7T5RcsdYoUUezYNeZShOzIEms7
ZL6RfZ3te0q9KZn5c/kVHy9XlieFlbix8wK6IEO2IPODfJo0GkTtLv5eq9nZxOgVfvPKaXipvaQA
UE9ULpRKSVmom1EQno4kRqqDZlP60EP9u/xBS30uRYFoVEwHs1NUQd5dkB1D8wu2AZ97tDS9dT2r
k8bgsBXqlo42fj4KQNqdOfy8/Pxzm/9/iLc8aXrrURgnVciFSEQgeUoptsE6IqhW4uNCw8h2bOVc
hlml0vpKF/guBRC9nn9Du76SFlvoXNlHrRiiuabCECtqSG9He2Dx6JSMO2OjoPwWddsnP0Oa02Xv
gChDzeuXGmwYSnJn2DmwDFdCxtJnSHPaFs3ownhA9k3hATidDeFjk2vphrPK5V5eeoM0qSFAYnpo
jBwMWoeyjmzTWmh/rafEe7n8gqWOlqa0oxUBaCmSQpnt/Ajd4aWMnfs5IANx+fkLw9SVpjEi+JZT
WTz5UG51xNvQ1XJn3l5++NKPl6av5giun3TbOlWz7ZIyMW+LAtu/RCRr4selny/N4rwYNV2tBbnK
snlCYX6yvOhzAcKVJrCCfxckarPwmzzYYD0DpAOmYPHtU00jG6c1uROqDqJWnwpEdcdJlSshK/Mg
bSX61edeIW35Y8q8wtnUCt/17jzrGdJqY30uuDnSvJ08vZ4BmQg/7KtgQ9nkvOGy5FOJNsuRZm3i
ZH1Ue2rhpxgqF28Zt3PTymz6+PhgOdJ0LXN29HOc2AyT+d7AGVod86e84qJJdc19J0CP9lVEhfz0
uQDnSNMXCnwYY8GFVD2AXOKJgKplz4j3iRGtiE7/ZTs/WGhk0zR8x8ioYHXs496SHMwEr+vKyVLY
Ql36QgFC+BeB8h+vtrVTOKIoB6RDJWnfB7uSMkaguhBMJmFzA4Jd1p0VCveIF0q8i6me+J2HAgou
aEJKrvPpwZooSsjdIN2yMw53TZ95T5cH60IglVXMGaT+1pjcCX/RjHuWbpuBlR/Mn5b+evkFC7HI
kSKFBr94yNUM8o+AnCW04NTolrIzOqvaX37D0oZY1jA3UZJ1VmxOflE7LXXiZIcs7iUOVcM3xTA0
WYMwOfOGPD7bYUQHDbX5ykBbCISyrHnWsyD27L7yB6q4DoJrzL0atGuBfGHeyMLmpimFM6Fv9Bv7
W4wTg1tGt5ZxH6GT1+YJMmy5r9O3y8240FG2FFtApPbAXw3qVezoWFCn2Vj9SxtPK1FxqaGk6GLX
Xj1ThGydYhvjHAUg9Lls9XOhSxYyR2Hp1WLqJt/CqyumjPTswYatxcp6ujBJZBlzLaCmTKKlG1Td
2FUCuAfchnCX4Wy0IyNwuNwDS6+R9gSdTYEHxTL0QKVCSqCoKL2J7FeE6rvLL1jqYmlfUJH9LUoY
Un5Y/Cn7Hym2hUX893PPluY59e5eqqVpcJrY602k7cfhTYWMefnpCycsWbzsDtaInjAt/a6i0jfV
ZqwbS7BYG6BTuFZ4RrvtEsV4zL0gX9mLLwxYWdSsIR9BheiRKzLn9AsWJuKQqFQHX/6ghZkta5jr
srCGtkmCk0h6iqUNbvEJ69+FQ50bafwIBsYnt5r/J2emQK+eQ2x6knl6aEUEaC8hm375OxbGrHX+
+7vj+0hyIFEiHh4VuA9P+k1UoNjCWSFYk2+c488H66x1Hszv3gBYqhNZHZd+BZjyHtTW3kL8tC1L
eCRNjNImt7Pryx+z1OXnv797FcBszfCcWfi1afiRUE6aLVYevbRIWfLkdseuoS6x9Gv9b4A/eURh
cJXjuVQam94hqRafr6WcdltYKyvvUtdIs72rKgDFReScRKnByKuEKG69ofK4bhbiNZ2AQ19utqUX
SVO/8ThwAzrC1U2LtkZa7RqI6MHAFXf69Lk3SGcCO2Wr2wrlbImKJWlC7W6sn1ybmp7k7fIbtHOr
fDDMZB1zOmmzUUyjc7Ln9Lk0lSf3DHxAun2dmXOw8QIbJrdFaKu604QzlaEpT21Tfbv8+oXILKto
oSHYPdW6uY/ZY+QBaOMS0VBmFSLdLLTHz71EWuE586ceV34FZBuQI+WPKBq29Vr8X5g7phQIvGzQ
VMXNarQ8Fn5D0w/2/CsxZunRUgQwqOuFclE7J8P5NaqPifJyuT2Wnnv++7vpPk9GlNcVJ810AAAA
OVdtVqbeQswypcmOg1eOO2tmnyiu+pHXYQaDC99aQCqUdsZ/QFEfPvcJ0hwvc43KRo+NT+xGd4Oq
hwC6YVt97uHSvNZIAtopZ0K/Dac/tVn99Yq1rc7C8mdKE7q0DDfrFJKywquvhTb6Zqpc5QWl8p1x
x759B+0H7M60En0XppcsPkQ3a8SoSLj8d6hLSp/KztgCybncTEsPd/87jLDsm7PU4PjRJj8ckl0J
RdoqiJnPPV2atI0+Ks4k3NwfGmPvFXCSDK6Qu5AQ+7kXSBNX2FkRK6B5TmTJt6MGQB/YmL22dV5q
nPPf380xrJSsARxN6bvp62BCUnS/NdPa5mNhAhvSBA6iyQWV3pS+PYXxJjCGV0qz95ebZWEKy3rA
sFWSnLlV+oqufwts+LugCiEidcCTi9yfyrUbz6WVR5YGchYFG40dth/PlfJgZRMSaHNuyis76sKr
Eejloe1rUmxmW16pedHtxuZMd+pd5VfpNd3n9ruyUlAkVeSN5yqloqgOgw2z1VV+X27LpX6SZnsW
9Xqd2lzn91n/awq8bZwAy7j87PMw/WDdltWBZteP2IKi25zwHC8VoIVl972KzmA5gLmX37EwiGWF
YBa3Y2uhbj81EGa29ZRoWHzBhhJeuzYLlz5DmuZcg1kdiGO8NLWnmPo3eDRU1z/BHVn5hqUXSNPc
G8ssMARLUkzN/xS+zmDwtekxbh8ut9E52n3UD9JEtwt11ipGKHaienkIJ6i2ZTd2J9XswR13Cudm
XPKOGRZnK6NqqVek2Q+4P27Nli+yC5sk8V/V+4VC4ZPNJa3gaei6Auct84TeCh+GMQUwmux7Bdm4
NQhld7nRlj5B/290tE2jS1TtnKgfMB2CbXiXOPFNoepritOlF0hLOHiVRCc/xeVRKQ6Nnd3Utndt
gxK5/PsXJrYuTew01efWNtj5w/K7q2yxb7vq6vKjF365LAf0Ki/Jew9voginxRDISQfAK1Wnlf5d
ery0aNexyNvYm83T2XdA78sNgtVdqH753I+XZnOozqbhZZyKEfnWzV/NOJTA2S4/e2FhkkWAkxuA
1jj/8sp4zGp7KyByBACOpp+l+rlaXEvW3VlBkeEq6ox+5oTX3RA+TaWGss9RV/J1C+PmX1XAu11B
lJAULnoVWytDe6ups9xEvbOSkV3qWWnmQuUKgkkVDpVQ2X0+GwFE3uTkhng/XO6ABdyE9W8hf/fr
J8VtGi+LCrSSKRQeLRpvFdPDqnNmdehCuDfRmOJtYSihBj9c9A+Z7Vo3ZPiTe5ukz77WsnTt1yzE
9X9Cnnc/xghwQgtz5AWj+bs0vxqdh67h76ysFdsvDTdpikPKpf42DEwf4DxlQY+C0gguvc/WwZuG
cs/LbbrQabIOb8QoLRIhBn+YSlEJCAPL2sTWys5moYlUaa434WDGseATjPrEZXqm3VXpWz28Xf7p
S0+X5vo0VFNK7Rr66OYLPqV2hUtg9WUsni8/fqllzq9917+FVvRxpAS2H8TZQ84pr5/7ahNE1fFz
zz+/993z6xwxZWbQODEm2AqGtp37M1X0z01GVVqjZzWqu8xITN8rcHAyja1W3lnQvy7/9oWxKYvh
SgUwbysm3cfI7M6Y3d951qbY1mjeQbWNBBzSWr3S0pv0/7aSWg+2Uuu15XtYyBZ4XQmPtB3ToHPi
TWX+vPw9S30trdaxCcI10m3bx6XuOipA17cKCal0dlam2ULcVaXJHI2JBRD+/Bnhz9k5pdhFf+aX
m7LyTUxZGDnoTf0YL6hjUxrZoTaGaG9mebS//IqP55kpy94mzYYgbw6mXylc8NSmpm5IcT5CB0a4
Of69/JKPe8CUxW450TrUtcbyiwQTdgBSTcfa5K2pNz8eRub/id2AcgWtVdZ+FGrOowKL/QHIS3wc
NZCUECnjYGeRe1xpsaWPOf/93dQWuHGNWAU6Pj6Mm6a0rwMvhjC8xsRZSGmbsuxN1YHFz4pj+qQn
qHctN7V6JcjKdz0FzyDRsuTFdnRAjGu72YWqQdOT1vbEsM3AjFrHD4ECzs6bq/08K0Sn4Ovc3hnN
L9V9KOJXtbofsbo3lFd7WK1fXeo6KQLgmJHqAYph38T6QU3AyLX5SzpDoVbL31WbYi3Z+BmYwLJo
fmEaNexQsT6JPjqWTntIm/QqnY0XF/TF5ZG69HukWGG2nVIGZqXhNogVxRB9i634GBbFla7HV0pu
r9ScfBwxTFlO16tjPHZpYfmMHb8Ii6OrmU+Xv2BheMpauiwh4U7Niu1HwGpEDy4aAmzx5XMPl9Z8
JS2CUslbzQ8UsZk68vYDCVjSA5cf/68M9v+Pu6Z77pZ3c6uNcwPLsyr3Pcso7x0Tk6Uy0fFLTWx7
Rz0hZg5NEh9xA62evLLFgAa1Lq4+bQtmMoUWzXk/wyRBBeuaJfASjRZXwbKujd/DlAG0xuVnn5mR
+rVwNfVlxlPnzdYUsHgDwqvnHhrJFzNztG9xksK+8hLztfGEeoWvnHav4Kl9gAJ6NjyMMvUpSGzS
hSOQ6rVswlLfSbsSNRm0oQlK1RcGVp+2of4Jy/C3EX+yJs/8h5t51756bQ6OVbuW3zTdNu9UsCrm
Rl3jWiyMavf893dPp3Ran6x8giYhih9lH92kNs6jl4fGUliUpX2tCRIALJLwMypJf9c4Z4OObfGD
6YY/s1Kp3UZR9KLaorVS72HEjpRxzx1lTZffvxAYXClQtVbj2bU+CV8rFOMWG0sFQ63czb7NYWw8
wM3OcALnGmhlJiy9TopDhVmpjmN4rX92OGK/kh8LeArbTglQ/DAyleLx8ncttqu0eQmnFlJhI3Q/
sFLvLmwbPMRHrgu0JlOPfVidmbUNLDDVPBunlP1oY1HVR2tTfmHIy8rBOXVmJpw6+KVqI5PqYsDt
UcpkPSvW15aZhU2OI4etsS0ofUqFP0UTNc6kfkfF/jv3Z0tq9gwrQ3Rh+MsyQjHMueuOpu7Xc4KV
sngrbGUNdrUwHmQVISztIuqHbPAVg6QNl4EvtSLgKPd4Z0z6t6TqVsb50kec++ndHNYb0ceZG/U+
5uN32FDs6nCtFPXj2ylTVg9amtoAXUHaV7oDhqc/RROytNsAnV4AY+zrAUcwdAiXx/XSuJL2NH1p
iqQ2EsMHL+J7enBfJNhhOrD/Lj9/6WOkeBCJTC3aUBg+Hr3BVsOd1dqMeenthYctookxNBbDUYQ1
rt5tgtae1kbC0liWIkNu21lj5Wgw5/mutfe1OT9h0XGt0VWXv2yp5aSA4JmmM/XY5FEl+Gg7DzOg
KytZKbM4T7gP1ndZ1zfh5euWZqn7rSWuvN56FULFiYJCvjbtfhmz+AFV/+3ydyyMZFnl1+dYNoox
4giuiRs8ts876LXv+Hf//tGHSBuVKZkxtohi04fl3m11OwZi3Zv6rVUp83UYjcEWLk6xqxouYEuE
pRsrSF6CFER8W/fpY2CN0SbpzXob28CM+NuwqZLSxqOhxpYGG8ZjaNXqsQ7Kbud1eQuRzCn3k9li
cGaB3rEoHNsaDgj/YsogkdvKC7RU9cjNxt3QYNgUV+r33FF/JGJSD44Z3Mwa3tp1mqrXYNn/zKGY
t7lXvQxcqWOvIcKNaQbFIdHFsBt7ey3PtZDVA9D+33gycEMfDSIEep2lOMXh3ok3NKk+dBgwJ7pI
bbaJU3lfIpwGHlpFKIewjZWdaov22R17ZdtAgPryuREhx7ZcBAP8I1hSgWVvknkotpa3upAujbfz
399Fzjhu296IesP3RHkjOix9tRgulhFU6TEucfqssrvALP6wGT30rvUmxmbYhHo74+GNd6nmVV8v
f+bCWiHzW6sM+8yiiwxfzTXstaqbFrsSvcV+rSqrt8qy1+qJF0KRLcVAz7CBzdRt7Suuha24XZxA
8D8pE+RB7qxWNigL4UjGt1ppYRRJ61W+nWT5dh70p7TzdoWylglc6jYp3IVjkoaZkWq+TTzfTIZ5
24746Fzuin935h/ECVnu6AlbjUKjUn1gjNi0bJvbs1nGIX+0Xqsftokede81HGq22hvg1aO5y2+q
o34w9thVw5wvv3AvjQQ+/lo881/9HOMWslmjzCw0rayWjLMYxyC3NfzMdLKvlAwmt9hootGrq1l8
biMryyQLnqSmOCH6Lgr8cO8MbfvUNEn9Qo1oc4Mjen3ltUV+dbm9l75IijZumcddGLJ26YYB/q3d
6Zx+m2nl1L709PPf383wKaxm10kLHZaqdmdV8PtCD0+24uXyj1+YTjILtmtyowoG9NB1/7U64+qx
3Gu4nvPa3eUXLAx1WSyZez3YaBtHmWrE8Duagt96pK5ljZd+vRQMghq7GDzJVN+csooFabh21b49
OwE8jU29sn9Y6gFp8xMgfMFOrNb8xH1OXRN7gJcQtOTl5lnY0smgVxUDTQ2ViEYFMFg/yKClvjWx
Ru27O6V/zvPua7qmW134DlkWGVpzrLVCY5x29l9Rp7+0qD3Vc+GtzLqFfZYsfCzORic1lQG+PTgN
jsvla9t6t57X7xURUfs1NX/sQbxdbreF+n/2h/+dFzmChG4QYvTrWqmPfdNTJJJYMNQgAIVXiedF
z8Jx+unLjHXflzSJcBkn7TyaZNg8A2kXaemd1sAHVItMbK0Bv7ZtPZh4qjhC647uWQDPTUH9nLvq
2YwM6sz3xHFnQNipGZT7y9+x1ClS8NANcnxRnJt+lDxX4s002Y7F3y8/e6lDzu98FzoGr00LkHOm
H0b9zsEaUbPijde8DqN1TR2bFvy9/J6lb5A2IXkaoEIdSOdnyY0zhRiHG9egAFeu/BZmiCzAtPu2
EGFEC53z+DagvBEz4yTSNmK8Lr0HvJ43BYzcy5+ysI0xpYAiwjFwKsx9/V5Nt0lYHpvQ8RUFFKBS
0nTmp+7STJkCmVluD72iqXwXzy/rvCNX9aspn1di7kJYlCWZBdgNd0DKj4t8vi/x9hyr7mDNqJxW
EfQLfS7LMEHdZcguqDBUICq73HOoSrDBfmp/uR8Whq4MelQda2xym6tMfFs3GMbi1OJszeSHBtUo
zTBiX9ssLSxPMvIRz8nejokKvjMZ91zl3wx9+bmV25CmduB5jWVrg+13mAaNcJRV9gVVu7Lh1paS
aDLWUTehHTsKp5yq1cJdOCn2Q9Cq2H24jnuM8Z39PeSj+j1IzlvL0iNngO2PFTxAM+H39BgX69GM
t1VvlZBo8Z01a2/G5dqcxisx9/PO1JIhIeGI+2wSo6JiYpvFIY4i94ql1jxN+NTfOgn2M5lhFptu
zsOfGWVme80rmqs4PbtEDXgofbE8vTigAMJlUyjV15Gy4AOYlvEwT6ZzFfdzsBuwWNu3btEegk50
x36Mp2PDbfym5tp5V7twncpxcMgQ1sVRT/Jxi4nkfKqrMTvZ3CBe11iQb8wUl+gMK7F77J6UP1nS
vlhlP3wfMSO+UkSAVNgq9UMw2PnJnOwU3lbFiVCZ6hEnrb6HMT6xDQ61fq86Y3fnIILqsbFKnbsW
r4KvZm0QRTuTn59jf8P9Hyd98Hih+sOb1WOocOunDpZ1BUYv3WFANIuNYdnBjauFfztqK+7MebDi
XecNzW7sgLC1dtVQJmRgthd15lcsIctHUpGxhgd423Hc1gf7ZxO64V5J+vipSjMQq0ZtxxNmnjX2
k3kkVEzmECnntjnuhpayir411Y3ppfkDJODE3gVoUEMsaL30c5orU5brQkltezVxO1xGBxVDSdVl
f5fqh6msnIfLIWApwhj/Xb2UJinwSHZKfzRIONak8aCFUt6ddOCLL79iIdrLcl1PEaPtku7wNbff
g3N8Ge3c2uqVEm/1MTg6qZevvGnpY6Q9pHBc6mpio/N1r1WPMwbTD80UGciH3Pn18scsBH1DOlN6
ZodVR9l2fqUr0y41M88ne95+aXTTvWmHqV3ZeS3FHVmm2/Zdkwm8dJHz9S7hOHZuQmuYvuVJTD5Q
sTSMfp0iMx8rBaD8pgC3/5xonqOvrA0LIVuW8DJNIoGzsvCrbooQaYmDm7ruSkcttKLM9XRtxeOL
oEvj1PSQtPnvpnP7DTWLV0lRGSu7jKUvkFYGe5rLM4FR+B2ecxgCHN0oWWmcpd9/HoDv9nxNRNAO
1IxHp/1XOwnw49KLfoNRw8kM+3Rlg7H0Aee/v3sL9hD4n0+m8MsyKnF8UHeQ/f5eHsdLz5bmfTxo
rWZYZ5hDlOt7N27rA7dw+opc8d90+CA5IjM8ax1HN4yLdX9UE6zdSmr3X4H6a39Gw52vK2LyHSZ/
/b2Fy+w2qKpfs27gX2E26qMSz+auKVr9TzOKaqs0pfW1jvC3MwwHxLyq2DtziMfbWh1YEopU/ePp
nUMlIPuXRk3UY1cPxlbBy2JbBpZF6Zs+s3NtJqs/zGGYrgSCpQaUYk0ssiLXoq7xORT96vXm1grc
68t986/U/6PWk4JM0Xm9kqsz1lxjdWfhETFsKW/gqljUrnHMW115xPS2+2vXTppvSHE1txqXoz/q
QDg3VMLlV+Qykr3b4ZMaUop9RT2J9d1qk+iWeo/8IGrwCoU3BQcNeG+6bbid9lvdzL+3c5LjIQx1
z2DRv1ejotviztzC/YqHqzmcxE4pOw456YAdSay7LHtlLvZ226N0sCggAMxCcVKVJpQBR+IBu9Dk
JU1rwy+GKbyPIxLYbmxrO0wMo1Pr9vOzYdbJtg90ddcGVrVxWyqc3KlOj3YUFrdp4gbXKIO7raqm
6bE0YJLrXmy9YD2At6MzhPssyaviyqsbBT/7aRwgy3f4XNuguV7NrlaxwQaokRzH1sWilQIQFIdt
VHpkcbGrHdlsrPQb8/KDbpMV2EHrDnXuOYOf43lVf+8HsnuxiiF2x/7qk7fV2nkv/y4o6IUehnM7
Db5Gf+4B3Q/3VhWXSBbGX4iOKWgTCqKay1+0MMhlRmsbBGY9B9Xgh2EioLJ12nPvTPnKFFo4fsjC
bHvClEKkDpqIwXlUK+8aOd+pCOovgxNftZn7d8Li5fKHLOxBZH12UUO0CstR8w31YRrxGiw5eOKU
nbmvKI1WzpsLq4Is0q6j2R3HBHnXGKjfxzZ/mIBQhYNVbqzUrVcG2cIe599tzLv+N3oqbNMQW8Da
wOBOf+7TYzCs5cmWHq7/d3BVVuyGUwKaP8NFVZjYERnhhlPIym9fGk5SzAwERcEYD3knVksK0kN3
j792vrIm/8s7fzT9pKg54vGj53U8+towG/Gmt/G2rjJMW7NsNL5ZGGrv2jnGUCau8SaxhjnbcmVF
EmUOwv3/OLuSHkl5JfiLkLABG65QO73v0xc0K/tiwID59S9qTv35DYVU0pxaGlNeMp3OjIwQ1mjW
fvTm+JHtUxsWO1jQW/qTKZsGBDIX20aJqvIdN4VUeQUZ6GEo+a6Ii2lPPWY+tZ3VI9Jo5XaKtiDI
He7GeK72SV/0P0Bkj5KcgnYrhHzByZ8D3DJKQ8qgQpP5R5za5JtM8+wRUHjnhuWGfWyzMX+fsii+
SZz5TApWtWxP3RpkpeiLT7dgkDVvGITOuT93TD6W0BM9DiQGSx8KE9EHKlbers9c436uo8ZcWeMl
PKEOO+8iBlldixkna6i2ZZNv6h704ijt2enJNJxXHr3H6XQa0JvHXzNL+G2Wbtw1ss0Fh6Hj0qc6
QjG+bs/Hc/pNTLHJZAqtVWdfCflit2lgeGvtZQsOQ2eJZdHgRRIqC+Gssi14AbYV2Bbr5EdOlF/K
35e90oK56SSxXQU9H6TUo5MNjBOSooEyct9K11pJl+Zw/uwXV0Fda4p5YRqnyUb2qGh9gvSaQapD
CjJEYV4Xy+uIdWIxr+ENJgH6h1nOGyd9gfrPxui9lUO3tEpaqCoTp3Rwz9khzeR3s2xHf+6dB3T9
ryFDlz6geb2CpoM75ahDSpBjCA6xnqoLqvj58iYvHVrN6bHeNhJSnuW4+gj84u48g+gyCcGa/Wla
4wv0mx9o165cqUtT0Xyg2UCWI+/YHCoG3e06f0AK4WSO9VVzsXTUuk06OiaxAg1iMm3zTPjpVARV
PgeJawZ1h/ID2rkvL9u/7wpLR68bjagR0lszvLmxcQYeFGIlY7g08tlcvphFjbundEwLQGA8oZ28
fo4c/nndj9aenHjE1nMVSRFmZfdOC/6eI9e3siD/ji4s77zlX352Z9r03L8JgK5bmEifNJukbthh
aiNna/XTw+UZ/PsAWTpEHdoyleMZXKArNcnCvsqjRwDsugCSJc7h8ieW1l+zZ8c1wCIfjVWI7OG3
QZBj4V1HW2B5miXnrkFbJblxqptfBu1Blnc06Vp4v/S7NUO2iXJMqAdCsGA2NnZ34vOao15adM1q
e0ei+tnlUJqtu/g1kr0D0rIq/xU3ZbKy6Auf0LHjFPyZXWuDPO8cNtK+2MTz2wzC5ctbujT62fd9
OZvmJMkI9unolPPBn63CT1DAa1zvuqOvY8dFlkP2zoTYlmMAPAqduNp7sqJnkVgrv39ha13Nbi1e
kS5xIDoYj7LfO42hdqK105XHx9Lo51X7sjrMgrREDca1UzXNm5gxxJkOXcuuLi39+aNfBheDRRzi
QsTAPLNo0I+Bggpt9UHw7xDC+j9otieKJq8TaDHk475O7GAGYK1xpmORPrL05brTo1ltj8pQhJoC
P8393J7sNCLnpH69gUSdvVLeXNoCzXZTEw0ego4qNMl9Nd+W88/rfrpmuXOX2kh/nJuuUanzI889
lt50l1vVyl317+DB0jHU7twVEZQBo1Nk1hMqgOW2irLnsez3UmW7lloIsst6d3kyf5/1//+CsnQw
NWEjEkWuNYTDBx4s7Tfv3el9o/TZjYVCiN/cmS/T53PziHzz/Hz5m39Tvv/6pnYbj52ABqQVt+gG
7cdtLWsbjzOEE6g+cxqdaj61b9yavD8QeFWf9lQj8DAG/oTWPIq0Sid3WTXPWyG8JPH5mKNEY6RC
/BFTda5P5dZvCOdaYBESdR94Y97fl1GKwk2HjnYz9Eri3CXKk0gvwncNgXCHaE2FcOHQ6chuVqdk
4LLNwxIkIUVC7sqCXVdRtXSC2IhBTqDIQaNZIgVZtCaeXerP5S1ZCDR0MHeMhlxzaCgJ82wM4vxn
KglkicMkWWOhWfqA9V+XhUsOfTgDys5Tat+3ygWHQ/67JChuVop9uzyJBcfFNZ9CObKBloUgz7Ge
WPwR59Aly7rARVG2WTPOpXloTqWbO8dJZ1S1q8neinQOYpNsMmEHJF1bqkWT1BxM0sfQhgatRkgM
aR9JK9JdAkbbzyrFY7QaIvlotISdVDtC3zhv3W1ecACbAMwxT0hVoHbgRJZvm938Ggn0AAqWl0dz
nKYVx7qwzjrsu6jJUFUxkFWij9+lGsgR7F1eUNS82aRGLB9zYzUCXrjqdNh3Co70PoIyCGRGR5TW
gRYqUIfOfl0+MUuja44ooZGXtDFGH+YqIFWNtpi3AdWJ60Y/n6Ev17SKgKFlBAQO+cALZIwGuRWm
Pe5bOvS7y59YuCt0TtfKbaA93Eo7NJh6sPuebLN22OTcQkCQ8p+CpPvBcDaXP7a0Wmef92U+TTkY
w5y4Y9gYXfEGtcF0J1s5lb7pyXnl8lvwnzra2TBUDCrBs1LPfMQLx68R+V336zXvUJW0HKrUxkXH
f7XuS1d9JuPL5aGXDEJzCiozW1CnNSrMSb/3oLznlxXUwLIy+sHcOcUkEMNe/tTSHmi+gTiDqWYL
e9CmxbBlsgbRdQ3ZF5ZMK7fzwg7oGGeZ8nGwUWMJ01j+TlMjzLqov84idIhyW9TtIFIDcluxkj7I
aovE95yseuJ2wtaa7ZYmoBl1bLkQLOc2BODiaYsujAdrSB4vr/7fWuY/IhedyTUtqoElUZqhpiCi
Wzfrof07NKWJyzKZ95ZkagNKtOh17kGrDf5u0wzK3kvvW8MZjm01zNu+YuVHlUblqa4ZspmuhZYS
p8TbSZpNebQGL3uaQGm9B193EvQeox+Xf/sCusDSOWJHR4xjPOANPvPC3qRp+oePNR7k/CfaUj+K
ynyO4wpVH/VNxnIt/b+glWTpMOjBsvCIY1CnS9DeJGugoqQdoINv20EFhkRoNs7ctNykQNPs8CZG
QId8+oozWTAWHSFtR21i9MYERkMPSVYUaqZtCbLwDVCzzoq1ePB9/zoQmldJLZN52eypMOLyXUZO
hhBWzH41ljex55wyyOX61J0ebIbOy8sbuRCCOLq3sTNTygHaTEb26UwM8sYfUXOfx2vX1uJB0XwM
Dgn2KoEyiWvHQZE4QWx029akPo3eLCW2vCge4/ojqtfqWwsz0vHTVV+lLc4rP9lUbInxrTbtXRbd
yHwlYFkaX0tVEAmG0cwc59Bs7uaiOs7nek8S8oGtYB+WPqC5HCtNupzaWRW2+Q3oVfyavjcu8e21
HqCl8c9//3LzomEmg956Be2k1PZb64dyvA21f9hQrb18phZuMPtsQV8+QESfRXWVV2GVf8bdqxGh
twW6u7E5bVyzvs7722eH/eUjKrYzOxlgKw37ibARVbdfLu7KyzNYiIR0MHMporIwLQ6NhuzE+p99
1+3aZPK7/qWVlW+kPy9/ZmmhNHvv2652o9glKPs1x+F8f80WoBc8/gSMDtQFRnXlkdKs3OUtiaLR
qEI+PrtoKAMYLMgU9/EEvnI7NDN3CqfKbQ7dhKoCH8ngOH3QG+NNrVbBTAv+V4cyCzXFIxeKnWYg
ywPbMKa92zXsDh3q6crBJQvtCpBz/e+pQj2NAQIEBu9SJeyENs1uw7xObayyB+DIVDYaRWW8nQVp
k8BgwCS6yrP2mZTOAZJR8z7nifWRoZaKkkMpTwOBtnnJyhTBegW5FTmQg1HKfAM6ThsHyYm2cT+h
atTxdL5PR4DY7LGKwGQ2MeACmzSYlN0eqwkAJahGVTcdY+iPbL3oZQYP2X2phDjgsd2/SMmjJzCM
I6ufuc6293hyLJva26fQEwZMVqQBG+gYJJ3RbVoj/RFx2kPbtcqOc9bXkEj13O3kkXHbAxMVFnE6
7FTbyVevNuZtTrvqFNs83yX5ZATpNKi3rqqSbVGIaVc3JN7zUkZHkrXRkUU8PxpxiVHbiud3aOqg
77Lw4h/97Gae30Dz8HcP7YKj7Y3xfijx83skkxK/jOpkh4bIYUc5sMMQ5yrezGwediWoOnfSY9WN
bEmytdrcfEnbLN7wpHQek452TzG0Lrb50HiHYmyrd8m8PwYhfUAN4QRGW2SbLGaen5RzdWAW4QiH
RnQk2ZUVOGZcHpXbsPdU8fa7iMzkjbuDsxmyOPM9Zd4nBeSiQNuV7wpH0gOg7r8F8MeHIhnLQ2V7
0xHl3T5wLbd6yGmqDmkFBhKU9MnWhCDpc6967DdaiIiPMn23tUskKi87kQV3rkPjB27OOWr1KuQx
Vb4gjfCFMz03mQ2ktgBo/PJnlsxPuzXE2LacjVkbjkXzkOTRQzy0b3ksdpeHX5qFdmcUsRg6wSGU
IZu7jj9UHfot3c/Efbs8/EIYrwOhPSmzdkygntVmHCXN/MUaoh/XDW3912U0soM+IASYTjPWuqhO
LYiRrxtZux5yS0W4HqImjArvWdrizlLddcGsTj2MVjYIV0qks+NG+VyIoCNVIOjKkiydFf0ykLlU
wGorQAKZ76JZlU/xZorWqjkLw/8fsnnOiZwhDBjONvxzkjhuUFJExBHP1mhiF46jDl4uFSS7gYhm
pyGCJhoq1n9sMr5kBaivmCEOl/d3aR5aoDcYeQu1RKsKbevFjZ4Qd098ZX8Xzjs9z+tLdNQIF5o8
JanDoUnKeyhFTMC2RmRe2eCFwOWvQteX4WNWJ4rXThNOjKL3xHbhXaEcPO48acdH7ip1R8ymHVYM
YWmhtFgPaqitnGeQu7I5PkllHtgAxs9hjWx6aTaaBUP1nkZtakBRpU/bU0KzduPWDrBfBsBQFR/s
Lc267Pm6TdeMmvaJIyMIgIUT/5miTQ5CYAptl5cHX3ptUS3QQ75W9tGM0b0YqU2RKnOvesTdPZQF
jtJpSeDZQLANSRwdop42j0hjGStB5sLrVacm7p2s78sC4gVRhxKT4pxt8VJ2drXj+fGcTTuWiP40
ZRPf101DVk76wtnQMbNxAS7y6SxEVfdPgLKqFBA7Z2VGS2Nr0aDlAmRQ9iU70ZQfpFX9IHNxl9dq
JQG0cO7+puy/WFFW5KU0KNxkOb1mQBlMw68Cvd1F+my61wlQWTpEtq/OqAMBNQCRsnvKrO9eLW46
2/l5+cAtrdD571+mAFko8AOWtYDACb+xS4XG6Kb3J2f6dXn8BT+mI2Itd0jxL8E9lTR3ue28ksx4
uTz00k/XrL4mbTGgw7MMWwJgG//swdIuzJV1WfrdmpUPgw2WoZKiXCz7Qx2xIIvaKw+lZuJtGw8E
mgjIQxXMBwLQT5I+YPZaZnvpl2t3d5xKh7WDzU+RKstb6PYBbWYla+opCw9rHf6Zkaa1C0huhaoh
zHeUcbDi5F0B7E+8euuB6QU0N2vdqQs7rKM9kTo3uzH2yhAdfQHKWsEMgg1SrqWGF8xXR3iOHR/B
717MYWnSAOwSgTVFfiRJIIBjs5gKrjqnOsZT2F7HcjkNYQq+hCOaDusHz8HtVHhcfL/8iaVd0aw4
qjviOA6sbGBiV6UNnkoV+z6NKZ6aXv4IhrQ9RB+uc9g63LMEjYUJ4p4KzCJv1vBQq+esfb08j6Ud
0UyaIBqB3gK6wsRofu8KpLbAyueLeAistLuRNgSHLn9o6WRp5k16y5Dz5NmnKmkfk8l6lUaLHk9r
f3n4Ba5Ly9RsfJYIP6KyHEMHKNWwMbPeZ00dHdxqbBBNV17hC0HIZkJv5N2c2COQanLiz1wR890z
3d5A2M3Y02jY9g50Cu3eVkSSbY2erX7P0bjwPUkVM458Qqt5GlXZbeTyeFvmWYYkQMe/eW0vbzoS
FfvR5d6fxqbt775vja0ElPKYG9bws4+zErB3y7tJosL0087kz5fnv7SPmg/KnVS4dZFDY6lwQhqN
T2LOvoMmLUAX6LOo3ZXj8u8gn+pg1FnluYfAr0bOKn0DhOiAtilou2dPRr3G2Ptvb0p1EKoYqzia
BZ1CoxbHyDQOubVazf53vAUA3n/vXjcGQZSMpiZknkoOIk3uWGedQOh0j9LRoZzBQjq0kOuurwOQ
oinhvx9E07VD7bjAo6L9sCBsodDl22f+FP2+vO3/tiqqA1THyFaoZfXg0CFDt8kUEa+e16rjIBy6
4nyWtvy8T1/iFc91kqHKJ1DzmXTTlW8y+UXcLIhWVSaX5qC5oGpAITtOKxLaSRL5yOc9tJN6ilGG
WrkO6NKR0nxPnCskBoqyDasimHbpHT3ZQReAbMHwjQAJfRV0G+MWnfG7yD89x5vornxHsWzl80tf
1zyTnaiJFgV4jlxvVK8K7HaHgll0TVvo35ZPdfJjhha4rulyAbQKIFcfpvsxW/dTVGzGX5fP2MLv
12GsvSMoMy1Absxi3qpiOma1d7xuaO21ENPWqieZ0RCaRc9oin0S5ni4PPTCsdXxq5lISTEXGLrO
zOfBhUUP1VlBxclaH911YmVzF1ZfR7E2QqEr3J1U2MXgO2uo670LMzU+R+ucJJ1T749D8jX2rwVL
0fmGM7sBtU8JTrwsUihI/M6lg9jvz3ULdt7+L3beD2VCQffVhtTIAhtBQJZNfsHey3Jls/8mm/6/
VotWmP9+oaEtqcA1jYMU2IH7Nt4C6Vi+9v4D2C620CQ/0G89VMWezV25MY7GN/lev5c/zCckYviG
H4vgOiEPqrMPo2MgR1cy6INKPDV41p+jguHWyNHMenktl0xGM/me2d5Moe4Qitir71zJkJhHnmfl
aC+Nrt31SLgzXg4xfr7lHeO6/zQG7+mqH65jX9XQEGM2IIXh4qQdeWUPL4yo6LogkP4f2NUZHCrR
Hx6WY3byuPsb7cu/TO5dxWdGuXa9N6jxo3UW+9qZNRDlFVTrRWAOa0JSC+anY0uFjUIIav+gpYmc
HSc/DEiTNurKuEdHl4qKlAaNLCtUmfOrNdlRpt3+8q4u/XDNtL2iqi14WiecgStBoO83qvQTsVb6
XRpes+vWrkSl8g40tIZ13zO+dYG52baF1Vz5+7X720WXQJFlHNxVIz2A1gZVL5EhtZ99u7w+C078
LyfAF9eXdYQ6JgjrkGB0IFifggAoNR9qOiW+UU8VWtmNlWBqwXS5ZrqSxbiSImib2LkFEe1WgdJG
xA+Xp7EwuI4LddzMnPmUD+GUjZsR/AuJF28uD/3v5y7VYaD91I6CoUU37If+SMEnYDVjyBL7g07i
SYzR+xSt3agLFzfTjDj2eOuRenRC9PK6b8pDK/fEhmTjgpl301qyWvHRC1y6UKz573VUtKUZJYC9
hQ7s+piLfsZjrkQGtrKyg2lm7Bj3TB7yrKS3ddGQDbey7kDdZgA/lLReY4Ik1eXlXTiAOoyUTflc
Vi64QgcHejoJH+odQJj5XihSfqrJzNGGnK5lE5YWWPMGdZtUaMzP7fDc0+y6oAVqKj/v0bo8r6Hw
l+ajeYS54KiN82xALo9tEg5yZjXuXW4Aa/aHZz+vWzTNK+TmnM4gBYeyCwgYsvrD6H7Mdhq0k/SV
6e0vf2TJprSbXBh2xKoIhHMFkyywWJH6LBIrecnFI6i5gykRYBXsYVamlffB6Mz9Y10m5ROq0/Q2
Yx5UEZxMxbduYfF9WXJ3l7I0P3HRiVthFDMSEWVerXjBhanqwNPObU05jo4N8ZjidprmlwhCqJdX
ceGG0HGnynaQ8M5bGiaWyP2Bo4ei60ZrW4EhcqWmv/TrNbdhRFmTdRbifQi5Qpdq7vmumUzn8boJ
aL7CdVkORScc6BrMOkb0rS3/9IBKXh58wSB1YGjV51kfsRTIaFls2/p2UOambX951vt142sGP0Bi
qS7QSBYm4iUxb7Kx3Jt2Afo2sbnuA5q5A19ZGUZhIGrk8ih5kvtsls9n8Vbq9GvNyR7c8j9eD45m
7g2zQYXSQn2vAC7Lz0u+5dFwdAwL13Nx0wxG5yPr7vi0tHeXp7V0ajXbr+uIOK2HL7pTB7M3oXJm
8F9g6Hu6PP7SvmvWzwmrM95g2eDJrMBVVhs0kftM3RG6ZP3LVR/RsZ1RXmQ1iIvssI6H30aNFouJ
nYq+P1hKrcA7F9bp/+hxPYpWcgvzOOuDJaCDrPPBbx1nxTwWLFvnwy3GFAizsq9CaJa/k7h6EjZC
2Murs+SB/yoSfAn9eoiASKeB0wPa6J4bxndRjB+TDcKjUsLvysj1c0Y+OPGOvQF+Ra989ibQHJ6F
Xi//hKXpnVf1yy8gRcotxz2fMkT/H24ziW8z6OZWzvDCGdMxnxUCwskGE1UI5YJnUrQZ6GXSg9OD
hjH15Ip7X5qCZv+VLOramnFJei65sXvUDZx0JaZdiCR02tq07eIO3S0kpM1bNd45PUVx4ik130G8
vLm8AQuxrU5ZW3GFDogRbKMQHXyspBMIi+1l5t2ZKblPSnVvKPZy+VNLlqJZvDlXVEVAQ6NRRQwA
9aUJeqlcuWtMe+UJvLAVOuRTsn6Mu3xg2IofJX8dnfvLv3zhHOkoT8jWgAXGyU2UUAsOrTI+PzpJ
nm1mt83AUlheB/ABAd1/rYGDqRUK8/j9Bp6q7bBzwOcfZyvLv3CYdN7aziOymyrw1jKZBoQAwTkP
kBKBYkf9DM687eWlWmi5oDp9bZKhgTiNUbEFNaS1o1ZMbvuOe08QfXdCjpin3BZjUoD+d4BmWGZ2
HQ1UBPhvPMn2Sreiw/dKZ4jmORr6EORzn8xLfnC+Jl68dBY0c3edEm0VZ/pfVSR7ad3mCt2kz6Jf
Y6pcOsP0v2egL8c8LSaMnw/QMHIan6pfl7dmwf50DJ+klmumeUEhO5aWWPne2c1F1wRgVGpWHO7S
GdNMvIZEMAdjbx+mZeuLlPppbT1Tpo7leDNF13VsUB3PZw8RkYD/OmFtoJBBIDpOhN+jnkGSlXj6
L27vH/GWjuebRDMViQ2n3mwwgRMLylP3yn+gtnrsts6DCuxtvi2e00f3m/ns3ZKTvMkOxWPxWX0y
ul1DFS6cBZ21FH18skxbwOYcs3ppLXZQ8joCDaoD/tDjhfd9b9IQfez3s+k9GyNQ5Im9uXzWFhdQ
u9glBAGrXqBVoY/begNuzGoDZaLkSRbdHNi0ZjbkOV2Bll1RP2SJLIFUH9M71yumWye3542R582G
UAmAXRKjHpW65Sf+x3g00qwIzGYWviG6Gi18rksCy5b9Z27X486Ys2rreGpIfNSwnUBCN3Br9mJ8
vjyzBfv/W2b7ErGMkymGIYpICGJ0j0JGSWya6VsyXbsxmn9p+qmf2YiiJknse7B17ViRIA1DVl7d
S0dKcy+1g8DeyQgNvT4pd4zPYp/Vprdi/wsuRocTlgWFBlHN2rBMzd9NAW5nt1R3Zr8Gk1p4BumQ
QVUo4QBDI0NigxoYHc7ZkVBibXnW0E3a2Puoj8nW8hTBaZveLu/4wpLpiEFhIfk3umDFHRvyCWWJ
XyRdM5OF9fo/bs0RKjP2DCucY2pvCy7MrVeW+QMKaO3+8q9f+oQWUzAQyzEvTWgIFMdtwui900Bz
sp9WCKgWPL6OF6xAsduaCnaOru9Tl7MnRpKfoHH+QLvnPf5+XSSs02nGRFhxiU+FEyHphjEv95Nu
JD40uDbFVL8Tr1xJBC2t1/kUfLHvHhbhEmaMod3IJ6ObNh34a8cyXcmlLLiPv0+xL8MTwQwy0nkK
PRP9Ye7ou903Fw3aZnmd5h4lmoU3fQU1YA+N/3hZ9Zs6dX6b7mDsVFas4emX5qClBriR2gpKtmda
hGKAwkKL/qQcRJJbUlfq5IFtYy05tLQZWjzRmaI2DbeEOD0Zh/cZQru7yO6i0wAW5/fL9rEUsOoQ
Q4einagAkW3YQbp0X5rVvGkZ+E3oVLONFxWVb04tPWao6GxGFsWINJSLRGtiPV3+BQvLqcMOo7RO
JWu8ObQd9Q5aq0e3AiWgzI2HtF5z+wvPPB17mJGUKtqmOBRzy3Y9cLI7qK0lm2FUZNvTUr648WBu
Z8ucV95Mf03zHyGUjkOMTS+uhSeQaefMPXaQnf8gZpXduyTtTk42q1fSsm/Ka1PEIFCJ9ElWendV
krS3Re7xx2xS9KBAv+O3kUVX/MjCgTLPf/9ifm6Rx0Y2uyJ0jGHTZtbG5ejLu46KgepQxRx49laQ
gYSF9cdA0+EA3mraYy/Zdytao4JfwOxTU4sQoH5h5tKCcobrpc+dFYtNwdND08pHSp09IFfbsi32
dUt+JdSgx8uHdGnhNK8yuh6aHoQEn3HC6m3XuA94bRt+NBVyJeZe+oLmVTrZ1PbIQL4Bte6x/m7Q
k3ftvmhuZEZeg8+NMYXRaO3Bz7DvJwEVw/p7x6qtcAbmX16kf1sy0QGCqjJlZvWpGfbsu2s/qG7a
m6raRPnH5fH/vURERwcykyoc39gMmaNeON7squpeOsjeXh5+IR+IB/p/rSPOQR0KulCoDAypA8J0
pzx66FLbVzSJb0CsO90k0AP9k7fdiPyQMPcsA+Y0LkXvu6YZH0ANdh2xItGxg4DAT0XLSB4y4oF2
evY2TQaNw9bNXi9Pdmmvzmv8xRNMmZgg0W7mwP6SfW13OyvjH9Y8IG9B17L2/44cic5t6TJSUBsp
lpDm9FRJC6C7eco2lyfw71iYeJobKMukhyStMaOhvYMCEPdT46kprZ2lXiaDQ6h+2hRr8Iylg6dZ
P4Gwd+Q2JjgM0jGQbrJp6Cddg9gtDa4ZvqC2wd30nF2TcovuqaA20s3Ek+3ldVoaXjN+VtmNwy1Q
yDo0CUZrd9aZyceV+2TJZHR8YIqSXmcLiBImccpe+YxT649VGicBOpdRSSw7G0BvQ20LtLbv3cn2
Nnk+91CHiJJtl5kDqBS669yDe778vxxpUtLBM+rEDK32kYI8jRg3TtyuOIeFZdQhhTFIt1hXI0qh
YIvJu8+h731ZXvnLz0b65ZdDyWqOoRJlhnGf4P0Wj96tBNP4KWETWTGXBVvU4YMljXOkh505zKth
E6W534rrxP6Ie/7kl1+PZEPtVhEu5Fklm9QE3zqa9EAZuLt8gPnST9csvY9zAK16NoZelKpfpO+8
NqDzWdgw7ju6RY3D/TbbnZcHTsMmbAvekHYA6HUSdtYkwfAtW+b6DloJd1HE55Ni2bgV3hjdxjUc
t88pJFkqzkXggcj+NZPuVO4LYGvv7DOyOjZjE6IclToQSANts4zatwW4B75HdhR9s0UbPbnJ1G2r
irLjUIjSj43RO1gD0EONaclNzzsv9tt+JoAglw4PxFBHIMMn/fhW2IlxkG1SPwKC2B6abIhA5V0X
gJnUzZM39Oir7JuXpvTibdNxBcB6Hb0N1tAeEV6mQeeBrrnJvORGNKa5ocANHJwmz3/xjModKwvv
1DOP/ZndJosCz6y7vYt2QiAfG3XLGp7dR3Ndhw1A3t8ncBN1vlVG86koEqF8u+Rdg0dmWj1f3suF
W0cHX3qlbXhU9SA3LKThgzw7D9IceiAzGimCmKUrT4qlE6O51FaRlqCwNwFagVYm1nYAs5bDypN/
aQ66Q51rREwSg6Ogs4vUCxI++1SNwTj9vLxIC79ex2EWJMlqgfaTcATszUcXqrxpEj6tZMAW7k0d
hplFpDaJBf0ZMZsStcx42M4qpbtYeCyM7bbaWGnevrgK+Fg/RTb713Wz0oKrxHI4dCKQUu5zvLQK
QZugMdDIdt3omge1rMqg1jiJsChoHBi8exSrkm0LLQRER2cCAB83RdeK0BqHAdhGTh5SdFg/0IQk
b6yx7c8cCrrb0UvKh0IZPDCTZrgz3aw6tAADg+O+5Y6fNYmBX2Yg2+UhlHMA7bpr0eC3YSSyD9Eo
nDt3yMZjmyi5sbMJdNroNFrrNj5fgv//HCV/nesXJ62YM7MWOKaw6GLh5xIdSONZN5Pz5gRmtc6n
FpAVCAo3lzdk4b7kmtMuITLUVoxKBAbj6Gdef5eBui3IISh93Qe0mCyB2KAhJoWmJ2HIjSNdGrRt
xL5lENq6jvCP6NhQdH81pjtB5R68cI6aA+Yd+NAFlyewtCOaH4lrWoORb4zQQQ8qUUAKYueOyi3D
zgz9z7S7zuXqwFDamKPduj0oalzlz6Xtm2nql1mxEcV1GGCiA0T5bI7FoEAzB04s32lvjOLOHFec
4YK31RGhNGNg1jknDHGEwizZu0QNG2aDW9iurmsZJToYtEwtN7YNEPCqHgQGNQsF64NI8atyB0QH
eAoKBScvVaAijd5tNvoGIsjUfr18ihbsjJ0vkS92nZWOUzdn3t228e7A5Gb7YnDemJOu1ZKXNkAz
5F6JRLkFgZQsd+UezM0vVjbImxIiohvqgXbpunlo5typGBk/B9fS7DyVzug74m3O15QEluagxQNo
upTcYQg7yjT5xEPkzk1AU8Kq8ib5H2fX0Ry3zmx/EavACHLLMFFZsoI3KMm2QDCAYAbx69+Zu/Lj
59FUaXOrru0ihwiNRvcJzSU7pHPvWG3nIKJ2K5TBHXHiQVIS2B+Tbpkf2aKiTPrEuiRaceYAX0M1
zWw3gepxWSgaceB9C6n4AllbZCGIuHZsOf0ubK2f1qgvlTJPw/SPs2ON4OwduxBBCIt1YoH4b5SG
lRuycnoTLDW8B7Ru5A+T0x4IXzgB8tnPYNNZZlCUvHR6nVnl/1lQ/bXKaRiVBLUffZSqSBrCE4d/
lI65EInPTN1aWBR0/VmY0x5q6/YdVy77GsafauNrHf7iOr90mpx7zenj/voIiBG38FFEOaTqqjKD
e0BnYfYm1YIRYDmX6qPnhmoVEOrWtqyQ+/YxDwvwPIYsCPs4ci85N5x7/CocSDFITpo6PPSQZisd
x4Y/hIzSGrIp8deR4NwwrSLBGNqVH/QhPdj9HHvi0VVdMqFnx74XadYSngWcMie0a6IDhmrDQ3mj
IrIdxupCtD+3PVdxAMQdL9c1DkOAbtuEDuWyHzgTUwwSuLWbSVtu4WEGYbwo+N1J17owamfmZQ31
hLyfPTTzEB1KaV4Q2R4909za0fj4rUlZwzwXZsvR0zDsCKJM5V7sOjWE+dTbXEB48etXnPuC1QVB
dj2oSgFa8xXKu2nbVcuuX2qekDH/noO8vQZ8NrIOpCkKqLeeVAdD6HjZEay17ZbubKU+v/6OMw0K
e63nGQSewPrqUL6Z4j5KyLJtYJEp4qWGBGKCGceG/PpVpz39j8C8Bniq2p4h53WyiyzG20ZM16Gh
918/+swuXEt6zvlSGN73SK+heNbk7iYsfrp8SJrikqL5uTes9rny4MwCf93lWDVvtp2n3cnlZLkW
xSVy9LkXrE79eYGmDAx9FiDTgXife+HGshsbWJGSJCjgXv/1SJ2bhNWGt0td+XxiAfRhcdMBnJjH
2uMPXz/8zKZYQzobeB464QiDSBPdEhg2VCC3SFizfe/pq4opQ5bS8FmHh6H8Iex8Z+DUWUaXQtKZ
8V/DOR0itF1CXfNAPMIegpCbQ0uZezX0LdmFBQBXX3/FKUD8YxeskZ2KeXaueBseAjXtPUf+qV4a
30qkbrcAfnyvF4/mz/8/vYmxiDawtD/mNeXbkpky7aZq2UyF+ebZuoZtFjWkN52Tq1NzAqPZOL5L
k1nuJW3pMxdOd3V0o0Q6OaVZME7espnpFS28JHBu+HBdgRzv5BfSxTP7YW0/XwBBYDcRXqM52zYG
LiyN9/a9mV7t6JCXrGnCFoLfEynuhRnEDpwc8eBNiLP+DKU0isbZ89cvO3OQr53nS8BGulbO0SFX
xUPuQ4BnDq+YMq90bncALaDpN5UF/JeHCyH3zDpe4zrRGqssKNRUx0hIBillZ3n2daN+9SOUzXvi
NLfGoWK5sGvOTNMa4mkYUFGdKszR7q0mEbT/BO/y5euhO/fs1VG+VCEbpgW97Nk9CZO69kdkXwIg
n4mIa+RmV7Z+7nq5OU6l9QZ5ko8ln1/qRVwoj55xXAX59//vc0OXuRtkr49cFjZqM/5wU7ly+pAD
GW58aElcweY7Sj1e+FcRpASgaYTF50DC84qDMZLyos2zgKtLhP9z33sa479uDSFIEBY4IiiAoNcB
a/UsN07aGm/79VSdCdL/KTv/9XjWMk0g+R4efPOSw6TZ7wJ41sDTQtQXGELn3rA658eA4h2OKo6L
VPtq8J6Eb6EoHwR3DRHVhc84rax/nAFr5OXURUDKlBy3b+ekonwNqvCmE9ctLMGj8M/XQ3VuJlYH
vZDKCiKvcAE/MDdLVx0Jqz5s95LWzpnwvMZZ9pU/d2EnIExs0eoOmMvIicuTmRBy1iEtSFU+d0z6
L6Ka3fBC7nImxq0BmBPNTT2ZSYAh5F+hu1mmFkvNMEMA7N6p0QqDoUqM3OZSrnRmLfyvhGMgubtg
85ZEpA3PY6kefZRL7OhSu/vcF53e/Nd6huS5saFAUBwbMbsFJMOVfhWm6yHWYA1wjAtLej31Eg1K
X7Yfjr8MFwLHmZj3PxBNCtZ4xxjUKV2I4Gv7wHX/9K2Ft1Z1LEzlTmXU4/Klo92kh73LUHuz3QsH
9rlJWeUFrPUYFNFw4YY6YlKq7ULyxA5fef+9LHONyOSmU8QqAnqAJsgdPCQztw1T27N3X4/Of8/5
x97/D9n415TDZb4rJkdIjLy+5WV+A/OcjaXUbV7KTeNYT3x0uliH9Z65ZklGq33rxuHC4J0JPP9d
Av96OaAOndPT0hwZ4P13pTeAIeFIfzP4Io+1gwnrJdppFz71NCX/+NQ1WNMD9couFuRWRWW725DP
w34oUL6wqlrGkS3D6wHmsSlZAPToIstNiejqjWbTnBghdcyBw7tEQzl3z10DN51waGRz6vVXvnXf
jeJYQlThtfHAbZBSznEUKLaFC2SXjXXpQE5eX3K0PRMq13BOtjCWz4MFUeDoNtQulOafXRLF6J4d
pv4DevzJ1+N9Zmf8D4bTaoZplJCs7GAiFi8CfAq30jwO4F3divpC3nfuLauMo5ltqD8MuIW57f1E
fksoRLsFj+voQtZ87vmrDCJA8dSF+SIS8kDEzMI4cT92NcROrM+vx+lM7FtDMnOfjQXPx/Ag+HIb
URSgxyH7+tHnpnqVPQw9bDjoCEcsMLfMWzA14h5wLJJaYQexM6uX7w4cvQ+BY4BX+PqV58Zrdcvo
rQKducIJDx1pYfvxHPWfql/iylyq4J+JGWSVSNhMwNxHTCgQzV4PNhAo373dJcwVm8KiZcIipjdf
f8u/h4+sIZl+2w6OB0zjsY5eSqNvg25JjacTii55y3VS95cARme8QMganUkQmpy6xTJGq0On06h1
IopFJzmb602Yd/nWI0G1LRyL308yl3CZ88QV7u0lECbFuHMsu3rV3KmSpZ8BHiZmhOKcF8UkgI9F
N4soq2CCt53gLQubj7zIcpmPL1+P079XMFlDP/vG09KZsILR4X+EIC30L/LvKY7BcGuVkgixhFTj
NlSjIxLXQCFNwt6TQtJLC/a0Gf73WCBrJchejSB4ljVkzAH1fauIgwjSW8F9Wc8ioYpDoBZuiLe+
V8DLpFAMZtT01kzoo1BtNPaSP2VRIGwYs2g/CUbLiicNOyhIdpWpPQp+63aDep9qhr9wJf4CncaE
hY742QShtzdB2W0K/wTRahqZ9I5lpXUHAEMxlTxhhoQxZA7AI5SAZEKHIIiXtgwz3nf9/RxxwB6F
UhBYyClcYV2ZgFMBD6TR5Fv8i+iHa+WnytcQ7DqRWzkEy2Fh5uXAKuU1GdsY2O88dhxXGyT7zZ0H
/F9VL79YYM8/JSP6t6K2Pcc5s+zYdsmYzbIMEuL1nb4wA/++GpA10lXWXe4stG2OPnoWMhhi5co0
FJcCxrnVucrQpnKBw5LVdHA+qCaUhTyxXLV5XT5+b/GfltVfOYznYtZpPgcHu+Q3EMt9yWV/qap/
7qevgikNYdoA+XznaIXtsOlddNbJsogL2dcZaA5ZC2ASmtvEBY0MsrdXU1SnFFK/eV8mCmFEeBRG
WmFczO0ehiZHA+HX2DFkO4OToIo8RZKyqYWTLgvZ4HzcoZSeLZF3w61yW5r5VtuQWIS/47dG+X+g
sr6yw2CZ6cGSkLVa4LFptdWFFOLM+ltDX1UfiRHgfjiI+HkMF+SkDz7H6nuFdLLGvg7MKwBegsuT
mlxxjW7vDPq0AS6+9qMH5sO69esROvcVq0CZs3GC3hIaJ1Q/DrimsRdufSsHImv4qyVDKM3yHkeu
gQTo/JFzN43GKoFYxTd//GkD/L2JCBlDSxNsoja8pkP1XDBrCzuvbwHcyFo/cxiCTlEf99be7TYt
A1izEr+/N+yr7U9qgEZVHyzHmd2N1U3kvQr5+vWj/30bJ+Fq91co/APitozHxiPpbJFM1VXquzsX
N7PCjbIFy3WxH75+2bnls0qrymnyPVnjBh4QGQfwXp5EB+PJP18/HQyFf5+ya1wmQjD0XsNuOjow
LsZXCLPVhsglBfbZ+tP1gfVIWtEHae04XCbEOrFsQNrcV1OpfkaeyY+u2BttnG3tVz9NHTnXPbXc
beQ7ILGwsB+PQgJtEVsVoTq2Zl/YmXDBiY6Dqi9VzFu3uQkaS181jPDt7KjwLSKjk0JntnwqA8E3
sF/jGwF05aaYS56F0RTeBkFrs7j1BPS3cBfHb/FZnTQV10/MstSphvVmIAv0DKFfnL5dyGCPME2z
+WxlJK50J8gNK6Mp8UJ0AJeRVBCH99QGlckw7h1d7nC1a7YlxC7eusZViSDgSLDRKnbBUABrvHS/
7LoPN+iGO1vXMf1OE+d3abwmruy+iaFRVe5Haf0cqafvJ3jQb1wsnEfjWC9sar0MEVl+NpIhae2s
Bn5mkb51G4H/rxdTH9nSAM4zYhB7jqR2yRfr3a2qIh5puWSia7q0jiIZm4CRzKH5ktbwe83GgYRJ
ZfL5caycnwBHRvvFof21l0NqklgBlGjlKPcdlHyTahmQSgmyJIuBV4Gt6t+5X8GmyQZMlk8UdANu
yqx3B6CZiVmKeIajBYA/jjxULW3QYJE96qrR1EM1tDZLdJsvTeXEfg8dENUX0aYuXDe2Zw9SAfXs
JZ6u3j2A9lPX770prubKcxL/hPWplNft8qZdXgp4zGXu5Pr7wAWg2lNOu7GGGT3mRoLfbggCtOfV
yHtCpEu3pTWI2OtadjtV2t7MHRgnRlX1DUxnXwc6L3stlHy2WGNvmrnsH9phnreqpbOKkZ3rj3L2
dB/7KnTj0PPGDElXmYEEZ34W1vzpVkFzB/f0GbRbBsw1MPJuFlAklyIEZ5SZTmfTwszG80gdt6Hf
58liaXrH27G4IWpSj630wUXywQfFSOT+h/J6jYBdshrG1/70VgtQfKCchWwOLgy7puheK02BcYfc
/503247cGjeHr42llpSr04DrAatkqvqrGTTQjQXdhyQkDNb0Yxn+mISpkonh/n0S2+vKmxnufnd5
WFdvM4faQunPEBjsRqdPaKvrnWpEmEEK8j3w2zc1jzIp6oYlcgDOnsHuLROlZ2+rMJ/DxGIgvzRO
nyPbGD0kJ1ER2U8D1o+Mc63pgxAovSfO7FRzapvpoWj9bhPwuktHbNBU0Uc12tY26liBhKGpq/uQ
N3RDqkbhdBFPtSIwZh8KrspMwoXggCUL+WbojCY87+hd2cwvxglMkIZ5z29NrWDRB8oUJtMEZMBe
Yq5/5UVtnva9V+epV0Jx40Lt5MzNc40zN7kcJ1l0qJ1YgZ0WOnwtrCWKvUAcnJIenZ7vSjJeKL7+
+0ZN1uK/U2dG4vhTeODlnDTTz6DkqYwep7bH0F/qMZz7olV6UgPCnpulNUfRzAfSLM1uGMoqaxW/
gVPQlBhjXROLXurMnDtuTn/+V0IxoGjpNSiVomk+OnHDe/ShHLTpL2qrnXvBKmOZPeq0Y9vbx7AZ
30uZb2XoOPEine3XJ+a5569uLUtbOaMnLP/g8maJpT9Ht9DHmG4L39bfy4roKnWp9RK03MzFMS8V
/TUwbuo4gnnk93K6Nf5bEDtstYAtXOuVTsZquIMMggqUbNzvvmKVtIwyUG4www5xNDRuYfvbTR+B
dUne7MwUrMHf0M8NdVXDCa5C6S9nbyIfY+VdqJmce/hpn/y1QI2CXJ4Dr7yDR/vgDlWOtgIJM2fJ
FOX+59dr6MzGXsO/XclR3iOonTi+gehw0QF4uJQ6XorAifvaW3DsN+SCQPO5D1pt8CgaiDeKwALy
sNtJW2uU1Ptf4BE9fe9jTu/9a8CQjAzM6lGmAeqGbgISVhtohRWPTVWbQ63mcheigLr7+mVnhB3I
GhneB25e1b0vjj4N2TYcHQdJUEhiK5RYZcIWUVxAX/FHZLr8Srv9tMXcRenUdfOFhPxMwAzWAUBH
BpJu4wm89B4Nj04f3juQh4pgK2tX/F72lxwJz71oFQYcXnl1p3EEOyxsIN4oUX/syfsyq3QwHDRt
/0c99Cz+emTPLZPVpabBycY0vJAPrUWgte3jcLYizmOS22329StOIfgfBb1gFRVQrINpERi0B4va
6dhX+1Bf4sadFvM/Hr2Gj7u1LnLWYKx4AQdAy7n2rOWKUflS2PmFht+ZTbvGi2O4Gx76FIHBd9TB
adQjQ5MuwdaCfTOZn5pv2vWRNS680FCjM9plB2dwrxwYDLt9mPq+uQBdODMNa2A4bh1CBB3AEZHJ
MxiW3Afd95oyZK37i9J130aTHR1Cg84dVFYgdJoE5IYXF0pj53776c//CjZexKEmGpLwoJSXRYv4
TXtpX9gBZ8RNiL/a2aEDB7QKt7yDjS5jAulU58bnpZu6S12mpqDv7eh1V34HBR7wplnSl4xBt99z
UmYxsW2Yw3al1zapCTRJv94z5xb2KgiISdpte5os4YKBp9lhUcs7z5ebAbzcC+84s/XX2PEanl3G
Vi49TC1ueJUSkDQY6peeqAuJ7JmCib/a+ChL9fbUifAQ5uapnaEB18zqZszFhvPphk/QH1jk8lg6
5a+vR+1M95ysgeOj47d2b/BG7dpsIyKYh1eYIe6/lqe7ZhBNkNgYr0HtuAVAZV+V+i5n7BIn4syA
rnHlwQgXhBaaKgc1BH4scxVtKmiIJC3M6S7M2ZlotJYQjk6GLFz2zdG25ZWrw4fahD8tWLP1Ufiz
ttUlqeIz628NLu9du0F1vsJp16O+POvhiZY+mmEt/BR998LOO/cxp3H8a1eHFl3I0kQK+nUViy1v
6X6j9ktTZbviGXTR6RrUr/z1wtog/3lT/OO0WCPMi5ZQux5nDrYwFCFBWoDE1VYFgesnM6AW4x4I
5ekFdvN1FMMiFDZItGTy1V3m4a5ogumaS3s4YoqLhwZYum1TD8seuRx5NqNPPgXm4ElFqnpueAu6
F6KBA0NaO4+eLb9cQvAySHkPd4Q+AS2nvGmoV0Nmmjdv2gEBLWMQzdmiNCavR/Zkee++01ypSWZT
E6VC/zzpAHBlDp6BUF4/Z66LWgKIorL6MVALBkdNKqc/mrdY7wc4TyRuicv+wuO+c69Dhdc5iZXX
sUSTSYZdzKNfYNKk5fhKIS9iabEFYz4zoZ02zvCs2mLZwlvhkavmVymLuKg/psJDrnrLij2b3k7S
EYpiiIry6IefpV/vSOWngYu6VWtn+cxj3/kFBFsGCfVsgT5kLAq6XcJuH2mOVNcRBmJK7qYYwltn
fiOudZwcOzE033c8ymje/ejdZUuR1QWOu68760ALeWTWHKMu+gR8xmNIX2QJyQOS5vq1qNS1RfON
qMPNkHN86Kwe0VjblCU8ptym3kzlG4VugF+8QZryAIOKKh4r88s07j01czLoeVcpH9D36i5qnQfY
GRQb4HIzafRmnJ5h5pFaI0DlAlWcdgJyghRbT74TFL4qiIXbrMTpcdM4920PO1n86aB8SIeYrNHX
pffOdR0Tp45dtdPOSUYmLvODrCwodd10C2qs+m6sixhCWiQCq3kJYoFfPmlUr27KGhSorW6jOGzp
3oBWW45eUp2GqNxQk6dz+dhomsIyMl4sc9XSdtdNTlbUPIXuQ9IEDNrMPJnCMclnsRWBiXWXJ90o
tyUVVtYth879FC7JY/bcqndVXCnNE8iKqfIom1unvKGVfb18jFVsv+gZnWzYPt6g1OQdnGt7p9zn
Bfca/OTYOCHMYDzgrn7bc/Fpd+ORmacGvCRmJQLLFFL3cXVAMRZ2ILnIrDYj7gvMbB0/Yc+duPGL
TLFde5vLra2udHSYrEQ9BXJXP4gC3NAU3Ww8Hp9nOzHde+0NhHig/aWsxyE/BFDBhGr7kJhHK8+0
vF+8IUXdi9GkaW+kk7TzfdPFCu7xHsnGtogZZD4MKqr9M32hkJzARhGyTAu4VHhbIH2e6RhzL7+h
QZfaryP+m/u3ORTddmH07OjdcvC9tBj9uPOTyntZPi2uX0mvfw4+VkZVgKLc6r0r+BRTG+uxPkjr
HroEyQKBDyZdqHlgR24oD2JbPpP5MTfX7NYO2thIKLqVRYa7zRbFU/nWA16Isq39C3U4mELs3Jqm
btAkbUMzbKLeHMo2rum+bh6oiCN1usOmS5QhnHgjhikm4Y0kd6Pet/yRyCvjbSKqksp5Yu6N092K
+ZHWu7G5HUKR1Sqx6rivboY2bXokdNuqftXVVQNWSyfuDWxmtANvnriwbrGecp1EUYwy8iK2xNqY
nRclYA21qJIXWM7Z8AC+StVcRXNaHaS9KcimaMetpT+maWvjI38XJ4VeH5aG5Y6852bX2Zl81w1g
yAmQvN5798kQErvUEvBBTfApEf2N31bqzQIDNutuGA8keOXWzUiyMLiHf0o9JNNzHmZyuoLyxAAA
B98UYRL2eyt4CfKNLYp48h4CkjDv2kwhWqTX3bhrzH7OO1zH77jJJnUgdeqjn0+x8XGy+4CF1G0G
i5aZxvLJVbGNBg3EThCLtw3MvKm40VVSuDwOh6vQ1ckUZMZCyd5JSyuj9Yy5ytwxEeDR5suLKn62
wT2bu5RBwICWiNPoI/hBeauIsw+Ju8vrKSaqTyTD9oaBcv3H6p4a9d5TLx7YQwXYmHH+kPo6H38T
bcc6F8g63CSqRdxP+a0FGGdFX9RcbcsJO7+AIu2fuYFsQtilk/Om3Z1E96p2Xlw2ZHPpxqSDyANf
kq4e0nC+882CqvuPoXES27xVok1DdS0B+KnsHzR8HjwProQtOikP81CnzHvu5LNo9wPZch8G2K1O
/OamAyS7ndgRWSd+GYpby63X0bjwfOCReFyBsBPIMq6KJY6sj4rvreo3zSHiJRLSD4miO4m+UTPk
Ce9I6ounEZX3wQp3DaS1GX64Z10xH2uPoHyJBkc+Z103pMH4QKermoCmOvZIQUXKSIJeRJJDqbzR
t5JU6YJdGFnvQcf2Jcs3TG7dAcu03rR2kwS8QEH9oVrKtKl2IgpTBQGbHu5dfi5h/ZJNwQIJ9D72
NLkGczHubPfBhQhMONzpHLdq4ZEkL1QSLBWMMbYSBRPh84OBCFNsli4mXrvto0cP7b7FaRIPGuRw
M+paAoELZzvw6X4IggR6FnU8l1d0mq8bHHtOTdLI75PBj7Ze3bpxVzg7lHVjsBUeA0iqJrTgDxVb
Uqv/pEsD5OKUSjREyxF7eUlcoAEGFzX7PtwGo5ch78GQ5HFHXg1p9wuWcOU1YCj/RC8Yi/5ThK95
xbcEjPZ2enCnez/6KJQVjwtF73nORuvHMIdxPvFssE/U5hJBl2Y9vSc4mji5YqS+cht5dGt/B7/m
PkHN/pPYdcbZGI/9cyX3PvHTLpyejbbuIUkEjSF1W8mrqCtSjvgmMbj1XYE8CdmDg8il5VVjs6Sz
UxY+04jG3rR4SWlnXrhsPT+Mh8glsdHO3iuQXIWJM73xAi2oouseimGBXL4akwj6SvFAHS/Bcrqq
KMtMP24ZgJ64+91TB7Pcedc1nAPislb3UfVGcpHmNhRtuk8fKigux2EkVcLLa8Geie/AS/jGEnc+
g2pkeefi/arrb1HFilkQJosKNxNtDyWkVRxWvXVBfo+xTufpJTJBbDrsr3YGQ2LIuBmOyzT8Lnv1
Og5dipo5ul5AKDnRhgNd2RGdUfKnkfxHScqdpmFWn7Do0/A51K8i9+0kAnWd6SCZ4EagfDuDOgq+
U94MSl6jDfnhTsu+lC5sZwTNplpfW2xKraJ/8Pt+U8PDJ8xdQESnrUSgLvrmtqzmnTVUm8BV+8Gu
S0jrWPu5t5KKyh3xEcdGsZtaxN/cre9OYuCJzINfaHe5WRWat8jz0FKVwSeHmltsxskBpg5zB6NT
uVEB/UXqId9qYvkbNIi9GOcpiUOzjDfGs3EJRz5cPlLdfrAI8QK+tAKrB+mWr6EObj4KghSgYgl0
ImP4QMaWBaIB0sykADAmifiSx0FQbDnEBUbubWfePcJxEUhFJAm4F+T9cl8YC6nsdAPi8ZRNIdKy
0mY6tu3pDg5Wv4Oow25niqdCihRAMBupOYuSwCP7qmeJQWhtKj1mBYPvOLVqKytbnGJlh94pBLwg
ba6HTw+HTekt8GHKIZYl0Vf2waydK3tJQbrEE4j1R8/cSUi5VDEXPksI9MOOOb4lJY0PcdC+d9O+
tJ6JDdWbYERNkrlj5p00leHLvRm66D7y1I9yNle0CV5zZJymo0U6y3k3lsUvkhvYcfmPQdg8hcN0
hPV4rGrciJehCNNTRTz2ChzisoLjcONOD5GyYYsYsWkLR3r3GnvmuUEFOFNtrQ+N7f6BRI6Kuzzv
f3QdH1NYGo3Qf0fay4OKvdaT68RgahC0QScal3r65dr8RusTtaqckQp1aHP6moDjMOV9GlX4yrCo
cS8oIH7mF/1R1/a+8JDmLBS2hrCtvWprfosKzs51A5xhdXvMl8nbLBjwlFP9Hi0kwV3qNwtNViAS
t61Jh6g6atnf1OWY0iLY+jNN3JPIgFuDXtvidp2gm7QRsNet4ba7hyZ8XND2fkHgmxy2Gf0KLVi9
02Nl7XitrZSqeuvxKUogjOY8tkH3ELXsugnyP0vYb1qlMtPgSIBuETqog8LBZYqDe7KYcjyCotZ8
So+Ygn2faJPeKJWKDovRtIWCy3ZwVY8oZtjliJtpGKGgP2yXDt9Fl1/5mG+rfLjrTffsemEMHEcs
3An0ByIf3I5tnJF9tlazA5MbaXW/jLvImvIr+P3maKQsfrXr/DJMR2CK9p6p6YuPTb2DoEN41elO
bVuHh/uhq/mx0Ao3xyGoc47+PO3uYZfUj9kI/5ejVYXeQYURfozf5G+5G/Gncibujza0kL6gBc/t
GJhMSBZXHti/HS+rxPdye+NaMrj2GKracdPWiOQytz60jtQvy1qaa3g+gawGT4gUZqsjUoFqSnPI
q7wvQy8z5gsnoXaB9nrbi2ugRciurXrI+Hd+dYvT3tyFUb1sOzSvIUnEm5s2CuljNfX8QZea1e9T
06sC1zaN7nmjAufl64LDuWrQqqzoTxUKKOhkHy3THpf2Abrnx+GSYNS50smqPsht2MMOVjsceRTe
Kl7tS1z0Jl3fIkm4q3r6+PU3/Mdl+lfJZNUeYLUelsaj1bFGW2JX0sr9kM3kgQwCQxiqZ/oDpEMY
mPEWxOFlAgJoB3WxaI4rq6NPFVHROxcNLMIr9M9VvOgichMHO10m0xKSS/SNUx34Xz9zXWnUdViR
JuyPpd9PwPyebiN2eaH5dKaMuaatY3mYkC+6P/J5Qeu3RQJbdlcOUY82mhoKBRKwQxhqmpfEBM6s
nLVFEY7jUYnR4GsgQDp5Lr7l5zCT5Os5Pff005L6q+q2gFwAUYpuPDAaZS3jLXrBdNuCl3WhrHem
drimsBehFMEytD2gBbDSldiGuJ/KIvgBj4fmk8LYdfu9L1nVD6GMyy0qcnWU2peIi9ajsNxD01ab
7z3/tNr+GqmyyxHpKmyyTutts0BGi7yUtL4wTGfW7JrB/n+cndlynTwWhZ+IKgkEiFvOzLHjeYhv
qCROQAxCTAL09L1OrvLTxlT5rjvddTCgib3X+lZne4SVGrjKxnLxcevr722frzR/l17BbNo2U4DE
TRJQpDhM/YYjhwpVr+C2RTyUtlfl0EtXmc06wdsSs26ozijjngcRn9qJv9vu+IOW7v3nr2DhIc1t
5CPMjY7HFDmntumuukBk1yAcrWXyLEyFeSaPKZMuwFEcfrfOQeT9N4UytIbV7fO//a/L+oNVae7u
Lk1XdiNkTWdkmRzEcXyoou5mQLEs26LPtIHIZmPvpytvjw04qm/IUR76o7fzdp9ff+nZzTcgG0AM
ty7I2c3Ibky8W7cKTp//9ML2Y9v/nRkyr0GvTYAdSl1URpKfHWohvuy2cC2HzFqjkC29ntkoJj0v
LcUhhPItc4PDchYa1d0qT63AT5d+fzZ+47iFDDbwQd3m7xZH2C74sAH0kJ8/o4Vfn1ugc6dVpITK
+TzidFjicBl2cnyq/Hiln7ugE5jbna1aTQ5HWuFZxN8UC/YaylrffwyCaYtQgaPsV66z8K7/Hg3+
WQXrUoM0hA37bIq3OHFOMr+eaozg6W5s1jhTf0N/Ppgq8+iZCcHYmtOcR7GnHrVw4hCrr3tN68T5
HVgkf0GsVXNDY3xjTX1Q7/oM+ms4F4PNUNhjRExH9jWr+lvi5z5F6wXVQwiPvTvGDI7u+Np9sRzy
xe7Y3B7tc78pJSJrIrdpHwMz7ix72iMu7aqD3vnz0bOwts5t0lPmiLgm2HsAw9pJ0L9z1j9krvVm
W/WPr11itj7kGfNAUAYFvO6bDRcNeD+tfVP7/hEy4jXX6YKxlswN0/GYi4mMHWLkhv4l8T00FPz2
x1SJnzla23XWPdJc3tAuOaSEsJX9b2luzFYO7haMxjVc2iA8/cigzJToypRKZdvOKa/QbftZKm9F
ILKwzP698X/nB+FwTau2w0lHPhH/0l3svthRnlukc0rsFqTZHr+NigKbktcO0OE2QI358zGw8KDm
tuc+CQjUrI0d1eS6Lm9Tj55yf9dlYEwrttVqXFkMFxaRufk4zxQKlArSN5PV9klPljyRKolfvFZU
+9aXZgejpf3w+U0tHNj/LxjGLkwWJxWBgY+ThzZupXXRuHt6I1wKJjHh0wM6oAivq8cBsS6o5K6R
9f/ugB8sZPPYmM53kbGOYlSEYu2dEX72WvaZvxOw728sWqqt7dcTTAJUCWDL0XWTeir2fQYqDpLK
xc4BSvnQ1QrbBTImnDMzRQUgZoJ6bWrq7pSPAT+TrK5+9InFrmwK1u7nT21hxZn7nisTN5JJTNRB
vJRoXNvcheuvRy1nbbAtXWF2aqBxJ/Ep6V3SG2rUObiAQZI9YIHAZsK/uDaT2dR3x7iwECtPIsFi
Ci5whkqDG3d74/ao+INbuTLtl25mdnhIlFMijnogUU6TLcT/pyATR9Hq0LjO7edv5GM5Cw/mhmeJ
D+Su1T2NZKnvASh4tLtxN3kUkP3Rz+4doVEqqlS3L7Tu94FAtJJjfL6tYBZaWUk/PMXgT7gsHP+s
blbeoc7YJzRiQ/zuQ3Tiqhqwe2y3n9/jhwsDfv/y7//8/oA6TmUlCQCZHd3I5tHDrztw5wiWo6PW
fvEuLi/xn6sUKL/hgIc0DaB7wsA92vDgEm9FnLb0iC7//s+PG+PnqodeLxJ5WW0DUXY7VzX5zrf4
mrD6w8GGp3TZe/65BCO95bk5TK3KphtWvLdIUiDWTTu9f/4WPtzD8Puzo4ATp7ZGudVEbhnryNZg
PCLbYO2v/3CTwa/P5r0NU3RJxwBp7Tbbt+gRx/ZLzu6dGh1qfG2ldA0Kt/QmZnO/aLOWOkCTwrY4
QBpRuQgXDSbv1Kew6X3+pJYuMZv2VTLBs5i6Y1So77FRG25BXJJUK2vw3/Pu/20fPJj7amN7KKDP
oSD6iKT0Lp0D+SJsbn6UjhuQbSt5/bMagnEK635kkEE4GfxQBp2OBr0W17+pct/+nduU7SA5oi+8
b+GxFobEKyaFhfufm3ObxnFHpUoWJehZoR9SvKC0fhjHafel5zu350rg+/OhllOUM+fF7gYBxDsI
WD59/vz3F2YSn60E2GJ7ixCdAb58IzP7MGHw4fy743GycgcLo33uzkWjELxf4YmztAGZrqc96lRx
OGr0y01dhhPL4G9yzMrV/n7ufTRiZkuD6fo4VkAXR8OQnYbB38kawXHuD0wE+PyupFPeFBw7rPY3
uYHmBQ3Z0X5OxxNrYNIa6rB23ixiryy0S493tpCglc9taErHKEPYzD4lojvW1HN2yaXLilyJtVDn
pWE4W1KMTTIrnaiJsk4cGsw/u4ct0LK+clzFNJwvJAKSOESUOZGrHyzvt+dyILfeckOBvh1W5vrS
LcxWkgInYlUM6EMNWYdwnSpP5N7WNhs21ljxleGxsL3Obb40ZxZMrNMYifTaMfGNRD4a+FElWnoX
IsXnc2rhTubuOJskapCaDRGC2knEwXo8xHTUyEUBqOBrl5gdEybk6nqOSUDO8fvhEXk+Vg8ljoAg
AitGv1LVWhi8/mxt6JJkoMqu2jOLfWsHIv3riDClcDDo7afWysNaeiOXh/jPVl7nU85Trx7hsHTY
mZQwrMJU2h6tNra3wGaanQsh7FdqNzyYB6WoBhYVlWE64vtxP7jQHkGgD8ZnVWa71nr9/N0s3dFs
zsui6FM6KgFc4R13HyxVQ1xRhBLRLEmnVwbywgllbo5TA7LZ4lqKcxWLszX4jwhxXnntSz89m+wG
AVpCuKgimZheCaeI4GReOcEvPZrZHCdWLTwJ+WiUly9lDQnab99YOPS8B3ytyrxwibkrDqqAjNEe
ufJ18JAgDUWUVgj6OCwYV7rwV57+x1UcHsxTUZTXI2SndRiwXsmm6PHXA4bS45PV3zcE2q1YO5Gi
Wm1r2V9p3115NQszcu6Y6/zaQ8I5IMJd0fhbbkNvjKCwcceb2gJMwC8Pnw/hhT17Hpqi4zyt875j
kfZt/YD5Sa7xVCeQghy2RVx1g9OVJDiLON6Pz6/4YY0CD3S2DCBtGRfkvhO17ojsh0C6HDz9VG5z
GGUPQFg4O6ELFjWd7/xSJVBRn1938U3Ozgut3xiJxGc7MnX82AWsCdkgdhLnxHCIJwgi4merck59
EJdQ5rbPn192aZTO1oisFg6+WVr0IqQ226kf4BPi0LD1U1aGFUOERFNCZfv5xRYmtDc7HBC3p2BM
gn/Fuu6qzN1dW66dbz5uiOO9zRaLfpSsSG3ciChCxFoWED88JTu4zbfQOCTvqGlAaX87fit28Kiv
rCJLo3O2ihiIFHCAHxuE1oti3yDObssnCAJV0OBDWVTWhniQo5fSEivz/TIKPzhUzn11tgCqoFFu
dU5Zpk9eKfgVdaB3tOohWDliLUztua8OVGgChopDoyLzvjfETY6CgylSOO1e02mNJrZ0I5fx+M9u
mxbGo0hXJGdavFFzL1sAqFfeytJPz04L9jQ2FhuZOXML/DAjgCopJcROMQGl8vOB/Jf4+9F7uFz7
nz8f0SE9LaVX41uiaCHsTMvpp++58jkrtHuG4B/uUyuYmNkY/p50pP4FBu5WCtVeMUf1e8RDELVV
mj8obtdvrlDQO1sD/BOh28feth8za8sdAiBFodqVv3ph+rmzFYbmwsJwhXg1r8yL41bPk01Xfnrp
mc+WET8ZCgiMfDRePK8NWzqeA4dDOQ0d0+dPfOkCs6VDU4vUyE03wJa7m66othOAG2Nmrwz6pZ+f
rR4kiHHC4wh9HqiO2oQepAJipfaSLz6f2UrhDMbvMziVz6N7P9Q/iur3uOatW/jT2WUj+2co5vaY
JrVGUlOf1PaVx+LmMPjFtA0Sm66cVhf2xLl/LqNd0HZVE0SMCW9bgWMChfVgggiyogwojOIpxzJB
CEX1g+XByifr0o3NloheJqhwk4JGjcVj9IAxQ0ChtcF4SNMVI6T38XI6d9M58AEBo4S82roxGy3N
tka530U8U97svjRu5zEtxuWxMD6Mj0UGnSC2iJ+eidt9w5I1WzolfzsBH6xGc/+cZCgujW6JIQCh
5y4TdXdHJieIQV9M/e+Vz0cf4UxdafaSqnGfWj30237qjSj0g5lVhE7nkzBDtCx2SSnxP3oVygKi
lkcIOnOEOzUPph69cLBz6yyzqo/cAmF/XopSU+fzLhycxt4KmPx3fZ7eDkHsbnyOzpjw89990Xg7
FQTllSoKtcmoBFSzax+Btrrvaut7TxoI+2t16/L+PWgg0Ubdx4A4Q8ymH7IBUGX402vivtoxvDOE
uIgVlPFW2lPktYGGKhW8r44ZII1GOC3q9DFL6TO0uRYgho6GbhjNMwyljeN670kzkpDk4prZjJ5M
b2BQSTmOr1Ywhn1focsy3XlBIXbCAoRL5vzItF8dEDN+nzFI43VnTjHaips61r/wDcHCUk/3tAYX
sko1PJnTqPcpcIEnaGGna37xH9BhircePOTbgdXJiQxpvWlA1zdNc1v1/nuviiTMWfKrz4I/g+kT
pAmXbw3Nm4NAYjD4VaY50hJIy2ao9L4o0MhsWV5ubNVPO7c0CP0xRURZd+659sIuT9ixlg6Kaclt
Acbp3kymChnqsKEz5XCQuHDrkbz6larhtc+bcdOBN7MTBf6THPi1k3vO1pfT7xKB69cl3F04yVzH
Loqq6EGPe5GlFroZpdilCYlxzy0NK0hut3UHlirMT/UWcusUCvfqIY+zPWKdvF0goQCoLbwIUFCR
9+OP49bJYY2tDIf7jo35nmr7AtsoXltXvVMzvJROh4dpgF7KvsWB/UI1tMWdW59wcr0fJwSvFET/
SRrUZDmhGL6Z90B09zPQ01VfoIidcf4Go9kdcIg39gh+dxYXyabqCeBSbeaHXS32QJEemHLENhfD
vZO4f6qyj6aSnLw8vQc2Vm8GZq7lVD0Eg37VfVttkjKZdgFqURslymdvwIOBOHCLgMETtb2fjcju
mCZHFxpw1ENsCoBPc0kgtl69AqbuQCfkhJMJuKWSZltHTfbeL9ITMcFTkbQNuhUIn0yd9qbHnYPS
7JjQNRSuVDe5sa3girT+hmXK3xFDD6rwSlidGvidUvrUi+ZcWxbcRBrP2+fWQ9lOJCLC7kMm/4b3
mWDndFptSAf/XZdZexDhslNewEpQOKp69FWLbk9RuHAeEXVMKtjJEkdCR6+q6lLIzLdJAiIVlxe3
XhaDM4KoCsjb4UdBhOZPVppfyBkQoV0Vcld1yJ4Twfep6o6Ed34Yg5225cx9R6hRtWMuOht1/pL6
053MYqQN0gZfy+WNjT9l5yLWesPT6SRyccwqc4+giivGh+/wAdOw5PFV23qI6tbZDYTE11DZo4vN
bVCm+n4PiDm09mODnm1X+6EFXvAez/Ms4S93BnyMxxzmuSptn2PEKp3zsbePRQ8PBcGjLtscKuxh
2I+kRo+/Ijeudk6G9n6oDFRJFs778F4ldsj9FO5MfA9v3AK+CdQob5oxaaCqxaLgjdMB2j6xKRx+
zSmFX09TINhqoo8Q8DxjKLYHo3zAnhBx1waUID8cUv1WJPVmyqwEXjCGtjVHUzktCriPTPXNMm72
mk9wJ0Ap/SgZXi1JQHhm1NrponN3qOge8gqWsqJhZ805lE6gxj56OT0FPrntvPaBWwqYVNGffNbx
MOmTFyRoIEzc8KeJ8vsABD0AoaphoxNzU9g033iue1063hst7QdayPfRSq+kn5+sBJCVrsPqA77E
T1WCV4W1DkNu4P3JzeJXWMHrTQ/I3tFW2sea4dibDq30Y+ChPNzWArS2QbtwREMKniq5ZWn1E+C/
JrS6/CE3GKU+Gqhh22d/gKVkIUbbQ1b01R7c1wSGK/vZKZsn+KRxUOD+d6PZa4+T0MVMdOO3A75n
m/FPmZf5JgvE7zG1ffhnmAgrbwIqSscG/Fa4ERVlF9AvEFL45BEQJ+3aEbw9KYS1ZVy6W2OVsOXC
fhx77ZUDOWfkti47IpJlgHxmPMUivcpo9WyC6gaB7n2Ye9PvvB1/W0z/NGP74BJYhWiXRR3Pfo7w
GR5oCkzcEPOdbWDrS1Ln1hqKHzov35SX/KgtGFo6MhxkW+9EZr9r030DlvGlK/tHmjYyVP14Bm4Y
vl8DpAGF2hbjEbBGy8Rw0pNsq7X/PGau2ICIG7kCbanUGi8B3AYBM7J6TTnWChdSe3hL7G8Btq9d
00oB6wK2VZ2NkXOBFE1U6U2uYdGY+HgPmX8VJnb+VmvKMFTlS2LASZyq5smpamTFl15x1HVzA2Dx
U0DUcxo7Q+j4w2GSQNArDfspQY49rBd7HElePR86be49DZ79lI+oZnXyW1K03x0bi2pXle6mBjts
a+fwnwTo7oedbiDWgHkCZq8LTRpRiGq0KCyBSgIGbm6csb63BdF7jJ7gYAljbxxevFs5zAQjx3+r
E6CxoXqgp9FP9DUJYAclIOiFAmtJWGOJgEmRW+d0wM4pKojVErfCOYTLWxioJKxsSC0ZAnmmGcH2
WaYn+Iivm6G882M32Ld1au/SoCuPkI3rcJTeL2zRLw4tb2HrhoVnxF6cigDExvGljc1T2gNtousk
3vravjNWUwIjnN/SQf2ayCAPFa3kda7QYO793j8jnwiVKIV+uQ8C4m1ZNN1R4zwBsKZDbvMGfvqS
VwDjDLCmNl1zjdUMttJWfLOT4V7k9RNTaR5Z6BqGsSNZxDFRt4nTQDdqjwyF9XLacOU9x5wPsA0U
lJxJ2iS3ja+q0whL5K0YMti8VYPIh6Kf7oogbu9LItwwR73sZCTrASiwjog5aq+QNm/j3KL0vu1M
8Vv6LIDJ0crYvrFFv6lMV/2yU+ACh1Q31xYyAcGH7vF9neT0Rg0W8I06CV48aj1razC3XqzhutKe
XR9IX00nJ52wl3rquferI/H7aS/HPNgj4Nz+VgFRuBcwTICCSMwV+uDNLrYk2Vdtb2/S0QWak8KC
WUuPbE2AZYGP4x04rNlG2O3zWJVwg6YjkBIZiA+TJegx7dw8lD6HkQz1yBCQGbGpcEoeVceuqXTp
cdD8N8If3R0y3H80YnBheCxwMqvbZON0tN/7WffkESTN5lTFey/2xI7VhF/+KGBarcE7pYabMO6J
3Eicpfcx79y9rCmYj6LpkPxZB3vLwEdrSTgc4irJN6CDxtvJd91DNkzYA7WHuaxAZWstS2zblII4
ZlX0TaFcdOXZmmyYBeew7yTFlfQG+uS2Y3KEbw/EUpe63/wRPuXEJ+m2tnnxo0TgbnfIm1690NoF
ZpH5wMkpHfyREFjuGga77eDQP4iyQvsyjwEQiXvcc5nADAuOzQZ5T9kWsfHxntul2YiBjpvYL36n
Q21vEsmSKOPeTwZXHE4ycHIjo5O+O5I4N8zPf+UqFuFYTY4L+6pC42RqmhaLIkzctShwDreowhEW
9lhCs/yYiTjfBtUIaiiTm6GZxlNbACHQOdrejlNhQbDhOggIyurrIPPyDbdZeRynnoVBZoYwt1Mf
sUTTEMYMKARdNnRj1xPWaOI2O7vysr1p21c3EHeqrNLNgNEFoznccwGO5fuqw5hI2fDD760aLPzx
tsGXT1h23S2rMQOwQEE01tAwbruHrk9SbK9luSuKqt8invIhJ/i0SSqr3XGYpa4cF5jJNmjuPeHD
ejVO2Ixs9xeSogAR6PxxK3mS7roCB5NBoTvPYuuVlM2vKcBf7Gn2SDO46P2sxPefqSFK6lHlLRI+
bl0S4NtNx7+rlCMHqvfx/4fVcd9OOHv3IOfuUDTCWpW3wHPABd22yZ9S9+4et4KilVucmqq1dl0H
N3ZeA2uQFi29y9BPQ8YCjrKl7ednX/OObDpoBrZTNlZAO8B5iD+pDbk9ZndBDCyJAloDw1XAV2sy
sTGAud/Akim2HMvo9Rgr2OoCaFOqyul2nandI+NOHlKbNbdYruOwaAdAArBQBQgfhEu+fm7bLEZH
dczyXV0Rss8Hm+zLyrkiSALfuZXl7IUe/0gHVndC0m7XeB4mdt+84PzSHLwgKfcVsrW/+ciSCDkU
V6Hoyncl4Tc3Mez4CawzaLJ0D2M9cBUyAvBrGrA3EDrHG+2CnpAabGEubvCl18VDzRwY69WottBs
4UqlK0A/KtMNKYaTNYGYLN3xISNwsBZO2oYEuUx4oWzYIj1JH5JAok8oExmijW/fpgm2JagabqH1
wDaGj1Z7lCkEijkO/qJ7roP4bjDxg3OJyBhk9uj77g+vxLefr5FVwCSp7qWxcdEBVl33AscRSv8M
iqqCv5sEWKmqMuRFAB+5VWO/Dpz0NnMsEqncqzdgN+F7t7f+1D1qmMCWHjofn+pDSq5b2BL3jWz+
jKS/FqT4KREnBf9mlWwzx2vf4QjXW44nDuxtXn5TMPlt0PzEe226CmxlDELIQbq9jdTTnUsY21gN
YMqaKYF81aRHIDQMirpX7Y1E9FuYTPZb36gawBkJso1yEA9Ekssgyp5Jy2sANwYgoIDPcyHQhCdV
2EW2b5sYsJcOn7EWfO0H0AyHaweM42NTmBHjkT6ju81fmnzIEHXskaPndXwXcI58E5xMDxYiLgD4
Yel1OSIIVNvYwCh2rL1ySPskvYT6m6DJ0QynDTCMqhwxymA0qFBaeUN1N4NnUwd8A3h0fAVYdPLb
kF4/0vISnlJM2MzdJK2AearG16ax7L2Nx/hAW4l21Agdh4TbHRFambjKSePd15bg57ZppgOJjXuf
xWAuFi48ByBfqz+N7IUBTAdwCNcEZeRrCft3xtmWth1eC3ALR94GF1tpz3cm75pDWqKWoZNSRX0u
NLIpUw/alcoH+KIfgw1tXTvK0lYi7Qfk8DrUHU8UzMCxoZspGNjd50W0hcL1PCaY0RIefBz3z6yx
3gS1f3Uu/5pGkM3qyg0jqc9LD92OIQdhgZUnpfJv6bgWCbBUxJwVllvWsam9UJOVjy9sK8jTvQ2N
BM6igzp+/nSWipiz2nKFPDgsiMBTN5IcB1oaNBLYLcviF5RQvZX6+0IJeO61dNHXYrWGeteObWy/
SflNBPIaidB7w7pj2VpgK+FLzLXX9GYLdzX3Wk7F5DRDjrI2AN5IDpYnP0GYPc6tp8Fx3z9/cgvj
yplVmKsOmUUT1rloYvj6qTVQIixYKfwu/fblvv4pyyuYyys9ZSSqBue5bnxsoLZci0FaGFXzmOAa
6kx8lNdAkY7ogwcU2ByAGRBGMnjtyt+/dInLff3z99eaJ7ZHJYm0Qb0MlQzUC7XzihbMFy8waxnV
eqryokQg4NT7cg9/cHaknsxgxBqrlcm90NyehwSX2MwdCyY7yLTdp6xAtO3ArnKj3qjjXRtlfn8+
jBbawM5sjoOvM3U4TPtRgD7FkJ7y5i0mR7jwQhufiBOR+8+vszQlZhM9yT0t6krTyEb86Eh/tX/J
DqgqTtn2S1eYuzq9hOCvblFuJQphoDXbl9ZvDuRAnq0lZy7cwzwQuBzAwq/Kmp6T4sXu30Y/PbgS
5InGOXx+CwsvY24drUXcmLJMnMh3RbaDEhi+JpP/QSbDo9XqyNKY6ahLrcW4LQyxuZV0KosctCK0
xpIhlufa5YeelVuvwTFNjeTGmRq2Ml+WrnSZqP9MyIC06CUFEzwHIwu2aP2DaWZ7OHKiM7GrED30
rfYAFPv8KS69ptnsL0CgYdDGoFI6wLLfa6HCzq4feQ7GOugCK536pVuaLQFEcBtxkkkMKuKNVBxE
k+4wpqg1aaRLtmsKtaWrzLb4eNSdNQyFOrP8T52+Dt4t7x5xgB7W7DOXN/BB++2vSOCfNxMrLJNF
Z4EE2FTRhAh6NCspEIYIdf78bSxdYDbxyRQ09URcGo0OBwyIxc+dD6G3O64l5i48orklFuFKtQiA
rQJHJHHQmEHMSnbhD9YgKmTncTXHdOFG5tZYaZl+QI4HjeoYJd1qaO8NBbRySOVKH39h1517Ym2c
wktvgOi6oFZ16nl2OaOgBvf5e1h6TJfZ8s+LTjTaIqifkAgUoBBMoA3NXlvgw9L+DSl1K2vw0jO6
/Ps/F1EysNxAgnrcxfpG8/YVH29AWhpv5TC99PuzqR04dea6HHAAVAGiS+fPvxRiYYD7/Bkt/fxs
TrcUHofeUBwUQe7hIJIUJNn2jll5wQvn0Llr1SYmLpRtkCQeVGwP3dUQCSDBNjWKhxtY9m78RO0F
Pr7DapRrLuil9z7b4PH1pJG+NIHQrR8qCEYTb4vwGHCRVIhwiJUT9tKDm01ye+rryiiI4wzqdRnO
0kr9vvCfP38tC7cwN6w2ie79wkbcKHPhFLfch9LzvjtJ9t3LgHSlzrD7/DoLE3DuWw36xBvVxGiU
ufUZVJ9HdMTWFLULm9I8kHdsjC7QE+FRmjdPIysPKFSfuGjR+18ZvEtPaTbBA5e34BqAzCBsAtQX
lF2ujd6Y5ZJT1aA1hILVl+LueDD3wgpUYRAhEiNLnjV7QhUatUgL8v/E5VevMJvo/ZAHzK9ZduZ+
DiodUrmwtYKrFark4fOXvTBk585UmTOhCA1gtYzh4ZzS6kKqBHrT2HQt4GfpErPNu4cPMRvFiDSL
wi12ti3uqgnwVnda090uXWA2t0u4ndsS8LSI11akivGVZ/7e7szKlrH087NZzYzTS9VfwOcuuyrs
oAdccwRE8UvRJRwevv/uFpXQhqA735zjAj15vwt2SrkPsgke0jFGNrgEs/MrLxvem/9eKYH2Z6p5
2Z3R1AKizY9M577GWfnj859fcNjBE/Hf38dnGRoVsuqgHIzBQrZxgsqtID36lT41Azn4VvU8TN27
jzgxiTpQZgVbhyc3sBOj2Iz6XDA9NJW6//zP+Zu+8/+HOgiK//vnkIYAygaxYZQDzXwc3bREIxVb
TgUe2oMeEFHZOlodgqEojnkfAMnZooqUDE79hqKcc283PrhEVkcib4zpsaC+vEEyr38ckY1x040g
pDp9MX5zwY/cdD3qsxbKZjeV5alTk3v+hbetjnwsk/ugbMgxBij0ZsAH8xUbwWY1ORCaVuvF10EJ
T2FQj/mVHnWzxxYy7LngwZPnjeWmh0BqVyg5HJAhD/Y9ulo7tGu7TTsgyK4BAkxuAPxnaH5ANe1z
3kZQpDBwTs2wbQWQdJbH/S06Uy7CCAexZ93QnzOrxIctAh1BwSq7U5AwoDpTgVBpWASfpBial3ig
/rFCgXKrEdG+dykigG2o2i99Ob6FxKnfM7Tkdp+/ro+nGZ9nE9s85ij3AkeENsmZJkEUlP2epNn+
az8/W0rLCS3s0YdauSZvtD1n5G3UK9rKj7ccNFD+O84CfGcl4MOijZyjh7FFa7jY9kSZXcrliO6v
7ezsnA9fArJhvZgtdzz30EUMkIs9tPUPnLt/WJfY48+f0tKtzNY6T0L1nLu+HU06U/dFLWzsBKzb
9DoZrmuYAbdp0vVf2ntwJ/99bg4g8AF0exCQj7l5Q4dcy7BsAHOYeJ28fOmG5p7aidSe5NyxI4tK
figROLUNHNACGYCmJ89LxaMVe8Ht1y42W/+cqXfzkRNz9rMn6nchHX855s1kyApI106BH5+g+Nxk
Cz0DBnEmncgzThmmXnvh9SIAgNfB2xSA5v75rSxd5jJL//mEYeWUQyUJPIKqQOF3IPbwuY5USt4r
z14xHn580OR8NiXhxe6RYdIhlDH3kZcmbmVZfnFoOf/9832Z9aBoWebsgciK9G/27Br1CALz2sls
YbWau1hTVjRZUnjQU3MLqK6mz+59xSUa+f1aaWXp8czmYlIVWTBZ+AzTPXQ5XDU/0QtcKasu/Plz
76qO/Zi6WMnAdCf5aVKgFcdNhx1AVu3KJT6u4vG5c7VOiiIB5xV9xj74jmidQ1X1wLSj4s1KAMIL
xHfG3bTGdFpYuPzZ1NNl3bhKExJ1LbvPuH6fhP8zGwj6+8GdLbqvLfVzGysEkbzNWdOeGXEQdYt+
Y+U9111/zNHZ7pJqbR3+OJSNc382/1SsBfK3Ji9COWTbQdvqV2ELJrduQM4FmT5ogbtJ/dsCopeu
zVeqVAtUFD43tRovF+5U53aEV3NTO5CTxBCgbEd4wtE1FN5jAhBCaEPa+zMRKXS8jt+El1NTDb3G
ytLzcX0AwvD/zl01+MhtFV0DoEh3FUw4uagrT/XQsCEJYjo009vEv39plfNnU2xycyupAbmFYLUU
ezPox1S3EFL6zZ/KWL++dJG5izTrK5YLLuKoT4cNgWLgQhjBoRP5cyv7zsJsnjtIGbbWfupph1Kf
HjeeJeSpmtCcj+veXZnNS5eYzS/8MJxYJv4fZ2eyZKeuLuEnIgIQ7RRY/aq+c9VEYZddNEKAkEDA
099cvhNvTlFEVJzBPuHtDQtQ+yszPw9m96KDro8iU4lwHlMCEd/X72npFrPlOnQ5xtSTzjlW6gfx
qq2ClKuz1zxxS1e//Pk/E1rgIdWnhUXhBG5uomy9d0ZQt9Phe8vLOURRe90ojNL1jmSAPTEl72VQ
vrlGsbaJXhhN54hEAcg2vKTgRJWFf9fQ6mD5BoRXRnoijvNeOaBv2+bKt14YS+ceT2hYexLCY3Fi
PG8Bru6BsbBuVeE/jc30kQbq7usPvjDBzf2eI+JBEezu1SdHk0fHR6ZXaa+M00tfe9axG6PGdqIl
9ambkLruU34IgGOIAogxVlrrwo+f2zjNtGwDPSBwSxTtDokcB2an3yo4BO6sI5jlUOcIBzdxwMYP
iMBLamxBISpfGV8X3s2cKMgGrjWEueapdaFLzk4FtqGUfa/tuLM1XS3rtGQ+8uE04vat9C3oxS4L
HjLkFCunXulsCw10ThX0fYSyaOUSwO+c2y5vrrVkOKzxvS5pTHQ/CF1XvvLSnez/jhotPJHWVAp6
lHaKuisqMTB8ZOAwUqjo89uwgVTj686w9FVms15fYOPjmWixnunHGqEo2MzHPbRWX1/+0nY+qYXM
eYE801XnkI4cs5ya11MaisRC+hiMUcaw7Z2W7r6+z8Jj/I+VkdC+BcEhPJIwfPRM+uQUCBZIHb3y
6ReeYw7pq1rie40y2hMLkS5odGCD8Na9p6oEYbEQxTcXQnNbIeQZns+bETBAnyU+t+HJ0K0BRZRT
7QcTStqoGjLnRvKCbmxOvcg2Jd/AEIbtmCJiLXFvof3NvYcQTcGE64BJWBZtnZT5kD4GFEwzoWR+
qBpLbhrmDivfbundzvouszI7RxiidYSIgCfW6Pbv3eUUC7eWW69wqpX7LMxlcy1Y1mFHbE9VDauJ
nbSKxzIF/qNvolLobV2YwGIF3+tVc21Y2mEhXQBnd6r7n5YHEwGWX/UqZHHphc36LNCKME0LXH00
zUTD5REiZ6GnD0Bcr3Tbpe40m8cw45cE+jZADupwPEFlw696kU0Po1DWymxz+bqfjAxzWZiCygnI
RtqeuOivYC6AGpCudNaFXz8XZ01lC4k+L8kR1be9Nqo6NhS9wlL78evBZqF3zNPwh0wSaO65dVQa
SBduDDIumPvQWvLMOYOQXJS/vnenyxP+s3ocy1IY3lDax57ehHoCmubGR5BrDz4PnI5f32Ppbc26
X97lzFQcW1hQat5yX15nvT5ZdeeuzPsLrXUeig9Z85iXugaMkMN0VQFI1T9rCXgTX1nPLT3AbLKE
iUdC74cMIdaqs6zIS47EPTCByn6lPS011Vl/A0zLw2lFOx1t1KIc+APcYe3Qc+nlzDoaulOH4l1g
HZFpcmLQlfjyFgPv1jDWtrULjXUuzMognq/BOQZkx2n3Wuk7p7av7LQ9pDp77ThsYF83o6X7XEbd
f5pqFtopDsRAuKA+5EXWi2X0ELEBhpj9moLviTRwsPDfm7gMAq1SoK3SRr1bLb2BJ3Bt6r288k8G
pLkey4fLHasVG6UciOM4HHlYr+7KwoWgCIQZdIg4a6zTkPtQvzNgF79+bUsVl7+kgX/eGy0Rfm6C
NXbMZHHLCro3OpF4DrgXiIKEfUg3zX4s7a0p+qh015S/C03annX6YQptoTIYLbXIric13qdKr/T3
hYSTwCb//Ug0haA7mEJxgq1a7ByzLo61LIdiY1e8uOrSoSijiYdgxyBWsWwhKXf6kwiUtaF+jWm5
bgvjQulm/nPjqDaA7cOb2qjtwSiLJmUXdwqGZXgAQhN76qabWFypclypDi+MJn9ToP/5HgYnIM7W
PtS3trwbqMqjvky3Zse/V/uZS74qExKdQWPygGl3OBks1YeJdR6Ah568BQcju/26YS2MLH9j+f95
jtysaX0x9B1LBzbj9toG92pw7oxxZdr4q/D6pL/MlV/9UFMGWtBwNLqqTdKmxPASVPZtK7N0j6p9
l5gV7Z5DVG+KyFE5vGjcHraWT8sDRY35jsP2uyFlQxPtg0XZGibf+j6yOrSy7UNFHbnyUxdexVw7
ZocIOO4ZaD99Hl5PApwinxXwfYTHyV7bGy40m7l8jLEaBpuwQORIobaVi02UqYInKY3fX3/OhQ47
pymERRVYwdQgzszxHmqS75jDVvJfly59eaR/WkoYDvgwEocWPBvEmwp6+7qrFb7I17986c3Mhppc
DvC6jAPH9Fw8KNM/94V+aN1iZfZf+riz0SaFiMHGIK1PYfqG+KbYGW+FzkBHXgv4uUxgn7Xz2fIi
qKq0d+BkOTXub1kh8QRAFNb98oKz0Vt7lF+2X78n+++m+LM7zdYZMOSBjdGN6iS4syfwWIflubP5
FumRcBXnwNbBW3uuxCvJN7R8b0BPyXMk513ytSexr+neyUGv5Y/wAULvuyPBIyvKHR9eWF5vhqCB
Sfil6LNjmMk9cXaydc+6f6CwoXrYbUIg2pY/M3EEPz3CzrxBzpQLq12mtnj+Wwria8WRLqBERK0q
Ggmor9e9s88FZL5Ad4CNC982AIABjPAv8MzFFP+XPntw6jlJLT4K8xqiH1z6TmGzxTkMINupOiIs
b6+Rre3uKU4Wgv5Rpx9uPd351hS7yLlg6X6CG2WSQ4SEIKqaba8/QNu0Br0tRqR+O79rB75ChKvo
YmNiRx6OQeLCrC6eONfPFQjp2k+G4RVxy4hvycUYQQfdaArC4wbHs7o8DiMI6s6zOe1Z/shqAXr8
q3hGUgnecQpuHxi1REZG2yYesJJDKaMeDmZvgMiBQs43Qrjd7zgCXzoQngEkROZnZz6UdhmPVEUF
/y1I0oxmJOjW4g9pC16oewbct7IfbOvRxTrpEtfgGzsIILZKXNG6OV1kIObw0y6sLUPwptHcNYFq
I8hfeeHjq20zb4/6Vgp3vL0DMxS+9FPuHeocpHL4weEFrROsVpJSbTwc41jNFZYudgZyeHo79kjA
gI0T0rRNiwplV/JYOJss01EB1bb1S7pX8EBsjZRFfGKJzt2k4/DHSxOIUqREF09N89ggrI67yC/I
ygSZbLFAWGXnx/746nAEgxgbB+i2FlOQOAvkLXJ9psMbogiRvHgv7E0NPqgzbYcR36d80tnJdx/Q
l6O8Ag/evBbwo1ZYP25b5NgYw1sAZrEJrrBjxQGkYjZiAZDzGSFnATEwVwqpLOVV89spdyWLsh+k
i6rwozH+WPkfnCJp90RFnxQZ2XzdXZdGzdnKXU7WxPy0haApddqNMjm/rYggKwlWC1efiy6lI0QA
WiaGAuQY7TNhIgSoBC3569++MCTPpZYG7cpCpn5/mrzfFmJ3Kb4fIBfJ964+W6QPWZlNxHbZqeuy
AdpBQFV3gdtx7PIducJ5WjisMy+zwT9zVssIVH1Sg+OWIgcCZskhUVZPXlOS19cKULGjwIo2Q2Qq
V4h7psb918+2MBnMtZcuTvc7b0TUDJ+KXZ/BpGO2EmAQcZ4Q6ITi3ODAc8lW1orWZRL7ZEaYo0dq
FL+Q3yP7U8uQ7+fDZwa8c/hCzPLBa8xx09f+q5WT5zT09+lkX+UcNGIckMZQ9q286aW2MptfaROW
lZcF8AheUDuBgUjRPkGpY6WxLEzf5mx2LQnEBbIgAKox+5lafhIO5sFyzJ3NwpUV/VJfmk2r/tgz
pMagLxFl73nbXpnr9oelnz8bBXjOVIekInWqWRjL9hkbq91g3bhw1H3d4BbCXf25TFPaAxTAI8YZ
R9h00+TTa9epQ5s128zyDxDMbyjTiYENBTeqldOUz5/Knws2IVcJ8hqWmpPsAmRLcEUf4Ca2tno0
Xi1TqpUh9POmBd/2fztxDhpcOqSpOvntI4JXkNEDOH1drbSszz+7P5dh1m1v5J2Hq4vgxwjbu0E/
vv4kSxe+PM4/Y48BMm5ZBcgaYCP9OVn5jYMYwK8vvfTiL7f899LDmAfUbnscM5g/6qG5VxPHzqgK
sc/V3cp26PNKjT8ng3gkK1oEZCFyqWkTgYbUI87KGrCScBCn8a2TUH8uThyrMGwKkXVYIyJLqbES
VrqIg8pXNhV/CxX/OzL6czWizcp0IB0FTG3fb8eY7sxNFvMN2SMfQV9BgJVM8Vmfm2t1Xe6rO9BJ
btLttzvlrNv3aaZqpCTi7oA3g+PNIqY3oLrVWy+IXCjyf3/dHhZ6yFyqCIYSOAUe7uOEWA4lXrqp
vOR7l77McP80taocm6HvDDDOYEOqHWOTArVgrhWVF/rInPlRtnZVBwV+OHAfzzw14edJVwanheY7
VyKKukAgTwE1udlOvzB2PXYCtSvHyn/2Y3uXW8bPr1/QX2PpJ01sTv1ApQnRQJ4BDWet5NklFOtN
lw5Jlksnpjy/SZHrFSFT6qQgerFD+SxL82dRIjHEc638UAtYpPLW3zaIHu1aCR6p02PBbFfdtmyZ
sQ8VOh1zazdpqzzbZJ1tJK6LbRaVjUCXTMVLVWLv9/Xz/EUZfvY8s8EldLuO2yC2H0bLcvaIJUFe
iVNycm9aWYm6CJ4Ux6gGYOrVdDBqoePR9vptXYrhuW1Ns92YiKR8wbA9PSH01l5piJ8vqfxgtsDQ
OE4MjLTpj54NF4hf+miR03XZGS+DQZ6KCUl0tOmMlbewUJ30g9mCg4mOGixs6QFGSGxaPeHek6Gx
EWU1XWLOEJXWTuhvgwEhQeWWH7BvgTbm7btxunX6e4GYvb1ned4TITAG+w7iFXVp8icFq+V1zhu6
qZpiWhlFF+aDudyz9zIbWkyzO/oSyZuTF2G2KQYP66/um29/NpKNZeYTqyTtUcjgBEfUNdUhSrB9
uM3N7CDY8KCcbGV2W/jSc/WnoEirmYZaHpH8Zm6aQP+g3XivQnU/amPvGkAa55OrVlZOf+vNn7T3
uRLU6sOsBgYrPVHq9shemoTMNhpiio9ATFwj80tVHziHTP0oLSz2ihR9/1andfPYpQ7be5kV7JTr
m13SQRkuIkSdtX9ylXd7KLvLO52H+sp2CvlqjxxRS4Fw3jvPn95r4SEH5utOu9AA5vpSabjVCPs2
7JZTZj3yEDiGqbGNaxzEpnsv1/ZKt1i6z+XP/5kNcszQWe936IQ4cN+wUQEfbrmoBExIac5Kajx9
/TwL88JcX0qy1OsAfmmPqUPIjepxyBFMZfP+vavPRriBeNz0OphTy8n1cNYI44xl8bXmuzDx+LOB
ircjQswoFcfMazLQ1QmiLFlf7GGiwtBhY6vLydCvbP0+3+D6/myYskTeo3ifq2OgJn2tqiK7VfXk
I+7OHs+YlsSu8pr2A2aG9pEiEm+lvS110dleSXeC5Yh87XAIFhzagmNpgMS4qKHlPXXNX4Mb3iPA
dKXwvLC6mctgmwYfy2msFp9LIhgvHEvEp6Uy8ds833zdIhaeZy6C7dIAiRFwox/VWKAuhjqocQsB
oPGR22TKUCRk5u1QGzVFPB4ip76+6UIjn+tieQtBpkQE2ZEghxS4ulBDamLffu/is03TmNJSqf6y
6ACiQE8ZQtXWHD7W39jvT4bMOTQlbTJbFy4ufnozoh9uhBTf6DcoLbGO3ejqKnnLo62Irn6cTsnV
Fv+7ORy2h+1VklxdPd7c8ziNDvfR+273Z3f/5/Cnj/6ozfl2dzhEu8PjITr8OQdRvNmV0eb6eNxs
Nk/7Pf7xenyI98fd9THGdZLktI/xdzbxMd6frpLt9kdyd/lrcZz8SJJ98mOPlLKVUW+hR8+JLT7g
A2TQaIAFAmV+1dWobij2WQkEtCrJQuE9BzWyeVfuttDc51pdgk+X5cL0D8gn36rJ2oJhuoN6ZGW+
+8uR/uzjzcYnqUEaG+H/O9Q82CIgNuphOILvD1EmYj9mRwRR3rZ5EHv+k8zZvabTNu8eunLNm7Iw
h8z1uwSB5j1sli3mkNK9GXwcNTaWwTEfMrXPtWntvu4BS+9xNkaZo400NMTFHXIBq7t3DOuPam3Y
/Ysh+uwlztZDhonsZLt12iPi26p9hWi+vZjsII/JgLi57ehcbHWXbTrSjpHibvV5sEkzqs8KAddv
poArB+zI0oiqApG7gRuYdyIgVYx8ZL3Xg0PuHGTMnAJm1O9uMw7pxV4BDJFQBIFyOOPoEC6a5kCC
1iguItOSwsVVNi14ic4Yk8mq9syyoa1orULutTTzP0ArlKdLveZHneUoiHcVzh0iMXAr8RHXth9N
T+4QbuMgUboYQ8C59fjuhwOxkFoLJXEWWN7Bq122c0LLKKMml/qJp86UVJ7yN33Q1A+6sYZbiPT4
JtSNgY0ob2PmaxaTBojRyhDqNc0KjQGVBtGQly5CFFvZPHmNDZCORHS18pGu6Fies7KYXBhk50Jo
HHxlyHsu0HezNr9ldsA2XSXtlalpoS3PUTYe8soy3Wr/4JJ7Yd3A6QYqxt3E8rXOeumUn7QzdzaM
u8Cawi7UuIchFNdFUSWoyWxYrmLCBVBA9QGby9iokYFZk9u0JUFkMysZOV2Z6Jde32zBJ/KxhnIU
FUSQ0SLa3hTZy9e9c2FMncu8R9PSDrcbjAKIr9o5iEDemN6gn4A8L85pS52jaYzfk+X6c9k3JxnC
BmvGj0PjZa+BVYlbCYjzOdSseyyqmiRfP9TCkDNXfmtvYKXyJ/9giq3of+WXiMe1KISFIr/vzpZ6
g5poV/uCHRulawdx4j4f9pIjGDnqCTIkaHfRLJiVVdaRSZlCAHZgiSJGEK34A64TslubXu8sJGGv
afaWPuJsiMXRSU8q6ZVHJL/W23Qs2PuIzbAZI8UV1Y0iGFDXU3r39dtd6myzMXdg7eRVFJ2NjePe
U83ZzMidi520p9cC0BYgX1gQ/3eD04/MnEDm8Q+8HBRUab2Xw9dY23vttd4dCAvyDjEnHOEjDQKc
uW8Wlyhn+5RyZzwMtVvBZ0cvaRi6LXc9a71zhUV5zB1XrwjQFt75HJXjg4LoZZXTHEMq/H2RYU3K
mqK/NRsnLCPbSjGwTkO/csC48M7ngvZ0KNOSeG6JhbHVQ2VGRXo9Vr17MAZKcI5Pvmf78OeK9sHs
EVRbei3sVUW3G2GOSVIHkdJI2/7ecaY/V6sXYV9a0jIx5FTGGKIc4+QJb3UKRAhha4vjhSFgTsox
GbHG0krbo0/CZ1fbh5KmEDy4a/XYpQ8yW72NpZKtch1xRGQaqosKuelOTECcC5+/7mVLDzAbZlrp
Fz4mE+y22oOYnqDAi0izlt209OtnAwYffAsn1VV7NNvuRvhOf0Be76kCVGhbZClbGYYXdnPObKBw
22CCBlD3x4EyMAR+oNgb4x8qffU9czOE4cp9Fl7VXJseBl2HhETeH2sYHGPP6SWEeoolniXatQXA
5c18sgCYp5RmHrjbYPaIo1M671lDYy3MLaIItqSz3ydUPEFlaKB4gSo1EtxWmwJReivPtzDUzAXy
Zg9oEGKTCxQXyFla2VuWQ0fTy+x+ANoB6I7VkMOlN3lpL//UlSDx9zzLHJtjMcld7YKgMEH/F1le
/fF1q156lMuN/7mBhwHHIzgPgFwTYh4sfMtHJB0PxzHzwIgy/eou6wdoT76+m7Pw0S5//s/dSIUU
55an1XFyG3Zp4u6RuFSsfJalq8+GAJA8LC4L5R58YecACAAi0mi7XqklL1191v8dnk5liVzZY0dt
7ARS09w3F5DK997MbADoezM05IiVGKGMJkbZhleApGcrs9XSKTiZ9XwnUD1QG4V/IO3wux0GZK5r
fQ2j6K+uRFDEMG0Z6x/7KfyNyP7v4bz9uXSeOJK5ZMyrY2CyDaA6h4kUB2mtjWYLfWMeaDp6meIA
7hRHHo7ezYC03w/EvsuTb/rByntbusWl1/zTXntCjdH1oXzN3D9C1dGYAU3++PUXX7r2rGvXfROM
lBiXcMyp2EwksKLGbhly99laVXqhyc618USjgt92YXOqMvMms9sdt9nK9vH/T4o/GYDnEniCxG5s
HjhSNMrcwtrKVOFDzYTuI1Xb4rZTbnWabK/e4W9CtTgNo3HB3HQUWfR2euK5sl8DoCW7KwBVPSDS
zIbJPQLBZBWlaV8B62VD+Ge6IINHGAU1/hPbva4t0y0jE3X9o8x13kd912JPX1/UFm4G8RyDhtOv
mEj4pMiDZQAgE2k9Tkcv0MauCRFjD2xbdwhEZ14T6jgHwD8RielUcjt67QhMHtmVyKW4A/gXotHO
HiAYAldm1KS6bsNCPbI0D35gxZeWceNC4LP3eapj5rl10g7B8OIXkJRIqPejKiM3CKm/73vkyo84
rZFTUMZ9ToyNBLpqg8c0tkMTAqZW6wDyxhr59jBm7PEWegQpQjIYZlxuAaeZEM5aQsgKJtsuYIAp
mEYA/acBianhGtmGVzxM3DoI9obfbKuxPGZdWd7nQffHJXUDKeh4rQyI/swRqsLBQ0A+NFcv2ime
DT3IpM1byDZbQ+7sMnsLPRuJymGHNQINDozTIbY0hKBV40HC23Z1XAoPKCr7nA0OyI1ZPZxb278C
yaCNAwYWhg91yrahFqBgVp30wNuAPWg+IS3qzSjwM6qx4zvfZzttO1B713jA3Az8DQfLDAE5YATY
UjwiFhWMPvYRtvXZdr1Hs7CqXZCZZ0QbPXE97riDSl3hjs0FY0diO1DngrpeREVrgkpI7Rggiu2E
WN1jUZbQ0nZUT49mDl6adum5IhWJrUyArYnaTA+NrBl2j3bhbQIGFlxmHIw8/O0i/Y5XTh/lF+lq
mqdG0klAJwCZjCEvUnHvNmkknGyrabPnqU/jDFk/KJoDYRLqW5yScchkqwcxOd213XcdbG/hAG1n
9xoWdbEPEPzqIv3ZMItgW7F0jBgoBNtOQaKahm/aZwAD1kEkZfkjVBX0DN5bPuWvadmwrZgy2CMJ
3Ji+klUC82SZULu85oP1gii1Z9AOjsrVmzogclOEdOc5ErpPIMu3bllNKJl0aSKL1kt8m/vgEYot
VoaYhWQjI89GQqIH3lACBttPNoQfJXdfXU0IGnf6CzThmyZEbiac0FdK1Wcq8qs2z24w7nsRNouH
BjaNvif3Mg9PU0n+DG35yw7S9EAaAe+op+4DYZ5Lp7ixnRJcuvbVDc0z3iFWj04T+5njJk1BpkNH
u4eQ9SQa0pEB3kTPblP/9Gr/mkwe3PZ5/V7owNr7jsTXC8JqzwnIf31JX2oPDRJHP21k2spH5Q3o
kCZ0XvMKFAU29SDuoULUsJTHDlSioFdtKEKEN0Zq/zK599CyYZeF2RUAQdd2SM60oNU77zUOwIGO
SEyi39u8araFQIZkYQKVnhocrYe0kT0Q3MsycfY8BY8AUreAERevAHKC8ZYjUHGiLUlyJcGazCHf
68lbZunHsGt2VA5bWgTw2/o45gtcoAM7Qx9AZMg3YccKtGxVJ6RrhiTl7iYPdKwkyEl+8CJBF3qB
oI1EwHpS6MfDJ5QyJ/RcWvzscjBzysk2dz0gY5FXo3XDgME2CJQMIlJYYWza6QbVzFPtIvDEtgob
LUKyXUjT584BJHOqvD99a99qgCkS5PKlG1nC6uOm3s3oD05iMP7ScHnVDVh+T3aWxsiHeXIz551b
XZVwACWxOfP9rYViVzz6oZPovvwNVNnBzdp+g5IOCEmeu7eQ/6RQxwO0k4a3ltGMG5hGb4pR/zQ5
q5IQ2wBANwHiVtNkJBb1j8rhNxgCH/yisDbElTWIuQ6PMNxjakrLDVh0QAgCRxOzYrwaQISJKmkw
eADCOip79cMw2meY0u+Z190i8Ra16LBp44IXqBlxCZl5IR5xTOruzAuIfhifkf6IXJW0hKg6DxLD
VW8FAG610zjQozRQ7LfBgyLttpVde8oz8Ouc7moY03tW1WdE6qUR1d6YeLXz6nTDSzUCLaAbchTg
sgK6Zr3iyLeMCoG/WBfu40jDN1TW36ivDg41Q9C8bMDjc/s1p8DaDaN+m1IAmSDnl5tByf4Az0Uy
Su+IAh/O8fsNODDH1pQAo4xIQ1QTHgr+qZua1DepB/W+l40Xsnl4A2Mr8HYuOzQTNPdmwHgyEoNj
akbyee/7UZ5WeoNKz58gbJqN3dcymrCcTNwgPY6NevNdgYr6kH9gwoHnodOnPmxQpAtBwELplqdR
UDTu1dh0NJHKSZM2sKcdMG+nkQWxm2PniMk2DursxjCYt/UD4L9SG/ALyj7crADkC+aBChUfkEPz
C14FXE95con56I1AP0Bnc8TEcK7aFpgqUv8YpykDM7NjMdK0qo3XuqCWjThHd22IuBQWDmCvoDJl
GI4ZqQFzeN0itHEyjF8KwNONlB2P+QBqkSO8BjzKAfSzDKYK4pp3VUpMVJyREhlW3h2t4HFozRYY
PTvdccUJ2rVUCSbq/M2ZNOatVgPEqtyHUnE7Gjw+4Hbs0jDKiV0PWnW3pDGdkwEbXww8A7spkK6D
aUrui0JeTy2inIBjHR6HfrwyGgMpsK7XIuPR/lCS3jspwC1Z3lyZur6BZqOOYEw6uAHwoBlwOrGk
HuhA3nCwXbgb8O8ttAWCQ/LU97AgGuXGoDmDWsbC3GxLoKu0Y981MihuIHhgG2C3aNx4df3SwZx8
mcDSRPRHXSOd2SmTysj5OTNCRF2NmY3+8CTUBwyoG1/gqLpS4KRituy94q6rsSHxpRWhwG0cNUt3
QmpM5qR+Y10P8KDAJ1V2MqHMWBL6KN0Sthaw/6j63QGdlbPhumrERpjDzm4VvBmIdI61T+KmU9fg
lyZqyjZuUzym7RkFEERj651pVF48UefUBGRXWXUsGuvXhKAIxKTvpCpuiWRHVtmbZgiwH65OtDU2
lq3PJfg8haMik9B4gjrWQclVj+0bI+LSmQDvA0NJ2H56AXzhIdMxi1vP2IX+FGARl17ZRgPmYhqX
RvtS6WLr1OkeC5REFPS2RoaDC1dSXXuvgIrc8eBdYgjzrfy2HI3YBzQlSid21afdGRgyI4KNMHY7
764uGJwjmJZJB4e74z11SGECwMlLPIjADmWZJ03agGN4AemRN6vArzJyqOrq4U+WFlXsVlii2khg
hlvHIOGxgkhdEMxehTLfWqx1OaYmaQN9aKsEUKoHO/e2ac73jsAW3vGxAnJFf9LNeDQYAK0guz9m
cki0lLHTVSeFxZVLyF1BMhq5QY0ZyZERNTg8Tw6m3z6vkWvy4rYvwOOdnT5L6gyINUSEICTAHlFh
KWkpjrVr1TtTuFtRiHLbiBDn68I+DF3j7jxg/HadlNYulMa5q1j2QVPYWrhHymPdA7IVFvyqQ7YJ
YlG7advTfu/ZNoaJXoA8RYHUBcAUwSc9juaoZcBSqwYJRVr51PrgMRU2+gWSFVmoD70UTpQXwdVE
IYtyMhMsb7w51VvHDuN9k144x0P5Ciyfn1Bu/yQwG1kjoplqC28EAh6B4QYvzHaEtR0J7Dww+4Sk
Pbh+mt9pcyRYWPAyziCiwqSOQVgQWGVsWdcJ8F1O1DQ1llWNk76CUycfBRn92HNR5+Zto35WCM24
MZF58gvtsj5ALsbQWo30kHUckE5WFefCIOYZQOkCdLNAYkidBIlYpkgey6FJ78IMK9qBe3KLU3x8
3tZrUrK3XN8FSJbB+p7qELM+qXDYcOgG2fxkzRA6kS2r4lpaY7XthA2UMaYwcLJAw1a3TCFVeKOh
PV2T3Czto2dVnzRE9kJRjPRYyH5KkEkKZo6X/kH4i5N8vVNfKM7OLc2jhI15AJwdeZHDzqqRecoH
L65Y907LtlspaC4Ilua+Zl2QHlC8Tp4a5w9i7XZt4WKZNEYd1k5AccYeeHuj9fT1Ey1U/ebmZmC9
cqN2uDjBgDZetXacF8k07P018MdCoXnubdZenoNS7SJOCPMWFw6+iAMf3RDZ9kdvWXuu5fbrJ1ko
ccy9ycGUpjm6LHAZBKvSmiZZsObDWvjsc0sywnTsYHBKcSrr6rYX6NZ82KBK8WMarLvv/fpZDWiU
qtaOQ8UJ1hc3f9TDx9fXXegTfyXM/9St4HhKK+ohf8YlxbUXyh2TxaMXDLdfX36h+fxV0Pxz+ZGR
ofZqZM+UPnY57CZjUzKJMpbWL8enK71u6Rnm/Rr6U+XneDeDfdbGM44zm27Fk7XUaGal3AqM68Ke
cOksu7W8H9Wau22pxcyKuGmPhFSFgfF02aIP7oWNkUYhZwmwuN+roP8t8P7z6llhYBmsIUxyrdKK
gCLTUT+NKyXuhVc+d032HSo1ht+Jk6eVjoQYu8QqLzkTvMx2XzedpVv8H2dXthynrkW/SFUgQEiv
Pbrbs53YSV4oJ05AzEggIb7+rs6TDzd0V/nlnrquCg0atrb2XsMpYnx4/7Sop573TXfdjXInE3mQ
hF3Htjmcf/xSoXvuVAE/3ViYhLfXcSXukgx+WvEdgZs8z8eH2r6nwkEJ0bzU+cv5H1yY8jmR0sA4
FUo5SXvty3hXp2KTYEtAW2Dlutfzv7CwWOeUSSPKUcRd2kHeJn+WjNxGdPp2/tFLk3H6yQ+TkakA
1+PMYDKowJUg09eoqMGg9ZIMmu//Hfd/VInnRhVq6CzkhF1yKAih3wgk87eUCHLIR5PugZeMIMDV
N1ugd9qdByvFcYX7cH9o6q7aeVa7a+ULd0dEaLo1/F/pY6Hg6W3NOF2bSOQPFRrXO+IX/UaLSW4N
S+PvEXzi76D4D6mkini3GZg0TyMt0LQxAbL8gtojjST8r3tkfqQu7wvYQm9Cahy4R27aI5nIrrSD
swCM2OItgzY//HUtHIzhVBj6vytRuF/DFMudEloi4++ztZN9d99W0AiAbjnuHWUxDWDL1xO6KszQ
B+Kr4kvi8Q72sGHjfoTJyHC75kO8SWVZg3ofx0c5du6tr8JijcaS97NGHQonZmN2STDGvz2Yku/R
6gCMBF6z7ZWIgWEXTPk7WlIoTgK2tsZF61TC0hMYM0Uz3dlM1FtUIdUz7wUURVzYrScdN+CnKL0f
GBnvcDuIf4YOlqfd1A+7DrWBLZ/IAPQa6aD8bHCVJk7Kd8Jw3S6YLeDZ3E7fwxiNcE5gCbuCZ713
01OIU+NNe+imZ4o2+2ZQ3UPW4UAAm2kYNnGSJneZkwID7OdPrsRdWetQspXs4/w+btr4h4aJ1G0c
lepHF6Dm4ovCXomTPHocWQ0hpMz8oqKswG5VcMaGANoXJ4QDeR47r59Ydzs2ffRQZNm0xvhXe2CH
g69Zqaat8np4m0UVXiyyU4rV5OkAtLqWolM8xMl2JJDrrnI+rTVHSYj7ot11BC8BMqf3NXABW1l4
3N0lNTQVlE/YNopPlTKvqr/lTMg1VSR+ybCoYHE9yLuRQ2N3gw6J2VvI8OBSgNIvN8G4N/DIXUH6
xdu7PqXXfe070MebYcV7qq70KFDSD1iICixSp+xt8GAHjGyTf2vBPVxJrfk+gnXBAbpdNfy385da
ePRlrPHPeD18GamsHsIENmKuh5o9j9B4USkJbou6mrbYF/dG5W4DBmYJa99T9ZNEaXcDIDkyflWN
m6lHxTnkDwIyHRiF/mgrhSKnC4OrigZkZ7uKvMCeZ7xvYsdXStTQasVe/ooVCH0NAhOClSlI1axj
wFbrDa10sZYaZ2DIqui5Ha24kyYIr3VapNchM0BgKVmuEhqKlTZoY3CqUC/whmwL/Y56neMnXoDr
Cq5HJqA0kVJif9R8QHVB0OE16YQ4uLThqETKfMcTG7z2rRZ3Bhwj1O1keq9tDU9zi7o7Swd4VAys
3qPcl914DNcEMY35fixcs5ITzJldV8f3ZRFAZ4mMbfXiZyl5jgmABgCjJ1O5iwLO7q2Bnnegh/Eb
8Xq1jmMV3MFU3Bxd35SbDsvrWkOXHUYwfrMLB/Q4hgbFG65xdyCjKXCblHpbmgG+vX4yVWvEd7lv
bNTv4fbitoOz9D7NqupPUCfZGnTJCHrX+D7VM76xI693tBizbc6tvkcHgKIghbuCI3W7Z63vtqiU
KSjD+3YfBnW5rWDgvfMiBLQi4d42Jl27rgmLDnCt73fT6PEN2MRkH3R62sQWvbJx6rKrqffUTwoT
I5ieV+67Rsr63fJ8ePJA8tnAWre+EZ45+WUUxVFaVJEzqJeZqesfYqHHfUJQooTftUM3JkjldYv7
5ir0TbJOYPC0nhR6h0nJ/6jC8TdfNv0qBpdml4W4XsZBKfYwKb+yIoR0ewS5gkBN92MVsH0c+QSU
P/QGUQ/n+6zTak9GyJpzTOQqZ/Vrdip/Z+gkbip4T654lcCnAhHvHdDcFDf3bIDYBo1vhgaGBsDy
cPd1Cl35hra7hyqnh5p716GUDf/gHcgi8qAm1cFIONRXSNnBiB5R9+hWSjP+JJKC/26CyK45Sl1v
XgON+bqE4mAUkHCXBhNcdOsA/SOl/H3RldM6kdz7UqimA1RZw4E1JC1cOgQaTxEQWkAWR8mVrWA8
nQRl+A2UhXw3tH30fUC7bNua3nwtsiR5qY3fHJIMwwAl2mAXDT7Rq3ZoEHNQtTSRBpEXVf4rqBzk
G2pxlnYUpa4Jd5g9oPsVLOOhrZlTnW5sKGFgXDu7Kor6JjlJnoM0dZ/nVX2VGtSgOpMF+0b7CFS5
cxAhSX9ROAZtqtC2W6cBwFWekNe+h2L6NAx25SNReMC+caguo2IHrSpotwyOnToGr4pn3yjh8irU
ebWv+0xd+5jKlQqID/XqqXxXrrL73kv1Ki/jd6gSoVhcNuMa+qneCYHY3WQKL5nlNIPXawFzZInL
f9WMkC7JpP9Em/AXOnoPadtdDegorGAmkW/QUMa/gWPPSnFHDxypz554EUQZGlOvGZpAWwdvni1V
frOC/QvMAjzTw2mwQQd2KNVTDrjlLkw9aNBQZjdpAQN1ZCkaGymFknHN9qOg3i1TiAoy0Hvm2uB6
iItnQYrpTmlBtnkFTS9aQAkpwimxbkj/zVaoK/dj/5AlKMkXTQwyDwSI0qRqYXsevAlTveSN2odd
+LMeQQRHDMPJG0C+htLpNxxgulVI+Gvu0Isw2YSmXW/YKpsgN1AVsdiNOKrRCOh/Fn32HpkRojGA
Lu18Sek2TYI/RWAfoTEABRmIYYRlDIFDest9ilOoABFZVXgj5DMvjfL4FQpx/lUjMEJCwMcIjWa3
6eiJjVak5YoJKr+WlLxCW71fuRTwW5U4cHWZntaosDUnPwm0DCf9w/buW6LaYN3jkNyyHn73OQM1
mLBvKC9+Hw1/HWn7zWfwwj3RELeycgiBbpJQ5Om83x3T2YYF7EvSIIoJhN67NhzFW8Gg/YvbTLuL
DXuAoiU2V9g9MZZ8K7Kg3YQpmkAhgdpOjii1AwxAr5WNforIgwVnzN/dMEgUFNoK1Sx9L2gIOmtu
0DaNxbsDDw/qSLpC9dJDwAotvhKqdGhE+W41jijAJkUXr7iW4ADV0YOs5G/IdkFEIQbGYexGf6Om
9q6l+bAJSG7WkeIjOuK0g/qIbA7YEbhVk9bf+4VEC8jP/pQu+cNz6DjVwsehZlDEHsC0RRE6/grd
xSvesgpqQMlraCBuEiJzhN5xd4hOhW3qF90WS+6tHUoI4cRmOjX3njJflxuLltla6KE/dft/dxMP
1lnqkOnCD2stW/TigxHeaaa14WZUcGrPGgNdQc9u/QHNxlwiZSFZ0V0hXiAXzumfSIrpCDDu92pM
vV0xttM65GMDxnTyUnm8WsVWjVtC0q/Ow28PQ++tGOnl2sDjDJV5z24MBEM3Pvrkax+pIBuot6o7
AAQAwbxNy3EAgpijiiiGGK/T4eoig7cxQPG84v1KTeNzGMQ/ieJo0sRRAykpJMncAbRgFY6VsfQf
fPSQji16YOtSin7FZM7WVsCqzzUjWREx/SRTNWx964O9B/07pNfyD3i+uBaz9K2hJMLPAyJBzZSv
GSLJqnV63EKyvtlMTOQrgBC+oyVUrYnD0ecQb7ajxg1Cei7aJX7X/M6kSLcE8mY3iMH2iuLg2LV+
jh5wTp91ZLqNHCYAfWlvfzcW8DyIm6KXAohItEurUn+xUt00LZCOCjZlG2Csp2tfDa9cTnd5mfYr
2cnithsC8lxBkvHZkoI8a6ijrmUZJqvS589xSLO7GM0ngE6c3GWaHKY0ojfJqUxfNHLXWp5C3Kqe
dpDsLXco9+Lbwc6VExoNOtc/OyCMNmXXP7c5Y9vQzx8neF0CUtDfphXSne4kVQupJL1OjHnpSt9f
jbn5IY1DD3bQPv5tIq5RH8nXUGn5wUOowjcoEzfF/ZRPqEbbHuE/Sh/rWoNILMbqUNjkJ89ihnMA
va4uBeG2xU1pXWjyldP6mRYZDpwB+w/CitBtG6AywKqmwP/on0hzSpgwjPGqtOXPttV3Y0WQUSZe
tvWIqneyTyAeR/p0Q3jzrJviejQj1M6gIL7OIuvQywJ4wilyIzOebAkcyQK0XXetGu+dLoY1SeCf
F9Vo0YnOT3caqR6YZBbhth7zNbBQgOL01a0yZtrVk389BEF2iAoA5NMoHSD5Vb2Lqc3WPfL5dVPk
FFHRr3cmTdgG15l6ZVWToPZfmHVt0fs04I0hBOHYJ9S7aUVdQaoOlUoIH7WHOEmKPc5ouclGhkAy
gSSlZfCNTFjJqYnwAVSgo13XwAF0SF8q3uUng2bch8PkbUzqh6lv0EoGnWZHA3efg8C1JicrlJCA
pcUskQ/UREA6xQG/SvscB5ONfkAsGl51TLt1D7OofWvwQpXJ4mMWBNMu0lW3LquB712cw28rDMoN
ITEoUF2wjvLqW9+MAr1KinCAu+oACMh+jDqQeRTAXH6LC5iuGr72Qz/dx7Xfr8eO3wLWAJU7VqLk
VgiIy2UImkUd7OA0UK4HbmGHxkuoDMEKDyK++ntslL6vm0F+L2WV76OkDtdZ0VQPqFkYOKQ05XNj
wgHxr0tWpgFwg3ZjsG0rN21Kn8m9a+PwAJ1yyNxSO2yBMxq3A4cTOHPq2Hv6uSoUYmtUf08m91D2
fFr1A+QYHHKOQ+yZbyD3PPMRPS5rlPdQtVCn00GLRaKIWmVlOW5rnYPZX7fmKciAvmo1wSEJe7p1
CTlBtM1Q9wj1RPauabsVa7X9DnAqGHBW4txCNo/NVsF1HSx8wF/afh/4EUy+E7frnXXXNE/fYXxl
t/1peuukL25zdNBfQhTpDi3uX9Cpk+3W5iOgUCVgHyC2X4uQyU1U9i8g29AVMLzdI7Ft/uzZGKS+
wXt2k803SYvkOyhIi5QXoleSuBGcjFytJBxuVrzFwVjLCbJ/fvEzH2GGG0BwTvd+/NUo+6AUXE1b
MOy22G0v1eCjp0RRjEhKdJfKvMED+zA5WBe9TrxF8TmDVpkXy2qnCKc3vvVidKW6bJM1aZ2urUzS
5qrkEQlXXn4CqrQyMRDR1WjCpi33cdcM/WfoogQPNnDTTdmO9D73bH/LsgaHLG6wNVQbaYxF5/VN
mB3HAMyMzTCS8as0sfzmMVdd5TXw5xUkje48pTJg5bZ9vpfEe41hYgiNyHq4GXkZrOuRlXse4Nri
CmLXYNQU9yKl7U096mRHogn+BbSHEB9Ok10+FmwvedTsRWaBpvRotPUg/LsBnFfdCeARcW8rQ3RH
XYkuTsig7EjSYDMwi0iHJGLH1elgszAWRY81i/dt19BH23sBOsMaLDnVpuiITzS/JlUd3Os+0TsF
EO0xQYA4lF7irXFNPp3FpN+Yqi+uYpLiaskmXGO0q65z1xavpCwS7H1Z72DPx3Yg1SvY9fFp00ZN
dlVVQbuP3KnnOpVmH4oMhTVYsUHbkodmTcGm2eCAGiAw6bVPPAPOctX0vH4Z41qiDiOnG+6X/G5C
arSF2kmx7nKdHSG1Ip5474IjKZsO19u0ecX5A7q1pSOigcqyt5GW/n0TArSQiM4CHkPl0dR1DMCX
1WzV64pedYHsDyzqAHspYtPdTnVZP0I8rtnUlLMnH4ndjYwgUeAPLLJI7KLijhIa4P/n/dEMuB67
KPV/58Y1jzlBwYrxU7FlBEQzwrbcSk/ECEySyB3rc/49kQk8sZqkAlQKxaqw5RmyMKh5ukCWQIjm
YRutK9Mnm7AR+QVW5lK9d9b3SENZUZHQ9poAB5kjPuE/tXz/XDF51vzQcig97QXt9SSfuhhCIBXq
ap9rOHkz+PowjVM2nZ4dN/ctHM1JuovBMH4LYSZy/u3/XWVnc5m4pqFeHxqIbruIHGOW3YYo/51/
9L9Hnc3V4PwSRLGpJ3BHDW8ceYIyJ7cXxnzprU8Nug8F/GnSoRhJkRyhAXgzJf0r98iF3sC/W7hM
nBoeHx4tuy6W9Rjyo8nkV5ueSHz0QXcDDHs4vWoAmw4rfoG6tzRCp79/+C0OALiD6qW6HlWKuyR6
fXodA6xxfvz/3aJh4jR4H54eRVXkLG7AxxzZhTMSWtvdJog9oF2fz//C0vvPWpWuMY3TGRVHdF2h
ZgbESDwGt2Uw/Tr//AV/P1yf//sJA2EFUQaNuT5ZVVu7V8U621Rf2XegdVdBtGHuU4QHNpeFS6Br
D6BnjQ5gXK1lEu0jAhwmV5vzH7I0FbN9PKn+hGJO1bWx9dY6YJag8JXoVSgviJst/MBc8M0X3HB9
0m1QXY3WUosiOQek3hmgEHFJjNfnv2Nhwuf2tDUvECIsiBUK6C2LK+WUIeGcLiynf7fXYfL839mu
cCHOgctEWy557tMc1bLfTf50In1e7FQv/cRsd2dgAA1WsO669jc9UkfJHoh89aovEcSsPzdGs00d
nxBLXuOLIy4pW43rSa1+V+2nTjLGZ3s6HkdA1iL4uAojXxMg17YNxX0bjO7t+bdfkOdnc1m12ktw
deVdcoAOg8o3Q+GnV2MQNmqFSyh64qhwx9BT5iCYW4V7NtDlMJOzwj45pGATrokxkM9oQAKBSaYt
Z0P9jusK1CjjGKWennmrTNvkk4M9CxBAaHug2MMnTKPIASsOdOCmdVsEFx6/tK1mZ3tHaSschc0K
UD0QT40s6jEe87dwO02O3EWfXTOz+FB4KfJ63UTHGkDYEL2lU5YWlZe27cJnzAXUAIkJ8s7BVbpL
Xrl9inO90t6zLD6F5kFb+L/7FhaPPB3kGOLuB1xu0hVXee++n1+PCxFnLmQW+a6BldRAjz2Fnp5l
IDKMqCZeGviFRGJukAt2aQ0eBJuOHavu0TV84qS4sJOWHj2LA7lOetue+Ffo0DyzDrez9tJ8Lj16
HgWguh6h0USPse8DkYoEWweXDCOW1srsTB9BlYqdT+lRA7fe5t+1vOPx+xC8nZ/PpcfPNqw3BGUa
elgrcfVDh6hn+L+d0CsbXjpqlxbMbMsWIGGDHefTY12iweskWl8/Azg5n3/9hfNjLj0WiDSGei9M
X4UPCgsrux9TZb40I7u2Cfr/kC65JEO4MMdzBbIUXqMuhJvjsU7eKstQw7kkZbkwBXOZMeA3iKtE
RI+en/S7IkOHQVTU3PvGRttKJiicnB+shan4q5X0IQGNJ4HOs5dBYbrroxMwPDjVRx+TJvxc1jaX
HZM2grEE7ejRQppjIC9h+jZCVvdzbz/bv8PgjEChFQZLstynQ7nh5J52xSXA1mk//T9AiM1VvcCh
jLmLEwcLifwulff6xK7WU7Gtk2gXqnALy/aDT6dbCigpHRTaFG9gin4ukZv78w6FNFKddjnPxpUE
gGbCCKb60uJdWmKzXR5WvgI9AgeO1r8UvaMxCj6o86YXDoWFXTh34u1dOIKWntCjz/vtFIJTEf4w
EHBWwy/n+s35+V/6kdmZ3Po+6jQEZtsgusJG9csIrxgC1dY8R1OUJhcSur8aFP9YB3M9Kh3Ug1Gh
jg8tKUBkDA08T9NkvPG1KB+AXKGPWZXDD0UDcnVVN+BXMSrdDVD41t8ZZ8N7L7Z6NWbEv/JV44Oz
WotrwIaKDboA401Us/G5TiuIQaIo+Nu2JQdpUtjqrk5P+I2kZe1t0FK7o5zkm9a0Rq1RM0PXd2wL
fhUl+bBN+x4qYDmNABepgSkwQ5uitCSDg6rhDLLzS1McRAm3JrwnSS5cxRdmYC6m5VFop3FAMI55
PO3ZFOwmJ/a6BkquhHcKCz6F/mRzSa1CK7SNJ7+9bto7wgKAdQApMb/Pr6KFMD43R+Y1GouAYbXX
PAT7Cz1trdrt+UcvhNdoFqDgIqIJy/MOTLGnE4HXgiZnxgvrcunhsxQjrZsS8D0JIUDymg/jJswr
lLB/fe7NZzlG3IUK7GKAVf0KndSm2Mcnigj5/bmnz4LP5CbRDq6cjhOKEjxp1/AqUvZSfvHXOetf
G3aWYDgNtWfJJ36Q4JKUa8nQliRl2q6rGDiKqOhPn1WP34bRedPKr5LhXQaRRC4Cjn2TZs0tMAt8
0xZ+jk522mx1RC7Jwy3N2ixmdUGldJdb7zil04+yAMkVHOM9SeBG9KmxncthWSj6ln4o6LGUDtIW
zxADX8EX/cLTFzbLXMrK9m2oyYDcTRXe3nrZL1kGn33zU5D5kIxA9a8b2xxCf1Gcr+r6cQh+l/KS
ROfSi5/OwQ8P52ndh8RgWARQpKtYRfd+PYoLZ/XCYTqXqUp7GptYIY2KePlOe1iHs6x6dwRiXyLf
fm5eZ9s9pgTcrA6XlRIA+AiIA2JBfYwv3aMXInk42/C6atEkAXjiaKcewDboqKlmVQEkGKLrZ9rP
3S3C2ca3GtgrfhLxCfhPA/MpCn+FSSkgoy5ZwizA7Fk42/yGh4XSOAePDfrqBpaVPwBYS29IbCEP
4VRaP4mI6M0E/+toK4oqe7IMYK7zk7RQmv6bQnxYZX01AAgBEdhjaN2uRVvUWgQ3/7kL2bbwnpPg
Qm66sJr/T8ZqjCn0QuEe7NC9Rwtq1WfP579gIT7NxauSmlA4OGr/CHkisyWavUXAqcUkji8M0dIP
zHZ5alqQWpvGO+Y8uIbzwnMm0mNIqy/n339hHQezfc6q2tYxqM9HUmc3JoPz3RTJJ3RoTkYo3m/d
9p/LSYLT932YapTJCpFl2DA8r4dtg+NsmwlyhDrIBR2bpYGabXg35KYuIjIdg8x4mzHluHSkDejV
QjcX5mJpGc02fZY34B4kEIVmJjpGLHgJ4Vtx4aRYev3ZVhc+RY0SHqhHzqGdA5Id68PbVnjb8/Mc
LL37bJ97DVAAOZBXR4j7F2sga2MAZLoAGNU4meAGR1DGpP0wPjmwhU4bfdiIwZAvE9HVzp9YglYx
UIxTmHug1oaZW8d9A4ZCOKn9iaL2EvPGv236LDw0KmJ/WFcXV1BI8G9JlbrbShEYcgUV6e/7vGQ/
WeLFX30orL+Bkx2MEHDg4qvlsdlDw0L8SqEpf+mcXLD7YMEsh0h4VSYAZ+mjb1/9sl1PVbbroQnC
VXQc6y8Ja4E3NvDjpWvAMgBnqWFNCCLISdWnv6T+KP59O55LaDVQSvbDQfXHyFOrzvZXqU7WCmDG
DkhWYe/9gN9P5NJ1dSGwzhW1TJdCuK9P1VGSod000NdYNXX40NUNNBTkT8i8FJtCmAvhdSGI/J8Z
NaSNjZcqczR58Oigqt2OTXs1qBI38QIMGTNmu/PLeGGX0Fm4ggSGoFXvQcW+NCmw7Tlfq2AMoFok
LsSphX0yV9ryvU5W3oCRYxAKuAugpvvEook/nX//paef/v4hCgI3Q+oJjtBHNWTfIS51iC2O9PPP
XhqbWXSKUuxXATjHEXagB0C6dqT7A2WpCyO/tH5n8YkXJrGGB93RwZCHTQCvwZJBh/odO/chEj30
YM2fLg1fzn/M0pKahSvdtoJMPu1Q0qsgFFA8wGboa2jUoejB3E4acWHQliZkFhvyHksoaROQejwJ
GPT0MJXN7/OfsPDoOXXatyPQOUGkjmIarvKBQ4QEcfTCey9M9pwt7aqwMn4eQGa06N5QKrltIMgM
m+tL+f/S80/z8mGh9rYLYkvL/kgglI5OuIY4jEiJD1Stop+rhvy9j374DbALYsBW0+pY2bL4BiJW
vKYwxr4qLDfXI1A41xGj3eeQCXMitWkhYmAmD1pqNlabIlcOMk4UCCsYuq7PT/jSmM02N1DOowd6
TXxgLQxzHwWKDAAcXth/Sw+f7e6m1JB0Mg1UUiH6v88aD63YPOdw5Inzx/Pvv7DF/2IWPsyHFTmU
Zcq4OEIgqoCHnGvYk+GxWLU4treDf0IiKwmcGR0zaG+jwCQu/PLSx812e1iyIokhenFQA31rXfk1
UQqHVHohpi89frbJrZEU0cRCHD2qDGTFU7f3BI5hkHTchblf2OxzwjWJQIqz8Mg41J7fg4XB7F5b
fQnudTre/lGhmdvUjk03ZEMA0U/YLa5Bc028aEWgWgdl1/NTv/QDs+1e5iweFYB9R21GkCGIDx20
Otb8PfJZsqcJl/vzP7Q0TqcX+LDGXAgQcWD88sjasNsTmkQ3UHsqN597+mkBfHg6cNkhpOei5uhy
KMfROAYly7fdhQri0ruf/v7h6crSJBVdAqXwPr0DffZLGF/qfy6N/2x3C8maPjeqOnp18AVIxOAm
BfRzHZjwTaPy/XB+eBb2wdxiFnRGv4tFbk6yNvA61smPNCu+tSm/MEALWac328baxG2U5pwcdS/t
D+5asQcLW/7qbAhYBcicd6wGNxX1kT67cIYs1S/mgMJuqkOIVMM0ry8cyo8JFHb6dHwH9uCa8GBH
jY6uxolAnZj/6oP65fxI/nspRHOQ4WAowx+Rnuihu29k8UWx5sJW/PcgRv8HMnRVRxoPRk3wWS/W
lUTTGlJAt5N2L+UUf4cL4E2Vqwsoq3+nWdHceBbqZ6mFvzZA7jBPyHW0xyV6L2S4Ld2Tr0D3Oz9c
/1540RyC6FEN8kBj8DNCQWMveEur/LECo+FC9F36jNm+N1krvWgg6pihFOpqOD9D1S0wFbA9X/zk
cyXFaA4/BBsaSGiBr0BZ/JHGMFe3ef0USfbn/CgtfcUsCOQuSPM80xiluIG4a80fiAC/yWc3vbE7
gJfST04H/W8gG1DBz/sQs+5Q+9nnlQshmCr9HQDL6aca2dEcflgr6AdOYQiLuFBBSNF47yrwAdos
PzvlszOd2aTwSYDBCtMO+rrolZu42kGLL17lYI+Mml/YIgtrdw5EhLwnB7EWNwTtP3bsVfjfq/LL
+Qn/m63//7kOub7/TgQoA2VJosYceaqL29JVBZxVnWE7l9nhj4Ha16andf9UF23wLZmYe40g7rod
Q1MchyrmV4MfmV3miXALPRGoxmWgr6UxKSDKUgXv599yISDNQYxJPdWpnyQocYoBLSJ2N6TkC+in
N+ATQAyU3WaOXEJyLA32LD0ImRvjJozp8UQMh0wniL5sD3bk5vyn/PuYjfg8ToTZxFUIDZPG9MWq
rxPwV6cJTp/ZT4hJ/jr/I0vfcDozPqQJEGEF+aNz/MCMvBL6lYtwzcpLjgxLnzALEkMeel7bRQSJ
ZvWT9jW/glCGupcJK34kUxNfGKmlj5iHiNbHhXti5CCMuIsI+MBlUV1rorILIXvpO2a5AhREkASA
d3mwUVduvMncTTWul6UvHkk2XKr9LX3GLEp4VnXEa+vkQMInn916kKCNLlwoFz5gDkEcA8ezNMrJ
IYEOOVAMkLJ5bvXXGhji8+vorwjXP6LDHIXIakC2wbNJDl6i0BOHUPMNlRCGoDHafqtKgo2aQvT7
11BZEBDLKts6rqEtmJHucTpBnyR4WXvIXbQX7lFLn3w6uD6s7KLya1pTfHIFZxZQsTZZ/7MDfZvk
n9s6c/CiLGgTQFGGHIYSdLBHmtx24+8Lo3naIP8azdMS+fDyY0imTMsmOVTFSSK67gV5VECNQe/X
8vZBN0l4yEIWvzY1txAv8At2zSYPeGEuXquYsuewi8z+wtucFuC/3mYWJDpQNxM6DASRCDgEHMbD
Ckf/rRD1IbPouILde+vG2luVAnRhOkF57/wvLyQZc+9WNHWRBWofrs/Cv4vde0hARE/N1rMS2vx/
Pvcjs+ih28KTYddlR1ZMr6DMxjciL4o9ace7cjLXYKRMFzbJwgaPZ2EkF8LLQe5Kj0ho5FUAV3HL
+mqXB/RzoBTwK/+7bixrUJ5KxuzYVj9SWV91Zbgj3oWm1cKOmmMiKWScpal4cohTfpvCDh0WEsWW
NOKZVMZ8bozm8MimBNKyGb3kYMgEzFrDzXOXN4BZDePnqlPR/wEjDajqAFglB989d/BgmMpDdkmL
b2GK55jIIp7yPrAF9PvhMbBp/KyFQBR0Q8Bzj7fn1+tCisNmsSEJfGUHi9enwkDkNI2/ekH0NpzS
AnCl/BhUikK0D+d/bGEHznGSAVV1DtV8caiytL+qeA7yJoN4V/mshYLgCbukDbq0uE6R8EPEm+qo
j3DZwhFb2nUNUGGxdn63bqy9EEuWhm22zXMpIzCaQd/tVX4Hifxf8Aa896vgNiA1ikb2tYAkyvlB
O8XFf8TLOUAyL3K4WU/4lnqgh2gwW5mHF6oWS4+ebXA3MQm0oE4OrVffOZhko0N9oTG28Og5FNKL
CGuBZ5NH2G5A8B3iKJEdL9nc/rtcG83BhNDea5vMV/JIC1HBgDvOo3WayLTfouEg7gXJoCxSUDmA
H0+ma6mLytucn42FLfk/zs5ryVGeXaNXRJWEAIlT40jnHE6o6ekeJEAggkhXvx9/R/Ozx+2qPp2a
stug+Ia1lgWGCj/CdRqYdN0QRGcaXIvuNRvo/feffmLcLisMTcF6tIHjhxkUvGc5aocJ+NbgNRvn
zGg69Q2L+Y6afQEJdquQwOo+2fwhe+DrCxVT8jNjkr/0cWam1mEKN8mhUf4hnxsUJIR3oQrPDKxT
P2AxtZFrpQMI3Mlhaj6a4CsBDMKltxV6579/BSdm9tLEyUlIAXfDzM7zDHieVj/qvL+CKO2C9vK+
hG24q6Yzi++pSbLYwsOiJqCCYX0H0mJHMiBRaPj2/c849ZgWU9uMSQhDeJnGbdKjIHwv2ua6ReWi
Nd6ZF3FiJizLB0uvrMCLO54/2tdCA1eft5fFyB9+9PcvywdnAGKObEMssGjWEm39Kt3Zi0oFiqWX
9OfkUic2pKUBs6ho77M8SQ6SdJGTWcDA4fOE2dUzFVBJPyvl9Jf+S6ZDFuLSJABtOTAk7gH+AN2+
/9mUXtYUApYeBpPni4MZg9h1pt2gUUQ8hnd+S7Y/exvHAfzXfkqtZji4NsnBs84OyMaV9W6rYgCU
iP5wNC2mtUfm48zDtNazC8/tvJqB3cCgPTOrTw3WxX7N8xGGB0A8DlUavNc+jI58gj63qcwP79vL
asIsYcLUFHtpogA1gSQaPSErpX6WZfOX9YLK8woi4bM6DMy910Bx+qQ4cyM7sVQsSwS7Amy02cMh
ORWgsja/QgBZcjR6ZI/fD54Tq9yyUNCrB8hmEF+N27RxtwRxnCtko5szZ5hTf/1xav81NHuaj1l+
vAYJ8SCr1xH41zJ4YElxZo0+sR8sywRzCkVV7nFxSJrLFv4AIFnWiFSvQjJGnnbWDehq3z+nE2N0
WSc4clMFU4klz62m4nH0HcAsWaNfkhk7xPdfcepVLOaxCWsBPGSvYzG4/aYLErWpfcSMv//0U69i
MYfHLKjQNmKLuCQpMhEVUuXbNAg+JzHSy8x3f5YT9tliMms9FSHrTRr79aEGAL15yXqQV/3373/G
fzvYP07cbLEtz1kjAl80afz6enNwNjdX6t7bebsLeNAiaIMizJKoWl0k0ae/Qgho5UXtTkZBBAXW
CtqSVbtu16jwjsEZPPBdfQkmKyQ70QOEayu7+vz+rzyR/oMM6H8HvhEQX/QmwVlR5uBCTBUwzjqt
YQUJeR8nhPgbI6eMrqjjZz0oVzUUqLhRBmfG0om3/f/K+uZeBq3CUyqyS1F+BPR2BOuKT+2Zbe3E
3rws5AMRth4sKiFieHD2g0Fg1LX57USB3rLJVd51524Tp75osYLAEw+Bt+tkcWo5gcyFNdOBJiVS
gEwJtIwJV+1wS+Yv37+4E3NwWcjnpK2xedOnMXp87ol2NmM+3H3/0SfWqmUFXxLgOJNlXAGl4nRb
dLcXUaphMdSp3Xa04hsmxijDxX77/fedWLGW+sxAtcJKFJXDlgR2YPsGT8ohT8+S1089qcV6Yrtw
cOWMET4LsYEJIios/6LgB0d16U0rnfEtb32yqkkADJEE/0noX6PHPsuGpSudNK/f/8z/Xs0/FoSl
PCWRMvHgTQnjUTEIpz5xyQc+Vq9rn6wdUEpzZKrn8bOjEGT6HchMpNwVA3yhJb3OM3j4KqSO/H5T
g0yfKrJNUn7rlOllZqo7jTa44hUT9Zkr90y0+tSDWyxgHKWW0NZSFTfl9AVf9dpB5ev3z+LUK1+s
OjOaDWsYlnFhbElsx+GOqPYr6Of9jz5+WTmIRk0Zqgav3IZ8k6k3KtFABPTU959+4rn8l4z866xQ
ouXXyN5TcY1StVYlcQ+H6fcfTY+D8h9jZGlaMaiwc2kjMPegoqHFewatqABKEehuLCn5u+4eXadb
laMB4N5uHM9eBGdTwifW4mU94UQKAYBYlscIFwrA11DDlhSOeyNbyQ4AJrIzv/LUAzyOir8eIBwI
RATgLMeVHW4hRgdYCdDFc0/wBCLI/y8d9NfHc/S85q0/sxhbVvgGpu10D8WzugeaMJgjKPz0b06D
tFm5tYfOXVE0AnFLVFdEyA0au3VQggYWc9PVT1VXgh4iaTav2SjnuyJl/rySLPMv29TND6nNzaUY
BUU6yVM+XKYpbx8UQNjOSnOuf0Mz3G3GghcgsKWBi1xjn+yAaZ4/dGf0jQa6PVu1FKg4ULZkG3Xh
DI9lncgBNe3O2Ea9y547kBAhtXXTp4GlPei9fb1F4y3Z1m3gRmUpux1Y5H3EBUSWQcHg3BuzZjs3
rvjktSUbbPIlqGwO4lmMJ+oS7tT5IuTTsO2KIQXud2qOfrjBPbie3z/ORutdXqYZ2NUlHLaJ8GMl
WPm7kUZfps1M3vu0CmLLhuauzmzxK/GC9CIc+QiAJsQWOy5QhyiUoZs57FFinqFjuDR6oBGvq3oD
7VmARsiwTW7cvEyyCEjVlK3AVbRXjajNbRBwDL66G8IvD+SGayGdP1UNOimY8ZBveQKHoM5610QW
fjQbRPqnekbNhwh48JKIjP22go5AV7rFeCvAo/lCUlzEtginQ8NqkDDlGB4dmLLZwfMrD57ny+vc
pMN6IhVgu7kPjW00TJO+S7jIIxedSfcKmeK7nJXm3fOrEujalL+Og+2KNScZCPB1CfBh0uYfIaCs
3SpLPZzwVQ63yJoeF/e888mGBAZyCoYFEB11Rt+5QdlHwJmXa/gkyjYyjWzxj5PBcYH06Myektk+
OYivP1UlhkUDtM8Bw7S1K0UrVq80qqLRQ1xPd12ZQXfgSfmp8oAcCHq6cchMqiFyOjSSrNGMLRHG
waB+VTBhROmUw4TmlDS4ocjQHLC5tzFwJ8W1D/IsiNm2xIjhEu7CVCu0NrGuKiE0RB8mLqZdZX+1
bV/tUAUa1isatBR759RmN1U6qEewrnOYFYY6XwmJZ4oSE/hNIjFwSAzdwkOcvhmuklD6QJZ3EBFt
rJPAC4lM0TBtRkTBI0GFB4pDm/M9bjX2cc6L8cOMM2iCadd8NQMBA7Zs8NhWYeWne55VMKD6gKsj
Tg/aPcg8fQK1DpQWqa2GCzn72aMOBb9M86K5zYB6axFFKRu1Rdja/OoMpDmIQHX2j9+gnn1FBSdb
Pw+82AOdeIOYXvLgkjk95Elavqt06AG6pG9AR5Y3Xa/7fe4U/t1UOd5tkybyppkcsodnnm3QeMEO
pi2qLVjx2brsMjRQ58zf9xU0HJ5p3RulJYEbRgEBqTu5K2g/gf5cBtdj7+/6wSmw4+vSv1akbz5F
Xg5Aw/vJA3oop4sWpZUbV8wzKkJ98YbTTnVEy6or7dYTDhCigndQrhHMW4OyDumDV8W06px+5dmw
2yWsh9Mx4KWMJCi94Zr1Q3gF/bPZ9ATdhAYk8yJBJFkoPmyF1sM6mTqPRyZxISBuOuNsSAbwq1Cg
CCtlvyoq/D04nn/qMGCbdGr1sIcPud4ASsoO9egN+4GXEJjSvhR3EiC9a00d70+djEhzznI81I1b
22hqeXc5QAzxFaKM81lM7OjxzPSFQtMdzAd1tsH5rgaTdcpjcC8BDiUDvSoNw6F1gh/G0BDmqQ4d
/Ddlkputg+vl3g8gKmDeRB493Ij26GSHBqEznX51ksqsncSCYjwU84ak0uPbJAkBliNHVyjA3Cu0
EyJcyVzvQunW2cC2mAIP0HCdbcehQSgIflnnjaqCPIXjmF9J5crdKPrkBTTh8kpKCzxJWtXXZppE
PNe4LdikdtbCTum2S4nZaC3za+NAUVu3HNwPMqlXI9DmCcSB3SYw7l7OEAzXK/RzB1EnGrUGEAl+
A2OKy7Rr1ZVlBGsPSSi7691w2ge5RLVwING0Zvh8cLocIC+KKogpZdUvfCevcfQO86sSK+p7KJ38
zvdSjmEzjdOmoXX26BUtdAGgwLaRzWonFmVtH6qM1gfJm3SrE5JvfUiHosprw+e09/R9jWXjzoHG
BZnrNtzyYHSuJlenyKVA+TpKmYHVynn3AtzCUSmswL6mHm9/T2g/jqmfiRckFlCVZrP0ZRgKlBr4
xNuM6Zhdtahgu0DSptoPBFaHERUwT2EBiEXaySAunar+SphR1y4c0W8IxOax0w8uttGUAj3i0wN8
zQy2YdpvPD2pfRuK2aK3dbRXcoCGQcCE8M7qrOu2UC0DwuUbklx1qJV9x2XF7MSQOQCcpwn/yhRv
9grS5EgXNLse8xLIWwPcyR0du/C6qdBsT02VPhMhqQO7Zifux9GMF6hH9d+t18/Pg86xhMJ6FGkZ
hM8u6i/ntSJyGNaq5rhUokv2lXczNJy+BJgDzN0N+NbtJkdtPnDdjn+wDpO7RDopfMWjR7YhagfW
g3A/s17VUaNT5FIEOqeCuXV+Jw22uoEDUIxKP5XDNGD1FrJNsw7KDqEpB3jfVhos+aZCV/FcuA+z
UzF4vcYuzqsU1lZTyhcPlSCxJro7SNhb11Pr1Vufu3AzMEYj4ep6C6f7vDE4ytzMI56lGGwTAUNS
XaGrYLQAraM3CfJvswYxDHXnnYQhQjb1Bpvf7KyQysLxoAYjfQaxF5yRUCb0EnK2djOg+RHGUPRl
rhJL2wtUEWOPxUliuqGtg9WRBUN0PJLco5e1Wyc2pHgwTQgvShtUt56AHrEEfWiTyzz7UwGJcAHd
SnPhpgwPpQEDBZZZhqwHpdCGC62uuzkLYSEJAHL/rVU770Rmxl3QmmA/yTq48QjA7NJB/ymEF7BG
TF6BBSbt91VAQSmGN5V+2jRvbzQpMDvdwQvR8TyV2M6Vfa194LuG1M+LTYuIDIkoQTWpJAHf4siR
3fNeQhg8jk3lbXHzaNeg91Ybl8AGOyfYe/TI/Ap6ETleGCjnPUgETDesobs3r70HqvoqwfIFqq9f
sdt2wjnT9xsssfPQYdtUdTV/JrZOr7UEiJl3oMKAwZVhb4XkeNxAmquuQyVzsxEJ1Tscshp9rBSF
c6BzpiGErRMWXYinazSLrjtZ+1HRghZTmDI9ehekq6HPgPRpm4DSlG6NwbkKWglYPaEJgPo8yTkA
7WOvrtM6CH8plySfiNFVaw5h2hq6JXuH+DLZi2PwppqJgY6ATe4NLLjqisFisZl51r+4XQdxEawp
E5xFQU6uFYYNdEVY91/LbBAPlDRhXLpF85hCGg/fFIyuO7TzwoxsvfoWfzS/sMioldB0Kf5MXGeu
Nqbs1eusEpesA9/R6O81HSwnUPCIYjZfniUlVCXU0C9wzYPrKemr4++3ziVlGQ7pTebBnw29jY+d
VMIiAYAN9FsTAbi5d9iGeSXZhQRqZR5OgHVjQVx3OpcxTsOdRkUF5AturqqbIBjHKsooHCGr1htG
jY+b2ZcBi/qyQB19yFJvXaWU3qC4F2Ye5BN8DHjrPaVycPMLQnvU+MyF9daEufoGzcPOrmpwmZAe
dRu4G3i2Aajce+oaigiJjeUkyL7unPAVjcgmX5k6m+/S0fDXog7GiFDOdk1flJGpSnXP6666IKEc
33zcmmBr1kia154a34CCBJpbjdP8ibMRpDME94F3Lx/Kt9HJsmDFsA/fOAWq9EhHp3sNU9VO+tS9
h46HxFL7Wb3OA/CxoGTH6Rm6tCBqRQ4NYFJn16wXeE3NuGe+3HHWVtcOdQSo4Hm7c6yHmhrMOXaf
dZBRIwXS3detU13xop9fMBi8TYp5smWO6vYzLH0xLlrBGqfqMkJ1f7tFMnfctLizXULuCxL1OPHn
obdg2Yuc3CKvAq10OMDZbpW/hm64inDbdGOHq/S6coFo0iSEKw0XiiisXAMgZTGBjw6QMy5MgbdP
sdQ/NUOBvhg96/s89cK1O3rTRRLChIDlV27rEhHgGUmWZ2W0e4HBnlzkgQ1fmyZP4xAI0DXOF3Uc
ellzx4p+2FWQh8RZWMHchG0tKup6Psh2Tt+4dNqHukQpIsw6TO/hi4PrzdBxF/oN/eAwHAN0Hrod
j0RbNY+9KocL5oIIh/NQEK6YDOCJ8iBtjciAy2gRsDrqYYIQK/Qk4nw7yjzIo9zYfidVo2/KrKCX
jhGkRuBQ0xsxHE+MmD/P/ihRDgbA6O+uZOmHhetBrkBaq56NUGlMnAyQcSZHbjcYFPJyJE11o8as
3DPpJDh7UsSSNkmvQDpHuQjuK7Sv5U63GAUq7MdpTca0i1AmVuL/MvuRpaZ6hkfF4MwmLI5zJVXN
sfGllM4GVN7hUxdkvPd0WWS7luu5xtGmYs8YfzMQ7H6VrVjYjEmErDUUgrjpJlHtdNAC9ZDOi1I2
B2jrLFbf4dgWj//oWjTJriC5qOLA8OlQl+mABUCHzmU7GSB5ReVGIep5X7Qp3ZXL6wYHE48c2wvq
IoCJIat+9UdfCJC+BnghODZdHvhQRXZNu+oCO98W3kxvCxKyyB4DmtYtIQqcVH8zZqoZ0eNdVhvs
qvMvyPWyK95l3p4ogRI2SsWvFqsn0ivWXhdD35nIJkO1DWUDks9RL+RuhHZwh9WUQWfnphnFsY+g
ECq33PlgMM5XW8gv5AFxC+zLrpqRs+RQfMCGFI7ze1CIcVr1tOmRVADPLuoRcSErEvRNvXKDCn5A
xaNhho6kT2t/ZWGeigcmya6vMr03uTf9QhZIrHBh0+5qYnMReTwDzb8v9N6W7fQbLexAXqJpnl+k
DS1Am8/T9TiLettYGu4YFoGt5C0ESzBBHLBOgraPVjQXAnsMLHCeUT7qzjbYk3QOsEVmEB3h2FpF
MqDumiOgEFnJ89sysKDTg3DtuBFrE/ZLYpRGONdWR2sTCLkerw+Fg/zYKiO5vISmvd9DXFTsC+La
ezbVQNEMefJYzwUEXYMXlBtSBa9ilNWO6zbbsoHTNQ9dtnNDFC5ExNHtQcoGsO4uzz04qaBJgytd
QVKRNrduWakdUYV6znztXRiUm+yrNLXPoWchAONYpasJIShUcfBNPwxTbMgIrIDne2qNC6K6TA2a
eHHprtc6A5NxYJ35E3JXgRwmE7XNLYr7UMCCe8aYJjliBH064nA7sSuvVeRuND27VharYiSLqX7z
67G/c0f4anDMhYGzUX1xZQrbr7Vyw43FxR0l8eDaKpSVoLinzddK9F4ENKC3tWFYfVgISoACUhl/
rBOf3SqIoZ+gOyoRFPCxhrZVCpspnOClZ+cvLymhGCBGN5daOOkexyt3G1on32N2j2sztv2Fypl9
kbkKAKdiKJqoMsbXqESAghCdQheqG+V11kKjgyII/gD1ATxywSxewPGqr4M8TWNqG3UXUF69O+lA
X2afB/tR9/j6vga4q/Ecf4Xo27y15fEELKHQYQjV17g1T+kzbzQMS06mn2QO8EwzeOZj5u544P2Y
72d4rjZ15vkXdub03i9mf10MojmUNUQaJIP9oIeY75KhSOq6KQO5Zp2VNzSt5wtXj1i0wroASH/E
uaEq0uIdUzq5nhBGXkM7BKJSHTS4kIc8v9Bs5pg/RYvcgTSbHB3We45rz7Y3ODWi7/MrMEWyghLH
vU7Lke28nMNW7qr6LcRteus0Vfsn97Hv1o1Tb3NoGnFtFzaGdb64YegJX9dW2Q8nlPauaLi4IIGY
9pIkOIzNk4foiR9CE4b5Qu7D0oobViDv09CJt5BnNnJbpDCHohRW7yc+Bfc1jEWRHrRnVqitKeVK
j3NFIpnZ5KHC5eqPkqW+d5BMuMWlW0ZIwplnPgJFgCClGw0at7scEbht0nftTtdZQldo9vFjTzU5
/EvSJBdeUfVwZmrcghRQ1ldBSrMdrwO1d/0cD24U4UM5arPWKeY66tJw9yvKo0Ex7QKYO3zyNPde
Q7EyIswVcc3ELaN5eQNkDL3QhLKYEDZEuOs5B4nXsmVo/N6bsZGxX/i4sNIJ73gOmvIQKHBUpoQH
OPOMab/CMk5g4wOaQJtabKjEaaephT70A8lWA1Atb9VkkshX9bAuilR/1hUMKxDx5t6TqAOxgWoR
d4C2K2/LaU5vEYYi+a4gSHujp9BBHUWQrI4hV2gfRwsobuZC1Uj8jK4HmfGXxFbmio6Zs1MgqoLt
MqbeiqazXLtuKKfLJkAkf4U4SIHeCUF2oH8cHUcDNt/aERPMNbDmYCbOKxc4+ncWZOXLMOJYPEII
/p5oaR/VEKaIxTnmygL0huGZJpteBPTKZL19wO4mcdfnxWFAMOaS44rcwAlYl9C5yrHEwax0951f
mcMwpOO2cRH4Rp1UsvUFxR1wzJsP0hc4/FjIAJNSK/SB5OF9wo18CHrYflbCze1DOTUjuWaNqXdd
iBIDmwTQLHsBrd5Gj5ePo4N5XXW1hnsF5XAl4hC3vh3lo9O52Y1xvPDgcxhNRp/1IOb6CHyXeYlX
Aq7cnJthV7dCXhcFPHYmRKFngzDuM0y2JBLatS/amfHKHebNOzAD8y/XwVEaN1+xR7SmvWxLnK+4
lewJUqLpDnFqlDm7COHMSZ5c4S6ndq6ARKtoPAsjQuJ+5CKZd9Y2CLtOwhzGtknWuHFl9xnQNpeA
mKbXrHbCNTZv5zmDIeZWKafcjnjfcseEhuEs9CCGENZUOLIaXPSuAN6RcdZQFWxwwOUfokpsgUyl
hd+OcE5uPXhFdYQWl+SZwjILRYmXvyIGM6GevcQ9ZFdgAwy2DPvMqw+LsMFE7tHcRaGwe6VJHjwC
i4ha1W4ssg/EHP1feH3pkyClhO9SFvzGDa3dY1x4TxlFcyTsSZI9E2/sL0zdoHizZOQ5mdG3mpsA
3Rg46aHCQ1T7NuslrOFkvpJ56WyZyd3DlLj6D0wtwUWZe4Vau9AvHNqZdekK85jtobYOHivhjw8V
ZBwxhpLz0luin4DF4zmYoAG7EwGszOi5yz9T0uthZWYBz7rTurjdILFVwM/TqNvQDPbNA/tqn6uB
/gFoBlYe5vMz+fNTabtFgrufUXtT8jKLifBvGPQhqy4JK0jDDF9BznSu9+9kbnJRMIMYC+nG0kEY
aWA2HnGcROLOLW6aqhyRiqLdttCi2CRB6ECGBSt1Bj0VDoXS7Cfsg+jC1uGZBO9/7Sn/ypMuctNT
7zdI8QF9kvVEPDhNjaFMAgn8bebjoKM6GKATJ+hfMlXDymWnDqbGsblKp959bJmk1yjY5DsYpZpt
ZcJqO+Uz2/AA9NG+bH2kMDrnAosMEoO40WED9iZcYAl7y4uguNTolh5jJWmxn+q0uYK9sXJ3mYtQ
0UqgqL/cVLhhxC2qNDrcMloslzPP3XfcBinGJs4/t2nWCnzpY9ANHdDnWTrku7rwEQaRKErIkW5f
WfhbIfzL2v2USudFweq2m6dc72kH4a9gXrspZ4VyggnmYWggeBy0SfECGXHzaCktIuPh0uPnPXIB
mUuwwxTDpS1peJMC87bxpyTd5oFDNh0yaHvYALK7AI3Ge0Cu4GV2BrkGphb9Lnw+VzZ+okbmvyKk
vzKzCPUgqKwkSrs8jIyZQnaXOIlCIsMbNoULC/pkAA/7PhMc/juVviSKTE6bgE2TFTFjrevB85vy
tbSBuEEwDpE/gerydY84NHxwCa8eC1S03X//zacy0EvciK0JgibCLeLUZzvTarmiSLwhC7rVw0tZ
sl2aOcg+kwvcmSPh6U8ajGfqgo459H9MDLIoQ4INDRhsf8xir3P7OxAl3sjssENeMe/Mcz31Dcdl
6K+XOPi0H10PgStHs2wPzBzObtgP0w1JMvQDf/8IT5QIkEWJQFeokTmIOAMU79brgLfNHmna+eln
n3781r9+AuasPwE7UMV2RjsoACfBPXG1PdPYeuoBLdZjEzTIElnkiCiyibnkES6GipyjlJ2g8flL
CElDeVhBw1zFbtLpD40sybWvR/0FX6V40aBcHiTQitHYZuLGQsx50ecTBKqZO20z2jb301AW21aw
+cAdac704Z2abIv12HKXuJIjgO+289UU8j85d2Blzb8gUdzi+T6NLda2ATLR3fev8NRDXlYQAedB
OZY6ZIlg9HNZ50aihIzFVX2z/slXeEtGSQpLhyx9LCCoDQZDZHD+eDJ/Z2Fxpub4v7qa/z9XvSWp
ZA48BH1SmcaGpcGXQLb+sgkF8nhZg96EOUFdSuBPCuFT7J4h4WGkfIggHQUJbak9X0UKoQXEo+bJ
3oey7Q89GrHOVH/9+wF7S7IJgwA7dWqNemtcu4a2XHnVmyw/fvZoF2sIYmFFgVNEESN+C4p4kI+/
rDe7V3kYzpvvv+LfK4gXHn/XX3McJayj1UBBHBBUuEFC5KKq69ufffRi+Rgc1wiDBp64RtR6YrfV
OZrMiWpcL1wsHZbLXMIEWcbA1sBd6pdD7PUVcuV+090FFjGTlR2mGmWCOHK1RevFOS/omYX9+PD/
NRyX5zuf4ViVoSzLotCmhLzSh2LCu2yDc+P938Vt8Gr/7yvpauUmOC6ZeCgdpH4SlrlR35YwlIYz
D+D4ZBZSbShU4NdOmUHYcihVtk+ckF9whBh+uYHIhouMZee6zE795MUqYqQMAczI4Jrs6S7P6HuN
bRMhahqsBmp/1lrjLQkoPhuCvHewIRQJbj8IWksyHirnZrDnOpBO/I4lB8Ux5WCLJsFkdWqCE+Y0
Ny8BCtJ2Hpw9l6ixkOeKH0990+J80aElooGlHpF5H6HWS+Chogn3u2p4/n5uHT/nH4NQHL/3r2mL
SwsEsyHaPFwvhc6VDC92tBcAOOwrIbcIJJozJ4wT69sSZdJheUffnFfE6H9H1dqkHzNkpsJCnIME
nViAlmI2NVG0MciqiEUeIrarbwMvOYPUOfUSFssEch255mxAAWUyPqVu5143uBdgH1AI3qM7+swG
eOprFguCaoiZwOVCcomPG29+BIZ2R6enlJ7ZBU49ocV60HQ877MB4ZQxf/cJUgQo5/p+FJ16uYt5
jebOAvFQfHJIv4rkLqye6blu5xMDdIktMVmQlm1Yp3FQfSJIvHbCYk/EjiEUWuY/22CW4BIGZ3Vm
R+y90MCtw4xGgTo37P99UANg73/nl0s52o9sn6GIY8LGHjSUwHA5IXCOYrgHXJGDy6SckrsBQYoU
Xj6hz4zZEy97iSYpwfeHXaoHBmKu6qsEJaBRztJ0+6MXzhe7vWnR9QSZcBqjARAlfKO5G62Lmp32
nE7zxIjix5/117pkOqx8omEqRrphT6t5q4m/llN65o2fGlWLGT1SNSmJDRLtHP0qRcbfDO7KRyjK
QzbAyc7FTU69hMWM5tzlahKou+/FOD9YUCAQn1AzOdPMc+pXLCa0AEMLIYxZxW7DH/MyuymSHHGM
2bsyPnvADzxzNj31MxbTe0h6XXOkN2My/uqalwEVdN8PoxOzY4kTCadsEn0aqLhDMQvLyZse+93o
J2taIF3skI8g0Lvxh9g9bwkWwVWO1F2DdbxDCn/VF+C4jxNqfpzhCtHZds0Q04y+/2Unxu8SMDJw
pBATi0dGQfgLPGdf1Lela87E4049t8WunRK3B14VNvFJ2mefoHRbl3uPoj5Dc4uqbHdaQe2+x0Gu
OPN7TuxNS+JIWqjCZNygxSMxl7IoD6gC/cXQ3aNHVNL97Jkt5nwYOsxMKHZGEOITZWARtR+cZmd+
wKkXspjxmSwnNagG2egk7qqrFIgUYOnOfPiJCRIs5nniBzmjPf5yqu2Vze1h6u0ZMOGJOb4EiZgJ
Ma1hqJ0DhWsGynZr7pwcxbfCEbDcT9o+pFNAzoyrU79jMdFRIBz0lQAFwuZ+c1AJS6KSF+c6QE+8
giVdZEyhhgsy6ECSAbmUXoBMOSKTvOPUY2fuPCd+wJIxUtWZHyiUO8WV9j7SoksjEKp+tmcsISLg
xzs6qDEFSsGQzu4vq07PK5Oj8KcpsohY+vqjefD/eCLWo72XgVbioXM5SwWKgh5tfq4n/dSl1z++
nr+21sb3Wo7yJRVL9xMdLOsQzSgoMY8oo1uZ6iuUMjxKbWHKevv+95x6Kcd//+sLSdFltfawlyNL
tvVriSM0+/Ozj17M6r5rEnQloDesDRSq8vUWUeYzQ+nEirdEimgAsnt3Go8f3RwC+TWWuEyOFk0Z
5/jrJ6a2v9i+ZdnkYcmPtJ3wQfkPuqoOzKIQ86Op2JkJ/V+7/j/ud/5iRgfO2LGa4NkP0ev/cXZm
vXEyWxf+RUg1UcAt0LOHth3HTm6Q4zhMxVDFzK//Vufq/TjBLfnmlU6O1O2GGvde61nxqXmMjs42
B7c+DiJI+jYqhJ9kq7YC6W8v+XHee0Ef0KB+bM7km/eBE+oLrGJ5aI7lsR+D4qneTSfycq0e4GIE
/OOvW9JI3DFq0izCdBVM3pQprtKi1T9pXL2rKD6PNLlDTenh86Gysvos2SSpJL3dAscAwR52repx
Nr+Vc831+tdU+q9fcnnH/xnjlSuyfp5HfhwUfH0BiQSQfbSb4B23Y71HtxjRc1Ga3URTVB4KzxS3
qRPbewS3NM85GezAgs3gWBHVnce+HENWZswfZdwHjUQZymLpr7qN8i2aAMlpGtprIckrg3BJOUGO
XmzbjgTCQwBEYg+8eoBwX+/jSsT7AdowX+n+Wq7VyrllCT0pKm6ZyEW1AVCxxxTdy4vf7oFM5kxY
9gYp5hli8DdBIf///KWvTGKxWHrgnreVqezoMJr9HDkA6fzkxYvsrxHF1gbVYv0RaZ64xHbAw+PZ
z0xG7wOHIQFR7J//+WsfvzhXNJ7sIyrx56scGJqsyIM5KY/IJX37/PPX3sdiBZrbjhczhUQvp/xA
Y2JdZD84dMGA5fEfEKrvzTTsGLRLn3/fyk6w5KHYrIDhgA3WAZV9eMLH15SoL9YglkCUAYjuGWHl
eBXjk4fqhqd/p1+snCxhKF42556eKXqopYFPzW37DJ1/mm4/fywrr5kvFo+0hrDLLWbgJ2FTA1Nv
R/vHzNRfO0EuWShYSJIhg5b32GR7BkFaNw+hTZ8jCBa1l+w+/wl/HdP/WACXHBTaCQMlF36DbSDN
b2EzDJshn+/M4GV3Q1+rgMrBCxMCm+tUiQ8p5l+ImvyWmAZZHXr07vvMisN85E9KDmD/1eIaomVl
EfgbMfaftVnOdexNDTrgFSb+oxQaVmV4iFLfKxIWKlIOV3bbtfe4WA2aZJTGYWg/lgKawra46NYh
5uFXnvHaxy9WAyjTW5PWoAmVKj1IRSq4wyAu196V2bn2+YvVYNSWDUGTBRhS+0vBM1HpezK/fz4+
VraZ/+GeYNvKaIRtJoH6K4ljEFlwHQ6HdPxFUij2It1fmUwrkHKxRJxIy0koFEcchWBe3k/dlIPN
Y8PEg1PvfTvjdtNAyhtAq16E86jQup0mtO01PLk+vXg0qZXz/cim9hRXjBwGCWFljihm5WdeIr9W
U1mCUjhODPPM8EBqbw5ZTk+TLK7sGivPehlvlg6lsasGH614EnS8AzD43S4/YpSsBXv+0vtc8lDi
rk5zdJchTmJ/4r7zhfplbFDYPISvOuxrA3JJRmkJqSr78kPQtbqFtzmGRZk99Epcbe5fjsH/WLWW
LJSM8KSEwDk9Wq6THHC+igMlUoSYO6z47iFd6L5iVvdewuGDOmGpkcYNgfjPrz3DxXKhnCqbWsTb
HY15gPbbL6MH6qLxy72wzq79xJVJvaSgIFOkyZwcNcKanS9+TxsG8ZFUVybb3+X9Xw9wuWZUcH93
I0drxBQI33XTP8yya4jla7Qd2cUHKJwd2Akx7HNuGaJs9Qa/tt6Y8nKvGOp7izi4eXqPUzIPgeli
6tsQIqeNualTtUEg2RF53YdkNMIXDje+KOzH3M1e7RkpBIkzBjoVNzpLPwo5hhMtd1PPYR2fkfzs
QpUWfO1VLa5ReT4a3o0YJ7LrG7gtPfe5GTM4/xTlsN47I3IQypJ+bQIveSolLm2Qh6FWRYdTnn+k
xg4khz0+z3wCS/nnP2llV1xiVWC/pdLtwBc37MNxHpk9odZwz8Yrp46Vcbckq7g1bGwZB8m+qO5s
9U3RB2e4Uk9Y++jLL/rPfq5g4C1ADsH6VjDznAzz/BLbCpgWQJS8KyfjlZPqMn5tMq1XzjDeHiuW
JIHt9tl7LAf5/WvPfnEtgbb74m1k7sF1evS/Ae3LGuReWjwG6lAfPv+Stce0WF5a6MM1Q+n5UHTm
CbT977YGLNpM45UtfW0ALY4j8IaWKaC08pAPE+zY3a9Rt989XjwJ028+/wlrb2GxunSoB6NW6NTH
VttT2DBEPCt+bQtbKT4s1ZFeB9EYBEcQf0SOs7VbuLtVKsghIwh9JYkG0QW5UzC/IAD4yjKy8nuW
Gknd8Jm1SVQcWcL5bUwNfAkJuXaVX7nNLWWQaQU1SWoxVGqcqTU+LOzFLQjqdGcKPYaF2yeg+9nq
Z9uVwOHZ9XDlKLNy3lhqIFuwO0QGWsHRAfn4RKypC/MoYT/gwBn3melgvKmHa8HAa1+2mPwUpqpK
SyqPg/QOtXJ2noQPM904HAh3eeUgv/aeLlPqPytMWQ46imQ2nTh3+G0xAslWGfsaZXtl4pDF7Ldm
GKQdCEdOsOVs0hqGiad5guk4vwYfX3tGi5nPKjk23WjPp2IqNkVuXTBHfmHUUVc2qlJXNIhrD2kx
/5HgQlkOu/HJaroHeE0foD281hhcWbuWyWwShmYXgiZQwAfuU9zmUXkNRnGtXLf28YvtvGZwCRnl
lKcWdA1bvUYOnhGurZ+vWv/+dL4UMkLE0RRuZznHjiV3kTvcu1MCkMDXpJg4avz/wZkl9QBbG2NH
lUybZgB+wcsM3IPXsv3+vS7ypRKx1LmXj40FhBtSTWuYQUWp+tdomMeTrpoSvdmLmxzJWMWVgfTv
4cqXaWtQRpCYzZJCWS9H3+bejwRW0Ankrr4+JWqMrryXte9ZzGrbJFHbtYimT1v1kirECrry5AG9
BsgVOnZfUzvzZewaDNiOjQgqDvxVZPyY5jssJY+fD61/zznwp///u8cSMfSDrPVp7jU4JHU8+7ZD
6ZWWx9rAXczoIoV8uco5HpCab2HKCQ2Z7iPL+dKqypd6RGlRt5rzLj0hKnI7t+7JMOv8+XNZ+8sX
E5oQAFSQFjkeTVs+1wY3CcNvI/ea3HqlZ8aXkkJ4MIvcSezhGI+4g/Cs33kl/zM7RQmOfXnXEtyt
4xrhArYGyS+xvjYzljrDDqx5XUbzeKTWm8Tql9RPVLxW4EZoNe8+f3R/JQn/e4Xjy7y0qSYO0AIT
OerYQVgbiExgv0ReDtrUPNw38JL+sZOm3IEfNe6yjvR7YNrsGzV047fJKrxA4ah8lMzzfMd0bVgi
smefj338NhDIpy8xWThTEfbQpKiYasCr9q4a4dRpSqhVoq7nD7FjJ0HLcneXz9DX0otVTgppbVpO
ZcgUdc6DidimcnUGi166Ab/tfUq8cWtDQHgGfmVEVdaTJgrwr9kOeQ/Fa8xGcjEJ9QDbKQqWgx7h
Pu2H+IW4jQdBhkfDrlPz1gEhMYShbgrpXMmdF8GfULbceWFEQvPNYZvXw8CDFH1MQOLcbOOkFOB2
5fa41c5NDXYDHEIc1qJbpHdh4KH9s/n87aysWUt9ZmWR0ZMRBnZUspOJOEeYMcJ028JF9a/g6bZI
2mvZ4mvftVgf0xl1Mz2y7hQN4lcx8V1RJ5Xv0gp5YQrG4Am3uSu/amW+/o9Y00qUx9I2OZkxVmh+
AlYYOBm4XYgH5/sihke6oYnezllqf7gEuT/16MQ7L88xtaltfWuQrb6Pi5ruiWn0PdMaOCrquues
a0cXgEO3O3t9AmyGB+9172tQHNMtrZi7mabc8aWLIK1J5l2YgbIQItU+P8cdmzeOEWJvE85n3+I9
26nJzW/AtMm3nps7RzHiQAL/PSBZqCufGK/JbQHDdxF4Oh82rhwOM1gvrmOFIFYWd5lF4xP86+ne
ncc87NIZ0D6aDfuJwT7bFW22gcc391XejFBPApQE66TYilGBOZn2PzI1g43Jo+o1ylS1A6YBNJqS
i4MZTRkWQ1mEseAVEHOkDwlWWB8kFddvxy6+h7TdbIR2mxD+yhgwpqiG5R+g+89f4r+Psdxd7EUd
iKKTV4/jUY/xc+MkJ13XT8iQvxtF+fD5V6wNk8WGZDdT0ab1mJyiXoQ9FzvaqMDq4vDzj19d1hf3
S7fqeKxipzvVID2mWdHeVKBIBV4OeFpDD3Or7mTa/ckwFHHsAZnj8+9d2cXdxW7VcGklQGWmpxTm
QAMnL6o6X/vopVy2HfOojPN2OCnY2Tl57uP0i5+8OHaS2tAqRsjiqWuT85AUZVD2Iv7SxZgvZbJe
lNGxbprh5AGuWJdh1197ICtDaKmDbUnCLMthySmT+iFP033e8vuojr528FgKYVUskLChMUIHIt4G
sI4G4ipU6ZpryTYri/JSCNtaCYilltefqih+GHt9g6Jx49eqeIa5vtrJCZejz0fl2pNazGcytaxp
MpGcoD940bO1ryy21wn72unPWcxlZpGGxL1JTkTJZouirgg9S8srJsCVxeivcfk/N3aJ8AInB4zt
xDpwOLqfqrzLsFfUcLV87eks5iyWfIlKIIZ/Vf0pqnw7AbI4Xeu8OStmb75UwiZ51dq6EdFRgk6R
byQx1rlvvGjfoq58HhogGICgSvItAGL6jxqsjhwayxt/g0EJ8qojPGgmsHfXH3yYxld0NdoGOeKV
AGppatPXCZSXn0MlUHQo3RzojUwC8ANgZGiBGuVDAwJkbG+IOJPMcrZTxdje0breSG7YTTy347kE
lODcujQ9KQzK55rn8ERBU352hBtvB/Sv4Jwj1qtjk+ot743yZQumKc4OkG2jIZBt+n5svycKWC9/
LFEy8oFCbO683E5DMTnFLqVm2nhJYm0FXIZYHdPsBwTOCBBGBPQ2qvux8pUly13K5ov4MZ+Ag8tB
0bIm9TFErnWvezqdSdNmR9WlZsO18pBJE1mnchLigVod4DpVhiiNKosb3EH0cJcRBS5XUph5S4eo
2Mqpze+tomObIRbFjZw6MClaECgJMKF/2NSwG67Md0AV+l2TTAeWN7f9BP6RlQ0kzECWDxuSgR+G
zLyAehRNxsq9A6f6BiCp0o/I/MpGW4ZKt09V3dVBr6sUUM0Rd3jX7o8oqsAeP7VIsJUEsQlxdaNQ
x/FNDCd6Mh8AydkruzsUNqPo5c+/q8G+TUb93BiVbvnFRZYlHeB/UYQ0j3K0cCpnTwVvW9/qOfFN
LsDrSrxz4VXAKjjeqxTFO6F2uS2bWviuZklApvTBUg5qL2UxBVlcfjdZCx6r0CeC4LZAlN4EmIVI
cf0Ea6YCc9evsG0GRT29UyBbZmY+2tj+IWN9duIaemRAKwn1bN+K0wNjgoXSI13AeuutRRAMekF6
DsFOxpydYaedqcIBTORjmCb63i5mEcZWTe5tqKpBQmN8U6X2dhqre/hrzQ0W3XfAOS4Am3Op6yjs
1Ij/O2NvAFLcWBX/JhpRPWbEfjMURgWqFQhqdkkw01qynUru/CEGTB0Zpz5nAzjSxFBgTWsLzxim
/9gRSH9KrCCays6XvdRh1XVPem5RVAVSksP2vR9U7+Bo7v0ZYcn1RVw9OqX1s5JsxELU3kg7fvNs
9TjyOkCQ23Pixt/zzv7deo3yJ9Lc0NL5PV4EEkB/eEGStvg0IkDl7cAZ7wC5Kl3QOW2hbqIKGEcK
+e8GeW2Ajkj6nk+AYiEu1bcLsGqAlryD5Plgi/zRGsBrzRXYrjV4r53Zxtq7LdR8JlP9oyzm20ZY
o1/F/bHkeMmuyG84IGg+UHtsAzWoCXsn5iGuACbkibjTcfLLte3HUbJvdSwOje2ccWKvgpLwWyiW
MoTg0dRHmNWhmxzgiqt7VupH1s63EmLiGixLH2FO+3R2b7kzftOan9rS20StuXWz6ZllOFcQRBwC
8h4fwex6iJtxbyW4qUViq+b8d4u9JLCbastqnfi8Id+KlvxpMvpqxqbA48h5wGEfAZwuvzVOZfbE
0ZgI9hD5cYHsY22yPugYuyexF0CWN9+YyOu2EjqREGl7oXDkU+E6YQlatT9gPGFNoxvoiedNRorf
RVLcsIjcYaiW/jQUToDs+Je4iEKwi7deHmu/ovUO1Fd/ZuzsTua16kYdurBshE3NQ0cAGzteLiOi
+l3p/M0k4y438Gw3aRwqG4CPaCb72cDw2iLXl0wbG9mxftsOg09UsUG9TJyFjUTzrKgfyjiRYYmL
IS5R0762q3fN1a+5xd0XGSxJkAvzBq7Yc8YBYksNtYKJjm8QZICYBYT+paARbx1nRkAGiXCdjad7
jyYHIEZ3oD/bAUiGdK8i2KKjKrpNgVNC5OF8GIdiunVKpAYp1p6jegIE05v8gcjvtYUBVJTecNaT
7U9sOlvkgrj28NSnTRm1Ty1nP3Nt8acG8IG3ouR4P2lM/IZlqS8GfdJ98j7m42MkwfqQbVDj4H/o
TPTaYYD46aRvRyyQ2EnGPxZR4Eix54FSE9gs2k0eLvyDA1iXtE91JMEXHIstWGpgq8nqOZ0QfZfr
mfitVgUgufQHNdZtl9JThcoFfN90Kyvj3TDk225oinW7jZ1NPeMKAqDuvaZISLSL+BA3AKHEVXMq
kB4MzRIwIlmH3W/2ju5s/egMvemF+xsau/M4iwMWnF+5rjHGtPrldua710F5Imy9EVG3S0T27OXs
WJYz2wkXrNGGdPd2PpIgz+wDr1FKtM20b7E7+6U2/c5RZe4D8oMXMPE71iSnGTGafnIBD4rhSRNY
BtBJPhjTnL1KMz9Km1c26BZvAXxMXshXiC4POFIkvtOTG+Jh0ZOkI6FtcqQVZOoD8gE3kPXQAgJ3
gaR03gc1HPosad1KJ93l7nzjWtHvzJpwgCCoD3eZ+9TbyUM+Jw8GYel+DIaoqU0V1qDBBVmq+Mmo
2gsugOJwVtF9jNGC5nPMwVBMftk9SENzgx1+coHGxcMXyCufHyBiK/2+K19Ba86+WZMogioZ7utC
QAwA0jjrDxXG1chAFosAPvKR84BRXaPM05M8C1JWun4xRy+tweZqLk74AXgh5pm7eKhuVYYdzVSP
Sa02tEd9CFQtv07nfZbYzj4vYA6zbPnmpPY3px12RQGmSANgL4JBOICzcB0Aj0Q3tIgeCw/tKUzg
QJCUwl5W3bVwWQNvOsNoZsgQcNpUqN52FSILGdiUEeBXjVfPWwweZFFN8QsAWCfRNpu690gAXsoD
jDFhrcVv2Y+PCjxEuDet9oL8LPG6zbcZqmDXYPKhZINkh17gJouNJAG21G/dYqdtikDSmX+vE/qr
EvJUN9VT2WP4gNEHble3Z7lEXc7bjSNUQ8ZD0SsFXSuIUdkagN7zo3g+EUAWwdgTH0nT4tDYoYdZ
dTFcjQhvoHlXbPq6Gm8nS6q7VE/UT6PW3TS2zTesg18z0u9s8lIEEDoaHNYCIF8buaChHmKTYYzX
6VMEnpgzSFz0W2BOhvTORm8WboQXnshXrRConM7zbd8OL3XHnrTEzydW9EhF4Qa9GJ5d1/uR8XQI
IgJtO5jlQHI3eFFZYWFfN51PtPc2j81tCTEtDC43mZSwz7U4bABiFESoOm4lLcrej2q7lDj/lPqh
jGh+knmJweEWzQ6chvqeIdNkgGETy2WbA98KJq4Wfguw2nvJ3aQI4XkABMyUeO7JBOcD0JKigqCu
b5VvlyZ78egISm41oMuV1USQoOlSMgcSpwBwHHHEf3E7B0xFaec4H0QDkJUTaK4Pyu6LWwY/xWMO
puMtCmbVU6IFIkQsG5lnFEUFP0WTALFnlgNgqciJd1aAc770LK5vCM9Qe+U4sOyAGe3OmfCG36Au
enWYVKzTQYKT2J4aag5KWyCfETpH8uTggg7gFomcez5joYlVrRSYQtNgP/EGjvigwub5PY0SL9Cz
y0dfzVZP/dZgTIRJC5YeCJIS4fFuFPXvtJm7u0gDrOBPhRzOM/7SF1u33vuXrmtLqx/vhEgbXaEh
oOzvaY7LyFSmP9DIra/Ujlbu5UuDX2mTAaDRQp8qXIgyJkCnHh5xT7n3wDazjGiv3MpXakXLNHEE
k0DsAkX8caDkoW/Frsiu2i9XOn3/Y+pzNM0t1CWP4GmjlF16pT+kcCmPlP7EiDxOenqt7P5K0Xel
vrDMEWeJcWvHSYfjIL5hBAUOufe+GNbK5aJ4EUWdG0sxlCDUl3mOXrpKXjjO1Klvep1eaces/YJF
CWOCRo02XjkeWZWHWXxTW31Qqmrz+ZBdKWEsnX6x5mlaJbk+eSor7+SYtOCNzoAWR+MDU7C9f/41
f2Wg/+j3yEUlowbt02pxOTmRh/pwX9XBPUBgB1kF93SfYHk/FQeJOMTOh7vUD+jHk3x5yp+esl10
5YeuDLulD7DmHYSvXVafSiS6zoC6ujca12QVPeU4ZozRNQ/uygNdmgG9pFQQCLLy5LJvExa+PN/3
CQiKs3ulJrT2BZe14T9FJ9qi4FKNuj613m02onwggsm+qcDC+/xVrX3+5d//8/lJBUZcUtd4U7mu
/rgO6ghtnLb3osLuW3TW/MXfcRnv//keN2GMqkpVqA396D3rjmPv7fKfIN+8fP5DVibOMl08shGA
ZSdzebI12VvCwQnLGMfvmbkmc6Ur67G9WABap+/rFmjsE5CuEayNpkAeBkE7BBvnneMkiGPwJIJf
1eiGU5shbSOztl2u440nq2lv/T0vzFURjG7l3eSFEnciEc2V3WLtASxWDhQ/4SaMh+LUE/FHYrSD
Z+n8Hpzu8fMHzP9Onn/M6qWZ0EIXDORBak4m64onw6W8G6JM176OpulxLnqg2nHO4btG0w4c92po
tiWgsj/QFWVPrU3nGmch0x/bziP31eV4MXg6EojSmvhbLEHXDcGMQlchgWINPZIYqO1Ba/Zc2TkB
tp+6+m6Y9QwhjRmf6kZMbegBMI7QXVa3CNpqSCKBS+87ZFRoUL+9wu4fOW5RD7XnlEHmdPOE49mE
l+biBN2EbUK9wtcNSZFeUSRbS5R1wCHR+4nR5P5MoeD73pd286Lwy39HHvCjBrPiu5kBOjTtCFl6
D0H6dq4JQV0eiQJJbBVHblsaIXJOfSKgV945cy1uAL0uXJ+xDgYcMAgcXMzRYkbYFfNaJFZ4XAR6
INh487ab3jXix4+NXamgnPrmpi8cgjKnVAkuY4mqAemzxoMbJeQx7ZLpm3IYDRlSBvee671yB4d9
INH7j5Im9W3VCm+Hi/94LvL5CcF1LwO4UEeHRx5SUXCgL5EAdCIxt0IWdwdEPeSoSCHyI5JlGkR4
EPifykJF44KPR7zANvdSFXhz2W+LrLpTxMYejrwlMVgPMyvNRsKeRhIH23xBcNiOM35Lc+ShUQ/B
t7qsQ0TOUpC8XSdIeuqGhJLLXIp+SqlYqDOabhBTyFEecltkLxXVBo1j41tTjQc88xerdCo/ttrb
RGL3snpEsbSC383CnXZIZ4/8ojAaIcneFAA8O/kNlgLYzFF/JgD1h2iYDttOa5S2LPd3CVazP3b2
3x9ofcxtCR205Yhg8NJjClYwKj6J7WeN3fqVA+pjCVRp5UOClfoDCst3wORxcJ7dM2yMLcQNVrST
8M5vkpT+hrSl+Jk5IMLh0KZ2dTHGA1Dbo3ufWnR+Yg1ezVhJ6wac3OJuBkVzX6ai3xESf2SQIO/i
Fm6/SNwX9YAeuWc9JC16yynCUVBBFeWOxSiZtXac74A/Av3FKZxd05AeuQUYNy7o3LBFQYGUgjsq
+2PdEbURXjHiTy8eeSNv8TqaoHKn6nY2NdSv+OiXilpPKHCN+6mwmrOTE4WUnlgcraqrTTCS6D0H
Rw4NiguZyrWmt56Mrw3Yg4dJuew5nQt0vlHW8cti9DZo+aO/j8kngqyjdeDhNvlg2bgDEtN2QSsR
T9b0SoE07s37RFgICfIAT+goFsdJtPOhGUfbZ4l8KXOVhVHac39GxBKvYhR++BQ/TgUKMRwGuiOX
8NzwuMh3xqsodoOZIo5VvTS4zO4Ytms/SSv1lGEJCope4j9u0sJB1RBfDelHpaNHy6uaPYBwadCp
DBT4yUW+3SXyhtr19ynSP2Su5T4yFLYXaeEixRqQXezauZ0uzls0LVBbRC7Axhg4L6R0NNm1c6HR
9LWdwM7sBqxsKr5zjSQKWXUKdTWreKhiLlAUQbZSGTne0Skmsy2Bny1tNDda2WQIBqyxhOQVAHIY
/WjJ50gNuHWR9YIeiit+DejxIDaxzwNBKTKjeGU28TyVyA5Lh7eyxu2/VLk6Jk4P7YESbL6lU5E9
NAJonQCEaGjj2ph2mPNIKyinzgs7Puu95Qx/khFoN8Lwm7M8LgIs47B4i4EiskG7B9Mb631yPXWP
cKB8M5koOw6o56OMP6LOE2QT3OdiMKrc25Hb36VqQrGjQmfpfoB3/2mkDDk0hZdXu7R1o5DXc/K9
HS1nA9xWC6Fe1fpYjdpdi1SMkCN17KPpLVoFcBomja8ht/xWzCz1LcL4vge4+w3w+BFFKNTxvxXG
Bjy6FyMQMGXjtnsuqao3idugQUQrq7yBl4lshbG9MvBwFcJ/4v7MW4n6BnekEwcVyxAD10fDhEmP
A7pBGTTm92jXeT+JM37NBcqXXnqU1kxj0DgAqHh8mLlGb+iaOf2v4egf2/fSCZ+o3gPZG4dy+WBu
kI7my2Db+AfMpx+wYOuQP8xH52jtys1TctxDu5K/jFdIUStnk6UxvtRoNiK6pjxZdIR561iXd8VV
h9Xahy+OyFMGLSw8y+OxG9ljw7tX10QnVcg/n597/i1552JxQo7aRgpkiNSnUbQbxFcE8PzdDeBA
eDaqzH37MHWDP8srnpaVu/jSvm7R2sOBH08KECEsfmZG008Jd/v5b1m5Fi296i5jQ5UktD7RCCF7
kiCF6jxQfo6meqNm5Q9TsfvaNy3OymocUgqk/ICijjgkPUADFYsfSdEgzTF/LlEIVsa6xhtZGwGL
oy+qegWDThUCjDLp3zQaU08wsaqNBqb7i09uIePhHdLjIOJDpqbSj0Of34vc+o6fuCkMmBa63Gui
rxy0LwPrX/N0cXlGeBhogCWKGLrCCdZ+5pHA1qSw2s7+5y9n5RuWPvZ0niRiM6z+yIrBCeJIs4AV
/bH3xmc3Hq+Jt1auS0tHe9IjVyON1XT0TA1b69FRCKSsY3Ta35HkfaXUsPZTFpOfAhlPxBCNsPC5
R45CqmE2Or7V0a7mK1Ny7Ssu//7fq6uWXtSOdnaaywwpX8kGPfxwRsxX0X98/j7oygBeOtszijKp
BoL+ZF75q76bvyEtKdtgM+9ex7fm/uj9gFOdXPGErixoS686DvAZM5Q0pzFCndcnXOBgS6Ce3ael
k22nOkFon+VBd6z48HcWjd0Vsd3K6sYXq4JbpWM6EO0cC94dUsn3cKi9ff4M10bbYg2gMWci8QYJ
hv8rYnGanzDUQsN0atqvybD4YgWYmOaD7maU8ssJZ43yg/U092N9jQC6NgYW0z5qERyT4Wx/lP3P
vgNVu00ruZ+Z3V0pLa6896VpfSYtggxAwznls+Xs+o6aR27p8qHu4v6EGJMU/a2KQcg5dZB+evmV
usTKnrN0oRvPQq50W8tjJOpAxDqYkChW9sgwTgHkS2HmltdEjyszdelKj1HQdCFVSaD+tzB6ITtC
hjFEHjNEGUfZyuHX52Nt5VUtnellWnTZlIkRV2jcYvMBcTvdpoOq82sff/na/yw4OZZ/ry7HEtlf
6Z+RWK9IxHli8hoEfW0cXCbnfz4+ZZ0oLKKTk0LwmWqjo8vz89COO4gEHoAp3ZSx2elIXpmYay9l
MeeRMZ0ObCKQl6cmRD4gUkyATKuQHiWbK4eNlWVlaUCPIcxTVlFNR6ea0GBrnS2yxa+BmNcWZ7ac
+C4WKzvmOJL1SbHVqZsfdTK0uK0gFM+4HPEvyBtXaEqnDCl/7uWMO0zE4yFwJealxe39wPnlLupo
8cqEQN/z84Gy9mgXS0Y6yrY3U1OeRO38KZMUhPm8O1tugdTjqPj4/EtW5u/SKS4qB5gKu6hPGaUB
et4oF6FA0iHwhvB5O3P3hN7a51+1Mq+WfnFbIUeFz5e2gWpDnj1qMW/1eOV3rAySv1Xd/wx7FzdZ
EELc8gSFfwcNTK/CCbGDn//lax++OCNIa3AJ5NzqZM0wFxiOo61OIZP7/NPXXsFyQQA5OOm5VZ5U
wrZDGUGrYPkGpvGxogecc+b/4+y6liPlue0TUSVEvqWhE872BH83lCchkYOQgKc/q+fcePSbpsqX
45qCRmFra+8V5Bh97k2X73s3SDaOUJjjkjEJXBGbbgsXdjtmqEyNRXvOhf9tRFt546vWZlsLDEYp
K7dZkFeN6bd+OCzDE/BA1z9jbTrov58xSIegxouuicfLGziffps6FMCuP3vtZ2vhYMqD2icLd85K
sBfB5RPh7JcttxiEa4QBnTPuOx4UmmfXh3E2lTeOCwxID1+0GPVTGjGY8T3bC4C1vjSM2GvEDLfJ
uvtcNq2TxwEUqOx0MqyzKCW8OQWAZI8zoHR190mMs04gX6SEmdnS2+cOACbYVdqA+BSe2CNF4Btr
eCUq6lxxbgroIsHJ8zyM/vnSnvXdE13smAIAcn0JrOSaRNvtaYb9DrFoC2ZZIwpTEyhDkYfK2hMA
yg28UOUUZnSUG/ePlQX3P8Y5S984wEQ3Sd/C3mYc40C6t4YaPjnn2pZfcnTmGKHBmRppt0vLILtZ
Mt8EkrqfDwWu0RuH9NqgadudmRAPdnKLnq0GxqRVQ/bWmL4EyoYmTvPosnJLImvtRdrmB04Y/Qa4
Ip5Hz4KXrpfuZI6kpij/kIoejNLfCstrL9IiQTZ3S8WItM5tYzx2qAPAMWdXFfnbVM9fCURVr6+2
tfnXTnk3Sz1YuzYkabM3n0F1Dh1NWLdvhLOPQyUYlP+GSsim+WIxkWz2HE7lhbk34Bz2mR9OdRZ5
K81yNCgmovXZVzjYOjs+1l9hcrB1Wn08MlSnkUNtokuHYiCJJQM4ZMAT0UKbYYPusfZwbZO7gdXA
CdSakmwAA3qyD45Cku9uRamPs3Cqm9nMTDK4UzRNghXk3IFi2SUGsDAtq2FGas5OZPGg3MNpLDuA
k8A2Purj2Eh14ng+orE6UQelktI4TmAS2mPNduhRAfEIH/vr8772Em2nWwDiwU9x6pOU1/uUA4LI
vfEB1aWfjvA2LrNry1bb5Cjid2KQQ5PkwOi5QAQWE/9UFkp1DrnDfM8n/hicU6vBqiJhURH0+Lei
xsoBTwNtP8PGF3qAkPJODMa/TFbJb4au/C2A0JWZPMKNNjba8hTM45FzuhF8VxazTi5HB3bg5eAt
yeT7cS5cONeVx8rahEZchv1/a5ZUZ5HTUhRw20NwN5Y6PWfSZEdpjeXj7Fn2vZ/L/tmaOue2hQs1
+goe814m6N59JUZdPowTqTdkYuhlDD/6HdqmHcnYBkatzLOFtv5sAADZh60DxYcGtbQKjaLCjSvF
92QowlkWsACDKG2Aq9w9xeHqjyRhQA1j+BkgsNUWwG5lQ+jGNFmaOWyCb8956j0AEDrXpV9dr/Ch
iQ0iLQK8vaV+ujbP2mFuEQHMMuj2iV0BlesPXQzz3VeAQD4X0nVC7jB4A0wOoQbRLr0XEZLnT75A
ObTr/HajV7Sys31tZ4tUNDNsi5G+FcCZz446iSXdUJ9YCbq+dmIPtTGCZlWlqEV1Q+iP2YFP470n
oIo320dS1LeisMGpMJ8/FQl1Fm5rLOXIjHlJhAl4xjjtfP9+sNq4Q8X1+hs+zkGoTsZ16tIwR7MI
zsTMosn1QtD4dtT9Awvm0DbH/fW3rCxg3b1GeU4DJa7JPENMM3bAjunG8h7km/tpZlvWRGt7Vyfo
ThaM5ivl9Em+SHXxnciVE4IRR95wp16KcGBdE4KpXZ1rpdiTA3m/MqwLpfbpAD9MOxjx+0A/fKnU
osBUXIr6P88bi/ssSCGeP7uGfehl0SZ24wLQcH1k1sZfDzijB41ROomEQ0LMbvsK5DPrHFQIPyU6
IGFJyEYIX9kXOg04lUGlBgG9kSDj8q7nzXLIZbqlPrjiXEg97dDupxy6XnIiZy+QaNKjfxpZ1dTt
wae1Y3ey87vGmeaQGZN7YoNdnmhalYdGml1IJqON7NIAI1LW1e2F4fV1KHv/5foQr8Q0ndVrZqOJ
67wgZ5pJ+MpiAUJmIW+6+Prj18ZViwnKxeMh3E7BinSKexegoRjAPb5xIq09XTvs/VyYKoBjejKx
wD5xn3V33kTyx+u/fWX16RB0dIuprF1KzhPSibwNwiCHgdiwHzMwY8uNl6yMvw5Dh1R+53rmAt15
wBNemSAygViNTCgDwOxz36Htoh4G41k1qSEp2ofCg1eEbcTEvMnaNk5hvP65l1y+711tK0MGxCkg
LuexVjB+/9XOQFijxOUPcgdo58Y2XZuSy0J495ZppqxRVkbPAKJc2Kzq1srnR6Pj+74DctS3X69/
zdqsaPvV4dZC0PcckrpvbgKf3PkuKJhOv3FRWHu8dgpLDyywloxgVbnGXrEyCaw6at0tUde1UdI2
Xe0vjAUmKtelcCLStr/AbYWJYil/UTCowZxyN4LH3x7ABxmhDkUHUcioJPhzCf1PfJ/27nk/naB+
DgGaUPxwX+xn9z57IDdpQo/P5S37wn98an50BLoNbVJSFnhvTx7s8oELEHKXaWMpr0QVHXZObFTp
kMFARidrv6YWBfOv2jjq1x59mbF365dOfisWC/UAUnb3AFA8Z6LdqjWsLCrddcawBrSe+Az4CcAa
8QgZOJwnxRMl85aw3EqiohvP5D1hfm5UCtx8R91LbwHmpChmHBuG/yUNOI2uz+7aey6j926U0szz
2zrvu2SyrIQTfkMD46YrACB22cYNd2WL6GjzZZgWkIZz0E2Calc3IrZI89hb7Quh4mm205/Xv8TH
L/5gfzjaRidFUzgM5Ppz08qkDuibymYg8Sb7EYzMaCj8IqLCJBvp0opyOtUx5MEEvzBrrHEeKisy
8/6hmTgajnBJA+CWp8tdV02RQXuka+NZIeXbuRCImnxnVwAPXOTZDi6ZYQ/+JfGsTy557Yyu1dDw
zJjaBG72R7umAEnOG49eWfE65i5TZTZ2qQUc+NI+Qc8N4vD5OfXtp+uTt/b4y6S+W4aZnSl7GJcx
qQWwKZAC+TJXSwOlic+pw1FbiwawIq4sD0oVSe39HHLMCgVc0Mn36QwwpPE5Fg3VIXZMFZlZAy2U
CKp+WoX9VbU94ELy+8K2JmIlrOm4OiDTXZraRpvMzbyHuEZI63p3fRLWCjo6qo4Ku5YF6ceksYaf
/cITJvgXlJFY6Pv+bSfmRysTL6BpwgOp2HL9XJt67fw3cpYHMFquktGbI7eFkETRnog7f+4Wbmth
wYCNHVgbaQnRIUiCVcO8kwDpb4zY2m/XTv+Bd01pzGKEztNTO2UhbV4r+21jNi4P+SCg6QYwUFnj
gGzi4B1Hyygg6UECmDHWdZwRNkcNFKtDZdTWTTdItmvznN2PbV3/qoRTbuT85mWQPvgJOr6uYSNv
c9Ljqua/jfyx5Q+ur25onoUmMfeWvdzxtjw3uJ5L9wecszbeuxLKdcDdbKDzVSsodxrTAF52Grbd
billXIHPAcHFLFen62O8cjT9j5mM51slqFYY4kKZjxQ37Vg6hvWzrgbnvOSZscN2HjYWy8rO1b1l
plK0spCg0sxdGi5zsCNde7j+HSunuA67G92gRLaJR7fdS5m/VvkdgwQLZDg2fvra87UsYQSlCBcb
HHZmVzhvhvTI0eEAJkOXMI8omkcb87Gyn3RYXQkRSTpVCECscc+lSSJcYGPVT9H1YVqbAS0WQGkS
spkC7aFWspPFzZgNzbfrj1775VokgJkilDaYVSWubR1G0cW5pF98T2yUK1fqfbolTMHNCY3FS5AE
W32v4O2cgmHeTbKE3hR6dtIzDtARb2JW9FsVuZVP0mF2TooOt+Ko06Q5dBD7oVZgQUFoAwSorSxq
ZUJ0SF0Ki6uaTt2YUKLuZtc6Q0Ey/NSE6BC6oAJ7Dn5dKlmMFxqwcGGnAqim6w9fCVA6bs6uYMAh
zaFKfKMN/QbrtHqzbWNnBTeOOHOn3Uid18bnMjXv0qKxlD6UqoIq4SW0DWoVT2CpXf+Ev0vng9j+
l13x7tkGtyYiQBlLFjOHCH1eFuAz4RIAqtwEcxHDvBEN3J7gZWydvc6zjoWCmpYP0swJ5D4/7oJe
HBTQD+hDZMYPNhIaZoHDb201jrsScp3PpKbjN2nk+dEyPYgbeSk5iSKFVYk7l/sun0jsMK/dL5Cf
DfuJu0+OR7b0MNfmSMsrhsbxclwKcLUsSpT7MqiMOcMOUi+v3uAmTmGCfDaZG4f12l7RIgurL3CQ
ZcFEtcuO4r4xW7/LbIvtvrL7deAehHztpkrZmBDz3PV/XNdBD2gKrQ56SybbZ+Vt29CNUL/2Jdod
wvR5N9U4+JO5/VG6Bzs7VJA2u77mVqZER+AR084q22nxbAdKL29N4kDyroVgB8yeHbER5FcGS8fe
ZYGdikVxBej0jxQWO6P10tsB6JPzfd/KyCfQJxqW+HNfpF0rwA8028mcATOrIdSXDhC8zkb2swpk
VLccwii2fVvU/OX621bSlb8l73dbNlccvWLLwvEIheEJoO12TMMULEN2UYebgs8tgb/40XevUbXb
BlXR1kkmrNgcyNG7lMq5tRF5VoKaefn7u8e3uVA28tgxsfPpdTT6A7G2aEFrj9b2/FwbJahvWLxg
JPrPaBtR6CbCt2cjL13ZG3/T5He/fGqdaoZhWpVQ9Kj6JT32KbttjW7jjr3267UcoqVQdOJWKpIB
etKq9SLJpy/XV87aL9d2NWvSLgiqDJqxE3S/qVXPcUVKslcFyTYuWiuLU4fc5ZCuM5ehUInKxM6b
qoixHgYa/6UwWG/tjTRrZYh01F0xlXXg16xKIEl5dOrg1RnkloLE2rO1vYy9ay8zh1ODAnEF2n7Q
td6Ieyvpsw6zG3kViI5xxL1+9A6VMtRLx4M2hgwUO/Jm3FpAK7OsA+xm5ZlgTPsisZymu1XTXLwA
VpQmsnWLjUR07VMug/duC5iwCIeYZyASWfePVELBHvqdO5XVT8DbbWyztYnQdnHgpEU+m5cr+yxu
4EPx4jfy1/V9sPZo7ZyG/mg5jT5TCbOn0B07qMY9fe7J2uY1x7ScZ8Dpkxyqg5mbh9T63N4l2t5t
/EIhjREygaE9uhjdvkmrh3yYNu5cHw8JJvDfGeW95dWqJFg0oj2CWv/dSWHVfn1QPo4Jpg6csz0f
jtVzLhO/Ygdo8x0WcJkMIGdc42WhGzHh41Vv6uA5aA/2HnLjMfGFdwdc4dFp+v+KPttY8WuPv+yE
dyu+aEnPMkjoJw6sJNzeP1CShpP9OVAkRF3/fTyw/HYpOXKiPOAk6hpoXZaldUdS7n7qODd1qByA
IhNzhyVLLNa/QrMdfhOw77GD7uX6JH8cEkzdZ6UXc+oJqPMmTj4/q9K8Hyjds678U/vG6/VXrK1R
bdv6BaS90MZD1KEPIJXHA3x/rz/545QUEsP/Dj8fzYFTaK4kkzk8i5xAilg+DdlyWCDDYZje2XfQ
gr7+ro8zU1PHy5WBpQqWUZkAppwBtTUfbBPuvWiv3vc2/MxbiHHBxnpCuavf4nOsrF4dL4c7WjBZ
8EhMJlLxHYxGFBCA0PJUDZRIr3/WCh8fxhH/jmFhKLdQSz8kLc65W6cz5lvTliXZSR403ybukd04
Pk6Et0U0gzx/IdH6/X3WCacICQRtzJ1RZy4UOIpSHLIaaKkJdQ4atVIVbxxn/r0kYO5AMtNt2C63
FqS8bufys10NlQcFHGernbuylnV/l2F2A3cugAmwOMRsse2/Lyp9k3KIjf5zjUlTtykZJtNScsA7
nOzOq88s/3V9HtamWoskFPqR7dw5MukE2BZVmE6Ja23cb9fG5bIx3wVB0yO9X4u+T2A80rShV89z
C8XK1oa4LK7T56pt+v31z1jZ6zoyb+EufEK9GdgMaNvW4o9rfM6VwdQBeb40nawz8WTV/Z7o6+Bt
gPHWfrEeQ4wGFu2dwr5e8pgAaN1k7sP1wVgbd+3s5+C1qj7DAcqmFifnaD1QmxwrrJ7IzJz4Uy/R
oXdAFjCokeTpueb1oSfzjprknuUQcoX+6PVXrAyRjrsza1W1Ns/ypBzS5UhAxz4XLRRtrz/9bwHh
f2tZqCX9uzy5FdSu7EfMQDV6Rwne4AFyk0UMQ0cBXats8kPUZlXMC7Pc2WXf7dtZ8sixq/ZkmgsE
kyiMNBb0TkO7JjOU59vK2LHJ8NGdde27QczzRrq1skt1jw3GIUwbLL1MgjFIIWFceai0DMZRcup8
bgfpADvwJ/ui45k4w8tS7Ep0io4GWZqND1hZkrrJhjnnvIICt0wI1AlCVU83jAdfGWQyonTYtCJZ
e4t2B7BKB+eALWXSF//BXpqLecfB9d6y/V5bj1pCYXtZAG4jFkwxvbXy1wCbkOtLce3BWizo+mzO
JwsPbo3bvCl2DB5E15+8NiJaKICIEVy9ukUmcqDPlMBFOTeCW8aGOzn7G2F+5dfrzhpNMC6EpJjb
gKoXHsw3jSlfrv/8lXWvI/wgNJ3lno8g2Wb9o+kEh7ZmL13pbgSYldxKx/ZBuhnGAAsBOorANsMK
EpiS3hUm1P3Ro/3OluKLZee/qETD/Pr3rA3VZZrenYi1Z3IPUnwqId1dlf2xfPOTD74M4LsH9wKK
W+4AVyLCnl3yO2Bbld2VBaRrypo965lNoGRTXySRxnIHxehsYpFfbFSA1oZE27OwJIBmsIlfXnVP
9vgSyHZj6a9cI11tt5ZzMMHUQoEjU/43ztWuKOFbwMguh+MEzFw23rK2QrWtW0sowwUXXyU7g644
uzEh5OUUvz63XLTdm6Ny1YLLB2TS3MFm7Zswvl5/8MrY6PC82maGQvdXJlBvPA+INiCrhUy9DaUT
yXSrm7YytTpOL+h7kGlB0k/sTj33kseE9hurxrrM4geHt6Md3j68ANt8liKB0xTMCpxhgL/dPGa7
gSpnx7zej2QtvEi5FyUUVNOhKs6gRQrniDxiFLZ2wcVVAMy0JTJkkEK0TYDUPBrpSwfwHHT1AL4q
CO3wn2FD4LPS+z31pR/i2l3tU9cKTkvqeLeIfO1hKHEbG9vCRMdopjBM6GBq7QS/r0/WyhbUcYN1
IBzLh6R44vg1lOeD4XlohxfQFmM5tRvn88oy1pGD+DAyD3464B3DPi3krcfbr0DEb5F41xbcZYm8
i0++D6FTw+1QjpoUGoV2YccLB6JGXaQhwoJZZr6Thcl2YyrqvVgabw85Cf6Do2h+qphih3pqRwhx
OuVzBkXMkyvQy6rJYId0MtwYrq0w71oc9cXMFxErV4rbZqzMHWAnUwQzGeskPCRM7Wy1d2h89PcU
F4avcC5kU8Qms/7jDCJFEQIwYtEoeVstULgOqW9ABrH32ijtXRfuhtwKHSYiWn3LSaCCKBMSmp4F
7fbWYg03dJ7UScI7hodlbbkoZZOl+prnFrsvFasP0JPvQcgug7jKMihTymZ4yDg8KPyUd1vFobWx
1iKqy4IBpQJEjYZDrtLojDeH1XRnpjcmTEwgmrARRNa2txZgXWIEHL3y4FzCgMX7CnuXjcNsxavL
1GGSXgEBpgWsVogohuxXgbJHtit+D6+chuVd8Wo1u7QKt6DKa5+hBdkGerMgseBlQfs65RDq/fap
bauDH1Vqw/IJ8o3J1B99zsIetYhu+lbCaeb6C1ayF11W0G9yA/gRq0THLbhXjngtrexPzy5SnjbM
nLLiNHTGbVOmj9fftzJQOhoy4ClE4DnC+Wjet+aX9JO+eKYOgISQSqsgOooE0oCC+NijdkadaTyl
Xf+5EKrjHzuF25vNfChjlctZwuwqEd00/HH8crx1KrZlWbA2Qpe/v4tyqWQL8V1IZAvoCKGqcqyc
4Pn64K8EaFvb1K0ZdDk1MfjgeKYHD6kB6BVl5zjhEoz1lijJylGj4x5HIwNONEC+PSy4puUwfJll
l9BlesvGz7kUQPfg30GC1KwpjR55meIWlKSNN5+P33klNnbFSvTTAZA2NWcXBstlQtLa3gniPMOm
JUlp8WxwdlcP0Ky+PiMrk63DHD0PSreVQBdfzvm+GiG9bLHvn3u0VhsVLTO8kaPmW6ouEuYrSX9c
f/DK/OrQRVo3almogZgEFZcshEt0HTetM56zvGfP1dg6G7FiZbnqsEUw5lBMrHDvtEUWQ8J6n3k0
bC1nY+zXTggduyhnd3Y5Qf+pVaRwQtsAtgj9xPYcLMo7mBUMF1DZAcrFH+s7z5T5AwUdAs7T0Kro
c8eHT1ozbpyD/790P0hGdU3BqqMwobfRqk1b2G8abZbegDHPnsWUOagFw9enttPqBJ1qFCVsYn+t
4Rf1wy89nkIM3W5lqPKqFJC7zMbb1PJhcpq56U3XCRV3bJoiG3Wpg4cMLRmDAlLrA8sOxFtMGUKN
2r+Rop+hxpwN7YMLAWFQ3LvuZ46iZbsziFSnKfWRfCMnhh+TMd3kYjZu6rm39lnRZA/m1F9kXCvv
YRkd8l8NQKuMOu55BXxKDD9yQEl+ZU3QP4AL48QwfVFfGTU9AyLgjf+tyYkPS8FLn25REPcyBgbj
aJUB7zv5QRXbA53uOrgsHNnUTG8sJePzkLMgqaHC9gD9WhapapnQHYMYUplm9X06Cx+6z0DCGMOc
3sKNPd1lnZyGHYGNIPArkACv67w4VJ3Dd2zu3+qsHR45mO/QBPLbN1t2XZzmFjyuF4ipwzstPdRN
ETyA3WNABKATx8YZ7NMoYRSI8R52JTHh/CkW+xvrGEwEoXJ06jOQvGGfbQMT26b7QXKY+6m03889
UOEQ8G4i1OnVPuNIXl2EtBduFe2u6ZcAaaeN+VQ0ABKVLnOcKsi/Ua914jxty2fSVhWcLAjbZZAs
x4uN/DTmNpBm6EvuZEX5F5aaTSwDsJsC7lEY88FWAdJ08MgzwAu0iPyeB7I5WI3VRBOOsH2Nft0D
mar8nE8sv4eYURD7WVnBMa+AMV4+/qd8Je4hyDbAnbGxfvl9U34Hsq771RLVxW05jxa0AHDHvx5s
1mKAdmTNqpdpBo1uiFDejDCrq4WAzTvbCAFr4Zf+e4xYjPo9cXAgzuLnZD7608ZuXguR2vFkoeFU
gWpdJjUrFxGaJmkfgMKw/sDB3Hg0lPwc78bU0bkNnBRMKip40NivowPbvCXdGPi/SNgP4pEOwrXm
ohtwNwYmKF72/UmeYKp7BkhT3ZZ1WH3xoy6CIHg8nOTd/Dx9kV/sH0SE7e/s3jil8deNkVzJT3Wc
rgKGp6CQv0T7B+j/3wTqmkb7nEkVpl29Mwkscz9HrTN13K6JZBdSAOiOwSsGypd56LUNtNfpxlr7
izL7aEAvi+VdYpeXPYhbjocBtcYuFqZPvk/ZWN3NMNyKDMPJYzHnVtRZjheXrAPRIk2NqL74bbiT
Wr5MZs7huNYUG2i4lSSHXrbcu98zlg6MP0xLJD584/rmEcoOUVMsIS9f/EpsLKO1l2jZrKLOgKsZ
6g4DjC9K4wesAqIWzmaK/8C+2xrayzXro6HVooRoM5r61BgS+M52p1p0w2H23WWX53I4mMto7M15
YRE1bXK3jBfVNGzG6HqEWvtCLYbkwN8KGK6LpO/rO7Mamp2CJUa49HUTumZ2hkLfxptWotX/gHEz
f56zHLEQvo1himY2V78/9w369ZX1s5UaCCMWjDVvPfOCyF4AxhZe0e8KLNA4X4by7frLVkK6jsVd
COVy9DoMmDvxx6yRXpLBfxUEg9Y/Xn/FypzoSNwqrwWoLsjs5tpNw26x2W0w9DCedmpYR4MnDycM
qDNcf9nKtOiqmKg+WX3XwvtdMbBYU/hZgESutto6a6OlRY2ihM1hLdG1M3sPVsAN7v9uh+un2Lqu
rb3g8vd3YWD256wR9QQrVPoorC/C+w631+sjszYNlxF792hmdbUsl1okKlBRlv8R8o9qH+G7gyw+
2wgwa6Ovbf1udnFLIAUOiLkcUGbrq1NGOdv4grXB0TZ3b1g+zyxTJJ1bR77toMp4sSvaaoysnG6m
lieUvTAXuMZjKxTjELZCPsFr7wRto6NVkGbniMELs757KOtmq3t0uf59ECp1bUyj6zsPsCyZuDjB
w1HFyxIvMb8vPicGYupoXLPrVSuHDLcqaH6JqQjNLZjJyk/XIbjYyxXSQcQ/RkhSAcTEeXesWioO
M8QWopy4505NW9Xmj8dJl8BUbAF2ycDarWkDd97HdvJ2xtaXrOUCOi63J1WXiwa65BC2muAAOiqU
9wJxU1vDcEISDjmNDkRt+NVCHxkp/z2xRmsPw50umsHNiYnfOC9dAHPd6zt1hW9p6gBez8l8XC8D
1O5HqNYzbzk3FT/aSIFgvpz/mniwb2ALbVTVnpX2QXrBAm0sY4uhuLLPiBYpKKWzza1LHus/u8ad
cn4EW6Yta4/WAgQHZwW2jFjwKM126gTu8uBv2ACspPlEiw6uDTBSaqVjMo3gw+R9aHO4jpk7d5LR
9XlZ+/FagHBnx5kC27u8gUW4dh+Hdoyq4PX60/8eUR8EAx3gS912Hqjng7Vgw3/cAbc6yr0BDMWL
TzZxZLs3B1ClRCCyF+GN6WEZ7frB4xONLcf2jqmJRkypaLVbTHuJ5cjUnhtZ/eP67/s4tsN2/N/z
AwbEjgUaYHCu+gfoQkXZ6MfXn/zxuBIdHkyx7TwYzAVnd4EnkQ05/abwfiyDu5GAfByqiI4MHgTh
U32ptKKbOO5UntvREPCD49gPcCkzd7ar3lrP+HP9a1bmkQRakgBm3DBTgRwUPUU7IhNceyHj3saS
FvWZoqJyMwTQh668pYKtlotiCXWtfU7qaYfiwAifYVd9g0c4uWhKWAfhCHo/ZdW8MRof7xOiI427
UXbNEABLVkpnvKkpi43aLuOW5nKHltfGW9bGXIshFtp1ghBkSh576iA8WJpFNOI+Y2X3vt9HNd86
tdeWpRZRBkrIgq60SOzy3KvILTaC8IrQDgm0eGKL2QxygQdDXD1uT8VTlsgXM6qjcs/2MnQjiC6d
gvPwYt/4SX+od1s9B3r56f8bCIgORq5oX6bTBHIFu7Hu/YM4Oft2j5s+HNDu+G2bDHukVQ/qJk/q
mCbsnMbBS7NBNTX/+n989Hbt+lHgqoYADYUkdNeJBW9ZHsqlExQ+aXKUoWWa/gtz/foBjF0UniTM
wyYIuDvGXe6q7nsgF8fdLaBu3MO/urupGu5ZYHoaiEuFmBQDZdmYzxL/PquyrSBnrUCTo5WR/oKz
uQrHXtDY8aoWjXnX3xeucA5TWcmIQ2clqryg3VV5R+LFNAPclv3hXHcBuavM1N/Ba69+mLzB+2PV
bE7go219n32W722rtB8y22OJY8ErMc/guAc8CXsk1AaOPOttFVZ+6h87h464ENvQbzD8sryHtTj7
Q43ZR09uoUevL+ZbB3p9cVq008++4UMTwomk+BX0NYsqoGtOXqWK7wQkHBHymRMAqOhzavTeDe1g
7p3BvTPCESu+LkNdxQoyV794bRuhQ2v5ZZwceYdqXxbmg+0Cs6CCXeV1xbM/wEa+gD1XYpaA9BUw
vK+gX9XnkafK5mj6dnBcmlbc2MxlPoB+jB06ODfGtGvc+xEDdgvJlnxHXEafbAVVQmucIR1hTrz8
PvQUd+TCUzsfU5AEUlg7tjgouDQOuLmtEUROEbyOhU/3RuehQluRbO+VAvfEVpAdOunixA3D3HUw
KM1QFxyBBjCaAbaGcHT/xsYMeodwKi+P6QwIa4iqtAM3G3+e4rRq1K1BreKlDXxIs1tlWSbW0H1L
cxSY21YEP0iQzVWCTMcKG7nIKFtAndpfj9Yr4UMHxntQBwrgSI8biz+EdPjeiefrD1451HQ0vJNN
jY+emHXu8grFlqX4MXBAcvjgna6/YMXHg+gg9QbY9FQNvXW2g7pMfKtZji6Er6PF8MnO7Wjidajv
KLcsjtnQROlEXtMqvbUn6x6WYnPkQbMMh6C1ETDXPlg79rwWHkJsaUSS94+cP5dQ2TKap+vf+vHd
leiCswxD6DmsyhM63kwWqNU4K7PKOOa0OOTzFiL/Lxrhg9Dna4cWenQTb3osBiUG/gJrRH7TppV5
ahGyjj7cODOEP9QkR9+kZ2h/06eLufn3ITcn+HrCSALU+HyXF6m4l33eR+XgWGjbp9WBQKX1WCzE
gONICdhJByPqtpqbF8Zt47D0ip8Ey+Dzwv3hIPtA7OAkocLSRTI0BtzfCxuGptlYi7BWBT1RmeaH
Qpb1Lbe5eBxwFUvalGW7tLObuB6m7M7yOuecm9KPEDzVnecMxh6mT27oB4rEqmu6I8yeCZos1hQj
+SjgZiu2nFzWFsPlaHtXbMgbdPKmpgzOEJ/+RYz+0Zbkyxw4n8tFdQg/2uMDQNooZE79bcW+0vnn
9XW29rO1DL8s6EXGvMgTD0ggP4OwgdXHabela7KSeunyud48U7OasL5cWBXCYmNn9lZEa2/fkS1l
25W8Swfx976oqDEia5FRUcdlG3m38AQVddRsmUWsREwdwy/8HOw0A60Ibg53vO9OjATx9eFfUVMj
OoC/w0Hh9AH2uWVaAyB7aKUWERIAnAvczernAdegJYRRieXEkizOW2VdxJAggACm7je4WB0tw8t+
cFKYw/9xdmXLcetY8lc67jt7uAAgMTG3H1i7atFuy3ph2LJNgPu+ff0kUW6VxHapOhzhoIkDECyR
xHaQJ9Pl0DUrSdiu68gsZ4ZTde7HP/PMa5xi90lAPDvzEUzF+wOxQb80DFDNshHd9OnjG5x7xOPn
+ab1tBmt8ibB5z0gNLXXbuNu+WcVTzq4oBdxBgca5rS+sTGq4cEBleQfPpVJk69zUXW1z8GEV1xb
9BpxDK5WABkYXwrMPvfYzfdPxZNhzlvgMrfVwO6j0vpJUmctwEpVhpf4rc89+En7z1rQ67SlFWxx
n34RRoO1ILL5swAb3Z7MrDuDy1QrkvxKQo53EZcVdHmbwnwgnJmPg23kFwKRzvRiU/h+oJUd78EM
jmmUM0u0hyoFyRS7gNM98xamAP7GhMShYWJ16zdoilqUPhie/5CV4RIk1pde9bm/YJwHvGkAoIHG
6MHwnZrFskpAKZ9hZOO3HzeCc5WPf9mbyn198HUb8QHbigN7wOtac6FI0sxJJr/+2R0m7dfMQQeb
OQU6CDbMy35lFdDajj59XPm5FzBpw6bGBiMG4GGb9Usbm8H9vBWLOFh+XPuZFsAmrbiN8z4UDH1b
I71ZSUpMeC7MV8/97knzzQwn0ikAb1uImjrYPWHfcm8TWhdqPzNDZJOWa5WV7DHJxmeptcXSqXg9
r6HTepVGfjInAUaGAHjw+ccP6cwgO+XgbQezbSqCh2QhGnkelH0ITTHz+yBMa+c3Pv1upWWysIvY
utCiz7yVKbrfCoM4bZwBf50E2FnTrqTt/5FrXZ9C+tMIGuAZIv+gl5OtZUlBFtquhuRSn3eGTFKf
wvrLIcCK0cDn6rXYa54PoN2Bvsmy3FXlMhU7/xI33ZlWPcXUEz/yWwlP07YNet+NMSQPebll4sJj
Gr2cv1kaTOH0JgQ3ygyT5qsuzvyryNeyTSWpvuJJacxFUBNIgSbWTG/S9IpZwx/Sc+l00toF0y2g
lhJ/60BVQ7hWlvU/nJiJB68Cf66bYGNgK8qyWRqBJw6aXlIJXiNZL2hcaleDk9irMNdD1/bz+EXv
AMSal4zzrzbT0zXk1hKoiVKnv6LWID9X4K/6Cp9M9iVKsGvk5los99RCW0q1VJtFlt08lkFlS+wJ
YOJHCkM+fdyiznQOU3LgsLJZWRgm3+jDoK8IS+VDZxZwGjQkNx/73qou3OhMPzGlBw503wBXjME3
YdEmn4uca/Nel8592TiIIop7PRyjje1LAi7nvspJt8QDThJKjeTK9ksHmlqmsRgSjS6GvNYv0KSc
u8VkVtFoTTpALDpAJG2WucyUMgMtp4jmuWeyC0/tzD2myPeyavy+Tkr/inviqxl6c8c2DMzDIUPx
8fs/08FNke8+eogkcaSzaQN+kyCYQ8+bTx9Xfe63T+YSfdzQvGoce9NU+pZHQegGfi/dkvg/P77B
ud8+ftNv5xNtBMUYrDs2wA5fN0DHpia/4I0987VOUe4B8KHosYWzCVJno8v7HqTSVda7sf+JNhe3
G8eP8Td925TvVzgs1UjW2puiB9IWnDWhZS3MsFoF2U0RvVT+bQpBzqBOX/I8vDCinWnwU/R7irZe
JJpub0La3Ym+egLj3FJUCaTg+CVK4XP3mMw4iEZzojk22TigW10KDyEmeV8ROFStYY5O88LQcO42
kzbupzw0g3rwNgxEuCBtuS4j/VPiNKsUsNmPP7Fz3/CkjRsFMwqPJ3zjMMmfOniF7phDajANszj7
8Uf3mKLfO4ZA6KBjzgbc1e2V50e8cSl2cVxoXEOf8+ObnHlWU0pfkOxSz68jZzOEwy1l/dyw2bX0
6qWHnYE/vMekwYMW2QDVvGdt4o7eFpytArNferm9AgBm8fGfceZ9TMHwIFctOlpya+M7OthQm4X0
cOrM/6z28a5vOpQAXj6vrR0LrR7krjpzY3sPvqoLtZ/pU6bQdnwwoAqPqLUxUnOpd3LGvS/MqVe5
1s5o9vjxn3DuPU+WEV4JCaMC7WwT5DQDO2X5Asg5ginbjmO+Edx+fJczPa8KJX3zoDynrL1aEGsT
dtknoTsZ5LXqu4/rPveYJq26A7xf+I4JHabKnDWO9UQqqCsnAb3RwIvpFoa4hPk6d6dJ464k5HAt
U6L7LczsaYj6auNB73se8cJ/SQejWsVpFFwYUc68mCmQWK8IA2ondjahHcyycM9rbdcUyZIEFyM5
zgwnU5RwIBl2vagBkdoOcZSumQv2YjW6VSHoL+gwlWR0pmetsSyGGrLYlszvwXloCdc2EWx7oRM4
M1+f4odNp0ybvARhZUcZtsNaYiNUhJF5JYQxiwwSbnwLu5VeVECvFbxbLx9/NQos9puxdEoJnAP3
7+Qa5LvawsSueh+AunpGWZVf435d4hp14l9z8Iq7dujBranZabq0GE3uTenFF7qnc37UKZpYIgAC
ITEh2TAzA35aFFGqLZ0ArL0zUndmv4hYYgC7IqpoQztf3qSOMIwl9+sQRCkmPnQI6HrZPAMM2TVK
QP19aBq4PuQN51pZ0GXdl/6njx/Zmb50SkCclpKVkSHoxgLKyOvSYVZBH9zVgu7mz24w6YuA708c
P9DIJgXT8X2IfaNlXQXJHDHi5gXs0ZngdV2BCN70RAk1ZS+Myt4MTTzn3rc2gGTy4G8EY3h0EH0C
gsf4STNj1gptZvKvRgC9eUgF2Ql2f+is17ay2Dv83sxXcZDN8vqTR6Aos4H8kkvodQDdxzx5yKLP
tme4NViUo+HC3P5cjzDp6GrwOCKkq7c3rahuC0RHW91zz41dVH79+Pmfu8GkfzOcMOrimtqbzDF2
oRm7NSuBbRdYnDsXpmBnosf0KYyZ1bouzcLHRHkAQHoWOVUBKFQfrGu/8qG9wsKdDUafeV5AsMCo
JVvqorKWuTTgwwQ55pw4zPr+8d975oOe4p3NBh4VqEE0O9O4gvh0Q7eVfeFTPvMop+hmntRhHGpl
sytjAWXga+ZECx3BETXiWj7+8efuMNrffMi+J7AMS/JmZ8m7YfheSrDFlS9S9y50Tecezmh/U3+F
PUYZI8Z+R+q7vLvq9UOhXZgkn5kNTAmFwTXrOZ6Bn57092k2kiheiio4hwVSn92bX+0ZYPmlWtrs
IoSDOY64yaGMkur9uopbN4vyGYHAHumyWdUNrs1b17YxL4yceY24gzZzEHTkrFrazgzDnEUluR38
eIGNv/lgtRde3Bm5SX3KSmz7ceGA4wG6HKHonpqc0/kQptGsjOHMEwjGXkL0OVxIJ06XWd5DhTL1
IX4TMIJBOOqbA9A4w4PH4bMGqwpgAU6dRp/g+Kq6Bbe9PHA7RviKlA5/+PhbO+cbnCKuUxJbsSXG
lmJW/IsHHx7AJr7+UOPnCAgMjCARx9H4c1VgPeJWRdsiBqgzfn58/3Pf+qRjEtIDztDBB2Ni2/4l
clJ7rTWGObejTByI8NoL3/yZCd4UhB3WvtD8Gq0269tvXjQq8caWiz73S6t7G8PGoPrxH3SmcU0x
2XBA9ohKFP2uNQo5SjVUC2DJwjWzg/LCLc6ApfUpFFvvpfDRyrqdn5J+WFSWQ+61Vpr7UHeGR85F
c0i9wNn2MjCeUmqZPw2D9Lsa8bCOG6WJfgeXBuYSjkG1S/oR5x7wpNNy2sD3pQeeKk8Gwq3wQSW2
Z7qJ5t/SLvqcCXZhnHF+7ymZArPbSvOyGmQDu26UGm+7F8cOqlkAFfWZEZAN7SNnCVrNbx+/znOT
ySkQ20ecbUH6SmyzrF7HAbgySixxECtTWcbCgjJ8EPNV1G8i/6dvXtIYOXvXyXypr4pQFBDCRTgv
c82BbXREUCGWEcvQ6Aqr65mTlSuQJ89L+xpRGBeGtnOw2Sl+W6/zsEhDTAs6O+FQ3ImF4QHg00P+
JRVa/lnWNEdccazLeSiHAgF6ESNffG603/0SezCzlmOvdi11rb1KK0P7YvV+Uy3yhrUHR3bdcYb/
Py/d//o/0pvjXL781/8h/ZJmPcD9opok//WQxvj3f+M1r2XeX/Gv1Y/08DX+UU4LvbsG9f667/xr
9fVdYpEAKdzf1j+K/u5HWUeVqh+/cCz532b+44eq5aHPfvz910sK/8FYmy/T5K9fWZvvf/9ljo6/
/3lb/6/M8Q/4+6/HRFY/vv/jvvpa/Sj/47ofX8vq7780xv7Jbd3iNifcNJyRc7D9MeYYtvlPAnA8
B1DL5CYfN6URJ1OJv/+yjX+O+HSLWSZwU7iiBI017IbzT+CdKaioEf4JPmes4f794969ntPr+kdS
xzepTKry77+sSY9FmIPagcY2LNNm3HKm69II6nyJ0Yb0R26lwHDq1mOXR2CXFQNfGQ224FvsNczj
oeArlas7mnHMNYvEOuZGUfgr93fXqqpU4d9da/Cv0O0Uc7+BpJU6AGCK1dkpzbs+39rjYWIL/AG+
/aNRK3csqbq1T4ZidzpEGX+blASaeWm45jm3PvtZFO8sxn1wByGZ9wkAYK2wVybLyWfTrr6HSdVe
+5i8GEIsUrsIluHQ9s80y2cJ5myfG79bUsChK88FSwGZR97gbUF07iG+H2dQivC2ieeDH+mUDj3D
umoauJN73V8Q2+sxgluBP3fawdh2kWHnS4M4xlalBauvtdTTv2WhDNZ9QJJdMIh0F40H4SHgJ9Iz
MptkqKQ6MAnd2DDD7NhVpxnowNpwp/KirtMWvuiChe/3zRIIQucQlEWz9DPPOYjxbOg6aM9wms4z
YwXgavkJ4T3aTRWl4Qq67ZBszJr00IwHTwtxsPPepRnEkKqq9evMJTEDIDf3+cqqqoMBtPDBzzRy
D4apcgG4nr8suoLeCz9r9+A2eMzj2JvrAoCmuzAMyqtOzGxGy7taj6o7/B3NOpGYfCubOoxtxeUy
8DcqyQbTv/voIlVRRJs10Afppu2sNHeprPtt64RvD8oGB0z3JkPZGpI9/nrnjnUAfft65Km+LiwE
9CEYmq6AUDbA/MXEfVfCude0ZTcPzLZa5WFlbTHVra8yu23WjpHLA+0CtoBObnoHSVZrRrVQfA4j
O3HhEgR2McnRzZtdNAvaMvikzqLXs7LV5NF2OrMt01wHkWALIyow/NoJXXEBdyCQFki3SUNXfsz9
dQNdlnkziJHHohX3dhcmaxCv5mu/0527rGwKKD/GwXfRtQvIM8TPlddjS5do2PqsTG/nQ8Bx7oHd
fJnWiDmMM883XEvXqYuPHlPpyEwPohfpAXQc6aEfD7kNpfcO8IOlyigc+AbQbpCjiYq6Tp692HW3
z73o2QziFrJ9PNeuxiSiS6Hil9qDdmXV6TOaJ/6g12SRkOK2HDYG6OK3A62s3AXvmrENEijzzqtw
FFUFA/fReMwPSuMbA//B2o6pXGAgZbMaUkzOimovGhjX9qHtWYcYojFOYEfDpyYCFbkO2lgncQGA
jFyDYr/Jp2F/wwfaHQ8JAckJl28tI7dumhfDyiMo2kUQQCVmv4psX96mXmq6Zl/EL7L11x28O59p
WYD0OodYGXoPdUCv523p2I+oZKw6k1MaL/DaGxLp2oUR7KrGiPeiIPYcw83w5Hv6joHp7buQwz0Z
KKCAALkudOoFu3Qo4r3k/FfRJhl2AYkv6b0ZE88DYRwRIoRTLIEYw4A1navZRizrEXr/I2Qy2kgO
JS3X5DK70qAyfVVhiyhy1ek0PS36Jv0fp9Nry34IZ1rVkQWBfPZjnft3Oe2761jK4DFtQaoGEkUv
7b1FNL5mdTDYQNCHxeEuiaqjPTZTgXiIsYgzXtFphbdQ5U6XvV5xslNz8C3Qrv9X98iTYp8nbXLf
OwX47Zu0vYXHpth5TARzOEizr37YXPmd5X+KuSY3xPHAMVSA+6XZVtIPv4IjsFxWEpg/INrLT5oW
b2Js5rZDdd/5Q3KjASd6F4t6D19W/YRYPbEeGCMLw67qpwQ+bzcuSnEd09JfF9hwBvjWiF1e9OK5
8TB9jHW92zWJ09/HYX5jj/bS6cRCj7G1l0uafB5qfabsNQ/sZV8F5sqLQ/FsVNdt39lPHoSH1k1d
EAQ1wOw3cC0HmXz0uQOwGRnCudf68tmC5uybidivuc7buc2Rs/zkbsbXB3Iq9HjEcizMcP4jWGkI
4PFlOpPfAyO0QjnD0AXVs+GZ6AObtb2JOUPmWXf14GAoT/tnPeJspvlVuRugMnQnfO1zjwa7NNo0
mPeRF+4KSw93cVb8OlM2zYlvwmTw1xO7KtvVrCtdVe6UHbD8pgCCZf276pRNL4NVJupbGwGPi66u
251exXQXAtGwiNPBf6pYcG2PjZt69CZnRP+sipqQoj8WbQbzTdHUjuzvqWbdBFlsfGZeny6MzBDz
QlQ+ADQa0YYsuXHqFjqAwbINCFiNxjM9IqOHuxa/zt7nTstpnVx2kJo+XnvKTZ3SuDILwIGchOs7
rR/eHnhmbAKQSG4m9lPZ0Mv0nUoymu4quLTWMuxBBXUqcrpW2WiaXJtt1K3VpSpT2aeXxVy/00Kz
BV1kiDVq1D9g8AT9kWMUT6yHzhFoptpvflbth9Af44+wEyClBkKXGICSivLizgDj90yjCRg5u+Da
FLr5+JoauG89IgT80Wzi4NoYU2OeSpkYqU4l/6vrhvEOr7Wc7ufjDir1mne635h3Sr3+MppEQBlk
snYDQ4q9k/lk1lHEkcc28ffKps5Oh1Bl+BGZIZ7mV7nfFRYQFL7gu1QI9zcNGWsny4KvmVvMIHxc
9Lz3j3ZCaqYAJ/l3Gej31VA4wEoGwR7yTc1MtWhMCV7qxHJuMfWR+/zV7sBevtqbQbazNDf7cQrx
0tmSvymv7JZvv0TeV1nwO15FQ+2icRs77/WrPZ6NNn0ooWMqGXERKaWj4PhRq2x1UF+bOlMFMToS
F4GvqFEZj5U7hpfM8kHocwDJyH0OP6oLpuVkm4+T4ji19JWAcPBcJfXEiW4rIzim0rGE5flgWOni
dCvp81BFM8fr6TaCDt51a7bwu0KwC9HeUAXxWPccY5q8OJVg9LtHr4DwYhvbskK3QgyPmJ3SmfX5
4/5YgQ3TCNwcybiQJuNbHBe7pkmxT+ZY07eY1X1qow9yvmt+BD+XS43chCsOq8jUWEW1CS3SMQFu
zBbRdQ+ZZOm97L82UAHwysDfM1ZgVviazDwdPzhovWMu6MOKW8TEzXWMN3TIzZ1FIh/R6Lq5o+OZ
NdrUmbKdcsF6pq1O5dQZNBLvjGSQu9bmWIMQs1tWeVFeh4P/66Ay0pp3WBT+26aKDBhkZyojo1FH
XQRilNfGaFTVqNKqIA97fsHPzd47+8ZnbGNxSByTE+qYWNO/byk+baSmd8L6ThNs8WCjwtjVrwdW
goPXVemqIpgdZv7CqmR5dTLlCV5MJBsLvMWUHDQZkgN0wdzAEuWe9DU5mONB2SXI3xa8N4DyfJ+h
cjs++qZNuahqrlWbdJB2dNDTJphLM37KO2lsKNjprsuuLq+t8Wy0p4T162PZMCDhNanDbUMgFzyY
Kb+xbbkFd4f1aIW9czPm5brzJg/6buYjIe1Diu8SiDMt35Tgz96qswA7X8ezcQ/seHbKPZ35rR1s
Q7MsVh9//4YCwLxvAI7tMMKoo3O4g6acncIWXhT0evEd/MhDSRZ2xpdwTGv7yMlvMq1rNip1NNmG
B86rBCGJvuXwWXRMj6VVfhDK/qq1i00PJam9FQvarHqevqlGZaiykpnY40/bCtIdBULx0kH7gsDa
uzQrDN+Fg6SvbPzvWzedmeTPrYfAgqhK9HtdDN0iQcDsPs/0YGNiDwxgK2HtQwyaCwN8EvdWnASz
HkSNz2ONIrTBt1nsCBjx7hxoaq2IlsGr3wJnS3R9lXdt/ySb2EMgrN1eGRHzblSJqIBDMgqCwK3U
5zp+nh2p9Z2tvtk27zMXQcoRNqn/nXMqmJp1NLf8JpklrVXe8i51o7wT9yTn4t5sa3MuOfi+le21
RNXlCO7rvLt8XD/SQSRL0/PkvByTyiYjcBbmHHM/W604/dd0gpXarSqobBoPgjmUgstblXGqK1YL
18QkgAto1RXJxSKvnORQIw72oM5sM04PGU0o1MP9xcSuSqjM8UpV9HQRHa8sxitfq1UllF0VM2V3
rFaZJpe/r7bk6YUxWyk1vfvYqcmIQ6nDKEOXP4UhVeAtDfow8V5AzjU3gGhLsSGbY4UOqvAtMxzI
dY/JnGLrnhbBME8HrAkRNo7sScHAETYCyVRxVagbC6mSp+KqSpVUVToZvY5MK15K0IAeJLEy0628
qD5kW2UZWqs/hMpsZ4G39Fu9A3ygzE33lA+vbY1dyyhcgV+zPxyzf9ViwIvkgsuJLlJ/kRUOAuQb
rS52RpDm8VydqkOpRd429hcqobek2L0pfCrWjzlAa/GtFi0ktjYADBpNx1MQUmMAsi1v6ZVRui+T
pF9mmLODALBJ98qmDhSehQ5SuyjjtPYu0/tigzAG8ct2Kih49asGZeMZ5RcwrIZCq77/ArhOsPzC
+h89lDUN7PT5EFAOJtJvYRkuKvguLMS+OfncSOtursaI01jiNLw7OM/KIJMMRdWY0sdWPod29K/y
yqauHOTQHZoX9CRjreModazrff3Hm8rA/mnjIwCPcYmoQRwa+07oJB8pRzFnGA9Ygp8svhOHN1mA
3Xhz1uEl3IZVRO+51vjzkqRk5Xuc3icDC7YIKM9dldsZHb0fLyAe+gFlgscVF7QDNqjKZKXmNhoP
6znaTLpWST/O67kZGelaH2c+wvt3rvK8n3KV513l6mPhybXYEk4e07iNN0PW/fR6M74RukiOB81v
vg+QbEBAKkwqs3aiZhOYxc/YKJObSDeHecdNC39JnCb1MrB8iOti5ghmwnDWmz29xsZ4vbVL0LXQ
0vOfS1ubQd3XehoGD5HcebryRvKfkRX4vsktcW+E2B33K+1amTrZpZjIZgi7pwHGuLo1F7yqk6XQ
ZDOjRsqvIfvkXNvjWUZ934U3BRCs14wu5GQ/BoerYie7qqRGfMabDPgKwaeia5hsSI8M26bI4d0I
MZsLsvRG19hL1dvdU9+kydI2aL9iCB558ur0mtVOexcKcaEjVMHFb5sBvGI6AdsxNWxs21hTaZm6
9cDgmg/dN/APY3HvJp2WuIx0dI952m1KYy+b2RX5aTUgCx4CvbmH27Zch2DMmKmkOjTZA0uG/E4l
TInvhti2t1RJYSR07wf0VqVqL2nuEaj2M4zyems2WnaAb5Uc/Vx9ry3SttW2yod19FVFDhdL0YBR
8VTOUl4sXnuQsqdzLbpSk7CYY6YcZhFgJONMK32f5D2P5xVA5dj2onsrSu+Vc18dsjC+8ZsiO6iU
h1ewQOAMWxx3A4KCncqnRm/NALEmV9DAtubqLGad85D3xa4d/TTKTvqQXPHKcx4g7Te1W62O6VAg
i1lr6L53aSan4r/ev1NmE2bpjDvEAnsf9gjfAnac3ITqWcnSb2Xfgq/Y84pNFdfgKOnDHroootv7
adHt1VkaJuWGFeUB67mSXqnCYzJuvaB3uXUX6ZG956mM1xmQAleV1sZ7OxjYwk7i7h4jC3cLKeOv
dtxtwzpDCNIo0GI3ofkdwfMgHNbpwYRPcA8nfgIPl9NjXwkzknzQHUSJRn1yk4DkmoMYvI6BABDg
XJI/TOxszhPEPs+GcZw5HZiQ5c4ZDydbAypP3eh8oFG5sYCKvF/dpQ3bJF6xjs3O+mwFoInuM0I3
NNKszxVzdp7JszuAVtq7oPK26ALDT5l9bdtDuMNPAfTs9eAMBTTGAtC4pAA9rlVGwaEraZq+vjou
m7Hx9BBlpbc6LbTV2vyU9MZVulp3v5ZVJlWCaRnwhk21KTO/354OQ5P1UEuI13FcgdLQ8jPIHr8W
OaZtgQ0r5g0bGrTkemAtAExxvrfGlDJVGHW2oHbYqxT6mF/2JtXlsg90gBpfbaoI9nCeDaBFgX5i
VfEtsPRk0VYd21gJw/Ir6/0vsTUGzjHZb9M+Tj4b4NFQdjDuppteBMECnjkBjZASvihm8GsSJ+zW
INUjG+0UDpJlyDsQgms2eA7MXgwjIXFn9Numa9l9YqXysUqXyvFESkMllP8IAhJizFGJaCzmN2+K
+XKZB1xcQAFZCiXyvkmhb7RNZjumrVM2DaHurDbJeDJY32KB9mIT3dmpg+YMwTLvQTN+shFR9Y1r
whF+LJNEkb5Dy6OvV6myk6QqT0cFwyjGnwR+13uhDf1VAPrxG3UAVfmMQDTrcDIxWepun5vJOjdT
ciwmLBYumY44cmWDcq0xpznPl2Bx62ZZV8Ybo8v5Q840fcGsDDu6YzIbSLEOK9DPqGTQJ9gPBDsR
6IaQW4NlCFKuZK9SIUhjHnx6vFBZYtasvSCwb3wuXwI9TrYxg9O5Jp3nqi2wflyATGz6aAvflzvZ
NIqd6+Ne2+S62nL6LW3N0B00HxRHcfgJ8oXawjAFhpTe9/Zs0Jt5REP9CyLHN7pRs+/vi4Y2Rh8y
FqV5A56qrmtXTiFs7Lw04gDVcnHIdbhzdWBnhIzEgdEcdJwqV6VbpztgsUc2WmFGuqtsHLzCwEaG
1cwSfbJ4c12umfYqcoADyIWIrq2heh5srn8KGKZpJIZzTCWLrCUrOxTJQiVLM5ILy2lBG6gKR56Y
mVFTbFXS1/InMOzU1wyE9J9EWM4ci/5AdAU2E6lF73uay33GjCc1iikT9ua2WN/Kazvl9s4PyR0o
arDPqRZkRgxx4cyAL+m0Ujsty1SumcOhNFmvaZ6ebjpDOlB98ND7QMknuMol2QjoFkO9xMGWe19u
rfHgxxkIMsezIQ1T9HbQbno1qTNVTJVQSXXQIRq19TyjXGHXXSIUsIaStzcylKVSPrE07V059MM+
bH3vE++vhd3IJ92j3nbwkmSmkiaPyRwBtPFGJRFEu20Sw7sLiuCLV7KvodHbc8g9dFdcpPFjBS61
Imr6Z2WXo90k+m/tNnzqV1KzBldth3aMA7A5JtWeqNoNVRmnbdOTDRjgdTboG63Urb2ni3SJwU/H
pjeSpwN/TXo65IsQISdXKteH76M/li5yM9gPElEoubUPeJAv/I4kC5ADOvsOy3Ag2tv8CxwHw0wK
5m0beCYfs9pDY5f5FxJqBCFXUQWpBh0snybZI8KlvneI4MfLh7HY5PK41ubKjqkSWVAZ7CCfpb2B
P1gpuCEDhBRdKfgDZgJQGB8MvAeAJvrErmZ0wCzRqf3w2q4fZefZjotVORYH2Gycd1IrFk2ADSxl
o8wIrk37kdfpu2IJfQpbrHxcAdKzW9LfDXDugbyBJ9o8hHzZklq1uNd57o2Z+Yh98JpL1BqGikJ+
O0KYWMIDIsV0w6KMYlX5ftJlxxog2EmTPWceaWYx5l9bvRmlqC1p4Hg8Zx6lW0Q26jNTMDKjKutY
QGUdDwXNVkErI8BBRb5q4iQ6OqKzMeng21yoJZeXsmyVamW0UAsy1qS/coMmTm85mqrCLyg8gzqr
y/qxgKbN5mQ/QSHaf2eq8v2IfDgV43r7CAbzu9RM3CEJ5WMYdAu7iYcn04jQpmSswcVV9E+8hYgI
h4/3EPL2WEwb7GYfd5o5UxMezC70pUcNkAiOUyJlUwc1E5rsaJwKT6ZTk+SpZoxT8riLcarU7Jpd
ZQXONe+qg9qXjGV7a2hh+5kUNF+QIKp2kL3iO83vwa2pBfFTaRUHWcLBXysHcYKYhDsPY6lrZAgM
IhRz39bUrzBq909WSeN12RfYLxiTqpgJKNMuM5rETT3oRsJDEt+cvmWQ4z02WadfHT9mi2Xd2oqx
xlVF1KEaP3zB0se6TfWrk/1UVtV5bDQaTY/1BWkvZ+UgihkWqeEdPNHGvCspX2ScBnfqYMbyeYhJ
v1UprzWcGy98Ugl1jQAOd2NVHHza4zW/q6dLQv3CFIuqAKf0zQaMCTAh1ykHyMga3XKTVUvYhWXs
iTR7riD2eAW/nNhHhPv7rhx1Q7H4mNOSJuVcGX+XrTKqjH4pS5Jt1UITmmw185s7lQih9zOHzoFY
qaTW1cYekrl3x0VuGOo/8hQcHU3h0HVvQNQGjJ70/yn7suY4da3tX0QVs8QtPc/t9pwbKk4cBEIg
BiHg178PcnacZJ/vnPpuKJYk2nYbhLTWM+hlHql06dWyWupmDLd1rp4zbH1WFVDVy26aokvga4cg
f+g9QwM635u2cM4P5KOFWlxSb0w0jb6asXbANuleYgaEPoUfl0nk31E2rcwvJVxkHmwespXZLSeV
YncoVS/CKtX3ZkTjFyjglEW1M2FNQrrXc6LHhA5EM+OaZ3pT+FN5lP4A4DEdzxAqHs+QBEWe0WG2
XqXQG1sw+DKFS9PVWvaXSFJ/O0bptEjTlG2rsYRuI6D7N0bafjkhuXNL+dgvh/kMMsc9DDaoe7LM
sp1wJ8I7MkMpvWDXgLkom8yHdq4vmXZs+q4mmjIb/hw5lEBDDrsjq381U0dbpdO6l5bYOI1OD+B7
hTtWJnddMbQnA1nr3JLvWNQkKFZiSjcHSyR3nJP2ZKLPEQbyZq769RlmRJYOYwxDYTit/gkAc52W
nbrk+1/NJiS9y05IVZngc8o086PpS9T3z8nSnNX+qW9pE57nl5UEi+/ooVa3x74RYJg80CfbqQCW
gfkX8n0sw5ca5E8gxvax6OrqK1RRrlHhJz/C7q0voTgcW46EJOvkfocG1ZcyjMrXlIfpokTBYw8h
4HzpWh45jW4O9TjSkVMWtNWudPgd5eXMnZ/bTEdJ70OGNWAPjDg24EOaL8reTTefqbmhLCBW3p9w
F9zRlPnffp0Uaf7Rkv9zMnd1DrlYrOeH0C7oyWKtguBbg9SiCqwGWxE0Rg4QnMu6S2CRpEl2l+VB
sJegMsdMdTYYL36QLi2bR2uzOMDs09xBjraw6KYGiO34Of8RfBtrrPfE4mPq69tbx6i1Ig5gljrj
xQPGvziJr97AGRNx76DYE/hRuye29FY1xLy+EAH3pXlEpZxs2TUNPwmlyDlMfLngNXF3Fq3w0qVR
ABX+Mjw088GEn4emtqE1WLDdZ5MKud54AKZPT07Tqg0S3isk39jZRTUSIreed6VWHmJLNcERnfhW
Elc079esDu2F6fbngRmso7DzSFHIrPMNzYoo9nov2sABZ9rPdhbgNHXOWjkNbh7f9xdtkJDnmgTf
YL5avkvugdAEGF88peMWhgXDG7eApXBVm0A5BZKstK+a+8piceS64V3R0vq+yhXcyRTna9PpZR25
JFa0Np2mCRoDVtwhIQltBlxu2YU+BCm0a6Cd20nkaYrHIveK01TLcikD4HHXdWuLVSZQDoFLojjY
fogaijk1jebA5+6PMxvMpViWKL58jjEhpttwQ/3B2vOEuQQuZU22Z1n+Ai+z6JLUIrr081ntZtbC
5nJcmQ7Nq2GbNKkVY/dCFjzJMK3QYXxxXVTOBvIsIY12SAfZLkqkeGrh59PTVNo2blw3v5lDaj2q
pE6uFpLOty4oh4MzNl8++73Gh+mdHNylaXPt9iuthhwLBQKAGZgeGSolqfzaBeCAQDSuOmbaJmfH
GfUCd4r49h9GgE/lrLX0Xzxsz24p8p8eNhmPJsqD9Ldo7sNKAyXneWTlWKvPaO6bWZTvAkncA5z2
8qsCZu7jeasLJP0HZEI/lusGeAxbxkPiA7CXSJgqgY7xBB/iRdNM/UMCAuPNdspdAVbyE/RxhmPt
FbOcDEbl0CHZ5DCXW5neImctpDok0MUSEALz0W5VFFenU79tDnoN47QmyX/+BnnqiU2Xgrbccuod
h8m9Kcitg74/ZsWqD1HqdTRtb+aAeul5kFWw6pL2EhjgStOiQsYy6FBDc8M+fjQWY1Btehel1CTN
8QoLLezNIOl+lV5fAgpr6UvOdqbls/lzKHMCcTUdhXCGeahNrGgDherA32aV7a6QI4doZRgW7y3A
ZU6VvBNBM1QIuu4RrgmA7DsKzCPpOAc49Q1qgUWitfwA8xTZHry9/tFOSbPvU/pbO/R+81M1VW8i
Fd4NL5+FXXjRg8m0VDRZRJmWNxPlCXlx+iT5yMu4SIIuegXJK9PZw5N2iUJcsTFhBhvwTQ4fu6X5
tHBsxj1xLRIH8Jxe906VI6UZoVacNMHR9lFZaYgTxjrp2Buevbve4emjD4HCrXSFt7azqj6Nc4UL
u+kN3IGy76TwYAnMC3WfTKm1UWwct0Ah9bdioio2Q3LYGgKjZn8ptIX/SM8AXnNF/z9y4EZl56/F
JIEWqUM9Hy8MKPz+uRvzgOtMnUgWX7KMx2Ffq6vjWe2Ndy7fQ/iwjoFa6m6mTZLWwaRfqI0JTccE
lcG/rhosZztWUWfdB2Efl9OCDpHgsa8+T4CtEHeenborZKMACSCwjT+YQyKCeg1h7q+TBZOtMiUQ
1HaJ2x6gavhziAl9+C797Pm8+LdrzOcMY/P6P8AfBtzxx/dF8B4C+wc4aCBT//V9tY3dMi08/er2
cHgSqQNV73k94cwHcyZZgdd6Zne3JiP5zrRl86JC1wE6UAdoN8TyoPo6Nyqe0ZNwPXLkPcEWqEqx
GQ2dy19nvVu4H23Dr7P//3F6lpwM0mlj6pQBAMEx85FYM9tiE6Z+ziFMiSqmCbk/QJf6V2h6Pwd/
XttBwS/+a/BnmELCC28zK1nYg0OOtKqqCx35VszoDnNAvt5biAiOEEjAsvtiispLSLyF79r1G2Tp
rRgYZdh+5r27lRybSEZ9jn2B58X50IffeRK3+G9/DzkEL0Ux5HtIMraLUIJTSIeifElHTPkWrNM3
JiwH8mBVpLwrXRTjgM47e5EnXrKiarcM6qKrjzCfpjjUyXjSeT8+eeV7Dh3wF12UJXxM6Hxn46PB
NMiWFbXbvekdfWsRsbIBYNQesJ3Ab2A+zBZZuja/wUfow9eA9uWdisr61vbBWaQsWAUBbJkUgHWw
8iQBShoyuWb5jJHldfaGh+M1o5V379m5twszh63bIG++UPJmdYS9/XVhopzn/37/u0b+8ff7Hymq
0CXAggQu7APo3+pA8DlXtRWF4gmWamJ68iHOv4YMSDiu02KpepUcrNBLDqyv71ia+hsTmXZU1kgT
f8Zg0yDzDhjYVsOSYDeGOfZ4zK/EgrjKiUkytTuvh4JWXYfyWoVqkTbFeDNNZTX06x6mSUsTmg7f
je7DRgEwOF9EQM45tmx6NJE5DIkjQe5CVqUH5HeVu+Atkaklm0ol02rIAZXEIpMtGrsrjgHACM9D
BlQCFeMjkHTprs4hK8N6OKLNcCgItfuELs1D/PHIm0c566qN7zeHVNluDDsEscmjqb34KHp9HCT3
3dgvguK3DjYPMVeQ+QozuJThm+MlIfgzs/ZdnyoUpyJeH7pfZ43pMTEKvZSCvU++DTIC4HseaA32
ubPD6195ABN+tmVjPAHFdjQtFV5Hp8+UQeemNapsiR8zWrI9GCDWU5onX3zM/RcTqe5S+BV9FG4i
7mzCLig7WU+uYsPBtv1s0QTKegJJKduESLW2GujUGwg45Q1zdX7X4h/CwIS/t3IcaqarOJJ5fTBt
QkabqhPjBmYJ/cFKLHWwqhHuSoULMaTP2Jx9jqHzaBNi23dmSDK7vTNsPzZxDMmLPUvko4FRGOCE
OfMZxKiHKgLSfJTY7KVIJX+OC2Z5p9bKJywPHP/iZEGwCGcnD28OzcHu0uBS+vJuRvTuxybISNz1
PDnBVTb+a1hed2P8wY6zp8Q/8LZhF3Moh4af6Xg1AbKBSDsjs/xUKXfalZMWfmx6SDYXn3wHadv5
0gg304F2+QkzTn4b4ORWVLq4mkiGXKB+kc2zUX4zB1GgxDWBX4XlxT9tvmRYy0u6ELxnp7IZv7dJ
DwxvKKmJZJZ7j7k1/Rah5vYRtcJ1gfZNfuvrQYpaIvUKIyUZTvuA5fbenHV6mD7OTBt4mF5s6wIA
fVXUexJQufcqJ0G5jaiyiD/OHbhFQTgGZrAENe8drcdxB9GV4ujSBHw8a0zOCp7MKwulzlslZLb0
S9Y9lkFN4kSjbjH02XuO/eS3oHRwOw8dGAAZzJh6WJhgsdVArigVKegd6ihqi76FrP2RhB19KaMq
in3piMcKLLFlQkFG+u8T6r+Yu9QDogqbR0yqmEzR/ZdQAw+hSqLrljyyLrFj867VUtVQeMmLvUlf
DxaYqtK2i7159ZpekbU/e20HEh2m9/Na0+sGw065lbz7T9d/XsBcIIwDyHONEC8egGvpGFx3/6QP
hAqQe2yGezf+SGLRPNJH383aBfbL+lE2SbNIo1A/+ti0K4BdLcu9+H4mnyeaTfuBVHNFFiEyhTZ8
nr0RkyTCMCWA0tddfZo6p3oOYMtSw0Rio4IuWqUdC7fg/tSboHfDRzUFN7MRHLuJxRSA5/tcB8G2
Te16k3Y5ebR675aBKrVNA+ZvvaHe221VvgYWoPkZlrkn3yvhKRS5wSqqwv5JtOGTyXL/Gira8udQ
0ifOx1AaDc+VltYSjEly8iloyUunAHcqrxRkthnWdGpM6clFCfbkdZq+uWK6hXgo32yvfidsCF89
KVQciWR6BmsNlMgw7B8HAhKGiFx1X+Ql1HsUkhS21fUrWjP/UpZWvwYwmJ2TRtqbQfndMYTS19a1
hmgfUSL2nlUNO6K1faB1XW3HEGRAqLBnGzVIcpZ5YK1COk5XF7BglAC1upV5VSzzjHYPcMXBXt4t
9RMmLi9WYnBeMmIVQE1o6wuZphf8Jc03LABOZKrJe6DF2lcV20Opt9/WGn9O75fFZazG+q6U9duQ
e86rk/r2sk0h9s5bECGdQsemXQwd2TTAtq2HlNivLA22rKDsQavLgId7N0VQM5KgSoMp1cKBp+35
N79WMau5eh9rmkJWScnHLCnStRtY3qGry/REYTe0Kuw6feY6fNLRpN4tnq+VCvx1WOXuFh4nfFF5
XN1ElXhrT9mw7AKaFRNiKteqYfK+FTmmS+aJt6Ce1o6ErjmvsmJBuKSw4rTIx8GE8PdrsQYJ2NJ0
OMTREK6ax9gix6kZ9HEazZd73VQeePbbx5jBNOv0gthVsXOtqF0O2m7OiZ25exWW7joFavEBgMcS
Lxy/fPfYq57Y9K3Ei3kxNKV959ZTubVyn259K3WvFqN49GpSv7VpszDXlJT+UK5dPUrh87XCrQdj
KDCzLQeiPI7DIFOXNDZei7nYYza8z8zqYz548yrFtDdqugfy82fTZzuqkvcmgl82SBFF1n58xv+z
zXyI+QlDX7wIDzCBMKPBEhSI9AF2be25E/TqWjl7ME1h0O3heTBeIP3EHmgEM74AGOSN6YTumwCc
DMUAE0buiHxcuPGJnbeLdoBbZSfOHozQLyHMze47lh3SgiON5fTFtnYCb9XPWS1Qp/O4d6P2Unue
undV+tswNQJpKaJnj5NxK5GmE5EGihe6981xCIBdMwcTCj7i/xcE5RLpI++aOFV6zbM9qLnIV5om
SwdfPDvqfrZNIR50wADqlenFKkP+D+lD5BmwYf9tgQ5REgrlRhelVTyc8Huf5V1+k3OqvVJMVV66
j6h/ohizxlwr93qimxB5t7t6fpFPUbQBbfNnNPd9RnOfGQmvFfdx+GPkv68zI9v5M3/9hF/XZdxq
NrqBCHfSJyinJEqjvBId7bYHZpKG49m0mMMIUNTGygtIEfzZ0YYFdgEmUUypsJcQ1t0zHoDJMJfc
8IBX56BJtiYyB7/Ngg0mimbhBExzIBCpWvQRHTesdBYTcEvgAKroQsYs2WdeDougPLqYJnNmZSjX
wNLLwhvjnw5kt5p1KdLxnEftyheTe03nVesoaglTPqsG7KQM7pmT2wesHzhkbNy3Bnneh8yh71Pn
ssfG6fV6LBNn7yQ8OPu+B5PwIm13stLRCtkosLe64AajKXnPZbnhMPN+DkudHwOF3KAJB+AVMWsF
3boZSvk8Tm62sJx9WEl1topSLJGTcoG/r0I85jqozmkDI7kWkNHWsnZYSnSrXoAEuxmn6WvgQn91
5BCRQWaaPirp3jwUW7+JHiWUoQIlBNCgcFt4qKT/hxHIblbLLnHcDYg8znqSHYoarhAn7IHlSkhb
POFd9h1EkeTddV9Vp9prAWaxv01Ik2LrJAPkdYrgCoM3Z58jU7IC6SJ4saW1ZkMgvjlW8XMEfnt7
P5POViRE+aqVfguPNo4l+Az5RUpdLYoGe2VXAuQCzGlmUX34gMglTKXHbByOg53WKVIE0I+34KYQ
Q0ESyh3a/ZE6/hlpZv4GW0IIsgMK+0xlXS6wKOUPY585ywR/zLWAZe4ayj39CU5d43boAGUZs54d
kiGothWt6AnpxmKdN5AEwH8MogweCsrwsQvbNdbg08mrR3Aj3AqyurY1vvAB7wA5RMiZJ81pAP8g
Nu1+0k5Ljw0YNk9cQz38NszmdRB38wxmjSU+rYPQrRnGOSjePPqBVzt/9vEVQkSheU0hdwAxTMqO
XV43Z7hUJosUBL03B8ojqR1+y2xYP08dj4CMitx92zUZflm3fuaVOIuQh99EUbyXMJ14IHUt/9fS
1wjf/zlVRY7nw1HFgSyWD7rbn1MVLJsdUqhqfARaJ7o1/hP1FCZeyGXsgz4CY6Dg9avIcii/W526
9Lr27gbXgbQG2vnEV/2olww8jIUnB74zGxETwurh99D0hnBvqzN5F020OCZOptcQgpK3ooHx/IBs
x6snprvM4HIjupMBqX+0ofzqQfbq2QLFcyG0I3Yo/vzoutY+wI0AxRslxy+MlLcWikH3zdzOAMZf
pr43fumPdZ5UF8ig/dz5V3yy1xrKdAuz3zd5ARS4hlPmymAXFsTvNkFll3EdePmGFD1WliCOo1ZJ
y+ZnMp1oZwm0dH8keZligWQP+mjiJK30MR0CharEkP/dYYaEMsQlZmAXNcNK0OERkrlXgyQ02EOw
3Ivj3GSBNHDHJCkgMUHhbWG79omSrl4Re94M2baEBEg2fIe6bJy5afADUnO3PKHWCwQFggXPG+c6
gayO+d9BLu7X5VCl+3k5vrmPy8Mg9X80WX+bvDG9KD/RW9j+lpcWtIK4SsPypWmybk1JKDYWZN9e
GAlfVeLra1ZP2X0E2qxpHqOSbiGeAImf+aJyxO7Pd5sEppF295xVW99LxEtUyfCAKnGzMOFgjffg
31zyWRCobJIzyYP6IYX4/0E7Xr807SlUbQGqqx+8blyW0eTEdiHXftdhCY6V/BHg8d8Pn2026fTK
rxovNkM+O0wIpKhegbNElqVux+XgiuIuqstoheWGjRdl1m+yXNTHtB6rHceycC+AXDh4eEC3Xq4U
NEKEs7bTngK+PInVKHKo7xVRspC0bB95VyXx4DjqxWYtj0U+el/dZK4By+q9ke165EnCIFi9oQGw
qLE3JrHiKSyz7ApFmIR031Sa3Xv9VOY/eoApdqZiNrSoCySK38G4Eoxfmu0TzG93pg8VnY8+bybF
/+ozNbl/Xxfxhi17Xbof7AEInIUAlUZsaxCY4MZ6+0oykLNmjnSXEmvtQ8URUFfckeo+stMdlvHp
DzAVdyypslfkQhxMFAM/w4Xb29uQtllDV47c0wZV7AzSLO85zFspJBQap7bjyS2tG3WmatNhMbAf
UsglpTXWm7VbjK9VnR6yqOhOrc29DUEmL0biM/0ByKkofe+HJbvXCsXlZ6K4XNZUTRePyHE7ea7c
wanbX3OrYAcopWTrgrXOwYOhyMnuaoiaDow/e7p4gg6AegfKZa24z76OHLodMhzZFcQIzDR1ybZp
03t3hHGGbbEbvBH9BUtm0A2K0tOnzNAUwkHqw1yf1DNfwXQAEfTzzHfGAfoG1RTbYxBee929NjKC
giYdYbBU+sg1zkCszoGXs7Kih7HQ9RG8pmwBMe3sRVU54Gq4PbYmjKbmpNpU32Aj2d3pit+786io
8oot/CEgSjOHSN4h82mxb2Wg1Rn1BHwVEmSkT5DUlI0EleYMufxfYKtR9UsLklMX00RKkm2bgm1Q
K/AOBR9AuEhJtPFli5nBLqxl6yj1wMMhjGHErL90qbzLcXfAeNVacc6hYl7m8jB6ffrWTQ6I/Wnm
P9rT+WNhYPFvmKifks73nmXnTFt40bOVCaOoVwvLwpP20Ys/S5dpeP7veR/jNfXHuy/0PCSIXSD4
ncj+F8Pb0RMo0mFtPeiodIBt8jy4Z079xdaC72F5maxBl6wekgrLEt8V5LsELjDt8BB/jh3Ba9yN
/IxlAYZnEhrKNStiWXnh53BhQ5HKfHQBguv+Y+z80cHMJoE7rAs7zpnUXU4KkHoY1HbI+L43nbMf
VMW/dG3vLzJoSl993rjbCvuObVo5+TUFa3QRWlX6RYCHnWJRbi7qNeHIggKnMQE34c4zgQxE9kDS
PHbn6jyD4NUD1yj+zjOI6fsVjXz6u2++DigX8j9kZQCZ+3ujBMaJBw0DG3A6G9Iqf8HokL5JfMAJ
yYOH0u6Sq5HL5yJIYkDM+AZAsfZAbQ1upjltFMqR3Xz46Cn9MVqYRl20qEROI4VpawAkaTidDM7F
wGHM2V+YmL9CrYMR6hFd6G9BloI2kOp7LMB7ek8cF4tO2quDA5upY8fDftVCWuMRUiVpPO+C3oU8
Qowh+G4uEha8fgjJ1dr2sOc3F7UcCt02o94jhF+x1C8urivZdwWTZ+q2eErqtFqEI8AwYPd9JV04
vURO1y7AZQlu9shBi+VZeOpy39qCf2jvuM3ZKQBcYO3DqXgfMf+JJUioFQDZHJGiiw7Ah+ZrS0z6
oQQnDu9KPb4ngDd3Pm4Q4PGA9+jzR82jYJVFzc+LkAjPPi7CtrX+ddFokAINpLqaws0+LsrnnzRv
mz5+UuJa+sFOQpRIAADa9H4k4BE7sexp6tKvTgBdbg2PsT0MoiMsdpFlbBOsZdthSLf+nIOsZ6+p
oB6jjxwk5KXieb/5KItgqW3gN+H9HL7I/kc749w71Q3rBvmULQ1yMjfXXl7Bfpu/CCISyKOBq9u2
7jNkDJOzaTIHE0aiWCPxnh//avdb110ooZtVOd648sYDmwUQUQEBmXg++zyYNp72csvLI2Yo2mPf
Zt+XfAYcF0lwdOZqLQmBp3VpGR7dPnQfTe+o7ODYRPdpM7Q7V3DvmU/RGkW68N4eCLtrmL4vZhJY
5bfR1hE8XFqT660sBT2gSjblViP/vjRPrUPHchuNVH2EpleEcpc44yaQHcTgsTUbANRfI40Togmh
lTunGvjPW1J990ZiHdtoJCezwGXOOiN2ffpY87o07CZk591+ieQ0ljMc6m7azqGe1jKgq7FUwy4z
XUKugB1lzsR9MOW/t0/Y9Q1lIO7n8YES0avvHosRCH/RgWPLFVv55jfKhNxh6U+XGh4O23AK8A8Q
bIpF19FTx1n1aMHyyOwzx1LJnUB+eKG5q+7HgcmNpF6+NoXChEP0WHA/OnJ8Zc9lfpW2Mz4Bffbw
AYIB1suDILZlr7E2JnuRKOtE+w7by7yrX4KOX9M519nnch9C0/pV8yEHUDzKYGcN/5XIattNlkb+
rSgLN6bAqnzv3LXP2x8luA6vZXVDMrgCifCfE8v6u+X3rhLoBfgz/DamrDvyaoPcZ0oOwL7MNSKC
dOt8O5UtSkZu5qRr09uDJllX4xslcTlir57g37kAlaA7FxnhRxVUGbTXWvKqRLNqi875Jiplx5ED
X5wCiyQAAUO6LjIdPYqufzAjGpFhw5oVjx0kxzeKltnOKVR9U3PyzYwgEJ6QQT+eJOa0JfxY20sz
H7QNMo3NhLOkDhuxrw9zNJLQWxSK5I9iyM6eW9RX8/KpEOECeTW38dz3GXVe+lv067okwY3439/+
kU1moeE/3/8z3AaVHyhEO//WQvICq7VSexgfpmjfWI5Wu0wAkxRFfr/sqzw8GGKEOUtVgg2QD44T
7BgTC1iyPlmrErI/IKeAh4/cxKH2B4rquf3ACY9WIaaqzeh3+TpMSmSFZ2ixARnns8ZNV0GfqAZh
LYOo0SHEzPpE/OippNy9mMhOh9gr8weeIWvjhGWyx7zdLNOSBK9gXH8nAMrdyai1znzqh1iAYXYe
I6tGDmK4g+R5C/Kf+h5AqfYVNnczdqEfn3NPZYusKa58TPW5ysFCzyitzg3017e5o9tdg90pZO6t
1ajq/n5w7elYZOqLM7n9/ViX7iKHVds6jFBVkHjXfY9COHjiu9tyJ7e2ddK9jQ104IQvJL6P1Ftq
J2q+OnjaS1eSZ3/0kw3owOUmrKW6Y6E8FYDyvhbCW5q6kt1Bl2jUFbuSvL7TFst3w5CFhwQudx8H
vD6BUKzgBgw1NbxCwavqf2g4DUHiCbyf6IVVEFaHeWFzoGTsLiiJ4VWqsnHlBUO9bnjiX2AMky50
UtM11UAUxGBtQ7VJcXKjiX3xAIP76gAwE1eyKuHdKiU2POO6sukzC8r+jdKsimvdtKt8UvkmhOfD
AjOAfo7CELLoPuu/paDDN2kNzynlPfSlH/0IeusOm+Jth+r8ciRgLIzcXXSd08VaMLrhfhcdqqEd
tiG19slUlStnBIu9aPvYBrr6eSrVsO6Bi1tXicIOvOwurgR+rwXo8E1xfaUotr6j5IScDYkWcFqg
a8gFdfsCsBjD9sOAf2iB5Tj1oC0UxyFl+Z051LXtHCwOCN/cxC2rWWSCBisZVM5JkxH8Ay1fBiqv
dVjKB8BqH5wmKi4QUbIfK8t5qlKHnN1ctqcxaK4gAgDSL/IcW7j33Fbl0c7SWwRe9y4lIvNBxK78
o4UEdLSaWChedYissVR2szahNYYXCn+YW+j2+qxCuGvDHqZ89a08Wza2Ygc3UifANCnwz1ARS2Yk
JYtwVkOziUuWbsSof7abTo4kJtI18xATQ23sC+xxYNSSjI+ojJSXusgfsTppz+OQ40matLPXuu2f
bIqZGtBwsUGS5Dveu/pO0N47DQPZBoXPsgUEtZDQ8wFBnzvtMdF3/UDIXk78DTVGjNBQSNhFGXTJ
PuIMirjxCNZknAzwDZPILD9hGaNWgN7jtTaHoRfCWDly1K6EPvM6iyREyLvWgvxL6JWHj1PiK2yT
sOKiCz238hQvKOpaC6bPUrNoX7bjtR7z4EJFt8Huc+VH3vdKO1jh5d2b9oP+OnVCLtyKNusme50a
AH1z7HRGlbc/tH+vKdGPLWfRsU7gA0LqArQKrkAiyTGlQ8Iv2do6EzFk8OVVWEpey/mM+M5VYNI/
mCbT2Vet2GjtpQsTAtwkzpbTvHGUhKuWBA8Nt/udbsNmYUKSpRMyb/xrbpXhA7SF9U2oalHMkazA
2MzSXq0Ge7CO03wAmuznWcG9ftOz8Otn0+ewz7ERGMUobeCn/7qShC28BYofdSLpfqjbfEdVEoES
Ooht5jvpSWdZu2GNx88oJY5rT3r1ZaINWUUC0h5ap9cIb+ZtJSpxgB5xt2d4/Lcqq+jRg1Lq2h3t
6TLUXbVKAP64qQnO7oWv7QdZ3DVNANQBncQddK3zbe83zS5Po+4yZipD3qtoXt2kPNk1nnS43uyU
U7Zf8kZ5CyD1xNVD2XULIJW97aXii7pyQbdDFnUH08UcUnDW/MrQ9YISz/kaYmPh2k34TqW4d7CG
WLRIKl61Z60gLiJ/+CCVMcyFr2mP31AzXl2DMlPbZuzOFI/ShrtUbwaYu15tQpFbCJn7bAftmxuK
/EcZnoDShMACHuYr/J7JK2EefId6p71B7kWt66KrjnRoDlGOmmCSWu0VDCO1KFtUAupqWLCqKd5t
hm1WVGJNAj/Ccg16YXWYJi84/R9t59XcuBFs4V+EKuTwyigmSZS0q919Qa13beSc8evvh4EsyHS4
dt26L1OY6Z4BRZHgTHefc1TqSDa+0ylf9G64EAOxSVQ6Co/sXSWbxffAN8ZtZ8vFkTCl9ZRW3a9g
K3hQkrXnRFyZ16RqwpMWeDD5Je1wnzjT8cUwfgmV3AOWUQ93il83e9NjiwRl0bWhSveHQ5ncSkmT
4WlI9I4K81LelWnbvBKeIEGCRzBtnO0iS65qV2XUAVR3suXFB2t0zIMyhtmZ/2W0H+TafHD0wtkE
3URX1YfO3YDI0znNKcfvA8d9MXS9erTKHuHVcNVp3UorSPd6fR1fAgj49mSQ660o7vJ4LzdmFyCZ
O5V+NRCbUyli15BaUfpVNfaqgdP0RZbb9El2M0KmtXEyyjZea3rbHZpG8bajraRfAWL8Stalfywc
oB2Z5v8MpmeuETmrvJXydaAShx0c2Ty0QTvs+zZKnzy1c4hXNtUP0ykh82yUXyVSFoUcWJ8KWR+3
ihJ9tYcy32Sp5jwmUwPAvlupIR9U15RUaUUgSNmMpZVvfbd0HoUjQjH63g51Z7WMwewGvsXgwTKt
Itxiozcf7XntebHYVPYeVQ1tN74Okudv7SxPL5JHABB8IPvnVovPKOd+syLNuQQa52u/eh4Rilur
owphrQPKvXSPlmMrlxyAynqEX5vSE0jxnbhSD2kbDw/51AR36ZCkOw7HwV3OSWGjm436Ct3pd63s
+9/Iz41UKrNR4bRdSnGyqmon23bEvnlcxt54lGIe1LpkXHueI3fyIIWbuDCVT2boWXduJKWQNKZ8
X5X4CzUz8Wa0KzZccj6cR5fqkUQzrF1oaj18QFG2s+XBOmdF07QwKTXPRmYld2JsaZTK/t2lslXi
ahblX+xGYCSsqle76qpVaunB5xZS902bGNpj5PgcUamFoJ57H2ojEAEACdT3QATZqUW3GoP60pUa
R0AiVM8JeaYVoOwehTrGlEQzV+1YAyqW7MdQC6xfyUWhgrCuXc9+8jR2yYEqf5claThSeToedQmk
ycqFOzkYptAEupFsBKMvUhXEXzvZp2CdcqCpcNkmAO4fqUpvoTnTzHXU2+XWpIbe8AMSkl4SnOW8
Tw/BmPJ9yGVpU1ijSmrPcZ8Gq3vyTO8CNtrzIQeSCLBEzR4lpuxKPA1IslSk4NhqYOMmuyYgteUn
MxvCS09cg1BIXX6K8sy+dyL9hc+P+TIOoHmAg/+OELcmtpgFClZwitsULQlgARAXhrCo3Ps6/yE6
pu/L28zqoo1lleNjBDXWSlPqHmSCNj7OY7B97NXYpvZichEGTgtwpEhwwDCSdyjwyUbKBngiUOsd
qzg3Tfx2FWt5tIU20oDmq6tq8rD4zJc8ifhcxXK7gzIfXkQDyklJBtqdKI57EQ0fA+fQgLTS4Ba5
GKXJD0ASXutCivj681hkB2tdlbGHHIV35mCUhnUVY7WdHdWoGu+y0FYhmALZ1cQmWfgeNjg5hVOl
GO7JOmmP8jAYa831vavPq94P1hDfSRwtC9UbQaMNUwjhgQrWTWvIOj/TVG46uQoWJ9S/toD6Ln77
c9AyEq3NkO8cm8BtHkTWEblQ9mLTlRJBnzMPir5oauueLO+wa5ug3hI2JUWRg4TspPirG/nRN8QE
JkYUqf7M815BP9D1nqlFCbZ6WLoPpsyHIoi+c7giAd+UFO83Bj8tU1c0naNSVWs4RAfAtWFCuNI8
pt1G6mL1UaueAr0C2CibUK+4vMFQIsCcLDtlfHBNtQO/oSCbl4/EA/TIiDfBKGlX0RQ+kEB2W81O
8eS3sbJuGhI2anHo41Kf/TpFuSehZ56jzHB2eTjViVuKfqwDIi0OHNYvim9WT13VrWRIcF90q906
kSxdp42621TKq0bF6pkAgTt3jTxJ1uHQhbtEzcMSrl0UMHLo//dQMMXkYrMfthtmKAd03ZHvWsCJ
We+vBkwa68GJx73huPYpKqXPfphFTx0ISb0pqxdvGEokcWxAT7Vyn3tS+eJonbFu4ajmCUsXFRZ3
r7SEZtzavTcyiqqAbrn3aWj+VMYxfPWSsDwEsk9GyPGiVxO0zFbvquBOWEFEwN3p6znVK1iRmYDl
NpKeZVuXn/j9oIyF4d5qwS36mbkyOWieLGmkYLA1tDtDq1CodGUTxFRUQdhE9Rg4cPNTQigB/Qpb
3hDXxzrIyj7P+HmXIssgxOLD30mZ6FbMVZ3W2+dK3mznuQ1FZ/zaE+ebnNnhVbtspDJeWKOW2B9S
WMXcpUyLH6yhl3fCOe1i8puoyc5W2YvSbdkQGJvn9r27sUho74Wz1tbqpvRtd7bGZtXAb5EUd8JZ
DjoSby0pIfEnRCNKkmRYoz1iPHeG5bQPqLRbuyQY87Mdnag+CV6kat0qcvciKVb7kpT9Z1BUziXT
0/6uaAFvSlrfPTSTCmjQOsCLpMCcx2rlezHCpzYPtZAV3Oskm105h+c25MRMobl/tDu7exBrpGUQ
w3mSBns77VHYTju2eIG1oXw6PnkewG9Qbz9SglPf89xHDiLTjIfENcK7oLePdT0mj40RfWrkyHsF
j6we0bWA8drpvdcyqusdsfZhJ6wUD1RrcoTOUVgzvXxOEHt99AJb+9x8r4rEu1P9TN7knVHCGGKW
mwrc6r4KSXKiaQENkpOjDrINDev3y3i61JWkUNcfHD5c6omS76KB8IFnPLmAMD+b/HnPjk4Zb+94
nzU+bVc3zo6iJxmd/oDK/JPohWMKBWra/RC9kj8a+HZQkG4t/M9jCXeQ3ZOjE6uG9ajtXCpTNqEp
aQ+DK781unSwpM57WIbZ8OfH2PU+CadlPNYbZesPZIpvDMj9yavCBS2wOAsX4hGcdeAx695v57Yc
GI1SUT6Bh98FXT18tUfT3Yw1Rc2DksoXWSXcRe30xobrBfx76a+DCQQvGnSV3q5izbD5eqf8hluw
gAir8n4VZ4mz7VsAJTcG4SysXSN5H6yAfZBfMbuKqASx13nVqkJarhop3GsAFRNgGcb0CF3YWxOy
VTjGUyOuFsPitxhu/P6Fy7L8SEF8tBLrL/NEd/FZ7vQvXG6WWub+7av827str2BxuVm+8qbCvBvz
zZ2WZZYXc7PM4vLf3o+/Xeaf7ySmiVeptEOxa/zgafkTxPjS/dtb/K3LYrh5I/77UsufcbPU8ob9
p7vdvIL/NPef35e/XeqfXyn0DiW7Qy1bQxDC1i6Yvoai+Yf+BxOpKGalsf02a+43epTNq8z9ecKH
aX95BzEolvo46+9f0XLXxUcm7zxuF8vHlf6v9+cww9G700N258sd51Xn+yz3/Tj6f73vfMePf4m4
ew0Gwii6drfcdXlVN2NL9/aF/u0UYfjw0pclhCWe/uU3Y8LwL8b+hct/X4qa+mYzoPCz0sOhum96
39qWVMSj80vXbyfKAD2tqNyhS40WgvaF7W4kVOfVfVwh6leVDjvKySwc+8GjJo7ilTMg9fKoIqqr
b4TZa7e6HjsXan5B0ImhdnTiU+GwC8zVXN2rg2ZtdJJKa3B/a9IMlF5Ocm2zmJvQdROSbmD2oPQU
l0Y/RtJ6EXpTrbeJy9AiBee6WgjLcRV/d4NKOuhQPq/TJIn25KSIR8lJ9kRV5p1epPU9ZEvpk0T0
5Ww49aOwCa+Cb+7OMct+Ayw8fRJuaoSUmE+w5ShcVFdmi5SyNWVV4RDnGTVceqisloX+5d1Vu320
DNUliPoXd3YGmJdU9xcv1YjApXZ3GanEGlYm3B8X0Uds0l/3sfNmXgz6u4upS7hkPS5Z9zZNzBWN
8HPeVzGKyN9lOuBdJQfRopUhWQBxKRqihJCULv0PTpFtX6i+HPYf5lB5+rv7h1HIFWN73WtyB00f
HP5Iv5n3rRJY9+IqRruibdPmcjPOhijYsD/lM3Qzoa/9cxt5sDX8vobwEE3O8RYWKLPdL2Piyo+t
9g4Y5K8342KRvLJPZT6aR2EUQ1bc7RJ56A4F9fbUTJInRMjJ4C2y1qlZOvO4MIpxcbU0lNeZJ9Ed
BQGeuLRJprhl+DZXTKv0wN0EWlmjeZb0O0oA2nUQjqqzgl+velwVCkESRI0kPrWUUBO2M/td6GT1
Y+fJ9WOp5NbRau0XMbSMQ7/1YiS1zVkDV9EklCPvTN1r18M0U4zN9xArLYPiPrblDfN9hEHOxy9J
VlZ7AdMVV/BAXd/wujfQXUj4nHw12+ZrgdkV6F1oYal2qDcOvJw+OdyjXGtaDK95kVRHqZBMrl1J
Lv9wXStaKa+Fu1uXbX+qFdVceVWbbKpQe8NOR1Lj2EQ3QEcvjZZXkHUSzRdDH1xukdfC7oU2cOwP
rprkdmK6AGJDX7AK4PlHOI2Yta4BlK5i2zz5U1EECpHytySDHWhS0lg8fFNRIA3ukrV6uCn6iRKK
z3di0JrUQsG/GgRANtl7bRCcRqfU9MgcTRFAvilPAVlUiCuhxRMNhOwJunJ1O5Pm5YJPevKryYbN
fpRadFtYTyqo4/LqOjEU7IK6DDc+VO/+mkrBlHKQJNx0rlNe824or2JMmcYaQN1IDhGj3Ym+MN+s
08vhQ9W43qE1q+7cykZ7djoyxCvRD2GhP9nqfdZkfbqZDQSfqAforeYXH3EbEvdqC/+yl2+WFZo0
fFvrZsyf1nPV+5thUw6kvaT21+ZdJfTD78qbimjpjmtiCMqHX5j5Z4cU4Gn2Ef0PM+cfmc4N5LVH
0dMahB/8uBIZ0yQOXjtwYft0EpsTTfx+NQhRuaUvzG0XzTNuxkWXE3S7p/L/S9U1Nkr2OuddyQHE
nOiBdFma1K3eurpXrxrKRM7CKMbnuS1onLU3luN2mUZU3d20eaGsZ7ZbHcAhMKgOMkBdCwKKgJVi
K1nVV21oEu9Yp1Z3TsOUg2lQFYdwjItDpMW2/NQZxA7k3k7XwqecHCMBVRgcKqMbsm7EIe/FkO2r
2ZrNaAc9SKXIydpRTfiKe2u842dOeQDMqj6IqwQdUHUMmssyriLddk5UA+4iXB2ZotqV0ufG3uJl
A/FjcGkI6/GXUPW9CSRIrGdzoDtQVb7fTXhX0y37TCIlw92WF+CXaXVuK32+24fxNC6ojkEXrxvV
wxgHxZ44tfzsNAlElZJr/lSR8/CbpPvFrtNuXQLqf3TffQPNGm98O+tLyW3iAj5lTyEF0FSQo8VO
RTgp9e40+Jq62VyYARFJKh3exjKAVVlfoLAzzZgni3U6fwrqFb69qiZLCY+ZshErmr1/J1xup0xr
A60NYH1nhrBm6JTHqmX15gM16+nWriAa5l9n/jQRTc+VqPjumyG8HkYVPxRlhPYvYoY7A5zLi/AV
dC1/9JXb0SBNQ+mDpJbSylL4SRKYgQrVA8AwEd2pjFjW4FUTVoE2EFbLptBBWMXcrCEPKTua7pRr
l3XWOnnyVTmpHBCvJwJfUD+1dIW1mJSohDXJUJUpdQqaKgWWX6dZ6W5cPUBUAoJnuloMy5g/Wang
UPZmCFpB+Immg415NoDd+DmS4Ru7jiTqMkHc4mYlcYsBthMYoVlYOC/3jqcXRfVVdSkoa9IsPd+a
A+V4gdmHX8FBIQcjf/V4A0gWBlANd43ytTAUiqzy4XnIOvB5UhSTCfeUr1YqWyQ/ZffixaOMACIf
2Gm6WDWt0/LQE+/9d6u6vQo3hiSh78Pm8WB0trFX3BZkNvVZK/jD2nOgBt6rn48HryDaX9vh+JIV
2bqfiNHAz2X3aoNslDd5AVpk72yiMSOsTqQW/CksKaxiSVB53VlYA13+sGQ6pCSKWcOus5+kFGIy
DE5GBb3VPMkQjh8a2zd3iF2Zn6UxuBe/w4tHTOHnIQ8sY+dXBqTLOuxU3aocjWIv9sljGGgn3UrX
N3tlQJXswEdZ1k5G+GZ9GxOWoCo/WIaen5/VvFUn4XOnZdVzNMk3anEMi45eHWu5k7r79y5JUe8i
mjG1DoCj84spoWfHQtldpdjBk2gcCjzyiFo80YPbQr0Uen3SWh0BmGRI+n3SdC0PWSaMfP+frCSu
15P+1j6Dig6RmFo+5nVjXYTLoLrdvWmP+2WCao7RHU9QUPViAlBmY11Dnz77zPcdo4c8y/x5EQ16
xwd/IPEpXoVFGT6y7a6xEr6ioWo63lDb1O30aflRsvN1jyrCsxRv5BAdlaypuufBK9V10CF8K8Z6
Km7PVEX9dCa+VzFUZDpUQYl8saahjur0XVSa7CKnbs6h70kzvgibcNdDcKROAmSnll39OCTuV7hD
upPjed1pcHuq0MWlaHi8SxK6Fu8Ot17Fu0X4iK6b1V6xEn2ozoKtaoztvObik2Th4K6X2WJdoxze
Xse8hOjnifUid6W3v3ExK5lfVM/55BslSiqNox/tVgqoHRxlLkWz9IVdeAqzBVXWm6fom4vnbBKu
JCSGteLBMyKcxBriarkl2gSStv7LuwlPzqg+rINUJspq1T9YEAxuwl6JtqLbOj5jrdY/tPZorTo4
KHY3BreLf/rkWw6341l/9PNEOZVpGZvIqbBIbz+rQ97de6pXU5yUWDuHk+UVUvty5ZZjdxBd0USN
/STrbXgWvSIMlWtj9JsUAaGHbOo5uuddAWYuUwpYOC5NY9y5QzUGa6epYRlwku8K8O9gDcfLyFdE
hexPTJ9u3Ot+t6uChDqlolxT3tNdS0v2nwECUFfpPotGC82aCiLDPcbTmF1RqDqOEuIuU5dsffOQ
euqx0J23CWpLCYOBkKAYAoqWbK2xhTZ28qf2Nj23mfXb4g80kPIuE3W7yaFoi2Httf5wJ7pjnTcU
o5nBWnQlO9ae0vxzEsVvd4MVqSB8aVoHLa4jqm4yjaCNPemWwSUa8peF3gaKdRTLprEgMygiXvr6
QQMoB1c/Du7kILxEVzRaYIbU0WTe5sawdNFu0Xe+YVIj+FlTbHRyBs1DKsUm2dTDY29Q+Lipu2rc
kYWHut4O/Ksc2KtwyJM/WcVcHUke4Rtrtvcs5gPuv50vPHzIaWeP5Q7v9xfGZQ2KguHypQjdgep/
Z/hweEUlEnorE/DOxZbqLcgMDyIBo/tR1qF3DKca65XwbszAWg++1j+KpoY19ZK7FbT29fCYmoA8
ktBN9uI1QTGNJINRnueeTRqtkox+FYm3490qXl3yF9aYkNiHuc00t5veulSOjDty1R4IpxjoTZSX
R8oF4ZaiAPap99dxMCX8p5FMDp2j2ae/CdPsVLrNNi7sYLvM8bosXg2t97aOMEBm/P+4znLv/n9/
PU07ymvNgKGsiA3tnFXqvg1V41C7GvutuG2181CwDFuvWDvHphYeeyDAyEJqZzHUCevsI9wLQDlb
pXbAkkxThKdYW3SlHvWITeFB+FRHxbAVg8I831G494CQtoCvylVgB9HbUzofqPNZ5bo23KGJsUX9
LtDXBDX0Y1AkBqXbPPNrj588JCboO+L5LuzEcgZ7mxd1ffe2r3H74ECUT7rnC+I92E1s7/qs1uA6
/n1Mngzo34HMKdV5PIV5B7HkyQUF8y+tauQHMV8MiQkKH58NnxRoUab5wtC1iX021UHahUkPnqPL
z9RKFOdRMfLzX3WFQbgMsFqb5Qi09n/3FSvFgffdMmFEK83nXNKktbjSKVqZr9JpLI8lxP/erf/s
hx6sRFUwwUw73t5wY4muShmvlAYUzE77ODEkmtJvvQ8y3DGlBbGrQduWeBfF8gCfkV/W9YQa517X
KGAOn7Vp2E2a6Dhwll6LrlEAvYcjSaKAecxeVYUgPFEgCEcnZ3b08xoje5rH0PKfPcBKrzQRX1ud
fQwKF2aC3ts+y62nyjVRk1y6gEMOrQehyV6qnNnqQVZ2DU3dOEMR3j+O0KQYg9acIEEbHl2dpgok
WLCLQN1Ybc7Dqw/N6DzabxPELNHYWjxPFT0xvzeicGtRSrPJ7SIm1tkM+0wJtGsO0Grb5MTJdMNA
Um8acyW9XueZWc0uwjCwwApmtvSYq8OvjWcoR0LD2hVS06Mc+vJFaWo7WGevA1ixaz2ZhqaWLorZ
39Wa5QQIaSfDMZLU32ZPHbAW1el6thb3XF5M7MH1HVIWk1PDfhLjce3U6wKJj/281PJihFm8wNCK
5xeyLJe9Kk5kHdJQ9SBM4GCnTedJO5DaO0r9wW1JHOlXy6AyjNTdivOicKfmG09I62efZYnFsIwt
y6D2E65Gvqdo3fefCaG9AqiUXupsMPZZo+d3dVLGLzD5/aJS+Pjjjw59gOBF6RGWEVRAgwxORoPI
S5AByr6pbcwi+djVp65wFlbhvHSF9WZuZlKeXlNjve4aQ7skEfVAvWt/ob5VcY+eAl06IB5Yvspc
GgjThPqF2K52Ed5VX2+iUutOWf1bnBn60Yfi6QSSlH9VIaFTCTI0KyERYxQd8/5ESEhYh8lFXImm
rABJzZbbvhnU2tFsfyBpZoKLnvzEcqJPEKkBCl0cw8GDrt2L2gQYNI02Kr501xcE7Ed+R9atUaT2
b3GsJyeqgXNCn0GSnCoqotaR5SprMamyY2cbNE3A3iq1JP2CVjOo9W4AATgppE9dWKOGB8d3G0TI
nTerIbfldUQa4AIA75VTZ/alScJxpWSB+9o0lCMpbTa8ukVgrJy6Sl9dC9nBLPMcVBQqaSUZYHYb
DUQTaQPnqKBOO+O09TB0564iqB5gq/nQXawCV/dv58axF6ytjiN5PaE/tYbyGK0MFPYKjnUxJ7YT
0mdUsQ/kDE+dV2zFWE/J5biZzdOUpM2UbTmtoAPo2jqKWm7tUsrvoE+xtxGw3a9qFH6ugBhc5bZQ
H7qkiFdiPE1afZPIlJE7U1Ev8Ge2ZsoXdyzqI29AhVJJEn0F3VatKs9x76kFHJ9yqb6KcU9Nil3s
6gaBMW4SVPWu0SknquHZfA2+aX7Y/+xGD7kCHmvXNq/HO9RPijtZT7wnjoPU0Jup+TP4ptbwnwhP
6M2GqxlCC/O2s4ZvEuQTmo4bKCxiMFDv8vNiEKhBvB0GK75QjWc9pIUkrSXP4Nfs/cpLCZWKseD9
arHOV2GfXZoUcqzAM68+u9cDn0XtXjSA2PV7I3RRbUQ5cHVjEN0hdK95ntgH4bt4wPNOJMyg5rSN
vSfI/dJnpYzDrStT9p9VAMdCKc/XRmvFP+o+XI/60H/zUBfbjmX00aOaUiT/6CF4ouIwWCeBj5qo
JwH4SKHa3MNuk/AtkmT/wZ0OHJXvWBtDhhNsFlH2xeHEmo4hwu564BukwDg5cIY2G2cyCKsT23xp
4vIySHkJKGQ603yYNq1NDrg/VeWlnqR21ZaAr1Y4+dNAYeKhsyV114+59JkI1uyhAfpZJQPEQ2YI
JColP6xMfOuogH8n9aycYNatn+BRHO7hPr/TUl72Ws6GbGcMarcRvqLR5Pg7FHbKSfSKJhjBVLZ3
8LlXjxwu1+1YkpZ0EXMTQrl1RRwu04iOjFU9fLLUdCMg0NCjchxGTmUjUM62aikr2zTlCwDFdewr
rfQcuMOwhXU/M0HKQIsrGt+U5aNkTA215glPES6prdVVIAXNLwnPRjIFk0W4T5j2v7tMPUQgS+Cw
4F6Lob8G0/Masi+DHE5scKwHuJD+Orp1ulskPUfqblH3K9AKHKw7MX6r+ilc0lDrT/Hg66sRFo6N
cBSGZSlx5UXVPnxf6sYtsh8kR0mqYA/lihpu6sTY1LWZPhp5zEFTj8J9qdbxplIDTppyDHC+kdEZ
1ctfujxxdmorj0gRoE8ttKvFWO2047qX+upNuHry+6sxeZoLwg9o6jJPrBWXVbduhl7ZiMTjQhA9
py0/5DF91It2btd9ElnL2TxzR//5ek5v6hqSdDPndJM15q7Nmk92sIH8cmWofXzphrb1t5EE1NNK
/9SNJpRx2hGhi9t6L3rvrvWERS6n5n1crCh6Ylx4vPuLcX0SSHr3F7cUrs43s4CAKZ9Yq0WT5a65
rdpyXC1j4mriz7yomQONrfAxbHgJweu/zavtDlCQ8OyiAimtLrK2WRF99FlWrCFe25ON+onygXks
CuN+fj9EF9YrYNG8ActfRJZtdhNDdmqRBXifOneF5WaMiO931yuLlaJ28raqebIJdoG80n5SUN8+
eJQWU8OqrAQHQeUVyVnX4QkVXmKS5bWwL0xU5n+eVFfR5S1VogQKSt96CtwtjwY0pJBnXkW52V9E
30MeZ9cOpBLFmDT5fHQEdb3laWXNs4WZmLBCZpH4G7XXGsRD4a86mbeDlA7ao2jGurU2Vld522Ws
BF5HClH2Vkkq6xyLkWrvJuEw0RCthm+1JOad9i4MjpNwmG9GGmLU34TDh+GmVXbQ2SZrMbasQUyO
uqfKsuY1hMFMFeeiemw1p1s17/ejCijejaPe3RrYc/wg9doelsULh69Brjd8+Bz1DgYlKGEm0VZI
DcurpmbgrC39oUpRoUccsrxODmJIOIgmtD4OCddpIsXKxjzxj2sty/9xrSGrvzhBqBxt1V9ZplE9
iSZUMhTvFbd507WpM0iR1NHRD40c109tmziPbeJPMSq0ZDoPfVVXxnvuE7giF58qb94WcJzHjKPM
rfdyPzFDntYXY4PeO48964tekyuvQeK/9lFgXfuO7V4Raf5BdAV0xxmtEyi06iIwPEnoeNdQOYmO
cPJhpgfLqL8EE+5HjOPt7qOWqqnSAAy2bpDO2ygV3xwxQ/iAQH671bLUdCuLIC6y27wYpc78q1uC
85vWkEFenTtukzhTZkt2050n+xRZUKf/6CftfTnGw0kMiSaH1WmPHrYKmSNuRB7hkg/xkw2KByLJ
Ko5Fr4cWSsLIbt+Jo0QkfuLEpWjgcHQ3taIoK3FMEWPiWCKulrFlxs2YWEAn67eS7azZ+gBAKRmC
L+wDaRhgUetQyvFpphMD7vpGGJYN5dYwVCgyW8QFdxL4yV05JUjHKE92wAyiXTFlUxfr4Kk/eoUK
GlJ6wRqckrW9KZMXXWHNSTnO1qVMXpTTk6X157k3hnmpyRqNfJLRNiS6BYoITaPPYw5Tl6vA6G+3
ivHZbdRvCDKlD8LY1OoKkjz1pUhK52lQ/b0Y9hOE+LQOHG6vBubnPpOrQyrn0UZYDa+Stp4Tkkeb
buCifTzfYF6yt25uQDLxww0Cu7J3UJlS9QrMpT4bfrSmS9hFdBODgr5BUddx1B4h8LTPjTsEm8oI
gl8KgByjCv8pQnD6rlMzE1KLLPrUS+VVOFBAaUF24WkPy0zkAf1fCoVDsOPqX+IxMXaIu/CxMmCt
j/sEfpipZqWdil2WRoylCK9Ab5vul3EnKLtdQaEkcS7EwW6miq4kiimnueB00Yt6X3h4CgM+TEbj
lfmqmfQpRGNmDYEqcVmGlGDVU7OYxdgwev5m7AgECcPtEvM6eUmimCj0RlNL87w0XdNWxzandOl9
3KMa6az1EO1tfr8EctiO1QefrA76fVQ7v7Ren93DlaxeSmknOlBDI/Nssh2fx4tkL8bFiLiqpzld
VKkX9jbLsIegJJx2JFn/sOiH9ZbxPyzqIYjVplVgW2sV5NR0phAHEMO1zX3fR9/mI4pInEzNzfkD
oPAXRL+op52M1JepuyDsiRb/0deaViv84Nt8AhLW+TzTFt2Ggib7FGpJQUgnLZ+rGACfLI2AUZLC
gke4sF4GE2Q6hDW/IWFnf1J4fhLDU9zzGJblSdUohES/SHvmPe9WvlTLP6X6Qeh8TXOMQn2b4yqS
e668AGnuKBu2SjeshyTjVExE+1vN83nVQuLyUFYtdB6yx+nLT8ZvlQX3A3yRwzqu4HK0uiHbkFEJ
Hyg97g+mPUh71aqyq604BScfcFiaA93yRB42BN1j31bql5tJSl1KsK3q2bUu4T2wB9U66J0zJKhO
sIEEH1Rau8hItc9R2d/Hgx3/iLQIJCW7tyf4NUswpnj4kqx9Lrv2XsTP/srjfY2/9QDEZq9TUMAb
u4k+wUuRPIpCh2Yrk936bAxVCQDMfxEFFZkvm8cejq25zCHJNUo9UcPYaT3sVQ18u/tcS9t1lumo
bU+VEGEazIuK+fVGLDpQLSkWFTUUADutedFGGZptiGgJpcVsU2Sre/TkIj2jbcAJBHGyuStE6gVv
rMIQsRMYVqbtjhifhspQTs9iifd1xBCCnmsrlBTeZuj7TYoeAV5B8uGdR1ONHqpJSK/x/fRH41Mx
VTvOt2GU3U3MQWv2MGq5XfkU6ThU2u3MKgRA9R5PhQ6gesjyWMGAjNwg4qfLoAEPNjKXEkcXMZuk
TbFS4XyYfpA9c5P1I+G1IUkekhwuUaFr3hRhT0HVnw2lKXGWmAweEbV5RtQ6fIongxfm+lnV4CG+
9ISqkqySq+e3+E6nWcmuJ0Et9O42bjvI3+voFaXQ5AeRPnkdOMN4r1DfdAbADkXYm0PaBtsylqjn
k0J7P9TNzpBr62QOrmFtCJdEuxQiRaqM0JgX5kBSrVPA3wP9EHqVMdC7Q6wCYhd/GWXWW43q/9em
h+ljGYcbZ6vHkf/6F/7mNK4GTkZlYwUXWQa9RxyVfEunmKToy7ZXrkgbGwjaEbtwcqVf6WZSIxlb
aK8VmZeyJghJcODeL5t8JVg24VmB0kqC71B0dVP/50mFolOclw4XglQZ9LdTI8FTSXkh+hn1+PvY
ZAiRKUMRpqPsSTa3A+zGuWIX57Aahqs/NWlvbKs8g9196omGgn89qNh0TiNO0sgPDbli0YPSET4O
KvuQRPZOy1DYl8mpa+WvYkg0ZuNkB1tW63lmFZT+IS2NX5HoaU5wfyJj1PRRizho1qwhQjfIMXU5
8fZpUFiEp7ia3UVf95Jf01iWqZeJ+jNHJmVbjG23ErWWSgf6hn05FtEXPuJKNLCkwVsQnZdh6Hsp
4Myb5m1CWSGxXYzyQ6RaSBlJtWPxTJZU3rmmdLdD4dmbMNKGl6r1iaMazlWVqeXy+xz2UFORTsI4
drIMoBKhdWG1oX/6H9aubElOXdl+EREgMb7WPPc8uF8I29tGzIMAAV9/l5J2V9vb5564EfeFQKmU
qK6mQMpcudYOotXhknp9vGrO7uh9RWXx+OiAC/oBcgBl0zTdsmyMm1qBW4w8SwfV2fVYmHuahzX4
6UhHjWvqZbJTBwv1rmDDxCcCjiO5TVh1oGnJA0hIEPYZ9T214gJElNhy1ieaDTGrDiT29QgaLRd6
ozb08ByrxzZsEuwpRDErEh4xaKKgRLpTuJH3HDS6Z1Rl49HcRNVjDXKMhamgzFbiSwsR8IkgFyRX
ZpQMuy4qALjQMVVsp61lHIsarHho5qwUfAE0Q3rGSwl8LZWNYhvD9lZJm1jLLMx/cxQeRADCOt+Y
RQ0VYJ2CM3QKLtSpuQwxoKAf2guZqNOVILAxA1ttyIM63A5ETjSebNdJLKcDRjfvLmQ3paEgSQPN
LNTrW6emq4tdJcK7cDJsUH8RpVWUMxBZWeBIncLke453OchVdI+QAU6hBZNuXGgHL8gI7ma40+ns
CurKYt11SEtBnnoVBC+ibMebawhgNGyUBYSxsaPAAXXE0h4ghC2bFR6w/JY6MiaR8y6tFxBkZAev
LAs8+AK2tfMuuFQtdA1yJ4agQjhNS7PxkpdW+eXCm/Lwa+3XF6UQkF8M01uFDR++1bJFBUlf/0jt
/NlRafHWGfjXon55fMJ+IF+JIpN3XV8iIGA71tkXw7QbI6871GagoMrL/nXlcrA/X9nRVzZEdanG
EnGWMntD0v7zlfsufU6q3Fwmhd3fTHGxAYkZ2Lgn29ja5Wh85Qr3edClDGTYjb8GxX9wQs1/f0Ae
3dpylZi3KQjNlp6sq1dHdi8atI3xP0FthEznlH41LMN8iXovXTH86G+jLDS2qN9ODnGayPPQJtPa
Caby0RMhCKOFbX2DkMb7x7DwMYwwir51HEHAPz7GOAX/+hix7Ze/fYwGC5szxzp52Q34PdcK8hVI
QuSPoIIt73iLx4pu2YGJA7B8hTcWFzJhtSVXgeTdlpo0XEzAKlGz5cM8HHXdnlzqoSgMQI05SJG9
yY5XPRfOQ1ha+R22WgAmtM4D9ASchz7SQRiIIB3J1kSRRv1qriuQHD8AYZTfueH7cEiCIZ8YO4gm
2J156lr7/SD1WQr4u2v0QJfqlhv3E2IrGUfgVPeAnAeqPZa5N8FSuSLBBttCdAEpkOkENlho6pnf
yQx1UUjFaC/SqSGvYhrHU1Wbd1i3hMu4qsCHOSq7OfWaQYUOrO17rI9BBh2D/nF/7YA0ArzND+9x
aNZlG+4g19ktOeJne0reZSm4r8Aw4YMMFThr6gXndbCnxF/OJsjx+qCXdcNwPQMHJiXEIgyVvy1j
q+Er0nu3tBGaCv6WhN1HDzXxdEa9DCxui1b31i2wM51qoboOkrCbSfBHRiy1ujW65iNR2FKfbl37
tKf54fn7OAgMz54VbzgKyQALC5UzrtMWHEq0BJxXg2Qc4go6IXqxSKlyOszedstR5YvU/PUQjMa4
HiusfpVwd4ltcIAU4vENwK5VlQXpyxg3FUr9YCdu2jQOwGRRZ7PdHzXDmB+Ob9p+9beY/QPLN4Vn
GGIvg2Zsp0ObMlSLqC5GuA22a2+k/XKvnQB2oN1ikeXiEll4cbWtQqXF6A2vQRBGq4Hn7EDZHa+8
naZRvvzhpbxE5xYPGXbwdwb+aR13kbjwY89e+YVAglMLsyouh7t6xL+U0ho9w56N0msDN7y7zDb5
A1h21gbeN9BMcbqTkWG/Rko1LLOwnGMCRURaxwayLwWg6UIeqbfNnMMI2or7KBI2zUHmHtKiJ5Fj
DpqSIw4GPFKaL3JRplCw6sRDNdY16HcAVKp5LB5KEPeDrMVfTgPYZ5c176FpGIbeprbd994U22oa
Sqa/jdce1OmhwG7tQJMGtQON11b6T5EzgblX2vUJf4qcOctNRzQn6p10Zpx6kR2HswC/+bWXfk3U
FB77PPZvzvRbw1MtPaljEXvDsnAD49GIxn+djQN7t6mPsz/8jARa7oNshq0sUn4Ugw/SHX3TAgdx
P1bD+OD0LT9W3ZhB1RA3ZwO6b47dyyc73czhL3+VgAt06kvlmuvK9RAgAonJcZKCHUfWuitIwvMF
2a4df2silsDqBY27dvNicletgEL2Hx2Wnj/DG3fV+hwSX4YlbuiQl9kj6lc9IB5/megMvG7BEpzy
2bokvUwyVokEbYrrgwLtd+9YAOyeud+uZj5G8fUKuVe+X8FzgN3SrHHBkkUiW9OIq7Nr5A+RyveG
AZZNVC8lizofkk0LlU9oyfls305mfTF1ptcQeXA0O0AMdKYXb1p5LxFzgsxCDd1W7UEdubT3FmrI
5kEoL+5WEuJmozWFF8iRtgsjC6ovbYV0pMNycczDvnqBHtlsb0aoFEGQyF7XaVN/qbBWtayyvOdF
CLaifATSWNt7PRwVUNF1eA3J1YfI7Z4hclGuoL2XPigT4RY6I5vStlHb6Oz/x88oEV4oTHBND4Ow
lgGfQLevn2jOdurH9tVmYjyOJjDLZE2z3FoOCk+USnDoV6y7CSTYAUR4DBDkbRqZWFsSupg8fnGs
0rxP8yG9jSX7h8zk5ce+uS1se3zVXmbgbXkOPExp2A9YaxZHy8FDAPl454FspRCrAUWOd9zhzkMC
oeaVB9T1ljxogD0i3KkFYB/Ipgf0Lthb5ziAz6IYIL50DdZu8QK4dLMP+4athQ59ebA7rfPZXmJb
9Kb9/2ZXUwb12TpciEF0l7RQ/iZlfbkuC5E/gcaQ76BLGSxF2OZPSjQoWvYib2EEaCZTiKBEBXpM
crY4+Hz6XF2oM62S6T4FCVmEpZOCztYqj0r2yDoV3ymvVbs+dX0TYTi3PVR4WWYLZUXh3uZby5Gy
/4c6jBJ0V8ecDe1hdodsH/RmIEIF9FQNFpapGi52XHYv7codbPViGrKF4NSQLagZVZ1mmDQgA6t7
oUpaQVwBpSzUzAcomEWOekBmOrjzO/dMZny7YCiKAHKv0gZT+lBByyEEs6NezxrfQntsN2mG/d31
dYvoSDYuYkRIoAXw6TVMb9vryzcc1rqo95MD9QlSYEHnBJmX+V1NAxli0DHIkE422N2xh7TUptdZ
trwb2vt4CjdtJ6IbMnWmD71j0fxDfWS6Drrafh/UDlN9tDr1D/n/XwfFHdBiYHvAR+ukjzipN9wE
SQSoRyUVr7+NTXQ0Eqw2H4qwLR+LNPxp6VVX7TXxwsdi8gw6QT433d+b1Ht1RsRKnq9NlaLizMqi
ehUY+9DWlcUD96dbtCKqM+7/2uJeUSxU5tb3gISwpZMLducza9xAVro5gQiuPygJsZzA8+UN4st8
ZQAw8TTVENIYy7r55tdiLy3gbRcl4NzgJ4BQaM6/QXlHvLrMY8sU6bZ5yt7QtI9e8T6lmgBY6pTz
PiVKyk8R7t24lerVKFkPakacjajBW0DnQL0WEtekM6Vtf/Ur+QSa2ACEpcuhzcWG1L5DhFXOrgeK
ixrEyWtqNl0DoXAocpJSGGmGVTnzzh92khZzEcDAyzhNsBY8+wVkgxc4sUO8fxaQ6phPPnf9Lz4m
AD+Hfor5Jup4txKTF+7jIBhfPchZd6qsnqVVJucMDNGLAboer+QWx6mxB0cwdDZtb1GxPtglKQu3
AsWKKxQm2+tYVfhfV9nUrXiZQfeD2mNrd6AVse31AFEh6IK605qb3hZYpn9CZ4z2xFsP0FV7Q2cf
9quJ7JNjzf5EcU8mRwNGBtjxVo32ZCcTdf5X+x/z4x7/9Hl+n58+Z0CIjo+5FXM2AaraNpbh2rgh
fx16ENmOrLvpihS877Xykbookm8N98J0DWw74j9NB5IRPWD24VMCoZfEgypMgqf0v6e6Wj6mm4cn
oPR1hxwK4VoNwS4dfRfJahlYfrYhG2kndGA+vajMXPCegRcbr1JuR9YeqVFzxo0pP7MXjvS7sweW
+ae45u8v4KR6d5thZNotaMvuDNYQ9yn95Ta1w79m+92NhpdhhH+xi7ufT9gYQ4Hppq0caNLz2ruL
ZWzfAe2pUD+MG700T1kLZgvylDZvd67LfXAlMmxKtH8zxaA6FA24bslnNBx30Uig6RhyLLOPvgLY
l51PVzBXs3umwukE2ohb8qZphwDPLT4nh0w5HAYPqBU7NPJdBh3MZ7NCSiL0wuhMTVD9bZu8jR8M
KNI95CNfjbrGNc04Q9WTLBfUnCaL70DGbM692SAAhBmKYke9NKWA4MaZmnrKMQMnH01ZgF4n66L2
7EQhaFGMAMEKsWQUN9EH2eSAiUMO7kSxlC6qJmjixdGGmlYq1JGZ0Czqa1E8RsgbPdjZHEohh6YG
5fN1uJS1uQy8bm21HCqFURLcDTVK1ZhWC61UD9oJrwXQuOvB/vBvD+W3x2bAq/4PDyCnEBbXKY+/
zOFh/74aYg59eKxZcrYGEgchFZfbOE6adr9PjA0R6c+2uR+k+iDZrxuwwDqFYW2d2kZWgoHVFHmw
+uRREymTuUkIG8LUCOXMpium5mMQoXXI68NELXL9GMhQjnASEUqpE1bedFl6hPyg9wBosPfgMfaM
Mq7mDJJYD5Lltb9GfHtYU2frGcF5RMiq1Z1kKorsUnoZAystRqexk6xRUt9saLhvSgs70ebbPFoP
gpTGFvD++JZMpt9jUQXi5y19gqH3u6OAHvCCemkOhhxcYbL+jkyqMlBBpLx0Rx8B6tr1wWGuCQDI
r08E0h+ofhn3ZGnNHKpP07cwifs9BeAkCHK3U91VcwBPxby94EV7R510kyEbC9H3RNzRDSbSFmUf
vw+XeVWthMtA31yk/j7GewDYXX/fBnX+6LCkeMyxTuJDOtxENcc97jB76TAhd9QJhPS04yBKWNKA
j+F4XuUgcR29te+WyYXzBwJNMLyEVoD0TmDfAd99WiOp3Kgh/gYa3K9uB30fEI0E+1xAjdHLMusN
A6mfBo6V4a+cBKCZYmWYCds7GoJvGfW4Q1rc0tALeYe8sLMIqybb+GAtUJBBeu3SmIPtNEMGI9NK
UlrKRduBrGWf7L/7I2d4ZkEjuj1KlwdAWFMgFXTk748YYOXF1ZLHSGhcOz4FCxuKBHoKrJpFjGd4
35fg0lDhHVS8wjvXQpYFy+Ng20PG9g4cAYj5uyj9Un5wIg8WJtbt0H2dRsdJllkgXE0f/iP0lJss
Hc0O3OgpyZfmoCmduoFmn75C3TMEbzuod4c9it70zg7PJRcyflG7p2bDzJUAK+xTjJ0Hli3/dqNX
Re9AQTvI27+61Xo2AjJ/uOl9zDwb2emiRmfL60Vptq4Ho3KfKgAnIEy2bac0PUIXLDvmlmFvR6AQ
boQqAWMvLf+hCxG6rplTfmGx+BILVf2oE+jdpd4gFnwABLoR5Y8uqL+Mhii+5HWRQBon9R5Ghh9z
ZYjsBgIV71epreHzVVw7TtbIgzWgP36rufnOGgOlaXUEZos4Yj6ZoQ0508r8zUaDNAWHH1mQ2Aj8
dYbY2wNEYsqDg5QNhHkc+4FskXxtld3fKwuvg8CB7HAzgQvr6g/pK0AapYlVamM1d/PhpW8niJaW
9q0zDu6B68WqC+zGxkrHBGnsSd4g2T4A7fq7cRaPJyPXnsnaPgzS9/8pU/NkguXkeuK51mwJfp38
5lMmwfgct/UbrZFptUwL5bGH2LwMzT3ZVeDfCO4D+5BNX7oIsgPX8C6FgbXdZhA7t91oQ5UHo3qu
IihVQCrCWsXIM0JyLpkuPJTmkhyc4Dlta3spChSrNzLKlnIyo80UO/bFAOJ2PlgBE6dA2us+DxHe
og5yUZBbWhb4kW3I1qP+b2U6cQRhuk7e9Ap0Ia2TDpuykPj+6tJAAFKOBywax1ew53qQqHSMQ6eb
jG3qYPBeKpDXHB0f6n1Ca0db+eQtOwkK/8kzCjBhVT+qkRtv+sRPq/cTC/y4qYQgiGMhu1hYmfVc
+227Ep20b5QFbYG0ifMDEgZgdAinYF0xqCIkVlgsswrkO5GWpyv0WecD7Q0gD9qmhaRfMpjW+j/7
kCMdkgRsJ0J7XyejM5F/LYo2wHaLn2jL2ZdiumXGdCIZsjRh463uox0m9TUMd4venH70/W/jwIcC
lvvBfmsgy7AA8ZF4EDz0N6MPjI0CjeGZJUG87mppPZdG9zUvB6iZx+DBw6ruO+ie+WLQgwz2axDA
t8MZBT0JmDUN83kahnkQZFXnQU2JgBbgJkbYp8e4doxlNqlkiZhTeozCASTt1NOGyfh+Sl1TaiKA
4uTTgQ9IoBW6rLI0UAgeWxBehxZYfApCMGgYuWzuDTuplmUlxduYqxvPQa3Xoldfe+m3P1Ay9VP4
jv/sZRw8zP5g36SemUL3SYoDvtnqnI6craXtew8skS9xGG0nnT+igyrHANgagbpxamcc6eLUGQ4W
ZaA++Xx0C1+MB2q1JhTn2zGYtgQJKgfolPcNInozQkjDh0DJ8nebdMFAQaLU5Ex+w8dYQh3RfOT3
H+dzGqzR/bQ9gX8D5SmmZ6yuEZbeNh/Bkg7MjQ7SFDZAgaXjgqpMo6P1gQaF0HZaX21TElws463G
tvsQ+0GFXbJpDPgOo9XcHFTu3owqT1C5GwcIF4A4KdYH6gCTXbjgTiG2n7yxWl41Y9afr86Op4m9
0+rhkxuE3OP14OQNuMBfQBATnGVZOXzRIh6wD3j4UjEWXkaJfcsK8PuNy8FANrug5mpaJHFo4Oky
5ivgiSBqcH0+DSyrQGa9pgdTS3Z77OxLkbX5Smln6gkzZOAWpgRAMJGz8x8PP5o9Z9wC2SLK0jXb
oavpESNWoC6TTk0iPrx2kVFZiQ1UH7AZeghp4H3yE71VihU5OrGF8iBeeXzPbDXb5hn4WO0ayLTZ
YpFXOeQmLMu+jdOp3jlxm+0L7ow3E4QgoRGX1F8GyD16RmT88FW9c0vmvbVePixpUO4m9U5lFphH
gm684ZhyHpSb7pmeCHbR7hAjcudBIXBtt0EyrhkU+ha5rlRwdaUCHaqhXiJoFZy5rSzgavTWHlwb
AvRXKD0AIeO7H3ZNYC6RVQ28OUI+i4/BZhmrLfTRIG+MdM4NMMPDTZ6q+sxcKNRLlrsQ3wEFihk3
46EMzDtqudpEZ+AtyXadq8sT9FCahDoKI0o3ZgX4nRc2xfssQZa1K9YhkhpbfhivCxsbzSFlICS8
Xgq5JXwaIGh2NNswJrswSeRFglRh7fsqXtMvqtQ/KzMuHqDkxk7UasKgPRd1B94/9NEhqE21doG4
WCdl8G5D5epdWBr+/FtEVW1xriZ+Q/70UwR5vFxHQtXr60QqlLccssVnmgfBYdBvjF6CIBMoVSrN
f2Wl8U+pEu/W6SHeLUOw1pNduo63tBqLHZuoGJ5YIrbt6FtfMmVBybpoxi25pUihZxY29s3Us8N/
mnZiRrVwFWi4aNo8VMWBEyywMTq+Q9VguM6dqd0QCxk1E8TWPzWFbhJlmdnU4fraGyoEJcziZ4TX
wlMPTaGDTPFXUtMWiJaXro9CBN2bOJojUlTAJeqmmQB7KDVNPzWRMojPadWmczMalXmOKuPHPBMy
HpckKr5SK5KOc+lb89mbpumpLWR7Y0BHjPqExcVtkwUX6huAXLxtRg7OAFwRjBr1HRZYuxAEK0+x
MRnAFI0b6st7Zt27IAykcZ3TNQ9jGy+pr5qi+NHNf1a487YqAda9C4v+QeVFClqurD+6mtwJsGG+
S5hdQUsHfFGzC6ppau44d9RKiowBAxhbG2r2FjDcRRpcqEWDCizQFwgQ9Edq0pSe3915afI4atqT
rG/Se0NHbYtK2FssMHrI3YhqP6B2/0IuSMqICzQo9tcBbS7NLQoBgKDQk9Chy2M5TxLldb/ngC4v
wDARIJVduYukDoBmrmzbWDDDERDZksHK7qbwtsrK8BbVktkuhrzRwiSfmqHMrqi6C/XSgZzHQxFE
7u3slDZ4uDS4B+Z50wBMSaaTRrvroOu1Cn0ZKwGFbZAWzgoFV8CQBJHJjg6+nI+1QK5ioLWp/ent
P8Rjtu48BMGr1twmXdbvXFQLPUTC+UckU/69MANkDrzyKQdd2t8c0sZ7Csaymh3w4u131YhNl54h
w2bp3gOPzCJ2oWlfWFF19jKDvzC5mcI8fqnqob4McQSctjZ3hRLbFMDxDZJR/OU66L2J1XqCSNY0
lcf5zTiwAL+RWJQo74M80qdDFwLwJvoRKr/oaPS7lc4g8+5dsOGJ+RCsyBIwhnVOWpbbMCughufY
AWRdM7l2JEueZI6lYNxG7T8lYlUGs+2fEmmsyhuTL06LoEYGfDZ22h22h1h+H6yqQbGdHh5C7GYe
Pvlm84SUR79OMqz2G42FcDU+QjY2Xpded6GWZ4JNYWpTubRGC/gO3dv56r03ilAuXzslEFN66Mf4
wB+KjRmAwTQGhTViASiE73WNSsZBq4IfyAPy9j64orAX6D1mvnXqkfpDcLutGA+mIw3M9MCWilum
4bHO4vHg6bKKuvWLi6PPqBm5IX6nYX+yJmhtg4UD/Ix1qU7kRh6TEZXbtgNZ7B7go27pO3mNjOdo
zLUBYZaUi9gy1a3V+9UF2BcDaFakTl1Vlbg/Ky1O+msEj9LgDoSA4DDP7O+e9OWRXk5dEwcXyKBt
W4E3/bJhUb8Bk16zui719ABXZe2RTAo0fRvT5wBJIzwqE3d4C7NqD+Id44flWCcIl05fJJgFlh7q
/W/Am2XsnM7sdygvBWpTD/Ic1C0mZr2fBlHeTKFdLNKxEOdMV6WmMeDRCpJAc+vD7kinkKtc5YeC
g0vxSjIDWCh0fYzOA7uqWRyoI8PttS4zGzl+FkLJtTPHcw2GtJfuZ6Ws7iViQwSOXLCiBXXAXyT4
vzaJpYYNOYG19X0Mc2v7xfpuR9lO1UV819VcPLCcAxifmaCvapL4IZNlc8IT5wt1TkJUZ1BUn4vB
zU58TLMVlHEhsKibQYc34IJO6RAaCR5humccUvR4EO7UQj3umoy98w2QuOzOHr36kgE/umj7wHwV
zWCsypoVe2qmyFhAHVM9pZbeggFnuxBghnkNk3oAtsL0957wkyOqTt0llkOLLpXyecojcTaNMQCB
LmAAEJJtV0bpR4dSN7Wb1G5mVIsz4pXQRIsaJMOAwlqBykYcqPnhZunZABYDNxqBCqbmGyo7wLBV
lV8DFzF1HTFPzEYBadX5lyEoyhMq4tzVhwdSEigBSJRautojbEEpTx7QJCq/RvX7HORhQHEOXETg
SMYDybxvkUxbTzVqQIaytu5RSm/dZzLYNIhS3pBHHicciINgWCA6BZ5dL3GnBZ42456cbY6abDk2
wFxhKI1o9JwIRzZru1RTvqxcYzP0zhcGTa19CjqmRauZYZwprI7UhEgNf3I6+d6MhjHexChVXg21
dHdVAcEw2qu7+Kt3slTxijby1EtN2q1fne1WhUcEdZIFZbVauwVVcFL0m7jxDYCU8+4gbe4fTaC2
5uxYGoKSa0CGlQaQnVJnzTjE2xEYoHmm64A/50SkCKqEq1Rg2cMyAN1E3qe3QYo32jB5d3VYwAQM
wXFg/tvV1CcuJBHsXC2jNuuSpSdyuUqMNt3M7SqaNGd5zPdz2wrx8q3L4kJTlLmb3o5Dh/2hHgy8
3Tx/hhJbkNQNhyw+5pFKT1jtvB8mPwHY58+2KKv+mDdHstOINgw4aFRNoprhF0+Dzac+hGCwh1pK
HhpsQTZHd+DfXy4LgKLWVxoQOkMYHWlUIO1EnD9Mzug8DhIwmTG+6aThPJKFG9Me9BHdrdSmnpv1
Iqk670geBTISq0ZCCa0xGhcrKpRKyhocUjRUQEr2gGKsYEFNlMRal/9yJY/X3W0MiEuDLHzQZQ4q
pac6P7b6EA8c7W4UOTBDU36kM+ou7W4AOTEfwNv4MSYid+onz2qqwOfz5yn1G01fryGlFW/tLEpX
pBu+z3V1WIX7ZMUaU507APDPTpalq8xk/Di45Q8Zpt3JUt37IUrs7kQ21we/nmNnR+qctEcHtgbE
0T5cqGdABR0oncGrlht31zTV1HviaI71F/lRWW4jzUAmSlPRwWhBUam9qEWuNHAS7Txwzmj9mus6
/e9zkf3jite52K8r0sysKPgRtdh4fOJhVKeovCUEr//RxHaHPSUtHivXXiwnPjepFwlxkbHmbDuG
Og9Mhnu82g4tS4DYIdt86gOgsk8s60A2OhRuhXpmfUCZAUhKX0SLHQR4u6Q3PhmA3/uJ8VK1dfmt
4P6LjxvhG6ig5xPgSeeT37rMcPCeIZVx0N2FHvlfpvh/94EEGKq8wN+9djrHOdWDay+I6CEXmdg0
0Kmd2SG4B2WXqjKdS4s/+Zn5j/HE+MvfBoU+a2Z2iH8PGpKKv0Tcjk+qQPFllxvDLR3a2Muglbm8
WiYE4m7dWC/IU6FFX03NZllU1taKsUd1lTV+Gpp1SyOsy3CesrfA1WEOOiihr6Bjerd1KKxtGoII
lmw2MpSLpvUKUIMW1bpHTf0+9GT2PBrTtqgZQK3abvI0uNpVVL7bPTC27Wvg656dEnvID/vV/3d7
WaN+jbJXc+JLZ69AeQlN5nFOltWgrT11QfN4zZ9lPau3veMPy2v+TCGFiShs7G+uSbHOjr5kkT0c
yTTbxbIMUVFGObfJCNOT4NXj9dIdHjjbuhbj8jpNE/afp6aO0crmqWkiE1TOt53LlpOFCkHpTggM
ZoCkXLLKdZdGI3PUAQzhZe7BE2rco67lKdc28mtYCAVFIEi2NMM8lib4mEWB3QcFTXrSjwOWp/NM
V9N1zjpOt3jfeEfqBA7sPnGy7tSjjH815B5W3HohM6888OKrRhupWW3ywTO9K7MRVF26ScsVp4iQ
a1NheiSb64PgAKDwG+qc3fS8LlLhm6utYD+v0xqj/3laGhQYCGYlSqbYR2EZRNP2YLSmTjq0H9OG
EluFscKqamgNZ1+1WNnResaPgIOgJq1nqOn6vUIhElIT1yb1opYNv5f05EfY9fSoIN6Gw/Q1aLEl
ijyzP4FQHGs8anvaSGd0iMMCErFps6WhIVjW8drQQ6h9nSEsQfDP++b+D/s886eLjFkQLzy/UBuE
OPr94EUPzO7NNw9CrEHoxN/zLumXzZD4Fwj+tifQeKCccCyDr1Z9JgcHqsTL0gOnfD1U1bmAjsiK
Otwth8bUNyg71yu3VvE5EFF+EROwB0htxd9d9thX1vSVoyh9BR3bQi+bwy1SxIg9SAh34p07vuWm
LRdxyqPbonDtC3VgC4DaCt1hoMRu7qgM8C+HDHUUQ33wLAFqRUdDoAap7smmWgcou7Ef72tEBjc8
MtRNmAl2YzXmndSL2gSpJGqp1hAbA4z5UARGQUvkeeyAqMqeilquhS7UhLqzcwD5+dxJ/mSnw4jU
0sGJ3d2fdj0t2KGNQ2m1u0/+H/Uz6WSIIwpy5s4/hqN6F/ljU80f71pvQ26ARBbHqcq212kZMPXn
xFfL2pDD2XWR0BmAyb/pQ7yuUWgW38s0AOy3hGLD0ATF0rKt6sWTDcr4VJO9+T5QAEoV34MU5EmF
2/3s7GKVprkH/dB7JIMS7FIyuawCHv5E6gww7iz9NsT/oEavfrK7blwLPBpPtVmURwvZ1c3k21hU
gnxgEeV++52zaGlMWf4THNzPnTPaL4ExILiPyPvFNUxzX9oo3fewJ7tLCr9fqta03ka73yvXyn6a
3nToxqB+A2gTAl1gP/Q6uRCqnx5MViTb0K7TQ+3J9Mb2RbSygl69AUm/Has0+2GO4rXLkvG5V8OI
3adVnAKrs0/4ZZdrr/fKF69DOFC78nbax54vjnUTO8sqSjpQYDvyGPvW9NBK6wE8Hc4bNJqh5hTa
7Qn6YdU9aNq+kR1/DKIyfa3OBWjr7hopAKSO/ZURoLgOBJjRxciL+FxbApt9zvtvjbN2k7j4DnAN
ZLK0A5PuuEUNpVgnLC1uUfxS3JYhCrwQcKgQr3fyWwvaa/6iyvGJp+yGTKjhMpCZVgEXi8Eod5HR
JhulQR/4Vxt3zM/iBcLG6sD1e2/uCFEtMIXlLbWEG5bnnInzdVBW4q0/ihgknh8TFUgYr/BjSjYG
QUSwoH6fmHw8YclF7jffiext0nycVdqNxzZfFI6mfJuJ3+Yj+dDhU7saoukogXXtLP8ACZuF44LF
o8z4ZcYsTJDGQHAg2RDGISqYPKNA45k6yeQK68x4/+4vgXBHmixyjkbjO0uio7DL5rWMbeueIWh2
+ou9r4vP9oS1r04m3/1rAICWxF6B++Y1CBN2P0SoppojWUXYy3d+VyRBTp4LblDCJFCpWg7+hbZp
wT0R2rf4YsqnHpJMuxYl3Jt25NbrhAdv1HniG15hoE+RqXEaO2e6gUq1D6IMFCTrkcjplk+DHilL
BIYit5pHkoMTogiMRnIgKm66BKLj3q+RdE3TA0SRRjrCN18lwEfkgJUeai+idR419j0Q4skG/4zg
pNIYfMMQr95xySvkBQSHWnhnQo+ag16Vs/Q7pIs2Y+VNEWoSxRocXdb3xEZlIRCzybMzmWoVMMVu
ShUZ237q24Nbt+MJeXaIj3tlfV/jMY/yvL74gmXEY5gC3LsQ91PXgDGs8iqtKmJ/kcb/UPZlS5Lq
ypa/cu08N9YCJATX+vZDzHNm5FBVWS9Y1sQsRjF9fS+c3DuyhrOP9bZtGHK5FGRUAJK7r7WYWv7p
2kZt/3ZtQcHeXVtkGBDZnbBfBN0K+zpb1nbYHGZw1tRE1XxzINhXbRkPwJHU+6JLkm6ByCoo5Chc
51ayXNsRGANmo4O07drtQ2OBNLbCrrWRmx5iZsuw9/Gtk7HOI7yjA3EaJxWvfjoozeSmDiB2Lot+
a/dSHQyUhJw7R/dnOqODjnMwlPmOs7p1lKX/JaqZv8gq2W/sOLD3rizCB3eYIG0DqH5ReXICxLP4
SB4Dty3kN+1noH+6JfTYg0OPR4l9S+u/i/HPp+Q0wolSADKOxKbrQ2z7wUY3ILgrpAsMip+uy6ms
uLbrZmE2qAxsURb05AiUSPNk/ERuPgPNqSgKROBa7DWiqGkuzeTWBsDyTcP/5Nbjzt8qlCJCxkrq
5yrLtoByI6+HO29jiXDcZlOzS4tlDN2Qj4kq2SGxHMiOGyN7YaL/PsSee49Ec38HNm0g1id/2/Sc
Za0lMlfTtJlWW/IfYvk2bY648W7MgGwHtTYYdjcuasaWyC5Ge9raUrNgcbyfN75TLxAb0bsmYpnR
Pi4ZMtEl0KUuFa4GkWgXptmKtac8dhJU7YqXROtsAM+4f/tEqNMcgwZxmnS0mhNAJqCXyEBUfYJA
p29tggKg8lz23Yb66WDI6DV2CmvbK0sDw4JDpIL2nNdlDih/KsAg4zr9goxRXr/52I7Wy6Kukf2d
vKlDy6AH/yWUFpICyVtoreuz7nwUE0JfatnkkGjsElTzI3WPU6y8mg0Y35qFi9BkvyBjNfXQmYtK
mX1eyrubvTAtUH/MvdpemQUKDXusDARe48eabjTcQuG5STjuOToN3cfCTmMonCFuTgfkqNIOId2/
2g34hRR4/cnybiS1xyQyoVm+pLluYyAkhFD8dLAyaa95nzrpBfRgzYaBC/xSmL59ZvrZnMq96EBm
OhvDzl468aDWEVYqEnsQ3z2NQbYkl4Rsg6cq6PeEfH2boYrYM3YnIWj6XK0WBlTJDt50oLMgEY0C
k4IDI/Zz3pqszVhxlO9OXkJyKJ3Xw458yMRF/tdomvLWJh9q5nkm+PLW45gyX5kOBCWrDgmjTkVv
hxjRyAp4ebTT3i1BOBR8n20p9ZC7qGS+aTPjB0Ug3wUpkyiCyk8I8vQG1ewn7B3fRzN/CW7SYFcE
z0ZkfEAVtH22DPADdnY4QCl+iM/lkCpwL2njChCatSyb0EKMJw0WYIxU3/ogWaNIUaH2I4JwjfDD
7zouv+SB03yqBuTtDSdkD1jwuOCerBn+HfNkj5dWCxacCmh+mawdvFxxPwiF7yLuhtN8atjaOJgV
1lQqKYEkmnro4HSozBpAi9djN9hEFkB7oMN4QeHlFWKd1aM7Ft4JYMFqSXZDg3wxr8LyLvHt8d4T
PdYv04AQXAHIGOXiyIEvfnJzyOl2TD0H+VgtejDynegwdEZ2YtPhZqOm7nS9FKm1yUcUhHeqPtdO
kD97qIJ9qF1/yawqRF3LqnJU+iz6Jn9G5BXljYV+IMcgTy+oknLvqFXF1bdelcM8CfTqQKuahrgP
pznzaUOLB1G3p2Y6inGFWiC+pWbjFkgPIsC9oeYQ+TV2Y5W7sqcPBVdotEd2w15SLzLxxqHMQW9B
va7TRuemwQqVellvVXcIGVypE0vXaFGIge0yw7BHsC0nFQAZ1aHB4gChpCzxz/ht+Wc6M7riE/iy
u51l5mJcWKXfIgA/gAnezLAxzKDMPJ3RIYAqwMGPcLg1/+R3G0YjyIWG3Zr//1PdPvKXqX65gttn
/OJHHbLu9L41H/0QIssGVELyBZ3eDiD+EKvcLvoFhBLS461DRqCkL/PsryHUvnW704y3Jp39+gFp
g4ykKcFy+M/ThOXfF0afQlcyG2+fSkanKnm+cLh5HXWEvdt0Ebch1Jxd6JSGFEX8Ecqb5d6wo/y+
gTSkQCropCbGTjoUg0AViOEXy8Gy32wdncXJxoCo0XmY7gDURut6U+kEWIm/x9KIPEa1XC+t880+
MmC3xxRPIvrUW8cAep3O6ZKLckOszHXYOuukiLzl/Il/T4woFYDb4PDu6LNTrbBLLs14NU9Fg0P9
ksouvJunSrVZrMPIKGcXz/AuNkiItmCY0AdHM32Yz2Tavp39wUYuvctlihsb4+ig/j672Zxpmtus
1HGzlWAJXcYcdzzo3byHopXgpgrBpE5NXyTeg7Ygod0l1l04eZSQV9uFjWiX1Fly13vIEW/Jyo6d
50GdhlIgQDyIfKFEVOla3bm2fQFNSvmtGMXFcFjxjWt5CSVOFCyuH9cnGaXgZvKYv5dV/0wF6VSG
Hky16IgEzPabiTzInpXjHVDmCzZgQ5CK+B4EevwaR7G84IG0phYdjBFszqndfGuHIEGmr0FFXuGV
9dJ1fLAYyCw4Vimf9vOl89L8fZbE5puNztqUOy9hOKQLlmfyZe4Ntsz0HhOtk6sQIrmC99o51c14
JBPEIZJrg0L8Ox/PMqjm9cGS3Nr2GoKM6Z686NBU9S6x8+5MrT6Kk2ul8o+5VGDSmGYmU1+Ds8Ix
rGB/s7W5XS3dmCVbcqGOVGcAXeQA8ZCN5gxLyIkGDU9Wt08NpLa3SQ8G6tt8gZ1ae2n2qNcyXVxw
nI/ukTvNlYbRn4S6iBJKpcW72c0SNLzxfAm3PyHBjrID+9flZlJ+dd97MjzdrkxLP1qYoEkEJhVf
GPnWTuUvDMOR7/6q0vJRRmqBropc6OCN4ACpzdqc/yqaVLYeRPeyTC9vH8sa5e6MEnXrt7+0rVrj
wNzu0+2LQ4AUvP863d+urlfCu8uDF5pr/jf0+mKKug53c3Ms+AEMG90Epun20oJIgpFn/WtcN09W
miVPMSQbD5IxVOhOdujZ2UbeXEasw1H86dabBlRGezcr+LMG0R05Mccyl43DqnNkC2NliDxbaAjw
Pba9+aFrBnXuppZTeOMGtSJgTi4987Fy+ureBelV4ybmI5laE9ReQRZER7L1bVDssihny3mAsILH
3tz4Wptg4kSJHtbVbbynycGJmxwQFTEX1KQBHn4shmP2VzK1I0KJad9WW5ocaJPsFNvqO3XS5RqR
eUQKN7ibP72xO1SbRc6aJnNl0l0YLy7kTwcvjl/zRJonavVYHm59abWgE8EfNBp9cEWlyoo6yZRD
InPBK78/UDMZC3snIwTryIUuoQMyjo2PZDAkNF68cmQ7ugDQerBDoHtsJbGn6qKPLLLb68ilvi/G
7pvfed4nSLsPaygCDrugRzPUxgqkW6jRjD3vVFQZFPiAoP4EnkIOStysORZthNI16zqbWyjw6bIE
XwhiNMu3HTco1HZznd6tNj9B6uPYqmLxrlDPjmuIiZv2g4HLLgL/I+WvA6a+6FrnTwWSbDtdQ+IH
UVrvaXKg1DbWgF94/dlAkPNLLFAAmXT8R2Knd006WC86bgbogVrq6thRu3VLqz/4pZMgTpEwsAby
/ikZoIyrIND5dRoOjVL+I8JwmSEYjJ+ov/HtFD+NlAGSMOHII9cAs4WZAHyWhv0HaFSAyxn2m1s3
oc9TTyKNiIDa7OYAe09uQEe8zTZMbrfZovirT0QHkDweQPMNeIexyIZvmQxRXepZHyE7XKIo0cx2
dd8kH8qWn2Rhhl+A50mXBcqjL1pa7JybA1Jr9hB9+Xtkl0KMgkbmToCybdtmKyOOkSAKVPqBzlTg
JPNZ9wfbn/wCZjI8N4v0XZ7NcOzhCGaw3bus3pxjE8OjIUZnT+m1uVciS7YWRgmYyd85OnKmWdKy
3pG9j9OFGpHYvRRtUWwd0A98tLJi5rNyUtdcJ7Zb7VGFBHHeNJ/5rLCWhj1uQKBtecaHyd9FnAwo
NZQpiCEHj7JVdNZ6qp1fho4HHuwyTP5Nu1vGeuFH2j96CWRHUCqT5JdsFEi4mN2KOpAnzC8RNATt
VTz2K9RQ+cebmz+IcDMEqVz2HGjODoUaR5217VPYWWoNlrJ+MzdHELFxp8IlWbJ90p05gsA1PVEn
HToJwjCAuq7Uotn6xHybjZvd22yBbQSbVqsGES/XShbEmQX5oVPnmtWFWjVL613sZdWSmnRAkBfE
nEF94aWHgs3JowaB2JJPUiJk+8Mcs8c04Oc5/vQpdgnt16IF92Q48OLRSMwjcTP4UCfdJcBarfvp
poBGXzTForu7EqLdj7wbjwzir2s8HOUxrINw2bgjP9VJbn9goEufaeu0yg9goSxWAarmPpGbn5b8
ZLJg61p5C1C984XumLqGcEWJmMW1Yaw5NkHrrliQRF90ds5L2/vcJqBdHZsxOrAsVY/TQOqvkhwa
OhbKhewocfZJinmc2nK+BQj4hGHTfUG2tFu23AvvE9c0IeY6gmXUzkeIKCdvvgKKLBpyjGplInna
gqEX3B+crXo6s7FV7ZR2ES7A2dw7ndnhq2h6qLi7gAlNB5Bi6mBbo6B3KxqOpKzGk6jBMgL8/nLc
enjOXEuJ1PrElzb/Y4TNsKodBF3p3zIN2/gKZblJg+teeEx8TsG1CzHF7rM19mypk7iDll7Q7Rqn
NXYMmc67DpDwJfJy40vZ9yfi0PYU2DujvPvMyhRykMBfGF2cPSlA7wHdxllQFZANxSP5yYj1m+3W
S2eKsXrdqQrMQBwPSkA0sgNdsu+k6ckpq9f5iqc/xSlA9kUeWah3UCyIn72sOOW54T3FIHw64Iky
3YXd8HmypwxvCysM+cGRoEr52T4ikbHIzbrc4fHXn7Hg78+jcDroQ/N8m1hFtChZHw8L6pFhNC6a
UoTbvBuga2ZAB8H1pqDW1LzZZJIOO9S2Vdd2OtQg1kf2AjZqUsfNltey3pS+1S6pyo3q3bAHvkru
+Huqb7vZDRmPW4ba4UVKNK03ZSvPrq7IrdVrpfH0CAzTulOJMNbRdBY4w9sZ2f7Ui8JS0OegVnIb
49dzcJE62NSjLJ6rSn2zEWX8FpX1BoG47rOZ+ckK9VPDRbsuIntmXm9UKp2lpUZj4buZeXKJEYEC
xdQWiMhhnRMcyEQHOUWR6QxpCmi5FiOEaFG8uomlBlp5AtxRERfZQAAA/RvbOSOQk1+86fGrtPVi
jQ3bxVzgkVwYfbLnzMBbokyggd7WAYeYjhl/83FXuJYjXgsvjFemENnFS5h7DMe8XvdaaWC9gReH
muc3Xmc/hrxtntwwara+n2f7IBNQSpsmI4/RhuJ6VItXhPbjlS9HtZLMHXagEKQadTp4SpVrXwpr
Tc0O4L0H582B22LrZBnKxYfmcVQ+oP1JlO2R0wDAEAoPVyiDvNlKeTb8eK9CZ/0nzQrfxqt26hyn
VLxUIVuhZLEzHhFdw7fQRUGxIux/gtTVDrleC68wqDyBSLG6hgjGzDZqUgeq25udvTQkCBBa3lrP
gIG3B24VEze1i/BhBWmIW9MBgSK+V/sc2wEqpF3HWyYTwzikWj84dRU8StGkp3ZI/CUxejt/2XVu
p6fcnuSZEIFfg8s3hShhscBta34B34ZGzb+V3kvtDOB6wT9EKqL2kbkVCIemR+0Qvvm2IRiNbUuH
D6EJ8mrtI5GFveH4mTMo8/R6+Ai5mDc7FWKAI3O2k/+oYn8dGCMwBk2T7HgXhRskOZDXc0c8F5Er
B7sNQCFJmu7MJGs+kUfYRHwbQ5xvgcVWtpyp5xuD9ds/tol4HvkyoGSE6+0sB9RwoVND/Yy+Ul29
b1IvIv7dnr7/Mup+6/1l7M25naYqXUNvx2A8dAOSrpBCL489IgAbVZn2o0JJGGSO1fgt9++KvvO/
22P5wxau+6xTEzvLoPdPqAKv5jE6K4y1GoBUovuNDbzaxkaYI/Y0rYH0tODppkPqjfaSsdcbZvqG
qy5AJrHPSoj7cCCvOyerIVA86Dck9s0PmgxYm7fZM2c1w++0q8BNk9mbVKC4OErK4gwQvFqj7Kn8
UEnzK0EbDecrHlvJt9sYFo3hyvDFi3bwj0moNVQYl5tb06v7cgN55HCTyiA4iQHQK9F/pOr3PG8h
TRf6w8XlbneyNDYyUembr3UyO9j9I+vNBbIFJSpEcEvkWGEiLMyLE8nQZFNTTE3qtVtgO6kXe0Xr
mXr/NDZxQmQuMgUCVUNdsEzAuhICtFbZu8dSMyw1J3tXOSAMGJqXUru5/UMn0n2AHu0KDLdBdg2D
CcCgoxOYugX/qoAhXoFWg98ZBVT/BkMmz0GaV2soSY1nQL7Sg1MkznYscvvejguxbIUTvrSWesjS
nP8AsB/1jZ7+FpZ/DZehRvlGm1gg8se7AvwIHkIxXnYSTeujeqD/QLc/2S2unK0sqll9yBus7B7Y
7qNSEEa6CRJlRdhshQ5BhjtCkOjWYRYcgh/GPRhswERVoGofwZVFKaLuSM1myN+aBD3E2+F97/Bz
k3pjBnjYvx2bj6jRKVW2ArXtSdRS7b1pgYVqRCiyuWUWnqlNh8nFz0e1jxMZnUwsPonPINbdd1/k
4b3T9fyBjcmFyBBs1dlblI3GG/IasvE7UHrBPda2sxeZrcGGV5/Ca1q5/j0X+CtmL1UXzka7tb1G
hBIFwn3FPkY2uOFwX/tXFdbg48bD/wyMDHJQfhsi6NLZ5xGl4hBHrO2HJq+bZW6q/lPs2a+tJ5Pv
Vtlg+JSHEmmJrRJLvjkehFb7QDAIsgW4p4Ma3CjdgDRJa0Zn3zReU8Pn84KyTczslMfhKy3TaIPg
AuW6cO02OdBizeP4DQIMX6yJzYt4vXTvp2ejwqtiYv4ie9NrQDsmO+/c5c2V7JDpTPFi8MoFCHvH
LUAz2UcJeXFluuGXzAcMWoKL7RKnYXdxAaBGqUETfokhDSAYuDcsGfnbn0cmZjTeq8z+qLCyOYOC
SZ2x6lVn7EDineiND64dRUc7jjaBlZWPaRq3904iUdDSQRm0R8xlWfmM7ajXaEVzCgL389zLBudb
DfDHEYsj7FocbkDyEhEy8qUDiOs2olPGHbWi0nNW//qv//1//8/X/r+D7/k9ykiDXP2X0tl9Hqmm
/p9/Oexf/1XM5v23//kX91zbFYKDw0J4YB9xHBf9X18fkASHt/m/wgZ8Y1Ajsh55ndePjbWCAEH2
LVZ+AGxaUCJ06/Gd7U2sCkDSPzTJABiu1vIbUudIn6uvrbGa97FBFyZHIFa2Ca2wOiHaHUrNRHpx
xjDbusQrB7lUvgiHMtrOKoNJ1PzUBo74EqIQ5rbMiBMRr5CNySAQAmYiOgSJ/95GzmWWrhh+4wfI
E6N6djoIlfVnezr0cVNtcjz0wMj0V29a6U8g0892omVYsYvMqVCP5LazC40lZ5oAagps8c9fPbd+
/+odhzv4ZQmBHLTDf/7qQY+XG10tncemi4YdksABqqbMcZ1xo3ypEiRNpuVENwIHXbq8uicPB5gn
QLUZysT+7FUp3zhkoftuno5NNBt2ryFWbByEqMOXNKqsVWwn3VlCEvNYFuDJGJCb+jCC9Blfr/Nt
cgX/NGq8J1fmQ2kkSIcT3WZmNdzpMLYPnFt45gLSIP/D79Kzf/1yOEPUF98OR2mIIxzx85fTuUnp
onRePc6LdKcQwOXn/AMyFPkVirLtFVD9Z3ocRrUyNvTIo+bkhXItdR0KaBVbofeKGLBeOyJTYE3D
gylUNcQahGg+Wbo6y2mNiJfig4pZ/lEYBSSDig6uQ86PtbwPjby6R6H9Bgl78ZhPbPoluG1Bd5D4
R7KBMizZNgX4H6mXBlRRvxETLz+iZlCtrSIO3J6dLRGcivejVGDt9xUgj70Pzgy7S6pl7QNFGDaP
0K4Xj7/4cvO+dqy9C+WOX5b2pDBnaeEdpk6SnxvbAOikDkEPLH/ZyeTR96rzsqdmOiBSWFQiBgEY
GlnktIsW0MND5hXqydJmtTHMMV9TL43uunQenYO8926ON/LCYmuLN8k7cvm2kdNT2Ww21FFaLPwP
vwju/fSLEIy5Jv4XUMyWgCFLe7qd3j2p8GSxBlDJBI8CryjIx7H+0pmgVyacYVR+ML3aeqVFGDfa
/hQIv78YoYclmlFBCjJOzqQqO6vEknjsLA9Lp5VXFMWimdTeIhQBQnunjCEuk5RHGkQd1Py3tnmy
gCX+tq5dVNkMtpvuZDeaR8Zd80hnvE/scqGiAdVWSBSxHXfj/a37N5/ZwCu9/Q/Pnp8f+9OXCQIo
hzPH9SwQ0XnOz19mElbMTDPmP8i+HpCKzbyFCfzCvRUZHoq+M3Pdpp56yZlY01qXPKoqBEqv4x0Y
bkE8izRi4QJ73Ba7GnmG6TlbTU/XdweAjM6thpYbHMgMjQ8EncwQ4bRgVMsqMUHvarHsanpJtKBg
C3WwzHjrQHYmQpQAtO4G12oZFwW4bHwvvTqoc/nnb8WTv/3EbC6ZkKYFyl3G7V++FayoeKCa1Hlg
kMs925NgBqhNEpSwTSq3xIkaOHG86otr5Izp6h31cg5BA6JLJhv48wCMdUElT9TKvhxQB9c7zaqu
YgNc3Fm9pFLAXICeA1LIwVFMFYNxsJW6kB9vXrWD6jTJIN3YTaGhwo9BihEZwY6aerJ1LhBK4WD/
ZiO/Ygo1zc6TH9mG2sVSmxsv1UTvvZDByB/xGIauiBXEYOpyyj31RCU0tvwKMlzU+87b43UNgVzu
nUJtTT+B4TN+TsUmtupxpwQKVSY7y3sHzwgEFcGagh0/CPtdFOMLd9HWXv9oTQCSAkBkpG6xU5pa
U183QEEpbRCWg0RYGCjQO3emv4e4d3HRTQSa+bHxj24mP6VKNw9kyvHqWqXIYWyoSR1mCggVM1//
+Tdiid9uHQ96G54JcQFPcOzCp/53z6HBY3jdDXb5EIbmFHVWH+O6ir6oDkWHfu+we2R+IpTnoQAY
/HrhlwKMGMjv+y8F0kob6KaCJUM60dPPI72qZdjADCcvMyJgXMHF4nRxhZgU6Gqp6UbjOiz0+NiG
EqwigdpEkyJekRv5GTSxKDWdmthhNDtXTiw3UzOrQD5auqLfURNAo7cpqQkp5HWEUrO1a+NXToig
yLfqdTQ6zTvoNdDiWBlV1QwcQqBq3KccULcZei0yEElACcycoddQm8vvfFu8g14XQV+vdZfp+SPo
cwYAc1D3bSXyxbKkvjqWF9wlLfCvPUA8L7a2oBTOWHZChYJ8MoNy74eF+QJWkWaDZ6q/Jbc4Bv95
gVxX17iod2qxgyC7w5vX27R2MCICPA2naQudBwjFF6da8xF1o5BuHMo2fALnOkd9DqJ1laz3Q42M
AGAFcgn2i+gblk9qkY2l/5y0o7XyjT69U6gN3em8tfY0k2iQAbzN1LEsePCKHuBk6GS1fr+0IBqH
4DSwye50ILuommFdC1svTWd8s1EH+fUYZTNmz3O40RYiVvWdGyCCorjOPoMA/kDKkE3cHEU/ei8o
YnSWsRxC4Ccgnyqbytz1EQL2pmXbuAI3++xG9aH21TPADMkdw+PwOmBjBM0LCFyLvH1CniuAnF2Q
P+XZWEMmoGi31HTKVO/rFoXj1IQIs31f12wTazu/IsJurnKWygerzNM7VsqtOfTygUx95Dcr3/LH
jT3ZLF7WUO6Y3f0uVRerUHsK1kI0COyGqbOngFFIGbLJ1vQStdEtAyAciyUX1G0vhjKvUSUQ1Mvr
ve1X5Y/WSl7teHSBea39Jbbp/L407XrL09pAPdAIugagODdFpPOHP82TJvs+K8otAhbtumwhiaei
4qGY0Cgog4RK8gREUUYO0cY6VbilYKODgHAA+TojnlJuVCIn3w+f3DxfjUM+PMcJABpu6ZjItWDH
jtUtB0Ajx4t0IjcUabECsKg/dFVTIQPXtV1yruO8XNYm867gJw23tltEUJzJh1NiITqPkkT56FhI
FDh56H4BpmqdZgH/EWjv2DbIyNBwlAN4Vx6E0RYFTePmn5+E9q9vS6waOLMZXgyOaZp4pvz8IEQY
qmys3mghGG8ixNr5SC8RZAB0U/deqM0dqMIQESFbC+2osGmfxsYpIXgDlnxHFuY1bhXWA12Zfc3x
q0RxGf9480ANf4BEtR/t5ESxQjwrGiSr2P+03ppIVfQkYEtnkHCEMO4yqOtsXkfYqD5eaj4kFx02
1j11MGRA7v/5azB/XZdOX4NgWDdM/zkO7bDfvQ9k36PO22X68lbTLr0JSYpbnkH5GCReCAPY1gi+
zNtNnwb2ivd2+evDgEYUKYr86e4PC/DZIVMWL//5krn5yzpHmq7puviXc/Hw4L/tPIE0NSE0GMWX
eUE/+rICE3oQfUZMOJ2C8mDbSbal57PtX2Z6x1cmSql+NwfgbZzNzNbRZ0ht3LzruJErEZUKHE1r
CnNm0oueLQEulzxdD2EN4mCkPFYqMcMHIyjfziCEwFedBsxDBSZfDdPZzU9BIu8/bMdp/3CLhAi8
07EN5thY2I7HGdo//5y7YeyjahTJbvAB9RJLG6Is7QipbYmFJgJI8qEbOwjqToCTTif3KHqrPtw8
fIOPyA9Z/aILfKg2WoAyRH0PKacQBNMp3jlAgebho2BZeeimXmrSIUAieHD64BRyBq2qv8erTiTA
CZvmF9Yd//k3YE3RhZ//XNy8rgRLCLekBCbr5z8XUItsQCYr2M0YLrtYzhEZxPa9sxUoJC7BoVJN
h2QMavCAw94OCpg2EFQvEgcsjoFuQczHJMLWgWVvB3A5h9gvALr7rn3rJ0yYW/2HXzP+kewpGvDu
jxHMwl/iebaFCA933V+jWAyqvrmMwnqb6oQfNOTCl6gUQgVbJ4JPUeaBAg+F566sgJTkfbQgOyqA
5AZcjEhARyr85LE8hdiRcC4mcg7PGfKi5KZyoY5BiLALNXMBWuo67hhIHSOslvumOCBj9gXFVvGP
rLhg0Yg3kgpsZKR892WiGl4iMqgfuJ82m4yV5alJW3lAErnbNhUf74HNDlZ4lFsfp3naxo9+jOPb
PJYBpkcHycSiuJhBiBcIGCTbCwrtz26Q5AcLd7c5hYc0GKgCfR6N5wq8GxfyIjM1B12OO6CfX8lO
Juqkw9CW/srEsn85fwIZ62nK2uzbhVYq2JLt3Ye5stnqIa6P72xZq7JTw8qV6EroTdIQ+igB8NfW
SqvsvY18DFHlkwZai4DF71cNKWrsCV3mbbHSKvcBAwtiCuQYVBxN4DPdVK2A9rPEKS4shOsT0wdN
njbaI7VzNw+WTWBGWN0O69SvHaiqjcmwBIEy3ihOkz1KHcrzyP07h4doTSad+uaibpiAVojIkL8J
+NHg2Y+bRyfYD5BgSzzaeYL1IkYiESf3jYTMMs3hTROBOB2kBVqcyYOnZbJDbBwB6KmTbHbC1whd
hffzJ2XesMmGYVzNc0RY8cZjfCerbVQnYIqbxlm1q9amZ8r1PEPul1cb+pa3SaU5RisAPYstzcrH
wr9EaXBwBRP5EnBAKFIU/rBL2fw5TeDzE6RbPpI7zdMjrb9oQKR5oKYfunxC7aCuc7oEOpQB+DRS
xzrRqMANjF1V4N+EropstgU4AnLdF/KPeARyDt8MV/TdDL3/2c7r6OSCGw7PmHZjhZw/gOiRP9gj
qLCgJ+GtG0eEatkbyQKKLdmVXFBjYAPCBjXSyLLytRXzZuu1YBOu09e0S9NNP/Jozw2r+JCOPhYg
Mn1FBWS9cprcOkJ1tH8w2vaLWfrJK+qisJRQjXlxAy+5w+rUWVCHcvofbSmNa+TnyWmsm3RFH4DI
+NGdyhnzdriAqg809j3+KehDUv8pLzwb7Kt9uk2LztvW3Cg+QXp7ObDK31hpDWiphzSO0Ry7uETu
QSMYuMTTJd6biWTAWOMrQ+SRLYo+YuXSx0PMNwN1pV7TidqVg53/lpqh4aGeCcKr81QVfsMlYjQX
19PsEYIY0ca3EMijZqkqdgdI4272bXrgsyEVkG/82v5Ks8lCGluI7IolduHmo2X0/CGzj9Q3WxSQ
EBkq3uZLdY1GHbBngdTKdOV2iv0VSEQAG6rx0kQ89u2ap5hojGTdlq5D54yfbK7errlz3DuUE6v5
mqefwwbcBvmaPjUVqGAfpUQmffqA6UDXjXhzN1/XP10zDepr47drDpIKhP3Iu901qt90RiK2uvL2
BXJzwKDpAoUdRoulBZ0Oqa5QtoqcSBFJsfOoxzVyoBVVClm32bMBqCMWbgDVtqkuZJqjQ0X1xo/c
j4kdQkiabAz0ouGJTmdr0VpsgVI7XxnJKozwArCTx7gugeeowPKGJUj6CNxl+lhmUKTsvCs5oGjA
XjNAqdbULFhiPWAwOdIQKIC5qy7s1IZstYtksY6WkEId9nmbLt+GYd46bFCXo0vwbltt+sgC0dwN
prO9eWTloPFn6nxHc+mx8c74RlS7LIviSH40tAp6yLGxvt6TTfWsOw08fhnLUe9du0xXiOzGW970
4sASlZ2DvsJKvV/5qti7SQ55K6ayRRoWw/dw3KRK1j+GdPyKHbT1wc2RXIgrX6EmHMR3Y82xsbSa
4Nr74JFRrZV9tkwXuWIMQsEsdjqN9f8oO48lt5FoTT8RIuDNFgRtkSxvpA1C6paQ8N4+/f2QVHdp
NB03ZjYIpAUtMnHOb74lloEQf7fkT/LK01xapySZ7CPSgPvKtZEX0hfnrkvED2PUa9KkCuKWtmtd
YlaNnVlFGmw6LLPntPY2agjmQWm3tYkwRwbK4psbqVcktNf0J1Ebd+JDTgAKiFgv/1b66K8aZ9cP
e1LTjTnO4XOLPmWADYMK7WP5dW1Y/NXpj+vGfeQ+woeANifE+AZKGIKzBqLg/7geFt3w+cq22nlz
hYI56ue7Bg2QIMyw0CkGjQ33PGjfIOb54aC3X7wWqr1ANe6gEst480z7VOfrrI2nbdwFoyNjGrT7
Ik7J5ciRxCJDUc/PoadVJwcz6a0ckBf7RU/cr1BLMgxyxvYITN99WTz7QbYvdkJMV6vHq6gIz8Nu
xO98vVLuRQh9mc4Lf7vuOKki3dV6E34Nm91toOEOW71fypOmEuHC5O/j9kJAzfpKwQeX8kBw0cnf
bMp1QoBLpzLui7fFFfNBhwq+y7u+/5JWsy87KAb8PLz78jvEl+onz8V8Sl6qtSBvt+waHiIwEGcb
BcxANihWu/O4a773rmHuXaRK9yKdlPfS5Jtfr4nEXR0sws1I4YL4wSO5vn1cJcbqPniX6MlWcKgJ
VxNhOaJJQPwQSPrSLXa0n5aqOeBCMr8tJT4r6wed5ugqIICZX+xF8YDgJbq/sCS9kqx6rWccPGLw
BIcySrENuyW+yX5baCcQz7JJXa5CMLJBi5xnZcKcc11NGyWxnqr14Gbs7WojUbZy+Yy9gQb3L2FP
7W1BrfJ42Zfo/mzkINlrAL07s528yJI99R6uGyPLcFnqe7a52gkGle+AinnNTEV5TKPqTguH6H1y
Sj4cyJ63WGTTaMCc1HzaylY7j7JAIXV3lMFHkKQ/s8pVr7K0zqiDongt1hmRp0NYnfilVXPdf8ji
mcBvElLIGeype+6tgd3pUE/6YXT6e31tgOsGiey3ZmWqDtz07eNSJXjYgctyz6Gl/3M6CxuXnWX6
O9K+jmaE2Hc/5ATBPCPdCEd0G5c1cl8bqplusGPc64NrXFv4Jk9Lo4qLkav3vzoXCgm/qc+DW1kn
XghDs+5wulknawt8SNXkMYu97InUOAF/4f3o7Yw2vXfzrd61/MzkhVqz/KuvOm0LEl3dgnc2UOKy
k/csUuxtrnglxjYU6xFJ9lCk1VkWJ0M/gEFjF1WG1nOxVNtyLtL3SDRkMlZTLzbS6TtuCe6+UcNf
rUk2pQGKTfNRtg6q880sRXMvhyrRdjFUGAtZXT0QfHmV18kLsz7JF5Wv80MZ/+8XJVtzoo/yRSko
fLJZSOt9OC/qWaI8b3jPtViQAPdDnmRuYgGyy01G4DdkaKSEBNjXTo4UE/ic6NZJzhmvnaw8X4K6
i7Y80m+AJSXP4ECWVwO0e9rBDpYldSzZoqHGLkuuZhyNRU1vpayaz0ZUjg+yLey8e/S63HtZ0iP1
uUZa8lYCVfneT452lW1FlH/XhBXfVMNVHObJjZjj5XYJtcl8/hvhWWqDI7Da+IU3AwhZX1zYl2gW
aJl7J1sL1nlfy03yNLIV/3f+UxlI2z5SX23Hyza5eunsJj2SGitfFttJ9qmiaoEsRpnaXdwm/HBU
O+ZXjE9pNKM2JhvVjkuVRuudilYpX6Z0KHdFQoheto6hkZ/bmTvabWyHToqbvciueYFUOYF6Nu7r
RUU/DlscHzKy70zkocBwAv2fNWN7zQysBbI01wLy6+3VqvH5BZTDaSLAWMw4NuxulbXwaKpb7SHJ
B/NI6GHGEm6dQwUIkhv5RzOK47SAUUccsXjWvDG/1rG4qoqmlIBFFx7YNAM7obXVitvuLpxBnIV5
XT7LOoyuvlq5DhBrrYq9EdP49UFolhPMGqwFvWy5+zJ+0oBOhQJzR1mUI/RqJ9JBfZI1mmCvN1tZ
upNtYk7HB8Igt+6yxzhheN1XRJJk0SXsiXD/8LQ401ekcrqzrO4UYI38QIeTLEZtbcI0gi4gi/Iw
NvqL0WXZRV7JW6BXxKxeUJZ4ofKgWgHeGwE/lOxhNCd1a6j9sOVOU++KrnQCOXAoNeVp/HF7t23t
LcEM2RxYHrMsiaHfp1my18VcPMvuVkFiVlcX/dfLdyOTZyDr3Uvxm9rAF4WPH21wdkLZ2zGMh9RZ
kdmKe/qskmfp5OxA8k0XWbpVYbhB2nCa9hBqfw1H598AOj4PG5QOjqKanG1mwnOYQcE+DImb3w5h
666GC+HJ60tkZvIWubtpKn71M7x+3PUOxn6eqOJgTCPtQj67u4AEzIN0ysRf4VGGmT/bVXP4X9vl
eJbmnIe/rNyR5XKCmhTRXd/BzZfu6J9FKaLzWYQ6hPzM2hmaIp3Zfr9+tsqxLbDMoPHU6eiSwbpv
De2nTAnbrkCirWnsvUwJs2u7zBgRPHXsQmWvMHFe5xG94igfvd3NQ0nXXoc+7h4906sfMyN7k0iY
KoncnVNV3q5n6SQl6882tEpIxuX+U2crU5r8LHhsSdNYVKCA/ukiNbbSSdQBUjjTdh7LdPYdr3hA
9zA5SoDUrU7CpOypa4ObuRue3wBEqgkFdFt1+dAQUhaLCWS3gDiD7p/xKluxGMPgGF+HLB2j3RQR
p6uUETVNTS/Vi0i9rUZ27MFYDzPqFw9RXn2f9SY9yZKsd3v911BZJw+qrUzBzEPbvWWgdRwjTn03
O+3wYqV9u+1q0e7GtWgqmnO0kyjeyNbSTLz7ujFPslFWVcMQeIaqPcoSfjnI8855eYcH+++zqdou
jhr7Eafs7klJL71ejI/aan8+5qTQvbBTfdkm6+xIwcYqHgkIrf1lnZdeuqbXz0OSXz8H2vOk+rL4
x0CjsEiLMwg+2EiYYvl1JTkgyYvwUOqum10L9gmILmiEsCLnoCiFfleEo/1/nbHD32lOCPqrI3pE
JI0oxcpCAB4w1oN1lqV+Uqw7jDG+yZI8APmfNwlO53sjHxHqHtzoaSCeug6W04Rxp6z/7jgY2hTV
7XXGTljWeRwV8WQLQFJZgQfk8qbLt5Qgax2YwnaRQOXjk4ekae4yw1AusjSP8GinUXuTpcYZh3NT
uss+I3N2jiOBo+R6SP89s2Kv33dp/UX2yLT6Vw9ZnLNsY5lVgi2h2SFBCwlowbLW91DLvo515t2r
a0O+NpQmYFYEYaHpl6N3D9n41wjYrj+XSoeuY2XHYYUoGNpiPpqoXy56+5SvMAWHW/uhrQijyA6y
blzFgBSwsLdBbamYj463K5yLbU0bO9VjwNKFeZWH0ZuwYcNDdzdgqMQDPQ3CXYHO89piwl+cDEJq
sp9sBVz4MuDKdpDKWoVnY4liu3dSWMvT0Nj3ZYMsr61KGP0F5hP+vcBLqPBG/fnzLFJmEVRrnRLR
aqbe762f/abSOmN2812MY/2F4CzpEL7+K3lX/akmGynrGzzoCZu11UGd4vqL4DEpnyr7bejZ8CDB
ySP3Wv85vMCl5q4Bmv3Q6SjWLPg4vfMggQD6etasdfJM1slW2W8cGvFnq+uNv8aWTdhsvFHoe2Ux
IMl1ApEklPhPAFC2suqzXp6Vdhddetds956VLi9mFl4UTDr+Xk+ATI7yBFP4W43T4OR7syIP+Sb6
pBcnpdEespBniFh+c/K09RbMetx5JEDCd2qvB9lgLLo4ef+McHmn1xsVyMG4BYyHsQR6OXX70a21
F75KZT9mURHIYtaCNLYI2/iy2E4pj2nsFKIm1vuNoei7cUwSsEMM9UA4+jX/vDulM7QXOXGT1ARW
16KwmdgriLWHRHjRCZ7dBwTGtpXQp6u3koPSCYtQ1YqCAdYTqeywM413FMOQNEzzaqN5mfmu2AXR
WqWo4bnVxntTtV9my8geIuKfL/8xSNFmNShK3b4U2GorSpKyVwqiCNQl/5gglifjErBi2QfbsK1d
rujFfgbjTXycxVcWjdbkyWpdfGWxw091s+SifpznzDzpmadskIGaP1REkzZDb+VnQi7DO5i0wsQz
QfYSlalAN/OmD89FtBfBp/xsDIrsJQf/Vy9DgQtSaLYgGpIO76ZykTNUXf/rsrL4x2Xp1WZjuauV
UQvIH+bXz0NioAdXqZfPmlxjHffBZG2axqrOsgF3keIK+b0/qwj7fhQ5/2XWmVdcwuxDPtfWLiXz
+TE0bZCtmKXEwcQgqjr3nKAEez8NWJ7fwEyMDJskfc3q7tdILcxvI2WH7N+RtZ4bt5ES7YTF5ONc
docYr4pvbbGfEKz62eBE6dfVYL9aqHRsy2GML02tpHeNMuk7z7LLZyIt5LacwfyrX3pfjkrL+Usv
lvi9IxgfgCoTV2GSWtUs4neQYNOnpA3FJsqz+ns8uqg8kDlLQ1ZUpWo/ltir0WxpxT1ykcPRbcov
bPrzoJ5MYlEYL6H3NLtf2XCCqe3jn6vRSQrr7UuRa84mLK34QetC/eC6qX0oDY0kEfh7bHrH6Ytp
l9jYsLZqSvilZ0HoNcu7hrVWvgxQCDYVHiEHzSvLF5VUFXRPb9lUpqhexnlU7zvcEvnflS+yhzW5
h2iZswdZZTdeu0lcVxxl/yUarH2da1kgWwnid1fk0R7lpWSVK6YAq53+UZY6YXjwjfAxkXPHcaPs
bDyVkYblxdiRUQKCrb7KvlOZN9c8tmB8x4qBmU6cvxC6ug5ZUX41YjDSJpI+p8Z1wdYukDparfw6
hzNqnr3JjwIvj49K/S67KxrYpMllYy+L6DI4ZTd+KY2+PuCs1+5kNT6mQWcmOVyKXD+Wuqi3ctJB
sU4lf8YXu+ig5BnmEQxZ+pSWJr49JuDu1hnwpyqHkKWwZq0mmvxUdaCMxDxA8irGdGNHTX9AxUsh
QbqW/x8H36Zar/afE2gRLqBJV6K+sio2dDD70bN4TTTEyHqtsnxZX2jTElTRaNy6NcX0W7fOzX7v
ZrNZOqrsky9zLC3BSSL+Haed57eOhl9Ct5jvKs67BXrQb6rqiXvbroW/rDdR9gfD3oObsZVFu7bI
wxMoOMtiaLwOkd29CaMxr1MepaQxmWywLcjEPRKHyeDb5Pz/gs0eqHpBcAJg012ied5X08BNDutE
9QmxlmE3pZ1yF3p1fwe5290ZcaU8JjOCbwKO91dr6K+6HL+kyECNcfN3VWBRMTndiEIr3sNV6BVX
p5r7IzLW8yEJ2+4+nxVUhbEieSNB9CNPBvEzUg+WbvA6ak1/dTN3wo2G/56yksySpNb2MAP6UycW
3FqHwtrGaH++qOuNgqf36btit2hZExPDL3I4pIYaHmaliYKu1Y3XIu7cQ1UThJDFGUjZIVXS5FbE
5NQ46F6b3opjxL80x/osUMvEfM3UiWy5URSsrxQ7K5ko2uWts0O6+lBjpHhrtZuoOzhEhG5jRemw
z8sEVoPr2Mome9LOGvaP66uC3pNjG6cMt9bcgkjauyoqlGur51XxIdKU+daaeaGyjwZNvbUuWRLu
SbFDxlhnbhwSIViCG7dWS8Pp2dIRHJdTiVg19mqHjqossrZp+6VvkS1YxxbTuOx1K8Q0Zb2uNujT
Hvs2qFpze2zdqjuEc/GK99A0+bAs24s88PX+OkuMe6ddpvOfPWQ3AeXVJ5GX7WWxrTAZLoSFadJq
H5mbunvxlg6cURXes/gaDuIodryrI8RPZaXsJw9RmXx3YpClsiQbbQX9yT4fd8k6/rNrkhGLyhJy
YZ918qzT1Re9wNL0c+4WZ9Y7V1inNg5Z8WS3MIFzW6OVE8iJtZybjx/DHs9hWd99XiwssR+plfIh
5YH8t+tD4WgROSqSrez7eTFHT4+W21bnz/o+UvIT2tVv8sqfc8eF7m4IjGm3OZzn0NGgiq52K/Kg
xDitCA+X7Hlllf1TnWXC6nxZ1rHK+PfUIpWGfguSA4aSByoAi/PtVHbtqkzxRYcfn2z5X6brsniv
hxGphfWS8zqPHfU8FcmyOSsuEiOevtUSl70ZOrjeqHnHOuJXLou2lTo8N4nyolpe9Nbg4Sbrtck1
jnWjso0FfPWhtVDB7Ba4Myhn8zUnGiDr09ybjouYIAfKybHlIUcCrpAYCBtajVSAPFRd4p2b9SCL
XWfVOzWEKC7rxromSU2Ov/JVXTWJTCXOJXE655JmbdB7xnLHImwSG1sb7NAZtgS+WFfSgn227Chb
tBjbxrW3WMd+1sszL9R+DZPF29gmsk5miebq9zpr9/OsK2cgDZlr5hd5mM0Ywar1IM9kXUzCKAAH
3Wz+aEBqHALiOlZ2TpRhP6tVefqjXvaQQ0mTh7uG7fLtiv91MTlWa7zvBBDXyByh32wM55262iPO
6wFc169DJQ0UM2glRztSt40sfvYZjUjdqJ4y7vXWSXxLs2IMpZvo6FR5th9FlL3FYfooKSVLGyb8
LLrfe3iA0f/3HqFSd8G8dMjDeiiIen1H8KqLirOuOlvTwGv3s8rJEsQRPsufIxo97Q9GWV+gx+Rn
WX/r7MyqEww5jnZW33cPaM3DbDFx7JiInXik+xrngC1V6dez1T3cKqui3QPoW4VcqSvXQ9tk8ZZn
bDWQ09waNAf/mBQ17UVdbZxWb6dJmdVNloX95rMucYXj3Mql9G76bNI05FR9OVJW/tYuy22LFsYf
0/1nx2l9BbJFHuSMtub+qvss8q9jYZd93KLGEWaXQkALPDIuk19Fc3WZcGMks1PW6l0NN0U1BEXZ
0oet3gdR18Ct5FveyUq7sVdTkNlIgrRB+9QY26c6VrmX6LFzdL2UcMnYpI+6+yHbZA2I0+TgEHnc
fNbZFj4ecQGbTkut5kmAFXgqn2R3ecgMj2276jq3a8g6U6gJoiGiPeilOx60XAUDk+fZhWBcdmmJ
fRwEKhB1WGojv12Xo2yRfcByduCxB3Sc196yAe6ktisHA8mwPNNPpZUO7UuYY/hr1VjheW70nFvx
9EXLwaw3Vt6Rh64xpcsiABJFO5/mGlI9G8foASFNDBoVGJgpj87+mJvz3xDtN5BQxsjP+hGskeGB
WTIRFMji/kUJSeINRoN0h4P0tpqlyVFZ911wl8qtMc3TS9UCJo9tlPU1Nz3eZsLolOBKiOBjz98v
y4truOSIqHbVnWHp5HGdOavIDv1Tlmfy0MZteTBbA7GnKLrY/x4IrcF9n7it5bGr71W3/SIbP+v/
6LtMtVixbf85x+dQkbrDCU++rZz7s16efdYtlRufY2Sz11fwx5U+6+SLSRekl11cCP/t6hZmvK/t
AqGtyGovCMNiVO9Exm5y83bbJAv4/fzRcyByKmXnvlSF/lBhv3Svkkh9aXtt8Reny+6GMfdelrBv
A+IuDp8BrWY72juD7f9WX4ve6qW7KEBw5EzJ0Gj4xohvstFCKugp5O/CnvvcpFaFDVvEXx3vdY7h
KmdLBgosgyzLU2TSxxOI1pX3MXmveYjPdzaNV1mCyvmcF+p4fysJk8CWOz3cSrZzyJdSfZQlLyVC
YqMbUBjOO/hzaMNjt9zLgw4QdluEhgpEgbqiNn81NCAqsVxx3W2nWr0Nw39tQVTFj7hDHT5nqNEJ
uE8isS+yGDP6f2eGHO9tCwP0pYcJJ3Sn3NyiPWY/dIBuHszSSQ6z6cAsGyqgJevBICpyybGe10Oe
RtiVUtcb0d5olontKSXZN4lN3W/sGLo69j4PPaZJiTKd1Xgeg5zI1ndUeGrN/t6gtBeoaa6fDaVy
rvNAWk021LDN8e1UvwyjBYdz6X5AyHL3c9uVpxyzBkQAP08T4Nkn0rrtskkivTx1mo1316SERywd
iDlDqLStpnoRAzBwVvjmSHCvesnZ4OwbrLAD2ZpDLrw0Y/5GMDrrNv24+G4ft0/VmlRFZWbxLQcX
xyHyMAWAIYWtSF+op1YLl9shLcbfi9+Vxc4R+lWiO6JC8FLWs3ApxW9F2fBHXbb2q9wCC1o5RFu6
LfcW69AAB5qEIOMx52LrCLWBFRsnj5rVwISp2/p7O9gv3qQaL2k/mYfUMcNdVg3huwKNYAJK871e
kBwthrm7JmpuXCaynZu6mYr7KRZqu48imGgFKC/0MMbwqLUpXpGtHj7o64Gnpvo6rkS2hHD/Fgws
m/R2xDWGRtmNJfoH4evkJOeQB2HHgMCjHbRUcGnCXPA2R8rQNOavRlWhtEkiHVeoPtnHA4jwcLDE
NUHH4VrWAs3XNrSJRFD8bBBrMTc7oE8GJkyfDYpt1RcF4KZTFyjnFq3zYUQhWsuice5siMXvY//d
XqtDPKCO/RocJEtQ+yCYo4MG1xUFrFHBHdVWzpCHze0Y5SR+1gZZJ1stjcdcxNrpAxy23qBB6Cv5
4tx7HQhx1zHj7+qcPbV1rbxUQLsO7WLqu6wulI/CUjayw4zDdtDXqXmWI8MCqI60XsFm5CnXVPK7
v6wgOitjtUuN+8S29HsikuMuyhUcRP6tk2dNIurNGs7Yzd48wCHkyWiYJ5cfJmPlwWoy/eqVL7Jg
lNwg/BzQ33Eqnb+dZu7TLfvubGvC4As+R9Xr+MioBr+dQ2cvG+RLCcE+YOETITK/umI7UPGVvhVv
M57v90OlRT4JfQLOzTLvnbp1trKbG5IisE2PdXdt/f8eZQ1x/dpjvqQY+vCAONHwABsBqQ8Dn2Qy
SefP+j4uSBQvi8vjIN1kQ5qp6pkQ61EOkvW8X0QfunENcTnGPdluIuyja7+rlvohRXUSb4/ugPND
iVrk+zW3enNaxQ4GD3ydEYnu2OIYdQCZZdxbVftrNJ/oB+jhn0bU/2C66HLT+ZMKgM4qTSMsXJzi
EEPPT2lA2dAN032RpWqgZxpg4Na9zBqqalKRKhn0faTG7kWWZP1aJXt5iwj3t8SvXpQA/kxbPFez
Hj4q+RMgYSgv62HBkilI6ineySJw0dVGuZ73dbIgbOn251br5ntryRGyJOu+gVK1HGVj7EzzDhfm
Yitb8bud7vICHx7Z2uQoes3guGSjrIJpAdTWnO9lyQqJMYTtOeTxptCD1W86W+00BgClQQYgfSOL
n37VN6MbWZ7WPm2tdBvpaa067gQ3WpufXRfZTl3ByJQt7/KswOrhYWJ6ndeSrFJ1/Q2Z2Owi+7f8
ZPfYxLPqrD1cYESPgzAJ4DOZB5kCkQ2QYjo2Onp8xR6LLeDE3afKHmfVZvdoxhfyUmrACxofkbXT
2dj63Dcfp2aoAFfq6WbOZ/z2lAGXgP4j6izvIT3Z3GweHbjd2TyTbc1yZ28SXd+5jmfvzDL7qJJK
AaRvKxtBevJAOvaIEHD86IXc3DU4il9dAt1mh0KzppsGGhfmdJVnigXcqK4QcNRtvtZEGXPs26tV
9NjbEH9ilSYUS+SMJXlUQ9yO29AM3FInipuuSPKDMz3O3roj8pD2jbg+EhhzeTL0Ztm86jEsb+Qz
Tvz/Jx8Y218lEntPlWpEx8jNv3hD9E0kkbcPY807pKFCbIvHYVbJmF/R8mrFc7a3VzSD207HpKl4
r+jnuDE2xablz8hJPVQwEXcC2YM0BH1eay+9oX31NN31VRBhgdmHRDsVx28MEkTqDPBnjPrNMPLv
IUpQ4DnVYduFZoj64Hkq8ufkCX19ERCASERsAT07EE+rqQ3IdGzHsWddVrPkbgK26Iuyu/SE4yMi
9n+nVoHEbG1026jU6l3VKbk/mgBM9WzYoCsJ0Cn+otn98q2r+z3+hcd2se6NqlHvvBZsK4vTsPXi
pvC1eP4Z9t+aAvVlnn1/IIXNZ9F+QWVwn3jF+5ADJtGrHipu+aSDVvPHBnN5XXmPinRjNTXLSt1h
PybMb1nxge7XzuCTKTxM8yan/aGyTQgs8w02QH0CcszTCWYvvpkMhAwUZdzoS5EBsLK+6rG+APhm
T+nFpdjQ4Qtk0m1VsMDOOWZTdZVeYxtk9RKRt7NSPAqmst+DFv2mjEXx0oc/ayR095DQXhWio+wT
lms1EUDK41VwaspYPBYnUDX9Ch6Td7LUqDIRXgAiOf7Ikqi5arOBGVr20g+D9mo4pwEE5UYJxYsG
LyQoUTYIJu4BRDzNI/biV3OZTqVQceJK8+vY4fmkQZHZLilfBoneYR+DJz3F0dGru62jY54Ylg0W
Oeb42Gtxw+azq/exjejgMPQPQD8Cs5lHUMjmSStdxVfjOAdp1z87S0nCci6XoA+L5iSS8dj0YHOR
WiI1C3xd6dXDOMIxK80C4Cu4LmTryfbHDhYqFWmirsctbsCVIQ7tq+sAc8Y1R/S1ve/6GO3MWN3Y
ICAF0guHZYHHYGIB5GthoZ14LHc3Y6+wdQ+bIzFs36y7GRSHeko8AT+8rmN9W891e+pThNPv5WkN
7y3zf2tbdJWKorSHfav2x7Ii0AU6klFyFk023yaI8AhKQt3Pp2XcQ/YoYDubjY/V+4SOxtKehBfr
O6tX71W9qk8AyRf+YbGLXQrPx0E7AzLp9fkHa5UNTWbxHluxqsmzM/BZ/aKTrSOuUESbsHLwoMrc
v5/wc/qSuDzAzU4d+4X+XbedZxH2vk5O7xjBVd06yfBX1fL1CG95qEwbAd8K7WYy8GWximQP3n2T
pTH6wRiv2uKliJd6m/UAkZv+R+6gWQJQ10E2taq2ixK790MTHvPFVZ5DBH7DOb7TjP61sLpyh3LJ
l67IlK0Ttnx5CDui/jNcVFsMpPBJVGtt+dzGw9eoMTuUDGN7n9okVKqx34VDU2x4veldnk97L+YD
ySs0W/TcGi51yYelZeIlH8nr6zWPLqHYp0m+WwgoH2zRnvO8RNonLV/HSt2I1RsGn0psovBMI6OZ
7royPDcVqhIpf0ZVGx6qUPuIdYdQTdvcqTxvbPplGLYwF62ToiuCmH1qHjOByEXT1T+FVpY+ntSG
2vxEpSfxJzPBmrzNMEyNHrvC0A4o9DZRbwUoIJdO+6xm4q021dj3jIlHXze/xo4d7RpjRF84Apva
ePlR19gkpG760TXe4vepO2+c9lx1me/as+0Lr8DwPa/cXUm659oDWWyitrsWVk80FzkSxNTgYXVC
RZOy7V+J6Se+GKwPo4xgZBFyuheqdxgzNE/c9lQq8w/PQf/K8r5YY479pzEeCzJPfixIF7M4T5vZ
As5X6p67IQw9HXjyysiuoWaT5fVdMnbcg93J3GGeofv96vRpZNobhO4J7GpzNmfXC5JqwDsjhZwq
xuROHgZhJXdkR++yvLGhDts5MN7h2U0hWBBZ8nNb8fuu+ZkY1ps1zn81ekcOLDbPgLHvKliIzkwc
0bTdOkAH4b3FbHTrFNkLsuLWdWK597smaw5V1OYP+QwOT4n7R9Evvtnn2TZnUxfoELMQxUpw+NJG
sLS5vek1nJVrXRgIArnpocnd6IwtTYjajxHfLV5uHUN2aicRp9opGQ0YmnGx3JVJOh4KRJDPQMON
vSbEfBniPGIzC60VeEy9G0aMEck1adsqSZ2HvIvibdRc6h5ajylskqkYQKKdwZa4qPE5jBH/3awo
yE2XquTNTSDxlhDWi2142AUuon5t28Og2PgNFIn72pG03zSO1aO2H6Mx3AMDMmYsmZDIV9+Xmicn
rR7KD6UmJ+ql3XSsLNMKoLy2fsft8mOyYPrE8Fo+oBV3gJPBPoBTxfWvF8YHCxjOilC1Pia77/Hw
FSremhb+GcRFPiIEUXxu6+MH8XQe2NJ6+NC8cPBzUFIfnoUUkrW4zUdUcotAx7D+gEI2IaqNxFuk
GCcMB/Ur+pMeAQknDGQxEYt+LRRYRFP8sXRptYGXZILpjrpdbU4ssqZ5im2eicPIHK4dIq7Xlvd6
N7nNDsAZz8osQEHl5VAtM8e6sNcmouQ9KEujvHQpH9lobgabV4nEUIqU9zSikYwoTB8ZaxQUNR+g
UcB+Ixz07MnUNjaQ8Z2qKi3GKe03d8hIMaMNAse/fCanM+8G9EQCkEL2Bjcswx80I7uvrdHxZ5Ea
25QQsG9Yw14vUw9P8mTcLdV1SOv50LdJeF14L0pin8EsvmZxKB4IpPY+mlQsWY2i3iOFjqJfsTzY
5syCXTbzhkAC6DqUu0lM8SSrDkm/gczQ7YzVBLUvkg2M+PTeHvvy6C04rSLtiAdLtXwt+xKfkXLZ
17jybefKewMcHPTNmEB84f8fLiB+59oVvBUbbAiGw90CWtuxt2EaR36YEWhtG3RwBKe7JIEyJEI0
vrQxe7CV9Kqvt+4oI3Bl530T9GiHKuiwsXALiA8EBNBiDa1N7+WOr+YliUiWhy4J7aex8giqW/mu
7Y3KH0uCGqUXuUGKAZzfklnetnFlB7PbDCeEOuxLIrSEH90CbqElXKaZ3FALttD3TpmcC6MGpGuc
/4et81puXMfW8BOxijnciqKyJUuy3bv3DavTJphzfPrzEZ4ZT02dG5QAUrQskcDCWn+YkaYLBmtO
znA76j2Bv8Unu6GbVh80FDOE0obnjkcVcajql+ksPUZswjoMSNHEcUIKeXa0oOvCcl9GIvPN5L21
tfo1mid9Q0btb2ZvKsyjmE+FtRnmodrEbaTc7Krtr5M9KZuCcv1LK0bho9nMP656pxjrjaIkzZN2
zSvZbsANPcCfskGBsrAw0HY0DWV6NC83iNK6qpZeoTfuuCWma9dSbcRG0TtFoYtjau6+IOS+HyIl
2wyuejNJ6ASGPc8brVNOnVe+C2E7l6JT/jQTP9RkacaLWdVF0M7p79YAv9MgKo5zzmvZN8klG8Zp
oySzs5lwGehY91GFYFlR7fyEkXcYzCHuQWKAKd2HIaZrSHcIR/ljTuZ4NkPgW1MV+3E/WX4ruE/6
Ss9PihiggBokRuepPLrzgDOIW9YXNMeuasOWygAqYmCJqGO5AViWiEzk9rmZPBxdJoInrRnaPSTb
IJ4UKGu1WA65lbVAK6u3ri3vigrgDYHtdu+07XdNZLpvNJrJE5bx8HnmbeknWHJLdHQjXIvWnGg/
xGmAHDQRfKTNW5XdR+XF4gRHSaV6tfzdtgZYOcKCLQ8FHAp81v1lmnAf6r3vWViYm84ZyHUg0zRl
aEO39o1S6XSdABmiWdTuMjf6cBCrCSZPx81UZMEyRTab4YEvaBjEzo5CNRBO9oEh0LStSZkFSK6q
QRaDJiyVCKEVvboUE3pYbcgSldumsXGQhNspyeD4XZ50vgjjPTm47JQivWurun0mxr9gdtkhY568
Gpqm7CsepE04v2YAOMY8EfeW/WxkUWg2XOomAl5JV7fsWNVGJ9JnZ1cZ0bTPK1vbJgBsNsJFTja5
RWKyCG/awc9BSG4tJ73HnjjbltsEHRK51K1zdTdAxzssjurB+EXkhDkcKs2Q5rse4felt0vkvBK8
GNBT34WzGrSO22ygK2e70LOYSUIRBag8fdfQ3Qnqvh2fWk5aKId9U+s6Vl+eh2epgfBXHSbTFvPH
Jz+VS47F/UH6M9sJBaeL2dg6GRiZiKQcaH2nwdGkQdBOD3NgPpP4iMnPwHP1FbCBgNq7xh8IKXa1
hYJ5jRIE6PCye9QZFC6DQqBHzb+ZQNBnkzlvVCJps8cajPnnJzIL41kk2V0J68UfVC18Ea3x3Tap
wy9DdUr6VByLmenaVIBzlVQzKufssMuEenrGe3er4ULn17WGIlIZQp0LwSml7anTC0BeU4amY1Rv
QgRW96rCnmWoreazsRZQEGaZY41kW/fQS5cdHE3MMFIIqf2isFOf8gQggFcfsbzsT9MohpN89dVE
ttmf8gToFJwaVmqHdDv49v1cZO6eH7c6GZlanWzyXbtuKa8zYr8nJJGWU5KzafPgJfnyam5HMaDP
pn1NgREZmjPZC3dDqv8qNK85pXXx0bg5CZTCHJvDEudskT1YzW42I0vcz6fR6NEyd1q8cG0tzzeW
hTqLXpjHQVkN8ar9NC/FiVWkYBM0hYHVlx92DCqgG6KS65NqafHZzc3SV+IyZi/lhifZEL4Sh8bp
1SLtvgsVtTktfYNe1mjtG6bDU6OmYBdjwtJN3ZRvSdr9arui//yu5Cv5NcWLhfb5HC4uyi+92Ier
G6XcZ8hX7tpdrfn4vbdNVUx8aBp7CseTHb1DaqqY6AINqX92F1RlPSf5MIqo0PxWrdNj1y0U3Jet
NqZ3TfES3Oz5xyi+WchQogRBBN+2YegzSa0foL4NZXtNFaYLJHT9OJ3DfBOrYbhfsvowtjXCCgWu
iEl8HDt4iQrBGjDYyTjJT4CYB3VhZ3mnbFfhV2G4iy9ftlpcsf0NjU3cAaJEKgT691tZeGytRpN8
DYZUJ4AO+knAMfcrBx5b/dNdsp/kXVy+2RANuUG3XHbH9PHAwgY1Fkf5W1X6VJ6atZFd2ZiIeXCb
rz/l/3c4xIj+v84eHa/dzaMguVjstWr0MVv+zuak91sTVbjAVkwERor0MNS5R1GHE6IK/+/STRBL
nzeN14DPFE4N5I5mAPG3m38LPCWoAE6a0l3CrI+PmZIj537rsQnc9fFwL8LqkjIPnFDJxiGtyn8g
JxeRKG+hafV4zC76rUUbnnS44gZO2igbgNGUE6JkeYR1XjB3L/lOG6O7Q1UszJ/4rr83qmvshzVN
oFpWfpoiZCKbRj/PGtY2e4gIzrNveIa9wQUvmZdvnqRBYj9QRBAph/GolHbKo+POVzEjyGY5SkvU
RJ7RQ7yhHrJTqAp0uTuFsAoy1pmv5ogWjGJtFqrOG2UCpOUa+ib1IvOJ4lFRVenJK5ff/Nj40wBa
PZpjgbemnnTbmBKZPnbedRSLsSepXMEa8xO2EFuracubmkNqHNhG+SKrkk2fReXNSqg4I2SFaH+x
h2i/bKnCeJyF4LMxoWyLx43uLulfoP6bc1gkpo8lcrFtlaW+pAhnGFqpfFRMsztnatxjhi/RHe9M
atLW0v2aUrF3lg7v+c58Oo4o9zwCxSEkj/5RFiGKCYnyow/NykeedgAxKrKrorLvab0hqLJY/Iiq
+J1Mko8Dt/l9iMQdQVTnTy7Ip7Eu6IVi37KQ8KWIknrTqNi2ma39k8y8Sy6AOcpRu/5AsuRBaRCO
S19DtCJbsi2jNj3qKM5vndxcDqiYLvuF0sEWlKaxXZSuDQgft2U1Jnu1XvMdHhmpgkxrJ3r7CtAf
u0IxPAr4JEZSxt9DpbJhglNM0J9ppZYreSUOVMNeHu2ofu9a7a9i7GrUySFMUu2nDoNXS+ImHjpA
Y7FFczm9iyTNIbemM5NU0M15dq7zajxba/ZuBuo7Gk198IZGecf6OhCeQUoVxt427LNgipLoHaTg
T4HR1IvZ6MqboVoK9hnqGLh9DrLRKuNd1kzu94b8deO5YOvbcD6T+Iy2mYmc0kAF+YAi/9ZFyf1H
642G76SOdmMHYBybKm73LdyzZ2x2sN6phP9pkA+2vOR3gyEx8bRm3L0yq1bvEfPgGYO4G3VIakMR
xa+s+oOsQEyNNK42S2N7T9DG4S6KHQjD9YLH1pIuN1IMv2e9Oy6z6J5j27n3HmGLuADPjNF0s0cJ
nOlI1r8zPuxJ1rxTamnZ5qv/eVieKQdlXzby9K93f439v5eQh+0llPM8YmXKMSLzCftjNTX+fFmO
2B3Lvnwl15shVjlJ9v/r5dfxr9PlmGz+Z0xeR47NWldsDbWaNuztMrTfiqJiUV1fqg4hDOnUf48a
g0lAsB7PFCC7AX5s/+p/vvWzFTNlQMVSdlEq6pNsqnWZHc0S8THZN9v5333Uq4kih+RSznr0sDSV
x8HNDR8QUfSQY1VuM7sn5riXY7JR4aar8RhePodyO32NmMa+3tTh3Hg0UfP/HJMHinZpqO+sWsfr
xT/HEqXdaNqgHr/G2HH6iNkbt9LMtCB2q2hvVUiNl0ptXdXKVK9h7sUsfVP3o3G1jxwg8lNXlem0
hCIPbAyI7uW8sH2K5g0Sb+X3GMTFPsEA8kBhBNYy7ERM9raa7g3bocnIpYTFi10O7cVMsr3LGnvG
yZMQaUmzI8yxfcqW/1wg2bpH3OW9aDLnCv1QDRS2XUwrkf0ydlNChK++pFN3QgwlP+PeK7DUAcgN
imoJDE+zMT3J0Y8rlx/CQXaSL9p7ktB/KbpG/Y7eWrEVo10E6qK9Um7u2WL2yDSW6eS3qBvuzaak
0qMiyKTpEOUIvbfpMKjvtTMCGO3SlU1BJinDHwoLqsj4K6l+G23fslMG0NhH1scymtU2hzv3yGJE
Cqqp/Ekufz7LoSbS+6uX5UfZkw1E4WjXQv3eyvPlWNfr7541NBfZG+JyocI0vXTd7IFT68S2zNPx
UYiwgAYbj4ESjeNDjsUlwS7gqKvsebhynuM6/4MMzb9OWCakqslKgkFZryGbXP8nHi1xl5fxqiU+
qlgXbr5OGHrsHkylyY5yrOa5vXRKePVaavhzuUUvMXrVllzFxDOdd44brekJpm05FlnxPS+ooMoh
qxxA3WblLzmvy6F4XGZfrTR9L7vJ3JaPmaz45xUKLLB1gEoS8ypBrsBBX5MqcQ5Jy/yKZMu/Qbef
p7QL8bkWfvsa/9/zSPEXwCENfSev93XioMXPiWocO5t89FFwKl+QDDSPxrTq59TxtJFjshlKtXzp
1iZKFOCc+rysmk9Qc/5z4OtkLV2cQ6Wrr19D8tWcheXL15ib5H9UryH6aWJv4zZt8lLqlIwFZr2f
r77GbKUDRNB4J3mGQoXp87QiqrODogOG6XRUx5PKxAxFzbv3iERQEBIz7GRXE2WOG0IP79qx2ncR
hivIZ80VrifHo8gPiRCAqtfuKPoKx2BwJkg1sfcS9rvhZeDbSpMM89o1Kaof9Bbkfjf29vtUNONB
KERs8mg2temha6p5G5lw5YfOdk5hQ1Bip2TnVEUTiKRl9pszFGzBPPEhe1aupc+1TiB7sRvab4Zp
oZLU5Xc5VPYR0UReLRfZBTFl+ng4fq/RedjqU+29WfGgIAkWK4Hlee6bRmh0UAuCOtktkXpBf40g
R55sMF28wmA4y4MhiI63bzq39eCPs8FzVVWv6nrRtCPc7TyvuMgTsSUmppt7nJEwLtzIsZGVJxAt
KlQe+3svrgZINCx5k1zY5Nrk6k5IunMt43QDdBHfsPXl4GTtTjhDBvYzivcFaiFv0XivqibfeQrG
0Nm46l6O9pMkgUXxV+uDElTWu5IOZKcy9Vsfpazuc5G/W9o0E+czy2EakxGLG855iaE7oyOavQ/K
RLHFCz+Qg8aCY0L82evNvezV1di8OcaR2TEObLwsHVBBJ0fXPehbKVLURSje24lMVlZTkoJGox+0
InJ8QU1gzfI5/gDSJYgzs9+RxlpzYy7hfP6ce6PwTT2PDp6+RXzUfbVXPxjZ6NnBMJWbUTTfel3B
iset5xsfGhmOciJfnbF3UQxokQnFYz+yK6iGOhqCqGaVP7pieA3DWn3DyVAibjaN6YXPnLxWWhOr
q0rN9zNroIvWRr4Sa4xhl+ZLVETZ55A2hfFJMYZH0ma/Kts1Di02FldhoQ83E+Ke8zr/i9i7/eWa
4jpMufYHm41d6rUWm6VbOy8bAvKCGnbXAZew0o2HuPK3aMVfi6LZRHhjvJtJe4wB8v7ScoThlNcM
G5OHbpdnlHmLXamRpy2UpAjcMakoesffCPrq/eBCZBCdJ9CnT7tXcygbEgF2/KsRP9Rosfdeq63o
/MLdzio5wiIRJcbZLklbFWSsvej3JRmLt7FPVnZhJk6ym9XojQKauMC8t1/DfqYO1Y81XA1jeo0b
c+WXJe0OVHByaGs0QiylOGD3hIlDZjcHkn5NYK60cnbmxoPQnz+/UIOkQLEFBBUkCoV+ilrZJtG7
mOSNvTH1O66Dj2hhBjKYandRqJe4fRegvhStetedDs3avLhb7Nbeh8XV7l2r7+QxpE+9c4+H9may
f/dMzu+mcLxnXiHPj0XG+2AZMy7amDCvxyaE4Mg142q69lT0Fh/1QOZ+7Q0Uix8FTryyhx5w9Wi9
dCfCynrvyhqz3SLfy2O9Z6l3J2wOn73KrO/duBxNNVWRtdAPaZ0t13xtOnU8L0mnk66hV/XtsBtc
xUbLSLevk6457HnnfENGB80AOWisRxKLNWae83OuN/ZVHTWOhnO3BGYcDwjWrn15SDYUMLF5Gq6y
83mpvG4tiqoladR8FIdxyElLtgLDNNdqBIQhlMNkt1z/AEUAm3evsGeqFsCJ6E6dztmLqy7HXsxv
n115RGuq4RRb6TXPhr/MMimPORmv6zDU/2pQwHQCfOVq/38OjKo3veh8lK9zO8PRjE07afUGADnS
IutV4o5k0KQnCAaYYXQzUnfaiQEypZap0Y0nCZKAPSzzZfUwkmPyPBdroJvsurX5CuOOLMP6/q/x
pW6RL2psBV3GqCGUC7WtmEMB45SmSLoCgDEUyzGrKCKvY7HJ7IkQUAScw+7ecqt4r8JaXGXP8+Zw
hVbiSL4eHLtE2SujnbCRLvo31S70FxvfDxAjHaAXzqiBpbI5fsqOaKgxoVe/XGRX64ByQMbL9rJb
zUVyDEcP5PD6TmQ889syxp9/WA7Z1uzHTRY9ZM/KR1KsI5ooshvj/R7Y5pqIXt8ubKs6wcWwN7Kb
6Y712kDBlT35+bpIP2R23rzKz56vOK/JShT8NNfPvQKLZl2rAtmtMJfn1ixwu5Gfzc6RQUoQglp7
8mpxOLxmFSleCsuU1iytUH2lbpuTTbGARPJcM1ebZXtQbSpDEeaf785UzpskipwfAIjPDa/wpON5
aq3lH/IWHzOZ0O9VD12Eorx44vPNUk9ouMGjs7qC4MgOVWmHp85YxDkMlfhAHbI4lIh43vQ8+ciQ
Z/vdzc7DnPFrd9zqd5GXNpbL6XTSKkyN3QT0Dbmf+PeRQnxLBp+NgRa5yTWbigQkThSdKZHuk2l5
s5fC2CDHCXyjyuyXbunLZZPXGrc3T+qQ5TfZKLad3ciGIpEd/nBQePSHFAa6O9bU06J6AHAF9BwO
nYrGZg+LxeumM2D55di09U9sM5WjpeXzm9XX3HbTq4Yf/Ae+a7+KxfUp0KPcXYU7YYs/dZ+ntziJ
0a3NHGUHTV/9qKxEI2jtdpqr2+/C3lMSy74ZyzLuDCVOAlfJzpHi/SJcV09mE/8x4/JnPwmT8k7t
HDQQo1TZXIyzEBqbmiRDgQnygyeM9O+RIlE2Wy5QpJpipcODndaTt9UF5aUaIMCjLPdk5BNKfpie
d0WC+QvqxFQJtG/1EnkHy6PyCfA9C2qBPKbpAFYawcK37RBerL9dWN/XsdAehtqeIKLXG6pQ0U4t
yYhZyF2SeJnI96rE5o1j3Kbpbx3HE+NedrZ7mPMe+cMJgHLjk2dUDppCXQ1OU72DO68jDxIap19A
PdRrRgZsi76SvS3sYvWRXY4sj0hs2tH3Oneb56KzaDOk3xwK94C7HUHGlEYxJ3GZvOTXXGC6OI1o
52K1+M8CDabqdA83wKj1rUF0d4q32t6qLXGKrIKsfFy526hQjQ+Qnz9HK6n+MVHBpBb0J+77GvK3
IFlfVohDjF2/URGpO+LcNz7UUotfa1Aqsieb2uq0HcR5kmPrGbIJKx2ky+SdQ8gqD2RUNGB/yQFs
RJDgxXAbNFN9zpRWA0+n1i27FkKK1zxBC349OIAufI4GZOzJHi5yyIB9sHdiu962bqo9vcHoQHkC
IFp7ckgzLATfuiw9yTesq8/RYGUmdokPpRauap9V/5xDIK1mXN1lD0+qKMjcEAud9eDEzoZ6dXeS
PU/X+mesZCAEHCTp5ZiOR8hx8AobFg1vkA1ByY5HA3vR9Q2Rq8xBWqcqaATOIKpOXnud6sN6UFmb
aSTxp0AaOMozSHWPp7BEBerrkpGbnRBfTT8/cx6PpR9783NOSHfMlqY/2xBrtKIRpywXrHRll/xj
dza60sROD0fYj2z8XeGJ+0ZO058Na8KapDDeqqn6JVKEJuQxUrSqjzildwAxar7ZGn6GyuCNgTy3
MPToVGNT48ujo0qlB/t1ax+ar6z3FWCYZs5PniCCgIoWP2SDOEoZ1GlYBul/xvQ5zjdR7SHebevx
Y44mUF6hh/a3uc9EbDzdsjee6aIw6YNpOcpuonj9UVuAh8hTtNE2nixgs5PHn+cXLWXkCZXWg72+
vY6aHXD3EEF0uG210jsP2aRJy2zXjtPRiRLn0aGNfp0SBZq5DgCtNCPY0TjS7OXJZATFHS059jRh
V/igftuAL2gKADb/63pN/0+ZK2EAsx9gFLYpD7h0OhZ3bf/ZlWOd2WwbjfVM9jAxLfdLDcDus6uH
vGvJ9yHAjZscmoyFcl6fqNh61NFTjs1LeNIKHgzZazplOHRWU3IGf1Q2gz3fKsAhL59DsCBxtBq9
jeEU8avj8ph3aGfZs25uqO1SKTbG6CEbTxV7tTSWq+xNodte48bdl3oWp/7SrlngpnY28mgZs8pn
lk7qrE2T3deY4aV/PFVl0Ruq9q7FsMr+OHiLTq36kA33EQoeA9Xqr7HQHN+bWJ0uKPqojyEKk0uj
2X99nZCyT0F5o233X2MudmXd9HnRdhgRrEBGyLcme77ocfLaTV5+ZQ3Mr5TQTwMkiJPsYZRpqxv5
0svEQ+vM7vhfY/JtVlv+bLow2mpVnQPyKZy7bNyGLKEDIQCGOmOVqgDSpRbTjNsUjuqzScLqGaYV
6TUvifdyLI8LcpUJEHNRlJU/16G64d4Pj/Jk08CjtUSl2DCB/1QqdlgZ02wQ9XHzbJbq0ZEofEHv
tXmWKSK3plBCX4UOitfDeHZ6c+AL4KAAPrWlkApSSrObpzo3ya1N3KM8KIfwGdNI3rfeUZvH6jqb
09luxMDvORrvrTlWJ29qelBBc5S/NFEVFFWgqGO1bVun2WpWtAA8CtudqRjOy5BC0UiGMF3txwJ8
3L61RljChx8uYTW8WEOEYrugJgUv4WfYJztLIHiQWux0SiIAr9LqwxTbvxe3AMHWHNUhgjmhCDDd
6qBvO2IQvyX6KDz8hfR8s4AS9qdYgUgasprLah/4GNj1Jhh0VRlPICbetcaJ9xELAgluFUg6IOVh
0M/qgtZcpykGxQXYSa6yzyb9g30Xkw3ohW1lqNe8z46YUSuXuq+gxw6je8wHCHCG8Z60Y8L2z2Wf
DNozH4T7XHJLO81UtMl3dCQTjXKTF3MHZ2qjTjjpok5M+XbGDcCrhnTTLayRbIZf1OGuidZ7XUX4
ZkgM9lyb8B4j42K2ibpTMEbZlPHHsixvVIS2cadVu9Lu3POQ4wZDIoCXX808ogBvG/UZ0bJvICwm
XOi6YVc5Ah9XXQ+vQ/Gby4gTcivGBt3n0XdMg8ptqWiXnFg1tyb1bmRceazz5WwhOBsJQCK5guVi
qsPJm9NDq43NqenDJsA+cty2jhNdMrdZtmqnf4sm/ANATPVBtEDRUJfqbgH/uNe6+a4kcX3IUWu8
IJMIroQ1Jchap7tUZUmWRB/hby2hH9XzcAFIcOgbBBm7JvWLptp7+eQdC2OutxlxA1srU2wM3LT8
ZugPVr0iAqNeC8zRTncAhH8i1fRjNRM9mFTJfb6twQcO1/uos5HB476xWwW4Xtp1Z40WnQTgWmhJ
sGPvDVZ7w4Zto/6sU32GV2c25xGgwVFZEx5Ge5cRtbaG1YQo3EY9dZBMIMxSpEhGxGOnvuv5j8FW
rlkGzxdxFD9L7qCX/1lcoz5Rf1NZCdMGzTX1NJe19jBheJjc9pR77WZMwd84tW8UIr70RR2dookI
I9d4fmeBL0/WV8jtjevdW+WkrJwBTQonfseolwAzJYdq102zF/b80zVV9zK5aeeTCuwEqdBPsAPe
atSWbOcYDQJHiAgyjVZgWlY2a6bkG0SAwh+T+HebV7hkx+aBtXxIQawgb9Xs+EL/aTIsYibS8FQf
MOXoauuVxIi+SUCXbcOkfXpuC8fMbXF/U43yKBrmwUQx/WUcWr/qyQk0xSuapupliGPt0q2NY2JY
6UDCzIqN0KMwMHuQekLT2aEoTs/ca7VBlKauDyhrF5fRb4XKA0oMMYpCpDJ+DdZYfXTImrNoH/oC
GzvHhdOkR9RA1Al6qkd4/BK1AHmWOzuSzqfuWVfmFVvzfIMbwHuWqII/71grhHo7Qy6+TR4J9kbv
Z6rC0QNhFZbPrgahFKo9OHwzuUwgLzfYZhFVsCnsUxUOj9mRvF6yaGd7q/psPfyO3DBHoMwA3ujq
GSAGswB4GO7FglWjDmF+02tQmbo/I6TBGNhv0HrA+RrbIevsbMyiU32EpstALXsQyr2CAYumKshH
ohcTRSGFhcp9zvX8mITdXkg15v7Sz4ii5d0N9vKDTHO7sdCTP3qzDgpUD62jY7snJRy8k5KG7sla
cTp10v9oXe9SxUyzZqswjWV1fVhQWMJC9e8RIOq+7vu/8T4w4ATbUaBU6fwy4lV0cUgelyuBOMr0
Z+a4Z/APM1H2FPINjn9P7NrJbkTAl5Ik0I0+3LQlJIo8qUlUdJFJ1a2yDrVblxsrtbs90PUSUJxn
AbphMdhBZj45BUUpvURzC+nYZ2X1LlmeUtumSbKv5s7cD03t/ZV5b3CZerULfy12s4XzzlrqrRAZ
5VdsDH5h5dFJnyL8EWu13bJT9w4DwLO9BQ4U3AklKSVk89ZDuHeskqSHam6JGV+8yRpfsxGNIoce
YjJp0JnRW5Er9vmrqcfS+ezaRP5Hu4Eihs3X1QqJHb3RAsfo5gA9a8/bhVHo+cJDfU1j6vPZMm90
NeJRDE3jvDQJZVOij99ZoQdFlM4ndUG+CaGou5ZEf6zVIQqqzgXdYnkzsjtjIV6bVTzHLCbtoppN
dx+Hbr52yTpz0/OqqLs3MaFu3WT7KnJU4WcOPyOYsKPSsf/oh4zIw4o/0kxH59AsXy1jsndTEbP/
XpvQfVm8Hh5apyVB298zp01Pgu3BKQudeGuUEABgY8dnyzbvemTA3vAm7ijsHkcQV+T3kmBUmvuC
QSWJPTZn/SpwpuUHiQGz14o0VGFgiaa1el2BwPxPo/TUiwa0TUsPuwxDIKkVViA1ptzrSLPg1+Ag
e74WApRFD/QQW1cMt+BIYAbqwbGOBtBYczTO7DhD3ktq5IKg9JEbtTy35vyqimWC2hHa2wlVGn9e
u8gUzP5g8mOZmQvQzBEZvJIe6clFA13kmeUZRMZhnGGkAFe69mZ/Vzr8nwozSbc6JpqLLzFzYiXw
W+DPAmecCzgFi3udMk0jFOzzm0dp7pS09ccC3Ogdrw3QhuUPMcbZu1rgEuN1v90y5OaWWQJnTRU0
i85OJ+OGcjxXe5HNzBIGwMpTtqE8Gw1w7NUq2SqAPUOQAnNTmCd5GVwr3+ImKo55UjFlT72zxbAb
eAglBUBw5eKXKKbFTmnzXNi+yZT3MmpQehuAAvivjbu05e8hORK+JCRYD+kiPgRScIiP7mas5baO
M0FwX/FGALS3qcavi/5vpvjZ0PzDvqY7d2O+b6aGZRJUYOpgaa2mkIQ6eJxNc3TE97KojG9IyKPI
OT30NLIO2ag8FpIAK71V3dfmajyQ/K32xiHxJkG1fusli3cUsXVNKKX5mY6sUqcWCP8ZIMbts2vq
80XLkrdJZZcq6ggZRQFleDVpqkN0bdKWvwcU6ONTASLKm35nU/AGy1XZn8IR2fxPPzraE9iuizS2
MrMRMJmntRVXX2RDuy0z23uFBeDc1PltAcH3agBGsIuo3dVJ+q0iMEC+MgZaWVFMld0l03NivioH
oKko+7R3BfGTkQF/sbZF1Bt+XZXDAXZE+dabTXuYYIv4squnTgveuLHwC1XaF8Jl/p+ut7d6Ff2e
bWXel0m2nBH+eB0WwN6ma6e3CCmXW9RqDZVhpDCdwckCq7HrfQUN3IhgZygpEnM5H29largjUsGO
oMhYRhtnmfKAXfTNIM/BLL7N81svAIv9KOw3TMu6Y75iZqoVVydAWBxN5xavuNHGmNUjwAixIkll
M+vxh6IYYZD8Z0iOy9Pz9bFrTlXE9+p10Ok2eZnRSqBnq4Oc1po62oa7GUfIgyXekhakQPic2ijb
RdB57c6AWzROT4TKUTfE8+5TV0NihCRuKDfZMLiJg5L3KrghD/RhBkly+jm7bXQCl2UtAcEqn0S+
lE+0VcMlO8iX6UIGCRYW/97YlKB93U5HQahS9vMKKSSWzU/lANw6avF6CDepoq15BEYjsFgBVZXv
jlJsUzXCIfe3OYygmNcvrl2vKF994RNtLVWXQEIV5eC05HN+kGfGTsc3gyxi9K/3d+tF5FmaUOeN
7eTZVn7KFK1pCrAIn62ufvuoVfdSYcTxfEju4xEM569+/f0mM3YOBWrUsgYsm1R+//JlwhaZkhbG
d7Kb5/VeVIqO/8z6mQpwnxHeGQf5J+XHwHlZxPWIOMlQB15V/Zbvy6YIjvn6M37+wnJQ4qWKkKqL
tZJGv8amSu/3SK3gyQTo4xP7K+8GaLdUqKc5mwJVb35IPLBsRmDUfQO/jnwqkiN5PdqYEdVOxhzv
toEsen/ivIQa/T3AXAy8VvCL2kiI7rq0fcrf3k7d20jeZ7c0BtO6Ncbo7RG6U94qT9n/MXZeS3Ij
SbN+IphBi9vS1dWSLShuYCSHhNYaT/9/iOIsevvMHNubtFQAqoBEIjMi3N1h+9eGcLatD43YYZ0Q
6ibYyeOSpyG5Eo3PZCNZGQVWqPv4lbuNV/T5DbqOHtFnkl0SgAiMDeVYofXO3DIkM4EIhDkjNYwQ
6LusHO2gSEEksmvkN9fsnPZEQ9nRSa43Ng026mYXt8nnedRv5M5d7xLQ0k1hpdNO7rXclaQt2P+3
GuQrSwyAPBM5QnJSdx0OUpbESFEMabqQEE1IH4fukzz469CUW7OOBmmpsXxuKmLYd3Ir5Efqfc39
aYNC32JBZ5VrVT/aRTYEusvr/TVzp58JvDIOGasBRt2zVuUtSNvwkM8AnVt9+qQvU4d8trPYdo5z
MBMJjBzfRgXOCRNuA5+QleTF/3Phd79BssheAXbXQ/3a8/r0YJNBobQ39J1MAfJ976AbP9kEZI2f
UrC815t7Dad499a8C6r4eAcN3HhFBGpybg5GmGvzPnbDb0qXqfv1DjMJ3uiOC6R7nVzU/jFDxPIg
v6X3q4fUntUDHI39vG2y8LYddIUwj2UeWl5rOVJy/1rndeUMcUCY7GQk9HF6YAnD1mUZCPoItZMJ
xnodPksHu5rpYOrbAQq2k4zgsbOG05RbbEuqfe4MCB+5S3Dlv17XLtKzHxIr7OUG4QpLQMo69ub4
ztWXAEajsOuF3obpbZmWZSRJca0rsP4sM5Klz87ed6qBmJX00QkU5kjpL8n6tr4botestM+VN5y8
xtzKSLgegqzAUXlrGxwEMheyYW+OMHSf1zd8HctSJ8VgGYVq3x8agvSOoRMdpM2UwS491uM/DkEp
y1OT3PUYKV+zH9ql+KHuOmzLyrb/TD3IyuHgT81zAFZukxIeU6QEufU2Ec7Lh0P3AJoGOhvVST+g
Q4GfnnWBPPHB1hEGdR7yuX1yWBuwP7zVsVjMaoHGdvKUE5Qy1N3FWmJV57F8yge3O5jmzFKi0dWd
GhTYbnoIZjY4eA+CO5jyRS7SnId6F0Tlg4N48frg5apSvL5Oa1kq12Hy4ZBiSNtTj/ygDEZJ6mW6
lpyeAF8yYzBPcvflJAXxjBMxKwy73gdWv5W3BFQ7tZJ9Vzu4xpfcgkRJ9i0TqsF7QHVfbcFShNyw
LlbSM3ZwoCHxEt8wJvpr1BPuDo3JXu6xJPLY42V5AlEue+Qp/ZFP+o0XG9lBncdLYpYQlHndSSYZ
jVm7BbNbwp67C4vg+gUw2r8A5WdnOaE8eckx07cLGsaOhr/mwXtELM69xiz7if3so3l2yGVErJOB
qqnOmePW36e3o7brJ4D3610sM4eZNFk+M5mbWTvfAi4koBJwAV+ISzZYiXvQj0oXfGtATgx4UUbN
2l95zGSxRbxudZxc5zwRmIM/9wg8Eo7iyN5mKIZdV1fXXVSkBQU+N127TsJgqe9rIzEOcn75Xb4d
jedWf5iNvD2opvEkT3V9tJLLu+5nbEzRZiwKmP6BkP/ZoK0ThyLffilfF3ZsT0sUadg+EOO/1zI7
B53f5sMdhOzmidC06kZQO0PUVTeMhd9lmGXX5ytPYp1j1gfDB/pXCjzTnLx6ZwGQhhbDMVA4KXgJ
XGbwHQyB+5JbJk9GhnWgYnu0CA/2C3RD/jOZS4d1Rl+f5HVAL/P9ehPWVslJl///qVirjaCX7tap
Xn6MFK9r8bUsuWvlHCH7wYIWYgZZ6CqdfVLRWJQuctnrkkuyKGzyql2z+LX/hNVfP5TyO9+tMq7H
lrm7JSzgFocg8hh86GX9inME07W8JnMBHcw2mMxvcK1gTw775FQ0Yajupfs16y9f0IhgkC5Ir+s4
GamyoluTtW6aM1wOGkyRGmFiyyJM/s6aXKMkpfxuLXv99eU8gsS5Gwt43XryDeHpBxsv1byFr7fA
CfXDlR9i1je6q6tnWZbJok5yklxPvSwLpYgjCM7rAADI2lm6rEXJrcn6GNe69Rofjo3y1w6iDuYw
5kyZODsCAfKTlOXN444nbOOX9uuPn0ut2ETKoL5bRsojvI68+XsA0P4swzWCSZeg6eUZhF0H5YaM
lH/OytHXqYqgnObklunuIxQkACmybuE+YEIE4CGta8O6B5QGSdZ+Uhz8n4NW5+frr19G8hXssb4z
1/XMdTBLrafnHf6T/7x3krv2kuzHshx0Peu7Xh8v8PEoRcOx0dov2gzVrMwr6+pBjv2nurWLtF7X
2ZJdE3kea1Fycty/nvXddkZ6S8cPl/qnug9n/XClYJnwEZqruxBE3/KKo+GMr6Kar3tVeeElwZQC
OBMYEZv3xcy2JmvdnKEJCvyOPlVrkL12kulWTr52fdciWd8MiBDCBX8d0fKyyHuyvizrS/Wvdeth
8t5Jv3+q+19P5c/5Au4vYqL9xp2LQhvL2mUtLB+uNbnuZNfyO1vFP3X/UHfdTyynvV5BzvOhz/UK
Q+LdasrwW+28cCtTg+xBJbd+o2UOWYuSWxdka+cPdR+K0s/vIQzof2o1lAhJYQPk4+XE987yVobw
NSu1Up4xZbOtzqrsoHvF8zq9E0wFbHwtK/MCI5eyzPyshQIsSlZmuVfTkR9Y7byV6QHrP5SsDczA
f+Bq10nDVrEhyOxSlDMgTMjfdv803a5DwZFN/9pnHQZr3YfhIkVpHYMmxWThgvQa1NncdY6ezlvZ
/yYEGGAuSsaXoB2iw/WNl5uyJtdpdS3L7frXojSsr64UAwwpf6ZvKX84g9TNWULshJbwGq2T/XVh
fW2X57Me2aBVwuYtO1sYRozFQvJu57h2k2MlkYXBWpTch34yia517/64tHw4ZPAqZT8bd0QFPtZA
KVANkB5Yyg2NSI7lw1WiiNc+y9TlZ0mWneTOlEmfZ6dZdTZN5lgnednXJ3p9998ZM98tFdaukpPH
GxU9Fr1rp6uRK3cgPTHiCJoUHa7sYfZK3DGwuWjTvbyiVzuljIBx1uPmi7zIf6xatRrskc7GddLg
HMzz7JxAEQxKHNCaJHWDt3Kzln0rUOA/C61NufAOO7OFABkT8mr5sHQtOJq6fxHMtoUDIFLhrpG7
Ks+lzoAy6VXxUsbgTARPri8PeG4h3Wmv9swPt19u6rtHdN26Xu+67Fkke33NI5yTs2dOe7nLctk1
kR+wFuXGfqi77uqk5SOYc+0pzetf0sNQ39pI622QMUQqLsj9t66Ix6MBEeBeBzFLEegZBKTFGZ1J
Wi0d35nhQNOztHoeYZ56kqDdVAfPkZYdteUcalJnd2VQtxvpNXfZeFLm0typfUaQ3jAUmybiVZfE
y1xza3sEeGrEFN2miXtQo9DK91AGIbjMzn6PVZKo4ck5N3rQPIDJwtcMaSzA88xBvShWb1N/fFki
2j8F0MB+An9T72CNG2HloCh1GYRHWYJ7oh5hgYjtKv0Uew7MgmZ3N8VwITiELRx0fPtHz/Lnx7Rq
foJ3PPWmVr6NuYmqVup/y0uW5DU68Dd+oBIpnjUvvTdb3z2s9Xh2/QCHg9bCjjMMm6Cp68/1TEwv
W/LyVVdTewujDuFVEbRdarHIApiYkufcquBvUtVdBUUwzFAlcdwIMVb349KCKQkxgQFFgTDRjk1h
l/fzlFT3kpMkKwoH3rM8h1gYI7xVxMGurKAf8qfhq4nz7NiqC5VfplYGciQwcewWA/DG9dm5xUUM
67UK4NPwERJVYTDctVlBTJDXDuyHm8K9IVID95qHsb2F9Wvqp+hxWBKALtGjrybfoNVUzlJVZoh0
w7sIK1cB8Zlh4a1xgscGNuxHFU/oY6po2nYax4AdBA2x7RFaldrcyxxJUTRkN9MwdPda0nkP85LU
GWF7NmMLdDU91oZQz9KtVjqoog14Z8wJsblx1OGF8X9NSTTfX0tEc8D86zDm1uOryPIeYJmJtlXY
buA9NfaOZpm7aWpyON4Ipi8MzbyxHUKdCWvVdrqtJ+0GKXhoMFAAL72wvK2A2t02S7IWGZ/HpMCG
OkBtZINNK/WbfDZTY6uZhnYjSTEFf1cWfaVsJw+UuxemGJshNXjpfQJGXXvsvyZD/sXAlU5cOHB/
3i0TPDORiUQrFBUsMf38C3fn5zBP9K9TkxCtACHOSzBmhF3Dg/Uwa/iSrSmxLpWb9zd6H7enNI2L
ex6BBuS/VT81o8LgylLzTjX6lxrWoDs3Sh4Gu2qAvir1p7jHceRA9riXojTgCn2Ffj3f1+OmR7hj
My3dYy1FlC8mlms5Dg82VY4C7JY5Y/fuYCv/5qSzeZFT1Y2p3TteeAIchlJnBi3agQ9OtVt/QRsk
v8NwTq7nrY25fWi6dp+r0NpsfSSW+yB7RqhwxmhfNOyVbfMC0KL5BPa8v8d0fJYSQrvtJ0TrAENl
I2RNSw+pc4zy40GJ+6K68HGhGkigNrAfLBZLVgFBdwt/Wn9bD5iVyxS2E2lwYLI4Q4OZEM3GrdBN
pT1CtqltpSi3J0vV5VPlEBO23B97HAl0qZaFXny0x9/Xv5MmuX+0ixrM2XL/YJ0mIi+bPPTpGTPj
YMKcIllJqmAG4b6WZbSNLRSS7yqlWVo6wB274YHAGSLwgmFDXBeSCmXFpKTXX+o6CE+9PQRwvIfV
t7I8SHs8hPUh1WFtqmbFwWCtuKiFYw88N0EU3HZLMiTwnriGf3zX0PcpcjJvgW/HeyAM8aUcMzQM
l0RyUmeyy0aywYZRLdaiBr3Bf+koh1x7r0d3I+KA/8shqTsQX6Fqx4+nabsCktun8b5UsQZuP/w6
6S0XmYpSb27TdsFR4HY0rRYELIyUd9GS5BBM3Elx8n0YCyN/ALyuxhjXl+ZShbl8s3aSHAp6Fz58
HX5kDo5drCphWXloYkyKcuO8WYTiwywlrR8OlaJcuIV19ORABH49VK727ohMN/ddSYDGx4blV01l
DNjxaS7sLynypEQuzW56aacqvbhjRMCJBvNml+FnVPFW7JMi1J7VMhxuXb3+kYea+jzYhfqsh/V9
xwR7j28apAukg3z9egP+L6du9YtNaMmbm3EqnDnlXQqbwVtUKZ/BIwcP0miWwZ1fxPajtBEpvE8B
1H3Kl55j/ZYMmvmi+VHxqiVn6cI3J3tWmwb45X1Yp9NtH2jp3bgkkPvpw8ZMarJ2M2+Ys4nGW4rS
B6Apjhzf/aUmA+qlLrZLkEvpW+bV8GhrRruVotE3w8lANXVXmhaM+Bvb6vpPyFhBXWSN+j4CUPnW
9MgiqOD1jgu+8o1QsHJnZ755GpHMfCzt8YUQmu6rVX6f3cb9bClue5OVEdRJtt59bWYCKVTHyh8h
0YFLN+x/B47dfiVkS9/NMSriduO/aASfwWHbDsR7kovDdj8jDQte+O8qYJF/Gj/U6ZZDVGw235aD
V+/RaythmHOKl0yx7Jsm7SY4t/viRQcx/Qnp9400KoSxvRCB8Rkkr3onVbbf4F9wh/IoxRE2ibPm
TclWinXsmo8zXjopyRm7Qb1T4XrTQURfgmkmLqGwQuNSwxUDLLr2YWGz8zuM7nG3IxYPWk+oZfeV
Pzg30tK3vrc3tcFi3KF2MvvMPBDGRG+9WvVbMD7RjRSdSLUJU4j6ixRthIjQgdT9WynOyvTd5Zt/
L6Wpzx6Zr/NHIya+xx+DUxgNylOatepd5AMjDn3kqoa8eiTQZw/tRP9Ueu1rErfqhWCF4UnXW16V
GFb5KnFvpYPUw4t4KJU6u5cqSUxYjiIbAEPd6QiuFqjHZnbwJN1j4GiPufnUNMXB7dwKwcJ6D415
ebEnp7hEHWC5hSy4vCgqSdNVLjSz6rSLvR7ScTtqHkLNQQp8sl5gCEu/qlbl7eHNLE9SBKNDSL1e
vJXmCCWl0RNLsHTT+snfwOlHVE0+oq6stgSKV+lXoqizI3B856Dj+/hqW8YldxXr2Qwz565MLAIs
lm7tpP6aiJY882nT7ljWaagRkXOXZNZSf4sFryF+9++6tYvkLKX9VfW6dvyn4/WWAJjOjh/qcW7u
R6UiXLpwob4jqsvkS/QrV/1Xcxzst8YZ4QfK9eI2Cw0bZuMqJSJumD/3lfskXUcjva0jw/tSN7m6
c+vYuktLDwGWuoYtBV7YV+BIPxXIr/ZxsXUJG7pVS14qd4y/dxoBYpbhNg+e2QU3iu0kxygN1WdY
VeqNnN6Zv6il1/zs8BsRRmTG8DBOxgmbbQnrbmk9eTac47zuDsSWWr5JsrqAGReOqtuSOfXWLsNd
7+vxTQ05+Z+Gax9pLtdacCQEP0Pjv1PnQI130h4S93grZ4sdl0q7Ak5YOeb5WpRm3dOS8cCrHV17
Bpr+ZJmJdVTtAez2egrLMS824eU3Tmgp+1QrdGSpBudkEe97RuumudUM0znYSTY9Tui47PpWbV55
G1VCf1znG2vnJ7h5lN+N9+IOCUvSsbAOT892W5g/wSRCFmkyzzP6eGmzxAGkEsz7uqrq+1hv65Np
VMNN5LYW6r5+iSxB58CPRbAqEx/ITL2EFsvv/a9xML4mkan8Uoi0vF4oyzWo4grrrykdvoeK4nzR
7CaD7Vibn0MbbnCWKMEDEGr3mC2k4qrip5c+ja0j5oD0wQUKRIxzY2E/YyKz/Tn8ygT8DfCh8pce
oINMdBIrbBbhSeCavzKYkfWufwmQ5mjaT31HzDI8xc2L17In7PpKeyBuoyM8B4UlcFfODuOa7590
3UCDanQWSgM1RS1O67KL5BynxgUIBcJdl0Drgn7NJ80ZvJc89b5oU6zcmb3ncQ+g763DtL6RYmfA
PJc7cXfW4x5iKo112bkrCXUrGtd7DQCkb6ohVO/6qvRfo3r+qluBfi+leYkAd3TrQbp6mnOJNMt/
lFLYB8c2LdNPZqH7r/6ML7GwmufScJxX/zj6mfM15lN5bEe1PTrtEHwr9GM91Pa3kogsJHOq+jQE
Q/EFmbttb0XuJ/aRt4g8FPe1r0CeHwDe6PpQ21zrloaowOOMsu6CZBmPkB1NvEQQrxmR8UvkDi3I
1EIn6F7XDo1RG7vK7qzDgKTgfbckDIxp16CNvJOiNOCwLe6bGbUtJKsvBDtx5aCriG5AcHSD7a64
N5bEhor34irGXe5U8yesAF+6Mpq+TdES6NGC54AHCsq9VP8Sz8P0bawjazsu9dFS/9/9XSiX1v6+
63MewtO2TeBC+Pb3+df6fzv/f/eX6+rVAHLbM/dmbsXbgQ37UzlM9ZPumPrRXuqgy6ifpCFn83ut
ky4QRTZP5VL34Vi+nNBZKd4x1vkmSmItaEuvatQDIyP7U6ciH+3l5mHtJo1j7HmbugZvEJQPStZa
ACbBfI1aPQR7h3d918Njs8tGrXiQZDR5XkX/pm+0ptrrYaLeBhVAPCYpKcDQrt62SyJF21AA3V/L
WbXr2a7B9fh3q9SvRTlC6uC2u+QRAW1r1fVMazll0ptH96Hkdn3vkf+Akcz7moBnYlCV+dnzwZLq
o/NpsnvvuwEBHdZCb3iwXBfB0QS+lSJVI7yvoIkBHp+bUjkYujd/hpFhOHacVQhP34BlneUaYUY4
X1+11h1K2N6932k4upZzI17xoHPXXokbsVAdMIyD3rTjjV6HcHYvgjuiqHMV17HCAnAumy9pkKSH
q3vvEmQFEr13zmZqlpDrtP5T5iTKEwTR3U4/eciIJfMMp4sBdwwk5I65YQkCLiYe66NSZf2RzR+0
+Mbvymy/QTEyfI5ilOCTru0foqbXTmrcZmd/TM37MNDRxFDK+S0N098EHWa/OThEDv5GMU3YsZD+
fUJP5miMXXBfFU3zVCyJobI8DAvoEpcOhr5AkRpCNqy2vNdScPFQJqv7wSu6e+kv3RB42iMaOSGA
BjlNsmiyEzKPlmyfPAWQdaCr1qSPkA4hEGEhjGZ06nhAB62+t4IuOVZAa+6SDFCFMZrzreMSWQw6
3r442RCdC6iML54ZWWfMHsWNN83DTVaN41lRo/KSGQXCPn4f3SaND8XT4Li3STmh9VpjJIm6xD/E
bauiwKDWB9crRoCukC5DANU/4p8o92nsdE8+bE/wBhM7yIxDNFDV989zh9QP4s7jS2RBj9yZm74L
MUoFhfra4IPehqNqvI2uC5c3vKef0Z7pN1U0jXc+OlRQUOfprprCCCYs+OP4NgH48NP5R9K4ex89
si94rxt4baIFaz9Hz8SS/o5sdf6hJMYPDL/Ay60AQ3ng6oes5ePsD+axX87gxuh3EAdWIvEwsqGy
J0g6CTH5URCXqHfmd49YA7aA2XCBG3V8rBFSX9j4Z0jX6jvPmjqokHkD2BmVp6zRIJKBvG+8j2Fr
YVE+nnJTiV58xXPuHQ00rQjBh2YP5M7yh1OfDtMX02bvpGnBi1vwpmhTXkAboI5fIgIA90E59Cc5
So+Tc20M2k3uaMMOW2JxAyIoZqu6RAZbHoIcfru5VpkThIjSRXLvKu2lRSo/tqzdx0z4CbnAeh6p
qyoXHBoOvG2GYuC9VbZIObZK99YhYHkz+moGfQW3JINvG7vlANJjKcJo5+2ntkDncinq5gRoybSK
sxT9tNY2oBPjDSIPgORsh03Bkuh5iN5TaU7lZfSSCgULcpKsfSQndSiN07vRCVEacqKx/ofjZgij
SgDq/3VuKb67tIOOwJmV0OZd3XqIXH+MyvkmS780Uxi+MOf6myJ2rLPug63oc+NZ9Rz/aAyhsp1z
HrPjFfGjXRUnKclBpuE9t13m3VmWcoK6aL73ugZIYZu3n/vRqTbG4ATf20B5AVDk/WVq2iF3mQ7g
Ad8GWq5HdICUt8vi3xgzHmAHiX9UUR3z2WnaL4vc/TaxuvIOO/dFhcT9DqBAdZdrVXiAznTeJKZa
3a0N0soC608/E0meonW2avdGiAzKzcsZ5BDpuBZ7e3Q2zlDjs/zPRT6cWhkT8EK6/5YSowph5nKR
9QRSTAf1hPMrvtm5g+LcdmOAABHSoSi+KH0IhER3Hk2YHB9Te5l9tYIIAzN0r3UgfZFUSt2Tg6ng
zlERLolVqP6vxaUOpe7hLloSqSMEU9uji4YXZGldG6Sf1FW1mh3MAVUAKba2ke8jaGF2XTxh3q/q
HxHABa9Q669aMAF/68vpzSnZtNdT4z/nc97vCBXrn/Quhg3TGbMH14BUJYbE7W6y+uFUEFULg2NE
zD6yVWcr9eAEWWbxwVGj+zxVq0PGXvdRhWsXiwHW69SqFQzrRfbKrwu32Lzdz4kNA4o1m+Y3NEW/
+E1q/ywt/0bFkBnAhAOuKakTltKvRdna0PdhZMCh0f0eJ+/Wz/Pip9HE3xUTKzWzJQH0RA1ZVo8a
lgnVggWlZzZnw6tfDw2c5mwgpHV0wvISZkABpTVHwvPW7+dmI61xGmZoXsIpJ61Ta6f3tWJ+S5Yz
4fHIH9K6epa22HSxOUG0xJo8eihbVbmPURIiH1hz9CA5SdQs+DrranVeqySHGmq4i9HxuR61tqpO
5hxjHFEbqXOaELpJtwF3Cjnodu23XkcdsrvGLOwbf9bpO8eoUoFEeh4Tr8RF5OM80VLt4rmddlHB
UYFZj7RjOkMVIw2SjC6sQVtl6VMrylQd1mM0X/lZziXMdv85zbsulhODIZOTr2frkenY9s5U7q7n
lWY/jbnEu56zrShb5LDMnWF7AMGW0ytDDUQQBOu7A6Xhekn5gWGm+gfPNN+udYb8gvXik5cwBH2n
U89N2O7+8T+tvf+cV/srC+BtuP6G5S5I7t2PXX7c9TdJy/WiXZk9xBC7AhU/Wq2rXoqlm3TwzRoz
j2SlRZJJbr9kTbeDumH44eERulO64cBqAzm1sblrkqja1ghYBBFQs6DJv1tFM8GhR0xjr57t0J+P
jtf9Iix32qUQK6rRz15PkI40bfQoPPjBvKE7h2n7V5353oE108WFwjSq9Gin2dNCZev9tBUksuNu
o9RM5BDNmtDhux42xgZ1K7dO3thnngDhvZpN7216Xjt4PaaX2q8ILu5etWDkZMD8YMRO7nu1uXVi
8JcVUU8YdPYp1q3C1L+HxXCr4PWcCiQRJygYysXhVyg4HRLwvidwxGxTveQSKdpT3SbKoxqz5S3R
M3qs/IvJWgR5uaVqGHtgUmlyd63TEHHZzMWQndejAix5u6yGcgndVOVRGsCgfW9nEFdV2wPlnJ+b
6rlJzeFxYCHUOjVc6Dlb8mEmZATyspgfErwqJSIrKOQge1B1DswO7bgZgZqaHvGGVnrfayMKYEsy
pf5TPYDjz4qLEwwWUf8kBdbiLRiz8aAXcI1JXQ4Dw3FGZQ2D6d913cxCAkpT/Vihole4lv+QLQl0
FF7pVI+tDV1T2sKLM7KGeZyXJEqN8uROzrSRIjOI8RjDRgFgqLlWrfWNbX6OrNa4kSpXqXR4ycYZ
udCm2EudJIbu67iJ4GyULu8aYMwzpuZ6Yam29AL/7lTkZ7mw1PnhsLG91ti1U43HevmR0hglan6x
bAgIlyoLs/q94yi7IQjjp6LcFwCCH1tNi57wmf8eo8o/D5pxBxF5ejsiVvUoiTvD9Q+tlXVY69Kp
zxFxg5k/UZVYAdLoG2hedzeJlViPGPut67FdZO/nwkf9KGwbVLRcNm1+isbQbJXu8VpGIak61EVq
bonzpT0sLf2yLJ7jxn2YPVYH/VzhK6o689HzEuXBii7BUjCi+E8yWvXXDqvlzWSmy7YQvA/qfwRm
rP3GBJajdGbqlRM5amGjXRE9InjX3ZfFtLuOqLmMAmKN2w2syM1DUWfBk4mR7EmPi+fSD8aLdJOE
JZm+QRaoPElR+mqwrO+sishxOUrqQFSkQBKSO/Zw49ZTA+8xzQ3vEV7u+cYwum+BX8MSstTrTtaj
JBVv/NgF+S/dYMA847kP76QHK79HNdKMSzQz/oopak9K4NmPgEWdRxTEqr0WumgZjLPzKA1aC7mn
WuKckaI0QJhi3lcpC0aUNxSYY8MWV7JhbPuI+Tfprdu1b4jtFDGzxjmmehUf3ImICegsw6cSNMQO
eZZkbzgwo22dtvIPhmfAHA5/yxNUz9GT2TZgQ40E+8GIPdQ1UkSFFi0TSVi7zKhloeapzyOrjTJA
Dk9BLMRfmPp8iIf/5JYi/Hqf8xYtP7Q1POLvFmkVH3HoG8kh15zhv75pF5RQt4QwSk6SQQIll4RN
LYGTUgl1bXf0dDzeYwzhSzG9hNfAqyXOW2XZXX9R9RkzS8sudgE+rAlrZKAOUs4E9dCb2WdzAR51
C5KmXn4C2kQgj2zBH1kVxG6wQWIUgHf3RhK9ascZgaN64d/4T1ZPvZ9RosOB0eTQPkpz388gRCUb
QzsD5X8S4+aAOB+nHSx71zvmTkiQJPCMxK6NC1Hu4rUZspfLYpU5wn2C3AEIM+AL5l6ZDAWIXfdr
6sy/fNgi0qI6jsh/7SztOUDX8abo+i8Ot/USIQd2aDXzWziZ3n5comoTTlN4F2acbC//d73bkpMn
gA8r3JsB90pBJe2idvquTgLz1CLUdmMbRXm22SQkVVxvFLU7Dqb9mvKvLWsEoQ+oQ+UJMwS0mjW5
CyH9rFi7uAbEvIDS8iXi2lkeluQySBv2FbQgfHd77aaB2SKobBxdRgkTX5KOt+9uDBBl7pvtNVAo
OtpWUTIfez8Gtyq0fppZqOwN67YY6vGmCe3hmhhmNN74+nLnsulbpunVDZDf6sbLK0jHJZu7Xq/t
JSvSq5KTJHH8imgnDzaMJXa+WORYSqMCoMOi4x8HVuk5+TnKIAJYMKLL35RE/vBa7DIDZhkN3Ux/
wTDNS4yi3I5CMKeSbWcMXnnmTLv1ycg4XYuS87QBeSsAvEzeBTyBJMYS9rcmVmeGx860LskSey/j
QJJoKQ64OA5z1NxKVelbiDsELqsRkTXoRdHAVnqeb18Un1KtqVEfNXIwYAtq7Jp1On04J5B8AZLn
ni78EJWJjIEkUowjWIi1SPlds6QcLghDtpu5cXpUUZR4vDhusTOQ6WqLcdoEGdK6IfrUO9Wt2MXo
qn/E9vOXl44vWrkQ67IeQTe2QHAOKP2E63yvZz240eQuK6pwA0cZjtK5DG9tYmHuAr/b4m9vNsOU
3Wcan4jcq6ydB8vqRa3aLVNGiQsdy2JZdWfoBpat7aw+gb7XT/OAgpDtoknrfG7rNj+YOGGIYu96
tFia4BC1CFGa+UbpM/wjhAnu+OAyacQPpq7Z20mblL2vtMjC9PoB7n/o6eZXw0zPeVliv0OSKGrM
r9VQoVk4pQfol6K9BdCvaLvbMKjVDR9HkMlhUewaABlhdwvxK/EkMS5dRcX1GsQYVcBSbSFliw5D
tWhEtwZRuJgocE5v51If0Dd2m10JRUXjYmvsx9+Nw41xew+pFI6fe+82mJJ4GyGw5eexCq8pEqWR
hrm6VyG+NWLY8RHNrPrfsQ8iWyWSajvOlnv04bpRyvbU6iE3AR66yLS502YIVrwZTOJihjfPXUyX
CEGyHmv+cvh0L3OLpsEd49jnPDkaygQQWCHevxuUIyuKeYv/8RuL53DvTuD3S8VO4CYiTMedWXua
YHNc6NEI3+SPB7k3nRL3aYQC6YTHU70lmBb1DBcFBjXnQZegdMHMdwGEwW7gqmhtdSacU6CeQuV3
66MtU493ywjSY7u9S8P5l0XjNm/4UFZsshXHvy/07meVwY6k84putaFHrGka8DeGDoo5amzuMIje
FkmDAq4NTgwE9y7FnGCYgMLnRE23drtQisC1vBn19rPP92IHy+sGXWb0QTNcOC7XsisvghNi7rdE
5Uwwell3XaUcsqDxnyYY1+fK/VGmqOoFavB96pVD67IRHLR+tywAe9sIL8TKHSwv/EuBh3VTjGgT
a+P8xaswWGCA1JRfDhKJ8BoZ0dnQsOR5sfoE44K7NaZ054f9y6S5B4RwCR8JCcVSTBVvKzskJfmZ
VFp3mKux201hWh4U9y1U8nxjxZm/r9Mc+0yfHyxbKW7nkBMOLZbBSNMegjFuoaaczp36nZ1/uPUm
p9939XOTINVao9eFPX9ve+VXre2hZ4EgyTUQPW77NyJyDciO4nCLime2YTWobWf4Vzcegqmbdhqz
TeyEJ8tU1E0PZZcdm28QiVUmQZLQfKWsjyp1l8eor7gwhqpad9KMwKJt+hx4/Xc/qGpInYq/4vnL
rCeQr6XhT4Jzs12jvyKh+NoTL4nXBbbU4eJBmbr4Ntqxc3fY2sbp/7g6r+XUmW0LP5GqFFrpFgEC
m+CcblSOyjl0S09/Pvj3Pn/Vvlm1jGWwQWrNHnPMb4wukhkmYCcy/5BvQJg475m0T7WiaV/4B2Fy
WGnIo6VT/bOmZ5uJ1OGh6Q/RMhIgW80h8bwO6bJVspu/SM5Gr37Kq/HDGAmU14f5TmRU/uNywfXW
CIFEo9PoE6zQFZDJEc8wYMOYcyLo6hEgWPY58SatuoZQYM3S9o2iyEqE0QZDyHuvrwsXwZ9IgVur
2XalHd2TbThsaO1kgWrdZ0eVa6saWQg0MLRF8UbGfbE2fBrefTekq74vX/GLMuQ4sIdWeUpeEu5N
pyNI+JITizNabXqteAHmfw86zVv1r5MDga5Nc+bu5d5LzZ9ay3/K1PzuW4uwwA4yv84eCoU7rOQ4
b72SZkFq4GX3CnxEyRy/GaigqgT2J+f6Uc/aU3sRqqr50oj9tXqX6AXJL5xgle0nsYJ7122U5lzG
nZvzlGSrtHZQSy5G3TZW+9rgplDiEXKA98F6YdV04iAz9l2Znl2MGKumqE9lXv+VlrtvW+ezT9l4
KXGXeEW5Fnqxw6iCHhQN5LXIiLl6T94MpJnFoKrXLQ70zWhlEHnklK8djTR6UxvmlWZXah1Z2rcH
2SiJJozoqbURhEqZg+uEs+qeiHmjDV2KEBUgtBeUzKR6rpS+FaR6b73EwT+MZyW1Oc20+s3X6+xm
CuLEuzDEHiYrgTZevMzLUKzhzzwl3fJdK+fVrOf7yQnM0mm3TqyOC2jO3IE815M/aTjOsQZj7dU9
nMHapKMm+n0eRdi0nVCm2tpLybp/n9Pmw4+LJ6cZD8rB06jLl2Qodj0enFxxTmRDvwXJBppmOiSA
AzG0AUbrCnudN+zAtW5tdVyfUOXtYtf2tUTEnWHGwYcGGkB2RWx/zIP6IJu6XLmF9tx7gGyG1Hzv
y/xbgtOzWvXOfNkvtl18sVa4TOl+FOXTzBh5UOj1QzMCL0/hME05jmrej0dBiFhY0wbA82ehHfVL
SAMSmFq/j8fxnkwjMgQ99HE5uL+96EFTcIclY5uo90qA/AWgvNKEJPJSr8A2FQdzqO5z0DwrY5H2
Rvh+qBx//172APqgDe1rZQ/w9nPM8jP2iIQcTdLYbwnFqE/MDWPhc8Gmm1yRTYSygyo82N96ORxy
Xb6N/FJs/V5TTBiQPosXv9NuWfkeMZc1q3F0eevjk0EyfW2b4ZDJnaqjbb/rZbXteVtYJNj50ztU
K3p7KfW/BAXsNqcUlWo3kKem9wSLKf+Q17A+Ryunn1JtZcrVK73otyiIUM7xp1Wqe3XG4WD6w93o
FQF5DvfNEH/YJftGRsiIbpDFu8tMPXzSegpozZDyIIj+XDg36AiAja8oGzpDUtGojWfpGIzHULDP
2PvsluvyRPRoRx2Q6mhVXC7jqzMgKi+Fp1ZweM5FpvpV60IE1AWGI6uMn2qn+G0G1a3KoZDr1h9J
jGTosEv0/aT7D65FETknkLOreLq1eqrsZow+xoHrbhnNrQPM2+2no4V6BzklX4O4c7SCbmgbgRLF
OwVy9xUGIUanGAnNQjvsJos32eVtJPJkYUE3yvVouj4D/563mjJZrsvHvoQRNeWavjUtmA19lz4Q
AD9EsO25wVFJ3vs/uhrHgwGIjN2YvfOi4UkTM9hNf/wQA6TxWUvxvYwfXe9v4wmkaJ+SUezn/rpA
IuhocBQY49eVrnHxUIS1IgvaGEVg1PUSxTrflcvk7QmZfHVT4D3cwcep+TEGauNZcnnW8HWy9CC0
moQ5CUMx43Rp0weD5WfNdBKuJvJ7lrQ9xGn9R8hoshLGSFvJeo56j6CS6suAXOctHVMSBolgUeqR
z1kdx7i9dSgW46E6TT5NQ/JFQF0dGSB6odZ+8WhaBHZ8yYow1fdsswPIvUmdPJ9bjTOvc2+8JAxy
N3cIkMp6OKrta262XB0ycLpFP9tTqSjGi3wlPGowp8C3Ead/E3r2cGvXF0KWreC9Kfls13JjmLai
sCI0I3VhOzjjnSZVs0+1/M6KKcjJpK1MuwotlKm2XSQFbTKFDGlbvVOuEYSenST+gm8FOzXHs5cY
LVcAJ432h+j3mdb5PnIsRTLwQLfyVDZgzEDci1WB23a32HG37iFi+jILssU+dqOPN3X8tbUbopYP
KcGsFSI0wEe8d3mzYZTxLpuE2OpV+w5k4WasFojP9QXR/NEKgquVbzCsXyfPjXCphPBAeYgEq1aP
qTvrFMwkFvTKCzEt2URDujLIHIZ7nJmpEPszG0FATnIms90xt8Kan0zdObQZV2DCO5wLQiXoSv7a
bjStiwHicLlJDCdMHfWxqBucM88FjtQVuSDtpjR4n4gSPzGJgW1kYb/uMKs0zBcJ3n7VIPNdvG0B
9JA3s7/VjK1D4NHKt7VHUYvtBOD2skjVKziojELNGKjDC12O9I+chU2zbkEHvk+J9WU62ryNzAlY
MiOkEA3ZnhYFeDsqQtvn7K81ZgcoTIhNTJhfocYf0gRGUm79Wc5QrRyF3G9DTWLdREK0wQua+n3q
6SZUOXedk3K60nzOEtc2PxFcfslQbm6nnK61SeN+JqooN40HgH3lGqsMA5SWsdbz2r78wCZFI16b
Jo19Lw+FDZfWUGrnGpNHHZA1Aai5HnrK8JYZLTjq4VZLOdvqTqz6onnOiopxJOcGMOZ6qamf5eCT
6otIsXKKJJQkjkPtXE4OFvZG/MyG/92US7bGyNZwmo73biXf3V5+QxLdLfMcOKbxUavUhpYsQfQy
fBGpzoZPIquAPojeiMcpd+/H3mMsIyuPkzfSQGl1Gtn+e2YPJNqX1lM0PIxCB9UNQ5QEMRJ3dDda
q6Q6FrY4CMPh0o0H8pzoY3S6e27YdUx1JddJqt8ROPJsTqRi+mO1jZP5IYnsCS+ge09DhQCXLILZ
vLx5/oPnaJhEzAuLrxxUMAwZBTYFJvi6eJ2Z9XqGYkvM+WrqRvoNSag11bEqnsHm+TQ7ox3nZNA1
ibVRmcFObDI41EyrjWY6VuDd9DHATkQ/vAtkg/sjnpPK3chWf9OKglbLaIaRgrmnIsLwCjBorTsG
8TR8Jy3We9vaU1/0VUGBId2VTVXJ7kue9XxPJW1DHS5IqUr9wKgnh5chD6HwtSDCm1u1lhF4XvYz
u8lbQp9ynscy0CbYgJlvznt3fq1FWmwiMywEDemKOVRmUOONQw5MLca3vIovCjU7/yjjU/OdLuCG
QK+kM1BayavTwowh0tnJn5Xi7m2T6r1tJCXH5Ay0CXvawwkh0b7rw1D+aSIyMvKkOQ1xsrUIEtn6
s7ptcvOr0BjYTTLI7xfeUDt840h6piFebzU8KquWK37jay57Q59LScr+VM1bHwrwPCO34+dq11Ee
Q2erGQtsmUQo6GplPbN/RYQWkqY/dVQcdFcDap41JAtFNq2ntN8lADZWmJbcVVebP9ICO1U8G45b
hXFtfLiGtnMXhX7i4+axmp+6BnUKr/sH3swnFbXctmZyWkAOQ/bN84A0WCgEy7lLiHC9U9xNuRQZ
OKw+scRg/Z7+yLc8RT4RyylrlEHQeTm5L76hbucOGAmcObLkre48deKz4sMCiXKf5r4ZapfI5aSZ
D4WtQ31Pq3GbpuzTdGr/ppEvXKPYQDDVX5ZDZ9PFc8jP0QUfY8C3yZ5YoefcMLU1CVjhC4Ok0Uq2
Ee6hH1+9tp71irb95JYj1SbGVHvBcUZ0NaMTt0Xus01liYosCl6uTUy2aL1th73mXXfMj9bAS1Xi
mUCwfah581aVtO61IkcyFNbbRN/SiOW0Jv3nwlPx40Nii6d4cXZGQYEuYkL5WJ2oACDtsYf1TNit
7WhhNIYkjGB15yfxffPLwhvR+ZFMVqpkui8EOzWnY54mk8SiCP0t6QhqmM2aPCj5BIC02OLhusvc
6UBbgUE/rTiJIh7WbAIP8kJuna1H4zOuvE937F96nRMzt1/Ivng0nWotYnIKiQCGAk6Q7HzTd1wt
jHXhEN/1lv42DvaX5k7oyjjdeovsukxHjMm4/7tLajExMe3b8ZS3cMBZALDBXeDNxnt02bx6WnxY
IBWC1D7kprMg3PXfTau2rau9FEQSr9zEkoGsKbx1GzdDxNlCFTNWtc+ouNBXtihu6mj4qgQjFMm4
AKXE/tSNj24hbq3S6QNTG6mpKuz3OoBqlWnaWlzyeUff2DAKThR9Vn8nZbIDXHHTpclWz+2fxOvQ
qTq6gCSpEqWYhubcnHKHQNGuLfbNRGTqqDcbXOGfudFjFzVJ6LbTTZbTeM4G/G9RBTjY3vAr3I7J
2U0rTMLyUGkGfCfHSFYMPUbSeogGRiii6G+ptCeTKCHl1MmTln/ATKzsxQy0WMeNJc3TDHtsbQ3G
tzsOe9NPH2tJZ50JwJ8hurzZSfExG9NrXjFXTdoC9KuavzmVpzmXxzrDnhfFn5QQnwSrJiu3nrZ2
M3+MzWUuT+dGrpU+jsClhj1u4rajNr8olSqki5esrRlpVk9NAuBN1ITkw7dJpMj76lAWxCnV9kPp
SUEHXXtfYnnQWxDSfnU0WcKF64VDXXtBKYHcVcMmlelbWnQi+Gvt5tu2iq+oafBamvV9Ca1xcEsW
F6cjbckewOPdLpXcROTH43JiVttobpkzejS1CXM6k79MWexmCZYwIRs0y3REvbGaOBvxnC/CWuv0
VGFwxcyCVDLQg2FRGUmJab5dYveWCcpPR7QfxbKcJzhftNWcI1fIq5NDa9PGtV/VeDC9ODS7LHDl
iOFYIy0qW04ML91ArV3C1rY2NngD7j8GeZRF4JlcXdOiTzsyHaDoYwNX3ghknT+qsfwH5SLeuOgp
K4uKjrO4OlrFyyjyNQGqd10yvCUTLfDLKbjMRExhLNG3scOJwvzEaSmiEEX8LXKHE8rtOQKUzy6B
ObSiNTakEN0WonwcEvO9VI5go5dQ1jJP5flQnsTAjbFKH69WgVhHlEE8bnbsxh4J1X5rhuyb3e8T
U6DDHmw+mcpLtGbu5c1uDl0TvVMe4MdIKFEihPqDRiOnMwhbGWc733ilucNlhKyXzRYlQxuTD6kd
arfRTuw1X1WJtruM7pa87Gpd245kT6/8bbmAollEke+q7ljVGg0CnmDj5do3+97VzCyESCNvpxaN
uckSZCUhWbHy4psplWwaISfQ29eCJrOJLZ7tcO5L40Yr6GC1TCLQiXDZqHmJzniGEc6z3+4Zj0tX
3UwGkzKs8kGbe6Dxbt6H1y//eQwMfcZ12RfR2mWEAxB/Y3KvGggbd8uaLINL+pN680QKjJsAC8dV
c9D68752GUlnyOnDQUc2BP5T1xq1HX/PdjEoVEcRofQBsWdr87IUXR9OVOid5B42dQiQ6fBIvvDn
OBSXyS7uPosm98KY/NCN/lwyO4O5MD7xkXGv6bG7ZbqIyTku3rURoGptUdo70viNKo+Lhgq7jKIv
KxNjgETkrcEGCN8C4qxX/E0Oy5LX3qTyUrIl2m3i4uGL3O/EN7+nHvv2zCIcjdEeEjOAdBSrwTdf
/Rzot71tZu3YXl4uvXRgLAf7lIR873sv8PPAHlYkSyxVMM3ZYdGdh7I5N5mYVlkhH6uY7nPhefuu
EUia7jk3mSZ3vZ9O2UD84/Zutov77NI68LUS2VB1t0KPZdB3FleETwo8U2U35GNU6zZuFT38YU1x
LbmsrX01CQJ1bHZvOytOBLAJnB26A5HAcBuYqLnlQmiMu01mN+cum95UeQlaVNkURlb5J9OlPw6Q
NmLkbd1mp2zFPjfY2aI/YFkbP9Hf0tk9+vGf2Vv0ZDvy0Dw2nE3qVSyP2WMpXyIrhS7ksUdLYite
MWK9UgMsB1WrwPMz9s6uLVf0VMMs1Y3X3Ge1hh3L7haJRZXkQxnprRhRX5xJnNhjPzl6+dqXXrHR
OpFitIjfYIwwwu6ZIdNMeoDRg2XwYjp0iR1COUSkGoOL7LmZTIbVTT5j89JtXTSCIe08Dwky5afM
W4te2Fb3nM+FSf5SIlVGE80VECqMuNNxl4NiD6eRu+RVhRfkjmMw0TQ9GQVAQN0C+TLVDbYqBCu7
+cmzFvZLJXfFjM5sFLa/N8V+KIdxNcc0pvoF8cl1888RkY+7Ta2tKkwPfVEn+zibLgW0+W4z4rJC
rYzBnajuTi9LGium/VVfWk/RR4vCEhi5Ru06HHo0S2yy3U3MaOBIMXIfOZyVVY3YOerMnUynifm6
AI9Ks/ErG0r6TNvDuSTWjC2KX7qMkn4ZJwxkhDzsEigVlHcr1eXjfUtm+ron3ugC5L9Flz/GdhsU
I7qNgqhhSGRNaqlmn00txA/uCEkroqAdU/04SH1bUlOuZpfJ6XQhsVzoZ78RVij0sd1CiNwvbeau
nLzaJCaBLUvMzSGORX8r0dtzD4N7lqsXp8Jkqg/PdM34/KsF6w+KbJT22U1RI6uzb4VTmzlEr0xb
WAxQJNoqPQwu/dO2Q7RvLKUxFAsPsvDLzTJY3Ixl/waiZ1PZl/qzZjRumfZ2zkpapPVL5SzWzjVr
3Myinm9Ef+kJddhpiN/Aw+fmHXVtQZ44sxsbkXBaaFIwgN0jBHKhsc1y7Jey6MrANaooALlS4eVk
6rXJAiLbKgBQl0vyXCheIp+5hK2iswMhxCVPoT3YInsdHN7byBicXZbmGJi47Bnzeekc/uLW5iWZ
J0KJiR2WNVoyjje92r6NsTgvD6A+1W1c3+tIKJxR1SriU9kkeQ/uu+/Y7vHaRjNvCRqZ6DpTZbn0
ejaO19RBFk87wcadeOGSiNVRVCHNYgtGzNafjnVCeAuzsp+6I4aH0ow2Uza/WpKpy8mdnvuIWU9s
QF1YEUTDEj2cVbpwkPYnSAlC1om/GssZ16433sT0UBEOfRMwSjwjmzvND/xm3qI5u5v0USN82mMC
ZvKI3agYTGgb/LQmCp1J2MhIwmbFmWxH4Na4kJj6b45iHlhuVGXuAZXUC2WFzTknGuNHxfanbv5N
avkBPUO4BaBwu71bekeHjBOhQ0efwLf4aWE6W71ggoKWIfSaniETdA9NTidJj9khxSdLpk2faO9+
J7zNaHQErqV5faTz526KxSMdT9DToe0V6AaVDvschnupWNnXhoB9RAATI19z295nVjTfOJFOb4Ot
j6iw5LhxrbYaLHh8yI+DVujbzruDcUFhqM8vkzJ2S6+jCqvueZjoiDhyCMy46gMlfYNCsVj47eNj
0g/vhUOLzPozp/TOY7fPJpi74jQprEZsB0ZFAzrxNWr2Xcfc+Dkmj0SrCbMm3Gkte+2nq6d3KybX
q4iO+Yi3Uow/0kPQbzIkeNyVTwOiAHlvPtzfykH8sJ6niO1hBr1hw4DOp3aZXkvc+Va5RBeUWXav
iQZ6vj1zyi1NvaqxoqyNiT2fe2Hi9031q1vya5h0KhZH7gzWnvAC3ZZ18YV3g/RK6Kf0e9kZm273
wF+UcVYlGfKLXYQJCFzMhutcy3alTqBzF1l3be9nN3XPuW2165g3eTU3PvZAmuBG69ubZJDy1Hgb
C/fs2lOCtI3xc57rM3fYjCrYWomG8bmurvCBNNs5uwzsDuw7CG3DIL80PxlDVmwVskdT96MgaZFe
k9pO+R/CSRHX47lymMzVvtHa5YcW7+i+6qCdxGnqabMtqvp23QubRbA16nqMdROfiqEvYewv/Tm9
/GOjvpU4aW+uDzlFS5QRykOTO/y1/SWCJlK7EvsjnlyTtZRgdU/zofh307xuWtbhqDGesjHNOA/0
1x68xNowTTeIrZ3nOPZaLP5rnCaCKTc07bov5aaL2MiUkjmIbNWput23qn+a3GYJzcxKN1NXnBSW
MXrHdOesrmhDLh6Cjb0xhyOs6NXSiaOEY41lSh9MBerwxur68TQ13kNR8YZWS7EqG6M7Df7QkOG9
9bjpew1MloH2BtSxcxfNiPzIjEOivuRoQBF3actno/FiOTgLm/6jaSG5MNFFKVRu/M49l3TE1s0i
+oCidRMxOjjRYoWZcwnakL9ZN68jZxqIL7zJu1FtAX/jXIxO/hIfY4e9CtuybW42SSC1HD3GkDcG
+QMUOeqXJRd4lOvdGVZ33445MowTvxQz/U/BfSmGIN1p858iPziLLOOU2ta0Hqoy3moFyQit4f25
Nh7NcnhRwxStBBjkwJ31wO1n1mdr+RHK23UWMdnZn+twgi5l8d0qZmt1d6D20wgxqub4VlrNc5dj
phg4ucz+iTmOW7/D4RNHySZKOygeo7lyffF9mTihEIdO0vumFUSmezBxXhf0XzZT7Ox9LD83DCo+
G5eY8bjR6LbXvAGu+OkLhi2ZI6oRX7cq8oDaZMWT79CnNl0yimCB3Dj1fJ4suge2iN6TOxworCpB
JJfNaGLdn7rjPOZFiC1jP0/RmbgQRl/QInJDYdVxec54nl/Lyv7tFnUUYjxTpYItTm7ziCM4OzUM
Qf02FyNn96U6o49ydrJEUM72JcqJtWvtYW8octBL9ajNi3Ec8QKZ+IC3dborO0rcwbd+zdwaV5XT
v2r1sKBz5dwMeN9MJjNbTE+dl9wO9NLQ3D5NMQwHg7DYLPHmrTYM/rpf6sAXCWdLel9AZghi1vq6
C8Eq7fFMcivPdZP5/uajcIgTi5RF4rT2G9vjZy7yr6FLFs5+M5Qtn4tICS8kb33rLP1HbCFCZtll
nD6jg2aR8WTWXhwIEGUoDHRsbd7mqZu2GJ9YYW+yIXvm839wv7qm89cxegEyLaJ/7+srTbKtsuNf
1auH3nR/m2J49eb+kS5EFJiZBiffJTjLhyjVRmwHhHFx79BH1UgNdgSWbCIPvNVYLi1bfp2usxtZ
t4DSvoxIekFb4RO7dLOqgfF8dmrFmtid/aQc4A83szWHLldQFddhycIdOdqbNaZ/wM0qlOdWhbWO
rY3x96T7rdz+lZwp1OiqPrdia0TcOVnToSv7u1JM0I+rLzP38KarzeilWOp00ZDLwNxpc4mf0WYM
dpHx45q/NDS9TbL4R4UlbV0ZoBGwXqetjqfXT26UvRirLE2OTa2RWmmVB4dptbxqy3CYbX2Dbc6m
upDBWDmhIVUMbaxpiWBpH0yeGMIal38ubjo2pTETnaQ7Jgxe++3ACh/OTfab1O0FOjXsrUrj7yaV
UzioOJS3bMIuGWizfDGWxL9F2QhUT/a4Z6fGRrnVU9J0d9ZIEASYan6NdC1LvK4eajnz3vbRydkK
tbTLg3TWCa6y8gNMvXvs30D/VEPHStHEUIQ74ZwK20FrNrI5D4tu3FbltJWVFq/bnKKs6Xd1ZVC3
ogmnVcqnp6qNlyzHtGQBipK22ujNcBN7BLfHOrELOI4MX+s3fqExrjy9FarbdFNPCTDEd5pB0S+r
+iemoddmhFH6sZautdn8dIb2LPRhV/rFvBkM6t1iyB30IIthoQIiSyTvhtj6asRtbLFqkhPo0g77
8/E41MJmzH3yf8lI+UT8Eq33QgclVMTAMdNya7EpTWLKCBWbZwZWzonUz6kccXsY+yYuyq2BPOCU
zp0y/YuVh3K0aQlSnPG6Np352qv0CYcl5SgcKnuYGNSonFO1WI+RlT0I1pSt545h3i2h3xg3EXdy
hkWDsaZBRjTlJstQI0nszNJuZbbKWmOj5Csvpthp8MX0Jao5s9xpnYTzZGzdYaAqQWz0ySxYNVpx
EKr7ibLpJ+/pVWTLymgfinYcuWgY+YvqNzNxflJl/45TDa/fXFt60YTA7+mXzYAVWnbtTvKFJEvD
vqk6xDPtbNXLU2K7L5mrdrpp7duEUlUbzAP4HcY9BB6dkRui3Xvj6vBnCG3T6g03DNAQky+2dssd
VpdfXQU2MP8SliCHLd8j6t47LkpcMdSvS+Svu3kRYTIYzz45rG3rvyfjxRGfJgdNYqTAaEcKRKkO
dknuaW0icJfesw7FbYzqM8CjCefV9NhOaDFDzDBs7TpHBscItIuah5JBhpW/zIdq9NfpYpOixCF0
TA4WnBTarN7W9roHyy4/u56sMk13Ye1jSNOnJ18gL1s+YwW29ygHg4LNXrPk0oGGkYANVzznBHQy
bgJezLa6z0of1xou1ZbUUJWaZ8dwyQyFG5ihuY9NtLvc8ugLvC5Vbq9EUjGbzqhP1Nr3rdWf7E55
Ab1Gtt2E1q201rorRqffVHh6pIfzUQ235kg3OKad0mnfkByIekRbXckOgiS+VNPlo5X0y4vCYF/q
7pHgWRtTo+G+toSjMb6UOhIYVKTLRHqoMdjd+w5FCYWiZFrl0gaEJ5WCndDjGXGA6jfqP1rP2I6d
OIyuCw+lIRkyZ80GaOHWCJrjcJSNGI5GnY5HBIiFtp7UdthH5KrXGrUve9E8ZELLH9hWX/5/faDu
mX+EU8Rt04lgQUZJbASdrffhf77NgZqaNsQatufrQ9gB6EPY4v3fJ8lknLGOe2pjL33zgA7TPmAX
e2x04B3XhyziXU+tr+/+OeByVEGA6ZbfNln/+0QI6UzpS1PbX4/DbK3uVUt8/eVZr/8wW7JLGKik
bc1vdn2sd/ohwGFng3H572NF6gUGUJ/z9QjYXTNulwxB287lWajpP/+wt7v3RCVv/udxQW0ASkfS
0Prv8UbrQLEQB/qk5unfhwui1U4xDqPrk14fL+qZ6KnEvmMvsm3MNrrLyPR8aiOMU3Ujh5vrl45f
55cMuGWTqmx88ru4uDVbtMQqliN3jsG7JwMhKBi/GYLKVUeps/hef3Tu/D6IMevtr19mhZ+FDDaI
9T9PHEfyQFYhotnlZbsC6lxu/HPo9aU8v3ml6yKO11eSKZGNS+TFCBIcLse23LGd1oLrlymTp0fp
m89lq/F76PrZao3+8fo8Bj+JlNG1h+sT2RWmvrbyo+31u0NmBzOeXqZqivr++o9dtN0277i0QGUl
STA6NawLWfbB9ds4mut7XjDddWQws4pfjinTJcF1RVPr3+fJ+1mxH6hCRApzOwxWekZiT7a1VMUd
LfiLc6Bp7kHUues6TqeHHKTmuoeq8Dh3rRNETN88UXt1QSyd4mVAfeO6s+VrssCzcwvbfauUXa0K
baw/RNf8EirLuGRXvXpTVn6rpmJsMLN+qgUje+HVf4OioijpqdDhqINJb1g4Fv0uUlQ0q+6AWoUl
t4RCI5wM+wHRxJQ7E0cvdZjQC/mlEXFrDUv7U3TuvYvD/yuV2btXJd2nzp6A6q333016t6s8K+Zt
2sREo/hGe0+YPFzNwmUJugQuXx+L84aRykWj+Jna9v76DSM2XBaJqNlcv7x+o0sRh7K40Ch3eKp/
jmtitXGwmK2vXw6XJ6hd09tMyoOo9/+vQdZzjX2aPpot2zoJls7Vt5plQCG+HHN9fp+eYKhae/rn
V71+o+qjMax6elrXQ67PrzQdn/+U0O+vW/xsTKTvliknLpIW6Jm0oHI3tnZGJGiTHLnMtM2gqewR
iEEadIY9fJSFdjLtRsb0iO8XL0r+2tL+xODtv0rH9IhAHhiblW6BquK3t1pVW7euKb0tm9eJ6780
6Ytb05uMpje7BuWS2BumB/iAlny5r9zGeVeOWQdxLJcH30jrre+U4HbKfrrB3e+FpDZHZ2JN+7XV
5voLjsIMYFJy1+r5Q7WY5slqSkALliNpTdALHPOkPXHi0CiK6/yUs3UKLVgLxzwXRTi2UFKKigZX
mcv5mNvWEFoVroJK0PwfhVEejXE2Q8g28dHwTSfkQnEPec4gQM2Cy1V2U2E6CRtG+3eWnSX3VCOU
dIbrfMfFDVwJ52dgH77qh3h+uB6a2ouGKvPfQ9XU/8+hFmPODzoZ3+E02Ky+Y/6Ieyo7kH0Wygi2
KbRl5IzrYwie4dQ2MtlI4kLXTafT9YvkfWn2JCtn0bIx00XeX/8hXtYNLHAS2+uXxuU4Y2ISN7Ya
O2xY2gjuztCyofrEezNt1T8/l2SIyp4ZdTc0wX8W0vwAVaH04/W/Gxof7A1zSuwGvV1NigoeS8kw
MHMJ9xZU4TWmHbW5PiZrL7qnusejD3GTnhDHXR9zpbWWM3im61cyicoTiLLd9avrEzGf5u8y0vOw
M/Mc139sYUcEN3MN/fsYfs6OVq5j/h9jZ7bcNpZt21/JyOeLOsBGf+NkPbCnSIpUb/kFIcsy+naj
//o7ADkt21W3oiIcDKIVzQbYe605x9w3P/aj/7ESoO3O86rCdTKQbtUur4hQ75OkXqmiQ11BAaXe
KJHBZ0ccZLDGjYgfUxljallCnm1uCwgBppXUJuPl+7IsKwB81HHf95wXAedTapoePk4xb8hNvz5b
tNRhTjtgYDp51rxB3c2F+0xJeBF8Mf8/K33TUneKRol/PnDecX6YN+BDpR08HTyOBfLx2LX2/jQB
LYNKv26p/5z9tETWAjXwM1VDSZPHzC+iAFRhjvhx8oaGo25nb5nI3ZvQx3jjltTT5/Wp7d6B+1Dv
3Gm4W5bYYpSgYf8sP+QFVChzIG3aG7JyPa9vAmZEXVM80cWxgRP1xKtGtC5Tk8hZLeiUg7T5Ni3m
p/VAcmnWt6DMTeUwr6qimK3z8vvTee3H9tbFuJakyrff1s+Lv60zhaPt0zJedw41VHKvhkMghu8P
qipvwob/62igF08D2/ykRZgP1CIuPtO0+2oahfWi2NljrWn13rB0Y+toUbB2Ux3qBwz4RyPXaJ/h
8MiEw/XU1+AyVUn4ROIlocZcMFFlKGupDwcHypY3RPoKVTjXv6y/HsoyfRsKoJ6NFJ98U6ooSHOH
GXunXHVPO6G1YEVVWvcLtdP9nZdmTK1rrF2OSF8KV3smn1y5BZidHzIBZjC0RwQJfbMp0yJ5alWa
aIOSaBsFC9dny1tygnTdPLWVX1xpZZVsVAxi+7zx00dnGPYUI7MXrdNzXE+ed0iDNrr1DP/b/OdG
4fAJln1+tvO0vfZ8ugz9dMD0OlBQ0tOK0AZmlm9swUl+iUCSnuYHPeubU2k0yGtNB8SBwiy9RCB5
0kVo9It5H7yc01Nk2njgjMP3xR+nmHdPi+IpTZN893HqREcWbChtvW5KrAF9P+7htrjX81IWY0Cz
W7D382JUoWJBnrrvHHlt0xCs95IKCOowNVzmpVI9DS191Sgzymd7pG8d9ol8yZP0CZlH90pE86lh
PPomWwtLVuaTYJ+Pi9zBJrBQmMhP5WjXx9+S9ihkHN+Y7PYpPvEan/IEl8vtEsKc0IpFSLT0dl78
2BAnSkoOMjrLlnL3OXxUWmLEdYDUR8cKSncjCyS+XW/JfaA3V/PS/DDvYk77zYvl5C4yOp96WW3f
hL2q7DMHX1eKS51ZegtEQWC+WoXT5nmfSvHUZZJQE61Mk324rb4ypVeu3g8RWrKshG+e33fmc7rW
SJYwK9O+wTDESX78jffjOy+t+GbxNySSgkNf1N1mWaPDvvXjNLv1pilHqFZodX6sc2RTr2JKYEh3
QMLhXBGXSnWcYymi6oiX5Yk5sXmvYquCN2ZdCmmDlI3Qk9t8EY/zRhOq/QodSLFTC3SCdasX28xG
75rUuv8Qerm9LlrgCCLq8VFh7yQ8p8Xq1qfW/ZigsnFzX3nb0F/z3rKWIale1eZ9yrnWCGTjY2/q
waqIEgxEKAXuqGaue8510U3dvBsrj8KpLZhhYrJjbg7UXTfqaDFvtXU6nUNte0fa8wBGwzC5LqRV
Xdso1mihV+GX0k6vqiwyHyu9sPFU+OBAxjR8KhQKCNMO9q9H0kuVFNWd4At6kfcjLa5Yy2KQ4kJv
iYq7XSb3XYJDCYBneBN5Htworc5pkST2thsscYi4RyCHSRs62lF+5PpWb4dUta8N3p+1Hcf6TZ4Q
fxeqin3fT8gieLyLsjScrWy8cVikUwZDYw/aiVZnQuES6ta0KkPBfyqmh/f96srIybZQvh8xb6mH
gYTkzvCIIMTcTo97jSKxubX0JrgrLJgVIaC39bw4P7CDYVvNLSP7yQUEeOhjh3kdO2gG5UAqIN3e
cxuDZNrWP1hZUp26oEvXcZrUjyKMXuePWtO/hWYXfI34rlJMHwi6mI5xQBUdjOmYxKamUEWGfBz1
qX3QeW9G9n5M5ibaQjjp92NKC11KnGQHLFXuQasH90DLk/5WJ2hIlFHmb2LuDRVp2GzK5k2/P2UQ
rK+UJtwkfZk2hBQY+PhI1V1I/vdQnslRH3wgDAtTdXjMphUfD3USEgCM6vV+xEi7bnoS12XY68c8
E/E6NCPlCZP8ueNb+NUM24shO/0J30JGW1z+y65e2pznoasR9JfCDb/v+ttZjVElYz0vY8qIL6LK
9AfVq4p7v/1pIWxftNYS71s096ctvx9TuEW3lZWHCGUsW5LFpdpzj8XxT0NUNdbz01gDCBBOD4Ub
QZh0zircrkMVT/O1+WkGg1YhU/XXtfMyZPjqatQpWbuDcpWZ/gHLiLFNaBVf0ZVXrub1GN8pns4r
tbR34CJPe9P0c7PFvFdjaY25m3eQ89r56fxQOia9MruJFgXkjO/7z1sGzf/cuFVwGLjOX3x+Gruk
pzCnpWV28TItu8zPGIU+1jRTrz7W956v7Rydxv186K/7ojb9vm8Nu3cB46ABO+z4p/nBBPTJ9yg1
1naZwi6pG7zf89OPfeRAu+P3febNlmoCa2kJlgmRGfr3CvD3Q5bVKvXp6alQUHzNz+YH6XPvQp4U
LD7WtcIZytPHcmyN8SZK4ZjNB2NxhNT023koV9KkkdLicuXQI/vpHAyc7GU29Cr6mgKvFri+1g0v
gAyyi68G2aVMBhuPuKev3EGkP2/Y1S0Av4+1ha7bKzqt+mo+cH4ArZxd5K6a9pxXyA59mMWQY4tP
IyVp5mmk3XgiDKFczItYmfKt1CEtzYvCwDKq4NU8zouhFa64QYr7whXiEqfG/by6C2G31gYZctGQ
DU9So9XLFMLez1sVUz2TpDneEJRt3MlsfD+1mxjNoYuaAp4SB9HxGNZwhZiPTi9LS6AJ5qaiX3fk
Kj0Jj2SSf321xvRqGYYFGzpJ/dPHq51PGfNqUwmgucSlv51J6Cm3i02d++iiJ1j6Ox194ql/LJYy
wInmIqGZt84bxj7hyj4vJ2r2nGhJtpuXhrQ8cKnE4pNoazdirIstMAwvsN36laSeve6lPSBlCtKl
B6jgOmcoRHSSZ9J+qMBnzXu/H2jrAdrp0plyPcKLqcjwgt7MZ2rR3cTkXxwByB8apXeeVMGfH9we
15HrXso2fpDT6szFZ1PFtNPrJnae+lqPlhTiw+O8tbYiMjGG+NHXUE/XBhE7fac4TxWmsU1WRf1m
PkqIjnJkE0XXrpK4j2N0nP+ko7TqEdIrHcDpT3lRRCO3ypTtvDjEw/NI7iwMK1ncS99bz3/SremN
aSPJ102biEcD11gcOqc60el4qCrmYoKsTiRl26euNOm9RJrloQs17oYhMcAN/djcK2gYPg4Zx3Hg
Igpi3+TWqpu4ToL2zg+a9o6gJUqHCeJQz2cR5A0BMt3w8rGH1ngPXaQnp3l/Uk/kVm8xWs6L1XTC
qYs7nWs+pqtScwlTxN26urmtm6E69xl+ewYASO0rhV+rCiSz0S3/a3DTBG3+lQynFJ2gP2UNGLht
x9rB6N9FD6Ylv7i6kn2NPYH8xSo/6cIs1zVkwiPVSOtUjFpJBpJrf46UcjXvWjr0+USnOrdjQjbc
oIbcScyqux0Lt13Mf8/CpJi0VvniFUgVlbJnMKbE5kFiqlznoeU8IRw4zbvWkXhuHRUPorA0XhQV
nfn/kHtdubSZR/39f4iZQ73/H/KUMdX8f6hwDT2EWfkF+W678crY2CRqPO4QB6QrAdjjYV5sqzhb
iUAVD0Ytv28dXV//aVGNRbmjaZRucDvTJ9GV6FElJ32lDmp1jRi+25daLHdgk+GIKmGysuHmfRqG
9gkJtPHNkQeZKONbXXKZAEIeYSjn6NH1qmtJPTNvAC50evbSpWWwhZeVgr9LuuJIZY7IqOnZb4sN
kGdiho16yTyAvcuyG3BHEAPt1al1nWj62uuV8EjbyFkm1F3X8/rSEWiBMDpnR93M13ndERnhNxyh
uyHBL27vvJ+g2+u2QaqWNsXr2bZ6NAy0oNNSGfmoePJqeN/YVoG2rqoWIsG0Yd5l3uq2Ij/QQICi
H9GgggS2SSrfPBnUN0/W9DAvBklnHUbCJeelef28h5bSP6LpY0OmziKs79OxXU7GUWCmm4DUm+UM
YMfp+lAA+r8LfQSTUkNnMYPQ7VE+WK4T39FOD97XF4m9bDQhP0PbwG3efoU2zj0M+cuNXxjezgcd
tHWCJLuLO5octaK2X/VOXQKAbl5UqE0rMI7aNehUEtCaJNz0pSIfK1V78Ku4A6lDUNaQuU9mRIZK
pNnxsSnKjgwQfYDaP/gX5hiYsTP/Blt5d9RFbd2Y04Mh0C2a+c0QhdZEFGtOSDAP+P/QWlZGXO3F
yLDiY/9GynCj1kzZ5nXzYW2ACn8Im3Q7L84b1LB6A1tvXn3sZqOksmWenjFvWjdJ6cmz0yrLjx0g
yzA0i4bXj9NI3S639Yipbz5o3tA0Yb+Kk8DDcsGJ5nVanfWEXYfpfl5sc8/aZGGBGkIlG8f1zSeH
Kd2hcxEBzItyGII1pBp1Ny/acf5Q0+66YKby7nCob2TdmE/F4GNgc2+1PjJOtC5A8PvqN2RY6jaq
CqY087r5IQwzecRzhW2ZfdUx1zfeWBX7us2e0QJjPXc9sdJUJ7rthsy8GOJLQ20B4wxxFXswZlhe
p415lce3qhGqK5Xu0Hpe977BK571QWiHeQmUonlxsy/z7vOa0NTUPYPWn88TJbmKKqJW1pXdthhJ
a/ns46F6PweTC+Ta5fiM+cVZVi6d6YjWvzZdgEJ4r3cfS573vjRfq3ooFx/b2l+Wfhw3X+R+7Dkf
R8+puxMdverpAvhjz/e/N22bgDv/5ji391E/+t3e74b4hLMxPpmxd9ukQ7sDxxKfPtbPz97XlT0N
sw5lA7t/rM4qrvSLeVmO7WviI8wnn+HkpWZ+mp/ND7IcYKqIpCFA7O8NnqaG/U/Lhh3uctVPr6KO
HMr303ycoZXKsNaiid03nX9+mM/FoKBd/PnH//zzf1/7/+u/5Zc8Gfw8+wO34iWHpyX/+tPS/vyj
eF+9//rXnzbqRtdyDUfoqoqJ1NQstr++3IaZz97a/8nUOvCivnBf1UiY1ufe6/ErTFOvdlWVtfpg
out+GDCg8XyerFEXc/uzsGKc4kgvnr1pyBxMw+h0GlBjM7t3Kf1dxfNYOxNtyw0Gee28y/zgpKWz
zCr0vuVCCTuXgQohAcnGj2LjuhpN/f0hHbVrg0vrFb1h3mtoScY1qvxiq2h+s/jYb95Az40AzTwE
mVyEFEXNbFdmTncys7Q/zc/0H8+mPSCnZAzj0J0GTE1OntD2ddjkN0WIlNYzhp+W3Ezdm4E7bP7z
O2+6v7/ztqFbluG4pu7YQnecX9/50BzQ8fmh/bUixvVkiTS/7ho1uSbdYnqOe1vS35jWlGtzIJkM
2UYPOmR6+L46qlywgaX0TgrNzVVqqCbAm17euKFdgVBgXe9ZJnJStQ1w9f29XDTVa5lUDekzwWOJ
XP8c0g1/VMVjEtfNg45p6jZGyz2vdZo6OmkeFsN5MdFoqvS6Ajx/OsbEe7D2E1lh3m/MR7QWyXK0
s+Qwb83y+Kfz98VP51d0dd81FUZLTyP11PNqYB2yPVF9/s9vtKv/yxttaSrfc9twNCxfhvHrG904
mcOA1c/eqIh08GJ4/+Z32E9d3lQTlAXGPmh583v8sbnLwaLKLLt63y+QDU5hOKJXgTFWR8o6+GFj
vnCpNTSEZk4rW2fSD89PPc+Yntri+16Fab21JeOu0i/cPcwqfd069fhS14tBUg8fCYjZqKlo9k1q
OPemp13m7SmzHCrmosDJ6VnXFXjjpWyd8cWT8X1Pjfmea8BvJ0yQH9yqro7QcNkncEtHs7+0th0c
m644zUtAAofL9/XthZxnCHxtkXmLVof8iMxFX3nGxy4cWhvZ+6FCMarVyPhkl0eoPALQISDsw/5W
9cr7odc0At5aaklOPf1ffOWTba+HxlSfVej/O8RC1vuiNYTXGR7WO90hJCjMzZTAVI7+d2edDq90
WAjzV+N/frn8yfly+JoXQxX6Qf3b4j/v85R//zsd82OfX4/45yl8rXKJSOA/7rV9y69f0jf5+06/
nJm//v3VrV7ql18W1lkd1sNN81YNt2+ySeq/L+PTnv/txj/e5rPcD8XbX3++5g1tUc4GpyX78/um
6bKvqZpKqis/BO4VP72e//av/MfX91++BFf96Wc8/Re/Hze9h3/9eXmJQ1m//Pqqp0PeXmTNfcv8
h+4ITXOEMIlUsExuW93btMVS/+E4hsA3Zrua6wqNy24Gfi3460/d+oerooSwzfkIYf75h8QoxBah
/8NWdWG5LvxU11J5Z/5+87/fQ9+/Nf/+nspVnBf2011VEZrBxUY1telu+9Pd1HedUfVbQu4Vw+nB
lzkGNEwFk+Jq8o4d4glZgj2rohNK8tsQOFijCu42UV8WqCjLgQ6/7xDnMYwPoWHHjO4p2KeOPV5E
lQar0LfF2rdaC66/fB7UEQ20rMPzOKB58zvdJHG6bQnFc6xzItz8Bv4AfSTf0eh3RRpehoAWlWuo
w5UdO8nJbIv0k1Gl0ZaegH+GG2suTEhby9pJ+61We/mJXLHxykaWv7L6SN5UhDpkSwzQCa6ZGvMW
aShoO42oo4YxjPRfkVCDR+uXOfrbJw0e1DW9MoDlkmLUorWZri78vkuCpeMLSDukqn3KcoIUF7qV
UhOWACcmNBZe2VH3XshMyw+UK3WwS1I5J8SjrvuybnedBzPbsaDMmrhAuDdV3zQVNWgzxK9eRmJs
R8dm1UtENo4HYbKgl7zEiPhqKSOcv6TL13iMKng9Y7VHQz8uXET47iooC/KWoXwgnoWl72baMWIG
ualqcG6opcKLJlx0uVmsrkTHVLYCZg/m2tx7tTj3Qh3WQUNiVd5Owe0gY3GtYwB2LOxBcat+Nrqi
2RJVlEM9Y6ZEjK3F8CeGfTVa6rmP4JRgDD5EuoLdasgJX1OzC9rxO7M3CGVt/S/gJr8Q7pDTW4pb
zOiY/2yX+peFO5mqhTMQoOPhYe3SOqWp2rsrTyVonB+GtytLrb0WIpYrIdto7fTQnsx2KDC0jnR2
k2j4pg0jNOvUNtYoeceNnrtix2ywOHJ9j89p1xo4IVJzj6RGYFQF8AU/nZBROagbcJ00r7B7rAJo
BlthEZFl5DQ8Y7MHC1bgeMZKgLR+jB5HgyT0zyVZf+cs64tVALlCM4c6Ww6RE64sbXSXOk7VYhwb
0kNEjSu/yUBzkZPKbQfkMzquuFmpuJA3xZBXAdOgNt0UraOvM8z2wEbbHFdGoIQlojEwnI905Ebo
D6ZVO4dYyQL/Eg8x7EQ9V3nbnCG08G10MZRrGvpuu3KccKgf4jGpe0Bqekh07Zgykj4WpsY8SwQB
VpZACHUVlzVhAhSum3YZw/zWV0kXZ+km0fDjoJsPy1dgsUinG93TKTWV6RNjbwqCCT/sex/UN0MT
I6F5Gw9kv151ZFp95j10TtmIZZXgwQFJrzuq4iSDBMwTzhLca5S5cS3rifdURGF35ufFUNsIBikX
EnjDrelTETMo5bnwChs7Qn9ladq6BlT2rCEbfqoiHNNZVAFzbDUMSIuxaDqgM50Qe2bKAzZeYI4Q
X0CAqTvfKwQXJVJtwC6rcTlhQDSjRXyGpDG4KNTMCCavKmKDhl7p0o2XBHpw4jpOKVZHLYYFxpJT
QpAbnjOdIAG1r3AIp41FfZkapYRQp8o83jag/FD/mR4cS0X22NokWryRcl2px3eks0UxcJUOhWZD
25PQXaNw9U3IqGiSihUJsgbHrR5EVIsUp4dJjlLFL0nuU5oSzgJ2sCMfowo24cbvMtO9Nsjeyp8Q
o8K7MStEMVAKlGqyiWLGaq56h7SmPaEs4nPumU53T9tT8F7X2NC8e9JPq/gUBDE0G1+HAJvDXRnk
V6+sje7ej4DLHH1dIeEucVvnQeRIgk+l60HQMXIo7YRsk8x61uMiFAh59da/lkJOZpVRIXOlqTsL
CnYbU1AZFD1vT1ZWOMXTQD4LICbYaZi5oniAPoQnqcn6p8EmCWfvYof1+AWW3YiXOq21vD7WYYe+
AOoTvtJGxgw7d7HUhmJXcxtQLq7W5TASRMjHF69GOy8yscb2r+efy671+YLYDMRarkTxMFSrMvQT
7T7xAl2sCNwwm7UyppMcHPunuaAFaGPiCxLyImmlG0+lLcprK8BBSxlatV7FIHV9x2swq5vIN2p1
TX5GNeI8UCJuMH2DqQ1neHGqbUdzV4MWJtSz9BifCpE3JAW42iR4tQ0uSoGNoG1BKGpTQaoEgwvC
TOMipMse6ms5xtR54kZLJcrBFpSRSqJpS/cv4WR9SqOfDHLJd474886+wpJahaeq6PRPXUXFhA/a
FPDuuGZ4u9QvAg3co1JGq6gJ+uo1CmXR7AgMRxHQhryco0WRWn3pcxVLXeYJog2IwFRp/INFCvcV
1Jr6JutFCL+qRouzMlPTsWGDWs2nIKZPf11nFFm3jHXcRxmpqsMPmGnXIibJ4S5ArK3vok4gLPeb
QT0Mtm8TF4OnvtooIFEZTahuYC8NRdjD0rRF7e9HoMf67VjXMPSYChKvmTde0+0tf6zFTh+9jLcm
h2px8oo+A888+nm+hYCH+cu3qEMSihoXJHR5puVvzTGIo11RjZbcBhrVtDSCCLvt1KLhzhobTkja
sxzuCKNTo0PpOwVhPVZAmrgeTL3fzhfPpTUlHJC7Uk4aLr7qpwACMOp65g13lsMv6JZl60Y0cU1z
lenVuBORmwgETZgOQcXYitwiRFFByQUPvhfRYssSIcF0ghMp6JCohLN1fWx5q65korW3c1UbH62u
H+UXoF7EfCp1qX7RioJAN8l1GEBQAfLwi8Pn6gBTb5AOTUMPsFEaZTdGaT23bYggfX/d0A12925j
x0Qsqfjm6AsI8CotFh5tmQbpkG8hU3A19M2KGoZta/Q5zIZU05VNzQHoWpXC2eW7AF1wgMbtnaPe
jKpHx+MSt4nRJLQoJfCRUUqGTH8k81jWK5vrByVGeFTEb42lMWyZvJYQnirVhTJm0S07pu5Q1m9O
UAg880HmjIhsLSKhdLi1HUkBDJpWsaEkxT4hShYBO1JmRB9JaHSbvm81Y6HA+IhWg9dajMUcX4K8
AvTTrO1WdqhI8tbrNgEGqmbvxvEEzKqNiJBb0SLZAv3RwgwIyuCc9XZDllBRJPonhjcR3TtcHNpV
XYZ1ujSH1lLXVZcTFC1ScyhIxEpjTJPUzNwNE3a+fJ05NNGOiXCFMMrTInKe84LEiYUJjCu79xwX
TJTjV8QaBJQC5FWg2IA0UBBKrv166Webym7S7Iakbs250muB17rtC9mcVC+G71kk0EAWRRko1sav
whR+bWc3oEBHxc6r21YFhY+PBc36unBwWF3rdCgacHVA/Hf5GCtEy4X83K5q8BqYzsqibb4hLhl0
kA3QE1dtQidkJTHxkW5Y+kJdov7uQNtLBNnGVak5XoMQ3uoJkJ2svsAFi3A5BqN+9B1Z61sEYC7c
Y2oZyqbTAb3D2DGG9DiS03rO2qItVpqlia9hYYh8g1c8B6pIErsGj0N4mG9pOarLzAe4c9EsE+cV
bZxcbpAnSesUcBC4CUkqKO3C3tY2uscNf98LP3FXuqP6/i16rNJ/JZZYAbhDwEK3NYXCf9YBzp8y
eAMeTVx05wTLJO1iG+RhyNeF/pOuyR2UqlS/tkHyAnYu8749WD6Dp7VZjsIiPSQR6TJsTQUox6hF
7cIGsc4vYVDR2ba2aV9FFC+DNZWCAR65yLKQlCulENMdRuE60uiat2SwnHHT8Ss0Uju07FZsLyub
GvGXJq3tmogDWmhYyhWMklXf9jh8/Ex14pWX4go5RkbEj8fwM4ETQTpVu7SdFEonvJ12X5ihjnW/
zW17XEV20b+4IuthDFTUQPKd5udC3cmkzvK1M8YYqttWj/xNQYfRWqm6V/U7M7PN+hiINu7vIsyM
xGTX/kS+GhigErVok0ajJlh7qbgnkiFYr8FnbugcNQCMGCvclQTW5CR31EO9yxtt8sv2flveBVUs
zINhV2n1VmRZK7Z56jaECKoJNvjYM83gknjpkNzqSNmCNQU9z4EBC5veMmztUy60+hqDlNN8HUsH
KVRilB5DrQy74q6Q0AVWjkFFf+8GXmnf6OhYm6WKh7J6AKYypRgErelSNs76Y14aKUR/b5w6eyiL
igc+lri5DgyFBqIHLN5/7pDYq2eNNBTvqkXqVizjMCnOeVuZOEtwtEFTs6K6hA0hKpTsk2tyT2HW
6h+KziybkmGRzojeGBrlqNiWV18ZXLOBgQgFMH1XWhgbnV5J7UsjIz4wBo4o5tDZ4SNAKtQwBdZz
Lb4oOXjDS2+5bbcgXY2v+6IsosBK1hleuIBhO7kFyxFTYL0OKhCFwKno3hhPXj/idJAuiaTrJlFM
77WOPW386rZ9WstvglyuXF2Db7SJl/L6TmPmYTnqciJ3lw95Z8mRaRJMwQVwMhjvzhjAmAmt1Hgp
7cC7r5jOaBuGIMI0yCy1Al374tVx0/UHz+jKfLgwhFECSKStHvPbr+PIUrXVqDABWYeihBIhIkl8
ul8z5TljFwXkxSipqFcVee/6bRvjGMVe0BpkX69ANuo1E1JoqAUB5OC4jU+M1/xSJ7jVVP23UsdS
s+pcvgybNk1Kf5dlQu7bKIZbTz5DODybbl+5z26ASOS2CcLMxrbAjQv4+cAsNcbh/FwVfoPDVtFN
0mmi6i433PEx4yqF/JbvxSLKDfVLUbfdCslYtC8DEVrLOLPQlcgClAES6WxFsIZ+9lH6dZuiAEtl
dIw4cRoq6TmTASElER+UexoDxb2rIy51C00O3JG0Vm/Ls8IFF1cnQUkusEfNFny7SlpLZYOZh0H/
gskHwREyjrjChhkjIYXpYdta0FiGqkrOBaAUslyp1NSyMFWwAZpy0Jmxbl0AvK/CqtVLXxCbHLgJ
1DjI1jtLy90jRM7sa4mDb+WbXXLNJCje5FqrncNaUKxlZPcNgZ++M10kjKWRjF/9hMlsJ3JxW+Fs
37eaAj2byyDMpbJQlVWJDgHF0OCQ2kRfkLDMOvraql29y5RSu2awo6wG3ZZni+KKv9QDhoaA6bLP
uuTHaqWogCzgIreaxa0G8A4CBoQAj0VHhGVrZ9pZ1FXHf1AO5tqLsL4j59TuSnREe4Dkwy2FJixO
+EqvlLrX7oDUIj5F9sg0PGMW43H/O5Tcmb76TV3AQgPj8daHVgDKzWrXWRbjvKmw6RyITM2IwGQC
PjAATxcVyuxtz2V8QwGIj68uBsZh3IMXUYvECTq27ON40yWqHS0l4QKKBYcoqbyeu0fJUTGpOUmG
vLtvvCJZRa7ON8Sarq3LQea9XOvoq5JT3SNJYX5XNnkMT79O+eQN+uRiQWsLDpjjccVn1P8NxgMU
XNiElPSQkiAyNgobW3wfAgIqWqr28OJKrKpEMJjcJJSEc0xETD6q3GdaKkoViJ9lELjBKJ6q3Q0B
4hZWe587lDCUFWPN4BgoqjibMaJQLn7GkxLW+OStHhf2Yhwgiy5b5ISIMgsNoE1RIBzvzcQ860Zk
MY6SGQ42JS3qZglj0aH4YTbqVau640NjwF0d+ZkkQPmUeEdNIvE3JZO541CDLOCy3r/VlGMpPoY7
AyHburQBTTpq/eCW5rkGR7eJaMBfZaFMn6IkQo2e57278PywWta9BfBJDfRQrJhW2GeyaPiUECZp
2Z45PnRlLjkWLpNWNCAQYNLBfYsRThEfThGnLz8xrbr03Iv3QogGPmk/3GljcheQ0UzFwgguFvp4
IMxoaZ57O62vKKchEQGpFHJrCuWtHprpQ0GaDqTIyGjkogE0/QX3c7okNPDaUylhpImtbjWJ4iDl
B9QSNIu4Fr7sALSox76+sCnA3PaDlucLNWtwJiKHeHGTuFu5fmximkV7Dea238DG0e8gPgZffdsp
FlWWYoHqqLQO1PTuSO0I6VfGzvM0tl3EJFbAeQQNY9dMO7WghT/QphHWYWQuBPsUzFfdIL9OdHSx
Sd88+kg8V24MzyuunLHFJDXUTzRI+KKENvCA5TRVXxK6aK967IV8vSgfuqWGQAVqpZ/cKUrs7do0
Nogb4R1O+RauGcV8Y/xUUpRurwLHvMEvAropUJl05vIeYsRBTdKDao2ffB3MeSH0fh3J8MqiaMeN
BfxKUy75YuKl8+9ql36PHcCI6a8MkytL5MHn19r8LioTWtbokCb3UBY8e3WC6c7i7zI4XADYSBdc
qe6a3nyZDlYiKJ3oT25bWSYYGYsrG8onXKnuU2L2DacEZWGRPLRsk4rZpY+ypayPpWTGrNRwFwiW
XUVaYF1RXhsOUCvtPTIKdwmT1XzWnZSaeGUC/le8Yhvn2gHR2aMe+OjPMoA2mfLI0HKfS/Nr7hTa
FvISMUvc/JfYASRYZm2d6TS6+9o/hvqUf1LU6crJux1sWmAMBDGEw0iqprjx0paKlBcsjUDfu523
4rpLcN+w/n+cndlu41h0RX8lHxAClzP5qnmWLNuyrRfCU3Gep0t+fRY7QNJdqa4C8lSNLpcpkZd3
OGfvtTudeCqsQF/2EN44ZX+GMjz0sBwA4wXQ2tRXz1F2I2AAOInWjybXSTPTNzRI51YIYHV0kXDK
myA5kGjZXZkR6OFDDVHSlM1m+EAFbhlZ1saLxY+CbmGkw0KqKsJACZye04k4+YKWbT0+FjSaKe+8
epb70YbNXRfpc2SKZ6pIW2RHL01IGVxp9A3eoKVnRJe8K57cGvMBzH3OOJ5dPfLyYwkyUtIyqN/I
IIQQwym3Ue6xbyGJiApI74bmbyRHZkMP95ikzgqd6hlZh4sizjiMpBaGtEBZsUZwxorEc64N21At
EW0V2zzmiMip6TI6zTJH/oY5/ylP3D30+mWamyrXwJ1C29mUwKYCXJQEU/BgWgBwuFIw18DKjg19
JrFZreQIurEfa2aP6i0NuCOJhaagDzZeXT6aY7pBiZbSt3At4pzyel7bNXFs/mqgjtGpzXsxlHth
90wfKDU47ArZkyQ7xk9GYjyqKY/WV4++oi4LyoQe/jXaJndbzzmuNOI9NDTyF3R142flTZMkg5VD
u8r5XQRGLVUH4Gs5rtMCIgL3HUHqHvfBI1Q7aED9U2qXe4m4P6LJgpGRKOPGOONJW9deGG3MIHmk
IfzEBrYCHkVRTUuSdxVwcmth27MKay2V8mRrIRSJwdth0Huo6/aNgsSLIvpd5oTPukuHys2iFce+
tWH1m6D3DrR041ngpMTFpQufRJ68J7wxCD+LAee2DuuOMem6GFVQsjD1TbEOXrZJPXllq+kAAMVj
mTsLrYBtYZJf14fqPRQlxZmU6BqYaoSBmDig0hSKWBf2+UIU9bOa4YFtgyRYoO54ZRG4QnBaUZwG
7tSaxlYO49n3zS82S+vQG7cUaE7u0P5wI/aWYbiTYX0ypMRqNpIrFgxrnGurig2JI7rHyZtjB8FG
6eUp8gWMhvxL1sGCQAHYZJMedwRkDEi2Ddl2+f7ZT4JHxcrWYZLditHaocZdYHZdOZV9RQmH+CVg
ITYr6yZykjwt91D5aF+cmoRH55BZyR4s/EboHZyHzPpRqtEmVBTizv0NdeVDrgRPtPt37hAtsC4/
jrq1StCHQpma9MwoUYZP221484JuBqsjmEmhX1TWxhnZ8yt2hw6m/PJH7o7bshgfwPVpc9a1K6WY
k+KXJzFUG5tWJCmK8Sx1lK1WUadgMrtahlw5jTwiWo2w0oi3WO0vbVy8ep2PRQZ1XKFswih9zctx
YSuhSxZLiiPLePKs8mgjAwOZ1H1XjHenhxBlyEcZFC/Y4Hcor1eUw7ZJZC8p+ZEOOvLiNbjnxLZ0
9WOrMXsEGnGKhNGvNCKVTQ2dPCpFofQX+NW3CJhWVxE7pxb+3AKgw/usr1iEiE9rVWWtFc1Dr8AC
0vFvLXWdEzQlgIfpqZlMvNC/oIRWxzKlrBuZ7Wsj5AO1t/ced+ZskP02YFskGmcpw2St0upIoQjD
oLoSFfOaM0FKt9l2hBQZFfhEHBZ2w0BFOH9F/rw345TNwQj2TkmdTSK9vUfzh47CJvPtx8G313Y9
gUL7s0IgIWlZ5UEpuyMJNzukgWdXuieO0KdxqN6nEVtn2lyrumAJjY1CJKENpbZzkLhlEbWxWlG3
SR49Vl10JCqVfE18tnDMOFm2tE5LVdsCpb3pUn8jAw6uqzAvQY5jowhvru3fzLE9uaxKElJOpOG+
1PwnwuXQ8mlLc0LSos2K2YjNaroJi5CNCOlG2RnD8VfoNHeeyCMbnWUIRUdLoq8eH8u8T7tzIdqN
pycPfeqSyWxswHavawo/Q54dnCz7lOi7JA1ykkqajZsbe23w63nfYuG2XO8JP69YcLI+d439TgVt
WwWkDEPD3BjpsCE17i0nh8tyFNjejiuX1PqIguEGqVn1MWjB2/Rvh9Q/Kt2w12zjh4xpuk230ra0
CzrHTRohiLOzTdNV13qo5kEz3spcAU1GNtMg0m1aq1QVO51Iw7BYYI1aOi1pKHZE/YSZVrcONjnL
M80obrZr7SPK8iCBRxpSrfcqO+Vout2zYg3PtZ39yHL/RAL1m4FGbFog0iT6MDPkZY48xVWx98dy
Z2nVysz8a5fk34PeX+sg/QhyCfbf2lpm+PLXQE/DYo3IZ9ep1qnpwBP3DDbV8C+9BUKgVfqA6K7x
Rpvfx0Xqrylodwt6Cix+PNWg0vd4OQnzZUdfx6dS87em6XmzUmh3e2ACFx4E18w9WhVhfvmgrk2X
fkdM1EYQ5y9MAEfF1D76zN43ivqRUS2fZrBWRnfXc02AhvVZtM4tzaBJeLT0Le4b8vlN3TiHKSIJ
vhTF7eAaBGyx3WmOb0lnwPy+pKy/KFipLRvfMzUy+DszbBJAcvrg5gakNYXC3zRD92wlLqMwVj+d
OAEKQFGD5CfC/HIwVeiq9VmkVPhTOTdNUW+czq4ZO1c80ZxFrWLJzQC3rrh3pY6YORKEzywsTSvs
BQXvi5JRSvSHFmUlfx1yEGVWNfcBW+LGsj7pMhyUCKBdqrBNcPQdzdtlXeViNhpQKvxRdY9ONT7R
bv8Bn3U/3S4iItcijN+VXnNxUpX7uoFbIVXvvW8MOVd78Y5OnvU0I6HsJSj9FPXu+OzrKoBpvO8N
2A89Vd7duNTf2Y7DTWmFxt3mFE13FYUZCEVo/5AJ0nUMSzOu9HCXAuNYqK79FFMF2ui9ajkUUOvs
QwkLfMQdNTC4ezirIcuusgYAQFand3SR9lxRioPVGouBewK5zl0qOoCMQR/fpgnISodvghBYMYro
rUmHnT452JrCeswC6xkLOJUlyeYizoi0twP3tUGagXJsWg7HeaBnxyECJZgxY7Fe4Gusl3agJqTe
G1totfF0GE3JjCvnmkiV1WDa/eeYoLOfd4orvsO+JtvCykgo5z09ECbpASjl7fMcdtODrtgbdvcM
B/gihA3E2lKHV3sGDNveewdujRUxtpswmdihVscGJeL0OtPadnj1bTtadJh7V41GOVA13fQocht7
5ZBDaCyielgoLloYvxa0vYPCeSzaGIwNaYikqYX5geirCNQYL+KiK3OP5JXB1qlahNbCHPV+nCWk
RJtzxUkdd9aPkX+K+zznRCOitZENyksd5v2qYY+81RMbXUZEI2qnGJgpYqAdR7tzyqU7AqyNBvg+
Lmamu0PD+4n9Nu630jBzGo5BTgU0Y+vcE+lRCgTualDSVpKiQqFiGGX+rEQDfm6M6RgRQ79xrkhg
JB6zUGIaybtxx+cqkN2kdCjKSlqHwSshgQW5ToCeGlukR5WGr93HQYnAVUrLuxPg4B84U9V7SjXm
tgZ4CybZGm++pXa7pG6JWY0iIjG15oi/RDwEHWHDx6jP/PIh1NHwzgqzrt6CiBL7IUrLWlmmTePv
QrQAS9Nnw9CVHROIkXknNQhRp6Yd1NfQLT3nNaulbhFWKIKQwEnoQCcj7lKAcLpxYV8EOTHxBmsb
85zPhmtUy74Wk7y4zNtrPOj6rm1L60lxiugo6awfPROusde7ys6E0w5l0iQEzhXOWk8ImbQj3ohI
g/xOVI6F5iC1l1ofaCQ5c34IXcqOPtxn3CnUoTA2w6GZZAwrdTCGVYkx9C3vNOutgaLzYCKY3VGo
qaYMqwo0cyS7c2S3zrr0TejkxRi1eKl0/2UEA2nPVK91101TFBtYXi3VDORWPeL8pTaCvGj0NCLw
jgITsEOb3MyUQ5WT2U9tMmVhUnANDmM3wJWvZELGD0fXUZfWDCE1eNg2okZOdD06qCCGJeIUc9An
ycbJrQUdYQC1drkRVUtfpt/2RjYn+Z1Cjqho15tlvohjsnvaVLtxWIDcid5oFjvqPiRowLDdpU7C
EyVdlWHhvNASeLZF/JLm9DeV8uLjdZ/ZqnVhc0kyHBbNpHYB+MMNJSgJjXJBVxi40qda2F+DUXeQ
Du103ifNVYn7Ww0BaZ45yhRQSkCJI45Wqq2LlIxaK8SCF8pz2xOfLiL5Q7fHY2pWsABLseb5nhRV
FEdaLgfix9cy9o4UedfkMsOwYYwuWjq4K60YtgDP35JIWzSRv24KsRos/aCV1cZTixMVYJLg8q1M
jZWXZ+esQizmJ/aDEsiD1RBDLQM/2ngGWRwxRQd7VNfgN3RyrBOYWgpFQltDXE+xEbqJVXDQmwRx
Kr4ZE9ojmlhCQtFAsLsk3A9IysyOWRoyX7/l3vg9feuuFxga+w+RwdhtWZUZpwsXehzHk2XdZOux
bjdKrS7xj9OTN3ZhjH6ibFIx71EfjiUoxnT8kQjxFDFDE04s90hT0rmKmTdr5SdWRULB6vYWM2Sg
ueSXBp1fnpLDUoN5lBZtPbWDHk2Q8qcDZhZja031xs9nmq8cu848WYNc2QqpVnF2Qo7NFGmfi2Zg
82M+IfS+i8C6D9i2ONIIKioUGUsdx0y2dhW5zmhcg/rVt4mmnxSbU8KACQztEzFqiqcddAZZjSzM
MaNjwd1eK45NR94ROyxgFFvT+tq543n08U4lyQPGBqr4CI4x1MfOkcf8FKrOqUoLOcONxONxCjhW
Xr1OGvfS8y/NxH0cffPJ1+lWOuIK6ORQBs2CKJAt6yA2GE+uqfldFO46hO6Zolh0qZy9gnwJBcC7
liqXIPTAxsnd9I06O3xWU/cVgu65LtU3XVNWrXCfkStSOgao3SbdwkKGnvKQkjaOFjbVFsOr1sCm
ZpmUL1S5fDBtSDILY80m9zzdUa0pLo4VbwqvPBlh/EXzCp3YuFCr+gFslJi1RYymPv4qfX1RueEL
Hp41eTwbYaDX61ofXH+0iwO04UO7ab0HafgvuY+ERCji01adq9EbC0F8BFao2/SoYjtqF0ibFoZD
qzn91EOIXj6QUk27GLYHCiFTPw1CqKe/yKirSpdiqzPB5YoNYtWVmUIwCeyRCKvq4CYO+apyQ5uR
xdkuB8IKtWUqWCN0bFbenY/4kPbKQlVuih1sW4EERVJADgnW/EDAtNAzRBXMAEJhmGfdw/Q5Mqs6
oj6iR5+cOSldSsG4U5pV7JKZWps0M4Yy+BhI3GlAH2tkLSTShGfd7n1p8VPK3K/rR8V2PLZNwCRl
lhOWC0+A4b7UtG6lNu2ZxXxedRzuXQqrlN7YoCtrN/9wTIqwA1XMWQrFEP7UqQjTH7rUrmrSzg1X
LgKyyBQEwNjtmHapcQakVGneZ46/guiIXabdGyW6GFW7iYXYxOO7YffbPLe5jwZMWlhq5quC0MLG
GStUZ+NZnNicsnh0CUgXLfhyYdGEIA1ougvT+Ah7uRhhsyOzVe9VNq6L3pqZrcd6ladfXZs8K2V6
BhDKZkPNNxxZv//6ClipVzq5JpZoOe35u6qP1+HgvDF57ZvU+3D8loODAm+iTaJ21kToL5z4C61S
sTexseF8tzbSaF/RvLWHEEPTl6IFfrejKpOSmtaEuU8RUU9469BowEYYdkJ67Sv6AtIzQ6YY1TW/
HEuZsEqk/NZVikwDieMKPMq4Z/PjwnAo05sDFXzrFEP47aEsXZh1p160jmlE2LSlSD7FaI6IZNWr
ZIXIYHAvhi4yatioZlULTcEoVPkifM5JsR+fkeUP7Afhj4MmtGawYqL1wHEfXn9MCIFRCW6KxlYU
0ZJ1HD0ZHBFNjqusdvRtXRGHW0jdoUNVE4bRVuG61wgc1IPARK0VofTg0Pc2qKT5qSPBF0PrRUvX
CWsSsYOSxI6+fTcLu94IUYXjJk89n/DE7olUnXHRkinUzkxdoWKXDurdpJK/DGr01Bi5d42eW9to
jF9yVaMTBrX1FlBVJcyG9TjyXpyqeCY8rp1nXbzSVISKg6FegqiNZ04S4XV1cRSmbWxs1ICoY+n6
hMU7pDrYxFNxkkvpMHLFw5Ql0vSBWEJ1LNeuHPW5piN19k3tu4yacqZ3FD6YyM0tYF+F4Sdj7Iaj
oLAKGMVvZXpsMucp0tVDayKidSD+UhGg1QkrHS5IiyM439e68t2QfE0tMVUINyZQ3mri7LEDHbBq
OzbeKI5r68Ni97dwkubBwqX5VrURaYw+a1CiWbSd6voHleS7J7JT26RTKYm+rxiMF8zBd4x1tFlQ
A8zDooDRnNPBs7TytSdeB12288T4tPc09MOdEZoXOZCKkKXchX4HuHLt2ASXKOLm2NjRMnSp+9qg
cm0DY5rbrbWvI/PRt9JkM2BbX+SuBbs465KF6FmUw5IfFSk4SVGTH5+OxEBnpnf1bfOV7h0ihhqs
OUEgOnyHnHQXpiBQ/uO7rnbUeXXy1RhfaDs5Jof7tGeNg9hCBdvydxL9yKxoVVbPkeJOSW16PkqA
jloi+dIc3vzBGGed1PO5LAbxbFjJmcMzCXjCfyerPJm3dGSWFcqpWdcU7hK9+EMtZbTCgYZGsM4R
vdkO56yhuRa2mbCAo8uxbeMwDtojrTPCoLzy7msOQX9gTTjrmCtw/Dsy0N8QSj9oqfURNBm4IUud
m0TSUzvizDkOIzX8oLsM+N/DQPtEtvWYJZDMKpQ90ytjLQyXoMWsd14DvTzF4ZDMG8PlAWRFvxiy
XiWuzYbkEmqgCqAxEI7ChwGNg/Yi/XCycA5gFA+jHcUH22M/HsQd+LZia0+jvrBTsrm7CxvXp4h2
LyLR+jV1OsqT9XjRlfEEBfbN75DG1rrzqvrUZkf2Dlo07NR8PKJURicYV09oYGOKXfQ5fUG4sw/4
C/+TtF+1rM920UAZInUs6pHJLhnCvcg6AhNL8gDkNS6heChZSq5IRd54lVmH2lW/W92vZl6tu8uu
QUGeUCBc2NN+qdE9qp5yUwWDtpQGTbRgSlltWkqzKt1FuSqETMeLaYejM+sT2FSzHt7/lUp08Ko6
Q3As/PjUM0nmegyy0cXO1gN9Zv7cxyRd5LSGZ15jQWgQ/tEcmxc7GbfAOMgIJCDB1KN15nInIzKY
CAETrwYIAVT3QB0xrrx4Ppqc3LDJoOV8OYvS7tg7kT6jdLvVVKwwhrKDqOJQ/Ss2hKpvSWQ91BXa
UsM5aAFJ1AKZ9Fj75G/610y1PtSuXCdOi+PXJgI8wV82CuXGjH7MHHQY7G5qQkPrWlmg1XkI6l6u
pKLC7e0pGnQVftPSIwTdpsGHIIWOT+AuNN++BLF45pbetZAJvyjGRZoWD17ZLguTrA0IrGel17lZ
U0ey7XaSeCfArK23JKzp5HvDbUTQMJPQS5nCNKLZQ/PqO2BXQzyuxCLCmPc7+Y0n7gNC2QnRyy0N
YL85CfvvmuLmZHkiJZWyBVLAL9uqYWMVhyhT90qFXKbnRaNDANJ+rXTy2Izupk30D2JsltOE1HN4
Z1Pav+UyfyFZ4uS0gv2BSG5xMd7dhpYFPY16ZlvmoZDNxZQJw6tBhJoJtsH2XA6cPoZrVdqbkr5l
Nrx3LOzMOCwgxiFqvZNRc+AYHtJSoGg9pPULOWYztugrmX7DITmhf5w7/PqcIksPVDORkHDZprbs
QAb3wBbOByqnJOMc4fNi+mkMWQvTItzC9zDqk0qdrA200vyRRB21l9KfI8FEoUTttUOrz2RTudXK
t6KDn/YrpTXnGCYWQTMgj4gQ4rGFxZeka+qDMKhEOk/+cPJiGKVg91fow/bTh+dVWXhKtayH13ha
K+CTZQznzrwmRbkcNfhWHHymezPq2WqErpuYtxhghopgpHX9LxJJ+coOu381zlY9WX8idrZ9U3/4
pK9UqXOCDsNYr+Z8CjFFUZVgs0PyTfJxY5gGp+rhQbYc94M7/6UBYlHVmg4HvRbdZvNyssj1AUC9
tKPwqFNLRy73QXOaKpAqH2M2YUTrNbFzztBXPBW1ZWkci+jB02J8A0BwbbGVRNyZqqH+TksI6sus
U4MNPh/mufRMVwtww8bTPsLkB9WlV3LA2fRQe3JzDhv0kWuqKrIBfBVWdClTAiWNcVVlKzWLwX8S
Smyz+R1Tb9aayV2K9MtstYNgleQXGjkyRsaqx++qzddU3GDdsc5Vcw9Qf9+ne8rLs+ktwOdyZSVf
WyDC9UA0s6p1C2aPdNYQZuxAoUVNvYpJdWfsUo0vNowNYaQbBLSL3CTagu4jgSpnNFvHzrCuggtR
lpGJuqbve8Bzt3BtcdEyZUPQ2xrg2mq06eCaNZXPGJpCdLVlT03SUzes+KxT4yJ3AOUkhfRXHgrp
xZTfmhntxTKSFyT3W7OqDtwI0wueW0+yoyoxWdgkxGDPRmwbi7XT+vNqeFVhecB88jaCAxv1JIT3
1rDngQ9WdvWTftn3AFXU4kKEUuvW92kQKWq4jKkX+zo12uo17MU1CjSMQ9136HoHkfV0nwWtveaJ
xxihcPHEAb35wgZwI/F9x2VuLou+ANqpoACk3OLSEqa4xtQOubS+Cd25dHV1sroM94hxEED9+hT4
j9vnf716quF8uGrzNI0AeGPt2pKEnI3FvWAK0gJtYZGPkWjKNat55YYr4se1bRRbg4nZNSjkFwE1
6HJ4N6LuHJstoXwvicsGpD9yU8oI4S2nKHpqx5TXLYUlx3a/2WkiIEjpZik4JvLxbLDD0CoIj3x7
DjGQQiMyWeqlUeIQIMlR1cDuhQ3OCSAMVG/I49jkMZO7iaWRpApOk6mHn/w0IoQJJkcgx8BpIGFu
vMZ6uOWX7ohoOMex/Yy8fcOuYyYab1bHBh8KBr8l9p00zralyLnh1E9T9U+1Tzx6YAmXOPAWSkem
+FBvUnI9hKbOhHegHPXedOOB0K0FBX62tN4WvNTMIISGADqEU8OTNx2tG6E+/fXCRXy2yoxfbV75
1HgQMl7g1V85TFIBg2BamhzKsApNky6/Aig6d27BCyMPTF44r38gCqLoBIyH2GlsE8Q9KpuSUt5Q
rqZ/FDXxunPcfU7AaSw18kRPBfsuHlxbDWt8ETQvgjlSjova8Mq5Xx7QI0pw86Tvt9NmI4yohKqU
QBp9j4JuEu0D3MGeV9SvXl+sSi3dNUq8niZ0EdxLYK6a9zU9J2bG4/RMfD+Y25TGLUmkh6svGLnT
9DE9YjOXhBS+gxWYTdeF1UjPiH9CXPVRmlCuAgnN2zxAcJ9mFO4w8kIIaVBUW7nM0vgQls2yGDBc
ZLeAaXZKKJim7TANT+gWn/m6di3oCDsnrdLmMgzPfquumCPSFMEnTlSTBQI1Ho1Q89UBj2+yzKHI
RQpD9qcD7NK1525pr0YLhRqwoaiyF4ieOJHpC2RAW75Niy5sPi2X0QiCqreLmZsyBRACPLNy/ZhQ
Huc0tYFH9TjNr4Xun9qo/CpHdV/ZyKloRXpXEdD/z08RA4s5lGLFugIEyRsbZ945jpS5bOViuvE5
fSA3JWiSDxAbxYIhr7XqnJnR5I+xerWy8aoX4Taio8r/nR43i6+aISXnzalQJk7z2Jjn4GZ7SjH6
DPvRnp/ElEC5JgfbXh1zW7saHBKbiPijKDuM3LmRQR4knygAaS8kM/YISb5zBmXFR2iTakEJkSNj
Jag+7eG7v9juxZzi5kyy4ULr7KIpncMZ2PWFC3aH77VNaRvO1MLUKfgSy11kyXuYQOKvhmendn8w
96HRVIBnR2ODJwC8NMa5ZWZZvMxgQOdea9F8Uj2HaiABEx3pHHDeqdlN4ye231vNe9WE9VQ2pFlO
N5DODdn0ndhkNNLI1THnhAtbM45ZTxUY2ZniuQ+GPp60hPLKyCmOvO9mPpYDL9mkvptm4Onvbak8
iy77rrw++xSJuNi5pMNj3FO74pxQPXbq5KDrrnk/nE0ru0A8+bQICLYUMlgsnYwQJWv3Sdt/5Kb8
moYJ/dsfJH28NzGl7CxwPrpMPHTQJvPIpLZt549AFPKVOmaEs+icmCJXeZhGI43chyaFnJVmb3E0
voVGxc6gOPtUWCkqrLiJW1/pl2bqbu1efbNK7WQ23qFyo0cCWY+21TwptL4N+iIIyJSnOO+wYRfh
g+q5w76wfWOFjXbXFOUrwQq3PtbuvqFfzYSNQGi6a6ElsLANNVhoRs+U45YPXlde0t444RA72GwN
OE886E2pcZHuPeMNj8iBiFP8N05as8NPBo6tWvqVEbWKmO7AcYUc0Ca111ZlTopRurXQUlPw4hLW
i4XLCNeAtLr1iMq5oDAAe097QJyHAM39pvKxrC0K2gEdR4wgLrVI9PWgeOpZlQ/UdYrmhBhLn/lG
fmdqf9IskS15HK/gBEt6DNprrenPbOAvlmleeyf/gM1OfmOSER9tL/nKhDYx1Vn2UxToZwvPTe0Q
7IbXSuu1eylMZhhmM1ZQarlF8lWNJkohvH8LVdPXXt9QBgrKO+TDH51AqAHJxd2XQzV9wGSi4uBp
zsKGEFKfVo1ZO/2ShCXS66KlYpf1IZGAtLkZcd1cc6O9Nj3KP3Sal+kNJgssm/UgzpJSf+nZMRQx
x5ppIpomYJp2AIl4c3qzJ5/RUD71goNRRdsxLhPw3FQb++YemjInQLG+SzP8oLKTsXKbNCBaLDLm
J54xAsMconwqQ13Xlvfs2tWNzv8qN+hsC2ZVcIaveV8CxK3hQw0Q/yv3gSn+2vs1863iXpsxOrI5
u1mF947hApecMu4chzDUznyktrIHt/9aowpC073RG3sfiemj81E86uZiCMkXeGvpWwW3OHBXnoif
iRpEue2LaD6wbzCUBHL0mKIqY4NRaMFV1ZmkAqZihPvZfGzQHxgRExuZFkvRZK9No9ErjB6HZPx2
wm5lReOwUYIOvxtBZssMdWE5G52inGnkmNH55qhLFKS3bfA18H61NggE/2wJaF8j1vIViD54WarD
eafzAbikPvG9anstEbJfKGSgiu44f0R+1m9cKjwbLMbhFTMeUrDyW8PYQ3Ba173wj4+Qy/wvvYLf
XCN/oI09jjDdkKJZhThbRtoeYoDxM4vkjFnum91M60neJIrcpUGrxtjHcYeqeQyeNbK+pd6sOrP8
KMmFVEO5LSPz6gWtuSboLsH0MkVqaVO+gW9Z+G5kQjiL2Yi9U5IPn5LwMTfNLvyBHdVFHOxlx/8k
JxcTtWfQ0nOnSI5i/VmMPbUioK1+qRzGNHjAX72WSbwtSnqB6Ukzqu+/0UJ+wbX6J1xJ+R8AxwTm
+BuAo1edbGgU1JIDFfBpO9GySBXsvjjpsRtiPz3tlX5/rQnU9L8Irf+5lpg+w9+upRE/pHop1zIl
1nttKH5kSPuB9Y0PDsfRWLPRjFbu4fdXg1Lyy6v9hItinepbchuLpZ3Fh6KElCgOCC4ffv/b1QmG
9KsvY//zy4RBj1Go4ddjXvyO64TGYI2FXl1Mpy+bhuYSJfkiLPtyofaQMG1Kvl1eP+DgvRCsFv+B
S/Zv3/InHFlgNwI1Oj5Lz4b3aaD6mDltXaHuJTjgD1/1n+iz/31u07X/9twYm2WOj7lgdNO1TZVe
xdUxWYZ1QY+5zxGfmE7GCbJKWGsKPUfFYaVbUklRxP/+M0x39Vd3+ycklTe4YVZrZQGkL/uRNtaj
LOnjE6h8CQMDYsjg/zfp6B+go//4G+ft3x7rxMb623cdxsFUtZgLdTpc8yq5ZVF5//13mB7Jr76D
9s9fPXY980VZF8tpR5kUYh1HX7L4Lqp6+/sLqP9C0xE/0XRyN6qN2Kz48EU5d6oS+T8aP4xgPYXd
dlBoPBB6PQKVwCby/7zmzxMIurvY10O57OpdP5YbowlI6RH0t28jAXuIJJaU7Rfgcv7Ag/v1UDDc
n2aRzCms0u8Iu7E5qWWKXCCjJRjNWBYoiNHL/WHU//rFMtyfpg9McwAyIHlQ3ILpEdKmn4OkS14S
mTh/+Ca/nnvhrf1zQFhkgmm8VxL3grKT7H0LHBeYqNkpHJSajEoUKpKy2u+f1K+Hn+FO//9vI7sb
1ZDKZM4JkCLniCK60axtL5npyS74/SV+PcEb7k8TRWLEOvVh9le5yDaCDNSAl7TMYFsDmEGiSn/r
D19G/bdL/TQhYC8qqPukclm16Ce6R67iU6koquEgfXEloWhucMAfS/Yi0YU/REVh5YaWePpAipfv
R3STv//a//LesRv8562l/WaDnuDDhJqChueHaR4cUga4npbfOTYn7C4N8w/r2r+Nmp+mESOTFuW/
RC41ChceTrY8/+gQu6HwW3q866OOtqD5wxD9C2v5fyctw/1pSsGG5ghCPOQSMZ5LyEmDzbuiUD1g
VhkAoCpT/SCCg49EPFnSDVxIyjZJsuUua2ryhzv8b+/8T5OMnmlwgkvGLuiA5aSHzWjsp8CafOp8
Y/6HL6v9y611fppaIrUC615lzGWpmE1eBxJYsKE3GAyHgtr+1dWTt06suPo0uqfvnwUNFvhql1Ng
Sqm2GK0+T9lvTyMsx444/UzZm6cWR60SmDuHoHMCeRYSlRaH9yip9n8YhNNg+8WT+hmPmXjmWFZ+
ybjQlCfMLTRW1xpHBwpuehwcdHU8NdWAQFbMGIsSkuf0Sv7+4tq/PCDnp6nMd1w/caaprBq7Z16+
5ajTi3HkFsvyEgsDSr+b3U9sq3uAHqXeCZrY0nozSZ5m1uMD2dg6DJWiBWVuHI7rCvuH6n4b5kfU
2zP2brX99vsPq/7L1O78NBMiF9aTwIn+e0wzITTeB/cqG8K/RvU0fnl/cuaqBq/sMNxk2MACelDU
xz98gF+v04bz0zwZaGXQE6THcK6PCcnE0o5WMWcOpqlAv+ME+MvrZCvZ8g8X/PUOznB+mi2Tcgwq
cAdcEO+YiHCE8bX/i7PzWI4babbwC11EwJttd6ObniIlUdJsENJIA+89nv5+4L/h1LCACIZW4gLV
ZTIrK/PkOYvOIyX4U3XXiskDuji3QUHSafy9PajMmASniHhpsQpsTj4Nog8tmWTVBilqNPdRTuaR
O2idn0sBZns42Y3gCn6R2FOvYg0fAV7dn8tnk0w3rYaHqg5+wNd01dg/y/hikZSiBYPKzf/mvDYk
qk133ddGCUbFoy1i7zZcF/c9gxRcp6PSjgwGndRLpHp+OPZ0EytF/OmD8xV8YgbgpS4WPm8r2k1o
/CoDAKuN8zAnoDXxN/m9Md6P4wVlbyP5PFLNWq1sGa668jc3E1RYV9u/RDJPR/Ca9pxQHVaDyTcj
WK0RPu4Nc+euk31aCMLIQpJojKfJV01yRBZoHSAey83279bWk/jOBjmC06L/SynUmnCFs8+tPTgk
7VFHhcsdp91xYkfYUezg9e4evYmO+B17lAQvjuCAohRW8qnnmCpFQH9Bbv5lDMmtG6lfYUHnDez+
opm43bk714++N0vB2eh23s8Bgmx+HZLWtACCT6SCgP2enWwvTJDYurPu35vYMoGHJ3dbC7Fk3vHo
mZ1sFQht813hGexaaDi0l92QRHLVOIJfmasSOVyX+N+j3zYb85u8S+7WWBZA8Lmf4+87p0PipB3B
n7SJa8zZzDimUz40M/nj7iUvb5IMHFLziKumW+znh2clOItOBfhUj3jL9VUzEJUnGhoNBFdB+k8e
WztOUrZ2gs/QEz1zXIs5te5AOjD9B3aCEJiSmzW/Cdi2V05y4GzBHwCZsDL0i3jW2MkvbVV4ww81
3+nX2THc9eS+c6JtwSu0LXo5g80AozpfuUlzsktoMimJb/9+idOxRbcAUQ/CMwtOJy8RkFmuNADo
25+W/XLB8Ae1NWzAPjyQaFbNquVHmTnfoQf7vf152coLph44GWxJKw0BwJbf9hw+eG59jWjFZanr
HY8sm4Fg6XZszJMDQ5dv0UO69t6BIFt7082v21OQeBJbsG7AITMA3pGoYQCTpZ6jkJdaCwceBVoi
QsKwdO/5LVstwcAjJMo0M8H9J6l9o5k4X25Qs0qe3Fr99rHZCFadBpOrgM6YoTJRgd0sh1UzwgA4
sJoFglZAnwdYPM/bo0muFVuw7towYBGkBc0Hp3flgBuqodnA8izUfF4fw7u5BImJvFL1v/H35F8I
ar0UAEfj/JNMnXbIEN/YmYZkXyzBvAe4NTuLO9InNQ1HuvoFPP4xCZpryFwft1dKcootwcTzxe6V
DLkKf+0PrCvKLkGXPGSjt2OI63fe8VAr2/bb+7ChegvgtJ993Z4V3Ll2ThjIMs0nB287NuqX7XnI
lkow+NyE8sxLmEej5Q992T8gtu2bk/1c1/2n7SEkh8oSDL6FabAqu2H21+TeTKOyHscnr+yvaq/5
QRADB2R02h5KNhvB9gO3CtqArJhv227PBQhTDr2S8BugwZUMH8rCmpZg9QltVbZFmsiPwxTJJEB0
ug6bE/0JMFNsz0O2ZILVh0o6mIrG7q/PjrIHuhrrd5od/6UEuZ9HoHONLN3ZHom/tASbj2CFcCKz
naGg875GPU2DBkgOzRuBxEL55KK+1w0+7QI7/l+yR6ZwuXueHUMmReiKrvcTzX4ZhEv1WdOiHy6c
b9vrJ7FOU3AAE5lSGDp4ULghrblWDkAhYbP2s4fr2X3HPE3B/M0xa8EskC8D7VuD/C++Uvq83/7x
ks03BdMfYdkdey/CNWaf6aGd6KmYlOq05sKTSftaV5ftcWSLtP79jQsuIgte1pKNmCjfoX2aRfdu
Mrc84jVjZ69lUxFNn+YatDx5Objd2YFTAslWILqXAEwWhGvAy9qdDZcdKsHwu9QYJziK/5fMVWHO
D8f8RVNojybVt71cEjsxBbMvZ8UBmA85Qm4pF5IsWvgC6cErEhDgR/kLtrPDx0YSrN9uYeKnBZc8
XPcSGn/RPXxFl9ya/2XtljUpTm//9lCSa8YUjD+Ef9GplhLGpMx8TkrrqsjAdJgplCfeoCWHZQx3
Tpu2/vp3TMYQ7B6MCrpGUKysriQ2D0h21dC/mzEkiSCERhjcDmiQTY9F7Co0ycKCRpOIZz9pUavs
PF4kVmsIbqEvGzuL5wS5gDL93JjdMxyae2VU2bcFj9CrCLBXGaETmNk/ZRTCndIhlry9TZLjbQgu
AXIfIPZKPfuhXsH/2gQPVWjdwBp/HHczJRJbNQR3oOgJNQCVMdQ+9qsBgHs3/pprEFO8V1e+IY1r
+2PTWdfwjeeBR1MJLMCqVL71m9WIeDkaYIhWuqrtEVbtkXdPm+AQHFS4NTNCe3WlTjOM/PdsZ9dD
3H41FdLqtnlSxuQGRrA7RRv9qiyPwEPPtTH+grj5Tle7S6xpd/DJXq3kOEtYXG3/LtkpEZxISBOD
69E7R39adpd52qesqL9vf1p2RgSvYebWWMFONPtWSbOTCyzHbv08qP8Gjff39hDrUXjPhAVvYWR6
YEcFQ4xZcAfTHohLuJc6a+/dLJnCa1XlzbmYZtfSHGDBlPpodobSaXHjYwduyxzsn9tTkJwLXXAB
sPxCae4QvDloIRxp7YTI2wTtAMqxva9cEPG2NXrHSR//0rLa2jmOkoV7LXq8mRjEqN0QpTgHvY5H
UPqNcTRIcNDoERU7LkI2hOAi9AbR6RbYo68M+YuZ2adZX86w8H4sY6IL3mFSaMGZbbbeSKc/jTae
QUb+AKOxh+yRXES64BKipdO8xkLJhRrZGrev5ENNdaGedmN35o7/l5VZdcEr2G5aLJW94OMSunji
IUAUT7tyaKaHoQBCJ7pnFLBRlk1bHyo//vaZkxi9Lhg9VJC1WU36WlOI711Nv1LC7nn707JdF4we
UZW4hAwV8cJC/76ygrXR8GXIvR13JbMWweATM0bWJGa9qBUcrDn7SU/KscfeqabZWndl1stVlZfX
25ORrNOrL39jJY7a0mNqMhqaYs/pRJ9J6e04R8k6vZZ83nx6VJN6htkPA1QrwMz9jQNQTTXmnWyA
5PRqwuWPDFGqLsA8eA5A49m5n8flecwRD1av3dm7bC+PxDuKupFOVLuDg44psLDuRNrVLOzPrnlN
b/KOl5Ls9mu1880izfCkwF0brGpK6o1lv5CkbvJvK+wByhU0SaJlr9orM8RXTNzboeKmilX4yf3c
gO4S4ZAhir5o3fC4ZqoV1TxqFRsFNSv0WZrzbXsBZYdAtH57oExaaFwvdFWtBIyVFRxpXz5vf152
CAQzh2HQMzQ0JhHLGo4TzWFK7N6wQbyxLl5Q7PgwmZEIFj9FgCnqxuBJZUzdKzumB0Hlx2YgmDus
X3R2JfXiN+5IhnEAj0jHlPtpjGv1RxZW/RHuS2XnOEuWS8RyQiRcq83CYMZkQemsHGiiPXWgDiBq
htLC2tmV9WJ/J2ZRhQt/gR47cIwQ6tI5/w0dcHRKJoryGURAqKGby9cWVYOzAmfNzgZJzFRd5/vm
aDcoKkGKjo58nFTTKcnm6bqn6/48a7VxbY3JXklecprVdfw341Tu1HaUMRZ/jCJIT8zLSiHZ0IWx
fRZk01iHffP5MlPd0YO83EcJ9mdLuVdJlF8RgmymScvT9hiSs6yuf38zBrAM6PSsdW9cCF/d/ik1
9uIV2bYLtk638ypngDEGNBytpJ4J+HNok48ZHL/UAKpl52aRHWPB6skzKXXkoAEwgMl07eQCddPt
BL0I6YDdvLxsMwSjjypY7ZUWWEkCI3igFy9KozxEoXWpUcze3gvZEILtd31fwuKAFF6dpy+qF94k
qXdsIDes29zc2e/318oQgZdsBUUSVIfQk8/hVIE+O8JUgLjDg1Wh8X21cvpuT+d96zBE8GVdwZXe
RExnNKfqobbi4Zo+oasY5tudyby/YMZ/sJfZQB57wM4XpYuOpTrfo86BSE8YnmAhvNqexvvH2BAh
l6nazHZaNgsp+eDEgaZx+2XFYK3FgB7dkip52B5Ikp4xROSlsRjZnIy4Y9jOjtr0YFLyofJD/vfi
JJDan2sUPlaS5H0U1Woi/3XNxiqO+tb8y6CNe3cuFgSUZ5r/oQd7WbI/yUTnTgfzWPhjzXVR+NfI
5w1OtvOSkR1CwTNkqmYWOk3SPrCWpICf+hriomNH5z9ibOft1ZSdDcEphNw6aapWup+SKxxmuH9c
9WmmHQQRq51rRhJCGSKuMo48Ew2aRvfjhiaoKENCSgHP/oiS44EWgYfZms4p0ZQLg+f2rCQAKWMV
h327YbBF0NylrkOmwao3dy65tqeJJpVgBImW3TTdiheC/gB8o1kmx5wMOaoYN4mHImGFpVt3KCPu
rIBkI0WspaM3fe12gQmfp6fdlIC4YRtCxhB6L1VHLZO+HJiFtqf+/k31H+Vw4MdmilaR5VPzG+lz
gnTCSxb7sv11iZWL2McBFRgrzELLj/BPbN5iI8eHBHmXQIhrp99hTeqPo2l83R5OdnRE+CL6kCjT
zrHFnZWeGp52dImbzX0WwbEy35fFj1j5Gu6h+GRLJwQSi9l4y6hGlu853X2VDd+qsNtZN4mTF0GJ
C3yjra4mlv9KXugM/XyxggZtGy0Md0Cxsl8veIuA6n7QBHT3h1rxO8nquzivP31wGwQvkaGtky16
a/m1nl06U7megACbhXruzfQKiNXnOuiuLKu5bpruz/aYspMmBBJppvBGWc9xZxCbqn/XECbAl9CV
9z30E1D/nbbHkV0nruAqKOnagzv1lg+tDLK7NcTdZzXVAfLfD+VDy3iJC8XEeSUu3Bly3ZJ3rhMR
RVjCftLC6m/5NrShKzlmYEDPD80HQLXG+s7IE00+Y/eQtC9rj9rK/7c9tGRVnfXvb+JYW5+00W0U
Cy4g+6hmCm3x4/cBgilk3JBJ1FGyG7KdkprkahEhhzOyxm40hLZvNVeTF3zS0SoL6pmOfGfn8pJY
1X+whSO0zUHPbBoVKQSatrIp/dnS0by9WBK37Qj+wKhQJxgQdPWLwL5N0/obzBu30FACmTbuylTb
yyhKLFdEFM5G7iEHOpo+pM7oEcDGaBn9z+05aKuJvnfWBLegILdTg2MyfWdkx5VvCgI+gfG0sq4W
1kvTwsJVA8huT46q0LgZ75xx2UETPMYyjhYE71x5KxFmakBlG/Oi0dPTzOMD3siTq//anqHsEAiO
QkvQGrUX2DEGYtwj1acjChXdobS7DyX7DEdwELad9dDCMoCm5C99Spfysof5lZjIf+CDplKby5Tb
K1czFFTtKtyiQ7wE7/jTiNbl4UNLJIIIjaElHNaZQYAs2DGE3KHWh68Q+9YfHGC1oDduBXk7ZDp6
9CRce3qsTO82hn/N1ZedwyRbpvXvbz4P63Gs6hA4+P2oQejnwisVIu76T4VoKRFBZuzgGd5PKxq2
YPAAaAa1ShjH1un4SZQHo/rcUvQrhuAwgWCDT+dgW6a/vSuyWa3u4M2sOkjek4mOed+EhnSMIKyv
0E0CStMg776zMbIASsQY6sFgN8CaBj/M/qErALnl21izLjOIwxn+evo8QPdW7vIxW7H1f89pjpBI
yIx8oO/zV1XbTx1SONur9Vrof8eR2YKd50oYox8DKzSqV1c69DeT8pvms9T9vHYDeHECcMa6uLCV
UphZ6ugcRDAJh4Z6SgzvhkwXtKbFc8OjN3T6ayu/t8Pmuuvu40j76q0cp7RnZFpDw7vxxYMCH0Jy
vyhvyCfVgfZ7hchbsfKXSicdYAeULOhnWm5BIfmRtxdmSS6cf4Ma9f+rIAsym24FnDqPcVBBqWf5
/7ekTKbQAZwHffccLi28xZ0XwMqCQKoFi6mnK1CQmvp4W/chFLO9GyY9UrVKn11q0m7Nyv0VPjRE
7PnOG1zic0VMJPpy7aSYpHaHSIEkK7jN1CulH3a+Luk3N0RUJA1DVY2kNpnjcnBOKcTbbqFZ6O/R
xJVaIerT8wRBTDzWn6zadm+yqqDp0dPr4+gVym1sr41Ouf2xOEYEUHrOCEVeRPoSreDjOLinzILf
r/iW7GbKJZelCKFUhriwA1ILFGWUFxOC1tTSnseVKmAcTiQc0vzzthHJ9k1wcEFjoWraVqZvauFE
Y2zwaaSCxeNXN87bI8gcjoihRPPdZukJZtSgvji0MMKs4EGiPZ0T174ijq7x3gbyHNvjyWYkhDcY
BzggEAWwPDZ3QJB/GnRHDGb5z/bnJT5aRFDOYUW3v5tyI+S2d4CL48GC4/aYu+UZeugdmKZsDoJn
Cx1zGpAT5pGbzw+9TnoOVS8ndnc2XRJeirBJU03ruWsK3uwWrbNdvNw31l4hVLI+IkSyNlFLTd3F
8uEJ+hTp05dyQkkuT8Bj0y26c4lJJiBiJNFDLjW3QWkUoUyk6Kor27B2XI3E8kR0pJMbWRO3/P7M
WUnFLg7U27aTQmNx71Q0kMJWs32QJHssQiVLJMkgSWcOHgy2Q9+hwTBAvZjuREiyz69/fxNLRGg6
IkDerWKsinVoeeahOhrdhWqT+9sTkG3C+vc3I8AaaechMty+MpZ3waL4qRM/b39a9uMFG3aQtElH
JE58F1mYJ3Cw8AjO8XwzRHn1fXsI2StfxETaVT/PJqpgPvzxLa26RXcFA/BZv++UY1TdNGWAnKBy
Tfpn59DKTpZg1E4c5iaSKpafFI9L+rNf2TXxfJBd9vBsg5LbcYCycYTXSRdm4CBNxmlvMviyu3OQ
WJ906qFl/gw30NP2+kkiExESCUMfuuDr+ZrN7oyYTEYtNPnRF/Yvww4einQKd5ZNchZE4GMwtm6U
ORwzJEroIlezL2FowE/ZfdmeiOz76wTfHGNXU4oBSTCOce3eW1l6ky4QpHGctz8v6bM0RPwjFLA8
PrOGLJwJGf/SQiikDNZTPqV3S2Bdz4b+vTSU3xDLP6gwyTamiXxGAgtrVuzcJhKXLKIjm0BrUwNh
bB+m8l/18nUClgpmOj9GTu6etqcpcQaG4AwgiHcmM+C9F3n9SmPt/QkcOJW2Py6bgOAO0IaZwTXp
lu84wY9+0U9w/MIPOcM/5u0cZ9kQ+r9PwQC3LByoPL30TL/PYZuD9+2E+0eeZ8ffyxyOIdh/mE5Z
P5TMwo7a+9EKb9PxHgG/QwApMeBoAiFzDnzDgqZv3Hm+yoxUcAXWgmCNHThc9JUFYA9ia2g6ocSE
P3YVR/jQ7ojIR1ZOHUyY6H3EFF+URb22A+UKOj30JfYOgMSlichHc0GqL295hlPctWBNta5RfUV6
E9EYzAm1qPuegsOO/5RtlIh4VGISXzy4cW1pde01Cu+7GYkVerH/rEIKizM+ZFx1KWpzlmZ78GCW
0U6BT+KM9PV4vnFG6aJPwKQS0iaW9pgW3pWFmu1YeB/8/Drsm8/D4FPB2p3Z/uLCt5Ohh4JabVY7
O3YqXTnBC5Cz6vp8qGw/HNL2sMRfY+JWHS2+TBtW7uMHrTF/OfzXgXgQbcSPHUDBPcSxPahGvGqX
Qo2FINc/RhmfDEalsF3t3EKSRJCIg8T5kIFTqHeM5XOS9AQm+gkqfjJ02SFAAXxWlfMUPG9PSPbc
1QVXYbmdOnrrnYS4hnXKB+MearMvrWnAkBQ9QBP7Cehkfy5S9Ayz5B5tqvLYhtPP0sr104BE1vbv
kE1acB+w4KPiPmMIpvJSwgE+QQQYXEfdt2n5YSgvWlfsxUaS60OET6p2NsTuwiXZ50t5tWiWeawy
Ze/rEvchIiiHEu5VveLrc9zdaZn2w9JUBMqjS0/TEApidYp4ERS726smm4sQUIyzmyRtMtp+72ih
PzTpU5fpe90Usuy9iKQceU3T0YqCFyZ83c42ZLiQ7B4hqL7pUpQ87BHSd8doIOFBQRbgKGKEi36w
QjfdQdpJfJQItYxUC/6lnvnpVngKeN4dU8d+jM2PJqdFgKWK0FaZ5wPs1n15mXQTCQP3Sl3SHSco
uepfA7U3TtCa3TkYmtjmNJDBcYbLyu0ed3QE1E2Z75iObBAhnignvdPbJaJEsKBFz+sumvLnMnYv
6ZxdbZ8z2T4IToLaJ9TEBc7cDsOvEy3JiNgX35o53iOBk2VuXv/+ZqW0iV4+4m/bH90HOLdXlv8a
ckw4p46KY6xBi+r9msJv2/ORLNl/QJW1WhKg9iwZdTvYW4+DHvorP3m/7PlVyZKJgMrJVBy1ga7U
7+HdN6Hl782QCtGkL0c34KXUVQdXn9BC7RCpd/X0ykFRJ61T59kzB+PJXvUOopWfYnvGEk8hwi3H
KWxaryLNY68aPyZmSvo/2Pm4hJXKEEGWljKjl25HPGyMCSL98XNpKgSb6gV+xCeeJNAguU/B/NTz
A2aoymNAswcNDbMG5A2vuvtxUP+kMO6njnpd6fmnogguXaNcu6WJ4EkwxQdOuHOwsq5CA9H8hBrr
XgFUtlHr39+cvKikDBkh/A7arhpO6Irm92bXBkeuQPW0vfiSS0EEcCpNoTuxQsSvQErW2Cb6Hddx
rp4KFY2m/qIY/c5AkltUFcITuJmHbiptyzdehWLm7ma9zNcVX0jIWPb8/CrawOr62zOTLZ7geyp4
ZWlJYcC+VO8id36sA/Umh+ph+/OSR4XIsxn0gzmSvLD9LA0vhHxIe+R3rZ0eq9lDzGePz1NmHELw
UZUaCpkqblpLZuuMvqH6SKnV+rU9iffXSP8PnHOeoqntmURaBn+bzvI4xdFNPu7huySRsC5iOCsd
nek4JJAHmA4A0PlFrNQdIiO8VSdWDtGODFEaSC41P1xQMYXienti7x9r/T/QziTNyTYwsXpYxWfA
KzVteO/qzTNS1PqhHqYcHHH0oVhAFzGeul5y1io2qQY0cywSsz/VTd1clahJ7tyksp1a//7GFdSV
WbOUKfI2jnOpQkQ9wNlruXnZXq/3rVMXgZzZGKPSlGEsBGu/MmTovC4+r15vofUQhcpDb6EV6vRD
v2M+svkI7iBRMtJmBSAY21S+JF3zlMX6dED1INlx/O8bju4J5u9MK/2+wQlARHU6Ijrcw4C7/Nhe
rvcvaV1EbqZ56MyNxccTI6of7SRzrrPZjS5RWy4nxzL3kgqySQjWn9DA62Up9oNQ9t9rHtbNjA/B
4nQRe2lmS5AW4Zp4D83wVKfhH8tTPm8vj2RzRRrKZLKjxZ7I8VgoQ0yD7mtAK4K52AldZZ8XnhYZ
MosI2/L5ZujuNaUywe/Uf+wm0HfOjmyAddvfGFukWP3/7qrey+GJdZ7dXr/kRvChLJvursO++bzr
TXZcoM3np6iDkfhWoAYAbDRxF26vv+TYiKhK9GuR/8zgXbO65dqLowm91b3K3/v3nu4KhjvpdWi7
lN391iwsqPyd7sZulhcYz+9SWhl6e9jr9ZcE3rrI5hjVqY56IOvkqs5aLkWThse3CSfrGri2iHEg
lhOj1/mxVRNeEqpZwb/pUPNC4CC941EcHK202COEkXhYEU6pObQaxA7rNg8IGqBchdACHCefalQK
4QcxU+1o6NHv7alI/JMIpIwg3YR2mZV7fR67BS0h3hUH4k+CWPmOkUiuWBEyOU9BHeitZ/pAtnng
LxCDrIJ6oWddxw78w4re3Gst/fvbU5Ksn4iarOI+DHWb4fQsNuyDMmva18UNNOQR7OhUTmp43cT5
/KnvOSO9HfZ7OS+JMxDBlBMqgvRVKqY/jPPnJqKJcohPPAn/2Z6XLEYS0ZRNqMHErgEd94bP2nKO
0SZz6/kcEYQT8dU9GtRKdzPbKMUEH0qI6yKwUtXNQeEZZOKAxrvRc65NTT2vOpXr+2jVZdyemsQN
iSyNhhkU4eDYpo9yfXGcEQR0eP/vHD/Zx4X7XdNMMGIj58Ep9LVHaDkrEHrtRFsSJ+cIroAmp2hA
5wCwRqllxxxl52uwrctNkEA4Dc/FBJVyO+zshqQ2potAyq4mSEUqlDaIbDJPfR4HUJHBFpNXLQop
AKwmx7sugFZ0KFdV8XKCXwh14VYrEBbvdvIokimLkEu02E099ZiyXaffVuRdXlWf62y4WwrEJjVl
ZxiJNYmQS46DajuOAVO/Z/+yZvSkqSP0zh4jruzzQmgwaJk5NtD285ztkDoFemXFxOBDG//YPtOy
AYTQIHMNNGVL0/TH0HkmM3Q20GdesvCv7c9LHLeItOyHwY7KVufgeUp6yqvA71UL6V7K8i7yyNuD
SDy3vZrUm/ijGcI+1yj7Y45J+azSLngz2YiKZVEVnOZhClCraYJHvW+RId4eUublRLxl6ylwH5uq
6YN5atT5kBnFsaB3q3gxw99zAsd2+ipvVenDjg1LhxQ8hDKkGuhEzfRXqcBVP5G2hQkcA2Jxln1v
es9G1FDTcoEB7liyxCeJUMxOj5tQnxlRVdPssPTzYzt1Hwt6/42B1P6vCK3cgveCmK50+lNkmelp
8igvweoR7gRAEhcgohfLMmnqRCcA6vLmt62Mj2aN3FpiZqio2eOfULc+bZ8GySkXcYyTCjedMa4B
vEmgFRrfwnRsfEPpixOq4juWKtkMEZ44mpFbxh2DRC4k4Igwumm5876RLZTgBOoSErG5AFuiKAWK
t7b9aJHwcYgLuqGxThoietsLJRto9UJvLNUylapGZYHSU3ax6xhorXZHFFx69U28190l8WgiMFHX
Qrc1kQ2Ddma6nxLnc+w5T68K5NtzkH1feDAkhpVXkw3CyEOp2GoX89DHKJ2CM9nJvsg2WrBz0wyU
HHVxipJDOiKZPD7UpfbzYz9eCAQyp6KqH2ASWp/5RJrXdlVfc3x3zqhsbYT3/ZK1i9qpfL6K69vU
zm968Nduwat5++dLlkaEISZa3XVjyfeXwrgtA+WTvapmb39bcjZF9CHpVbO0GoxgDk3I3uzr1nKH
U+jFXxFQv0KqcCeKlDgLEYqouobi0D5p+vANnoa2PnFnNEr3uAQ7OGbZRSFiECNvGCYbwno/RGC3
Q76Xtyavy1UNYUafEw3nZzu8QzzwtL1yHtb7X8S+bgpWvVheM9UG10Ru1VdN2N4YbfRzhp7F7eO/
i1VNU6Uv9pR2SvzBvVrPxxs/Yrp9WnTxGtyldYOe5DB8tnsNaVe4wC8ujVDHoGnrnQ2THTrB4NUo
agzXIETKi+TixUxiNnYrirJTJxi7lQW62vTAqAfkPlcBeDrLu7oD3R8F1mVMeu3kGk39a3unZGdP
MP/SneFk6xs60AYoFLqk+T6nxq/Zs64UZ1e+TTaI4AQ6xU67sWIQK0Sv/IAuXnyjaFZy01Z9+sfr
osjfno1k7USwYoQgTKqGrenHZoyUed2D2Uj9ng6rITPCw1KoOxYlOeAiWNGKwwYhA+D0ZetdvIXO
cXdpD7QR07LpTmclb+KbSomqX6YZ7oGhZdkiY531mzOet+2Q13pt0hxBZ4fxFKKGTsnp4EUakd+9
lX5LdNTqk+a8vZoS3y0iGh3Vy+ulzEzQKZ5yNVuz882J5+ZOsSfv6/YQsg0THEU9tGEXoJvpI096
MtPs62LZn0wV2Jpdo+HbwYm9PZDkCIq4xRRJzQbVdc553p481YS4rf86IXQcmN3T9hCyMyF4BUUd
c/o1ItPv+/7Rm0l3tQG436oyDkvrXk9j9ocW8/JCofCDLcy6ITiLcs69Fi5SZB+pZuhaexxhM0jK
5tsKc0aNHF1VFeGP/pIH+pXbzuWOg5cdDcFtdHkwJPUQ8vJww8fMa6DciMovA8Xh7bWUnQvBY5Rt
3tdL3XFhzfNtEdz307XnmKcI2s9xfvnQGCKe0egb2KTDwPDrZkgAHIcvCGN9iybvOFrNS1hBYL89
kOQ1KqIaia+UGOYYrgvVuINM+lHzimsYS2FGRaV4MGqfJOPeE0eyMyKoETqkKfBQ7vYRDL5G4xgR
ovkYB9pOdkNy9YnARSNWw1SJ+bxjR0DR3AUNTs3dWSiJkYoEjuqQw9sXc5rtZCAnZPR/w4FytHLt
qSprf3szZBNY//7GiepVp49hyBio2CcnhIBvqjAadiYgc9EieeM0FWahrDKNXQZf9eqcnT5wT2Y3
dIy13Km9fYZO7kVP+i/ugnbTxyYluAHbVrwMtXXD17yEfjgl/9kt8x7AREKpoosoxd6wlGZQ+HqD
Owu65RguyyOXwJOaq09OS6owDv8oQX1TZ9lTB5DaiGMUqRSaM5tOPVgOiveIxqWR8ndf7D1+ZUYl
eAj6AuoqIjD3y745vyLUwHUkQa2ex3xuj1M1XGsgd3eeqbKNFYGLoWfGddZScIpr+7uacO7NaU79
OfrbSexT6B4ox36vi8yjZG04O5eWxAuKeMY0zQHZ020GHt76rDjwAZIO/dU06Tlvlh2DltxaIi0k
QuOTGxQ8oHgM5K1xBQQUIgq3Gg51WB2REL8o9h41gGw+q92/sT2laMc6DXiIG4DllpD0P9wohwyI
d67rVz0wkB07lBi5CF1UUGxP1XXh8rR+btPwXnGrnfWSfVrwH15IyS4egRNBRnIPdf/DglT7h6xY
BCymtjosyVp4VMv82kCtgVgOQ9r+uOwN+Ao0fbP4hTlkjdbw9WEVtsy/xZ569b92hNruTmw7JTsz
/ZFre35DtlJCjDDUmuqpU8NK2c4DuqG3STldb09GclG8WumbuYAuX1IeQSREOvWzHuUP7hjf1Uv6
6BjWTgpZclZFlKKtlNSY+Zzf6MFlsPOHvGvsgzk6d0NQ/5VY85/tqcjGWf3bm6lkSUCcbbAtE0+u
RbkO6+9mqN4G3R9nZ7EkEYGIPrQndRpGlNf9hSbQ9UqykVBx7D2lVtkEBKOurchIjJyEvt38DdXf
mbYTtGNPJC94NXzeXiTZFNa/v1mkObRrb3IdupfV7pEo4dIX1iXMgz1iaslRFTGCKkCq3Msw6rm1
TyPg90OkxXvCuZLDKuICtZo8bZpqFPnr7tR54Z3V5ielig+1C8x0e4EkcHFdFSKAjhd2qvVkXFAM
fgQ1cAsWHnk/Nbh1nejem+rnJiDDWmbgyNX4NgznH7lF4W1neNkcBVsPKrfIKMnzjhuKuwG5Ol3N
zzlvx4PiDd/yyjgHuYdgvH3ICvNnohZfzQn+mUi5OENysRvXb3J12vk1st0UQoOy7FPP7skFVZ16
G83GN6/a63p+P+rQRDhhGLaejVgaNfrR6M9KrCiXpWvDi2X14Y+6j+Lb2InWAqqRfNle2vfNSxMB
hkVeW0ZQUFZa4tH8kWmhmhPclKAxvUx37rwk76JDnebtzsvr/cXTRFwhJFGTZ62lWi0IPq2L57h7
RJHvHxJNBBF6oVeoXY0VJ+gncuG4VXIPB4kb7vVCy9ZKcBNU3GzFGl1qo+Vy1WZ0wo7Vd0aYm+9h
Re/t9o7IzsC6cm+cUWMbkOHFODwIFdQvUxeN6qmpnDg/es3sxX49TpZyKJqlLY9pUSgfE47SRP1t
NYbsAMlmjrVuf5uGjqxtmT8ZbU/9Pku+bU9OtkeCH2nTKkpVhbAa/sC/hiC4j2z91Fbuo1Zoz9tD
SCIRiA//vYBqSxvQPPAedsLuew6ouFGSHGg2Rayhvofa52mhQbaCPnRta0kTcw/QI5uc4BhsNffK
iZ5bv1eSk5ton7Rl+DxVaXdq9Dzxt6f3/l2libBDvYvKmX9rnKV1AIbc6ywMnmNvL5n/fsCuidDD
yobjsQhq7iooor3hHEbzYSHvaLnmSSWCbp3LmH3fnovEGYikj3MZqIoyJfCgqcZt3kMXHBfZy/a3
JcYqEjy2I1QgcZhRldOdx6COrwgc9Dbx7aq5WTtCtkeRzUBwCc0UKoVZ0zxT1YN+Y/eBetTMfN5x
BbK9FlzBYkNCkkd0JE6By5XgfW+b4RyMHyMJ00QkYqvZSRy3QKIzs/llwEP+epyKMr1KimgvTJft
g2DxajQvlONo/lGz2rxH4ii5jKGnXXfpNB7VNk78Yh6jnQWTvKM1V7D9NM9CLdfBFedF91vL1B8t
iYWDriUXt66OQTFd1brxpyvL88IjbicgkG2TYPfVoCkjdOdAscm5NZH2EsZ5eQjmZeet8P+cfdly
3Eqy5K9cO+/omxu2sdv9AKD2Ku4SRb3AKInCkkgkgERi+/rxUvdMH1V3kTNtdg6NFFkFFJCIjPDw
cL8SVy7JiKodpcxGTLGoMoTQbBFCP1R9lpKdnIF8JMB65T5dshGXeiob+E9inC3ru4QOUGysUt5E
BnpQ0xD4Uc/qj4CHayH6kotYV9KfM0pwxUafRPPovI5S3ZbT/BVW9xsQ3fb9QDDAjumKyK/QVHTT
jwx2rjyxl2xEygwAp4l6q5r1Hcbzhxvddh9sPdeu4UU0aKfay9oWI41BNbz6SBETZx624ai+e1MR
p07w8/2oc2XBXdIPw8ZRsgObZTWezY051yd/ZPu8aD6gyly7Rvz3HXTSdK4kCTE2pdNqWmUw8y0S
Khr68p+d/0VMwKxS5nop5sWtiwYntV8ZulqJD7XiD57Ia0/MRRhYQtMTP638FW8Ue8IwoN5Bl8G9
aSc/izpseh/BHtfuxMWjT4ye0irAJ4GwmwsDV+GEx8KUnY4COtKn9y/XlS35klnohW4QNqUJ4HeR
IWnuvcBL6mJpXczMAWaOfK902qgIHdonWS+9u8mqoPugGX3t4BcAAmaEe9O4Bfh6rX9jc7YD1/YT
DeUU1zPbAXGLHcfD7BYLx9X7H/fKzfsX6+iOD2wU6KUFS3/LOduwVB6J4Yljg837h7jyoHrnQ/8p
x84K0EWGEpnaAjtk6plDyrybc0Z4BpPPQPL7h7n2SS7igU8BiaFUw2EWUkRK2CDCYKaNqkW8QbH7
7f2jXIuml3TEikAXjckaSTVIDxRTQFN6D5JTCXHUlNOTbO0qhH49HWIBLOv9g14JEZd0RAVd1K61
6twshh2KnDCV5vX0I+2MK4/VpdpjYYrKLSe8e+7UX0HRhSJhs+uyj+xrr538RXho66koMECC9l+W
fmtG9UK74KOe6ZXy7ZJmaGsf22aO98akM0QeFgw5e3CIM8ESF0GTmNH7IMZd+RCXZMNhhi6ARUNo
RRqa31AAIsAOmv8s5bgkGELdkzsBpHhWsF2Olc2Sgcqk9OetWT6/v4CuxJVLduE8lxh2yAF1NMJE
c3UmsgIhzppvJP9xfgorx0neP9K1C3XxsPfCaF9XACgrDIFFARgGdP5oEODae1884XohaFKVINE7
vXmCaemt9j/kHF2JHpe8wnYQhTZwA1tNE2HQKYKXgiPSVy8voViJePvBOrp2mIvNHh6kZahhB7lS
wWN9tiEmeWJC8gRljvev/5Un4lLq0E4LSQsPZJZzaMoFFHBqL0F8Gr0sal0/4lPxAW3mSlh3L55r
eMTYUUmNVetB3hL161lmwCnzOCRdUs+v73+ea0e52PODXreNA9h1RVSlTmVX6Mi1wxRTDdFUx/Pr
CJpw9d37B7ty8S4JiBaueYq7oJobMMwTZYY8RqPgNefNygbNl2oAOd80tfefZX6XnMR5oahlWuC8
pe98g1dNn9CsEtv3P8uVqH5JRKRcz3nqnzUv2071KyLT+bEY2YS6HLvk+v2DXLtg52X+p60d1h+w
1jYQpZzpmMBbG4RokZyjMPXdqPLZTUXD1fuHuvLkXNIQ7Vm1aclzKPEF53Sopi9j6+xg71PEahQf
bLTXPs858vzp86ip8AfhY9SIeilsvGEfUcdntSpjKOZxs0hN7Qf3/trtuQgEg7e0qR9gjiqgxZpA
/UdJ8eCU5oNk6NrbXyT9Qzal/gIWPnLy8LNzfiCz5ZRj2O39m3HtOl08+x0Gnz33LFPRjdkbpP1O
tZlDZETzhjlhrHvvEASj+0HMvBL2Lz2jg5mC9Z1C8KK0oYFJOQpmaOl8sIKvNFvoJc0QvI2+LAaB
8VbVBWobdqzJbuzgZ22Uz25br8jS1c+OUGxIqpCNKhr7ZVQYHT03joGBKLYem5R1yfuX9sqnvWQj
wgRn5tZBDzE/D4GHlV6iAans+29+LXu9pB26IyGYtGwAaOZunMNs2ZLwFpIW8BXI4PEoohpMTqtP
KSTZOSSq3z/slSB+ST503dCD9gRgzmq0uoGad+qm+44A8o54U4feIRWlbLbKo1P298v439+n/5W9
6bu/E5TN3/4HP3/XzdzBW6G/+PFvT1rhv/85v+b//s3vr/jb5k3fvKo3c/lHv70G7/uP4yav/etv
P6xASO4hu/LWzQ9vQOn7X++PMzz/5f/rL//r7de7PM3N21//+K5tDWeth7es0PUf//jV7sdf/zir
Hfz3n9/+H787n/9f/9i8deq1ni9f8PZq+r/+Qd2/EFiT+aEfBkEQnnWoxrfzL9y/BHheIQWBUVci
qHtumta663P8Cq/xBKDvkBK8yPMRSoy2518J/y/Md30YOrncpWcxxz/+z3n9dmP+eaP+q7bqThd1
b/76xy+62T8J5j6hhHkBFQLn5buBe0nrXPwUvcV+KWILddIwrVi+HjwfXcfGDolZ4GMd89IklZ2b
0xLaZVNWgYgWtGXuAG/tuOJQpWamWIeVd+JtWmwFLfMjRfoQkRAJ3a8ffUzYbWw3/pBLZm4XOOUm
/ej1K2fhHwTHX4TNiw+Efj8LiOvCwZdfqtX6o4HBZZYXcd34r84i0kN4/uI2YRKE9kvA9BAtsy8P
M3NAZO3T4ZhmeoQuryTR4JcQya+KbdGHxxI20k9E6xngujnCMrxCFp+KTUOBFfXL4MdM58GRg8l8
9AQJju131Wzb3NNrqK2PJ1XoNk6Z2uRDvXyQLP2iPP7+MaHGLVzOQ+Z7IeEXKRpS/sagk6Hjifdq
3XEij1VTLbAjHapt4GyJrQAEqZKdOs+vIA1TLgfiiD6SRcm3+Ty9qpn4EHHS+qadbbYOhpk8QHic
nwbjneADaaIAgNIBHdowzipdwEEN5NE5QPxCBkIPPnwc134VfGRM+4sNd/HRcLkEFEZgCMG9SwVB
qIuOy+CYMq4I77aCo/MYTeCPjIWfbvKWugd/6vzNJHyVRkE6B0mmFPQLcu7tHdM3cdOkSyzANwtX
OtTJxHAPvIB9UUjObsjo8uPETHUMnfmDrPwiwp+fJu4zGniM4NZ4weU+MhBdtZjGKuMmBEOhnc56
6mX1edSaR/UYHJp+hqeYSwsUaU12cKcsblT+kQDML5rnxRX0IW4hQoZUjLuX6KmZxqmHeICMx64N
N301BJGYq/5AR/Gp7LP6mIZMHfPzdzOp2w1GJJ6Brfq45f5j6N7nzhDudSDC/a/vJjdP//5d5mGw
kA5eEA2ORZXZFW0Ch3iMVphx2aAj0cV/iqP/iFe/xadzUnP5UYTn4cq6XhjyS0leU3v+zBoqY+s0
86qf5HDo+YOpCrr/9YNlPf7l/M+L1t22Qz25Lc5r5J9fFqgHH+YyhJRvUcCP6hyCqi6DGnd3qEUT
QJpSfvB4/ruFgLiOcEp9gfO+RBca2/MAcyDwvxx4UjuZiZQLfGEoJwnJT0qSKit/qI6GO5U6YuOJ
n8SRH4TCixbRr9WITYdRD5J2vhCXQ+OoSq1X8fZMd0jd9dJm391A0gRuNm5ke0GOYcbayBQsj9A+
vIP39IeDtb/nqudTEIS4HLJOAaKU+JcHYi4gpyW7KpZV5R5y2gPjNJU+FbDmQvMK5Bptvnkll5s5
dLJDYdpo4OM9lIzQkymax6nOp5MHB2doigwHMmo5R+B0yv8/Vurfz9OHP5Hre9hRvctp/poD2WDN
VMW5Y7HCHe6fOsqWPTPnNWLbI+QPQ7CQrTjm6rHT9CMd219X4veFjnWCQ7uuIB46lRcB3XeorFvI
RMVLt6UiKx4niAjmgnyWlWxfPNAaY9OObaSt+TTD/GzlzQ7bgTYTOYGiR9/Ieg07AXTl6pAc+8Dg
mYdaCLwkJr0KEWWjxXVNVPbeAzGdv4J3mtgx10CT3F17Tai/+IMHOHVuJpCgM/5JDTMkMaV+ZlKg
b+ot4oZ1vhMVk5GrX2F48nrzARrHzh/z98vgE4bdm1HE0oBdSlpKmKnB+2rWkGjc560PIS4SjuQm
Nz654fAWDOd82Lm22tvBGKjxkSfa1fwTpfNhgdfe3h+ojhiGPdfYBLIT6fleFpO/g1AhiQv4aW7e
D1DhvzlfjgIGEV9ggOLyfJeZiHzC9hiH582yb0mx8UaWHTsOukxQhl/G3osxqK9vqm74+f6xf8/s
z4vWJ4gwSC0Q5wW/xEc9hQweQmI6Hgsbbng5AphbuJPFhlv1hFPGwwQI8oOQ/IupfXGLKBIPL6QU
C5VconZ9Sidkm9n5sA6PzWt9dvnLmsLHtHlh4R7WkWMH2lUiUJ5Wls9JJrzyUFQkCrq8jbkyCt5A
EKmYQJc+p7mP5gBubffBbvxvEgmf4pEWSFKxGwv3XKf/CVjoa8xGTQ2uT+4z8m2EyluGcf6WWe8T
RLnUWrv5g5yUuS8d+ISPnJi4c4aNHdoS7Z5OuzEcRvt1VSzfGkhenCbbKUjrGQct47R/JMu0wIy0
+uD6/pu76jMhmI8NJPjXUNTSIIPSgqdwnUi1hm9EGXlFdTIwuj6zbPLtArf2vxdsv9Vrv22zv0MW
WEoeEShRkHMhXDN8+/ulsn4JUh4uYSRbqJlI+mJb2+8lm+7DPEuKAFLUytc08lJoIVSZTEShoM5I
mogHPpwPg+quJ+XjbLJvUBzosb3kyaLSL1xieq9vnY1Ni7grZRdBlxnCP677wXP4Cyb8bVVif/H9
wIPhNDt/gjOE9aebrXHnHD5MFtp6xfAU1v5mFuHyOmvbRKBoHDRcEW5ICRVyR/EOarPe6+Jmw3Zu
PXs/Ev+xb6j+0jsT20gW2AQDG1GvFnIQfUAODBZXe6dXkXQackC99Oh2DnloO8dLWNDpE0eFt2rb
/Japtr5zQuVF9SzFXZ0pGdXAE2TDq89uyXWSTWNwPNsiRXk93TrC1tDfpu126H1z2/jwlzwntqh8
5yhjKBiRu8n7MWXBtg1n/5SSaVm9H0h+IRC/XTw8Jl7oexi6ZeJfiyauZdjPgzPHmWg9hC3HX6Xa
wvorqMOkWWoYfIDIEi1dMjdGxm7Dw3UtxEvq6XnfyTSDMkMVVbbI1tLJ52RGRMKWXWwxahGsRDbG
Adh36FArH5QHzPNwc4NIAFyiSdoRTu2ubQUaytMmVEIcuK5QwYwQaR5UFj5hMAf4Zh7ctxboPeRV
Phqn+Dtz8uICBAEhnEEfKkRhdbF6hqlY4Cav0MGqHBo52qN3Os0PZe/kz1AchGGYzOijUm4dN0Ci
vnRV/jaaiYFUKuFEXBUti1gdmNhBhgIG1jzfgNE730gR1quSZvmKW1ff2c7ZW/gl3y1dO99Zuoep
vNk6bmbucw9fGMRcI6EbhnWmxdFv9Svv6m+mG7+YyZpbmRuYt2EWaOO4LKotKz+NIa1BSg8w9N57
GMw0drPMmj71DvXWFrcELUAojQioEe14w/RjVWaPo0pp4vHSOfKc6AMNqyIq/Cbbt/NSxWkF/rbT
zf2Nh9Z7iykBen6hHVMZNWVFdoDhgI81dA89NBMBI663qi+aaE57cuspu+ymwfWiVtdj3EK67lxX
DqvRb0MonmSQc20qf61gY1nUZXgLWdxViDHzU5rPe9V56bal2EtdPoXrXmQgzOQ/2TAE6ylolthU
oUmysmzjmqGm/5VNVhJSJwvidtI7DtxBRkpvOoLI0w0qySs5f5nE9tcm2WJQIJr9Jdum1hY3oxPc
TekMOksY6JvcbUnsyfHb3Es9rz34utqc24OeR3r89QX0F3pUIXmYYXr0gpPb554Ns4iPn1KU48kI
O7XoF+jQ6iE96P7Vk+yGwQh1O8wGqYHjhq8NLcNIzjyImo53yWLWrMHDucrOu5S1yoUvtH/iyDFv
0CaOec7MLbRQgmTM3X2HLO5AG4g75Z6p73KwmO4qC68ADRn/ALjDeh4FJowL/QPWpXQDltGUDIJX
90v3faYNzFdnBa+bejkxljVQ3IBOHg8ADJS6ze/VQJ4LiIiunDIkSW5gqNmN0o/8DHNMRaPaU4DG
U0tQQEeGd08w2AugOtycPXNEFWvZtS8EIUSWE6gonfu4zP0YSwc7QAcXMJYT9skzk7+eA7dNlrzK
IpcvZldBBu7OQPpp1RhaJp1fkjVhkMEbdN5ixHgksc5GeSzqVq7fD34+MrXfkziBxR8EzAcSBmNk
0DzPv//T3lFiY+/DLg8gZAPEYQ7EfTfJZhMUztouJSrFIIfgUZ5vKl6w0wDZpVk45cOwhsAYFuPS
sgSTtoSreiXcpUo8x8hoSUNo3jV5kLQzRjly14tzqqDeVld3Tc/L2IXPejIGQ72mWXe/LMDV3CFc
48aHJyAyu4HW1doI581tkqGGEK7jOSJetDwgWj9gzCl4MCLABsyCqAvcIal3unT2MNd1dybNbdTP
rIcWXtrHywA9DLVq66U/WJdB/J6YfIOSI+JOeaPSwhyo/TJ4COSDFrB+H0Ist2aBKBIvo1H0SwTl
p8iE46e6EwwAcv5mMJOgzUijGmgNiLN+u+od+9MbUc/6cG6Cyr0w4bwKQ+cwNs6xbj8FqTGP9w2j
zQrE8nqFfLGPR1N5SZDRBPsaprZYPUcBoELg/q8ZgXQ2ClUvAQvQ3ZNUbnMx8kTXjozAM/jCEK5X
pkfeUvorRct6V+Gwncymg1joHYwWm8c6rk4j5+W9n5Z+nHFuEoeZZ04GCKZjfm4lO2cN0bm11cWd
Ln0WFxQ+FRQMYTgDOMXG0GY/aHSLSntvvNHGEIxqoqpL7SatKYtGRuyqLpEvZE1jUTyprfX7Afpi
03Op5m+g+A3RqGyaOHU54tYiP/dfuxnjoFPFVpN0a0hqLfsgr4sIM3d8bfZLKNsDY87NVEkWZwNm
jniQRnOt2Wqune8S+nJpr6db6EHMp0DTGBvKN1OzInHoGOdVhWcW0lwWQ8YKuCBSGVkktnSauK9f
+xQl/+wsadIou5pYmu/MVNzagHhRIIHpAE0A+ouCODLQF983drd0RKxlW2Nd5/mhKGQJG7YvMufT
2jjhD+u16nZqkCBxzPBvsP5tUgZ1E1u2h3zh3qYyiPKQv2HM9kGdjYwrWR/sIUCkjUY53+tuoKcs
xBv09XTPeldH2dB+O9vxuFM67hfy5rkzxJ+YrOJK5nKdTVjiqhLP8JZ0o86meSzqMGZYezt0iWKp
kmmq+oTUrlm7i+oitJnPMKeBV0yBTGdADOU1XEPq5ntW4tqHeJIjVlVDXAeeF5UklGuKq70vXB73
NutWMKbqoqKyYTxPzhhnU/1dze02zMo+akDL3bjW7qEAv6wZqre1A4/FyKmGZYOhXxG3NcJ5exZr
6Hs1bgvknV1xMAbxJJyhEWdXrsnZtkWobRe6bBpfPsLmg6wgLsiTaocZsQYVeeNt7KR2nZwwEs2C
YVtMnk5IM+qkyjn2+zFERgAHJYjA62ih4w/llzSyUVbmekWxT0Xz4q8GiZU2sfxzhQFrMOw0tiLX
VXuUCXNSEXT6VdkIWCwZGyMZXnUezaI5JI8curTnHJHGC2U6UXlFN44an3LxHXoTLeYQfqB5QeMw
IE8tIlJcuchqpJLeNpBILAqaxkOFO5Pq7lEiwGxKCeH8YHkhdPLWvKy/efhorBEZZCHFhMSGxXAy
nONAmHQFmOIpr+f8IMs+8QoKwn5H5Sqdd1zn6RFEQdCE4DE7cT6vR2KqmImygaBJ28JCLs2TlPY/
QmDXjVJov9VBHXn1XRfKvS2qJ6Z3RZ69QMl3hJ+7r7HMnCioCSZUHAykh02Sw8AjKQGWrspwbJOi
w7B0L6rPqcQeCoLGl47jGwcLF97kRxIGxVbr/nt/jhSw23GWrN/JqSsiZxolrMPR0Czm5nVuMBte
NKM9it776hqr1vm4fM3zn3kpMfstizlujYcKRA3F3WycO9WN4H+Qto7bsHQwP+28BGG7DXQj7rzG
tnFZYQNh6G0eoUkKY4Kl3AMWnqLeLe1ZI/XBUHJM6yDE5KH7pS9n/xb3F3FwmTBZhj6J78ovZKzp
uhxfqt54902lq4TnRbhGehp1U8FhmRtA6xRpw8JmHzz0CrjTsEAe0BmiqnpwvDzdlDkKmsWRj6Tv
BpQC1VdV1DPmloYnVEz5E3CMN4VM+H4y7hFyJlvjFnTtw2tsxSyk5XS3YDlVmNPKFGSCdN11kCsG
illA5zmqtM8Sb8lYlE0Cyqg9WxIjqmd4x/Fw2iiXKBiUid2Y+2bXaXtOXSE1E+ZTUkik7J0rHydd
ebHfFkNUppLBTyX7nvMO1JoBs5La/+o64CTkZkhc74j81olyxrq90W66yspb4ta3ApleImz1Q4QN
v4fr9nacUBzOc/HanJdGa1mEHf3MpCHuS57xCLlosQM3+GhLKM5wN7vBVrnrMPTfILOM3TH7ktOu
TCrNx1Ut8ltX1Cf4w7rH0A9eAXS5ibWyS9pp3Fed8Y7GJTcIU+rBjGkEt7Fb0jV1TFl3bJTznAfp
E2DaXYMmHf7MX3MMmfYyFHCWpVtZdEvciTHu5egknE8ebOeBluhBbCGgVOzQazrRylVr0H/qRDre
EdLUekM7zyaL9jc8I9/rDvVdiEp/4mBLKmj8Rrkun/u5deIuwL8jVrxSTW4ZDSeI5JpN7kJUqKtf
azEPu147Nq7apY5A/OiaPinrZiWNGVcphUaBUhS15FKUCSP+mvqTuc1ynWOZz2wjWmdYCY99n223
ROMUsljNvr9lHsJdPbBPrhqGLTre7bGodBj55zVKZraF9/orc35iMCCIIRCEjWke+GqEuggKrcqs
BhY8ANo4LTTFvtr3sZiWHI4gOMvKuureQR+f82NTMP6CHa+CDlSJNKIdktGHZqXwAH8hFUx6rZzI
1ngtekSrho/7rHLUGriVf3gaS1V/6wb9WAMHi0hg4ZRsfTdBzMpW2V431Zea00doM42R1pssWyMd
yRa+7QZv57LyrRBs61bOa2Y+wX4rW+d8Ozczwtsc0ESBvYexkSB2EbUjSDQWRZr0Oeq6QSo3adFg
XOUZwjyRB48wAhdwjXA3xW7mpw+UQIsTPibz7PVbDADAwqsO8zvWyqe6xPpvaT2sanfc9CYIoZw5
3Ya51LGlbN6yTnTIerPvPfdowku1zbL2tq4IBuiD9Ig87Ws5KsiVmObEs/Fl6CxFV6LaZaDeJoNG
btq5WTwNuKemH9dwuUDe2SeQVXq2Yt6OjUciOvU/rVi+hSU8VqAienBHnkfja6qk3ExylEBU+hW2
MRhN8fGudhxxdJp8Bfn/27DFNKg75o+dJdugqWKvJGmi3MaB+mDIn4EvPrHZiaSd+KHhXpbMmEcZ
F7DHQOgMc2RXNUfJN5YnDuRIEd+efJO+uOdHAmZWNwim9UYWDuQ83IwBUevvBquylem8hzrMggcZ
6E+iYO2uRt7BGLkbyyVI4KWQdKDsHgjQl4OF4RIS7bEp4N7uO0Bj+PxAGUDuuSBjMus7FZhwVzIO
1E2A5gFKpRPqfFNSnqiZ94/OVMcQhjFbzIsx9PrLcIXq/0XKidxquvWsIsgyl+roof6OMMx0VOhf
xSVRPy2Q3qlSeDryrW5vSlMN0BYd5gjgq35E3baB9cy6u0O7kMEi2cnAS+vXI/6fSKcS31meRiG+
TdS55WUTebQ7wPxul/I2iM2okN8hzFPT/8za2CPlG2a7BTEwRgW7sUM+yKzYVJ2KNIN8PB23qEru
RNBETfvkllkeeWKMKtTWNUkjr5wPo6Jf0U05Z2ivIRU2kp/54N/PErnPUO8ANJDY9g0yeO48zEV+
4h764KSrIKYBfEHT5aZxGUTJ6mGA5rrcpTXmKSkr7lvkVZbUdG/S/hlFiRy0hKQ0MVGVWSQcY7of
eLgcBkX3dViiXgvlOaHXmzE3X7uy5VhHs7+WHFw9ZDGju6+gwb+Cq4YCIlY6T6YeD6lxsarSgAFO
WXh0PlOtl2wX4pkeWJ6MVhLo0aY431Q/F1269mb2kDN6hJYeqYu7SjAaNXMDShj5kWt+DxnoLJFB
IGNBgXzUlCYWvR7s0S9gf8A1zALvGdz8EyzTmQccR2RQ+bVQdo0d8Uak+41AhiLKCQalaMmnWDtT
lIb1CZVPHQVt2J7JOPfKLY4lxo1WiwiADtTPlUw/4cmootojL4UffBPWTSRjXwSurEImliuYmcu0
/ORlKbCYvliR4s4g9UfnVG9BMR83HjDJ7Bm15dy1X+0yv0D99b7vIe1huw44hmj3Msj6BIVRsZNK
wUtx+VyF4llheKxtfKBkrCsQSN1sJfje71p6mlO/jRZBdxQTWBwKerEiqIlragx2y9ui8LH5wVQP
bbGi2yytpFFXNxCmYxYTwxXZOww+Eg7FdKp1Phv08N11sXTZzg7kKa3FXtMxjL1MwRyV5T/rIp0T
DFR/nlk4RIHCpB4LHxquNjPNVBTkzVGhuttjz10LZoAX1QDsPCc7z8DMsaeXmAxhiA5T9doa54Uu
ablSvXgroSikONYO4lyqxbMMIabj4Lpiv76Z/RaJr60itKdQeqQoBRwZxtUELph1HPTOwgKGFY+A
RQxGvb1HLsudVQpk/vwMfJ195v2smGJSNU1cL0h0lCG7vCgeZtO/FsMJW7c3jDoWaZrtGj19ZSVF
A+EMzeU63Nedc5RdnSxO/tVxVLvNmVeuBp46KPh6C8pAt9PCe2gVQxmHVL/ZhsLHFGgDATGgcFs/
O6S5AZ0jy9d67v148SmNq7p4gEwvRP2Z/zhXQm49TLrEs18hSpoC4DSCjJplEaWY2XgWoss3qq2y
9RmKWXlp3WGmaDkF4B3H7SydBFGToFJyF7x/BGw52MyQcE9gLYEHLx3upcfGLZPSj8e6qJH4LdiL
gkVGs4uatqqhAdGk526rM9yJYZu7OUkmVSyHFCYHAsqdkDuJzLDyObbHPAxY7LBhZwaxd9CYXLtV
8bVl/VvaIVsSZ++mUWCZ5s/d1CGLM3DbQ2+9iUJI5Sdu5b9p2a6chwX9wA0YkCX8if3YBi6JQsjq
RF4wRH3Y9FEwQpgZRrr3Ug97TNjaTdvr3TjbRLqzRqpEqwN0vbtYNlhGDnx2wCPn6dYu+mdFuwnI
5lmWCeXCbHI0JXLxIkrAhAvFda7Szy2at3D7wU4zSjjy5NVJwI4Oq17UCXK4bQ+CW2SHyq6Duvf3
6WzWvhrDHQjsJ2nN92nkcdmUHqoICkley7xNW5g7kU5RBjXXdYqbExUOey7kSDZOU/LEjg6w9R9B
11ZRC/HmNdyaHVQbZb/rlLOeHT8/gozyxZm6MCGiaJLAzR6CVgRPbVMnqQs6huq+gTaPqFBoyCOW
hVoZUyfh4GNzmyaUMx0rAL7v4HYzHep+POVKAc+AOmrkAmUZuwAF6nCsinI9COfB1CRpEdn31Qj4
szqXnWH3A967Xmz99Cvn+WaomEG96/1vrs5ju1GuWcNXxFrkDVOQQNmyHLsnLKcm57CBq/8f+Tuj
M9Gy3e1uW0DtqjfVNxtQI0/CCnljFj+2WfxazE7qq+a9mM0cVMS6qqjgx79KNFKItP1iL+E6K5SB
6DVZh/NYF6EziSMY7ic9TeynTf7aVO1xKAuuzsglNJI3R0PTApZ9kn+RIjH+WlUdJkq9bTrWNSc2
IYdF2+j+TJESbl1teuHsM6f5BDPYx6zf8iGg5g3CNw5RxdVoPpR827VO5BsWb0hEpH1qwS0XSGTH
mqK46FlGUCgEaxMRao52sKQ7Rd9X5C/9Wm6NnEnYaqr90t5nhw6IVE+bQCsV4adyJVre6v1VarCD
a68H+EJ2kH1hpVGwkrlRtsTw0fhGq+Np3aY0QP8KSyl3qHY7r6EjnSLcZ2vMvZ9bHbjyOHuqobD3
QXsqXC0+pLpdobsZO1/FzkI/ub5KkfwjpeMNfCQcLP2vq8uRodAePGPi8cHx7COrgbBIy+8inkLH
BrgTcpG+bJMK9BE4VE8QlJo/1FS4rIWLhnxQf1CZWItFdT3D0hl52tdR1o9VhdKH28N11cwr19Gk
cbRuespvkvT9voqmsE3MW1pFP8oia68rKhYG6nHQ4Qn0E304VItDoxPT5ajgFoVRFl5XziZApIjR
LYN23a9Hy2IxpQdHn+fxJrU2wX3a4nRJqwOjXnyclmLbNdadhx0ilheOxwkSZgOEnftaYQBBpMqD
PZ9THZfHVJTlNouIjCR2DumIsm6thQZGLsLlVuPGHGS/r0kF92RfQrcA8yjuba7WTbvUN/xVzX5O
/3RVkpziqt/aQxvqcxlRIGRCJYHuyZU3N3+z2+dxQX6JbfBRaBKQRfXW2qr3pZzfojWqCB9e6n3d
KptuNvapgUUgirt3ZsrMtyeo1KHtXtrO8FKZ0K0nw3mNlE+jjyv4i2y7sibYV2XWeVkf1V4aiy6o
5npXCKMmeHMHJt4yjw8vLdNYY8n+IGqoI1KfA1GhCG/1+2LHVvfJ4nFNVz10bKSL43rTCJC/bFT3
5eAyVLpRWKh2w8GLEs6JsjNEfu7XCc/U3ZgxNMOb0SXfENiTbxuKxd1h2HusgBtrJoDLWEbeleSi
lP1THdk+NPK+yNYXw6rPrg4Xg/Fuvax13/pxPSeBlFpAMvulF9q8NcpoBa2DZbEEWrfabr4qQjN3
jpcHIrLQJNoF3JenTWzxtdR28IgrqE7jTKtH2hvtz4Tk0oIsqKY0KNS1D7VpPNn6n9mEF1u0dfAq
LlBQVOvDUN0RSVf5GugV2hKF8FrWjleOhfQbtip4XVu5XuEWnMXt9K6eWUvIwRtDo5Q5qIDqcqs0
sPX0Mkelyx8GFmT4iaQQMZQjDSODHFup6jGW3pQcqMdqiy3VhdG7rBTkB6hq8p7HnE7BS5Jixpk8
vYBlSS/qrCVUVU1401p+KQn/VVsNj4qJcKPWGyaJsug9OzdVX3ngUaRPWoDXuX8dOTihbWfl1uw1
108/l3L9rrkCfssyDOKmQGoJRnY905r3+irDWq7PolaAg6Zhb0Zwi8XEXaHHUbxZdXisjrlgGKIs
rNUPnZRAMEEt4nHKjsCY9EgVBzB8IC76CjbCAG8ld/EWN0ugkqK1m/LZ2S6124DAah0UlOSR7Ysw
L0AThVzvMb9D4itotZBu9mdgizoUqvxUXDKV0mQ9GDr3FBa71p9Z54PFxvlmsKJam8a5KzIlzNz5
G4FT+YRjfRPDNWK2wk+GfDaHSLH0Vxw4y6T7cigGP86jeQua6+yhEm9jO/B3iuLQufaTNYgvDhGQ
hAm1hdDjb1d2L5PjsOtJVw4dlApYWgmr9GM7AliyfjMd+uIkeu277JsUi7/k8kOgR1Ed4FdeZnaL
xvwavJHoZc3BWoPEQUjJOddSmhm9mwrgr7bIpY40gK54oYVrgmxCnjLGVR7UxK1Yk1ke76uFZ9bV
bpEOflQtU4Ien2ebO06OpBaktflsLBHP71JeRg0BqdP4HOg3m1nEb7hTp+F5zaYgSXL3QFULlTT5
F8vkVrR39RV5IoET6RqMR//TKdq5j+I2kIrxkrbDoV3VU1NxgQq9RQeBgDZK1u9iuYiubLnTR46+
kvWJsVpuY7t540GiHyh+4vvANutEcJcxB1+iJtVGc+5qzqCwmsGfBJRF5y44DTvzZZhHusyKisRR
PUzRuXKrn7XPBj8a7e8FNCJqsjsYapzXMb82RkfKKOlh1eqgxMwAHbv7rpOhtk7NPAdqF7snc0L9
obX86NX8Ng0tBOKQxL4+oiwueVR8Y+wDdRJbpALfhdK8llGzy90sfrbn+GA8qPp+dr9F2/B7RM9A
O09IxWriXbRbNJrvY0RlhlIm3mE+LNy3FtcrW9gLllXYQRdpXNT5rxC14duaYnrSjTbTtCVmjp98
/qiQGGmd6huuooKuQk9ry5e5DMzDYPeNY74OunXRo9U+QGTsI54GP6uRyOfZbhZZfEq7El/uvVXt
Vt5ke6BglHeNhfznGBSpWtH6TSSHm0XWrVJF8CHT29DxfNtIKmWSPCfOyMPBq19pw50H1wBpHEYm
kfV+ulIVyznPEVqU7gaqtPPrsos3bq9uZxuo00keXAw6Plc1g5WQgWYWiqdavblpM+epsTuAFkIH
EtGNfqYVxSaNkFBMiVA3MjZu6jLoJ8l51iScl62s1K1V9m9RqPfJ3x6bY2iyvdjX80kGWZosxGmX
T+1srGx0HlVfMutpcx75ttW8GrkgfssuOQJqhQXfCr7S/FPvXJqihmKjLOh1inEOGRUXL23Ldt9m
yMDQzHJ/2mNgubO2jcCuaGi6a6X31XYw1IjVJyRlFrUZ6iIGHGXd4xZzsvCj+ptEeXXXAxp7kgHN
05smWAdIFmX09BRIPKu59QZlehC2IjaLALwscWEwNqjc/pX+IWjpNmbZceC6tCsUtxYwZHpn6VeC
l0OxNqqSfdsr7IHVSOn1TXkEC7oLmRwOZIbjNYYthZbb24N+bEp4qmJI+VHk5LMCqT2aCDChG9le
N7tOstXIZ/RRSxy46F9LX+yxltRelTEKjdkmibO7nGHYsoIg8+oVsHiQiPaK6gob3fpOacE+9eY/
aer6tihavsve6bW7H2eW23QJqBWJyj3j7MhM6+mHUkq2ok2Sb5MFJAb+SDZze03dQ+D0S9DmyiGO
OrCLJdksRXZAAQLxa+QPlIMNu7qEr9ZryXvHXdkjDRAjEj6z3mUmOHDshp2lvJn98GWBNgMSuCsU
p/IeM5aUjvM6KtGDU0Uj6lmVMMK+3iKgp6Ni2+m2nWPbL5oRvshF7VCL4ZRw3KZKU++YK49pZV4A
E0nZo8P3eU9Xu8k26TJ+zbDJpMv6cvnWBqoI5r/Mm2cLwo3RtjOMO5d91otYelItSp8c8/d6HV+j
zDg6Xfovc/U3sSxgcXr9arut3Lc1WfFKW23krJWbdrWeZNTVvkgQLFmp8Ns62auT4nqwkfQoYk/C
93k2EXPptnrgoUv9Ycp4XOqiD+KsfwOCfjQ6/WEGG/dU+RqZ8byJKMa+2qFAb2f6hDJyt8Cgbuj0
Epaw/rJx8SEI4FEX4pShCwV4WsLRGZ7YKEDrxCm+Trm7Bfj486E6ir8w9YVOTpKS2kyYi9TsOa2j
x8VuP9Kuoq+MqsmzMZahWx3ReZv6I9Qda90Sh7mpmmc+ysl0T9Z3aykZlWrna6oYxtE1osByv1tC
sy2tf+v6SNsWqfneUEW2+kBNYjMj2671TcYYHWuPRdE5JCBIL9NqxsNpR18cp8Vb1JfNwan/dcz+
/to+q+WK6DyrXtSpRQruWCekpc+aq7wjsD40E579zqIwVz0AOytTaD/L+XGp+7PeqfYuZ83yZirm
c8ktM7XPU0F3AsdrB4jcv0jnW/waOD03HwG57EMUl2wGifvYc6ZuE+lLAmSDlNIZf4ZFImXI3Jue
gZoZRbnXxilHZjGEa8wTLpXyKdO7HycmJRmGYNsJM0wqQIe+V9ugzLndauBelNI7t7e7MJ4tG0Ay
44jWV89d10exTPeNF6SH6fLDyvVyqypo5ZAqeW5Of1ov2Z86Hx6nqK43PdeKPbDIzGqn8Pvld7SJ
N0YdLZQd0xdGZ96pOEQDS/ekIR3Ni79W1e2Gvnrpy3zD1GFQjqPjgueGIETePyel9+hqUJ07J+WN
Gjv+mnJ6FXACQEXlzEEpKYeMAzNidy9zpj3GvPS5VtVQLRcE9NVjxOp5T9PaD7sBSKwrpM2W1flW
igi2IgbJk/r6xVbRCapjl0NzxqXpJ2PzlNnTtsmQeZQMAsSC+4pGBKogOW1gnz3hyoeOfDPEsaeJ
Mc9aODVGJf3OK33yQBU4FvIUcHAprmv/2MxMQLY4W1V5RUGNqocN22a3eMwAYTKK0E3UdjsO9m5V
4UoWGq4qSt+zpmdiBLdyzQL8TYhqWxj7qhV/R435rNPWDwslYdR9OS5IVaMN2abPlxPymHnD1Bn7
WgaeXSjLS9wtapBDHLaTexqjoeGkxi1hKuUln8WRjX1PGVk/GxfQwRui/GwBl+xMOz2UZsq4gHw3
INHYy4wGMVQXZgY/Wj1Ng9/nKHv4/5oqPppTHOYm+JrVt69Tanfku3CcqX6+ckBYIvOmeBKsbflO
zWVT02HBXVivdIXJthIsGsD+vJ/vC4X6RnUQYvMz51riWVFVehqVhoTHCSVH36FStsygjrpH25xV
D0Q6UDBw8SY/9HUHNDuC2vX1xzJkGqwPdazIkpf77t0DZ3C+6cy9rQGkTSDfXV8a50XhObNARprC
wRHmPOvpV59rN03WA6WFtExTB/6sZyOEPf5JkijzFVu+DxXXeuJs75knA7vKPm5l6dCqCePWLIpv
R0YHMta/T+r4ssoMGcSr2jKEuQwR04UYhkBdi5RFMFW1HRvG4ZEcwwjMzIA96hxzV7gLPY6h+Gnb
Cy9x0GumqBPXcvzLKoAKNQsNSjsMn7FEjoQsjNv1W0xAQt0gzAvKXo/EqpOdyAONuMr5NeD0LtLX
PFM/YjcvPUvRfmSuQs4T1uCvTvyPFP4V1ySCOBS8FDGO02xZokDM9fuiZT/qiCpGDCa7ZSvU7UX3
D6zHnopbq2aHfKb/Mx3OcVe1g9pBpLC6FQAL7KenjtWfUVSPpjYFNvnkbNeBPsgLHkfLjLbTfWet
s7FbhKd2U4TWhKJCi13oGh0J3sikrpeywHun/6ishX3PV99etn1EyEysmE/pQv1Ja/JsrPF1zIr3
lhCaDbzBc5OvChokvDUzvlzwGBBb2ovEFsTvZn8MsRSBY+d/xYykJAXRA2N4VR22r1C31I0uKJtl
p/h9VtV+ZWkd/wawQg0TT7NV5H6jF7vOSL+s6vpTo74dsxZFroUUbjSyt8kokDxvscHMhHNr9607
IttMbvuGphWBclQVG8Uu0RMiJNBL4y4/YpcpY9T9EfnXpM27lqOMXrPxGk+g9CJfw7ydnuZWapuZ
TNkNOqLeq5Se69g/qnMTLOW9gCl5sXHq8SdyBfwjgp597xihmvZUSKRkG31Z/rgo/dVCnBx+mPOc
ljoaY/FnNPQmHJvlQD5cqM3fTm1aR1RGn+1qjmHl1u1GXQ2y2Q1nKyfhsIuVvn7qypu+dHR/y5eL
URRMnQs3AUrODnmDnMqBoIf356Q1fdlE3aa23cGfRzT0AO6fWhLdGY/lQ6q27a/IK1HQugHn5uKz
oKjeYZREoNtP12V6rNVu2BqRiDz8e1/a0L6qxWdqz71v2NNIxVuQMMgB/AZeqqzR2GVIBmrk3+m4
shobBg8gLj1qpMmFeDkx8LRGuFhc1MyqqzuBbm9do9nHrv5J/lp+6FVnvVZ2pV4nI3msNe3VUZ3k
tBSyepqt9RkFcwEFppqoNuWh7Dtlr7m42hKZsbjF6kGCUejEGTRPWfaHtgOxnSPjYUzkU65moVGt
yh81GR7rIglXa202xprDdOGTjaykvax5d0p1zu/Jcv84Eaud1bRBlsdQE3QanV7XJiDjRkDy87jH
jwGNS1wesBgYqWONMFNTG8ZqVQGBl/bDbBrCS7VHTQEbNeMlhmhv+9eaC+s0en9as+WC0yV/7Os4
gLA+qtDKx8TtOz9lkYXfrW9KC2SGyyTmkiPRimxw2WhefwRt+ZwpT0mdn6YhoV8nZtJyUuOgWhmi
HiHO1SoVv06RYOSWdSvmjCgPbDLLCJo/LXG3X0XfIJpbSx/gxubwngCqzPlhFsvfYtTOs24bTB/r
Wy/d9uRA5fsyzvZDqn92Yt007Lzf2Y5yJPH6jqkVho/59cNSMVgLhG1+K+Mbmwu7TpFbbnzkgBWb
AOrUp4AmRzP/miYKfCuKB4HDkxqcqR6tGJG/AL76FeVntAUg3K9Gnvjdw0xLfNCcdDhYzTT50M4P
mNTumGtqbDILjNPiN8yopDJ60JQMB1FL/JlWsKF7LcZzNQ9nPELoXczSq4Qb1slSB7VVYQI3d30+
nVWnyh/Gtd1ZUjwOY0PXlxv5Qe26QBvWh07p1GO6kLQoQOTpK6MD2yXFJkrh1Zt2awB7ASjYFAmr
dJ+y6C97SIZDuSu7bq+m8XM7uDeDI8mrBxd8FdqjG9ddu8aoBRbrWhnlsdGHvYb+asmWB8cksTbq
lxA3d7t3FXCzIbfeSsB/L7drNHdKkWPdudMOnH2lM27LJjVeNJ3V9FJUyb+8CUx7fAe2LL0CJ8JR
zrRqkyz/STeNN2qG5V5Hd+KZpZJ41dBeu7nVd5qSBgTPksMmW3QptFab0mTiI3IsaPCUwJchTHat
6Gte18O4lMm1TmZWnxBRsBuXUPDO/jiddnPYPpVGa3/TIH1vozFk3GC6cfj91OCM9+cSqbgV1cpR
j1XE3nXMpc7JFWjKSL2awu7PjZqEsm+063h/+e/rhrg2YlyOLPvD0HlfILq4zXjK6mwXr3UFNDwn
T1brJk/uoJBWYOtp2Aph7eigWMkm9LK+NDWjj5YsbmDdPxWzGgfKBPpHAVJ0HrWFqurmZ+q2cfl9
GcgS4heIgb0hgk7N+FLJiLY3TvoHYvFmtIJGc0OD3pgSl93sxEclctZXTMwftV5Fl9/PCsR7U1TG
j3K4b3zEUJlH8oED3LykYCXPjmxy6vZoh79/mJpxtc+ss16ZLk1tZz0N9opnxoSw4JO44Wgu2/yS
Z+mmIpHgZhiRdlOb4mjGVn1RtaTYR2Rt+knZm2GFPgOxqjVfu6eygw2V6eIlg6CzXpLqDzD48yRb
sRmbyA1GBd4StjXxdcr/nnMfePs3dgO5Whas1pJ6VdvMR/a4/N9LLhfYzbax9lmv+79efvVuG/n1
jvx++vtSjuZZFSuUlzqCDbKh3S4t9+AOBYDZr+24bRVoaBF9NXLpHvU/tm3lj2Pkdo8kerphJjEM
638WXX1YB6BU9Pzvc2Mq1Kt2PBApnL6nKp2jM0zoNPrkutA5bvm9+8C2ZHG0DPhCgy2AsjLzS6s6
+kuvdZ/j/TOxrO5mtl0yH1fJ1CyS1xJe4TjVToSc3LEf0Wvf/+T3pe1781gU4xvq3G8VFdvzMgLS
aBgKX9sirdgrYQ/XopF9aPfqSxTjg5oc5Hb4UuvABBS4gxavtROjMcN+7c/zxAqBbivX1X2oABQe
QA/MB/NBaLX7gM162DIEVWAZJH/jCzaOdtIZx9kev53EAEK2AC6E3j6nS1JfNNHVl37M/Mod3WPZ
7dmJgDpzSZKARSP97felz+tDNTdg1Gox3OY+wg/qpNsyGizcvwrLDaoQD/nyF3u5ElSkIPz35Zz+
TqAYsxT1sdMK/ZougFHuvFY+cfjRZnV5ptBnDb7RmtwwGDF8BdDxxalF5Su5Nbw2eYJ4IUcus+Y+
6vH41FZl/u5GBwcP8l6t2+I1a6puP2GcuSlresReLgG2FQgVNjvtC1sGrWtlN0VEIkhGY4YibOge
IUk5E5DSoAnFKZT0b5pVuf/AaTuJ9VUSOR/SYk7He1tANHTJqvPclg95a/8AVpgb1+x7T2qVgpKA
J41+y3oCPClMbXwSWdk81M0c0D9rRwU5UOv9fvj7YuQmMSZLgekhy91wjt6UxNGfmPKTF312CAhR
o4e61tjrNMhpWzjkXkjZGXuzekgS+W22enx08JxuRT+Uh6YevlQVridngzGcYW3op2V8Llmlcfeo
0MqLoQ30DsukKa3spM9DWArz2nOiXvPZNkL+vX5njnJ8QhnoKYkeFKYbn39f8qVK/vuoquV3rWI7
sLFKeSJv009cvehKqa230si0AztqeppzI74WIIiw4x8S/cy36laUUmCdJxtZYmhr6hSSpZDtfuuw
LpzyEOM39jq1MIOK2JCtksaXuJusm9UP8RUF/8+MeOUik8Hdxm4SKAj4jqKnQqvuZDNPiJBOtQyV
hfktnScUr7Uahb/FQd6rwiq5iFDvgYYix1IB2HFndI/C6nJ/mt3+QNAM+tKse9UrCxGTS0Nf12n6
HqlJGrRJK9mmNaXvInX+WEVdBlavM741S3+My6Y/GvePkjYNIjwB15hxH666+SNEMoTI7c3AFWgP
yU1jtnbgEcdBqugVjfL2+2II801BHXv8/QwfEY9znGwySt9/fwEXwxo6yheZ4TCpnNoXpQnl3bhr
RkX/YKeKs4ty86dpq4NS1l9lk4zQ1mn6MiTzPT1nunVKPHs633JUCG/ZOF1GZLsLMCQb1fhUTRgF
UWjfVoyAvkpzROytOV/NvFkv0wIzo7r1XytZuo1bzNO2zcx/he4Wm2SCUPTJ/e7Z+lnQ6YoOG56G
vrFrIhB2SLug53wHyzUujTqp5+r+oudgVd7v56askgBzt/Hfp245VgG8po0oI+4fprVJoLSr4jBZ
d9OVaG6Y0jI0OG0UKgbTbdU5KHZMNXmacWI86QihPcdwod/ucRbToqfH378yjaI4pTYqFW6H2n4D
O32rHb3/rJ36udaOGSTA2TbG5MkwW21nCKXwXRHZnoHQaLtaoDq/VQ7NBHqKLnAbdMxNctOHqtjh
w7Z3aefeg36M3BP9VSbFcgQolwOwiexP/30o5ynItdnATZ+gPxtz7bUUi7Zbk37eaDU9uRZpypbl
BIII9dK9lUk7nvSauYql8Qyps/OGzOI6RKV77V0BRVTQ13ICAa0lUK8RLq9ePsnJsgPEN5CIboKw
CioiHmvcNKvLBrxpD2Q10zlmB1u1K1Tp+J+EvdPK+INyss2SP7o6cjdGh8z+e9vjge4+ZeYVx9Lw
UbFrCDa/8qu5aXbzW29timbTgQV9l+d8tx5xj5EF/jaQyetsx4sL4tx7yVeEwx05HHnnQ7E1er/R
/Pax/1Gm91aqsJSHWOcd5usRrj5Eag/WTL7VhgQXcMgvM5IfPXk8xXhz5YZlgdGHA7XvVu/t+xpW
XaAg0ir7ZJusm2xewnbJ6u11cAZrgyB9W9Pwu81rA87aM2m51AnVfek/uQDePeYdzARcvPLJGzin
zWOjZihMm+4zG3TIyrr5MhH/xPp1QmjtXIw/8AeO04Q5JaVc4XNz+mUotYH0Ak1vjtZNVVpqDHqO
N6I51sz2wYrxqTj/yDghyaqvXnUYEh+7a7Ccmk/X3gh3fjXctto1VvVh08612RbBpv0chzigbNXy
VI3TyktZhOugP7HGj34z+Sj1U7FvtsLP0sjju9Vn4Uwhum2VU/Gh18dTTrMaL0RVCf/rhIF5Kq82
cifgEz33THnG1xhWoLXusNPEemjzq47Kx5zNg5zb0NIZtLbM+8dsM/ZKWBbEqXnj1gbt73QWYkFN
8VvX9cHKp6Cbj0hDjpxOyDxBGrZGRbKLUsPO7JtOoC0Zn937AZvRoLFeMyzQ9sVe8an0y14Fc2G6
e8t/YjaNu3oQXZ2r/kf/kw5IbfIF+q7BpgwM5YzLNnHY1lMNvqUZHvtHciwroEHOs1FCjsbvAJ+L
xV32UTqvyScPhpW9c2PWEGZmusEo0qHE4//h375pl0nfF8cVjSmsSLSc1G/nJF7mR+2vauC6LKV2
qRbfxZwmvdQ+tXpxaDNocDCAEIlbu0yAu4jeFU9Dco961hDva5F92gM6Ug2D9m19NJ8SJMFAe6ph
4/PcWmqIfBClgTP5UsmuWjpXTKXzdrnGJzPDCzrzbr+7H8mchOMf98PQtaPJXtWeR62V3v19486g
6Uis8dajNKIfb7whZiv8/JhjM0iW6ay8rpflSrq84dnfyMKTfPsTGfcahW5Buc3H9DCG0945LPFj
wiLQy6TMpZetGubU9H1UDb9sAGsK9IPzpAXd0d57w06514haJE85Qr5cPubhgEocPCOzd5E0Pqb8
jFb+LuFCzapQLn0koxOzD76nwfNq+RhZvl3Y6ZElyP1hWjwO4Eaiz3tJ930QBXF4M8p9HMZhtGOt
nvLh3elpsUV2g8a2TDbj+5JttHXTvenfauFr6tnF70nJ9pXXIfP3GFqM8qcz4f095U3JTwN1LXD2
aajuOzxtG+OvvC5X6xK/LMzOKgydj+dRY/Bf393LIIpr3athKg/R5P8MYxlqfbzX1XoDiDVURiC6
mxWdKn1HtlUOLthtU+PCPVDxREb4XINICUz3rC+XfpOp+wzLiEh8mI++5Pbwy1PlpR1SHQ9pEHyv
r0MEFmi3KwS7UEyQkwy52rFqWlZuahd8+b6cdp2716r+CU0/d6qjtn7rnnOWw2WW44EG+IN7TFdS
LKqTQaIKd0kK9eRoXv4CmWuYNmZAr64cf3WvcR2MuJpmbToAZ2wg8EBPGhIM2yZIkfGsuN3KsGMb
J66pbEgusfY6oeC7rkNQt2cxpP6aH/DMA2vcC1NEPCE5G05LasV33B38npwNH4YWCKWYPoXY6Bpv
BoNoTFIhAWCeLWlXs1txN3XwbbpSBV8zsmIKB9F70VmOCNet+JwCQypsHBXpBw0W75ijHxHuoTyR
4MCTn7XR3uw4ldf2zTYb+pQAP/dmzt/1Wd2526zQ0BtbUEkoFZU9IuD18DH0l774kMpjvxTfSI6O
XaYA+PRviU0kpYGrQo5a9tLlw05iZ/pTxJb0FVVwNCHPIcLdvsl0iLaEPjVnvF3qvp4ba+esTX9p
J9lAxy/5cyLvFEihWRdiM4j4UOa3Ckj7szL1/z64f0WpIa/SGIsdhmwtWNFu71Dlus9FMt9GbMOY
jNC4D6ssiEPEUS0mJ+Y+0vUXEl7lmeWsT5ibguW9s5rmvUkr7diDgvp209xDKDgJsPknvF0rZnxH
nrtMvI0xkC7ozXwGl5jDNe1GL2tzd19q9+ZrKKynWZuZbMjbsHrllvfi1cTuC/Inngw7LQHa4ZBL
rW2u2Kv/9BmcVTrFz4OtDw/NgH+Zw/Pp9wWX4aPMFfNI8KeDLjymOPy/of938v/9GlJ3gVDsp520
5hEXPi7yNC+/8snZ2XmaB0Mnh8CYwRttK31N7o4QV+NdpvmPTumgCSNIdGLm7DtwM9HmXXJ1+NS1
mrHjHlL2+8ISIfW0uPP/CDuPJbmRLdt+EcygHGIaEQitUosJLJPJhNYOh/j6XuCzZ7ete9CDyyoW
WXWTkYD7EXuvvbaUNdzGqXW2qc3wyp8acde8oQj8yjwZhhuf2slV+8hJ23XJPgZdQCH301JqGlrZ
X6hbBcazY6zLM88r8yP0D9c4io2Lj7YyhBT5mc7dPm75tgTsyrt93vFwJhiHPhvDODh55r8UXTof
yj75LkV1MVO6J10p42Z6GqKjmMEz0XtX2AVk+IwzsoXS1IPc6ad16CV0Lm4THf5NBGotHm8pmDNO
8IH/Y8JucSrp3R2smyRttQtXkUEHXyAXPUidFZnZA1xpZ8yZU1vTOid6/J3x/CkjtveFRs3ZVXp1
kW1TXURDSLXdTMd/PzOy/ujreXaZmidG6+497c3wQXO1pxHTjZn43PbGjABEkNjWFnEU+FnvbJrl
p//+ma8o9Qe1wCSmBdya141x6lPJ3zJm+qrNqdzZCBHO/36oHKc6DnwFcew1507etJhgLQT19mnq
pYFaVRh4ELzx5NcIZxp4KBsv7K0DWk+e/Tocu3/8+Dc+HnRM1fSZpFCtSXopD6EaELGQHQv5e3H1
OpXAvCDd59QZzqCc+CQ700QHp5iJ50g8IchyLOlZSu6BjOOLC8q26Ibko2xxxelGicheL3bSGLx9
azrdU62bvLFZb25EjbBTq7zinNT2ccQrjZbEO0tCyaj5ZyveAlrHBFkOxW0mQAXH+6vVgOTI1fTZ
WZhyo9qZDrEY7Qen9l8ScAOwxmYfCEXvXN8K30fsZggEI7Nwhgu7vuskEzAj8HPyfRa6f1GSl9ve
iswTRuR3BKRI7XKVbhEfM2ZUCUuLbiY+yg6bQ9eD+Gi9HAKBYZmkoIur30fzXzsXqJbGKLnyqUhk
TY2+B11wL107uhhNWG7n0IDghJ5uGzu5e2pwBjJip/9Aqzp9WpJL34d/fctQEtyIE320h77/qurw
akwZh7ihuM09z34c7RzIYD5N5zJkpBx6wtxFE8LDWNb6DswQmsvB72///g4ep7rF/vyMfXg4EkEl
A2J8oIAt5143m8O5aN/DJLOvDaubvXDUb5Tys38z3H//XA262MWxwx0+ldQJFTJUvUJPxDME2w91
ZtlhsP7/v6QNChw6kESIJK55tBFQh8sxoy0nzL+/sxJL7WCvvXZ1NJ3+88Os6v/+0y4TDP96eJ3/
77ckqFprv+lW//nS/n2lYJ60dRwjkvz3C31CE28YU3oamvDUVLP6NCzOqQxjLEv6LNlFzhyfwlZO
596hBCdWA2dzPT3MeTg+FHOzqUhAvYVScfnPX1Ujm4fI5NdHS/BRatRFy28U8SB4gk3Ija6ZHT1o
xkCC7uDZofssPySli5j5Pz8vUG77Tn7TgJh8GZ6L56xpuwfps5UaVVfjqEA5O8dzANf5Rzfs5zgB
m6C4RreJORwA5nygbwSyYqMpBKNFi2ODNCHRgMeZU9oX2aoxk2TL0PegOdZTylcZRQ+9GavnThs/
E1bLsg1RdzfbiAvt4gr/HZmUtovHQNauffGdNNqBMfXWtrnpkRmtazvT9kU+Gs+TqfArI/xpChtF
85g7wN+rM3Op9DjoKeO0rJwPxsAn79nV51COkGKZF+0jKWkMnNYglEh+k/Q1PJZpL9Z4Eg+6mXvB
utAwwqC4TPBfav1JrzQv8D1MLHpC/rIFSfjsjy1j0iIDIc3PEMDuASW8hi4SQYiBYjMkDByGoT5m
bXSvOxAftRFrG5N9DSOD+VRjiC70ZNs3iOH1EXpO68ZdAHj21jgzfMulLHfnN08g4xAWuo60PbIe
+bV0hEh2Tt60kNFrXeQGZ/64mWSP9t2V2caKxgbBVjsyCnJAZY1gpSzX2gBNXUv2KGuABeaaok4u
XfmIhSiGCaIhRErzYx4nFasLTLhxCZjMKE5xx3apMIsuqM1mX0bZt9t39wK6BTCoW2Q1bwlkhwe9
Ky7SVxdPNO5aOewauMLwsWnVoWFoTLGPxrQPV+0EaQU7kUJtqw8v/bL6tjvkmyZ11AayVH1OZ3FE
9TKvIoTdy5B1TZrB8MzA7x5NybxsPdiE6sOTXVF4tkaCCVPzdbkfqT6i8UyCEtJHe/IotbmxhMYK
pIUmNrc2suw+ty5Z8tZWxWszE07U6qiKG10EXaKfybGLHpsGQU7J1p01wIn94a0P8XlVhjccvYLr
HHfjaTKJJuHoXp5OaxXGUm1CRxZ7pk960FTG30bsHIEEeOykda6K8jCTvgQ8Ic0DV6/vXYGVRYvk
JezaP1WXfJFsB804Gsq9iIVNdx15GE1Iz+ta53tME0xmqm0DNQ3tbohTc5MlW5wbDQOp4k80+6e+
TnBioWdHxR5iR4uRcxUZT+MMItDzfh01/eWCZ9Rrir/1V1N47yPbDTys7Ezbybnk+pBsshD5K9AC
biN7xmTbpIwyHb5K/SOKoB7h8Lr3LLrxPBWfpuNNKPOHYDTmGRlLOxL1VIYHhIaB1vQ/Ta/XD4he
+A9O0wnF3poyycPE1bDfb+buuDxBpZYetaZ1DwuVjuEHhT6vPy6JSDDHGKZCrSovpknsWXMbDUj2
zJjw+iDmWwgTL95gPoyZXu6mpPlQ5ZSuLQNYlC3DfoO3otqE/bY0Pe8KLZ35Re/gxTV94Gr6H18y
ikbSg1FqyMGzZ2QWptAX5igL+taARVgZgVbE6doDBoVLDg5OL7qvrAFAjv0IreL81prVjpaRkfer
KkW+Rx/uIw4l9sfvyycxiO5QpNE1Uw0kLFWPm85G2uRmSDjYg23q3OZcVE+GGVprbXA2VTi+27I/
+arYDW11UF3B9S8LA+0e7d2YAhQI0X6lPqpd3RsmODKa9hAdbBkXu0RLOXTVOINHjn9DbK5HpK4l
kyFAD95QEjahW4dMR5ZHHxuwWLG20SDhAElwDLn1HI+zhq7F2ZpVi/IxNpkkjYyBTJ3hbCK2NT2z
UtrOGWnydTkkDPTDe1Mb4eLWJIUkplvXBu06ec9aSFX8BCEJ0ojf4dj2X6ehL1ZRiUfXG5y14/ef
vk571vkn27HlPuoAN1Rol3izucQTTaLvd9Z1Hs1HcImHfEASZhjwgkaX8mNsS0aTVYyydMKZI3xx
8hhEInYktMuzH2qrXkdD5KMRYNyJXS7e4gYMV6H0YH1rSZAXHc08dq4e2ew0mshbrSbd56aVM4/i
QESdi3Ab3kSK3ItjjBOD6tJJyD4oeCBcehJekgnfF/GhJynFZSIN4GL2aptORhCZ/avyLfY4Gn9a
uwbv01TXMBvsjeGKkTbYLCG6JjjVl1Wsqtjp550FoWNgqOPksgkEgos1xwWdPfUEmng8zj3KUifK
jrGqmzOii3cwnaepZKKhyfrLY4felJx1y524yVhNalAC0B+1pIvVw863Poosfchi/MP9zJSumb+l
zZy5qL1q49b9dzjgmCmm8oTaaTcN3ZPlJUdbi4qNEja53/IIIYBJz8TGELaTf/Lb/jkr3HeCjggP
UM9118RIFAUKUMIoJ1/WD948w8XUUBGoov7NwzxIUy0MMhJXOeg2jTbhEm8xyDHK3xclA0BEPtR0
07LUps2pEvcmB1fhem/0rZct+rfUAcZjGsZdYGtY2RgMSXNH7JKOW1eYuM9sYjaZQHAQIPDT8Lev
+At6O5qBsgnMJsxPRvIzMZLfaDjxVKl5j4ZropzCrlfNOj9z7gUn7yYZDOtE2CXrgobZFX767SQm
BMwUzKVPj9NiRigkUhgbJxS2qtYKaid6y2O8D5H3kmhUpSM7D16TcDyUEd8UyrFuROVSxdpnm1NO
pj5EBzuz/ibks+TXOh7DS3qi1HXWehxj2gEZyfX32DUtHW2C140oHnDBiHdJZ9AnrHqej08o8ZoG
I0fcB4nRHLJqiHgXmel4Oeg1bXirRNO+dWb5DCPyKe6ZvvFKozTULLz+0S0ujJmbbDr1Jc4TkTKR
9yZ5Ke2ivlCPCvznfncAWonbU+zwWCwil29rSCk5IKMBXOpDSv7qu9bn+qExPAggqYLVFCVMlksW
UHlZBGrpj61QwsVxvEAa+JqEOX77ifGYSXlVojMOkTV+toRm9Jlv7d3Y+HSeTC9y7u7oo1ZzYNDR
k3LzGA8zNqGN24gHLTNXYzETGlyDFkrOZs0UrIl4pro2Cf6xgPNQLCQUbPFxr987tN71l3Ra7cZl
zHhLwHCJ5xVKDNqCunXI4SQ4AqBmA9ERuwknRfhay+E0Na59JHCkWRdG94dX6Udl75kn2yDXTOS1
A+AbwlOuObM7LM7rNFQ9L0MHucFkSVdUxKWKLJh9N98YeFI2ttfrvIWjwG1cslT2f81Seys6mC2t
zfRwtBni9SlrfCVYreFR9ze92WOD7Lpz0ifwiR1mcrqlfhWnwSlHg1pbCvCLjmpqiPAhaR3K2N46
VtLczaX+NAiOKScMvQXi5gYJMBM4LEu4rtfimTTWVoYcGEeNtdPC9o/vjDhJIEOiJC63FeGbp9pO
vwyN6xPc2jzRotj6uzTBE6X2LUzjV0gW6VYsUDXd7oCHZnuOfgTADst8G5OxJjDoTlu78AHIV95R
6xgUGDRNdh6122RyEhSs8XHyuVclhjYG7POfevaQzLUogxLP/ELmbaxU2d/0KXYxzmaM1oiSyYfA
S9GQaDqejlE9DjlvplNM7JRi5rGOkfgvvlhzU9UUx4i54y+1hC4PqXodwnxfFtV4yCv16XVy3ZLf
EbGKJyoVuYCUeIXCwj4g2SzIIgOHjb3no+4/PJ1Reo2tDp1RyEREmaeygyuHnwVBMaJ8cJcz53Bl
7Qo1hweVzE/oFhFLJ/576mm/QFirbZp4YMNqsQtThHp16n1MTkbLVTw6Yby4HxJMu1l+aK38pvzu
txrMl5jTExN5GG6bE7Fg2rlxQAbl9UdWMS8S895XDPpZRpBsWVN56OOjqhkWd0V1zBPC2/sp2ZEe
Y2yxbhXYrhH4Zeg43dj5SlCHb/IwZvChXvqZQII6glLbUzdRtcbiPGM+iOoW62Kbk2oyVV+5hfF+
ANMywK6q43xVv8zYqcoJQfmkHb3yoDWesbPdysTfV71NrvHQ4PVTaOJhaWfvMFMNOg8EKP7EsNts
BN9Ko8LbjOc5ZNawMT9niKvchZhJvIzvUexdOlXeGs3BgujUL9QwzPklignX47XlOxeU4wvEw2Hh
rH6h7zIf7UR9RxrkBd1F/s483hackIdcOS2gGzi4+lITm6K2HtzS+/C6AkV5d0sKOa6bQoa7SiO2
E3rVpzP+6MyVU8N5Sw3m4OQ/fbdVvSFo4x+T8Hlo+gSPQ/TsGYM84BJfR+aAlXd2llehCzpFiwqI
/ODp0xPgmxXxFveQu3adLmrxQVrrxImeBOQHNgoAYI0M8wudSi2Rlk9hkW4GaxDbiqI5d2uEMRH+
hFa1uz7nBZwnfGpYBvCCpzgAJYZTFcVYbqT7a8ysmPr8qa9NLIiduPaowgymiqAr2MIhteWeU87Z
OfF5bXtUAquUSw50Ed2hxs4r8XFomFUP8qSyt8qgiemzqgkiUQcwQJ40D2c0tmBUU6xGWmazVG46
XBkD6alpQZuqEqSzzA6dVA0br8CqBaih8KFFaSEIgmE8YTnc8N3/SHy4YWOffml9swsjqLAuRuJU
ZC+IOQK3oKFTCc6Xev6mw5WrMJz599v86DDo7UGt1+HaY5OoQU0Qydcg8QtmyTHu2k/Z0K+4WoeZ
IM/+QGaDxwwptG7iqy/PvNw7t68+zB7HLeqXe+LlX35u0CtKXA79vJ1bzEmp0X0v+YRR1p87u5er
sVMX6EXUyGbzNBNqaGsVnh9DvUW4CFdTGv4m87jPYs4mz+RhgQ9BntDKdeu3wbcvoUnBHhs2B+V4
7pUdbe2hW87mP26cBKo+z9qT3jIqMs2Soh4z0Jg91oN/zq3wOCvw/KKvnjvhvhYdIs2ZBQ5qEvS7
uXxxANkUjJOSP4zHHSSl7Al9rXqtR9qaxn7ReolXvGJcYurDzvBVx6ZD7UA+sYeMZIVwcSVH9h+e
WT7G0zRsuB+OZAUFjX3wqZMivrsbHfHZfpLzq1G05VbnnsRzbRUPEzoL3vygbhA5TMsBAtErpVSw
V1arlzBX0Z7VEFFWLnZ/sg+wRJfiRYtZyzFCW/nSJMGHE/vcgyO2Sni0rk6VNjVMJovFy5tjyb/Y
mpQrStt2LSNyMUFQ3EcfD0HT9F91rL0xFWi2YTWi0xitH8d9xmkFKKbnu4RhzgiW06KEGUlYUNSy
AQvoeMDF4K6I7W7POPWGDvRnEUtGkIC2pSVAmmpI010VBdQbJqI3DOjt6LzOff+MLg/QpVs+u0Zx
zuPwFjXcR67+bcW/QLXZ5LcMz+MivmbId4BHvaM6GtZFeh0QDMAferHYiM7D6KxNl9cJo+gyn/H/
aC3m+7TFp9xChSCpwrTXkQc1lDWlS5ImMPDkwcK7yWxh2HmT/m078nnEpTbTm6TMjDW7eowjmFdZ
HOO2KCEj6W3x7Wmdvx9KAdBeGN9awmomQym0ERN/Un+wfxjDsFG2cH+GabvqCxpHlz0Nj5LPx1AN
3DdUoKX2GJdcgmgrq8CiHVgZxkx4T4KJXK0LqSWbegjfTR1nWdRidKxdEYTYZG7Ujce8VBfV2Hut
ID4t9w+ey+y8Hj6KVr+ZyNs3yNyvYIjuVj9tmCw92z6OZnDpfCYQ92uhsKhDWwcKDb/V9AhhUCCf
1p1jYJcpkdhKy9z+mDB0yZyH5tXkOE76STQ7ykxzRjboGu01cUBBulG/n3Kqd2rICQZF7bM8/lzQ
YJbDbNoZUaBTPD7PUfmDwZDhaKowDecGBQ66LAlY0YbRSDGW/xWz+DJy+UxTB0NnSEmcNs9h2wGG
0HBgOjR/MBZayE489Rpj2lVR8JrpYPKmLhTXnKaoYn8BGLM2LD59V2Nm5u5wVft48u65rv3O5WMG
eXg32JhCvCFhnirp8motfUiRfk2eZEjgqFUjJnvTldbdrcs/LAvqjVDxU4TsPCKKiEMoCeQco9Hx
IuvQwcdKO/et7bPPGt31xEJzU7jmxZjMv3aPOnK4JKAWhgEAHFw8P2grkGUe8lJ9xMeRgNFA7QPJ
d6rJf7Dj584X9loveREr5VLNOI+mKeKg7aHrxF7ymoRldpKVqLd+AtdZH1ymic0t8UO1sqJiCrKZ
BzK3ndMQ4sSbAEeVjfaHDWjNf36vxWJf+jK+NKLgWxJyHyfhsIGCysZmyhGvhME4885RMBxmP2Kf
pC3r+ax/04sqOqOCBT1I9QIh1lg4bWI07VXjGLvW1e4OirEj9pgFKdxxiveJv7b814SJVACGqlxV
C2et8T/iNmWqKxpG2aP4i/tqXrncrhve9i3K0LU+6/VWq5FjODPDztkHCKLYJgEKQsDitv6XraNq
S6r76LC/5zgjDwS6/wqdcBdwxsM5wyyQh0UCv5K7Hv/s3jTUvsE9us7cEDiGfp4987EEdrOKHH8X
o4Xjy3YHRCuWWgLIViVUHcg/FM2INDn6HM++iG54KywK+b7Aq4SJD5hGxixgShhtNZ7/g1gVnFfT
nuhGy2NRTc8M/mpmoua5M+qPupxYb7co3CZ1rwi+GIxLw7uTdx76rFmHSbq8rl3vj0e9twJh9Nw3
ffwa6cfQli9InlrOtmZ5eq+xWbyKGLyl7NwWG4kOczhLvAveTLUycJQGFF+vlUTAJiELC2d+j2yT
yYITblUvHl0jQpNN3p0qQDh7ujrOGmIWr72WmhIrX2d/nE60XDpT6mTASjdRYk+u0El6jO+Fo3+H
ip6a4+rIK4B0wu4vRl89mrpZnQsV7enNixUjgJvRpF/CatiMaXLBmT1gK6uXr1Yy6DxmSBUC6Uc6
D6u7qVjIXeHWx0AptO+2pLbxvQARqc+Fm6zG1gBoCINaTC+D60mCM6Da0VSkULw2nUmR1+cRB7WT
2hvRi4uDKwwocsUc2XluX7S0XHyY3kjoQHHWexScWq941KIxaH3BdnesxDpyUfYVWb5Pc7ld/td2
2TVtPPOSAVfZzFmGZwQ9HFAS8wFRr4dBafwkGE2wf9yCbgzK2B4pJXm3TcGicmRoyciE8zQTeTDI
lpGLBnGx6WhOwmxL77bDB3EXs/Zbog6sTFDMXDYpkkB3WSLEp8L7kKWWHNoOVCMINiQpEVRnF2eU
FfsXXEwxi2W+04xEt6aDvw35JFb9QueT8/TyYbbJESdbdaaChcNRxwwj3Kih6e7xIWGEs7aKoM5w
ltcJf6soEWzNdvdWkSYVhMkiCdWOUroncxyDqOUPqetYx1JDQ5fXWfgCzJ3nyujB82gXm4QSK+Wu
/7KFdRujniZXPSDFaw+x5Z20peolCmneKtAgK00Od39M8mDu7D0e0v6a8GilDZN1JUlgiPT4YNjG
7zTDGzCEWo+aLrlV63OkS4ZEDhR4n0mDKddZFf04nRPCLgV1ZfO+byrZfiMHYTiXssCaT7btiWOP
7tSLyrvhW29LEEBV/NgGt45lu+NaXmOySteCH3azNPaqy147L9LfqQAjvHPhvXXM/kobP5xLn8o8
b7NXlrr6JfNG7+gv4Dd7eLJE/VUM2PbH9gfCmEAaQNCiYNrDPo+FQRSjpuvfzdzQznbcXAD9O7u0
i9kq1DWHt5kRmM4R7E+459y5cxGYIZ1JycuY3ivF8iZGIbRKcWRsjJote4letHzUpcwOJSk8kp0O
nS24ONwO826czCrQSXzlXFnHEVGb3QhMB/ryqcrbv1apSuyAQ7ww8HC6Q2INPN1/TmBUdU3BHWRr
7V73cLyhKgn8gcpO2fZTndi7xHZ9ZJvJzmfsWE+VuOUQlp54twB+d++thgMlZ2BqBCYKd7/6O3Ls
mzqjC2GQPN4Tv4NXvkfQXo6cryFr5CYSbEJBxIBK/8765rVW/sVCrFXr1w5IRTQ1xbsDcpN2bKB/
tSvFnruZv6yIyYKdbEHhTWtTqpFxiDqasN9PmXiNpZMeRVQ5yNMyNnn4gsdFoQaWO8fZD4Bpgu03
YWmUjJq82giSrg3GiWNEnyJ3Y8Txg0jTJ+IjnCXBpTuOGNlyyUDTjWBiNG375gxdvOHjpO7M6pOG
HHP5a5fG9tMQwbNZHJG2joa2in8JAzo4NHWBOZ87tkO7ynRvVetfh4iBsKEm65Qoez4AomI+DJIM
Wk4EYlK2z6O0qT9llu6Gmz9b5UFV1ceQoxQ0BvMKesLc6P8QxYLaToHVwmC64bgC4Y0XdVd3OAKj
orlnfl+9Qhf+jDaGBfCYNgjjAkPmqJ65GfqX2PWxh/NE0Wd/OxG8QLk01zFHZWygMXTM+GLEqNik
O6zNIwm4NBcTaEcH851kx48bJbklgsJBtEa05vL+mznuZ9ik98yoyu3EMgL+dfNsMHlD5JCv4dUc
Ip0dGzUAbY9lguXyA42KnbnMeGRB4rTPbrjAYCbsZZBboIJ1WKmmjZCTDW0EIJFmZtvRbp+d/K/X
DPaNuVqPPD6ZF2VvHlaXQffuGB7OwkqabVf+1Lovtl2/SGk4SgrKPAzYnGaiqtim5DVz4PCeDvJz
jIyXUjiMIGl988w9a/iII0DUTce+dIwYVVMPgfZlR8HZuBHdJ5IVyB64qDbDoH56IGwBWuZXDBIj
uDZeL1NlL7PDK+ExXstx5491vm+qQcEgoGKOpnwv+/yWOp4etPUitUJWApq/zzhQrI5PKEG3QnVc
b/UyPQxgAQvRhbganed66Dfs9z9pRP5EPSXs3CEl1M1p13YNyLIRTpDF3sKV4jp2CRig8c3OkSF3
jf+HTLO/9iK2cG2o4y0zEL3VFaMdmELUP7/V3D4pItFal/FKnZMbAMcsgez6i78Ki3fvzSuD29HV
UTGycXRs+05IcqU3yU7YlOhe/VmgrVpD4Kt5aaai/sLf9AerwbadQEjr/GH1FoWkWQ4TF5/3PNrG
R6G0H6Oxj4kv5EWNu7KOHl133PO7bxpdx6YMU9iVZjIG+CsuCOyXp0Zo8H5YXESG9gwqzF/P2rj1
WsyFgyK9uda3WCvPaFAAVLDgwptUMAqDpK9QIliy/C2GZewjkQp41m+orB+lv7RwQhXLj63TEskQ
d769KQcgHa1m/PiZSAPdw1PVWPO4yWd9OKSIAfy/afGIn+wzs/KO8c6pGljSevmU7hsM3kyRQDiO
NAc2Nd6oOxeA5SqP7k07HyEQ6ax5yE8qs/cwdxg1cWSvAJv9jhrYNqsYsjVWpGc30d9tVi8IHuyb
k6dc3mzJ0xgENXbCmNyfadyB8lpV0Rr9zC22snVT/1bunjyDZGu02R+Cv1kpNz1SitltA1+KhgUg
DbaHwpvheIyHwiLMIqMH7gE8aY6NvqKcXvRMPym8JzOD+V3sYyU2gWlF2HIQ1SU/LL1O2PpBm2i6
tiZ37E9jk79dwGySkeSfUGqC63oyvBL7qMQV3y8jXdvdpijdfT1+ax3vkVif7Tx58cGU9a1EYaL4
fWs3ZEsaAZpxqoY3MI0/ufdxGXQz8hB6dCiuA4dBCtDS81+Bv3fnMOYEN1oj3Ia+fTcaigyzVSfT
JzzHS5rbjMVvmyzJXz5IFEerN7qKOX7JoLRy90sXD6haj4U7vk0Jcr5qMbgkrFbYmzct0QZoP3ax
22yiKAUW61gYmNnEoHmH0Loswnqi7ZYj4Gx66QlUhCzTX45TxTo4EJJnIO0HaxfbIALKBChil9PY
W1AremwlYiBxIKQRIkVl0cGp7w7geImzkWs8/MxKvHEuGmGT8NOjija0/34gJV+io7AwhtZvrkdk
uDTTq9bzITZYfgDDvfjGCJegakt2QBX/QW/ayyG7uzllo0JxMg4TksSIpa02E/uFnfA8jfne7fe1
4WfsBtCC1xlYvKzXAzq9CDmE8YGGFOt3IiUOGjJSY8I3T1Vo3x2UQsmAm1Na1k9YM+GCw3CxjFDb
DzO+Ycst9I07lcMDYyzZVicPDaGTmj8Ze9w+ivZMbcaVywQSSwHWHPY7Rz8yxNpyY0FfgD4+N57C
NL/2NYrZmq+9NDCfiN76tOzmYeoHMyhhAdxngr5hHR3i0pqP+Sz0wJ6ghULNkIb+XIdRT7keD9tp
bL6aqCv2CfJCh9zMHWX1t4VLA8cgHquuvLGybY5zUn35AOihipQ7L/b/gjt5n8FUp6n1Z9Ktae9O
MPAMnoNBZR4rgHljONNDayqQj4wIqkZkp04Uh/Da6bn3YA7zaWjRnwssuQGAgnzT1nl/qmvxCNe/
e7QXONvktlyHs2JMPjhLy4y4gKLzXAkfRpth21vPKM1AN/Ty1FakK2sYvsuSkwTPWLGrhC12I2VK
XWgI/dGwzGA8t3W8ME4onnZjA6nD94Z5M3QKN5Op+fTT3UmYhI0q6BOBxuO+srSlYrKPC4qUPB7z
BIAdSBAm9bVMwGNKvd4RhuKvEB6X16HDv90d+dzwS2gmv84sbE1Rh+vAUnsSJ5849dnAs+MQdqsf
StTLK88xoJ6CYcxC9lRVmRwbixZMR/AFJGDc9LH52fJFBkpniKsZiXEyNHRW5pyJa42WOUxqtZmp
G/meXOOsC09Okr2m3XhMi4yBU7EYBrqSSKTkOfdYHI5p8Q2BcjsqtSNB8DFBsu7F2p7kyGrVi7G6
eQ1UPB9vhMOrDRsQAoY/TFvgmODcR2bYpQ2Xyxl/u9y+pC35CArZYBuWyS4M84ehAj2q8x5sjMT7
a0T1ebBjiyyB/CCs6qsi1mHtManGVc3y20X9YErjjxuaA6jDjHGI3CZG7SINV2Yw9i7Y3Tr69bLy
KZ/ZkrXLUt2i1BGj/+rHyXcoiDCzcN+t/JG3otRTctn6BKUL5w2xO4AmU76bJGWwE+dozDQD4zu9
ioa+BgP4nqAZIIEqFRwU+qWzONootkFxtTpDaYcwPpzz5yGangY7wd0Zf/kRmt05K2AhY4/DGLFz
KeDJRXY2IapbiSUSpavnHIcMR1pnjBe9ak4QblHnoE/tWRn/H9GH/zv40CRmWNc9Fw2Q63v/IyG5
qnppK9CsZAuQuNnUDdqAkd6QZyfdJQmDWgD76zbqtFPCLGgn8Gyv/6WD96Hb3qTKz9ZiXJBjvKcl
m67/7J9RX5xTMd+gpxj7f3GnqVu0GwcAcbiKxxKoMUznkwhDf9007aH3QpgSi96dNWgJl8oMo5sq
hLZnnylO/tQiRKj0v7WKjA+ZEjhk1arcDyOrWJK+rh0QKYw8ZOdMQGTIBk9oKAMriYeN6utLIlMm
pvRD9X9x9l1LduPYlr/SUc/DHsLQRdzqh+OY3kkqpfKFIZOiJwFakF8/i+qa6RQ6QU6ciBsdV0cq
gDB7wy0zQtELkxi+Oj2uDcHZT+EFEMfP7eBCga7Fe+ivP6oKx0xoDYM9kFb+Ne62obI9w9CWCesy
Z+5nuDtBiIh2EbuEifOdBazi3uoKax9NPL8B++7v/0lJ+2+b4//9m1Nz+6//wZ+/12JqkJ867Y//
+liX+L//Wf6b//dvfv8v/nWbfm8gx/izW/1X4Wt997V8bfV/9FvJqP3vrzt87b7+9ofF1aObHvvX
Znp6bfui+/UV8Wu9/Mv/37/8x+uvUj5O4vXPP77XfdUtpcVpXf3x919d/vjzD0LYm6m9lP/3Xy4N
+POPy+pH+vW//v3r17b784/A+ye3CcEzJPG4j1QOC/fxdfkb1/8nBWtwga7bjOH/JX/8A37KXfLn
H8z7p+35hHu+70MtARKEf/yjRTTgr9x/ei7c1gPfox6Ht21A//i/7X74t6XwvwcM/fD3n986b/8e
gQCHcCDH4Lu9+Mp//wp997hFa/9XQNPBbQvlHTsngaj1PE/T54S66u5NN7xT/O9m4v8p3v+9+Aya
V9OoKkjzAnEbX7VFBqiFZzftC6yUgBOuCBQycUHRgQm3XuPvTuL/qVFzEA/KGbKMeeQeS0hVZ/e0
AJR3n7ClXlY4XnO5Xo2p3zSjZlyFuNkYV+4xmcQApzT4Nve4dqX1y3r5po7TMqIXSFtkOCkdeyL4
rRtYnv/UWdg43eDdpFKh5c0uHmUmKZ7WKzQ1aPn9zUQQUJYa4LjoHoci8NRVnQCDvOdtj9fe9QqW
nvmPxfV/BgaB9LYCP51Hu+uZc8Rhq84+QQeZASljB3kEaVrgvyfoCrVOoT6sV0dsQ3309/oE9CJz
p52cI/aoON761A9ZuWDo4fppfYGslQIfmI+K4rnNs25ojgfjYo9VlZY3659gajHC+m2LixhQ4gJ4
3OPoU2yHm/pnMkyX0h5wGaHi2/VKTOO2NP/NuNUI1hFYOUgaTa33HDcN0I8MTzXrpRua4GvpofCz
1G0ZHNpylqavNnL9Tdty0JKYA+EqvrxxrFdkGi5fyxS1NTqAPMCE0opBlo3wbE0deO3goQh0kwBQ
pj7uYTexoM2gO/gpB/59vWZDB/pawmiKMROCSucI2795PjbYc8UH4QQ4Xp1XwdK3b0aI4tbKhyay
e4SRN/wB8IxRwkoOt9zRmRVouYJmk1XVrVh0CSYPUhC1D3AGxKfseCOnGpKRv3Tdmxa0uI20R+Ug
gLyIh2OadOA/DAkIZWUmgVkase1KspltVGcaES1TgA7Ei55OC87Jn8vT2BAxLJJw4Guuj4hhjfC1
1MB4HfmjsLyw63raXVRuDcly3PIW6ijSblQbwWOqRot/WQ8yAi3VDwXN5495MyX3UnTNQ5vVyf15
LdGif8QlBhltJwipBVkXDp+V/DoYfSwWEOnL1XkD4mlZAHYHuE7whA80FZ8uLVgB3+OEj4fY9UYY
xtvTQz9KJxs9BDthT+KezM4U/wLRMrGx8BiGwdMCvId7rgdHaRcOSBgG6EgujrkToIYp6cWZPaTF
ON7ysFefMj/k7ZAD5T/5gHu0NjbkG31kasTy+5sQzAPodAVqGQLZMDz6JH1mH+EPAX2R3CoALV8f
ClM1WqR7FMh0YuE9LJrK+RZQc3kHkSKI8g5Ocd6W0NOiG2bEI3x/YwQfJ2V/cGJ3FI8N1DnzayZn
eNp0sEqBT2Jcw5JmvVWmCabFuzehy/BsituRBsMEs1fofB0qVVhsI9INy6SnRbqCkBmE+xsvJFbM
PADKehcXMwGMaRdS/uDDmoc36UZlhmzsaTE/Qd3fLkfMNaccQHiDArA13hSUQni2huQ4ucudwbNv
fNIR9WW9A5dAf2fvthxd3s4+sHojr4aGXYhTSALpiZjP7feWzok4WnNTu495Bp185Lki6W5saMPS
54kHzHlcr94wfq6WIKYIvgt+bkWQKbN63FwWsIFxAWZYL9209XC1BAEhU5VKKoMQaptNfYTD7gA0
Vgw/3zBupz7+DNHEsQQBy6/wToMTXHULkTI/e/Zz6jgbAW5qo5ZBfHjYinrEoy5UDFs4jczBKwxQ
RrmRoAwz1NXyR9EwF5euINdwlo4gS8PyBBzu6snyocAGK6x+49xiasby+5s81RM8D2RZzKFrO2cv
0P6wHgBYiTfSk6l0LXdIFleZZXlB6BQg3MLb14cMH/jOYHiuzwVDbLlapmhTOYES0vghdP0jesm9
jtK/pGDw+K3SHlg4CmJz/F2UM1Am61UaUq6r5Q42VgXmEUgfrh/haXj2Aly/zXksX4cJqXFjeplq
0ZLGzOdc9iB7H5O4yI8gjoLBJmJ6SIg4c9vmaEkC73t4AJVqDlu4K4Q0dQfogEEWf72bDEPvaDkA
IoEJ9EXlHGY0LQEwgFlVNNX0vInlaCkAp6gaOFWEAm0BMLIT8rmKebMxwqZP10KbuKLiCoTCMIUJ
8eMIxxh2GKCRvrU9N5W/jPmbmEuyvhNAXczgy0DM3rIBLMZ5gJ/ZNUutb0rHFacjILU1h10EaC/w
RCDu2OBDrg+rKfk6Wkj7FZ1hJYlxJXl7YGN/wSzYcpTxMw/yD8q3Qriu4YFYAVnsXa7XaQhyRwvy
zLYaewQnBlyr7IttpRb4jQq+WFzIHQQd5B7CshtVGcLO0YK7glA4XH+gVjBaQF0miyAa73JRhSAW
uhtdaBp+LbRhJDRUGcDgIUOAPwUdxAkJr/ONE8YSX+8s/VyL6q5C8htnFzh8Dj4xAvDFyvMbsI3x
wsSj57aG320AI+CzhoZrUU5gIAqKTNaHrQPIACiN8IKboagl4NgW1Q3Fm3Sx0TBDt3Et5LHiR7C0
YF0IxamI7BvQN+HUo6DDv94Uw9BzLeqdKG4Bf8b9k4/bi6vOdTl4qHVxDQOGamO1MjVhqfpNaOLi
1hoI9HFODXj87YeIxHkMnemqeD2vCUu9b8qHaucAPhBVRyAJge2d5o+eB0hwEXnxeXOXa9HvZFbO
oWwO/dAiwQVt2wMBH8Dra/37DZsergU6ExmnEdxojqKyvsQL425og3vRAusg8Jq6XolpELQQhx5q
A5ovTGp+NYFTSYEccreaYCpdD24HikV+QvAKOMLqhy6lt2d3ENOCG3wKPC+1KB3aCDBdERAaFO5d
78Nq1HVBFTirh5gW1AkgOrVNbdzhcPoKXLh/jLg1n9f9TAvjXJWFn8Yo3G/9Es+0yXSMRze5Wv90
w1LBtCBWHW68oNqGT6dQYAiaD0D/lbuWA0ErOIRXYdx+XkVaKJeJoFXNoJOPl4pwbO27LJcP0GP9
ljAGZ/Fy47bYtNwyLaTbuelEnYz9MU7JiUXqxs+DCwsgURcqN3FjwzaTP5apc4BT+5lN02LcjkC3
hZlUh9fwCfsH2M5nQFC2Kv3Kc/IBKqen9S40hArTol22gcqwSe+PmQuIHCSeYF/ZgFq2XrohnS9v
dG9zoQdQdQzZQaipc8s9xRYgkRWwwffIhcXGZDM1QIt11cPYCIjePpwJXlUhKQYw/B7MOQglrrfB
MJupFu5UAjTbi3gInXwST0EDSWABoftlPhNA/QLntpz8MlyvzNAaqkU9SSNIjKsSSJqoLa6CrAVT
IM+m43rphuGgWtj3TSRYPDl92AXsBdJO16oFDbLyrY2uMpWvB347ZeU0WXDzTKw7ZN0vLIohoVo+
rn++YWWiS7VvVtYgTUuPVF4X4ukTdI0RPIyhTp6g4ngV5Bk7b87SZWje1FLlrdUEft+HTercyga+
UriMuu9c9Xm9FaZO0iIbL9mjAKDIOsJh8Fi1EUyfyGfqlNfrxZuSFdUi2k+B28YWYQp5NNshU3gq
zqMcKGJSF8e4ztLQixrQp5uuhlfSHANP0ZQbfWcaIS3eh9jpYWrYdCG0FKI7aKxUh3IM6IU1wTVY
+EW/cUIw1aMFPdS4qA1QdA/QZXYPWXcApyjaKqi7c2Xwc70nDZUQLfChCSm9AXqe4TgAL0qa+b6E
98vOo+IB+lvnrcREC/igcnkqLBgf+vAlc6FSeoWE4z2st8Aw1YgW77SjHcQGUmSTYbwjbXzP5uFa
9OrpvOKXjnsTKTOvgyxK8j60oWMAUnl9jMb6pZD+mZ+vxTsfOXzVgceEZv/4kFfRacxqCIPzjZXD
NL5aoNdjFMUdiyFo7FpAxELJuwfZinfQUG5tGFmud9LS1+8cBRcozNtOIkQIb7Yo4Pbo+w5gpHio
P0UeOcRS3vVUbuxRTEOtRb2V4MjR1OirHKznOZqPlEEAukyO660wrEtEC2wOEwgGGKB1hDDiRTPS
a+5sjILpw7VQFpPTueAg9SHgfJeirS9KbBdgwbGRDg0fbmtBnEKBD/ar+HBaf7AFnpCD17N6xNYC
twgyEBtyjCupfbjDy7s88C7OK1oL217COX4a3S6cgGr7OE/QgMl61h7WSzdMSFuLWh9Aq8wugg6+
oLDL5mHdFdc+nPI8236kLT1v2tvLcL/JDTHtALHmtnVEPn6cCRx+bferbBf5EVvuhFWcNzFtLYgx
66UsbOwJoEIlwJNSsJcfQO1Z76tfmfKd6LW16PXbARQ/Z7COIF6E6jJ55nyHE3H8Av316X44QprV
OhSPzacIklwbi5shImwtlCF6LLlMpi5MZHzb2emLE7fwM7Oib+uNMpWvxfKId0TorkbtETwouG0w
AFit7AnSttPG2Jsq0EK6AdYVz6uowC+cB19U3wDbuPXd4KxlgfwX+o47EC33QaBuSvagaP6toMVt
6zkbxb+fMUigBTYZU48xRbowGBlcsKFlfgEPF3cj+t5fdEigxXbScgBdnd6CqgIER8q+/+bNQPBW
1ieSsvasASCBFuIKAmhjDkus0IMWSLoHMROOfw7cMYuDkHW7tdt7f5zh/vh7jAtAayO8jnVhzMVX
CPh+Hp362QYc/Jx5ShYU59sUMjBmNy5DV1XgiR+KZUm2CmzHWT93G6NhaoEW3k0yeLj9VzhR0OSm
mb2XLB1vo8r/tN4C01TSIjkD9557CWvDSTLQ6aFkmHI/DdcLN327FsbQawS+tR9w2HKmA7ebSzhc
Qchh3sDhmb5dD2IHBO2YwT4awg4U/CL2EihIip/17TpCbkpIhounrg05FBGTAjpnY30PaZmNEDYE
mQ6Lo3jmBGLYgs3yGD0lwOQXmf2xxufvZSTn43obTJVokVyDyBQMoBmHMoAaVRQIyLfGX1wA8K0q
P63X8WuX+N/rD5Rsf48ByDy1eUIgJuuSOixbgH8dQsFxK50fbCQ3cogCGEEkl3icycFSgBgO0O0f
IKMjYXEPRcr1zzBMNZ1pABdfZFzeY7gSet92zpPFPUiAsL/OK14L9G5kbSLcug0ji4UxhYWvEJd2
uXV99/6GB4Dw3/sQskq5mxUcgrxdevSogsZm1D5CF62Htkx62zrNRjYxhIyOkEtnyJA1CmSjAPyk
nE93Jcj753WRFuyj1dACuBVo7paD00OE2s1upQvi/ZjBeuDMYdZC3skrVUE1Ah01dQ8WkmyR8M+W
yD+ut8HQPTogTgEIC4Nz6OMAddNelJPdQVm2ZBudb5ijOh4upomDvQxtQngHfh6z7Anofeh3iY05
avp4LdoTJUXegKIFI6eUj0ea1zB9jvGEnG98/xLR70S6p0U6T+LY731408/KeoSF9ccCjiCwugxV
1W9kLFMXLb+/2ZMXqSNxI4Aq2mi4lX58W/fqoku3HtZMxS9d97Z4H8p2cpiasGHed3vwseeHSNoj
iWHgsT6DTDVokUy9wXaGFBO0H2GGJgtyHUuoigPzv3HyMlWgLdilggqhahM0gccQK3HpfZTY90kT
/DivAVoYg9nc9zzACCChXsNU7zpPQLKM6JlzSAvgYIwLeLPGTVjl6V9Amz/JRnxwh/heyK13CcM0
1UFteORvbOy5mxAe2HsnL3BslzcKNhxj4x/P6iQduIZr1y5yR0uGret/dmP3ZsLTP6ygn88rXovk
SPEyj0WGJRV9BVJ0PO5ix4f4CG/Py6OuFsody6SV1YEM80B9UmoGNzZ/7K3g03oDlnh6J1PoqDTb
xuGwcmwZ+mDqQ7sgg+iZBeLfh/XiyTLZ3ytfi+MsC7J5yCZ8voQWqFc+NL6EeVT7jUm4jNu1+yn1
oD5ZSQZTiRzy5rixIbtCZme2T4tykDLdqPSZDOegoXvS8rthjLcgwabO0yK8tyq/BuEVFvLOnEAA
wWOyFq9+MOQbK7WpAi3EQT6HKYCqZDiJthMhIRLeI1EEv5+N8DBVoAX5BHMAvykjELSd2I4PuYJe
IgSMvbHZ2JwbQlyHpJGS2nwMYI2aQSsRN5c3EC9r95Jkd9DSEKf1Wea8P8l0ZBrELxSEvMCmZnnz
yYE1+85222YPpuuZh2AdndYVwG62rMLFFkRvX4dZTVdkpvnXfFKQ9T6vFVqkq7SBtLlCV9UJnAYh
Tn0QOX1SBTkLbkOcpffeLqkUzGnL68E5r3xxAd59e4KUb7Kx2hlmkrP8/qb0AaZdk4CVBwbamT/b
dRRfgFMJQcT1zjEVr8UxJLOEQycMcVBFsoV4v8/44kPvbp0iTRNVi2W8jsI3UQwCWl5VFra40mwa
/1NdVV+dmJ+5r9TBaF5eUsDUG0wj3n1I4/Yx6ebPgf83N/g3avA2lZQ4WjRD+GNkRRHL0KuCF5hD
E0hXQT/2rBHQYWiynDzf6ksB1oDVvFguoZd9Xg7nTR8ddia6Lsk85tRhZMMhFFczh6Zw3fOynA40
ayZIpELWqw79GpKw0JK9zKtNENty+f/OCqejzCSEpRy4H9ZhBtlA61PszURCJbduIvbkQs6wubaS
yLX34Mn700ML03NxKQMKswHCe8e/7CXN4aILcbVxCsHzgWrSCAOj5qvyXYg7V7jvxkKZQxflEppq
MHGMFQhyoTXDKu2BtTleXgNG3eHF7vI8/RBEtdNduE7r+YdUuvZ0GlUAAU/XYW31RXkcSk5wfrCy
b3bs5v2PovIS3OTlnSzvXFwREAgdZd503UHzZzyOolHTQTS4r3sKVEknQH4j2ZxIxab+Atewc3wx
wrakAjFAuPblCO2hAHoHLIieeqUScm3LCO6tO94zvzpzOLVEVire48tZHVp4+4ZxaYXryKk+b7/F
tTwGROWE7WEhwsLNXgZV3Qckvoq89LwNow63G/CEpCB9XYdOHyHLFLAjDsLZDw7rQbp0wXuTUcti
zgCgDykzEYJnrnYRdHh3SmU/wGDfWERMFWg7ksaOmQuBeIGrlSyDelL7yEbrBU6MH89rgJbCMjCg
BxhBIZpsOwDy2IJd2KjSi5rBaWm9CsNSokPuEje1+woGgKGHZ57LGeR/nP4a/rReuuGCSIfaNfAe
HQYxINcoyIgBuJtdY8sLk0/VLI6/qbzpiX3WOy3RkXeySjuQggJ0Fljb0GSVfzUVvGKmqN9ojGG0
dfCdnTYQU/BFHTad/OXE6dSXFODgL7gfgYb5eo+ZKll+f7NzIFVKZothzrpQRVHHxErFq+gT9cOz
0KSNwDAN+vL7m0q6Uo6RlUC9zOfFT2Cnr5zFl2G9AYatA9P2JqIfm0FOXo2TMiTnKlH2z/ls1T9K
Po1fpprVP9frMU0tLbgHR85s6PG6WsgAGvUsTj28HlouhZP9zKDhmlqwhVGIl6/rFZo6TQt2mJsW
xFYxtit+/dLX/QglmPTMFZ9pkS68McrmGIsyg8DuPugJPJ+s0Q7P+nQdaDfaIOM7EBwHI7sorhJ/
UZDOW/uv80r3f59NbQZPvKiukcWr3ruCWpb9gkPutBHWhm7XkXWeKmFo22IrmkdFcdlXfob39G4L
gmiYrXT5/U0kwOaqD9JlgfNL/4oX4g6buBeWTn/1HdR1z+sfPaQbonqFw3FoTRV7TUAoeJ3Lvuw2
As7UQVowO5RVkPLLcWp1vQFCPEFFIBg1Qrho/fMNsDdCtYgGGTqK3MKvQiC2uvwhrSDGBF3/ikK+
ua2tj5A+u7N8b6Ant8N6Ap/aqZmuEsuBVfD6J5iaqMV64zHsHTPsKsdJJv7egp8cxEaSShSn8yrQ
Ytu12YzDCJIW9Lyz8iZXrY9LEiWhTndeBVp8z3YP/6KBViFjJMU2ZMxGjisePgQbk8ywbuiQOred
YSsB84sQ0ufPbZdfJHP/GYSM72d9vw6mg7Lt1AX9XIWiqdq9itnPuYP91XmFa/eGsZxJ2+ZeGQ4w
ryjg3Uppu7FDM8Q30eK7tCw7HqFQE84jgK0QUwirhD66SXxrxfTTeZ+vxXeXQCyQgEYXBo7PIHoA
BWI8IVcb4W0aWC28Rw+SUBXGNkyneobSNVGHuQuyj9xP6MbsN1WhBXib8armFSlD7NfuvGG+jlwa
Jv3W24Ihen/dhr7JsbHCC6fb1OifzOIXDPZNF4UQZ94i6Pi5MXdTf4C1TMjhIhpOfG4+wnhruEi8
Hn6v6yNs6iAtenmgQP6v4JftORVUzQP/IiL0g5zmT+vlG3pIh9I1oopjqK6hh3gC+74usA9Yh+jD
eumGr9fxdMGYT8NIsPpnLAGJGP4SznyZdBmfDmNh1d7P9WpMjdCiGIJJke+yGEnatWDWoypoQu5z
yw7qw3oFpnb8VyynrRyCtAxp0T8VNYEDgv0Uk+i4XvyvGfPOcVEH1kEepfPtBg1wivbgW8EFqYYH
ycujDX9gWasTpDBvJxb9hPzgDnzijXpNzVr68014VBmk8nNgKY/t/EsOv4tPw2SJD1XiVOcFuI61
g9cM6W3aFmHaR+JEIO0cihLOhR3UuM8cHG2JFrNV2lFZFeEwF99rWVxTC2jfKZo3Lv9NvaSt0P0E
bSfYs+FVbAABbQ8munhJPae5n4tF9Hh9Cpgq0eIc0kgRlDabIpwb75tT5JdwVv0gsmljJ/V+hNg6
vI5Dqz9xQCkFMbqGkGkjWfLR67stJMP7JyJbh9eltK2qJFqGgGURuAdiUR7tnrOR1ccCSs6wjCv5
xoxaYu6/Y8XWwXY1zXoFp68ihFjybZbaKQyPGlD2CJSxIPSzdZg09ZgW8oE7e5PTYssPuzgyHVKY
9FpQeaWyPQsRCmH334PPH8ZIYPuMdiTuBDc5xu9bsWjsQ4jgzFHX4hv2jXhpGKV1iEms6qsMQrt3
lApni7Hxi/L13lhoy7fLGVWu22NageVQgk8KM2+okkD7EUQV4gynRIm6PeD93c7DDHbz4FVlflJ/
Jg7Yb7AWFvvS49aTF8P3Ae4uQAZ2Ry8JrOJZ1JSMp1GMiYQtaKa+s5Lz60Fk3dWUJgMYez1UuGcI
xyYwGUn5/DEhoCo9NpD0nu4TiMfGdxnsxeYDK62kvWU1a+AIRKN6+H5OyNpQnfwtezqzK+lCaz/G
EZ7RhiAPbkY3Ky9GWCt8Pq8KLfUkVsaGeRjysMucv9rIhtOBfMyt6cwpqCUdHGan0nLHPGRzK+Cf
wi/l3D0HcuvwZEgLOiIQcjxlPLcqx3VFBXeWop6a7hhMwGIc5lLCt8UDZ9u/bAMLpurrPWbIDjpK
kMjAcSGVn+NO2nKPPB+LUyzLk+viUb0DRWpjTTBVo+04ElztweyL5aEUcAWaYSe/w7PYlaiqE8w3
th5t318U4Pz9+wwjdpz2OcyNQhf+7B+AWef3PnxTviqY3mxcwpqq0LKQHQVeTIXMj61iObxSCtX5
P1sOb9KLdARxcSMTmfpLy0TASsSwYoH6TZzideQEeWr44WYgDKQlnLD2/rD5gGW4M4BU5e+dFie4
t4maIg/t8mfkwxN4gmka+ykydlCNuMyJfwQG6K5rti7Q3n94snWEoKVgwO5VVQ5PX+siIckBWjw7
u7P3M/wkFCmPtJAnBWOR9RluGjEtJ3gsyv258AK4i0uvuwyKFqajkDWfjm48FPbGBDfVoqUGB2W7
KVRaDqruxY2qU76XfV09FNhhb4TqMvbvLB46dBBqajJNJzyheZ7TndwUxiypZW8dnEyla1eDQ4oL
U9aTJHQn5p+aFO7IWRH/XB8DU+Fa+MPelsD4oYgOZEiv7IjBd9Xd6HhT0VrML4qlLdg70WGeOShT
2JETGa5/tWFMPS3WJygJpi1UZg95Sq8hv34RyIcmO2819Jb2vDlLAEdpe5gy0QE+J3BkS/vspFLr
KS6y03lfr8V15HjQjGVWAPNZiA37lWgh7G/DrN1KXtdrMKUOT1vRocDbRA5kcEI4b77SVD6Dn3gH
SYXHRjF4Gbv3akiGHVg8ryWM29YrNWRGXTAvdr3YGmifhsVEi9NQR+qKSGTHlsVkj4cYfyPRG7KU
rpVnTbCJ5WWTQumTXTcMvrZDdAPH4qPD4BntixvMO9gM9+cpZdo6plBltuxbVgcH3EdZ46lamCvQ
mvTnw3q/GeJEBxQmgOrKgsOEPZrcm3hwTnAK/XJe0Vp0T4lScRljY1d08KisYLi8nwvnab1wwzjo
OMIBDIm5juvoAB/wv6LR21vDs9++lLirYBV9GqZ+n5ZbYBpTJ2kRP0Otqh06keL2OoZvYjL1P6Om
gvvQelsMCcXVYj4A3Jt7uRMcfF7PdNeRRJ6smvzsh2i2NuowNUEL+96tosqTLADnfN6pHBZ+W++d
BkykrUvccXcmEGqLk5BMFhuuyzwr2VfPVQCJAD/RXCWTA1SvBSlzSP3Oyg4eR7i+yKMHYm73NZnH
hi/GZnNz1luDrevfKUsSqMN0y3Gt6eLLfKjK9JR5hbA2co2pL7VFvYJ/hOuTxDv0wWw5V7DimNQJ
Kupgqa9PiCVC3lnSdZQhDJB7OF6L/tjDzeWYR8NDGpV3sM99dezx1MstCqchaepAQ2wZHSZYiXpE
lmCPBd/DDG6LbQ9TV+5tANNNlWhpQHgDb6MOlQz9mO+sktzROb2cZvI5IO339Q4z1bH8/mbV5EkP
dZYeZICMwrm6mh/aeHiG2/YrLlO+rVdhGHQdbljnvm/bLOqOA03KnW9ZULRR3D6dV7qWAmJ/ym1u
MYjBgKC7q/MmvoOrbffXeumGBKNL4nFctTHiSviz2m21S90ImLQuIPvEh0/OehWm7qG/j0DajDAA
rIvuGEH14BM8pKHo5dqzt7HnWrab70WEtlufnWSUXQ/Lw6zBBO1bqNPbzi1N/YtK8Isq9j8n3hZ5
0NQULbxB/2Yz8532mAakPDl2Ve1xv7ulT2iIbR13yEbK5gK277ATjmEN7NxxBqh10MqfPQFfLZt+
rA+IqR5t496PEoJxsKM6RqR4St34oYT7bCHkPW+nDwshaGNhMdWz/P4m9Jy8dy0mMTIjIfcNnpDx
DPVUjFYOO2i4t6Zb4CDDqOi4RGsWpYwKBp0pcJkOAfh8eyT5Lc01Q4Tw5fc3rYChPY/SAQ70nqDf
0oI/QuriJ3yWNnaNpo9ffn9TfFImJawneX90gsSDKSUHdn+O6uP6UBuynw7CK0gOzGWN41kd9T3s
wpoelmhJX6blaXJp0Zx4I+iW1L1pvLVAh1NixEmGpsCw4TvU+29xX/g8UHgs+oN/KdQW08HUKC3i
RRJ5XeeiHqvEpZp0xjslVL/PE/8CbrbheT2nhXqeIbH4M22OMOBqdl02YIFq5LDzO/rQltHGE7Zh
cukIvQBaD13pOM1xyPvhVCY+3aWWV9zEE8zO1htiGBUdpjeVzHXnZmyOBHcBOxAUvs88uynj5H50
h29EwjLuvIq0cJ+Tks81brqOQVDIXW6JqzK3M7CE4nuvK35Wctg4wBvGX8fqVd7kdZ4fiWOaD8lO
cDgEZ7Oodo07wD1d2RuxY4hMpgV+xGGPSjIX1XQy2RdxTvAOAse09d4ipuK1wO/JNEd9E+PmBJhi
L8dr58ROeVyPewgE34wjWOO5pT47XF2CznwXpFyeIIDa7OBceeoctWmM9v76qWP6IoaqeqDGj4ns
frrMh19dJj7EktwKSAS68jxWv61L5uHJAg8DUxCcuAXz+cH6XhfVx/W+NGwBdL28nFAS5Ux6J/gz
lnsux2oH7+roIoL/8fUwx/1fQIzTMC+j5LReo2nwtOxACmAdZ6jYneZIFQ5860hXX7ukqPyNxGCo
QEf1idbvcVYRwclP/GPdyl1hn7mh1MXyIGUnu4miaNhHh3PaHQKvPZzVLTqeD+YwaQQLVHTLIvnl
x6AmlbL3NjKZIVnqeD7I74BEMtX8oMAWcKr8pmrEg+16GxFp6nIt3m0HQDFWlvwAfY6Tcug9r9LH
9X75BaV6Z5Oqq+M5UM1KGlbBNFj4rxS+pT+gXd9f9bADfKrb4ZmN2ZdeNHduM0+hSob+QlZd/pRD
LOnYl4m9U1Nd70jRw52Q8UcWuHSXBfmWfqIho+oowEoQmRV97eFppcqeC1ngXXAmMxDKRF5xCIp8
WO8HUz3aDiG1csH9MYKBrbDaC9B6p+qV9mDuXMTlPCa3HXY+W5cPlP56J3yv17WNgjfRCMaZsjgm
rRortSdFWlBxrB0Qq9pdUzgEszSRoO7tk4YGHt+xfJ5wirAFjyiwiJ2Eq0ZdCDcpT4LEWV7CFDGH
sVYC//roK2MjoJk45GddvpuaeGxGcEpSRq6DBH5Vd0MbjcS9VNB9gAW3ckZRfOIgF9Ufa1I1ajdQ
uCdBr8iGLinLSluK/UBgCS1O0yyIFx8mOYywrONBjYNGlNbWTnl+dsVy1u2BB4A9qgeDrKKYmy9N
PfOfsCsAw9ubpeVdQ6G7jHZwiXTmXVApUl9Bjiy5EqNr305V0IGKuvgYV+ChllYbVk7E05fRJ8K6
qqqMx/3Oq5v0ChAsNxwrXoS9nTT3tJ3wmpinwN7PfpLDtAKWrUdVe1N5wu1uH+8zNcYnx5r5LuXp
ZZEE83MCIsDnijR7X8WnYrEJ9RtnCbGA7Yt0VOoQRazcu5nt7/ze3hcuPzIapJcQvhpCv2rpCbDU
Qy6cH6KZbhIwhPbEU7dslCenBuUgGsZwGopQUlg320ND9qnv7Vs7w5PkVDwlLt038gdtr7N6lLta
tXsO8WR4wF1DGRauCKdAJmEriys1PUHZZl8ReK+r67LGigtF6iTfpT0ELccaK1cP6e78hc9FmFO7
3fdtv2vbbzHWnLLBfyW7+zZX35T1vSXZD9g5fGPWN5C+bmdJ75QvdiKHo/1on7oCfQXhsB6YJPEy
DD9wonTV00g/NFNzBT2lXdOklylFj8H22Z0+tYE4JHN74w9/jXFyhz6/BWnk0lFwqQ0GB9lBYRrD
lt1J5wewV+Rugc3vOwA2VFGnT8D5QuELVu8XKgARWVlDe0e6ju99Fv0fiq5tOU4ciH4RVQKJi16B
Gc/YM+O7neSFipOsBAghECCJr9/jt92U49gDUnefPpfxJhPR3IGAjVhlpCDPZ2ZSGmq8m9AwIxMW
hHtez0vg+OCtqcM+8Rs+WlI6VD38DljPjiP7Q0Nyttq/dt2albNL74dZXZAQWuUdvW1SHUkorkmz
/Zw38d7J7R/NUgXLbFNDMdhDj+sgyo3kZxLE27rYp3THKzdNSE3HkgzJzfJr3NPfsY4+GWdfdudX
lbfVGNzDSnwto+Td0Qzez0OoCJHkkE/yRwHDHEii6z5Zbqrt8V4M25/IdbZE8tqBtVPdrK9DIdA/
HoWB79OWQtse6Im09qPn8Sttac3MnJdhNC90h5Et99c0+Yyz/Igsh4Pv0otOEB6+Mf6+OXXlRL0I
RJKEzl9UXhxSsyFlY6qjocfC4Uwzfozi+KbkYOCwbW8W9kPSzrWQ5DyS7gRDi0O7FicX+zu4lTwI
qZEuHD9MYnmEUEjUYzseVinOCFKs2r79ieNW7qp5FCJ8NsTWyNGr9vgn4tyfcujioixHcDupAuo9
rkEJypvGf3ec31pYy5FiK2P9yMbxtOyISezNATzOp9VGxzUzN4FXqjX6gNCfg0NQRWx5V8+rehTt
fFrVvzz7k9D+AzKpO90WEOega+zT+6SxVTazz6SVmGglEuvPhrevSZGciUHajcBYhVCEu4TNXQ2l
4iWh5NgjT6icWjzTYnbqYl0qyzUpvkLcHYttfKIrFIdmo1+wygbIVnwlxtz27ywNv92LWF8Cb48z
AgrKgWj3fWO8IYjrSbv9JJrkdfAopTJAhAhtKtr5hIsDI/kTqhE8YVxKy5Gm5pitpDnlEkmiPINW
w9gBYQRqx0ux1htm59pnW1uKBf5ya8TYz71v9Csi47gp9eL35rCuiX5bO+ybSlBp8qclKdhr5z0v
ytzp9VXHbagnOeLx97NCRjZE4qH5m4YZqeWwG8kqfO06vm5DiJ5YjLDgsp1GcEi7KMa5HoiFOl4W
fX7XMio/2fAd/J0g8xuhBVLlU5ml+HA+uEPWaQlRAnzE247lAxT1plnKgi7rG9s2/TFwAY/bmOFK
rXfYqY3lJs1wyCxpVVUw6pcH14bw1MAalx5CAz7RfTpm6neBpfiPIgfKNs4zvTG2RNfEj6xqnEIL
tU1e6KP16xwdhpijnUn3uL8bonT5TSOwwfPA2p+w8UWUNwjb449Ry/Vb9c8que360ri2qMIw6LNM
8B3rxCuiz1RNa1oPDRxOz1kXNn4xQxP3/7IotetL3A3s1QsOHkqiIkXLxUTmt/XS/26aRH8U/UJw
TRh29tibXmHoF/zBoOr/C8pscT1Zw6/QtP3oBx49LDlCAA+LnVIcsS3ia61sAf0ouFj0nsVjemyW
Vc/HTi0cd/mafLRJ0f3cGzni2CgUzNfF2vG85HH7OiNg/o8QMKBA4pP09LINfPpPDJaSAyKh1p9Q
gvl/7dDNdeNEX+9K0/McZezWtz75S5ONGTxHOp5ETJA4jaf4qwdtCbZxy3zbkCP6pyFuYU+7VvzO
ojA9DSybXuDZoV/DME0ntvIZZ5Blha6WMQPG1yC0+9SMvjjvUsTlxobis8W3winNZ/QNzO7vFryL
7r5Isvw8dROCwmX0a46Z1Yfe0zZ7Gfnc/vyOWEtKAlz0zxIl69Gu3CbnxSLP4XGF07Cv1YZCPAU2
4nwxrlGYAlOPmR/tIUKK2bN0qfsxFLF/Z5bkb+MSD/fYAKTHVmt3ZxbZHuHAnZx4mocbLsztd7ZF
s0UUhevqflmKExP4mUIAf+07ELnivEAifYCoJGQdCL05PkXcH1EUKpS57X32se7qsQvphlVQzull
lwjfrtplVP/5fRqe0s4GeKNv8kE7l//IqRiqSEokug+MVi6NNf6VCRUME6AskBaKjOxO/cskdjO4
7wqNZJw7N03zfGsLFvtq1zOu3uAVNS9wCfFRBfXc9LX6rSC0RO9Y/Jg5Z5+qbYi8TggrFpAXI9vt
S8OXuq0RghjnVUFEvJ173ybpwWs0OE3pdwSLnDyU2eGwQ6UVlfvmzVMK/q8tY597G6oshVPYETbp
2LbKnghR5ka65j+FF9VFJVG7mgR8J/N1Ww9hMIAkz4q5ZZ0PJoEby6AcSFhc4oJ4amE5NlR91qOI
8WKodKvtMFcIuovsVk0mkmvJWJokaHg1fWm7LvmlqHhN4RJULWKKGgycU/OKXKttK1PaZLj7XD68
eZ8IjQawEGI6iwYM3T2TKRqYJmrjQ56GJaoIWmz1QDWdTb3iFnzRs2jai+v6tOJ+9/NxCN6EChHD
JPqNhmcNVzIIntwhCD5PugoaI80uRe74+m9dkZr46voIAgwX24Xf68TFMwO1CBbKe7UlA28fWrX2
+fPIENo7lmZcVntxWxKuuGOKcEzaLlYH1w4Rv59Wl0Y10iUpeXGTdHAyw4f90wBKLNAjJhtB1NpC
3xEc0G2V6KkDuq+G7rfw36Ocy5OC37Fh0mOJYHhwBYhO9Cfp0VrUXjbIlh6U39PaMjSMA0EjD3qm
bvmNw7Mu1Lox6X7tZuRtPW0d8+uBBYRiHwqEBXp85l74Qz8UIa+lo0iF1w08fusw6vYfZChrdzJD
3E2feDYB3jHIk1wr5MmTtWpw4LeKTA5GaoJYNFgxGJLg0SJ4sseOc8uaI+S+ua0gXR7pA0uWQp00
hCdrjXi2nd2Q7Zh/Katx+ZjQyfGgTRYN5WYgoj86t23pfWQdoK+UjAur4V5ZdCc7j+tUp5P0Wdkm
MT7DhMn9VwQHNFV2fpfNId2T5T/haMyRrJNm6s8+yvYTBysd6wnO2o+Fpd0O+NlZXcFSZkjKDSIw
fV6XNSdV4bgyFTL+cnmE1nsMVyhybFHhr0bsz9IzbSqINjB5GzZv78jBxNXdwKboazfM/7cUdP+c
21gt1co7GPHhwRT6hJCnkFd56CI4MPTJfoPkQxwXSGZtbbYiL46dNErW+7e9QYl3I17vuIjWrB6H
viEPFBrhtIRiDV8jECrRniO4L80Hz02Y6tUXCJnBd3T9kSKOBFRIi4MX34tp7ujfNF0w2KRYrf5q
htZhKuhp9LfLJhruTDZs0Ym1SGs8IS7BPzdt1ptaqaTtvy31E1LmQ4LrTWRdM9RJ1k7sMXZ9c4vH
LboH12v/w1UMywcHifQG4wdegWaI/g6G+IW7F4VjyXFa4iYt4aNKf+C+EMOxSTIF/2JVbLdxWvLf
AW2RLiUepqx93LB/Ovdqv4nWTOspZ1nyNiMooji0MUNMl/Nq2W4oQXtTaj5mvg7xOmZVhDajOUk7
CJDa4jVPqiC2/Guf+yKFUl9OOYT13PZlgaeYnCSN0GgJSKO3S5d0efyw0R5vrFesN8d9jnE4sT9k
/EaXhoxHvYnJ16KJkvEQU9A0j5EJpMBAhO+NCWIEdbrbcaXDS62ZYM289UlTYgXCw016MtsKgjG2
H4LNlh3VdFD2Ba7v2171O9kEqJkkGY5U0CaucxC68jKPov2z7S1vatTSBYx+VsQf32/lE4RJ8Frv
osHE98DTst/frWZSoiFnS2lb0qwnXHEgL0vJO1PxojegdLMkTkooj7K+3Js0bu76MJv8LrccLAHn
8MGVaRfWL6sGu9SLg/VnvVgNXwxLB1DxM4Wm677vpCU1Q/lZ6zyT83LB0aXLvVghQgQhkiAcL0VV
+pEXXuqKYaDE5Jrw5mlcJJH3+ttstcwbMCcrq5n9b5/XJgOOkZtrMTcxuk9v8cqqTHqY1OZYWFUk
ZwGO70Lzr5UuQZcMM9xw7huh88OO864q1rX5E1JBl4/gv8XhkVr1p4tM+twH8KBkFHVLOcUuzQGf
CALsB0bp2Vm36JIw+iKrCXdNEYs3IH6qBdGt30E9oCLb22se6ciWAYH0cwN4aMm9LuPdfN8DLmva
vS+7Rn3f0m7daPqB6MwZMAoyw/v+pSOrjREgbb5r5xpNC1mPKZ7N8ptES9L5cnFs6h+ct0Kq0iN/
mp/gGgJw18ONQ9xSFGb1wsXqsqtD/22frcLled6W3fG7dYCfdT25pAkXivzaJ1jZCvs2GtNg0xKw
uaewlUGX90e2bMge9m0syA2409wcNYuS6X4SK1MFZnW1uK50nhbsj21Fqx5jCqOAswcrdb6OLlta
yOwRrIpxiYdycjOPzzHldnlM7RTp30nrC3XJFLWAtrQclPxr3DyPlxW0EQV5QBD7RxPF3fKs+iGV
N2hXO3qG+1CmruucIGj70K9EZRCzRLT5tyMoyGOonbf1a0MCeIsetIhZdy+7JZiTAXMoESUUCxs5
WAOnmHLDm5G8ajQh9zQZ6HTGlnxLrsS0yO+u5jjq0eJBL+HqacjhhIaIFfcPuMSAsosk0sWUA4Ty
FMW7TdSfPhlG98xMgehXUbQqfk2xnyH/EQggknMaMYAAy4zj+CUKULq7Mu/Hvv3awFOP0EHRqfeu
slPO5nMcbWT/gvm1XM6NkUvyuM4Egb3oFPg1Hxd9tlizbBfMCJn8Rbcxaz7JnNLlk/gACjfu32jF
h+6o2AGomd3Ar7aUWbzPpJy0jobHIl92/zdCBCYFKSfWUI3WDddtqqrciTV7aBudhK9+zo24X2gB
hQoQXqd5KfCs+qNWrSj+pcvaxG8YoRt/3NBrb08kjorojdikaO6nQXXzlbdpv9fw8PTmRUU+HRV+
LofwmNJm0JwU125HKXWlm/MC8DbvVgdEyXIUO1zuETkvjSWDwnYW7PuxLNDGbYBTkCKIoYMCF2Un
kbpMnzwY1qzOpIz6WpPCNF8qMw5AB/VkmG5GTjLhJbJEvAFbNFtwrYFWZeKHNG7Z9hhrAnP53ciC
v3mTwHGtiHu5vEV0LPDa5SQCIbPNZAd345TuQE1x/e8PRo1j5AHtpbPCLlH0Hb4gZXa+Lu2Mn+Wb
AduL64RIZ/OGzjQRpmQd7tB7mO11Cyga+vsmEDPA0KxC2mZGDzNpElMh8GTtP7seBJHhotdmDhxI
C168D4ODRj/mbg4UiB5B9aZVruhIPmEjFhStxZKnuBLzbFOQ4BBigGpG2zxsd73HafiZktltxyTv
VVyhlbP+PhrF0qEdEuuFo192S0ljPWz3hXJFO1ZDNmCp7EDFW2paxPF6imzY0wfsn/P0nVBuVlKu
qom3F3gjd8tQOQt7mguLpu/wRazZs/DZO7Tarhoa1WFNTUMPTBjtIQM1ZcEW7HFKsoZeJRXcPcVJ
FzqwlVIrFdg+FH5vtty06cWRo/vJ7yAyEwtaFGWX7pgOuu00alXcAukoxkGnI1DtfnaXzXguSrTU
tD2QLp4IfrFl4QfI3dahdN8gBmIRMmsOqeeLOSmmIuCrdFoEmiQDMw/5jYtuFvNdmYixTZ5btxv7
sC0ZYfcwn1h3AAV6Qhehez7US5O29B6ERDofACvMf5t9oMU9WtSB3BD+ZJdjv4++Qx2HZ/F9Y3Y5
1SIBp/E1tomgX2FIo6JCGxYlJ9Oall1M1PoI6SIhCeeEpz1Akjbu+ONEVwqobYnW9EApFXU8xfQE
V7OlP+44BjC4x24bq+chNvIk2nSbqjQhMoMUz/btdSTp8gHCBebKpgPiUQ/STtkxYF/dHAbhRpz2
YcVcCcoVc2XUZcP+3CAePD4gzbvAygIIxnRYQ0P5W7+IVZ3zncj277Iz4A09gya3bHBEl58E0pLk
OHZps7z0OYaA9zyOs/1VxnsaH8WGwfmMKDTQMSDHMMg70YwO6OzZApo98RnAVPhYRKjyMycVtVtY
PgA67esNujYa11KTtjlmTG2XofDenimcr+yphZZyeATQNT+ObRD9Qfk05kcr4P12RIGLbM02OLUg
mHwvSGUtWmFZulFxV+dzQba/ejVZf8BG+JuWgj3KghGuSOf/AET13RFNzOJLCN2ofmgWXH4nqXMX
X8cuKsiHHyOef/Rpz89sXIGTAlQThzwXYLP4QAW7CJSRpupn3eZ158cUEjk/7x3wAaScnbAcinQJ
26JB3+Y2w2ZmG6MM9/W8euCIuDM+MwfT8Y/C4XL8AQNMDK/lmBcSPhuYnvraBArNpeSK/VAtavyh
gR/YywqXEfQbXG3uGRzzfvwgeZt+YGjBDOLlAiyTN1QlNzcNovkPWUC+eS+42H7PLYw1DqsXbrhb
sWf65r9ju/Kw+DwDLr1lhbg0K9rshz4tCos2oRn1u88G4BwsGUTynjkRDCt5HxqWlqql0fq7l6EY
T21s+gYydCLdiQHV/2+lgeLOi/feNiWk+37GCgUM1bkEs0Y9rlzO1xV/F7VD0QAOB2LJn5zOgN0r
eMq9iHnAqmVr1rMOS36DJnZ9TuLV0efEJVgJJOlWAAvN5rS/hzZ2nwC75PSf5XK/K8LKLwMp0l8Z
huVjuvlwZBKgHXw/AQsnElDtwi1WBzGcyaYUTH3Gnb1gcwCvlTD31wIKrWOGP6uXbC9qYwPkyU4h
sXKnYLDpbqZ3bqAcKGXsn0fwC36ujOZgHkQafxH8oZtUXAE4Xoc33QSoKqBt/ceEl/eJwcrJNPvP
xoftgCgr7crM8OYfXYv2V+uz/hjl04KBxO3HSLbJJZOAWcodlffaF5wu2A0NKT3CHml7iBihZ60T
mHCFiSH+DkLXSnDe/MbjjH51DR8aoDTIIHYa7tI+2UGYkSae/0ulRsJyuq/6nazL8Diq2d+RPMNI
JUc2+GOUzFuHwiBMUolixMaNCUS0gubMwoHnKbkHRzs9k2RrT0lLzZ3MJgWJYzr8MNPujq3j06Fr
8W3KDureFugwox2WWX4/R2Eo+goQMoHzp+hvg1XLhSdjd+r0CqgFzn3TwY10qhk6F1HG644YbjNg
HFhnGz2mpidXAv3ABfBnfAjJN0i27PErW4b2gLJSPAxJHAPw6ij/2w0ZBtd0CuQYx0NzRJZL9prv
bfvYmww2kkmS1wP1fV6yxe33cx77Q6sUPyA6T8N/U6S0WrTOupJMFL694wIJOEKpQg8fBE4Z0jZs
dxfGAYq0De/OlxULBIUt4DiOMa3kMEk8jCIBKNj44gVDcvpDdqLlNa4EpSqesfgpjWRRlPFm8j9t
BHM4rJ43THVBKVXOvS9KzBMaaU98k3UP8tDrwmeyQT+RjL8jGoUr9gfNL9759NzthXkaYJK3HiaY
Jtb9tKCL6xBe77OIXBHSpv9LxPcua8Rz9sahahZonDF2pnQ7A+NPwKhygCKwtaWwuC/NKnZAUgbu
7XAjUusNxRuhjnGRiFMXL/kbUyR5oENrobdWIlR5vBXxd0AmcEjdp6CzKggToXxMXb0ho+kyyzz/
FYpgrk2HNZrsh/w+iUI8lg2a9EsDkt8hwLDuXuxwSYZjKXawCp5zVT+24rolefwTkDyGznnMxd9C
ia7ilIR6wdTxEBWxfSowsfyQbIS9fQSPBwoRTktVqLMu/hY3Ae1j5QCr/kuPIMStDNqidWEUFvgR
yeV7F430Ztqin8pZZtulyXOs/ie9YbeAkv/c0Dh6JdTl9lg0IzansOmfsM5RbjkBe/sGW5MRrYwd
56tFH3Zaht7dtoyOz65LW6DB2JLGCcxrnGmvbAG5fkUtuEtjn4Jy2O4P0b6DuwSUN0nxFnaqRQc8
0g4QvoqPXZF2WzkjK6UaghkebDGvx836H8KCN0wAxmBaMMU5gzz7ad/FbxE2D4qZhH93N6V3kYM2
vnfFVoGMsBxW7PPuCGdrZVBfL92msPbdo48F/8yhx6RCkBj1taPp/hxBHapaCIGhJ2yGY5zuSFyF
UqWcC5ud4FqJ1XakECJMZBjvJpXPRwUR7G3d3ABQxTb3cerpf77R0Q3S2O9ed87cV3ALuV91R7C+
L8iB97u8m9ct+XZlWZ9C0W23LOcJMJ2BFaokY6frLCVxicmT1jYfxovPx+xjarHfhjJnPgH+5ieY
iM5Pmd79mUe8xay2D2iG+PI6SoTDzmLDxmhvZfiXU74eOfjpVSi0qzSm0ypfkXyRUg7V+SyiU7RN
piQ5j1FiiQQIFsb/4nF9LZBTDxV9PB4l0Po3oUJRTgKIbomLsMHSHGhqMouXBIX2SBJs08s9l3F7
A4A3IWWFdKO8aphhpU8o3bM5wsP0h8VMLEINOzy53LF5aPFLb3sHgW/Zr5IJekAnlSZnD+gu+5GS
Lux3IiNhvZGe+eiHV1EYj0uXbVOMXWvjxcuYL765UqQnYb6HqFZs5w33/aJq7AQDQRLsCAiq3jUI
lgBOBcvdUELvrWH+nKei/1sYtJe/YAC7hcOcFhY3n0wCHlHRgrnQApu4m/MVAAaadiSAXjDI+PaK
z2BIDrtFPCsDJaPBHVzONl/ih8LD5++dUSBJ98FHHh3+tOm0PYVJy+45i5jo/kN6OnSIJNMz0rYW
bKbUH0xNytIyDvO44Q1v4V+6LdMUr6UUMHp5B9VCZXcN6CT7OYEMP3+Q8JroUPytpf21yZuie9tJ
YOZfLlcx/GN8G1Vbxhyn7D/NNjqgi3dIcDnybc6S2i87oUiwSJBU4qZgxg78ga1Xp6zg6XzSXWd6
WBUCiuyqscWlPlbIhrb7acMkMzzLvXH+buTEafACEtk8zEIa+ROeujP740BnNRHAaTU2L9q24IGV
WquCYQSTLo++h+0+/zNgC+DXE1qpsIBqRODU/UiYxw4NSDPx48kiAsAAxVPN+itK/NJf8a7202lH
OEAAc91gGZkCXeV/uaHwwR10gvd5QG6DqGiaavIxRXbA/i/EYY1gijD6/jcwrAnFAMlGcLOfcjiz
nxI2Tcs5RiE379zPSMe9V4Rh4LRqNfqMJ4AwlzruIk9HqJLGcfoLAzs73PsGTWZbRpiVpk+q9JBf
0jGO9g84h8bzNRn9og54MfBYK7BF8fYXHP+j65Fh9Ko7OAy4+4z4jr2Pc4ybqexFquJ/hO9z+46T
OG6vEI99p4qLJkvn+wSWHGAfZIjxAipdBJ7/jDaUrl8wDmbDG3xVQozCOo92/SgIoGnwV4B5HqIc
b/VTPMJp+DmlrTVDiQa/CQAJiF7UFSPtFD2M8KcKt11wFS65N2qCN16xmsV+j6xI/aGKrOIj2Rtt
D7ohvcYFv0XJE8OCZsxL7Dxp/gBrnWCOjsKL/ihHRM3ifjZ9tl6nLB1TVaLP3SM0Jqrp23Nnlyz8
2TbguujPc+vjt8iKcT1J5nJQlLFvy/Yj8udFcwpM54BBsXDf43dYLXIN3knK+vtRUr9hJ7wu7p0X
RA2minhGhD4P1qFbbPvAl/umpTkt6Z7CMkRi8jDPWM8YgKFTMTQUW74Uy4kJwGLf6eRgoQ2z6U2t
xHF3xaMD6e5oJdzG2THNW+U/oyHAeKSU8ULH9QgwagN+Me5Z3P+S0qoOPNpN4Gx2oRHiEX21dQFE
E5qhx2E98L8cFLGRh+zA513grKZAWDBygkwxGpBepOngTQXoaS0eFecA1c+g0RksC3ba5bOtxcZX
Ekos24u1O7icrcUb3EyGAajEzNb+w0RgMj0BS5mn527umuIfQGO+vaZ9S9N3GeOAvJmw9vFLQTDg
4zxLmJJ9waG98R4czcEC4oJBhi9oTdJsKR6c2by49LIvskvM9nZ6JmaFf6YavXQHpayasJYnpCFV
r81qH0JbhO6aJ6CfPDepcf4zrEZ22P9ahhX3OhTYKNsF7gRDSvLtbVcQh1XfBO70IiXbyd8i/tar
nADV9zkW/E2YQepQEVC5IlnNaaJtyo4JgnndF7eOdVhN8YY9TE2/gfRhqE3ddgZVRXBcwhlJm3JB
8lMM6BRL6bmajRW+mhUGYAB4O/hk9yBesPUaELqlxaOG1KS/2HRei49pBvhSMj+E8TCty+IO8CjV
+qD7QC7gQ5CXTkmQZPgM4lfdxpH/NUQL+EbeAX0/aIeJqYl28UqxcUdAWBiwK+btSyRw1wCBTRKH
DY6OMQyCO6gfvjGSMwNcFuAZu7L+zuE9n8p1gYDxHkgYVQ8hKQDbLNtER0CqTbLUWXAgF/rERADE
lUhTlAiAY09zAszzxgH78yczAJ/YKmYRGCEeMUDl83CBs2QWEB1mSNhJhYCxLHpPnPBfRuE9yyq5
gGd3i7BnAJdm39RYgx/lmjLKW8xTyfd7qqoNMVuXYpQ75guFwR5Bwx0BBSVD9EIFb6Y+wWihs7+b
4oI8A+pk8qhA6PrkCkYcjwKg8oj5lhtXg72hwfWbA1pFZEUlyYJ4EfB7+nLYxRA/NYJl/qq1XthZ
y73FsIq1HbBfGyACY4G77U3E1PxCcub4xAXHz4SpJne3bs91caLQ8bU3sErzvto0fpy7naKi3/Vd
PqWXPsPvU2JEttmL1HEUymbYLTkxVBjsx1qLeUYo536YiDXq2k9N/DkrDJuV6Gw0lV3SrMljjMFK
XaZZMv00Epp3d3CtmEHFGMBVuDVc0qaabTuavz0SSQAkexh7ncap7aG+nibMQNg1G3WXLyLNniIP
cmmVTrkDswm7pdHUY4qklmoZ0gHWMmjgcQn3afbKTE5+YsU/dIBnTNaUyvUrXOgiyIDKVYu4red0
ajBhZHt4ZcU4jdWe072vGqB+WRnwlpJz4E362eUMhm+SRYA8IygDomOKyxy+rVO8/dC5BeIkDchG
eZnZIPu+tEOXJnfr6Ef32sPnU5SYPGF2z1A3o6OEUD5/TnUhozs0qDivre+a7bC3tP3ad+/NAah2
Q8oU5grkpNVi9j+4trqmyhh+48O8SKAEMO2Nk4PoEcp9bUaLP4/CNPzMwmL7Q5Pi3CgygBoB2jEB
FRLbSHAVpV336n/Ozqs5ciTL0n9lrZ4Hs9DCbHoeoEJRBDWZLzCSSULDIR3i1+8XPb271bldVWvT
1Q+VxSQZgQDcr5/7nXNVejFexLaxOCEDNaZvO+lG85pPreTgURTZT7PSmOEBO5h2QWFbpR7MvVyb
gOUtQRCpUf0CDth9cVw9a3K+l7nTT5OdOewrTU7HBBR7te9cyWoYduasZ6FLO0aerMVe0nAQyE2R
WHPzZDIBitZqKTZ2x2641NyGagu4GL3s3KBqtnrmBaPgHxytshff4Tw1PLLx6EWY9XZl3rY9HFJQ
URXR7675BhVgZjAet4GTVFDr9ZzuLaGoH24lhjf2AkOLzQpWMyAkfCojY0zb07TA/YZiVJYqoHXj
3QLQ1Yo/a1vxNbWOqP0ya1fvzEOW/2T8H8cexx6I7w1GOiici2qXSUSZ5zBtQMhBBaND8VHvjZqI
AoRZq4O51XqV4bzVTOLb1aTbq4ozgeUvMrdEXur1UTPDPPeGH+w4RRGjIJuAdbai/8wWBjaChM6D
XeymESk+IODLq049010IO5qxNoRpOil6VM/z1jM9Y+1PpOtIcdBSZf3oG5MyYF07zmIcwbfsljW+
So9Cy9jaZk2vnRBKoZgorGjQc784zXKrwAq6Qa2UcHLMF5bXHkcmuw77rOi3H5lTmnekn2dfdrog
tPkdRr460DBwje8TvVL3kivJmL6FiWv4QycJscYIoLR/lKWn2scE4Z122VYrQV8MjoSEcQ37Ae8n
LUhhrFnDMMfO3drlTVnYl3zFE8mw+qmdD8nV0g5d+7x0+ENdqmXDmyOtRk1eOLTS9aXfPSJ1F77F
ZkzL3kwohBsflnzClzmrk+i8qFlMO3sbrGnFhzXNjANmYFEpxwptJQV4Sxj16EhFC3sjK+Ua/huh
+B6ta8fdQchXAVvEBgyrO/ArKbO7u7F7bAzGBFnrNN2Nq6JGdZbTsh4UK2JKDnw9pQ48ktKe57X9
oS7uGNOYme7V0vZO6LrybU5071zNqlb66iZRcUq1jNLW1uKu09c9IFBzt1Wk5MoB9l11NNUvFM8K
CndF1B1pc8CqKVcTgMqd3Y9WoAzAMnlR07YX7WQwhaO96LfC3CNGtc+40NsHKWsZZunknDoqG8Ov
oCZQehE/qnmZ0cLz/hm8amKK0DwwT9Cu94ZskydzS9PYVbUGHNhcfcmpxR97C7VDmNlxcyg2tLQV
z5XqdS+pUi5+Z6ZaS39NrOC6BjqpMMqgkpoSLC66mmNldjAkZQ8TvVxvmGp8jsRbmCD4nU0Gczx2
0JxkPubJ/t/6za3apDGqPQibySTkNEkNv+s7C7rTK1hZ/tzm8ncr1b8ynvxiD7MpvGvRDFU0xuke
V9/ei/VnNdLtwIz0HUW6b/oYMndlKIPkpJ/cPba+yPxsA5Ykgrf/4nX8gWHq19xoqzLkQk+kipL0
VXV7X2QnCcf352/yjwyMv8ZGC6Z7eEnuOLHGwhjZAKeMCBU5jCfDjf2MptwLrKt2cLVuiijzSr9t
8BrPRFYK3wFH3o8lyBcnqL9+TZcL/C8u/N8Hkv/OTc2cCCaorzgBvbnXh7gaXTM7C3Z0dFedM5eP
IL1Ze6LhyROWY+pMAUhD5gU0gcX0F1fmD1xOv+ZSp8s2LrnSOzFnSmZH5xlVl5MAe1NAmXvIUts9
/Pln8Ecf8C+Wtb4b1sE0DDveEPWcB2I0izrUajCFfZkL2qd//mv+wBn39zvgd1eVJnvn1bNuxTQU
dEghrYk6Opv/zTdh/LMDvu0tOZBIacXSqSEWNKSAtPad9q+GDPzRRfrFdDZ2aVe3aUJ+EZqEj0Pm
kHjFDYGzf5UX90eX5xeb2Yj5E9TRtmLX7CI8oLDV2Kr/4mb6ox/+y1KSLPRWLQ77cQoo4Lu9ZIXM
kGz/W5/sr+HUetkacLtcG32rbd8ZkUeHTTz8+Q//A+f5r9nUdq/VM65/bpsM1fbn0OSX4sxeiWCl
a4D3pZ0wjaNZjVZ78+e/8g+ulvqLBz1zU8Qy5kLFCMbWi9n1w02h0XL985+u/cGtpF6e+N89CE6x
GrZcUzOuXY+qYPCaS/dS45+vlZL72RSNx39pTK2xd3lbPBYbWrA6JOlTL/Kke6AgyqJ+rX4u0shA
+EZnQyv6+6v7n/80FG34z//gz5+iXfs8paX7z3/8z0dR8///uHzP//k7v/yV3Ze4ea+/hl//0j99
Dz/3H783fB/f/+kPUTPm43o3ffXr/dcwVePff376JS5/8//3i//j6+8/5XFtv/722ydN9PHy01J4
49/+8aXDz7/9Bkrwuw/o8vP/8cXLG/jbb4f+/f/961/vw/i332zj3yEn8CfQ6fM0U70kUM1fl6+Y
5r+rloaOonump9MZ5jNuBGehv/1meP/uuLoJlmd5Kt99idQexHT5km7xXZ4OFWcYruG4nvbb/37b
5//af/7rk+Ay/OPPv59ep12Wtv+7TTmqgQ1e9zzbZXgA//LrGLsOMXRoFDcJx3iLrZh0ur196MI5
5g6L07B++d1l+Ve/77IS/dnv+2WlqhuhAZZDmBaHfN/9oIsYQEYG66F8+KukdR0r1F/8Nq79758W
u1h0zpQX2rtviNBYhbVP53a7qRT4zpBabI0GnodjYudQVYTvMsXZqdygzNNlZ3YNUSikh8gnIQ3x
qKdWJ+9XD2VIcmJOjSokXiQ/JKm3nlZZT/dp6bTEYo3lLV3jHvLOW2NL27ab1WK7Rzqz+nM1OOX3
uqicWctKxg7ZgPGC2HLKbMU9Voln7UyJ8w5NU6OsbOpY9HB9mJPNoB6aOkw013yrt8y4drsMWAcp
+NOmW3neqE7p3eZbHnbgRw/zaCc7K3PmO1ko8l5ih4s7OmiPSgOrhwuoT08cm5fvVKMNFJEUjk8j
q9TOuk5bxXBuHLvdJqJ19WwLL17MmkZym70XiFYQrIm+3XPaxWDvllYtA8FxdgmczBzyMrRqsjN3
a+15k9+NCsNukBUq5SWtyywJDbNWi8grkq0nmoyTzyvnBgYTJVZtp2GROYb+nEBbcAfKRnsfbDjj
mAGwWNosT+mTiz/CI1Jp0pKkC/RtTvpIuF31jeLSzr6pan0VNu6aqo8dvT07C8qW/7lwc9Lx9iSe
4GyX2dTOX+bQZsDQW8bxP8TrkZlhZQ1F3YXl3JXlM6dKRwPBZ2PtQyObWXaBydqOE0Z7QZTJ4yBk
1jVlO4ZsLLMSmH3WOze9rs7VHuRLbmFJeTGaaDiq8rV66JISvctlh0asGlPh7LCBjS5TczNTHgGF
UoucIpjHs+H15bYTpuuu10WbM4biXnRuarX+OjOREli+W+BwWgvJI/MHyxIGYds0unAxl4ssVarQ
Dmj7BqOgQvtPFK0+BgviGraIJskXfpuLaDHMxCG1WBxqzQll2/Xbu2KvnhJq2zAPHjbqOh1f6AbZ
7s8GzUunt7vmNQbnjt6O+iOxZeOGRmeJNbBsGnMkoehoLkSv1EM9Y0kDOIpcK2PgKsayqtzXyKFo
I/aW9u3VMIq1OC9JmVm7NZNe/zLpyySjvAXVenQNyzHmgDFEg/zaXHpZIeRca47XJjbhZfRHWxsU
zxd91hVkHCdSdT6XDTPCcUMuBjUG/ZuS29qaUiyeyYI52FL6XsG/U2vGcocqJbpPbLaXJMh0a4rp
s5F9KXkEx3I8SGU0dwmjgQKb6OcUI+aAyPmzoWkGv2w29Dz3TW/p7jP0E6ayyuuX4T2xXQkfD/Do
oxSI+wlgFWcvY4xn+wmlJZ2flJpW7v1K68M4yZWoiijPmrnj5hCpRyI6meA0xOk7QEJ/VONYg0LT
bFHcN6mkmjgpuOxshp2b3aQd6D8n45PLjcRtobuyc3r4T4tGsnJBxe/yamPKuJ9kmdO/DxrybxIl
g9DMG7glNc9Ohc0c1uwGdU2bJthiheuthPj1rVW96zx8CE3MnCmMFxHTW1uwgTS1Bt32CW4nUQvw
P6taM7TGdoaDGz1AVpARQ5+EhauEZk7EO0iNVzof9ApL1NIIX8vHnJfSYGAnwpQdllhQEhrLROb9
xLfRqV8rJlT1UbXKWTjBvMFf7g0CACAHXZ7s7EL7GExdpWVEdlkgOh2qATVlZakPmhkOUvL4DGPO
1xxk/0PeKW5+aztmph3BgWygxAEo1AUuUVWd9z3QhBlSX1nUdlVuy8klpUBXcwMRpyk3PepGmcuQ
taMvY9N0FZrsZeW0L2lnUpv5fY2UQjNMO5SVa+VqSHPdTUt/HoqFz9cWepbi6097J1jQNtEIaYs6
calJPUysdCkj2gJL2fi63mX2TyHrWbmm0zsUKbEbYH6nRFPFdh5LW2HZyisnHQUYgpGwOpdpWTK8
YtC9Ud6qg3Dyl43W4xSvw6AFieIuB0cxGFPZzquVHvq2LZZDudmlfUItUJzIkM1GA2FY6Kg0nZcj
6OijMem42zblMnZUZ84LPjIYl+usW4uVjRPd7a2adQ+gkxmC9+QDuVucLg566Urbzn2ukWy2N1Cq
ernvTDp1wewI4u1nPJrp/egmEpudAr0aTnTADGJHEnUMa4D14lmqFq7UtqDptgVAhLZ7zZiDlets
6DygWu7gRIK8VLbVL6bksieWRAscK5ZMEbDY1/AKljeWxrdhyk1DiWZn3qPlFMttXkybHdkOtgR/
E7K3Xriv0/6kZoXaHM0Zz2i86FqOIZrIwPE2SzRFO+B0TsvXroAvYMEvch2JXdWc7cjLdtT9JnMt
v7IsO7UPg8gr5agWuH/CWprKCt9D2qEZqAam7dBuDDw7GAVrhprry3DL1IT0a7RK5ZwZCsvu3Amn
CWdm9aBsL8lXgqDJfQ+5GzJU09oN+D5vVcAIN0RRxEpL//opt7LkYJppbYTaootr6FzaO4zkFQV+
qnWMBp2CHsMlMRJ+Os8dpMloHCZp4e9ZLk9Co5Ddz5SD6omgHlo382amB473yf3S9Y0T4KNudv0M
HBGYVU2XnD5jf/I6LJiN2tGlzoelebcFoSY0QTZBf0yna1dj5fUbAbw39PN4KAti4SBh6Of6ijIS
h2vrWc+G6mB7Bo3nnsLKqZsAt/X4CO/uHnondxi5qFRH7kSRBp3dWQ9NX+PVNenpT74K+ejtu1ys
6m4CYrmqu255pOOumQeMDiMgc9eSu1I5pdtwNfQurHqRToekL9RrCosZlA2s8oXu3qZEziLxRrUs
C+ZzTq6b+oQmrWeQe2L9dlfNOLQNT2i4LFK7F7laH9y+UPIbs9mSwwDxESYyt19xAo9HHWz6Jpub
5dPSp/Xcm4oaV/VSXMO6JUjy5JBg0wKFkRIJdqkWM5ws3kxOyXKzKP3C4jYUtu91hLoWjmj2OhOW
7ijl9BsNbHbPQggNWy7VXlWEDUtV4wOw8jrds/5kL7gKSXJwAEBaSytjDA9FWJkjPP9G53+oSp3Z
rx2vvfVCrYPBY14De7lSnFSlnvYWL4iBRan+YOQN9ZeB8eW+HaviCHDjnunUJs+gS8XJGDYiSIa0
HwPTdbpdsnbWXdNus3Jv0e/F34WBiV3DorgeXxiAk8o3BXCkxr1UpYLJEcZMiSI8pbzbnAGRtXL7
9LsULo94pY60vfA+sXPsC3vs9tM6k0NQ1Yn4WPGq57acYltZzYeBXfgRrVv9mJeiU8OtsLJ4UqUZ
tjgrQ1tixCRjxrwTbH+7WWLWr91hCQZ2rlOr94byONLOcHEVm+XeLZQmpJW3RYKwntiuLbRMpQQH
0QtLjcVENpYviRI+DmM3X0OgeLvF1pcfzCWxd7S6xtikJ1FHSVkPT8qaEBaodj2j+khWeO/qevBJ
/HeuKrMewsnIP3UdRG4DzAyKbc0IYJixtM34ukc8+RvczdzcdXikQ20FtTUq7yYvdWOnGyDeNIq+
lKz5SYans5sXUkmg8YvX1NSMmDVd3E5dOjBuYky+HUNhWgv+LnD5DS7OJJgGQrpXwl6virMmjTmu
IUgjV7EJpZjFGul18ZEt1nxbEuClUVB4zg5WSAYzHpiDQtgjw7kH6bP2UGnLRg2rnPwfHCGPdOGf
KLfrc9mq1XOvKM6BdLseronIJSyrKVZbO1ixHYu+eLe90Qm8WjyQyMFUtBE70EquxHy5Awa9/LIU
78ekvTnKM4ZeZQc/aPmbSbNVOmPjVyuIJJaaH3YyHoiVD3r6sT7hKllkJ/YU18b6NGqg1W2/l8UM
J+ABwMDlBpLGzSvMWX9CSDNjs+mHB4WF6Ae2DlBakTwpfYt9tB6K/GC3xqOe84o2LCXnmj19X3pi
u5+srdyLKVOeErJtfAtfjD9UKv37SihXqAXeVe+axa4yHTVSPftNG7bHHDPZoJUrpAVpq6YpYre5
VCbFcqM0yWHe6Jt1tJErI/9JcXHEGvpppGTxqByp7PEhy8X9KJzXgYonGquRNeg15Qd4uB4DSdw0
vim9CcjuuCekIciG+YdwtY8m8+5ogxe+C6pMelooUvNcqLzq7Qsk7Fxo3k22LSEe7JClMOwVSLzG
tr6J2AlK8z0nV0aw3U7WgmlAfarNjyJjNu5W3iNhBIn7snnkFzTzRzGoT5k7/uDhi7usCpKexRO3
p0jv1uZ6TubXImNfJimIKR6vlI6R2anAKfRpnFX13eSmSq56vP+K9T6w3KWEPHCD6QQBDW+a259a
5dvDxrNU59RZ6XF/g9CFBAzYsVLbe2ZJ9R0Jp55zVJLPMt/BptK+EdhvFBn3a7drO+OByuqGou3U
T3RmTHcKESxuOUS94SIxfMuZfpSVEo8XgtRuCG+pIWYG5ams8/Paae+018N0MZ9xe/ICh/rsYbkr
DNy7HI4waL7nF6C8MUW1s0xoF92TRydTzr3d30/uemRVZx2f3EA3c47+bcbqRl7NqN3iFX3uxPrW
FxM+rrG7KqY2WEbv2e3Nm46kghORAwyH9Igxmofq3U7U92zRoQm817kso4k1yyIXvtcIdZJ2MDGU
JSl6H1YEN9zky+oxb8VB4iJvh6t27iJ7erOzhwvc0nYjZ5SzulRxTe9w23YrgHwNh9gYsZm/lgbh
pJ4ooPZ1tIIce58TTKt7THozHFXnp2EMca3Qc6LVpPRBW444pxOu1gOhX0GC/eBS8aTee61y+jMD
xbZ9G5vxSDMKVYO4oVBkEHWKCMZtPA+Yzgtxrpj4sZlWAGhbB135zSTLi2BzJfuU46hyJFQlVkVF
M/Rh7vgkjfNA/VF2H0sXD+2jdF5a5cB8xwfD0a+6QYab/jXq2YOm9q/YnLiF6tyvKX/KTkTJxZfZ
YWbBqFVYMtDGpbkWrgyTckp8fMAGQ1f7GcIO100etaWZBDqniRAnf8ecez4IbMIrgaFeOx6UQpC0
tZ+xX4yLF+nETpWgmmSr7xbOrFJZb1rvifAV0g+K23VLj3A/tIEz/ZtdmXHwBG+h8XNqWAN5oUZN
AWVDJoJQt1idjprsY2drYq0soqTwwHyKJ4eMTQUrUQZ8Wafrvk1TBur9tLaPGqsXsGJ7bxMY92Sz
ad9ynI5Spq9Vu1Ril4YYRfwf9IIeUskTuLbFFRjINWkiL2USW4SKaJj+tMmLINOP6PqBPspI2D/T
5hvDHL4Xj8ChJrJUuQRjcVMuB23Vd/ayggGeyU67rGvEPCFqp+xrUvglwWlrmkaaK/clAQO+XHKi
HchqmoZDCf3KqYUQuDmDic2wJ+AynzQYOD6VvInmvkwDXeh3vRzwfhqgAM5OFQORFav53Xr63rQu
wSMGRai4l4MdJaB6AZ1YjvNsDnR1C56aHK2dgyfLg0IYHgykPhxq9CM/ncZvdCY/a9KThWtByV7r
WX4Q7xHS5bmlpRcB01Xb5FOOBfasxZlhPBsX7MH41nS5Raljh7hj722VllmrxLlqR23ePdYcVYJN
F6pfdsal2PjslLsJCaMyi0AvAJdhX+NE1Hlw8T35F8J11tsjS+yOl+xj9Lgr1sd2qQ593nhMnzhZ
NamkRDfq9RZnmh4nORCY2kYQ/3gPp7PaOkG+TeQNjgfDTSm17GmXVEMg5uodeM7PezWmkYuJfckC
UkZCIhv2NZhlsRDtLOzbNgO+L0c9cITFMymvXD5Fx/aOfWIfqfpjsKUDFcyekMsbOPrAZD8y1J1c
2IlWfAZorZ63JL7T57GDp9Gn2uRmFnHXoCTgKY11q4pt8abV2i091EguvCfFPLn5eN0r2ErbPFS2
7kpJVhyF3KjrUM1+1fKJX3gxVWNUXec+e9VDBpxfkzE2z0mkkjTpGA1FvDcG6ghcc9m4HUK7jMe2
qsOBkiRVvHPRULjZVcRw6DiR3qc51jus6K4keEY7zm3qVx4m/bzazbUTGMpxziiEs2ewceBPSlrj
w3bvOhwIxj4zSW2yZTQZX6u1A6JEN3gAPL3CysTb0Habwv3sPkwmBPd4qKebodEi4TDJ56Yf7uiE
IqyZATQ5MELnj/pExsRKtMf9ID7l/ARhQ7UhjqV8Hbyb1CVDh4dEsa+G4ZKJKkhIawMjLamq0mhb
2tDm8lkqDitOa66i3rU84cJlBE5vMum2uaJXcaXZ40mdluNMJCORVgGxPFdErQKoqXdCbx7ydXpR
MiqQIT8yxpmYIgJD0jYaHUBXvoUZujIlqWFzr9VmZVLgRPHlQCC1ezNrwrxgLSAEIO3KK0ZNn1qt
ebDL7EOy2terGTI4uANsLfggZfshK+ec9+uziS2Ca8GiNGQvQNDveY2+odlDrLrLPSOlQdVSZiA9
N5P7IomSIqnPwbytPxb5csosvnPOZBbhDaNsIIKBLIiKp+KZnEgfB9ZeJ/yLy/Og2tZudvTj2m7E
+STfk+L1HHwX3v4YjOqbt2L28vovTek0Nr7eAj8A1dO7O2krl5vpujfZP1f9VjGn3dyOV2ou73qO
YnVC5M5ahqZV7rFUHerZi9HcQgGA6y9yeSmU8kdbpCgVKsScfJlU5QEbbApsYwGWjkFCDAwMiRKR
2HRevY8iyQkn6TkhvVKyxNhl/KQiCmY0x5Col1NeVydczZyE8nDQpwrDFVB06W1ZwC/dW9w9OthX
7+aRq2JRWeJCmo+DkT2k1kdrkiCZ24dxkjvM5tcIUBQxc352cu1pM9WH1dKeAcnzyCnQ3d303eUT
1TvzUPbGVZ2RkiSpQZL5pp0sarqKcqKr7nVnKf2KkZEBffjRrx3ALnXT98wYj/QuPxap9sRRa/BH
phvZMc7Rk8eRnbNZk7YHxe3fclO/vcTjddNxIcwWi2dOmetcF/UrkYNTsGYq1TeP0sCOa8qztOqX
ZoG45czwUiXGB6j/qci1+3xu8NwMD+247ZWNDI+5jbx8LJ7MohbXshnELk/td2TS11qYj2Wpv6ZL
cjtPJto/Kw4o85Nm25/jMt0A2bFDT9E4obhv/fUqtKD3zKsxm2+48jsNQInsVXaV3DfoMNicVFrV
uyUkkhTCYXtT+JzU2tjZnn6elSmeChxGsmd+dhqX7evCxtrqxp4IxjtPK1tcmdkhyelo6RIDEhC7
9OwQ7G8gzkcsB30dG3Sxxj4bo9n7tKH6J7PV3nPZ3Sp5cTtk2tVG7jeJWoCt5KYpP5tWCaetixoR
tfa+SulFLdkdWPNByOJtVq0bq3rXsW26y4yXaz212xAmmU6xYBEE2lylxLHk9bVjP14cGcbcXjsd
KnrpBepgwq+Tojzf1ll3Hol0QCvckbKCFCxJ9rm0h3CcW0SUlyVHuPYudT8FTiurVcNUmDeiGEkH
7XCqXM5XNhL9HC3Oerua6Wl2aipVg8d8cvbCVmZOhvXJxkjT2ODQLdmiyXRLgtsxHyxq9iW2pRIY
BhLN+qF2263nDg+gCY8coYNN7W45XSOOYaNVV+RPRG44OQjogA0zyNrtabLGG0VWB7WaohpO/5Ln
UqfLN6ZCkIBIkI+gKO4eyu9oAfyskwsI1z2R4lD5NSINxtjmi/EbBPKJF29iIBF2loKcx6oUEXOe
jvlsfPfdujPYWvTu0ClTMOT01i5g5jRk0OrAW7KJV8YopcbB7PPQIWRqmYuAvDLqDmpqJ9m5c/vm
iOHK8TxIr4mTe8jxdrHGqGq/aNww6sk7TvZ4ZygdbClZq31F8mK2g0Pf547nM3HzVtMvaTqtL7WK
ovWqLTDYTUWguqM/r3ZMCNh1VuCkLd1wwAGyaUnobOvP0TAPF9VTa16d4jUjY4Te404YBlm5NzWx
wwSNbhM0Pcf3xHvxsl0ia9zYY6A3zEBEPV+55WWeUVPKIwmEYeL+xFkDztXdkZuHd7WGJc0Cjl1x
aanMC1bst1qS1zDxxkll4XSpgfupSXOTaMmt4YBDeCTsEsbJ61a3ficsyCxmTCOy3NrSumY8a+hB
IF6crkq1BklJio2p7pJijlI8SjNErDCawMIYSiuJTqp2yaxBOOXwTYZXrKe5jEdz0iNH/Z5yNRAc
y5rBCowC2XMik3YUe68ogrwnvsCjNVoDd+obU6iSA8CWu90VTlDKn1n5A8WRAvmswa1O5m3m7Dnr
cFY8tAixq7nvpytBJWijh7sD9D7hWrMIIYF94WV0wL0ADY5MQF9r07OYdkpKpZEXQbEe8HXQme0D
Zf7OlYo2DH4SR4+0lnKdu1ySGqySXWu5it/gqdDHl657L/uvDvUzBbAb1SRQzEdBNiuJOOFIB6oZ
3LgzT5tuhA3+eiISeXuKr6cfqfdDLT89ixiEXcHS7yD2mINynVfF3q0PVhPh0WG1x3LctuIMLBmP
7le5kj+tab467BFMrmgZnsg2iFq1vJwNzmbyScRw7LZgBal7lXjLla15DFcv88BE/UfuAmxdXx2L
RPu8hTdHdMV5yV5abp86fal+WVkyLsdqN+yMT8T2p2FAjlejvGaKDEUCxGY05uRLY6QmqNnf7OU0
eS+9pKUOTuDML+1In6Oluq/DdS1ZUCyu43TSHfBaJsK9Jzi8qmXe0ynwSwH9YHe3GT+tZzarlWQR
RfCx1XB5NeqpZK5bo+JZ1hosU5YPA00eFnNVJ25FTgmdRsuU/GJHN8NspKpa2M2ldyTU8FB0A9nW
ejSB6iubc2PAm7ZrfVyRvWoyT1ZG247OBYMg0u3ytk+pnYSXZ1prXgpbv6qtHyRsYXbQWRFup3bX
0WXu2unkrIiuaslj7brWuSid5zwle6y+zAgiz/tEv/atVpISzTp9W0zxWDH2hV7+8G7YCdu8sMB7
u633VensiTT1Zacfzdy6wtFuhm4yVZHoL9AojgTf8HIPP7L+QMRsQyk9YNav+iu7ETnTJ1Ej18Lm
3O1x0LF69V3D281w1lMKT4bZf52idgMq2MryWt+cd1aQgOgREonwGKguudD4EbZQwGKcja7bTnk2
MTx29hqqw4WwTY1TPMVSLgnpKPSjR8IrdtXrbE5/wF6Z+6knMdbQV0sEpcaGo0+YAQRBl3tOg8Nj
Mg+Zs7NI0utuFt0UNg7L2rMOmlAm6m/FbFnK2814qLPNftpUYX+RQklrg62rlut1n4gA4fZd0qjp
HTgyhVsqpXzvWlbXrdwOKCvPHiQLYR/et1cjbaYdS5cZzg3StGtod+rSXSryt54zYr0kd1m2hgUc
w6rad7OOhJAtR9IxcClRK8yp6reKer817RXJFAe852yt+RgnLYsTKVI3RepEg7s9Ynp7YLD0QZmq
z6w1P712+LQnj+zi8Tbvsiujv2jJ8mdffi+XMLVaXq9lXvibMkRiUsp7lSMBHpp408y47cgHKwZO
jmkICROn+gew7OUDPBTmjI+4fGmHN0iU22RMr+apO5W9TjN5Oc1r+Zlu7R0NvItkqTxrKP2Jh5c1
wz6+ZNajlhKtl+AQ5bxZ78g8Dod0ulbTLJ4JFXIx8GKIWl5qa/zQcJb2CeynVYeQQ7ASmBTtLHKE
G6+1vJ1ZGyqJFtQbe881XtBG07CpuxfYgIKGDtXpSjJzLBQGoyPB8LQlWANUmA/cqxjBNHsOPW4T
y8uUwEtJX+IrncgC21aC+X+Rdh5LciNJGn4imEGLawJIVVqRbF5gZLELWms8/X7g2k5notISw96+
0Ho4M54RiPCIcP8F6NARjsAm6pq9AJOTbrTdmyr5t9lVkkIt9ZvsRW4bBs+6mrptCdslCXdWp2wn
JJOG5KMRuNUJ3Lb4j2R0EuioMkqTdGU9CAjiTENnByhXK1p7J5UqutSlHfbBzZiH+0qmOC6r6F4E
NskQZgw6CNzDNVxGggRbxlraR0F6RNeMDjh6gd3PmbtSIY5WhlNvI8iW23Dq0PaQ0KhCUUtjl3Sg
nds8PlhpcCuL2V9UTu9NFBuzkkohUqdKG1Fv1R6yMJkf6tOxgRyjcporekY20rehPOy81neRQKZ/
HSHkLhxC/5XJcgNJfBizbAOV6gbVH2sXJPoHNWiqQELzSzfp7yEsqSfd04T2KMIJdCA51Z/7uN5y
KH2nDHK05KLbhJb5CisM9EyMGlVQ0pTkyVwcwzYafoU49IK1oMiqUV2QEVceJSxqDMRAeBfsOgxS
EE9RDxHL0a40ugTh/K9T+hcfi/KKJd9VIDscBa2EqZC0pxod2E0shhKla+/nlJMTvcSApTXzBQdU
QZvOQVHtdvShWpu1mb1YcDr2iN45cJC2RSvt+li6R6PLugnQj/zqz/8DyEOoZ5a0UPWCawEvFkdE
2RCurP8G1tNWDKlwCkTs5envmEVVtvRGPawClUj/jttC4wgeNT8r82I3CLQvjSG9dGP0s8YLzAon
SBry/Uy/RAN0p2t+Q7FJQYEKscc2hYrTK06H8J/r9yi7OXgnD/dqWaM7gtKtLaryt55+uNOhIOeM
VnUL6iNBMKjTN4mv8joxglTZ8OxSUbWUZw5V0zRKv/HEzoM9Pw6PBpIbx8Ea8oNRV95tVOnMjUIB
LhlIY57wnNKxd0LoJLux7N/KLEowdEANZONlHm0IneeoBDHUVvq03Uhp8N5r2rD3k/RrKnveQSv7
zum7ivunrz5Mitft5KmtcXVADrv3kxe/wYoDLhcyLWOQHmrPk2DxJa0dlCWoM0giPwxllI6a6Y0/
LC0PN+3QA66C2d/CJbNVvjWc7WqH1JvyVKmq9YjNiWQLSvshxQBfJmuSNhpWKJTSawOeqAAwTunF
t3zMTTvK9Y+x4abbsBFQZFDSr3zZ8Ymf7FETCf0H1Eph9Mgo7wtR9Z1uGZgQH3vsDeXs3A7rVjxC
RKDmKA906UHZ5G5YJ/JdGSnlwzRFvCS00CioAFWRCy6MIlkkW07AxXAbxvmHhna7m0g+EuRe+8vP
S6XcIvWOLkr5oIU+lg8GiCW02CrTyT3eWTAgaZlAuk4pWyr+wQDYdGcUCpY5vCDKEV3eXDSNZ7Pj
xtyZ/Q2ttAqZ05rXNWzlSYtvRVUv8ef11eKZWyuGayUopjBtX8AYaE4rR4Idw67fJdH82kITmOqO
lL75kHLuJy20HtGI5JPMJGNdH9uNV863OyP4qwA+fSs0evqSaFO5lXxZPvaT0YpboWwNxxhqBUgm
vZ8N7zbFwW0if5jQ5k/AmzXpX4Xhv6DQpXLdittyp1W69UpJ/yu9IQHSRwIJu4QtLci9eh8VU4I4
STW5WouGcAtBnsqb5SEGixJ5FRsq6EWPmqY5cFPgiOLzaWBVwgZV4rHNzHKvFeH0xL2lT6gml118
ozXDKINnTJDXkMJMeaNumQ2pS/ksz2BiGkjlNptYw2UBpbow4mUk9oBVAKIkkcw9Uhlh1IfSZGth
jBY7tGBjbJyu6/v5Bq7XpforyrpRulORFCjvpkDH7nUjDqL1pQbXE72NE/+dI6xHELSbrgvYnaYC
uz6iMY545mMaNjJ8rkgMrL3ZWQGtY4GmGPr+NE6UBzBeKL5UIiJ+DwbUNjKnosTtFohJa94jGy+H
LwmCmCkvzw77EYWCHgmizKvxmOEnqO7Am5KNYlWkMKF0CNg1qTl9rZumljYU1aYBrmBaVNsMk8zR
FaVau83FVDwmsiIKdpD21U907VI7ssIPOFki6nJmJMOrV2bHD55dwOuEXZxD8VQVzb+rLR2xGhPa
8gb1em9fRxNvvABzk8yvxBcRBNkm0WaVLLESw+/+TGfjTpQdDRWqeNNw5nmZpu2SmjSPJFW3RfrD
3OLeJbg6M4fgq4fCCwuiVLewt2aarY/ZsuI3dpxM3NNi3v6Sacm3uPZQo0fkhlteldG9n08PrtXy
42SmtOhSmW59o8QfBlL/+1aEMan7AIU5/bqU3rc5/t0OEvS6Lmua54Yr8JNZI4WQFf54HE3Kmjnu
eRQTcHr+GotZcJCUgEs2Kzl2xQbGrDuZfnQnxd2A5FWnUhIP/cytVNr71Oxmb3vuegZaiQnPSNh+
5lsbwcRNgcLOfHkdzjPvSSOc6s2AYYFdgQgEElf8GpEAo/wXq69eoSePU5S9y1WoYWEOlAsZqvl2
qgRbFYqtrWe9iUQU5GCHyttzZ0g00FDnGHz8ekAaT44aYATYJegM6BSQND3O3I4caPsFVyfsDKT7
VI0RuRZk9SHNKswrSKJ7BA4L7lpTB4lD/wJOQ//LV6zJNdOGYjCpyaHNpVCp9NPHQfEUbtkgoGjN
TWhIVcC5qkz/EhfI9oArCr8lVlE5WosfB4+UjYZgo4MM6MRmK3+1k1i/CgjG3piN95oHVfwopJDX
LCBJ7O9Y6qMtxdR0j2fIF1oD7UYojNDJuLJ3YoQNBA4ADoiDdp/6yRPwXl1zRtGSPjxkknY5JeBC
AURaDdjqipZWHDBpAQofe4CyAS14X5tUCF9YjLPmHEdfA902CxAiRebiR6+Or3rOKSKhfXj0gdtu
ITJ13BOGdyH1ZHvyKCyUiprZejsUc4mBgWp8cb/BNI5jGMRboEaHGnnub14io4nSA6D5MmqNb9eB
puxiUoKjxFTxpubJHOMvZilHbiGNb63Z+09CHqpItMHCd2MrOs5Ipk7xb/WSS2aXl5WNjPI3D/t2
DmHpLyVX3lQ0vuysUqgHg0loouJXRavF7jHpdfNBfRrStEdgJVB/6pJUQf1JzXcDHHJItbQIboXB
eG26oPsQoQg0G7CmFfUD3OF9Ky0eYpP2cSq3ACVQE5weI49SVdV72g4Vig8jqiQHcW2dzn7b2KUS
q1/8pEHW0NeTjamgV1SLrWg8gSYMf4HP+pHypOPlbQbNh5xWaJaEQ7z3UGra1qIgb7REfRGEihcf
oOYi2ubI0kwgu9N+cHo6h7apd9IX/HIRFZAmipC43BSOgPShBZtUZMCt1GhuWceo4QuiwVuYg/dL
4Pudf+h9RJmdSPeLb5TIsr1kxv3cPH00R/3XEIPOlv1OffRGBGeqXP6RSp7J6wRcqd36ehFv6LeZ
wVMihHSfJ8gSN1EzRegSymbiRHQydqakIfpkBKJ8MPU2xFgByVQY8gpNivKxmDrmz2+ec1nUviIj
gMZQINU8Mieh/Qm1XDwIal7cNmpfPqlSkyA2nw07pQaDgEhOgQaPJ22kKho2FVBgxxOKzi4S2Nud
KfwShgamV4muneEVD9KE0YoZqHdo5rH5VYjU6BuIh3CMim3WSkixgaOVeMFn7x3lhQ34wocJaWLu
yoN/RCR4tHtEcjYI0k9czYHjk6butLZ9F3CPKAtzciA+coULAn2vVOVrEJpHc0zq17jIYhcHEJBL
UzXydBDCTQRT4Os0elTZsKr68LKMhnqOon2C/hhitz7kaK2eq86j+LNtWL5FKkAQFvsPlTfGvjKV
H5wS2iOvenmrB+pwKzXBZINIyvZeCWjWRpsw87dszeQIMor3X2maAGJE6h0SFV1F4hpr8PBAvXS+
Qgc8k/IuFByl5TKAS4F08GpA8JukotuC2KL6FmVz7aaHyY5O29jZTUspKqMaTMJToBOADRsAcX8b
0e2iE28m3OkUYF+Ueign7vG40O/QspibAUBjftHg+DogDwVIJqI0P6LcQq7IafvmKUgm9lauv4+h
MbqSqAJEJie9JJN+kxeKiEweSgPgzCzjAzG68BndsFkBu9XtHn7IsVRQlKA+FNuGUCAUH2O7MUnS
R5vEGvwGRDvkfJqcpqFoRc3IQ7DVK34OXcuvUXO/3AwmcmgbRNHTez2kNiO1FYKF+BbhJwRTYTRZ
4mVgAa0oSqF6Gdq2/ELhvLUlLrX2rGNil54HwmcQeHMFUq/cYe3zbraA8VBXyg9p54N37mT5b82Q
1CMqVPQ7EHhJ73Q21UsplBRfW8oWddn8KAKuDopYPdTmcBvIw5skhG9w+dS/UGzw3gNDBiabSgJ0
Ek/FHi0Ziv2oVjxdsDSSALRR2IX6lc89IK3exp0lHAaEEl5Rpq4eEqOLt6jj17qdePJra3QYvVvS
Vhu8vwpdexGm6IPKGyNq1KepMN/LmoPG7x+poMdb2rZyz7PBB8YlzTrxULzF8Bdv6hK2QV4D/TN4
LP6k26Z8r/NAejP8PH4Q6aduYgXYp1mYvoseW7Vte1/7iiyJd6hKgRd85wVfCkzhWw5DwVNujSSK
RZKM2kGeR8kUyf1ZL4FnD7DoXrDUZ7me0f+yHx/4Qbz7R7NQ1RXmpXxO7PxfxpylmIahW7pmqUuC
p24g0jnkqucUTreN7wdHcvLj9HXAfi7Y97vS5jJzg2yxZaub0fFtlrTv33Iz6G/Km+tsukv0ttOf
srBRF3xoGSEmFE4bC/deQ3r3KyqwKZXbFW/w37T1JW/vNJR1zqSLIRNEqQ5PcDyaTzg8ddZOcii1
Ix8AoIIjbicdJxfbg6PpXh/kynxLC/pxDEJKLqUhc4fmWMF/S2RzhXoszTTAK4OTFqTErMFwTocY
5CLIcMhmCqRo2pU7uYlrHTD/2NTy2nyeGwX/XkWmjPKvoqsSvp7W4tMNoZAZHUQ6p3QbZ3Ksbfrk
H4V79QAKVn+wduCXbjqKaM/mvbXCob803LPYi29ZYC+ioGuTutgFcNRty12DqmftiFvfpmdzJ7CX
r3/DC8sHtxVN11QdeQ9Dm6mup0RMyyoTn3YpK9XWdyCh7OyBAmn85u96mhlbRFopOR3bm3rv/7we
+pwoPU/0eeQFYZqLiYqFmOY5Ms+fEg1dOTU3UfR+PcqCj/05zIL2XZfc/ovBQG/D6RzVxsuu/xDc
0kHf2p7A8AKYah2dqsvazH5eu+fjWywkT7E6Q5UIHDYVopkqslGAM6nOls1Iyr6PJwGp2IqqtXio
DdTft9dH/jkHEV+HP6xYqPjy5/LL8hQuMZFxeF2EOPjl8s4zamMvprMOB9y0lXRweaZPAi4+6Dha
eT7qDLh29aP/Y3J02ztYaJTa4hZ5uhuK7L6zNs3yuZwH31cSNQMwti5rumEoS0WN2uxEX6hItdqm
d3ENi6ZtXNrqh49Vq4M2HlhZuiSb9NUbX4JnruJkDm8tT30iay9+xGKRiajwYIDjh2zc3lVtaVNp
h3SHhPghd/T8IDiGc/3j/s58Z5lRshg6s63rEt5f4iIzoh2kR9k4eo66A/LmDnvpO3I8NoaEL2t5
fjXWvNJPpA0GCWMOryRWcrC+Fdt0J7abyUb7z0ZdP13ZN5+P8XlkKjtDRZwcI6TFvuHWoqOa7FkO
vF17mz9nr+MPmmn7chfJbrjDKM8ZOd7q3zs4f+CeMW5oqu9WJnj+ZJ8m+ORnLHLxOOJ6bEFlcLr3
6FXbFlvKEo5yj757Etn6pndkZ9zjGYDD7opAxedj4HwGltT/nPurpoNjc2oX310HE4zypXQ6F5fN
fdVxf17JFJcDalzXOQokuKeLsRbTNLboVM4BlW3qBlsteiodxNzdnnc4r9e1gJ+uDoxQF1FWkJlh
Pvb89ycrqvLMOOgSNi3STcBo4n1/h9PWnpu3Y2S7+bATnGhlk67FXORDI2zEECsMz+kFN0glcI3a
2qb8lHJ/D8tk5SrzlkQB4mxYaJgYbRHNKfeIJiLG4NEvjfn0XcgRbgosCyvN12YH0GtlbJcWK1ef
/wRe7FAxleMQXwcPLXf5iCUC8lXNVu44ZwKMYWvxjy8qi4HO+fDk+411SkFDIiPULqQrGwPex/Ev
laQgubAdxZXRrU3rYrVMeZPn+IEjTSHJYEIwcxZ9x/NhmQYrkaTLi+SfiVwskmTqhDxTCFW7aX6T
0to/1Ltub76AiSgDF2oFmgP7er+SbD7dFRbzOc/AyXwWom7i/YT4Bo2gZ/qarumomwy7G1BKm/Wt
MO/nZW47XS6L4wr0YTtCNJoPj+G23tHb3MpbdW8crg9rnqxlGEviHxH/Jl3TF98tpFAtSvBjHVTV
n3ActA08hTeS8ccXD2YPpuh8h8WYx1IWH02OAOCWLdkEIJCL7jydUlqyFHM2M1/esFmWdr7l0Q+K
+PoIP995FqEXHy5RzDgOMjaCo7xYL5D+EZVw2Ya2BSzsdnQy9oO2Mq0XF+npeBefL1JLSah4mfNE
EY8SRbcvgQ20y+ZSq98oduqALlxJbZe2IBMrgcriUJbUxQnhZ7qPVkjI2zoxoKiAzYpk0QagfRyV
aeXxfHHZ/BNrefyFsC34mhx/Riw51hDsBNiwDHplSBdPvZMxaYts3YwVMEBPn089bHLc2IU30KO9
J+zSbY0v4Uq838vw03Y4GdciSQtmVkUYH+J6hPtCXVo4moTDhuYVTxGr2Ok+ZEt0glE9NFrqQq2E
garg7UXT2rW9OKECMv5tKbzlKcDKQuDo1V+oN3h2XSjtdmhmgwaQpq3oRICfu5F+6IBNkEgrF/UC
WZbfIYHvkgJpZrDC+n401OEN6aHmdoS/9PP6xpi39rWxLg4IOFBaI6kF6kV9hH2PJo/3zSAoKzvh
0rF3+gXnX3GSNpHVR0wf+1s6XdnrIAW2KL/0iN7KfnWgvre22ecPtBiUxKVb0S3JwOxCXQwqy7CQ
gu46L5jeVZzQxaIrtMH5OfRtwQ2sLJgL+wCtFQ0jCNKbIsmL3BKkEWq3EemzyB9QC3KsPrTFNF45
8taiLJIJhhwGPqotq7IH8I9pW/yl0MP2u5WHK2tizhFn0yejDKQbimFwT5HNpeRkIlaYiae951Rx
djd6SL5U6K93NfwNgB0gLsfpS96G1vsYB+rxD9cjsTHyUzUsZaiW6YtaFUQlio8Wlz/kf/sjeqvP
Tej12+tBPiXJ30EMZf5gBlpgi5eLKQphLY+Th8IRkruDdg9Y5Jl32iEwxN31UJ++2iLUIh/nOp13
Dd8IXA+ybzp636ilJD+V0lz5Zp/PGnle8iK9U5a9LC+vtIixoyJNQ4eSKlryENsM7umWXTsJRq1I
f/xXV/XPj/o5Kjgbw5REsFLGIjUPoPx6vSVqswXVvUNW+A7h1vYN+7JJ3+U7w8ZeGygL6DeXJrz4
1XLWcsvnGZbwiNBNdqCl/VZzO8stvobuVO/xE9BY+h4UX0LxKz4+D9c/46cENmvPiZJqqDLKI7qx
WDGdSG8NxRA2H6137OACBYWF9JHmUATSbihvE1EqVzb877rs+T48D7pYO1GGQhh+hjznUY00rObO
i5tdrwvHsKjv2l7dmu34LcMjArrEykV3Hs+n0DAbuAxCeSYPnCdsnA0tQDMmYhMazcIe5upWSjkN
OxW2XNXImlOGzWSPRdusJO/Pe5NBn0SeP/fJUWGGqOZjeyo4PRS6TZdOv8LRao80v8CUKu1aMexC
OJRsDCDkyESbqr7IqlrW4lMGHsxJAU100aCiOgtsSxDhMoINbv84HXAlUwjI8x2hd2sxugGRMHmM
qeIKSad0djnVougUlFgsRwMAWvzpySSfh5tHfzKZiqzI4ZR6PFfQLosRpZ+0nzog+Oub47ME4hyG
dKqoJscgl/jzMAgyyFGjsFBR6HMFjwfYU7tLd3NlIhnfMMH7L+pq8xm+WKFnMReZJ0WTO+5ic853
UrtTU4qYvG4dZFuqp/lq/S8eYzKsFqrvaGFbIFTExZ7AZQYwIjAzB9shMJq/Jv0eTfPvYGXtCC0U
AYBn0Svun8/tWdTFikFIJZFUn6j10dxZXCYZpu4MNiSn/y6nX9gRZwEXayZtBnUUEhYkfsEB7uCF
WSJRpigFmITEbHzucMD0V5bQPHeLr0lQlcutQsqhLXi+ggR0RvKx9ikOD38L5ksF6nVlHj9faiSN
RxG5xaIIbWryeQQtNuoUCDdVJRsvAN6ewKiwhAQa838VSrqhByxht/1P736t7vO7ur0coC7LuqJY
3AhkebFca19uwkJigM0Wqz46nlb7kmwFt3Ll7eDd+r+wDrnzt6tx52Gdx1VEmQNLm+t3iq4s8pvU
1IUZeHNcirThPgesAZffbp251Wjkt2uSoZ9r0OQUDkuN2eaJb/2uGp+knDEc48akYcS+tN4xqzii
XpFsfBtDaHvtpfb5ZUgwVRJxhqCmptE7Of+osoAnIVjn+aNC0rudSwoUMe4Nmn/J9z8v/hBNl1id
IqKzuLgtEkCHAkqF7BSpetM5xaNy0+2bzUjrbXhDiWXt9P+8Jc6jLbaEhwslipO/o+Uf+O1Sn8Q+
ud9gdPg4/b2e3tbiLfa9KgVNpCXEQ1jLNq0HU/i5sgUvrMWz+VusxanWVSsdiZB+9C4qezZKC4Ej
H8Zv+WPzJv11PdzF8ciiguumJYEBWcxf0gEGF/B1c9p0slswQ3n043qEC3du/KpE2eQFQQdPW3ZA
pAGgdSiw1hsHHO9xcOCAw28CuNBvIUIGG2gvzkrMOVEsNjQxOW0lPL55wczDPtlfyjTqYYEUOonE
BEAAcBooJwVdXEB3ReeuRJs/yTKaqSgqW0vHqHpZsdPBriF+wOV6FhsGCQLLPimPc8dM5F4/BUcF
O4RtTiEreVsbqnLpC54GX6xImHfAgn2C97Z6BOUn0hrGb2vaGoFTIXCzSZzRBj0FNvE+PILK3wkZ
Wc17gcWyT44Z/HwkQuzGHcGn2uJ/UZ+VLy3p05+4WNI+xhmemgTzT4Q/4tSIrB4Ed0DXFTRL5Vq7
+YzO7qZiUw7RJtvhSyViS2JPnbua6j/fiNC5llTe65yf6EItFryJj8PQYOblBIfiIDkZ/T/1oNwh
hOJi471P/8V2Pou3+Dwt4jIUYIg3f5XpgNKJDUvhRdglbvtzbTFcSvVn0RYzzYs59xBAmUfngXjb
1ztkDV6bD3ULs3q9dHtpMjGOMi2ueiJVkMV5PahWr6sluaq3g1cuDC5OP860gzW2lTfhdjXbX9ho
ymm8eaGdbOsIJkiA5t98bHKFflBSG0r8fJqxuJ0KK7Rjf6u4nW+DT1g7sy/sM1aOamD3TrUHPfXz
2NogxbwycaOTU9ip+VvuHVbSyFqEebZPRofxH5QLOfrfc1om88utI7hw2mlOT99BivO2c67HvDih
J4Oaf9JJyDEKSurTcIpr6VUbVVdHsjPI5KPSZ5swWDlrLp0EZ1O42Hsa/Ig0rpnCAbMYA6TwRqpt
wZ0TM5WCtw4ToNU+6WrQxQacEsRRp45Zne8jkwPX29xQBrHHb2B0NoVtAStc+ZIWs7Y4D87GudiF
QTb1yCr1Fv0vbVvvmr22g2azW2vqz9N1GoYNR5dI1hD7h1lB/eH84ymq5ONAJhgOhgy9I4xCfBSs
IoWRYa2tk3mSroVaXiGbus1Ci1AUHr6jMfaOse1MiCoBV3Yrs3dxWOhYqzw/LJMD/HxYkqdlhid7
Brqh+iOI28oJy+peVbqv19f+xTGdxFls6FYQkhnVZTgRco0QOdvgBgdaDDj94ejV8Fv/OByQHqon
PK1M2VxeSSq4R3I9MSzwkyi+P2nmN5RabpL8+XqcTxg4loXFa4YqgzqfcMsrXTWljKeUZKdy4nvV
bncjXcSSfRbupl3rKLaF7orjO8J2JfA8YeeLhNIqIrwiNRuNS9cif8UxxqtIDaq/Cxy6nYO523b2
DPTI7rrISVcaa8t0ScdCEiWSl4X0NqrZi++nmmPaCAHhBNO4ayzhKJRv10e0FmExIGnCziwDo+6M
BYamG6i9vgLDY5zilTT86dyexyLPF2Suj5hxLGFfCPPDbhsMmR7oaMOYs6MH89bYyU649bdrILNP
bd45Goa2QMwoBlOMmvPXSdYHTG+2U0M09U7ARfoR29iN775rT/EOqdFvAFZWc9Wn6hcxOT0tdjRf
jSL4YlcHOkrdcPgUx0QSzNx5u4J3fWhDwYcyPLg5pai1pPUp9S9jLldIWGaKFhJTv2tdbSvt8eC7
V3YcNqmz7/erd8tlPXgZb7FeVAjtnin7Mp4NSBLh+VjJf/vNeBh8FWivcivjG5AhTYh2w14PwdJw
XVfEyY7Kd8yQXZo5zwVikCnuxdcX8ueUSulWolFkYl4i4epy/sHLWsB0OlMMZ5CQythlZQOLKkDu
XNqJMvj+69E+lXHmeaCUgtURJxOgqMW3ruRR7ZDeNR3jASIBjh2QSTfAuJ109158gF0ERu+MN//q
e5/GXXxv/BcQCw9RAmocY+NhywCJH9Sx5cKbErhOOZGL6sNuZbTzMbtIe2ejXUxuHqjh0GB7DJ4w
3Es/4x1HyEND93HYCzYMejKuvEHt52dTrUGJfjcZr8Ve3N+UtMUbGR1P8M7TdnJSFxOR6qF9Vvb5
zt8hFkmVF4FCKFHiJhg2a1jKi+vKnHOWMX9qef77k0QiQNCNC0Ddjp981as3DeCBNG5W5neev09j
PAkyn+MnQSxM5vpAIQjaud2m2A43c2WOovkz/ELqZavbeF6e1wIu7lVJ3EZ+P98Y1Z3oIoITbLOv
uLUeeEJNztol7sIZAyz0nylc3KxirakbjDEsp0AZuYm/FfXKIXYx8+oyJhyayqEM9up8/opYCauK
2xuPNIkZtFMXHPHzVIA8VSiQ2/62i9a+2bzTllNIqccgoqxo4vI8i5BYClAvpUy2wxTSeJnRpuZt
42KQXr9Vu9Wi46VZPI23+GRlWBv96MPP7bbKNrkduOYDXEJG251j5igdOKuP0Uvr8jTmYl5pXSXQ
rnjNRBVVY8yrt57jbfUH6GQgKBAXXbkkXBojfApNpT6vcblfZFUar1nfWgEGOLI0vHdVZRwwmM9W
4Lqfb8UU30WZMjh/GmiCnq+WcbZtlgyuqZMZ4y+Bjo1Q347xsO3qta92IXuoomxxVUUSxJCURUMs
Esu85mVmOqmoV/ZoSO1rKUNBnjmGK5vgYihFB+yiSHQWlzceK53Mpo54v8Sit/Wi0BEb4yFTwpWn
y4VPpIrznRuAgYmEwmJE2LznvqQQBlyUDuWxU9w4EPr99Yx4aTD4OJBvdYoR4hK4A+gkDbNWMFHM
kLf489o5WnqCv1rWvLCJVQq2lmmZPC65NpwvBT1M6eHJNdyrrXmcm0GBU9yYL/JW3iOc+PX6oOY7
5yJjnAVbnKIjhQj0Aoc5WAM3agZxIra/eg+dN+W1MPMXPDlMlGpCLCTOLSeGUW4m5S0q9XYwa2/p
pdN6ic2bYuVzXVoUikEtWpnpO59u23HnTSpOzoaj+CI6h1C53bLjrX59/i7sW41ygEYpDmwQD7Dz
gVWB0TapZ/JCNyj4pqEz4lcP0d2eImkF5nFh/bH69LmdzQsd+vp5qAZyspa3hEqC22ls7mVMg/w8
+PO9dBZlsfqSIGjyLstN8IVAYvSXgTL19SlbG8diyaWtVxbAGE3H8lo7676kwyOYBPv/F2Sx4IYU
n64Mqo8zjYYDT37YIB8EH1tBSvx6pDkzL5b22YQtVkCZGSDSEHRzQkW/DSf1pQ45+Bov0hDS1n8p
tfR2PeCFvURAyui0aqlsLMl2oyyPOn6thsNTR9+jR4dqtBK0b5mRJV99NDScwUrxPRtD2bke+fJQ
/4m8uBLWUzn6SGkZDhg1fBusAffsNux22BhAmO6RrbcY+0rQy8vln6CLk7G2amXoBYYbJVG6LSLc
b325E3ZNjNHL9fF96g/zgtKAvgA0t6Aoc4M632KmNDQtbp6smjzUfwQI/t1pGPHd4KwU3RU5GooZ
BmgAamMaKqNAg8doioNhCcqfF1nOfshir2dRYSF7QvJKQlE9mlNWvSMhVXy/Pt55E3xauifDXex1
sedxkf6WcK1U/1Ufm+AYaHgCXY9ycb2eRFns90xPWcUdH9DPo/xoilLxve4j5StlwOQuAxyA7qjY
3YAJH56vR14b3/z3J6cOgrhVNczXj6H3vqDNK9kwRceVTHPxBDgZ3mL/V3h99MPE/VALZWsTjuXw
LEeteDCtWq82oaGr8UrGubgjKCpQewaHSlPkfFgt37g2RrbhUHkvqP/Yga65U5yt1BMuhVFEEEIi
tAtJ1xYDG33ZKIeMMOWEoGEdo8tkbNKo+vNzWjsNs0gqKnpzhTR/pFH4CP1nA+2JP18FpwEWCQR/
Rs/M56yFquMGYDdaIHf/IgJID54JNKkQDzj/IEOfodBZMwTNih/MSDy0ibFy+F9aZYpEAREn3xkx
s/gYZix7mQ8VzkEufte3JcJkfXWf5f03C9+4lRm7FExFJRfA+HybXnIaKm/Sa1ljSfdSKN5IvaF+
oaKJvWVj+W7dYzn95/M3l63o4ZN7eWidz5/V5FXYdRzWuuLJiJvqCFmi3LMyqk/98Dm7awBkdBO8
EVQvZRFGKLJBxn72d0sq3Ct7qjb1kw4O+Xv6HRVdBLM0F7svbGJuTGxq6I35BXfutULwhTv32e9Y
pKUqx/hLFnmAMUaY5FYcH6PANPfqOHQPGNb5TteU3Q4dOvE2May1ebiUFbmvanSOQUIpS9JvEJWj
WeP54pidgJxG+drm1krKv5Q6eCchnwGcFN/mxQdFY6QZETrRncn/kQUoDs8uBOrK6XWh44LmwD9R
lshOte40kCihDrVhI7zTeK9e+53vCq521zv4Rm1V1YXH4gbHNWWOSxchXrWyOlfV5970+UpKPG8K
hgk33RGJjrtEStiKxRS6vl75x4QbgzP6+tp3u3SOgvBi9dKkIxcsJhWPuiHzh4l8nBfeLqn80U4S
IXcsU3tCYmxbNJL2piex71zfnZeywUnc5aWoTfEn9EYG6yMCaFdV/14OOOdhKA2BWcBo8Hq4i2vn
n2Eukw9qQymEOI3TLdCq/ZAUAuYxTf8AWalaWaZrI1vcf6wuHAyjZGQgKnJwMAFkZX1AYxvjz/bG
VxNx5bV4aeudTuUiA0FQKQ2x5n7ZYpq1RzK3tyf8v1dqSZcaAcBJ/7NSllhArxVxi8S/GTiKiQua
k9Gq3uS7Tj/Oduw9eKNmoIZrmk9r0PyLA6T0qOkyFR9zSUXIEjHSlZjIWtMfzD74VXrJj3+xPk5C
LLZBnqRmMKDl4ICXr47pBAxeS0K61WKZrjCUL+44nlpAYkUNE5zFodti44DcL0tRaQTdLVt/QGU3
6d0Q66GDnKSzRZAku4g7Ca//ZpD/RJ5X7snNVQn7yrI65jGF3PF30fXxO67Q2s/JE9WVQV78ZNyP
QNcYpOrlbTJXdBF3ZkJZqv6kZwImIQjh/ovhgPpCDYcSKijn8+FkpaoMZk3q8gZ93A1ZibiSqvV7
6HXNyuK/mD7oskIK5iVHsPNQVY5skih0hlPJg/IsQ2l3SrNQNlPp+W/XR3V55v4TapkYDTnB9z1m
JYoUHFMIDPJQ/puJQ4SKGqoI+GkJKsjrubLFN3cyOvmYUuz7zt+X+iqbZ850y5egzn2AfhLFZ2At
57OWeZ2Ak/ws9HbbugYtW/Gx3c5E/OC/ad3N/2+foxnAZ0T4Ldz6FtFSBZuhsiANHvVdvEeyQdh4
v/AuVDfmZib/V8bKIr+Y6dV/Is6f8mQ/YegjCNN8YBeZNB7DKjK2VY/tlDqM9Q+rjuLn60vjUodw
1kPiVjsDHrmYnwe06E5CKNcwR0fZEe/ibJQqs0TmVE2tfaIr7dTiFdgHAoUpGVCup/0Pc1/WJDeO
NPlX2vqdPbyPtW/mgWcys+5DJemFVpJKvAGS4P3r10GppzOZuUV1r63ZzkyPtVRHJIAAEIjwcO87
NJqDHzbqRl3d9SZSPLJD0s5IH2dR0dMHAVoUIhQSZuLmkOgmEMKaaT1EUJJozclhTd+k3sYwLs4b
qDwklBrRsq2tziGQHoGVliBW5JweoJqe0Z3AwY0q8WtXt1Uf/cIm2P03S5wXUzG4wVDHMnlDy7p0
wEAtBz8HzKT3+yvUeEALzgBa5Z0B3S7Cv2+M9GJIB98HMoPDaKzVSMHW2BUEKWOA5NgHCMFfd+nX
9lCrL2Xe2mmQ3Eie+ZKDqXBOvkHfwjA//IMPgOEiugMloIYb59RjBGsQaaZiq2dhjLJxnYJ5KPUQ
3Da2bmcPUJN5Sypwdf5S8fX81FQ5bFvR0cyloYayCmhnQCR0Hc0abieCjxnlybyCSCV4n3o7Fog5
uBuDPfcrFe3Iuoh/wLeAY+B0sHTQ836SIb8t31+bAaYbhcpmVwY/Whb65194dZ11LKoqOiNQjcUj
E72YwMSf2oyxvKmYJTLggRyha4ZpmOyaABj8DV86n0wY4r1mILc1cAmtriBtZFNboskOV5Ah9Z5l
jM0ISUZJig5a1qZs42zjv+70NOUdH3jWAmCCiGsdpQwqGQytlWVPET6XRWr2hxJZzHtLqpSbCQKC
8q4QjDh5gmi3mD5wJZVsqy/yAuTn9DOs5lZscklPFKwnGt4g++6BHWApy0LaAyD3yhG3Mdfnty+a
IgF8A/2lxHMGq1kWGxXi6bEAXLuHuvMDR3iPtvgIKVPU10H9E9IvG057fm0dW5TXZUbo1EljDFkA
t7gy99M1b7DJwx84k8QrAmXDjd4foLx+pw+oMicgJcOdbPThBK0ZbRNDc2FEMloGeQFLRS/teksM
oyqRJFmWLYZc7DOfRDWU9rpPb9l4t11Ml85Dapyt/JgFKA1wpXUvXQm5C8kcWgkIBa1xr9kHDg2e
D8XL4PM3exMY+/hbA9zOFuDjAh7j1PLKRVGliwuDj9WAyPB8F92nO3IbXWn3CvTH85BfZVs2LxwE
vI0WHX0oQiKVtjpVkUPrumyo4KItEN92qViN6GnN0L7QLNE6Z8M/L5gDr4rOSRGQX8I9cnrAJSO0
BhJ0mwNxAm7oh/Sgv7FrXtGFzPmue6y/VcEWOOKySbTWI3uHxmhrZTJjpT6TOhI9RYKarACdvpe6
0iGfIgvNp/eHt2WKe9ZRCCcKbV2nqPO7uFJyJxOosiPoWnSkahQ3dt6FB7RmgccMACEQweLCWC2c
BYk6aM9gJrMr3hApelBmuTa8wa92I7oCZDe/jd169/4AL+BDYRVdkLplqLht160OuDb0wWTcaljl
z8hVe9C7sqGHHHAx8C/8VEv/fhMmrkXe8smftxwNuz5HpRxcydYEq93+B1pTcDQvD/8vrKFgDr4C
Gc+aMz5JHuMAtmdwHx3d5k58S1zDg3S3ozy3z1tIlwtBJPLSR9ZWe14Vs1Sxcl0ERlDzc094kL/x
cwbI6ACMx+8v37l/8jcaugIAMgc7yBoJwBrTQNVZEt0kBTwoKCbokyDGF4VC33Hwiui9b+8CeBkG
8TrnBHhIsor8Ax1tiK7W5iRGj5MXf+hd8JgB9qhf/Vi47Y1+bg2BE9IDKq49ZESApD+1pqamCYr+
GBz3oK0BzbgHOT3DGx3eUQWZw0004Nntx4m4ED/h1QHwsrk+zMRY7Ut0cSGT6pCrwRNs7SAdBMfu
HRCdxzb6g8P353PL4GqA5TSPgySMoqsadwnk2stB3fCQS3N4MqZVyFLPoJaZKcbED2jyTdnxEAIi
6nfjNURYtw4xGStyEheezuAa55UD/FISNHIgJgPLOmDA/U6+UwJonvjx7Rbr8MbsrU/MvIjA48yN
KYPeglYvu2ubequX4/IEAqzPW7fRVb0mxBDAE13pfI2i63jX3qK5wemd6FYI5N1w2HTBs+iIT6AF
Z4cTIkxagt7jDQbmDXmyuEcEIIp36kCaQKj3g64mfbS+bSUpLg5PklRkbjnvI7pITveYrgpKCzke
lC4CdMR7zIn34h0ktgLqxrdbwd+CEj71D2AaEW0hSWZwoNnq/JizgjRUw/AaF+zsngyEarqfwyYs
OM3wE2feBXfYvvJTj7PCWUEkZR5v3SqcTV89e30jtYDUIyrN/BWKF//pyLUew1Z6HJ6cfzfdaexR
fCafoBfI+QCg0RxGh5Jcg2gd6ux/f1fCNvJQOqc3Rty0mgfax/PU6zMUh18HD4KoO+WGJ8m7ENet
uxUwnV9JfKRH1lZXUqXUwsBSVIiiawl8sDSIdjTUOOXudg8e/+SrFT6xtY7OZiVVoXQs4sWb7qrK
BaL7MFJw03lI7oH9XB90vxSgm1ztoFS1hVK/4M6nQ12dqMhUdcVQY6jS197V/BTVB8NJbmSfU/5u
Tuz5boU15E3QzYNFBDbi1IVMRKL9YGKwwOcEfcgzCqpLrzhD969M7hm7FN5MsIcKI/huQYawhmGV
iLZNHRjyJTVmISh89cmdPLijy4mUU3TZ90BmzAgWB7TJoq9z25fOT3j+ETiPHPo9UIjkh/LRASXV
jV6UIj4CzosrqIwFqouWx2XAv3Cf8D146k3oODaQY8BxwdvMVvsEl7+gN2oDYQ20ecQHzvjJ87VD
uP1w4p5xbgolFxEQPQnFl9OBxZJe1qYBISUzUu+lbmAuReqLloPi1Jr+ZZY/Cdnd+9f/BZMWkA4A
BvAoDuWDU5NTixpjNhOMTot3JZpWI5z6TRYSkjtyrT8mw7CRtzlPmgBhoYC0C8V+GYizdcclRHMs
g+YqLpWAY2/F68zPneGjCUISeZfshXBzj5wv4alF7lBHDqMlktyAvmZyWwtd6sRP/BZM8i75AEKI
XT9sRSD8LDtdRm4O7xnQdMngZ1jNKY66kaJiNWGL8GZIyEu9xZ1roQYJmSW3iJ3+OfLEYIt07fwy
OTW7ukz6Hi3ViNOhxtxaECFOoIKA3kHJTQhEWNEsuk9LZesGuzRU3KIg6kJiE4HJymPHWBKR9Wsm
aBYaUBWK0NlXxo0dVclOkOUtz+ETt55YzlIv4tlgoMVktY5TPQwMSjiTK4zq7BSlNjgpwC+HAjLc
LqlzGfUiFaLkKZTqLLuYs+iTaRDx/v0tc/5ghQPDvIkqm4Vn67rFJYK+Ug3VRbhTRsJaivZykTpK
Qz5aKdgB2HcxI54y3+TJVdtS2wDxu7U3S8mGmtTWjFxacwNoDDThSkBOrlMtattg/xrj5Ir3surP
jad9I2EfcvC8gqIJGG7FADImYGMA1cVWSyyP20+WA8mdpbsYARWnPVnFbUNszYWR6zC+NJ5bSBT8
Sjrp/EIF7SVv0EayBUESFvR0+yIDI41qgTMKNBOgMxx3OSgUreDXSgLnFxys4XIzcLfpaG1ep+qi
ZGCQvGTzEpNxXoQEDWC1TfftXfWY+AZiJMUx3nC1ZffiSydusiSc+9fqE6xipXiIE6a2+ATm84C9
dA9GGQeEMuHwEXUy7V5FR4QRbi3m+bG8sroKJNRSgF4gHze0cEBiwwJD2VWH5qAEfFF1fW+AiWtj
J51t6JXNVag0aqUkKx1sivv5Stn9IGcQ9u12y9ZZzABLvO5icrQi+lJXMYM5l9qYSArSrj9J18VP
vNLLL4DIGTdQi9whVxvjxNjKYVnVAT1UwFhGVJ8lBVQMk12ebKFOzks7BqfKR9Mbdj/qWPpqA3ZD
pE5aJsJOqKS2cRh3Pfi6AWP4B2kCbsow8RpEs+15S1NSFZPRIbnjtsYQUPrRUDf1is5CESi6KKhC
IqcDsjKkXU63eSsg45O21ow0AY4ukNW70hPgiksjb+cbQXWTVrbpd4/bVC9n1xg3zaNn/B963tZ7
3qpbUaaTgImkerLrOI+fJL0qyiiFUj0+v+/1595xamy1vWs9EsgElhCI1poYUFztjUZp7KnbSu1c
NgRWNHTpgHBrnZxQTAINZJKK7lgNXyE8GaqRfpdPW40tlyYPcGkUGbkznoWQTFYnldBodutalN9Q
9ow/dYmaeHlcm4GQKuzv50OwXPgvJw4EyywokU89JakkrTdi+D0YnqjNW+1BGXilBZGdHbafWJem
8dja6pCScpQfuwHKemTUbNK1oVgCgKVtjUo5P6JOR7Xy/6wR4X0y7PDO2cQpXF4b5omXBHwa7UsJ
kQ8tKO+NXeY2X/o9usy9al8NO2N4QtT8xHcNGkHdyNuU5tj4ZOYqoBUgDckUDZ9M2Am3PFVgeBaw
pojXf4G/68J1j3nAywClajAYQ1HldHU76KnGwCtASRa9eXRPkQrJryIgAFC0DrcC2PPEBPelI2ur
1VUsvNXlRMfB5ut7DbX4ygOHiNMGv5DuOXurr2ytVlggFtoyatjia1U+dHhK1q4S1GGGdRsOmyfq
hj19tW5TOygDInd+6emBvJCz0ed2Z93rfu4Kd1ucVZdXDlzX4NNEcRUwgNOVS1k20onUIthYfRj0
eDE8j3b1RyNQoIajbipIXBwg8pTgmUQB8Kx9WMxR4Bfmiicj1D0EjjxRQ9oM1ILons/Rgz1v0dif
h7zwliODK2/RIUuNxxAM8k5z4pth4zEkAjYrOBd33JGdlafkk5WVaYGZ1O9RdkCKY3zQ7Wih7LS2
w7Cz9zH3y7+sLXHG0ft4TCjLpwrWJJQw91xzp/oCIYCPolv6W5fShaDl1NjKScAO0rI+hrEk1PeQ
0w1bAH3qUN5thUdnuXmMCtUbMBMByIW+jtU9WzZSRWQ1QXI1MssvLGIov2dFFW1tsws+gaQ81Jrx
VsCjf51C0fU2TZmJ86rVrae8gsox+F2vtLYE0wzpnqpBu6c60ihTN2wAuS/cTFA4VeH7IkQX0Rl5
ut9aaBtHqCOBrVp8zPrEbuu7OtXsvx2unBhZrVefGrExQTbDjQg0QE3lYyW2uzYztzCf50gF5IQ4
QglgTLzyUN87HU1SJkYfEYUnw7nYYOIMlY8yKdg3FCeuXSGcHt4f2fmTBwELT0LhEQtWM9lYeYhI
ANgA/T9P1PDinnZI9/0BnfRwR2jPHKy7rX29dkk0nyBpwAvOKNCCenh1tZFIytWRZ9sY+TInllNP
ZfD+mC5Z0EQZkSzn3wAm4HQSQY8eGUkMGfZcE/XSnRpIzzjCQI3Gf9/Q2SuVjwXAIPSCIHmonmHZ
OlUWRL1I+TtZ3rfgjsLsJa3NawjGaxlKXuVU11vQkjMnWaxCmVFHvgEFozXOOdOUPtYyZGOnoZ6d
xor0+3G0tF0nF3dN0V4XECe2jWpi9tRI2HI6/TIkyaOhtz6N9fuNOVgfnJqIpAsPfDUOdIGqyWq2
Y4WItEflSs9nh4QA9IH+x1QGh49fPGzVrs4X99QcPw+OzmmJtEycebWRjrVXx/eTtKXgepb9wIgA
AOFcKjrGBQatUxPDiE57AfJEbpKodtxDIBrCtLrsRwZqjjp1oGH9nMl92Damo47ouZ4emky2QQeQ
2pNQI7tZ2cYUOU0u3htFmRwi2jobs75+cCyfEQ9sjlWBfqXIo4KjaTAUqpZtic8YAURpAOBQOiB2
3YF51HMqCCuKXyB/tJFpWx+1a5urle67NBYqAaegQWwO/NESwdeK9un9oW2NbLXAihJLRZ/ykUn3
OoIX0whpvReLjcbNC4OBIyHtr3AyO8RrpxOY6mlPe8TerjHEB7WSDqou7GoQvWysFD/OjvMgmDTc
Tpydm+coz2DUbVRNfdFaomvFYMpp5G9gNK3cbjaZjaLoPa22SAEvzB8MYlwyrnuenD0dWDcoraVW
Aoph8lPVEoeO+2RKnXHqNy7Fs1D3x9D+srS6rLJ81InOYVnqPSfQS73yOQ00hLn98zar6NawVtFg
nYilmGUwRtPZSWuxsouqD0WV3uml4r7vgmcPIj4yrpuErhj0MuFsO53DFn1MWiwkHGDKK7XSzgyT
D1zWK3Y36YovnJ8ntlYDSyv0+ZACtrIQT717/tRTwBNN7rd5ti75PKeHg8vjxIA86umwkGFuJVqh
HDLI93LzuS9fYtPfmLpL63RsYxUqxQUIGnQlk5DObEPhRXuBZIL10O8HV/WznXpory3Brl+20qgX
rgVOg/nfoa3ObCsqQBSvwqxC2mvBkOxo3HzabdlYHRlS33ftrMFG788+BwZCJf1ODzkTsrWv/ekw
ftqYzEuHx/Go+Cc6OuVB4iSOJTgD3RwypwBXf48Pym5s7fhag/LOZw1+Yu7ma/po3W2KyG4t5Ooc
LqSJ6IMA2xwciDyk2wUA3QQGpCGMwNrLIJGP/U0g5MU55reugXwuQoqVVaKZmTHUcNEinD70bMcb
ktpdeiV/JLo9v45Bsd8KSM8advhuX276nzb5TBzNcqHNCnhvYJPL5TK7eqQP6Ey66oIZphl478rM
Vj6Yh2z/C0iji9N8NODVcV3NikFRCsb2v6IfmhBy8RAIfhRuIl/ap5+KDwp6olTDVu7+iWtpaDpC
shIMWuu+vFhmWS0WkLHlgDT2MCZ2d1/fm288emvRa6NeDS30GUES+rdRN3y+Ua9CpwtvLTqrZQn5
iDqAUfD5niCDB9ZawTafVMDheJEu2VQnPvcpFLFQp+QvYbS4rNm7GtboqTHFM2KlKKhjO49tS7aH
IELmYvQq8yA9/33ZCk0EvgpvK5Qm8DAAddipU3VkzLQyR5221kmFfn/ZKky701i/EZTxq+g0vgDm
G638IKPh2KI1jl83qBxno4xC7FBDttxkV6wtfdGE1/ZQO5OJBtZva+PVuH7u88Eh82whgAKJ7hm6
fZaHjnOyTW4BavbI7rViBGa5LRTFz9qBTjedxYbyoCNanyHeOGTDFQonI9vKyl4cPAqiWF+ufrR+
e+RJGkWtokwc3vTA1KG0FSMFYQn7rNJyh2ghbOTM2Ih7zncsBn9kdHVEsSxDO2UEoxKrggk5cNUK
CzBm5ICLvL9Jzx331NLqYEKyD7K1BtY2m7IbqppfyUDijdGcxwSwgcwJWnzBG4s+v1M/TRrSZnWV
TS6kQmsnGtoWNfpaD6QOHEfvD+f8NuOoHrR8gRAQ67XeElkfKbmm1Ug19OJ9hrvNVhKa7MWsfEZV
n/m5iKG+b/LC6NAMIYJbUUIIflaeBzeCirYpoF6i7EVMdvWc40zbegFfWCYVeVfIcHEryLSdTmGH
zTllZov3+ARBENUD3X3stbGtf+Wi6xokhpLR2YLYXZjMY6PrekTCqhQKvjBKQbBRkQOLdXSM30bm
q2y0u/dn8ULGARJ0gPOYaO3Hq3hdloQ+MbGMMkONerouZODcUI4JLGfqX2Zgspt97m8lOS5sMhUt
47w5gZ9u8mpO28bqQNCMHM6YCrsxJkHZiR96g7hdPv8DH0HAgWc0XAX7aR3WGaKAVBXcUqzrqyrL
Oz+dyWQ3kbzVJ3DJUTCFuBGWFpN1bUAXZ2qkM3JtdcNsuXoai61uvEteAXIo7GhQ+XMRoFNXrHIQ
HQmU4kBM01epmx4HUBOlQgcknfZtisx/MHVL0tcEzAv/WR0eeLwqBe43sK9qXKMjJz06goVae2hy
yD/+AyfE5Q1mGVA8nPMgRXNsDEm+ZCoBtEQbgjrYrV3Y9GlBJgf9VvTN3wyrqxVJ0b8Mro7fPNZJ
X5Q/U6PZR95lwXN78Z3uN8/qxpV6yeGPja3iQAm21K6HMWG+I5bPou8COhurrcTRRRc8GhO/UY9i
3TSaq0oQhNEty8lv0zBq5q11unTmHo9ktXW7JivVpsVI2q8Dmg/ax0JwQc0DvNLsQct5nG0RpT5p
I6DdmL/15ZJTc5gaEOO4ep3agyR6KsiHavpUR5ud8fxAeMcv9NUTty8msdR4ynxwzIA7YuyhCLbj
knnqLvatbxuOz9fkPXvcT4/WbGimGg3+sKcG8a5/FOCEmMEaPTi8pWMKOSW3BBUnpwUrqL/5Utga
7up8JHNuFAbfBvMt5K5ewSmPFAVzK30pxW1zZF3IvgDohpYABAsSzjFz5UACAVmgkINnsVK+ClbY
FNQvI3GXWrNTNp8N+mGS0IXPRodUmv/+XF/03b9Mr5sREhODVfhU0+rbMAdirdlWtVlvv+irR1ZW
CyrkUOOOCayABEOzIYssokwseGXrMl8LRAD01avycXjZqtKdFXsQtx/PrLVeyqSjTOOGeV8QA54v
3bdfTKh2ciAD+Uye9Q1Klk2L/Dw68l2wxvU9pbDYuJKf73IPSEIwDgOi1dj1rYjzO9jiSLwYrRz5
z7odTzeTeOz5AcTflzLvMeYYg87trkxA3YTM3gpWNkfJF/xolAKto9ngbpOE6IGfr9K9dWN4BleZ
XgAin5LrLTH0y54KjhFoiqBNdV3ZnYY2k0iMqKU1my9arXwve6O3LSvbitovGbLADoHtiHgMgNDT
sZFIRfVTtvBAyGvkJkDNRT+WQFKZdtrWLLLf34AXNz/eI3hcIl2O9OvK3FRrKZ0GAGqrZgbiDXSo
NwbtIicnErkRwOQQtHIHWg6xR7JEiJAOGlFqSRKylcm8dOoef5DVhVxBaK2Maw2UAtCAtauoJp5Q
lIbdJXp8b8ll9D2VZLIvY1kO35+DizOO3mMArJGfQU5zNeOdkOSoXeAQUpnqQirei8sap22/Ffme
Z/DhN0u3Gc+0cfTaqaWiYLHVjGgA5lJ5KuBW9I23OtehukMLwtP7wzrfl+iD57odyLWh+QzZkVNr
pp7IcqSJs6fZkyOjuG22OcTg44DL7kC1z9/GrZ27E2o7KASjzIzqNi/ondqMuj97SVs3vTH3wkuE
fO3syP0v4EPPj4GVsdW5bsJW34OpB0Qy7RVKoRgivy0ttqS2kn1//beRJKhwa0jlI60F2hjgG1cB
f9GreLcnKIeqgbkv93nwlSN/fgE8fLYd0AWJVLTJm6rRfrAUTY+OOFFNJnD9pzWagBk0RTXZZnbq
tbskcjhaTPLIHvpXjhWy/ebxyhfpJABa2V4tIhUnIiUabHM3NT/U0HPUr2jY3U27rWbWMwSixm2h
JQeayMDonNFhdRlD81qZ1F5xJeJeJmidbTOnLEo7pcL3npL9eM/RGBxmOA42brDIKQ9K4cyP02A5
2bV+PWj7RPLN67mobhOIT0JfaPiaJtLfPipRUURqA8AbvFw5nvbUty0hnjqgQCtv2pMnxZ3RecYA
M2uRcNgkQOGuu1qCY1vr0lFppISydKg84xE54Y+cm6DZmRIcmzN3gABt46y4bA/gBjD3cFTbyq/n
mpplJsKedDv7BrUZyosx2P5cjlcHrnaT9+HsYbRM5l8GVz4296pltuVYeaTTXNDHcZAn+Ffc8jr7
Ek3ZbnAlbzvNcY4gWZnl83C0rVjKrJYZGGdkOMo3aOei2cF6kXzZAzWaKw8Eam44HP2fxax/fR3/
V/xG734sHfvP/+DPX2k1NWmctKs//uc6/dpQRr+3/8N/7L/fdvpD/7mt3shj27y9tdev1fo7T34Q
v/+nffe1fT35g0dapKPuu7dmenhjXdEuRvBJ+Xf+6hd/e1t+y9NUvf3796+0I2iqeniLU0p+//ml
8Nu/f0cPABdlOPI3buPnN9y8lvhZl+bf6G//+u3pNX9jSVq+Xvz5t1fW/vt3IDj/MNFwZSFBCpQU
IFK//za8/fcrPEcFJjvwSiGN+PtvhDZt8u/fFeMPnJJcc03DRY0aC05TRrs/v4Q2DNQEOK4Xwi/6
73/Oxcmq/bWKv5GuvKMpgC34NKt9AuARwH3g70A3Fpf9WacBoek+U0Er6H1cfs/U51EERDhnLvDi
zlgQjzaxQ5PKMYoG1AmJTaItyPb6Vj/7BKuNk0RtDnIbfIK6itBvNtqMxC41M3e4nkKtAddofZ92
n0u9dVrQw1jCt2Xp/h948hMt8b+1C5+4/v9xS/x/6Og8ufevP33nzMc91lKSnng2/4EfTi2bf8Az
0AcExwFUBKR3fzq1DG8H4Slnl4e3o6gEz/3p1Jr1B3r0Oc8YcqSAPHFf/OnUmvEHjmkJPwBuM/w2
fOnPD/YLTr0QihxfNtyXkeMzwVEtcjKjVeg9JzOoznVgPSrwYt+VfWMFVd99zERxtGcjn32Q9gYT
G027qM03po/PamO+JHOp2BbrFJv02u0kQAI8NSzqoUeysBO9y2xBH1pPKm25NFtfrdXxTtXzMIWO
RUjm4ipSGVjpOuiQ9hGd/aPZ/znI450KscfVFQoqT6SYQbQpQX4Mk7XaKIPR1oCWAfSbjeIHueoR
A1tQUFYTCUQWldg7moDqoBVZe7UzISkym7ei9GnWjCzoY1Nwa/Jdp1KwfGsN3KFNpfSxaMrZ73OO
TBs0zZOrAc/bOJt9s5SvJ2OcncoCfSHgzU5Z1YIf02q0gR2kttpLsW/IHbMFCL84ZqHtc5W1HomN
3ll+rQYxR7tu29mvR7l39EGsdhRKKm3dZrZBR+ZqpDK8QozsUesGW+8gKlWUUPYRSyuQlR5SyvUg
7kSkuqM0lXxwWOeuEhVf0jQuXJ0lMRRtLRZoWarbct08FkrCJjuFfo/DiPFgVZYa1qP2lkoF2jnl
Ccg2bhsVbTSiWMTBdOOzTnPvWF0cNKrOv6GafV1vMnuUyVve558SLUejZMkcNBx1XkEgPSvJY+9k
2ZVJktirq/JFjtqdgLohdCS7ytbiGKWpBo6k9cxtWFVBj7S4obPF9iwvv/eZZ0zC09x86F/JoEc2
ZeaBgk/dj6X2AzjOCiefdQva6pi2iV1ZkyG4KffAmBMDyU3JuR3rzE5o2zuSUKjOmE2DbdXKYJdR
/yjOwudkKiFbRIy3ZRky0InZFSOQkI+QQzWr/gBSnvsG+9S2ABoOxBadYYvBLMpjL8qpx6YZjB6q
8EBI/yXqTYCX0nr2lynMoGAfziVzBUuJ9nrSVIeiyXfaAOlVsdBtYvVfC31uPYPgb5n8QmM0Tous
FA9ajckzFXBVzvNXhQkehU6LPdIocaZhBpF+3elONljVXuVz2IoNnGoENqyWG1cu5CbMkD91EdB+
XdbPlLMvOv6ZNGwEq9ubUp54y/dJJbah3KiVUw8UtebYCuJarsJZ6Z9Lo1BsoadWwGju4Jyw9nmX
76W5/prq8VNqWp41RNJV38p8z+MXGZbYemLnFzkSiuAWn3yRJR/k0QT0Acw1XtITuLXSskNDiS1l
9EnP2v3iy3XhDxm5sfoJzfMDbCYjiAkKBUu4bN80q5i7bEzI8sSSDEh/BOoHq6oVbDYovkImHi5L
YN2KNSdVoisjM78tLtFSMxyk7ufPZ/JsBl9oWSm2WtbMFVtMSiXhq11auFYHO0mEL9LulYFt2Wt0
iGYsvspY6s1md/fX9yzemymUuXHeQJ4vxoZfFt9MI+oJspjbepjzr1dCMfuVkt2Df10BvXunumlU
3KUEJ2rLLM0dOtLZTdzDVSScVGkyT/ZMosOy9MvAl38rKqV32gYZUz21rpfDKOJzMKX4lIvpZWTL
t4GElziQ6nIGJS3tcUiAqZKl9B4SskDPitGe1trD3OXMKTPZ1cVG8DIlbm1ooLTe8u3LrzZATWUX
hdXBrvWE7jCaQwdUbyd7zCBHWMTlNyFunjqlxl+n+aOeTk2I2jNmrdIZvtNMneWPIo5m21JA4xGN
Qx8YarB86kQQb2JNBdVWjJaQGi5oFR1UHJn5BaQ4LxMCQm+gzxCdjbxlT+uS4E3xQIIuUcbcRjUO
+ZviCykEnwid7k1ESey0gUCMXFs+7joNuzwNJl3sQlrScFBjHBppIzilriSO1cfg8GNoSlF0T0wr
GiyrTcW2ga6VYNrwxkIj+nUOXg6BAK5kIL866mis4kcGePuuusy8q/nRoVj9K/hdHwqTgHb4RY+w
sirfzUUH0rl5ekoJvLZsK/ZS1mITxvEUwXemgKYa8Wdgeq7K6qqoXGQcqluUXADzZAfCd6LMd5gp
Melq+XhSw8I2jr+nuuImANVeQSotwV4ZPujpM/AGEU6EzPIyq/WXWa4ngCcGZW7sOK5rbyzQ8Zfr
To/jpJeQ6a+FGcJapuj3HTOdMcLOWC7zqOcAk7l+IYIJHDTFU90odC8vsD3RWN1CWSaV7WXwQhVU
gjHYyyJVxZDtZmlGdn9xT6rYnZVZjpRQnEM4tQBWeBpT/LVeU2Qb6J7Bu2KGi5WkuCZAY6DYTNUq
m9TjXSUmsZuq6nXDD3wIC5gBk+e7kgmRbXb6DWngaRUEoD3USuUHMqTXqjrfMX5VNUpc2LIs7Jad
sVxcQ48outO8JMLFxu2Oc5XZA79UTeBgbQbtiUj2DR2HgYxd60e6dA0yfPz6eOigDAvRZQMcvnU9
3lQQ+bNF3gpA4Bs4tWf/FQmlxmUJrrYoL8GoAnSwZrHxRrJmkHHjgnO6PtfDpu4CvSsfIcmd7rIm
RU+DXidAuGPZW2hNOFTPU7sSmXyXQHYjmQEJKFrm9qXeh0xPwq4yCLaMAG/G9q/0MgsFggwqrWm0
zyyl9aA3/7REZnTqxR1Q1N7yrQZ0EuysLh84++t+gKyFWBsvYlXP+8W7wBh1SzNwJNYvkxINu6kT
QFRljiBvkbx6nHZKBoGKpgc1TyN9X44nAZ20Nhli1R5sQ8Ka9xm81gJ7rd2wofGUqu/tETQxTimm
sy/k7X3TQ1ykkrFGfA3QXJqT2hOVkKmz6TYxBfsGv057xagRdn5OJNwoEsBO4Zga4K5qEXUkYjai
Pbd86vglyFQ1sWuTZQeGM58mlnQlGeNBKgvc6Dn4LFOzfBDV7AHA6pdlIqiuDT6dpOfl7hOMRLNL
6udmf0eqFsdqgQmO1C55HOoJFxiPMEgEXVS9SXjJLLdBz4JnVyxqfpyMHysZHL1dvctFDby5GBRc
nQVSNdb20Mwqlk9y6gLrkpZ6aqtm03mkhA8aDN4gI/DiP4MjHvhAHoXzP8UZIq0OeiRaAqV2HoWh
V/kp5RFoXoPUIEkMsIbxQALEK2AbkzRo7uLn+upzDikRVGmx2ZZNuPxbkgDYDQ6M5MdghgE3rDwU
O2rNOGr1Jmw7uJKZKUhV1w2xhUHpfCKbqBVm4p1Bm/4AgW9iPi23oGHgcEwN5Tlmj6l+Xag4Aw0e
GlKa5iBYr2+SHNVi0hiIwM3puVRYjz0ho4uMm1nuz4GfNRYPzylFF8L8iSvPOGUMhb2W1gEbo8lf
PEzLewSMUc/sVn5kw3RTozBTm50DDwUniTB4cT2gjVd9EJUeuTqGdpxsknZjMiK0H5pQlWoISqTp
95RBq2MshmXvy5lZOkqWXsczzubFKzr+4YZO/z7kKMssf7UcJRrpXmqleWAzbvMxSwU4+XhXq9+m
ZFR+jKFOlNdWSX2m42hbTiuQvLfecvZIPDSjCPASfqhXXyGCwlBNx/WgLJEIbuJOFVN7uSSWQ78R
i0PVg7w/63AmLmeXoGFLRFSYbWTTDjmPkAZj/mSmyYCrUG29iuIBVNexZ3TqfprNJ8ajCpDdbyki
n2k+4bUFDWZdRfIGGV1QAJym1voapyZU4MwfMdTiyPVoPsZmBC1rQX1JpgKKzLIYBXMZlZ4pZf+b
sO9ashTXtv0iRYDwr9jl0ldmVtYL0eUECBAIEObr75DyxDm3qyO6H3bH7q7MVQujaYaZM7V8FAdN
XZ0jwboUmPcHcSfEKsv7fYz03d8Q3rrJ7eKZ9SdmyQcZALD790bR+ROJdLQND7Pw4ChzgBD9CelU
feTOfLVZNi3udej6LuvtmFc+tE948DmJjgvnVpsw52rq+aFanviI0zfNSx8P1XQUIW+jYrVRaHhW
U0yE3NEAtX7prd0JnVA8YS1B1XiY4EUUmFGK4IHxgwWnB+QMtf2Co6vSKPqpkG+KvVo+TFl8VFP2
79dKNZv3/3f6uFbsHwkx8wLj2/Qw6r8/owi9iiervoSwDMes6lChE4z/THpdAJNhjYoN5uZk0N8X
PcJna+v5EjZglzyaeodbsxtPAwxY/TQ4WReiqmVSngnqSKk2cTJP3rLnM6rHRM1hm7Lev/rdNv/H
1Rhx+j+uxrO9wHXBHGIh3N+vBm4YaBSOGobvPp1r7/fiznti0/J0sAnSjJU92nJRiTUFHUKQgvpG
x5XBCs+LP2FX6d4+1Nb6iqUy/3PKzNlusR/g5EdjPrf0Y2+x1tvqdpR7bMydKkiaafZibxX8ZEcb
cisq1Hl3RIrl5uamYqw/zJxuoaof//7wzNK0Py4XJhkQEJBpYOi9+weft4Yrb5Q31tnqQgRsByAG
ugdn12miW65iApgg6yETTXnf7Q2U1hL1BbVVhVUDSIemgNM5xDyKLlxzoJZt4tWzLlgabMNApB53
/KsuDLDEBdOjTnjE8hy2UR038D7FJsAASNoTX00vtBbpGtLf/36dfyKcGEWLK4R4HKAX9OoY8fv3
x7rO1oEOmMMUq5NVuI9zWikkyB1ZOXYgoo+pQktZqXyzL3vEIbpj8Gvsvcjslrz9+7eBx+PPM4Ov
A2UfNPs2vEnun6LntcZuSAYTLaZh2z+XiFVFfRB0GoOuoct1aov1ANBhb/sS87HyE3fY93zsmZ95
GH6C+aPtBfP67w9WAteYLWxECHcMbuXbuXRdea5c/KKa7kzrWfL629SgBO6t6IY2FdWTTqDoPEOJ
HbCmPFIjFlGOGBo6Fs2OczsM4Z4tC3a66ORhqj1SAskJyuXJjSTyg+mL16mwPEZTaonEOlpADfqT
zfEPga6E3dWSJUuZhvVY40HcPuolKF74F3fRB9aRyv2NQYmqW2BdrzcNJ7Fgv6d+e8bJuX72urOT
oSD7bvK40GkGrD1yXxmepo2jnfeRqtSB7pi9m/MiaxQr4wZIAwaVPV/3GZH1gFtA1uXFYIzWscrC
DW/mBhmQgar6uRSoR7a+i3nLHMxFJhhBpPYxWakbD070pSVWtjmoO4D56GZfNfEBq3eMmbZzpksi
Bpn8HZFjjg3Pl9VFYzNO05tpxAyuA4Hg/dGgk1g74DpbiSMi1voX4/5tdr0Px6vqlAfASqeGQZAe
0XzoyjZvPDUXXPhHwqjI2Vy9Mr9YXTxJUwJvws7axf3eAyfGau7dvsmufpRMz3kJc+rv/HnFh4FV
2Lf7YwfUJw43XjS0RP3mt2svqQWp1ipBerZuldIQ9USpr4kN+6Vx4CIJZUW+dCj1lX18YRQVoH5a
KLjVieNJp75CbgraeXucGCq0nZxJvVc3wZakVQTDNCf4mV30A0lpTSjBH70dsRt6b1Q5jkjWpk7s
QSVS54B2PqAIrYYpoZ20YgzRfjO5xN+wwG48mp8m5PJgB6YEq64JsHaJj/vVScBwk9Os8VIjcU5B
g1rQGp8Yqb8EtRpip+Mj1Iv1EQfB/sz2PbjYmOQ/9o0fO6WFGOzJ8xrViL8E/ZqaeDzZ2AtrstQq
0LEdwNzMxc4TtlTVW5MHGDJ88UIV3tyfpsisSULUNKKSRnNnyu0dFMqE2OoAY2z66vkTt9b9Z2sd
4xmBxpU+3qJdoMhs8F+7o7DnUcRwMZ/N9fnV/DCgLE88Xb94um1EVFEJmZo+XtcKf5sIadHP4Iw0
DMO3+jyPpTovYnyJKu7mpQNMgskGRjCNR80uuW8mTL8yIZyExDoPI/a3dH15WSt5abwAT83mv7rx
IHnJVvtWHjRfQ75fh2bEowFYQDqk5sBld77sErEHe266R1tyJ7a2sTQdt4UKLw3sBqgnAgsT+5Av
2NpSLehs6ysgLJaxdVzQoWBwcad7InOG+xKzEsSIVkBH7E8UlyEdVc38bo8zlhntaF3d3fH62Bqm
IzcdSoOCCSXukA929Ire9dxqGEE00dMgMNoi6EueT0P0YdLA0iJCdDUg2DkKc2+ACh+rHrozdrUX
pJPTyZcb7m5E8HHeIxUzz2zUigaxdOU6pjLoFqDc0aXXiZKgN0kIqXD4UQjxEDP1osqBsh9LpjA4
ES9ovQEv25h/s47gAXtcHl2v/21gRku/vwtSPAslBv76W5U56mwufdVRoh7L/hQ2mA9rMXEW5fb5
dq2OtK/T8jh9V+Vj2MjvtS6/wrV+3zh8bxpLMpWhOTFsR+AhaJBin25uvhJ4YqEtuplG0B3qr47b
HAUdve/Lodri33OerVmnv9eJWK4LgQNqRAxr/qcqzOndqKV9ha2bMHvcerewu7BOhW5OZ+H/D3/i
6pRD2/JWwYK/UsBN+uFX6MNFwIHUtpV1KzOEMgGYXbjQzGjqJdwn/ACC9LHUd349vSk6Y1rxdD+i
8b7pyC2Jy7O9Gm4GOgr5XF6OEPExslHZTTVOgXg1B62vXjifo0Q3oMDOsHgRzfiiGYslgFwNbqik
bEKZmacSkCmMITiIbT0+09zuQD9nEraFvW1lbNq83kHLitW7go/QQvDgDElAlbj03eKbfTMw1LZ5
SJ3Hhsk14m6z15eum16jOnw1DZmDaV3ZiFj7iRKbHmwD3JPClZWs0PXHxHUSf6nqu4BWp2Dozouj
FiA8GK2OjiKVbrwPgKd1itJ3w13JV1aH6yeJ8r9/dLWBueYG0Y7aMS5rbNj9xIQX5sRBTc7mcdSj
CxhKYpN7U1i6GEZ7u6bCc+bn/3hndFX2t+oUr0yg4wPsKhC5/akitqPdaaeWYYOjBabKdLiYUfoS
QHKqu1Lz7rSh+qas/QdZ3Aj1ZnNdcT3ojBAh6xJgi1Ttf2j7/iFIc+BmsWDAplBThgFGuP29mOyb
cFu3QPlY5XpESVSRTCn3i+ttQCDNm6Kbe5SjSbv6GKMzVhgrTenyH2wkCvR/3B7tqrFsuHlQ0oIx
+/v3iCB1lu0BAFjaTVR0/I42M0mttfoqahl3GioxVQfrUKiUU8Qw9s3T/AzyHJpLxTiG03g2ZuyC
xtIlmvnpA9MCMbXkjYR+f3Krn4SMPN89/g2zqisshqp9+7XkATZJJyNdP0oN0JAdwIZkkHgew7O/
0Fc0roCU7pgPUGEORJ3tWJUHJcX9HCI72Q27qs4e7pk61c283zNAqXUt++sMarPeMc140bO4yerF
2MPhXexyf11sCxEXJiZsVCL4DSAb5sTuGuJtRjTBK0rV0Qa1UDtgVKP1+x7Mfm57+9vWOa+Y59d7
hH2eISWGPhZ987yRnp1WGQKZxhcDtPk2Lw5aAuF8bEBePvvUAAtBJiSmVXPK2DKR9JsLlsJwZvZs
obOnbdzW+/O4ApVDC/Sl4bgrJuou+1bp5OvipAagi5G+d3joUme0ctuyfqHiuNW8yXtwHitqowL/
ATWe3ZS5odaaEvUSarVPfhlr5b0iuNENOL6JDUPNvnjV9IGp/0+mS/48ooP6vgv7Lw3OAKr+RdjJ
5BJTARraN6ouEdsQZTdghaQMvIQEn7C5OVUY9MmGm7Bwpsyx0w3uBMsT8GMU+KZls3TMW8V1KHeW
YdnpeVnwIMzf1vi3xpUYfiBPM5Cpea3vzYE0DKj52pO/Zo30ynQVIG+m0b03328J2HeMfwa6gUil
adopjPr/AGf+CSpBDxRh5CJcrxbGa/y5mSusInaoTtCUaVbD85uvB/9mE/ne6NfG0U/IPFqTKgzN
PESaBNYIuPmW7Kh+0c27iXkK30JI/3W+/996RUUrzMlh8/7vwfAfigpEHb0phsKHheml/1Bvln1Q
W2RVMFuLAN2GDjR08tCf+8M1kuy0BQsaSMNuecvzPmuAQidXqnslOrvPdBmOrArKL+bEDIe6Rl4p
809IFfBw0PXgzXWU0JT5HK0Pg9u/lh1wX00PgZ/9L7TlH9I5THzWkV2vG9Yezj8nYc8R6Rff64JP
Cpu3KNEr238kdX/k3loHgFolSQ0sP/VesW4o9mbbfYRHDrSN5ovITl8nFFzpv99tI7r9e+rR20Mo
Nh2BoACK94d+JWhFryq++ikrxasLXu3Ycfaj0DDkQw6MaLufwfw3CkCP6TebBkQM13oJPJljRaDt
RYcFV4597sAnF+1v3T+ZBGHgV8NiDsH0tFYNTPMajTeloKEAbM9CKcghmoQI5T/s5oAaNG76t6sD
5AMwBCi8Brqg0Px75mBwPi0MSD/0Ba1/VzYSFJ9Yz8NRQopg77/pisYuACVlRSnFTI5iroMnf3KH
FNvumezhbNle4Vt/Decouoplm58llSdLieW8YPbV1fyDrQr2Caguy23K4QT91gm7fLDH1B7kfhvd
3LKGGyRuHsTIM1uC+8AnGEvkRz9Iq/KlKv3nFiLvyd6KyOd75t7t4KRy3Kom6XecMrvzTzWbRF52
zrNCtsV3LucYuhIvUYrIxCXsOE+ACA5bLRlzOHrpFcQOeJEvwsOS0BbsKUbgnLYySNvdtr9Y/C6y
Me58InDVYUjwA7yMQMitObr5YNzLqixvYsEXiEgDkGskPyHffXL9nhXlWF+lhZMogga7klUq6Q5r
UDg2553wu1qNLLVbseFbeXuCjtxKxyUHT5e6GGPJMb8AfQLa7oJb5CJJe8ICylitb124FzPQ0zp6
rl15qZs22TGZ0ibHA5/43QwgzU5LyG84upGaYTMR2/LQXX4fCL7utqRdBKi5qoY1pmxNGut3SMiX
hoUPFbYFr3g1HeXmSCiscUnqBCAuRXVuZryBddJCdxRP7fzUk4BAxbDF1cZiUFVxVZJbvzsPU92e
6jEq/PSQFNjNGB9Nc9rb/dKRH3N3HrseFOjUfgtH34oH5Jw69L6CfM+roH+HcCKq0v3V4UPsAzCL
rbp7mTqaNDa2UFrv2wwXdh1Wmc1oNgwYlyKCO3mlvzG94N7aoNCZhsdq27IxtHEQT/iqsWXf8TUd
Udb3/s+xUXeOBWHTkeR2BzKTu/Hd3txFw9cV6GRSL859iVFLDnYbBHrRpw/BwZuau3T1BfZHzMkR
dnAjqt/BOoBvvmHlXEKPIPHHLgZCc3J5CW1aXZ8Pl6ElsXE31Xf8jVJEeH37Vy6L7kpElFkrS1G0
h/J+BqMf7tjvCad+tagcDF8ccUylDUiVBdBVleEEbqs+2/5+f8zg0+y2y6KtRokWRHcMq9JtrLgH
cQUe3b9OzppyfLgYXdiI2pQswV/tUmWl+KmmPWldft6FihWPHg9rQANKQbF668uGdSAxH1yIJ9R5
oFU6+eVdILt8rrYHn86nNvLeSvA8Vt1e8bU+dr48e7jatmwTwR9bGJX60XvbveorwYwg1YQnsYYY
8kJpwYS69ptEHTqwMu6mIeGlm8HwlPPJPW0+Gng634/gNrbwuFTdmsO7QMG108KC+Xn1+pPVlV/b
Ev69vlwv4IQzWgGt9Thqy1FVJ1HaySLrNKLj8y5yiIBuGGKRT230xKh17sJHQvaHdYW7YfoKlVji
epgKI5xko/zDcsmtGdi1B4hWQvcWRGjksN2GTI/DMTxgtvWH58CwI9tEbWDM3A6uAR/7fvr+gbbg
X8V0NxMFSckTBljc9ww8c2gX45iL2rpVofNQt/zpENX75pePUb9kemuQj8FJmsR3wysCSYokj8K4
zDmcoARsexUhmRDpZmx+3OmJ8KdI1t/4YH+Paq+LXWt+XofoukU3AneDRaEuFy/CzlunyWz17lS/
7Or12vcirpcpozZEF1jBbL3Uof8ERe8DVX/hq28ltoU6ALtfF/e1hE2+DX4Ld017wI0tOx0zJh4u
AkKDAGWDkw03gPvp0S5xeIf1t0lEXyxsDhD35f5M5Q9reLTkBinSPSM48vN+BmOTDxW0UjCYlHv7
xIMmaYSOnyxZgfVGgOdQqpSLyKKjSeksXxbgb/3CH8YNu2msCELIYp77axldqbxM8OOVbQ3pz4A2
tgYwwONwYIk9Dw/bdJE40APpIAnAGA+IJbn6PjPvOTjm6+SyHIMbongpryGeEETi2ToHp2qAzM99
OpwfG1lOm5LPnr+dpoAmO77c6g5X4rYXpsk1aPOIrW4hEUXPfo/RDiT6doxRais77uScRrXMw+DD
lUMeMr06c8ngv4GCjGdLeD85dao8zIlDm3zQoGh76COCLpNTn1jlY1XeAYM6jfbIY8pvzV5YNir9
cHhcXOy7sK188iQwz+9qoLetl2cHgKfju6g4cA8kv2xbMXpOJioyJGvQhmkE7ADYNrK4WzTlJnK0
cmcp2mIET01sjIbH1LqlmtE9TEEMvZwbe/CJ9dYz9d4bkC8E1OiKqWw1S8vytxivkY4kJVKoM2Nv
9s+Nzgm92BisMLp9XHLorzC0f57BSnr+j8Xxz1MormieY0u+2VWIBm6KW/5gr0DEobX0j6La3+c6
U4RnTkmSurbOwfbbA/hVURjLDiAsdvheRyhGvTKD/eHLgq9oM4G9gR0GTlsAVsT07IJ0J1B2bIDY
oDbN4Ch+Zdb+Ii2oKyMCQtGTF08dl5VsGTSEOGOADNvEteSJjA2sa86wQ4f6IDAuwuHYDyfrxOp6
iCamoiOnxVYf81HSmAZjC5/yei2t9gE+tR8+4HrLGU5yd5Gc4WeJkF4clnQRxkTiHDlBc1ncx6Hi
P7aJc+g9Zsh5+uCNB2UVR5ttxZh+4IqfrlVhQ3ffpy7F9SzB+xqJ14AvF3vzE0L5y1EDjsbu28S2
m0f61jVd6pPnY95SWjr3qozddKjli2uzR2mtHFil+1PYDdr5ckcZj5f5mPhNWcHJEc3zst4ttpNU
zqvyfw6qv1IyQuxrJzTgiSIaFEZd40M4OVym/n3BoJpVAbftKTJnPgFo27n4C4ve8nL3P2Top03H
Hbyu5EQ5f2LqQR3NNQShSTt+Al39WLkuGN421/s4sD/30cavhh/wTGYc8SyylqS6QlF3Vzu88HHr
eTk+MgsMEiiQ8RCvPJxvgqICgTL6+ziH38cSfutDYDnupC4YtQCCpQqvtEWlg6rpAEjrZRgWaz+D
gE/ssrU+DijoIQlF2ab6ZXlq3JONHLRG3EP9WO+JpBZiS2N/n9sNvCdjSeP2EnVA5UA0mHbSt/6C
MhACraW8bFFbXliA/9fsKoj7uZeYsRUqxI61vw4+uuqq6mDn7+0aoh82nigpyYsMMTGBHMt2GUbJ
vvh+txROGw6p+VO/JetDOO8X1e0Ma3hnCkC67ZGL8KulF5Xp0W8Q0ep/rYSwroOzd/HnDzf7L78W
KlWQ/ORjd/AvfsCRgMOtvUQjo1AY2E6GyljcpjIcY+5f5c76t72P2gsOLzrateverHWZT6EctnQt
2+FcejNJNuVhSMYwe5n5EWlPSwaDUl+YD9iA5SJAHMFp3Y7uLWgQ0CZi2Rfzp46mfMWK9tr8adRA
uY0Bvuhbqc+hlyvfI0Ezvo7gg91SQF00JcAo11PjoKIoP/Zy/z5Z+PY9jbXUfhD12ZleWr97buqD
4jiQtN8h3VuC/QTeaGWAc3aFgl/Vmb22P5qbbY9PVQPJeOMPha/aFilL5evkXYQ9530oU1c5L2Fw
OHG+uaCCwWp9baA6A7NVv6/TT0DHF4x1fKnCEgtSF0RSeAWhpP29N2uAbVSoGqBrKFxy/AqRafX/
bDkmfAA3sYYqHy0Oc8MQwCmb1fZ+ktB7QaMl8WXbU7XSNW8lzby+Y2m4dOCk7YcJnul23fJaWKDj
KvYaOVO+0CnrZXiqg/J5nKiI9+a4KPFQLttaEEgleoKRHA1jxXwsl5123yorL5cDHjuo06ppSlpr
GZJQJOVhodSjoFoGqDSro4Lq1X6KwjWRTX8XxJDhwuBKCeRbPvsIqgCqYwnNvzvVab/OCsK3437n
zQdiziVa+yen8wc0uFGlhbuQbyFG9SAVDpnP0EHVLqKtENWjB728tSqYAiag4IN/BxYTkj1Q3csa
AiUlS3Oxqndfhsj84KSgpNt+LBZIW4dHty18oL64BmR8FNGM10IcxWw5qTtBASkp1LJDIAu4lvIR
FDN8u+VMx3gWos/lHv7qUR5EY4Oe84wVNs9NF95ZLmZJc+8Nk6yycYW0V2CtMPVv0nMwj9lLbK+K
A2t+ccfHKvg54EPZ4P4CuxxvZRnXdXBCw/va911OG6/EtD9SbAyAxNqOWUDqE6VYvDAD1+J7t+Gb
HG9eBZDWGn9ROeNmB00Z96jtVqniake+dVwcaOZBL9xUoKyQ0NyF36/wa4Lu77pMOMNXgUSYQYv7
SDBzImqyMmwzwMsq7nxUNqWK4OuXaEym52NnNwc2+3gbq9fAE8k+TBe3WTAeomnsYnhzWuJemIp7
2ov7Gosq4rrKOk6jO+IjRozQEd5BLfK4jE+OfzRnb/f2GNPhcZoh49S8nk/9AzhAm44D9a82ZnQl
R0fCYrbnurB7PydDV50DCv0O7dv9BHaFopNMoV19FjMR+zmagxmhaC1CWo0XLvY7o189NE1B/OO9
rLvu2oZExSVz3Ez24XrH1vKyOw36DyXLNODUuock1seaxqn8GKEzPHc2YVerdRIPFVVdtBrl7Rxv
vFuXDq66sMU/YbfAYGtMQb440F5h3/OIHnIvXw6I2QtmD+Np7OR138fyOqrgaoNBQc8G+htwk1PM
o+Vc6RIiby9jkwNcU6fKxmBesDfipEIXK1BF8N55onmMFEBfZs2P2Bb0i1f2dXHcDZpu1Oeqrp0b
6ZAWa+4+rTbqoEU56mSEy6pVTiF7djX3dKF5g/2eQ+fIbHFdCkz/2CGPdiG5AMocD/NBM8SxJxFm
2xCJ5FO0bnDMcFpORIVHgrZBwLNA/uqn8AmzwH7a8DuAmYTy8WDWr4P1L6hNvNTcygHi7GwH0iLA
AvjwWzm7wLDFcH01dhQDhBoBQxClVo1ZNvCN2phwCdZU/3TI/fu2LUlW+mgQHWAJn78hcBhGf3My
mD9R5rttlzY8+lgVhkAdx3RWWsOmMF8x+9EZRwN37PQQnfpk1qwaOAKrdmjl1VFe6rbDMeTqqiLn
1DrQlVoCNghrjDIx4W8Koc43no5JQuwKUcB8g8ox0vScW0UnWY9vXUDOLCJTNhK5gswOX42oyQDU
XTUh0lJ4II1MNwLCFKPaKaIe2juvoifEatDv+nqDufxFe95fN9v9FDcbfh6bjn8FzYq+EBsMeY2P
M3+5EWkYucL/AYXmykUXJGEFwYPhtswn08MiYCJVZr5XQ3vyxWLbnTd7ePG05j+MQLugvTI3GEq1
DlA6jDegi4qayifkJ3Bin4IL8yNYHYY+JITKNdQyb6LlWTCWjAhwWxJoq0INAQxkcakbgTNqm6HH
kKD2fS4tWKG66UlpjN8w/cKxThhJL/N6PXsLq4tt+zFrhsAG5/DpDrHiXYcwbntng2xqTnWwIf6i
cLhxl7sZhPhPxF1RP2tagVH2QbupMAKMAE41EKQWwLo6kVGPQ7jxSwDJcArefoibwHosu9BIYbFL
sU3Bc24IU6ThZ66L2gAFyjp9NYqEabHfjum4NtHYfWoUuCZoatisYupP78bmchzPvt8cd5qiNZdo
sFoqhwg/YxUmPhkmgG3jC5AI32hg1g4aywbR39wxBh9tseoRC1rAaxQgBm1n8D44am8B5EChaxQE
hq3ZI4nlBhOamMjKjM3KSEgIxPuwJQAeDCCGSbC5CD1uRNJw9d4IAURvlMTmdhtPQRlgBkd3nH3i
+nEXWj40lBhApvl/siAGbhCbpr5XgZNq6R5PiqD3W7rbttAttjW9bMgOw4F9+nLI8dsv6x6AF/mi
ounTDdHLBpvcCWDvHuUdpI7N4NKUjBHO7eiedYpKBwtcPmNg9jHZEAo6AD0TlPxb1QZxoMUrq9A0
UYg3RYT9mndYM2DkJcb2WWrNTN9XZ2Uhfw5hhwpCf+rsOa9eLREBNboOJFolWhtjRIboiRPHEfsD
4HxplOmG0d7QLI0eWthqAEmyDG5sA55OzPtQYQgCXkBI25UNCIcUn8yeT4ekwo4O9Q5T/5AaLtHQ
X74lEAi6AlNum6MrZMj4qZYdxQuD91aixyjMc9gWKGpk/cUEBz/SZd0CnFoSvHVWf9or+XOa0RO7
NTA9Oj0Yf49UYPY1wTZs3fU4xJy3I7tW6w6/HBw9CQZmn8zjaYHRwfQDXe9nEnYoRhCGmFhhzrY3
oGbfgil3GODTCMoVxhkBn8LW2JuGJzkgFtGJ0edD7ogyCNOfShvDafENnsrqZMigaJt+Ltg0mGgW
TkTRF2vxvoR1kLOpQyms9Wk8UHuMKcAw++wQX2vjSrmKCUIufCaIErDuUHZq7U2/Qz9vdVzlLgKK
pu0/g6Z28hFk4nDGSuumxTyg1a4n2ClBG84ItibIu1KOcTsFU2FeeDki7x/Vg/n0soaF1FNcxaTx
QTArIMi0UT+ZcD9W5pOk5dGdIVOaBtsd9GRZbxLfsTzxfuiGDxugVRXJr6KCOrymEAp4dnMtufPi
qK46WS6mDE9sSIk1DOcRwrVPA8GIdThAZ3Nzvs0Bs1BBnSlKTvMOWQwtvS5nVNssuUTttzB6F/QO
2AbqfluYzwE5dyAHhhU7BIy/bIZZKIGDITZR0kj6TZgwr3lDUXOVsM1inu+9UZ5V0FukSzBYydwG
B9JtMGKa/l3ZQSI0OxWKOJ2U/O3B9VVmTJKq9WF1grQZs3W9MA/HYUhMyON950KZ5sPWhlcY+tvj
NMoKLKdb5SAMeLqr8WasHVqHUIBF/Bh0Ic9DuFK1iWpT9u81eB2VBMQgvR8umQO8Ccs3GdZ572Pj
hosTHbtQeQJVBq1YhVzG9u73CZZ2iNSrfKgAHZbDbAvYUWDA8so3rwjtFtSJvhBz/M0htAhMg5w+
GHkV2QuQ2aeICfFpcOmUe8QD8yywF9hhpMWNTY1XXLp4LbE2HS+o81e3HIWcef1pdHDsmqesy7n2
tlgqAuyO44b7+d0QdIYENuHChDzzXChcHpkjx4t5/h1nPwmmK38Wv0Z75fjQ2dIPPXf9bKrGeYbQ
jcINBmVWcG8uxNCyOhn6Hj0PkJpAgVH/8n0Pqqiqjq2jfF20inIE9L0tTNxN0xgb4V9TVrAY9YDw
YHAy4d8kJIv7p4FFF3NIKupBJwEfFe42nOqhXcZRD85GaBLbcPTchz+PPIFRea5F/b4Qq8xdSDpN
GOHcQ/aqiF55+Cm5+QxSDmQj626NsSI47IEY8MJ3KGqw6oPE5i6Zl9OomNp+YrEFVOayyJMpKY1q
F5OPv9be8tukGRN1mjl6sqDc+Mw+EGjNYLD4Ae1RC6mlptVD+wdWRgDmcuP+iPy8OdDnan1N7dRf
e0RRk9XMEzRSBr+tvvcMkKPJvdbmIcj796jSn/8vGc8YorpPtSoaCbQ1kOvJmHccLSXz+Td4FJOg
h9H+WCJA8dqrrSWVXu3edrRM6PIhb5z6o8ld4d7pGBlMDAZ7uUGH1eB3jQYauoa4Z82FA34o/fZD
wXRXdDjHI6byn8y9aga1Q6lZns1BV8DQEDch8oVrr4/bygUt3nNI57XYw6gb5Ya+fWNL+T9GZaGW
ZN2XVyM0MRrEVgB986X3gGFL5QVLMoGN1EtUWA38g2yvc3tYgxMGFKShQ65rQ593OPtNaPO0HtW4
C012ab0ZQO8D145tI30LBzxoaIF/Bk1TZVbQQWkHq02FjdBr1WJHGPNyk50PuQAptrakhqt7DhBr
3I5GMIki70PWPqH+J2dzwqDlxH62H8sA+RIr6zeHNGdbNUDX2lDEveP2iXkzjEYusGH5qzDEBUt8
/x9z59EcN5ZG2V+EDnizTW9I0YkUqQ1CFsCD9+bXzwHU00WhhcxozWY2HdWqEpAAnv3evecy6ZoR
b0W22ntR+tvJ5TzqboaG1Q4Bfo9l6D/r6aYjSWo/SWK0TuDQj929hIljHfTuXT6qxEdJ3LRcsFFA
DAjTu9LZBk30zJO6J5DDR8PoPpaDqFgO8DNNt/zUs+tW69FmhAY6ViX0q95eV3N13xTInKX0m1Zp
1YPVuqNDjVHSs9HVJ7b3AXDCFnxxhKI8qGgE3yepxeSSmF4IyWE3FGuoM4WvQ1u3B7VBFpCNWw3U
vDeBLmh+o3x38uxNDW3CPEwKFEfF+xdb3rDyush9A5af9sWwB7TB2VZR/5h0nrU/+mddlO2anPj7
XJPvTYvqqTB8jgoK86YPrdvcpa2msrovs/Qm7OVgCzB9U44KqfGRtSrDqdNUv0yBVcVK18utjwbI
jL3lVuvpfetO/dKU5mGa08ZOMskWp1VS4n3Uh5QxTCkk4Aafp5YxLQ2mlzAttKtx1zb1tD41Hm3X
NCdN0DQlUNWjMv1vZZJq+D/NLH2d/o3bU4Xvo5CDjVw5MEO522lQg6cz7nvGmUBm21J0G9kxT7lV
PcmKvxekWEwKpiKR0ZcU9U8pZRnaG6ME1K33bRtlMB1EueMggC6MaHjU1v0awUaHtl3rOxjew1mS
1Zu87pPdpNZsCo7F1fFlxbysXwv7toMsXlcRe9P+ftoHOKFurNs8aVZTD5zGcGHFwTavfi37yqC+
lcj9w76AJROuyQ0bvBtTxB/c0Wc1SU10Vby4BkdSpjn662s5QICIMalVzAckVK9pWN1QB/ilWeO4
8TV3yZk1DLaQcrqZRoeqLr5OX06N28eoUw6aklv0U9ZikyR0tF9BKtIxP2g/pnXVNOxM6whRmc7G
TKoPacnBQ88B+aiimrS5Q1+C02jxy4+G0slcYuAGRmuU/BKTTSrsqhkNuHJ+nva1U4OfJrAk9e5t
D7SWIb8ETputh5ep1bcDW5vO61QQSfqvAaFFbutWyfY57yR1VYztJ8zY7lKB3YdavHcbDbmZQE4T
lPKn1rV/TrMGljRpFZOOu7aleDvt3CehuivH966TfB4SjABBVTn3HIN4yAgnIbcceys3G24Ds3qk
yZNkJP0sRi84WZ7H6Tv2oYl/Ak9i059ZqUjraZPvNhYramTn07sL2l2d1g/WKEeuawm7YkIJS4FS
2bA7ndS6SuGe1BBRgd+/gh1nLMFjeqg1/yEZ90VqVMorEYXn6VFbyf6oReLF9Et/LWecnk33SkUk
n2qyd9bF6BntSi4zfemmkn8WksPWmZr1NPRPf5w7HitXYa3M9GCMwyC0abGRGv1VEmeplfPTNGIa
XYT5OdiLQSZYTafgWKfIJSYfs87AOQ4V08ca/0GMe4FudFZk8TpoOfMqdO8p7obh13Ahq7gnOOv4
ZdudZru6j1LqEOFPCpK3qHmSo2wqp+nFTUvJvoZg4coZhx+qvh5Pq6an9SSJmjgmB6T9jL1upyVr
pCc3cqwrN6EqcKAYvH+PKdsYKVeMl27a9TupeWrYPlHFTcS2MhpppzfZR6/J8rNrK4/2INf/NhWz
o2TfUgPfDaaDGJaa0zg+Nfrp9wkj81gmskGxSUpc2X756mbb2Okphid6zQ5H/+EN4Vseucpj0O69
zml+7aIMM33oBnGKbBNp+UgGalEpsc3D+BgWesnEGkUrg4WDiXCKY3lXW+e1GmytIa52/rAa/Opt
qCJUDeaQccpdbWQfcWfncbBhZ48Th4CtQns2Ioqr08cyJeQyJGGwU2ecnlSntWBP2jj2Xahbt9N8
i3ORbf9kysAO3urRuhi0j7kePPul+tOXjfM0jE97ZqsPEM0HSAum4SO11Hhr+cM5EizoQ5unwJLr
cZoo3RcGdR4pzB4MnQ8SJTLnARnzpKmzzkVU3OWcsTPz6msXyfUqFcwx2rZKsLpa2YufKMY2VoK9
33Blr6bkE3OuOa3HLLs52Q6lfQMNR8e6/CBpMQaNpnwUlfVEmYpXw341cmv3rholX3mYHRytweXM
AVWcJ+VRUBobmIvLxI03WoQ8SQ2xQybaYJJi4KxdrS2oNfv1XoFwtbOAPG1MKEykN9arOqqjXREz
CLccmWp2k+EVochHgGe8Va3yPspyd8fB8Rep061dqVLpT6xDYrMOi1uQha7bbjBjv1lGcTASNT41
aGDqHDRQKIXJri7OGNLObLkY7mzhbjgpvfNSxNfAZ/d+KDiejddyIXK4cZW3FxrdSzKNeqPodb3J
+/Ug6hZBgAWwEEtPn9f5mUChtZmEJ7WgBhzVDWfWmKBqKfQo7iK51mzvbPcC0gfIjkfbM62jGIof
bdu7CADgl7RlcPY9exX2RDGFtbSF1rkdgo5DLC2Vjiotce0mONkq0B4qXJM1BalgCLObJh0ZVmF2
X8ZOtq7VzIY1v61bubp1tXSVGq6B7sN4wGMSs/GnutQllbqu2GBslJ5h0u8+2H7nH5RjXuSEhg7S
yUxp1Y2vPdEfvPJnFSTf/IJe0iidftZa/b7q8tfBleVt04JwmP4nowKTlhmjsCqlu8Rv76kwUbCu
tZ8DWONDmA0bTeryo2vJu7hU0NmhVDVrq+Ywmk9bjnk6vJkED3ELtcNT62OHoDX2M8F8a9ybuv1U
GpmFd7j3VgPn41XTfsrL+CYxKA4R/iFtSlV6zSwPWpeRddsCX6Jv2fVn28m/OF6Z7QorQd4UsdYb
UEirdQiWQtTRoXTUmhNCw+XUjZKDhu6kTf1npwdxZaMMocSs3oeJGFaa5iPwdXtWlnBvLMlc210G
B2Dcz3H89MWzvAeOxFED9vhhkjJ+wrr2HdfpJnKAHxRhcS5sP9g6qJJx8LTRyi6jl7yrG/YLolu5
1dmPG+qFtcNxs+Gto2ovbqsOUI5gn73VhB4e/GL8e3mgjWckeyGaasdfjpG9Svg3HLx5XRu9sdkg
Jr4uXiTqrEMLpKVIX3WOdHbo9HbI7ih0OU+a9x0ke0L+h4Z80O7OVls6L7X6xcm170bnaDvfC74G
cqfeBhjs1MH1P7ygNB7OLubIEusQOC5KW6R5bSqbvTf6eEQGbFxCjttRGx39jv3bYKnOPrH8p5pT
AIA6+A4sQotzIJMb1GUO8JT+pVYKa1uhd0yAMx31TICKweHcFkqz6nOluVVAQ7R4kkKhrGzhI8R3
9OTGyvTXjhrOOWlwA1clRyQA+/p16YpvTiQFRxJD7ZOltXf10Fq7gFUUghC2HG36Jc5UQOU5ZTw5
5GDZT3+GVhdhaaiP1MbEucsbHiPoQ9SbGCylcWxjtwm/wyaXTUWrNe4K0jhBzejZmB9D+SbVbA05
p7GliqFuS6N+cbvc2JdgmveYyrfQnNwbmxqR7lv5sbWyZ0pxe01HemsamNRiVzUxGPveHtp4eSuo
0Uul1p9MK67QhHFyL1PtOBV2goWGVsjghsYiPJeBHK0wdam72GlQ8Ri8iMwhk7WUYryh487IyvVf
xoD/iUL58f+BL/kbhXL/Ix1BpeUcVfn/IYRyMhYtUyhvv0RfqIb8hqGc/sq/4aqK8y/VUoCcy5Ao
fyFUf8FVHWCTOsRuGOiAreCF/8OhtP6lWYqBvUXlzNRRlNGv/28OpfwvG+AqBg3UnorKX8YU8L+A
KH/3kEl4JSzoqmzUf5e4J43lR0PoakepSoNDn/QWVSVJih+tMcC8cnqD+gzhz5/aeiDyQ9a1RyPL
w+Pg2QorMCk9aVZV3GDHtY9RmxsApLUY5VkIyGVf63L6pvZq+OAOwjKR5NX9VhlFZZxdo+XT24Bg
ltZConbFl/A7OeCfx5kBDJwYhJuu1/rRdli8MTvygqnGwBFax/FAGbLNKGaamYtwuW89cdAc5o04
1lNS6TO5QJzdBM668+vsRxoE9ssQmzlrlLwT9kqIiioX+s+IKrKhvrGPsD+EbhA9WVWKMtFSor0f
aBy1a5xRfLEBZHB6I9X+XdLV4dewiuKHmrPvm8EPrdPlJ5657f554plHoW2rEmiDMI6h73B2pNtD
9U3VExSAhZTYz+zH+41jp/ZzZ5Y4/oRR2veJkTqn2M2ocVz+FUutaAagwW8C/tJOh6OmDdI9XgDl
LXdK97Xp8ly6co+xRf5jyvjnQdXfW6orZZ1hlu1A09O6b5bWJ19Bx8lPFrrqs5MGXbS+/DCztMx/
7vRfxkVLC0Sja0c7xWGxL+M6ShDABejSRK2hLZRb6UFie/QSxlJACl/hyc8sOeRnpantr23jNweb
VTKbxUp3BHZ9lSMuSS77rY44+VMjecRLyF7Uf7z8i8dv/adXM0OIpzLx3V4A/GAIjJFKtfMj5/7y
pRfe+py8Xhdtobr9UO2T/pNkfvGVYdtyyM38ur18g999z/952SM/+j0WPKyKRG/R1cGR++jWyrYM
f0T1vZl158H6INfXcOtLzzEzKjl+rglfyyvsJxSi8IZE8q3TVjgYGdH/M+rf/3rb7+m3C11gnuZh
6YgSfZMbmAp63zjf+sMAiq648pqWLj/++Tt6umNGuq6jkN07A4Z/fJSqZo6KtSsD59LrmY0iodrh
1bDbak/OyCosPsAVIqdCbG2kKX/3fmZDBHCnIHY0o9yzzHwY2BvoSvziOMYV1/HvZt9/mtFsdCgz
UgkTdkb7zgzBBQNE0uSTwpmsLHaoUq6MtktfYT4ydK2tC43e4LaB/ZpUqXKqzMR57GDO/Lz8nhb6
8uS4e/ehkRrIihtzC4o3GIkNPXe+aE4bX/nQC5efpw1GolHM1qGZxr3DqV+Htg55aXrlIy80o8mc
+e7HJ45NODVggH1rnRulX+V1uc7oZYkId5dfz8IXUGf9uIz0uGyyjOGC8BET+0Ys0vtBz58uX37p
9YwP9u4B8NsWStSJam+p5VOcGRshN1d++dKlZz3YTlIKNUlQ7TM92xZURZShvPLaF8ZQdbzlu189
SEGjlVUM/CZs+09uHCoHlzu8yBBbDhmsDtDEAII9J22umCSXHmbWmwvRpyHKWD50XKwHBSYo1ezL
n2DpC896sl4rLQonj6EIFGzvu5uuqFYKxJ/Ll59eyh8mS3XWh5vB0tXMgQbZrrHvocspNsn35C3c
BtsOowB60HV9436rAX6i/MBqtYs3SJVX1sbcXv4JS084m67jzNXVoCjLfe7rn4RUvlmsPi2n21++
/EInnJY171pD7+uuZVcZIy1QRDAuGiAo3fZ2gRPka8vCQHf5PgttQJnN3EJtgsZOOXBx+j6i7hgH
6zzHdHb56gsDujLr6D608Vh3aAalBXOnhOChvNiQWQPDRK3/fPkmS48w6+6u41FiUeGyA+zuV0WV
fHaK9pqTfuni4+d/9x2yBO1lXvF+OhgXTekeIsqXf/e7x1u+u7SP/tBHgovep2g5Kse1iSGp+N8S
NP8zl06UuHdXV5Db9GSPlHvKHmczc9B2Blc691LbnHXuLtU03Yh4J5KPgUnWk71alHfY1o650v5l
u5x1cL8lgDsFOrCXkX1ycLEp0Shffu9LP3/Wc0vP97B81yWIQSyJECNLEyxGIm9jybsyOCzcQp5F
HeWloSZD15V71UhXoW2vq/ZZpBaEtCvPsNCxJgDRu6+bkzasuwlfN6le1Qg5CydYtXxfDj8TKmN/
9Z7kWedNwXT7WCrKfeF+lYx4n7gfwN2C+b7WjoyFzkW2zG89ABWy1iUpPSDgLI6T2dRdy3Wrr3y/
tU5yrzk3WSUh3wOlG6+wqvo7jrrVn6Ev9DulzMWhzIdo0ygyIielHU4lxb96lSie8Vrbnf3mKTWi
kSGUOZCO5ZMoY68DGJpZX/q2d56cKpV3UmeKZ7lMObRGkhcZYb7pFKcB2k9l2iOHblfkYbQP4Kqd
gtLGtNRIkXqsyybnFCtGk4Za6RjWFfla0hCvBzkxHgK/aO7Qx/onr+2671jvQZi3KNRhyWWq9VEy
pPRGA3Z1CyuOGgq19PIF1cNwn3Pc/nL5+y293dnQJTdhX1BRLPdYRNeqZGxkZsm/u/Rs6CpjJcbY
RBfKHPvRDJLbWogrXWf8dX+Y2eXZokQbWtQNY8sW6Z1vOmvAdWtHfv273z0buczI4/xa5uLsXbBc
BvVX35L3f3ft2YhVa7AaLM6o97WSFmulxC2KJ+ZKQOnSt5yNWVaFK66U2XiJ1LjRnfaYgmn9m9+N
QOb3TogLxS1jjNogIguE8X1DVJ6hWFc+559/OKFkv1/dHzjiq326eGG1h1CpAbXFf3np2fhUMrE5
XcMSaaghgklYO2FBXH4nf26E0HFnv1oLuzCN1HLft+6Ggx/4m9FGtawry6KFeh9xiL9fX2qcBjWS
zNQfVuK1aaJ8I6ICLIeUq0+oCzZGMXAa5RM6cK9EojzFgj2eJrv5lbF96bPMOnBXIq+pG8H0mrv5
OUWQtpMAkF2ZnZauPuvDggNF3Yp6Hs9McbkglrCv1fWWvsysBzNx+31aKQxqhBUo/Sh7L7YZyt6/
+/CzThzUbYhLkTYVY3Yrh/RT4bvfZF++vXz5sf389+CmO7Nu7MZyWEch6wIzUc9V+BbjaffQ5PTa
lc688HrmFLmwB+Mo3LTc+7Fx61vVAYbodkidL5d//8KHnUeixmUHEX/8/R0aJpzhhbjyYpYuPOvL
kOeGoTJA7AKF3lRqzMnjtbL20qVnfRnvd+KWNZdmtjWRiSVKv738Nha+5hy0jDGXk4hEh9TtWg0n
oIReGX0Zw3rRurtMi7y/2qfr9vhk7xZ7JpwEw8/5qHmck/rgFR8BGKV/ORbZs86qSgkw0Nwr99ow
mNs0MY0dh1wuqntcAS0LTbQxMseYBcgflB/aXg9K61F3cvNKmx2/8R86hT3r0lmn6XGv4YUiNAVV
QHVMGw/tjvSZiv142HplUFr6WvOurWWYQmTmOeCLiC3UfeAn91BeoNGUVz7UDLv2fzdd+pyF74V1
4aBZY3RqQwJkZKPvNw2Cq23lw7aQOtV/0Moo+upGJeHiRSwT1pohfHFk56APQ/NEDrH8pbcb71wJ
vC9V45mnwTMpzcR2jG5Yac6gd9Sb0sAYHYxe88tNeWHcsGaLgN4Wam4Rm7BXIT7rypkV8KoermUc
LF19tgiIEOXVHGyh6ky/5iG6re6NOv6VBrzwXa3Z0NEHfliZBkN2mSgkZ2GwkZMvTS98iC7VleFp
6QFmY4jiSbwQKyz3YWneykPyRDmLCjUZ25df/8IYNQ+25kAp0kBQskrq2czZVbI3S/P75WsvvZ/Z
6BERQSbwXDN6ePmNpdZnt/DFGuHGXVuET5fvsfT7Z2OIjuc7N7qsAUHsZx8bA5tI35jFlQFi4SxP
t2YjRN47sdBTuz7mTq1v7SiEIl1Lb70tOzul16WdmUfYaoiZOGudrtwa0FC3aSqDwO8JuDEUPXqA
gJ9vG62DYhPJJhArxd8muHYPvdCUK71o6TXMhxjOYtHS9PVRFra+Q50HqIHR+0pDXxgnrfnioWhR
hmeDSh+1NEYxiaxfCS5Qa0PCzhEgwGBWKvVKk1y4mzkbEWI1C8teoIsXmdYhrpL8D03XZjexgnfH
SqxmTLOxur/a3+jmbITo/SCTCsGZg26l9kmtMSjVbqtu/qp5TnDZdxOoy9Gq2RiKdiQ5kvTnqFU/
kUXWfr189aU3NRscfKLeyqQBiOXH6V3fKodEJMc282FJKR8TJOqXb7MwBpnjn797CKM160jy2QJ2
4FdiYf4ME+kpt+rHy5dfaLvm+OfvLi8RjJMFCVseJHq2/EPtr7ydpevOhgbD6VOOPOG140YoD6jb
CNfJ7Cvj8tLF1d9/dAUdKOmJUN3Hg72BmJGuLL//y4WjOe/NcWtwvMYuJk6zcy6FYDX+cpthzrqy
GJIiawwfwQ6qTtYJtSU96bEEEDcv3SvtZeHdjBHT7z+oo4LLwxpIXKmnfmjZeQCw6M3N5daiLF19
1mGLqHIzSRbaHvU+kDEqtYfak8AaiZzhVJeI6YD9kDzlOSK5TlOTky/VKW23lbaRm7hbNYOzxVTq
XltkLP2i2TpAK+XEa50IbEVQGiv8nZjs/ep4+XkXOp8x6+O4jGU8haI8+kVa+IgGG6wM9SC/2HoQ
PV++x8I4Ysw6OFbmtOkkB4E9mCZQZ3n0KGtR+qhrfbvVG9Pb6qla/N2MPZVk33V3A2Me1AxP2/eF
9xynxq5XoyuXXnqOWY8vY7cgGNdU964v2G7pnUReipmuukq8aX79tVWqf8fDozL8c6740jef9X9N
HRC8l3BC9AyhTuDIYNNsdXf5eyxdfNb/h0QiRLVuir2r9/p5IPJurQ/qNS3I0tVnQ0BBQEEYFnW+
NyVj7Tbh2mjlKz98bJR/2FDps56vtLXq9Jmd46oJ3a3JmpVQaUs/VK1Ufc+9RtpcfkELH3oeqOSq
FbbVyi/2nRG0KO+QMbMSjFdxpB5Q63PeqljhldFsFjf2n62VPuveod5Gg4pddi9XYT4cUjUUeImL
xt86qeMBF8Kgaqzq2DNuNT1zyI5Xhxj055g8rMv2K2L08A1umv3T7WGHEKmt3tckeN3FeR9ve1mu
TixCWHzHEafV4egs05vPCMhyvNWBBAmrkDBHCdXZSkPRvVDqJJXRbMj4xIH/AlELvXnrDC9Zrvp7
uY8haV1+zUufc/zzd101M5gYegKQ90FQmUDFpJ/YsB+whP6sSu/z5XsstMZ5sFlSGMHg+x3OzRRA
futDhlVdq1hfvvp0mvynFjne9t0j1HBv7b7w0yMn2uYpRGEL50lKTmpciJs4TMJXx1cSAK1V5nzS
I929ixoK85KXDNs8M7WPqB4iCyeoMZTnbszlGwiHg28I1eggzES+JnCajkf/9Etng9fQwgwRQ5Dv
2dEcUx3zq4TzvpfPvSftBNEVThB9smDJxmgLkJoTw1G8OvmVKWDpM8zGswqIT+tXPpTiXASPkQdi
0OEs8Up5Yqm/zgY0n7zbSoqpfFiB0+0GRAX3fsl8Y+au84DK03rWOliIl7/50s1m45tOedtp6A/H
iE3WJ7dsw80A9xKjdEOSiRsUW4e5bn/5ZuPI9oevNhc4ymngZ0GkDEcitQghdICSKRW8VCPwxmM+
azhWrh/ukhyBC5AQcaVdj4udP912tgjCvKHC2lTg7zJRQ5JLJO+H6YIM6HpLP+e9ScWslKyHtomL
KxulCcr+p3uO7/tdVyK6UnZqvAzHqvXJqCOM5xa9dEyYnK+tPSuHxZ6arbuNswZMRVDbuyQb7M9G
2Cc3ZUbOsysUlzxYOeGE1Yc6HjTxVg7j+I0QaIIbC2iKcUUU9UByjrUNUowuXeB3L73rqC+jfNdZ
VZDW7hIpHe67wYLbNlrNWQ6Gtz1Bk+VqKFyXczsTqww0rY05JPlJa7HoiMh1rsxxS0PKXKqZSr4r
600zHPPGTb65Xl7xFUCUAaAZAGPosS99NsxWbDMllsEU1eoPXQuJzCHz/UmtLK/g1xk2kKsGX5UU
g59ITI63sS7Lb7VSVVcmyYWV4xTC+P57ZSmbQ5OagDlY3YnjTcDCBdXi3uqutMKF+WGaMd/dwZej
lN1nQ3WkBUIphGrdeppefSbRgGW2Sv7G5U62MDhN+Yrv7tOYGJR9wZPYVqDAgNSGdeL1xpUuvPSe
ZkOfUYm0rLuoPhJMRw42JrJPrjZgBzWKXly5x1J/nQ2ArQr3L61LgssVCSdeV+qEtGRF+OD3UGmi
VEu33eD069hX+2uz99LQNBsHEU5quQeN9SiUTvpogWgZIDsIBHdyTMauUNTPhtJAf1AIUf1gSzVg
1svfa6FdzFWibky2VMrUCCxOeRCd/QylZJdp+qYqw+jKPRbe6Fwr6sRx3hFqWB8tbFkA8HRRnG2r
gixa9CEVNg0Swkc7I9dlFQokSdvLj7bQFOcCUjACrW4HcrIPff+1YXTCTa5cK7QoY5P7wxA7pcC+
a+iOCzQOyEN1bHNt2ztaeK7jXsIFq3rZmL+tR6SlBcXZhYVGLlWZbAwtzeBdJxhImhzs5eWnnGRy
f/ohY19590NqYfl+HSnJPo4riUS1SDn0jspEY5vafdm1wQ5kTrEtC0nfCIFxxLDl4dBkkbUt5C7c
aS1BImEUkciHb+iTqvJPTmtaV7rTQpedK1YhJ7mIyphSCHID06ZV4SaRYK+0KiT2K69g6UvP1mNV
CVKiT4Lm2Lq1+sl2S7XaYAbv0xUpNj1oWrMkEUbXv9uehqiwUuLuxWxqJdoKJyUqQrTNQVaoC0Dc
K0nQvNLulbH7/unTjG3n3aeJwqw1Sp+zPxvZLoRmgSMWm5ICrCWAeeL3SbwJsVsDSAK9j3spNkjT
g+N17SB8YVyZK2CTMqSCVPgg6KvXSksxw/ZrToawT94xu+31Af8zmp/Ln2HpS88GsbJxy67XdOWQ
dpEFNb9UPiRWHB9Ju/L+rjHNBa/eYPlmZpcKeO2+gjIv57vGHwAM1lXzd08x17oyAEWVnxbyAQo6
MStQkbYOIsld4cXX1EsLzXUueB0sykMVHE9QKNUmKMQmI1r38jdYuvRsG2hFRWfCygDMBxynjdd+
cS3eeunKs2HGruH74DSOUAClxTGnl2waZ9CujGLWn3vKVEF811NM18hjrLgRnDP4KSAIMidfWb0W
PCuG2Rz0xChaosIN5cpXXtrCzZWvvl5kWixyNHvEz+7LsLG+u11bvJim223cxBeHVO4ywByBEpGS
KsC7dZrYm6kBY4RaQrLSYGNf+TULk/A0x7x7+kEvbI9gNejVegB7I99qlswBa78K1S+X28XSUDSJ
jN7doi37ePBdcpRlWSO+NFR7qgSOaKGfxDCt10bp2LdGrbdPsk3S09Znj/vNKHTC0y//ggU1vj79
sne/YAwTkhxSA/YEHb95avYItGzFrh3tNAGy0b7Ikzut7Y9WVu6SVN9mwIKHoN6plveToXmtwZVK
ZXc1MN8GMty1kbTAQXTNqlxqo72Rh1cODBYa41yYyxThRaZCRERD6tRGtGV67mTHVldS5H4fkrp/
lp3BuXZit7SSmMt0A1mD1Ehw4V424NKvMz3o0pWUe+43gcbxTnJKiXwXRVa+4/bXviqtMhLstF4j
EEbWCcVuyuLK5n+W9vWfAtpczhvZuh8L2Wjo5fS5FRjX3ITfrBfrGkfsoWGpdkZPR8JDvUmsATKt
hgItydFG51LzStHlexVopkfITYAd1wQpWrmxWMuQW/yV7ol8x4qkPLisBjaW4YSbGPXc1pXMeF+5
qrjJgSu+VFLnPoGYM+60TAQQaUOGgyt9bWGWmsuJs9RLgVn1NRiwQjpYMez5WpcEcRTimshzYb0r
z4bKXFJ1s6jkeh9ribvBsJoepaE31nIjS3ur8+UPNZbQR7Kyur8b9ufBl1FjyEnoQl0JPeOLZvXW
axm016wTS91htroKB+QnWmE1eznWghP4BOso6Y1DBG9c3gauEA962VdXShcL04w8WzJ1sVtqeFqj
vZapO6egpYlge3kEWrr0bGPnJHExuMKL9wFn/kr2LeAg4O+uPFv5CD0IOs2Qq71tFPKNrLpQuCCD
/9WiR5trb/V2KFtJDtt9Rt38IAqCQNEI1jtfIxng8gP8ucWCDPx9oVrIdWJ3rt8i/yjju8SPpF2k
ekzB5TAMNw0T70nW3Ri+Xdte+dB/7oeaM7a2d9OBBPYiq0wJkxwETGIaraxYRbksf/CSIH+8/Fh/
nle1uUI3atOkCyV3clgWtxD0/NvASD15ZeWOc2vEHejVy3daEOtqc7FuqYDFLGuM2UVTpupaF9sI
PSFcpqA7g/6XiGSOxY7TzgNnISc7++QP+bWF958btuaMf/7uVZKIorgOMWV7OejkI3lB+lYWBKRc
frSllzjr/q7eYqCwumTvV90pkNQdu81nybeOepXcXb7FUltQf3+ARDIC00waLEKWCUpmIGSx181h
VcMjvfKBlp5i1vm9PEvNlHRN5nS5WMEwezABIxW6QxRA5H+6/BxLN5mNA6mQcQv77HWhXlOe78t+
p/uGeDM4VHs0vP6ahEgxpqL1f28ttbmGl0oKKUgY0CluiPyHV5nDXax4IxWKaJWd70IfZ0+cPoOE
iw4eopOTo4j+FAAoWWUi8tZAJckuI4Sq/QT6g0AScyspylPnJbvOjXZu+y0cqASRkqaqPoVejuya
yDkTUrwpw3pfpreATA5Ko26HzlrbkUrwV7OGfAE5qQDDlz2wjDgURXlru/aLyX+jR0BWFe/USyBJ
7cQ7Cc8gZoljOcW5t4J2q2XGis3XD1NjGZxl7to1MuqvYzWFCKaeEDWg/EE3nDIAZ5af3LKKWEn1
q4D875luA6rJWYlUPXouxDthvPkpZRAjUgCgPptOthky63tcyzdAZEmGpXwtd9GqxaoEppYoEwB3
vfxDmM9SSiyLJp2sXkEI1hyi0Zw1imoIHTSqx2joyVQsqSUJxCRVnp7VYfgI03EXD+odlnTgf6fI
/Rpryr1jtG96mX3r0ruGlYycFERe3rfRT939HgzpSpghJGS2G7VC1BS4dpXsQpJc1mCEWffoh8Ir
bghY+sGxwSon1GyQnJPhHkwlJ9ZgX6nhunc+lom1Is1oE4cPYfAqNeRjxXdRJT6Gqb4vB7Ll1I+a
CxurQJCY1eteeQss6NCixG1m7vI8OWoBK7IgMTe+ZRxRGZJU16zsAR509KNN8k0fPsSy94DLcZfD
uMjSGKomZwSmvbaLeNtZ98TGntooZHFAZl/dfdUUGWZqeXS17khC/A0K+VXhndTyNe2brRmFezUR
hAwGoEu/1sl3VwZslwyPuW2ts8AlluvVLX+MkNtRB68Gp6y9cx00zXCuNj0w8Uo+d9WLqcZnY0wl
Gz5HanhP5l/cfo6FS5u88wOCxvRA2sTevofQwVKP0roJcsogTK4jqEMH4jwA1SdWYN3WD0WUbHLS
K/h/lWvckFrS7CutPZo0WROGqOSNAFcRrFP3o14/JrJ4cJm4WK1zC5Dkvn6QnPoQW929qVb/h7Dz
WI4cWaLsF8EMGoEtkFowqdUGxqpiIwJaBOTXz8m3HBuzWTeri5UJRLhfv37PEzFvty6sL61IYop3
P6qHEfCVznYeKaNj3x6N8E/Nf5zd8eJO8jEU/2kiF73Jhv0G3sC37vljrAy7sdtYbDCjzSm1uaNW
S2ITSdi1U0VSntg3A+NsP1xOq5d8sUNGC9HzB3o7GsVvR5VO2im3kDm8Wlh2+ywFZVRRw3tp5Br/
1kbsqNa3653V1Dy3gReTcnKoO8+lCUU0bLzsbJkL3VcQWYncy7AnMc19lEO489YKDsmrDizykL2K
0G4Wd+v6FykyMpbvIRA3s3mCj6nhG7Cod2uCdTNMxEzq5jwDcp0xzCYFcaUSzgQPqw6iKa24Qb/0
7F4q4vNzZzgUMPJW8gmtBsZf+dE53Y20zC9rgv3JkY7ndnn02wed5zEYlBjJC6bXD+DKszYQ0Z3w
FNjZKesIaBkZeK2wjmpr29nBBtWPMKP05PneH6uh+W1pw7uHwPtTABYyPFb+xj9yKXe14ezUPXw0
I/7eKl8DOT3ZA5vlGL/aXG4mk499dIn48/6uFYFKpegiE/dlUUZsc0TaeWvIeTQbXh7vj6+AB35J
WxMHzwSs4Q+TQgv8Qe1W8AMknCdPnhGk8by04NZgTLb1bgy/7ngEU2QfY3rtVjYEZ/69ArIE9LuR
7Ds/9A9knh9Q8je52R68+hMU7HlOxd4rv8CUQQvrfuEZHPxFnSYBmTABD6JFctLLJ4yNfSH35D+e
0/lmruNr116rjki15mpMyfdoss0r7+mD9qkKQiLqq6tpmxDunBiE3w1TdUxmEtxzItzKNM5BeEm7
2zlUk0r3N2Mxt2vzEAo6e/drvqeXFRw27u9dBDOLZmfU/+bisQe9ZgXVe5p/uqkV+zVAWAHwOl82
SYG3iudhUc3Z18NJms5uvEdwVmU0ewWh6b+CeEBf/NRZ9d4U9nUm0LFJp8vS8pWg2Z8aWcXFMAAN
Gngl7Yhk0g1Hw77lqKic4pa03Y9V5Ttb8nQPeuKSmK/GHZlmsyc95ccE65qTB2tc2HYsCSANZh9A
fBbLMPlestey92NTQWIiw7Np51h6CBSB/sW2AP/XBcY87PG6x35HR6jC7drPUeZ8QMQ9SqdmiFA/
jiZbZWmPk/nM3uhWUH6z+kBCESHVRRa3DgTt9scefsoi28klj9u8ZwmaJ5dCszHhw1nXtOSvztXf
XNLLm69245klhMeMZBxThB1MyUENHGzVdLYE6eLR5GU4hDvir84BCUDw2uo6eWjIK39octls5Gjy
EZqj56HJyfIXipn5YvdzuUnsqnnOzTqF4sa/AOt4tsbDOvdndLXhMhs9MDGvSabnUqbZdZCLdSS1
k/wWC2LoKUd2qsHT2PKkLL8sowW+7hi7i4L61Hkd4dj9GLJgYlnbGdLJJqxydWDHiwkp213uf5nK
wmPBVhBvJi5CuMmZmkTcAls/hqb3nupAXEi67G8NFFA/8oqgfpVz9TMo45C15EfP5bFLjeLcOSid
cc9A+nGpS+LmcTjvR2qkbcou4dYNhBmx7f+nbOa3JZT367Met02KKlo4f0ZkwrPv8D3UNidTrUwS
KVlw67P/iNh+cLskDqz6sAb9ue6tNSKTezcadf2WpeZl9CChsrvGPoh/wc4zbddKfaZJgaLS55O+
mi6YA4Tdh26ebswfm+3sMZ/M1uxlbi0nYl34YoPvzAkSPdcBAECvhdhqrbYmFYJ1tcwxv1ga2dZF
O2xMMNZ5KADp1iBUCc958xYglnk2Tedc+NcihKpaWRxwJFy+ATf6UF1oHiurMuIWPHQpCNHEkM3b
pfLntRk/LNs6qkK/DMK9ALo/OnVg7Njm+FTiPjatA25PgB86wxjDUBCesN3eA+hlZGUdMcBsL7L8
nD1PYOxyrQ81bPugrh7aPDxA69o0g/kxtpWKF7ooi73c2BLLOVyXD0Z7+UZJ8amDMcTDTVyYaI+E
J5SsaoN3BlHSWl7k5NlOSX0WvXeuGH+IoqvObU+6otUu30rPMNlaXF4aCp0keB8on3kwUjtCinxL
1pDUTs/7x752ssFYHHJONQQrV2NNMsoIXYHCtst2AbHgfwlDXmNB7t1BEr6ncB6mMichMsm5HrWA
8GuHDXWFkawzFInMkXLrDYMqd1i47ep56IsALp9waYJAvnNtgb3bmf7E5psj++U1dNLqo1jDrjlb
CWCh/bCgn/Cn3ew3YNgIFy4E+leEhvVkgtc+u6IZlo3TAJGh7kbNjwbKqz9BAm10Hmsib/10LVpe
29F3iPc1xC7LS/NyJx3MUZhlRB9Pjr4Ki4TArhf2sybnnCBvj4wb/gcx70vu7IJETA2h8uv0Y9n3
qe6YLXqJym6CzyzgSPh5vr6xyupDcpqmsIuzdQ33fdeT1SnM3lS7UJr5Ke+gbqICcoQUcmZApiBR
ccymXXcm+qFotm1udHJDgu8w/nXzKZN7Aa537y6OyHeFWK0t3IH1gkvW5Bb1NOjgElA0H0jKaoI3
zhmP4aBGftaHfJ5P5TaHen3NhkIdhByG58no+RyDyW/8k8s4i4omZAsnsi0/B/jhFcKKQpcatQn9
PnKAp3G9521CximhvfVpcOxcH8eZXdfYWST5xnKRTb1T6bxW+zslVG8xqfwGhVm/NBw/3iZcdKZ2
jU0PxzqvQQrvmuKegQJFqNBhGROI8VXmBTf6ZOLBFBUMhUbptJcSt088eT5Qv3pJVzo2jGnEqeZI
EZjeW+M9rRr7oQf3/DRq1/rRQ0vOymKwItZbZvnsec7ansoyhBjguy4DW6gb+tFPLH1weZ73IT3a
2UsDRc1C+N9pDNyVzB5rCM8Sn+fB8brsjVG+uJFl2hP3vszPDV/EHDWuOz/5STUYsV8m9a2u/fDm
DdLakwprbptw6A9CW5Q/HiB4tw/aK8E5xaaa5/FFdZYkYns1n6aUxiUG7+Dtylp1+yVduhMzcHUu
fZsULbNFuxKi83+nzMqeK9jDD4r+989skCZdI67zb7Kh7dj3ctIZ3U7uw0bC0HCJKKfT0P0uwHa+
L5PU49RXy0Piud15lfBkfYiwu84MQrI0PNeC3qcJJKT2D7wWx0YYENo8ZS4ojorcp+woMpFm8M0t
Ap/bfDzVsq1ehhymRVpN6S4r/YJk13R6TWEu7Xjap61n5oTrkilf/Ud9U2yGsv+zFEMDk10/zqKW
lPWMsD1jGM6L75y6SnFQ6KeUFiTyJfn/hZMsxD8HGOcb9Z+1NNfcW+V35k0/a5DQm5qhuZFd8mzb
Q0sb236REpYCSVzT3eTrNzOXNanTRf/Q8gSTxBwmfEV6JFvDNbdkvhOJ3HQfGRH4iObVu0Hc26FP
Bg9Dv099YlrHuved/dDdcR1yVRvR2vmurFZSq735nBAvHrfCTK91oGSctatDfov6bRNOpcyXH0A3
yNWbspoVrXAkywoqQAv185YrS12ETu6b9s26HUM73PQ4SjalscybMR2MjdVRietmeZlCr/sXBiAM
DfIaAeG54oGXcNkooxcxec9prKtgeJkboY5hRWtYr1rEaxoIsq4dfxuYWfKcsHB/dnsJ5GviU3GK
ijDw2v+oh84ktq1K4ozM8q8ktY049ex15zS92tkV4YwVrWDOvlJcL4LUeyrtAfxUZHuGiEzlrVGA
hwnwrFG9jhLsuc4We88OIbjt8Q7FhvZwwnUHwjphN16XYXKZ7UKd7KafoBQZ2JhTqGtRV3q0c6mH
LDOtvwvI5Yi12A8NNJU5Zta/1CxjHUubgOe1LiZcKD101pEQEt9T5dXQfhuXkzkSbDMWx0l0r2WT
8rVk8jkrFeCoHPJGoxWczkIN364c9WcxmwGb6e0tu58fQw2Ggq2zcePLgPTVovkkwptYd48Aw1a2
6TVZO39f5FWI1ZoPmTbMeXCmJruaHYtvunI8iDFFeTO7UF50PjsXJx3SDfNYEXn8NMh01ye2v0nB
5FqlscnmXsWTP30AOihjUCFzHFYhtzqRdFFrT+sGF+l0rdLyv6I0XwdneJot738A7Ec1DH/NUTlb
6vonkmX8Q7XIFcdnVW5xqxDfb4ZI0USrRX7mvBUiqF5AGQbb3grGDVSTJ4AoPHM2CA1vDIx9H/av
OUdi7JRoKvxD4C4sAmBoU546PYjjJM1ka8zjz6RWQJJuwqvLjlOUy+6P2Q7rbbVcEESJQ8aaXb9b
QL+3fb9ajPdM6zCN6S+8keoODu1ui7bM5zEDCqcyg8fSEkeFv35bkkGwNbsgJQVCZluz9t61XwxX
6UJhrbRFJM/cuofAaiBEmdN7x+ALkFJGqYmFE3DjerZk9jCrUHCL+cNhHEI/nhIjfCjSLo05346u
3xhnoCPFprGByST1byr4HkQ5lhesedgwwrYFewqqyq0tsa+qTJw7g1tEAYPe1KsCOZjqG3XYkdfm
MmecJY7BedfZ4p/qje6RX/6xDvS1snqI6WNbU3RlfiG2AaSAG6KPnW+bfF7TWCTz08gadUzn1Tw5
3jr9o5m4c5TrPgCInQ7jT8pi+nI3qvfHAJ1h2y5Nsm5nX5CTVwblk1kH2NGqxfjtWzuAoFW4z6sq
QerNgAJZR2629KFTtIzVdAy7Otw4paQiZn07sqWN5tZa8nFm6+4M5U6/tOa6vNEiVgO1xdBPm0o7
1j+f2PodJUEfNYXKH2X9m3tOeyhBcONlVwCJFhMNsLTceFnsz9nOi40lAarEoA3bM/njQlLGm+H7
zN0AdbcZ3tweJHtmTVilSXpnFFdMT4tNurmdyTQBI9qS7Y+bdwOoAePbMtc5HN5sKs9T19NdhdAT
KFTKLPtyU8JcRE8oeczZwG0iHRN8Ms7Yzs1LlLsaR08HlkM2Zfmm+zZ41n1Q76zZ9o9db3C4VoZ9
ZnvS28BE4zSa1GIyl0cHfqf6AhkmOpHAV7Lm5ZvEXGxZazgHLLMsPvKNNSZsvkMUIxo+Y9qsevq5
aK3c7uou44QRAwQup4dXH6wVuIc5u+aVKG0fXhtf3TasIOCS8qcPlgYLLC0+83s3NhBov6SnJpjt
bVBlPIU+R8m5MazgbXVrDATKVOiGZqLbT8es3X/+6vlDLEvW86lukL+APOTbpA3Ni4Gu/1a6pEOM
qk5+Mrv34U1MZVkzFVVoeq2cubVcAJ3vllIt6D7BSsKG11jmhNAHgw9CjejVLdv/pFasTTi3T+wi
qu5aF7VxxsY0wTvURTpFtS/bIspcIvmZt4f7SaxBeYXu7h+04YSxnakAtMsYOLFt8jHHRhUkD2Mb
FCerHdU/H2g22m1aZ+dydNO/ahz1xs/y+iuv2LDfNB4pRBi/kvFqTmo8ceFYNMT1PeHYcXLgiWRK
bkbY3BUyweJbgOlDp4r6wKh5v3vlBDciLdL3Za2yo16U/qtlYb2lq+v9m0cn2BhmLYExpfUule30
yMfavhSZzYVXhA79RV5mG9gd0GnJMQawXa7JPjUCBxpiQRRJ4fsPOPPtV/CtxTtEFH+rcRZfbMNy
PubCS78pnw2KXif3aO+Q80E0rmIdorJX/qUI7InjV5TGt+7ccouw3Bxmtm0ewQq2sUc42VblycXL
qvXPFJoshGOXv6xJoDaeB88QGDVnexvO4SGFOfC3UkPx5YVC8Huk0zrsUjLSqbQHI+0edeaaZZwF
2lgo9fKM9cyMQnSc0z8KatWmNSq1I6rZvsxhO4FV7BXX+fifQrXgAiESORqne+Yy5j+D6zx9FguH
zOitR6OtJKTXsoVeOsN2CLOPOgF1PSQfE6GoNQmJB8xe6bP0gwFUyrwpacm3xmBD4y4KM+Ib3eAs
BNlwd9YIM+AvGMWFoPPHasjPRuM30VjD5FjzbjctSlWbceKqqWlONmXNhQ0acDwDNELlz9u3akj2
YjAOVgGddx2Dp6Btnxl8Q8JUhQuNe+VzB93zR1KG8Vl/6ynLn+6xHaBYLrQSW12PEMyn5p87Ll+2
a70AFjYiKA0AlqCXivySTO7FNMZ9VxCjFiz+yYSu5+XqN7Cygxg7lCGUY9wk40pnNaWNy05FOZzH
MntECD/YQVZclhD4qYRmvKNb9pHBeQuXpGXyUY3utTC+WzjZtfFeAppAsGFem6f36A21D5PmGx79
Nu3dixqQHWfLD8/aLE8O8DJmBZAbSsigy54TSuxtLNOohzungE+WQ3LKnJtR9JBnK4p2Bjg+L/W6
XxaJ2zYrr/2gz6lhh94eaXX89Dzi8f8/g1rL+V8Sx/9rKvh/zfHFrO12CHwJBrQFdxM47vCRkvG4
DaYuefNEmT8w/qSMr7QanlspiMxTqer+1lm9vnRtbxzCgNrwnjntwIvCjLHP22p2I9VIm/xzqupL
MUnDhvazBN3OotK7FrCa3Z2YNCbnJTNg4NL792cSY7QR8SwO/yVZvfixWzkN+jgT0Uevr8zfJuis
45hksokRwOiUZO8yuGvWcf6u59p+sesqfydM2hfkgs7wNr1+nY5uNczQ2CcIXMRMPyelaz5xhPIC
G62IM3TK/xQQ3a225gmLeZAatwGzL6scfdLqzdA77fds6zKnSjJJDlSZxV3kmeZr2+jljtUciNyz
xPjWNF1yNYLMee2Ft16WQXW3JjehhbfCRQ1Wq2PAYWq78dwEfkuV3ckrv8TwmDboq5u2Ne1jm99/
tMae9tn6Deytei7n/xYPHwAY6rYJogKc4SEriFGkYk2SK9hf53ddRrZPTACgVx/17jZbtfPRB256
SFsaeKqTsGN6gVv4r1Fm1rnCPfUZdmnzESxV/eRox9mHftMH8dDN3sVzFyOau976tkebNtN13H1S
puLBzVun4x1w+kviBIyz2Jb/jxB1dORCnNy0Tn9z1naYWrEr9CgXrd+05yzv5uK+U7KmRyPH9BKl
QZ7/bWxSZ5QTLs+2npxLUNbcK20aTEdLAKWc2Tj5rpns15HsmuR1WnwoOHbVuS9hUYrHsFVFy1Gk
Oz7gKa9OXT8hl6ehU/BTJrDwdM77a7Es9ZHUfeeWeA6NZb6w4ySBFXvETlqA2VjWKVfA502xWyEC
nhJ7gcHrOnN5EJNJb+Anmpm8zD506IScxjbpA5FLCXtv28P+HRe5/pELkJlTqRpHIKvD/IkCQ3sF
k3AnqHZLY3IEZSxRbSYdCnmAyepdHHxSCz5VM3nzJxSQXWKp5Go7BcNTJ+Pe971F9rGx6H7Y2O6M
6ppUC5h5V9lcSnVRdidtWf4MG13oK8vjghQZuzQjzOyL2PA8iXfRi5Vfmj0tL1LF0hxS1Tc9e49z
cgbwqL6C3PeOazslTJPnoou7nDKKBPAwvKRKJy8j+vc9gyI9t0y7zrL18qOdVY7eTK7WbmyUnRgO
g0wgRBN3XjwEPpyNDBT5jzeuzAcAShg7Vanu/o04yz+bxuCdGAQg4vDtUEPmbiN1bf9D0jBJs5wd
aIJ5WzpvDNv7nxJDYbqxjLR5wg+Q/SV0Iznz2Kls49/X8HINY21cWlTutSkQGqnSMXyLv4R9uD+N
Uqj7wN0hF1PRHTyUR2CCeS9uJbtBr9pS67urEKUDqByfc4gbDpBE/26vlZZ0yRUjxmrmCkPKg+AU
FR1NPC2K7W1GBq0HY1UWtDb0L4iaRSX/YLZqd4vltTtdpta0KXLLZBOss9cPe5LD7xCudgOAK6dq
64du+s/IhDzSOazcyar+ZCOq7+Nq4Q4pV3f8Uwft8uHxinwoMzFuYLCGqyHd8IPE//lXoOPvunEw
/Zj61XoIhAgYyi4rC2pDk/6Cz9YkkjIl+O5nQm8jrXN3G8xJ+FYFRX/oFKDGEKLm2Shq8bGOqrxN
te+9qGLM2k3AoPhFjKFnR2Ft6+/KZRJ3r79Zu63Me3Q0U14xZ8H9SU+Njp9KQE+nXqjOtZlbxZHO
uDFxhaSjiAJzmc8hHL+Yud8K26toTAa4y5rv61w0b17ZL8TOpByjeVe8ZbMKMIcsWr2DlmY80yQw
uidjWc/m5Mg2tu1w9eKmvauehcTMHpnG0BtR0BT9vJOQmRgNt2xSRmgQPXB7yx0hM7Vl/QFAb0wP
BRGbpL0Wrf/WhTM8KhnUv8IL9dbjs0Ip0RMSS7DU/aOfl/mHDRTnb5gEaFKi4ixoCjl99TDe/8rV
WjAyWMn8Jgn9vQKJrP+tjD2fbTVU17BA/EWXHzoSg0TWPSRNqS725NMAIapPwcYSUzltOi8cGdHd
5evEafj1+ZyGakNWJ9+q5qusI9os/2r747pTtUxOpIlUf4KBKYFlViarUjpdyC3Q3MibBF13X9n8
liA6Owb1ydBtRWXol9Lv6opfv0fE8cN5jUGTOo+5y8CIO8K9VYjXdN09G/c5vBvFSHtpyAnzyieS
Nswf0j3dAztf9WZdc8GIvlsfhGjdk0xL67FixTPuDbM85iU0V5+4y4tvZeZxrREf4OORB4NH9zy7
hn3LqjF/6Ea0C6kblqG4l8sYlcj4LFr839a0CLWFpTruLZu9+BjHv1tHZTblF7RHnUWNsFHIh7rc
kJdXbZXf8zC6tognsq83ie/5pyK0uVX8snkL/Vkvux67BRSWYAEFxApWfUukyyPud0maRK05+m8N
XVCywW/Dieh3jMEsi5syYlKwftvq3qB6csZDgd21a5mcMKibwyS7NYqtrmJlhtekDU1zYzXOZyWa
6qFODBw8VCsLclPgYdHQPAlYH/x6Dy7U2qxpl2wLgxFUCSDpxnenfhyd4s3wC90/OKOpRCTsKjxC
ShKfpRdypIN87x9EPZKWMCQAo+Ii6fxnpcN0a67W+tQjPByXZVxxz1OE6WjqZbkNvXU5sh05Z6AL
NciygHlnBKPee18aL33pGiiq1mJ0vIhN/zy2k3rMDDGdFr9gemul/XIbyCp875Y7EzLtjfNcmst2
bJLgpw+5GCLIG9a+5d3cmewsMV/nk7ULoVDsSabrEtyoYrHS3dwSB8jd0MbG2phxQy+AgSXQ91Va
+K5Lq/YeXrCPIZ/cl64W/UtoV0kU2Kb9WTVevjN7u9n7c59vRc4cXgze97TY6KYS1WhDSryL7oqb
6Nl3F/mQLm4b90NqHVLfvIPIQ5vipS3cod5kjG0j/v7wtnoWbE3fblO+mt6bcf4QYx9BF3VChC1t
33iqynKT1c6wXuogH9+UD57tdRnRsbduYq4BIluZfdVB6nwnre2/Ghhy7UiaOnUj7l23RvIk1Iu7
msd8Q+SzFdCaDPNR2RWGszGcS3J5J9391IFrNC/BDCxWDl35t2TuiQhTJ6qOuWfJyCgrOd/zKiwO
+HEZjZchNTXz/RSh4s1o1lkcRtcMnWhZyEBAcRig0elhC93efaklSdmlHMFyN+FkXnOIx7tRMOyP
GBaSNr6uPTXTvODRD8tFfowU0rvEHg0MJayiBzhj44UJxrYX7bzVge0czCL9H/jY8f4bghQTEL/V
QZVM9xilecds1nM8shXxkyn8W7Kqyud6UdNbx9m8D/revjpOC/lyMN38s3BUdWMm2r4nXbN+QDSS
xzm18pMXdOpY1Dlae1ZZd6OfxRIft87JBdf307ZO8ZRmwXuL2+mDw7M8IoMabOVyXdVeXX0Pc70+
VO207LjQk9dWp+bJ1Ko+T72fH8wVw1agxIoVpxfhIRlG++h2dvqGhyF8A2lYcZIsDh9oV+zkPBAf
sXiIjIj76THlA9ouQyurjQ+nRaHUl8tT6qoMIa+s12dPcAhj75Krgz9hDn6XgbMim9P6dxoy/Dnz
Mnj11hksZGDfm86DWUA8bG3mv0HZYcyrE4tzRIpOg+5qEtqQTnnbWofN09JpAQvTM9pTB6n8YJgm
c4mEq3JDn6TUaTVs+7S4cnho27U+4IrEvEWvAT21E6x0rGMxv4KwzW7MWZNzSeDGHRRpied6nngJ
vLHZkKy5vq3Syz8NOZuvRWOFe6bGuoo9cHbPWpGAkpiDc6mNrj0NhjUyMPVhHDe9exIGUivneIJ5
jUvjGE6dfmLKACGpWLN/ad9x+8nJiLVCCBuRsoiLZ+tnnhdke6bL5dVyPWOPSjtvizHhJuV00Jem
1CE+liVsHry5KHYqcVciM4cOKIkmL0pq0dw6JkZmBPrMP4PYmzBT1o1x7Q1LPvvaubNNGQQXDPXg
/Er7hgJWbEKO07oT41HAvXpRnrqfmxJtKSJdfHpM19Hck+6D+cKlBzqWgWx+5eRysDdL9s8om/yD
u7xJYx4ecjgt1znYE83JZKfiJLJ0ftcDidZTaMtzBsH2ecYyGTJkzDOWiTB05LGJRBygeRoBU3W8
tYyCqq9JGeJg3HHGUmMiiNben+FaZlVjIuKOhsVE2A6/ndnwr2mwNhs9zv2hSuY79m1qazPye3PZ
d2OiXufOaXeD1znvnW8Ue4SBZct+7HpAXGp/2NcsqXJlQ6YbDyhjZ112I//7Nrhx7Y4XJuzhnzY1
nEOIl8k4MZifu32PJvNPBnLE0pO76Sko5vySgVs5inlQf8NAGX/CNFu2TMHq2AVbN56ovCoiz1GO
rlOT27hIuvAQOKx5gBFKXoQt67eWko+bBZ8bVrSGHTADq4rTr9mG+0sdXJ6Wb056699sNM6/LKP7
XsccurprpQHEkzrZAXBdXvECVLeklqzJJx2D2pgoPCuutBFs0RvyI39rd7W7wDzxMAgcd6KLUsFu
urCZavJM6eNMkjdDGwx2IhUtBmM044nhVji/tZaRP7ZIURuV++2VuTrx4kzoduwJWqeBnvMcpD7v
Yu+G34E962ZT+KUKI7+VmDiH7G5B73urKjY1d35Ka21hkFPO9NBNsEF3wm7qy5gD192Wack71EFJ
HatZbiV1+LNkJWfX+GX6mPQVEGkqyms3iOnSmjR+kxuqT7UWS1znDutyDoRvj3ztfSclLGkDCHoo
iRLAi7Dcsb6ozPAR9w4JcMi/08KjWfkEZcCzZUyurTTHAmraPd6KICwYp5B4tTdz3ziObYrZ1p/o
TslSOqVZ1mwyS83PJehWcslxRaUJ4rxTTeLg52q+LsGE/xwAg9pX7Rieh15KdH8/4A/OnTwDm6MX
9pNkv9SJ92gMasHY6+DTof0rHirCO59SnVin1nCIQMtndZ8p2zfPy7p/HiPT8uqOwr5B99VEWTmd
/54Ppf5yLcv+M3VZv5tUWJ05vfEou9bU6EiOjFV3xM+vKu44Uv+WS89ikOO12TlfZm/fdqo95i63
5uz09lfh35lUwIxRQwS1XbfzMNr/jks/Plggvo8I+7xBBex2PwLfJp7NnGq2r+awOsBCWTcqK8dn
+hKcI16eztucJYQd3eaEr3sNToQ/GNsEaNfJDcrpq1mN9IlqR+/WLDQ2eirc66o7+QkN0ZVxZ4Xd
ViVezh0rQT96CdFTfaV+u1zbLHs7nvvghmUxxISUuWfi7+oP1xmrg6OZDqZWaWOCY3UFkLhnMzda
m0dr8qtlq7rOfqisiUszsI3LKANSyHxzOGqqrgkBJ9Q3EtzWGzsb1gZayvymWPoLY3T38MJE6/9Q
dx7LdSNbun6VjjO+UMAkXER3DzawLe2mESVNEBQpwXuPp+8Pku5pEuThvtV1J12jqpLIBBKZK3Ot
9Zt2RfAV69jMLWAZhWTC5szjq1ya/HYdIk5grxr8U+mUDMBt6H/loPUHuengyNPodnpzysDYafkD
MVC+6qmt7Wt4Stc6N4ivkYIJTgUI+WjZnbIWkWfeNlUo4dteWvRFGtm4t/OI8qufGvFZXsY9Mgwh
yrBNrmfUHysNfEMhr+Np0o+cMPpNHf0CkCT++CDoNLTuRKLnAGmM5ju9r2zamEJ3r6XaLpaG7Cyp
5PQYtqEGyAtkWQTy6ywZMsXRCZJzk4UgMiXKDcCT5Ib2VfjsZymKP2U4PcXgwIF5D5N+S4XcA2zd
jWsv65VVgBnxE7fJuYNg95hJy2ItKMS6oSx5rmnklpt2dbHFKU4cuoBeKy1e1elpx6+zEqCtXNVq
vBobbbqMYVl8loiDgTO2ebQNtaHbSFXVXkG6Ha4xiJnWVTTkPY7TBfeumEqxEXTWWpLppfEobbiN
zR413DhNLivJ8AnyVnwzYO2BcKIhos+NNVBJDxoK+fTTG1fyjJE7mRXehWnaX6KiW1O16gCcZoLM
ml4zRaLMn9bBEKfWLsop28F/SOI725faJxVK1rk3+UWAFT0r9oJCvrcKjbQ3nabQKCL2sWivSo9b
t5NybrB/zXDTKNT3+6GGYYCWbnpmRnZrnUmaagq3yIVC81wQzLrKSq61llZvoyvGfRD7QEgRgmhX
FQAcWKhNv9G8TNqlctPvYN2Bemup9J1HFEQlfMPt4XMfy7TQkhwVHSyt9Uuqv94tVyLlJlEhv2DP
xh0I8SVl7Yc+ZMMsrgFRFkYYf6MEGbBeK0y93d6I7K2sck67oAMShaJQXzqFXo1byoKddIZ3im2u
s8Qwvw9zNw1omb9X20o7Gn0x2leNJMmu0kGmvdM6Q7I3gRLKYNg0VWvOac1MVP8UTTX82w4KzWMY
TsOW3Jp0XB3w97hoB9lqKPvVyYMiGWJY0Z7P/Xs8J4zC7WJJp84be90FyGtqh0KaNfHZmh5FdScI
VS7QNuJnAx2Cs6JL5vxd16HvqMAupEoPHGgMhr6Wfdnrzg3ZG9OdX3F4ksLYqun5e+GBN5HA+kPG
lHX4jQBdQrZjXGK1jYqEf1HqwJVuFC3M772SiodrVoGdudEIwMkJ8ojqo90G5XMa1a3sZkE1VkwQ
BYdDOdDrWWmjNLZrQBkaf73qA3SWA2OUnDhIcdPR7KkPVyqqVPdUBMPeKU1u5FtDHrL+QPcEqInf
97QQ87SAKKaC/uco7p6B0gvzaxbR2V4FdiGB5E9DPdpqRhWgb6h0xbTvul65DbmJyRu8ZOIeCkWe
TFQ7Ks7jKmiFG06VejX5tRGsKMaGGTWyTr0Z9Nh4VHVuBrT/xvBKGAoffhptbIGyDDZLGG2qmkVb
05v7DM4jdjXKn67Zt+NB9TxyG1pYGwvXHc0BmkI1fRC1DvE6imA6iUTNd6mQMLfnLgaFwEhIEMG/
gweY4nhTV5N/Q2s7KlcVC+0AwM7fDnTFqR6MyaZV9MkHPTo0l6UZ1MaOMosPsh0o7joVXfm1Nsfm
ByXYeqPWnsANiaJj59MLQjorDikfqfFZrKrRuDJ8oLGFpE9u1foJIGiDYtplEg7Dz1LMXdfW72U2
aRZeTjm3oFCeUM2pVT/YEt3wc8WRbttFk/gW9BHcKVqX37IgRvJbQ4DsIvKK9huqMPGVxva8Cayo
piRolT+mGEBF3obTBuhLCIM2kr4SBIvAwQqqXwNmjw9BZfWkYzRsvokILYapb4of6uTTUVBCGuzg
JNDd46pkROq5KKXxh0btR3e0aijuQW7O/lMDBAogzjeVoLRr+pl1oJDTPXEa9FROtYq4wkeKD51k
lI+dHQdnsdEAyOlTI1dXIlD6L1g8i4CTENeSWfQKcEY1UuBrIdv/KMgBJ1Vf6QJYfLUKMNCjAqUU
Z5QV7ANgmjbF5r6Sb5usJVh5VtG5uhfWPsWKwFj3k1esQfuYVI2N6abGzft8RD/ySfdMn4dM8cHu
O6mxVmWo1oesGTQoRlVBKcajrZZJ7VlABvpT5dq1pvg7H4UjxfLGt6zWEVaSP0ldpT4aUR4cCinP
HnFDj58QkK13ZTegteN5huS2ycxb+sW8/P9tWf+/yIxeNSHc/tOW2H1sHv/tB93ZZrx8TH/8xz/o
3j0+Peb/+PM/98//8Y9fP/Hbi14yrE9cpCwLMK5larKYFdp/m9FLhv1JMVTIQJZmaaZlz0oIGcIz
wX/8Q1E/abaKDpTMaSG4ivEIf9zoFeWTbUIJkkHyExDpPf8VM/qFMrQleDYTFJvKg8iabi5lWIqy
rwytyVQ3Dgb6NcVtkzTFCgGSL2HeXytmAQ89dAUFNh8N6CQ2XGxIiWeT9lPvpOAEOdheyMH8fh6N
xxAm/9hCX7DSgYqiN4GooQtA8GjkAu0Xa1xBZntind8j2L+OpeYcENsXY4qkVRSeFRZ319xzU+oh
ijzcipiCnU83IY++KQNeWfmAk6XmTBoXH7wzSs/aDnJ3XmfSpkkuOW8dGWyNlAYYO57Vk0wNKNzm
lW1seikK3W6UEMOmOwynMr9VxbUFZmilo+eyauNNQxm3g41A4hZSLkVVaCOH3TdNC791knkjl/Em
L9OdTHtHaqVDgVuehf52Ljik7/2oOSMAcYqO6yj66beI08pPMfleXxxD75xYBoEMKMPw00djT06/
ecONTeij47RugJ5DuynEYx4i6B0eAFornebUZbrKrK+drK0HG7AbwpMJUFvKhNRmDdlYGfSUBvvM
78Xai+kbVdomrdMVhEhH6A+0LxJMrVTwKIVsri193wagoIHKVZK/4Tpbeg9JdjelHT2hdgWtxhlK
nQQVf6Sop/T64IUHr7RWmQ5MXIrPai0k53+cUPvUuRcnhrqqNngKbobQcz1YhgO8s5iKqyH5jpL7
X1ID9qwBSM3gWl0Z9HhC/6Ao1VUdjrvMvyy44ObkbRyqDaCpZ8l67iMJX5p0zo3184qWol0fq8jc
KiVNx6M9zNOV2sHan6VTuspf61K0D6xipYWjY0gYTUCBm8LPkIWcnNtKQ8Lr6eoxwK4Z0R5KkHe6
2BplbQLcruu5iHtTiOShsihJ2CSZ7jhpj7nmX8goqQO1r68L0Pb4x3wNpclybD3CiBj2wKoJ43O7
N/11OhUzX+8hL8WIykOlO1HNMor7wVr1KphR9J4mV4tisioLnDI5AqJY36YCPULV9zZTldz18iX/
z2EuM7V3wqS9KjjRM5t3kaaDgASAbuI603+W7deBnm3d35rsqJxaVuFHkJZuPFp+cfI9qvtV0bfb
Xkn3Xi1WkvXYjjxH/10bnwL9pgfbbkJTAlu7kmn2DF4BVUxfTTLdj2Y4Q+OMzqO29TBgw5xrhe8N
lKdNQlOvkBLHth6b+qKcaqCajVs00ybne8W4VNSfSVKOavokPLFvycNS+Dja9FkbsCIwbDdk8hGZ
vCKJpXTQNqaL8/t5bisXdUX9HWRcEO778DEW5apob7XUZ5l+J0UfV2b93a9uVIrYtXewrODKBJsq
xF1E1bPiX/FedfwU+b3RuktHtsOdZ9/SMdjFxlNW3432hdkcTbRxuGWxCK6FdjDTYjvNP2r8DFnl
ZXk3yQ9mTRlFDZ579VzytjAwNwoL0FO+hZJ2DV72m5yd97RhlGa6aEd1De3fBUpwodHui4uLJth7
8BtFrTiSAf3c4PkB/M7wJafTPK7x1m2HHGRkePdhJ32PssEprHyVabI7Gta5Z92g5+hqaCL5SNz5
cEiFthGRuO/yei17dIeKW6Ot7yq1+9aAa2vYOVOk0UofvtpFdxFEENlHkHu0G2nWjJbmJtXneNIh
r+BY3nhAP3M+tdKhe1kWMzfxO72utddNaxJtmHLfm067zTXo+FYESDO1nyp7H/df/RiDziRyhUKj
kciUWsAX8Fk3nyGbG8N+pAltfvUq2A4BPDmY9LlPLs+p0sqXQCZgmUy70rocu8QZjF1JyquDYNab
eBdE9ToE1xhyjysv2haBo3YEzxo6BensWH5RjUcJtL9GbNGr61E8e/R3qlC7yLRLu672fddcUGdG
X4HaZBk6si2t0Nfe1B3lOWwKd6kBjoWCZA3f2mgqtygjxyqeWvUxKsq1Nygwrgcnavx10UbwULJt
zW12VfU+5Ulx7kNGVzvlCnPPMwATZxn8q9yvHiXh7+XMdgfkYKnQIXAWzuVl+XwyrnuEDxPjkqPa
se34s403uj16B7Xyz2T4sCawMasnr2qk7CLo5Z1vFt8tGgcQRrYUvlQHGMBunLqL2hpuBkHJOwy/
W9mwGkIAWpV9jmzCD2MML5V4BB1QrIr6PGNxpqUrMhl4O2J4+laqnunwnQMjGJ1QFnufO7ErBhrn
4Kh2TVIftXIeatcNV5mgKj6jhUNFXFK1XZmmt0pVJAdE7876xrpf3Nitd2+xczB3LTgnxH5owkNi
FWcAA8l7nq2+hQtsH0Lk3Gr5UFR3QkMaQYrRw7/z+nZuBXMGjJy/OizicTu0T4kgoZi/tndDNuHW
IyoLTbqDZraVhLE3m5vQHGZ86UYuyeobSrpasJ3Km7D8LreoOOR2TFVWk+p1Av7VC6ZNVFhORglq
pTT9zdhmK7sTblfAZeesTO+T1mddxS4QchTiUkehrj7ElCvMwMEy1ok9FGe4qqRqsSH7AIjlBEUF
Jaek4AP7Ybht88ciat2CFipEjpWA9y5XyVqZ7oWqrO1GcwjBIN8j2Ou0QfTzqcrX8mjRibnI44eq
1/ckkxs486tyLKks2i5JwnkZNuvOQPTeJrwNNx7RjaoZhr1wL7Ut3r03XgjXRhrXgSQ7xviM4OE+
yDFfb76LVv9im2Ql1TFRlR9dfaPmM7PcdBt52tJiX3VdQWNI3oxR4uhk8Dq7fAhCpxu+GnJCzG0P
6twsDG6Dem+pj9WQOoOk3o/h13DyrpRcd8quWivNV1gtjj7ZawNysh15K1/63iDxZo/3dZFuFPkq
HNJtxF6SrT0VzssMInPLqkQkQQcgWjc/S+vGDjjy1QsDiUKpfkitYKMwVyEd81xIrqp8S+xmBbtx
BZQWkAF9Gvj4uCI36ec4+qaBhVJqCzBBQk0MvQn9Xu8e0JteQT9YjygxoL926YXnjc0CDL112V1l
BviOwlsHiDbwc45Eo5a86y4fqvuccDcrxnVcLwvwwNwUKVRH6DkE61quzmlrBlFDY7ugwgaYyoy/
DMNOUs8pVuXSdQpWYPIl4lZxL5XXOR1vi3rFfojuR/+rmssPwk8yJmpwJJAeoQn6BZq8iqMCCgN6
eE2p7XnkK9QGm9On+DNJPyPxjADuCqV1mP/STRPlnFy0OOxJgJcPXUW1IR6NztQefEiFcnxlVw11
8g1AUgeZscsKxvyAnJ9tPnSE13bgVgRLhA6FH9objuy9qZjbtkWBBdVWD6XRopM20IjXQg12If5x
ODk6ZAobg+tShW0qCMR4FarXEvPQgkwZK+o+MesI7kqlJvDms42pIaphXmRk/jQnL+yeSjsfoZ7u
y/HKkmbYNIsyOBuk5KqC/z0GJmRjtDWACNn0wBUAeIPUrkzjuw2/quNm0ZhY3CTDla0Nm4xqKqVu
sNYatPDyIBB9McIQGKZPT/izlxxAVzu44LrlZDtk3ee1+CYTmOLka4m1gHQl5bGTtt/r8tbzN7KN
fIFM12KaQGORQBSaWyiwCoKUIgW+Z43sZFx0IQNAcFZ3Q6htvFa+EKnseApECMV3JgNthu7WzL4b
2lOsZRu9pwnTNps25J1x21Y/G2q4TtP6YBagyJHhSfVnDbOBITrECFjIdEnanFdPhn03RdscC5fK
tnc2P2UjVAJ+FEZsGfjyKmvljZrA7ZyabK+L9iIN5IM6liu1MJwsoiBEJWktam9ndxg5jzh1V9Y9
8klrW01vSil99tBpb6SfVqHcxnpz7WUJhKYa5QotLG8bvTvlh/RaMPdPHmgpBvhrmzTQWMhFxbJf
hF2jqm6093dgJ3baVtqqu1Ma468Fr34PIzRNsXVNJg+2FsPAIoklU4k1F1H5lSguzIHvd8qa6tQg
C3WtDqH+3hgZRIP7ZYtHOwURpZ+Q7lrIT799lYVMmNKYQsmzhIbwqv9p/SyP4Tfb8XayvbI5Nldo
ZO9MF7GOH+YJrcrXqmdvB16onw3gSI2i5fWG4uiNdzaR4UVB5fo3bP7fsja9JlFt6rn6gfzYf6Pp
/4xgKySnlqGqGiWPV/pqrdXQZwp92DzrwRVO4nIL5Fx2pG266R+06xPDvbf2xIvhFiD+TMeAVCWr
c4G6bQMnXHsaaBUH9K9DDdxpXbGJDsE2dgkHtTOdGv7d5fJi+Pnxnh5vwsyf5+b/hC2km8FkeNQx
r/q14ubHXKwsN953B8WhkIF6gWutT7z0iVHFQjpN7mUN8CFz3B/atb4pt1RlV6ipu8YmJpKfqahf
AZx2PefEwCc+rlhswTwVU9vjccW6RWzSRW/J9fZURrfZejzT9ydGm3fBcinpsmIrqIRopliOZlLI
7shJIDpRQN4YDsCG2oErt8n3yZri+Vl7YvGq703syxHn93/xOXt/SDxoxPPije7QbdrrX8xN/1k4
sF2/+/di3znUea+hw+7TvbZNbsBbuv4mP2Goq7zWxPu9iV4+xyI+qPTZLLvmzbny1js0lg+BA4A4
3+rrEFr0lZVs4q/Vtn2Ynk/M+Xtf+OXIiwDhDZScpZaRpTPaQZt267nKZbsZ3caZY9LHo516zflz
vJjuwB5Coj2DDf2ZxYU3oc3rRd91o/td6f6Xbmbvlk5fvtb8JC9GKpqyTbSCDwsFb28/IDLEzRaS
uKNuEtpoTnKIrPUpicmToy5ioQEdbqjnE8sqHOWq2GuuT1ZIN4MkZjURHmy4QhsU7j+e1ndj8Mu3
XQTFThY9Bia/ljHCUG68JgYb7u8YrNNGPBUW3gvCuqpyLpPvmsbSHk0Aa2paKSUeOXD21oaTX5hn
6dE/mut8j+HSNnW5FG3T234XnPqyyyAhZNlgXNsGI8Jdfqk/jYMK1h99pbnVl/m80c6CW3ttX5R7
yK877+ZUiFhollpiMZ6yiL1e3FIrUhgPnuDndE26shqc+FrsfPfkWMtw9GssRbNMcIw47SwDoNrg
YAfYYQ4D4zq/yTaBWzxkD0+D462qSyoOLnr4J9bO/Pwvg+6vMSHJcXTrpmypixBvpUnYxPLITjk3
Dv02vqg30U20wvBid2KkOZQsRxKWbpiySovEEIvdLyHA0QpTZvdvaL9Xd9Sy7E3z3dtNvJ7Bp7yX
9oP+e63+pZ7XRfgEbDn/2fz7/GNPeUES4wfNf/77q/+6Kn5k1Gt//GguHovl33z1g/V//vpjjBXn
jtOr/5i5gc14bH9U482PGg7fr0H+/M3/1z/80666Gwt6WE95mzXzb/PDPHvVyZo9T/9172td948N
NKM3P/K7+aWpn2jkIAICctu2VKFyMPzufWnyJ9NWVFahJUwQNLOq6p/Wl6Tqn0zFMmEy0pQUmmLw
jf/0viTV/KQppk7zS3AbxHlA/UvNL/n1ZkBNUJZtEzVTHoa8F92V1yFc8ztNLdAdRRvQpCIzSGQ/
iPxIQDf1iezTS4YbIAEy7McsPEtqbbrPYcqhGmiNTxKtAMQuMBx1weSU6t4Y4ShEraHu+5RTx/LV
bN3QokWLgOStnZrvoI7oNxS02trWIsf0kTCaPLuhVNEA+hejfz129W0VIGqnDZX4rHWpNa39pkll
0DFj1261xGqCOzzNvOcqVIBzhKJJ8lsjBxNynrdScKGD9YW1g9ztrCtSoueMitUQgmiWqwlsx4RB
H+BvuBRWD9EgldMLNW2t8DnXkIA7zOsauI5kk3THIpB0gCFI0KD42fTKRR4o5XljeBLiZTGIya+Y
iUX+NoxV8vyi8OVsnUaxFbiwP/qLKTJbwM+FBksPhYhc2k2KXbaXajjV2rqDCnaNcEB/kwojIkG2
/PMK0Apqnh67dW6Xy51Jh0GW6h2MofZAvr3B3KRAprS4lujR7QWIVVS0Zo0SaHq3wyDrx77E103T
pP1kNI9NGyA/0EFWo4UWbGy8uDfoBUxHLQeTHwggo3TDYtt3UQNS4QWNAn+xEkyF8mBVkp3eC6uR
o3qlYtTiX0qZ0Mr4fxBA/reFBmXezf86NBwei8dXoeTX3/8dF1BR/mRzITXZjr/jAX/4ydZog9OI
JizIs2/on3gg9E86/0eBZadpsgwo85/hQJU/EVNMyM2qZXNeEyn+byi8/n0oEEX/5X3udSywGGAO
VADSqLYKWzMXFyvAfTEyWYN9WWZbtJCp7tA1fDEFf4Z8mcgu7qYMoXH6zTGPKw3vOd87XtwYSYE9
ZWw6+3JCI+i5mlyvXrfd5u8NMh+RLwZBSzcXnsYgYnSS0g0VV8Nd5NSZfupV5tl8MUre+wnKdL19
CZZv6i8R3AeRFrcnkpbFca6YICdUpovFwnQR9l+PEmnwDEQXhLcyIKbNaMvpZQQt+8R9b/nlbTxt
hAEX3wBxpdrLL1/HSl3Icjld56rMjWsa420WNepm7BP5RP65uNUqHIMyuGOLw8viCDMW0xb2UDFD
s1Gu29zWIWlJSXTOCaheenIenwdZ097DeQi+GGY/4meWhF8+XhzLq+avBzCFJQsNaAmCrYtV7uUt
oHiIjNcZjc6Z0SWVZ8l0nfDOs5tuEadnSIBuKvqk8Snfh7cvD8zFVG3NMDSdWZj//MWasRPEg1TA
f/AdqbRzSE2grOqDZVyr9RffaiiHGqfSlsXVk/d9Naa5OOENwMNBr2bp0RbjNwrEnEbAwgGzPWcz
0msAeMyBmB66PrgZU/9UUW5eoC/uo3+Gty3Z0sHsmL8uIC9eGf8k9Kd6Pz1GZXXwhvJLO7WO1iNn
CgPULYL0p1qCOFHCfCsFzMagnNhBy7T/1xPYMrNuaETKN3lUGFc0ZlUlOaqSdjlIzUUTd1/RL3Ax
0PuB2KjhDFNzX+vUPqMeUBvl9RYgS17dGREHs1G6thT+NTs06/dDKbI5o5tQa10acLHfpLQPreQY
6+0jxITrsCOG2EhLZRKcjgbeW6Tfp216YjbmJHX5OSj9KECu0IfUrMX2qwsyZxEl6TEeEe1Gz6DK
iMQDVXb9vson1O/s/8kCfDnkokqAdGCL1gIrQKDOOPTfRv8oEqQMDNUBL7oCIb7K6bGloBE+3uq/
PEM+etnFVsduN9dhQKdHKabrMUXjdVa2AuXmbg/T8nv3yxtodoLtA+i9qpY9iUw6GNBYy8a4gQG3
5jjblJN5XuTopRf6XsgIXQ5KgRp4+dQHleS0gXzNFdffkBxti55xqim9tkoNgXoPq7I+246q+DzB
ZHe4vf7MUzSH9Iz/aBAbNltXyaytVFRPwQDvB8vuS58GeTeKyyqsz6wZ5YPkYsoNtEKaw3+w5ewQ
AKBoi4pkrks+U7x/8Mrp0sP33dbDC1QLd7JEdqujwVhkB8j86154922EfwaaIQBsTKDGQzO5RRfQ
fifYQVREhBNq3WpUIncIIB5aGPjo6llv2mfcrwHEmNJXT872LZSzFYDzK+Q7NkD0W0c2+y+JMR16
cLBkmDVmCm23LSbwS4MoEMOhge33yqb3u/MJUWjLko6SGWxy5sXR++p8iorDx19+2Qr4vb1soizK
OJoJTvB1oGXLozQ4GMnR0CYZfWCa4mEDE94oDgPG0sFYrnWEkQxj2iKojnAn/CjaTAEgbEUHjeSp
j8iEHv0kPJ54srfxULDpFcsQnIHmmyNAQ3ykgKdbHOPyWSfuDxm2AXcC+EdtrG3PcHX/2Gn9So5P
Fj7e7n0BEcbELViQWPJvrydF9sOoowtTHBPJkM9koIkbTVLh7sgGneuBTEqO+UaKZ4TftF7ttpE+
theRWhpnk4JAqpRoxgHBzPLSQKIXZSe/OQiW1Ebu4/b543n6ZY36eu/ysAKPL/od5tv2lxXCN/R7
PT+S4oTdc5g/YEFx1tVfWxjzoptoFF748jcFizBVhhwHk3il22c1OgWeBxOSZZg2t132MwZgB/gI
8ZpVhkKSjnOCr50Ps5NCPtx//NRv71FzIq1a+vyBueIuomsY+YVmWGNxnERz5o3xdRxCBO996U++
9C+v6kuUKAsc/xbkAThJUPpQl227PsyVSkXA8qhZfnmm9ha990nyDrIVJjtLimAa1DOAUAmLfWiL
4ULKatvFpwfZdvhoLlQ4ceLa/c7yslTyEBYWXHrAua+Xl2GGKUKhNbjN8vPY6zdZOjkpqEvN3NnJ
k5CT3ceT/fYyxRRwfnJd1eGQLf1nJNnPZT1msm2EpXE3gf3diCmBoIgYVirM8SeCQ5MT2zBD+jaV
Tpwu774uGGXDNkEiU6d9/bqS3Ha1ThZ+REMhg9pmAfhTvI0GITDosucyRZynzO0T5/cyH/j13YWt
o2IzJ35Ls2S0MzwkH+ZJDhIHM0UgA8OJId6d1/8e4pcx34sbW5UgIejFDYuYrp8AhYg6ooxKUtwJ
QA7fTXC4OSyQjz/mOzuHvFAj+QCLoaOG/3o2U5T/8h4yyxEpiiM24a7Vd/c+UvwfD/PO7V8nxRGa
DsSa0voy0ylDBDnVzKyOtaIDpwUahjLObY53EKffJdWbiyoEn6VZHbIExU0fK+7HTzAH2ddx7fUD
zMvqxewmfZGOk2VVXMCudORjcDtyS5xsRoERkWKvPx5tmaSS3/C6Jth6Thu6fYtpHSj/oUCkV0cv
tLd6XO1AkO4nK901SD3+5aEUeQYqzN8PKP0itQ9Hot+I4vZRVSglWSmAD1R67I0fqT/h4J7qcr1d
MAhs2iYdCsom9A8W0YavK3d+3dTHQsndGavtI2ZjhNaJXf52M+iKouhzHj5TBJbNgsDuwxZpIobR
q3URaldYve/NPjrTNYudj5h+U59DSDuxHd5u83lYvHXmjU5WvkgUpbGCz05t8xhPvbpXsjDYydSS
v338yd4dxRYqyRHIjze5WWdm9VREfDJpyq5RJbzFBm3/8RDvbThqC6qmyLh36G/S7VILhRw3U320
0p+Ajh0LalcLLnWw7qR29sOiv5QdB+mY5s2Jxf/e670cerHVKLmW0IGYREmxdvIIzduiAXxi2b+z
Dqnvq5x4usZMLg/irCjMstJa/drsOugXipre+/AOd6yT6S/5FM45I5c2mRakyXqkwbPYzFLU2fVo
ROGxn8Zx06hTdZYpebcpcLfYfvzZFm+lynQt+GA2Gxm4yZu4gSSHobR5Nx7rWbhEHUdxZuWyeUwM
qTthcbsIUaosflUEaXaonABv0nMvUZOyaVvzaHl1i1qdHTsmqCjcxhIEgESfnlqRiy09D0gBxqJ3
YkM50pbTWMR4AqH6LR2V1La/+lrnnbW5AsG+9pUrm6jzGaIZCNNIHr7QeyodLxv6H61VNlc5Ip2X
LbxnDKNY1cDdo8GVG91YpZroH2u8WkCVlql0oorydo4IZ5bNdZiyKRFhEewKOVFbv8ml4xQ8Yj9E
eWKoruPxxMH/5qOL16Oor48mUepTbKOkfBRBoLshKj3XvR9I57Kca38tvlEC5FVMAL5clm3C9+Kw
gCujERnM8tjCfBlW6NJ8vH4XW//N75///MUpW9ZJqiBXXR7Rfy0cEfzNx1/sRGT1cjOVeHyBrmmy
hXv18eMvr/dvnn9eEC+eH4kdU/ZhEB/t6dr6bCtH8jK4winFAGi1Yhsh52CvxMMk3Xw88qmJW+SI
jY5Ye9GK8shJAK23aE+82anfv4jJBeSdwJB1Psy0RrMIfunfe/7FwTlOZEHoZJXHbLoU4gaA6N/6
/fqimmqC7TPzht/PPXIF5L+Q/mrk/bUzTJMzmeqFtTz5a79BQseQyqNl3Zb5dhBbpX76+B0WV9A/
i+ufQyzBFnIMItmEioF4/UC3Vp1bsXBmHyS1WGVcRT8e7U1Uef1Cvy4IL5ayhXdFM05sReq+dr7r
630lTiyqU0Oor3dLriHpPc673TOdDCke5bydTgzx/rr97zlbBCysoXwlsxkCzDK8FbgyH8/Sqd8/
//mLWQISraMhzu9H7QQvy/b2419/aoYWAUvBEFOJ0QI8gt8Pcc2aaU1/8w0WIatHn8MIYbgfqzt1
IDqd+ADvLloLOqytcpXEbOP1BEGCiGwjqMmbUACoi4oTF7JNgmfaFgGyE+ftu1/jxWCLKGjVUtqo
RlUdbfNKQlR/8nf/g+9hUfdHswxG9JJ0nJrZGCl1VB0b21vp1mEQXywcDf/eIIs15U+xOqUZHz2d
oLLOGgp4B0m2fGKy3v0ykLsBVFGNgZD9+su06dRhWqsRsbZIJ0EGudbG/aRff/wy8/d9kTf/Dlr0
suZMwqAPuvgkeldLVmawvIRyiLwz7eeEocCXj8d477Nrv+67ALXoUi7GSNWyaWgcV5SnL/DnLLCg
+nsDLE4/eOZNNRkMYNdOW34Ly1Pm3+/NErkwuDZqzLzC8g30ymcGp+KYPtb9Oh+2OEQh5PXxW7wX
TFB91ClAoqpuLafJSxpv6nwKREZ7LiVfBkBzp5p2776HimaFAKhHn2oRryw7sXwgw3OVXL6Npvgy
95sneBwmBSkq5h+/z3ufXbwYbBFa0D5GRkyiJK+bTxjiff/4t596lcUnGdGs7DFaQT3Rcg1/74Wu
rbtNe2ITvjuK4MoA0pA+/qzY8PL8yHwr4lbql0dIbuGVFeBF92VST5wi706UoaliLivNKdTrQcga
G8RtFD58fCgw6/2r+Qc3BTrv//z16utfP1l1N6KGXxwzHxFBFWErF9bOx1/j3bVrGMa8eknXl6Da
KaWTh+p5cfQt9LOnaota6WpCBPXjYd6fqX8Os7wmcj4ZAAoYJuEmkk63Y3nSeH3R1/8VEEnSTY2c
eQ6Jiy1iNjh9N61Hg8TcNQVuyHvd+i/OzmPHde1KoF9EgPmQU4qiciqpVGFCVGTOmV/fS29i+/bD
M7oHNmDAuCpR5OGOa3mIPRhlB8icfSqt+8/f6W8v3b994B+PSRQWGVo/PrBl6Sw+hfIiK/7La/Fv
72LmEWXb4HWi/ZnnGgBmhJbzETgRkPs4afUNgskR/6UE8Pff5F8f88eNxtNuzAID4EX3/cXE0i0M
BzDy6v/jXKFaI+uscKkGAwj/eT8zBjXAGQy519Tb1PGNwp9//kX+7i77tw/4s1IvzH5IAosPsH6j
Yq/p/7d60193GCQ7nVKJZlI0+eNtJRsIoZSAcxG8gmWuM9q42n/5wf/+G/zrI/68RGEytoqSoeaW
zvb8mWW3f75Cj8P1z6jhX1+BJuV//gR6aRgW2h5+ApNtdFR2OnhjX68d6NEDFJJ//rS/u68I6OgF
Ma0lqC/956c1mBx72u1sK80Amr7Ibx9q+X/+jL97RP7tM8QfZ3DfJCLnlVlc5r/gGZPuVlBMNO2/
fAyDMdrj9/1fF+9fX+fPBpuQR3PyCbMvRcfWeODKPQDXw1TisPyVOnzlIEC0Y9uf4+ka2r9jl3po
CB3atHp8YEfU7t4U/jDMR3m9edi1FCZp9e5Nf5D0YLgpxpcfH4PechX/09Sf8/6i9L9jfRMKjtP8
B+8IkyMMS1w1e2e2bEdZIKyL56j18nEdJ6Du8V/AGDRO8XyW/Es4HEbtt+0uUcp2tGDsOGPWCHen
+ZFkKw1oTQcWxnoKijWDigsh/U6A+gLG6rYytlixt5Ndl9dY8TZhcC1o3cr+rq+WIjvpFWu588Fk
l7yHTqpWWHZXpX6IYe9YEGBmfTlJ66Z4yRvTaatDA1NWfS670Wm6j2IGOjGwKWru5eIpBfw55DDp
Uago9bIJXhrlwxoPmb9j5Vw0zIt8+qzNZvRvZVzBRQbBwnRteAFSc2n0kxR+jM1bLAsoc19xsS2a
1NOxmPcDQIX6YgqADJcROGWT8FwJF1g1yODFnN6Q82C4WfviziSzgzlLTVx/fi61nTICfPfQqWrz
NQmexhYU5AhXZQ9sHcPk82Oz2MiB/+dvGcDQPEyvcuU15j1LLzU5H85f49Pyj3L0lVqYBJqliuJH
Tjd6qTkxwu6enwQGuQNT00nBsYfMZQTRoffvmrHBwCzaZT5uCFkSJPU6e+H9eK3EeRjYQ8++/OSa
tZDedDzoNUqVTdKdp4F76zHGBRPF5KrrBqTVGyCJMj0kfD0zZvxTWnVKsQRc7s4SdfMlTF+0ZqDM
uosFW6goz/6wT7CddOXXoCTOiDY0BO8kxnMfXiPpfWw8XLmyBTxlZE29p598k+aVaT/VxbMowlWQ
MawRHvzxt7c2rfw0q7YTMMuU6/59yp5NVDNSgaJQqtZSBmLSnau9kbyDsONyQbKHcsSoGdYAfBLo
58EvdNVVCrctAKp+KVCtZ5+Z/tQp2mLCimmpv7F9yyR/McyfQIKj9mNQVzTenbY4zSob2NZen64F
Xz7pPnuDfX1l3474pQZYEyT+BdDXksducsEeaeleo8rOhH7dugmkW4TX3XhWSBzsd7XY29IWDWFf
HIbUi1mkTcaLlnau1sCmWXfads73gn02cU2mH7U6y/6tsI9awhglxFUj34dAKoIQnxI42/k1yTB+
IA3Tnx9YzWpFu7yMsKvuG1yeoH9kiBK5ucz6c4UgRI7Q3WxN2jZFxJ45Am6UQyAjrHwfSMtm3tbw
UTjSDe2sJDe9XbXyuRpXOvOM6Pkk9WpY36GBuJrZrPIWxl9R+QtmAt8HJK9FUCI1LptVk4DpuAaa
xB34MnYg9iBJWP572TEnoqPM61j7nL26Pbby9rG1bij4lO42iEVjDdrCTDZt8dMrRz06j8VPpuwl
+4Zpd9H4mF7mxK3iVy3wIEelD5rv0e6Ome1a2lHCGFpDbFBvZXrFc6TWm0bd2OqzCfrFuEQ6yAig
WhlrvoaPX0+i3R96AbTHFFJlo26Fv6vqe9oD/LGgE0u5ZwNr0vluNC22TKE8eA4nxv2oHA+3yFqG
8YfZswrfvA7U3DE5LkQFBV6syvqBFtFdRrbAZU6uDk3GDr/Skn/W+EKMZljLWtmiO0pmyVHyJ2mE
LbMtp62F4S0bL3p/ntkcqJpnvXAD1oLBvQZzvsyzH6NmbyLbB5QyYW3W4igZ3IvJGX61/QAHRr9+
3bktdzaUEauUlla1mgdtWYEPkbMH/af9Tpg/e2B+jcb1QTUOZnqU9G07bJn2dKuhX9R42aNoA+AK
3AXmDGiKGcgNHFrjwdQOMtJY42J1Fyk4s63jivbWxkwQQcpn3titjOdk/IQosaDF5ciKsjJMeRVK
mzrtnxrlatrpk53fZ/2tRfhkmhu9/0YfCE8M86QAeWNQmhdFtAXpvexBEXXJA5WOmuJBDcrrozLn
iynB6TkxghOqzlRja2QCOMdqQ8f0piTZOjPCoywg7IijHByL4R7aN7Xc6e2PrqIrhP07RajEqKv1
/mes6CxuNJ5i7uP4ow2f5dF6s/WvNj7n6lMFNcxkSq/OPWvGQlCITWCuZXU79KzCrNrxohjLeF5V
6RasLXjZGyJIDagWMZjymqnMwYJTvJg2RiqxiwRkucBDGifEe9D96gyKSltJv1pALOQRKJy1NsJz
MuwDZYVIuZvfAWeE1ZtsAGU4a9VT031m6hOUe8+UXq3yJ4p/orQDA1UvU7Q9TCc7U5EuelvhDfnV
+2+sETlNeJV7QqhdEF3iYKuP1doUt9y4BCWv5OeqhWdM44gJiqH8CQizAunqI/zQAVlkF8Pfdsja
1JLTVHoAvtY2+CxDOqUp8ChopoCsHHaW9gKTYOZ1/W2AaoUQozT2IfgzY/jJg93QfxmcXimnKrOg
PTmV8Rx11TrkjkWpsBiDgeROdpviamCFtBhojX/N6CIjcyrk7QOnO87RRsEmnxVno3+NITulU7Qc
oVDlvGjabQH7PsAGxQZBNewm9SJX+9zfCpsJja2m70cBHnlY1vZJbkZYOv2qELhg8AFI2UnY4NTw
zHSHZj6Z0RmaCWYlrdId/A5OB4WoMGX2s0hwNLHykeqhpdjY0nNfamurOkaRcYnhsJs9Rs+gXaTx
dwFGFFI7jJ63Jlj3E9OoL0N1hN7n+tq7JNk0CogEBjY11bXZctRmDHvMH3aFqrd9To19F0P1wtnX
ZdsAKaYZ6wuzUXZqzGHG+dKBKtEYt2S+bVEzyicRDPbkeAFsEhOhJnRffDRPtCK5BT6sPF0hl/FS
OEO8Ad2I43asyhff/hbchQiRFpCcnXHALGOem4ADBcxraXxF8Z0xPQclyjql6InltzO7paLkFzPd
FuINKsuib3Z2wD1eanup4MmTb7Jx06b2vZfvafMu+kUaoFKZX+2YaX19P3NjZNbLQGwmGT+Dny8g
6zqJepUfxNQa66xon8bSdtOeUdPpjLpi0TR7GQlcNd/hALXwyIy5wYfpO5p6555J0Z5r0pOd5M4w
fo8TQp+LXu66x7cXzERLqqO2mmP0vzWvpXSaPSUYd7jlvYIzO52Os44AbB11H02tOiUgJyN+53xc
CO2rjJ+0+F5qS18cy+IJLysGpPQ4817AdRPUvCl/fbFj1Xcz60/osQtoL2V7i7ujlZgOXVvITFiB
6+cMqFwSflf9ZxDwXjaWurU0zWdtmFunTYov9A6Z+tq3uNoA7xQdwlr65wxnKgLEzcs0/aQYJrAf
LRLIeVXL2yymfr8Lo3gBBn+Bsnfh170b+jNDmw/9IlY3EHKW2I8BSD1CCe0eseZM2d8yjxXjIxZI
6EG9N4glCKft2Z2mZwspjw2SDNc0762XqjorRHR5gWnHgC4fikUpnRPOsZDcI99YGtNQ3TGJs4UM
RVzPtmknOUazV2c0yCM4BuQ10XAMNdmhZ8mHAExAiVSEVwnSFDwgDvJvLXiyxbvVfapgbhkDKfRf
w1yF6nOk76XmYxjeEiE7Tf0kNdfQwI7XOoV2HNrBGf2BIfB0OQtmX64+W3gYl5ZsMS4U9q7G8ScG
O8kikzvIy8xCoj7DCC8IZ17VsiYEyxmZT5bDsIwxZcj40PxRd7XW4EDdzeQNiY5AVUmx7GKWkF6z
4EVuUFWmsDHXiv9a1Tnh81FSN3P9Vo79qst3HOJt7s1luceCtG+QldrNAYq0o0wZBMxxkQ7qookZ
ga+sRceyhLnsKcfW1doK4UXOSHGhC1lM+Miw9xnsj3qcVgOsJYBcY/vaRUjqYt2pqlVQ7bXomDUX
MV3VErXfpmiJyHqEFBMzFfqToqqObz4MyHudVK+EBc6Gwl7Pud6jO/iv2tQvtAQUuHXLcVDFDN30
MfPu9egM4MnqEApq9JxgY7Stfmkq/SLOMYglP7V2UpqS+eVNFtULOzgO+U+unf1unQwfU7WJTE8S
zJOB4FASV1BIY8JjnzSTi9DS4Ng0jlUMpS4czjELm5l/VttDaG1bW10xl3sBp+nqfGEAZi0wonDv
2+sk3vbmhjGaQhwsc9Pp7xgUFhKT+KlPUF+T39mZOynSKlLoXEOo6vTFyAa3AT6w1mdXle1l3jSr
rudlaJduZzLS/sxa6q5HP5t1PSMhxMfBfvTXEDfPVW4vFOlpmna+rTEvMK407NUFEs/XtPiWy6+5
1tbKwH1cGXjig0XQHptQ4hjiT8L22PrpQm+ypTWb7I3eZnESMqPiRoGF/KBaXhh7s7ybtA5CM8Cx
5rML9z1zzi3ebZ8QfOraUwCToeJMw0uaInJEssbaKmVDbhstDjdC4mxCaiEMbwC5aZdvirmJ/Btb
rE21AiPHqsIzKViR7AzmagRRFrelq/HAV9VHrX1nw6Eq3iJ1WralDIlNdlL+P7PNzXUwJ1YrgEAk
NQDbsvLYclaQg1lXidNRmhQXn9wCfLZNugQMbZBzjOdMEIIKMvz3QAMRsm3N6xghkvDKpnAn5Kzq
VzGeRHqOg7eweuQuqAqcTgtg9aEQkHe5eWrEgSsLbDVfqcymB9hP6+mHSTQPMbI7+liGis3Yaxs/
Q8MEwQ7UInPa+VfB5LJyE8U6sZnwyX7jqHJ7fogQZKxWX/LkEDPKLZKPRG+UpepHiodg7iXRvSiS
FpoS8oTV4+/Af9TH/2BXkP97uU/j7FuqbQ8gvZcI/cBe9L7076P/MlXNklzXs2IywqR3AGuuzeZd
xfFUoOWaeGH06j2DfErhYjZKr7fEqcMcKCuYp7AURuBwxkL+GcpBHIbA+K4KdrWxz9huYjXi1qPZ
XCLV9BeVwXKBuvQnZYGN14kZWvbjeZFX8i5rfh6/rNwYHroo3hf+oqm+ZGunaj9jJy2EFTlhO66q
YtiNYbdJ28R7FBGi4BymAFmND1k/9+V5HPWF4Kmbplymoi/cMkfyqgB5T/dduQqG0xwnnkHulLCb
00MxQy2dv9th7Ex25En9PaVoUKadE1lXzfJaik3l4KXTSQ8uifSUxYdg/NLaZVdCilCPYUhS0iub
KQi28/xixEwFaPmB4L0iMW3TVRpwKbZlaThyle8n41rF26kDSDu5Y8Ll5SitCYKm/CjwBtrjiyE/
KVjR8SVExFgZDL+OOkgouDiEdD3CBQUa8WdpHSI/JE+6Qw9csK8GijBwAEK7D39qa971JN21ebwo
qpcB0G1rVYsW6igySnfUp8tgbWLobZkKwa93GO6CIdk6SfWeUzGL9Cctf01qkHePxNyOn0r9a5pK
oACFkyo/JUFuASvZChV4eaHT5CCHeQfZseRmKUjS+DAp7HJClAw83CY+RVCV+N3oMW2ayakZfPxR
9s6OKQ8RKoXScDLzLRkLqEO4hdCY+4dI9iM2X+L0LY79Y0IIA/mxTfBrtptUrNTMcqyhdAxeNiDs
ONgSr5IOVYK50Erg2N1KeQVnsYJ8aNvKo2LT56dWXba2vmzI+/3+PhBVVeVJIxozoueOt3SebfDJ
+NHBklNislPNUzH1D2ZpQ+iyMedlqXza1rMhUwPA/muA2mt3JpbQXN52KgYtONZ6VS/84btU94xz
UMaaFw3caNVAi0mFRgl7b1RPncFTbV9Ef2lKb5o2DdWpCD2JnGeg+CBJY2ccbeoR4z5Jtoq5Naob
x6rT1tJSTX9UqFjq3cc9aXy2xnaqPB2kZ03LLNhp3Qar8di/WP614wVo1xsrOvapZ0a7RE5dAIzL
qjrZXcaRg+QC4OlgyAdjSp/Zg2XvqVpkcH1nEtZm+AZg4ETzujesBTemawyFayWryX+pdE5MbjrD
PAUlWR9S2zbkwTGnZyNGZQLlbbCxwW2n4KdP9xZh2MxbqjNqF17fWTOTV5XXBbUtNKrh+KRjCkfo
4KjqXbCu7VMvFN17gaKtCe1lgh1aCTqgvKuKl3HMhG20qSwKm+iNH4Voi6OcjvQqH9nSy9j2IBJB
t8P6xbMSN4ve35C0uKNMZXd466EP+kNyjAKF4JUkPn6tDGhqHNTQQlXKv3Z9CYmZQuUnVDeZ8Z4q
PDzt0e/fq3TFRqZObU0RjaMPiSuXRzU+tX6BJ3vTkb+YOEFU+SQbuE9M9aROmhO0pyh4LBXs+/G1
1e1rBPXWjNYaD/tczm6b7DE9zcALU03ZF1pDWXJX8h7Wup7Xg00gEUE4OqQi3hbWh95jeZShHXbn
zt5TlqS0Vh2IFZaleO9njNwCXrfd7kriDmE36wJxajKdw+bei0s+QuiwcEWUKT5kmdPsxmngZMGt
SAgheeGo/hr9oCxU3lhbPX8Fw027pFyAzgwpXlDJCcWtYmE4XpvcIFQUfHycEnuOSEMwiznSfJwH
/Vi0EVDKetcm40ZhO97gXk0KVx4Q6Q3Bd/fgfWhnLRjefKJqO2SRi7y/r4dPH1s5LxbgF6q2jAX/
Tk/xzLJ2MdWvvjwp6a4bW2Kso2JtC18/s66Xmkvii4XMP2UGRxbpsC6F66l+NZSXxyGj2KdaM90m
J2LRGiLJjHC7w79s7HukLwX/3lisTH3wAlbIEIg6hUkxEOBwioH7hoBLt1hfTc7Qs52gXJPptiHE
TUQVcXDKlBM7wg6gI6fvNkMJV5KqrB29zcHLFCDipawfFQhorGKbCBqbOePGH8LmDVu+jiSUffyq
hx/NaC9HdhRNiB5x/dlZ0kKvEGuwwcQx5Ppyy1/B7+aXR6Uh/wvKhTZ9hEnh9EBgi2zXDx740yQU
4FtoAgvYmMBkZV+jzXCkYF+bEunCsa/cLDNcc+aR521Ugm8e5oUZEP2GC9k/0A101OgLXRlvDS6U
slX8W1/GGD0NN7a+Jr1GRUQtQ5yZbvAw00KoxbFi1diO9UvdXGmUSIhw41AlcHoP7DsCV8DbOOSG
b4QiC5soZVo3Yq8Yd+ZMng2dwIhMXo8uGjUlu74lyUXwto2JLLSzhFES7LAh7/P0F3+gI8XJKpBX
vjV6eiPRwNUZPsL0ShUzqxrIvjVpFpUJyjddHC4KSjgqASXUz/MUvzBJ5gUJeV9Tg8096dmMMI56
5MQzHbiFrCJw99cFZUg7L5fNWHpBl2/zNLz6RDR1ZH5XUF5bclDWKddyby9TbXqC6kFJSHHpklPy
f/O1V0NytcJnqtK+yuN6aAn0rHkdBEQ1dbDn6CJLXov4M+VvGXoUrgmQaKNciTSCtX+1TPJr0wJd
DBqdemEQJZs5NDejfRriY61+gYJne9RezeHFanu3gtKtNsmHCPY4rQPrFQDNGL2rwa8xXRMfE4Tk
s2gkLwz5Sw3fBnQBkKkgGj/KlK8+1eOm/ojGxkHs54T+neMlna6z9F1Rry0uU7TOioolY2Dk3e/g
H6Vy1XMLASrdpxqJUD0sJTbDZmvdJZ/1tItMMsRVZH3kecFVbdjTKZyJJGFuL0aveNRMXRnrj9Wi
+7HKTci7wwiocBr8kua73vPZUGvxJrAJRtONjCR+jmVShdgm/qSsNfHz15LTZhAx+2In1WtJ99To
OwHoOiq2h8SOmkSwRGvujB2e1Xk/Q8bH3+xl5kE0r2nEzZwB622djJh3bHdtR+UOgSbz1RoCZbRG
qf2pQSDWw2TnF8G2MEJX45IZRE9D+jRYqjPXT/G4Mfq73cbkrmjTW8IkhldQYG1mQRjCrZEnypI8
bJ88lguSwitI/Gr9Y8ggTIEQ0SxHN68ivYblvFOTfS2UVZdOrwnKvSnFr6CgR6MGABSJ4gnI67p/
gHsoQ5p1tjCanoJIPiw1Ko6OGq6MNvIq0/bKmPAg8rQOgjilOoSZTp69dManpn8O8VZTN6rmTRhD
FIqWlZVw4Tfx8CLkizVc6u5gaW9qfkYMuUrZ+YXxFAcqQcxupMBsiK1c35jwXWg6fVXJCbiF2DRa
9wPb9YrpVMTpir7W7I9K2sEJd2xWc7sqWOakCAY1mKT9CSdjrZWtl1ofZWotItEtOz5FrhZWL6i5
8e71Oet5FtWMsj6FCtV+qpr74IeeP2+i6M5l85v4w5AOGu5Lipcjpud8NtwkFXd7EideW3T2MvUi
ZmONWO+YJL/KbL3bSpO7hRoipFY/pdlYCT+7M+XyEaCIswSHcKtRCsmSlTINl8ZUDoKtPblBTYGo
wRLUbsMkfO2VBMx7yN0l7/SIZqRuXKXZvvDokhXy8hU6IZUav3catyXtX+AHbbjvQkRJRU7R6KYX
POgKTY8qPtS96fE7nNqEWkAoe5Hq0/Lp07OVFGszHqmFkmrMuGU9WbWXgZpt82l81UcKqHbCULdW
vmaPNmKZ1Tv8b24HOyqzVc/26UzqefGViX5f6cWqJDfvAn3dsakEredUVBwtSgTFBmsYDJ1lmZpP
TPVSRWqv6J5/Z+qcbcYZI+CUa7SZ44QSW7N97MY4ua+d8lLcylBd40Ikb0Ae66v5XYzlKs+aTZbR
O4prt+bNg2DmPGqES+zweaGsfst+sOoqHLs+7JTFYFFKlpLPxIgKaNi8Bf1oPepiOdXZU2CmSygK
zojpA8L1kqWiNcrwVVEa5yyg6DQN4hgG1WfMfzm2xQJLGp9g+B/anH09Q10PefBb9nRN9WiDRmo3
mNZZqvPy0dB5SSr7BDthVbOwnDXjnaBEhr3dXxgnWydzd0Pt5igs4WLoVTa0sVNCaf0TxL07xw/6
tTXd0E7PhH1TSjtNXSvBvFaH3eBzqPbTJytiF+h5pzgwvDrm3haTSd7WFQTpyirRpG2PMGWI4pVF
2T9SZM/MyG0zIz01hPFKXp/kKXlJbfumpNKth25dJArDOYq9k9VxaXbCi+vqnOblvbJn8rlJQLkx
DomfbGyLgmNIVdBP4g2yEI4SPSIg7C7CpHiTlXtViT8n1LGapq4F+TZGeFKr6UQnXqHCkNzqrvLC
tNuMqbhMRKlmTrZqcWeHRuWO5GNDnd8lPeOtVO+wmVwHydpU/CaaMnL8y5LgoUgv5Vh89q31bE5w
QwsA6ppUn+yGUKMZ19lQr+Q2OUd5H9L8SK9BET9JQl12XbGXu0wwU0D7yZK6A3fOSZkgkit8SqZ8
tpLxjEfG42Y9cMzA2Jm7a9HW60Yt7nNoH9K8ph07ngf8CkrPElfC5EM71T9apJ6HPnylQ8x8wbya
smxDi2Op99O9UjsSsuncS/Wm6mhv6DCyAOMbFPdLxXL7Vnuy9b9YE917XGaHepDesw5p1EAwa+eM
9Ctcx4aOjcQsM5Yg+RMYFyXkDHuHqezHGlcH4t38oZXz9TWAuWNBQTcfmlc701Fe924akLvkvkyZ
Ku93apt8932EH6Ra90lwm/LiFkuPV2moLPO5OOXkbErWvc0dvui4y97Uyj+q1XA0EvEDXjnELKq8
YSP2zG5YKxVDz3WWwIvUvtXZeIvFjHkBD3aTYs0GElo5eRjdhTYdoogqDWuHF6kOXSaLtqNCy7AM
OEiNo45LJumNi8KAqK4ma62yl2QwXkxqpYjuVVYpNDfVuUUgsFCT4FQUxibofXixkb9uW3WfDMa2
bQ3wJcm2k8dLXHSvszWs8UNGi67HyVqLPfHMt1xpXzXvDyvUtkNskpcj3BDVoqZ2XIroyGLLMw5v
L0iHXeEn+EPbixV3T5D+Z2fKE492AXHStEvV+EX3MR2mlGLiIjvmNQWkVDnaJdFiHuOMle6RQpep
pcgYS9e0MXd0FEiTjeDNVOYN0ybUBO1D48s7A1UExug1i8MnRgyRz4zPuR9esj7hJJPcAncJtXd/
bQbjKbJitsDxVogurthCp72o21tr1vY5DVme/PdeUIr0pytRz+SyF7wOLUlzuoF8UtRfhmZPKCUC
cxHRoViIXoVs4be7gMJ2YCT3rmQdo1XltzDCVBEIolFs0Y4I/JU9BFehIf0tHkmzMX1luFpGQ3yG
MzF4ZIfB0hTBQe1DOidaytnv3zMEJXUXvcKjWSumdM4fthqloueH6x5cl0J1RcMkk5NraRa/iOIp
XfIc9TiUEJKM2fxdK+bFTtMLhDGnVC14TOLFCrESm9FVQdLLxWDlVKN54FNnMr7MsaINJaYXAnDX
7uQdgs7PsRzR8lDPUQ2mwVAn1OqSu4tQCSS/UhQnJQDdE+sUBWnXOuWUr4qKHrdi7aLEf9cSiAZK
UDOQheiEvU2KDkO2gGD1HXY+GoGRSZc4QNzuf3eKdQ7saaX6pVenBrlgj+qUqRIfq0RrD8dxao4Q
00/U6dey3CzagaJsHawNdaA9HYRnBiAlBKCkDpa0GTR5dg1zWKezvAZ/chcDw1RlfdCi/CPITOGA
I6ioUGbbkJJ73yLaQZ7lj9SZMyoeQis8S59PvoHPglumtpN9iq6C3tQWkRK2K303dczEVe0yoHOf
mKrXIjvMZgQHQj41DDIRg+20KjgisOQ0zrL3KW9+O3/+LjuS1bY+6NCCWtZr9JjKehDpnz4x5awi
KavH6dBOwT2yspWei43l07fO++eiJa0bYtmVhnI/0DxVIoauYGp3CbEw5TVUFgQwNZL0tlpGCMBk
rV7GQbOdI99pxYTntadDrUarcTJXSRXcWrUAsoyKOg5Pg+WjHqqXE5gcLddvCnLhvAGFnP6VyEB7
aVQqwTg/x/i3komR/bCmxSTcsVK3ZucznNexTwx/SOu9uAN1xYSJWYiPrpk9s2/uydS8J7UMgSt4
9XtrDY5+DYDmLZ6Vb1azT5QOvJbbOkMqLuvpTdcJa4P4ZPDLlwWw1MrgUUBBjxzQFqAzTH/Z5O1R
KahmZsWqLfznsM9IhNrP8RFAMhK5ZfN4CaK15aIQAkql1xrjKaPkCFDNk3zfHaxk3WjFU6l0q4y+
kE/y2IpFSvEEs1NVP0RmZ8vCs51u+4CRvOk1zntvYLIPZyfF7zMNKD3dF812KrdahYwneiraeUlE
MoHhUnqJ2beGH+dQRb8qx15Ig07rjpr/rRRvtsGfZbwX9Mcj21qbEnKvDngVRYSmfEn8o03FoMyt
TRpqDv0DaTxTAVvK1uBJ1Wk2bGY7r3Z7NJHZFg8ZrDZgF/SdHt9KRFAbkgMnKd1m2toFQ3ylYi7T
VHa1cdgLTnurXc5xTkd/3Yrb0HjNXFMJ51wZOzci79GjfpUzldVY/kJo46JqH+vjv2b3WVLC02VC
7YcWq3sLHt8q+RR9s+qJejTfG7tbwhxbfp2papV963R6t0qVD5Wfa8q9kmGFAGhXppxNw17Uweuo
B4vaAHKuf6Gnd6VZc5VqFaMs03Cmk7DEjwZXibCRqQIbxlj1bbfvKlK/bPg2H4Sx+NTXlG94FkRD
1FUq2wxt8jgwGDW8tfw9xI811d/I9wxcKCZXXQ9YP2NQCiLExqJg1UvZ2n+Ubv1rmjwHlL2y5GUi
JB3NT12K1lIzLSrVX8zM9D28yYpyHcrTrF9TBhBMm1/yRefE8zHx2dO2TgY3oRlh4NOi+VLSYE+0
mwbXrB7IvX4MuiOBTrk9uef2Doa9w0/KxNePrVDRiRbochehpHNHfjeon20xUWrh2xUT35CLQPQA
YdgrA+l/ODqvpcaxLQw/kaqUw60lOScMNjY3qgaDct6KTz+f52Kq5vSc7gYs7b3WHw8hr04drCgg
R5lyppDbnWV62CrFy/U/rVmV/adu/AravZzRWcb2HuSiUH9M7Wmm58BapfB3VspJ3neuxFgXW8gW
xEoqBq9s8vXcHYdcZ0Qge55sE04PEjN9m5QcQ7pK5KFx87kxZ4o5gSZ+GtU/GsUXBUrUOXmrqmNE
L1+K2C7M1/b4Dc1GKQOo/N+k/o7RoxqSZT9fpwwEnKZ4SmUL9bPoPsfyUKVXRUreS+W9Gl6A1zEC
PI/1FxsXrNJ83jpwlnIzLCkD/rSlXZYe9IGaSH1Y2TRv6rxNWXAsJuRT8q7VZ7jyH4q88lhaB4Oz
KK1tyPPZB+91XHp6ZAAUIVSzLbcGkNU5/ydxUbqD05BSzJLPLuPakHmaTduCDQlESWYftYtkLHh4
DS8fbnrwraBaC8u7lIcr1YYKL3KXZbuw3lvOpUy69Nw1UrIKR6Zv+W+mvdwZTrZ4Unm9KBQEHDRx
mRPo5z89vDXtvxCpU2kAY/8khfB6fG1OA/1eb4Lm01LfMrYyJdhL0i/qaVfKPot4P+frwTnoOsF8
GaiptmuhUpL8RmH5wGgfj6dy+G67W9W0XgUEXaaHwPrOWpmDdZvKR2IeEC16vU2EcwRGcXNsz9Kf
BJyBvZ70NIJHydwC+WYX2Lg7Rn8ozz3VYeG4jzuElk+60AGJ73H98xJAZjLgA8qSUvoeKRgJRoZn
jTsRWqMSC3KeU+N9ai6qXXtK1rsDYuskvGk8zgVXZNYSoZ3/FA1w+dek8gvZvxZOuS7eVHFOnQoK
7jF0qTeB/pRS76njnXxRCu5HL7N2c3wK0PvGCVU1b3J07JRfEx3DqP6SGOqZfI7h+CvwPfbz47Xi
xjyE+qS7SkujaolI1lgH8XfRpsjdAwS2AzXLVKJOz1L6ikaEvzMNjhJ3It84et38JMC/q+TPyO6k
pKIIIQO/yOBZ7zIIib4zAZEmE8hozuEPH7JArAZJYk+3Ac41oAO9qjO3S59t8a9RGaAoE8m6CvyM
aMEpXYl50wz8VvHUxPeLJXDoKpeBnZNhHWqFp6WATB91+SEzdDp/zfw2SOsi3ciDDyhIAZqyfmmi
aJNy4fKbXOPMCT0SaeXgy1LWyfA1Zuu5QMNucU7Ztj9UQMvNlwPz1OnXSSrpyXrOVGF1eytAX8rP
q0ciYZtgV4RLieNYOiszoBRq1BaadiHulhnxSyjzwik+zPGXvJi7KFGTHK2sWseVvhloSDUpeS3i
u6EHS0XXCPr+R+FZmF7F8Kba/B4SE9Cg6qgqq4bjlD+0Zq5ruSUbtzOQFIU/TfCvD3/liKfCRBpf
3hLJ3OuRjtRgKyc2Ly6iUlTU7RS7qi4Qz5pujoglfJXxJYFny59W2vop33CdoZjsry2iXvIX1WGl
CWVtSPGyGk6O866kljfzKs3dr9CAjOo/KfmY658x/0pTzg92oLH+jalC67IE3vyf7hBJCTzOwJSz
s2PVp9O1HmVfI6+95/noy6067cyACj5/TNc1OYXOPC5pBF/ArhGveLRaKIlsrY/sHjSlU8EbFPre
qXZZLi2DDOjZ/pC1O0v7QragJfvOU6cPW3lHLuxac7YS9JGFoVhHwW+pdse+6zhK0gW9Bn6DGSSN
fjrrEI/vg0P2JgFCGc+6A7Pn5J/JuHrR3pPyUyIqU9tDn00LrTqK4VxyqUaidOECPBtGIzZ62jSP
qs57WXwJa5/UD0n5a3mMreatGbcFKcAIdErjq8GrWwnK8/Z8gItg0sgs5vBkh1f73G9tHZr3NJXb
dtzJ4n0CmXZy+nODP6RrllQxhZ3nljvKfBTJ3TSPnX2TXqdvw6JxDi1wZKrSoBUW0uS8ErOgchKY
PArs5JVcfxbzQcERYaU8mBSedNNLqlm5L02qMHLvRf1nJWMBEie5PynVp+28v7Lc5+K9zjeJ2ATK
VfAsMnC5hla4tb4qOJoDPBKG4erjS89WbWR2f+3DjI+lvtfL/aSgSeIgBRBR4z13H8XpjG2jL6XI
Z6PLoO8rvqAEikvr3AbeT4d3C6nRMxhj0+E2zAgalVPAlFM2W9LjfMtul4TbLYoBqs72JOjHwt6x
7pF2u6U80Sx3GZjKyCU7wO5SKy+phzr7rihsRxIX2xe5oGCPFS6K7pqAysaX3yBXFo++PhtN/V5C
YNvjDNZ/6vWeL3cdmJ+6Q/ml+jGALoQ6bPAaImchij+LyS7Re37oT4sBbQjZJOdbYisrsJiG5dOO
aRGjh5RUVvhc2hctaD+4e2LjjHZ+Ax3EicJhI9/LGuA1OesMfVX6zZmmpavXIWa/BDftai7spV1w
bTcf0vidCchrrGjD+yvyc5oZGh0I1BEWCQ1zY2KOelcjCg27g5AOClRkZuSL1BRuFP1F/V/J78i6
w2TzlxX3sf55KeymIllqUCwRL0gQ7uGbEyYczg1sYll0Lkrk649m+oTGCcHRlZb9c5xxV/zF067m
jZ2GYN905sFMVITqLATzMZYvrc2HEDbL3qLeF1iJo0Q1DhAs0/gEwPR0SsNLS+EXv0d9N6ozL+RH
EiiuwqeX9GcEhQlaEv2tTM5q2jI4nI3xJro3UUS0fZ+CMqEKeVlU12L8sszznAsuD2QSwUc10jOG
HrCrz3X+iMZ/QrrZ+iWr17XSL+s23cnWOTMghfK7VN1Lkyoe/VvlLQoZx1OEXJgqEusSsG6oI/Md
Gb+QaU2/HjTgCzSZ72PFjVT/9A5NtTtLO1jOPeluUMt2j1DM4brfRbytZuIPE6Nd4BYV5dQIMCu0
as3IU9SRQNHnSyukJFHfDu2RwvZwelNZsTB8mKcJG3PE49LwEH840mqi0FMBRrGh8iw6l3WB26rz
LOfSF8ccZRj7dpv/k413dT72dkhAqe1rdIuiC+PhrIx7Yv3E9tkMzrzq5bit8v1IRUSXICzDmKE2
f2p+adOLrgJ0fiv0NZptuKp6pC7Dpqk/+rTxazBHvYFRGK8dSCzSnM68THbj8aGg4Ly8PgC1Ycob
U1+vnEM5UR+JlDAN18Ie/VkhprC8Kyi2X6+PnfwgLffl2PDtePCc6D0J/E6uwMhGpKGtrzYDmcK4
ABDhyqcccUQvItj2deD8NtKjZVJtGaHS0UHHb+NVookzPJfRT0I6epKxpRd73cF8tdOg6YJoa+ED
LMDIJHQdryJaxLVxKvszRZ2iiV29V5cR0riQ8vqgG7wh4sZNZwQ6TIxNzlcQX0JJWeWkpha0RlW6
zvl5TcbJi3TJtctVg2DrdQen4zIXq47zHIVq88LuNf667i+3Lrp0N0hO7vu/jADrKmYeAw6qGdgi
66cL1QXFGnTE+kbDaZncm34PkmeWm24+jcNhACxsDqODeMQmclLWlyPC8nA4mtM5yI9KzYDVRqyW
5BKHiIENHmi40upep+8FaVZN/DvVJOZtRiAomT933gmp22l4vHJF3VUGg66+VcYAEvqeyFwwXbBo
WUtTp0PsdJfjk9V+htP3bD1amBKlRlxwUluky81Lrqm80MeEnybweIW3Mz2FzttM4nQ9+iSj/Gs4
kpvJRPCC+lft9qNp+8q0G3k6bKG7DaJV3F8+IoXFNDduQVMviRRrnPeLQX9U0rOlkNgxAIXyFy8y
enx3+Su5B2NfgRAgXHBbIz9CmT8dm/xFDT9HtuspxDc5CcxpwcpUtWNslscSAU9S2NS4wfcbyD2o
JLb8IjyrKOc6pT80TPW6zl0TkJYtMWsTKjBU31mpuDGJEoTCz1fTSl2J4H0d3r4A401ndasUwQpG
0wvjGdAOpZPwKbjhj9zpxHSH4g9rZJ+ssgBdKu+/Mkm4ppC4TgCJ/JZeeW+NjYnQq85tNDamS1Ua
W/SvHT3N6G0UzpKtuQUMdEiQBDTYx9kyY2wsh0uKuNJy6qMRfIop2WQIzaaMb292FkW45cL3sYC4
U+dL0nXMN6Vy4nQHuCIVh77rG99WplxtCKF6dNyxlKjS/sq0WxSDuiWw2frVzGndmI9AqPD+NctE
g54JCRUMmFG929UeG1bvWEhtbhmFwVTjnIZoWjT6vpW+BloRK+URMnR0DRJpmC4VC6827Jw5dC3a
1/NmXTIgVk22LRIixQm+sHSkOS0S8YD5LKHdr/dn44Ylsk8tEBQeVSgdFXFBSnKxQ0J63uFswveE
bhYzJbY3BBFR++bk196GA8gu/SSO+SQ+BC+VXSanPKguDohoPn10ZECRHuJPsH4y+vPuFqNVqfk5
JtJpkrcVhdXaaKyz4MsEkupm1k+EETrGWUPBKICJUSgrjHDu66CUOA/kiF31nb04nR9NvKoFdW9l
tZmcHiNR74bBo+AbNBne6vopqisygzy7G9w4Gg4KZXomHK4Z218fVO6I00gbNkVwDBUS5qv0KGKe
HE6YvDtjhwGQgFKuYYYMjrZhYdXEwN9GvfFasUnrTzXcK/Ihih9N0oLdrid1UxgQ8b/t+MUoqc9b
pf525HWnB1tQ03PFVymmN0qZKJ52Y2M3vLYKxgL1IluOJ0NSJaHtS93XMEz8K2/Gy3k8J14GHhM/
sgyMiHWx40UOp+FDnf8i5NkOwk/01RCLCEAofJKRonDjCxT5ja36DGxExw/IxGzdC+xLMPDsD4i3
Ta/U0pPG/CSGoySr95Qy8qBSV7n2Tk0Af1i+iAqUZMGn41wq1oKMUVOqTurguJCdeOE+zOKjKO+R
YGld8reYNsg6Dw8V3YsEgUMd5b6EoHJQ40XFXzqMB9qWOCB0nAHAc0CBL5+l86+yLlaxsSbOh+EV
C/5dc2xQ17WYp3U8fbSYQGSFYuj2N7ClJcxxPd2YIcvwNzL5EY2rkrSNBHSuGZ8SphWTeO1W2YzF
OuX6pHADHOppc0+G7fNlhW/gbYKST1g/xXA7cDYDnkaj+FWaYI1vNEeqhLsBS9Izqb5MRroU40wk
Ot/qPpycZwibnuT8zsNFjj4UyfYbs/TasXON5hSQ7W8bw1taIqug00OLfIq23LAAG+92sS0vX+7N
gKMENh3nHOJZkbtWhZP+LkhPr6sIT95hBrUprM/cCX01ou19IGeauLMgr/w5uBR8AE6GdEypOL5e
wCzVFThJwvyZpwAI4Q8nL4IHNOvDT14jYZARCtvlAjzlAVCylBALyxazEdIIagxiJAxaXi4dvMch
CXHIbfTWWLTZJpAqDA/vaNjWghYfTHG50bhI8nM8/FWLWgHzGdpwa5yWcycf7Q7D0LxnnKV9/qpl
BzPtlngT1h3zT2ONS8veh/1+4v9mJJUXdd+DsSNtBj/sXskvtvSCiv1EDv0xTjZ1cq2t3xrYxDac
dT7SjTZfQu7qzv6KpifPTml9VVl7FSZOO2P+pRmNa7t0h9FwLSDaGSQJXDqbN4jXvRb/uFOzZeJw
/yZz10v7c9Wf7fY7ZEorCxshGd2vkslQDqdI9k34qMKdijAoAx22YmchD/8q5C4GUUgkK4sbeHCT
3TX7W8kKqBTNj3F1mTwVTbwNgpe3iSfdegzqYawkz2SFCSmJJ52e3u5jlazn9rNTTK+aQvRlu/Rl
DrRyzw5CL7d551Cdv1hUiT6Q1JrRtM2+SexpYb/K3D6L5hoAUGvty+U9LOpgO0+pN2OYRN/6CYG0
aGW2bDxKmlIvNVBSDlisGG4kPopuqevWMlZiv4fdl4z5Q3CQ2AKe3NapnboVHJrCYGARuP6wDFUd
dYk6jiKNMR63m/OdVqyc3ffMS59XN7mDQIgciuHh0yVefZAzO4S33rTSLz0Q4GgAAc0yGf4gaq78
qFc1Ck5ekljPvaipt1idWSiVe2LwCFjmPrafpYy/ib0tweenQodq+hd1EZ7RsooRvxu3JRa2FXni
jOlPG8NRRQh1YTwmjDPDhHPx6vD0au2ymT8M+8iKpiNfGDZC/VD0bazbe9XGylc3K4PYP1ncjGLV
jZuiu4A3wQY6jDRyuZu4VPRIEEL7KIKYSfu7i59xcDL53Byt3cZ0wQ24RVID6CZm4O/cAQt0bMof
sOFrRQ2WVsbZhQCuSQqP9BAvFMlWYmBVMNBGduB1dr8M8XLYgcUJhiMF67vAex5IGiCJzttBwUi8
SKgFb42e24EbPytvsoJ2CcFqbpSAPdrRwGMQms1H1lELAREQGPnS4P5Fv+fXAcQyob7ZmEg4Cptz
mBPt0xhc4UDVRruYqhYpEZ5NaxmUP2OFsyTq3gLtYVRgjTJ2HT5qMaperwtXrmXqOrqdkf2j3t7L
oQCU8tMMkYwBwnWAs7O2VWUCBmjcbNW7wxAURoNvSz9DQNFG3iJXn08GcXWzkHdNJS07HQ8br2Ek
m0tz5GoTYCqEJWoCrqm3NkEauWoJ3mbgc4f33kS9stL4OuoCrVmPhxEXUtkPiyT4awKyfhLVMwzD
V4sJK7ixisJ4V+G4mnGhtg5P5GiTR5Mg8UYrCsEypdFBV6S30dB8DYAqV5u1Gol1Y5pvulxit3I8
4jycBNsy+QjFUP/mfXAoLH09I7grZ9ahEEklbukqy26BKvkzAxgmw/mnb6kapJ+xdytrBCNxZhcp
gxtH6tLkJNQ6gxSVvyQD8dDtat2bf218bcPhLbTCR6O8prrU+pCb8KqAC4Ujopb4HgWMU018mKvC
D1sw8cC6Jln1r55sTCXxtDWi+gYbtxb5Xi0epTTto0lBgdDE+yiCv+mrkb/qy1F1CiB38dDuMT79
U2s4HVsrP8v4DvVSF9O2Tb7NJjwbFvhrGsDYVbcKVH/KckSIzSpnEJWclSKvK+Wao4qOuECb9oPd
qs8puhjw2Gc3E88374g7ZQ74O+Oj+tGSHaH0O4VolExgFk/n9lIX+mICpUpx0srCfymztXwpz8t5
+rGbDxFvJpMmRw6kd6NdodAsndugrAsTodN1Yv7WDT+gOUHu1hV3k/SycgEIm4lCi04GUn1pIv50
0AMHcUTJqmfy1ycTefKN2DWYqMcUgtCal4LTDT9rM2vLlifaKccbVkas78cXh2yjYpg4ieWLFlWr
zH6LjY8IAK9T9/IQfkbQQvXQ/qs66alLCPSGfYqW0vDJxvUitXyrK4V4wOCvUnHrcUon4wlzyqmG
EJbnfRmu8u5koxrFJVOK3WB8Jy266LT09eJPgX9wBszByYqLA6thnKKkPUaOfU6Q6HJlKcUqDJdC
tlEMaf+66qk1n1r2GdfXGM+bKS0SeWnUPVk3YmslNNhbjIiJcaYD+DGQxzJD8NDOhvq710iUOQ/N
jU2ScxJObY2vcUq3ZXrR9GelK9hHzqHJCKD6mbkeJ+ALM18n8UHOUi9U9up0lUppqaDrmfF3FQl+
f2xezOBm96vQ61U10Vbus0Ns4vmzegAXE/fxFH4pUcgb01o4U3pkWJj8xCWbDk35OeXHrkRZfZIT
um9WAbE2EliPFso+ITQq5m0KhRhMIDCojW/+Cu2k8jSllcAylm8imJE8LR8SlhicgKD73SYmR2CR
Z9lfEJdMjpl0k3QE7hikDONu9FPhRrF15tfyDFtssR5j0OF8aNlIDU/t1+O4yfgv6rgC3r6KcvYa
qPNI3qsRjispiE8NIKw9n1JSO+SXDVGM3RmjzMvbgWsnSpdZ9RJ3VF4oI6yOLwX3TxT7qv3XCASd
6APfDFgmiM2yJnjoUBugTlWMsyRzS3HJ+QYpUdhiX7m0IyZjaV0FJ9U8FGXmvVp0G7YsY1qWlorq
tdw0zbiSs9ZLq1PF/WRm6yJYd9ImSS+0qiJ/fOjGZ97mbiF/ts6vbQ8WPzTU6kKYPK7zm0KHli4J
BO+gOxnlqtKbIUMEiJIXMjW2akmdM12waB37Eg2JdhAlKzZfRfiMpxt+vKz/a+EEenQjDl6AfFNb
+2G80kRiLSWFYIogXjZ9tJwd2N6dGEA78X1HwSM32vRU2I6XOLE/dfui97NGsZCmhYCFe0Xa9bj1
W4NZrLF+cnPy7Cb3Mvg6qTyl+qEqZT9ifrBrfHEwOhn2AcRrNv9rcqvwApqDgIQim8KbzA5sV2Ev
EuF6CtdK0768/99BnK+Y6ZZBQZAZJjH2FvEKtukGt48K34jiTWrLsDN7o92GANJw6nXlW8z3Fm5Z
nBdwJ+ErfNZ6M813tYvJTzpOOmVL8V/Zn8uYeXbKkbHk2rSsyJyYMLWEOjdX/8RLkyFbYQVyBCAz
aQvUnpnyNpq53Cp6yLqKRHdnEAjkI2lll7OfZn8aNBnyZdi65aSIE/XcHuuf39XDqrIc1ACRi9wa
bAXEsCkOzijB8Q8oySh3ysdlpf7FxiaX6tUImWXR9KHLwMHsWVMke4n5VcyD68RY5kdiQOIQ1e/G
LhJOlly6VNCqGosyXT4y0Qts3WxWOeGCktvrJ5OXV+HRGYzDzP6dkao11GulE2eKcLzaQTeE1DMj
wKRBx6/hLYL6WbRojLJhqb5e9RK+no602g/oa+s5g+zs2OBii19ioP4xG5deXGQpXKjp1lLgO9Dn
JSOedQ7CRj/wCRTpvCRbc9EmwVugVJ6OBltXVE/G3lHKMcfSjM6tWGRY97kR9emRpuwlXH/wlzWO
LfKF1rb1qeQj6SHEZAX33qw2L9Rfe61NWAs7yeuKl8GPKCGYXFlKl0nFJ1qCaIm8/KQz08vqr2Ty
pO6eZOte/7L7BM2O8xtJ19wKsAUTShJBBGbcqiRAFXVChgGiI5ISlPCnSzeZRJ+b/E2OV9b0rspj
j3gz9HlcJsaxLHIjY6VOt9Yclrm9YWAJZl9TWfhwuLFhCJKfVi0eMq0/OzlXNTPjFH849iWpUbG/
eocG4yvoMM91MuD79N6nLznAgIsl5scu6dJZmt41ZpZJ14Azi38UuGwBq1yVEbaRsm8LG5RmB6u4
sLw08Wt9g3dUGQxPZ/KYhELUVHhPTOvOkdqkW3I8YmPZJj8hjFVS3a16Y7Ist4GfqpcmZHixvogY
u9WyNboi+TZqHxFA2w5no547LHSpP8+EiAVKnzFhvyxyVUCyyAtAtvKaZMWpFl5TlKxhObXtUYlO
xUJeG+MVWdAydS67/pnI2kmwUcwCbr2yycICDRzqaxPyZXAQi2ktz9yMjphgqmRfoOJH1E2gUbbT
5JPekuem9oeKhuHLEIjTyFaVzG9zzSNhvMvFWar3lVgp8WNy6pWqXPTyBYwHhIteS4WBT6brAsUO
DlBrvM35Q4yb1mxdNWPGHhE7If0gVOLRCMasYV816xfzM6Ezwj4CtNqQ/C7KMjtVcKgcadD5MFih
kItD2iKNmT5NIpcqsW1FtpRxMmgTr0cU2P6kxvdZNt1qZqvrKsXvs+LRDl+tbJKfQBypF7CqdvEr
eTq5RNVXlK+dbmtF8b5FyjCTgEy5eL8dcQMSa2awZmdOtTLiUy3jNoo9I8dfm3hwLAEooaLkPzPy
fajPYomX6m/GXxogjZcl7b1ncOfGeNUDrvLcXImUTI/0T3coVyoEy5PRBvfIXMbFWrHFjzWyFA5d
uMEj4U6ltCmh8tS8+WkdaWOrZDDp37Jo3brHZomwx3I2nfquOg+p/6pgr+ujHeIBJySvPtYh9lTk
kLN8rewbEgpCGoSL5WGVJ7vCWU/YbwOam0nlAoSQcQtnaXPoWSrMwpUB2wlVGCSdwecgYRnixtVN
NB+xP9TxUe+PLRPBLI5VtBLZJ24rRtWNLI5dlqMmG26d/W0pF9SdKwX6Dgg6Lfd1fABwhXA7AMXa
wPbq9K4HaydYj2qysop1gK6vRHretudUOffqNc2XUf+Wpto5V3cTFAFd65pYjdZb3b0+eSYeAyPf
kJ8MTfcEwze3nVdH0rIypxX+7s00zXgtx1Mz1JsQ8UJVz1juSCLinxkITylmNJv6Ok+plA3w7Vpd
Hm8lOzlhAzG7rU7WQmBep3g7oqXrot1kgStvyHQywD6jcDPVphfU8iHWfvuI9YGDDptLQxoYL8ww
uTH/cIRZXHIm/0S8hhXAhazsZAfTmtzdeKcVUC5eSkPcJ+nZ8JOVM2OrBT2r2c5U95S7TixAUXpu
I+nUSuZ73e6i6ORk/1h8UunamftaEFeirRNpbcQ4jl+5fVjhCrVZdGHIHrdT4Sr7cWNTG49NcxmL
O4YHl5AjIqCyJV183uTs1BwXPFd7anXUiX6GOoq0SVk14qSR11K+ppUNHmcxbUaEXdS+uFge5PyN
4gml+NCxJIDwm9VfinARgKjrHmX9KAoMXRq5R3tOS6Q0KukI3+l8QHM+WT91jFb+O5gfGQZ4jiG3
csRFcuDOCttHnrwsDea8GCHhfFFj/Lxm8WWMOPxb7LYMiKvaDrB8qSk6ipKvRwo2mW5fwSGumMfc
llCHsSFPpaKU0kBIUA81OhsLIyMuDELVVthrmC9YEmqHlc1iymokbHw519HQ2vuXnzWQt2XNN05C
G3cv9neiQipPktDrmitYLiPN/xk6Cklii059h6GgNg0+geSzSt8dolbkFIv8pmlHLpjZnWJIueHh
NGs7fCozSoP5J5pOucrh9WZOe3p0WrQWsv3PHOxFjRk+euFJ9pXVbbQ3av7WYSYR5VqNXzIBphOT
gEBgj5EgI4aZZct2NjTbVL9jqPPjGoj3aYj9HHLqI+trgaRMLKrcfxF9sMauoMmUR0O5BfUysC49
cVEaRH9wVUB7DFitQX45k+A92vnZd9uxpCo2Azcb3BB5WNYc4qlZSamDPP0SBJ9ROL8bCZOBUE4y
hnzRF6S+XCQ18ezQIbOAl2E6v/QXIu0olB0isgwGMOLvfFqa09PR/2XBAW0fEhuFn0Rv4a84VYh4
SjpPIbdBYXFKLqyXy5OdGBcvcFMF3N37afjdg49oc8p+1zB0Ehk1Y18I9pEa+4V1m3GRxAEcSbFM
Q9IsW9dBwilQO85rIW1Evpnlu4nOM2cSzQ5DkHuhCmvLRW2bfqLusrYhAeCCSGelVX9dCd3Kfy9F
tMvx1sfxcqg/Kh2y9iepMCI6Hh5f8qFqc8GAVEh/Sb+vZhqcZevbNg69SQiVtozAXnBTwWK8lw6y
b7Zn/Cmd0yKKnLZSeDcSbdGbDwfhfoQeWcrCD4d8vko5jbjiqSqeHHLLjPISgbGGg46F/pGyFHWM
iJAxA5EvMdkJSIE0Zx9kx55zdJYxlUHoRzjC1Bs9rssBKs2ETInxm85sW7ko9m0Jt1ThOdT8hgBD
YV4B8RgBLAiYAtc//y01D/K4n+edRVqvtOz19whPfbEJ2b3wC2FiqTglbwKsW2WKg/ohud3NrXum
Eo5BcIrI/lnx08j2DkZZbne52zTxTrVlFxjJzRF0JZZyqC1mAI6n2LHAwPmiW6hzDZJG8MNkTkCC
NkOhmb+yCJC7bDXygw1t58CIYxdsICI7/Qexk6+gPIoU2W+mZy89VW1XSLiIMabr50FcyuFAVJGS
3Prmac33ENN3AdDRO2cb8C5AX4/WM5GOisXp2u2nAOWDTiIUJnvb2GSN7NbWDtuDn6YYFcKKEIF2
ScaOJ+Z+bxiRawAzDiP3feqp4iiXGJ1D1JFE6QVwIlq3MnFlFeTXEpcq235lMjSz1cQSZqp2Gdp4
GGtsudLPpP1rh0eSgcVCGujWZ/m/G7rwegCvqCS70wbCat5HFZ+riSLhJ5c/5SS6VoDwCXESxEKE
abNQWXbFTeICLXqvVGNPm65dsKvKXwMfqHOqpuvAd88bpsQNmpTCNQK4gXhpBIwj7Wcm15uSxySJ
uHPQxGXzl4aJJuFJmlSyM59zPy8DjQCileA7NUbW7uxHsk4VQ7xFHhehFSMZ0CUTPWBKuHnJdp3O
RjEmveS7Zkrzs8BBSN6abHtJfRAV8L68trUZ/8pPgYDHUA4q6T2Wes4aDU8QD20Gy/DDS+kqNosm
wHfYVFz5r5F6hX08AHl0OEImTtim/DMnkmvnyXWg/4lF4xu5kX7NWAAqCgJjwXbXTemZlAJPSr8y
UJ5r5qrIgNX0+2C8qfF1at9ngdzjt+u/S74TFVH9kM6/vX4LuzuRf37DMlgyhKDhZOBaDHwJLeun
zeAVM7vBUUXZGe9T78AxorQtq2sLH6vA1bVIEhwyFQlwJXMT7/BUIbBCm4SsLAfPbXo8yYUn/cfR
eSxHbmxB9IsQUbCF2rK9Yze92SBohvDeFICv14EWoyc9jRGbQJm8mSeRBRjme+a/heVMy+AGVqRr
PvX1cRhONNzi1Nj7TGwH7A0j9LzA4UxCcsDGF2G2LwasyI7hspU9+1aIZMGhqNqX8cEMT3H8gTwQ
YUizxVvDlK8EAVRU6aq1M3gKEZNpZ6ua4jOWw0Pn9lfDVrsBbCpkWeAPhAnuZbVplgb1aqtxbEjz
wytD5kI4XghqYAq0I2Ks5nEKcHGrN6NAiqgCQGgz0fvhu+Yk7I5/YaufvHgTj48aNVehKE3q3SZu
1YK2Drx/2r865sHTGIzlr5FbzLnwAobTd08aQXeSUav7PAvNcHUml6254/4Gyx69fOn7sLlvsEL4
TvchezxtAKnwwO/dWm6bUR4smsHBUP5z4Ih3gd4JQ4DWMc5RzjrrRK257hwwFkZ7sUZxqDp1CEXA
G2Ucek88olsDy4KoEB9buc+SjaIYDshC/qnNiH0rKp9HkRHCClA5+MPKS8He1PbdTgDD4oaV1u+l
uoGH4IK6EhXTJWHBd2bSoD2gVnTFFPaqocFa40FLYozZGTDCiDNzbfPu/7jVVcrXqkaEapPWhufd
3coBa3mRNO9DxuRpfqptLJH1hRbWs2ranVa4UNDdyXUjtVy0eUEBOcd4Z9Xwy/SPBRmjbkhUhQc9
8LAFZbaiZpkRRFI/cqA9BV54NCL0jCRIziYhPigPsJ7HmAe+LW9ke89yrv9NpMoF+IO05sDA3U0U
90ZzU9n4LaWCvIg6Lr54Usg+OJvIyDlRTtim8bT2EoW/OtRc2q24gPG9NTWPdrfViMtWwzIX3zc9
kuqTHT3PHATU42RykV1DN/O6i5u/RMsnHmF4tT9t0l6ZyTbisIlwYmNJatfZGAOF5Vhnie5gs3nw
pbSPRphir6kv2nssuFt1aq24I3vMTuCPo/kk55r0avgypMekOTiqWevkHEbDR73QaCwgD99meMnJ
hFJigbMChdvn6bc29XwLuGbnZIjsGJCir/ik+vAVyRId1BB3wggcSBgpz0wJ1qf5S61ulSv7yDF4
H3n7yqt3GqNYCz9TmLgVPMmNb7pbgEf0Zqzj/Bw37x5AAYeUSmjXuD/lCoQFTtxKlZhUsD3IwPhs
h/h+Qm9UClOROLhxdiLKe++G+kzY+GyT/tMp4yHbXVXokT1jPSZZKOETx7tbnbIbA2osNgOjDmBN
bvMbolGOrbP1KqhVJV5LzP7ajX8rBMAAmJ9j/vl5ckBBWLO/TBDHzQjsCdSdgkgF7nCOnJtUEKtH
xV8OgfHM/Vreu+Wq48ziHqIWftvaJlyoh+SI0BL0j3ra2yKHMYaptrZ3hcHqheq6BJsszmxkOwZ+
8KZmeG/S5YfBH81ZCmtuXmPcTu/8Cs06+604OIslD9U/OLN5iDNajUj3Y/+O4aDY8ckBLdWgWBP7
+8QmeycUNNxyb6cWB7AMU3+EGIb4iK/NcPExVLSTLWc6r/ibytvMCH3ip+YmkcElI7qWJA8Dy1+J
UeJP57+3+izRRBoGrDa8KhfyWx0fvRpa1vha06fQ+M8j9HNGJBP/nWN6j967RrLpzUtGBnWM01PZ
mCt/BuKEZyS8ZNG/xaE8l4CSHg2OmjEZURJ6VbiNZtwD46YfjqXzoPu/jKdUVvfMcUa+jpasGDq1
27N3AjQqUuvSNRq7tkY33475trN/wBTcTd3JNI4+73Y11isXPkmdknFHR09hjkUFAGd+VCWTjuZm
M1yInjp5sUIOLfWjkaPOaYCiUOQZcjvDelyw5hOch3ir5FecX0h9EpobzL1T3saAkeyjZF+ZPL76
8FFHUENbKMO/Iv/O2LZc5FgA/hMMqQiUW8WU414UBAqGkwbezllKYxQs+t1MaClJMtJ69yGsNKf5
N/dQTaJ+12Ynyzz6JVn1RcXNdwoIuqVebGRpnYJFPRbiFAeXEUoovt1+M5K3VAyi+nojymZFm9g6
iZ4s1zqJ4pMNkFNSggpXFfYd/s671u+2jiSYxvFDjQ91i40Pd3fNRFXUJFqZ5uNM78HHC8xRHGL6
9y59VhD+PEbkFhY5F2ASEIiVO+ebdIw3i1LC7ivyr765lIs61h4c9M3s23SBy7zq8dVbAld/ar4o
FGHFjCCsdip8cNtTFx6oxxyG25DecFD11kZXzwluM4tAlmy/8RPeFS7nroLNLKDzML+0NtRvcArG
oSg2bfeosEXWONLVdejYHd/Rw1dSj1uPGKauzP3YT2evnbnx0rcxa7wI/jGvrlmBOe3SORcLo9dc
XSochm109eZdap5N8FvFWi/GXs5hJRMGv7QPhiTooOz17PI2JxBkMCpQXg0akzLDbdSeJjDv5asf
3zJoKyr8LdQn9RXrrBI7xddfvHpFujaGsz2El3ra195zhRVpQtjNZ9yWof/hNk9eq+8r3pO4guHX
Fe+d/VrXz6NnnVRZ3JJgPE0OV6CcgV/KaVTaf2b2Zgn5iT+LN8HBK9Htu8Dc6XE4wdPkUR0R7JOp
37fT+FdwLcnw/BsYGcxmzSRbrKChEDgKK6CkRLdZgYAFFjmeCQyY8DCnwlw1uNF0w8jL/6knamUm
jTvs2OYQBvy3KfiYvK9ecb6GZ9cwgAtOrs7uAaOGzm8QfM/LKUx+q+DFHVATravTyEer2tvBlVPb
7zDvIsYkFUHkofzU6Z9anG6K3eM9giq1sDCDQwKSyH0cwSf34UMEqC58H1ndPNwLvXNNFkEGy9fc
nXFhEljz21Nq2sfE/iuG8KZrwg7xZkz41UlyHrzoaULPCwkbGNyNpgb59jMEBNtO02ZOr1Z5hCSp
PBJErzJfxUx9h10U/yg8xsUf34SNG4BuCpFSeJT65D6ueSYwNQl3vPl1efDk68DO6AuAq5KRYR5u
aAPmWPCTt7c8j/cJjn47YrwPSn907v0s4iQJKVzcdNRwOE02UYfn8RVP9bac5TnO/8QAvbqwQJD9
+BZfSTWTSsYTH70GznPn/ASBuSc5zU082WQIujMY0ggCAdmTtNg1jMBmLP8+bOMQnHPOGdsgdeaU
6VrZp4VvWgCS8Ae4H1sbn4w4oR6V7nH5a3NyqoeWaSYKUb7FgRxyN6TwYNiEzq1NHvLq4qgTYDsG
XTK+pNnGa66uhxx2n+N90ccsBmNPMOOwUDYVTod7017+VdAcbY+z97pB8JAMZz2DlCmVSIEEZo5W
0RT3BE08FAshAu59od7Nk8/mg7krXZxYsjqm/0fw1CJobUbDPQhgcCr4g6MYpscwU3eB/1DH5q9G
uSt9BfWzR14VaDTZSOhT5YjE/KhcTBF1xLigp4hjNU8CNGNlbtO4xes7DQ9xiQDaWUzE4urqagFh
vG3vKEBkv0I/iBzx5Xbz0e/Ce+kwF8Aix2aRE8dlgBwYejXahSL/3mDwKcVyk/kyIAcVXBN61jPM
iI/87yo11eOYBuSVxr3LYMrK861VpNPeKYrkFM8a3HACjSC880oIu3ESni0yDiTzNtNkxKvZg4CT
xyzrpsYdV4JziRi29cqQL5H2p11guvFPCTjRcMO9G2YBKaU4ZM43HcweLT5P96JU+5CQrJ2bWHLJ
5SVao1bNPb+42PnJNO5rZaEghzC7gk6dwQvUHEPUhbhft7EUrMKWB6/EHEp30xk/Rb8z8eFC3cCF
oCB+5bAfFilYcRnr8bk3OfdBi9t/X2c+qHr7KiucbQOLVVeyJYiJWXVok5XD33rLlyiaP8IYclF/
LdCxoVGc+BtM+YxrxPjosdGGCwbDCT5c2YNglw0GeOzfoe2dlMP2QICxKbmJ+pTa31HRxUmdIg6z
oCbPrYMlhDGXcFIsFL8+ad8wWe50G+xT6W1gtjPw4MqqSV07ykSNDevvxrN6ZmbzZPFJx+3Rybri
kk22vobjdHJ0AmzeO+ZpQdCwf7JI4hj9tAka7+Zqt39pOsIbdlHjhB8LBkkryy5tvffdgvGJnJvh
2lYkAq2UsUUKoMppnfaRo4U4lNwtBHm72tMHp5iCWzhxaVm8lmxUqY6wIUdeYSL9m/zeuQvBx+du
0NYNJBlaej76yTlUzStjm7tKcEz1wuzdmdyN0N7GKObHpLhvbQiijMYt628ciTBVzqGfvK3Dph4x
thD149TeRgcDq05XtbFslt63xaHZLPJzx62ZwABTyHqbBD0mYCAyYr6q1Fqr6S+Fo6ETw7xPaLq5
jCXRREXhxORabynAEhA8OJqtbcMPwd8n/H8j/y6im0gvP5nEg0AwSZK/aOrzgkXR9p97L+KequdE
cnJTb53ZfoNaBEUyQrgwJpATTsdU0Ezsfms02doyJsHJnWA2ctCdu6Ss2qJZD7W7QmqLu3Pb7oXx
DtGadKrv7Wb7FuOVJiDiXdw2JqU7M8qw+NR/5z7fDcRvEuNbB/9kcu8LvWqZro4s8tX0O+HWlvIj
LvDmZdzgl5vKVjoZya2LaTKixfMy2d/LrcjVA24jrk84rVJs5UL8IUu4zTlAvo9BW0S46CrfYShU
AzIiCZJ9pvZT596YHO3ioHioaIrqSszThAcxyPLsb4nDHMv2RxQv6fw4R5c+ZVbqDSjuOJQM0hNt
BlZlXoXlsBJ9uGvrC8Gkr6A4DSWXksbc5wkW7irOf2Ms3BnPqggghbfvFfO6Iny30+fcsfCKxD5P
hr93Owhjln1IxubcwY/EQlMNX1J9NfrQuj+V+1My6ixwvOOJN3S9i9iycZs1mcOGH+HgECsCkGvt
yWOMsb7CbmyFv05e0AgFaZNZwDgRAsXeLqZnCg0QVjloBsCexueYXzxEHCgQ/Jr0NQmeHZlxm3fw
YBuXou9eqyz6IwXLdS58LmpdYYBFlKsD/Kk2fJiO4ObEbGrJzpVkXIEhxoQhXYu7DBrUmD3OfF99
KPIKNmI3vBkGa1UqDr64VEm5qQmNGmZFDtt1vmdwOrSIbCaQB13+J2eeGCCaylkF5RNWw7scnXZw
r5pgY4D/hY4CC63ZXTIwGWQ4HF3rtna/6AvrVwW6Y0YNVMdDM7YXlxWfApXXCEnI4m4XJZ768Oqe
VqpTNfybM8E6NRGpA75jTruqPEhMExrrvDNQCUG+KOc8zHK5yxBcLc4pCgsbGsdSpvDYC2OXSvOc
RnC3Cn9dGvjWOxR5mqSLFUnEFRGXVRZu2+Bt6Mp67bgTUSjyD5DoOOnPQN6573rTg4wbDicq+x3x
4jn1r20C7lqciq/LmzEYjz3pGGru0RZ6xPhXZrsRakNktetCuOvBJBYSYatMeeMYgaBBkcazy/ir
GPBnYBAHsOK3gkFxNSQMA9oCxxxmbKMzffKxBTkkfmOzcZ5sxWE/mZ7DxQ3aAJaWNc6SRkb0VRHa
7VE9QmpmGGZEoEMDCyMFCZAaGFcMENrFOD141k4MPpMAdYgm55V6s72fG5RDNU95mF/iqDg2oXHS
JqK7bm5J5zxXfkEEh5D8igztuOGJI0VW4S5kJyEDK+GM57Aa7H3pJqj54VElXb+S+HJPAQEWGg9w
669boABfPRZlcpqld/a7ejy2FqJpTuEH14M7C9tCWRUvrZhfNQC0MgIqb0LLwyBzGGd9sBuMBCaD
q7s+i641cyJPQm8xEV+0/dXIYWePArE/ameCBH2P8rkEA+eUS9MAVNQHKQFO9ejlBZ6TlsvM/GZE
5slbHG09ijdfkpkQrrBomzBwc0+JyxArR7VEFFNsUXmWH5NKvukp+JcXwDeMxsFlhXjQU9sC7yZw
wh75rPj2qMJQ9KOErE1jln97HeRGuyT047NoZUTzxQjabxgMQEiOdQf7atco5yWbmBBWKehtp2FK
ixHDbpZLX0F7XesDx8zMXh5n0/A2cTfVF4KZ/bqYm2+rHTdOGT03jnvt4cXmGch+3Y7xow4NdQnT
wHq3csauFBFUgJASiofmkqgwXX+9z7jAAcd10HWEsA21CZDoqjByrM5V/aSHkRPj5OwnaR+o0jzk
CqVkKFDlY9kh3augeB7nlseV81D9jz+fKEJRzcYOLMV5bsbXqPLwFIDpLcRn1GjAM8axcZl2ENr9
kDNxaxe7aJNjMEnsB2NqDkH3DnTyTvRyY8afCSgcF3RhNWKYye4gvMspveh+4uJFQj4jGskcSnPG
idxtnZ8C8rilOe89j/+wkysVvm2+u5Jg4SOWw1GfoehusokIACNcRftG4jyWyW+nH8p0B3I28r8L
H+Y9i0awz4NdkYIRa66W+SMqVL3I3XTTS9FjboxIX+p8M3BoqNru3GTBWQvGHIBR4tgn4Ps2uGJf
l2yd43JKp4rS2KfNM1mBu35pQpzvO4+0x62fXvG7rszq38jHzDELAz27salYTt7p4MSDCu3jqoYT
b+y2D88zrx51XXm4dzK+sfVTiYeBMva1gW4Vh3uZvY3OW5ZzyjpWiJqxfsijL0miB29B1r7WRXN0
epg97kNksupuOXzQQTLk50VyyRDEbSzrTf5vieUsL3nA/FDguTFitV4wMQhjZUslykRcxD9ZSiIK
Fhgh803uyyPsPl7Xa6s80DHGUfoZtXnNZ9S/Bs0tY/rq4A0OAu/UgL0WzPyquLqBIbt0Qcu9Z2IS
YaU/syzvrdT/yXrr0+KkH6fGXgfOJwcz8Odx/gFzclwPKRWmCngpMtzRjc17Ebj/nJgrDeLsXeHl
76FVwiqjQKB2Rib6ZJpsX3A+xunCqFzuiCPCxBoyzBomvmIQv8VoM3+ltSeznsZZ9ivcE5gxCk11
NDnv3eTmXISn/iaJWZZZc8iUfpTBADK8e5k1N0pdvleeuZHjeFMDPvKGmgveJRpxkKsYTpSHIe4i
BHqCR02b48yDM+Fok9l+Vb4M1KQgZXFpMbjXdgkHcBPnO9tiNYAiCOp3Q+BMyau3cEGT5+H4DuTm
GBQKhXLBtsLLJOaH1AbojjtQ2r6kVn0REQHhnI/Zz0KszIa6NdLY5gaf+VhjCAivvgnLtw8OBi5x
DAU9mcHhENLkl2AHA4GNcw2wKrCjJqmOOFL2bQSHJqd7nCHOXQrQOUkSTFAOeRnaAxL32tRLIZm3
G2Omqsn4HtRQHEfvi+/hgA6IqSk1L8KtLomZbA2qbDrHfGH1ZpeNJOPXdpcEAyg6xGV2zJUynN82
RNODxg9P82DR7xqhkk5Zem8UwbZtYlBKVbF3quqps+uzUcBGAns3SQMxiGyUsqqzN+dvUnfrtgPE
H0LgrKtVHrWcKgTkgvQyhM1fFQsqXfV+yqBCY0A8T/O4qwAo5UjwsD8ZbJnc4Zt9Bc1ahzinCb59
9GY97ViMfJLNMUUf5a1p+0dflBdJyyB3Ddw3ZlevXbN8NnCsDzbfnrbdmKZ7cOJ6G+tsIdH/8530
ULLnw928j6hgVZY4RJBOXS9Zx4Z/3+vmx5H5fUDGw1DhjegNLi0skTKB3MmUtmfRo2lmq2yUDeE/
BwU3vqn6aQwSLfr/nCH7ah5dc59Yy2BMuKOHb9/2CTX4+ZbLBl2T1YlS4E09EGuES/sgU5MhH5n5
ILFuc1ER3MzvI1aHNEvPxRIlGjFa6xo2bpi8Wlm9iGXrwJCnECeyCw5fe5gaArFvjemxtqJ73AkP
IldQYqdnndkXAe46HYNrQgpPJN1DY4+byowfzBmbk0eZAOTm8+IIHzqGtXnxUERkxmqs3X75PSGI
Qrc5ZTbfML+4b7gw37V1tZ77rFwZELGhZUgQGKxfPqhUFOvsXdopUykWPZkttq9u51ol1z2gNj1u
3wBBMVbpJiqCU1RjnPULQXmesc+kfRwY6g+BcTYpH+oG/3Ma5W0Y65cSXsyQw5HEPyyT5tusJgmb
s4PHlN/KFqkIdFDocwRr5NF3yicD/Dh8VKjz3Bch4FrMSA0ht2kJiRvEq7blpY8sFuQogfTbrLJG
YZ/zTqMen0vPR3JM0MUczEYOdcg9Bg+zXEzFxRlr6Mbtyt8BqCvzsR0QW9S2ZXXLL+Q2NnOe37QN
OXJyb3PQHnQefFkNNW00HJrCok7DJ9DTZeLR7gnLuQB2zPDaTO5BZdD/iwHPTDQFm5AfBaVkKxrk
lgyeyTDNOSpTMQawtxIbW1D70M3MQyCAsFTdYvfM6LbKI/2Js3udQSRuwEtj6b4Kx3qxGcPmRclI
EmcszWqhvGtb/5jm00+TjZvOq04sXNvZrqmOpDqQREg6VTOMD86A9hQLrLWL5SxkZO2FyE/6aHFs
y1x05XMyjrsQeyH2I0k76JSZu7pxt5bcT4D8uf/NkmKVWB0kE/ncOWENTWb4LoTHugzFqoBWWYkD
rHM/+YOsCJPIeCziL4j4rJ4XAmOExLqNMEYmjsAgh6sze7ugB++asNM/xMnDJIbD0gOH0rX+X2pj
2tY6NrmvYTPU9irV6MnWe8iQyHKeWuyJ+oqgxh8Njrr4J6rnbPpZohppzr0GCazXsCEZnnWvHvQv
iHmsdja/5T4Lv6rpWcIKyCV+gaFYjaJb9cROxvzDwcQVXaNx69q4Ez6GCePcsUYkk8CQSMzU8b+W
UWdxAcR5x9y9xIBRtp/K+Mm6N7us7riout4vbxpz33nlyrOQN4c3LVlsY1jCfOdWub8d6YDhMfKx
7Y8Us5qvofU+ySdv+Ijcf67sUIv47Tl2ZPgwZt7PKYJ59oaDZUgeE+1tAWRhieCilVKSDKPNN3+c
4nnme6HkLsd3Jii8EZ35kARfsv7sSvjlOZNEFgBuDU37NqdnX7zEQG8G602RRqpxZP31BD+HP21R
iBay9YaPkfEx+5ekv9mcN6KrHrN1Uk10X7lruVh2PKa02MJh+1YCe/dc8+Ayo/Suo81adOq58Q01
82BerRGACqcyqczbWC2YkHwzlg+9Za1qBmZgeya8R67E34YfHzuSillVdl7/UeHSpNJz7QJ1E+J5
jE42/RoYDEVPsmmptTa+qnEHHKqH1CUYpuZGAQgUXh6a+oD3ijA8808HX/lHxQc7zm8KBy91UquR
tvOgpO9lanjczxEnqdTunyIvWplEGvOS5QNzs/hXYbqJQOooCoHcWPw4gcR2Q3ldemrlZUqWkSEU
eeZP3HsyihEXJk9rDVsk2pbSuyi4zyYO9sbc7TznLYn+PGBPYXqO+Hk2msIw/CPdttKoLonLzI0/
NTAgnr/NfCfC8i+0f9qa1ER3nIetadxcDsyD5mCKO3EaaI8K/4HRMFMMB5gRU3giyvuqWtol0603
IEr6Arcy8w7Y9gyqHcfdKdF/ZBVZUnQFF6RLQfx2uHUFZP96OEXNJxe8gnbe8dO3gKrYPxH3RlaO
lRSvk8elAYcuJQPAj2HpV7tJwZyQ5eNEGKBpg2e8gs9F3H2OHkFAXry4H768gNu2A4lW4v1Uw3Bp
E3U3RhqDCiPxWzJy9XgQE9UyyTmeoabN254FtOaQGnaHkNpqKe4H8gD2KeJ5Y1iOEL6NLWaxXntQ
2gfA8h3hQgFxtzcin2W3wEfBJL7DSX9sfDRiLHYGvXTs0Ybx3KAaRwuUMj7NfJJj90GZyMqiVjCR
wUYo/63hEZftk4WkFdlPaUtYqtjHzkMYdZgAvPXA9K7Ko1eFii39nrcOiXuAOPHCWs5EDnQswBs/
ec1drnRgU7iJDtY+G//8Nn4iiXlAur1z0UVAYJAafa1KyamCZL95b4XWBVgxH/q+KPlc9gl9miN8
WbgeJskkGOPWV425IusJ78kzcSMcBWJl9KS+TY3wpr88ak+mfySsDOtrDMOdYNubA6wylCUwhEkJ
Cw4f2B3OpRk8RnzRjUz2lRrPZt9ewdQfB7c5umDBmpgnLgL4iSVzgPMvOFWqU9YBSphpyd1XNdW3
yWs50XZwMJlyFtxP3YHJL4kaM/6nae7tqu+u4LPxtqQtnAD4VfEvGoPVJPVmdEoaR15sMMGFTRI/
Y4U2zhCL3OFJkJ7u7VMCEcppvvR0FeIlIWfr5TcshwIQPxdQa3iRsF4KVrk6PZtyJ2G4xc/pHJ+T
MNpECtXYvrjgp7zoMyJMUi0vXKb2LWb/WJ374BOVisLQbOTdpV3XqanW6TVrVrTzWv8urqkZA5rA
0xhZ35Zx8Yxg59PHW70pZDRR3ibBvj++yW5LJnsInyJm7x4zsyJYT0nInb5zjZBlLJ8WE53fcqvs
BPX1Z6PmiryNUnc8JHNJWWYbzOtMiHjFk8EJorBB4rZOJo9OkvEA+JAdHC+nlMFB8B4EdESvd8mz
4cQDUFNVPOdDvB5E435lqk73oZ4Zavdgg4auitbc4jwyFDjFm86LifE3ybPI2HTNZsoOqq0q5NKM
YntIMKs0H627OuE0KEXrrs20LIGcK5dvYlqdmVANJ+YoNNTQrHf2MnKhtrSWPi1R7ETkhPvS97td
7AThvuHIeyIbOH5WVYBNV+6bAV6vG3TjRxLSqIA3GoBDD04D1DxrgyfiezdzFXZeVvdGJBOeQEdh
ZjFAls158jvqsNh0fJdPA58PU8oWzF3S8aRE8DBMYh9rPU+aJChOagZnvxWG6XWQDgW11MypzAak
UaJ48nVTfY9D07zYbUJeL4RKFQXiB4w4e8k0OY+FjF7mBOxUaLDd2bZPNVE4geUeC4pjLZmxlvQD
4YIy2lWO6nCE5iaHT1Ud3KEwTuScbXKBktxqnS/0ZR9hsk3+YLwjLObxTFbbLq+GtVhN0BngADbD
qUe5R4Mk7OxKmR5HzfjAc3F9hDGBaREG5b3h+f01LjjhRu48XGzD9/aeZUGT6wtYZIbbflHtjTHe
Lf0V/Zqa0zhbahOOAFMkqM1zSOtbTrKUN2yuvPRjrrlmk580iW7zrZ0VLZwZ0zxGHris9pF2Ofe1
5LVqKCB3APEg+KWuIC0Ivj1WWXqMDBw3YorBs83//5WMWrezwTRs+rzmvBWGdvNY5/3Iy4enOqqQ
7EC/hBmiG7uo0Qbt1tN8slLIaK0qqJcjEi8WfzwCXtFQejJB4zWV2f861cw0sWxd80oSrqZ7i5Ze
yxnsdd8BtUwSH1NhEnFJl83RC2EXKXTTrZ+RHio4KDLiwTVeTd2I8tgKmnDM6KFpbbKkqS/fZ9Xr
U52R5hiQnB7CmZivqJZGIEkJmqUYDBhsnhuL6gkIfj0R8ZSqy4+cSNwpCRt/XzVdvFNj7N2h4jY7
PitEcZOAZji1cmNPdnaMpR2vqYDBCVZYAVciGgCqipFYYGdc1JVZ7nQXvNkNvTdzMX8JtL0HL7GT
cjcJV99SdPu92TIMbCtD77uZuvTQj/DJZ1zuvdjxDnp09txaJEjmFPtdgjKfiCg5LK0B98prU0iw
bXeqGx8Lipn5zk+llfgRSkUc1aD0WQ27Ciofo4cZeZcpcs8yELIkhRMmr3weSTJZ1IU5MhVXo1bB
WgRw6omadvswx3xpaPql+QKrowEJ8ckKEuKSMxmxgsEIr5WxDqq4I+uNhWw0oMM7bl3Sc1gXz63h
Y493kFRFAfaew078UVrNdOayyhEmNgau4siwfdWPnFMztYG07D3SdsMJmqEw44d4NOI1xQwQ0PME
4CHXs41MQY4nIYvalAzoTymMq8aDY262nvshlSGOsekF8BVGBgljI9jaXchUkpqbA0t7cRstMWyi
3NL72aibxyzKTJq1Krl1zdH8JeCxEGykwE2dloJGI6JxfxXTOuLqGQGcmGjmCREqfinKakkd+dP4
TCd1sRZDQBYsreFa1Pif75ws9a9hQeGeHfcdoDsfW2TIFXiKE4w+jWU4OD4895gl/pKJMN+RD1E+
ZEHOLenCzwFfEacwYuURx1HQgIwzGBfDwnKDKcEJFVivXob0YMr5khYYA8uwSX7befzxyxwHq8gy
QChBduxj4KSx58AfC5IR2hNaDsCTpCOJaUe9eDClt5QgVJgcqJHmdVZvoY14aHUO59bGVM05DjN5
NjTta2OIVsIpUj1Q7hbCS8C+wPrS9b/1lOknYpV4czQIZtNHUk7dhmnNEPQnMn6Txp9GkkLbffrX
Nq1xqZRZfbgwTALGVi2pFCcmL2UPBKMZUHGPI44c2iPnptBitrVKnWgedkQnlot3z6LEAv4mQti1
pZ6X+lyRyfkfBdBvVCARS4SEJr/xxPS0pEfdt8RV64BxcSQwGMqIJvObbjbpdJsyFJoOCcHoazeB
buT8TTe2twnLi7mEUNpVaTPTxgafihepsRxNx0mS4R5brn6Y/fzPpmYJdsQLbPkoPcUJ2LbBpNVt
xPeN6cWkN9et/bsU1g7dBgf0iY3hoNBk+jB4zUnM355Zr8MKnySOHFxvZvhpEYnJyk8vS4mM/fmM
6DK8W/ED/+BSkNXqa1xyeg3wAMFTi4N1WsDJ4PzLCdSqbMpB0QLT/hPJ6papf9rcZs7r0AqSojbR
XMMs7mtVLa5DDPNJtFdoSa6edtYs1m72YCrOifTmYViLKZGVzs1mFFDHb7OF2TLCE137x3peauri
FvhzC1sEtD39LDMu4CJbmZ71H0fnsdw4kkXRL0IEvNnSeyeRFLVByJQSSHhvvr4PejEzUd1TVRIF
ZD5z77nYkZvrSDodvAtmwbUlFh5klugogWKUlvWXSboSZDrZV+CtTAP4j/NQyyNbLz3CgYvxWDc/
8+jXYWHVBL+K+Ff6/rT5minJLSu30mVix+A9yOZmehbZN9SSyX5HFzGF41rBn6Vd9eClFrCadi57
IYX/jN1+LL4I55oQpEZ6Nkmdaad4ifqz83ayfZZj8uDoPYTmOLMGNtoP8gdntXKok/fGfDrqB4HW
E8fBF/uyXEw6a1UyKB1fGkVciKRaFqzRvzRm9D5AQ/0tYrkQ0kWV5UHGBz2CRGts+nHcjUG1RdSy
0ek3Nfdu2WwsyXCFYdg/wY7MTXlL5a3wX43+CGqyUGFFNne9ZXn06EJo8NSFuWg2rhsdBV9UCbxQ
x0UxOGA+rnbxo6PQ7fW/Bl7PECBNC+jVFp5/6Jm7hORIFZV2BS284lpZmi75AyFK9k1Z7psBAn2/
Vqk3VLJIsmk3zbvIWLBL9qAsqnbtOSsl3ybJH+pLBvn6LXZQjerbWIVgcU3IMS7Kk65b84L9lohg
LjtXNbpoHOc8nSudPVQY0fX6DwdVNCU0Hj5hvIJRXLBw8LBDU8HXkyAtBXWJJSzASk2TGU/lrpp9
KSPigbproKO3e0gycUwdkjn8kY5EKN63Lze7xVBffcizjjB2XWhihwed46YL2+0RMITU7zDdgg8y
cjCLB3Ml5xusYC64WHed9EXfifiG3DPX3roZ9HsNrj1DtbltMOVivig7LWJerFzbtDxVSaECi8j9
eVD0pLA3uJmi8TqlMuGHcolCKlOs7dN/mdMvtelfxNP/hZ/sj+D32NNvLqc/plKbs11k7mJSIyqW
AkIPWQWRGCAZj3mu4un4Zr27rAtrbyf0uq2x5DDvi/e2Zn1wguq7kTUiMeCRdXMKoRtSWM39Inro
enNv412PXsHLfgj7enmRssRowDLXmcvJFdCaaMxzAnSGNUsj7H+4qWWLWdh8V4qPuNn71TntNoDP
FPgzzNLgThQHDWNFuk2DQ+IcRLRKtLdE89H45K+EUgLBlnV02fEyzXKl3Bj6JUgPHluE9tprk3UG
nFtfDt7OF0/fu5BU6SY3LePJY+GusKUMpc9mPHM2ed2sWWHD7Uj2Bkm8wh9JKQ6W3Dno0xrmNbWZ
rwIFt1Ae0WUgUdUYevmad7C5AS1oJ7Aw/OYSu+RzNBin5mbO2MCxy9vQyKOaGVc3EPxYhosTmrhb
CuRIRktB4Y3I1JVVZaZLsx95vnF0MnIr4mFbjKQx0sG2pnhLPIJgs0DyXLflPdN4StxO/a50mwai
IR0l0quHSQJZXHnnIQwXieosrZZCOgjWEaGAqh+tEdKckpK2GVL0Ju/y29DhLxmqqFmqYUbiDlAC
gYnYki4/KgRYqHXB4AoeU04AOsc1Si3wv6jJ+wRGWgYSi63twiSojBgkOpyQ6RSqiyDPauoT0DPs
eR0TNkNNRqEApeUfkEHqI0xwN3VWKG16hb5EVhcF4trcDsx82ek1hMKwwLdFA2rM2A30my7vXl07
ATZUQgbZ8Q6z6FE+uW20NxTiK+LjwWeyzlQ7xvgq/gM5Qqpw4e77pLpC4hxrINtcJrB3lbWwNZ/K
HciIYzdk6mLLGwU6s0FGd00DTpDXhbfG8PSdFJhdbGnjxI0mAFzrCLAfyDQZRcKEHc1j5uE/6AaN
gIlJo92St5I4e6e9ePZDZGJPEgLi0cCjD1Bqhm1W9tmDfzWDl4fTQFa4yRQqW4sNHlN64CoR5oMe
+g1UadW9VWytkU2Y1p+JAZN8saj8qet3vUVnJbop6W2LN2ZepdrHGCpvaXPUY/nDps5w/nQ50k8r
hN1rEhak3DVIf0MapqHNfjjzkI2qyxR34zC6i0QnFReNU4v7pxYERBrhkrXKzPLIYNGsR90530Y9
Ig0xUdfSu5fDpPRai0mLw/DRDv/Fk48QNWmMusu0MYFXz0IlJpzbIcpJny39ua4o+0ot5xzgS9e7
ZPiqOwcgX/s+/Z2WvNYJexEJpsDIPdyQwiKSgJq0zJR4aYUOsMq3lKJBYE9Ii1NPT2qMf8UUtond
Vkkwu8MNxkwpNY3RqjlTIWcklJedMA5JYUMYGKthVWiEn7gK1oo45Yq1eqZnI7+jNZC4nVo4VO5d
weWsxGqCaz/k0nHuAD6CZd6b1VxToBpq/p9Md2LMFw7rXVOY6I0HAC0v1z/Q6y+0Dg6JBlki2QsT
EgxWdEYDXUxCEW6j6MzJ5HQjJrkR7xUaUPfksqdpe3IzmfzYxapjHZCowRr1M74ibdm547oTEiBe
SYvu4lcm+wOnEx/3XFhXp/WYVVF94nsu7YnzxkZeIfUGvDPYsOAK5LEqKEI6VouYsNXuTo6Q4gwz
JcSLj9yjGJg7IUHNEJI3gXbOHe5Kv4NxV9PQH8z+oBrVhjZvnRu/hXctymJZ04TkcNLarkCl9Co0
bTElutk3EzjDpLUob6l3guO1Umg4K4T83Z/R5Tuf+sJ2YKv5wyLiBiTndR2brHg53e4N0jBZvgd+
t6oCtOPVbnR5/zs0exoM/bGNiagsBs5PXXualb3W2pddfTaD9eGwh+71G7fusiT4kRtd5c6R+6LG
Jg9mkmVI4AXL0b7kcttprxpshZYD4y1vFnEtgUuqd/Kh02DDxgyIaCtZOKekQtZ2suh0lh/CWnCm
Ozh4rDTexf0jFqyZfLAs4gkqjRaHrZtKkuRGkwdyM38arC5tTqwOC3Uz9OeWXWP9BMm3s/6fKWEE
DggwZ5XUTVjNo+udQif+ssZhq0eQjsi9tj2CPHJ9EYTi2OFQdpgW59j5zJy2c5CAu+XC6WhV9FGu
LYXpZpRgA6iR/uo6QGVGDVlH2F31EB5hGLX3odrg7VBfNYG51PmmrXRa3XPQ4KaQk8bOH7uDLpLr
QGaGASKJeK7bGBNVFP0E3X3EkY5O2eAMtpxlIV49ERFNe6eqOExUPZkFb50frwmT39dVsGxldh9a
B3sdc1+EXNaiCnrSPJR+a2XmR1cAANx4qnEfnQDeO+pMiR8xITAssjbTuM5H8ziGoHZKI+EoqYJV
0YAryd0L7PGPzPSOoQsjgStP0Q5YJd/Cqv83OvFdCfRDw19aMrFpAAQowwW40k5n0V4hysTCSdnu
L2smBn57c6ur3u084nIauePd83XnFPIKjJQDrfHeDJ+Db+26mNZEIV/JSe+5D64SajT7305bu7Qm
ZfGwetSBOFDDn0D+gJQKQFeoLP96jc1IFt4K8xC3VwUbspe8pVJbDQJrUpvcDQe7Gd0GM7f5qPgb
Y2TMIhZlki79VtkNYif8M8r/meXvJpJySd8DEDDALG5x6NftFOFS3zuHSC7VBOsxjbycW94+mT0g
mjWxs1r6J3Uhk/T0TNL4qiGZrnbzlXSLfcRsLH8WPVnWwppbVLpdxhqU2uPXJSEzg5VOiJlDIlUO
kjomVs+nm7JBl6qY9YSOYY/P0tQgH2HiVfNbkPn70Q3WBWoDEh7mEZbzmMF6Im/YQVjmBgR/MuV1
yoVMb0xfZrYarQwMtzpax5I1av0vEuTCWNVGKOYkXvw3tt2PwBqikgCoIoCq7WoVW2SlubjrR/mP
qeyhdukaVXZKFoE8qsB+o+CFa+S57H4RQ1COHQ35nmr0colXzvMkPjMkQwYy7kdWgSJizZO3yI0a
1KVEl4TXKq7hBmTmT1lGBBf5MJnULV6XpdqY373hkKw2rsEkodM0JESs+t1h8cADVFZ8Ty2SMKbU
jV9u8wofPc7eBWZbrmcd/afMAMYXA7c04hwwKZZ1jdERzg3ChpcZ5lNwZ/qPsKtj3Yl/GuS40DTe
1Wj4KiwVeiYDYG6kP5fZSg9KxWdrF1RVt4+MdSayeWa6OxffYMU2tuMED5wXaw+dRIiqx4TsGguM
oqwrVhDMU7hHY8JEvkzYrdcLFa1JJqEiJ/CAm+47yOmjEGm2GCllrZBBhCJGQSyCZa7WN1abAdk3
fgHaponzT1HkjzpcW/Q9+leEnTB4zxnP+FW5KivnEiiburq2E5su95Zt5vJJ4eZPb6GOOeyI9QcO
A7O/GvXW09SwvgN4YuauCRvIPAMAYdCdMRsN+TrpK90bRgn4SXvpIFaA12LzK9Gxg98Wxe9gU7wO
S6hbzFrTnrvYwMqIhpsluok028NUTnnTAWWIXKCI3StnDK8SSGDKS6C+lQEYbwT+7avEve65Xw1e
m0hqc5KwZnjFvPAQNmegPyGqKxW85hSyF2zBbwToxpwVYeqa9RllDBxZPMYSyATzwaxtdxHG9dCK
2Q9GMzv/yhHjJxzmvri62m8pdE6q4Z1GTa2CK0GK1rxRx5/QQGnOtxWa52hQuSKGH6X1FkO70Qaw
+Z37L6/8nVFsY9sm4AmOHa9AaBAcU1X3qjwEosBnERxhCWJ4I0m3lfaL12Tl5/kuJxyh7U/BxFgp
LBSdwRqZH9Ngm2dryjAZ/Z67WUdzxao1ehi2sZaQbCIKqTZgQc38RdIFR3jFDOuv1r6C5pWGPcMc
e54K4oCsp+pomya529A8GW5sBjqm2LZ+w4y8pf7YWO/6sBV8GuOlSi5qe3Uxz3jpphyfOJgtGOnm
LmcBGdxqNdtInxHPBsEd1ztCk40hEVzR63sh84z8NFWxEb75GlsP5umYQCejIfi05FrSx3bOduWl
ALhUsF2TCcKQmx6n2HLD57OoE6s4HTVUATBfbGDJBW53hSXvomtwhmJj3QyMsUnsMNHU2gctzrH3
eir2e29fjDbSdDyxtr1WaukBJLqWE3k05Ug5ON2/RMflnnLpKPw8eFCifapFB/7Jp7CK11iDEgP7
bLXuG0MXIkce/mh86wUSOmrYoAJNFW6s4gybceEqGYFajfgogvZtsLO1YNRkNduMZIoiA1FHenvB
Rc0qgoF6vLb7u9d+Vj1RAvzpKvA6l3uRuciwG4trmmxrQ2WsENJtWWRngxEOQ9pHN4GtzGzHtc3F
UMbbIjgKd23n/XbauHasyT2QCSiLl0Ov3Yrmpmrov6YpihZCnAuAz6YkT3zZaCyN+MPOJSNE61OM
fnI23L449KY9MxgUdbF9kuRJM6QmsQmioNJgtzD3ehtc+WrBy7FKouH0DfWkug7Ldiiuw7hM+nAu
6RAYDMEx55BN3FnVkOGKWmZCl5WT8NQ45E1yUrvhmotyYwoNDpT1KBU3mxdWherbmiYkU5Bhk5gE
kyjNLqbEzp2KvEdCnmuc6HKw1k0BfybsvEUObjEe4he7Cci38UpEyYFR/Rp6764pyUSU6ARqcKQh
n2+pg/crx/7bj9zvOmg6hidTlmtXOqtiOsycqAUbztg6hkSAvSmuAoB0/VZVK0bi3JnO6OkrrXIX
gaL96HWz9QtlY6veQU/cFf0/ZS+M39KF9xIb0/1XzsK03vRyZGQNpEC4xFQKp0EZiaMCX0xKVx3j
0ZybNlhKIG4ONoXpf/t/cnhGDG/JeJ5b+P+8ipqVP7wLjZXKLrhEjoLVk+QyaA4xOiwssCl8A6d3
OWUrnEe6aSJdKt+yokSdRkAeosmUZW3DOeGjmAiaL5WurSaSUBHYTEmmjrMfr+YbgN3aazD1hvyg
+8BeWvD8Ad4xdyDAo2VpyTSnK/m7gJgjlR8Nd1aj85u0Ui5ZjuJCNjYPo7MoLU71QSVjMHi2ggi3
4FgX+O3rq05MIc5XM2MzVD3aQr0MvXqSMRGrEOVU0hBIJF+5BWVEFF4po/eK5AhnkclZXo/YiQqR
rpnuiaOtg4wbsoOpd584RrFwaAOvg0PfhfbAoBr4GCSda2zp0awVziV0sRtU8qj5/P/Q17vxcJCA
CS3EfRrRaCk9fMP43q2ddcnfohWoF5RtqZ18i2OY1s1X84vbxc6CMBD/YLBvX/p2aC0s54/IeOjw
gKs/hnH89fxwjqqAdwmUhMtAnq3zqsvDTdOQytkX8TZSraWIsRI4mmHS9J7K9K2jmGQn1G+mlXUd
+2eXZY5qjKQDQDeMv0JKgVuYO3xZ9TWilSotmHFWfam6hpV6aS9iEC5W4JnccR056KR05k8njp+K
eqnCAdpCirByKY0f37hVxE+G604+cNWIuW6Ja08UFoMfeRKVsW4wvlopgGOdELJALVcsOHYZumjb
OUVhN58ieTzjTeibxsIWzias8mPW/L8Z8F2LwjqalFMWG9xiql/QkyC06tHlZs2tSgyL9gAbakx+
EGOvCv1OipyaXeiioGqnIsTxV7KKGWfssxdVItd9bTCeDdfhyHCupYfDoBnwJRvBlZgvPJtHXLyL
yEbdhWmUTwPrEHgUp9oaYEbdfc3Shewmv3uvos9Mb+dBn2Dzv+TwrzxSf8vYXJEgcZIe+kv44hsf
a5buTG7NCOTBSStB9lFwuAVnqQTtNwAQiL6HkjlBXe19qEImPQmywTkzxckAM1IQle5WJtZMC2gA
cRsm+Ni7DLY0dGO6gQAuj859pnQKtoVDo395w1mxj1mmX4DAAZa85Ugj9XRX+Q+ZozbYxmIPvMYW
5dxg/QxIV4O+46Ujl7zzgQEEV8FGqTejpGNoV3q+sug5+a0oJddVuHIbhk4ZeLRjR4PQqntT3etm
cg6yjwjco+e8t2zw1FE75OihWKQeM24ZJ1bZdfDwBMF+/D+52Jq7/fjZhzHue9LA1lZafkeT6dH7
KJ2LSqzgAO+gXCnZjSox9DCFsF5DBxBY30mEsQrBwU803EFLonw6MqdojGOIDUGlDPU5nz029AI3
uWPbOP0emTkCQjSXuUc7QEfcsrdOPKJXk2g1PaVlQOKcZVc3t4sY5fELgyFlVVeHCZSoQcy7WOJi
i/SnA9LW9TQTHHzlNUI5LSRBPYRr6GwtNferT+mekB7p6T0OrxJdfWEvs0ybtVx6mXwF7qvO/lw6
qJhJO6aWAjBMScmjW99qcejS88CCkJjQ3vlzyIbDrai9xd13r74K9SDD7ZT6hJ41KM/h8CG44klS
q+lZbXhtavBmIVnkY5uqbRxQFtS5xgjmJRdwwR5d2D5+SEyDoeQ0a6lwLtnkMWx27HqhiW1QgiBN
gOZo34MStlSOrTtb6qAp9Q8f4DM5VZEezCv2fnZFl95/ND4GzvjU5b8hfHASVChOtl57dIutl8OV
ukTVm5WsaTPQCx9V9L5wfur83Sa7VI6nBu9YSOqnTDxIBZhGTLBqAN0S/EjHqNsFzqWmjgW7OHdY
+phc9prAMxu8G4O7HmE1lTGvEKBdLv1YxVXEIAiBhyAZC6BF3ZjA4XgW43PR6QtuVtJqvJmdxisL
raztPzsu7D6/xuOOM8bIHL5F7DgTyEAB32ffR8Id6+DmRiQTTX5Pbe/He0whM+BPHadODsXAjb9r
E8tmZJPEBqp4OKXAX+MvSFPOBOxlaoJOhsLI2GBgCOSnwjCopq0Mpi/aPvnmVTO1WeFg0FJuhbus
qj8kgTuRXx3SkxvfXIQe+YvmW9hzhRKEq6kIVOeoUDXrit+SdfoNVBoK1WqVgR3R9h0zLwn9hldU
YYb4WxHrmw+Tr4ai2Ac25gz3Am9x8jT4eLL41djxU2uLFXitVYzIROmHedKRl50StFE+cDsfNewJ
9OFLD7RyH9cfAfO/xu7AFrbbrlrR8qwwJ46oJUMsTX17E8kuzXiQbg5P5QBVU38xhIXwDBSiusro
UvKjTYx01YsLQolZzkWqeUzBKOfTnOtN33c1fsavDt2x7997XtyBdwjJp0E8QMkwtE5eWfOpN9Zy
iKudHsSrEoku027iIhTGo/7RKp8lw9s2+GRZNMNbVhQfBe4F9lczhx8uGCRiCIncVo6AbmoLCyp3
fJQQs3iKamc7mcZ61s94Z+d+/Nfi3y60i8Fr36CCVJ+qeaxZRjUpcpuB4DmKf2WrMDXrVU6WkR2z
fhEtocYla7xWMkJukktVuGRQd/0sFt0x682lHBiCA5WVjVyGVFo6fP9qsDmxn4Eur6JRCIgHb4P0
15qe6eCkOuzCd2b/NkYndWJgRftOObrpQXGOvflZmOaq4vGqrRAy5lvMwQs3bgi+h0ZsYmMXGic3
oqnfVZwN5GrMjew3TyZYDj8bxBTeT1c843gn3DdcZuSHtT18YHEo7U1tXqcXODqrjMgtDvL82HLd
WcyK+/ZHVb99GgMbe43EQRM6yx5E0ujviJxLimjVl5sxBuLFYovttJK+hyg+aZYWJRsLLyeNSWJB
TnW8aATHAQ4rirtWvrrxQ3X2qLbQfGAdvDBXxW/KtQDoHTge6ZIBge+y/DIZb9V42kn0ZaHLCtn7
jLo3O/6MzbMeaRwQIEZRfEeMwxF3Ub/XyoAQYNdyV7Es2xrRb042ttoi36/dY1L8RJRSWXHxa6Lt
d3ARNgntMdKGuUyGpVadY+sXRJ3mwmXglWPO6136FgrTwaxeKnZ7EW1KeYU/NGvcTaK/qYDktWvI
oIN3dxfwuA1A9ROcxv7FmzZ/JqPAh2N/DcmvMa6hmaj0QxwFO59CcUI4xTUbY3GqJiVE/NkjLZtG
KhW8tMghPi2mqu3c75jJUtJOy8MVUzL4sc4mCFXoXcpMax9qRQpc8ByGfY9oYnj4BN3FDa0dC/Y0
mjvly2O6qA7eNnJvPUS6XuH1s/4GxiCx/IZWQQ05LYW2RAicCvgJ43j0A2Lo13p4cNtHEtxS89TK
bYD8u2QKUp+IgDT4tn3KoKAl62yjQCq3zyJncoPYFIbQUplIQntzOHsZmtVVGdIkFt0qVvpl1lz8
KXwBbneZEnOHFlTfpeWyLT864AGhIRcG48ouJQkifvpqN8GI5xkPjAdBQBv2oVgzSsMFgKcz4TRA
HV15uyImv/6gqmcNXc60yQKDflUBjmWrDqFssTXFMTC2DaRzeVbFlbkW66xvLWA8wAHiUXM3V8l8
CPOphlas+cvtW8YlYB4Ms9om9D5R8akydmhNj20rd/IkbMSYlmfVzDROsj47mjIrST1TP0w08ITN
1f61xwLdXDU6uhIJS1xtbf1XOmgWIhbtV37dMQTT2xscZjvit0KnMRdGf0/Ns6rJ5SjZei4VVtTd
MkduT2oth1utPUYLkIU/N2uWyCOkvh/E/4bzLsq7DpcEXzs0vQJKaUg5jKnQGHFWrAqy9CoTGDwi
c6BOB8U4mR2N7HF6lyznVoCnR7Zitj+IhFCsY5+bOQSRQo2No0vNRMzmjXjmOcuk8W4XV4eOK2x/
dPUYm5wP5bBWjLWdoHnyWyya9GmMLzpQoMG/OmZy59GGorjRkmJjknUy+Tjdn84JYChNok71GhvA
A/5fYwr/Xipr1qrLUNnZmAOa7ZC88xUyoQ/poNJFn2JvmYyvyVrBMluPvyXBDpXxKJmrI/kfS75N
5oLylOnXvKGYOmkjt452stGWZNqtbqhVlHdmK/iy8RkjBerSJUqNeVRdAkS3SOJMSZBBBmLgoave
0SygK5CgPNrdLxMqnpuYb6lV31q0JmTb/TOCrULYXdph9NkNDWSAQiVtHJqJ15ymQ6JQbT4d+SOb
feuffSUC5zZki3Gc+CAgr6SufYe9dZaEP+XjI+mRhuUsVcPiNvlSc31I5saUvP1yrTfAOCilmYkg
I02qNFplanTNq+Zt8N5bYGIY8NSO+U9+i+t/SFEPDaFj42+kXTuEEJMWoA20lVpdu/Zcx/8cstV6
aFnQQ8pw6w7KPKx3AbVvrO6q7unScmB50v4Pi0AeAA4r1xYFJ71FneOwKseO3K7iyr/YA5ENfQ4S
EkZqgedCxMB3oWJukTdmOK6zY8PdRrz5gsk2Ib4Rem1jD9qdl2YU6UYnDiYas3vWk0yiHdMBEUxx
CIdqV7H51PdRXKH9lrA6MakJFObJqe3WjbVhcQsJUQpG+i30s6qh+aEWgJRKSTFQC6NWmlhgr3Z8
q3Mm4lZJ6OOI2cUrafAHHfoBM3MOHHoA/gAliMh/w2QXdNGqDPxDXfxa/pfBtpFaTiSzVgHPUdXF
UnAZLa08B68OJ2VgV814y2HwnTqCAMzfNqEpaChCQE6wPg5BP/hN+0/TeDlPHvRzRfkQ2nmEElwD
E+/JbpWqdXL1lY3yjnak40MezKNKs4O1ahdFwCJlvS4qKiKqDaVjb5aspbiUFP4d+bSttSix6hHw
AD1mqPwDoON1V5DBSmjFEL97tb8zc3eltvq5w/7mEBRNlpvOMTwoxjFDaRz3T6VtVykMvM6REM7i
GQIzyJUkajlMGFrAwAbMXfqADNxqtTCHiuSLfBO0tKsPvagWA3UfzlJWfx+1fu2hBVFIVgE9NMEt
Ls45TmPPptXn0lNgvQg2Dr3KK4mkKY2fmO2Wpnmzxp3HsZ/gJhboUhtC0TALgEBi3tYBXI3d7dj9
+NO0F+WmZPmnxnebXV0PdFFnDB8TQa0rGvCrFgEFXByQTqjVOJNA7vPV9MPN0pM5k5d1AqYqGY4u
PIJIFMvGPIAfXRjoB6c5rYebDc+QZCQ0JcpNP/lOQ7WGWdoWfKlfhria8umk4Iv8Ye87fyjWua8j
NPxcrJxIPCkoCSgknFcSWfhG13VJ9pDGXaKxNiIjIfI8sBHrgdvJYq5cjr+Z2h5j+8cKjuALRrGp
Qzy1WE04Cy0CfhBtukw5uxHJl7wM5qFW5SZMTqP+iEjecHZSf7iAC0T9DZpj20Uf0xua5p9hx50L
iFwhFKkNX55dL1OTmUY2jwp6qOAeo8ARPTnTXMBsruhd3OxL4yIR2K2Eh7y+x6iB9EOJkxm6X0y0
d0RoDmSBqiZX+Vbwcw3VtYqZVOU1C4HgKfGPFb85Q0n4zcth2hxrOKetdhXh5myKP8XiGacJy5ki
Je29z2+19S0jaDfsWkd/GyW/ddVtFW6LmtKhLlIQePAeiAq3DqrebmVP9hloQkUSydcZC3qjxPot
oPkl7L+tOvisGUBFyR3/BXMmBFnZG3//UuGNN/GRBzTDPIqYdecqbnebktMGm1oOb1bLdCd7mzr1
ECdTyFzMISyqCQykPD3mN25Yl082eo7afUAxWQZ/COE3nvdQlXadjowCIVngkNql1TC342037Y2r
b71ql0wriWKHxj4q3LOohBEXA21oSR6JPyIcz1EUQxe7ClQ/YlRmyFXmKa+lwkgZg/nMylSW6Yje
+svIP5YkzEyDMarRDmCdF32ESrpjb0ismb9iqK/rUD8fWl0zur8KoCPWr6nDEAp8VL0gm4dsmVQT
B07ZS3yz2FdypLcuHM6IBnG0Ja7rYeV4EZYJDejw1QEQwdwJfrRoH+xQmwSkEP8qE2xyOIQYdTKK
eleUi97wKafKTPSrksYH16QkkaAdHDYK9PYTYhKlE72sm0FC+CO3bIHekSUMkEOMMkSjMkYDyYvI
o9HuraohgkajSO6BXs+kuyeWWBOstbxz7R3ZLnv2dzkcK2z1QidGgaF5SRrh+PCkykf5QwYHqR37
VFU+EYYCLnyTTcHi06IZ3Fico6QgTFc9CsJ7gTQFsxLLfcQo9tu0AnazcmFHOsLvfSsh2wfM/ow3
VS9XbrJxJrnt5HtE8oMOzWTKJqxoURMLXFsX2MwznUlbYnVYwJEX9iWKywKAPdkHrTJPzI+xhycH
zZdsKsReoKQ2WX7TU8jsJy3nNuWALexj4z3R6Y6ZenZbfTYUBxtPRoiMgIDLuWZQKza8EG2JgwNQ
gv+uIRsoC31BVoKZv7vV0zb/4W2a6SCo6x5zbZyD3naXcVGQpvuN4w1NHmuT8ZjRdSUkxFnNoeXm
tqBQEieVGOYK6Odao7XJuj2gPbYP9iKo/mwQsR2DL+qlFt+VwU4bvdGi8n8qV6AmFStP6c+Sg9lU
sw+DWWoSlBtdQjpt+59EpLemx6znWO1DszAUexljwtxFlxJ7nxmzLFLKko2Spr8dInai3Eiizxzl
g9TyZ97FCyS/+AjL7NnnhCW4iQE0tViAdPhqEbECwFpD0FtHJVNJZ3ymtuQGtl3CdFt32SjVpsHo
M1NLiA8c0yjrd5XwsIy7tzi1r5zAOxqajR1r0byv42/DAAmpTPMO/184Kp9DZhBgkHjvKXSsJiF1
2xuoyVNzFaN8SyDOMovEDFlNY+BK4kihnoNdxtaQeangPnjXkitRzTDpHXFTdZPHbR/wPYIxwNiy
keUxmKKmh21VXOLGRkS2V7kXaoNg8A1cu0XYvaopdl3+s5oABezZTJ6E6VnK2XI+R+aX8a+Vg+VH
Fa4Xn1FygTwAo9pDmfhkGs/JgUfWZ6nYRUsDwGqoF8th/AoUfOzISRy8aF5/npa7TXMzURc6HGZ4
gja0R0N1Uzmm5VoyFqAsnzvDbYwIU3BXg9FwhE2xoawWh1OenwXnuwMSJtunxSIrVArQH5F++dW3
4Hu1TuzHXeyC2q8dHl2ezbwwMO/96cWHDbwgT0idVM9AaOup2a0XNXCBod+G3lmr4c58CqeeOyDr
MyIm7DqZQ55tB0bRZwLPBZUIzmO93IR0MhR2FrALrwzQk2Fnp4k2MJvRgU5RTzrpW2A+AfzkK280
1yMJjginlPZS5S/h//kWuKOiYmUEOxMlDR96aJJW4r+7bT/v2arRHWik6bn+m86+qoJ6Jvs3uwah
PN18kblxUBAEPjxvgKnIAAl2OIpgRON/aItrTMk/MN5oycmydpoG5ZDF2+jdi2wHFZXPikV/jiK3
GK+O/qflxJhO2oFTUFzxQC4FaqKY0qxS7+TWRzpQ4JVEoJrXSBxhwuvJ2kQUUYP6AW5rVs+K2Zcb
d2tF7Brtqmik6dx8eS7YWEQAI9yZa3DhRs7CRDlHqoarYFKLPw3sAcxTVfLFLIf9ZYMo2LjlKND+
4+i8lhtHsiD6RYiAKbjXpveelPiCoEgJ3nt8/RzMy8bsTm+31CIKt/JmnvRePb6RjKFjhG3r1BrY
WAACiv14lUypDrfSlUKkLsBvybiYVG8kr38d9VYNacaMsgkimhSvFtpHMDqwKeuuVrAK3XUFJTEM
N8JapP6JCSu0NnV4KsgBhflFdQ/KqETbXEfhoFLImWv3DDNToq61EbHEKweI9tjDhTFEuHMnPAEX
QapeB8Ym715eBTFPDQk7jT5XzBpYsfR9xSIoWChj1Vt2St2HISM9VU/43pmxA8DsBkc1psscaBUC
w8ZoVkRP2VAuI4zGfnOEl/+vGTslnSfThm8tFC7iSlTR9JjCXQVi3h2p4QiTeqrC70xIDJg6+ggb
QFmQsWeDMAwtrgswknira0mahtSeJh2JHtmcUm2WaheDy6gmA0axlAW4Vd/9LXV5xXoA18gNaz1Y
DnfbkMY1vD2hyonTWHi8fCi6y9GaUfv0/iG3hGrLc/IdDz8Z3SY2LsCGBr08P3X59xjm0yjtPTUq
b3ec3AUb4oC/lki6QquujBUXBjZM+Vja7b/IhanSIqE9r425kAycMH3zUG1wVw/F/MYVrSsMdp/W
PhT8l4AkG+6GBn5r5LUUA72jDky1vVFQopTu3Uh/eN16sukNG0MLI0IALllibOzdaBF4Ot3kRF4+
MWVJbW/Pc35bZlyNPHAhzWw9prrl5iIEVIDdwXtzIp9oM5zE1YlI/0JK0dRsGKDc4Ex/4ek0w2aM
yQGwygGzqkaQDxSGc0hiSkkSZVqUySZh5De6qVF8eYznnc2QbcEQ+QbsLadQiEkFyPpfCU89Yw1C
ApEyO23SNje6p6YycLcMSFy/Ib2I23OsMrWHb8PDkMdfQhz+Vd2xro620DYud8pUfUbhLoZgUi7j
5kfyV0La2+LpUQjQUOC8d82bzA4E2sC0triUNvlUBScbLYrmHVS7MUjRwQFSHAAX7iyDa9pTQuCy
sTZTWF3b3sTlFh2zbOFCBaqYw6TmE9BhGTCQinRhdRtFxeJnbDS+Ww0ZXZJf0JJG0d42311xr7V9
U548fPcR+zSaj8cMd2gRQhH8RiRJBcZhk/dyMYmVb8t8ZepZDep5Fc5NuLhhd+zB/frLEPnONnW8
0h1mCjGBqzbBnTyJ++qsuxSR0PyrnVokt86/cQuYaQ5/RlkvTErs8j4fb1eN+Kj9SwInLjl/OY4M
vnyhLUpjRvpxOpC91PHrmQ2r0c9An1X3J0ntvwqnpoxiSI25XR5CnhUrmoblo0//POjUFZCxhU5T
UK7zPcajy7hF/d7ofEqCKTn3fwPjbkxSGGBBXv4FljuVWbjSKfwvcVcqY7ueE9GKoCQw32o4nKuS
aTI8C52ZuFuFJjrpF1QGRXJnqr3OlE/F6B+y0km+Te/YxEDkYSg4r6T+dnUSV+ZXPZYEfSqtXEQu
u/h0i+UNOPvUojDCHliN2ACn+3g+TrUaj20tF1M1ehTdXzSauFFcIwWYgcunXD1ogCxl9pIaERQP
LQz6KtZ/Enm8YnJuC0ausn/j/i3QyF8hnswk43/Ype66TC/4xcauZ6Ip6F54xr3DGCFQbZBnCMLj
4sVTpsQwJqInB8QaIEBN7EaZS7Vx4jLtWNRr5pde/baRUWuO6cLbhsE74w5oAfsCrD7zch4tjcS0
gJziQJ0MfzLQPbbBnpzLtTtrjb3cXyJUBqq6UTUOYTd65Bj7Nnr/9iU6tO4+D3aAr9AeEOQuo7+/
ScU817tJyqlmRu+QzSHvHCujq9S5Mf5SB4fqpa5b9dtvzzpfWs1OhgyELfYyWpxPWNHwvxUW2wCo
eXb4lJig5blMq/Y1rO6Fd/ZD9kQZUv/K028+Q1tloxKz8QDJVTUbmaaohMWc1J0HErTl0k9eY75P
2DL0XvxEzJpWlkNlRQjAt+HySNvZ3Rve2ENOqkZXic0DgJ4V+Xswto7gz0fPTNJpov1BfHbRJaIM
8RfRRtDh2R8s52SBOIywpDjs6jX+SpzsjPfyf3pPAnObd2GUULniefQ3i4kaZNwJ0BGjBsuSzrh+
oQuOu92fjGkpoU9xCJnuEKZVZQnMYpLXb5OmDllOz4VEMg+0dMuJKts5uCyE4ajLHo10pd2UWXZo
j7DhdgrvO1HhdjL7uWv2mFLDb96DFOmR+BDNHKAdgQnBjWsGLQRI5zeA2R0wm2mUvrAft+4u5kM7
pCdXZWqkJ2V8UbTdOURVKtprpSYIoWya8aKp1jPBlK7YxqzgctqLam6UP01zjXCpCB9xHIp3Rl4Y
gwmNu6r2myLuBdLFasVKNpkWolnRbI0cG4jER44JxWmOuYhphyS0yltUBi2DdANdENkFVDivTEyq
mPgwyeYo48Oq5kB20nYeNNaExu1IAndkQHRtnzm7zRGc7NQqn9XnAIhTXxM0C5qXVbqT1n5TNaB6
G3sw1r7a8C4iZUatmnvTGuVfENFjXHHSsRy1SB5zE/UVb1al7BEcNgcaV96rQnRK4+sazLPcLgKF
EZmICng9kla6fRzqRxcNU784NuYPUEZ21fDbzH0kzr3D8o6Lr589kp7LefOKBk6AYVuZbOZGSBo9
qYZ4p9gOq4AD4hzxmQ8zTP/6j9rqyPTg0A5qJU9r5U/vPjrBp0D+UcldZCapjqMWXYb2N6GeKTRO
HZGmmCyE0l7dLqX7AihYs3Gjuw11HzBp4R1pr11YvMa6m6/dWJIvAvNuFb8q4F3FOHFbcMtzTIa2
UT6RR3Cj5gr4DrOfzvgyOOmEOndxErQJNc0s5XmIuFKa/Ly4pv4Lm6fibKjpFANXqC1qgOTCSeDt
p5kbDT0rnOWc2OPd85fRkagacZWQglicCLyL/eKZU1E/OhIJ7BPL1Jjsu/ZP4PRNrJMqpXsowv8C
/NFQ2wC/Y8YO8pVUnKCXUgRZNis/hLUqTxVVm4r0RYkKSusSHDra3ZLBQPMflocEYS5a61gqv8WA
UpLjA8+3zsjawclHAG+WDdc+5DMwS7NTV8GWGO8mh5YT2GAbTbnQjEBomW8kedF0hE64KpCaKA1e
NE8l/ZABb+uZyaerQcAsWPBG3BgcWsWvCcbfTmOjTH4v7045LU1y/Ay9m9kw1hcIz/K3k0Dnw0tX
0Tgh75yENUS87Vp1Ihg94+EV4YOvM3seSN9Vm+3UAnI3MYmczFtEvk9wofAYT1r5TtYudD5cWFOq
5QdMsiYd915Mj/Pa5QUUFPyeICD0U1UMizxmJCigtgY2P9tuHqKr2x3zuX+P87MGy8WLrpJ96OyK
X5PcfISAytJmAuNKPIRHegg67ebaxjppupmCrOOmR09NZrXHLty6h7I7qxTWo7CXJY/1gIhniV5P
LPQS4UTs/dSlp3614u1XHH6myr81Z1WG8IXLWzFhINS0IuKbd4ovggj/UlYHkm1N/DK6Y9XdN3Vw
C/vo0sLwLJJ3wQtJjIVFXbExPWKUKggxGdRTE8ySAWujjDG7eoSBhlxO2Aclomj/MnBuVEXUfGQ0
Tug8fmfiDLQ3reK5FGs8UqfBk6bYGRdqom/M9i8xZ4X06tPwRHbrUMr+lI8Y7TokLR1uAUA9HSh1
BpXywqUKFmp0gXbRmjMWB+ARVkqHTXcYQHwsy0Hduo1AzmGs6vyPgTbfx/bSKYMfuzhIQb+v2uCU
B8HbqOEnOek8tBmfTjL3SWi10F/++dGy6/BgPlv5pQxbGeYXp3Ro0GOFTw/oEB3FQDv0M0g0OSkW
YXivyjXsRk39VXle6Kcg3EgQ+itkBaeHN4Gt0mIjTaEX1bW88v19l5BSiH9kKnfdVN/IyAyVc7Po
iQprbRbLp0HfF17PgFjRJHkoGQ3Ng0wkuobSjMyAn1dTfoxynYA4VrFI5ry1oO5N1ZHWBqFK4edW
o+KFGn+DPaUOT7Vlw6MCd1GVmaa0E6v+LZK1iXch0M5KeIxxPCFtTLAG0JSJYR3MxC5BHbSUq9uv
Ue2MnL5fDj1eQLA7oATCPSAtKbNFVtzPmDcS1UHHvePnT/qf13m6rwDzWdmG2SKqLi2yr4Y2Wkar
gXotQmfGMnJBU3PJZ3U2VXitFbEDOOleVnPX7xBoGaGbtYnVNjKvKvdlBVqZZ1hz7D6QXYDatt3d
5cC3nYWuHtzynfOI28z0VXsPqONp5LMpPVlK/GM4AC7qMbzO+hbBikud+I0dHCNkA5z0FhkrnGaW
CQOUTkEPhy5ymqzeqWPhbghZScs4X2nCkTFVYuHXbhpWExV92tJygC+42VtyJIQV8uaiCJYiLT7/
3zLcETwmo+jTaIqnHyYPJtT4twYPjXolRnRx926BsQ3ORx4lpOzX72mGEtc68eaWAqxjp2pIoTht
lF/fIxCBqFsLyj23pZAIdHF3Ly4uNiiv+GnQAwKOU1Au2DgjZoi9Qqt3Nu/gh8f5rUosbphchcMI
VRISJ68Di2uzrL/N6kOx5KxDs2xja2J3v6lBbW5/7TSskOHVCa+9v1CRkA2ngq0tbTv3noi1C4+H
qV5B3SmgS/FrYlGtBt7nDrSFNFOuGhbzmGMnZs+m4k4QpKcTbkBKTbPxwfNpTsKziCSop0gEgQA6
geOKH41E36Gp3x3smh0Ow5ABRVEqJslq1lGX5YT2IsXoPVACYuBX7LuDIMo61PE0A/XaZiWhYEG7
dL00sfAw0abDJWN/iKtDX8v2ORjMX4vqsZBaDjR6i+Aej4QSg2z4jhHa6gQF1Dz7DldSiD0xj52I
qQBE55VfAD6UOp8kfnsM4hDyGDXuTqOeatmYuh7PjpUffbqvcqdcd/Kv0mSTfOAOGZ9Y9S3k4ZRp
KK3eKSAW7BPDzKI9xujAbJeCILY6bo548Um82oVqPzRfm3WYaOydrBXIctaGRgePwd+TvyTvrBBd
te4ceXw9c6UPJ6OfqkVP78cxb5TuASGrV5dtVTcwqARUIHornXqTITiMVOTRqhyR4QqACyhsPenw
gglCpF9HWnXPcfAG/421HOdlx9aUwdil9kcBASF5P6WPdQTMGWEeRCZSvXqOkoUhJX/LucToAXvF
PwY2sexNn2UbkJ8zy0I4jIx1E/lT5jQAY6cCSU0PfuTo6jr7vjsH2qEoQTZmU714RdbFR8Iatx2S
gMJBxRLQbWwlvKSQW/rst7cfKhofNuEVNZDjORXwkot47/l8mTrvJcP7TdP3ONQYyauOV4r0Go+Y
IXhA9TRYWXbBVQvZkknHmN8JcxcSJruFm+SwL+NXqgOJqq6YafgxVJ2LRXhIui9FhWPyncq3Ovjk
LC54iWQ19nTilh5FxzL7Bdn90+x1KMdbXb007ME67aHFbESHI2ogFOuvztjFlFMqXYdc28yFWsyC
weHDO/OdpTJcGvWBKRjFjTshQY1mgafvn289Erx1MMqnhvFK2z+XgX8IdHirbKWqa0Edp6dfqzjd
2xEIX4GgRqq1y9eSSmE6+Q1trpBsCineuZf+BQ+sRe0LDZyuz4ufekAruPYu0hWcpQ4QpTSx8j+F
K5WVkmZmi9LEHwgFLMmPEZbghvthEpNGTZGRkB5DX7n4knuPaTzVOfy68Kcw6RJQHoG5wf81HdxL
4faoFemMVlne5lg5IoYPZSHGObhd9LirW2/TylRMbnoHuyIG79gjhw4jDOWDTjBfrha9/6XIP4KM
R+9+VB3PAvWLVjcN7bk5bJPmkpuTFnkoNh9mfwzlrzbd10BgTCJxRr5yXAojUko59zVWmTi+8CTa
HOtD/HKHp43TR1vlHeLY2fPmqboWxez/gMOCFgapZE0B5CPUf7zw4FS0muSs6Hucud4971Zxdmrk
tz3iRLR/A9Jhk9yTmGhKxtMW/RSiI+j00w0RV88EgQqTbK8hITJcmT9F/nY5okM0FrXhtplwv17Y
/Rdrb5UUupv/yuZhzLtRuhO389iF98k++WS2F61hU9zFM0fJFzJmcUVf0HBcG5QonMdns6QL7yp7
d7/8EHFuqltmLAL2v4p0HwwaV7gn5HhqLx0B8zxbaIgGRnFxAoihsO/JGo67EfENVofDguAVk40k
fgN+mVysymxTNe9IvxFZ4WHYyDjGtD19Ik3Iz0ba6i3TOm6Jmn1VHlKXEyIi4dWg8tLjsB2eBQK2
GPac+om0r0Y4Ni4AIY45z6TKisoqrqZ36HTrInJMwAa2dqpyh/bRkYzrwqfR8DZ9VQSSEiy+BZRi
ryFUsM3QGzzoZb1/buOD2f1iRrGVXc9k6mYEASKwy9+tucKKmqYARrmux7wNc5RyM33G9dnnK2ei
x3fpgC0qbORr6SBHQKgJ3IMqm2TQ2+htdEgRDYiQfP+phJUOcpzZs7tpOJeTnYxE6T4N6Z3l3wLL
qDF+tr1hqeQHZHMIDVvLWw/6pil2tjWuwIkKtBvARgmas/4oBIGSaJcWd1d/VJi7M+PppXu9WhXp
IrX+FImlGh1fYAdgWTIZurxsucMxbVnWX8CGOQ1X7HoGdkdk7v3h1YMPUVnoBu5eYR1cklft42MQ
YGTcdPVRdc+RcYi4sXbyrVEHfLac9IJxPr+V6WHwrnQ5UyTgOsuavvji5Pkbzd6Y+HnYbisQCAw7
nLikDjr1xvjNEdvhms+XPjpqhc8pRMtrw1/fTAgjEwO36eZdmumhwqhvD1tFzWbUKFNBgk2wNKGa
KL8KLBWfwUnxhlXgL4DSzWKCBMybAonJLS9leVKKq4aVDd5RY987DZERDSUpd1j/ZiEzAoiff8mI
Qwgq5gVA9WCmUatdsaypjQmDDXRQcGLPlGRq+ohhh1Bm6U8qXFhDtzN15IxfxXgVOKOja9Y+Iqle
hN02IvXfcj5rIDbqatNk16o9yfaSahYuA4N+jupjD1JluMnlMaa1mXbzLP1oySpUvuKU9m1dndWI
wBpWsJj4NvFE9ngO2W5HvmasS2uY9ClzcSGWRYUX554qHOWUqmSsF6qGAuuVwwefNnbZyymrsVGD
uT2S3kOnzn1e6gqvL+nHImdD5kEW+VcTW4deuFs5OUkFceIDWEk/PYyXLczmtU/uCHHHTe4Sm0xh
PdIoo0sEZDIWsSx/OMiisbFMU8Qg5A+uoUOyqpAoHf9a06HmDq+0Pri9Txx31vrrIG4PMnKrT79I
YUb0T2gLwbfsoPEZWF/CV4vdvTEoXlQWYKgmYzNkxOozsn8klg6AVxpMahq+9lSl7KWj/MV8KPKj
4OYYaZe+ZbWm7Iymo72c0Gp5EKW8dYxh2oAuH1eiZruHy9ZjtzRZipXNrSnSS5D/1Km2II84KRSy
lQOLbJZZEiwOM0fxxWsUc47LuxakjXHFdGjHa6WBriehHnM45BKd4EnPoOP80kbyb4TuVSi9HcZe
FGHJfrkoJWYp8djxbwsCSVM71Nb8U55uIwhbVST9s0uMjOwpfPzoRTL3lZvf71oCcKO3YPTXdSaP
so38hUNInDVSCM2+dsCbYcx2KA6gptMuZzL06pLTRJEd7OVzNjqSfkiUdaMV1HTw+uaLi/2tS4uu
qhOkYDdqlJAt1XECpN+Syb8yp3L2i+MVgT5Z+alYqKz88MtNijKa2yW91X0GzwCXXYlmauBmBKxj
0qkc7KUe6oDOMtOS5haBjzDYjtOC1AMucuhT9WqJ5Tp4vKZZ4WKjSYlLQ4/D6NRwi9bRUNJLEnEj
5dQfcW+OiwG0cJb9IK0VaDCksCzjBZt6hgmTAVsK7lbzVQ97zbigdcreIzTXsbWKh7dsvOm90bkF
V6Q2fPYLYzYy4mGngzEEZ63wwU2Z7gN++mqGBuoQEr/7Y93huDlwizXs52sV3p385uPtctq9rZx0
mfYYbaIn9SQDGltLcA9xTlrADjCiW1o/TzF0crngEx4ImyZ3pAvNZOfATgyjg6YfDP1L6z6a95Tq
HmuYx+b/1uSIFc0/7hH8MJ92Vc5wEGKqtBbEPQDgs9aL5pn5VomW+GwhgBhxvQKpBpZMRslie2J+
GVh9Q+9LBY4XoZEEzKQtwZ+ueBpFNnUhJQsaKQMAAhQv1WPvK6kBhqS8PTW8KRTqaHN5XZf7xl5Y
Znd1uQgaQmEgtpk0mgnYmry52fVX4m/tupya2a7wG0h1ZETsCSdbqjOD2ySATgHfmtN6SL8L8Nvk
8idAdOd2/1KY1SjJHAo+eLxzUl6RXkAFMgyA1KGvZgwLpVRbo+nwjk2KpTQ+jMPDNg8OO4n8HjpX
Q97Tc/9vyI9JcM3KH+EcYqaRGImXaXpwMaZSIyzjIrPnERZ7mUh778Gx2INPxa0K3iOdd8TXtQvF
rvDpEjBoWn3TZTbwvCMI59UNSWm+5QoEk1KtRnaijms3ejTkTYmneekxVC4K7x2lvIf+zYCjRa4T
PeMVIx5E+T63cIVwwTKqazl86e117BUow4OGoyzGB6ehbgkEWfZNe835jK1lFBRYlEQQXyeY4MwT
9kE2yt5AuMSK5jVKx0D4inKpCWnLf7KkcyqwmeYTJqU3jZfqqIAEyl0tH7gqJBVKBCNjtE2lDYVq
sxZxpsk2YbyICEgz21nWT2ZG8zwAz+pOh+hdpae8OXKpm7DBSDMa0L4CDDaKz0kPLANJctzA5ewA
+UQ70W8cYoSQH1nMsDzredlH6VdprlyZAYGcjBgtcCykMkSvvyRfEKwNCzYj7ESrVZTds34TO7za
pJk5nMOxu5BHsq78mYahS10PYqmReE/FyHu4GdRHmBSG8MGRzWOr4E2mrh43LAVFMQyFgFtv133U
+FEGUFLmvXN2h50vSM9QOok1wU8eRsEYOx6w7OxNhXVrtwlArFn6NkO3VcJzjXcWMjzxMM4uTj0L
qgWXVO58kYVnduD6AzsDmVMbHjFryKYp53q9j+hP7HCiphJy2QO/2D+NmyYrT6IOSX7KlB+rueg4
Md3f0JrK8i8hhFFNspJX6qxjBigDy0O560FuAxYPOajjEP0XBX6baYQrPQQiWikZfEIskBJOw5YH
LOxOno2HsCN+/dC1G3Umdv7dCnMmd9gjyL5WSFQddhSvnlMU3sL8qsQIsUQ2UK4k8MORazpe+K9t
vkwR4cxtSvIPVqXbHhMcM2l1icCSDEyLQfxl1YgxGSeq8czydwra36wC/kz94sfYC/hZBhK9H8m0
4jVUe1epuKPjtQHGWP+BPM/eGKMDqBhvZqpbxGMkdz99ZpXK6QkmkAuyUZ379BoYcPK/0vyrDjDw
BDUX5moexa8gudfDTR93/iU/Mxe9/THSiAoHjxnrZaF2RFwvgUoZwjZFG3PNJxxWxzhqFWRc5Efy
5sg242rmpJJ4oaCVJ4TyUwMKzl3jCI6CT+DRsIeQyd+Kh1HNdEgxUDlIDkVIBP7aP8RhbOFspwju
BH9tvR3UvYEWU0dPi/9H7h6leF/yeuiHJS2ktrkiQOmj6kfRFgJbid7SDwudrKT1knn99hyfHhds
GMeEikZ7rdusovZPUv4G8WX1nLl/XF5tChPNW1cw7vQER/E6e/4LBZLfFt8H9yAwzcvWfsjGrnA/
lMBH9i3qVvQBMd1wmUL0+fLEpG9W8E4xXCXVYpDRLtyVy4+svLjhk1oHS767w6J2UGvAKCQLPVsU
sHDKVlvmNGw7XMC2RqEt6zalVrabsC/nPP0zTQqbiKZCW02DTRuuSu6iMdkVEwUvV686pw8FGsk4
z0f3rthZQYeV5eKBxFP8s8q7JoYIALXGxtiQPk31VnV0EtWYYNmpKaMnNcXtrF6b0ZxBvc6EQAjG
bB2YRai/vOBBbGmQTw1mFKYRW6PddyP7m77lBhbsW4wRXXNr0eg9tmQBsjvA6Fpi4ekfBNeBJpwL
NMHhW8f25cw8c+FXB7hCBMdoBJsquDAKPhX8cAdvLmknVeHwK46F6c/s4e36B5ePbxf/0gBIRTbe
BpPYMgRnugSgFQ9EfZtopwTD0TZBRug5R6XT7KWalzl6GYwcigDWbjiKClFxFVmy9kPeAygxbsj3
GtUT4R6yTJ8wO+InnQahmBjup2cmghlXFHhFoSrR/oXTuhK/nrrPZFLehTrP7E8sr0e6K1ucMNkZ
2qHzDwmdOdzELS9cjAshHRpe7OkTQ57SUgrjiGgP4TgD9uVXIpPl4kcIwlnPHrV0+P/Ybmws4Swt
LXbSAfwoPSQY0p8UP7sDdni5yLBl4UyLADuSzl2fUJraZGejZjTleZKqbeztTO2S8ESb35L0cc1P
3ZtQMqgV4nCuWY4jihgrybigplLMbSIB/gXU7aRXq0LZvaTNrtR3ibM3Sgtx7twHLxdLvB9BMQ3+
1emfiqwAs3eiyx6VfKAKn4X1V9V0kLm8wbzoYFkWaTUCMUhJljOw6oFM92VgbjZfEiV0nBFFfbB0
wkhxylVgbTHH8wk1yZo6HwCExErXXjUrYXipLtYkzh6wIbgldjLporpAt91b1SvK8AxjilOGvemM
T9Oxsmq6WFF2Vn65siC/tD0AjoqK1V1CQqLvv0zcE6p3qdn3mHB9rZcbdvyQXRbvjMfen402o6dT
hciJZg7LDBeP0sxtf6GFZIXfDgqgneI+vPPX1BjL3kc9do8ut4kkuwb0EcZkaYp9OCbws++ggxCI
hCTt3bDaWuLZDFQkhCwxoJngTNG4ffe8RMTcpuPT5xY/zyjR01YiWrHGZyXURc+sL7GW/jAtxDwB
gpWKG7uTTNmP3MOEvIXde5OwXcrpx+92LQxa7DPUMWGs99VtgO5Tcx1s+7vIgUBeCQpnvMKIGFLd
MPGNPR9gYW6D/mFpF1u8+2gmCuqyNv1QbyIBpfIbc1o/7JMMFoR+Im33TxPvcZ/VPyXvEFQrDCpp
Oa6bew0Nhuy2CiYfVGMouUurfEKeHLCCYTSwnD8uVcJepnVAkwBOHqzo8M2Xtfcoy+8UhGjs9QvF
qf+Fzlmx2l3AnkMVX1k2l7uVxtiRjx8s5yX8t8Uzm9yNbi0ZP2mwF+OtGJVh2GjofkH1Zrffi0Om
Yjkczg5uCDd7C9ymMoi4EUnvodwbLlTX5t1lj6xcy+qm8e+6XPGMvG3/WmXXIrha0r0YMYP4WmQE
A1ECLfc3ubuWSNC2wZemE/D5bqCZMLNLTgC7NYWdY5xcvuj/j7sjzigdn54TrhvjGTmMqeqzUH40
EIOlio/guzeOdL78ix0wESqkQwz0OnOSz1ygVrzvxwIW+KKY0tuSEmB1U2Q5Rxyvm2QuElY1iETG
AA3WUc6q615Sh/w/LrZEoU9cQU2s/spuZYZPiei7xSxuhdznzsK5i/TXBGytoN90dYa/mkrZiMen
wa6zigiuuLSEuSTbh/YWqXMaaXn3+5aF3xxWbnOt+UDw5MR+tamZS3vlFbIwAKTaScVS456hjXxd
6WmExbRjxIn3inqTXfYVnFPjS8GZNGPEy/x2/b8hOJn+DY8/h3sj7YJ4oabHjIckKRdecrRHq0wB
WVCGulKQ+Fr13i4nqt9co/pRegc5JTDRTipfoyHorNhw5F6Jmq9tcdbNvYLQ3MZIZuGDz6ExnKx+
LofvPhWTMqMRkeMVBbOUj0J9JPXewCboQB6QjQeAsF3l0WrxZwKxrljLe8iRnYzzXuuIv/HPwpnl
KjxUCegzw0ezKcNjGF2LqGIlRraMym+1Bj5kU0q2MaqtTvM3/nyR3kIAOliGwbeFcCyyQ4VThWag
SS7+XMdfa8Y9QlFOWHRl+hZj0j+Bncznipl59WywSEeYxYiMuKRkV4dNZ4FUW6ra3qUdSWfZyMtS
VD+R+ZGznZf4d63C/qtvQFl50mqQYDX3cxHOqyyZlK6/dHlM6+oj+DjK8FG9/lioBz1DLcTdSd/c
P8NYAmGWMoyI9LLo6suKNySaaJCq0+yvFOl4RG0zPb5lWnQTwKRGOIURoTWpGdoW46RI/kxVm9jB
b17da/3pw/rJySyGEEW5AEdjEhDZNfx/nXD3bfrHtG3mMQzix0ppahxOhHZJaKasWqOJwVUhA8rY
+VwYh3gpwIj1A/1iPg4uQ+H7BFGFJaZzP3FaLBueriihvlmsVC7RYSHzyTTnhfQZupUNHIz6FhfN
sJJvBKNxrCyo8BR4o+iW2mXRVsZQ1lXvlBCayyp4sFaKerE4svI4hYn8gYMJpZGzxeoJemeztNp4
Vcu6iRUWLizNcdhBbCtexz7OUKZts+KuHU6Yzg3x7bWbBOVTaIeBzxlNj8RLSrwprAD8r1E89g1v
Pqavh8Q6UglVG4ABubc4lAmwDJdMadVhABDwWQE+78ZdpBSVi154C60t3+2Q7jq2s4begOnjs547
29RXEYGtzVDLM80DHxMdNFoVmXRiFW27eegyWA3+U0wia0lpKf5Q+ObJn2tcJWsXxu0/wz42dUUb
DTt4FrM9ipl2bo2jC6C59b2pcDchuY1QPbdquYo8wBknTBmd7C0DHxgKKSPpZLdcyqvb6ArHUGXd
Fecn6/ZhwFaellw7XXFRTJWDQmiSVKXEpdi5OwwThLZcbTcU87TX5j2XWYrSpXIttTOvWgJ0bYDG
4HSoeWZK+xkr60Tca2OfpvvAeqIhxqzrJIwTSbF2eMOOY4zfUHFfLez6xtWnrMx/WrvLxxSgjq7L
9fdDWcVCp363TXf+iOm6d+GssC5DPfNGUiAxLA/7gF22U51rCszw2tqpI8vEwM6WrOEZ2VB09XCv
12fTnxbZzxBsDWdTZfWkbFtClmupuVjuXu3f2Dfk7pkaTyX/RS+qscc536W8bL1tXx0z6aDVyzi/
SzliHrwKttCOtcHTavKCUvxPRkgmHJfjBtPrVkmuWpxuqFbt2NQlp1x62N6mK6cuExjo27Y64pOp
ciaoS+V/DQFTpawvc++7M85oInwr2A91/R0lp4C7HV28rbbQ86/UZKAhAymr/5F0HruRK1kQ/SIC
9GRuVd77KkkbQmpJ9N4l+fVz+GYxA8wA3S2VYd6MG3ECbvQGdDjsuzefS6sHMaBk4aM/Q/PAslaM
Cz39wc2aOc+qXlsV6I//J7Ya+VSKu0+mVU2WmXkto2sgrol1jfr3IWFqlHed/IKVxJjxz3VzzeBY
WMua6ZdboF/zZdgV/OoRjCPCzg5FDeWJrmxBrcm0MC4nUD3viqmjJvOZWXKH0gW72GwRVDdVKqj+
EETTudm7oG8eZUgangvnLU12hbrunHvDYVri9DbRc7LwrmMeUHE1OFyEKu1Hsq0WGrkF1BxzlyXc
c5AK489AnoIMf9tZ8BrDc3IHntQKSw7sZPG3bX+7zrtfrUvYNrXc1wh1LeZaTHju0+A91AFx5cAr
xpFOkNk4bJKBk7b5HmjrksO4c8qJewgvFK/hqhk/FWnT5/w7VK+Awd1mW6bnkImBrFIOVIK3jtC6
F/Xw7uorRd0U4csxvmOk68rmy88pFE3c77hfeESyun7TqE8Vn/oIFd19YwdUuFdyLHNHZfQk5WL2
xdxzLnn169jfE/Ndbc5WwxH0sKA+kWRl386fsiisqGhWQTwcxu+8gu4cXaZt5nCs63nFSctSfl7A
osuJpKC+SoGtfTc0myH5jdSTwyKbjmzoJso2dijB3oYyfEPQaSBSR7SITg+Cm6Kvom5tRZ8Q1DGF
46DY9+Pe5entMIgn1TbWlpH5hCN6iDJrIeDFGYRUKNdjR0ntEY/OgAyyMc1wmKEQNixPbPV+GbZ7
XY4Li4IUjeWIjxG6qeIF6S/HXEp4UC1XBR3yhpIdjf5oZr9xDHACVo/tPKDlRu23oPjVS9pFQrwM
OS4OAFOAUsW3WjbJvOi2Ns4D6ppYSAxzw3+asWRvn8xl/GdYK5WlwHRZjoANMRC4sbbFh7tJUqz4
DW0PDUDtVdX82dbS9BCDGgdAH0PngKPDorUmJqvykSM9pnr4Zhd7S3sPsh1vHv/k03YfhX8K+5cK
eqlLHrFxy0dAdz85W+8Qk2Jf4yvRPxqAwNSuLSSzC/7+loVk5V0sIEZ8sqdKoNrhRyPlE3TOBvt5
7f+Z0aaRV+4ZpHKcgJHJBBl/mxq4S/I8LdK1iRBm7UnoArcglfGCQSnqeWOyYqgMML23it8jTZ4+
CYpoXETqlyJwsRDDKy22dC5fbpJv7rjx0PqGfl7CSxjMVUQfVkrFGBGHVe/Vs5FfderQ68xq1mNf
lbgA3fJK+1KcbePwX91+1iPNgvOx8NidrGXI5OSLN83ce3pGHuJiOF82F77euteowJFP3Bx3tGy/
NTlg2MRCqW8V7SrAuo7YRGqV78lXrTHwBC+bfU7wK611XgbbyQ8u/kk7QiFbmf2Pnnyn+cp22Vnx
NGGmWfsNRrr0V605Utq5PcgFMF0yGO3bICS/ytqSdFZ4L8XidT16Lb4S88QimCcTIK0TL8jSbmws
dgMQaD+YD0Qqs01igCsWV4+eveHq0VpDc0hMv5Ca/sGBnWtggOtxKweNNJX3ZnaroMUTChTJa4qV
kyaLzMUPYGPEWzqZzWPlkiSnDMiZCWrWSI56Q+KIrD2xDmyCudgYDAyKiSibUA4ULLsaPHI2dwkh
10j6BlNN4+3TmJGE4qO/nuCB1r90lb+Qu39WnzTpvllsxvgARPZ7357xpyfK1Yp75uODr+kLszNX
0tsM0b0HfV6inxol2PC9337lSJQVBt5VUq8HzBGtnNqB02WCHyxxQfMiOmM+zZ33Tv8yPSAQGQWY
15bxc/pFXKZmTLNy4MtEGVWpm0jvz0LfWz74sKkJfFR+FMpUQx53RMio+UiB7qe8KSQtbHJjrQbZ
rzhE4bK1tkF8xVDz5pgbCy06AYPgVQ7LZbYP0S2Nf6OKMquDO4VdlQX0U5TpTx+xpis2gnScRmMX
zHCgYVinrBdlIzgs/Znl3TzjpvDDA/Gf1ejDOk9bBpYAlaYdzxqiYxqfzSSYFcBfHQ0bKalqv+Jm
V+0KEjCdOPGZt5y7nVC6dM+6hzPcJLYlGV3RKsCBnDxUyzC9SZ926WQRFLcoOA6MtAPjnuk+LQCG
stsmOI7x5dbZFqDvwiVY3oC373BmMVsVzqEboa8mi5hqRV+jVOtWAnpQzT+tf8ZWthn8m6FvCeAM
+Oqr5qJ62xJPW0koAsTMcqwptzUfSfEjmmNZo47zwhH06uFpAnP17nr/IqZDRSzWKHvWBu9a/2nF
Ixox6xBWlLlGuy5bBkzIklfSY3Vkyw9460TTEaBpihm+TEhOE9HDqnawovPhveO8H8qNKkjho109
E3HKkkNbIAxGO5PkRew+S5J8qvbsqlXah8shPPb5zopvXX3QFRgmI7fID9n9QG7lMbcxc34UPOLp
LkdhjttwrvHyVfmht4Jl3O1zeRzrVdPC70bpUfChOgoeYm0zhPCYv/TyHItra8CryXDO3pQOvSnZ
GMx3guOwGIDIrQ1x07OVWTxcf1V33NPKe9yzT7rV3tEKN7q786rPlO2pYH4Z0KMibCB+AJ7wn5mR
TqTceOVF3GrxOtD+CPnNmfMPrYKpsGFyxbDZcnfTQ28yDbXcyX2sV/T5zYMoIyRLPi0Xx7pwt5Do
tY7pOaWprF/QR7+J8U4LlAQrhcPIwVKXH1p6LVIo8g+vpN3aWYfme1Xay67iS0e9Zis2EuPhdC/2
A2shZTaLu1+dgGGGpb3GmaFZyLXKUg1fIRpVbrKEdqxLpI5zM1yWjHWOsTU9WLP9eYR3gjO6kZ8Z
9P+hHLC9mPOpUjq3x70ZT199IMYNuHGHcFO4rYi/GVAspUs9YLgeW/69mGWwkPOBrVuibRV5mxiA
5lMzD8D+DT71PeygwNpQI+Goi8Rbtf1nJddl87B5r50KdYMPWoLDl7LaMqCNg9uYdMsLiQyjn36c
gHqGniffKXbY8AfqWvNvZfMVBdVZ53Hs6x9q8ShdGFMEgIZ/3JpGFcoXgj+nCx2OSwunG3yQudLf
KgyTLjKlOi4yLN5c6zL7UIQPV1nzUCliAzhwzu5wFRaHHIxeTa7XFZymHP2R5aKOYkfnvEuAWtQB
znbKuFRj5mU3szXgabL+NW34lQ9X7AHRmemeZgeA6deUN0MpzmxQ5up4tV2cLCbO+lOMq85xUHtu
dczbpfAWLAIf67v9ks1XgZ2QWC4IX943nr88znMPj5Y107RqlolvLOba8JTtY9o5aOGrB9NjIpgN
EM8FSiVyv2ktJS8hW7Yu2VlclvEWdn26snk7Mo3OZIposCnbClk7EjYu3x457oN8UgMgLOA4ziGu
p6dB2eWKCa7gHkEn5XE0b/JrNqwr5g0//knaP1V5jVUGqX1K6p9jTj2sNbXyhZNesJlTsXjV1sgS
7RIp5Fjrn4Eod45ZuBv5GEf9zkHooNSPPnjrzaomZCHA5u6f8DdRPsw1eZBcsuIW7aVmnJL038pH
3++TWEJBQieJV42+17l7lSzQpjSgYIiqk0XhH8r+u8OclvW3nHS39mCI9JKbhINAnZNgps3lV1Su
WvPeY0Asvc+g2tbcWCtt74XfBcJRwcPDa3BHbSgcmYOJgbE/lv3csPBsKmStcel/Ju2Xln7QegKR
ksut5gJW/I4sjgUXwsatYDsUqwDeWAGrJzNeN9HRwekQaOFFolNiLPVSnCZ8hy2kHTL6/RD9yqjm
hXt32MS17O7UKXOO4pi7/OaftodBdLg60WeFXGHVKzO4BvqDxpK3mh8hF0+jvjhlsJii6gVRNy5R
Pu+VMaFnb0NFEtvfaB48MnBiERpMRSonmYGbrWk6xSCRl3zqs3UgfoH1NLg93j0HZfmzkZNfGTUr
+7GjD4N9cWRWb4H4KvHM9/l4iJoP7iZ4fZSCsjPjO8Ebh5l6Zvb3XNEB9LfMbiS43GghAyZgXHg5
wcA0meG3w6nwYYE99os7fsh0MmoC80gR/yDmDbgYUxpVOEtNbafY8SyL1UWZS+xdfyr3a9y5Q8c6
tTuq+slOGdCsfZMcgI5nmdymfLxCzqs2g1qFdgiBSbMXnsq1Dpu5va/8a8m4TPRlyLYNdiIlOIvg
eyKYqlhFe/VWYFwOQI9lDEDUALsAfb89bVVAyJIP2UazQTnmJCSi0l404871XqncJO2e2zqflWMw
MNxal7z7VIrf2vs1gBf3z2EkEtztPYVJce3hLRRQYiCyMRdxKWjOqFsW7jqn/vLbT24+FnwfDZ5w
Z3xR89v6HeGrZtlFuPdGnMABf9lmRCRscT3KfZHuTaZnT+m3VcOj/53ZE3LbTDgxUtUmZ2rLiZSJ
9ruCQ9qW6qYaNmG47eqrbb8seSogMpT+nk5qfdx1aEORyR1iZE8F88SD70nl12xAlcIXZuIlNg3o
Vy6Lq2cd7C2jJb3K4EpTW1/58w5Tv04BkciaRQvywwUbmvKxc6aWbbKWwyu2PrT2WhDtkkE3d0F9
e9HegVOO91O2T998JbzvA9mY4iKUmTC3CpqcVey56QDcTnLCy7zNMY0A/r3r/bmhpIsSO0qY3I2a
dJ6/U7Or1h1CWi9MbIcVVxxN7EhugRab2fLiRGyXLCxxAsBXqbHZfI+Hu8hZu8pAOzoavJDgy0kO
jrZXXFzu7rnt6L/NN079rspLaG0zi910ey3rej8ECTlRyo3xMKX+utZXSbgpzL1qf4hc/o3uPzVh
tAjQpiHiDFPYv9p0BpffvFv4NZy3PtpMT/0cFdltoZ7F72b74SIhxCLDDujxX3551FGkbN9amMUR
X/Jc68Z3qGSUk/EShTOVXhBGo7JZRhQo6g78Xj5YHEVOeAfFxLTsMvgCpkvuHqR2JWJRV1HzrnL6
cXKk+ZmmlFmKvdRXXBpgP81pvUZN3d3U+bHqvVG+2oLsPrYisnW4bzXQNgMGYR+53HOD1diYC29Y
pRXcJ0KOhoLtxHrZAF5QetOCiX9kWeZcNLNasz9D0KYLKSJUGMZskJyFKY4295c6W7tECkKS3Wii
Ds2kydpGT3S1vVBO7X9qECKI9Rvxthr1tncvQ3FUOU8nblDhf3nlzaAJMoHJ7iikRs9CPWTGOilO
EZKjjG+j8eWGV6oSkRNeAqikj4/ZxMATiLkLLIwJpyPfVqXGdMm2m88K9UH1HrSuvXU+3kcooSS4
ac4m23YRvo6KJt7G9NcgqpR0jOR8/K114T4L+9BQX1p+xPA/BxwVwMfGjlHLMqDT1uu46Oc+mSXT
pEWCN9EuLoVNQFYQhyTiIRBCqoKybP6IwME6YsMpmYWanAhTzjrk2I4Mxs375P1MdLHUwm8teQly
jSqlDIJTXpLOCagJcNq78An7aFfAUTNTdru0/1aCp/TZCegazx4WVS4/iLkeEOEGNlhc43BREhpt
Zj1X2AzbUwTTBcODVr57PGlVtLDwieVP7f8QpULzKy3+afq3M9izSq0OinUN3DNwg7decUCbo5lJ
D8P2EfcXmDCyZ9xbuyN4E9w/l0R7Zqw7hhheKDCvuiBHqnwEejxTmnInUInKsdn27AY8APCm4SyE
wEw9MX8nFER7VYcC4IJYRViS82sYfOnNSaGsTHQLLf0e4r++79d6oEwsr5mqUQd4jnmlKo1P5RAe
LMlEAfMNF+BkzFShCI14eCMrWgzWOTH1VedH9ARTJINDQOEEKzPIcPo7SSufUkcFkFbGRSqwHwZC
mWAeK6pxbqjQhuSPYKJu6Z/pys+WMW7kFjGdOg0zUt3tXY5ehfPKoUSVd0kHrdAwa8XKrsKu4Adn
FRk9ZfmSFNWjaqky0y4gx1lnABTZyGAX1tfpxXPlZ6vuc77UjeOshHnQuldIIFdzMMH+o5Wjw8tt
I+5VzEQNmaWmnaX9pWRyMK1jYIt1kFyKeCOCUx0Rlyq+ORvYgexxa4Brp9yNj+lL1gH+yR0LbYjh
84kqymBmyQ/LCQ4Td1fPiWDfBoR3Y9nRMUc2ndA4DQTmr8fxUXEnBSRMWzxNPX1JgvURhld2hxCt
OzZ/KQ1QLr2aXCHHcacDGVS9q9FuBwp+RMlqLL1GaAJN1F/bKN/S0R7wPbFBTlG3F7b3lHsMhbB8
KQ2AEL8Kuy7Ty0DbrsiLuvAhW2il1Bu8Say4AxRXB4t/OHAR5FQu/WtU4zdcGtOoThDQIDMaqHfb
C9jLAd8MSDHgEadAruZ/avASeeMC3KqD/5vTk6B1zTYdKR4Np4GcILYGt9A0/tnOrVIQ/vHHcx3S
Mneh++D1m/ngo2GRS2rxJI1yYTcRG/I5Nc1tgb+AhUteQoXiC6T2ZyoZp5zJQEYs/c6Me1Zi88fb
L3AFlkcb5ijJra86FLiljF/P/dBo8SWTD/fsb+oArVwABD5y7mZUQW4PLNIGQItc8HRQKBlZTv0z
BsAaGnDDIdXXcUO7HT5f6+6oJ8oK3hx8i46zU8oXrVxzQ5BcjeY2qoMb3/PyYJE4g1VvRKcQS77b
frZdudbslYWXI9EpyJhWynVEfTEZr7rZiykxr665+qXtR+LRmjLdOCMB+46K7okxalq/DknSIgTk
0P75+U2po9loXtos23fsDwpi+0g7V483VqrRkSHcaowfzudFQR9ezKax8933QGpzS9coJOiwAeBj
pYOJHsokTFYJwEUv1XapvNHGVkKZNDc927eoPRYCBQcNgFhSRDS3mbfOLWbtnaof9B5UgIYzY18j
H6UlrRqfEtgQbwKPyoRaWCAxy96i7xLOiY73ndd7rtlbbENsblDkQCrzUsKfMCXVEnIl5SEcXqav
00JHAbn5xKO7NZWvjMddTVBGLyXdPulMa45MXw5ZQV0lWv6pY3f2XXjxJ2rQZ1VVzlQu/WGsH2L/
EpFuTvFxnRFfVU/eOy06ekhUbnMOKVSsLthBepLkqnh27kMMgisCz/1p7LAXtntoh8fgpcs8bdZZ
ew8Iiiu9xrLjVmg7Czk7O/nB1g3Zg+xCF3sx0X7hrq1yEnmygSJJm5ambBYFfIYzuSBIDJ9n5EQn
PutshMOzZ0R6jxmE9la10njCpOquwUAakA/L+6+MnYv6sJQPz1kG4ap2CvKUmyFH88dG3K8L+jLU
msvoTOfxmuX7QT3FU9T/3CAVtmE8T7oGnw5rWZgYbA5aKCiB9lsrc26OVbuX6U9bOFTMH3nya9j6
8euxJozPWVAt/fxOcF0p93Qt1KFK7ljH2M6tSyzBAuxz9g1gDBYFL7pHYQjqyk7lgs4FGCONFbM2
Is8SjS6NQgWkH4Lz8l4p8VKLcNXt3CBal+ELBp+i/VrmWk0u+KuybDVg/sLn2ADkHspZx97EDw4h
n6WmOkRINXn3k3NJsYO/kfrVjJiCDSvTWFjuKa9eKsthImpba6BXwdc2FBGvClyErfovlFfYh31K
SS4zwSBmHfG/atXWbI0As5u06I3ypwix8WlbGlSwOhaoj9QqZzjUuFKp2TO3NzYehBGl2Oc/o839
AN33p+eDI/yWCZM29iWlF4qK++ADNEWibZrgBzP4W0Hdem/RDntQ9K3lctlDdfE/GsIazoWikLfa
2qbOP1O7D/LpGDqblkNBm3h46ONDo5w94+Cqh5RbNMwUJpGUa4mrHEKmAhEeoFtTOJ8M5Avjgzts
pDIV2yt5e0xzpVoItzMfTpZ0bAcADOuxHh9x8S0GVlg0uzXtoU/vELMXmA/emkpiLTbPrgUY1UB1
QjcmX8ymeFdHZB+TNeI2Ehh4Nrq2Oo0RhFpcTmDIO2k8d+TBaCnRDBeVYD8LcGc4JPUzw3dCqY7Z
PbyYktQCUmPD9RojJbdWqqAZrbL1gHHIoEdjOLvpwSbWhhF7YdXvkfLKg21Fhs01DnHns7dAApMP
8unAUKOB87L4G8D1455GiiqQnYL62AOfABiTY75v8KSpQJu1cTVY41K3APoNH0iSIVemTl17Pp7f
XqV33gGlTsoe6cVm25QbgPKYhQRO9Sq71dqzxhMQftqwToCiMlUQMtQnmAuxkPDXbLlaDbi5+ImQ
SN8KnAepDdaG9yvaj7w9LRckH6MI0VfKGGetq5xttoF6/2RdhVv5RzfYn5pnx/4p20m0JZVBqhNa
3GLUkXJ4yfSrMawlbJYcL6jA1Rzi6lfVYAsUnm82bi2Ff6hjkjbYzkOWiq2zDOJ1bHw6Lm7gXHK9
RTApPvPOB4J17yuMreRAkBQN05gnysZCaREEPiK2mTrRstC9C32h6jkZ9Wc2HEwmCwOLnfRelmBK
qdJNVWxxfbN3/3GUnQ8WVaGkGmneZQvXdGc5ENzoMqA7jF3ZbKoEETEnAq58HH3VqINA2uUsFn3j
meUfqsprIonpImzmNmTT5dSkFAx3269JGMyHZGtSn+G7nw0PBTUMtXkD4b9zBUCCg41/KX21/T9L
XQ/pSsMQH4ttJr5y6xzyaAnZwWI+wpO/rQhFsUHiq/FG+HdkJx+Tzqe76hJNXigHRrzzb+QZ25f/
qvjuWHuvPpksPfz2I4/h8iJia3ipFO04QtYs1z1+Nbm29d+cGFXr3Zr0Xck/SjeaFyazPw5ZTON8
PyrlQ6WAKH/6fYkPGOYjrgU9v5kQoUq2460wFrxj0z5aR6InJGP657r7rcS2gTPFiNgHt7p4cUin
xPpKbqcK2NZ4pFSclIXXfRfWOYiwPvcPoawt+5rIvyK85/VPREOIE+9rjD5axC1K/0mHLWytYwkN
V0WNEw6jvhGtxvTeMrKGI/mrMwfZsuKiVHbfkPzuXfFnoqrb4W8DXtJ/Rt1FHd6nziwwsAoWBx9S
ytrrzXgTJcRvhhQyN2dwtwgiP7pqBsUbUUYEIu5THJEZ2kbavnLMTxbAJpt4FSVDQYupgQuZ4AEd
XYzuGfbtvIbDIX9r7GIRCSxL0pQ6+hvqwRapQqA8+uXWNHdhNzYDgIvAnE+sdUtZDQqnW/BSTI53
b2StCiSSVWpG0jCIrYWGLUzQTQ0K48MXKS67fqXjyGwZMrxonVqvwPu1jw1+RxWKzpe7KZuTXfB/
7FgdQhC2Fw7xw2ADheetYIMfjPvcIRTOmV9MzwLzJ+Uo8uAQeMHZSUH8TEzra+B/uwyafOh5XgkF
Nn98jFQ2HxiQeIy4JJngUfrWrW73EYJlybG+9bGR8EGxm4Nmg1KDaet4j1o/hsXV03NyFJB/CPiE
2i8LyLlRLvr6W/DLJGhHARi4ykdiCb+i+FC0N51q+NFetO60bQZXPmibCm2X6dSUzrKdWBhIcnFN
T8fRpq2cxlcro8UUVmV1HfovR+OD8ZHAz4HIy0jqbGMX3j9B/EI5kLvRRvKXERtU+JjOzgm1RRHs
+/Cp9aig5V01dkjMqrOzzatfHTXjnvuIfMsq2KXpFcsLNXHUq87N9IiozWR0SqKzCYkibD6TEP9l
tLNcKu5WEjpR6OMteFj6PU94pOD0KJv3nutKg1aRJIsQk1qi04hiX/vgFFLcmynvo3YS7YLYwdxq
/nXeMzElsBomCO/XiV7QXGZGto+SjVYCisWmRKnzgjI+QVK1of8m5Q4FCkxwbdTUpV0KvHHxBsAW
xDlWzod0kORlPhDK9p3+6bdIS7o4teiUfLHvObfksUBZ0woiGj3yIvZQhlDFVpexi284uxLawem2
1VGqS2BzCYYDWY54iRhqcH1kSLPZJtV+8WS8YVIVuvOMho+yBN6PtNOy71RCNgn+QOHJVNLKOhLr
oYfdTWTLIt3S55r477LNV05+SUkYajASRi5AAyMC7cFT5rGwbzqCQ9jX19YXwDao0yRtXXkfEmNR
3j88fJ0eNcKQ9HKQ9qP119XgkiEYFV9esC/yclZEfKPzYDFWyjxUT7WwzqOI903hYwjmsIEH7XH3
93lde+CdQg/WnJzrutUfJYyPNk/gB/v/TAP2efSbjfmpq3lc9IRp0Xt8lrZOu/Vsb6uUOOrZcBuC
yxx/a4ZBlNUJrk10M6TCcdiZxQrampf/1BE09txbVtmPQbFkrccLuzWxqHsPGDRPq6CQ2GmXkOrK
cuo2m6jWePjalNVaJZgKOUr1aFML5V2J5CbPWIHGhG4M6f9VBFTcteb5c8UNWcRyBAV3+pnnGvip
san2VJpMT0GoE7bx1OPya8RzlajsE4yfMv0LLIcfVJLef/hsftLkPREpL7NCXeQzFI+AXWtb4Wwa
vyWV9Sz3hz9RYvmI/gntAyithSCQ1SB0Cj79No3EEFzmFdQzI913NLy19h1AXM4o2iMMawwzYbVW
q58o27Xll2VcaFlmBtoFclfm5EIRIakO2gTZfyiJWTTMayYeXX32fjJrGN7sLERkKGYDJIWWrVtT
7VpzV4W0x/GXV4X1JkH6NspGl4SqC+Pb5eWbXLOaw5UfX3dFg1Fob+2+mvk1MHyMl2x1bNInfgK9
snO35KfgoACOTs1Zah5z4y5JHYYsSjTzlyW26R0rZaeRH4tWLSExl59KTLoLrui/FtnHBSECN55F
DU+RvY7Rn49HJtEhrd8MkdM17ppxDau9zYLUHldR8qfKg1rerXY3ZHu4QDiqkCfxBLbmq4QDP1hr
w4ZoFBtvVQt06m63XHhVD0vG2aMnRj67/B0fXFNiUAmZjl4aPUgDFXeOA9KT8ni2iN7BCfkmZbe0
w+p5c6urVd87lAlpcxnmeaNzSTAFYF51kwMtj6EHWqMBsQorwRhiZzoWyi5lrKnHa+LsUvudzujZ
CPiISAXgElArWdCfgn7Ly4iA8RdxSo/gFw3CPilX2CBV3tToryPfxVLNx9hCvUCIATfjIAX8r1bW
cjCjFchRA5BNGR01HqAljBNoMAiKc6k9uhxpBaeMmvwL+y+BSzNAZFcMEtbfYasdDXVDhfmqhrgx
5k/cNSL+a6k/pOVaE1cZ3s2GMgLabnJukQ1lJNDfy7DFA8pyJrzW+kOjwKmpcHQq3XJkB2KXLFRN
htDSnUO7I/TcT3AIzZ3hUTDaZ9r8eHCqApTFltWpNAlNo0bi1o/1mq7d7+mwdVoN0SV7BTncXoLr
HeuSEgNcrcWXBhqZ59Hh4O7z7tsFPegdRoP1ya9dnzLYJMWFgKiPQcHnT7kNxR0Ni2TPnRccPAOW
LI+9GIYDOVHm63eHMGKh3uwIytcAeJtQqww/DTyfOuj3utrVxhHQ9aiaC4P7Vl4m4M1XI0cBslmJ
MbUBmWr2nMMUeOSlvUrsvzbfinEZ8KzICds4m8D48tnJejaWQlT+WK7TjD1gj++zG+Gy8sKOEawU
DJRmSWvIesA+G3YfFtCUILw6DB5B/A64wbfoccA55j3C6u5B7RfOt1/eKnKDIHVm1CwAaeaDbj+E
b80li9YKFiHHdIXu5aJOwmjQ/8t/fwkGLpMSQSRXtVjAoeWbzHKmOmnRFSIua+mHOiTzxmXzpTEv
pcrCiLW5yUfFwfHnLykfVuO/wnmZdH+3tCxj3WQP0ixsi010d89pG5LdH7s4jl1z7SLuh/VfKlSM
jyeLTW3M3B7GZ5tIsPOkqotrVUsA+iYdbvqIxC+LVBjePKiC9DOSrJrb9VVpFKRmaJjKxVf2pXMo
ww1vMAxZiCvsuOBrHlybGh/jx9ZfHt9MOXG0LxKNP+I57+R3iNLTw3CIdi73yIbLit58Osp+WqkI
/hgl9JSrivFXoQoo/wyRcKc7W88vTkrSzxc4Rec137Oivo/6i5CZr2+Gol5nrB81UPM9azzGWGGF
PGttvFnqJuS+FE8kLm2WElkmvUqNDAL+xDriiTvxSS0ql8a5APGAyzaOxrnMqbLNj6X9CpOtHSJv
SJKWHCjCbFiNLsx2bYeHgB1MYa0i1gl0LLH3MlyyDGgyFBPjPNGJfLHp4A6bD4ea560DnDElXwyo
iWc8cGkNiAvlwv0RzSocPmKO+PgZeJ+1tSAbxAoxsgl9UKzeaGKpR2jHhmS5DYX7K4yxcEAAzMoD
VBfdhfWRzIp+lbaIhSt6O41+mDndUnIIGB4jrj6bTLdNvpHsHFhF7EUdXpWQy6iKLQTrFDBSR9CP
6Go4AaGUI4FlPPZ0jfXg2M0ltTCKAkYuJz9NOLpowTIIWoEYa1ldQUOGO4PQNVngdCRw6o6xJTDs
VLy6IU7YYZ3pySzMuq0oCRJ49rx3ObX/hvRCfNgu7gbxl4EtKdKJzE8RZzMPDraXkeRSwGmY4QAj
Nr7qcN0jBmrQXH0Hy6XGiIvN/09SepK8Apb4Ol+LnoF4Yt54LBJdB6Q43/B+17ZXxUhnirWu9EPk
fNg5NkE2zI754pUcOTuzSpspWO7CDkP9JKpR1tHhNmLrgKZSFTScntQM3LB0Z5axDniEKqWL+0Bf
DjincUMoOotDkvZU0MKpIXDpA8JpvjX0AWYim2ab3CIqiFiHnY4TH5/sGwkL3HP6vEb1FONuDF55
US9UQFIEVxdt+RHCkMF6qmPNELuEbJtJwKYhVH+gjspGldKBhJa4IQHNlWJfgM2MsBN4H+U0ckBX
i9SXRTrN35byGrC5SoOtTuuHQjjf79dKT5HAlsoz7PwGmxW9wD7MfNwm3jrtP4V89spFVhSPIFDA
ITZ48UN0fBntG42SJu9f6Y+o6uaijb8HVeUT9h4Vh4ZMXR2AYeAwzngoWc5TY06yCk5eGv7oZbCP
LSFGlRG8j5+W9jQZQWr97gXv4wDmqHu1AeGK+tTqJP8fRfSVBmSZRUeFmLa3zXPH31rZl96+ts4r
GK+4nCgOwuXUawz4/yYbpvHbuXy+QSHk2SLlxyyCD8X5tZXLhGnPT2ayU4jUyDX26Qq/QGSjHng/
fvVd27eKO4bXJSB+1k18r7gJ2mdb7nrydulDpZi+xESrZOfK4wsmj7ZxcfBehlMBzQdmBektFYvb
ybcXss9UlEVWPR0Co//j6LyW40ayIPpFiIAv1KvY3rLJpn1BUBSJgi948/VzMA8bO7GjnaFaaNSt
vJknp/SzCuOth51FE8tL4yPbNEGkrCQjKKqddInaoCDg9O3pdQVYMT95vEKoedPRc88o4rOyscCN
Usxr458wsV8OoLI6V63zXjwP/PtmuY1J05M97wxvP7TriMuDC1N5Mv551HRJWpH75tgaXyZfL/qY
XXXp1UWZe8UqvYp/8RmG8aYfNpWxmdsZZgtPhllsvPIoNS284qhMb03ZCqIecFz+kXZE21jwY87x
Bntwi4dylgDIAJyW9spGq4q3Pj98WfFOC8KVypA1ODIs9NsExyNpve4UVrvJWIwjJE7wAbwWMc2D
p2G4UaCjozVHeNesKajtg48iONaq3rXKoANtwLGxDsXfXh9avFXFV8NevxIvYnw2xpOZvU3qxcAL
qrq95ZxNBN/4ZWz3tr9TzT3GFkSDXCV/abxP9S2vvwv7K85IXt5x7cUDkzXJdgwvAvVMf3XV2Y3u
cfc+opl3+iZo3fOxOjuph3uyXMUQ+hpq1tg5MLLHSb/p4m+XDrYkaznFtikj2XxW3Y2yH16gYAxp
0BObuL6hxU7cSgvWPD2/tLyn8lRx4RbiH+H4aAT7hkJPNMGaSQWaNPtcbbIinKfSvyJRCu+oCvjo
HPbZpWvv0J/XPSuEVuhNZPgrqLlcE4OtQUMjT4WkiP3ujofM+85NRp/weQi+PHFr+KRwnRv0QPAD
jN5IV89S+dkw+z3VNb7sU4B1Jn4nCI/w6jwsaeNqPtvus643cfw+AOrQKcEAVgXwDOgwzAneU2r6
ZNSnInrh+712J5hYAUaf4m+Z07M4WOuJ+0/WvDcVbGbsDt4VmItoKI/FkCX+GkS8tBcTjEQCyPWq
HSdU3fDdYfsS9+XbxDa/ZHcKsEQJTOeJDQJ3lhfNLoplMIJDhP3pxQpeHGOHx3Bk81+JW0pvl1HT
fxd7EFbo6QHdnAz9unZOFGxtiuBf4ZqvPT2svoLV1ym1BUmt+LyqqEc8OJusVJPyGYCzPxSbYlwN
FLo64daVrJnbtQS30w75WqEwONg9p+EnKAaK+L4CrKMm+gWWK0zVeLK5CmkHSSlEJYbeVWHM5XbZ
dvQsjp+Wd+5Z/nYmIzzPoPhiaMUclFwXKp4OCI3ZWBb1n9zZtO3Jym5B+W3Hx7H4WT4Ni/pOZzPY
zFmYLCzcjcXBSu3dkrLJ7R2XxZxvDH/oFvCdgBdKYRKEZeKgpaVA/BEuxcdo2U/Gkl8iHQg1pAiy
W4U47DIKNOwLLI021RH2RH9GJXaabRbS+IYBomI5Tz6SsLFpQKIhhrypeXnkW5P92OgtAzU7sEOU
pButIJChxG874y1Kt1aDlePkmR9N/RmQCS4byaWXFSXXOWVfEy7hHkSSBkogfYI9qBSEiT8ZbuNp
M1ofLq2dHvkml8k+mXg97Iz5HqASuVcM7R6EMChm5Kc2NtuS3mM85T08lytljg8INBX/N8NyOFVf
JvtSpFdCH715kB5OrK/GeJ7Uc5wkiGByb0Y4QnKudxAooah7EeIBV2yi5mj7e2sKdyr3H7sA+bX2
VuVAY6FzEbUitNRvyJAhXJjGJhGHfHodyAiM6CgJPqp+Voxr23z8WxXE9Ca+JdAGQ/1dOEIip+fk
763hKlkoU+sx/i3Uo+0efXV0rH7l6OZhEhvfuUwS8x4gq96dPoU5fvGlptG2JelKN+rijs8C+ehi
1uvAyZBndUljJD6RO4ycI/xUGfUnR1wTEG0aJBZxgAc3gO4Ut+ssn2lMA1qFLB358qEha+MY27L+
DhR8te+s2/O6Izng1mCrFoD53855tq17Hn52y4FJXNu6GxqKKpdMkztu5t3i4alor0u7kg3ayDhL
80NmZzsjb34w0Qz8geA6m3Uj+YxsCrbgWulwJGJKsE9j0Al9e90ToOAwGZhtEGLPU/2cVi8d9fP+
UxyQrH/xZyaIuASSVzIkYRmOz1WydZAqi9pmwwkFJXsX5UfYvSXePy8543UDvPYvlJcw+J3Qnp04
BSnLZZgMTPHtp9+tehoMHICQfa4ezo96rRyueRM/HcgoIqg8tvi+S5p2NGlApPMcWIdk1Vk6A+ao
V+KFfX0U43Fh+9hLKQT8Yx9y3Ky/UyIvRUCw6imOLq2Nt2qp43nOgg+lLpX5MszHMro7FlFbYCxg
8+jJ4yK4jgtGDUylk3WMDVwku5bnOgs37SK6fI3WXZR7wuAYE4/Q5XX5bvOhW5p1AquQedfqQ+X+
M61dTaxkGBGHljum+9nGWzcjCxZTYfTC1wLEgpu8M7yr5hCp53r8rNMnYTH/PAU5trHpW8vvYrmK
g2jOjulws7t3qzrU+DcHMrprrhp++Z1Ck04m+mjH09jSAvW349eGL+ApPHns3RNz2q6OgoeOqy1q
lFPt2ulYWq/auAOz7BqKjV9YOUgs5cTtJkoH3UtBDYnDyzt/NmG6avms7Ke5eO4kCuTwYJMsxFMa
DPTMHSlOqLyz6b1RHOkXew8vKokx7iOl+xz0A+DpXaGqTRJgVtngd7BppzDWKdcHb7rkzptr3iTP
cKhPGW1G+Iq0vhiIWtyQeLXvonqTdTsnZrjAbbxPnFMFYmEKnilnrKerW+AVuDgUmmOOoxF81umD
r/a5eZ7FRnKLSyu6vDat8xqQDbVvJVuTiSIUC9Vj8n5HorN4HTSx7AilVlq7IFqAebtsfEoQPXxj
W9mHXGfbaLpXIbaFROCtHnY1zTGVQc+R5SEneM5Kk36PISBZLdv/3jum3gWwQQibykkIJSkMCSlq
NeFQlKIMNaeycbqXx5YwSz73f5T815QZ88PrwlkaIqjyod44gN8m4CJ2jb4xZK+a+mEFfp4hPBAM
pxaEtpJ++2K+eiyYqoQCu8bfW/FHJfa2uk0q2ZacG1B0GoeWBGvLSqqztlm609lNeNZm9LrXrJ8K
PG7UDxEZYy+2RZeiSCI9zgPErvG5xhHqkjkKSCdjBELHEPVfDE8Xe2w31gC0IU42WXqyw7PNH87Q
nGwWuL3dss9+Lbz8Ka3z//2hKISj8bmgmNGvH2an41w4tugP8yvlUgN/F+iDUb/4C8i+3afBJcZM
EQcmDnZsAMHONx7VgNNsPEfFI3D8kpeRYih2Ia211mvO0a4kn2LmwyKhtipxX6S5bcWI99SfDyH+
B4cUVcbvqxiPAZ/khLxVx+On4N3ZmMF31GRHEzweoTqvX4EQpminwTrhUcfEAaVh4BssZAi46Bw7
QdjeSjp7ujbdDfRhTKjf4i00uROzlLONu2PeaUgF4XHm/kPzAm8XL1sTJDVDItoPgVhNjvpuaFou
Hc61DPdAz8YJP1ufBw9zNN8M7F1F9+p1Xy6JnCB/NTDDebG9msJ92YCgQg1OubiCB2eRJf4M/LOM
jOQZcLxl3EydbaGBlgN4SSbqJXxu27weJ6hWWfKeqjthArZi7F6bv9aQbSJSYTEYP68Hvdx9pSNY
XDx9/ALV5rRjo4jZDZvLvWgBAxi/TfNTSqax8V3htDS4apm0xglod0nHjIzbO8RgEyKdOOh+cBoe
GgwFE6ZXC/sU8fXQID8pmKoOonorBM1TRrgaxY8X+CvtA4Ew+7V2LFAYmIJnAoA++zwuRrymltI0
t34aNFFiCuSTX9d5svlttALHfnzTeA+m/NEgoq1dQq6jv+XVZUc9yEM6+06phjcA+74HH0K/0k5N
7j5qSbL23cpUtG9kj6FMbmYbrH1HbwcmpQDH5TCCz6XHLswejeJ3zs1tPLBkwjm/2LEQdsIEdpcN
Zu3HR4ebm30p0/d2VNuJhLEbx4gh/BZQfzLCG3NMsoogdc0DE1r0hCTvZYVRhMZPyS8b5NnAmyw8
YtPQy9n30MMdJ0C0Yw6jJb3e4xypiL4jPLqaafKvSwqwx0De+KRNhUGAY+sblLABMK7IUNswln1W
NG7Z80KYDyLapEAmhE1GHN91r7lvMjG68ZkUljWwTcZAYhbTxWXDWv6O4BZdlIEQmH6f/NTuezbc
bWw/ld/vssHEr2g+CMoGLQO9BrG1rybSaiRD6Z/lZtW+K5YhKUODkyXXAccHn8xDPYFoN6Pj5L8Y
emfqqz3uQHtlxd3ioCR1A0mbe2WL1ciId/WMU6/YuS5dpBhBIxaXbDNtP3mKJ8E/GC6XIYe96dt7
K/jOuOg65qloieU4GKP9qXia1UdpgOoq7b1jShRGqEa6PEZciD2sRnnoPuYJNHy86xOkG0biuMm3
nZMfGqe+2J54151YDzKio0Zc4jJ6r5anW8OtaUJANNUt60ZOn+XfUdAHZcWXSnDAFOWhIXXSNfS7
kzQJVAS8Ead48ddElHetN35YtPrRRviB1NtN/Fk6fbnF98S2IL66pAAVmJGpZimNpWSn82ax+BlA
b+SWYeE8DuUuxKckHFLaSYrOsKCdetDWvUs6DY+oQ4wmMCErx7DuQutep16w1drciDHfNqbfbP1Q
NzSIkktslYv0QFlD6JC6DlnS2nLeBXICA9OsO0tulS23lTEcG6VZCrPWD0ty8YlN5yQ3KzimHg9M
ge3GodHoRzJJOf65t5CDIx+yQL/xvQj3StfvhP0aFPyeZXZSHluAYaBZpg5WC0myK+BiVP1paAKc
tzU1m6+j25BapLxq0GvM+CTR2LzmDIcNhgl/OseZRy3X4G38urmYRAU1ti3w88RL9o6OfykL/JHB
jCaMK5Hq2+Xn9NwXQjwWB3HiFocBloOCODzDDs6RYdR816m1bpdQDwGkAATHki2PxbCesvv/3glk
eh8Dg2XXl1GgnBCKdijTtJ3p0Sz86jhSi97i5AlL1PY2uhmEJGLWwzmxzMRkI00h+R+jJSAUFNfa
8W8wysjyznxZJs7mKlob8bBpPElMon7TWcHApzZqtrCAELWeIvGgQyRdwmjK+po7+ZvX/t5VlP9V
2TojPpCiX80utoa+heRzGI3W38SO2QFSLuq1NwLfJ/8MA9ZT1VPXoD9T++OvJhkVFzNYUFlZXj+E
KsjYt6lgY5u+pY52yBlJDzi3dMPxjqZXSSysY5H271UqQs3OeyY3WTE7OLXvUFfAHkoZbbfN2nkW
D6Wf8wLVjc8WPtYVMI22GOHV1xH5GG14cGFhCwSFZPOUFP74R+CdJMU4NoestqTHd74dAKza0sM+
G4Uo8t3sDOB3Vc7dy4qG/Jha9ch2NyVF1eGOaPrCW3llZX5SNZl8WXgxTsIKbSDV1ZJeAh/uthE/
iOvM2yAsBMTotDnn9o+wSERUSQEmLhn4hkWavCjrea5drkwJDbljcYrdxH32vERxLXXI19phXL1m
fkgGNPVdDEbBvEA7CgfAX1t+EhyT7DsiuCPadty7ZeTme4PB95hmbv2Y2JVJGWVMKR92y2Ul1868
C+epN9/zAXkw6SpMCUZSBH/LRvUbDc1u5YUB+5iudHez6aGCz0VO2LWPgMOR1kkyb+T8Kb3sFhcF
WO4hklLt4rKwRnI2I7/EyMOcCWtUaCfpNP+MFg/K0IO/C92edb0q/O6CSSRrH0RQpLcMmUYsyV9L
+8EuTNkzYJ+W9zkKzFuRsCDoksE81o3dba2RCI4Xzc3JlH730jYUOypHZoegpAljHFX8aJmJ+ziY
I511AWgIcgnqLek0+bt57DHK+4Ja9XmkiculGdQnK5Yk9GOWzjSBUSlK/6MybeeQELGh2WoyV3T4
YrgZwJp5Nm/ELDAIclqxfTdb8dv0doxxMh9WIBBKTA6h2W+nIOIxlAWnBG9SnGpd10v6/6wli9iN
oNIgjnvf1VLvXMIivOeGv7xrdKoOhmimtYzM7EwIovkOLN+9BgR0Gdj6cQbanLjc8pM2E6taNu5K
x+ClysWtiKlxJgWftjcZ1xnRSdqrtOJWJmxSy2VlQJk37HHTT0AhGQrw88VcQFpvTtZVJ5enbYDq
4trcNomGlChaYetgVzRY3Ueja/L0xz8mfMtzy9MKkyuOUugAylzITpyT7sK+MgMuezoxPA77BGNQ
fcFVCqsxG9QTDEaiJ3yYAMFNyh2nXJ4a/ddOcBDDNgmKn4q+wjCD5u4JbzMH0UEE6W+lGVXHWf6F
N8VDSMlEMmwD5FCSS9exqq4BWbSiAmfiKuTsKnxXZd5vAx953PSd+liO9YfjNeF21PN28Eiu2h+Z
Pa8zc+dDNhY7Wc8fHUlH87MnllHKCuX07LZn8DCkzd6KhkwoiGcZfo+ND88neTCQgXvKT9M2PABk
+zerjnSf/976+hY3LFClPkbub275Hwi4JAmHB95WEFQ+B/WDVytKXu35IpHUmCIeOuvvYPw0wVmb
fwev5vLAxOxeSLxyI+7XvavOWoC6Y8JpVgWtcMa4S0S1gBwxVPy1JSUIs0mBjrPWsfpkA7JJTa4h
i6JChqhoMGo7IZkeMoVpHZODeEqpoRwD5lg2gln+ZrqSDT0TZjaQbKRxHN3HCYgHZM8ZtbdxFbw3
rGRhY25xoXABWRp/T8LFZ0GCKqnh9MSriWYUrel4UrRj2ZZ1CmjGtltBNgVmXe8WOwNSshvlH2FI
RhioYI+gXsynjjlSeZjuqS8p5vxBtnzwg6BRbGJz61VHW6hTRVtH4U27shNPo24Pimem1Sy8w22Y
zsiohthGrFQU2TOXF4aVsiC2eAOWPVmqYNNL9kuPonwcs5sXctMhYJ64MAcb1jTwS5IW6h0bmQIC
XPXM4msrO8BcXIFYkakCV5dmBUdlSUL1WMFKovztySnVS6N71a3z4dICoSz6j7rja103qzmXN9N3
ASmr42Q9ZSa95Pz+1RD+UyO+eGoxBVplWXYEA8c1/WZ9TbUw3w36Dp1Xjqz1SFYyRdgI5ubBiOGF
p2zZeW/F87T2WLE0yaPB1FNnW0Rfk5OZzxFrQfEWYNsuer5nHt3aLUx+ceDpbIanOeaTqL0B4+FA
D8/4ZfH8KWebh1dMRjjfHfnko4xH3sWzT4PaUe4jyQu7d7O+ek1Ndwy2JDAaiftOZiAkkTpW2WV0
nDcVpG8zInjq/zWHnYVraNoN7i2H+Tiw3+h7INTTmULOsUNPypn+/1+DLX3J/AlklI5PkDSKdze+
6xh2mnfr8KpwmK+T/Fm0x6g71hgW7Rq+wLW0oVhxuSoIxmX5k4rPU3IlT7IQ1f70AlAN70pMXQa5
wscUB4lH/CfZMwtva+oFMoq30QmHsaII2tsMARSvhj4V5GQDT/RIrZoB7a6AGM2uG69hKl6G6BQp
OCc0MRuYkkMPlqVp7iwDUekCyCClg1V2Ej95xClKTRWclpD5KgbniuI/gq7w33vriL1yAaLaetdx
5CRsvzlhHyzbeHSm9D1mp4/erZxVTVSt+sv3F0fX2F1KlhwelVmCFgTqVBreCN1wsuIv2H05PYHl
68xP50A1mcXrWJ0ytvPLV4zKx+gl4U3RAiCK8dgAqiSOqVnXXlKEb7mNKm7xT350txtAUdzAzHMb
2n8sf3jyejY+SQDgc9k6qa/YhmHvOBsbF31hTduWi4LF/rGZ3xzjW2KVA/ZJGQV20GLElGhB1WE6
mcz1TPUHNmUyduO6Sd2N3WPQzC7ZhMJefA2IyzmXKIOJI45+2+HDI00xq57gbbE1EwxdNOkx8uYk
AzMdAsR014ootRfty2rTtY8DL8HKBdhJwHSqr77B2pNBOyDsSuHBmtfRmVbTKn40IH1WQMTTzIFd
gzebBsPZhnNAWM+i32sgrxsm343UD709krAjIsNboK5JX6RgchGAenwRZl3d6hosUEsB3jRiImt3
U6U2tv9l1y+qeqz7HKauR/aMtpGouLpiIOlHi7ckIo010F769Kh/DOgVSaPhySkPlYFaYP8aLY+D
9dHHdEMSQyIBlpNUoNnasD5iIpeCxGipri3G68A0D/14TtynMX1L4pPv7dzyo8M/7Z5K52LRCG5l
0b/Itw6+Xez0wENXp194jb8q/tqvc0qCzIMjo09XXASLfAvXTe9+LJfI2r5XrN6ZaNIlzB6Z8Gi/
p4mKiCVqmZMoIkQa28HGzEieEovPuYciietmopFArO3guzH0SsMkLeIlxU1eCzs3bru+oN5Lcfen
a84h/j+KRwvxoliG/rb7MPN+1/CuiXHqkTGfsJ863jOGPN7DmOThpYkc4AUAbc10JbA8dK74bGR1
rPxik49EjOmzq1q6shjkZ0n4ui/2FbKrDcQns4DoUo3aJuep/J2rE4h1elKvUHYm76XsoR+GlKi7
h54AGHfme9Q9FfhZ3fJ7krhB2K9E+duEiSQ1aMeKxJbLNyEtde3q4aeyqYamxGtU0BPC4H/LcGIo
AFVIepX3MGQWZEbavVPBQugxod3DC9Oj5b2bOc5+rZip2zI/ZNKbXycqhWhQiEIUCO0B16A3pRu3
ImkuooJJNY+3DJh8bbAOTFjbgbgFiRMGeJ57YO/cbHvZJ6uRFVmvMRv785dflWoTplfuf8VmYqoa
XPLGnTqnXDMmZ7haMcgkXqKeZ2+rWX/WS/rWuU7gCYWEfpqJbpVP/aagdS2mgsA9TWl8CsYYjBoZ
LRccBWJ10+8916IcMUk++cD9fFUUXfAvzGz30cgDY3gwgi7h1Ce7gcGzkvKsAQhbNkj+rF9IOu8G
/6l7aZEHtPikyHn8cex8rT1cMEGycaTs3wbWKL8iYMARNlFiJRnTXcd9n2kGqHXInt9tlwqEetd5
3BKXvntw7tXGYaO+MJitGBlbTy6PZgZSmdpQ/pfXsa2eImOpIMDNCNOfBZ3L7W+W2A6siee4NdiZ
9uHBpOg7IN/Zcs0DCMBpEvZkEALEr6x5K1qanbhWnvJcHrzEhTCpvl0XGphXXEQZc6uDFNqBiBvh
XfiUD/Onjf5RbXwsaqHvm6CMxN84rC6B5Ez2EhsWA2Msu4uRRJ1Wem/SHmQSnOlS47lmlTUmYley
sRWFpGqWkwG7WknHpNS0UziYcAhe+QTvTZrbZ/ydKG28ssj0hM6jQWq4bK39PKpHuoPxpNlbMcK7
q60fkz2AUdF/biarafnae3wxXTf/DQooK3YCGjELTjPQXs/rfsvAP1LeiW7SHUWJAwSFoPFMpBgO
OIs/8sihPCim87d+R6Rgt84EqybcueZL5ozHMiYjxVBl1909pf83DaCXS8enrkwcs0AQlHDOxmys
I/qvM7zgbU3DRks/ZShYQeCdlRBXvIlGaDhA7tCQTkJVSrwDv5A4Y8ubOdy1oqORbX6LbKDZCqjR
ElwcpeZWpdqf1CGCwXL7XtT1Pyn8b5fDw8RwRs3pTxR6l2ruAK8sQmdavU3jgC2nOfSIBw99hxoz
pi3NH3bHHGkXh0CRWjZDNr1JI5ghLDbQxns5OM9NBnvC1v4Jl+mfmeouD6xHqrFrjhbEYpmuR7pH
eiT6DEc+JdbjI3IRjAYEhKKe3FXHm0RLcH2EufHd0aeGH41eMHyavV2T7BzWHXK2YGtUty2bmYDp
hpQl89nUECsqbjSpHY3ePOYZIT0rfwXo8ErnBMamKWhphskzpNii0sZP5OX1znEC0tfTSPGUx/I1
9BcbY4ULMjHTTTOzq9XyIw6bZ7sGp6FnCk3IPXKcoEETSyFPZfn2qotM3uE54n+k6tNo+ycyEQcf
7ytsoq0iq52xqF6VKV8t4aRn5ebXIoxIv08BmppTH5TOxIPZanNL7pcHrK5PaTiT0Q3JECejODWW
2aylifXSCHCwtJOJTYg2MhTEuWUzN/vYvhTJH9V7zqGyJICGKIJZ2dO4ZO/HMuc6OW1xwLy5+aEM
5301+bhN2v6M/c8/Jq0V/Fg6CF77XicQG4Mn0wivfcLmoJTFXYLUp5eBaYuMS/RS2uegS1fOAB6k
+qG+fT3GAAArk/WgWo2BRRgnLz5739ppEpVlL3f9Al/v7mae7Ret0c3H9dBVyE1oF+W09t3PSqiD
8OioDIl7cnnEPzCB7p6SfeGy+HMq79hGw9k0aZUrFdNs1CjxR/PZx63E2F6dXJ+7v8xpcDoXkm0P
/FnBPSWYQ4pnkB4ZdqR+7uJ7WL0bHdIvpmjk1Qa3mjJesmlC2aRAZfiqK/lEQf1COpSMUWAlerqN
Obwu49A95XxVGNswWBXxziDv0EbNJZYBcbopkuM+TzOJPxkeI1YcFtdFIP5VJsTbqpfY08dw4uiW
DeFLXolplj13uc/0mRs6udUBGVZhmPIZPZEOtL4xHwaTWVIGLsanuKiBu/oVRSOROfp76UaEp9gn
bXzJ5pT3oThru3E3WVJYO2/OkYdyd34oRoa/rssWp81Qc/vTHmT/YM6+IfjoL4fzggK1hcuECsZI
OAnurVoNmDiNsR/5ZPkwhrYNH6pYSzofApZvusOwmvjMSIEoKXzCBkKFXxKInYVSiUygmw9EHZzP
Ypppng5s/EEywSw7jmDTRJOBd9ZzA61FKa95VFrwRjHr0BSrakz9L862YcdXHxeTxd7iOEYFzuoy
NjCpouefSH7V9F0u5cqFuwgvYQBIw7FwftZTRJBnylgejNSqJFaiDhEGgIrYggsNvRnZFnT826+B
g3xutCC4lS5evVsY4nQNW4Z/qFvO3YmS7p5EkfVmqzp6l8sDw2c3/zFm+5/jl+oMGqS+zE74bifI
5EnmrvLePUZAGQQMG1zuAH+mUEIeKp9cr94M0kdVHg66wDOUciHJin0zFAZdTHhINV5VWQQ3MZUd
QKJFrMssMgJ+ujMcmBdVfI/Q/x6s0LxKXhG66K8NNUU6Ne4poHgMN4c4o2w8io/81rFU83HjFuOG
nHqUv5WXOmaBngf0SQam2ndsYSO+W8slmzpq37wmGX+RwT7FyrCbvYVfKLZpUTy6rTwRJd/ZNsdX
HsIxq3e9Sg4ip6EahXH6M9OX8Md3BZNqqc/I4E33pwtKneC6rO99iwoUlRjd+qvJGioFjyjKZOv7
elvhFOuH/jgiuvV8jKMWpImjJjLfq5rM3lDxKfYxulmUADGMUki1IqtLJkL+Br3CxYvVLeAGAslZ
y17EM7l+cWdN7Juj1IOCF1IUJquTpS+yP+vcPuNseO6qkJwrdMAu4IruJsApY/EZVAOO/pA22xrf
qSNg73AgeyyMlq4C2xt/MsByEfsUFlnbmkllxNFlIx36oUVEf3zmOXsGd41xFWMBsn5nEYl3b7RD
PvYB/lBVWltZ9qupI+lXTwc1OWsJG93N+hPYpkPjRmz2hqMYunuZFE+46/OnoAt/+yj9ChDW4ZrA
woY2im8F0cOizzJTyXUeu5++BgHV2Ztw8WzW3kPg4/vI+/bXmP3n2Qi3Vja9+lI8yGp+yPATjx6o
Bd8j7avTZu3L/kNV8z3tK4YLOMPMp/EfOyTUFjSHRLVr0Wo0U+eRJ+WQpBHlaOlXQZ89pKVkHVLs
gikGIvKOWAAdQZMpMKKwL82P+Ksh2dssC9nTbIWkGHQYua2ysWIYQRXqXxP/2EXPhf89Ys8DKtyx
GYkbmi6hgCqi2oIOx4kLKGutCSnLh95Ufy/NY4nDDdH3T73Pq8f8rIH0jo9Yf9bUV/om1X7LElZu
WD60qX3QGghGR+JpYpUoq19PBx8dJRIP6SIbUB8kxYfD+TGXfJaOh37RbNu+XnmkiHzrJ1oQ3Pgk
HLn3LUjqln8OLAJcKtuWyXzj5YKG2R9tki/SDY6ybk9RZj+3kfvsOv7RMkzU4WGVsuq0o+/IPZsT
6YP4C9+/gT+iVhW07sZxSMixCDVtaGlt/U9TgGXxB+pBj2spLYytYh/x8/Le2/VmTAcbckIwPnbG
CJT0nY5PGn+548XtvZqqq8WlfzI6IBnVaerq97p7qrOBZJI+cepfYdrtOjW8udC0OlBaJkcPxzM8
t7vW6i79G0A2vy4eY8WZlJmshX4oDyrm9yoE770k6J9S7zVgSR9Y7pMKe3FO6IWycAGwy29gPKfh
8ECHkdgqZW0y/tBSBt06sTakxva+QxDFbDBZViufer8IrkPUlJsIoqdDctbmRRc+RVlyKKIKo7CP
bJT8c3DhzK79OqMDRdyfJ/57yQ8HobV2/Z6M5z+C3m58Gd176nGxRDU33H3GVres8n3hs2ftYu9R
dfKWRrjLzCbgwSVjQMLH+imARvfZvjI+JbAt6U+I5TFnEEIAtyonu7XycQ7ObPRwG+xM49ftf0ca
t/tfadA3sJ980k3D3pVXdMiyIx12MbtLlWFuuvNBAJC5hM5lIJlYIhs7yQhwKQA3AtEo+TbjRyXf
Axlg4dZ30Cor9hhrbEJr6aQvmcQIbQ5vVUGRMtsSShDoPW7ad1rgtpHK9o3V5RvspjfbkBcrrXEt
Sv+hHDWttoKbj93OCB7kG+PCjNn5CUKeNoWBJp3anZo7euhLAJb5xWxHcmjQxwBVzwjMBRYDm8mw
kR3hDzPkWU8PHd+vtOALa0Q/kFnXi9MiicNNEPWs/HG4Rl+TtiDIEAOBMFMcVDmubAO3fy1o3WY+
sXsfbM/0lKU9SrSDH6+L9YvDUBpjud8UZfyhpc8U1f4gu7/0OmIxihOF7LCYCSnrYL4LUA7/kXRe
y5EiWxT9IiLw5lXlfZWqZF8IucZDJi6Br7+LuQ8d0THTMy2VIPOYvdemnIiWADfwfyYfaeduVVp/
t5QsfABwD0wX221BKEGrgm1Eb1bbDxuSlo8uUyiYZ5rE8dKaW80kbNcUwKVTAsv5fZZGyzGe7olD
CEt1N0pjKRO4PR4jasQ4boFNSaes5pxIuuABWiBhA2EJIBGRP326In0r8bqqXPuHwPteZ2AWGord
xEzXhkxWWl+hE3wXDQo6htlDJ576YW0yCGq+Up380348ugB1Izil5r3Ov3mr0SNDhGDy3vuetjIT
7yc0223Blt4rmhURJuss8pZW+2nj/ed3Mf/E59+U/AkMSNvJxjQnrew4So3LwXoLrYLvqn0YCYpW
lJV+Qgt2NuWZt2zdw4swIYNOvb8e1C/LLRxcjNpS8eKwWEQnio0PHngxFC/sVvet1X21BTEzte1u
ye1bhfBTMvRJ5xpySabXz41nrwpq3gEEMAheFnZJvcqlOMwLj7RNudVoynA92QPicTZZ3cHv993Y
LMMKGGtNI/2moJMEHdUUdvraNqGbwGxwGEfBkividFkTVmDoOHKT5xIIq4Q5RVMivJueXZX2Mabx
wQmGlymQm6G4q/QxtaRebwRixTH+SS39PYjafc3J4Vj6juX3c2+zYKxg7dl7lX3VITx5o2YzJByc
UWV+U2G2oYyafU+XqTa2epdtp9n1Nl5Uea4H4MxedU54MKo+g4LBeAd7d+KSQ8qoLnazf2x/Mc/P
mEp0RmG9NbxTXt0TTA9IjjW2ZNjJpl1dQiW+x3XeHnSKtGE1NIxvsoObV8m2FFEKmw9rsfndmcix
UMQbz8G4g10pQcoQkc5rvrInqBSkjpRi5/fxTmj9wg/yi1PD9qaHdCNxaPVuK0p+jBl1vZ1jO6hS
RkqXpv5JTaAtQ9Gtu7QAluUKEjxUSVaJHTA+SzuCue1cfbcunh52J2r86ty/siHwOzM8a2XRQxxi
q9W41AvrEAZiGbjEe8uakRTYvc7dpGYSryitmx+R6MXandMCuUdC1DWdZh8SvvEmHe/A7ihAZySP
EVT2G+Za9M5CPQRoq/3Q2YTyuXI8gPxBJ14hHis6R74EvjJX9cTks4nWeekC2fFixKs+TRZ869Iu
kOQjNGPTPA7Js5Lm1ipeArntiIMYOT3gc2bnKinJpktINcMpxQvFHurDy58rtIM501JujUHcYvlr
BB8jgZZ1oc9BfBNDVyVeTO+UWVArO5LkjOxs28Mq8XjEWhCG1rBuPPKP3AiO0MGMkVQzzGh0aPZr
W/+qI3Afqm2OMkZ2FGBbQbxtuOk3F/aT0YCmtcxlGVHhWeVh7H4ru1y0efEUVZ8jcfD5eJoAwCbG
W9oiTtok+rnIa3RBgnGn61yc6GfkDGo1fM1Ltk8m7BsHId3EnGQgl6iqgEVNOnQQS4VHL0G+YDj+
PURNQew2vqceD10nLyp7LvABkgtusmM0nBhi3cgKGawYio/I+lHEGjSIZ1H2iP4WgVt3hDikXUAx
Dfk1Rb/vOdhmU3sR6IWCMWpvaj6IEuBBNEdhdEGjFlXVslus0aXEK1m/N2V/6setpTMWVCS0XSsR
Avomxqw9lPYBufBThXVOEunsJMGiJpPUIwU6qryVoWGxrpaWW6zTuDgN0yVCK+HMnEIb75jUmN+D
Dcti/6bpJ4k/OB8Mvlfyudrq13HRRpXjH+/ph+ZrbxpwbsOtieeF4vYWWRA4mptFRJtE6xlZ8Lrk
ZxvfWoNXA2Krlsf7grlPAmN3aDUkon/exOI+8vD18fSSo/UzxVc8/6xw5gV9se5db5F6qA9rVDnQ
lstTYKIMwFQ55XSgfEASc18ZHWmUEHY2n326DskrnT40bEU9pibHy5chnglOTzVHCkzWnkv6kg/W
1me3b+U/Lhb9xnsl1U4fD0rvbxVUErYLMIiHB6Ethm+yZtKfmEVMKLupkCzxMyAJK9p17a75v13Z
A6bUiXMaagVCoIH+IFr0V9ZX2Z6KrN7l2oPx01PiJ5uoepuxAnkjll1y6cVfjIjJi1oo3g2vIptk
8TPG5jKWF8EywsJHFAbvDlYJW99Jo1n24yHB2JSnqGaALviJE+wSgYwKxbLeZJuImLoKeJkiUthx
242OqiFIUSGjxELfZrpg5ea2CfqjAczSAhqjBgYIgQ685VOyLElNlNhTeeuZNuL0IMUt5GXnkyPD
a4D0OpFq5CNqZGvVgLiCskKt7gdEAUVi2UTfyFf2LE/WsfkhNG8V2eUtxniJnmfTxl9Wc5Az2ctF
rUGg4478UjhzTzAi0iHfhcNeF9cykTiHKV9k8Tdn5HjTXlY6aizGjpH15wfeqpHNtqD0pk7eW9pJ
y5wlY8a87R8yB65Eg4s02IBqWda/GhvBWrkHlZSHOuSFtfKjh5VikD8ivWhIjtVLaNzHcNiGvr8A
+x8O1pMOtbNj6Y4CfEIKHxfFP4MsR4lbeWLVF7Do1C3k2SAXG/2KgImS5awFK4lfCTFxh0tPq++K
P4asaqWzYZKj7V1yUyOjPfEGdtqrymS4sQY36LZynKFfFoM0x0alrAgynvofp/onKiKRsd7HGZaJ
jLzNFFtOiYWqQxcunmv3gAjPZDnemxeG6E+d5ewNfgnarEbXLo662oPJZtM7OLyceZGu0ccjyCLZ
usYozbWjyKjqyUZh5zbo5QuMQIoawdVnsFrugARxNmJuNbw3fphg7h4qbRdx350dewuSJmuJf6Cc
LJ7L9MMz/8UTZg69OM7ppjHBTibD9gS7zASeLrKfC/2edSdSxLpx28zxwCClGOg6nbZWfBUmev4Q
nUVuHgKus7DwthNLBFF6XGRH9CZt8Qlt0y7vk3/pYLhTwVf5XzNFi8QTi7r/MLWJYAmmPqFxcGc1
ETRG49o2h8F4Y9K4MRuCkdA/cDCP2ULZz6PxObIAQcPq22vHOmsopiyynw3Iku3QnnQ2bBNm1DwQ
P7oY16kMgbtMV6bSWynHV3KiV7afIbMHcUHNg7RB6/4lASiAaD+llznuKkQlYvFzYD+zSWh+g4qQ
jWgl025dlLhWk2LduNM5A7SgBd/efGCvE+dD2D+tWqXuxrcw/YYHKzwU7bfN1S/2Vs+sUyPLZF2G
yEXjpaczeYHQYYAawzNANly5UBTWIQIAVLFP0ZzmQW2bgEjzmkeNAdRyuvXoxicTPRHfKbOfD4Qn
2FUJQ9cE4kONiIFtAOp6SjH9oe5nP6hb+XJiuofHc+bTluZNjKDYeLHZw/ym1cWggHCjeyuxp0R/
bkbdithwZMYYGrhcerJgk5lG566kDmtqb7PZDOVy1LMtMJEd+BOyRN9q+AgS1IkbP5r4tdXvhE8O
+EHrPQe2hUVllC7ePZtrt+fiZj/zPY5b3f10KUkxd1MP1HiI/4L4u01vPf89H0tizblM4TaC89kx
1bet+JkAAMAQCdlxiXNp+/dRf4+S4cnJCb+kmMG9cfNcG3PIzdHWdkAQDFVyCA8LfFGYHwZkhFNT
z0aROtiP3a7pvaea65aqcjD2rfcrkmCpqITN4MFkx6V6kdSSOe1rJJex0z/msOe0ppbU/sLhpWgh
m5lHq+jXutEQ3mIx3L2PSOYb8gM63NFj8qoXPzoMHrMz1i3GpzB3YTAjjO4h87EZqLR3b4ZGcB9i
8FlOgDuG5ird94TOrGbIhhDypeIAm5yXdMZD4o/o/ejR+DDmV3IgQB0xZGR9jP4PgpSDZZ/qsngL
HHyuY3Nh9bWfazar3oX+F2lYFZ+Jjji2eo4Q8hW6A9FlwRAc3XxMKCzjmgnRkuWuxHAMsNlSh8Ng
+CzSEdHyb2j+q/NspY8pVg5z1aLg0nn6QJOtNOvKooHKQFPdbkLxO/66lNAJkTQuTtsUC5QtmKyX
aiV6b1uOao4EpPFe05ncEu44m1jQvv81wUUGUQyRCxRBuXX/0+Kb98qyPoNsvDKuPfbKxzzkP01F
C0Ici6f3nfevasCl0cvqmhKerJnFiykNbGwD9/+0VmhGg7xcg3BYuhCqLP6MTakRYSBNom0mxR2N
znIa6qOyjW8m30gGf/Psp3fWOg1eYf82WHdMTsH8v+MZxDg+dWPZMFbOOTn7FpmQ8dGNNsh9/cmU
TAezbV0CexpmV7C7iEycG8F4Q7i2at1poQHKmH+ko19uTBQbhGIxR9L2QNJoewjSCxyCllZT+Mjq
7DwgI0hqfMPma1IcEtbI2Rj+ogyiNJ8+WvOhFXBjeQ6qYhsFcpFrYJZEcNQwI7Ua4Y7EKimsdX6B
RR2KyjqU1KITgG+IrDq7qdFH38tdGizLAMbLyJGQ3QsnZe0TfofOCX3rtk8x3Lg6w4po3/od4wBA
MEEF2q48ID/gON/h/CcJ1oDkB/Vn5UWLqdhFcqO3KODihV1IHGfeWijUhuXZzUsyBTu+FYt5fn4R
zQ2JE5hPA/SM1l17BoF+bO7HPgH6OHpfMhp3Fai/Ag6554E/73c9fA4fsHUV/th0RTgPHm7aLssW
UEwJ8A3gTeqS+cCgVHN3nn2z/qM3pguHJhTREq8haS7MLo1GXxbBsjFPjgdL7R4MuOEB7wylt7KQ
SI0e9Uu+bYm7bqg7TZ4igD1DRyQQl1qJZSUKDmT1+HCiJ4TEBk4eMZxrh9FNRVnXVms0+TetJWoK
I5INmVFDdmOTMJgAv1McZSbCLrNmG64ILyPkpLF3U783AV54nVzMEhFT33n+T4xZSaazcZkNYIVS
42F5cqmRn81iczIPSXssoCrAvRq4e5LPyRGvIRx8qHYGnwt2CJg0BCbomCuHelnp7qlG8OY0FE5k
311ku++5CNsImgfS9arGaasfJH6nOr8W7k8ok2XZnKx+1yHnajr3bNY/lcnCo7I2KroBKGatJC3A
eHh1u0LjnVvq2PzmPINp2+XRMjWm7ZCxpSfRMBmabTMCZooXGYFCHtd4eNE5EnRsmJaxcT3WQfLT
qtjssoAw8BkNzscI16BB1deqswDd4NJRKb4m4rsS7yUtcxhZ46Jr4BiKaVXZF60MNl38EZr+s8XC
u/M+vI6RupsuC6Cynv1e+ZjI23lzq9ZZiLil+psQC3Yl4VREW8XZW6DnC9NELI7KNzhWYE5SIz9V
LcCtig6Au9xMRhyYTHLI00XNsWqHf4rUMtHDzff8nZEH+9pnwVxNS5/nqneDg0Ei+tAA2edzKBYJ
LI4KO8HsKZQBiSSIxjVkgDR1tD1ri196hWqoT9ZMwO103JrR9DcacDDcrr8YjK3ngZM3fsD3W6F2
2/ZCrxgtSm5wNKz8PCyH/+Ho8zEPhjqhYXtS3QwjK3aZBim/R+PA4RG5bE5zKHv9c9IiciYSLXQc
RM7/LFvB4cayDNN/zPaDj0cO7Vs6E4PrDavRdcGINquyYwYICrbstkP5Qwz7xOMOedNzXs3yyK3A
V/lNi/EkDVbGVn/ODFyLwWcbQseAgqkXCJmsS+egoayxOvsXiyQJphqume+qFBmgmLHb1iIW/bFl
Vy5a9RhCYpDdlSm+JubFfnJowEZkAm+W96wzg9LFrXE+poxVHoo1SJlz2JNQzk+MUi+pboJlQdv8
ahXs/ATdXrAiV5e2gtuR+BMxFNsieqbvOgzduAuYsXtEmgbDR5CR+u7MTAtaf0ZBOeo8O1oWZGi7
yUvNojzt3Y1yoc0hCuvYf+UjRB3i6tJ+L6q7GXxFCaZBxJseOiJd/2YLsejAARmRQyT4qQPuUA+H
EKenj9RJklJd9O8ldBHLH8ER4vpm5mTjOHe6hNZ1HE8FmQVeycae5aKKn0cHDY131Jg0e92tluSS
4DCJwmLZWvomle+j+1NiMimQCjOAbP03MUez0w4HIgP8cGAtv+tmyRGXgpk+l3q91kHSwdt0WU29
2hKVAx66qso3kwa/iZ7cnS76cGjNl6R79sUjTHdz+LNDOBaupb/C3Mxh5+F4I7mDB8wMXjzvRnix
BMtYvxneHZG6L/V17VQ3E3uWNdIr2j8ZWIhUcI81Nhdvt1Py1qDs9f8KsBy0fevcZiVSMygzW+CW
4yojlGEsZn4vOmszXFfg/UWTcFaifB9IODQeXgCBwI7OFShdCNRLj4zFgV7YfAwOLQIvHswV/I8U
FHrxbbB9ldmqSQn95Vk8IvCvh73DtRUZ+BMQk5P0UDITzDsGF2b933RYxyw1yVdZ1Xj/q2tt/SIk
2dT6w8vsVakfajo0HEArfqhPIh3RunBlRhw4PpONRF8FybXRLyUDEzsNmdeTjkISaAPdXQxwz8N5
lcTE+rUYxLK3N7q10Uvyt9B4JvElJ5OQSa8G1LugnB3HdplwxnQU23MkHHlw6yREAhTyoEBzZRj4
xNnIHUAXT9WTMAMySl5Zti7g5VYaYDWZ/Uvx+ducOZgBxrzY1B2pjlO8acN7ZcAB8/EuMY+LKFLb
5A0cyJMBmmzCJQgUTvcYsWLHL/hrTDwh2hv6lrWPrMqfI9qEfEHDsS1QAvpFfdSzntkNEb/IBY3X
kOakYICIxtrpwTjgaY8i2lAeamweWHPVSlojATrGKqMkS3VrGSb9asSDZI3aQniIAvRDN3xhvtr0
ab6siquFbp6tYdz6Tw1zcdP+7P2R2ysl7+Xuxfhjtg75HwGkRD0ip8Plw8SMOXBKKWhPJWtkBwOk
UkQcWQTbTCN7gP45Cqqf3huvNpPKvO32SDfPpX5WCqVZSVEGHYuuGHUhYA/j4CF3zwMJ5YEksrp5
gdV/lAPDbt9a+0PEyvCNz2s9BZTp8rvIvqSGOABLdERHkU3HVKbomy3E4hi7Jf6GPDVQNtKTqGzb
hBhFU3crpnqtee8outZ5/igdlyF0tyks3O3sPVwEFeZbFMYwaxkpRA7prdwDsGFkQ4WgSgJDFVpL
JOQzIoBbwDEbiIUB4v+Kgoto+6569sdkHXUvqru1+MJ0ODEFNbgiQVdG0VFFEUuTv4nQHRjHY4st
lUU8b3heXFp+SIJLkukeb/gtETYCheCgGcfErYCGv7FaxsOp5D1RKYwHlGVmx94LLRILCtGimeMg
dfYm4nuRjCujP2QTBC2WFlKNIMk+i2KmcD330bXHZJSFKAmnsynS7cRDFjGWzW0ui3dscjQSP7kk
4Tnv1jHzBSN6c8pHkqSXwC7/qf7S9Q2eA+5tdqfi1rNLa/3xmJIykpdyY1Eki+i3ZTJXp3LVpxmy
3HhdNtfM4LdJi/9oArncXPzQ25hj9KuP1qH0iVbgnNHSajHap74nEy8S7BuSS8kwzcfEWYEesuCm
DmR+2HcD2Z4Ws1l5LfjdiO5H4XTJmBBgBoa4a2b2q9lmB6cN0IEkG0uDFwkZpC6pOyryPhTzYa9a
udEJBNESddmK1Lo1hyiQCg0pC6WVovjT8w82rhfF0KxLjIUJIDxCCOA2Cyu6y+E9bT/aolihntr2
HrGruAJsArPnzG8K1vFFB0IS44AL5oCZhKglip0EdXHegNxlmi/oGOdcbehtx5bXNmn/pcGLE22F
5LUxn0K0JZ7+3lMfGeXNT7CazTEg515HlSjWvX6eYEYpU0MI+hN3SBDR581T/sC+8lU+2SXyx2Yp
hfiwm2qVMLRKopMb0BZ+Ey4S0nz16zxCMBuzPOsgQ4J4k8xjG67kigotdJJ9Mp25YWmWgfEQa2XM
/hTGbkp7q4kHNCfkUjmZ6hSSPcLgDtCwACxtovNSIseNN22bWfVBRhTR0a3DMd9sEd9xm1dw2b6j
BG0hI72Oa0pwF5Uc7+7wiT8Ae7WgmOA4jA4RVJJuPhQ3jmKc0a7G4C0Nrt1088gjKmv0PtVWaP8q
4oESA7JTcZWkjCr163bPKRuUxkEowUVIPgfkgazDRlmvx+LHh2mJkBYpxDLoib7hpYio8FpW01P7
GLtHB+gzyxVniL3igly7EDd84qwtfEUDl0br8pUxtXHEsG0MnsIWI9RJH46R+OPEAspjw8LhDCFe
gf5umdN4BC4ZRFp8MCoTDpGJp5zE8/DsD3I1j0w9xqyuwmljAHpJ/0wv2jXxxke67fTnHM4BnZul
KJwYriWg2QscHeWgHi3SMTtWJ02A/Ypwma0FZzdhs6gd7wr6fGjC72GzUGOy6zP4DDgEAzZUzfga
A/CoupZn4o0F4UpnFdgROlE558a4CbCnTnTJNfOaFTsYyuu8/Y7jL0Ovb0LPjxp/jaPPCLHqGOLg
GqiI+qRkB/XXVj+Wqbaa82uRs+zwJNN6Ms8knLMJ3+oRPY0mnzNcvXnqIX7+7WZCandBtgaf7yDn
GTCTFyvF2JosBcoEc+q3qtepj1HNsJytAvdEZO6TwNte1fGuDrYlt22FWRdiNZp7cLZsnSZzy7ir
T654BPB1PJAk4zpRPKS3BF1yisebtBP+zcYMPgYO+pkFhiLehhXFVGXZsCoJYZUDPmDxyq9mz/Gy
mvRPq9jNY1TVsfjBQp8SOee7t9SHkZp3TIDw4DbN2dbpkGqIRkw8M+M9mK5de469Xz/FCfpHtN+q
a95j43Pe5bSAsfs+BF57SIBqxsU9BOXUszfWOTh6/alGOdtyGbtec7DUc0rpP6dvKe+1CY80HzG7
Q1u8Rh5hOMPeI+QCs/GqVQ5tPC+ItkxpJ3g9nxkHtdaXNIgzsEDxzYXKr2DPVXJIkoYb9BsN9bOZ
Ohs9mqEPgsm6txGmvVWSFG6FxTv50eSLYbzpYpsb5SrFCCfqh2w/nfIqERRmfwETJBPGy5C/x+LS
umAG4peCTG6Rv3jxB9l6+MpIuyR04ZGSlDUgkPPhJ0fzghCznhl/pngRp2NOEgStQaZQE16hATNe
ffHCw8S0L/m1LCbeb1q7b9RxCAXbEs7K8U2nYUo4zCWjp2DKVpqXrjqNm3ncZj4UvwZl4V/OPKrF
eu+zNgRrixQtCn5D5wadgi+SGq85VTZUnlWJSaiJY1ZVkJ/HZJV7L+AknG7DqgBiaWV8Ru57WB31
/rNLk5PviIUCXQ6yBfFPcJNoTpEcgcRGG8WUc0BsK4i7qJHK1Qzn4P/ny6B7D/k85rSTmknb1DLW
Yw82+P8MczswtPFJQpmDMSTmEksyrLBJQqcRKeJbT5ukyVPEfofcW9/5NVVF7teA7AhnoPnwvA86
KLYzgXkZJrWFOGyNcmmZfHch5TYWaZiMoKeeDPicCDfcEK8xaChr2IQD30x4x7OROUhaiJEhhOGJ
2UsFWrgu7UVdTduApKf2ggdVmdusP1XouEKmYpHLIEEs3Syg6b7IiZnLVK58/V+ChnVM3iSItRG8
UAf6wc1bPqzqIP03I/scfIokq9g4w10N91mmYFKIqEONS39w0ThkOQW7jvmX9yrCbiWLbeqzpI6N
S1KmewbX7Js2hkaTarQ0e+cMaFDPhSGTRUcfEbbQeVhWdIQj+Fcilsmf0OvrBDfbjLvfMXP2kn13
bFmU0DFAObiG9Ngu4XSN/uo3sE+gbAT8I4uGts/+lMr2tgKgBM9srBViyvFeshQNk/FCuGxDE961
S5vVIr1G7YBLHOL6I8Q68x9YQ2mHzjx0DDxGKa8oOzguP0wG92YOzDkl2YiEtBbZwwSucaI+MsC4
58T7KQ+RkQPanHV2AF6wwgfSgrkt32MMSkWlzlXa8EVrMTkG6euEtl0arOGSRYBY2hvPCD65rT0X
p3dhrIXVHYRZHJSi8eQjk5BKDf3SGV+iOFfu0vBew4BuNaQcJtkqHRBxEBFevLvsONANKoaU7Jxg
bn9r1ZBj4oaYaRIMtXAtC1DzzQNV0bSY8KpnjXmx8u7SePNKNk1J+WU39bqPskvHBiiQxTVx1h01
dM3yo6L2xEiDgAL2RA/PdEC/vPAsY5dKh726eCmoseUYHs3qzyctEr8HuSdgOLqfkDFg5hOyIh5x
2a+96C/mL8hQl7os7AqKP1eNeFPsbd3jrPtHKNkig46hY5ZoDzPzJMls2iUIgjD7nWQhzCtp2ovA
4YWjWWrba9nd7PzVJOBa3Gt+PCOFXN8elP+tphW59r54cceXnB8WJ9pE0AL6uQYtJV02KNyekz3o
Dlnb7rrkXwd+I6TMZkBRzxunZm8RAsLmCgseQHCXWTcJucB8He1j4FhITpr7YIv+hCWeKB9rbXRI
PrTvTrqLjENQtPYxD35q7JVxAROS8wOCaN2drYpn1WVHk4A2JlhApGrtTHIVNnKnuWgkU38X86Rk
zKjG9EU4FnAQvNWcElR6G1kyi9U+aeb38fCpORcd0DN21Kr/SMthi1amrPy1i7gmJ3/ACMyH7ayz
QD1nrOTGzNppSAvJtd2YxitophlvG3JGa/k3EcENufcZ5B1Hv8iO+ZO3Kijn9X8x8Uo254u0kVrl
PxMgOw1Fhx79IugJq25fwxSXHnlRsOZLBHaSCqGMgN+/d/VmDL56a2uSpUan2+w8bm9R/cpcrsb2
XaOAaLGZWC9d8UW9GsaziZpmfJA0lpBBtRTRIRegq/1/3Z6zgeT3CenOfmAtO3tPbFiFdgv4dQ59
qcHi6xgvrkdI6Y4ZBE6q3xBVhsFxp68669kr9nX+bwifJ05YfJts1xiOwRB+JRobW/0McDKZSjLa
7FcJfXqE4o6OO43fQ4QEBiJl1vCAb8d9OWBuC7RDOB0GMNhZ9xrPEbDRXsMq6GgBr/OQ82p/KyRi
IUi7SbBVCQCAGcymhhsQL9LSvPwaJxdDf7esD73/daAYJJa5hZuhyEkv6C7ygJUfYkR2IAxUHPhI
Vd9gE5k1muGGRR0rh5btr7PuRX2naWQwZ6/L+s1Xa4M+TvsaOauL6uEJa5Gl/BRxxywz26V2Qyth
/2ohfxk4zVAS5Rfcar7qwUvuEjlinu+6/AvIjsNSEy7+mJDGxLbGZJIiQntptns7zHBzEKVrLyf5
AwTPJGHUxmHIX3dK52xVnPevwZhvZG/hijYfSRMfzV4xlC3t5yTtDkGOaGaSw1XXNG/fW+pauuJ7
qAmCT8du79c9fPiRwXJPNzphPeGBj5O1JAIasMwlazq5Gw0+5SkmnC82DoHWoyHxShdSjz9rK7lM
eGazp4HQVJdwdoFDqwWfVMryosftDV/aAqILtjAM81LjpqJMs+Sybxjhy4oJvfnZZP1ZUE1Vk9iU
EDmbvH51S59I9yqgJ/JezD7661WNzhstuZ6m/xpc8DY9sWkNgHLZDFbZ1ivMQ6ML3osBaSWAcV+r
kcxTLtZjFW7GEPPO1K8c1VAj5R9cgeeSQFk780+RM96Tyjg68yC/CtPnJuDL9UfzbsEjyFpzpZJk
mUrqys5iU6RrHXzR+qaIGLLy5hZ3GMGLyseNxGXYzD0HrybcO5ZEPrA0Lk3gv+2iLNPmWdjTSbOa
7zGgQmzhJVkFXkYt+ihj99ja2mYwp5+k0dZeB9AYXJHncftP0T1TRgtXy/kySRU2+2HlT9ZtSrsO
4QRKGpP7aknyM1k/TVUuKgXOKKJEEfXH1FPnmB36kR73KZOH4hSm7t1CtJfX/n3Qjb0vKLoGn/Gs
zSYvMVFEGIwxu3U7i0/0ecKPP6Rxka064/RmaB6s1bQ84WiGGakBd0AQ5WEPAlabHLA0Qcmu9EdS
EofZK7z1BGG/dODjtEJBLmhWCepiHb5+TXOsT3NNXzCtT98029oXdbUfgvaajcTGMRaEVdEhU1Ov
eaO9FfWIyLJmYNsSYJjZOZFJ4PaMiG5iJDxuyJ19ZoecayLnilP1CVnos40CS/nTgfL44nTE8dVE
cAHStEdn5+ryICoGkKiybUu/arBGS6O7a6J/C8eY7Uj+G7vy0vvFtsdTWCfRZ1O7357HxYcV3JuQ
gQ/qqLtEF5gZF92Y1huZWheXDEXlNSD6iRQLjJcq966RmvZ5gc/QZm4ycAxZdv/u19oRn+C3HvkX
rXM/qZqOCKf+9BifYuygTOQMbxl0DaO3N9gfTH68swf/5KEHkWJDwFkIHMr/oOIgjgQABjhfee0w
IhG753p3IckB+3HgiGTOBSbvjMt36NI8xZFp8rzCDDXkCpIWZV5OLrmBAAFYBC/XgHBmcMlUPRpA
E9v4TTPmVJQe0oY42riV2kkwThNE0+eeejIC/d2r4+dQXw/RJ1DtlZF7q1RHbIJcG+uY9KN7Lqxt
wlEii+6WavCIiI7ImCYSGnOLEN5Sp7NuzaMeToQYLpM73vTyAfPlXIz12izETkPPDD4KWztzEe1R
x4y/q+Zm0zXXLnP7Pmo3JOXO4kshfyPf8eFXJGeVnH2bV5Lz8GK5E2oJeAwwG9Ro4T5yiRYgPUPg
J9bK14KdoJz0tZLuKhqdhxEHyc3MCWUVGZLCEQK7wxWyKyUTChMVaCQJhug8Rmxl0T0HFjM9eJ+v
GUlKBWwK2ehfstfKRW8RJ9W1J8/SfxOPHMSidxXNqX9j2kR52eg8m7BPY5QqVhZsE08nZokmycwn
m+kehWZeNv4CEhbhr0Wnhfeuxrfo6kGL2Nqv5C5Uma2DPgzdL6Yx3t7GIQzNVAvMYFsbY20v+KKz
reihYCVp7eybsE6xEZMz1qlUnrICtAzyGZ/EkyZfBy4eRoXU9mhkvKx66lZLM9AYsFeBTWGP5jqf
hLacPA+tXKkcFNFphbw4FSje0kx3CORFsTDWbXKs05GeKI4Ca2HpRNvSpgfuC+mCGuw8MabjU8Ps
i7T5VNTvU0ad8tSSakShYdXPpsBKXBj/4+g8liM3oiD4RYho2AauHO8d/QVBckl437Bfr4QOitBB
2iVngO5nqrKiiURGwL06BxgbIUb0Icr7my9oE4cO2Dhxe9zNrVduQNeOt07H/2JrsrxEbYIMHB00
yl+WcJlOQvEYct62ZZu9xiQ7TR4KPhLxBqahtXG2IQsjIeDbXNXS0S8NlMJdOtTF0c6hT2U6Sd12
wcHdODmdcqjb58kP8v2U8IiGsuwBRDTjtWRMTlilRUBNDZGn9u1w1fa2R8ZhHePPNf1zT5j3pm6Q
qxclkr3cz1AJO5aPWmbGY7TkbvrW2BMjDq3bMklbmqoOrOGIxjZ1oatXPexY6aNNQ++sLQrkJlsv
NOQnIyyx8EH/PnTO8EVhA490IEoxqoqFvpiGStuEjcTIBh5p6XgMLvSE23cwQQDicWU+KPsA7aJQ
Yg1vr7x2euAvvao2TqZd45ZIxFQ/+rHvj0yjw23cRxUfn6YdB91HWj/GcAgS2/rSJUi9UFgctaGb
zeIQZ82BC70gieW5ITvslJlBcFci9i9Zy+PAhHLE8VEZA77sLnjr0VxvmzTMdqhj/afaacuFHkbV
v34kaH2UgkvAaeZhshkQjsWvgTGtUZfI9K2zRGq78Zyyv6ZjP51kN6ciK8CdI48PW4ySDC1tZhq7
DokpCjSsY1Q0zkMxbaTQnWU6c9mxOiFIVMQRLIuaC8uyg2QNOKHbg1VGgdKpGdsLAU6hHJve7Yjd
s8RNtJjctn9OBtdjHmlxmxQUwuUsjgnjOlpPuYNGQvltQ5vPFr31C4mrqUOiU+KT40irVsKpjZ1q
Buc7rDG0pkXvb7HJwx6xE4TUDeMnPWJrYjlJD+fTixgMwDV24aewOq/DfYvXYSsFyrjcBpGQe2ym
EhevQCdysZWF94x6rt34Yx4v3bQjdEEHMsGjhAYk6qEIEtMJelPPX5JWrxBhx8MGI/BwruyRrD7d
frMsk822DUH67jYhqFZb45AJuOALzvZFIyN5zZOoebfcodx6LZW70wPL4flz3svRGJdDOfQkpE/W
c9eQZT9JUiNLiy87k/QZZuMF+1DUhjNz+jN0uzq+V6PQ9K/ctJqrylsS0xrBbMVA5JA4tosNJ0HO
OzTDm0K4tO/0OCdoAoAbsgdrA4eTdHmBAcGsCfuFzpDmWC2N7Lmj0jjwKJLGEyZD9YQfbmbRKGRD
tHtobTqBTN0j3aXL5xhLK+wwkxT6NtTcCXjMYK60JkfH08Wq4vcvmg/blm69qFjcbhPKsavdi5zt
oot+ZMTVZDkSNXKdD8fQF/6qyNL8Kws0RIESvsOiMEpyrLuStytlgpPg6CaAt0N0W2pg+MeCGUtV
cg0ktVzXGqs5iF3y1IuxvuohgK/E42bmS6+OrWmQiRpifa8DkS3yCh9LkQ/mRTN61rI+CKzGQEQn
Og8A5Jgg7JKKD71lQrxEHFptehzq/yB9BpdSgL6QBQ14wAXXaK7ZrzIPMUzLQp2iqCt2VeGZ/MW4
akTK4jqDebN2ciYeU4eePbTsHpz17NUddKhULXbDdH47m6r87c0ovVcd/lFN4QdRJRpl4aWE9WTt
ROyD9EOWRZkFNCJ234hnsf8M5eQp0Rl69aGwVjw7g1ld1OAPn5NVE9voxs2m7DN7x04IaaJTl2yJ
Co7jNO4r84xPxJJrMqoPNTqSeyvppkcjM2iTlap/9QYLRs6je0tS1zpDFK3vU58GtxG3FqqNnoZ3
5TaRvhkx11Al5bPGjCwh0wWCmo0mYghSspnwkp4OI1kvMFN03b6ZgPgKp80XeYLN3AnFh5maAcsW
PjZ07gEyn/nuzCbrtfITqFZ6aWyULQKWib63Mq2hXesBocAVrjXmxDBTRRuO0NoQdvpNzshQutom
kxoTs7CSSyP3deK0o+StCZNszeH5L0gbE0KG3exVirsz0lKYY5PVPSM8zhdpSDsjRE5RoCpjY+Vs
iYO0j+mRoPRNHe9PqIpf9GpqOaGVWmvQfjfxJPp7PaLonEb/1Be+hoKr57WAjbbKMs3akrbOYskm
VWXUzICXodbbbVxrJKRZVhd+aZXbYg/XSL8aCWKaXJ6SPK/DkbFzFZNoTuesJ2628juQE74zQdmt
gmh6GzTY5UMrrU1uw/RyNOfVtjxv1wsSRUyLaxMGqvfkNGa6bhLf3hqyc1GVeiwNraJiIDmGSspV
VYn+AxeK76LF7NW1Lt1h15WdteaUlWurr5HO4b4/WX1n35ApiX/DiCCEUIM5xGsMTzLUxsMcbDSU
HX9o9FLiWvf08mXM6z1+wlXvjg/ZzoGq8WrI4AMgLKhJgKkm+9oFEYUXdxWDaISzQ52+RGRTt8yk
oiG+6cp8IHH6Qd/6KLua0bHajcyMXZoc2/VWGlKxUSNTUEVr3toZTbSmJj5MkfiOa32PyvKZkmQT
g5ucKlAbo/fhGMPeIe9DACo0GLiHWMIzduFj1Gz0rD+0QOwq5vi2Yy2hgB56US2NZtwGMvuSYbkf
w44MC2PHW7qzKMxscim7ZkBtWu8Qux8TdHxZ0nEG9YfENI5AJd7qZGSBXPB0wObvM0wfGWtvhXEL
/ftQ4V5EJJialx5CtCMQnzaMnbNBW0N530RNx+cGA95Md7Sqy77BCmvwl+hqVecaT2F3UCUjaAsV
ZlNXBrQCc8uNsFV1zpYI5U0LtBNFP/sLEWOI7tMQQVLC16L6U1q2yPaZKKjS2o0y2eUENIY549gg
QiveR+GHrFCrwq3/MruGzHZxHUfzkjnQzrRAzXI2G++dSQxn3GkTQk6juhSeFm2Az17K8a6HZ1F9
TPKUg5R3Hnl86/kOR35aZGtPPmvWmODh7oI0mtkQUEadpSxJ3Ib7MoOt1E8VvXotUkLExAmRKrKg
L0qN8GSHiqGMDSwxMO62gKckb/PlrpiwEPJqtmohtH9+JaD5sEglrdDNPk0Mc6rfZ2rHDbzQp2yV
JN99am/6ZtN14ZImBKPt+CT6h9W/TwZqVbtYdRoTXlRHUdljhv+dEnQb6LGikTC66pnbBxIp+2yy
JSHfG8AHtB57Z7efk+tKfVfi4NWHg0HjGDdHEyBJjsYl0J4DwhQjJnfp90h5kQP3GInr6gkkmNrv
qqwPXLkLvp1DULy76jTwGdRioxEHw/zjSRdiCaBbyWcjChYtPNOcdZDkCXXNaF+pdN1bcuNYX+wA
kQ4S44WIqur2PkeRpqUgReg4SjJJmNdFqcki4GqITTh9ErA06t99fHSy6xTeZhH7wEp6woTpscbO
xN5I3bWkBBjibtGVySn207P0XqcGyyyComF0lx2z5vltLdWcRAcR0IGF/t6RJOIpY8GRuRl4j0EY
LyaWHA6TnPkn7/iGXbbLjqlhy0KxHQfI9YjNk8Z7NpJPUWSrdARhk9nkeLCpJglbCx8NTijE63S+
7aI3bojJYaqlaER5te20v2I+mfHu3kI3Hi6CtVQCilCSpxVNaoyQKyr6Z5PtZcwDnYfuQwRYtRm2
S7YDmECWcbLHxl87zq6w6196j3XRf09ocbuWKEE+mNatr1XNJ0YQ7ykQm97/6bufyN/p7Fl84Ih+
1m4GHsRYoCnDjcAiz458AnXZCDFsbaMWBDw4EJRKjAacjNy5nHskuFdM1kFS5f4HfG+UJSwjin9R
9A1Lm93THFu0MwHKBvmt8LJty82AnX4LzijLB+RIdwQdI1RLhjgHZ/oX1gfhRYsaycSEcMCO3yfv
1icv4CfZxfKc8AHoFTDPu89kUmM4ViL5z7VzLG+t85oOv3b+qoXg+nc6zFwL+tOMkVLU54P1lal3
KV/L4cX3Hd6UbYTS300+BW96TJwnaEG0k7RyrA7C4m7Xajk24htGPIMRHpcO82X04umvTnLhmsQF
go7NGDciae4Y357azthZWK3quZOJMuhQwVIg9IW8twmd54YLItMwLMMQphxecstDe6DNBJcaV9hR
sFs1aN6qMFunBi8wD35b+gvLclZNaN46fsywP3fUkdqurC4mzM0x4wcyD02eHMqqBcjaPunjW1Kz
E85OVcdwKHyjpV73pMAlUcwKa6+GT934RyYA28alMO6ejxYSHHZOhAlEom3VgOHC2BV2/NfJqm70
zcCMJuFcc6hKHbTDc5Cvr/s7Mitnz6MG1cmZHpnCfiucBwhMBAzZ7NetO4az+K9NrJYeWoJIQ9NV
+es29HZhMqYYLxRcqJzhRo/UhfsI+NW8uQxaA/SR+1WVZNJpIjt4en8WTfnoxuTU5829bgoS6Upc
H+6+g8bqFki5FNBnvMix720zro41s49tZbNNSqJ1WdsXrurj0LrfTiWo43DXaUmxtdpw3/tEIvfp
ttdhG/l8dK2GKSO35xBuch3g8uil+1cDJUK8oz8VDpslEBW8+J5D6zipx2C3CwF4aYbHmpzbXYVs
sFVkV8TvTfxPWPCU+7eor+8qZOHKGiDCEwQ6iaXbc5awCs6PmnYeUKYborrJpiOTE6gIs1Ux5DtJ
VCe7ZUJ3LpkA9VXMC/BZn1zCY4o+TJLABiSzG90sF6H+I9QeXVnVvlXdW5lecvmhJomaDv8QYprC
vls8Zyl/UMDzZ2GH4HtR/dfkf/TiyJKRaCSbLzLDJYOqKp293QV6R4bf6Mn9fgd/78kdPqSLnMx+
ChWDCf9g9ya8T2ON6589fQQe9Mgv1YMdKAaMhHLOHuYZ4pCpQrWJSOaD4IFJcGuwyMmCSzA+oE6p
5puMQ/QTFGztzg9rpEgsyb2znb1PyJYE/2jGBwvNJriK/OKKH5AJdnWWHPoVXHvUY+XRHncO9p2I
aB5FGBNzLpeTyy0/C4SGjEN1+7fL3s3qmvrdIta2PTw6XY8XZOA9DVQoYQtkBfVgPxMf0UgAo7kH
4oBIL7S2HZLV8TZk1xJFAXWDRbSawlcX2pdBbDOHuNFPB+9SwzuB1tPNLnAwB+coZgUnJVAr2Tfi
jWnfE4HMr/uOUIvmmYbk7WzzamkmHS/8FsNCpQW5WenvQQV/TH2Nxd0MGCsgBjHMvya86tY5Qx4W
I7WbdTrIYYQ8sTffeNVbEL0Y6UvND5KSsKbU0RTfdfIWc0ZEuUQcmSxtU2Py/OdEWLdvGhBL0K+c
8ra4p3AuSNY1+p1qj1r5iENkzASPJseq/TDYylVMqDAw+M5iaMSjHVIiqn9AwHSg+rsQ17kCFplg
K2KU5PcBhcb0r+OsTuUs02IVDxo0Ikc6q3clYnAQACZH79APOP0/I+umQa6O0w3PFEy9hd2eJnjO
gRSoJPulOW/iQSNIVEv4bBei+RxiZAXOPijSbUgMAQBZ0uJi3vF8OvWEkPLYmR2kjpsst1z6mMK4
2ZhfhiedcO5afrR4lUKnx2G4sWt9yQB76aA3SPxdAIBQ4xHCRrB0XBY7cNb19FlD8jjiOol9tfX+
n1tdM7LqyvTQI5It1MlU2THlOzS5OKIS/BNVlXj1ZboOQ5AEeDztkPupjXf+FBwMcM2d9Rnitghh
bWk5adYokFoPP+hVdn+l8dy6t9kAUBCKOTfwOWUnvYPzbWvAmDua59dcA/E33LvmJWoZARXY9r8n
2I+BBc7tKKuzwQ6UVAb3bPTd88T6yRmPhU9mXsdmFHiAzS+UBB2EIW4K8yNOzyFBVV54cOACSUBD
wzCsUvXuImrWA3y1FhsB78Xz/qEAOTuSg4z5uaG/GulPY38JssUGVjGcksoHszYRJQ22P5VUCSFT
UUW46q7yLmH/hyep6ncDgqsCeoljfocD1XIsFinbiQo7kMekhTaSqSra6mlr9QHy6lkezmua/9bF
vzSCmTHzhcCiSB2r/b3QHzaKS+xUXI3v8Zigs0U+EL1qwZsT4eDDy9pkX7PytUfUPg47MkuQLeHk
lmuPJVprfc1AXgv9lmCaWMWfwg3XPdUioBBUnbwbTb+pGEbCi2mSljo3WJjyEshhK1HfpI6xiLHG
6cbXxHVPUh2ZJlz7wS4zXwFGjcYc21es3faWeJ96/CgdsWNpPuVil6t+nXuCuGV0crjDAZ0ZC9sW
nOHFq5NGr5GkMuY67uPwtbIKuPoRIs4BHS7rFNOivt5Fxqvor5a5UhpsEvCMKjT+OFBf63L6h9+Q
kABUYBHl09sU3aVzbZhBYJJi/t5b+nLMWFJXC83+br2fofyd2nXh7+phHyRiBkEjzrB+GnxlI6K7
MqcdiflUWMO2bIGinKuDwhZ/B8pg1IcMo2DNqXBc2PKR4pOO0G/FsNgcavN031PEd23EAvKu+afA
XLlIQiKT4oi0mLDl/YNnNwfJyHFTe/rFB8MtsB/2Gc5s1sGkLOg/cKU1/eBGYlsN5l74r9CA1Hgf
0k0e83HXBrNoE/kXlIPkUfjDpkIbZdFVFsXK8sLXsXZeu97+xTNdL7IU9yO5PvGyNNSlJum3Tqo9
bd62KeJtm7SrAjtEN/mbFOua6ppVxpmG25f/q4CkYTpIFWhUNGldPHv8i9NZNZbetcx8GGjYMjIx
rU5QyOptuoYiwmGaw+FOMtyngb5secxN8nJimhYmhBvoEKswKrFADM9tFDzXLdnDg370ZHyxfB8z
LTLrijG05TcBpzDUL3e8ZXZGTNuzmE0GZPgp1IXs5hczW1dMAIYhjxSbNmN1K2D/n1ziAjv7x8FY
RTZ0gm5W5hVzMrzvhEojYMapVmoPI2hxOFJ0lDqNLDae+JYyFC9mAcYHpJ7ZyM0CgnijDjDbXFZx
QI+mAsdc8fNBadAL9t3Qq+QRYYYqr834nosr/mxLNqtQmAtMXyHh7FWyRz/Gk7akCET1zAObsGpH
oeaU7nIiV5h0dXY1q5SPLu/fpLFm0DnIl3ISvLVwS9dMKdB3CqRC4b4OHz5PatK/liCcuCoFd382
gabV9qL1zym3b8XiZ5Z5VeoRyu7q1NXC1PpbghKSW6VEpN+5xcnWRrxn5m5M4K7m4mH74bqjgHO6
c0sTWTTJAqsf9PM2OlYxtmXU8z2yhubsYydugj+XJFZqB611V1Z94dknwiPdw9zcNZIxA0ODmMWq
dIZ/0eDvjKRhcwx/glyjhZ+Oa69/iQs24nmBOoaEdkZ8tiWWHkEAaFPTQ2QSrBrwPpwYID81LU6f
LjoaAiADentXwvnRnhVuA1XCW4hDnKJfyn7rjA+b9Ap+vhihBNnFiwBDMZEDYDa1gzXMNPf41JdH
UZNXX6MDSecotFVnlAdCD5cVuu/2GINN8gLUP/W+iH+c4sKsCwMudmZnO0eJVM7whISDqVz2a2Aa
yAqe3SjdtrDH8CyYct2zzolb9hCUIm7KGrs6FpivwzmjVn6qDOhQ2y0ZJtNafIU9JT4Hqks+xmQF
XBocc/E7tvG1gLJaDuusu5Ljs5JBvRgAFZURiNuYEY3ZPDluv69LmOQwDdzPMBgvNvoNqBP/9wKB
dW7c/ewx7Xx2Qlq0LrhyvWyfZMkhG/UPnUxy9mDAty0U1p0PgKBw1j4tc5pmV1VFLHnwOnhvRFw9
DcatH/fgViXe3jjFbJ9cW7mZAXVWcp2wUVaY05U89O2HR8hA3n571oFyV5EQOSAnH1OGCXQ8PoVw
Ck2VOkaiPKqB+ttoD5XJQrkidq9cj8Zf4cZY+3CCoQiKdbiqFEtgZHjO2F3a4Ll5GBRDD8P7q1rY
VBRGZnlhpcafc6zMN7vbS+MDr+5W4hvhw5miHa+MqWb549YJweMOPWN9bdVr3zXvBSm8PQO8yqAd
qz5c8zR2NwaSoelxWdebHBS+iyZydHycJHu7m2lCw8EakYENzBxxB2VWshk0c53w8CXmB1DjHUGX
24HZGXoSSH30ioiFphlbKs7aiFSONpNtGTRUBvj+fkKg5oi3InjU+rOnKJd5fXHkoIaEumX9UXlQ
9QREdHX70Yg/G9ZrQ3ttgoNlTzdFUIASNRyuirRX9LHzyK3PyB6+qJSwLYcPy33r1IskuHSIOGEU
jg8c6R5JiWmOoRg1Pw/Y2tK9bcGoNGKuWnEzZ9GvRbNRDXgw/7HiJ0Dk4SvUH+oW4rRAQr5wUUeE
DhMbl7Hj8In4am8OwGjDcwv/STafLJ6XADvWnCK+5Mh/CIA644ROL1vV/pnsGmopO79V7smLtiPc
oFr/s5N7T38nCOXW6jsDw4U1bqV1sOlNvCDaa1h5kipjAPxrsw4LIwEAC9R+U21L8hYtZn8s3piH
Um14NjIGoqFmuZ1GskXdHhsT0P0IfXK6zulGoPQ4l994erPuu7MVBm/+LOendn6qipDO9poTuJIX
b5IkarYbGbLlsHwX1atKkEh2OKArioA4OeuITNmSlrx4UXuW090KWUg7x5qd+nDVeL0KiRKN2i3v
fkKb6frksjrfssRfWxw0DMieet7uvIAhgDts9G7s2ldK1xeNzmSB7znTdlp6ipofL2yXs9JgeJV8
BG72N7ivDO6J32LEA49a4kSl8DPzAJkpwwBAJozjMvujbc4wy9my1MO5VydmeB2GuUbeEJPjHmrk
2i23AVVw5u80AeJy/GsoqO32s9dP8YgBZNo1wTF197W/b4bfwX6H8Ei7oD+FyHOH00SaYn5lHfJU
jli1TPCqMWlaozzA6iJZ6wj9Nh+jnSB8sOY3RYM9APNG3rDNrb9Se+v6Kz9yOt2a8CZh8WFVi3gw
pspcMC1YFS6XZzFuCvtWEu6ChBWS05CkbPoaXBa8/x6TjRDwDvRGBzxbhe+X/dCiY8M+/Yz/Cyho
DWqs87SmAXq8QPHJO529nPOjq5rYYFNBMwx4fAigwor/LgiE9cCvM9K2THwgPEEpAeTW60SU74Qq
1YSsUk7fLp2XkO0+oQjyTXcXY97LE3kK/Au79FUjjHMS/zEcLQHXjYBWuvStIivXqQiL8r79kTi4
L6cVGwv6QzWenOjsjW8q35X1NhjZqo/3ZHrY5qnObqK8tu5XJj4dvmRvxCP5lXPVMNxbGdi5ybxd
+8NHbnFl5TDlXgmtwHu41wjn5N98Ya4i4zFaH+QIgVQ8OMDEfP/oZrcAI2Oiv/nqK4x/Zn6Zm/4a
/iXS9wL+AEaBuJ2OtWwpQ4kDRMtkUos6Ix+bRN9PEYGcDyVju8sE+UeGJ2GtcFcR4TMhqnDuRr1P
urnVwKuccD8GmMwNm3sC3SRZdZTfILYWg/gZTAazBhu4aalr+Qoz5dPkug9bwwlN3E2rO2jV/pll
s+vkM0M4ksCXZYgP9qjLGuDD1qxbYkTAkplaAiGvJYNB7AsidopsXCKiBQyKKTUClcDEpKv/Mgye
YUns0/CUTh+F+yqsfaKgwfyzukNnfmsTXMsQp4StNm55Gss1vAC0H7l3ge7wk1ILGEyj9MRcpFju
DPcieeOjgeH6LFHST4FiZEoORlN/Th7vrXwHXGZB1Ui6fpmZz8zW00q8KTZM5fTjqvekxLDVvndu
BV+Dn4TRqw+Vw/B/K4pBfueqWHf5p6m/amaLVa5dteUvMJO1JUnUQaYCk36PBuzAPCaWDPpZodT5
rfUhrDNOjO75jFeejiWjZNpN+OCvtf9tmdSM72H17hNqO7NsHe97NtgPMblml5Lfw5D4rV57fJY+
CG8crPS9RoA/OT+lJq0+qUCj/Im84Sku/uSAE5PCK5wcnMwjsNAGIR3hsr2+Q0LH1f9ZsHKDbM2E
BvVp85foJy/em+mLYTwUF1oYsJHl05b3HCVRRwI5bbjNiCcXx6EBJQIQCQtmq30z7Ymrq69/VnhG
eu1EuoOG+C609srZlwZ6HiwgrdjWTb6HohaMb1n1UtbEmM8ZijkIYdTdk3uf2i+XZqA1GIuVuCk4
YYHPdRN9DNVZ9xQzQ64F20DGPlb+qki28ldB9B2qK1aX0fwjWgiZBCpVePklc7TspDCG1ChA3Pcs
gTd21bwDdD2sFoi78P24w4a4zLVtj0CLTOQ/xqJyb0r7lBNZQuibrCPrLoOuaLDGfZ8HV5thaI10
vIOa5JrjOY8QN9M4wu0xoVNpjlr7dbBhULQck0+Xq2EYnfc6cUiMJQGCyrwlm97GEFHjK5vyn5YB
mTd9TOInsdeAFcYoAvHKfGEdFdS00W7Kr0aUroW8OfK34cGYFMLdBG6NeyaAOmNB44XxSjrlWTnZ
zmybh1H4Lymji2L6CsgZmBmmqBuhvr5CwdA4IQRHqJ5UXFlrJe4ObQ/6kEy+9MUjzzcJcRjZnqk7
ndEZjHYZcMPsaFMQP6QejF3WIDhB4vQ18S9qxgWRYtbU/YGcySm+NR60NezNE+aQhwQS47VfgeZt
uNopMGIO62STcdv1p3F646jaYQt5EvqfkZBy7EBKfzOneljIDLOB6R1yLVkLUXyyBsHhFtLvdNHB
H7x7gnGtw6HAzmKd80iHggqcvVE2IrnpfjMbG7++cqW3VMZHq79EzTaiNhItDSKtVx0G+9wJ10WS
7KBaU6SCewaNogMXzz6nEeuY5xKA/de1LEuw5tuvhMLeIoJ+Ch5Au8x3XIFLEghOrJQXLqPlvJ84
xFgQMYix20uUnpPJ50Z4Bda1cNi0aIiDagqDhrp+FsKY9sJLkue4jd56xj71vCwCd1H1fwTYWeFX
VpAa/poNjHLbDxElx6ZO9m4jTi1b2lgC2Q3CpYPpJwOmA/oMiGsFazJjTvqT23SamG4Bni+GMdk4
UY4LG69M/BLUj857HqYaipl8agYwKjqRfN1zC5C3xGLqmdXJaxlfUAqNj85ulthqFj1lTyI2NVAF
JrcbR8pFYoJTil9UdJ4l+ASdLbr4n5WgTHBurnvLzKPpb1NxqZGJ+eUuZJqk4uEFzBaZGeitWHgy
etgQ2AYQmIzD7EX5+G8GUEBnEV5UyMP8//DghYRc/vNxoebKDRVcGuoP3ZupOc9ziaei6smzr7Zg
1/vnd2+ZemGP0leMf3zuPdAfgmJmYKYwloAIhhLotHbIHHxWP05W74ei2Na1eIrlR2E9z8tXusJx
ZjbBT0Cig+EDnoKdvIiG1XMZrLLipaJAo2gfBeKahipNuMd5SWYQ+AoPHOJ8MVBvUjFyfpjDJTGQ
OEDjrvS7YzAytZa0bp7zIMuSRlGr8HJsbGTi+LRJirRFu+qLo4f/KMKaolXneszwixEKmYJyt0nV
ZGQo7hH6Nz/4Depbzck1AF/9F+l3wwt3UXcKmlPFtrVBpEJYFXCTV1+thoDjmiN/KOZlB128pbR1
g40FQTzLxF1sMiCSv6zpscJJBgyBh/ULsZ2OgbNq6aOsUx99kW+7j71Z7+ntWDEjtMOASJIpLbqT
nBFZTfPmFGdDTXIySGs92WAji3D0tdpr6n4VbOpHHGoJx5yvo5cH3+5RDjzU/2N4igQ0Mnh8vewR
8RIqdz+VAFOHdW5/2eislU6TLiEv/WTBPrao3wUI11hbRi5T37Tc5f0haD7FtIsVg2OiV+PvGGVA
+l6qo8UGPYP8ZsdrVz8OJbssTD22/R1zv0x8Sa72Jf11UO9N9RKkB3pwU/1K99N1vkbjdSQs1B7J
JKYPzchjHONPzoopolmOI7mCCseHbaG9cRlglIIsFZ/e56cat3qv1ip7S0sIzhOQkuhd4yuP5tZb
Wwod9ix7m5jR+3hw+PwSElj95qYXCNk4BDTc8NzAFSxnC0IAoc0LSCLkAT93JN5J/OlkRqokWhVR
t2HiC0e3dz8auC1jtS/Zpk2S3UzKlvSvHJ/7GVNXIT7A6Ms3Z8XPyOxYKBxqdC79WzAwjC8wt7EE
Kvh0DHrxQFFLIVPXM5TxCvbBfdKBBcFRyINTSQ3nUAgAIA7NU9a/QmZNxqNd/jNm9+m+Y8U3R53X
xt5qDh1Zen3+nrhoGVAEE8orO2pkLB8N9W3AVpQ5kcP2LCo+Us7Lks1pZqHII6aQj7DnjtrJ8mvm
CZgF62JIjG3/KYLPVruTXdKSLtOz5PHFh8F437dB41TLRrnvcWwcAhRqSMYR85IGnatVWX2HKH+9
4mz5ABFKPp6Lhi2uxaCg3GOQjyvB7WaNlOjRu80iVQ3yEbioChmbeSzZAlxzaD1NxDB2cYo5MpW3
7xjKFv1d0qUaR8+kRXvPFUYZvhsqDXMl852lHtO0U9p7pL2GE1vM2WOpjtHY83WXa4nfzCEIztS2
XB4It2pek7bEwAIsgHJy3phbxLyjT4TrPM502SeB8XQKnkMgyQYapXingg+LvQbBC6NW7rKgu1hl
s071AiVVsivqGvdS9RH0A8vLaONTz3v9sDNBd/o+BcyA4Ehs8BqS5D0/7VwoOQpUf6o3cxZQg1Mw
gF7iQCGyxY+i5Yzts1bvyM1yk30v6BA0bKEZ9H7rVzjpNu+9f02JEQtBV9sCDK7Wgf3Vco6AaMwP
WrSEEuK012hcK3NdjsvM+iqthRxvxnhvbIAtiBLHFYnb1vAocUd4+inzoFA/jBYe8DLPfgasNEWe
Y/8mQ+aRhfAnX0ZWyYaxGmoghkx3Y+AqehxfzBBrInsjJu+LgGHCYBz6itzCFi492yX5it2Y38Px
tqjis1I95c0LnigxnvrgpXX/xoBAzPHuYPEr9LWFSJk8bsw2aMiTiLmUoh86+EB9NPvcjdpTYnqL
Kd45icGckx55+FEOnybgI2ntwuKjd18agJ7Nu+m/8eQgmeZkbq9ulL/MObVaqJbgtq2p3GbNZwKE
pf40MPlp2q7RThYCnvBD2O+5ca0RAzgh/INj4/4U6buyPtBsPsX8pVF9r8r/ODqv5caNLYp+EaqA
Rn4VCeYkUqQkvqAkjYQcG/nrveAHX3uuZzwjEeg+Ye+1f2KFXUbg9QmdoLtr20fT/MSNeDFYqNor
uKg6/wU2fTQUDODV8GCN/bfAoIOiZmeAmsm1gOzc705pASR6vo4BPUC8qHFubYx4Dwqt7B92yTL4
lhjxsrcAHxh498sJLUfPvt0b9G7limyNOpJ6/Z+IMR9r2l5RusUUZvsyK7yG3ZgyfWL0ZslUblOZ
eJELx2HMCVxRVrkKDq2+G9VmQM+rxxQng79XC1YkVruxBlakU7GuGeUqpOjm5nuOElVEFGF8JFqM
TrFn4UGEzDz8aszgQwUbP7XmIi6PxCvoZEwmuOoBxCvNGTfDUonUJRkg9Ijfk8VxCo8Wzy1NvCzf
pwwh15EgG7jTAObtjwyuBr7DRVBjGJpH7gzhopIZ/1r2ELXSg044bEf6rjOQoj0Q1zS67HY7DP0x
q4WfVDc5YvBBs4BOp6eeQibkxE/DhiALiHrbIPjpaxLvjDNwAw00yZxAIqZ0U5vjcQAbkZ5rUoB4
OpnOYccaVHTLHbhly1OScR9aIcKh1DPQ0Gi6vo/om2Z3u+TiQQH9UlqPVtzz5C2FrDBmTK+01w5f
dqCfa6x0jJtMrgjahxeXibymPwLsOyESxSiulvPqNMmOaVuAOJ7fUjJOaTpZK0Ya+HTW5R3ny1Te
TdyhRLMtVAsZ9byRwHlV24+6KF5bIGMBhlYeLpBlZv2SGv4XVhWbGS5MNzY9KrgRQvmWSYmhi9Ug
2fL23vf3fvpnNyw86QwgrnRdhWaxW1jK0c0PBGEQOl59RPoBq4Ca2/Sh3LTMjuNRA+M+cDISh82K
nDUojkIjQRseFoCXas0zG2WNEBBB3qsKHL/p75Oy1LRPvXt1tEto7rUMH8j/ZTQ7Mtuk21clU09C
iqvQOJQkBWPABSrJui5XlY3Upvc0maOamHoKwLYpCrjQ/AyNM0hJzbzUxquT5YeAABHfNjeztKou
WBZT4hAEG73mFB7msDXZHivKL8MMLD+clhFPDONl35OCgKN+WdG4j9t8JoD4MT+zfzWQPbfuPYjX
daN5abLPGRfk4Dp6RDHKzBSDHSvYM5WsxEv5bhdrne9lWu989+jUtzLZuEqAhOIzqSnzo4+M+dGk
Vr+E76LRYOPNGsotckZ3w75kQCGSe9OCceJjtD+C4Mb3AoY7Hot9Ne5s2Nllt2ptBO+t18FoVIL2
RerHiAkKGxdEU0RxKajXaNaOkXppEWmjUWNDlHH1Tto6tC/Ao7uOWgw1dsiOx6Bg5gtlAqcpD9wy
Ob9bl1+G+JHokjutZGEBVDs4DfXVNN5brhXLZMl11TmJQu722L3POgaL2ZLJgJdw0A4Vo/QGlp4W
VKkOvZLLBsVJv5P2D6pL3WbQiuF0+kR7c4s3yY8tyk2DYaANtOPEbN2qiZQaUWzkJ9VWvTL298pU
bCUm9WouTMm6l4eJQYBRFitFwFqpwT2JXdKuUqIdNVEAj2OPCoOv45GZmmr1f5jmZPzrW7zl0UpN
oNWz5eIgaRkPWZumn4WZZH3CT7adlAntQR92QtrLuTsB3LNSgTNbwyHqf8fYeENsvOWAXFZxsPIz
E7UundJJhGdLvSR2euy1gJ7J3mv92u/XI9Qtx4dAPmM+a7vfOQ0hDhwpUllX6jNTea0xrRbjB1rm
qEOCoRSIir6r6BqGyVb0MNDTe27XP3V1lrb5msL5zfRtEu5LDcjRPgveJtv8p7FPMa3iUGDunUa5
bdDQlg1HVUgr5XBn1OWq7xmYcgxQCLXaMmILplXfE3QBxbQuNja0gJNVnZZ+7nUROASgYXaI9LvW
P2JGySYmZuKS8U/hhtWnC1e6m4G8d9+Q3IkRUSfwvUIAAro1EbDTKX0bsaHlOJ4rkdKO6ae2Di8B
UKHMtmZMSE0dLDZprV5FOM8g23XuGF6kUUkJ4kA05gJtGC1DHGUmyQhlL9GWr7XuEeo4rd4KKsq+
frDI7eKzn773+bTGnmIoN8sJPaHP+QXmVxSo6GLGg6b8E3OP55N+XbXTtxnbv/CylwZaZnt8t0oK
eVWuTMt/Y0LZdQwDk1/puwQ5UfeCjs2VY1iRNC8mJIcRiLDpOunS3viJ+y+2o+kl5MiWkFcbsuZb
lZuHkY6Jo8KEGDl0yI0/tUHdQWPhkmJTxBUggt+8fBs1ti5E4/2GBN5wsdXmm1J7hJ0tWrdhCqN6
jnFzKtbm+g1D/6LPga5OWXDSOsAdcTYrBe6NoX2W0l3ZctjkJJ3F5bBRi3BNmJ+qT0eXT1uW2Rep
B1XFVodWTO+3JkcHy51Zzg6zZt2KYmNG+kMD04O4ANV4hCYDRiWeu06/VDQhDnTuahUH5zjespeA
5mePF8pAnC6cBFwMjF1F/4XUHdiS4SIxsa5t+ZjyW8Z+E1vxbLJZxdp9wHw6MfhWUEqaD7xCi5oP
4/8mh/SpLP8zmE7aZIAjfElHpOtYsnJCupCRLWzy3Y2mIYsy3Yeaxwt0whk15+wQafxlo4wl3vK7
q/F5G/JZB/E2S813Cr6kQapELg3Z6THT+BjdiZTGobXETmsPYADerPqzG58uO2n9WCZP6Jtsjm6l
MuxqACkpK0onM5+wjCf7lzCRqUF1M29O1AcWQS9mDhwEnxOItmpbiVNKViySz2bVVTpFAkgHtznU
oscxSK4xZ/dcacVIt4LvonsdzYNV7y0yIPABPqf8t4xwzTGZqCrTaxzswYgR8ba4A3/2IVaQQj7B
SGx7HgfNhGi7K0xWDBRBNfOomk8CsKiFft2XsNHQO+uGWLroUJCPKSfV526X7mZqxaMX1XIat6rC
BlUCRlkzHtsb3UfrMvUzk5fEYOZa8V2El+7GC52LKDFJTRrcdQD50pkWmZp6UVlT65zd2duQkZUD
5S6Fy8LeWOnCo0UIbB+efHku5tsqyfe20lNWYnspORKBifvH1kKwOzu/hnvrI81mEYTCI8s2RN3a
8SvelHkLEXwm4k9WK8c+56P2UgPrihi+1ByBkQbZq+LJ8uUpLLG/YiNomR2EfPCluqusgDtljlVC
UU3sQwreKhPfE4fjQBivwtHHWNcFI4UYO/juh0MOek6XZ3t4AwxnZFsDaQvrvBx0ppo8jW7LXaLj
Zxjp+wd7VhHGS9d+SGN4ol5j7sxyjzcrJDylUL8VRhXIAdC4P3L4tRm6P3G1EQ1m/KiPbgZZ5mbz
b2pvTsISQf5O4tpDu9L5ET/TZ9Vg8o9Wuhf1VYle+f9io0F8gz2JlCaWTqCL0INgLKlndWDfHCpM
B+g5+p/USW4jG5Ra/OkSoYSBWK3MTwQ2IwkbXyxtB9tpSTtVu7te2UyS0hxSvtyr+ZqZHUj0DFfK
rSBGjC9jGTXTYyZRWEw4DJIMy3jv+OVa7xwiqJ6j8qjdYwnpUvNszbO6L7f4SrlQpEGIgq6slWI3
YsCWaP75hH1f9wIoiP/v9fe99WHH76nzamCMLwUzxGAdIDxRJiD1GibW9piFG41mS+PzawkHMLFE
mlwKk3VUxlOBY49j0rR+QKyr8P+hFCCpRZ9ZGagb1NC/mcmgnSJJqGtyaot+pTdzlzXjlXPrjuX0
ZoZ/NrXYaGbL2E5hAJQXq2JTwGwUxXWzpshZk753BiZyJG1+FeHki7X3QCtQqgP0Di4uKl9feDlW
Q+bHEU6GsEVdP8COkcTmwCkrf0c/WTawz3Rk43I10vB3VCKtj0u9j+pb6mTL0qU2BHQW1EgW3Glj
md2CTAgyBJkAk2HGFmnQb7ZLbui3ANFixC4LTPBTeLg7WjuVvwZEYKECaiWn5aZSWCK6xfWjwNKm
tgfr6rM/FSNr+eBsM6nmG5LPRBl8T4b5U/SbNNyUrG67Xt2BS19MzMZ1Unm0+MJG6cXsP6xwvMdw
AZjPU4bnGp5fNz/F06epIzGcPX/YT9TmL02fY5G+dUPMeIzazBaXqmKThQiyZf5Z9Z9aciBTatZy
FL4zs/+Als6U8IEg33/OYG0ToB0ihIxjMoJnzdaZjxahNrGMOqmtusMQ1VpWLT10tOuccwPmVCm2
kzpdh+KVZ4AmEW2uZxl73SD09ymQrpIKjFAM+cvvQCdolWjtBgIBW1QsvnurmrfZFdzU1RGrAwBN
mumOVRXvXIlw2CBl03dGkt7LbYIwmyXc0gd3mJpMDvHQaiz5jFR+jhkdddIeABidOp/W4IQ7G5k4
YtHy5gcoru1FQJmjClZEZHU50KxS6675/1xMuFETaJ4cJ9w5bJvBAmEp6odnUl+EwgomPfRqgovY
5deiNujjjQCfHgrfswlKxJ67cdUVeYB/pd1fHSq5GLlLhi54sN/siUk2N4eV/1a8nvhE6FQ7I351
0RZZ3OkM9DAKvbhYhbOaqLA6w1yfvrvNX0awWnVsGmbZ/Spyt4FG2aOs+/w1IjYL4yjAEgEVJ8Pz
59K2M2jNjFNEmASNcOxiHuYXCPEAWA8HSIMeSH5mZtJcZ2cfUZIfQl8N6UOLwcP3uMh5PcToL42q
Zj9vznmMIWLEZKkx9J18YuzbetuxejCwCBgSnVVgbFU8Zlh+FwO9Qs2O0+1ubfDmgCZr/N4T6seg
vifuOR6BReurrks2g1GjLvdvnDpMctaSGghyEOUaRqgWAhLx4rZ6M1qDNbbiqdOAgPmKFI35I0O5
nayOrXsyiEuaF7wpSfAJvypnHgU1wLQvfRiv4uZfNYYYXGhTXBbH4TAtamX2Mdr7IoCeMzIcw3AM
zLFE7GO26tIk+G1kfayzaBmndjH2gNG5bDn09+lEjmNmrN3kh2zKY4xyp7AQKqlzqyQ9RRmOqZy2
Nggve3Af4Rhu2Oet9CzxtDjba4G7cSK+32j7bN0mk4UP1k9WFfKEHrBGJDgckP0O6W8gMO9n+xpc
VesjgZ6TJK3iiPHMs7TvQjwa1EIGCeK4M38VjItg6ZGIxrQ8jFkVtBWubhGlgZWtEMu6B3qDqYHd
IzBtudLktMxIdYsdxl0D56WkPWGu7rc0jBOzAicf14I0SzZJyHGFPSxy7DD5vXPAV7Asc7DdiAST
l+RZ2AkxN5GslFk22sM20tmBQg4JVykFThn/C/jPtHTwWZf4q3gKeUQVHIGamfMqi3PbovgzkmQ/
UoooGP1S7Mi9iz1Zt7Eaj2gR6B56g+lCpSwsS24x6n/mev2uOuZFp7ci+rXeFpa7w8S6tTtKnMnf
OAHUUzdV/8YEKGYwW9DTqF+m5rS1AjB3ld5JltjjZ6AZ/cJKUQYBFsHbNgdNKmGxgIlBalqpvUWK
eCaWEi+cWScHfon/aS+xzhCaCXu9YMVy04JQ9XKaLGDNTChCypwRAuWiKW11o7KDMuNhaebungXj
Ck/0UUaJ12doJsvcK3mWTR3PXSS52A3xLPPm1E82Mz4FCaGPVRygsls0744d/di1/ss9g5EXohRY
rkVSkX/kMi4Jh9ihm2wAtVjgjZ3JREoyJmzGJuNd83kHOH/LNmTG7ntZQrw1u8Om6pHRAEMeEZRC
DvlLk6HdagbJFYZmLiaLMLi+IrksfW0VbJkdUeZd/j10DJwhRG5SH52Xpf3T3ArrAux23TljUuFP
o5OzWlTtP6UPdxNpnpXVrzq7XAvNeYPn9Fnk2N9rq2DGwkPPd11OwzPIzN0Y4NZ0ImyY4NZzYzfC
pDGCwTNT7pkI0qxd/NVQGl093jTYozOeqyR2WmDlkAFs3mCh9b+qmXhBqJz7Ooq9TEK07khnHyLu
H8DBC7XHgClKmP3dt6LHE0FKaMIqK1/YPd0/tXLLILrqQPWq2bvhMKm2AupCXyGIlwh1fQ4oUmmD
XLbIIVTrMAAPSZtiVupSY9wwMr8wFHQbYN6jbDyrlbXTR4l7Ts/3uSjek1DZy5qxbEjUo6tY+yRu
YJbhHWJ0ETvWoZvsjS2hH1Dt5PtpZHLRGayh/OBoK9Gw6RG3Ky4jXk2fMQ/6roOtjwGOdo4j1qhO
jdKfDeoK31LWVsqcVklIzJFkmPAXo0bSKlh/SqncJDl1Dm93nvnIeMt0KdrqQlo8ctQ+ZcwlQRyx
vY+jBDGRs0SwG6AnZfzpw8lto2GhhPEh7vW1OYFCzlT3Hmn1uxyCNSLUfimUZjsTWGSjLOuoIRsS
yGCXzbNr6p+SLkGfzXCTcA9O7fw1AVpyZaBl489c8jjgPSw+wgzvZ1f+fyhhrQ3MkNll9Rk7/h8q
KzIoEvunSpzvQUMPmtZyEeVoqbSJqFc9IMwcLAu9CmF21WCcSwsLjCw/AxbYQ3QRxp9mMApnDmCh
4dRcaO8GEWAJmkFTgCRaNrSDQLtLFNftkgnnupsQ0OOUUVWeAeL5WB9kzM/ZBOMrbY2jOhtpIZ+m
hCioGcgUgl9qLJRu+q9hyAIE+1jh4YmQC5nZl4+NTJ2+w3iKmH6npGpX23LWyNkgDZERCcxIAV5v
K9zR1uFk4aThzSmWhTzK6QQZ9lUpoQQPyabC50O/EF7pXpV0wy2FE9jPPJRrjH1JIl5q4inyNzX+
6LKNwR6oxD607ltvKFFRqHsl+BgQNaTauEIquAr7zw6UVTHumnGn5L+JAlfJUbHi74sQBMupYeMX
kArmMr0vyp0z/kVYcmYbXV78M4pjhFzMb3mmMRwXoPT8fd1+W/Iwt9hRdqiHQ5nfdDpXyfULVbCt
X0LYutBoHbJTR0HWh5vu3SzY1CVxn8kqrU9KdlAYbdct7FO2aUrMu2s8HPW1I5hKNdHlkFuL2bCs
70H0lkdvSXfuKqjBjNo/E7YjrflXd28VlkIf4TVkmBe7/KdFBJy8WQ3aHL5ot91C/TDyZ8wGBuca
uAIlD9fhXAKjlPryW89kBNWS/oFVa2khN077Ry2PqTgGUHjBOiQRxNR9kn4TLDg0d2cihpFEbPa6
1kgzL8eFTEmR6bRNXfF5joNDvmLa7FI1PMJHx/3Rl0ebJnwyxmfQIYOJVSoIS6zZxmOs154uvQgU
WyyK1VuZM8tRJvPpiHKFrqJZucmXhZXBwFBBYib+lOGmMXJAGU9TJlgXZbRVDDNC5kFOxMD/6BQ3
CYzYb/2lcNN10/TbueD3yUCI66M5Pnp7P5B/xsRngSGrNdFd4ygKEGI59q9qPF3l2SSlJzi8dSYC
DVa3UmFDD6Ic4uugAnIdH5FF5icoIFhNXOviRmD5OvexK0aYO0Ht8/FQC2Npn/xn6Xw7UAHiciHK
gzusKgPD+FHm4arESRDrhFrYuCETufPDYk2mB70zKb3Ro6jeDHUj3W2r36X7QwmL3AfkgQaNgIMc
BQB6C0QJ2P+B9b5ZCr5SdCgB/snEJnVpqfsrJTDBdJCuty0mdRFmJHMLMuhf1QF9q1cNiOb23F+r
oL0UmYuDwYb9WK4BwtQBG8p6YchVOG4V+FqceSLhTSZEmdOF5fm0HvW1XZ9x9C+dGqmt7rrPTlPQ
j816/3+i+Q27sx/2L1HHKkgilW/ohn5crl47iw65OafXD8k9C4NTiIS6xf/VBQOzMUIGnYftro3p
ivat5r31d2O0Ce1N65QXvR2/gI58qoDCcnv44X55xTgHw87P/1r7ok4uiRYTRLsIMTmeCOeMOUk4
2I0Y/LsWDlI2qSCpileEM/Qq+ZUbhy9wHRBO0zA4LAiW24Q93iJ7rbIoUPk4C9Oz9W0eKSzX1qMo
6UCiadsKQA62oAMqzBeLj6dA9J+TcNR1aH50n6UlSG373LEsmq2zRRVtBfZPZ/iW/j/d/MLeFGDp
owkCtamlT8BxGAQZxqmoJbi/yAnW0JZ+m1wjLmI1Qb/hqMTJOdW7juCqdt2rDFnYl1KwjugXeQfx
qUkZAd/VLl0meGNz8dUinpPNsSV9rm6RMIdIci38AZTaibqld3r2jekl6buPKKEiJQknwqqCPpzb
O7K3cG++ttPVsilhY8BP+hc+tMbc+xTPRcYBUm1bdtQVVcXoXs3gW87UcZK5Zp9iw7iYBBrhpfov
amOTLIHIRsLIhszeVdEvOQeaojExLpkw1vumBQiaasBTnUcHV8YBr4xB7B4HxS4Mh6tfI2JTvkRy
a0KSXuAD5uYpkdSdKH75DmCvRZyleEm+jWoOx5bMKYgoLxz/lbQR16k48tGbR8Ol4vRxKd10TTlO
OeQsQhVor81QrKL2kBu3oXplVBQk+4jZBhN4v9mV7Trt1qjLLB8wHTnsw3tg0nxwaSdwq7aiwXSm
0uoiFwcz5hUjiRMOGR3pRFQonzHLPPN9Fh30ACEaEgctly+8Y7uLcURGa7rKfyZsJYOIRbd5wnQ7
q/lvD1xVnZvDio6IjKfMRA4tzY0xOcAt5r0c6LTiK7LfI2YpCQha/wQ5BfFcpiJ/OMYJDTlzF3Wf
SIzWmxL4IOoSKG6bAU1KUCdbMkDK6RMppqLfnFKcRuPQjxd0QRpxNl1obeGQMNQ5AZpNAo4MtrLK
rrWIAmVyieQLvhvjKzcqYZLDYUXwJkeu+yfTgkRsa6wBaAmIOV/TQC1D5FOtl7R32dxcwGhE/irN
YRw/BMuKaHaG+LcMUWbVTMsqSzhm7x3a4AgFjE6iumo5K7MyN4nprEIg4lRj1zhwTxMKurblaGLO
pbVnlkj7Qv8lmsY3ye1FjDHD2lEpldq+df75o3GdHLljQOrBqmZPA7Q2PSvxXXBVl/0VgruwzyrO
nAI7SVF8KCSLJXTnbw0JllZPeLgFua8m5le+B0yarfoj6Ln3wLoUxSUvCLqb1R+fSc6WLO/XNigG
C4ldq11q5SMtv2chlnoDV0ilSLIcMbYkC1KG5XT35P54SsRh1lPLCbTxNWIaNAAmR0VCKR7250pZ
BTn+Ef2jCNHwpGejkEsbClsc/JrdoY0uY3PBlj5k2bLqIIY0HIevpe3u+xjrJQKCGq8j3lTZdPc2
8Ff9tE6B4vdU/bzaYuMiWG6CwhvawSuJKUnGnmcqLdDPfHQj5VWB9bQfv1Leb9GhZAh4oOKbgUm9
5d+IEc3GCP4GM2RQT0tYs1BKR0h6Bt3ltJgqan70DD1OnSA6I06lxRuXJeb6wWe2gTgrHfBdVWvW
ucu02uYQ8iEzb7uJEbsCSYNw09Fg1g+8JyR5EP2l1ciFjSFLzvpS64s0d1bc7FiNbSLICmFEPMWk
yqf78n9f61kVJAOti2wPoR7SECsNeK3odyQGkOqfS+5QM6eksnRQaXU0o6Or2M7YjUoAzYJYljt0
ERCqVTj0Jm4suGkrlf2ARmmnw0sRmcaE5gKcciHMhLUqa0T2rr2DptX8Ci10Gj9Oh06SZXIHsaMO
DsK4lew3TSjGKd/VuvzrWeOkwlyESrWxCGx2eAgU1z/Bm92FqHIMOqfGfjcqKm0tZe6PqMxRFiaP
PhzO6qhqwCCcclt35qbPfvJI5bSBLUfCjtNmS4PBSeFcK2RePvNkqaL9L/K1L8uVkF+YkL3IIGyk
+M2DFDlwvoTTt3CsP/blfkSCybHtP5Gihehnog+uTSPcVx2QHL5ZyIXahFlY9YemSFUeHb710vGR
h49eLy86NbB77B3aqo013WUd4ZxxCQw/Jnm1yNhDYCrhYWGp1It1LQZkPyqjK7wkzaPPAqxR31YA
6QtOJNGkhMo1t3wOzdhU3TMTGtrh/uLO0tuGYE8S1swcXw1HLoMvlazDhqXQRMgge20mUGZ/cyKs
Qb3Oa4aQeaRGa35b/diPIMy8zrmoAuRIgEt5HmKY7JtRb42k0sDq3pZz4zH0L5UZvOrwuZwRmS9H
u3y1NIsMHKR3DZYw9keDdaLl3gkluAfFTyGOaSrJxlRWRsHylyekoGxL9m4LEaIxoAStgTOuE14V
Bc/fqAyPhK8h7YiUGc/uRGraOiPljOy64cr0UhsIj+yQJte+B8uPrLNq7Q7Tnu/XtZTxXumsleVy
VEyvRfdm+8eqSSiy2ZBzZE0N1dc8Ux/bZjUV8AgLyTXfLp15tkzHZynmyswJMrqjFjiUAhlUvJH5
qtHec40MARZyzY8S1pfGR0xASKL5IEwn85VNzJAfNKLWHCMbwBNWGXCXhCjceY/5IaPlyN7U1LYp
KmUullVQZuuWKkD2u94l0294ksqtjSynzK/RXnf5HC231Oqt1lA5o4E3h/zQIQk22nPOuEEYcMbR
z/pyqWK3soOrTb3a2KhgvhWLQNPMB47GqbsmMYpw4VUp93Xh35raOZUBoTIxSho+ADFQvXbdsHLU
4IDcNdDcc+Mqp7o2D07R7QJeB41wpBbZIf7kOW8z2swwGqKHDGyzzcoiG6BYs1KL5EHhRpUYPzJu
9Sk7De2HNV0DiyQtlHJ4h/ibWmzg/IYwlTNbe8VswVNxcfTftDwyZcwlV93rkFyVApaJEUOl0GP3
FNjPzl2Z4jCAywoJnnCoQoWn4VKTGIbzj9pyvLI/sLeed+z8ig4+75gTGFoAvtrk+t6MMOzukjJa
DlRLOUGP8AQyUsR4paJHEJwimCBu81WEt0x7hVxU90QJGiSZ4RA0T2bRrKr+JJjuFjnEmCBYaSJc
CVriHHj3GdwFvCL+kT21xCTjaMUmVnUeE7UkAgEAI86bwosHYzZhzzk35tIUpEFXFaMBAwuvSrQE
7p2yfPZiZAaDQglCDtDwCg+Juwod6GJSGx5Slr9dDRe8Z4RhuHm1T+ZJj54/DfddGR81Npr6K84e
aPEmdheDuQ8yGy/Kr6r/qL30GOysK6RrPQMIBeGsY/76jFjr7tQZwyyQfEmJBeEgheejsfOBKVOi
26PmCq1PvDwQ7V9q5ScLL7p601Hjs7nDR/1VJ3gY5TEsjoq/pcU2/EvR70Z+J6XecbXpRbqsTU6/
fB8N6an0N2P3BjERvrWn64zWWdMJwrAxAptKhbvR6+v+IAJef39a1kaOYqO0jrE9T54goJKMQL/d
3vThXRk+x/gvpDNPu1NshnRxB52izRqNvaH6qHXAuwAuAsMkg6uGZaTFulGn/hvQ7g6IL1mITXL3
RbSrbHAOxdmhiGNbZuxMyDz92vLXRBeAJRIQxZtrqaKmOnQtdTW0iqk+agzd0u4uwg/kp90CQuoy
6OFBDPREUxuA0yHmuje4wuYMLuwbtk2MNvgtbTq0AXhVlzwRz61sluDWQtKZTBXFKO7QtZWH16wS
n13HtykC8VB/mHFwszrlnihPBQx3EWBscBk7k+oXE93WIX1nxrrxcUxJjiKn6V/8/iNSv+rAPDtC
wTF5DXmT7NzadUg1WyRfVabj8AAKUAIEqKam5hlPPZuLTm2gnNT10nY3Gtem4bgMCAzm4+07cwME
XKzlsb5Odgr6iq+EY1lFi0s+CYkEF2s+D/VTpq9M9FbDuB+n7974N4GHyDWuqgJLl8gxvdJjMCaL
XIftGL1+/N0wlHDzlcX+yqdQmxC5E+rsXHtKRDW/ECDt2OpK0u5kvMLKqxPeevGZ8+goOjYiXuHe
2ESIuFnaUTy1b24wbgxT3fSJ3JaASDsftAs60O8iITwayRA0MXJ+dbheIwGs2xTPUlFtWJWhWfuV
+msTkuuBx2iose6/De20V+TGkRtjILBo7FpIM+wyQBZUOaA5nu2cO+c0N0k6hd17SBGvCYTX10ru
EidYUzWhi4eNNecHqNDacn5acS4HBzHyyepZMxBSCpTB0aAqB7x6UKGmzFzn4b3qbpIsaUd/L8GI
GBp6XHslq/dZFzK2ZFbjZEcVhzXBcyovQsIJDjQNsQOYhv3BnYN3g/If3QFSojEN15YYqCupD5BF
AWh0lqmycyzg49abLdU1QtO3AUW7Tp5Z8rSpbkgN2DhmQOCxJLBhWytbwzrXBW495gVDpKITy1c2
sDC8fQqlGHFgyCW9lnPDuXYIpgcblWdQr+2++cgqimPaz9XUINfHpxjVsIoIvQyxzcGK7Vai+er6
h2N99DYhKD8G9pfxMgJxTYA5G2fLaH4Mgy6ZhbYVlSdNv/K6T3JpNfeK32iatyoCf54FAwFib8sa
lZprtEmFIDqDhrrKgf7MWLyDQS/gINMQWI69Cb17M506Daa/+hkE09IYdob1Coi7Y8piownu+T27
+GKXnxWXdHlGk4nCSaS7bCCp/YaX7KkI9yfDSxWE7oXDd4HWku1BQwHixIU3o2wbRAQJapM47iyy
mGcOzGlSC2ST4XOaflzyMobmVBA27WxcAni79IEhcEDkNAzfVn6LYXCY6g3xPk3lvmimhYsPgRIA
2qteHdLiSDOxnK2IHfCjoWDw7Zs7Qk3fpEwIYdH82JPIKyoWt2qBRz+7W0WPi5YLisWE6RrnbvSv
hHpTF1DQBP0hMEuLP2/FmAIZke7L1URESU/8YC3xz1cMzBqDNYKaxJ8m1tIElPjLGOjMKRl5++Gr
UWm8PPkOkufC7XMHxYO/1uY5JhRCWEWASYE4vUxibUsiDuAyyI1ibyK29DRHsBZJXkF8sbTnadU4
E0akJV5Y7OvtJzjvl76MPows2DN8spQ9C8tMM79VEu49PdhI+BfoaKXfmVi0mLYO5Q85HUy/zSPj
LdYNOeLFaFko/UdH78ReUCjfRF1sBRkbAUImtGJI/1JuBC/PvSakAMNbGW0zBsH+rkI9OQTlHz3y
o6dPdmr7bWppNSdt6zg5mAOV+Xg02oeExquTkCuwt1Xjtylfq4TUmKp8hNS/g6HufEafRIIdG/1E
oLIEGpnnq9S/asYAoJ5qEApTS71PDS8lskX9XGT30MJ803ltQgHOenRghQDvNXK9VnnTp01MlmRy
GvHklqG9UGL2u+rdLVteoeLYRfBc33z3ZEUHiwDOSqJ+PpInI5jLiANPAfhoDMcAYrzWOiSSwKgj
3Ccg1KSlTgzje29odsCgphYeBPA2O2N7C7AThjhXJVNYyghjIKfQ/4+j89iNHNmC6BcRSHpyq/K+
SlWyG0ItQ++STLqvn8NZNB7QmNeSSmTmNREnXsN+71uMVBbct1T7ydyvTttq+NIrbVd3dHgOaccQ
g6p8ndDxj56kVkb5pLfhHPr61NZ4Ch3e4YCgBGSvfIo2nRx1Ah9b8l3ZzO+VXGThKXM/fQSR4XNE
EV4wNxUZOCOieIt7Zp5tBN55dGi8Q6PWmu9BxqD7Zc3UXEk17oWGAzTgINOQOLxgaV13IBx0BRSr
eInELg+POT+Kaa4IcVkP1jng122huqsCyhspF0H6HGfMkfSvwf2YZSFO91MM32K6hyhlDXjlImJm
hj3f+e6tX0fjvJ/P4ERnGAF5nQ1Jy1g/03cOJE3MjErbS25MLacW3hciY1kXQQq4ls7FSe8SWX88
HExCl9ov4cOS5Cvm421wAVPq9aETLqsjIMu4tILgJMRp1IsLaQAsbnsQAZxcnOQZ9Xz84pGj0SDS
Y94m3EWHNojvDeCCV2hrPf6pMVs6JG3nIHCHOUak3aUV0ivqCUSoVdJ9aV26DmPn0AQWHfrRMK4Z
JsLI2hCEObv1oCCgsUzyq0YIWI6DLzNmP/GXxcrIRXpjqZlix+ZxWpnSIPQrPkFoAu/eM7nkZgXJ
4JUrT9+V5b6iMsR7WlTPLcuzHMFGav/Zw4dXXod8mzJAadyf0fw1k4ujziEPTspWb0Lc6jqoMfC4
+i2TRupr6dyY87xXRXOMQu0q7fBY+uq7LPidM/+ZMrHzIlC+AJuLrH0YOddKJfJj2I8709eeWmFv
Qy8hoY0Sw+d7cZl5ZcbNL/E+JsG5aohfMxwYQSRP1Un0l9PhZopbKazf8ZBj/FT13TH0Zd+Wu1Yi
1daziSVK9DbMowLikKjxpicCA5hdlNwhOE5Z6BgVg6n0ONW3YOT4IFMiTN5YLD/bESSmBjzq1Ckm
8jnFiqZ+AMwvCDvAPtpg9hXdsEgaWIw6FAACcVvb+4oNuCeDS40uQGJAwe2hSFnPGDKvZEP4NLlg
QNHt60EPNMRVeFnbHqINHkPuzP1gJDsDBwTba5bw5vQRSwRbEDki3fyqsuwgRY1Qy/gn8ulF9/ul
4Gp0EkrVVtsnhnvwPWdt+tzoQO42jh1xN87NFlN7jYpPWrRBfrXV4vJrCItTr7xoocYU8MLsvWfx
NiKlN8y+gGvS/jqyOqDmeQSxppCYh+eKhVpDeoKFbh/DrLGugXkFtENKlKepwkc+kdiuCmZrJUZI
bxW7CY4OEJINGZZJOjlPjYEnCpG5V7p/Iu7oCKNXc/D+CTxZpezPrRHREhVb12LoEmNf62yq4nbr
mKm7TPL6Y/CrtTYGa6nESYCdDJAtUZC5b5WHlcpEuKhc9aYFjNekclZGZRA8wguRBxYB07l7LV1I
EEbGqFDhEVHEMjBuQNlpZsNXLD1nGbrpC5oZxvNOsY2rauNnpH8MgUALNmD5iNL8PQ1AtlgYRA14
8NqAtbSo0e3bCS3olDOyc7yT0eSfAz77LCI+VTQ/sgL36qUUh/G0kqz3VdQ+m8Q69VSD4UjgZsaU
Ca/sMAb7Mv3tQvHZIVmTtXfMRxxCGa4G23sTXbs3wAWFc1RLp7F3bOB+mVp91esYD3YMJMjxo21R
q/PQ2buu5aJ16zc5NRuluGN6l9FvI8RvpiMkNYeJMQyoRMuYzSfXdnTOdpxd3JiWPjI+W1O6i8jF
ICObKwfAxbL0d5l/Ek21E+wE2+YB94zTOb5MGT5NfkrWR4ehjPYuJiTbex0YvRshOHd9PRDfphs9
kjT/iYGJlNGpZx6WRieAto6nngf5ZxsNkjzEnqa108Jv9D9FfY7VdaLhscKjxR0YguTghyGS283S
k8/wbLKtk8K8omXmbYq1N3OIVuydMmalFef7bA5yY/uhof92MiBK4VvF7RbTvOJ/s/K3QnsNyV52
jnGwaSdENBNII8bl4BaEedJNYz9n9bmrlqe9cHVELIxws2NgfY7mw0BpYxa/Ldy/kiPZYwoM74it
Tp2wWcLG4bO2S3+V5a2JN9EjslYzuaqra8iSDzhF9RRWh8L9msJuP0yfPMDcYwjkSelQI+4jtTcN
iBWm5MkHQuqXrxkohqrkqxG1+DnLNVu+RENjLLqza50iOivj6CZnwltTUJk1TUUU/RtalO/eJh3S
/TitdMA7EVBFIoGw76r0K2ISlDN3znFW6E79rWS1LBnZzYOsstTRiAHP5SOmJMhPNFi7ePoYffUS
qk0o1zULrRySG7bf2tz2xjrnwRLWJh7SU5Hy7lkcOEwRaFVGcxeLGMawzas3bEcua2kdS+s4TMcm
X9v6iz+CVCM7u60wcaM5LP8n7FrksMnhNLSPWL91/SMx5lE/uavhvxTXFXqia17D4azqvSO602DP
2A+bLRUMwHHp9c3BQ/Pv5xe4bHEK6QLRHlsZgAHF1ul2hU1GZIQwI3vW+0veXEtUEQTFLEkh2rnp
m9Mdi+DFmZeYJ8UApBmzs+7rhIzaCz1/ZjF/0GXzLbJ468xOCr+6udBtKibKDv9rdNyyZazPhBP5
p9kgLlokE3ml+Qsq3S2M3EtMfLMByy6cXtL+o2i1H1iHhfEWTUttruDjg2wA5F4198AnliTkBFDM
w0tGnV6mP53hMwNHF14sLWOXM9vushT0JzAL+9AXwT4ef1QmSF9FOVl8ot0xwIElfBdpXbxbQJrg
F62K/NZRLlZkWIjjNL4PZBD2h3ZYFtXNDwCDgl2UHI/Y9dDtEJdxtIKdkusKwELMbISCl126kCdH
25XQ3kl/sai9Yiq3yGGhN04gehll6Y3P7+7cuER/oilQJv2hB/Ra9cfWQY8SjDeKhy4iCGRYjwHI
NXPPE0/SUZ42T02/Hsgxmagr6+xSc+V3xVk2b015tTWoR4xZaUK9DwtpRApVeHoDOYJMAf+byZWY
Tk+uuee6D+WKQGVH41f/Upav+EZcFtsUFOh3QZNkrxyCjMiCp8lGKzQqBXh7U5XoToFDoZ0EVgV9
54BkJG6zh7DR2CxrnSec085k/Z4ehtw/+95vmyVwB8OPvCW1ymM8fI98wB6cfrq+YiXEZpburwtX
LqOkxnrHlLYYJ5sijOQodxOQNYY+qJyB0d4rc904+Teoe+sr/KMQca8kaDDBtL2TXruHMUBl5qXi
qW+yTzf0cNwzyMgm+yONWWMH9Vvg8lka/COJgZ5R6dvJMGHhahqCGoTmjKIwYy8nPEZGMc2bxYed
WiXdvT0gxUK52pKrHhrNmninL9DLG5nQ4Jno1+Js2g1afEGwva50fZcFbIMNdh+IAYPnomPonnds
x4aCalzPdmNh7GvN/9G55+u4ulUtkXqd8WVgN6qFvBhsTeKRLXct/oqEKVWZrwdk0r4+naxgBHRc
sP3ke8aiLhQFXorewhHmmfeHBU2xTVnDTlW0CtNwn2f+peEhGAjiQfy1SGU+Yb0rrjmfies4pzY1
zmgd14LE86YfgRe29NXNJSpnxLRojFmwbJCtoH0ncCbwUnXEopAHx2ElEOQZ0S0P2z1yjV3rZB99
A2OJ1VXn87TF3SHCKA/uxXprJBJnb2IAb836JGR4SYtugd7VMslvUqmN/SLz7zTVfJG20J7ZoIud
UYHqjEyswL6NNrFBXYd1kD+eRQHW052boFW8hPqndXTtGEILi4MG4FfzYvUMB4SrR8dy7L6EDP27
Te085b7C94UJ1Xd5CCv7PUuAi5e0FClTAinDq2Ok68RnSB1N8340JUe4D7PXLPBoYBxkgzHm22TC
aRh2UPn6fZ0bH1EWomxziQGlw1k0eH56ujmiW6i4Y+e1JeucWL2cUUkXEWoABrbHwj06aBR5fTuT
2ZFnMTslv2kbsgEYyKmRAaxBTTVbJOAlU+UxHvxF6pI2V9kEBtvhti23uFvgQeQnMkp6KD5bK0T9
T3/T4xvXq2OhNxDrJEwdApSYA3owdiS7sU0VIW4TSU7mJjXawnAlDAWmlqu2GJBY27G97jt691FD
x19IU6IZDEymsmETJmefdR6dPW6yJPGsmz1NKO2soVwmRkX1ayvc7Ca+VkeivtTamgKihVc4mUGE
RsMu6OUsjgGQrW22MWIrvjot+ahDltZX2471Q5wkvPyqgqSQhh6qIzUnU1cVm0BVu8woctjfie4f
4vmN8MKk3KaTZ56HuOivehUSzDoOuPyMYnwuxj581HqbQgtBr14n1DVlOc4sdNZACfGN4L3dmKHW
AEVWmqJY9Vb0SHSZvANHNKAnoL6PHSb3PvoJGDIrdiGXbKBD5y/wrQf9n2Fl2qpl992k06OryV7m
Hc7/xQlzgDAKD/6QUsw5qlo646jNc/zxVCc5SbBhaQCH7FyAn2w8l4PDtggZaXg24TbPiUPYfyL2
+eFIVR5ZiTrKieVCSdDoxmwdpg9o0dgQmDli+pCpfG6UGyuakE4VbnRINfi23CjZTi+7cp2YvXdM
oaDtwCN0q4nvd+HUvLhi0kw0O2Xw7Dhzg5/oQNd1P3ovaslWEJbY1dSQEeVzJsMYqd/GS+yT7BoI
s3WLBCbDhuN3erfWzRApQGGBwJo5aKTNxNtYa5DthJIUI0MEC5ow3kVZQXdpiZmWLEOhhOn5KQ/S
bqvI7DxpoZ9t/VhqkHCokKsGuGQwmMnNZdzPzqHuPpCdxit7iuJ3t2uZsJZIAUw3s56ghs29c0b8
YGRgXBI4A1eD4XmoiCBqVtbAylJNoJFllWKj98NHOmnuzgvRHjLXHF9Ty+RdKiYsThG+pr5nqhVO
HW0fCadMmFr7RHePZJtk4Y0tRHlOdDU/QqwvvTn8QUSV2hGDC16hKGbtZapvvYzkNrODN1TpzXhs
sT2svBjPl0aEGxpVBXjC7MiMy5EmajrFp5o0ueUVa5dOgxsLKA9NbNx3BwJgjYUvEO8Acov3Te5V
z7VH1xMqhprArXBTzZHOhM5OLO3ZbfDJlss0dRARj06L2A4uYaCLZ33eno+GN9OVEH6GGbU2lRFD
UzD0z306hce0RStUtjwVsg5YRKoi2rZWwBOe1wOp7ZZcy7qCFpbXvB/DRMJZQPTIdkrRO2TtDAgo
CRisNQykFmE8TAqZFSK9Kc6aVnirEck3V8OE7rmA7BQYk7hUKiSWtzTZV0qj6381PaKanAzERLmM
DwQuj6baEUREGmLO+r8UP4XzQwgI9/yHYHouwdFHpr2N6k/Oe/YuGJlL2LIiPHvo9aAUup33j41N
of1OkOwLhFly9Lot2Y7TNophRoMLL20dSQ/nMt2+1A4Z/mToMh1Y6xCkwyTeJUwdeCOzAA2eeU23
mYZ4icpnCcXRbYxzXNlsaR9WC0vJnZChOJtg2o+DWJrNS4ng3MZoVY/8sJDfZhCjKQPIicxzcU2G
er9t81CgUnVXCNxe9ehnand+/16Fb3oIZpX1Ndf9khcXgsFedxzSTNHldpAwYxi3MQO+hBkwVv5g
IV2q6/bN7N+G9LsY4Af/wjNf2GgGG3CahnXP8UAi4AaMMVvrk6Oq9uGA/+JPT8+iPzVlhaiZFsfh
Rpo2ggxlB9PZBNlnwPDfK3a1/1RFgNNWS4+CwWxDLkCJb6dFGOTsGsVrPpYMqNcZd0BVJyv0GiuS
e7J6PYA8DFsW30CHe4FMrGOfR4muAHqO8T/hk7R8K7UfpHR5+ciddxE8+xnLwfRN+q/5cA6jS199
uCRbQtsls559hEoeY/AeVbdxTnLp7nW3Sftwh6XrkrfkqvQHFxtI1gMRxpngooDi5H7ScvKa4lhb
90RL+HSIgql38m8sg2Nufk7DR2h/R9yNitpZzOfT96xRqiVEizmDzA3vZco3bWfsrAOUY6RmTIEz
59UuHdtY85RtowZgML/8nsa7QQKNXVrLACiaOV4z4hWbPwWuEzfTznPG9UygZFJ1Hf6Hj5DuBrrG
Gs86zh1VYzty76SEoNadPdN6DNd/+s0tBuMpOLv4qU/2tGK4gD7sMoNJo+OJWGtVRsCph6imvXHO
4cIlRyw0NnB9SfKGfwErMwOWoyI0jTQy+KrS4ma29a4lrysRaORPifHtJBfP/BAO2RXH1P7smlth
6C9TxZSYXD6t8vmQ0u18z9HYkC6ExombkdJk19r/NJWy0+DqqIudl/+4U4SFfDaVyk2c/Y05ci6S
xdo2fPTltTYnxCBAv9BvzBYX9vHwEuwK0lbd9iv2KYuWD9PhMoDjGxdS23AhQIwM0xJBVbud8hph
9akzD1j0CCl4Iscwx5myygtFvroeHkIwD57DhiuB6utBr+i8YVk1KKZSTCctKcBFqVEqYQvRerHj
XD5m0YxSa8Jm07DM7uegGGWsRM8ypxPJwRCn0roGTA5HMKysbSPLXsZ2+9WMGGsJHPKefBBIts0S
xUL+PWIlY4kdPOCOAhW22r1eASwA3YbdJBtrcA8IAffASAVOBVthyiFRgekR0meQ8mn74bLNNIdi
pfcJAgUkhDFlljlxInPFeGx9TS5TN8zeUxc/YzQan7ihaTE6WCUkoSriZapjUu175H4eMvuE0syg
Y3V5E6sBLNc4CppRgaamQaYI7Sv1aP9bJhHFTtOUDYmPvbjFOKLFx6j5FkkjDokABq+bVxByGF4w
qlI4jnJgxXlr9HnOCEU68MV3X9pA+fX+y2xInmqQy9pOsgb66a293FK/Zah+raGnVIqHje4nwULj
/1WN9nXEObnIguioGz7jGws4jRLvfu9/jaazHVwWfGyeQ5dGSOClsoqPhH5OOM6P6f/46m/QLhFM
cq0hI3ECumFB5ka9WLoA/HmKclzhAxTpjOSmGIeUwkc7znp1uhd2D61+Fdmw0H2Qe+6i0q8kHiY8
ECEFRIxdTIOTkBf2Pz2fIEs0XyHgsYoMcCqAmHkhe7qZAZRgBDKh7vT9Pa1I4gk18KS0vaVPGZ6e
ynq4uWiJpfifJcdp3ziE8VlVsdQ7Dd9OZAfrITF+HIYbQ7TvK+O5nMdXrc45HfhXu7CPNTCwHuGZ
96y7PjMrea4yeh3kQ8ghdwnZ4m76kDm0goDgoMz77vSfaaAJHHTYKHlyyKI6WAXEGK+LAQHwGLnI
lBAspEoDk+wUe86xtxh2GwLRpTWinYF/grnlXEfDdRpDeyVCEE4pFe9SevlXV6dfTUycsaDQfzIb
x1ox2r0SAnw2cUMMUj8U+dKJprtLUGttKAhAGhvG+tgKJ8YLxdw9TGCL49LlTweMmn11wTjAoxaz
zc8i/5rMfcohy7WfRteWibsiRuVKbUkmT7wBjPXVdCEULJl/ZHpmrlgavqYKzJiNAn9aV57slmX4
oDqIuCAoLKzmEfHPrxovKldRWJpLlzUBjIepDcSh1InbstUP58mr57LtQw3DBgz/J3b3tEBFbpre
sgEFXFt/AfsQkEJPjouCrcUrMEwRitqJVFfWxel0LMSbXZINIJjGwwlhF6l92mhgVQgfXpKnYIz1
xS+xTWfuNVYb1155GqjzVWtWaKDLZyw4wOPWSbfNRtwhOUFa/SLkt+LqL47AdtOigmeIx9D5OyO9
c27UBwx0XZs/qfrYJ1sNmIURWUhxcRzI8FT3XN40meBmHr37z2rGVZw3F8g/ED5LlLvxPwlWJbby
SxXqb72vtUsbHIrltNFSmdXH6OKfw/p4t1tFI119TvWXM89By9ni/BeN4VJlryW7pYKBrctL2QTf
ykS+n09Lj3B6t2Cuhh2HEcyUsO3B1Clde1cS/dGTZeK1MaI93FYKbXUYxceuPQ0cUpiYseZ0AdiH
vt+6rAeHugo3fuUzK0+tldK/Jl6eWrKKHgu8cwHB0hBt+fxQD9fJZsLtIo2znEEwU0jZeatNIlSJ
nMEB/g3GkSu8BueEAictHsFkPYsiSFcBv+xEfhtoEcfSB6KXf4feSw4Ac5592z9DAhd1hr0CH9Gi
ZcDEUGDfsPs9vSEgjadIMUmsbQxiQ4u3wifgXdGM1T0zyHjg0fEafrBcHk3tZnEblcSFeWl9mjya
cj9I3wZ91njY0SnJksOEl89oJERo1OQq9g9VzeX3MCR3iFcRWsuVAwZNS+af3iH5Fr2Y4SV3h5iH
LuZYx1chGOsx8wRmpKg4BERtDSe6QraBdflpApFTW/dRx37m2SVqMpeUC2yWrOPHbonyemEKZqPa
gQjjjMGgRADgosmOCoz8gpWoEiga0BIRkxKgDyn4b4r6eVDhnvR1ElKZgdrGw+2vSmxK9jcuGlnz
n+OS4H5lqcxeaRzgaUHLIt/xLWc8UxFeAYF1D7Ct2UZQRiiPEIfo/lw1jRzEGZCt1iTu3i6+7WGr
iwfi90UwbHFV6f0+mG6GeC95VWDqTnu4CLJ+d9Q+xsFupSf0L3AMnw1zn0nWnAgdHLShVazoqegO
q09bu9v5tTMfUXNBg9kU2yrkLY++mSwvYiSbLv9QR+lpgw+0SMhr3PTKQOWAGzcm8zc4mKo/64nJ
RIOw4YIW1HCe4Sz7Mvrsyvizb8bXjvlh1L9ElfWh5/7Mo3HhWRqx89YPyVzdMAXBjB4hO5PQyRTs
fC7/+wiZpisN9HItr4a8oxygJFNveUOvioAa5zy7bzg4capt8/RiY1wJ6T5BXxX9lhuukYhqcvdW
9oTZAGEfGK6O8kEQH96BAuNddYTvG8GNt8+WOpfezjAOY7lLzVcr3JLfPivKQ+MxIHwpd2HKYbxp
fYivyIm3ROOOkqpj08mNXRybFKX0aho3AWtZa5djm2s93DnimajnLffIqbXtf2au46jssTDVmLcp
5w9QiLiutWjNWrJeeSA9BLol3+/ERS/qcCU9xF1WtU1IQHG4OVfO9D0lIwoN/iEPY89aJ4EDohkj
QwsqXIiZFHYVErHaOBkBIHbmXEzzcx8cQ5VyWSS5/idAI6QS+R0vaZp/JNOOvMZY2XelvUj7tfaq
m4rKx1iy3UPKoFyEHLLXgZE6Twp7CiSypeUeHJJYU2MZFjxTpcPGLozukd38mCjE6FFWwmoR8Z/1
mqBO3LD6VzEk2CWHS+JcKnkmqRwJIRcj6mVd22bWSHfz26s/csYR/TKBQoRNZKKY6LLTlVHwQUOr
eYf6GeLHjtc134YZsvHATjsHRwrkfM1W529gyFOGAqXH2s/pAvCQZYLJOxikxDOGKb09EiXLru+s
UZYFoJWOYPfBuZKW3cNtx4l/lYND0BfJEmWPKkxlJyG7dy8QbxK4K5Bh1nKVXnwURr63hgaDMQw3
wq3vQY4Cly9VmO1rGsurnGUilXnvxhmSWqwDr85Jx0CwEEKbA9sVhTsRZM9hN4KSWWR+8Cmy4qXy
kl+rKcDt4BLqW/Hr9uYtkIT8mV58xeJ80REOu32XvxCvtDJIy3RSplAU4pNuIOB67u2bhZR3ZOnb
1gdoukpd2QW8yNRYjCaDUfyPfT8u0FBRN0GxbFZNl0eMavdDzPW9FiyQJ31iGAcx238e2ebGsbV2
9Y0+UpylfQrZLAB27f+2XfpMUplP0Jod+VttovhrGF+AiB4oNCOQ1IlrbZtGPQr5jZdn22DGNO+C
O6FwwBfNInpMUzpah2oyzrwxT135O1mbIUQMKJ8Zn4ZxvC7Eqeb3D6JsjH4E5bo70cMR8qWKH8Du
WPN2DezSnLcD16DRrRH9lcnBTlZSH7cd67OeFY8ihFIeMMGuCHrhhUzOBtgbmo7QUnfDpNPXtJwo
0MxgpSajAS9ynqJ2OfsJx3o4UdToW+XvgvwI235Cp4HvYPToMPMGiV4EL2papvoBifIiKSZKuFon
LJyZmB9+QthYND1JHLV4sQAWYfFctBGChxAsgde5f6al/6VpsTWc8N4gXfFbRZ+Watoxmez3uGPC
jrBw5L+yRyR3GWGnJVqyU9qlwyJFbgG6e7TWNgHjdaHftDwormX72xP5lptMUgoyV6N4uoXOqapO
A/h9bI/IYcFoNzy8LKHZo/Sqxfv2CGe2TvUx6Sujf9Vx6Yd4qir+SHjgLW5HvcSFT1WrIWGJZ4MV
/ttouDmwNmZmh1o1ZEVjiQXK3A18VOd2rjUh3oInjKAXafG4qq0CeN2Nr1NH01UN+9zdKBw3U0nS
887H293yy2u606jOvXkf+gdNF8HL97z7NJg7Zd5KcYFUVAF+jdOqvlAGOA49KdDTvzhhjRowOT2m
5F4u68zbEq0XUP62PRu22Y464sk18zcP202tPTshdPM58Itmgc0B+Sp9/zDwceDZAFCfrzXAzm1L
7Tk3BcWRnCplM8WLN/y4obk0awiBa4KoNXlIyuM0LRr/1RDPyvzrTWxW12IMV8BH3WgbpcGqrJY2
Iux53Qkj3tXXIvtEBj0UG1GT1vvtDwmWOPAu+cMfby2LV4HWRXcOUgemTdEXvfTWxmJ1NCLAc5i0
2Q1/rejryr5bVxU6c+j60p5buh8tPTfzwn9OWvbXRXXiMAiM1xShYjfegQNti7jdKprmJAEd7q2a
mI8+PDblB5P953J4NO0ed0tAEWfWLyIAQ4lgRNwaeyd6Uqlp68uHUb2odM8ESU6nmE+aCw0S5slw
NlANbeqrwr1I95xmA2L5fT/zC/BeRE8dmZkFaN3k6hAZRx28Ni0MIDhz/RosDZeeqh8WYknxPqVb
3Qdd/CGLjel/2N1H6G8yoF/AdUhuCooNkYrcXTnUrlcPSSchaCNyMxrAJWLw2eOQvAS4Gugg6HOr
LQFjV5Ozv62ydQIcqW83tkvcKt7qoL9r1c2GF+cgMpHZO33OOiB8qqLWneAl8TPyYH1knbkSJAiy
BpPfWYEueMMzyEoIQd8UnvBg4SwS9vc4buLkGR4NOUWCXCVW2VMBrtPbmRTWWsqqqiwvE0qpPlCb
jtegNXbcOmwkEbATWE/3FZYM2+Y0LLGUJtYT+y2KjP1UY2qaLnXAgGi2G0kEhjbN80E46NDBwzFG
lhtWRIRz2CtTpwq82GS9pE2G0g3To1rHLkzF6SQcCRX6fSTFwTUaWP/2JdIb9nrpqyBaQj7a5NUf
Pz0GX025y7ovN+qP3DX7CrWh2WNsZPs+frpatSTOjBqHUEDStaSLoWskglRk+oOW8txrApsNJjMj
X5o9sVsg6abpy53eKsk80P83lzXtkCxqCmMUuDZWMTVVSLQrfnfusTdf++wOEmVuApqGReAsjGcu
2+I9LybKCyYSduueHfa7lQatYvCQeSQkqSSaCVuaXjcLVnX0QghaixJLwjOjN2U7RPZrQHGAMVcr
dpToQJ/WtvhEa/Xk6wVikmNrH3FXarRdY3jx4q0fPaSNa5D9T5f5m4ZO0uwZbzjZt1OigrPcowbw
xysQ707Ex7jiltIfs8wkfNK8l5P9L62Z+lbGHkrUGdEc4IeXVL5WEQgEmx0WOEasPKl+BSL35LGD
S4cNNFyTdl1nIVugUUhIuOJCiA+5walgQ52yAbt28Z/D9NXrvTdjqiC2Wt3diATjSozO81oqNU6k
NK0VmIAQ+3T+HlR7FNgQQt7L8tRr2bBGh32ZxjkpvJCXwWMU3flUtGXSwNHr0YA0+pyqGrJEAT0L
XW+Z4/tL8vBbd0AbFh96jMILUhHjyGEZzb/xGMR68RcHb7bV0SLW1476MfY/mrT5lF0KWDGCGJkt
SrM+640LUs4HauHNi7GCvYR1sfrxHqQnl2D7VoWAJVYih0oPQrsv9K07EMTiUBgMFhEZDNIDEsPp
Hg8Bp3uCd9yP+40GIbXMvKcqQtSAxr4j3bB8ChU96I75K25Do9nouKjT4ssm7EHm65xnk6jC1v8r
aC2t8o/JwVPN/RgQdZ+aNyle63ZF1lZVP9v+hbn7amDsKEYcy+xAhhgSErofPf6MktdwOKtmj/R+
a9TZsqw2CVVhApKGFnJ6FvG/SrzGEABdNuqM343ht/PZ2Lz39SvteF3cA7Sww1xSvaHFS7hZQyba
rlCw2rxV7RorN0br419CSo0S66pB/R+nbwLDX1B+OMYHt3jUfEeiXtDsoR3ncpj7fsaN43gCgY/Q
r7lWXFhd9BxmLO0zBX4QhdSzQcGQelw8iAjAKnNEDRZOdDU+1V10dJ0cQNDOU+8+XmejfmmSymN3
rD3bZJsGAOGasV1GPFDTaoj8d7INZxENEsrC+S4rG3cj7tdEEYcLxatl/BFl/7JBxBhx5EFjbNHY
1yQ/VxOAA3iU2dEOp1Wf/RsJZq7HE7ZbKg9aaPce1HTxKOGDTmxSrqTGcJ4056bn7Jm1j2gAx6t9
C8aAjhI8CfeYareTrznWkMkXi3E459nLHBHT+tAaQ7zHwz32/9KWaYeNPbX463qUvFCbXLZ87BcZ
hmrvtJ3sjNv4EU98z+a5BO8WM1T0pb5FpQoohyA470kr9YVDHrb6GOn8tfRX2p/KXQ5Y0EeAoKRw
Frp1ZTVM8gZnF5rtKmYtNWTLasBLbn1HQAlDJONQjVgE1KtU+7Fnl9mIh3kyDw2NH9pOE+RZN9Jq
F5eJlbkFqc/nF+TlZBzTBnOx+IjYO+msioS0MLnpk0/dhT1wwrW/9OpbnH349k3X76P4R9U1lAfZ
3bWyBcsBMk382gph2njTETuBcDmnbPbKv4YeVIpuoXfMBdS7aV3Dmpg81zgYLaQnn7QUuGSA73eN
Gq8xC5lJY6awif1N54J5pmpcOvI9R5TdjgABjdeweKA+F865CI44Przyq5DvY/RiO381escyeoeI
An1KEHRNmWb/R9qZ7UauZFn2VxL5nERxJq3RVQ/y2V0+a34hNHKeZ359L0Y9dMhDkBCZiYu8wI2A
mztpNJqds/faNuoAqr/W1CuqnZe8KTG1Onhd+U2EzKdtnrHY4/BB0KcKMIDoSmpEitABmSe6DZTa
rXheNgoGGUxY01GAFLEYJ5XJLvvkZWsdSylkiY5iACQlIs+9B8lWpxbpMhjJU/2xsx5UG4imBiXK
umoGBUBBs03rfuel9QsqcZwawBSQT9nWyfeILy2aTRDWiJyIdQA9atH+bCrkHpyYsq4jE5xtDoJM
O2drclO0K8mEKq1n69g3nyO6mCrLDHsX3CVbIDueARZ0L8X+1sNZrEHp8TQEjVidZLI25RKhzbvk
vdccwUkyDHj98V631Y+GvYiuLvDsWRCTBA4k0v8qly08OnlhA9QK24Vq4gVkD4KIZpIZlIY5JqA+
7eIX2RxQcRGZrKeTmk5HR33GMIplUpO/a+wTzz3WsD962r1GcNawKmk2gbT9u+9YU16uTRgdXAP1
xXvb7NLipANXHaUcQfTCFmdiUI6WqK8O/muObMwuIIu3kxRrSUfFGWiex6NFOcAxH1xxY0NzTL2N
ZD+34jaotxYtUw4n1BwhABf9OerXqbIqUK7I+IsdvJyBc68bWx5AbHe2u4TBtNBoh5cRWlv07Drm
oTAzt17A/SFVy4T3Dj7X4+o3QbqJ9Peqe2hx/kcIjXxuVqvdRu16IAXOpoWL7Ks2CxwY9HasrSfA
LCms8ZyjpHtBzTqEDNDYaELvTJeUG7r1cI7nNb5RKbU5+KLqQwAeMiHx0CxabepG68F7Cymle9kO
Bn6H5ETG20/TcZp39kypcPeUzw6dwDwaDn5HP7UNn0JokDZP5WAaq7ySt04P1yEjQx1Xan8oOWDp
c9JeocqOoLFIWfuo3gcQXBF5LK5dX8sGAe2AP7wAZiJYnmxoZjnH4zLtEH/l0x7ATc77qYkPatSu
XAw7ubS0oASHbMOdzuDx5p3B260su7liT13EDOl4UjUJ1EKv6KbnqgEUFWJ5aaZeCGsb7o/uWlSz
EjhaozfiQ6uDhe1KvHfeTdJ20K5GZHNbB84msf9YQh6wEIr7KVshTAyEJ61yC9JogWo7I6MyXRkF
pyQamjlUYNFwGuTkIcjuqeH30XFwEwHG6aFCzy7y6jkulk6gTao0vHMtYlQkewpFD9se0l4q9elz
Uy/oXCgkWWVka2dATTqKOd0slgBa+SeMvkg5Rt4OxRtsxbx3kTBNk/AhiFSMgjwKmGozthRVKs09
uM4YoWyfiVnIG3+M0sRsoRa3ZNZsNEqoNlc16K2bXH5LUfxLOa5NZ0G/JbOufeyejT5rWuiABE1o
Nc3KpZ+j+jNBG+8Qu1zB4uyp2cjRc9QdIEo4zjyOd0GxRNggWaQ5K5O4pLKg/zolD8ZWMbH0VclK
K/WFR9O4DOS9T7E1fJbs15ySL36bCkK4NnKp5B0lFwReedQCMCEL7cmGIKuNtMCbpLlRIZJkVNUN
1D4V+2YhRTsfrmCzbFFF0OuPu4j2kTJqYWkRrTzs6/Bvr0zLBncYzjnIQ1F6cf3HkKXMocACbWbh
gWi2OVlTQZt07Etbn+zpsd5fkYZbcEjv3kzkFQ0CPJS8fc+OFS0fZ5UANy2gnEnQUFTs6OPY/Efe
T9MGY5QYGVPwdkDCV+GdCY1IOfUxR3SRvQzVUwll36oiHLOLJHzJiZvqw6OSPeS0MePyro7fMqeA
RrA1+M6DKUF0I+KlJnfjtWn4GJdAU8cjzkTu54GJTixv8KD7HGl36IFd0nDCepTslCspNFaJHM/x
yJxxa50U5mlknUJipgxMrZ4h4/0lBGm0FcZ7s9j6+W7ARB+2MTiOJXbuiU8Mld5aiyK8l6Q9Bt9N
09GRN+7MHIQFO7ucOR/QEahsn+YeB8IW994YNlLy6IEZ53281bWFrdxl5V6wQHV7Qa0htl9sb7gq
/G5lugehOnOFxBmFTbTQ5lJBErY9xcLoK6zmLW91nvwc60/KgpRGr7Z/k5co2A493hRvuEmCcmXT
XCkHov044sR4BHINnfNLJyMrBIsf87Pk5r2kFN7V+z6g7EdIM70aQp6slSqeFQE0WSZZhswbIGNe
fdsQSwCfJw91iNgrI38Lsa8EEp0E8CFldCvybdwhCcIuwao+6C+SPlL0bssW2Tfm2Z3l4UeuTgMQ
XMX7CLUPjR5Qw7YzUyh5vhvZe+avPE7WPu9zIDMEjWAAJogqL68rdZPB3Q6SF5NF1iPkzfwQyXNu
pEcwvYZ9o7e3cK5K+AKw9fu1SQ+2CnYtS6p7dIdT76qzgvAAaak1Sw16gOXGC419pmZfBcUhxgZZ
0Y40wh0ISSrCCN6tpV7hOVQfM3VTdM2mpGDmAg+1kGBQ2ql3Rbt1qFTX2XNJSATkx8J8rGHaZhaB
hUvUukpDXM7C9d7q9sXindVKp6E45pY+7aMKoGIBPOJJ8thVa9Dvc21XduB2OhjUbFmgU6KkQxns
5/PcD1dhhOgPhCilYuWmifcEAuQodOOaaeKdg/IlI0lAoXJcQdpo2NCqaIiJXX4NKAKP0VqSD+S+
fTF50nRKKvpcOCg61174WpK03gcERILKR924ydwGnX8HdN5dtZR8qZavouysQ/J1bDT3ODVykg9g
UGToQysLk0vTTFXAEqYz0yOer+6qGAqMIZMyJMR2iR6GOErJRYOJ0orWM2ai4CZUYJQtNWcf4W/E
L0y7omUnaSOedh8dMesjTFkoB2VlgnAj1G6CUlxJykLIUwovzDJIIIAc9Bo8PuXJlJkar4ryQe5f
4o5e/szoD268VLqHAPEHwNMxbrQtLU59tXWFfpoInKi2p76ZvcXIM6/YKxRAtnQFmgGOi4zwsVVm
r6qeClE0cF6sloiuW6Vf6dSfHOr8FjLBSDLRF8gvHpJY2XrRoupKUmFjkVwYUqNOnVkW7WyqJN45
18gKVAx5IfW8JjysWA8RFVRg06EB1+AUs48Q3d4vF7p/H9b3tdgWgoy5YwOsoidhMmvv6sFb9+mj
6JKlTLYXfZNF44U00T1ATqYCNQxsi4a3O5LlRRaL58gXyxxEk4Seq/LuPX3ORr6owFjhLxiLXhYY
EVzAop3UhT0jpRi1C2lu7Dua8o6Nrect6wp8JpBQ0nFloBjeEExje6vJ1/DaCg+PQoPrI8CESWvP
7hZueDLIRxTXvQpY29mHxY0Jmyeg35jH7+qAy/gk9eWhsT3q4EZPS9UChn7Tt6+Gm0MNPDrOITTv
SnEaAo0jCUcr+VmFNhoPybVTUu/KUL67rjU17SeJXu4I4RikJ/INp62HM56iDqUOUE7QPXZB/qRT
5uwk1FaiA5IEbl3TCT4MOdOOyH1uaJCBQMrYF0TcnGZqlA9gyvdFh16N4qm3Nxoq3Pos5HwJiBT9
Jxbl0F5IGiclyu0unf3CB7BGhrDkxTOLUKHMAs1hqCuhnsdjj3VrcdUbbBzxIDal3mHjeU1DlKfX
nRVSx5wjQtgLsop1ueBFHVOwEJTeRsGZtq95phpU5Dp14VBBqaU/qs1rLJ8Gm7IDFTBqDVP03hQj
BVxuEggnI3pCVjvOluGJFsvS6du134Gb1a9N9aYib7Evu6diWCd0D20FEcS18KnpHYds76jKokrd
Qy8wNMfGTMJIX57M+MZxloq2Tpyjr/NL0WtaL1nzmIa3MnYeVTwW8dotX3LlvmrTdVE8WeAxcWCo
lJqFeA94ONhSWS4+1f6qzwVSk2c8jms2fFTsOGTGeX4IKOOSNyMVt5U4e90ZdRn0AhlwHCuNGXOS
OwySOymp/xeqizfWnMjOYxFSDQLCE7NwFtBPIgmnbOspizBVN5VZbYGlTkq/5cujb47xKdUQWbv2
Hq3DClbdzhyoIRraUhufd0Dg5Jk7JHI2ER0Y8OM0lLgvAAauIu26TvcuXUKVc2XF1soF/tDgWkVt
RcMM/8fV6JfV6Nupx2J4kJMHRUyInjfBOGPdxbYwdPddd0w4+PneWRfHumIrYyAZSbNy0lCQ6imU
t+FCGQ6h9qwORLORCogAFwVvy668acq535jrEhNNxcJqdeWmaQyCKLMHW2zq4gickE5jna+EVJLE
9hLYYFgPkfcsuy+Gf0gROHtzJBAZ+c3hK+hCQhxy5dlzrwP6cArXQG+JDhkmEBRgnodkCmX+AX7T
CH6vXUx8nb9jczjYLvL4B5q3uG6Vq668TweSfeQryXoOuqPWfdD2z8jW1GV/EnIpcd9vVOMInIaK
ctFIk9QifjhOaNu/DuoLUvgrPSFFw5i6xia29gFW27rf1PqJnoPUL7RgmWXLVt708uu4w3Z0qm0o
QhN1XrowwkvYVWy8MJiGVIKNox+8elK3CHPaOeRHu3dafTTdXRDPc8p5FhpOU37OB1rywX1OkGyF
FCbVrv1gacRkGio3OQWWvjyXEk4iGniB+RiwV4s0QlpuNY+K63jGLqam+4hIf9pScG4xboBBghiV
T5QQEmFPwETdztOavaUo1q5TTkp715T6vmgfDH3vyf2E1Mh5YQUPRb1Vi21ribPEZIcEVtMhpFjM
W32BCZ4wiFiFvoRmO3BIRGaf6IePqXRQTfz4A4qvVaLABEQAZqgQTuuDJN/jo/P1+0HApNnkINz8
VeTeIEdX+9cso4n5pGNGD9FBpDIAottx8tlo481qqVWnEFx6OUNMIzirVYT7Ir3gCzVXOqaSAPIW
u44a5FAxkDXp6lNUFKxYUXaK1WuVc2riYptf5fmNorzKDcdYTvB4kMJDNNzXBmfv9KnPaKjdewkh
hjY2fAD01moseeEIw3p0U/Gi8il6hpSOw/psYSBu1VnF01Nw6tBcKG5I/GL809XZENVMZd8weDuT
3pA8HMEZc9KkCB7PkU0O8C6z9haZI2L7YW6F1LcWpqzzNQ4ioIsXv2rhUtNJl8VY1ZLm6q0bdorh
TQ4otk/ewmprqHdq/GDku9YjJujWa3toaLesvuzoNWfplKxElNHcpxb8r+8uTMJcdRC7MdMYp1q7
0cBC0YNBlwusGs1uEZCcNa26tS8/FeVeQkDlIIszlQ+dMnlUHBRvH4Z7ttOSu4L03qiASI/wkwgI
yHy2RbQ8SS431GVYP8i8G71kG1cPuHgUhNoDgsfncjj7sBUqvz/E/cEOdmDqQ481ghkfr2VqqiZs
Vtd/jiwfIKg7b1SStMS5MPYqi0xUvjjeW8aOhW2F8lJSQdA0GNw8Gio6OI4AVktq2IMjvZnySaY1
mYcbTrhUrK6i/DyIY5Zu+vbDHVux2GED9Vby1iEBZqXBGQG8F+7XiLBUULDxmaYt+y30u6aLoh9W
IoWuqh0m9MBIlyEkcpWDu7PqK4UGh0rZNi3eC52aBSSMdZAe7Iri1rmJT718FwELzaV3ubhVA/bU
Y5HUYVupfLT60cznLJK5dwyLl1B9q2Vz1UOJLjIcyMW1BXa7e7MiFo4xwFimEoe1ONvHhK6Y4uTS
P4vatyy/LmgkW9oyQ3bYQ4/IRIBQtUT+RE+VLIIcdRMllJtRKKNptKQ7K7/CDDSNXJ3ksAgEhrZT
2cSK0N/7PTswV3G3ookOZNXMUg9xuY/irJdmRM6s63Exr9KN0avLxEQhPrSLwWernrDiiKqfRvbZ
dR7r3l1XFAWlYF1HD3IcAuA6kcI6GhBb94zfAFkNaN91BuGiRs4ovfnU64dVDDq7ajc5hV6PsL5f
e4VTh3E6baaudXQyDO/zsEonLV6BbptJxCFtScUjfIvaSY2Oct4MRxSTSB8AySAxoTgYS+6sQcQ/
9KRV4JdEnzXv5esoP3r2tTssUmOB7yBFFd6HyLJlfDDRKEZOPDysa8N6NDDai96Y2FUPBwUSA4tx
tO1bXjw42d8G8Z5L+0jcesYuU8hvDG40SuUxKg0D0atMmGGtutiBdl50sgRannyuKfJK6g8NSS4u
VRzkeLqqzBvpmgIWXw4IN7XwKrstlCcvQRqwiMfcmHaRI2XtC5LZXN5FOO7pHhP0HdKQqdmn7Yac
1uRHTH1f42DWUIWWvclIjajkEgP6R872wOB7JbSzZBHhU3z2cGqzzFiEq3bNShqeJP8WVgV5h+00
RVyiIQJ3DwFYeg0VJ1g2N37KMwPh/LnLDOQNH1l112lPGf0RrHIhtkut2zbhh1Sf8hxc3GJoriUy
6ShHm+6TWW8TaFX5xuj2rf9ssU+Ul13OhoIiQb0xOFmNxKESinI7AEZZK8O+QcXniWgqatghPvAG
VqBkPWbj6JQ9nH7jJlTLoULq4co1zLWJFaPpAbKSJoAKFftG0mE7tq9yaqfJNWS/wXvy3UPGUq2r
1zpd5QYxP5WgKz+nDj0SqNcR6qA6pq2T0rUU1KJPqLjsUZVZ8c+m7uYtGCldJqaIGHWDd8N2UD46
e15CsDMplFgoxkjrcSLa8UcREGt+zgf1yvDRROyFToz2i5Y9G87OCxYBVIXWvXbYjaKg0oPbKLuR
mj0qfj6GVRxmcw8mlFX01dfNWc0SHhIVLI0Wn4PscEyZVe2j0688b+Nl80HadoRaId4Fh/1WotxR
YniKAI0CvGLlSSL0QB+2SngnvJ1lsWrgBhkFYmZx8pyVO1yzx29dDNlTDrJhhmC1Bp4PMofqN2q9
QVo2LTVPLZ+51mNHCVUCTZW9ZtXeAxwmD3ddvZWyveKgk2VblB7NDIXAtWqfE96EaY9oQboOAZyW
3mmkakmUzDH5Zt2NY9wo7pK9q6bhYMbTK1WPnnrDM1oZrwMl7cwRZLLtZPTKsfFOZ0Cn40m1tSBE
zwvQkB5AFHl+v9YwS1pwetuFbr1xqcad0aipIlhHJtnO91CfA+JrbUh0cE3Glb5+bINnk6wqQgS9
U2u+S0hFQucxS8mPC+962ocyUicDU6EGNKADohXhJofRYrzK9ksBsjZ8KvTm5OvPeTTS9LnG8BHM
D1m+iVzvsSzVSeTxvgzPQrlHTLjQSWWtABHDA35y2uuO7qWBr4vKfpfOTbav1BivIhhmFmJv5brQ
HnWmqVI86Xr1FnrGwa31qUEtBMcSWIZHYc4HuAulgJ1JcKgkB2RpyfhN2gmbyHUNiV4Rp5qrV4/d
ROdtTOiT5NuOc7eZb1QKu3HhLsdIICxmjnWdtVTwCHHu1iEi0u61wCRSDzTsCd3ubbGk9slebS3K
B7t/V9Qj4kS02pOSTG8XGUlRniMDXP6DXC88+v0Fhxgf7YoOJTRJHuwW8jBe7DBF5Qk1PyQTSrVm
g3ajkUztVh/UAgvmbor9MAMEkL/rnEARDACHJ8ohGcWwL7pzdNpo1lDM5Jw6LV0xNTGsa7MGieZg
zuJun7TdSwecXPNfQgsfATU3Nyb9JbySiCwTwc7g7KdIGyTrVHc4TvjDddCNoSXpyskkqlgPzpgv
Zjxp8TpSNDhplDk0Dj+9PHMxCWTSO2RuhRWbDknWUK1xiF/CpJAnE5qlBmi2EuhoZux6lT34SIAE
VRR+ZGxSa6L/Ql5iQxchLj0aaDOgMHjBUfHWGpKNigqx7d10Y3AJRq5aodrJlpl6gAW5P2tRXLMp
hwEJyIs2Bad3+tI0s+U6nkmDylHxIY7NJ5GbuwJMS4XVBGHFVCesw6ONQLcjCp+j0iacYCuV69J6
ipxdaFJ8l9Y9lzmOnn51zbtiYuCN671HDyduTjtI0Hev4Pla43lNAi+tPHWWs26QzRScOQc41bVn
3A/NQ5psevfsB1tJWglq+qmJflRBJtC2lNqfdGhmlVfMzW5vaSutXtTME7N8UI2DXZwte5Q0H+Os
msoZXsUWD/ImawXelnNdnHV/bSCwyDZBT9o5K8epU29FufAkMjNn6HLZ3aECypamJZP4uyMGwyfZ
GSJMRV0T/7px29irLgWDgqgKkHTNuyrLj9iIPYo2Zf/W2c9ad5cGSw2Tbd7EWBEefdh5bXnqWzbz
LhHla1Ie7WIrEz9tr7kxDX0U1wa4wHmGfCMHULPOQVvFGgLLfKTcjOtPREkuaG6AAUaCjum5Gp8d
jzZXccrkHbuivrmV/b3Nj4g550jkeesjVyP7CEyKuCSxOdVzx7lPBrtY2LTKq7mRXY99Hhdb12Ph
PXvVvoK+10WccJyjiEPeD6Tv8MKMk7PXHBUf/4G4TfxNCVUTw6+ir2tnMxhLxSTHhVq+86znL7b2
MWBbKcpHH6a7Xm87eiMhVlkDBD8hOG1GT5TCjPM65nUU6XvZvSuQN8mJEtadh2YxKYZJj3BcuLda
dJ02d+zkreGxjo+y/iCxAfC0s4IkcmgIeG7BDKsfLk97nx0Fy9Ho6uhCYP0WGTRofTXMoXpvLWU8
RWn0ptKP7WiZeSfVeYn1s+0e4vYafzgrFcwX95wp17qgMafTlfNX1B04Qo+HHT+hCXEygjchdoYB
jK1D77rRgZ5p4daM1+wWFRAizaNOXlJn5FNN3QgXJPV7G/A6b24qE1fidY54SaY84bnEanYvevPg
0lArq11V0dkiXLWQl2aOwhu1klTIM9k8+rj54WSzNiEMu40UqhDhRHXuVWWMVqX/BU7CpQ8WoeR3
i3MaSFNaB7oDdJXSbek8xpaDN4zYla1CLd7ic+wameJJkYGgG2tRrZg6CRysmmAA2HgUy28D605E
CcYIwDGdMyU2TgpgjuH3btLnUeibUdq3hzejpFUMaJLnE09QWeGTjXXeREe5hOGDHsO6l31vUvTw
GUcVM30o+k9OcMwSFbXq2ek/4uDepu/koZHKjlLyEvRwF66LZus6x8ghUHNqsy0ISdtalzarPcAT
mxubhGNndQySwE72IrqDGZ6Uft9aT4VyrcivDfrtlD24Hr/1RIUaXMHkQa1fzHhBwncKGdNFZ15k
fGPkAgYIVMTMmtdcGeS05sNraXoTDzVTBVMra4pJ4Hb8++BI9lyGcZy1sxIbWcOfFEg/1UeL90Yn
1krxalfcKTqE2ltdbcjcSru3oiz3UXsMjLcwv4+cF5VqfLWqrKPmstFh11wb1/4IWxMS9XFsafWd
1Bx+UepNaF4z2Zj7IKL14L1jnqQeBhOFTezGoIM/YEDK3kS5z7yjSzTUrwVnfDweK4vwgB4ZNL2I
FB0Y5ie7UFeO9gI38toqlm37prE7qfGCKPlDIs+16CQZZA/ZNNVPMjWQAihwp7LH6mAlNeUELcCV
hSijzXjMXA7J2UeDFzjMQJcE+yQ7FFieAYPz3nmQxQlz4URWbhLr7BYVYpc3wVbcUM4y5lcpmjn8
coHxyef9UHMTiKn14B7B94BpBU2dNBOtzeZmPBJhmH+mplxXiNIwp836IJqaCqAKwXaHkDX2Kjk7
3rBEvSze3XptiDethL2E8s1WtmZxljN4goNNvIM/G4xDpsezEtG5wam9th+r/gn2A1qMlYSYw/S9
KaSFLNoG1djAufL8Q2bTM9tpznujo6i+LVzEnWsbFS/xHVW1C5q9oO3H3/2XaN0u0GxrOLdJs6s5
RrlRgrsA+WkTvuk9mkKMMkJprv6luEk8mD5/FctS41BtTY/2sPvnP/7rf/7va/d/3Pf0kEa9myb/
SOr4kPpJVf73P/V//iP73/+6evvvf9oqzTLb0GxbV1RLt/gff/76fPITl7+s/EvyhNpXvkiPEhc4
nSZPf/vxhqZqQjU03dYMVVY+f7wdUu/NUGccSZwjmkemFm3dfD+E+ccvYAgD2KbQVNPQZfF5iMKl
rhkAdj4Cru/tu7CamSxuvuHOvh9nvBKfrxQ/Ak+yyqXSEN1fXKkC2T58L5FAQj5k0queob2NcbV8
mF7yw1Bf/aTfh7IvflLnaD5pM8mx7x4T90PA9hBsHi3Crb//TV8NZBMTiidd4/+0cXb8dvf1GhdJ
7nfJUdFnYNkrDrwmEver70cZv+7FldNly+IRlIUwhdA+j1IrWdEbvpQciR5ly9j5s/KhB7mhLvP2
7fuhlPGzvhvr4he5BFMzzRkLH9csQjxQD0dbu+udZWC9dxTJO8IFUKl7+qZXeeGjFvz+G4wD/PEF
bATIaPMUVZHHS/7bJXUd4v3qNE6P8dqSoUIsv//4L+6YLv/28RezUGhZWWh9mB7l7NrPsb0uJBe4
8OH7UYwffsTFBLSFrdh2yyg5LTEksToL//N/NsTFY1s1sRonPkOoJDw+Yb1maf1+hC8uFcGWTG8g
qUBFzIsRoi6vvdwg/vwlSp+87skLcUz+MIai/nmlDNVQLZYGg2uiXwwSuEaPK5VHNXy2rt4bSv3W
wY7WEAsBYeMz7fqJJ+6+/2Ff3J3fxzTkz1OsLZFu1KGdHDMPz4R9H2Zi5gzuDzPtp1Eulu7QqwiN
DljvrObeowNRwOpvu/6HteGLVXW8epouhNCFbFzMtGSw9LAyeF5VcVfG0wHIN7GKtYFTcHj5/rIp
42ddPJoGC50wDSaF4GXx+bpVXguZoeMXafMQtcjkxgRKED06rOQNb3rL2amkSQ/OM/AMGuhRvw+6
FcrccP79F/njylqqbMlMF1VTjPGfz98jb7DnDq5QT7i8m/KhUG9VW3r7fow/lqGLMcY//20ZqqIc
aCIvd6DHx0QcPv6zT7+4kk0hC9kL+PRCqWZtOJVQ1X0/wh8P78X3H//8t+9fOKZSdzIjWApBEZxi
OI9swh+eXnWcw59mxDiKYjMXxpXa1C5mX6PkrhmUEcEctvNe5d4c8NJSdYjBbCCg1u0rIRk0Zsuj
jvLb7LWZEtRzjnBn4bXgyyNYF3AqAnPRpwI8bcgBTVs7TrD4/mL8eTNNxeSbGjYvUaGKi0U/TJ1O
kWVsCrW4N83bYP2fffzFVcBWWIUtePYzVgCTfe4Pj/gX315lc6HImqyyUft1E367lXnoZ5rXGXD9
hmXdLYLuh6ny9eeDQ9KFJfNUX1wd6pZu40iKc0IkRovA/je+vmqaFq8SnaazrX6eiWqSK5kll9ap
KLcFSdabv7747Ch13bSZi2wsLx4lOH+Bq4CKPAGWoIfe/f29VY1xN2Lops7Sd/F+UrLUyAIpomdG
PULlSfrrlcBUDVu1NUXXWM+0i8/XPL3sIsmSTj6qFje9yaXt31+f3wbQL152XW0qfVLY0gkFdeAu
kvSHA9B4fT8vAaZqKhbsaMWikK1czJ7OVS1FQy50pi7fw1QaJaD/xgQ1LcOUedGx6NvjBP7tAcjk
LBiCrJROpfsmtiqpON9foj/XSlOXNZO5yVZelS8PWYZUVVIPMZWY3mlPZCw9t2Ep1L+fqJ9GuXgO
FHR/VaFp/tknWKafIG/9/ld88Rh/+vyLtyIn2SgtGz6/KlaVvyLN4T/7/Iu7wDdn2wzp9dzf4QSw
8x/W6C9uAu8PYQtZ1wVb9IuPVwtZkrVBi84y6tWraEO7NZ5+/wvGqXgxVVn+NY65uqqpDPN5HpV5
EfV0tRiiBrVh3zpjK3KD2oG+x/cjffFQ8DzoPBeWrAi2ZZ9Hiv06s6ygLs+xvePgGaIAEfvvh/hj
M2aZn4a4eMHnqQfgVeTlOW8t6jqYX6Ho9vlWaYV1D4oyOEitT/vRiXX9h1/3xXUUnAlkChKKqdt/
7AMt0yvCRC3ONB5DbpNZyLsgM+qFVmtUG42URLc80v5+Ifs06sUPTjxolbqkFOd53j2E0sP3l/OL
6cen6zpneSFTcrl4eoy8Q1JRafwm5S6G81g2q5SebOQf/41xLPwa7L0oufw6f/+2llmlkNO2o6Uy
+Le1mOlKM8mN91qSfrhHX81AKlO80Mc9j3k513HBWG6ZG8XZbjUUj+8tHarY+GEOfrHkCMMAWG3z
TAntsvilALvNcdMW59hC8e77276wVt9fr69+h2HqFnsfi+fp8noVid8NdlAU51bpKqR7dnCC/oWT
TkTeD0N9Na0tVeXnsKdVZP3iwObKAUpFLa3OqZLdS6pN7uUImXTsOXtKmi0/VamUry6fxdaZrd2v
Ne9iPdLIw650/KBnPbOJg1HbpWcSKP+B/mLuOurSU6UHP1GP6DCw+65TYJakUc+BNZ/+/iL/9kWU
iz1ClbeFFw18kQrHlNmQZIAwPb//fpCvFqzfB7m4vJoQACyoVZ89AraGO8NaeNGRq+yABGDn+f1g
X00bTsU8ZILDiaJfLMBDKTuNOf6ipLsvqqMDDNNIr78f48vb99sYlwuS7Mpa6iXV2SbLYYRNFh2q
xe/H+HXpL95ZbMxNYOs2VSteKJ/fJMIScqsbvxSoh8HZjNIriEMif1S0ZKk7+BnGbIqfhh1n3nej
XpxonNZVHHcYyrNiOZjVV4l+57RrT7/TaAeaUJCIgP+h7vflkIZmyayNhqldHuq7vMsJ1/W4Y3jv
DAWkqHOI6FQACr0KpHc9v9HDf2P5sn4bcrzBv63FIqqA69sM6YviXEIda4gr/f7+fTkPTcoysmUz
VeyLR9xLETNKmVOeNc4m5hbYFUlU3w/xZwmNnQD7DJsJIus2prDPP8OxEyn0WUrOFSa1FIVfII5m
eVBrWCrWJFffQEmZIlxgc429Hwb/6hmwZcVWVJ0XgHG50XFjSQy5xjPQd1MZTUX+w/z/6fMvnjE7
QP7g6nw+elOo5Hr9w/Huq0Xp9+9/8XiFTRpGoRJU57qn3k16bIpmgn6X0cNLCSn4Y1fzUP0YdGq/
v20//bKLR0z3Wvj2Nr8sRRUVIpkV7Q8bpvHaXD7E3BhONNTSbUCgn+eF0uNJjpFsnAv9ZFX3mCCF
ffSVt7/9HZYsczazdIOdtXVZAgoq5kUf6CwVc0lrppHa/nCh/nyExgGEodDUHt/Ll0u55epulzcM
0N1XzkLFiAHp5Psf8eUYY/1K1cnKtfXxZv22Euht1IWq55Y0FRd5iBUap9cP69ufd4OfwQmZ3aUF
pvDyjSTczml0iSFSAnyQ0dBdJkEl/OGe/zmrPo9y8bzEaqcVNfztc6w/BNoehdn3F+qL9xEDCBqs
8v9eqou7IVdF2LGvLM8hGfD5mVBOj7kbZ4sO3SlQYltJZkSBfT/qV7dn3JBZNvx7YV+uojRS4kFV
7fLcwyCTUJ+gzSibH27QD4OIi02Q0mgdIVlWefay/WDQKZ+Wyun73/HnasNxkEmgULCSbepKn6eZ
Q7AuCSU88z5l+mpmwNYhUCHAtjb1sx9Wtq9/zv8f62J9kTvbi4oi5uknEgg2MDh5+4cnc/y6nxeY
zz/nYoFp/h9pX7YkN65D+UWKEEVRlF5zrc12VSnTZftF0d6077u+fg49M9cppkKMLPdTR1S3kAQB
EASBcxoPY/klxi447UEIhIdBjhmDHumdIE9BS8O69q4zhJk4S9qgKMvzxhQRc0TrljbsyQi+8wAN
T8kj8PIG8qGKvq9LXPLZi/2ypJQ18soB/yCLRHNEF39C94jpHJtWoUbFTlnG3Co6MKxNnEFKrT0P
0Vc/evJAJLS+EpUMKUcoGiNsgZKB5BvJo7PD5CJmXtdFLIWeS2WJv1/E0MEqmV1iuNm1zQMY2WpD
oSbV98USL75ftUMzeXWJJQzAGdly7fkdv1/0Jxi6hfu/vNl5buZ60sNhgEGLeSBM//98hwDD5Khu
4bVBl18htCigel9SFIWit+AQFZ/f8XmKAImzkuPCIG1xNehR2/WkdsGOBAhr4/XfPi9tr2lM1J4G
fF43tD3Ki216WBewGBwZwjixcVBeXb9Dz6BjRzw0m5Jma6JNPI8A4f/Us5/9UO1FO+q6vMXoJYrv
Di79xtUV0azzeCR5UAMhE0w4Pt7jMMxX/9KT6Q7cC/uU9cd1gYvxy8HaOEO/yNVdIAZ7ZxFZZuV2
CbsfTRDrUaBVjJ8ofwgwSgPW2S7OFE6zGMHwaoGSqriFGJLT8Db0/NZDqa6PK3SH2Ruz+5ilX212
v762JecUT4CorjI8Ucm2PaUT40D6RTWySu46TMjrZLj5uo2cgxvoUBJtAlfPYCziGEj1KBJmJwVv
NAafIkvZarO4jgshxjzIFKbWNRpoO9wY22EBBnwMEoXdLdzX5guRHZWXXltFvHHL7DnwTmiKQnse
Zo7QQjgBiiY/Wt5dA/iSBBMeYapIEJeM0EAIInhywqucnIKgJsyIWZPGxeQ8BqsPDJ38AA7aadPP
wWLguzV3JRAbb7cOSvA+ZzPTROooWSGtcxLTOm1dlPI2zx4GWP7t+8ILLo6GoA89szbxfU6DbQIE
ywH9mOsilg5Q9KzhgoDc176q22ZZFdUp0MdcD7y7U+QDjYBu8R8q/GjJXynDBUQ8ZTq4vM1Xoo+1
zSItw0osY+NbmHrbGsYGoBWK5SwEP8QgvLZwHHbEkastXT+ABi3QBzc3C0xT9Zgove8xLm5+LFWJ
6IJLkT8XQ5SjwdDmCIu82BwtAhxUkTaja/k/gdqa/be+MQsaI2h/MZiFYwOFI9mbImvsWMAHVwd3
SH+Y0vtmOoLlcl0KWdh/iEGlxeDoh9J1Y76KeEpa8KJNg2sBpLQSkxpAdfPPUQGmWWAXxy852m+b
ztyiU29TAOIsBxlNbGI+yXTXf8rigk1TFMWRqnD5QTc3dQB/YpLXbdMjIHsBv+V5D9G3dSGLm3Yh
RLbD2OxIr0eYmAOmzzkHQvL69xfVefF9SZ1hh1IL87MR4DX3ILfHJCFNFMetSk+SYYzgZmAdTbGE
6IdobH/S2DYEMNL6QlSKEn+/sO5o0MaptLAbQX0HvMywfln/vmoVUugEiwTxQc0KRbUP6C/2ug+T
8+S844JN6MV2iF9xsQprjClobuLRDdmjFWhbhgkbiuNnfS3LuoKbIk9gzlUlJzfQhK0H+ejW9g4g
jUZ4+LfvS6tAfwIBcSKMiuDBhN5FieKGsGy0f3+/CKoXWvISgAJwAuxDoKZ65MAwd9cplrAoAicw
tVDoQEO5tN3U9tMkaMHrYWG4oNhj9ssi+3do6UKEpKWSVsDdT/3RTauPeBaZytd/+76kpaCiMfCI
sASn3fJuB69b//6SitCNSi20jFIcxNL39QEPgl0DICFmvUb6jxGDM1Gk6NUQ35AqGwRw5WBxcnA2
oilqvtOVY/mVHxW6GwG/RjNcHxO2RnkXTg8BoFDW17PkFUzMDpjI07EiKU6RGtg3OSgrXNI/1jqI
YIGDtS6BiGgtLwcdWGhhwmsjp4Z0BFf6NOQ+biWub+bHET6eggs57LP71tbvaM0/8mjCWJPzRhjg
OgBlvy5/4WaH7mGCGQOdw/Hl9A9cLo1fol3BdWrR0G1HD4b/kAgQMpCUKda6pE1u6cg2GZKBqx7V
NOzHCWVWw21N8DuiERFM9OurEXsvK/NSgmQb9dR0XsEhoe93QJI5DL/99B0mjld7vE3B+GDqkkn0
oxhcyU0M86Q7TJhlIGBUdScv6cnGLRQPbniXwjV4buHc88xhYiBlyw1ALcYCAk+xiEUJMGc8bWP8
mctGp0VaEUxpPrmAQ9wEgHX6ub4PS3EAT04MJQPkQVjFfAUjeN4aU0deWYKUNO0/xQPdOYPi+F1a
xKUQ8feLkB+CYBfzzsXoThggpRvDeEcwvvy+tA1NMoL9DLgdLvWP4P3F6PK6kpaM9fL7krEmo+Gx
KMOR5SXpsQVCUBp8ZsbLBGridUHLikL/Fh4gcX+Re+io4XllH3ejG0fT3gfWjM1+3iwBZTm0ARKC
t6zr8klgWkNNQa1YVilogIZX7nuKo+t6+oVzvOmZJsWoDbpaZK9I04AmjJY9apiglS3x9L4BswFA
J80yPUwVwHVpB55OrgHNzWksMI0iqr5VZh3e1cMI7F4QIXeKiLawhbPfJG0h8bzC5gV+U1DdGTbA
ewAkmn+sgIm/rt+lp52ZIOlgDQctLXVS9S5NMwz6vujRGSRCGO0FXcM3a3zlQMUEksV7pHL0NqCv
E2mhfDgwgnJrFfudG1PMPwI4wCm2xXAEwymIAZ2tnp3ALlPRQiF3IXoYeO5DuREzfBAvRQ/NSUBq
aPPWJc5/EboNKtESyBQH30IageE90c1oIZFAPjGPHvUQe5heyDo0lT1pGUidxl/x+KwlD6RRXegX
/A8djbpoZMXhhLv9XFSU1FPLSNu5PdDIASsw3R6o0B+L48hG2991/aPN48COx6F3I4waVTz8WBW+
ovaxtCUMBoBMATWWqzRBp2Oal2YJooB0l8KhzFdC3XVrU4mQfKmqwpj7LUQMzibUgTz/wFWVApUI
yYtoZABZcYIIClb28HEAeY7Kdpf2Gi/uMCkUdSleEuZ7DerWfHQgxTWPPduBRmpdSYrPy91ggcGz
Qqf4fP/ZNj828e23KBRr/vfr/ySrF0eqaTXp4LX4PGsAIfyY8S0ICNdXsBQyL0UYcwXpud9h/BN7
4H+uGlBZbgD2DNq9dSEqNUnOPU1N5tRBNbignugjMMxHv/5NgPgBF4oKSQBcZuEPAg/ze5L9fsfn
Rb87ejbQwCMHp6ApTLvO4dEC3wZwmpH3jtoI3rj/SpAWYJilr9dA2XRDcNze03j/ngWIOwVuNKK4
ONdPOhrgPQ/q3i2mcqsDfUj1IrUUvtHd+v8FcMnPSjvpbIA9IBvgH5NkO6C9xZ/SHabec1vRirZ0
RTMsjI9jwodjUEku/JKJeQMtx9bV88cUSAXki1n8bDgYsgCAaloPzfBoku+5eftzgMh2EHUxW46+
O3mJNA2CxAxL16tAcA08CO2tSoOdiJCA5y18wPoxhcgFraJyieBlo6eHGnJHozVGDf4AkhaSAn4K
VHPBB60CaDR4mGLr5tFpXKsvhUldEKVNPT+lduGauMHbNqAx8yO6veruxQcKrDXQ7bpNLkSemTxJ
nwnSmTYIvcL1suQL2BF6xwGkUbXD8IeqhLoQf1AfEv333MTmye/VYe2UzqATkN0Ym/FnrjgpFxdy
8XXJufAKV3udga8z/gkYFgP7MPJ7Eh/X1SXUId2lZ2uQYmjdO5lZUUgBo2ofA/k3fNN/GyBQbp3f
o9ZurcFQ5H0qrUkxiVWDnVoDJBYtcJwOpaYwANX3RXpwEbS1ui7TCRNvgJoDtCZosRS/fyG9MG2M
r6CfDzkSlWcvwNsOXhvi5S6zv4YlAN0eqvj7+qYsLQGjekiOdTHAQqU+m6TpeAgMvsJNnoDLyYZ3
aOjy8/LTAo8wSTSmhQvcsq77gklshYoWfz/DQAKeaTDTYQnTvtiCtteJqWk0d0fzo1M/e5WlELAU
wWyMBCKNQWkDN965gGysaccSPKqHef44hCCMBRJkDFRHv7b3RtEripFLrijaBhyOCUT4ufg5F+tB
0TlrmgBTFp39quXeNs2TXau7XPG+vmBZDE19gGBCmxVmUyTLTUKt8Is6K93wN+AOawDhKtS2sA5M
ayPuWyYaIBD75+uIM5IULSAq3Rz0TICAqh6qge8i4G32Q6zQ2YINzGSJv1/oDJf0ltl2WroV/eVp
2s7Ogt3NXjKTIKmraZxp8DEm7jbaoRg9kC6qmvAXzGwmQbLjtLdzALNgDXGFCgSIHAAZWh3R68+t
t/W1LG09aqVijgensiEPC9W2Bkg3zy9dNrg2ODfAWc2O6yIWasCAmfmfCBlzYdC6so9MHIxVfd/U
oPfQzonTbjA5vY3KZ2aoDuJFA8CFGHd8y0YxRzqI9byz4okbiPN0N5Ejbd6z/X+/L3eLho2BEFbh
+4kNTpcdoNbW9bXoLBffl2JM0IUVsXyzcINGvDUZYEAE9nenuIuppBhzN/GDLu/9kEIK6DqCe9PY
gSbJsxRlEJUU2fGB0QyuDawFjv+iRRyPf3zfmNXOKyLFzU+x7Y74+4Xf4zm2/L9qKwJgS4MuSnF4
qZYieX2oWbWZUyhsAtRot9fKB3BoTSp/VK1C/IqLVXie1+ilDincP6ZAsysUxqtahXSitHlr6JmP
JKXNQKsWeyD7GbTeAbEEGCYwTGge1o15MZJdGLOUhVd1MVldivXEgErTnwxMu+sHTKhGVBFlFkbq
8GhyIUlye1CEoTEyhVuOkfaQDOxrM+n7hpcgcrI9vKc29kvfZkdbm/alod8lWHmp5U+gOTe2XcC/
rq97Xc9o+pzvY5SjeBtl0HOe7gNArddP8ddGVXBaVy6RK+9TmYZ6EsO7vJaQndmBn47pVDvaIdCH
W4cBmRSDwQpFL1so7lYmwBcwzCB+1IWFksACxXSJS5xXHeL8oKl6opfuw9jIvwIkk/EDYsR6ZiFL
DMkLByiZUdOT7gMs0XRApMIeeoGtHDiHiVTH0rFP79m5v+IlO5r0eBpHhuMqb5846EBTANyh/3g7
gYxgXdLy9v1PktzVngW0t1gFSROYmILHXH/Ogrvcf1SOUi0e8n81Kt8XHe5VbdtBo52xA8RBDbxH
QxEdFw/5CxHScYLZGrv1C9y2DTPfDM7vpP8S6h/M4iko2GMTKI4VleakY0XHsIuZapAWBP051Zqt
HsSAkPbv6xgwx7oSaklh85b4+4XN+4YNsvNO1BKcJ1p/NMD5u24KKgHS4dLqes+JUB+IZIAfbJef
OlYrHFflWPLtCMSBY0hNhsQIRFU6kDWd4odRnPPgv4QdgRADUNyPXvaxB9HS+uqWg+FfQ5dCBq/9
DozvsL+aHOvmoAPw1tvHreKoWbRyhtZJoMehdid3bmgJLUAOP2GTQCwTvuB2sVWsQ7i+VLPAu/xf
CdI6bI8Z4OjGEcOqe6e9A1crK06xdigDUM8+jrWiXLZoFBfipEBIu8ppLd7j7LQAxLvpbp+wFG0G
f5cjRboiiUENb0FhZXx8a1TnhEJZci0B7RixPhIoK8DRZG2q59D/BbBunj/5ANp9j//8XQqVcmZw
l3SEiqUwA2jFAPEOXtZNWGFcVIpvZYLWaasdC1dLQPDoMv0TGBvWRSi2W+5qiJNuCKIWChMAu69d
NCh0tLwEkwJLwcY4udxtVBhpNIwOsgUKUkt6LnQwJL4rjrG/MsQaLwIlG3IHTHgiSa7uxui5Z3fv
0dHf70txsiNp3WY5vj+yAwvvU9WopkpHIpJd/P4a84ZIAKAjUr/E2gNtf2dRqDgqVTKkKMIdvCbY
sdCRv+/9ux7d3rcDbwnP5giCaCFCv7BkrRMZktwpRG0fHPMsKlE4UtVvl1fxV4R0BIOXw+kjG4WD
Qn9tui8t6CHA+7a+2yoZkjVlnAQ9T5Eg1f4XK99q1mN8O6DgXFPiJ1xsuNFmUZyh8cCtqnpnBg9e
bW8t513B46+uJKsaywzwWX+KLA5IkfY9uA16hXMvBg8LZFImwT9XUzhpX2gDbkCI5WUMXnC+tVoF
2teSBBNddXhvQI/P1RDOwNO8aKMBIRYg/cMRtB/rmy3MXj5cL78v2SzseaQY98bxHf1KQPEUdq+A
8mb1j7rzFFFkKR+5FCXZbmlSYwjtrnAx9pJlGy8+gPcird7+bUGS9RoTKClJi+Pb0N7K8RilaOE+
gAUJrBDrglTLkWy4K/PO6IHm7bK6+k4K86Esq0NCwH80ANt+XdZSnn+pOsmUOW9ZmjdYFANzcrz1
4odp2Bugv9OfbUMhS7UuKVASQKEPU4d1EWM3huhYBn3ih1g1XCa0s2Z3UpaVtXpNxwR2h2EsXuwo
2M8sRcRfXgjQm8VMNmCZpESLlPrgxDYiftOxj/mgn4jdgyOiAsV5pELoUsiSq5N56/kDEZlQdQ8u
H7oB+c74jgq7iRGi/7ccR0q2tGycjBTQ1K6dHknzEbzC6za2HGn+fl+KBGgFyss2wvd93IX08j+Q
3Co2RCVBCgDT0AxtFEACd+m0IV//7fdLjt9i3gK9D8gVUwz0gUdZlciptljy9zb1Y9/yYU6tfqe1
n634uSq+h4GiL2HZL/7ugvgVFycjC6w2Miwdu5A/p/FnPXzVuv2/KUpy8HDkHA2qcL1hPPhgwXLX
P79YErw0VMm17WQwSu6JbQaXVBmFOz/+HKCvMSsetfTZBCcvmow3Nv9uDg+d8SFwfjlgHVj/ESpT
k3w/rwFtwX34Y4uuisYHxaJilevWgJ6w+T75RdFSX9xMDDBDmnfg+BqCTyT6/C/LQGv6XIqHNGzK
U0ihuMIJslzF6b+uJsxdzL9PrLBPqgKXHwNE0B14xxVPnIvfp5RytDBy25JLYLSsO10rK9yli+gT
6m7fjKg+vENFFyKkJeQhMUaL4riqq+em/Sw4K/9NgBS1qqHGMzG05Fak2vAGxqpqyVVpSfz9wucn
u+mbbsASwKQuKExULRKLtgo8M91BLzdGoaXI1ZEIjVBAckED0BakmYl1JNoeFC7v0dNfKeJXXKzC
0GzwPddwOTNJd7lg6+SqN0bVQqTI5XRZ2AUeFOWDwKb2TyaYTDsOotPP60tZDMJIGQCSjVCEhuL5
UrK0rHqjoKgJWF8YkuIOeKVNqysMa10KeifmUvJYT0JvQqjXHVRrNpP3Vqmq+ouW9b+FXA0JpLzz
EvQLIm/8MaWb5te6mlRfl1zP45o9DCOu7Y3/Wm6iWBFiVZ+XHU+rzNLIsAsaP2YUKOcK/S9a04Vy
JLfzGmpUIKtB9dc62of86wtVvRSpdlj8/cIl/KJLS0u8WbNkO4IDuAFz7ruUBJguDjBlg8j1Pn1s
8LbLsAg8W8dAuFC9MCyf5vAB2zHRi44oPl9DibwzTeJSpD3mpi1/Wv1jaIGKmRxq8w2Y/bsADUsT
e4i9p6Kmm8h5Qt+jYqcW9XjxGyR/xGBsmdRdgfqT9zw2BwtsLCpjWDI2G6igArHeMK48JYu8JmNd
n6Lnh9yBLmxn1gpvWVrEpQTJW3JvSgen7VJ3or/9/KNZ3lMgUKx75JVJ2yjSAU3D4Eygd8nFRpZ4
Rt+NdX4OnNC+r420u29z1JkBjfxLLzPV4/w1QcUfecxBuQttu1ctkUPMdT3Jp/xclxzEoMeO892U
HrK03rXpXVs/tQnF5H68rccCPH3xq1Y0TyTMnsy42Hjc2BZe4NbgsbtdDRbyDZthGg6jDXLkSNpp
1IquPPs131Cr2WvRKW+MY8RUGGbixJldY6GAS0lSDBkLgKRxEIqd4xYKAFduN96NzjkEoocVKR4m
rgxIkiX+fhFNRt2KyxKPwGfL9/Yj0HNgrvteOSC0KMbGmB9Ak9GQKA87IKSnDEZTniPzJ+Xd/Thp
uyxX8dBc+RsWg3lr2KiFf7tqv8agF6A17bE4903y3E3pgxc5u3UrUImQHK6vHTR1mH1xjgfyO9bs
uzipTzeLALALA5Q9o5iA/QNicbEl5tiVTEuz4tzE+rZ4szMVBNuCQ88EiL9fCMDjgUG0KC/Apo6O
t+yhBV3j0Dt7pjpsRRiXDHkmSEqtfDwgYFQnLs4k0J6J04CXtnmY8ntwPRyiptkVoNO7WXe2DVIZ
tAUKhEF5gKpkORi4gz4/0ym7DzzQSeuK282CJYvGdlDFoRjvANJ6rjyeFoSNVVCcR63eJ5ppgVCU
eZu8jhWCFixNTK0TE8UZdNrKsNy2ZvtB5EFQphk4gr8PN+fWAGACGwOFT4gRYnlmj3eUmRGoOs9t
820Myn3nqPCkFgwNEjAWj3kz9KLKumpicAljRDk/M9xk9ZfNjoSf1/d7wcIgwQEoBJjVruHGEmZ2
8ZDr+Tlk6dYsQZ8b/shY/dgkw5aAFJl6qorN0v5fSpQCAJvaoGkYJE5Ov23M10Y/cXBcri9rUXEC
PQI2xpEmSR6adgU4EZsWZqzH9w3Vm/1gZdG+L3i3TQE/qTjaltaEMVnRmIz5TQyvzG06rclQ9FMS
n8METaPgU42tV0pUF60lg0Y6CecEeKaOZ8u5FK2NM83xnOgcADhtl+f36zpTfV7aGMMPphYw+tHZ
YVXwyUF39D23lAW7a1X9aa8G04to27+CdqrG1NDQ1x+cmz44aOA87Adn53T6YX0x12Iw/mlhnNYE
Hj+4DKQdqeiQg4tnaM6Y6dpF9E4b+DYGc+a6lGuVwf/RRmYL2ApASkjxGYz27WT5yOzG0d+2uwCs
2OsCrjMZUDYB7RelFBsN43I3esfztu0nrTg7o3lg/ec8eYpMgNJM33j/dV3UwlpmoiSXGfqwaKqC
F+fU2jgpqE5v1xVB2yHY7dBeDbAtKe77NAH4Gdpfz1Hq9aCiBsN7XWUKfV37PfhrAIeCaGzj7JcB
vWBP0djoTXsGh40OXtfqbvC3tiq6LKgKkwgik8WYrgE0rLkj1sFUkbCfgjMaG70PYWL2e2aHhaLo
fC0FXs4dR7wviqdMyYTNjKXd0JT2ibTFvnv2a3N/647PBUg7blEgZVZ+ZZ9q0LhPDXqtFM+k17sx
FyC5R0WBv4P02D4Neb1Dx8gm2XQasP0AX7y+kmtvF+cjsmPQlhAL09PzDQnjHozJhZ2es/FxBBvL
ho6ozRq378hcjBSAMfedj0DiSc/GsQyGnamrcCqutxytWpg7QT0QVyTc7efroKOhT1XvxGfMqW7s
u05XPY0vKAoCRPkM9ovMRd5y5nkxbbX4zJJPmDqKyLewddf34nrTEQ0B7QxYRTFzIJ9SWU3yNLa7
GHvR7Bjb5mBTDvaFEytcfUFXMznScRURLxkdH3I85myK/8LIuTlgzRcibYYd87qoRwgoBtzsBnNL
wlsfDwFtaOKWLhiSKPI7aTdiv6Qj6az+BIwrXO529qRCubrab0hguhhrFuHwiv8mtZ18sJN+OJnt
rvF3Pt/31XF9v6/2YS5C9j3cGKLMiiCC4AXpk6Oak78yJ+nzks9Fjcd9u8fnPfLQ/vaiZGMXD7kq
gCwuAiHWFOBMoD6TIlXC4tQCycJwCh80Pdn0GARf19LSMsR1Ck9wiFRXY2WDPtV1SKfuNL501n3n
nb3xrVWRAF7vNtgFUSAXjo0QIr+tJ2E4NhUe+txwSDeOb9QbW8/trVGViqvVnyG12cUUZxKuiSjl
AAdD4BrNA1VUl31lVamBdoRfsQeoEpvs7KTY9uZDEXzoxifTLLcRejXt8GA1r+H7Vgp9sj8w/HLC
PaSEDl3cGQAR1jfNCJD6INkN5bhb37Vrs8AyibjkOUgogOo7X2aJrno9KEfDZW96d6erZsBVnxd/
v6gjTD0B5UKBz9N+QKv2MWhUdHIiE7naJ5gDENx0lCBlQGJWarVtlwwL6JN93+dwnmkzRiBcRc/x
Y9bzTaFs5V+0wguZUm26yBLTyloTMjsguT1U0weu4qhaVBxudViYIcDiJPPDNGDZ5oEBQ683HRL7
abe+79feiqlfuCpOMTy/4po/3xjgZnh+gUTTHdN9U94lj3V5x1WNFwt6AhQwim1YgsBokxZhehoN
QpqZrlb196HWPYV0+FCW02F9LeIzkgkYYgDYRkYM9h05WY2rQG+IXpnuZA27BkMcnvPJzp6q9nXE
RPu6rIV9QS8Mwegs3BIjMdKSymbKMiejzM3DYFsZL0P5vC5gYWNQbjHwaIp7ESrpkm1NlSjreoHl
1sFL302b/FuF9sGCndbFLKwDIVTA6ZqA6yOmtA5GJ87zRGNu5xwMbUsVq1B9XlpFbDgl6of4fK2/
MB1VvenWF37HwPM+ql8C0QJIndKhWZVOWOmex1yryjc/eax6G18wXVGUwiAcQKOQ5En6iR2vq7I2
sVz01FWhBwgBsnP4zdkRUOmJcETQbYudmDuhk05xoeWD5epdt3HybeL/vHmXOc57GJQOzlzgQs4F
jEYWkqEvuWuSQxvsTBX07sI2484O7euOwJ6Xa/aZofc0QMnJTTHigeetfbS/dQEUGNlA1EIgxFid
HKas1imTAVCTLvV2dbYtE8XbxvUCZt+/Su08nE0Jrr+uTh6bX0muiEzXzgxGJnQ/CD8GEymV9J85
fc0bi3hun4abxiSYtmk/8u4bV/UBXpvrXJBkSWZlBx3wvz038vf5AzhTVLwiSysB4B81ACxKr6E9
B4MHnV8m6H1wsi2Jvlrm2e82pFaxwy1sCIg5UOIAR5PgtJL8rsFUL4nMwj9N5jbzHgNTcXdb/j4e
fwwQfwDAUFJUUqBJrG4b/4RCVtzdRSpEqqXvI5HiYP1ATnVlsHYPJeU09E9an72yZniISX5zAwcg
KS5kyEabZS0oP0GXdgL6oj6mhzjcOFxlutcLQV80Luk2Z3BspMDz0OGkkaNlDrHdZofO30ZlsFdV
eVz9Lz8v7O0iMaRGmAWodNjuGO97Y9jSVN/S9mND+dajZOvffoeDPKQioN9GlnsF+Nj4YVF2Ruig
y9RGvu4cFKH82gHn35fWYzlTUmeFh/VMIGXZee0H/fYjby5Ccg02JiklMUQY1kFrNoVxvx5rxf8/
T6NQkIGLCyAsal0dqd401P7EY801pgGo9kg68zsbEyveR8fzX9ZlLVnXpSyptDGEcVINI2TZ9SsK
mQ5af28WgGYKA6/JuJDicUzKDzzecafQmOfanyNgwevBzdh8SDhxQXTwVI0a5tVbv+6bHWe88dz6
ITed/UT7/foKFjxkJkCo8MJDqnQo68qrPZdE8dFv+UPeHVi6q4ydZTR3HrUP6/IWLHgmT3J4SxuS
xIqxoITpP4O4vQuD9G5Mkl/rYhZ2HuTLFt5GTZBIAb1nvqx2KLMqTLGsKHmh+ZOlKMgufh5kF7jU
wJKvwIij1Azxcl14gOn/mmFoPLsZ2x77jj4X4AGBDROJlWRYfUjq0rIzz6069OwcSuPmxBbqAZMj
Su8AhbmqZ4VmO7ZW7TCXVruObJNkt67/pW3GNUlUkQGtflW8zKNkqGlnma6Zp/cVLd+SvjigoU4R
D5f24VKM7OBBlfct7oYuBq30H7pq5E21CqlswQBoDYQ9x3QzQAKWYbydeLQti2L7DmVhzh2hysZL
nvw41SRRHOVRxFw/mr7rsfOhxkxKE0XHdTGLyrJQKaW4w6JfQIrsXdG0HKDKlku6Zlvnhz7h79l1
8NPj4Qg0ybjRzL2uKEhYAPkHVjVNuyGtdgDgHVURZHEZF0KkZZh6ineiDkKG2Nmw/iUNb30vEpf8
CwHSrbKIMjv2fQhoxxSN/NHmHVnCTIBUFdHrHHMDQk0At9o5H7hz+31GQGIZiEx4TUUdVgqyep5E
ZuBx6tJ8uu9DbT8Vipv3gmfMJEg7bZhd6wmWHtfT3sZ6D5YuhSkt7DIiK0WIAnIcQYOLZEp5Uhh6
E1qu7w33GlDrSf+OGAtMfxMXfDTSYWJTMiSjDgWAtGe5RfBkfgKT2c3uhtZBHD6gmkUmKDdAp1bt
DZ2RWW4ffbY/afTtHZ9HDxuKOKJ7VT4hgpzkWd/CiPDcSL+F4/f1z4sNlNI0TpBvgAoa98qrxMOn
TppMhaa51rdo6reofW4LNm5zR/UG/Af/V5ZkEBzUAugd/UXSm2NOeDJNrNUAzTLt9X6fZY96+TEc
jiGJt5zudDAg2bmi8L5gv3+AulGUdoCpziWhk1FhciOeHLf330qL7c2iuEv8m2+BaGhC1vb/hUiH
uE91MHsJIRn7lB8S+/YzHK6Buwag/AC2KtvvSHUtmCJ8HnXET2NsfvG59t/NVoCCN/CzQRkvrsrC
Sy+yw6jSHFZMiec65Y62G+3XyI+hqgtQ+JlkAOgCQDcLukw4ho0lP4z7Kp7C1nPcCfPe3PluWa9e
ck8/R0TV7r2w68JXADBEGF7y5NcW3QqbCscW7gPdeKxwPSMVPaS1cVzX2nXsAuiuJRAvgVCDpF0K
v8C6DirTG5tTYNWb1x4M07d/3yRgfUYPCNry5HrYoDE25V3anDL6Mz2y4sftnxfEmTg4QC8NMOf5
prfgdhmGzK5PzvBsB1uS/+P3pdDuFVNOqxrf9+0tP9/MW+pY4DoResfvx5VMOpl64ChOA5iEz6N+
X7FDfXNyACh5qB5VBdF8KeveST309vCwOnV33Er3TjXub9X+n6wfyb9JUK+Vn/01Y/RQSE/LE/rH
nWCvezfXIuffl1LmRvctz2RJCYyZ+EO6CbNSIeDayaB5wAKgEIi6Oernc/OhXjVUfd4Up8KfvjXt
uHU6dMI3wbd1PV0fUDgtRPRDpyCeZeSWzgCd63rWoee57r/GJt2OGl5k0FyQlqpHrGt3/nMuWRxg
aA56oaQg6FRV0LOigTt3gAbblKo5A9X3pXAR1p0W0gbfp/5u4Jvw57qiVJ+XHGJgdsuTvm5OWuNv
2beRqZo2FwSgdc/EJZLhEeCKccrq66L0bL05pQDFru4J2NRvXgECKa7zsCh4hPwKk2edGU5jnZyi
9Euzz7qvN3+ew9vwsItGfcE4OzfYybJHKy2K6NTauxokAorTYMEfZp+X9B/6GtKrHJ/fJexbeZ+1
//jzpeMzSWvqoRMsOhkAMvmvsIPDunqWfj9zkMVYgtcJZfO5esaRGNOkxdEpCfbmeCTefjAU1/jr
IhTmkgi6AEWDKW6o0onQOqntT3oUob/tZIf5tqmCbROBRcXme7/4YdUKeQsWiwZK9BkjSIHjRL5w
m12eVJMdRCe91zdZcF91p3WdXQtwgJiCx2jcgfDqKbdP9rWH6UuNZacufgHefnPz7Wv+eSH+Ii3r
iqTw0L2XnXygfzAg0+Wk2XQNU+y8ahWSY8Dh6xwVi+xUbvJoN6kwb4Xhz/O++Sokx5i8uMclCZ9P
zHHDzM/afmy/oOn15uiB2iwe7XEPQ6aPR9a5stAmCFiGMBlOVV5seBJuVIhCC2oSj4eYT0Sd8bol
KU9AldcaQ3uytmb7khg33yIELwveVkHOituKfJmvNTCld6nen0j4lKfONvCz2/dZXFTQBKILVj85
LcYbSTWOtTOewvDBPwbOzfcU0GlcfF7KJ4No8AO/w+cN661NT9Z+3deu4xPSMIBGYEgBtHBIiOf7
WxVjqTEr1094wx92SZppe9TQbH/bNJUS9VLea7wOg7EXt1WLIRZeceWYCe50aUmnU0nunxNyt74U
2SP+fB3ZHWitUQ5EcjNfikXGfoqKcjrZ6Wh/KqzQfsI7Crsv46oIt0nsldt1gdfLwVJsYIeIh3sg
uEm6a20+YVIh7F+DL7m991XtbdfrmX9eOjoCtJBHUYXP0xEESc0XsIGT/BConpRUq5DUFutBRXwG
MeBLLuzN5CgsTPV98feLcIv7hu/UIb6fOeGmHB/rRHGpkE0YiSW6fOF7aFjGwJjcf0C8ONC7oe9e
SXkizs7W4eQvN+/0pQi5yuLTQIsr1E1fibGpym2gSHIWVCQYEjBw4gg3lIcSIoe2ZUzT7rXVj2iK
clQPuUvfR4MEnkJEBwIaQOdb0GoVyZsw6F5ROgXcWbS5XT1o/fgz30bhDUTKQAw/TGwKYPzXyBg2
oRNv0h/r+hdZ2OVhhy3GYxHu6jj4TXR2/R/SrmxJTh3IfhERrAJegdp6L9p2t/1C2G4bgdjEDl8/
Rz0Tc6tURBF1b7/0Q0UokTIlpTJPnpRstE36JrHcsQmt6qBEd4bqoWcq7jqmfLkuaGGlUEEnGNXg
zIpmPOcrBQxxhh0dAStKvCgOtBXXY2148fvJXmC2g15hFYYfsjdl+GHeWvH/uU4nny+2yun4U9IX
w4DxVfW7VodpeH11FnYaMA2I9yK0Lip0ZWfZnNsqp0UX0r5451WztQfFm/Ji5cpbEyNdebmRG8hQ
5F2Y8K3Wf2TZpuzW2mEtHK5nU5FMtrT6kpARU9FoEKWBkm1c7inJysYWo1zY7T8LJp8bYGtKEUyB
FEu5S0rFAxeNN1uNnyZ/s+77DJhyt2LA8mNAWAC8PKElVD9cFLZNpELvwbhOw8ZKUMBB6uEOsRjn
xxBR5xDNNj3SpGv2mTZkawQDn6VA0mwFEQPgfv/LQyatqVKlgHVUdhrSiWRfTLubM2+qk+I50/Ak
yVI+b+AHJo+MVsnXbuY987qI8l2auHMQFfnYeRUaG+6YW7ub2rLjlYvi0wOQPhAOK6aLWgeBf5cu
bDfjeZbSnIWzkrF9M7Mo92nplK/zlFqPljJrQTWnit+nlnosnLR4niPDDLpY17xO5eOzQnX+5+Y9
dfZN0tmsoV4o4qhVCZuJPnVm8UdB4we9tw/XxSycPOgehDMaREto9OVIYtK0Hd1Jx5mgH21tc3On
JZgdXCm8QUVbHBQXSCs7J61Fxlqvw3arRF/cauXgWfp6B1gwhKVQSX+R46W6lnOz4XWY9b6VBdbg
3746SLzCf8AViVeOdLDlQ2+rMMcmNJP7dN/l/2LxT4eXDrQobazSaDD8ZH2x8jd+44Mciy/IQ0QS
AGCHi0LAKU+UNlHUJqyNwEk3sb0Sk1xY/dPx5XQPb5QioRHGH1hgRt6w4j0sHPdnw0u2U07EKot2
asLSmR6Hebxz6sSfaR1c1/HCiQ/fULXxykQAmnxm0k7uxpTXU1uqVh2qVRwU5Kh2uw6NpKt4DX6+
dA4i70NM8FcQFBfKqaXCiAiPtbYI8TmGDxRlGdCazL5bZvpWay22mchcJZ42K+izV8UN+2PEWdH7
85Skz3M5jLu6asF7x7IZVS0UeLmV8O/CkiM3IUq4xbMVmeZzP2FQclONnSIL+244mGhMvedZMgd1
ZLxfX/QlQaiGRBIXKBwDwLVzQWZe5rabNFnYVEX/MlVufz/GvH1w4rhZSUou6BdqBRgSdAjAdsop
XcMZsySvlCJk475jh7h66JPjVK1IWdgLApwhuo0hQoUekecTmp0CfRhzuwir5EFztqzZ375gp+NL
RwXvFdhvifFTftTdR54+OWxlv61NQbqmDd6NqEuFCFXbTc9kbZ9dDo+sLdI8DtBXiIbI6OC0w2nV
83QMpzxwVa+Ot9dXSKzw+SWOehW8MsA9ACfHkmEybt7ptCXGGCamp5vfkYdU9U1Mf80f1+UszQO9
00U/U8MQwchzTbdzkttWOg5hme6TDatXFL0wPIBdosEykJxI+UiKbnSeOI3ZzOHY/aX7+taqArRc
EA4ObmKUucNWJTsde6tnauz2YQPqfeOtuBm8+b8CQG0DHCrCORcORd/DybKyIRyaD93+yG6+kYHE
R9AO70k01EQE7Hz162lGFk+ZEFuJI5/tDNNaEXB5MkGAcJIBHEOGwZB2wWCzGPhTPoYWs7y4Dh31
NcpvLd7FIpmgWAOaCFBzXMwSUCJDBVdq88QK1fnONIO6XTnHL8889IcDbwqiaaD9QProfJXmLqOo
D8pJaD006jenyjbMLTeW9nZ9K1ygTMQ88N7DbsCSCRdJkhOZUUt5Yoc1DbXfIBlWzG39t58+QGiz
j8sVP31ha0CaYMvBA/wyQz8UFDHPCdI6CurnsCz+hVowGWS5kXbDJS3HK+bYdUp1LNow04j36IKf
7Pp6LUwA4yNJgpwP8CWyO9mj5UVNwS8TAvjs6xt0+1kxXnE4SGegAKchr6Sjth0Q2nN9gCrHTlCQ
3IaEDr7SPCftc1PeO1/1L2qubv7FZE5kSTZW5Ap1uwiyFPQT4Imv8DWg6IIVI3AOnBcAr3hAyu2W
zRH0S1Mzt6GlPnWNsXdY7422BmKOtYY0S4pBrBuUL4BRi4JHad3qLMcbqEYg7GdLdrG9u32p8L7C
weWi1gpx9fPh46GlSpwyEVTwOntzc+YN21C83/5/fEkVpUYB9YrSLixmNDL2M3sFdLdkVvCPUdmD
p8RlHLKqDMXQUNAcpuafcvre0I+q/pWpP/Lxr6Wt9bq5IAgUswH8HslpODxglxEn9IlDbvXKMIOj
rwvd0fUKc6Om++Y4gfewVd9I5rvZocjuql+c+9XkD1GQ5q+o4sUDEFWd1/V20YdJ/hTJLsrSdTtd
MVCMalceV5565ceU/EiVJ5aJdgRWG870WU++XBe7cAVhA4OfAkhTuK0yfSb4wo06ZxTH0HvzA9gF
IAyuC1jSJxj0BJYf8dMLng2j6qu+iXEOaXa148m+soxdrdybLA10c6/QbuWduzghuHzYxp9lvtJ1
pzo8yRrNbcLIsp5rBeWAvXKET769Pq2lXQz/EuEMcCWIk+nccIYxLbhezXWInqVKtVPWAMBLy4ZS
T3hm8DARLZFcg5ZSK27jqA7n4rmNH4y02lXla5880PGxwyl4fTZLiwZUnUtE9k1gEc9nY05lWzaG
3oSVlaSbugdojE4D38SgpwuuixIfLl0boEsQpcsI18DnlERZkVWSZBxwPg1zty2Ine4Ip2YQzcci
9TT6VkaDEeg8Lt+vC16YowCU6ciSATQAF+J8jgQACzsHTVWocET/EtBY3znjWjnRohDYxWdJCe5F
odaT84SmNjXBFtmFY7wp1I+ufOjRY/76RBZMz/lMVCOBiUeIzPjQI4VappPdfubk0DB5InRFwpKO
ANOBPcC2L/tZG1o2IMlcDGHTNvcdIMRqn+77yX1mdvkIsp7DXLMnUmc3v2t1zMcB5uyTgE+eWIaK
mbjXnS5k9rj/rpBxf/vC4c0moGY6akflLLk2jLU5l2Mfsr8K3aprKNgl3cO+PuuVAN1XpSNBM/uo
4NOMBF2PuwJ1o/GkeWX35+ZJiMcUgqjApYvqpXMLq8c26o0KUc7km/Zr/nnr4EAho24X9wEq4i4g
6Y2Vpx1BjjRUIuMO3t094ebNF865CMk/6crGiZocIlp18OfS2aPX9KM7r0EWPvkPzs8ZAahG0Aea
xvNZRmF2fDQnI2sgx3V+RChL9kqivmfU2I6RE6ZadhgN0KFa6Gfq9Z2r+qRT7wvV/K6743Ey4ydq
kNfOQomj4tpDYJX9g53m+TsfxujdrPI/QCWNXq25ceAyAuYFp3Q9xxzejKabPVvpQhypj+bIS69j
zoduJCYaKZupV0zxe1zVB6W137KxPSSjtubMCkuT5w5AgIA3wJe9AJzEejaY0xwnYZLmu9isfUfb
FfN06J3xUCprLOILKQ3Qe+LSQAU7rP4iMt71PHPH1khDlqmar8dfvUAdCbofVlUTwLnylK51PDLR
4jtJeeFbba37Q5t0K67GgguFDxFEWzaAgCjcli7NueFIqqLCK0zTr1OGzpXqhrP7MrpzhkfaGl6m
ofdv/csla3juy9cDCp9xVn4SLJKLam4FBK7OZDMWThX6BdEUSPuOzA26mRvHOs4313epJvaIpF9E
GBFjRN+tBa9V16sqRxvhNBz7eQ/3zu+G+0gFc0Cb+1x9ysC5XGjvkWF7Jf+m5ysX6eX9I4D3aPSL
RyXKxOTQMsvBhzFHPQtttm3ifbz2Mr48R8/Hl+5QDuJCV2UdC1t+VAvFS6Y3djNPKXgRzyYhmQon
ZKq6cmChSh9rVgYV/xl1a/foykxMyRcd84nE1tTALBy/Lg+jvrPXIHiLygA7m6jGhncjR5xjA4/U
vJ5Y2H+kztbVVtI6izM4GV46rRv42G42Y5nwFO4LbwC/3Fqq4tLZgCaAI8QUsG3xbD2/0Jg15Olk
mizMlY05v48R85PpLrLe21zzipwFRv7r+v5ZmtQn1hl3HWJiMni0sPTRqp2KAclRekak+1R9Rop8
5YWwcAiD3Aw3tHj2ICcgvuLEFTT13tRTk0MzVRBHQce8KNozJHv6m1Njxpkg6eHY6RYvzAqCTO3o
VI/N4fpqLVkYAfcPgtAIItpy5m0c6p7rbfa53Tu2HVYsbHGZiAFNoNgGDx3Ja6qHFrWoVg3qfcNH
w2HlyfiJ5mTFWrO1RZ3j4/FgQygXcftzbZDE5FVm4mqYRlHTqvceyuSvL9TiTP4RcZHcK7Vc7wlJ
w7jYQNulfnQSv482Wb32yli4bkCB/f+T+bwHT0wrjaZoQMP1NHQ1r023Wb+d0H3x1taO4og8lSLt
/bpquFP0ThqCD3UYvHINq7E4C7wFVUSPcZnYkkqY6gyKSigLo9k3EGkbsdsPVhle18qi+QIphHAS
kMMocjhXPDh4SyRiLWgFrXNJ/M1Ap6/bJYAfTVBeA9YBQecSTI11xmRVRYh+Qlqy7dfAi0t2dTq+
NIOiRpHarDVFOLtfLTCJJghNxoCMq+l7z1Z2o1hzybMAKyPiYQi/ge9PXq0qz6PEduIytGg1eJPV
/dV73nq5Sp7bpvaVefAUk+/K5lY+HBgbiuHQmBZHDGJFMh0rmIOZQ1IkBPVoU9tbJ13xDRf2vwun
BT6LePgBbXyuJMbGjnMrz0NeK09tqv1kbnvIx2QlerlgbaKGxsazXGSa5SCDnjeAsqZNHur0908r
Xbm41kYXv5/s+2Sua1TG1XlI9Rdmh2s47LXhJUM2RmA4aoQDQ3d+czck+3p9nyypABXJuOjhNILZ
V/r6Ab2M4qlt0tBCx6rii2J9ubVyUBjRqQRpAjNKZ/SGCwnmJjc3w9v1CSwcWGfDSzZkEN5PVgNc
G8nv2v6RWGlQlyD2XMt2LMrB6xXOAwEEVA6R1e3sWKxJIad9SBnfgh5sm6FlM6vWSAQXVYLGACKP
bQCDJ12+TW+Z1Wgkachz6pkTesTmjleBKur6wi0ZFvY2+v6gfQPipVLoLZ1Ybo0zBdlmuo08pMqv
D7+0XsifijYtgERcHPEodZ2cusmwXtXTXGt+4dw3xTHqbgbO4i0NYDSeuMKDkJF7TVOZNQUxQzgV
8109lRvGlOD6TC71IagEkd8Ula8CyHa+wXuzdhnSrGmos3qnF19LvfWL7FbaBE2UopxIkbQ+kbpF
I1I4KkCf+pnxxSzXGhxdKvxcgvSEi8ZIacwREhSzDFzXJ+WtjCvyHCTngTRNQYoY/pxoW18d5vJe
vZUJ+VMEYAUoBP8kj5QSztoUz+D5gDIIVfwBHAauvvKSXlT3iQTJwxpjt0KMHBKG9M3pH1UXof7D
v7AoVMkhTIwNglfPuUXNqWmhzzDWSdGZX+ccRAxIobZrvtxC6AUa/0eOjDLGG6QDYztc0vY97TyT
BQXfje3W2Q6237zRzJvXmAYvXZVziZJ6LL2fE5R5p2FSNN68LeHXZfzQ5w+O0WwzEPyy9vX6Wl6e
M+cSJXUZ4zC36NGRhr0gbgsY2TuJZ67lh5eMgqCGEmx6aJJ20aynT5J8zJmCS2x8ben3MXoqs+P1
iSxtT/Tjc/E8FZBNOd2jmHXZ0UTJ8Oainha9RGtJnkUBFrITgtEXQDVJN3M0oOtRynP0U7uLXCVw
im53fQrijDp3VE0cj/C1NHCc4ESWJIz2pM9oRpyFXRtkZuY76UOFhlBp4rvJyqG8MBkRC3dEhBOu
sQygyXPA1Ek1xGGslRuD3tszWZnMmgRpMm48T1mrQEL5VBubyr75+jWR8BIdR4CGA5RJWNyJ26ik
PJ2qXqVh0RxKv2IrR8zC1zvIGCDciip7XL/S8IU5J5pKsyrkw88MjIMrTu/CfjgbXroT0Qazog3q
ZUOW+GjC5qdkCMha7uZya6NkADEO0AURQQMoXYm4+PvIafryVTWDsqgCtM4IrHTf6je/D87lSBej
ObIqVzrIsevXofKm4eP6trjUBdJnSKq6cB4BxpLT0i7JM2ATWfLa/ibkHnCW68MvLBO2AgBL2AyC
mkMy1C61B7VHFRTwiM53ok7b9EWh9Y4Y/Pt1QZdKR3QWT2nQr8Ji0W783GRjzpwpybsobJSXotvG
85asvQgXlgpdl/AoBG4QWUF5LnppuGMFrMxrPG6qX+Va5eTa8NJlYRYmL3UXwyv8zflVtSv4tMvz
D6w0QKYBHCA678jFDkXdFHqtN9krmmAZxivN393slSRBdPvhAYoaPJkFThR7w5TmYaFuwB6sNn+t
lNyziOLZ9ua6rhdWCuxaeBfiwkD6xpI2eG8aCelMp3h9BtG4N6J/1H8bX9rbwHubCsrti1dz3pjD
vhhWVLH2/dKeRl3FgGQNvl8f92zcOivLs7AVAAHBtWOgeBx8ZJIHZ41V42RZmb32IvpOflgp81F2
vyJlYRKnUuQob1OMRZ1rVfaquF75m7zdrIKz0aVzg5mNU+akyF5B0DGPm8a8+QoChRqYpwRpIaJ5
MiK+5wP06ybZK/qa8jSY1ghkFnVwMr6kYkOLWpZZNHu1TaBjtvPs52tNfNZESGoeZwUZUTfNXnVz
69IgcXbaWgu1hdP7dJUcKR2V9tlY2kDrvjLH7j+UyUyPWpaOfu9m7ZbV3RpGSqzKuY8mOmeCTwYl
gOgbIruZVmV1Vdu47DUDtXUR9z5HaW5jMU+nO3C2oIrq561mhow3ki1ADuLuuKhhZnqUp2i/nr3W
yk+dMM/J3v+bALGLTjyprqOZoVccdlYfCT/wYfvfxhdGcjK+ZY1xOY3Y69G8R9fRVXDopZGdL5B0
1JYx6h87FwsU5+iYGvTuU3ZrS3cA1nCICycBpHMo/pRO2yKyBmNCYQa6PnqALZb5zac5xkfGANAG
FPXA4TxfIpvGZR7nMQn1+qnak7VC/ss9cja87OzPVVWbBVOssKyrJ8dU/szD9B2RjJ3Tp8F1ZS8o
Az2MEXhDyRwgqDIQ2Gm6cmoVzQrtZEtLDnjpdzLcnpyAh3MiRFJHkqe57kQQAmiKJ3BJzRpwdWHF
4B4IohzBqIY76lwhGc+6UeuiKcwC+qui277wp1tbJcOoUMYmisWQ6caTVXJCctCAu43VqyGrXoZu
o97+xDsfX3I3eZ3YeqZgfGqEVfuir/UrFWtwfhK6eM4jrwGYjOArks4NKxXPyowA863n8R60mJsx
qZ9ARPcHl8pfPtZ3ndnSO5e+XjexC92g5g3kn8A8YrvAwiTdUK1XppnqXai2qVeaHtqZeqr9Le4/
/oUcoGARXxLdIOX51UY3Ko6KGvMEFexNH+Q8qMzKO16XcrFhMAswduvCYwc1rvzQjMbO5nlaAh9Y
7JBUp3ZgVNvrIsR2OFMURAhSAUH5JKBE0kVPda2jGgjVw9mq98pzpySll3QBj4safZmb3XVpQu0X
0pD2Aj0QGlkgCn++ddLeyYgzmABfR7u83X+7eXSUKaNfqsDyXVKcOw0Y0ZQpn8LpDhnimG/+0/CG
9PFK3/dNNmP4wXnQdl16q1eNiuKTr5fLfdIiMkjdY/hW2cYby1xR9MLSY3hRtiLY06H186XPsgr1
JESfwv5BK/f9zWHXz6//Z3jJ4c10EvWRjeHRtsJxHs30MVFuvQhFwYBgZQJOF7WBcocSoiSo1C25
GiZN5OV3k7t2sC9sNwgAsg/7GltCztq05ahXw0TVsEBT8lgxvDHnfj+shV4WNIGGpbg3gJw1BRvu
uSYsF/EQ7Gw1zElQjYGzVgi1NI3T8YX8E59q7FW3oiPGb9TnPHkpyu2c7K9vBXBWYhBpJ4uu5EIR
yPteFISC+91Beboxh/FUjk+1O2mbKKo6T3WnXxNiV8TkPxpL+WMMtNxCnxRHcXNUUue3zjTLw+Uz
fKDBkHFX22YEDqTU7l4SJSl8fQBhvdqoj5GVPBhtNW9oVSqbMU/ce1oW1FfHCXEx4iDorqX0MEzF
39nJm6DlFdsBJ1w80YYmH3i9u6PHTHVQtpPils9JA842Z7b7bU/1YocYJ3JBRVLmXjoSY9f03Pxj
Gqz51hvaBy0BntAGnh4zC87AXW5VgWvzYHDMaUK+nheTp/AC7SYaddqkU6wcETIwttrkDBs3t2nA
Z4WmHqFR+4ZoXvvXbCctSHK3e2dt1zZBNuSbQY993Zza3VQMOvVIb5EnVDorXo9i8bCYuP3eTF0L
UkG1/JIlvA3Q+RR9PIlVocNtD4wdzZpjVU7zR2wa/X1JQRbA8rnznUSj/mj29ZaXKbqwqgN/zZ00
9uusRGvIXOu36AjReC1Ks34biqvvNU7zL6NRAfAAZqrIH+rqRzLb+XZQpt1YaFngTk36hqbBWdDz
JnnOM1rsJyeZDxnnjQ/GuurRzbT8W+/M6mYeeecnrR6hfVfubvqMxh6ZjZ8Z1fYDGrf5RmmMnpKn
ld8bLOxAL4+q5SH2udUwb+6tdxQ5v+WzpuHt3+SIkpTgNekc1dMLulfH8ptB1nBlixsHaFrUkBm4
1+XkMFCmMVdZNAP/s0mGQ2x4PF+Bri2KwBsRjKDISTpyuJJaBTU1Ps/I4eyg/J7tk7Vm2wsukGg0
ijNMVIRfgJNjFOJVBrNmYAKIr9VbpjxZ+rEYb06qiifuiRzxHSfHTB2RcmaMzKFWB+QD2N/rR8zC
KYmyBQM0LWBOARpIulCSMgVwSalRicr9OQuA8P1v40seNh+dFsdkY4cs31iW7o2ZuXJfXaYIEUEk
IL745IYSKdXzFRpbqlMGMqKQmybKafVRH34NOfphmz3QRl5roP9flunK3Sw4exx0byD0qz45X67P
9NLm4IKj1A9xftw5CE+cf0Y9Z2Zb9YkZGib1imhrJpuI/L4u41Jb5zLkO2foeF0DcxhqSeA+UX6z
84LhRdgaYVPwY8vUGY5RGWU52kZIRuWu8UuA3P/F9wOUK7hD0MZS9i2Qta+LNiZmGMOLd/SwS1dm
cLkrMYMTAdJu6VFvG2ujZcLP/gPeNq9OY48zlF2uBZcvHXoIQjYErBwIQF1gfQ1Oq5HFtRkydgdO
EyP6Ok3vdh+65c/rS7ZkVmi4Doyh8GUukF+kz/RhmFITpeKNR+u7FPUGaf31upCLiJpg0xKdqlCV
jleQjFxWWl1L4nY0Ql2NA9xGHpwNbh607mtJn4i+Im3JioErR4UBYP7A70g+clOqQ6t2gxYa/Muo
vPQrrx99cXyMi3QSHKeLTLc2GS6fSa+F5bzvstFzp7+MDztkp/2oACR05zofrN0A8pjyh0GNUWVu
b2ZQB1r1/WBkHif1Zi5CrXga2ieLePr0Ytor7AZLakUbuP/7Rtwh56fF3HSOEbtYgyR94WgYnPt2
f7yu1KVlEDQDoE6AAwzqv3MRGRnTPB1qHVwoe3W6n1+uD39JBQSjgQOP/UYIqvXle3yI67ajlgbL
NFXPLh2v0DO/5U2gT1lg02iTVA9Z5Wy15E+UuH5c/iiLva0+ouPlzZcMqChQgIf7XmSk5ayeTWaH
NAiPHNW09j3mrHUiuTxVzseXjt1K65O0STH+xP8Ohr0xdVhPdnDafuUuu1TZuSBZZRyUbNUAQQYQ
ICDHZ8m8slSLUxF+kch/4q6U7E4h0WhXk20dUSn/PeXTa1tVIGZ3XlLD2F43kEsT1wU3O4SBAlkc
YOf2l5hqZXY92KgcA1gTPr50FpoTZpG+Imdp0U7lSC5GXcati0QWOXbKm4Htiwq1lUVbkgAXD5hu
NC4TLLznM2HuMJhREllHbqNPbtt6t3bUxE5CKg/IPDxUwa0hP4kLmqKnDm6bIzVHT8UJX0XDBvvm
ukIWpwFYvOgch0eljFVWlHGamWlZRxeUhaqnkLUKq2UBuELQ1w19jeQgdxNnAFGMs3VMR3bP0uYL
I2uBtIuIp1gpcUv9nwjJqGy9dwBcV61j4kR+PuPYzLWNxgavzjZ93/mTWnqA8N2+LwV3BGwZ0TsU
yEq+nYsXsKX1RD3yGBELz9VWTHhhq5yNLxb2xMmnuHsJHzG+0vmGG5goVXq7rvuFfX8mQTJhO2Eu
bnhIGOqt5nxPAPX/na5VdS3oH28JhB11hIWx+SXl9HirqE43qEfbfs7os7qySovDgxoGuA1cPHBR
z1dJiVHQ3xm9epxcx+vNQwuQ9PVVuvSDwJZ0IkGKa0dDpbRqhAlQ88/ggO7xVzaVvk1emP6QDf2K
tCWtn0iTt0sWxU1jVaN67MzyicfGr3q276Z4CK5PShzp5zGks0nJVN5uX/S0UTGpIvqaNKGaPOou
BV6zQYPVFVELu1Mc9XAmkakDWaZkADaA7KUJcq5j4R7y4jDlb7OeB8PY75I4bFtnWzQrftTi5Ahg
qEBQg1NAPtNMNszcVnL1OLt5YLNnRr9GoMpOgT+83Z/COgonA6AVVOS6kvnZOfjxVNKqR61+dKsW
zC1r1EdLm/RUgmR+kznpnd42MIiY+l08vaUkCrLI8gYt/nndKJZsTyAdiWB5B8BO7LWTEwe7NyUx
T7Sj7exjHdSwnvvlv0mQThwrikwNIULt2NqAOBf7JgqqaWUW4itl0z6dhVjQk1kUhTsX+QwZzPTs
KcjX2oEsrhLe9EjdIPh68VKJJ0R4EQvUjrP508weXDD39Pvry7Q4BbCzivALHt1yZiiPh9LtaaEd
q6z3+r2DaOF/EyAZlV6ozMrbRjsO1lu3bdc24OcHXujgnwno0mvOzEjN9Y5Dz01xz5Gdr6zhV0qd
kEXFHU6EPXG4T+ZiF43tW8HNvRaluz6dflW9HaAFREDRr7ptkiBj1QrZ9uLa4gkkaHuwsnJOHz0T
ktqqXO3Y040TB6hF+RdL+8/48gEeo/nrFDGiHRMNRM8HhGf/xfgAHqGEBvH/i2bCyI1kcR/p+H7y
1Wm/fL0++qJxO4ic4Q+hWPl9SGY3m+oi1o+uwQEJGb1uoJth6IPrYpbuVFAKfJKGgUBBfu3rXWMZ
caOqR3NKD7abb7TCOqjtEPBCa7xp5D81Z60pwNJBeipTuoea2OZ1nEFmnOie4h7m4l43uKehU/31
yS2u4cnk9PMDKKMDOPXbWT32ZuxZ1o+47L25XFHU2mxk77PvDYsrEDKM9DHBLpnQy6LQhp2TrvXp
veTcEHWSJxMSW+rkRM1ZZ0dTP6nifRjM2rEYqJdXyPDj+O7Y0bXRAAGw+KJ+L8dvU7Ovo/D6ii5N
Fi1R4TyAQA2xG+mWbdViNig34ORZXt49o+HCHPvwxa5LWTJKdP2BpwJQAf5JUswSFPJIdGJJ6SNL
n+v2Uem/kOnrqDUbtVnxvT9JteQj8lSadASn3IjGcYA0UJr6fMx8tSZeTn+yKfbKcvIS3F3WRLdR
baEYqPIMu/NBqY3n/29u9fsyAShBL4OkspCl+WFPg6f202Ycs0BzKq+joLrKB29WsGLkWdcxmKV5
cfye9gN4j8H935keLT5Ue0ZRIfdz64eRsaBaK4le8v5OpinfBMgaOkQR09TMD9f9Y0QHZsO3jZEm
a73KjA/zWhR2afudSpT2OXX0JIk49jnSe0HN2c7l5k7j7Zfr1rJok/9Yi9zorAVYmWQMG7CdtsXw
Ug1ByffGKt/NilHKrLyCvLhSVbxv5iT5mmrj1i3YtqydLRnnfcGGZ6vItm1WvJhR8dBl+aZJ820a
1/sW9fqUDLtOnfzJzGsY0Fo/9UtuGBwMFjwgE1z14NWQqYmHpHKb1BU7Jrsry71bGMghf9XMQ1c/
THXqKQN6UNV3lFN/cLXNdQUsXeSnwsUr4ORUcliXEBiWeqybDbtLlZXhlx4RaKsJuDtCmYABSWZE
DBCBNg3mpmZ/G4oceqsdxvaHMf6kdA3esqBk0XAM7Mt4RQBeIWztZCqM9W6juKl6TKINK7fq32rc
TcbW0r7Ea6jPJVHgzIF/b6Dil+jSIUczBvgbxduotejBIOy5cJJwMsofLKp3qM7djsq0cq4ubEi8
/DAzWAtSYDI7FsqZaB3lFPdhvCNpYFHfYCvKWrCFMxHSlYuoU291JmalDIWv8TdABG+/1M8kyPet
aY3o0wIVIcLtOfHrmDfeaqZqbRri9xM7yAplGPQJQiL22jR3SfVvJgEoK8wZO8eWcU5x1zFSK3iK
62j6QPdD1/jjaj3ekrrRYxWIXMFNcJHPI7NGmsQ15mNnkx9syAJgHf9wS1nxCRbFaHjiI5qMBkly
+A0olJGMuT0fU+uBKwmozr6U7Uo6Y+GMB6f4PzIkfSgFxyTFVBy78pSy9SK0T9ceWLJivmtzEb+f
6X0oUpeZ81ExN7Tx3XxXrp2WC8eZaJODhCEQ6yJpeC5iRAS7bE13PsbaYRrvwILffxusmyEW4GAH
9hSBXpHvvoBY1C2hdq/Ox0nb1fWuLnbVWqx3yRmFR4Tae1tHwBfVQucTYcyG6+lM07GstB8NWqxN
AMqgOvcFhEK7vmt3oCfaNCjIt0h2sAHA4W0f6OgUcvPtg89AmhcBLXCqy5l91e0Vx+TGdCR+mjEf
XI8r77wF2zsTINme0cV5TXN7OprWfWX+ajLVw1WqDLvb5wH8IGp9UEGLzLW0nFETVz1SGdNxbn3k
MdjKMi0AMVCMAYNANA7EvCjrktSVa5FW0ng+2rH6zI3cL+37LJ19rpHNpD2RKPNq60W1f1fKyswu
Sdyxc1FvDB1BPyKPfS66qAq9YTMzjjlAT0HE+QY9llpc5KgKYXH1p2nsj6HuAmIBCMRMusIwuqRA
1DwD04DkOW51acd1kc4QZVGNY0O2rfPbrigwTVtj5Yha2NdIfSA/BKIIJLxkSqse0M+ZM804ptlD
3tZBPSVgN/pblC5oQVeQGoszEjR8oDUlCEtJTxYdZOLG1Bnm0RnQKOon6dDoSgEp1Fq1/ZIcwGQB
pgAcYCHEUesmzbIRctJmY1p3DZjTOi9z18qgxBaSnmDg6vx/OTKquEHS2e5RUHccnCc74eDOPN6+
uU4FSD4kEgdAtxgQoDJ0JTuWa6H1JeUTcIQI1DVMXFZ+MlBEukvVPGZVNh6QpswfaKEWu1zR0du0
UqpNPifl5vqkxLa5WDXsKzRrx+WLUPH5tsqtyCjp/5D2ZTtu68C2XySAouZXyXMPadnpTqdfhAwd
SdRMzfr6s5hzcWPTuha8L4IgO+hsljgVa1i1SukNv2geKzTSyR/V5v4YHfQRHnaRW0VFv6T7ykQh
kcJKw5/Y+E614dukLTVPnd37MxGScuiTMJoaAhGxXq9Vu18N/yHGejEJccrPHvUstpvYNAvDT9Gp
ej3Q0+1tmDHkUUeCCmxwzgrKPGn4WJ2iOC9V3TeblRE86PHBMTcseUA70EWsw+yWn8kS5/BsKmMN
OCvqr3Q/b6mbUs8uVy3iBrcnNLsjZ0Kkc9W2fGT1XyGN90nuR7ADlYnCGAPsiDCAZdMkiON6oGGE
ux43B+R0V/Gg/JdTeyZCmoDVUzCIVrHuF+ix98CTIX7qw0RdsAvm7ryF5IMJ7DdeVSI9K0OhM5tb
OaR0mWsDnmuHv1WOMpV2FSrDgrC5PUEWAo2kkV1FZxdJgVljOShOWeq+Uu1Kttvdv+N4tqDl4VqB
Ql+6g4lmplmmhlCPqav8yJZ4YuZO7fnw0g3Ji9YcY7Efnb42Eq/hj7a+UDgyE92CHfpvBtLFsMMs
6LsMMwjzLYoJihyJix1aSqMIv3CHpUz00oSkA4bGNxnInCFNK21vNJ97ILStYnt7U2bPF/Bhlkie
CrKuy7sOPju9yTWm+06ceeNYeqHxc6jeGgshw/H9tqy5h16AA1BqB5MC+dNLWSB24A4pcZZROuMm
yZvZKSsr/9oM/+EdPpcjLVzgUCOtKOSoQagdBlplq3DE63h7NrOXBewOoLBF6g7XRpqNU/dlMiS6
PwwvdrSO2wXza358Hc4uQikofZMuY5EMgpZs0n0j2pap6/QL3z93vECRCdo5Ko60fB2Rv6/stCyp
r/WbNt8gN5KkCw7i3Iafi5CuJFIjfYpyKOpHaGsyrQZ6KCIvWaIkn1sokHmooKtA72ek+i43op1C
m5tg5feTpuIua8GrTpOILrxXs3OBwwRKINhg8DIupdihURRWHFOfOijcc1JnlVQNd3OjWCv2/dV7
yAQDs4nSTZChXFFr9UGomIWKvJyBDq7fuiU3bXYumgmUDtL+AAJKF5Fy7kyjmqBX6hgGb1Y2aGte
8Cx2jVFXPMfojf+g+hEpQAwStEpoBiNtUT8phaprNUUS/dEqn43/4kJgXGAZQCUsOEYvN2c0jJAB
dET9uHioIpBOfQJm53bT3XXVMCUEmBH+EAEGUA6rKJVp10FjoshDmTwymava1j3LGVe3VcucUkb4
FHF28OygoECajtG1IWKz2P4+d7ZWN360QfmD9rR2qRrYbkbLJdjJkkRpgxrDMFmGRsB+a3yP7Nc0
2wRoDdS9as7CGzB3WQWzuwg/CHtW0mqW2qkNMRRgHYCqtvqPKFgwy+bO9rkAenkUwAOR6lMHARbf
x866nPZ6vVfv7nyNg3AuRdIGal7bLCuwXkA1T8MmfECVSW9t48DV/gTBwnGYMztQaA1wPi6QiORe
TqksFdpoCq5r3LF0r4dl85WR2oIfkKn7uEK5Jo66wL4kFkPreMB7Fz5APJiyDwiLEAABNNfB1kmn
YyxTm2ZORv1UaR8zq/ETdFoaaqQVrSLatlHxiCao69t3QIx5S6b0doQVsLKjkkIF8jX/nbPdIkn0
7FGEmyDyPUiQGNKsMiOdCkco2c44NvVzNOz/ywz+jS/NIE0o2sMSRn2Eydya/uYo4vsPCCvY6v9k
SEcjG9lUOx1k1AGevcGYvuECUDcuum+3J7O0WJJNBY3UMtXEtQIMaFugGYTBllAi8zv+by6SKdor
PRtKHSLwzMdu0GVeyOhGMewF83BWQwi+VYS0HNg98pp1o4aKTkvFyVqFTwrx+NOwRFUyO5czGdJy
WeBfUBSEKwHb+YiGTaPu2u7P7R2ZFQE6GmDSxC85z5Y6ObzNAstF00MefC/02CV9sGD1LAmRtGkK
goGWtYHqA6XqdsYXwh23HZee79nDdTYVSZuytoozzYAUqrxY7EDvjwZoAk6CjjUigAVC4ksFisrh
Dp1uDcRmUdrKf/Tk/gmAaQWMmmhrhCcN0edLAROhQAcoCMsOD1NpunlzN6Oc6PQAoBaIe/9SIUp3
I1DHAZk8A84AI2t7SLxoWvBtr28FEsSoyAJ/Dhh20HH9cgrVMEy8GRBc1MoxfAx79RUEAQCDpcXR
4UtV7eKKXSp3hDGRaweBDKIzV82Hw6BPzKTNdB+F1lPynU8rcBiQ8EO7P2+joZOekAEEJyKM4nyf
hbJqPkZOzBvdD54G8xDkCyr++uCK4QEMFX3Z4IFIB3doKHiuGXw0kjwgPhPXp9t3fHZ8kchDBAu7
L+c0eN4FhhKjGKgevbTbNnRBFV5fb6wLkoRI1YiqVZmoMLLSwWZOZPiVhbzWLjZdFErePQVwp4vG
RQheAmklnVyjQPFvhbJjX80G9WsZO/2HMkT67raUGWwK4nxI+oh0J0pXDUmMkwP72aDw31fQbbNp
uQsyrx9D3nu9lXn2kG15fMib7yTwp/J32i5cnpl9Eu3SRfoHFTxooHR5zMCFU4aGrhB/E+hkW8R0
e3t6M5fzfHw5rTYVU9gSCpDzqI4blAyshzxyNQOFmoCq3BY1NxUcaR0YQADdEWK4nIpRTlwpcrxc
ej2un9HrbH33+BQtBvH4aiB9hDl7Ob6q56yIe6TpFPt757fV/TdGVB7gVBPk6q/wsiD7yFQdYBgf
fSbL/k2/3+BCBvjf+FdJpDDNLZPbGlCDf8bikQ2IBQwLuz2zBQjJ6FTAKkSwTNoCbuQxao16zU9w
IeOPWr8/sojUIbLZwpnFrZcZPgnKfJumZJ2v/O3/2vyJw9XtXb4+sJCA2Dvan6BdGgg4L3c5jIK0
K/WoRzbktZmedLph1a+6WTCBrhcKUrBKYO4CAOWqYaHVGiiWs5TO19Ji02nEJcaChNl5nEkQPz97
P0rA5tVkgIQQNjxXVhpooaxor6b3h97FVGA/ADGF4JIcWWhUmoFCkXZ+17M1YgKfTeL8vr0n18r+
UoRYzbO5gNyzY2pAOp/02UHjyT4ti588DRbKcYQxdfm2g4sMLHpg3kG7EsRJLsVUI1fUEtgjP9V+
OaZvabFbpGsOMidtQiXLUmHmnDhEEsDPKbTVFc+HQqY8QTfLxlebfW68dM7ODAHZSr724Y/67pbG
KNYGFgW+IoLl2hV8ojaaBAFCpfGraRdZfprstHrhKZnbJVx54BhEJ5MrHAEqEGnaVknrR0x3ubnN
1a/B9Hb/SUAM3kZIQfRrkDnv6jYuElDKYc1STx9Wuuoa9oICmJuGKUKYCPnhdZfzCkjodpGi4zyn
5dcGjYxz8kVf4vGak2EDFwTnB7TUV1FSxls1Ree3HroYCfdSf6606FAa9t1GHgxH0cnbEoGCq2hp
OJVtlY3pgLYfCdrIJduGLBV9z8/knwjJQWFETfikQIRig1rUfkNBs7tYmjmny/63rSJCvtesXjxK
6BBUWK5w+EAzqYEdyskDzc/ts3Vt2ovVEqf3f6VIGtOuuZXxAlJS9qgrw1YNgccqUk+Jfmvhr9uy
5vQ/Qv5AQoh6hRn6gdaJuFYPvtNULms++VIIZ3bJzgRI+2JoY0JZwAefq29DcQjYnkavUbRwwGZQ
UzpWDH0+cV9wHU1pzfKg4XY65jhh7FuhvCXtkSd8rTup24fMDYvcU+iB00feVgumxgy+DqIFMALu
N4x0Octkh3bEOov2Pqmgpwv26jQAWDraC0vyl8nW1tpkemihdWBxvNOT8WWq6v1k8u+3d3Lu1MDY
gdmD3LN9FRYeS8Zz7G/v01pz9Q7FognYwhgg7o+1sYDUmrts57IkC5QV6AOdhnbvB6iDNg9j/DNe
jJsIg19+BM9lSCacqfVA8jcmVFP+0ChPpeb21cpsDmWxKZMD2IFuL9/cRTgXJz3tdCyMiIwQ51jM
jcrYjRYe9bmLAPAUSGhA5AB0vGTPFcHQlerYQ3fkceyBeu4ZEPZ9XgTvoKn4eXsys2cBfpx4N/4S
t18aEHafJvYUTL1vtj+sbKdmaHM8gKCCruomW3imZhcO/F2qKdhTQbJ1KcvJNAYSlnDwy3cWvOpL
ZE2zx+BseOkYpHFA7a7A8KREr4FoZYWgFqVub1IXucPM6VZEuTvnKkqm4FoJXplr/0rjUYw4bVj4
evHq9NTV2ToONa+M327v0vXKiagHmnOgMwdoczXpyIFZMW87Xc39wjXBq+8scutfHwMMjuQXMrew
Iq64Q8Atmw9sGnM/2qCYxPzjjMh+rdPt7WlcKwMh5W9pL0FAS/bcUV4ZTXEHKQn4a11wOrlLSfCZ
hTqXIPvuRdKlhi0kqPYmxbNueLdnMDs+CAsQ9UBWEl3uL49wVGt1W6IIGgbjMfO0cCFEdH3zsUB4
XHVAHFAGLYeIilpTLDAo5T7iT5X6UMAJiqzRtZpiQYfN7YRmI30LTDkgFXKobujBUWlESY6ijpPF
fCtfL/J1XvsKBqxEFLwDQIdcGhXX9cwD4p1hJVHXF74xcDQcLt16ejeA9SdhvWYEAW57CXM6t3pn
Eq/CBW2QJKg0LIA5rdbU4Pu2MQs3a4YnVgZLJa9zK4iqfYTbhAIAU8Hl9BqTOUauk9xnJP5GB+YP
YMc0wBd6/4ETcS6BBwWJjNy2Q2e5nbWxhZs/5e4erdcXDsLcgYY378DgRtITpMmX08h6uyaVpuQ+
aA8/szD40+TOEtX7TLwQoUIgxVUwV+M/ZCySkwYJipRY4Wf5c23oLnrYuxzBLlLsY/u16J6nVgXm
pgCX4Je82dxewTnVdi5cMiujhoy4AEmBevnxUa2b0E3Ddkco34VT9tIkw6/b8uYOBpLHgKYj7Y6u
VuKUnp17mLDMrsew9iOU7VooFlTHXbXEuze3bedCxKTPhExt0tbxACE5WSmVu1QUPDM8zgJ61iFE
AiUnq7l61NouaDLuG248rPWl9oizw2NwoK0ATbxKFEROyqcgH0uAE0O37r4V329vwez4okIKSQKA
iBzJ0OBKwAbGMX5QvmVbwl7vHx7KWRTciYN1VdcRqFbYguLVd9poYxK+TvT7GdZEsgYmIO4mXmUZ
iZr2ZV0hElb6LPzRdLELHXZ7DjOn9EKAWMKzA2SxxBonAwKcQbQsnMq3VD/dFjFz8S5EiE84E8Hq
LkLDob70xyxAOnM7BCvHeHjMtffbcmbUPnjeAT9GHBrvjPzmN6BbUCMbcnr0lgLHbZbU61Az3T5v
1rclzTxpAB8C9oTyOwRy5bghrdAGJbcMmHtV8D5wvRKsvT5ylN8oqTZWG59KNi1AbGY3ygaOE41E
oT7lZ3RU44akqPPxBzNDEdGAnFEVWg/MIdX9T4GF1C2iYCBMR92VpCjHoqxYPtDKB1H++DXv/8Pw
uujajsYCf6kvL4+DEyRpZpu4lGGplgf4a+XR7uqlCoq5q38uRdK+RZv0hcLEuY7sLUX0ODGqhR2Z
EQFAPtIqsJMBFZepJHUzUKMupI1PPob6MOQLVUdLw0vbMFXQZ1GM4VtzFb1MZMEGnx0eWRWw5Qtg
pZw9R/dzBrwxhg8/9Pa7pix5xzPn1RZsvKKzA6B7su5lpa1U0Zi2PlFEXpC5abGylhBhc5MQPO0C
2CZqraX8uRUTpav6rPVBYO4l6yBeYoKZ0SlIBCMzgCiJCHRLm1AUcRa1RtD4o/kwlId4eBiBctdX
t/XJ3FoBwoPYsKriNZHbejhNXYVMwVqNU+aG+WdNP6mS3H/vsNn/V4gtGaodoDGF2WGtauO98tp8
4a2dmQPQanDqARQS91ps1ZmWH1CwxFuiggQ/2DLq8WnBJVoaX/z8bHy1JHZWGBgfbUEV52uveVN5
vL0NMw8VwgZoNwbMHZiS5W2gUeaog500fo0d5uq40ul7nR+H/Bi2326Lmjm4gDLC6UKvP/TzkeFQ
pOZqO+Ql999Vx0/HhbW6Hh2oBROOo4NWf0gJSdmgtnaMhsZE9/lGq3dBsxDLmxke1iCeIBQPotOR
LulWdaJGGeWDBg0euhwcFHc3rxORckEqhxZtcOSuyjqJYg3MGIFUCT8PXfT73rX/37oeYGFgKVyx
U6Vd1agq6wx/fErr56BcMHdmVkcAnlCTCncCrpp0UHUttfrKakHvlNKNlk9vIGdaSFddayW0t4RL
jV4wgghbDgyy3KhjPVcBQORuZHjcWQV8Z7R3m4aioBhpZEAdgVeRKx/HGC5T1vaqb6JlRef8ZBbZ
5Gjzdns3ru81pOABFWRYUE9yIUGlV4MdKBUFGqZ3C2sPt53odwdSIQN+LUh+LRDuy2UEyZBR0J9P
gN5P9mM3IG8RJdYzQrcA7iLafntCM/uPgIcg+IPXB9dDejJsO4xSJagV33Jz/i0K3m4PP7NeKB9x
0D5SJOAxmUs9iHpUu1Kr0gYuuXltkwBCNBCjKq+3xczN4lwMlcSkhj5mVmX7GS1cdXK7YWFPZgSY
SLwgxIgcyHW1RWs26O+o4hbq/Bf9SpOF7xerfJkLEFz3QNSIIB08J7GMZ89FoDFq5gU1/Cz9FTab
8p0UjwPdkGkTD3/uXirst2DIIMhDX+WnVbuu46TSgOdak/DA+t39w4NRAgoXhZVIBEg2zmRo0dQR
xfRz6rJy1ywFY+c24nx86UDZMWEjUWPLV088QCI0vL9jBz4eJdoAWQh4jSZtBXh3nNwqQnCaJcDt
1Pts7FGB9uBY98M5UDGPJgfwXVDFAWzo5Z6zRMnqsayIXx9Y9xKMd9v7l8NLC9VRNHFRErCEJq4V
oBfAgiKc2YeLr5duXKnFnGQDho+NVeK4EVsobRPLLN0I8KgAfmBBDaIaSFg/ZzeiYq0xsZBNftYe
W/NFTz4GtqCb5qYAwkeU5eHOQd1KO41yv65SCg4ANrPd2qq8OltyTmdnAW8CdqYKMJVso0U6SSYz
ZWC9pKGbDH6cMK+eft595YBpQXMAkFvgl1ylh7COoxpNQHy71YCJz72OL8VbZ+eBJDCsZeSfgcy7
3I2W1RND/hCPKz2ECRgzpi89XephM2MniBgFbClkWXArpP1Af6+ABQm4jkj+p6CPQbQPlI2z1MRi
ZtcvpIivODtYCKuiw0MVEV8zPgvykgSb27sxs1Tov6Gi0Qz6cYkUgjQ+wsZ9w3JQIwKgQSLuaaCz
R5Lv/vsHk9NByENAJK+S8nXW1k3UpcRvCN1W+vCccGvBopqhS0ENrqgnAqOSYJ2Vouw4a6Dkizh4
rrU6cnlP121mRO4UlDsON5+oHbg4ypOlt2szQ9ec2ws5t1FouWmAxQTIravkXoV2JkQR/ERceTXG
Jydc8vlnBQAVKBjPbbFflzvVxEGpgNh08k1mPWpd8xw43YLjNHekRW8N0ZUSUmQVkzVJlmQ5RJTT
Cw82JAzXPRgry3CJYXRWEGLTgDgJM1tWNA3VE6Osemh7UkxumVu6C17lfZFo4FQsh7fbWzN3xpHh
F709EQQAMeblytlxDpeiMvF0FbFndIiWxKcgjla3pcwYRUDn/pMiPTGhoqR2ORnEz8jTFGTbbgjd
rGjdJm8h9EdFqgVP8Xpaf81twEVRuYdItjgwZ6qh4einFg8RCMRaNITiqhcb2orTpZDirBh0UALq
Fd0Nr+DuQzzSMUOC1IdbmblONL1EUWuhC1+7YLSK+3n5hmI+/wTJIeaCxGOJgr/Rh8UJY6xzy+nR
Gj+M+CvNYi8zG6+m99cNozxEQ2AbilywPInJn61hC6IWPe3pCAJIsOesqxYMUu60lNCeW0JR8yAU
LLwK2acPqDmgam7A1Y25m47Iy/EXh/26ff6u9QOmciZE0g9GW9Ulz0ZwsLXkoOb5ocvuD6VBhHhS
Eb8RvRAkDRv3KEU3a2P0LWebTV+U8Uu71OdoZhaI/qMEBUAMWLNyYm9KaKrWrC6OX2yuu3A97lbT
MNHw7aIARfgT0ioB4wOwshMVRyPIXVtN3PvrmpCqRtspxDURbkSr4ssTRbnBsgwq59imqzHfRK93
7/L58HJQNgkq6FMLw0f0NZw2ZvT1P4yP2mgwW4t3QMY6xwOPVWar2XFqepciY1wsWMpzG2z8EyC7
2EqvNc4UkOyYkb2yzsndDp2FmnlRNCO0PYwaafnDLOVjmGXHxK2D96JY0FHXXw9ACggCHUQyEf6T
M/kTyUvLHkh1BBmHh+p1tHFe3d6A62cEEtCq1kYACs67/Mzn+qA2aqFWR6P1IuIWzgNTXZI95mzf
xwuhrtnZAJsouOVUrJv0MA7IEScJafgxRPsfgz9ye2GzrxUfKg1Aw47MmmjmLVuXNGrGOpqM6hgo
R9aCdButGKMlfLm4spfvhhACiBiYRcD9Kh/ZtlHyiWRTdVzVzrPjrNrWM111uFtxQAp0hujEhXCE
DK/IiBXXIRA2R7C0roLJgfv1/ylBnIyzt2iwU6SNBkhI29zrY7Lql7Cx12YX5gAovuCkg5X6t8fc
mQT0ljWSAoQ1xyo5ZAVQdLu6PTRLNCwzpwp5CsQcEcBGmI6IrziTEo61WU5QJMe6KTcqSN2NJadl
TgJKlv4SuP1t130pwYpYNDihXR21+DUvXur97Ss4Mzz4WPEMoAcnIvHyG6EExaSmcZwdx+BlYF5+
vwoEuQuSmmDBQhUnhFx+folSJQt+V3psomoVGJrbKAtacGaj0TkUwRoUrIidkLw61Ygnc2zM9Njq
m1J5MvkBxJhpteDUzUgR2BsD906g2xxpHoGppqndd/lRcRP++Zk4v/j9VwLJbAhARQTqoeTwXJmN
LQvSITvWKllF8dcJzuntvZ5RtyKeIvCMf0kuxVk4O6wJgtqD0eA9VYzkkfXGSun1VdU4m4Ggt7Nb
1e+35c2crQt50pqlURV0nEFeF41rU2/WZKlcYUbnos2AyDyjPhgeqTSjjrBpSAYrPwbVxg4iV7dd
8MffPwsNRXBw3WDhAGN0uWpa1aa6XbbFkX70vXd/zAOpbcCKLBXYRqHVL0cPCzXKc6Axju34Qenn
tFTbPrdCgCw50INArcCivRxfTS3gP22aH60T/E2HP8Spf3t9ZiVAxyIsC2vMlhs4payfhlqvYKWh
5MkGvtwxCndiS1nnuQsoVPn/EaNJC1UlKCLjBsQU2VrPXxR2QuHTEl/f3IkFygAbDcQBouSSEFCx
lzYiA/mxcj6zU8sWLsTsUiGRB98SygQP7OVmkCzP4AyQ/KgFH4FDQPkPit1wAe4xExvCkbJRiKEJ
RDQMREkKrUBpxdT8aBPFVdudYQcrMOgyxtaZMroRklV9SdxyKBd05Nz0RG0wdMwcT5SNRue8nozs
WE6fmvOqVm90/HP7sM1tkCVMRUAcgP6US/b1KAbVcg+TPcwBADbLeodOYar7H4TgPgqqQCBOZE2s
N/DJ6jrIjh1qdzWQA8bdEt5kbqlE7dvfln5oPyxZowVDgHCsIKLqHm0L8ZMVDe63R1FZBXA8BWYR
R0ESkeaMa5zjxSpJ4o1h5cZV5mpDtmBAzFikiGshooAmZDAgdClX0lM9x5Eeo2OTDe9drq6MqXJ7
Y3DNplsPvfXt9t7MiUO1laiNEDEGuRmRUzXaWCd5enQyFD29UfZaUs0d8ZsEX2+LmjlrwGEbCOLC
CxX64PIeIdkLY7szYFhY30y3owvKYHZ4JAdAbgfwAFAWl8MH4xTwBntyTL/GrdcuVdbOnDAUPMKz
RQgAiRT5puR6pASkKopjQ1G3uzKs1SKUfE7TAD+AbBwmgPdRNu5isy+6phJWPE2+2KAVSrpNQ7bp
uDOtN6f+WeTPpA4XtMzMQ3AhVPz8zIqxCB9YUAfl0bDzQzFOK7sfH7WYbrqwWXj6/x8TtEDih2g3
rHDJtoTbyklow4mISAU+o2fQ7CFa9z1rnbVp/xgHfRsgVFelC0dj5pAjKE1w6vBIECi6yylGfCBN
MdjlkVXoBxOfUN2ytsZtUO1sZ0FL/I2cSh4lLA9EwAHYR9pADk/zyhnKcOixh9ML8i+eEzbu1Kwn
FB+FSealxqcZ7nRkpIvQi7vQLasXNVrKL/2Nd0pfgXgyXg6RUtCuo21lZSU67fmxm5QvZgWeH/M5
sK21XZ3ajm2RqVuNznuef3Z0dLPsdzNtM/T7zgZ/qG2XtHyVZilKmQ4sU9ZcOWoAFKngvEY3Ezx4
v3DRXCujmzDYsQwUPEDHZRpZd0q9sZtqU8TalgYtiDod1O9+xE3nBkXh6t2pyQVL7DYMi03EYtcu
P0zryeDcK4booCDC2aVLgcerzUfoQBSpi81HIbncyybM7C5C0Kg69cMX4I/cUd1wlJNGWxLeHSCE
ALymjmBVElg1ScNpQ9m3nLflScsyb1uGS/Uzc1OB4ydyhoilXzE8mKMy0shuML7qFuhqNeR8Vf+q
qx9R8fNOXS2WisCJNYUBgkld3pg0YY025Do/md40rLNoc3v4mYnogpYG8WALvoBsUg2xVqUlj+pT
Rm3XrjbKUHkkC71E85xgqZxcWIEXdwEOMzrk4gzgmRMh6Mu5GDkd1Ymb3ckZIzBfbwnf9srRod+b
dJfr327P7OoVAjE8+jGjbldQY161JKCt0nPNLPgp5zsFsfQFY3RueIQudNDsWgDnyAXKdZYEnZ5G
/MS1P+Fay+81B/H1SBACJodcpINY/eVSTT1gZIlJ+cmhq1+Ns/DSzH38+ejiVJy9NGWbma0Va/xU
ZT88U1sIr1490NK3S86Azpqw0218+wcbj8pH377dv7OI4EGdgtED+Cgh/+zrlbpP0XbQrE5p/r3J
a69V9YVbcT0DUe8OGwPBcyQC5KfDMXOUx8XYXHt8GgZ4F+M7Y0uMQ9dXD0KQs0d1JEJIpvwEh7k+
BjEKzE9KpKOR4UaJKjfLN4b1Csr2e1cMooCDBLIFHbCuuhQBu+QUXdjykxqvi3jdLzy118fpcnjx
87MNGQhJ6zzF8G39GJev6RItmzjsl3oD45vgUwChCtq4yNF0IDkDdNPr+ImZ0SGy7JWqZl7AC1ep
6oWzNbPzKPQEhEw0ccdbJamoFtGwJCJDfwJLzFTvC330orvtY7BXYTfgJDnwwwCmvlyufgoTmOBs
OPVWvzIKvqJ3qz4IgOOC5cL4V4UwYVCnkRm3/Sly3Dp6ipT7x0fKHwSlgDEJKmBpAli6arTRVebU
bGo4q+p0Nx6OolQM8CjccfNvk7jLFZqyJB1RkWKcnOTDYKcYDWvIpljw72a2GlcP11uQ8FlQtZdC
ULMwwmaL9VN91LQBfX6zdWTerWgFJfM/GVLYpWss1FxZkAGG7lXcv6H10IJLf/2mQgLAoci3ili6
7AzrRdtmsQoJZbTKtGc8JxuTfkbWHk28EtLdv2bwTFFrh2ihYC6UVC9puyLNiUZP9kR2CVlNsas0
4XZBWyHHen3jBdJP1MWAwvCKRLTi7RT0gamd4s56o5XW1GsroEdjdIynhiIlXudxsEGExKo9pCGj
0O10ZnlR3/ZPVIlsjvIvMlKPOWa1HYwsfaya5mdtWz9JIpCJVWLzNajGo0Mbdc2uL8Lyiz5RvXGV
tGgrr1TU7FBmcIPMykE3wqzS9lWSi3bhzsBWjIumNlEcefARUWrGzeEYDe1wpKb4q9M/UCXcdBPd
1Hq0UdEBtbH2+JttrxUgPEtL8xqt3fCCrjPiacYLr6KNFW6i+msBvlzHyb6lWvV7QufpdD2UabCu
HdjyhzBYG+M2Z6nuJarFPZB7/gwt9TGgzt52FLcDWQDtrI/aYAcjbX+ie41HbZTBAUFlEbZp9X5r
orNjT72gUD2ntg80erPIQ0So16HivIVzAGTfJ02RFbUfWzvzBu2ZqhtmTisLJFl6HHhR8SMBzmx0
cpfr9a4rCy8xfnR2gI8iqzKKMUx0HEmwc/D/2rt0ek/arapsQvIrIc9afahtdUOLbjs5uptQdaso
CG+P2sNYEq/QUC3RFGtAbdzGPmbxtk33aqmj+vUwkGeu1k+c/Cg4Mrf5psEfxlh4PaWeAfcn4Oup
6Ncq1kELU5fUf9JSfYmV/mFSH9vxlwM+RFdHc6oi7DZonLoxjMfG+dZNz12O17dK3KJ9yKdNFn9R
yJ63h17bm/ypYKiSs/pNpelPBQCbLP9EiMaanli/SRi6a3fugEy7nYermmf7iXfrcYrgVQbbSENX
kbTd5U67SRTThUCtJt/r8BgOe6rGfpw+wAp8mcxtb8boI6dtSVw/KcW+0du9UeCV0DeENOuueM+Z
Cm4Aku2MtHnp48419dZtFRS8vyrqqSHADnPqBtPvEh3OEKx9UKfpMY6THHRKCFtn4Zq2z2nzk4XJ
uu40D0jBnRZ3f7ryJQrXSviua18mFq9opLiRuopqa13lxUlXSu6W4H/LWOC2af1Q5PsRPmo6Wpuu
PmTDLqKaZ+e/0+Q4psVz3xibTEebYMvti3zT9aek3w0GsmTsG77MzTV1pbbf6YROwDxZdfWDbXwH
zdxLOyjtKoudzO3yCFTvplLDOQ4+FfFPlTRzVV6ju/SjGW/V7oCqa7fSkN1RD1lbeCNJv+n6j6im
z1VOYk8pcZ0O1PxSqV+d9KCx2Cvyh4y+OBlxzbpbI9y7rifUwKpuqq+t9qUrvnaWtepNe9OAsFxR
1BXrCsTHDvFUuypqIgy6TrtvzHmbyIejJJ5FfubKFxYeq6LxeDm6hv2jVAZXMXfGtKbKIwSniOZr
7TpKNk1reHaGMm7KVwZ7Y9A7be/Z9PvYvgzxvq3Wdv/R1/tafxr0oxXuR3bQTNQnNftx+kj7r1R9
Ai3ARIbfsZWs+oS7vNFWgfWHRcaDEa+cIDpkTPW68b0N9nr1rJEHw1Q2adkADlq235NUeaSZX1rt
U6wPbtS+R2PpTvZqUA5plbu19la3zJvayUXsZDu0lVvzYd3nyqFBFNTVg/aLgv6pU/xRps8M/7pM
PKX4qlWPefVeVSuj/ybCCDqWS92kxQPVMyzuMRwfp+aQ2quM7UJj37evamCsJvSiIxaIC9EtOkeO
SxDGO0m0yoG4IfWvQOOrzDqa5oOaKq6O9uUW1JjZfQT1V0X5MSbhQ+qsYwSYHXtlTcUGpZquzVDO
jKflxIt1aheHuG08ownfIyt+12GdAitkERAEfXFY6qqIodTda2mAaA6cY7wKPbPIVj1fa/aXKH4C
wByRFs1+CIyHOn9q+F5L0Vz5fzi6rt24dSj4RQTUy6vq9l3b6/pCxE2UqEKJFCXx6+/4PgRIgMTZ
lchT5syZOaw1potDnPCulOpJVFkw7Xp2qP0jbEw19kQdfgpVqWTRNXuLFhMvzHYV7Manu2Y7HZWj
3MGMbV32kZvBIyIJ+c7qSriTkvmrxdAysgrhFjROlXgMzJgxDcGrPQlPoTxZznPjPuh5r6xL68eA
7Y5kLuOaJw569+DQeXk0v9SLncwuqoASGj/KAsQV7/CWOTgPzNl5OBQNe/arM0zHXirxsrWvs2Fl
IFnq1FdATTU5294X2vX3xm12FvUTW/RHlyAN3SKiU1ts8MODyMbo3YAwJ1N48+Oy3h5D9giGfbJi
E4oJPPv32Lv6G8S66p2JVeKxIaNuOmqW9MMOJ3xugQT6xSbsbA4eFg5F3HIif8m58Nlujp4GdojX
KfF5ib3GmueBXacb2Rk5JsHspbPCuVX/THON51xUl7g+CHF3t+8Ql1o8d/D2Hu/2tl+sj86oL7V5
Z0+HJ97FSWvtbTBXSYM6n0HFGKUT9m8j/hIjmLvxjwkAop3W+AeWg0kNTMyIj368xPro831omUwO
NxgkOy1YtnN707K5L705R5VIHOkmHY+P4egXa6sK2y5RlQPgOwT9ntQfk3OUqP7jBZ/r3kUiHZ0n
asm0RebyjEgG9azVe4QQuq3Xzd/L9miGL+SKKXxuhoM7noft1gfXzqtQjexhowtNFFw1mYzq6E1t
UnU7x7+5vPAsk7rd2ca9rlWQ8e7JizOICyX1/ELIUS/Hcd1b0d33nrsWMkPbfWneYr4zfp109GEc
lkICG4qnfcQv2OK2xK5tPuoQ4e21VlkfXpf6SKWCWk2cTFBFof+GMUxcVO7wqa2AK09xlCvsSLEw
3inwhyrvXeuHmu2CDZHefhLqUtEwJ+Gyazym0t6yDhAn2gfLySJzumAfQ9YpXK83qrH3MRxDRydj
+7VWOQ3Ovr5QbRJYDdrzv3hDxML5kOxHWlNmDM6NQd5BH0R1oYcXa703bjaGD9Xw6Ilf1HDJYJ1j
97VlVjouLNnIgq/92Mo3NuVy3js9wFHr6NCbUWsyOZCAEGlIro7SKsfyQp9iZwe65B/tsPd1mwMV
TMQ2pivPXYKH4piTX3c/atMpDVW2Mp34lUzJ+DE3VUogeWpP7tFbotxBvJO6ylzlX7Ai1Yu7bIqa
3Iy0Er3AI9kUaihqUzpL6yZYgam6X282iFLL1dNQ8ldRMU/NlKzOmz8f3WDfdhdveHIFy63p3vvr
fhDmvGond1qxb8LnwbtWaz5FL7NoU82ft7l9NKDOBqgcgjrD4gj0Z/wsci4sRgJYkpaGpT1MOcSz
c9PjIs9tCvGAAPV3X3+YuIxgbVOBf7voKwUbrSMqG2FiYG/Vbuo4YoAuIiMfIaJVtgRL+wik/dZm
YZfzMHOsxybG2d7mxBMfi7XHQsa6emnAd0t8lszPJSTkrBmPYV8BlQm8dWetYIMHcZ8Ohl1j3T2G
vSxq5XHw0cc685Yut5WfDarG48JxFFMptzifhTz9kVG4RlUE+qg5cvYo8cE3LmSCYAgK145K/+xy
dQ5lW4xWlMzxsw/5Ejn5WKt5dsWaWOSyIFNENmgBJlsavYuGHwAYWRB99tM/r7vW3c1QOEN/TSh6
Av/gUZ5WRie1isoJrItY9KcO30oTPwn7XW/f/H5NJBlTW1YHtDsnQg5a/YNTAPqEDzv4jqfHAAQa
GxOLbtAphPD3jIrMa3a++xwGbxCkOZsYbHU65OsKp+j4uZm/a7afFnXg/JtYS+mxn6k2O0d+DLAX
MWzIMWbNDDjNdZ0Ds0rD7eiHIwqo9t/kDCk15eSFGA2cxfzpUdT7tcj66rYtT4t502rfeSw1Y1Cw
INPWyRYcan8qJ06dmq6o4bA7hXbp4KMGFntCy/84x+sBiiepbr/FqvdgBGaW/8OdVz48cbvotwhJ
9aDr+CBR8ykWXZiej1t1G5m+bAAcVqvKCI2yoW3TWpBEyDpx5QB3pe1jjXb4r7NlCPMW45S2zwSk
2pp1LoZtkGmAvq2P7BvIHYct/FoRHfz5QOl5HE7O+KhbBPuoL9n6C8Gd0bnGSFQxwd3uI3Wjc5Uz
HF8A5aUS3wuoZVHwVusx8aYPB/ItItgym1AncQet0zi8o9E5B5SitHCToCZ5bIuHunYf1/rg2U+r
ZZIoZomyXmV9aWLU4A00Q28BR31mB5k3Tsex7576McApi+pbVZPSm07a+mxRyLadn4yOlbj1lsYM
BsJNlTkCuE+1sa9+NiWXL8N6nH0IVkKtyl6XVDGTstgkQdUlQOuzuMfHN0nY8iR2kBZG/LFPGraU
rRpvIEK/bqbpEoUukKLVgx7Rfmv7/araxONO2o1f4YqOc0zaoEGn2WU+iygq4fZhta4dEjaLL239
iFWurwnuihFVydjIW7jhL3BRbpu788X7n3RPO8lsQEkBt5VH9be3y/VdKnjyrXY2NShNtFrOtUPe
g3FwMTobnHTwKar/9atnn7W95SYSuT+YXNgtcpqTyNk7utMGIYQATeV0JBBs8fCrxsN0dJT1c1T+
7VyqWl+BJcAHDtsRc7Du1q3/kBEeRxWRd4PC0BrFaYu7Y499NyaQ+uslxUor6iDsyw41jOz9vd2/
sXk8jqQ/1f6TW8seJXZ/Ebz6Wf1hp/zwXYm/otAraPgZ2BAHV1vqsPXoVD8xbIswc7t7fCoCFSaz
EyQV9e0CHnlR3hDaZ643k0ygdWkdNqecoE6oOnXv2JgP6AQNa3abv5Rs2pKWPwwSBwloQlSp1DHz
rqrXFx73l2AenEzYrki8Xv1zxzqvpSFn1XZ7Moxp3dlJiHV2gr5o6d59+RyNbR4Er1XAkrnhRWOe
hmlOuxC5te9hlmVVSTSQ8P+8NpM1o4KW3YJeCQJEj50YPsCqwThpsDMlsCcUPVH5QdtruAy5WV9G
Ti74XtdmXNNhUlVajTZNHWFNJmG96r/Xrq/WpKnG9tVd3LArt360b7BUQfW+heG5WjS2lzur+l1c
AD/SVW9UrhsQD0Hlm/QU2QcRFqBgFQSgvZr+HgudwBrQWuMNCNq2yBP0a0aeTtbB8OikptnxTp52
SQpr0Dv2ZvCwdL++tzYDJhM2YwlmhWEZV8o7iLaJXueeO7nfrWUI9pG3BmUwDSe3d/ZB0ODwkodx
8/YNsWH95c8ayHUQ76DFNGdLBOooPA2IRA+LVGdgncuDOR0tcCcG9soDimjHGBjkC3ZObHcn/EFm
tvQeungDJmFD56iJ2Hmqt3zi+mDZTQHRFyhH1h82Kh1lzW8t6G3nWuhrKHHeqw8ZdM/wPM3Gv7m4
/qeH0wB4jJIEhhFFJMPXxRZfhk1vg/XSOlMxgcgxjtcxMNCKwtVpX7HhkeC1Jut4VhK1frTr6S9b
sHdjHZbYTWZ8jWF5j8co4TbPI/nYTmBsjGgjxgymeHkw4C0D5umiRPlNto3nBT1DTE4tWgOoKqSm
ebX6f0Y6GHy6iUtbHPsD9cZsZpdYAdiS6sjX9mdlYwpV4KKRYUJAxPRkmHqjXUIY4sFvvTptt/bU
+uuaUhitbI1AdH+yGIovC2GKRQn1ncMi7htsq1vvGC3miO/oJpKfKvMFLG+t0eKBUPMauTrhMc+h
K5AjHt8XNk6pFPqODiCl/r5r3yoy41CXLhbTtvUfm2k60ufQ+57451L76ab3TnMN/QOdjsFydCHu
CBGBhK4H4gd5FwM/wtwu0RTNNnz1lkw523Qdu+41HrbvftoUxG/2rmj2QGKLyiwFMUHetl+u+Ip5
0bdf83LEWDXyACxs29HuLfQGtC59a32BEdCObZ5bQtIsWZbloKumBJy7D6rhY+LsFFovKnyqPJFs
Bi0r28/kq1l6mODwCyV9uw/sPsF6F+o2pA54Cq8G9wllszlwOSXBmtPKKzRalXC/xvxo1VTnvgNM
UfPd2GZTB0SW5FSTdOTe71aRj7/3oDda1M3PbGcjfsrQX+H0g24iD7H02zv3vgmziqFlnMasV1i9
wj6LC6Ao2Kykr46rffbxu0pCUBZNxjJOeSftpJccg8Fso2ggAqSSEdEHgZ5Bsxr/dqJ3HQ+FQdcv
hZ2s/a+n2ME1h4n+xGpNTWzfA1tdDAsT49QFph1J3AFj5TgAr1v3Vo2fvHuLR5MzCp+94btTUT61
O6/ZU/dl6UpjX8fhsLpfE5BTOd96emE1kIyPlt6t+DVQQbEYlagBHrrcFEsw452AXzoB6VT1VLgV
TSoD4rd696xTPQvgS79e18JV3c0Ypp6tRKEeN4n06gy3etT7tSsYhV7jUsH097hUZ+PpokJe1cRF
B3Eiwb6jLYLwWpCtbN3c2vY++jPSlo18skGig6TMweESHeypmn9n5b+JYH5bo/WitXJSLEwdTEh2
Fdp2n1P81W7P+ym3B7qhCgnLoKufVjgAWmTbzbiGELB41dPcXPjsPEve5pBPzvtqytaNl6EMHqbI
PaLA/HOS3Qg4+vZFD2Y/rvZpEqyoez+P0WoMYCVpynydTVoN3Y67wwMl9JNOTQjkbCsNQ4tEwyxu
sW0GqGLm1WssApBEoxE+am5/JlAKSdXWtpCf2DqFCAN6chosS51gnLV3SZU3Hr8ynM1k7pYHKHRe
BXYGWq99Xqf+vkT1oTPg6zTVfahrJIHqj7mjghfHwBVunl3vVLs48JluVwN4v3cWmdBgaIY0Ru3s
Ait046zupl1UYQhr6x+ybB+2JbCGEpQUSvuJMeEbZ7hEVpxO1fgQNiisIy+bx/5zq8MXE7ilnujz
HxKtidltHDZ0Md4aCfe+ZE9DY0G/2XGPnRBF0Ix9ForxTJgT/QL9hGaMW87x+GiDRfsxRH6bOIqg
enXdmw35F6BrFfB93WRcEIxWbVZClWl49ob6OWrAm4ohoxPI40IaPOB2PPer7SR97ztJ58cPi5TV
F69dcEpXldpBf1vtEQXjQTkATgOyTQKQCgGvDU1QN6ShQNby75Y6d+ZbBX1iQv8EH+ZESnFbAkHe
QX/Qmdw6L4Ghip0uFINxPuZbBRwG6WjREe5uDxl699ZB9Ve21cUPV+80LNxPA8ayGD2sIu13Y+GM
b7pgVfe+bKz0erZv1HwPAiC43cXl6w3YzLlhzf+7cqyb9lUv7x4xD8pbPw10FmAoGQLjr53Uw5gi
QmifGpqGdPTTvrJmP+sd2hXtBEXr2AcVeensfxWJCp90SzZJ0pQLKGd9beHXgPvyGw2otPWa+7Ob
t7P1WdP5i4BkaFzFy3GpxkI4fneESOyWuqMJT3+K+AkV3CtCzfHqGNs1AbDKWBQAgs+xtvy0Nu6M
LjI+TXQLEBhEnEUT+Re6bpeP7pRus773q3p2h+ng49oE/tcIGFQ0UTHiNDue2LfhazV/wsCCpMZg
oja3OygdQnaIOvIYDCTOOzdsIRlTh18cA5heWalVcy+p7fWXOFbBNzfznPE4d5AWlx9e/U/6EZoK
O53hITHKrhjCOSXI1cPEsqDrsj+oTANqYH7bZcgFz0urJLxZ1HMVj89Moz3n1X4ZZo3QvVqAzscZ
o6R1PY+hROtmgsscxq9q3qkJtxnbH0JnEZabmwHFr/NiltcFG2u1dXOBkcM6sNCjLqP4c+tmDAK2
vXKnIKMWKE+LXZ97RSAbieHpvOyAlt60L7Nq8nVOWJhiDrsTHB8aQABPLKTugXVJ6Iqdw4Uu+Va3
WQvlIZgxZ6s7Xaz+YIdHj7422L5fMGKy5iq15/i0GS8XaN8t6JhI0Jjb2M3RriWWBgYhIvh5KDAw
cQE8vf6CGPEMLrKfWLF48P3mlUyoqiLzY7Pgbrf+4zoAtYot9LZ4bBJMRwwJlyXfRJ9Xzncsp1SA
5smc7y5E9VylLoDYlUap42PBEl/EYDtRYU6hkAP8AT3G1pZjHU0pVfrbjMBx+UhO3PoAnS5px610
Nq+MXZn4dC2n6dIA917IfbavUY/kSa9Oz1EEH0NgiMO25rOLlOScur/RGYCGsF4SEn6O26XusZnV
Qj6pI0mFjl6yTiZN7Hyto3Vcp+tfWIQxV4uEhjmgJt/VX7nsQA8Lk9fpl4ZVjsSb9lonuA3JOj2s
5Js6D9S1LuBfXIWaLno2uLXPcTfnvJ/zyL/Ho0gp3lYL5MTLobiFshrRwc4cpAyPfrqYpjZvkpbS
Pk/NZ1Pz1AaaotQ+lpe2ObbTi9+3AJJE4Y5LUjnoqr3NpCoE5m4PKVNrsXmiZJEplZnPSDhuQsDX
wLwcWWFEbT16qNq72EWz2/7tCOpkYWfnLxu1wCTegdetuATNdFEz0IjpwKv3UL3J5StacLABKC8Q
f0PbhaEHipYVnawJC6msAlpRgMJKj9q3v4FujUIZYnS4gCEgw/BjtGpTVC3eS2QcOxXDcYALTod1
gAgNt7OhNxJ1xtog3xBZeswdh46M+YwEQGt18oI75mqDMYmJW7xW2Kb3v67L9qiYf5olLLxlRYmI
holkW9djTr+yNeGkcgEN0mofVdvwi1MbYkYSVHiL0iAeoVnkOBQex5wynPBVNg7zcralPJ7Mv34c
Jjenmw9ow/Z1GJQ+kGSTyA34/RTVGL4uMxLHosPmvDaeQ7GZHwCRVFZ0meALMSUcWnAsjSZ3u9tW
H+RuQABttvBJIrZnvVnzGC2AasMQJZFTs9wxf7Tb7hwCDfCW5nuYkUHGNaG8OqFH+yACyB1TR40Z
FGDvf3yOz5UIU9q3D4to8KQvdWUyu3fxiUVpzJzhNL4u+mOoP+OeF+uIU6JvjP7rZoyiXhUOb/MH
sILP4E71rQ6dx6Eih0aEPy7Xj7PxMG8/bNUTp4gkwSzx/9IM09YUiyNP4NseCLYTsNt66KwAUHDN
SgdzDYusz/D7fVbqJiCXuUoMogxaEj+Fq3Yi5l8CY45h/uf/NSIWy2SrAVE3uQnmcurYUwSPzaRB
ogJy1EnQ7TG6VHil+KbhQ495m+1B2ReYj57idF7/UryP0vtz9UsOHIHES06CD9k+AfRtXAz9MWFv
XZLbcEIENR1R6uLX8KgcToQCkXKi1GCmpyo/UxvLIfmRhnw/hEdXRhijo5drwn4/supNC7/E6EKy
vxC8hhdsclB0bHbhczSLi03xPCmu2KrsOXfit7rjma3764Cdmiim2eD3wDtvMniqZwwC62OHOmOr
qxMFol8HANX8eD+3cwG1yxIdxzl2JGakNpNJqzBeRTiGJ+W3mDD/JKjhYy63AktcZ2pFR7uyx2Or
1Az4nU4JxUyDEHpDzUSGLaOB99125tOuWGahAfEk3CC7NdUuhmTEyyBzUvzFKyGWfHF6vG7DjfMA
56/Dhu3PGHkpqnGp1q8GE7ele/qjuzQoDdWuAU6xyDOgydh04EfMBWvhyY2Kye7iXt2lv3hRKbAZ
KZFtbJPX02YAhlug10jAFz1JJo45fdenYjL7lfW7Roo9B6t8VdHn5gepj1a3Q0wiVOFV2iG46T7g
2HAbMySHC+vsNXgJO4D7M2e3P7x1z5rxT4VZ8mPHIvcQzKTEchJatcWLoRizZVHt53qK0g4HSuFT
gfqRV9V03qII/Q3ZfpZ6PU0GuybJ4hLfSZFrUSdHlYXxHHUr77k1iI8NXXDzIf1MevVqjdsBBn1f
dPtpqwVBumr+pCIW50JqSz+hRCZxMoJHCtsTOG47ie/6w5uNS0IxN1t7Q3HjrZJszYM9kadKLQei
1gfHiOPamRulcufO23s0B2/9NqdiRsqtgl04uCph1byHBDUyPtQa46b7tACNcxocXToD7VdpDAC3
q6JUe6bYtL2WlIbsOOr1FFTkhkA4YBdXp5xaUOmOf8fYOU96vWMkd7RR/PPKuWF1+rDMFHSX6WHZ
wkdD3QtaMFzmqIA7EwJx/89nNMgbdHjCazAx8rSF7M4KDI2KwIYPpTY4gHPWRxEk/5rj3GBU0KMR
WvXZWjD79xeNZlRg04YHGQkFpopTUKccYIa1WselccDI6dIQU0yi+C+M53/Huv1cbJRSSB/gJ9md
QDEB0FANA2LgqA9hRdNtMEUcSLREIa4+uiFnShXg3NyjlD3y4U/0qZU6FQ6NEoeIX7ftXzuE/HZa
Mi6X3FXj3qsPDqpTSz7QCo32oPYRUjp7ANEPg6ZtLkbZHCwzvoogajLtBLg6dEWp4xSDA7TPdMfY
xfoBmPtQQxf42erDx/V0UC2B7DABzx+rLPLIhU0xQE+vz7aAlSB9TTlC+JJiI74rNsvrUrZiuDrP
5hjB9gsFD37zt8Ix6jwYf9rYpMKWGcUXknj3U2jwcMYdVlMS1gFTqMRezU0GRfGPUGGyQwzboTjz
sxrcCK8Kf8XU2qmj41T3EhQnVeDqvVbWUMKOIofAI87JBAaZ9TVU22FUvlNy28WQ/iXEKGHqHczd
1we90k/M2HGDVHWHcHvJQxCsxgWfAm7kJ98f09BgcBp56Nq7xAA0V3aYGyyekxE0sNnCdFo2ERzt
+h70q+ZpFKCRuSigT0tYD8eFQkyDkTVVWBxCr/kaV3VGmZUP8cNGeFar9pFOwY7WGhQs46yFp7cm
HyoUdMxs4WHlHcXwk65ZRKZd4MBFtiWHJQDmMncEiJCLGL60i1sOxHXyGn1tOm5NWKjA71PXqS7C
p4nn1fXnRCd9hSAau7VMeDmJNSa71ESmz2Eh2xZis8D9EV1VwlJs26lV9fuJivGB92hzGmWv+64b
uktNJEGe0rhuo2lBA19JLp2q22PFCaUy4nyL7RtrS6ja+D84lsHMlzTqHTUTf4h0E5wY1P4OVEvZ
HhrCrDv3OcA3Q2mn88oMlZcK3PRjpwDnOZ2qEUh8+2P2ULRITkF2qH0vsTgaT8ur3sxf4CZtIEs6
bAzMfeCBUCt75sHQ71i3dreAEZ4P2uZbWq/IFi5WMZOJresB29hz7nVdgBmnNBlfdHB0fAx0w7oa
8z5WcP+qWmUwc++dnLu+LOCv459DQ4ZUAtEGM33x8w4df1m3UbAfq/ZjGWO76Ob+HNOKi8TXJnzQ
dc/yoHKRO1bPf6uFewtRdJWrAZ0LMnUDIL7mF3D/UlIPpC7pVmA2Yp55FOHoORn38F8kq29vdVr5
rk6nCFQ+qC3Md2U2P1+dCNmvEvrH8rHL5ThVDQyttQCLKYgq+tUChngbuCCJ4amuh05Nyk5tH1WL
BspWeIOr96PZMO+oW0w8knpZMdQJ6srKeAAEG5mxTWqHDXtaVVvu0EmWPPjLzIC+m07uIn4GF7JN
Z9DHLLv/Hl0YqbntVYDogK2jbBz9D2u4qAn40QQRRoHelDfMPcllutbGAquzBiN4+A6YaN7doL3W
A0R2J9v8ycMEa+JunUT6hvj/7HcX2eAhr3b/FAQo2kxs3aLNOUKKvdTx72TJLK7+OSKKMjNv8Mom
Vi5Cs2/r9mYpvWDW5Wa1QFXa82kCuVBd137AA3dQhdpwyOJ03+i1EBDWxPXHrMjxy7ipr3rpnjmc
zSA4koLKUnpNlKFy/MabtRKlAVmv65Eu87s/tL+jswGKseI9j8aMrMspbLonHzA4CBV9BVBCgYYT
HTu5/luHGOKjeAgOyADxio04C/+Wgx3Wwy83tYbobQgEht7zNSQ0twwrxMJ+MNRfEJy9nbWtmW+L
11VwCXKefF2g8AEWAXY1g3dnhvu0wqIZVFpdDBdoyZV/JT4ulpCYa0fil3bha10Hh8af/dO6DR74
XL4oYNrr7CbMBRHjclZVsKGFAY5nvAsmbs3VRBQ/qwKxsnUGNI0jiS+N8EG4o9a26zdT78jqawku
09YG6Jf/JlCj6OIzAf8sUYH48ix6qS0/r/C5ff8quUwXIrF1hX6gFikUMsoNBM8B+DRb/KSCNR+N
Y8wBSGrz6DwBnqtADtDiZwDixBhOPbEK28FgcrIy0OmTaNmvvpXaHuzrza3yarAgPkfvkUiVOza8
5q2wS4IQ45gAGpFSpTRCF0dk2Q5WEq5Q+KkWAhuoBhw9ugm0x5RDY2sBIYOyI8jybSrpuJbzRlwA
gqwuUbLdQ1f+kN4SBRjBmdWzu+2yU83rzF/t1PO3xDVVwuIzNoJ99cp79Ee1e6gEObrqG3V3Zrsg
zTR+8DQxNG96UTjBuvo2jQUeINy2+ol3mXCAxVu0KW1nuBoyYTjmYkIIj4YMEfmEaJfyZsjqGbUT
6qYF5RcKsrTCZ/KrLUWdgcYadh1UisypwRv1XP0UzPN1kOiB3AGjQSTfceqAM6AXWYl1p1jQdLl8
rWw8Lr1MCMKg3bVsuMNjZXv0NC85yq1IbJkkqBzrrV5w9+wwbf8yA+LO04YTAT+9M/Qf0KG5UdI5
oNputj0jy4HONJpAJSG+DTbxL3aEzOIEex1N+8U9y46/4NhBHsz/N2FF1luCDxYHL+3YvXW6eYeT
y72R0zW2qyjDHu9DYKnnmDV3RODniXUs9RsJCBS8tKQPyGfLONY7W+d9EsPBmnSXABD8Wd3+A4Og
buf1Q2oqb79gzQDTBRzfuev8S2cjX/Mgog/NgK1S3SJEhHElE6jfvPfUB4KBMi+HPN7251YFOuks
is5H6dCA2BfRi6saJxEEq7VexJus9ucfYFiP8j/Szqs3jmRZwr+ogfZV/Tp+yKGdoZFeGhRFVXvv
f/35eg9wrjgiSGjvPu5iWdNlMyMjIrmTFqRyXA5W6C7aztYWTmQqatUGWonJ2CWEW1FlbjsrWEdT
tMNthFdfbdIRSpsRJY+xJvfCrLd9RibWdZt2zH40dXiRu+K2Ht3HQVIQp95LdAsNVIuHY26QE9fR
k2GlI8D/8K2aKGl6pbuURqmAJGc6h2Zv2Gu3ygGY8kN7k4ppGyTWZiDeiVNnLTrtOyYE9DNRT0Do
yz5yn9wi3CPTvIuDKl12XljylAjAL1ukSz01acysXruwvAFdwMxUizyKmQ33s/gRq9KlzCW/xXXS
3toKTFBEz0q6d8PUc1ghdPsV1PrCP2J4OrCrzKsoFPkySo0AvwupgIqT4j61c4GMLO52Kp+KbTZJ
GBmYSm+E6Lx1BmeV3K47VXlAl93mKuvkXREQEEHsJtawk3qlhWW/GkOyqFZk2yjsL9Ro3zTwn92i
+ZURn9eZvpmS7kXF0/OooxoPilVaQEwtqLaNytyza8ql71bIwHTSH+HjzRKAdISXCH5X7MnrzAiu
B2VsK7O9l355GUttpVdybzlUpgbxAIb8Ky6xri2U/7Ou+5umKL4lZvYAkvUPYUGEGnUvDnLoUuqK
Vl6cbII83mhh/72k4ZBj5Seh7GMbwH9OuGqrfNr5ebVt7eCx7v272ImuLdHlq74Gr2scWMZTelWl
DR3CuuOQDyaUMa6Gxr9Oh+5g2ehg+yx8MAe1g7MnMKT1gR1FP3dT6WEhuWO7VlhBQZ+J5FK53Bh5
AsIKkVdghOqE29yOFeByIr7b2hwUhLVJvu7TsXtdKstW9JMdlbx0tG7oN2FNBA81Ul8mnR9tooaK
QezBco01/zunJmCCUWKUkdVsLQKkZSioiMa8c3DZZfyEAZk8TIUZrYcIX9HO0CFoYD/cfPdGvb1I
Q+EuzUQBxeJGuuBp7PkpURKuTX2attbU+0dcVGSzHZTuEqzGGcRV1yrRrNtB3T0TjNeLYJySaGU0
MFFO05gWb4M+ACSD79waPDsO+hHCg1/6UKkVV6TwNg4iAiRpef/dSW6zaLitoH9VtKx2AGB43C8T
+EgpFLQknO5l2K2s2t2EUu26Kbj2raeWezMTw2qoj0p0TD3PyFRyjHA41ASFnnhlVcFDk0f7JA9W
CRVwPycTlDCkVXZvy2yDpeBSafpOOh3qFpjgebAUndz5brsoKG8Rf90bTG0fi03eUFuHhhfNdVhp
bO2220GPenZVUIDZpneGdirzt6QQV146AKLBpcmUfxeWmr9LrXCvG3u7kMSIWnjiCELexHeTPAv+
WQW8mUaQzkYgQz8CqxwTOTP1+guYlRt+3nOY5CQMgmfzxh9486s11E7I6o85e8M8RuDmBJleby3U
cEhBsFWuAScMS3xeF7RZBV4d2fVymwse0/LblHc3mnZjS4MKULAc6nSfWOOqcWS+xMvFvyuSyr1q
81JuPaODbTH68ALLxxBWCibMS9dsV36C1hYWZpl5PFcpMpDwYHQYHMY1FPepuiOFop0o1b3LoKrK
0zjQNOm7FmowSEew7B+Tk1OT/zZaIUThlmBTrXMBTUimN7BC4VXfxlAhB0pRQe8vBsNYDc2xT+9z
OgrJIjkqM972M/uwVdFST7LXEhNNGr5ZFA4K+kSbkfN9sOwQTMgtYCyLYkXLRrkdcvuA7cq9i6Un
FCbg/JjYM0wbluNnmpmbpJVrPUCcU1zE6Ada8zIpHnuVL+VAOWYA89PmCNVfpEa8Uu5l06e0FCFs
Mqqt1cqHtI6u4b5cjDHJfQIVPW3LrQX+UGsgmTnyr7S9GLn5x+GhoW7fo0CyOHxGcqqnPcj32oPN
XpUXxJaANRC2pQtS28HGpl5BqFaRHFKEIPAt7yzIQX6mbbupXjuIvkApUTyMDSUsAse03MdD820s
hmXU29fIj69Nzqutip1vcG7j4KmvauAPtc3DzsYp/Fdmqo1beM+Uz079UI4LVQYVbE16BHjlJhK2
tZqyGl5QlB78iSLdyIsE29qDkjqk10oPHvPcSS5a0rxFYeYjHMyGhxf+mhDbqDDBa/yDHwVAI8Yy
aLmD6urBSZW7GCbkBCLwo2UewfbA/oQYv9RK6E2wmR0NsRES/2hpulV/b+f2Lf2sFro9XY6auPQS
sQ/tvOIe0NTFQD1hEehtvdEk3KW5xCBauyVV0BYWjJPJJjb3jUsDWkwTqKPSsYDMsZ1cstfnfgXZ
upo1MZqxG9VwXYzj3u5hE8Y+kjiD8rHMczaAliFfCLYAn8vRAEGJUPhBRjfKhYXaElf+lwSxUh9z
LiykPxY5MQUKe5C3dMRDvVXxQOaWJLPI2lOsopMMc4ekLoDGnx2TctgZlQGBJrrUSiz1CxuonqQY
Qs4WW+qLThvXSR+sKqu9D1392fWTQ67D93cUbJLRk/WygjQ7RP01hDW0Hm2DfAdf5M53qTyxnk2T
ZBsK5/h4evqukgMRgHzMKNijx+F46C1lzlYPMInOg71hJiPtCI1qneiCIq0R1yE0twAlFUkZwQk2
8GGM8Mlqzere1+efMiGGWPgzQd/OtKXZjsVS+eQVJPcFcapTPExFa/6QATF33dUU03zuS9YKQqmo
oSpPXBFiU04VepYq0VY5+cZKT7m5Ry18bNPqtm+M7104PY0y4ZAkprnTbKdfRk2eUWJto7WhsViQ
jne2oqetSz6iKF1mKWLZRe3ypjIh3ly701r1mEe9t5hKB41Lnl4EEqovN0y2qlMnvLJNyDLd1ML/
tq27BsmorLp9oII7nCfozVtMT+QdP8IoucgSubQ6VE2tIY5ZNNFRV9ZvSKw8MvrkYa6NLUtVXjay
WWnj+CugDAR0hJIq0NSOEny2rK3OWReabK+DwDjqvfXg24Z8cNz2LXaCq7gqx+8t7N1nLepXkxOM
v8jO3F0EJSxd1k4cr71Izk51qtokOHEdbM0pqfqUZfeQy4xkiN4/Ae9VIAfIApZXr0A6oI1Edv3D
RJ3BNVTQoRs0aK367tXxk73qsl8msHxDwbdqrI0MFLy+mnq2Oeson/UogMDyWgokfzXFCrjLQADu
sitfGudSNzeeuTGz6xTNCXcyBB0CJ3mTT1cdHjT8zyBaQKLOvqsPntGsBQVRaAvLxgRwdNOXUUzH
TqkL1I83I6QswqwqvK41E9CV+JopJWK6DpkKe3AWjj7GAF5jBRsLuYvZWasaHDPxvgfmryoO11Fg
L21EntlPB3SgSB9FwmYwXwrvNu62+AhasNG4SZMqO9RR/2KH9yqKNhVE2MpMvZtcuP66qbRLojCI
bXb2M59yaxnx0FRALOW0tUXc74OMJNK3nb1m6SuOzmYYzFVEHQNf1QgXT+ZMqfAlQowAdLMRMRNa
u719AKaDpmoZXvytEUFzNeWTufeaXNzUpdFgqIblVa4DwDs/bMe6NLTmQM536FP3qimM9YBozB+z
pd0B2KX6j0lCqK5D64eXjBtKsFvfpLhj8MR08mri+ly0DvfMVOr5RaKS+n4sTLkdlcs2FMODPVWX
XW3z9lcr4WprPRu2hZfAYdAWfdXCeGghsqDBCFtxagptP3K9q6x5hmWe7oOwBGoBwGkcEDJjDO4y
p7gagcCTRTaM2t7gnqkTbZcoscwK3dxlad9QuuvTgyubnQMXrRv0ndGqveJ0+Amlw649WA1puoRg
xIXKbFHYSQZtK2V2krU1wHXRpi2akzkOrb5PbboaCD7tMgDwA4K044uAW8FsCDgLcjXYWDXQII/A
kLjIUAikgzJ7jYRWLorKfgqCYe65DPHWt9bu6J2cqL0w+3zT6kTrJqLOILoybYFQuUL3A4SVmHsb
kSzY60b3vK0qy61qgr1F2qTJbJWqjTbDsgmB3YBUwth16d6NfyYyOFWpfKCL6b05cKcZrwas4gqF
dJeTnnaGee9F4ylPw/1IIWcoTYTw9wMvJ9W9jTtN66Su7zyjvnIjeKizWDEHizhOaXlwg/uof83Q
6PSXFGxUstKbX5V/yBxIdioj5eVVEeZDQbbOI8WUZrf2sAr8ax4iaAnHitSCMjH/WpG0p92t2z1N
FEsqZxvEW6/+ofTnKk0ueEAj40krk+vYIOzLin2eet+HAUl4H53gUF20WsxceEfZZFup/Shqd5Gj
ZSgR0PLOLTRw/pb7dvQOIaTUqKQcLZ/quNhJ/Wc3U1Db1l1CEnWI/aZF7pSbUSLnG03e/mFay4i6
ftyetKm7zHJ8pKm8RJq6G2PuGPh9rjcsPFe7z/IYcNi5Nrp+W3f6ZZuABRTK2+ghhDDoiFqJGJAa
xiMVX0hvXnBS4lQUqMvoWPfo0YZimBDVvYYCFzMPRdvB1DYyfjURkObPTQqdcKk4OCbkC792115X
LPB03QwY+tr0+zQ0DlVfYm5hrlJymghVc0ANr4X/GUt2IsKxxE59BC71sDBT5wFWAX+CEq+mN69D
Q33Ame7aqbwr4uLNY7o9uDJFdm3xaVa9Nd1DxglXkudvm6Z3yn8Rjg+nxNiPxjHPumUX0RKbFAr2
ViTFEnZcPzz7lbXEpBBKCKQ5PdyoiN8PtRJuxGKwL0lwl0ZirCtxFxQ/DdNYC8jVanoEf95InAw0
6Hxhehh7cytxyRsdjY6/XPyafelgXxY4+RW6G9dFwRjqx9zCq2z0kbpEQFZd+6uyLvpy2LTi0Wgv
J0mkRm3Z0vd+v03dN5QBl7xIXEP1W1lc2b2it5t9nNAu+u4vR6Kcsp1F5z1bgFxgohVcqSn8FcJ2
8QJ/lcEn8yZ7VSTlIkPdrUHNScAoHPh5JiSpwjWXvVLw/t+6qFnkLHc0+C8B/S5rWV74egVo1aHv
1Pb+AKwvfpjZYbCLiwLFfN40S3LD5zACPQvAeBFj7QYxrhLYdx4/GYJvDpY/bPsEHTCKliH9ZuqP
VkwWHN3CuqpjDUaCu2zNRzzFtoQqZKoXESKzaD+60zruypWbaU9GrBaW9c10yc8juFMCMSIiPgeK
Da1RZh+I1nqQqj3iKrpzergVoHFl/zoMEuqrtmrHHhZYhCqD1yG56ZClawjh2vFJNx4G4xEzgDhm
hmIy5CBeOHPvDo1aGFVeuHN1R0H1G0WhtZ10r6Jqdk0Pa73yqIkDp2m7TD17qN2JOBam/qTiaAM1
+M43bfhlroKCEZfbqjUuE0G0RE68UnG5MbwnR0HKVVRqx1svnMsGF7WFvqvcjXV2HZMP85hciAoC
npjU/WTUr7rmLTV+HRZqEOdeW9eCsfM0IhjN7Yei+pV5zqY2vG91pslVP9VgH+RzoIQr4UEkdfJt
nnT7MaRYOv+SWWO1dZDdhkgD8SSLfHD3J8xCpHNdmNCcUH1nN3SF2Q2kYB78uSINFrEItqmXH4vO
+jHExnM8clxNzlL03crsLWowa23aLTHJaO2j4ZvvRc9lZL72U4aHgSdujDLaOx5ZLq/ICFodWTy/
nX1n5d7WAX9y0ZIbmlomWbgx+JGlDA5dZy5F0u6p/N5lfgdP/amrfzTwjMjer8sgeNEqOKF1+jqO
8aszVdfBmL/kw4Awg5xcc2epRAeBgDKbSRmupEmiFm7nCmgyjS+GRwSNwuk+kf6F0h9ialJvpqhL
hFfuCSZUiIXHSQJE9uJRuPQ2QCUVWZBCML5XRbQs+mRlpNN2cLOrusqu5IC8u3T2SemsNfCfYaKg
h3YArXPwUrYQiUIzWwcgavO7UMxvg1cuNHR9Jju8h4EW4sxC4M3d39HWrK+DlZah2YqgYzu+kSxd
qb6NcgBgjfxdM8UvmjbBC6N95zUlXgdrCawwLKioQ2xRAURdIK1DI/1DENr4rA6RmLlbPcouZVff
usHYhzmcpmCgYkBZ1Tcfk7wqKXO1PDYwDHKnO9aJ+9PxwC5jZ2GVTDMpAe+OG/uXVF3XBvd0krpr
go4Xx0Xgq6himCkyZbMYLisJE73wp6WvfRv6iYydlGic9FMnYLO7fXWAV34jzGgXh8ONJ7pdgK8C
FqGbqfXGi6ycdnoloCL0DeTlyJXlZWXkUbuIMFTpIgsdDEAPSKmx6jwrhTqcOhi6OETpnvPTyeQD
0FAmn1vUyW6smnUyWM2qTTSoEcZdHA0jHPFJm+U/d2ZqIGTq66M3DBirZ1AIC1nwNtXwRClKbgqk
WZlR7rIIyA3WCJr3etXa4MoJzFofqT7FuW8BBpcWhKRu/Olq5jdJepmK4JHGy2sKgw9CqIOY6JKG
xDnTjYPFtFL/OMA1WFR2eOd0MBU9hxDRTZZRjjuXclfJ+Fjw32RCcdi+wzjvMuvrmyQQOF1wVib9
mYlF8DxdGI6GTspcJIgeARZWFISXdTUttcbcpk676Uy1U4Zzk2Cuo1Ev9HuIHXrBUxeu61GdxqAj
8oO0JpODpdnXNLpBuSl3Q9/tHdvZuDK4nFz91q3GlzJpaypdzVuQI8ir82w7dp7P8sKuBzR4jMMc
KqtRwTdr/IfODZDBlc2CnQN11b6P7fjQI2lMTH8To4Se7PlVEG91jBQ4b4iR/EDbYiF3KwlPQlvb
GZauaN+ZXVFN/oESKltBCMFANtyEbv4L8fy6yeRSQ4JR0z0NwH07tck6tOxlHkPT0CBaODBkKXKB
zmC3srTsZFejmxCxc5HXxXjKCiieowWNnldUNPWVrigVeU4JSQLaVj3sPJegs3qW1q4BbzBG5w3Y
vGK76qdWyq3h8hG6dQkN6Vsoiyuvbq4S1R16q8/WVOW2uR/vE9VgZeAMN/qsbh0MtYfje1Pa+Qs1
SXfRiDggYbPhKeEvMTZXrUyo143gtOrKhRsQOpm77JEC55p9MELtWkcfXujXWnw0rLdk+CUnOOZY
D9jlhTeF1Auhk9gD+bSnL2f6q5jIy/XaQpzrb+gtukm8g9ckj66Pmg53mLpwIURic+d06iVUl5n5
2nTZrlfEEINDYAnnxp+sfTF8h/G18ClRTv5DVT2GhrlrKXhCESeDummRQ46lvZ7QvozQfcv+xQdw
N/3hQfHM6t20zbxgLbUEbF4RM3Cf4CUVhfVTWheXff99EOox7qHnRaiAAAjyhTuq+7n+qbJ03Q/a
jVLajqs+2DlJYYKvTPaDP1ZIeCcleCOtvN/ZZqWgdCjvvrBV8OCn9UQJFfGAqcO1WLQBjiDhXMkG
OhVHrTOO7hTUj17sSBY1ALJFAJCtywTQfkpH6q1N1bOKyExNiz4J0GZzwIXA9Sj8mTAVY7PHGUFa
4hLGhnHd5uDgxLz2oQ1Edp9oSXXhW7H9XCj2Z2f7OjRTcLqo6vRt5g7udW/imeLTdm4RttkvGWhv
lcPNGRXG20C3+0URwIimbesPFH/YfPi4kPtTiAWX3pcljPzOfUARDi2ixthk2Vc6VlGDTB+6TCdq
EXat37R97F1ltqdhiOLTxCoJ7ea+bDPj6AXiqfOg5lt2FDzafpi/8DBRTW3lVD5TpEy/6ZHhTxtU
SPFd6JfBzog7+U1H+eisQ2hlcJd9jyc3wyh9xDOl6fMtVk79E6ZfzKaAIrifrPoJJA8VgFTYkg2B
Rk6AwG1pGWYEONs0N3ieFvd6ixJ0oXeOKxaqdeS1r6CbEKT4YkMNH2op99Q/xe72qSWr342lBeWv
bjAW5YxzUnLExNgqBTLTl4ON1y28PFIr6oAwp6jPPiZZzeGhnvhzDAcJ5b3NcPfnRRWQLIppHUmO
C0SOn91ISJWWU4mHTJNAWYvtlbDD8i3C9feeXsnNvRXAiquj9LGqRoiJmKshws+8ECHxFMbk41UL
chqKpAiXbYYFT4wdcdkVJFspJfLl0CXRc4CmaFXlaqDikEA7aYwa/aXhDZTaGyYQiy558oqCkmdp
YIHyuT3dB76Bc+tyY3bbIzMzzhx5i8KmRtSP1lGQ/4p1Z+3y/u8NFmmLjkGu6xqY8tpntoGxkCgb
0tjCIXJlYJn0lSv1B4adNI+n5bCtG/xzbm/u0MXYCurMOmL0U1P3+srJ/IO/75l0apz7FNGR1Dzr
zZHGuu/FtSePjfOjx5LrqzadHyzB73/fOlsCF+sciP78/QS7Pd+HurBXVNE+X+cvPsI684c0KjWC
nTGIER5Kd6d95XL4p8Xh7OvrWXSsxgPUOzNNNWlvS+XKFXT7uHhT8gujxj9/vGMgKJntliWd1t2z
GZKjZ2lW2FrH2fRgL9Pd53PzpyPr+z9/NjfUs22zDvjzenHwxL6b9v24FfFXrVG++oqzcwBLvi8S
MvRjNr1Owyn88flXfPXnz8xezaIuFOalFg5Eu/Qqs75Y4Q8nCbtMWi1izUkzO3bAb7a4bsftGhYO
v14HFSI7XdhvcN/+/hvo5+Ka2GUa9Nk5c+T0CyOIiwgvVswqFx6eXIjM/sUItMPWbSEN449mjmFU
Z2kYec7RRrxBqTLN/7aBHX3rUMD+b4DZDPT3eYryKSpqBmjR1/eSOmbz1zasjkHjG0GPHbqDMtb7
ETR4/rAYTfv4yEOycP2vehF9tJHoSCksG2NUzz03Ye09ifK1aN1jnyfLCkIX1a7PF2Geg/cWyNjU
4oBMTw0XJ3jjbI7a2MbBzkad3/XXk4KTue+31b2X/f2JeDfMmXU3rIRYeZJhiILtFRTXz7/iz3vb
MbHkJxNiI1n2eePFOutLNKSZOOqJdxVTzU63/JwvttMHxw6beW7/+djR3eRssRvXsLq08PRjKct+
l9sWZT0MsNeDFSB4g2f2xUd9OB49sV0Lf2r7Dx/v0i5UT+VPP1bey2DGy37wCVNCtO7d6q+nT5qM
MbePd/AOP9sEfSgHvtsdj2bn9gof1m46EIP6P+Dp5KfPx/pgS9MTXZq0zmDP2frZLIomLmiL1eBc
POIVuna7Lza0+cGO9sBf4X3RonR2eX5/JitL+EOeE4PIutI2g+tpbzCIuGLGvh5o26b7uEDYvS0W
zYScCvVPvKfaRzKLauaNFjPiujX09rIBdtyKxiqKlSDZW4+wpG+AXeJra/g+5oewa9xdTLP6TRzD
8LXy0v5J/ovhLcpX4z6K3GH7+dR9sMvpLom/qg2phCbmZ1eyJ8ZAd6eKL+NrvOQ0gkJLBH6fj/LB
tqPnuzU3c+aVZ1+8nz/cCh0TRwDrSCeflY1iLQjww6FniFF8FfH+E9K+v31osTbvbpr5eHMX0Pdj
WXPhOJO6fzRuauEsEKVhmvJa2A9emGO0Si4Lf+rw+ff9uQHZfbg/WyZvp22e93fzWzeXeOn4R1KQ
ra9pm7u//vt0TIWB4dCq1aUm8P6bxKj3iesXISyuHlZiemEZf+26T5D92wjzCv72ruUpag3TYYR2
RL6AEPKvbff5+3iXz/7iSCPl2arEjhukrRWHpwh+b4lfzhc77IMVQIfnEINCZ3YZ4v3v99qi1ZM2
ZtVN1Jpc1c2/WYLfBji7Y2qfuslYMkChb+oTJ/JvV5gEhCSYLg60loXX8P73613jW3mhtCON9eLi
+1B/8dD8OT/8fVZAOOSD7NOzGyw2lAa3y9eOqbjMjC0VkM9//5/3CIWrf44d8TtltLP1NbWGcoDh
xCc57TPvFLnY4v119Ph+iLP3PhtKR8fmJT45GlgNXoh/fYg9khD827GKJ5c9P2SYp5UxMHN8svV9
epGrvz4BHoihTYMcgf/SH28Iqq6kT2FTn7JXNLbpV/1qPlhg2scahI2SUWgB+X4DxWVqpuXoxSdK
Q+DP+dPn6/vVnz/Lks2uchu42fEpzS5le1WJL/b/vD/e39pz99v//Xx5ln/YZkMB1+bvG+hTEX7g
azgLS0PEBjL5IiH8YK+ChAiXbpw4nznO2VkbItcNEi/NkBY+4NSxoMQJx+Tz+frzxfPejTHP52/3
aZnWdGQvGEODsgZnZ23MKOD680E+WJR3g5w9C9LN6OmLAPqUWyV1pMsp++JIfDhTJk+bMOktJ85v
VbRh/lBHWXaaSUHKz5ZVFe78pN3+i+/4bZizBelr38180LHTY00Pm+ivnzbPZrEJ3qg2/hmJxklX
DSoLxDGNfzRgkub1X/96WrfRAsRjyYFMz5Y6yYH5htx3QeBXOD3+dXNrOoP9/ufPFjlGQ+4Eij/f
hcMGLV6OXPJffIDl8DhIYhci9vd7NTFDd+qmngmC8RYiy4ad+PkIH+wjGjjyttnSBiI8zzmhyhqg
qlIc+wpDm7Ubb3A4/nyIDw6co5NC0eDK++dkv/+IHO2pmdedPDoelnrIPbTLAr+3pP/iofvgzJEQ
0o3SdHQ5dyN8P06RhkloSay+VVRc4uf5ZaT0wU34boCzizyA21SN3SCP8S/Eg2jI0AMKbIe/ivzn
G/u3G5euPtKS2HEC+cwpzXlnqs6wUZcNQjvlo7VOEYhoLV0i6NHQ7idvhIoMcc4Mvrh6zzMphuKS
N0gFDJPu2s45mps1oWUof7Ag3I/5QBUswYifvG4XJBP9i9qyQLIVKi+/iZvWusuEGnCNjPC5Nn2Y
qWkDlwTrB2fVtSytCIbuVxCNXb41kXBRxHqAs4anQlGvPTRfs757hJcsC0SgpY+HntPtISnCNMOH
INb+bg/+9+MsUEyBBzCfeHaPKRNT50B01gl3/edtnh3i5883+dnm++8AtkWBHyPVP2MICHONp+ut
ddLx3hYY8HXm6v83wlkcXaeNYdoBn2C337St/y8+wLTI/wybIHSuTLw/PUEGtpXXBn/e1rZhFOy+
CLL+QdPf7WqKEKyA69m00dMtcRZHWH0IuCVL64S5h3dBtS7a11nXP9L0a7xNjEZDCTLAOwtGlMZO
XDhXYeNRQep6UW+E1ToXIiqS763J3l3aTuMuM1TLa+XQjcabaoOGl628sF2Z7NNag5xeh2LZydaA
net7KxrxUikKeiPCSbfVf2InMW0C289wCvWHL17nD3YDp5gvNQDy2A/nL0NEK8HAHeyTZf7yXpT1
+PlWOLu0583GKumGTfssrEXOL+2i8aWXSp+pRLgimyuZ5uAdr58P8s/jcrZgc3smej2Z0qFGdfYR
6SSaIfaUfRKjwCCbzgPPkHsa+7tJ20VnGb/hti2wPOs3uXtRoRsV3zsAaq37YjLPrt3/fq1juLRP
FgSH5wkSJCAa/QwFk9kkMGCCW9ygDqWAyeoZuMP19f3nH372Xv0x3tlB81LcU3wIVyfbgYVTo6WH
0osRYfnFOOd4CK0ZdZbPMrHfE5bh2mdHbqpbz8Ga2caH1llhu3ZZjf4v4SLBKe2LLsb+RCpYbA5I
TB+0X8yqOZ+335fXcyndzQ2pgeYAA88PfNxbJM6Jrm7MdmqQl+fa3ssQ36WlnlyhHMIQPqLyqg2G
uS8Q1yyaDD9eCIwGfp29o9NUI1H4lYDpaf3grbl5h7Uo0Ti7VdfvzATPwc8XxphT4fOfbFPSnPeC
Je1zTBaxcYyDmxXcZJQwFk5oPQ+VkPeVm3PSI48IBtTumioK8ifNazZp0Mt9mLXxF1fx+Y7E8Yfj
ME8aiYrhnZ8MK9KTin664V2vzAzbFWwI6RCjX7R2lKxcK0HaZ4zl9vOvP9+W/wxKdYNhgTqR2L2/
oD29RrKi8ugOhjVms5V7Z2FkYu0/H+X85jof5WzzR5nd2nbHKEZ+8uC2Je3fwR2cYebut884e4kr
jE3pusYAle8T0j7U7fHzL/hzlzACwT5tEefO4RRT3k8UjxhWO9mg7iyvvU0aH9JxT5MQfOt7WR3w
VIRxGKD89G9n5WoNfe3zH3B+O89fSLFOmOAV85V19oVNI8OeR0HdJUG7UrCRaoEX8Rfxxke74fdB
5nX8LYsVkRZDETHU3eyYUaNiDRCshNqd1p3+xddQffcICjhz3nwWfhuodXovmeAP3Ql3eEud8ho3
qgtqeK+fD/Ph90jXdMFRKbKdH22ckqUz+GZw13n20rCyl0wWPwpreq3M6ouscA7T390irI/tAHbT
CpmAxztbH1YF8Y0XobxyfxDeRuGpgyTD01Z6qJGwtfj8yz7aDkQdYuZ6WNz483//bQJriOlS9WVw
16ODq05R9ThYX8RWHx1aWuFSkdRdaIvW2RrFRl+CwUl151cbaaAZu/38Ez74+4IclOny4C6TYr3/
BMT20+hNyr8tI9qG2yf6v/39AACspku45DD5Zx+QoFbSMGXxbtN+rcMv/WIJPvr9IJSSbWyQSDvz
jvhtCQxZiNFQjnebdNeHzvkXP57tCU/C9KhEnQd7g25lhp4L75aWXbnz1Kdf4NsfHA2pU/Ck/7g0
CM7P9muEy6Q1Qmi+qx1IgK/4+5m0SFJfYLgfbNN3o8xz+Nsc5Y3wsTzu1J1XY7pZuaeCzjYCu7i/
XmmGQS8MEkqVWz97XzrdJxGjkdidO45bafmXSBFXnw/x8Xz93xBn85WqmgYRNHa5U+aFhWrcWQbZ
tvmqsPTRfIEsQTgQwCcc7vfz5aHQLDv6ht8mNPIZrXu/3JfHzz/kg21L4YGLl2ifU+GeHTsDk7ap
gl98ix7ErnZQ8T7/+x9MlDe/xESe0MP+YPekeijjsdE5dfmbjvWv7l0UqAF6ffH5OH9OFUtu6sBX
4JSclLPjNyTSUZBDvdvptYlvkse2++sTyACOBOOzgY1JAN+vhXJkVjlKyttMHcJ96f4dTMkbPkMx
M7NEzr2czw+godWU3xJT3gptM1450RchlxD2H7G4+A9V59EbuxGl0T80BMhi3naO6qxWa0MoPeZU
zPz1c+hZzcKAYdiyXjdZdevW/c6haKBnpXFDw9fx/6/Jxf9YrQezSirDOdVWkPFW/9MWYtDNGPyS
451TojOxtiujPbd0WvUMpzczfwb+F7fdtt9BRnHh1BZzMEYbblnXeiC2CSyoIPgb5Udcg3ukdLcc
SJLkBbtszj4+6zx6fVIs+ozsa69dAz+EvL8GmJ8OhGW4kiXztCW+s2wDuPhu+SyJTsuqWHpJDX8P
6oKFdXYoMdOFl9xGXMPUdh8+J6y6q12INC+y4hSNV7f152OoHdT8LKPLYLxsYsByyC3YJsY6KpNd
mdXM77srJdUXBQeKeDiVeNJU2D45KYV0Nypb4SWzUt8NxtPMXka8h7u7kNMgUQnKCPGQc6wKc8Vp
cMKaQCw6umSw9PRCWtxBdoBfVBUwDmoQlX11hGq+FH09k+XTk/LNt0nkJFB7CDLBnFpJDCBN8m1r
ey9/6S2p4W0B4VglEKTHKFr135YklADfikd+OYJIwIUmyH2Y2TlMbjraQbt5E+ln5TNyGnurvPtO
m2HRuW8qII5IC2cMcQcQ5Ui/6pORxfotcTaoddfMtZbMWc0Ukx16u1b/LAsIZe4+aeG4/QZ2AyX9
7gW3GAsnQE692sJTL5GvGp8e33FZI5GCF+v2wyokDmxLORH5FpW+UmzIlbKax9Amqym23gJLKN5z
51DEh955lWB3g6gANMNYCCOxrl3PTHeYMT0wt0M+mfaI+on7PWPeApIw9UOPhzGuoeGxJalQOim5
CJEybjrGBMMop8ziQGVEk2Lvp3IOvW5hx4xP1NOYNT+s3kUVWTNIHqAVh/q7QIRjuPXGyvqtzkRy
jwpBVb5B+czc9gWFayu5ILXCq5WYwOd18Jlcqk3fzHjp7K2h58u0cX8Cs/oX5uIzsdJNHwzLSUkY
mt+kAWaa3NjhHxlbPsUGBV31iaVlU9V/4DyvDncEcRyvrPybYay1qCDspzOH812vA2GuDSQpGiE4
RLaIUMLxbPG1qurCQCGGemWnd/hu0br0wddgAMSW1ZLZ7zWCiYUsTy6nen2cj+YE0vBBhR614Gkj
K1EK0H1MOpfM4VBbDwtZX6zWmVXFeciPVX9syD2mPciScQN+eq043VxLDwWviM3fjkTsupTYnSe3
hdwLoAyyfW/htED164KnGQUQwu45DqnuO85J712D6lUQGhITbuNeA/0L2jdVwQCtLokQkFH6VY2L
Dc9QTz5wPUrIdr4k9W+BDw2dWc4vVw5nFUGujr3KJmdpFA83e0lylAXzN8ByAG8Y/qoPCDRc04FX
i6ccztejylGxSVteYBRExMZp4fX0dbDkpan3Q4OOqXNIxFEx1+E3ufo/016Bi4APVsxsoMY0rGDq
vkr7qmG4NTejhckXhPLFIOQwJOGqMjyeS57e7kxiumj6WeJExw46yOj8BfD/OxmuytTdmFWLO6y9
1I26UYARa9FBG797d1vV6cpJzooDSeaeq5+Mj/ROg72A1CMQbhXKii7gA5DqAkBfy2dOYtIH4Fd2
eEIYssOYFaPM/iiJMXj2IbAlUfwINBzrj9TmcQ7jdPwgWqOl+wFcRmLeOoEIsb2I+DLGkLyClwhv
OhTiMrjb2E+RnIhzU7wM95/KAJpRgezJdwbyR9c6FNAPiMEXbsXXcMwiJJGtTYZkY2EWkqQlq+gZ
dD84ANT6kExhJJ3AItYbVI0zQTjUKj819Wkrt6gdQbnfCL264Bm7fhmTUcnzkaebkCtcBj34q/WL
QioQCq5LjEoa6HGcYmWOcFOItUExuJZVqS6k0rVLhu+NpQwf6fAjkvPECUhycx55hy5ZarL4v4ws
8DdV0bD8+ksSeZlyDEaPaf70SNBloUcR5tKQ9cgFrFaDRiZlMlCsgAqHJs1I1L8iOGnhWQFxCuAr
JoVhqFxCuLO0+ZeMt0AJlsiOV27qrgblq4ePLplvmuxyg1pt3SJfoh7EBz1YWIb+Kt5OnX/7v5Dv
F6NhK6MeN4zELtBsHY3K2kdQRSqIFHW0j8CyJ7gKuvBZqs2rFDsIeJPjurF2dlvuw5QXNc9Q3qg7
SNiy9ve++0gF7isogTX7aoiPw7cOCZ++uHTmTY0uibWDPr5k2arzj9DF0QOIKvXEcRAfbPAaCD7r
m6GRuWBOt4+bRTFx4ojdGeqwoiuwK1I4wM0LyMomGklK95bY9p6FdDDegMVYWqm3YhAC5hPeTa3k
Tz3wccp9oxbzVI0f9STCZAcxYFzUgtCvbc4J2nU+KsUaLU+bQPKJj3qgHEY/J4NefSr6j6ahoq9K
MkrBJkr0XVt1MK7zA5xo7LrxuwHIu/xPRRvCVElswvT9olQ1MPnh3oTNWinOumpfUals1KoHDNms
CUmsvHK4mol90bT0SUUiF0Wk7obMPBMNW/nurwbOaczkmxTQQC2R2UTuPIkim26xKogx51W8BOWx
b2oBEWo4mHAFrLh4KTmHHDR5DYnTwoq3pK3PXjQu3ZhMpgprXFTgYrChhQNArFz/i2x5zsrwX5Nr
/yI/XUUlNvuI7D4CLdO0Z6Xo50U11U5YOEp7G8ThJTEh+8XltjHVt9GYsM7OYgBiqFqssuiYmt4h
gNltCddCGGlmbl2/JSTw/WwkhgIWHgAYRp7/zB6KH705WnPMBl4NqwOwo3YHP4u+Da3Ytn2wxH7I
hh6XKgH+4RyawYkfRX9yopyjPZiCjmGgtxevkP4sliT4lHCZZdrG5rfkBmCTTrFyX+9mRqRALjDK
ZT2mi5g+YJfZDEoUJ82OD0L3viNHfYc2lRKn0gXMsXInRH83bJZRMlTXJMZP7JHVTKNHEgy8i6a5
D7NuSeSYVGu/jvLiqVG90BCAiFPeLAmKrM1eePTw0+QEfoa5IlUg2r5213KfXymQC7+vD4Hs10NG
lreu1Gfmqruq0XS22eHP1OW46Eu5GXl8dOmdEq+GfuEsgX6sQ1DJjTIuov4UKxpIxXgrLRbaSl8O
3F9aUfgmvd8wfDeI4QIxmJmC+0tgu4MG5Lpc90bNJWZ8kv6Efp07Wj4z3HvlPjTjhnqh9aEaWGlP
yHI3qoBCQ8AL+HfHLFx3drEN+aNIFagBIuFQB5gEvEOXIEgihsoSoJDA9SE4Cf0jCb616q/uxpcE
BtqZTxuKr+R1RbOEZIvXsUtnak51MVQHY+INdv2GECzo2ZEGuMZWitTbJm2qOMs6oK1lvqz84bMQ
hAiZq4m0YmQrZBrESv9VDGGO9r0pf3rhUtC2k+J4PjKKIdNiPmRvuOznZvaBVOsog2Tnc5hodol1
1otqUQr+FSqpzIe1QL5VDNU+ptsuq/ok0v6U+flCEV/whZZNcmTceIEFaVEqVy//q6EfFbtA/8vJ
TOB2ixT1KEaxU1g2Fb6YmBArPvoeRb2pgh+WBLN9FuJec2ZejluOJDVHH1Xse3+rokpWi0ny9smw
ybzhC/J09E2mQ8n0WakwR0qxLwLjPMK4TTrkNHY77AuL79dWFr1axkubWdh51Xg3koMrq5XrPA5P
zH0/UaZ+WJm66UV6xAiKxhaFpWl6KKW9a1GWsyHH12Woa/hg2CW6F78C9srgYFbxWTfqUyMx70Z9
OleG4qtpoaJUQ70f7OzUiWnHUM+M6kN5gt48E0ZytlN57lNiMJ5wn9XAn9yk4xZ61QG63kTTXASl
emxE7s+NNPqBJ0j2VsLlAS6vQkGAa/Nt9meKxnllU0WmxqHqcS/kpKtH3new+uR+fb4oqK3btEOH
XX8ZwctXX0hQlwaTB2MBDxEHjUrBpysKP3L4Zm1kNlpbRHrzyAJiwQQ8lWZVhT2XRM5VN4KVCfh0
BHkgNMKFlX133WCllW99+cUfnaOFP/ORJ8noq6nOVfnehMpcCmuWBq9JY24QIzTSz4QitGk/HHVt
Kz25UYVK+cfrkRiJ/CJYlMcg4VjIiWaECoIF2QYA78feYYAag5TAaT1o1fxk+ziUm1Yr56kkZQdf
gVBfJa+dam8IqM+bkZGjAqWTtxfBsEjRXKhrKgwj+XAR8SJdIECZMeBQUOIqHl4icsGsZFFPmvi9
xVFNmr/hg80gYwKzWLq8Cv3QLezgmMbHAVsRRkfOYqcULobbHMyEgXRFwAD+GLz3OijXwFeBvBFG
brN5Yp91QaAfjx4COG63YsB+ezsQJFkomIvP1u3mafaWGVttcOYBIopSWzbxWsGJxozYfJQ35riH
NAFXjxPV2VZ5vwC5PZdFeKhLaGZMH7rxVaSbcvjodTmrtYPgIDJtxIF5UpVzbD/t4FrW594+5vk/
UfFH4IvJ7bfaPY2IxnLr1kQjqyYm7n4zileeEUOlNOuVp5Kj+AVYEhyq4GzU31L+aPZ96JK12d4k
gWeT5mjuLvy82iXBtdUuXM5cVOpBI5/IDF/aqB6E/Fc1/O83cctxB9dR4PHUwfPMyYqXtr9j3TBh
LLV4Q0S/Bvo4x7pkiV2tneO8pTu9Rr4zx7ERuZeijBYNDhmOi6w7XenB9GZLlTD/uDTxX665lhIK
d7s1+DT76qwWNwYNGLQ5j5n4j/cy3Fy+xyEON5CDll5G+gqcRAreMer+dOWfBtkCQW+d7PtxQxN1
XZbpMlTZ4M2zphxNfRM0O8kRpb+kChtLxTB/Y48VjpYA3VmgYM5rbyGajrSuH9kQEQNlHDECJm1Y
VI86HJ3EfkvFE/HnehCrMn8bslMG8pHVLzNvLhPVoAji5I14PmzefCdRXETaYZzkRZ3JgTF030Qv
V9Hw4QnEpI8gqdwbbzJxtfKheA9iJ9t4MKnSWGnM8r0OQ7pB9StrDonoT6Frr7RhHRvtzsRWrUM4
FBY61Dcbfbfku1czwjFJH1297j31g3VtZN/gcTdtllNHV5ij6AB04pnrVL834V+V6tlVV+7UB/M2
EGuv6tuoXfzsnCpvZIURil30rnPyN13Nx7tdwUdqmpZioVUqegh9DO+3Q8VktIZFa4gCjaNyQnu8
h3AyznPVh/2N3OmrzuwQyCOJ8s7Q62euAUBROomv0OM/vbecMskgGKVAdhJTVZIIB3iVi/5cl4l+
z6q+8zbUqOoGMCJ6Nydif+WCpC0hoopu3icBHNgmdpFp0GcKSxP5emYBRDJjxIeJ7qzVPlOXetTo
CYDoqHn38Fx99kkk8W30INFxJ4zvfWDjfvNxW9LbSInakyxZOjZ+qAL+Bucd7rMWja+I97zMJ9ee
0XAKKhRI4wzczErQw/R9ZL/QShuhZl1vKtzKYI9B/mBQAZ3+T03tpalxvR/b/J/Yt2tCfsTaMbiT
+KZKyD74nGYxzLrJ5qS5F6Vb65T0yiM191iWZ7r7NIx1N9xq7b2DO6X2NzEos7wMz8AxthkzIU71
GLJD2XGtGuQQARC0qdmyCTpkUfrGgoIdGBfLGWd40xT3KXRQyAXC27+sgRmtVwurQxfGS1bwBkn7
X0KXzqo3rrs1u13shDM1enedReNtPPUrDnCeU/CC/C+dF6KCed/ny4BX00FwgAfpDcPY3Ua7QoRi
U/XJWnOjjQrrq06qtZr4D4dCMGGfxZYzACauqM0z6nLAvfO++UiDVdC8afq729098z0dvqYGXz7u
xlSf6xj4CuCOkwXKbz68/juXX2P9Cvo/r+v+9bhSyY/P46DiLGGcE+6GAvWuJMqspz8XNtBYY7zu
eXwe6nirNXe3pPjnpSEmz5EHDIAb7iPJwfOqO7u2geENCYIDQhBz+sJ+I2D46wpUpsbVnz6KsNAT
MEGjcS0LB8+h+qv5MocVGHdXXqXvJOMZwfblgm50oT9UWsWnbA+wvxOEBdGpyrKnWWJA9CKHhmH0
Fonk3tFPGnvA45b/zXeTLA2KVz1lsTEQ0A5wY+002/mVsleC8Fmj7GCUnGU/38Vxu610njOcAHqU
vQ0wVILEuSCM2dpIuc2xXqo1iLA6jM9VW256RFwOTMm5U6uQ7Lzf1qhA5oKB773wgIJ8mUNSKqS3
AEi1JDKzi22xDkM4i3Z44UyyEEzHyrL5Zc9ejbR8YG4vuDSl11mIVz1wG6T6tGrEamB2k+tm2Is1
jprSh6wQ4GY1lnaF8yOpVsjJZoMDiR4qvPMWjccUQVFSq48mK08KZpq6caEK03mPOdYkIZBK55jQ
4emVL8f5V7JLAvUMDTh3NYJrznNe/6HFrxKHQzBSFKO/6/iTadPuzBbGwWEtOyojcy8SDkAJA1dF
AYK9Z7lq5sPA5CWwV8AvB7tQT11h7rRInUmVg3sh115CF7ZY4VhhmGe6AnaXrtj6QLGq7kcXlDOL
AVt8GjanFMmze9LTbzus5mXA8S96eMU95v22AbnR/JwlPnLvH0s7W8ZKD3/V+LMUr9a42Qgm1b69
x4OPY2Nvtfky9OE5Y7IurGuoVm+aDTGQpRsDnIzPsCdp7Lhga90r5wtpR5suXLXoKotYnTfVDU0u
W6bOs/grVAttObU1JJxC605F8CurXyaFQYRQdCzVFF0A9on6IfL2L2MJbJC2NumuDn5QP/npjjPE
NuZ01NDZau6tu4G5AQVnjbe9xWLX/NZUoDaQR2peJs03TXsII0znq6rFwkfpn4QZHe0BSUa6TiCL
GOED4wLXyTQHUFgGl2KAf6RGq6ZFiUnW6267rzIwtk3DWmUaD0AeGxQr7tguoXQCtO5q0JXpcuiv
bn+dfLdFGOwx1lKka3NgzEl67J2DzP75lPj8hFUA0jqyMCGnYtV6D1MmEFm+TFcu7TT48xgpZcYK
ZmI/NyEz1ZM6G+JFqBqzEYkFiUaOIskm7cKNUbmXIAUbmkHhVNJlEsslu+Jf6Dj7PKTvwJVWAZHn
ZHCOih31i08GvDs0KjfWfku2NiMyFhnHD1Zmmg9cQA0HBe+CWzvbpDJ+BMpLxbinhTKLjXHdJkeL
8iYuiMpaR6HdjXHR9ADrTvpwM6o/P3xpLbvV9Beu2soBYJZskNUvFd0/qA1Q5cBZyOFfOg1saXsa
zm8h/zTunl5CkcRQ71Ek0wPH1pTIL62+leJiet9m+dfkrzzaWyZAxGCuaQKCSjJL2n+IEOaI22eO
4D1wjFMv/uFqmqXjbqivavhoYsQ4Kb7NbuuyMar5Nvdx18T1Wq0O03VumL9Dwf10x3indWvgN222
V93kJFncm/biWN+I6bZp9iySXVFRFod+eBqkf63T4NnjeBTnAFuNm3DFNAAD2/S1tu6Td18Amvfx
OrMiu+6AZ9cG5tuhs/62o+9WBICOMzawPxlsfZrJXXUQXDvUvpw5QQ27pgQNfAZ8vRjKZNVGlwre
pkcvyXZvZnzlhgth7QLJqBICjjbpFNDM6yhjDeucRs+ueBjFMuQwkgEQL6JHlh+iiZTbi1OEZVdJ
3V8kHTMZcR+QIfA9FjB32/CRqYCz0gUI/Tlqzp8y77d+w5bYWhVNuXKhhs2CymYVFBTnkaRH27/X
gFOqcmVH4SYdFpHYFNbCb5+Y8eYq9DmBy3h005NeEYwaIdrF89G2KPTYIFAxSRPhhhqug2k2cddz
9NN3lRnufC4cQRxJbkXt/C79rU0J25by3ZfML7RA7/RlS9uvQe5lCjDm9crXTjBuozDgUnLOD0NF
vI1Eem+JCSjOcOqsjN8tY+dJz83A51WPuF3o1XMO474TqQTq+K+kjXfhpHQx3oTDkb35q/zf2v/U
i89K+TXYF4nAyf5s9O7G6JvlYNcTcW/NM0yVNmmXDlF8DbV61lQAsQEzYbxAnCyzbNMY9k5nQ66N
95I3n99RG7mxoUCtTrX1UZGjH+Jk3gIUG8KdwbpcRd4qQuCTTapfVm6cVJBHB47z/3iuKG3OFrS/
lPKZsRjIkQhqaDcL+vv23cStICkNC7dbMCDAvRjxLscAglLtyIouuhhaUzYLDHfT0K92kKT4sjro
fXlo8qfPQqo6Kz8kspsUdD2zmTZwJv6Q9jUsi1NaTRpgqMC9vlXwjmjTUcHK1ooZrbgBWCb+qo0/
yJZt0vhGdYxkZJSbzHIfWXE3s3dLCx9D2WxakxncrCp3Zm++g2JUYUZqufrml9luDI9VPVwjToGq
jXaOc9NUIGmC66ZwG9fapewPQ782aT8CeZqr8IZi5ZdhnSXzUjPGauYs54vG3YzD3jZoj+/6gbb+
GTRw2Rw8+17yOWTJEeb8wwYwEI0u+7i7HlPlVvnl2cGbwbhscbIpfUUKFbE190Ybrsfkj1n7SX3N
/B/E0q7Z6bGYQ9BO4uGcMIkxHRU4Y1I3DhjK821X2s08SopXTjQi8wNu5KMFsohPvxAL3z0yXjpz
Kz50jV5/xJIcNxg7fXwgAgAiM/LmzGmtZanTXbDGrdvbt1hMAQs32IumgFmpYaJkCqBAbG1G3BHS
IzbFLBrWHeVMatPOaWBCDiuAjdR0CWLoYA4f/aZn0Zf0lKfeKB8Imi+FYq/xjtC132rl2m6CPW2X
lAU4oRXHoNJHaJsfucXpNxQre0LWorAdeHytYqHTibSdvWKkrxrb6ZhQ+qQym+5t/IdaFk/Iwa++
zj5dxbuh+lxbVUL3lKk2kaVrTbHOJvBWCqQywP+WWcEcxuDIlmDC+2U8RjPksnC9V9Fu9OhkJQXn
3pSD4DfkzkxrNh2UJV46Jdl0xo8LTN8PQUslz5YWuEEJ1qUZF0cn3rwyKyF/J+CLeRG9sx9bB3J2
qNgxx5WOWGWcWuvqXan4XfIrGvidq6Z7oSytZIXQcYvYcibG+B2fcZKJRd7aV6cApw3cW+mr+TRK
XbaTnnwVMgMQxSjGS+RhHYrtbjjnpTuvTWNbFuVVpuOn9Cl4bIO9i2FPmTPYYaGlQg4Zu9assF8a
loKAZjQI8sR55RZte997j3Ww2BklonBOmJSRbYzfTdytIdEvFNVYDQXg2iBUsG6V7ENwNLpfcDz0
qHjYxuE+cBM2ZH/IaWZ2fatqVmiB6ys7pNHKCdS5lfCk2xeHCyMoZEnzHVT5ZmiHOZjadZZBZd2q
bCvC+cIX3o3Bux3RA+OVGhFdZ0m/b9GgVVzy1/171HDmQ2Uqu26GX1dqu0yce7io6dRgxzM4bP3B
X/uAG3pX8F+OB8/JELFtlBzWYhh+lYh9LNbyIrPfqrA7Gc4vjK1NEr9lDr2PIqUd9pk6IPVQ/Ho4
j2zVWgWkQbrxrSNLoERviv6eBEd4sg6bWh9fi/QasJP5I7RU9OPIaualeqI8YeqFXrkTscRJLjR/
BrM5tIZ7tCvWbS01d5lOMUzSuraa2yB3Qnv40ZmGORo4pdlFeJGKek8DwujezbHDcJbSdT3k0Wma
tugZOQjican03owmqOe+Z/rBitYDxPfB+ocUYEJph85CN55ej6s72anFHRLxXMGGCi/lg9brIkov
OQfpCEHhTNI0a6u7wL5tQVVt6US7p3KomOtX3gznK1LBdaK/C2zc3OVDjapFZDB8YXzpwyXz603e
Ps36xrUWytMehZXHlWf5HiR/vEpGe4uR2lkZZ5nQNw9eysMpcmtkYiGbM8PGFa560zKGOvSb5X2R
LqirQ5ybB2juYIFRdch9iBNYne6LzDUqxDtTUrvOa3/QOW7H1P02w/oF8PVn9FjUOyztCR1XY+dF
D9152fZHyRrQgPDNDRxGFncjXA0mKNDVbY8dGjcTYwx6teH6oxBfsnhxz+DxKurKrmc+Z7rsC/RL
kZs0EzlsmMMxxrpA+xwDYdBeRXajQgcknu8URDe4UDl1HVE9LQO41EH145Js65orYwLxSIPQ+rDz
X5uxGy6+NWPbl+9dyoXtWR3PecpsVHDgKnkeGhSTrCx/LcoYDGZ0wa1Zy9aq4s7TrmlJ3Q2a0EXI
XVg/DLDSw63mAaM4AFeoMf7SjsoNrQJ8ZSDBfm+ssiDeqohoOp1JUSTsav0h6XtX3pvT3/ru12Tz
wFIBTfxYRyeO+GXyHpg0gOtTZh6Fu6/sZ1m2GoNBHFJS5T1s821YQp2uA9qvrZoupwucNrwN0PCT
ct+Ul4BPHAgkz+Nm5JZOb+4iXVnR1hr/Aojsjb7u5Z9o/vx2p2be3rO/mvGatZij1XhXly+DTr0b
47Jj9atvbqbs+JiFfM+VNUoLi6MmD5vqAaZI3R2czkVvbvv8HbMNERRVpLh1D2qybzgEgqxUJfd2
uNKmYMratlkt+wXuT6PaGdI96FHBdhStjeE3rLaUjHqGfs+aWSVzMgS1zXrTKR+JcfA6ceBGfW6F
W8c/dTGOsXiRjyhL1gVv5ch+P+L+sUERsTw0G9R9JSN1WK92MsqS6Zi8NgTDJUyXv0S1DDH9hOLF
Or/lNmUW5TBy2y9GZjKmQRxtk6trmqOFZFasGA+W9xvZ/qpRuRkx8xU19yyPAhSqrEU5vs3wlNqf
MqCpqdQLs9ozyWCyxY8hcnouwqBCA8ee162H3YvOfLLJiqWTIq0KgMJLILo0FCfPHFhHy9XmqZZz
+cgPqbM/3Q0XocZiQA5P2+cqY2qhWDCwvXAL8KzGb2x1TLuy81CkuTFuR95C79PzHla+8eSvEdzD
5O5KLsyZC7HHY+ya3DC9o3ATnL+d5io7bWONSEdjGoSeBEq+C2g5D7eO25zOV89htnM6D//MFacu
EQ4WaoPzLkvjPsCwlyjwuPdSxBw36ER95ZRyTs0p1OY8gAe9k5/JdF/eUyh8JzQaGPef1ZZ4Y5F7
MxgYoemxHzTn0nAuUFceb2/yMmwwwsGxbCbfOJ/nTfob3s+64fpiSeN/mycY/yZVuXv00/DY2xxD
s6tWXUbDm9nld9tSCPCXaCwOkz8hRru+AdXPLXDPJ59ySxJZP9405AZmRWt/R4C9sozmk67G7Ep6
7zXzA8DCKdBVJq3crpxZkI/BGh0I4G5MuzuO7J3QQCHW3uKMpxYP41ho81Cj0Q/L2AVJrWhvUcVt
TrDHuTofvf4EpvW7tMaVj9VkUNydxaCvI66mvLpQjZIct/vJMJKV1511umFOk65t801WDddUlDkV
VqJXyHGjXYfaFOtl3NNOt0r+IRgZZCvEnbJX07cm23WocQyX/rlv7fgnTubP8+KhiodWXJTyoLRw
5zuctzxIhaB5SYIzceUktloE6BLayagc0n/Jo01A3F2kP6H17ttYI0ZrY2Y0Nk3sDiknQwf9EreC
Il/zbOwJg+3sko/MyY6x92XkbGtXOBKE9q6h/6BLM/AUxcEn5eui4wBiKJy1uzsbv+L/xPmlaqKz
hVI2F8bDCHbEs2dR+w8W8hy9wgIBD930fhen9zw/INdbN/lV5YDusgmRKuDKl4l87WFzU5gE/Tqs
Ka8c9aBS/1osjJ78wqWrmP1cCX2ItPnCiK2l047zFjo1vDkmM/8CikGtRwnyXTCPJLpg5VvfsuGa
b0SKWfcL367xTu204ruffiZS44LTWZb+jKZYMqwzdyK5YmCYd4jJOYdZmZxq0HTXIcch7SU67GSP
wnhp0v22x3+yaDaGYh+RyC5rl9WMWc1I/c7yr8H/JgqwiLx1p9LQ/uv8vTXuSi+YafouQxufVj9t
4O6kI0457VSu9hn4yfO9yVk85rPkU/GiTRQwjvEV8zWFcltjbJP+l8GLbJjRQjUYsQrvgVkvx/5s
l7CinTMp3sT+zYW78fAj58Mb8H6bMjkZsUPRkfNB0/cMV0GxHdlyDGOT9xvRbEr7qff6AhTGUmbt
quA9SWwkOLq7xDo0Y/gwU138Ng8/MGdVLOjwy4OS38f4x67vBXN6TWsvCy1YktWlIb3w2cVMbtVi
ddv6n9NzLa62uBqTPnDfGYwOGkSTswJivLWIc22XRvleunffvzSNSk+V2YTwOphEzw5l8SXDz1b7
SoKLhyC3y9o3w8IGSX9ZTqNJNAO7ngNAl9GcPvqS4cfmfdRYMvcppARtI/NfDfSTsvPtk8lJzzXi
p+SiVV9b/m9nfsbNxvLCmRJiMVEeKgO+oHI5TFTr0PjqsYZEvBlqeJeFsZhG41Iq37zOFyNng561
i6YmKqV/lbvxq9+KakvhCirnluTZ1A3l7rQKAVMzeOu5ZUbdFQWfYQQ4ml5oNo/dH0OeppvGGk93
EsxHpkuMacCBbrVtxCxV9HPznWPu0iBZx4z+RQvddVgn/9URluFjBDa96+tt357L+GT3p7KFVO9T
OWcLhKhmU28Ig4FpA0oWrFqA5XhIDCYKYHtz41P+L0fnsRwpsoXhJyICEr8t71VGKpW0IeQaSGzi
4ennq1lM3Om43T2qApJzfuv9aQERAr24+8B9FY0ECZECrbkiq30hqaxLpUEvMcMLtagswIuOuqXe
etWGHSoQ2oqRx1UbGg4bxFktDLiebmNxCdpX/PCz53aSk082cJ4Ub1EkzkE8bC1yvKurqTKUPP6h
tSWvCNAv/P9zmcFQa9Gjpb+1qV9cY5t3O9gdCaAs3eUoDmU+LbL+226TGWs0sbPf07Auhh752aP1
Nm2io8jPZqJDK2rlB3+053Vn7oZyZSX0BaVjhe+dLPLiyePwZGxY2Be5IKvuRpvLpSsq7uJ1RlbD
WP9rGuQbo38uplOoGbAhQO29Vy4tDL9mfezqBdzKDGK3b7eIBLN2mVHfETbHrDY/09Bba2zUT0rM
ooHE4XapZLI0wKN64lpaqgYMirjL2wTIGZTLKKcsU99DhBU91yR/pzxpXlIujy5r11HR0LeXHu29
KdCDDjOaXg92f0CudlLjzRnlIk/edADlAD1F65BW3bqbFlVnFFFSb5+fxcr0FdB9EzO36PPS3eUB
5dce8f2BtlLhtsp5FaYGqoVgVEfHT24tkSwIwsb0B2IsMZq5B3gqK28uGp87BcsAF67k/jrIOuJ5
o7yIu2LM9q46DBNjBjHQ1S6jbK0DiAbBV9mhrT8l7YuiOFTxpgIm1Gk9rnat2kRInthZa0408Ry/
I/o7eF85ZbaOnUdSP5LSexls/TDynPbI+Vt3X2VvhODMjOifEzerahB72M461FeoSKVotkI/BXzh
pgsGtCGe3U4PeXew3PtzeggS4uSNLyPd+JOP0wnQwb4U/rVxiNY23acAZXBnfSSohrBfBtjcsr5W
Zf7iAj8lqE0yStbALnNs5pPYOHQ7lGvfWQG92mSxh2ELo0idEuB0KO5wsxll03WyzzToRk4dOgio
5IgbNJLIun5ywpqMnruRVvYvs/+jfIjmeL1tYBWAhoGtegYy6uTGZKOH18q5RslCsW2xB+XjIqRs
gPiAYBMOEC7BsAnqZKWAaChwREkxvqLGXXjutDLla5mL60RPHbLCXCwRFhra2Yw/EI48pXU+Vzqh
5VXmGj2sNFLze2RZU87wEzrePBOvUxugdYhp43lTztnPBIN9fK4aKHUnyjc+BPXUhwj5jZkd/eD1
sGHTou4e+48M5QzWg1laVsDdzSwpqeTpm0WPMj8Ms4WJytAfrXWJAMlW6lv5+Zq0i0WUN4vUdtZO
IGggDG/GdA0DrkjD2RQuRbuGtxkIcYqCvUUR5JSX66iL5qW60Fy+NJ6jJKerJ/aJWaH1JXMlzxaO
QqeiriPHeqmjw5r7ofbZDMeKakUPJYu81T06BipnaHmw9ReNb7wI4GTDJt5NRvnSOclJ9N5b4Fsr
6dHFWd07BEXSKGc2WhUS2HGS3MdqRa3tfMSaqSd3twk+HQ8qu6cS0hl8tKNvUUtxsCcXlB7cUq9d
lohjA3ZRwliWXjmc08I4D5ypcBs0KXr3xErrpUvXhgNTStAFOigqr+MS0iBamIH3z408bt0uxvF0
YBBYeIiyE8Q6pvwjwhRBEIyrt5HF8JJmwcy0cJ10ET4Bv2drRkG4KRk0m07/MRXrsvlqWsm5Ajgx
KGPtyO/Jkwa5AVxL488Yj6T9iOudj4FM25F+4qPc91L0oN6qoO9dJ2PE5fd62UkoA4Uqr3AqeARO
DbXM0Db4wWkaqToN67V8fopBvLl1vfTsw4hxE0udK1l9Dt1wDJ+dzkF6T9HJeS3v/1FsmtxeDI71
fHTYXHJ+fRn0NdJgwNawVMsiW4/q0CfyO8P3EyoudPcEEXHlUHUoqAmAC8ED1q8ce1+z8FheNyuM
t95mBPsg5AR9ICcZz1hrvHDR+B+fPfDLTgwUPK/cG/b0F7gM7boOxsGZyarhm0c4Em36bM03UWac
5IyMSKLNW4PQSoSeDzxv5SQvGHfbds5Gi1bTiMnL6BZpcxmHbleCu61rxIN0BaXshLF9H9GQpOxZ
Wfhtja+SwJDJBiC85N3ZDcu1G8GU1V/EYpDYonZxe2/oSld5z8ieRiYAEbr1zp3Vo7/BjXzKyx8z
uebis8/tV2UE8I3ZDCft3O8zPukHVF8ABR/CVfVevS0K3qdJWyyyAgQziLj2PR12hEfgMMAINsvT
/BZ4McWaJw/WbPDeHP277T8m763pmtXUvUXs3sbD6N6S/th7xh8BBsIfl7poTnL8NMS0D1IMD9HO
QiVbI6zOnWPs/jCtNqk8FMPrIJiNNGvTFlyrOLzwXj1rxaaonSs6iAqKNe45UKu5NbqH1DfuE7We
gjLhp59r1wbvJvthpI5BsfEbCK5qYuQO6VZFeBKAbC+zAalUzqaLrryG4tP5YXXHyBY18ooZxty5
jLlT8W8U1sLBvtoEVPf27s7R/bnHEB1L84IL2LDXBsNjJe+9SV1h6m+KABYWOfavYIst0l2h7ZT+
M1GgjTgtMf+MFLwsXmVsCY22aCbUjyZTD+STBh7Pdydx2eQNrd61QU9yJFGlJtTsYQ/qDLmreGlO
5guCmDSUq4KgC/5f4GFe5SQoHOyC9Iad6laTuMjutTcoBedP5FOzHrmkke9SoYa6mZJILnVbRMi6
cf1YOiRm+xLI6rfDWNUVxp6s88VQUMvbtDMVxj3dP/2iSfRDX1AzXCiarceFNaB3GL8KN0DheBYT
PhHMErjM8fIU30Hknkfdv6dlz+uy/6YsGtkroxCi2lNonmrdR5Ah10QBwdITi+NuADPrZ9f1Nq6P
Re8zPf6NaJcVfusBihe5ndK6t1r4rzkjaFxdiUv/GsyaQCmNflot/idAX6JevCg4G2R9s07iW3TL
NxejTMA3yo3I6rSbhm3MYRbgx+qGtUkncd6cfPXS9cNaU70xN6DPnCAoF5lk0WrOFbxqmGXY+nKm
zqb9dnEeyeJNAaUG8pZl14Y3qmigC7t1XvjLqclZtf7opNnQFX2Cllv3CJPC3mUH3ibFmjZOclfQ
1p1b+1OrD065E3ENXr1W9jrjqCfe8aOs25Wp9cvY/adbau8W5hJxnOe8NNVKc7ZNtkn1b8PYWdrS
b940MJXslPERTWNcuAOOtvrN7fXfqYYd3mj6tjH64yjtldJuFYUxdtncJbhBToxa0kD8irfAe43x
O9UJ9WCo+qh73Y9Tuw1x9PlCILDh1FlXZNugJKkQ+SVb4W3dSCLrH7ZugLbllgGoF+pURj+pqcPP
AsS4xaYP7ENe4omtvHVpN/hEqgJJXh88Jt+Vb4nJvFlBUb60dCoGmrzpgH2oGznw/gZuKYqR5gmP
ZF4RWzO+D0m6t7Olg/MwrG8p3irHuAfxezhQYGW8KjorpmaV23LtGN8acnid0SSlANzzUeVjPmVz
MLegZgYcj5mzeK6VEy+EppAlVQnGr3aFlhENCQWe9bXNV4a3sfV759Cmyr3vK6CmBhAMLKYuD5Qv
rTsCopnBNIpEhoNNenzXRQt0oZOXLkQv1y3+CGlt+sTfWi5caXgOn9Vy1mNMznYMClgdjP6GMDcn
FsUjo0IN9Ypir5UkUWr8tggerlq1sozv5yEYNYqG7OZUV3jKGtP7DDz2vCm1L3aFSjixkdcBPoGa
CmfjKvCheOnG65SnitWQna/Fx8xRTJVMg5pupOe48oPfcZhWteeufX5SXiOATRMYDojBdxJiKawR
GKql79BU1Jhr2cDB8gf9ZkTC6y2dzDjaLKC68pY1SagJPxyAxMUU46JqgXVJvkMNA0pILs2idtaN
erQ2SCpHrNd8GgMFOvk/N//2mC5Vv45xJ0vnUXifRc9801Gxva+DnduumXrinBbtuFjJpyheUOjV
OXsuxdVv6yVFDUvPLb9zc1r1dES27o8r8DoKWNGAXbcpvjvSfgdnn6Cqn97j+GTGy5ZFMSq0gxHk
x6ml0jyFahavtfEbWn80mz27T0p0w94ySHAqN3Mq27pxJyhu78O1ZiIoNcSundqjGL4NW22oAU8A
9fzuYDhcsEWX/FJDWva7dCgoQJzX8meyLhEacM+AY8AQFUbLIYPQ1qlQxQ3GwCrWYf1iDQDsz+e/
gTwdV4GGFAAyLFflvnCXJm/B8EMLxoVoV1lH7NGvDk04ju+av/e9exhhzRTXIQkgQVG52IXaaK56
QGlkdIzG9lc87LXsLUuwRCQznlKcdzdcYKsYeVjPYsB9GuAXjFhfSmrS8nruxWutOBhF+y3GZttV
dOaR5oUcB4cstYQ0imotPtm0CMxVZbTx2q1Qo46NN20UDZcrVJrgtHljUs2JOT1SvjjLqK4uAba0
Nzs3tG2cKfFX+WOHPMfJ2GHjYHyMHetJKVIA+1g4hILRwuo9ny7qlxS3CBaUyXRCymhLd0FwXbAP
hxF+OWRc8DM9XCS5jrrWmqxtLzASqThBLkDlt8AtN09taNZpBNG3AgS3uXJ+vKlDmTe4HxQYNswF
jsbvF/ggyIDClP7EXeKSGkTwoz0GufDou3xkxrPfoYWrSVM3WglQmrVKVHrkXQq8R9Ii5EwBCRyM
6QGblk+Kb45fLgY9KE1FnAFlivE8VZT+VnWYILrUKNfKMt9a2B6uYWqkB8zCoTjrGeJ21wyjbm74
E4hs90R9BGul1PuwnlMEbOAGmWwf2W6qH8yqzlet0Xrnzouqox4XtIqXZrAbMX8vyqkr11ZlOrT0
Ju0WHbd/EMIoAZYE2vdmhIhvpry7jSL8S0EtzQrCpTIGcUXlllvzsLDER95khEtlWU2xJpqSTvbT
nVzLYlk9XV+9Hv30TU8XNAVMtNlZ5oGGR39V+26yh/R3F1hlh2XTxgP35sg5W7JGE1z6rBcG9ZiQ
T6MjbJsl7awQAEOQcQJNA8nsMelLDRZzHBTgHLEm9ugsaSbmgnpjuxlRbHmDOo5Wtc6IKli2rj3t
Ve+JbVzW5rZvanb6AaNhM6zDQC660aWi3sNJVfF69A2zPMRx5rxmEXF3+bR5em+EKx5Z76zd2vl0
tElAMYXwf5WG6QH9PKo0suvGcmlSsmb3V0v/qNSvZ11VfAsDbBBUeTaVQ4NxFR2yqt1Frffmav3Z
JqwxwYubYX+WpM3NibQ65Qlq0LhCVuLMaosOZo4jtSspIM7cPwFkaQbIGckCsD795M0b2Qd4z2Nw
XD7dTEGk37q2ulWix758zhEl6VW2gSdZxf655ITjrw6C9kKfJ5qLap04A4a2ZwM2LJjzUtTP8t5o
2erxsnc/tChbFMgntKgjZKK6O1ywUGrvsnKOna42ygOniuxqD3XIZghBVS87PXSwy4Ees6F68qWv
60VhyYdda2srkfPERB9qodngpsYMXZFg19cnK3TPkdGgth23IuS4rTAGU4PomNoRKONNwT5Ic5NX
/WrAPB9RjPzkAxrw4RIV2iD79WTvkexPHkJK3Lq+fHfqz0kd6/rRuMyMlME6Rf3SedaiKOhddsx1
UaWLeErXroWclKCCJn96YEiAyHy5HBhFyoguZGbnuveuUYlQiBqxgVNk7AAYuG/KuYhwRG399KH3
iIhZSugOzg3ERkH6HWdszRWenXYfe8apSuEpbZbKyvgca7HOw5e0UZuqpBSkLZetd4zoSdcyZtjJ
f4uGbEe69anX44tZ6rfJigA2fhNqngdBbR0bvPaRPAEECzP700fdiJICRrmi7djst52vf0m/WGs5
eaZYRf/PCikeVa1zL4NEiZyhqEfJe4J4VE9lS4pRh/ZcwxNzZzzF5TXr1E9G0KRtgD/VFOhF1MqN
OvyiOa/4Fhz7nymDmRyWTzUGnpR5VwkEev6WoINHUlkryOinCQdRVo5ZiNd/fLb5g6rrgDeNu5wO
RHoRKmARdOAscota1opX2ilx/EVafyWeT2mJgcA6qNpZDzMGuMSE+mXZ1wLuLIgj+I+LHT3wwoDe
HXVbzDXhvwQUpWol6q3o31T1mxzY0iqh14fp4WvgivYN60Xp3hoHNdf0b+wgIgh0m3tMX1L7V3IU
eBRB2EbD3uF+0sL2qnKUbIBGsW2sXLS7sf5Q7eP5ssij4eGq9By18b638WXI+oohF1WUswz09yB6
KFQAfYkLCNnfZGprp3hafqFZs4mhm1u5Z2pyzN+gTDZPGKupMjjMJp6NQfQbyn+1254N+mf1st2z
I2NnNBdWEcwTUlFMmuTl+GJqv72rIbi2saDusfJAMJbHwvZnUnyELoqk2gDZSlC5jRKzP4mt7Q38
pVnmZji9NQam8YbEvpWTi/ziNlq6A5XurmPnDhZj3lQXe4zdwziL/dCcS8dKCXBIFaaJ4VnRLTid
W8fFdlY6jJ0+L+MitRMUhVH+oiVjCROLyTci5OmQD533FpPpuaSsCnn3bfDRx2mI1818oao/C8TJ
K8HMZLiaCFLWtXfX6/AU4kjG4oZI3eteJoxClvQJtqoWPAmpgPl1tol2yVu1IP46nLu2Wiiyc8zi
Oo7FenTxuSNMaqJ7az50fzqYbnZPadJVSTKvKV8RaLwN+6hjGFWAplb/VRLzH8lHWXyOT6iMuhyC
cm+B9aFXamP1bNjPuwmrtSBPox2tRdWd4H/WpjMcrChD4lp++W2BnwcDlOpXZHPM88EmLeJiWMUc
39NptLIt3SeIDPI3mq5Ro+Xo8Si5SdkxsarzV37X4WXwooWD3Eo98x5wIZa1OPqe80FOxHzy9IUe
iU1XfE+ITLs02JipBarmzzSbBA0MHgZl635ycj1vaZTd2S99KES18tn7aS2BLKJtuPxhVwOmhSGD
3QKQj3NCX/zsXdTxI6dvNq2CtQzb7YBpvYI1AKBZ9UNIDHixUMqnIbXhe0yXGNnvdNuu/HJY6Im/
oUOKCJCRjJQP1Y4bGXjLocqXJh1DDODgltRjW1BV4zhzwhbdOttLcxXOp4ua1owhweABuvIlgrES
xXZMr279Icx00xTtPNHVX5FcB89AToOKVGxtnWMf7bZdncYU21rm7a3RPEoQyIEy5RxMxWwwm9Zo
yRh78a3wScGjhItAAbq0pL2XKaD6R+jHvCzwR4Go6H65ayre8wNxDAMVsdyqfkVGSgBX4n8LAf3s
9AdPe2jYrN3cRt6H1Q90fjhq7c2Tl9zhEEKvKeqXOH6pE2TZKAV677eKewSkw3Zi0mxqbZWTVDRQ
uivIhslR7qiYBdXV755m702w1jIwFgaylz6tlmnFukj0SDeAbUbywLRP+AvqguYSPiGxxlp39bii
qgnkUc30HrTKFGR4sFUj3LdkDW//nedADigD7NLea1qwbfqPECynreN9Y2w8L1k4w33KwpVFhFWJ
J9pUvxoCboKYllp/bYbfiDHJLf4VxMLYdr3LCFwJ3M+6sg8W9DpvT9P5MPM3P4Ig3pojqAhQXmqn
13qo9kbN4hSkC60becADkkOQXDzTqPC+Nm650vm12QSzrLSujhpmdWOezFDbm7JD+41mPfpyGJY9
z15lErKibTduMUKTFPcBVRyle/OQRK3MqzcTkn9fns32xKKJcXphxn3OHiVXzGZptu80fET8czKa
nz4wlrWRoJ6x1onQtgOPRAdqNiGoSgqm1BD0iRETmf8ngRy3gLmJjKpc2bsBWszH6KQZ5kmPEUhZ
05fhV2eUxDvD+smcUwRNFxA94TjBMs/KI0lnq7hXoLOEI0ixDsAjyKVbNlwN/18aAcuWx8bcT4gl
oWe8YlWW5R3KCO/1kD6Kyt1qrX02gbdC20DzFxwS2mUhu33s6IFaV466UAV/r2t0GexoGTVfaULW
vF/2b1KK1TQmR1Gkr22oPpxU3TobtoM1G0GeOErpIyQrnZHXuFUi01ZEYtntQpBc5pdPST6x+bzS
hj1SrWsf6Ms8nD6kxS7qGd0aHTYKDZeXXMbPVITlu5mKf8LTvnWOR+a1aOvW5ocMIFMMZ9hYjtyV
jfvle/V7VIaPRssuFgwF+RA8cc6cKT56qocRC1kMWMK3P4nhYgzWq0sccgeJeq8a+ZHW6hyUcTwn
DG0+hv3mqVx1W8aZId8asY3JqohoPh+XrFzF0nVgUP1K/bFlMrA0MsYpEf9h83qHxFyWemTPs2Lc
uFJc8qLHGS+XArN55US/pjbu45GLZqTHKdCBerW3Tuvfx9bAuUnvjZymBMFgvA6fksmppwKikd9p
NW6jNIc4BqJJVPPVUDNOfMq4d1KNtCAhcHFEa8dGuABCexpF/Ol57VqE9pKXIldnFCnPOcB0p76a
qXk33GE9WOaLV5TA2vQwE6hgb8TE7Uiv8p8poLNEPaGWDZa6Pm61HkV1oPmLJiLQKch0F12pYg4B
7Yv5AgI8fbXlco5KzhUQtZ4MpC6wUXG6rCPEAn6mBcI2CowJT8kuI6uIo5dbdP7fzlC+ItmnxU8c
YlPbp+zGeI5WUZRdn51xoUL+0PbrsUBg1KmjbgwcUkGGMxD5ZjUss0qeW1fxSMDLoraEvP0MAVar
oUaoFSOlej4ADflvdnvz044BwHq3Mrq2Y+PKe5H7w5qn+Eb1MFxFRX0LyT8uDWasMZE0G2uruAC7
a/wHCWw7Dx3xIIAhe6vFr4K1MileSze9+MnA2wXWNEDlCb9p+eZqYqYNo+FoxcMmA67xff9WDbD+
0oNkToI5WTU32deKh4gZLXRkMk8BXYmBwRsYIbDUtjj634q8w5aDezdwF6RdfjY6jgHHUbysp50H
2Cwa+zXOxqMbE9mcTt+VGx9LlBVj3j7GKdtmoj3ghDoogzAuFmTID+e9Qq4ftvRzjlp9zQx1T6L8
PeurfZQRVzRhHgpB6SK7M/iP5n+J12B+H527VowfTqKtTewpuY2yelDbTJPLwpTniTAfahNf6bm4
qMZ80cyJx1tOO8dx90mXcji3/6gVXyhoP4cWkiJxNo70lr5+Tslh83Jzq4p4bZPIQ2Ddn4zGg5lo
P4U5vZgiPSk/3E/MDSks4RQD74Oje6La6tq06Wi7Nst0MYbaNi+7nzwpz5gotkVA2IeJvNTNj2pg
NmkZFJ0Qn3O9eeLDUcBEIYgboNK1vOpZfddjfRMm5s5wuqMfTbukNx61SN+0mkaWwWUaD1RNFoGW
svdacIRttlRxzGvZ/8w086KQ7eujQzxJf08mfR0ZGvd+vak0DM1dQgv4eFTG+G6QBvJ0WhI5qZxF
URk3SkEIPyNkI4zRzplPgVDPeJB06IeAsZswP4W5y57fRjPsKDSAiyFaIfJ/aQ2WcMOSayILilmn
whfbab+VhXnc867kcFS4zadT0rJPhFn9KDWT/MlsZ7cR2u4SgK+A3Y+Sg2+ofyT8eQhsxcbnmwgQ
pOSJuLTID7VBXxqI6GZVj/uxqcNHTXYjRHJB1IOLQSCxrVPXeRthT8ugg1vWWjLDVK0hvnT2dIJ8
9m3+YAnDSxFsZTnuGEuJYvR7vMZkzWSIgbNxUyM7biOeXQyLeoWkVz0FQeGIY1jSYU9Mh+yLdy8L
tEWLCCdHfOdl1dvUACMmCKXCMEBhIL/pFJhPGKFHLKQZ4XldxdgXlMEprJ4QwdQybww70mZwRUWY
MvKMVL6gpfQK/I+oQJvgGXsrJxfZsqtWHdZ9r9X3xoBagnBbxJbtKo5Z5DD6mD1/ZW+3d4twe+Zp
l1iH1ltb/rBLeyIEdY/PO50YtkI8GPWxssi2BDoAPvBXHFRoSaGj1ASz3lgvlYv03pd4qGLvHIfR
hUf21c8biofFeDfd6tSHwyeuTbSgmom2hGmXtz5X10SSn4YJL3kOdnvC8fkcCJQITzEZF4gJuP+0
re5mF9LEH6MjdLTv5E0V4ZslsDFBV1pZxjSRl++AKIykyt1QcI3TTyRfmYNIJPLWXmftg4xQuikw
5yRqEkaDfTDT902vLk8jrhMyOBetmteRuY5k+pRr3CXL3nKqCdbCBXKqS+wuRMzjVEDzW/ca6R/q
y6oR3xclnLeshn/KLXnMA0KDqin40J8JNSO5cXpbvZSEKcWe9RcE2tto0Upf9Juq77+rvHmPZPxG
WTOhB5ZzhN+E7kYrbdjxe9A7r6GP6H1qCsDz8NzmI8jNk6wHEi/19ma1WMjqBGHbQIqCnF6ziUgk
mVySJluGub+jBu/iJNbKUSB+Kv8ejKecU7P/Akw7BCRistF1dAGyxT/infy68hbO2O86P1/gRkcQ
0J8AJteKpJagqE9hpK2LwiUSwp2VXns0S/suLfkeqOD9+UWs0DM2M1DjYdFn4Rdvuhe8AXImTA0v
k0uelpvFC/xoZ70Sf15MqE3ZJViv2MVdroCu5CXz+4tMq9UTaxlyAuMHJIN46mW1HEN/6WlyO2LF
RA710tvAeJOJ7LXj6Qr3ptNvBG9c2JO13TJLWLi8jCJ4p9QVm+NjxM1OcLtGZhuWIGdiuPNek+kU
4E9KfoKAtCrQOpQuvp8uU9Z+HXVtsPLsa2h+mRIZJzJ1cRQVQWNTQGCnwCKzLR0AM9TZEFh69j7p
36mJcCMeXrK427lWc6nMcIE159qkATCcayEn6jeUc2wBTiuMR+PCCMqf0Z14O2EJCfxjESbL4pne
VfXlh9MUn2U3bivyvBdt1rwCbH/WLXrsJGsWYZQs07x/DVWIHIl0Xjv59qS2ictsSZ/ZVz35l2LU
D36J1iWcSM/sjc8u919Ia+IEseRnUpO/YMb4NoGTBelkToZyYjDEKQShTioS6nrRHlONhc8pgBhq
6154MF/6COMmg0UdI5WXrn5JjfykKdjxkDhMItQPLRdJ78RNK7qNS5194Xd/ZoUHMnW9L6Ia113T
fBgmk3LD4kkKCZOJ+SVjVi/cmP+iPrvJ3PiQdrgvJ+/aOxU7/gBO64fP3AF72pl4DvOQpEBy3uZx
Fd77xO4WtAKSjuIcFbkSoGUOwuAP3eAJwoZpV4X9Vg9EA+RlRMRKk9y8+Cnv6xDzlXKFWAkM0sZB
ot8876kSQPupZ0Q0I15wUufSwa6PwXhvjOKr8bSjYnedfMneKi+h1x9LGzuBLKqjjABRoltMTElD
UogH7DKA/TlhtdQCsVQw8eHBtH9652hAIcC2z8VYsN8RtMCziZRhb7P+OQ8jf4N2whlwmaTB+hnM
BOl5QqLYQSft++8eJuuqFvMhQebVvydoZ4f/ddjAJWhEOsjHsiebw3TZcx8x6u+8hNbF7YZdKEK/
ng2PBN4N2zc0nzG3AyBZOp61Jp7TFbA3Kw9n70NEl7j58oiRKZp4XWTlluonUJOZwjFlk/pWF2Ke
N4+m+OLknQFgSZdHnFxbwj9m2E7muX5IpL2M7Bw3pLlqcc5MMJ369DyNcQLwynderfysgo9a7mQK
1sjPbMXd2rcPOPc+J3bNMP3uNDQo7TnIbimvdyM0Zh0b2aCtwmqj+JVQK0Om85qoJJKNmVQZFWfj
NIG2Zbug2Sf+kvDJuVuscAMS4TPPfRM3N5ERzHQdYYXpU0lagAGlxqrGwDuO395000ASrJZlHRj2
p+3fQfNnndjRwD1X2msPMZxgn+6j8BkJAs48wQF181a6sySItqLLNnXo4+MvnvMfSxnwlL+K2cQE
aX1E2yDiSrieT3lAjBi3nhcTApaW8LFDbZDg8xEyAEffklSEBJBh8P8mCtgC/JptqeZR+S0QZBYN
iTTQDQXfkdPdx+xPQEx3X9XwcCDxelLp9ArZYr+0jDcVkpOGJz7zul3jLEr7NyEmdho2LexETyZV
6v+2iugN5giejrnVfOXF1Q3vXghM7h1CK37pODPM4lPv/3WR9l73z4/R4Cl9IZQ3bbKnJ5KE0E+D
0MNAiHvghWu9+2PtIPWna9SqzetHmKXErjp4Hevz015Dvs3M4N973XyQvLMqWqKk3rJB7Qz7JY+/
EjAUPzlnY390fVK3yD1r7Yc2Ja+h+evzph+tJ4sAyPTe1Q8NZsvGi1/YG7PV8dmSZARZVTDV+tjh
aqLvcv8o/V2o4VBzTxLXUQxgZuvHPEI38rRY1jkAGpGCBH8E4pxMVwtJ9/gcscV1ZKTRB5IMSWoB
jiuK9478n8EuFxHZtC2B3n1LQAQPXIjNl6Vw2RqXcvjNLJ454Ie2/cjS9zRFJlq9CpnPA9ue5dwL
UC+L/0g7j93IkbVN38qPf09MBD0HM7OQMlNemfIlbYiSo/eeVz8PezEtUZxMVB2gT59FAxli2M+8
JvAn+Zh0UxLTS8Q4jZomeubBRrqzoXrlIvnVcqJjyD+p8TT0F7Tm0Yr1AHt1yQ0AzuOoek7TdJWj
UV4E8rihPWRF+alGXweB23T0V1GfnRQ6jUAIZJbQzqIe7ILpP+loIXUfEqtkvFUV5y7Tr2kgc/2g
MqBd+Z0EUfoxoboGYFXqSO2EAFWLQQxKArZ3vblNi5eBeNpAczQEcw4iGKkMDnOChoaNxkDrYGMc
cDVd+i6RIjxNFbUGC8IQoACpPhn6uWVfI33vAA4vh9eGhk3WfmrWL5M6oUe12ahdtmWIQA7Rt41I
YviUw+wLQ5DYySbP3M1go3gsH0R1kTYhka953KCSX8or2B0rG01xAG9KtvLgDY6sUx3f+SW4RAod
9IBqcWak1HQ0+VFilovueCj1i4xuS1laa4/4TCDom4LUSfNTn2AwI+ADItf7Z5X6GdCJMU1jovCz
nzsueYrCNsmvp8JjeM6JxNWUdBBCFcpELrEBtL/BDH5pPB5OFzK/5357VUe/Wm4xqVbwiU8KtwNv
EG1G+Fyxmtxq0NsDz0JltbrxQWq4CK8NmGiZCnQYGW3H8qOsbt3xTirqVU0zIju3cg7gFeRoRKdW
CjDwmPw3jG3UQ28kvHB1ANOF1l+GM8k4VutI7y5i/qfnFZ05uNqgJ8A0IB5frHtNXUVNSbP6KQ53
rnJVZ9eokriwswUZtK6eqdSiPRXnDvQZZfyU+p+l2AINDJIOwzkD9PmH6SAvhpjSScRtmXr3wv6t
ame1qQP+687UgGRgTM8snavBvy5bYx0MqItfWvZnVdIerqnOv6kIfcDoOFIQ4KHaeYSKClSaFBqd
QNXXpxdhb1IgaACSTKJmh5ZTgbK40Muj0X/T7XWZ3SvwsEzocn7yaBPQd2O4NtJVHb4nwEDa5x60
01gOq4D+RRPV6yw/1euTEdwJKhBgHj3xRk95pE8HWaIEOgJZp5A6NbLgGPiuCoxImNyDUoDhRtAn
exJQdOrsyRrbs9KDtP5cFPBn0owiFUJt6PmE6l1eXkKjAs5Hc+ayjc46vBDi5lKp0fg/SQuAmNTB
4PcDLlPAw4xEdhZIOaW5rLQMkK1/nA3Rsa7c6xqwqnUEW5Gu2KoHrA7QCADG42g/kR+vEGlOKQOY
76OBb11AfMEPU81Tg2vHBd3J7u3bLQqU6C0m7K2JGp4flbSZHQW2SZUDl0b8iBYkieMJXGoyDjAB
tISQ2jT9E6omSvOcenIdWa+uvpWIHMatcawh46Xmv4ayO8tktunRN4zh5Y128RCC9kD41wTe58hT
yRUc1ec6stgDkH9x1dF+bcm1TB54iVVEYG9baG3gFRBtX4k0AstHKTDPTyb4el0FV8JPsIomqUGN
xkjeumYqBSq3pRtflSMc1dE76fwX3XoVNlqjoHtH8E+lscvBEiY5QJbuMyw+vTre1IjueWi2V5UP
AIoiHRInDnr/NaIbbviCqgqt+QY+933S0G727mMnPNMJiS2iQRJtem4U6DRChBbwpsrWksw3ZD7w
5immAvqVQp5SJGS2LU242FlrY3Qtu1s3vBxThJDT/jSqYMZ1D4rloDkQroto2ACJOm6bC9d/qicj
4JpogKpBdB1A00Q8mn1PH6hs8dFIqXikF2WdvLTJWxPCFJZXjZ1dWLb1mnWPQYrSAqLFqFplHyVv
KCD7Y4HeapSt7ejTbq+a6lYWW4Xnx3KfEditYkiYj7kTHIXaXa9+1PUduvZU+Ft47ZDJbRRS81oc
J/FZ7d5q1UnTIaZWvboEUhFIfp+WoJXdTHI3pX+ax7QsJURX764CJK62z11yhpqfgnSD5eZnGtIE
ZBDrRDg3bYtNxaCsXcRfAnTGFJgD5+B9VsgZHbWesvaIadPhM5WPAQ+HQXvSoyNpVBv7n3bMpdLB
qNcfYm59T4MUYGen1tBuKnGbaIQSoCfM9LGI7n3ts8gva+exEb/aAUkSwd/CEw6/zhbhSQdfnYd1
43nRWQ3+JS8flfi31z9pJnWC4cqXj0IQt2zbnCjaZifTa9R3kzgPIFHhn8S5CY0MnIuDGD3IQkZe
u/ljIdD4pQE56i+UDS5K5IMQ56Q6sVaiHSqRLo2r4d1MP3k86NLd58Q2UX43ZNwKE+1XvKR6v2qg
lIgUxsW9ZWylzaNs3plECGZNn5UenZuywLA8TerjSn1eGKeuQS3tvBZPZXpbVO+DuB2SiSi5qws6
7SHgcNYgRc4GFfRM2yWUiVLWypEdTEyuof6Uvb0GnZUQDRcjUtbA+/CFtcN7Sz7CEFTTtw63jLi/
6scrq4Sb8lgEZ6lnUit1j1r/QdcRLOAmRzZ8RZgBnie9gFW8tntCKsAGOkkLG4CqE2rWUco1MMBL
m0xCVl0KVQE8iIWkVZVf1xlNJPsSARFRsONB9CZ0Kh+DguIELXjX6NcdwEeBUFcWPRj5ve+x/iis
kLiAWVJe0/FaFJd1DiGkESdNnELtKt7z/CIHeWR0pwrFX/e0MVzCwEvqLr16btrXNfG+HJEQ0JCK
i0+L/o0qCBU8hbb8rhkNVB3ukv5x4rm7FILUEQ0NW3AnXNQZj7J4NfRHVeIRfO8WEPOrC7LXs4Ju
mh84Z57S7yZAQ1O80vkboEoO6kNBtJ75O834nfMkNvHvsYcEoj606WeLNN8UA2sV6xDgzEHtzUJ7
LEd0SQc4NdrWRmTrHkEG+SSDO5+GrnYZxiozQbKTvbJFVgT+Vf5ulyc+qe5ga2ugtAGyeo15M/hI
Rz81QKkFNlfhRUteZ3Hg+uZXSBEIPr/rCgCZ5qoIz9v8TOGSxQX0KIJGoJmbSbcuoHROAu5FVx63
WHIHkh/iAQwLeeNSmHKshyqEv9xjadAEl8XwW5NXTg/zxDklYOx9GPER1UVHPzHovCZ5SVR6WonT
yAUXIuTrZPyhVOZxR9lCwemghzFS/uqTx9B4N9BIqOmR+yiR1jbq2PAFa7PYFDBwKtTa0AiQ/Yne
84zp6N5RgdbUc48SVY6CxviUVR2Clxe6sgMbklT3booURZ5vhuTJCS5bFwoRm8/saYpsAvMs868C
/7XO0x3SQXXL9dxSeFfI2i1kwBD5of6MBCvAKrbnEL8INJg7fZNRZ3YKKim/gowOAvxqroFS/411
3aoiJQCUjkbGaV2dCn1rJPlFg41BqG36dBtApFfb31n8XEHDLPFvUd5AjzN353Z904HVxFsngT5e
4V3llh2iJij/n024MJfYCXVoLJ6ILuVrgK+zCUI5S89i7aZJL1p0mOqJD1HlW5GfB8abBadi3Dbo
oVF+beMn03osfPe4oP2S7zLvuSUoMbCjAQ8nLk02QgYoqY2fDWgTBnyVjefcyPwuKG9QjNOdt1q5
bJ38qEs+vOa8tU7JLxu6yYl37Tuvg3sBrkTtXuzyjqviqB2vJVhHZJYm254EcaCL0HvSqss2vnDR
PQ+6TyeAW4++gNiF9AZ8/3VsUY456hQKpm9jAedqwhm4Z1Q/0PGgJw1462qI/CM9ugyt18Q9UVMM
a+iNs2RF9YbjDX/Ac+ajUFScoxii6HSUV1xWbFr8InKsCzww6R8+TTsaRkl24qvnmX9f1aQtMeJ0
VwQ+agT3rEDSILxwlbfYGwkPWZNErJIU8dDq2q9+16V+lATnNLaCHFEajjTX79hchMjGiBgHMJAu
9Ikac8RuRIA48S9b9Orq7Kwg+M3Na/T/hv56DDeK/qpWTzEMxQCizNj8Alp8ZJQnOTW4xiY9Ij7M
UDObHhEA3QI6+ojeZStovdVA2G9aY9clT0X1KZNrH02iHqEvu/rdeB8d2VOB/EraNGuddoY1Ibnq
26p4K+LoDPTwaRvdFRZceEpUaIfaKKfTXezCSY37Jsl09KPWpr0rQPQnNwUCcxAnUlmiPHyvo0st
H6HpJRTkhTn59IL8e3Op/ejYc/k7Tz+p1V8iv2nVd8dRnlUEMCV6MrIcTxX3d0oWm+lXTflgGO+q
cV6in1uzNysb4gGUGhvSWB3c4HK19TpkBOkkqRKJDArfNbeVp2LM4L4K41wl3jbqZyGeuva1rba4
yMJl1FZpfZYFuzw5zycYOv5VOYRpULZ0CE4nZWbPe8ux8/Hih7AGOSxRp7utcL8KwBwnEzKQLSWq
szbbZupr64I1PK3C54ZD2yvvpoVnEEVaJXriKXfU5278qLoH2znRWWyL2xZMZWTcNKr6YAv6fe6L
Zlz31M58GkQ0eMcEAIaGlBPRoAjhHF3p3VbNT6KWcjb7W//lw+vhSaBZdYzUGZSmgEjuxal2er3R
rZiggDLA8FSFN0V/peLiUFDECIb2orS3oQgRiBjPJ1e2UHnnk+nBPtBDj9z3THmoOhNAmzgj1YVb
oEJ9Av5fe8dFDpGb5Wzda/RBjuL6ukzfdGwykqnmYp8O/rYV/PNQlh/0p5gdws9RbIGONVzVtvnS
N/cZiTYQkcj7ZbOfvcjbaGTBNfBWUcDbyDdJjiajuRPRReNd0WKF1/07tl+hBAjjwahpTzRXAZRZ
tfuganvtx1xvt1bxlkntROWBtNLnrvht53RfngFAmyJF8ercjy9LgLZ63JK0MF1Jd1S1uCWgr1QD
NC+zqQix6ew7N1VOdY+Wy/StwOxvKlOuCvEARP1ogLc+3rhkVrH6JLR3hcI4bRk/vx3Dhzb/FCrZ
UXEcoHlQDb9L8y50HqLxog9ulf6sGW4TCi8hrcwGlmDf28e2kx3b5W2KZUGEXcabIJMLmBukElPT
ogss1j6MGYP6nV7fldFDFD+YxVOkIxamiGO9f4t0FD/ANcSon8IcDu70+haCZ9S+u/3KIYrRym3Y
XJjlk4RqrZEf25BuWKHmM88ulPQK+Qp0jV9iudLEk+w9rqN1XJ3mDXKUwOTZkTrkN8uhqmt8KGj0
QgNrGtr3VwrJZdpe0NMDVXddmLd68iFRcw0y81ihcko2ERrPCX4G7nhdGtR8qLwS98DXOOrkznc+
axIKdXgTk7kWGVCSIB+J5IY8TdXPltg5hBFeo2s6QBz57//6H//nf731/9P7yHiLBy9L/yttkl0W
AMj43//90+rTsSx0uwwHfWzHtmaepWXfmcbo2OMOwIypXo7ZAavPpd+3LRCOVJ2Eqmkzq3n8GioT
T+xxVzfXfXjmq39sVYpJ5r+/r08Gl1/cYzvXUmwZ8PsOpjvIph3vn56fDqKO5UhV1dHzsU0hZ/7A
vWXnhta7447AH9AvWimbAS2v/YMszdHXQWY2pRXlkw4nznEX+eiEHoX/4c/PlsAZA7Pqa37eQgUn
uym857/48zXVNlXbkaY6tyEerGIwo1wZd0n1squ03/t/XU5+tt9ds/GKdQQm1qZtS2lMs/dlhW3p
Iu/YmGI3PAq7exytTTLBzI4RDQcWmEeroEI2pzvgFr+w8P/YuFPxZIMx8PdRPcUUTdfmBmrHxaVh
TDW0sH2YKpv7P295HMMQqmHBPdJni2NhfK4FaWPspLOV1Q71hCG4/4shNFWzdGPyhbdnbr6NDg/E
xO1k1+g2+hHmLnbiFyvlltw/zk97c8chyudfmqnqDPV9ykLPQIKpxR/NhrGsgVm1Sy5FR95jyvZc
osPsd9mBT5vWfrY3GNLUVVNjTMOcDYlmS2+HOpIimRcexee+977/k6bZn/++1FTOvWUKjIpnuyBW
o9FwU9faqel7hwQflo5E3xS2aaKgQ5T4B6ZQLn2QKnX8thnWYnK+z6GR089PfTHJZaMT0hPdltat
I9A0z7Xn2izPDdc86TJ/XeKq6njB1ZDe95oCgTN3D1x9i38KF5/NDOuq4Uz//cu5G9y6VlDpM/GJ
EMcgLUJQKvtn99AI09n4MkJbxpHfhaq581DMBz2Ib9P+AX76TDuOqWOjbHE5abo9O1yZ7aR2Tod8
lyHlYDqbjiceBj62I8qfThb6FELjnVCZLUdYszM2SOB8ndVouyqFHAGEjRxp/7eoP+7BaQjbIkCF
6a86870YNXGBED9mnHGO7vOxFJu2ObHyc7t56MaS7LR6UuoETo53HNBAtEhYM9Ly7sxvYgKkD7Oo
YbYce81JL+/2/20/LrHpT3OEaei6OW3c2Tz3mAIgPVGouya70D/U7gLru/0j/NgqjCBNx7TBTzma
Nd+MVZ63pT9W+i6C+aBXtNGKAxf+0ggwLvlHN01Hk9r3zaiYE22TftkOCeoWeKd9IBD65we+3SW2
UE1CIENqmmFr2iyUMFqvrVI3H3d+PDlnPjcUP4s727ma/Dci+zoY7jrxDMC4hMxUHHAS//mKTqOr
jq0RaJho+80uFhq5td3QKd5VzW+SeR2Qte8iv9dfjPTMnRNnaz7QX/vjVdM4C4Y0LNXQ5D9b+ssB
7xDOtlRX7XcmQhAKypB/vu/4VVsYhjbFH7r6fc2aOASM2uTDTsQrd/JIPVf83Z9/gjRUKSypOxy+
+aqFblkgb8UnuGBLA+q0xYGDvbQxNGkYBqL+7A7Dnl2DKhrfvVd0/S4nTy4gTGIbTemCine9JarS
3sxnI0QcGMO3Afuz/d+3cHQ1Iitp2A6hjjV/tM0clQ8tzvud7Ly7ttcvDdu7d+34wDALp0tTDUPa
pmbqNrHO95VK4NdFhrSGXW3jkNCrJcKKURwdOGPTr8yOmMbu1sFKMZBmzmYycECltaEyIJCfIX7W
n9no8IlJQwsXHdxc90/d4jd9GW1255teFus0sMad7WWnqo/jnTjwPT/CD5s3xTI4uir0N33+PbLk
WXMUg/3t3NmQ2MbGPDO0TS5BqWDWgRzyqD7t/6jFKbRV09KnLUnk832h2i7vIhWCArxKEtG08p86
Tb+KkAkYzHbiyNzsH+9H0Dh9os2rIaTqaMY8/4RHZnQ54no7C83uzkg2IoxItACIibVeAqO1kgMx
1uKyOVyFzKklNDFbtshLUi3KtGEHz5S8fWjPM6kf2O5Lp0r9MsZsu4+tcKymVBkjeZaoiiYI31HO
2j91hz5kmtovt6sIIkB/LoOkCWbcOXQb/cAIS5+hObwbXN62Shj1fQQammrY+wEj1BrSPSGW4cNl
z5cdGEdOWfrs4NIWIVKjJStJ9WaPrxgKvSgStduVleUhqxx25oYrEcUCO6wQvVNMxG0SVcV0zG8f
1FSP0DBh9fZP6MLe1zWuQtNxdMG5m/0VSYedQAfbdlcDJ7dQ66EkhLzIpSYhrnPm9o827bMf38wg
UrM142fajA+aitqAhiABGoFa9qsHzxNDo/cH+8BIC9eIrtkEjgYU6Z+Ro1VCNpUofe76Xjyqhrcp
TZNJxfnnKMos6Epef2Mk/ZEEkLP/G5cX1iGt1aYCChHi9x2EQpaTKa3sdk571wDe6xqa44o8LgxE
D05li0IdAA/6KfvHXdi47CZtijocQbw8u8X81jBFK+1uh3PruMqSNIC6YHfrWqXFsH+opck1LN0k
/MfrlL3z/QvhdAKaK51+Z5BcJOaJp1w6AKnbz4ImdVT/KsH77R9x4dwTZhNCcg+TZs/z+djpM+RR
tH6nUXxP6CIfCraXZo/iP48ApQ+hzc+Bhk9O2rQYeacDdWgHCC6iq1im/sUimY5OQM9p06EwfZ85
j8KEhSZEvyvGFIMKC7orcGUsuP9iurjtHUOzKFHNIzh/UHIrKlsiuAycgNcgYhNEfvKwf5Sl02xR
nLIMeH281LOrMnHc0jCUDAMmGxMx/ZTWxkYqTx7wwP0DLV1SXwea3fqa2hhN4RZcUu5vJ3uQ/Yet
3g9Ip5J4/M1QKomzRTFHavPYsBGY+HhG2u/cLr8NquQORQG4M8Ob02IM67XegQ2xdJQ4SRoVJAFv
b36UsriNY98OMZCniyiheEPjWxtGtRYmDLjPrKXhDTt2/3wubXbLssjdLQpkPxKj0EMdwHQJ8JsK
shdFMaP8DPv7/YMspV+GsPh1ci92+jxDNkWgVHmH6LgntgYQfsj9x0q8bWDVBoh/eYBONXHlq58Z
AIT9Yy9cFyASp8sX2iofOP33L2GC3qG3ogVC3RXpADEZ2hz6Hf/ZENMcfxnCrgvp1Mao7uwE1Gdy
ohyKEhc2/bdvmMVsXT3ojebzDcKwkYPf+M1ZB3QsDImuXv/iWzSJHRRPFvHv7FYSo65qYZxqwCLe
MI05lKIsrsa/P6/O+hV95Iz2kMb8PFIhiE7Gh6r9C/sZAyEqUdN1R1lm9vThxZhnSiDHnWy68FJN
BphYQ4tnlmKkl388VZawp+hdlRTL/3n8vyx7GSXACLOOoeRnDT0ZT5L9AyyFD99GmH0MkLB0lJkY
dwF2ia6xQ9JqVAIoxY+6/26PNBjj4jSEyLV/3IXt9m1Y9ft+Do1Iw7WiGXdl6N1Rw8DbF47brsYC
ftAPlc3/Px/pWBrbgtKTPjs9Lv56wNOqcTdMLpW22t3lar5OHbThkPsMwhRbduutrPrrwXeGA9ff
wn6EvWqRYDokX/a8RNo4uWEnDfmeSuMavPTz/pk88PPObLtrRuNWwZROlsDaqox7Tz2wVkv7HVKv
Tm2U1J/C6Pe18iogo3bXkCMXNRaDTfeq6t7LmOcH6oNLV7j1ZSBt9ilmCnklcyg2hVF6gpLvm9YA
vugBAEbGg6M4772fHnMin9PE+UW4c2ChFr/TlLSiTJbLnCfKZdkHlXRDDlv1CzFWsz7R7NX+xVqI
YSz5ZYhpMb+cZ70yzb6tEk6btdJ/lxIdgFMIvvsHWdwRpqFxQdFxJoD9PkglE1WrRgbRxpUBs60/
2f/7yx/x7+/Pzq47KCI3UEXYIRrfOiee3HT1qdofuPqWV+PfUbTZV9TI3qUto2jFWmhHkCAOfcfi
PP0TG5MZyx+NwcwcaqRjye6jWrQrv0GmJy2tv/mMfwcxZnvas2xF0L7FGrIsH3uEpL08KY5kbd7v
X5TF6bJJAk1dWLQupgv3y84CW1gEekP5z8iu6Nv21Q4xxf1DLM/Xv0PM4mLHKy2viBnCA2gr+1tK
ZfsHWPwGolJbJ4fWKQV//wYFheKsCk0WhOgUnik4UXM1otq6f5il7+AydlD9NQRpyyzUiWoonoOi
AwYgMQfHdmCalr7i68/PViK2a9NJWn7eb6yV+tHetJ2+2v8FSyeQaJpbShI/UVX+PlFDBbF9CDOB
B/EK2CLWLv0xzpD7B1n8Dlra9IV0grV5ruC2EMCtHtyHgi+dPxRP6VidWlF7/RfDED0bVGgoFc7T
Ojt23cCTmIPZVrd2whIZrcmldDhwaS0tOq8/KQI1MIeM6/uU6dFUyoArsEMnPbkIJeZrZI7iwGlf
GkUnQtapbbGP56GhsBTDVAKiqa7aKOt+/IslYS2kIWjTERDO1t1MPEO4KCXtBg3iP8YesWWtU/Uv
jiG1HVOzSUtt4BHfp0oZOokVlku+Bm2yjX6nkzRD9bB/2Rdn6t9B5veitKBIWgmD1EhN58WTKA/l
ukv7Vycjm7o+OnM1O4ekAWnr2UbPWpQAwT5TcMDFof7Y4mcQ3lHBpYb7o7mjUvcLaQn2u8zIi8vC
UMYNwiyf++dq6bizFP9vkNneLSojgggne650F+WVV7j/YPJOe/nyF+OAAtJJNCjfzXcv4PAEHY2O
6kALaQdi8EWYRO8W+n5SO1hbX/woh46UzXvFRpjtMq0y9EEp9WHnwiLHFcuFDj2Rzg8cmQPDWLP3
N6KoWDmSYRwLrPpqjK88Gx7LgZBrevpmlWagJMSNHH76SdrsaXTbNM9rnZnzrQFFsBR9hR5xj1OU
hjpqVaBiIxvPwEaY4mL/mi2NbAAfATpHSUefB61tFstIaWggsHaviQyueDUgfVrI+w2Rgku00PBP
SpPX/cMu7fuvw8625ODlnUbdkqzDQPak8NcHe39y6fwaU7+W7UEXbp77Wk7QOH4CoyVP3A5Opuau
HBGNqyJApVSrIIc1hSUv+jIbr4JJgCvG8Qs/BiVZs22LM+Hb/onjpc1FhxTVgYt++Y+bDjxRhG7M
+zbG6GZ+qjPtYXfh/0KZE428/TO8OIKq8rjblpA/0BJwM1o7CNhSEhnSCDEE9GImRsn+UZaOhyls
g6KZNAXAie93feeHSZigP7lD7/k4LbCm6zqovxb+tn/xzn8dabZjfN8sZIToya5zxw+lTLZ90kMP
C4IDO3PpQCDwQQxMwUQ48ySyC7yRK5nmY6ooVz3qWuHows7y7j0lmgRPwichgr+4OKdFoh8ugEPN
X0yvaH08h8dxF7vbTL+xEWPsQnTSDiyWnDKr+TXzZZz5oymcIVRLfA7A6GDqHqBGUcCf75Wjybgp
vtAg4mEn4MClisVZXqur/ZtlaWq/Dj+Lz5OhQLRIJbpJsUAYMKeB4oQEwyrBNNk6/YuxpGQyeb5p
lM82ZhD1RWA2Kpky3XlceRNahVszee6a6kRANmnQ1tg/4vTg/JhcOngIZANHBWn7/SjYYWBljsci
kmHBUVAUhHQLD4Emrc7XsaNNBqpwRgYrQ0sanfe/uMh5eQ0iO4d/zWN6LU49WzeY3BLJNUj3JcrX
o3ofSH3jYMB0KC+dop/Z1xLYU24B70VkMX/rSztAqc4FsmwoNyTxybDBeleFly2O9k/rwj1GHEz4
BdxBpwI2e4BxcI25wAMB/PYqgK/rmu+ZceD8LbxGIDjYKACVwBvo0y33JfmthByiwWoEZoj37rgx
urP937D4+0BrpsiexHGOH8ozL5FtX8hd5RyjToWw7n/2+7O/H604niktljvVQUde9kdYufzFCCYI
KIqgpsaD9X2GBHWOJB40sRM4NKirEY7Fnw8gNQHqTuVJ/HEF5ggzJAmGcDsbmx4NElx/YIClDYsw
AD9NPABZYNpnX9a4tn1b862WJotbDWdUB50j5A0wDSne+iq9U5rhwG238DTawGBMbWrN0eKe3QdN
GolUmUD9+MV32Gk/otzSprf7p215EJDPliNoWs3LNlqECqnV+2KX4p88qY+ec8uiaoCklKklJ38x
mEpdkG6cPh3J71Nopn4iQTaTaqcOesXhnecJiTB/uBWNfb9/rIW3gvb5v2NN//3LcqGNl8S6HiGQ
Gb/wXAzNVg0eGufRRIDBsg9tjqVLhiYqyHigwQ7AtO+jaVZqW6UFlA8JyWMiNmi7pK7w4/Z/1NI9
QIsPEoaQNH/msYUaubrljvQRUg0TyhgDmgMl8OUBHLrofAT32GyTl55upCI3p1cPBSwYnM2BU3Ro
gNlNo5kjiIRaG3d6gS3cef2xf4KW1oFcjhuGKbJUMVuHvuysenBpjYUYsJ/b2g6dnv0jLH6AwavF
JqaLPS9uO1bnj6FD48hO3pFJMODQ7h/g5z0DQlRjH1FB5//nd71U3TgEpmzROQ5R79p6zq8A+RYl
c9CI+3OkHIMBrdWFDoz3x7WMa2NuyGDAn0SeBxeBeyAt/TlZ339+dgiDLjJx5+Hn00sb6c/gwFos
9NXAVXHdT/h/GmvzCyVT7FAzutrYigK7zHHbBwibYx/WoRgh0+pIVy6U0l9lxiGIxtKHfR149mGd
4mmpa3bG1kMgwrCPMTFb7d8GP3cynzZh7SfKEKS62U5uHWDIY8SnyeC2QBETIFBk3RwY4+clOeEx
wfQD3SKwmBMOshGYRkgMvKWwz3kMJ/eTSERYAaWKjZ1OgNdLLDW0uZPbsS+Vp0BNQnzWmuxdlH16
jqwCOvichxsrQHs2irvxNjU1nGYUfXhulH+EXJX0HN9zcdm4Ge4IuQYWztBzfZ3KHK51H6j1KdEH
xnD4zxg7o7Pi60D65howCKGOaurPiPulu7gN83UY2vIpGnvlqVdHeWkGCH4eqXmOkBElqnXTuA6K
VarAwy5CehWeTYuCg6wvK9ofmBf1410fOnd1Vn92caCtO167Fs3e0tuVw+A9pyY2kyLJW3flyQZ5
tM6s2pdYHZS/WN7pySXBpkD443E30wQwJIrV2wCzGn9jBaeVXO9f3aU9+mWIebKmVW6Z+jlDOJsm
2iT+Zv/PL91TlB9s0OyOo/2IHLKsU9S+8cytEN0mUE7H4iPHmEN3kZ0aDtyJS4fh61iz45YZehQh
o8A1hZe966098ZG7hxCFC/MFqALmBhU04rx594ffT7WCRx5fww32nYdg+D8jLQJfLvRpCCIFoX4P
ETCgpQ7oSXsr+7uGLKdAIkuOp/qhus3SZ2jmVNNUbS7GeSmwCgOvUCT6oYF4aS9S+9f+ZV/6DL4D
VgfBMPjLWQxHzR7/H88x4dUr9jaOCu8lNNCbHBGavTZaER9IS/9B43xPFHUdZBq0FuClQD1nYbDb
NF47xmW6jRwVxoRlYFa6yiiuoPiFIa2Neu6D58OcThSex5oMF4QhgvVpFpgIzTuDjbJn+mGnUXEs
gf7elAOKdU0emseTp95xpmTN/Z/O0XRxg60HsjC1SmZ/shfLGsWEMdlikCmM9siqtKPzP+8e6yaV
XgC/pLfGj4ar73DH+hLXT0sglQGULgQfvv87fh67aQgqLsQ6C6GIG+mhBZw33EYY0MTKvQlGXP3z
/huDEHHSe4P39oNT6nve0GOjG221RKCLiTQZIkBd/7n/U36eClCHBuwsUK+Qje3Zc9rjzUwLLou3
A7rtN0Ow2v/z04rONum3n5+G/5ptyLrDIYqfd43nMUCq9hJFjpuixufzBDWT/YMtfctEa7C4qahQ
zXO2sB+sQfRsLzWNr/BUirPuQK305wiGAOdKlgY4eKLkff8c2HlWaNeYuqGOjLscJhL7v+Dn28Hv
k2FAKNRNpAlmByTQBWpRWlhtpZ5WJ7gSyuNc5jYS3ml4FhlmeRlr2fC0f9DFj2LxKWkTAPwgKPl6
rlb4wlXb+n2SiH7Y/+s/z8r0Sf/++uyJEp1mpJZfVttIPWna9sisz+rhwN279AXUl6aQwYHCOKfh
O1FcFAgJVltUJZGqC7VDcODlAUCoUZAnJpkHnZrHeuCfhQUGFk/BtXUQdvfP6/P9oHAIqXFCocUE
WZtXUWSj+pFne+q2Zqx1hB/OKhzz1jmyR+oNFyUyclfkcIjAOZNSiZuGeKLhMIVtlx2p6XHoO8WL
Dzj62CgDpGIHkBq2GIj1i6bMT3HIza9kPNQgswvvNFX0fiNBit1G3HDHtmsop37auRdhgycmOl5h
svLNHpqJVCoGMjIjw30qTk6jBBhv7ow4TA2DdhQ1Er3CEn4TAraj0Z+OTTSe7N9BC4cCSAVLy6M6
Bf2zQ+FHKNnkniG3Q4bGHHKvToP56rpyVujo7B9qYZ0Zij2EIsGkFzBt5i/XVVXqALTAJG018wwR
8YPEl38wrrNlBs1rk1lOcEdrPkCYoBKVp6XcliJKzn1IjWcRlpJb10TxtS7qsj9KsgBtm4SKk9Fn
ApeazjwPcfPdVJmHkzs+Tjjd9ri9jk69gbarXffJUK6jbPTv+7pOLxO/S9/3z8vPa5x0SJ+ohRwz
5Exmr0QaDoXX1g46ZVo7rHzdyrdDErjHiZOqK2m47bE1+tGq7b3k1Ksi9ff+4ReWheroxE4GDOJQ
4fm+LKMTKGNBIXurIiElcNKNlD9feOD3gPLI9XQIX7OFj6jFe974f0m7suVIcW37RUSIGV6BnNNO
bJeneiFcE4gZgYTg6++iHk47MWHCdaOj+nR0x0EpaUvaw9prNQb0mfQ7My3PZjKuOA0LQTl+4lTG
UJEQJ2j8uJ6FGMHf2HSmDlk5UFmDFwMsekYCTnpVdObJBHnzPkka7RVnFcpoUY9QyzHXnPlpIjMD
BCUA4DzImqsAEM0OE1K0rc4iXb8Y5nasj8O4HehKALS0W2jZRC8bCgvwXKbz/O4QjRQHLG8t/ZKK
HUiXUSX93BoWjNFBQQbyeA4e+g+Ob5P3A6tVW1yqqMDlg4ca3VU5+F/DCqq0tqeQRH9BMc7ZlZIj
cK/cSBw+/wlLeznluHBPoNQMs5nZC+mgCtE2Sn9JjQwt7ZzkG6Vt0Zg6sqwCAzaBcLaLDIuTuPyB
FzFATZHdlSsrsbCZV79iiknerbSJhk4NlKMS3NEHxd3G+ln/ekPUdO86aNSDMw2namYvaWomVLQY
YiAHHYxVrQL69bV5fIydrgaZl6LqNIsHrcQg5M6NEKrs7dEv6hXfasEs38/EnvlumsmVHiTo8qK4
kILx0Gv7uU2sfX92vKHI0rVaVsqLQ74XNNTztQEW3kE0paGb0XYn0587IQm0uly1J91Fhb8OFYox
A7UktNF+UqPW3+rIGcEQRoc13+ejkYH8aap7ojd0asieWYA+9gl4NnV+kRAYgSJwfFGZfRsBaLGy
gCsDzXElEH4YzSzS+EWB3GQdDPlWWit38MclxPNgA9uEIH1CVsyuJtMopNFD4uMCLxHKWVCsAVS6
M+74WhvFxzvqeqCZ18tErriVTbsLzTRwx29NKKLLzh9rSAAUIDXXnpx05dpdWr73c5vtkzJYHJpU
GLJIodE5SjPbGDrEq4aC88NXTd1C4Q0xI8rT6MScV0OImlBDqMi+RtDTHqHdukYN9fFCuB5gdrEV
MZMj1Kv5BdzARVCgJQDRL0nuBsGHcxbpYmXtFrYLCWUCAhfgC8CmMbsbHEdRsyzrMKHH6BFSMs6w
Azlr6evljvVfzv0jdzDxubjoMyXIE15f2hRSncpoZ9ql6s5ps0vc4PPNWVg75CZAqAFPAxClubME
EoOishHTQQf9nKZb6Lmo7Xb48fkgHy+7KQGCOwFL5sI5ny2YpghoeRWJdkm0oIEO59obv/b92WUK
akeouEPz6wKtcKb+qNOvV5OuJzBzKTuhpmVhKOoF6W4Sgn+9vVFtBoUcrZwoq9tWjDelSpqVBMLC
IUV+QptwgWAd+YDdVio1Hkt4FHhO9yAVKLTATsPPt2ZliPlj2sakak0rUi9gIyZo+EXM8HVyBGSl
/pvF/Ckd2qIr3QJD6PKUfRfpgWVfN+K/nDPwH8FKhHTe9SFxIS4I+exyvIgMrJQxdaZLAOSvNaos
2Rpqf2HFgBEFWhDlUUSq89QtOuZ52iQgQYZ+9Klk1b4zIXqIe+/rLzgAcMgOIwGNDA+OzvWsuNnG
ZcTa8ZJRuXHGx5ZEPh0a8PW23lCvufofHzsEsSYqmADQw+Wfu/qAvUmagYQAYh8quOIhqqr/qgYb
xO6vZqV/+fG+GmxeVBGcjlAAwmB8/G7lUBUW6ET5f44xu3TGAcLDpqZUQBDe5OXe6B/QnPjVw3M9
jdm9U+RKCdgJpsGUrWIeBhCzd/Tp8zE+3m3XY8ysQNH7sgcpUB02hARx/QcWsPI+f3wCcP8jWkep
A7DnDwY9asJKDeQRQlv2xBvMZJ9R6zmjyQMEENZcnYXpXA02c3UsVS+GqmloyBJwGuuOdTYHfff5
kk3fuI5aMSET4f8Us04ZuOuDI7igNKZ2EsIbqJxQtIjRfY5aUXs3xI+fj7W0eNqUPtatiSdnTlYG
nasWWlo2DSGB7mlQUAbmFvTR9toVt7Ru0zUAwM9EBDQH+hkCNEMGEzTs9MODGa1EOx/vNPT1v/v6
zJBF6hq0U/H1EkILgzPcWijgWeMgVs7k4mqBxQLVEBNAwvlr0+gK/DJIzIRFgQryKc4PaZmCbn7F
aVq4y6bWs/8NMzv6cevYrdsSWHTzCnQBGRVPAytULujWUtd2Znnt/htstnZ15faVAnG3MBMWyOTB
TQ9W9l67/9zOlvcfwQiwbEDMzO2saO00ho9CQ6Mw2x8MpaYD6bviH0bRpwYEIBZUBPHTXN+lCGiN
xLJhRjQ0UV2VUNB++fos3n9/so93369ZmbE4oWlY5ZBht9K9XWsre7+0He+HmGzj3RCk0iXwi5hC
XBxIuq8J2KVXhlgyL8C6UKRFiAvx6NmVjLjTKYoSO15rlkfJsStPEfTSCkPzoEHt/8uS/TfYZBjv
5uOYULoqKWyZWH0wVI4//Px8gOUF+2+A2Z4DpGX3MdVwJqFF6rol1DXSoNLWEppLBozuQJS84Tuh
E2Q2jBYNKhrDeRJGx+EVqnifT2Lt6zPD0khX0SwX0EdRDO+2btZ82KUtf//rZ1bVjVAlVF38egq1
OWg6a9X3DEqH8WXN6VvajfcDzd7H0SgLp54GuvTKT2cLnaH/30LN3sZUKW2gffD9Uvca4Vubzz+/
tE7IcaK2Buz9R5816YXutEqegFTDDkTT+mVre72a+SP0ue21zMLSYiH0R3YG7xFcmJlNOWXiynpI
ktCASAm519V+hxd6BTqx8Gah9AImWZguWk/n3kTZdVBJN4Y4VKL6gcj2Ua3LvVWYZxrpa6nNhQmB
AUwHLzSS/0j7zyakRiVpGtfFWJAb/eG0u1X8zMJBAdQIEwGIZnImZk9jVjidQpEtCVUzfiz0g4pW
hc9NYGGEqZ8KLxUq3ihRzo6iriu9Qo0qDiN6jI+uXLl8P27HxLSF3vLJyFC1n51ETVJHsQwIxdaq
5ekjFNP0svYcR3yD0PGXtx5jAUCKzgpw8n9g2zOKwuo1m4mpk1LbMFmLc0Si3jeTONrqdtKtjLdA
nTENiHoFOnbBZeDMfAlzJAKIwFiELmQb0YwIqbSN0/2kNgSqLiyWG278UNzbLPv21T1DxAdeNoJy
I0qmcwQjWrA6BY1cIkQcfYBk5FZmzt3nQ3xMmk1DgAUUgQaQ3R/oRxKwj8BVEmEBfc8Cbe5VBZ1A
aJNxELMNGQTe+c4Y2e7zUT/yhAPXg6jWNKbk1kcMhusYXWMgIx2in/9GTrVu6KGrVrmlIj22Lss8
5M6h3qIEosJxNozuaNrlrWmVkJbLemXlnfp4wPFzLDB6IJmD7Z1DbZV2KKrRbDrQW+mKX5ipeUoS
B4zeEZSCP5/64lC4FZE8RFT/AYVQtnRi87JbxD8vFdpF+LiN+cpZXx5jasueypQoul47J33pwNXO
tTa0uLXTkvhbrRYHXn09lEcNEkSkU7f8xJA8az5CvwgjVlJ0oWJuVKBdUWICXGfz+Xp9vLeuB5nN
xUlshjxV3uHsnYV2w1e242NQOtVRsRHAHOGAz3e+7i0VnawaD4msNjz5LSHKNdK3yrB3DbmT8RrY
c3E678abORIFOgSGmqgcUX31vamre564239YsXdDzHwJytKkiXNMSXdvVOAFxcqSrUzBmm17HXEj
Apqah3H5u5Uvpf4vvx9pVZxFAD2Bnru2XhB8aK1BMhEKB41BHdhn+cqFvjiDdyPMNgFsNa3OWSrC
LN+P9+oaD9Hi52FLSA/DsSbzfpk8J2ZjoWMuTNmd60fVShvL0lNrT5hRdG+DunvuXplw5jKq6DwU
bnRRE3Eu8ugRadEftRmtLNTS6wCPB6CmqfPsA06fxoaVtIXLQyvbufIFesCgUfCy2PDQCbyh3Wsd
RcevWy9uQHiqSM3gL/1693vLTlQCqcTQzC/JmxxW3rulvXn/+em/v4vbksFUUw7kUwi577R7y9qV
2sDS9+FfgWQPARW46mfXVQdqXkcfcb41qF3y0kv42lu1AFsAxPPdEDNvxHFA3DWoWKHIGfK3XDGM
Q+lw/k1nQrutRhUsXpaMPMgwv/bw+m4r6tj/sElobcUbjEgbeJjZFWOUVj12o8XDzBBevjWV/h8e
5HcDzHnXHGFXdpwbPKysINUCzdkZaz7I8k79bw5zqRLFjimREsfI6OhGa5Wg/v11S34/h9k+IStI
k6zBHDr7h/kj0v/l85oGXli0ypmIta4tGYI0nQKwHq5haHHCj3DW2qeWvIjJFwK/PhpowIh0PYBt
ZlRV3AEnMXmNh3hTONmucdfMeXEbAOkHEndCB84dUAsPsNlwXJYkuqVHskZ7t/L5eVOhcArHjcpp
l60IzqxqvyVSW8ufLg8CKKCJbhEkUWcvIiRvgAYscU26e9DMwqX7eqFzwpOiJwE0CIB6zwNQMlYR
yyFTHGY28Xtxl7IDb0DCwSNvhH7fl+0WyLapjobgCtOZ7TvagXjN1bYJc0c/9jXwX4q28oQtLBii
aOB84TiqeCZntyRp4HEN3dCg0HSw029O8/X76er7s6NnZRqaUQS+X7Kbun7u2pWW+KU7GFEZZKIg
OYdFmtf/2ySWvRR1E6rpfQ66KKA8gzS51czIy5UblTvBBHUt1wRJtOmHX9dQ4GxjWEBbET0gZrs+
k1HmDHruMvDPCcWrIF1ugeajidJNIp9ZdIKguhq9COt7BJUgEu9dcBlB2llNH4z+cXTasDf+QHRk
R+PUr5sbQ3w98Hj/8+bXdutUorN414Z1u6mVoLL3Xfb1eOBqiJnp2EXOsroTbehAPDutfjr14XPz
X7j2rgaY2Y4jSVJxdZoDu4OKK1KKY7V26S3az4TsQPM7EmT4h+t9VIYhFejAa0MCoO+trlB3owyo
hQ1KZAVD7TyZCUhI0rHSg9Fyfxgpi1e87IXAB9P87xfMLEmrIcxhdbQNY0E3btltSsDMWflmd9us
Dsfk5fNVXTrxE1wLSE+Eih/yzEnesFI1MZxRAvx9Uutfn39/wSmeFMcAcQSnmomK+fWC9gJ+nca1
OkynxvHme6tbYPHaCvr/HGeynnf+YySIEFTV61CRW2IhY3Km7g5dWZ/PZskGkW8EWQk6EOF/z4y8
1s2oaJq+Dhn3u/qQj5tojYBwusXnNwmSaKo9NWODrGRm5iroKgah4ElRssoz1fuYN17fQKX0kORP
n89mae/fDzVz6aOU5GR0MJQBxizVz7SVgHRtKrO9z61YpfmA73fQvBgagNd/TShewzzzNfd+eShQ
kZmokkILaHZqcndslMyNm3Dk8qgQ9S2VoHhvBmh/j0+OtdqQv2TWQH+BpwfZoincuzY3lwEDFrmk
DfXkzabI26NknpqBzn5+fYvgyiMrN0HnPxwfrYaIbS/bFnxxiufxbI1cacEEUCGFPYMzCvX/v/nA
d8cmK4gxVi6o8cWLpp6gpf7ln4/sPB7GKWUwCTRdL1MGO+9LC4oP+TmxvtvG8z98/m+NDJ0rIGab
rOLdr09yqymjAhoZqQmZ4PG5aB7+YQD4v+inBKoVefrrASQeekcdITQmjNxXwG3ZrlXK/qJiZ+dd
h8YdslzoSISa7cxyHTW3ZNFaIqy4q26pwR5A9fKcacbRas1vdTJ6Qu/uU00+ZXW5LRW5A33vRsut
Iy3Yr9qwQuAg0Q2w9sMWLeO/3zUXwE1AkgIcoi5CA5pXBLn1NSjlwl2KDDqZ/GZcpcjfX6+t6ghe
lM0gQhCk/qV667LnYq1dYuFeALblb0QMROiHjGvaVEXPmSJCaxxVfzCbhzS197IGJsxFb8bQyuBz
i1m4GDAgmrlVUGkgYTwLOVoN7ZGuoD1odtEop01EgXwAgaXOMGzb//l8tKVN+ltrsaEQAlTNzHhi
rU4ybqG6AxjNcHarL/P9IZml4sNAOCA9Mn+89cisU6N1eDiCNz7d9kpg8O3nM1haL00jYOEzAIPH
Ibu2gjFhVTu4OayAqZAntB6z2A5lVWz0jPzD1iBjZqN3BnKJHySp01ZxWmssYAuTlEpun+QwvlVq
uum4vv98Vov7AhcBOFRoqiAmuJ5VjLpFNJBRhG2de5saf/v8+wtOog7oGQKNqUMGGcDr77sQ3xgj
3vehw9zCq9rmnqMsk7Wo0VTM2qupvmsT9+uKN0g3AioDnwFAMbwX16NmVd5DbIBDi0a7s8z7ryum
OOj+Q7UH2SuMMc8v92UpBxD9TZpOp1ZhXpW8Wcnr5wu3tDHw69H4jZt76mG/noJgbTk0030Qd1bw
Q0Fx6/PvL5nz++/PHjzdKIjTAsAdVozuc4tv7QS1JND+nmrSr4y1OBd0DiHMRbsW2i6u51LV4Hcc
xxRCX8qbyKAUuPt8LksX9FSlmsrHaGmbv0w0UiUm44pw4GeNnXR64e3d50MsT+F/Q8wfGSVhzB0y
DFG6Kdr1QDbofz7A0n4Aqg/6uqkp5YNfWA2KqsgO5OpmtHWK20G77fmerJz2pYUC3/JEWTq5UR9O
e2ZxKTtIRXDtTmvuWrqD1Orn81haKFzvYLHFjkw0Ztd7rbKhqajZDqFCH8FBIVf8nKVKOkI0XMRT
0fCjaJzUWwK+i4aEei+Gp0QfnJ0FRPAmpo3ukW4sN0DADUd1BNI5HnPlUJSsuWPSVb9u1AZEvhGO
oh8cuM2ZS1fW+gCGKjBgqgN0G7Vfprrikk5P4szfuhpgdolBDa93LPD4hA3bgiI7Vh4i9ZzBveFe
kZ37tUdnyb+7Gm/2REP3ok7UyhxD5iYHTee+bd4aDSSTgfAh42vcDdsCdEIl77wyz3w9QfA6nq3E
3pZ5qIAdPlJePrelBZ8IcQs8ZgeQCXSSzpbYdsrKoKQWYapV51ZJt3G7L6MgAnlyK/8hxjTgmgNW
jEdXM6zZYLArYhZGhGQ7E9CS3hh0jdxt4fRhNlD5RAkHbf7zwlTiQmYWghPItyuO32g3uXJL2D88
fVAbnk4GwphJ8e36/PV6Cy+pRe1Tpm+5V4mVLVk43lefnxllKks7tXMq0E0Q++2uytfe1qUB4GWB
/2Dytz9Av5gU0qSV24VgsEVP9LByza59frqG3wVidjrotKnx+Rga5eQiTHPF4VkbYLb+eW1Ru86j
LqSj4w2vY8pWZrBgRcC9oM4BvDge0/kGEwNpsF4mfWglvnS8tDx18uvJI6C40UVoTc1dCFevF2mQ
etUPGSI9VtNdiXt17DfVP1SfAN6BZzhpGUyq8bNBKLWpSWOIH5o+5ETKlWVa2of3n5/5T3Fn5MPo
Kn2oxqBD8v/lmAG5AraqCc31gcMoFzYnvZbBw+zqQMWfFX9jaZcnwVAVTiauinnaxk6qEXBRqCNA
LKaLvbbwx7VenaUVmtRcbNCATmmb2S6LREaZ/VeRD7qJG1Ravn4SLETNNip/U0ZlTjYpnNjgwupk
qEkfNew0WbHS6aqZvY9oSUbtGIqW4Gqwp/m9O8qIBa1U5tjhKL4Z9c6rdebr9MapIIsQB5lcqcsv
OGhXw82WCznpUbYRRNDo6P8gb63wautfVgyk6HArUD370H+aCyYIqOv7sMu3Y7FLHj9/ThccCrQj
47Shw9VFYDR74DtRgiSghHCmarrdjdBLd8d0Ur/mmoKEIO9l7llwlvaWUjibWo+UFYTnR4NDbg0B
DUYHL9eHFGHmKnokp0RNT3+D2FaaXweLXw8w26KCd50JBnRkgu4G7ZTIw+frt/j7HRRRUSHA4zSv
95eqCu8zQxhj96iaGs//kLTH7383wCxO4qIw+wjM36HBtlJsWHqR2u5f5mDBQ5/Awh8SkT1NGqdj
DoBLzW2sXMzg889PK3x9JkFBh0MPhhZcW6DluD6TimF2fSEqgEENeiY5bi4APSZ9hK/LjyGbMJmy
gb42XDOz650xwNRN1vKwINXGLuiO4I8cis3n81nYcvBPQmkYgSWuGnvmLrhDS0vQyHVhd7Gku9HI
WlZpbYCZu9ClGimNXMcA0PrunchL9JVrcgEpC6II0P2C6QC0Uh8cBhF3CeMuhkirZDOYd7X5LW//
mP1LMeyJwb24azxIrfl1m0O6FI+xowW5tv18IRcMQwe+U1ORQp5gTfq1YQiRdroD27vU3dGB2rVl
XoQefn0MpDQBc/57w83dFs3mreS8sy+kdQKoiwdlpd2befl1G0dKCz0Q8FzQljyfSlXieoiLxr4M
Se+rPXp25TOgUitvAVbmr+7l7DRdjTQZz7sXLrX0lMQKRgLTLcp4I3jgpJqOu7zR6B4S1VWQ1XV9
IxgzfZRHzF1TmPqT0xC2KciQ7LSu1QOVJdHOxf9axROEN1ABKtI7pVS2amycpE2fTKcLeNzekEZK
r6bJT5YOt3IEcNUU7CSK0gPo+Y6n4wmO/7EA7PGoqT3k04cx23PNeFZpTfe0TJMDrSAyrQ1kU0P1
GbC/wgPO/lXEZD9G0vZss95A8enVjpwKhK6jvReReJTD0PixXcugrvjJzZSbwi6BSaBQh83YSDzw
9+ibIpdPdtp+bxysONjlwZI71tCmt7qgV4uHtGVPbBCblhcDAlet3Gga1Q5ZnXDIDFPd62zIi9i8
4H4MK/FVFtueYarlwSDDUXb1A+LbU8F7DFyi/z/Wodepg7Xei6ryIdHEheX8VogYnNZ1fhig9iL0
NMYjJrdpaR5ITaYjDHbzAQ4nuNoM/Laq2+oi2sZF+22wXGTXkuS2ZWTL48w3M8MH6WZY5tFOZxNN
rGoEYFkIestKt9lQB1C7yAPFSf6IyNnIkiNeHB+b6E/VPXYo6AP/zTZuYnhGr3txxv3GPqhWfZs7
NyTNn/vCgEB2u43aYpNo+tEcfvVKdYwY9xgDAXvd/CGE7OHFeiNYJUkibkvRPqCL85h21nY03jiA
OwM8/7aATn3DfK7pfhJt7Jj7UVoGdmZtspHfuJXzaJbpKWqQecv1oM0hc1JUe91IVS+16mAk93XC
NhCy3TV1v+FtYKbGt4jaz4KjGibk6EPD1qgq4nHDCkxp75Te8lKT+Zq5JaS8KFXp5fK1jt9Isccb
PD0qHm3bjQ7GM0jUHEwSHxRebZi57whIfTQIxX7Tx1Mznkx616O1C3x0aLLLvX40t6q6t0h81prU
b2jnWxmElEfC9mq9pbFm+gNYaCGSDqPMzlQvwj7hJ+5yvJfskVnluAW2MAIrTZM8VHnrHMhIukcL
mZJatx5UKKUdnLoAcPq+yLfg8TtTDmJWJCirra4+a6zeDrU8K7I5x+BMaB12G+vdBnDcV9cWmx4J
LfCQPeRdn3usvmHteWjGfRL121R9KhU30PJ+Z6nQzSlgFWRjWkedniTvD7npvjppvq8V7le97acj
YEXWKTbeLPOPU41b7hgvMhd+q0WeSNnWqNVNlMTHgRRn08IyJhFEhtiel+jgzp7KvPaEsRnJ0ajP
hfOiWI1vNubWcjIvdREx1H4bOTvTDiFcUPtosXjKnPzetm+MuvuJfrddZd+rZCvBna3exVnvNWoZ
CGGDqpsGWnxisXtTdz3WLfZVa1PyQ6z/4OmLI01slBUYTeLXZeRZ3Pak294PEMziFvVH0wiGkm1U
99gPKWRglCDqQfSpartSc4+pVfy0S+Ix8Rz3v5lKvM7Mz1XCd5o0djyr/SZ+5PlzG58bcqkI81PD
8anzqwCZUVt8c4reT6Xqx+7Pyhk9nKagMWHwA/Hs7t50vrnseyqTAKxtQdqwXVwnvsh+AewYoCuq
5ElQsrcepbTBJniHwB1g6ScQvR9A8b1R0t+yeh3yEFexxzLFU2Xh58YIQ49+FuOpi28lczzDuqjx
bWVqPoKoIGIDSA7Sb1ErnnFCH0bF8qGPin5+bddY9Q6C5gHHjS63WfdNoRfdyXd6TncWNpoUqOn1
IOlDvoDqys6twMnPGrJVBP1dpexZbQnoYaqNcPjJrJygV+Sh4shw2/25ah8JoERV4du03hdF4xsO
RyrukXX2qYQQgtWwC7PpITJAUO5+r5nja8U+Kk0ItgLzWe6B1LvX3K3du7GndTeJuBGJAPwg3dnx
q5GlXtfejol1U5h/OEJQUzgepESgBMiPQkHgOKY7s0uCVP7Jyhsphz2tQOtmKTH8FvNMuvJF1jXz
oMfVeG6Xvplu/1TEEslfM/nWSnqDLiHD6zQHLwgah5P2u0Gh/zTEEWwEfZLdo81uzTgE0bsX2/cc
hJmGmz868r4nkGqttK2lUd/Sew9KsVsL95kL+s1EmB4bkQCNhk2cOTj66PVR0tJTyntAGDyXwJcC
GqsVxS0vtbOQ6olbvzLL/p4kNm4zlYM2PR18mWenoQKdAYgNvCpuvlVV/SOBLBZqdrlnMvt7Y4+p
pwKZUFpyCy2SQxQbO5YIVGuHbZ7aWwXtY01KN2X9u2Zo8sJr0B1t+tqXL6LJ/QaJcGn+0u08YE12
UtynRoMArZN6hS4vJU6sNwrLl1X10HUjfKbyMXKsA5905iMQj+JPbj8a8UNBRSA17TCqbFNlL0VW
4OWNg7JgRzWycIPiurDEDzPKvS5Tgk5r/II3lzyu/dr4wdD4BhCtasT7TKpo3441X4IFliCPONiR
V9nPf1uzeuml4NADd8AzswvdUxv90tZmOOAtKC3xJPG+NawHBb++cZT8xYTKhFId2g70Q+WL0j5b
hXYqMvNO754bsNIor7X2RNhtMlxa1nrAXnnQZ9x0TgFCpN9a9MZsDWuk+C3T/HzIN7w8grzCUCOc
vGRrKAlQYL+1zPFoF+GigFYKmivHe9eVAcmoRwdQXzaNF3HHq/QRCCj5s28t7uEO3KGv/6Qk+bEe
niJxK4rfHbaFoBPboB6as/csLrykop4BLWUvbe+iqL6l+lZhxCsknobxXAuIsCnYwfSnUzw67Kj3
O0FbL3Fr0PenRxBVekDnn7Nxz/l3NXkjydPYWKe67rFtPyN3hO3BYyQQBxiO4K7FhmZ+au8cTr0x
0nxHlx60AnyQEaMHsoe1/uyMLeteUOA88izyIrGLBIyl/F5YUAugsS+EiufB9HUDYbCVBWCT9Cvk
kCCksB3Ux8Z8jQHnt/X+G+a6YUays2rn0BXusbOehvKokRMpnqPqp22Hg3vRGifA2XaH36R9M2E5
kcN3PGn9CJcUaQovhY+qP6Wa8qNU5S7K3R1hGRya0u+c1BdyOEg8DGmnBE70GvWvJdgDkS4KlImV
tE0PeN6OjEd+I90dYt89si8gVRUHyWzQumg75EF/FH1+m8dxALZvP2ZWkDs8KLJ0ZxT7qkz8BBRg
Zsx3vY12uDi5b/DTmj7euY7iV+o3p4d2vPs6Kr0/eYggC4AbFwyd9NFbvLFZs1Gk9DUdWby2Pqr8
rtK+q/S7m1R+lfITbezAqg9UNCgkWX6bG36qVL7srTPTyEbj5S7OKw7/OULvott7PR4SYSU4HA99
Ax5iFKAyXEa15ivS9StmbpUquyhd7OcaxWVTbuz6RZWp5pXQmdpBOkX3jBH06x2rvhd9AnKY3gNA
rCmMh47DF07ipw7EPSR9oMkPRQ3RI78r9V+mnpzTUdsQ4ZxoUaKbtIYl8LPO2wdYxTauqg1UoO5y
aziXIgEOFLMwwD3fPgEx4TFrCATTNrGaPzXjTeECWwx/s8X/yxgeKivMQXQa1d9kOwZV8ysZ860B
WYomP9RjtbdBVpzF8qRL41DE9l7h+onax3EUl5hagRaZvmgtP1Mea35b0/ScqO1BZZ2vAZiINwq0
488J+B5RotwwmsIDh+Cs8pBZx2K6e23uJ9UdGGw2DSBKBaR9KK/gZaLaJqvtKJJjrd8KtTtkefWL
gk6Bx88tYNqOxnZEki36o2+48b0v+lvWXcru2aa/oqHdk+J3W9i+LP5olINNTgQqVT3UCPwuv0gw
x9OOb9BBuyFttwU0+aD05VZL1CBz6mNsoxDViINjdpDS6rzIqPc6NC0nRmepJ5sI73QlW0B/m0Pi
NGcGptWscL1qHD1IigG3XXhtZvll/gRpIS/BacrVX+h+3gzCgVdzGZRq2zfxpmpyMN1oz/moBEA7
/WF9GjQ98RtQ+2nid+++ZDLxYgpJ+THdK8rvkeYHuzR3VB28GFWgqnkezPvRvRPWSwdOFm0YfGie
B4KkmKi5NYdk6za1Nww/8/QNBepN1be+ADlsp7QkqEvsRpY6Ryf+yeAyDYhJXH3HOLsU3b1tDrib
E68HYltqxoWLfOtYvxkSGORNo5hUF29SNN72eCv1vMdb2AZj/ysdm8DK44DZ0V4T6p5i/lGv+VpC
g8Zw92Tk36B6OS2RN5TbPI9xAO+G6pnG7slCWinoO33Hm05g6V4lzrBZkZteURFkD54DtEwiHt38
Dm0XnuLUXoHMhqDQd+1UxEjEl/xU5dKv5E+ZH9z4opAR5+OHidtjHG95Yx97PNcNFEJYJ/c5Ivhc
lJuhkR5aGwK1r3ECqRfZ6dGIyaNZO3jXxQGYzlv4HPiPSWnCu47wb63skLrWplUoZov256BubESn
OdkneXKqaoa4DA8tae+Mke4EQGae0BQ8LWAbdnqYfBUSSm8T+kq6fcNGDyCrTQYOZxDs6L/6WjtV
QHhzozjAMX9tZHFoK70LJMhGIxcYKLyGnVHudHRk+03UByRG7m+0opOac+OsMgjcMAu3JHo5vCTC
OxJxeAwW80t4V8zJ/Cy7NyvjUGsPFbxNtf0/js5jx3EriKJfRIA5bJmU1ZJaHTdEh2mSjzmHr/eR
F4ZhYMaSGOrVDVUX6flZHd+rZheVeyHei2I8K+N72eiuUFJ3SZ4W/QJQ2Meq5SpZEUrdRUsfqrXC
Ytph/ptrw5t6FlMqnJZCuZdO92T28pvRd++Fldxm9XumEVCy9LI2FjkXipdaYrOaZOkMxWGtcliR
lqM5cetZ8jPGk3uJn0973ZScl3LhReo+Kiwu5Lo3Cx7GbtDYlR4LVsckvfQM7yG/zTpmyLWQnoc5
KIbCq23SONvE68afOGIUp5f13h0ctQqVR3QLW7re67y9CiJ9Vqk5VUW7WUn06FqGMJp8X2SSV6cF
z6EI5cwOOorVnvH7ySvG+p/llGfZSE52hnO5L8JM/zCX5wl6aDXboO5rL1XOeWqFuXOuq6sYX8fq
JXa2Som/ILaDqedN/+OKetKACd5U/IEOvrvK/Tet67ap1jMRnK5aLb7iRB+ViHdybJE6YjaZm6XZ
PlLjXZ8ChbVqJnJq0DTXfLwY06wx4zc/T1VxsOZj2jxVyy4f/+zkgUTLq92yZW/VuAWL4RU0tyI6
92MU5OwaNtIXvPluCR+QGj+EJrPetvHk7Br1wbqGdnuoTMeNIsXr6Bd7mYXwQ7rVBw5xWLmBMU15
mEgphoAqs7FzV2IoSDr5jXB9B4NSCSgN9beFiqgHeoetnW770dgp9UmUO81g76AlbWBm8BzQmq2T
29rX1IQYqnG6yyenHHyJ7VCamripxsMcUwdE5s9ZGk4G9aa7iTzAZeV3xd6h2LCSFcKjQ3sJp+4m
t9epZzmj89KP90YiabDaSeWZcdkqClTpT7BCz15Hz3ZGr9VfFitza2fr2G9rN2/aajcBlhaxBm1x
4EYW68ZZryuVUDM+x+o8z4fVCtv4Zmm72Fncvin8TLtO6nM5OIRL3ZLqt5pXF2cJLhp8JT89fSFT
oLh2OX276a2aIYeiCjbqnT3T3hC9yQDqRxudzO9dH51q8kjwGrml8y9fn535uKaXimy22Nh3SvRl
qX8dV2TtD61zGvGuzNRFQAb98a3mssnVt1ruWYDfGJukv+bi7FS7qAU0Z8fSDqQ01K2rkDJ/7STi
DWov4qxtcpXvqrtN84mo5T7e3biogki9SkLF+zx6ibpSQ59nK4cs3E9yFtSF7hHnxl+q23dpGjZl
Xl77RFzl6misjJDlP3GtbOqaP0EyYSrCTr/K5TlvQkhlN1p/lPnQJUcnuaXjfuB2dOphku9TfM3z
P0u/6QVcerF1unPFg9K1b3Ure9n822ZbC7pUtkbm0Msw0cJC7LT6RWIjm35o+5syBhWrxUxxX0cR
5Oa91yUvrw9RDztG+pUd7wZdDSSb+2cHuv6xGKexnnZpBF+b0dHnP0I+MDU2iMAszg+AkaqtOzo3
OakPjZZ51aC5bW94rfhUuGyacZLbm5SBRd/jfuSJEL4TzeEktiYPaIkREAWyTkJ6F0u6GKkaxir4
qnqJqt++ocldw5r8izSMzXSjmK/N8Bub72saynpKeZIDW3/rKYUG74QyhN3warL1XIy1FysELy+5
PycXqyiDfBiILPitCkG0PImhkuC8fpOiY92/Kyv+lepP7zvPGWj97/V676PnVbOJFbzayr5tN4N2
k5oLDxDgImPf8fzYGK3SG0EJNPAZqbJtoiRIS3lXWrZf538se2VvkR5OyrNZPZeOnzsHR498Bdwh
76XuzJZzk4LmeEVUhC3DmDpLOvvhcdrf0vmGaH6oCNmwhuSXEAb8F10Q87pbnGO95ktdQzW/pQvt
auHr48kwt223qbU3HFKeXF+1gu0oy1OjXRWL8AwQQtG6mjn7ivVRMH1SLqvXK5dUPSb9zlC3jpx4
rXIRGWQGBDb/FfMMGzI+2ggkm/myBfsRnQuI3XzYT9JGSKdorHxzlh8RKJ4xCTe1Nok+nZgOqdxs
ov4ASTaCnt9eLHtL+Owmm+hNu4PyoLXEoZusV6c7LIV0S3n3k5hgI2F9l47NoLMWbfJhCjUjNUkZ
AUhgI5TnPfv4GZuqw0xhwYryN0Pm9JbpdoAvxU6o5ArdVGRdausum6RnzpcE6k9W/D45lt27053M
YVcvoV3eBNc1noBTbN7cxN0x6p80OWwty5ONH6G+aB1H6b1bl30itK1WlLzDU+hUdFogqrrb28k2
cp5LOXar6QUR1LMaNUiNPsgsheci8wajdLOl8lhoNaWBJTIvkmkJ0+84zly9WYO11A9JDZPmlGxI
kE82h5sq1cdFel3HOWyqt2GBpBDWaUgKhIKt6jxzCgeDU29kkpThlpX0uNS9p9jUx+aj0z9n5evR
VdnN7Jt0x8p86zgv9OIzqX5oHLyakSPBehqFbUTFbpbPjvo7DxD6G3W5ysp1qlnivPIQmM9lvrrz
8pIoR9HCz0ifunhdrKvZ2qHDry5aO7Csxq0aiVETzrLKCAxYL6uefGssPDOuSN0KpPolWZ6L/q+A
P+yXa2dtWcLkxuh/5c3hgKiIK2/BmYb8Fw1/jXbQ1y6glbXES2FSEIx3Gz4te2vH0hvLk1r/5OpL
plaA4T99Dcrmm52H7pJes3L1xqLajcVf3N3i9KOYEEjyuzE3HumEbIDRHN2Tq688Pajxvp9rdy7Z
lLZdYGXM6qvJ9iW6Tzr8U8Qn06kjSKJH0VwP6jS6cftqlKSs8wrKPDYrPBQ9aVwwJxgfnbl1J/jd
Mv2sU3+tXmpyNdbmutDhtDZU6T3RL+u0HhYOsqL8Xsp/Ang8i09LyL6qvGhiV5j7xd7KIwubTpBr
BXeOI2Ju3mMg3dCyo4zLei2Uj6HCbSQmPv+SGE9zc2+mCsckWToxL8ZBLc9a/KFhWS3pA3IryBRK
zkF0OgA1c401NLuPSLtGar1dnEM9/41Vtc+HzG/bu1M3dCiFXyMa6Ia7OJnXkUS7gFH4jH46SsO/
Cjf6NEp+o6j4RCfPodrI4liyo6Q+6+M9bwdYK91LSYpYfhO18ovpWx4NT2/hMKPdEv9Z1qZzAv5G
AkU4SX9xvi37s2neBxkiHRZisA9DD9n1iPDVOV7nT6Xfsvcpsg+lcq2htNbMH0i9Z4suEX4ch8ni
swHAqcOouFWIB0tznnmyHJZS58p71O7G9btETbDANCK7Fm3l6VXY8N0H/dnp9rP6Zc1GYGpn6r8l
efSfnpFGMNSFXxpJ0Bm0AyvagOp18W3VhT8B+EpT+L12l7Q6LBZe8u4tjiDNQMdD+Szqs9WRa6Qt
oYguefqu5t+Lpvs9YsVYwhf0refkp0gq3LH5WDQrVOP3ePisF6opjPuiL94QH3L63kWGbiogQMuO
wwRoz5FcZvfMqGB/fuviHOtUvxyJAuoM9QLdcj+koIqp8RoFZqEJUgjQuN3bzi3uLnkx8ppXzzok
mqKu2zbn9sJypjCys/VTSNsmcTYSF5f8021mdz6BUQe7aN7p4pj1cxv9lvTJi6gwKFk5+Xr6Zhkp
a1MzbEZLp72tFCpVM3069sB4kbT8OdpvmeewZotXUDfWrNjioVpMONqZ/jLSYX7hDZTsLYEFNdO3
rAKarLyxxlNvsBZ1+hyWH1bqux06VKe4I623oRznvAySGKxm+BmXahCnJjppLAZrosaVDNAaHHxR
nRTlbDCD3pJH3fym+s5Ad4qz1TNMFbh467rXeD1zy9G1qAqkJzxyTKXdJK9u1ztB4nSUnEs2Axwe
IJNlnTohZsSmcm49JY+mjw5IN0nPg3mV5mtNI2n3qj/om57Ea3wJtkCP7Q6TY7oyE/HOEtQqF2L+
rZbAiiw3re+xBlP03BJh3dZ7STfd1TlW+ZsittC2xhDmHfXZfhrZRKtkR10LLNYPzWhY68AxwCC9
1b6VJnfv2i41ZD/hWlEcRmYWrjZNtyGAOmir0aW19nH+Ti8pxCbtXx4fZZRnkRxX624mmSeBHkrt
rFBEUll3rWiXxreldjw5id3E/mHTICt2evILjuSF1SZzpvrRjqvAcS5pYbsq1QFt2DPtP9k+Ztrr
1D/XtAmWEdTKQSM7BNqtJ6a0ZxWfsuquM1ZQb2tgW6vbJodouenVQZuOWlW7jYPikbpy+pWq28b+
1qHUWMw9Y1p0Cm9Wt1qywcntlhHRgvPedN4krQpt0EaSsS44Ra1VPCnOA13JNipoRZkcz8x7t1NK
V4uTIIYmLGGo6wGpGlp41g6G+VU60JPABBVdoaG1Tii0U/2hWq9F/ZbxE6LxtdZ+rYlWgxNRSmSv
rjdKfByrp1I6Ok6K3UDePlglSaMOmUFrhaj5boxG2bS/RtxzBjylxodj/CiZ4trzyYm+UrnyhuFW
Grm3tP9so4BTgYGvxM4xpB3bJl32fqXa55gUh2TSN0SQwi8zvwewa0u3Mn8m585sMYffENRlE5QO
YBnsCZHuZvq+phLk5mdXwhLE+Bn12F3aGf3pXs2whechg1y9DfGvqnyO08Kd+UO6Pi5z5xlq7yXF
u6zvWyEu2kIhmH7KmPdQcOKzx9ZRjW1ly5eYTnuCy4+AeuXASSu+1eEUT7dpGtzaukjD4eHvSOOD
pJ9j9V+t/JnS6jodVQ8hgP1mkvM9T/t8PKvZKW1/B/VJjo46TTmE35JemuavZnIeRQ0Owl6vY8eJ
bN41/U9NWPTWbXN1W1bvY5tuckM+9qqGkUV6PAR7FtV7GTx4N2VbCeEuot/JUTETaQ4mMEjCeGuZ
SDtHesLLhggvGF6iaKkx3begGspnPQJ4KOU2k+/6dDaVBQFxCCYKzZhd9JiNYGu5L8tm22LjW1hH
4zSGr6KU2bTetaP6a2b6D7wiaalbP5qIRXUFa0+1bgps1F2ZX8lWRcbQ/6bqZ5E+0rk5rMi0+Vjg
DbC3TmnyfkVB2pSBQt5Lmc6HSVmCIuXIGSlf8fJgpB0/4cWRnC6UVx6neqfZu4XmvJpiv5ZeVp6K
SD2b5XMZr08PP0K9or8ajMCbE9q95cdFG0aQaVPyU1YMPlqO108H1kcjqtLbz5Nf4iyYhuk8L3Yw
6k+W9KR0tpctsa9mtKUrLbtSeYvtt9FfifSZ6M+Wsa8av5Vfk7x/c/6/FX8Jno9pnF0n/4rolyvg
7QPZtW+2ejchXVp12jH9uS20v8b5a2BZLfXYUD+lekvUriouttgaY5irf6J7LCO+z+vk8cIHLbtq
pUXxbDGTtgGW1b6m5jTG/8bJ2NrJzjJfOmC61hDEoJ3lTgX71X4pma6k0ALCxjjGPutfYAC9FVI+
cwxXHrtDIkngIZE/WxqcfgYi6X3NbtgS+c+Ob8P0NJo/ef3aaaR3L1lQAKbsSg4sEh8c+PJk/scg
hTtwgCjWdcU9YP3iJFn4HjgxNmqUHpoi2qY5r7R8qtYvM08pQwQ07mr9ZYqeq/FKmK5bc0prVr0Z
lp2d7pmBxr+wNeKzXhybGJCzftkjb5a666K3laAB0EfX3yRm9As8S1hs9oL2ZUKQMOzfVvtnxs/j
vB3iL5HVmyKD5kVlaeDbdD5IitEtWHw56bGfFqAT6b1Nvpv+K8eo4CRYsMv1YSV4uHo4fCu/p1fr
tbclfx1KrFpc/rb/azm01LY4tvz2psPxYZIXv1et/SifrOZm8Cdn6ZklMjwNv/1IIwFhnOhB2712
deNlUEEiBU+v8maaJc9QZi9aX1c78ZsVW0lyGYnE0tDQI1optoTY3Z9Tr+QHza4dPyDk64juYjb3
+bEyTmQ7tblkKRqprIPQERB0grv4MbnY54JnGW8IzGWaPT+afAZnXaPZmbTaepibp6nhZFLTJ4eJ
D2F3uzH5hFV1MXbhql88M0HdRapHnAY6op5Rv831oxlbrzNtwATio0J8G63RsKaP1KvzRD+UISSn
Y0Sk8FOinHScZI4khcucuqZ8T2ZCdH/ZwINu0u2K5reKGKCwu0AULRGbzBbl0UEWBgF1m2WmsjQS
bSDL8lvcSSPnKUmbxrRs5/wtMuJQXWOkjqeYTYA6vG/ZX7ox3djVTkZQW0x0ZXw8GAnaLvcnZzPq
l7mk37Kw5o1DoGj/SkoIRcyQr5L2pWiJlzmmL0e7BGqLCp6OrDmhOVoBAbgb3KGDmy50NymfWlX4
wvbHtAmKh3yp5ptCsoI6/aih9JEDqpkO3TA3dos98LsbKk91DmuBfhC7Q597xUxPznO8cOtsB41c
8kvxJcrXuHqbS3s7Opqn8Nk2hqYHP/mjiO+1FL7aIgxa/RF2eBPTYlgStXRNIUVBH2b5zgIKNgRv
9OZ1ab5puU/W0vlR9sOSW5yriJzUSWN9c/TsOCo3KYFSNuX3aLk7VIkY35jUjqFidc/T+F0u4rO2
psNDYmrxC0Bo0SKdlybZ5counz5SucEbJHuCwBm9wAokrrboAOp3a6xDpXmb7INTmAGTX0FOLqyY
3MGqnkzRBkkBa5fWe5PZjaVRNv34vHbLUXYOGJK8qXoW6ms0196avxRC+NLyM9u7cv1WhpnSs3W0
l1q1fEdCd07zrXBWr+uhf+HXWBcQ1v2wJbCG9KAmMFdzN+Esa+vpuyiUjcnxXo1G0DJEWrA9Xc5O
+PG2VRfRVtX/jKo/Ka2+a7LuWIDQHVyKVS25Hd3pYHhZ9dJm1MrUoPTIxCtsbDn5qSbtkOXZrZCG
MLU49IEyJUm+4t6IN6RzblZtfVnWe7Z82tkH/69h2Zr91bLCaDjr2qUpPh++GD0d4WqAhNhQRFq6
c9UFrbpZIbMZTnUL61vuD6Y+scm393SBQFDHvoaLySgnzoqdop4sFTvWoLr1GPkFHhRRfEcJ1IbM
xuEOGt7cVM0cmsk+RuxLhsgXzE871q1HGNMd4a3x8UF0NksJBwLWH0zkOqRFefWytN+Myxv7lNDl
+vuEMFMtNU8MjqLHq9E81XEbprXC2bagCsFgJzmuGclNsZ+xHm4bj4cpWQJZyb0KRyrpRWv31vMx
hLZ6Nr6ykYIwrl/sEHULJL54/bDlq3DeEv24TkhbvD02kVAq54eljL4uHevuOJgfA70cN3src3KY
BfBjVXaP07dcZV+psM8qVcC+vVMuWOAIpWBOmEMfFSZ3vBkOPoGO6+fQlsNs+GmJ0JXNUHIcb53r
bUttKco3rE++bUj32nnBgENOla/N93RWfDtFHYKuT6bEK81uZ5tSoPYbLN37kQR5GopVLv0JurQG
M9T5WZN/4vGvXzR/HrKtXAovsc5xXfiS8y4p6c6UMSZkW4KFXUUp4IhMiM0PfdG/i/Z7rl8ETWEL
2yAPj9M5DXNkFiNnm5bSnXiS+9QJM1GGHRTAOEQ7Ndu19nvKMlkk34h1R4+h2W4nZxwWiBGNGH2p
r8ESDs8ydXiuEOZ/mcTez/O+zZ6w1WidGSTNqTYI8TTAhLr8rveYmUQF2sImG0P4NSrfCF29T2bv
Qb93yH+StZ3GrdDFuYzt9w7taSo5yxDjp9HT2i3WhWS6mokNubPFiLMhb8BjecEl6mB4iTXIZgOe
i+vfjGctN0CGwNepD3XsRRNMGGuu/cXuQiNzdkoWHWfMCyY+HDX/F9kvawruy181zJ6J5UcD0i0K
dFV/WMa7Ot8BPQ3s9Hy2tE0yd27d3Nv8uVqxvJI7UQjaosceoiJA1bL7wyLUcABFdt031pw03fcJ
07ee1H8l6YCL5ScdjpN2ZDMc99l7cBxjXXos5/HL4c2xdpFxqupjsr41xlsE8zYnIlwXUCSrHysp
gQGC3eeapt1mqIfdgqchsb4XzoyGEzL/W+qvKNe3kom62n1K9oZnZLX67STl8J7Yq2zjVOD2MFLL
FcvzSORcTVFf8PrGV70GG+NdNeDSHBUDlN5t7EhyiQ322JtDjM/HqL417Y8uzHBwDjGeauU3znYP
KtjM76RBQBRc7eqtSL/V/BrrBi67v4qDHSJAL1iEOvrNiNZq9DjxX1LjUxkxA6a7GpUfO56KtU+G
xBPvdWlAn1f+YByX2HDr9rJ071O+hnl9c3AklBkwVBsOFD/g+LcjrUGPRNpgDQStkessiaNi+mm1
ybtD1KGgHwp83sl6g1Up6pfc2bG8xX1sF1cdGKD6XwqCGQusaZd2yvym+56WfW4we6OEek7ztne6
3VATcnCXsRA4u1nLPZG/iAhmholug/cnc1XudZbtkg4f6mejXuP60ZWZGI4OcY/VG0kdYSxBCIyJ
N83yQ1489V0S0gd6TdZSlvg+/V+nhmBzHo8nuhm3Lv0Vzr1my/266wcwTNSHUd/6SlKhcmh7LgLe
Uv3eTed6OkSyDMPKI6j9S8XTiv6oSodG+nqAACpe1L8+EDpbs0ztxaZnnZbXETq8Wk6m+JbjHA9s
hiXwqq6bOV3OusCPD0FQYuU1sc2MqNTSs1yfLGnvWPdmfZnGOEB7By5vqq53x+o7xVYjR19adUod
0lSnTWrzyy1cyUVHTTY2Br5h8+AsMBuj2xrfM2V4tPUglTPf7n/7PqwMxPZq0wkiH26C1n5IDxoM
gE71iPVtjBm0e+6a91w7oGgFY/E9TW9L5CdrtovXn3n5NCFXp6RHLN+nncpgwadZCVcUMJIQFnSb
XrJu7eXeYjZkNs0bGjbJ4V6F/sSptxHia5zw3MqsWQasCsgp0W4s7RWPQKGc1Aaz9WaWjnmM91ET
LqDVQ1iZWwiw6Ng6Z2X+ybA8x/VvlrQQGPCmSIKz+pI3L071a8gYDcMJjB5nr6ZxyLp9E71KCOMS
/JkJw9V10UZo6zGtX8r+tBpwXpm2KXsY0e5VyRnipx2xMfeBtKLEcJ3pmwU1nH97G2S+okgN+E+S
aZfUfxncn2muOzt7yRPkcsgpOaX5cOj5jYlYG5T0vAlGCTOIuCvQJymySQkTD3s69xddoDybR4ee
uMl+ix6JEKdx2f7iWnAjzXIZhPSTevbK+F4lH001hmnzUFaI5jSfWB9Puw4Iy+5NJ27/OxMAM5OJ
vSjatRYxz50VThyp5nSRF3Ea5vdibLB0clquT1Z+6SvEiu8ObtVGc2R5oVX8VtqzNZ27Cft1eh2j
3YplZMUqCMWADcI1IVxHX5WPUo8K0/21ecvduRrSh17C4IOZeqfb2rHYJAZdPWiqTTjkh2s+qUFT
njPnQEQqbgWNMPnqwAwwLoOPMftY22nXzvdxwpA/xMHj3wlDFDGOUxiPCYtcbLE6Mtr27QP0IUZg
/PoZwCVxenRwDk0FcgqPRlI8UzVLXd410q9efjTOenGqP6v6ESw3NHkX8JWDlJjIkW1vaipwXwJD
zKL/6NjlcOrLAFL9mHVwgPq+8nJF6U8HddwNG808VvVTWsaeyXiqYVxNk+RHRjgqPXEd+8WJibFj
20d+FBgNR0ZtTNmTFZRKXd4uCqsJkCg3qv1eDkAx/lnrKhRoCsxMyIyx6Lth+mLygr+jHFdqdGU8
r9OxmT5QP10DPF3VdghB+7BXMuvolo3EGBNGhDxB7S0PQhrOTta41orlyoEkrdFAZG0/FH85hr8s
Psezth8XfF7MJpiGFz20RWqhfqvU39ygMHKgFYvxKdHOtlWL8T3m7EKnqRnxeh2avYi+CwivrH5i
NueYkOWrAhwVNvZ0VPaYnjTpRWDIg1/iudLLUBn3zBCQgkH4YqLC3ieZr+uv7fhvqQ5pZuEHhdz0
M+OsOF/t/JnU2Wag/OEAp5HObv2kBzqjJrNjh2qheX1VXDo2vIFCz4OqbrqEtoJLmP3oSNb2dO0w
N7SRrxnTUal6BA/ScnnRzZnKuMvSWxNXnlDsYKDJL2d1J6Ok99MPhlncUy1KzFNjKlgpbyY6ngEh
2VtnhcVnatsGmk0eU4xH32lvufOm5QOnyuJp2eynquLLSDCqydtlpkGnoaIvCvlWhQoknUA5yVbS
0eO19iqLC45TN642Cueq3P4bAGO+3tFdFvN+QB9T+gFthlLezBkYo6nPSW+HY24yuH6eHigSc5Cd
eKaFl4xT3c72IzeibtuL086MQcFSx+Ne0V9z+MRyUTlZ3ydJ4IJ8b4fca5s3daAnGROXxQFXrc2C
aP4Y5C4wIKBUaMNyrADZ2zwHun2vdDWO+BBZ8W6O8WaCCRh+G/0a4R4ZtnF6WHP9EwbTz6SUAi9C
wfmwasPLQkdln7N5Ly9fj0d9QEJyln2a7OTuaESv9nxX6I2yxxlEbeybOshoGyJm0yqoD8XBzD3v
HmSykJ7i+MOeTnk++FZ3r+MPDGxT+b/hrazVXU4v2egMkxUS68ke0w73JmdsCkUuqTby+D5POKgj
fA3awbIw06NoDv9UG9pQfE8QEqvU8h4IL0Uu62mtsUVtlpzlSlO+mYafUnrXijrIo9zL200qbbqR
qZQnpTmp4pj3vdfz8mjQ0pNQQmGf0vkX40NKmo+1kY2QPhQlqgUUJsCsspY5YWgI4VmQ7lU2xLXo
7bnkq1PzZHOVEv3Nyd7sZriLZi+ndwXHejlnCFdXAz1CzjCyPXioY1oN38U8BYaO3wzrRd+3SC43
ix+u1buoOLRQ37XzBMxmOOgNMBdOaR90+Joe5Hl0zbvIa82Nof8Smx2i8tflrp4XT5Y3jhw4a7RJ
oNgcQc0YL1ZUbTEn2ngI1OpUMy7T6PsZfEBEB98fbcPhPN+s3VZgho7DLp1Y2/9jtWGGB7wZMAwX
MM2YnrOPvK32CszhtLPRxnJYOMT2MS+YhnqTq/1I6O0ks0IJkIflH34ve+gmzB6oVv07NHNgTclx
bBzQ/KGomS/64tGKGli08qeqriRD8jCElQM9S1UoZWnH1lhU5ZZ3bJi2q25ebI4bvR791NDOdoXL
lcnU8su0gfbMerJFIx5ZO02BBEAuzhHPRbMeBbMB7X6ot6w4BUcs6BUMv2AdVTgXbEXarHN/KKuF
7qfZ5Gr1OVqhnAPzcFKAjIuIWdAHfB8rBS6Alxh3VlrcJOcqS9c+u6sPNehS9gNTNdnNzucnB3ZD
PIKZtXh2Z9y4K3ZStFCU+YKtLmlpuEV8GMttiVWoVo+zcWCvwmMw9EGrh4t26DksB7YildI2jxLP
rrnEyxf+qma+qoyqtPkJqxQzSr5ebfUeOktpPKaWgni8ttKDhdtb8TY1f0nk8GLm54qzENeiOapY
YyZ4fmmE2KjZhvSs8cWkouFzDhM0abec1VQPBeWmrS7F8mfHX4pBChLso6MiQm0VE9uN7o3OpUuL
sIt2ZbtL1q9x+NeWmDDVcltxlZx+I1uUqzQKHy9tXnypCVOQ+1JB3vsmldmbGUHp4k/GJz2rkN00
f6cQt8bd4TGbvcfD4yQsCD8l5kWxfNkEJqomEuJ/HJ3XbuPYFkS/iADJw8PwKpHKVrCcXwjLbTPn
zK+fxQGm5+IO0O22zLB31ao6NErx6RjOryW/l8OVR0VhakEFV9663nIrM+CrUX9e1G7c7er4w4K1
NkkYlRMJpZOmQ11nX0xm6yKHu8B9RhQN+fytgBlpWhUYA7X9Okynzj71irE21S/ZnbWKEGH8OXYV
b49sJcRVNRfOGpm3Y7f038esWFMl34YIQ1q9i/A8HJ5T6GJu4FckKq4xy95cLs9uXn8XB2NHvqJ8
pxph5r1TPMXVsyDNo1TfCqlFSRwsmZ8NfyvlxvGPjsbCoCC4T88VqFIIqu8guDrRiy69HKnXBF+M
XvjemuRi9WdoYgSu88DpVUhlyEw1aeJzUV5FeY9QXn1Hrpf/FRAbyRKE6bwA00lp9bXkLTQk75p9
tvKv0fgNsmvBXab6UIFkK4GnZEXOpJteW7qbi4iq43DYSuW10IgDtKzp6l8wxE965m+bVvc09bNV
U3aTj6T/zMNT6v9l5anzr7m8jvOrqDYCIUsMnmhP48yBvAknqFMikiOPcJLu2sc3zofvMPlXIqBM
CX9ZRW50GOaZCT/iQnKITIyvXXBQjYuT/dkCWwNSshT7HDIqYQP3500ez+sYhQpQTXKTDDqijfbX
WrrHy2+l0wGTgYYXzm/ZPUTsYDBdh/pDHxCPoZroNBCF7RUTST3GtgRTJZt5b5I99LnA0KMCnSzp
gejNUWAwVRnPUkXw4ySrdBymd9V5LqN65au/MUFIx/yxi0saM6zPSOWNmwfGpsuGLXOU1/PWlNNj
jEjQOtaWNd2TJYhIlF6ysF1VNaFvHkPxVHBcGsuZb55iEbk1phUq4Soij4svlKYfQvnUNZa6+AqN
GsXXCBXHCrxWsdbshqu5+OiyS51Vq1SeQp6oIpnwRy8pgYSodDYiPmuyYEgePbX9rZx4ZRZe3vwG
HPqjYCwVwzHK/VsMkdH23sjgSwXJGoYW5XpCctFo206Xaa/hNRMRKHBYuqYJri4+VV2/a5QdYf6V
DAZYs2NO8/u4K4vtHM8oewy3+Sm17z3gUOPv2MODZh9ZRzVF/wIP1xV/n4iNbiC3pu26bveK8TCL
r1g7o6bhGvwthHxWdW9aTLizXNiUo1lXDNE44ov80RYEqDoFDUl/F+LLzH/9ClW4vWpk/jRUDYV4
DWNiMe+z8rlp5Noqb41ACPGvTaOBeNwhtla9dpT5MdX/Zaq25z08jBa3W8YUgzfS05jgH0bySVXp
RjbcHqVkaVs9Babl2Zxq0keq2znsoIWxVmLFmzWLrVb1cnHpinvdYA03hCPSjWbaJ9Nkn9rMwbNd
vXeYtBRgrVKANS149EiZiI4Q0ahYNjuLwkTIce3KRcVJHRhBfXuXIeeMJeFcLIW63Zi5Z+TJmsPt
iBmsEi7rZng10mrNGQS8H4N70hBrSh+K+hcpz2G0FaCyeeYVwVapknULDp9oF43EfX6wsq+cBEj7
hvLblslR0+4FbjmBpq1mO+s8zq/+YO6Twdw6C8Iev6eVKxkXDPnJIa3sbAinSn92lq0GWcmUzVZD
0LLKc258TR12Jw6B8eXP/O04aDNh6PoSjNG+/hKb4GDtQe+AxXamtSlZb4ArWNl3pUkCgts67FjS
m5b77qVtu31b8/xm1q8l/QX1hvL0kQhySaJeV3/1+KMdXQsY1kJfnWb5rINcZKa5cowz4SFv9Ht3
khepdG49XHQ94Ernuoc819/s+SC7XTieRuWlx10z1WuN11HNlzDfhj16ukCaI7o7jB7NKlQ0XJpk
giFK3ajTPLIeB6mx7TCBjgjwMsVa4RqixnUu//nosaPBbHAzat5d2zy4jGLfWmtd/UvTC6n9xcVm
JQX1Dhd5bxXbzq7CtqvjaweRFzU/XfwyFneOeOJSJIzRFPjvuDRTfHDKYTNr/U4HiE86cthVsdbi
cxM8ZLqN8v3AyhUmHAT+oZlYJSQmffKj+ESNziDSrSpxG0PSznhhAeT4BN89MDwDbln5ljBAIPp1
ilyQl/KtJfmtG6EnOmufgq8vHIQ0Uf9CTw0OFSgzlb80/nJ9qG4ywe9/WslvZ11jxxUtZ9xEO3zh
aP7I9Iv07yMCUD8/1dmSt3gOFxrQzI5Vp++V9FGjVdqyRsdYOigX++kZhof9GxR2siFyX1GqC2C4
uSFYda817oOA6CqSjR2WmwYRvdC+2lqSZ2nvqkJTRlZdkkrfk7w9KvO4aQKAyUy+laa/TZitLejp
QAOL/hzNhzmcZbs18odhcBi48VOGwTprqbL9MFg7pfHsjM+sBUJ/N43mLOpyXYDuY9HpDZ+CtbEE
DPiuVj/6yOBCU1clPzPbANyI2pXMFrVsZArPmAcqdx4hTXADY9v2/HgiJiLcrMBM0BZ0m6nrkg9n
o3rRx1sbv07mQUVCbkuH1DfDNqNpTa5rTO5d+tIrH3Zfr5re3+YTlFz1VpaHvtmFYMcowGK+yPnN
VA5gWRb3hsEuoPWsDW+5f+y7j7gCOdH+nL7ZAnYExjuVHaF48+N/MqHRhRz2/3tEvk5qKgEcz2+u
jvGXQ9k1uo4rc2G/ZFAN14NPacT06RsnUz8nwaWKiQQnvGHVfzHWelQaO93OSO+C0zM5JPoure8c
x8EccVMAcZoKRDJsvRoGUDuONLO0xYvdvMeB4tlj+GWPvlen4qODYO1qNsZ5YIgsrfhmFJblGuDg
I0fNOXVx11v+akmC3FPH1oUq3rtdLuRYUBzmOHyr4cnrMP+mgvLPcEawghD9D5+EyRjd6YlaCJpm
AXHDgQlnhOYchuEjrfNrPTdukcwvvWAyyTT/ywl8voiwdoVJI7kqq7eazXiBl6CaVI2cj+9pE5fd
3MWuhnYVO703jd1Xl4lHXdtHNRme1RlSiLecFwzjJg3MY8e5O2kiV02je8YMMGejvb43SxaA12Bt
fCni5vRosEw8tCvySr5IcYj4k4utpW8VI8Z6esT9P9VUNjU+1dRbF15AHJn6Wo3oHRXFHsvooUyf
0hhZIMAf552lHwUKAi9+h+rXwXaj4TOV77m6U4jZGZInTrvO+K3zntIaS/EChpM+PQXwpZbumuDl
hQKj0K2nwnzpyw+DIDEir861O6efwvzkfO/nHrN3NsQz5Tl9VWCv2J7IlI8oX2BgSmgMe1fLczKc
2mSX+QtgUe7CSaxjk06+1GARqUvCXdQOaaGBD2YyQeE2UILj4AP0EYE+7VaqbAqaco4h2zJ6bJIu
fO2ni+HjA/f9+4A8KFpr31TFaWKyFD5oroE2MheXLvV3I+dWP7VhbpGYL/FHKmdtYy+sVXaLinEP
zYIW6k4+KxO27W5MdjWrydS/K+NbrbwV9bNlezxhsDrl09STwNeKQ5EufihzX9fM4P+oEhv6LHj2
86xrJZt3AG2SKYDBygyb0jEFkKmeN9GQnRXL/kRSsGXsQVIGS7LyqEbnWZAuOkuWzHg4RwFp49gE
tjjm1tEa7Je+jjsXjsKtgb84COCm+cbZajnr9VwXkDPmuQmb78In3NA0Cu88gknRLrF2MbNpxHBh
CfEcxRmFS9UqUF6TxitSzn7xFKhd3bjl/kxEBFoiPRMZYOJo+bampHED1Pe6PGaayvvlNxboDDJv
lOcGCliaYBF9lSFJcAZPQzOE7UdAR8qB8ekcOv65wQlWp5ozgBjqVMTme1dyh3QAIjbVVQj0yBPF
qVW9sborjPVqI71OpFut+xu6zgF1Y0ELqX9tzyJTr/MSihXhk6rgMlP3MNOyDwZAqmZJm5U/EdZr
CAU0W4fJTN0ifPNTHXMVJ17rGX2S2bkXsrnztddcUNSYfvQcBhjK4BTTIuOYgZcwTFpDRE9BQjQA
aHX4SWgvseufhEurrCggalLe5NRNVdvaNL3Wsbwwzddc8uvQgLdpDQl4g0lXWtpuKstLgZg6ifZY
qCEK8BLjHefDbP/ko/0Wwb9YA+9pXUxrZuaXPg6ORk2MPhhOVOAU+aeSPonIM+17PSYrnJtGY6re
aMVJh/Ia0JjG9sD0O+j+WnF+CxoeEkF/DHz2mGxs4bX10yifEp9IiTdX+6VmaBo/1fxqZxebV6x9
Nsdz4ZybTLtU1msi6qOlnYrqNNrfoXbgyvBqplVjgTG6yW0os6FDYBrPsdwxQxbFm5FxLzTFb29/
t+rnMPO21L415J/BwPmqvlRDWfVt5VpgBZz9vLaHeNM13ySbq2w3cwSI4dAo0K5L9a1h5a7m4Uos
csoO9XA384D3KkQJDYut0e51ArQdTQ3zYDzHuXlMdH7yiXZuHfXVFzguEv8MLBjAT0tRRD9q5WYh
6JV3QMCsqJnFo0fq3zR9SZA9Reqz5ezqJcU11mDcPCMq3XVS/YeGFVTXa9lce6qdquWAM4oqYu0D
DY53yUcILFLKc8c/ZXXRRMY3Tj6Hak612aQZRqIRe92Y0tTQl192Sr8dtW5qJN0RiTOekQlofc5t
ep8Q0/gSKdwKgtq2AYWwvzrZQN9dOOp8hAVueTDkkfOv7J4d34LU+i1InC1RRWjIQSRuoDtI0eAc
c79MgYc8hkbI5a/e5DTgsM6zc1ZIqvAIaEp4LAcl2efBseN2J+mRMRvrpxgua9bFt8OYONKNxvUg
bjHHZEM5mjTEoPr1Q78NIF6C5B42+A/gPsFruYgwPUUs9VOJhKgPj7wMKfD5UCxAdPVa0FhQdaE3
42hoAGNFQVtBF+yy8FB0iKOJszOSHYePE8iYSH9LMMTWszpzPaTVsxXp56ae3Cn7aUITdAS4o7cj
Oj9ejdkhqweK3BGc90/ED+fquzfNYzxZ19Qyj0r2NlPRMWXDZtLFnvtj7IUbSi6GFu288my1PGtZ
fe3Q4KaMkAFh9HRmBMLdvhTJvRhAWCdnr4flvrHFpsfVingwaSWoJgep4WgQvuzIY3aIXmdBa9Y8
ziwsL7mcTjoToIXf22kfIm02ZUEEoK0tMkgscpb2XOok6XEDU65WRSguHUYrZywOlfGhN59xNR+s
AXsP3IEjnqHiUqInAUlYqqL64bWnx6YZVTcY/yJLpXJNeSpD66lmIXXmS8TCvdicTquT+eKZOOfg
HPoxUW/m3DFCoSppFAyRRApb9ujwFuWkPDukM+3RTBdHkNYw8ppmKPtRZ/WRLiZZK0d+PfnwE5T6
ea3P+j7oO84MXlntPmi1jWR7HmR0Mf1HXLZ0mMF7JuladBolTvrOGmELCc7nPv1XCOrSog2p4kk9
rPRyv7SxUFLiZuPRCqwnzY4ugT67sdFuLProRvCwtDSOQ2K9tFJl3cMKxBcuuvbgW+KpVrJdWXbn
xiF6mIe4kJZb2gb0wVOiT25aYppOW8pNs+5Qyx4pQBIWFuhw07aqVRtBnOBuI6qdMmxL59HG6mZK
0ls/GdRf/KPpfB0wAS2v89JG0YPw6JG6ZIPpqfubWo60n3RgHbsF1S3VkxMHIEL8XJVpi1L/nlqI
2INrEl4p7dlNCnOT1CEO28HOOm/S/lSTKbnbozlaTJC5Y0HQjPuoPo7tcA8mFQx5ac3QDqqA4FOi
88AhYTu7GokvokgXtADkrxbdzSbbHk8udCQaroaXSn3rsa9C8ch6OoxygjMnOz4U1p5mxkI7VPlJ
o1kqDDHanLvZIwx9KtpTkhxHZ6Bh8Ff2EhhUUg37XiabyDwpKvDvvEdAclBc05aCMJxr0d/D7IfB
GsbpEBY1bTsZUrO55tBpnOXTqD1pM9BoysvoS9pPJlLJFB0Me6K6B3em+BzJfRXWqcrb1ZBagu2C
Hhm1vA7Ve2a89/NZU0ZeJkTNY/yiT1Qg4VT4ht+2oa8tO37uxew6uP0+8n7JuGKguU76IdZ5Lxbt
P51p2Q+XPt25vvBA53kEJnap8DJNtucm5MSjIdmmIwlUVr7JZnjnPjOw2qPcQq+/jBSy0dezHwHd
Obmo0OqTL34StCPxXiXvnH0ApmllOPgnk3lAm4YT9mxk8if4RbdWHRw8wXKPe2OT5Z8hARpCA466
p0xwXaMhhanP9Ql/hMqCgxqywMzoLxZkT5FCRjI2lgHxIzSmziYP3jxs/Ht5thvrZNb/RAbC365i
6o1MhS71+s0Zz870VE8ZgFoB7keICyq0QQZo6J9ycuiHJ20kZYBVZZNBmji0aV2J6QlFFMtx2HT1
a5geNYuL1Oc9vihhS8bf+M7FezNtRp9XRKcihlCkR5Y5Kt1SynUJ2RhF5Trm9Wq1zmes8FMtU/Vl
MTsH+y3hbUwVCrPrkzbtOOBqVZk2n1J/m9J3tXy25puif4Ws0qP+2XYK0pg4WFx4xlDvZ274xgej
Z95r0Pl0m4ABbkifEn18t+P6dYk70hzp9vNOaRf6nyKsWDBkWojRJItr7aMjxaUXA+M4ykxtrEY7
cEfUDhF8L6SJxYDhpOomqHcUbvaJoHNEo8zrJerHLUWeuzknC9Oo5wEQS4v+1cXZdk5U2SGhU1Fo
OBejr/Y279MmP5ArDKh4yJ4C8aKhJASEYEA2vbafITvK6Lsu2IT8S0sXQogOQxaKPT9i+qldJ35W
hNtiSBcZd1mCHW8OJw46g2ur1lP4E873HEgwqjS6pWjM0W1ggNIz2TIrk6GQMLsYEXlfuuJbUcMN
K4wP3AEuiu9lExIExV/TOsbhlpaDuhEHlByZbkdpVjTF1LMzm9DZqGt/GkK8ox1MG67s1gvtgMrn
RmV3V/qNDcNYHvSQYpHfXH0Om8LtkcNNNpLSlg8L/Veo0kvbvyW4PNSfpU2m0BTr2v+qcpo/BQk0
HI4w4Pauvd5OSEvsUb89xTyaSvhpW9ee+yWjlqY2fin/5CHlENtp8U0LcWvi1zQxVqkYN33rrwwA
qEjG7jRvKkF6XPEcwUT+6ZtvZXAMgmPc/9ojr3kPmb2q/gUUambNiNPyLDOe6Q0MVRdfCZbqdNBm
xtksuXvCEYh6y0FclN49J7yS5vphs7vkrIGj/EpHfhcOPebAep7qVRreK+NJGnC+n34D8W7p6yz7
6XVaDbsPQ7kN3KtR66wFMLEMZ0+yPDozs7mOEx6mNxrHArnWwpecsscqoDrlSrmmimTCXxIOrH22
qfOZab6Shc55cO0l4ilIWqn3MITWmOiY78RZKZLATOpTyOBk+Jd35cZmAR6ndmUmw46U/ETsqtiO
sbKaJd4rixBMM6ZaQe4WBS6lCPYhnX3V/EUtvAqWlEhsJKf8wAKzCTQBOY+U4FxaiG6af9ZdXIBM
72VMzrU7WF0E60ctSn5W7L8oe4EPCA3+M6UrSX+wpXCDKaQP4jyBJrbdydFBHpPXaTx2Btj+vmew
SaNmk1nNRlBcxCRF0yKjZ9ANbhd/zRILIX/Pe4qkfnqeUQWdDvVgsaz/2tnNooCToqchJVYrLRhm
q99b0B5jLTzf+e1MakgsWiHaQ0L9nXI0qPowL/SDaagQYUJ762/UtZuloJPmOM/kls/Mmb3v2Nbd
nvxM2xgnJPEoLwlPARHz09GV31ieoPoj7aCnn1WOqcL1M8qTheJTECgscfRshshKpcmbUDzJSS2s
rrG2ZeGibg6uaeQDUmw3yDq39DE1ptdxfA06kvOVV+jvpf7IyMdO07ipR8AXwuZyfG2hEjREHH9y
1oWz75I3QgHwBbfCgpteoqj+I1WQCVpzh9K2X2RIYbyVOShZ9dsZyq6Vf2W5JEPcXgIbdIJ96WHx
dzTw0dLHCLaTFkiOXJJtTZrWfglynRETT6z6aZoIHOqpqt7baoK623bOu4MjNaf02JTvs2/hGP/J
8l521EmYO5LiorxV/RXauRl2ShCu6fIsKi/NWz6yKOYa8aJ430NAdsZ+hhSw7VspDhXlJjMGduDv
rP4j7Z0SYkA/2Em8KwW9/FFz5LiOdSFoHUvfLUpKJqd/lm3xpOjAcGLyzERch4ESXPU1lNrvwC8h
frKmI0UGKqWcRiN/G0efn0LdWm4fJj7Tb/svm+dbY4o/s1he2QlvpDzeYq19x2bHFpBjpQPbRIHy
sNmg5nh6r2LnRc+wHmm7MEVyMcz05ETRM0IdtziGv1YdUPLw7RrWDkfVmZltFblYgHehTQ+ERAMg
Q1rbYaLD7wKQZpIFhUEdNqq5aYf2MHXOm7EM1nCWRCCYStPuc8quyvA8N7heKd3jNh7a0KILGhuf
BpjFozXn79y2j0PZrXUqo5q5/6n7eBtPne5m6j+1v9s8QGzCpFgCMtyLMfnjIqEpqIBuzJX0qMfR
RZPBXyXJitAUWvM6akKCiJPc9/ryzvC3S05CNMF3xOY9tzS5CKBnGMFEoWA8FajMBg1sNFkEODSK
rF1d5YuBw/yfOkJnkrSLUrUzmDNlLeHOxoQsBalr9WUemF0BFIECR49nEhusz9D+mItbX/6FxTJs
6WeVb7/tQCHzuwLXSNZmXTTlOheQiSYmZo0ny4nmsPofHIWyHhVokNQRwa436LyxWsJ21ErfLIcP
gapPvoc9J+A+hYKDlHmVhdPMzEAFNTZ5b5VHe8n5LXagUeMml8LTyMZWGDQz0F3of5nIntZitnMV
rzkpjTRHzTzatMZra3YGoZmKV9ut1ctHl6rfXZEsnYL/+rlZNZHvGapQVknRfaQmHkYWMN5olpfX
1wTpWYBh5EDCpvw3ErTnqiXQGq1H+Qd9gIWxeCwgdtiuTAZ8stSe8uGMPLZbzcbyvFrA1RYNSOBk
UpWvUYDIMf8WdrwpteldJ/BRqdjSZu421vw8Z/XFVBxAjeDPUP23aXmH26WrUe+Xhcatc0aaImI2
bHVtBLeRp36V3JEn8DscTgAlW9pEG4IbVEWUu4RTRxtR/Clz96bkoUcvN8ibwyjsfBBKgosGdmnl
4PVSoXbbZLesDoJxUxnmjQH4IOlfRjOKD6o1fQZ9eCdB/cgixG7TGigPxO8aw3CvB9Nep2klDQFf
Ex5mvRFBx0/bNMjdFMhCL7A/654wshXzRLFDuglAB3E4EUJ1exeMtI5Wg//shwAyJH1EiO6VlwYO
uNNtMzU50WgoSU1AJhTk6u0xddsEdF0tv1SaHTdWZF0LmpsKO0D4J11W+FuTBsYOGb2lMClFLdx0
AutOWuI1wLFOkO1HQMssYetvRP6IDOIjrLXKCG44USHq9OZlCEBZic3HUOKDQYkX3X+NnezTuDq3
KgFQ482e3msuiw4HP4H6JfuHMJURprE4gmmGVVuKeUN1YycMCUNvMCqZSDk2B/f6XfmnZPNvy4M6
VVHPZ1qvhmqLgwDgw1geR7PXU2YfMHSHvKiDseMho2HmMGHU11LZSwruV/8z7lzN3Z6KPDfy9ySR
cUXN5UET7GTHeujzWEYElttAzzxIgMl5QpDHtDmE6TWKJmCge2FBO0+eEMkqwgrkwo6m/hyPLmdc
7xRpeWZP3ib6NimKFsaO83SAcJESXYtBoFWjJ11jAQxVvIiwfA/a/NxSAROV6nc0pmuHEoeUwHjG
Hho1046l624F8k23wHBh15U25hHyVAUXn2iwnXqpPuwsqRHqbgjPzJjsivWwJHfvbGLGIDP3Yts7
O5lDsPFLWeiHyipeKfjejc7yMv5T8xlmQT/UvuRyi4liZFVxyKf6pEo+X+Y2ovcwJD+sJbtMYmfR
+0bgzqwYM1BzVZXTEGiRKpeP5W5SorZ8q9PLJIE8ATgTP936Wrl1IiL6nQVJf4poV5CIWhzOsg5Z
3HNV/2qHmhUlp3KrbYHoHD9yTVUGrk+vFTpkR3MFwcAsDzlGnuxoByIlMZv64rlw2OkEd7uGriZw
boIBGJsO58a1AHJYLbzU/mf4IGI+dc40guaAVVgopqkd+4IIefIwtX0+SHcBLlm7WbHITnTvufwX
DYe6DN1FpF1Sb+WHHXHJGgglhvbURSZckB4tNCAyoqtEN31pOteyX1s0bocoVm1zuhqC7mpbyk6b
qGEByd5h1gSEKI0MDkRH/b1nyS2hjC4bfyoZHpTx2hXlIzPGmz9Y+AKnvIDYH4jWsW6hFvhMqNkA
H8efLTuczIeC1T9MrZc16cYsh9Ogx/tRI/CV5bRxBpK5KCSsMXsWbTaK6qUODaB7Mphau0MWVf0d
/yVp9zk8xgKmKOXcUWutU7V2yqbCVTFMW+Xaz/pWzNIrCNiImWBiSZspLQWwh3iLSBhacCiE2A7G
tJmodmD8ynyHPORbSNjcLK55QGxjl/XKoazEY6yCjTEkXtKTj+GELhMmoKt4Ys/JmsGzCidoU7l2
LKYFIgNN5Z8G4nWSemVOBlmn1rjVe+j14aVl/W+XGyGidIL2kIE5lEDZSDOZXbzMGRXUvX4y+t9s
xu+y33j4RUZ67xeQn9xcp/JCjhp7k5jQ2fpNCzCRaDgb6SDUfZR0r5wORYYUYWubSlberNMROpO6
BSSMSNH5fx2zgtLYXGE1QbBupfjSdejykZSbWJihOWM8DwobuNBf93Tb8OfHtBPlLMk1ebz3Xp9W
0rJPZRUuksmr5sA51+8htMLsP4ruC/uu8Y+h/rGwkA6KKdEsTAikp4FqruBhOKqyHg3Wgdjgt+2d
BnwChYoukaNOY2Ir7x2NYbm82dFaReldeoRi1EkL0dbrMpYFhQpQjzauYhyB+g1IKeMobTCaHZC+
7px5ncNOEkCKy/MQ8YAKIW6a1HOC94o13wpvIUZwy9hJbD7X8Ufs8d0eolsF0L50SGq5g6QAx85J
G5RISHIaQXesNSo0uT9CfBsSG9pGMZ8orW+rY8z/V6L9aO1D+c7YSW93OdETRLeVToeN9lR3V9L7
gQbsp+97E/OcKlGKeGJziaZ/V529K7JHjiPEeStcKZ9+zVPMRRUNSS2Z/CQ06B1zJWiuaJraRWqW
iE7UixHBWJuCwSxsWbbhteimIdl86qzgX1i0K1uPvIG+5siSu5AY92Dne1oN7W5jqNUmGgcuyFew
c5N+qAY61ag/5pJA4+esHNOhvBbipMZnZXo39dILqSbAQKgNLsMUA5DTJUa4G9oUwmFdsJZoxWdt
6W9FLHtXJcyaiGAhVtjtGaw0ygcKbWNiwFQOZ1kMsM1QUJWYd01p/WgK0QCwWVG5k3LUzGMRN15f
nmskDspFKNOVo/oK/rBKVeE6yzAoPGq2j+SwN8zb24iqLk1Lj1ave0mQcHOG9Oz0LHrOjFiY2Mjq
k1TQy26ZD58lGMoi+9EWNC6VSbpLjH3vnyluWff692TjS0EPviiGM29jczu0ChquffCHCQrOeMVk
8Hr4A5vRiqNJDEqAmhjhRPlSZspPo/cK/DDGIjeiL8mmuk0nTrs0CNLhWBwKo1/7OAylpl3yTjmZ
WgnHQyzJjM4TNcoxYncGKjdV/2K2nxDHyzdp9NHGl5YcsqFFTKb+eeQkHHTOAIkeCmuur1J7aczu
PIqPdhD3MAlOjRO/l8FTpJCUWyo5cHgNlYdNR6snvYT2QxRLQK9/iBxgQvUIc2o9/Th8uHVQrfrO
WHPC9tmaq2PAzY6cdKxr/aGThcmHea/yhZPiOU6crwlB88WkKqqoMrz6ELy8PWZmdRN0zqT5qYFk
S43cm8PgbvsQN1RabnKaZayrEJxsE4XewGExGmrJwVS5NQOY2W1tVMt11dE5oYf7uI03GNL3MkgI
VUwGXrdD/1WXtkcf2HY3hjB1guMQ2Br16df27dxV0/xvWspkTIeEweiwSnBgzF/LsZ4FUrYYNoiK
45daQpooQYQANfYKYiKHjTgndSAHlQvpXLPlX6Ghc/KB0UFXpRHwKp73Qxr4lEbaOq9p6wdveRGr
S1QIgYWnzR5LI95EKlR6NZMVVCfJ3V9G3Rukowae7lCdCN9WFcYGyhatVK3FfoaDtmhIatubQxFV
k79nsaDhgKZu82uKPjlraGXaNf07BAvQ5ZFN0gLUip9kYvReTWIgKZ+GdN/Ou6CO9iEqdsIlvK/p
vFTt0a2JVxTzdOrhDuwgwGalXBO5NBkQ3VtldqPKXs/Uf0Um1ZLjyJOiPnKo9d5iAFKs8lSatCKE
EXa+zcrdJjpjkRWvrcDeDAiNmab9VJjla5ExaQdxdZdiuoToHaFlPScsfVE6XEvu2olTgUI1c7OM
xyHn06Tcr5NPCpejhCqoc0ceNZ9mznDrcJKD0XwYNKxYVMJpqvofR+ex3DiyBdEvQgQ8UFt6L1qR
6g1CFt4DBfP1czCLZ6eNRJGoW3kzTy68CFcNP1SDvbhGqLSMg9+qRBfWx2WEH63oiu0QAnPXqPuF
4ZUpn/a0McGhqROphd5HGor5j7ca84r8kB0A4xiPW38vTWc7mK+YVWZkXpUxPnkpJ5Kro1tOOYxs
QRR+VglQQdi2ubk5LPUiFwcE8xSIvx7Vo7hbE/xnhAxN65COeuUB8YvEKw/sT487ZE+1wqLOCVvo
2KH68io0880vAbvx+3IRf4V8XWPPRYLFJxZxBy+ati6TVynJWOyFoywM198HRBha4Z8Uc5yn2j+7
PsfpdQJDyIHZN0xWFqyAJHuzmQXiSltL5VfKP09n59VdyMYzTKk7AAXxTRgjolX6asCPDGLyx0qg
qsTSe6R+Y9Jj+18uJYFLgkrWmMRyziwa1YH2MvZroXWo06NuNw7gCe8SVupC5v48tsMjlgSix6nY
sDNBK3Cc99AjOV/kZDogQZVYpJQJNacyBfvmlFpd+z7KcZlR68dYBGAKIbQtsn3fEzw1QKeJfC+1
Ymn4MGFMfiY4odu1xe48OSrFTyD56lGRo9ybVQh28xpNPMvSU2Hr3RzKQuqdckz4/d7sD5ImRgP0
X0SKdpSSWPNnRC+Ho3Vr1fitgW6hdmGWwi8k9y0IFW9aCuHf4p5Ucakz0vo4jPpmKOvdhEPgDovY
yyajIlYD6zfA4z9E4WFk96npdOKddf74IPmjGRwgyq+TMCz2G9Vm79fxDi28p15ftejdUunxwD1e
hr99+FArcirKosoGbIrD0mOdIFgWJHe1pyYjxECbv5XjK2TiBqYDt2CDYrg0QEAlv0r823lkrLHF
r3W7RVnPCcqwXTGjtaaAKxrZHzZzj90mggPYiXqCBVF8Ed6axCclQnsDMfgyltzzPwuf5xG/ooKe
UGnF3gzzRS3xFlzb4doG60LfeBVu+UekUXa3HBtOnYTQGUBB556F7xGgL4NwqgBR1JcBZQnvjvsz
befZgzb+pXL55+m5sd9JLPlwdsnyY5ZSsZF5AbnpjEIF3FBSbjLrkKDBqrzNiLP58aMMHoISk4Zs
ng2Tt5L4e0qiGBUgNDZkpHf9gv2lnIirpvYjrW5dybnjFY9+UrOtSx1eu5AMoYaYaym8xpJxVoG6
4XIlkmLv+nfVYFsLYpmVpWjsbTnoq2RQQto8zS+nij5CtiV1rv6mGTIG4rNiJRQVBrdRjYaF6bMj
4kZgux/AozfDSJrcRSgehoXDc7mPA47etTmMSxV4v2aQ7td4SILLyYmY54wuvWPPm2lS5G7OhLc3
44GehGQD63ATu9PFVWCiQGnlgOvQ0PLSeyQjR7MbNc8wBBjBiwN0vDVZU5Fb5NlEZFzflxOKT7s2
7qlVmZRlE68rCBUqFA4omynSDQUdwCvzlc98bh6b5iTZioxscRosUCZczR0nNzG+Qwha3HwmEuS8
shHhNZbHgfDYVN0jQ2VOtcKb1ShvdpjuTf5MNfsqM0pZYBlic0MHDS8OgMsw/BuRMh3XW1Tkh2xg
ECYgANTMtktxc6AY9tqWV3dmgR0WTooFj1mYTx+bl0pkmLR8AokKeglwY9uTG1GvdWYfC/e5DO81
+9NKeXERhauD/72wYLd7wAz/yvxXbakvrHdhhGPO1M8tNI5c+fLDFJ00ydZlluwUpHdOthXhT9wi
f4LjteJHqVgqZJSXjl1jDG513C58bGWEIzZxgaVrAIuJztuxUNDZCikmSPX3sT03WOwEDSUFbOhj
6LEzKiTvMWcpK5De2p+p8QYHWRLX2yHlhj8mi3QEA2TdW3xQMatOrbkoFLHiL5qrw4Ct+jNoHrjO
Zyb1cKX5mzgM01PSTv8RKtKcf1GxT9jHIXeYne11kQ8PYdNcqGfY+nxM+QESH3YtaN984jQgaYpo
gECGO81ov/vRKDhFKbJB702qNw/svrsUTPsVQnZZZnwXuPsKbJVJvAg4QyRvvABjS40Vpo4+m/Gr
678dPt0ZUGU7pOiGlJJlrFXfW+RTf1R/0OhH1Id9bXbzGm6w65RnL60/PfI7GnY8DzretHZSkzcd
KagO/nTrNQri1ofSpjETc5QSjZ8JyGmXyZhT2rEp4JQltyigXyi2ss/pgSrOZWMfM1/fVi25OFII
LcXufiE3bI42Y/OelC/ywILtlr8fIxItBFcFNgVvWVdHiwF1aLCFN/VL85IDZE3km5/YMI5Gkjx8
ZVwphvZWEPHp/WwZtmASadJQo3xFVmnl1mKFi2pNIIjVVjrXsUln6tGunhGjTlvek/Jp1Qww06AB
RC6IzLVnyZ1lMQRGHRDZcRUXAjdair2l2BDehHBW8AA/TZiqDIF22so2fNmxfpSdyonEistH9Qrl
vbZslFzOTsPZCSJvjfhUm4Fsiwp8K0AKJXQEdSkl6xnHKYKM9W7kmDs0+9khHlQ96FxS8MO9StdW
cOtjfyUrNvF2flMNcnba27SnzqKtCxJGOYWTVWOQZyX8zrQHGjpntPtsqSqMGGb9TF1J+ZmgZQdZ
h+wQ793YPWbSORjcekLEaYv3SOc1C4VeOAd6ghJ9ldgYoKKtHfyWdfDUx48WP25OkBNo/TYPlxHT
oxKculaDDmFsQ9P5IVcAomWcV6SCIqu+9DrFBqm+sUYxd6pDxFtjMHkAs5tJhyXcp8ZJ5oH/XoZA
iRQQVGTfRx/hD8dRF9IwOwVoEEbHn1S/OPQyjR3iLfGqecshopBbaEDEc8LrhDdj9w8MIoIFB05V
nxX4R5n35QV3s43mFdZlYX+6bHoMye9Lv41co/HnFymRFCqUC8NEUlF5ulrdPw1+gp8MB0JLM1y7
2ApCTh/7lEqeQswqLiyBxKPloILz/Gpx2PdoannK/bSEQpW7W1O0hy6ZsmYZ9XjqG7ioVYjB2vcR
twm8KtzzMxDO9hjAJBTdW8AdN1HOrQ4dBZ2VjVZU/QThk3bumcOnQlPYwcRQU/kHPoo23hYWR0DC
iRaySaE/d9kL3pMdBkKypJqkioLFAx01ZW2BdjNeul9nc3dKcJOaRq4Cmia6gEWz+SrD/KyQy0eF
Z8XMgJyfcgQdq/9Mycul41uKiEugLVTfaZBl+H0U8mWGzXqIoDxgba5A6ZSeuh8mVLQVXWqfCDj7
kqJtXgCiXOEuPG6dtULZAGAhh4WSSU9A/U8OK6paiT5jnsh+1ITNKJbNKVpgRb8llQBub2yCVMKF
S77HKaI/mfO53ywmyAwGg0p+tuW3X/8K+DIharnttS/pxDxbPbHKMV6WsUd9weeoPyd6NZhPs1ig
H/zGtrFr9E2kcjnA4dDbkjRbdBQjW4HUupo9lzgi/alLSiUwnpVXcqFwl1oweW3g2I8O7RPkVrPr
aME6HpvfgI9hBhq04qaS/IXx+0AxmY/h360vmkpma+2ER6NAk9JfmbYPIXM57l8Lw2dkljIbfzuZ
B/2z4nnzoKT8og8Xqj3s7fKvDbW3Zgzw1HqMZTLcNNObpf5KxIpOzHiYvFZmzERHQd2R6EOHOivT
m2A1IptprQtRqsM6ZXlXp8nO0tSQB8ZVTVLVB4bckvFqakTDSDbLnkPWmgwsAU4CGKH4+guxjdqv
InAXElHTHbpFaPx2hMgz920crrJ4qzRE44gAIrIy6+9VkB4lVG+dpXBD010df0ntmtTnAD87aGzS
xw2tR71cOWV/CNTvwSSQq54M7eiD9XRFh3Dmzrxo0g7Tj2hEX0/Vgw72AVT1aDPCu+xK8WQRiW8M
5jMF+eZMEs2ii6VAVsm1R23+WPxhGm/QRCEe8TLcnngyH/MiutfY1PouhajVHyqfrlju8wlJeIwH
ZwNPmiQank4Gv7CDv4tbH8h4q2GR3lTUDuPDNJoNk1KlfNgeRaY4bIfmpFXxPMC1HJeMGCZ5JK+/
VYRARpKcMqemmDO/4dLX8fMeEKpjmznL/5cYvy7zQuV9S/FWJtGycLhiM8ni+Zhb5kpxLxqDsWVS
agwPp5lCgWmzURmyJqQasZLSBvp3drPPZtAXeU9w7+6rf7QO1ArOyJA24xxez09mnAMuEYEN0uEN
kzJ+LzKGQfWA17CpZfPuR0uhY5gNn1l8KsyPCeeu8H5O5Ec8abLUvdTxuzoe8gnino2zYvIskfDj
Hl7nT5vCX/tXR8DvoSRYzbMM2enKW9qzQPBfjSGWWuMAvoaElPwlsb4rBdoUfssmqWGYvU3Ojbph
swKrqB06GvtwKmg8+ylGA8vqWZSjBWecapSUcQmq41UHdXdI92kf7HzWXEn1k3DbyAh+3nJgKFnc
L5vYWFLRwKMO08awrht62bAUleB7NPXNNeOFrouz26m7OCLFjEPYwhft4dEspjW4Em1MWChB8zQS
0CVawleobYDws/8gaVlDE5teBET0CkU3yVdKUP2aDO1QO00/OFGv4PX3LD72drJSQ3dr+RoudhAR
GP/0DCMjQVZfETikcMdEFs9lLivtsQcqOjm3GTuz0dnWk8GadmaKt57TFFlxEI2JM8NHOne1u/RI
F6qwMNjaJuUtx25OZ8NBw0eluvh2mH+8JpolwEiyt5ZVvd1ai6o2F23xgs+PT27nN1dvrNYV42xZ
3vz4KquDpS4y/kRB2whoR88GnF++eskrfE2Luxlmy9LddAJNX68PuaqvExuq6PjPjEAA4Pc07LOa
n5qEa2/LT/eIlSOWPD0jWIEo7cgjM4s65byimREqZm94O1pPlsMAgN98FDwBnSC6FZ6yHqwGba7d
tBRKdB4ZouAeZ6wDaStR6t8Bm25BMNitDr4ZXTCw0/aJso1NIQ85sXW5QjOeBbyYQyB5ryLymUd7
xGvD9Nj0Ge0vU4S8XzucR6Zy72G9BTYeymmx06QLQGUa0mwuqESEKaGMZMioMxh/YzTxQuMmY/zQ
LoRV/6L8T9GG1RLm6OEWsdqOp+hXS7A4QIJuGgnKeBs5B3c48VRSTLihbVFsitLbGOVIDBwbEX+l
oZz1lsplsTMkfkaMM0Kob3YP6J2utdRKCOmZc0P/13agSrGPMh4tIomrWSN4zoU+7BkexEmfZoyJ
hSA/bPGlGTe9JozYxXNV/argQkWUwCCbC67Vsh3IKhckJT6jHIQnO5uMvF5hfWTZp48RKMmpvmzq
UyHCt1DP1lFKDic0FgOztEoeXP6MHSsqFJveepAQ6gde9ComqPsqh5/RhK1A+Ko4Gz7rJ3QeHYN9
BPLbwOsc1emmck6wG+vxWrhyOVTVzhnuWruNAi4dGJYUC9MSxWAFRBWPsm/HvIwti28iyRgXrkrl
L0oH+c3yVrZhv7mZyhubbz8aiCBg5dfPJri8LKCXsDv7yr9SufTVJh9+BHvVIaUP8azEF3Y32HhJ
FXGqCIBnCn7aACixbm2yjhfJ/BCgsXkAiD656pTJuiCKKH5AGBv1Zie51pvFVR1OFUxHgiH0j25q
5obQO7dlsxDqNcE52/II0lclB6ICELGuEbl0exEnwFTijPoyVm8UYqWlsREIIXLwDykP/BKfrBv9
hYC3Eo45E1LW2GrYf7DRWi+7Pdf2uTabteHiKBNiwZe5a/lFDaJIhMjYsqzs7OxUuoT/u6fkxMpL
KhhpNiKe6mFQb3oDg6cyI0u3IaP2NIkT532FP+6Nm+vMp22nAycYGVe9srjEHVKkKoXAMpL7zPBK
cmr+3HDBzjVPz3h33Yn5LYi/kVTQH+5EySGYTBukjpwd5NZMQyf0OWoDPqBteq2Ha+Vf8AOseXjP
0iYEmaLs9Qaqc+fsDPUSazwjqUHUaS2qhp8shLcMosIQ3673NNH16MNrK/zhsPSVkXIU/e5J91XJ
8GBjDahVav2mrnH3myBjCtYqxZliipWrrPVCAtMrYLq/WnygXfwR9cbSnSgHPvE47uE+AChXFosK
UTEyfuX4mnCeLRg/bWOkn7HbbvEisTPiWITOg123qD7b4SYDY5tWrBzLYZ2iXKt8l3wRPvBQKSnK
QVFAuS0u0ynrPFr1xuLLgJOe+BWOR0ig3BZKIlgIdrNOtNekeUWhszT4uNfdrciMmQ7ZPmRsj50f
u635hXSbcRJnw6sNNloIPCMhKEr6xIX3dswMHKzRNaUkk6PT9rdelx8rlBfLAp6PB1Fgb6oCA3kg
mav63yj/CZDCXf8X4/O10QgirE59WB3LoFpPs0RrODODcSOGiWYO7777UdSvSMeE/Gwmo0BX4XnW
FkRZlwVvQt89wVOeS+phBdt5T28WAe5qm4MKHFYWfZuNSdUyK8aYF3e82WIftgSKeQXNo+9/BeE3
Pjkj+GeotwKTSI6kMxbfUnkbk6OGiUgon7l1NtSPSD+K7pA1UEcT5Q0GN8Pco+SiTFcwNGL+kPyo
k+nOoh3COrY9ZvXkYDs4Ebaqc7MCJBkd33bxr0Ns0kHmsbImyfwehBsdhanIq5UT/YuxB7W2hhHk
wDaNdKKyLoMJo12vpL0zxbcM/2HiuhVYJwcMBDrGTsulqkJeKaTZym7rO19QJ6mHmlh022pqKmAA
7hgoA1IhrUNPeEFZb/AvDyd793OiNBTK2QXXSn2zh28/RS8T3cVvfiTCRoJDOWc4ph6QfKxmQluB
RR1iQ6pi2MTfuvyM5DnpxCa0+IxrUPGhKmX4WiF81PRFkmwQy4m2m7ZPZcRkwwThkyMYhrNKRXbE
bxJ8gSpbBeZBOjAhhuGG17lnVUfPIkGOXmDl3sqqr/C7XADmEuxpEhxFs9ZidWtyH84QfCqlowVm
mZKEwAUD9Nv/bYpvLhozHrud+BTGKjPf1PzDgigm8Iu4CuxmHs8Df8Co3m3Fe9JLFBVMXeBUVHze
N8dxDiHrUF1Zd/7XVN7kU/aldv+yxFwQO0a4vwF4DBvStWa/jcpDS4t4RVscI0zYKdgx8kWFHBG1
lz7dApTLQnBRhN0S80We1MFgVnTHjnyWY2VgyPdFcmtHfRFm2oINx5qCdon83FrpwiqLtYyaTZRC
PnYfLY/XIL71+VfAD6wcv8to0wZfUYxszqrREctankhqUC8frLN0I6MEeBOReJ7jRKJIdyqVOkPj
TPQ3l3VYW5Gx2lXTu4Jbf4GOr9cEKfqhqwDD5GdTs3fDaL5Sunz1xvyrKTq3uNT4SvveFJKpzD55
6B9l+G1wX8X39QmEABaNs2swzRtc52Pi+DafdNqxSppQY2jel4CLSD6po7DZM5dCAJ8Uy4W2L8oR
zLlZ+5PugQ0MC7chtwVOoUAnC8hwIL1hlUcYE5ioDYPiMd5xgbyC3wagbTk4NVed/uald63GBXUV
jbtgHckxtIeB19c4cMpH1UyCUDjX4nPIW7THvC5SnnfYBAg3QPBW8PQ5VxvVwMji98wMtYU0zE8X
7UQd2Pk76MEVFYlJBGdj41B0wzJcydyX3nSLiiiNi2qsWhXxXofAY0yGU949a/jO7BBwjs1tKcYs
gapj34Zp12X/xVxB+laZs91f9N2/NuDZmWjXmP8MNW3lQEdx6m1jWIuweuYy+uhEAUu6e7N85Zxz
L+LzkagEd6DfEOvptn003W9JGpGBbDheGE7rEbEO2B5mwOTcKd6crKHB9wvPC8MpsqP/iMjspqN2
0SIWim1PfKA7Ss3bV06PP22qTwF4gozkeqfWdG5dUH+PQFZMTn85wp7U8dV03qGN1RUa7l5n2wo9
GyfjqomehvrVy6/eeyr+R6meFUR3xWuPSv3gld0YOpMa5r+w38ryLi11blhcNTE+2M7c517Fowrk
X0R6ZPga7P67x0UoobDbIj/YgioKuEVq1f8O/niW1t2NngpYhdE9dEGGrL7thY5/obsovfMuBcQz
96ahBiYDDeYt0iPvFPEx+qAUcUM4yW3oyeNGh0rBbBRARMNp3dbg7NbV+OtrC9FvfCLVdCBYoba0
E571pIBHAj9soIpf6e3J7+Yc5RI1P8ohlNDPtSQxMfdNgppTVko07BMOFts6Auw+lHW24YpK7JC/
RtDqx6aUB1mBe5vFx1obebpU+1YsS452yuJnXZoAbjBeWYipveu0HxPPctpO8LjOPemWjpKdzdX0
1HDfyWyWTXx5UyKkCLapCmdNI/oyvAYLJ2EB/vOW8nogWi+i4IpZaDkQOy6Q9Xr35VnaMsAN7ric
U/VJp8qilQ6ADszJ1asujlVmLfTsNFg8201UtL55NG5CWk/HAHElCbKtcHQGXC5GrjNpesnjh1K9
Csb4crpvDdtCew5pv0jMaoNvbKWXNDKMXNArC5gKC1yaebWDWl/bkRVR7iJ091sQvKFaM7FBFIqa
PQ6hjQLPA5RD9+V2mB486JeYcYqbdN+7VmeHY36l4yUHVRYhFXi1uvQRFhWsPFDw0/ijsylSYR5F
uXLUvcExSiPfjNbJY4wOMykgoqtWWWUePEIZ1Lso0S0o8ITFS4P5gYCa0Ii78ohvxz+XA8Hgmojp
mUD6WhKh4iRk2Vd9DFBn9IBuLojYo4ngD1xpiSneIQjK3Xsrs79afmoNogF4bQbHl11gy8Sm28bQ
RSfTmTFL+HhEHavlVal+duCAQlPFhgHKgkSjUwe7GLm4muZu/zaS7pW54OcraIZEQADbSJRSksDv
VbjzuG0G2e9SKFOiBOceFajk/1qfdZbM9/jDKcG28XUYayf57U0iwKw/NYGDO6F7WVkqUKIG5S9x
ADAYaxfJyc7g2u6tgZcJn6zdsDhEJY/2SNPcTtC2Nv2AXtRDKzK+1KDfVFjdLa7pfG8wtiQCPmKm
xmqBaMBS7+LToP//KY+tajNk1SXP41NJ/kPwCemQ7fui3tYk8rJX7lSbLlVWuvYVpM+qfXk5tWYD
Plr6V9il//gROuNUVVVeEuwqdgZD7l0L9mwSHXGnQiyJd7RjgMQ3FpJ13sAiPykwAVMvGFxsHVs6
8WGRuPfIwYGaFiMYoIKAvbPL+N8DQEzFkatAQHFwoZQ+MKgp6jYes4vFpy8TTwUrr94QofW7DWUF
lEaFSK2EVDqHzoPyoGkYFaYhJeTUUpORfrBVEMiFhWTQsmwqo63qn8IIgWib6rj6cBqTMtCNgj5d
Xja5V5Wr6t8T8TtRhpnSlzZrsSBKF11drKsy+7IxhbbiwwBVYJNnsru3At6l4j+E+aO2AjhJy9Xz
KU1yteMqUKl+8SNoJuLCaqCNo0tWo5BqYluTAIq0S6mfDYQRzz9zw5wzLvJ2AVmSqTc6jw4RmrGa
sI1wDqnxiem4Hp4gGTHRXJH+YStNH44jV16cSfh6I+6CGIoG9OFGXNzipmPvtL8TRj2pf+hVsmxs
DZzupeW6XnRYC+8mI4UB+8ZSvquO8dpSl2b9pdlMgVuvfM8ld1w+lzizQ+OviX81B/e98nTiY8J/
s8ffAbOJ3txcwHTUEccxdH/wEM4rAWfgIXF6IIvb8dvnsqR3iOF04Y4XXXxU/7M3ymVEhkcXlIQw
5pNP5t2Vbn2TCbvC2srZLTzCT+XBQr/ILbr5xoMNrdXEJCspHAt2VvZeNZsKqb4dMOJyunCBC02X
nxxpQ4t9w4fj4u8lRGojMVEdk+ioERXG2/JYOnzWbbb0yN+5MzfgdmjJw3GPSb8asWZnGDFtngN8
PWm67ezJQLKyELFVdjDt08lpRLBnHlWfLTCxBLKWGu4DUn4hocPyI9cfddCAX9bpHuYQEH/0LYRJ
snSjS5sdrZHCqq+OOdEyPsdhE2F1oamjbbddBVaZs1O+uoyBLXqkZLWH1uIOyDhtUCVP3wWlJbI4
cuFKeOkkFuvCukfKTxq86RwZtS1IbP9TtHRpB9/a5B/jFR3cX0Wh3SI4BcRxRpcrNgZgtuvNGm+B
wrt2UIGu0+lrB1c3usf0/Nb9LEjHRacxw4Tc316DRzT7ELfHMd/7LDJq76tEVrVSlWxbDdzolpXb
st3XfB50dOVgIwvW3OVmutdrBKqm9aJtUhfP8CY/6TCeNeqlcf71EDgd589Go3PR8mzrM005yHPI
H+5iWghGyqkuqXdq7wHdF0pXrPpRYx89nTLpsdf+pCMWjcaVwM7XXvxScIx35qkiGz4wDbfJQ0+h
nCL7cbMvYrmM+XpjYGpGgZwysK0gpZkEwwrqdAh61mXEbEAxxtQf+3fPIxBNAdtfG79c8w8uQl8z
uLcajhUgRmwr8J1X+jbvbhSS52BsyResHO/ck38zkqfLd+DrBH2KkzfhVDISwESKbQZQh/W2/c/k
fDImO4GH7mRMcIZ4nmU4nz60ir/xw82/NaQTddcVe1v9Fgr+LNJTCguHyGGLf/CQ7XoP1lfwnoYj
eTUEC3IVGarc1PvacRCJnbBIEXB1AlpMpTQok4na9RlYzANAgV02l6L66tOYB3jKpeihVfnacCbL
77PhihmlDJ3yX+rgIXnnh9o4n6WCzUZXt/qQkP26coFVK4VeN5xC7mOQO59vL2KwbnJ41TzsbI4p
zDr+8EFQaYPnBiPlqSXXrVpgW9mBjZzLevaMuB+V5r3TPnTuLP74q4uXZHER7FvnyL/r4q4b68Ja
KPioIgBSNmAg6KImtfB5xNZ7XKveMzFuMWu6EG+NiS86097B4vtsplPBxcTcmDAOLfGNYZebtL1h
iYFvYAZEtqsoAm9mdNaTzoSztwgYZ2I8hPE/T75Er+L4qanA8pd2CE8aElbyhS9xripAbqFklDjd
ooAl0ykn39vAa8uIiDRaf8xVnCPDK+TCYZtf3BTY7vMWHfee8AgOUqXuHitsZ0b01/F+op0kyquD
a24qBJGhxSQbbsP0UWcT+B8CiTcuSgozRuKgjV0SOwbK61OBFh2i3nz3eC5FGekANmJuRizzVflf
tvwrw35dFJe6HMnSeUgK3q6kLjLiPNJ5cMbPDH5ATzh6Go8ckykguvvwQsvwyVMnZXILuV0iRAgK
gS2cqVRzN+kXCuI8VRlw0PjTP8ovh0SfMvSrysZ9K3ZWgFxvO1iI8E7AWGjC6bIw95R3pzy63d00
aQKV/kKx3kUKEeU9cLMlDcffFq6YPjPeRYMe4QMGIK/aZtXMaaAHwLIaAEhploNPfpgp6OwOm9oe
zVzzAiIWxaxQr5Z5gey3tPt9qlO6wwMqQiNpqUtxT0VOWtb6MQzyTw7MBS455rED950ZuEK4SG4a
TDsl0X5m0maEPFf8U+IvEVVoEsG+Tt7qFFFAoTeGKUrf6d41bg6twu1YmxM6XnQsz6O3KL4GA6zj
L5xoZOSo7uGRYNQ3hw28LB41s5saM9dgOrEMFnrcJ8RnXNF8jUuE5BgZPj6lBh/0yfiH20eowaKC
PKWXP+Z0iFbZJnJtPkcAqcxf26B9tGTNZFQ1nePjzHd4zFmCMAUuOlB3jZRr4hRzI+EU9t2ABfZf
mFzytNirqUVJ2rh3mPoUAixY61LOuVFprirVrSmb1RhFhmJMQ9DlhVEeuLDPv3qhfXQDxN0RdRVe
k4nXkdpfP50b+SERL2M8RthsO8zbPikUo+uxvr03LclrHs6mcTD7Ha5fhfR3uM9ruua9ddO1C8eg
sj1YBdW/qPuK9c8qe2/QaV03QogZyYPju4R+HFrXRncYh9W5VFZN/+EP2gyHLjremk6ckIihpe4C
VJvcO2bDAaSArn0YXozrgheqPtS8Xg2mWm7Mggvb1eNNojcv31wjVGs8vmpKbUv864z6DWajnC57
wM/GwKzJa+Z48drK97zPFUAtibHJ81uqv9uYQ8LzZPRUVaZmjGFYCzAD5CHbcYfZBd8QBZzwJfAm
01aBmGubhGKdpcX6LuJgaExmEcxq7vR/acTqwL0DsCy4pQfIMfGoPjqXBSc72w4IQ4RLZZCIatVb
jF/C1XdsAxZl/Idp36f1kmvfImu2JHDgrWjzEgpHZSPB8I/S+qYazbakE6vId6b2iPALOgeKndVk
A7a0yKmSNv/a+qQkt8h5eKw7zIYOHRjLacogafBU5FOdyxeNzHxF4wLmG4DrvVH8pkjzvDU6+zuq
dw1pm3CrCnXRgG3RObZq7nYMd/WwC4hrIx6KYddNrAMOrtQ4WIzmYXwdAA2zvayHjXD+tdql6H6R
iSy5r4ffLLt70cbx2YsOJ0d/BECjjRV0spmJZYruP4JLECd8MITqLFevsvjRtFdFxj3h+hQr4HZw
aZoT48u8pjz8412PbymFMhTi+jGgYHZ/Y8EHyHFnAzbCAHPjVNdjtZeB0rU2+fM4zhzvNJFiq/sY
P+x2FZj3zHvUzdE37zHddHAAACpN4yGNeptMuVnVm9mwMQTuxgaiITXW8W5307tjkdjHrj35GLFo
xOUHlvVFGx+85M+xnnnO9otVFuB3T6sY+z4NoEKddkyM4xQs97Uv6b+SqdobABnLXaYCeMS5mCcc
84q2d53NQJQ1Gv8pAU+gaT76AwJSNG/m2M5qQeEH4lKcvUbeWdAa6nqTmf3CLHcFpgXJ5qNn6LWJ
Dvjgd2IcrQUfySZgcy6urYO/hXVsFHJYufATP/khOgU3bIWlOnQyIg/Ze2qvm/JKQmWmG9il8Xd5
o7IY5K/ifPhqTub0NxlPdvhu00KScEvWEeaeNqZoK+cDyFunRC9hY1iQHdSUVzCeiJHNPVKL9uRf
xz88slEzkB5w90WQgrrR2NjxJ+uAQuQrPNNTlzUpLS8EU62xW+FTA9k5ROjCdaaNF7MaiJC86xM/
w3w2AXcIvnuDuQHNciI6VHCz+GzUHeF5fniFwLgFl8XOQNzQXW+cjI5gH21BiaREjTtIYGjLXN21
SEMa+m5sTzB2SnVCthGmunVHzhOg5+g5K4zSrXeH/WThDMq5xngaqswZMVWw3iXyg2uVW64hACXR
dshemTHdgTgGwqfCeXUINSLrCjVwNx+DXjMo8A2ogobkMTDWtP/RdF7LjSNZEP0iRMCj8Cp6byVS
fEHINbx3BXz9HkzEPu3s7Ox0N0WgbuXNPFkM7Ju3JccblPnZ0H8HNIYP40klZpu19zr6hVbjhfjH
QvAWCQRZVITaQpre2N6APZb9aEwa4cSvHBjq21i/UCrJsjFgY/lJICdNjIaEv4db9g0U4JsmKDDF
UWKNu5qfNb9elOuHmL11kl01ddpHIo75+1JaDydotqOXrRLnw0Qtb9yfYViTYjPVV6R5nwa6mdlY
fJH7N834FeLL60yKq7jgYBq2XZfc5z3tVi0Oy7gk3KzpEFgYOF1zLUbGwZJkvvs1YnSOpvCQxlZ5
gDpsV9eqN3d46Oc52Nd6agkDPVAhsGnu99RCUlEqzbG6qG17rXl44tJ4GYO2d8Unqt3ccxUOR48B
DCnSaiZjiP9WDSXFXOjQH452wOGXJvvMBOu/nGqJR4MfkhPv82ZYjSp/r63mpV2vO9YTLhqNlxVz
E/0f25LSg8lP1mHIjGKny0j9jtvvjKthbu3cbDsoiyge9qXDwVViXHt3WmyY6sW1NTKUMdr/Std6
omnpjn0V5qd1h7Kmq2JXVKTB6a0Lph35vDLUpYXoODbBHlcrXBoDaFJwkP10WhrufsD1UTo0Tui8
BAgFRVU+10U3q9txXofVvGMsl82jgmHU9vsGwTo8eI6JThVRXkssxVgUjGJe9DnanyHe44BvRX/O
0r9R/1W1a5BS9bFUsI9aOHY7RHUszMQQcZCXiN0ebmx7K2jYquudr9N+gx6o8k7yt6m/aczfHDJq
EnF1sb3raIznVqYsoPG8LyyMjLyoFf+rzKO1bX7w+HJhSadLuZczmNlNhK+1fLPRj/tihEAWLl3s
s8VEtWuQoGSJH2RQZiKAkGVma9wvWyfyli0QtrjClZdfpGJtlJrXcIGl1dgoHseS/HDoH9bar0L+
M6Jfvd9VbT9zHHVllf4qMP/l+NZHuI2i/RelBSEEWO7oNL15zrAxsYB9xkrDSC1mhnZm/0Ig4z1t
ua5yPlniYREaiB5dA/OSRVYOts3NXrq6oADJyDkTFa7YuNpEuRvEp6WCCEIWRSePfNiwCnW2sKr0
KmWhR6HsMrJeMWB1RNsY9/JIBjfRj8XkBmMoScReAYWW3uT4HINPDcuwba24f3Gbvls1HuGHon3n
9pP3VxTsXaxgNG6M+d7lBuPZrABBOOwp/5gDJFFhA4gKkuGQr3PzH5BxUN4Ty4LKPgX+Edc239L3
3C2JjQbrrOQhp0ogudoUqk34HjHuChhyFihDfLegoZInmbADAEkyVAHLUSh7ebrOMEH1XLdrWiYq
g08HaFrK+R8jmwSYMSKGbB/z8KAEvP7eO62Hes+CyWe5vPbEly8qYgHXAunW/ZjEn8A6V4Q7sB+Z
nphXKY9KDIu8uhKzmhOCeiPioRBljBwcXlJSY43pl9IchUQ0kXjkNVYXlfZGpBxmNZt1EgIVUR+1
FPRSjRxka89/hSTWRo2EAJoqPOSeC76vnbXmLOWX5E+vYYVzaUHDsjqzsZsIPz0olsQuFCx9ChkT
fAOCPK6w94ZuXwLx0kBhsuk6dqhDkZ8eLZdbU25l59AqqNamrp2RzhHcZDPoTyIAZk5jYV+ei8Ce
YebRvBvhUdV6Ofp2lLvOOndk05EotCOhXJxP25ExCL7RrOt19o/QAEAeKckiUi/SXsD3aL2XOn5Z
xMAxx6xAPq1yfH6a0W9rHFID1UUpqkfZ9bMh3vs5Fl92LI2xr9XvVPDPXnvt3OnO0rRGEuigg6qM
rEW10DLg/h7Mv4pVUcT1zVSpuxy6nVKyetT/RI2Nhu8wme5liyjW0F6qs9DEPTI3IbaZ4jsYtAV7
gaVfue+yMFYl/gyd3Sd2iTmgjimnxu9v5sTM3NYXZ+mq4MHyK7KRmKINesXMZZDzkQv2bwqajbPQ
2QoB6695lkd+EVoQ9BJcev1uUndlw5AG8G6NBxm5Z8p+QOCz9jcWakT6hpdCQRlTymkLDNJJG9Yt
T0d+OYm37IDvq8NPQiLHITRUC50Wvb0GTyHyPvv0R8th9gDOwxjIbVRzCvQ4a1GYHwa2bcX/ljo2
0aC8KWzA0zrcVezVXGvc6vAZWdVuZI5txDU30zKLQjEmtnZWI4uO+pfS7qitfOvtz5qzli5AaHGT
/etUd2R3MVuTI3fhl5lcfFo8OsGELNFCkDDaMi4xBDBEOdJHSOJt11jLEqL9CO4oKIiWkU8NbHgs
uNdMICQl1IBcn7P9FbQTdcm15F0/DcuB/WurBcbVm169LM7lmrpMa/j16Egs5bsTulDKIC4oPXkb
brPteaz5JtEnocrp0ZA7l1W4GeCsMMANQo0YyvvEKqqMS5F5y5Sbqu7chO5OddbLVP2B1z1Tee+6
8ZZ09Rv2uDeszFZHF7nE3V/8BfXOGWhuAUQXOpucCiWDIXmAketKGMj1OcpeZmvs7amckLaksF+3
ySFQeI8Kkt6PKDw7XAubFAoMt6fmJ6Q8gBOBQqkJ6fPWt9943SR5gaH5J4z3FnvM6N4Hciaxy7IF
zFqeGwsdWG6EiEMvxxxQDUv4NAVp916NOxE9PWDI5pYXY1TuqvrAX8QBdWa8phZ+RXU4EjVlZhoz
MPyokXLU3EMmtcaH1KAS5PbCz+4GRi6TtbXW/AZlNjdacmQKdZGQC0dWES7r0wB6M5fzQeIbaF8N
6jrjW5URYQrXYUmC7KcunzaysI7qblVcWSffyEBTyJ8dVkyOVAaHR8V/tnS0JlQl2j4Enq5i2YS2
oKcrL5BbfM20HeRLF5JK2//TWFiGiFBlj+FHOrtRkespXFcywuB7RdfDd8tXjzJoANPECCIssoT5
gBk46COQpVYRm+qRy6xgaoR4OZjbZpxgWe5Ks8sF5TArKAWYOMFdJx8axYLKMk6/vZhPmZtAPeI/
wdGoglKM0kvCbB3F7Iyg/zVYwYzxpUuJjD8BptKN4LYam3zt1U8XOVHqZ4teqxpXZQrXLAGgqWLK
5x/C2bYLvHwO8plea/JRWrkWBfeh0EUMziARzUotxCSbu+u8DucWx9pIVL52Lqpxt7XiTR+yt5RU
dk3gF4LC3EIaQnue9VqPSfqSphHvTe5td41J3eTZLhys3MOxH+HXBwTFwVITiMky8CmqXHrgQsgJ
zyxS1D0xSSX4ztlAZNnVIc3pM/GLbNmGF61otyoEGL0WxJCDRUvPQMbu1uffWTTJoufS1bApcOp4
kfDfQxA3Om5/pPCtJ2nH05+eIBKD7yssJhMDXc8tQbtq2Vsrkayp3m1DAZvOuZbDNUn5vg38pJRn
MRDxPWbiXXfuvjF3/JWWX1E6sGaliEzqOspp+A4HJuYCljgasaJybcsfTc9/xnjQUKU63100eLlj
sGsE0nlpaUa3d3Jyw6xMqBU/DmzHNTksvQAZHzOdxcrZZePu8YAnEIdVZzwOlAJwj/lQPXWfIs10
hbZlVmH7fKkR4oPsu1ff+fOmPoMSuEtz5kb1OaaVQB1/guHZ+fIaQ6IPCQUlFyUZt3UIFrWLdiHf
34ImvYKoCH9uJBe2gOmKsuuud2iX+tVYGI2MRlGWnhz+QBJRyQIVERVci3mvFDy3HCWExNl2IcpB
fpuMHecEjLz6rMWJWQg95YFzcBbC0DINdx6yjEzGbwcYBGqk9D9rpV2EAEPU4kyrVhCdq5jWyfao
lhfL2HU4grqjil/VQ1XvQm6YjjKjEZvr+VyZrk3JaB8S3TxFBUIsrmqfTh7uak651Dysb0Pb/3h1
9rK1H2TjRkcpLGp8PCHuMJMTF3MAa/aCpVTJqrw4DOmyBu/ixSDLMK9LPMuWkRwD/ZP+BOkvR8pm
/W0bY7YmYhcUR8FtPjTOSnUsOwj6LD4mu/ClmWARfLunopzyKIerW5WrNKRczv+VwyU21G3ShqdM
QTAtYWUtK8K4XpyhGvO6pAB0F0wer2Dd+odsWhy4tERvlW4b4iPI8Z2Roqwe5HIzgozC5efQzEmw
OhYtRFBmkpOFdlwszfqghPiJw+EsCJJ3wjjXPZdq4jFevfLBBFs+8lxJZKI/iIol83oQGzQmZ9zA
O5n+zapOoeIU1HHQwt5LdGOGE85llTfCKuOi7HTvAZ+jwmAsi3GTFNtcO+An1sdDOexzhgsd20ia
AGhxKJNcBCGIuIjtroYUUeWftvyDljGQSfDQz5Ly0GTfuWlhpICTZapPSDJFeazUXUwd8/gADhSy
G+U1xCAwzI38WqZ/KLF2stapHi4/yh5hk5efse26Wwkj2WYrBHZ7oXLTKRr4oKfK62YNTqzKw8XS
sqY4BeVW9D+t3+yVJNniaJ812Q2YMKGHZeVSe9F386ZWX7EZ38LsWkjYv1MOikS1zZuttukX4lts
96xajHst/nreZJknSW9XDCYK13iWvJG7pfVoPmZfY3wR1VWrsOHDYx3GlStYo8Fns5pyVbriXmjp
En17V+XoH1gPXRpu1NRl2QPQU2DQw6qAkEjiZgIGUe2MWIcgTxMEPB3F3rdugU3f3JRTiFa3rY8K
47strCuFA2tKuHdlxLwDtyNgmqTSpHV/B+evIh6o3AQ/A5UWPM38Rz/StkeGjymV7KOe7mKajc1w
bpSISizJvHoCpfMOYqvrIKs59F/J4OiTCTJxpKQpN/Eq3IJXXkcN/0rZbYae6zH8QzTQZiZlsALM
RlTs09dtnJPlddR6bxbqh3o0T2FwzTs6TH9i0hMYdVhAYHGZTK6oq1XDvRjurKJz+mXPcjKBq/Tk
NP8i5YHeb5KcscmXcnbSQ6ae9K65NQqmKpwEDZWRWrvIO2DiNrcAa9HrNy3fWZ63HPgXjTGXI882
555jHZC+AelV7AaTRTqc/Zz2V7vciSJbtPREauxlc27uuT+sQyf7doO7sNsVTpa8WfbGr2ngRxtp
XOzo3CyJjnh4HFn2egqESN24eB3+QamJra+bvImzRTJg+q2AkGkKrNTvAP2is2jwI5+iqKDzwMNw
F7f/Gxd+rYK7cUU4D7KP9MFJcMF2DiW0W4hBWFJwzTonrp0MtrOwcg+e2Hkmz1rgLFIsLj1sLYXV
RU5Lq1Fsq/GWwyIl6g6vKOajmlJJsM7p9kbiajt6h5KVon/EBG+DskLJYIl7jvPv2GeuP6rmlRGo
CVAIHh789cRYpCQEsY2nFnKH/xkqB51GTMfFSB7A0180DCS5CoGsO0odc3t6AL0m5Nkc+0NrYMFR
/OVEAtCyY+BvJHJv1zCKTXETfGM6q1jKO/YGv0/4qW+dQjKLLTnPSlTPpQAgS4F4VlswU96Ndp33
LXPJQ5ks+N1W1W5leCm8FwBOvJVwQbMjyIp1OUgEbyq3nHQ5eNp2yL51p6a2NT0pHl0uJ8V91PYj
xDvG15D1VZHS9FnExdl1tgBtjxW4I671vF2IoBN/mXe6mEFmQ/VsP1p2/eOQrsr6y2wJShg7z0Bc
xhMXkjZVGR0lDh4nX1cVyNfpb1GKGWLZ8bwvt3uRRQtgdVdUClvgPnkmRL5hYnZyOfeqLxuGjoGA
3IcYOw5qfChgdfnFztWP+XChOCVXu6XbL/X4e7Sx6+fo4bwjPeOo4TMJeEVGDHo24oKDmW0sdoG2
yFT1zVK1dVR+KAOxfewDefUbK+ZJz1ludOeGpz66NtVDY4EMBgGnD67oNw+Nd3K7WuFdrX5H7kgd
eVa1Rcfi0UdwfQsZrzU1AmP+MM3PSLyPuNJgHa3CDh58Otn2kJeMq4OwMUZ/A/IUwatRuQpt33kd
Mg95MKwkfb/3y9MUXy4mJlK+DVkvC6mgX9wyjz7c9Hd0sFEmGx3kt8U5m2LxqjVM4piAwvhQqfs6
vjX+2aIKyHzEjIvZtPUZXlV8tWAXOGg3mM8yYuUhETi59eolWwAvhuPHqxEDQFhGW2H86wa44pm9
iMt7Zd56+iChx+fIyAkTL2DYNwV0YcO577FoGRirsoIk55y2uIaOeJRvVQD0BK428GemKlWlXbvG
QY0NccL8VqPcJjwFVvok2kzLGHyDdl52Dy2bF066MelTDTCc7F356wX7FMZmVJNkITROCxhfKIfY
PP6BYKTeh+IasXXHQ4PrevCudYgcW3wJf5zr4as1byE6vr0SwbEAqNlIcLHcIkNyLTxtHiOQ/1Tb
iTf0LyYUro7+UhN7nOUIcsl8jCg7Hl+S24DVSl5EXCMJAMiKbPxdBCattSfZ3dWMhVg6oKEh6vOr
+CzFHFbIeRQuDcpc/Gg9evdUnrrg2LEnsVumbuyLU2tkzd0BazvOQGVpGBfTOlhcI1RE5ZqqKY3Z
y5RfUJEmOVIPMsjdGJcGlwDdrcy/kxwJIXtm+QdJttD7jRFDq/7u4tgGYlyF7CKD3xjHvycq7tAk
STG1DSxFeon5oPsmaGeavNCngtUSB7mxGTtvIXmNOD4tiCzLbBYGFWPuSKlV67GODGaDs5eYtOJb
nD5Kgzhq8dTVU1sC9sNiUe1hwl/pPUZUOFXwOwCES+ieIQ957e9HJgzgASqKoFk13BEp1GPdRjXG
W4KT0TbjDVFhF4M8JSV84mxM+H4F8caFPdSSgBGCtSyMfzaH3WREeh8ThHnljcYw7qy3wnjUXM0J
GHEcoWe7X14Pbdem6N3mk4/4v6Dz24Q1cnBTOsYDH0dVzNQmho3s2cD2eBn4eetnh5I+Yai8BHkp
Ty/BekXeaZEx7Wv1sMA7l8b3UihLi1RIgK3VY0KxtwX7OBXjT9/Y80p/Ta5IJ0Gp584E7auuVbh/
DA3tSwlfnffPhl6jCpZSGYs7bum2/UqhEsegBtvN1Hc3imdCGF3TW4Yk3P8k/fUMTADVEwNfROtY
cKrVWG9MqJGm9hU1RH6mb1eJXy/y+Va9g5hDUdsChzUIJHkjXGug/kl86qPvqrmP7A1qSpspEeyN
K3abRYn5Rfpf0vtwMvIesM1Mtj1AeZIpk6Lf5bA3Sb526PU5GWkHhpYVrEq1h/ULKRbtWPBKis6Z
2MXKSmgtJaNYTvAGKeIHLyOfXDc9/txBQTpxgckwRoxAuuzvqbhhCN4d99uYjPo1CRbSg+oBzwQI
T5+FK97zhvgndsQRtaPjMl3wvZDKgy7sQ6ZfIhV7Jy8zhxCYyU7YZwuS5P+y4quM311ct45giCdh
gLbttv8Kjep2Llu0lUMyGKk9C4yvieBMw6TNyd4o3xW+9RpFOG35Q6Hk6xTe4cNJvWrWk9QfmFtj
ySlu8rylH0b1bIp3zfinh/hh0Kd8/mCpPbNydUkjBgXPZBbklggLTz8bDgi9TqYwDbPc6+GMZCg7
432gPcAkj6jZCRck1vkeJpjinHEihzKdWQzzrgn2hGHMVT4pam+GgnlqeCvY/ZAKsjRkTmddskbO
tYcg+GRmT1y6LqSwyazf4DsNBUBrWqAy4qDYKurq3lDNYQpe/tkCALcEq2ng2bCg9MQby+mXLmqY
Z95sKlEMuPsZbDUAmcldqZy1kYy0x31mkHdVPCLa1KUq1jRejC615fw+Sh6iyjkLubNb1D7rT3qf
VscDnIPQoSyo3QeEwuy91vzAc0gwNSfiVMpjWNDkjGwWcSrxlHOezmoP64Yin47zWXj1rVCgxhZX
y9tmXXfv7T+niBcFG4TSrVZZz/ctOJudw6X8RCczOwXO/23HaDz0O0uy6O4/hnIJIbdoz2XwVSAc
gPHuTQC9tH9FKHiJKNhGTqsJ3s7FVam3veUvyPzyLZiVUltjBNup9S5CUCe1+zYlp0lXrCBtLVjs
E6k89cqvIDaudrvQw+IL3nxbk14GA2hZMUr+eQz4x59mjx6GJhMgUTiYPtlpVhuXed9utopCau/M
5VKFtxPRioCyhzF/QKidCrY5skP5qIdVZyCDb1pAmAw/9b7VmWfYdZXnKD47MLhS8VLkK2ofbXsf
OmOhmUyp9MVWbIRClF6OHt/B6GTX6AuEg0Jn6flHHzHbS3h7ZixXCWeULyPYtz4T5BU8XdL8htZf
LH+S5op8OTDE9dHR737S7GooxFg6yB5kDFy2IbgCkg2OsdEDqU/1XuBdTRdDr18sKv8wVQq6lKxG
CDpkxrWGM0dblzU2+/aV8MxXLstfRotI/awhFYSIN6Z1yY1dAKGYd2g3XgdWzRKFeB8MK7f9Ks1b
Ka5+NJfKrcmfafjhD+8hwD6FwBpEj97cpuyekkfurbX+bDVfqfho/L1QiYNQbtscS0t9KyvSZUmJ
T0GDnH4kNQbd+XtsNiaZFcvUGDPwGRuSCmXMC2w+w2jfQgy2ISFhXxHUr/CAmuFPgvm64EN1BMjF
S1ufHMKjKTf2jPNwjOuZqS4KUE9EZT3ngJYaJjQho21VD4HN3yuqVVcYFy29B3a0bOyO6htei8YU
rAebCl/eQzv1houHJOS6hzAHvMqYk0E08UvYwTAZuRCDhspoXx7d74njOdxwJRPWHRZGv5kMt1i/
PPIq+tQvl+p0INew1yqKbBuY0l0LNtlvFzbUO1rOlpmf7ELOKQUtCLYgNUYp35FSurtCUzfpcImM
jc+SE8joxq4jJtCTEe1NXTuFfnhs7eo+uPm2aKOl5XcXBQnHVduE+VaF9ZKQFO65MqnNzmjimxDM
SAG/gVadfIF06ikZPj6uFZWGi9irJo8T+JfuMAp+cml7l5QsKPQQSbs/NFG2hIwJrLHDgxuS6IPL
lSfpl6FTHltrSzcxTpPmbtMi6jvit/VpVa9Jy9Y9hr7S+TPU5OKyXiE1lhwqbdJWCHYM1CgXqbux
Bybn6XoWW+GHwP4DENTFddwe6kx5VhkqgPBAhY97oQV7v3Nuo5L9mbScdqKjYE5ZqFAXHRt5PK1P
VGGyuagPQsl2BlnxzBC/eqpMgblx00LHNGmSxdt41KVHqiCfQKsKGA1HtY/GkC4CxJsQWcM12JRq
z0E50zd0CuutwqXKIBij7avC2UypxhLg5wi7sbPSrUBW70caMfwRp4GH4nSuC+bk/3Kp2CElfNQA
U6WfcMHGGEOFWh7+5FgpC76nerrR6JTuN053tYAxQfp94+0JIp2HB9OegQygOpuewaJj8QHMflnE
XxhRQvUprJ3aUoiCGEHejn33lL6LdGolfMo0LpbNJbh6x5D0iXfuk9LGleVQ0USiSsnzh0VdGrTB
DwdPuqsYawD5q0Fy1jUEKgybdxs8sT4aWT92Yj4SAjYzosuG+z241rovm4PoUpJz3XvHEDfrTJrL
+/qswuKQcBHrDn9JEVwcFcXMp6PPH6GcoMF5mr7q+rWpQwsMTl6LqIrxvTl1Cqcx7dk4E03jJ0Jy
blEJVTipGrETbbTnBDBw864HvLk5nBNdG7gMWIx9OtryYwhXvQEL7csUAOcI5riY0iIOFAlM1SgQ
kqMry6yQQvDC/pLMEXK687IjN3AmJyGgcLEafG/FTGXRSFXkOvYKrCDVpixalPIBKqGyYE6al/2X
SWO3wyw86H9S/mPxwH0Ny4uJVTLd6iHhl3Lb9B1VPSU78Z+IqzBG33lKm1NLIqpaAMpM+hUCeRal
+6q6sFp9K62O2Z4VVn7nkDWg/aTaT0eRY+Y9dQ4+k3MOrTQxQCMknxXaB2+cWS4+uNfOy5qLC4u/
gH2Jg/7YOv2soMORLt06fK8I21CbuQxitBTe2SB8YN5tBhhMQ88E2hxyh1saxaeOMxv40Gllfevp
+e1/8YvOATWo8scCS1Ow3bHhlB0tLnYo6cReOf0aUEersfiDWPiWy36v6sXFwnkjUI7Vvph3XMZg
zhTeaZjkKPdmwpzFuLfIymfiM6/H8VUteuyiDousBM2a34zPvdkxbCIJaw8UXFbMUuWj6kElc8kR
R4Xotl7edQXTqbohzOuNu8Zbxf6nov4GmCUSzhbsDXOcj6syonA+bphYn2Umcb81bPC53fGJ08LI
5Q/WH3ypuP7XOGRKKbsDPcykpX2W4uIy43LjbhgtKEhvorXGtpRCe3olgAf0/9DsMDa/KyU6vX/S
4aYZPDbUeJDdX9WA4pQGIIOkEBkzopbhcNw25rkGyh1XfNIYas3ynZ3IlLBw4xUIqYmG6nUZOeep
VZC+TjE3848kDVYmJ1LzKZV+11F33GUMTTBHFRZ8NvJI2d9Vczvm/so17IUe00WbbqdOyxGqAqoD
ljUOPPGmsOH0IxOhjtuafwXxy7Wa6/ixhgCj4CRhelXccKVNhawIT9mwKphISvOVQN6PeBYS7cmo
SUNDSOyIVgzMrxafec9z2wGRiBosJviVmwnxT3lTQgEECWoQA+SmO+nNe7woDVKoVp5TGBjpT+tE
B74KDCnDTWB90eRnaN/wngCMQqYilAjx1igkl7kvbyBg8HLqZBVP03LAgr27jkD104iVX3pwaQ8j
qChuIQYAEVxDsY1y8LPJCh0e+ixj40ecAg5If5phuq7PcsgtBWQvNUTbM7GijCcllkfNB5Wvf/a0
BAFeobBwG+r/ksE+dsw6CqQdaPbrpFKWzDELWuVYgLfMziqBX6p3yYanAaZNhT4b+ihTDQ+H9bL0
i51cTKIVWOAd7ln/OB/odA1OdcV0YI6H3NQ2XjvsfUl7TCEWunkp0+/YRqUFNsguvXc4qW4WvReu
jwEJT2HSX93Af4QeU1mgYcpw3oLaeyvSf+nw21B7qJNV10o5t1v80f3Eglgwe0bG0Y4JDRjW3YRP
lXo/WfpVZK8aEUfwfYr5/FooTUNGQI3jirAG11CeGe0koyO56jeBOFDFlw4uAHHaXvlyiqsarlJL
WyZjy+Z7k9UOX+JujtVgVuCFaN13W/uO6o1vb4Fm91gUpwpjXrN47byYmzem04zt1oPgxFJtn+oA
YI2Geiy0kkKc7tyKDd9RThDik3w3tEMqP40E+KHPTFjcIvVQIGmKek0lE76u9BzSflYY+6jYJxwC
ypNwdIL/tfpphw+VWWZSIRzg4axlVe/oM/ZSMIp1yyZiwUXTGvnOMz+h84PrKCYNJXhRfuDx9Izp
pz38BfY6irapPAbhR+siDCEA1QuT96MnO67M7ND6deq+h0T0HWch+3PsHWhwy1hqjg33NpqmmdQm
CVv4HW8szC3MzPz2ZE1l/XmCRLdmAl5sb2AnSkkrtSPFvMkWnoLgq1B+TRdS65alu2o42dkazofX
7WPIR/lzHI9Tm2UV/OnIOsoAHIEHgQYK1n6YIQkAKWx7U/taN82uM7S5ygkhf0lzzq0Ws2741yBw
+fWLBbTbLAu5cXEUa+pTFsehhDhhWwtXYTHeMdWSpjOcKdLisUNOcDyMrDjgblT8KMiz8eqHhWTT
xs3GL3B+TMqOU6tYFmDDdJd5s1J4k2UQECjcVkoCrksPVyh/aBMwp5HjBO7wl+OJ8zNurMNVd9kL
Iuwk3ONEdeJLZhds+dtj3CNDjRP12MYtH9PKwDckRwLbRJSl5wEmmGIPByKlU9TQD2r5dGpg8xgH
3/qp7hXmiOLHbPoIWUgT2w+XkwESjlu8m6LiA4zmOqY1nXPXMJcaE5oxXbHwzNqSK0ABzwz3h+zn
coBHgFXR5F7BOxJGxsbX4LzfiB/N476cB9gq1U5fpi6YbV9QWAWH3xwlJbLQqbtbJp1HbnHER/He
jMxFWH+q/c3J7jU0gharbMPgMfLWHfHKwnspB9pRnHCejaQUkNtZrjPlNNw0vONQseNDvYvQCCiZ
epsoZQLdLuRCq5BMoSt01Xk4CrWrR+YYRrAXXWOXADrjlKt8tApwF2+p0ddjlPc02gvlAyZeOxEf
wkPSPseMnE7hLfvwK2+vtno15MIfAZkDukT96oeLbvwV7tUof9VCEIySx5r2PMmToSIfD+VhgtMG
hJFRaBpqpfAzaJ5C6coU4L3G8qRgKc3aZVGY82Bq1sSx2EkurFDLZdBdNCIWYyk2JZvHHmE+Qt2K
WPKE0bdhMKBxz8OJppnfEdqmTimsgTsOODH1a1l/ovoOv88SUHob3Ur/qBrnLNx2lDdxK+sSEN79
IuzTeQv9soYZXaf/KnnpJwpdrK7HOvrQyvFacVgofr9Aspt3OM9s9rIKzp6MM7Vk6UvgaQUx9uYX
9V/i5VhH6gXXAc5pglThlHEPeROwLY6kuhsdWktxvvRsKXlHzju+46K81a6zyuxtNbzjNuj8dZIQ
AFyF1ioyttzNgJwyx5TRCvNcAATZj85dc6iDY6V/282GxJ0Q55RSDGuEYU3H1YipsOSX7JFELVyi
PGKDfpZMdO7k4/CfFjw5jTPXQEzxBXozbknbyzaZ8sBQ6GO8i89qtguiH0fS/8yMZPD4lXr8GLA/
F3wEo/MgyKIDW1Ys6kdfnaCZ9ST7nTZcam1jArVuiUdSlUb0YJHlWzz+EQnzAKQbb3qdyV96RwdV
iJiea9LmA+kiiM9ySqc+oN7n3LZsvKqehAfFQwCkAEkqIvJHdhElz5+BdpkleklnnZxjUkWYIzJe
sx5+xFOmjiIbfGaJ4iwTPrOJQe0oCORc13XjXYVGPDWgRRGpAa7cGktvuz+WHI6FfirMdFaJlzV2
b3oLqvrDpg58zF0ALGeLf9oTK5WfqlP+UwxuXA/pfhbGtkqfKC1VYrE+PWTRDVcF4eJ17y29kTUi
htZM+5drsPDX/rQBiSQ4RrouGN4041iTAaZYfEarAWo1VH3OPZ0bvpuyIlvHPKR44Ge58cIKBH1o
1N6N7i4slh9e+up5NRtVBxnwd0KI9Ppfo1Ngzcv+l7Yq/qLI/upiGRjEBH/L//8F/xP2WP4nEfw1
1rgswnw1Rg+P8RSA2NBgpaxB79pXh95OK1pG0VzBVTbYe1fBG8UkbaYnaR4C20LjJz6StqeSKFpU
+3MZIaWN58Jf29mnjkyYduTNgk2rBheRPJ3Y3064pZw0nSXIechvr/w22n+lSpT+I26W1P5Fcu+U
9wzRO8xj0n/NCdq4BqzV5oAdJhE67kllXUTGAfnet5vYw1onTGCAWHgs40DL6jLjfPNJjeSMl2Z8
GsqbqZwM5yMnf2PTJTWoKPbBfGTRD/RuWRnpNtG+NC4txVdv73rrB+9LFW110KCgsPKFqVYQ9fOF
ShSpY70EoRfp6n8cnddy3EYURL8IVQMM4iu5OQdyGV5QTEKOg/z1PvCDbdmWKHF3MeF29+mEFXkE
BXGJ3EOVaBBm9KXdb3OC1DAJXYegD7cMgOKLkbfSR7qYjxKgrPFecCvxoNyjNY7DQQYfjjqWkIH9
Fze705xrR+Je27MfdSQS/RkRIurANZjs1OU9p2/BvVvpNzYWkkGnnEOcNbzZLp6xKxbXVeO/B95H
O+zHeOs7f5GV0wJWLIf4EM3bIQtHffPlB0TFmW6jxtkPwP4UhTVnmJxxNjlE+NTteBYh6B1OV/G5
b/KHhfumBRES64cGnC5AApGqtz74oOeiIJpV6PuScsBBrO1ZaskpdCSilVV0U3mLmA6gWCz4DVtU
qnI4tP4+hTbWsGvr6BxJuurErzboK/id6JAbLFwBF705DcBMUozeLpU4lT44KuATuesGaZG1O4Ip
YUF1V7FuLbvgHldb9Cl/lnK4LDe2/1xGjLeF9lrT4zRkJIDn0H+3+x9nWW0LsvH/x1iI/yDUuWAw
WjrWk21lNatWxf1KTiaHgJGCc2td+dmVada+d4e/ui/PFeyWPIcOGcNfHJvXFkuH3xMeayguLtZm
X2/agQn9Okp+Rmq4te7VLEg47FMaqqJqmfGBdd5DJinpPFntMbgzMQpR7SqAXoW89YCP2f4x5Kw9
+Jxa+WeIvdvtcv2jbT+a6p9K8+8k/rXAMkwkzzTdhkDBQlyka9EauxzDe4Mhi4ANswb2wjxGdBra
tRH5+xbBOqZ3pMVR8pSnI1Rxg5iIaXxTrfcyNgwZ9Zhhn5MfvbkTnYDCGNNVi3PZle1PkVAVGUdL
j4U5Z/w0fmQoX0b3L6ppcyydpV5zohqmPcvoImm5LraT8WA2mmIyt5imxahtWap9AsNZTi3k2lQt
ZfsFZK2BgKL3xLxra2GRrm2i92y+DE4XPT+CtNcd2PtHBQqppEUOHQ+DNslf7PZki0mqE/Hp+ld7
RjSMx0ScEgvzJI0BJhaV2CA3tLL6tc3BpQP/zSU45rA0wwhj901yNHDMirlutleUoOTXCTNVL6lK
fg34ODvpI0kODfdpE0N19JX59Gh82MzJwnAGIedAcTBGaz2qDu8DfpEITTCv//mdRyTFYBA0MV3l
WS+hqpBCIq1KlUDAF4CDzpD2vStBt7t0EGaQsvcJM+YWf3Uc/fr4qM1NxWm2Ln8npOS6/nUYwGrt
z+hsq/asjTtSVikWuw71N6K4oBpIIDZ72/616lvAtKdD9K055c8Ne7Kd/YzTKhtWgk07xRZZZzRT
wDTp6IaIqcgp61/l7QwMaTMNxLP3lf2KD8w2Pf6F8k21MdGtM1SZOCQwh7GlMY593K0g2823cjP/
YWTGmfNd4TzJQwzKjKZwPvglZMieaRR9X/jbo0ManHPnQwdvL8vDaDK23mOQ5sK4CTo65yGUFfZf
WHD2C95SaHYIVLH0INvQ7OKXy44vHeeggt7N7HNUBM9CyAEBvsdw20FPN/kEjBF2JZou0QDNCl8z
8S2dIri/3vmIBC6XiW8Ix6MW/XX/Fy2yrOJUtj4kG0hdrDhLACu76tWrNZ7Mon2uoJgZsKv9CTPk
9DeJHPAZ5nB0bWhcj5IrC/c6P4LqThlkfKGmDEfyU95+4s1beHDs+89g+qf7b046T4qoodCWDTXt
1XBBC2WqgOk4PmbqSv/dwLLnxseRrq+xpkQjs5BAxdImyTIHZYNj01+B4j+NDEt7TvtV3bD5mVjX
Otqf0me9gpPRnYIW3ZHDrwnawSOlWr4gbLhipSWf3fRvjK3dgO0GCoNAJ3OId7fDw4UaHGpcbAUQ
hrBYpuGrSUbOtjGB5e6GsVvBZog8tXSld7HlzIvU75bO9IBnCAlcTy92/FLOFXik7yv3hxAjJLrC
2TshCNgKvjZbuKgvcbF3onejfytB+M4Fhz6ekzzYGKWLbP0NW8i0aJtMT8LeBOVOoa1GtETl5bZg
kN+0H+10tttLYZDeS1DgV7LpSUqk3NesZd1texj2RHjPJS+BwLNFr9Wc/i0T9kMCpO86sATF/TWW
JH/kJWBy5vbNZrKopBDc9kO4J+bkYv9lyUvuwfgIMxKP58j5bZNdE2vPpbcoakJZ9GLi+JWvcrhn
0ymFy9mGXxGSGHWVapYIKIJhnqhpN0B9C0Hf/CzXx7OxWtFvcNXghwzDJ17SZ8lLTzLcHH6N6hDP
hWKMrj22Uxbi5QBPsVI6B3XmzQoTt/5W2R96gKJhUFNNF1NUQICeaznt97rmPmvjWdJ/a28XeVe8
irug5FiLBdcPqEOvcWD4f226QbkPWe0K58Wzf1VzcnGypMmprU+9wFSmVHMgD8VWxL6ldlO+MflR
pqz92GtE3/WVz8x1wFoSN9eeeu6S79DUmp98MP9FinrqaNol0j+MWcMAoFkWaMPO9BdV4yKPbhqH
5aD9RvRIda5SIfRhz9gUOOP61qLr8yP3bgN1gUEIkXVg3hcsDKxoQXikJI0k/FrDYO5xhygwozoM
qMwq28Lufu67f5Q6s6vNcZTuKTGOA7CsMSCroS6GehMWVrGD5FM3d3ER1NwI0lz4LJ8K6hldgtwO
8kBc0CCBqW9rNfla040TzakJqkh9a+Q343uaJ7+t8TJZDzp58WE8uiwBrbXx1XFS56Q71yxuzn7s
NqV+0gU0v5HJxtKiFXGMyAONd8MFnQkDuvIWI0tFt7HYc4xVryesdK+uGyypR+OGg7v3GhAhirXq
5MujTYYytbG4byNzGxDOHA1oovj06OrTunshd/1ExmArWROQuQbvrwdFS0X5Uyro0CmXbRg8lTDv
VAN9vNvq1LdJUDpV8RCoo+Z6ytJFOq4ZpUKYASUAap4iDgO7uO+5nG8DAiVmRYQEUAJwEuMwecwd
YWK2joELoVwkQ/JI6QshHU6BLFODHFrR0C79tj8F6Wecb8mc+lw37IOq30dIGGMWrd2JM15J3iyd
3TDZoqOSrfkobZAcq844eY5ceZyNHcYaNa1BEfK6s9DnQCXKu+/fRie8eOimVjEy2jjL4At6HRbk
U0+8O6ysVTOifFND7f7l1luuriQHKMWtQ7wrOsXZ2a6HD2BJhrCIPNYNVsJzEky7cirIrfI9MzBO
8e8G7ptGtETdFXkX1PdJ+2qsI+m3leW/kM4jJgCvvUEcJwsaZh9l7x4d4DBp+AidL4VjaQiMXxpZ
d1l1MRHKzYBLkLF3RxgiTB0c8M6s29iVbezj1DF5L2nrLAb5VrE6aRX7ZXye7JvFgSFHG7ZmJxG2
rSSkWyJ8KVDDG4R9GjKGut9j790nDoNZHWZkc2OUuGs0wInaU278Bda9Jwlv7Sx4dQUqo6BzzVpL
s3u4ICejyNqNcMaio8umk2OfszW0Cj5WhLP9fNe0N6cZF0J9hYKKd2LvD5rLBjRrgRVekJpviF0n
zsFMvkz0paL+SjjoEbHU5MsEGG5OvaIR2uV1AmzsWg+hzkEar0f/s8HyFdGHNKBmRDAvE9yxHb2L
JSS1jsNaV2c89ME6YQ6ozzKWjxOkeB5AWbUotD71rAYhrVqNRwqASUxiHEyq8wRXaB43zoWWhcYG
ATtwlrPJ5TyH3A3K+FoDde45+rG+rlJwGCEdYDXeVQlmYMZUyDWeALAPZ6EdBVGhLGhoTcaPXE/r
SZJv8HDOnKLo3VU+Z5q9ieEXyYJbsai5cvpwjxkxe5cAO6rGEEGyCSTHQscFzyusxmFp6rMRioAH
9t/AVMQk+hseDkv/zKwPlu6J3H0dBFfqdZ9t7G0GRwFEW6ysaO2cMaW8ZzlByrMZnJNooD2qfS6r
EPKqvch4AeZVtaUug9MTYTk/+YBNAJbKfTi4bDifFoaPxk4eZYO9cz10x3zivvkvh4E0wn2IKk7T
ZjX8E8jfRcF1pU1pIjAZaHx2WF9KjquzQ1jTLZpkHBqKo60CN5A53B6p29RF99wZ1ocFXO85DPuz
6KLNlKS7SmWzo3ejlQ1YlH8YKJb4j35bNb6Qpz1VZnwYptMcO/SBfE50KiGnlxpST4jE1T554MFK
ricWNgIFmamiUrFhtfKMfS9Rt85OuEN3Xuv+jaWQAfMB2upC0XAeYJlrolsjXtzyMHASM9z4MU3x
QmUw6nJ3TZYjZAEOYd9YPwan49qGpml3t4j6MpK7644ClWYgnCZPbrLX6jJZKM3cjYn+J+uYaqCg
acFqemBMKnQHAnXBvmCaKtR7EH9UEftvRRvr1jLDpyn8I/FJNR/iDeOzEqOugYxu+PwhZQDezf+N
SwbSgnkrHzz+bNzT/9VmcuGG9SSLS2luGlD9/ZvP9miB8ak75tgwg1W9K+kSM0sJE63/GFnpIxYi
WYGvrJ9KATkqXur+lyn4deV2rrv1CbhPpPFj2oMYTyYKXBa+HWkzD+s7QF5chBr3SinX0R+xwNdI
DVITmyzs1nWvLw1uAFH5qXN5LEpKqZcN3bAmcc+QWbwCY+LCBeYDafsEZM8Fp4mByhgfab1u9XXM
BWmKaDh+K/Kthb29EsSwy6WDtDzgvLNsBk3xg8jE2odILppP392Jms5S9p6QolUqs5Y5USwDepGd
MvAIsK3p1crUVva0NjmV+MnZLTKcTS6j/DaCKShgJCCjOUx+UqjE9Mj45S7AqDs7zOXD9T9rLqp5
ZWDfjnYi++glya2IiY7LjAqGg7oRWH2u0QPjmvdwajczo1PPKHb8nSvJbI4DDRJhnfwISedb4bPh
Vsu2nUcniP/acHC5vjt85DyYoN2tEHT/LR02bqwmFJ3Y0UdTAIZbGmKRuf/o8MG+3SFmGFth/CZA
YeR4IfJXhqgw2VLQf2ntVUMWafAuA3WM/gBzfmNHFxN8NTysapXUq8BF6cChEeCQ2wkWlywGL0Ig
zxfYa4kjg7YQBg9FfcrwwOv9SVK24vcjJXHNjfj8WUGIDfXxGPrdXfJBxDbEySsajpNEAwmrDRRp
1/2kV27hMQQV1C5LDOUYDnzG8IVYOANLIOKnGiC4aDWkVGx0XGebmRkQPmz91IR/84pqnN1oFYb/
035GQPdT/eoTDg+YBhqk0K5hiWcd96lcUfnNyPJ7cj8sJJ6YA1cNHwMpoTwCe2EwO72jqffoSvWi
0PC/YTgNayrlJ+JDWLBm96PgAEvI1u0djCt4Hhh1RzhkBwruU3HC8f2sx2s5p2GmHeBIVtZbE13q
ptjW3JCwZrP37U2m8sggzyIyjx2Wn+RSGxsHuyUDI3cVEIChsolWr845NCS4/ZuvtmVx7mebrMtV
nydUa3ksxrVtrJj/JDjSY7AC26w8D827GUC8ppBcGZexgEGGa2z84a7n2rfK/Qjjf6W4js0WqhlT
F8CCDlc2qpoKkvxFeBzn4MW4dLB4pcQMI+87AAIyffpc3pPMhZ9FBFO+M1iJ9b1f3YSx8wGLxSef
+6dFBCziOW8zkkMSI41Piyzpj2yCwk7XB4PYoKE/Yz9On0yC2/ZmTTfH+vGgW5C09kDEWD858rEk
HizYYVIY/6YgJn/R5KEfbzpfrIm/ChMleHZ2TLSgQPaI42vlbcd2lcHG0G13MRKbanH+OTHAuJRa
QWrQlpEG3W826Q+rhqv/wNtAQLsJ2ZD5/kh9tienOE+Rtcqr17kargYiY4t7Rb+EBQskIhthkOnA
DwnEwgpeFIwRe8Ma2ur3jsdr9HdO6C8aWgEx0Qn8ug7teC2F4Ex94oVrFw8a2e6TI46ZRQss+h9z
vrwEsnsT6iHro8OUk8yjPdvPcBNQf0s1z6LpWHadY4HTEXls5+CgZ0Edir+Wnm9C3mQ7UxwLTmIw
xeSPUWxmZinQXYvEQ0BfGtn7Re5eSoeZOLMUq92WOc0rz6KnkqRTXOXbZayfskRfJkAeJyNZ03K6
CnX3BrOfSaRa+US5mnpYut24KF21LpmYBtfOnCt0YlgBwyYq+V1ScQ+ZhvQSn1F7ABOxbnFFRjU3
lIh4SkLQpmeEYXtLpLs0dpksVaRo03tCSbqx86BLS6iJhf4ix7+enlaPwKZebUvVbdq2fY4Yibju
oa2Jp+eP1H8hqM55plq6vVwAo7dEvaTFkCQaKZ3+KKdDzUx74IsX3JvlTms3wCJQDD4wr6S5t8rT
7mSHPfwRjO/DGnTKk5WAMKPHFaSpktRqlU/cFDOL/zHwqRoxvx07MBtdsUUjn1WgifOv92oA1MKr
kbXUw40cztXZVOCZycWbtIDM1iGLz8u86eliUYGPmt9PSRom8d8UUa7KpCFq40GchYvMqRfj+8Il
Lq+RMSRF74CQxrKMQzWfMKrhG+v6el9qa3vaDoIJcXeKFYP0vzFZx+FXABiHb7GJXzsyJXZgssJj
N2NLq4R7T1B9vaMxTJu4h+mTJssW6C5yi87T0MX1zoaBYdZ31zzF2tY3/JUJKpZ6g7JkE1kY8ZrC
V5zxEMYg0CqSx3L4TYAmF4JG8GoVaFt7uHps9IPijOq1a49ooFDuk6Kik/OLz4paci1LcPHl61Yj
9YVzyicBUos/0z3p42FMuRLz8hji0+hbtF/CKf4J9I4b72X/psxb7Q4XHZtvNeA5EBChObkZTCBe
Xc3gfZhoCfGZOEKL5nDSjNyaooZJW8oJx/nsi58GdVCHFT2kL5WpoAAHGHjuc9OE6d09aIqeFQBd
3BiEmnQGCzMmjqa3rdns6WJhr2RI8fDspYjCqzdlQD4rDx2eNgDBAZapRIbZy2t/TcXtgMdQNvCO
7zHbgztyZKlYYkOyXa6PGgVVb5htYTSTGPjtZfEe1vdxihgAvYwcFTrnvQxOI8qXPqAmmV/oM01A
lgJUttUdgKABzgP4mn1poKHs14StqVQvg8WDSLe9yyrae58BQoU/JyXUe0yCDBdbY9LyFcLvoAUA
DRbV6iK8Pc8gZpJXo+OQZ/yp4G53DNDMd3damfY7kO4mbWg/wFyWcKxu35j9IX1l3n6qz3p4Kuob
JwZe2q3qhq0LLQ8rCCgXLkdYugLhIOrA/EBwLKwSmBClOQRMeAmy9gjNFwAZGrq70UWJgvjt9HRX
NfnBcm5DR31NOq5AaZxz8xFDHLYucjpJ48PhKGarQ4r05tWQvLWZa8UlmEzyoeqJlWGR3UjoopOu
OEbb/JYbl7mKbPCiaUCQ3Z2pPdQQ8FoUZFFKFMJbUO9C/ep0J5UevOIdqQLDE4CneMdyk8Txs1Yt
eXyFQbAP5gzXwwPEW5NBVKhGiAtXp/0zmGOXGYJ+op99VBJ/VJtxJF6uP2oAcung0xUbr2NeSU0d
imiXxe+c80JZ7ZLKePbd7pDxbcSauUF7MwoI6fiuevnSm7+V+h15Jee0E00Am64Sb4XTvwpMeG0P
iBCGOwmip66ENfBS2i+JTWM3n5+GddhnZZ3m218AtvKH0DMqtWz2gr1Hja8+B0/pnCgiqVgzep3R
PVszi2DgrFR1nWpK5AhvNhsnrC5KHl17WJv1b5TxiEdwjBrnlpZnP2f8TrCmUN868/toU0TbKd3q
uF8lSEUXr5PMxVrpw7opGIYF34X3MLy7Eb1Gtb7Bh75Jsb10mrtQ3NYVD2EQOc8atrLEYDPEvEXE
sUC1ecIEfYR4Ss6oOpX9l9er3eykQ5jeNPN7UjCiJZMtjArrNrP8UH/j3PPsoEkybVmZ2dHv3wT8
ah1YdRdDeo+Xll749H7g9WmYdQKkaP+hUVj0aSU8RBYZQg/xILDopQSxXDNkbGS19GezfOC+WxX4
5m47hIRxuZmDYVUtmLfma3bRZDReYSSO8AKZockcmQEJn1pkvTFeda5+1py3vjeXVb+r032v/8N4
gB5NtIMJRzjyWXFoJuvaTZh3RM8pfgblc/Pz4GdyPkJjk+CC66PXzKDtFjdPx8vlTc4y5mCONDH1
497NCxy84ULNz2lm1/FcAhsx31tNQ4WehvyFDGHzsid6sNYmgjY/YoDFY717xRZo8LNEDvLwb1fc
wtP6DhZtZbvlKqCoEW10lh765mpyWQuSBM82oj1Dax/QMkIY4Pnma+SMw91c5/Nse3cmrdSjYq8r
zqbOh11jYyDCKUm5t8Zc0bqdcEZ5bFYx07U+6DfUBY6D+1Tzn3vi5nkT7O0SHyjJtMGlQXRHic+L
GnGXshBLjV/Mp8BL2fvxw/vpKdPQK4gNypkih0cjo60TxOSsFVp0pHNN8Mh5GTCFtdeBa97UdEsf
rhqFedAKtlWEo47iBSh8pFxsQqZvHpevKT568Ld7rmQpiu6dFETt3EqKo/MEWmp2syB/d0yW+old
321+dDEsOvoKW/7S6BlMWxQ3PmBTNawTumD0QTJVCreifKSMcLpibYFcyRzJO8wL4fSLcXrQ7bjp
fFqou2MDSEw2zs7lRtek0zUzHnHPbiRfdP5ADNp003gqO354rqaNqt+8FGUfgewXvsCAPNCjysf9
r2vjLe4eI5uBpgkGYGSZNeqX5tI4MNgOJY7pQZTrwthr4uBMy7xjn//xo39++uEzL/a6t4KToJK7
sVyTgnYwK2N5xiaAesadwKIB14wAuvHwBI+5Edjx0k2Xf470W9AhB/4vWtREDGmzdOEHsH4EWG3A
enc154NlqL82PRqRYkiSHKzpswP4oQdEl4t+mXTq0QzfLe+kNTKLj/eNdQr5NLrtD21hjsdMwpVr
i9OIsO4jn0OiKnkHVa0yCQYyu/LvPYbjJr92XBeK4MvkSFBCLekm40y3MRKegcXyEOM2pEzLcKdt
NShykNRH+HfTWVn2w4OUC8qCNwo/wbzofRnoQvK7Gd9U/hpDogxs9VtG47EBodYlcwHZI0LXcFua
kqpu2Rbqklmr2vwqWd/zeGHmB1OE+O8/rf5rCOE6ekTQsTpF+zE6tozFbQkQKGbVHO4mdcMqn2Ef
yK80INUFVlX35FHG7pjnbMbeJlcdRlyqYZhmNzTSS1iBxLTjVy186ahJr8vFfP2tpnVDlrSbLzwV
2mb/afGnG6yt4X5iBbb8q6HjIvupbKpK9qXhfIaUxKG3Lybv3DgvNnGtvghWHS2DacedwryRU9Bb
ZsAchxut2VjeyJlj+OnJLFa484K4+AoadTR7an4HjWYvWiOIWiwTpz6WbkpsrLmYMTOoWjBdKESW
kRfhEaHpF4wM9hMH4DEvKwZrKoYXNUK8nXnsOARAChmhEESCrde+6dMc/evhtMXExOI0gUs+9s/6
xE2lkeKtCcLiZiJQcTd7B7HPbutk3XAm0s64INd3Zm1d2gCcku6eMkTvpS7Bura2PuBc7f+GvNqZ
GZ7p3LWMtdG2Dv095rkUNd4Il74DSTvlQh898W/Kev05kUG1qFwcoibhtd58LujJimo8L6ZxNgaJ
Q7bs/T2g/00QgGpQ8AaX7AuAb0oE0WxgDJxgvpqdV71iTbeNmtInvC4KOK3ymWDIWOfLStSfuSAv
q3Ud+iHtbZ69Fk38m4Ta2gEWZIVpC0PbfcmokV5nyUhJKlYQLCtZu+sH7HgdgVC3z09ZgfpSCwHv
mTUKNS81t0kcYZ8myPqk2tyHythVR99rTwC5h4WncG0RXB/PuWE/GnpqvCgpd5LR5X5IczyuY8mV
zmBH6PwWvMXYXsJQ4QnOHQo2TXIOaHiJ1f158Y9VqY2cabNpujIBS9A6t0o9cQyxCFo1mh1/kcmj
K2Q6Jvy/AvjvxM+NmQHY/Fo//kn5StWsCk7DuDbsKYI0ZdPJY53bQTHWmz/DRjgP9UaKS+gql95X
5SC5ERxMW3kcQMIlgNhL5vRKbrvA3c2m36rAlDays4uJTpjcsW5tA5qd1azrrZWQ75H5rvcMu8B8
ofFe8eyQWdxiJ1zW3pcOzLDv70Vyn+NlU3bDcMarKb5lnG6m7mJ3NFni1y4MY10Vqxao7XxEiFhH
CNB2bb/UXc7fv8I+65V30vQV4ZU6WlW5uZFU+TbuzmZQ7qSvGY4NwkEBaUQI3v7fPCExEKBs6I2E
HRDTZ44Rp1Bma1ysS/KCi7wOIEC35i2scav3OXqZMZGh4Q0IZkgllAeSTzHXtQZXzjETG6Cgbb7P
xWcerUTy2RQfIt/OZS2lAaoK93UDeLWohqfYIW/TC4KLYltq0+c8JO6IyRb8vCmPPuKUBTXRMDjC
YBX1XxGHCzMi6ZV+WdW1mTDywlErPGdB988Ko/8zoyFqEe6edXEV2ynm5pCGpmaKlqIdMfJx48DY
PAJRGt2bywE425bgcMOVzLfgHxAv80+nsq5OEdClJVLOFBgHYuY9pqv2hCqk6NdpQa+89Ui6TZ4e
wEGXI2aDnSz3A2kEaoHSgySf6hgcn75amnp97AGrGn+9QEXhlpf28XDqhDynFmEiV3s3zPTFGOOX
Jrs1E5zkAJ+PMo9ekF+s+ZHJT1axLYPzHKgwfOZKk/0bJSB09K2RfqvoA2JYIbeMaiz3EMg9PH9O
8GflFE8WXs+yvZGRzf2D4d+HdDqgkAUDWSLz1FH9xtumxkPM9a1gcN4eJtLsjGltnqPgoEFqcZq/
fA5EYIDRMGAwi1qALQSprYhf89Sxv3dDjd/7zQUhrfWsJc61bln57XXfnMrqL8Yh2RrhIqMGHNgq
IA+EszLEgckFGctNwsjK6WBxkvML/OiYoxk5pBpsGKL+Szlr9WR2hokAubGo29cUmSeHRt+QtI8C
QiIGG/15JH3d9zo2wZkIgFMnVzupzZRkohAcMfAqSrWKqhsZCagbjI6wtFP5VjugM2mbUrqBLyTt
l8b8N6DynGChUWXiG0vvlosd0qT97NJhomNV9EdyBoaL3zQ6ishfE35GfkiuDU+aT+RXsmUNKUxm
OT964aFneN5icYscxpmIEXaMk2OAEiUQe9qqOlV+jW8MV5Q9k3ZU9JIzeuB6JwQHulOOfBXRpLvM
sXm0LBcGsRu8qAaZkX3nXcJa0uCqVnnhMWmbHhEvAvZmvvPBmcXOYGXFdMntqxA5jpOj3xDzbYd7
QVYA6FKhU4SzYmBUA9ZOfpzs5MlLZX6BiilUsxQVtLpUt9Z+7SK5Guap6dxVwVynFtV7Zv6m2r7K
6l0+C5LJuHOaXQARauIf/e+Agd3lAF34txpLmeL7rZpPSIhQj15CbAlynPM4b2p6M0mCxIALUvtI
nmcwcYKN6cdUbCPGWly4jISbfXS0A/k+VvLqIeShVlFByMHH4UCTvHrdZTYTiUuVgp8CUNZDyST5
l3FT8qiHsdJj4AYrVrBVIxnOckejYH200g/bIg5nnyqDkVox/asdClwiwskrNfboY7RCTL380Hx7
A1KBomiNzBCpAUNbyjFaRQZRa3NadeSvwQEMuEvw2sSfdjA+9Uy+ndA6hNxiZAvMV19P3ItrgnTp
8KvGh0agMbS2TcoWRzPE8FpmXC6jGP+KdS4YQ5dEew30H9BaDJ7ikDRViKCDA23Q9kP8VpYvTkL6
GGvIVs/uLt63uLWWFYN0FzIDVMWFLN1dQbgFQX4TcZPM1kN+4JLRpNeg5PXVF0nF1jD5yZuGS0G/
uvajnMs2sGPwM1YhIZfkq8y+B+MlJaPlmWsTEaDAqg0uAdhTFW3CqvxzZUwJhmLhC0FgMIam1RQq
M5I1OyjKgcj2fgy4lxFnTKFu9+qkH8QrT2mf7rmBhmO/8DyCGhQu4vwyt635CxG8IVNIf4Hn/ZOc
e6jme/ZGvBtENxB2cuJ5KeVy7r7pcbZbAknkVgyv40R3RnZKo4M3p91RB7ai2JfFQfP3DPzmWuTs
w4dW7S21bgvbMqm/22qXRp9e8+dTERDQuFN7OScBbuGwYICFUz1Z7Kbsp/S3GJDgLwN4GPQ7cWW3
+qcTda5riWWzP6cBZi0Rnzrlrgdm+Vkpb/mAuBA82+DP/OHDG97Ivh6aHs4OXipaV1O4irNBBywQ
ykj17DIByDPB/C1GFzyH/T2MJd71j8I7tqQatTl9gi5aT+dJLqeQozW45AZs0uRhY7aAbSJPjTZR
UvXaYTpL6lNe1Y+Ubs6UsATlTwSOQqqwcRKqcVs1L572OpNhW6M/6Pjde5J67eCy2pFgYHbD878t
MJHaQFUDKEUO1kJQejgHdyDYnlOu7FFE1wj7Ot7MCrMBhCBfI8DHhNLj2hRwdiquPW7JvrOo2eL5
G8KtPnfwOOuOTIqIfm3cZZbirMGdIcKXM4ji3Dl0ngOW8Tg3mZjADiGuF0m43W+/lQ9Wus+hOShe
BEqnI3c7+XLBJH814T+JGzRLLoBu86fxQrvWeqBGV6/kpmqsd8unHKnHRSTtxeRQyoI3K2NWxMMm
TZz/YU7Fs3VNEhroP+HrrkbFB+hhAZwL+oM5VjfdJICV1LsuvxEbo6cCH60l6cjRq/abEsGCj73C
zTpUj8Bzw0NEKhVzDZ48bbhTxOv8/0MFfCUzWeAs9euNkDTyRPBmkn2i89VeWeNKYbTVNJDbLQ60
7hjryVx2RqKB2wnjr/Itt8qfEvhQRMJYMq/+Uv7s7wxALV4DRqa6wsD1OrmPWIDQrPybw8LZzjSe
yIvgGX8J54fKY6Kl2Ea6lgJHWxgHi9nj6O6H6DhGl0nczfR1iM5jdFXIm1NOCtLFGEe9joV/GUSl
GccXvPZLMQxrJNb5P/caosXclMZVupyBWR5nqnojOULR0KdiY5HZ5OOgBudcEFBdUDcL7yMev0Kc
PxoXNxxUOJALfWMFytqBBVDDAQOG5ucnFx/CoD7xfTke+XsdYGde3BOTEAOdEe4VjiltU7G3xI1N
ImnbDfbWFFQH+M5PoQ2roiYL7FmvjCIWqt0Z9AJSjQWXFiB40vj7JIC34zFFD4aAKiSZUQros/j5
P3iN2L45Npo1IwlXiJNTXXtr10XHInduiq4g3/rp5SZDsIoJL8YpYNN2OgTULsTUnTvYmVvMCcI/
OMaX6pBrDR2QWDSQuxjXsWEzyMcVxoV8XUcjJlpoCRJ0/lgRadFtBOeCC+5G45GCimHjbZrK5DGZ
5Vsw0j/Krb7DHxWhS/Ct4Rf4j7Tz6JUcubLwXxG0HmLoGRzMzKLSe/Myn9sQz1XQe//r52PPpqtQ
KKFbC0GC1Eq+TJIRN+495zsR0J0mXgb99yZZxeW+Ey80AXBGkWA3HsbQWla42TLIyV1/b5S3BDEQ
J6eOGVDuKwMOtNvYdgtAWcJ+L/Tz2Mu92hgz01BmFawm0+7nGvt9VxNmKh+t9KEVWAcq5wjmd26D
3Yq8k0uZF/ZvAQFtbIrBJQxJ/7EXnUq8EcTpOq8OJcWl7jrqspb5hfBxjazVIO3XuFN99SCMdQM5
I1+G46rCdu/Y2cVNmeLBlHDMp3y4p9ORr1wpHfogIFctZWxdjO8uyAUHrUirkSjJgxiM/VuTGLOp
LarQ8uuYwNV3Ld650lnXKhQi80OfFtn0LIql2jyZHFkLK1rxvIFb8pEHu9lnEURzMfFmmvxWJVMO
VmyefGBuXR1tg/gec75DV1+lZ8zCzF2fas4JVfnNmiTqDMUU99go51gJ5glDRDsNzoTfaO50EUf9
SuG3+ASCWayVjv8qmdEMerbP6drY6vvUrfLryY2kcLxZ2LQTJo4Q8jz29gxZUE2CAcivwf2OOR2P
mrvGM1IzMvP4HWqfyBoEGGOIKxrxSQ9qAL2a9A4gVOY+jfkID7bPI9Tg6qxGvLQV2e1XRT5pGZI1
d2rLEMYZPMuIxnXykQ7jIa1fc+57/tr0n0FFbCujd+tkI4htlgbDYCN8t1Sk/MxhYf9E9i2vOwoi
OtDlQsm1dRy424hxhDo8G5TmYXzDEnGKMwQRFhlsf3g7thXpPRlpmTFaZy1+7q177BNALB6QMHAi
PNrDdaiegP8xykaZkMwFkNh04pU33zXlMQ8ueAs9+1TSYDcC7LgBeursXdWJZEi2QXG0eZ8a9S1N
yiVmVARpGT4WK1vpLUyPGuJUyE7WnVvKcdSFOg/icJ3Q58O1jIAMcYAPMWnrVb6ug++OQO3q1RBY
lIU1MFBSmwMdm4hdEBiXl8A7mSsZyRXcoHOCoa2liPLUZZIwrHj0gTHh2g3Ld954Xbsqg0TVhNOE
SGW8VsV2kOlDET1DitkW9t7KELXhskQOiIgkARJswFWaTMWalpzCBDyLdWudW19vOEDGXreA2MBM
0ILh4pB/SFNz2w4LSTy7rT8L7QW2vDSeagsVA24cb151OwQKPWw0oKototKtQgocrvMZFTEdLlq+
UGpoSlLvKMqB88WYzquQhfdOKrKgixJ7fAH8oLHOiJlJc/MAhWyGlqUJyHhABIKbgOEpo8G5XqUL
suGWrIVLlkrwsh+1uCJAozK62/F7aj+W6UvVPYUc+Tpj53IFeypvVUEZsh7LJ+GR2J3MNdRxPRD8
sVq57BgWQMCymDrhPR1ZpGZVxS36rgDsVBt/cuUByBUsa6q/Kyx+W+QdKKs75x7wFDITGcEcomqH
7/qZIBKQhFSj8efcsQyx2SMYhj4qwlWQPZv5lHePddUvlrr/7Ba7uO5nChNDnVg8Dbuu96VC+jHc
cgv3bUbnJ/LcVRJa5B05Cz9/ywAS+0jiaLsiBmlOFrt+PHz6WJw9GAQ4OuSIaUpeWyY/cZavXNNZ
BDhi+vhhOsOKjkG8eZEYdgcHHsRkLzl5/r2ld1pWV4cZ1cj7HJQ3xylQ8Ggr+gRHAxiewuFZ4OJF
Jo4D2WK4I9c20zWDfpRTpHNv2JU0OGviZQjr66MH6vGeWX6zLv0VaKESZ8RAITmtxPAaKqVaGbwA
FnT6ybEfm+O+00L83dKbhfIrCcNFyBqhc+ZPvJ3KAYLMpSF2Ga6e4KwDASOQnCm4srespxJX/8QP
M4KdGZKw5W2EgnOD2Yr1nPJYNtYqchYksTJ425aohFAMdulbml1ULMhNQAahM8vtjVE8eSSnkHWR
fTnujBQay9g2cLwJCcoiMgLqYDXG5JNWX1p4ye1Vz55sa88BM/zKWKfaVdKQi/wp2Wtljhn6z40y
Lho8zaryUii45JtjRhCD1afLjrnPkH6Ok9axPBsZxcuIzax+j3p4Sk1FSvIhAPbYiK+SqW7B6LKF
n6pifWXZeIJp3XlMpDiK4jwa2lUF9jykdNEhSGqN8VmyMRhho0K2QVTtnB2NPt08waajV+qyQD/o
8yZokKsUxpgRhtYOpFGP1ampiIqBJ9UusmCZcJOFUs8KZgIAtL8pNkEcJJKOyE9JpiITm9dDwXe/
lvBxQLIL/CpOOTI1+mNIOBtkM3eDnULehNq/JvhUzRRVpdjYDtJ6hHDN1mg2AdOwONhy22V/qZxb
AAmQ3CU4AzZYlnuCG6ln8JO0V76/Va5icuP0BDngteeQH7mT805blPneLbZhSaZju0lxQqlW/mKL
6gLIiLFsyODoWLj7np6AmV2yWFCVYvNJvyQTDGVe6TfsmAQdkkeC2TlTQblOw0pKUgJhgpZGXjhv
7G3INqxzvOE91JmxSJO8UO3kphsTGUjHe9bAQUbkqqYk4Gjwtb1HVd8M9qmjUaGMWLf698LetMFH
QyWMJKvQP7KClZUeAcfjMv8YRTrXWwMjMtjjBh5wTYZ5xZdoIGwRDqT78dwixKwf8ciw/BqIsmX5
2movdYfklbN3ClXJhs1UD8Y60oxVmV5TWrFG9smIJk3fNW0rxINS3kN3roavkrl1bOg7Q0Gk2u5L
bJ/NeHQ4xTAF8MNiX01k6gEkJw9TmM+GjhQWMvh6pu4uY29pnXq6eqN5YyeFHNNtLXyipdnP3Bbe
F4+gouyaGpXHi08rFFkM+mMifTgAJuBSGsHCnO8IsInduSEY54BaCS25qbovodjQv6u5zTTHJk0A
xYvXw3ojz6Ae1jXu0FJ9leprUz5oynGkGx8eo8DipIy2DoG2QQqexuFDRFtMGjNZXBSMHQ57ytBe
wrzh2Q22FSSAgj9sEqk2WJUk7V5NjkdiQOZU4HaZroyYfXz8ZD1/LEkgzAg4DggmaxWxabRr5+LO
s18DwursyUlLkGvGlIuqpIA4GiKCQbru8yJr4UbQ/u+cDx2hlxHTDmVXUjmvRomGqEwtafd1G81k
UfF1wlUtXHLRqU9ZR4lpopQs+o7qEIEvMnBf77qFizNr8lzylH4LclojBJ/bChMBQbd8ibMUoQIs
rXzpsOcwP8NLhiLFZNPw1J3FFsHF8NPacyW4C2gWlXr2oR477rxFvpL7+EpahKP1hLAYtPfp+KMx
7YqU7yaSzdFYayP/1B4nZUgqRA5bO8A5TDxOK+kha1j7lQW/Dz2Sac5pZ7uOjjgJksuqZ/4lw3vQ
po+tLUDrZ/6ZEQ2F9qa0z0L57DLkBbjGw25HnDLvML39lFtmseKS4FIW5LRJVHGHnkazWi3VIQGa
YsiTKt7rENXhePLGKYmcDtDNl8qB3c7rQYmq71NBbTT7waoP48B6LQdUn2+KOHMsX1YV9IGAViI9
SVvrNugmviH4WhV+s+a8OJHl8pw1ftcEr9lAhFS0FbABSp7GiEZ+AlONFJ5iZ7bbAQmYgkF3TDmP
DP2dj0R/3NIdhpWbbPRya2h7gfuCrbaDESgAjKUyIrOSPg7RYDp1oEPZTT/4ZjUWbgwSNMv7Hxni
YNcpqJr20uW8BgyncoeEGqrJZz9BM6i8DfQIhxiNpSAIjlneZF/yGSxrEoeQBashvY8++v1JwysT
GqFcft3b5ySBQuZ+trTHzaB4V/gOvgrVlOmxgrq2bPNTaaBYDQpMSK0Jog8xblqdNYY+5oAsgtM3
s5SiOurj3vOZVlk1s3yeA9tc2gnnfxWMFZ5qjDYAPz5UzvZ9d6n1aA1y+FBVFv4/RrxoN6r0jUA4
/MLKt5zeQUdD1aYJbwTA5VZafjYDzFU+S3AhOGZPTjbeAupCEe3VLrxYACFLd+PBY7Wju0HMHjqr
acXo3+KuRJnArqJ+b1RlrujRjBk0IfbOTjUo7zFvVenDRPZ0lLOZe5c6zu5+ns6lhdXtq1XQrzr8
Qe3ch6xStLdyfKEtWRrmZuDFwiIkYNnkyHamno7D+V7ZVKC0kytu/JQ/M8/fOQZwAExxNbsIEb9X
xNMU2k7iaCqig0rQnnG0UJIH6a4j4rUlHS8DmVIFpx5GZWM7bGl0nZ2viMmuN0S72OekOIUMgrNj
xY6nzZfwQ8tbFIyjg+Km9gyEnYapV4lPd9UbvMz2RktXeb9Ti2UOMKuQyPLqTl8ocrwwuRPWyaWL
S+EJiZrlmjmhDRBLTD6kTa1bUErPguwfJwNtAPjCqcCt3/SeJzB8bGhDpoUzN+ylaxxVYbJMflgj
jo/krUzWTg2JnY4Dgg946VMoeJ2/0gufyOYtTpRpra6Fv4vqW4fFGxjOiBQaTp4j5sLYNf3R8zjG
fTdKEKi3IESGFH5kLTY7m8UPow/2x865xd2pEzj7kXe5bKM6U0jNJsmPZIqJq6/RcbT1rd3v0+iq
M1ogYwZjzrY1Jxf7Ji12sv/MwM64I3m0wlxlqg4LPewWJW0cU1JTMKiO0Igl6mNLzpPQoS0d+WEL
eJ7CRjAhUNgJDnglCxf7JioL3dPA3jK8zQBK+zzRJCJ1TNlVxIEGf6AH9gi9gF5hfWKbSslKzbAF
hNobYZVF/xDKgHf+cero2RVoHvZQ29o5/YWllPyRveddWrZzBrhNuM04KI+Dcy/1m9ocw3Bia/Ko
q/pKNYhGoXAfPGc+RK+F5zBm2/aMTtX9YHxNDU/loXNf2ml6h7o9p1QIo6ec0Tcw/20uD7Vxr5Q3
mnm2uatoHXgEMxq+dlb6bDF6z2ESLiUnrtI/UV6Jbttz3kXkO6Jmz2hvRzHG4mrn8jdl/b5A9D0l
WzHvddnbhvBNyrWmnDqN5MWCcHcaHwlVyDA5HAxORSMHZ9ZneAh6em+yZt7Z9QV+YUebVPBTFvY6
1SVya1hOcYp88kHNPpoWWSuVWmtmy1SE6KvucqAq9OPjQI0RrBPo92NiEkRBe2hCRAUbrVqFeHbH
sn6sNI7KhEGnW1bOFDFNPdD2+e70a2PiV+ZoXjz1AbhOoCMJx+EVCediDs0u5WGjmzxr2XHtHikN
EjQPzbfiyu30EiiOePBVd+X69YtCxkwJOtPToyfBqdYvQVu4NdX1Y0GbpTe2Ncc8ckgkxuQ03WaE
DlAV6SNi4Wgl8ZQRMAgjuksPipD2omTMqrbl0czJfNagc2GviXm4sNzN+pxCut1pHbeGFnVdvoXI
gZE5oNCj7CFAxPCsWeomy0DjjaPeGFyWAEAePbAmuiVZCCR7qburMQU70c9FCopwlfsHEoMon4FF
Veemoq3eKPuseU6gYWTGKoc8C7puBCFSAo9h9lu3D30D03XARU1NBD05Q0zS0d4aUIxZw6XkdBLS
qfF6vOXeiyAFPd0FVjmvZHKRyIDRmwEcsZhkjEtDKstAuVmA26vqyZHApYjfzu+C5CZBK9ieCC0p
WSC0nrsWDs11YDZP6qNg3x8nxZd9dj2eKhbp8WHy+kw+Ycsbl36tMzlrENrsOt3euQWqcriPjECm
N7hepfXKAayh2hXWvbs7rMuUWCvAVP647sODMck/ARERUxofjGhfFioKnQlC5K0cLV+rfBdclTVI
Gi2Tzz2ZaBZttxq2vY/pTNXNF9yKJ8U/6MlnOz6MxEdxRFsWE1kCTnu+ictNL6zNwE7o+lgZr5IT
vXdSemflacU1COD6PRidYKgXL/K6pnHizl2WWN937ha9LIAQs5QSwZUsPII1awr2KOC2y5tFLHqS
t6jmfE4yAI+dyMaKNCFuOndWYPqu94QylSoBS/2kI0/Aw44tSut0WaDQkMesetLbp6mjECN7r92I
UKdm1jcE9AZwUM2dHoGtfh3EnWBfeKXEvOOCPnZc05z+T306A2gGNqmvUVoOGwb8s4h+MtTMmh1N
spxKHdTIlo00K27I6wPnMCg0lXEJQp0K5T0OQUDL+Si3xGXXkteHPuja4kK6Zh7GMpjJjlQXwHoW
9cvI+M9FP+kfbP/TJAmu8DaqCYQ11dpj5Ptzx39QrW0QXSnfNOr2ggnv2Lc83uyXvCAxmU3QePxY
LlwMel511dA9Bt7JTL/I4obYQWzrSk8mbDJKVVuzaChIetruN8e40Y6xLaDwV79iE+l2tJCSgXrZ
+5rMQKNyzdJF1jlrOwMIItpLYkK7tFCEwr7pxdkQJx/nXaQuQuFtpfO9oodFHvcirzp04VNs53Ls
1qy3MfYOOKDD5F1vz4HN3uKukG/jpICCmtBBsOj+Oi8B4YVRsE9smh3oBXoZb1UTHBzxkecoRcrg
8VLQ9irI62sApWYAkvt1HKZ06tunQm/9gwm+OOgAeAnnSRWd9waZFcN4YMY1y0HCJLeONzJJISXp
fYePYwzI8vLLJR5dxs9wDHL1lqackywkcvvKVnhg2QFNnWxPCaQyoRNEONmqs8uTi88tVuKtVnjP
yG1i+kn8yoMh7JNi4I5iDEZvXYVugKELWBXmIbZP6V7tGjFpY4DiMq1+YdFfyjnT08hC2yhS76Xn
d8kSDBI9dsGAzoJ0cb/oYX+J7Qa1BeparY2ubpEx4CBtpgoF2SQ6fjdedSBZRw4fp8Jk0EjwMGOl
8iJMJVpikIgYOHc4GRQKTEUrlXlXqo+m3jLa4kbjeEEpgk6TPdZMTzrulC6AO+eP+qvNQhq5HQg/
8plsx35QY42kCvMSq5xrBMm/89qdGk81vYfWW7J/HYcofU0cUKFFl4Ghp63upNscC4Huu7dQwQFR
0nxRJqqXwj9lDQAwcnNaH0oONxTBUCNcJM/uGD3aBNNWXoWMRuwVszx6g/Ka0k+QNNCCKoCIph6b
VjsZbbySZbPz1RZ/FuIFiwFBYh15invOfHh4IpqFUIb3rTUgBGDO0rXACwOqzcKPn9Sq3jpsEb1v
XoOYt6tEWzFLVe9uSsw6kfJUx4w1chsCBDTs13yCEI5aS4hogpBWK3S0WOpCOvYmLIKFn0FTaqO1
jQ5ax/WpVsxH+yrd13nbfBtLe51xnoyL4dQpUPG0YaYiqU778DnKLeaLsLYDjmGkLCdEA6QR+hyP
aSSOnKFyaAotZPWhokYu8nYx2WBsHP8Q1jE08Y5lKAKmfnI27hKGGXpOZao5M3fy0lZrLb3S9aPo
3eY9km6PgKOogxIxfnMyzvUx4e4tK2+KlmHcKEz3fB6miVOaI4aX/pvgmIEnDM3PwuqeRlT5Tn6w
QGKPxnUSttqYpmQKRWrY+kgrO5u+8fBBHlRmowJQ0fXeqeIihigtGlQB4qrsVczaDKj4I9H1ZWx9
Hf39hvF/YO+TRl3aDCiNFjzjZ6hfvfI96p6UEvwOf4NDnxVsG+RtHEEgUQfsmy1cahEW8zC/NNHN
GZA2Yk910u9+/73ioJjVLB9QwRz+WhKgZMaxmPaGgWKtoHkvYBjW+UsanQu2aM6eIx1hpXoNOYaY
iKH8t0z9qGwOzM2lMYGp6YtgPKCs7Mq9itBOTb5ilHzZyq6vYXgAb0ClvSN3cenA/xjRU5Pz8q1t
Xxr6EBXLka89pz1USNJc4uhVS5mV2t6y0N/U4WLUPOMcghkJu2TgFRu7QWJcExZUHVPgJPpb0GCK
jrC1mGd8GQuPF0lD141WGzYNm4e1y9tL33bshceStkWxcGWzqJ23nrYA/qjImPROiObtrXThG8tZ
6UIHM94ijvDqe+fQv+iX+sDQE4bLH4rK5kURmLDoBRlwhoLic5J8wmyqAHkoVUgvb5r2AF97tNu5
GL486+a4GM5o8YXJvetPeFNk9uCzdjndoeLByJqvDl+j7/TzKmE2ssrbA/qSb215IRFXCUnwegWv
sxoqksRZRvPiTZeQHHkWlfw9QcMWGVRySOQ6DzVhC+4A+r4CxcGtBpTAkwUPn6Ongz4rSeSmGzaU
s5KeXJ68Vsj3ZIJ4KlWotiEJFGyVQwdfCHpR3d8aE/N6B70Tp3snF1V00ZHIZqP3qBDh26zz9tj5
B0V7CtVbUz8K+0U2F0N9mNovwTpXeWnPBIAH3wZOw9AlUOuh2AM8xzDCoe/UIxQL+1taYq3OAbeu
PeJxvareSLKkCUZ8wxTq9mDhT5Z9CNvbIJ5rl2mqy4FCe2kDOlj9Gov7ooyAQAI2S/2GVa+GYOS1
zjohWT3Mz6yCyPGvfM9ZkNwMQKKxwl2r75F3rjsqD3deQkgJoluWfw9hizvpte1bdCJQvA2SIsme
VqkCRwatKZ1hAcetWEmbdzmaJ86ODPqFldByb5iMZ3TJMG3QH9KJr0AXkJOrKMqpM/xNy69xtHHM
CuflPcyuUfkZlU9289ZO45j8RYKGk29E1Q3BvRg+gOx4ySSt/pZFx4mj5kY7Q6d3r6zM9jkhLVrJ
7+34JBT0udYm7He1qUB12Yz2XslWdCITcatYtvOTxBfE6BYP9IGJ60ZD6RcxpOdJcfBnZacGo9EA
7wsMjVQf0LnME9Y3r/MWOY+u4t163qT8Japu8Njp8j6YdLLSeqGlzzCGvyXhye6fOvEEpkbN1vXA
TUBCOoq1NJlzhMM3o3K/GeMTAHLDW7veu6SmhgA5a10O6kSdjOq9xxFZNciAUH2KYO7Yxzg7sLIh
8trY2H+bnm2ouakOwk+OmUBJmXMSMW2ppxCXT9Vcw7qYdZQdccYwpp15IXpxZNXttud1abppHMNT
wbahZW+JvMvwwU/XdkKgBj7aznvQtJTa4ssKX5UC7ETNeb2Zl2w42aapn/N8mZIbMhIU5m6Jpeh0
Stm53n/pPhIXc2cUFyFR5E5nDv8NfhBUJkK8h71O8q8CEW9EAIqY7rHS+1nfvggMTqZ78b27jcID
z4uW70W1r+SmCdd1cU808kYaIh1nJLwKNHj9YxnB58JxnZh3f7ohsJvt5UQcKjg7AJdJ+lca4mV3
Hy2Ou1eBQLtElxnZp4S8VbXB519xIPHgWiNIBnrnWcipu/KKP2mT+v0G4QmBLnmiUNc4TCRRSNqM
1VQz8pdxYHYbmUuHhb0K9y1uwKUWD7ugtzW6zdWLQ2c2hI7nZbRWh7LfK/agzL2gPhvSjCi5umzh
AM5RqdSwn60KSVztqM+yEQehPcw53ci5XY7MHsNxHVPIElmerXOF2IPQgTgm1Y+eghDXDy3BuL02
Nimj0g9QpKhozLA3umsJ5MWz9FuhUS9YdXgRQejiFLCWOXamwLRvpWo82DjF4sgjBwrTXWGnS2nW
D1ngXpWWB9aPiF8AJOrG9jaoDGvZVyq/hkYwvIrnox4OhoVSB7kbYfAR6iCD24SWW4oAZLT35Ou0
5lpA3p5tVpuuEtcqdN+CYXwZ6vLqJN4Zu9SyMv0VgjAmAkOJ2I6ur4h9bkkP1AgCkgMnwYyTlYU9
YKUmIAB1dTEwvujTbA6ihBBBILKCHnUSnWzdWqVyW/fUSEqExvBjICugpNDlYx30XG69E+b7KI+9
crRtxnd3Vlur3MXWrWPTKwkMFPqxGR2+RHPQA/U1ZyZVRcPKN0mz1Jxzn5+sbKcZkkW9eJjSQgue
xJDklpAqxDLWOnuQrp6RSb0lvrGJNQ9CxHeFIhOxQ0oSVQiU9uaL9Dms21MMopRjh5572rzQm2+q
eNTCct8kHiCyRYUczGt3SiOgzvrhRjo4bzpQC5BOH2odX6b5h/2iQ12Y6fU2SHCvmg3Ku+6lhLgR
qBwgnOBuj+aLB7rNT64l2U8ElN2KJChXVXDkt0KsPvYLHAY6jFzkeXm9y4ptw8YRMXBf+gTeKBOw
ZpJJUbAk1g7XPwEutySrUFpEx8DGahlbi8yWZ2mDsFUNNGEDEgXrYNYuyq94zjdchljXleYZQKJK
9zu50tXK8m6bF+7WhhAmGcOnDof6CO4ImqFhleIBqsMCj0iEzHfKcq4XTQ12Kue/q5qF4mQA9x6L
mK28QBIV07/Xw6PATjeMZ4f2UwR/IvevdnKKa2cVYF8d8lnBpCCWnDcoA3w6nICoTSqzhiJejnLR
EyLWEiroFB+u8px1gDmlxLc4rNOyOrs8CStXQ//WqPeWSJBl6GJL8WkZWAjFC69lFMBxW/oRPR8C
0TJxslTin71r2yx8OnZKxyKX3lX9I7Jwt/nNSlhIRvrqIY67eV0an8NUwwQsvnnl09B1Vo6DWaeU
6ySltUxgV5X0hxLyQdr073YEVpqXO2K1yPGvRlW8iabnu+noJZv0VuPPRPtygwwhHdNoKs2BRByX
DSasDllw0tSQdrENBg0jZqCRjIQ9m6wVpVCNlWF3xSqbwpByBnc6Ex6EpxfNfzQdTl4aIBRFfPns
7I3yMIFmC1rzDoBon76J1uwFyoCMTa+Nsnnqlmsm1aV374IPZYypait2qK2BQTDtgTr2VFw1PVmm
S33vnBpMwUlWzvBYwpVVdCrMHDEwHmZCzjsxmUej6tSiGSxPMmGc/5BNgULBi2V9ZRx2hBICoZQz
a+JkRSngOfrNXqOt3ba4WJzmujY+5In6RUgk3J7J1LjigFwlnzrPm1kstXKra/W6tK4+jIRsIOrG
rte6Vc6SANWvcwo5RQvyUvPnTn0smcJNGcRV32zKZp0omxDmkkj3Hj1J06JOSojKJp7cfCLLSHWX
hmrvgkZZxdCKjex7VN417yALsnIOZWo/OXAd4MWiaO84OuIA7y5gk7BoMmxEkADJ8yx5b9HX7MF2
87gshrZ+0cMSJDCA7nY4lTBOEc3nVAd5fpF9xASs3aWZt9NKpDAx5Oty4mOAh8ggppKQIAUxXfwH
fDR0cox8XkfqQRoYGquUMM4iLp6iIJ14o841MfAfl3pwU6roZqmIDeOeLaHrXoSrj49JqKM1BzVk
ezhoxn5TekCIYoKwfYamPV8/4Au5jk9UoRLiuPGf9DhQ5tSxpFJEpAZO6dEOgHaiLuh9V4nkLBry
YYZSvlhJuWv8cZcLjoboar8sItLmMRbFMbY3WcLdhHcDDQJ3cY2Gy/TXbTnsa9S3lXFKEnVVdBh6
xNs4PkQYM3WTxB21gj25sG1jqQXPhcVvDQbD855N83senT0kCFkq7mkoqJffNUQK+cDuY24d+yWx
UgwMxiakTRLypY22RT+oXmzm1EWJzq3gFVHNFnr5UYXRpwybZjSPVkwcZDDS2GuFQ6iz++VLA/sh
0hNvxOzYFifbTW+jUl1k0C1yCJn0Lz97NVh4GbVA3QMwZ/GIecQSJofQtWnAr4rmqVCCDi4GsmYH
9Y1mEBipn0F4kaBHCF1+9gKk7GxXdCk3iH2ujSrAlOG8MrqGZKSGDiwtXRu5H+RU/KIx41BdJ/uc
274oEKnj+SBBmb8K6Zeqgek0imJYuEOIcdsJxwbRejw+p84f5HJaCFIxup3mGfLdpNeLX1kxdl3a
18ScMXseJNhOPQYHDUVoQO6BpCNqsMSmxZAdzNzqUHYBYW6jmgxHOYX+ZYZ+MsoYOb6ngomdRyaQ
MYRQiFUhKCTGhdSVWVON1KlErFaT8p8frNkRYdvGcl4HxkbwD2MVm/vlNcOK7Xc4oDMPNeybBygk
2I0N7xWZDO21dZz5RMHICppmPujkiO6deDDxneHeXXT9LsGM4NqHut0VDilOssM675Ttqwx4uvVY
B77tbq0ITmU1PA9APf2BQR5TC4UuJVWHude5JY7bYmOl4Q6txCQJ0+L8MZYIENgrFJAzlbFKsuAt
kkiESDWpBd3k1pFXi93SFw2pc8jkTV8lXSXBJOAJU6A+aIhDdHzEsHWF4M6uCiIi7EYy6Kiss2cg
zBlUyxlXYRjYj2pCZpDSK94RsQd8PGd0tNk///Gf//vfH/1/ya/snMWDzNJ/EKFwzoK0rv7nn+Y/
/5H//3+7+fyffwrDFa5hOBgWhGbZqMo1/vePt2uQSv5h7T9wvVQ+QAdxSmxk+cilY3X3169gUq8I
LuMI1frpCti0O1XRAveEStALzlZ7+Pc+X//xGzhK5lluG7onc5gxlqqe/r2PN378+EB1WjrYfDwv
aw9seoo5+xtXcAzLQqDt2MKYbtGfbkEhcTbFFgquMkmA1+LvT//NK1g/XqEsoSkUOlfA7zI+Otbx
91/A5v/+8zOEV1Voqik019F++okKPa+AaPh8fAnynEb3tyLAaey6BgSMNv/++6v96on989V++rkY
qKmgviL31Bc0q3RY0Obb768w/Ry/+z4//Vx1pJfkbnKFMQaFwsxxA6Tj95f41ZewVdVmMdFd2/z5
pej9MKoqhwnOYIC9ZGN1H//6BaB76JZuktnpiOme/emhco3MsJzGc07Y+PpbLR9+//G/uuV//njn
x49nExgtveXjU9q5Yb/2Oc0WDMT/+s9k8sfrQndcfidV//EygTSMuDMT76SStB0crfRf3Olf3IYf
Pv+nJ5d0F1VrXD5/NGYuMaDp7Pc/068+X9Ndoeumysqn/7T2Ae9Qim4svZNDWA5NqcvvP/4XD6r5
54//6ecJZW8FacvHkwjZNNhB58bm91f4V1/gpx8obi1U3A1XQDBMmra2/BsfzzDHMlWeJssQP97f
ltkcMIgafhat8o0J8uL3n/+rH4hJo6WrpsEz9PPvT1ynCsCqVE6VVj8mSDP6qkT7VfyL+/CLt8Fk
C3WnHVTXVOH++DVyaelFUTD1LM1PL39r5MIyHsLq4/df5lf34k9XcdUfr6KHitNVOJpP4yQKwqqi
5n/jbrMH8b4ZFv/2806EJ1sJjKbzTnM7aWairv/G6/Dnz/9pYR1yn+O3aL1TiKZa7gzER3/9J+JR
0gxbF7wY5k8XMOlfpFakeyfLMw8gmud2Ef6NR9YyNGFohuGamvPTvXYtTYlaVxenVHkThETMf/8N
fvXE/unjxU832azMyusiNgatpxUGuvVdV7Z//RKOCb7BckzDpBH343OUdI0R2x35wCPSAUft14R+
nH3yEX9/mWkL+GkXNR3HcoRFVSAMe3qc/7QD6bFT6KnvuqcCbnxNf5fUS/CehLQ5uly6ZZX8jaeL
jU51qQAM/vXTnenR0cr2/0g7s+a4bSfafyJWcQG3V81otNkeSt79wnJim/u+89PfH3Pv/WcEsciS
UknlRSn2AGg0gO7T52iMS6MW1AwwI5I92R7TEo9ejOlfE5q0OnMGw3w/YkKJnvThES6qo9HCLkp3
XqC16IjMO2Naiyy245q6a9i2ZsvepgN/mITGjoHk0Lrub9P5YbJ/bQ9qWYiXg/qfDdnlahEGZmAv
u9L/7vNumac37Epu/5ZhqEtwNKRZgwIUBceJ6+ecxidqruUc3GwPYcXXTFvlPqULAjHNo899rfON
WKXIYgE7+RxXt1WmkPX6FpOzpKtv29TKbGHKEK7D5rcta1mxC7cuusSB/qK3zt17R/9odt+3P7+y
4LB7MVWGQOTUdKTN6ZKKcZ08ts8B7ZtR9neGMqMzeM2wc5j846rSqltLANNdzYQUyjCej0O3WwOu
i8E6j4iNwZTWfw1idGBKiPyT8a9xGNQ7pvWzznN/sPLr149SGJqrC8fWNMuR7kUB8mV61IY2OIn8
PhS34QcI2YPM3Yl0K2tlCaHrxnJ9tIhEz8eomZWouwIznXYTQMq+4wpLQJGn8PLzkitkuqZTomat
VMDxqBH2BpQm90VVwvv/SHuHTn15e96WH7xlUfLzubGKGAZS+6yQjPri0Pv3ZdvA8oEtA9KFzFBN
EFQGBha8ppp0h5ZMTUjV0IJtrO0/bVtbHY7FWS2I2qYhJx9gyfG7aGYvifSPEp0t5YewdlxgJWKz
jTRS4MKwXVeVXCDPR6cYI1uhMd1CcuRzmv+qpnvTHKkU5qcEaOHrh3RpT/KJJPadltewcg50GFfT
oD/Qo/lQu90bpo4brWppDkEPVrbnro00qg/Pq6mc9aR8IMN0F4XTMUnr6+3hrPmDY6hiuQ1aumHL
ods1hjmoGY5Oh4DvofBJ/gbKHEHb+Lallb3qCNMkeyAsEglyPKIFMUkboYTehJwfXRaJuxNZV4bC
ya2ComUksLVIQ4lg1ACll7rn+JOKuBPJPLSK028VqgjbI1nxaoeq03I/JKdjy5fQzk3tqBCZiwDO
0aSeMl1r0822ibXJujQheZlNN4gZlTk5r0fYI4a9O+7KCFzVsg0iMz0xXD2eO5cYAMh2heOcy3q+
q6GHGgbEeuFv2h7FSvx0dTKDKrdEYejyks/cpMc+5PXnCrgWxOfSeiysk+F6fvrDbz40sBVsG1yZ
tmcGl79fnN1QP41UBjDYfmsC6Mgyd8fA2sSZDrHQcdD5hunguYGArEiptjnloAyA7y3wOcX4+Pox
mC5pW90WjuXKN8J+iId8MIzA8+9n+9TlOzfctSmybN7LZPIwIY+gd+Evh3Yt8EDA1DfusPP5lU3o
Eo/FcnkyNNWWbh15YGZz0GoUp8OFw49aaRWOoLZ+KQYUGJ05f3r9bNmCqyf6lgbeLIXJShubEYqu
0KNIOR7QvHjD503GYfJeZq9Ln097OxpFV4eebf8eQV+7Oz9/zZ/47v++rz/3p8nPsqD3yxAOzp42
g4Xzxe+v1VY0h+2B7BmS1oViWqtA8hZ6Jcc80oDpAcLSbRNru530tm6awrK4rC9/v9h8+mw5kd2E
oWd0FI3zKPyc98TeRNFPJu1+V7nReuHCBZNNcJ1u29aWiZLuNUtu/f8blx9ucRB0xtz7gSdsBaIk
azQf0qACIh5N5UkL2vm9ZoqSPtryqYU05gR2wL4j1V8fzQxu5e1fs3InefZjJK+p0KJL7GKZCVWc
erSIleEcBJ4e0Bkv0gOkf9v2tNWptzXL1YRQTV6Sz6e+4Bqc2xa7wGWZIT9WIAavPo4OcFg1L8Kj
EnL91hxg/U6q/RkMMPdz1/WUS7MRj+tgNyyB3gdp4EBbv+ARo1B7EJbfnCjnftv+tauuyF2dJ4nj
6JpcTYioI/r+4iexln2GrfGJZpJzb8Tft82sBTr7wszy9wt31PrASpQ2Dr2K9l4r+OnSIP56C0s9
xCX/TrLFkA4DwM5qMDSzf24o05sp/Fd7x83aGC4tSNcAxQeuWppY6DsPVpfY+fLfRiD5TYvmTZha
fF+FvAMo785hsPfzl31ysQQTeq5tDrrunPtUKA6i3Ln7L8OXN/3l9EgRx2piVc0cUF/IxDeAoFqE
npL4MRXpu+15WjvVHM57g4c0VQpV8qXcj1F2c/wl7fhece8gPaHGD9ogOfuIs7/BFh6lUVB1bEdI
R0IERyIpf0HvpBW+d0P0U8vHskU9Auo+3d6pra7OoEkFieuAbulyzDbRlYG0kVcGXUt/mUP5K4/7
u9qsEQtvrrfHtbbtSXTRm0NqhTehtFsikAI59AWUAhp6RYN3OizNaO/s7MnVAV1YWf5+4XKDGVFT
mrGip/cwU1+l7V1BE/to74TctdG4QDxNhzSO8eJlW4p2EG5PJh3OaFiI4/fBZN42U7CzPmtZHB61
/9qRvGHoeFJByI2LO+Odk803UCL/FLP5vpni23iEKs+svo9K86k1sjfEaWYSyAZHCuV96RQz+nHM
Tdv0z/6Qwb5FUwMdLoZr7Pn72tF9aUcaYmGNbaFPln8OcqC2qRC0/hepuCdRNt9nHTrMRhWpB8XQ
Si4RdTBCeLBEKxzoqlaM+UrYQInqRKlomCzhQC8RpVG07MHxrRO9Pg0cFz0itSBgjk3pAi8ENXId
9oBQkcaANSGCMiKBzYJnCRKsqusG9DXmFl0aJs07SUi5m69/6GnPQywUxLczBMrvoIFHKB+S+qiY
Y3AzjHR5woBm3/oR7EM0T8GTmiNm5GSW/75O0j8j3N8iGOq/K6P+aQ5ZTSIOrJNS1RC7Oi2UMTyi
bnUYhlQzPAkQ7Vn6EM9ufwjhSz2AIkpPFhXnk2oN2SlM+urQZ43xoMPXeJz1EqxRZkJ/mkfg450a
FVlSFSrgRmd4wyZzOfXIw/J6fJGNrTo1j2PF4VjqgZs9ng69/mM7WLwIuC4PeZ7xvLR0bt7yHcFA
IdLqWpQSHcVTxDuYW2A39Dvc4eO2oRdHlGRIiuwK3Tx1o83KOU1BhcM+/9ojUPq+FPUELQ5dZPJ9
5eP4UHhv+PGkWUkm29RfxIvzLxRJSl83Tdt4agyEtArdp20b2nJIPztklxEIi552Q/Ai1aQ7wuw3
etqWMTfrkZYzI8va+xLUNswpgmR/MIQ/a4iNrsZEQDtEyxy8d0NwCyt/cnCCCHqfAQQxGgQD3Ul4
MEdseBOVTfVFqWBZ3f6xq6t58VulC0c+2ypieWngaZrzO+qBBldVp+8YeRH6pQmRZp1LMjkNere8
MPiQOc5hcGhvbsKdsPjiIFusmBQJSOCbmmkazw8ymvTSiFZYtEK7r8hO0GX4gHz0UQeh+oY5s23h
GjCfq1h7biiAJTibiWieH0+f00x8rJTh9J9MyPWhmIqe2QHU9szwnYsmILSU2wZWw8W/YzCkoyry
qzoeCjXwegfO9+ZXiwJ9FdBtFCHe8Or037Iy3MyodXElfJHVslur89W2CbyC1ggtv9enP0gubw9o
dfUvbEhhqaz83DSKLvDaUaHNu4feEiJZhR5kw9yZu1V3drUl90u6xpIzKLnrR75ps78zuKQC/ccA
zw+IwTdY0XidkxwSpg3e57mXwbLuZE7CrdZBXjgY76BhtQz7ZnvW1rb/pRFpz/RKRqsZOeZzXBm/
mwiW2qT+tG1ibbYuTUgLo0T9XKoVF+bS+TwlXjFDqXC3bWJ9FK5KUUtbECfShux5uOrlSEUD3qkU
Dsfie6NPOw+aVRumAXEPVRkKaPKxZIAssgW4GetmNL/k2s7xvTpLFukYh9MJsgPpzHDNYbKMRgEv
M+ZeR8tbl6TnwA+u3zBTgE65KtguhWFpvQmd1tj7lnJWte8QPEzqx+3vrw7DofhChWSpX0nDCKnN
t6Fec/QlN5CjIsAclDtDWDVBTlpDAEgXwIue74uq0sSI/INyBuI00s9Od5bVj/5N3lTJTqBfOch1
myIpd0Seerqcmk2dcdDbYtLOWjd9VCt4i6wcrqZedx79CmEpP6MwMzqo22/P4qpdcrQGeBTgTfIb
M9d1dTaTVjuXULMG6k2c06tZfUFfvJofZm7X2+ZWzgKdvA+lDUjwcA5p0UzHD5S+cNWzX8B0hy5a
CbUsYoqG/VAhzLdtbCVOU3rWCJ+4H7tJ2qvoTE1WF+fMaZKja1Qr1btaq5ZO6fg6CmgF2za34i2Y
W7ICTORL8MBoOY7SU8YHngKfGuzHeXIPZ8fOoNas8ObjykeGjrqN5JNBXIZu1GjauRtSWmF++XoO
HV21Y0Us9TjpYgnMSgVkQZ3DEnL6rPV5U6ZpZZ7bHmmgzoAPCe9F+STx24cyR2I9mbMaWSYeg++j
ck5/Iv4dPIxdV9whIEa7eUn/c6Ja7Y1eh/X33mjaj2OQOzCLaDmeFTunJlDU975uLjrPwMchGgyv
LTdWTkbNKiFUCPFsidp0ni5SiCm0fK2DXoNdTj1SPuoUXkcjatPKzAuzqSao+ZFYgmqbYAFFoWJ9
rP1pPAkz6m63V3rFsZ5NzvL3izxGgKhZ2IjWPMf0kzQaRAoHC+Yt6Lq27aysNXg6g38s2g50+Xaf
dsItxlqjb865LbSHIj854WnbxMpQnpmQLuUl99ssLTCh0E9EuXy8D6c75dcbjLAngJpSmGP6n89X
DHN+MkS9c3boFNduaT6HmA4v2XHalVgG7uxfM9Lx31bh3KkpZqwBbpHkXeseNeN3OMAWcY5De8cJ
XmZ/YI+5NLes3oUXpLqiFE3R0ilm6sTn27l1FsH0a9OPrlvUhnrNgvfoLzF/3Z7NNa/QuN9qDk8+
MBVSDE1Ku6mRS3fOBmoz7YA0TWx8K6PsetvMEh2lCCA0CgD6Ur572ZsS1pNIbKWksxjqpaJ4qu1f
Cv1KC7t3r3/SlW9JXO4s4OrILkzqz2c0S2BRSYbaOdvFp55O6PDghjs5u5W71bNRSa4YzdAid3NF
x01Q/G1MyV9lIm62J25tS11OnOSGXdYUthYwccb4tUhvaXdCaepmMHbWZ22yaDDgVUjx3tbl043K
Z6Y5kw5YCMKpUn/q0bXqpp0VWRsL/HqECNPVXj50VUI3TWogkkSPQNbkHgwa9MvsZxPtjEasLYxh
AkizQOpbluzVZkFzZawu2mqmb1/DE4aeazYXn4zM5VTIi/7UxfSv9rGu/2W5foIUARzwbgyX/6Rl
SJrFrfk3QBrUTumQPNeIOtw7ou3uI63LT7pV+3dDqtHnF7bqjz4P5+uKa9Z1lHAQ0Y8Nk3WvDsjt
FXSaPZktijYuh+/DpLVIjQytcl0pSQzRnyBP2fnOO8QheygKMgutBXsk9aj2tzaPgoMbu+5DC0Xt
ifaGgpUR5kNsiHwncC+7XN6el/MlBW4x18qsKKyMO3+IYR8kkQqzWNfcB87vbX9etWTTqKbTJWXR
KfB8VxbJOPBeaK1zT3dsBL9oetOVT+4iMKg9bZtadQIgVSCQeL6/eO5S5a/juBHWeTaLQ6j9cKEz
eL2FBaC8QCB0E/zg88FkZhfHU0d7b3ioAQi6uzfctW0pgMC71Gso98r4o8zvKHQVoXOuUvTy0Fy7
VZ2dpV/blJcmlr9fHDwGnGCKWEw02iOc4TZypfG74NsbJkosHYOOQZuU/Ag103gSc6za7KQnxffi
vf2+4r603C1lO/59cbXJfDq646GxzwllcDr3o7LfWem1heCNTurMprnlRR48pCMbemmKTUXvH/V2
hj055IrIDX7nIrC2Py4NSTsxR0olUwXVptTNPhi1QFgzuNfGCqoy2JgmZSc7sHrvuLQnPWtq3w3o
/J78c+hH+bUat9xxZic8Jhk8s2kGObyl9w31Dch1k6kbzmAI6y/b3rE6udwMiNMcP+yn5y4Yq3Fj
jiNYLpPWTOV3370b9zpL90xIx+ikjZmRa5gY4jtDe0rbJ1d9g48v9bMluwo4Q86E8AAF41VBGBmN
1Y8RfcwrvxR32zOlrcU0xwQdr9JDgG6l9GCzTauZc06sc+/AduUap0PSQ6wW5/GtUhf3fqg8nrJI
ubMU5JY656tAW2P7J6zFCxBx4p/0nvYiZ2X3ZTXYWUqZwxp/R7y68zj9OtOg778aMcWV2AHAJlSL
2KfpUnRtQwvoTkAHUAKSqCwQgynK6kSlLX7DywiRYpLiJrVPnkeS/+Wcfkk80goCSVY0mQ9akoJi
j3dmTn8J3llGdGFIXj2hav8XRuL2aKE4uYnocAUtjhGa0D/aGZzX5qI0qh1ipTbej4YCncBk+Hdj
iXKPCwPLqSH1ggQkDFcFkifHRB3TG4SjoJbLIWd2cigDRTghzJen/rWqtwIm0yYwoCqL1Ju0tNzv
5lDYXgpV8DFsivph5sZ2k9pwH5RTV8N8afnXjYIk8yiq4j4etOl9o2QaxDkR9LFxZ/2qHbJHtl9Y
R3Ax9aGEbB9JJG4OYzilEChBYJ5DwXUYkqK70imbXjeuZd0khYIIRtwMt2oY21DVq/NnZ7LRXm4g
nSk0hRKopvkHS51guNYL83YeY/sIwdcJ+myYDsL+Awbmu0S1h+s4L9FHgwkK0oe6vW0y8d1GZkgj
LCN5UDj3uj49CDWDMAqml26c1ft6NNCzLxVYQlW19roEYpApmpUrPdDjg5jC9JuwIx9hox4Fw1b/
mwoZcmdN4xxNWNbh4FUftTKDQ1Er1GNQQlzXz/RWAFmcjggSzB9UUpQ3QoFgoXNU+B3GEckF2EGo
Kg9QMad9cjCShRMlId9ySqiSGYdS8yGmMmCdqhRT3M+hZt3aCTq4VQSnzAgcHnq3+Xc12SyqGur0
89Xpo6sv9BdJXt1RZesQCC4gJ+hLHXEes7vWMwFhAo/9hf5ZILoNp2Bn+T/0AjHVpo2yE3x94bHi
WL7R22kYD3PURTDRQh771chEix6tYgB5Tv3PZT+AMYOS5w4FhvF3W8zf9AJ4GYVy9TCnIZTLQZL9
BDIDz2QEUULTujo3FRueQbOwDFSQ7Rop69Y4BkEFUtdFVPxYdLP5Ts+S/NYeyDdNCQCOwgAsaLv5
n7LJoDz3Ef7U8yq492PV/1JV0fSbXh6k02MHNTQFHWzIlLv3dh8j89uObfR3YtQTIuGRciBbrf8R
VeCcRBYEqL+K4Z0bQ67X1aI8Fbk/HJMEOZdU2A35EMO5snx814LP+T7KU3ghARPk11aDpphd9v1D
Yw7W/ZjCmDv3qnaAXQ7tCbhXbkLX6R6zLgh+qkmJInk+5yYaG2aZHNoSnvUMlYKr1u2G98Vcpu+1
WHFvdRW2JaewUmgnF3XyulIOlTKZKLXExfs5H8K7yGjKm37+g7rjIQz6dw3llqMhynTnXrMWzak8
AO5YWrItud1VHXp7sIrCP0+2Dv5o4HXO//hn9IGZIDO6fXSsHcILpkrTKDCTvlnuPhdXzUot8xQB
B1B0Lmw/xYjkZu3fFDUiUtuG1k5JQsoCq2KP8tp4bqiYDKegB51LTXCkoFqWO7em1e+TcDZNZ+lM
lQupMJjBGRiCRktiXjE5NJAjWibbY1iZrIVGgusQuTqqEsvfLybLzhMHdcXIOsMXp0Y3eXytDDu3
iT0Ti3NcmACmlSjmhImuODm5ThxUYGXZudCuzBWto/RqLN7Fk3z5+4WRlIOCoBzFHtpgFupeO+is
1c+7C6Rt6TrAhZ9/vtfLyZ0SM/YIGRYaRDuetDJFvPIFIH0A9CB9pTtIReY8Rn0t9noUs/UECmr/
gzl82l7qtTFw7wBZqkGDpMu92pmmhFY4aZEHrRZ6UoS3//Z9yZVGrWwb2+L79tdYnEZlx42WKZaS
B7QUmbRjqLzpXzQClEHNpScqIq80UVl0v9BzGKN7hYrS9RvGcWFIciVONTN35ybyxtMkPqrq0/bn
V55etkN2SjctHtwvHqmjoziONRWIdRfqQwNdT2o/iqgg54+ETvP5vxmT/DbKDatECzb2BiNw4Rab
3nOwgGhorfSgLwTtZSy+bptc82UuoKRfl8v0ixqqPfgwcKqo/qbIJyNlO0XF/YRUxLaVNWde3smq
S04EO9Jl2reNSe1HN/Yg4TdR/dmDY654m6PCarC8FsGNyS+gkB0EGbYWe3kIg/YAU5f6tymmYwph
+PZIVubrmSVp7yd94MDqxN6PLZocFMjf608uUPptK3vjkc6qmT66NMnV2DOTHwVIwRJq0R5p0l2C
lL3hSLtHccowSTQ99rrSM/ybvvSiYeeFs2oCnMw/eOYFyfo8GIswbIVesvZJ9K0VcKZeW+rrndhZ
qtq0OYPMeYHGNafMykO7JCAn6YRWVhaHn0KEU58Kddb+2l6aFVfGlsUhDIqFirbkylB0+bU+N7FX
i+sZjfXr7c+vztbF56XXoApPf6j6NSFA92m+iD/EjnqnG+profMQgl2OQnJjP+ybdgja2GtmiOF/
lLBqlif497YHs+rGF4OR3DiaikZz/Sr2ZuXehG5bfCoaVn/npb63IpIPa4Klb11WJEr8q7KipFN7
2+N42V70z3RxJ2bJCZWqtOhFA0hZFcSXqdSgORUpz4TYUvQbeL2m911BXZN3RALtRSayQzgY7qEM
Ingdg6R402j//SmSg7g1mgNFyE+x/aOBvoJ62h7r+mz++33JM9owBNoLjtLT2ajHqT5uf37lPKUf
FLAq5MFLWVharGGgH4ysLOdp85glEDs/+YmHLFwbvJr5blmzC0vLTru4Y8LNpDVz1XPmKL9B0M17
3FKrzn3x/eXvF9+nMmvx1mYLKbltou7Qo7IOd2aYFQcVIdLtaVsyrtJ1isEA/YAbFq4DGaU39Sib
ND2rnqXXYhwPofLX3EFwSBdKE/RXXfar2WsSXnUEjlQYj+h85Fx9Pr5SD00k5bLEQ/XIMB9zsbOp
1r4P6IAqFj3UJHak9cmKOcznxE080tkdXDWvJa1j+QGw0Obsch9/AY6Gzrdyx0BPvdr8CTR5OLkL
P+qn7WXRlt0mrwvYFV59DoXFFzDdNBl8vZqwsnS11x/H+GjFdB4e4TdVwDsMLQzAyqHdRbyuTp6D
TIdGr/DLMpa1/JhkmLHbvPM/DfXO7X3t8zbFMdqQed+ockHOT3NrzOsh9cCFjvEpil5/iNLV4hAC
lkBjy741BWY7O0YUeX73JL5X1Xl7WVZ+/rPPSzEySaAmjV0+Dy11LCAdHbvjf7Igc+poGpko8t2h
N1rBQ1OrH0uD2ui2jZWrAChQh3s5iC96waQAoxspvIsiizy1QSjNoePk0Sye/puNJVxfBLEs7u0c
iZQIoHF9JZBtrM1vqlHvjGR1PSjvMxBkuFQZ/VvWVjSggxuh8sKVSfmEYsMbhkFKdQERqDw6pQUP
7FAEqW/APrqoSPl/krY6OVl7vW1lJeIDUaC7XQVISWyRJis2EduAhzvyqP6Hxp8Z/QN7QKkeeu9t
Q2srf2lIujKrbl93QcdwoukMt7k9ow/Wv5pOC0K7BbfIc4x334sX+qT0s0hmEgATuWzfRY4j6N4y
Dh24Il2aDuUv/bl3zVpaq1YyhV6n0sXQxZ+dOP+cF+LxDdN1YUa6ZupTBdA7w8w0TKhvJGZzLJRu
Pupo/u24wNpN0NWgQjUtEpYUXpalu9gwShoHrRn22OLC5+bhCdKJ343aPoFG/ZFX4aLNql75CEb5
PrWIMfmYCH8HYbTqHhe/QQoMeQsuY3IYr+PAGgCC776J8kdS2Xsp03/6rKTj7dloJY+feeg6fqGi
7+xY7+ZAPUd68rmYfzppeSjQk+qr1BOpQMlmOJcF1ALmNyfY+xVr0UMjP7HgHSgxys1geZNm6HCL
0KvRXIGH+fUXavrm//38Yv5iRW1rGoPAt0Ivco4IvDh/bTvn6q8nxUk9nReqLSMTjcCwKnTtQo+0
OuJAIS86d3g1q+Cyly+MSGPo8rrShqHDSOUZxs/QMm76Ytjx/VW3oyaw4DU0Aq1kpAinzGwWI659
B481VYgrVFJ2QsbadAFOZ5nBOFN9lYzYkePmbZVwIBl/wFUG6s61cG0QPJehPgHfAj2ZFJKGzi2b
NHZYbbQX06NbXKd7MWJ1CBcmpHAU5tmctikmXMTjgqN9fL1DAceD7IpIwlEn7UkKVnoZTOTOS8RX
M1O7yuY/2xZWHhvupQXp+CnUtIsHi5wgbzSz8dToXlHe6YgYzT+76i+kVLbNrc/XvwNafs7FBmyT
qgniAHOF+slH9aJAkeQ/WZDTjxTBs0QF9+UhWJDYN8rOiiwzLkfJi/mSbx+1M5kDovaxp+bDzaSM
t1M03lZqd51oymNpjb+2R7NM/5Y5yYXJD7eZ2iex5yNhJCiQ+56rezG2RwTJ/Pjntrn1HfO/5dEl
d+6JLCE9DSQEFJTYFHRYRYnwvemOX/+bocVPLvxg6PyRAxVDVvHLDx+T6HMyfNs2sXaDu1ypZawX
JmxyxHWthSTvgusouq3K9ySIkaDftrLq0NyrFuSZeNmmgcR3ZNkjNQMli278JD62b+j8hVvxXwvS
DUBTjDwrQbN6CEleIUCEstp/G4IUZKypTug1wcfa5Jzf9nv04uszBAGm9s+V3ZSWurZzco+WEnmD
4PIwPophr61xdaUXis3/Z0FaaavMGzOy0SMAUX7I+9+z+anpTkq9V9lY3YwXdqSVAFlh56lgJAW9
/or/C+mQdkb2FnkcXUOraaqOb1mZfwcmrQwgZMsIwOJ4Cnqy2tUY7VyHVrf7xYCk4E/PhJlqihN5
IgtRaKyQAnSoPfz9n0Yhs6ymhVsbgxXEXvDBR+pnj4vqnyz8ixjJs0Ndek3Jz0gxMnLiaaIDiIif
jGjhuEi9o9nRHGoj0VDoiZDUTPN84XkQ6PeAkxlKtz30lmr8cPukuSkQNj3oVWw+ZnnW30Fl81tL
ogKdTTu+tl0ErubKio+RPvoH+JyR9Y1jcWMuUvQ6tYgbrRTGj2RGDoW6FDA8P8tvCrhWd24zq15u
AivkvKZfw5Jic9V1TmWDiPIgozgLu0DkC6b4dryNo7103eohh+DAklmC/FAuegdVUJl27+IXUU5G
xWrrkxIW4cmuLO1dXpXTrQN3+Vuc8cKoNL7UjOikSzFqdsMVVUm6Q8Ku3Yl1qx5/YUTy+Ik21lGr
bIJRcpeat27xwXhLmgWog62TTeXNKGNDUGQW9YRIqFf7CvJBk4KAd97cjUFyvb2vVsdCkoU0CMwc
jow3pVvDHDtoQDx4uWMfVaj+r6jZQVfs2ZDmazDzVqRgn71pHD6EynyfuNZHeP5fn4Pklk4GDLbQ
pbInrX2UIjE1BRxB8XBSEYn9r9+Xz6BoFgXqb9Qlv1Tmwd7L3q0eccQeqPB0ChFyxr4J7TaCA52S
UfJVoPqzl4za+74U4UYKkUmrUPNM5kPQI1P++vQ8DvTv75emXx+b0nJCanfOcHSz671X92o4WbSJ
oNSiy0zOpc2Ok7tqwp25yK5NG+U5P7wa8+iqtr5yu9k5M1fDJM7Es1KwBVXpkPZLdVDiwOAKi4Vs
LK4K/w/CVFdTOZ9ev/8MCBBJqXHzsF9s9A719iQbQO3YzlWV/h3O5jUBZicsrgH0aTqgexZcECUU
S3oyGXFZ6sFIXKzD/mYu5kdjHKADUmJ0qDQQogXSOUnYHzmJzHyIdgLmmusJ6EPJtAJPIto8v0UH
ASCV3KGyNg2339s9CtG9r0uObeRV3fc+Z1r7DQgtitmvX6HLHy/5tZiUsg6SKfaMkD6u45RDvf99
28Sauy1EjED0gLtAkPR8fmZnyoah4u7pJuKq/GQ/dNlhrPeSxGs3z4UN3+RpBkpdDvVJoY5ta7OD
/CC56swPrX0bJrdD8VS6LrLnb2hrWjgW/mdOivq1VY8TdIGxpyFyGl9p7dP2pC2TIt/YgCGBqADX
jKTRcupcPM1cMDxJ5DuQLYTz1yYd8mPoL7qZtsIzLbt1AagEfve96/f8bS0SQUlHKGK/ktuSDA+K
qsSuBlEkR+opG8ajUeinUbdvdb39WA/u9fY498xJsWjWs9Epc8yFOurSw3hKLAWoNwyS2XR2onAn
9K3tJpi66BaDdxsk3vL3i2mFA9WZLDUKvV7Lv5pCeTBTZ+ekWLsPgFQU6FjQ5/JClyNS6sFsezQy
E+vYVzdzfANAenvSdkz8Ew8vRqGWrrBae6Gvzb9rxZcm+Ht0f22bWJuopYa76D7QSCOH1DYxM9MN
qIRN1UMRPKHg9YbAAy6YnN1CaEYJ6flKjFGYBY4ZJV5e8TYU44PQnkpnT5Fqzb1A2qmC/Cy0+LKi
Fu5FWtBJEs+aDk12H8YnmOWq9N34aory5YZ5YUiKo3mpxHgs8ABRnwARJfVOkWMtiF5+X3LcFOZy
3zD5fuN+jP2jGv5R1b+t5PWg7WejkDY/5AdO0IZ54g3NeXpntjuD2FsNabMHXRJnUKYxiPbdgFpJ
Ff9OUeMIugdXKXb2yN6ESf6lTGVv6y22RqTlE644T+Z0s5vbWtuJl8siHQO0Mk2a3+JfpmgQNf4e
onqZWW8p+VxakU5Qy+7COmoYi1P+qVGRGvbEArSdccgRJVershbQn3qJ7d6iJJq4D4p/p/ifi+hX
QLs7lK9XLS9B967T0B+/dTPahPb20M6S/YMuuQhrmr3o0cb8CEpp03gMwttgPmnB3esjG5SrS1zj
dBWmBOQJU5vMrV4w1PDWfZ/ttR+u+vjF56XbYNa4daXbfD4rfsLSmPyuk2tfu4nC768dBrg7mJZp
S1m4IWU2gnBy6TydgUAlBfoUV676etAtjBf0aSKqCK0rD8/nAZpwM9qh06ZepJNUjb417XWt0t/z
+nyDBnXmwuoHjEC8uB4WU0z5lpq+V5bf++mpNu51cyfuvDzMFokNyzVpq3bh1pD2T5gP5ZhYIvZo
8fJ/58oeD8rL3cP3hQ2PFMkgUtxScBYALge17iMvVxAdh5e1eHVN6LkBKS5D1pMbRY6BImuvQL+3
5atVWQE/LEz1S3+FCcZJWu1Yc/p2DrPMe5jKz/Ve98bLnc3XLUpxtD/w6JR5vUJjQnwtCjKvST+2
CqQSDV0i1of09SBEPBaqOGsRc3jZ5G4FlTUnZph6RiM+pdHjyCMga+5Fu3PHW3GoZ3aksK/kVm3W
DnaSW/NDtOdOa19HjmRpQqAHDyzK85036m42VkFUekqMfvST0w47d689A9LPL/qBjrYWA058BEw1
dtfbsWlluY3LAUj7LVdGW51Lvp+X30bznr7OdryPzY+vt4KcFkJH9KlBmCVtiige24oO5MrjRlTe
9sZdHdwm5e22kbWp4klPnOU/3CGltShrzdfcyC498+/K/SL0z9ufX37j82fekhb59/PSSnRDpBaj
ZpVemfaHokE3/ej4e6p6q2OwuMkj00L3lHy427YyR6WgA8/u7uvQvaJJ9/CGYcCmpwPK5eUoFoe4
OLkRhI/IfuuFZ9fTeJtEaf9dRHH3WQyVe9w2tTYYUtC6BV6a7kUZi5mVlWnGUVJ6RfJADfbVyVzQ
TBdflwaSWXNqmQlfb837GpUOA/LsetjpNlhbdBCMQD1hJ4DrSdoeiZaGRVayHkUw0vB317lPc/2G
IAJehBki5tJmJEMyTWXybRtmJE+oj2XuJa9fhmefl645Cse50qR83mdrlN4bIhSAFBKUsEXAESBn
IawabodqNAovd1zlMBaadQCwoL9+IZYYCwHWojlJx+1ztzXVODONeC48vA3Oc+NK66PDAN/Wtssu
6ylt8mdmFpe+2B0+99reNzCTlF+qejzoJHfzHq3B8wjEo7oe4+S0bXHFw0jqLVUP3u4CNpnnFqsm
z1v4Fln2MbsajeNUnJVsJ/zu2ZAmL1N5YpkNNnrtS1T/QmfgOFQ32+NYOUiWHBtYMYQ06YxdfsPF
zDkKPQUpkmyeXr6b5ycl726irrhVh2ZniVaiyjND0r63s9hRKJySbjtECR3q495temW2EDZayCot
OH64pTwfSW+nJSweC4W7/l21T61xJ/agdasmNDB1JKKJLXJk/D+kXdeO3Dqw/CIByhJfJU3aOBu8
6/WL4HSUJSpR4etv0cC1Z7i8Q+zecwD7wYB6mJrN7uqqBUypePEyiNeRJztfAtP9kRadwtNLJsqB
W/lrRJiosoVk0djDiO1OQVHedInKcUlOC3q6AYVHkwLnlBauRBJrpjU2EAhy9WdituGc+KE1/rLz
m743QrNuPtO7grj9xKTgkBsQSBU1Bbt4Ubx2zi0Bu0e6q22Fy5R0R/DnAapfHKsCKixhD3Rzno7G
moKPvdtn2a+U7JK62RjQTBnoF3f4WoHjoKif2+Xn5VMkXTPAjf/wWgIoK5zUAmiy3ppochzdsHqb
VZk81ef5v58c0tUcK9KSAnTjRR9mZhrQ8nB5AHzJBQeKifs3AMEN9KAWIaQD8zDa5crIbXZa9qqn
UGnaxJ/Z3g46i9DOiGKF2DmLKKbIS1TZ7/GEd2/BEdwfjPoTtVZshBMrgnu2vEabSy5q43dbqwhL
qohipCsCP/PnvQvCHCFotUBbPDoTmlW6n/oMeYHo8nLIHA2eichuQyUT5KLC55epayC1gP4FY6we
yqrZ97r7gAqvwvnLRnFqRnAEidf3k67DTF2bTyyzn4hWf8YEZ8wGUxPy0LZgIvacvhvrITsmzfXS
7WfF5/lEiPvWJIi6ERgjgSIGev1o5U1jOemx9jgJshl1OYlqrw8TqAEaH5ZKBOb5xJrYRcRaJB6T
1gPq2a625ljeAxeropOWrQmS9dDnNhAme6JzBjOT0ZQebLDh6neuK865/OuYLYwEUDWx6OUn1OqN
GdB2cO/37FZTtSnJNi5YQv5+X7i8zHmo8dwCft8eHvW13U2NH6Trh8UF8etPrfBdceIPIfrot7aO
UTjNM0BBr66nCFZk28qCHqoJljNweogU4pmeMdY3OBieCQKcDlIYcfU4cMJ0om1SIIQU9mTLAspA
B7kbpM8Qj50PaKoJtbwYpwQhVHA34gV52Z/IxgO9OHwZRJEQGReuX73SSztrOWfFcOWyW98Aiw+o
0qLs12U70nHYcOqGxa8TsUTsjGtpj2aLmlYWJ8FcTmhIsV8+YcNB2hQJKKQlRG00Ddxa3dxiruhN
wfwA4keKyZIOAmxEYFgEmIaIhO4NYRW6rmdgwLp047sbltuKO5CfAtFrISfBu5T4A0JEGq1AC3qL
P8NrdVqUT0DQ2Q/jlEZrqgr15JYQ5qEpFVGxCApKesPv/WFJjsQILVC7sYBTHM/upwb0z4x5vn/t
hdoQW8MrovSqKO/WqEWalsR62DsquTq+Vd/NHUQe8FpBM9k7HA8FPaY5rwNGZAbgEXOmrW3cgMHE
HfHQD+NOcdFLkC+II07sCRdYE0OToWxhb0nMoAbMxeq2oEOqgyFc6H2c6UGzfrhGeG5SPK1um4Lb
G4IvVhnSMtI+zknNvw+eZfQQu8iyCt7GANWqZTRQ4CHkVsu3jNahr39c5ufciHATMH1x8xKUD8e1
fWbAW2mfICaABcjR4QGje2jtFabJIuY8FR5elF3zrfEeF3t/2dFIzw7x0KiI3AIEr4RNHZtavy7u
AKnfOHnIoU8K5poHVve3w6QC8Et3GZfG5vIoeCaJ8GRtMVt/oMAbQBe1h1p5fJW08dbSiuPqzEiY
ZNuScua9AeH5x3lrkaE5sS3cpq6ZOXnjoGFMI1tfv16YCtsvu31ODQhHKIVcAdDXGBybrvPmTQNx
tLe6UaEjZNM/4byBwsbTAhsbQaHwAhxn6tEp9rAphv1aHLzDx/cEGkshvgryvvc4OCMdjKlK4ejq
tDuinrtd5vVWM6eHxPI+XpHinH+Ic1AltA2x8bNdl3EGzzfvlF767Zhkw3+NVawqbJ3Mn4ISlsum
uxzCIaw+NL5mkOUhgu5sNxytYjs7NwRsgQkIXVNnipzmaXRU8RVfcdGJnxoVdoRprFQrdSM9DnjM
Qt4cuMG3No3B1rWrs99Vqkp2yo4yklx8mHAWgCmf308T6dbZzIAY6tPkJtXKPlh6F7wWepQuy8dL
obxl8X9tEaH6TXRvHS2GrkVtsqDa2gIXqbgfpGkOAl4+pNEhLIdq4vlwHEObY7NfQQagu9d0pU8x
pBMyB8IdcXI3ed1z3HPRSOO+bkmo5e3m8iGQBfkA0fLeehyxdwpuOpqAY4imoB3YS++WhnztaBfF
vvWZewr86B6HNqKyIjrFzPfnBEharNpaR27/bR5+e1SVl5QMBvsbfHcAlHFuEGFrNJBuqaqmBHZy
NZ+gTHtY+wlUnaoCuWQHwowLoXIEfSBqF5YMCwZe2wlzZugv2QxqWTqHGU5cY/z88OKAQxPcQKDq
gE69WIlnNJ2yZgCJg9nlh4RZu8FwQrN3FYl9SZCM0Bu4AtBPctVrYdoqwwadHxgVj5q/T9Kdqhwv
na5/nxfJkOeyqpya4QHmgAyG9ruihZhOvF2Y4sEiXf0TO8J1EccInEsIsqJtB4EcVOg0pL9Irsrn
yE4sqGdADo+ufAAwXMFOF1sdBBoSUGs0L/n4SrRyG+dW0NfQn6VR7qwB07rAKJ5MvAYubwjpVJ6Y
FsKYIdccPZmxUn2OZpbZBNLkmFlWVM2qZ43kKgFulKM/0Cj8HtG4sHnVWhD13tvW1x59dmWn7fXm
0aFPpdaH0Fs6DJPC2coGBxwtaDjwJzr1hWM1Du5kujbkTqllb9L1l97fsyULW8hgfHgWPbQ/8jc0
8nKeeH4XBhJrPWsRzhYQR/ShjRlv1jHbN4uq7ifZktypukCYglgO/Zznzt1ObPS8N0huVEu/AV/G
fgRgh7SOYkCyLXlmR7iDZ5ovlhOb6bEEi5Sx1regAb6Z9X6XtY9aZt5Tw9+idr7vi25Xt9Xu8nxK
9sqZdcF/DDkUJ8fRSo9QngrsoQmrIkVj5nWxvpIYdQ8dPFPr42Wbkqjj1KaIS8t7owKcC6GO5/bI
G9wlfo43nPPNW4fdWjV37vB02aDESXqIOEA7Cyf5nhJqqvN2qCka87GzooL2UT+/XLYg3Sz/LIhD
inENpFlNMI321ym7dazbUv922YR01oBsAAgOPPjvaVsKi07I+KCmUt+XbQSJssSISPHcTrtJdUtK
h3Nii0/oSWKPTgTMoBZ0Ve32urwGF4M9K2InfnqEyBNFB2RWQTKFqEKsEM0m6g8pcXCOp2sj35bF
rU739r33mVLUmSHB7TK7S2IARvBSyCEpN47Boh9z8pCVNzG0D5mdbSpvDCHSE+axYlNIt93JGK3z
WdRGI7FjXmq1yMNKoW304/KOUM2hsEplZjWg2eIP72zjmfvODfs6ZL+JitJXOg5O4MoxbaiqCZdm
i+ZplCkr7IY41/azz7J9pbdzcHk0sv2NRxZUnHExvy9ITXrtU29mqIATNt9YVpyH1E2Hne+maLD2
i3KTs5VsCYQE/rtsWbbbcXUR0J6Bs/hdqNb1ttlD4A15GO1+nacfcer9QAD/CSNIlKCSgAcD/jjf
DL0BPTd7RgZQ738MRAvy+cucfKJA6YELl/fWIf2GO/LciFPPg9sveF/FeR/MDg1Uz3rZlsMFz9kw
XcToYvxU+16vAdKYHsHNP19n5Npuo7x5/XhQi2QPwI1QFAFWReyjGrO2ac28Rl3BfMk76Jio+Kmk
e+2fAZHLFf7Nnla9QibE/ZVBEqyCEgNInQKzDGcnurzwstODwhtvQcSIQD9zviZQwO3JCIL4Y6dd
aRvfP1z+vGzzomsf7Tcovr2vvJWNrtf16Gv3rWH8t1C0zZG1uqoqy1ScT0mIhxfgX0Ni0Q2sjdaQ
NIAO9H0Wrv0Dq4bQhohH6XwccgpZJajOoQ0VSBHx5TQseuyyBZePn0DLMQHj1XW6GvXD5XmTbYET
K+KNXTklGasch97zyzfTYneFXW6blt3XZbVzehahOqSItWRL5aKWxfNhPt5rwulszaHtFhdXkTfs
oFgdJGZo2YrJk60S+gKRvLRQmHlH4DhpQ+YgZZQcp3oJDP2uMhDEeX3g2oq0mMwQChkozfyRMBZV
hV2/xjuewpBntIc2cw/Nsvx2mbuZy1TFvS05QogUeJoFmwKSz4LvTIjLkrJC12sDcQ/opXgfp4zl
Rd5/BvhgT+IdgnYMh+lo058cPUzmCCwQH/cCsAD6OBvweehCCdmolSax1iQ2GnfzOtD0Ovh1eTtL
lgMQBeAIuc4h2pCFESTOOgw+A25eW6rfeDaFHpIa+gjFoGFQnBxZkhxgTv4Kw25G/Vp4M1RrXkB8
GFXMmMU3ftf8dtoxTB17M7f1VZuPt6zLrwi1N0PDDIUXUhkX3ZBfp6yp4i47uuD3sKYHx66ivv7u
aWMw6dcDqIpq5y1NPn4jYchIaPM2Pp4LPt8gJXIwJCmRBG6h19Msu1n/uOwUEl869geKAJhX8Tz1
9URmwse1eE7Y9dfeGm9LotICl7ggtAOBzIPnP5DOFsaBwuSc6UheQ53Bul96+8pojd1cfgLegNOP
mArVYdAIiwcW+BC30bjGhOXt+wT6PopdIAlDcNsBfv0n7/XuLVS1jPbYmKjKFFXotLuY7c0q1JJu
VzleePlkSW0hWc3pMpGc/LMhT3yDVbW93tdWgRdyEy55AWLZGjbXkICfv/M2l61J9zd6U3iLPSqD
73QZmiGGQjVpC2SoEmiY0zAtSZAyA25pCsysCch4P5DflaN6kf1RUBOeZByyyRMrBEVd8VgjG+ql
vYmWSGDcvGvbNMsg7Z1hrzsUytcxGJRAT+pGlMZ4a+jDGsZ2g6o8+ESjklbd3ncraGONi7lbVtf7
MqRe/milmhV2c91Cnsn/DaGy/Mozx2FDEcMqjqhsa3OcOScQhKsVw4aEpWsXNxTdbkW2Lab5R2WM
2yLWvysWiN/S76bpnx0xcFjysRvHHAvkW+UUTIVx3bfZjYcHbHPfU7ZHRvamQxf7DEm0dom3fdLd
+A7dXv4ZsisRKC4k5TlZIs70uUNyIYUF8TKnAhXDsJtSbZ9+ohwJEZp/FsxzC95Mx3X0YKFsgl6/
HlVaxrL1QhCEkNLHf3gYnX/f6lqrxJmrjtDiverKZx+MFon58xPThBeEDVw76D9EqVFqmEVl+XF1
dJgJSbWoVCFtJGGkD0mpvwaEezdrbSulBQwAC7Mdy3EzLdMEcTefBM6s/Xbt9Kom7qzwSRJ+VgOJ
BTR2cp1MlAuFcGIGBLr1c1Ie4w5qto4fjPnP2KfgY/3tZHVQ9hAouCbs3nVLEDX9yoA3ujyxstU7
/QHC/htLBr3C2EPPJL2JO7KprGTrqwiHJM26fJho0kOsgeeTeO0CeulDdgHddI1tRnY67ryEHkBQ
d+WRnxXTdnFpHiaSRAUk3ODarlaTvU492TjF8NaMye/LY5bFWL7P0dq86xV+8nzHDpaWjhCpq9Bd
hMZ0s4QeIdy1sQHp3xikidUozrhkjsFlz3VNgOLCTcc90cnNo9WVNfSkqVF5xo3jemHmPRrs+cOD
gq9H9gOkMvhb5A3Qc5Z0xoSrtExpOAIyGFRpE/a+jeiqfrpsS+K0zmwJA1qL2ani2C+ORrW1SVCo
6HEkC4RhgEOEJ3kh9SwEpmiha10y8WbF0d1Z49NQ/qdNb8mkco0S4VXENf8MiTFBPHbAaMcw5JsP
hnZdgF0oQUU0LW8dfQzs1Dosy9OQPHYeGKm7b/P03dY/zjZ7/huE3WiN1srQtFweZ7ZdHwymyCtI
HNvZEAX3b1urj7pRUYIdRQvJ+jD4j3r7wJrHJH5R5rYl7NrngxF2hlcbPXNJBmsZOuLXr11yTZdv
uvab+td9PARafF02KBZM+ZVbPF7elbJjdrqYfNeeHLPWQKTS6LCt9U8jDUAPtZKXz5jgGSCXl7c9
PtknJibXpevaY60MBAld2R4LYt4ji7f//5kR9n86N+C+BH/aMc1v9PK6jpOQtfXHY28kFoDKRGEM
lW0xkQnIGs1qBz6Z+lU0Ftfg7tksN2XYJ2+XRyPzFoi68UGbk1yLbFPF7OHa8nHHlfmWBoa/ufx5
mbM4/bywwVN7GDrTwjjafA+BW92/7cFjrgLGyzYXUEq4p3Xe3SUWRrEjyGANZnGkaaSXh6nbt6MC
GqkyIWwuYi+s9QqYaOKbpoJQXXK7dEwxW9LFQCMEsOroidLFPju9dRd7Mjw8DoLMu0lKRf1Y+nmc
DFysePggzXN+QDQ/H9HquhTHlo7BfAdOHsWulU4SngaAWuK5+K7N0h773Gn1qTiaSQW9Jj0s2Y3t
PlzeUn8iAOFtgFgQfZZ4X6PSKDam9TE4QJMCs9RkB5v+F2evcecGpIXS4hq49LGbX53y0THu3XE7
j69ZPkS+s4YgWQ6LfgTvqLbz5vRqrpqnenjEfbkZIG3VuQCGro9N+m0Y7ofFC+P6iuZukDumIuKQ
nQnQFkDmyUIKCUfvfBlae2roNFVwIPWob2fdb0MNLan33trO28FlqoBAag+ROWCjeMKAouTcHrMh
Vt3RsjpmWI0FmZsdS7+ijnV5WSRK2zh5J2b4zzhxv7xvxSIzKB9A+HNVTXXgJ9Vdo7Vh5hTbxql2
nMxGT4uoRgop9dYri5oHVpONb+QPTQ5Z88Es78aMbqjl3rqt/3z5B8ruWg6exVPOBMuqmBjm6TRT
X2LcQOYwb8hkvdT1Yl4tRWXfJUsLRa7yBi0uTLFdpbN/YpYfypNpMfR4NWkOs+WSBN7LqqPhEKjX
3v5yeXgyiAM6qHAeeI8ullo43SlucGq1DsgqlvxWQ2+TXoInpoDyTOH5SC2AtGq2ESwt9zinz+ZS
KTykfKB/7YtQwDJdWtNLYJ/MT9b8mFiB3kFXU7HNZC4GRTfcih4/QKKrz5qqbQe7qDHKFiibOxq/
+vRweSpVNgRfD2Urg4HLsj7qeOxV2k/qXZuZIrMvSXgBfwopY075974Q2/YL8ZLErcDR3Yez99NI
cS+28b7ouyBV8pZJQ79Tc8I9DFFwIJJaDz7ASCI2pSHy50h0eUG+3hqI+bBuKJ1f2fYtun7DpVLM
qOzsnZoXXB5tbapXJsznoxNU9hMjaVg4GQomRdDnX1C7U9xEfLOLd8SpQeHU2dUEjgrETseKTJG+
QuNTfzLmeqPVZViwKTBwVdRmvru8cWRHwHFNwomUdPRNC9kWkA/EpbYO4KXRWOhbV0v53Ri9oFDV
uOR20KwD1mOAv0WtkClLwK3qwqO7zfRtdch1VRtXSa5D0H6uv10ek9SvoPzw15hwffTgK28mMOIf
x26btQEIcVdgb324loAWATMfSnc/fAKoioMBKW4AYYFrF/mwF7BBGIsPCKFXViEFjZPXBIWKW0sW
D/EAAs9YC2QAYgXcctdxAo8CQOdolAaB+ObyzEk/D7ADv/gM8107EintpDddtFY14Fir6G3b7y8b
kPkpjkv9kxhDrUHY5KU7kGHNgOdkziNrDlr/GOcKNyUbwx9XC6yjgawM34knt9fQDHPuWxCMMevr
ir16meLSkDkGhED8wkLr7ztp4XjOzCZlGEINejZsiI2fzkdkhSK3XI+AkW6qtXq8PGt/llX0Dac2
BV+Yl2DyazOAhpHzvdJGL0oaPbJaLyIZkD0QFLSWZEOoiWzvuonr4rDO3g1a/A7+0NxUQ3oDspVD
7dAIoKsIGubIQRj7pZwPpb9EWtVGieuGRTGDgIdcW7F3aG13o1drdHkc0tW34GVcvOrREyQsDXDp
K0iKeRslO4zNxmt21cdJvEGVgXwu3k9wM2hAPF99Bj0ux88o+pnHCKkkzVWcEFkd5tSAWLAlmheX
NMP2qgk0T5DQAY/vbDxORbtxtS+D9rMDP1zpmIqpk/nPk3GJOUYLmmbomwDgeqV96C2P1vRI+2M5
qdr/pUv0b/7EpqoObHgl5CsBuO78xxJiFWY5QCs1UVXPpNf76YCE+9Wdgb4kFSqnsVvsq8V49Oru
prNB6qvVv/vM303Ev0qQe0RYHKazsYU8xMvl7Sj1FCdj5f9+4ilYkXW5z4u3XgamzyGMMxWnnGo2
+b+fWGjmmKHdBOfWAIPkEu/X4dFSgSCk/uhkFMKhcgeAgb0RK5Y3DKW35wXse2W26/CESbuv+ayI
i1STJgQMpeY0jedj/+vssfG+GPnPy4siKzfigOG1D7qbP1X18zlLcnAhrwSrkpjoh+2+xvkzchh6
fDcbDzW7851Hbe2DtvjC6GtVtkHZbOw+DmsSWqDoLdmuKb8O3l1v39atApwqqzuc/TbBu2SLVyXt
gt9WuHesySPfbIOkO+rLweyXiFprMDfH0fyx0l8zfdWde8/5UbO3yzP0fxyd/52hd+LTuV8jL9rC
x7mj/UpMaBmP9nDVg34osbsI1Vbgr6yNjd8Hgu79nNr3a0t+Xf4R0p0N2TcHmD9ABsRHDVugBEgX
tEj3CwoCw2Guk306FopwQer1TqzwvX9yfiyrWdEahg6jmCUbq/I2vl0ehqXYZmmsCIRlxwgYTDTG
g1UNqB/hqKaxOftlgWvdJWVkVA+9O4UUwmOQPUNHRrJbAcy6PIXSasGpSeHkrkuadGsHn172LMzG
LfG/zUhzDwRSV3o462g6KdKoMrutqc0bd7rrGzdEnV7xO6QjB/gDJNS8A10EZRhEg7BsBwdCGdz9
/DbSe4dlAaPf7eHrXCiAaDL/Aam9v9aEQbtmWhoshv9wSLanIJ9IFXuGn0ExVjo1IDiouZ6gullj
OKzOI7SthTV909qnKfvmdC9zC8zwJ9jsOHOKzWWFwN0gxhyW1S8AxvOgdsg3mTXWgYs+lykfFJGn
fOr+2hFDD8tk+Wib2C/aEFKg4pniCMjOtAfCexxnAI5AcnJ+2vw+76lmwq9Q7ZvDdg4DKJ4plt+Q
7rYTI8K9j/yBMVEKCoqevrD1d7k82u513/Sb3N4OzWbunmr2aOf3sXnj6C+gN/ToMwXBb9w/GrNi
q6h+C5/wE/cCTg9Tiwf8FrbeVC9ZE0I8Tbc2nX/jelvFYefjerctT8Yt+Jd+1M0pz2ErTb9X/Zfe
f8KWCTTznuQvrXMc0fcaH/12h0p13dfRZevygQJbirIJijTvCC2GetUa0DodrfpBH764ZX8FVuWQ
xBAs9uxgNJS+jVcZ3w0X2qDgAYE6KGrV51Prr3TNwL+HLqlyajekm5MNEIdWkEFZNSzQjxO4az0G
rtuWyKZ62cFt4g4wy7ZQbGrp0LGjUZxAdzGgEec/xFoQSxod2uuY5+z7ke1SyLpqfbHxnHS3Gta+
iZXwBI6yeD/4fzaFg4Qrw7CYh1RAX+t3FvU3Trke8skOfX3ZagOL7Cq/76v+O+n0MvzEUp+MV5h4
10cecOIBvL14gWMPQafdFV4XuFm5mfy9Tl8v25M6jRN7whma6lnXbTzpj6bd/KwgQ0d1N/JbVSMo
99qXplQ4Pj5LJz0fcW1MtIimyQaB8g0dUBOiKa5p1R2isiZcUqk1+uAohad1if5ARx38dLl+Z5Dx
eZrTO1YQxSaVvip5sUO30IOM+EPcpWufeJA/BI4UT0qj7G9qnb6RYtwvef9cFgM4GUEuierDUKhe
Ynws72bWd00LeR+onoh4K7MZDF0r0fncpP2hy9KtPtW7AeCZwfsMcAWv/r+m+Fk98bdNajSxzbts
rXLZMEN7NNYxYnn1cQwSAf8Mp2hEx+m76lE1D5nd6jBT1ENQNTekeulUmB/ptj+xIe6QemEUMS9i
N92+pVny5tH8phpdxZUv9V4nZvhGPZ0xK4mRF4b3AgfkbWqlN54W/54mrv+u9V+YT660LFakT2Vh
Bkyi6ckEuRageOc2EzCOsqmHIJLTFSFUSoJYRWoqs0Bsnp0BbBbizoKPmuiYG8wGDNirD6iHqHLa
qs8LLol0Wp5l/PNa9W3JvqNh7LLLk36fc4ACsIHHglgNHaAdZrAVOHdQlN9lSfdQx6kiXJBtL+AC
/poQhoCmt9IaDaC+bT/KnLBiYaqaJZmPOzXxbpmbIRudEQ57iK/7uv/Guj4y7OJ3C1l3QKYVkyY3
Z/NqK3gfwTd4vqu8ihSUpisWBRym6ErY+PDeeW3f2GVyl2nG/qNrhPQ1sHFoqQC0DP+fm6shSQIW
a6jt+QAfgyN9DZvGd6PLRiSFBp4kR7RsWQYS5mJdX8uqleRcKgqs3xAL/Y4uu3Bd8kBrdv30qhvQ
QXDcYIrfiNMrroz3bhum0T/mIqYjXKPofIDeOKymHVPIRrkTekiLZg71iVq7HD2Za+DEvlLj4f0K
wiIuKVCLABBoiqWiBVwMXeziMT7b7hHc1EFpNIE5tYea3evmh7P4MMbJ2lEeRluA2LGoDYND81lL
jy1IlsOite6nkb1eXr73zvXchnDIXFdbidPh5iu8/ErDxQ6Jw303FpukHHb60D50FftwtydM4pbl
ewWaTOKGqSyrdbsZ5DMtWuvJlEyBl67Xc2KoumbfOxDUoLgVwICRCxfzM2s8U6epweBj0l9kAYnP
MoZQTrs8gXIjIA7nNIz6u94Us4uNNu2RBJq6aYv3/Ota2OHCvJ+Xzbz3t7iIOICfC2hg8/GNeXIJ
Gmvc6frAQ0zzGQ0XQb2oUiCygZxa4DvlxMI0OUXscbaUFcQ8IC4L67kLs9jaXB6I3AxH7bqgP36n
LJeYsTMtI6p3a3zVaofaDWYVrZskkuST9c+GEJiALCzRuwGhq2E9muRr1S2Rm+9iyOVO5kM83M0g
9y7658sDk52kU6PCCoFW0ihXC4+O3Oo2tLKDVH9L0XJK1wJlRBa4g4qzTDWVwop5jcnGwYNFkNoe
QMp217IyqnNgeC6PzJD52dOhCfdWYlXGnK8wlGZV4PvPZvOTNHvD/C9Nf8zGHPr202S/oIUQyIA3
vSgCe2Rg6z7Ei4oJTOZ/T36JiFaxV7OZGyjIH4GT+6JPzqNZj1dUm/foedrnmqqvV7GmRLhgwKXi
A3HE8/DkzlhukICHPmsQI0Hprm9e8Usxz/xz58+Qs31LhDdz1rPEbhw88FZyX2S/dROZbAublv4c
tSSIa7CP1BzU/9OYHi6bVqyweNXY1kIaamJendmAvGQcDM4Q5Ak5duT/uWtFFIRfdIAUEwyyHW8q
9kCNw2QrEJOq0fCDc+LKhjgHamvCfsXGTQJcM1tXH69AjxisjgrUIXfMf30NEXzNSmYrtn3MHNPn
YF5/LOzr5aVRbXnBr/ip5uSk4w6ztN2AZcOxdtNrz2weypwiIlABNd/njvkmxOPRA+IUejrCw4TS
vLH7HFFHmbfbwkiD1ah2PQMyxiEbhsLuAF7p6eMksLAKEgATJBPIv78DNBeoaNQ8Y+3ED24MNnTf
DpbECFQwcOlsgrsS9He8Q1KE29VJThmjiPgnsNKZ4dBETbJL3chRXadS1/HP0DtP5WX6nPMifGxd
e8YLbVBBBoiwSm5M+z9PpaWusiY4qtap8sKpuVAneSrrBbgFhKXWa5Le6NavoVAR3EpvnpPBCY4q
adDJ3+h4/YH/eNf6N3OBIlGh0hOSHq0TK8JOXKxUT6F8jGvcQdrupZ0V/lY1adz+iZuwc7xtWxOj
6OZuM1IzAJpk4zESlR49xKYZpR3qyJdPs2rmBNeULMSva6igHx13n0LDvQwrlbC3aliCR3LcpbKb
CdNm20Uf0MzYxFkVVXgHomq6G/zsabaZoiosdRpgX0K5mmNaxHfRWo2JH5c4VqtvBl59k3hbH7oz
6VOcs60f/2jLr5fnUbo3UOICuzJqr2iBO1+7zEtiq68RD6NdHGnsuAqK2vo4ZQyckgc/iMAbQk1i
MWjOB5v53CnB04YT+Q5E6eVRSHfDiQFhFL2XDK6R4y40Z7KPe2Nj9s4b74+8bEa6I07MCBu9neNE
0xtuxqwjf/V3CWuDZngw8hd7bgOm6o9SDUvY5HnhrUnP+SpbE3mh53QCpU+VRJcHJd0ByKCBHdpF
gUZ8/KcxGzI6g9UhH0OINcX+7vL3pYM4+b7g4zR9yBfoaWbH0Q+T6RH6VqpISDYC5E147MC5DUSZ
kT4FEQ1ZPIwgczdNHFG9V8yRLBA6tSCMofHKBqwdPrLANkNzPEARFt2htuip0HmyaxUtqDpaYHzC
cd7nx3EdqZcPNSofyNoF0zhtbOOrlvTBalvo3jhcXhn5vP0zJkREDR7hudnD2Nz2O308aL5KulBq
AfwMaKtF4gXsJ+fDmctcKxFtAeCzHlhO8GxUFQdVFoSVoVkJYPfsZMdnsn7JvZfLMyRddzTboKMH
ECLwFpz//tgDxWoCkOmxDxptv6Dp2gln1SmXrjkS2EiwoGjyLoOdUYfVhg4mqoR4m9woAh9Eycv6
K62ToPpEkxJqtj4qQ0gaoGVMPO7FxFhjdrBGnV+r793k/tdR+7hkDjeCljrw+/HKibDuDYDFzlwj
mZPnb/5hXH59YlnQI418OZRgIEBxvixtbGFbFfi8OzkbbZij1fagRQsu0ElhSebxgYNFBG9yMl8x
iG+HIvHrFTFAG0PyfAKBn3ZbN9e0m8KpHTaD/ZlnELSZ0IuN/jcA3IUdNy4+a0GXCdR0HbGgVIWC
0hQEOgM4bB4MIMj5nk8daco4rpq8OFp6Vtx0gOtEegeFmykbCNos9frNHkCFtoB+4kfcVuUhc9vu
GhPkR3Ez+FtUg93voMjQo1Ib/TdG41WB6pCdaAjMu1z0gUN7hUuP5sPouAmk7LU03Zs6FMqwyqr8
h+xSOjUi+NlmLrV2LTENONZtkQc+0pqT9Qn/empE8K+L12VgbYARLaj97axq+5ROFF5gQJjhFfYu
a2/VBAz4aYelnBY99BgDCMNOfUVoJXOBtg/SJy7g5b2DqNtLZycoTqJrUs+v9FILKlZvipoFs1eH
l4+1dECglkJHEIqFYDs635ue3yeTkzr5cZ6cNdKs1d4Wi7Yo0uY+vxLE7BCgcrziQXDARO9hlZ5b
lJqNBsQBYo7OijCxmj3rnsYZCi+g5PUD36rnICcji9IMXUJIRReHrKyLjZXgOTN7i7aB4oVxS3U7
iyhOW0DqOLtdMlD8zSzuNhOr/cfCptldOnTdrhvM8TquCdlQMoJYdfadLnCMFYIf60LAv29b8GF2
FaZG9TUzxzrU7dG/9ZEfCEea/iaznV2Bd0DHpcBhJkv/lQzu90VfikcjKdJNDqzO9eK7xWaI7QgE
RdkVNOp+5dAV3C5DjjeSWRQhS7t8X0NiwAi0zqnDYWpKbP2kDpzR16MsqddtWrxU87O/PjRA1QWD
twPh17JtIJAUpnE+RYBLcHnPnoEwaAmbxAnjBikGiK/uptyOo7bv253VWHbUGp0eaizXdgxtsWGG
zt7tSgYnYHM/fPn41gElHbIe6BbHU0bYOrT0C/Rau2h+X17RzRIrPi+7Bk4+L6LlSrSnOWuKzy9Y
hvkqdraes2V0Y2U/60yBOJCdAh8wWAe9cQgAxZijnxsdzCfojy3d+Jh4yW3ZqwiZZd4P9TCgNAAw
RLgpOKYxbxJjJBCjtzgotf5RD3aU/g9pX9ZjJw5u+4ssYWZemfdcc6XygjKawQYMGDC//q6dI52b
7JRS6nsf0mp1K+XC4zesQQ4fXH/vYFJBYPptmOus/lYXcGEIiyaFwjAuu9RqMUJFzF2xDJED3W7L
1xeUWxLdrCd/QKPT6NrjxEVMFhOonPqDe+z9b/5FtIFsIV7YP3+Z0jTGYikWfjd432z7c6B+OP2P
f2/Cj4a4eVRai2oJpW0ONe8vnjVERfPAIKz170HeixbB/L4Shn59x83aMavYumXAIGV/4vwyq9RD
vbSOW/pB8fejr7lZPQ4hwdKUmDDH1mEAPff1SlT84Mp/73XxHXzM9W0BTP8mkhu3qtt4O4KV7Ln7
iXqhh+yw8nYdXIT+PW/XG+D21v99pOux+20zEtcYqqLDSIuyjahdnCkCzI+lvdXY8eCINvY6FSSs
511kaPRd/j38e6caIJjrabOgP3CLjFId31Qzo3a0QZvRHATcsj76wvd2xu9D3CxY5wZiZAGr4WFk
xDAufzF5kGxCx7IUaf+hM8i7oSRukKsB61WI7xc697cZ5RO+dOITsD3jQmNvXa1wtZW3n/G47ka+
0qPPAy+ipV4Tj5jBgSqjfBzhOG6Dj7oupwKxZGrJmu/XSshsYtz64C59bw8DsuGirIGS+F8RReHY
0IZjQ30XQJibG10cAAQsvf+Hps+vpwfamFdP4utv8ftEtEVf2wOqA9sExljorkgYgWcwEoo49ui6
rfPBZnrnOQIUFjEyNEtQuLs9NZuEh1nhCkgTtq0Ii7rd06k6F62TrwF5KkjcbUXy7/1r/o1DhU4U
CpPQPIKWAXSc/vzIwoKAaTCzFSAleKM164EjSx2nJp2b01yeAMMNzfowlp9kMISe/LnYS1QZ+374
5luPiPOR1bpgzFYX6n+ET/j7EkEQB7MVJGjXHO2vnocs0C8OAn1epgb0Mob3f9sV3g+22h/Ejn8f
MUy4fY0csZ+u8sF/TsIq3YYQ29DnvnpYxFcp3jgUnQVtYoN++feE/711/xjKuUnUbAOip67e9Hky
p6jpRWh1V3LgR3X0v+8lnA/Qf1HfgDAE8HN/fhHlxCxhk7CdhZXWCHc/OIDv/niIi0FuFH2iv2ob
PdeW1kAsnweGljpkjxb9+O95+vtexweAWn7ld1FkzTdLwuFmhqIgsgS1Xmysv2fuiH4d/PMyXwQa
fV1P43+P+O43/d8Rb4W5+g295b6ptzNgUm7wUH4IjnpnP0MFBzIdYPyCQ3SLt5krh5d9DVh3Mw0R
3BFaTUI6Xcjw8u8PwSnD6v75KELF+beRbp4MCvWPviNNfXEnYSbOYnwFMmp9dg29wT5mot+shvrZ
NPguDBrmKlaQp/vMGpjjhi6r67weKnWhpNG5MXfjo5zplG5VA4Fm4Sx3Xo1kyVqaRUder4cfzrBO
cUUbN3cCYT/A+LiJPH9qohKRYoyO7FQijzLhnTEggUDW5dL90JnmT1u5pci3wdaXAsrPD2QeZNQr
Fx52S+Efu81sH1aI14We680nhysWgwzV7RkU0bKAd0bGl3Xcs4lTES7MHbKGAngZeqPnolXgEjey
G1vs5xGIaM8tSTgsDBma31ntFtqycLOWeuI0rouR1saEVKn2lnxemY4CD0ynCgJMO4KdAbYu2M4j
WOtpu1AjHPVQxWwyC1S/Yc9Q87bLvEZ6D2waIXxR1f2DxA4YQ0eYFLlVwOBtOIsjtSuIlmwLRP8W
f+F7Y0v9Qf10Kva6TixfKpJvtRVzxj103Va5H435viSTnTVmK09m17G47ACemcrKQE4GS6W5t6cI
qDvn4pOOP5DeLC8OHYoYnUP2ffA7mVVrPT/aASEHt/OtBG7RaPvrorceS7inpv68tWndzGUyVhIN
7S7o3bCqG3Qlrv/wmU1/dkhlj3TqxMEbuY3miK+ycUMdq8TFmtSitRMzKD3sEqfD3BXLHv0HOM9Z
osiXMuhzr/VZtDn9AqSluUYCVfddzYkXVwpYKk1nNxsao0nHYPJzGEo4u96SLEV7s43qRYhHBBnq
wZhm9dlyJNmLYRtPqjPlThs9WtRBL6KZqiGpiDVHGvbLe29raL4CgBmvnJfZ6kBxjKili6prKQyl
2TXU5gjlQmNDQx1dx7ADhHrPIQ7wRAfpR5Y5ip9wd3AusvCXpLOHNV8BfU6Is8BjRxlYgkVgmnzI
BCLTRvXARrsc1dkAFvX4XtMZ1a4cYI3ueFOJIoTXIEQyl7R3OEsHHozJxrcGf02KqBK+kxYtuOIQ
kvyg+PbOq/PHhXBzm9oF6b1hwIUwcRWbQF3R9s6F6/m/L55foOzbe+cqKQsYHl5SCIr/+eqgMMbW
pl2ry2qV7hfhwCYhLDhbTspsuoRNKDEpG5pv3J7qH6q0/CO1+nI/zp9REIz4hiiObJwlpnrrYStZ
VzOgKXYFkBhcHeJKSysZOWPf9DZDa4i+sYa1UVPLIW5INx09nBFUK9AnrBdQM2slxlgOvDuplTzN
3mwefbcCfSqQUyaDWmToX22HShESt7PZg6YLPcROVjSi7VYnvN7sGBpHAxywbPVSNGpMgfkZd4VV
+btCrEbSt9Az1qzRYdUb+pv0Jp1M7RCEiLnUXVEEbt6VQZXWkrRhwZoJEiOrk9oDCOuw9SjiymuJ
wHEyZeRNE40CVy2g/gTL10CTJTadfvg6wZzyjQjS4e819ELQov76wcK9815cQ33gG6/KG7dI6N5p
K0jplNVlbqts7t09QqQRwonmiyX7fcU+CoLeoSejTA2hI6S6wAr/JSLSrFK0reGVF0zeurd9ue6a
2W0zZi9tIoyhvQx96TdwU9PGiUmyXtRWkj1XpLy3lC7++9P/x69z021qPVGWVLvlZRzcozXZjxpX
+b+n+L0TCDoDLi4DPaG/PI+pcmpvbpzyAqXRyBVDOLrP3PI/+JCPRrl5+Jtu9N2V2uWlmZ81H8Jg
BB6p+yA0eydQcp2rwS0cmNBuuO3+aYn3ofMVQn5AkuFMF5b2fy6GBMCsg18Ke20Hvayb6DXYgm6s
wZa9bPCgpv4WCrsFSY2EKP/GtP3IDPPvvAtfYaA4DRADws2/ENcaWWA19lgb7nsHAce0Y22WLNUL
HGiDFoDlsnexG62RF2//3hbvzaVvXrcEaA/oQ918qQsr9KFeaHnRtflgbDQXYvnIOfX6M25vZTCC
QcIHWAOy+taft7JZMED/9VZezCW25rvGSbY6dnRYqw9233sB7u8DXT/2t4TZVYaF7hEGGoevjXsn
6J2mQJF9UPH79fv+9T1QNrrCvKEucJuXj9W4jeVAysvidwdhB598e6kiqMfTkNfjwZAmwpDlfjbd
eKQ8B1flSPvxua3kR3pO78wsenmoQgRXzX1Ix//5wXAR0PPSMXIGgsP/rnlGebbWIf0ILGe9kw2h
+o0FtHEa/iaRMMsfQL2uirMz6uYHbnBvP0J24Xnqa3aGf4VOS01ZBCTyFElH6gNTzngcBB+TpV9G
lOHs+rNZ18WRVP5EwsYa0IWe7LKA2rCrnljfiYuCzGGPYIaZT6ZRr2m7Uu+AIFmmi83byOwR0awI
G0+ey5vYLhCebpsmAEyYbu5W3hqj+yIqSOA26xvpF/UIznZ5NhuFOanNTt51Jpnzfx+gd2YGanMG
knYIRl2rJn8uAddzY/goFJxLQ9HcNoR6oPas7ou27/bGwttThVOXgtpsJmXvALP/7/HfOcBo0gFS
gbL7L9G7P8envrYWprR17jnfV6Lbqw8+8L0BwM0AJ8SDDixK3H8OYMq2aZhm3rk9UgcOQx+UPj76
8Tchm1jIWo0Wcc/TvOccXaQP5uedF+nqu/O/v/71zvjtTuhmm1PAnbyz2aft/J0EP8ePrm/zusY3
FwIg/Hgp8Cih83GrThFUFAxjUeEbVIXO17AVV0HUbfDqCAGEL9GLQPVI9a6XITmF22cxu0Yy9i3q
CqQA1msc2APsEXFwqZVSYo5nMXFvtxgqCIOOLa+qZEWGBxyaFx1ryE4uXZFwRG0fPHzvrsZvX3Iz
WzCvqnmDBPnseQ/Nbhj+22KjwgUbcGwkgBBsAKtuHzpdwziEOIqiptgkXT0eed1+//d5uFnv6xAg
+sB660pigs/VzXnUVkd1oAXWG/ov4HgI9dK3VyMPU35U57iZrOtQwJ8Bgnh1X7o68/65tUBVJkvL
N9hvOSwQIS9t9bUiSNb/8xfhhgEN0oGoOXKamyfaQl7m+2Kcz+IK3OmqCCQzp/vIbPLm7fz1MbiI
oIXwS+75Fh5RSe1zp9XLuVithFvPveHADuswqe6Dz3l3IFhnIEe78hJvoWh0mIrF2KblLAb0ONnU
zonvlDy32uaNwogg/u+zh8r//w53M3uy80BCdDGclCjMoB++biyxnQ923U0E9z+z5/roE2PLIWi8
GQWddU+habmc50WG7WDFJowfK1SFRqHCwB4A7mnSf3/Ye/N4pThiY1jARAXXX+m3i034xQxkw7qc
O/ltNe/cQYaVBeed/1Zp/fVl3tVuHOEb4Ha/MqnfhsExm6zR7ZezfQUsvBTjRxyedw4s7s7/O8DN
KXK1VDaS3+VsvJR4p+3UpvyDLXcTJv31DdeD/Ns3wOpDc75hCJYbNaRnv0dbASusr/99QRCNQacU
BVFcZDc1jtaY/KJTGGWbQxJkazi5qfvRbL236t61vAHcIzBw1s2qVwYHRQa1sjPxZlQZymt1LLSD
r7z+4Kr+VW7+7VH7NWm42FBMwbUAjcqbLe1O/iAbCnZpO+YjbJxBdJpRSitDjx8gvboGL5pl/57B
9y7U34e8/TjSi95i3XzWJ6tLljb///vxNwu02LA+Mn3M3cjup+0Cs+h//3zIDN9EAv8zab5t4b7x
fdQubzazQRhzJkKmc+2ou2ZGd7DX3qUupiI0hLPng7H3tcOisWx2tmFHos3bKReTiA33qYBtWj9e
zCZTxYF4dQiOZOICX4MsLfcFIEBOppRAH+L7BPP1yRhCMPi6sFzMtO+sCP3CrKlZ6Gg/H6w+cSbn
TE2IbzIjXFEGFtvRNPdDcVDWvQX1Lo/tvW7nSfggCPU0AK/E0CU3670JsOjiQLgExTqHTjs1+7EW
Zaw2nWk2p5PxrcZ4bpVuZmKtr/V8QEie135UbCIyu7t1mJ6mFRigeQqN+QVd2Dwwu1iZVk6aNtTN
kplTBSXrCdCNJxdRjhmQaJRz5Hap8i4QMkbpqQ2pq6NqE0fhH1rrYWhJXLd3jhXXOp+L19WbYs+6
9zcnhHlRZcWdf2H1z5XNd5W7vV7rOUigE7+RoJ0/U43qll5eva0+qzrHu76/GnYU0o7IAOXDPqmd
J9l/m1xIbI9iR4vYHyvIIUYFu3TTa8dPwqOo7Tvh1htxW5oZGctkbl62sYsWJ53aB4dCxfeHxcqw
tdm+bbyvVlXdC53aC0tA4YOW0peqydF0KTY/VoEBkbh7F22YQBTZZLOQNU9KP2lzx4rdoo5+d9T0
5JXkEeixlNk6ncAkFfsKgnak4AmY7WHh7rfyUGG5TAxiUpb1nY4G2ecU4Jehz4mfBcNjrSHT7H3z
jKSln+X2ySnLRHbIGe8Vz0sNTvSUFHbmWy+o+wMuDEEeM/HbCf96GcafhkjZnOt1J91d33f5Vep/
NtW+moFHgTP1JMfU7NywIKQKR2WgZaKjnvBo41kFs+pBgWT75oxfSi+zyNnUVjTxt16puPCLjBVx
yXnEHR67ZN8Hd/0o89ZSkYMSJUpyOzaK3OtB53fnvMEfOf/Uwcn3l4j6T9oeIuDXIl24cQFyL7zT
nDU3nTv44bLGh0DYcF9jRSWkQumC7LFO282JyyDTq4aTaRezssk5gnFaTcnimmkNinVbZwG9NPxR
qj0MxCDaWFRujAQ57NE1JcZuhCQUZl/ADKW+aHhZLcuucx5WxE7grgX3oiAZoV3KxHFVbwCbRkt/
R4wnIY8OQafn0Zp+tpvK3NI9rm0fDe5955xElfTVBY6AytgvU94jl59LsHrXt6Z+dWCNXOvq1Esn
BjbCdWC18ImU0MadnjX6uEXrx0jUU/CkZuvNMoZMDciHFTStXJJPPomoeoN+DhjBqEIboayfdGuE
cx13zQAiYVqL1wlqJE2TigJmNq4DO6LlUPoyrKdsbmRMmJlJwi8BncK1SE0qk3Jqw6m/c0cOTQk0
S9oxLtbvrgVfOSPsGjdd6Q8ijERIeA7aPHKA7fMgMVqPQQQrWViA6bBVjYOC+hpZTpFZPS4Cr/lR
Qr/BFG60kfvVeLbbKhqCZoy4BQzluqNePslLAWmHkh9bgL5Mv4iYYx0t/0l4Q2qVMJE5lIJnUvW7
znprGrR4PHqsJ9y/ELiygNaiEDnY+cinmtxmP6f6ywQJxdJRMQ14pLgbyaI42D4AhvMLX1N3gDQ3
+rIyyFfxea7vF7+PbOc0qstgWvGysmcPXUnmuDurX7PecfedrnewLNwHhbPjSPXKES5LU7Od4Q9z
9gvUF7ey/DECLARQb2JOE25I/uZ3QWTUeGTHaCHDfe/jwmRb5HhtsgY0HShYXPC2GAsHOE2auVsG
x7udhakfm/LeWJORprRY9+5mR3MwZo0czwHWYCwryCfykNMnhI+R6YO9vNWR3D6LWe6t1nuruc+j
CpibDeakDvqDXjceJ7NLJvBnmQ+mH3XgOH1eq6+MXBpPRq47R0Jv8UBf7XK8n+31Za6+W8J/sGZ7
T4Y21RxtFStz2jbc8OJAXhHwWLkvfPfodPnYQv6oEV8GJfdtKTPCNcTz67tSl3mzmaeK8NjmQyyC
NhaNu9PFaanmM5CnIZtZzMs5oejJGj4Q531orQ2+8Itnn4rmxManZa4jE5Uf0mcVeKtWw4+U4qxO
3rPL5gZL0SaLqncGd/Eu1ukINCklFqBENTiaFh0fi817KlbPgcrlZkCtudgPHjtqydEX3Cmytzyc
PwAe234/XlFARmRP0Dn15Fk5/MvIutAeh8vK3bgrAfZ3edi47idCHs2+uDeFvIPuHVRRIR/oiMgL
qqz2xYWx5bFYoAVv+xHk6UKb4gZVTYE1QHPYFyKq57fOObdQ3XcUFF3op8XFNWumBVyTwWRIUFZ7
9rphH3jd3qn9cFJ3BplDrxneHACQ0Sjc1wrP7GalTtfEZMBykYht+aKf1gB7ohkipi/VfGf06bY2
0QRvtdobss3y0Y7ejfOjNctna0EnCfyuKjBTvZFkxvMpRFKKJ+U/GePnPmgOFDKhZPXDfh0jf4at
JKkSa3lkqxk6xt3SmPdLzZOhWTNBgniizT7gfUbKaWcSHlaiyd3SObr1F3Poo5Z3QHzMD86INu4g
/Jz723PRO35irPb3dlu+AxjtyHu2HVf+3K94ceGPBVmfT94SzDFYF09j0x638bseO7T47qtF4dL8
THGc6M9xuhcwL107L3Law+KeN/Y618d5zUcBzUyOmMbQIWnR/qvoEc3huMVr0E9BtJr86BlLvPb2
XllBRMyf0mE72QGr4GXwEy3bM87pUufG2oH2ecR1lxjw+7TkK1q+uKXK0GY07YgdesUWallg9XE9
elATsYZQo+Vn9IlrPXrsi65s6IY+8vlT4SYKe0D7DVh2BPEMQGNR61cZGdxUezpvNSDilToINsfE
94+VQHtSqi7yClyEtQdH9AEGgNCwXmcI8tnbya+8LS04uoE1eBh7x1YPq5CI/1ezqnK9NQ/Ols7+
EqNJNYCOO7l3RvnQTQ+mvVvWx1I+1Vhz88mfn+0gVzST648NZycLIBCHnlzCPf2KbBkWNtbjIM1d
V1a71t8StajIWskeGJVo5MELuqzJtuVSHrFiIWGYkNJ7m701qiGj3MgreL6A58r22jN6NAPnTRjG
18LhU8xhRxxucj7YRRfT9a7oPk/1abbWF+6n1HtoJx4FrMD1EdA9xCEjT217yNW84Mb84cvmtNk/
Z/tLB0KCpl4qpqNYgyiwhpjKbzMcUsy2a0N7uPJajnrDu11WgFJdllUnjvM8mDTt1Suxzg2ds7Yd
zrM9JZv7E7iUcAyCOOB+WJdp42lEXXujXFN4iELYE32YM/U47skhg5MCcE3PTVHNYTc2aduhibtO
ak+DeY9KHV5MVqUO0DSAbMwWC7n/ALGsGHZX+8n6US8n3zro6eLhxQF+GB7DdsgCHqrS3W04nZVH
X0pEFNvgfreJEfn+yanerk+SAQEWZ+Nh19E9NRpIaZysGtlK2T0bEjaLazs917UJy84p9OgTTFDl
CHgcoAiL0V9WvwybFdcuwDb2fA8qeqpwh7vQyq7xWwbzlATY7KsXnLYOLhvmi1HVwGs8XkWACoYa
gOahJSC7R4oM1bzUcjK7r0NtmWE5rGCKfNXFQ4AwYGYwOkHMwZx0sES6GT5kPGkkAbg1AQVHkvJI
lh+zOcaGt6vAdG6zRn8311jZl7bAuUJHpqTqUXIztNsdlS9e/bz0CN/JIxg8aA4mBWoSwZYVRj6M
k0w6yAakum5N5CbLoyb8UGw6bVuSU1gUoM/2NJXfG+gxcxh5QJIEJNhMgqXTTF+UyI3xwWl+mKWM
ygVh69GCeKK7AsBR/pT0EsiK4yoxwrY07jgH0oaeV2HG0zSEszE81Nt2CYzPYJKEZvm6VAOu+zps
lzmsQCEcNYvhehVRMb16/aHqH+cqd6l33KC1NRcnDl1VeLUgHHAjyEZG2Egx/NwcVuEF/97XiVV+
ZXJNQNrOy75MHHPnr7kuPgs6IzTLtHhbZGpUEoH7Vx440DrBMgd5VZ0M/T1gIjM8sLz9oYxIU+3W
EXQ240zgcTCPPF6hweVDEnDxADQh87negJOCPlgMNEHICZqBsowXlSNzxM/vchcguM6x8cRbVUrF
w1B+pe2x4U/rpiIfm9UtXpSaAVJFJ7sJwtYDc64CX8awDv6U2j2cW7rmfoHwAVm/Ts6PEmdEYMq0
/7SsgJkt3zTkpsZuD5gQaFQPrl/mANhmdnUNZR8pCSIfBJSpeZgo0hrvZ8G+9fj7linixTIjq+c7
r3oZbQDlC+Oy4WXizd26dbEUY7hKO3EDhM19qSK+PF9zPFdDGRFvzHNRFgkrukNTsGzRYBqqEwDe
UadeOvbTqsfI5YiomzunhBPzFmSyv6psP+u1Q4qKhNgEseKtXtAaEO1hro2oh4b+PMYAxM7dc+WB
Suyc+Orv7MXKAYPCzj1W/FwM0Ja9ZkMqaeQS8rZPJPvOXfQZQPYqwBISw/DZUTJ1rSqirI0L8cOG
YXjlzEhGadQOCNzNMUSPWqPB4fFnNqrQg477Zjt45OSZ4pLrVxzADXWEZgnFUmYQuk66sTpzc0t7
bWTTJg/dNCFgVXtciiErEE/KK56uTlYY7pQafDPrTKdzMDYRrfwQXcloXqyQ4FlYmiYxPLVrimKK
qdNCS+6+qJp7x37ZvBRRwobFxVFEhW/c4SGD2AECLtzgFnPyuuliEG/xbs3HScEkCi3LefWTRls5
moahXnpwcHSMIDEexJu9kZ3TjndOe5wXJFwg8pHKgvTOW8PsvGYkLJvhrq9UVFrfxFTFs8RdJXDu
5b1RHrr+vhgfxwD0rWNtHIdxHxj7AuEgzIcxazXKPl7YI9+D2XxEfDNVUPw1XZYYlH1pSHAH9Bde
rA33IZPxzO6h1Y86ae7O3o4zMyo0stNvRe/fmwiBZd0faugWw5j6wGiQbbJGgcfaL3L4jO9BpYfv
C8vYle7wBbnoJwPecLi/P/Urfg/oqzQHiWTDlGxXy/4yOPfbeh6lud8E+1p202EuAZrrq3hD7c/r
TgbuYQTpcFR3cpN5md9XV/PdhE4+yGwLqj7Yel47x2iih8r/5M4G4tQmM5uvDD6o5BtQSXgc9JcR
ZHTYOz3BYTQaJp6KsfgB4GLmEf3or8Dd4iDaSxGukPpY6LPjd+GEVwHnq0Ues8kmkfjT6zLtWuih
LTKfr5Dg2f080E8zYHvgGESdvthVTuShAOddTt/b9bEvnmynw/WyQ78tJ3MZ2+OWDPZ09rs+nt0q
WowJIRVFJlpDdQRlfWPdwnpeD8KAMM02hMRDC1s5OIrsvI1rtID0al4raCJnKPzChSteqjFEFhCX
RXtiUFyk4luhT4PeEffCUZAS/MEvIHbG1tCb9xYkJw3aH0jlJEy2lxFdQ8MYIcJWVegq2p8Hwg5A
JMVla8a9t3NmB0lDfdz64HkdjBSiqOmKu9TVcJz27XhVPOnxhqr+rpsvRXDot1d8BGpUW0wpORUt
rCHgPIWOXwjZkLtR7ktAKisD5ZsejhbI0V07aruLcjbUCpbMFi8emEcAPIZm/+iYbmK5yNEVnhBr
SaVrnck4Rej/wfWsOZrdo+JDRoyfVMkY72t5zdxRjKQDO9nqwGGWAP2/0LCf5v5hLMuoQKIwOqhi
2TKTOFAWfpuV0ESNMDWbYBVU0bQxdIYSeNL6bjiOy9nTdeoIdUDoutewYHD7B6l4hCQTkFvU+YL1
OEEeZN5ckHBG4IurVJQoo3AzJVztjI3F10Bl3dw9CbbY6QlAvj/k6n8V6Nx6gfw2WAFWBxmXAE5h
T0aU6HZ9Z4R9IB4E8g4by1V5r8WC4otCibCYN32vFDyU+3UYkL9Y1n1QQ7Nm9DYLKSVBiLd1fIeN
IZJ+aYysbtzFwGYwjAfrCqaYdA+TP19qWNPOTmGnq1OYn7QA5HQqCHLLTcB3Bn9vPFejjx0fZNxg
IIEWD5vSQaxwKtdF/ahcc+eaC7RMdWpW293oT5FFxmioL71+GsZvpYciEMlRIKlHftYrajzZUAI3
406Raoe7sU6DTckIgG7YmUD9PlgerA1yfRXQ1fpTYXznde7rCVWRIVWOmfmoJgz1kPdBeQJeJKzW
s+jctHetiIxz5jdGzpWKlLiv+y6yC74f2sNGGywAKGFuY6bGFqR1CTBlictsG8/9dEcYiUyToHgi
l7SSqEJ19VvVwttSiDajU/NsGuLeFm6Dws6aVpTsGjlANupb5eNYkjbS9fNQFLH2g4t7jSRlkXKI
U1T+s62+GfrCihOp3yxcC2Zu8yas5NloTtI8KD8rFTsArc5I7oz32kNM7iAV8uuQoTfK+wMfDoAe
H1x9Bg1L+thjTv0843LWgKY124mD4t+ixF1VR6Y+O7qJGnWwthOCVVGnBn3yyr308tbE/z5ojq1E
ID7Qo9r+yrdTi7By8p/b4DAgvzccWHk+rG0Q+ohFShTkbL7Aeg+b0cqW4oAlZeA9LSMSEiadg6Jt
2Awo5ijnRaE+Zle4HcwN6UU+C7nj4xNawngeHwanxn/EGzt9LejBQiEFCc6AKCQILSfv7WylJxLc
B0KHnXye7f/D2XntRq5l2faLCNCbV5JhFE6hCIXcCyGX9N7z6+9gAhedGSlIOIXqAqq762gHyW3W
XmvOsbQl8nY3GO87kRcvrOtxpCctfKssd+OqWo/IjXEbuNNIvNfzSqZ4LaBfTeOnynQza+Upu0Rb
NOMmHC75TCbket2IW7rn9O1kt3rKcaG7g3wwJnKxNXctJA/bcSjWTf5Li4YF7CeXhuxrvcbVTGLB
M05dEtpmu8lrmjGGJ6PHLKSjaI2omJ9l0XcKLlGcf8uEVGUWSa5a3LfqzjPup250R38k61c71mAt
Soi4ppU7+pAsSJDusTPYI5EpDc7WBcdOpdN9DiUgWZ9WMewgz2kN+lmXlDOqySWl5LK8rOCUANtW
o01Mm71Wuc2q24T7ZD4JKzmUXCX41SXSSSVh0pUF+YPwRouNhcqWMdQlG9XWhMCn3HRhvSnjnVXe
6NFtGe1IYQbWIinSVdycQj+/Sbxj2EauMudhadMgGhVNfwglWjJN9YEDxI574quotIWyoU2lm7Rb
2XyXoD/6yXPW6AERU7KodW/RCTR6WUXSfSF5zG+FDIRqCyh/zehiaVwIw1MR06ewV0I3aM+qUb4b
COTlYa0S38fNY5JLdtd7K1F+GYbpwY/0XViac3PMiROs+GhaypbZc13Vi1R/DoUnQ+tI1b4qcX9f
WcxKjZCNLtBCiyF6pYiGK1FWisbcbTjsqnFaV0axKnqRLIVOLLvOlQ058q3em8tCeO6wvhe+v5Km
2kV3jUlhnUyDTWHbBQKAa0FzgrrnqZJF6g1vubyrQ2ufj62bTGc93g3NIQhWKVayiAVe6+A/ulVn
3fgcXgZ5VqFbhF7ppLW6NAKRiw8JLevVSKZVFan3sbItlGUgJ3ZTSzQ22gWGYJdceWM93irCsYry
Vd4brqKsCqEl3KF8qxTHyuTd9Wc5qZTdZAREusAqitcq8mP+j2m4o8k7VQEp7Tet1AZkPmvvJhQr
2be5oeL+0IJBtKvc0Le9kXGTDoZ671ld95RRFKw5Fu4S4cUYxXWQvmntzuu4QkXdm+/LC3nIdmKj
Exrv4I+UqWHLREWlRvroHBdEgBw2umlrBLlkNxSWgrnTysI2C8kpqDfNMI1RxVqA5i8uFgxva8J7
GCHxkx5G8TJkhHDdSagOVSOyRrVniz6AtlSXueObyosulyR7+6VOcnrwSQYn0V045oTnpFMIf/x2
U6uHUXyLJjbb9hNwWchbaj+bzF8ZwUHvkxuPgnsTExjWHVQ9NXDrNPhU2gKN6auVNq5fBTuubgsj
ZDUGONNpQ10imTfZvzttl+e3YqKsvH5YQim2sc67ssBlQNynGk0VhIpVAp8gCdZGtQ2r5BwG5SK2
XsLpTZvWnnga4/FclMpytKh+KBuBcs0UoQUlqNOz0UmFvRQpC8k3brIxXDZqO9t3dr5K6IdC2kxW
ldYDYaOUOj76Mamym1Eim9fEixHBBeGNUlhOwswaqEemUb6UrQ9rovuRnO91ysReuLXKU9iC6jV8
N0MlNAjKDS7FRaaEZyMLqJSSIErjj05u3CB4ydJbPSEiyC7KQALHuKepKugxR6mPtS+4zfQm5aXj
e6LDbQrHwCtwMPAOdpuoS7k5VfkJKpYtCneWt/JYjhl5x6DT3cnI1g0725yWqCxoaR4fpiFMGzmr
xE3MhC2GTSofvTRZikJFxW4DKwJ8E0uK9JfVfITaeobuWEwgM3qOTdXR8ps+50KRX/Lqs9FzAkKW
ptReOMPVXsf75NJ1iBpWz2Gbu+G8TeBeFdQcR1Bil5VP3e2RsmXTsC691MlFgToU3yd/bDOCwoqm
6tiHsN64vdgjX6X+EUSnuJVHTFLov0lrmCq5Oq97lsIzTqdl02MRkl0qN60dtLIjt9w9VS6WXafY
RjW4pSg9Wtq7Nj5ZIlsA87Jino6LIA4d6EiLfJLeBdQbffpcsgLG4TPlqKF1rqOTXtOSjaV8mC2W
9e6Uma9JP7qNB7CGTK5HAIQTxfHVJ6+rbFnh9rSNODJz1EYhIcJEfhpbyToZWnfqC15CdlNJi7RR
uNOvzSlwi4ZSNriJRglWTT7f45Rlm74k9SETXrm1itO2MDPbGAiYhm43af4yHMiVBGTtR+EkWtkd
aZpFJR+E6KYy7xLqOmPPrhk4FlknihLFAzXYRj/VSU50f8mJhzADlPxvRvPSyQgik4JK+kFo/bXh
jZu8PQYVFeHqVajW/vBp8KkifV/Ht77QuZqc8VfqpdK/0dzKsM2KI6qU1jIkdCVbB/HBox4yE3Er
y3PKIbCF9s1KPjXqJrAq4JSeI5N8kJksymFPAGZ3+d4iuVpl+lsbTp/jlN+kPdqJcSskF4myY6fu
CuvcMo+kWFoZSfusZQKhqbpMWxJU0yFplmG2BdWUpVzHospVo5uQqzqJUTleJj7TRiXgGKV1yKyX
kgozV+FWVBdL/p2qo0xy9bYW/W3bPYzgWGrQzX4SOX7wXJR44DitQe8K4UqryFRjEJuy+UfTGnVU
V5PlXQKJP+z7NdmKwg3N20i7a0iWzDPQxKnglXtTX5vtS0viHpPPquaWT1KIxOoaQT4ZxDdL+uj8
X/wEU90byVlVSQaOYIsqMGHZZHAfqe5bZngSHZEgrEkdO9FQuT12CwIb0C9tQZAWuJncuTkFRbLT
QUm4oGyy9EYvXMyzxlxU77d0COGJqEEJH5L+JLVrv6asK46bjnxKP6UsnKeWZ2ykwlXLR6mqbbUo
l34TrMO4vMMA9Oa1AwoKaT5+n9J+q1EvbsVyUbcBVeGDPm70ZgvUyfHLZShwP+9wGEpsr9rGQoZV
LCXlLi+WrbXUs2evzH8/BTWpVWGxR+G9CoKzVN1XwUc3Xw6z4xDFrKz2WTAXUvioKLqr90++sg4z
9SXT2HBbTsllm1t2pELj7+4R59qzyF0juYvjuRnDA4fbDS5YO7Cwrgf8/jo7eb6HGkWzSxGrV06k
77+q47s1fSr6sS8PSn3blZ9+t1DavToC4BGpe50E4z4Yz3q49dUNeetlIZOJ64cFOuIl88A2s96u
Sjqqv4XtXV9anNnSshHElxlFD8jH9RViZTIn5Lsz6+zl6ywOYjuI+neBSrxUHLkgzq+yM/27Aj2B
FRIy3NXWu1n52zCnCZa0NtqeEkG7VMgwZOmb0ctOSnqgbEkTmNIijomLpS3LKSImMYrSgU2xqOB+
60XmlP5rm+8ksohiUywNoyDL0Nmml21NVCdV5ZEr9FZIJlzNkxYooBet/C7p1Ctb5d7sOY0klZP/
PBUR/3hlUpFsH+RMTPF0dntPvxW0tRb4+14KXe6cwjie47IpbL06ls2EmzRCOjTYlXGbFIaN6HwB
FoIPEvB77oSWhWu9t+aaZhkEUndeGTqdJq0zcWuYW2lMV4VyTL15O6FkaH3E4v00vhUcUoLnLUbC
SJFarVnmdm6I26jr9nG0a4hxO8nk5PsVmjjU6bzZqOECv82q8monzC5S25y0xHgd4ppYQEBmwjUm
HDZKd47S5kbiKOBv90QR9/N/To1XTA62Vx1qSvLxk8STgOQwQSQF3fNo0qqNYXv5rBi1Exc3XFwM
ikQEkDUxqBm1tkciUAnvBsKbJN8ERoH4AEEkqWSp/gz8h7hqbmqrPAS9ZPfqraXeRtV9YT0Y5eOQ
8pNNbu7jWevo1eCjRM+oNCrrujo3lExF6hAD9VWuoFnyYQSqY2TJJe66lYEDbMofo1rY4HHmSj1r
CClv5aDaK/Gkk3trKNiQNpeR+Mg1d2nZ+qWSnJX62U4y2oks30ljfwfD1vEbc9xPmbH21GhbgbRK
Y7L303Bq+C+Gk2prpe80tZLh/CmdMqrOfo0ASZ6AKYCEB/hwDgU2J7FmDfkUK0RrRdBo17Nxu49P
uSnvBXKfw3EwblU1crSoeGw6fSN1wOk6z0FgfoiDA92pMZOEzYnYy0JkYji14kJmI4Ak5LXueuk0
sDwijxtzhxDYfFHN11lLgUMglj/9kX2HxL6nY20P9AD/kGB3CoV0FH0DpST9EFZbKCOOp79q+fuQ
Yg9OXK84hfUOrxEK411JJaiLHgpjJJXK6qNcIki7pNYWYqlq7M3KaoyCdV3jcM6DviIwlpdmHi1D
7s5dSe8Q/KUTDhycq7siOZboevpLUR8s/kkzIjyhe0pVnzr/VAquUbxr+ptOTix8VMNHkmNxfu+V
FIp+JdEn+eo2O3bmOSehnC17IV3olM4l8d4n81ZlDQ4pU+fq7buqcdHDx3xaEXXl/sJDVcFB7HMk
lvWCiiPmH6es3nKJpyv2Xlih2zsKyXtavcbxeRjvYKwN/qnlqik2FvAKLuvEahrubS2+pbHPAsE0
87e+85NbVc7tjCbixU3PhRHPwbZi5xOrhZ7cde07d94sb/kC92I1rtRGsuVhl5vzjeV1FjoMAScm
rqqxWY3aq0nbuP7OizZqs1XjrZ9HJL5YPOZjm5D3U5C8hDdqXNjzH9Kzjzjd64HMWkWE9xxohyT1
T5Xu3yh5tGvHHHFM5Qgte6eHyxZZaKq/lflDPJ3NcpnrN5q65xKpFicpOCvK0YTB0ils/FC1vPAG
zvOpnLz1KHL2cG+L76Ug3KR54/gESYKRLDqudH7Ma03jjZ6WF8+65Uh1vle9fiXaBSmrGTMOR4P8
9be4ujBzWQratD0UxMpkfFrlJ5fbV5pnC4y0Ci1TRod+ZRGq6Bfog2JtD0F0yepVhXwn6V7S/4is
/q3dtWZkycxWFKV/6DfU4lVNi9tDTSHdcNRC+OFNfaV0pzWzKUItASxybbFoeo/1Z4gYOWSq3Tex
hWT0f1BQ/znE/Cr/ULq3lW5IUSt1h6bedOO6+c9PMJNQAAPxL3n2Hfz954tOjM2o0tuD1eSboqn3
en3Kpv/8DJLIZ2AqKbDx/vG7DGCKpawZBjK/myhcmtPy+wk7C9f/Frbz93WoPgZWLVXTrx5C6se4
bdVsOKidR6HnVxt+TMG08dQOLkDyg33iy8EMrKIWGHS85vP//48PYgaqEIp+OhwsKbtJx70FUX6k
qaoIr1D8qd/Wv0tRwj2PaRnEn6Uo2vVShNtpYXMYD/5rgWLc/OHFfWEJAJtK7wegOLO8/dpuilQs
S+KKw7FFtjUMyZJ+rS8UUI/QLQkwRvEp8uEDdD5Xy/7y/Vf7d/FIoq6xSHHsY4AQr2Z22StUPtK2
P7TEZrQsrdQXlczw94N8+YT0vKKBmAzJlo7JV5+L0LVNonw8RJVQwFYRB2esxIoTO27UXWdM+lNn
JMVOz8tq31RTcy/3dfvDAvjiUTH6GRKObJr3MWn+/hF1Sz4x09r2YFT9vWnFh7ZPI7Rn5c33T/vF
dPlzHOUKBYXpPEYI0rcHpTM/xbF6LCPB/X6ILx9FFiHx4ZCV1evpH0sl/aa1sj3400ujmEu8+24f
VT80Ypu//dWKnt2vGNg5gFTaQv79wvzarAXJLNpDrIxbI+bIBluTuiolm2Sof2ilcM2nYwrikdO5
QTEbLU69+Zn/WNKe5ZHsM4b6oMdqvShn2qqItpmAzze2Vi8Pi1ZHAxrfmnVjrYxJzQ6ZVycv4RAC
twiDibATlGvdIAEr6lD44avOs+P6Zfz5864WSl4r6J2Grj6MJCKsMXvlvo4EJdtMNOJTC9wko3aI
RP8HwstX3wDOP5OGPoMy0MW/34ohdVIyVmN9aOOI7AKvXi67xdDr+4JN/PtZ9Zvzff2MtE1UodXJ
WK2unZdZr8SpXhCoFuX91H/OZQSFktvRp04kYo/VKuLW8kPxPr4f+IvdXPpz3KvtoZIFwQpatNTh
6MuUDKSz4Y/HNk4615vCQy50j98P+Nte9++TstnSGlojcria2kM8mZQF6vrgl7VhD2JX7pIYXXoi
k1NNhzbaJr2gbuC+eASdRuDkfaSTsRFUp87a/2Vnwh2MXU/E4/SPzbEpkzTpgqk5VD1SvQ6ZEJKN
o18gUf3+ub+aTX8OdOUEG0KOARZicwA6JVHbEhKBRG/gNFn2ww41f7J/XjCGPeKxmeZgXq1m0KqG
FPh1c+hqTXogR0CVrxvU9++f56t9EG8g+Gm4MxaHy9+rw/MGfehGNE3TVB5CK7mZ9HTZTj+xVb98
bYBRVPzIoBSvTw424Nr0er85GN10E1A4oaTmROVwW7P3fv9EXw6lKRrIAxB55vUu2EphL9Eamfem
NGhc8nwreOkyk8sRspX6wwb/1Z5G3A84lRaOWF6vQjYriq10ot3LwUg1XHDCvuqzY6/g0tH1Gq1l
OlzGMruT859C9q+eku4ymkrQQ9B7/UJjydOaUbbqQxR7DiINtC7Rsoo/QrP/4X3OM/p6HhK3GeBE
5dmEfbV/tnGZGL4p1oeUHCi67w4zHpnfTKDGnGjWKocRtBq84Pz9Z/xq+s/UGQJ6Q+RqfDX9Yyua
eqFk2Jg/P2rdgbjo7fshpK8mvwlkaQ63wXxeB1V1RaEhkZX6oE7dtLD6bFp40u9s/VyyIh53SzyT
TmAOOslKQ33wafq0GFVjctsyU0ikGVS4VNTqcdHK/33964pp6uxnnOj/BOgQuAdStdTJM4OUvBfY
PqrD71/AF+8Y+Bk+WkkxFRHwwd+Lv9aQm4QdQ3QiabRPqfqxAeQcqV1Nnr9GuAr8x6ivoz5JSdwM
y6Ig30/GtqOgYNXnClNV1z9E5YPcd4vvH+yLD/vXsFfLMk07PU11hq2Lh5JyB91B7Mh7+H6Qr96e
yprA7Mw+809goXlZZtXzmTuMIN6zT8n6CX39wwjGVRzcyp5Ks/e2PlTyzgt3P0UrX72lPx7AuPr8
VSVYXqjwACXF8SFC2IJ1SJb+u19b0v8c5moOhHWRporAMHVxGEMUa7mHKxUjX/OAIJM0p+EM4iwR
n344q798PpkFZHGA/tvKXtY8odXMoD4oRTou2hwN8Ny1bQdSvPgfVhIdD7X5HNA4Sq9eJf2kEiuX
2K0sK0YgpuIA/F+e5s8hrl5j4JtlJic9r5GcWk3GnSJSUbx8P6e/OFboefx/z3G1cLza8tpUJ0a3
hkd/pEaqr1X5Esav3w/zRbj61zDzxP/jplKynzfF/CwUfUMDO65Dztuv91Hzw/n81Qr683nmKfLH
QIiUwf2KiPVSb9yKdU4d7afePF/Nsj+HmF/pH0MMiZbSnodXpmO59LO3UJGcLvyPHeXmu50ORJ08
IwwZhpvf6B+jyE1pBCXKwAO1YG2j9Sa3SCH8ad/86vPDhzDg1ylzi+2raUzBwkv1kLuSn6TWqdCM
wPVq00IOH5VrI7CUy/fz4Kt39+d4V3O6NY3S1GKWjZkHdtT/CpT7BFnL94N8MdkMVTcIk2QOeUKZ
v18dWXXTN33ywFmk1/dNqet0T8zNG5P2qG6HRvSOxic/Ecu/ugkaRNS6SsIQ5rB2tZJSqakjyoQ1
+CjzVIX9ok3ZXJtuVeo4fKXWibV2GRFSteEu79+/f+Qvpj3WMIkObXxJzqer2QLXP/OmqKEep9BV
DXdVRNXl+yG+mCoMwf9wAqo0Ibl6vtqTxDIt0+oQSNamKJAUTMWuRe5VFD+hRX7ne66iCHpr/QZe
QyIHNfX3F1TDvkljP6oOYl3cVFiawjg55r6+ECY6ZpsvQMoxe7eXJm+euyTD121R2zU2FpIg1BS+
gNMB35hJ1dX38TDGxxSFSkVta0R0ngWt28YAN2OnH6ZFSamr1fddP35+/8a++igkzVSFI4I74vU8
THo9JglOEdPMsId3iBnoA3Hz/RhfBOtzYu7/j6FdRQxUEWixWmN4AfBL2WMfjQQ+5TmooOZb6T5M
fthff98P//k0oBM1QlSTp7paXHEL7Ry+dHlIzVb+SNJeOzShlaE9bgD8EoKh4VenhV9TfywtJO+j
jz61yDpqzmWjnctMS+8FxZjJsGmnAlsS6GrWWdJJlZtPoOO6bxOmo8YwxqT/aWv4ahKrsP2ZwjTr
lNR5f/pjV61MP5gCTeXXq9g3tVkKpAfLzGsXiaz/972OvYcxuGvMEM+rSdwOmkxaVseLFCFTqQeb
dJ2th8/fT4CvJhkJTeJ5mH+UpK5Oo86i6Yfh8z28u0bbm8kPPVK+emFkV+ZoV//dQ/XvFzZmbS9P
UUmqAEN1gGvlleSP1i++f4gvRoHnR3tAlgM5g+srfKZjKGW7JGVXmljXMZG3cInVX0PwE1bui/Uy
tzlkMGJ4trGrCQDbOs7KxJ+z9tmvVEo0W1KqTdOauzQVPFuYwQi+BzL5+wf890iaIXAgmbjBG1xA
r87Z0GgsBOOjeMD/ELnoMVp3tGgqBTAeBQsAerAsP+zX/06MeUjKeyRCJfWfPngJbPVSyBLxQHsA
9dJJqx+e6N9v9vffv3okLs8ELgV/PwVpZVd+8yqOwQGVjpuE0bqT5EXnRwsYQ9iWIPxklzjE0yKk
KCqf/G5w1IktSjXdSdbWTfCgROZ9EBt2rGlYg/Nnr6HdbCO5hTAeSe9kjpbqZHdE6TJJ2nKsXy1u
FmOBiBG1QoAgBpNzMniLWlGPkaes0Uo6uTAdiw7+SRpzBJdwV/JyqYTjqVQ8u/QHxRGV9hJkxRkV
qTsg8qVpmC0EKvweUA5yee5h7AThtOogxgediFEbqVPZO83s+K9UuzKTHXLnTSXMCq+xu2SVvo4B
rABKcmqErLQXskkRb2b1CcHKDzU9eY6X/t6NcYJrZEuoAnDA/JOOynQz0uMed2uTjHjGcAYYJdgj
klHlpREAZ/iBLJ3CIZ3ftmcqT0WIBkaU2voyCorl0owLJ1K78vT99NIHbUHDttCM95anZ/yz6JLb
thWXWgE84PsJ9O/8/P2LidNonk0V9Gr+CGqbG0BS9f1oYsR4+rHpr/nvmtOpbwPVphIjEkBfxUTQ
pMZgzPGfWJG2agJ9LSfmpvHeEKaMgF9z41mOt6l5JyHiNZp9XB9FE9MFCjmA+iDTkH1L/WLQE/SV
sS2LkFb0s99fTP1hFl+N/VFX3vVMWRZiaVtIRIT63agVjKEFEP5Za/MZJZ2jDh9i8VBb/bKCsG8W
B4XWCbJ6P9IbIlEFVKIGQmMQAeOvqLyXtV3UrS3rYiWnTkcpMrO2wlVL7iRXsIWU/aLuezduIifw
L8L0FA4sOOUp8BOMiZCXooARTz7a0DR9r3oecCMPN3QrGCyY76mbi+MSEqmdeG804UR8GOCmfemU
wE6AEvWgGdK2XcrFCEsiODc+VjwkHN64k/T0MgYoVib8fZWkOwONl3oF5hvKGRzpy66s3c7z0Xsm
jqoVW0ALS1VsXGD7TqVZnBqlE7aAGXph5VnoIFF9+gjzShBDXajeyaO5FazskBcylJ3I7XE7tIW/
EyJhMSmDa/gWCOrp3M8NH/x+vBkAHuGJiDzEZ80p8ekekNeLEZRWagq8KvpbgMV4r7t46SfSRB4i
uBmn+l2wlIUPzt0Rsu5NVcdXORmBP5mLqI5WBTZdO/P61VCYjzJSVzuA0NPPtkHxF9bsRTNoZx32
ZS4ea4SG2Mnpn4EBRMVXxUbXFedGprEGrIts8m5Jt6ArDdBD5QN+n7RRt7OYR5us2zDrHN8S3kAI
rzsF1XKovoZNeW6NYaEq0rMoGFh9YvpFRC5XJqwGr4XYuSZO5Sn9NcgeS3Nl6C+DDyaJH2HScFF7
8umPWQjT1uhEVNhBuhrrfmkwO6aQ3TSp6qUXyCETtsKPHsmgGHSnHT6q2ud8P6ez+WrQML6/Bvo9
vwzLNXXSzLzJCzRt3Qe4lbg79vpzPbxhSK7DBx9FXrTXx6dSfsVjhRB4r00XZUZERW5rwFGIsWz2
5sIsOjbxaiGG51g6S52yUOnI6oWaE0b1Jghn4+m7kDYYJQEU4f0Qu2c4A8Z0AjubGBcjMhBuIyWv
JzdTC1sMCqK3Gqm1uEyHem0p/UIr3uP6jGXDiXQJN9Q2zoclsvFdUMhOggQ4L4bF1DyDk6BPC1Jg
7Qk9lYzPrqRBgyn98oe1Ibz42XOl4bNpd1bgfag0OPUocsXGvjIuAm5lehnjzDpl4y4ZLop2VlGJ
+wq1eaLaZLwts8puU+lO0r2Tb0bg0quwcRVRvPUNPP7xpO/8Spx1CjHfQbxTM/Gx9yvHFOkpiXtA
ygDZaXYm4OpNHsvpNpcvlf9UtADi4CoEcOOk6T7MSgdl/jaCJaEGNNHpRIyP7Po6Ro8O7siHUPNc
QGqSDJBGfoyqUwBABnsKQjPMMWdMTRuZvU4OuK0Kj1WMai/fivIrFm/dfIit5zisXbldWHRlqoxn
I3uDb12KHmLPu96D5RGEvFXmV1KUkJwaN649uzfWKc5XdtYSBd4oPkrDTjGe8nETVby64RkvdK3v
UrmFGvGmN3D6Um8plLTA7QQdglIGIEpbq97DJIHjKV7oSswJBlUAKRvNJRYDhhp0CGuPm8OU0u9G
u+hxZthqPBYUwK2t0iw1b58jgjfiFzl5wshr02TU1kV6AKALUXyj2pRhtNJbz62obUzhs44JFEMQ
Pr+3sL/QOxKev/9qihmILnNYduML329ywlzaDbp8GKvsKTaandzoil0W2bKQtmJ6iMHxIOdcRmFQ
bYbJILLEKSEa6xGZuVHSLmfOvPYmpr8Ib8dzO267eahgE6tPSX1pscVr+NY0cFD4d33jCe6UnVaC
41lHtT17HDw63ebK6l2IjE2JnaIu3mL/zgtuhb56IWno+sysVJqcPDrrOii7Mlnpw1GE7NgTMpXi
rp4m3F79DzcFquv/BCO6JFK3FMlaGQYlvr/vCgCnC4/mAtperwz83EE3gE7sHRU4RjK9G9rJFGRa
7iQLK//UhxuvXsg4AorgNQMPmBPidXDKC2uvAA0I5Gk7IhhU/XAhJjf9jFmj9WyMI0dC5pJZnmvh
hgmbjwHuxUQ8DeD+SKplVSWam8FoUsVF0yWf0+itWR0OtfgQAbwRhKvQ+myzO2gTobRNKdpl4WOh
gP9T8NklU4B2/DmSEycf0uXY3rXdJgwvZoZZmyjTmnXauWfDWEMt6nj1qw5s0TqTgVmV2qHIXE2E
cecptq48KiUYOaNbSSyVpM1dLYc8iW9BDj3E5eVrZAarPNAWdQYopS+Po4A5cOAX4MA85PWtBwZ5
VWNxh410Bp4oGfhf8mqZVTEAogIWi7mZVAn8NmYumDZ0r7NrpVh1SHCNGHWoeTOqMtS+jRi+BenR
bI6i/K5UzPKMuAJ83OTRsl4okZyeLM976FKO0qjZ6gLhhXlbIuw3cQbXOIfqYRNgu0A3jsH3qE39
JgqYRti3Idd1nwKdXPuHrtqoOPit+oSBLqweFC21M4svrduK8myiqS71amdUAoJjyeZxb0Zf3flZ
Ia40sXnt4mgFQvR+qJsdgRuElMT2pJcOubzK1WAqBHsS4ORUn2XwUOeL0Vthw2/1R0vdKhknW5y8
iKBBlPSutEosFsrCEJ90bBv9MVIYEFgalmSokglMpjIFRNrzSeVDVT+U+aMcnfSRVBMYtpEENaP6
g3erWZhIVFcUTDfCFZVzQVSa/dwfAKtLrYHoBCInxG9jdZejWkqFXa0+lAEHAaFVLz7qmDADNmI/
vG3zvQfkqkve2vYx5UQZZh5N8NjUR19cqtiDCRjXSjLYfZHxqt79fnJMAGcWpgQo6xw0s184D7Ek
IV66K4ptjskSoIN4V7B5e9HJjO6sYDPVPvEAzY0HqAL4rJWUcvFKBCUB1VWq6OomXDTvNOoPhrWI
gk0x3Zp4xUTj1Ki0qjVWqciVLn6hifvCpM2PyaFUxTnIsGodei3VHEKrrofniksxy/ZZRTw0Nej4
l4reOpHU2tl47rvOnXSNFgsPvfCUQz1Rbrnf6+U5so5ieEqkx7i8qAiJVdQyfvWAoA1y9CGCHMU8
cyRsHlJJZBM9WPmtLsBgMfHkGp7rc1UDEwAyhdZEsqPmOThyxTFZLikpbA34wsCljQ9gKAAX2f09
vOkcMBodjZB267nmkrjBRPw2O2K04Nf3d5s5i/D3tYydED2nyCaJxuJabBYkJrKAsNP32uz+8WZA
l5hpF9Vsf8gxfXGJkkSTUr2BlAGV3tWWm2a51Ndxp+1VwXqR8vwR/sr3j/Jb0/zPs/zfEL+Fin+k
zIgykqYeWm0vWrV48FTZX+ZpLz+OIDbh/zVIV4VSOLVZBHgx/aWI5ipL3BZjhzd8QkhoiPD2eQvf
iDZm+oGWRoMLHnVU6m5hkfNZ9og8Xwc9xgLrlfASxjT+IVcxv4W/H4HUuI4+S0OiRfvM+Rb9xyPE
Y5ynXYzGxRtmkqEZTNWuqmTzqGA/sPvYIucThlhE6yJuNnnVjOvvX+K/n8mU6KaDapzGuFTer7JO
YlUWsWbl8j4m+3TMc/H/kXaeu5EzyZq+IgIkk/ZvWbkSZboldf8h2tJ7z6vfh73YHYlFFNH9nTlj
gBlUKA0zIyNeo+1Zz3Sll6eo59UtC8wNPnM0cxYE+ltdz1KbvX5q2sG+S4r6kOThXakBhge6fkLK
mxtWlcU1Qv5Q6Ef52fP9T8IXNJf0YLwODDz7QNZJD7RRuzvBwXfAPw6dN7ilj16qV5tcosSblCrX
aGFmu1Cu4kf8B3UoIOiVpD1SlSWK0UeEbHmyVP6vweOlFeoJilgB5H+pb7N9U9aPeoIQZ96lHn+a
/qvVw3rXl726k30VwfrATbGVA2wa0ILdj32v30jJEKDfBG28LLRvcm8q+yLWjA19BB0dwfY5HevI
0WqqlFF9qpPsh9WX6FhTI9mruZB/pPqIkIIZVbuc1lNhWu5V7is8B2LH76MHPubHUAdZU/WFRFor
/5Bj9Fe92pZuqqpGRdBV+1MyIOIhIpnhZNBiEU2DGFw3j/zB3ZWeRs2NL+zvamwfXA+SxoD5M7IF
MGXdwPZ4s7sKROABkaocjROjUAKItDX202xep2rd4ZMv6cbGj0Vwy5HMsyLrvqWm9jsboMcVmvIt
Me1uL/Dn23iQ7bed67+mNlDOeuBQ9INisofC6VDmOc86UQnLfXQgNVQST4EwnvVeuUnNDHs99SXs
IhxlA8SH8x9ZSb6BE6HqVd+7SoRI+pI1WzrMNWlixPoduryXv4rzCiJgQsDhNo1Hyr9zwFugVlZr
0U84JQguNk6bXIfiFtmjy1EWvj1q/ejd4cVHbjrnbKCwVeQeN8MpLB6H1FnrVZ0f9cDPdQD8miJj
fzQnInQtyoOFrLAx7O6PMg2Ogo33KhvFX5oA0xEmEkBs3hkWn/68hixCNTF7T/QnpX9Go4s3Zm/e
dms4s8XxvIsyOyvpqCp5N210NSNxsLNDLL4EhdhdXpS1KLPeiFT40ZDJRJGz32FwhB0ky6//LcS0
L94d+r2KvWCkEiKyt15/qng7rz15ziuM04pQeaVH/8ec4GOIOtJcpU4IYVZ0dqJd438r6m0FHDZY
ucEWDnZdaPqEyLNVFQ7Hx0i50jdjnSktyjd++Qj4t4M777uwAJVJydBu7rLUkK7dRng/Lk/jwkdK
ZOAB1GinpGaag3fTGGdZqeEX1J48ZCAppV0hIYwsJFrrqJBeDrUwndA51On/ZUtXrOlPeRdK1kdt
SIC9ngIXhkEVlO4xzfPiZ+Lb/TMqccNeafvyy+WgCzsR0OHU4AJMj7/ebHzC7aOmoO1zUjsJbQMU
jvd5g5RFa+LndTnUwkmkGxS6rT/4TbqnH8eni7KxbDtvTyN/znNiy1xOmjKufFrGUhig4WQ6NLiw
ApvtFa4mz6KyxIoNgGJ1RKS4GyhPK3TNHQrT1DrqwHvgTZKfgiAvHhrVTD9ZRp/f1YjWv/ToTV/X
oxXcuGB29rnL5ZLW0CUQKQuf7NZGK3nMmi2MUJ5gOaJ2dg6omfdK7p4GCUmCRJCjN3IsH+om+i3b
NfqkadxscxtJ0czwuqtO9nkStkj66F4S7hGUPCat1F3Fagh63LhzNYz5hELpOUct2MlDlB+0Hh8G
SA3iEEUJPePRV3dqIenXTUpr3Qi1+LUPBK9nvYcAXISet681pbkZ8O7eo9VmHcO0iBw5bdAAaABS
/Gpw+n3IUpRUKPWHubU1yqp7rEO3S1e29tIuY9lt+rOwr86aHQxCHWU8jU5aLbsn2dWk16p3U7Ql
KYtd3mULzCEAKFMvSLCN6HDOdvRYurnw26g7VVKTHgRCtze6CqO+7izv1uhxc0RqQ6CjNIwnyYyo
kHW8bS//EUvjtW0FCBM3vA4g5eNWj9VWaeug6k7Ci595rXnskfxXqkOAvxxo4cygxSlkhVsR5N/8
pdUosS/0guvXpygZ4kGzs9rHIcS+9XA50MKIPgSaTuh3hxM6243tAmE99ei7ljbmaH6CKs5/jDL7
djOUo00k28kmxqtM+oUwAVzd/zIQnK8+DqTRuxbtUAaCdMsYfkLcolhLuS7PFXSGjyHyNCajrAgR
JfuxPWbSV3kNlzBNxOxJR5ERmBULr4Jbm21yhI9qF5pKe+q10eliNK7H8WiRp6S+2CZ6cRg79ymK
hpXveOEeNuimQzWQlcmCchr5u11gVaZkBWrQnTIop/nw228/FxCkVSyW8GPN9G9/v1aQjRW+Zhvs
1XyUSA8XthSL9tSNj1Kpova+t3nLXQ6yNJXk4EIAlYP0O68hDKEUW73ptidjkprXzQeE6b/0Q3Qb
yehrNML+miv10Yo7a2UyF1ILwwK5ZKE/jMftHLRm+8qg9UE7nmhR03l0Rv2rh9xUna6Zhp4FUlip
qUbCm4UzYn4jGmqSw3MrQmcM7zT7Tks/u/VboyUrZ9FSGAPfaMhnis1MzjaH4mL2Fxk63tHtm+J+
8fxw61KwKtRgZeLODj3GA7PGhs2rQcycr1hoWuCCYzdwOhQ8Ql3ccAoeNaSdhCaOCJFe3h9n+QTR
LB3cikyJCe7L7FNrWoq9RoHi34DlPd/ZSt/g7LDg522LFIwPeaGEhcB3E9gB/QtrTHeFGX0aEvxJ
A/F6eRR/4FYfTowpjo0f1kRtgZo8Wx2I1mqmDWXgROjHW9VtPTx74jmITm7zFBhH9PiUDq+EFL2n
/ilF6Oly/MVhYq7MaoEIOyMKunLcqqFSB07mG7/oPj93VKDIofBx+W+BpuV8d0SFou5QgqwCKroC
aW2KpvrbSJHzv0WZzaaaQ10e25YoOPFGkB5vTO3hr0Ow5YQJztAWBsv2cSBmO8hDPDIQE1COnSBR
rL2E5UrNbGFzE8RUMK5ENOLshJUi028EZ7qjxF9c42Vt1ReOBBgCGvAWamsQdGffTm/LcsGbInRU
1+73eoaNRCS5Y4paK3VUZXQRAfyHWVM5FCD5T/6js4XpEssbO4WzYbDlLcK928G+9lEgvhxlcVzw
lCbSMZM2pz8YeiHlvTcGTgpwpNEe0/6lwb5Jilf2wNndxNVHlIkRxT/PCqdagoQlFcDIqSMlPBhV
GR5y2+j2cqd9tmyjQBfG1rZ921bos3vj/vIoz1PpKTxsNEulyj79HR+3oFQU8IowonVE4e8VSTsC
LTxEvYzWvJu3m1LXT5ExIhSW3qnN78vBzw8MilY0aaCzmDon/Wz7y4OIrUYOkIR8RNE7Rp4+PFyO
cL73P0SYs41SpIq13CACGDmas3E6vhSmSLKVvbI4kD9Vac53+wwxjHioK3zFy5weI+2fffPLsB7/
fiDM/J+yAYIJc6Rt29hxMZZp7vTg2rZZk4AVsLF4vxzlHOEPvp4WAmX8CWx79n4XvRpGpVLmiHTi
YSCrYAX8fWYDXfychtqdNSo7P1CuIxQFO7rtl6OfzSLwXlC+/B/kT/LP2VYcOsNCSF8ZnaoCF1WF
UoW1XBnvRx3+8+VQZ+nFLNS0b97dIFKYeUpiAb2hVr/HlGuXDNYe9GSinjJAa5eDnWXUBKOcCbyY
Dg2rMtvm+DNUeoJ8mpMadXtnW2O/tUSbXyW9G+4m+tPOKsv+2o8wA7sc+ewMmyKrvBvJajCBnldu
0c2us6p2JycTNLG7XEczNrmz8/BHVuTHy7GWVu99rNmUFkUuXLPzZTSh7K0IlZ96lx15Fn+5HGb6
mQ85zp8hcVfKsFDUM36nlHulCDiRHNnstU1SUTDx9XrlUbIwb3hMQ35GJQsk9ZxBrvUITQzuIDlC
Re//NSrvRf2tCv2/3/AWNE26qMhHCU2d/ox3u1AUdVQ0XS3xUfvNMelonBVmJ2Aq+WJldRY2PLgU
kmOSUCZtfpvVqjSkCvhvJ24mPMqXYYLkuM+YGGzydoVAsbATiEU+gHyDSVo92++RbkjQ5RlWEN+E
YDPdz0298v2uhDhTUykCSdfcRnIm15vorVWum+hvT1zUr96NQigfFydGZUvXyo4Ziw9dSkFu5dtc
G4L68fcHU8tSUTNLevoFshZ6vPEmif+aDMAoSF4g51AvU0BSf4yi9bQGacu5DqL6PueLYj909fUg
ni0cmRpqmJe/zqVBUfwV3B+2YaIp9TEc+opUHV0VSAlClTUY3CiCqNWvLM35Q2ca1bsws0rVILVw
00PCyG1ZPKRyuI/QXOnQ5nYMMDvHUrQAqeqsBPggxgfVxrqqb4ZvApPSgjroSpaxPGrDUlXLlEnh
Zt9xj0hvNZqu60jx1wwPqD7ZlMPb5ZldOpI4waf7AyoMSdPHmY3KWBuqQbacgSrC9ScX24CVRzB9
Fn5jdrbCSfv/MexZ3az1s0CrQDc4am8pzhDDHqtt81rNANPSMH201Rg6aBchxmnah6gtMWnL6QmH
UUJVygJ/6tVAgULfeM16Pdv6vjhFoytteTN+GUTqbpHoTDaxbX4rfHwK7C5rwbopcCdkKEox+p16
YYdgJ7wn30dm1ewl7KB8tI7ltve3uafeSQPtWtt2H93YezKMqfxWoVNQjcqnqBgAmPrtj7T3cQrq
MHxSoJM2iY74dUjXGBnK7BijcPCEALZ235g4YUDQ6raGjOeJFnv+tT8IB5wZ3gypZm+Vkoxflwr0
TGX0EnSL3RwHCg7PQ/vVbA2Fsv7kQ2Phbek1KITaUaztolCV9pWcZHuRAhhNVBkrTjkA52R5KV6M
wZ2bgsByve6HZ/Jneab6OAb9E2VLfSNi7ZRp1avptyB7MU0UAQCASKW7gfR+vmnG0oIf6AMzwlo2
17A01o2vZQSCW+3M7kpGzuUY2kZ250fGN2btRUnymyLjG4mz4SoBdrBJdfe74kcnrKgAL/utith+
jEWjX+N2iqYZ2DfmPZGq/GhoaKfhDIOugTcEn31Gvxk7cNiVDwyCNoR8LMa83rci1PeC1Hhb5fhZ
pCokGfTJaM1bUn2VlXqLtCZSwkBXEO40QhkqSXOSlOixZJvhrRff23LOWZEMiIXr6lNkJD/wc/4c
JorA1UcdryRZzrEpm8gAFbjmUbZG9Bx7hzX6VSlVwJ8exPumi7AbARMNRzB6TOI+3AWS+RIHIK7s
Mf2dBeI3/+O3Imy8bTzKPwdaQ0D6qvCqSWzpGCECsrN9WMmGzaPcrRhNFin9oXNrNIeDuj1C+He3
Ac6H26IAoKyr7htSLClgZrgpdu/2+DDrD3nfGDjRmdreN/iQek1SNllT/7DbjHWTA8SzJ/PLaOyy
3SiGlBssfk7QMwXHqZnHHkftjZVgm9aM1degttBh1CdqgsmCAPDAQdDXnNgiNZYacQoQeQUb3wcb
f8AiVcMxbdOXDdSe3hzuRGIne8UvvmoBdVyrTR6RoVX5g8cHPYM8VXF83WdKhOqlxHDVBFBiXslX
RoTAdQNOZPKc1Ta+ZuIzidkGxbmN6bWvlYk0vR50wSami8nsaMrOlfHpjBHixpqRtlrlAqpIEPKv
W05jrzIPcp7VBzVM14q8SykOVXKyXIUb70yvINb8oK1dw3IEzI1QGj9BVftGO/WlLrB1LcTT5QN5
Iasnp54ezVTcztnrfcDbhIae7fjCfdXVqgAwq93WhvIQuD1K9Z74XKft1eWgC9nvHywGtUool2eJ
ac42jtq4dh31K8zfdP/ffn2WkpTCHjMp49eNDF433Aa9WamELv79MPboMymMYF668WKrGgzePY4b
DJMPvXhIQrCgfz8M3rBUbujLwVOfvSMtswvHlhaoY4/JL0Dx+zIMVsaxdOMDVUARbeopnJEda8GJ
FovOdarJAjQQz8ALNiVErMsjWQzDJpt4qbwe55172qcuxsiK7Sgq5o1IgUV6eIjH4R/WXX8XZpZO
hWHXxkMLX2c0nUAtYIGUK3nh0rf5PsIse6kT0QGDIoKSOFl3DbJY9Hd5t1Or28sztpQmvQtkzVIY
vdJtaZQI1BR3RuJtMh8/pvy39vdQJVLQ94FmifVo4FUSVIPtYFIKOcbekwMCmXZaTCMvD2lxEwBD
RsfWBks2L/1wNdaqGfe2M0yEhwdSLWlNxnBx1hiNqVInpvozG4wKRDIvkJRy3EjbeupbNFkvZ+FW
gQh0eTBLKSYtHbQLAQ0bvA4/prFGO/it0nm2I7JPuNBEYIcl9a7ufsfSm9fbG2NtQ6wFnOXmA48U
rwgIGIjoEHXZNs+++OG49Y17NYMLmb0E/opo5eJmfzfG2SMIdyTRlQMhC2w+I2wt5OTFsHlu5Qmk
nWhlxy9uD2pmoAsp3Ym5wu4AKkRm/VxnaMlww0+e7uMWs3a5Lu4QOvNTs4JdYs+OiMgahUgCNK3l
utn2I1CY/KtnVwdr9cW6dEVMFwT7EHAHcLCPO0SR2kgSMpHyUt6o1j7AEe/yHjyvcvLtQpGnuQ6s
nEbCbBPKXuR2yDQZDlztk9SGr6WGYVih4apifAJ5ux1H+1Xn331//Bn10toFtbBkdEXAYlkG/Tp9
Xl6Sos7TlSAxnNKEdlEoCrZtQ6zsDbNV9pfHurBuhEINQjZIis46mxGJYpNRL4Nb8Dr2V15nks0a
VwqYhX8IxJAmeTvakPObPTbsogqs0nCyPn4z0vpajjnlAVE/dmPxdDnW4vwxe6DoaHrT8fy4RVxd
Cjt5qA2HvHIbk+lhqH3KDIyQLsdZ2IrQzuncAk8A1TY/FuV8CKnJ43eB2RT+FEkQ7XXSl5WcbnGJ
ONiBeKCios6FpDu5iKpsUA2nCvGHcsVBggZiSz8wk10Zz9K8Ie0+4UnQdAaO8HHemsFG+warR8cL
VWoVYwtlycNnkkthZTcof4p8s1oCXxiUdJJjOCvzb0zYTSQHeqc7peVmj1mASCy6eTnudcDDA5ig
pXUvfLiEcKvVx8q0f5hDXWzDbjRfgijqi43sKv6uNyo0ZewKJ+A4USQMG+Jol2lZc02LSt7LVVIc
oiTUt5KemikGX5a7QWZU2ekaBBjVkCZEObSHVinFPS7m8NdQD8A9JNR2BvqHV6Uvh9d2B/3LroV0
1E1JP6gSf0lSgf7UdNpuJma0P/wew0kPXvWD6mIznXrJsK1zPAlk9B8Orlr7jptNLmJd7e0HW/KP
bkJwLxmhQIPff7JpJ17XqgfERZIU7lczj79MiRdcrkY9qW4h43ZiABPR+uhGb0ZA/kamvdWqwrPX
M61tHqbBps9IADw9tG67wMVApZDt7DbN9ORO2K3+mYsggJSapz/iqGoOHDA4nAx9em0mg43fth+w
vSb7SLUNrmOjrrdpj1NEJxB0aCx8eiWtHG8hNsS7kbW4sRRZ3euiMClVUJBRh2G898EYQkDqo6Mb
ddAa2659tM0GI+4BP8M4dfODq6Turmdz7DpJ4I8UYM8b9RMxeHJHyQshDmFdDNtWq5H2NYfp93yU
dVWj/9r1eQB7w7O25L/BTZZ5+cl0U/N5kEP4BH3kbwuKp9cteCiIBhwBWLU1Rz0X4SfEqbH6cEMd
7t/YKp+1Tnb//r610a8EoI5sk7DmRTKpiaXQq1rdyY1fTQx3YmcXv/7+3HkfYpaO5Xlci57VdPS7
ChJL0K8BKBYyFCAajACeKb37OcarC90mDoxYd0LT+9WiI7Z1Myzn9KjFEqYY3kTorTwApvzg7DhA
poJ3n4BdMwcO5Wabxm1t6I7f2DusavRuQF8SQCOcvrz73mB0fHkOF/I+2ur/CzjL+wQSSJJk6brT
lk6ZfOnF99S9D/wrXTxaQYZJ5NpNu3S4vg84y/r4Fj2rkQgIrhGJCWpHunG4PKalmwIddLTX6E2B
ep6FCAoggY3mmk73u7dh7UInK/B+bFfCLI0EEBzKfGgwTOv18ZqIPBV4poEhTyt+Ki4EU4RVBqNZ
WSBl6XbVDTTF6eLp4syho1eBKwHuNR0PWPVeLbv4mDRZCZNB/dGDZbq1XSFeoT+F27ZGVMctcgt1
hzA9jJGJ32Sc4M7ZDfqny5O8OHoEmuj7YX1whuvVu0hFZIdJ1q1NJrecNfhSeisp6GIQNLchokF1
OCM1QpWL0x6mt1MpZQWFVo2vVGGEexEhu3F5PNriPFt0JrBZQY9mDjLyqNVH/jhajlVnwWNTVDxK
lCpBMT8Jt6ONXVPdMMA6xbMKN98SxYiw3QDkwbCqt7JTrAYN0hpZcPCGSj7p6AFssjJU9ug1NweE
h6A4+2CXcq0XV7E/6juTossOS0zpKsv5+SazjVvPqIyjHg/xUckz/ykY/Xxv9Nx53ghbTk5qXM9B
b/Z7Q+v8g9enXB2hZt/XYZ9ci8DoESfBZFPUqXzAG2PYdrEU4ISnKyvg8qWzEV+a/zddc7k5o1fF
ELuK5ZiZBw9ap9RrYP4HtuoYigyR/3ztqFrcDMiUCwMl6nMIbIW+KpLrwnIkEw+iPHupgvpTJ5I1
MOpanNkbjl5ZlPB0s5xc/zlgch8mz2OwhqxYCzKr9OACagUpWbNT5S9qfFthHp/75coJtbil/zdj
6qzKgwC/l2olI/GKlwYVFAUbwctfzTkuauLSvgsxu4OhIQ4xqS2TlVEHDdJPsSFtVA1ZTygH+NUG
j4wUM75Cw/YCYZzL4RdPeptDGLSDALo3zfI7ZEDlquGAd6XlNMathPtvElY7lPH2DU2By5GWHsMM
dHokUjaHRzp7FOi9n0ax1FmOHLk7Ny1udBJnG+M/w7efKXLuYEp+BVh4X2Olao7B9eX4S/uFy4xL
bQKu/t93xLuR1nIKFCaOp6VE+QXP9I329C8RAEWj/gpiZH5rjkWqmJjmWk6t3A+TA1/45KEYcDnI
0o7kukTqi3sTiuTszpTdWm5Nl/op5op+e6i9lWk696ZgP74PMPt4dcnOS6seTKduYA2nG7QpEWT6
0lDf7OyrDgGSBlWS7lj3e9n4h/Lth+CzjxpwW9t5MqOr1De5D1GtENso+2Y01rbxit3lqVzcEf+b
Sm32cY+1HKjKIBOsSvDDpZ9e5zszWJ3R6XfmKekEZCfJ4KV6BqlDDUlrVT80nbCPnAJLbQuBCWS8
SuyR5ZZujnhLh/ilLt0foWr9vDxIdemameoKOA9NPYr5F+6bslvpSmY6dO8K+msJr82iGyYdmLaE
NY3snw8q+Lmqa3Ff+bws/TJCVc31qPLl0o+q5YEEfKfdBZ6LW3ZsIzBSyqjfINO715u8PpiiK/Zp
xNu1kOUX3zTra3zYJ8ksKoWVhe81XDOQ6JdHdq6RM+1UumJAOwE1oVH88exKrQroFtEcNap3Q/Pb
rQOauzgjo0OJPmLUqPLVhCKfPKyMQ56o2RZWJMbwo9Q9KhKpUGYGzWfVwsszHk3pywAD+RCh7oMq
GK/fN48sh4PCkG/8PhucpvK6XaCZ3uRHjsRRgNP3SbMQ3LHwctg3QfaUS4W4QywN53ljKF7sv4ZY
/xmyBbyK03oS3vw4ZMwyqrEMbbonI01/vdkbYqVItHi+UOT9fxGm//7dMRnUWjroCllpGcUYEjY7
2sBrieLS94CsPDZwWP2cIUwaLWzj2FVNx/WqZ0Uabgj5cHlvLN6qxv9izB/PeaeoZdroppM10k1s
Y2JINvi9KvgPeZs6mhLu+166Sdt0P/prOrKLB8u74LMrXas1OwlbBthjoBYHpLx01y1a5pcHuXR3
vx+j+nGpxgLkIKqrJgiNLeatZn2fFUBEVlKgxfNjIpUoNDlBHk2DfbchzMonZyxSMoSXbET7YtLe
IltNd+HK9bm4894Fmob7LlCY60aLJ5rljBqe9ZveWjkv1n5/dnP6pVG1Qc3vvzUDkpN8xZeXY+n3
JwsDXnK8tc7sbFxrhDQVZRaiQGhUJXZ9X0v/0IPB0UUHuwL469wTTdF6X9BUMJ20Qp3tyXur039Y
Bd6Lk6rv1G+eV2yk3Pd8oxVciqG6MTI8bqVWXdu5i1NFQwS/J9D4Z/ILVdHQPgVigUpHejUiMWcb
u39YDOxZJmsWuh9zMX418gM1iWyyai87iOobAiIry7309U0JGIUtHu9nVD+5AH5SZD7mq/IV8KRt
4abbMLrJ9Xily7c4Wf8L9Oeoe/ddABSToramyzd4JxJMxFJ//cNc0dADOI7VyFm1vrDlzEqzyHZM
eXgQnvsw1ObjP4QwYXnSBBNUlGYnol0Zg6foreX4OF5X7UYefv+3AOrHwwOtc3BJHo+LPNkCsStW
DsGlE32qU00scJCXc1CkP4L2SlxKG9QgXOmnZRzV4nh5BEvnLMaQOJaZ8I3OECturnTIwrqEKHBK
9lGH3VqjjT5QPyJL0Zj5lakiTH856OImtkxO3alFTov647Q1GM75g8/jsxQvmYf5m36btbfZ2vL/
AZjPU2CuewuYO6z9M6S2V9dY8MaV7dhZ+egG4XdTl16K+Oeoay9lYN6jVcD9FTmqAuh0MlK1aicv
EkC2wUaRSihf4i3Iqwc1HnekLm+dFe4LXdrWggpSoRV3uaS+Snn4THXjH7IVJghRGrTGZWv+qjOM
ugnBu9mONBxk7WFYI9wslichAYAjogYJlGi2BnKu5LXqMzdpsi0Vyk0bTbumZRFpz5rYFV/k7JDT
lQq2NEjGv/Z4IaF8H3w6fN4dLjz0hjIXte2E2Vh8t4s6PhShpa48Kpf29vsosxwiQRCrUgRD1BEU
bkYTWZ8HSoUYfL8ow5fLW1qZ3ojzvWbpgtsF7LZ21hDs0F0pipKjoIkqJKODxqcNWN9WXoDkoTo+
jHbyaTCohuax0m06uX6uRBwcw8ZPt5ENxBCtzBSveY6RzA8fIjfW9kiwf89bT1m5Q5aOlfd/6vR5
vpt9WiOVFbSNBcsZgo6W/hJ2fUT26/XylCzdINjBcXChHUKlfbbD2gyPOCmn9KGh15eGxaYpupVm
1WLCbdFnYz/R3KXC+HEoNdLqausSg67aqy+GBlR+chuZiB8iiP2AQPk3Ja2u4rB+CsK16Ivz+C74
7PRvUiuzIhsNSXnQbwUqYrU+oI6mrQ1yGsR8a1HdYU/hAaCdmYlHhSalUWmC55Af7BQ4rYsC5qOI
PleISE69VlcFy214x1pZK+QvndQ839WJbs3lMJ9fKfa0ugJo4qgoVfau/mDa5UHL7B1KLr8ub5fF
tXwfazadQNglpW5sw0HbeEcN/NVXJ3FpgEzp+ClPvc+WXN5LTbkNIX38Q+LGiQR16M9I5zwS2spu
rYaSgYzcbfVZ1P+QTL3/+dnQZDcux9Dn57Ui2hx0/uXy3J1/ajg5cO7YxoQZOeuBFPx65/Yd7878
Z1p3XNz+X99HRODtb0LRnDDI01n77sxA747iHJQAJ9qE+rWqrWQE55/Sx5+flf+MQc28yObnhS99
SdX6XgjgITTOVq6ExYmizMBSI+RIQfbjMEIxqmrhDYYzQhDDBHYT/by8Eud3DgOx8ZwHG4Je5RzS
KlVdpKdaAyApQUDR3xTj1557tM1vhbVWSVwczLtYs0mLUNTOO6kyHEsZUPSsdggE/7fRTJfeu1X3
q7LufYPRaPVdjRWzFWKDcGoA5ZdIuV+OtTQaSvQwdMhJ4HLNlmaMzdo3+9Bw2lC5K1z7OHafLkfg
lXd2kqI0g/Xx5Lgx2VbMriRPGqy+1gbvYWjN7L6TQhtmh1GgiWzLL0nWlbexonzCZcCn1qBXWyn2
k3sQAyFO4Ka8S+pEvx71QN5LRiXv6B4WG8PVw62RjK8I2fu7sC+860r2cOSQfYUSJwmUluSfe8TR
r300Mra9onRXsOKNbZnbAEs0pd7Yvf1LrutbT6/sa8pU6VaaSkZSg7YzP19RF+zMl5L78ybtRmfI
k19ZFhrIOdvjwYOSxi+oCvYSeQ14yJRgEo3GwVL9734ffJZM94drC39X1zn+W1HaHgYUiPdBHnu3
nZd+ktvwO6gPeZOiGbYxDao6gNo+j1bxS68R4iqjIt3ablVdWVam36jWaG0pA1nbaqy/9cK9BSET
bRLf+tLzSsGNsN9UnQi3TaG91J54GkoQXzDxrYOdDd4RlJGEzolJIborrStUCtut2TfRTRHmj1HV
v0E3/5yk4ZskxhxcVKVcIYMW30S23eyKgi5Kokb2vs6QfxGZ+6kp6gI4DOAhlBpwuuDzvvM8HFvG
NqhuKcch0OEWMD3qlnKqLuoEcbLQw8kAd9YyoA+OhvQPtx61g+6H3/sBqWe2ADLDdupt0s74HcTK
Q1h747bRumxjjxgvhKX521TSO2yPyqt6SNWNKYbHpqpvORTwoOhQyPYq6XvXd9/lANV86qfIe3f4
A4wBlBjhpgiTtv6bJqdvEpf+RhvYHWoFN8tokTNrGsRF1MD392k7tPSmm/vBVPMnhHxvEhOp5KxN
tZ0+IoONwvojyMUHpciLG78y1NsxCnDDjYEDY6AHYixvv3ZJ/00vgue8CDH+6OITNjL9lvK0NcGN
3nIaZVsdmvVmyEbvkfJ9i6a+ax880cW3KL8koM/yf/jkqaBPCTOKKmjqfTxeQhek0aDzOZrweFx2
3t/3GfneOecn+RGkPeevKCAkruxjjIGfUA3aAQMRC9c7E3yMflw5W87bLYQCQTw5MdLxmGcQZpVU
kHZxWxGo68KOO9qguXrfvfXjcl/V6aFKusfS0L4hprRy5yydnO9Dz7KLxmuaoMdF5sEYrC+jrr5A
5VzhPC9da0hYTXQQRLtIMz6ulImXjqZ1ivfgtuAHB/dAQRLyK/D2SrU3qdL+dcIEondSFUIWjgrI
fGfANZSAi+reQ2PWx0RKD3ZvrPBBl+6CyVgIsjhYbP7xcUje2OOjLAzvQfPVbJOl/p3shY+h4q+k
NkurA4yO9u+k+ErL/WOcNvQRU8xgz1bG+N3CsGxTK+4KqGMpxiRKBHCdx9aZnFSce6nI3Upyokil
s4eLufRyeX+fP29Bxf8vwrwcqDSJRg4II71CMmYY6885tNNNlkRXqS8/8wB8Mkpzp4T22+W4S6tk
Awcjk6KoetbFpMJm6YGZu05vxocw/pbTKQyx0Lgc5fyZw+gooNtQySkQz/MCTkLRyAlmP0U6gOH8
3KXfkNrfxMbr5TiL64R0AC9VlW03lzHPhzivjCqCHxaDhTpFazSGhd9XUMPgOcy2Rnthms13+RpH
YNByl7hOkzzhUJI8Xf7zF8AUIKsRYkZlAeT4mVRyAPPISt1AcjgPVKelYr/1h+pXlSvqAfkW79QI
fNpALVsbplQcQ0Vv7oFpBrvLf8jiOFUQbFR1UWWap/HdCCk6VRFDbaudedL7lcfOH32Fjy9uxqlR
lDZBbMBkmF1MGcIIgr8f0kkNjksNjHFbovm+cWMXc85Yid+GLk13alpYR2qc+bZsXS79QMbxAt/3
n7Uc+Yc+8vKtRsK59SaDox7rum2mSM228A00bswai4UGSneSSd4+zpvfga3fjjF2JoDMLLogAGI0
xQ/2kbD6rakP3cquX5xFSr8UZ1A/Rknl425pCvisVGFdJGWx+4zNx8CQVg7Z5RAWhvVoTUxd848h
SPNVGL1sGAFwPYvDbbFyuv4RUDxfqv8fYY5n6zxMqWPJ52AS/4e089qNG2u28BMRYA637KgsyrYs
+4ZwZM6ZT38++gC/u9lEE/JgZm5GAKt3ql27atVaxsZv8l0vyYhEKcZzMqIjUsQvyAYcVKN5bjXz
bgBMEuXBa18NUMt2uyLQd3QGItfSrGzRBcdFEwL3ijlBkS9y95JWwF8rmWzR/IF0RSZ5djGs3JIL
t7KE30KWchKPgD71fHbjEphxLkrC09C8uOKnNKZXXyzs0dL2ybBy9pfGQ5MeOBn4wsgETL/lxLXo
kdppaRB7z0HOShY/BKjx1Tzfvf9gSzQdc6hJmF5wJIVNWlQwTEMZMzyG4bH4ef3z0oKj51CDSaVL
BNKieZRG3jOrWthyn3R6u/foBni7ECrV31KfCLdeowoHlZLO1kya72IVlpuxUdyd0ESyg/yr+SuJ
EcWMcrfc93WWvSTl2Kws6eI0UzkkVoAS94IzLIRLr0N6YNrOHz3d2yi0og9tc7g+D4vT8NfKnDdM
G4SIU6AJTyI8GKi9fG26uzB8f/JAIiMFe/BEuXVBvSZKcaaOaSrQQurGhMRtafP+TrZ10KH/MqBr
UKveGnRyaf6mXNjE30lRa34zjLHX8YjJhCdBD+0cKunO+i11w8rhnjIrc6dDLyk3LWV3QpPZYVCT
KE+CnKHpsQspRmEbcGgEank06CjtpNsx319fsDWD099PTl+sZjIlXoYVFfdR8wDzZa7ltmG91rKT
qM3K/bdoTWLhJKpnl41hCpR8YZUTTsrpofAf4C2JLPsA6skWs/fPJMll+hSn9OWUv5wNbKTY7YpE
XlnaHeS6OAhBet+66Iq43KB5ecvd+/5g+dTkfPOXXZBkvkmT/jDa9Jw3ydv1tVIvN8fZ92cBf8xT
0Bh0vj+iPOmDx1y5tpeuPPo6oeGbKOwAAUxn4GQziFqktmnWwkIk0c9ibMGUDNkuJ6PDDP4UOh28
ufWhiYa7ylK2GvoCBHSvfdfdF5n0ReisX9cHvLBdpj7TSU1cpP5lTBNy8ntQs5NhOSRaGt19K9R2
XNwKbWNHvn/svWRD1+TKDCzO8InB2QQobWaKFa1PT4WSf9Mi67Z3jdfrY/oT4s2OuAyjBbcqHJzK
xZOqGSRIsOMBsgjhMdGtYyYZt1H4ltnFRhm6g+K2x2yMb0I5+wltzj5M+jUSsAUnzS/g2YM6BbHo
3MkMrS4gHMso9RgtMOGRWYYN9kPdOteHuhBFsJsmkkxIbZFYmQW7ZQ4TBx0nPBrEdKvG2s6U7r3+
Zz6o23ZcOxuLg8Ix80rlRYyfPt8rUmuKA10wxJz6pPfKjdAfyhTwlUQl3jH6t96kZ1KUdlBC2i2i
YvkQbCopg9YXXfo/jAe80MaHKR1reR3pUfVJzD+mSQSs9SCJ3xCsrEuC6hH1Zk22e/codPImVO+M
4i4QB+4DGGXqpyymbx3xueprDNOI1z0GwbfSHDZl6gPVc/y+W3F00tIpYT/hVCkxMfzZpvX0vjWA
grFpaelLRXKMlKKl8Yc+pHYjHVuvPAIlYYVvi+ZLFvnbxPiZyCUsIlDayPFGkN8kNV7xhQs4XfYY
P0mGNYawa56dcNV40KUECg7de0Da1s4yWJ6I1SOphP5HgR9fsMPwCVLMLP+qyHTwUmNViy8CSpqa
Nu7U8LtXFeSyf9AFwx80O2xFW5If9PDNDe+tTN26NKRe37HKNFfzw6loRKLs1ql1eXZr1G5hNGGo
WU8RvyYN852vUmrxfpMd38rSrdC9pmoNmdLnOn/IEoMX1K6tUdDzD4q4F9R0q6f+tkq+avQbuO5d
GN3ommvHfbOR1GxTZU5lvXbqcey/tnV8owq7tHQ3SfQxQfhYlr5fH80C9p2mZR1EBLkuGQ7U2WhM
aLNrv3LVJw151NZ/FKrbJLpDjRAA9SbMIfj5pQY3qbePVmk+FjypiutGd2GCGF0Iflbl0JUgrdUn
3X1u8od8xbUsrBNN0sTaZBzJrsz3vIqwHU+yQntqUMlKomxX+4C/0aO8PoPLZqYBTOlXZZ6+IStG
TY/X0FOaP5hyiGDd/T/wJeKE/7BD/L+N2SXXe83YVlWjPYmqQ53GDtfozZeWAtY/YEpYAZQz8w+V
qqd9X9NgKYN+tA1kIq9P0uL3oZ9lKRDmuchxKSkEKBXZ+KcEafRj8uO/fX02PWVJqNHUfD0vPqby
o1mtIREWbiky+WTNyMqAF5wDgq1mUFovLfSnLjN+IxFJb1Kff4QkcTsY3rHXaPu7PqIlg2QtkD7R
LQ3I+OxaNDq5k9qQvVsmVOxMqrg7JYcvj+5f9zmIjI42dVjLrhu9WCQ8AHzXU+6Je/8CohoE8JCZ
WYMgn/Rcpq9KvOJrLk7K7Pvy+fUr65nQtnkRO346tDeNrES7Qqy8o+ZFa0+Wi/nDFHnIKVsAE84F
UjUxXSP1GkwZnn8UQ+rFsPb51PPqb42AnHLab6/P3UVoMRmc+r1JuJDSn4fFZTcinRfAipfqD5L/
reQEBcUxlD9cN7M0hQqJEOQ26KKlH+p8CsVcL4uktSJHI0m4LVL/Y44WgTiOzYpXWxoPdBZ0zxKV
XSLKilHpPNfSYfmj0Gz7onokLbMJrfpHLqsr9Z2lfQeomJQIdxCYqfmbBWE6yRrHyJFRRm7zH0X9
+fqsTXfY2Y3N4pwamG280At8NXTFyOEZ+FNVvc90xt2UenyE7GRLmfyH7GWPEJ5pK15v2S7csBA/
cQ/MIwU3h1OoGNTIEfXclt1Xvcu3tfKVQoba3sGxYcdraY/FZVP+Z3HeA9KYaeKWghI5vfQr4Qko
tsXGM37Dhnl9Rpf24aSEwsJMLPPzSLoVIg9wa4mrkCNYLgxHGyxn7Nb6q5fMgCiSQIlOcrhzpZLO
HFxJCfOpMm/4L6o3ap9NJOUDWHBXzu+Sw9BpVgBnNul8zG/xQUu9GD2FzBnKEhhDdPSyAOoSlL7K
W0NaAdUtDYv+d5L7qAFRSZh591jNFcRJq5ySPT6pex0QIHa1tcm7iPnZ9aCyoNHAoVsXeaJEy5pI
UYTMKWJP2guR6G2EUUO4S/oJnc+HUHIfc7FbI5pfOsyTTJlO3AWXgjSN/eQ97gthJRohVmv5XhLu
rZW83trnpwNw8vk8oj8zKLzcgTU3pFFrZRssrczpr5/5Vz3MKkGGp9Exv2YFL7cWret/8HanJqZl
OxlBqJVxo08jGIMdLPzKf5ygWTxPX3+ZlAmfb8Sj8CjJh+sHf8mlWcYkJjqp7VxA8cRO8lu4LXKn
FsZDltz2HV2Gb2H2kvZHTT4Uw5rBBY/GhccbBUFCYnhr2hAn09WUvZI2YZk6qVhUd+ifm3fxmI4Q
KTQewJRQXtkBi/ZQW4HVG2sXLqcvx8wtmh571j78QB3zV7rWlaUvnEyuO2ITfVKmuShnaINEsav1
UyfhOQJbUR8Km44zBc5pA3XRc+kLOz/WXupE2BVKdFABQLTbli8aD2Kt5b9aw5c/FoLv/8p9tX7x
05gGNeTuFSSYYVTTc6shkZCI92CCXFsvKBfm6BTauh95N26qdnaoKuOPqtA9+jqhFLA1t81lW/QK
AF/oIbKo2aZPtY0+jrs066GylyM93bd6Mxx8URzvebkJN8Sl7hZh6vDJbeOx3w9hx/+gYNR7ByEz
xmMnGPA7VIOqlxtJad1Xs+bqoxVEVzepa3ofYkgsHFHyrXirZiZcOXmjH12AIBSSauWOte9+9FYy
fCWFaz22RqN+yoykOkSuZWyEQTWdPrGkD6aCn0ZCea05e8Ef0O0EzxZvIgL/+eu4SqKU5FqROgN0
g3F9LOOj568F+0tbjhSbRas+CVVy3udbPDPSBgG1NHXq+hCVv2CVEvWjOK7RLiztulMzM89gRlLM
b8hSJw++6QoMVdbBdK1Nb+0SxIQaf+3RtGhPhuqFUv3EfjmLuvxkNFOZjLrTCsBO6HBUKzrrEuh7
UOT0fwjhzXXXtHA1KER5RD+8YinhzcY3qIOgAB/MnUGDMpnaPHnpf7Bg6bg9XhXaBcxKcM1OV/wi
czR37wm/OmMlIbY4gpPvz2YszNWoTvssc1TI0+X+V7Qm7rpkQCXZg5IdzT2Uxs53WlOTMW5EIXSI
5SFRiteg4EvHZXKbgEy4HOCLPv9+gHgsqdIxdBBNdtsbYXJfx+trsGZi9lhQmlStNLcLHSBte7Oh
q70pnqI0XdlMS2Y0MCzUaskVAwObjQRhI9EggHJgnLMQqQAIpq48t9dMzI49ZF1yb6GL7sTtmB8K
T1V3lIaACFSKuHKprZmaHQ1J8HtZyIfIsbTCQUjmUe0orK1EHktuDCpd2oGnsBaCgvMpK1oTcGrL
K6tKd6FyHHVbROb5+/XlX9rBp0Zm65L3tL56lhw5g279HIVqsF2pW4lxlmyg54xil0xPFYHs+UDk
fpRSTQpjR9ZQhN0ka3Sey9+nyj4VroBQzBY+NNo+RmIv5tHU3P9KKmmljL+wECpYCeocEx0lcPbz
36/VvAIjTU0cT83sYPwqRQ9Bd9uqa/Q2C7uKS5HDAQyKV+A8KwaFYVNCQJE66LVSiL6HRGXbrHEM
L0wWD0DSUTyUSLwpM5/oS4rbiXkJq75/434w1uSOlz6vsQoTKIP05FwXKxu0sZIQ8CZR9Al1A1sh
0/buHQvMCbwd4usLWW6Ei8VA8LndA+QMmld9DRuzOIK/359jkMACDInb8n0Vnuwdbbr/6edrs83k
WZGriQOfN+4Ucrfh9vrnp/M6S83Qqw4bHCwtlAHmyJ5qiL3Sj/LYGfVmU+XNjaJAluSUWnAjCmvQ
uqWpOjU2O3hmF2s0yGexM0h3Zmora9m5pYM3IclJFcPDCN/r+cFToQDTTTBh06WRRZXdhJmdSNts
f33OFs4d5Ha0z5KAEVEEnS2JSgNBag1J4ki0A4t+dgg6464S+9//YgawJZwrkDnOlyYfsyrU3CBx
TEW4i+TELhSE0hV6c6/bmS6f2RYgtT5latkFl3BrzxrpOxC90hkESFAtCF46JN2Dh9J91GHtdVsK
rWv6zws7YVojcj3U7yb5uPOVCtWUTSfRmO0/C0m6A1/5/lMPJEGeFNt1mcbC2R2C2g+bvq9Lp9Xq
TYuWptT+gwVKugCT2Qc8TWabLTHC0jSyrHAUFAV5wKUfri/LwsmEOZIOeehYOZdzja4gs5QoquXc
0eRt8vLSv5b9NlwJgZaWHjSySNRAbYUU6fkyFCoC7GHs5k6c7LMqf27znQpbsN52e9loTfvbGP3L
rIEqMjlAE7H7bF2MVFKLsGdUfUJbNv8512dtaWNNxJtcv9AVXfT4DRVLhWYWmxnR1GHbD2tTtmhg
0qkComcCQ5lNmShwmdAuUzqgEArofd/d1/enAIjSFnU6iEP/oLBP8i2xlFlGl5RMkCEfm9rfK9LN
9Sla8JKUGP9amN3otVFIpem1JMC8eNJn2qLuuRPa79kaXcnSVPEWtCaha0oL8z4OPxiHcujVwvGQ
xDpaazWmxc+TKeLFOTVyiNMBOpkpQ2g9cdD1wqmy16HYyMbaa2rNwGypwy7KoaDDgJoALjm474VH
0yQK94nBMw2gz0VNVm0KFJEQ4nWqoPytVM3HTE7f/6ClpIja41R+n2idz6fIjPMRvGuXO0pD55ON
qOS7t9LZ92dbSclN2K5Tvj+Y4o2S+5+HLjhUWrcdvOZ43dTCYpyZmjkOBdA2nOmTqdIWO1v6dP3z
GjMxuwTPPj+ZP9lMWTPKWYn0nmOUR8FEIeoh797v+qhRqgq6kWCoL/pPsxK1hcSzMkfqAsDFsbur
Qf//y4pMIlHcfCZPnNnFOvZClaluljtuqE/doWCpgyOU73tqEO9PpFPgmPgdQCNSgpqdP6mHbT+Q
zdwJo/vx2EQrr6jFFTn5/Oz06WLhy42u8/kqujHEXSXt0HRb8YWLu+rEyGy6YL9pe6qvuZMmyH3s
u3/ZtH8/b87yMTw8uiIOjdzR4fnIbEFf2VJLc0R2XqHj3CBXPi8Dym6dR37GluIlKL1IglR9rCNP
vFGVbly5WKfpnh+QqVVEZA+D554X6DK453sEFTKni1PpYawN+lWj1rJp6gbyFer6HvJk62usBCAV
r5/NpUUir0jL0Z+oe16fLoGbIYoY5I5QvQl9vdXcNbHaNQszP9aXvkm/Bh3IVr0roFoUVuKsxXU6
GcHMeaVlCuW0xAhMyTHTfqO1L0X38/osLdqAfB5WaArCxI3nHixIkjZJPDNzEE4YvuSVHX3/FwPG
lCO3iEvn13kwqV740pABsagfYLN5KK3iLbfElTOzEPfS2fXXzLRWJ544aqlGoZGROQ3kQNankbKM
OijbWPkZ+F+uj2hx2acwbsrS8M9s2VOy2JkojezpoN7Qg2jL1YfrFhYHc2JhtvBuplE1q0R8fmoe
rXFianmq6AwDdGkHa9jzxR1ApyllM5CmJMnPZ24kKRwgbJ85bUMsJ5ueYtPdelOsduAtj+qvoVlY
EdDNlmtFkzm5JA6bOOCJ1RUwp8NOCpWz4CYvydgl7y/ak+ia8Fj4OWrbs/2ttVHRgqNlsUAFFIfG
pWVnJVxansC/JmZXTgBCPhdqTFjwNum33scwX0OvL5qY1MEghSbmm4MitZ62ybqkwB1qL2n7yyoe
g7U2qoX4nqTBXxPT308OUJ6MiQBJfe5k2biJNCeoRVvXfyr5uOKXlwxN0CTwGtSiL1ivmsyPI0N1
U0dANAV6gxamMt1Rkl4CQbyWFF6auKmbf6oHkMibXwJKKoioBBspICVph9TLLgRPVkVr1GtrZmYu
oR9LKuwUAx1B/hlmna0UPzT563WnsDhvJ0OZOQVwQUNRqmbq9JZ8tPpfQVsgC+ttKzSl/5ulmS9F
vLQOoUFInSb6oJav2kAVW8528I6sGFrypCrveZwkbY8XSCtRTlBkEb3MkVPtTlC8e8X3Vw7nkgla
yUAG8M9C5sDTB4BkbABX+JAPP4th7WiuGZhNVil1gqu0GqiAfpsj57o2R0tb63QA099PziXqWmS9
JL5PTdYW5X3RpBs9WAtlFq1A00Sqnrc3DLrnVloAT4Wu9yQne/kgqE8lBOOeqfzDehP3A1zHE5PI
mY2lcoNA4sGdsBgvgXbj/otrmbisoLSy/njK81EoSVdZQaUnjjge6hhlaD+zy/jw8/rxWJorsoM0
L5H5hCBkdqVkFB6KJKbeO9JvYoou6tbpgxd9vG7lsu+UrCr7Vpfh2Jy6ymdLQjtyXIJ2zJw+1MY7
RLhGJHxLZSv2knAQLDm7R1He38FB5oJGs4odmc3OJifa2FKhDxtzyKHCifTa1sIQgW2IdLfXf+Li
REzFEXEquF7SVORSAUmOBcyiuo9ktFH0t6L/9d9szDyr3uSiIIlC6oiyIxRPpcZ7aC0lND3X5o8U
pGT/N47ZTI/WgHaZhRuqrBzBre7FUMZPmaxM7EJbK67uYMa+V3mv/rehzTxHIslt3JlMX/mWGI9l
sm2Lf7GAfApvIKo0gGnPzwPaEjA9Fzz0mgjx7+63334Hw71yqBd3wYmR2TA6oU7zrgODGeXRVhWg
tG1uy0Hc/MNkEcSRdyYvT9h9PhRDkFpe3TprlN353XgYZWMj8Wa5bmXpuUqMRYJ+gtyQbjm3Qn9w
JgCEJERVfqNrNwYf3eyQWKVd66qdrPKiT1Mz33in5mYxVwh+TtIbwrq+f+3aR+Xn9dEsrQweHWYh
xEOpbM3OTtzEvSC6ClGjrsDaFew7y32ORnUlI7loBj3DqfEBDds5iN5wiyDX2zF1Mr92ily4Kyzh
3sj7lWfX0vOBqhlFWQK6S2xHLsH4IoxR5uDHEoi4/b1Ib1a+6d4tW0ZdU4dqmCw6u4AlON8EZeal
rqAYkRPVP2LYe6V9ZKyszMI+mzJtOHgIoPh3doVYWShoEAtHjp7/7txjrVvIW3qbNgr29NWtkj4s
hI5n5mYvlK4vTQnOrNgp2k+jltHpqG90Ghtj6+XdOw5OVa5gUJ8oyc4djlA0jTcmNDq0wac+3JdB
AdHou5tcWZ9JYn7qcZg66meHVEkSfzRKH6CH96Yl+QHx1rCqt1K2lnpd2NgkwAFFKyY0P+ofGbGT
0Kspi7TNGjaCKnw2dDovzbe6WInqF23Q6gJDDnWbi05aT9Yh3vNZGujgRmGr+E/iGmv60upPb3vo
zCbp0XkGZpSQUy1rNXaELt0oiaPI3V6MctvS19RU/6Q+Zg6NJhfSSJSGwf8rMy8thHU7lg0NBm6T
94+GWIcUEHIw8jUoyt8iKhC21+v3wSiL29oI8xv0SLJXvzIt2B0mzKusfzPRh/5aaFKxD8USrTRd
diEm9ALvAaUW9SZMhPhu0EVvG1aNvK1HOTw2FUgTgbSyHcBFunVLCpBdkPq/SGYI9xU5nI2lVspt
4iqFZ5NkL28tMbUetahMWjtJBFHaAHpMHjriMNtT8mGD4ocF2QR8HiG6urZcm/6nwpLrVy/Rwh9e
llnHMBrNm6nHbGc2cXuQs+SbzxLsCMaCfQBH4b4w5fSIUi71fsOt7JzWnH2kdPItDHnDLhslfZ8F
tXBHR49wuH4SFxcd3jXcGNn2CxadWE7SyoomxNXwMWyR67PTKFy5LRdtcNJR2wAOBSr63FFWoRrF
ATo8DhwM1H8fe8HOw5VxLFyRAMhBJgLs4unwpxn55AzSL29AyIONJK92j2Ja7q7P0+X3ofZkfoEy
0Jd1wR5DIVAAmsgZL+RKt/VQ/xK2xuf32yATPYFquYrppzyfJy3r26BFSclxD24DvPLm+ucvWZDh
GiCbP5GzUF6+OOBZJo1FLIF6TFD2sSsfPvB46hvJyvxu7OpbL+vvfBesOYpZ1iZzk5UfcOnDJvsQ
OpJiA5gxp8UTo7QUEzj/HSo+Th+ER7GVKjsp1tKil7fmuZ1ZPMO5MiMk6FirdmJHqrf6eBON9T4v
X8zSfFDaj9cndnFcpI4o8ckq+arZLd01paHy/mBeW3dfkjSq/AB+1zVykUUzpKjYiHTuXQCDpKi0
apNEpROJsGt697J0z/9bOatL+5ynPS1tE/M5XZbne7D1hTSoOyV0xr2lE5+vpFmWxkCvM5TqkOHx
4Jj+fnJMFa2pIlHpwfdW5VcpBJIXGOFHZKa/XV+SS5cDDTOFK4CL8CJwaM/tIAtqRVbhho6rjd3d
2CIQ6ilevxHTINj7VvHubnSOFjfnJG9Ml+EFIChqB9eyupCtLR8iE7zDTh/314e0OHUg7Um68K65
wNLpTUH/kpFFVHkidBPKCrojTxSOWpP2K5tg6QDRfgobFvhYiTf7+ex5hQuTbZeCXZZHVHleteK7
Oe6lUrc90gTWmmNaNGdQ4wX6i2uagxCrutRrrfa5H1LL/ajLzbhRwsCCbSyp1K0EYtdGUiN5UYxi
DdW8OKknpmeuwkrcVHIT1q32+2PiQgiiK420gc5ijQdy6WDxIEEJhQFeqrp78RBFVehFjpZ9SXt4
l+nffPcGYefR3Eh/DRM5D6q73lSG0rcCJ5D30thurVSGRm133cjCMM6MTH8/OcDe1CMRhhhJvqmw
jodkPq4bWFgR3AIlOp4ajGYetYtDJkJYWISOqYYHr4yeYbZ8kL13k6EpHFMgDH/gdaSkZj5b65tA
qPUmdKRQ+kw9+xBk6Z3YB+8OS87NzK70EObCsfHa0CmD0OmV4XNqVC/XJ2xpReirlmDnJ+sPIOp8
RcAON1WA0rCTvMrVJyH48A+fnzQwSDKS3Z23L5ky2uM0SwbkYqONfoQee2XbSn+YGs9fA5z9adPS
SKQjcDKLD8sRrjuYngKnF3KDPqwnt9pDmAupodJt3J5ezQ9G/Tz2d705CUZ9MvSHYvgkeG/JcCiV
j6P0KVCyXavcjPpLkOwq71FuOiCZ3SYwhn0votV+62aUrNt95B8M66AUB1dNdvCD2UrzIR5+elF1
m2dv5IH3nv9VUI4uihvq3kd9Tt4U9SGPvojx71G8RTgO8fWtnn0dunjn+9ZWUH9N0qij9aOKUVms
alK90ghr+rMvQjNe2YIQ2R6awUF2B/LVhzsubl/odLX78bdhdJvQ/ap1P6RU2aMTtFcKIbF1pT1a
lblB1JsPm8gNg81O9B1H4yBJn9VK3TTWc6bf6P5N2n6OC3WbVcpNA4dRF5gIaOya6g26e6N5SMLh
OI7Jtqhbe1T629awjbC+VYajNHz0XKiCWsEuy10HU7qevYyd9tQNb250n0DALNOlpqpPctXvAuVb
Ggc7FMZ3o5BtTcm1xWw8FKWwFxtPpLfwe9DqdqlCxReo7s40A3havxio0uLZdxF6p0oK3Df8aLm2
lr3EYWmrZrmtxn1tSnajjLs2/0Rnli0K+TZMc3Mlx7l4TFA6od1HJS00T5Mj99lQ/FcDpyuGQ1Qo
d2VB7+L1szI5jYuNzPuc1mxVvCxZQngjFYOAc4yVV133t7GoHrrg3g/dbesmx+vGlhwliSHaF6HC
AJcxOzVKLyYECkno1Agmwpj8aBXB0YqyX/9ghuBmooogZTMPCBW3hyGfjnaQOcJLrUPGlJrfgkb9
8g9mqAxqPOCIo+ZvRLMKALEEZuAAeYV/a5JQqDb/zcTs6iqmF6KYszptJ2VbzRof5Sh70wr//SBe
/NnJWKaVO7kjy770aLU1uIijo6w8au/HfZ1/fwp+T74Pp5as9DLfDwPxUGjJIyHww/W5WjotLDrd
hHQiAN2eXSqVRjdvkbhcKukuKbehc/3zSwcFjW7qDVxZJB5mn/cUhH9gDRaehfoo64g8fJClV7FH
DOD9QTNXF2kzmELly3JAOECRkZaR7/R6uB/8/qbwxa3a9Lvr41maLjKZQC4YzmWqEdWd2ppyHI7/
MQN68/2/fX223rE1BDo3iA9+bJOl90AVr39/KTHALP39+bNgqMxp1NEqDBRRd4wVYSeEpJ3i/ikW
R2RFguFTJAbPetd+yHNzZXCXFGXKhNaHHpCm0gWCeaWK5SqqC8/xs9DR2ue8/p4KzauUxy+1EuxD
RTuktbRTpHA/etaDVK1xAiws3ukP+DM7J8epk0alCFJ+gOU2jpi5n8RWXbl8phM/uxiINKl/TmDW
iYPk/MR6ulp0XSl7jmjd98JDQgOBtXKklk0YkMOQhcZZz7ybb+qFEaM54ATavkKgRLkV3H/YJzQ4
8M4liwTp9rwZTQ/QPAQu71H9b/L7otHym36Q2mMzltELwuPSvjM90Ca1Nezbzuru9U57fxmR7ULw
/gcpOlVezqeyyzO5FHvNd2rpOU7eVOGbZb6+/zyguEG5BW4fwPNzsGOWiC2PtTSgSlXfxwVsB9Bf
i677KXLdmybNHpu0/KREcmP7teuvBBGL23EKU6bWJe7D2WEkgRxGSmT6jtkGm/7zGKzpbS3ulBMD
szeJUEIENriG7+QjCaT7IKdavlLqWxwD/SuQBwHlvHjENWLnSmKV82gYi10H9WBSfLy+RouDQHsT
Qm+gbgA6z7eB3oxhEblt4GiB1m/7PoASo4L1ckD7579Zmh2sRq4kK4Fd01EKBJRkWwVPJQk/rhtZ
SIEgazIxoNO0dKk6YOUmjTllEjiiUlS9HQy841pd1x9IjUC8kUvDkyV68pauszVxrMn3XPimicuH
pASppTlMhUe4MPj6EDgIEH3uCveLN6iPVOhu++rduiiTqz8xNdt5bg/SOq146AnBWGwtRLiPRTV2
G1MM1zb54g6kyjxxS8E1Pfe4VC8VIUwJ943mkH6I6vcH32w9+A6BWk76BjMv5AYIMFjNGDiDcoiz
/rEsYruoo5Vs6dLSnFqRzzc5rR5hMKiTlWKwhe7XaOZ7oXrppLXS/NJsQWI2ETtNWgpzx+72YR0i
N+U7bnwo5eOwAq5d/DyJPVJftHJc0m95cZSMOZ+vrMfuk1v8w9VHsR90ETUTakyzbUUpM5fCIfed
RpO8bd549ae01cZ7vYSW5Po5XQqVcMpUlalkgBScJ9k4hKrRCzLXj16NpW24dZ/bSijZfuAfej3Y
QmHVbv1YHB78QJDv6X5NVjpjllwfuVKiCF4ZE6LqfFfAWdNqEuw6jt6bd1JMEad1sXi4PtLFvWcw
mdMdRJ5sFqIjylWJFAN8R0uGezPMDsNo/XLF7gYZ2bfrpha3B0rKIP7oFYW55HxAk5irhv6x70jo
NO4GEvfPg2gKK7tk2gVzPzfVHSamqYl1bnavDkLTFkPAyqE62D9Vcb6VteI5VBFRCXJVuy090ihK
WQwryzVN1Nwu/ZwwM4MOmAqI56MbczSvvbhnIqXuex0PtjZp1hmVZW1kkxt+jO5F2af49i9BJ6BA
VIMh11vQe/AzMx/zOOFJnduR4tvel+If3tQ0nf3PxpwSBrkKw5VNbOTxvRz80GBCrKVq+/79ASqJ
JmKIIrQLJmEZHhgpSuXYEaOjoW6M5MP17y9tdfpIQVHBj0v7yayzIaRyXw56mDix3x6q4o1StS3V
r0iFXrezdHAnbiGDQiE+ZN7c66EqNLTuALKCQKWSfw7RfaGuhStLgyH+x0VJPHkvFH01xUthdWgT
pxz2o7wJzJuaJF6yEqQuD+WvlelIn7yZwj4rU0XpEqcrBzv0tC17Ow/WxCIWx0IKAuQ3TWHG/E1D
ui5NE0+MnVDZEtfVSFZm34Z6rdy1aMYELzbdIPpFNsIt1bjUCxhbGqlpbCP3t0U2bDOl/tpo/3Kl
Y4eeZRLe+gWiKwx6xeoNWHhVK3uVjGzbqTC3KFZ2oNj16fp+W7ysTo3NLsZ6lNrSknoOjq8f4jz+
EMXaTRDoW90T9+NofgjLYSsk1ZOaSStnasmnTzlDThXlanNegBWHKqXlf4ydti9faSF+HnprJaq4
lAwjnKTMBVUh9RuwmLOLUPClpCrCNHF8CXliEF6eGOLitD3uMIfVVrrp0/IQ9dZtkoU3livurs/v
0iHgMTxxKVuUSedXpBmOcmIFQIpSF7reekQhldIWjP/Vyl08XU3zK4SktfkHoEnYMXNQURIFQdPg
oLo+Cj+mWuDtC7iCPxjAHO3aHYet20Csf310iysI2hlY6HT/z+/LCCnSWq+ZXak6WI91vLJ6a5+f
7c3ENVyt6bk5Wkm3O8+0m8/Xf//ipNG3P7V1ggeZNxFYqTaYpeoljhxq34z8FnAXZCC3lVbc+dIa
0c3iaEzalaYteQltkSyv7mE5pummejPyehMba2zDf6hVLzYBzBYTVSaUHfM6X9UEVlwkFTyCKhL0
VjY+aa55MINwr3rtPlebfUldyR5svTrIo/CAzOxTIZrHTOvWKA2XplbDK08ITiLRORMOus1519QJ
3H+R3gHQc9NNowfSHTuJ8pLRQqaYmWsqF4tGQaRA4wu49yKnkLgugsISZI0mTI3WIH0JMyvEcyro
shXG78aPhZXzvbSoFFZQLwGwDKRMOb/kisRrFLGFAauM0p0VvIWrOPKlmweiH4mGSh2UytyD5fro
1W3PRCrmQY52kr+XqU62N9dPwpKfgoDHsgiuZcxMv+Lksu66wRfkHMYwP02ORZ0cOlF6rAT/cN3M
4gKRsyLfM8W6xuy1GrgS8btlweUlfbF0f+Nl6XYcwPrF39Nkjf54cW1OjM3WRlUQP0XBCO8Ub2Lt
tyyvBQVLBqaMuEhAQNl7vvhZy2EvtGgKCm4C7057vj5Zi58HLmRAe8bmmt8dEfeZDz8PEBtcuC7w
kqzfT/hPeuKviXlem4T5GHkm4HFChPomFcv/I+3LlhvHgWW/iBHcCb6SWrybard7e2G43dPcAG4g
weXrT8L3nhkJYoghn4iZeXEMS9gKhaqszPE2Gz1nc3kgS6uOyAxNmsjhA9Mn/360ufqhm1q9Bahv
xuM/Q/Fb5JuW6XWY+J1+Nzj2yMOydxMnvGx3aVMj241iK3LB8IaK3UQ0Pe1cAUC0NoeJVv+oy+Gm
pNeTikkaHhfcdHACKCMp+8yb08yYmUMPWRyHU52Ew1pKYWknHFuQfz+awCnhZUpzWEB4S0Cl6uwu
T9Ty98E7ihgJWC5d+b4Tc5J6FTjwZvJIN/248qhZelajCi0b3FFWd1S8DrUqkfMawTOKJgSEXiB3
CAXQU7h9Uu2hzK+n3sKCHNlTnFmCMB7kVYCOdwlDJ1m7aee1m+bjXaFetcc2lL01212dGKxD3Jx5
Nygf3pS2u+2hLdNnzt0Akt0gj8ubBDk/0LA/9F7zKLJh13btpo/zlfTB4vLBGyBGxtWHi/90e2i1
0XqDL3+L2+1wmF7Tzlq5H5ZMoCsHBR3EllKz9dSE02huVTPggiff51+c1jbvCFgsv13eh0t5EDBH
yIAMHA/oozu1otVUL/IYOhAFf/fFS5q82vmDQR8r56FDlSjX/l62J7+nLiKCMaSTIBOElnVlVKkD
rnTBgJc0/YYFtfBvGPVv04I+ZnN623ergkeLAzwyqBw0TYBde0qAmkzSLirbEUoGNt9obf7byst7
Bs3YgHh2E1h0/MwCHlmWvvLIhZhsmudsZuBmbYPR2qRsJQ+9uEEk4yFY3FANU4HbdQ+JXd+A/Emb
fTHpew6FnMtrteTM0ef0rwEldHC6otPyFmslhJgCVpD7Xqfvlr3GerdoB14Q7RnYGqBPPZ0oOoIY
HRoGWCJ0iwZjRe5Bc3pDOyRRPzEgoGUcyLGhM1e9nUiZemBixl5AHujRm+yvmc02nlX+uWxGOruz
PX5kRnlEFSOZmMsxb44bB2lihonOwibRtp5Wr4xozZTc/Ud7zNBLSAbaGFHtGpvBicoqMt2/bdOv
2Fleov+dOUdXlqinXoKmaexlTdyTZKe3z5W3Am5ZM6HkDdDK9f9NgI3LHPb8D9gvL6/Lou/5d10c
lRydOgPlRS99T8GtgAEo2zIHDYnxs5cML5WHauVlg8urg/4XlP/x3FXTLW5Ka5L7I06oH9Tpvqh2
qRvw69liP2i/ADVFyIWnhOJSUREZNNKg0cHXfhQRqb5/YhDo3kHGD3omZwTsPLXpyGPMWu2iKd8A
xbhlx1/sEpyholtJPyxO2JEt83Q7j2VHmDvx4gCudHO8gWbC4GybeQX3sWZFmTDXZ/4MKkrceXPp
BLzyH4XsBeP2F+rEa3Qci5sO6XFgMwAxQSX3dEiMdPWkt2gRTMUdlY1QU9hAWNTMQjp+5kJwPrTH
kTc/a61MrAqNeiA3OJDx1shuaHh5IyweUPQnyY5XsIKpqq9e4aJRKcXjqPXfdO2LVb+L/NtlE4sr
AykT1G6hUnjWTxnXNe9phhF0LJydW+h0CHYzlysDWbw4oQLi2miokZXo0yWpEotCfBNL0rHkH4ey
vVfqvz4xECg1oXcb7c7Ij5ya0OLMh2Ic6MyLCaqUYTIHLoqRa6/hhSgfeVzwZYDmGvVUNZlGSzPW
NQS3ko//Nm1sHM86LYKGjL8hXv7oldq3KZ8/gac9sSoX8ejOqSpKXS9Bz4SmTbdokQaHdDn/NUft
Tav7XZUOK05hYd9B/xVYQZDWEuRklOWq0xF0xDoa8Fj5h5D7ti4CUl5/+QAbLBHIH8VVlRUsGe3M
YQTv5cbaz/OT5kMedn95SyzsOjzGZfcEdh3eZIrXqbuelnULdTcKbfRQTNdv6pPPS/NHq0LKsi7Q
a4sXfxZMyR18zPU/3wBkFQqskspSZV7tRDrR0pbAZshYTOHaAizNzvHnlZiph/g4H6HMc0jYluav
o/eJSMlGtv5DJwMoLpU4n2i4J2sK6AlHswCpIJBjpjdTxgLPEitLseDFoK6M8ofEbUiy/tOlyNhY
N6YHgIgHkVqQbIdmVQf6mASjuRaiL3kA4Fw+dBOw/CqxBqgOqtlJ+gz6MtbBopCw6eaQlQMPKlHu
zTzbIyW44tuWziPCAYwNJaSFIlLal0mmAUZGteQZdFb3A29fvfgz5wXSU/DRMARBBWUWDUwasbM8
O8wgE56frJVFWthwaKlHkzuyopBgVbFCYs7MuuzN8WC2O/Iz67aXj8sSgPbk+8oNwMjQeI02jwfb
6INZ78LahqB3yFsSGOxO+F8rfqv3j5bmB7m3YnxhA6L3CLlx0HYivaxmJ1jp1+h6tAa0vtIAbSzU
urfL59i9HruBQhRSOzLFKHmhTve5xebJI2kyHCz/Tuvvp7wI6vmX2UbN9H3Irye5AgkO7jgwHQHd
ddZRZTGaTUKzxIH56aOWuxEvndesu57inWBTAxOM56jkEFHWLe+7oi9FJw6zbQZT+s1rr88xnxhQ
9rXvd+bUiF4c2iroq529pje0cDxPvq9cBBz99o4tv0/Y70TbjPrWS/6sbG753FNeuCc25G84umzm
3HCKyhwEWAC17VDbge6Hsx9N9YOr0y0p7zlwXiDxvGx2YVufWFUCj7QD/AmxjQC/Dw8mswzoDNwO
sKw9msoum1rwDsDbod0akQe6ktSUBHhPBwpiSHHI2xdnb6z1pi+47ZPPKyen73U7Zh4+PyFZWezz
buP3T9xBi/q+WWMIXR4K2kYklRDk75S1qjw74VZVCUiCvRod29Q6212erKV1kag3BDZgaTyDvpkM
PGt2a/YH2v2w2wTNaU4gK98TWSOEXBoLHiCAd+J6Pa+2aqTITb1O+kOalmhoe5+/XR7JyvfVZa9L
TdhjQvtDF3FjU1Sby59fOppHP1+VdxismhVJh59vAfCR38/jHW9WwrSFtUBjDfBspgFpVUzS6cnk
fNQ7L6HdITPuUN6j1k01P7E1gNlS2RtmUF4gwOfI9r1TM1NBmWEws0M/MJLEwxjEzY8y/h2b3wb6
CvqDcivcwIsyGqbujhuhk9xcnsrzceIBB24RND4AhAairdMfIAarnJgJyqqsfUfH49y9VdXj6kV6
vh+gjqIj1EFJEDwpKsQDP6FCkONznFMvaKomyNbokNYsKJ4AqhiV30gLaR2gTgMStsvztPh9qSVj
gwQDj1ElQaiVXlPpuckP2bdK+2es3i5//nxHY4IwNx/74DwEMBvailrPO8A5buwsrOgnlLvw2ASO
B1gXWQQ567wQeTcBk9Jokbv3RRYwcXVrhzTg430JIifJraA4yDpOdNDMFnFEH6okxLVy5RQpn1d2
atOUbBIOPp/QDZrCUVL5kzjXlhoUG+qpRwWs6OI8juLeApK1CIa1u/dsH8ECUPs48ADWAyuuWPAt
noDiVfY3T28x2bJ0LU92tpMUA8oD0EWnBTP9zo/yvG+3lhDWpu3pcFc0s3ttQgGmJKZe9uZLHJJy
5kpLG/PGrPzINh4NvQoboBWGq9H1MOJJoBaa80GsR5RlB19baifg04sgc63vxtRKbk2zLK5NKkgr
kiYKWSbJmqD44WFuS2626JITZfEDOZL7pDKvjVdhArI0ePOD8U4qbZ162qEpvQn13TjKu+TZF8PT
WBUrznxp7fFx2RIi65DqCbTjxLarWIsju7ZvnC57omayTY36E2ZAP4m2bEPKN6mkCZBOB6VN4ScH
j8TxiyiACISSXheyqVzjy1g6LsemFLdrzcbEBpGmh43N3y3+ftmlLH79w+2iAxzIK+XrNprlXQj6
yMZFom3n2J23PRoctpetLK0KqPpw/YElHwgvZeF9I5uKznPQgWn+belbE3eBxq8ukcjUng6GJhxF
SCeqr3w6OX3eEYq+Oq9CcSHsOvRyOdWmy69mB1UsyUk9erOIyTNEM6OfoYzNAyP8Ve/n3+M4v6XN
vEXs/NPvhr+XZ1Ce8ZNnkjSJujp6aMHZBHzxqckhy10TFETJYTKTMEM2u3D2aEHJvDXc1TnoVrGk
eM+azOjAbT34ASu39k5r/pMj3bUlie7urdFPwjEFo11mlHOIWlEbMBCPHlI4lbWE1OKQwa0MOjO0
Sp534uTg/0t1nhwq3wmb8os2A0dt/7T8lald2JzowQKkHlBfsPeo95HRTaYxOh2aXt04Ca2MGXvI
2CVhWWfd7vIqytN0topHppS57SjI80Q9JYd5EpE2TWUIXrs8SJHJqRwjBGMmaIOGDRXttSAeuagE
UTweV5BBUM8Gy+vJHGxNiwoHHCJzVv9FlvzgFBk0CuY/aOD8RoCSXwlXFnyL7PbRUY4H2yJqPad7
VrCpyUlfJwcoGd+kdnkjZSEvT+ji2oGSU7ZdI9migtPqymJ246bJoRyKYTP47fi9dFpnU7CMrNyP
8oSpayfrligdoD8ZmJPT0fjNqCO8gw/zvJzfVTSp9jYYOjaQrR63OhHfjbFaI4JYOgK4YSQiGHQT
Z7z4VpFrLuVGcrBGkI3Y5rPj6DvPYDsza1dgSEszKTHueAnBEqRzT4cXk2JAcAwHYzo7Rzy1/e9O
XH9pYiz/mZCjPXKbgD+hjlYkYCFoIcGRvHPv0RVXo9qx346NKI5yTpmdIMRPDj0a8oORFm+puLp8
KW1IOI5cEmCqlKiPEn2wBEGDXke67ew9trOzZf3VHa6KFSV92DS07ycAzw9W1U6ga27pbUlWNR4W
1/1oLMq25rEx1yC3gxXoypuNcS8qvMM75P+vP6nQAEb/FSJAYIcVZ9CJ2qzFjMWHB7zJ6nhXgLOe
EvKJbQwuYKDpQDcFqXRlOA0qpTPPhzgisBcYvGTbdJievdFcIyJf8m5A9gKSIceDNLKym72apNCT
wFsvSV8gxRdNibnicpbWxgRRgKSDBApfHUzaoyCjdVUcsXbyN9ye/hTObNynTbZWkltyNIj6IXsL
qT/gPpRTU8SNXZp1Gkec0ya0zNbZV0YSIvKsQxertHIPLs0dyFoAIgc6Gte7skp16wkrbuG283gv
6jEQ4xpFz9LUHVtQQrTZ1jpramCB+kHhPhXtI8jBrt/R6EkC258tyz7q3WPh8eJORgaPGW/dt7jY
Of/83wwo0cKENxRaMxO4MjRHhizmDQ4MH4LKSsyVsSwtyPFYlNPpTVrhxBXGohdD2GSvbfr9E2PB
iQTO3pT0vcppAdmkY1YNApDUeCrovckP/BOZCxnf/GtC7vGj66UWloMmdFeLYuj15j1SSMm1aB94
5GMLyilxk9YwkxGDmIvdOBhhNtdbj5Qh6w6XZ0tOtxprHBtSVn4m82yaDVaegaa3uKvFk0/vADSz
SZBR/BNeNre4+iCIkDB7JOF8ZeZKi6CcrGFcLKiacpOPdHO9AdCa4qEsvdlZA3ieO83MJ65Fvv1u
1O9/L39d/jx1tuDuIQohM0pnQWCV8KZHSiCONPd3PJtPtHutMiewNL4S0C4tiwNiAPh8Ha9YFSTT
Y827LCsRRZc1+MJjiicREG00rHthY0ek036yR/alqOtqDwY9byWKX1onAEvgMxGGosNYcZtOodPO
cKkW2cUczkYFQZdP3NKIpdFVAtJ+CI0qfqDIcdNBJlOLag/qOWOlx3c0r6wbxmO6u7xq8rCcrRpW
CzUYUE/ikXh6XN0uq0tRz1qUIMNYNjcaMrKlXYdZ8RMneWXlFmeOIFUDEAWECdQmBt5VMwF6W4us
dOuBvmGtSWbt+8oJ4mJOW5Z02ODJg8cDr3m9PFlr31c8j1U7iAM8/H42bHyRA3H687IBQ7qUs+U4
miHF5bQx9zsuLWQEeiqBkQX5N+3dOmjvxse/QgMTZgClYXQgZkEMBs2Xy79g6cZGzhzwM/k+Rf7m
dD9oGZmsLBZw3/0W4tsjxA7LlS23MIvIbELWHZ4CgDq1G68c9IRVJCVR5bi3GO+jFXuby6NY8EUn
JpSgfQD7jT7ZmhdVqfWN+XippdlzP+ZlaEBPfmVXLxqTrdHIX8iHtnKEGogJdK1bYTyNuAX1+l01
z30wttat2aFwenlkC+uDly8UyKA3DUKIMxohT7PKFJmKiAzdrqy8W56KkMb+io9bMgMUCNB5CKuB
01N8HDjHREfmyou8+NFMX6zpWTRvl0ey4HkwDhCcAU4pm58VE5yOfTU3uR9Bv/OfkhpPWgpKptxI
jYBk2ovZlreXDX6kV5TDdWJRbsyj0ISbFgSyssyPhn4A1xjfJ061TRl5sl2Qk4D2qXHsO7d0X2wA
Ueqk/QaRgy8QlFgZuNwPZz/DQmkdImJgolL3Cx/T2YK8FZLjeL8G1dDdtLN+y1i2rTPzb2FNadCW
GVj41oQPFpwL+usQJ6PhEsGyeq2MAytiACT8yEJP395Kcvbczp0F/tlJCxt3HO+NxE2DnPprbHKL
a40vowkT1l31lslpQYgba35klL39MAMSfOPWHkOF1IZ8iO+0IPzKEyv9vbLii3bBZYJdBuwP7rfT
FR9dL+uyFqU6bXb7v6NrprcGH5ufrKFFAAKj7DHuExomZt/cNM3ItiU0Hb/G3Kw2+L+K0NAaLxDy
SWlgyUa0skASyJrFqkr9kg8BM8+/P1Q5DL1Rg+Yji/0IeIw0LDyNbry0LH62uQDUCztpe3lmls73
sT3lKBjNIJKmz+KogyovSe/i1A5K/u2ykbVByR9xdN7GdIhdOsIIo4FnblOyq0Q4eyvPgaXrBKV8
sLR5Nl4GakpDCJdwE2QsUdFNd+jU2Uyzd308Zh6ZUFEkAwAqpVVrJKJd+o9V9JFmaq+2302fcO4Q
VEM6AwLzqM4qE1YORHPdLvUjkXxJOJi5Rxvy7/9cXpWl+YJTBz8zkKyykeV0VXKzt+lswAuWOTL5
hY87/stlC0vrfmxB2VzuzHUzLmChmm9qctO4v9m7tSZeuXS0oceIc41kFiTslUCFpZ6m0dwnUV1N
YQs8bu7/Mvo/4ArZMvNq0AXYc9FcgIqpJDDCy+N0zmKjpHqVGX7UWHdDuQNE9vKMLR1HgNUREaFu
JvkoT7+f+3Yc54PuRxSyO1seeyUOJY33UArLd5dNffSjq9fPsS3FJ6I/MqlbY/CjmuuvaRt/bbj7
OPrDXVnSlzx1DoWW6iF3/A1pgWi8bH1xoODkARhTygKoLF0i5drEpwmbr7dKUJNTy3nvJ9f/6c5d
sxLDLG7DI1tyBx25nzxv7dl3gGKsXmeLBpX9lulBs+IazDPkpNwaUNtDOcKVtFby70dWgJzuijwr
gD3wavOhGLpmmyED+ziWY7LReTFt2sZ1XufZN29Z0aM9caZ1yDXWPDrCZreuI8RmHDxvS6k93zTj
PN9D06q8jx3oj6SQHNiwxk5WYqGluZHgPsj8Sso0NYzMO23q2tmD/qCV7y33xnFuHB2apbX5iQU/
NqQ8aIwha9AKAKFDxwaGzXNS95YJvf7eQBx+ZWcvOTZPanJIbSAA2ZU4XKuEkWcmi6Nx2Bm/6mLl
jC5+XjIgoAUAdCVq9OSgsxpcS4DkkOLejYxiBZWxGJ0ClmYSCcVHiV7xAYSPhqiZjVglS6YXt+qK
B6Cx82BwQMY2JdDuG7yiv09Z5R2amo2v5pDbzyNw+jumG+LgsXyNs3RxyBAFl1SMOsBmyt7ukrhE
hI40vpVudCcstM1lb7AUkCL8RwsaCGyBN1WuoplUeQdieKQjteqXNjcPk549DHnUGaQPWlb/zWL7
MyZRYHbRuicDIGWTFD00LMSI/ZjRd8cZg653A+a/GRMJ9NYIe/4JJwTCVx3FVyRyIF956h5qlD0S
DyRMkTVHvZGHk/ar1LcOntaXp3JxqY7sKF5dr1wt4w6JIx2selXKgmLlIC8ZIEAlQSkaOT6AO04H
UuZDZ/UZgrlpa1i3pFqBua59Xv79yI06mtmaFYgLIn/Ox8Dn45e4jVd89ZoNJbwCN3geswQ2RBJl
412GxqrrF+F4jqTXPRqE5xfpXBuYI/6ki5c2XXERS5fn8eeVC81ISzS6Ool02uwh4fGv2XK/JKT5
fnkUa2YUl53GJYc6Kcxk5T62wHkWjmtShYsm4FQkEylEPNSijc9Lq0yEhwYDsiHaDfTjuL1ywy0u
9pEJZRRl17Ud5zCRpvvBCrM1IfilGxQFJ1w0vgX+IjVkY4Wbj6MQcTTo+zhBWWDXzr8autLGuGgF
XFJolJR6giqXpZUzv/T0BpdCH6bPzA74C+tWXMcS1ggl4f+MKD6xrzvgcP0a56JLSlQBxxcE3aCY
KZLN1GavmelGQ0F+2F2xrxy6Q8vG4fKOWxmles+ANNVjs8APSMr6biydh6G0XmgybqjvruHTFrce
IEZwYS4iN7UElhd8LMBb60ddFvTTHqxGlrbiBpZN+Eh3QGwBfGCKLyvAY45+RDzmU/Mv9CRAnCWC
yV0rgyxdnsTGEwgMWRJOpNwss5lpY40HXtRmLv1lpvXwjXrmuNO9zrhLenBxI4uYb0SDRtvLy7Vo
GbwBQJGCLRSJ1lM3Z1EvZymBmytF/gPVuIMN4tBxtr/lte4FQEdsSr7Gz7O4RVwLLgO8jBBOVEIR
3lmz5fUz6vzFJG6Mgk3BMDYDuKA1PUTavN1dHuPiGqLVTtJegk3yg7voyJUbHcKxPEOSLrO+Jtnf
tp7A87DGX7Hko3xL1t4RHaDrWzl4HgJWSgeTRAC+IfU0bp1+jb9r6Zl8ZEJNXQik33Mttwjy+b9p
8jqYkL0N6zQNhubn5RlbGYy6H81EH1x0cZBImBuDhGuEu2ufVwKcYmhdrUMeIMrJ29D8uLp7FM84
sJzh/YYrCWGhcl1oBUXyMnYJPF2QFIFYE69e/vn/fV9ZatFp1mxq+L5R/ohLFmT5WvFracf+NwLk
j05PZWKQZBhqQiK3erLcvRNv9fj28hIv5g6ObSgnvx09qBh0SLroenJbFcamAgIo9EuxJ/5wb9js
i5Y002aw7K/cajeXrS+5gGPjyg5ouYW6K+7JqHXdrcv9QIinukkDyN2v3YhyNdQcCUjEJaMpUrLI
k53OZYyDn3UlRZWlMme2b53e2o5Wa3/R2n76zUZr+mbkAjlkiwzzfdpr+T1v4/wx86shKIwaYNKJ
oFUbcNxntx1riK7l83NZCH7QKrd9rNgwrkQKixvs6CfLvx85rJZXnI9zTiKnvxvqoI9XHOLi7KOt
WnYFAqKuYpNE46MrwUvk95sdSKruKGgbHGqhL12sLPTiUI5MKWcRj75Ya0VBooLd5cVtsdbAs/x9
F5xR6EYHVlOepKOpSiurMQQtSdT41m3c8ldhkffLe3XxMIIa4n9NyNk8MsHNqW0hTUYiOwZTAH1H
GiZEMPmJQAOMgyjPIf0ti4+nVpI+r1KnwUB6ILchXRjP24q1Zkiqbg10s3iPAPcOJQSsPVouTk11
ySx8TaZb0UP4UPdsh7f7HQElAh/Ku87s9pfnb3GJQCeMAANSldCqOzWXaJpFU1BCR6N32+Y3qyHv
4vfxkgV9B1K6hoohcbRWd7KuRb2lpvObsClcmcd81ClS5u8Nv/JuPIOmNzES/xE6QNtdnSTudsz0
UgQi1iEyz6kGbXqqfyLNJMG/6IB08PMc+cuPdg7VKu5CR9mPZtPeQfZix4zPPOVximX3l9QnV58u
mpfkPOfUjzykWZ66ei3EXphcXD8S4YFEC7o5lW3J7E40eotIQP+VA7Sy1g+/9F6xpBwMvBDICs74
sbS6nhgFWjtiOX0qYv9h6swvLs03qBt/TSnAuR7jW9MTX5rSekh0cyX+/Qj+lOsB+CPodaCIYnro
kj5dI1MUY1NXLuAFLkGu4qE3d5bNA9rucz/g3QuYxIO8uoPWC0rKXZiWXqh7Kz9iwR+f/AblNpzN
Mak1SrzIyQl0FCoHGbNy3oMnPgk6K1/rqVw0Bz5oyRYjmRQUn8xIb7tTbHvAHaDawp62Ff4DWdWr
jz2ASLKVT5JcnBV19Cm3DJEaXjSEevKD0BWik8VB4KUk9Y7RCqGmHZDAqlAphFcWBd87WfY2OTok
X7PhBrXFzeWhLNwA0NiEEXRDSdoYJRxD68NYTR4gKJ3dubdpPqHagRr7Vozgcbls6qNqcrYf0fBq
EKmucSakljRm7/Uew23jz+nXPK7Slwxp4y8jEGxvoMnEBQHlvSd/grz4XJlmG0B/L3uESCO5JSBj
2jpigqxvlVRb12q9kGTWsDF7dJxX6Bz5lXrtuMncxt+Nkg0gtnUt9OO2eKR0mjejEQO2ofO13vqF
G+eDlAws7IArIqV/esgGPJu0LrPx2wcvTMW9PQ/BaB90+2+drtzWSw4L64Q0tIdk9xmjgmlrcQ+8
HcK9ed82BY7w38srtLQZwEwG2B4ywOea4RVizbghuKhJ74VNigeSYOiwZ5/Yc6C4QG+HRHlAL+F0
ylodw2jQ7RMZmUfxEGdfQKKbA/Ok3Vwez9JDACRoKA0g8ACSWI0GZ5LZHGrhOEnURrBrpz8zx/tu
uxReiDiPdQ/d4lbbZjko+PyrqaUQkB8bV3yR5U/9AEZ8vGl9/dYT3d0k1uiWlzwFuhelWpIFZBdR
Tq+pFUnrZ6gd2qww7gq3aV/wbLS/9zYjUKo21zQulu3h3YmefgdJRSW8AtFfUdCxQeV/euLWY86f
cvtQadfHFujJ/M+K/BVHsQXK2HEFEiNY0UHm4b/r6Urfx+JBgmiAhS5TkOCrDjYzhbCNFMk1Q3/i
BaSujU+kAWRQ/a8FZe1pLWytwVM+ssad6W4/EX1ZCLxk4seG4qEafaXjOPplik5yAWSxNvXBiiNY
qvJhQ4HEG/QN0KlS04+TprXVQEZg0Mq9m9z1f5PxPo63GQnaaTv89vk2KyBrsdF+Xj6xcl7UKwKS
GZLbAQ7uDDRtktnsqgaPZ6o/sfib6Xy1RQUGjCqYqh85pCQ+YQ5ah5JRZEE1u6q70UHfnB8Rt9qj
5PJgasBFMjIGkwEAZunYWmCxfo0Tbmn/AeL3r1n596MN7rdlyjj4PaKRGV8nYvx0Dby/PjM0EICi
TLug1O1knJSNgZdQD5RGEQ9BxvJAm3+i/QDc4Ui6rIXTS5cHyPEJ9DjQTn3WszV4mfCa1MHlUd7b
xd5tbyndXh7Tkvs5MnGWJeSe26SVQVB7JrfMNl6xOfSgLEGq2xr/fMYWkp0onUjNa+Ved1hm1wVQ
79GQ1e8WtG1LUaShZ7n/EBy4FYe0ODAw2Us1el9WfU83RI30Dra+IMBT1+kjrwt9M+tGFQ49qZ94
M66ha5aCFtSVkTWGbAt2iHIDx7SJJ3O0ofA43+Ihjn7Rztm3xa13ta6PpCGUkThiS8i5qzmMbEZd
PQOU9NDmv3rj7/SJ1DSa3KUGAGbtvBVtFp0ei7pNDyYJB0AQnetRe4i2JNUcel38M0a7kji8pRO0
sO3qHmBHpC8u77KFhQDPIPQkQF8lU3jKQuToDYV2ReJFoqx2gu+t6bfjMiA9kYBdIyJY2GSASkOA
FzS6YPf/4FY68jrI7bZGIwY3iuskqIz8Vh/nW+BcoWZ8eVAL7g0NIYgg0RoI7LBK4JA5ja1XeudE
fe4GdRf402eGgm42vK2hXwMbyvU6tSaFTIbpRNBLfG6s4uvQVOhGah5dfrV0GZgu4Ktl5RHgkrMd
PNpF381oGIpidu9qt+baFbQ0WTghYB+BLKTspT49+lljQFtzzJwIxDPFtK+6l8uLsXCjIjD87/vW
6ffzpKhNZ8b39WFb/WK82PI23xICLga/Dwi/PnaDugKQOEDO4fpWsTKd6RYzuMftyEa5+WaVd2Yp
p4F+Xby0kHXzzp8o2gxltzoZ7Ag6LPqTl/r9m+jiegNkmr9NKngyb3DbB1LimWSxUkdF3fD3DouN
3ZgQZ2u2lf3sD6W+sueXDheyjuiDQseVZGBRpplmxNOy3o6gDfeA0O/GSapqo5W6GwDFvpJEX/Ia
/69lGY5JalqcGmNUz+vYLTEJ7Ll0/zTtq4NG3DYDQq9c4/SU31IiMvho5HDQiodKrApgnak/1Wxi
dmRqEZodNqh/BywfPuEH8aDQAYdDpRYp5tMREVJyO0kbJzL9F1TZA1N/nPXXwn7IV/sXFwcEpyTL
3kiOqXcfiKor5AioEznJIEKj6+YbrutDmI7d1dzI8B3Ijv5rSjnbvg/8elMWTgTWb0C4fq+SIy9u
BFASfhTXz4MUpKUFGVqctrpgBqjv0IspSi+9yz0jh3RuY+z1seO3lz3K0lZHSQIPd2hZ4NJSdp/L
aE+gW+lEqFVuYppsbVCTxKXA/bVWFpYpWHXzudgQuN2R9UA77em2MLD5nLYnTgSH/955PEQT9a7W
519i8O+MON4UTvt9KNM11PbSHkHCAOSV0JBGal/Zjr4ee7VfYjs2fh7y4o+o/6R8LVe55PnRWAM1
RRNvrTNmaJ/2sbC4Y0dptjfbZzZ9Ar4EECioa4HLQYyn+uIejVnWmHjYHeZGr3aNGWT+7vJeWFyg
IxOq2zOy1puBhoh6SIxMTAu0zNsI/ld4T6J8KwcnpOkaJZyxaBSnSpY9EQWoNFRQluU983EHAPPU
PffNlEd+D0LYkhkmdE+mJqC8qe6acTLuWgKsZFtNZli1hkDGPYkfARjibrrTx8yEOFXHt1U2op6O
XKS+AVNH137CueEoIg8PYSykdZXdZDsC2cpB/t5xq4Euw7rxkSpEx85aMndxR4Ew7aP4eR5t2yIH
sw04TSKrE19tvdvarrtWlVlyORITL0uGoH9QgztTr0zNa3DRzfr3yWy2iJwD0fw2W7Q2GGJ/eXst
D0gGq748IWp4bFLki/VhtiN9fibe7bgmZLD0fYAx8AhCZx/435SV4TRliWYiOAKt+KtZzLfGtJYJ
WnIlxyaUUDVjJE/4HNuAA9ggXm6tb76o2Mbg/YpbXgr0sMlAZmcC4Q840KmvtCyNxohwvCjhiRty
3n1pKveFAntpt/3WSOY7r8t+Xl6fxcHBS+J5irzxWbmlnplmDK3uRX6LJOQY+5AhdUy+dSu9+HPZ
1NJSIVUMpRl0HMEtK0s1J/Ms+nT2IsPOd0nu7Ca9vB7ci6S0hwgNtRDJ2XM6g1lVWgZ3uRe5TRRr
j/TwiRGgoViWPyAsrTaVjI3lpVCC9SJ72jebcq1X4qPZVb0sIan27/eVGTJm7hV2ju9TKBQ6gd3m
LBpY3vxsBi5+TllvbiFCRN/GtrUjHus5nrMsBlw/RVulzuiemizdeQXKZYUB4TBbHwTUz93koZ55
Fk792IWi7a2NjqbITUn7Kg3ghJKvl6dpaR+j6xPxLZqIQAMhvf/RM9VMuOlnaUMiPmxZuUHL6Q8o
Jww8hOTiZUtLgcyRJTWd1McxaMRzjgR9a7+Y1fTckvkuma3nwWp+/99MKYfTs2ItLVhNIo9VyMTZ
m6aR92UZTHytlWXxoPw3f5YSdBolFFGqHK3Xk7PJ6kBbi40WZw2Bsyx4mYgBlfBvKkWDBmWJ5sid
uwbsibq37TvncUy0lfMoN+zZhj6ypER/o5tZ+mjCEu/eytIIhP9O7BG16jnw2zWc6uK0HRlTTg+J
0+p/SLuyHklxZvuLkLABA69suVZV1l7dL6iqF3Zs9uXX30PruzOZFErUNdLMw3RrHOmFcDjixDlR
rgJLlTJqITKwpPh0/QwsOUtkYv9ZuNlNoMl+NpgD3qXgMR2YR7vXdM0HrE1i9u0E8RCXXQUTWfeg
1x+quvlPU5jDW4GhaPUwxCIJ87nXvnNjsOLV4PuzhAWeTWcLNcctZEVplNUApgKl6j1eiufIj19H
s79pIUwPYO3dqDS5panZEflZp5HFDadfICGd5LuRHQXP3GfSKX/opEALBv1USekmLvRNYAbfqkD/
0oL+a2ba0DNnV/G8CYwEt1qYiG1i0h8qMb0myVaO3uK5UPG+niquqBzNzgUxe0ENqQExevDKI7ye
1ojZF882ZPqmQiuB5PPs64lDPWdhC9hdKN1o4Cvv5XujWMU7Tl7yk0M4szL7ghLR1J0qAFbwh9Ip
qt42DN+u2rtCiiw6vELdvW50KwoniM0aV8fyDAEnB5Zdm1L1lzvFQpI0IgIoI/dvxmwXqXb8BQpM
pMz+NTE7DDQhLOI1TFSlpbWbcK3TdPEUIGyfWuSAx/sUIaZjnAeBjlPg699E3L5SxXevO4jlbxfY
lT8VYqBKZstUplSpUHhmJ27yexIY95IoaluLkWSJ83etCraJrFgjzgYZ272RmapVQ6ny+q9YvKIA
asEcpzBiTp+f0gikv1qsn5rCKjSHvaUcGvQrRhbjlDMjsyvdF3KuSyqMdJCGCB1fVNqvMjSC75Ip
N+81B7GoGWOeEWRuV8pFn2UQJg8JF4k+bPDGfypgx4wnWWqA90Qp8qeQJxtg9J0aLVCElk9oDd0w
Ed1BBsgG1v3FHIiwjFK+kSPTjUT9liXt01cWHHxdU0F9ali8/Di6LhiblvvshFbh+h7YnfRBjqvh
oQpNdRNQkPZdtze5k0+OANX1SR8BHnFe/5aGKJF7OQHMK91HygGKmqjNqep2TLfXDZEllwN3NrHQ
AUb3qfcTtMJ5il/BpmY2atUtpCh9Q9lIur5NqnbTCGkXFVyHLAz3AtJsw548XP8JS4cZhX44Vewz
1DVm5wwlalA4II0z1aitWv0hqhsGbPMq0c2Sdzi3M4sb49EvWDFImGm2UXwQYDjX57GYujehtYbe
Z9gBvOPykMh+Oo5pQ9hJTwU4Vfw6LDeFDBDByBk5UiAFvVKqf5oNGzcGdGy3RA+7206rxH3Tte2u
jsNh24fJVzLcZ79r/gxgIXhzaYMtHpR4X3Nua3llCbbSYbu8vP/Mft53EiYkwaGBY/QzFHkcZS0v
s3Q/mbja4dvRMAYg2uXqppUq+6GCKz72je+V6u99xt986O5c38XF0wj5MtU0IYvxSXMnBTKMSayH
5yHmQdTGtmT+D5J3b0opvhKS4x75x9bsRJqxgTfzAJhl0wjHz/gtUN8r8deSE8dEkPmBDsBnrkHk
ZWuKPCMDaMGOfacqvI65CbdoeVDWHk6LO3Rma/acAXYxgiYDnKRIDIvxd0TStlavXA2L+4PUNVqD
ptTovFxDuNp1aEtAkqF9aGlpD5XuFrEE+My44hoXDzQwSFg78Np+JuyWlUYmYIQ4BfAWURu/hn2+
BmJZXLJ/bcwv8qTxDTSMwAZUf+4KNdoSRRylhq48NBenAtqlP6gjUCVOf38WhUd50pcRSJpPndB+
5nL6wI1spS66dGNNzIX/b2J2QxZ1jt66AiaQhKaabSSuJB3L3hb08foHurhkk6YBcD+gT56j2gMk
GAJW4vnfmBD/ZsoWmaiNnsYrH87iOUPGFGVeNB5+7vilsVxWwTDx2mxV82U4ROk9VVaO2MJcEGAB
rABIEZL9cwyOCQIYIqYEQJY+pnln0RZprbWWzTUjk4s423w5SJo2jfFmpmG2UcdNMJ5UvgacXDQy
lfhRNsMreX73+QnIuDikZk51qr0MZuX0Wf2tlk33+uYvHGR03v9jZn6V+cFI+nIE2r4N25eOR3u8
LZ+vm1jYeJjA82EiWQDKa7ZcLILspzqBkNPwmeYvtf5Y5y/RyiFenAf6VUxA11C6mueYJFY2Mbhn
9VPfWuFok79/DoO3WkcQjZcKWoNnIVUQFPJotCVu/N7KB4ezFX+y8LFfjD+7uArCOwFYB8LhqlGt
Ps+cqmycpqlbS+bhs98rK4CApU0BPAV8XFDf1lRzhgOGRm7fodLFTiyGCi8wi5WHAnChruz94rwQ
wgAYikj4E4Bf1UvE/hkkMLtxOCDPpVpgy7shQ+MFzNyn7doxWIq+p2sMoqKggoIWzPRZnX2bRZjI
jWRwdiKiYN99OQj3dYqEU8DVxB764S3LEs9nMYcYTcfezGxsPM1nX8huoDyLiwGeDgs875SnZVMI
yIazE2UHyf/WS1D+QP3u+oe1uLjoIpvgvBN/ySyAC2MlpnoNaniClo+pZWszyunzmOsvIFzfa6ga
Xrc3jTd7QxkIxf9n7xMjlCgMPsYCoU+Q4B3uGM2kAmfHuj2AzSdq7XLcXTe49FFPAi3AE4MIQJuD
tjJ4+KjWezwwdEeprPzhvw0/W7++TiCnLmN4rXnr97L+leFxnULzBXgO1O0vj6KR87aUJQyf6QeT
36pfQDLiZvh3/Ol4nB31LqrEUPkYP91R4hWRd311lk4XaAkA15hqt6C9uxx+KDQpbkdZO42piCx1
0LzGr5gFloLers08saR27cWzZnIWVZkdxNt6OminXMS2DLXrljlDa1oq/dEZvnN9fkuHC5gTgEAB
daOfotEk76auDiBFjPwllu/NzX8afh6IdgW0rWmB4WM5AdCKWfLfA00h54MaN/i68aya7w+raN2i
X0QBP1uJ1g2Qzno93O2KlaV7As50ahifSPzmScw6DMoR/XjKiWabdPS6Ykur7bAmp7BoBRh+QLUn
Ee35XMpCqhhBD9tp7BO7V/SdkdEACdpwNzTNt+sbs2gLbMY42+CPQHR9ea45y0ozIDU95aX+E8HX
aBUN/xaGOrRWWLf2Ip2Cm7nPRIkVhNDo+ZoEei+tZYkaABDaK6eh9o9jQXUok0lubJLKHsz8VTFR
bWtScw3Is3S4gYybmvR0QDbm1+AYjgmIWQLlJDfN0yBl26DWV94niybQLQD2yImTbo4VyqO+SEMj
xMkQB5Z8aAi8/n6jJjwoqt8mAFXzCBjMPajqm1w94c4ZAaQvhPGOdkNtm3Zh4Phc+UrIjVAY/cNg
AkCbz+xkgARPU4SMs06qvv1em0r2wkrWOYJ2o319blMY8ulY/IFa4UUEHurZ1ZOObKC6VKgnP+E3
KjD1TB8PPo+/skf/mplX3/jA+1KEKN4jhVTkdrL22l48AxPQHQ04JuBisxUjsV7xnmH8sT81/rtB
VsLHxWWCdi1yLWg6AIr38utplbQ0w9RUTokvnjS125qR/3OszLcv7Ma/Zv40BZ7dpCOK035XMgU3
tVI4Rk5bS40kqGkPIVuJu1dm9Cd+PTMVMmj5hbmhnATapzVwfLDI0tfKXtOyfzpdZ/Ohl8tWofAU
yUMAtC+aW6mFLJK0zXSuumLUckcv+gCtD6vQqKWpIcOO1A4a/CFbM3N1IzQcJty4epIzV1K3YXAT
J3+fEsVTGAwCKGEAOa1NP+Fs9UQzRBDAkAEtHtO3zi9uwz5YidoWZ3FmYro+zkwwEmShxhX1BK9Z
PCWRGjlalknfupE07vVjpy5dDmhsRvYV/hNNA7NXZU8g8KaEgXYyfXAuVCKkrkRC89fApX4XBTE/
ZuMweDwvuGNUPrOFkHpbFkMoWY0k4Q1jqLyxEJFJXtX03KZcrvbGQAr0LZe+hfeR7wpBZNuklbml
eU7dloNAK0BbkSeDItUZ8P9nCdo7BkYspAHZDxnKqTeZKRFX7wLJCvVucMALAPxOjxDBrg0jcpsW
eg1D0Iw31dAjsAUhAFJGYRq7KHARq8ui5LlkRWvHURg5eW4OTtWp0Z3c+l9ILwO0CRA4MGUyyqyz
I8GLqK/UGoBmUzYdRYG0hFSiwREUFom5ciEtHo0zU7OjEQahWphdCHC2aafspgTH/ppQ0uKJQAmS
AEYAdPb8zgPv8xinOhwqb+vjlPsX3A9cUY4HMKH4lmZ2BD2Ga6pmS24cny3KvDKoCeBpL898o9ZB
1UiqckJi7R3IHCS16pUvd3HtzkzM1s6MAr9tU0U55YQ4A9EezJ5sy7zfXf+kFtcPNOMGKI5AlPHJ
B/Gkl/JGx4VR1y9V3uzHEqWhToTWEGQujsQvwKdXpra4eshvIKutmhPD3uXqjVJAkzZCiMeyB2iX
aM399TktLB0U7IH/A386osh5qbROK1NAPU0BCmg/MHStGZHV8ufrRhaiYkSL4MKFNAac0dwV8d5v
JN7jXtLLLLRAREIeGyUTbiYk1VU7wlbeFQuLhvIkSqToCUenyDx67Oqq7Zu2Vk+6Ers+1ZyiXUnZ
Lc7ozML0C84ceSelo9mlsNCE/kOumdtGCg+mUmx8Ofm4vniLk4HwBKhn8H5BZ/ClKUZaf8SfK6cC
jwldcs1R9q5bWDwD/1qYB3JoYsCTmCI07aPo98jUAuDKci+i4gvi5oDL4vPR0CwHVofZJQ5lqq5M
fV85dbX4JfkktIxRCaHCW65h3KdFmQUpF5Zm+yPQDzjSASdOeqtjV32ZZAF0u4kdkbvjsJJfXVw/
NokCAG6AqvgsUMUj6X8Rka+Ip2GoPSPLN7xb04j7sw/zSU3SL4DLQE/9E1GFSseyjlhHT1HSDnZO
9HKnJCzY8L4B/QYxIhNZ0KTe0AbhV9oADU+kkKEPpjLuBzWXtyjbEztU5GxESjaSXhnUx+wgihJo
x/DoEIGI8JalJHcGpRIvxCizO9S8Sxs1f+hdgJjLa1ndg5sIblYFcbLd5GPqUr+IvQbtZrLlV2r0
SMxWyixdgL9naLVh10Z5tCeNyI6dVt7KWlh4Q7I1jMYzAsdIHTl/6qFHJ9nD2BzjoFBvcJMj1ZiJ
0kmM8FXpguwYQjARNNA83unQIH7M/MLcVDzJG6vRx8GlVcQcY6iL5wSYLEcLVN1lvirdd/0I+aJe
1m2u5/o3JW3U57BJuccoqd26ldfqkEuHASU7tBjjbYzmiukSOfMMWaAqkUBi5QSVaaskD31aWVKw
pnmx5BTOrcycgj8UI+j0YKUoa6cDS445rHWCLk4EaCXUO9DqhEf45URMoSADLAt60pL4NYDoEDgw
odttsM1177M4FTgwZDGhCkf/tNecLVgS8IyYoqenntqQCrfUZE39acXCHzGCMwtZKenNMMiYSfvY
18/aWj5k4UWEfhBkM9FZbqLVdFrJs/ELyTRDwhV6UpXAifiwadE7VRkf3PjFWbfibMjS1TOJwSFz
ipb5T1wYIDer6qaoyGmImPYUxnLrVUTT79K+7BwuWPKC/2KOLFTxVA3BSWmlcZcLOtgQMfEdKCYR
l+dq+aIaTXksEujlXN/QpeVAOwGKZbitdFz7l8tRjq0SdPFITswY9qHBGkemzQ31SxAeiexQl0aw
EjsvbTBFGwaYtkAW/ynbKkG6ZABaCEcIEHCvbrbXJ7Q4/MTeDp4j6L/My39Gho42qQyVqW8Sfu8h
TL6AEER5EW33JtzOZ27gSDKiujB8pCirfcy/10Hodiy0i1Rx/n4q54bo5d4MmV4JJiN1h9HBWL5N
s2RlsZZ2/9zC7I4vu7wfgETExzaW9ClnVesAfydcqdLITZ37gReOxhd4/LF+4BLACqLteR7BSFCz
adsqRiKU7mn5C4TYKym1pSNwbmD2mE67TKkTAQNy5/h7dH1e35YlXwuw1ERNBwDDJ4oCQAebckoM
nJje34U8d7uxuJU7acXMwgMGrepQswdKEcL286dY51chmiUIPbGythA3W0n2CPLpLc+fh/JezsOV
07YUhU0kZIhOsS8Qq7g8bRx+sJPTTDlpkbSNaPnG8sAD9m1LmvYuVgOXMLylZa15ub6cS7BfmATg
FoK9yB7OxUbRZJwAu4wHoVIkpV2V6kGhgPry3hlxOVsEIqdAb1Q/aTY8KmbxHemQ3sqCVl5xTIsL
DqJx4EXgnBDCXy4ADZupR6zAvib7vmxdM80tNIk6vj86lCQOFANWDurSSQKzCajR8GSc8pqXFiWe
aaQgAz1lxoGOu6DeV+3KDbT0LZybmC6os+tOtASZvg4Xtsyf65s0WnlarQ0/W7OxyUWhmIhyw+ZN
0d/+PmmNeu+/6zPt2NmP1wpBWrQh0xN90fraYcFXPOy5gVnYpKhNiicADGT9lskFYr+vXBYqyvsg
YoWgrzHvBh9RtSJlxugpKaA126F9a1MPpLX12qwsplX+yiGe9nP+7ED2BhSTyEAQ3FKzJUMxoa6Q
7TtBxNUOx8GK8jtZ+0GNLzAMg7ICKUvA9YEWm+PepIQGSaCj/VUQd3AC4V73CkvzwDcIDTeUtVFU
mO1M2Yk0jPMeXfTVUQ7vOQf79BYNsSvLtXR+EceiDxyKkUiozM5vIgow/QeKdkoVm/WWkFcu2KUv
HDwRUz4SWbxPfZttUcVJ0VXaKRO3eg2JLFBxbq6v1OIUJo5fEGxoIB2Y7XhRoxujqsBJkaER8diu
dZ4tDo/IEGcYR/gTDeIQiIz2fqad6vCjQE++mhTe9QksbrWuA3+E8jvO7ewrV4sRrQ4BtpqnVv9Q
BE4eu84XTKA3F9foRC70J0w/cySVX4Z46fnaifmunhVWhOxcFv9oxft/szM7Troog1CAt+rUqYMX
9bi30OiT053RrEXRiwfrbEazRQPiXeEc0e/J7LwIWKrRC9qVfVk2YchgcMHD4NObsol4zE2/BVFS
XP2SyvFu7OJviLtX6mCLB8z8x8wcHoF+hHiQQkA9EplswzFyu/zp+q4sTQQvMNC1IBMDiNRsVyiJ
CoRrI9ZqDCyVP0x9CpCdvm4E1ZoF1zv1d6HYDsInpJ4vXW/V60WaGSAcgGaRNaratwbZhAE1kbp8
G5rbFMnasYrdQHQb6JJapHxWgyK3ogh8+kPoiL75iFpQLOe+TUXnIVaz665z4xa8RFK/9X3gqsK9
2WlbysOd0h9S9bkSiqUr5VHVfagYpTZrf1TFaGf5Ke5iGw0+YGLZRbqweHrj819Z8xICm6WWP/vC
AE6M7Vr9hTdQpu0qdGqDBInb01ASKgwGiO97/ivVZPwMUNAUJtpaHSA/etkezTtduU2le6H8biBy
qHVeYOxAWW0pIWi7ulu1QZqqyo4VFL5V8SybuyTe6FoK5V3Pn9Yg3WbkW1C++eprzjVLLx8zcseU
xyGJnC6VHaifQB4YnEQ3vRbZyajZhHGnV+RjEHpNAGxI2ttITuH46x2BMNEujL6FjNty1jrQK0pV
ryQ/2kbdpfIJ3U1WqVdgj/4Zix1PW8uUP+IB9H8aeNmyZtOaCchCdRs4QivT0Zg6qPbYgZwCjx+N
N66Jdqi0/qV1p1Fzy+SgSugmwRq1xSaOGwtzi5XajrmXsVv0GlRF4nHJCztiV6iujfsUyT/zQBoN
ay48Guhvuhnfqj6WVvpp+L/CVN6q0BxD+cVKIQeg3RRD4vIxRaIQ3LP+HiRUNptydAR55UDx4lQD
/Puj810k+xQtsEbp4OfBsQeTPIOQi9L024jfajKatpgFFsfByI59rTjIriCrYG765jaOyE0Usw1J
mN3nndOVpSOHwura0onHXxHlm1FI+1hLHFYSS4mFxfrcCo2bAE1hqJHXmmvkHjqSIclTaF7aHbts
O+he1d4M4Z0xvoGME5HzTUG8unZFvKH9RuC3UmwsGkrtIEepM9rRFkgiz/AP4NlKJd+KytxmVACt
HW6YnDhN8ZSG70UAEcDwPvB7G4rnVt9uUsAopcQWLLf48NxKu1SHNupGr0PL1xxR49CjDyPPHR95
eF7bVfCGIa0uSW2fHGPkl2U+PXDxR3V8RLLUqvL+rm9A4Fm+DEF70ySGwzp2K4zQapp9onDPKAOP
alBjVWTLCEILu6rq0U4aR7dqjwH9pRB/l8uqnUaZxYYdqzW7Izecv9PsMR5eIuXI6m+FAClB/F2o
Bx0yyy1YSrNAxrWXWBBn9vrxNma3Ohg/wLpnERlyzND29CHjJHRPlxOLNvgUoZ7dQb7+d88zSypx
mh9kehMFYE6bZHyEnUUZOvgqJ9IMi4j3JP9ANt9qlWeGJUuTPXgK0AkvHEk66JoPPlbDyaUCktnp
S50+9l2NuyuzaRvtwmIbJjeq0jzKInASEntV8t42iuUnlaMa7h+VBAHenJ08IreJGAeAOhuUXG5A
fTDrtffA9ViDjkOaj7cadGwjqlgFuLOGkFtj8FBW1TYOIhc9zCgyE0sfAzcUPxNIswLAAO6Gnaw+
143qxAOE2sYPANScksIf8Tg8NhFFaNLsoO3tpn555+uNG4vcGlEARsjh5qFwlM504iA4hZriaIK8
timkxsA11N6z+BtPbiqltny4TO2WDN9FvWfhYDPAsWioeo2xU8XgyIHmlGHqqOqvGHUwU5xa6HYF
/YAX8VuBbBn+kKb3hL8QlDIL6Y0YHzS8E9ptKO96fP44LIx9qOUHeCOsTmQ3sv9R9+1thjq+UbhV
+qvo0SRYHWm4rcRWzW8HOYbHGqzUlLd1DBn1cq9Lby0Ofyxv/fRpyD2C7sEQiAChOK1ZP2c13ZVE
O1Dznlb+ocXf6gy04v53qWvhgYkNLa0gui3wRZDBd1ODOQUHcVFG3/ruEVSVVNyDJdXOW3pPS/92
qCKr4qigs9iLlehgZPWup++6BpCxGlgSfW6idxB/cJAty92BaYfB2Gdt7OYqv2cBCEL8zVge0dut
p1AS2Ia4Acw4tlLlW1sdqOYZ2nEMblO2jfGpmj2OssmcFu66Jb2nNobV8BH4z1/C9CIChbgTnaQT
AZGozW8+Hmxh6ZrBR53I6AQ+9EzGth/VwhHae8vf2+w+VV4h7om4PrbaurP46AO/2qKxV7FEjSIG
JiJrt0kG1dx2l5WdlyM6hAoPTrPwCuWR55tc9RRtV8lgmU9sI1fsMs93cr3RIzJYZtDtIi3aRXAs
jTHY0N70hs6wJKP5EfHOZUO004ejSh1GDhl+Oxte/WFfUQbwxpGaHpE6S/UVODuwTJHbIb7hzDVr
r+i3QnsSsuwU9YtS3/iGZvMECivJifobbh67egdyZc14VFDPkX+zDDW6t5h5xLg3AmGjP1Jt9xoJ
PCbfZfFbZfxWxCEa82ekLndjX7jjCBap5h2YkKNBS4caHwK5jvGx5ImlS7YhOzT3FPpsZF6fvCEL
aZaFTeLRiuFg2/JuUKHCovfeBOH3I8PhneKiIxPtXNm2q4mDtihHKWPLVBtX5qCTAYSk0HWrVF7b
+m0EcM8khyY4jM3erNuN0n8Lx23SvkBBGH2I6h0NRqsPh1d90OxI/xB9uon8ZzV5Sv3WaqoSdXzz
GGi3jXlTV05M97X0XhHuhAng/eKtSoTdDyrq471d1Fuf3lEibjr5GFbJNh6qYypFm4bfJRruKxTU
j6XyLtUDSgIfQ/sOwCSO3YucvEpNWmy4rx/D6EeQa5aIHS4NttL+NNWjiUilVvAl/s7zPYGyYAMA
bqtvRkio1LK81bl/a6JEIg83WvYRBBup3pBI2dF8tBs/crWs+G6W0Z0UxQT3+rHQq5uEl0j5a1bT
Hfu4P2ol35vs2Sc3IMQMIWKsRKe0ejGSzlb9OzU6gRrqRxM/j8GL3Lssckl6hw5uK1EdgYhTlwDN
199T5XuoqbZGQmdMnoDctzNJs9B1B198J/uPNI+2cTH1mzgB31CGnknES0X2yI17Xm2a5HvQ//Lj
jyz4po/ffXSgpvTVFJ4R3qr0TphuFsV2GxYHFf+CQ8aOG3XPeATu2/5YZ/xg6k7fHhJTsQw9h35U
sQfbp52p1EJ6zwHM0irH3mbBYxIcVPo4tk9V6gX5gz56SXrMjac61JGRS16q3m20Q8lA0YbSpPSb
IBpCRv5Aet2lY+H5Av8H6FaL0p54qpUIDndTiEctuWtKT1ICO/cfGxPi85XTcW+EorCU/66Sj7j8
UXJ8ufgpcQriWb30EJwN8be4ae6EynZpBOIIolpB2yESvudmctSy0DGDwc1IAAq4bQ5R4/Z1BKWo
4Rt2H6jOCCJmH1litlcrrzK+tca3UEKsSe/KEjrZDfBxpmqNibrV2w+1zSG/o1m8G2y1Z7bRngg7
NLjANTlGSTS2uF/baXqrivuyfumqh6aPD5AlswNsiK8pO7k6KSzZoEgMWuugw5uB7ntSPmp6gVfI
oTdka8iNG1XkuM8ROzbxqS8PDS3dxL8neWCV9U8SlFY/vBfVHuzLFutML16jrF58KSFzhNw/EMPA
51y+lKgMNZtR6CrOrpf5D/FajX8po4DM/D/j08vxdd71CZ4xYEccjvhHApks9czIuf7iW5vFrHgi
q36mltMswIGVP9RfkNgEhghqNMhEo/FFn02iRz8Kei4wibG2evZU589hsfJmXXwYa1gp6HiCXHBe
/MvixuwK2gPhOAYavug+tVoaeejSXkmDLW4I+M0BEUefxSfSWUmgJK0B/n4qCyPbKX6XbtvOj9/T
IAoRXo3hFzBFaP9DghJNBDKwTJcHAPpSfZ0NpXbS/CftRulWiqaLO382/Oz8Klott0aP4QmxCKKt
lW1ZHB5JBCRXsTfow7389eo4mFxTObJIMp7qWzwLvnBwIcyAhB4a8VDHvxyfslwA74OE27DnEr75
4Nd/G3+a33m2jQ65LNUYH+/69MbkK5u7eGrPfv7092fD13JNu1LF8O0rOKQ0vPX7lZTqkgUdfS6o
AyH/jD6ASwvRUFX+OPEuCmMnyEYRCcg6xIqRpV0+NzLb5dgftEBTYITlh8JO+pXayeIcJqEIFag6
ENzPhgegx0c5X2gnxbij/FhRe1Ddv9/nKXOuURmQRNi6XCa5EmAf7wztVBo7IJL5V2YwqRWpExwR
kMfL4X2QEqJ1RbCTjPQFNJr5LSKEL8wAJUd42YmXaY511PVMG4iaoG8yblsPCqmKzVsAoq9bWfJ+
BiqqQIUyaBfNoagk8HWjnUiPq7jbg3X+B0o3h74NNyDVf/6CKeDhATdCSRX1pss1UxDxxgoQ86CB
CguHVUYLHnUkJ5AsBgVNDO2Qp+sGl04xvpBJPwF9tp94ggHR0msusIJxvTfMPRpBvzA+0qlTU4kJ
/ruZr4pb0vX59LFrnfygMLaLlbUO3cUpnJmY/v7Mn6RAA9WRhvSwXNhIMrRiZfuXvkQQLv0zhenv
z8YfaZkEOcX4Gsoz7a1G7xt15X5dEqsyJ1Awtt3AUZtHVIOkmzliEeVUJvH3IgfRNf7FqwIZr+FN
Cn0niHwnak0HOcAVPzY5ksuKI5FlGfxNQDfpE/zscnpE6usuTSfiYHRkuOU4EjfEkzAW6WAlUU8g
XdhTR9eR0Lx+ND6vKwyD1xfksSDqAnLg0nCq9QZEsiO0pQLLqIWuzmK3+vvzd2lkdjjGNAP5bwoj
cbnJIK5hrByOz4fvcvzZ4TAikSn+NL78uy0fk+rx+hotdMFP4wONDB8qY5VmTlRjaYEFjBGqRO0m
LpHCKKr6mHUKkrGqbCm9bgV1kNqmkbpKFOxaaQ2QtbhNoGMwGLC1n/nGwMorNXHH0MgwaodRFj+G
KPMG0fO/9hRoq4RqGur5FPrp6uzS7vDmSeOxRlq62kXGdi3aX5oG8Ly46OBcP3OjQPIrVLOQq6de
6ZAGMpBQJJ45rmGXFr7kqTv0HztzOoYok5PKGMXU2JTpvxkQvjBlIM+gdCR/Sf2hfpCJr/4kgidv
UVlKWwESvLfrx2bpVEIeAolUxA9Tq8Hlp1VlUggGYIDMfQOI397Oq8H5bxbopYVWAsuIEsBhhU9D
tE3p7r8NP/MNfv3/E4jH2OqFna4q4kzHae72zpdo5hi4QMujPDLg8Glop9CLrtwedDbversGIVnc
DDzRjIm9enrTXi6VGHgS5i0crGZ+GLuQfL++VAvcajhxqL0DpALFiU94topAfaQzACAAi5EN3QI1
Tu3AfOh460FN04rgImKUslviNSy0bmOkplaIpxZn+Kd3FLTAE0fn5QyzQRuKMkSlefyRA/FdPFyf
4dLwQEcAXQCCUTB1zRYwMIsog8oxCtnySYpfUbz6wviIgoEjB4khiKcvf37SVXpcIYxFinOXI1++
cpYnFz07aWCSRTulZkyvtTl7uRJBSzlJZf8kgSdF+Ri30nc06FuxjsIjCif+3+MxMA0KbDicNUK6
eVDsF0PutzkkFMOR2MLf5IbwZGj8Fu0aiGFhY7BgwKtP8T2eWrOFkwehSsYI2TcFlVRA1ru/BymB
chXAG3htVOZx/1zuTBESRTRcyu6z4uXHUDxd3/eFK2HqNsS1alLIzM67B2p0silJPuT3ChosWydX
vpvtiomFFbowMbu+eZbFgdbBhOZJ2UkpVz68zy8T7DDA3+DlQX899vtyfYw6hyKS0WT3RtTuQl+3
VQJupgFFxzUntuAuLyzN/H3aR37EZVRkpNCNKCZjSyCxu6mVlYBn4WO5sDNz/ARSGRJ0ebL7hv/A
V2XF5s9oCPbMyLakZP9H2nXtSI4ryy8SIG9eJZVpr5oe/yKMlbc0Ml9/QwPcM1Usooie3X3bXiiL
ZDKZTEZG4D1qZiHhwT8kH+Cyw27ZLkIgWRAj2LygSTgjzclzXvrQUwVIiaddfF64zM922UBvcmxO
6/TarHa4ybhXThDd9meJs4EvDxDgDTiIs19wNhRE/NlFi/Mpn+77nTco6jZSZ9s6MU10RaGwtQ3y
7B4U4OGDmWXbnErtibsrIO3vS1YcTWt6e07tuqj6oUUNgDgoNV0aGjtj6LMajM4NWqSZHjo5+4eZ
guD1Bk2FxONVc+44onOymP36xHUj9is8W9pfbq+FbMVRhNuQRJuGqi2MAWQb7jQXVn3CpRTvtkDF
kLezBkFm7czE5g5n60HnJkV25IB7j+tROX1AW3Z8exCyFT+3IKx4Neh4Tm0wiLSO8YoBxIVD9kif
/5uV7VecjQMV5blKF7s+TYAHdNVPMgO4w0qIUyj8ShZbzocjbHIDp3xGcxhqDXpXkeDJdrQPnV3G
ll/84OjtA8XQ4+AXqyK/UE2jsPu9vskDu3TrE57joyAI88aIsuEILZPbEynb/xB/8T1/U2sDgu1y
It1hNrpswXLZbR5m7H0+vxnqB4/7a+A6EZuATNY2p54gw1AOAF2cbg9BOlUOslnQDP5p0rkcgq15
8wr8c33CJZfiUWwBCgNPvuXuv5nZfsaZy1lNQCuaGvCEPC48cBvs4XqGKupL1sPToR6JKxjwl1e8
OnOO3tClrIEqKScUUMrIAx7o9kAkYebChBADcBzoOp2rGgDr56r4OZv3HVe0CMhutBc2hCjQ4qWk
t3twfPb04HqPehAiXyLGPi8iL3jwvS9ERcsp2aiwiH4SHXOHZychrVnH2qf60NenBiAqnX8tuBFW
+ZHzD64H5syjzxRjVBkUspuy1kovBagRbleHqxkCTjjNkbmEE9tRc5/aKv03iZ/jRoDUc7uk45AQ
jgec/ZWBAk51MusYQSGdDuUauYbCzSVJ24UVwTsWv6sKf3Krkw6ZcM++I9O3MejjApzAq4qCT+qJ
KCLrOuj9AlOsYHLPHYeu1KpTa/429A9G9zx1il4YlQlhldqpM2qng4lu3LPiR9ns9PnH7f0kdYSz
UQjrgqZN0tQe9hNuDEej/WqXHwOo2/X8p9N+0q2fg6ryK3eEv9MmLJGLEkrflGV9ytzPcwCCkP4b
IXfL8Hp7XNKpg2Iu0o7trVgkA9AMzpfUn3EEOQ9teuAoHbaeIj9U2RCG0tSEVJStCKp1BDZo2sWQ
YH37MHDXxA0BNH8YiHDCtQb8OQf5/2nO36G7q69eJxVqXrYgYNxH178BEZirLjI6QdjOaFh1CjSg
we7M4djxl3T+h6uzh+ZT1DRQ7txYkC5PIK3KOCDvvDo5HBfzY6O/+4eZOvu+cMJVQe84IDfG9+dP
PP+idb98qgiasvU+H4KQThVmMzlTuVQn14tL9twUsZIEWroYZ6MQMieXUFp3zVSdVgJKv7u+fm9V
d7RQRWPJSDZVF7zwoc59DTew3MVo8H41nFof5LmLDuTVw2CqniJkVvCS6xtg8kOXpHiqNS4DotIh
w8mg94NxtIe7RYWbkJn4o5UIpR8XxSYhfHEt7cGaTcaT437XsEEqWgM6/XZkC0qKAaAZaPvcujKE
hc/Xvgl4vTWxkjakSwBCCxZPebu77cKSxUd3A9qbQSaJVnNTCPdAaTRlyvTxBBndGEDOXDsUjhvS
VqWaJstwLiwJ0zbMrenndBpPttHHeVlGLuQ2Zo0Dl7WrFnZscj+cBitchk+3hyhbr/MhCiGzTddx
Jto6njpvQ3s/b3g66r499iONAhzFBO0Dru5C0PQGJ3O7Fcs18vnedtiBpR/S8c2P/Zu0IR77UT8B
jaBoxKa0922XYiQfdR0VlFMKIO7tydomQ6ijgnsc5dmtLIAEQ3A7MzeXeQjg3Is7HF0w343cVlw/
VCaEeFOQ1GLFZsJozB/W6HwL3G5/exSSJQeMIAB2B0cY+AcEXyvyFPXgLh9Oo+4cR9I8jz5wf6WS
hnz7qcJsXdgRXKuuTdAmNbBTQzXtHswjP50sDaKlmNKHjVjrWKFx85F7GuDn6ewfqM/rGJm3lozN
Yh3AeYt2xwxyGKW24Qo79r0kPduRsv7ptRlEUhyHxw4bu0d7beq7tHDMaJxwJygAXAzRRAdSI89+
XfUST5V29q7MRqClZ4u+5+ZaPaP5ov5oG20RuQRtA5OzgFoFQAHAauc0Mka9QNmEBVEbrN0xd9tx
P+TtFK1d3Udj7TW7cV6De1vn492EFpAIbbptPBDOQGGH2Bjrvj0dqFfph7Ej3T5gafACrAPBDUZn
n6DMzaLUddmup5O2cxavfca1urtDKaePiW9knzyH0723DObvprDrOyedzTJklac9OwT8fEFD3cfO
Ye3DWpj8AEUO9DK5QbHP+9aK3TxtY4OhueK282wufmtRN+c6u7f6tAZRKwQyT+nyNJS/2mxXmnWo
G0O0aqpDUWoLjKN/Ouq3O+ylrcwjhj6UaY9WBDNyl9OgfbLwGAfmN0yG6h4r2Xh4QABJggWK7Wsq
X8OpNDRsoOmgtMtjlZX3i5ceb8+d3ARgPKCERep1BZZcaxfZdtWfpmHl6LkstT1tSz/+ByubNAaK
05s8hhCkyhHcTiZPu9N4V2aPZaDIsaWDOPu8EKAWkmf9XGj4vPPtMWi/3/7xkhMX3ZVoszQA1Nny
0sslzwtDYzqD5lJGqBPrFTjJSmP5Qmn3E1LeipmS+ReUl8GvBYpEnA2CL9s9isfalMNYV+LOfaxG
NCnqJ/yfaLNUyevJjYHfGA9wUMYR79tGb5EmY3V/4t4PB5ldFqDmO6DbqbjnxY/bsyi5QyK8/7W1
reHZJs0Xas0kgK3GRavUevL0OvQHXPBeh+ZLppMQzGCKo1E6PNBeILfc1k28fAdtV5v9DNU9k9VP
I2Ig2LhAJHYs5gOOGsXCyU4wSBRs6i94XbzKJ9qhJgtuk+1phM6EtjzOadLQURHpFEbER3PuOSDc
1jcj9vTemtrPYGF65w2uIiiozAgebwx07np0TJ287kvTf/NA7TZOKmIS2bY6m7ArJHhfuH3VZN12
i2maEM146E9Ds+ltt/vjw+LhgHIP7pRAcsERhNCz5Fmm4VTtUDVbvWNqo8NksHIraoe2DB1r1g7a
MPU7p6vQPqqP7RHyo+ipq4fx4Hat9rAYZrUjyCPv5zqnJ80x+ruFasFDsegstlK9iYvV1qOZrvod
MCffTLtq7v0uMx6AWwyedG9iceVYWjjaXbenEFR6h2ZctCL5OTvW2YC6gzNqipr0H8qy62G7LiB6
gFg4Ylzvq6zJjNprT6A4BMVdU+SHvG69ow6h0CQg+ZPZgnR1brXqxag6fzfMM6gQPdqguweMMGgp
7e51BmaEbEAjc0OyJkrLNNhxZy5fvLozFHtVBunCEfT3B2/uch4fSAOlit5pT1lvo83Im++ZE3z0
1nQH+fSITE4ISaoDiLAey7SLeGEofF52hpzbF/ykCEptLSCYgbPWDMeKhDz/jxaEU8rhqNHkDUbI
PjpeOFTRbU+XDgBJAvJnCEBe4XGBaG5oj9zxVAGEFpBfWUcV0UdlYfv72RKNAGzRQoeFNEeHd5Sr
0FOysINb7f9GsP397PtF13ek3kZg+1G5xqATNN8uxICpOTMheNlI8K7GZr1FSds4LjV6j1x/Z2lg
DSi+3F4OCQHUpSnBofyg0c1gtDCa5SvRHqyKo2/gMaBr2NAPXQD+mm5P7N9c9/ZlpeJtkAXX83EK
vjabnQ1sDYxj33jWsS7v6ypeVUSAUitgA7VBOergHV04J6a6S4d68tvTWoPZLzL6Q8VC5+1qlJjI
TfIMFUFw5ojJIwSVMnNm2Dek2UEIJhj2HVHc06WefWZCmK6Gll1aBS7Wyv3skpfWVnxfNlE+Ml+w
cEFs+kptGlLWBKgd0p2c4sWeD1a0zoexVPA0y9IdYKmA+wd4FxVtYTUgJJBB7RqD6P0XDrUFM8Nx
CoWHJ0Y0RayRmUIx2MYDHshzUBO+3Kk2M63WrpBZcfPRZj8IRY+l/n4q/KhxFEC+Pwe0eJIhc8QZ
Bikb1CIFWwOi8gpGUwTmohn8CDR1eJpsSQ0iampihH0TgUoS5BFE6+OqZ1psjJzuzKpYDoHmGyHU
TPGSOaTuk1uYxgdHs7si1NzV+zAWEzkZLhrzyzLwnlPdXE8o1X8eG1PDA5SF7lXiLq9dR73v6PpH
T47mBwgX5iZ1DXIGm4D3Yej8LmZZMP0Yi5JG5qi1Rz1g66e875Hj3o4q1yESaSz4qQAOx40QxNKX
E48eCZeaGhtObkpA14BbLpqFUlul5Hy9H3DZAZHhpmeqb4pYl2Z0k+Zcw3BOHVYUpLdc4T+SYVx8
XwjD6JKk6NLF900nXP19MO+C9s13QgwB2CXsOlRjLUc4rGanbCsQvhSnnHoxocAXvL2TBwEJqCJI
t8A3QXV3OUm4x+ggzG+L0+A/FOUBlBxVo0jjZPN0bkKIS5U9ZyDSawpUNqB9EFXOTlMxx8qW+tyE
UNBAjUenVo5RuGRPG/Chx7c9VvF9X4Cp5hNxUzeoi1PJ7jPk+WatqoAqJkk8hWZvcccgwwiW4pPb
/x7sd5te2+1RqGyYl2vtDz2aMmvYYEOkL4faurdV2Y+EVXfzJ+w58PGAXE/cdEu55L02aDluXTwE
6D/Uy13nvpTtHUrTjWVGFC32wVeW/2LuTy34heb2nO2rkez/Zax/f4ewOQOLk7Q10vy0mjEz0Qwf
u6rnRNl0ekh/wFWMG/OVapSW8mnpaVmc/Cm23ANPX0eVHKvKhLD/vZFzr6ry4tRhxbI7Ro94sb49
UdenOk6+s1FsP+EsX4VydzcGI0xo3RcDPe/t0Rui/u3XhksrwnLgNDAyoDAxV+mOTMfh7dT7+D4K
jED8oZX5Co+DHrGlzCoLbIT63VDu+vZAVIgLWQw4NyGshVX6lJPahGfTEDJNfnu8vRDS73vIrZD1
gNRfhBUSzagG0NKDR8kNNT0iqquVdKHPvi/8/sAC3Jrn+D4LnrNNDeYZHBSLSpBQ6rFnVgR3aoHl
L0a0fJ2cem+WDxWLTP90e6JUAxF8aVoohJAbDwvxGcwrvh8F5X07KYxcV/rgUGfjEM5FNF20K20x
W3j83A9UBxeGFvrOt7m8M8iLqyd19+72sFTrLxyTzpwbIOfHzM3LPvV2pSo0q74vnJHcAk+1O2/f
tyLfApOu4phXfF9s7NeKNvALD9/fuKF+1SqkperzwsXAoqU3jiUWBBiu4bP7/T9NviMcjWZFLR+x
Nj9Reu8Me66iE5b6LDo3gOlHuwMaEi6jLJ2I7y3Wkp+qNXKGQ1M8FyxsrU//MIozK4ILzRN0oMwR
UbDyI6c5pkF8+/vSzX32fcGFiGtbXeaB85Wsdzwpm7t52v0nC2KiBXXJ1CYTRjDp91UQ8+lXn35+
swl0hOCtAIWyLbkWHGmgFdQ65yw70S4coNTeH2aq6N2Q+KqJh4hNOCdAIBdZIhZOC7vPmZbkaQq2
mp+DPu9vD2Lzl8v7pIm2EFD04/MgpxZ7r1Nj7IvFslIoQ7+aTgcq4Q/edLTan6RTHEsqS9tYz/ID
A3Ul3jY2WpxwBWmL72bQxXgMDefhq9kp5m3zz1ujEg4POxgGv/cxqtR+mLNnEDeGaX5Ymi+V/Vhj
uW7P4bU3g/gXwIZNh0oiA5MOA4TbqlRPHPfoZhHeiSlTbJhrR9hMoOhjA01zXTJxs9wC91ZrJK0Z
eZm9o7kqQ1RYEB9TVr8uSfPHQvEFyi6TqqgkmyTAPsAgACWKa00OFmQOdZ3JSGbinWpQEXWLuXNy
osB/XsdHH1TSNpwa1wdg84RNWad+M8waMZKqKx/ThoJ/of9ppMMOQAPV67dsyrAn8aCwCVFcvRav
/bw0C5mNpNH4vce7XTHNCte63jQbtwdeCiGcBS0T8RbkWIPnmjmyhDGfH8pheke8sY7Asfhj4vPX
ZXFVDSOy+QNrzJ8l2rRThJJKnvNgLEHOCllHyKitVfPNna3P9TLfjZayLivzCRthzUNNZetFEowZ
pKRr2zI9cfV7Ay9M+i/f//L2vXluYlvDs6gD2oLFheehKTTzQ4tDVE8b0Pfwdqgm1gkwdFR/LUDe
XPHY98tmdWmgJ5B1ioeVRkGuKmLLvO3chDBZlQWsUdnlBt6r7uj6gizy9kwpvu8JO6dsXY2tKaIY
cXkI3VAwzP6DARegQIA3JJogjssdA8gHbE37tSh+1HjXuG1A6k6ANiJAAgN2BWB2PHOwCPjTE99O
sxjibcOhn3wbmBvy9scfrPdWXgY9txdcpWHDNPUG17AYNuhXKepRjvUvs3VmQUjBQBwFcsTBx87X
+9e87F4do1Z5reRVBsMAWxegLsBLX2FBrcDrAzp7epKP43e7xEmc64/UrrVdNpJfkJjqwzwvjtzt
jkCNhgRNAagD391eNlnIAavMVs+GoCegHpdb1CwY19nMzcSxouGjZiSI3sOqyHNk3o32d+RqPnKd
Kw4bfVk8zlLHSPIuNY/MQx136D2V/rfUChhqbLBxoHplCeW9KpggWUJ0IylA6JW9R77zD14BWPD/
DAhz5ffQ1cSBYSRe+VjMD/+yRc8/b14uxWg7WTUuUIoCh+qUx92brxWQyDr79UIIA6bK4Z2Oz2ve
kYOkW1d8X+pJNrpLgARG4VCEuLB+bquGob+5tyM6HEjwEhiPpnO47a/SRT6zIkxSOjTQumwtBOKh
BICviH/f/r50V2IAUJ6ygJ25fh/TnBL5XqEnRfPJMV5bsD3mTpKbz2bRPY6gCnQoiH7AKVynL1Dv
vW1dNjrPgkSxBe44C3QUly7Q0bUHrZS/Jr7fxkXWxm++BqBdC7EGAiYeek3E+jTQol1fG+ua4GE+
LcJ6YuZ3IK3qXVq0NK6hTLtzrIUrLgQyz0CUNrYEXUemLlw4W+BECTOQaUxtkIFwuF6feA0GVNdM
m2PjV4ui70E2i3gCBoJ0Yy26Yr/sKkShKRh1qP64d11Q7zV3+odQcG5CcMPBm6jf80FP7Mb+vlbj
cW0bxWujLPsEcxoOTizZNaXjUKXuGhjLmqRLd2iG/Mm28za0+fzU0fzjAgpDxZhkJ/i5wW0Zz7K1
OjfK3NdhsCWfHX7fuUPs5MXu7R4OmK2DITk48nQxCplaOkxglExMp48AH9bXLv4HC4DFonF8a7K3
Nu84G4a1Ln1h+Atqe0UfOv0hhxjQbQuSiQKKCU+eODJBaSc2ORV9UWTOuvnz1EfQb+2h511W3/+T
EfE0S5tqXSi6LKEr5dAQt5Pd7IHNPSD+2yMqRoPrBkICsioR5lm6c1o1I0YT0CPRfqIJRuFXku2I
8xivKxuBGsTXhWSqAoVY4WmVBf2cz1nwq357VW7jx/P/XG8heygePGNNRg19D2vSe3dl9zSSz42F
ykarON8kq44kCQ0BUDLdDjnBc8GfYnSLpq0JSHsr+uJ+7h1F3JJagOyJ6YAeZkuXLj3Xy1rfmn17
TRaN/qhasvPy4XEKVFAZmRnwX+FoQwUNEFEhT+qN0fYXHyfcqj3pK4m8tYzGXgEzkSw6CG+Bn8Kj
EHDjogpoN7erRVecZGn3rC/P9a837w4AcKByu7E2bQxal1MFIp88CNIS9yW7/+ZAlaTpgw+MaYqX
e+lU4dBy4WEonogQe9JQK3OmaU0ctnFh871ppq/+7LzeHo0EcQi9dmxCY+MTDYAuuhyON/rVCDVA
hF6MKlxBsrarCOpmtMyPU073IzBovJn3ILQtwtGEshkrM8WPuC7bbb8B7ofpxB1RPKVzzxzbXCvX
BIw/u8BLX5jlvWel+8lK812nGY9jHSguH/Jx/yEXBBMvpGKFZeRgyEtrTjG/U2nuV1B+/ezLejqO
Vvrd8Ib2fnY1YGAyYsTcm5q7TKfrM1qxVCFEts4oW6H9CjFdR6nvcv6z0R91bfsdWQ6e9GUJF3Ti
+Mu6u73O23AuK6OYYiiu6Wia2xqMtp9xdjQtYDMfICS2JmRmeRB51dgf9KJunzo+l89LDWUd05pV
9B2yrYjMP9gwX+ARFQMXA9Lda5ixJjUWVvPTJ7qqXo0kGR4CyV8Twpk7D6yqgBCCCchxufOTHWjx
CA2hdnz7+5cPwmbPRI8xyOEA072cwnwN5pQZ9ZoEVpRB11vVwCybrE0i889GuObmqiaIi0FCe0mm
iGfPnq5IhWUegP0FyS+g78AIJRwiQYlrMBjAl8So+6NjfS1qfTcYEAH4ClRPdNvbZIuycStjkrZ+
f1fYXObq5UGbjkvyYHqf9pGWfXr797dmXEQLvHcbhuDNbLDxtlrRJaHHDNqR+fNqPhf5/rYRyXpg
z2zk6TbI5VAZvVxvXNJmb+CLkwQQ3H5fjh/+5fPYituhjjRInCM7Y65WUSdB+t46dwWeRG4bkERV
/P6/BoTkJ+jKCRdjGBhxkRzNEaPgceC/Nx2+M0c9BLd0fNuidMYcPE9uWQSeKs3LGcsrf1oQVGAR
RGDZoVEc7NuqCjEMhTHQGBoYF1hPhRmjEK9qyUi9pNsUGSJ+akvFAFQWhCmDFCKtc4t4yWQcoOhU
sSHsMhVgRmVEuJOyIjMJxuElLN0Zxk4fY6LYHnILgKaCpQD/itR4Vmo5Hd4tvATPLCi6QgDFTN++
w7EWf01sP+HsPNHaQV8IimtJC0amRtuioV19bT+83aHOrQj3Qqf2zXVcMZACeiv1AfoFt7+/ecyV
R3kmeArRWgjwj/B9dPC2M+W1lzj5N7e796FhVnyzv4yrCv8nXRE82aAWsb3piJ29dOx6cxw7L6Ha
vW5BXeW5Vcn1br/1eix/TWyb82xFmopyw61gwjEeJ31npr9tskQN+KT+Zc7+2hFWnpLZLCBr9meP
cPuY5rFd7dPvAdvdtiMfz9bCAfVWtKgL4dcMHG1BWcdNNOd7rUXEf6kAOP4XB8Mx9f9GhIgVFLpX
DUEKI/743llT9JfaimKKfOn/mhDO3cXWtRZvBqC6X82P3Hb3dkt5OLmr4gVUFnxxJoKWBE1eeDQW
7MxdVvtovvMTrQMZQZylb4+NUARHZQtdfUgjxQvJsAaFMS8cfPrBwWnu2E8vO95ecckI8PIIMAKe
iZEIiVcR0yacTpbrJKy+Jz8KVf1HshBIsnV0lAI8DtiGcHy4gx60hDuoqPY8KssBOlqPFn//1jEE
sIDzD+EkQO4jeC0kddDaP5cm8uxogewZV9xbrucIRWZIP7tojsWlRbwuzAtrWF+jCG21WtyZ1aFr
qKISfB0UYQKZLpqUQR+Os/wykGQWt/1y1cwkKN+V8w/XOzXGI60OQ3W6PVfXC3JpaBvrWcTKKRQg
uxGGwBIQNgDBG8CpKoHRquFsv+LMSu+WWtPVgZkYLmS1rBeGzuW0Rzdf8c0pf719RKgNbPk16E+u
+uL9YLSzuvLMxIMiYsDz0MmeWFHvblu5jozobflrRayidH4Kul1cmhOoU6X26ya1ObOv0ARRJJCy
mcMbOkLvVkK/2o8TqBWgDgDW6L4Z4tWuSshGTt/NzHoADcc7c50+3x6XxLe3Duw/zf4IY6Jva0OW
cmbMc+JN3s/aRYzxSoVvS03gDgcWVIBkr67BhtXZYKmwZ+hBvsv3dv7u9ggkHg3eUAgm4N6z3bcF
X6M96c08w+e9TxV7HPOn+u36PoiOZxaEjMWBrBi4Pa05SasqZPR1USV2shlyN0EBCJXowIEIKbCe
+15hme2SlMUS9dQNeWYpYphsls5NCAlwk/nu3EHIIrGQNdI1nlAIrFWlB0mBB2UHtBq7KATqWHFh
LbJusUzO4E2cQJUqaiEXOxxA5JlpEXRInWXH3BgydbcdQDJ7eD7TUaJFMukiSboMNhkfm2qkKJ0H
JpQECKiPVJMnt4B6OV61UdARN0lqL8RgVqcnbfbdNn7Z/PftEfxJRS/zSHCnoULrI4VAkdMXUqK6
hmYF43iL6funlR1Gx4ihkDxbeADykbcsXzL2lHX3TbvnXX7oO0X/niS4AVPnmSjWo6kIhbnLGURZ
FyxuJkrqxHH25sruinx9pR6tQgjwKKresrkMNvwOSLcQUU3B1jIVPBvGbk209FvLf/WFCmihMiDs
1rLqMw2XSBRXqRbnU4GHjlpxKZaawHMWChWgi0Sh7XK+SOHi2ckp1mQNGoh1s/UejPWKNZEcBMgq
bbCgAysCMnxhw+bUcot66vE2XNVPs5bHGpQDTQQ7QJ7KZGrc77d9UDomvBKgKoJOoKutW2klbvkt
1sWCZrYT0fTn7e9LAhD8CHUjAF22p2EhxqHbmYN2IV2SrnjSQeswg2WEF28/aizUdSChhfYeoHkF
I2Aj9yuSoZxXr1pcjhBuV92QJNN0YUFYloWsGjSUYAENof4X1ihi2fYDhUAAHCW0f/4oFKIEdulZ
PXp+zNHRKKSVB/RHpNCXnPqwpcvzUJrPHeAuIEL9h/wZrNhbDRQNYC4u5ZdGhzkfu5y1DBkUsrWl
ijJHcfpIAgwsQAABiDAwGIlVJCt1F5stOQMeeQod8rhoh3mC2Pfuto/J4ijsgO4MgDEU3cXad6dr
wDtosEOoi+zpJ+v2S/pcWPOdrh1Hep/N5d71jgbN46pt0aRrKCKDdKDI3HDUYjavXna0ka8axENZ
0hYftLWKana/MCDW6rejnwAaOTMknBiLRbdyec0SSKaU0UYLVg+qZxKZr4O+Bv8AEH+NjcFjUOFB
dmpKmvoTRFY9Q7FbJSEOKbUJfjokPUAQC2G0Bh1z1lcjT4bG31OoYZjmErWg+bMyP15rRZ4otYY4
Gtg+Xt6AJL708izTnalpWp54lbabzKeq/5Zpbuim2b7ov9x2RJkb4DYCpC0uv9c6eLrXEM9l8MNc
H3CgLrty7fOoKcHbNKkoqGQh49yW4AkrgaQbs0uWFL/djDyNP6yvdOqehh+K0CTzBpTrwDfugUMb
b6SX80e7sqmtfqZJxWMa2oNi78rOBzRNg4YFZx5UIoWXnqkqGt4SwqC4lj3rxfxhhQKeVWaK+69s
FIBxwN02smeUbi5H4QKbYOLwxL6p8vhXZlTx7ZWXrQZKmyYOUTAiXkGumplNwOukm7D6J+Q20Rq8
IpfP3Du//Gqooo1szuDMeBhHiRMMYcJgNN2cSVUi2uDZPAwMHjYrCSlXTNm2McQz6dzKNqVnl/lg
wku2SWDFXf0HwyzuwaS4hn4/35ne+L71zRaomAy87Spoj4QHNMCVDrV0XFA35gHhYKpMnQCh1LCk
I/yV8/RgrONLx904WMaIU/ZEG6D2xupbNWkqTLBsC4NVVcfbB1KWq4t4PxkBSBaxrUwGfZD66POT
533uIOB122H+DOJqeoMNcABpDdREhSjIXQjvaSliRRPYr2iKP2UljVGVW6Jidp6ylt27brpry2Xv
LybYHINYW8q4HSFZYnbzM/OzZ3BAHACsUwQxqXfhLN06BnC7FjPQoK28wC0wA01x1w2PFVroV/vt
yDpQOEKvaHtcQnYggmAAiwkcgC6XxNafWuNgfLs9u5LtjqIN3mQADoMoqZgQdrmZMbs352Q0xjD7
4CwqkLBkklByAJrBwR7EdWD7+9nmcBvDbIMKv9+17sspDwczYSoiEskGtK3tVXdj3b3mxGBcG7p6
nuZEMz56foNK84kuPyznPTi/OraD5KHCJ6WzdmZw2xtng6oaz0pZvszJ3H4uioclfXv/A+7RIHhG
wQ6N01dYeLxiQvIn0+fEsXcjRDRVLCKyVUE9HpkL0guQIwsDGOzRWebA5UnmBeGzb37IVaFXkk3g
EgvfBdcRbs36tmZnUzTlWjbOTOeoCbuv2hrs6UqLMADEseoImnm0TJEsSeLRucE/sfLMoDVnNctG
g6NlBAo86w/P4mFfvHq24n4un7r/DexPiefMjm5rzG872LGI85yuxXHMoVxiD4fbG1NlRshaRmMy
23ZasUITamrms4unoObt7cfo4gIlOg4QIBERYS8XyXRBfcQIEkxehKvzmJL3bx8EeI3w7L4BEUFk
KnzfXktjTOmcLMvOXnhIzDnk6T8UNIBsxsUcbRsO0hZhqojZlGPvo6jW9y9L+jGzv98ehWy3o2aH
gjPSFtDLCqMI8n7U62mcEpYjayS5YqVVnxfyRtAps7JbyZQMc7x6UaVKHLefJ5yfaAb7+/OFnagX
QM6tE76P7qMJvaftwTDu+343qd6TFYZEtZ1p7FyjRKMzdkY81mHtn4Ilqh2UON/8egkZLGTAAA5h
YFepR+tTR/Pzbkpch4eBXaDzH1SPvYq8WLowNoA2G79VcHUhmjoN/72Yse7rl8DqQqZ8BpIdXN5f
C+KM6f5I5sDnU4IHmriu3nXe40zRVhmN3UPdPxqVirZYFlXODQq51Gix0e0WGGSzFU7FYzd8WdfP
t7eL3AZAkxB1A/mmiCHSFs8G2FWfIB+JoxhdR3auhQSdIrfNyFfnrxlh2wy8SmuAeeFtXQz+XdQq
prvbFqT+jPYMYDHQUX/FwdsANz+PGfb9MOrTQ8X58IT21/7VNBg/+LRyT3m1OMfbRmWzh5QehUaA
qsGsJoRkZ6lQrZ/R+dilr4Z+b80xVyUXKhPC4U+6TUYkgAmj+5IVVojCZhigu+H2QGTr8weYCGyi
eY0Pd+ehdRti4k0Agksx0xWJq2xxNgJ/FJjR8nyFxPDTaUn7leHNmYy7lj0uDl5Pgw+d+82vq8Pt
ochs4VUYarV4dbwGbw+2PTNA0Y2EGV+4P+7SdY0D++vIl5jyt7edBOiCxOvQdjQDJLr9mLP8Yu0m
p4AoMxqu5jLfDVpvPs2uzV/A/KbiWzC2PSIeDaihg2MarA6g5xGcDew8eDia8W7j82VPyEuhn/A2
sPer/rFGBLcmghbLLEz9j+u0a5s0tI3v/fRI2x86c/eLezcsq6KKIuHa2saPWw1ulfhJYonS74Ol
HS0COL59SKkXdanxYjE3IlBp8KcDA8UIEtsw1b459l01nBAGIsMmka2Nh75WlbP/YCOupshFGEM5
EVya4v2LeG1aQQ0bzS0jR6Jfx033XWvLE6j4B1BUNIjYw1PRfV/zBkhfjmDHopn9TK3gnrE+1MZs
VxcQOHXXJ59ARo9MioqqfBExYxs0Ag2rIrqDVJt6roFFHMqPgZ+Hy/pcUjyR/axnIzLWNpq67K5v
k4ZPMQHGIJ9wvtRgVViy0KqNfcrm2DIKRfCUBJmtzwGxE88zAJdt4eHMjdPRn+a0QcMDJ2R5F2T2
9NC3fD647aKiV5F4MWogDqjZNiGPqypImXHNGQmWqNdI/+iP47DHPPG7Qc9YzEDK+VJCEOWFkkDV
DyGrp4NpY7tFofEJmYiQei6W30wac+Cs/l1lN7vM/sKGIjSWZ7I8g7ogJOmHzognPWKGhjdlxWFx
FWNRQUc9EAgooPURnYT9C3mpErT0DU0K/8FcHn7fDntXN6qNLV3f5FPx9ooLj/D1ZdXsSa8MvLV0
kH5tWZWHdlHMkdV29qHAg9hbu0sEe+K5NA0aQXsPTaZCi4wU0A6QY38ySa06mq7rZpul7RkJpav/
I+1KluPGteUPPUYQ4LwFp5oklWSN3jCswQQBEgTn4etfVi9uW2WFK3zvqsPu7gIxH+TJkwlKwblW
Z9c40gZzHohd3wbwbFRLWlCKWlaRN2FT53cdpBNS7cgrD0KPoanWKv4vxvakJogyFyR8zk95VGEO
FTTf+iOZD51NmCH2a/3QXXKg+2qBoID2P82cts4vu9CbvX6kM5qxlBN5umSFePlzR37b56eqRUBT
wBJOdMJzEKxzrRIWTmt79Fb+qDgJGPEQ+UP81H76L1rCWxLX8Cl7dc7f9yvX7P1CtUdrbR7bcrwn
5nJHs+HCa++LDv1j4H2K+FA/dA5ctEg4o/bIaY4LGN31ADua7d+LGqNAABUIIPz908Y5VoHSUg8G
y2iDGLsuz5k0L/Hsv+wFhYiSezKmxA3/eeIrSWxeNJk+doU3sdGpxliTsryustWL/jwvXxwTOBvg
uoKkIoqLz1cAzZsl6GvdIuMb4xh01k03bubyv5kWVA6AhAm4CkUvZx3KINnbuKI9knZRiq2kGFo2
t8RPFA2KC9yCL7qEK+sk5GsB1vXOaasZIHXEPehSOe5Q0OFIHSuU78BT528fMae7EQrdSIiA8/Eb
QLIO5bQYtG6PEKSZtzJYgnStCv9CK85vNyQkLbBHkV8+lR8iivk8eI1XzTPIvfWxQbi6tjLEPxRk
mnvKbBk1LU5aa5uVST/okK9QXmcEpghgt/gp8dNg2TXG0Vcq5GDb+SJsaOzyGCJRIEfarBxTUd7b
NX7IRyaU5Rz3RD1CpXlH+U8noyHFuhvvfGtfFB+diPp673i33IsyGyXPTNpZOikddui7nVTOdjEy
5somaqTNeBBjpsMRFeuW9dfytChaRuL2lGJF5QZOls/DQjLokM7mVB1zMUJJ9aWZdjPPLgz+72vp
UyPne93xdVlCvbo6LqrHsEIiPZBJt/C9DswL4cDpez/Fqp/7cw5NZmtg1t1AqmMgwYuo7wZk1Wfj
GSaBoWmgUHJ56ah3oXu/3zCfu0c/jyHXFjXcklZHGHcExGMGuTRLX7aAnY+li1pg8/woWwPddH6P
Fuqf7b68sNMv/fjZ54veVxBcwI9LCj+RaMzu/vZwxPD88vFnGUgo/c+yKzAlhr9r7hd3U4mNrS/M
+++H/akR4GE+qsrBLDy75XM3MHKns6qj8HZ5e8Dacp0L6PoX43SCiVEnYp7o1/55bKaQ7XIFr44m
RDzZeMnf+uufR9YZ1CRwk87p3a2obdcyJFauSMYGj6lLaNHphDvbGvj+fxs4fcAvgVBFxxEExao6
ltRN5pKEY8U3WngpcbPDslQXpv2LCBOCKahLAB8AzyDkvT63x4vBrTtk044Wj9vtDDtGuiuKnXTv
mnW/3Mu/LoDBqQ6M9/RghqTdbxGtmdX+JOYZ/ZPZfg6K53VST6SQDZPVaLLC7W//vLB/p7KetXg2
opanuqCWJlZEUDeIX8sIb4MbMFzjru7TYjTTZnZYH+hkdZ2Pol0vBJ6/v73++QCUpiLEgbrJuc5B
ze3ON7qxOjqjdwRAE9tQohkbmXhzkHR1/VgjXAgLX9xwKA+brYx1Tm7qukn+PBJf7D4CB2YYLDvg
2P92iwxD0LkrNcsjWVrQPo7GOKPQd2B/buWrBWyhegOPPHLSzj9bUHNuiED7XnnsM8kyesPFHVdu
CJQ8tHt+AYT5sjE8jKDtdCpiPicemYVlrNUoqmOrbryxY5W+lsRMTQC5I18ujN8XFyQcByygxTa2
DED9z1ulle5U1R32Pim/0+Auy9NVJnr++zPy11bO6xPyGg+u3kWXuINoh+cQif5erJeqE75YCyfx
TbwRUKJwwow+98VfASa7laeOuXqamydZPUj68OeF8MVR+amJs30HRytPkslRx8HcfNAg/d9+/dTB
X87JflmrzGzRAWU9Vphyu7kEpn4x3Z++//Tvf2kBkShc0evTEE0/1vG6N6vUqiTSgjz+c1cuNXS2
Y5q2bWfcZwpiFYxbUQ6Co9xW1qV1dWk+zi5f+8R1lgrNuOsQSvluZIi7ghBAfuyVr15TAPKyQ39q
UuWWzK1SsFZhC3oTDEZY0qfRPJjI67rGgXSplg4T9QueVOE0eiwI5AYV5YjW97DrZDMEqNWWVgkt
+vuVLElgqDCgHxAvYUo+iQBOGsZGURW70H30SJTDGVrAXsx33s3xUcIWVYq7xXydOWUuT+1xjO32
yqkvnVVfDAn2M6CVU/YfpIyzRSSHmWZlpfSxKMEL0nk42H//cPpHRgW6qvRUyn8OetbOorSLd9mR
kjmc4LQyX+LKnj7yLGI4AZj/aeEsMsxnvGtrr9DHmtyDWVXMT45xYYV+PU7/NnF2Wgz9CB/pttRH
4r9SemhV9Nc74FMXTu3/stXGvjW1KfH7k3lVTmnub5c1yfsLl8Vpgf9poM5mG/VMw2xTTIVnuXvw
0VhJ4zxLEf0gq7RrveDCjvvicgLe6pg+EAcfCMfZvibSLEHso/XREVWo85J59ZEGsVAZG62/rot3
sM5wO6HuCMI6oLp9HkIHOI3dT1l9FARiIQFIvtlzWf01BeDUCqgL0Aq1YKR0ruKxUAsv0Fzr49Af
hMf6Sxy6L9fyL79/1ot2EE25OLU+yvKbCG5bpBb/Oll66sJJNfOkGIPX9NmxPkxy9PyGYq1Va1gP
dwV9LBtwDK708uPPq/rLzvzS0tn8B6MtCpkRfczg7FF4Q9oM+3p4/3MjXy5qFzIbmPSTKPDZ1jRE
d3LzdDFiLjsln9aNIoxOT7YM178uMf5n6P5t62ybZkZpGBJ+qCDlQzqkMxOUmVyI1r8es3+bONuj
fqtasnbojidGZmSpjzzQfEnX8KtGMFanFw+iOKzmz3tF1rlYhBXoY7VC0dCBYuMQxEsTXKgp/7IZ
+CieeEsgoJ47t49CZ74ti+aI6WFZjuh0KmNtfPx5AZwG/fxUO+WtwbxEXuk33UuvLixohJeAgUsE
i5lVwBlyvv9zG18tMhzQQJkdLDNYSX8eMPw910Wj0BOUGetoQv6oYhaMGtYbv7igtPNlfyz47WI9
4848X9A+umFXQjZHkKQs41nzC+P1RbSFHvz7+2eLeOWCGmsmGkiqG5E/7ol4sU1YfvwXT5NP7ZxW
xy93WpNltZmZGDPnm5wiFM3nNTKY2/XS3Hx1y8BjDYR+CzSD33jqTTYuVb5w9EeoH3hrHooyi9xc
IS1N98HKLyyFL4fPQ1UWoHS8HX6LZzTn0zCiW2b7qsw3YtbAUG9WJJP/cslBSQ+qhgiYkCeF6MD5
8PUo4XQaXR5X4h88nGkm4Pqs/DZlA1xojb2wLglhoz7/VJrwaS+hUbyIgHOj+BWZ/bPDtPSHZdUu
L4/wdubhIIt3260O5up/m4vgRzNmyUrXn9rMIPAM2KBY9tnQbKBJE49zyxbrbaosNqg6XLqAuW6b
cLNLqDcl4sROcIYybRextZBI0V6WaiXiBQI2jbEenGAIT358pXZRuAVbePE4aT/xZ2s71+shmM2U
VN/J7MIxwznUoBs0xIqLrog6Z2KregGHBdpyLqgl5dbMZDhPdmSWTgxEH5K7NRjm9ls3PTrQSZsh
zFOBIiYCE1ppddr5AWLH+nbpIL+8SqadLlmJiGZ/jFoI1Cyw73Ky25lYcC5/r08EM5eGPh2SGmZJ
gXdsB/h7BS34OZrVnoZDchONqJcpOpvV+lGb74T0u9LdrA4eFpbx0yMqdkC4EqZE4vmbgf+u7956
PiDPb9+iujUsOH+aMhHD9m2bk2GfUwpQX8WTj1Bq4KGdWWkXLPG6mk+1IeDqsjDPbkN/hL6/Zq1F
IrrWVzA6jO38qs/BfS7lGy+z3QLQZ27NeOlU5K5j6Br0aoXkBArqHpQNdYNRPtJa3fjLwPoemUir
GRIq6YuqK2QBhoOef1r+dT27jC9DWFtPZv7Ci5k11RJl+TfLBXd8UQxCoKwxIQU4z9B4WWFw2d3a
wRjSHumgZWUW8b41KCyj8qeqoQvY1SFgk6MJbUdPQ2KuZMiKMctVNwqpiAzkKt6SkOp7SqEnbvwk
woubjl5l3hAv/hIaHd2avoHiLoh0105iGhBIGiuIA3tbp3iBj3TiDtVG4pkWkG+FHlCNbEd93kXT
QJLKve6nJ8ofKvXYAnu3QVjsWnzp8DTzkzsmjnz3FqFhnEvNOtNihVMj33xTVK+99iF/pxNhdI+L
hgwi3If8vk7pVMRBb8d2lyX4unRy1aY62bz6lIkeXA6kTQpuXJ2AIpvXEbWtNK/0zpMVhpXGfQ/2
jP4BT5r7ZfKZoBX45Xqz9lVycnaxWlDOtBt3Ko/nCZ4VSBKNy7QPmtdsums8M7RgaknnPDJW99bw
uqSd69086Q0vB9bAbxv2IKFl8XCt3LhAeXYz2XGz5iEtjP2gr8u+ZzCTQfYpC4fpXsqZKWNOvPJR
wE4C6cxQ6B8GfRT+yvplCYO+3Wbqg/RmKII+Ng2Qb0oZ84K+53DP9ZYnXlbM8PtQegI9XGPty2hp
IULsApDznBDyB2wVr4EnvisIzJ16Oox+BF2UtJgqOOkVkRpEbM33XtCmdDz5DsNleh5PhmKIMcoy
rnr4oAu9cSnSY6QO7a7IGO3yrdVN8WK7kZyG0Jtr56F1JiMs9DqzpYcLKsddqIFn1UX8xGNLF2F5
Z2zJpCD87CR+fqddypRZbyDcHznLa7N4zMdWa1xkxOSrS7rD6visw1FdYVstwkP+7MMDeKBQq6Ec
i3V2AXolLHmcPAZ4cz0Gedg0K4OaIuONl85ACjrSRWW7JJXIjivvWvye9zqWZmQi3WfxPOx1wSbR
M75+n833ktJILSXQVDNEdgd7XjDdZqFTczYFTSin1C6syIGqT6XuvbYKu4ky2IQzUpKo8t+h3B6S
ESdpQGPfWMOsfi4APPQKJB2csMyo3xbTTNz5euznnTAFWwSJJDJjI26BdXgd6gqu7O9ARENV7Sqc
gpbh7iqUipZdh1wdMoPWjdtboVnmQFR8ZqB+MGuc7YmzVqP2WMziKscxo6ofBXUj6K0k1vBzpl6a
2/ymUB6zBrBYFh5aOJFUo1GKCs4yFIxrjJ9esyTn19qdNwuHg/yClKZE1tN57/OfPXkQJcUansK+
QZdnXAl9H0PK5WoZsS/LMRo8GQuI52WYMjkHCFJyZuY3AseNIVC55zBbPDmDE3roTWs2uxXS7S6W
qaOzjQtnaPgFwa9wjV3464B9w3ChIdv9olDKQuYAQA6OQTvHfT1gR9Rk15cF40XOhJZXeZOnvP3e
N2ssqI75eG+N+FOe9pLEzfhcyDwS9UcO0fbxlOSVcyhPJNoFWRFs77IFOqRlCKb9c1BWKZxlktp3
Q5OCEhjQPKrK26l3ooI027Wa2STXSKzFN2dUrCxwqJLJu+sAycCPHJdztgFrg404sleQzi3sHa/M
rxVGNLcBUbUPBFuRBzq16udmvraHeueh5AG1r6zLSdS3VlwVblyB2jd05M5ECcHS8W0zZ/GoUMde
Jaju3C3aTrzGYXXhoEq2j31uJ52LSRnrjWfxHYAvhRvCIE7s6yHM8jExNYkLbsXB4KT1QL5PBhSG
rT7ulRH27dtpNtZCAFx6hlvIQfUkRIJjW2mFTfLgznmoyvGonDaEdgszlmY/0x819UJNg3uJGW7m
gQXrI4eDyTK+iEnEk7VuxGyEhu3FKz9qIUOvQjJ+akOIQscLNouppke78cLJWDdLBeivfauKl2Ux
sLXfhFvujVLdVqiYNEYXx6Ha1f2rts3rGWsl90jYBhUqx5/mdd2665qQBmx/7sHa1TsYbhD2ww+w
WWNIv6ULqQRrfcRHmmpGYR1i5l08jSKq24kNRZ8QFH+q/tXE7e25edwuMiqcW00pUvzTVa9UXNjl
jhJ/l4MY0bh3evSZhDSHNzhxNq1xXSKyoI+qNdCICguvZR6CjR5pGenf+IO8b+zHwucpRGCTWjip
MRY4y7R1DPzuoUVdod29VeJ2GMY4mJt9XRK2zj+UjcMO8Go7UBxwOctzK15w2PXc/N7hBVU5ReRU
3zwNfkJbsVNJ4qKdHyvhIc2hE+EhJuMjAj8J1fXmoI3x0bdeA+gIQHI2bKT3UZvBh7dImLhOiVP+
9OGMGcwIBJuWtZC3cgoeOlxtOMf1CbhDnd65IFK0zfdTsEcR0VR2EdneKymB5Br4nCnYA0881DlN
4EINJWuBq2fXBRbL5VtR4cYeVdJWwQ+thjcU5e2BnFgj3+ajvkEuazsIfSXlq6eaqJVeMkFI1miC
uOyddKUTrGWWpCzcXZMNA5tLWGRzI11afhgCxJBFuwuqBrw9VKl3SWYgAnOL2PE5BM4R1ThiAw4h
m/sAEpzgJ+RuZLROYpju1WA/82XjgSDelMYVcoxhObdpURYhoW2kg+mpMQS4MTRCNIKj7XadijRo
qrg0NUilggW8j7TykyGYcayjNNOU0SChGC6LuM4QwZs6RTFH3E8qGfqB6YBuK6rvzDJLJtdlyHaz
drqj9hz1jQj94US7fQ6gZOWKmk2reQc1vn2XI0Rtbsr+2jIF0gmvhpvh/FpDipHli0pMxEQgd7MA
on1V34d+0cE620yqtWXmiBu8tcNZBeG04pw2uwiuwvj7PkR9bTzVoGEXQQKM5lgN5RbgUzxqMwxs
ve14vUV15oY3NLQ8vesGc4tUfdS4TohLKmyG79y1YhfcZch7HQ0qd4btx45V35TOEE/8W2XdQEYg
zDyKfv6sLX9vivehWpglEEFZ3o3pZ4BqOpZ583YuirB2czY1PK1RKGQPEvSbMp5He0tzdWNU691U
9KGh5kiN9kF0OYMLLiIessFkMbMbcULkYd7q0GxUNE4uCmWnj2l2oq5UGx+OClNQhtZkIVQQiP/y
hEPukpUtprMINgauHZ2Vz7Myt6hMviJ5HRu9PmhEDNi4y09dmgc7+GYbkhmrmYJnHKHs1MWj78bq
Casn79CV992g9kjcct0hR4FbtGujCXk/0edb23/LoYNkdLDjoGpTZ/23npcP0L1VUbZ0N0ML/tFY
3E95k65cRyihDL1piP0li22JGVVebPtVtEAUZrDC2oQUrwsBawPW9MRmAndpgBvdxj2Rz2qrxmzT
omPVEjAlboJxnIEn9S08vesJz0n3Tk22kVq4I+sSRDo+p9gjRzF41yDwf6M5fVV9F3P94mIWA7uO
59kJawHq013JJSMdgl21q5obAk2XarmtAsEMKCnj8DXR7ZKojTFM14vXpoLb14v41phPXn43zB8V
xMeDaUxzpTdVfe3XCLUXP7JqPAP5M7bD3jGfu3xgxOTXQujXaRxvfPx51PUj0f2mKb2UGgYcqeWD
i4uw09UbtKJDOqo0n/y4I49GVoW+8QbpuEi4w360WjwOCvfGGZZn1WShKHbalilStGme/VwIQnJU
DhHvhYCpIYQZoYIpbrt77nwfrC4eqvveeRusltEVr5TyKIurOvCj2d7DmpdmB249W+h60w2P01Bv
QI9LneXWwwC4+OnAiGVep45q4oo7EKfp9yYFyROvKd9BkswyvtfzjcD6GIXP2hlRqY0P97to9L2o
Igh81RNMF1ChMbFe/qimXe+/OeVLq1+LfsFRScIh648UX+zlJClHEk/gYhjjCx0Jswp98FA2bhvj
6wRj5whhEeyZLtXf/KMEfY6HACnzwKsG2PMb649DJaIwJlceRbDiOD74/b534xL8uLoI4R1u1irp
2menfZjEQXvfitXZTO3fwqgn6Q0LpW0oavSQSzkDHyE9hSIkfWI+VXHmHQd4RATFXyvDnTVyQkB/
QesGCT7dOoL8VloR1Ib6v+aGnf3+GXdg1XVmK+SsjyYYfOtqMFKnfwbMToDY2Vz9Okz0THZj9uu+
7C3QXGw8W53ODQsoVNdWH/1vzZxh5yuVwCIN8MSy9m1YFqhourForAud+Q1l/Ge4TgIiqPr2wBb6
PB3C9BtndEEUG7qkGW9zZyMyhlKQP/fl9Cu/DRnk723w/b6QG+0XBD+cg6oC5xkEQz88VEvNKzwE
DHYhrfEbqH3qjwtGK/R3TsKjZzlaiEFMvQQ0d1yfAVbh6P5zR778+QCUYx8iYydNts/DNYKJ3ipH
V0eV3eL40g650MBXiwv6QWC9QCoNOYaz+TDtibRB1qsjD1Kcx0sXm+2FKf+H2HI+G7+2cbYF16yE
xDrBUwnP/oMzN8ALTKY7vNxNE/j5S+e4B+gEIAFxm2XrQbvWHlpt2kvxtEq7yjnw8W5pUtNcI4pE
S4WCwVYLNjn5dQVpAtFNiCA5Uxx4KeYb5rPRJPBARRW+P0MA7H0iJptQRbEC1lY7Pebx4Jd4iV3l
8pp0RTgsT14RMDu7z5sxzpqbIVdbbTt3ZL5ULwPK6BdYNEqGgesjGXaSuPkEgNP/6+veh4FQoI7i
eFPe/Z9aunFYRqmO2BkznhUo3gHLua8OIg+ug+B7W9eHygHk4ONRneeRa5DQr3QEe1pEzUDZpuKD
Fk7IbRRbteKayH/QFffRWJ2kr8Gzdueosx5o8NwZkCchdlQZAIEMmRooJR96HXUIUtvZ2hBePbSg
z3Kv33DoVvDS3BhFca1qoAYAe0b6DsoFouwMgMxr13KmgSHi1Y+YToX5BN9kwM+t6/eIYZ/hngPg
C2d7V4Z5JliZC9QZZJEKGmaWMuzcHR6dSQJY8bodg++1Iw/jOsGKbE6z4jag2aYC+BQYxq53sVpm
VIzlZFeYO976YWPUsW21iZt7KUoZ2GQW2xYDyDs7WlwzmimJeW6yChkn3KD7FuhW0ReRWduJBMe6
oW2y8jVcjSFFOWWam04GXrkJCFq4AGIdPEKERzqGmgPCdFUhyuvbxFRDlKETgVFeda6bNBVw64xE
5izj3oGFRO3DIFI+l3h1Le59vXJ72028Qglj62LdlmFbgKCY9/tC1G9Otrp7kJGi0qgYNZsuHLgN
GeZgsLc2ng6bQHr82lr5d7+cu7Dj3YfIKWSyHxc72JVgJOfjbsCLtnT8BAWkkV0AwDeWCKfS/gTz
NkMXKlKmiFC2q+M8d0MN2DOPO57h5PW/Q14prhDYyBYGTTgeG6OJqfxQpplWc5/4pmIUeQFXY8oK
655006bKn6DRte+dKQXyqXib2OAaLkUT6gXU+c4ERIhpKLElMVBJgzVTtRvhPZL+NujzNFsCgLIG
XoBOlNtt5EtzO5Svrb4fZX63joaVkiVUVCcj0hxKZQB1zDwWrb2zUAQK74aDgloEZiquvTXBqroK
xHRDxChRUC6SutJokYQa0IkrDeQA/K3b1tuxMKKedyBswM0xn8LM6N4Ln8QED/bGV0kAgtOE2BWZ
/JF0YTaLA5d1XL0V1uMwPVpl6tEthj0MrETwBrpReDnTOaaoy4W2CDcjB2UhWRbn+bZWA1A9CBBn
dqQU3ZbN61RnTDdlUvRuSlocOqJ4ceiaTKOzMxy6nYqaoUQiqiEr6tI3EYRiBMhr02QCquGy2Rss
Bvfe9nngFcXErt0e5O4KzkCjFYKBVe/4CgwOjCG8MFE1BngeSDbhfZ04A6opRIcHcpdnwN9bTOli
r+A5tnpkc5HhvSim7CDMeUikP+R7ZLbnaHYbnAUFzldqyDdTmcVVBRkHvEdh6xuQlobZ2DX3euZF
BH5zE+mJI+Hhd166zngvS2PkkBAone0wzUUsRQmxv3WpQX0uq2TNxvIZDk8krouqBXBJhrvZ9o3E
EHOWqmX2YiXncaNKoEJ57tfhROUSFwWUpaxWZ0gjZAT4Srdse3sU4YpTK8aCXeOu8Is4F9KKeh/m
rSKQY4oAykzHbADuWfV1mAlKYHys7Mifpm4H0CA7ogSVpGYWRGbnoNiWjswlhsm4rYPQ9Xo83UCc
YRCyOhR+cOcpAOyllJEYsepxffQAXPh8grxRytyD3UbL7scqsxu/z/ZNUN1PXqfCkbjX2jS+t1OP
FUdchhRBjrxRWUGra/6Z5QuetOZhnWzkeN1DLvEGJvZ73je3Vcc/msZ5zLLquq3dzdKVN8vikNAq
Me/LCKTJ8Fo3FWKIoVCZ2HLYeMSDcVWdWg3ZnSSKGOzZQ9Ovb9tRHGbgcq0NVaQgSALgxT4e9bN3
gknyCPXIsXAE4PlyO+LGqbTeoALgCqSUg2FDTiF3gFa5xYjnv1chpbS89GNzDTJB2JJgOw5YJn2T
NK53NzTdXgAgVwtyGo1vJS4upHYtXjlgYy75TWcUW8du790GeMdYfWTW8IFaV6RSGn9jm01qjdWd
WqUF1z0Sl4o+uM78ZAv/sfEoCsSlt89XEqM2d1O6fQLcDLj3HNwDgNgu8wiwY0r5YLDcb+4DwwpR
KZT2Hl7uQYG0YBHs/MJLjILszdy/hfJcVDsaYPKEzAYsbEFUHEPT9MN2WHYwOcMdrb5r172TrYcD
sk2RUouNZUJwYm3cIOhZrUwkgucs6XVLIiLX62ZQ20Kpq0G00Ay1Ut9WV7Y7vWWZb4Rrr7co0UCt
n4tlDPzo56SAJ47lIw4UJKirD2hY3cKV4zCRLIK4EGe9l38UlR8Rj15PeXnPm/ne5UXKRflTFPnO
tfVBBEuCuPUw2chHZPNGajxQpgHx8ISHllzumobve2wD0+u2M8A0I9CsNHTE6fhtyYeDQtaHNDQi
Qh4kLl+df3Aj2AwNEqSiBaDu3kOyJAyAWo8rVoqwwsJCJpoCG8crqMoCBovxGHgIrFDmCF6qB0fo
RCnJVrzIhZ/j74OQSMIaYLZWnSWnwGOkNoP8KobdAt7apa2oIukCMa+8KB8ncKdtFzqoVtzWH3ye
ItA/t51GTQMiS1t7uwl5c6cxHiBtAQDUuA7sPlGteCD+ENey2FjIEkDCPeGDYHlWxzKbQsNwthm6
O/rweXb6uLORAG5pKk7Ic67CPm83izPinpJJaXYMdlI7t12RtV5vkc05BNMQGWJhLgj43dzsSC9v
deDFRqkhclsD7sp2vhyuLFdEk4cpb4fYlKAFl257rLCO7LG7NjzAtNZ7gIRKh6xOWbuHVXmHAZZz
FMkK1ZsMCvPRZNZhl1WRW77gimaQbr9rFPIOnCLliECowJRWjrtzexINLjwjzA4pNEQp3RJJG2un
Nt59UlxTWRxow5EsI3E/t7Ft/8BR1OL/9+Oi7zbt2kS1GEJQ/iNtDUhAIq+OvCYye/GSvesA8Dpd
EY4CsBQqKXBvWQZmpRjT0u4foSLNFoKklq7fgEIAHQT4ldv6arZFOhL9PCNf35v8W4MkravXEMQt
ZDyDWKsywtwkSHBez9CDWE0gXjAXDif9rWnw34ADiWpg3GzocIXMYv1eewuS0zeA9R8agbBjWBEG
PojhWz8hMiMioTrbAi/atqBoWlzBtVPaPxYI+KHsPK5b7N+ijaB9vBGNebPm/WGycKc69yNSjRkU
Cuipam52N47GoTfItPDMQweZ9EU1sMYb9tJ7F94AhPR7ZXBGcZkgfGSE1PtAahS/AKgTSLwLbjI6
q9Dp/5+582qOG8n2/Fe50c+LWbiE2bgzD2VZxSp6iaJeEJQDEi7h3affH9Q9V1SJwVr1vOxEx0R3
kEQike7kOX8zbSIBWLuhGJ0Wey8klsjyNToKK/JKKxHmpOhSwNJwSSa5sJLkJs3SPXqyy7bzQQFR
y9Lzj3pAuq1Pl/lEob8YD2CgmHLh0vNjkNwxOe90PcX+TWjpW6G6RRsVCzdlOA17qVmktCht5TDr
tYT4mNSINUYba1KXHOaLYbJWQa/fZ3W+qM3oKKvyPjLtpV85mzSgqCHbVRXry8L2t55bo66VXsOT
u9CtnhqSsfIjbR0UI4VN78pFSphtaSVKk6xXfG9H1OS9YtdM90aQU4IUC+6nG6tPt6Mlrkez34EX
ZVOl9Dh1C4967WCWlyAvbhKk1RuqHmL0CJfalY1qYFU4D3aXHRpNv2qnYDVJcAk6AbWhvaspr/uD
BiDdedfl+VWix+s4k19ySgJN13JIfsFMCYSL9anrid06bZOZ5mZg4oeiZ4TUKk8oTzjluimapW2W
y1QXW6mnG+52i0qZF75er7WkWnWqApnzXrYfFEvICCVjEX0KRbIyk4YDdVpHenopkmST+8hDzqQA
5S49IAJmZByI2tlWzKULhKSM0nXs0eLoHZLRv+1bahVIF0qfnTgr1glQkKrUV41RrYKsXYU5GP8x
IBhiFqvkGIlgY3Vi0yflsmZtyLJdGWJchm5/gWPj54hiM9rv2yIudoKahwk1KRpsd1H65sVYhfdl
Ya6LQNtKX98MHK+tLzeOVGSTbX4rcsnCWnlMCF1cjOZTQ80M52iCpOKbxdFXNuxYSb7UE3xMuRha
qtp0Q7Hwvc+2ny+8Ll1EQr9LYAcs9Ny+CAfrToBJklm0ysnVDPCD4XQuEoQsqiHbdoPLLj+uEych
Tik2iUhXgZZ8aKdiSdiP8bf1LOpyEVqQhYp851fe2uOmYkhrb9B+aqdEquNCOLCx1Hx++wsYketp
oBjhNosKaiox0LiwybIVSBAv7e6r1Ie9Euky8YHGVPWmThMSvvMdwZ1Y98C/wLHXGiAUUd71qX3I
phGEQ3PE5e/e7XuMTjj79CeZDwtp9xwX8SHT01USc5yk4b6ceVNRtB6T+pjo1SJTFeW9a22KtpHX
3NnESnrk7o3JpO7BbdIN10XLtcGnlJXm93ndrHqv3cbBk+bX4JPCvZ0Gl41nskJbqlkoLVAgrIFU
uURqbSDXmEJuPK/YZIk6dKFcVnGOIYNam1l3WabmrvPHFflpAHkxvdU+ZsAGzInwkDtkB49CI6Q3
5yonV7zaAbZQaSujqBduS3EyxYpA06gOR+C1hnbfph4VS+8iy27rXi773t85WbENKNQl8ZMS7ZZs
FBixZpmZyZJ648JqxoWqr5KAvEOc7gsPOaXexHrMpJrBAjaNS8ROVgM1jbD75JHkGEHWjBaCfma9
d6t+lRZfM6p1VNyXodPfkeFelk1PUuR970WbSsXrutb3KKoxsIClbFAXiXn0HZAsBhLumcYngn7u
WLuoti5U5y/iON6GTvExr8IV4muA7yzKaMMSUP4q7R0gZMVXcxw3vUo3aepQgOLeyRkTO+YFHJot
SjecoeiuoFwUeMiwmOPK4WJsxMWe8g6VIDc8lBwyaRiRIxkPTUHkmMarlOAlsFumvFw4E/K2TQMI
rNwONbdHa1j6Kjv2XCccSqYjojYUKxZDTNDkf3RUs+hAmgVexyU2vxQdlUDZcU5+Lnv53M7nUGBu
0T5KqL6/T9J0O5eRey2mMNLtukzsK2FuRkHBKVCLjkJ+56W72v6QFzXpEspYCCiCrN6mCWuqJ8mQ
eVwFiBBKbac1FAblU5aal13XbxJpcUJU67GPNv3oA5DR1z2l0T5KN1HSLTM1LdzJO+ZluY5jrhpQ
kwIjphBnHnwJDITlWaT1xnLqfTHpi3YylsIA3JuBDavEziWILHx52XnmRuQa814/kxd/LZeM5wLs
C4T3oTifZHgZeTvKKNQBkRZL8A9LRLCp7nwCnGNld7+f7n3Z1km6123CEsnqHmZaezBbrp5C/J18
74ve/JR8NP4XOdFOtgktDMNjYF25KaLNu/+sEyc8DL0xJI3QBN66oDie/XPA6NeS4i+/0knO2omy
OjB7RmSOZqZF0Z4Z8ddqFC+ff5KvFnZih243fyOSU92dEiukT+tzMnvnWjkpHOkxpOV+JCtu2F/L
6q5o2IHmfPjw6e3heDXD/2PEv0OjXxTAinzqnUyjN3MsUN515fvAPoPsP9MV46R0ZJEKdFzo3jfl
NwP8jTpo7cr0Nm/341wjJ+vQcxNO45FRTwMk4TaGvE4rEBb/4dc6AYpPWV5HXObyG61dkoCw1YJD
5O2OfP8cv9RDXozIyciTCmpFFOv5jeNlYp0qktRjUA0LRxQWKeu6X0BqHLinx4o0SS0OehWTvMjC
36aWUbzilMXzBYcHkPEnL2JBBQgQTMpv+mhJek0bFurc7vnq7HMB/KNcN7OfT9ZqZhde4frM8jC4
mrLbwnqqzDPyc69uBy+aOFmuQ6OPGtKYbAdyReIn/FslMsqIkP1x2fiFt1KHnVd6fpjfuDZFJ6Db
Nimervj29qx4tRfYHlAHh4Dn2CdryGnrQMIry28q67P0orWOGNjbLZjzI36Zdy+aOFlBdRvCzWll
fmNaibNCueCbk9bRxqsp6VRm065k1Mwp/6x/j4CCexFYdr3JUg+g5dRGW5eQi9C8HJeT5F6PFn6x
lgBhNoBf/OXgUV/Rk94HDAre8O1XP/dxTlalGZWTboYpQ2B96+tr5f2utsi8EHDmhv//XcvhZCG4
XZJyy/GQLxHPzZgsYs0/c6a83oP/aeF0FwbGPNXBRAtJALJGgl/qCc/+zldCM4FkJAmoU4GGvGob
c1DRHKl0i2sdH5+3n/9qJOT9eP7JQouDoIkLxB5vKLKG+XbwNgEUg73x9HYzr3+qH82cDIZuBb1q
Q7rRZp+CGALNmZX2+v77ox+nPiatqmwta7Xspkm0ncwCsmLTerLiuyCyYUFQ04vMnALnsI7A7wbV
ufji1T3xRfsnS921gBkGRQAkpbye6RpmfexFdmawXv2KPo5RuKgj5G+fBHr4Fab4B+f5Tc0FoSRL
Sirp7XF6tRsvWpgP7BeBRWZXctLLKr9Rw3OlfzLFZ50C4n/WxsnxYbbaUI89vTBrShV5tuykv43E
/dutnPtWJxPbDEc0wiIESgXpzJmFcGZhzl/il433xZc6mdG1Vbhl6Kr8xosfE1Jynb331UPUnVk4
ZwbkOw7j5YD0sghrQTcil8ypMhcTBfeqHM705tVt4EdvxMn0hYKpwaehNxD3hNNwOGQAGeUBFtyy
suwP/9HYCPPnWUZp0hZ1Qaf6qb2OKwqNsfe7qp/z7u87UPp1EymE7zI/L76b8rzGj4aao7e/nIDf
puZDpn95uxuvT4EfbcxT8EUbg986ubTK/MZWX+LmqHGLDlNYbto5q83XR+dHQyfrPiz0ospDOhOW
oC2UexEV9pozfCmnetuVYv12v15fOj+aO9kE2Hh0o5q/nT+1NVrDxV1p5Nu325iXx6/L50cbJ8sz
jwq9dyzamCrt1k0LcM7AAOynKD900sYH8d41z8y6c8N1smLbGLPP2GVvI6d2oWr7ytcQ0oHbtJii
cwJtry9bdINRkDJBkZ2sp5EsJjQujlU8hFpzM5dPvr79Ac+1cLKGQn2S9Wiwi+b1eviiD5vm3J7w
2jQwSdHr+Fy94vAc5EOoEsiVN0ERLZKJVC8Mi9/vBEIrHh47uAX9oiAJeDz0ndzjQAPQ3GLr2My0
lvjvRPsvmzmZbH3tqiiIHUYjvhf6oXIpnrVnNurXv9aPrpzMrmF0BjzIaMMX+2GkBvg3NrQXfThF
jAaVjnWLyfMb97MbPwjtRvXf3h6N1xbIyyZOJq0PDiXupcu2nNlLs/SphslFqz31UXFm9b/6sQzu
XeibIZJ5qvsH8MoMMRYj6uzvRYvxcnfGy+PVrpjsUz6eg7iJzTvqi63Z7xoNy65M3bTFpZ91y6iD
IOJ/ghV8JpiZp87pPoYgLkrd7Iq24Vg/N9T3hgcri+u26V7G9UrIhfYcbq1n0zxjEPTqJ3vR0Pzz
Fz2yZFz04FuINyoq9VTyzmz6r50xuFx5M6hzJtvP+82L5+f1ZCVIv3GZ0UH3WSE13ps8/zTO3qTk
5N6eaa92xkETwAApjuvKSWOm8BJD5f4s77kowndu+uXt57/emR/Pn6fHi84kmWPJIJ+jcaCjVAKy
JeJ9SXldJGe+2vyivwz/i46czDO77a1UCjqiUONX4Z2u5RTtz6Tizn2tk+3LBJmk4eZJb+L83eCq
qyoez+RbXjuOyVNgQWxzYOER8fMHC0ylG6WVcZpk8SoTD736osOBLF2FVi48XJFT0zrnv/7qKL1o
9GSU2snkhBw4JNN6F42Qa0IwCTlwiXpln/MSf3WgPEjpBuELmpYn67Tyqdx1iundGFcCWIbayvbM
Cn11z/HJJWEqjvr6KfUBPXTVFDpg+5xEX+AfqrJZyOza8x7entyvTocX7ZxMB9+JiTIVIqCFtnxM
ztktvf50x8D5AHC6653MBD0cA7wNWzRTneCapBASs+MZddxXx8L/0cTJuHPETEYZNRn4ejO6F4hT
OWeG4lwLJ8tS78ZSTAUtJOFtJm669uAFZ1bM69+JXiC0Y4H9PplQrRtLW2nQzTr/kx6/r8347+yR
RJD/bmB+gRd7WIp8ZaAZyEj3BpDq56I7kx97bckjRG7rDiLeSDyfBJAauAXQ50TgY6PvHBLU4+QD
AH0/im+qfxeVV6L9O3fml02efLMp0wI01ojAu9i9NMoKzvew8nVvk43dl7cXyWszgNAVeRhWI0oX
J+GY1uBj2wUT57LxMJbPVk2Ntz/TxmtTAOVU3TQR1GPjPGnDs+rRqRVf0AsUgv71hTGLULzdj1fb
gM+FwBLmPb/I0jlh2yZpUEJ5g/u2Fdbm9x9vCx1SITbkSCuerPYm61B9pPh2I/wH0V6bZ1b6a28/
56oMrD7s2dX15zncZR4CyTmLpE6B+i8Ae/7+6798/slOog2U1dOQrVCkG29GAP7m83FcxmKU/IHv
OhY+fSdrJDcqo46cvjlGGphB75PqfldO9LSFkyVhxeSMjWJojkl/oRdXjv+uOiRi+/Zn+n70vAxT
aIXbFUEdg4D5ymkhYtCwALCg8B7L3rg2ixB79vDBJhoS3TGF0Bjee1F8k/owpYMEkMStpr0X1hNw
sn2oVxctcgJn3mj+cqdvhI4n9RfQRTYixz/PDBQdlDG4XnsMSv820/3nIHXeVSWGxm0Sb3XT2Ym6
W6e9e+UN7TeZp1/E5LS3Z95ivtH88hbczi2M+HDYPnVs8Wq/pDLPWxgoN+DYsLV7aCJdWx4R/T4M
RYSgkNkgruR498qpr63JC1dvv8P3ZNfP7+Bjxur7qJzZPo5wJ7eu0ArgeVhtdURYKN5FUzuuXN25
b/z4rpqQCnJlsNUc7X1QJdMhnaarwnA/5vZ0X0pnZYfVF8223tnhDDwDAxzG9YPuSagpZqZfBQbs
lgqu4ToY+zssVUBXWhKIC+C7qbUvG9u6jNNxY/nTFUccoD2YPLb2YXS99aA5sPgnuEaycL+mJaDs
oUbkx/YhUTeZeaGscSNdkFyw7sEL+Ssraw8QLq4iTLh9e9rUmgDvpOJPaEKdM/w+3VnYUfC3maMg
TBR/NYjx22CyvCmtjvX7LNxb4Z801v/9efg/4Vd18+f3r//13/z3Z1WMlQyj5uQ//3WUnytVq2/N
f89/9j+/9vMf/evj17yS+emv/PQXPPivhlfPzfNP/7HOGxjCt+3Xarz7Wrdp8/3pvOL8m/+vP/yv
r9+f8jAWX//5x2fVIjnC00Kp8j/++tHuyz//QJjtxcycn//XD6+eM/7u6mvxnP7y+1+f6+aff3je
P4gPKD6RUp01yWc/5/7r95/o/9BB0MCWpAymu7rF7M1V1UT//MPS/8GCsuaaCMsLZU2Ox1q1849M
5x/wgBGyF45lYofDvvrvfv80ND+G6r9yIk4lIb3/8w8Oq5+WsYbq3PfFe3p6ob4zhk0fVxduKqrb
Oivb6ygKsl1fFWW+0E3F9c9vuswA39cZ7zEO9hCuqmptqyc5zORSVyW1oCy4kNEo16WhUScqmvKQ
oQ2zShBb/tRbbXfhJa6BA0kcd1/TSIq13mTpUvWtuerLaYA65rqf8xLjjTKI66tIQVrKs8Z8tO1M
HbmNIGwFWeboZSiOTSlkFpgN+tekVxAdbSSlFpWeuBeWksmtr2cSqJaX4POlZvhjUfrRIqtESkDu
Gp9BmKK+nKXpp0kM8ZMZJ5VYO8pyYIdl3qVmGLG+yKWDOI6HJMhe5Ja9x8um2ON9Yl7m0m4f+8hI
35WmCuDG934SLm3byN0VHaig0KVud0edDHhl20bak5lVoCvr1OBlKoUx8YQwb7+oZWJctfzZnTdZ
AnUDU4Tv2sxF6sRW3E9XdmRNHzvVNJdZphnRIk0z+SFwk3JY67bjbc2ylncSmsmjNZiVsbCNcDzE
dtZ+SaZGPxhONoH408CEyzAc12lnajdt0hm7Mp68R2UbqKIMRSjBz8Z2iZCangpQZAOCboUFkG0B
9HXYdAZQVtsdqfK3CnSl1yr9Y+h7cPxNFYFmlElxh/yCc4NsVVetxmZIEKLpZlKSk6VQg4akGdTC
LQ3fXAB3D6eFqDLjufRMEK9j6INFtDs0YHporI92n7Z3SZNXtwDLag8/IVEnQGbR/6mkL1cy7dFr
aLAG2cZVVx0KWwtdMBqFJpbd5LcZqsMwJ8woGMGFq3CbGnav4PBbypjB5VGxDGVUzUn5LgW4bJg6
WFbf/5BxZCxlU7pfyzAD0puoUZVLw+mmEMihQ+BVe8qG7DkN+jdV890B1vrONsCD4Dpu6hb9wBxg
2pgKVO4yPwi2bqtXl05SYIQ7Fr37qSyU/UHyV8c48utPCfLFIdx+kR3doEncZdPP9byZpX1p2RUC
Om7QmcgYmfV4iaSfhlMUSsWLuhWpDfNoKHZ2Zbm7qqiQDUnHvIfgANh1iGwVLI08RlFC9paRrqNk
7DepVXaPSRhpalNaDTUwqYcJnBPHCb9Iyyg3qW/qa6MZI7WJTRfSpVaRH0QyUbcf3WoCMC0KrgnL
JIxtDIIqC3AloNoE6Gyve2uAle2Tx0hc5JrdTfuJf71VdgxoPyqr4rI3vdK41Xzcdlw5lNdVL8RD
GisJabT05GWDys4VzEDwE4ldoRxSD3kCjMILjWCbQij/5lZIqFfYeqObZPga6ie96dpbrfVNsSz6
+aAVodl1S6XNYus6duBf+qlBwMcepLEBvDE8+F3kfPHryRQ7JUNPLmXu+I+p9Mp6n1Qe+HbZCf/W
meKq37RszTH8TVMbkHIJjX4pUwVaM1QzKjrqrBGcusquLdGyKLkESPgauuwBwgxR+7WEF0NpJLGs
Z5kn/bs8aasnMijZTvNFfgUJDDGucjCdOySg4/sMAFS/yAcRPRRhiQ4YSNANxM9CHWpYvnsygZW3
cCNz3s6ESq710kYxLNSUvNZGzUvWE/SxaIcOkREuPMr2uzYZeSVR9Xgd4opZPRhmrsBwN9WHBr3o
29AKCV/yEAR6mmXvG5Hln4ni4UQEeetMy9DSMmepZd10WcoOzUIXy6QBUks3GYsu64aDI1wt39p2
jyyYCuRkrKTmRKh5YIljM3W7fqLgOk2fjazrtB3G0fajZ8cGMjMlNAiORfeak0M/apWVfKhqq7zI
rTTEnDrq8pRXL9gpgIBlq0h5yIuNrjY8h5mtNSstIBpb4ruJNKqRyqZfiVkXYMk9EKZm4pfhMlZe
Vy/5jjCZsfLuLtu4w+ReonCWbDKQxclCaW4cragJUxgM00DsElUWxcoZ4vhOemn+lDSZLC8gzmkH
4cQ+4nt5N2ue6KXLzuCiuoO7JHNpEQpDwi9BDGVrtaKE3xKBpwCK3eZttfBiGxr2IGw2UjWJ8kMr
avVRWEW+7lxUAKesqvaRriWPZQopj8NgVoSM3E9QN+vncPCtJ0c5agv/qzd4dI+5i4A0/5ySmLs3
jMp2ydFzRkDPrgugS1xY7I1MZq1FU9biKac4jdhKy17RZ7UGY6eUwad4zG3zqvSIYeHOVMOXrk1Z
QU02IhDZmdNXo7DhopQqGzZZVjubpHCyb6Oj6Udv6NVDaQ3WWtfleAFXW5fsGTCyAe55/kfuU+Ox
CnIFC8GGr0ItpLqfGnaZlV9H9mrik6wwL7SQ5NM66HAD9MHPhl+53mKGgt30bZwSJUDnaTbp1Kq7
Muzcx5Ci8a7SG1h4IVJTYeiMCPeVxacyJ2G1yOwanDRMubXWjkm/hB/mg1hvczhKCZg1fqOKchNq
cOCtMWMY1srIp33GNMAkK4FTgSZtue3AN19r1KTuI6EhJVqO+iaflMG1wHey59gtg53bTwMEodi7
VBa0Fq+ZjPvBjCVKZrDsp6aVB26I+jFrIu3a7PWBnbBr45VQWvFlBCiySnLfWOVOZaKKU8XhUTjS
3PcpAgyuK/U7RMHdBKE7Me1IxFj4O6kikDAMahOY/2SVa1VO/abUquxD6JTpDmpHgb5tYe4a+GAX
Qg76XrqOs40QDIQcg0LzsEZnbTjCtSggKpsQXhch59qwGfpZ4cwe6yvL7dqlLsi82lObv7OjHP24
sDCqb705iXDR5R7MV1lPW4u0NuqTXqh91A3NfUTPnhp0ifpclpsIQk2Jb+2y0u8uOWDgiemaPa3q
kEQvANJoOCLWJvEMxGjz0DKZNxgCof8VhOnGbD35cYwa7euUe7JZWPqgbaOkj6HQuNM2GgJ0LkcH
cxKRxNOVQJNxw13MzSEEIl47ZMZwq4w2Xdt5pa6UIBVbha64UvWYQrfAui4xx2Ht2gVc+dZIjoZB
Rtvy+/rAN9HhE+neTtZatLLR5kRvdHD7lRUhDWqkNgxSWxSbVrXiozu2/sFLC96p9fvrwgok7K+i
xpXYEMw3pGFz9BnhjkGI6SwJ1DOK3SsH0jVaBpyyzAb/TnlTPi6tthU3inkcEuFEI5PCj6qjHXnp
dW8o+9Lo/eoJh/Bq3Ce10OMLqWVSX5RK5bdxpev5o2N50Xs5pWW9UXqRfQu1wtoaEBvQLhrHbhUZ
RRJsuwazhuVk+NzODbvq3puitdeBH6A0mSUNyBUYsdC6hDlA+XaLcbq0ioRDxXRKGV2kGXyMVUCY
DyokcMZ8bU9FdtEjzXDoGn9cJjg8QdXzNP2i040aLeLGg4jbJXcyqo2rMjXaJUFyuCuLZDj6akBV
22hKCx504XXvi6DsdkMa9ptQCk9biUZGt3XSQbv3VWNTRnc0d36L9CboI4v0q2RjjPUuCA9213Mo
9HLAAxoOO0r0Q975u9QKOMIsMlEUyavSWCLG0cE2rF2ciJssvIv1EkXpHD7dBScTMBSpJzDIK3QW
KyI0+UXYSMGtGdwapU8/bIYF0wTIKzpYiJ4mshfv26IWj5zqPaRhd+z3rd1yQAZ1s+t0rT60ThVw
WWzsfVeN1rLNjdKeee5wa6vMPoAUaTZDRSYxLBz7XYaG3J3b5QWC45U5Ywv91P5Aurmn0qMPx9It
7Qs39LTrnhl6WQet9Q7H5RAIeAXYlx3RfbI6B2kPNDTJvdlyCi7szsn1GyPXav2urOz2zo8V0xAz
Wiy9W2/vw9Q1F8LuykUXB82qtaZZwBYHgXuozkWAFVTuPEwWQptRDY+hlyPE0pLAFtVbB53WTmPg
u6oWS00OmiIOTup3JscYXHhSjR/QILfvRri2j1UwJWuZo9IIPKtZl+CZWOVIfKDg4oyPVZZncLR9
lGI1LUgulVtmJLstfdmxNA4jwrrRpiUh9aRHnv+I008AA6iej+QKM7cQwc9m50cOir2Tm8ntKOSI
Pi40wHHRiilFAdGOH4yEbZwwAqK9MIJdnTUxlmkQtVZumWQrLqMS+0vPus7xDQe9AbFwJJl8W5t9
/TBGISDJtMk45EZHra0AgZOhmBRmRswNZO0676pIzDRiDioLgb580pGdbev2KO2iP4aGHh7JD4XF
hSoNZpSFysnlNO9qcGYL+8gWHxAt44yFMp9tEs6P0j3OhJwaeejBPlhcvi7RhIiPSdFOaz8SRHu6
W92H0Zh88/pm3LlV2X+iDELsFuEsoXEpeob0mqNFKCAMWpWBdJ00CvehU6kPItJ12FJSjodnp59c
umVPwVploM0Wet+gVW4hBio3ZqqSx9FDtXARcas8jlXXPYvEMG/j1BiwtzM8e+Pkcf8h9pTrLikD
hOvQS6rrKFBBdl3AuDGXndZpGiroAxpwhY5ErOZHV26tWSsvHvI9qrYZZKmpvgDhOK16lE2QBtXr
gz1Y4U6v2LVA13N5/p63+a3c1YPK+Oc0K/VTGmv7Vc2Zn/r0l/4/TF1RYHkrdfUQPcv0Of/yMnv1
/U/+zF6R9v7HzPIydGtG+uO88O/sle+ShxLkrjx84gRZB37yV/bKJHs1G5voOm4g8yiQwP4re8XT
DF0HhIvSHjE5Tum/k72y5wz/j/zvLAHGlPdtc34/C2P7Obn1os6nFy2s+0FDnEnD4CuXiGNO3ajD
w03UVWh3V41f3g1ciK9Fk7Z7l2QolxfMdZMpcN5PiOGECcRDKOkfhwavZMr7GykQee3ZemAf1yj/
td07+LyEKQ1KH94IL6WaiG8KV20HVD22peaXH5P7PnG7B7PJdOjZla3vJxOyJ9ev1ZAT7qD6rPbJ
EO+tyKyvp3RkHlfxfVI1gkjdDi+k0Z9RE/zu8vzzx7Es3Z1T46he2Ng8/PxxRFLMF6mouVB9LDmD
2uGIdDr0EO1YEo3igGB0e4RixhvJRa7BRWALI6ImB4MgkOBet/GrJttWs+mvjXjGfeQG8Ub0jbf5
s59xHM5yMV54rOoq3dadDW84R697DAdkHQKtv0eHNl4hM8e/1ej9vJipfyUzXyYvT0ozTC4BQJDC
3lxw17G5ORl+V3UtAasatmLi/1ynKw5otF4UM1N70uUjG1HxNKXiUmmBWjpi6i5EHBXrKigntPIt
wm4vq9A49qxl3jvmpfTDb2+/4y+j4IIJMj0d0VNmPtlWlsnLKUqGaTTzMsLW1EeBnRMJubehhbMR
pt2hSDVrVzbNtdPJjIOd6DswjegOnennysr9DcTTdqGhHDir/Vo7f4xuPKf033Xcb+rKg8Q6IoUf
oyKGtGcXLBORjzfNoJc7hTALmD0Du+EJ9vfotxvImvaZKpD1s3jbPATUxQTClLhMOSS655+/WIHE
hp4YTQQAtBgYDJontbVtMs6cqpLpfd06zSJ2Q3JOhlbd5flgXXGrFUeB1B0k40is3TqedqZO+aUZ
ui/gF7PLakSnvTaxuDQbZqzb+MmdBud1UE5CaG1aOzLSapHYfohKUuzAsR5Ushka5V9KePY3ocTH
+u1x/O7Y+3I1IWWI16dn6jPpCaHQ01ITYYqpPISTPK3YF6QyW4LK+7iK5X2rjGlWze03fSCW4dBe
BOX4wYPA9KWd3OvWLLPHSUegqZqd9wwtIPOCzcU+ksU5lIA5V21PXhPoFiseGA3Vg9MlAbvfQuum
bLcWSSvShqNYViGSP6jblZvve4BDiQlh7hRFl0CLm49RE170FUueq/hwEw4eTF58cf9c4vmY+9uy
WCObhIRZOaZXmgjr21YgP531qFWY/oCLRCg33/eBejDM9dsf3jzd46keIwuIayGO6RZZopM6NVhK
GTSE8lui5PwgpD5uywEFonZyss/T5YD/ANt5WF/rBepFU9k1WzvPqBhM0X3Vbkig+hbEyFrPbrn6
RheTHzpIrU/7ovKqdQlp+t7F82n39mvPxZuTgZgx9CSRAen5eCifzJdeRJXZRnq7zUOVX1ENRl5L
6w6BcP0VxZZ2r3lt9Y5ryR6j2ukWddH31ZBLfiGfg7ZyFfsa4rwtaifc34qPSm9XOnaVttD6o7L7
6LLM7U3kMBqR6xQbkaHt7/fOexPRm88pHHdOwwtDa413BpEmKo7nDI6NX+caBzhQJFgCPpHB6QEz
ymwqprGtttb3Y69cljK23vnZ0exH446/qgG+gbIucaDZdXU2LhsUleIRUSlO6XJb5l5/zFPjHfrF
b3/9Ez1ftiXopN/hsTpUTkAaJ9tSTrho9xZaVBz29q7P0mQX9k29j0wUqJs8sS5zp9hZmq0uwhEF
Q8dCf6cCsTcMabBMPVmuIaH6Q/H09ot9r4r/vD4xCp4rei7/88Ft/7xfYgxuGG0T48zTm2qLFE99
S7ZbLNCTFNyIp4Cc7zjN8giKJNqFol5IBoSCi+veKq3XL1OC4hWqe9OzixlAl5r+akQScDmIsTro
pUdhxETXN8pUvm67zLnUE/NqjKwBaWMz39UxvMZYwxckd1P3//J1Xr1xa0GX/UUEyMP8ytC51cqy
9EJIls0cD/Ov/xblC8xgZjAvgmTfa0ndJE/Vrl17fRsGiWkZA+91viZWoe7+/78u+bX/15YlA86t
0GNSySOJQNX/4wBMpjbi7K7HfdcrwTAFi72cUvper2Hl+1RFtI7m/JQ0A3l2g2XT/yyvZQ7qIW/L
o5Xk5JCW95bbjSSfoX8aiTb6jXBl2KtVWNcq28FtVpINv7wSH/crMXoOm5iTZWqdney2zJpSrfaq
HOlXUzFCXGI0VdbpE6niKjOU+I9ROBaQIAcZUNg8TQSiMxRmezcyGgok8EdDEdm1HsrHPNcyX6gD
kVpETnjp2L4l6f2itwVBHMot5nZhWAK5pkBFmYzqG4H/gyikQy3c20Capze3yQWhPWF4qgJlaFrF
Q1UzL/ZszmGxBVshxiRQDNpsR3gE+VNJCu8FuYKkInPnpvF9MvKtzVJ+u71yi9AwY64mUl2+Lb1O
SPd5U5YlvoylckjtybiZ6z3Cvq9FoAYSyXSu6hGBrcwidy3R7mflFD/qFXJC12NdB880LGl0TEV5
Hnq+tTlHdH6uGqa124SWIJ/4ZMf1GqwkmPtlRFQV84991zHaTGwObL1jWLowNqstip1YJUwmWfsA
fCsztErwoiGUjRRrFeSVVJLsvW6rHi4jNjJO0kRDtdVZ+6CFrP2k+4wIjUuZvzCbJexG3+LTMvVK
NbdbauVFNd2vnkirof7TRjHZP0IDzLu0gdCGt8wiWb4ejZUkNPc3pARwOML1Os4tVpa55MgCJIqz
enHsaGPiEPQnOgX8j6n+nXX5yvKQOCiwDJpcWtwmU0uSSp54jpmpx5o7B5TBa0YyRdEY51Gdnomo
OXD8sspuM1gdmK4a2fCZTC4zZD1czQujDUkia4Rg65PV34Qi5hJ20uhqEw/bR5PYGct20ZOuosTD
h5Dq4Fn6eLaLfKUl2RUWA1olwa/FDSsJF/TSjLgx6ZIdpCnPJLVNodZsLhZFf48M8kFSDHxaQpZg
nDyQj0jcFrRITzfqjyVeg3okYTdBmj3U+ShCrcsT32q7qzDmN0nlP8vfhrFBeczureVpFA3dR2r0
WHTNMujT6qXV4o96tF+7ZT3Si4WuZpbQlarRa/pjWzdfcQ5WpwSwFTMnDrreOVgEJQZVO4CAKNyw
dWETtJMysS+taIB0eod4Hy51vVsR3YewkpTOfTWfyxTRaYiiu4Sf4DTPZ40gdkRB9bmIQbMhA0Ja
GEhkWknBchjYlYh9B3LNEt9N4tyPuC0PM3yetLnLIF7vpeD5wLzrl1Pk/bNVvmbYLgIt6njzispL
3V+Vkr6ZhpmDgUOQQwnziBz/TUk674iFRMJkq0SJCGuZ3OURq8MBScx8NeDSzPA992kd9+FcaPZn
eVVTNfkayqoOB7nap5Ra+aLb6ymbSdxRpljckAjTo9ap8lDh9rxvpVh8WanmswSQRamr+kPcd4du
K1ryznrWtgcRzw3lyUiR05Fh7W8CKv3CytKvdn6IujQLrGmGtqM31i9TfWTms7zVROKdHaNefXfS
rV8jQ1mYc+RURNpovG6zyIUzbKf1abNnyjIcmmJVwjhttHdczaRZZMlzuyT2Re+ZlM+xrb6rbcsN
TxzUXbaSeiQj57AUmn5z7I6MALd7WNB3z+zYv8mqL0hwWH81ba49xoPBtCNpgX1MctjP0dlOY4EN
irV2xVQXwpCTF/oEoCDbq7doy6dbONnNaI353mVkSveevq7bSV3EyMic8tO7DQHFHO3i92SDCmhk
SmhYrvJAWPKTOZFMNvSxeJBOEba8d5i/ehwLc6ccgdh+NWZ5qtIEHz/j+Z8ewxrwjo4bMFDaY2BF
XXMalaG7LJPRXZQi1DOAMp5A3uTx+yQllK1y1oMmrwOzJswpz+2ScZnMHrq8Czu3zXfE9ljhRLjr
s2Ls9UQVL2xdHgerno+L0lmBLlX3jSDrRw76/o+i2YepkdE5NQjgsAXoiZjW1lu5WK9oss3e0eb6
IIaiO4mIS38qCi5rI7Lu17mtDyPUEYC5NodckpfPuaO9Oo2WfJmptoA2s+d7B4T9heH2EFTKQmJp
addXNxInuE4AS9SpJGxwtt/omy+FzdM0Le3mAd5QfXLB7OzcylD3yOoMzhkCDKKsPhcpitCh/jyR
35g9V4ry+PPnjlzJcy7x/7QJxrtJjeTNKBp5m9IiIykpAQ/jrrz5hJpdbMXdD4ne3wtBEBXtkwUQ
r+vv0f77e8B204kQ5jdcNFBwmhridBs7d8X24eezZufmuvG//UG3KmXI8wG/x5o6bJs0gkTwKLsR
R/Dfh9Utp5CbRPN//kITOVEjBMWGrbMSR1WDDBJYNIhFdkloT/v4/PNnmIH++9v/9aVZtoELv+zK
GDGWUru3C45bJgDafdMz06N27o/ZRjX2AE5RCwxEgeVO8FNGl5lG79BUhDpTHdzlZvtkt1V/lUJe
6iSFq1cWKfLxNIHYiGPSSuq5vk1JSh7oLEgL3/Lx2hIwdl5rntVp3UOjcCb9FLUzeXs/DRvaenKV
vXKdo7Z5VxhZ5mtleCLnQgSuCSDLjmDGOI1u+SYgubYdwpEx3Ic9dPDy1tJ+FsZEwtgyHHB9CJ/h
GXPDrYQYtySfF1yC8sEwzfUuS7IANYdQ0FkJakfNrv++IgkXWiKVQF8OPCwUS+c6J3uK5CyO/dFm
iq3XZnxKwGvpCVAv7pqiwB1SEFqHASbAQd6efz78/LW2/TdOh6sjJpiMXpbRa6mxy8TrgbEi/V1H
JFT6iAkwY8y3aVKq85RlNjVN96dMJufW1lBuast8ipYRvwWc3mBiY90Tbqy/CHbICOpjLLIY0tfW
f0+i2lhmRlLxsqtsMJz0THA/S60PxGiJFxVvHJOXIrTcBMCYrjekWbb6b/L2goYW6bHKnI4MPUpc
tw36nC01kXOd5fJxMEX2iDKrevXc08S4HaMonCNBMZfyARvwywQC17MxGpyLSp+u3fCy/vQPUtny
gPQhedLrnKeGUsFMVZo4/HncRHX6h/oXsWzQrH2dtU9143YXZ4W8Rr70A/ik6BSZHBFZoWdhgtFn
9PIF88Wy0q7gQRiPquxfjK5f7+te/YOp7O846PltGYkONRcjunMmt/Fn6Sa3ITfLcGx09VS7dfFE
zs4HjsD6YGDOPFij/tRPSfKLieUUGJ32iCtOBHMz1ncmGbf/vner6d1pqmuMbapVUS1Pw1uV32rc
OSe9ICNeqE72CEkVlEJB5/Dz5RiXL//+d72qtDDfXjNpr0M4xy74k8FiuxHDXVgkTX2FMfuN3MW6
8fYVBsw1TOfKONaKOkFdK6nT+8I96c6s7PqOMO2yGvpHRsSPqjZYl77tz1JzsDsQol4eMWpZy5z+
qqxvU40wodRgYSkb03v4k7OPq00qQ3I/mriJ8zS9djjhQlEP4zNbhizyQnNk8h45d6g3/0lo7QYj
w674bURg26yCom9o8N10nBZ3D3NqzY8SXpO1nQ+ZbuX/vXLk16QXFsZtX1i9ddMWIv0ZVfHGiLfV
EiAHzazcm31l3PW9Y9wlFbrKdqCObkl0Hxfq8zg76bEyY1JU26l5NYr5XpaqTkpvlRHJfeShjrmF
T4yKmGqgBoccTmxk2NMLc0F57bgpQRRxw0w4bQ5prvaPsqp2zpiQx0yVb/dJcv35YBrZ/T89wdbG
Xc5PSaHOzWcm6i3tynhvDESDs6P0mYGx4vdy8v2IzOZrg9adE8J28muejuppQHY8ytb9VnrsNcOv
btLTdxlZxYGwqcm32+67aBfzts5ZFJqxEx+raHmipi+u5GOSqUik7c/7nwv1r5iujd2L1841lztd
7YnJBsb5oy9TxemeOvReXuTtu61hiNG2jIGsLxM02mo6mcZs7sSc6MHaCSiWPOQDF/TeA3VHQXky
mcefL38uz58/01bFOOLgBldWRPMx0pU1SNZcUnfM49u0rrwms/urKTfvRn9a2hFK3tToLzX39L8v
N+f6g4wBQ06TTT7yVDz/vz5Du3gxSaQ+/5zBOuatg5u08gwNmfWW5CHW6qtJiIIf5zMsTAy1T81N
34qvHN7I2egKfItUp2fQsjhuq1K7lu3ykpF8fD+7UbtHxoAZJzIonoptvMxKRV4ByU4vWHThqZbp
f5/9/O3137O5aHOXmS55oXqml6d/AnKOYyAUOHF2SV3l8HMBa+6AklCCbCOIZWwdr4VkzeIDVDK6
iJJkxX1aUmQUnc57GRMqW6nl25SN3UHvhX0tG2lfmSqvx1ovrnaij0z1l4z9RgwxBmcFmh2t8FWk
fjOo9Z3WMmASRopJK2/ru58/E0PnnHJBJvDSHuZsad9Lpk/cTpAdQHIwxOxjNfhRXleNFgQzT4pp
oFk9rWxJWHFyWoaRLqShbfYlS5gXhFhJ/mv9QUs8nYpOMsRwbYwhAF6A8M2OtdxFw/TfhzSqkQc2
oZx6wriq5vLnRyiv1i7bz+QzulTcTzPPqqCU235Imp3ydVo+qkatgn9XOD3jQ9VPfYBS4wSUAs6J
TjwrrfoNH7hyl7fKH7XcvLO5o16ZqHeHsd72WhPGJ7NqlzucoRqU16Tg4pCMVGaTcf4EC3yyYfQq
zLjubCEHnzX/PhRdYuMURmuANkhKWdG767Nb6A8tJm4pv/Nysc7mdnTlozGe6ooU8bhTv6aZ9jBb
GvXU2k5yraxIQ0Ap9QMDZMsju4viZLLrS4FxKfw3kMhrnaf1uro3HH7dHsokGFAU17uVaQnB6fOu
nUAtZ4Ni/yLkdiyr9LlykhtblmJf5l2+I28Yo1AvOSY1jsLdP9Vyi1PufwZekwOxqVd6eC8qIU2m
MNqQpXZ6+Xiu77BGnx2ooLdC66uTiu5OQDm1AvE3MCP17B53Opn+1RQDaSUftGrF8lFUsSeJtyZs
2XzJOlARK7u9aq/1lyIZ5bX5oyp1/IV8gKFvJJzbsBEMzWjM7knSo9/qky8OwTVwpHtXt2kVOtvj
RumVgkBmUmsbrseela+R0q3mhhy3HxW2xNO/GZ4gdriyYhJT8+x+xZPOY4jpUylqsadFXcIJbZds
V4XknlG88Hb+UWLTfKrIq6YM1U5Gp9LWYyXH85BFx8TB5/Hvn1andbp0QItzUyxPP1WnSgwYPsws
A01TY3btqGh7GzwsQ2TyiEWx7rIRSvvPBRFV1cfPC4jp1wAB67KfoGXVCb1TQs/bjt81LWSYu/Nj
Yy+VV5YgjDCJIEML8lQxsFrROcfQmmv4xbn+5TFjm/fK4OO1qntACGL+UqFNP2rFYlwGZXlMnHjE
ejd2+37rZE38Yqdydf6O21cY7isvT6QIXCSIkxvxzg9Rd8QKo9zNavEdaehwa6LNp/nnbfqZ+f27
dKIaY2DcdIb38091QqcZHZzoEBv68rECRQpmFziHIWb1vbeU3RLH6qkYk+FmuulJs+z8TYPPUWZ5
9RTV+uM4Jd1eHTDI5KvQ35Y+OyeLQ+2huM9ltJ7w2Wc+WRvT2dAn1qKM6maVUfEwWuoCN6UjsFfW
+dmomgm9I+ve8r/5UiUciIza6jz7askCORHJSC5YXTr+vCmvP70FEtRyGCECT07BU7RSSn3fiLfa
olmcNKt9dGWX4dyKnyueKDuFSdlpsRk5xx2/lqys07QQrPvzWeXY65EwX+v085lSg4i3sf2AMEX/
avOle5zLjAhr3tr9qA7tprayYLadP/RyJVOSaUmLlxQDCwSbBZhog0/JkilSWrzK09Rby8UdJkAG
caVOr24caUfiUwbUzc80UtdHM0q7YzHj3694BAGwKNjz3Xooq+yxYRasGYKYePkZsupmChSSI+jn
w5Tznfqyua6yCxlL6pd4teY90BjMaVirwXTZ+l3ba8rJqpSd+On9bfPerbOCLoZ2xcFKsOts27mk
0tGPBekxUSXNm21tuxFd9cGrqN+UMbe8RZjs1iSZ9Q7DFL9U5iaXNQMENUHGzLaHvM4VsbNN5Cx8
CP96vmFMisMwF3+cVKBbFCcF0SBzdq1LNHjFmkAY00i8zizi5Myiq7LRA6W2wTX/fBZrpp83EcNF
QjlPZaZAd+cw+nDpPGsGc18ZLkwzTZ1D6uh/lWFVd02WyIva0EahRd2VRdY/IMIrfhbPvrHUtBOT
eUrTqCQH2qCsWsq3xkhIAHDIBHSGTd23oeamhnaqi84Kc0LQPXdH6HQXoHfavmvS3GGWyy7G9BxP
3XnVh1cecp92RqAUxxDSjZoczDZ9dCKucgx9OwMaCmKuhtnxkBgdAuekul6xLrR8kA0GK40PMHqr
QAOTGgAae2fqvGzGTH8s9U+l6sjDWyJIJQgaJPVXnh4Xv1ejOmmAhx1RZGHO+A4ANzYwxVlDUeAJ
bZRkPHcYT+rkoFYj/FtJbA8lpvAMm/2FkVxJV+JH5CvYScVtVhYy8JFEOb0hIGhTxjO8IR2b4yzb
aYmG4AZAq22iPw0/bdiqhJfO4NsJHz/kGmCwjr2rc6UunusmCVOB+WnSm1tXKNlJK30lGiN6LUdg
tgwXRWUGMjVm0DKccpyBotbl38Tjjhi3PZzyjVGCeLuQjW71sjhw2X6a7JMQUL+xwb81VYrjYKa7
Xkr7DB66i5goUAQSNU+CvxYN+yHS0KRyO98t6h7/dgmNFzMZ4A6WIFKUlcyO/DLuRsoNVjPR8I/z
d7Go2m5kOjKnbHjY3dsiiHKJuOKJq2/3EJNRWF5TlPVVbX1zGJBx8/VxiPFRV8J5oU9Ig3HFw+kU
1n6uS+jGI+5T1gRebGwSqjsrd8QrMH+IHJ+lCEgQa3uCpeMvBpZ+kX7R9H5EMu32o/7JXtZGeLEu
wERZ7gSzwyQExr1uAczbTivGam9jKng55cwgpzrCAS9eAZMg03furw6RZt8v0RcWV2a6KSL3Zv5N
O20+rEZ8aUzz94zXMVjSfu/mZI5y8GuHYvODlkj9YMbu9Ebt9+yo7IQQGr+IdmoszE8JGeo7NW5e
pWx2cdzfwcwyjutRLZzXMjU1JkfFAKIEiC7wdYsg3W7vmsWBrvt7ISJ/mWvorUt7YffiTbcAyYiF
TP19rSX3FcFwgWakxT5e8ldQC19aOi6YXuVnZiQv+iacpza0BUcRWAdZDbHLEsaXCm1JS98BWS17
fVmZ1PHSE1st96UyXscs+WKm9bQk7Ah6SKsGSyyKws57/otHZhSkNXBZUOT7Brl21fq/cWEzGpLt
EbbUJzl/f/p4yn2FjTLPdJrZG3r4PCJWlCCq3I2Sre9WJ2WCN2ehsHmgWeWyz6Y5GEhMex4xOwHU
GEKWTt6J3ILDYRU839q3jAUrT8u7R6N0j84IqmOpmoBopveWxS2vVtWHkhUQXxv/WvXOboASOBrD
/dk0860CzYK1Lt7VhZLIyfRdlIcNlDn8n9WTBWGOYihms6hag4jGRaujJ1MZGFPEHFTLhFM7/Znv
QyHEs1sw0dA+lMyBFAxDQRbp2crA1uliPbpG9enELcBcnUlfHRv91k/YgZVER+E0Leyt8pH+HdR7
gceU5SA2UlBydrw8DDxtMw5ZNQ84oPq91pe/ub1xeOek347gMBCSLWzbqO72zKqBabwfexF/znhK
6IPxuCltOvFiHEvmQ86qsEzWbtIKAyrfjj6ztJoCRTYoHWb5GziBHcha/dVPRGR1SwOUHpcysvNr
olSxn1T5wZjti0DFCWTKniaYi1NSVZ9SPSYYRiHF5ewKVN8DmA7GBiwT8ahhUCYav09ZynH7+dQJ
Qd0kR/yjsCSmQd/pMRMw1CKDBjU9UOm9qKex0LU9TtPjUMHuZs3P9cjUc/0eQwyDJPbqeiW7JY0F
UF3nwZSyl4WThukcuqTnYmuLGCsFBX6bdS7Z5JGPs8kp2hhin8Mz8onLzmody66BcLuQpgH4ep1r
xx9/jynUyKgCRlW27S3u4J9LdKSgwX7ebVlIUzl1F5nNwA4SM92PLMCHuo7V2pkW65a5NzZ//qob
OnQYTF6ZgfysAec1DJ7nUurHWrJQqrD34tNu3jnigamfPOR2/W062Qfwuup9TuJ6a5q9YsmXUxUv
kBizUfHNiX4jS8wXzD7ksboVOLuiDV0oHqNAO25BOUWW8sJBsgSdNuqe0tPBdPLQ1I3yMHUMYMAY
qgza0tnPC+c9nYUStDE7NwqTYbtt8VlnH1PSt4GRpwjgaqPt+8T4AL/tC3IFKfQBn1gWpx1CrIVx
p14BCJrTCIHCZSbJ6HLquj3RtIw6R34OKru7RmlLf52oKEhs8lz89JQU5W8LIVK2NnLKapAKgFg9
D+lrV7IgCYbGj6X93mVCep0e7V26yBVJnBE2kEB1Iv3Y1v+YKyy9OQauAFweJlDit4qDFDs09zF2
T99w71hQVS9JIaBmZJglG9fct6x3sh6VH9dRCbq0k2fVbB22u+a92reHZlHdM9tTV6sp9Nsy9/uV
IxDZWN6jsx356Qc/WSOxk2PNphTrmWsz/xk0+GKjc9HBFhxpGhO4gpHmR0Z2wb/2kJEmQKmrscg0
rj6/uX6Sy0cWM0JeY+fq8qOrgCUPXTHCPJpYppqR7MqlpFc3m0vf1xuLaT7YVe4GRbKcmrb/KHlA
Rib9pm4XTEbcGS29FKc0hufltKy3TfGD4cCt7mzrXLP8vKHeLhNDxXDGdeXxuvv1vOLPGuYoUPLp
O2MBPGG7UqTAhipruEzEyzPE/mAi2u+7Dvi4Prg7mTVgmNxiOZYqc6ZYzXZrm93Pgj1M1WhOZtZZ
h9gdkTXUr7rQR6R61Dk2xeG4jFjx9LLxRum+ypUXIu2yr0qiT2g4DHMFfpdSQ/ZoiViR5QTBEqjg
5pRZl/jsRhZDYyUL8jJmMdu1l3CYtO9JiGTnsifkZmzIFzL9o0bafa6o7P7VzKtBtWSh0QNcmtjY
pXJ4m13KAVbV94lihHJVjaM9UvJ1jG4dUJPHtcWEk7LUCsHyTiZEkWcDAFGjWThgt8W6dtUOEyfg
HuZqHnaW9m5UCfwReLBtuu7MnNK/oRUOWep+xi59qVd3Q+Jue/wxpQ1BpIxHvMTRF49wv9hnK5IH
sviOm/yTLNiCopaSwslQiBYapTGrDY8ljWhnj+VO0vV7Sam+NpNa+ambXuJB1X13tEk/H4FhLQQC
7K1mHnzXfVkbbX6snlHoXpd5vQICjXvq/sh86BN9b1l008YiOEENiFdR/Ok4PB/UXJ6zBWGPvem9
06H6l/OlZOXZzx3x0rkwYISRUWIKHr2YUQvQuVxFNQZl86QM5S+hlM9xyvrRlmBtJr/xD71R0+OY
gp5mXozN/GakRvGggTrDeGpHb2Ksun1TsGxvT40njR5fWJm+L9ZoeZuP6VQrMzhuWg9r5EiJZBKg
QtUOR47qamrY03axcTLWwThvSKz5c9G0XerqBX7IlS0Ng4U4Y+DLKsr9Hnew3ydDFQx0Ghn0H48j
8kBRSvmqyseC7W0lLt+Lhpzy/l1BhwuGZe1pD2bHL0yBwEIzqm9lTc3zdi81luYKOz3FvTuC0yP/
s7R7CgwWhSsW8QN3ktiWwATHOddBFss0ZJ7XHoT8clYxhqR3FOdrW0PJyrQmCUsb/yBD221Ipp+E
wTpJm8V7y45oWhqW56WdHXVdPiOoWL6TSeeoWOa7YGLL1lc7BrO2QJJSf6l62Yf9ON+apcy9uZxN
Xr2C9sKCleaOTpikHCPpllbTJM+CQ3Y7blBMzceKS+nQEgtIEZf/YmMHBFo0WYfMrB+7xJjQkKzF
t2rlNJqPszBHnxz+8sAZuotJKK/V5ZZV+U4xp/o6W+Nl1iL1ZsJtNmlO/EUTKDirqPxosEEO1RUT
4MYeDwkxI76i9cKv+m0/kZ0WvUSnH7s3bYm40HAxNcmZvXMU5gXikbNshKT5dapsDgQmRmsP5U5P
4rCT/VtvWIEpna9UuO9ljJ3EztxjhBPeTwq3Y5w7HcwubchPYHldqwqvGvWvYXXPhDcQVzMvdJtK
cYrLX6hr+lWXI9dgzAiKCBxKAW2v8zS9mn17Nd2b0kXNqRfGX7N9ZuO3OHSaYXECWhj8om1Rylp2
rTDlkbSN1G/LUwoxkeUxfExCKOj30w68rA29TKo7TYkvrCx/GyOGnPQzr0Hw8ghivbrZss0GT3MP
tXO20r+DW4ds0HkMqKHDJkeW9HdFrsOMtCnG/kqLl3a2/Q5wpmCPaWQnQMYHHOT+shwy8Y1es8cR
EaozHDXnl1Z+BEb/yjz3K0tq9oWfnSLxi2H0bQxF0cntG6+cXxYQNAq3j5XA5Iy5tmrivEd/XMxD
a6t+gfbev8I/Z2CWcV5Rw7jib9uBR3Rf3IQF0QnDNsIIVq9sIqCHMXADcMtVLN+KdVYkWQNg7IbK
72WsMXQsv2rKd7ssXhf/XaGIGYkZuD3QJ9h9M/h1neFCtKT05yM7CNuEuN53eIW0FiqY9ipi6iX+
QcJTvLXEjGVQ1fPvb9OC/En0n60FjVqyTbe+kyMSVtRYaoKPiRJKe3D0h3L6skEDVvYtPqvGQyt/
Z/y+cDG9PnpulOdieSOK0B8mTIeSobKNQj9U+xbct+THgp0WtGsTaKCIGQcHyX2na4HJwcMAsTCy
XYUBHYcDS/TST9lKjlJkXQKrahoVI9PhoIMY11gvA/PZxLDf5m8bmSqy6TbxKRLOMnezny2lrzOl
rPAbO2h/pGBI+dXg5MhJtQAewLgYDt9khkMEwhm2o8WyXcUgPciaB+3Wle8GFrVkMPGsFUFtyZCf
2GMF2WuxSCoGggY7KAOYLyRZxD6sucZ5++7bi+sAFeZbVXERLAxdZ/37vEy/q4jWs/5kB9LJH6Zr
SxfjWjcq/WZ9W90vLrYEp2e61rC0/6TLyzgce4DiPSVOhnfaKPE1ZYUXuMMbNarXrzW1QrnDhrJb
tdwfwR5iZmKFF0seJXTxltk0z09punAUP+TZLxv5IuGyFSMZIKaNg57Jv/sbtzu7kySvdCR3/jLz
7RSkDrBB1zagxVFJaoDEQKE97IcBOX/Hxp0PIhLgShXPLW2feYc3xBxZfenl4FrL4mkwHmJ+QYeA
DTk5xBvQClMD9+OCEsQuHqAud3xiMhsqbNrZ+neNuDRK3R/dLw7XmxHpvgX6fensu1XclzwpZtUk
7opQUQhzy9+O63y7gUp0t1a+snVCmsV7Qw/EcjS3dOXNdeX1HMyxeHbb55HrSqkRTWgtqLrV6ZGZ
p59DSWx4smTtO3kYfsxCUJIzDaRD5K50CRXqOPIHoE9TW/j9z90FjYc1+F/szfvb/2pFrFjj0MZ1
6pfaBzsNAFixLs7ZI0Mfr1UQLCwPR0EouJL69aloeBhs3DuTn8/tebIyiCbgMFibd7240F8iPsI8
vjMUjDOg9ERSh6athZqDGrnuFPjEXKhYpADcewZS1sphASI3HFV7L/aGPuJPdv0FFOEaxQeLPVX2
CjweVYn1WMvvWoNhTw6B7O6239+1NXBxL2rzut0bpg4U3FgCmYAP5pAAprMomV+sLpRtY2diTRiY
+ZCcN3Hxz0xqJg1uOPxtbDoU5FbAvDdIK1DzPSXbnGPSq31kqcCIRnQx5COM1qzEYsOogwVXRc0t
UlLqY8H1NGnsHNP2TayDEvdB1/K4R9WIlJARGM7dY65BQE6jN1Aq+5ziRVHeexzG+JBgfwtSFQAZ
Fn3QmEy6FfbKM1LIdb5XGxQ8ihaBiwOY8DB98axqQf0mVLmtuG2ZGTphEdPHlMWUvaBs+/e+OytI
qkaMG8imgYMe2baIdAAV1VTztxdOIW8pocEzcCTAQKdUr3ickEVF47GuYzip6m6sa27a6NhMdyL+
NXyOEYKum1zbsT0AXgzGVONNNqovx65PY+uelzgNmog3Xyy7PPsrXpRmZaLCjcYPa/KSE4XC/f9t
lUDhHe51Hq5G2ZybIcERTSALd5thRFjNsJaCxEx+2w1OWZ8iP4zs7q6qLdTZBYatsW0wAeIEJs5a
juNSqRE60QsUaNa2cWWQ5h4GBV8Pao6HVxJtE/tEinkG72Bevq5JGyRuc6wUjp3yVWU3zKq39xNq
OlRVjV+ZqR0/a6WtvkMOtUVNl/DwL7vOHwptX+vjYQAWUFH3MsXx8TB0VG1lF4cJ1h5mr75Lk6CY
9kc6aa9mVBaUdI25FZEMM4qvFq+l80z0hFeOD5NhEnGOLk9EUvzR8lzSedcDHeyitJfA4eSRvHtw
crx+gZJ0nJ2Pvnub5HuTUAEyHUxaRlJHRvbm67WeieTp7nky23AcTR0TlDF7TWr6/8PReSw3bmxh
+IlQhRy2JBGYSQUqbFAKIzRyjk/vD17cugvbMxIJdJ/zx3D8MllLiPPc5mxqE4dm1twb67eS7BG4
OgqiajjUzecY/5tLelpf0k6cSzKkVMXT+j9p/CcE/AQvNDfnaOC9R5IuX8hr2tE7th3r9W9VVxSD
u9AsnnvI3Qk1+7Ss03DngiSDcSpEvK4PIadqmaU7c+7pMWU266JNkzReJa/fFSWvDDmpXMKfUU66
QT3rjl39h1DQm8LK74mQqCLSERqoSACqbNPb2W791WRkLTZTzBw+lwOC8/qjSJe1y5f2T6bG5WC1
Z09OWQkAwfkS0ag7TJSAhckjrttT29VgS/H0oxggQYUTBXIH4jY7hC457nqklIhHW/BnjYmjThdP
T+6lVW2alvggZxOSmGBoMIAqsYdceVWhkQBVu3Qbn5fuoyYxZ+baXn+9mAiMunmLvjrgCprGu+xK
iCnYvQYRgu2htLgXrn3xU5XjRmZ97GAf1gM1BwGIstv6qBDA3DIwV7FwSU/EW7bsDGFx8rMX8ExZ
VNQTMvZ/j+uiJEeZplhtxSTz9Letyn2svC91/ejn91AzQBGpE1Uvw0DGSU8w+m4R7hB+VdqfLL3B
rK3DDc/N6NoNn51kIROoGeCMXTfnQaVvlXUfWH5bOWRF4TGMCyLqSDYwKhQosp+V4ZEul37tEA13
KqB+Wf4QXcWIEuiZXwk6OskmA8vcdPqzUn2Na46HqDdbVNKgpxKjKmsGeUrGQH9T7Fs41eJoedhw
bRwD86B5Da+pOpOcBzFf6P/0lAF+cRAKS9BAHEKR7erWHOjK+f+HJVE3CYH5uP3wyTRb+6yb5q6n
CpoFt1jeRmwW6wcf5ip0irmxuIVDrSJVqfWJMqGXhoZpHty0aHgIrUekMEGPm5+CwaJK522zmN4U
G5vUlgJV47Y0Gl5zNE7Fd0KQjKrOQFD5i2EO/zDn8Ugp6rQrMHHycjNZhDtLGjY0qHq2+En73l1P
+yg5c2WvL3UjwxJEf6J9G4ZD5eBSe21JrrB6ZStzX40ND7K90oM3L5ptOjOfTUamklFz6iaWEAYh
Hl8spK5gu9A7lO/KZ2I/KZbyDlTGmMRLstfrnali5Kn8uuOHAYpQAEfxI1PcvsmGacdd7SfLbwLq
WzGWZemLGNE8frSmuuOHDekoX35p/e7LY5zsS46gMAQPWWc+LumRkcTgkABdMRnq1wtPGH/Oot5r
Z4a2XKY3tBywgirBpDVq8najF+2uzp7KinOB6W61IutZAXzHna3yJTntNlNeytjnjB0rUnmf12e0
GiSEzaRuoUKQuS9j6znJRvf/B9Ux92hB2yF5wDErFuOWQQhrnVxIOnJFER2Tps34YhJIS4WPSqHY
FtEz6hjkH6r23M8VmrEgj+0H/pZCY8o13mIpKPo/ZfTyWvEs0/EpVPZUA07n1sGN2HvgynPdxNv1
I+mqdicMtgqENRERDrYCc/in6i/zEvHo2g4N1up2/VV5FHg61mN/PcFM3q96iVz5y1BmECs07wLz
7PA6ynfH7r22+pmKzxZ/vDRmnrlk/sJ3TRs2Iy4aRsfLeVFmzs2U1X5kYpXR5MnmWRsTNyQMwLDX
6njZXZcuAb1mMsw28Wtu4Sc+Y4vY4GZi/v8d22OUjM/TTpdqZCe4rdcPAkvM+h2vL2PLsWrW//CP
bmIe6gGiVySvdD2Z5U8qPZPkesy7b4qQd+sJGrfQ5vo/qSh8YKBtTdbA+jevv2mv6LsiHzYPAs68
kttDJF+D+lQrdMszJRHjsc971gtYkY6/JI0xhfA2a6TvOMlnOX7//+p0Kt88lqrFNg8Lv1dUXZwu
5HJ8HWh+zp+KElWyrZwW/lPFmXbr7TuyuVgKZdNcOWOvc6x37Jjd1moqNDuXzn7iMm1Yv0Z+16m5
2x1+B+Ymg8haKLH//5uCq20Ej4btAaAOlOJlAgWMgRcJ9BpFeBqsye3a9/XvK3JGFy5u5kNSIbEM
8ceuP3zUU1fFR6rx52oZy7XAfdRA243bgaC09QFfzwFRNyh22PEJyLW4H2wRuwC/2/X2WG8Ugfs3
W35FU2+JMATU0Fy74pXlX1l3f5WGLxMVRhf+DLYAeCArHSlmqt05SOokZmorAitH+1FDWs3j7imf
km2PzGOiB73vP9H7xIGUWU+yyuWG7crXKtJ/R8FHqnN0WX3ooup36BGhrf1YRB9mG24xuB6lQd/T
Z/8sJ+w9CFaUnmc/CptbmypHnvVuZ6FqYMvvjQSUN/PGRuYOBgBQcrD9hEAqiRQKOxgmMCdV4hvE
fmaTPqjdYyX25CHfE9NGSQ7BiHzQJRO/pZquZKNxamO/hWFweELKsD2Yh7Q2DpXgOdMfyNAAKhJS
EaAx4u6EnIE0V2l2k37+HBIoFMORftAbnKlzUmYR2G1F6Er2YtnSeSn6y3p5hEwGK1IwxIS87suo
92V4yMpwHswPXpIhWECGhjOzBs9dY6jnpXpTSC5ybiD4v6JWzuGYPkAt30S708LiZWmau9p1N0DA
Z1Vz7obgaIdP94qi3sX9cln4qtEO+rIeE0Intj3hEzKIF66qLSwczxLhY36kaq4miRMJdYCfSLjk
4uSEL3lWvajGrtRN9DbDQSbqI3ZEUGuz22ACy5E4TgIFilIHyW9sz34/OvcwgXpEU1dmvSe9Twkc
3hQTz5HsgfFdwHUbrXEHDNEq1S5KpW0pxEFFsh/zkLda6DEmPM+T+ZQv3QNcVWn7Q9gBf8BHCU2c
Op18Sj1n5J08SZ0Qm0NREjtSR6S54VFip/PoDz9aSn4xFzMoZGSR+kElmjJXQNFDlNStxaKKlXO4
t0n0sPlB4H5Ztun/GKUtt8C2JJ1ETgd3hj9oe3G32hhmw77LWek7Tf0gew+vcwEKQxYF+UAynzv7
CUTsvQVhXiI/rtCHZem9d/R/MPZBQ+wkQoa0KB9jpZ7z+SUnu24sJ9Y0qTd9UsK/UnCWitc6PaOv
P8hF+2NYzTbXw4OQnJuTFTCUy5yQSJCesDUCHSbkLS49hFATECW+Je/sMjGWqAVd67rlIcTBTbvD
2UKubHZtqrZyc129aWl2kU02S3byaWApGyY15Xk1n3sCkmrtNDvDLocUi5YqqCnhaJow6OfwYJJY
UpFsEqs2iubvor+pEwR/vnghOw1BHX7Y5gzGG6Bd4vJId0ExW6TFnmSj03qwRF3tY9kCrHii5m2T
o/bO04xQB+ajzTCIraWv6yVwidFtl7rfafnshuqnDUbWInGM9Wcxn9DzbJ3JZvJLi1973cDgSxEp
lRZ3kjZs10k4N96kQmHojZ/yiNmCTs4MwcL6NxookAfr1+qP64YikCc1q4hq7mH3P5YQfHnUHwZ+
e8VCf9KY25DxaRq9ZQ6Dkc2jMfxm+R2yF2zWbn2W8WwJzdkqZrtvjXETAQeBzzYqkTo5WxD+oZQ+
w4QQ3k4pTn0detQGCOWXhB04mWiFbGCIXsiP2uYGW1CpBmLR93nmrCGlDgwR2JweIREqn/qpd23d
/lHEBaXORp3uGjaZhc7nnnOwH7NdqLa7LjtDqPshvbNt5gSSpu+jMNtr8bgHb/OdeHzYxuxnzYs9
xttGT9wuTgNFm1DIt95Ad6lRtNdBawLHaL0i/DINhFxqiWTffDY07KRabPvS8kYWY2Do9UVW5wD7
vxMNvh4ypWkhbDwPJ3r9jj9BDh23Kz5su9kvcrGPJX1N/D9VyLZCYoH4WP5h7dlkdnODi/61e9wx
Tu4pBNuO/XLWbFip2k9S3nPSUplpydAmfoAwPG7+EPLN07JrVeuDr2qms9Odv6J8E1ZyWkMgyhaO
fyxJfAkhM0cNoKt5y0fJTbU3Zr6tYihuZNjbYrjl40eNOgc0L0fbgnwL9VMqzadxagKlBQYyIIUg
PjlCWAlbtyE9o+vxTi/oX1KgMGXm3OheRFK5U/FQzWLbG+o+0qUgjX4FBdzyguKgNk9tbajuJKuH
WjT7YrrOAOpymv04NnIuYQbdIu5FGe6VJbSBdIcbIYE/S/2sJ+xFTqo92ar0oaf2vVvGs3XB3/8W
8c6pxVehYiwd9EtP5Bek4U6KG3cOfyltdSdVD/QyDSp4QB0BtyxZt3KQN4P+mUs/qrYgZEKcP73D
pDpyipKPEw5Xe5XMtJeDFejnrnrGqntbhW6OyppvQMXa8N/gnBIRoUv315NhV6lwoRyEfefVaAVL
HUiMEKl+RD2bHlIUhnaaeoqM9FuRv3BANqTnzYDf5dKgpAH0II+aBJ+dwkbCXxyXZ2X8cgzM8bz6
cx8ynUSuWbUP01qlEN3WvhXzWk32rSoIiC1oLkiTYoRXg8xLRutzKSVPqSeGWkQ3HFodo5e1vCa9
N1Q+TwIatG04nCMs5y3GalMSWMXPVX5HUtV0RwUxnzkyB07jtiFxcnHijbm81vQPyEiaaBHFzO1g
ypwZkINixInX+ZbhLtmLUUKZKYNfdtEu01wSN0n3wYxX49D903PmuQhHn5HtEeS7aqXv1j/QMcXK
4uPzV7nSWXg2fSod5fFDq7CCjPLFjBQQPFwLvbQd7JbIvvqIdBTHBp9iXd77UA7keuIUabyyWk5L
nnghB864VARYgvmM11oZ3SYlULHHhaBZO/5kQDB7T/TRF7bCfUGsedchWRyi5hi2+psxxQeJ2SOz
0AuQ4O1wM8UZeQgAEgsSuFJYH/DIHIFubUw/HdkEaqzflnbBzTwcCpF4Y+qcjTK/KZrArUrO1By6
Ettx1Lavtjm+ho5wSRI5C9Hf42x5VpvyNhfqC5nsF8p7geP0E76uS6Wa1xQbqWZGX00h/Yh8eApl
20fCRdrlXOYEg7Gkm33KrY4Fc6oOJqoMcN79MiLbHoJuxgIfxfdmFAgxnpfOvLdLcx7GAeVZRGtb
4sXF5I4iCjzDaXycmG6KnIes9EciRX9JmgQL3gAEycf1yTD0LzVqdhmwUs3/owbfSvKGpP29oVlB
x1e0PiDrta0NK1hDJbSFdLiITvYkn6x5+Glm8ZpHFQCKpW0hoE5DL5/XzNKpjl8WyZS3Vhmy2ZgK
3FF2XdBKb+LUrZt5F5JDDDA1vI2zAxuet6zky6YRyjPz7Xs0dF+DRCDl2EZPY5S7UdjOW1VnggPk
jrDClu48HwwHQq+qt5m8HBHDPhCG8nxJ7bBTKwUJ7IRvqn0zZxVPKMoCSBLzDksQT/4M8VUUzq6Z
ep8hdmdI3YWQAG+2dYJOOeST4ro+WVWinpJuvuRmAg0rgslSdmmd3fux2k8W67ykP0tthH+9PFh9
xbow3Ycpe67D/NQ59b5thW/MtAEYbENswCwWL3YZAnFEp7piVVIM+YBmryJcN9VUMKdk1zorWYUO
qWgrGaD+WxWdDOoRvWZkyWULIeHg41pEyAdo2/r1rDd+IR2THtdFlr71GmaMwTyR1yzFeIQHGYXF
4EvjdJTZaAVpONb0Fy3FL5iVV/J96cn0ukTCI67jRErzL6BhPi+nXEsv6+unzrBN4dxdhYSUJjUC
e9TvwnCOaMAvRIbuY6fmj53Bsi9VKaO7bt+c2XyLUsULcbNwjT+kynzjz9wkbZxvUbv7ukwawjQF
WmpdcfYd25xvwPT1BhWBk7FQlVL/lyrZvpxGjJl7Qu0YorWnQh6uY5UcCgfem585kV6sJQpSmFT1
AZq913oOzsVqXfFujjFAX46+IRmBBYjYLSTHCUiv2S3j+zzPuwkJNR23u9GyDs6inzBPnpYOb7y5
m+X5gEggMCf13DjdQdYSUhPmnVc4oTtwM2OaR08mTqKQ/aglXkgUj6wcTkysnNrjrqW9G142PFmQ
JDF8CSkwx2xW/qdIM4kqT1JLpHYvEWcvGhmrwivD/8TirNTavzHLyRMIlZNjLbtejM+YBHGfUDwj
1B+nLprNovaXds00KfW3cVz+p8KcpjyQxXEh0GHfms7eSZ7m0NnnyHgXUzt0TEsi/C6V7Kbrzr0r
ZzevFLfvLVQhyF1gFgy92cB7uDi13KwjyqqK93lr8JTmDxXVcC6eczPmhJEPeJ+f4BIOIEz+nP7T
2vCFzKEbOfhw/s2BeNWDGXZ+OOjIv50nU8SrCy7yw2lHgptXSfpTGcVPmaGfplq5RIpMksHIKSKd
szF9TvkuushGwvgsV+auMeyz2s/XxlmxupzrLNtHeZZvpFwk7tzWDOxZh3FMhJxi7X0NFkpFo2Fr
QEWM4/oaaQ04LfUd7O73xEyOZpMdDXwns9l9LZJ1qtNHjGUF0+jVas3fcvzop/Jr7pDzttE7jrlj
PZsXWrAedal9Y3n/zvJ3uS/3dhZeSIZ+zcf0hZRrBGQG9R3AVxbR1vhkchud+V8xY1vIkYJvksz5
k+LoQ56aPcZTf2h77uEJik11MJDoR/oaBGe9xskWr7dGJ/8wvN+brL+FivWsxflbyiKF1ysgMwlF
l53LG+eJcEQNCjrb05agOP3PbEByI69cUG6kROuNyzEv7buDoY/EfAQby5pws7LO1rgWf6rzrnM+
MEmguE/drh9PhsEINm7W/K1tN3F/N4kDyiCAZjKcCmsW4HYpOhdb7YbkIK4yIM6tpsMV0S/hmkUJ
5d0oiptp0V+GAtkcnBqG1Aa4QYm+nahXmpOIFCPrJEfKNdEWt2ukrRw296SQToP4IHT8ZUTpr1HK
YeViP0zxuZ4t3nzwT3RiZKYk8BpjekE8ucmz5V9qyhVWTrQTbVXg0Qgw3VGrQi5f18Qv0ECLNaEf
mfGWJYAEHBNbS0XnsfJ32M0vusAjwYWfDMXBqWp+FaBjLayICqvnWyHtlsW+8J++ZIUaREr93EvU
OJVdC/FlnZWsvyP+LDcdPQyFYp2LUfubxWHGO6uG5MCTEfA5axwIFbij1kwX4o+fkBl8GBnGZ71+
snrWdSkyD7kdHwqzO1lZc5VxyKAufs4m4zvrLlPC+eu051m1bl1aEAXptLvUMf4MFUkbIs6thR8i
EvoXRTauMoV7W7HecF7SM6LrH22R3jUze8wa4sSpZCUZW/Nv4iqRM+Kv+fmf6i57t6DO8Aid5sF8
CMLrolLCLZveS07puiZOK6zOOAp3pJhcZCW6dX37F9sAonF9JNfM7af4G+t4zxfHAxLJ+nsZN9sB
Y0gqHrJom5NOeH6ZtB86oUGeIfL7PIxQxdG84aTno4nmI4f2s8jxn9EgyEOZ/+HE/bGMzwYddmvy
NpSgCbAfJPBkkMeN6o88MlWmBnOKnmQu3seJh2M2v0YDzcKcIYTiPS47512RUR4yTRj6vCeclSPQ
NF96Wz21evsTjURL5eV6NOP1WGxKb0at/Fq/41YEZlUERX0g1AMLWrubI2Lr9Swg0/yEHvoadtE7
/Y0ffQ7OIWtPuRH/U4rwBgtJ+0x2x64c6ZFbXKfa1U1SjYbFp9oD9WtUMMZSHMFYhv2AIJR5sn1S
DQEuIiOgNxvOZil4nGbPStV3ZeE76tjlFUgcEMJbRdlJo3+ls/GEZxOUHOY3UzWV9aHJdyY/a1i/
Kkr8RA9OVnLTto35l1jqZ1Go94nIAwsJ0FIOV72ZUZbECAAQBO5Iwai3xMz9NYsTpJozeSM2Zhil
V4lIj01vOg+b6RBFOeeS07wRjXYtu/cqDEnVALhJyr8IRDUmBnHsjZe0tO5GtYYHIC5WM1YlZGNf
U0JNgYZxGGlvEI4kgiDwn2frkApzH5oiaIzuwN15TdXkCwgdvNu8Eu57NTgGCk3Zp43ztVAESbXS
k5HJSMBV0glC+yuBLFQoHJfz9pEa46M1xEcvS4QuXSU1PIdLzr7bPSYzOzsMX3Ei3bW6wlSKYWJw
9PsyBzBfRJSeS9rfbEQMKTKErG884nTfEEHdRf8qKZgEbeOxzIiFywjFamwfEjEeG7sOyhbloCx8
ecmutZD303FhZy2kCNJCeTjgyFVk3rJuMogoGr5reXpppONSj0d5+JDHgaxikb0LsCfI1QnFMbSs
g6lNN6WgQ5TczxltENFGd+Z/YzheIQHfUH4f52o+w7m6JAaw/3bkGE39Jg+LE2jzbhOr64L4WBbj
lhXTrhvTnVrzSqLs6Wf7qkfmqVmetNJ+tYryGY8UmpWs+0fHx0GDI9Z79SSH84mUkbMaGd6Ij7oq
FOpbvvJSPoRZiG4oDWY8EKO5BFlPBKyO5KWj26XzwGR3wEiImmpXypegBo2LmtHVZieQk9IzjCO5
ZGwL06VaiKixEjLVumChuKxqbXe2iS/pMt+aTnQevciDdRCkgelLgw16uCD2u6sRD2tuuSWZtKUA
PottYx8h80mWdl/is1Biom7keafc8U96XZqdhwq0sIisVy0SfGFOoGu9XzrcyGGbAc1zSFvqsIn2
jl0ea2sPE79XEowlUvlMpctFUE5SJ62v6tJO0Ngayv05lZt7bLXX2HHIH+tJl07c4mHqRntr4ydr
cK45wCFiJSfP/V7lg5uNFzE4d41En3ZNWcjHa9o0D+5aXt+zeApV7RiH0tnUap6R4pnD0k8XcSJx
52ORHJdio3MYiY+i+TUgWOtRdeVWRl1nYgMD78f+ZIrse65TP4lhR7BSIFgRQHoN7HgbainfxHBF
4RlMokST7Jy2Wj7eR2c8OBZTiqBcrbe9iW6v0ER51ANuo2fokHlm8fyotPKcSNMTpw/KUueVT2lD
P+TZ6ttLtDgv3aCBeJVHJTnoVX1GA4/OrcEjIS6ZvZW0CalEhcYxh0FQu+86S4+DPu0jc7kWizgv
d0UntgZN6zCXZ+pwOFDGnzr+bAsDVvyfFLoxcYkbsnOczVLwgldSQAWG19Q0MNZkGLIhAPB4haKd
jOzNMVEbskdDGeT+LMW7Ecc6WTDfsWmktFKBWvS4hzyH3SjC9PxSp19r6OGajgXlPPFxlmEZ4IDi
0/TFmLpEPPvw8l4oLb6VpgjPpx1xKHSZ9L6i3PFS7Aq73epSuoMh3OVD4tbYHXqtcSWcKIzsW5OM
j1NWW6d26MAPmY/DFpiIAgnhkV95ScyS8Eubkht9trccvoZPre6NCIOdXZWeViUIYkBMgxqHxqxM
/yKc37sB7bQuGDpzPVCm5tm0p5VM87A6BFHPKO1cheHNk3bUE/tc41B02u5CjqLf48o1VTRO6OvL
Cm+2qBEOtT9dBRYxOK7G7GIX3KpTh9CH5h3tJjfaLz0Bu3h84ZZoNmZVIdrWPyqzQzO1dNwBaL1G
NzX6U5MYd5mAUAX+ktaQQ292R0c5GOXoNRJFUpOOcobha0iJZQJzX/85eRBBGU1H6IR9YT8jGHLz
gX8mTeLMK6sV2KsmxBpSFnlZi3OFNJjvMobdzCoUvR0cF/bU98Iov4fV4ZR5ihNuC0xmNOkg+hyN
C6LFm9GZxIcIz9IQ3ROWmaYwJOJ9rup5S9fLlXD8nR6vMkvpmRve9AYE/djDRkkN2lb1TF5tEgV2
Jrdf0fcvZgNIWl9Qq57MzOB/zkUrFAyuTbdXSGEKyTXP8y1OKeAPAHWwScQEhjEflkp9TZ2EiQr/
G3wHB5j+HUuf02A6bO1ytLE5g9JlRrqGv3VbyLLYEyvOnz3VhzDZEs22i7kNn7S+Oq1oD6YCgcmc
BqW2uo2LdJ2K+UkLS6Rf6hm/jU/XXJCaQZmFpBsTNT0pXt3qx0hvaLfpSaPCZ40DQHia3L9qqdpu
CZk8K2TIE7w8XvlRtqx+wZItvp6nQJbLzXKS0zhoQdbkl2oNREtQuBbf8Lj+umfbCuZJTTtNg481
0R9r4ZM4ce7C1pubh0HgSsjPaGa5b5vtxZhAvPP5GvOvNfCDGp9cE4/uGOn72sE/xpw1AbTk47fc
NO/oS00NcHmv2dUzVlOe/DzeecmU7qnI2I7twn5FqECI7LHQ8UzOETnZK4j5N2QNFu4yvnFqnBmd
Q7RzxjHXjH1XWXuzM86E4xvz1aL9Ihad2CxQlG1nkeWKKQpDSREp3pIesGqOmYSOTXXpz/THVjs4
QxGoeebrdu2xY7Ev/jbcZdo4BpapByJLfWErfpJLPFsxeleTZWPaQpscZFUFtco9KIizoGBDibqT
U80vuND80P5nkirJO+5Ji3oYU/tnIh3H6uOLik+pd4xXuj2QF4Rn0vUZmfJb1tA22XHCI4DSLUyB
q/IoLMDxOdv3ejxdNbg7hUSsrr9hkvWXiJYVispu6UDAazx99FV5k3QAP33ViF6aBZ1dC+QoWP5I
DFFAxDOf4Aj+3gSAUOjGt44mYCqudtZdu7eloSHBKJJNYk63So2IFyVRTceYkJfbEu94eIqbzzVw
UYlMl74IN0rHfdKGrh7KR6uArAtUp32TNS4CUZqbks5gwM4tckQQE/yDLMtO/WWpvENlAoUXyehH
OhkdlxiL98XiB7YmO8RIVZxnvM9Ith3MgVAPcvtsde0nUVjffZE8sLyd0ik9J4kaFBHYPg6gCnqz
ko42M17SkDgNRKwhwaiHlkpFFNzsV2WJRByyrQJsRGszknkHsuioHlYEu9mFOVJsvvmWosYS6RBh
bqBH+I6uJMfukiEjKcsMNJSMRDSDVVcvAk1zhVoqX7j65WxPzNmWa4VNm8CuyO1EtzfadC9ZWTCD
L5tZcvAcR78QxurKTXUyuNuq4Veeuq0mD4ETE+yKfGRA1UilTykxVgpS6MppRzSEq7S3TP2uogfx
zCD0XImmhnWRdMkeZ0GXr+qIHc5BZmFUgPAkaZZJaC3gdXsZVjbbrUNgzL+cmQxIWQTsEK1e0Qum
lPao6Gza42kscKU2OIhM9VD2H13YHJHE9QzkkRX2xG6Ifk/AdriZ2Gpdw+oeOIBjD6BDV2bO2uhY
ZvmH2p4N4jE7cTf7aFs5750hUz2k7GwU6wYHfT063owxnjpQjGHaDtBDrF4PzzajoNOZ6Ks7vSFo
OEnB1ZMDcRxECWYXgNVjIyC6He2tGb8Ixd6Q1bivQnHRGmK21Ez2lZIlQWcjgqUjbFMPezekgGnr
kMOma+ZWF1gSGvSSO0PXZBTL5HDVEcYI+3tAM2+axCfLSG4BkIxVsDp+wRL6I7kl5jBfstKC+lY1
aIPNmHymvd+j10CKhjKXzpJaA5/svHZuXOrDd/LwpgnhW330tZkOWSE2MzYf5x+1gFpncifQ8UjW
JAFfDr2mM6WK08zzDk1YfdHHvEtUlrjmeW7gGeV3QvkK6i5xlqQp2hHSwEisF55Ude7IgoM82u+S
wcZ8iimNRJIXM8kY7mvUg1QJ++Go6oQ/wjs6rq6sdBWIbwLgCb4e6ajG+5Oma29xpnCNH8ZhPlV1
dVv6gT29AZJakH0tAq34nNyqrI+I0s4uoqcHLtPxv2XWCbMF5Y4Yo3oJ/bRR64Ek9sukuEnRY17S
fUxJqL8ir5M/aRFFqkRdxRZb6jlehls/6YVP4wi3PlTfYuBWMKepdSt7RJq3YJCQwo/c+OnK3ymz
XdmRglGu/RhxQNOj8KY0omwvkHafySOR+a/laLlbsfWampzQU8U6iH/2IC8UzDiEvu0sOTlUquQP
leOnhM6S301UuBrZX0unIssXFFmGLPGKaj+r1nKn9JLolg6SNxnYKcDHRlv1ODS9slbPTiUeq/hF
MzApwj2oWJ5I4hKSfVMTAOXEnjAQUABckLwEMw1jXzQPmd+tpsRnY6QhZyJJGicIkM45KPElk/5w
BX/Ydf4Ut2DU4P1vPSqJTm1PvUZZYGSpZEagbUqU1/JlDA+dcYgAl4zi0BBpZjXHYdVSQBOPi5uv
tZ48k0RMgnRNyC2NlEZWB+BRwnWt523QiuRPDGRnt2KRtgRyDdtaftSkrgutOUqrZo/An3FjoYkx
KYzcyG0fNKl5bK2fPEJwTzjEWpqXc/LMMuHuZOT0OdNcuBW8+V6lM5Jp3014BzJfO2YHBPQGcmRG
ZFpKbjNxUZ38EaW8KHUybaT7UP6mBtujwxyYUHFQszURkd4tnkXokoBxHSG0Maqlr6XxEc/gdRVK
ElSrA9zWQ1Onq6Mq16Ljvm7pcAal405y1jCUgVSYQilff1BYR6SXDtF7zGnpyGOQeXWZPi3OLsIL
JdGXqrwWqCs5ke2e+PMZiXMNRKkziaril8Lik1L8mMPFzu/pgLPzF5/ydlk+aCQydFircye9hr6O
9FB098hhYXwhEmOkqqQDp8sqWEiWrBeeSZjt/0g6r+XGkSWIfhEi4M0rCXpPylB6QZDiEN57fP09
vTdiN3ZmdkRRINBdXZV5st0YrbkNENjPGnVHdqg7KcCKEB3qDDx73QMf0h6JAtyqAYs4bB7PnlZ1
0dwjWjqLsI3vRlq9Zf9s2X02NyODaS9qfKDjgLfmpa5tq4QROkcY0Yj3cDV0DRIsiJjjXcJZquCf
rf1mRYzi3LJp14dc4L5KbpIc7socd1zo3W3L/5cZpbFkad3C7N61lrntK+eToNoEITZIX+pQpbna
ysuU6X8t09JDIK8BRFNPsop/LAQLTz2SYinKh8Sn/4zRBYYVQpbQnMkKCU8+OusmeUkMQ2IqIjv8
MtDbRCnIgxJJYxhau44jF2A2BXi/FFuzWKu+x+kvCG3Cy8UJ0qY1MLWgPZBO2zLOTauptO1jylAx
Q+rYl0KYSdyFKwdnODlyg0CR0bwC/d23auaVQfSX2fI/ZZJ/SajdAAkIFllP76EYDt4yzPU3jQ5a
Txw3NMe7akR2AHMrSjdDFe5XBPjmxiEVmHHIgJiZk7EnEJABJe+7qp6apixGph4Zg7psZiCzRzXC
QvBGdeEKMqWhXhROc0qxEOouds4vjhs1ViXwn6YEnHtcqpMxj+JHDLUzP9vtV24LGAvtYjCWy049
c+NpnoeWqklRdVT+qu5/8FkZ2WoqcX10YJZVFF6wnznNUBp/xunT7PmHSmII8d78OIIzgnRXqfAJ
NUirpj1T/TzF2gSqSM1b7q9vFSh9sTMttAwYoovkMuGKjfpX2v5k6Wa6mDHrCcMhm2B3Di57DhWz
2r4X4SPB8SFf9CYEjPbOaIbEYIIwZi+E2VtrZqq6Q72d0Mj6a8q7cFTpPgeRRiPl8Lsfso2vdp9t
VD/01P8DvrPsrXg3YIY8TOlK79Z4cMkyMGyA8m+5v3TZZkRlmlp7iRlk/GPXqysWcwbsVJLVolg2
yBAcMljLBgQcpQu4HgB6WTbLDTfp7laLrBuWPo6MKKw5YbbXYWTvuurSRc7hnV4NbdP8RyllTLRk
boc/nvaH6fZMdcl+NNp3SqcS3QFUl9Qgm0/5nQJOJeGtY5Rnkl6ipPLJYtIuoW2Z6B6qxmvg4BV7
+jzp6mVik4JLMzYL6HNL3o78tkVBPq12C6dt27l6tOtiFJhYlPRMBza18zvO5tqB+XRIA3DHdjDX
tqa1nvDS7KiL/R7hD1t8cxjl+wggq4yQ5uMbSd+I2meTFs79pISE+K1F0zWkTK6jo2EdIQrXAWOi
bMdYU1BvEZPpNLKPy8Q4ZNHaBrIdb/JgNaJFzmc9tPBgiXN2oAlOcNmn/4qu/iG+CPMDhqyooiG3
MhzXq1toWT6bCdh7DKP0K+1GP9kN1dt8Xpnfsv1raVvZO0UldlrMC+4EsFqNwR2kIHcRMPXWYqBN
JhBJBwtzkgnOg0TqM0hTvjtpCF7v5uXeZClk2ygUkr+IlmSbD0uovMUt6c9liVh3F8m3MX9HNJzK
h0wya5mBjj+2+arPX4SAFbIxS8grhf08DxCXx9G3jtJJltf4RnvUGpK2l9ivYw0bZ7PtnEeU/nbC
CaWPK5/XI/x4VihHxzsYoYtHnLPPkdxVLHqXycbVoKwgn5L7WXwU2pecrK3uGLWbtngnzcGR/+xg
W9S3YdpLDrGvR8iaswgBw6Rfg+QzM79q+6zVN1nbIX06lfLJz25S9JD0t40KtiTklMaFtUQefa+p
Cb3mr8p/Y3nbsCuqzG/94TnIf6XI4uLW+lXLl4MBrQMu2XxkSFrshdlvJvOQOL8OIyc5eWoKTakW
8+uGYwJi9b0QltP+nRX21W+efvXqyh+P5pJhv7Dy0SoX/DZ8F3uLv6gNOFjTi+l9m9OPrRzEW1QQ
XmjLtudBe2nfuIxtaW+OBLotl76BNXhVJms1uNj+gcuTaj/ZACf0zFvNaUK15x6bpWKu6+Y6SM+g
3qrmx2Bv+LIKTZ7Bgt6wrV/z8q9PThxLlfHoWE92syb+xKQzlxj14iXQi3dPfwY9geOcwnqc9Wzf
jJDH5i8nLk5hIR0tijxk5Y73KCdtOaBEmfaB/m78ryVAui5daSsdTkNEhdDLQpMBPyffYszoio8h
/4B1xij35TcJov141uofXD2vPXUKvgE2h86kwXMoscAgIPCStWMelHXD/5Ro59DBRotozzFH66j+
kauSz/4oS4Z7nHkI+5jl2BUnYQqgEK506sogX7XdpRJh8w6tu3jean8VavL6qeOSNDnlJvcaFnB4
qfHEjs7dt45t+VlEH/6wUXBf86kM+sOS7oISVKIGRP+/zOgnp4gkbX89tWS96BWsC5jYWQMrrwY5
YzFP28cOKpOr0d0HBBAcyGiZYBeQvnzK0TJdh2KGzsXv8BtnQ4nQj4MFlaE3DJsmW0ICmOl29y7Y
NnP6d7VzluWnDempnGBk2thqaY3jIu+/UjxaIR1KjWiqotPm5WDj2EH/nhEcG8HwwrKke0h2Aftl
6NHD+p17/G/YVlWx1u09CtxI3gN+AGpNB5N47GLwFikTqZaDwjhYs6SvVyi+XXUKUfAXayDESxlb
SqQc5ZGRCHYci5CAR2N+9VgbJ44fg1lgF6W/AV/UTfQrc525oi+c8cjSsAkncFmM6HpqtwB3EFYq
FpQJNzDU8bxnuK8CPkZWKJnESrzDbCu8H9XLLvdazsmQH22gE4AqwfB/SrCJ3LUStiR5WlQd6xYV
1pSCnj9V1jt4daryPZU/TnfsuayResZSNM2pDS6xzhFx+tORulp995zanZTkLkqzY0BXSTHQEASM
lzk1G1zRJh5QTxyjghZaQGwi3vAKTFnsr3Qn2kYcNvwwW8ZStRmhUcEgcA0rmBfExEXOJ/KsOWDZ
QCXC51Ma4dIz5LCoYWORozRgW9P0mdJ/Q0VzgyTZKnSLiGVeWQW5B96+rsOlV1WcZCBnw/06ph5Z
gFq3sE1OywPyTn8+oex1MGOPk+qSAyarn5N5M0sxFPXJRFIo4WENRiglcBr1xq4tXqbNbJj1rpc0
mkPYgUo8k0gwtBSzGJqKrEekTy72lP801KgxUcuA55biO2XY7ZQCwANbr4w2zNGx7/ENFLBLvWWy
OOqL0cKeZgaHLJYR304n/h/5O8OmMqEPVD0lwbhmrIURS1lYwBqxnUJEvBO2iqHEX8bYcOSUZj8J
23G0zdk+QU/arEYDBi4g615izQcbRaxVLqz6MqoKeid1Zfn1M9PKOZCVbRRx6s2AE8ScEANYrAFe
tslw+zFcdmFPp4FQdmRMVt3NRZoLTTCMdqjZm4BO7UKWmqVMEtBI8kKpl2uveHeEOCb4J2Wo0hzE
FO3FXGw+0QEC+7aMlW43ZPj7TGaALW4kz2HAwsg6F9NxGqiqvvJ0++wXX1Kl4aTEtGjhqJTsxQDT
FMmHfTUhfIjXI1UeD1kCUYkGl8zJ0IJzY0MVqD/UkCFNd2iMdT18msVZGwK35gSkTckibpRFOIaL
upxro+FqbNpTjXte+XY4wwkXAdguudAvFZk0YXXvFHKa4meA5JZ+PHSZeD5hsXPw8+cwbh2ksS15
h3Gw4H2r3q20vXkJZMz353bVbpDpL1HGnh1cukNFU5HE6s4vl0HCLIN68awmSMDSzs0Lytrp0Upf
jRUyCsEAidiUVgnnnXIG2GYmx2eAZ2yzWFcHeYmZsglYDUh8iWCx9m6Vjrfaw3xObQRDfd8pw4pQ
6EVpRBuVUoMQNE6x/rKY7LU2kpEGprMfH/Zgo1FnBPbwR2RkB5HOK4LsFSrz2oo/pybZtv8CWsc9
PB0j/Ri7vY71zrCuRG7OKvsqdHEamIIR45Bc/MO14KIy5dmVSUlI53ZBDekO0qeUnIxiTVqsAvUC
W7PEHrKYsI3ntAwNeYDwBLY0QfCHiQIqELnVNHF5FaAOcYiSK9VnRRBvup6/Eg0SlSdPL735sPzt
ObkFLW4+ZvJSfXOS01h/Veam1G8mqm0dXE190c0dJiMz3YWA0aaSZdXRaQEXi6Vu3sbiUTWsjZbk
1mxmksnhA+VqVy3oZHbKFfoHu466zIjQs++oqindT57wPLaEelHCVuQ15elD/CeKfmJ1R4Z50ezs
7qfPOU7RfdBpTquxIYDubhmRk2LAMxYneHLorz4cvbRSVkYz7hX7mpo/qXZhRACqB64Io8IpEjAU
9OJYIomUY32UD2QAzVf08n778q51KmxOkjTGr9YETRtTmjbSPER9RSMbBaBPHhrKLJs9VqA+dB+Y
B43AlP86N8+JEDERddAgnAJ7VYG6g666Ioor/i2HR23tE0T0tnLnnZmT6ODd4gKjSwfVBtsfRIhg
TqTtkui8yHsqtjorW/oPkJTtYidJJzm9SRoPTs33yUdXrqC1T8LLAwENXIwGiVjcTzRW/GFmV88E
6U3dPVrtB9XWrqDg0LtTBnmyME96/RJ1ZUlnI9WNRVBjGPQ27KlXUmRhY3A9fWORR1jh+TRGxHtO
cw76X24UPuZCe6jtR4CMTQWiHyXerOj+4vTqFDef+qTBn9CHZ1PaBBh9e5CeSl2DT8LCD0qkrTfk
7pArQoxgF9Jwo31Lw+zm8wea/M29J/44CHowRwgQg1uXWLgfOP2TzCmWlG4RqiWQNQbhJ9U8O/qK
KCDoyCBelWmYe9U2V5YtCD86CGgr1/RcnfqG5NgY9gjVOTfIwaVokaUvNfMaEWcmHy17o6vJCWAd
ScAWp2DdGXAxWawZi7z7uSqydkiGvexc9ZIUm2eSfI/6OWKhabhLmh51SoIXhPUv5ifLFqDc3HAq
WOGoSSMTLAyrJaLuyUseEfipfl2m/plRK8DgmRV7GKteTgoHLtgZmGYcXiKl55Pa55SFp0CKmpot
5zrf7Q8Dc5+cNmmM148zB4cnzphmnvBhAL/Hd6UQs6xr1tILTHdi7KT7zLxvFbI7MQNs6Q9M/GRT
bOH4Vaj19IUdjy+cVDdYt0z+mR21HIFKejDDyhI5QfFfZT5KTMZ6QpuaZYdYwyop5mFB28lDCqdZ
/4IqQ02Aozo2mJ+fUrA63rFSaZcxohb7DFp7juIqO8Yr06X5SOEp8/5DXIBQjVgH2R5pczjOyqy/
ZAKBQp9NtsBOOwLEL0PcZgAseCRUtXCNkSy2mUqbxWhEG5j3G3rzPJbRAjUwsD26KyQhqj8hBHwZ
p7uksKkGEvNt0XihVUflM5GdYOzV8CJ2iIjkoBEvWwW3x9CB2GAzsJHOi14lFjhReG7hmlEJ4hbh
XA8uC/s3TylLfGWeGtr2erkrO2H8/stVeqhcoFJW5x4VRVMicGC/FX9jehC9M2/au1fB38NlkHMS
pkF/Gnl6Byr1IP5EHc6cr8z1eSir2w78ahUJPcWbcJiS+ySpytUkrXM+I2+KbmmqAIilnE7/8Q96
dVlRTsjMHVfcPnb5bqu3r38U3ictbod8VTt/hep6OSFgjN4IxXL1J4lJIWH5rv74vU00g/qjyNBe
iEqaHkw4EMZ+qfUyDC8SonR/kyt3i0Z0yALOH1TOmi+LyeWrFwRKTNE+HH9V5QefzhjdCum3yk6G
BRj2k7RhhjC3dLzW2M0k0Zfc8BU9q2hCV6NPFyNKptSHfx4YnKv2vBdeeqQo4r21NDoHGsiT/yIC
b2bhi+eVKvvkjPY+hXhDb61SnzXyUgUYexIBvVS+fa5sX++tkCJYXwRQl6iuS1lM5VoEvVBBMC7g
gZU5HFZ8t2UKBKgdaHFM2lrTPmHbUC7+ESul2RJd50UNVDVfxfq2HfgMAa+YfOACwCOuqqE8R/1D
DxkqsvNBUZxP5iNVdwY/MlNVACFBcBRXlAHEmlAWN2jWgq5ErddZX2n87uEnhSp6hLKi/UTnXfq1
M14F8xXIL3EBR9GjD1qMAc5M1N1USrigsAOPrO7Dyg2JIBefJrqInOofZzOlfL2A9u9yrWu6ofQ6
Ox/PnQW8W7vWfBdQmAnJOuQPuTpkCr2BnbYT92ODKqVRmMnwjXLtovef5VUQSTv/6LdXvgXvT9Sq
XD21Cdn8s7VulAt1wE5ePzSjoaXm03IzudvxedV/CvZ6OaCPRPgPel/uyK8a2zNSLDgUMWAY2ZJn
JLmMqBW1je1k67qiSEaloiLA6TjxM24AX8Kll4AdprSGnAS2zRIoh5X+OnHtZgwwB2FCZ4dUaXb2
3Bqj/7HMu7/OuorfiX2amoKuGuZxfadTQWoX2/vyg+2kPTJsiP70EM5kMsrk2C0HIJZ0uybqUFu7
wWQSxQ7Bx95wz/Hq6/K/AiV4O9KHkzsXGwGn7Y4fc70MoxW+LKf/nbw7ZF9H1DfsGqRXU7gmsw09
v1jHuPincoLAWhnpvxo9dKtHEGb/k7qXQ6eloNQBIj0Tyyy3U9w/+XR4OHlsk3CxFKU67MFNTiqc
5nyA3ZFr8AyYfoYPrd1xz6ntj1bvPETQHyMBxgFWu6FsFmZoEruyM5HcOPWmtnbEwc7Q7rmi5q/2
PhQtTeeEyjpVGNLSZCGk1zv7b4bWX/He1x5Lt8n6OiztUVtEBmSmFVUu4hkaXW9Rmuj5UxV1VXXK
OXuIJTxiJoOd9r8CZKRmB+PAR1KJ+wI1md6y9HLbSj52bJ6YzJBcN+B4C97DRvLV1/OPhMQncT0s
Qg7se9Lep2Usb2rtUkw3YelD7JzBHEA81omJBTPmP6Kf5Pxm6CcHbX6UcEBxPwLzlMevkCmEZ8FD
9FI31X9+1fwt6nFJ8Cy6DqjnE3/4LNG+euvemOhVmcXTg+TV8gKXSQZwhgM4ug8EcmvPZCKOQSGq
K5bzag5u7ZF7XwWDlG7k0Y1fzfSVp4xvqjdmPc4Ix9x/OyqpByej51PhL/ocX4oERS0ExKcZXJz4
0xeneJBMmr9qy51jPuzoPZnBvCKQdqxDN7DjOQvO1lcPOdNs4J+dR3Iwo0UGFegHZ4rxL8kPKsps
yancgtAmSodheKe1WLrY001ORpux+qQFwc6J9qq5Od07Nr/zCbcsLVUxLVTgHDCha3dpvNDUh40Q
HrUvRja3xtssM1JAJEzVDyhQN9CDHAAMpe1JdxhxMxjOfjvzzb4k6EHqjkqUwkLQCPPpZ9SPou2i
sSvwzMXJq4gJXbauFnU2qTLcHVDyNPpHhBNhr4pktHTQGFIHIiJguKllYkrfS6MLNaho95SfqsWh
oLCl10htjgNtSftp6X+DUAWDxfMa1Y3Vj4AfzQIL2H9zSHQlQmgUs14O/oN2V4P4o0Yol3CmQ1BQ
kQzVOYikcO1IHGQjTi61dVb7q3Csqs2ArHHhRd+Sfaqoo0NWK2tcKrZoj9SBNB8mstChInXWOIs0
1BPoFpxUaE3eHKjIRT1pavg9yhs6pD+ts1AaxmmcjMsgmNURyK4eJfFNb09xTqgu/Zr3f1CLwCau
YImlmwCevnxgdUEaInAvBLczB+lRvT3V/JkWy16/NZI1l5JDg+GZ60sQPbBNOoPRdlK+O9X1inOU
XZgm+4CIxppzBmcvBgqIYhjHPu3myRKqKjxADN25nhAXWJdH3MRevGXcyfy3YViBAIFr5DPwb/R/
NoSfljhuzXwvFfC0Eby/nBM+lePEUEYt3jiE/GJX8zF2GrSgX8l558HI3Iyz6jdkHCfdw07oqnTu
kc0wcvLwBt+NpwmfpTrPEThHbF2WdsUes2gN1nxR5pV3s/wKtZ8g+yQrkJvezP8l1h8OhIQbRFy6
yftcigCRcfxMnIgVihfBr6/S/RGAcf5Ih54hbieZgWDRg8IrPuSCYhbUvZzvOuWYUsPKxkd11llH
tEtOE0tcGqO+kGgtSY/Y+hYXGlCAPP6K7xlIny3VLV8a6P+4OuIj4JLzqwYg7HRqGes3hKeStsO9
xZ0D+N4ff0rymxq6SyPDC8BNnJEig0HEJ0Lf/z5lftnQ8yofqXlUYWTY+T5Ub5lF9uJPT6Ib+V3g
kMmHB5Wq6cuYctsgykQNzm3wj5RstXzX3S86IJRjc6v7CgFNZFzYVrvq+k1wrGz+XkrIzzGmdqmn
zzC4RN24y1P9wvEmpx2FYdTRdwPAbAMHZ7QjDmlZ6dVK3LscJMC2Ia3j1yZnjI52MLQzVyabjWih
Rdv0C0N+VvGHZxxbVWSviMeyChnswyxpliqVpmxyCrU2hpD0sVQQSMMPGJUTwXeQQvwd5ddoVlRm
ZI0SXo0QMoKoGOZ7nW3EQiFElUioGcSyypV7xtj8uGF4VKzLZF2C4dzFiPrACg7XWNL4DHdGcyN3
maUPI3nKjIQqAi4hHW2zfpUCrMKoqaDLBu+EliaFCSOU6ot3wnSHL+eBlOyr2iDQZdpZI+9cZjaD
RKptaljPYvqGl52trHB+JfVse6x7aFxBkn0FdUxoG2CYmSLvocR046tHVQ5LA63Jhk8BbSkb50zJ
FGbQj8Dwl+Bha2mJCHMeGJ+Z/wcrhBF0mELVQRvFFmDb83D0IAaSokulxil1NtLJoEvT1/VuzCwU
7URHtDmy4WDtixgrppkjW4ZPSy+ln3MnXntuGKRHMZMUt36Av1Q827i5EXeT4pq8bFFecD1ymFJB
jS1cPjKPLjQ6b4HbcnkRcXChGRV46dPQPrlCM2t8iU/K6b1ZDS2iQhsqEa/GwARN8QZGiemHs0J/
ADechQ7hO4TjVGdx5QbqvtAx+Bg534pRj4pIrqQ81gg6wsTmo+FSShMsKu3SVCZv4tZbuB3BKUXd
0Roo4rjSCXLmkD8mlWxGGHyr0cAh3QPgWwjfpeOB1tkGmvrCI8nzojk/pBDPyUibi2dLrM9FetE9
3kIEvI5amaYRrQEkQ9wt8NtqZy/WGfHtxObRGKgMFz3LKjd70fEpqsDjx/fAuSTTv7TxJrYzKSNZ
16C1eDWtnbiJuFIKu6DJUQUBnmuPJ3KQ2MOhmDD8GoQBirxdlRm/5pzoGdDA7hpKmhQCpZ9ua8gN
cXPy2A/KLZKUWYI2QW5kN2fnkut4OVFkKp7pKiZfvCFoHNYwbwFBGMHJPp9AI7QdoEidNSI0LueC
naQavv67zzLcWz5kcp7tOGLLhEQ45ChnPKQh4V/pr4PxFRiQ6O9p/anwM2cyqYw8xpPyl15Km2oY
VYD4+MTGJS6pEn90NswDhiRstJl67bkbyTaids8A5QasZf6iCwqAz/DFW9c2S1dMJU0EKjw63IpM
A6Icfy6iMjbEgvuz6+48TMi25nWDf7S5cdVtOhsTf0ehBWBbkdtwQ3gleJMPsZKzKg/er8eAU7oR
agqqNegOwSXvzgMff0yKVCD9a8JzF4DUnRloKvO7F73kf3X41lDX6Zwxq/jXCT7t/i+2PuxpYwXX
NjjYwD4T5y8PDyFf2BY71nq9L1wJyFkAmuAIIlhsiRktQkDKcbNXZZzlsMg48SB3x2ZPj0AmX2fP
TT0MO+0ugM49L2azPSEjprFyL6nW8fiiTdV4sxugukdt2hdhMYuVe8ippgb/2PLZ4pnl3fBiqcfy
EB7EGKbndXz7DmmksZFjNzQ/kc6cM1xw4ku47i1WpdjGIrSMrLcWoTQ0XxP7Jj8Vy5WG5YkVriMe
i9Mg+CpmjYw355O0jJqtqRCDvSO6FzzUU65gxl4mmhOK17kj1PwGRATYVi+EYOSW6P4vQ4Mmtqer
xCLAY8dC+f+6jqwmIuQRK9PsAklaPqKSkq/elcV3OJ746CaqOt/b9QnMEfRMLKqGVm0tZOTKMaN0
G8eHHn/XMR5JKCg4imVeuxlAJVNqpOOayJjKOg8UOU1istH8+V21ArhTEMOJukRi/cfCSjdNRMwL
mGhxUgJ2BrjNY4crZ2SSzkEWlmOwm4wvJ6OhwzAvX8BkG8yVuHqJWBNFzEt14NrJNJ1kdBMD4V8c
RhrM45uIsYllbw1nBQeAEFJ52piXgbiY80CncZz7+j0kANXcgYsJJKT9+6rIxSc5MKPx6JFn5Smq
P2I0eArkagmMuRlPizqgP6WS2WZx5qDCsa1dSPaaJmHrVWLlGPaHYPpiqR+s8CjoHwP8wo8x3k0j
RjyqMuh4+gTEcvjwcXBmIIBbQnHyWdw9A+MKjCoZd4KGRnUkEoX8a5jeVFma4XpAs6i5ncFkija3
eJsM+DlnMrZRzgQ47bQS8rDh+cAe6KICoepGItK5XzjcpoyuxrUQn1fN4NrIrx2sBkH1HTHPD5jB
prSvtaKaMRR05iR9sDPGi7TWZ5ot7+WYwSi9zFUcih0Wi+mHTDyHsS/GfzZdfaW9GQoAIl7L4kBW
xSfiZN3wDDFFTvd+9LTDnRfa6+AhWw/8xCmKEZoB/giCSkNNr7us9PFv7RwIbZ7hUaxVJCfXVPv2
mNeV9OFUnzFVR1vDIVZsGzRt6Y5lsU5zFYzTGvzaXPyLIcZFpuya5YdSfcE5qeuLVl8dEVFWSCxg
jzF99NWvKNPph36Emg1mpEKnzwpLM/W7J15OAbJ8j2hZejZw64bOe3YpnMtgHOzwLL4ytPEQow61
xpz7fxw/Ihz1spY+bIuTgBeeo7es8KX08dk5cQLBX8TNVZVPZToYHB4Hk1o+Rs9BCwNFIgOBd41T
Q8J+qHECzGEdkNSTo05B9h+OW6dccb9w62f0YJkqJ84zqQ/cUf0//LaMbPDg6iaLL8P5bK8rLxKP
EWYja9BDdNc5M7xd0H1WMXLgmyZcdodCfsQdfWDRbbbZsMiFQkvX+1SBm0FyFW8lPlMypQDaz430
IHj7zSbJyHOrvwAf8Gb+c1ychGutQz3XOGy1tHpwCOC1x+30y8nLjv4a+0IByuoLnx/Fb58/wBwF
+hyiXIPalTOD/XSEjsltubrcrcrwR2HG2fCaT6uQZW1o8Tx/8QMXML/1DXMuXln578HhcWWpUAJ9
UaSAaBl0ZSF6iPF3xGPe7IoAS3wBueNGCItR7QPpbh1x4s91cunIdkaydg0YM6kBGlVO0+o0LsA7
NjSK5UieDTYMZ66OKGoqnVY1TRpKk075rLqXh/JyZAWq282YXO3qF+kyEynLVX4tNV6a9SrgwWi6
ls4A/GHapxqidLv/box0rtYo+iZ4Jk+745Tk7Cxs1sKQkbXfiGTH/JoxcFIRIxnxQdyk/mS55EK4
vfNq9W8clWwjDsGZiJq65GJOwc7Wr6VzUpVbzNXPm23uPPTmIH4TopqMuwv1g9R8orUNfAh7pnfi
WJ2yRZTxp5Uf+wYa8YHR+qzniK2AB83Dr7Y7STJ5bl9VeQvHOzFis39iHKp6KCfzzzp5mM47VW5O
7MzrEB+Dvhvbg133blDeivJPjn6V8pl7V/5axRcHHCCAMQIamU1XL9jBtxCvkzrXKP9qATHKMNfG
eYnSJmMFRjtOvpfh7TTrQ+pDDDD3XgL+t7WQJiDKx6EYfEXGVtzhlnVk8gyDhC/LRkjNbMXhY9FW
H1pzNUyGZvkLwWK/ogbK1xjD1GDbGWs5OTfEj/K+7OYkZeK2DsdNr+wGbQOSq0GULWkc352fPlg3
/rmi2T7dM5WPOmxmrWi31Tsb9y+mMdOWeehb1kCyLDpJaQ7aQJO7yKnwKxlJVph/BpQb8c2IXgpi
qSi7OdXfBGc2Nv7+M23of3q4l+J0FXbTdOiChAWp7ZYdGAvyg5Nd0ubhEsSN1D0anlSGXmMiIswA
WMVUuREbk+8wWxm6ELm1d5soSkfEIrndLIyRQXmLZoozjEOSrHNzTLhk/A4bLEtSv6wFvuTp4KzX
1iHDnaQhDtVDzpikrqE+E3ZUaeQMgdZscC71cFC914CGzoQtV6F0BA2PdJruK6NhR19b9rqeNp59
tKs/uTwDNlhwric0oGKgFrkO/VT8R5X6Y2X4SP8N0H9JyEzh03dU1M26RJ8oc/9ikQe6EPGAy3g7
mwIPbUJuC/KV/IoCrRDBd9PFy6+WdsoRh4l7XoaWV9RneYBX+WEMb9SXYfdTkvNmNfqqQOsa2D/o
Zbvolo/M8uPboP9uIsb51YjgJGO4qAA2lcJFjzOst7/y/KTkL+5uM/wCRuZKsOIw0sWBAfSKDEIF
JQ/0cbRAgNIA80oU8hJSNIlzWkq8UTG81fYEs4TGKAWPENuy2ptkbShcuYScmrDLuBiM+fghI95A
FRI6tskcTuX8rCGVmGIeZAPaueb9AUMy+l8DcnPWExHBCJr3NajPBim64DrFSNum/4JdEAox6RDM
FsqNnC56Tmqd+jl6VDjNtUfuXIJOqzVQDAxxVRv4JO82swEKOvNVL/3Rh9iF2Q9dDBvaPMFEqzbI
gyVL64B9HvE8e09sd0vq2H6Rh4vBI/rQGrSjVkOMyKPvyu8WRb5Ly4tnIwCg/Br4AGcFUnCvuGCT
50Hm0UNz24dvdgxIrW7U5uuw/rUY5osPolfi38TTMGOIM6DGMf1V9OayAi2cgPZkzkXrEmERx2Wp
FSvAq1VcgIwcCqVlZfpLK9sUIwowwrUUsiyEsN0hrjXi2vcphv/hVjjHov/1mPe2cK3xz88Dzk74
5hLm3OTPYgGMFkkZb7JOWk5WsNJh21f0znvkP/a5zETUzX+ADiuJlkH4XbN6K9y0ZfTHEvwzaIfY
q79TS9rwSkvx6XNfDnBJyI+DRx0t6vgP+JbcPZdWQ9uM0+jQLQLt2acpAreNZaI42NLrSYy3RxEh
986J491B0bXdpCQLNaXN215wfsQIgRUfbtqwHHWgbIbbdnTYpXjhVBPV+YkSsajhDvrJxtRVV0dh
akcVCH1/rXPOc0ZrU8Hoy7EOidEeJxkYcdYMlPF2JBi8gjgcl4ix+FOwN8wQuy9xsSSdSqp39kUL
tmBRgwml98WgX3LVlp3UlFyEJAwAiapo27nF48ldKh4QjfZCquGkS+ttEv6IiyLSBwLO/QyAqSwZ
Gz8yyvNl4zy5QC1FXwiIkC6jbd/96UORGsSptBaLdmla3wZNcJsOBr8EGM4C8kS/dBQfRh9TgqjB
Omx08tb0f1VSnvW6mCN1kDFq4T7nDBfg3rPSgpslJIBEmduyPDcUrDCfxF7iYqHVygieQkeviGwp
mJtxESEI0sMY6YYiGPiTkN3LGkGCdnWtNGRwtM1JUr8OLGSUW621xQTM7V4yqRTfomc+pYlFgKSl
iGAIWCIWVzkouRIdQccVNAXbXlp+QKGpzBiHlXPoe92ias5i8Wgjf7Mcu58AM6qlrsUzo/AI2QG3
cxesJc5eBlAk0gvKHzItYTq+CroncqWvK5XSIvRXEDQgJiD2gq0ap6Ca6OILaaz4VDuGtgICD8GQ
2HjOwupcLdGtMJov9HlbTPOBEtQx/hz8T3bDGL/HVU0cBvNJkjVbIsq2mJiUAFFu7ivn8n8knVlz
o0gaRX8REawJvFq7bFley8sLUXbZrAlkAsny6+fQ89ARPdPVbVlCudzv3nP/rFccd2G3HrjjOtLb
rus7SVfCF7+d+sPHHrW/AR/5gncTiWIjElCril2d8CvPhgpeJMczPYfXPrl2fJelfnXwdksnpecF
Ul0gb8GOEX4gByzPFApAOiJCQtQy5AOR6cjlD0pcRSKxeSiy+X5M+n/gnWvL/AF/tuFKcAF2GHcK
zW+2XpeywDjNcqq3Vh9vh5liTsWY2F4wU8cs3fcpPXXe3fpLxM3IFolnC4HMcL/n+L92DjKy7/XJ
o5kvL5g68L5EHIXIXxNbRjnky9/gEMKgEkzu88zQkvKljAnN7Da7SjxVfEocDC6MeY33ypbGgj/y
FSJiI9n3Qh88+nwegZxPe2d8Xue1JXp++O1CUNLxNcAQ5S8WPqcnCOVoTSFhTPQmVW5lmTIFrKa9
HzzkstnlbBYRpC12Tyv7GrLzCMuzTf5bLtYHQqfLemNdB9t8p+G4paeoPvRdcxdr/eD2XwUNk3Jm
H/iGha6fcfjl7icCS8Jsek2H4yjhCp7ybXrva5tc6QJb/rdLX9z5NbevpiL2P3Ey5pJECZ/sxn3I
BZgJ+Vpr5PXN3kU/bohWuKv0yT9ql/Gmbc+L+7r62Uf8BNB/dzgb1t+2+XCwwzgKmshdXvyuy2yH
dIleJTE7LMVT2LyL4IWDCszDGwl+a/nRECUiaLoDOgy1K9n8O2bv61JZk89Z5PpRlxhYZ66d0NG3
PvoUXq5Nfj+vyA/d7nl1pHef5vzd4RdeoYbZDDmDd5Zkqpu+ULRn2vX09eJb99SK3Pi4/HtSIRol
s1O/Bf30umXrx405intWsTZgu8JUVHBHtSh9YwjFpwO+j1aCv4pQp0oha0c3pgf2i7fGdj8K8Tcg
McYPmVmo1lVzKq/O8rTAVqRcI4dz0ljr9fq6fsHWH7D+ImPbnmYv2K3Pbh488oFIFHC3AdnuAHQL
j55GkZR7vnOS0y3SsNevb5uv8BzdLcFTXj1jvB+c90DuEcyL4om/L2ygqfJuvxS49lOiUu5Tjv67
/vjNiBFp/Wh19bo+aoPP1AZfUtwDZOIZrcKfmgJSnPgln1sIWE7c8zCQZeG1IU4EfCb8qrwEp/0o
6E2VRC+49PMXDx1bZ2K/r/ssf+dUpONf19/SUA0NX3/HQ2Y7n3xO6yebBlyDeRqlxr/BW7KPGD5X
C6NMPJj8Ln/XB40/y9vCay2wL3OuswvuOpgnOJkysCs4uQn4llRzcfUyGT4tKwpfOslqrCN4PkN5
MQt7Lo69mQIJgqcqymlTd+gJY1BA3XCYX8kG3/h+e+zq8TED5VOldOjOuKQNYI9sIaAUvxu3p+7s
TzKXx1wn9xSZvKedZsaf4aMky+e92jVj27o9l2J4RvMMWJyaeQ64cdBxhVPLwj+2PLOuG8+/h+1+
0JV3XMLhuD4ujeMcqVYbCyJbugFSvKIEs4moctCQBqIps5+sv1ECU9nNMsxfNaHSZWBI+M/hFqEh
r4VevGk0fb8OhhPBqPav30ABBrrmZGYjqeJd9+wQWv9YvLZMZ0RMQ+ng87ZowNYJ4FZs/xG8dhjj
+2qkkJQLVgKTIFJUsM6H5etl6iYWJOfO2Ak3CvpeiYtyUTlOzXJdJMY9Y3Pz6DeosgnSW+zUZwu3
s2Emve69k3D2cvIOdK2eqj4/IVFM5PRpdL1V2XLnu5rzz1qivXD1GvE3cOjBsKJbmsHhjGYOIyVW
MzL0u3U7b69pQ4AQ32+znvv7ZzxCJHtS9WVJYeG1nr61Kv9RQMfow6PCo+cKtliec56beBcv9gOm
pKfcbt4dR2HbX/bKD/+VUG9uqCxt9hE5gLie0fMbSVywP4Ohw5iaKC5dFJeb/F81cfapTfIVeXgH
DOBtdltmk6TTeqHktdUJM1O0X7es7wOb25/AJZBGyL4LxPSeBGpJVgBMCpY10dPOXdGvICxCkHw+
HFrrb9BZocbHnQBraBcuEb2BcztOjElYIZ7FnLlHAD3EsCOGbKrGJpOEyUxzq9lbORFyDMa0syj0
xXj6NwcP8SD2bRZu1VhesmsWAtEZQF+XWOsZwWoLmhN/BfH/x0chzwBAMYqINEb0gJza2TBDCwUn
YwZQ2ZclsEEsmN4Ti5sc9Q4jGwgACKCwF3jQ3JJXoPcMnQeLIAcAolhQ+fxh2vS0pmULu0fHIyd7
UrUYq5p2W1TqNDJy8bH0LP1edw7AfDp+geCrCpC/js/ESGjmJXypzLGF2ywZFDXnvGVInHVkA5mX
xOJed+MTs9Sp2OU2Cfg85+qBaX8kGcIXrEe3/afxyhQZ0ay+q36KkcfbSsBsB8WrsUjeW/khbkjb
Nt1f2ix3sC7hqa508V3f9FRnmZdpXuM4xd2gy4c6Hd9LduNhsG8Z7RE7c0+zyyfaqvCScukcVf7M
BeepWfdlqyLo0YAYlk67IVsHT8fGNWjJj2lC0/TD6Nu1GBx1/W7OUQs992Spap+VVNPZC5BdLlyO
tu6oc2LaFznPjvlS/1n0skNSeu9lZz2WtP66hht382oyCdcvQvMJT/XM/Qa+PHZojr65Dkg7yfrc
OzhS7OkWiBykGLehJ74p97SHQYxiypjqSZwsaT0FSXz1I/sc2PE/Z7LXGcebJSe9mbW/nIKeBKlP
5gN5mwknh7iwIvHjUleMGZUfF2N7snGYHS2DtzoepDoab/lx1H4ayGkYpJSrdNTGJQUsw1Qd5hRn
Q8qxInWKhF3cYVoKdgfGEIY6p9LHCA6MhyoK38HZTqX/FXvdYzh3ztZuUYimFAZhao4zDLpNAxGD
ry87PdmuzEJQAQTh/3fLWqZsONoJh6keAIgedr7Wp7BsKkom8asuE1Bs2+9DSnXK9xoQEIrtTlgU
J0U+Sm5h7qwkuHiDOx0T9eyVYGMaP35WdNbAai2fHSmoSZFqWzp89MapwUAhytARyAUx6ffphBRE
kS7WmHxiyt7Oj5UNpSGMy62JJiLAsjzIeO3UQ2UICtrL22a5D6v2HNbwCPCA98SX6GfZDuA8CCsR
vZm5dHHWIU2vSe1vPDd+LBEDAyPSnZNaP6rIfgbO06mtx9vBnuadiMth8x0vtMo5sYeKpzEeizuA
Mx1pcO719uTgc5gzgF8uFRqLu8/tWe3bZPkZBCJ17vUAtTlsbijSepEx0zLSxwOInjzagycHAJbj
lCdBj62HLzgYKx/5gHP8yIbjTzDbILUH6qcR819t9cMlDPPdUETftKb8lszQZtnEh6D7qZvhTyfm
EnKxfmLyvedRobIJVEGtUGTlA+vurWMChPBhPA5K3+a9OSQtpUlxmL7U3Z2J5q9+hUtWCwzmeT2J
ThzvXDCdoQgSbsXOXWZWE3AQ/HSLiLhIrLc6WzTsnRjcF476c2+/ZFOYkSNMl712Y/cQWQMzs6iF
c9J990Fqb8d4sG9CzVC8rD6w2D7MHv9HNmaATJDx0gBsXTN0d0nCGNF8JhkrfK64GkVrNqgKU57m
xs720lnIF/Dyeucdfag8hBjl4ojylto+u/A0dikbmHC0fwpd7GWVUx9s9IdejTVGhjq7hyt7Zy3K
2kfwBakl52i/Oonyeh3R+G8iEev/IvXwWknPHES9n2ROusM3PyrXX7lhtuxHeY51j1J07CqEJbq7
anCb/Vj5574WeyrGdxYL2nbBoGJpe59Kn6oP15ykww5VE3S/G9PuPKCIXkosHOnKD4Zd3u7tHlNU
MHv3imFg06SXYSaj71Rv3WTGbdkVQP4JWGJuYu7vLsVJzbhyMjyXTQ8UKLXWbtitZ9L2kFkpyt0G
6oG99apsxlbX7E1HCsYZDfvdUoEKQ3QDKfteNB6AB74sh7FH+dEZwW9ZEg1w2dBzLLuZcY4S/st+
qPR95zPEsECsqrF7avV8ioQFq6FkFjH3T0UK58AZ6euZxMXKYkDuwWOX5NABRO+/NESEiDlA8rBa
XAV6TI5qlY34MAjkwdZZ0DCyuX1raU4Wff5q4u48JoToy57o16Bccl+tx4iDfx1cgQMlLyAB7GZ4
gcfHIdb2Kasgxtp8C8wCBLIMQnPAdpVRh3v0YctUEWGuRBAHn2pxya222Q698DivoySIDkejIY2a
8wXIh0BunY5Wc12cOspZmJozAEubDDMD7xBXLEYUoLb9xZCEKslVuqX5mwTzMer7t0JBJIEKwuk8
oZVl4HA4+ScnKNxDoiWnqBCraQyxezstqGmhK18KsnQnQ74jxDYVd1UH2RsmdWG9e9VoLl3wLRkR
rHJ4gQIZVu7jBJVvzZ0818pTR94M4JkUMzV8F1rHnfbaSR9jjHtbGdpPtoP7XS71YU5ovKjm8DAF
H07KQxssyJK9w2yGdEe7dA+h7776aWqYlAX/BjcJETUor9J43vo4JxIcuW+LaUH1FRRizBHqUb4G
LOfXzp8/wxSDeuv2T12FUoIWwakk5aY/AqhLbGyEmWFoUI9IaElevBW8Hm5jOPHqsXoyRmyT1aMe
ZuF9IpR9WxlgGksPYJ00LYiiXbai4XxvZRIS9eSy8u50uObG5ipj6xK43G9nZ0GGRtapUo74nHCx
Bjl3YtIgMTyMfSMcH8gIqKhhxGpTlPY2zsjwJGrkljqsXlQJ9xJgMiAl2tqRHieHO+XcDgllE/Ru
Mdrqu3Y5lvnfZqLRbeCyPET8YTswIF3c9LlKOS9SQkIqLwx/ijINj0lJhK1YzbBRfOj7GA/HgNco
VcexsrsDHy9mxQm+lc0jkbjrgK5YiqM16JCkuX4qJmZU2XofzunCnkMItr4/3VN4mdBkixlZJtNe
pdUz6+VyKDhfBuN/IKDMpQndnMU413st4wRzaL1mRFW7U7bhFLDE0U3ncMUu2lUcSiDDZMtwVWvH
Z5ANlNe5RKmSIiYO2++KZAp2UsccrXPPP7peRbn7iCbnRztrwuNSJq9TEa3gkwzBwauPozNTYaM9
uTVOdy4b6zpMHKBj2L3HGhkGq0+7bVd1vUU5zfQNsw4YLY6FibGo9nXINbc3tKKOdXTnkYPMojzd
2p34bgV94H3YcjbGPJAKcbBdvEUgZy9dypTJEs99rBhozey9gaEUjDoRpKesfIoF8kBIhb29Rtu8
vGHhoT+e6simSB4yDoDorooygJYlt11drdnKDZmiGegEjOZhMkCzJuKMi2Uf5sFymQYMwz4AlSeo
/9HS2RPzwOCX8qdT9jTiO4TgdBhP4FyibWcvYFF9gD9e/NgWFgZDdOrAK8IbEi6zRwbJzpsXZzxF
MiWGW06rjqze/DkBtGAHEMzkuGzFLLFu1p/C5hpYiRlZRp8DD2N0iTd2ryZYfGoZ0HeCD8BGT/NE
y20Tq2zfkdzDYkofatODMKetl+YmM4tqx4a5rxyWLplFJzNDJis6IluNx/c3Ke66dPktawTXQKDH
KuvktBwhsjr5shWKE2IxQCjx5HWM1luDPytBZsqyBOA123kI377pXO6iUgCdLX/peXpJNNfOsM3Y
B2xyhSIARVi8JG5/soGBO5LBj2saxlCutTYuF9d6DElMo3jdsIRw5cQ/0wfOmrYtvqyGCe4kkLeZ
ZlYdhRyE/230+cNQ5NjyxKeTesOu9QvkZw8MCQPmm05gAkrLFdswM5sHaHZyOKu1MTAwe+w58oWQ
wOzxB+GapkmldmPu3WOTuXggvkazRiu4mnAsLSKgBW4MZNnbtWkw7gTE/Y0O5ovshpRe8fmf70V/
fLFEtFqSuHP0cle3C53zgQ+SMPTfAW6mO7r7fqOQqP6UC7VT6oyJrpOX0qE9wUvhGbea6yMPkJfh
GROwH/3WHABQXMY8efAIvOgS4iFMvWVrBfIOIahl8fHOAMM56xgiEcYuMLv52OzihrWiqwCp9xW9
TNOfcZqXHa7/59RtWbhGfCRh/uP2cFTxbLt5fO7qotuBqaQ0oy4/pI8zo/fuWSXHnVTDy9KP327u
7EVksU96/aFdAtqMGtitneS5ATD4rm3IPO3CnNaGpclijV+ABhwMI7wtskdXbgPrGLMySmtOmPGM
z8mEPG+tRttIo0xbeDUMCoqug2UXlISJVbbGiJ57Z6GqSUJLmbjGGaeAfmw9xGYlvOoOl3dV080R
3kpWdI7sxEUa9luqJljvmQ3poX5IVle0J196pnXStaZzaBp9w97EwbVErkqRataXZJRHACvCytNn
TNHigBhrUO6AejKeL8KnNoqf3HogrNUxjinRtZyRBF1Vlly2aUp0nJBxAIQtbR1l5Ly1ud4OpTq5
cDKCKLvGGV8OqeW1ybEi0I9zX8n5bVACatZ1EDWCTVUkbwO+C5VJEBm55os1nEpaBo3LB1dowoLe
KF79Jdp5qXnranxPpYUWCXD1xok1+HD+JeGGwN4t6ztlXIkI+D0qLqHuMiLymYGwHdw/fCa3dRz+
ljY5nQxJjpK+Px11wdusDr6aMnmA70ygXyP/dyxkrrEvssRLPamvIGTogjNB5PJVMzFbOsY5LV+f
akSTL3H/wOohjEIwuClome8DNO0AOplU9+GMnG6b5GpQasBBFPC/439WFT2Q7SVjEK0GeKZjWs2H
GpenzT3TUb9ezibkCQ7K1VFlUbE1TfqSzjj0HP8tnj6aZDxTaod6ELE9Nh4VC23KUphUr3Ie+8OI
i+GkDekIHx8Ebqfyc1JQ0PwCCc+AmQtDXrab0U41RXAAfah/9z5pNIuZZLDMVA5JNpmMjd1GEBxq
9W/qW9I5Xf6Riwv9GVQIJflnP/VHjM4ni6vm0PkfEGEw9wD3mmNJ5ITxxAxT1+armHnY80zrXEvH
+vKYZWYxlsak7D6x80Rkf6AP47ebggAm94hVmag5SJPOZToQZi2YwtmxaRhBU+TSt1u7dZinUo+x
4MrHNTZZsP88/ZOK+iVI55thLr/bEGUyzFidsigp92EbX8rBnfeGYblRyWfnFcQS++F3SLGzW9C7
VdCTjHYszqrkP28Qxo5NK8xmkc+hFCBla2IX6XsS8CcIFTKCjpqXJAfPInXFaJhehmLbeoW3Fy1K
XOgWfwL5zV3w2q0DED/Bzg6rD41z8LYerrk4PYb8E1wiCGFQ3W/6gTIRj87kJY2W7b+5VA8DB+tt
mzpXWbbg5sbyXGXZRXrydrQbcKdaPRWwtWvJQS+tvX1r+msqsLerPIY7oOe7rkH8Y5Yg/QXoe31L
ZKn1UfBT+JymHTaDCLkmpAA+5wTZPwnv0ja7JrzQBOOipadLMxEHLdj/M6AQ2xRrWx1R3ifjFI9i
UzwKzs+kItDrMn1f+SwqQ1WySE/ONUubt2rF41TAp2p2gZ7BkKE+oRv1z8IFvhDE+AJHxXwo4iee
i5VwxdpCjTYKFGODgAYnr7ufY3ufCwheNnK1NO9LMeVkUtjnnL0rcMz6PfBE2krwbDKRKkfw65M7
PWibzpYWDluGMVbU8mkJxIcVMzZ1s4RcpZh3UzE+2OXwoDJWSK0dC4oZjjSYvW6U70PMNqueRbyW
57LWnGGDpGfZ7Albjre8B3A+SYbYJn/nNHStK1RLtrWXZIiIwk3A4Wxq9KZhuM05QJvcPvnLH2de
0SRRxkWFMwkpb4uNHX4488WqJOSqqleYEQ8cYR6DfEKtDrmUzOOpa4LXSWnaD8Nb13GvudU/5DP+
PcvTL3LuL61Vf6GMP7r9rYyr10Rpailif1sh9bScI7E0j8Pa9u0dezXte4VxrXf3i67/rS8jRhjT
UvyKkGO1Z/m7PB//Lq25xIM5cicGfrS81JDa/Rmuqu00+yUIdrVbogNl37E1YU8FBIbhuq0CLmou
2On6aWJtm8vHqfFOqJcjNuu2CbKbxkQvXZZfrKHnipH0b/y5zJr3RYcvrQpeecdfCzTfyUIwbjuw
0J6kDJ4yrw3K+R7D8cdk+SjkCcN5F6JPOfXTW4/qEUh4V1OxnKOMEb+KuglXvMaJcRId7TUYFWU6
H03N19SevAeLFqsbWr+Gu9pdX5yti00wxBdFwgZLBSJvisQZFWjeuCvEFH4mccqpNR9/6qr+coaI
LvI0v9pYCRb6JiB1yo4ur056m8Cl28AE76EBWa+S4OzTeupQrd0Dt56S9i02KPYuuWf6a8Wyn5Px
NZHNQ15MRzNxCelJcIy6fbdHGxCq916ALGrs9HsskBHo8wSHiSHYYvLRZGTUsDt4zfTZLnwf7e5i
uxm+ZhYZNWbTLglTJoJghyOwfh6KEGjhG2dmsXKsz1j5u2Kk+DgaoG93qHDsbWKXgyy18RiwJp66
CB+aEP+yzHqSBfC63vXPhVw4oJRMXq3x47833MSY+5mvHTmH4xsratow1uVC44fE4xSYYetW4avG
8FlT/Brax3z4XXRHZIhgoqpeCBYVEIaRSOkRJDnjEjC6nwdzSlmJt9a43OmMCuISC5hHmqmgC+W/
HzzK/LOcslfDBeumxbgT0VDSf7sDpOyYSWGPq9KBSmlHoAn8tni02wVFZXQl5vb27Mr6aYDEmLvh
MTUM8iePvZteV67x3MiBz0jb/koUIX4pPdxWxMoCzdBAedNdvMLTMhXgY5vkY7MmqZOSY2DGLDCs
WEEXsIrAyzguzg/JgNmfA+olA8g5x0pu2th6tYp8Qb7D+Usq1hQgbef5tOj26q9lY2GGlcdnOv+f
wjH28sP2k12WefdBohHtBvfCHOsLZDj/6ea9Y5ImhyEkSsHMerQxA03VjG2Ufav7kwaGcWuY/onW
IZf2INWDEYAU+xBSTFhGE9Y3eCBZMtzWuTgOAh+OEtNJpeIRa0i551biBfFP2vGFaRS2uyjyvy3N
gA+N4LXk6rLB7U1/9KPxhku2mhOkxr7kecU9+VitiShPYfLcWszgAsUFKkv+dcVSbwFmCvGak/3U
ajoyOLsoyWyYuOBYaTAp9fRWv3RC4AQkmkJ4bNt2cDQDkKhOg28G0DZBAPxRVlU/1kKoY7jaGerH
0c7vKLwPCv/iT9HXuDqNJ39h7/i0qVWF/8YTTXdQMfPA1lP9QjH2AAfCHKgNLl7sTG3b3nlVgQTe
2+JZCZr2HEB+bLOavkZ43JtydF5a5Yy3QsC6gpcwbz3JoY2vNxjTJvfOHrYuVFbzYYb2FAHI3hGt
wAvWePHJLeRmcRcbJsMIlsVwsJK2/+v2vD1Z5zrA9xljxvOtnnsCYHkrCHF6x7KCk+eNf3MbzQMm
3E87v4CDRM1HzNoIr/8VJbWdtNMd1PLco+pQ0pV1tx2jSeX+C6wJvHPKvHNa7Yx5+6PA1a6E5vux
4/ZQcScPeR2YkhwGJZKhvocmH/0nNWcXv+3VMV+cF7ebCFoo5gf6yrL86VYZp0X9lWUADTq2s12P
+r3pK+uzW4hpWeU59mksMhGH0yV7TnD34dxP7oQ3iZshYrngXr5WkR6qanWkVcxIRW/BG0h+qQxn
lEqmbZ7QNNOR+VhSIlELfYY+EGztgKnl7FrPc6/vTaCsA5v5YwF4LAuDq6W02TmW9bkYLMTYBgIO
2jSKq5DrenjBlUl2u1ZUU1NRMV5GL3iOHAn+YBzu4ogxbafJmHFswZ0Vp/fLaO+tcD1TUBQAHYGN
Iw2B2OWkQzlZbOp6mE5h7V0aStNTZsJHPoHS5qro0wjUMxxPQuAYtTNg3+tzCjvzYyjMgRWT7Eeo
d8LDAZHbyW/YYgUh3VIdHIu7k56dY2DTKON3dK8UPhKWr0KcMcttPICSz2awN6BPbZ4qfkap1xOS
TaC9iwi6lx914fy0nlvR6jEeJ9i7FB/DqWwEJixmZefZps+HUx9eervd1mswzmfKjSjoo/7BSLK7
gYGDs9xN7BlQqCCAtcymc3kZesBqMxMvu+iRNNhnCoZpXdSLC8f0s4qiGoQmlkEZwPm33Ze+p4/J
09WjZTMA8dKrJzgvhS4HfjvAcgxTeznDSXiwxwlUmRN2mJ/y326eMNBxN/QavMGBezUhTjHPpfKg
Az4yS/lcNvlX49iHQNQISzIET8xGSiI+yo8JEzqLxp80J/0INQ8aXeleI3BZNra+ZnbuhiX98rrq
vmtHiliB1i/EQyH2MdpYCuvbzwhs4MHviDaGs4+0XDz0A4/XojPqISh7zUFpkIzCe6yE/+vZIPFy
vAdcT6Bj65OV8iSLqrEPbZTdGnrNaDmA1WF191Ni8OoysHWBtCBSSTjA2YdVczptOoVaWxO1Kypq
WvypeSs1DTJdzs6nI0aLqYV5Au8TFlN9BbL/0kUWZxJK/baFDw2jyR46tliqrUDgWx4MBdF+4IZg
7URmoTo6305+8D7YwX24XM0wZPQlKFpUsic31HBxUL85u5idz4CQEjfnqLrEoWZKXZNKLmxo0wnY
Kam6HsrKcltaSAUrzKjoPczsVTAz47W+E2ewkSQIi0gaTSJIFAI3nZSMDfKgr07RDM3GShmJznng
gB5on4aEyN+CzfamAEWzFezhIAY46BjsrYVH9K2eOn9vkuyKdvIcKBqboXap6DVfYVJQNJYdfUe7
iek10UFDCcSoSJLH1YdM3WSfKA9zBu4NHXfJfgLA304jVk8BPrkfRUeesNyMlsXSOEcHuFvww5zk
dqqa+6rDeuqG4SeKOmCBtOTcQ/Yd8ZkRUdBE7abTu2YM7qj9y6gl5bVm8E6zmTRUm8ty3xfqSbhY
MlNuHEVu4TUP79rWwUoUoxnETDLGUj66EVko3DR/G60LvNDW7Twur/hMH4dFOdcm2fcdbO1atL+z
Sa842Fmwh3fG6I/O2F/nKcBcBnXhELk91qAxeS28ld6XFmdD4HKkhDLJ9FMzxoAViuTkrgGldsPM
jkS0crwbafPrN435B0QeYYzpvYj1ml2YfJ4Di8QTIck4jeM9c9pbRt8eXWD6EGNE8qPoD3XC22yl
ofl4XFlp9/UQMGRdrF83Un+9kAM1bRu7IfeOjtu9GvaorfH7qyH8HGnE/7Eb/a2rHYhK6U9J17LJ
87+9B92RvZF4Stpj71P/CuZpgSrOUwdQ2i5hw7TlNxM63g3/J6wkLr5QMQla/to2HkSLWzoOnyLP
t7GZ1WOQMLmjn6eKpn+Bk44H387eHGB+fWb9sVtVnfiCbxbTYH4a+Qg9ZZm9iNcupRonONG9vQry
787uH2tI1BG7PBlopB7HDkL8PCG0vSb2iKq5nwaWuO54ulJmnmThPWKzqPAV9Y5eSbWnYm4I1onb
cq6nZzxPG7i5MTdtxn/dwkfDhtcxZm/nmF0H9inzlvMvd74/VuQzALU+lnJ6YskhSJswqpm9Dg8T
Go7LD6+wxYg04WQSqR8hrL9snWRb3G+9BOO+d3y+FS60hGB4rxEQpKPxb1pDSAadwVTgbUUwvPr9
chAxY84k/XCS7sX4XNlCVgbAI7gm8+qnU9WPkbxRmkqf9cb/quvqM4nyz9cm5ImmHA2pzbQfOhek
K9YQrVxFH3Jn21QQuPMfVMuXS1MSSgL/gkAE11gXLAemeGEc82LTxRrElFBR33agBDfdC0+mtCkk
f/2WRyZt4l/B4J6PRZ45F3uxBYJ15EbnRQXXGfZ2HokHUUUarR7YF1u7M9TcJCzw5tJbTmlEYsnI
McZ7J47zegtS6HBh0H4KOoeZnpEmZhJxMAvxq2QtBPLYXGjRQNdYlmqLKHdfF6HcorGQPHH0Omot
38eYQUgyMw5uh+na28zhg4j90bPDVydh3DSvSCYrj34dn5hskNNS6g8gfg86nJ8FrL1swFwwLxGT
qceMS+jeStgkYr/469oMjJY2/1ii1cyVk8aLZ7mTeXkHLxBlna9KHS9fMjInBlXPegS66htc4KF6
DrvmPvbymsSsohLS/pewho2Ol+8WUSrQ0R1T0xjvb9fy3ObHwUnCs/zOnezDG2brpgjXEQEzwZtU
LnAwN9Rp3i8lHEcXERcxHjG1Me8yobYAEYwl4SWMeM7nFoEu5QhRJow5TCtW10S8xzN45eJ3UJL+
UGyoiIeM2ZaE9AMQLmEsxSrJhRfk2cSwF8kJiikziS85ZTDaMe9NLcA5MU67ZdWBOqimNRMUPmpT
E2BQQOJIsw0oBOSB3I8SHyiOj8+8dLA7dtRnqP6DYt/veN2BMm+hDCpbblX1WTGjAuHL3hiiDANd
AUt3HCdiHGTRxk2jxldDRUnqOXgzouo+SW8TP3SwKhPK9N3uUJCLdPivMBYJyHASs+ki78fLT7rC
n+GWSOG2G5z8qB9pa3+aeTjR3HixBRyrhE3VCSVKE8WfQdY96BQuF3VlHDUc0iucLfNZcuzJ3K+G
ixdfmgHX+CLTu64O+Qw6DMBCSrGJLEJXoZweW88e4WP77r7pOW6l0NYUh6KEae9crwNZ6BQZawno
c5fWAw6SnFbPXsFnZ4UjNq/8boozsR+nb9sLWU+KVf70OBjGwmKuHqwRUr96bb3xQy8TGcFo3kT0
SW7NBBi8wmuCB5CjI0U4UC9zcKATvlOv6+/qMk93s1u/0f24FVhrNsNbVvVvdchW1LbAx4ZU386C
YU2apfauV4OzNwydedaZtatwDjdxRjtgSXMyRgx5WEJX7Mx6c+JaaCduiMiL5o7ZfduVoX9sNP3x
4MhoKHblltWKH631xmtAn/W4kjWiDUdTHqqYfBzcGTm2T0ER0v6cPmRZA1QAvGuj22+xFgTEAbia
4g/le8tdjEWycrmBFDGRv8VqznOBpWUI8HrbFmq737jkP9N33VN1O5HJdYX19D/OzrM5biVL03+l
Q58XPfBmY25HbBVQjlX0IkV9QZAy8N7j1+8D3t4ZCitUTSg003FFSQkgkecg85zXVHBusTocN/T6
artWr80cnYZu8F6piTxp1vexbX0q9YDj8KJuUb212NK5wq0h0pxDKv1eUerPoljed1hRr1KDhqTs
ti9T0lBh6GEbYTzEYXije8k3wRe/jyHbECWioUU7qUbOGCKLDG3JfZZaCmUxtrdu0H2W9RB0XzHs
irj4HotG6qQKVMQy/tqYoNvTSQdCMDvLjrT0SzXpWSly9aZR1AVBh2c9bWAd6Gllps+S4VfIctxX
IzxEeOWfpd7o2UJFe79/lcjDQdre6XqFdbd6cKeafClnr25CSJSq/tROjvCBYEL85EQSasbBq55l
DflCVAgMbDepM01tNlqfNQZyeXiMUMEVRyyOLXUSghLfErk4hClNXdmlaWXyjkQRIVZCsV7LLFMx
3SZieB0pwobKJ8WWFt0jLYt3fLLJSgES6jH+FyoyBopFVqqk+LWHWtNXyaTtQNsVIvNTL0YR/h+I
ICoRMKZCJyei/YoAD2oYiZ5ufTSChqTeDSZsyqGKYoc6v9YI8PUl22+zb2qC7lgmeZuwAAdmNCIS
hiL0hbR9wDESUoZu3rtd/aUyOw7ZIiKxEr5dgcGhg5UomYgJFLWYOCmYlx4nHkqmP/M62URpmzsc
idhrK0W9auloI5uiMFvBN+Sd/JUvItIylOWuMiS2RcAZwvRVrso7vVXu20D4XsXmNqFC4kg6rbgs
b59GHT34EObWuuq6b9oofH3/Tedr4ERLHMJ7TME1uYO6q+a3KuiVXqaBpgT5MVM48kcDXzNw688d
8Ha9lSygMwUoX24t8mJjy36cZn2MNTP0EUEx34B02SGkYl0xOI5QcOpVbEYGjU4hxw56UMr4JtDR
BKeFUJpVPpVNfitX1Y+xprs/3aiaI8eML95XjS2CParkWSF1HStTTmVF9x6ehmCKlLQL8UkyvJq0
4p3iGkwb6/46mG5YVM0d3ArOK67Ev8ZnNaJFH8sH362fsK328W0qEkfWELUyWhvLRsin40OmordR
QFmD79UfEmRLBpzVnCKQ7n3OEOht7mExIS0BhNXOVWWraNk1oLofOifHld5xD6ERIziYX8UDmrZG
Z0s9X2V24aBKJt3LXH1CvRsmoNjdmCV9E5Rjeu9rOnij06vKtxbezJhKI0aNKKPVffOsW6PjJSYf
XIp4glspW7kYjm5poExJa1r0OFcKRQ52VIX87MruFZUtf9UjtxtjAU47g+Yx3y5sMlrgrtValLlN
18QfXqTL3OV4/URuY7fYzqJD6tGF4XNijBxt2Reh/Ztqx0JZy+KkvVmD5Ha9jEZlSJWWRqKyETz5
p6XgYW6izSI0vrqhZ3nXYW/aWDQSNbyNKCdIqO/AP6nU4Im6UHAsMGdIpcdRacE31f2Dlul248bK
1irhBclRAk3XU7deile3nuOarEUHMe3j9SRloZLRYT4KydYab3RB6+yBIzv6AGhjxZQY+ygFRxjw
lq2AzbCqps9UIwbUUSaqxvi1zDrMj3S8SZJmqiBPbyrBqbmDuAALiA6lAH6gFHpMiKT2pzD5sAyh
4pQ9vZ0se1HMbO+KJWxznBu8mrvzBop/fQxuwMMiWShdyvG+NoKE5PQJlHOL27ChVjCLRupUlhAq
61FE1qxlvdUBRnkyaQA37BdFdVs8UuiQNMy9ZNTP8BhFOxLYukDPnrRS3nItuRnCsbDFRnH3I+1O
oRhI0v1PsEpvflpQ9u793STqpOIg7ooWtjoFNbiQLZfAffbevihU2OsCvF2la2zqueAVgVmtCx99
pTIdX73O1DZSh4yL2v3IxS7feaCIMnHUUKYv9hSZ4IkbWLqlgIrAFJVvFX2slTRa6Yac3grg6hQP
CQjvuwcg2o/pOQcDmuqQaK74jxNVKlBoA4JzZnqd504ZIRXsqw1uOSofbbW3gPkgGFOw3YMLaKsZ
DAO3SATaaxPYKJZ421TvAwC7K2tqPVVV9qikP+sm1ehWRz8jHwVmsIAby+vx7EZB2ignslUgqe++
hU0/Qr4gkrBAzjsnUDiqWHzF+EJhtON+7qiM4qWybYLPSmOitWCqD1Ddc6TsnAYeMe8/fI6L9IFz
CWhYZgFbj34wJg/JTTlkqEtqwWbIEXSD1gBOtpGOgQ8+WuvJ5bnGflin6s5ea4NOOCvTMm4TSXL6
AiOuAEV0RGUo4YrS5zERoS8lCM4oyl0/TPTf3BLx04bi4tVXaZqB9Quem4CTxej+SOWK/QPGV4qA
MlZcPOu0hjnldhgB1Nk3KqRvWTshSGWRcml9SOACbABwNzEY8GBScGh7GvYcx3OX6RhiOlz0J8yO
+PQ4DgC1R8gURzpIWPQHpTGAnxsJlKrC4CYOs8aRrUBeG5weOK51KUa1lXRfdPL3BF4LBfcBubcx
KG4VPTZ24qiYKz0XcWGoNCwELKW4LYX4Xggh2+kZ/aoUTwQzyNHhLuCWJwNJZyDj6ANN5UJOP1NK
7+w2as1t41n6sXSDV0k3nsrWbB69kXZFbco3spu1j3UTRYQXCF4QjHtOgu0znb2rphZqKl168BAC
0ZXjoWUuO4lbgyFrl3iaFLK8lSKj/yqaeCTGFSWSJJReIOyXd53RqHsNxy0WrbyvVNwQIj2sbjQk
OTlgTwSLEZe8g6gjSDI24Xf0wa+tlGunw/jd6ukoOZrGacwA3/DZ09up6FXfW2aPMHMcDBU6APi1
KUKt2anbFZBBQWlBS8jhUVLrNuj0Sqb/5kYITWLZW9zzYK99pt9asuju6UvRkgpD40DrNDxmoH+P
/jC8ZO2IC0OBTu+QhpZ+EJBC6kzv9P4/kup9qVoV9IUrukBd9do7BXIp4rbEhtwfPXomlqqhu2gI
VDLFZqTN9kXqzAomjD5s3YSyDoh0CjZS4sEuoLcZBpnjawnWH233o6WasBNGxcPWQTfYQTY43xUS
XtL8KJIFYStK8UPRW+FV2SfRVapRoAYiGhOJKDmUO1ca4XE06laV+utEy7KDi21mOuhhSH3Gyzey
KKa2UQiwbamE3cmGjLJUEMgbE593W0DV11H1ob2OUwufMYmGU19iWld3PcBSX5l2HO+vhh1GvmUp
GZsG9P5elZTQKSrdU6g9ii5Qo8y9yr1iootx1h+sPn/BjBstIP7dRgBUeu0ONVRA+CbryKinvxKD
zNbpoxsVaA3Ri4K3VKdVrg7q5u9JH2V1uHrHyCiGEV1bSHFpgz/s8hq2c59Ud2WarLtIbg9RZ4Qc
My3/1Gn4B73/lzq5l/YRwnstkuUvgySs2ihwnyAMYxatiN6V1OnTBwklESr4SAwYAULnUdDupJgD
W64O/a1SqP0trwZKOS9gq+F1S81eM/hCR1/4MIWIoQnjnTjq7i5QUXegeb7xJJMDagkgdyhw8MBx
Kn0cNMt7TO6L6YNWybUESApl9BEtxcJIqcY1z5LXFwpnyI1kqjkAEHKhNa1ET/ajqwqGftmI2bXX
ASZPylDdiyXw1S4CKF6z8ToodQJQBcPdAl3X4alWUyxi/167ycRNmYaKYCvuckt98PSoP6GzqWz1
aeUCWwmPgxYK13FfPgGNHm7DpApOhhnRnVCG4K2jw4KCHbgdQIDZDn3/8irtA3o207hDi7tVAq2k
Y5vqwu13EYeJuP8g9Dd/x77ggUINJHBIVIZD0hoyaoKHY8/7LeLcjGsNGJ+TJHs5Bi0ts5gBBPJQ
GUlieXgePLpweY9DnQUepoIvcnpfiKU2eRKoUrIjmltQnn24pw9FMUkf8exUm8gRsvS7ENZkedFX
H//7v1IvArQyzRoB0Tu+x85Rl7N611XFdwMBCidJICNKPKUFheDItza91cyyWI+QO3d+6SFtJ32j
idFjVp8nVwlOH0qmVTe+LD+8vyPcTSfdISoPlR9lx1FEdxfFiL3g59JLayA8HIscIwMggGp9xYrI
IJ4iEB5+DttSdazW4H2poQlkETK2LKbaY1+PdC1UjQ0UJQPk/VTl2U/ktY4AzE3ZovCr+PQOleJQ
hm51kzTsPkyruIOkcs9GXb/NdKP+XHAE9ZMcu9mSfrNGh67XhvKomWJ8zIEpAxLaAE3WgA8MxYMe
lLtCyN8Cyxq+FCLGibnVPeWkfCeoPAr9cR9daQqi8rFahXeGVVzLrWU5kuhmd9Q/4QbgOWV71TQb
GGFtNdEr3wvw61HTuxMcWQQJWzPa9qCA7svOvCtb6ZDn0DRjRdL3HNkBZ0Vd/pz0P11/REUxm5T+
tQfPtbQHXTU5sGjhV73vMXUUOAJ7dXFtSpD4VRXFM7U+Kpos3KTkTEcIM3r6E1W4UaX06OZYh9E+
xbs4j8Rbb0SQ1BhHBXHPrJ2sbItryh2cSKTCyDeB/K1LFX/fl5CVch2uYuulna1bCkpLRu9vRMMb
vk5S0CN98W1mphAtYVHLQ5lgOIhpJW7Q0kmRMDJK+uIZql92YMfA0UYDnh9Skn1IEC5atUISfqd3
sB16/1DWuf65AF2LYIQi33ZRczehU52o7fABhRWwQdyk3Lf48DnvYdHJUXB0h1E8doLY065Bt88r
fRZNq1r3gS3APdqknRldU6sSNkOpBdiyo7McI/YplYO4yWMFYTyvM65QVgFtP5bJoabYclAGwDT+
o0iZbBMlOtLqRVfsDc0ot2meQqhIMZrQJnRZ3kdbeoXaboxM09E8ZF0gkJ0aicNN6EukeciDoRli
/NZahyCR+yszpCDQ9SzOtL3pQTbaMgAp+CcpxXksbt4lJgAvCtcKxB5NQQfXg8/np8ku7umnQ/9b
i7F4RKdc2NZ1J+7GcbxRRLRAShHcZkCz1AHDTDB13lXYYRkqGZaxLkp8gaq69pxehr+lwzYLhfLW
iCy6P0Bw8XDEjb5udj649jGW7kuvrPcGtLNOi+IjGC5rF/EdRWC00Hdg1bWtH8D34Isa7OgxHM3C
b3emh6FfQgtLjUt0aeRkEoUGH521/iGqc2Mnu+Mh60s2tYnJUQg9/MZEDNl1p6+T+yaUCaIIBXTq
pKmcsdDQtbG8raxb2sqCCm+klbGrY/EllRHrK1Cqzd3cXI8mAEFL9ve+QmjATClgHES7hMWYhp50
CvpWR2e6wKdYxk04F6/IbRnnMuBFqRC8JnyhtApclCmxrW+rZKuzKBE6qqVtNhkEpsELfTCknEQF
jhKEy0FQHppE+BpM+W+olNuWJE5htbgZIv3kDzT0RV8cbaUVnxSqVWvQ6RP2y4iw+TqCPO6fuB26
gqB1slJ2BjOVEZ1Sb410OJiefuBUQwdGZdB+EvqHHEOlCMAgrB51A+fA9nwVJQFSbgrzxkiEn5mA
8DAEcxQDu7h2Mryx+hokqBLEV5bQegf02l5yNuqAo11o0zWwxzxLbXEcIBWPP3spMZz3y/J12gQG
pBVAuydRhkoWjJV/bTLBAUrkejduMqPj2E7baS2qPS28AotXkMWqG5ZXlobRhwyx0RSL+wKXXja8
kz9z+b2kXG/EGlU1kEi5LkCl5q9pmm+u6igx9qNkAm8tvqiZe1NL3Xe3g0RaVfpXi4NbZGpXvNEa
N71oJ/UK8G9jeDJ9WqRS1KGr1xb7oBZRkJq6lXUiUa8FEVxSCK41dKTDFvZBDc2H0z5qxzUSZT3o
i7U3KaDqUn40TdPftpqI/A/tEaeuwcIqNCgqJaLKmSc2B3pEGqZB66J/6icz9STGRlNEt2JdBwer
E2nDqUhbpDmMmSzcKjFqPz4eJZ53n+h9fewDNbdp4xzVLL2uDax1sLzE3FgY7Ha8SRIg/qU0HHLa
rltMU54GWT6830g0om6boih5x8ZFPLmphHoAAuOiROmDDXoQQ+6nJBvbctXeGRGzLJjlg+KBCUiK
9g4yfmxDzz6kUf8k5WaP5BOSsrBIsaIYxIdQGV4qFrFdT7wVvPcQ5aQgBsQweika9kY6q1CL8Hz0
/bshE7sXPQTwkn4LNaqAbSShRjFCVNbFfYS2UZ2NT/rA9zI4mRKeHZWfoy8zICBEJp6+vl/oBFAX
njDb2ETdoB1wVSNiVhnbMUCiRO2ga6iC9dSUMToHJDXA87RCCgAbfuPfoYPyppYUtfoWPwhYwi+p
ZkASS6RbfRA/6wIwVA5SVHyy+CtgR92pjK8a5oUpuwOkGCgIYXyyoRZl0hPVAECbFNUDn7OEEFK8
xQ3GKXaCW36rYJJ4g/bqZ+ltZFTv82dqyK5FQbGxFJhnFc8a5QUFKXz2Uvou70GWlcUdPRR0CUe8
5CZYrOWL+zQF16whoEQt1r33qB3VevAjVzlDYPP3mJdReIxVziBqJgL2wwfy0z/+41//+R/f+v/t
/chuM7gxWVr96z/5/bcsH8rA8+vZb//1mCX83/u/+a+/8+u/+NcpwBW5yn7WZ//W9kd2/Zr8qOZ/
abqb/xqZq//77uzX+vWX32BEHNTDXfOjHO5/VOjnvd8FzzH9zf/pH/7jx/soQA9+/PXpW9ak9TSa
F2Tpp3//0f77X58k6X2e/p6mafh//9l0/399+j+lN42Svs7/yY/Xqv7rk6Ap/9Q1EdkJRVfoqkmi
9ekf3Y/3PzKUf2q6qEm6okGJlXBv+fSPNCtrn38mS/80YJ/DeZdU1TA0hX9WZc37n2naP0VdUmVT
NEQRupVmffp/T//LW/zvt/qPtElusyCtq78+cZH873c9PRwXUg1Vk0zN5OffXu8x9eAvSf/LkLla
Oza+U2cDhndoJSF+WMqbD5Px76t9HF1dGN34dfSsxfW2pSBO7BBJZSKLDniafHV+9KV7138dPUqi
sNKVErtqaSR/psnUIW8CbOWuyItoXZ6/zNJDTJf/MEWglipImAVq4ZpLi30EURBeGnvpEaZrfhg7
M8iselKzYeqUG0TPBqeO3WMbsgf/s5tXfr2AkhjKkKH34+DLmgM50Oqj2BsUZc4PP03175aP/Ovw
RoGeYN8rPujs0yBY4Bqbb1M3bUT85fwVrGmo312COPw4RXLpNZ44JFziurWpVK+rdbL6+qatMB+4
lZ/crXcYDqMdrO73e/v09PaWbKVVfYzt9BZVm1Wx4tu8LraYa68B563GNRDxFWjelbR+/fxarl4p
ZULrWT28SutDt3o1V9uXz8hSrI7p6nB3/BzZkFxsVNvWcLpsefPzTrQP15n9Mqx2V+efcWkWxV8f
kaptUASqHjp0olAhGo+a2MHqyNmdmn0drc9fZWGtqeSSjxMptmYhK3RCHdHqHE83+BC7tLI04DF/
doFZLkGLWss7U8VE18uPvuLfpZH3RU7GCythGuY3C0GdJRMhDD2zEbl/vWme+9w4jTFatknldYcc
ccI7PTOuLbO9O/8wC+9EnSWXriFtWdPKjuAkssvmG47HW6+mT1Xs7c5fYyGzqLPMInUDqlE6wRkH
yg9cc48tvdcLb1taeoBZanFhg1ZxYEbOuFFBesL5QKS2eQzUW/XB2voH87ozHnsdFjY89wsXXXqg
WbbxaQ1bieuHjjn2uDOid1WNsNzOz9bS+p3lGqTuUTcJE9fOYdInSCIMeAvI7fc/G32WZpB5Tk3f
p2NjQESyWpRem5cu6f/wTc8iXOjkPIzQI3Ys2j8eo3vmhXW6MOXTDuFjVKuymoZ8N2KniyrUbpCe
aVv15vycSAu5V5lFtJYC8qvFGn0OVOB+Blf9FQTYOr3Fg3tFMxP4g7E5fyllYbkqs+imp23UnHx8
R95aOGCnG38trW7gctvZGpAU2oto29nFGo91fgIn3ZHWSKiu6zX25XZiI1hz8Da4qW+im5/n72lh
wb3f6oePs0/ZnN2QGzmaD/KrBHfSWI89vJc/y5fKLPwNfZA8seNAT+XkBcWQE/AdZADHvLT/7AGm
NfPhAcbUrLW8kXzIuaoavUgghTnOY8Wadk8e3tKaduFJ5Gkd/yY3K7PAV2M16mkV0ibe0ipdPcKP
XiFkwC9Qt6t89dCtmtXTrlk1F5LB0nKZJYNycK2O6iMbp8a8bysofeIRPwy/EX6cn7uluJrlA1cH
2WFMFVAJOVBTSV5UAWLb+bGXFtYsGyQydOJsYNfnlZa1r8voqjcQLc1g9ly4wsL0yLOs0JqU+2Qw
1lh3gmvwhq3pKrRSkcwfBef8QyxdYpYbcq8WcaHka98jZIVkqUdh3DGVWLsdosn1uJSVoLrwthcm
TJ4lB5CAg6T57PSHFvc5KQCKUCklvHFVqC/EytLjTD//ECtuWgSBYjWB40n+SZi2SMh+S2AmIzT4
QJ5ceDFLTzL9/MNlMg2Tl6bRWLeG9hb76DCYQgWCQZQv5OylC8xiPgNF1vdsvpwWwtY9NIEbz4Os
gS6Zd2EftnSFWawH41CrRa9Ejtzo10U29T7kXWbkb+fX1ULgyfKvMxR3iGVXks5+PcZB+cfEJDs/
8NJ9zyLaRH1S0P0ydjSJupyH7vRajib0diFKf7hOZ4Ed4T2hlhVhp74O0Zum2aV6+0c3L80CGlSR
FqgyrzWO+h2CHOU2aaXXOkHD4c8uMAvnEZIPLDVCWKEfG2jeqURO0sXW4fzw0jTOb74Q0iyExZIt
oYnZpdOsxXVvP50e7z0cCOPVt+d89VNcvV7YDy3E8ft2+EOAjSltAV+PaGFkSO+0rXlvBc2VVHUp
jXboB+cfZ5r23z3NLIx9HXSfWsIm7esejxZXhOaOUmCkbSK3A2snPHoKhBhFyPMLE7gQFtIsrnPN
D5vWGOkpJN0bPfYj7IPiwthLc6b8GnKKVQkFUBHfSSRU6vC7Sd9ClBRKX386P10Lofe+v/zwUlyz
NcwwaOi8IdwFFNlRxuRQqPKF+18afhbZclLIGR9s9u4hDTQvGM2TGKdA98RI3PzZE8wiG66HUYwK
kS0hKobsIE3nIP9Z+eqFGVp4vVN98ON3QfYgnQ5FjG9CAM1KSdMXVEj8C7GtLwSfOAtunA8glHYi
psPOsNbvujUqoOthjc6b062ROdmgZuv09t+/UAmR14PTOdMPUVV2IFZvlU1KiaVffWs2KCfwC+u3
NSwG+8U41A7wVaDLCv//96+B30MvcbK9sPV3f/+8s9HZsw9/FubiLJ2ErZgafs93tI4HrAtRTjA8
BYBjg0m9PtUZz7/2pdcyRcyHhYscr9qUAyJMQE5Rn8f0EVuLPxt6lkIkITGrBi644xktprrhK6K4
l8aebu836UmcJQvwtkA2UbdzzFy0kz7/inDDrkAQx41G+/zta0tTM0saKXskJWBX5ihX4U1xSk7F
yb1tr6JD+Vbv/Bvr2rrOTthgniCA8yvd/f3fyam8kvfqvlyBfrsx9s2zcFtd6ddsJa6sW+PWu7Fu
hSNuTNf+Sb/W+Il+bd36p5jfnb/zpRuXf32naaPWYpYSavrg6UDVrduq7av9+cHf8/Hvpn6WiwYT
unJo1P4eE40JZbcCHbsDCeSvzYdx7V9FG+EleD5/saUnmSUlo0jCsKUfufetN9X4DGD2T8Y1rFky
qvm4AWppGRe1aYBwCv6k50f+faamt/Hr3PswLFJdiv09HEDZ3VUw//sLn+TfTwaIhF+HjsE4y7Ga
+vtUeUuVRyH4dv6WpWlB//9v1LBmOaB2LbgBWN2gZl3SFwSjgNit3IMkldTPaVDdJ730RlUAE+eu
Qsnf30hGDCQkPJ6/gaU5myUK3H9VUxu9YK9mtyCkVHMreIc/G3qayw/prUWMVR5o0mC+/VoO8DdU
OETRhThbuu9ZghAtVYXPB7+vHbAdE/ZJj0HXpQy39LZnQayFUdzHCnwokdYrUvFtcWGjvVDKMKxZ
AHdjFqeN0QT7cG9lK8WWdmhvXrVXaKjY1ZcB9u862oBpX3e74R6d3vX5VyEtTdcsmAO4lFbhpcEe
0DYOr2tK2w5qlS/jW7RGQBgWgOJ0u0K9EC4LtT3DnAd5IFl1YSQYSaxbW17769B294YDqM3x70zn
wlNN0feb4DFnAd/RHtfGXAr2ULAP6aY4yU94vjqmjZhjh6JOBQHR5rP6Obz0XL/f6xjmLA+oTZwZ
ulrxXBjiAF55lA/ahi+fnX2BBVbY4RPwchgoW3mHHOPz+edcuugsR2gCKLOW7s0+7ZGRG69j42Ah
9Yri4drF/Nm/kJh//103zFkq0Hql50SB+YemHGX1NsHEYzwhWnT+IZZGn2WDuE29JDXKYC9gDl51
OGPgVn0DLP/88EtLYZYPMrkfDZS+CSzgMiO0FCGGOIB5SA7/S8ouxdEUL79bcbPMMKaGVJdhHO7N
kdoaUrwWYoeIc2idtaXXjjYTTAoBW65LpciFVGTOEoYS9RC0ZDfYBxmeYNgdXFjJS2tqlhDGvm4s
mWPfXq7QFXJ/WgVuIt6uF0Fcqt26V7QLe5aF927MMsFYhrJWNQgp+HDfqvJWlvydnlUo7l3qQi+8
emN6xA/fmbKBbit2Rbiv9WZbRZCBq1tEYldKzllDulRWXXqO6eofruInViOIMm++kA6tim1QKcCG
xklesM+v4IU3bUwX/nABN9AHhEpz4NNxjBV3ZPui8fRnQ88iO6E9LwH0Dfc4Ya895AnwaP6zkaeH
+XDTKQD1EgGacI/OVVnddvLn8+Mu7YuMWTxHbZ+rXZtU28CVjzFIewF6U12F15ViHRvMsI34J6oZ
jp+KP1pXvJE9bddX9eb85Zde9izMTSgAI/TRatu3/VWYwBaIDqrSb6ncXrjCNPW/SSTGLK7dHsFI
1DZxJci0IywtUy8fA5ydz9//0lqaRbdpemYqCaOwc4VjhE53/PX8uNJC/tNn0RwVLRp6sBi2xZAc
Uu8Nu6lVIyEwJEUFmuRsaVK8EAukuUQhubDGljYT74WHD4tsQjx1kZdW224N9G4db0oQGaduo27g
7VEZeLnwcNND/Oad6LMQH4XCk6eP4K67qylX1I/Srn5LDvAmKUYo+Hmvwp24U5zARpv/+cJFF7KX
Pi3BDw9XVgZdFJdXlR7FJ6RgnKkY4jnCmi/lFuM4u7ymHboxLkzmwsrWZ6lA8DLa3CXPWOePQvc9
CLdorlCM+7M6OHuhXx/H9JW4U0oWSIgPYN95diZuNOX2/GQtBI0+SwpCJkR+FwbePs8fG+lrqJmr
sD+dH3tpYmYhX/tKU1Z0Zfai4EgB8ievmvucyxf2VksbcH0W76GJIXxeNx4b4vI42tUaAde1eQQz
eoR+vUaWydEuvOKl3KnPol9zW2tACMZjW+xuEyeDLLVWrnEQRs8jsmFqQeo8P2lLlwIm+MvqNfDZ
MJGHFnbqtntNHH9z/y3aF/vqwbPDC9dYeOlzEGFfWIoUBcwcsrOl8ZhTBYdheP7+F166Not4zG70
Rhd9mMjyY23dVXBskVKI9382+iy0B44KjZIzepm+RP2x9q+TPkUs/dJ7nmLqN/lKm8WyQX/SrfrK
2+NBg4fksBrtKXVYTqphC+GIHLbSbWFcmKulq00//5CokJ0URC0mQHLlzdevQvxSzk/TUn7XZmE9
SpYupi1vuCL5VXehDfB7BRPV35Vb4TG7cEJYvMwswsuiiCBlQzuXblq73uMZtPafle3oJKiACRfq
KQvIKEObBXpttG5RGS2BjsHktft1Ou2sMC3bNy/jujqq1mqwxWO+vZTQJ8jwb1fBLNrTUa2VQOOC
8jbfQ7w4VBt9Ja3bLVSTCyG4NHVzdB9yA7pUwUfZjze1Xe6rrWsr992GGvyGvsil9bwQ6epsI58g
zDekEldRY0ffGpvg4NsgvQAqpjvpTrRW8gaw0FaoLl1wIfznoL+ojKIC9q63N270A8gbyUb+2nFt
xI6w51zpV+oGxc6Lr2rhzDVH/RmQbIyqQBRRlx/dBBV3D7I+55QGu7e70f9+PpyWZnGWFeA+NJWI
JtC+E464hUhYK6QXP2MLi02dJQHVjL0gnwaHgnOP8tQud4wtJqlEUHMpHSy9lVk6SPO4DOspTjVp
Zd1Myng2vYZ99WKdJGrc40HeoC1nmxcqie9d7t+kUXWWF6ZFFyQIb+8j5Fx/IqSvIFHqeE60Vlfm
t/Ta3EArqb6IG3MDiNYxLmWKac5+d91Zpsg1S5NTtBL3k2AXnhCEFYKWq/hn+JTs1U2yYfN0Yfux
dKlZjkDKQjCQiiP1cQinCQh5Znt+tS2MPEcIuoVkSHJjeKgyCmtBCDaaEfzZ53OOD2yzDEGa3vT2
oYlGhXQKTewovc3EDvuze599/Wt58OvE4AJwhSdbGRgyl97twlFiju5rCquWrNDIOL6KGxkDeL24
lXRp20T5rtCEvVceLSE6dsFOdX9KY7eFVoUZK65RvgTrCYM47TYvYb+1CKucf9qFvDAHBMZNZgY4
XPiUrX762LOZxk4yL7Velr4QyrQ+PuwOxCBPM3hxzOXPYe3tpqWsf8++NLa6CQ+BeCE3LK22WWoQ
Bx/lyJCrDDGu5HIjvLiNcGF/sDT2LA3AooV2q5X+PjTeKip5KEn92cTP4hyjDoi+09Skw3UYor87
KYJeWGhLNz0LbAyuZLxsuWkl/CxjkVpdCOuFxTKH+JWWpkcASBHDHk9m9CSjF9O2F+J6aa3Is++8
FzStWEhMCCrg004sf8C6T1gpW3Wj/IBPfeGFLu2M5sA+Eem+MS25zggkmiUpONrJusNr0A7si5uW
aen9JovLs01+iu8AOqckEfM0brRNsRWQpVo1m3GtbsQdNiAvf7SK5NlnPUh9tQ7KiLapsSvTu9j4
omsXXvbCIpKnn3+IXTT+fFS6s4mfjLCb+WpEF9700sCzcPWa3mds5qZBK7oSzC8x9JPz07H01Z4j
+cJa7vWqZ+WX1ooNFLsElD7W0tWkgL22vqL7tIYSC+n0hrLN/2ATt/RMs2jufS+pcngoe3RZVxnG
rEnxfOGRpkzzu6U0C+Yw0FR8OxMe6YtxU+7TjbmPEcpaC1uMBTbS7fnLLDzAHOznSkhf+7mOMmo0
nqx23MSpf6E8uDT0LLDNIozyYJob1ddxVnwV9M35e17YEs7xfVpSSEIWqt5e6AV065Co6W3fNHJH
j2r9ua5d4cITLBU05gg/DNo1AzVuEqoERX4NNsn2N9a68hztzuI9pFvlz4LjvVL0MerKGvFXYFN7
Y8ALx/+Ke/j5yVrI3XMwn5tX9ajXvOCyQ/LVFhCqMi7sI5eGngW031km+jeav4fBHK/BQv7ICvPU
Y3Fy/taXymTvn4wPk1Jn9FZhiDP9N+kePXEMyUI8ctfd5tVbPwT4bK8m48MLOXXpsP7+5fhwOSWL
jDJMuRxn9ddyHznF/+XsunYj55nlEwlQDrcKI2mcxnFt3whr72flQElUevpT8n/j5ZrDA18ssBgY
pEh2N8lmdZXpZX5yab2iKj+gseqCo8Xx8aR4fnz7yfIbD/9Mq3/tz0bN1EKHLN4gzQpCVefRbMEK
ao/2Vd2lkVRbgr2P4zAs4o/SHM/ifQdGhAoJ+u3Y6c/YMTIqwIHztnAW86fatqppKARAykbZwXu4
n+kPuC65JjY9W1TDwvPGf4B4zQD+Kuh4xxBNKa+tA1AEfnm5QbTtGVVmF+Kzwh6hvlkYmdnFSQrO
obl3gO+B6s0q3ffmhT1dGWCWNuwLSxNFeE6AlJlNXAYruLFYJItlSLZ6dtgd2rB76y5GEBsEELeH
KBgo5EXOtHvld4Pav+KLtZlmMfZp92nd0FdFag1pG3O3bXfPeaX3ojMQJyrITFSQ9DmzlBxWXUMY
EDwLTeVN5dyGompJ3qwxJ3PTqnRoIpMcjLxmhDK9B1w5BRsL79OZ3XxUdYKncKAS9KY5FJXi44dY
XrbgR/4uMzu6rmkgnJbx5dYCEeuOhGs3BDqoHBKQK6IA7OF8N997u8lC6nKQII5E7gAQSeKuLSKI
3zwuEJxy1fr5fA+cszR0WP62JTAcyqQ1K0zU7XhpRNJ1F9QPBgQiwLMrstfv19lkQXaD0yUFyJnz
mHw08dy7XUzDKZpPKhjGfisoxGs8RbD5fp5t//UNk8XdgTpnQUGUDKJ1EAtBVuyg0xtbuwLRpmNJ
riJdQvEjIPVJlcBLBA0qRXmwNrDj1Gu4gUbWWl/mPM7MoIN6Gqj/QS0Mpltos5iq4Au/t0wwCP09
4dtQE8PIsxxM3nE3f6jbda39Pr+YvKaZuJDZGYgnJezimjaggKvLb8BzdUHW6u18+98HU1Bv/f3p
TStVCqSs8tgB/flK3+zxZezBAZNdaGC2EYEaOGBY87Om/0t4G0ZLmmnW5nE7+/SYXquecbDeytC6
SodoD6ZNKDqX8GaMCRPSBIKprMWINPumSh5AAF0Wgq2U1zQTIpx0I3TUgJRz1CcLEjhgkCO64DTr
YMK/MXIWhQeRSrvHHxZwJkiiKaa3OAdS30wdRKxqBcySj6YI8ccZBgvFGyB5pKw9umqgvVGBw3bs
36zm/rxBfX9sMlnUnTFUzgDplSIGI6sntyCdS92lT4MpOxWmYG/mBB+bOQH0rQTW6g0YGUP9yPvn
XFRYzmt3n7AvVupsJXjXyiYJUf99sjvLB1mLf35aOKcw02YcmUxE6epkHKL5aB5BHHWow/Ry8yCN
6QKALsiP81aW8Wa5BKFTJpdDBEpCsDu6NYo+e1tUHcQ58Zs2s7lD801BeeSaRtu79FxGFPg5z7pz
NhRv1ZdSaEe2DCYtt/xZbGLxdLYKcvpttIsYkitXHb3Wm/uxeHZSCFRYVtCS4PzS8CaN8Woc84zB
rB1Yk6S5DegwLfC0q9OPTi0mi6lr1C1t8xmDkAbiQtXG7FF4kwsa52B8TBZPB3nDNkPavYzTRX1q
l843oZyh5Q40Tgqwm2VgyNVAKgGR8R+amLX7/RcfWWVZXcAZW8SW+diAd8FITdeQo/NLwQkeLK5u
AoHtgFJDAp7GP5sF/hY1Guv7LBn8QRFsqJ95iG8C7c6y9HUAEyRc11rNQeCGiiYglPxCe9SAq4TI
vAfyrkcjVAJIYUH6StOFqUeOjVmM93eNJI36YCCzmaBcgGbebN+opgjZx9nEWQDeWkAnrAO/RgSq
vZM8JM+z/lDXdZTMVdDS+qnRBDkF7uQxEaCZpFzKNYijTQf6tHNBvBryoYn3XKrt2+o1GMCVD/my
98RPzbypY/bz1JZMXTUXaC4uOC1PergWKqSmRAlVXvOM99cQtNEtMyuiQj4tFBD47jRDruC8PXMa
ZyF4VKuVQRoLNI7rN06xYV699pDuOt86JyVismA7ywRounOcIpIuRl96hy7hbXkL9b30EjpZD8ND
78kX1SMROCdv8f/B3IHSB9KoGI19ZTxnGhQn/AZayjh0X6VBH23h9NFMdxUImShQcKKnAd4cMpv9
lHfJbNV1EUF3eiluByeSZUEs4Oz3LMCuARl6tpg15LGxLWfvdH0/vzC8T2a8fdNzyBQ5SRFpdX+i
kh2r+Xwn64PgusE7S7DYugZCQxCwUWk87FnPDiUNeZgc5vf/JZ9F6805kZqMr8urmfbarNCY5usj
nWZosybQox+h+WrFnQpJMXCpW4YIgcU7XbCwuzUdaK1WnQx8WhLmqNkIsnuo7fimOz1ZH2sMKOcd
VKjOLxFnp2Fxd1DssmVcYuWo6GdgvmZX6vKDAt7zZnyZahHCkpMUM1nMHVArea1nRI6W9+qhhUpS
tGeoy0uoyIB9LEyCWhCZOSbHIu+2bW3BS5xOOMS8jlCcX0E/3lMR7QZntljs3QqtL8tKrCay66OO
5790HSJqf5hJB55UEQnW7tDfbMwG4+hqkoCTGfouMaiIIWeyQGw679pXsoBvp83vzq87b572378c
X0w61g2kOkErroLnN0n9hVybUNU53zpvCIzjKzVVWig2TfE0t+A7hehO5m/d9ZI/nW+fF4JZ+B3I
fhtpVJ0pxjvEcN1fIil5pVnu8D4Fy28KOIzXI8sDyDP24RdBn/tG+926MHEgxfnVzqp0jtMS6lhj
dlc5HWTsk/4jzaHoCqVddU2fwPr6mxQZNJVyWRBGOeHZYHb+QYK2IbR2ptjpwL6W/HF0ETaBE9oM
ZtPfZJ0Ci4d1kkGdmjda7Ng9ivtUOc5LKElJ6oc2qj4UiX8EWDZZTN5apqAontCfYUVlXx8qID3N
9GUQF/Fx7JrF40E7Cqz3MwyjhWhj4TaxddiianTH1LX/TF73ZALbYYI5VvCmy+uPuQZM5TLQVcnm
uFgolBCWy85or9pF5KacpWfhd0PTKmRwYHNL86IM/xkisA+vXcb95c5BaRMCTQz6aGP8nXfH807C
cXwWa0dUs9KrTpriBZICINvePEM3/hsTE4zKfSXcTnizztzvO5LSIqvQDYQczHDxofrupkH3lsg+
OJXlA/jF4/JtEqJ9OXGfhdv1XbVIg4lVTj8qqFvcQMhRxY2pDZsLFNqMuIjjmRVSXy408ASuwlsh
xul7uS+GNK3muKqd6w0wMifRfnYa1xmvr7EamdIXc5zVg29A7q/JrI/UXn+2tbDwOhOYsWwwmjke
mot0PUq96kEwSvDtnGlhAXZ6P+eVlGNabLt6HpziVOe1YNPiNc26cjMaEHJdu6jJDE9VK7+vZ4Fb
cOyVhdbpWwa5Ab3EjDs6hEstKNVdFIugcc6tlwXJpWXTZTnBfMuggG+Vxs1RLr2hopeCVnHDzjgI
smq8BxUWMDdAurfYKvRUXSqHHba93ljhXv2d+qJCEN5MMZ6NS4gmlQXWNyXD9aAeCXWeOlEijePG
GrODNxkZILSoo+xVAXWL7jl4paHLBCWHwFiofz4E8kbAOK5D1tWaTc0JNUiQ5n8sA2JCsyipr+0+
+s0h5PP3L+c2YD+VDmeBBKhMYPNOBaQJxmuCnANYS3PzYKWgya1KqDCu17gSuxWFNBCOSNOvFtvT
dlMCy1/Li0uTl8mKwWNZmW9aepGbr6VzbczxCHFQtEYcwaGJMxksJq9sTc00EotEWgWRH81AgZ1k
Zc1hliF7cn6+OebPIvPardBHS4V0RwHIM4Uk6bpE01RFZP2QmycCeO/5fnjWz0LzoKmD5FWJSFzE
xR8N+AEn0O/Hjx0sClXj851w9k8WmZeu0OYYZtMJoRbmzw69Mqy6P9gGKp0XmeqCIMpblf33L0bU
Q2upS+1KCnXS/QdyfuWYk/ZjtQdJNFecgyULz5tnUtW2bpBox1oo99BbDdZHzSehFVRP+zuXDR2B
cL3E1Hk0FUweb1hM7AC/QGtCQKWPdPNi035n9K5vf/9sXZjI0Ur5vM6pBDB3ZaNOH3RwkCgdnzaV
PDS5GZ/vhLMBqUzk6MnWLnViSCGBWpKs/gIromBmeC0zO/5azKNklWjZVGqIOtqPteT8DCpsstg8
oq9ISpoK1J40oBmz96I9rdnPwscnd94XQ7UkZA3kvhuiAaQmI/RQK0P2Rl1EMcLxts/b5Zfmt6JM
qtTBp1P9SPrRre3LFdVuFpQ6zq8or4P99y8drBBNhFzNMES50UQAuGluIg2/FroekwHaLuc74fja
Zx7pSycLkXNZmpG6U8MR9RhluIOS1UjEWMJrfrepL803a6VDbhem30NL3VBQ+VlCR2Sdg9m5QsiA
itQlGCQEmydnh/7MH33prB2X3oAkI4la5QUCmS19sRQdWiihDPT/+eni+MJnMvFLF5gsa9V0jGfT
3xMbpNytwH054YcF5q1Gn0OmSu4jI71bQFSTvjfS0/lv5q0B479T11SORTUp7AcaDVrysCEXGWjV
9Nsp0zt9Xlpo1c8ehbD7+Q55KXUWjDdY7QzZDF0Km3Tnul4/Nh+y2GF3gXwarbzqt4SDX+fttD/n
e+Rs4yw6b4TEsEl7dKhZkM/KTnJ2X5dvWQqxAu3S7AXpQY5DsuC8ut2fti1FCo0GdQK1GfWbFqUQ
7CmAmTk/EI4ZsLC8piy7CeX/fZRvTTSphl8S6SbXRXdfXvP771/MtyghM6u3qhSWKDWcXw07mMf/
zn85xzNYkrxCbcDK3mH/lKccCe63RhbcUHjfzGzM0EhblWrXkaTL40oflPkxp4Jv5i2o+vd0SH1u
ZKsDrUFNvoMgZzD1na/1j3WVCLAuPLtkNuWsWptxHqo+6hb5ycqhGdlLwD6r6+JOdvsA2e9Xp5xv
z68AhxTWZMF3GUQqs2GUB5wxkxAg1SQ284vZ8JC+WrzV37HcRh5OkpuF0h9RzpyDSjJYLJ5Khhzk
dtsQjYe0Rq0sJLRC+dQFwHfC9X3Uk3rkRw4I6dm/12sczapzoHcZSVZcZiAUSF9UIgcjcrbnp5BD
V2awiDx729QEItvYcz866uXXmy+hlnkvjUwi6xZygp2rA7lKYv2yD1GaJxjY985jsOC82ZFtvV2L
PloWcMaa1X1JJdGtgANvQJHl37Nm9aVOegppX4Pguj29OATXt5dBOaQyNOyV2xG6sVnxw5HsI/wS
YYCKGnraJlI40LtqwrVS+1nsgoD93y0rXSvT1kTLagpl7/WuUJ4T1K6eX3jeAjCRAOKd1lZsaHwc
n7vqVh4fftYuEwBS2reL1A4pIkwewjuPq929nG+au67Mvm45Qy2RjabRukqj17ZJccoGEIFVDi39
3soUt59S/SinVn6ARKZ50toOSnzne+dMGIu0K5pMW3cJ0ChpodvcSP3zQor7821zHvwMFltXIzk7
GiuEYQD4uVEDiByfugslLGMaV8fscfjRzmKwKDuImZOxHes0GvP8KQEYYpyqOyVvBRmv7zcugwXY
OWtVaMWARz6ZAERmP9XrL00ErP/+qGuw1HWyVfXVQBpUUKCIY37X5XhUU5ym/1N6XbDCnGcygwXb
1YPayAqUJiN6LHIX9Ks6REOWC5TAX6SXyBA6t0DV+zlUQkS8fzyjYl1cBkw37xewsiWqC1Fl2K4q
2hy/z30ZLOxOg3Yv9B073O/D+pqGdbgcSVwANkij81bL+3jG1SvZMm3ZhKtDb9FNCHSfC9FK7E38
m7eDJvLfoc+wJVzsNaOPZnOAhH0bFEqfuYOs3E69eXAGUFT0xcuYGr6lDLaXzeDHPT8o3u7OIu/0
pUpHXcbzdBaXvw1UVNh+FxhhHe/VhjsHgi/oaI+034yRBeGNvVxQYphppN6CI9vbmagcb33eDxBr
hGfm891wfJIF3tmqgWCZrl1sgM0O1OMQ8QPY8u58498fJ1E29/cyqYWyKPqIIQyNEnTpqUa+HgkI
VxaxnH1/kzNY1N26dHLS6+hAJk+VBoXXK6gQusVgubZTuqCqcdXh4/xYONbMYu3stNM6p1+yaG6D
VCPuCCHf8y3zloBxcgrYQ2+OchatkA43jxQkpqXAyXkfvdvWl8MHijzTTdfBt6jk0nu/mZdZ5dSC
z+YtLuvekJQprUTtY9lI/RpPz91EHzuSuFMmqm3//rYADfS/P38uDGmroJsbQSfYhZX6wEC5ZTcD
E5i5uoW8p+wIRsPpisXUZVSjpdGTKVrn7QpaXfFW0V/F+EeFnuuqXWVD8zOH+wdd16WKXY7oqBqe
t+a1QSouX07nLYl3TmCxdMsMnXhFR8hF4l4+Ng+KX4EOKvfaIQBTz/+n6J1jWSxpnaU3W0IKhMHp
0MfQhn2jxF0iy5sCGQFqQvdvInoWXlfMcT0nUmUXOKlFSvJYr6mnChed43ksVV0pVQNNCrTcGZct
FCkMOTQqEQCcgzwzWDxda6QVzWsyRumTekyOAyCmLrhiU+VQXpK4PdCL6nmF3thvweLvTv3NhsEi
67SeOlIHirkITIIxaIyOIAgO9xfFfV8SJZY45ywWTgdFmBoapVIapVT1FHrfyoYrWZ2rNrf1z4pW
oF77t9vLRVbPeo08Na7vjm9b+f26yaFFujvdzmoPWver0Vw0dhUIZo5jYSyeblNp3RSFtRvz/JGd
5utdFQ71rL787Bydp/IgYo/mxEwWT1dJy6Y5CqVRm3fxsFWupFlhBlnWZqwezg+GY9MsqK7WkJAj
UJeMoVKSHJXxREfBNHGWnkXS2ZuqT6u60njRyHVBnYtVogfDLvxy6UHOugouITy/YUntaGE0Q5Ys
NNbDnaYcdFyFq57mUwVG750pMb8ZJVfEi8Q71H/qT3zZIk3AAmul2ijqzc0VyP3Bq27qUD+Zl3Xc
3I2B7aq++VaFIvwrz9aY3X6guPz24PGI1O6pa3t3Xv6cX3hew8xen6qSXvYJEubAmNXOfyYVPXfx
jJbZ6PHQZWuKWgyRad87g7/VfzYokRsCZA7v1s6i5lK1MQjN5A5ljmHaXKt6XFfvJB/dArxlw/Q8
t9cAMQi2ec4ksZC5obWTurdQHagW/as0ys81mGTPzz8HP22wYDmtmPREz6sBQPbtoCL+png72mVr
9rJVEWSB494sYV1Oba2Xtz5FMV8f2ZSETTn6XVkLfJyz1ixCrkmqFXZU91HZhgoKfiaCdehAIbcK
Zon3/fvvX92taOqu7HCHlvQ7G0nXITap4PTDW9v99y9N93UtGdKMpnXI7HUrKuKsSnCV5a4t47Vm
Jie20wz7Zbm9rpGAyUBROUCGaLquD5bgyYs3AMaDkXkZaqtDutqUwD2SylKEG+2v89bJCd4648R6
Km19h6qxiAzU3frs2IG9U3JACrBcEVVwBPmk3vnmCMJi4Zo5qfN2LxmaQW3QLj5EoPcDqINksXKk
l1a4eNqVExreDlJXr2Z3uhIVdHDe2D617L8uv6YnElHxohoBUwjqHKi5qo87LF6+2cWiaANhDZAG
Hn722m2w0Lm2zkq8Oitp5GjOUV38WmtCCOh5g6jcg2MNrGJtp9sz8PclKpPKuJsKt1VEquq8HAYL
oFPTWVMXtbVApy17OS7PbuJbXvOUuHvZaBJIJxExBLcr1t+zDjp22M5D+eg8m0/VIfPB59Ksrgky
7eyiuUVxhCzIL/JODiyirob6uGL16EwBSSnwEwOsL39MLnU/z91dz7c6pr4lKvbgLRATEzZjGfNV
z2ykyKO8u6Lb3Y9clcXVpRXUGE0D7VbK9do1PtlVDeVLrUd1hwgKwvUWJh5Uo0KIsyXgUInxmJo/
ZQ+br4Bsx9Zc8i5BpyH+34O0aN/ixB8WaaeBX4UOo+2Em6O6cgEiT3O56YolzvH42tkiCj/O9sIi
5CBDAxCRIaPSB/Bo3Xyc69tBiHXgbI4sNg4kIfNGadciwfwKUJFrENVNgXChYszVfsX5JoCyqLih
7XEf7ZQkXIwnSQul7d0qy7DtFVffQHhqXkrp73w9ghTHbVNQ+8B5kspV1tYbp+y4bKBkWmuAMVWv
1i6IDeii/FFAkSRBaZCtnRrIzJGiC4FVD8h82Erds7oDeDZjvXsft8HXppAWu5RvnKiPk/TagRG1
mB+V+aHZTtsyeGOVemv2ViZaQJrChW4UvqwXnM540YIF7MmjNpNWIhg+BfGr6iHt+aa/4B6muMm9
eejC4r9VlPnkrSYTmdImlRu1GpOw6Y9bkgdGqrqmBCA68kvnHZlnjHvg+HIgWRczNYlkAF1KLPsx
mSTD07ouebX71RYUTPDeZ1UmCFnb1g1VYcHgayWsHYjdVGG33Ws9yADUW017BTj3qiQPjkHd1rqh
MImGXGfkdZAe+uR+ciR/rT+a5On8kDkx8fNg8GXIktIp6ryjOq1JdcnwUIsKrDnxg0Xz1Y6ljVWZ
4gAmLTc0MWd3zYzLRKonQI5A9yGyQE4S5XOevwxg3VZLJjMGMFafRZDto+TJMax8r0lIG1d0fOCM
h8X5Ochk5HTdx5P8ShTL1Ye3ads8sOm6WyG6uXFWgwX8VZojgfI3w5skFPZktT9Jo3V/fqE53vMP
2A/4e9pprRTO9rUqv0J+x5Xo3Sw6SXJc53Pb+rIMpdpC9DtH82upulp201X3i8hGeVGGhfjVRpmZ
UjXh/d+d/Dxqb7N7SHdJvbenL81DdpykSFjnxlsDJgiUujmWIAfAK/2tfswjElZAAkFEFoDdFGV1
6b1xEpaf8pIZLOCvISWBOPAA0owr8GZfltF++oavdBfzASzEfv0OuqZD4gkZ9XlmzFxZSLaUclth
Cx992Ss36NkVB9OH8JZqeMnlrmmn+hCxowfy5jyctzzehDInl1ktzG2bFRKZ083Y/GkLkT4Zz+aY
tONEGx3PIzImb3koZM3NlhihQBBYOP7CIgCh8KLlEiESNMKI6k2b/TFYIOardVSwJLPgAMzrZH/c
+OI1YOjC20uH1TCrozq/q/LNNo1HBawU56eeM0Ms3q+Stbzsla2Peu2dkIO03BHRUyHPKVmgX1ZP
3QbRawlnd+096UH5XvhSsNwit9g97Wx1cyTK+XGMluXgS6lizgYEd0LamL5mqAEZ1TtSOVFhARSN
oqj/fjZdjOs7LZmztaZISCRVmNlz1BT29aKLUPS8pATLumeacw7BXUCVe2gVbXjq2ZPWqAKHaFB6
ELo4z6gYFx9qmg66DLRUcrVd2uHmpxfWBfH+p5Gg1p58KePSKLwwcjZgmXFvWTfkhmYA506HvSqq
OMwNWPhB5htAhuGPiP2NE0RYZOBUNVLZy/AUlLe7hWa7mwiI8r2P6Cz6b5sUJ8tnPF7YmXosMvMk
6caNsYj4DHjNMy4OFaHemJqyj2pnDpIFV3fbHKHeKSIS/P4dVGfxfkux1HO1AVyawmbV9LalV21e
e5JJvYXkflWWh/PO8b1Z6SzCL9WQdi9WPCCmVCv8bNZW8Bg1/e2UynVYtYPoRMfrZ5/ILzHRtow1
TzoIqs9JsK4PxQw22SxMGlFGmVPIpDuMl48QSaakWYaohj4YaDOyQxcZr0swel0oOi1+b646C/XT
Vw2EMibS1gley9xt6h6mtRZkHXkTxPi3mQ3SVAImg0dQGyD4DfRIx9o49ougfZ7FMg7d2MRZtaQE
jmUxPHN5Tonir6Xg9YDXOLNnK0XqrCC6xcT0lZs3ZVR3xM/aVdA8Z97/AfUlhSXBo7G2Y45/SO8t
5ey45z2AE791FtVXLvOi2r25s8R4zvuucTJGJvHl0xhA+OjKFl6rOU7N4vqWDYqPDVAmgA+mEbj2
E7d5MS5J6ASLp3jQmmj95khP46v6S/TSyVkYFutHVAplE7NHl20Njh1wSNjyYRbWkPOa33//4tWm
rNpJqTjAWA+rt+KES9YmSJOHH64M49NZtXW4b04p0v1pNF9lh9rTXucD5srvQiJ6S+dZF3N3z6yc
kg5JgqhoriTczxVLRADOeVTT/wH3ZXU15waKDxrHHH9NS0nxv7J0JRB/uoY1J+BCI6+1Is0TWD3m
5cLKhLcQ3towDr/IlmGO9m7Wenqcsvp6dBq/SlfBIZQTr1js34oSKiopGNqmS1dJOWjY/TrPRA2P
R3M1EFjA/rH/JuJ0FuaX9zlETdMJQnbBHBQvFMTJEJ9boUhWHuQfGgAL8UNx8yzr2Y4lXBzXTEZX
dw7nv59jWiysr+x0jabqNEZydUr6m6WwBEGLM/sspG8Ew8mm6NhOh6wkQTnomlu2yIM2mJvSHgSg
+e9P6DqL68szPV+1asf1ZT1Urq/LKvWb/Jeu6d6czoKhcHLgOgvpa5SicoDPBxSrdZfDHCwjNBkz
H0lTtzDddHLTEx66D0mQvp1fFU4cZhn1UqJ1uQTN5YgCRGiq2Y2Tm16zRBBIdiHH7KfJ7fmOvsdF
6pb6d3hMs0k3+hodTYe9iBHvcZBKBSuVwAU5hTU6q107m7RMs6SccPOYgz535UC+QjhBEU/URWm8
fCheEZH7OnPT0hNeDfa4+J1PMpt941jFVKZtFi2HXSK1DZM/xAq2O91VvCaQ4mE8nZ8+jvmxYMB8
ohYpO3RE5ho6iseRtNGyPiYQWDRRO3S+E06YZIGAtCRVaiXAAq1Tf9gSJGeMOyIqr+e4KQsE7HRZ
qZd9f+xaMMfYaXbrZFl10FI1LokQ8cCbp733L7swILB9kUttH4++chhP5tGK1KBv3DIsve1ofBTQ
7bvtQicWaStywhpLrYfTXiXZ0pQh+gDWWBp3YwVtwPPrwWt7//3LYHIwhHZqBxLKLgutaXW1SRTm
eYGGRQKC7W7qJGfOoqxbg7mfrgvDAU1GeqqM8ibfkP1VcdMlSkRaJxhU7WjN628UCruGA4zrtj06
Ui8wbZ7VMZFhs3On0hqAjfXm1Mu+RK3Lca4ErxE8e2B2/mIottWutT7W1uu6rtwVAWC0qbvQ3iPb
KlgozpsHpOv+XillcWjSpIDQtnV13Xe2a6WzD600L1OLYE7XA81tf7RAOUNSl1gXrXGsBtnfTNnP
J+mmmUfXGCUfGt/QfAMKwhBBPjmTy+II53VE5Z2uZlHq9FfLTKhX2dDeNWXRuY7XAXP7X4C4butW
z6JaAlQxlSN5+bO2P5TZ1lnsYKdZYzZY+H49/NSgPpZX1a89+bJvHrT1zzsax0pYHGFb0KFIQeoV
ZSM1YRdTEetS7rdDvbr2MIFajGSCrCtvvvbfv/i0Vpf91I0r7m7FeOwW/WBtkH4lTvSzkTAho9qR
3JrVT5GzNXdTl/mtYV50xUk33pVaJPLLGwN7S6BFacxQa4qyJHdrMAbY9Q2pRekLTtQzmHiw1Ead
O1ado24KOWMoDaBgR1Dry7vfskx71CxtFcVwOWpHadCc1sf8kb6Mq9tdq1FyLXzI5WVgWARhjTeP
UlFLPK4ot6jlrPLqaBpQPYp1MHJZ5ubW6fuUT3g+FxyvOEATnYURKgpRcHVDj0OwBrXsofgoDZIH
Jdy8zp1uFwhU4Y1HCLrmLBKLLFzJak1TsuVRivIKG9oDY6WKCBw4JwUWUJhqeT82CwxglZvIkVJ/
trewQwhTRDgZTmpfZ0GFi5wpNYikwVcc9w97Sjd9hEDe4Eu3e1JXxRHrIgvPeyTHWXTG4ZfOBlR8
xExVzQ1ZAippPh1FdBq8xhl3B8rCLGzdhK/sD8FO4/XWhTM//OzLGTefLJu0y5TkEQpPonqVQ8k2
gioVldJwgi7LudcpVdIndpFH42x6/SChHpa61F6CpflwWsH+z11p5gDQmyvdCgXxVrvpL5OjFiUv
9S6GqN/sZWvVawH6c0FaUePcBlisYdsNm0L7dYgn266TU2HZaoonIyk3B79XqgWQuXnMAXQZ8QSD
HaXR1Gm7HBJZXRvXnJV62FyiS0p2X5Sb0Rx6Zajx1jCthQFKLX0Cmzv2DWucnfYCWZrG1K6afoEw
hC1n2wQgYUUUMJFZ2VxYRuys4Lcj/lTUCwa5qMtcPdmbs1gA/06JNC9uZxfQAdJdp3S60gyaYZlz
y88Le6X1Fe7rwArrqtySE4BZSZcIDkscm2XpA+dcn6S6dXLcMac/Npn9GfWQcmqKHk15S87iIDPH
1opFglNo9+pxfRpciLeHyvV01I5FBCrvUJQT4AQqFg85afZm97KdR8Z832vBBHaWrsSyjp3gsMC5
NP+DimyQf7MKdAACtNts6iKqKH/WSnoy82DpgK4B1GGcl/fz/s4bDhOpzMpIcHdCpBrJDbHvdVMN
2iT3pEbgi5w9g8VCasvSIKeHdenyykcu9t1c5bfzn85rmglVZpUYdrOvRNPctuWlKapW5Nkqcxah
uIFZcmnBVvESUaS4Vs5G0I0ignPeZzPBSda0as0IXGEYaCCRy56KLIf34cyFBCn8Je/AKgDum8Uj
Uu01auM3ipCwgtM+i2okbaH1C8WXm6/5tRw0mjuEy0X1toUoxwgQzsa76lYkxcExTBblSIratMCO
n0flCsW4VL1oHZB9ENElg9f8vkF9OZLneVvMbZ6OcU4fAZyttNpNystFRN/Ju2uzEEIjb5VkaXOw
5N8UD2pQHwvfLlzAk7IP41Y/jF5xm9+jYG0UFaPzBsQ4crWlmYMXWZAKD+CsLlS3zxyv70sUqgoq
onjLvxv0lymTQJrQlXqy4WgAOt7RCbb2wtAG/7w381pnvBkqkXOqWVURqBYQuZv0jNPmn1IT5dJ4
zTNOraioAM9AXxwsNDfcvChnj1AN7Pt5TQWBm+PYLDawG8pGX/uhCFL1RV+NsEmWw/m54bXMOLam
6vtDgFYEa5WUT5ZTjolr5gW5P988Z25YEGCVSF1T0roIjDErqlDXNwpS2wWsZ0GxWWMvgAV9xolv
EqcsDhA8SGadSSQLpgMJDBeCvw8JSAVa1zqUAerrfNuXPNOHdp37CxhE92ULxuv+egtkUDC3wc8G
yzg+qGKHJpPbOc5zOTv25Vj+mlprdrdWb362XCxqEE8TGa0ydCFPj4ljekWWC0yMU1mts5jBSc6L
mSg1mJIfx//j7Eua5MTZbn8RESAxaQskOdRcdpXt3hAu280shBDjr78Hf3dRr7pIImrR7m4vINH4
DGeIQNKHu/0QmOf6duVVG9DGvz5IGwvub5T1bqu3kzRdLzXs02gYzsFlgxfUnwTn2jo6MMnLprdk
6pycrsvPEFGzIb3dTjs9m41z8G8V4N1PrxKat0LhpzfQv7UX9Tos8pKrtg6Fyr5+bni0K9zpJWTP
a+6APOm9JsZ82zv2ztrZqiL8baW++/21MwzmXLXLGeSE6q/QvX0erVt1oIcy3pN/3Oqc6DjAuSnb
WkzZcoYnUMROKqrvRWw893CcfDZey7N1ME9rk7kKx89R7mxdC9DqJjjUJ8I52aYdCO+5AdhVwTXk
+pRsXbg6KFBRo6qGIl/OGXSyYxZkUI8fbspLEg3hzICbVrBtat/2oDAbZ6aOExxnHJJZnS7ndjbg
qUbCdL4x589patk6NDBLXJcu1JjP5nxw6X03fOFs+uxIrZv+3Qob3IH3KscKs+RhtVJIL849iAfF
29gH7gOJIQlwaiDOGuyXXige/cHJr0MEnVX+s+cYLf4dmjgwlK+PrINi2xR2Z3LDIrJzxWyUF0zt
lhdcLIly8Wn5MlwsTuLO449tzWCABjRUbUbXF9vG8aiDAw3PNEoAaLFHp1fXiIAS/NxztXu+bcic
LUIt58qUU5BRSFhObbeTiW3seapDArNGOBJwi+Xs3rkvKpa3LVojh7WB6f5OQWU/ww04UAeYNu52
aD8eKKoLA9YTr4u1EHbOzZPTfKvH1+sDtbHbqY4PLFE9URDRXs7zZYIUoHVi90IckIYAOm+Fq1PE
DXBL6sf113282akOEsyZQz0zI8vZZFMV+Hx2zjQxoDC8ONlODPbxtUV1MUA3GTw18HE5K9gDcQGr
Xz8Yksdu/HX9E7aer216q61mE8oyy7n00RN77Oo6GJcyRLr4qZCB6thAPpGsNEZ8QLeWrZrh6O1K
mGytIm1XmxOUH8t2wsId6AEG31/qYc/DYWtYtJu8ScxihujRcvaq6Y8N/nrhVl0Ansqj1Y97d9PW
S7RtPUqb+0MyYGg6oAPNcAbaqcyPBnv+1Nzq8EBrmaSSC4Z+ACTeOcKTMyr7e4/uIQQ3fr8OEKwg
ekm9DoPUO2U8mTxW7TgEAvgjWbh7iuNbL9HicghsAndPscfaLnnOTMQlrYxa17pbkia+Pk4b60gH
AxYsScqxWBD01F8mow066+X6gzcaMVSX/bOmHJ09UBLW4MN14BcOg47QCAk9dHHxup6skHj9/Tkv
Fnhb/O8FXg8wRyAVXc6UTRFTI5Tt2jerxo268znrxvrvdU399Rp/FyEsBjP8pcTn2E8+oMSoOyLH
cAMrlJf9HGPjUNWxgWxZHXclZsNWZoxidtBab37jfnKu9Y3tClbArADLaWkOHWtf1DzsXKRbP1zf
zoBBmwmoVCcoCzSIKegS9nKvubNRyKY64q8iVW+KZDDP5LgSD5ZTOV2g2FTdrEQtEc7fHBUx93B9
plHB/3iqdexfwb2OqwbCe9NI6/aBQ46xLs+NU+W8A++Idq0VLu3SWY+5TTr7EchNw/QDnk91ht4i
xHiqPnCoSJq3Emq5o3uTdENZRWIe8omEU1ImQxVXvJhSgFeFlxXkQJmtWuj2Dh5bXsyc9OJfCEo2
5Gda+NSE3bLC/3xNvT514JlhW2Xex10/qWoMs6YuSvPMh8wpfieYBfOuKoclfzPZUo99PHBjFM3B
6afRWA5V4To1intO2XEjmmqI7CQhKZSd35ZT77mwLISNoNPAVIeU80uRNH6/BEOVJ1kVeCX3KjcQ
UHNo3qRl1LIOgBnwp9/J6n8JQR4ms8J/5KmT2W6UNyBmq7ikAA2i5VNYoZpqGhHYKMS8H3N3CXGR
keY+TRwYCAQDzVX3CGhI75iBdG0vaW8NBWMBEZWpN3R3zLZkcr9IewC8uOlN1w1dfyzpne1CgxgC
TvbvoslWqPycuOFgJcZyy/Iuyrx5fGkSNwvnxMr8GyHqAnyi3HCc4QvwydR1I9P0WjmFtWzzZLzr
/cGm4gYdIzSnnidv8ujw2Hpich5UXc2jPCpTzkwcCBGouQesqmrFT0CZVGyOkUemlAR+U3HniXKP
TRD6gubh2N22iTIcgtJBZ/R3vim5Wx6Yl8r+V6qoi6oI7Vt3KS6m0Y0gwVCCnlh+MzRA1sqIoFJj
3+b5qPjDAl+54seMHKL+uiwprOqfUFwVsxUKzJ8szl1lZxZWgStrKSOMyDSMoefn9fiH0noumqA2
UEzswsVOPecVCJ1sTg6AsTAgOy3i+lkLPkOlGInyklZebLZOxkTgg+Vi9kFd+k6bBWRsy+IoBgd6
819c2dLaeWKVW6SQznIg+6ByqD0ucjF5uGRZ6kPzda59CHSc7U5OzAp9MEogaVN11sDKO5KCkV3f
LNIQdH4GH2zg1hHdh0X+S2ADD+RStmS0reEtL/MqOxHLoIMflpaXefXvQVWVPxwc0/Gyf41+ylJg
iwzP64egHkcJC2iZkik7CN+uSNkcckAWybe6IX1nICOeceTe9FnuG7dGndn2b2H0WZYHIvfdpfzC
O9wyjy0XQE7EjRgwt61hDc7vyvNrywqa0mSoZvdu6w63BhncCnWEriUpekemkMoJ3AJCleIkVeUt
802toIpMgnLJ2/FMgTgsZWyVjWMBkj/TpgBEWMFEPD1neVpDMHkRELmNRD0YfXWUuaBQAHA9W1Dw
x12WOSxCDa8foTKXLEySgGBD91BAtUrXzAOiMkNYPwqaGpV5yZcmp79lMY9l8tjmLZYAMNTKn/pD
43MPLD/ZVtRrjoY7p648z1U+WWWsEAbOX6Q9yQHYsQ4+h/0TreRUwpihWGoCQYcKQtIwWVxyozRQ
de951RcikB1tZnrbCc8FGYcsFIrpIN/zrr8zi1JK6z4dzVlC7gTUL/z2pHXhQBl0NszhXoEB7wAZ
8JuF2VU8Vaoo72U7+dRAg4K2TvVvxUoyt7FXOEn21fYE5YBW5svsDnFFHE4fiGVCLCtKSkMUUCtw
FF1gsNKWuUMxNM3M+zJoKnNqOqBEUpEAzNMu05x3IS3AE/5apWQeqmDK0eucIhxuhANb69HONw9O
4TiJFVZD1vq3tVGoBbZq0EobvHAB6Kxpb8zMUVYazEUqWli19hR0VvAiDJsDz6wcvzFhQ7DItxr7
CHYN6DzD4SybqhFSGZ5FaPXFhIa1wtaxW4pouRDFuPCAEKrSVTp7ks2frBCm/TbJsZGA1UiZwfKj
TdGj6wPoL3cQIk9Vga0T5Onk9/8QXEW8iRgtqg7WDSn0/dEDyNAxKSKPNIl6QWUK8UiQ1LTMxrjL
6zppArTEexvCU6S0wVkAPEWql7IYmcoCRtPCQGuqqDHDZZfa9MkzqoKYwWxaLu7rDhmjPwa2nffj
DXXZPHohYs6Ol8FommVRnnyn7twwYaXDIYzBWIplNbZmQf+kXT094ABKJhLBfyeTf0g18ByWfvZq
69S6uQVt8XQC1VkVjqlCFD0AZgtqr7XLDqBCpkgZsMWQ2M+1xcbxd4I7vnsz2jmR6N1MDoWURUdd
K/9pWzk8QcIVBVA3gVMkQzMGRKqMexHmUbSYegL0JA8qoA+s36T10/6+GHgzHXIijOV1FLWAwtJQ
IkUAaJ3z1aNsYUVTPeaN2YlvfSLlPADgWFTL74K3CYyW8GfVvFh0Rp08gIKfJDTgpTum38eEj9aL
P3rYz0Exm776kXczSDVF3ZaJF6Ss4/ZZ5XaFQwBdkAl5jlERs4JpRj306uzCzqgYggne4bKNvNIt
l5fOEbxwAgieypIHi1cu3IbfjUhqjK2ZokhoGHXthLmVFRkJctmisuvnTjtiII2laGKaJXXyvXPn
BUtoympvlSexszSoxoTZR7ecctC+eJ2q7jgsYpZnryvsoozKhJg5dERkNo0PdWbBSyTESEm2Hh9W
09CAeS7MZQ8V8evye1b6g/fUubBvtCN7sETvBy51cvMyqywbUbIZpqR4UvVSiZNwu6F5mbjdV2er
MTr/CbAXt4W4RtVU7GmqC6ZaQE64i2t7cM0hMQNalRJeghVvW+tr0jMv+W1xj7vPbem4cgixOhfW
g5Ccq+mxr202yMM8LQv7wkrTruwDVsNIU4iUZKzF4l/MrIJTNyuFARJGtyTDF993CQCUo6lK614M
sP77PaVJgYQ6Q1BnwlkTmq3d71Y4vGePwpxAlwvaOs26O7OZLNiItZaTcIr7Mpn7x9phssuCQQlZ
wQ64Qf39yEw+GQ/Q/q0b1Hmk8NSfZPYd+3Z28sl2ulAs7mIZT3XR14w9tYA1k2gnaN4ImbVMNZtq
u6uJs5zT0QjcmYZqD7j0MTGD6qyWGso2WW2a5pmR9pcnEDgW8BlU9KJM+tow+2VOd8VGN/JtndtC
y6R3up4gr/NCYLDGgxGIhyJSp+4HHEIi8N0ByjqC7LwzahtZk85ywRbKJpFNxslbqh+EkPaeDzDB
ppUyd6p0G0BPqvNaErNakrmk5tnqkYKvvTF09dsxoEc3VnfOD7JTb9n6lDVtfpceq6V3WU6h7Y/7
yQ+p4RlB3qXwWKQ48a+vsY8L2XAW+t9X8KJmgtu2OidyuNhGMFX3i+cE2fyz25O33foKLY31izqt
wd3HK8ovA//HhQeUvUff3ni2zlyZ6jIZ08YB6QesHARvZ2v42U71TpV/6+ka/LwoqnlIx9Y5JWy5
xS0ZLqk80vTP9aHfqBLpnBULoPlKFihEWXDqq3qwwEEzu/7oreRel6vuWGObJkFhhRyLr/NF3tKY
noyD8WrTEOnqIY33cIkbR4lOUVEdG4qFoUbkZsIKXM78sDLtx4UmNw5J7xuWgA5b7ECstyZEK0j1
PlF07jFkeXVU4qjQx++frg/ZX8mmD2pROmllnuyl9Loc9juX4Xu9ogbMQx/2ADxDIvfL/GOEJtmD
dTGOzS2JV93AKtyzrd06UHQp6xkaaF01dOpcnFEksA/TScGxKesCXHtRCpOF69+4+R5tt1uJTLth
xDe2B+NLerJOGMApcHBsQSMt3CsbbjWAdMKKKVvuDgyfIyMYLeRB90x6mFHBF/6Mf0OYMjuAJyef
7Ft0mnfaAlsFJp2M0iCdTDpXKpCzMuPSLw80gz31KskJhwRIq8Dn6F8Pl031rc8OXRatakT7OuF/
MSwfLB9d6rrpALtdw93z/6nhLicpDuZj/tL+am8TzOMq6OIfzKcMnqUO3bnrNo4QncDS+Ubuw4MS
daolHtynqXjdWSgbl7az/v27mye1kYfXnWGe+4t9EXGLK46/ofV18/e6XqvMzbf5uXy7/rqNS0hX
wG4WqyGmi7d53tm072f+u/acCKjFcZf3sbX0dd1ro4DvXTYodYYw5y/7sGCH2chR/+6wfbnirS/R
CtqUI/sxXNxHYoRkiT2EUDQNupIc0WUPwEjcWeybq02LDDJGXVuMLu49OORSdFazJRLTbePd4k9J
H9oI7XWAkfvptuLowAEciFJEfH26Nt+uHSO27c1JJTGWCkI8OY/MO/jZVeAInL0DeUge6AHKKbAG
RvgddI/ZYY+Hu7XctUgiqecFRgzoD7mkP5TtP3497AzoxpN1gouXp4skEgcj7JTG+ueuBe3Wc7UI
omewm83bwjpTI8qWu13Vna1GkE5jqVDsWVrVZpgCM/TiVsTOW3pxf5ThFJJ4OroqyMqjvddZ3OqD
29qB4OY0I21aibP1xXmozuVztnLHYw+l9nAwwSAfo/VUYP3h+hrbuOl1Yovgg0TmhYET+bPiZ7pA
JHoHuLWBbaP2OlnvDjfUeEsDtiHZuehD+r15rr4YhyHkP6vX/NGM5HEP/LRxGNjaYcA6lDA6QKXP
LQpnmWiiiWKUJmjUZfcWlIyuj9TGUa0zXcxqkjaZa3FmsjbvfXOeY2wRYAZQvDuLtYZ0/T1bM6Jt
etF1QmDjN+fJphfXojmMrBOobDS7tOGNUFJnuEDIzZRVgTU2hlZsh1WU8JDVgagDph7936gYxOsa
81nU8LOwI7EnVrexS3XSiJGinGz6eHEDcTTDeOZT+rlzRWeLJLPpqom6NUB2dZBSFbq7cg4bo6Xz
Q6yUD6VAJedcmuJWjmg7JcHYse8oYaAcmMI9QpJ/rk/9VjqhU0VETs2uRx3oPD/1h/TEY+Pgs+cu
+gsGReoYriK8YmehbSATKV1X4Lv92fGkB3EBb1svt/qQHnonXKUVG+AE688hT6nOF8nge7S2PsTZ
g/FJbkZ+uheUbWyUvwSudz/fyNpSegOvz651sdAQW4A9HOrn61Oxsdt1sewBMYWo4YIKCMb3xkVn
noibXnrnpN4VwCMY5g8iWaptdK9OS9rZf4c/Oa5mrs69XA1kV9EJfuTOztb4mH5E/6OQXZp8HGZs
jfkCd8yTgmRnf5bHvVhh65TXSSRDWnWVv2AaxvD/qwXaQQlpPXZsYnHHHvcSj40Z0fkj9eQwgAET
+6TcuTpUC1Q6x2oMFDG9wPM+CY3RhbI9s/HHSQJtDCWg56Sh3zxZg3WLFslhypOdxbVxYelcEpBs
JYUUoQ0+v3tys6duoFEt0tCwYOr8+qkFTLTNbc0TjIwaMZ6r1kE7egyhcnxyOYxpCyu6/oqNDUj0
+72r8tEaORgq1RC4qJelxU+32JFI24q8dAXqwnONdhwnEBdoblUBmRI/CcoyX77VxOZfqScK8ySU
HVJnHqOBwHHA6NOLnIv2qa+8+T63bVEGDkEDxfD3YChb37xu5neHDiStevS0mH3yHDSK0AoGpAl9
w6VXnxxU7VRwU2teXAd8DV80UFn/M5l3+e6Rs0ZEHxw5f3P6d7++qookMYphREc0Sv6REPJND35E
5MH/st75eew8Xl8aGytcZ6Aw9B2yZO4weZkF/7Oky4N5rm4diEyE1YSummN8Ftyks1BEAjAKt30b
okHJcc3R3MfktGpLSKDd91LnjdBF16Vm3ModVQHctCSXlGVwzXj53Eitx927KYGfqFElBZoPXY/8
0XYCH/gbG9gatXyXbrazqjaCGJ1mQip7HBIgbs7M6I+F8eIO58ydI8nfKDxzjb16xtYorX//7mNM
bo+qh+nk2Vm+WfUftSdJu3H2/7173j23GdO2m1o8twS6rL5U6OU2S1w6exo9G7v6bzHj3fM9r1Ei
U+CqZQuEcYxvNcovhTsE16d46+nallZAAs9S+vmhHNNLTZ0i8McCujwqvv78rdHR0nXueAu1qi47
gGn+OgPSqSBGComp19Tfi9w3XqHTSwqQ/AeS1dlBGr6N9SLDsqwfoGr9fbT879c/Y2OYdD4Jn4Cd
83kLqR0yFgdAHn5R6l0AnPd2xmljdeqMkhHUQELSChAr8q9LY+X5OxO8VfTSySMNxKOABajqGB5B
S0SjWdyWR/fLGgKZ6oaHu6nbes18cIDrPJK0KHNYN+NF3UHdLlEXpgc0xp/WFxnR3uG9lRiY2jYG
kMj2vSRd3wLrOjD5Mhh0/JXrkcdxT65nIy7VKSQARnSLAsYito/Y1xd2GGOokx53WzMbd51OHUHO
kVkKasPxWjxL0DSPh9OvJcxt2DWhLv6w1wfdCoB18kghHMsFC6OO4Sl38OLlNAQq8B8W+ALVaCrs
zf1W40TXlgZ4STSISKv4/wLt8tDc/aoCEXMUBMGJAozvMhzTKAMVBDV3/NfeF/4N6P676ohONCmN
XiRlu7754h+H8/+JGU6h+cM5jtH6f1MaODAprw7j6hAL0cFIhClEK/b218dzSXTaicczx6k6/IB1
2dcoKvtfgSDloQI3hOOlpjheP4M2lj7ReSgFVdDfAG4Sn4rL8m1lY64ah/2XfHciPz6GiE4+qfyW
ZtjHyYERqIRZ1Geht6Q7YfPHhyj5D+0EsnxOClbxoVPPY6mCnIGU5+0ApT+OIhDl/u/1riAWTYHK
Sw5NCYydOUwPxSS+cbt99mR34zfke5GOT9dnYmuU1qXw7kqeRpVNShXJwUJxlZDfpPz6uQevR+u7
B8/9UKS8KtnBbPJIgpFViZ2C58dBL2HaPd84ndPnFp4sPeOWmv7XbkXIld5ru/ghBMh+Xv+AjbYA
Ydp97zEGlK103Lh+5fDijdTj9KW++AAtHPNwjqt76HMeZ0SQx/mtuNtzN9iYEJ2UIl3pmWaxuPHi
g38nB5uj5WgPp+sf9XGAQXRKit37gCSl+KZ5DhuXR5DCuu09WMZ1e5f0xvlJdLXq0aDpBB4uoCOR
f4RaB0S2hqjrgvUSdSN1MIcAoXAIkFbgB6hPh+PN3gm6ESAQnalCgR1eTBilx+nPoTv/ren7ARqX
NJwji62K7jtQiq1ZWs+Fd6sbgGPAW/t1lhaQJAEAnLtv12doo9tMdJYKmAWe1/ptd+SrBNNNfqlL
+HhCk6ePYaMQkkDAzwuIy8D85j3uEUA3zjOduZIpswEyEC8dIJoQZgzAu9SeCazInOfr37U1Ytp5
4PfEZW0uumNDJTD+wncP7tC4OxobmzOvHQozEH+Aj/rqWL6irHvfvORhbR9W7s16ce2SsTeiEKLL
VxujsjLq1d1xta+/A1zSBJ6igE/lwu+9I4nMU7eXLW19k05pKWbAgXwD76r60PnlX+qLATP4yonn
SMEHaK/itzH3OpWlFf1UOaLpjqzm0Cw1c6R9nZz/rdng/Pupydf1rJMMK3ooeHcsPHXJii4Q8966
2vr160n3bidyc2T9kK2PrtEf9voIHK8j9DIO13/51uPXv3/3eOVlxIHXSHYGWQSm3KD9xNR06RGK
X+P5c69Yd8y7V5gQXJNumxXnrGsBw/6HJ0NoNTuR1sa207F9Q5sZtIOkQ4xyHQVgmqa/r//qjSBF
16geeZ6ocWndmFSkv5dlCe8aIMrvhbVAwZV1f+Avxu68cnbD6y/8OJEhOrRvGpOmsVvHQSKTnrpj
eVwDRuROn7sZPe22p3nHicEtIzatH55dQTc6CZqmDVSyM2Abv/8/2D7L9Lyhnlgs2jMIO3E1/5s6
r3P+2NQ1ZOtOfb0T0m3ER7oy9QDlMAOcIhannXNju8lXX7Jz2jS3c5s+eovZfW5r6IA/h7VE9lAI
jVX208mR7i8iyq1lZ7o31pcO+au8rh5MlxtxCTtTIrJgKesgWzWAKQ0N0QUj+3F9YW1scR3y19tg
6TKYoMWieBnTLrCgGs69TyrsEVfb3k6dzLIYsAN7OnWBW+ZRCn+WvEcT3evpAaqHD2Wnvk+lusxm
HSfm+M31q5Ab/FJMcidf2TgGdDTgOMhGSES0MbzsoOn8tZC/rg/e1jRp1/pcgqwkU4PFTmMecov/
aaB7uQBFkSxjtBT1LYw4luD6u7YmSrvjUVLnjVoWI3YBCmjJPy0nZzXt7P+t21ZH+VWiGha3TFhs
3IjbtSm8uk9XcGddZRF2k/yNidBhfbK0nBJO80Zcuda3aXEeFt7txEAb+16H7CkoUtoZW1hsppME
WLAwih90dNkPsK0ED7jpFkkoQXvbOWe2PmX9He/uLXiUkswse5wzvfNTmM53oqqdEuJGmqLj9TIo
SyWNGhzMNChkExzB5YPtqFAZr9eX0tYLtGvdlXZJHA+b0u6TCP9cMmIfjTqPiFI7KcLGatURekPm
wbk3N1mc5YoHxbS8yKaF+67b7pQJtsZfS917ObRA7XtItHBd8fKOO3sR4daTtU3dst6lbSeTuGuT
JCID7DSWzt5ZNlvLVNvF07hk5mLjHgchGqoa/G2e6GNWebfSsW6cPvkcboHostKtI2xSQw0xTtEa
SyC75ytwVfs9wMXGwadD7GgB0k9fG07sGyMcnGGgwKsw56EQVUjyNDbzvQ/Zygh1/eiadGki0spF
WQ7MQP/S37V/vG/5DVyVH1lYvKpX+Wzfum8kiT4JNyA6IC8rC5kmE5aA/zJEBMSrFb8Uka99BBcl
srqQHq7vxI3loCPxTK8xi6J03bg0e6g7mhn4muCCxaNI2R24ZwN69Y29c8hvoKrJf3B49QT+hlcg
au1HDqSJzOKhn7qI+b4Izax3IgXMKzy1FBDrDh1uutQoD0jHZVhIKPU7hrscGyutj6Y9JfBmNcqT
wVo/HnMfRYZFCkRaAzteH5uNI0RH9lk1xEjTAUu4z8T9BN20qp1/MDjeXH/8xiGoA/p8m/dORnB3
L/50V/Q2zAiFNQcJuC2rJ9D1l2x9g3aWgKcLg+sFJ+1MEkSKw0M+p39I2e1J+22cVbZ2nIC5nhaZ
XyB6c05z+89c7UFUth6sJQQz/BKLvMQPTyf7bSG8h+6JtbPot+rfOkSPspTChwkPNy9wMIesV36L
HlyQR7Cj3wmgN2ZXx+oBtTM4UGlIYjK6d6lqfzSDVMHM/X/y3N4JnbfKITpqr2k8u17ASY2nhyle
IhZXcRLND/RIQ/e0byu6MRc6YM83c5ATmzGJXWrzUwb+adRbvRF9aonqAD0LeVFaM57EjQJ7e4QO
DfvRF2xvrteV/kFbR4fmlYvrQYxjRiAwx+6Fx8mZz9H/L041oFF4u6okGy/SAgLWMkOwuTbiyZuD
0W8OrEg/F2v8B6eXQxKECWHE1Hgrk5/5+O/1od+4RXVwXkNLr6IdYsi5bH7NzDgvhREwx3sA9/fs
NyOUEuxip2+wkYD/B6GHoma3cnRjwbMYylLfCqs+lLmM8zE7GBR7kGcHaJS/Xf+0jYtNB+zxFrVC
D7DveDDKAOzwwIXXUSnHs2W0sQ1I3fXXbGwNHa83pM7QZbIy4mJIjjMrDoCZ76zcrUevX/YuwDdY
KZdZDBgw3300Czg7O81O2rgxFzo0j2dp0UAJksVe9uJBZrKpzh17dfJvMwFHTD0ln9MvJjo+bzJL
6Q7QeIptqtwAulv52R4L+eTnoMRfn4GtzFEH6A2W3TlWgpOWl/GALji7yQ9GWJcxjIvgN7gXk22N
mba9XSP15wYaAfFot/ZXIfzxVkrYQUyOZcaZMHKURHoFcQwDltIsMz4XJfzt87xbBclogQAE/eEY
4iCPkMB8tFj+kMJOKBF74k1bC027wz0DuUbj4Mt6B+z+XpAmHKo9UNPWPtTucZ/4llXPKFPVVX7n
LHeJGkJo7gRW+bqXC2z8fh2Gl7os8awCtareBjDATg595u+M/gY+k+iwOwY4EGQqRBIXZzjx5Jd1
aXXom8cUnQ1y8iK7DApxu7fINkZLB+D1wIrU/VqtSgGSpvV3c8RVAt0Tv3NOi6DHz22Zv7ycd4uq
gqZpZvLmv1umOUO8FV91/T1bE7MGpe9e05Sd16RwaYwTiGBBM35Uocnb39cfvjVU60vfPdzIypoA
XZbEpnmymuFQVpBEqiEz44e8NXeiuK0v0Db9SJ22W9aEpaHx4n1JPL5zam09mPzvrzcH34VJZ5LE
icPnAxTeAYn00nyn3rg1NtqOntIqp8JH+jg21tOMpNuA3oNtGFHjVTFcVj4Xluiiz/7Ql3VXI/ws
KTgVvnWELPnnBl6H4gkrm8ncYd8NdPpZG+zVZ3l0feGsq++DgFBH4JkGqxlVrQfVNXJvtu1ySWfX
CKu62UM3b0yuDsFTkkuDebiR5rn+bij5xazKnSHf+vFruvFu1SsbUi2z7LzYSMCgCqGo5fMwbZX7
3HMh9uzlN9aPDsBzaEVmq8X5wPx/mvHSqJeuh9VKFsh+Ly7fesU6du8+xPOt0bMyvMKzbgVSsBbc
eOt7vhjRUHmfi6B08B2YFCbrDWwytxew5ipMGol27ncqjFuzrG1hCFmxsUtLyJ3Y5A8VEmzwJNsJ
ljeyRx1t5zNLltMKFKmZ9G9pbxMw8lg1/zBZkaDXmvX5zpu2ckgdcAcVH86xH9Yc0j2S0D50cGue
nsbYjNo4j/fugo8XrqWj61gK1zc2rWfF4B7zhEMdjkeu4DvV948nw9Kxc7zjeQfxNaxY79jJF2N4
vn5YfDwRlo6U6/uc5eARohCX3XngJUPjrIU8U8K/X3/+1rBo+1mUoOFUvkIRaHROg1c7f0TWn6g1
ZXs3zcc5nqVj5fyk546akP/CYuBAk/o8jGAmqGS5a0v+dWatHZJ9E8yPo2RLB8+1zjBZlou6rNMZ
4HtBHyvMTFOBu22MkWNLL2oNp7/kbu1CiTK58fmPLIc4xpRBAok8o/UmAsbQcrBspCeQfoKaUtND
6sBI+50jdIN/aOmaz57l9DyfOzeW0RDZIY8w1tabAVag3wPOagb/j7MrWY5bV5ZfxAiC4ABuOXZr
sCTLkiVtGLaPzQGcZ/LrX9LxFjo4QuOGtr0gGkBVoVDIylxOysZAiXsRV4gStckXtupwr/3xP5Xc
YgMmSuVgkqIWEYF5LaOcVYZjoU6dxPYKdvE01oGcDv8qIqgyVMl1i4i4vERzh4VrBTztZMfrmZzs
gN8c0CjwZ34SPUpEGN5WUaaD382Nuu6fci28aey9yw738blDRAjejG5KeyLY/FVbIC77y4FsWEnB
8sHMa6tUUeJL0ItEhOFNfWtlwHQhBXiwY1TmhuOisEZb6EYDoMSav64hONk96lvQilJeUmW7I0Lw
6n3tlmlFHLTnCg7WhPqweWV/DXq33rhzm3gfn2j2YECD0Viiy0sqib0ijTS0LpfdtpHu8HX9avD0
Ftxfj5/7tJAl7EPt5tC/TCLNpXd2gXZt4pw/92khta+Xgmd9hUwKrJYBGC3/7A14ei5/+28G/N8c
k4gs0eBt5LRf4PVlud3M7YtZD0EzN6/QyfasnIPq1QlNMqMir5qOJMwzIeXvtiYx6MTw/FyCulAr
fDOvT7yyzlZGHtt2DSHUHChmJzm0RBTe0gyZ7U4bnnFu7fjtzfbJKY/pgw08qeEFuVLPR+KrIgIP
YiwbqShATmyfk29NYf2c6wwJSk1ZgIeN3d9xh1JsmeSgF2F4M7U4lE9rO3LX4Tvh003TFgBXrde2
4Sga3yXLJsLwAGxJbd3gWkRo/a1sl2tuOj9A56y49Mk+L6QS826wgW8GIpur/dJBCK2195thKr4u
cXKReK+YCaH6vmhR05GHsrMfknx+vWxPEtMVOfaQovdOlgDNa0D7jcyLt6SgAXH+ychryqrAVhUj
ZVMQPL7LtQoywChFUWQTXjeOeVSRLPlcPBEReaVZg+YXWU8ETtPaW+ah80paKFxO9tdF7zaBxLB0
eEKR3JnF/azqP5ZZvVCds1Zdb0HvCkyP2RnwKeduHu2w45Udotv9/vL+ynIgEXtXGjhrOZ/TeAjX
gAR52AONDogw0KKQRrecUNU9JB3pMLF3t0q0z4/unGGk4jyf83D+3h3t4OC7DCCwArnkES30Xf4p
/jgiIvDcEkSlIFIGAgTC5cziz2Odn8y9+qlYNuPDQgURMXiZwcrcaqgddZpRxSMxQ+jc+jugwixZ
rputqj1rsV+G0vkJ4vDgL+vwnoaXR5ck8iIsb9+5NgwG8DNGZ/7UdveV1eAB6gAbz3vwQ7SQCzf9
JDMVSbkk1P8HptfX04YOeDuaG+xQokeDqcOBGhr3CYg7HE3hpRI0BxGheHs2LwXdUJPMJnpXL/Sp
BDdshrLYmpr3S2LftKx9KDMad/0ess18y6jhgykwJNyMHOae5oRFWqN9sXKiKYpdEi+0DwN4Z7Vm
gbk3SKojQ38dQd+YMwihTpBagTL65d2UxA9biB/GmmoaRNcBuBoG7leb9dppVFFBkJw7InKP8Yzz
oUE9zdbbq1xzz8C/vqG9P7r812UprYjZaxYdDVlp7URrhMf6IIvA4us+OfHBH8J/6p+q5hARvqe5
dlbZWm9HC7mzuusEV1DF/5eYtkirV6eOO/bGhmKsv2148fQzSCr4++hVfg7dpxpgpQkNMqBvDtDG
pgyFki0XQXwroRpQ1dhyereEe3B04zhf05slAPOvj6HOqpEk+y/y7RFQh6Gqhv2HWNqNtRV32cii
XFlSkM3j+P2dc9hzX+/LaOF2gWqzp7Hl3qpV6CeJ41lCRjClu50bFE/2jBMD5N/bP7SbPSffT4mj
qsXL/r/g3ElbdXi6Q8Cp98aJtWRZwq1PVfRGMuMSHHs0SZ1AkQO1jMU69yWudSSzbrsaOOPtaGV1
HUX+JxtIyBTmhs0jyR08WHSs/brlpAWNQOMEFdm126qkq++SXNU1LTEpEd1nDQkhczOkMeNb1G76
udG5tydMMRfZ54UsIc+7GbwQM7Iedy/OqJnkHmMg+GztLVQ4vWTXRQCftbm97pSAWVrelN7+xTMH
zteij2xc+tEyTTx15UdyVIsYPsNFpQF1YS2CQmxIt+0MVp8TSPXP9cp8gFK+afoSrHamCMiyqR2r
+s4hi2TY64ngubVPy/4ZmV37dSxGVceMbG8Ed0+mlAMDyJ0IwBQa2k3betyZxyBBGVGRA0hMWQTe
aUnNHTz74OWwWqKV1AiHbIP8MfGYDtrT3VYx5MpWSnT9ZTQy5wCHLEyfA07sn0VS/3PZwmTrJDj+
oNcZGZiDclIxfU9ccNGaQFM6tH763PdFf892aJ+MQL2m/faTmisJQanKnqBVsH69PIJkG0QQ3tIS
8Ba4aPzQgTjpDSPzpsS8AcXAb77tJwcv4YoTWOIfIhTPBiQ0XWskJNSB/pGzzdFMIM3RD3PrbWua
eRDACUdGrizwWV+em+RKKwLznNwYdatA6k7acnyZ07Q8VRNebqraJoFtNWk0g8f6vPCJfe4BRMTo
zU07tFrBkwiK28yH4kZs2+WqWEHJOSlC9EDVONdphiMePXJnzv+UFO3q68680e4V/182hOD3ZIJ2
yZLpgGRSPAwxkz91if3AKZqVocug2BZZjVxk0zN7cK9YE45L5Ke3GUovTupcZUN6bfdrZA/NmVR2
zHPDT1LIc46j4qYom5wQCFqopex6DiSxVaS/Zjo+rAu/ziHFkuqrIn+VXX1FLB8f6KhD7ssBUgVM
I2H+Ziw+xxUb3b6+MXqD7n0O6Iiyz78PAGO2gFOZMRI0oXT23Kd/LjvNX8n5D6qmImZPw0tbkjtH
lePcn4sXXAA7EBdALSs8aEZ0j0falf5yNK2X8X4PnSsH8kOny4NLopEI5DP6Lt8STlA4T1JIA90Y
NRROjB9L8ZZD++3yGBIzEGn3qG21eGjFwpUg1C2yBRfdW3e+210V9btsgOP3d0dzvtv6xGxcJBcs
XL6jBjg/dSuFmMvr52ZwnEbvBuDzymdUI7Soq6pzOpUbBGL0l7qhr/syqThoZVshhIK5xYP02CEU
zFp6rRESoIKdNO1jRW1/YdHlmcgGEVL/IgOj/NymKDoO5k90yQUlWWJtTyFi3AZZYyvMSrYjguf3
LV5jth2aKOCKwzVsdJpby4aIGOhUUw8k4pXiuJaNI6QDs1uUPZ61kJSZNhSpINyqRda+cJCeg8qK
O3b5eHndjp3+yEcF50fbKdSzUuRnO3kGDfWgvVk8vvxpyZb8B8fX5AYEtPDYs0Jsq8aFbN5+D8Uc
DW7p9+nnzhkR0JdXja1rea5FoEN7yWb7ESc1RBIyLewhaqg4L2XBWMTxIfne7ILjGW55OCCp/9+/
M7zaePD7n159JdshIvlIXZlrBg2jaAdBektPi/s0Lq3iuJR9/Pj9nbdrFS1tIwd0YEgfrB1sa+t1
gw6Vy7stSY7/vs6/+3gHdmGk24A37/l8D+WyK0qTH5c/LTMkwbfzBlpTjOPTYwOIM4oqvBhCrXye
cD12Pln2+luuevf/t5IZQ8vwmnB0CXljk+oenqTOnTtkiuWX+PTfJObdCHpnNLNpo2U9nb7ijcRL
GjeAbJevjbpiD2QbLDhzMTPdsRZYD59/rBUALm9zpgh8MpSFiOCDZkzTjxSXn4MwzIrIyapPs6/d
HqwzKHPhPl945HOXIRHSl1v9XNUzDLVITF9DXbzQbupmDy+bk2SVRDifWUE4jGfAR4Pq3Wv6L3MH
xU6FqcpeikVSPWLVpmPraIsYM/24vzHtqoM8rz8YGWQIja580B37gRAejL3zbNWqbm5ZWVXE+IFp
EjigAhjRurpbAKEPNoO9Uqs0/NKuh9MOAmJ/cHfHMwcbpHVbosWLmxueBsUcVfeEbGWFk56izUQf
XMA8nBI4wwLdm7iMVdrnrFuE/yWZNVn2YYHrCN1E3oVW82es0+CyVUjil8i8l7lTDlE+gJRccg/I
vFcnfz73YeEon4rCgFoBFsXQ+9skTb9opfm5w0/E+pFKg5Bdk1hRMuEdnbuJHU94FIVK5kI9bR0/
B5vWRbBfyoEedUd4zDjoISnJaTZKxUPRx8uui0C/1F5IiqcwAIOhwDhCr9erm0XVzSi5H+oi3G9t
G9PNW1Q9qn5tv1BUV8MVNfRgc5YfOfTOgrRvEuiZ1XuQDyMEMDcbTJirlilKU7LZHUfBu5APicCR
N82xcP3yo0+6cB5NxTPNx4eiLuIAIf2XsrV2cZgPoxNNG6RiG0vbT9REQmJBodlv+3xVHF0f1z90
EQZo28YK1j4cXVt9Dz5mvyl+7x30WrOvDIxdK3m57Cp/05z/ZqO6COXLWqQ+qYYsvmDlT0NzCr9P
0BxsFLdJ7dzkLP2C6+t5J9Zt6YIobtrCMc++7IZ+k0zjjbZCv92q889BLXUR65dOWlqseQbrsfQA
qqM+dYprq25fHTf5lg3lPbQhFGeSbIGFIGHazUyyARexxnlxB0gBmyRwnatxYFezeT3OpSLKfVw7
gzjyvw2y3XkDJDsWuJyWn/lePWpr9bsqje9QlH12nTKem/SMvqHvlzf04wNBF3F/tDd3x0iQkFRN
eYtnkisn2b+YRaVISiTuJYL/jK4xU3awDFXNIyGvSg6bv3n9B3Yowv06Pm2zOYBXBBC/0nNfqtPc
BgCZsPPo8Zv6mfqgOh89O4/coFNMRrZWQqzQnYxSezrOiXF8zrL9defkwelVnHSSeCGi+niSlETX
kURP1ebpkCffaHZeyq9Gy/1cJe4mm8OxUe/iHe7dWtLOYBpJtfu5ean7ySeprbBd2QyEa8C42iPN
+apFQ2/MPNh4rQXGUu2tR/WmHP1p1dHPYxjjpAixstkY/54NSgpdb4CSMGItFL4pLhwlfQDTUKlI
aD6+EOgixm83UtqkFqqXyKw7xOzNDpuR2w81N2zw2yvZ+WULJzh9PuomKFCRTicDjdx0CpAy+BaY
q9psu1uUPP3HsnzgNCK8D1RCxWJCBznaLN2OOwiqBwPgcWG5cXAHOlpydlqTQ0+lRDPy5tp3DlpH
A3TE4iCp91rxGCiJCSLwr2c1mKHIhkg6tE1UpHoL9e9OhQSVff1Y4ncG3neQQHYPArjE3l7nrYk7
c3++HCtlyYqouzvUnUnYUcLS18lzIAlk9rhc7dfLdJsuV/oIqej9Ol//AemQwgBlszkM/91saD63
BjA5B2UFS75B8bp63Bqlqp7EfUQc4Fi7+rQUaRpXRjLtV8U0UcNrmAag8kKsWXHjkhi3SMln1usy
5Q2cCICeP46LuJb0zwb0dgkB0Aeywpd3R7ZUQixoTCSFWg14MXXGAIwl32v0uiu2QbrzwukP3fi6
mjPc3Q7qchoUaMB7PLAk2XV25RqPl2cguSHqIiffOGTIWyrYboEmjCsbAJI0BOd3GhwEmJ9ll9BF
dOCWQ+S+bnGRKt3Es1vIuKvoDSTxUqTiq+t9n9mRhSbgILJxS9BYZBntlZb8vrxEElsSEYBpweqR
TKi3b1P2Rdfmq8yZv+mZMYGKCKrsaRFdHkeS7YlIQIcichQtArKTVb/KvfpSzfX1PlX3qW1fZWb/
ZpmZyrhkiyb4uA0VsJLiJSmCannEjMxHSSBum/2qSVhweToy+xXRfnM21CkzkL22eeuz+nsxU1Dz
IXFaba9Nrkn6wpfMa8sCr7Uvl8eUBBcR98eaZOjbVUMjt1lfDwV/sE0z3m3V7Uri7iKED7rwvW1o
aBQuix/MQG/TpDAx2YcFVy8tULxBNAUkRJBvv2tGjd6SLVW9U0vKT7oI3pvHZN3XoxO8cW1AhlY9
oBPgUKAN1Wrdc9YNcChOvyzj8BuNvg+X90JiziKiL61Bsj1veKtukwfdYH6/GeHGdU+fWq+Z0GCv
qYo0kkK8LsL6MqtJNHKU145WhT0wQ3LSfHp7dDfOsTqGSccRzvlyB//AVi8HSdgBcT7kAtInJPye
GUEAK9rvL6+cxIpFUN9osZVvve1G66xf02Y3wQy3Xa/LoMgpJM4vYvmWZk+Z1uH7WgFcBHoi7oA/
fkU98slyVK4iszmRmg9tvzZaWye0WkATyJsTE/Qzw9HjhRZgg55Txzpu8KfKAtCd1oqZSfxIhPqt
NukmDQSTEUdrjleMRuGZZq0oSsm2RTjsU71jptti2SY6vxi6c8+X5VyUqmqK7L8LMcDNOzenA46Z
fiC/8AD3orXG59IUkaavnQa6zPbxz1GycMv9CY0LiogrsSURxHc0tuIZjFlROYOmP9MJ9+zOKT3U
18yYZuYYX/YJmT2JBH3lmLEK74RAWHbQRHZd8mKR5tqdXH9x3RueOD/WdbiCwJrjaXaiKKVK9kQE
+C24na0jwcIBpxh3nPwyHNWlWBZMREDfvllDkw14NK71P6Y1e0AMgLXYSs6j+z3NY8uuvLL95S5R
70RWmQSX11G2X4dxv0vuV0ZNazAaqLfn4JEukpuW1CgmNTHh6CW8PIbEUURKPbda9WbOgVqj7o8B
vRg50O7IZBVfl+2JcOFfIALZEGrBmGt7A2tx/r1BAn75n0sKYaIw7jTpM8pVOIfdSQ8zakV8m/y6
tH3TcgHxZHHC25is7elzwwkuby6kK3V2xMh2fYQ8duTsk+/0mx2AoxO8+lvReDpjWbgWc6+IBbLN
Ea79bl2V1mKhBc4ytLsun87VyPxlpl8vT0nmpyLgb3IYKtD2ivtENs0eOHuIzx3OI5JDZFBrQM9M
5l73C1fjseb2W2jrdq5wV8n2iRhAxi2gsHXzeCFscm8+2j4T67qejd/72HZeNbi6DwFFz7I+R2un
ixDAge8Tg6IYVrMpAjaiJvRQrqqHComli2i/xcydnGnoiYA8zbnjCN15pwjbsk8LYYCyqdoLnQCk
xN/YHhdM9dgsuSyJRHzI+NDbY6BxnG0OWod2NPp1EArgMz1lZnO7szwPFZYmm4MQCIwC3L9NhTt+
luPJv6GFXyT79511N42OlKNbzetiANcVr6oveJA4raCia/TeZ9XyxjdVViAJqCJrX+eMAzoMjjBe
L+FBM79O83lYqqBiqhqwJJMWQX9ICwpoQMNlDT5De7j2F3v64aTVU1EtJ1BK3PXV/k2xqEcy80G5
ToT94cGhtu2DB9cyHZThhmr1mDufeEkfs0E7D7UFuv6l8od+wVuy62mjTfHiM6iOecn4IjqwagYT
b/yIvJa3+VCF8zp/PblhdTYCfqdSWZedvSIOEIRV07Ql/7owsKC8tv5HSk1JrBWhgK296IB2gFek
mqurWXd+2yWwI3P1/fJmSUxPJPiDPhZ0rdYOwI50iraC+/re+aNlhWarCKiyEYQwYW+pMTVIPqJ+
bgInd7/ZdCCQ9HSjvOavn5vF4d7vMhLTyPk450BRGUsfFMzoQkK3ImTpmAPSOisMW7YVQrAYhh7k
piZmQnEFLQzupVqUotXo8hwkHmoc1vxuDtXeF45TIzmFtNRvUjYBBSiPOvU1GFBSbwK6dZqX358b
S0ganIJleJ0B6USVcPQc8NzLk+V5WIpr3pPbZOu+9xtTuKNs1YRkgfYzK0mO/Lei863dACw7Z1/S
eQwvT0XyeRELaA4lNKqPTSktwyNpH2pGnLaqhkvZ14/Nercp5rSs4wJmWOBkkyk0rA0gvRSUSsai
ffLOJiIAl76lPWDyWJ+8fe4s85mazdfLayM53UTMX2oOvZsWqDWA3iHzy8JqgqkmqouNLE0TVXSn
MXdnxlCGX8nztMeHbE2T5QGqmqcKQJo9XwM8yYRGq6o4ynZDcPMOT/ik13ApAAL7xUxqyHlRVB/a
7ZNVjb+x/t12Vw0re3PAgvUsOa3b8ossoEnIS1xG0XuiaiaUTUPw9Gat7GWb0TEN2v4tIpP5XID3
8FSsuq2IJbLD6W899d1EAD5pWmfHRIClcLz+fNTkk+DX4nr/W0leagOCd28UjjBu2JKsZ33QWcZr
py9/emu80Utr8qhNf3XG8LYm+eOStOfLdi1JEEXEoGkPDqlbXLHI1mPZBm/tb7L1ibqdp1efe+0T
kYKDsxuQNkeItPrUn2oTyruqdE/iliJMcKszzdaz7Wjy2AJO97eK1qNi5yXXFxElqFnLrqUV6BDz
6rQVV9X2MOQ367B60xITJ/VzQ0WnKznXRVhgXjBz0zeA5ixtvDWI+audtCtQ1b84rrIhSzaG4PBJ
moMLzkazv7sQD9UAT0/O/XRul5+XDUm2E8KJvhiczvqMM7fJk5PdJ36m9Yo2G8lxLqL+Brzu8yTH
HXYmxu+hrqO0ckKWJVc58PBWXkftPCiKirJVEk5zYDKbxi5xwhbDbUtLiGeMV00DAbRmCi+vkyRi
iXBAiy25vR1akclgBIlFZi9f2ZNOi8fL3//QoYECPKz5Xbhyy6Vs21RPz031Z85DfXzdyTdTC/TP
VcowgnCQowlpBhbCTc+si+qzERZBFiR2aK3h0fjURGWsKS+VH249xjpm+W42e7VYlVHvVlwDKneu
wvWk2Q/YjqvsWj/RV/rI/D9lCAWBE1EExI9fYDHkYRrvhuScN2M/MDvWoH4cmxgyuSkcbwiWoA63
U63C4X4M1sZAh4W8G4i6vJlwmbTB0JJ+PRhaqji5GaLVNyMLT73TSfWA8fERhpEE3wccL7HbdCnP
y1V2jxldc7+5sUI9wi0uSnz3dNn0pDMSYwCwImWStk68321Xx5PMFGeBExp3Y2hETQAtUv+TIwnn
PmoYBR6tOvBO4ulnvq8esuCX6a0Y5riYLtcqngXp0gkBoQKfWN1nmFJ21u6cqIs5KAvNx4Pg71g6
FS7nw+iJHRLO/hQPgUu1OXbcWl/n9rtjKUKnJBqI2L4NTA4WQeiM9+yJFqaXUYYr19U+vjlTozgn
P4xoAAcL8QDqXlPTkBIMo+19y78Z+n2lonv9mAoc3xb8XzMts+hNEOkt/hKuEOhOww0CCQc3pQdH
+XUwIJbZyU1UJnyY6n8KLhhQ8H5j0lydVc0U1zl0TnlYPPY/IbccAGye+jxYrk0VXlsS2kSs315q
fTmUE1Q8k1+5i2e4tfCp1oSgjPambAumQcU1LzMCwf3r0aQZm/MxnuprC6klI7bnQHwqe1iZijv6
w2QJ6ya4vt6vWQVdCwISqPRET+PpkKrs40mxLzIbE/y9QvlyGEz0Cc+oFwzsPh/XqHOUrWOyzwte
boPs3x7MPIktbz6kn/z9tI5e1pzqE7ujYfXorDFpvSxWhK/jb39kZYK7l4BDzePK3Lj7058hphuY
ryTuzoDChZ/k8wSsXsgESM66Nqt5Ercse9bt6r5BGVQxgQ/zJHxb8HkojRU5bo6YAGDQqO3nngm1
rPSq/wnFj+qFPhC/OKUv0Akzv14eUjaiEAnSJRkZRLZZTPObprxOQb4wzjdu9uvy5z9GE2NGguOb
aZIU7ga6AGjj+KAC9kyQI5RJ7dF28dGf7K3VF558d8yHMf1qznG7Xo3GH2AoU/a4KE9QSfgRGf8W
J0kXrcS/aJO7vHzZBnAUaTFJI5v1XpO8EfqyFYYHzW+vKk/u8HZ59h93gWP2QoiwzJ2mHa5osZvO
r5SB9SzbfbJl/yx2HuZD7uEGHA9bB8GNYotX3fA1ClX43H3pqMcHnPLtFtfzHkIf7macynDop6As
LdU7hiy1EBGEjeP0oHjPWdwGm7+FJGgfD7FK8w6Af7+KoGbz7fJSSEKBI0SaCXDotGz6JNbWLx27
cUjj9SoBYdlxJgr6NoVT6qgkJXHyxp7y0jOvaLCf9hTiq958ld4bwfw7VRL6Sk4YEUvYNYPL1w2j
VRq6+ofez/ZfnYa+XuO17iIt/f2pFROxhMVq2+bWYRgK3piiuq2a1HdyhV9KtkOEE7pdzZfx+Pju
lt4GyRwDgKJegR2XxBQRSohm/bYhEz6uQ90OejaouTX3k23EuaWqr3zMfae7Ioxwb8CwR0FKHJcv
9RmNWSf41nOGkM9/g+5ie2Fec99epdwHwEBFFiFbtOP3dzcLPSPrNvQYUy+vxuJOa77s+8vnNlsI
FINdAtbf2Umcs5ep+potTxNTtfJ83FmEtRKSiGIn1ZgAOxJbj3s0n+k1S6/2n9qXCZoIvhEUYfpo
HorIvqlIj2ULJTg7oWXe1PbsAEiQeXYa0ZZ6w3x/eak+5qPGdISsouG4hluQMsElhcW14RlX2l1p
+qafhyggWpZnNgAVoDsdYfN/UICR3VlEfGEJ0WCNG1hGNA+c64BcN759NhApU794KG616PL8ji3/
IIkREYXQrbSNwuTjKa/0GygzBP2cKCqGkmxSRBBaG/SRJpOlp5UbZwOQ1LrmX/aRcW/unDMBy5qX
98W9Vjbh5+YiZBf6uptOC6zEaafBVuFwzTf/8pdlRi3CB5cF3CDVPGIudxo63+7KChYAPvLj9HK9
5Vf5Zw6bADJsiqnIzE7EE052T510aKc4f14D51yhgf2MmyvQkXrrWdyrzlVs0mD1wYSOggZXEcjJ
7E7EGLpOtjnbgoEXn0R/rXzx+p+5fwAy+1h73VVNxjLLE+KEW285ZlgMJ0CaPT17slqFScuitSUE
BLrOWZ4Z3Xg6+PzpaftBvCIYr/XXpfZZ5m3RsWKr5mmvxVOvmo7kGLKEOGEkjQ5h0n48kfxmam8m
6AHuVqBDhuqTJihcN5JlS3Xo8o2nOWqepx/0xG2/8uuTOXn6GXPyx5g/go4l/3l5QMmERBSi068U
hE9memLF6pU2lN2RRXb7c+IYipdwiQWI8MOu1NhAc4yQVW9Ocm1Vz5f/+ccoefTQioGA6C0voWl2
Om6C85m/VT5IQ8/mzXbqFFmH5NARkYbcXJt65UkXM8s9z+DubJl+Xg1NcexIsj5R71dDi2zRgmYf
KCJAQdbiZGfgfWj+4cPjYtqnSenvsnkIqUC1u7WRuNUUlxve9fSgnnaQQ+knxU4czvzB8SIyBlIT
cOGablPc9F6V+UeluYsBxMQZYAcHAKWNExUxg8ycBLdfXHvXBoI1A/QSKvL5yUpbxYvCYTgfTUNw
7pxqbO16fHp105M5PDHNRWf2V2bB1RVLJfv3gnvnW7Gn4OvpYxQq/ZXeJZWqtCe7FYvwQWo7vbO6
BaK34Y+BATzLjenzUENPkvFLeyAtgvtwLsPySSUsKIkdImiQF3U1cAqrWnXis/I61zqfG32oKzth
ZCOILr7066SPKPEVGgt3tzsZ/G2YrpdWdQJLHEMECpZ7RsY126fYNi0/4aHZtJ5OFO4t2WyRFpBX
O4Rps6Q425TGW7f5Df192eNkf1vw5wFylHkPFYszxAY04ifNt0pFwiaJSSIF4EJyYFwXszib3a81
vd9W8K18WebXcmeBq5I0kP1/wYkrQm2yMb3D8xP6j8eCMC9xre5UDDQLLy+RbPEFZ3bR9Q3JOqOL
++VLkxp+t9fR5S/LChwi0m+vkq61atL9fdEoWu+oQSb/OP7rcEPD9gn3E5WakMT+RUzfVrhlm83O
HNcjLoixnRWey76v5hAopnIs+AchT4TzFWZj97yrp6M4eKg/Z0Hlu9wzPSMqwzRSVVElRiXC+Wpm
z/VWw48z9hNP/yjYDYE90+uD8MFglTe7quK2JIaLyL7V6JMkSzEhTrcgGw1QkPReO0wQzKj9bFHd
FA4r+mjdDsN+d21foWA7pgMmhFaN6FBIL62rIVjDMS7jQqU9JzFhUbl34YWjORXiq2k/tu4UbPOn
sDjIMoSs3Bl6SBwf+7FsRqAtk9dWaFlNasXyyP644N4Jn/XWWvDHa8Ljvo8Xc4ovG6zMkASvTgFN
bocCX+YuKol8etBAFc2s6dY2W9DeN1mkJ/z35bFkziec1XhcrsCvjEWa6Z8acJu93v1x3UM6WYq7
s2SdRBRfaexJN2V4iSknaF5VUP3QVfRrsrdxkcgvs7WM6RtueF04hXp4KN/TryQ2owocG6oTThLH
RRSf0VUObaoS20GuAHn0Dlome3MVZiS74olIvnwuNlPTG35mgwllq2jTnPkf9PUaWrgyk7VIlsei
dCFobOIEBJ1//zzwbCE72uJLiN/6rKstFMqhdInuhZYBvGpXZNjAb7KP+d2+beRpmRbztKRsUq28
bE2E0NBYfNCmdsPB009X87L41lzdQB47vGyVsqv731PpXejh+Zampo0Dumt96h25dn7lhq7PgXKL
SKiWJ5ZNRAgSIJ9eM1BJFWdjgAYcvyPj0zZ+uzwL2beFCIHLe5H3FIukgzJt5XfFvvpQsb38cUlJ
SoQBwlcpd6CPEg98LjyjZlfgS+UeQHtRvU6/JysPJ70cA50NipRA5shCqBj7rS7oSrvYxYlTmb/A
/x9cnoskCImgv3zVu5WkcIFuu7N7cFhWMbi6fWdQUC/L4oSI+IN+KtuqFsmMCXVTdLN/z4IR7/XE
J7dtTM+fm4WQx4PZt+JtjkFc5wcZYkrfiuY3NR4vf11WCRDhf9vszvqY2l1sNNaL07CYT1WcptP3
Kq1mj1DHc2YtdvBiX+jgHFVCHiTbLoIBKTHs3oLefQztuDkYzyDqDOfEN0d/CKw/hqdfa8FoKixB
Vp3Uj3/xzvEhk1mxEo1asTZ57E0/ejx8fsVXEEIA8oTcwy8f0EFlnFSXI6ltCBEAPLMQh9qcLk5u
98azovyK+6aXVnjH49CxU0GEZMsoBAO3pcaWcSyjbdjnlO6gPFW1PErijCgUnOmrvqcOPg1ejXOC
N0JQeNL8c14v4gPdmjpT0WN5yvV333ypsQ8Kg/44zWEiMlBDswgn4LdDeRb7jPeV+vE8fu9IgCC/
Qwznr0LNN3rOUJVOFYN+vFRMxApOnZbVdomlGt3/4+zqmuPElegvogqBQPAKDDPjsR07jh07L5ST
bMQ3iG/49fdM7otXa42q5mm3vLVipFa3pO7T59A6WM+Mhz07jI6nKVwrDi5PBgiWhe1264z9CwT7
Ejnx+GP6KaL2ZY2qtyGs9zqAlnWOuv+9nHv/gQW29ZxRQCqwelMk7oEC37tD1NxsE6AP2Q3b+Y/F
Q8oD+lpyqAqNA2aqc9Lznv3s2+fV/eCkU4tXv6CwXH4ksR2hhviGjGGIxMvNeNreLu+Pzw8FTwYJ
sqxpRqsxELNZH/Xj0e9+zUA4Mx3GQFH89mTeQOavDmkT3v0F2Zx7yVpr5x63Dt7vBVAHOFh5KMwz
Re3lCX0OqEej8Hk5Pyzb7JKeeQwfJEYSCMhgu1Mf0g0dOuZ9mvzj+Y/g4oUQrU4wULkZpYcEWoHQ
GYhi+z7Jn7w96LoPI8CxYKP4Zd6KuA2NB63wsMpa0uXASnILQnXnxex2Z4nbNEyH0NhNYe4GfArq
YNt1YRZHOojU5+HUk4GEo2h96AJhCzaAnyxWFlZaZLpq6HO8+mAmn1LarQaaQ0CjHljLuvNmHfJN
EfJk+GCx0tYxaihj++Jbn/8SOY08owxqcwp6fwlb3VZTWENGDSa8QZa04Oh93XBM12hdFBxHWhN3
RBsEVMskBQGsUkqpi2+4P8SLHTuHM9vJ+Obcd0C9gmfTDIzflx1HEbS98y/4YJBRjEvZCpBITGX+
sG1VZCfzo0h0qq+q4aULQLPlnLUWjMJFFzVV88iI2DWpTjT182SNJ8sA88ysE9BD+fHsnIaieuNJ
H7Wu8YPULy50+C4vkcoYkqebIgOnWQPqobllfxJiHBJBNO931e+XPLto08IvEEjArPFtYY8Myfxq
HHfQMomJcV0iE5JF/zbxtk6QrHFAM0ZR8Ho2KrfLQDy9oC3k8vooHELGBxp0yvm8FOC1aI2dnUx7
unQnUA3tITGpKayoPiFd/+mYlj1bMAUz6b09LwE89KGIF/W8bsOh1WaHFKaWgYE9KUueC3ynr4cD
5vV9M3VgGkV4ktF+9jBuJXfQvbQWRmgZkFcZILBc1Pk3B2IY3ej/05iTrpFNNQ/Jq0k+zgkkf8EE
MXQtlHiN45rw9+vMLbl0QR0nKVDtiJsKdIhlKooTGfwNRBoorJho0tOUfRWhQwbnLSnbevBF+9CN
uDNcSNI4p7XR4RdUg0s+TavR40lHMImxRErnRbR51Jqvl1dINbjk1cwEh9RqQZuOW9Da6Ixw9Seo
keuyWorhZQzeKqqxdgqE7G5cYp7yXV+S772p4yFQ+JqMwutXw+i33sU5WvRhnf10YQKvrHeueLpq
eWQkngkRogVkPvjAsIkAcj31biRJGmZMr6B+tuMnt2gZiTfwagV9J0xAWBH4w8HNLfBQ/ljECNFo
8K7x4+b/9qo/5nQVusyT5XyR4eozsjAnNmwXqkr5C0/7HTRnr6zOejKl38BttqCP14ndu+42O4g7
jkb6dY/Xe/ItOw4vTjjdWT/zMcqfyRBdZynJ1UGEiI3gm05sz9+H+aGr+oC71x19MqFfXScr7QfL
iec6B9POiaDnr55/W8ZzjULV5d+vyHh4MioPOHnBmhKLxp7Q6voACdXvCwn7MUoiimTnGYLrzDto
ZejqbYoDXYbjgQg5taiFWTl2Gi645/jOGJYbmiTMLGzT35fnpXBRGY1HGLUH63xpm5f0q1+TnYUH
N1+KMGnzw+VPKE4QGZXXo6Nz9Qbs5zar75fGPxlzv7s8tOIklPV6RT5Y67SeXaVNHpYkeRiYe5sv
274o6mgwmu8OGa8LNTIeb93MkY0TwsDG+NPQ12Hij+gqLDROr1qkc4T+cHnOs57NnPtgYEv7LcjZ
uW2E6V6YijAvI+ysrYECzog47PLHevonG29c1Fgvm0A1tuTY2egui5dh7KLc7tZ1Os1otqiMUrM/
VesiPcZ9o7O3yseyTyzvQlCtPftmrkldqMaWTu7NckAIxvDT6VLdThu6JZo0um5VpHM7X2xSWxWG
boGtqfrhn6UZDi0zNJtRERtkpNyWL9VkGvBaw7YBL/T823ER8WrTvcjr712aaiKrwrgyXo5svdkM
PVa/XV0nmOl0KwrriTRjfHmZFBaQYXMdJ4uxupjHUHhBhwyiQXV5S0Vgk+Fy05iJFgoCTozOjBue
rO/myu6TtP+nmHCOX/fzJacVE8sce8b9taXVfTsBMFe6s6YYolqa898/BISshTz3bGDpRTYtwcTd
U13kulS0anEkp+3dZJ4qgbhZVdWPkYzhss03XuqKwOTWdWFfZuHjORl64Z+DTrn9mpb2puKeZmjV
9pcdd2sqPP6xNqCeO4h1+5bh/dOL9LfRgvXC8jVnvsoEkhNnPBmTpcYMhgocWd1m3q6Z8f3y1lGc
XDJCLgfowa4KjA3ugB3rxgcXypKUdDsupi8LSna9M2uChcLYMjQOMuYo1iVInAwLBUvzVt96Dnp5
F+874bpKsCJQyAx6SKbTLd2gVkQAtrfBlkQmGq0u0ziawuAyNK4lbdeKCcNbqfuPVSRR4dj7OhVx
boL9aRZccwqrlkpy6I4anQfWQ5wIqT3uoXhRolrnoUSQi4ctazVR9Zwt+eRFIbPrrY5ISGdhNt6Q
zXHid1uQrbhtb+bJ8xaka8pd49Ve0Nc6KhWVeSR/rzm1F5YgUEFOB22XZAD9k1MHpaOTkFN9QDqm
3WJ0QDcHj+wI+ivS8oU182Oa29d5oi05PGmYRyaMDyqY5WTS6rEnmcYYql8uOXmS20ZbpTAGT3J3
T83cOnRWu92CI4hofr1i98rIOQ/6VFY+IgVL6XRDPBZO1ZOHzuAJ2sXmz8vxRBGrZPCcaUO/iJgw
QLMUz+DNOW2eqfn5CqeQAXMVchvWtiJ+CBtdjaxx9nRYbvrOPpQNf7788xVWkKFyVVqjOQwl3nix
ii8AAh6gf/U45mjhuTy+ag7n7344TUUBqHZmo1hAQItlW2hhuK3tL1mqazRVmVg6rUXG6rSxkJIz
Vs+OkEZE1dIsjlWefJvGBO2TxtfLE1EtlOTJk4tG2tXDdl3n/Cce8fesK3aL4WiGV20j69/rNE3p
0FglbM3M9Eh7E4SE5c/rfrnkw55DSsdZQPTpO25ySqifnASHU2TjJKLrPiH5MiQYW2hk4tfP6CAm
7as9Z/FQa5ZG0SDlyQi53BZGW+f4xflZWItNTheCly4NJ9F40Wombcgn/pjnJUSXxu2frYXkctNb
TtQ33byvMmICjtO3wdJD/3UqBVRA2mkM27JadtlEfM0iKEwog+3GWay2cU5UiK6Zb0aHFHfMsLb4
8hKr8iAyzK4UrT1O1fnK7u1JvEX+aft55vYcIwsqwH/8vRVBeDLSVSwV+12G3QmD1z1uX8jwJezO
6Pp9hTyb2286mRzV+FJgKHqf+MUIfxqSLXRTflODtxlAM40xFNc8GSC3ZMUI4QrsyLwAtdVw344/
GzFHXgaFS5TerFloyhoqq0txAfqzs22WKDcsFdJR/L1adW8F1chSSEjbwR9INScxmSl6anq/+514
fqkbXmUAKSwsXVlM9rnutuVV0BZ+2IMTs7OCy9tVNboUEdzGIgMpEJd5QddvVedbP9Zqao9d4S66
uKA4W2RYHGU04QzaXvEcoluXH9DnAkoWFqCD8csZCZXF40l8SX/o1N5U3zvvtQ9nmcvmysZ1HsKT
QBdGoBX+U9rNe9pxJ2iJLt+psLrMkDeNNhCJMxiE+6kMWV7Qc+zKwstWUYBpoR397ykYfTEY+YT7
6ATtsBC9c1bYrnicGOC1OjN+/yLF8NZC2CKoSIr/NoNHxx4gGLxWc7ObU1sEptM9TFlrxp6gb3wz
p6jbrFLzwFRsGxlMlwzrMM/n2aP5JCLtEhTZ3hzpdRcqGTxncJrhlAVD4IZeJeHVNvIH9p9la94s
z9F1dykij6yo6xUtANECN6qtYPbjYudfisJ/TvsuTqE6fmiBcguhHfTtskVV20UKEuaCSich0IOf
RWH/apscMH675ZnGjZUbRooSFIJv62wkfnzur+wehniKzpDD9gntomFyNJ/MuN75zA6za08eGVHX
uyyFviEY9zo+Njt7E23Are0LG73rcr5MRtYVU2uC5+F8l5vqJ1LmbyNfHy7b4/MNzGQAXZM3AKGe
7+wmBM+X5Q/kVMO1fL08+OfGBpnkv70Xggagau8clNCbn8V4Z6+9Ji58HtmYDJbLwHfhQDMFSXDv
VyfoLaU8MNYc7yW2u/zTP396M5k8b4IIZ4a8KWqpHFSN3mCgiX703ZPfu/wNCNNtt4zDcvTcAsrk
zExIfPm7qpmdl/JDzCatQzxRgPx9ZPxe1PMtX7qD54GWYnVzzRVAgZRj/0HKZUYulhR3gOTZfuXv
3RG9EHfmw/rFv5ujJJifzEOvCZCqLSD5O6quNUdpEkAN4nwr8/x3OeiGVm1dydUt3zYSdr7JFMSO
B2IEqf/dTnRPBNUPly4E2baafNwwurV2kGlZ9+j/0wQpxQ+XsW6sJF3nGR7WhG3VufF0iLqBb+Fs
dY1mGyl+vcyZJ8CVyvIB15ksm6A145aHKtNqfpyviv9NSwHi+O89ippTDc6/cw5HHNfQvSkcdBNW
+yyc06+gSIyy+DqQNZNxb8Jas6wDDVhcmn4emlP9wtei1KzR5wcfkwnykramNS1wdrvkcQNxLakP
jL8u5mu2kMDMr6svMBntlru1WzkrNLqTuj1O3Nqba3FrO+s9STrNTFQbSrrT963ALWECs7NH6OuS
QWZvK7zH2U+EZscq+LvYf0BvkwDMkaEOwC3z1cqbOyt7yTkJCB1QSPcDBqWpomBBmZlfmkmERmtH
tuuXoUvR75RB+ItVkegqGzK9HqpzW5TP83M50evCjKyim1YWTv4qN2LLWbLIQEEnAGH3VXz/JvOk
WNAW80RZCQmB2v4DdoUjCBDQstAuYVlWEa+673TVfkvhuTJyLrOLLZs9HAC0S79BhPsmHSbNIik2
vAyaS4eVrHi9+kgczxOelexx7JvnafKPDSRSm2q8GxNDx96jOECZFCQ208wb2kLnwTPZDghciHgl
BVTF7S+GOe6yZn73veG25OB3u3xyKho/mAykm4xym9AFACL13RajwWzn4J24G3Y0tg5lWPy8/BmF
r8mYOn9Gk/ay4EDLLNBRAMkB1HLgc90sVOY///3D+Q+dPJIWUOuLK7bUY+g6icNCwkyqozxWfUCO
FUs21Q7FuWayrA0GZp22tr9KzNpkMn7OmVuaJxRuaCxOYIwicOpfW3JvO5Pm4qdaffnMp1tfew2e
D+P0XiePM/01m7rUrwJez2Q+OyMDD1xRIK1AnhYkrP6vK7ndz/G2cw/X6kqaTAbTzRstuNMMSbw+
/v87/d6Ltvthh0vlPot1GTGFu8ugOnSPEZJmI9oSGh7M9hRYVRJs7s4eGKpuedCJIrrsE2ef/uRC
IKPrFmt1oCANtV8mXiu2AvWWn6amhGDqe9F9v/wNRYMMk+F13BNOZ/aQsnMT91DnDdimkD0ERViQ
e81Dl047ngOflptL2AnzO7PWyBVNDJ219yrzbrJO/MORScPjMxpGF8xoyO67hZaGy1KswXnHfnBc
ezXEtBjniqDlZY+ZOU4R3lVr1DJLxKlb/PQas4QQaz8c05nPuxFsVvHKhyRcc1I9X14klSGk6GHM
ZdIgN2lAKCYycra3l+1tzt/NJn1usuJ43UekCJL0GTcyBhkXLuIOknXg5Dp11ZGI6ZjnV9VXYcV/
r6YokwRIJEghmiK0eLacWsZE0Pp2Em7burs8EcVbS0bqzc3YJn3ZQbjQSHaJzfd2OUWl2943c6cB
ZyjilYzNs0ZzNmbQ5cUZ7Xq0fA9DkDuze8trVu0vz0JRbmAyMq+AoJ5HN/h5TkZ+mJsa1zJvei9s
aLBCZzgQXtqHrmGg1dqckzCjLjinCo+dSkDCQ/w/bugUNY8mM03QquuLaENRbecYlfeeIJXyS/M7
FWshw/vMgvHB63ER9usflbD2VUtDd7D2NmmxMuVTk4JrdeaRsZHjsuHsdqxTMXS3I2nfoI8zaayu
OABlKGBep1ZS4RhHWHwhzjtzqe4CcnaAT8KgjPxL4fPNNKZ4kLq5F3Koxe+sqnMiAQ2RoLJLERjd
jObaMTXO8JkytMcMPHk9dLkXo6H7pOmvA9sxmaMPu2HuOkohYo471vzb2L5M3stlO6rMKMWYxujG
MStXI67mtIsSc/1ZdjP9AlCQLpaqviAFGE9ka59taHwfUjOsyiVAE/QRvfGaDaAIkjIHX5VsDQf9
MIbnwIJXzNl5lu8HOUcttvFxcakqdhVmAHe3f4exBeCMqupRCeT+ds/t/ja37QxbgWsyOaq9LD1M
DItWfT/gyluS1r1l/d+7oqUjCFDYQQYPsmoth9bH6F4jDsvGTxUw2e5wpSPKmEHLYZUjyhWNVGYd
kCEL1uTtqi0qowWR3irYPGPZXZO4QV63JCgcN7QKXXFTse4yZrAo8tHF9QPtwA5/6Mf0ZEOm8brf
fjbGh3vEnJWjqAwM7ZjjLXBfd2xtb0rUAC4Pr/rlkvciaTYaNEWM4nP6WlBU53LCnq4bW/JbQvKJ
medcH6/Su2LLDyBxv9Ki0n2gSInfZS6eRV41fEUEerOGdp8DBqeL3eeBPondVPLU1GjyrEnwLGJW
EyXlcmx69P5U/cNgsnuwQB3HbACi240Mlj5VzLrjvq0JEgpqLgSyf5ucjCbSQx0mRwA/DZzSfCkz
qKgsQ1Rl063b1bHrgICcJK+W4b0CkxdOPTJvvbFj3H+/ynYyzNAmK3R8G9OIm5Q9L4b9DYT1mguK
YsvJsMLFb/m0oI6K0ioUYWm+N3Mds5Jq6WQ4YV8mVUZt5PC6bi4CKwclFzGKn9k4nHIbtMRV90ho
f3Ss/Oj4Fip/ZO/xMhyMHslKoTkRFakOGXQ4EUiTDxb2DvhUXmdSPCS18cWd/TuPjQDRDSVU95oT
ePcfLttKEZdlir4yb1Iw/vqQwqLNT7OjeHN1X9PR1UxHZS8pRCRdDQwg71wIubR059iZEy2brmdJ
NbgUI0ApVNCRIv50vnkzTgCAcrf9ed26SEEic3K7Zh3E+iZRiaCr01cvM/dDr1NUUa27FCMaWrRt
zwFMsuh2h6fo9xL/LLLl9fLPVyBmmEzRVzcDzsMKxxbd8wNxkFu3QOV8JlYuQt+N+mPDoyICfz/X
JATdz4OejDe0hD+4g42NW4LnkfvlEe2UYTqa4dpcV11mMtzQaSHuug5AbYxT8R3Xf4rUsPm7qJ0Q
PcG/6pw8UEfXRajYWzL+0ErR7GpvkOekw/rdMN27ZGNfL9tGYXoZdmjY9QiODFyFFtKW4VT6+8of
sYd1apaq8c9//3DqAxK7rrmLQkcztMe5HG65A1idvWruiarhJZfmgCtbUweeM4ZmPbODNBP11qfM
Z2103fpIbj2aWUmbCkvPGP8J+pUpyN3lOOkPaMWlXZbcRRt/TV0G3e28XN7rJU0Du6rXYASn2C4d
+iMfZo1TqNKAf2sgH2xh9gk1VgO2ziHtGxRFFicb+eMmeOMs7hPyPKgtDOxhqasH9Kge14F9qWr2
dW5NzS9QWUu6D7BSQOU7EQzNtiQwhXuA5l645WN42VaqCcr4RDCxOFXCgPgwTu5f/qx+PxzsxzNH
TxcakY5pV2EyGV9YdUZfeh5qRqiW3OT5sBvrGRxgWxmUZXZn1JPu4a360PnvHwxmmXk5J0thxBAC
nYMzGUuagPfe64qwpevB7nVoH0WAkTGGbVYA6GFAvTFpx1+92Ruvw5z4fzRmUUTjv9X6D9OoQJNl
ZdaAc3dcf4BFPYvq2g9we/XwOkoPHZt34D2I7IHEw9w/tHN/W7f90SrYMd3+EeVyXe5NhiJCsmQj
wAxA5ZiNUduZv0DNsQb+vICTKKs1h51ij//dmx8mCx6bdmtAUB7z7ciLewe1xLXXMp0qbvN/S0Qf
Rl8ygzedwI26hpAPyAab/ZnEHYKE9W6adzzSsdaodp50I8i91XZFhw3RbFNomL8S68mfqwDtvwGv
tYxmivvlX/6hD7MZez+lvt3zfX0regCa3Dqy9suruYOy15f2lIFwiERbGyIDHvo8bPfOUbMlz+H7
k1eRjFh07RaIWh/pyxYPjmE2Hj3WfKUJe/cX4ytHYRISQLFXo0jpNnfA6u0y0/mSC1/zMlJ4hEzz
lyHkA4ODlP+GVvSAJUd7Iuga8lIaQd57r5mkYrPICMYU8oVcjFhewDKPS5T+vXEBDRMjkfekM6LC
hjKQsS0Fz0ajYTEYZmMv7XZtP5zQ9obCzBY3phkUM2hgG/cqDQAm4xKBgXZ70eK49NBJkkHGpOXp
HuLYmuNeEQhlYGK9miU4nhvkLYn7PU39h7zQdbOrbsEyHjF3eA+KHYxt3oglsl8LF7pMgR3VaYBb
PY36W5+d3vsphAKBZguopiM/HDba5PWMiz3g7yjRbIHXaXaw6qyVufw6202Nglbg6nrKXqAuFidH
mu3b3Qb9OuskfupUc1VTkO4MU940szPXLPYSMw0AF3xl9apZns/d0JXhh3TEkUexN+PVKx4L3ziK
bo0dOhQBeDU03/j897syDtHO03YrF/z+tFifxnaogpFc9y5wZRhibs/DRGzsqM4Yb5EXP7Z1pfEz
xW51ZSSiN5mlCTk3hKinrQyhHhjXURkvP/FiW4LtpnsHR8azf9TpxX5+bKLV899XnVSsS01NBGRq
QAbZqPZsYd+Mxokvx0KVpc/W+XDSuPZK54VgtxJQkAocLBuubdvaho6W69z79EhxZexhUg6zKRxm
xH6PRlZAnJFN43eokgZ5jx01dPNhXHW1CtWukhy7WSc29mjQASOONYw72nttBRCtk07B5QVTgE5c
X7oBlHZb1R0Z4Rt7SDWeyIHtits54iHY8bRcoyqzSM6Nx48oR79Cwmcxj9zId1vffynY+FgvZHd5
IoqNJWMSxyobeV7iE0XFnsliHQfWvMyG0NwkFIaQ8Yg15VMyNFBvX5fygedNvCW61xL7fEPJaMRt
qCGAUgESkkzpGPQFjUb7OzX5YVjBv1euuu5GxcaVsYhgUUjB9IcpAL/p3FqgdQzbpXtxrLWNfSjT
Bg3rvaCwWkPzTlNY/T/4xDSD3LVToAZOpi3oWO9+nZvZBLvgMu1Rwio131GZXnJ6ZE/n0XPBuFPM
7r6y0kNeEPz7otlZKtOf75YfYgrJc5LwDc+abGvqg5l5TZz6y6b58apFkjzco+swtBbeEXVS7AvT
v+Xbhoqyf0BDleZoUq2P5OJGI3JR17jkr6M44C30DprKR78BDet1rid5tz9RWgtQ48V+9+b0D7Z3
6uffVw39HzBhUi9ClFgdbzu7RnfsqnvHTePLoyuy764MKCSdmTblAJRGv5t3bljG/vzbjcaIQmcY
HBfjFC+QHtY8SxX7SAYUZqYLzkiKcmHjvI3TaRi0spAKA8vAQepRsmQeRgZrPNjEJ37bhEa4fKUB
VGoCaNF2IY9L3WVTsWNlAKHl5lCAo2kS94Bk8Wn4kjVLzDJxA4IHza1EEapktd3NQf8JBRIIqBMX
1Jd92x0S379lXekGALkhOdcNfVCn/aDxcdWcJB8f5toeIaSOrL43/Jir7YTj6udkE7Bs2eOvy7tN
ZSXJ00WC/Dgb4CYuWlZTn+zr7csKUofLoyvgZa4snVtuZg+JAqQMjM3brc16hy6iAFSJ78lU3pVd
cUgH93vfmjdLb34D4WXE7e526ZIf2djdOoDZkBT6nsV2P3olgnV5tKZepx6pmroUIZakaFmbocpl
C1YBXVLMqCrl/GgLokN4Kz4hYxKhf9l1A+DGyKEBeuN7+dM4DK9guNAEUQXdvSujEYVdl9D6OqPt
reUMgWCH2VjvcIm5M1b/C8mzx7VcTjVrvpmddUQCJ7psWMX1QMYmrmihG1eCovTqt0nkpdsWC7el
kVsaWUhtmx6sbft6+VuKECVDFBfWtKORoVaP42IJ8tFeHwH0zx4uj66aydl0Hw7Suukq34KQfAxa
kH3CAJSyQfBGW/ojGUSMhnkd759qL5yn9+FD21RsRlNgyeaaP5ed95L75rF0yNvleahWSQoWtZ1t
PvXwhvEYNILqzF8ekXPXpeQUsU9GDhYYHs0Q6APPOfSv2zkNrR5e4hYQAzBSAWHXgr6Ui9Dsa5VR
pMtB54DDxDFt1OymzDiN1bDeGA4rY8OsaeSTsY4Xp280aELV3KQ4QGzTABIE8OpizkiA5ta3Mufh
wjf7jO+NhF++DQPVcKGqnjYyrnDIPK/OW7T5nMuRxne+K0Jnj4a0sIjnk+5B+3lezJVBgeCwm0x3
2dDv1kERPvFq8JmnL2ni/elsY98NdTRl9hA2zNRMS7H7ZPifzdOWTkMF+Jpw6c4AWnLfTZNO/Uqx
HWQIIMVN0Wk6+Cgt/jB7i6wKnoOdgBTEnhUvlx3ob0Xgv2lZsOX820E5S9o26XDcTjE/1JFwozJq
QnCOC6junoUWKLsp9+T35c8pwoFMCshGC3PqmyRO6+RkZOa3jnd/GnT4Xx5eZRApHNBCpN2ydHyf
8SUaaHvsG19ja4W/yEg/m5mGTQgqeSvfbtoMgAOQDtV1erN066u/AYpnd8P7ddOQAkExi9xBAu4c
+9HiMo1xW+W6y4lCJtN1JMeH3t0mihIJyqLZQjFut1Y2BgubY6Nzb1iZn4B8ATUUTu/J29GVRPXm
7ROf3thFGTbEfAPe9dtkm5o4pDCZDAycR390GlPwvTu2sSD8S9m5mlu+YrPJoMDUaPMcDWRoTfWN
Pz3IOSkfjt5mP1+2kiLcyMhAsm6obmXIi1cmIbuBLzRouu2bT3KAqmwj8BkP62L5miR2fV3qQ8YK
osG68xqSIVfOBh7OkDcLBhDpXZ6PYofLYrwd3yoQk6OUC+UwHmyErPtm4SlaSVtnbxLODg6eFzfe
YuiY6VUGOu+JD5eD7Iw55bxE/s4zb3pqoNlj2xmmsbs8IdXWkqIBG4aMGZD+jRN0Ezorh/3dK4eW
HhDEhnTX1M64RdMsoPWz1WosrHj9yNjBlnepXTEEyGVFmUo4bR8wF02YyTAXYT6uU3R5bVRLL0UB
njRliU4zPxamENHoEiQ7mme2Zro4o/AOGQTopvZsDefmM0DxIQMFGFWQGt7bljqhgzpSu41h0Zh3
qCPpch8Kc8vYwNyGcisutWiFdqed73ovaGXVlF4UqyVDA5HDxCvXBht6USzoBAIHL1gxnUWHIlet
1XkzfPCDrRHL2DU+gE20skI/Le9db/wDDbf73GhPAO9+s32yhltqa7avaj7nv3/4YJqPAjx/58sf
J7FRPPvVb9fR+YZiC8tMgxa0h8z1jATztjkGtx1y8NnB7bNn3MKue77IGr2WlUIYtEWyaKBpwLty
L3weuA7Ib+wy8Ny3q3zElpy8qZx0HYDSiPukCtMyhYwxe+2betDcVlRml455o6yt3neRBR7N/rSu
44vf0a/goYOURv8otipGreyI3/D98nRUdpFcnlZD7fPM8+M0/WoMx9WaQ2PeOezKy5eMAMxwAq5e
CdxWkfSPa9K9M6aTAFG9+GXo31aBz3B0z13pwxoQJ31xC/e2pt0jiol3whGvVNg3YDd1oNtVFEHf
b4fLi6bwFBkHWI9JYSSrdb6E0/bUOADOEMdbT1O3CI0zKuq60Hj7tzeumWsW/YZ3Sw8i/Mi7AV1A
GaUxwrJ4/D+Xk67WrlxHyfHruaRrcW7DaGrL/uJzJznRmfCdMNB04DJ3ODgjoZGZoHfKTFkbuBb5
3tiE/7q8nMq5Skd+aflT01AwufW79khQ3vSi+YEGboAmYnRWO98uf0dxFsj6vo49IELMwGEMswBf
/luLtpDLIyuXUIoKtEoWdLOhHcpunTYAjX236/wCyune4O4XdPGjWRmiHDkkOQKPglraaTkUieZe
cxapMuUyprDInDrNKTDwm0NbZCTYbpl4LFb6zPw0CxbD2htVPgRJlv6EplQe8gT0n7XjHWm57kTR
afatyjWkeOI3Vd4kIxbCYc0rIeKmN5IHkKg8aRb6fE375GX6H2jh0jSCnuEOphOk37pjHXsPy9di
DOt7B/KL+Z0O76DKTsjowhnVvUZY2C3rDYnRLXGw79wgCaygiFCH1yyX6qUtkxguoKzgbo2HV44r
483/e8JxlhjvYKxy9jxEF/KBAHPYanaqwj4ywrAG2Gpoc6yfoOMxoV2cdQ6SPG502T4KF/s7zQ93
iIGDHTkB62PMc2dK9vPmnAH4qyt0EHmVp8ngwckCaDnNsNFHvkBZQeQh9aevJGkjZ+jvug5PU1zq
1xEoq4b8Ss31n8szU5zLMp4QKDFbjBnwVYsDYrhWRB4ur+CoQXbstq+zfcJ/rCnRWEn1MSmcgMTC
Ssh0jsi5gWZbIwFDsr0yUIIUdciQGkE7Sp1Etcd/kGTSQWRUcfjvmn+wXstr1xYetrxxyLywf//b
GxBnYTLsz0dOu9fR7iitKIUJc8RVsDnj/sB6/GaCLW8otsd+M579uo/JuL6OI6rf6DENEDGT6H+c
fVl3pLia7V/pVe+cFiCB6NWnHxgiiHCEZzvtfGHl4GIQCAFi/PV3h0/dezKpDMftrIes5SkEGj59
w/72Htv0QuXqnKFcIw5ddyGTaSO1BU6kA9/b4G7LQvWV4rQZe+JDNsXdfbxjzpyFNbjQE7xHTy5G
gp8eNc6X1pgubI8zwpDOGlFIFzm75FRzqLmj3yRr77lKCz/N1Sc6pfKg5zzxU13KwHbsIwqb7u/5
2GuUoWG1yqhaIJ0Unx6qyfuKntbjUrFw1AmI6fP697Lea3jhkDcNH3ukUVhmvo41vVPI3VHah5mU
m4qOl5L5Z8zhGmeolmXgyulwnYidbB4m0PnJCy0R55Z/lWgoOskqL0WNtE8JuJhO/iF1mA4+3lzn
HnxlIVy7F6q0sLnk9GAs94VzJaq7jz/6TEiwRhQylblJxR1jg0TZpukLP88PuUk3XXdhcc/NzOrw
d91U6TH1AJeTHShuygkd5OLCw/86P87WUELZ0Q4p9wkZ2TqNACgOKobeXOcZ4omlmC+cv3ODnJJl
P9jJQU9dUZkn1IOwrtC4A+dcvBbUfRZEQFmbXLBV54Y5ff+HYbhBnc5CJXjTauoFJdHLoRk93D5l
DVaoUkBKO5+rC6nsX1857G84w1J6gkHsa9MSummy5N5mCeq0uXtUNUVdmO1H9Mj6xVhfklg8c92w
NdZwsPqy1SehSCXZYz/M+5SYmzkpw15MBxDAhegfesnGOawXd5Nqd5t3ReRZlxIsv96GzDt9/4fp
9VBac0dgszd9VRygPrdBnfa3TD9bYxC9sbQnUcB8QbA3Eu50nfH29ePTecYvRVPpz4+dJLPj1Sfs
hRqrr4NmdFdIvjE436Sm3tqJ8wQtGwlu71IBMkDQidWl19CUvPBqvzY8bI1HZANfisFDknOp8k+T
IluLzgz7RP2W2WTeyjgwl8vOsMBYQUR5x3GztcWlHrIz1yZbYxDHHP5TVg/Gxumd2a+K/F5MTlwV
LBpJ9jxUNQ3KATHufOhFfv/xev3amrI1MHEpirxBIxki2YFFTf2nltmuAGhG8wsTdvatVmaiq42S
TomFDcFp+TAs1lee1yQCU4+463jNgsySn1O6gJ8A1aotVWg6+/jdzhioNWKxN7KuG/oTbGR+6wvA
kcs7O5vCpr+arAsB35lDusYoGo3p5CzHPaf00RNHVV7Ks51bl9Xpd9uu0k4PlhFuasdn2TjFeqxN
v1oyselSYVyYo3PjrNwAwoekReuiAUBqtu9ncK+LY1qyHTMupbjPnMg1deLQdCjCZdhhpfvVBOXa
BDUPOl26684twCofCQk7a4YXY2w6dNaZey+f9eIvniCXdKHPPf7qwHfGINHko0Hphv5XH70A27rP
QtOolwsrcGaXrjGKDZnSmsr3JmQP3LM1WqvzISoqp9hUItkP0v6ttCAs1c+W2Vy8kUmFLVU0brrp
QDa+AcTB2KZOWV7I85yZrDVGcV4mmRcm3oVaGiIHhknQKlpMIYdTFX58qM8s+N/AikLbnT7V/qUE
j2hR8D+hyzpuP/7wc7fXGpxI28IxnWJMtw0QnVZUbmrgqP0+xAHfjnxzieXwTJjH1gjFsc+RetO4
gcvc915olEMRLblyFLjwx9CMSGzZu7K/SNF99r1Wx5yloOaeoLqxbUNzc0Kqdoih0TBnRu3WAQn/
JfaWc6tj/bzHAGFLNYgHQBHQtIBPvZZSXti9547J6qAzkeI/D94Y96bndqweXVkckozcmaQKDOeS
YODpMPw9gcfWHIg0TzKlSmwAsFoMPqvfkuoFuPfAVL1fJXNU9u6nj/famalaIw6bqkMdMUex0SMm
PxRqaTfNCP6Tjz/9jF1fww3NepRyODXACWMMuyk/2LnxbUndz541X7j7zmRJ2BpaWImeuH2LNBDd
/tU2uMm37hbb9yq7cCDPTdLp9X5wgjNjBBvtqZHVZm3kJgJ0Pe54ia3zzFqv9YPdrMcrnDwT27Nu
xeRFrOj+rAGLrEQX0QrOfJm8fbwcZwyjc3q/H94DtI0T2BmQR5XIKu3AVfyWela7QdDBf3PBVydc
95C1Arcp2F9RxvKzKqt3dFbN1tMi3Q+9+Zv2d40vrJK0gpojrvNG9RtT8X3dywsx3rlJWh3xZC5S
mzIstjsW1yCzjJzUfKTlpYDujAVZcxEKrSszNWkWLQVJAzooETqa+OVEwDqx5H5JrN/LM7M1dBCh
vFIeZSKqiZhuxyxPPttFDmbO39pNa9BgSoiA5IfKInLS+9EDeH6AaefzBVN75tCtIYK9qPk4Zk4W
UaPOg8ye8xCB6KWWwXOfvjrSKSzTKJo6i4qmCE9urXUJJn7uk0/76odDVjfO4LZjn0U1+gLpfDNP
l4QIz+zMNQSwKCajmA0LJFTSfZFF5wQEQCAfKNRLLOnnRlgdX7MERUnblZiVbLzvXOiDWFlQdOzL
7+2Y1b0Mrt+5NBp8PGkgvcPG/s4RHfN5cimOPDf367PL0QeWF10ZJVbe+JyDY3PIL4lRnDHUa/if
REK1gyBLFuUcpCrOjWPfNsKIp/4O1Ksjcy+Y0DNrsIb1EWJpQvkkoq4u7x0IqYRjubxwkvLwt1Zh
De5z58W0Etm7Uc4GN2RtSgILXFM7p5qLzcdDnFmHNcAPoM7UUxPo0kZpBZylym8tO71gd844FWso
31S1KbJFOGCM6aPLn1p+hASe303Thfjh3NOvTnCWo3G/rlUZeZoPUVYlzE/74vHjqTm3vKdBfzAP
2nNSXAE6izLLBv0ZM/9MxNyAchU4nI9HOPf4q0NcF6QAnMQU0SIUi4tlaCJcBd7D73366gwPqhzm
jGNykqLy/iQZs26AFazD3/v01QEuPW0raNWIaGyamyVzvkMM/cKDn0sBrQn+HKvvq6VeymgSm+JR
bVBBNt2NhZa8Xbm3Lmlkn9mda/SeafdlI2YJTVhwDkRpCV56o+aPVq2rsKy9v0CC//lt+q/0rb79
VzDQ/c9/4+tvtZrbPAWP0s9f/s8x/9YC+v2n/u/Tn/2/X1v91o16kw+6fXvTxy9q/Zs//SE+/6/x
wy/6y09fRFLner7r39r5/q3rS/0+CJ709Jv/vz/8j7f3T3mc1ds///gGz0yfPi3Na/nHXz/aff/n
HyfkyX/++PF//ez6S4U/87/ItPzy/a3L1n/z9qXT//zDs/7huLbjEMvltkXsUww6vp1+wvk/iMVt
mzHXtLhHTr4junZ0hiGdfzjoSkWroWsSNMWfOAS7un//EfkH4mPP45zBkSLIH/3fR/tpjf69Zv8h
++q2zqXu/vnHaguiocbzPMiXMozjcOq8B8g/GIEqhfZoZnh5DDkh7usmf0KjD0hwjciexzTykoJu
0GA8RX3iZv7Es0v++aqc4FKXEJswivwLtHhtvk6QS9sU3SBlGs8Jn4LU9KIqb7M73bU+qqG1P8t5
AokjN6LOkxVa8DQ4j2yXImXOtA+y5K8/rN5fU/TjlPx8qf7reTDnpsltzj36/rw/zIjVoZI51DSN
La7qzalLzVe5twTCbHbcdb8SqtDK2gNw//G4KzD/+8CUWDazbArV3b91xMmhnRflWHmsQxelvKRq
x523AFGdEY+Cb6l6tPUYQJS793O7itUwvrQJ2Krdmmu/GYwHlhVXc98PT5fs1GpKkPkyObEYQeBt
mkDdrm4KJugyloy3gLYMT2DbKX1jRInLwUHy27JTO1HKb90Yp/NYB1W6eNfa/jxBzwM0M6l7LcLR
yUBaKBU/KnqlIWl14XZ/t2X/Tk8g5nUsG7SakEyEzgf+XWUlIcjCEgCg0Y89Dm+O2zdQm3EAReur
aZcqK66TJb8y5jGc7NmJPdAQ3rpJ3u86QNeqZ8uoP4m5d7eNgFCM196NqaFjHB0RiMwZD8awhCPP
3dBCE5Q/FhrwikZkOxzQF8hiy4agW4AbebyoSvtObcQeQuZDSSB206uhvnZUnOjB2mRm04YgPicP
hWYXk2enl1xPgmURmA0LiBNzLTwHGjeYzJJgEjiYD5LGqMI838zNF9awYaMtGvBymKKEq9emXC71
hb0DdlfDc0a4yaAaxwldd9cYreZ60H0XI2NUQM99mG60Y20X1Rf7Nu22GUpD0DGdfKAhykimnN47
i3uVdiCoF1lG45F0AEiPSPTKPIPt4WoPbZh5B5nPJzXOX12vKINOvki7YFtuGt0LcAeBrVmg6yZ9
ZYRtbdp7sVUuWwpBiEzq5h6+jXnBJXhPRf34pozaxIa1dGEdTJOuTVbVuzWoYxIRox8N1+viuLu0
LpYIuimDCmeztq5G2uq9ZSWLP3m0CodkTlETydwYQb0MTQhPtMRZdu5sRLLM0JTjkfzgJt0N2mfQ
+G+LSLNXwc0QDG+QIiBXuT3v81mFQHXOty2tTlpLrRuW45b3ot1Q5S3HqVIvZdZeeaOywYpUZb5l
2VAq492TguTEbq4d6O8USROA88/ZK7v+Os19uUERqtk4IGgmjVseOF82k2jo7ZAUWZSCU25ru3YT
CnB0gAtd0ytug3aCELDBLsBn+mUxWgGBko9NXPMKtBgQwCkbWKg5j5AdEa/ZCG8jGerkCMW3bmdW
2oo+Np7vSjLrJfEsamL/n0zoOr+ntDZxBeZVLDz70+CiLZo5FTmohD7ZuauxAHrYNnahgjFVPXp7
0P/OEhwJu0oes6WFZ9o6AoqiRhm6xowWmXxcUH1wbV+mjoladqnCwaHosjUKI2woXtlZumNPtLxy
sofEm+QV1bz2CxtkRZ2TlREFf/RegGLOZMbtoqfyIUfYGTlGeWIkPNGqetYUiNJ0QsbQ2eIBO9wK
PaJTGLAmCC96db1HPQrSXQ5E2TMNWrC+KfgOoaryE3BJPUMqcwMy7Ny3bM/9Qtr6YLst97u2bK9d
2WSB2Yz02tFGrHI13BZYQUfW5bWR84fWMIxA52MfpLMC2YElmmDi3oGiKSIWhY+a2/9OnxGSajg4
nsscFA1sE8JZp4vmh7vVGMZEcHTIxmmbY4ACanE9xaxzFx3suRN/vCl+xka8j2YSmEHLhLQYhavz
82ggxnb7CRY0bvKlCGaoT0eGICaI4waxSRyL+ovtGUc8aRIWXXrpQv85r/bX8Iybp4vTNgGy/nl4
d+oabCwMb1d1epya53GmEZ51AgslD3reXGr6WqFS/xoR17Nt4Sg4rrUKF6uTuKLdgd5ykFVyZeaf
c1CxuaNDbhqchnCSbQHSt3ybgbpji07bIsiSbu+NtdiUtatjXA/3Cy8vdAW+A/tXZ9M0HepQXE24
ltZNBbYH37fUsgJv6VAcFjpCX6Qdg4XM/Q41GFBiT+l4YKJx/CxL0iDD7gSXdW9A7sqEBTe8eAm3
zmi2e0ivbSpn0gdLmwmauOVtoZCYg3CJE87epF4rs2D3tWfD9BHQw6HncfJrepEL9ueY+V8zzfBS
rs2o58An+nltjdFxi4EIFfc12MM1Ti+IkxtouVC6T6osgJpHuzMAKvPdDBalTpmHOvuYRNIsj92p
jp22tgo82V/sQDhtq/Vs44Q51MPlRMjaWUPzlHAsxMWxndl3tmEc3NE40I70Pkjlt4vDqys/LmeG
ZlFulhfs8KqA96+JcbhziktMZnnrxL6EQHnXVJaKNcSzjn0/BXZN7Susgiczva0QZJAKkNzMCwzg
7vepO9W+HFsVtcoToZnrS/rg77t+PSGuZVpoLWHw+ujKe224KBdo7KgY9KljoOxuU8BZi8uU84AN
L3zu+SFPb/p2co+wJzKYIGZ0zIo7IDIPrhxVWDZQWk7M/ZKOCeLzMd8C2DUfRA//MFXkStvLfFAm
iZCYe+rb5MIB+uWkuvBvXQZ6XNNd58mWjifDcFJ4phlxECcB9zrr9CjZ5OelOtY9C9KR9gEp2npP
5Tii5WNOD1aLKnPSisQvSnL3sW395TN5DrNw4XpAtK6l3ThcAtJ0OAEt2rh8w3ZNPz8Rtg3SqONa
9xxTU+YhhDpRwlXsFMKBo9EkE+Ibj5Z37Yhk32JcSiWuQxXcMKbnWS6BD+q4CGp/PpjK7BIuRl7H
rsxh1acOaGFZ7UqALAiEGWVfviSj21yIP34xqnUKY01EItzi7yQyP9xrlWe3bKkyhQhIPc1OaR5c
CAGHdml4IcR/4NVNo2+knfhfxoynC9UiMESWSSnee70KJYy4oQzIcvfjV2DK7ANRoLlwyobuzZQt
fta3YgMPe6tMq/EtMZMg63pYRMQooLexfJNoAmkirA9ZmrcWXHIX9skvLmH4HogKKHSqEaGtIrO2
HsUA6Yo27ozuNunUEgpTQe8IQW0wDsSLq6HPH2nXXXlE6m1vwJ5aetlNw3A1ltI+aZ5ci9rkuxpk
/r5rtVBerlKUYAzny8fPetobK0OBdgTUGE8z6pprvJkB621rXJJxKRz0MU9knykT3D9iOw7ovvl4
sBX04N1SwjPgJgF407K89U4dQHGpUYts45ZnOujnuY3laGSh0V9n0n3MhXHD67sROZDNItW0qwwr
AO3fJbWd9+rV6q1tJKVMCxENvKV1W17NCCBvXlXHXoY0w0LJEx44supxvimxl+bWMl7m2YLTQs2X
YRybLbgm0ItE9Uszq+l5qsvFz9vvU9nL7QBxj2vRnXT2uEi/ZnbWbOiygPty6qzYptk+qXl+GExz
79ZZcaxImm4k5a5fjY27ZQbHNaXTIeRCmlFqCeu+FmkRIsP7Na86BLAmGs0GB8w9ooDXcgp0RZe7
oD4KPHA27a1Mwr8SHt3QqdGBzPOjoLh3W5fwCNGHbx2gGblFJdjY1S6Y+piHgwkWBaPg+QX/8xcO
oI1JtVzPQnLPXdcNl5E2wpKGjCdbQnRUGlYI9gkWzKCWjYuq3haLFBdqxe9e5Xo5KfWYg2FtJApP
puoHU1RnM2J79ELFNk/nry0oWv0kSdRDY9Fu08DPFjo1EdAluV8oY8A12MZLkbrBotinXpvzLlcu
89FJFSyo0T8bNG/DrhiG0+Vmg3LXqg/ZJTDkr2YKT+whrQkjytcA3J4scFJcLeOKwg2vdGIcbIjx
RZVJzQBylWNQtHS5ZJp+YbVtB4aTwy9wT7H8z1NlCwC24aJXcSNG6fdIIIWdZ7iR9uaXgr0taSOv
UWGoIlDDzLvFwfbX6hV6PEDSEqcGM3BS7qVCBF4v3d5CRTsQ0Aq7ZONP/sl6RR0gd5El9ty/+5qe
gah8Im4Vg+YF8k/VZ4cCsinKGbQO/enWN4xwoLbymafEpknrx1qhzWBY+kcCJ/popt4FMPGvLn94
Uh4aIJAPBM3QyqgvNJuyGVo7sdTmp7LpzL3tNXdd5THfRsXBB0ZlCOwBGTG6JK+4hF+4XRcxZWpD
8/oB+e7bj62pe1qr9SQhM2mfUuYQrVpb05Q5ZlUuTh0ngEyEbW2Cp3Zq5L1r6CzsTE8dBzDS+Xli
Dz4tHfebbrDBOx4Ditl+l95WVORBTK0+aBt5k9ll1l55iR0PHsKkIm+vdZqkcWmXU8h4VwMG4IJa
ZUlArjPAp0B2+8lUe1HLBXeql2zh7ba7jLlWAPZ8FUJuc4pKDZJOvsw0Lk0OndJm6eKlNBGGZX0X
Gb2gm+nE5OJYjfCrPEsChd65K2JVn0yrRg4hKQpIJBrD3mgUwjkx7mFBxr0HzGqUJgwipik3r6Z6
2/GF3TDJwDLioO5DEf8FbUf5ZmaVdYPizn42py+QlZ5vbFOiMa9C7l3I6ZqhuLwbSosEE2uKeM6q
T7lxOVL9xXJRgtuPncIEYq6tlO2QTlNJahy9yYo8sNZQRvet3eYR12QMkwYyvi6lryIdbjNkU3xr
svU+LXs7SrPSvHAZ/8ISnJxrmAELGxq5y58tAWRqFJ8tUcaWzNNwGpbnZpw8rFyWhp5zXaTeN48I
ccFr/IVrhF4DmB4TdQMkClb2ZyaNlrM1l7FcKmR2+HLnzPbXmaobSAjcaN2B494wxwCI2EsQr3dI
zM/nhSJThqQ5AgrHRrj28xtX0GwdyZS0cdbMFToGvSFovDGc56zYQITvdQBLFRhaxRfa9QV0stAz
ADml/VSOXsBSJCUz1YkNIV6P/u+UZNXn0iMeKjZueW3Bj8HlQrqtajLt08QhX1LTSn2KHtD7WdSN
35V14ldONzwvzn60v7EGvA8KufR0dEEu1qHQXTR2EnlmKyIuHA73o3COvEk+saKtYtSs/BKWADC1
6tZZjHJTQvfUz3vJ72hRRkIRA74iaw5dPqpPSCXY4AetQFoObYSiiEfLoL4ldxLQnlD19vePzdH7
/l1NL3xe5AeIReAXraF0DZ07hv7SJjYG51M79y0SP8VOZZ4RI2aa/KGT/S0xFRTdjoIN1d0gab2t
c0pDXls1yA9AUtDKFvWDZmH7jDTIsnb8qsTrSuRYdsJMjIBqBlTx1KN2PCOvVUv0kNuJOiDphWiM
d58nWxwX2d+keUV9OhRJUJkD9FY8JNAzNGomdtVBnQLaxE5e7npwGvsZ0n5oASYnAsvZi1umt2lq
vKKL2zjUyXhMeLdsR+dy+evvpwGJQQTo8AKQJPybD2CqxUA2g8uYnaxfQ3kZwAXQoWitJmyg4MSX
1EDkkt63xpL67tK9FH3fBP2Y1qGn8uIw5bqIC1VCux4u49TPkTWYm8y6SF3s0ncClH8vMHL/8K8s
hzBGPIvhCJ3e5gc3y1ssnaSpWcdmjijczT11W2rUIRZvX43VA2RD8/vahO5bvlSwvI3ak94bfI0q
35OXvELgzwe60n22BzZe6cxBYzK6hHzgPWTATcAi4XDfZPKu641npXaqvKFvhgLuLAYRC1+2aGFu
x20P36WKAX2AEztc286NGEK1vCWouOUx1jXzIbaDjL51XJqbjZrHMhYOKgLzOL0WfO8JtIixNidh
X/Rvie38WfdTt01AtABqQZReNRsP9RtEUNVN2UgPAEQCUZG2/A5IeEgrsCe6ykUcz9urYrjy0MDa
q/qKNSgggLTNgTyMTzookeT8NjGh4Lt4vmNn1146hn2aITHgZTEf+ggps6M0k50mkC+h5aaC0Csb
+SejeKATUKFpMGdupAT0Hvojo+C2m55rnYaWqANq9uGg7JBX+abL5A1o10LFs+0G7WpBp64RQ/hD
DZZC2flCXffGEPQZvgV7hPI49HSID4X6wMmNoB60X6m3jpll4LbD7HMkNEKvPzbpwawPCldDc9fa
wbx3WWBVx8yGvEJgOjjTMaR5cju2i0j0h1mE1A5VEiD8hz1FR2aMDvtjyEmUpbFD7tzpwebxMkNg
ws9TP6EhiFw23RTU2Z1NDqa8Q3YTjW5bIzlOPO7Gp1MXULs81/nR9Z68YlOiPtlurPyIBOcRG6Nj
ULhT8YQQyfFBpmqwA/XCXMamdainiAMnXl6P0CJgh7K6CYn3qedhll1jwvvlZoIYCEhWzWO4TJ+K
5m7sNvrQVQD9GvettywR9foI59bvsj/NWMyPUg0+b669BP4o9aWsfW6/SOu7qx6zJIH/95rIcDmg
enrvTQQVBtVEVDXWPZdukIK49Kbgtj8wL+gMBt1j45PNxRbRpPRyiABkETfQDufQoOVLOKNE0VmA
IVd/OgsJdY7KCWGBx2INolPweu6SGkIak5+NMhJt4aMO5hvmFLWmGbR1u2+NrYtaRg+VxxlAPGMA
MctyrACUGwC9qfrOz6EmkioBcgK9SSEvMsgiCLWLmXlJwaEWklTt5LivHRHlowu9SDtM6NAgjbFE
o7n4nZXeQv8VkAWSDn7Cjb1qZAAy0EMuut08uX6TDjvs/8fO5OEmDCvgxIZ+LxskFzBVbdN/zst0
b7TyWKo7tCA/pU0CwtJlv8yWD+j6dtNR55hbYjN4U5i2E+qG8jXvpihlKqgXULRj2mnMO+c+wYZg
oLIztHWUjS+RH+zGBcRXxzZZbrQow7wygmyA0UG0TIrXAUz1pE/BU3yYC3TzcJiF/i4jyJ2fnMrm
RtBXq39a3K1slT+zPKTqU+jMKJ+1N9Pcot7V+2Olb3WO0iH1Q8e8m8Ku+Z4ud2J5tdPPDql8akk/
Ka/s5NUypS8LfJUmkUWPE3zh8cEFD5RG4n5oYpeyuAREymdAC8SyuEeT68mB7lUKRXJYgcIFcTUk
1q689iUfvmS2vR+c76R5E9ANTronOsHv0EtQTTkugykUTY7Om2/qxHU9TD4Vt0sXuEOGArlzgjAE
gjRRIu7mzgJAEIaiBX3/3YJfsNI5cFGgVfaDSEKG9pRx2cFVeQO712LZ+76DmZitUGfptmyZv3C2
K2gRSmsDopCrpWTbajIwObnfkafA7pxnNpMNSok3ntttl7E9OiBpLPXnkJJkF4sp2VW5EdqEB4ll
+0tPsa9rdL/gxJcFurwXJFgQ3XjWNUrCM+k3tVsGFmDiLZimjQx+DflaHg0ywIVnPhF1qKFG6ktR
RarFg8r6GRFdMNraF6gil9l14wkf2hhRnX6uXW9rdLATnYz7tgt0pUInETu3dn2reirmEMDfz813
Yk8boDZD2c++MbFgdERY1QqRUhLmCCEgShpU6OeG4mo0UvfoLUYMWrxtJUEE4wZuUqAJCulzedei
NqdCPgOt0bLrFqhWa5vknc+r2Xf5ErSIefIZ3fi9hntZRBPp4qGu/GGAGF/xSejbclI+Lq6otr7C
bYXxR2tjvmAXF9iCuE4p9kJrbAa49k6Lk2imoaqS7TB7fkhg6jta+aVABmDxkagBSfB1116NaRV6
1U1XF76nJK6uJsB9F6CkGJiYZ/d7nQQJmHBVxBvg5WHqfOJd9e2DQunUMh5HdrSKx5R/ntqnop5w
qQt0fH5Nq8gq9ur7AH84KGb7ysxQ6jWx/6uwMO+9TPlc4X9ZJJdvWRP3y+OwmD4Zn0IXmVoPgkSd
RDGlRScZis21/sygA4ZgsjP6KMsHv8aDNDQNNugHCur2QPYc5WaB/F4JUHxSiSDTN0zXvmN+0XAr
008QinPHh1LjuuiuAgpIRd1uUez31VMPn7lt47qxQwq00b7Cd9P66LQQYBquKpxEN8n8TEMQBjsM
tb1JBm3ypa9Sf7ADr4kL8xn3u59295h0J9+hSpDYe+beM20HQBaEpYF9mz9llrtVaCGkwsYdKza4
b/zcuZHDTbnsU4kaukC6rMg3jmr8DJBtqNIgWHBuluJ2IOa+nbvYBq2QMaR3UyX8YmIbPk/hYjZb
oIY2I5i5lnbajc2+3OvxVSdvov3UyJfOug14v22sQ8UiUz8HI/8qswVVfrgFTIQSeLSiJWGGY2i5
j8K+SZx9TZ+MFl6UYUYoJFcU2jUy1vlbCjm2Gvp4ur+VgoeCPeX0tG1kYJQFwHXwbVlIF7rN5QgI
WdQm4H6CfPMs0JM07CElgegeehuc4bReG9l1D9ZIb4oX+05lRzK0UQFRi+WY1PsGq51ulvzNmlKf
tOVbmfGrfu4PTprhYMapk+xk9uAaz4n9FYymIxzIGT49NSIvt31NkRSwWECEDhVuya7JwxRfZyrb
2NO1QD8qhchIha3jmhCYu5JO4Y+88QcXbPZdlLqGr9ydmZTBc9P3jwvivRgxi6/T5ymnfjJZiCV7
aAp8oUZ+05e7hhzr50S34PmJMgR6LlpfN+78fzg6j+XGdW0NPxGrSDBPGSQrOMf2hNWn7U0QzAkM
T38/3cE5g94uB0kE1vrjb1O+6OGtbp9282NXV8YiAhmm/CTzLMrUHc4aHlZaaCKw23A/KIPF+EvJ
F15BIU4NhpW8/aeHZ8QsyVbIOGNtN3jRuc2mbjndE5wVjf5FUMM3LlexbZEcHwv3YiLf6d0DKT1W
y0dx5DzSHOKKSzPRh6IS56S3Ukv+qkLM1FQWfGHDd7KXeJlUf8ZyHkP9F1GX0ydY5ctht63xaame
wqGkCYAmB0pIveuiCh1X3l4k4zacgsoVT5sbXve8bs4jJdv3Rr1xGaLMTGtvZryXxrlt7S5t7PYu
l9Z/NvrQ6xwACjCgLi3V8ha3rmDCexeNx6H112xfBm5JOFa37S+u95cFDm7hvELu3Nk6PFcGjvJI
E0vEKSmc5zq30zYL4sH/rnyCgvbgJEOmk+XRoOc0DdCCkkk77YlfmsxVzxn9rfUQvnrzv1V7Kbq4
yLHu+slsyHdgxEVolVgrFZtEF1QHd+JVF489BdwNuh8jU5FHh4BwlgcXc0sCcLjDCq8A07fAm/u2
v+qcQhvraU2M1Y5fNnmWA6kWGBmX6cNv9FUb673FPTW2z2hupv1hUa+L49KvVS9/k5Dg5qUYeOfO
LgIfwXXrR5V2T8ViQQvU/Y8ziAty1gPRkoncENVobHlZGXn/OVsqmeMWVk6jeNf7YRx+rQJh71UL
lqhnRgxvf6btLM2ZCcxCRMG7V53rXI1xtfFErgyO2BYfwuAb+Rbzdsgw4fxAuN5SoHYu1ncPtVQO
zX1oe74Y4/0COFFsf/PhfWL00fB02xL3iFt3985vx7eJX43lkRU+3sZCRkgP33aEVlN936/3mmsY
+AP9Z+SPyTjwEP9YrYpNa/1wutsoGuctAIx7zXggQbmxn+goNP/NUxAd9nlKM+6H8X6UW6Sa5rac
BUGStceK9xOANbblleD1n9wG3FQ70MrSTGm5lFtcNJSq+96D3Y3FITe4Hja/57Esos15q7yQb5Zn
AkRBHUO7R/s2De5RrzrtNuk8tP34pAZEMHx8n718/vWD/lqN6wPb/R9Lhg+GNUzk7+TtIV8+AGYP
5IW9+3bn0RB7NUaritZlzo+WX+hDlvPC1Le5s76TufiLVq2gKXm7E+KrlJt90hsqA6HmaDCgYq1C
/qs3bnifvtS45c8oC5EOQcYUtvOvjUzyjR7kkgbVbaxMEKrg4vjs4AGZdbs7RkbvG7HptKdhzqaL
hefJZu5afYY8CyCTHD+BlotGld1wX92SJBYECVeEdAXTMCtFSEdw1ZGaaNYciPceebSJkDv2ZgpE
JjV1kePTctHYQwSi5Byzccgjl5FwF357X7bLk+huh88+Xj1PPxTj8GWzG9bZGDOnpnaVy2js53+W
xzi0aPfSrcYVjJEuAG9BAnB7l3b9lNn7lxmw7tBl8i8wYOYWR516jMOyIFXUZrfJaW0umlg2+uB3
1dkVxtVy/heu4BMUJvxvECx0aqzlQeupiBVsKSFn+8BsP/7ZbHG9FfDC2pQVi60bTYPQSZ6tVTIC
BpK30xB3Av96l0NnA9QxTtRlkYKm0GY+OsPZlPprq4uYxJwjrYJWXFjtb+i6/1YrjP29eAKJeHIC
UceMsTyMnMDvLElfZdXGHlPxuCMohZSoE0MOb/uwXLAHOpHeyx9lF7FwfHaBtlMxjmZaWWR9mnYA
sKH3IysM/iykcpS29wZ1FG+99ZQvKFpnkOpNZ9EAW8BNNLItcVmaAYAUPF5f/9vNomd2MPdYtu0b
XIFKSBBxIqbBLFYIZRJz8d7DXOg7zY1fBaudEG62c4s2572TSVWP9VX3XVrVW3gKjSxpnc6O9Tww
/RUQK9Q1AfLYv5vn/CMN8BPI9s3oFa/97RbSMmqNfSUZBfu66RZXVIrbcS/FnbLryzitpzBovgi4
enEgk6O5eJazNlPDLXC9wVkNJpMhSQ5v20DZkeXFQcZn4fZKt5nFV9ifrhVOUbNrjKH98tbN9Qdo
/RjhcrsUnYicxnhvV2gfdHz/POsGPymGh3V4c13eQxrTv4uNuKLOv4f2/F5CdRxCpNc1v3m3mZcg
41Pbr0WistmO7cuwLSKS6/idOePnZgQnY2xZoUL5Z2dG9NSTgoWJ7K58XReGK6czT66vHjCpe359
7ZEYoL9rUsTiIff0mvb0ZjvdeiBV5qf3qUqw69jvLCC5IpSI++03JUtkFBZflenLujwM+x5c7dtE
mmeMThrQsbagJeygAi6xgXwsS14dtISehdhrU/OdM4r7vl0/Zmt55zns+cvkkZjZq0EQYD2bz661
342OSQ9WUUd23v4niD8EBqPX2Sq7yCf21qTYe2JGXPec49Ue7qVjz5HISxAnOeMFRrS6ZcbREeWH
bHNQusykiZnbtnOM59ybjsFUv65afs7I4FLqP3W0uOBLltm/hM1qgqWIIAqs5ccp/Uu/h2AF+TsN
zNVxqyQUrybQQ8kGCbm3KQYMIADpK8RS4HBUJYKv5PZtK5J17CzFj7mi8y0zH7pgO9N4ULBWTgvj
fMDNtZyMyjuLqbP42nKKumAyEnP1zyWJz7OQQ+QKzsy+kUx4TR410xzPfhPErYfwoQ6Cbyd874yg
jH3HKCNL+NMx22XP7pVKRoIsGD73ABi4X3kbi+0TVull39cMKKfoj3pCIGCtK/AfaEpohXuE5204
lGP1OHq9wNreXpS/n4M8eCq36bB0HL212v43VV11kk0p46Abpmgf9ZAEqg3jmfjbqOeOoOS5OqnO
/52HAqx6YtB0lzVeGpbrovTtGJvzqdUhVbWBT4KrS9x4uE/Rig78MAecsGNYLInbgrvlgTKvm/uO
JuIh8Jb7ttyd1OR+kXLjvfKa5ag1YEXepLuHqyDg1TmZ9h5bJapda1vn1LDMaJO4NQsi1eLVY+D1
/OxpqTMZQ5gWJ2+x4/KGUfXWyMJcb4kwK+QT65olea6ehqZrY7vuLOqeNIlUFmN0VjT3XW0ul9vo
O7V3NRnmnEQUuZWMlsJM7KDvngfhTSgwet7MQbzAGgPvdlmeio7AuLUPj96kkr7rORS2pePeNE/e
SMRzNTRoxSr/0gInul2JJF2ZDwa+IxoOycvfaAFSHWYOB3rJy5+mfmfg5fBetiOGj+EyZDzqPLZN
rr9dlBaXvb3pHCfuyRDEKzKzo+Pp9W6xxQ9bTxXcxvyFrrPV8z9LeUPuNcukndsPW2n89GuW7rn9
v7z9bnV7GExiGbupeR2ryWKnb148VR+gkC9B436YkCpxM79rZ3meik2mvWuc5qn6E+q/amZQMoaO
vZaAec7Wg9zPCqwmQtrU8j2Xo1nIR5WtJz9sUxL2eCgBo42y+wX+Nu16uEhUImn+JOTf1RnCC1Kk
GS2Z+cZ76gDydPn+ky1s3/kyAwmI1F23Cz2KUbX0c4JHhTFiYbMYdnGvQ6JOyyD44unhDbkMnbzF
FFymeTCSvVWMHvmWzD7oWmhyghm0FnTmG1SNjAplf2MkPNj98lUF2Yuy3Z/Zcpu4M4ZEDFxMq+P+
FKbNJNIQB1JfTM9IKRxOa7+8a1X/mOP+YdRv/uRBSJCz87AaXsnUUdLYVvzLrOadl/Nh+X/ub0y8
sp0elNu/aDrUI69vwH73ponCeXQiu1K0DQQi2jMdAGRYmA9s9FK2eA6M5neaNkiGUEL8hDDcWf6k
R84y+MjbhJ32Y/aLFgFTgmd9jMp5NnPjKDrmSM+YX83aaI6BHpe0LMqAi9uEfIYjoQkVhBASYSwy
fj0YPN2dA8N439rjmvmPvdAxckeJgM4VYBqPusEm4ew/wZqdza04hXqyE926VQRfdGAouB/zzYis
1vjcSzM2cPgmGE3/Jxf3dV8E4JWPcCfsfrZSn/bcs2Mv4Gowwj+Zu7BIZ4NKShmaCb95zR/3stuB
n8xBXd+WtgWoRPmpx4zTNPuhW/c59cJj4HHA8kCXHv9ohfJlDkojmiQb5DR5v4EPYLb65cMuHREX
/n4JNVH8xLEYYQRwYEQz1j0Y1eBx9zB3zuPJm8ffzEKzXVny3u6C/2ZnKpKVGuvgMfTCDtqwd5Ju
bc5DN2bXobLLeMZ0UdrD1ZDIQ7V3J7p6vzptT7JIjjaBU5mfDS42hs4FlUcTOwpqxq5XefFAdOzR
/dzzG2mjuPeWHkzeibOqucMfYR39SSEqjvQy/jqz89euXDvt3OZcWcVbEPKt2y3/pBbUSZaZ54az
bnidMp2nY9YgSVfep9UUZ2Ny30oBtmjADUeW3hCRDd4/Y3d/hpqieVKWtmjy/V/VWQkOZyOZ995M
hmJmiBrDPw0IHqCE6xlFZLpiPJwMY6rRNfbIUjrjlG853HZVIXbjRF/ygWHQD9p7knW3u3ZUn4vP
pThUf7guDzueY7dJ8gWEtSucGeCbAcQagUI3Pkrd/oGNwAVwdYAWOE2iVhTXsONQskhQCgNQh0np
99KZ+2h2tr8IGYpjXsI7NcMK8VGa6XbLbphe6kFAiDgLOXRhFtP4NoOOuC9hPSdWA/DNCT8dS8YO
2a2xKt20KcO/PSB1kveTBYY0k/mK1szPl8duZUnbipySSUiI3PAtJAxk7udI+wcvgPGyPovJYx2/
NiMAjC4AP/xS/vNk/4tQaMAV0DHfDVzPk32YAvNta/oQ0Epg46CLEWoNeD0L/yz9cl06tiZ90y6a
VKsdhhpsGBXDSWxBmBiVS7O6C0PSj+p1beWajnIdoma9gfmaRushVy8+1oKHXTRfZQ0+jIGljwvT
vXDJZpwvVrwUdXsyhxIpMa06wyx+dxu8O0THjDnTfuSew9RUJXlQlYcJEeNtUGciuFHYUsvjMAhu
zWEckoYhYGShAndG5YJeyj1khhgvwfiQ5S4AScDZKyvdxgohBKKX6rPI5v+ExcsHV3M0CoGVm0wx
qlVNpJFLF9VoY2mbm9Nc7c5lLnLGVH+nK23Yn2ZOa9ZzOyEF7l4XW6qmioajhmfM6uSPpSSWmJll
UBUjTjoMVMdblufNedc5/VO1d3maj+xrYSDaB1vWrwL/90sB4jY1Nqh6BhXVFMnuuvWZcKK7xpSk
2Rn7CIign2ooqlOmuxB8jWa/hZ3HJH5JYq+Eb3WziEO4ulSwdXXGQqh871V6pgfwJgA2Rhxorq0B
yNgDy7h+kT7NaXMHGl+UnTplucyAEvnMhjoIXrdpPppi9ZJpU/FCbflr1pRxAxf3emuPVJbNmI//
AM8L4yPAZq3FWQlMAOjUcjhD60cW+f/63Xpeqro+WGAqj2aHtl028jgFYx99V7Ckm7t/DsZd0J6t
svXeA3/a0px971DJGTS3AMTmcxYFyqLBcvgOOIsOhB7s0TyN8kZGHXwOrm6xwU6s7TyOTD3S/5P1
xZssIKGa2qXTg0JRtWB8LnLu8GxofOhW202RQzZ7SJbIOgEc1d6DNnkf8Ij9QpierUaHEZF/XFND
dZcZrnOt2p7XWi4y9etyePZG5w4vWX4msrO/riLWem7TPpuz2Bxy59L59pdhinQTVX1d/BFB9qz+
hAYBEe2+XZTMQT1Zjnnw1oeleoOLhEW6WQxWGcIPmh9lGJ5qpVCmTd4zAojqgMCsiCTwzHGzsne5
9B8+CstbGxJg65zreLAa/KLqu7U47F27muN+cmIfqoU+vophd1juMadZd13WFfdd8aCbcjrKRr3h
p1vTdWCUCDrruAo2dtK7IWkKdaD3ZYidsYWHrLBvODluamd8rYoQ76Iv9IGqEfaZhk04ZMe+8Sau
djZMfqOKSlM+BSHVefU6JrNsGxoHO6ojTVYEOwuHGJXWS7cFWTqLXCSDzJa4Wim1Fqr/lCZ4deYc
Zn+NxcyIW9jexOmEmtZV2XmYNBgGMpwc+/C4bvZVzrhObOQnWDVRE6yKDwfS/vCFIzhVFHlwc3N1
rCcwI/dqZ1G7Wu27IZrHdu2go/QfYmaz16DBmU3GwcM6zZfcKVkqi9vbNV9bjVObRBrnXlbmJcxX
+ov7ieiYakyWDWpcVQZHQlgFVAQ/FnXxxQpAhyju1Dof9e2h+2usE4e5yDbMFKhTQDHAJ2nSdPJ6
QRDU4fidwWGt7WMR1YMVeIyc1erTEGUdXLTIZ06MM0Iym9QL623f9ztcCG/m9NjK8azAgo45e0vp
0yXp56nOvWemMhBrZ2kuwVDdmwDuRcF2y+Mdli3buw0ttY/FpUGjDIK+8iEa8i1qlRyvk1zPZpls
HRjTMDJhdQjWEyW8r7pV26tQaUFB8dnsGxp76KMZXeb0vfrohHauzoz23GqtWDc4yuDG/cm3z35Q
fYl+PWxMr5kdRlVXeKlu9uNezSTi+3BjkxxwoDv+48yG65MimplmdiVTEmkWWaUsypFjuEc6z/dY
tFV9Z202UJnLNOP42/dgwfuppm+jFVxYiBEVTFEvKYPgaz8zCa/b9KHbqYMEBej0iP2xLnhIv9eK
lFy/0o/Zn7J21GFAAX6wZsixwijnk1c5vz2m66QSFdNdYDdnIttjAz9mbI5pDT6VmjafamFV3XHr
oY+gO3qNWMWfebZDM/+AncujUXfDweqn6a4Lyjs9i+A+VEsWT962c6L3+YlkghunasVsYjlriJOR
th3e9Tk/gi6pP87oFRdVBwdPKvDIAY0jZYzjoRb9Q54NH9ucjm4xP1Pd8NlJ3phsaR+Fl2lEHB3H
nv++1crBp2p3iWyL4jRSfYbUtjuWUpDbj0t3MEiqsHt50llmpj6ty80M+m6HCrivvMylv8fMrM9z
tou4Near6fQYUWujvLCPH8PKYOapqyUq3P0bwWgatoz6KhOwGgSF+pJhMZi6pF9aLj65k0EfPLQa
BadoxjMRCMzhWmR3y9h+5pZbX5oa+wT6PBKtOtoERRcHzZwW1GYe3NFpYpqlURSsc5KHLDoM6ObT
vCgmUiuIdvS4l7KcrJOZGWAReEUO7orGZ0VzjoFq9aK2WP+aVf2LmjM4mMPunW6iSV8Z4b1H3cS1
KmkCHLC97br6O/ubde8KUj16k5vFKZjZEE+bR69fEN5b432xyPF+qNHedOGWDrw7CEAOnmugOFst
UDuYFrxceToUPbgeC2UfdHXs1gzUokLa1F/dqkN2p+98ayVrL+zHpPGAJSHGlnPBH3OUjvu0eUN7
FKNTxD4fRMCS0DtNjTemunDGhHpoMAxWs2neG6jQm5V55iZliPkI73eJiCNbVZO6yxZB/o43Q3WX
Euj6NGcE8c3rOqRzA5yuQRApeYxLbGCRUdtvY938HfxdpYFYGIwyxTqM+C7Qj8sQPLrz5KSu0Z5Q
/8nDtlcIL4tHSmK3k23kVFTN7YFcL/ROlT0cViQyyYBDkD6f/zJZoJuYFVDzAgwsxXbda5/ecD/D
b4041ghQYply0de9YwLDNnxdLcLkDHR6+9RPT4HNbbrM9U1HaB0mRxtxQQkf2jFGtH3wgaEa30un
dlnvy85b75vGfTVHn7XR3VLL85rH//+/zazKR3qTqlWmRBT0HO97wtNnveSB3z9SGPoF81HfuyGI
Wy9r91CZakwcEPtpsM1jYUw0SVHRRYoGFhF09ypqc8Z49oI+1XvwhhoFmqelJ2Yew8RUkwG3YG3E
+CMSZW9yayM8K9m3XIBGFrdcRhhM/vU7Eop9NZiI4P6w1B1Z3CqyuXykjyGWk0EAGtptbZ3y0UwM
vz6GbWefGKTiXpL9Pjgd+h5z6A+853ZUAs8ZMzQ7bAA0lfGaT/mhbgf7DEck3ocfZxza1PFWC3zV
yFNiP4joP7fVdCYPYb3vFdX0IdIW05FUxWy7eDI3+V3XS8zI5sMOj/Plpjbds3E5d/4SMJq5Y2J6
n3zWuZuC4U7MPXjVjusB0WxcJYvdvqxmQMUZpS+Qy1yKWY+rte5LXqnGONoVaVVjSBudPup2vsfX
BFVnP2vAv+NaAP8GoVMkm5ENR8cuQbxueg7ZbN/Matd9ZFy2h+Eff0CWaEPdLVs3nJZy/lAA7WeF
rCpokPTrBfOcYTLM5M7qgLvQrqbn4lx23UPhGlOkapvoO90cMgGhm2EpYgbsL7MddiS+lWAZlElL
oB+i/a4KSqAr9mdVN/+Jm1IjH6VI6vW2VVcXMLUXp5dtPI3zNSgQxCFF+4YniHMTyZBbs7AGi/dB
6meL8CHxmyl/zX2J/GRoxWEZtrPnGKgH2illCyWUxf8o6g2USDsGKx8n6m6bka2st6XLRJo74RdO
mbTPwzUtFGznsPPHTI3aD4juOKma0ksXcSi6yeLbe2E6jbCfEzyQUfn7XTDbj7XMzMiaZgWQj9Le
qQGIQzvnFLZ/cm2lmH38SAa9j7DJ+7L41EXbTf5DTuoWsahF1C/OcY2qBVoYprTv/vj+W7U5DA9G
s5PeYJylDJ/9al6PykXC0OxZMt80k4oYmcAyt3go+XDlTO2Gal5bLGpj0J8tEb6gsI7bOvQfxvnX
bsOfIINo/lMhbixUcF93jAbMDvd+UT+YrQRAaaAoKk4WFoY0VM4VkfQnbx5M+7p8ib14GUqXrRLI
MNo6e4sWJj8JJFMv+9mc+pem89prDZ833Cwsfl9+DHZ95k4Jz5tWh9Juv1h331BD9Ay/CGi7gfau
vnoxvVw/Vx20rGiOC2EnkeGjiSOvCC2QCvwUHgwFUMU237QW6+AUJOHK0lE1n3o3f9VaPYw96Y6l
kEQElCDddpt2hmUl48rvU+i2uA6TH6at/8hv3+2CB6C68/3cPBe3AxqO8AofJdPR2fxIyeHTW0j5
CZziKmF/3JHJsTcwLrS7+z7kIhIQdRfNgN7u9YNGDCKk0q/2VDxly7Ma1i0GPyShpdvfdQlFpPvt
eeTaGiQOh7FGDJhRZNWqawN3GzX+bPCDluvWYJzDtwZWPKaexw8ksAlMvOr+LJ34zDwFUuUHP8OW
pVqI+eyIZUgnADnd9Mt5K8yPxV5u3919wvyUp62TXQiqJjvFz95qpJqTzvyoqaz5IIfiWNn//f+v
x7PfRYqDiXs5fJrRlHLWVuEbLBJpTJ5Atj0cQsNdeO2K1z4v3MPkP2/9dDB0wCdYgRYEi/q72ztL
SWNcqMneD70dQD86VEaUpf8HpgyCycvu+gxdEMI2b4aAyQRcSXv0duGl47yzK5Mmk1f/zFX9pbDZ
/zKrM0NvjeXRAT2ceaostmYUE0jogt0vEo3hZRJ/uNr9ePT1fxnBexebEhi7D543ExjP7i/LwsNT
93qKNW/uuvbsX907BRACS0ejosx1m+PQifcSihJiXnf1vT3lf7KgJu4IvZ3c3VNjzCDGPZhI9dfS
/aX2ml9RlO5lWGTSECB0rio6OIwu+AuOuU8d/X/OV6ON8DDWS8X9W7yAHY1ACjwgnVP8NNXkXvhP
N0igTEqnQUFJNacC7Ipn8DcTCXtkzR5Aj0Iet1M8U6zDofGqX9t3hmOdt1j4FjO1b/zibv1DuYiL
z3WeeI3daKhfl0w/OroBtsE6Xu21y4zpH72OPse1eN/z4j4bpl+pQOACs/qF0Hqq3Q2+rwfZalsG
ZVL/YPWbV0OhHNzoh61b+3c16NqJmjbTCO16NoVWn5rOfK4qfckDD+1rPrxhGXkn5ohQIVStJk2Z
zDpeDPD6t67QcNmieQPZjOYFtWwm1kQIsNaQnR2J91dRv608ppBuX5xo37onooYI/50EQn10R/Ew
dzyvRAz+Z1nfpsW6P3JuR6DViGwaZml906/a1tlZnpieScQZ07a/L/TWJ8voQGQt65fR6PvKHY8I
pf9T6uZr6cx0KVsRj1n+qYK9TehzZLSX2x6FIk+rnliCfECB4/VrWgclpqemhVBye55ZE4ZWPQf1
/Oq7CA3tvz0MxmWdiQQLaobhsEJBNn05C6N855WIrhUSS62BlCDCmWA930c1B2AMhc32sJd35bDq
ZCQUt1nGjvBjC90NPGRdqnhX+5/Cl0nGmPe0M8lWhtQJbsunXinrwRXWSbbibt3YwfVNbofApT+7
/QWzbhgHPZqiUs+o+NRiJlQ+LDy52WsdZpBRzpfWRnloX7Up+KhaPZ+uW2geUpFlM4+tnfdR7Y4v
toCeVtUkOagC9LoSlbQBa71MYYa2kIASk1WvNCS0tF9C4ZFds5JbRrgEYfndAFXb1whnTOOe+sCD
46IdHygET+wJP/HCiIj66FqLQEPn7i9eX/Hh4N1ksfrQDnqiKqz1lXz5AFIdzmWfiOp2pSgBFREE
iWj2JRF86F5S2YSxV8LhGYVB/0fucIjcNJbjrkEPcbCT3RuiLOj/gCAcuVbtFGaep6ncx2Tf679Z
5qG+RMbThh+qO/u1i3fnbausMhkn242VlKg62uKOEI396Cvx2rTmBYQ21ub6tzMFsqWx/J5WBBBy
ZRTHPQx3oo1XpMFg7fN8Dtrqb7sODBxe/e7281vDYZL2yuZ3Ec5v5Ziv7tDja5yKb9uakoIMwKNF
PxtiSHF0nI33dcyfta4+hs7DwZT3K2VYhYqnYL4S8HjccgPkzsN2MATJ4G3vpuOxinj7cHLc8d9Y
5uQ0gvB3M7aw8MnNOGFDqm8vQgteUI3YsyveJjkeRInuvGKKqLVKbbLLWj9wQPLcOQXEqA92oE4O
txwmZ/3Yq+mBi/2C+x+AxocL3k0eikUNcTj3v5sToj/GDzNZiGFQ9k6Hvu+6WK4TRw5ug8ULv3sJ
bVf4RYmIbH0fFnwegftguLZ7xOvJM1EVVdSMIWZbjgmRUXFqsj0fConUWZvM9bLKY2OY8XCUSCon
VUc5wB1P8Gfl3nUeIoltnlDO7s1hbJz/lh6eZdOvzsTNs28ljPH0bttbSjd7jLuLiTy0gY5Nykvs
+PY/GK4hEm6ozw1HRBZa/0wCY3o9ot2kmBoqGt037/2ri45PokU/59vwE0zZpfcwo4wrn5766jOO
c9/1T5pwJVp4uS2R37wWlfXAXZk0U5WYPhg2UtO2rtW9vQe0ZlmfBroQRsGKEaH7n1jZKydIx35E
Qpj53rVYhuLA9ce0eo8Cpo0JKLsMVG+drfXMA6vjUPF2GgZpDFJzsluZ9y0ybH7OSbjOA0L1pcie
hT8hCPMBPDvDANTwPxyjgyMY5XPlgilvImfWfOv6/aFTxgX3c9Kp8GHe7BdHZeg3+uxgyNu9NftX
WZXEptXcDvDj1YjwfXa4G4VZogMpMkwJDTKV4adCTogro+cUbThLZqLIDkYnWbRDf0p9L4s9O/8l
eoOgB3sa0yro3pUjEZkDo8YBTq9jAfIteFW4zDoec0/GdVYewYXsVFTyH35Kj1m+7w+BUeqoMYIf
18Avaht+shb8dB7q4iTEr18i+O+aWUR/i3KyT70+hrk3xEX2r2FQDoaWcd/0qFJrqH8KRGw4rpFS
wZp0egTlw61kkv0ThWpHwg1GqkOgfbMpL5Mx8i/GDHvV3xJ2Z34jp6r+j6TzWpIUSaLoF2FGAIF4
zSS1KC1fsC6FDHSgvn5Pzr607azNdHdlQoT79XuPPzmxRGUqML6bygnn0qz563Uns2/HzcTzkDeM
35NrU9+u02hbRiMTZrO7OktiEnaZPgd7vgsqZ5965baI9MUa4h/QhC6TfxNEXcxoIEU3kln7OXjD
p9MxxPHUS0F5cvtIxjAvnE23OM9zV2Fj8nJ7ZYL+Z7Tg3bedh9HOYPjjOprD0bw4GR14GWEuHcSw
tbPgp5nLbdxYFJV4+6oK1YgkEoMttZKdfE9qQD5NHe3mzjwWsbNDDcORPnShNXfPFNebKag/ZZLf
ezataTEH39nI428qoksWAckAXYvpy3wXW8sLzmcM2qV6nrF0NtoIpTcVWC8QIgQhmbZEWq+L0HGm
nZZWte6QVT2jCSmX3weKcUTIke9UrDChsClOmuW6RDrfyiGH4lDuIBSdhdteqskXDPLidxOQYm3Y
P6Jj8icyRpRmAN+cIXBdjU+2nrgsBr128Dj0w/DZmFw3tTi5hgOzLzgjxazZvoNCPshwsazXyKk3
AW3Rqs3jhyJxDezpLR/oYHcrqOaruUA0XJBzSkl6ypzbZZ+5/Mwetk7WWN3pDGGk7/vnOUf8lOR0
b9V677ehYbEbLK/xM8lYvjjRJnchazdKflsZs2bNCl246fduybUtNanTIuu5FXOFN2+KH4wMaxAe
nDsqMIPLq8a376Io6+mNXM63XfRvDVui+KzrcZUEAW1cV86c3/YALwup0UovMevYGFIt1y6JMnrX
mVtw6f7aoiFPGY0HwtsUJJC4tp5ZnKVy99rCDpwxbD5Ht6kboe/aLQ4MfDgvuL9YYJ+8lUxVV02r
txMetsYmP+dU7k8eoH4ZPf+XkSMnJK24ZsFAWrmf3rvlnJReirOufxhhyIN59DiVUO7mxibELusL
Ox+/UoAl63abpNImonrLWsQeZ2/OngtUDTn7CHhcr5tydN7Bu25Um2dbU5eE57BIrayEHK5vTtu+
RuhzHdYjN29Da5WhwnOV3PS3fPDnHZCs9RAxn5hf+b69lc0KlXDwEmLzcfntZNLe2S7M4BkjP+vL
ynNt6JPjRi51VHYkGXCdUjy5kUPDCRXRjtgNKFcNjrodsXiatt48mcG8L218zP0wn5lwlzxw7ZMt
SEUWuaBmXtS9rvJ2DRxhwInSbURbiM0UO/x9Fv5wTkaR62k/8T2sjYWP1XEXIiq821bsQ4XsmmEz
z2D4E7lsk/LNT+xpV82YSqSIKBvx25l5+WmVgceCxwy/fo1LRQzpRqub8wRfYeUZt2tzeDHUX+Y3
1tb0zDe29G2Kqg5WUZXFZCubQ5/lhA9T4zp09lNrRi9q+S+F3kzUlMPfrJ1XjPI2FNT2DzLMuvT4
fmir124L0NamIZ1QFPbz3OwR5PnAcqxkJZLIamnqPx1jnbCyU24txFBGRB8xS8HMud0IM3UPkYkt
tWYpQCjGZD4WS/HlDsWLUtZ7kZjjsX2pno0hwDycAREqb7JNXE9Y69poTW8MGdPD6JfGA/bwAcP7
ME6PVtXW52z6KPS8sOkT01uziI/eapeQ1i5fy8X/Gkp0cwMqwjaXEXOdKCMsurTZumutbTtaMOb5
jpve+XXMjgEvLl2SOCl9sLriKO/Bl02ws6rlCedmAcUgRFS7TdDJCniRTaaRCZCLcNmk8m8xqGjj
ObeohCocnVaY564Oax1tu0H/KeY8+xzmD0aSt96mooWbdhw6DkoBU2jtmdnRZojzSAn8TfQlXhkS
ohCWDpiwnYGFrkhQBlctTIuNCtzTooIPI8+/cz4QPRnqEAub3zBFMxw1PJO5t/dzzJ3TmrHezjp4
YeZwNMenbBwFZyLthFG+V71jrBJzadcqzSEljve9tdigKTE5d+hG2woOhCXdcpPqGBBKV/3q2SOR
WDsHKhrmrKVitDMQ/mjVwVwClOyxfUlVgkaa8u64zPgamszU+FRmmJoL/FyPIJdR9KFhM3qy6uXQ
9tKhzTXfvXx4p/fFn9NEhIYxGuyXBOzriBCozOYQFYvYOBjh2VzRfCZZ+eEuJNThYMm1yIo3bdZu
6CpWTsSgVqlluAxGuzkYk35j7QXuufIWRhY7+FhU/m5ShqX9kDr57QNzXotp/qJtxPja1f6Wj/xs
IHmdTNv5o5PbugF+uJ6h1Oich1a1u7SvMFjJDdT8s5ssf6NLaiOQ6q0okWALo38BQDmtFw1RmdA2
2pyAB5s99YPLzAnbG1BQamICuLKP0VBgKm80v2nommW8LmoCV45rvZfMRh2bxleb7UtU6fclSc6e
nPIQbsUOJ9V7JKoPGXVsGyD/WeNDtMnHEsrqoF923RimBisn7H+WpeZ9slifo5aP4zTlNwcof76g
tpw8fInTvGef2WPq9/JQTxM6Xn8emQsS1nZNOMhJaNbdnVnNbCNrmA/JhTcsrrwcH1ZOxtKcnkWJ
jVRE4tVLYQH0/PiTWw0rJhDPqKe7umNsbQxNtEpJCyW12qWzVit/wnpjx2179GzSO3kHVMJlWUMR
YDo4DbZ1genS7Hg55nApXSaldn5sRbPpRmYZrgitFMEgw9FJAuEg6+WnKG5vFUmQqiBvLCKyvL01
fhbxM3yub8fvCM4MfcaCEvvomOhlCeahszZVdLsH4jVTrKvhXxM8r+wQx5o6tfMPyKUeQy5nlD61
tryYmVEQhUEpEgksM/YOMiCZzXTT2HzqzJDcMCir3wFG0HO5ACJfGlQBzxkY6aYe1tRx2TUeb5+e
qYqn9nPS7JDGxo2VKTLGGwBrXteSOLzr84hCc38pfX0JQm1Swo6R9g8O1OKTYq6VR0t0sjWAk6jJ
QWSTVnWCYi+mqls7DZuR7TwOqylwNgByfjx/hIaQJ5chZmbfVoHcaGRiCMQToySDHfNLOpAg85aR
ztj/Hu3W3ri5efGZnawS1hqs5YRA0IwxlyrX707GsQwjrSDQ9xGZdMVmgca7mElSbfrMpHhLBvOE
c2x/S0Bmc6AOsyF/RUTJVDicz6lNJ90XK4xEyQaVtGU2ga87V7FDrrUA7UhiKKkNGqy4XS9eVe9I
axsUG85K46G7L2z5IdObtqeufY1v2audd0yUfzGTaaZNnNqDIv7EOHXXQXtAZ8ZR1npiW8cYMtCN
DL0QvZ2WLYhUeTbi4rG5FYe4OD7HClYBlKmWcbI61Y9ad/FB3R4XmZvXvOfCywVFoTMaalOYpHKh
xYYj/EegVuoSOVw36YKKlDrrG6Cmmt/yGDqCZlf1jsVF71Vhl7tlmvB4EdysiZ6ugtjjWwseqCAA
x8B01S33sTdlZDtUxZC82xOGIiiYlwcqcTqEbvpXOtnaI9vMzWcdo04+k3hyNk6hHmJvfO8Vsyyk
tHJlOD33rGrDtgy2hYEFqDNtqrauQ0x5ruUVdPGrNmpaOD8GV8SY1y6vxQwYCf83vYrBmHoCe7fi
/HhPLAsgKmPIEvt/aPrbJU8/upGQzzTxjGP/iO7yvn1J6uBhyF0ZaluRN7s0nn/p8q+hJkUicTT0
nbqrreTqSUmk0DfNsBny4IhxgKMjO6ieDzwtvG8Llz+SwswQc0zadVU7KL3uSKhc3EL4PrUSu0Wn
XW85ezxQ4NfhbpUxfXeyBF+dQBaEkpUiyjgQNpKnkhciLDNLIQzF+26snBDLpaK6vdUSgAFk6j3O
/fweYIRdO3ZdrEer3Ix9w65UZCyRBlT+i4UIaUUnDPjmpittk2E5r7/pVeu0xqJcJF+RNrhfeJ3g
EPHVYZDNwtlr7ygVf0s7KQ5p/6Yt5a8mG6WFnv42if1QKZwhFoGvsl5/D/hpc2OkQvY+imn6Duoa
YJ4S+7msv80UHRo7k6QEKX6nQADWuHmUqjKHsg6pzBp21hJteicDqYf22/FaogoO9x1UG0Ot0kYD
wlCA/umz7OHOoLWTk3dnxd1hpEe8GdcfuLweFLFsNSbbpO9xwFMV0xq7iq64gRsoLTLyJXyofvkA
wMzDwQ9HM0JIP70WtQUw2zXeXOtQ1cxlIwfLS2WrvzxdsLbo+TJ0QXsS9vQ9iPzQ4b1Cae5/JxgH
+9lGd1qKb6IhapPTQK5LxRDfEeqYSe1Cug6GjdZ8tmBasK/zRwfuOki5iWivS+UjeBoqCkvvicYD
dEsGB9RdyIMF8X0mhVxjzEAXuoUDOLLTSe5lwwSqUOVd1JSwD6S597qfeuVG/LjZSBLE1O9A1DDC
mNx+nP2Y8/iXTK85j13yZJjUzC1HnJePhL41qRAb4WqY43B2NNKB8VXM6t1QyAdpOj03AexDU36m
jvdY4pFnoIi/Xs2/StNCy+LkRkcl6YmGMoTjw4MHeWrVmMmHw1xxZemWjBEIhiGxT7clhvS8H27g
3mvXBTMZHGY3/llm2mOUWFmqdh3l2ckNvHU75Y92lfQb2BY030W8csd7122OEfme1e3RQTEbd0WA
dc3mOUY3DSej9zYTSZBVB8mIZjFqsEvPP05jmbizcN8mKenyug0ZGsdrd/pC4V41On/FUQY2QKd/
OgFRYS6YjGVyaGOMtXN6R7aVifctvhtBrlaaaweP7YwR3fF3pvIee5y5W9tiQUNzc4BgALXiRazG
mZj6oH7GqCCZoKBLGE7S4ivYkvoQ4zv3xqoPenR+cgqJMzZbE8c8svqf51R/wtjVNpubO/dmoZOX
CAPkap7KT3JGD5OLTh5hiRmr5yZyXYiEt7lUS2alMbwcT2oHPMDAKmRV3W/VjiLE3LI3KRNDC3wj
i3XgfLTZ/NgcSOIN7M5YMHEF4smO65fi3+DW8bqqUEBlxzE2tHJeaSSpYvauIh6NzWxHD/NcvjdL
dMdTNIS0ryBGaEJ1APIgsKh3h7ghZQB5qbaY545Lf8hNfAYomxnPCdaI6Wb9SER1cE3vF/YJ7e7A
CeqOeFK0v72B8AjVNjTPrFnjG/mX9gt5Jn8e1uX4MAZtElKNXJvK+Jga9zdIc/hClcgJUeiwt8yH
FmTQqqt12LjOtk34OBaiODHZ/oLdiJuxwxW+kOoGdaKdBzwBD1HFRzjwqs4Jx6hoqoPfT9eJkCJf
VVBeaAEHRh+e4REBnjQzafpPxxt/ItnQUOjW58e+GK3xPHVRvk2mhfhffW+ytBwzPGJQFrynadWe
JtzorDQ8tX1Ln2j+6938N/EZeE3O1hRQKJd/MwkrbV046z2QMYxnamJk5JJbbiKewaDhDS/sMSDt
7eNac+d/df6dIR2u5iZ5JdyKPskE/vZHe671WpfeeZSdt5k5DdZTHNyP7GDAenXwElqCJACyILrg
xM2WELpKvmyf+AE8vdjG+MOJcOpyVW9lwTTXGvuNbOFedOZVuzZRt/LFA0eJfb0j84IIzogQFbvD
I+qZ/VdGz0nK5MUz2X7QSuuVvSr73Or7sOjZSsMXspC83LY9PyXt3Z5cMQAyYjsyHy54bJr/IwA7
uW8143/HzwH9Ni/1IJqwIsNCXTm9sTeGz8JfBBaDtWqoFYaxf/A7doM6N0SeumlMVkn74vdgz0YX
+0XukPOLSbirYIOhiKGh4z5U9iTDKqlBXgloFHwo7wrBbeXLLCZTsWN8n+7wpsJ8I2eKMYrtghgv
ZxpxZeCct0pCPSWcFLe6WHX6l1fzL7b9q3II+cTFGsd4d+0H/Vh02Z1fuhRapOYC3ueVbYFKc8hz
Y1e6ve4Yl8d0W3sFbandNxt+PEInEkOaXTGzny/NHBx9U9U7BB2wpuCnlk1Uxb9zxFzYi6ECpElY
teQXFa6Bcc5AThX3bNjclP5wxVUPjSq/S432LZfeLq5UsSOfwjjO5u/fUdDSvqQ704ZUOeR726ix
nneV3HQeUZEmLzEJy39MdXr41BbDt7FgNzFWpHTO+rCZq2A/WDeaEWsJVpEAD5akJGRcmTRbpYww
YKYNZxDGTmmzWcWS2SZpfgZ3+eczs27L7FfYVrui7cEgJAG5+w3vBvx3ir2WLMfsJet2ZI+hWTwH
Hl+GwK4LuoKOIdG0AbV0fkUPBqnO3Hd3JkiL867dmUQYrxVed7fwBq5bP9vMbH1SBrhcO4axA8Yd
c2q3RLCX8mtDBBbeXHvuOLpiYahLVVuYuFw/OY6tMzwmENrIKZdImHmwMRqz242Ze6gb2AVB3QTh
3MHwkPD8lhH6ltGot14Ny4uNsYcjQ6U2ZXBtjRsDGW1rdf1bmmVHI1XRe3DyoVjsWM7sHGd4PmH+
1Np2+6/I/PtUq+wUfQ2wSEgsEw3FLiMOo2Tc7Bh3E2TAWhmYicqIRYnrYYtLKz7rJlj3IAyODqw7
7CGJ2JQyu1ZaFTAUGMklZG1hGr4lGrY2H7xNmW7c2RKlW1TlXWwD+ff1kNzgt2qHpLTkLVOvlBuo
WPBIJJOJk9W12XcU4w4Xoj6QTv/Csx/wd5Iv9OoABBk151A++MS0c8jkgxCyPseEw0IofQtYej8D
Z1I895IWfcK3r6r8Dr4w/zBNj21Zjs8gnFnfvuD7YZEMVv3U7U5e4l5MOp8zxqt1JWPjUgTUPEin
9qlt+nCq9ZcNPXyKiKD5CkW/HZR5bS0KUAxPXIoxwXwyDPkam/FysUxaCmOZX/T4oJHt8sx5W3Te
PiEREFEeg7NqFE+7Y+xImKZhC2s8NPp82iVMoCfLWtYzizbPlXC+41E5e8POBR7PyDlXOIBWynfu
7RY+0lvixt0Dw5Rk01jFsGGt2sDCT7N4SrDMl7kklJAG5eNEW9wUoC0kYMqTNTFL9RoYc/TryakS
ipN0fE7pYqAnec6VEMPR0MHzwmt4WpDaChHtCybZ7HDCE60jfMakK/U9Ox9LomEMrggm/WPL750j
h4nVRcCpRoXF57ZOpC+HKPQ6BBPs3wxbHPvqFnZDGYK2hQfoiqUiQoGKvn39KRtOByPoQSY15qrq
6uBg+jBjcU/Gm7wqmLu73XgtXfmctmV0ViKFyxYnH23GeAiKMT3bAgd29nx+z85BVOuwbHat3HUS
YSJhyRtTyPkdPMl9kOriFPT92o4QcozrSDq4ysV4Q70EoVNk34NaHrRqlnNWcc73qXLX0WxvUqzU
7QTXNPF5JC3Dmw/wk4wzg1tow38QY5ujW6LtairFnagmhRN/em+rKLuT5NW2kyw7uAhV4W9sv+z3
pGfxPFte80jfiu7qsOeiM8sv+CQjx3PgX7fQTr+ihchyCQ40c0qokszhdirQt/VdAeE+652tia+R
hQtkMJ0zvBvoHQoiapaIMpxvUK7F54SN0tjZxM2Z194cae7yeTLug5JAltm1pyFPrlRh0bWIzik4
gbMlm/yUUmzz/bp7IrChMJPPaCyeYk2gyGk9CBcSprga7D+zoBNJTf1qm+1wSsR7PwsFRHbUb7kN
XiE3oTSVKPIeJCgWhveX3m42JXnjNQ63/uAGGf1ZVR/LSurL0DvTgywT6hlYtglreVdtQJdJcpZZ
fT1CaHAYUZamA/Kn9vZch9ZFjH73SAT9gHfqaKFx2ouoPs0ELN+H53+TPXLuTAMqgSGANwxjlt8h
MGajX21k2gZMvSfe1FL+sJKr2Qc2y3Sp3x8jWZbnEdMNDAlwUUibr4FRgxnsDLhHVT7v5Lh4d77J
AwkDRgCcWaZwaLvfwRFvDNz9gyzaCsocKnsqb8b4DKPXgiO7xuLiz3V8h93sp49KsbPc/FL3S3zn
zT+tZZgPRiVA58HDsxZ0hqTS4tQaLLZUlMCrRd0yXVX1gDj4Myu7eJyMmC4tmAeCRSPmZmtr5LD6
RJ891wGUliboMIQbYAO4O7lxjmX+q5Y821P4ZcQBjfKaL6f4lmj1ZY8Rhvp3VdrxeA2y+pQbwyvj
rGGf+s7OzFRwtG4ZxgCLOB1btraLBcsB6zB6irqGR273l/fTqmxtFMDsp+7G8eSaKSVx73u7KkLa
S2xjvFNN8me6bX8ZpW0+Q3ggf7LYqOGxBSZJ2Aepa54AW1IvurAGLVvNB2EkhLXNRVxjuqVBFgQE
mZcCIcQu62CAWeeI+uGQOfadW4d6HpLH2SsfycdgHMXNTEkOJM1ZKK//L2oi9t0MqaKLiem20UpY
zLwRp66ED9XW99mQAlxgZCOh8ZLeRqmL37T44LjL+t4xz71/13mgXIARsioifei9Ibj771kRrMU5
/JfklFrixDJerI7/AVLjHzfSFmKKvy5dw94y/v6ybM4q0Qt9sFJvPJo2PsokGVHmK5ylc4I91uYW
CuLigOm7oApdbrOraT6y+HIb43XC52O/VsSfFvNmQGGPyZPGVD0M9mM8e9Y3pVFt1cPRqYHDm+Pa
gjPMs704wfKPnR63TRkxSLZI/XYBkfx2ADDktqJ9KObstVnKVbWY4LyZzK/dWn9kNixYHZGErLyn
0U/kcVmwJrhwvhb1BQ7K3AlmLKAXmdZkhegOy5jtF6Hkkbyy2PWj/TFlUMukVx2pGJYwqs2nURPy
E42szp6P9CpGq9/4TvxmTSwvgAr2HViKsZUiKuWBDiHqNXZrqs1u1efIKItysx34Kx/OCqzZocaR
WkU9cpRq8Y/Nwem/XwilbsaKHVdWENsvrUbQy4shPSvQeXVhkRk08GGAM2w3w8R+RtPsav6U2j3k
BvO4KHPwmvY3EGgfTMdBHCzcKfvITRnf3XgoZkCWtYLMgocYhZYti2qFUvwCoRNP5pTe664XLI8w
kENE+T4Vo79z/J/e5WrBveJhCAvug7GVhApY8Nqgg85l74JDIizT8N/t8zJ96gujZidK/jG32rhv
ag7PaIrOeiif3Gi5GXMnB35/2jM1u09Fx/R3yU9WX377/mQeShGDUEF3Hbph3wXAB7JhdHZ2jCIP
x7Xas/N1F6AuX8GeNrjy/Onk9jfI8hCfugTvddOL4jhYzR9nti6G/MXRVbItJ/qT3gmOUyx+nQCn
PSMmCXmv7jdOPyG3Vtcp8of7HH8oyexdE2RMpmcyu4CuMbVg94/ZBrlPGvkZ9YA2cxaZXRLs1yxg
3YqC3KsvMZxg2E4KVisS0Qrmv7hs9c07VJ4wR/l84Xe5GYTTlHz2wnszPIYwrLEhoxhT1Pex39yp
YXhrAwzvHjTIwBq+vAAfDp6W4lkR9aTxFfHRNatzpmkm4k65Dw7YvIHieWqzs9LDtzuO/8oCMj5K
8niP23sa+uF5pJ6dm3YaCVWKZ12XLpt6pX3W43DKOnzzbFgYgcxo+7kYjg0yNV6FDpuVGJe7yOfO
JbYvNtJJHRaZAmX1IjZ3EZDElz+ZcC/JVq0n0ibZkNvIvpaBL9X1TzSkXwLUyFjp4FBODT25Nm7b
U43kX+fjlMGnxvueeJcOWxaInc9ERa9l37c7R/vDoZCMAoXn4v33Wc9W2Jw8bsC+h8nbTfhA8VI1
igxfDoj3wZwXFuhJhG6/dd1dN5ebHiJ4OCBYXsfcvldj6jylScA4dlzOVdxRFi4H1XheGCxiuu+l
X22t2kswOGDh8vJPm1rhurCdh6pO6lfJtipSFHCJOi7hFYanu9HEuguLlnN8GMajTx6MWio+BiLZ
Aoe5H8cEQ0k2XxkIowq1JFuMyG3PDNeOrWu4IWVvc/Qb8PmWVAquL+1tOlOokhlpzjpLq50t+GOd
WqC6dk1xBusRrwA7qR30BEw0k13fA0tr7qecdK0XW09CY+twMpIPOo3SE/Q7bs95tnEj5OYJT6OG
qC7uIdKqo10+5OVcnWLohYxQ9W2A3+9MR00rYyl7jMvPXsJS5z7Hh+UV7qeEMMuh2B3ZUxPOiO0H
lwzEojJ1ohXmcTGLN9ODESDzfC/ztsQOz1DgVjy4S3mklTcPrA6xt45W/5SQxRnKvjgYo9gNIxNO
kEsMIF247klN/oxk57QqShwydnDWGr6c7KNrGvDiYfJgvzT5uAsNlR+2QawZN4glrG22b9NIkRRs
aC5675+20yekIb1dkn7dMn66EGl9kHASnykrSdOKM9YYTBR1iemq1JDJ+/ql1GxUdueAE09EySmp
6p+UUDw0Hggaw0SgIre9BwSD+Khc84MpAkqqmZyzuWieXYvYALb4ajbHfWGooxrY7zLF9XWOxNXv
evd7zs8FTlYrXxgoxxdH9d1pWPp7gtnQIUbrDS1wXyJ05WQ80f/ZYNG68jB54x2rdk9Vkx2WOWh2
MRXvmuyhRwdxspmG8qBo62iKYZ9ZQj8oitTeE08dkMmjmPODrWlixGgTeE/is8ol+L6BKkNNqntw
sR6QY9fYNCLCe3UAE8EINpozAqxUMF/++8W2ciOk6ev3Tr53FcC2yYX2xOaO5ChVzLuqkF2yZHx2
oxbMRXeoMnbUmK2YL25sZqSX04ZekNFB02CLiuz5THR8Z+XY1Xw3nq+FbQ4HwQfs4FsktwSLdrAA
yv/3S9S2u6hwxwOFiDpn5YITKiMST8aSjZaZd1CKvL2a1QwuN56Q3ot74g3Ric0BL6bb2ecoHS4z
i4f2DlLtnh1hf6bTebtiYgnhYhDp7M2seUW45SL0Tjqug0+tmxky5t5JPXWK+puxmAns9raOiZUj
rOmo2b02NVSW401sBlCwwQOKMu/44txJlo3PRX20ahjTNazewiEeTiYLIKJBsUlGelynzA2Tdj5H
WC2G26YIfM7gb0UV7IIShk4UB88Oi+eecmC+pMHfsQ1064bk1bH1wZx4K9aKmldhoO6Mvm+t5oVt
qRGGUA4f+nb3FoofnONQRPmjmGyWCjCsR/ACfOAAMZwl/zoVeYzSbLNerTGyLdmGJAST/uxW7vNM
LnudzE58TG/NvwnhNWhFCpjAFFvlkJ22FIsH/Kk9Be5YxZBOf9LkmCl4pqsSso9XQLdLvc48ULY2
4c0JKstls0jneQnG+cmf6ZOZJbv3Xkf4Pmr1IcKpvNP+NL93Zv7MDjrx4FonIj3dMWoSid7nNfvc
5YBK6mlYOy3uMe6mCQuaIM7sBskRcTgmasV2moDcw7sp8LZM3Jv4Ydgvizhx3ytSSMC406tqpuSp
G/UIAk6A27FnnMcBNl3U0h86frEPTCI9ndRlaDXZC+I/jjtV6Ncat9GF32JvyeqPhBvw+z65GQ6q
6VqUdwjMDasM4K+tsmFpQ+2aWHDdWwpEFt3KHmEMYEc6zk1KKNK5ZQIIj2/NmfHMsERvYwFqLGgS
1icqkqRWxy+m501vNLr8hoCKB6ffWdmknh1GSmPCo1WZfLi5ZtpT1B4OzjiDxaMFWNvbVreKJFbs
99WFGgAz+66tejwZAFcwuA/L5zA7RNaG50WwQj5B3zv38w2RM+NlyTA3R8yxNywqdk7ctMCnExmv
NczJY1TErPqYYCMQpT0uEcFDLOfs7IsA5TKUnxNbfNT1thvc9jMAKk+CwWRTn111ny2gLZ/EvSeg
02RA29ZJBrYotqeJXKuQn4TYwSAO/oO5QGGyFjBKk06RqWRlsbrWTTCD1e47+bMmb5sPMMX6ID24
KRPLrW1aDq5ab6EZaLCW+4wltOD1642JqqyOfq1avnksIkIRmNxDkQCtNYvifi5VfWdZgfkQx84W
GWUbyKh+jseervvmO2vw3WaNlz0aRCZKC4xwnTOt7Z8x/Fkflg+Z15q9Z6GMV0ebb4FldPdYmKCn
kPkpO8s79BXOUhEF2anugHfGsh0PcmouS2EbLzcT3Lp3/N929sxLEAw6zEqYweCwgROO+kmRMaEe
5dabM+OapgmHRMeWmTEjaYoZ/OqbXIvCb3HzLcTJQAm3y7e0LLEWMJM+xpa8dco9lOYVnKWJ6EEL
bmBN0AKnRRbNrxaEEVxRnSGSu/9+CebgNRJ4gpnAmqFlsrGay3Vv4GilkvFD0IJMtrAuHHMGCHcR
u0LaCNL3OLIXknRThuMBN4TBGHhTD/l4UE588JlAPfJWoJDQPDEuYuBeBRgIGeHvehveoaF5PwY6
wYM7Q5+xhl8cSt1TncDpY950jJ3UAgBfNx+s7WJm53tg6XqLCpGcUzNq/9ili7FZkl/tyeIrTVKW
pN1QR562x73LUs1tXWWkNzuj2aRG/YPM0R3H3K83ePeG+xhM0UYS2trhAyHyn1vVC48/PF75PNvK
2EwuL+Ok9cR7nuQHUVTOgyBBtMosJ9hhOLIuFrClwfkfY2e23DaWZe1X6ch7VB/MQEdnXVAkQHAW
NfsGIdky5nnG0/8f6KwcXB1Zf4SDYWogKZA42Gfvtb5V2Hth7VRtUo/MWcvDrExbO9KRZVlcQwNJ
JbOlfddJ23xkfoa7pZoO05zba3WSbY9tJbba0fiYYlN1RDBczYHDphgVzcIMY63Zdx/G0tCpcwAQ
VkwOlj6BjTNhgdy1VTZeGvOoKlm171FJo2alcgjpsiH3eaKQ/prhpHHrjCoR4oLMJPYcVRogN9BB
a6UWZ62iLU3RwJSW2Mj2vf2M9AFBOZu9e7MbPYPh9LEHTESszqUIFVhKkoH2QoZ31TTQqiV/2ipl
jhYINzAb1ZM8BVDBmordiF5qfFqbUxHan7qWG9eeRRjBGNNHJD0rUfugmyg7nVm0/SlSmmEv9+El
L+JvaUBsy6RZVCjsmLEITggHarGJkYOudTXyiH6gcx83XIRRBagVePl+tFz0kgNq0pRAlTkLnCLq
tunsosBT43RybsFT+LmqQwubiDkcVk40C7vSEjDxfTaA+CWveRc/6WK0H23kobTma41yuemY5isC
AYWMeA3yJfqQkc7aGsPYok/Dxm3WoXJBCbNldQ3XDfdohJffwb7E+xY5ysrolPCRXpKMtx58opCT
k2XqPvuuMHPwu2865nC3GsdSAAiEA3UremR1L9UV6qflf8B7X7qhibfObLKiDzJwa0nieiVSkBgd
lsidoGynaPCZEuFd7CP0LIrOWCLxQd2SmLSV6+KIo6TZ2arC2yk8qAnZVQFnP3L1OSsgQjHY4Wud
1WjbiepUfu/L+KMd4SUTmYLASK73Uj9hLeel7HKjd+jeboNSal71HimdNKvWLtRZTcugy3ddlm+U
ousv4UDkUR7HmMdR40QqDEyJuBkFBo0dFuYdiVz+rvDp5zYaOBoC14li6ExMrjNd39aK6VnWdINj
7HQKNcJ7XiM1acfinRFCTsxQXjkSjdFDxGmzj4XQHaWvyysWdM/Kqo8WPMvXKjsmLPmPQhj3IFej
8yj7X3yUoB7Jbi9SUbY4l9rGixOtWPc9XISork16EnAR9Fo0p062q3tTUb+hYJcfhd94pOkVjppX
xiYqWuux/5xm3diS4RKtZCl/KvJufkJ2gHOsaI+zlBSO0czBj0TB//46/k/wWVx+RIE1//xf7n8t
Skp1iPo/3f3nY5Hx73+X3/n9Z/76G/88Rl/roim+t3/7U+5ncXqnK/fzD/3lkXn2317d+r19/8ud
Td5G7XTfcSm7fjZd2t5eBX/H8pP/v9/8r8/bozxO5eevv3wFD9oujxZERf7Lb9/yvv36i2yQqvzf
f3783765/AG//nL8HKOvxb/9wud70/76C1qUf8DTIVmUQlpVNEUmVW34vH1Llq1/qHRZLWHosqXr
GhGyeVG34a+/qMo/yPk2dQv6pFBMVSNAtSm65Vuy9g9dVTWo30LIqqaY5i//eml/eQv/eEv/K++y
S4GXsvn1F32JNf0j9E0XpqqorMzCIDVWYWT9U5J8rfYyTquwOhYZltRg0Na9SNtr1o3tNQFHotbm
JTQJ5AIxPv24MX7/n4qE4g5ptXQ3zL07JScqzOgr6ze0AcPuzhQlgjUgQALUivR50PynIC02Cd5P
G3dlpBx12Qz3RPmwE8nqdtl/oxXRdOaZpo2cD5y3ujybXxLZAhehv2NIeUphqn/G6ej1+VR+MaOG
SVa1F0Am0a0zOnc7k5CRwJ6bs9GL0sFYjhh5uRt24/VP7/VvB/TPB1AW8s9HkDdO1UzT0HQS/gx1
ieD+U2xeNERpmLRlf4iMaO6Igiiqc44mZt2FsOxpuJJw4OPkGFSzWqnY1C6Ia+ZTlgHM6ANGaWMd
hcnOoCxpHOub4ocfoQjzCx7X7IJFtd8lCLISBtqH0oimtY1xHaMbd6FnAt4143w/ab25TyIBnNGv
1BdRsQxC7wJ9g4mMsJJhMsu3nCRQr5qtGi0jUPZYz5ji0NAC0a3IWHRhHeL+x2QfhtWemILy0BQT
ip2mxfOkS4c5i6YLVfl4ETZYIPJQ5o0ikWM8cfVj/pvcB5T+rpUU/S5Uy/yo8vtki9kAHxRxlDR6
nHlXD9fb/6JSHa450OOM1I62YlYFxxEhixLYXwfS0uhrLpJ15FcMsYedLxFXXqaxfjZBD8+xNO8B
bZKq0M/7GG/g4+1m6GSvphl6LrSOhl9vNm7Ewd83M0PFroymL30QeHH1JPml9alBiijqET1niEm7
Uwb5+5w2FwvNxHvaAgGo+kl+hqhJqJgxDuu//+T8+6lnqXDsLaGbuKT+/YOjCBW4zZDKB9xM7GBq
5qCrrlLDhx629LklpcKH5MJwFXLHXip88aGOCJrZNnU7G3bsqqMZ/CirAW26WHFv99BEg5YmD2wd
hICnVqK3jKd0cUojkZxWgj40Ds6ewUKR0VvpN1UUG599icpYqmUFvsZZRD3ElKFUn1Sj7j3QgAw+
tV55iivarViQUc22gGgK+uDRTpYrG7IwnIB9pJdfh9uuaJZ4iMwyMVpo+cQ8ehbEb2TyQTaf//4g
mj+ffTZj+2X/YanEISuy8dP6laiphpcejcWPsw+HsH7FZhOsK9/X2BWJ8giDhVq30JQjVIlFsqz6
M8x8U1w7iUTcKJIz1/Qz+Xr7mvkxNsBj25Q1DKr/WVQB75BiHk02E/e6MhQXOWG+50xW+G73SUbe
ggGmQycCTIuLpVsRQ6vIWv2x1sRrtEiMWt7BDR1StGl4fyOzvveXmzpHsE4mDQ+WWyR3pRTcUULw
woybbJDja69GYo8HBbvZ0McXkaBC7StjvIxAJaDBJojszIAs2DjV1+EUIT7LjbtBVcVzzaiv06Po
Q9Lybj3rQXZQTG2bkOV3ZDw3eVLcfhJym1/sZZ25/Q8bxmehBJNXDOXx798n7af3SRaKzd6RK5dN
hCy3P62ScjHJmjQq8p69YLWf6gkYcJt9NxGxWFJDjAXONUJdMv1Bao0RpWlrUj3bCPN0pXxJZfTg
sR9Ne/RBxUtbSx6da6XXezZggfEwAwJbt03BgFIrztHE7IVBT7i/jYlbS3vQZbXwdNzLFlF95Ilb
Kz+qJuJFy3EXBhoubhmIqO6fjGWccbsJLZq3tpC3Zk9oopF0xvY/HJO/RjTrsiDXSNctixJcoLe3
fgoszknDHlOeax+l33Laz0vTk2ClRpvXlVWQbt3qgTOoof4wQLvcjL1cO0gm2KAXMy1/qARPehG+
hHWTXTgDcXCnXUmjW1FfGMclcf6Nkf5I9HBaHCN63ePKKvviaHWD5oG3mZ9Sg66U3evNTi6y6lLw
maOJmtB1tt/MoEo/QD7Hawm3nCvVolhBfBuOKR6XOzUvpo8My/lYBdmXsoTIU9dDv1P1wr7H9I15
ptHHDyVDDIZf/T8cOOWvl9zlwJl8hNDPoqxVLOWnrPZ8LiQDBxiRNVqRnkdfYTFsRnLyAqj2H3TW
rdWi61kXS5euTrQezhfTTFmVmuukqP4dSuTArca6vdqm9jLYSb5GfFZBzI8IpDUH+ymLNIQFUzPc
UWkPS3ul2Gq0TnBSIYBKLHV+zBhqOqjKgkPNJXPDvBxg7iiwJAdtcWfn7XiwaXn4y9wtWd6UvrNW
YRv0T5gHaRJrjYqqCY16Bwzy4+8PkfLXNPLls2Xrmm1xqnFl0fSf10Vk2fRs86HaG1ZOt7a1hqsF
cgGAjvSiDGnhtW2qrBVydFbVmJELWHBpAZHtf43oNRC/VI/YU33yAi5o6eDwylB+sYw9GUrjWrWK
SwVGbbGbqEbmJZxYOH//F2j/x1/AtVFmWbcVDVnBT3HE6kQLIazKbG8J6r4MEbwY++rKPld58mfk
iFpcXQE87AzNbk+IHR+TeZi+WIEdsGNXJ2AifJwh48z3lcBeKqf9/K4FaLPlts7v7RwRo2mRYw/r
BBAjQOhMrU5KFNxFSpJf/rihZLHQB5Um6Rx6xuq/VmtB9+xWUJrNE0Ja37OnsFpPSQhRHOsqCtQU
h36Wzbg1SkgVbff094dH/Wu2NMeFPQAXPGa8LB/LduCvZWflB4YVaMq4y/GbbkdpbO7VSQ1deKjj
qjdIoWXRWMsz01OsPsORwS140aCBqi5Q+bdtbT7XCR7CrojbRwkC1LqQdGs9DziEEj0mxCJWvymK
8RCn1fQuDUtOFiHGrzn2IISUKXMJXR02hHYjxI21V9TpE9v0IfPGssjuZbDsqGAhbwfqU55x0Vru
KaHg3bPAzf794VCWOPs/7WNkXdM001KAFhgKh0b7Ke5eMrQUMVGDqE2S45FmVhScJm2dDZJ+LZGK
N9YUyisjJPGefHRUKGZdnOa5/q6YSAUHkap3Kaoqt2PbeU3zji0QPlUFw75pWeULEAfjW0YkE+lF
4dd4Ki30hdL01Kda/h8++DLbvp//FMNka2coNgWNYvy0ukli4l1S83IHckm+L6P3gVSUtzGvz2qD
Qht9sP5AE1baa3jBUJsCiEmCLLgrxwGe7mwpJXRclcB1SJ3G5OsEKWBq/NEMYF//f28cZVkRyzX7
z8ecPa0so2rSFU4xId/+kD/tfJqoJD9LKntXBwCVoh6JdftpgN5ajxdlkrdhe+yKBysqnYqBSE3q
Yj3n5K8Q45Gkp14xduE07uBoOa0o1kELBcUMtmQRreK5RQ5MYOByHVH2/OqhVeRTOHanCLlT2XRf
ilB9Oody855oFd4p3wtR6iGRO2bEcnbtAaf6yqhWBpy6blMkxilVoM5UgRPn1msLeqWNIkbSIEV7
DI8+KSb+Ia/kI8nAOpeTWlJ3STugUZccHMPErg+70HyCV7BwsgnhZOJBiHuBK9tIOTWmMtqyE1vN
Bvpu1Tynfe4mUJISRLBD8mnHb7H1lk1PKrpWf9Wp+5QpdbkNcAngm3owaQwy611lhGplJx9tV1+d
00vBHwtUJxKPtf59sKBYUKiHvoundBM29zVqaO1Zsl2ZsYz9IaQHgjRWnbVX+10MsKUJt5QRic4Y
cYumOC7Xpu5aQwFntifWwAaJ1K6bu6iYtvHImxWyqRoVZ5yll75KPEHmr0iEV9KQlps9vdltRtfW
WKYwUbrRC/XqG8Vjr6tHecrcEhucrXlBYm7xHG+WlMgVl7xt1MeuMJv7htxTZW7Yp2peQfwfEv5l
ZLWaMX6WsIlTnJFlv6h0kFd9CSTpEiq5Y2avpa8eU3l27bi7DwDO4FBCqM+S3qXWgxix14xbXVW2
daKig9dwO0vQ2CKVfGVApQhhSxJ+dGCPhPmOXkqoZCDjBC5XswhXknIZZ3slB5iZgktTPydEOoc2
03DGJFhI8PQMr8GUgHo+p3G41Tr/EF6IdnsOZvVA4ju922T4nnZ0OmzjA4qCF4CdQnIP86e9Q5eF
0xj8h8mzzWuj9ikKuv1E5D3Od/+5CV4sKJ2qvhu1J708M5ukjFCewKOq2nsmEecM0l2avnVYMTPD
dMg7Q62tk+gCp1R+7fKInshDr5IKCXMMsprK/l57bOu3ZHyK7W0ZfGmMS98+9uTJPw9B6jTglrN7
LOvOFO3alkbAJrR3kl3fteFJYWhaPWlMHnH5rgebWSGBWotPw/Zm3wG2anIwU7Y5/pvxVgQ7Tb2k
8hvXC9Q5xZc+QXLmLlnrjKlSwu30pqZuYjip6dPyWvysXbe4GyIp8jAcs1YE64hw2jKxefBs3esk
hYhyI+pmZbTNBQ+aWw7PIvFPcLvvrE8Fgc+YYFjSJydWSFJZtmI+ibYwsQLayTiFUeZF/Induidl
N+wgMNnbCSc/uPQNPS3AQfxUtFFUcScW6E3aeRRLd/Rx3KTXYAzn60GMnsrHP/FpV8X3RVXt8oox
P+bFGFjDCBvPgDJY2B1hYBC5e3I5Ahg0dbxnSrkCSE214TVxeUJnewGM4lVKtwrr/tC0yg5PuIPa
7CEYC3fKNHfZtA8Z1+5UQJfF5yblsDrw8kHgnQeSCp1OJpSo2liJl0pQXu9rsjHKu7LYFeG2Ut25
c+fKi8neBvEZHLDCBuFO4ayAKmN/GeoRaOKzknyNGAQaLYLJmglMmLo67pRe05Ye3nGklx/6DK1r
Kpwp681NyUm3H1OLg43kIDNJk0XM4L/lOlQBmUGqCmj/qE3tJy5Z6ZEyVnYW68LATF6pMirv0LjP
EJ6QTNlihQ4SF1MeETDlOQb+6tQp9cogpZpX9SRB6XP9gacoRfZnDA/2iBA/ZgsWh/Aqyl7zPdmW
IqzPjJpErV3LhDTMxhceqBnTk3LE0Woc4hxFLtLToXpKTa07VybWF9t05V5Ur5kF677xSRzGkJ94
Zd1Ya1Xq32hFyfTszrYgelzD1AJQnliYSneVnjT2llrZs5m7rOu0bl6F0et40czsKLJceU4REd1+
rLR6czdJsBNvd4MxA0UXNXRZWqTHvYnMMSdvgjHjy5DXpDMX1Jo4yZ/V0cjul6DBBWZvk4ig9a8a
VfXQDMbTaM3zsRg06EKJGF4He7TWo9IVeIXN0yjk8do0gTOFjLzmrgewEvGpaPrgtxs17i2EBzDZ
lq8Xs40LRgQgdejrwd20Jp16qBldMZWe1mslPkLscxEhijiy//VIEENWlaJwxMAFIloWG0vy5bVP
gsqq7mKB3SZ5L5Txt+e8/eLt5va1P+7eXtYfX5sMwm4DTvBWK4oUC5Wgm5wZ5V0g+dJM/KeV7wJ9
2WRkGfuNoQAVc2fWSPkAnZLSs3wr+v0GxBav5HY/b5f9SdEYTNAI+7iLl3gAX0qJxoqwdjDdrDqB
GbMl5ZjBsaZ6MTkiPHgWDjt807T7QFow7G3l0aHGZvcRbGZsCsAvN0yqNkbNuR+0p0FRubA2TNnR
0SmM6As0a8XgiVzxJBCwgppIPg6m6aJpPIF3W/mIqQnn7iYS4cMvsUIjogUBn6aOIgsHa7ejhdMj
RghvQGqjA5Wa65KF0742xbwrmtAlV9BVexYMW1ljPHaLJsGKsvRoa1ReyrapqAUad1muCs3cVAKm
NcBfozSZPSZH0m4Yfu1TKzxMCvg9Nd4Ao2ERbByp1VxTit0G13FA/x309JFwmy1DjjUNqE0RGu6S
Dbk4PmqQLhgDXJmgkiyWXcnX3LK0NxNazcQLSuNLqbeQZCMHnOK6hHMrx/ERtbVHegvXVfRykXEp
tfhsIPidALSO2Bupfc+T3e36ttrhyz5qQn1ABfNese2q65e04zrlz8+I5j709KkjOJHq/GDC9Ogt
Xocin0OpPRZReYmMzgvQ7Fap25rp7c3reixMLHx9RtJ0LOEc56rRcLnB8zaZpqMwQB9TB4ooWs9m
o2eDk7XkxvQKOU8+sdAEVpXSnY9hsLbmHec+EP0WsVDyiiXkocAkI+eNCwE+DBAhEwxnM3EYoLh/
JqLdmZyziJvdsOndyEd03akHE2E2DEiMexgy2h3NRS9C/mWyoOlJuZmsimLScsCW7YZQ55MKtch2
kTpuMklsWpuMkOwwC8ohRpqK8obcD6ML4u3BWGtdvS5AwgkoCV3fu10BuG3aSbm61pkqT8ghLeHZ
RbdTgnDBDrpmJhyCBnd6wdr8OsjWpTLKFZoE6s3ClTgXUnV0xBA/yLzAQXAKtY0DJYCzzFXGyJHi
ZG9O1gFpGZkSjCqQLRly4dJsIqKclzDO+DOJGayeGPhv7C7fmJrBtV5mJEGmcIu7eqlWrcFhqr83
1HFfGNLCE7zLzBGT7GW2SgfD3bq1WR+ov/UGlQHIxgivgT9rTsmeb5DY97KdtQPCSno+1ii14c7X
WbCBtsLRS5CjrnlLXUH9YlfClcg1sMeKWlNcKyXa11Vx6KOUkHiW9sh2C4p7KlRP+5JU/taYy+Mc
TKuKhdLU5Sd2Rh7qxr2Puq2DucY6vZkHsYM14hjKPZPW3VCOm1bpMdJ/sSHqskFeT2Qx2L55mkT4
wI7iVRTtuSzCJzInaL+ekWS4PUBlnGckaAKzqKYtSc3HoOcl94prDg8F4ZMgQyC/ZW4G+bJmWhZE
iCU0YDqELUwtvXx09JG+GiB9xT1yJUyAPeA8wTLV6B7W4SUm2S1SIpFr5Q6a0qafkh1agyuRLAe9
fZFm7RAPJ1CozjLv0WbTyQI+a6pO4WPt5C7ezf1E0YOtQQB0FOiG4+lA6+kRTAVxiOWuL56NMff6
eL7iN/qaGrVndxEc2urCO9SbmdP5GJNz1St130OT5/Ju7sPavK/JenWHRL6ESYDqc+RtRfWtJscI
HF02B5tejjfCpnORYzxbgH7lFmPQWgH64CfSFvO/DIME9bYb2JIjWawwZb+RIm2TyambUSBlo9OX
+aa2Gi9lCYzNe0YBG7mS3ivb39ozLAiiTBStcQycfYvauGVtntLmTjjkeKArBIuQarsRcFX1ztjk
raq1XQFho/MVbwJuMxq71IBCUMwbTHaNMe0tAsPKvnHNWsBtAiqVvqp8QIDLN425HgbCbsxph0P1
nE9nON+fw/CAkOTCbnWlNfl1CtF0WYhpVbeZL5WWHDDye7U2wBTS16b4ELWxnRrykZnAQP0gQVnd
6C1U2iLZCKtZSxZo1eZqmME5ybtdVg4ec+a1bnRX3cS2oRxijU3BNoIQnGpMDhyfkYmP1EwFOKD1
SGEDNyAt22ZAYmnll9p3oOhDZCEyysCmm8jOSJRM7WP6IuLFEBmwEnOjgns0/fZY2YAsBDKkrkqP
9hgeWiHQW6iHJfBWY/hB+/ul78OnZFQfwoWa6qvlVsP+Ey/K6LVGv8GIpW2VxY/Ug/dapV2xR50N
FMmFfWXmfdYF8sSR/J2dhX3bdpT2iwggLJUHY9jY0h2veEzOVv1kfyyAfLahso7d7dFX9kXqWqIB
O2M4oBQPIiKXysyujUzSjZkyQ5v3LMhehCpLa7PXVDa/9WbwRkTahqTjXViHTpoWh+X6N1bdbuk1
pAWYKbvdmgYvJtSOsg54pBv2I4o0Vg5c6+iiywIX0YzkqycyEv5v86BJSKJh+YDlcDVAE/qQXk2S
e41q8LrQ3EhW+Gg0b3I8r1HLYOgh0k9MdEBaPH/JGgHPxtf7nV62aJ03wmdvGcIa9qMzKZnPk9Kf
6K07+JLXlWK5NWKYEYoRzppsfCvQ0stzsZX8dAtsZiuL1AlJagFdsa0oNk31OX2sZ67tyJQtZZ+n
S+myEIyD4mnWjDOiwn2pR8fRJs/e0l3srNvej46xbJ1Io8TZPZ4WuAzRXJte31JMEnnI5TOlQ5KT
8U0CUZQHV0awXh3211IaL6QMQwUIt+YVio2WJ0fJh3lcqcIRpb+h8bvLYVtq5M/Uvu2WCHEMlEpD
IsGh9Y+hRNza3G6tIN/qmNoH33+UZAvJonphxnNtRwPtWnLS1JgGsrHqIyj1UnufZfYRhtx2VvH8
wr+T5GBrxbGbSvKlXPbLtXB8fQaQgEvWnE4B8a+TP98nMUywbAWm7mLG2iMagAPRjSS1qJ62BGFW
nGA0qqzG6cgJIhvx2g3TkSCtg6Xo3lwfrN7YjZKFO1feCr96srP22fK/pgHQDeJ6iDEjGweTwYBc
cNynORYKc9xXfApw3GBjh9nXJ1z3pxf0kdsE+A08nbcy1l/Q395nYCobubg28HrGZaWMxDFjzzgV
4o2V8tmmqsOkvoAU1gaDBNtvoAH6lyDoPHR+cBPI+2p2SVXcixY9fvg9zYf3CBXIXHYXII1uRE6k
EZZHmWiystoKJPB90G0DO3zoGH9WhYbmE90fbCm5Mq/oZHiU+rk1i5PSaRtm8as09lrN2A6VcLo4
wDG08D3TU00UTxPJ91iq7/yRQLliOjCuW6UivwZ5+CUPzZ1Bqb98xEUckLTce0nXbeTBvHaVth9V
T+qZHMy4w+xhT0rCxTKNfcOmcByfBJdGIiecnEegS/h1zoMdJraLpPh3EtC+Do8fp5ddyY5q+k6k
1JhwFGS4H4u+G5Eu5r/roDfbzjf3dJCbITpwCVgM4wPLDLCFQlLXtvlWW0SBTuWBGfau15R9N6V0
51ugC/gi0vAFTPcrYe0PZmC6Eq5XpkXnkjwWS9+bXXSE5ew1KuYYCwWlbhL65e+IqNj6kzuR22OO
0l1nCbLLcJEawCcNhOGja34dyaeZBnXTQnvpY2wWyXzuAkE8KR9mztJZRR+hHoOQcasPwwIQXGo0
HvOqh06YeG510D3+MZGUTZRPTmC8FIZJ4uPo2i1b/BcZp6o/Vq6ggkfDugNctZOU8lTb433HRpY9
Hgo7+nVGvLen8aRarNqxGwmK1pnuRzTvmcY9S5xvKOzXUhVwXlECSkRzSBiw25SpAormQz5MjokQ
jh4O2Voql1DIwvKAt76tOGtCj70vUa0Xs10YomQwwvaTm/ycESCHd3Y/IQYpgPX1ebtndHMlx4sk
8Bvu9q6IxKWxxdlU1ac0lVmnh89+NFlgbXQ46bZLNvr4nArNS7P5zMTs2EU9fThwRlWIKTtDoJsV
99JsPZmmeWUkeJEHyZnk5Joy3e/VbZaeSHFf9W2yQ93Mxp1uM5CxfmqXTuZBy4ltLvHoZtTajbYz
9HGP2f8q2zEac1RQQUiq30iI6/sYhYfe196wsjzqnfLVhL5kaNN26P1Dkmtbte92BW1ZpJr7YdJ3
sfwidf2dlbGI8QeUKnOPDgFXjNo8bvdeaZd7woP2JrludHDhmlWY7Uwua/khTrkmCObS46tu6/ej
lb/NufQKvvQikY9ObxX4aNxuaHdBtOB82QCw1cd1OZ0JCdioQiebkygWlj1SPV1Ti90WumGmdCfb
UNbo1OArStsGzg+xHmB3G61a+0KcUyq3ho+eUSUOmQ46rQ4Ji19QEVndOLLSbQEqbHxhuQ1FsCwp
++S+0or3KkQvLhV8ComMTsS6iJ45B/csUBela7ZRIV+jgc1PYp2Ij2PzeELmRT8ScKyPWSaXt0Ew
bpWRHlLOpQjPMSneh9iWt7r8Plb+2UzAD7bNIRkoVqaZPRmb+poGSq52TiaRMCItsa6+rq27ANyb
Slf099bKrRti6yB+V7cv3u7f+iS3u7ebW+vmj7tdAy5cBnaBhQCB1L+aNLdfqn5v/NzuwogAsEVq
naBrPChLvBWcaziNUwa6amASUDRRTluBm9LHAiblWb+Opeq3r93+l2cMyH/8YJRo9CGjwKKljhwc
LgN2vSqQSNwj75MdizXuKMKrXRuR7FF19JNEU3Nplk0+qIhxdvJY/3ZTxiYi6h/36RkshdW/vu8z
okeUOKI55kuaHZW7ziz56T9+5PbF2y//9jh/PMTcjMSbN+SA3o7BrflzO0wZlqsVni9W5OUwFWb7
ouZ25AiJVJbbTVyQRKpxhbwz5YzmU+zjeRnk7Mf/AJ3i4AbSTKiW8dItB61dDtXtf3CS853UB6WX
+pSaS4ft9pbdnmrK+2rDZO4bIE6CIeoUm22NSW1Nk4Fje3uAXFmO6I/HWh4aLNNX36Q/H4K6oP9W
3iGQs716eUbgEtmPp7397/a1SrYgcPozo7A4ZSfBQ9we7I+fvX0tRjwx/Xia23fiJjbZuiUPTcKx
bgfeHoDvHOu2JhhTmpDrkRe0mvGn9iXs1KlyOpI4Id8TQ9S6A9kLMaLB4XvLPimbUF73/RJgx/5A
drUGOy+Ux1ge3Q40mWjHu2ScHsE7fUjl0Sc7qbdWwRlkm0M82Drrv6P0uqhkjPflsCnoiYulr5BM
p+l7iycynGdPdM0+izsniFowCHSAkp0cpGuT1I+p1PeMwDxCCu8RoZ+ZzrqqFzEIjRqZNya/AEbb
lyLc6wWWUOT+YZu7S1YGuVANRfVkeGEHfxYWUNAFuwArS7xcgpLkVOyHMsClyafSXi6KYt2Zyt6P
x1NiVnjerO+65Ax+se/HJeO1Lh6QEOw6QkParnQiFciXi5V+3fYxvAec2n23kjgeKfZdBvEIzzEc
UzyIjLz5xt5p0hswn3uVdImh/7YchhmvpZHhoQIwLaf06ACY+S0gbHCgiPPcweoojD8bSFBhvKe/
tgWb5hAbCq3xoPdUjSKCzQDeRIf2CqFTUJxMTca2K9iW+kI2ZraECLOsknULbt+oNt9kqYIPwB6g
mA+dmqxDiFxDQCU3WW4lA+gBE6K1yQZ91Eqz1YVp5ZS0MltzcgOAxlb9CDiXkVXjFJQwIU/RS7o3
WcY5VpnNl1fVHB9FNmMSjR5bradVn66nmb1tKN/HVXRYdo5tqnKQOOQ9TteG8GVFtNeA4AC58Dfm
uBSQjE5mRlpE4hr9sNUK8LZ2yhVDhilQbkoib0Oc3jEVUMKgVZAhPZs5ZjcCpehQJnnuhPx5fVHB
t2D2RLYOAM1GSEBF6Jh1wV0SPsrWVWaP0uOuGVR7E4K0zY6xRxd5JQglSC2FZL+UVXQbSVdtwByp
komTfYv0VyP9rrYLtJ/CfcSeYq6bJHcMQPwkGm1LtYVh1GH1Tu/8iuZz2VOsVxsxZJtILUhjIfNi
xlRf3RcdiWY25GrGp7De2DfHd2OB1dxEsDr5K4u/THSwq4NyryiqZ47GpsrYISbdOicta/AxRWxC
k05m0l5yv3qLcttteLLY7zcRbD0t0d/nguHHogi3qhU5sRh9k7UgEizikhLQ0uvm94p2k8nsC+4G
ZN4VeUuoaUuSPR/pIZBYuE5sJpdQHJOAMMDh/9F1HstxA1uQ/SJEAAW/be8NvbRBkCIFj4IruK+f
g9ab92IWs+lgQxQlkt2FqryZJy1EhAyduaaNcABtxVyc5pEakG5n0ceqWqLFA4bV8eBG7heHN6xo
2rYKS0jX7lp54cHumBKUAn9ntvRbeGMs1gY+QE0RM2wV6jG4NlesEghp6Tb5HpOIccGZMoB1Fkxr
eiYYUp69CLSHzi/LrtHkcP/Y2ADkKQ7TVR8IbtH9thj9zeQEN+ZxaxOEAP/4eujnRsMTjsydp4Vb
UCUrIlvrFPdrywkJroLJFx3rcB2hgJplfTB9/0AscZl6FDu3zdZnzOLSqTEqhKtgWmGHhW3jJhW1
ANAyx2iZg0O1aXC1sUmkE5ZcJhQN2EhS7Et0uRV0ZRSCH1195YZawFxivt4uVUYm7hAO8coY6YC2
9VWGEgoRdBcnoHBTtZvidl+X7EOoegyDvyN5o9zQUc5swOP8ToEOY3iYrtOY72TazrjYtctEmRDW
yU/HdYNWbNlso1iPE/SiLPtLJe0TnfA7D2A3pV5IeDNtnw23eRQZBhRkzCjPDmXhX0L3AyDcCnYb
76pyFwRvdk4dJ4p7yVCPYN0245Zhw2wPemaeNKl6eFakS9EOIBGNpbLxLXzuAvQnALE23wccXirQ
5Zyw6SuSNKX/ofMRwIO/UFS+GOCe8Jiqaj32CCf5sbX1l0i30b31Q1V5Gyhta0WPr9G07HWvQWLf
IUjcyqp8bpwUJmjVHHuSn8SM19xrUK/Syd+GQbVOJ6yE8Zsk+AMCbE1mejkvngGpM0PBTCxxpFc3
a6iXJciZDuy5No5Lw8+oXwSD142sufQc8X93JjYp5AAd2zuODo3xnCwNBEFXQcxi4c0iGuEm8ma4
YWNGPj2dNKOk/de90kCyrEJInXFyr1jpKdRFNgA3ILwL1Vxrf/KRQC2OAeUuw/njN5DaR7kEUMFW
AzVGhCiYxl2LoeIpsR/a4G/U7KPx2Sxh1DXuPICyD+AY3myzXedduLf4ScfZsPYIMuS0RpvwI1lB
tHr8KFX8OkCvNi35Qfvfb5MoZ+IWe6rMPhjPUvnJiqhz+phPxA4VMhYD6y4H8cE3Zgmye8zSuKU7
NA92mJ1K4wbMfm8Uc43ss/C7cxKPz5Hf/RKx/T3VnIKkTeclB/EyRkCd7BOxuaeGbqS51CC2hmXN
6c68U4t0sVTCxoYNUzdwwoPbMwbg341z6MfP5ISvdRD+kpr24hncWwr10hTJCT7gTsRqE/BCCOxN
Th2D2yoEKvqNWUNHDAg4L5+pZQ3ErR/iYyXhANlQGgBkmjFRepr4OHKuAgRzSatZn0RbWG/0i6+K
Oe8nEXcN/zgm+mH+MYhxH+noFT1/zC8/FqA4sftG9d2bzH3n7kPFDiGMsDyUp2jkZtElZ9+yziyH
89t+k0cgz8cbOtjSZKQS0jKgKfdqM4gM4xR3lrYHSnqoJKKJQ9NU8FoLcaL15FiUxqHvgZMm3iWJ
gmNND0RdJvArg201/R4CmlJlso+F2sOm3OshdzvTW9fI4fRlcFP32UmeEu13b4KRIVsAcGUVQHpi
pL1UKdwz6w9poMVcFRSWf5T3PMqba7zl7NAL8APNWrdwItUfjvFiTNQiLjAn4LuBS5chsECBdO+y
+ztZt2qnRTelfkhqLzhrLizoaK16MfttI3a+4HV/L9w3aPWmtx/fgM9zw6xf5i4Ze6//5MvgKj9i
wuHlqsHyrC/9L+vTf2dNyZcG5rVLebGX1d5aDC94AthkVPzaGLQ/Ay/NKaXwNorZxyIC2/C3I+uJ
fk7PrMMh2klq7nd9e0vdbmLQllrHyfPCC7HocoUpHpZO2j+TyWSqrResMbJ9QiquDvaQY0V1aOWJ
Q+EwycFuxz8kaMqAQxCPriJsQRrEqCJysxH8+Ec4JIuTcVdD/CDHoZ9CpdzvRurP8DSGi+Z21Z8q
Uuy8AhNczDjU9KEblPYODlhUi9sJHALtWPXhOfd7GozRL9uVRRXKsi1id5PQdoKJJS0YSnhRsEnp
rV0Oc+6nGBioW+Nws10gq12RVdskTIl6Ki158ydxynQ0t36KvLXXEaj2WdNe03Gc1izQxsmPiCpJ
nVadZE4uRf990EYHGoTBmSUYcak7vlxRpeiy2Srl+XEtLfJmF1AcsDWcqTppEbF7WYnxNxiQfTNR
QZwNxouUdXp/+GqED1dyvpRS1TC2RcDbiEG1TuIZrIsuLzG+WO6E2lGgXV4eD1aUxuhSWIWME4xo
eSKnN17qJJwuQJ7Hy+QGqCiV9ftxiakw59g8vnRyNK+0gGwev5nHb4vzJGfXlDd/OI2bao7R6OxN
V8TAQoAx2vCcjAbWTOZpscfM5fE3Hw9l8hkbwrwHKWAwNer+xqi8+hS4WXN6fGRr9cmhWbhyUuPw
+MqYUFAZDFWvHb380RLdflZtxTRQRi34e1OerZht9hzf02y6waOOXI7gl0vrdsC5enKPPSEEiutk
ci91Ws3LnjG7awITSjx2cJ2f89m1lxEY0lt6PqIpnz7T6NNyRu1XpU/TRi98izKRPnjF7XDMhnwd
UYHwpJvAmGrLrBewPMz3PGdA3sc/uFkWYZqSW534SPb1GUXesVCq/Ls+GPaO40PzzCELpHQy5X/A
sTxZwmYT5xnaqrG6g1bn5inp0OwrgjG31OSdpTVMeJr5qT8W+xK05C1wk2Vkt80lQ/tZsCtMV7ll
jR+RCQJV9FV/clWUvGvZb79OxRmsMejQMHP2ucqo+O6B59G7khyJFBr03X6ryqa5MAmwfsK65WdS
W8U+NeLo3Dp30rjpKdS1m942JbDNrjwabgJ8NqCSGlhMTDetjnsmHm4Y882/poK9xBjmG2Y5GrfG
ewtK38HQZUn9RAMOLrS1vwxSzqFdmd+yT88StltfK0StfOe2UXT2ijo6TxBIyzxj4E/yKF8lClBk
7VOw1tKkaDszu7up46+yvE6c9Rjyi3T9eJlUzsYfEpr8FCWn6eATVR8BoiEwhOcUhtomfkLzpwID
4/apRo0/pVGdrmUV/XYscCumWwNl8HuIiBEiGthT/nnPTxjMG8nNGVjJ6DF87aGDPs8TbwBiajtY
MKsD5CjHktbfyBBbpCT302lB4RZAIVcT2sHq8coOd0niYa9uhPmKRt7n/VNIhXY+ZYJOcYcCxMB+
qwmoXULfBw/t9vYbFRmYp7qOSbRVUUFkmB43a/gXuUUnFWj/7oU+WfsqJOqmH/UvLRMgcIRFuawS
CCbsMG94jOyLP2rdC8nhnhYBN0QQSEG2xgPF1U8pCwidvklxhujafw6GIFSXq+rVLJii1cXADSij
OUNZFveYkFdwQ03BpJJvOb8iG6X3N6fBYGbDAVoGokgwF6Thi6XjHU6Hzvm2OC2gfEdfdc1tKm+K
gK1h6jG962OEXOB1GiTAM6Q0fz01evM85XwXAoNG69pkLsEKXolx2GfSsoRiVHOVYdpeVR7EizaT
095yioGKGgJTjkNPNOXoLm6ZOboKQgIDBg5jKi+ZnQCkujk06zC5G3WwFIQiHg90mJZQ2dpxOXoY
w8wakv78e0r8RD6H87tngrQN4MplYDgzcSfczR6A6zMpNIKHQVLeqTLBJKSyU/L4l13RWSvA1fJ3
7mOqEL1NCoe0u997vB7NMTz3/YBJd6IIWvMbeWla+C6eKExAyjg/wB6dHg9wj0BOY0rf5LFPP+Uc
UQTZndCpJ97lAGVsSppm3c2zUF0xvIsHcoEgLrnjznkOgrS09YA1PbCaf1S9bb1bLoilMnaNqx02
/c7LNv9WAEELz7KebMIeXSSPiD14F5R1SahygHyBhPkIXmVGOHHogMo5Z68elx4PnWfsMjAfFE0F
6aGw1B+6GNhtM6BlpxkfioJ18FE5hI8fIvhYBcdR4xAYmEotOw+sFn0NtG0yYWFXIgbac7S4OkRO
kB3rSRKXSYr2PYtDXEp58p0o61ennM9/OeNcUBVRW0707GmU/pm2fXNMFT0/HljIaW9JTW3XYjfc
RY5TQKVKb7pu4TlNPAYCDlXLiFXbfEytiwkAZws7IdlICmNKoqU+kr1DK44TdxxzgtHxd76VnAjB
s8DBfGJo9ohiGiM/q8orxsvjAdwYMhC4Fbsc/3NpUHMjZM8+nB3f2s3G+rdtldOqa5z8DCXZOfHv
OisyMj5D2MDY4SPVku63UZdqS21hte1DOf7GJVRhHlWWDtmdxGNxsIORPE/dbhMcNXY9ZGed6f45
7Ivs/Hj6+IjpiYbTUuz+d0kRNVkR8rHmBIFxGgD1nFQLVPXxoJlSLsC0Ap223BFAWjP7XwejGg80
eK1q1ytO5fxgaI0HCNO7Py45JCP+XX989J9rYuv5aX7IjIT7ZJGFmGK8VW7a1RmHUoPx3e4qRtM8
b6HvQncPMIYBzGqrurmmE/PhxwMNDxGHhRoF6f9eenyGO1+XfP7julkXzR4aF6b8oOieS8L/aWz3
98czQdxsJaXbbXqVxU+e80W7YHX1OEGOFJo8Px64+9EkVVP/9nhKTWd1DfiMjlj5ilyW3GUlW45S
0Fac9pn7KxYIOrgXipvTFc618imrj+c/CFVnUOOc/zi1Zm2p6KhO3VjjyRui7Bq69QljjrurBXKX
wVbyqUkNHT4eG2qvbLvDNF8zYVTNSfcwZTQZIp9hjOOYNKF/OjaMRDPtz1FhmDerMbw9dkmQAR02
83AQ6xBE/r012TsqD5y4GzHNelyLvKw8lf54fuxgU6MyTmkNssjVx2+i1sonYRAKbVM45XBOBKA2
Ou02sGPW7O/RRLC9r/qBdrSlZb11w9C89BMcSS9t6Xf10nRut+PuFNfazda7AdKTpb7iZAIUp7ev
/mTlO+uPSO1653SZuMJ5KhC+a+tdT7wPMG3TwWsgOFttWdBJyFkUR5L56gfxf5/GKwvY98XNQcbl
cobisK77hr+2Qav+C8zqcfGTGKjZ0xQQpYryF5Exq6N4dYSW4wkYVpNiiecgjZvaS7HDC0ENgo10
wmbnLbR6zku6iLYdPjx2sHmwH3ldzH6d5gzcTW6QzBqUTDYMtHJNr3m3gHrULnq78P+0FGZzOLT+
xrZ5Ta1++IV/elr6VHTe6V5kyqyS7pCVqqD1i97iRiVPae7Id2kiQ3pZERzj+WnaBNsC2McBMwaV
RFMrXsV0K8p+enlEtnkSWeLNdLPgnkHR3TL8krsK/84bNQ/nbFaCaAN0D3GsJ09YH5vFYHIiZ3SN
98F7ZgTtgpD798X84DaWhrflZFfRj1LYFAEX5UWratqvY/qEQPIycNZ1SIiuW17g0eHa9P34CYKm
RzkeZORI+trZK8tnrfPEzdTs/rWs08Xje0uld27FKPZKsZ+th6J8b6tC2059Wq01eiPf0/Q3Vlux
SUdkV1fX2bg7RSquxnTGgwX41mee44pcXqrWKy6Pj8JwYoTjY3FM2g6+gFC4P0Vd7BLudzsfUPAR
Px1NuKGqjlVZiFUVYknW/RRCxHyt9suyhGBF4KhOnmUTVsf/PUDj+89To1IkbfIcC+v8KeWMt+OQ
AZ8T7rrclgmlm3pORqboAzAFEhSdR23M8XFXCKXWH6qmPsn5RqFXbSkW2mhc+wGAnB3Y9rEyeuY+
EuUT5D88i/maAZIXP4iVvrjB8yNW3xZwkShJ7i9BPhggwg8jOzE4fE6xVXbqvSt3YubcRF8eyKNK
D1ZosnJr1IX5WtJ4tJb0TyLNOOKVol+1BGzEvJoKLoynSCey+8+D42XB0a7ztcXUQGspu8Tj15Th
iKshhAkra4Vcb7dzHXeOsPbmy1aDei70fG9PVkH6KU4unWlvCtIz98lImnulW/Gl/X8uTX69d+Gy
7ztH0qzdB/dES4O76U7hjnbkbPm49njgB/8iJvZeGlVl63g+PKXzgxtV3Z6SXzBqxWje7GDSjzSr
nbPC7M/xiA+w9i49g9gzh4Ph3+URYCE7ELyGCfrO6MiZnkXD05YYMvd6ORF8VXCXqRksaBfV225N
oKR6ZnL35HkMlgwPaUfO62Pto2D3pRWdh8b9yUAsvjOFAp0s4/ymmXP8wqXpEBj3z4RPZWe5Ir7D
xiBVZcTys/Rf9JQA0uCn16b385dAU5xguc1iUINZK2ano9Fb56Ysdv/oDaXbYPnWTEAreeYfse7R
HNWmJpUWNoOgaPbKUpZtvnI4rI+BxbuP4ieOZML5bphUQgIovqbWPxqESFGzp+rA9Cb+cGn78Ypq
emE97jGR6X+bIk0++HtEi7XQtnZORnnyEJlPfAUqCpzc5o7kYDUMmuInwi9YwRlMx6PjmPeuxRjx
eMbmJ99OmfP5gMHkeFduJqmabdxY8TKa6Q2Pa5VLbg7A8pMR/tLrMH+KItU9JwoUuz5MHgXzPJ38
wsMmFN05DfiQSd7LKhy3DLA7DP1m+ItK9bvVuurJibzqmth0t9CY0x7JWzRMSeDoWAky/uMH+Xig
WrlY+ZY3AmFHgH4cAQN4IITQNI8pSEu92b+tsm8iNYkBeKI9BPtwgE45Pk7RKEjQYSJJtoB6zdvj
o4SmidsQxVyrwo8IoOjO5XR1kBXxIhll1tmr4x/s5C+wasffVepEqwmS19EOco4p8BFWniy6C+WG
Pl3eRMK5CcTMzyutXsvyyWkN/dbECadTvTk9noF2x+umaA82u95YQyeCHwJ4/wZPsSM9Q/67mlS9
g/RaL/FScSO3g/AkoBaebI9u3164N9uKvNtQu1trLJvz49LjAQ4JXvESik4QFPaprqZX1GUiSBFs
32iSsAg7ukKHpOrPrlfnm0jXe0TylDt1midvqvBnaSJYhWxpr7VsmruVMyiAE+cTaAaSVlOLdpFW
HkB8K+175oOKa6pAezUtFFXD78XvAmkoGR33pxfdMhlg6RhjGT3ZCd7wMk//ht3sXZH9774TxkI4
hYL7zs4wADJ545jXE1MQu5Dj7yGBDb4d2s5ir9wXW0k48N9H03wtmv80HGzr/P/9PEnHvTYZO+Im
5jtkyCcUt+I+1gzbwpKof5iCRBviciJ5PlHnVxrTs8zVfz6K/nvt8af/+zzpNPZBOiQ3H58yzV/g
30djlzxZ3UgcMPrbuB03b13oVIPXqOxlLdOn3oT5x+Gp3ajC+oRfaB8fQBimBvaJ8eFzDzguRxOm
jSdjoy3J+uweS05pYihVgWfi6HLKZzJhk6zrs28jgYLWMV8fT935aTuDC7A7sGVNgUl2AbmJR88L
IFu4eTMlsOeO+RHaz7Xy7H01B/XAzpUp1DzZH7UhpMogMCrsbQ8S0+NhQM2ukfZkrFGRMdH1N2vG
RIQrN23wOvIkdcY5BgQxEpDA5p+klwlmgGbRnmsIRdBSGx+7a2I+51TGrCMvN89arhQgmJ7KktxT
l0xSBGyrXn8pK6UvdOkFnzXWXLrXnxnZyNfWIFdbxnbwXBvUT9SSYanyUvvY6BJ7FuviczQAOrfs
tnsTo/OWXbXcDn9pbSEPEyir1eNpX/FddzVNAwM5zGdh22f062gD3jfdtWMybTqjG7dlCrXVENQv
A4t+7UenONU+qnyY++WvvI5oTHPUxECIjlh6Gwm5ZrZzGlyKDSaDKj2r7ZzThFjaLSydjIIelhuz
hfJjzw8VwDDKcVMiAmXjnjPa7TcqE2W0sTL6mUNQn8fclvtKOSxsrNTY0UtdsusnsfFP0KxdZxEK
RGWzy/ByzKK0RV08/1+N+/osT9tjyGnVT5mBR9lIoRQThf8oexbUp8FkyhfbPivuLPf1c2VQ14w4
q5eibYDY9m1FjYiojnwblHI8PqylFW1Fo4mK5LuIyTGgIHMiak54dl6LXoHonC89Hv6nLAszUhv8
weGiZL9NbYIJAz7pXeLgQasfu2/TT9QR8air6NrgyuMTHg84i8eFgN+KNpdbJ5MBGwNGMza4EbdA
wrJco1g5n6PS+fwhHWfm6fG8DzlX5Li5J0/Z4JL9S8uun3dpn4kzq5y3QKS312FqUidsmRaAHrcG
V/sWRIGKlmFiFDee/ROx7Kh6PIOw2NAxk7ebXsZ0VY8dwguEtn9KPHiAfFMnXrpp5mORilDhH39a
6x58q/lP/z0VzBj8LOy2/sxpIm+1dN22vD7Y549LjVYuaV8qr49nD/rG/FmJGHDW1tMdpHFyiQym
Yn2ool9pQL8yo1eLE4OvPvJhBdOkgcYvvjLYmbiD9Y6xtaYzGm9T8LYebUhi1N+sqiOR5vcgQR9/
ivC9cAkUEAjtD0mhxR/B5HAm07wXsH3yqiPpLP5dd/hLOPoQrsP1vx+S1shs/Xj++A97o+Fi7UdH
qHTi/EkIqPnfJz6eN9Rsg/rT2LrqzunxYIfBfz7637XaBPQMcQnEahhiK4AwzHmUjaNBvKn5XSnK
VsJxOcSDQI9peLuMSAyS+ZXuiog0NeKnX2xBlfaLQo8XJIHf/HTaerFRrqn4mhbFtB9qtt+hFS1U
22PRoKvAMqifTgWQKPTfTaP9YX/J9LOF/RLUR0lvYU75FaakZj3Vxk3BA15YVOUs/aHxlo5XXVRp
3rPSSxZ2VJxMWvXIO1bvcOywngW7WVDHYsMRD4+Tr5lXbv0kTtm9swgbWflJtKo56UIwVKrEK+zj
lqo7xRBRIpRg3/WDgOF1dPcslhu4TkyoiNDomHClTwlykX6SlHlikLwRwSQZQpakAZNZ/8D5jud2
8PtTLshF5l7xZPtYXcLYPtt4Cvl1MZ+JZct5K+locEGHiVDpc+9VB9/Fu817jvLhFCWoFkHvJxQe
RqeYpWZRV/6vQNb7uDVe57Vkqwf+Km/luzPAcurS4m7z8rNNa5mnX00R3oZQfc2/0sQ02UVKwuE6
riImgOHio3V4P/cOWsZIRVrS020cKnEaPZ8hKwHYlMienwRvU2e8ZIV/ZcZGbCSljozs25eoug/W
swKA6XAnGy23uWnAe+VQZIkfM3K+Nfkhw3Fc5JUio1g91UFC3qpZIu990xbyXWnZqaw5WPoTiQiv
bTf8SxsnRE7R6DTuEl5MWbhJUZ4WNVvthbCFuTIZcVvYG9OZhgG7WTS1c+ipRp0jzwHz8Kyetnra
Y3imkyB3sic5mc9B4VzQzJKlg3ZVVQS/2iF+qWrxHvtDuDas8dC52Kjb+cXt5s5NFNqiCiljMkES
Jr3axL1+9aif833zmkEvpte4WnpotSPpAsw6ZC28NyZw3th+Np3/U1o2/TPYbUdSX4aru5ThMj4l
vKBC88vTyELSbFcBniedDDlWGaVHUXw9sglsd9Ugr0hGn3aEqxJ3Jbc5A+r3kH2HAtxR1YY39DG6
MPClRkn3Udreu/A1FDbajxklU3nqJXujbA8aK+saND8+Jo5sw+xHKwMaGJUKVyVaAP3SlGyV27By
gPeG3Cgnnd4J/VqVWbW2xmzrDzkckcEn3hLn9AdGNOjY8s5+g54SdL66bQkrpFOzoAPvTCYyZOSs
sHGt2Iq2s3elE0ia5a01shffjo312ECXQGJb2tLyjuHUQzJySHfOteu9wW8N+DGJRKh/Nq91WWHn
G8Kf0t4E2KYpGI5KFLKclY2ZCEyvA+/lksWDQ0tTPeleXG3KlEpJ4ZPW9btlnxPaxhlD7D2jUiV2
Y5TR7MR/jeVnngCmGDLLNsSiX0cHsur3pHb/ZDG9ifHkn42Br1wgqRXTt4+HDYcFieQIGkKDoL5R
eIXprFqbKUfKkSSjIMI8UDZuEzYbKt1Yjljdq/walDSmSbd516L6x2PgOmMeevyMRSeL5WRoP5qj
fRSYUGSIJ8qpDyNimaoPanCO0i724FIyemVDppf0Zy7qwvplp6yGmRi/Qi8wCSbq9oKMQbU2Io7m
Lo2ty0DX+OYoKA79cBujXbH7RZicUtqVEw0jhtOyqI7Nc5W172yefggePrlR8M3Odwv0njs+wXhr
EHRSl7W/cr7IRz2lbfKqkeaqu7/Il5yxoCpjNSFYkkQrU2K1ERqOpTAk+psmzJRNOY87mt+qVumm
L/ml6JVY1LHBNxhNpBTTLytvPkcfQgihaltpGJWM8jdhXF4LVB/DczH2QD23sv623dyg1Dy+B1a0
aVl9XQdHZxp540Y41cq02vbE6OpTuWBqvehYVGO2GVOshl3x0k3pN/xmptdO826mdKUr3/wBDGEv
CwK5w0ha0q939G0a5y4fnqOuIUgMFaY3d37aULIROOY6cRMYQaAFdHeuTyZ6Cu9OW2bBUCxiimT8
FBsg/ArTgddY2D/aML7jZEcvNfgMD7hd1UTeYuqCa16o/aTYrIaM0zv8HFpPWS7CEzX22cWX3i9l
QlVh2Hdly3kwXRuXIcSGBcLfixHwNaVvABvNgqUOmsBLxLdhYMqKCLuLWS6vkuE1kLiW+pD5eJGQ
4ghxeILzan1hUihq4J3oava6k/vHdgZMNXX7qvnR2qtbb5FZ7XH01AvV8Q0Na+xsy9eqGEOiUcnW
cNtx7Xi+vjDBLHs0QKzn/kJaQpdW4O9cJb69Br+uxwJERHmgdpTaA+7fb5rXXmvD+xvmgbVQBSx2
NIsOYotJS1nQ3bqs/9sjlHsWy2aU5R9sNd549Siqzer7iN/PmHSdjLr6EaiYy9LoSdul5dLTM6yY
GU4+pk00szN8jINLgfcyq3GaGvKgOR2ct5rWlqz/EXRcrnqZc/vXNhH7jawgfBWYgKDYD1yp44gH
IEVVVXAoa35bTOUXqTLeIA/mS8kbYzG06osOUIaqwXiq++QaKgLDrkc1IafZLN4oH6AiXq36YhQT
udYC0T9znlwtUpdCBcV6RIFdgHUji0xkFgLUgB/ewwRsg+5i34NbB9sHCJEQpu6UFRfhEFRP0mFC
tlMvHYaIPWatfrL4P9AHXjY5SfAamSCKMZfZk//OyxPGqLkTQrjLtkRaSmL9ndaQZIUdkzFs2XNu
0EfyebQd6oR0spZy5KLwIoqFggHnfOO9oNaseltEFzer/kTzxLXQ6KWBVn5JHjy9+YFhzrTFkNEu
krRuLtCUPPa8F30o/vTNUL+E9gU0lU5ncbRrW0SLJNf+ALrKQ6kQ3yaIQpKbeVzRTmPqFDrHbZRw
ckg3xlR+F/RD3kRr0K2XSKw1EAUaWawYyMfMkPnhdTGWWPBbTqQ+fcq4LKt2GFKu47bvL6LiFWo6
Iwtu6R8xHYHBYFFNM/aBjZ8cmsC85S7rsVdmuxSjd2zmm6a0s61jRwlcGez8KmifatwtBLBo0iH6
S/mvzL4yVm5hg08qnH5nW66+1evpq4mqH28kAAJoHr+Wb8yMJNKfaSQQ3qO2wryX8XIGqtVE7ngM
uTlHbf/JcY7gdzB3TzT2q+XRxFeKDIMs+nofai9VQrvE4FXsAdQ3bdAdhXvnOouArtnNr6HRvmtM
42FpFkvLgyjmJvG128c+2H5qEDjXtOjJfUefYuxxA/DFuDK7+NY25l9oavRP/0r9WRVspo2fxgKf
IHWYLuXi/Hwd9HYWCAsSjuuLXcG5JxhzZ9N4bNQzfZOX8XNYaVsvhEQhBwqxY/Y/sU52sOuK6TBi
BsdVBIhR6hbNi0xBKD2PJl7rAOv4jnG2L/1uYoY4eX9Ae3nrSaPBRklMtKUeeOuGij0t7mf39WoI
poWr9d0lT6bLWJbNWtMwILDZKC3hbMqSrw3E+dPj73UTnaGZK29DSWq5qO6TFN86O7R2cj/t0vh2
LP1akkUiEr0pB3bB9sixutZOWOZmxTjElFFYEZzuA4OcXYR8sZIJXYlkKrp1HnUeBTjem9tP2pLt
2s1s2ZpOTvkdjQjcwq9hk6BzRBvPUwdfgU0y8uDTzrVp0Wt/x5giFL1pr4C75RxcYEcaJHJZdW73
ahFD7ZPxnd6ZNSBlGMeq+iyjqFsFHdUidrEZ2oWJ92NLFbjGrBUxPA1x6+i8uE3B5EAg9C+sCo1O
lONGc4Kr1dQMFHhrLbR5yOlI9vM2gLtI3v2yHY56mp+MKOQW7HXv8BI2Y+jAXEoBW9V25oFDwM9Z
DG+9X4wz52NCRjAwQzr0VDhW8h7Z1Qn0Iy1HWW0DsarooqdUDd8khs6GHa9t7h0KTZbsqVh1/GUx
NMFScVxcVpn3Fq+LFj2CZESIz+NoR/yTpWIkoayMIJsLQLkz0EjdmpyH3ej+Wljc5+AakdGlmnSX
x8Ar0oZERbe3JQ5labPIskSSB4AE1ZqCMRA58Y7G7Qo895ziwU7rjkA+qiI+Sd2kBcrsNmXiHAm4
UvEm+Y61uEkOsxsylBM6Ecv12gtfmSaClk1JlXqSdrnIXkSh1RyxpXHcE5x+XcqJ9CpxOUNDM9ZV
RWuXZYL50a/JFJ8nV7i7ws0pjOr1Ta0IdKNlYkfsOAl3bPtdvSr3gjzborUR6/AmnHqs6qjcZ3q4
sMk3rGI51dsj69qdezUOXdgjAfWa27BBPGTu2y+6ilCwi2a990ZeyXaLd9yPYLbhDHWX9a3TIRJy
2pXMJTns8dJTd1Yc7CnNwasFhlvB7ipvd3AswDSr4DcAwEHYXwYK0VJvh/o2TfB5HQeuvCPFLw4o
wNwz8ryyCja4hLSFUjXH/bb4bPRpWI8pG3+Voxya1l5ktk8QDZZU4zOByhJaD+3y2+oBSJX+Qo8G
0i85kx0Nz1fmOMYaFCwvCw3VfGiHctFqgoQTIAZt3p8V/4erM1tqXMmi6BcpQkNKqXz1bGzAZoYX
BQVVmudZX99LovvWjX5R2MYGY0s5nLP32n2TbHS4jIbrfAoGsF3ni1M8EHxrE0Ola86dVWjljYWQ
tzd5FUQlh3dENgndu1Us9UOInpd1trOKWqmvoYXsDTJp1gSHvfk0cjZN6lKb1dNXENFPshN3dstm
CA4NdV5771BtXKkYpHCiSMIOdeM1SQa8ETYCPBUN7BnmVRH0KkIS0BKT19a7COM1pOhM6S/0Fh/L
0J1z9xgrqwn1cm2hrPb/RKO89SC6Bo2y2KAICkes6yDPFpjTDPTbkPbCqb7VrPSPO0QYhFMWudQc
3lCi36PKqrYsU+XKlIyZXJEYGuIAY5IfMA4fPJ0TJu/Eb7gbx7GihVCMDb0KLuGug9nSwUTKuey3
TWWZK5toorVOIpxH4Zm2DWE2k51cSXW+1IONgFC634nJROnL+7oQoNzcY+4rvFYFCsNBYpea7jPh
PsgsOeNVywAwozmSxP0p94XRXjh0pqKaUKnK4qw0hLr1kGZ48V2rzFe31x0apuGZFuIxJlxt1dcC
SZj55XryK5RQLAPtFEoBF9ItkdFnd6rDXUNhhosJwTo2Drj7ol1nnvdLokkDSAdnujd+F/Of83F1
r5oweY91yI56zRDa0r5n7WB8unLEi+39sY1OcT71x8hhX9o14BzZxn8mYfPYV+O+RhFHU5VFOnuN
vaidlzolqsZtBdcEeECFY9m1Wu1gCienBoFH0JUfhUzjdaXGo5QDRPsUS7ISIcKX4S0NqDLJNKfL
2sDPzgrz1k1CmiN14rGM/uNr6WE0rPRhOUT0E/Y+isP1crdmp4VXx0XIS7zkkcXlPnVBCQUxpjqw
IP7OTzvjZuI9EhYLeiayRzSvjKSY52fOzgBfIAlugjS+L/W0OTZdcJ8HqTpAsXsqZnFprH2hdWer
xBxBjZyOhBcdkqmY1k0zKDaBFrFgqSLpGGs6iLhpoyz9tZCFdpeNTLih7p/1EfOeRgArSlYTa70d
b2sDT5avaPEbfnXGp6yvIPm2x86W705xBknzJrLJ27hFSixY0xzppDwlYfo1UJDqmuER9nZxgGNc
sdLvg1VPqjFpVogVYVJNfbGHUsJcNrAYocD8nor0MbHKk12beOLBbbdE9K5ymd5rsrlz++mtk+6e
kOU7oQDARBXeScvFTBhnyGRY/zJOlW9hkl8AcW1E8mKgcSTjR+4tzQrIAWZyKC2FJKu6SWpgsiG9
i2QADSYlJBe3I5vOCLArdHiNWmmtK+iME0ng+6pNb5Af3LlaxmZY97ceX35ZY1bxshk0Ra3OlLBy
kleHJnrkYfwIzOG+zPOPwow/tco+acijdvVElBLoUYlg1i/8/RyyBMFXWBu9l8hEom5tyS5bN7n7
WpqYG00LzG+OKBT2IrW49DFFqn+SgwSjwekN90CWJ1lNzW7+p1qZkrJEwcwz0mtqRh4N++hXRdgE
IvWkgkzah29DBurGMFjLgl8UePUtrG4hOxniKWju9GdXx04bNYLRkoAIpHRJjTLJzkI64MGHb5lb
hgAiKNMZVJcHG1+DidiajEkmJpGmaARWwgDfoQ5UvCsoOCrRfXTYkOOCuFffcD5bz/9kc/wY1u1t
nLd3dZ+tc6vCaZiBmJ6M7tUNko+WAIRVkVFD6Cv/aNr+Y+fXx0iMXxMRPJuyN+98JlOGUrLPJUwy
sjs613+ywEPqmfaU2swm2ux+7K2HKL4nQIDcc48tckyotJUDVg7ucbCe6tDehh7RvY31C8U9ZAtq
Z9uOFlwcUxoyzE/OejCgqrshMviI3GlYA12/G8O9L1t/R7W82IQujs66Mb/LMNjBVryhDUFlNCEC
amIjUFrGFiLZb9IEtY1esSPw+aLbtCI6PnVqjG7ihFz8UUX2Bl8KNRPRXfuy+oWG8gY5qb7qslwd
TOp+mVffGjpO8tnL6iLTR7HNMFz26oXWwM7v66+6YKUeVuWZ84eavH/WKvqqpJK/B5OX4JZTK5cz
tWrvDLM7ulOIgy/i066MHrEwBlS9D4HzMjN3jf1LL8a30h0OvZUgW69e0/EmAfRJNXlEk+3feows
TuA82rb50uiAXNv6xXe8z+KbmOTHwXM2LKfOwgP/yDXC1WvBf5XdeQrCyxiJZAf456l0U4jVNdaB
cnyDugpFDF8nFAVqun5zFZNxbvmwSrEtf3uBfwXtdmlzxgMSv9auoGnhMuUMFbOTB8GBDtgmKFAq
zrYZ3xZPuT3xMTTutLXnEyTCKDmUJH2y4d7I1rgCfZGrMaxAmpcaH4T1AnH8Q7xXlbMLhwB1LMu3
lZl373YJUi3GEWqcSDHDwEP5dubFsUnFzp757VPYG69D/NoG31AvrrYZe6tLVIl97Q/QHNXwDB6Z
pDLqwtiIVjXiElGM7DoZDxDARmwKtebF1pnFgnD8FaAp29n0T7fG2J+nES7paGMJoO6GMJDVUSU+
C6sif0UW6wl3Ktf3cGpj+6XAHYmCk3xLs1u1VXbnafUfRE27aIw/HRNUgGo/3EsdqENjDfc6Bf/S
1bhqffbeo6vBzcnBrYztZzeG31QzbbiGxfekUs4ZfGs4TQ6+NX4MDLT7ic+YNNBsmL7pEUv2ERQi
M6s8dNa8/65p38YplMXMS85B+B2T7bTRNEjPwqto5gjQRA7FzIwCr5mRDjOOnrYq9BSs545SPKdN
Q7ptYrEATWS49XLFR2f1+W7MevBM5ZdRsFINGGeCUR2SfvoVaB3OJTvc1T67wDS7K6mYo5z8Ggr3
xsgQvVIZgG0NmjLn26WEBEFyZLeMsSx8prZwR4QxnNxY9Qj3Xahq9WhSaaIuoFxqJzoSOXx77Zsd
wRQEmljVMTMhXEdKEHsB62PbJXAB2/Hoda3FjIFVW9X0DlvtVU+D75RRYa0s9SZzwXq+BvCYY+71
u1Ct8QauoSsVVBoPVtPeGwRK0varJVswEuWNbVmamDcr7Mbllz9LTTPqePi9UHfnjMjEGmLsiAgW
H94SEzAAtQExM2b6glHQLxDaHaOAoiQevBT7wEhAnmD9XBaBtYXEyHDOUq4x1Q1fLBaF23qOC6va
vR2EFGatm8wmW11zNc6CZWyJTkwJZBuiWV5JRyPfXD2Adn5ru8gDKEEjpLevSte7je91D3qbZ7s2
Vc+e6J+RjeInyXqkRMHJMu370KAjoKOXY+nSrEjUPhNrc2tIb4NLFGf7xNLdQ1mzT8OHUtOfLKsI
0Nurd79jkQLd4XaK0tuQCuJKhva1js1Ht13VdZ2tUzz7OyJb8N0RW0AcpgALOX2QtLWGrcrJ2nxR
1X7H6HDtAyqNRorXbdScL5V/Izl7yyjAsRXmMU/biXqaV6zATnSSBTcVRkYV2DdZw8el0ucqRzsS
JerewiatpcWRfc6brgjJzVkirTu7Ylue9AfLpvCv9GhP7QBBqd1sXNsE9hnTTEGqabAiXIdIlDaR
aTwAxFVrE8J832RHJwKjoQimyjL9E6IVnGc5K8UZopyEgqlnTFcSMs01S10IMi7IQrv6TScCLkds
/WnDABcWqJcAnlNT0RMutFFtHSwIrK+AAowSeSSasQgVlLdNx+aRCwoCSWD9EkH9brIXPJUgP7IJ
sY2r7fCdMXCho9NKBmGBmZXGE3YD7VESf4LOY2fVpzxs3vKIDrM/eOsmtl/tsr2tBp9JCKfaKhjS
W7sXhDsiUvaKEjCKZJfmlfWzPtxEzvBB52vf1bTjKJknOAjVGP5JREhhKyh6gkzSOxpSZ3/on3oo
JiwMZrpSBP9ONz8rihhag+83lFAS8bqvywzvuIhOdLLCVcVS2G0yeg+F91wKSRYOqFGjortaCQ2Q
fld86FZ+Q3HtYawihpHyHRQ63PHOv8wk2gkPHq2+cRMN8DZw4Cnzxkvr31oqiV2xb70+4n9217rt
wypN6X94AdXXrGDPWeKJCYAcOtawivL42A72Jy00t1K3oVEmaycuS8AXBLjLwP9lutkzmxvmXg0b
cNDtEcz1a5mq+wg8097t+1+SCrrjRxd/GIqjbC/0Uqb1NLe0bMyGlAz6rTn0z54NT9bJ5+VWUp+q
LUWt3xJKIbtsorqchAGR/gwDz0SzEnClWXL6OOWrH0TEbNni2lNywfD+abrDRql2nbjdcDfZWbPS
zeHL8Y1ppRw2y56TvbAse4lZxhAkTl8F+y/ib6fHQYnc2ZPZbeo6uxIBGWoKRBmBnKi8ZL8oiZNh
/4xtxl+7dOlX7PH+dKI6m2m6b1qi0fHnyk1QIu2MUShMUXtva/k+j8KzE+FjzciDN5v4lvrTd8Ec
tKKsjzfiNZs690gC+KHT9RQpiU9kIOXnilLUOte1Q0FG6qZ2GTgCWuAKqEcPNYual3PqEiQJffvB
lByiUq5WJtPp1CP9qUX1RL3dPth2jYQvbs/etzf17pVcWM9pnthbO9gNH8gkmqGLMGBS5sDssY96
srNR/qw6k45aZlDDBrc3cR32ISwmApUFaALlS2ArMRz/rn4VxP4SM+AhldCSkEhocmpQwglOGrfu
bmVKEOvUmjs2ZJu5hCRq2ka5352mAC2naw1UuXX1UJP3HNltcqhU+2yaJVeVyXqAPehv9PhP7oQA
wWl92CMRs0Tjo6BJXM6JhgJM9wqymuWAw2UaQH7HV0Y0B3oRUE/Hamz2bDcRVw3bigUmC9nglXgs
Z6U7LH4Fms8GbuAqC+OO3ZUDCDWI3jsVZEgIMn/uwH+4Le4aqvCWai4OX/qUFK/sfAnsmbqbPnJ/
+yPh7w0hGCnknVWS54+jOhv16BBwgpDZVcmhw0sQjnyMg3TDj6jThhWjVLuOS5aVTZ/tKLPlHrka
w0GEAqRLS63Cv+taeWasYuCMO0JDtJMxJi9REVMYKV5ZmbXHRO/f9B71GI5yGZ+qgqKf7bUU9nDr
eoAMq6SFrw1mLQzDnYQkuTL6eE6hYc0RupTgpoz9z6optaOt1N6cenub+DOWtS2urZeeq0wnsYsq
FjwZdsRIHbom5h8hj5RmbT1RjZO/c5cMpSJzom3QttfGrfllbLPQ9iSG1W6KCZ2wTXF/T07aI6hg
aDKhhkwC2VGq5w8TssV1J9InvQuPvW9RBwWnUk6/RQniNEqeiWn+akPzvXG52NxEew5qyrJTM3wI
3/5QJuDWqHegHYwox+q8X1l2cvgSFQHukVZtksKETE76XjpS76T6zvaaFT1bMmVM9U5ne8o+/p0q
0SHW+xfKRCtZcN34yVM4VR/jp171FNm0Dbnlei4Neu71kWW+JJCL6iGIK2TeLgbFEjEbvAlazFvp
Y9gDEbLrQYDk4xUN0avhm1/52D5NE9XKzE5eKhU9NXWNa9ZdsWdIh+imZ5oedXk3lcm7niBCso0E
yN4AirwonjEK0AQQe7dJxd4mbWWi09Y6odzbY38SobU1sMDsgV6eNUv78p1sIDuBHDO6kIwTPb7J
ufKJnRQFdc9+edNWgN5dgPq9BzrWayAhGSz+IfMiGEnSDa3PSxMW26p0PjNLHk1V/imT/M6t5bCq
U9pN6miwqV4XRIiviPCBokWbtSC6p/SHI77MC4treN8k5Oh6cc9yBh5UQ10G1TLFO2blnlAzUYPJ
U6lFl3c6hymg06i8G0auJQxmVFlDWAv+m0JWvIoMau4KTD8rZ8KsQFPvO2Y02tlgyxq89p4lvgot
/o4d8T2CtAsb3D0OpebmtR/wPMjIvDYaNZo5KKBGx70icYO+vDFt0gFBt9OMm6RzrHVTp6+sTOBY
ITOkqNkCG0+Ias3mN0yKkxzwnU/qGQIHa5ZgggOU2t4VuUhY57i0pHuuRACzZB8Ko1yXA2EFPlZF
4m4Nxt7OQNcSfVpuTV5NKCBdVf3GzNpt1WXEu01YHTQw14BjMCvSlWGpvzGa8WK2GcQuq/+Y4vwp
JFfkF+a84EAQG1UbwloZcskoBWQ7kWtuS3BDQucrIXDzFtuQv+4Tdc6T4dXSrbtWd97zRN9Iz/wT
E3uMhbWV69pft+hhNobTqU8PTPS8bjIgHNXZSZXBMyYtTPXMD0nwpZtxz67+DWn4t2lRXECM85km
4+vQs4asA6YN1/CJLyiA5QEHSxN23ZVAFIi4AeTuS18aD47QdPblAbRGdl2en4PqMgadwao01vBp
uAwoea1zz7bW5IO+6CPsOUFr3iQxXqIm9ugKNRXDSBOXz12FkcVgnivpfHQ6+eDj0Z9UvXWs6X5o
aBvqAXm2SDlyiGvZriZKbONESPNDpNxwu16mICl2ejm0G13Jdoe3+yvpmJE0Qd9TY6cVAhidDMCl
QfeEfGqjN/xCL9Kvgn8A5g/R9K6idGyymhEHrxx1rBXTWzHAtfLNOQReBd9gnRge2HcMhoWYqNu0
SEbWU4dCQfc/y4Riv166vyaDzSyQu2tXsspt7dtugL+VN1NH6Yk+EE4Q8TFRSvayEE6LQ7k9jE3W
E82rk5oV8ySNcCKiMBuJWANDnO7suh42tcPGKK4B51HUs/VIkPHDNn4cCdU1+xmgQm16XYEbXhdm
+9Vq0rurxEdeU0V3TJmwLJl+M5o0t/SudvUATJ3ybqj9afkh33OLz9SnCd35hrUSgWRjWeyMDIGC
C+xknLsHqjb08xiyEk3ca5Cp8WCJjN3w2Bdbu0lAlxv9HltatSs1J+ZxNz00zM9b14s/OtMnDCT1
qLEC5hQwnB7yeA9iewjNaeV5gBbd8JI29XdT6jmGbbDToxxf1AAxfRDU2CIBRM7H4tuawazXKZoD
LVpAEeCcdRZhMerrNeqnqQpeUwu9t9XpAWEh+pnN+4AVMaIamTD6j3FE81GdNS0yVqpT740EYpZ0
w5/GHSnGclJp+BL0glol9NE13Bag4I11GEpRsicQ4c5A6M+5bcwTLT6HCHxeVsU5JYL2zG7LCPIc
8dMsm/DxlRRNe3agRJk06rcFeTy7qi9volq8J4A9KMRXt0IkR3JSn7WIVo1p7Qj8nAucYOVs03DW
gRHdFw0AbZNiiI96bj9By1jh22JA8nfD3IRBZ0qHqWrwpcpX4bDC1nu2ja5jHqiJ69dRp4WK0PJo
x413NfG+IGaHTOZkANpVaW8yAx3hMFJew7JHJhpjZsQHk09FcMZzTfcbWMUqiJkqOYUmw+Of0TN7
lfZ0wiRVB7NQoJqS4Skz9O/c1L294RKfAQxtZL7ks2tzFpETGV6gj0jQ1SLa2bXsCC5hB1BrrN5O
JqdkHEbZVtRjeVMJyKfLYbnrFFUx5+I9uNSR4U1bNL3tOWLn5ybOrQqVeo6Mp8NAgM0OVWrVjRwn
38Wv6dls3usmR55YnxHIabvIN3Gzzg8tB6TjbNmEfXJaZP9ijsv5ewjmYJxoScchf/mA7XXdzuhQ
HNCAQZdbMyL07918Bl1ZcJqZAYf0puAKjX9u6jNtdJwPXurR/cZ4yS4VNOpy0ML/3VruujM4lRjR
BojdUcuZb4oUeCCLZ24uB8IgyPcQ+UXM7Np4zuaJmNxWFC3J9J17qcuh8bLq51bqqs7YLg9isqsR
8s5PSgyz5A2NH+l80VWB08MiH/57ECJkU92frTTQMPqYXyoBcCh5h2wzjLWkKMYCQQGN9DS94k04
HV9VMpA2RWdEpDnV1hrRo9fTxKockFRmPxEcMH8yyz+83GKpw4fQRPe6ZoM1wBI6+QlQuJsY2/YN
itadYw+ndP52O/Fc1YjGAh8l3uispZUXMPxjCyyAL2jTEI4IHf/Ua3zqekjyxd9vZvm2lkM9f29e
Q6QD4iMifD6W8yAchdq2hviIanT42Un7LXxqEQMfkmM8jkhZN2le0p9jL24Z3xREf5Ndp+E1x+ja
8Fsmra1vwE/h6ypn6nP0f5+LoH1Gqu5h+ax+fkx/m0nLViwCy2agFz9Deivdhh+33OxjE9BtmfY1
0YnO189jHTqdnx+3y02/dPKb5dCnM/u5dBAWLDThUDZuzEU2n7DzaWqbkyTiLX41azaePyfT/59X
y8nlxam3g2B3Zo70yrfllGw6A+RtDvHFGKIIwVVw9BE47JeP1F0IvMuHPfxzafxcH//czeoUqSoi
DIevNQUVcLPcyv2Jsl1FnxFhBCXRsq5ufg66+u+t5ROjm0C7t6KDH5TNdJOwcLoZhxgd03yIba1B
IsiSJEMXw44bKGFXluG1mQ+0Fdq1CyFnJ6THvnEURBGWGfMkuKbgqsaIL9csIxrZlHXDktKIGCaJ
lVI5F3pI9rkPx5smtax1q4IGNRO4l2o5UN8PaEff/X2+gU5tZTZRfVxevvzADFziITLKBMurlh8U
Y9gcoonEaSM0rJNtqYun++pSSpM2LYXhNOMhktBQ1Uigr5ZMu/vlGYFXqYuw2g9k4HOE0v9embaw
wv2C0Xo0k01B2flqa65/dcpe31ISan4e643Bv2puRsxLmZtovbm7HIjDHU4W/JnlVcvrsR7V9yOT
RPvPs36eiscoK9L2LkjDi6vnzikqW3Eh2RJjArZo9smRuATzYyM+6G1K03sziSSAjcNKnIGwel+e
8vd5TniCAKndL7+on9gccwJMWzQf6HeHS1jY5s8fWZ6AC0eQkjixgcMnySjIn9Ptwt1riU94KoJJ
dAEBmng996i1h8420cmrWiV2bF+E1t6Uk2edx/m1jO/2RSMDYJ1ixt0vjy0Hpl+bJQ6FgL+PGWOU
nOf14BiW3nEohz/UIsNrIePxUhTbgbrX1YW46SC/uwNna14cZ3yMYj07NU1gXZaH2pGuoCQlaqMh
9VgeWn4YoVw/OiabgeWx5aCssebL/vcjWsmez2dLJUzicf4+Netr6E7FQA9/fsryg8gmi6pxxOvf
v748DtNoFVeSEJN/3pVi8UVJmr788oxxfvNp01S71tHAAxWyvEBdzlzbuy/mQ+XCqxUkz3UTBiDX
7+2LkUv7ojMir3NnLJEe8hj4J/sC43yYSaV0wubHloOCFHGas8FBR/w9vSLNTu4coWi4nXoKU6u4
bOVWm4CUlh3pkMjlnwcnik4D6nm6wogHWkl/eGAlCtu7vzTlowimx6phvT7JYYPp77NuYu1Szoes
GoJdYHrBXDr3LssP9Jy8ZVMi27HR0eJoGJL4dhi64/KUn8cq71Sy57/83Is040rOxak3hbknLj04
FBpBG9iNpztkAaspJ35m7nSFeX/2K/uTGeulronY8thmRUOI8r6mnR7f2WgxVoNmhBtV98S8V9sp
NJ6izlSrvKQXOxjuc2F6hxpgau3xhhk1VnblrByJkqRWtz3+pBGnWzP434WC1RgWMtzUubMqydip
U0/twqT59vr2GBkYxsrQq1atGVcrlSdfQ0zIKK7ezBx+O2WiAwI/+plF1cvpSFf3ik+hDOtg+SHR
H4i3uaJvGartm4nFesGvuU2H6ZevkUfKtX8a0XCUmHS5uRycxtVZ3/VSWy83xXx/+Ymd5KCFID83
8f1UDwwbyxNUEnn/fe5yvzASA6gpr6r+ueVl03gzpd/kkxA3tvzw/57785PlFW5UEx6f6sdS06Cu
/332zx9toVCjppl/N//NS1I03m553b9++fLTnzc2AW6QTURc8fyWKGxaq2o0xWZ0vf+97eXZ//q1
Py+MrKbYVEWI92l+5d/3a/z933/+5N//WAVRhWVXff196F//2P9/UrY+ugdBWhhabb6Dv68ZoIOt
Md8B0hyHx9K2oz0od7sQwzUviu5BCwd18EdPrkgjmBm7AskqPLfoaEVG9yD0vrh2VGPmO8sjkayG
feEG5MmHGCnpVR9l0qFLqBlBbseuHU9F3l+scd8S1vEyOFp1h5ieQOBokA8i6ShCzD7Zkz1VI12g
eLRphoZUTS224WOlkB7x/I0mpu5hueVn6HfpPkcn9O0VVXbV7nRLqx8cdniUtwDPsNEw2HZlTveo
UJHO8d5VYmDDKogyNtxerSekpPvlVctBS7NNXIujW0JIdYi/O5uC7oyS9o0dd/HZ5lpelYZLEoxt
U9/O0IMFgkChTg3TsQQ6sdwjPWGigYDWJKsxqvnAB+5DGN27bMwwOc+3tNyPjj39Io/enqtoL7UP
CWFdj+A9DSKfZlyh3mLKw4LB1Dl+FF7/HqT8827GBl/XkYsWdu2dkIQQBWhW8iXN5B73Kml14UC4
U2/d0nL119B15Ltr0SemD5zeidjRrlqm3no6C+9l4d6lZvLiud74ISJkQLQ3HhXbglNimwWVxkLd
oX/AqJRrL5R05bWcxvKeF+NTSSjisB+gzGZPb6afYgPySutVMgKNmggflJaRiJ21M9TWAO3gzn5r
jWbsbZ4QdUeATEn5pImBV7YnezkHkpDWPachxUQs7/c2q9JDQVkPqE+wW94lRJz1ZJpE47TTQRs0
6viUvFDL1lg6Mt17KkAVzE26/tYnmPTGGXV/LVLjO7az8ULNd/g5lDGVOSLT9/1Q/4GGVVno1Qd5
kDolmIzQbG8aW8DluC+kNu5LfaCPL2UEvrdu8CcgBNLQ2yuipe7+HrT5btXXlzRP1u2MMWsAluBG
CWktzHerRhecUWq4AMGkqFA8J6kv/uB2eoZJUb/RBIXfnhXNzgtJRMidPZQGWa+DwcVEThjt2cS+
v2pG2rQE92C7N9iJnTzH8k5N13o/t2LxK8p67RzEY2FtSmRsRBwZxYM9o+iQeT9XnqauJT0WLiEk
fVrrQPYsBwObQ8Ta0vNcG2oNgtouctMbM/X6WwoQNV46b4dmoDmiFCpe+cDgXhOkaArmzSIWMNeQ
f/daUl5rq/hyxzh4hao4bJBFR/eth9DOLmiDWcXwFaJxIJIAwErgmDvRFyXFc4CrfUAl0azpDwgD
M0xYUwcZ41bd9xb7rHhi2abPd5fHwJ7cqKIkKmPmkYTMG6Ju3nsF4D5hgbeLWVExpgQBVbOKoCRM
aD3BQ5d/HZLq3ncL9yQUtcl0EBBt52GkDLnCskm/JE5U3Hal/0CEAMGQOm2u02gBFbdIg70nGFne
0CQOdx1UpxctzK9xiBgZ2qMHaqh9M4ThvLaiyDZFaVr3VWMTPuDHsB1MQLSF156raGAXTAtoR6wz
sdFWYD+6Qe7f4tjBczMeMxW8W14yW3qSkWZOKYblsVa3bo0GxsSONad79TXExjYG5AFvw1lZ1K2E
7Zo3vksseDIjbgLvN30X964RLFFAJAWshKRs4I9RrBdaYz96dlVtXaT4O/Z28lwE4Rda7/wGEx5o
Fi3gggaN+OkOHnJMSh9Xq0Jxy6be/9B7gA65Z1GodNJTUDAr6o7+SYIvzi8taK6deCwml9NWJDFi
E1n37O741rCMYPo1nGNkxc08KLKubbpnI/ZGFv7u10i6BpGmRou4hqvXyUmUZ8qKj8sVPXZmdcB8
1q2GmatppvAKUni0Ob36zRjOCzi9q67uzBvI044yaeehR5rv4vyw79gV3KvEk7eh5hfPDNPMMR2L
WOnrR0DQvM/MfqwnKR4tr/xDUFEmYuNcz1wD24aVbRRddlvOd+V8N9DDYY3Bglii3AnvwCRh6grj
9MvO9nEzVr/GGY0aoLcrDUe9o/6+W8i1kKrXGpDYR40PnxKVzpDWZvkf9Cuz+A8h/iq0I2oIWNbO
nmrDXdDVxqOaYou4YL9de/VA+NiMDCwGK6RQr3JOU+6GaA5POllsYMy5vDVjbejV2rXtmRipy3Dv
6cO35ToYL6uaPq9w5hRYZm2IHAmR8r2Ib513prSy2uq8hbUhq/wOyMSwkyGCY/j1Q989hg1Il0JX
wMC5F9S0PzUf/3PPaRRW8ePP+B4BYz/CWPMBeTrNe2kXt1LEUOhj+r9Z1vFfc+avuR7R2i4jcLoc
VU/0RE9l9Gc0xLSBWjuxrtNI/8MiVG1bY3W8+pY8l1hUX8gpw1qV4shd7uLs0VaoK6FiRVy5yzBY
CiCdiTKPUZi7dyTqpodgDFK8Fd0ZL5r+Di5D8VeEcz8lNr0Aq7Zj1JST/ZTheaBnPZd7Z/eDY/73
luaPwxrzHwjWGSHlwkw6VA7tiWgsaNIvD5JW9RrqwT4mXa+363Zn6AGr3mEw1oGPxTrIZLatrTZ9
ypAJQwd2vnuXXCDDL4wtiormUqBXQoliPi/39FLRQ95pg6E/92mVnh2bimQ+Y1waDR9Pb+J+7pEC
3k/OuEbzNb41FUpNRNLFMRR68BjpkgDWMdpFg74XXY0MfJlRNbasXU59YnlM1AVgwX6srl0cqF01
kgmigSnsy/TL6JynXPTJjSCaYpfpGGnKyoFg6TjWZTlAjiFKhGITqikeCwaMDC5ZzcuiTBeWPJhG
UK3HqMUpb5CLF3QJkRkYs7fD/JZ7J0dimLCQwt9oXCwf0z3njPPtjKAoO/+riZ+TFjBBbrjBr9Yi
AtWYwvzBnAb7BuIL3sBlxvToO5Dopqor9FK1W/6z5a6hwxBtpAJRiqhUZw/5aAXWqy1w92Swl/ca
kNqrNFwKTuiV1yGXyhNZwE3TO49hZXdP/NFvs6m8c68RtRzGods99HFIJorv1reFwoWWFZp8UiZR
D02YlfeE2aLple1Dlqn+3mRX/myI+qGzx+F++YIbr3/Ijak6lUl5AVkbXlo/ZqnTyeTLC6iMisx4
N50Af5sKs5Ov84xKA0BL2DjIp5ZGgsZoRjZe1558KzF+NZK9e6C5HZIOJ3vzCjjyg5vHB62qs7ea
WV8KVgaxSvWrTIwHYXnpG5OI2qdlsrMcVGEhEkcC7eptLhhmw6w4TXa+6zWP4MW8++ocdEFNB+cq
y3pS0v5D13ksN45E2/aLEJHwwFT0VhLla4IoValhEt4DX/9Wgn1vxx28CYOg1NUSBWaePGfvtavQ
ugrsj/Rk8CHGVXObRP7L92nwIWaABhkU8grD+J3Wh/4KuDJ6Bb2kqQsH79UjRCP4wOkJtWH70ld5
94jGJ0GH8DTUdfpTpc8BpqMfg3+Gctvw3qCYrh1rUJaluPwIY0G4SOYzcVKXDVUA+IiWmVeFDdZu
K1BhlS/PjjsTe5ji87wvO7HlO8xuYOWXOvncZcJZZLlcHhZ+PvmXmC+92gH1CRa6rUf3opW+d5yp
EkPE6rAs1Gtkg7K7sNFe+trAqySlBjWpJj8SD/ramyDhPmjaC1wW9xH/K1dmN72llpueXFoLTx3O
j6Ouz9+0MvHSlDV8arXVLfsdw8AMkmCJA4WNr6yT5mRW4ZsQeXfOBqXQVVuT8X8v//uqFl2ocf7p
x2S8NbNXH/SZCU+Jpo5uOnS95TZ0R8GgP9EJ941j9+xoM0lmsXE1SsZWxbKlN1HJVulMxca06IFl
9ZS8Bwnp0DA/ktZFEiqaiD4cEojeToqrOZcG9WtnUJPS936QBVinO7pOFEjua0/0dA5Yp3QGbZ+y
n/o1SltxMNVlH9p7srvnWy4fiRdyH3ObUwjnw+kzG+QTW1/JbHa0XyzD/BgRo+HgC39Q6FcIQsGS
NXFdIEmGelIv1LJWwqFomBX2k1t+xULCNzH7D9s2vGMWMTTPxrzajG7bU/wW2oX2+Q7IQ/3sJATe
N/k2JMHtGlcuBCpnbqgpOBiiR0W3bgH+1ItQv7iCibqWh8lrxDJFII+3BTEqVmNDmBfjEK6bpBQr
B8rXs5Zx3y1vbNFFiGRJnVg5WGTXYVGPF1cjuoQO0zfCAfTE7i8tCX7+94mmjd+VXVnn5V+adPGR
i7E4LetXg/oK228qLlJaIY57PFMEa7SwCcrhFzplVuGbBOu4RokNwMurWdeT+rUu5SsHdSJ81UuD
S6ussk28JuqLY1N28GiwkS5fTTzvN0kK6bYMkalKRUDMBGKLQffd8wyT5I00r83yuq0WeUjW/v0y
DO0PQduAznNHhiSC0+W7vNkqNgWgTNqabbWtY5tY5976DIGs/s1mjv262oBJ7qpzG7kG5u597GT2
n6KTf5JMl19MrOkdDnW0TpPJOoxJjX4k9HGhd/01NXgrmAxtLXLncbUBUPfHzv/uyStNLPdFepH3
px/8Taa5OVI40MiBkXQ/vgYEI2ntT5IcSgLDELTS1qAgHsJd62gJVsZuOCv4E7QoBtcp2gTQQRVx
H/BuQKYBWuTBXQORDTlHBuXr8GHEJo0312sefa1DC19bHh3HorkUJbiNSK88EmhdY6uIcinsyUjq
+qvvDF9kyOuXiUSQ1wniwYoze7AXbrmdubeh+eK2ckZuT9mMzruQGsdwK3kJJAajbJbo7W2L461t
Er+0fAs55FdGnCGaxsY4ptUYveA2pgR1puflCuwI/hWPbmZPVs3yklX50Ys1/hOqb/KkmJ+a2UAQ
/T/HU34F0K26DvxXnVZn5M/b0kZRnMqSXCrTocgqAuc3DVSmEorxJ1zP2Wi1g8NRXU4VeiAPFqrM
cvkVucVrRw5E+BACp6HA+8cvwk/8Iec58MdzJgv5Ni4dltRoauqtzsHDD9T3/sFKe+8yVgTKsQoH
n033HcWd/kEpyMGbP7Evq/i77bTHPsvbt8Awxb4qu9ehd3DUVTmaxTkVj3kWiVU7mmvZpvYLhACb
vwg/TihGjVNMZqxm8u+e8E5B/Oe2A8ey9cIWRxiYhd9O9SepOAQABNO3JVseDnUZv1vRsNJa/TJT
uaMSJNYG4b958UxmEwTpkl+ELAHWWqSQCmSYzESexX2YI1oOYWiJMN73GaJwOKEuUTrleAkKMq/a
rvS36ai511Lz6OUYxltZO9gALNZ6zVWap6zunnA/ITh0Q8a/OPuZB6B0kpWxo+4dnzRq9afR7+V+
zEntEaVpbYLQo9iwu57tXdvjfFMkv7lvxX6c+z+l43CQDmcDZPTyfyJPbmMFIakWcRtEe5PbDVwU
XvkxiAiONvPiE/5J0ZsIpZt2m7EUcIvaxVVvB5OJcfsi9LI9QAGzt16ROEc6QxbiuKZ57oViXNjK
Bjq/4GttNlDINBg0dnO7PwB8x1RrgAMarKreFsnaiomd6Nu4vS0PY1oSICnbeRfl6Xcos/oWyhTq
kln+gIm6P1GvhBJi6WzEAXL6YtpySCz2AifpRzHsC8/n/OXB5whLhhN6zbORe6qo2semdovHXmYt
FK5AfA/8HnuyUglVS8LzAp4lQAO6mGPMEA66+Ao65EJeX6SS9mhIabxVIL1r/TFGXub0gXa9d0/b
UqRrOC5oIXpoZJxbo2GLWm5HJJQCW5sNfcWxwKMxhIf7nwLv87SJQ9gjraR08TL9zH2bHgaqEaiH
VL9h90SvYHpusry4qd8M50U4COePelJ4k/snlAP9NEiFY9e/Oo5Q/cfW2pml679H5nQQTf63nxPz
SdfbbNf4kIDSJvNWd1qmFrL/uHn5WDUoGRZop1n6UMMy+xT9QVw5XlECovRXfvH77ZOL9FLFmkaq
QHntIl2S89nJExRg/xSHuAyXNJoyAOfYpX50ghyPjiNHfyOHHiCIXpClOdaSkM1gmp7ET1pRETCu
Ip+2Evp+uQ2mCZgCAqNog8iGvgedkeVBh3uDlhtnl5nDE2a+sw3NUd5MVbsHYY1PuGVvM2yDAKlp
HSpoppHV3i6GqrRNCT25gOpDmo2220+riP8vb82IKIUpyHMk7eCnHf7BmBX9zTVkWGWDDOueIZKg
261xBGfrTibFntSj51Hnq//9cGZG856A1/syADlQiNUQ03OSTd+cQExyrrfj+NvTT6aGMq+WcEBb
Ed/w4Oo3ZuRr3x6yq+eNr13W96+RGfevkugh+MsvgW/Wx6LgNEQIRUoFahrNay3Y+XQHg0ocdWgk
1ceIcbnORAx4k9UoYbh17IuRKMAKo0HXZCwVAnlv6HXiev/FzM6MdrgbXdRe/rirkLnsUh/BXyIx
bRSp4+0sVbrTDalIAM+sS0uAD3K7wpEXMexrFyoqyD97b6S29tGNmKY4uhymStGPuxQQzP/5oiz8
3+YsvOuCka0pPy4ViuEFcJkOdFFRJJ3dvq1XBVgvkEgpWs5JpOQRhMbT8pdOQLC2QkYM3WpjOkVF
NRz1hMPpGA8/yycnN5kxJUl+aELPv1RW4kGg8SSCrO6zzQptT+QWXvNAe+pAA3ylLEq4aiP/CQ+W
sbM086nsonltqmN+JYj69APGwIYiaFc0XReoPEUs5JVl6YJkSqKB6x8bjY6xP9p4ofJurg60x/Om
U0wGOhb9oHAivBLK5yhzuWMxlq8115pOYxjiPJS4zmnIz789OlUP3YxqXfNSjMetoZ2stpw3nm9U
T0At+RPit4ix5AAkLgqd9dCTP/89kZsoMJg0yvIzCWS4Ka0Z47gv/o55PG0SZAIH+vcVS1zW7WkR
Nbfl9J6oUKXZaCAQdfTRIFoi1wKy/pBi0Pg2wnjrm4P1D/fY0XfSYucAydvYfjZd8F2FD42eer8p
tom8wXd0irzS2lNRFEyjfUaM7Hi6hS7Tb7vdff0BBUiwQWZ37y7JnomQ86/AIRLBGiVd1WAMGNoL
/PiWbdIE9ImLyA0MTqb/0taYJwbVSKD/2qGmnA6lao6QkLGuKzAQsp4BTxrcx26cPS+LfRWHz0Wj
21dCu5QluM7+JOOPEKL5XaIjX8OFXvVjMEEspJIadO7fkngYEEnNevlsASRrb0NKSqruxh3CG3R4
RLV8ctww1umQzOQdagRHEoRu2THdhElEDNfhY7m2vl1WCletZcM8Y3BHfnsPi5nH8R/BuvhsifFP
lcL+Bgo4rIJo2oH5p97RivSj89/7zJv38DIgfxrBeCwMbG1tPhkXgAe4D7XhLXNm/QOxkb62vLC6
QtjsoFlVlw7NEr4R8Hk41qsa+FUYrMbBmbG3Fa8OiPh/av2bfp29hWdabEYQuBea6mtbpS6N5ZRd
zB6N6UBq0fLQTK5/ovNLpq+9AlEQPzZ29uf+LkeVcVnqgcZEvzq0ACLoAP2lLtdWRTcqFnmvnycn
JT0vJHAELvoxNtiDVI3ZM3e/NMjihQAgU5aaeOrJUzjK3jo5U0/3uijj4QUOvo1SNasvGfbSByJ0
pidXgALMCNwu3NT960Um4qxyhIyeBRAswvIlIOUQdxRIyQktFYoumLx63a9wX4dE7kC6MbDV7MYc
k+s8pAQb5jiEPQzz3dSKYxuNMHpBNWG1G1kxq3a3rKpJCCnMsOeLHzc6eBwX8XdowtnxZv9lJnAF
Tfrwojl+vFvuotrqxqN0B+SQTICv9321YKW8jJIhBGAp/zpr5V+fupxieQAXmTe07zP76BKg9SIL
42XJ/rELvI6pL59rP31OTIY1kdv4T/d/sI7pjoRxvdWJJl3HDt0zmhvmxnZqmrJtwgCn/JXE4ckL
9e6Qu1Z4oXNlotKlWMEk9iCdpHnsPGd8aLsAkxB5QO6j588zzdL3sqtIJJgLx12D8GCOpoopb2D9
ooIhFdDJgJIEUanTxXWxBVfVR9QXBNjE8bQGdSK+OKv+SSxmqUUKKQqr380LGp9DG5zjtIuPo24P
iL3w2hVV3OFd41li9v8+i/732YzYZBSF9fb//94BFD3eMVxaNQvSOBfQAlS4AVMkDWsw/eYl1IBW
MkxE76XJzd3YZcYBL3+xNSwhv2JCxPDx9t95ZyCu7y3tUnkm+SMNCDb6Mmagy19tKg/JyMkU3fhz
bqbhp+Oi543wB17Iwwu2NAovAcb1A+I5ZqdZN1/tFvq4bJL21YoKJQQBZzVpRJ3SQNjmSiu11P3L
A+BFxiV0R6Gx/Amqgr9sStKPncB+sDSQw+hWONw2+F0mS5DqpXQ4kUiHDT3VeiPJDiIMmodqLoeD
U5letYsSuwLuDKc9U2fMrIMP1dYzrvushAcb02CZDJpEzIGNh4izJJBUXEM6yNpjmuU4urCivPcT
6mesK+FuuYQBhZCJv3vM6ZUQrQBitMvYWJhT/C1Dyl9P+3uPLcAEVe/dwhho++MhnDAqnezBC05l
oIb+aNQXvpnwzOKyPFseApqkhJuTGRZVVrwxTKB45myJo4EldvkVl4cpe2dsVnwm+nxy1b5lImjO
4Rh/W2CkphCQwzY3BmstepMdNEgPguAyvPWhcerVw/J6k/2bIpdHprMlonim4crgljto5PDBbbUE
tC3le1B2n2ND8LMNR8OWVvqEe8sGZ9zhXpMhDgQDbkTEFK0IfPQ5hVPsc5rF57FCRy41rAZgtshd
UBvNsliMkf9+/0nNmpgncgI9iA2Ic7s6OU12xn450gWvUwNCFw+46/RTU5Zik4LRB7or7WcNCx7z
de09CgkHBd4NgVxd4qUM1oyz7c0YGCMGrtjEFjejTNvfpz5A8g8xunIAKw0sIHeZWRFcFROXnAFM
amF9FnQH/lNwWGwJ/KC/FiGCAT4bQwnQrGgss+fRksgoJspOsrMT6WavmmdH62hKUai3JLzFvtWs
88Z71oZ0/PN/n4SUTrMWBWeLTAsGvhgvl+aUYeA+UIruq+swCQhFduprRyn4dVhmtsBZoi1z9S5q
4p0Z1tNnjbfgdF8kKyO931auMNF/JYL7Iw+i8X7X5fMwrtoae9aYpaexKrO3nDeKE6/lEl3gPRPh
ofoXTKvdqkr2YYllIoosDh9EhT7EeDC3uTeWj0uPUiti/aoXDO1kc7DQdGwWYQlF3sasPe094Ah9
SAC7r0DnFZCqdNrs9AODA3glzlFV7qwT1/3QZ2r6ZYpjUow/xY0D680fxo2tLmUkjqIp7GM6m83G
+5O70IRNVT65vmbcEuLwqtw8zBovT5FevzAu3I9JaX74TT4dIzqLqKf+EFoSnIxGBfSRdcRT/Ibg
mGO6GiRJ0kFKCzIlOtR+i9KjUmYJPt7E0nsgiXLhhVsnj9tLUNKnbugnhapOAn3YHbSKUSKHECAl
hkKrGhGuf5BaR6Z/xVXE+DeY8A60c2ODGFxt2tJjpEGfexttYESL6ZRW2T3/zIxZBjXmOeWcm48G
niTqLbWOqLnz/VwelZmLeyPJX8NOjtu2ExyBKjMjYicP16jr+Ru1DWP9SZjRfnT8s1011COEh5Uq
KcXm3rqwaJzyJikgNJtxgP8Yfo0JvgsiRT9tCb013pbLOnKNTQrGIKirMlgB9jjnzOX3KAurXd40
4kJ38N9n3OT/PssvowmN0tckc12B6gSrxJdla/gW1UPuVxCmUiXRiqv8TKxJ+ZhW8lUIqdBs7YT7
PQqGzaB2TGy5YOME6bj3d6jim1aujj4C6Iq2tvwoOudDaHEaKeKanzORF0sVect2n0b03ssSe28H
IEVaeveCA7hQyq2Ej8XN1r0dPTap3p37W5RH1tnqh1Nfpp9TMmmPqac179I+LOMe1GPd1TjNQfNX
7+IA2wBCIib4hb7Cq7omyRLCh1YIGBNZ/NvL5IvTb91Sj77tmsM/4vHsNIzSfMaRvEM/zjSKol2Y
1rUE28vxI55NmltSvmoG0zU7a/G/dW5f7FzdtA7kaQd4M2Nn1aqTQtXl3r4JMjyXS8XHuP8ChaLa
tbZBcdEn2ltXtivslnR355qBk+/wTrMvOmNkHVFGIBcb6azAJhsq3KhSfCuyVRRuQtcQ30mXfy0q
jtYczBeiFTxbu9wPg4U/0JAPcu3sY4v1cco2kI78PjJvvu+0e2rxZM+5LqfxwwCo1wi2DLpxreer
ZWpNsmP2tDzLIeR5+qadHeptyb5S1hyxaf/Z1zAu33DU2++GsMAXZRb6LJ+uOEiDjmV825M19RZ6
+g861UNoshek9RNEUXp4Zs7dtZxqOy9uj2GaNJuWquOAMabCbih3i1REp+u6oo+9o75IbzqRA6vY
SaevZJa31g3pBScTNYXsNoze/QMqBrkbDYy4ic+M0x/UeYAmz3b5nCwfm+XS82iuT1a+tcdce8S3
GT12Q4QUBWoRlFLakepoV6uRt1cE6e4+H68nzIKh9RjklbFfWu+DO1pbTExys1x6UeUeWyAcxJuz
N3TTX/KbiMhWujk/SVB0h7H1mARG8yyE/1WmCHWzWvvNDnAaaoaa6sk0e9MTIQtyNQsrUDNwwk3U
oX95kGuQuPsEHfZ3WHtvTj7p72PtGBvy+5yTNMvh0uazgfUUMrpZMqrSdNdfa4YWXwJ7yM/AnG6Z
wB0u6UK/aiQD0tTIyQ4OysPYRKq7jgqiRvND2ESNxmugkSmlS7JZ0jfPhtEj1DBoVoLvogPLv7ID
EZwd29Z6XjZhWaDUacxW54CKHTMvih6IPh/oRmtOaLPTR4sRG/Rt218bKjc8Js7lihITfv1cRRs+
mfnBimokXoKPrYBv/ag35JGJUbQfU05H0xDnqte8g20VLimISnaK/oOmkOhIlbKik2dW0XXZJ+cM
aRRmlY9mhMq6fKDsCsJjg73hPXRNUoawukYzME25fDzVB7VW7ZT7Akj7P77ZRqfvOE6Oq+Vv4I2G
v86VpG8GCrghGjBHZOQYb4jY7TMF+aPektY8eqN5GWxKZGwL4p2Rps8d5luIs9XlzNk31BFe8WvF
BDm33ZpMuZnOoUuXWp3aDZb9XW12OL1Vn621zI9JWNEhVRo/va6zo2d2zVoaLJmVq82PpLGmj4ng
/ls+PMsXgGrDBJ0gSBoMTy6tBi1itnxaPtwM/ZC4b63GhpFl8EW8mh/WDS26/UqDQUDcSe8gGkZe
h3HfRUZnKotFiVixw2B56SiLGY5lB59c0gdPryvithkYIPubnuwOBs3spiRbGGDskBrwVaWSCWYe
ppwRedF9hb4UkMEH7al1baXhQLw6au+6VtyW9yAvHPulAzCfBEl1mJwAOjge10MgLP8cuihr20Rv
bl1JeySmp/rZJPYH4QlKp9W5YMIdmsnWVHkXZD1OXYEiUYtqPWIuoExNnzAHmvs+nsy90OvoOkbF
Zkg68WBHlEgm8Xs71Q+EplSGH6bpN2u27fggkt5a26zgm5oc66sW4hvzveFwr1jhWWISS+XfqTNb
7OA4bk19iB7/e/BLJtqT1v397yVMVtsq7quzl4JOXUq1YmCMKVIoqCHlzDr34n4XL15e9Sxcnk05
k5QkwcvG7TEUNUiJroGcN3TPJR1pDNNW/6rTTvd1w701XiMPce/Va83Bxzt4yKcJAL+4NnRhdUUG
GQEePWa7rr4Azpt/NzambBfU3DGXNdnzufZhE497CbAWrezBLflNR2ONnALLAk7L09BREOFd11+t
wfcgC9TEmGneQ8npdzUS5Phwr19cGv/QtP6566ymQY83Uv+fGNjBGL1DbzZ7U02Xcgr/PXDrAp49
l7rN5LCi7cNBqpw4NfEw/e+z2ZpZ+TuxT1ofhZGrf1IBks1DVAjYVjNJdgkS6M8pdbBZiOi7obuC
Qs9bm63ffeiO/t7Cx/tBjLUa04kcUz1Hr+0xGzPxR1/o0ZQfHs3HmebXm+PSWLdtv8Ieoe3uIp42
NJ7DOtxn3K2XtGXtUeq6Sj0Ek+mQi9LvlqVL2oZYGwFBOUlUI9+oMYx4vmoPhHieGe6h/ULnyOzF
uvbqKibg8ik1QD6Qv8UoR10uXwgT/4G832ETSWLHlh/DY1S9XS511UVWRA+6pMljVitIhjoNQa5K
L1lr/FqubNZXDtDol3La11stnPvH/55pieqrk427LpsEQmDpBnim5s+CfuAt7KOPqW2TFZ+7Cike
z+g9s42rZ7F6TRvGf78a9/xq+VDev3d5ffmO5XvzGEq1HN2fhtbF3vZmudH91PowE4seYgpldiic
p0XZkAw24s/pfTDB0utEf2+Xwqkir3YrmEak0ptVRhSgXNXgDPzpsdMIfHTduDgs39o2XUXTvJN8
pggsDIw+OsVTKU+uAf4i1TgNTRwA3vq20NYZXuErEA/2vQyuTCSabztumo/RZAFWev2pV0HhpSUP
BIjGpALPL34L8DLro/Qpqqf+7FU5cT7Czd7rQj9q6I5t0Va30kqad0ZUbuprb2lshi8e7ZDl1bAH
xetN3ZujG/V7Osj5jOSlf5jIAn+brWtIC2JbzEqd7fTuTfdYQYmT875hPrw1SZy+Aa/RdlCdtN1y
ObbJ2/INra8kVbbrksnDf778Q0M1zIjsFYyt975HD79Z6NXh1vci5IK6Hpy1sUSWQt7K79j3n8Y5
bl/zqGiOY4uMsgRe+httAQCXMPr0sSDuXQ23JZl+1bsd0Y1K0Cy1w5cJ3f5AbCljYXWpyfaVKJX2
lrdjd+3IlIR4yetR0EzQGqrsPNFffdMzmmRId2m8hpdKTX+72dAOR1y3VMQlUy8Dtcahy+NuXwMk
O1tOtksLg/cGJd56WR7Hjnqw1khMtJAXcbZrb1NqAxnShfzbExFiiPaH91aRAPr21YlH0oaiol2N
iQBV1dLfSDs/2PpHhJ+MVbqwbl8AEopznlGq3a+1EM9DAEe87MY3rSpp5VP9P4locjlpaPU5l4F2
4Je19yQBOJdpphirxvC01BZpUSdPIY2X5QoHGe6vtndP5JeiG6FIHwy8Ck4x1bfGrfU9d763G2ZW
sJJz445yzN01Xu8dDMvKr2MB8yodNP09N8c/HUSOfxIiXTi8/0xoWh5gkETpEL0NVo/IvmLzMfg7
n2p3JCojT0lkLtiLZqsTP/7XKKx508tKO1MFUMt2on7uWI7POelZ69o069+Zrh8GIkDeYwxoe/qo
MKKhXCBJDTncc1vopAUrgVDs2chyjJJNtE2jL4bzJGPxeBZxwqjMJkeswQCCmDF5xceoQqms6C9c
VnjrcUMaifkW2jQ87QpLCXjT8cFqmfDFzDVa9GIdnJgTk/0G9giXtALGdYDI7UBSV4t2g2DbLoDv
hqln3Duq1tJtelyVg2xnKTuW16rp3fMhOkSFnW514SW3YRTzwcJ7SvQwQ+TltbqqfpVxis4vxw/f
M0iJNtA3dIZeXMMZVZI2pdnv8vJzcRV1RhsdvEHba5GO96nOlBzMUIk5FDEdILdi1Zbpqaqc6UoQ
kcZ0yq+OYHsw3HXZe9kLSOhJZW5dSPJfJtCgoinHxyLxlWiZ4kxWnrVbFMFw4DZga4I3x1HZCy7T
3RBwfdHkz5krtWenMroz0pJbraA4y0Nn1XjH0+A6gp165wa65AyHv3OPI2scpiU2W8s9RbYGiiT3
s7OWTUS+DIX/YCCMUlmk4mZGSYHLEnZeJfUbQ2T9JiWqI0S9ePD86pd8WSpU6mcyqy/pbS7DeWtk
0vzITUiMgfQECVltu2vHiNkHVs1pRzhkpCPDKb0zGcUogLKc6OQkVorBPemI1ZlbiXlIW2vNEbH2
GzUIcsWpnK6ypeYLR8/dW3gpnhJpgD4M2VqHwkiPZNUX17A0P6M+Dh56U7rvy3+A/tB95yQWPDCC
8x7McrQeI0URCpPsj0kPa+X2ZvvoyZYeaxNt6zl0zkCaxYa5WbZyfP+tc5PxQrRz/9pqLzW0yreE
yu9YxHl/TkPr2Sy9+sSPgwMGRlK/rlFVrLMlupvJ6IpqdHiujN+ZGcC7GkPtuNQ/FrCO1kaZHBts
SJL8s7WbRhb8DW9nDCbaUFc0Oz0MbnFNdW54JCUmBYKhuVdZ3OYAghKF41of4+qrKwEpBL2RPaZq
Jw2lfikzZBbPVZwq/UnaD7i50FbaQ/lbxo55thvyPghijPb94EDdLNw3SS29LxpSyZZnMT0Q3Axu
tetxte0iXC+/ELQU3bDyZyuCvin+/VKnsVrUCPyoEpf1DWCehPRldk99EUZHzdANcGGTfIUIF8mj
nd8yY54eUy3NUVWMYJtn8ctFT3yxkEjuZ9++EZyZ7T30ww/IaPS3wql+wkp2P7bBhMpuzO85Z3xJ
MHv5LOEz7l2qkYZIrR2f6fJZFCiuBenbf415XRSm83fUkLUZ4eQhsEWPLiFsFfCYNwJ86e/6B0hU
+ZtIwXBrzMNwMDqFXu6D/BibcDHdMst/dxYUZTUQKBJrixrzF0Pm6ZZZPVFr4GgIg/GnzwiVZNEM
2qthI6Z0pvkdfW1zThod4b1qIZQ1tTNbVXfxIaWR5mVzFnTRXLrYBrfxAM54ReTMm6cPe/ps4ioM
37uUE8gGDEjxd5WiXi3Ec2t05ktedfEGu5+179Royujbq8XidbM8lOBZ5jyzbUYrrI/FcTm9pxq9
Ssxk0qLg7U38RNIeJLYQGpnKnZUhwcAFAAsrJ2waOO78roVDSMZgLd7zEGWhVvzmPUcr7Mykk5io
wHsdj3Xp28lNt1VXy3h25pRl1ayDYzrSKKhiCsnco8WaGiv64opb6KSfnOPCkwzKd1+k9hlhAPWw
mhPmDUHLCWIKUkTCt4ou26UOSLIG+rC2hHteOgI+xDOajfW1HOv2Vs4sa85sDGuqdWr60Wf1pfsA
PsKeaOaUs9jnWYDUddR9tZUG9/er5qOuIQa8+aFTPuul+VJovnhOBnlzjIbVl9CIbdzFOBlS90eM
WfhUe7l9C4Lggg/yK8xUVVxh4uL48SUr2gJS2uZTx5z/oTIQk2RIi3DycewsY9JKIPL6sHXVoRSO
BK7sXDs16XM31OZj23loj/irviGpA3PvWdZ3l7q0K+v819IpBFv5rEcN2RukPD0GdWDu+jiLTlmK
7HqY0mbXBVP0ZBkA98eeZKIKiNrWSMbslbqCxmSIB3K5pKXGj2pCjXEA+S0nOcPke/+7FOrSqpsM
yo7l77q51QDNB0TFYvLbLDdTTJeY9qoPDqvVD/c3XTeo9+Zi0naLUaeZ8a2FRD4u3p2avaQMCyj0
KtWrVDkubi+IjtbsDmeJelHgimeUUJIhqS4NzUkeaQ1farMM/u0UQfEkW904LkcxqxzkuSHBrSQs
4UmrkjfeWO2d9Bvj2Afk4lU2vqKwI3HSS/tvul3YRGZRv7RlI67tnJ4tqtBy1RtkkjWOyI+0geuX
kFrqaNTQIQXJ8gbK6WtFn8CFOBVnsNbltL9fkxGGMIaoqlVpE+uTdMjRDWAe1rbO4e0AKTGPAZus
hfsKKUeZbrRCs16M0tOuISFaPlDR5QB4f5AaR0E3+3I0Vw22OBgu50evGINt5uN0nEc4CoQupdsY
W1jctbDGOt93UVzR3JMugbJmHHtfDAb3bhxD4VcqQsPlU+33LsbHfhPlTPFZQekcuESBNmnjHKJU
1OtlCQkLugxpFJenRq0oei9Yf5P8hsSTXm9QoWlKnG7vWU2wXpr1o8tQbSCJ+tD77vjktubfIppW
ndPYH0xsvX2Cgnt774Swc0RV5J2CZs5RLKApJgPI2i+S9zh7nbil1xBZ7PfKIi0kd3z9sFw2TGLA
+KnOjhE773Vkb2rRnUp7jI86ZfrFYFEcEaFuypr9IG4JorJilgqPGxwlrWYV2DPqPD0u/S9/Qr0C
LfS0XOmqG+bBN14HuFSBKVrHpfxZHoDaHvuyrK/LFcFx7XHmVASGPm3ZPSmVEt0saNQK8VhkwUgm
fF0dqkbXDnVtvlhCDTyVfG/IGz5dXvAhgyZDKFABqFKzmSrRID4zH352oKwdmUzgO1OXywPyLIs4
QIBx1kRgsG8w51s+SmkzXRLyv6/3j9ng8392nPz+xeU7Ogb6LrOR63IVSg4XU0eiQjwzkxVGjrVu
jIjdGDgU1cwmuw0Su1MwMqYwqn9vvuUOLLA5MY+dcxQY/9O9IAsXIwnBHVJgcrOz3F9FrRfeUrJF
zm4JfBKB7m15Keybbsd4ij+9+o7lC5aWCxROc7FbXvt/jJ3XbuRamqVfpXCuh9UkN7m52ejqC5Lh
5U1mKm8IuaT3nk8/H5Wnuvr0DAZTKAgRIR2lFKL5zVrf+vqAOuLOwjgL5bbOgX+avXssgOHNjckG
EzhZsOLNFESpFeENmWDlhcPvrGGcomVTxIeMpM1MLHieAY1jlAPu9lzqWFG+FmjjYl1/zbo3hZm5
pO3FhieMY7B5tV0TuO1mIUF9lQdJm4bncY6H7yX3j6EhLyEp1cOX8L8op0vYsjzgVBqf3NamjBSi
38FUfHRGgMPUvEgCodNU0GZQXoNnPhehXI+NbJHMM8aGVrl9SMfhz0cd0LQTQH6Mk+GhDc0JuTh3
4i+ztEtkx3m1p29JVzRHRbqI11TTfP17e7qZ5b8emU3xoEdsqWwKwt8vJTkhsyvN2q63GvNm+6mg
4oZ35ReJyO7DO70ed73pJjdfr3990DQjoQOlgq2NECBIwgpCNxKX4b75Lc4q7cSiUn/Tqnk8EJ6O
zDCd85evR8RVFL8f/X7N5MrLoMbTy7a7txOm3B3F3h7nVvIDK/KpEUZ7ZMWjo3UcD9pSDi9r4oab
FHq5Ks12vBaOGoLM6vTAzhqUC+H6U5Q4LL4u6GOKBgZ2Nz1dfp/USDgn51wYoTpPgy2uh+3D1yNM
PMW1rA+/n8ypdQ0eiCCiBImb+eWeTazaJYwDl+XXNK9dsp9OO1XXtqr6A2zucUcaIOuZ1bADBn81
+3qhf1uk63hh1duXdFbaVVG3BqMFQiSWfPi2ppM4iaTjCrENleLSZr4jUNlXDPpDVInHUbLdirs4
xEXw1o6KQT4WGvw0kXuyklsuzPV3G8G7y/bkt01f5vJ+XfPoYWqHPXF4xmWiVGv25sJdodNf6QSI
CnFpkDLoAZ7RO4iHtw8WDfTl6ykwU46y2YF5se1r5zL7GaVWtnfdBtW6iT0U7Cyhxds319kWXoZx
mE4jG55/vSRcQhm/GmG9kRjstrIPmbk4TQkTwa/C7+u1KVNkpAKuQIxD3hiGoSGqxKlI6vRmzIlM
ZXKkA/aT1jm0McvPpGl7vxd0X8+5cDGp1flTlXFsHw1XrFe2E6UMc9lpODn3nGKZurNV5dONDSm7
3XVhn/mRjfqw6ac7GGD5NULnO7Xk4toaLf+/FbhsGdP9etfOJK3FiQtDZdtBfQ14vx6VSizYJFDd
mNuHheTqwNbdTftVb+qfooloYsLEecRDaz4rZ3Mn2u6jXeriea3/fFZtKyVLH+crWX2wuYK84DjR
jRGtJWAinlKl3BaL4TzoWwtXVPYFN0D4KKomOmclwsIy3ICRTaoO6FJaP2sncxfmKxaS0dwC0PTE
3hu5hpFCVgaFXoEnzRrkn88Vdcveru3RN4ZM3amChq/QwiGYmWnefb0G73M66YxSiAXbXquimZoe
eKSeVmjWuWXylj5Ya4Ol2dKjY6a5fz6aJu1TsaA4sg3qAkaC7kvMMtooCTCgcBhvo7S+1JNVvS6F
o7hfJutjolb4MMsw7jWksswhRv0WwStSgcZEvWrBe85deZcVGWpMtN6EKMnUJjSoQZU9pHvkg/Bt
xpo0JOQlF3f78PX068OadNDx1/AOqO105fbhCFeaR6RmQm6qxXwJS+yqvBzr83SlhQ6iki92hkYI
RtYRpK03aPqrsCMT5b8+9JnQrhPAaFc92ybCJKFFbvi7sp4BzyNnBvhtBL+vvDKurlZmbb8LLqxB
3GN1bGJfJVdPfu5x2QSF1PeGj4JMnr8kNI1BQWDQzVkE+9135NN9vZyNJd0aXYY7LK9LQ1+iOZVx
X3N8+ZVSmAjtWb//+oTcSHlW0zunf702y/XOUtHApJIgNwRGpl/NTnsrINN5SWqEZxQQnZ9VRCqS
Lye+xyEb5qyYnrgZ9XeyIM12e7klDRmXD45whNV7wd30OwTekwki4K23GRgtQkV31FAOcp/SCVD/
ZG9dh3qIW2icooCa4cKoDS6i6G4PTTWocyu3y7zaBpSkvz5qouFqKhf1avURkbq4wiTLSlUQjRRP
M8tt22L1nBEcPje0gJGFC1w02Z3hbIsgUWpgeKjsOxywH1X2FPe9+cmCEY1nEbeog2u5kz1DaMg5
9VVDi7Yj4Wt6Zru5eQhd83MdX4CnRB+mobCt1N2PsKDrztlkYnPK1ntBaPEutmhnZ7YrB84i9ypc
pXnsITGe2c7OZ+As2pEw0RmRsmwOaUjQA62YYvkx5/fOSHcXd8t2NzPu2V4D+Iw7/aUVJlvtrP90
U7IzQeTEngUoHj2d+VnkzTfiANSLnoRMxNgEPyWqN4MydOM7pmeoJCherxwIemcM1+bRGa/LSgsv
WookcFlq6+rrEWW4uIoIDTp8PfrXa8lfX4syW54ZZpKDO5enkQnW0U7lfLPMDnE2q1E8x2y4EQOE
2TvwdRYlMxTIFbhMlM3GG03v7JnaXN02Qt6m+PECNGXjrUhZiAsHNwsnjXtmXh4dwYsoMqSBxC+x
G982GI4XG0e86vr5zKgLwLBDnTohbuH413EL4TTqazd60BsOXegMxe+9H13PpCXa/R9/+7f//I/3
+d+jz+quyhe6zL+VQ3HHjK7v/vGHLf74W/375dMHT204ktiElWPZlkkQimXx+ffXhwT68z/+MP6X
DSC5lSM+LMvpwQJo+XwPwZPoAmLGfwppXbuM5n+ZJvlAg9m9S0XQhmtH9ZM90ZyomvCpuJn6oBhL
niZO+TS2MSQiu+jeWQoEw9zkQTxE9bVkAU2Y1cCUI9ed20pbNxh33712DdbNrmq4wVqYoZhITb7Y
GjyIPf1rVZnQVKPwE1ni3ZykKavhqFsRnoHZVvjnf1vIU+R7aLX/+RRAvbjMSHR+f9Z2OsybX47l
oprg0G8KrS+Z1piA7Edp5329r//2lze2+3qj34k/QS3OqOKvT//zqSr4/39s/81/fc3/+JLrhMC0
rvrV/z+/6vBZ3bwWn93//KK/fGf+9T9/uuC1f/3LE8Juk365Hz7b5eGzG/L+nwfI9pX/v5/82+fX
d3la6s9//IE3uey37xYlVfnHn5/aDiicyv/tANy+/5+f3H6Bf/xxxC702i7/x3/xCc7wH3+Y5t/Z
F9uObuo21FnLcf742/S5fcaQfyfAWW3/44hVusVnStjx8T/+sNTfbWVL29UZEyMG236Arhq+PmX/
3bGEhKutTF3p2HH/+Odv/uep8ftP9n8/VYTuyL+cLPxc29nCIFznkWkLS/31ZInSLk0t5sR+PmZ0
mbWoL4z0flgSj0nd3JaTxTqSuBUGXD081WLmKl7tMQBetApxZVJrZKSF2dkqyFAjFLgOxsGOMNCo
O5if7T7TB6J0bprSOABdmncl8r/F3q4KDNa8Vabse4ibogxudqoC52MBJfV12ee7quf0bfgCQ4u/
GVZWBJ3jlJSwXDbGOoW7XZImiyyVIQ6KHZZnudcXC0E3q9mwUZ3xUtvGcd5MO+1iwW5dxj6wtzDR
DGjouPtqR+rOOpeTs9cSuCuETf1MOm08IglovXFKVFAg3QjcENlymdHBJxrgnZlQrM32G0W7UbjP
OqErqVnu4CfZwdpAkqTxJRgnZo3jJthzcYgutaEdsqzpST4kISeJkp/ojK6yMp4uIiKJtHtzmZmc
yUtFj6+h0G2ZflLIoVAdphe13rfaCOlECSggbOHYlMa7kDxJhr/lS75OR+LYP/N+ehITPQQBGq9O
XkC4kYsdCNS0xfypnApfHW8HCRCvRVhr2A/dX6FR3XAY9gQ4LyfXApWfmeS1pzFUQfgAfjfjOUEw
9bLK91xsmKUiPgjyJom8ZTWJFiBYygtJ5PDujAR868yGhjhUA6MYXmo4FgupFZmscYp0aGLyZC9c
OfuGzVYbY75XpRQ/rIZOyZTQelZt7Wf0j8ZAyNO62b3JAR62gce9wFtIYPT4XUj69bVBgCRtnYC0
LbYyUklgVgidXBjndWaTcrBMb2UrftEyKOKC4+c+N38Y4csWxmho+XsqSFXizOhxLasd+9jeR0Sl
a8XZ7Q+mXc97OcDUHJm3UufljLF1MqAn+c3VpucETki/QRq2beEyNwVhMIhQZ/Ez14bZjycq4lIn
Kk9CNUAsTXJV35q7IU+vYCBsiV7x4Fl4GWdEJ3BDvzOpGE/l6N7MbfypFOvm9XaEaLUPRyJUQ6Fm
0q0Tkh0k3LzOfkbpkF+1Y7N65JZmd+bwls7tR9w1EC2ShUySCO2D0yiWjsICDDReZ9aLqbdmYBTt
GeG6jX1d2wkiPb3InlgoMbmeM9nu18j4nrOtIiqwQ7+jegf7h1OQzNzAjhj8ep7eWAjcmWpinp2S
f9y7tl+YiIjjBkeI9uGGzXpJAQMTd7hNJ6PmG9UtOTb0XB5drLY34wrX3qwH1ZiYQcKGxzPMhcFn
7PhGQeZJ15MYtxZJQT2lPvNMOzZ9mAf4cTtPuOy02dFPQe4YNb4OF7CkK99sN3sM01rtpU5WW97Q
PgF78aZOMSWe3NiXSzyedWSPQnyjVMtOfQepX5LlRqIM0ZBsXvq5fNHjdIcVAMKFImWW5TUHRqd0
HyHGN0uitK3L8pWZyAsMkdSPHbIt49l5zeB7DWn8vUYjiQ+WLRTDuVtEn0DKCPEBq9wEMQazwE4I
96lj3uXt8GY8EZhr3ZCwAcfamG+cDqCQWChJBYMgdNF7Iz04OP6CkYxRtDsZGKyGuTUSYK5mTAwa
Q/fLtSRuaiKUFhQlk4j2Jx4lyxf1Qt7ABvc2NSdYBotM4ynH7JURTThp8hmD2SUbkFqNBEsmIS4u
peoA5+BR6XTNKII8uE6tZxfqEBImwV8TUmBINIl0VH3p5/GKmTYL+TFz6BCREYbLVTY+s6kc9g2r
fXZYb2uGMiYhtnXLRP2A+7BD8npHfs6LE2sn18hQ3TXWKR4X4Sddzvs0uvJgi80JqsCeWEn8PIAL
8eAKkZDcZ/nuHovj6tszEEqR4ciqRkaB44zon2vAMKUkoIkeobx53+TazZy6i481wfVaLXkWBVLI
ssbql7Szv6KoM/LyUG4UtylYlfljNK+EMUgomNrm73sPlZNCnjpNpcOCHbl/b0P6ceD9kAOnPt0V
4pdpfwysO5J+yxdzupt1YHmKe13YOK4yPTdR4N/UPeuSIqxaX0MZgW1hRrapLq5jmIfWnq1glck9
253kkCif0wWn6bDutIizemEcU5lcF4QNj8+1zR9ZPtqBGtddqYhiRUWaHYxK3c89Q7oFQcnAWD0o
QJ/ls3ykpYi8RkVno5kv3CeJhkbL2Q0fc1jowaReEFxRxBvuoTZpU+MUKS+8iDO+IYcM7dklnjAu
/NJJdD/Lf4Sx8ahSElLHiW1VV3YcjjLZLid50LT4x5aJqM3BF9spnOuIqTPeMS4HHLFz8Y353Udk
qw7neDFyr3xfjDb1w3DduGGmD7LV9gY8ZtpExqpKQVwOMxdr7un5DIK+6yyiFzUbRMh01K2+YT24
JL4cumvD5RsuffKBOGTX16SV9pM+bsdw5qc5F0c7/BGtyW4pGNnX2b3Jn9Kj6EdFUz6PSeoGkpPL
i5f23PahOGq5Y0NexRdo5Mh81UjEwoBKupKhL7nGoo1lQcld1pYDIUwGS0y0/wVW0rXz1BTuVdxf
KZE8wmH9dJ30rg4FdoT2OmrbH5aCV6GbHImZ2z80Gu+bXge23TLbL2k6R9JdYlCRWAcEMQBgtPvQ
zy06D6vB9FGyGOxIkZrVz5aQTC/KiR508/gtEe6tA0wjwGksgiQZT2OGXBF4QIwg1WtZgQRTnTbe
XLYYNi1/IiGlkPoJSZ7053DLymM520WbEYU4OjOqSRwaT6AUOGmE842FPz5NXR6q2OwDsazYHlu4
IySFgOh6GKdo3MeTEXqFMZ/QeMAlGhqAyNUmINLuNML3grY1zjgoMOG6FskgYbpbJAdNiT5+cVc/
7ZiHU2K4InQYJYLjmJFZMNQtKy7IjsygfTFya1am2bUAGxwO1kVgi/qSd6nKZPTQ3tpT991Ft8Wd
COKUmu4XDI/1isXWQvtZg3fVwvVhcfp93DNnSQYoRoSlNIhgICSSUxMqnJ9J5bnFT1ZVKOHz2RON
faVF1ej3pYvyapz3GGq4INq06VzT/V5mZ2XBLgqz6mKFD0RxEgm5jvVBQ8w2RmbHMh6AFjmO1+5q
nhzk7v26/Cj1GpnbYmLb2d4JIiZma2YrI3lni4jJTLrkU8BwEOca9LX2VOmupFpqUQWKFZ9qwQjC
eGpkouAmVkf8WVAItZ8WVyqWNtE3NRSnupErBccAjHJWyEGqq3n0Y8whaOiXD2zDHL/dg2v4pQmI
C87sZyZwJdhcQ9xGwebYI654Wbb016XWzpWW1D7yNQY2s2MGroHtmrTIOn2FLL+QALyS7UhZk8r0
hmCYQ5s57IRwSy+UxaQ25VQfdMvx1P9yCTxDLs7pBqZLq2cWPfKNEoyqNe7OZI9FO7MyeDfVvJtM
92oOn0ibL7zByl5XkSLkN48EZnzXdRvRmDBuuEhC82hJnm9yguhyu3yqXt1cfC5xjUY5cfog7rnj
EFFJ7b5PQ/lIph3haD0ynbIiX5dsB2KjCQh3lvSYSu2q71p5BIXxA46O34kSclnNeR9V6btLuvKS
xz+zuhM+hRQFNOBgMS9w8YfuSVTFS14noa+5+Z5+xwwGgVFtrbPDKib0BvIHOy/TGxmXsOGZdqXp
vGflds+sg2qKOn/sjFcrWx/jnoS/UK0f6YtO1DKo4vCgO1wbmzplFI9ZwYsLjHFYz67FHF7I1SX6
qStYq6OzbcyMOSaDjC60P+eimK8EB9BpA98XqLSlpObPbRx2OZcGrXpXkf5hM4AhKKee9kXYcSfi
yxD57IzEXoMuyW9UVib7aiqPcHtgoBRxvjPkm1S1zttYedgUhkNmDWgImL+zCMum3Ugtay5xE7DJ
z/dVTtCjjnFiidAyYmeIfREsZHL4UiuSneHEV1DBp+OwArJUM2/TYGmHBL7JJWY6jA7sYHbTJbIX
l7fVZvhDlNpkPqWVbe+YmCruJpjEchCfkBLWV3sBCoQu7jGsy8lPdSNoJvUdyuV3wHZ3k2YT4YDQ
15T3KK9+FUX7qJHFCJ8UIyZWlcbgHLULQpTbNL/t+Ct45vZhyosJ6wD4LDV9IB6od7IIr0M9S4MJ
+i5CSecUploOFY8La7OSAkWwNnAtlHoMamnMrqDYA5GxTX9klAbZBiqHoLmMk/Q+rfJHGO0kbFUp
ipveeVSI6eKmeM4m19gb63TaOHi861fzuuWnRygOcAghzhuvEre+Movogk/rOq21J7IEb6s1+Wny
73hY+0OCbI240PZFHR4LzIFBN3BusAAn/g0Mpf1RJJH0HFl8dNQSvnLWRwhZu7Rz9kz4g1ZO7zS+
XKcJ3FuVMPYyC9/ayXljJEnmXuY8EwzlQbPoadvyYJJ03bPLPIBgxOyYm8iI8bvgxbyabLIc3E3w
n1hlenIyyfVSr2Byr8MQLFEf0J2ax5WkpXJNmr3L7+fVNk7CFCg6lS7gzHYUO3MxFdFsNnc9caWw
o+ytrtJ3HckPcz2S3tHetG2N8imRoGEbxXWmwK/mUIhg7oa9puPjsq17I0Mo43bt6k0FUC1uPFpc
5/5SrhxWpXFrmQSCVWn0czAbvLDTRFMBxCHuhjhwlvHFLN23zbwyCer2OAkq4nysgQqnk9O90ZZE
1LVuAFRlRJJLM4EyBWazLjbNiH6JDOYjI2G9jJFtKD8lR0SZjvcmSS67NX5Icu4ZmO0T7tUrUOM2
/cEBf60n0TdLzEeVDLfdMh7z8UKa7SHOclgdYE84PeIHE1svVpGEvRh/7z6YW4vYTOSvevgglltX
eY3IA4sWo5t3+iB2MnePLcrp65OVqcgrJbb6NTwhmrhrtHG3DiMswSDs5CNJftcIRq4Blf2SA4NU
JAZZmnquJSNPGgkyfRSb1VnpDHTAypxqlY2BlAiGIvepSKe9O8dBJ7ivFlX8A6LiG4ppv6oyXBKC
IcHGus9S6DBKc9+aQcE2D0+pOd9OJe0wGwU93+lmg/Qu3zVrz87JBLMCOolW4H5gp5RHzgWe2S+X
2tZaC5RRw2VWxX05ZGfkPudxGk/orjxBTYhI/w4YlL+ED7Wj/WgGcTvk3SdV4I3tAIJ11J1EwOW1
WfENpS/00WtXjCdTkIg+wuHUNeDvF8F90HFZgnTpgs+RiKJIX29tZwLg2oTvuMKAVVDY1e0lS6NT
w40/yGeQVxbLyOEyFsVDozcXmxAWtsHRa1E53w0rvq8W46ml/mV7fawtOkyrIjhkURoKIHrkYvHi
dbrg8r3kFAlZCxLg4BAiyhpcHQoxtN5kUR6ZmiJ3gPtfa6LWiDVdUnUUmgd1al9ZJTnhSSGhBXNR
79haDTyipMajRmb2sYLKxb5e1W2wEFplTQ+CBIzCoQF3qh56kPOcbhmHYV/RGHDbwlaDsjerOYza
QnvTE23T1hNlXTM3ICp4t8qPoWP7Uc1X8eTuNYIIgnYorqbSBB8SCdQu0UttmaxzzZ8zb34F0krU
5sBdeNnHubM3m/6T7c1pzcsLkLR9yr/axOEbLKJfq84Ax0HsoGv8yHaDqRrDhf1QGsQUKjN8pFS7
1D1xgCbyfZld9EXEu9lQ1xLRG7NQci9DGR6K2t2NWnKfZ857sbQ3RqmdaNz2YI1Gb6ysF90oT/bg
nnJgDrKAkDjssKYNHmiXHXGGhyVe7ww8phOEV6YCeIO675Ed0RXB2tJUTe8zohu1xHWmfa75DxU/
ZELuCKD+7mB52yFlDrS1qukjJJi3JPmy46NTYzI5ivvYtcPrxmx2qRqIAYlYcd0VYw2xgJIfL29G
itdhJnMc0mPxbQ016AEVuEVwuTTR7OrJ7AQbAEeILgvJEInU5MS75b2ZwQHpAns8NAu7+g393VWC
tRoDpcTSf7mD5Frc2N/bHJEbNOMdyBucHTmDIFShbqDmH8MmHlQdXXkOGFNvSTSMlq7wY5c2yiYc
a2B5vo9Qw9Bsj/sMmKifcWHrDJfcSurrqpGHjmNNKjsYm2H0ZYWHeZ2Nk0lx4Lmt46t1uxWI5kar
Dd5g+jlWUt9lYx9nSoIAxe9DXUDhMRgXEYIw/szC10r2kW+6DqEK7F9UY3vlSH/S5VRjjHXwlPkO
80hXVDszN8sgHV/Bi88e2VkELpEaLXKcKxYKvLR1mXhH/E5iNp+7wiVWheYztH8xQrlArGTc2/Xv
reQ0i5BQRRbVZF3JwXfnYgAUMTrB0GIMDzUIkxuUFUrWwr80RG8QzRirJ1ukI39+09X50aqq9Muy
/jCy9mfK6PbInQOZ8cIVjEv8Xa51AFPK9DUV3Z0km97NxFPd2HShOjPugt3ZqUmd7xFx7NfQufAo
0Q0lkX3boWW90OtZ9cbYtP0sTm5kIrYbeuKPA75nZDcq0DN+lKgwYbsDt9/+HDfkBZOwBIJQy2sm
y3EYoPpY4ERt7mTbxlcDovTWaGz32EHGT5jJRSs5cG3Hnbi1+zcxMUMdE5tRUle/590gDkkognRt
zh3F9l09cvIOqLpNYGZEDoRAvRgCm6n7UTT2vjGCSScgXrZcM1ClGp5iTjTlIdJAJKKUypOXmtS1
UGw+Ft146jquXKGUZxLMskCXI8q2TWhhJBbRApwga0GDkafcQ+xuDr1c8qba7UC8GWm1SD8iv0f5
EKCid1Fkh5sVZRfK9JoK7Vc6bi10tsogKhnkheG0YhJdHFzJbRrAzingqyn+RrS1GQOKA446pF3k
B2uEKSKWZWgCxphLkb4wfET7u3PnVcLyo8gV4zPqeete4wCv1+ZiLdENy/R6+93Jgs90DYZLjTyT
wZDGVIasce4RTY2Oq9dyv+lLUuIhmaBykHsy3F4R5RxGN4QhWdevpsM8EUqXvy5i9JLE+hwkuaD1
Gq1czBHJzRV6PNbqO7tOnqq1zI/VUBMfPxJJaZo6TOEtL07Ggeg4IoccB1oWvTdEeuyE7PduQyPb
hQ6ciFTQrM9vMiNx0ozAC5QDysDEEiAUkBc1pGd6EizSrrGiW+QxB73GWMXpxcG5MCOz2075GWm3
Pm2zTTOyfLhl5FC9yVNuhtDlK7rCzMlOjJZvYhYADDw2al8GFL/EuRdEaVDGw4ch5XXWxLdTQ6E5
DSTDcfe9Wof63KFf5k3smyAH4OpUKNo7a+SMYsS3G6S6akR8pVL9Ngsp/Lo2uyls8rVRIiPQmvwJ
RBByG1I9YHkaq+WZiMzYx0saQk/reQNmLQr3PXFnopluKgTRUZuxoOAKTycL/X2M9SumKnhW6u9J
M5zNOMUcHeFBIoTlWBv34a2eqOGOrRl2Sv6ArKPqJ4munbB3xFYUkFewAt6jQanj5B5K/CaedO+T
piPWWE9wBlK9IIcnFjUhRbn1p9WpznYCjbyHDIyTdAj63BjxbekZAiMR3RqrfDBTtIgDpTYSTGmc
OocASNeafA4Yr4uINianMwnLm0qblitIhhkJSzcRGZuty6nfL+xSGCy0vrGowHbRUpFdjw/L7glL
G/OduZWqSqVBEiZyG7sKf9MbtJv7fRiQs2Iw5WkEt8se2ByNEvNh/ghGn03YspzBgXk1U1UvTghz
IU5NWPYOVE8G8Nc8ZnomYcMCvpxoo5OGqbfD8N9fKaNtDagps7O7Lka5buH2raCsRAGRvNkBueTk
s7WL6fSa+ZBqZK42JCHvhli7twXn6liaggJX249um5EpwDIVAOnr0LnjmRiogV/oNQIU6jMtmo+F
3h6RtiMw0Be2fMiOPVH8cLXF08RiBeP6HU5i5hdRazKxxVilCRYFHMReg9SlqHuTWxT89dl8Xenk
ttbgE/LH7OlajoCLfYUuWzoed7jLrY0pMVWDv5I+x0Ii+1Dx/Fwn25WcIjBzVtdPuf9Ckaj9mSDq
NqUUR8b5whVFY2QQuTuZuCMolthz8MLBZCCTPM2mPdKw4Xocip0BxmDOkyCaMXXMsM4z60eGN+Cw
rgZhSQ4gs2LRvTltb/H8Rcekw28oEg1WCylHRfrZmGV4DgHmEyTFSe7Q5JGw5K1L7eKa0m7Sgth2
lqsoRlVMKEHNABAFzn4AjbUs1sMi+5HbceHShpt70IA0Z6mjWBqqn5nR0dxBIsCuFuseqdgozQji
ZiXJzLe9JkW19y3CdDkXuBoXJU7ltfFrRgm+TYZyCktso6XVQTRaCeczb+WkdjWzLgRuPwzJ3SAm
qLcSNJEo/7tz2vbvZc/UpGDIyeCmIwlHZyZjRAT+WDMw0HE2gphCi40xe8pRkmcbsaEouny3lL1B
wvRgeyKmFeCY9bXM4lgAjESR/ajs9l4YJpOO5gUOTf+t1YYnFUe09GGBK4biKU4sLRBoebyZs/cY
DuGZo65nJFlK7q5kcIRcDYaalYSOO2WUVF5uoZFGLgkhYSfN7kCnV83yUO1xbj+i5j4jZZTXeLA/
6yQu/cYRjoee55wm5aOKOnlsTPVzxBPsKXssdyDPEae3Pch6YsuXyHnpKGAnVT2NeXhrG3RFk3o2
U5aU1vLsWsPtUmYPTuxS1u0LcyJ6Ww07nTQRVlFc+LFnZKgQ15uwCdxaPkTO26LsggUMHbKWJA8Z
BWeBl1WwSuF6Md25ADlbKr1YK+zd4qx7wHTcnJ3hveqQGCbVc6bUNxLMuRwgoar78QKj9WLksNoI
DCiqFAVufGy68to0812UFO+1HH9VXfuxGMTBALPt5fpoMrXH0cxMy8J6FTSMXIl7z68jImKZW1hB
T3aVn05DtGtMg8aNLoOaABNQw9XcYIUW5xZzQ/J5DyJPv6VheZ/pEcLm+hir7DK1wGOzbpLwWB9S
LJ8MgqG75Yv76fB3NRd6ULwJsRXSmxWNfhibG8aqj4O56EASqMHnWcP7tghASY3AZNzLiUULpMym
qGkcZXbc0OiaatTJd7OyYiYzAS1PpXOKBYICMxfA8tHLel0SJ08d+PKRtcuZxHJ3JxyW5wWTqVuj
ZNlbEZLjJ/PSX7pYeVKP+5uwo9KUS0t2Yj0y73KyZIc86UeapfLKya0nPIHFseDW5xNKru37BWV7
pEuflwINvcyNnBpoZf10LtlKHvphecpXy77hAnEQEirwEBU4ymB/7xN328CpYSbGZoW/ltUoI3Vg
fIJS3BHFcpUmSNrsuN+2gbq8dvTnEWStAX1qmb87C3VS54RWwDz3gS3RutdX27PDFTMMuwyK0m7v
FhQXa9xiFiHXL6kbr3L0BxKzLW9ypgfcPbBmbLCcWkLUaCpB2nc5qMHh0IUsAhnfs6eaGLcQyIHF
g1nBQO8wczglA8LUGmRR6ki2tCJ+MSmOnMFtmbRz9vTsCWNqS1VL8gJbSwTjTIWKVRcpAmdmQLga
+yKELjvT6r4jfMSDazHeS6BF7sKNLAUp+oebUQRuuykwfbBiqj0TpPJx0JNT0wnuzDpMJvKPyosb
z6tXzDirOClYg3Mn8Z3Bdg8y7AEde2OLkzIxo6co6r9DQIkOuMyx66jxHpTXV+TxE0sZxjAsEFSZ
7YsYdIzIK/soN95vo5dHVcrlYhK4xlS7PoxdVHyrok9NziuUq5wiY20OxkReCN8aGUE9jbTQKyNY
l+hx5gN+M1km/Wy+crkhWEVXA46MJT/NbbFruWOfVGTunXBwAltz/FjB7Wi1+hTNIUHhLiVrO4iH
/83cee3IrWRr+ol4QG9uk2S68qWqklQ3RGlLojdJTz79fFT36c5kEcnePcBg0EBvYButjGCYFWv9
pkgKhNSN+rZTVXRqjQDYAgAuyumginTD8Fw/prNX9qcHL0qlzakaxnulyQEXnlBmrkdu06iR0oOv
Szsl6qkQ9D4I5+5n1NFPAzu4C/JdE8vGBBGSN/S0qbqUFGfztOtv+rx4ESuqURrltyMKm7al+yCo
hoTKGa63QgdDACh+tE1gJCuKcCiyN83rX5FMflUasJ9YHXBPKtazX0CL1XDQsTsd8TOvRnBdR+C0
IXdABoyHCZoq0Bk9aR/jqEYZu931QZbZ0sjbOfLpJRVQYrYaQrenhGQilaMbWUr9u1Q0tL1Kl/U2
ao3xFo3xiqKKKNB5xB4c/TkH/a3+toA74OpeQ1kKTao7IxNhm3Sp6SZi9y1tqD9GUT0CSXvsp3RW
qhAzVZThtStpQHin+ous/NJLDNqiJshtq/IjRN6aZJMZg5Oowls8Oc83JXVFtJ2/x2niwTCQmm3U
+W863tCUS0LxNjnxJku59qnX7uGwhnvpq2CYb2i/RHuqvUiNTRXqRg4PrZ+YAKEkShhUfQZ6zziC
Q4tm+5P467si0Lh5Ti0wo0571PxsG2oWhoh+rFJEcTzY3c4gN4gRpw8cEBH/Gj9c8DSMRXFk45FN
AgtjGS/XGk3fWrox8F2imprcizrivW1tuKOoH2oUVACAW2QW5kBBWQCsJ+aPxkm89brso5fwixx0
DLGNw6AK+8E0KrwRbhUyQsBX1cdYTHiDQPnwIRXyewVXOpnHXibhnjJDVNa/GtpX+DFUqRDSAhp8
VAp147eniUtKBmpNsBNZm5g9RvADtuSuy5ArF9PmVeVFWVAHV3L/EQXl0ZU69qtUPYml6eoGUAcU
rjUoiw6yyBhN4ufdyUj04+F39Lmcg6zAWI9q+JYMAfGUYlPj9rDRG6Wh6mfC/aWLL0Ly3dGd2rdN
D/X6W8TJgMg31whTyKpx4B4gMBoF6cHiBYV+KL3rUEvtqMWBRjcHOshoo6RcXrJKVwJZV9OJI4My
Vq3vgqHbeUDcIJYIjYPGh9uV1LnU3Ia93Tm1IH0n6y/szlN+Y1hm7nwjfgh6CjzZMPpIeZ4GV6Pu
Qikuk/CxV/XY0WsZwhWsCGxZ+QghZb2xABrW+pbdiwLlL40S3jhSwIgG2qdx1Bz9+LYbBrwhY6xN
h27P04skJnoAeIOAZS5CBACCIynaMVZS6tTI35Ve9UibiGSxQE+ljOodfACqK9bgDL3wI6GBAfSH
H9AMt4MKJztOzJOjStnvWtGeW4QxpUgFCAdwwqkGjDESC42xOt7J4ik7QCgGp8nxEOhfJS2p3gKR
GmmcsynEHoMpKL16qe0MNSIRzRLTCcz7Cr32u4ROr4NLyF3f0uNFw8fbn0JXQOcgNGMUI2GVB42l
810NhHBV46tlsAo0RbrDVFhAAwwCUVwHxzikYaxnJpCUokh3HD+Pop+bG4xnNiOcB3Kd+ibVZflo
lVLm5JRRSU+rE4CnEqICgksp1VEbgPVNWuRH/qs453UuKZg5VoPwFJBR2HrbH03LekunvLWJEB41
4vbDssiampjeHCg+JDaCr2ZNI18sYZF1QhUCh2hPINi2UiU9CIHRHjqQgwqn3s2JegmJB64ZfcSj
w/b6ODn2cfRhJhFwBaR16OTBk9LC6C214nBv1D3LjCNATBEWCkz9HtmkGkAc5RZZxUhN0P0X8uLC
TpWKJnENEOCEjSTGijcnOfgp4joOhjDfhfJbYnh32LkGGxpbCuiH0/MAZyfhRN3Smz4qlKXs2BKQ
FkP/rdFlpxYtjH5Fk6yKtpvD0vpZxzRyeeF/QBv4VoaK5pIsNjQWSJXCykB0XiHRg1jkRiMQMosu
rFXKuTtaXOIWIPNd4inJpuNdDV4DCU8ab2pPLbewaK+lVAgy0X/SU+zbslKunLAOX6WT538NzexZ
hODBoOym7fqtWCv5ztKbggIjn52XuKv1HE1mkGFspNP1rBTMVRO9+w6Ld1LpF5Gpb8qEF5LW4czT
YMWYs8tyNJd3gTUZ+Pl2nObjLbpT9M9AwfGmvCFVqZGMkhvH6uDrJkV7U3k2kvMnpxiGu1qNW/SY
qE0PnkhWToFb8vVdj1lVNYjAbWgTxE2Nphh7rZBoU+fYBrpqrtOwifF8V0Zuiq7AkcBoEjy/xsiG
rk8ro0/vSaQLJ0HQFDHOb9IENK6ATOlas0e2+U4Aq72hBftgpUU/mTqK9GxB1cEO1hwJslYmeIMd
7eguSFLu4oFCq4njr9OFZxXTNaAzypd4BDGGksLkztvqe1zPbnCBpPvHSesV+o0eBt8H71TAGure
E7Tb7SYGZNojyFF2sOnF05Pq34s+rY2st55andQ26WTQaiLQ7VKB9WDAzxP8eld4b1mQnm6NkAqJ
0iYPcZOLdgh37UjFJIzVx6I2f+Sxekf3HWAAbh2OXoLBHWLgUFEq7GjNxztYV6DLTjL1B5wp5fyl
pMYOiimjRMpa2iTI/1Ez8l+aweNhLPkqUJiGLpJU7qA/PaoN7ErfH8IbFbm1Zx+xiEIBPeyH8S4R
onrT1kJxn4u1THeBskToZ++aQSKBJAigH4PagZBtJP+uraPDUAzfNKn5qCj2bxDDOlJCg+wxqMe8
DF/46yHNT/33LPhtnYAxJInxXcEUYKNUJkvVqpBRypqXEdSjBORBjeVdLSKRMwS482Y6+GQmHnTm
xqgLwfYnLY9YQaAOqQqn4Au1AO42vaTtMj3YmlCzgiDbl+MEaCqF37IS028j4UHi2joh0ICzO7ef
+T5oIpCW3DGk/metV6zWiWuomL9JX6FOJQDoqHdrCq+/YKQfZh6Dytqjlf+cgF3hIPBy+xR1oHg6
elFYZgRWQhsp9b5kGed3JCA+2Co/hTbdqj4VLhGbxnh61kuFeihT1K57C/Rw652w6ANH1pbWPpeh
C+QApXNVEY5DmH0L1KDdCEB8IJ+9CsmkridFCdiISas0LfUnFIY2CKDR5zDqh9FwjQBtKnrwFqBq
n3fwWIB1AGGgSzXknQHj+Gogy0hr2Kp+wNxUptzuOhmyK55NN16sP4YNRWnfx0IVxZo7NasxiEYT
WE9O20YXOAhRKRs7cKBUP2RgLZmdW3Li6D0nIVMklcBkFChn0COADCJEEO59BPRwHfptiihQQPH4
JggiSswk1H1e/RRSxKGMbrDxjXgf8w+h0H4aInlYmtHT6TAJUDqfym9QPqZ6+56X2kNtgEFG2QIq
0fR9LXMbTQiRAYhAmWSRS3mzzhNUZNLXuhW5xmH/1D54BWZ2oyGEeVsNzV9+qflgDNsRcY9fSR8z
y2C3+Ruo1HPDqCPFP+vUkWHi55divAe7MEJin4dCU/wOde/e04thL489+UHcoEEFJdhsDKAHfvE2
VXyqLnHSAOmg07iHSMX91sbYOAsFvTfl3eNP7CzltTPleNtHND6srBo2mcQtGWfADCw05lWjZ8p0
7RDzjmCoJDlmb754ET7IY3Dn86rvchD5ONWTTyrGPuEFJKoHVm4BNA6l4kIvP4acng9iGwdFAq9P
u7Hdp5L/LnSwIcAA0OhSfuDD996CEYiwyLO1WLmJTuXPSY990zB1tH+kmyhBuSiPjZ1ZJK8B1DhX
E2AKDla4rSbOpuBhzWomw1HVxq+1FPvbVhL3ZSlq92Y/HPRE4HHnh8+m1rxZ4LIcCLjUCtqwQCSu
2ZUdSMVyEOJtjOsS/xD9igaNxJrenIIeNShGStRxL4CDYLfDcn+Sk1zcGTFSl6U8kS4DzH1HFeRi
gW+Xk7OhEYDyObMice8PtPSsvHLEKvpuyNJ9Qa1mo6b6D7WWeHoU4S/VzNDaCrUdtE9hZ3Yn3hDj
SyiZwR0YUWqNhXrXomQuCS9pTqvaE58F9EBcBTqvH5HA4NISkWWh9U+RjRbhTVkVJ5q81IRacefL
xaEGBTq0QM4H7IHTeth7KZJ42Utfm38VkPeOaFPsc/6+hhHNnnbj9NwWb+qKorKsvHfwmZymsb7i
nhFt4QNxmdF30kLhni8AJF0Zd2TnJ5okw4ehto/Yl72jO52C4QEPqmm9U2n6rS8Ap8Z+6QMJjqMq
GPJR7Cc5BgHljbATfxRQUnlIW/42GBC6Fiy8prx3OdDGrWeNX8MhpFQXn+wcQeYDtDlnFO5GKmGd
x8Y1lYDXXjcegyISt5lgoAtFG2iLHvxjrhnP/29JeP8f8utk6Sq/7kvz8+OCj/fn3//1h12nmP9j
qvDkLM2ARWeosvy/7DpZ+h9TllTRkmVN1fFS/ze7DkqeLEqKYrHqKQvDyvsXu876H3Xi40G0UmVp
+o/kv8Ouk7RLbp3Mn6+YoiyBmVdFEZ2DGbduRJ6HWik9KrtzUeN2wiPwHxfqk02T5kuyy13DOeMe
LpBfZWkl5oz8qlDQ8Oi86Rvw3WzZDTyHO9gHbvFY2STQtnRUt/B8Rjd80bfDHtlTqiTXf4M04xR+
Gvc0L2cE3AEeD1I//Ib4LU0dCMPbdKfc1a7khgd/R13nPt/6W+t2Jewl79f4Z1hL1BTIv7ols6zO
w5Y5vj6JSVhE2Q69o7rRA+/CzfibbMTJ7Mheibf8ef8VTxEv43lCqbRxUeib7NY71reqi43D4yOX
gi3dpdtu//TzesDp9/+b1/xpfMr06c+m1fBT8q6A8am7+lDt4p2yQ1N8X+2vh5HYNJ/jSLJqYoQk
aWRTl3HgEAYpcqA0E3CUsWU3PEKj4RHnaDbdPcHx1iZyMaBKs07RZV38Q3c9H9gQYYiTRASMDtWH
bFd29tDuWxtFOGpAu2i3Mr6J0vppHlXdVGE3WqZlzManoSZdF7KHKdhRechYKfG+eudR4hqu8qRA
fPhCK9wdfpj38Y/roafN9ymyJsqmplFCoK18ObOeVAENpidOfdu8I3VAgKZ7vx5iYVFOZ800PI4+
TZkNzhctiap1yiYgOQU5ER2iQgdLLRQry2Qt0DTLZ6txHMMkadAU2zR6cl/1+bOYWi96dTpeH8/C
lDEe1RJVSKEKm+0yTApOZiwrwnjWFyEaHR9pk+sRpGmfzr7KRYjpODsbCR137GrCclrv6X3BWYV7
nW0c1fWdtXA4q5LK69FSZAXS9exC0H0gn11HpM4W7eaeh5RT7tMD6LR9cHd9VAuLXGXz6hqi8pIC
lvNyUGNRGaYoIYrbJwH9dMAa5i4wHzPvi2Se3KRYOXynZTWfw7Nw87Ow4uGVCg3hBj92QOuCSd7G
aQUzmwroqb6/PrilRSFpumgasqrJ4vyE4k3jZ1S5iAaeINafexoR1yNIayFmy9szTo2appOo8CHc
D+om2IoZWsYObeKt6MQOgAp04BBiux53aVedj2z22YasNBJZNbhEKKUkk0B0lNq18E8thwsph3ON
jIWrhNXxvxOILe3l6qhKSv7gCPQNgNwDhSunC3O7HP7S6fh6p/4Y+U9Wu3JgLE+poRuiIpqmjLH5
ZdC2gDUjnOJp9ZtPlNZ31Ilsy26c8Y1H2cZ3mpXJXBqlTDKny5Iha4ivXwbErSGRw4jt5udwqNLg
R1YrvyGE83pR78BzOVnvb7Vq7Qhe2npoBsJN5RiG3Dnb5Z02dEYbTUcwbtcVXmLoLlm+uq2An8TQ
D2r55vqikZbOlfOI02I+O8GqqK/j0CATmZK+/qXa1ftuS573FG7Xsp6lfXEeajanVp10TU2lcONH
iJ0oOfXlmugrX27xTEYizCQpIFm3/qS5ZyNC034w/SKbcp3qPtvGO3WD5eSx3K1lO0sb7jyQfDl1
QkkPCwIu2gUw9LoWWhtlNtCmK19o+ubz8/E8zGxNeBIl/M7kGqM2vkX4a9/ehHfUTr6pW3Ff3Ygr
B6S8HM9AP0Tk7YHozuWw0sjqjTpjg8tPqBgAlX7HFvQhvDe28VP+WtYb/aA66QHGCxqn1KmOig0j
2VlbLcuz+6+fYc3OGWxpNdjQfEbZaEEs3/Xgk2LJXZncpcuHWo5B6gi4A7WVy8Eiy5Vb5ZSIS00U
wVDRIGDTqFQOMdYAUGjS0xZuTDjx/dSdFhnDRiqpZaERru6aUvbelET28QlBxECFbfES9hGw+XQY
fq380MWvIku8Psk7FUOfZfDV0AcUtzkZhqO3Q8rPFux2g6bbG1V8BwyyvRJvWryfVh1iRioiMgo6
3bNVMNBDlrWE6def6gMKH7mNE9GUV/8sd8bj2nE7vduvhZsnAWomF2ne8h3knQkwG9ivXe1MR9oB
at0MjrkNnqdlln4RHnGUXzsEF1eBIjFOC2Y3y+ByFcShGmOuzGCnQ5BCXuaA8HQK1zwY9mgPTm3X
u/SL9bj25F48ERXVmGoQqkEt8zJu5kmdMcRstUyvvggIcNZluJJdSYtXikIdQTEnZSBxtnDGcdCM
P+mVTHsH88+X4mfs+i4FvOm5WdtYADmnR1bRNtitrKHFu+Us9PyADFPJDC1u7egwvTpbumTOtIZy
Z9jjnXU92uI4VU3UNVPUmcrZThagVknZwFxid/5rSIufmHt/awPtUUVLiYIdSDa4DQ/Xgy6v27Oo
0686u2yUIhPFLmNb4nX5G5ka/a5/QOFiV2z9I9242Ibp7u+MY3FPJWG7+h5d3DZn4We7tJMkELnT
IVk65q65j2/a2AYx/RBsQ9t66t+s3pHhoNjq7m3YmytnxNIJjbuKggwUT0NlfkTEuN8VWAuRrKDG
xuG3iZtvRvf9+gwvbZGzIPODoR2hVA0lB0MchwBBoVMU+His3LGLQWSWDnsQ5en5Pmz7Wos7oGKb
ju5eXiuORkP5+jikxdk6izH9hrOVQlXRGJNuulZ32YEmmrfDW8Gp98qd9W4+9G7iBse1l9xSOU0F
JEXfgxeW9OlJb5QyxLfwTz3G24EpR2XfBtBa7LWdz3HqP8h7jCW+m9XKhC6PVpemiigsB+oll6PN
FdRPwJSAzjh6x2xr/PBd2vbRdtoQSOHbfW6DBlrbD4vfUaeCB9JAVTjuLqNST7VyT2C4GGy4BsQv
z/BWRrZ0VVAh+VeI2Yu/L3ykwyRCtEWxCQ1Ic8M7OCy713gJqelhZdWsjWh2qhnBIAVZTDj0f8rb
6RvG7/GrZTOxW+mI9lq5WuRaOki5jCTK29PZPX+DKII5AiEhJP3wTdNx5dPsUibdVd9O1ed27aMt
r5WzgLOdkUT4B4dTDa90vF31LO3rG6DI9QbeAXcvKlI/vHssJFdmdnE/nkWdrZVWBfqktuzHqaAy
3urIcwUsUMut3dGFDpXxYoBn6K6EXboTz2d3tn5gr7N+lD+pBlBTKAg32Vdtp7h00TN7bZBrY5yt
nqjTGx9vM15cGlQYv7Oah/jUeM+GDPJ6ZUKnHT1PGM8HNrsJ+8AH6TqVmMWjvyd3O8QHfRu5xtqO
WNyAZ99tdrIMCTmOOuVq03eLwNlAawDOstVu2j3rFUM3mzScliHkyLu1J5+8VPBTLdmU4MNKNGlm
2VRW5l0OCgxyM/8rDtq37DFz0n6Dmt/G/QtK/wG62uAAeXwXDquLZ0qYPs3xWfTpn5/dIVrexUpp
MPbKHegKha7Y2dMu4b1uh6gprXzSxcPnLJxyGS4oNEQCp3AyeJ/Gf0T8bSVpW1ygFFlUcm5NpGFw
GaGNYwvlUqbT0zuY19Guk9rnPpWer++65YFwoKE9OV1Js30g6n4rA6dmbQ6nBz3rEPqr0bu9HmTx
stVEy7IonotTJf1yMGbWyUI7DWZ6RYy3gZ18QVTAgRy9MdjhwKij43ovaWkKz6PO1gQ4rT43BqJi
W3WEx7mHd448yGltdEtr7zzObDGAFBvLaJw+1Z1+HO7wGN16D4MDCcW2DmvPz6UPpmG6TbsDLSXq
3ZdTOfppM2K5TgnaQ29ONYUfp1xaeRlNJ+18M53FMGYFBm9MzcSaXidyVVBG7zBtzpNggN2TpAAy
LHF4u75A1gLO1odgqZqEb7UOXuB0n9Qx6hwdEPRWf1cTwPnXg63MIO3oi6MiP2EpH8k8TAAlHwec
8oJg5SSevsG1+ZstiDFrswB99Ol15++V/VQ3DPbr6Yi8NpLpn58delBhtH6cFl77V3FQnPhJ+IaY
1SQsot9aKHwe/Be53WAx6nr2+ACrzwLHtRU3wWqHXJqGdG3I0148+ym+XDZiNJWhhX1xiPcnGqni
o/yFVIzkHbvbn9e/4Wq8aUWdxWt9H1OUnqEbD9FjeANNyQ6+9ra3gZ73479KFzTdUA2yW5Oa2Dzz
0/Oor5qBBeobKLtkH0Xw5A2rLf6FdYNqsIYGDXubp8lsG/Qi2/3kRTzUD+Ds6tvmQ/tLP5aP0o3u
aHiCuMKdBGp2I3OpYVb0uDKn0x8/+4Y88yhrSoqkGp+6gloOyDyXpm0vQPDlNfhDSEL4+yNys1ko
vJdVdQAL/ZZ5zbdaiQ6SHq70JZdq7prBu4g5tv50vi4/qxIkYzswRZsuQAtpzL8banqT4aEuAGDP
oGy1rWybvuBIbbuH+Opcn4KlJIYiCbUuk/7eNN2X8VOoFaLhoyGE6/hR+wvQaHnwb4ybqbSsPWtP
3XeAXcjvfW/vYHe6+Uq5beEc1Ew6zDSxydVoaV6Gz4EDd20NDA9TQu/IAjd3CZqj+9AfR6hrRr+9
Pt6FB81FvFlmWplS1tVoAG+KEL6MYAZ4I3iPY8Eh0WMCLZPs+375cT3owio3DbqMmkxxj0bSfJCK
4BtVDG4uid97sadXFKAIhw52HEJCabeylj3Ukri7HnXhrLyIOvuyOT6u3UgXmdcpx0ONUWn49+8V
WqcaXWgVqYFPFQV01gJsGs1Jl/iQJd9y2GrXh7CwOjh/DEkH06F+fn5KBebKwwmJWKlL3JDCjxKm
hxO0Fx27t+uhpm8wOwouQs2OcwOxxlbMQ3NTBsZWFzQ7QT5BNH8UUuEMycv1YAt5mmkYnK6yCISD
ZX+56rPKKk61VgBXRe60QhQBk46NBpvuepjF6UMT3mTV8aHmpWwvUpBGtQiTsgKdXIVkCGrfAMkF
Vn1l/hY2lmkiRK9I+AYiBT0bUl1mGCWFE6eisSAzMyShPJ7QxVEV9FJJaerTasF14QFGgV7HF0kx
gOfJs2/Gq730RiNiy0Jax6NjF8bY62ZINWbiawB5AV9OCO06TDjx758jCIxJlAipZ003yOUXTMqi
7bsIfg9CFW5NKRFhDBE8/YhWACxEA1rFpsWM5voHXcJUTS8X7kyJZxKQhcuweExEGX8sx1cjOF0a
fbGC8sk7/RKL/iBDVsSh+k5Riw+Ax9sy+QvNhJUd+XnlGlzVCMdMSwpc4izR64Ig6eXxRKKHNmWh
YVksnYqDnocr+KOFVoWBN4GpaIrGESJKs/VUpB4qkg35B2JFb+qx653hXn7t7tJdaAOEx5r5pXrs
7xQXYXP3+iwvjXFax6bFPAO9nC0rP64rKak4bZBrRaXqPlYe4TetfcrPx7OhAp4g6aB2YJLvX37K
AZsdr5uKh81x/Ks8TODGSXLpa7JpXQyZ9p2xEVYW7cJlj5uJKJki1GIDWMEsZlz5YRtN0EYqsabN
X0PLRizeCbbtRt0UqPm98R4etsODuEWZCdMv+++3uQxNpGRD1xIAyqc2V3HKirqb8kqR2jfI9Dzo
Vpbo0tIhBFAvDgYZuNdsk6AoIJVp+WfpdK5KOQj4dn4zDJupYe7vyKmG4Jn+PJqTbnczZiun7sKH
PQ8/f0uOGB2Wo05SaWQ8hzFraeFwXV+hayFmaTO1EzXWc0YYxyUmkt9jXfq/HIR8uToVUTVERFx4
aOW4Yxc/kzJdGcMCjsdA2E9ng5v6n6bRZQgZg1MBbsc/SiSyK7vIvW3avbIrPv6BIpBW0v2FfU1A
nFC5pcD1mrNZC0cvQpKGMemDdTBMzNMwCkhQhb3+cT7futO4/h1mNnV4HSMpK6u8adCHDCv5t9d0
TmHmN54ork3idApeZi3EAgZKW16fukazUzKoDD0xk+kRGgY3Gl6UCrrrnXILHx6uUrByx08b51q0
WfKM90PjR9NbBY0fJ9XhHCuWXSTIlQUt75PnSaAiEpuVqEvzqRoqwxR1kL3zq1ZIYdqLgCogHgN8
Slxdl93Kf0T3aGXNLx2PGtNJnYlzgz08u9xKnNrjsYQyNBzhswaPHtYyiGthHBjv/eMEMTPEQ0kl
G4IuKnTl5h94s7+fthkXP2Pa/WcvfYQ1kGtoOf8rhDoApNgiKuayhRIpQoh/f61qMvmLyatE4T66
DGXmgY7io0R/pxgF22wkVM0oQD0lPhToaKhOz9fjLaxXnbeugqAkW57q62W8IWoziOkTKSv6msB9
xJ12E2fPDWR4JVtLSRcWzp+DRQYrqLHrZ58zQiBZ6UbeeoMhPkJXugny5AVAzU0Kz+/6uD5nv4au
cJkDddew/pq3OOUiMMrEN9kZSHPhF2Ob4SMK0/jHQBw0flfi6/V4S0PjsUyjHRltWZ1nRzAE/ZMB
7XLTato+zFO3EZu9iDC+NaxVCBZyTnDG0yPFUshSPoFGqnEoS89DlLr/a9zKbvZQ0lsx/1LsFDbE
Wnrw+YyeSDikx/LEm/lUkQH4kwcnbJLQ10Tz3bwVu696J6+s+qUgpAfq5JgF9Hc+e0KonIShRB8e
3JutiCgDFt9lYaWysdACgBhwFmV2WkbRCFG3RuPDezUeULFG2ItSZSZuDFf/whZQbKjOP5K79Ov1
tbHQQ70MPNtkZoFueqESWHqY2sQYObvjTXszdBtIuVuUSiluf1nrxX1OSS6C/jlbzw4tI8U+oTkR
NMOupPnVo6pyfVgrH20O5TQmTcaRlHaDsoQAGDfKnxVlZerWYsiXx5Oqi35UJsQw0akoYOhl6lMb
Giv3zOdD8HKqZueSPMq1goowFxr6v12+w8TaRpLeHx5N7+X6pP2Zlcsr+zLW7C4Z5FRMaqpAG/S5
sbKaOoXqa/JgPhZfG1yzb7L9lOnnX/ItHrdfIR8nu7Vj+PPZePkTpkk/WxkiiFXEVdltevwl996G
8ICsM81T7E+3sbZST11ArF5Gm07Os2iSUlteCq+alnDnsrXrl3QvohpsW9+6+9DNbXRIj6Nt7PLH
8CdvPOkj/BZvV7uz08V5bd6nNXD2MzLlhIJ8Mc37LRQye6qmIvq91Zlm7XD9G68dNPLsoEmlovDK
hliVqx7Lw3uKgtQmvlMfW9va5dviNXDlr2tR/xRXro1wdspAmbAsbJaQLNu0jLDahK7nVPbJNh/D
O2y4MMl1Okf4jRvLXnPiD+9Ovqu+JrRGrg9/8eCZqvdUCKcS6yyFMWRTTRKSR5x5MvBa4iZV155b
C4khiwoiFG1+cNBQRS+/5ujj/2FOMxzdjt8Gtz8Md8hV9aDpqNFLrgEaVt2mW6HYoBEQ9EgH2N3N
Wlq48GC6/BWzpY3tm6RJ07leua0DY73bVa/B1FJ20cD90t7/Vxy+y5CzZYx2XtKR7ky7SdqilOxI
xgYtDwffrZ32uHZzLa+ps3merWTJRB5MraZ5PvS3KalGfky+N3fjTfiqUc1zJpSqvKlf2+fI9ZAe
2ODOtqtPm2F9Uy2eWmc/Zba89byVfW3gp2Dc54zTwn41BfTvNvJj4dKa2AZH69Gnm/89fPgvkiCD
AobGS0Rl2c3fIZEXeuj/s7UM5bbBUHhoNgKNzOv7ZuGuuwgyuxniWPXMUJGZawU1Dze2frX6l+sh
lk6mixizfaNmWJj/MeJJbgt5Y33rD/ETaqn3KK+gqBM8Y4B8I97kP4yVa2/hhr2IO9sp8qCUYTFN
ICbGG4X/33vZ7UmHBrV2DK7N4myD5HqMRzCaM/gMhnZ6+pjEufpyhYaxcMRdDGe2LSofUbp6ukFj
ubf1gEt6+PuH6EWE2WqPBtFsJ10mnLCoIaC5rf+6vhSWjtDzCOYMYcHRVWGBxUSpT9HjuEWkxpHI
sbaQFwGCFigOfUT39QfKIXZh+87wfD3+5wcTEjv/3lLz2o9cCm15miyhwoojW3EF/UmRv5+alaR/
cTmANwV2xoMT0szlRaHg7h3ro4hymvpcek8iQr9Zsb0+lJUYfzhPZ6kFrq1VnzGfmxLVJi1GUP+l
GJ+ux1hccf8ex5+u9VmMTq5Uv0CCZEPf+E7Gvh4h9ZUseOFdyRRRIVIp80NlnSMMxKzze6tHk1pA
58UuD6k7rQQ0dzsHSczt2qG6AKDgscdhquDnrQI2mG3Vk5iE+DUSb4JkqXbieNHGfEQ9zxZ26RYh
zDUqydIpdB5wtm1jSURsaQp40n3HUBD21B/VSsOVyndzxViBMC3OpwwbCMg6TrTQ3S7XXqjHViDE
hOvir3Jcu4Ic72jMUvN8EUJ6Q3XzSgq7zTHTE/XiAJJ4Fc6xkPWiIoRkggZlGNGM2fJHCqDBvYal
2RcvyInS0vD2ZgGEI3+EKeRcX6OLAz6LNqcDYHeRmn1JtAouC2gJnJIc+Yuxkx0k6dbBdavxZhMs
1DEP3GnjiViJgHIKnNAufnORTaSg/wBhNL02Zxn2+Wwqs9foKTvVgVFPG708TNuDJzyGzc+VI28p
TK4zSJY2PeInBliYCbg43yACstxekrLpFRTzRCAwTbWSECwcXTTW4NhRK5sQ5dM/PztWJKudtHAp
JWXIYPKYf0MQHv8FJMFXlsbCcU9JE8Qg+E6aQPOEvTUaU8hMAnHLbAHnC/LmhCqZ024qp3ebhwhV
s9fs+B+cMp82vTzJJoDlUXhz6J/gpUKiiAV9KZ5FX4CSO/B0UUD2uXdcwUY6efpyOAyhKNR//Aea
FMp8ycyiz46cFIcJqaZZDp6KptemDgAjTwQByR5e4m1zs9YO/nyozgLOdnyKp4He6gScDlXlVv7z
IOnt6lbdmqim2Mnal51GcLEpLgLiqn25hHAAiPsUFt2fZ6f1bbxFuy+13GhrOpWDO824KZ7bXfZu
/Fr/uNe/rTU/YXNdGDKfNyh4A31ntb9Gsku8JzBVxHoDp6uVRfxp/09DBUAMgGNCR81zFk/FSwaE
wz9LGS5Smk+CO+GHJ8Rfs5IBLn5J2rE8cZFF5fCeXY9x0AxCF/nAbH1nwlb6RwQ25RcU1qbXTrFL
bO9jZYBLq/U85Gy1QlcT8LkkZIm+1rY+SPvURhzS2uDwCUeu3K2WZZa+4HnE2XKNPf2k4SDHhkjs
4BHKBf4H0V/+MfvR2r1Ly3tbpMdJdsff6u7KaJc+Jy1vvqSKJBnQgsuVm4V6QWMSqxEqYbvge/l9
goMjZOpWrb3+dP901LJ4aLGArCTUZ9EoMYfloUQUGAu1vCUpvQ/CgrvfX0lGP5MeZ3GmS+XsSM/M
CIsPiUWqPuXa1vLd8la3pU26C75a7/IXPMulHSrkkkttEXegv08Nn8WfXSkFhjByiA3WRg2rgxSQ
Qur1jXqyVuqKi9vjfD6nG+dsnBEmZEUbMJ/ZLVVF1c13sZ1sTrfyBHTm9l8jVH6u9swGNtuPphF4
1WlkYNLDuM2rTWX7bgpjLg0cyUZFeOs7q9JXS4fr+SBnG7LQuyTppsmcrk3ltgwdZd/uYZshf/V0
+x0Xit3v5Bf9g7Xuwaf7msFS6gBSpSH1CyjgcnazEDqBhqrgZkpBsO9Geg+FabSpK/lZEqOVg+dT
okM08GIgqCS6vJ+ogbLS+9gLAmJC6evYR6Bfuvr79d2+FmK2XKQIkFbREaL2ky+AqUpcmBJx5YZY
mjUqRODPwNIAk5rO17M1aRYqKiQCQdJoPEotarFj8garIJ0s7/q1m3fh7ATvxpONrAYs5jxajNu8
0fHtSLenknaODv8h1Zz0V4vOUe8OB7lwUnMzYLWL58Na9IWxXkSfnTOBrgTUJ4g+qZZJVAyibXA6
Yow3bcPWVWzva1C/o0rsrx4xS3tfFw1Thcgjm+Kn1anSgSzFUWK93GEbhADfuJ+IPKMd/oygFqy9
G6WFsxvWqkRAEgDzEwXZ86o8T+mj/+HKow48Jk/6YRIyk9zxFevD4B2PssFz1oBvn184fD6ebVP+
yi35CdCLobORlZU8feL8A+G7LUJ/TwYUXWQlblY/6cL1fxFtdtr0OPDghUu0Gq5n8C3aGveqczpk
bnaXHBNb+z+cXdmSo0qS/ZWx+04b+2I23Q9sEpKQclFWLi9YZlUWBAEEAQTb189BVdO3UilLTY/Z
vWlCUikgFg8P9+Pn+F8vyUtblQkuR1D4LKBbzOKPy6WdEl0qYYLc5GUkbvFjiqt79kBi9QYB/E0F
0QVQIJT33Sq7HTqUUF1ZrRd7FwbHQCrBAs3kOW2XAgVvDpW4X4CnvvcWyN9SpVj+4M/XndULCwbm
TQOpJbit9E/ViWbe2rRNwEgjt9+lYZNVx0HKIIE5r7/u1kuT9c92FrfnDyMkBkKomNEOy26p9INp
N7l2Jf752fIsjG1g2FyoBYAbPBu4ulLBuw7AA9A/9ehWqnlAWnMRolhZDo44MujRv36m5Qc/HjKw
6BDDsJFSAirm3Bcu1UadE8hbuYNWQnYveR1B25zU43poCFQxILHZvzXAFX/d6ucRQ6vAI5g6qh8B
rT3b8WHM08TS0GqR1LEBidlJd+5a1Yr0oX/7uqnPg6ZrYDgwdWBwFpaTs1CGQibZySXLcRX60lZv
I9SMC4grfd3I5z0QjaCwZeEaAUj6HBTTTWo1Cmj4uEx0LiSbXJpei3l9nhlowkIE0QGqFKits+cY
E5rIvFu0bRRQ6BMj7I1kXY9srTZQbEx/NCXzOX0HEMlNoaEJ5hy/wGvVvmsHfcXnd6hwX0EZXrDe
uCdbsWQFmCogZs6GkQGSDamAFPCtwF5NQR9Z4IVc2A60VXljAL3sQrn7Stz5cxmR+rHRM1tatJA1
kwUabXzruxrMoBCFQpCHEMf17XA5Yp+vjj8f8Gw5QpteARs+2tKhZOVaYDexd9VrD5awazXrFx8L
I4uommKBaeEcqTOZumhpW0O627CCfp59StuoBs1yK3JPLSH3AKAG5zYYqVNvVosrY/kZPoFudRRU
R4F6F8Dpk2fwh3FLEtAedUBZnhxiIPCQcl3xd4SSSs/a4+zmGZtpZ+kufepjqGl6+Y4+fr2ILq1U
7ElgX0TADLi5Mx+vseF0aaKzIGUbqE0FxDbIdq+0oVywPAt1JVpYYFfwxD/a8KTrsIVYKCvoQw4h
wrAIu/USd1yTd8CX4VzhhANJN9m9euK4YCP+bNk4C+ewsu2NkQHrWH6zV/Ou8pU3CpCG5C3EcxIU
9YL/nGJiif7//bDGmc1IHKgMSQYedvAg1BeC36kFnxU4wX046TENpciJrsXJLj8m6mPgXKH583ks
kmqcpWS0IOgDKQUl9TTrGuz9wkTBY/3dxJkFKGuUYhkpmihweGIZNKsn1RuvATivtXI2U3B66yyt
mIAC0PKV3OjYjZ9h3oOvJ/0Fj3sZo38/zDmaLIe8InBDeJg2MJ7mJyuEGrav3Jrfs/VSCHo1lXDl
sc73kWYkvVwPaE+7zyEmuSLrJZnA8yA9JusJU1F1r3tolyYFcvzAwgLoiGV31pelQbKJWzNW3Wz5
FH6poM9f9+PnrCsmGw6GAMCimmYpsvy4sBWt0nVK0QSY4m5Bp3YnvA5oBvtVxOW7Bv2wFYSG5Sc1
LP06dq5XEV8y4B9uYLE8fxjQqZBzs7cxXwav99t9uVkYmRWPIx90dWEvC/dsX/rQ1tnGaw+5MWoN
2oJEj2+F7QMoT91srwX1il+zmBfH7o+OPVttSa7Pcrd07MI8snBNi/fEX46E5hPaQwJbO349lJfc
ig9PdzZbIPFpp5D/xfqOIBOtexCLv2+27dNCAg/zfNvH/6+TL9BOOuoK8L8KD+6sS7nsSAUc72Vj
UEInDOc1BF0bt4ygQ7dGsdvXz3hpFS7Vithol5LP82pwp3KypHOg9gihUK+mjsfUfeNcZa9Ybvp8
nqARA/Ef3ViOYh/nZKmlkl3MKFXkkzuHdK0+LOrtTypEPjaLlUmPXPeSBkrMbn01BH1h4iyQ4wVQ
jRIU/P3YuA7Sn9IZBeIkOd9NUxcZ/PXrXry0m6MJVD+Zhnla+R+bEBkHWH0a7NPctABi/VGgwgt5
dc3jDdJfVZAe5ptiZ185pn3GXi4VXaYCEPxCuIWz2seGpURWwIE9QXsbB3poQ1mR8OyVGjhQCMtO
IZM+kP0JEZuX0m8jaFPe17f/n5AwykWW+QrGuyXPeLbB896S2JSjkltO9rrMwk55cuxrs+jCXEX9
HmAEKIXC2eZ8R29Er5kVdRadcQirpaUrlcp60K9xCn6OkeBZ/mjmzM7kpDMz1DNhLGtoIYVVpAbL
VpgnECsCnlSBbbsaBbo0RbHqUbFuI7T4qay2HEilq9Byx+bb7/i3UxwoQLhir21UUHAR/2ok6MKJ
AnVMC7xyqS1FZfTHidMxKLpNFTpTx84rYjOaQhVbLuz2tXPSpf78s6Wz/kwYyv4tiB+56X7R0uCb
JPrfQB4Nr2MGLjjWSPY6ywlVRi3Auf1UOjBVM1HiSC/gvPv6BLglKKoMeosYN+hJ+IxalODK+r/w
jGgOcQtUh1g4N52ZmLKxJMkac8etuAVxWAukqY68UlgbkeG9Vuna5FshK1FN7q0U1Nlp6+nqtcP/
hWiXbiP3hEAXtEvA73FmDCbod8pNisfNInOz5Eu6TQW9kKVk6no/L5vfmUlHrAZzFsU3iLCd7xxp
ayOOSFv084lddOGfUYJudS1NcWHR25B2MVVHxt7/qRStz8AEPiPZBu+3WkviqU3HbQkup68H8ML6
W4rKYb5lKMh84iEGpgCM1crgQN5hhjip6gmlvjZHLk1MCFfgTAtFBA0x0Y8rDoxmGh/GEREub/hZ
76ArC8UnfstW9RpqilmxgRC4n4I85/Gam3apDzFE2OcdZGA+BfOkqc0d1kzQWldwbubErTPFL51r
VNmfm0F9FPrOQO58iXKduUtDk1tgCXUclIsMgS1J/gi5YanQ/a/H6rMvgWaWUnhEnxCqP09cDWUN
ikmoyLhmvqlZbFTcUybldeTTiprl8evGLqwptLbQbYAlDRvbefU9eiw3BEfYzlFvCrD29ea70iW3
kBF/UHoCxtIW8NAi0FrHQ/38gwYlva/vYDGPH9fZQk+MfDIIgRwVz/Vx2uRzZ0pZj0XdddluNixI
9TqDl2rmjaxMt92QRxqUyr9u89JIIh1ho9gN8PZPMSANInAAQUFqtaxfHY7UfQvpbcKvLLpLA4m9
3LQNxQERz7m50miTZfKM+TI65m3Lyghgr1UtJ/EAVdacXjXS6oWeXPIAyyLHQJ7HddI5MVupw1Au
2bQlpwSl7AdltUAR28dr7MuXhs0Bv9my2k+l9x+HrWRJWUxA57ngAAnsMnlItZtSt6ECv2/T1zRh
wddD9tmCIb3xR3vLw/9x6mtb0xSo18KQOWxbFSAz6pMrC++Cl/uxjbP9BT3LhUByFM7mRNe98Bam
SSlQj1Ph2QeSuO2xWVCAD1dxOZ+9lY8tL0//x9MpHS+yLsOEJCR/q6CkTTVjZ0BbWYU8NimfJaqE
sqjdkl4RY/lstD82vKyUPxvWRDMD1oaGB6QgsPAYVAMVFYrfhvf1AF5cDQbWmgqGeWxGZw7ZwCpJ
6ifMTmZhpU1d5puTFExT5UHyPBzEz6+bu7jE/2juzCsjCF4lCIUgHdFlAUGGzK7BL9tdaeVCVGnp
v7+f6sx6pVzisl6c1tzcgZkUXMT7eYWpAhlvZ6P+H1jiLiwEbHGAVCzV1UgInB1FIGmrpVxGC3Zv
eKmTxtbYXTvuLb9xZpNhG/Hz2O4W3O3ZrAATYzZnE9pYfJ/msKizLdJwyTa/Wmt1yrR91dYyQ/+Y
gaBEBGNRh7b6kN5p/gKCmffkASIz5Y69QMBcvincJSIBCd2oAfkOxFhAR/4i3RtRFc/3aXgtsnoh
xIUR/ePxz6aqkUIAK+G4pSYsJ1CmFDgiyVBa31h35YMdqTdLZ9SOV6yzoHhPvGukKhfm7of2z+Zu
ViR81pb2BY2mxPEz9QBN9yvr8TOnCWCASEXgFKEtYhznx00KQeKT0YG/poJF29bBVAlRPtuXD0O4
cA6WKEjCxqhAefhqxudUQXg+7Kisg5Ah1KYWxqOPw153ZlIOlCau/iKCJhpizVgZCmJeHUVdFLWD
hcobpcWhCdE16lax9dysAAcxXhsQgkrrdFEnWX9tMy4ApHC4+PumzlMHeSIRZYQY9uLCBjN2UAIk
P+5j8LO1ua5WyV6LrjR5wSwimQkCJHmpBcRp42M/DCqUeXWeoh9WTQQV7npnhFOch0Cc/WCgSeyW
VAkaHlL3Kn37pWUOqjUUSwCeDcf2bJ7bJXeapM0A3t+Ue0Ds1s7dIvwC4rpH7Vra65LZ+rOtsznd
15LWghIRXbtha3OlEQDe7AJSGMDbANEHkL1nA5DCIhZKvnFTrNQ1vTdeSXg1MrC0dDbz4GfK1gJJ
x2nlvMf11hEVI2wZ5B73sDJRtwHCrwRiHOr3OpBvFmwzAjC6WzxIV7LLpwKCT40vTFdLpBCUW2fD
3REjSfSmhisBMpCOwJJBQiGgmzeHuCFUij3zB0DdlVvGi8ldijDJ8ysYVkH9teIIkZaHq5P+gtsI
ZD7snbzA5zEXPs5AzS5H9BZuaYmnFzfQWdjoN0uCor1PkX/8er5fmO4fGjtz40Y66nKuojEuPRYG
BO2g3w5teZf0Dcper9G5XbDkSD2aS/2K7WDEz/EPmT1MmeKgOc0VnnEoM5g6yaVBIrkCakPU6zdG
gNhzvgXXvfl2rW8/T3ro/kCAxQE3G8gwz882Uy5nVqaC63JMX+X0p8X/c/djoSPBuJ08qk9n7n5U
HAsqKAn0TJMmbKCCsgjpZMBWWkCug+Dwas0Tor5n6wcJXYQqlnAwsMA2kkAf54sOppAOh7YnAK2E
ecx4zyFTkPI8l5udXZWp9Z7KOCtDfKKa27p50bsB6ijBKLPJisshNdU84GVpK5kH4dyy51FSa1qn
7jUccSs1HAq97bUVyyzBgrRJNIXe5yNqkWpfSKQasBkkObRrvdHWChDjpWNrm29pkuUTqu7ZVLVd
OMDiUmutFnNGIIwu5fprIifp4AIfDujLqsxyogXYWwXo5iwDuty5D/qOxHiY0xHbkivR3NpQExyu
RdAlk9r4El1Ij/0RAnIp9eBNWnIsFaMpQmcYhdF4tkXH6r4ravjwbk67cmxcBpITsi7bnNY/NSDw
GDSja5E5kKYEayfofcu6LSHRLpm18ACkS2RsNVZSVz9LubHrZ6kjEIEaUWvlvE0ct3loLdJpW4h6
ywLgJdNOeQTZxAmhFtoNtsxdQ61s7bUsRo0JvxVmj/rqRrPHeXKh5F1CRs/gjOZB044NAdE7HR2w
frXo5mMxS6ox+nVCGsf0nNkmPYNs4qCII5FSbUTlMLq1cykQ6eKIZTXNBpTmbUN66ZxeM26qQWP0
OyVzaW57LtVpjl/RezVKa6J1PATddpvtsk7XSs3rgS6xIS0lqjx5MSxQLISjNo8jdH8LfbDvMi4l
1UOlOAV9GFqouufelCuVtJJ6eS63dqFVMJQ2Yj9iC+Ky0QgQhdWSnaiBgPxmNGqPPh1atFa4trCL
5La0chPBycFSxj0fGx2eJqOJ7lMr1xeJGbutNhT07WJVZYgeeMVIlHyrDpJpv+htTevQampol3l5
S+WE+ZUGpDqYXiuOaUizVG8ja87Nw9g0nZ9KcqI9mrMYkLYw0koCfSPP1MZeoxS70GI6UWdmbp+2
TRdlPCuK1EsH5Prv6Qzsmo5PrILEWtNXArRYZGiqFTg3a8x7liiQR0tkOFBxpVYZateRqa12KFxa
YjYzsHMDQN59NY5ebqaJ6inqwIfV1BqF5I4j1cx1YhVVo3q5Xtfd6zSrcH0miG82pF+oi8dpaN1M
t2rlzUFgb6ZRlUvpwvddkKwB3R1Xppp4A5NTJIVmifXELJ8MpW67SGqqYZShBmNlepMdzTTP4Ihu
tRbM1qiw7yyd/lQ1PbVU0K/34/jEG57zt96cVfl2GDiAcDSzSt3wtEwluI9eU+bmpTQ7IwOlaap1
TWiykdFYkjWrDVRJl7ugk4sie630pjvg7lF9rjI5EYcpRza8d4e5TRzizyrSZLk7Z2oGLIo9N53l
5cXEGvggvcP7pzTF508VfEAKKE5S6iP4wWbqiJ/ZbNFiTxrVBgaC2+DZBccPlVMRWDmCno07TXKf
HhXWCU9BZbB8p9JGU4NsahLg1DqUjhUvXGOGWS4RLqmLmzEvim9WK1pQnI2FbXSAquvTtO6EyKY7
CG6atPCrYnTAQKH1bZUVW25RuxOuA+WN8qa3up4mXjtZ0izc3BqrNO6dmQNIrNCBrEFzL5lBWuWq
9MboTAaQtSuZ0bqoblCVDSabld0MdU/yXQmqePoTCnBt0QVmWawTrCjVZ+3ctgem1Zm21eweABOt
K4fG7WQ1Zc/93Lea8IQQRSvcxM7nOgNHK5fm3+CNRfI9fWc3vxyk9l//jevvrJ4aKNV3Z5f/isn3
hrXsZ/ffH5TiP/6jfx3qd9jY5v29i1/r829++If4/d/t+6/d64eLoOpIN92K92a6e29RCH9qBHe6
fPP/+uF/vZ9+5TjV7//86zsTVbf8WkpY9dfvj6If//wLaek/HKjl939/uH8t8e+i6ger3lvy+unf
/JKZV3TlH0sljga6NWyWJwH64b3t/vmXY0BLXlfh01nAJ2v6sk1XrOmyf/5l/AP8tkDxwgmFEwxQ
Ks6fLRA1+EhS5H8AF4udfQmjA/2om/+Jzjyg/B+9BZBuIcK6xHUXRwFb4zl0sUTlZmXw3IwdZb4V
dGq1lco6QGHIomhECGj2Rco2E+urDco4E/rr2ppI6Y9tDTBgV6nlmk5ztfn1Mpd4tTn94VIK1hKj
HuZvLVC+QTc09SZv4bkSxVyxllSbWkLlQOUgSF8JE4K5aulO3FSC1M5eTl8Y+waFzHz57q9rwyg3
xdKEg8p7L9PtNfgdTWo9M+VJtdlPAU/FdQdJ8+tpjOB2wtlSj3V6JBX3y5S56w3X37yNTUrX3QRB
xjp/58EtCgOQr6eBi9SZ48HBYGuXG9XKxbZcriOEc9JViAwG8muDGxl6H0VRaOTPRLyUmbkrcnMp
vqzfwQUAe1bpEMjlftY7aw+0iYHXoSDcW9ojmeEFux0O89x1V6vIFWXqu5F7jMJe6f3wOA005HLt
Aat/B2bgENX/L25YCyuOjpEkyn10OISVYq/jQ+VUd3EM/cknqU48mfbvclWsSeXoYZbbu5KLIOla
L5OLPS+dd28fBGUm3Xiuldg3brBbuXAIQ3cVZUnyhtx5sgKe7AjsztaeqsANgjGnfuCusOOYuNm7
KKuptzx3mtZ3U30Hv+iZTkfeKqObVcwfp10CKUU3Kvm8i1JH3ZtG6+P7zdy60eEtFFrlhnEcgtLY
DZ+efIEyo7rfNoMe9LwQvjyzFa/mAJsPd+nElk2APE+F6lOUmjWgMy/q+RtPnSdXzP2zUuvf3cKs
wb3X4zECl49PujUut3p3PIZZclspuRseQlbNx+owtXTtTPO3WdYeEqP87kYgoDyEd+h6YWse+vXl
JeynEXfI+RCKMdLSbDdK3PJ5+jT2bRgeHHmOwpcYXnCzYm689aE1GPpbkqGqkPUua/Jdq0zbwnrL
UgJ4rApOGxVcX1XIbWPnRpEsihUGOyrSZheKinhJL6Jp3lR6lNJEQ6TV2ky24yH+tR6E8CM31aW1
bEm+W880W1l643PBcO9ds42i1A0zlOSE0SEENs8LD7HIxwCTwk7jUU23oDQjgW6jCnoGGYpM/bwf
92w6CkIOxBTbCOdaiddBeDjEL3Gslo4XP22327wZggaDoHG6TcytLgzINjYIgDSR89iIzpuhco3H
cY+hPfNVeDjGnTFuwpeXmGf1Pn6KRQm/SnpoWR8lDoDQtge09jfFPPTa7Lrwm/zcnB5cN1O79Sp0
Ei3AzIqqbg7DIx6GVyF+rIBDipkSa85roaMkpc0hBpsdG1vtUFRdVX6RiS0tNBckja/JVN0q7BEU
kLd9y1aF2t66LsQ1ldtoFSWl8xRFUB6eRBcahYJ7Dykkh8Ljy+ElxlD65tiE4dYHx5BsMCzLe6qz
ZkM7/b7NJhy/cWxyZ+Pd5NMdK+yNAkkkfXHUaY5i83v/53rdz+16vbnfBGPSBinYlhFuVrCtp9YK
VDS1p+sMjpDqWjTdpHO7J7ni5Zm5t612iIZCC02Cqj8aqGBMy0uyNpV6hXLrDYqRYKemb97OhXMw
rjG/XVFPvpm8uykepJDpZum0bt4yJsI4DFHS5ItR3wrCd1Uqe06T37GkFWu4IWGZNC8ds7Hcynkl
GHga5FeY1AM6KyXKNrqLsHgUaqzDw0tYtWSDBWGwQ5pqMZsIMsQd7LpItTCXfZPmq1FuFDc8hqg/
wHSEcUjDjEAazzH2tHFuZjag1y1Abs1l0Rc4WM7gyYUnH8p5Lfvt0I+u3CkrTakC+dkWt61GNpF7
F7U5mFss4sPw1UOBOX44ONXwkJrPVU03Y1G8Lbi4sfrpuXqvwb7ibnx3TgF41LeYY4Wzde9CXa++
Ld0UlpV9E4Yh5g4WcmhJB64KF9bIgulmLmnk/Zj2KNPnx8RhPzLu290ULP/zRvnmrpjd3GLZSdyr
4PVG6uTsQjyvrmD6R6AHwE8vrEoGi5zJ8m1d98MwLvpmE8dPoT3mK9UDYwU7xL6Pk+La3/p+Djgt
actgVpVvFpP9MoORKbX6mz6wN4DfZ1fXRvCkpitj/J5Kd1BV3HWsvIuwS2pr9FDqHjGOKp/R/4d4
FCqafHmKfQ2cjESad/1j07NQ6wXxsIf6DFw4XqaBsahpSxw+KIlIL44W4PUpm/wetAXFPTOx5mSr
PyjtbGMT2NGme3JXu0hruo17hyKZILoLx8oMsPh5K30LD3Oj4WEFliNbp1x9xmnkRupsdJT8rCfY
ERA/sF0to5Ov1SImbbuuzeLRdROlforctu33p+20MDB/DmHRHWMsShD9L2vfJxIesZHcFpa0ZxZS
p/N7k4ubUOTFE+4B2fMojGA5OUzW/oB91PLjwxPqgmnoP+E/Xwo58QrN3JTOVPnw6bcJ3cQzNn0+
1L4fj5CA8f0mh6YyEtwZ5gHGyO49Xyfz2vdbLcqAkRDysMuJ72jG0WxyQJi+S3nyPFta9cs/OjlJ
GZx/t0XOyaNAKVAX+t3VRlm+c3p1+s755b+/8uvT5fL0qvz1C900unaXlP7Jq6oK+7d/VZUDGvjb
3yKLE/bHmyVix78/5wBAImu5fOH0/dNXT5edjiNpOaYgqCEyXC1tad0mSbkZF1fr9Orv906XFm4B
wuD//s7p41//+u+vi8p405VCBHUr1HZ78iIH1K3/fnnqtUSVs2pNSOUN0AFbG00H9rfl8bKZ9AlY
yNMkgTszukySUrCHkZptsn4qEXxfnNLTddrRx4zPAPI7RuPqGCoABXX9FlQ8vSuXyGOqiT75KBmq
9pQxBGWqos+9xpSAPVMiYfM5roXM9iil6VynJDD5UyqwNLt63czYw+GZjuFct/M61afeS2tJv0/4
oNw5050OrvP70ztVVmqwYgWis8t7Jn+RbdbsDYLcrUrmWEds5ZCpQ3sgap+4WcJEUE4l3U1WEfRy
a0WyDfplF9kIcyVlOWKGbTH7EIFCCQyKtDeazqqo0c3snnQojGPTxCNTE9l92Rs0VjLl3jQmazPb
KWRmnFR76LaEdONDYXTVQzp62X1e8RE1HQ8sVYx9oqiyayLssk1mPdk2rP/95/Seo7DRJ0t3ca11
FWlOFddSS7Y3lj+p2eq7dHgsMJHb0KjWvE7LqCzN/r4w5GTjCA0ELDVxFs9M2XIczvdQRi9ifcp/
gim9dfO87G+xHTqbXEaUC71EX3P71mrS/k2y8ta3ZziTMoFkZY3ImNkANaQBfHksRSvva925P13J
UknuBwaOnOWzX38S0x96ybmVrcE52jR/ZWpr7nL9IBuTcSwcsMCT1pajrpWMY5eWczAnUh32y6Wi
1Np6oI3hnS4lu1J2GZw0V9fV0O6T8labte7WSPMQUiRl7y0Eao6e63enXzPt5llJVCM+NTVn5o8F
YuI7U3Yr6SoGt04Hiv0Yf5hERABrm4aM9C+IkRqvy4u5sIzXcWxfmFmbrzNejCkfnyvocOWlJtwi
J+aB506yhyI9FEh6Z3rRdYQXTh8g1gb8q4AaG5M2nQkpELtKcO4iRNmJTpd3I0rGdhkDrZAmdzcs
vxmIQb+ROitvwLT7bRxm9thPlRZNsgSNNZSVi3nsDyMotm4sxCgDARZqXyW5fnN6r1dra0NMhECX
b4iy8iUlZUfG+72iEOm2H3LrThu7jYSQ8B3h7VoxZ30v+kzd9CPf4UCp7U9vWZU9gRQsy71RkBcw
aoyPpMEJqqfzcKiKVl6nVsYii7Nsk1dih7JayEUKOd0mqj7v7HZOgsKsnPtymao6N6wDnu3oOHOn
+F2GyurZwqglrM9wKOEoJgWyL8OdmCRMgfL6den0RrYfhLYxrL6Ps0RIAVdK3c8E4leeqJVHHfEg
RGMdaTV0hX3DqpK7Ou2b11nDWdlhenoLsnN5x2cl8U4f1ArZlqJ2Hiy9qtYNPBaEvxQ/yw3jqEoi
3U65JoPNH5e6nGG+l8OeDa1xrDpLOU7h6RNAa6qonxiyJPZ4UED7te+oKY61o3beIFlQW53L/ujk
IgnHbLT9aeTZulSr1FeNOtkWxfz7TwKlnsjWktXpfY3OmYdY0q3RZxAvd6zCawpoGrOEgzoRYcJb
c27M2NS0whstLD296EvYWrvd91zL7sXs0GhIgIyBkRxDh1Y0HGGb4YrgjxiK58bizqpt+O+3Tu+3
eYWoZNqXQdPYokMeXbMCRCcRpRvAXdKb/QuK77u1WcmgcbKlTonJ8JjmVN/rHY/a1hb3vZNl3uCY
ctyP/XzXGs5RajXzuTAnx2+MKd3IWTY9CgLI4VBYz53cdivMR0jdp90dc5wWlExdfa/aElJ3rOoj
u7H0jWmmRhumLSnWLKU2xIwgnusP8ERYV42rVql4/PcrTRZ/vmcUQxksWjLmymgVAV+nSrdl14Mv
CO76iwKpns6k80EmXZh0lLU+TYYBh0ZRusDjSn4qE3GQNQGqj4+vmG4UvlbWOUBAPPVFJo83pz+T
UXexrc1hV0rjTQ+aovVATM0rnBI9p4rqSBLaB02X6DG1iinCRiyvZ1uT9mXBDH/qFZcN+hypWBpH
u8lAqkSpFJ4uedPRyEZI06uEgtlFZSB5GSLtgZNAXOXUr0ZuPyN6b97Wrcn3vAdO4fR+VpqZV8rJ
FJcaUe+SDLK8yzjkJlc83ZA8c86M3STxYctI0YaI5iT3uqQjhJyU9VZzqiaYR3s7dbJ9zwRBnZ4A
T9A8Ev5spqrwiCB9JPPiHqelMhwySp6qZuCAzY98b/ZT+q3LR7eWR/KkkZZvhyxB5Y6o+Z0kza/j
XNwpijB/OIkaD9XMn+ZelXyzwxkPojmBjmJ6BTKg1XfdbIdVU9lDDHs4xqdLYrCfp7dOf+YEdKNS
D6jhKm9l4uFGk9vM3EisKG7JcqFN3bAziHl7+sghMI2ZY0+oNwF8gprIa9tk3DFmGvcD9Wu55PeD
luHiPdeRg7GSwtnldKgfFafx1SHlR5125m1KWWybDLToiDHxN9sWdZROYr9kXH86o+qpvT1+l3C6
dKfSATrOZm8dKJ9cJPW1FNDwQh25mwGvfpyMkWIn163tNGPiptrsFYPFjY1R0sMg5XXEy28Z9D4p
VjWORpVZIEVfKLJADM6Qw9yophuiMnpAiD3om/44TFb9bBNJC2QF7KXWUPNnikC8k9f8cRyHdWvk
xbHM1B+SQemNzXh909g39oDIhZ4RioFA2GmVyIYs3inKvo/pDColqRTN7Yx3t6nQ3kQ7d76K+OGj
zAky83CSNiLh2mMzZxurn1e0nrLNICftQS/q9oAMFjnkimuUYxEgTUaDTLX64wQwud9aJTiMNNIf
CR3ttT13iC8unw5NqwcqSZd6WBkqIPbIXrtm9nX1f9i6kuZIeW35V168vSIQiGnxNsVQ82S77HZv
iHa7W8xIYhL8+pfgjtvfvXE3BKIou4oC6Zw8mXkq99PhJN3UXBsvubas2ERsdEirqbjyGpUAl3ix
wzLxNpQ9HHZ6p96zZejn1Y+kN/S1KHrjkjr+e26mB2al6swd3iIQouq+HHKpUue0t/nOQ70CxAzi
T4E1DPQ0l55xmpwSEQqqbxGV3o9KYPYfb05asdvsONaNLXvmWL/TDn4xf49Ly+9DMuV+IAmYhc9J
bd9TWGV9Ep7tOTPnd1cOQ5gaqQH0wun2+ZCgE3tpJB8TSgCgAX9DWB7hh0M/Lo3nCppEO1yHJVZp
k6X1YR2tG3TzBck2n6ZoGhXKl8aQBsCSzK2GnSOSUNzX02jDxhudL05Yr5u3CmvuZKjyxeS1FwuJ
QmJZ9VOEvMA6TbSa8DSnsGR0gQXlbtaDh9kGtinoqfZF/SJKeG30Tert2tGvXhTVxY5YJmzxdBcr
Sqo3ZaEimzWO8WQMGSgvjTFEvq7LV6LIXhme+bDnmZ+otsYNUkTrUZnWyZ0bVKNbu27DRoBfxovS
DzWdOWKzZEIQBxPFdNmbl2N/9/jYzt//npfO8jDn+e4/TmgccIi0BrA9MnpsXZmFplGpMHc79wxX
SPe87k1m7p4b8r0ppXHMhg6FPBQTQiCgiALxK+MyimbYZXr6oYD9nYvCrV5y3+GRHLQRr0NtldXG
KXu5t3MImNYN5psfEA4Y/zhEMyWvngyt5SRXY73lifC2QNKqYKBttaMWaZ9Qqe2ecufgoAK5T33i
By231MFVtdxNBAm5o+omchLhPksUloIsGZ13SfWL9Lnx2zcfvW9cE+j/7kPuq1tD6HlNX/41suzO
erithu0AQ/qNisbG0H7ZBInrwtwhp1OMnzN9Lnya3ZdX16xozZSENv+csR5bz6hb5OekVIELNdd+
zRmEwU8mcuDbmjOYliNgZ9rx0/pikeGZn4k7A4RFRlGiLhhLnrkRUtJ2CyjI8FWQzN137kzjiSuD
IsCj5BXcCmeLphwiWocV6rmhgwIe2st23tkW6bzps3TXA8R/l4NII/wM/alB0f5s+CNCg8H3vzO1
NG3LPKRCWKyNooQZytg1T35VWTuXTM4WAQ597kcTCXmbZJ9+m+3YlDWxnSAUWLRPAT6X9YQnjURF
X9Rnc3TN/TQk5i4HEnTBsSbqBVjiJMv9qHZrcnYLeVW8n/cTHcxh63fJEGapR4L11a78LdsEygcx
TRfp1dPFTqAPKOumiecyk7D97n19qWdfxXg2kYR0Mttj+o/nQUzHVvA/G8viQm7q3NLHTtrXzKjq
I/dT7zSP48mVrMcNtwzrojvNFuApySnKqZ0TtH6KRnKsM93z1y4pL8ZGbXqVdSfVSRjyWxkWx3WD
YKc5t3M5hm5vG0GGDpFTyoD+yaZ7MtqZRjaA9YiOXvtkdYYTOApBjJoVuw813dpzZz54ZbH7ZKKd
C/3BXDfsmsI9ZlPaXMqBOnHXun08mOkTQaB9HUCpeBgsf6paZ7rOUItcWJG8jga5r6/LZX7RONtf
zs5TEsixB6ZEzi0jxisj83xBYloiMJvNO0pNdoQk561vWLOzlhhkdiob1lDmQA9wCUe0aXb1FVB5
ZCwPpFgeyEY7duz2Kg/XY4nvhBD2dui7lHxWDMUk5ZSgdY06CzXSMboxpPVqr8E9uCQxS9lZZbn1
mJIEz2SeR6VLdhJOCndKSfnc58UevT/ZW1aDV60d8s5n80Eo8IoGGSngg9g2iipeP8v6CdBKaVOV
ors5NbWObtP9Mv2ERLCTUTFd4IpKgG++DlP1vTBEfTdqNt15e1zfv25QlpGBskFVgKbBD03RIEjj
jba2nVeCWwMy17WVqr3WoNMtmN23xubddcQjhUVqzuFI2JSavnjCHe/EltFsIwgEFUJF6yF3LuhL
Syr0ggaCGpmg/W9EY5CtGtsCNgsC+hfuGn5U4l5hoq6iScnqZNuTd+6bpgk5pswfsgZpnlf5p8fR
+6dvbYCiVWbGdYOM3J4MQF5mUd+ENdQ3R6EHTI8mly7j/9gYPh+i2pOAUCUYE7wsPv9tB4BA+XVk
rLw4MfiwIxNuJFNaZLdeTmRXJKCSkF1eDtmpqeVvZ3lg100PS7Cj43QxHLLxvK7HOsubLkKhLEkb
coXIMI/6JadwRjrdOGCPY2K3969DQ1HvKcKANjbXbVl/5bdDkJQmO6ZgpHxjWJlSa/rWpXl1RMLP
ghTxZzykpdzqLB2QAGT1UefCeqsMIAuj3bzUKQTaaULsnVOkQ9SAVhbUpITD9Wz7WWz6VR/lTW2d
7LYsQ89l2QdDxarxRv5umROPvu5gX1Y7YSd9AAWm9TAK5e3XIfhrzaU1kRkkPoLIylOR2ylncXNV
97/HQP4+91ZxZ+jgNxd1faNUQj/aK+lv3MWHrcmP3AZCly4TgPLAYQRerpqLkes09qn5MzPBPIGe
SE974ds56ri+c3GJjp25LJ7WQ3NtYAFNdR7kNgM9yXWMYw/ew5MW04dH7PFrVDRdE1eI8sJEqPSZ
1Z5xMMUsUNYq0EitUMMB/T2rW4LE+phqlGWXD/wH5NQS4T0FqeooPXpOZlvf1g1hxXQDNnBrPG8+
ttmwq2zYsoZUg3bDah8OSi3p94jBxVvB+XuZF+61hoj9dSi2PqaF3URJgl6AmG3SXv7KGlUf19FQ
VvmVkCwmT4PXzT+U2ZlhOaXDkak8fxrEmG7WF5oWRDVLDOyWs25AutWpqKyt8TzVqUZChs069GcL
CSqy8thyBUSsttqNjiHe6xYOCL2bfkzEaELTJ8MJHNXy0vbjBhdlDkancl7YwP7s/T02CjjAdpMD
i0s3fYK8dEZ5WvBTAncHkMmsZtt2nNyqlrpBb1fzQRiKoIcyCZoliTddKLHzvkj3VPnZPS3ZDmw4
dLcAlenmNDM5mw3w5Vqa0/eqMZ8bYwILjrEyXBE4Z43TDHS2Cga7JruZyRMzEvotKzIXsXHVnJFa
ZEBPCYn8ihVx5WfdC8g9WCntbPgFrwSsxEls21YL7+PEPmaS/tn8HUq3B3WWDQQtwCwFZx02yR+0
yH+uO+Ay/GNH+uULXKR3tOuza4JmK7rHBFq3Gk8d916+EB+YlKUnHwhAPA6FsYeEHI4Q67NvZzW/
AKAbI62aMYJdvbh06DhNGuDkqPgcmKzUFVEi0lnkaKHtja+l6ejATA3zIUbuR4qY/dcigA4BfgSm
XormaWfXBn5ELXXRQE5+TR3fTdWcfPcc9BqagWyBJ+PeOHHqXYF+6ntwnoZrT7wszNoyQ0JewPaA
gHEwLRDqukc40+9ISWHivOzVDgwfFgwpKDIKGbpfG8fJ7nSA+Xb65vTCDJp5lMfO09O3/F4pPj6h
A5IT2TUoBFkqxKYYTHoCw604qwTpo+FXTz2VCE4HH2R6ULPKfSl1+py2mY0Cx/zcG+oKsBJwIrXH
PmKgukd97pE7N4P1TFjr4YY06bXKhLUXFof969fjWdF6n/bDvDEHx3xYhLKjRr9If869o7HETAZo
nqcqL9FafB1XHemikiC10rz+8zKIsS+wjRn21pIPc38GgSwGgiaupBQTpFiJuy9IEjowhfzkEhXd
dJ6BVPYpsDE8XG0yWI9Zjn5cjkia2so0H15l+fE49sCZ2BBUGVYj05y5tXGlYJcyMfGEMiTMPqLf
sZs/G5Smr72bp3sC8upOz1gEuxaP6iz9KbJJr6N1Pcxplp5VOvAz5JuARxbkqbcZGJQq/2ElQFi5
7jjEN2w8+MT6jigKxixGWl7GyUvi/7bXlOY/X21+pAxd0RKzK6eNlmMG10S5R5pCTw00xqC0zB1I
EaV7WZNCNWUPw8rKa5kpPK3Z2EQZTXk496V57TIPVoGoiOywXtNbw/sPT5lP3M2KhydqiGaXvdpW
YyCaeT7PQ3fOlmR/dDNcvmpCj7Il7V8BgPWYSVCCyn7Kpegj0aD6mPkgq1rVgMknb0U4+067nVM1
75nJyxtwgD5oJaKSbiZFJN0EMBIJhgVJYqSznzXIin8AvN263A3LOqiQCO68TtiIN7EOCiYHiNZk
nYalaSYBerz/xn/UW5Aa9dkzqdgZwqL7sdH+lYFXGjDVoj93hgkTsjocNAqxmZLxUHVGfV7/Oyip
U1jAhQUxEDCushfFCRIj1ILwqdZNWnZbzH79XpKOnDrpObvBbesId7P85pxLBiUdy587nhWnAmvE
GVhHu7M5bJLLMUXxbBTVlmTKeZYGWNHDONQ7b6rUrh+MBH3w8uSEqHd4HewR7pGAzpLq4Tezcy0I
3u25WbXVKXOeUYYIYaP9sliGf86utySC9YdN2RRUZVoGNZCiDWmwTtaNJd/WvQwRxts4YL4kuWUG
WGpgwb8stj7eexkKHoKCXWO9bFv7PGTNiPIjnDh2c1l1YYkWtB8QtG/yxKfv40JCSWQD853JjBhA
TbpBTwgnGpX1BGun+aRlm6LRB3G/TcsjSYT6pKn108skxMQzc2Pw/8m+d7L61rumAP0z8X+CGcrF
xGILVN0I9aJxk1KwxtY9kEviopvqyxrq2EXmgcaQVsE0F9Wpc3JQ/PAnQwNNh4H6CX1u2JgejWJ+
AsWdxBkr+1dpOFdh+WRvz2kdM5vq8+SlqNYsOZyzDFOZ70sFogfxDFiu6lK99/1trTUoXdkxmQnf
rYep/V8Pj/3NA2h0r43mZShV9lQY4LmC2gZ6mznuagegklOxE1zX0rs/5DmgM8MOpN2TV0UZiSqE
lNt1KGpEXUMvhyN437uB+emtT1wEJknlfJagYRQ5ED5W2l4ALLq4Dp6Ek0U7gvAC54uXv+eaFQ2x
WDc//NJEsRlY7RG0/vS5tpM2Bq5khjWuB+qNKPr4VSq3cym8jZ9hjbNHlJKHzm2v1loYnnJ9yezj
vNQ/nDRrT/KrMjKDCqTq4bIGjikzrUMNy/PN3MqhwOwnVaQrhjqKxfwjG/0JWePo+uJIGAFI21dQ
443ecOQT1kx0WVWHdSFWlmpx++k50BysMJc43wtbPjXE8x8JS2H9r0Z3V5pcoJ6G8qe2dRJWsza3
40T7G6CNzRrEfkWyWEP2fS4Bti+xrg0rXmDo3IhTPRUTOGeo8+RQhETFZPF3qIlOACT0sxgTdRlc
Q4NCWqbvZQ31YI8ED8TOxvnm3vzcLg91jxTIqMzxyYZXGXFIjQ6HSHRpMRn3eSnoMrPjWAJn99Qu
FdwhL+DbCmg4cJv893pt1816qW0fp05GevnKKSDbAeXbJAgfzMNUVOTwj1WryNs4d1K1sdvZ2KH2
NbwAXO62CNtBEVqG2VIdzkzv9zrimgVKM31p4TYVKigro6+nXlpSHswKhqC6mkEXBAdMisa9SSdx
b0ngapvdbD27X5vOsR/CdbLj30MVaF0FtFiFZRSfCvN6Yzmf0O6gO3TpDFGnOdKlDK2//coWsD5a
ngRReqgSWUtde5niwbI1j33bv3sFFnRdzuN5TRJbL+EbUZLhbC4gG8K9P6/+PW89pS3F+HXK+gJ3
/GZTWNK9wOdgCr2h1/Eau4y5Lu41iBDrqBFzHafUpdURBTS9ze033XRQ1bFGBvOUq9+Zqm6TQMk7
F2g+07jKeOtKihepdp4nXdphWov25tX5HCPdbs5llrGdl6LBylcdSncGzCMXiCUU7nRu7cXe3a1A
CIBXwAllQLrLHLMM11izIpOIAYtj3rCrZ5VMwRq9lDZ0QWYxBaS1EVyOiN67uqsClbpmJBYQBDiz
FXzFweOc3Bl6MQfrC6ZrOwdfNvzrL7lk/DNMKOmee1UE/r8OrW9Yz/j7fp7WmF7RNCv2a9s+osJf
bXG/PHJIkVApWY6ZTt9vW7tAM1ebpk+IuR+yUPJdooQfjZ0yd6T0BVI0kKz0GNp21/8AebneJL5b
PPMElMSOjXzXKNd6LtGeCjB74fwUA5zkGE+/6UmxSFt5eSQj3w6ON24dUxi3eYKLkDmp6qdn9HFb
+uRbylEHyUrdx05VkW6P5anH6gRizUoNQc86eGMN1nsz6vbeOuNh/WSyzcuQt0VyaEzavWUEwffy
iX1wQFChzIddSdyqDaEiX/OJ/GA13vDMLUPdh47dk45ZbyAKFns6OkvyU6OJsgO2wBfM0QuwzrAa
7dafmC/DbGDbBphMZC/0mK5B2bpI/cM6WjcWR6BkwcflD3xhOdaABsBUvEFrFjIUchD6zFigJZCA
2rJ/0QVHsIrUQh3a+2WM6XSEMd/HCmX+V1BzfcVO3QtVboCLvhSb8YhbywYiEQR+HQOnbxn9ay5A
chM6PRWX9ZDRJVBaz4UOkjH3thmnxh7mw8lF4tYOudWO37K83lf6N7NG8mpJPRwYZCTBOpQEtOQe
HlXxOkTABjMxLu0d3O7bDWndgIxJcVrZPKkDibFNc6hX6x7IYSFeBp7rUzKb7RM1FT274Dp3PhhA
8DI9qCWTI6WEAHj0uyCZ0uTE3fEVcYa6FyybwGDlzi61c8xD2TJmFmjjhsenTT1Nx6Qt1bGYeXtd
N2zB7Kpk/MdxZhLIzbMUBC9QNJqhZbvKY6/raGVooKqAzgpfBI5uCxRhOK/EjvVIJj0W9i4qJ9If
UDwqwO3LKitBokQoPTmtccgG37qRerJuXe/WcWGx36Wr+6ChffMAQ7YPfCxCX3vrsS6HdAwLFHiM
EriQBhNgxvc7OAyAOm9LeD7DsuAFBvRQ3xHh/TTRr8BlDfvdu9bVFUS/TxPyG1K4sCYyazQCZ0Rf
wPICs68yxbsjBj/IRlsdqTHar+3kb1jsm33VgERSlaErnGy7IkCWZ9Q3bqKn3DAjQpcIEzFXTJc+
Q++5DfqiHIusmQ/rsXXTJpW6JLAWJ0zFVg0EvKQOotECQd4lgdRjSi19S3k9BR5P9cGa2M9pdrLn
rujKA6qeVsQp8q2x3ef4STcZSckWS6eN+cMCF6RC80OojzDuuxFtdIi0tgKJw6WCGT1mBlDzhobP
23X494XMBmqGH+JninbzgVNO9W0NQNeN6O0QcPpmKAUHHQ/hfpPMHJKsXhwFtQIO3uBttHh/Glu6
X0d+h2WwzHuJMA43IpfJnmU+yqnrfUhsAjh46kLS1WmgszofN39TzHXPg+w8lKZgwTpMneTYkSo5
KJArkpm2pxVY/kKXx34GK3WoNxwMtMCHp9UHyh8oVLj1KyC9clfkY7u10ZMjGBkv9b1Lh50CERFr
DwXaZ/md3FWdTi6lW/3ZtFVRxik3ms0XrgKRbdym2fA0otAS/re9RiYliEOa7lBMFVXoZzB962T9
AFCx4NyganvkxuGEiLaHBCb9nUJvHuPWao7CL3fc/cRI/lTq8S2F+99xHbk1qCXZDNRkeU275i+/
H6Y4yyQ7eYVrBImHCufkut9bqC2fLMXZSaFsEQgbeMtXji4rN4lpNwwgVAriHhQ1N2tkW9rp3u9K
/VwYaR5bTevuXFp4b63fBs2KmC3H4Vvn7kbjTEubXdYLPlhOG4p+ssMVz08dIMJ/Kh/SkXBMw0WU
LPlQmjh/rvN6dbsBsoLaUF3AG/2be6Z5hWVsvocQyvtawS38XF9DiKCSyBqluaVA4aJmSsrtusSs
w1KjLZbtTxbakCTDN4iUAWQpBC41SGolOLMn7hD31g6gM0nUXn4MvfVpY+l6slvLOhD0xY3WN9h0
yeKzR9XWp1KpMh59KfcFMMOHSPVVDd78w/V7VNuFn18Eyq5Xz5kJVn+UuDN3qC6QWJ/HyrE+lx3C
5NfOtBwZWXauDcE+J+wQbtsoihbvaU8Xw8qcH+2Ve1CkZzBF3fvs9M1LPo0hCpTNm0wS91TbOagh
y1lmVQEJFah1rG/KUt0hvh2qzYDttsfPundKlu47j4mzhEMSgMFB3J2qK8MR+N5jqJE6ggKTfG8a
8z5V2vjdITsRYBiB9UfefOGCqMX8+ZhzPd16Y6KbuhqgLlXq6uem90D/nGTLpLS35ThsbGNuHzCM
uJqm1dzNwahgQ9JjijDLNw7J4sXxCjQwrJX38g9J3x9x4/8gFbo1Wd21//e/DLLUf9PUO56JBNxy
bBeNPOAWZvynb3M982TBwEvIYnQ8cN1cct7Sk8LFqqQLVuzUYDbjpaxQ+7RFc5UJTJO0peiJSZRa
uvQBwQ09TSmWG8hg0P/Mr8EBclv0l8kIsBQPJKF5RHo79xTARecASsGxdcOZQgrWNAdFUBxGVxrr
qOvUjmTV6FeAZycHkh/adeK6UhXcKX+ZlxF+IxnA/wsmSyu12DZz7wBF0qZaGKheZ2WnPDCgLJ3A
n0VZEbyr969wHYUu415Nhrtxate+Dz5QukwICfN98JVgtXqseCUvsxYiVNwvUK9DZlQOMRCj6R/M
DyedAGyALhpoqnEzQjeCpBzOxcso5X4eujB+Aqy5Vor0LCLeu8Vj9vyD7ApAp7M0viYGzxA/WpvW
T12HWLEh3QNaXcDUXVFcXHyoDsrxIl281sHsDjorx15hIhFb95ZXrcr98JpUfVsOf52wnMpYy8I8
t+RVNGZMadX/UC6KCzUm9DuKPGTrduOeoSP3TQ4KlVqQQQAUIFspkvmWyuqSD1UPtUh1mdO83BLD
qbfz0OB3HsA/soWYvpG+wUMs0OUq886u1bjbnkx95NS/YXehcHXyyQaXmA3nPEP9rRdDt1PC2482
4tQEXuKhLqyjjd6SdEBlOq3twOaAaBK0Zc+tIzPmXygEtGEFkbDWwF1G8rM2YWlccg78zv0+97KO
UNH0IGD0I55bUSmqH3MG+RJknsQUoDYp85UN3+HrNFKqNlL1C3q9KYwDeDBwQwDf/5OT1yG/DvY5
b9Bekh7H/OaW4Df4p9nMLjUY8tp0d3DGCjrUdObGAGQXMmSsotqAhZIOFxCURlQeGyQUKG+DMkQj
UqCNXAhCIDWjtkeL3mhoDjbApQ0MhrqD/Z2yPbwV0S+6rLfgymdNYPBDOqGdJ3QeVve78fbtGGR6
A7bdxqCv8/SkfQAgW2u4deUVestM78skbMsA/64WoaBPlReBLpUFnXwBGT9Rj3YOfPRfafMzFhk+
AWQIpiEkHBS9WezzpoX9GgR9oBXEGQIc1mpcOuEfJvSi26qGQdSVMxUxVeBnNng0wKUA7hlO1HRO
DzM84zBOdrLhyQQWEpCqFPcj4jjnSKbnvvuwp7dmBDH/W1U90+nZ6T58/YyDlDYhHbZ58lEXD8M4
V/7RgLHS9LDxeONrFL9oD3S/R6s4Cw79hgoGPh3qAaJPDaoIyK/djN5x1q2RfM/VW6J/1ZikUvh8
Uvemxt3kvttoL66dj3Q8tt6b7G8uf4aHwTm29BuEyjA+ZUjyYEVQxgIyyzYdQpnGor66FuILqOSs
fSkeKaq4IBZS4AkN1DXuEwK3pik2SXHW4gGtpl0/NPqD8mbXiucMErr06vfnhuMHP5v5VfTb+bku
Q00iLwl1du5GwMxbO4/1fLGmeJyfQuTN4Lk/wBSSFTik5RbAF3X2Mosdfz/4KFejaXUs6SXg1Rlf
z2P7XB5lfXdRL20IhD33WnwsX73f4fM7cO4yqk2AOjmgzTwHDxnBPDB/L8HTz4OEhMv/gRgq9W/4
3BgHjvOOdqB49s+NvRfGUTu3WpxH78WXuAQXrw0EGj/j30mFyN5/8e2b33430FcTH8b03yFc3kiQ
+WuyZ97bmET41eEGEKjm6hYxkwFsS3HlgBseW3ru2rMvzi183+uzowrIKZ/wHSFwDZNfpId9ylnR
o+V/zPo5Sy68PmDSJzxszGvD45GAEud/lkhj97Y++s1ZTTF8H9ADAEWMGY09GnhaNVdQIXe0vaO7
bSDrX+hUHSCe7w0LZEcEgSCVTV4AzgIIeN9RxtyQBG13INW1oWf0Ad4l5S+WXHx5h+IYN+Bhkiny
+4cxPhRiJf/qYL0JDTKifF5shPuBOwtf0GvevPH7nEP+Bq6OgxKpgGwlbLlez9Nk30E4yXO5IXBX
sFuYPYGJJ7xX/Kk3aUAHvcvJk9087ObuFb8k3KCgchG4+6rxOx3f6jKeq+vyN0XOWggZW7j8DGMs
qkfMO7axkJtC0pjoGej2zymCC8cmgTkO7rMl0Md8pXlj7m0b7i3KP7kKrYS8Bh/XmvxD6g36ACqV
PoAp8gKNPcUDlQ0hGx00iAOhlqMS5uS1DhHMbWhV0E0/NnvRtt+kbcjALOaTgCBNFHSXFh0qSsaT
3xZhSy8eMoaBWrClsCLQfLd2yiF1SK9Va+/nDkL4BKxFNKDsmsDyxQYs56id47KlkTP4YeZ54LNm
V998gfoubivcARMLDWcOOzKF6CvVSlxJ490XTYAOFVAOIA80nYBnuOXRkWLGnYj6ImmS/cbRl0rh
mut84xsfc59uRmcMJAjSde8iHMFjRAlacu0KWHbADn3vW7hqznsidy7sUWBjsvH5dVQ7ILJHfCKH
3TzU/JV8Q/H2aAiwjBc1LxYc9BOGEOAD6DBqz5jFgJEThbsMX1CjDU7LsdgOYBo9WvPN6m/a+rGQ
Gd+V/qgwwU3oQChbJ8oRaigjCeTEMes8UEyB2yoknH0o0LZgxC2kbXw1H5ZxUPAjs45bsKP4Z51A
fQHaZIJSeSmBdGi9NWvjqQLECaaAa4tNa4H+D+TMyrGUv/IS5QpclXqRnLRqs1SVsNigY8gMJe9T
5T5ZwxOVn4x9pjm4sBHEUaHBflbpKxzjUNPfzQ2aCNVSRq5jnmGZ86kovTl+upmG3rvCF+VcwqHH
zbsZon7nJAdEVh1C881I6lD5mOG7vjv6JINzjMojQJr9FpVDSJFgXzOVAyh32ocJEnQgFAaYmM03
cVZsWy38rUqRkCeTS6Fbqhk0LahXMjTIebG6Zt6NfXryDFSz/kXAWPkYHWqDlgKzCDYEseWV5mtb
TMvt8TNTk38rPAOLgzcb6K9lDNCZjYcxIyqAkKEDVC+bi5cPOVIqH6TFoXtM1O/uUMAJ+Ad3r5D0
Xkqq+UEsOf66meXcHEHtDgqjFBcwhqrN6DnQaYS0aM2zyfNLkDeYlnCPpZ9mG2jzOIq9gweo2xsT
5KvgQy75Rz5+GOod87dArdkJiuqlhVM41NSIt0JSxw6FVdSO6P0sY1XthvK1Yg/abEf3p2+eC7lj
LPDKGKoEOCK5c1Chk8GZuBGjUc7hRjDsmH0Y8xd4RXldZLR7ySJ6gS0hh3zev1gQNB/FFhMAEhjn
5EYNu1Xjs0Tg6F+of1EzAorAkxEqMW4TsY2d7X1jn33iP6MdBZuOQQUw6nu36cDjpGGWPNwqSnpc
xTBvtlbgmSgCP7f0ZpJD8pOBN0huYBXkeeB2T5JAyHKWYue8WRyFgGf3MNAzSb8BH69lDG+DtoXk
5P8JO6/lxq0oi34RapDDK5ijKIpK/YJSsJAvcvz6WYA8trs91a5ysUDK3U2RwMW55+y99pLWU4sl
j08M+2e88utd5mz4hPN7ZHJubR0WVroXYsNf1o1rGQIWNhx3ajEHGz2/85s9UxLpzKqIrOKkxbzZ
a8XgL/aI5mzNRaotu5vUMN3Z4r554Q8q8SV+ZUo8mocShogsvVXWJuqOOdgL9tm61Ljm+2grrgo4
IoTu693nUu7qzp3UXJX8giFIlc9G/xZh3vBRfjJUYLBDYg/SCrg/t6D8TOSt2h9A2DVYkdeL6eLU
IEphjE/oxqrZquoZABjszatskQMqarVy3faPmfTGunjXlLec/weV3kaNF0pPiFtj7+X60KPT948J
wwaG28Or/2Llx3J45UNJpfvpjWTBcQipfh/kNmc4Tc1CgoL0HmGOk7eyfBVKu4j4hGxuH+865y0q
9csgXvg+BiyQ3a3ocQoCPpPYSukPVraIwm3lrSVAl97as/dDenSwwxScyHe1vK+SYxxfvfBqRlcT
pjRpO2Ij+5s3s7yJ4iKHV7s4adXRuO+VV5VJJh5B5zHq3gzvQaInm2wBnFjwQ6IN/SkFg4dYgxWy
VsGaKI0hu1K7PCf6KfIOrX7SrTcQ+AsulrJ7C8W6GaNVj29KvCbdtcxW2soubsGX+jAka1Kg0frW
YtXa58rZILFQzl24gWBBKF7dXZXV0G46zx2qU5A+1epOby7+XX2WxsUgvfFLtZBPrS8lO4b53jvL
UCDf835ZJGuz5bxcyNUp1C58ugWw4iV/CxcHwnpjlZ8tTr/yxPY6/nAIbfY2XOYCMWG8qqMnzltL
2aXS3WLFsGmgjYr/z37Vw+O5b66ltkdwb3PZ+Rg5F87qlo/HurvYNTrfHVvDMd9ayUtkHFw4HOOw
iiROxUfhPbAKYr1CfU/1ll0VLmDmTe3WEtsAeUF3rNpd19xyk/Lqwqdi7Yt0QblqrtnH5U9adtGS
PXgIpbk6zRuCHQQG3E9zNEr1yakfA0oHe6OQkTwsLO3kPHKz8CkfV1qfAv5iarXi5C3zC7IHlrhh
Zf1IcDdS6e8zQBIIJ9rnVF8F3bSOCHXDf1m51O1Nbi9U6X7g1hMdPe9upfgn9ZWWHt0u1aHKXjdY
idzGW2Rnz1409ZFlkK9e5l0figrGAT1kuh/raxodBJ7qnDNimdEKRw/qjukmKi9jt3z98MttIZ+7
9tLBOInWbbJlSTAd9Ktuz5pX7bRoaz6wNPLFWvQ8dOsjC68REoptkl9AUVbGgqR1SPcMwNdJdgmr
Je+RWs5pKL/3eBl1Z8Mwg0VDPNrmhy2tjfSrMD+Hpd9snWSTfUT2A4tmAAVgPldK45STjnVxgf4U
MRfAIjo3ryrAAVBZVBnI8FeFc8ciIMDjuX650As3u8/EsehWkXwfjcuy/aq7jQK5gkoJgQdvK4iW
obnauyn6X3BApnIpjVeZvkRyTpKNGDaSWEms39klnQyXS748gxLEz7dedxn7pd3sG/+pLb9SGup4
DznXLemZuwnXhEwluff7dbyzqiOX9VFfWqD7/FskPRTmR90tk33RHPpuVzYnlV3WsRUAaF4ceSnC
z1qG6KRPC96DvQ4sN1LveGuGhIFTT6Z9U0TsDHIw5jo0tPinFfMwAnTwzhkbDv9ot0/wDdVgYxA4
oJxzlJQppry3sN5WyQ9tLFZXUz6M9E9peFfX8BJeUn/jSexJuWMds+SlEbv8j9i4y41zM3zK3p2r
87miU9NfM7Gg/D9h/YqtxZCto2LV5qs83kZiZdbL8pUhCNd/Z284R/zoKiDZPBj63snfzVosqpG3
euqYW6YG1oGi5X5fLZTuTTY+BwT+nDYOzf84XmIecs36RFl+4BRZ1OFJYUM0XTjLrmYruMWcEZFs
EFPLu9IT372hH4Dvua10tCx4MJtE3k/vdDwn9hlKVOCRscTdi74a526jkTAIaGYfiht5TzhBOfvy
eEPhMRqv3iguutGAM9ryhY8Mbc3kRW4uBkuGuPo+jqPErUL2p88KC0byYjSrvj2x3YCj4rVfA7Yo
+DVRsqq8R26rGCvC5jmEcShJZxS0LJfcOQbevO8vK6zItJZep5pnku688U9y0eX5scBNPe4XXrHm
F6E4yAo4CG9ZuUu6R+E68RZBVfGSWbt23Akd1DHbfZMalGKjHB7l5K7r1ilSHgTI/kvFUMOkYHZ2
3AcXqrFnWxDe3fMr5iNIh61ZcTZ8TGWaqe+4BLhhAu9BQlrcN5xnKFmDRVm9Ie+Wol1WrhoiTb3H
vPHXdb9LjXHVhatcQ3JYL9uBJxsnW3VsUaOjkX94+WMRPmnqY9E+DC0Qk+6miC0LryptVMJhDyXt
BnF0acmD+MqQyGl4PDij2Atv2aNE8q5ZTpctTgHwDN1+8K+sZoZ0pJv7prWPRHy0LJHGle3Jgjto
PXGx0R/heOLew4rfPwvzEJ3FG9Obsvzo4h+cTNx/OuUsMHdD9BqQZBY7zreI+o0+UfeAYjVPbgOy
CGUhDoa84oZi+1fOMBHcyc12eis1qiKafVm1t6lCHefB689Dcaq8t6HiduaaxYmrPvFfjOLSZUTS
pTJ7/lfadNJRkx/bxmdm8dr1+xHSjWBHNFyQn+rBdeCLpD7l0hoR+2SEKaySBmwa7Qm9c7ldx9ir
4vcsci19z1+m5idcTcPCA7upttAmmy/jqPln2OPt1fbvE+vqafvgVVKXunnW+51Vr5oGb5jbx4sI
Rc64jTrW0JUk7urgkLxoLNLbSt6JkvUoP3TaCe3IEuF4XawSlLCTxu0ogD5jdktWArQWZUz2ZWlf
fXHqjaMdLiTOnMz9MbbcvC56/d56j86L6Sxy6lAjvkMWYO7U9hYQgdideD95+9KOXDfipqUvWvMV
yhWNn7vEuWd0Ue3N/DOvV5QDOrmy9lbc7DpZJC+J/iWpC3+8C9IcO+chlfcs8l61tLovAGMFTYyF
Ni5H+1oWqwBcWH1r5FVV39EYRVgdms/867lzyxqAI6UPOMtSvWvreYvATo2NrzrtPm5fbcPqV43t
3UrmtStJNp4HRV74VVYAq2of2y4uTkkjFW5hWwcaB2wSArnYlJMglIRztsDwaYr7485SmQLs9YEG
mQ+Ezk8X8nhR5Sele5TGDStXGW9ZsIbxmRtTu9Dke5W+JItdOqy18t34spmt1cXR1DKWTtJlMHp3
yb1vu49FuVeHZ51NsW58BNIzhRBNAftTcRaN9hW3hPgBekqB6GSyqwIDXZjcEm3rw9a+7A4LqJW7
BmqyQT6mHhKdduXHN6V8FMO9TeCg1fxgTTdwe2c3VJBF/lrk+FBeZPWTVSlXUeREOyaDtr9hTzKU
q9qnvoZC5gdPZf7ZQXNgiqQvqnKvd+dXFTZOBdhhfBdAWdNm6TivXov/y/ddCx9+hTBWxthnYP0x
3JgGdFDHq1BILp1UfINHaVzuPL2/WfqbBZjIYvatk4zbPGlXOYxhrNjsHRO3F+mis5dO9ynrNANX
tFVqc2/x3rr+lkx/9pazUoZPUWW5tMxGtwV4reqf+ge3/MG0CS6I6Sz34iULLVcVN7V/QETdL5yW
TmNY4sMAXtRNKmN07+nUg34uMyNCRqffqTL28kIkMBQ+yIHAT79yauXN0gdc2ChZ2HykwbpJLkh7
AcyNrL5a+hY7z7XHl9TpeNAxtqUfSZLHiCIT5zK704qgxVLF6IcSrmtCtIVqlW/tXC6OiOm3ABeD
o+xZL8ZkjjMxY7oGOgaIsJMR1EB7C5Q1YySbESXXqYJmSm4soADCSU85XYAQOGtbg/CbGZ12rgxa
k0ZmaWd0SMMaehJz3+m1+ad+I6Ef19BAnTqNrbbUHSVAFQfHFMXZmvVaFZ0/ejF0gyBcdc8VaF+0
58qm9ziLvv8o/vdmq8xGHh9TJM2H9DzAe3QwEG7tIkuBkuFC08GfuhmX6Fa3bPyaOTPRJhoWqiyT
UwK/6ITnjN1pGWrPdSUNawdpyjpExLsE/KKtZ03L0JD3G8kGQv7JjEaASrD1vGmD3Xk0Jczef0C4
SqBCH26FH9an+TPPHO6w89MsRqCj9ZpHuWB2J72D4FFm6P1UoFvfwrffjzgV9ZdMC9uWVRUOukLY
EwFyyq/hWaKt6e3Udb/OUE5s5KFONrId2aesl8Bgz0cptZBXScxrJ/caYDIYM7Tl52dpOWrbpBzZ
4+oeYYWFY3GEyygweKDpxu1Rk8/OrIMelbciQsHiq8NwjRusYLqnlC+KY7zjBZU+ZSScTmUzwZN8
Rl9+VXw2IH41pTaeFe5KlZChxw3tvRajKJeasj+0cjgydWgdmp5afw8CXGY/m5svzMmeEosLezAz
7ruqJ/eHxFRSBoOVAgYnVdC5tFcoM8OPWO/SpY9ICBmuKT/IQX01Brw4Xg36Z53nyTMGpWwZ1pGP
u7Et7+3QKu/n15gdfvH1yQdYP+cAjssDaXjBg68AdP62cIg44J4WadpGxHpwmo9Q5DCm//m175+S
++oWOU6U3miGNVbg4YeIPiJddbjkCLufX8bJdhwF3u69X/UubkxaU5kkb/zpaJC0P4/m14aEJpQD
u+2YMJKI2vih0hqs8Z5CvYSx9jA/rVK5XCNNy1YKclscN+2TCIeYkWDm/5iPkDNKr/84ivsnq34N
VaoVf3qYxbZ1IYHasIS1ml9L7Ow/chqIu/xpIm9xvlqypqoG02tb1ZjN8/N/xNLIZVjWlu13aweJ
2TZVynVvev4rGa8aYuieZOXc1w5+nT/GcjUc0j6t7uWMrZaZ9tmybKTqgNSjOtTTUT6q7OpFZC3m
H9j4Tp2FEQ1LubFRg7ZV+p7GYfmS31L8Uy9+zyRcblNvAz1JOglHa5Z8Qqj3S3NbIJ2m3+B79+EA
JhBlS3j1GjWn9edcfexCu9EDMBQY6Z9H82v99Fo0veb3SkoXTq+XZlGE58wujGWJ4vN5SOvnzoi9
H0z1j7um9+KPXBgxDFW/A7eTDie8l9GywRz8cf3lx3Jbp6smo+9X5rmxFZ6NmAsd+plvqljV+djd
EkVnViGK8h198Saow4ukJ8MrMKNNPzr6mxmxTbNNzbmmKLqZ3/bGtoFhNtv+pDhsliINqvX8dH7I
Fbg/Efav2VQcm4p9nO8WISo1Jv3LyG+9XZ6iohuC0MFg915bnR6fYpaNVVbp+c2LfjDkCA5SGKgX
LfpQI5Al2N3/aEScghAB1V3aoKu4c1FIlSibOxVQVIUjcBFNF/So1GxLHGQpolaTFUqcz6TRrTsS
H7/apBteygoAF6cXuV4d4/asbXegt709oPx2J+kVR2qouYijbcY/eFVMZLCyH4fvcpq0OKNC59Kb
ersFmlayDXZOs6EqnFxVs7/KtiFxTa/Pz+bXs3wnRgtJX5ujwvNjrj2l6m/+tFBmRYrbF6AIcpOI
Jm9nrOb3KQdS6IZcEyA3knHrJQV2VSgnqp6nO80W8nJ+avs2ONlCbMoGWElb4LZcyWBytk3jRO78
1iKn6la1REMnqi3ugEbAbHyfIf9czGJfwfwyH2L5VoL4ccPGDlZd55lAaNGZzA9J7pRHo+/M/4ge
0X8W2XBJKyDnVBJEbV3RdOJffr6k69HOFKXFJNulirRNPTvep6nzIIaqO+iB+WVLFc1CLBoA29+V
UciPnS9hMe+6YV+RlDAtuIribHuUg3fzGpxUxdc4duz7Y1Pcl5ONysNkdG87zBwnbbAm6Uu1icyz
Fsr4iaOARFijKu9Zz9RLpg/9RQUpf7GgRV1q+eDZqXJ08lkdxu6LADDGo5Zw5GPSMPTuDe4wdaMC
yJv0idZnrpvS3fdx4mjr39+zf03mIpTRJiCKsARHlw3ewhRa948l0GoqUFB5qW5kU+3hR+HVxRP1
HjfN98H0ityB6u2Koj//9fMyrJ770uzdyPIxf9QNhbs5UwVmJVBOfOwy0ghWrZPuj7or0o9WSR7V
SK4eh6B/KjsMBldl6G+zeSc2yfzSGdBufv/b/ftsIH2H4FUyUTkrkLb/8tvVVl7FukfqVFaTRCBV
TYPQdgCC1Y/hh7/SJmV6LgT6kj4eT1WlNydPrti+UWyghVdrSTvN6w2z0k99CAgvBzkKxldHLOgK
uz2KYkD74mv5dT5C4VNcpY5raT4SMrkLc81glY0Bw5F9eDq2ZgcO5Y8AWshS5oy71xKGcUquLxOj
S3HqxNFLyn5WE613TTANXzIVX0WQhy/V4DubkG901chq+BJi+IMoYEer339w9hRR9I8II9u2IM5b
imaqKrk2qjVdZv84LRj0ghVW4nDz7YUXgcbaxef3qKBXiJxiuOSG0WB+yx/wAqV3JeX9VMSwjkz5
O4ncrGqj606BCdxnPiJ3kLmt3Ef7vnkZZL28tRW/le2/SKh9N2kkkXSHBwNeZ8x8qKabNY7ZLh2N
7CxVaXLU1I4O06TAAS0X4/5Z0SbCTDSTXToyjVkMq4e5WJej4NDoVXAnRYYJdgi+ms4m+OoTcOwy
vR4/plaTIJphYeb0FO0cfvv897aY+QBDxrdOryd/sMdIcDCc+wxqR21U4c2MjfBWWMVHE5Cs8W02
MAaQ2yzvzUbKfYkoGRbVXAdULLNtObZZCKcujgvwvpVYR2oYLc3JohkmiJU8k16SUKx6D6tHY0hM
PSX1dnmN6EEFE3Yn8JXqP676Oar+569XJQeWzGONKl1Vf02oUloE4lHvx5tQqYpjKob+aJlW/30k
0qjcDwYd4b9eylUBtDuiD4CTvzxlQV4t5s9r1P2vxNbMO9P7BPQkLkaj+VvkTBAYpqewBNsdft43
2sXWyRO+eWrpGQ3snaeH+dXRFqS+TZrlrraqO5Zmx4zvZtRpNFWDhnkvhbmxq/y83g8maazAgTgE
UaQk9H2VJUHFx2RkpJ951qJLRufTIwbHHZJkuAVWqLFLFO2+QC15dhJJWjQSXrXQ11e1GjmfpCB+
WmphIUmgEZ/YNKt7TtRNJZIrFhXzgKmLEaOOpJQuk47xNsiqFUkhw9aWDcWdDa+zXhyVR//9mlxf
glyu3kSOGSrr7OAFgh4CQ+CzD6Cb8pUi6BmGGQaOtAjLQyBokY0DI9PfX8hz+tQv37SFHcMCnWUR
wPdriRuljm9YShluFLWhkVliQWFnbbu63CluqpjDYUaacdcsl3IUWcv5qTQWbMK4raM80/JLXt2c
aZdSpODsc3XEe6qjCFyXDSVK2yPLn9zpnmQdGrvw1oMvy494DZbDVB7VsfYVlZLp6rnX3TmZ1qHM
GqqnJEQw2KHa/SRoZDFUQeW7pu/v1d18I5mhePND1JkvYtSbdRqBsi8aq6B5bw5np+mGswXiV52Q
aidkNJy22RCfZDNxnb6HbgPYsluLcahRrFtsmhuQZSgAy/aQjh+h6JwvQlQug0o3I1PpmYeJET6B
5QqXIs67ewS96VqLqpaEHt/ZYrkJt7//fqx/bZktzcLg5TiabjoW1J+fF1r2W5IKWzHeZLmiLotp
p59FSraLGustmvwt88P8elStpP6JyOqrNLmZGnDLu95u8alMC07GZY45s3Tn6zJsGQqak0Dap1T3
iaFaK5Y//JheH3P7DCo33ltBqZwLUKdnK2YSnhYQvOXYB7g0/WB+bf6pIXr1lAxXVD3yzpLzW+X7
9hIiOl+EgbTCUvup7kNw2dGVRIL/SbJE8K6ZNoKvvlPum0i5dYI0iNRT9r+4NLpRbMF6qbd4aJ2N
IJBqPdcESNw7vYHWX/b2RtaAhOgW7TVbgK2Yn0a6MSDToBUYiGbXGGH4njfk+RZSJM5FpebnMq7q
RdX4w39cVM7PeScUmeScaFOUngUGelpFf/7Syqxn8c+UaIPXKT43E8PUKUHZJzJore/rAyLxD1+g
epybAqiQPpqWFt5Q3neTs6RIc20Ra7gztDpm56szE6+Cbu/pCBUkI2LmQifoYCk0bCL6Qvd2pdQ7
b6AfiDJ/OTN2aY5VS1kM+Y4PIH9mo/+jK3P5zugUGh55Q0cplKOrM4GsYoEgY346Pww1DpcsbS9W
mtS0zxxl9bduZmA3cdqAwznYdRyekzoxHkal4OwMPERLRpNckQUiIbSwOfi9lTyWdfXkQZ1zJdVK
74pwZGI9NhQPnN7PagJ4r9Gz6oyKLzvPwvdCky+lyJTd/Gx+PdI8boR1Qi5X5ZgX00ae1U8msYkA
QrDwj1Bk6bZD/qOsKy1dVLEyXuPCfKOkEMhgaLvlmvbmjNTQgW+8yO+IjvQ3p0TJoo5Svw8Kq7/i
JHF/fwVrU3btzyusbljAqGTdMcjT+XWFVX1FUg0iUzYaczx26swSEGE5UdmdI0+Jx6dE7nlODthF
ymDs672en3QpCQ7I4LQ18vvioXJ6GR1Lpa00oHbL0jLhD6d4tGRJc+MJW6BmDtlOFXDMjUdWWIV4
zCf7YWqiCQkdTi7n/QKKV3is7ahz9TEpUOKp9BetOlyWVLP7mZI01BHWkdfffwaK/O96kVsddxnF
VCk+ycn4+YqwyNMYkH0Vm0Dv8LFNyvxeE+YR8TLQQp5FJfP5RCi0/YNvHgEYWK9Th+1872iGgRm4
PXZrlclJYSd4wgiU7baGOfYnw5C6U1VOFSKnqtvbAbOSkM5aRiYLdxOOxum1ue0hGCYfWMEsVCIB
5PFWXDQ7K++KBCxIN5HFtOLDqDCtTn1dOo0wjZBvx6Hns0YCYNIjrrCoSnAj/aUlc5ysW5Z1gYIn
w3s6OH3+qmlGjrmlGZbCb7AwjIZ2blIPYglw9/tCdoBAtzg6jL5U2CJEGO4dB9RqDHukLrG3986w
zq3CPovpYRAnEatvUVGsraLKCQMq5EMxk1v6sKH8me4NKcy0hWZDMpIRR60MhZD07ytKHZbftbom
TYBnRkMIDul+ZpG3iEofgJIKL2V6NkKrx8KeQrEnGIxozk5Xzk6MzC+wH6JqGG5+SksI8f549qIS
GnxKyRpNJkwVeOVyLnXmogc3UfofOw9F+yWqlMXV1i2ZLrKq2qZFffrzqRSpVddjK802KrEsYCxU
f1325DVILWFB80NZj19SMxKhMYnpa0n+lCY7WegLgL6ZivzAsDTIXMyE/WDvHyw6bOd8wvO3XHeQ
2tEmq1Vbr6u6fhunpJk4gRkyxlCUJo6CJQx8BRLuuhoLvGvNGJOsHlq4qJk09fShmk00nybGffy9
3peaWChpIS6eUGB9TUdq1ouFbk/zhAZ2WoHtye98nM3TUTQ02iuRA2u9L9tvC22vDNK2L8OXueoN
nFo/FRVJ1KIrv3v7aZ2j57JlVvMpfWDsA5RcUfwyN/5jojlWzDHMxfSS0snaWgB2Xc8ArFmJ6Svm
xbZQiQiAqGcSG5g20LJY9YmUXjQh0mPvMQNETIvTZmITlBrkEc8qbvOz+UHuj4hB+wc/MSuMVoq3
kSBJLkWVJQ+C7Az3T8AszfVqNNq9Z9K2ClPPWiqGHT8XWf/i0w/dj5rEXCLske9b9gt7xnSZDX12
N9g0FVsVPjyb6PfQLtMT7VeZLS9HQu3kTZdtQw3Rz3evKpBv8qjZFwv8/sNQVoDw/Ul2HWdnnFDh
MdSYss9WNE/IyjryKSPnp3QikFQ5J7ay1nsFqigiMPO/Gszyv+4Nti7jj9Y08E8GJ/VUSPxjG60z
Jsxqkta3Vtp4y9oqqyPLpBtagFg1SbNOyvQwH82v9WBE8CS41WQQkjzjtU219jzbhSo88SURpofE
iRjr++bDGOHptcGhbOiSGw+FUKqD02O67PRCXuZjberbgN7hcqztFWdeBpaBo6jphE+gqkN/1P+/
IxsablC24Uak2Kf6rHkl7QXtF2CSwxBXUDJs/YAdfjx1wnLnPcLfPGT6n6Mb2ylYFY+ojpqJtGRW
2TNd5NJVG+jdZS/y5wK7tVkH6SPxK5Q2ZF+NDfEug2f7Z6HnwYniAQ1HUqOHnRAzvp0+ym1rvE8H
XWw729HL9Q0NSdhXTXvNRz+/RPn4gVtQOmIew4fG5GBrEh+xjqbWrSO/ZEMXvkaJlmxhqdNwTruV
R/fhgbtY5moq7GUSStw2MuxbPzd1gCofKskS6GymwXWfawcwJo/tVOQZA0kNhgLKeHZRG4xghyxU
nwm/2IWj1T8GalRgOFeZI2q9/R+VhvHL2eTgSdQM2TRkTafkkJ1f9gp+WejCStVmr3HbqB8iSWkf
5Mo2DkaIxZssM6bfpbGKHOTqKLBY2ufnrTQRtzTzjAGW/w9z3EqNOvsuruJ1qVT2wYkTblMtAhrP
E+9BFsBQ7PsfwwxMk1Bf5HL/YakmcaVwCi/1EOMXmAIiSEd5oM8KBDka04+qRWwapD9kCJlL0wCD
1jN9oQ6Ir5LpSY9mWy2lUfNP3kyt7+ysXUiw1zcz1KKclCFtLCn4TGwXUpGzneu/wEqIr0s0eTk/
TQCN3BXPv69f5k/uHzUcn6xJPLpCY9eiV2hov5Qvxqjljq4jFLXnSTDZHeR/WiGeUGy6TuZLf1QO
I5xIbX58L3BxPi78HIYrnkg4UH8d6TkMbC98/uZTF4kWL225Taiav2zIgvsZLtqwE3YDWgurCIx9
ZsJf5s6AR3E+CnjNDwhZ+xOU3gNKDowsXNl44X7A0HHnfiqI7AJ5ml3c1W1iHRS9XNRcI65kKrIg
83YEeo4BuDe0rRnoGjwgHgKQrEdP9ZlRaQ7B39HAeK+b7iomFHVT9MeZZ6v1g3xSzeg042zBTC2z
NEwuBQkurgLH99D7AHisyEJ8bXfhohys+J75jw2xTQQTk73eZjQXlvOtZX7I2+TL0G2kaCil2bGl
+TY2o+oObwYAtk5+KqXMPwaJwuQgr5s1MNJ2ndUxUmSjlg5WnD/JPWRAJvDaUxpL284QBfsQp3NN
gpNdg20ilybbH4nZy7EpS7Kpk8AhdPN//i/58/+x8Sq/LumOqtGRdxRD0QxNtiz7l3DzbjBHxRhC
Zc8mMLiLc7KhAZE4LJUWTgPSanF1adJjDSj3nFDlL2ZLepDjP4nKRr4McbdhEJMxckiRmmhZiXes
Dj688iOVq3Yh1wr2izQcLu3oZHtROj+Ush4u5GYNl6rWle13PcLEfOFV9RHKi3j2WxLvcifn4kkb
Mg5aHYvuRKMrbeBSZvkZgZV1lDzfh32d3Vd2QRFBnNOWjX63mc7C3sycs5dThWeD9qAbaXntM8k6
Wz2BMX7q5K/xEIdLsig6XHI4MvOiaAhtG4JFkibPep0TTjh6X0IpDe5C3AfkvnS2il3gZmMK4aYD
AvFK6OX9MAz5aUyauyCodvloyo+ohcSezkP4XZ9Prw9oOUpJ/yipziij60+IpOdKq50H2+KjrMqA
2XasqZtopIJwu7xxlpri3IUhzfV4wqHZiMJAe0mv7FpS8BxyR+wankY/YcpflwiRG8e2T2E+jn8C
Eo0gziELNOyfsK/g1gnqdC3LH7U6ra+F2n5mVdgvf39GmT83E2jCOpamUjOaGjgnSvdfTijTM5gy
m05PNaoPK3UyuuQOgTBK3IhNU5cGXrOkW8RJ+DCMTkFZWRhPJrAyEiaeDKNW73vE4KLVjKesS9Vj
U9k0IaanqpoOQINHamfAN1nlNM8dywwBe/qXoOujtZL5ag1Why1z5uSE9WaUka6Unuft/mbysF2o
FzrZ5AZ93lS9lBPO6K9nVQq88a9nfVG9EjdVX9KoUrbmUJarmYOpqRSHsZJ++VraHfpUIBKpNfNI
N3ykfxGk+G7UgslnmVLzU74bPcT03IrMJyBk4Cxis3830IkqRAD8R502707/Xv7nr0C3DVU3VYdL
G+nKz2Wa1wmzadNxQA3u/GHVQYDSjwf60n8e0SEEyWsTI2Za+rYF5uQpdH9jub22CTPcTgLUnCLR
hZuowLWwiT2ozfok2pCxHn2Tpa94xpRETmyGFLU1NrKhPDJ99g/dWLgokapjLEBcmkjeVnNBr0P7
HrTWOlcT6dsyrKeJUIWm0kmORH+jSYOlrweDGbh24YOqrVwzypZZESvXYnpQ1ZYeQKTLaz+xxxRg
yVPN0Oae7qF8rcnjhqw/lIsKFvzi9+c0Jy6f2D8/UUOGf8DyaCkqiSXMGH7+RBt8XGYKKmiNN1TY
6vjsBFDK5stccDMmpTyTNtHgkAsg+fghmjx/1hzvNbB77S6DRfiUEj9kp+nCMBmb4y2rVnMnLcWT
4tVJ9dQaiID/fj2oJeSx5S4oEd20diLWvqrFQHpEt+zUPtlVxsPQmPlDAx3iplHxoO43uuOczRF3
rHtFmhYbM2FjbvqFOIVJSu5ebHmXTB7tE78EqLy287Z0cgle0nHplwYCi2xiUUbQ0mEh/y9h57Uj
u5Ft2y8iQBN0r+ldVZZ3L8S29N7z6++ISN2WtA/QDTTYZGZJqsokw6w155jNjq+/XGtdQ03OIgNk
qB25fDav6r9KLg06Vmzex9ulA+wRVgDLpH56chekE6WbuT8bcYxquzyPNIk3RLi3F2I5mtuB/Vt7
yWuLNPGu8x8iE0lxafoM1tV0gQFyar2ZtVwnsK5oo/TisQvbULfLDjfeqweFv65kElg2s17sUpv0
cSBRjmpDT0SeXyz7rPrXY47LWZuomC3qO0PFV8VmAD4t+DGwWHqVQr+gn9pj3ro/1D2r3v/PVZIJ
D19hYO1bwnaus0OFva/i+StoRhM50Bxf2xGait34A1+xW21Cr4JZ0Rao3GcW3VoU7/yoMj4dJCs7
0ejtfgxd/XOKqEL0dA4pCcBlH+ezEwL0vxHBAua2qDXr+3l2LHyliBJoAz9YsV1/2kOWUqVlQ6Z+
NjbEOrYRajeJc9S6cj4F+ULjWu4dpjw7TzVWX8/OnwD/D+vaytPPdnxT5enSD81dMI3pAdunejkX
hfTdWePW8SrrUAu32hIvNH8YAxg2nRXsPSItYkE9Yw+tafgfa1j3z3nERnyH5sE0kOB5SPD+WMP2
VaexF0wCEkodb9M0Bp1m/o5WzJD4xzAgCJaEm3qCUyxfLxL7r9eLNEy2VWkPe8ehh+CZoUX2Mg2d
nMH+kljRe6smQPVuL2IcSVkLCM1ZPiZAb6qJziOGkD5DcFaiPSaoEahJY83xj1YGkuZMOFOg4xXv
66+6D7Fa1twVGWEpm9hmmTmUw00yCqz5zvrX1RRgSZ8CnjzqGVmyLSiwbDStKJ/UGWqS8imeYmNT
jFr5FMqzuOsrsqvI9VDF42WJPCwqs31UO4iYsIyDSDUcKq2FRyOrH0DG+depME5/FzryZtoEOkkF
AGSHF3QrhB+TH34uzKL+H/s6vqA/R0uD705mMuoORU1DJy7+n2WCQQN+CK2FfsKQTMGO4uIACQio
b1rN+yDKxo9CmPF6nI3gWmZNfS58wkirWsOP4S8ruf99FtRVcDin/k+7OvVoWX/xWBOejCLtSqvk
B4pXcKx24H+rwGqovd0YT09U1cuPvvW7zawVj3NMmlCYzN/Vl4oy7D1qRPDS2wNhZB4RBNDgJIJj
+F4G2NQh3eSHgFTwK/7cZo+nmK20hPdqiuObj3ByS7Zee8A98KejqkCHH9wjr6tfWEZngPEtYC6y
MZVE4ZWgke2MZPOOnN/hhRokoQJspk/qMmonsc2WTNuqywlh5WmBP7UKC5o+DNEQrjWAHuE41rC0
418KEjxIbDE+4EMWseNlQNAxYpFSuSPNDzBS7rV700oWioiFtnPoxB1qGdLV9Gi1G79zt+qSIQD3
StU8a4n/raDJ8+0/JwXULo1t1E6nErTmg2b0bcAbblvUkam5ZCu3MqLvSz4+MB7XrzQEzEPmkLcw
xd3yUTP+GnmYboDnpheHcLAtjZP4JOLAfzWD7qDGotGkaOTb/lMb2f4lsCF+VBFKAwFSBFV/FlLJ
0LtfKMOQYVrhj6GrEro6zfRYOTgz+6aMjy14vP9Rq3X/rZ/0HJtahOvouu2Yto3o6o91U9c0raXp
ermfkkk/VDIKZc6IWh71yN2pyzYz4Yq6GqTG2uyZ5+HJdGbRX5uyzE59b/q7dEx/Wk0dbVWLmQa5
+RAbh9zX2fwAAVxNmgRBznm99mekRmQfFHcQi0lOkuT+xcda14J3dhcn3PdOhOnSsu8Wnx5YFLTm
Iw0qf5PIM1Tdj6gtipWu05lPpl/0j50vQ6kzzaVwXlxcaE3lTx+9oJmJO/4SUi96MSbRbshwmo6O
7GdF2XSvOwnq2xJWgTUH38ywmT/GETJe4rjdPqIGuYboXRwUBF8MFXWvQt+jB1jbee1s1YpZ0/QJ
XyGXhWfXZ/IyQV7hu4h133tsuxzlp9Vc1MHrtX5XVuRGqUsgfdr/+Cb/0Puob9JEu20aLl1Nmx3J
v0egJposPXCCcn9jr5UeFT1LQhVTfdFOZQ8CuORhuQsruF1hipW09OL/f1aOAA9e/37/7zP1k+Fk
Pym7/zBVG0jZ3ieExGZdkSJzx/JhuKAPtG9ykowMAwOZ0caGwn1pw/hsSJ1kJRittYDQeSMZtDsS
ZWk4423WB1t/GnRBroOJ8dmoMAdOSe9xK2njIc2tfKPIA6oGboSet78xR20LWlU3u9NHniXwfLL0
rRt6sQXV8G0qEHkWNUs+xKzeUYcGdSAAtXko/DRYmzxFUKnrj1jKs9M0ISJsqbODqAtGFtWsiRad
L0q+Xeb5EZZViAwJyNBols5BQzuyWuzKeMzCoDiPUwp7Q7auRb1vG1L6NCBRrwxfx4KAyI//viy3
/88847LFUZscmpWG9WcBMc+zwNEwj9DcxUaSNthAIlm5C+P+qRVug79S0HhbJuQ5OuyPukvqozGZ
y5PjA29xWAr6pHIfbcXld2q4/O4Il4LEESxbobsKTcxntWeQWEGFRo7iarBupuzVrcrk/jawhyfE
TeNj3ejuNbLc3ybNuieaFS8EGdqnIhyiAwR1CRflynMXAP//OmMXj+crl4tGr0FtZnfWa1sbOjbT
wgIRmd+riR7uVsxjU9RbSjmobmtKYRhdnFV5rontugY2hq3//glb/3fj40otuW0jPUVDp5t/TOVN
rVdV1Cbu3o/c8H7SfbhIcei9qX09JEp7A3PbQyJONyq29qXeAauhTJGtTRMrmu5N1VEpnzsZghKy
8ppe01HXDi0pgC9LSbqRHG0a+krHYox2JIVXa9UuEBFhePOYuRu8JTZkK5RudAzNWLcPNFXDlUBY
CLuT6iDBHjKDqKoPJggVpNFkooYtqJ0gZoVFrZ4Csx9jCZefLDQuk0TCykByOJfbgTbNJgtIgk3k
QZ39fWg9B2WBqKAKO2Ow8UOKxqbixqnA4n+c5mh5eFSx0jZIq+mTwIzAv3izSbizWLsyO6JFX+GR
uP0xVW64dUfhkx8CEcoraUmOYeo+tuzcIccwSogCoFFk2EjnppZCVzlvUww6q1snZG4THIpTsOyi
FP96LWsY6lJLuEwM0D6MevVBNYz7bIbz0RNSr4wpgU3UwODnSK3Z4GX7QEZuBU72pDozWUtAV+Xj
unUH+GJT7+Jf85tz45gNv0GGYyxm4GtAk8P37u+MGue7S6f4jkxv/yEu8EaoBiZqeBozSbf/4021
jv/7nxrR/Tjx4jxmU/PGGg0SQxkRJjTqzSZME/NQpoN7/ueZXRDyIhXMt78hWyrijGNQgvw6Oi7I
AQUyghZra4B7FAejz/jZZCBIUSsQCZrkJR9F14bPtLLe/JtCWa+f1dqkGpNv9kx8aExZ8ALdXV83
hV9fb19k2bM4maKZuDGiJ/ZIIfEPO227D6Pyr7NSz44RPtZhsqCdwgy+Q0XU7i15NsnXWmu8zGYw
7NTtiOgWDuhUT2fQG9wyRn0fptjSw8iq0B6hxg3H8q+ebauHkuHm4ptVuTmJZ4+HGFGVCO2XGTXT
Ux7oIESnkcy4xErv6TI1GwiG7j6vFn9/iVJ//KLGbm4tfNuqYK0Oiet8SacTvoAYA3Xh37fl8qbg
0YllLjsAkNe8MvtH3bKhFVC/Kf91RX5t/9ik7sFOJglSDF8pEJLMEXj4/uS81A76uNa+PM0vDnkx
0MpJJM5RXc+1+Y3FfE5nBZ4HgW6/9UDbRYTXrjIvKc+qN8W0hU+5HpdjGhgdsZRSVt6wSVizvDQu
rTw0xODuiqZFniMvS0acPY10lCfwwQebpIyI0LZLFP3ucaXdIKqNXc/se+W/TQfi5jdTC8EgXb6C
hGAEo27f6LiKo3q9M72BQUMbd0otQM9/k6NEIJgaGVTY08ge/YJYYB6Nfax5yV3BFsW1l56SQAkg
sMQyK00QyRz40MInEjrxzRlU6cR0Svpp3dMUXbc1iHJzIYE9BJR12whwB02nucNPMmtZeFLb8DxG
gF2Nw+Em3jbzCiWcFj6jjQs2xHiR6y3DsSbffbltN7WhBLYcNhO4/raWkFSQR2VxLbupBrdDXImS
36jDZGjpzqdc3DrODKIjrfGukkykdEmdiBc2Pf3Vlgp5taOo9dAj4NaUNJYerEaIy0d9LEpcwXqP
rKOivQyjH7LbrglgmM38IdF7nKlFE+4yowX8JxW2fFqX2Kl6yiamQ2vV/lJdTbaETAZj8NkHn7fG
ZsQHflRzpZ2hTbaM0j96HiOOHuNVvanSR3N5xZqprVBjzZfcew7LhqdQcpx03Ug30CXtTZtUBt7y
nfqV1O+gDili3P8+m/5pKGRZ6gnB/4QrhM5Ow5Md0X/0z4NQNKKLG22f5cDFZqP61rdjj/og8I8d
C2X6BZX5BbluCUuxI58WaLIzOzuznsZ9NYQGpSJ97aa5/xY0HQpbm0xMZ+yNT0Bfv905JuiCbMJz
MNv9nedSiDX14H5Kp8nfmMHII5+zd5xBLGuz3h00xwrOZh5p59HuF/St4AML+FQr5Qop3Tp7mD3y
n6UrRB3ioUo3U6lTz9Kah3jU3fts9pxtvEwUG5hj90JzmfmsCuaFk4bL1qwmcbBHGXMc/irAyb97
FYuivABIoZFwrcZAwy6hZEEL35hS9+aE+mOIFkcS2JjA6tp4uPk7k6TZREPYWJuKevYpbbU7H6z/
fW9FHTwBzYaGg7l60Iv42TVJ+RvtmLLmZKdvRlA8mhnradqMuL7sMt+0qDyutoaQsLX75FBOXozp
N/+6hdEomZ+x9B9KdVYaRAZ4MdtZdWk7ek3xsOcrzKL3nulHT+PuNcsccdfcYVBckpG9QAFXx8sf
BnkYCZQ+3YQutz9mqUb25CGZYpueDnxepF+US8BLyG1nqzPYEtl9a1gmWntaWnD+JEAT3AVSWSlG
2aE5hH3zrAzR6PwPJS9tAm7Gf9W8fXZOuiH3UKQ66fYfYo+K9BhCbdPoEDq1uatos15pgb0ag2MC
Ffzrira49aojEzyxstuORNZtRzcDTuqL+WUuH4Y4hz5LJMed+sk6RzbWtUwGt6lbG8yfbjk7dwXg
wUjk5MIYPMbpTAu3dcV9jNXmJZvyg1olApm2Vr3RUxqxChetPIbHTRQ62pM6SzFF386wJNHEBnaF
2QGq0fTopPEPFSulylA6vNMC78Q9Hd8KNCupCG5VfFHv6e7VHVg71VdrFN097lXzVV7ZLVG7Bbax
jebOy7ZhJn6bJippSnIx+udM2CiAigypqCo9M4nqF9bBj1h5q8M4DjmFEQcrohVo1IHkXqObR4AT
tREdMuDPZMN6HjS9EaW/CAdzq37fgdbIOk5evbZhJkyB5Kv51NaGcc3dbZ5NeiNgI4w+2JURqV3q
0E6L+aa77S4HidfoLMhElgt0eDldoJEscXVItUVg+iG/QkUYZZMiDDtbIeWJScUSG5Dwj7TO8n3L
cLG2+rY7Wr1J/Z+6cAOeKHtPQVu+ZoMQ+4q8ePZIZPaaar1FRERwo/MLERI8lAFJtMSQHIZYECGG
S2DVD4IicjY3L6TW7VO/TZ5bJG0xazXtXi1MVMUB3+ZZVDMOl77bafgdKaRU/vF2FiAFnyfvHLow
Hy10l/uIitmnGQbbICmWV3TPxaXSQdvxkdWfTaptSVHId11GPuHfcl2rJKXgdmt16legbjc+R5l+
RE2JSqJIjTWFkOEh79mKEy8fHOhiPmBLLI8z6BNZzM3vtdH3YRON+9uc/N+nD9P2pL/rn48kWgca
UcJEmIvEXhd/zB8LmyZhkUm+N1nhyOQL+h5kku38gYWhOniTB8rw72shAFu53bcpzb6rPYKWetl9
PsXf48hxrwag8s/UE+AvQud7QVroU0Hq1MW2sFmLVoArUNpVr8b/TTV20/W9jfHQG557Vsyq8l5b
HgMD31qpxSgV6MReaeN6t02MFQcPal+Tk0SvKmKhXkN4hUpLLBM5L7ZwdhgGYECG+qtW0B61qvKW
W4KjGuSUvFTLjtChkOK1AelkWILJo+ZOhVPwSj8rwzJqk4aII5nfUTeojjWGi+/WbL7ZHfV5kfjZ
o+300cHGUuAUM7tKuWpTyxNhCo+HyUKgIV9jkdmvR00IEgRI0EHw/6QoCP+5Ur+NvHJ02ZaUm8r/
vKdWSQXOJ0xvjHyTDe1Nk2XumXBsJeqlVtE9TfSDYJ0AiY2GNrxbKPfAzmgiZJuq6NL1Plkyi5Tl
isp0PkwChVUSVx+JN0e6f3pcGBuzyGjry+ijus9x2zXDN/7JjxG9woow3GDnyCy5ohiyS6hNv0s7
8B6dObywg0nXKphKHXKdpeliDDC6WxmhpRMZ5oQRnmQjclErJ/axdDqIcWXbPrqsT//K/TH9XsBp
GlvAZbRrbblOyE22s7cptA+MbZh3/uqW8hMahLHC1Ilde7xTO03XSuAPeiV1lnY8onStX1gqkler
We82LdVzZHX9mlL8B2mixBxq+WNb55AuPHF/E4RNjvjED2A8zFpQbHtACUeESPGbm0WHnl0vnSL5
D4YxwiBPjX6Lph0nMzz4chgMq++3Z54pqAOD2g37aXBnGNrFC/0nbTcR7rFB8A91FefEcG5M5LC7
kLRungT5FXn7cqVTyocVvpomhLn8f+EVv1sn8zf5XGpw/MIRFtvsB3v28drKlV45EwKOmsfssVhO
ekQvMswr5isphHSKKjllEw7spuw3LZIW/OLuiI2l+K0VBUuwOfeM9e1fYJb9tJrnbHpIK428Gawz
kRdMBzMe4i1rhWYfgRXf4iuakUZRmbflLTEHffKoJTX4Mb4fPcOwk6pav1hOWEHD+8Qj2GfV1cGb
Vof1schEepnicK9+QWgZw7oRk0x/R6m5WCI46tACTb0hiBGpsNILqwPT20sRljnbh7I5Dp4+k8qZ
NrvFj+KXwmfQ1Wajf7xpgMbhs2zK/NEgXO9kE5uzGyuC/ZagdHZRheWKVWH+XvasHelS+6TjmJ83
f1fUQZ+w6MLaTkgAs5Fo0XqYUUyP/iTukbeLe7sr/jpUJr5O+DR90p7LMO2urQx3VQfPHs4DFkpK
sbSlsJrQCOk8gFUsWEF4umUG9zr8pXxnWUkV1EDAuPdrrXjXrIAM1AAT0aBnHWVcDnq2/MRBW5+Z
OtGuBQhSHMEynNfbi2qaY1YmYijQ8726dAnTPhCJPePOrCR5QUAYlZ2z+uv2EXkTa4Fazy9phhzY
KW0C7O3SwsJZUCVYSu9QaX0ArLQPm9fmXS2v6QE/Yy4LYe6SXSzgrMgkV2OGe63G/4blmHocjBYY
cBNPzlZdVjSl9jc5eGa4VrubKsC6iexGRl5vvZbmDICVImqQjtFL02DocrCT79U8My2GtSIAuj9D
uvDWXT4BwZQClMr1UO/xXepIJ/uuOt/+sHm2rkpOJXeHEaEGt6so7YCdJMtb2df7NKzEqa0jBBeW
SOK1WmOpgydXW11u6MBc1fLQjYEiooZNnoMMS55AA4e7vSNHF01C+ylYpJJ1HDWXMrF3dCCCPfYf
7F0wcwwSpJ103Wrk76KN2Ko1YCStubTnfmUpt73NLXmMdW6M0o8Ez3k/vg1d8LtGPXg3h7lD0iGs
V/U5l3G8o8DsvoRzmNLnmunTJr1y8R0QZugfmY/+S5qAnab7Ragz929acos3IYN7JiknlAOfkXBe
szASVyfxh7Pbp9U2S1kbDrT/z5g0jkproVX6u17WzZstrpHbtWtViAu04s1o6lcRIwEuJK0jLdr3
wSe2iYF72uCaBS4Tcb0degIAnEV3DrpT1vsBcdFrTFSOCRH6BeeWfd84w7uOKmokNgkXAH31NJ5/
pCnm5sgU+07Kp9zKlRSpaTqO/IqUNAtIAZFzjqvwa6C6/qQOtbFY6760+ZcxQK8yqTUZZYPTrOPq
mcgBNVTpTYNwquz7rRIxWW4DCrFJ7bt2JtVB3aiaHMt7hDeXKX/szDa/i0qWRq2sidZOjOaex3yF
diskDsHCdQOkm6021hk/FcgsHON9BJdB18WhsCnzdbGvhreD36XfRV+0J7y1RAj6HWB46d5TB69a
VRMJmhkqnbXK+rILt7omWbFW3ji7rdpHM/aWze22G6S/vffqm5NUaFDjSoxYmFTlSicm2ZaM2nbv
W6x0/LEoXkbEt/ddbNCawTpdDjzkoJXmk890oFxyjVNWl9yFkSWga73rgefs0pnIw8RyL1SRgfRL
i1EZopVQZ/STCUWqGGCDFuVBVrGvqaQxDZxGebG04Rf1q20KO+XNEC3czBzYdpr3I0jO2t+pz9tJ
hnrlRmSkqjmVDgF6sJ5YFfxBj3pTA7r8z5neWMbhNlUtmMFXbuq8JPIjVoFS6oBI7kNPsuaOgvyh
j6Lih2dAAeud/luVJeYZJ8VIiEEen1we4fskH5ZNEINvaOlWryNmaCMCEap6VKKfqa0RSv5Xyigh
OJvYn8cHQ4TxM7l+/s6deaJGw3iIusk/6gXuZfX4Bbm11xZsV65mDXtE9+KexgiPoLSdTa1T79lk
RbsRkRKJfkI7RWFenjB6sdZqe+sxjH76YYMSAFSqLGOoi7j5shf9Z8mm+aJq76PfOxcUZkizavPu
ttpbjN88/xW06ZoFqmxT1uxjbiMvnbtgbVDxuwX3+Z1W30WW8aOGj/KjXq7j3Lk/wQVMq2iaoSKW
Lesdw2irsz9SYK1F/HgTv1DM30FImDY3g9owuYfbSDWSX+DSbRpzF8yxXEA447Ezc+/NomYBc2wz
lh5Rj1OGEMFpnCdb1O/qE8PzwxwVedVlsBL3Ke/K2+s+XS5+5+nDNAA1qc+v1ur1aDrFa1lG9rVu
iu+I55g53LJ96MPhS29RRnq6EW6DVjfuGr1H7DYep4k0XTdw3Sd6/jbC3Wz6MSPh1xgQXpzYyVez
HY9XvAHl2s5n78uBukYPcDt6efmipwiUrTJ9a9zBesdGyQLLEa8Bq7hd47D6aaQvJfbz/oBahWhY
pIz83lp8UNyUhu2J1plP1WxubDR3kE2pteP5lyta7KjqMvYT4mi6uWGNRsEpDpP3SI+NvfAtdz9l
ofXWV81pGioiZSd240qKxr7JIxZsgvms0oAbROMYBoJjP6Wo0VtE8Sy76NK3Lu2ssGOc6cxOvsO1
mLW7MO/ffdRKZ0YYNOzy3la3f2jG5WqmsnRSmbumlU1nS/6IercKM5JMOpBbefOKqQ9+S1L5r9X0
3kpDi9MZ2f1cpnCToyi/xrb9q8/djCazs+xUGJHrhZ9BVCDUC33nMc2LZ7uq5g/moD9/Ssx6cJcs
dL0n4WDXSW33uvznrBz1v177+yyMImZnYhRuP1cGaXVnRXwplkXETUULbEjb6H4x2PdUeV2/28bw
3seoGnUmjTuv7voTNh1iNbu2QEqHjnNfaNUjleWL0PPyXfe4GaeBveM0/+DV/k5JghsSZUL4uAeh
8qoy/pg1W1RSL6SxOc5Y47Q0cqHscKlGdSqQdDar16T2vbOXoqOZZhj6cgqvA9ypQeDAiq0qcS5c
7Nyq3RXafbFOq0o+8nW4nXJTGi4AUCVAkx6ngcqiOlOvkcCSPS7yNXWWeCFc+sAg9gOfvE2Pncab
l5/UZWfWJ/J9rQ0AvWaTyP4CGiqwE2yDdkEWUUVNpxY/RXTC0gxDQEeJ6s2kNlEcL3d27UfPfcbo
dBujZxBnxD4Pz3nuDM9WPX01Oh2AKOqHZ130zr6eHMCR8k04caSkabCma/qYACfRDKOho18yoHCY
XeTBpnnftUN/HvrB2DalT/hSZRj7Xiztxmr09iHPatqPxSy4kWdBfTTV9iKYsuvgoiSwPbN90X2S
l7KMqBEIMY+WS1QSPTprM0iZgZZ9iMyPP2l/j9KWC7hn3oWLyZ+Y2uLZzHX/7GT6mw6kckRO9Y84
BTMajM3UG81hsVGD1Poit+sNXPnUetRs83cjlVNzg6ed4Zz+h6ityzKERGwK5xvOv7XiLgERgDNZ
62KvtwHblKRNthlO6I0a7dWhJ5dozAJKSXO3u+1bq2qEGa6WqqU+kPHmxl9wM9n2SQf0baIAz7ZZ
RAwOgRsvGrC6le7SbHpQQ7TP5HUS0e4oPeYoPdaj71BK+O/bHlS0kUcmLUhqIAL9FGItxzpKjMyS
lM0HyjFSZGzPfQVRsMrQL+I0mIgjRmr7Pg5iJZS0lI3RYUliDya3Hq5vlWvLdsCfaO2DMtEn0knf
LMGTronp0hgED4w06MMIAK4fhodIXqrXMtHgYrTM4mrh2l6nou3k8OLs/iqFo21b858hcCjL7DO+
3eG5o7w0Vu7wloUTzdf4STW9bANou5G0486WlKCJdvQJEezGnjT3w4elshsL4R50gtZfi1zm5PLt
3OS+nSXuy0RjESWXNozau8CEIRwsnnZlZc70JEXv9MVM+vd5jQvUS+st5t34+yI0f91pSXZnzl57
rbwGHmpjW5s0tFmLLRp6WJ1MdJ7M+Imp69WVDQ+qHgayOWpB2BVQO0p4CLbyvRH5xCg4nbbRYwlW
GvMXtV4YFxdxOVedbYbAu3x9a88TX1rThd8CxF6JN5q/+5ik395BJV+nYqOZc/ATI8xnl5n9Jx8h
UTijUz6MOjegHAayCJbq4FtEogem1GeL4ftA3ukOLQV7MGmE0WK2m7NbR5fUTNxXQnK31IjiY09v
YGcM7PbyZiDFgSgastqt5Kx5PTWYOYt2mRWVW2/o3D0bn8sgtdBIduA+oRE/xRZNIe6zbJUYTNml
FACFKWaOyBr6dzSXbUDdIB1d/QJdIbsgo6PKIhFWtbABdrMAQXIrdlqsobSLHPZfNWUyCBzWpSWf
iY3Spgz9I4Yq89e/T6LIvQQj/h5Nk7tJIycqoKD2AtsrPsFE+XL4T5xVsm/QBd09zCxIT/WAeJLV
YBA77aky+fuIQ24/Fic7sLTIfuQ+K+lIY1AjKgyvG4CkKZIIrlEnqEueRfI1daZeC0N0+LpW8dCS
FrgJGjlSze5JSUFs+67WAv7Eqnvoif99SmH3R61B3l0Jv1dNNwYia90nA2S2vOUht99xRAAINkP7
2avJiLCXcvzCBnn1/MwNV3VNx3zqGaKy9JmSQ7DxiKg++uBud0MCQlnFFI9p6d1TOaWEYO+mnoEd
NGt2bhprWM9JZb2btCgYEmjLJoP15Ft5fFElB75xf9tHWEtHx81XgRlD7cMFtM68dqGQOf5jZ4Qf
otw5ogKmTJwnPar2h+jIJZIeTLsXn13v+G9R5f7qbYIbvGKab21GA1rTFe3T3iMLT/00lofvk9NP
b/4CsZTnpr8THvQU1WicfX+T5kiq4pK0GPUYdd68HBvHWAizHl5snrpnuu7JSrPb/InNr3PKPXQ/
La7xL9N+t6zXMTTTT8LZ04M7R+ZObZl5ufKT7LMW4MBLdiDrmKDCo/MznqOSvAITgBekeC1yimMD
I/Fq5X5MpVDLPn0Ni1eV9nctSh20o/rvITbGxzQmxWIJqU8z2PSHyUkpysqzRZ2F6NBvtQvZOFlF
fYeGit7M72LqYqzKYfnkDo52VIVTAsyrNVNdcXJTdJlAayhchqW/E36x3LaeXmdWaMf6GHk8q1Zj
rr3jbcKJDA+d+DSjGaS6ZjL19aw34OgmbLEZ1p4lmUN9lKXf8iCm1S/FjGu7JsDPH4UbZb0ARNl6
DVmeQWMfytp7UtLEyKRthMe1WpfxGAHuzPuzOkM33R06oPX4LekYRoeKp/8FGRnKOJG6VE+LJo2k
yEuVd7KkO4Ukn2FTm8Vx0Ntw147o33IdZnaCF+dh7CLvnMcxCV1BlX0nATHINOM7qrCBKRONjd9i
wPdHIMa3N3SXG1LU56jtjU1qzeFdqjckKcQdEQiygpAU9PSyaDmZdKfISO6BmrYHYkHL36VT/XEy
ZYR4+VpwEX0OFjDXpgfRIKzJAWJsfGSWARbBML0bGmfvFCFBjsVy10kFWyMPRmCB4IduHwqvWHsL
WdBqz7G4EcyQgVhLdZlZXvgcesSH2wSEK8LHTdM4wzKjbF4gR5N7TYtAt7O6ZK9snIxRj+H481rS
N+SzyS4mTtbuXIsIOjkiqOlRn3V3HSZf6vaobMRaK+BLxblluc4GGA85XetqoaO+cmO+9NwenhKB
81GBQdQhkEK7tiIlmU3/LtSB1VvtgtSNTOnbMmXgpjn9pQlIO2vlYWpXtZW/qyx2MJG9JYz+CNFq
2Tqj0Cg/UvtoYjGeY6cjb1MVP1juITFwL9p20gL/WS+M8CXlPiYUlsCfYY6il7h0yv0iqyfqXRrY
8TVLiaewvOEaRi2AUMM41i2MptJZ4ocpBY2ll+jx5iJ5i8JSu4/rdF7nRfYBNdV/XmrsfHOEGCZn
H/llGynKq6ral3h/9yG7+lNNHXb1d0Wopt+9cdK0W3mQl9eFl47vlludW2bKt5s2uzZSbCJVeVbD
m1fMJzNLsy9qIoKpKpqPbAuu6k6pjNzeWmY2355hISsDbpgQXmGbl9Hxxj1LZcinEZl5jerTVZp1
b2rANALJN4vNaQchq9+p53coIY0npu0S4gLkZeo6aimQDDYMPdVXZ+K0MSUHSw2srjKO+wO1DjQk
ORNuPr4v411c1u79bUFVEYu7Ug1a+LnJViceflU1/TFxo5vM38Ncsp36QDuyTIne5OvD0q5NfLjv
VeyR/Tx0DGimdnuvpyWMBYM4E5vBgg8W56QNbrFwUoRW7chWMBYPjjWK30HvkLNlJj/nrGvpKmuu
jAgwIfyN/O3UqgkUoA2pLBPGDFXbzlxj51doRZJMe4k9lhVk13V7ZZsSk7OLx7h6NWqtv1T0HCCh
2+9aEvpPWji9aoktvhdj++dJXZ5LHR7s4ri/CqgLok5oUjcsyxLWPz+1qfhejqX1YdrEsi3G3D0L
E12M5Yv+XATaocjzHPF562DO01De8FcDvpYaHHkWytdi+e6fP5eP/gE5zmvCymsXuEnwUMVkL2T1
GL06BW0SK2r1z1KvPklDsH7m/4+wM9ttHNu27BdtgH3zKlG9JcuWw90L4XBEsNnse/Lra5CKczPr
XBQqkRBESWFbEpu91ppzTFvdIHsCLePXJ9NPIPj1hHXFqei2JjK0/eBqFH0lNacNQHrP6sLch8yl
rr3PJNTqAR1nsUHNGbe/WYV/ltWIkq2Ihx1rZf+xr7J3fWk+angKprHNvGUzLjGyREW5pjs5PON1
hsVSDvF3ZCbrZjb0CFG8zxuI6QuiTd30pSRvkDyjwtpr8UBJjVB/b0lKpTCchR6q9qUJmiAzWq8I
5VMUZ+ZHmQMOQLpQPTfSKrYJVU0RvJRq+6N1mulrghq3inLiQ0Yu6JclRbya88Rrf3zs2jxa25AL
mgN1/53TnYkE248efgvfQkFJiPk9er7MEXyy0gtPpk5GYjfaLJ0Ho1l1yOkvfu2UT3eoeRekt0Wf
w1TAPReRelq2aLI2zywDz0kpTm1OTvmaBuuPrnPkgwpM/jknPfMKqmilGBpziSD84zMcf9RlJNfg
6NJvwg49zanFTGoqN8xvmhOQMeIUIgarLjZBe7bmwKT6obRJ9WK3qN27bPQ9WjqXsu8Kincu71WU
aSdnHtMumzoecrs2jfVCY+4U/y+lOa41yposdzejRFbZ1POnkhRUdPMTkr4ks9LkfZi6HqAp+qPa
yh1vgXIhAh/J3p0hzt0BSqL7YvaUAXbriIdleK7Pm9H0TKeiOJEhnr50LUbD2iBJeNlMnLY+2SaJ
RJOVnVGW5ldQ29PJGt2Z+EEbRO/JU7Iy6ikzOS0+kjgnEpF0UfIlzbE9ULhZJ7VRyLpPO/oxHKGn
5SaxK+t+j68/X4ksVTbC9/GgTp2unsqu/s9d2OgwkZFzDJ2fwV3WujNM1mYTRr54GUNiLqfEz3+p
+QQWpvvV27bxarfB82iH00dqAcgs4yYl9hJrTNKp8cPkpB1ykbLbLBAxDB3qyS6IZezm5gVmNG01
lhBGlx2GTjYIDPAgy54TZqPYFQRBx8LS7mLMKOUCicyZzVmDENkJTvQMX3rA7Il1THOzotg/oDB0
NrDI9U89f+4jPrtGFx/STQ/LwH65sWx/Wnda5u6WTddMg8eqSw5VUhN8hjmxAOHxXLvBZhE4VPNW
4Qpv+TaF4qfbKsXf7oruaanT9SGsdmXfM+eyWHFkda2cs0hlUp1oOfoEytrMigtYuUyvRR/pezVx
zY1LJ1gXYfcnHneNzfoPSU76HIFY/NAGplkQalTiaybykPMDK/bwZsz9K+laj00wHBb5xnKjiLxf
p0UQ7ZpK3/+dYU7IXNAh64eqhn5p6YN7lp2ibcZU+s+m5ZZrs23M9zAqP0etD343RLkyScA7S49g
o1btIycy/d40NnUr9wpNb9ZioOXUqaagGiP3wx+Z9IZF/pTxpTyMMV2BRQDwP5sUUP4+abVxjSHP
eghnR3epDeJHjhXHGUIsymH8Us+r5Hmrd5v4Bf/34X5tyxL7o6NTeSADxfUaB2pXNbEGckpLXRX0
wrwEldSzkwCNC6vpdztP20wZw6kFiaT0SAFyrgCb6M7TyX3UxxQaCd7W7fLa5YYv49BXcXExK5qK
GVIHOpHOcCVs/mDQbETYxpY0MxAetVVhhbTKNUjgSzWfxZUUmmlY9tdCnex63WfxNnfwLnM9/TaQ
MIKjmJfbVUuDqwla2xvk/a9efvdoT81ciMUUOBUpQYseJkh09eqqaro2oA5TcfFrAg3RmMu11UMT
ERErYeM9xxD62Rnh47IXLOoetynbh3J4SGxEQzMOLZrbUtHwIDTqIo02/UWi1Gnn5W7XKOmps60W
MxErQ5zD2QcDPpqYs/+UxD3cs8RGFqxv+driTWBXQFlnKfMiYI5Clcqpl5V3t+/MK3NaCzQsNXiI
y7HCNFI7FCj6VUklH7Mmo3Ptzj063kzCNRn0F0kfbY0WzsXNabt2vNEcUWwX72+kKBGGA/WddrD9
F/PRT5q4r8MY4YVHCmjyK3Oju4q4H0hG+c89HCP9NQCbtxkLuXaBvv/lLcrwgjoJDnaSj3RLYTqy
4iGXaZlJR1VJNl6bX6nMuwstuQ5NWBkCeo8Iwiz7Ztplti83Mm1Ur1Ta9DPAj+sG9NKEQecWL7D9
PKUIeStHSff1VN+6SPikerHaM7qx+QzM8iGZLdV+gImnccR70uvfZs5i2Eyvixy9mKmHSe8CR4Q4
kUVgC3qAw7iXoYiO8z1hcEUJJMLOZXN5YnnJ2DUN5qo0PPXzvX+endua9x9wf107vap4fekTBPWT
rw/kLMdheMhp6q3NiK8i7juKOurVdm/6ZG819Bz29CPd1WKANNBpE7hCSpqS97e/jc2BkbNrX81h
ai//uoTykCietUpicg1K1jF1/250VsnAx0USliIYEn5pbNMkvy0n5MyZTMwXE8Hr5XY56qM+Dw6q
i7+p6/J+r8su9pbolaRTbi7tqgrbA72PPqj/DHPXxWivZtJNBFMZ5Nc2zd/eazPmb/AiatLR6ad1
DE/ezAYLzAxVKcoVbns41ypaFInrbNOnTov2IireeoN9PaJfezbnTToBlBXptMErNu2sVqn31dyy
62Db/dCc9rWZiOAIJ+e7763x3On1w/LNMsytti3zsHWldZSay4NKlm3UWu3Pcu6Gu/SjOezT6ByP
3cn1o/R3kA4njvD0d+03J8mXds/TQOPqVXZoEA6F0KWsSiLfWlJ5aP+8lunT8ncPBeEsXZUiFAme
ly/OSQMF6oL/xBRX8yymg8e4wGKkuVwgmpHOZBiZ6cZ0pf2uNoiY5j5xwqHGQi09iTgsbgJ7IilF
zNgzmQDmDxiiZmcJwdGrbfIzlt+sxLSoiTR7FG40vOrkXWoyfqbL+lvpCeew5p6xn1AgszaLz4GT
tS9lrx5U3E0wuNSXgeSKI3kQVFBzPV+UYXR0ehYZy4klSqynvhNM+pYzu6phI6uSHvr0rDfrDbvc
xR3v6ua3rvZGILp1xlxDhvI88IXmZ3tVGG1cQyr7YGaO5ObwZ1l1zkvMtAEGh4am241MaFamryG+
nq+8oWjj01QjMGbconpmNJCiBmzoKTRAlMzXsGXL4vrVauRQ2n4HfsMeA8806TRKR/6cjRh/nITJ
M9qylSv0axX7zsUo0xpFnlt7psuy0WmU6KL3zJvDwUy/LWdbVFr9E39fc3/BAHec4p3B8/9+QaVH
DLQH4/BfLxLqViZJ8//+Kf95wfJ3QOkNzo0Tnii344eeTvGqVCrxMRhaj6QknOXeynQzWtSe8+Mx
gIpNqmf6IS7wWbdkDS2vt2OmM3WZ5DuGwg055BqRv7bqPg1Tslv2yCia6r8XPhhqhx7ZG6XjXCcO
uUXfvyo/JkXQNkUs8SBt0GDuaKknI4pYdvtOQjLw/WsXJtR9IWaD3bwX4OT9KUyn9axySB9lggCs
mucbg1ZdwszWsdsYNL317mFUA/++uLMdddxlRfp3M4U6u6vgjI6RP5NllAiNihOsNWvoPhTHfYva
cPgNjHBd+rRKgf7CAihZTEXj8Km3Qj/VtlYAbuAiWaq5g/k48qmG0YVmZuq+dQrZs6VZ/VJb+01J
YvcHyW31FpkhbRIOxkcZMTmVGDDWQwJYoBymal22TvZsuiZs9IFE3xCh4gmzPK483zGvrZQPwJnR
MC2zhYrP3p4+1bDb+27zsCwJ7jWfbXE829iUlIaIyMJoXvV2KI7lDBujCq4vzUSRtYyU9FL3n6he
Akgtpty08yzSwS9cYjecDLXYdJk9EHnKD5IuMShZhL8TqX2Klj8JX5d7lPrB33tU3Kz+8zXWIGwx
wDm+QiS+01LoThhiG82of2kdEly3zLNXvI/raSw+lSWcBMV1dwZOGIscoAQoFHiQu7IW5K+UznW5
qV3nzg5xyOp6TNWJrNysWdUD3bnl+mKLXlATOT+VUZ2ZivOzFsUClhppNdO5dKV+31cm2qiiEcZb
NPmbUbCbUCBhT3XS5NEYwPfIuC2+0mbwrNnw6rPgW9lGrLwE5DdtLXREqRPkGB1R1qIp4Z0kGNPW
LuXsNi0l3etZtdVg0D4smybTQFItdaD8Q3FrIpl+Y7zD5cWCA6JSQP1djdHRN+3qfiK0rCI6gnP8
u2mC179fHSIS1UUs5ZNi8geLsWJ+lbN0xj2kYSEILQSx+Xm5dOBL9o9xDH93OXPnQNc9STz3cqYN
Xe3bYXx3Xqouv5w+8gk+pIPVAx782RjHDK0UYoACUxC06wgzajaZh4IiC6wmYWLKQGf2/kf5iE3k
QGd0+dFKGnYnkHb/3kxyGoyChIaA+PPPLEDwIOIp/Hsvd89chbonIFSll4J3fDTdWN33ZpEdmkzT
L0tfzEBBEJcivEqtEPQKpnd30urnZb1NaKK15khDLIxXAEDX/4fFoDvaf6N8gI9iJUJwoelQxRTH
/L9tbzXtAHwDIjjUljA36lC6L5nvOmTsojiEJOS+RHbtHiqVZtDyLNLhEY2L/7U8CVPZeipbZE3z
v1xuaminE3DOrYkmy1semshuGUtLv9z/jZvprFtr97g8yUAMjB56gt3y7D+/fXm2IZbrYJDos24d
yFJT37qUcLJ/TtBIDWp2W24qS5KIK1KbnYXH4oFubExyMKfR/P4KrXWQ1ZM+c/9XhTZOD7Ly3//5
GT14NdY4VXqCZ5jf8EnGx0rm42p5ydDGVEV5drFb6xZppTwvsh0Duc6hVCSJHlOIQ6otjJtqTZbH
0NXYdKlQ8d269qkPM22vz/eG+TGaZ3NjHvkdrpsD4h7fOgJRSLBd1tYuZPC2bmcKbNhSP3Q+WfBq
paRUkgoViq9weCJyQLAnKu2AFgENMteorovbA8q84UzGHByQKI63/bwJnZNMuFwg1f8ybb//cuJa
9wKa/bQKq/FI3/gVVU19UhjfP1UzOLHW6mOqPAaGPn4ycvFXC/wVgtm+tJAmojpS32rR/1j65IqO
d6rLR3wrAd0NtyKR0g91wgX0ebdNqLqZ/OSbSsBJdAo33y0Y/rSpEy4DIDRHl+HMXGZMiXtshWJ+
Kh2aHBusEEt2QhKhfoptkmZi0zlHx45iZ1f5uCJrP7Q8w65fM6sPVpnSAj/P/H/fw1n0vx771+tm
Q3KdN6ReZ9mPKOWlPTbhOxvJsiImLrX08lmWm3AxmU8yPcJaExM2gAB5pp4wmdwO+ztpXo17duUc
Dg7qB86DdGWfpj7szpz7yzt2RCtwqSeWRVC1k3qLRAu700EoPV9qNpaHu+GZ9F2yi810XaiUYLmO
pkpn2jSLwxURfMVwc6vCoS8Qa0CoABI/Lwyc3PHf+Xz90/KQMZEuFaqH2iFUaxlO9sEoDlNXNuwP
mv4jGwpxyBiFYvmufuVSbTSqc+iB+D38TRBE5uM/94KCeV5TKt1RmW2GZiskS4hRP6Jvv8u9xTgB
3mL5tO0SvVgt6u/lMZugPaIav2r6d2AfbfejnDYAVbB/xy72WijQ97CGOLDJiOCMHjjUu1U0jqfl
3j83SmUPB+E091f887i15gAh97kKNa+pTfqmM1ZxuYGtpHjdRNCFY472pXELbxH/LoIxJKrY+Olk
4kXNijeYTiJ7A/hfPDZ5/i1TK39z2zg8hOCqvHJM8jW2dYedWil2ZunUVKJj+QEoNGE3GXwWBk7z
JrXs/niR+86GRbG3ODMV/w0qcP2ybCQDot8gubRBQTegQ0IihhFqARzCfw5DvWP4uDwmG7vbI7co
4fsyeIGwAImpL2l7z0f4UFYfd9dmrDbpKi8IQa3pzb3abvQ0qUXyAXSYAY5rgjrlcJyqcry282C0
DRvnQptqdd+aHyrG3FwLF7YTSmGUbT68VZJNjNV9n6ea6HZ2MKrPWML+THSnfsqR5c/ox+JpaXin
Ia0sTXPX9305FtO+7MoWFEqnv1FLe8jbR2Q2UX1Vff8NiWB7MXnMaxm6yESiz4mbaqeT04U2go+3
0JQjrarsZaiV4iwFJOi4QLpjwQoS1QuK8ulZxIp562XPOzEA+6qmQncVCWkeRn8Pg+UISAbrTSJB
zpep6iLoldT1NvhE7AtMf01DbJu8sBnt1MUWBETosU74+1bGDE06CzM3TKdP0Xa4+c3G9UzSR/d9
YgEIloXJWskmUs8osMTJ0oYcqe9kWnZ/5jthZN3vIE+431meCnvhaWq5qvpvoyOvEDrXcLbmG9lK
mwlIoa38KiWIvbNIPlwShurW5eyqddhrMrvxwlb2h8WfhbvtsUX7++SDGQO/yVI8HjZNaTkXd549
jjItjqyq4LR0tnIlGmpb6QFiLJtIikVE4ZZ+dbzvUEaUXzGSGLfMzew9RDhO5vOowkIJdUvFviqF
tc7gWlBF4hdFzm45h6Fzj71CLlBlXrHhyL/nx07N6xWTvPzQcHwzmuX0E1dxdONiWT/4U/PhqhqH
2PKsqWgQaFLLKH/SrSLGdj7LWVXi7LG02qvlfLfc+O3MJIWp4Q328FXomvuowXl8pHmvnay0fLhv
/c/jbm/SihV+hf5FI60cR5sinXDLmqViYsGmqxnxyvcT89IEJBgD1kl2Lf2TFnSoBKxyyROD/vey
medczjPGoMuzqUO8+qhazElNuVve24AT8DpM4cYfAnAdU4NmQmshqKIb+W3XG/gB/u9+IgOwVK36
R5bp70lc6YeojgBOsEdaJKwcuoaAjcURaF3w+fpPy/2syY0jGAmuNWbI1Mpt+oqBogDIWOBda9tf
RpaEBz03+TEu15QhiaHpZCuGo42kKcf/lb2NAF7w580SVML3wMmHaD2GVV35zc6kfrpPFtp5s4zd
cBN2jD7iznlcXrE8tKyR7UT/+w+sqJ0e6n6OXlyiTFG+z72JsrogZJ72I4KLZZ3RjAOhUr3VbJZz
YJkq4bGi6saZqU0vaa6w6EJsXC0gPU3XlP2ydCg1vToH/rULYvrUiylYahZdV7cpHvzRMD36peVX
QvSegUA7K2366EOdcx4uO4uVqfkDgINxwVKQrYpEDyi8AhcnR3FIw3LYak5lAqQBxKgW4tOUYDvK
YWyPdxBiaiK38jLfeKsxztFsK58Wpce8pQ/EeCR6aR4qk1aR5aA0MBuz8go9Ibz7jr9HNosciKFA
FlubLk7UgxMO1g1T7/siauxMGJCDBUwgULP+oIoIXliZbMiKc99KoiwWQ5Gdp1eV0f7F9qs/SAbL
rTpV1aHN0+JlcAIIvFS+xQjrFZl7ewVw03qAfAt8QOqaDyK8pEitr0t4XjOTPorJ5G8y67tfiWiH
VWDHyk+QPOBYWfJeO9t9CxnJ7CL8hHfVpIxpdmQ10y4fDJXX1zmX+gjPpZUr3S8lSNb1MixK4YTn
zlR/+e1oE0RbareiT+CgCahUZjGJ1XLKU5eyWaEr4/UDnSwHSd96UfXalKeLOG95fMCrcMzCyObC
bDVbQ9bOwXVT6wkoSzubYVnWDS/LW1tuMI9k1yh0z53ALh0aoLkqiZk6SlBR2EqsP0FaQ+Nv0S4f
qpG+JFlOtXRyEPhN6B7NofyRYWDwV0ZaT8fZ5rzKZSifu5qxk9mo8TMYAJQ1s8PNmDbLojyUcf6o
ELy6XLI1xWl2Bm7I1X1RbkTqQdfnlPgxZNfrDfJy0qiB6LTwk5zIPS+sD2u27o5NAbVltJujGFBL
TMguFweWqBogu7qMd4s7KxznGrLQ9iBIHovZfExC2cYiiBBmgiqY3+c+l9roOpXtCH2L7jwHW3MI
Chruy73JpEQusS7tJrf4uezWmZskl9IfVpVATRtFrnysbDE9DiZayPs7LqgqznHQBLeK929Ghbjk
Cl8fCoqMAdNQPP7XPSBc69Qi02Uu1E+Wn2HOzWp0Tmngtlj9NFwa80Abdnp8Loz40fX110Wmq2ih
tW37VGyl1rk/crocuUa0QBD1f+Y7tMmGP4HEUct/B+ar1aY0RxX9I/6D5f20enBxtMRYq+hCDwbk
hOfGpGOIDbi+3kNXa1/OCc8IybEcDN+Nui4KNUZgSECC78b5VavMhLOBM27LTHN+EIj3Wles7NH9
O92zHcsRq6k6PVlzpzjUx3cureEuUHsMQ4EBdK5KM/J2nHKlQ9GY1Gi8RHHz92bq9fGChvUyyTg7
Lo+D6vr75Ij46ZipXxV5jssK1ij05sGou2qlBuVlEelCCKAG1/T+uZUkgkLlD45yLhNb2sE74jHb
u9+/mZxzEPM3/cPeuQN4GHSt27gFvS/rrztHBKvoZdTaL4okCV4UbfvYHEs8pbesnZxTaGvfnZtl
9J7pHE4Vuk/N1lVviYM2S5C9agX0ZphqdWtYmfGDamK9zKOpCpVDWejPmt5+/8P4CSulvNjE0S/j
u161m78BwEYl4ArbFNs+/ZdHDYPESYR0+pCe1es28JN1MRGMbBuOue98PXyoknSWSon6oETJJUI5
cOcMpbR9PMICx62liBQZYDs9xkqlnKTo0g1E+9d7LkbAqU+tbg3Ak2+z1VQA+XZ3cdN83CoFysxW
uzVomBGkFOq1nVTgtm5wXvZWzDAOqeI1wjiD4OHAjOIHUg9+ETzrnKsRcmhUopexsvdBxT1RmhL8
SuArTzEzg05YwQZkXbfTZxGBD3vLu4cg+wGUAdZo/+L/FJnKor32d7nlDIelOeEAm0x913xQSGGF
bi0Qksw6tW5w/VWh+Nq2LfQHLTVIMpUSUlCurMpMkEidtVy1WNCust56NORPt22YYwcm5BP32e3g
IDt9vLdYCjRZfotU9wGi9dOAXmJN69/CRjs9D3T9rC53vSotT7CZ2TUCpB8qsh7RWeNG77kmtQMh
7v0DIn7hFREd1r6AVsRsPWngJFSt7hI7ZXhQNMGQu5q1shx3q/r8xRL9y1prOLwNv701VTzgYlDx
+zWPk+banh1XcqugK4ylth8j1cQqwvS2afGyRIyL28EhEpnf8jBIfq+TAtVyphtNViyLpQsnKPCI
7zL2Sd+aa9mINyhWTzLJpNcN0kYMWZC6G2S/clPBpoxJtAxdHN4MQVPia1dBpNODgeWgZIir63C8
mW7j7Ny0gaHVa1tKjGNv6MPBrCxE2Bmte7isa8XVn0LZp6sG5Os6LMdgPQBSWnEwv6RTxDQjr3/m
LQJz+dlqn8BNIRLIrZYN68KwHwgrijyA16SnM9zFUqCxj/g5ahD7EyDD3k6Vt/nzIi4YwGDoQuVU
Ruouui0mC7NNarJIquljHGyff4r698mskrOhtN02McEG2UqxcfPqxoUHnyOZKTqyPCv7RtxGEiCD
Xp8LBQZGVJxOdWSW9elU1oW461XMHqD2KfwSkR5jADdrMfVftM1WRYx+qU7tajuaEwu1kZDP2gxI
EBntK92A777J3vLIvpazCd7hUqWribaRWkXH2u56eMXK1a3EkUxEcS668RDQJGHxrOJ0Hru3jkJ5
XU72USnS32bBod7ruqdaxs82K25RmAFGbtVtOvkvYkoLz3DmP0rHMeTPjJABXrORRLesUNcjJ3qh
6gHs6ajkg6axW6B/MjWkq+e65FoWTyMYwliVaxaa2eC6axtvEdnBCbxzQ/WxfVc3nOrRpeWUVmOk
bBumRAxYge4IX8fDdPbrkWpIJ/xbNX5kHbRMp2K8NjiKRC9Xayub6mIFivHDhIXygAMUUpi9IqE0
5Uv1OXbV6LvImetLprF+EaWbRA2PWljfHK1GE9vCoeR0/Fb1iKHSPsEyQ3/A1+E8R6TzwXqugLNz
KY+U9lNPACCHtAi6yAz2etU9oqipWBdFz5lOlKBTx+/Y2Lc4e8a1FZUjsvW5i/jN5ChcT9HI+yAV
OJ7U9yEyHtqp+s1KpttVdvBkWB1vxKb3pSHrq4sSw5aDKtDP08lD7dkem8w8Kc5YkHrTHNuR5qM2
x1VPSbhJbLw/mvXQ9CyqhlH8VssJ/sFYXM2mQ0FhtReHHOwVkUZPpWLjS+tibBj99KtplF8Nwah8
7GmwwiJxCGbS4TRjM/vmOloigvwAYSJvoTMr8pUTMzr9dkQwSasjdTb4bFjB5P6nm9b1Ica4skqC
amJfTgKvkRmsLSWiFAFd3rPUIjHsLaZ7gYhCZ0Fr7uKierTt5Emo2oewJp9yMHptJUtoKFFkDCWN
vY1TAlK6Uf8B2yI+ySjeWa3DkqsWKC4Fwls8u0E0SQwLZENo2PBU19xNVfGaFdQmIkAKKoJfadjH
FLLoaJ1Dnxr0joxzW+Ez8rXsncj4R6MV8dri2Oj0qt6EkpghrQDp4E+7oqnlgx68Nz6IHPQi64nk
3jXExFUKgnCWDZLLZCWnPDO4GA4iXpkRf4c9VBtIb49uU78nkBq9SkhwRez98gV1wvRjZsGF5W+d
JLEdrt7Ek2HdAxwYfjuBHnlTfQ1D84tPtpJF/jpN/gOJMGvb6NONIiQXluZGtNeN77I9WqGPtiCY
Bi436VejanxO3a5s6K0nIYN3vOGD+oQLSX0COouAzx83dRN+ZIXSrwZF/zDMEX2c7783gV3sCrRZ
a6HT7qtl4ulmp5xL9FyWoXDuATFH5B8SZ9KYMFtQ7oCUoYsgsN96ItL79Qh2fxdF5n5S4jV2nu04
G+adDlADHPuTrPAAWW5/k8a56uNu6/rqq15o7SrFDuPpvtqs21FsFQDgGHvbDu1CGz3KLATWgRFc
mImHVJlJSHktDB+FXFDbzOlquIr6wO5X/Zli+TQlNPK7DkRhs5I4sD3Tss5W3T7l0tzH6kh/NLfe
mcx1tGC/VNA1m6Jvc6JkIiY1BtVtL160WHtXihD/CR6dWsXQ6FYusSK+/aJOJVE0DmkOkdsf247V
+AhmqivH7sHmc1vpbf8R+sVmNHEoUlgyQNVoROV+cfP9le+M2jaid7gqCIf2icp5sPrkN/Cf50wx
+g0TCWOVKLgv+1onL8WagrWhl8+y7zattK4O9QonIL4tWRMyoyqe0+TJmQn9gfo1ONU16BZsB9qq
icW3ZU7P6aRdewVxFTOy1xZh6fFCS/U7z/QrsZPjmfB0j8CvL0xT7DsG3AFSCmHUvkZ9vdNGxuWm
zx9mITdcBTQRz7H5EWjKqSrbZGNhu18NAKn5AB4cTAaTaq/jjFquNxUugkMBqia7KGqJCZQcWj5L
zq8cRGDVHpyc470gsn1l4qHzbNP5yOZ09BRLNWdF58WS/pOt0LlWQRZ1OoUg4jlSiYOrbJmDyRip
REWDDHWBv+ko1oDvBWuuJ3uWT/YeMdcTxyDhXMDaSCSXf+w6urWRn2GezupVPwlglAhAgagN16D8
KLM+x9knyc8elA7fgEmCYjitDdgcmyooOE5bkneDOPGSCFY+abfAuo1uwsEwndMi/UhbKFQmXaa0
dp6QWlbqR+CnFVxyFoklrp+o6Teyg77bs+JxqORj2IO6qLp93KowpxTJ+qN/1/sYgJ6M7LMc6ms5
tA4x6+0rzavOmwayFJivk2BWKyDKNJb2QRc4q7FydI+e+1GCVWAsF0QrHYnAhnagxCkaJVvsThuB
IGfj+BkpaDapgm6RYumaGFiWWY69vAk9rUhB8Lk9VwI1+dnQkmPKgRzSEvlnwAesiuLFiETBud1s
V4CGDdY+6U4xTEpJPdQ3Ev66P0EOrTv9PSK3xkjZ9XWECi8YlOvR2tgilJy5AtydBWuBQv8Tpa5D
383kCkdHcmCi4PVwnxI6lazF6cubDd98zkdY6jOIFamDEmPj4hrM7lP3hz7cSDu+EhBTH7q+QIoT
5yyaMfUORkLkEx94YSCkNUTr2QVrNS2LGE2NI5bp6XUo64fATrh4jRztnWZ9dk5wFHTdH2I3+k1Z
Q3DeVBRE6PDJua1xI4jlxQ3n9NmfQ45TN7NE7Bmue3VmuhgtN9x96EaaPOPK3CReROzhup70aFV3
Wg5IR7gc43hOWY0nmpJsVSI+17aDayN6TTIctZWGNGowkHeUTcryKEzWA/pQoKJ4yALjgEz0bFjM
mySl12rAe0yzvoQBxoVWLbSG025Wwk1jSZzgRTEEGlcQtCvoW/OBWcd6tCaGGYFfGV4jdOpvVrLO
cNu2aAbowuVY6LrzfLR0vL0GvbpSk9csgh8wRt7jUW5zvtZYI41B89WdHQKzZ9SA4HqQO7UJiYRm
6mFqLBfIXVornTl6il9eKB/AxJ8EQDbqpdFZTeSeyiL95cRMqLSk/kUDwzm1+i9ToIW3g1D16Kyd
WFDBlzSySxB71YqMM5Y0AdFthYElIlMvFMXksiq1uusZefW6Fa0cVHxrl8EPEjxO8cFq7O1TbVg1
D7riEgzhL8tNzwTEMpWLlCfRIj6rRHEWGJSIaetXExmIHhP4n62NfS0d2Ut90E1ldqg5FBIXxomZ
cwhb2pm53i1LnrkUMAxgWejqUX7sGKZjqa6JdkhuugITsmujFewPVPVu/5rQu8jzbWvtAbb+9APC
XAVN9a0TGTYBGy9aPZEJr3GwMnejn6FcWwtCQM3CodmYkf3Dgra/btF91/bk7jRVmgjvTY/zF3vj
fCArTv9r7NM9Ngx33zfdNrUi7cGGSS6KgAFROmXr5GlGkoJj/MQSdrTjieAC1jwbA1zMqg8uJSSC
a1cxJ4chrjGL3VSWS6WXN9ZBUqE/W3mwGTsUyhOF1QQNjn1GqIibCKGlDPxufPC4tR+femq+sUKM
FjT87olxhiyzN1ISb27pWmtDMDYc++r/EHYmzW1jaZT9L71uRGAG3qI3JMGZEjUPG4Qs25iBh3n4
9X0AZlVWVkZkbRii7HRaNPDwDfeem63tCqB4n0DVMd3m1IbK28h2c5UYjP0MteqpnRHxZFlhzMMk
52jURba1o/DD7hlB2UK/CmS7s4NIeo12hOkDpUjm4doP/Bdhuh913ryTgrHWpSx2mRW9+Hhg1h2R
navcCj5t6T4iJCiBQ9TDZpCZ3CJEOzegbVfQKC8S4AFFCYUvIrV4K7CVIVvk/O99d4sWCUFefYfY
n2tU3Sdj7HuN0eNdCY1+JV0k+oLpqlfldbhNfNpwfN97NfUJUZpRlORHAGvkjKRKy0lstdq15gt9
lQwGbSmHl7AIWU6b8r0OyUqKnJ69MOusfZcP1yLyxxUYheHdKX9ykPKQzTiwajozx4U7PWDSw6kX
9gTZIKYtQ3a5XZJiTqk4zt3+uWmbK1k0Jo455wN3YZZ2rtek6jUJlYx66Gc1dezVIROiKsWlC71j
5cfZ8ASGDcdtXME84fHZRptCc8p1BHXnooav7gBybzIki2HkfmYGG8WaBXt+hzNxmAiMTMb6tZEJ
LHD6wyQD/1WqnmnqHiYdiqkspbd0xBMaveEQzIiJJHO/h4TgHrwdzQMcurXpI34MkDKYZkGR2wQH
EIaehu51xPkYRjO6ILPZ8uRvKb3GCqvyqp2f49nofzjRfNGqlgoFocWKnzPYtjHicl5MPAbxVuTx
DGFa1W2Dq6ewYYcoyYMgNcawki1JM9rawPvGn0FlYSvdyqiNciPSAhxy0IoDM5jmiCj1NybKo2zb
L4zxrE1pe9f5onGftK1a5fY6DqBHDwDmDyZoxBX+IWeWJawqUf3GPfWtwUPZ5Jp5JWctPbI2OPel
zcK2Kx1PCGCY7KRNrNaKF9QThJHAYZUt6t+adaLBdA+h37yhU32slBC2vCmvOKM2djjo16gs9ZVW
WPk6yqpv7PgMtTQVB4gNi6xs4i0P2x81y7SuKrDNxqFHQrzBuPh3XvfOhjI+gNVWfgsUpE5ow6Dn
STS3wVZlBp7dam9QV1nJB77YkAB1tkf1ZeodaOhgQAOAhozyKIEz5blK25chKpy1qo/vOgZZbsz6
zlGK9CTI9GFOOz3kY3TqLMo6aSW/JUPWE4K2lYtXiFpQrY+tH6H1CYPBA3YJCJJNBhIG5U7X0mHl
2ugS9T7bFX2/cnTjnCPv2Q5QkWzdxn9VBiSD6f5pGORDqoQmGgn1uRtanqNc6StLGVLWr6wLg0Ri
brV+kad+TNtX8Eti44K8XzfwoVwgjGsoffkmNmih0a3wefTqU1eXxhaGEBrQeNOo/XH+063BKreT
deS4TxhCZRypHTaNFh9QrpCLXfOwtZptMHSGV5bNp6v+xt3GNAgjwaodwQdXPRVrEsIUw/C5Ktvh
V9HVOSQTIt7qsA2YhDrVwZ6wsalMuze1QRGJ3sjcjDURqPXMLMD5TUsjxkcAdBQKE/yVKTaZGrbD
CwLx74ihKdr+Zq01pPDxtAApd/YzJpBxG0CSYEqYVWQWiyH4SlHgrfW24nLuph16v5Uv+nvulIqn
pwzJBtSegclhAFd2tla/4NXHaKBxE5mK+QIT1qBRUx/zePoRzk5dOyNAPW44qvUBBMw8jyEzHTam
wr+/koINs8IV7ugQIShjMEHX6aj2l9mIcSOd8uj0pEyPTcyTR9hkJdrDc88YlzbkW3TSWg2i7jZW
heuN6G5HiG900g0N+APzHbbYgbYDmT3sKzutV76h8Re3S4f1Ihckv4PpFSFyULq/s56ZANsJwXJ+
EiuAdbTvwVqQun5UteLEKnuiHOHG8GGHkF89nDKt9FIrKEFDBQQCwyGDNlE9IZ3dyDi+Y2oxkZs4
TRgg7EOGK0xk0zVOAtWTwrgvLUZjAy7QSVd1Zm/CWOlD+IgG4FRAQwaMZDM5FF+20z7VTnlNhb8B
UIszNy7UtdmrzJEpIULynb2uUL/RxhN2Jx2Jw41PWcnDT4A2HpMApsJTgfINmAlUrmKDQ3k/FRWk
SifEk9Z1T4hr2R+WrbFJqaVRPiGNNmqSL5r4HatFRjtCeg5E4K+4bqsHs92ZFZbPsQhwp+vz1ETv
iHhkJ2Bn6BPS/oD2r16vbcHUTKFK7Et5b+R0A+CKGWQ7cuu7Ffq1yibEKhEPkzFpa0a90Uok9PEk
9oUxRp2BR6sBr565ynfnSpCq0UscTZ6Sz5q0GqJAkEcv2SjDvfCtVVlRdJGBnXu+GGDwrX1iHNeV
zb9OJKJnTQONHA2MMtThgT36zEGkqg/z9qXDHXRsg6BHY2ihSU8S1Rsc0s3nTDXExptZnjTx7BRA
t3b0wX2UNy+TY+w0WZZnUOsOI0gMMEP1w1IifD8lhDcyn+Xa4RGuYSjxijj97GrlSx3ES50SMK73
YNfTSPpIoMBiCB8vumJFJzcjKnOI360E+HABDQQO1c6a7PAu0OjrNInnqnOJkAlJwOsqxlz9sSNV
ZksySb42dHpWHKzDWqMyXbk5ht+yyT1jFNTWmvnQONhLNMTz26yPPtPK/yid5iEG2lVHhe458euY
zL6chGJpnMKtdNvgvstLonmdtcKN6zFTydeCakcv2MGqWnJB7rpW6+hFVFzULm4LL6v9fs04ZReZ
5rYK2nKjucqvbMquocRREhmcfbqVHFx/Yp4sgPI4am1u5ZyKSII2BVdh/0JYL/dV1L9bIToWI1Bn
TW1OhAFnDoqT39msl6fqh3O+6bVGOcb+uGUY+cuCPbmu/ereH8bypCVxAprJTRiE7UAw4VsSarsa
XGckRR0uhki9PkFYP4TJnPZCLaG/JRV5hwjJ7Q3LPaywudwbJZrXCv/qaFM9tPyojcoPZppotY3X
WuQHiFKvEfgBqq6Q3JacHX9iISUS/ns+GR8lH9aqa915Tv2SpK61VknNXeNItfZVo137abjLB5sH
Wmdpu7T8pYJoz/tyj6lUefQx/O5ys/Ym8GirnEjuKMg8I22GI1XARzAO1pqA4dRzG4lkiH/DfGLW
JRVoMRZvavuLv+7JxnIGfDjZhEI58ZgIqKVgKMvZ3xJ8NlNL9yXc3yoO+gpNZ97qP5vB3etJcEwR
y5rQQY64VO/tivQmNzbjra6dw5Ha1M2Nmg8JTUWffle64OIH0bOqMs558KQbJ2FflRA4A4kw31RN
+6vdQA3pQMTC+XcLbS6Y7HORF+Tf9V8qki5cKempzf0PrIbBeprh01NuXk0NaWhoYpr2ncGTNQsp
Bhs/cIuRYFPjJUklbEV38C9T0nEiYrF3SyVio3v1GwNtp4TtP8UwR0k3IvoCWccEbNBygzcex+FQ
/u5wyQKLYIRAKMGaeB2NkqdgyuFPj2XCFKOtW3s72FTpuoVmyhZ44QOeZVXVmdfK9r9d1qBIQjrG
J3SyoDblqrbD8oAZ1EE9yHakN4gAMambKDTDb7fPuk0QBwqnXI1Myxy/klA2u4Yfq8cnZCDgcBKQ
gbiWmKHtIrVvdwg9LZSeCI4HttirCM0atfg5wvTigClE+8LWrFKsPbIjNrE9lV/v51t5ylMm2i2i
xJgd3XPGMgqfMtcsve+OAO1DW3MVt61foFdtfqhuQC8g3I85FpVyM9hHXResi5rDcvKTq4NeCzZp
Q3fUUX07Hmh96ICKY3h+qV041fJtDC5trCbJijDEnEGREqTqjot2vieF8KKoe0CH2pHpmoEiHON3
8D7g440an522m4B/HfQ8OSXxcBoRxKi7qqAtN1oT1XeRPNnxNhuAHJsqIDgeg/ZksB0LmjNOJfMw
9cTDW+ixGfczXJ2SfFX25VY4+qslg5dYXcdkd+3M2PhlZjzx5LjvmgG3SR+yAYALIg2NQD8kaaau
lx6i+8dcIjyAvnpPuDnRfEm0l0zP19LRyTZ33LVV50TYWcATfMt2YMBqjBUMQN6ZTmZnmK8xdzFJ
b+g7OuawQ93Xe9/tWKoMiBz1viuPBrKvaORU1wsXEF/5OmrjL/lWhp2/h5dKk5XozkovRY5UPc8v
mImPU6U6XjOXhKRWaDUT3ClIcwpZRFMTnkwUiahQaXvl6HutsFAlENC2bZyjJod30g+IEUADrZru
t9Pg3iYxKnbLL3PQv5GFbCF2T6tByp07ZPY+1X02uIPlQfPKQKnZO932n7V63PuNam6BU2eMDC7t
NMdlYEddaZ1/qFT9UxG0/q57rtqIhCoUeAAzrZckq6YTfd73gEJTRilI4rEnXMfM4KHwV6dv5JNJ
zdEL7d96JL7jlhPO1Cnvk0y5M0pGqrmVf5ZNQFuB9ngbyfaAcZYwNj9BGqwGW0bgND33Q4ttHyiX
uxINoJZg/N2WLK1i0aib0e7OpqCcsWSP4y5GgpnJl0r44YbRymdZsChFD82Q1EomLBRfsB6fbDC+
m1gl9AL4KoPe+qniRqJy0KmUjDQDFPnLckHZwhXEm7JuioQIAWd8M0tUlk3HFWkMjCs05p9dCJQs
gPm36WLzJUGQElb6OzuGr6IqKwYniofQwXRIW1iJEbweDculSvMXG8gOIHbTQ0ONPDX6LPLoOyGI
eOYJrRGzTohZmP8PQzFudPua2yAIw+yhz+ldesUItxquf6Mg1aWV6MMA05x8ZlLrLGZJU7k7JO3Z
LrPVXUcuPFJfluaMqtjdcwyZLOxAJK7LfIZliDTxKDdXUchNYRbcdbHNjycyBOmGfuoahsd6ymHc
sLeOGOEz2KzkrPDfKko03QtjAiDVhKeoV7wM0ug2KsKfNVvilYjnIx5MrZgYpQYJgA4VcY5B1sRp
YNkBjG0mBuoXLZXtOhP2sSm63stZ1SmJ/ZX1ZAEzzXpXKi4nzeWiQXkIiEil4AGsFOj6t9Jp7vyo
BqnADgNtHdEVehnvaXcPQw3GMEeuYVI3boZefGgjA8SM8ImrO0B9LOZnTiSbrWMoX7pTfAnd+J2b
XwaI87Xeq8jWk+rJRiajACzk+d+yFIfBXrHIWTWsf3atXT35Qi0PpaJ6hp91+yo4tTJNDmiEGHMq
lcUE3yU4QvV/RsnAnoAMkEq9Ixq43flkKiCd7fj34YOw7Lbejlnz3ADZ3EJC5NbyvTSzv3zuSNAs
5uMU49OmoDm4uhasw9p9dqYfANl+sK22L8B7/MYMsGa0j3ZsZFuJKl8LOWG0DD8qSQpGd58SbWk7
PP/KahVnrk67iIOTBlMy09THnRnZO2eOEnNljRebYjCZmnQbW8WRwfND2Tgxigowq63yS86b0hI0
PU9lhtx+xvYGJYGzURTlXKF0B3QMC4Ix9UEfqk99tpsWjlk+lWAVI+tUOVCdLa22PTx25s5qAmtm
vxhrdQjzD9ePHnJEh7+L2ARBblt3LJcJ76s5kLZzK8fDrv/hlHCswkI7hINxSBitXvqkDC7Sn4KL
cLmZjDJmKeLYwP41FIUUGAU+1dF914OhRGtJp2ax2GhjlNnVovCvkmGblw2ZM3maPmp1s0EuVNwh
G23WyWiUXuYoOTwt/QTMsd07tlU/tgF6PKFQMt7ezpEQMkMT3edJywmgqPtC+squlqp+/vMr108/
bLVGCzHbs/JuCu6YHd2pTJRn6SmKiUDk1Qlo/3ghdncvQh8NhONAN4YT4HXNfLvog/E2DnmMmKAM
zlAfjDdXT9b4FCPkx7MVRbKlLXGsUA3p+mVxCd+844Nu7M0xVi8ZqsMWtvYld7HasjAzWQ2GBMqQ
vvGU2PcMxQz0RQ4rjKRp8l0p+/tqDpzubbSRju7m284wqwN0e7lx8NNzxUPrpm8v7kcTIdjC4F9+
Qbfx/iV4Bq5DNqKD9+EXJRYxgxbyBGTJBLAu/x8Cl+wLgbnw+7XKuB8n5L03RAibNx22Hwp3Llk8
Y1H0XDrR7R1jLn7A+b+MWdgosRvtW5/8cN9V0q0zCzqWYMa0fvnj842U7pA3GrdPEf1afJ6Y2G7v
FhH6okn3u/Q1KvEfL47zPDZW9CHWpwyV19sf0xOG8JUZpOBp2vRDxpaxMnhEPbVILXC7uOQVtHV+
QkjojalzSumaWD3iv9UlpRZZnObOaOtLaqrWu4FuJKkrfDCOhict7J1zpWfGPapoel6YlV4ZBwiz
teBnJaTzkA9mzIFed1idQNjM328T40qQ1xtGTeEt5nyr60nUIgf2luFtVNTAvZF85K2m3StmOj+C
A/2eOxfEMMPNvUW+0qx9T86TJM2GvSnvM1/SaS6cls7qzg1ju7uuHqur4wPvswTu3I7ZZeTKwluS
U5DAk/+k9A9l3J6DQf9Usfp8Tuagrf2QwIgWy/V6gVMFIss82VX5DX8ymWpGv6q/Sbv/uEWFqQMs
yESE0ykolVlKC2UXGr6Gjts85ipOfezF9TZPSEq5KfwrIabrRCURkdL3czTY6umGk75UCHSRY0fq
xYiz5MgjMAIt6R7H2bGSLcEg+On46P8gcEwQlj3WqPaeveL43sTxLswAiyohJkpRFSxd53C/2J61
IhOlhVJY/rZRDOPI8FS9INYl22aU1qurU1Nl43g2ohmkPcdgAnfu/Pgaj9J10Vwp86yfR6FvBeMh
DszNwrdhWHNSVdGc9KQXuySHCBL1g3ItLO50pUb9yVIu2KgsqhhCQ2nrVXVfjcjDBsiaNy5RV6LF
ogiWXuyQFG50Tr4hNMeFgegGd1YowwuKFygMAL9WbF78jQRevU+K8GthwTg4/3c0HGgTUiW7WiSb
906Y3U3zu+Vb2Wj8yjuy5UfmTTdGCcbjV0U3cF7hZTrKKrW3mpi6Z5AsrJh9u30WwxzJ2vQzRgpN
IdsuHUxFCJO3Cf1qF81vUdPHKw3H/y7pp7lRB7cTGPE9EdHxdQFlaCVyunDOz9HGtNvKGl3R7Ywz
/v0e1Qw/sUoAqJwSbzm+NFsvDraD6UrWVXm+ffR9JQZoW6zbZolurEi6FFb4lxZuL2uZ6tFdfBdJ
4+agQuvfy4niJIicHcFdhgdaXaU5zJz/QCA1fdce+7ojw3mkGtFac29pMZ/41DbPfvfa4cy4v30U
Y8Qf2bXsewLOYmwCfBU7Yl1hgd/fKIwcJvcS2Mna6NHs3L6H0W3D31LsigGuT1aL6h7NluE5Rckc
faCAWcAs6B/WnPHjp6G+O3T8Tdyrq8Jq4p/C/LmYh+xw+iZmonxNxJh7PeAXlk0sZRbhtjFYH3pU
dXfL7d2G7oelZ/W6ETad1ILVt/0oPigW58hyhypu/jDUMn3MKKKvTll8NeK1Dgztutj/sYxskCYq
h9uh3/fR+MBcvc8MtInEUeg41rUGlUGlZXeAP+01I8fse0yPY6TOIpJmPCy2piZ37aO0pytnOfq/
UHGVQ2PTFeK0mQ4icBDvyKh74rrbL5eYO9sAi6I0mbtyiaUqWqzRp+8GCxz8EKk2fRmVfCK+uX5G
32BhE7Xgls3fj+5iKZuvGGOCp6T6eChGljWQAKqDNbf2wgwMgC1jzQ5QU1PmRP0ZshmRt0n+xwuS
OHsFCa9nxqDtZj62BzZuvJ2FdHfto+p+wOGxntJglIcuGFNK2OecrOkvl4kEqC5/OPeBy0SYQmjf
zabXxcxUIdpF/zasYhCj2yXhWEEkAUyL2LTFUOI2moG8Pa7uFCbLoamZDCC6bz0YxaEcpbpD0GU/
5FVJ+ttopT+KUMxwm/ahBy23iomgWEu0UeeG+INXjH+ruGuHt9tjwYp4jPlpHDNrkfWuyjBbDOSA
/Al3qrsONpiNI21G/siRjgNFVUvSJFIXrzZd7aHDpk4wG3lj84sPUJLCIHeOdcfuGdDSeuHk3dB5
Ij43MY/v5d1AD3iOmRXl5fNkameRlNGPMUTD3yLyvjNA80Gf6Rjkz7+QTPFOGpHxprKn24GzzfaR
oiSv83+5/Iblv8wFUrCw6Vew7KLHzlEui/FUqU31EGcsM5VSGG8w01Hd4rtQcN1tGnpaYPAzNFdv
kV5GkZz39q15p+kReltqtv0U6pd29lQZCX2OE836xrHqLvjdLSJChP2ap/QTWnouODse8VxWjzKd
zsuB6FSpc+grJdu4jAO8suXvHlbIB9mh+YSd6soThIa9JeVIP1qRY6mCIixm64hQOMUsEpIurumu
+jLMn8uG/XzaZtW5Mpr8OQWP5OVcuFtDqNlzzicAnZeez3Q/WTBaT0w4rSc5Uu1P4IUXomGoUtXN
M1FzIiGWOEdAu8FFHaLyI0/qhL9rX3pLXqemqh95maabnmHPnZKL4+IsKk3/Re8q9XVooU9NHNK+
5X+FpUT8N/sNl9C2AvRApRjVFmWRJGo7JUspL+SbMJ0vCFrm7/I1N63ut2Xkzzq77reMvn6jGqK/
FPTeJ0vNiIqfETQ3l9+teBtD+xooUIcqZqWzHH169mMXXAgMox+ZVZGVGAIsGlPpRXpYfTuuvlV9
iz07sB+sbuZ2auRESAzHSAfAfBXainphx1Kw34d8YOhh6xmIBICoSePFmt+SkqMw32b2hdIhOAom
GPhETOLZzGR6z1JLJzsB0mAmYsfc21I7u+gjL/Bkszqpbm+W7+QJA8Xbz6E7NAeJHc8p8R3IusKP
N8vb5UW1FO0IlbTfx0UwnPDKQg5MoI/2lHhuPKIDbEW0nZbqw1B7KtIYChK7zneyEFyWcTK9VFKm
ZwZ/H35sfw7/tn07Y5LsjTxU0QHQdP75C7gSk5o9t2yJMMJIjGpkPp17YhTpXmDrD7V7fzt1jbRE
aV5M8V1QEyxg01a9lU34ljSm/6vCOwVazTlCQ7CYLcPu13xiwM0qS19boe0WDMvyfUe4h3TCR8OW
BwRqF7PVCxi/LVXmgtazgeZM7HSnqPgaOS3Xpu5HV3IvQHABIt0VkHPXYzsr8CarDXaGBJZHR/ks
HDbZELxUQPtm9yAa+3dr2FTxNrYCFEx5f1pQlVWnWEd38tndzeRKV5p4Fca2x5TLTIvJYadC7jNm
P7bIzHzzz+mxYoas/Gd2rGs6lmGrjq0aWMWxgf8VwlJpslBaWWZ/JIz2llkzHo+i+wC3/jb/91cu
o9fb9xpuJGFO1UtIRSCC2AfbHub3LHDQMoZW9jAGGUl3RYYuq3f900Qn5ZnTUK10O3Gq2zdRS2qH
OToiUt3hqnTlVWUrebr5HFvEuJ5qluaG+VO7UmWQQ+HrrwMgvvtueUmTiYIXvVaZifvl+wlRgRc7
FJ8u/+cnp9CSrdmpOLALvzhVtuFuY1iFj5i8H4skejUt4b+4owM6cv6KLUS+7jNIKw2Syw0hJ8Da
gEnOL1GNSjOonOq8vNV91d5YZuYVPhsLZTKCS6jysnylh9prie3z0qntW6L21l1ndvoLSyWy5AqO
UBewRkaffINguioWStNqHqoedGXTswSz67cCU8mWsC5MwvOLn0bmne2q/MRO8ty2+vsNI+jgSUar
ggM7UhNWRxXY2f8R9226/315kDYsNJVgeiD49t8YPS1qgSyyx+5gdaZ9p8czg5CRoZEZ4dVsdTKf
TW329YUJAoLIiKSnzGvOEKuXYrXqRpIBswHRyKRp6QRLGburW+2XQY4+3YoMv3E7f2sNtI6tVn5r
Viz3lIqQDHQF+aeF6W5OK6hoUEhWgxvcMUu9FYEWol2vl891Ek+PS/7M4GT9WiVSZR/PSTQ5UW+k
iWTbITVqeJRQNeQQwA1ArXWM5rdanz46de9ebVa8T/98f2nOHL78lxvM1jXbtbA7aYSPauacp/79
9RjlQf3//o/2fysq2UwzhX1QuPvXalxAI1YbyUIDXwgOLfaYlbDC8xJEGvGY3iJqYU0r8PqneOMQ
ypDsJmdGZ/q2IAIMLR5mrDIC+CBFjmOotefUcLesGDY9qmNtxVPZ/zGFLjw90DaF+sgzwwKCkW64
j3s2aP8qLVW1xw9eNq+BgXjbGUT/zbCFLGn7J2U9Ah0ajPWA+fiAioGbr9m7AGDvpfEv0kEghmif
9bO8SuKSCqa7xXwYEHWwimQe3NNDGkRlsI2JOhNBhN/TEONeuEUAwdYyz6aOd2kU6TtcdDINGKDc
vpKuxW3QTFeNcfB2Choej0mU3qcWGz1f3PtxFADCHsx7U4drZTabuJ1ecIc0Dw36pAeIYq+jTdwM
mZWEHVYBOvHaERjcWNPs2mpwLraaupeiqkcv8bVkeq2zSrIZz/wz+t8zaqfqISE5ZGWYZnQeA/sM
4jN8qlrdvHcythcgS1V7uCzDJTIhxd3Uja/LO7rSg+/09YZQzfZ1KupT2Drhj0GxGaFKMd1FXcsR
NVnnZVpiI+o8Q8zh0bq8t5ry+cbrhEBR3inFmG2x+5b3XP5jWZqEGUWJt0D/QlH/aE0tfLBVJboG
6MxX+qQwDoyiwKOKDYnzarqz1JXkVOdZsOtASDwC+KLLC51gF5Ktuo/81kuGjn92RfutDL7/7Kj9
s8+edu3DntrboVq/kTS/nfqm/jIBMG2EsKaTow2S6D/gflAtvijIca3pqXZvTMF3NGUXtRHdGTlg
f8YIMBx8MpZVarlzhllpdltjzFwtv6eFamsZ9UcZ+Uc0ZcWLU5n9MUq4iH0TbcQNjPbPd6et//fN
yRQRMS7hcKpj2prm/PXm1LrakUjG8qPt98VZllb0PJiIlo2mvupLXv2NRFIMmnP6g+gD2ye12ox/
XORqaVB6N9N8m7YWE7eRVdNCds5COQLeY/VUA2rS6GjPi51+SGjIxjDptkMGFUFvymGHUEA7dBV4
dH2eVixvm/ltaIbVWlUsLE3zHiyEafe4fBVoWfRYz6pmTQuvUgbkpcmK8gE5yZXMMmaYKS77pUWt
2s5ctxECMapCACJ2wf8nscRZDqTYkTn8E/edeEod2e6zMkNH3qN/COAebhpTD+/COUt6ocvaeazw
4439/4DBWfMh+JdD0jHYCGiu0HXd0pHN//XfgYMzI5QwzDFn1uGqM7PXXqdCN/UjRw8PONstiAHV
ky/JeJp3fvnsOk6GvYG8T9/K4aD4McbycgOh10UtzuQto2rgmSiBScYiu8eKulmoNsgCP/M0C/dL
kpupKenh5rzXK0s5jJG5ajQ6kh7+6z6ALbZ1dGv4nL/v0/utIF0aezJvfi2jUt/JDWY94W96XCjf
/3qn+ImztgmHOGJzdE9Th05rqSmXFyBYW1h23emfr2aeGn/7GB1TdVTL1VwdYdzfnjWxplZ0bDnr
rGamumS1ZX9rhfaH6VwOzBG6hCDXcIpn8leYPN8u3sJEbVP0zpMVTco6mNg4ag2R5nnVcSsz3V8t
7WDPNpZ0NdLXyyl4zXqt3Let9aOIGLpvwjkCafmeiNwf3Fe/tWUrcQOX5DQCSGIL7vxsl867l+WF
sKLwwlBvVSNUfiRm9N0cHO3O6NiUN2GDyWC2zOOxfzYUZcQdHg6XtEFaaIWu4bW562+1UDq7Rs/c
HeMXHPGJ+rAwStSooGNUsneCvkIvQJO2UWq83GBfw6csYRMKWLDxdFOTj8LZ5ssol1kZArfmgrvl
VSgSr1vGwFhHRrfsi5ZV0SjbfM9azzL3uAZAfPFR+r7yA+JlxWh4POe22q/KKB8RbaWoQkOq5fPy
gjQ53t6qHSJ87d2I+LHmFKySc/7vl5Dul4828m6X5VQqX8ZAntby1AxsB4TnEIBG50EeLXlN6Bjn
fAxdRdyuWt1jWajimnc/UCzgO5yPhcpHxNk0LqIyJbtLylpsQ2kTUmIJ9USlcsAOYbwpaV0f1Rqd
Awl7jCkUv9sgkg8YWYfRQ+32iF8QpJ2tKX65VV+3oo76+LUrugrzA2PpPzkKCz6hFkQQ1fUTq5xp
t0DRl98wzL8fv7JYaX0XXAgq/I9fDIf2BAg0Pi+/1WqFu/7nW8X4W13ruI5QDR5HJk2Ppc530n9U
ZWx6E0j/anMQitmtbUfilS1GoQH94mlQIx8luyPdLcfxICbxwJ6WKteeXqa90UzwNDAgPgdhnK2W
iQR8f3xV6fTQcu6xlUjNw8ykmvfr6dWRWrDxg7J+N8vqJctN47cav7T+dB9RWC33jTpvE5av7H7y
gBL2mz7R0UBqjvzwk4cSH9E/fwTO3559LoQeQ3Oo7wH+uOZ/4TcZiYemFfvDQWr9RXSa9VrwMD9W
pdGtS1lYrzau/m1QAUR15l/Fgx9tLJUciuVX1cFlD41Y4MKcA/yTBdrZGvXPBZRjGyGCtFR8dAP8
oQ7THspWTaz/pP64JRr7dFDmCAEWG2lp/3FfBLOvDSnrWzJpxgdt3Hp+wyAQ9gBfGNLiM4a/iMcL
MY3hZvdlOKEL5eL9smCVh1odemxSQ/SomXY2utFl56ITLY9afa/2BxTD4YNJRYo0e5ynPvPQhO4x
3C0ZI1OFnLSbNXdh4mTPiYjsM2yo79pos2cZzmRYnhMgYurmMJU+Sg7fuFteVHsyb19Zrvs/GjHj
b7BUBsYUK4Je3eCn0v/rgmX7rac58pKj0SsFMBk2DL5ifqpZFK5bIyNbJpTBlsh6wbpIkUc1RH+n
5ru8BGHOaT1tF5KZLIvmcXlJ2/pXxpZZKq3fHLS2d3a9yg5KoGm/1VpKrJzyLHV/RpN2SKlD4Jgy
SsbWVIKXHFdVkwI2Z3cUZUa/yTNWFf98iWq6/rfCwHUAo6KlQKWgWX+7SBMUANynGtPToYuOGM7r
x2GKPZuFFjORSm4Low5RV/OiD+jBb2t/YsADr2/J0JqMLKYriMZ3qLcEDFWxvjNrpPCuRVpoamfV
RzEgrSQT/Qe6dvbRwunOfqsnVz4IlnFpYL+72j2Mg+HU0z5UZV4hm3Z51TE5nP4/Yee13LiSZdEv
QgR8Aq/0Vl4qSS+IUhl4bxNfPwvJ6q473REzLwiClFQsEkhzzt5rqwNvvNyTj/hTMe504pEqiqz3
CDfax3mCQWfUHm26SfWqYV5Cw4hIfMTx71+SpWSF/+9oDO78aQUtiSuNJx9Kg7svC6qHDhTPejS0
Idr2aOl26nwhquxgWeO7GYsSWEKNr6QntzkC/Kct0UZypyhNbYIalKE7vqhTyAzEdWoYqqrKdzdV
Y9cnfO4oGIMJZ3UUws/RaWbNevXh5rgW5i5wLkUwJ8fbtOUFJXYjo4+/Y7Em7ADwchHKHiFQcrrN
idzyM0ARb7zmYip3aY+sXQG21HM4Y9xxE4Bkm11DPqgkO8YhvAZDk1ARKpmsIr27ooJ4pM1Jvax2
jP/1Kg3Sq1O4FAu1xntAcyBPlkY6XZsY1dmLaXJeTTJBtrkdFceZxOc9q3n/qc6wrFV1Z77d/iPJ
PH1GU5czwxu0m1MjP5SpbW/npkVHl45nEc3NeewEFdIlH0Qd1PMkPp3/PhVABr8tcTIPRwtYCpjM
lsB6gSBbrjpYbRthy3jvzeJ3U2XBS2yA/TE6vLXYZf27wZqutzKI3UHj932axiIRu4VPulOXrqnJ
Zziw3vE23auZn9Xtn4tdR96jM14/eT48M7X0cex7mZCJ3rMWpE080T6lyXnqspQdq2f0j/bo99eS
5RwGL3CS6gVE39HJqu3pgY6AuPj1KKnqLhauwISOpXJjB0/mrCr1neIwJj3AfTDElHmW8umU0nOP
bWcPEMfd3C6G3LFworso/9lrkS8zBYKtnDM695pY00l4ua1Yomg11zPSXYT5q7KVNLJJU/DD/tBU
h6ky4mfFGOs8B8NwFXkHdTHnMY6SKK7OQ4pTHmuNxd7S658HASXFAYDBLA3gFWl+QEtZFjtb+ME3
ix5cr2IndHsfDs21Yhr66SM+Wu7EAfcOdvBuftUBMG/1SoaUMu13xbtqIJWeArP6VGdwvM1DUqcw
a61Gg4rQZXuyKpM3qdWPYaVx6db5fNb71D8if+/XDg2jRxlT1Fhm+3hZL+MCp/Ph/6oMKo7qzVoN
rIxg4N+eJrf76IuafblG7bE14+nV1BHVqehn9RZi3a0ombGOMdNGW+MFa3cKMKteQCXSHVViLJMV
MhQyqfdOJSU4jELe4U/sNnlM2rzf+xMU+yF3N7rorkbkNsh6QsxFYgbAg/lxFVC8ucmFuuat5s57
c0fXveudX1U5XiV8iIs6UE7588gapX6h6kNhs7lL+P9vkjHEOSpsR2zwhBZn7pz1IqVV5RIT/PjT
cqZ0VeoMfcNGVU8NnwrW8trIWLCO4yjYD1rfXNTB7AaW2CmAozMWT2qVq8GFpmvEmXMowjLdZcQq
mERqSt/+VDtwhbaDIgFIrN+UedK9zBrxlJNFrHhpsvWdl0fT8px6Nayq3yRCjveDNOvnxd9iLhRi
2J/1s0ljywnHtaYN3oMavXodDbqum5Cmq8Fa1Wq0DyXhg7fNgO72zd4o4nfikPA6j3rWr/oprfeB
NEnWNFvnDIiQkjKrosJoibUNzY0aOtUBeADN6TrQtrXdx8e095/+jkW6zOBdSfGP4ekJ4lkB6ZeO
b+aH7d4RBnZLv/luJmZ7+xhvn6D6MOVoNxfBdzVr/sQGkkurPqo7v6U5cr7Nrp2fZmu1YSC5GH5q
kDx2jm4962BH1dMiMLDEJwEbFSvUwDJX+Sqc9eleAsLcGsCmXkWm/zIRvVz9ar4mWZJdjSoati3B
iJtetX1q2uxARhaLUn0ZybP/JgSWFkZHa25x6wR4+uAMRxvkLvLdpeAHO9uuLz6bdGY4xCG5F4st
WffZkcpXdG0JBiGRk9k7dkFYj1mxo9pqIRBqpgvZbObWQ/r7eKOcaVrw0Pqxdgffh6DModPuiA20
VkWh3yvAYuw54TmM0G5NhjPi+EWwOS+PpggFmXqkngsxK95enXoRbhdh6+bvD6tHU5x7iPSHhaYY
LaSl6L2bMvsQE123U1o4FNVrInMFiu4F/Y36VUNRt1VDgBoMrHwK7wcMfQEeZrPWr2qEUVDdKBdE
Q7GIJ1thob8vBvh/PyImw6DFNyDLqyf2wvrZq+V4+23DbLU/a/IsyuuDCmhtI8YraCogPxxkwbg0
40Odx7/4YNsnctDCx1L7WUQ1LC2rKtx9K/EUgAbFuGmPHpGD2r7Two0a+/6+x5A5dKwNKMzuoB1Q
2br3Y4iKRbj+/NFM022RVBND6rvXekmC6KtCu7eEex/4AcRbV3NpqYYIXcqh3CcJHXR1qg4Tfojt
IGR7xTc8zlb2nnhUnMlmHDAU6f0+nWcPI61N9C9xq9euQk3lMgaqp2gdrm6b3XLGFhU26DjYI5v3
qWZoWywfsZ3Ed2LpVtSIfO7ipj+EeYugOoWzNcrqmQmHliDN9WUHTbGdGVZPrefOtYjmIPz1Tec2
P8GdxnouyCJf3SCvQzJiiFmGAXXIfQZlc6qIk1lGhsA5e64zPmbZuEeMkf/gk7ZWzDwAHivtu/qA
Y2/EQKm1S8fFye6cL9MuSR2bLLKHK74hPPX6WR/kd/XtUZrqnhokhBvJHcu83ndXPcGAvPw/RzOj
1TPH4a4tagO3/oKh1aw4u6p/ycsbUs695BSNePuqWAdLnwhxye2TppZBXhvt2RRWm3iOh/cFlBp1
E9kOhWWt1WVcBBkzlAtLvDG2dREURx2/3c4mrOotCwn/Rud2yMbQuEnFAoTEeg1+qOxG665ACZnA
4/2Rl+13LKhQp03L2KGzvAk9STQywINiKF1EoHEUGc8lGp/I1qMjiYcG611hP8ukfQqiFoPRoiQJ
68pmPIp1gtXtJ0v1ugh4dHb1FAMrdjsNaYOzLYIkfKlyXFAlZhuuJ1CPtyuxBtSj+y1ljfgz9yGT
MSd8sj7Nt3NhzGcNXgL6Q5AC1XLweiSYt1M8NN88l1KjFbCOudVwQzz2G6vKJSiCxvwojPxe1RHa
jDRJOVk/oirBczLL8tHQIY0VwB1Gr4u9/dyB3IyLnA7HgIGgKRDjd9qcXQKjmQ9VBfarQ6SCYosO
c70s2wn9cD3PviqWuFtmazri3eWvaEgx8y2QRJsbZL2jVLr18NHSh4wM7I2hX26oHjdbtPQUyWqt
+qIs5VwA9YQ38GbZCIxmAGJPLcKsmczg8xQv9jc2fAgXrOCa5kFKWKjtXIdCf2iWe16YQ3jK7XBX
96zMYwtlem0DAXUWSi0rx7ubNiBh07YKcx9+vBVQZ7ypN6SD6TtFH/VH4EjtXds1ugCHY+jfcg1t
TqkJzNjLFeK0lnko4/mzJ7B9DY3QP3RSTNAqLLbY/vxicTWuwy7G/Trl2d6zHHG1GZpvj5A+YQhW
/c4pHIL1AhB4bmutuTZW+2aNBptp35LXOlrdSqQ4tO2HngzELWg3+2xD3rj3tebx9ioy2f7kRS3+
xmCJOfCxOl4SQp4gR6DcJ0lGnomLBRplDcOeN/qgzv4+//cUcCpyw1kP0VbMkE4adYS2FhB2YIGU
KtadJDOgaVnloEviR9SLTuVjwpd1cFanOANzIqQZ1lsJL9bDSI7a+04dWndmUoxCDWiqYXb72zmt
2GOAqg0aD5J+vMdnlcLYBX7zGKblsxtK96zJ3H1Iy4OeV/ZRli7tWizwn+Sq7qoqaN/U83ZE5gOd
ms/ac7STzDT5InITn4Tz1HRze/x7HSvNRJdOrOLAexSVl95LPG5HIGMhiMg5f/QaZNoG6I7vDSTa
m5plLsKHSNL23Iqf8Fjqh8BO5YM/OwCqjFxfTdrR7Yd5p4p1Fbmlt7KdKuC5CcRr9WpfR8FRr9rI
fS8NFPgmOu3ZqkeQFqX3DJ7m1ldq0SbogAzZBwQXxJ5sd6HyHcoodeuvEl/mQzPqB3VXSoWnzsOc
ZT6mGpzUfOUwU7lh//ESTpIKjhRP6s3MdFn55K8IUV61NkvAowzWK1hu7FJNEZxixj94kM6RBvAS
rVYw1rVLlW65CQd1P841PVtCuuZtlOC/qcYBcaKwQa33RxfqNRFQUlxzzXnUmqR6jNnUTk1Rv8aj
83wrDieThSVkasZdi3lp/TdrUz36+0K89ITVcwRxPfVlVcHX9sXV8PvT7HrFSWRDTwFm+fccOMJX
0xPjSsr6CUBxR4/w39+SF+ooNZBqL99ZFgzyIWYzerGS7t6ynL3rjvW9GjOCkGqQsHtW/BOEkLWM
xB5+KD3WEgC+7jjmoZHwm+dFhgReWX8q69R4kiPClzJxjJN6zoTfcqcjLVQvOnHun1Pp/DBtILTC
StqjlKXxMoJd3sWGqW/VqSeaBLpjEa7VqUmqwj3F6ntC5AzWprSL8pG95uQ4vwfLtE7Jwt1XBzpP
lsN/LFqe8UaH2nk8kYHnEc5gaJQ5sSzpu81NNnQbz6vgtTGh98HIYeQIXOiAHniHnfoQMkxhQKGA
XtzG0cobHkuQGH8+IXCIt/siBwGLYC9EkgsdWamq8Rh8Vq37QnxJNI+rgDjPt1bkq7g39fcWreft
N4eo87fKLeHVdGIcWGd79fvqlEV6v8cM3p/RYYWH0B7OkQw1Erf07slqzOLiTvJNlSwB8I47mQAf
+8fFb0RvjZyhUqJHRkvDfFA7pnONi+ZecwPrksfN/e1aVpe1OhAxvvUa7d0wrOGgfscw6/lMSPlv
XfPkHvXlor8qatC6bmonBB850R4Hbv1WMyKUumet/sx9mXDPETK4+xBaxHHStY9cZAaY+eW5hkLQ
uh9nc8v+Hs9D1ETHDCRy0i6Q0uYRK17xmBFDx2P1bEUm9aM8yeUnCqvbBlYGyTP3XtXn5Rp0cMp2
xLOPMOYtnrIXKnHuTx93ddLo8yvUis1csUgbdBEcrBm5aldbMFFN+ZnqZbib6yJE2bmMLuDlXDAD
EvYD7JBH9aiO0Ok3Xbhvp6C9s8v8T8Q4qAWkWD25HEPDF7isFMA1eFgJ8V+qayzyUXYJ1idnXbT9
3hdds1OI7WXyr5wcy3JLK5vCJtPyYMbJyQ3zbyhYzUYbv1VzmF/CiBBv9TtBM2xhBFYnknM2/zHE
qmE3avv4UgBVB8LTbCuCj7fTsgskHbyZ4hmj/5Re3NK7C9zu8ZYpB90DSsRIJwnTATALtiiraNRi
9v7Mwsoj4AA3un2rBeysk+dNjw2Qn8vtD1BiY00b+i/UjO1r1WEqttPgEPIh7VUOK1YqdSlN1F8P
ZH3aWNsOBXY8MHQ8YbfQkorxoJWN+ysKCUZexJfq0DszE7KKktAKpzuoa1SthFI7wGSa4i6kYa/t
bwVkNtzFaQygPf/f5XaED//ZP6ZpDg4OI4Nr+q5l/mdLyHcqL4YMfZyJWPwiYQDeYCv77m6KuQ8H
JEk7C3vLCmLQPsf9h1GYbC2Lpf41ZEm87IHowRLY0CUUpPDBxU3DQFq48lD6XLapyPKjHlZXk3bh
g3qKWmC1M5z6o5W+PGlj5j0M4OtXLoKgLysXP9VfBTcVIrOGDemU/QnuGP3ppQbjutDFwXZusYj2
VD26Gq0XbkWDe2ZLMg0CqDrCmpiKCnckS+hG0Jei/kAUCKi/SgeKUjjzQxpU34eabqkRW8mCH/+p
eW50TPRQLIvq/AHI7IFMk+Q3kwoPwM9Qlfa2/HJ3KjRt2msFuzVVXopK+4N4ovqo9rdWOa2ER2ci
BRIAh9tigLYi/L46HMEiyuULeQkvXmVEX1pQUtqxC5fbLJeM42jnbRGS+1KhFskqyFQT8fbfyoQs
CA2IdhmKlnABdt52MVQPEj6j1kjtUoz5ixXp5qvdp0+95st7fxl465SOAlk1A8EkTClUKO3nriOW
uZTylyfTT/WGR60iyhGM4LoqxacEqnTu4OWpnbFFXXsfJEBwHZSKcVHKT8324u2Y69sGY9/WoSiF
57AisE+ku1t3INO/a/Ek9p5bMIaWdr+d8xJ2V0KyNoEW+rpQV9IEJ+LJgwWWlEZ5hXfzjrXYvqtl
67NhwlrvLaeC7iSC3KhZqVezpflmBwVYHS27mAnucKh3yH+XIW0GR78LImhKuOE+3J5Zgh0mrJ5u
9MW2HHQgV0sT3dhDRv2VL+rbkqXyo+7EkOyjjwFeFlVlCh4NHlM87MEP4pUvFlm3d4Yj+GuARhfv
BlrrsvCr5W2CKtNJ5TOy8RuBrpDeSmzqHdE4+2HWvXXp8cXCL++wBXmY8pe2U4bqdJWkujjhVYSO
kFjZBsZs/5klcpdTE74YOpDyCq5FudF0wtkoFN8rC0M1ejq11ImwvSE0dyCP9fWwdCxSwzUWqRo+
46V1UWLrnlijYXGYT27qoU5YCvYIsfdkQNcHt8XrrLl68ZJGXbuikG4+eDNpHO0AWyDBfR96Kd7E
JS6GesH8EJKwldCWoJRvzS9KCm9YJO3Ocq6Ptltyl9Uy2LGYgdviMIVj7IfJhDUg0ePn0Mc0rpU2
cn/PX5Ujxuw1SS3p3a0bVDXeCmTLCua/ePUL+RQyFt6l6Qg5vxFHocGjDUfR7khiwASzLHbVQVIJ
apv/R1Rj6f85JtKnoYln6KRK6bb4T00N4Zm9WwBvORbC+fBh9RJiFwOxxZ5JjWleOS51G1VgLKlM
bfCxGwf2mSdDD12AmG6wrWDiz3swfXCHE33Gey1+m0n5WzOnL7XKGmTqnZazSptWyjWqedOXZkb2
wRZMSpbnegvpnkCKuoj/P4Wq/19CAB82N4O9ZZtE8d56sP/QQngm1GZpmP7xNqRXpvuMuKFcoa8e
P/x28S1mMrhzE+PPd0W9gYadAR5jjwZu0o3qEcLtfC2n4kJ2fbxvu9BEjzaabI8tXJ9NTbrCoo7Q
auM5jrv4m14s9VId2zpBXHt6ZtAiZpnFZ4AIrERxdN2HSOFX5fJy7KBe0UIsCVbYSCz+j/3EIN9k
WvI4R5IGRtZS3ppadzcHwwcEbGcTLvGRHZDTKU5jeKrNWpJszBqFpeqlIeDPcccXPftWuogVIXTA
tFjS30y/Bk5LyeTk1GSA4Y2ttioNZsqap9CBqIZKyrskky5g1vEo+vcj7GHpGofFkyrQqWp+m4RM
SBUMy9ow75SYZBRNe5CMMAQu/0SWQM2DmBeNiO252FgaBZt0aMgm8n/DsWCDh8MHb2XmteCTGasi
JYdKggswMbHHwolLdZkIWRDPF93/7lNXVxmJBYFYO52oHL3X3G0YQfxUjzRCL++nwnG3lll9w+RG
5PlyFmk8bwMUWxuxt0OVhc5q+QcpvIcbKp/FLhynnSqymXm1yJswEukIvv7lb7+NiE5eZTCFtOIU
6CznUgz+AE8o4FdDeeeleOV4tw/QObNNTfw3+aDcemdos1z4ve+/JvTX11FTEFxsCu/LQN1NYUXg
YIWyvAXkJ7a36SKxc+tqaawpuXzjHzL5ga/cXo31/JvWqnOcuh7Yl+m395SCkhU12Ozx9hZTBzHw
rdpUp/WwUysNbaQJUARv2pjkSEBNDC4F4khJ+f6ARlneUz7a/i2BORFyH4bwM8gt9WxSmN+rqU3P
09LBJlPukFmZvfJmNE9aSu8FbtYdm64liGSv6jF/D6pQU5oIDKJ2ME6mmlom2JYURMhf/r8Xec5/
iwR9ZCSGy1iGD18gAPrf0ieSAyHzd1l0cqQY/LXjpn+qUHpW9Fsv16ZtKIvhofVmKJh9S6oBjUrf
gvpADnG1p6Fd7WbIhdR3qJbfPskmctN15qTwD0gmAPts98VZnQ/czGslOIeeaeyEVUF0RX26sx2w
+QYGwec6S7z1nKM7y/uKrG94COrguF9VNsaPTgtNxUpwPbVeDWqfyOjjhKUQ/NkL1SpsJ2Wo/XLq
q9YV1sVA3kyBKIpPTRaij13W9pboSjpSvveaEk0yIXyMMNZs3ZYsahFZP8gmaV9d1EuFY84nezHf
KUNeFdvNwUGJ6gc+bLw6vXrCZTdOUjcRzn1NJEo3fU8KmL7lFPzyswH8ikZYIZHLtGwX/5vtELMT
4TE45zP4WT686NxFqYWHEN2G+pHZ0CD+VGjo6xHPVyLzAxBPj0wB+OpDa1poxrKD61tHAFTDt7LT
f8G7Ht6D5V6qFprB8muya8yLmybVSvSTvTdSEW8Lt5quWMPGa5W/STaxD2y3m0dPJ7hsdsKNDfJl
fRMON2mLgWu4JrbDFq1AB6h7d0UeFzCdiH4dDftD3SlMk87aBSfFiNFCThjax7rpXiu7n87/fvpm
FEl1IBZAVkLDfoscx93pvpy2zlgc42UYU9LOonaWDsCyBLBJCPtHGdpy2r1ma/WmSO2IfwiszPj1
Z+qh/ycr+XzDBjhgywtsiwR7uQ8J/LqpSeVdYqfg7DxWu54mQTcS4AJSe5jBzA3mctsjiKYriW/Y
7SdwVumEIOKrDFyxxn/inbwug76IeozUD3VH4gxlPlq20okvIfIimY7oFl9NgxvGivWNXTsD7R0/
ep5bNCBB+Zp32S1x1avN6j4rkhfWfsNK7a6G0rPYaWglG1Uxro0kMYaNPtlDv0syGFFdKr6spphe
CwRsS+xafMoTo9+r9lfdt1Am49qBNiRWBdS5Ke3LpzzttYX0ZH2N7Hp8U+qnRIPup0kCfWSvVceE
limsEjbwjaPXV9q7/pfh7+a5RW+7VAeXv2cbIWK7cDiqJOnb5JynLuQsd0YqRNPaE/SAIltsCPxN
ID84/pdHKNVRJUd3JRmgEcI9LwXysazQ1Vo9pCzltYxq1I+aoxYPL6qhrd5MQXwO2e1zTaZZetfP
DhmeyzoWMaZGOJz7nDUuBbYMk6vNzLYSWh+x3PX7gz1XxrHUPIhsnP39MY2F2Moxy+Gkwbd5GPzw
gkcHIOUQ/SoJZpnScASUDVRmavt0rWYbvyy8a72UdF3RPIxV2iHlnSEajfJBbbOI7RMHnT0Ewqkp
+yKFzAZlvOV6SXCN98RtBSWLBrvNj+hIxMYokh8VbY6Xhhosihi5VS1C1Y3vQ3ZrpmzOop9jQNCS
MSQimu7mHkiSBk0Iwy/KtZD7d4WhJ74bGArQyOBsMohcLOspP45JcGiQpOTotz1rX0nHWbdJmV5w
aGChN2BK6bRlvnCP7m9boKHKyoN6Hxk9WZrmE84SFyr8stNSahE3J16lk9ySOkavDVh88Xb73SQJ
vs8uRvR2KVl5jShPdV9/pJXfXVtILQR1YO5h83IsljcH14DErcTpcNq2X1rZH0OgVG/kyP3rafUD
o0VVREBfu51N9XPVksqR5HdqeawORG7l6yao1x4h73sPKseBa8BbiTbci55SGYb6n30CiSfry5XJ
tfykhx9qm6N8nIxPgGLp12+Gju2QKkei+DDXpSiLPSD8MVmrDsyYlcYpaZAOTLNZPeE/2DWlP6CX
C42dsmiGFFj3aEOPanNVRkvoWCbIbLTuZ2PpJSTOpyG74cXUIFHYLng9j4web+h0KqjkgrZD4uzI
C262txIBkSBwOWJja6XzgYbwAMoqA/thZpKgwNnZqoZi9DYltQYsFUhKluTn2NMRugYAFSiANw91
IXtUktO4L6Km20xBXX2E0U99mf469vOrThbyIjEsuW7otLtab6a9bRTTTuomK0RydA9y6VY5Vd8d
S8eO1kpkpYRX2a61I483GTUY1ezyDAXsOQymXT2E3Vm1gAkWrzZ6MtjAakrraowkUA33Ao3YMVhW
QJFopzNW0LdeLzCoLY0dEWNVcu1QHpSuXh3cdggut8/gpkJ10cusfEcriG6p7HNop/UFpg8lEAGz
0KUk0xtmelKLawerD4NTtLElA5TqK6uDbcHDV88ptYTo4zs09/lZfa6izri9/Kn6aMJAHrEKIrec
+voIo9V+dqXWHBu2duyFQS6ykf2wk+hgNE3ze3mAGc9DszHiYMvgF1ol7ucB88VWnyux6aEHspFl
Ob0vk9cM1SZFZWYQg+iuVUA4de6n+hsBk3svDt2flai+S6o75ymipgtgB7J8obtkwydR9aweFXX4
Xub6E+P6fLZtI98Wlld+ahFkO/OlmmsiwCD9rMiJ2SMUGA5e6XYnY6DxIdxxubLs+iKcyN95QcTa
3/KI5y19pBxDYJw1w3DAIlIy7oTzSruzvw42y2oxg1ItkQXgxLa94tw2vPH/R5DOrPnfO1HP8oSn
U4B0dFc4/7E0bYeyH6YiDo63fyotl08JHs9jN+TdqUT5tbNbkaymIrPYUOfpg+WKnznayHdQtdlO
n9l3qtM80+9Gu0vv/HLUIY8jrVJeglEk1TZcgKiVPn3ldgUeeKmBV3QB9zkof/Z3pbcxAT9sxr6L
Li7bMlWCHIz4cXKH/JpSyHqcLQKNF7KB3fv5M9FVbRjR+sPUc1RL126Imke3va1jDTo4K5yL5qm1
RiC2VtSdCOt0tgMVv02K8vsAlynexKHZX/QOxTJFJJw60VQebsXnchjcFUGs5QFGaQo0Gm5QIUpE
w1lartUtWul5TQj5Jhuyf4XBUkmj4ZZMqNgtbvHEDxZFA0Zjs/XpWmQAQIUXkQdo5IBN1Lovbu3v
nm6/s6kyD+NiozJKsa86qjADbV3DmuejaYwgfMm/WRAlyQa9VfYejfMb/T73KdCid9TOzUUdApG1
t0eaGbRbJEBcQQy1NhyaZFx7mhi3gqo5XFYtQPgCoEU1UmeQGysf7tsevQ35UHbwOygMZC81QNm+
yvMjjd/8gTVcs3WNmInKs8rrIMb62JrZdda68hposuk3RH5D963jal3MA8rjJq6Hi2m+L+4M/C+d
xpKu1/MM+2pqQDbFTm5HfXCi8/+ozv4eXGsgvp46V3nvzeU56Q1/lVkGMKfOtl8cbZ4x7HpXA6jN
0+zM1pNpaCfl2G3Nfdk53f1IuZXUmz49mM6SEr64aAtQB/eedZIu9JPKnJmHhmRijyStJz8NskcL
yuiznXR7E5DANx/XKUgi4NSmN6ARUT5h6mP1pq2MaaPF7MtQ/MHvUroblt7tFuE+N35RGvq9xtWB
60cMz6RJoJkdm/mIMCLUapDOizGq0JS6yN0UhX1Jart4yCtsEA5iYkcLEAQuKcMeHM693lbdnVnU
n8hszNfCnm9nan2qXsvsVwOLpOa/DBp+YjcxzybknffQt+xNLiA90Cw07mKDTuQijyr8xjuIgJK7
1vQ3ZpD0dZ3mMah9tdQPGnaQ6nSKrfc86Z0n0D1XcIzila+lPWS1nu0N8sphzTnruLpTTubA6X/R
PU5fk5EsSUxRjMLS9tf+sGiHwI2ScJJZn54ruEc6pBsZiwrVg2PNi4WsXFlSjgfEv9ODOnRW06Aa
i4gYXBAW/QRT/KbVSCKih1WbVR3E0nDNvbxlHKFlvMZCGnwLLcMitBbNjU3i8dWlGHIzTdXlKZuY
NJVvisSPYKM7aPosVAjbvFryMCgK3FP0fJV98hCi5Pky8OEWy9azLdoXys7et4A9qCyXHZ9o8lM3
uCVsEvJ7vJZ9ihrrdFe2D7fJFTEkpuZxYzjdB41Fq/5C0CaycNpn81Rfy66YCE/kkb88V3qBIN4D
KYOO+mcf0iq//v1hbUjSvW/84+f//oDjltgrcq07Tv1GywXl38qv77s8FY+t772VaVN/NGg1lhq6
ONDoH4CpCv9k+Q7d2Cb/YSeaufI9T3sILWc4dUCVt11UaxcTKs1qYju4hmIg74IxC8AfdnKteDlZ
XBzMGQA+bLnmUHbte5g6wS+JPr/Hv/IDpo63ygO6I1TXh70afOKp+okCIGc5tBLB3P0y9S/MWunP
ICIWJbOilso5AWn1FDzadZt85O23bB7lp4VxFzB6mR2AP5+coQLBayzaAR13W64jE1CfP7lwHTlq
2XSobPOHaAbr+HeCqhNjE+h0CZJJ0+/NtEyOTd22B0JpjAc/5v/V9QVzk0VQnkJNJk32SGlAHonf
wflfO728sFmhG187SLgIm5owNYL5QnvqAnxvLLKdAQ0mk+3QyS6rO4qQpB1RFnD0gYOotWvatYa7
h0MvSHNUf4AMGCR3Mm/NY2663zIz3d6+UE+OHrl8lAwybTj7XU9F09TQChRwshdEaHWKqCZvbp3d
zKM9NNrmhdYAljKQW1lvJc+F7T+FpCNuYqPQH9WjIp/1R8m6Tct6E4/KDM60QZmJYBHEyu08z4tk
K5yquf3131PpjO9Bg7/ZyYa8WUU+dd+AMCFqxYP8HAb/AiHGuN4a7oRtnCxh/AyzEXCzX8tnrp3m
l+8gpExk1tzdpqsxRFlRjnF5hE3vb6KlGkKTcZk87D+skznXcBPPJNtYmv7ckW22mzxASFhWqVwY
WbtlTfzp1VlMNxo2iGuXT4RdTU/ZbJ3jyB1fgcba7W5EnsQYSYTGgokSfJeXxMp9wCk18CBpbRo2
pn+UcgXOxmM1Nl+NbkcXO2yLS2BbUPpn238JM8B6QQFq3xxQMs1UvjfCytKTapPXyC/nitARzc6r
lzHLv8Vm1n1pY/lNS3Tc/RbLWu13ytVKIiMKYRf3wr7zi9e5QdRa19Jf2VWaH1H6FXeGHg8baq7x
O1SLrcT1/BLOGj3HOFpKsfE7wanabp7EtLOWU2MWx17rAZnPObA0SGqq5QGYd185iEMj39a2sjT7
U4TV4xGr8m8HCoynjEN2Vdz3FZIOa0K2mZheT0WrmQ51RS+e7mF4vtFnMosUw9azt35i6ytLNCmR
MUZh0UYFC5Xr6MYnnQidzu2q5wTGoF2BJXP14NSZ5r3aTDQ1dpbZw0AzL3BVWxNluvVdKs7oHTdC
usYrkuwJIDHRcFVEVqTtsv1UfW9bFug6nWGgam5s59D/TT63eIDdWR4AjlIAs/3+3stoGBF+QRlF
DOIUWjNjkQGgs5Fm+TbxKSM1JbEaMufemhp2TW03PHiGNR7YrwZsgHtx706Tv7YbO1jHpZmzBkJr
b5b6O/Eu3ULy6ndNV2qH0MCkaem93JdVHmAgXKqiy2ni02BQu0SqSE08kzaDAQSmtWl9a+xFuZ3b
2rW3ZwLKK8oypfVDl/J/CDuv5caVZdt+ESLgzSu9p0SppZZeEG3hbcF//Rko9F59Yt0T+74wALKN
RBKFrMw5x3Sfy1iPrrmN9yGZ1z4M1U92Nann0khqprtdW52W64eWpb336Ul+iaJoRze+/KD7PO6V
2p92hl+qT06M/ENi2kY1ZmbqRtphmW8OSJLFoUv94iGfKJLCPjjR4K6UyfauCuFdm3hGw7Ee5U+u
AsE0bxpyYHJgDFXmqzN3rj4hrcb+PBs466QqH1GnLmcKzbblh7RRxcp63lZVGjFWpcAAgh5DUgU6
rZFNcl2Y61Fr2jvGmPTkFIiTLVd3L2PBr+eSmbvBV5B+YxVeRd2c4BMNyr2s8Ut5lU+MXK26W63q
c3QrfLUnl3ogwwpPU9y+yiPiyv4cxRoW3DpHDFiSs5yWynjjb0MRSrOPoDOUczAYByYT/jpmPPky
wH5hsjx5L/K5YABYCqCKkk9F6rLu4M4U66Al2SXoC+SWfdFBe4/Hr3GUciSGcmPHDG+ZIBs46T6V
GmvEZJYFvCE1+yK88C46d/pmM2Fbmx7pDGE3VNzqZ39blNUQLtoI8HrgK28l/eSB2EhmwpV4tLkK
T4unbWIzLxiq9VXXRGKnC9x2YxJA/G6N9GmsxuTM9Ibw1d7tP4ww3hrzPf9ff8I0+MVydxWqXfY5
g+SrMdK+Nx1o2DDSnKt8wK5ooYjmBduycJ55GW5WOMG1TVunbcv+mS16syIP7NLJWtYkLBy10SSo
2RP/CrX8LHt96GDRDqPYIm2DSy+yQnsvv2Xy+8avUZAYIA49xsdDRHzEkfieEoEp7EUfr9LXVNR3
iLXfhsEcXjQlavl3Su2VyLFxq01TfhUsgqc2pQvT+28EYkkbVNdA36k0lxu2f0W0cU1HJXll8Mqq
ycgp8iDc6ZlzDr2eEBSDtlLlpcqVpui6IkGGSbQHrnWpRQ1lGnaqNYQk7tBYWsiVSv+WwYR+6vio
EZHY+jZqs2Yb1JbxlAvRbKP5KJifk0fyOdKl+zsS9M2YzfGMs2hXyneBsyZH+ZwsbMKq55PT/TnO
BSKqQiLvk9dVAU1ohNN0k9QvbVR/TTQAooDPn4CNkRhhNfpZ+mYbpV/HCbuhCJDhRhhWjGPWfcwS
gzfq6nyHtFk94Y/T7hbjvTWrk/MjJyuPpIWM0JmjxGY22dTMtHRSLGbKURC/h+QsfXE0bhd0mBcd
XKJN/sEHPgoBR3V2gBbA0Hg0DS/anYgImHkBpAp/fnBiUpBXcUPzOIyJWHCSiPlP6dNeJC+NPsht
QTzGEyuOqqWoczE52X2rfdDbeZD3ZD+CPrMZY7Kgl12goQ7i2uyctsaoCv7BT+j8K7WhvF3lY61p
xZORohlVk+Bd9K2JzBmLbYnWcN97ZnZwU8zqbDp/a76yE3Vh/Z44SOdn5pcSF75V4039JY4o7kOb
AqHye+2pQmTAV8kNv2c5eUnKiwGU99n2W/fReuM5sYlTL+o0Jc5hsjZxrkRfp3YiQcRxA9T7PTMC
kuBWdViI1dTmxSs+23wH3pgs0Tk4Xgd/tVWVp7GMootLWP1zHfRfpiF4YdOFH6Ouiqug5rzKo78P
devmx7Qzr2aUHZfSje5m9oYA5O4w+P8lTH83B6Z9o6ErwCeRX+4nW73IIjDTWXEFP+ZsVFMDFFuU
Jw2N+EFVhmEVMXcOgfGHh3Kgo0DYu/JJwPG6KLX4Zzf7ZbGO5o/YRGrhUOjtmUJ2N6Vk05T77leF
yNBFfW3Ztn3WwwkmE+OHvy56o8HHOoHu2Pt8A2+KGu4maYFEVnAZ5wciEVk1/QpbjWjnLGj/nqHO
OfvuQNNl1hyEqUuMBymct76nYqOymSc2pv3csDMyIwtt3LwzIorQOVCJWC8R2QHg+PaEwIk3zbfM
Y9y0tKDmGrfqYer987wWp7/61H6lh4hnZZISch16fxqXV6zgv/LBKvdZ5pv7VncIZwGELx/cSCVU
1aveaW+RB6sl73mWlUeN2mObDSqEWNoosG8BLHhyTtYY3S8seMQAOYzzFfMt6jzjScnHPw9D+YPG
QXuv9cJcng56q1qBsEM11zbtUTb5BSF46PT8YrsIshtiZothfEhdZWz5xvIiY952EwReT0+3YFgZ
qB2UxgGVmrRhlU6sXX370MwKM25ByXXIesAenDmp4h/LcHqTUyeJA8KjH16Jy1uGYrOYSD5tq9kP
LSkCRpA6TK5sxl/mYB72lTbh8TOI3lUYkwiftPDGiqttiz78YkcdQ8MRRyc0+zNhNv4ZR5q/HMlT
IwiLszZC3n4JZsramCOmcMzUe1CIGfukQm6z7M2pmPStRSNyrajC/6xtZa/3of8r8qobKMFu76fU
aVJnEjg4Sti9TTsJ2KBcv9upqxwGRSsO1qAxjsra/t7bsPCqYvSfQ9Xbo+/37vIBlCz8acdomdO3
f57D5tqcl5p3GpWfYVi9obw2WExdZhQNG2Z5ioudANdwpNkfKpdhVnmkosVXJKkS7FL5XwMNikbm
fR9yYzno/nMwvxRa7EPIuPz8v/9cSJjah9bUWGrjG60f++dUW89Aott3s2pr8lsTcVFSsBei9dE2
21n+VWvTWx9yUZmIf2DWKcOGCV1xylSz+5qmh3S+6jQvcQ9ZBiVEsTfIz4v3OOvKTSPs5ti0ZQmv
MfsoFQ+neqfCHK+dct+bb3qWGO9RH1kX6YuWpzFl3SpoVUprD1dyEnRnW3vJ5pM/6B8v3fd5AP82
4Mv5wHY8YJQjX0InWntmzMmHVi+Dk98Q0lTN0zVoo+45hwgHZcGh3AqGEWf7UC3AmdI8dC7KLFO4
T1K6iH8U0qwePFF4jZuOHd8ZL1qAr5u0H9H25oORK+aHGoKjg9KlCob6nAyZeB7Kno0wiTArJ+mM
Dw+DsdSjDh1EPbfN84vXVsWxmRWLgukn3TCKswaDXRgBqx6rQiFWI3iNBiv7UTvubwPa+Q7vYb7R
VD9FVk+eY9MRiNJahQrcLSSEkdELankve2DsKqjs7nQnvO2/jkIyf5bnYnlEy3NTapM4cLGd5ffP
7IQCHJoUTXmqBTFOrfzTrrzyG//FPpy7PSBi75GdONzb7EPepgYxtFZwiJOeT7lmXEjZ6V2nRive
SSNaMcQOXvP2pZjFExbD1+s0pBaCJjQTgfsAkEcYVNlf45F9JUIAzFMSdDq6qYK0wzz59qCc8LOj
wzSDvdqEMCznM6Noxk2WezFxb3VxLDzg08u49+95bIkCwxh5jNr00nRR9SQ/o1BTy/2ytRUDsjq/
OwW21f+aD0RkDfIAz6x/qZAWLmiSOsu5Z/0DKZkmj3ZAGVzk8+hHjswSxFXeyxLirAi+NNyNtF1k
Y5TC5FZJLQJ1jPRGtL98kaxYkcSPDOriOlJL57nDp7E3kXwdjRJ9WZ8LYz0marDvO03dpYb5e1JV
41MMzu++zP4cRLnBN7F+CiZEwGHBXEc2f+38V281/ltHvOalCUgokU+TzWOs6hwrlpsiV5mFOQsv
Wx66wz3w1F3pV5ShJKiCpFaTi1k1rNgAUroNPP6AjCDBtt7vkCzOu970n1Mf2v/z2Ppb2fazRnc6
55O6XXBmWWsgwmgnpArkKMp5MS4i8SLPZnF1knvQFcwgHZ77Ts9f/NIjqS7XcPeWBplwdPe3ZoRS
ezL9szc/yKPG7PjWxNrYH1PZZXO97jeCw+fJdSMkzBnXp75PjGAj4fWRzejRTKLgyckRiGmOxuQX
Ee267yDGN45BmIp0aikR/OTa8rVjOSrjetQ99woibkK5FdIbnZXGetacu6ykLgmY28/3JQXm3qag
o7vWwbsvP6B8wSuercqnUJvBAVLh1pdEK9sBiR2hjcpwHxs2Y8BwbH/VsVqQbNXdHFV39mZiaue/
D5PVGNWqKmdadYfNWvoH2W79cRLKU00344PvpbcaeiESyhz7h97/cYMF85HetF/ykp3n8paR7dOt
IuJ4t/Tg1ZWEyEmcnGcQ0xRJAUJaGy85+R7k4Aqbr3pSv+ZG+9Ji4//GpmtOJtIMEl09cVMIWoNO
io636SrzJqzku6208WMCoHYpJhvTLb7dPbO7ntQM7pBmGZ9ds3TP43wmrT6NETinLLRxEKD5HOX8
ttKJd2+K2D5bjgkDMm6yFU1uT+zKr8sXR0sJYpbdyBjs3LauGOn/tQcJTWNaBsp2K4cRNT2GRqnN
YzMk3bnVm+4s5gd5JJ8bsMieReTSewbzTwbova198yRnFsM8qZi8sMeNoouDHFzwDlItmnq1bife
TKqaFtQE9x7NLZsrN5y9rNHVpCuxfhHE+bdkl0eylvccLzlngzjrvn0kuk9cl5uMbsV7BL74VPMf
aun/nGLXYUXT3pdlrJka+7uBSiiYDO9H29vNymgjA4UU4MommdID8tOjN/nsYFobo7yab8fQrF99
204P5IJ4+wCm3KtVG1/llcLI95spRnQBfqpe2mquphTVWEfSVlmrMXlbJAyFEbTyWDPzref7Lx7z
HkgeZbsfPF87RCldYM0j/cjX2+STzcNuhHkq//0mCxCaWdXwVKp068h2NbYKkQAf859Qx+ln7iTp
g7fJI3R9bE96GIkvxjicDNR+sPwEWYPUb/hVIJSR89m/lEWgHTJTzb/a3FUliQdrWb7j4j+2aq/t
RnbZD8OJEDzFVn//09RmTL0C43WQP1WYZBoN1GYk96eCJzw3xwmT2CqFVx4jK93EcQ2uMgSsGsAm
rZhOnOyKNnnMLBm1RzJUyvep6n91Ig3fxsgjNKtGb9dOszwtbaKj3JvHg05IzaiO6zQdSaGJI9Yh
M9Hqjamq1b6qUOYEc6KK3iLBr7Kq3Bk9UjyZMKUqxCsyrGPjCnQGzOBmoN0maSmzBf/F5dpdu4H1
BnVjAHsjyldurd+E4jXPaat+tWZjkSBcQgm72fBCclZS0v8oM+9bURj2zzhq9i1a3fceXWYHReMF
nd5wRIFhrCYvtQ8GJe5SoYu5TLc66Fi67x8BCoQERNb9vhv9lORudJRV1ZhIAPtn+d9KoRTYey4M
TU32ldnXr1Frg/XW760D1xoKOjzQ2R1eFqBTlSC9pelE6oVFopd0kwNjTq7ydASVcW6rqF5zhwi2
lq9Wpwnr0nqa5SehXsT7JjD0DfAjfy2V1XZ6+VOEh0l9tbTCu1em597zqKj2BhQIBEU9dkMjhfKl
+thPZOpXVRE95mDdYupt7ICOWC/casWzUdOYnOkGXhwHp+VfHkwg5EXgfcaRq3+bD0TbLAdqb8Vf
CWzHM1Ls9FlnPrVZ9pjPLPJiUWsnK5W8oiefW/dKVCI4SGGYLGflc3Xblbu4y7byg+6bwn8CF7h2
0SHtlz0CLXHnVnSv9oStQ5vXU7kJ8TVRH5IBAcxg+No97Umx/WV6FR+XJPoVSldvM5uwZ1vLn4Mp
KI7RbBdmtOJcm9kkLI+0gvCA2HW1dVPVAkOmZhwWeIXV7irPYpHXYBDiy9c2wI6Sh3wO7HZDYnSr
HwPIXU/0XR6Z0dnryldpJwCLxJhjJms1tYYtnp323nshdic36pajej5KfJMbZtOZb0M93DIm1l9Y
2toDwtV4H+fAppf3H5/cN2Lg59Dq8t22SucKdZm46dnqlRHWt6fTUoEpReTkjwqsLyt3ccogYwaq
+4SV0nySR/GkPMIcMoI8MyazODhDplffVXz7O5sZBXvShxzyx2Z5FiQ+b1VFwas/A0UU0kufrKJR
rrWG4sXW4INQc3rrlAIE6ZAlHk1K+HRhWrMNmqqhyvsfOajemSJggVJgqa3SdtjkvY/mKeXmwd9v
z0FMsInPLAm9ZjL7YktUC+/LZwBezNz/7TqwUjubcWyKtae+xhN8hziEIbOw78KSMCelZlo0NyPj
hFzrMI1z0tc5KrI2fxrc5hD38bSSggTGGvDLSjOdZagQT6Bta1e55qTMLBov0i7qCDV8bgvI3kDj
RGgULO0IdGDaizalnJq/M6ZpWictVn44s1rcVWAAWvVPyntlVYJzhzyZkJ8xm+kMjeGQa3fOgZ4l
9irL8P+wXGilMFzJp72uZi7RYxMUtKKF0+fgn2fvVTSvxkgu8LyM1DpSYjlsWjD/tWnUK4NhCcpe
9p5+ZpQ7l6RGutGD8Q5rJ1/lGt1lyZsgEtta+7OYObB5MEy3P/y5zDX+GZi41ZUUMmedz13AxLa3
nhsh34HsvGdLeqhFRFAU1YqzEblC+nVUvXtJrxJqFQ5bOQkWZszlH5n0KaSOeG6ZCEcLLiQz0Cel
aq5TEHpLs8kLwXLUoXWUGkECvurjAPUG3PPXimbfU5ko+LuEfytU0V1ZeQP2LrOuhUsL6ZufXqXA
xW4MHz8nN9ogzsc9CtZsLaWqusWsCDWTRr+YsLsC2sBdHuHRH4+zoWuVe0Q/m53+RR0T/TobrxiW
Rpfl/RLVK02n7oD62ngefXT4TO2sn1tXNL+X900tPqbZZG1mHdsBtaeNQUuGdI9+a5seKUDz5Ind
SHYYnI6qdD7FGbVbRuhqywJW2tFGfrQWRe5aa3VxGQpyqhaZYz+NLlrtOeBPeMqaQL3fSaWWV8Bd
NeCriG5lS1Qfq867NyAjTuq43SRZFK1YuZ0T72lDokU13JFHb0MAh7dlYmjn2IjYEF3CINSYt1fa
peiU4RyX32PfeuS+0QGcYferBEX7QZNj7nnSvWqlFraxKu+0ZJL5pBKc0Izsy1wAAsy4LpfxEmDA
dSyq4oDpRVzkUVCO4hLOz03zc0Ew/ufVxPPXy8QF5ki4/E5eAi6mixmVjsSOmoVZHlo0ubeekeU2
LSuH+xQhpb5Q7I/UGF7NfFB/695rU6bKS8oCv24Uhqetnr4bWcD6I6+BMBgumvwStWYB4imx2Tf4
rnFz1dHfh4RlrMwmN28WXL8LPct1C08LUhD53dtFvHzKAeldotGoL+U/RyRTq8fWR19bPmQc2RTa
w2ugPcSsfxJDI0/kK27X6yt7KqqDkufZ3jQ4NdJS3GHHiHtIjA5SxXmobJl98mynSk5AdzVszUpt
36pOSbaWFhp7GC/dW0QY0zp0gN3KVxtvyFdlMInrlOftW2xizk5Dlwz02kJK6Olri4n/OiaN9qqk
WNgbP/mtBpH1tsg/iRjYaY3OXq/rpq3aZx5shfY1T0f7onIv35npzkU+jXAZ+JjaEc3GHqqvIo8h
YeMdNEqsR6/TpnWa6i7PRK/2hyKAvz1k3/8KSRSfwUVUh9/TuclUlgkKFFUv6VhG7wJ87nuQeET3
aFZ0q/0StkDa9+ipfMh0nXgkKHVxxhnud8h763ro/V9h4u0HHenCLP3LtIRp15RVF5JiCZ8KzJ+F
b2FGD+pu3c59SBT+01oxKmNbxgBszTL7+Td9EAn6t0W/Eo0FmryycLWdknbRJrAp/5TpP4EubhOG
17ECfmIPfnzq6kh/0i1tRxuKgZybTXfixHELVfYX6oXxJPP1Sqx8deff5HoZZRV5MX6L1TzzyYHN
eG+ltFimlaSCpjbc1XWbQIwthkHZeD2bhGBOnvHbZDw5jA1XwI5RcYrNqMD3t/1uWrs6Hp6kTtBF
VxryHzODk9/aLBc6zsvlC798sbVtok4agXg25mp2RJiYkgx2a94M18ZBuxrpcYRXfAILg7jpJwqJ
lZsHwaVXKmfjkC2+6ZKMAc18vxGJ8lRFTUegUQ9XuQmL+XZRgusOmo2E1VWjc8+yOnmVz6fz85lC
gkweaM429aKJyr8LjxjqzFejLF5EP0SgnQOsz6ZzblA0y0lo5BfMUAttmYtmObgtualeNkEFF84F
fEdLokX+5hbQj/4+wFz/36fyhbEgJNDK0EnmPkRzaU0XHVh7lMQjMLT6T9fd7rE2d3FMrw/Z4GHM
vWgdoY7kzljQCNX5Ss8r/LLMD9a66xGLysVVLrP9i2NNHbdCnOCGKcJdp/o0MuZrf5ZOHug05atQ
h2Caxr6Ys06ML8AgsYLbenddUg7/OZWvolP986o+5iSldyHzXa2hyxEF761fZre6BDFBUFnwDhki
OXYluZzy1S7NyePpz4uaGvuFdmiqVoptAxPr7siP4oFCChpCSObcNMKgfk8Ggpk2Bi9MAxsJwVyR
/21zWNwsVobQ+4Nb2daOJhDgMxxHz602b8ppr8kzEFcHfW6SyTPaeQePwYUWtxfphkRIHh6rOsNj
TEjyWfe6dCNvcqZFfzVQhhf5PKM2rPCF6px1yOL0sPLqmd3/3TCj8j0Sw3jqw1FdW/NpLBjyx47Y
mI2N1imHqLPq56iokR94MvzmxhXEbCNo202n+cE+9bwVYPbwO0pfgX6JlaSqivrJNTUgT6mprNxa
qe1m2wOYZFWgmkqMhFi2qiUhG2FOvyEFxLyU+UuIb/M4OIG1Cipg+9nY5hgoDFzsCbTfcvQvrG/h
izYHGZlG/jBNLzy5KMRP8ohce3x64x1xNIPmWUxDhgNpE6yANw0S8L0pG6JS+MVeTbs6ywznoXE/
RJHGAEMzFxVVsAn4fp7LMGvWbezUF0PLbByPbvEeVYNLzjpFm5xyKEWXrYOsY4qpk5uRx5HYuyEM
4gS5wUpjNL2SezWkxx1TtIoRt8mdRbYqWzdqjuxufT6QEiPJHO8lT+WD79kr5y2hN25ZVwD7f64S
qxfpDqIZsfGt/a0oFZWavTRPXsGNRWkGY7XcmfzETW9Y2apzgimQKxPlYkZxTFLwVY2ak22ZPyR6
0xBdtKojUW7MePgqc1fZ6H+zFHp0y1f9TwlT0zD0532NlP6bTpUfAIF2q6S1fvx3V+3/4VzwTADt
qk52icUW6F8pTyisFPp29FZE/oKrpdj/HRFHEL3xLcdPsrVughbeEdsXrn21pgnDhlbODeQE4V+z
BMPLp92ChKxDl9rS9Bmv9SLE51b8Lmf79UJZmZ9fdGdDfKkZ3pxK4BfOZpqCsxgo5Dqa8bc+oarO
ktei5tsFpWg4hQYuPGao7rZ0WJzbrOtewQeNJyv22BfOrzZN9aQM1mnCL3+t9Gk4sc3ayx2Gi/OE
satkP+VRrWwGVIdreQ8g7zJC69CumTAAGPVY3Gs9osIFh4Khsdk5woWMOAxcRYh9bwvksPIndPg+
JWNlFfaK5qR4tmutfnaCrt//90/MVP9tNvFUnjM1HNCqTTrBv4n6al0QAWEbBObSI9mjN8Qc4cfm
2feK6Rr1lUYrFL5DHHQRODEVMd7kaUfpKHMzOnT1mBdEuZ0qoT1Xc+PI7KL0lpTtd3nW5WZyU9z+
ex77rygciw+hzugI1moOkqoefxSt8y7ivnwKUG2cydSmIMvxXSEQj7Clo19NdRdmDLqLqRq+KeR8
b6ImUE/VnM1ZD/S3FX2HAMrdDV0yHCPoCFunix+jXzoX1egXzJbQHLaqQgCuIQD0PmZE4VroY4Sr
W0cpemsaCIcQTCq8wIYzU8docEz+LBiAJxn3+WvcKdFaB55yNPU4f9USK8FdbzTPnWIH27orO6pV
VMsJdoirBf5pheBK3LLGVV+1YqLQ/eYTbfCQHlM1xmHTj9pjVh0xOEX3I31Z3Nt+EOhQvqCXVlFC
OvULknt9V9dtdC5dLz6QsKBdOqKgT7mmv5Chkz9BIDSuE9TmmSZ29aX+2MwLZYdyj+zS+bZWO7F3
NsMQzSKgpbwf/Eus2/WFqcrcKBXKSTcJgI80K3uS6q5sIB0iMYeEnlIYrRGKzBuWsLhSP7CMzRDi
zEq81YTzhjCooGYSmui7VpmU57zxMLmrw1FHTLyNOgeGop4xXGm7loGLbfjn3vYTNre8Cwrxetdc
79X9cqTOwsFcR6/u4eE8eJVX7zPTy1d9k4zXOnM/vVzUV3VKxbCy0cFel3Ovyc8ERGzkU/JBX/4I
zmYY/xc5xayjYT9U3XCKs/H3PNA6O1OhPttDcpAfS1601q6AArMK+h5remjoL4XKLmVwre9Lpwfi
OltoEl/VduhCAEQ0elpT+eWX8VvoVubHlED2T5IgPNoML66T1rw5SHx/KiXKqRb18EovViX8pGgl
+nCb6nb3y9e56btjhbhHYAzw4u69VpRqjd+NAJXK/RyTODpbsYiYt3CkRxjQIt85TLO+RnLGJXvc
LZwAM8RsUqtKr9vrqf1hRfZ0CGWMdtha8N7lAA2Xf7nqzCpYEx2ZzVyH2YGrWcBAJ+hnHYvjAT8Z
PLlZdilPzc7uNh3herfIMj+ky7toyX3tjdE7qmrWb01EtNuh6NVrRIyk7JjJBz33tW2pRh7j7+yL
JGiMDenmQ/rdmaiLjPjMXjt8KccGwZvX9itI7yyVulA/ndQ2NpOvWmfVoZ1c5tmHZagN0w163GPd
mButaw+tZeD/VKIfcmQqHFqugJNvqlIVTyJI1iMxK6wxVgYyIaDQLdE+dU71xbf9emfFk3tqnbg6
0MjRuFCZyDDoug5qVu6HXp+QW8UeYKlAYLLEgZSJ9liATnzpa0ou3avD9uiSjI4sNkZpW79KXopm
37sQse5fE2amhB91BPCnT7onChBUx02D2H8+ClriDFqlcW6h3TxM2+jvEhPuu92jL9QOmxNy+gxr
3Z5evHcK0wGyn5m4W/7n8LV09InPE3Hb0ldUkqG+CLrheTmm36OaFY/2snXvClQT2pQ8NPC6a38k
+ESW3E3P5S9P+z4mA1juzYNxKldy+0fHYMa0TEwT6LStA4GTqafleDCHMr24bX/MCW5BpAf7Hi71
dLlJDD5ZkcF60fLoQTpt5HTBLihetGasrvK75TBqX7VmisQvy7dYaLn/hMGvdIZRqUIoULNm06Yy
ivmtTHWELASJBHxpyXbwbglBaNJYUeLe2w8WsE4xWdbZFf2n6a5FnRc/QdgG62xoUf6mmXmIWXuW
+sho+vSDoiSEQYlCg48F69g8apEPqAbpyxD9hz6r71dtkar3Jm6SOyM+zB5yajUijjU6ANXzylky
lzsFQfURqBiIyVT/LqEvci8uq36id2lCG7rYxX4ZbKwg9/ZxxuhVMSP8agqtBqJEkv8P8MT8f+/z
rkP2NKnzczCaps8Bnf8Lb9SWOpE6+NtPQz68j9LuhC7J3ORptktBlJDbFNgvuNOU57TsVuo8HsEG
Yb30lfotcp71eHB2ajKooFl985Z18eCzPffjs+SDSzCaPHKrmIG0WUd7KbQSSZR/VKiWpGrLtuKD
aImnpVnyOqFTATlBeUN/1Dsl3vApz8L20yMMrSbdLD84XFlLVLFGBt2spvnvFRB4p3+hrTygTp6n
u/z6tmp5/7bbziPSjIraOCmEzWx7chBRWHxxRBnvurZDWKfZv1MrHpeZMDLqm254KXhOI/8cNXGM
I4RfUrhHbz5+LkKmUePDch6OFkIsa1pCMcSobbscUItG+x1c5G9HoBJekziIbs+uq7NleGJb68L/
6pkAWbRDmocFaJMWqFmRVydaHG+5cIutrKpcI8kQ6LgTnt46XgWhPpw7GFvSYo77vUKkazfXqcLv
Swvpx8ABvldPHgTJvi1D5GRJQ4yEpYO4a+Ngzd2BVlLSY8jzkpZvp+ki9e97cY5j00dYZA8UvCmp
ebpGePSAQMfATXcmrc54V0Bj8gVyX3kzYcKocM7plbET1NrutQurW6PacyyRq9yFm1Z7gNB3WwKr
TX2XKQUXVRC38I1xUenxlN+FhqF/nqQOBjgtCD7WWs7adIEtqUdeeJYr4+jnMLGMtkHU7uGrK/Qw
Y9AFHThsdOelMIkDCU61Ztb7QesQ6rsZZRgxYOXH5DskG5KYsStUz7/JoyBJGVs7+JQzgx4i2srm
aCuJ+9RU7s22svg9tpyLVHhVQMqKUfuCFyP5HAIjXnHLJV3bKpu9AWNbOuGc4AIGTgMmFQ0QZxX1
lAQtzJBkqp9IZ4KzrQjxrhviZzOZHbdlzJsoV2vHduMVB16tlC+0GT32E3uXTvB7EVnt/Mo/f4S8
TUqQsg0RZ84foJxg9VNp8PPw0S53AkRtTV9lP0g3+FYLr351Qov83zR+iZreWWnRiE/c75KniRDU
VTsiC3ALD7F6VauHIaUVIMcMWdSGBwdO2npJKPITdaUHvQ1tmmZrZrb2LpY6FVj7E/7mzdLat4Kq
26auvyQDaLVnXVyNLptT/4l/mRGP5NoSfOEHv0ZUUbXTGe9656O1xR+2QbBpvGcKQcHRjGxgNdn9
1Qt2kUJWNyj3o9QLFpQ6eNJyD04C3YbOJxYeT4K5BINmxdxeLMuDHI+rUb8VMdA/aQqY0vHkaYr1
sNQ0eChqfWs1wrJqeCRwt+hYO1o5rHHSvFaho5yHWfAXqa7zOZCw6XXHLo/bh1wHcgTWa6ee7JVl
Zj/ZEBe0VubY4aUzTw5duOoH0H0Wi9sSuu7rfXaP0+IM+cXcjabjLIxozy/aQ2wAhbKKEICYP1YH
2FrVJSQpZOuQooMa17hhzkPxUdn1jhERXXyDMJtDDxFiPaorkneZUENPyTMl27GbHrd1CM+xwvJI
mVUMlyViV0W99IC0oR2GFqghV/xPK0rM9y7UO7hk3XiV71P4iz0M29khtHg3MEH0jaNDrIGX4NFY
u9j98JlaIBaJQhh3iJQ8MJz270h3rKMgN2Eb47bdVPQUD5nqNueQfvs6xA69jkdbJ6qNmz7lCfF7
HhLOMi9+ydGCYmMRms9KPVAOPTkP+yhCjeykzs+wTV5NaLVvtqXfeyXAeRVq+vKxagBsMDJq9hWX
Z/Aq+D5AcA1XipbpO+lM9mZ7snzAd/wuKsO8JIBYVo0Z51ekJP1GD0znQFHcbadOCRYPSTeK75XQ
zXspjJ8Z7YDFs1/66NqUmvc4tNwf/0PYeSzHjUXZ9l96jogLDwx6kon0hhRJkaImCLmC9x5f/xYu
1KVSVbyqCQJIikaZwDXn7L029kf/yCYh+Y9Zy/xHJBxxhQLCtS2EbWq68/fcQuRkZTPX5XwOovj7
1IXUN8U8b2VAqV6HArqY/sl3VH8nEbHUfRGeOtA+RgLtrrZ0IbOFCM+SLDwWM/lRqXpLXDX5spQk
9SVNg0I4SCXjYZ0HKbvNHuaIEFEGaPRfB7y4r1glj6suz3XTcS/pyBI9T/pisbP0KdupDtZ5E4z/
bWFYvBCGdOkngh0BFPBJ4Ofb5f2416bZBUAcNhcn7s3XGf6mGKPq3a9RcccFWGeG5X6jDt18sJqI
Kn0X0cXW85ChO9Jg2iDkyrqxXakTfdaDHslqRFREYz0sStFCVTpP0Mh6+nUWpC44HbtChgnjX+rx
VvC/vM4tnrdFc7jEhfyZGl4ByTmGs0EvZnlN+m46Jp/HKdKeSrNSzuAj3B1tJxvEAKoBZ9Ciz8EA
MrMp7/HM3SXrDgH1xB00NlJFqjR7rojGWH5e4hhfcke4J/kb/cKg7+IYr3JZGgzBuQ9cMr3dNPLI
BZ6PDA3ufvEInkCTm7T+mOMmC/LeHOThLu9q5+Izdt/lFxI1pTvjL86FQqOZJF8slkxfCS6IEqU+
BEqj7vLA9O9gT1AHG/BFTJ3RdSlyjyrMVWQGqPGXArfgI/DC5TJsrDskO3KeGjBNdaJiTxC5earm
qvxQNMmj5JMFYy483b5JqbxctVA7oVmFbBfuoWLg34UUKL+AFDn2CYKTvg5Lgf+RJ5/h8IhDoJfp
QSJ0eJn2Mav+HixXj0X2CNIEpng2ca/WSv8Nw1hPJRg9Y/+wylcihyhMVOg6KpCT5E9ngYJuATzk
DvA5Yg1zerMGkZ8kAk8eGpMUQSlSCqK+OMkJprInik+ayh0VP4lc6a9yu4sis7kUtvWtCrsGgHuC
ChZA2DaNR3eX9pV/MChTfWK3cY00dqO5WpsX33DLc7vwFdgQuRs9U4ZDF4rxcVpUi1FZNIeq3ckW
QTMhqROuOXo1ojnpCADwVmwC3TKeRQebywiU/I19aX1ozIKGOkpDyitwxRRP6am9tcZQHJSuIq0F
9djVLDVk/eyKwLB9LXM/uRlxN5zXGZxWw7zr+4GY1ynUTnLyVYTZndblRTj8kGuiyNC3djqln00X
x3JLNykeCSottIjqtqK/0iu1zw4ItRczU64/jTqTSiQEYACZpbPaUEuG5hXoKRd5cuGHHoSWhabl
xwrkcBRnuJadgfmL7LiG4M6F7aFqxcDycZlum1ZglB+yei/RxWPfm55u+PBPlqEr6G3mXhdDvJS6
leTZuCZVQ7kZnePM2tvLJQPwkTgl94a/Jrz4WN7X3l5OHLhCxX1XaFTcWGGXLLac8r2YRLnBz/Kj
6MZpWXnzukYil91n1C47w9op/qRv3DE9tmONrxWJ9k5KQqamJneqdfxTdJa+Ap9in8fURRmUtZKX
Bor4PreJdljFA30UMseN80W+iY2Tf4yaqfWaSbQr9VkWHLS81bYJeSAbChif5S+SXLegaPeWEpUf
sip5GWa7WK3eeRK9KNX8jrWp2ct/LZdoeRkixV9s3wGBrr/ULmr44JMQc0U5y5Z9gWmxbM2fuvCs
OY14R2/kIPAqqQPi7NrVcFM8TBIT6S169yAXmqt+cuRDP8lhhwZzi6YmKc9pWvoH1If1dtVgRSAT
aVhAHFz/EssACkBaZ3NAUp/RRZoKUvjQv1h1rxKiZsfbxu4+wLeHkL9YS6ZWdW+DWtHMj186N49u
8unVcqHDpIi3csSTfwTh5TE2KPdIsTv+QCrm4DlzIPYJMvlLaucdsolO7Pu6RPUS+txWaT8AZhmK
Xdu4wxVfs3HNmWV35UjgsYw6CxLtpWg692sxWS9FgmwjN1EezqQlnApHYGKgr6bpVCjYQySnVO3D
axojn5TNZnWc0YMOjBmNOn75KYdKuXEQZvw6dH68BNdX92x2ylM+xR81VnlfR4qTugZBnhZauWnw
cXmuWgeHZpk0HTl/9mzydmuFJcCiU+rC9kIZqV2ietuNwqm8IhPiUpnJHzItxYpqdnMl+azJ8MM1
SuWrFjoMnnWtP5BCIuHbcR0sTw+KzLyswTnM3CA5m7SNo1tXOcEVsMChE+LT26wNK8cWrhfXqpfH
IIb9JVdLUz7JBYoErxbw7i4FW1AnQsdeOYV5tE2e887XXxvD+cMIx+yhhI6YqLZ2lusT+zq4vXNl
TTGe3UGcJ7ZBAFTSfZGaCOGiBL5HqhRb+mF1KT669KQ+6WJqUYYNbwrbSUpPI8LjYax3E/+hwU0M
rzbQoFdDv2uXva8VFsUFYztW3KqwtolZaNsOespm8iv+Cp6qLfUHYr5hiHnGgmQXlFc3c9jkC/+K
ql6oxbt/r2oQCvyPqobJQ2BZoLpNQGLukqT8l3pPmNJvwG9A1nljWhtnYrCLZDaY1T8zKzfnLqdN
VZf6ghcl9lMgEnquiBIO6W7QYejaF6ccTDzJr9x+7QNNoWeD0oYJdc0vVe0l9elJYC9F4m2E8UNJ
DoDvFMMX+vR5lQzf466BNDpX+rHrFkxYGr+kvRnd5A2E2gzDQtR9hTUZXEU+t/veiHtACIDaAfkg
23WB+1kOhYyZfWsy+lvLbYZNDaEPDhx1qbpA3+3nWrCXl+CM8209uy/y1loXaTTjCiufb9V6o7F/
2wNFgomzLNLszky3eJs04jhS5Jtjmqgb+udgQ0qNnDLDcNazcHlt1sdpi45r048BMlLa3HupZSOI
548I6N9hrXCyKm3JYyTSM8nn8BaEgroA+hNiB9WKGkNt7+eWYCn5G5HbbKRQJgcT4TlqCDOvJ0o2
rOMvhoDxGDcz6VacDVFlvXeJRrH/d1utDv3RK31WKajHB5STpr3uzfXkedW/GWT85ejkdljY2g9G
G0SIYpqWoond/0xPCul7HJjm4EMzxu3JyIWHXNnkH5csp6Tg2QnwRYXJRyJhs4/16AEXJPWW02X+
DKmLu+G9L9r4bfRbtr6pYNhdygtwyT/qUHe2fkpWYBmA2Wl95x2g6bDNTbv5oKhzzdbcV8/VHOMw
AwbZ9iSZzgP2c3koHGI2nEL7LO+Neoq629TzhtaOhWnf9h/yCUolZfd68+/PkPnPwqBNydRESM7m
g6HobyXTzLeh12JDPrtOKHYDvsXGysW35UT3tfXEjOvszejKLw6JDtgU+3uqafOpC0pja6hhejVz
n9QSQkAqhsFTHIKs001xdYyFr7pUwKaypHdhuT/WFRBj9k4SiEjNCZB9FoROgG0zza5+lh+FUpIP
o0X1c22zqkCFiv+pnF4HCrRf6/87SZT+NcSHv0XCQ5Dv8lRJB1GTzPvUHpqrfEke5GBd8TpQmeZK
ezH4r7FIsrSLFElJfvr+v//jWJD16TILy3Qth6Rj62+BKhp/lkUKWHppTZ4gWuXjzXFay0tYUm6J
7wgva2FEvploJI5NDyu5bsU7jQvoYu407wc0X7fBHbwUof5zL9rnfLaVo2laZMhMOVYNuRocwvjd
bEyvi/v8dSzV2zp+6MV3NXySjaFwGChUgAu4uDgvLxiZE/AdWFch5fnPmQa+qyyJARgbl+kl6c6U
KygcBqKYiGVSXtpR9YBv6V9Cs2QUxy9HDp6Y97YSZ16GAnuTBuCdyoYlhPyAhW9PXmC734YZBSyr
hfl5FGrkFY09Pw+ZB8+jelPspciW2ckt7Az9bS5OYVXZ9zTqm8dJgxu1DINpFcfbpHd4f/r8QzLa
ggpdZ3nDgmAkCta56/OtqcYDMEECSHCpuTcqEYcgz0nHdKub3OfUafVFGTpQyAukvZwhvbgAvtgR
h9XWgjVz64IWvW7vNLD/ou4yRYxMUind1bfSRsWUCuVbQKrxYpOgjBlepXTc6YLkwe4+2qPe3Nd1
KoaM9pbQgHkYp+gipX4OFaGnzOxP7WwBN6maDP3iaDylafEzLfDfH2NN/Xt2BWEOlma7wnUMlJ+G
LKX8ZSoEYDvUQa9F59VtFhX4uPwJ/kLH8lgPtebBzW0kvbbz0GVjvyFsIfpemjtEUvb3fnFQjxXR
DZlZjye5+2Ys584b42NR6zvJ/pZ2MaHq5DdZ4hEN7U3HChxQDLpraVxcVbe2vD4GHrsuhPjIkR/p
Mz6QNtoGi/2npL6L1WgBdinWPMC+xcmZwVS4SjtnCLnhRPHxaCQhagt6bs37OudMCFSw+7ilJ1Hi
8vHSHNPdOGHW7XgYQDMuiEtxW1dZbXVa7XcWkJiLNOZ1xdzwmOG+MX27vUcD2e5qr76u2E197ppL
68OCnj6rhrJtHEwvdquNgNWWSAqnMS4Qu4eNfC9RM9TbkVudaga+AXlwPq9vPT9z3s2Ub80pij6N
cCUOSas0xzKJrI8wH+9zr6Jkpn7Uhma/yawJ0Iq0k9uGTedY1vh1xb9SgiBtkW3uX4AFLvt+THIt
ZhlbGEe676Xny6i35eAsB3XUicZZgTd9QUgSi3jMvYRodw7JNWTInPXOeV43lkNSUSP1K8drqhAt
Qjr6zk94hKGlyl7+EmtB9vCT7UG1C0+LDhUvP2pK/QM7iHqJJ1Ps2UY6G1eHdyUt6ukobusuhtLY
ZwBiJAf5Zn1fqZcG+BGEUiEUgg64xFrULwcsFas+LEJbxwyO+EweSP5DgbbUrOSlGeGMz+rUxzpL
1Fozqh1i7aVGuxzka2kFZ6Jt7c8tNryTOqrGg2+r9dmcCPRcrkQbmIDFOJs1k/BJ+guevPR9bDLr
LKXhktj+2grOVd8eorI6rAsbHrjHLjatw9SSHk8tsFRw75ONNS6aZZ2qM0bALPWkEFk0AWtvuy1h
9TNNxmxWYA4XL3GxKxI9/4uyQQodAmWgnFtXFnRgjVXbGCSPCjG3dCQVC2sz4rP1sWhanilqcw2s
Fo/+wOnfhxVz0bL9NqnRdtF121UdVzhMbu7vC2y2Ko5aiLo566ywEqKht60V4odezhzFaO4z5SXP
QU7z0lam5hkpNTW8MdZL2obTYS6iyVOXSza9+WUacAuJorNeyEPQHtI2u8lvteOx3RawgrSHNXac
CDAMpW13Hkhw+1R106NMN0gXl75h4tLHrQNmwcUaUg7tHn6m/hFm93iZgWjQRrLFO6Id1CdzZD7E
Q60+1spAdkRYqu8p0ilaGrBwV1uI71T926Au2zPshYpNVADxRs2zXuTTfxS09QVq/PvbaRqC1DUB
xs0wEBD+/nYO4RILWE7FGYbcYxxO0BdMVXsLqA2jJ9Xjh2KGVgmVOt2Emdkcm7FjcFkO+iJuGtIA
JlTQx7va7u4yx0AehiXWwCo7mnJdbZ3qwSBDSrWUfUw/42xlxlOhjPMdw89unTRDO6tPXYm88Uh/
dX7ELT0cwllRYOYCafh1KZsSzUwb9N9vLNX4x9aN6cqyXBhiOiFIzFu/vxV6INCUQRI6q5P0YenT
09Qlax2f/PmBRU9+8QEkcsdo02vc8nZUSeb5VobsoIzeg6R5H6ci+LqcBGWb7epUqz2ZZJO3We4p
GaEb2agvfVw6hxIAXgzGeFXc6knxs+YytonzQKZDvIUTo+z6iqQfPY+Im+7c4AkGTXmsVDEf227h
C+XMCqma7wKDuKFIQ6OTj6glCn7XgfzQ8q3sBkFh1rEoayDGDU32+AHS/nnAWixYAM+u6b4Wyg+J
+p8d87FIaLYRGxg8Yz3pV9pHY7412NZoEw76qW6mdK8OFgw4UUWfkhSzqVKWV3MJw+unsLt3Y/wZ
s9h40vXK2WNBQRRcVDY23aJ9kp4Nd/xiqoaJkGc2X0aIcgGYbWp29FJ0HQSG8pQAsgsjVXzSnKo9
CqzC7vQxVikF8s+4STEkK7ux7p4UcqKeWDmMXieEdu0AuPPIL7P57DTKbrb8+VEowZdAKNMn6hTd
xszVp4JcoVe7dD5QTcy+jcOLAFUU+7N4jEyLMCclD7cS2jlhMUQ0pm7dsose2E0zkMpDQ9fxElus
3AcC2FarUi3CeYd2dGaXZ8aPymS+S5Rm7zrF0Q/bcofCLj+MljNsLWqQ1HL+XGyI6iu0CfMkUfAK
la3cz5R9UEzJPSLO+C9nw9yn28kmRgg5f3GflgOTn/iPbRh5uf8YGmy2RNRIUBy4Ds/F788DPb3R
zRwwpZGtR+ex6PdhNd2DaPgQTIQemSiBwgwxlw4Pwmrz+dGK6cRnpTD3mtv53EoKlF4W5tQb53d5
VkRiWs/CP1+TXx1Zq/7l3wVJ/o3ClXqx3WK6jppZbesF0osWiA/GzIvboAjyjyJcDFjXdhLzl5oT
nkMlYSZeqH994c5HS/U1T152+uB69Eu+tzWCMmnSbAe096Tv1Wv3pZeXSNOAn3xPMR779LdbTAhV
nB/oOI+P8pA0bNFT/H6o76gToOFzH/xF3Y8DEX90gzEnSSKAjsulS+YAHkBNxb+SBEDNIL9IJrpj
DMEprot2RaTnhvGu1lExfsghF/6NXu4sHPNamPYOmd2gYKYez1qTdzdl/EnHwDG1c62uI0+ScBVV
aTSwYNnsARVKTkJKOrVAdTZpRhmqCpF8aPVkI7Ls2NMFTUsAq7+JmWxLyn/DMzvLZDs3Qbz+PJlv
l7ET+7mKVpesq7zCogUnLLmEmO0gH5Opbrsp+VJ5qO2arPF3HXG1nmTzyfJb6KY/XwMWYm8mPaB0
TfvpBprxr4cW81nrt8VZvh7jQGVYc8QpnBv7QHAJvMDFrJxqBJNisyrPw2JWrtroSWQdBdZ0i2zX
3VqhX1+UXDdfXSpOkvyZRlZxJCKJlBQkoZusgs4/Lj7mjPbqJR6cF0WJjHYXL/cQ+rQH4USIhWEa
eVI6+0tEKzW12tzOF+w8gYmkHTZSLqMfmge1SF/bXgDtmYlKVpZsaJXAW2q9akmaGYIEjSEFcwBf
nTvE0s4UnRQZMlH1iXblFn60oBHO8/gltMuRIDinBc7d6E+2X/+RQLK8IrUQ3tj4HypraD4VWHw8
5k37nglFO2kK6R7h1HxqiKbbN8sEqtdNBmAzTfd2k4wHN6QA2RQOGmXIunfFFcmbgfdpEYDQoBo3
mEHZqRaRfkvBN3qGHlfvfRmde6xk+zzLDJbklIosMBNrvUheCpVO3WjF5CY0jObtUPMYxnQoh+p9
tDDok56Y7cOmUc9CKYWXhjZagKB9q6k0HqqBolQKm+aT0SyRv7H40nVi9vD/icvU0mcc9cRbMRbp
QL9/XbpPQ5ZdNUwkEPaymfcCQhJKY3erp/lr4i6GMrS8P4F4hU//tVHU52hoLA+VunuUSiqtmJ+R
UFKyDrgZ9mtjC6pTcKYcCDGXgoSEN0jQWpaTe6IR6LWTwAF/THAA1824s2TG8mKI/vUFRGDjjhKD
8UDzbAMvPHkgAYvw+lmU79FE9cLuSkSwZT28qSXK705zN33NLsanKvTBSNKzzNSbzNpauFbdphUN
4iEVW/BO+oV7oFAMg1usnPqbU1MFDX3RXKRhG/8P9Cu/ukLeKrYsDyLPXHDzqPJAcoOAa0zsuXGz
7zTjqNEcvdiUr++rnIVUG7yiRHT+XNqr1nxxdJsWIBTt5FYoc4bVvrMuNr7ZY2AD5RlI3jm6rFyM
XiPOacIzmZgfZL3Sn8C5JzbJoOZ81oh7A00+P1MkLj29Ij0AbRUI8Uzkj2lnG7DYCWLW1FS8NwxV
coo3q6bbFzKKFKE7lpEJ/Wa9pG63YVY+hBU3WMkwxWKlfaGwUy7r57Ym1xQynbi5jbVbgybCgapr
EKrFxgizi00fayMFfvT/nYtu0i3LHFCJQUMYaEW2g+T/0/dXLr7QXhvwnysqSSEChbx2siNYoxtp
UT5LVC72y60eOcUzpeZuU5sdPCnJCgwbesVaF36WXXrdaD8NFo9YoTxL9maFdlpQNXkOSocaVcyT
v0A4XT3Hnd65dFZZBj5bAwV0NL600orxEtgaz5dt3zAx9mB9gRJfarlxxnn4li7G63TxYUMT5EGY
FGcbmKXuwVUhBmHR/Nh+317Habyibb4Xltp9j6tsPSmsYt+6vpcmWvooM30jZAYC6PsjcKNo28rC
AJBANHtg/r/qFiRKvBFvPdJgIuaAhSo5+ybbNcZtylrMS9Ca3yZ82dcUWcgugwm5VyKtO46WhsOI
ZWzDQ7eHbTGDvuSfMW7Cy3XhqUAJv8ltxdRZ7cVSDDJKloaCPOA3si8qKZTYkhSwIxPM3LKptrJP
G2aq11M5/gF/OC1tnjFbeUwD1AsmYpPnOZuelpvtvciqdlvlBGgoFT6pslm4o2KKL8P0pml4kGVb
sKozolBbo7zKy+VhV8ym3/a9Xj8YKnkNTtbW7/JMTe2fZ/K1AQAa0+xn5rT+Q4894aZZNqLR5f8t
bNSpSKtxggf1CSSy8xCZGuKVTCvfJUUw0+virA3BeF8V1Hlmd0AvINioWgpj2bEfuiF/LDP9p0ai
NOzspg/YNnWoUuBNyW+Yl5hFTDvq45C03W4YTQAOSBg8WfzuNV97NOl215N/Nszgu4S3BEIddnGh
2Ltmto1nWATx4afTIaY0EXXpvFnVHW3fgOvA/r6tiqbBvDN9Q/a9KAEpdCrsmqnpUJwyl+JfhaD+
6li2eloV7oHWwu+ukdL/aVoN7HyvOdpZis1w9QdR4H4DDhVvnVnvvNREDDOF7Fqm2njHwT19mmfi
TpkRD9Ost8cyMKet/JuTlL1HE3CH2vYJAfjskSaR7bFCVg+jWVKpkOb9cc4+h779qi3enr8s9gVC
nGwxYVmPgtkUgMI0XVPfzncKurU3SOCPGDOZdfTs5qeRcQfzZ9zVAM8Nfoc95D/36g7Dro8mg0c+
IF2L1vBAN9Ws+uq4EpPrRTuf2/NXfzKSq5n0Pw+Wliak3PGao4+H1YfsVvM330cXIMdZNrVETcpW
b9Hpj9jqd//fn1GTV9NN5nSv4qbeyHSLoDeuhKk9KQbhHnkTf5mSTPuynARCU7eIOPSTJC43hWdT
0H7EfIt1KSjHEwmheIfYvE2cFFrzYa2WJaafIU5gKJ7qwX+nw/EI6LQJUGU/zEYe/tFOzldNqYaz
VtcljHKWzyIIlb0zNeAZl8s0c1g+L2eDYVSbZFlw61ld3m1/PMxp5t7kylKMtYKJy0bpYOhf5MKQ
VmF2CpymQ+kUkF9u6arXoSw8GjHEamH65t2o80/sZqtHtYjFC7AVb4xLpK8+M9JCRnATvbrQjwxO
Vjjve8BRFyPqpos8+3XIq1zz/C784z9KEdo/SxEOlQ5dLAJDfdmE/b71aqmzUrJx+/MqfxusuN+K
gjzOcIyI50Q5sF1D40iG0A5yfQ5r5sw6IDg3hlF7RMaYnlG3r5aqt5d80C+r0ICF21XJ3fzS5vab
/EzluxgWvOTP7ptPp+iUpzkYfzKRTl0PHG0RRo2LEkpS2wgh35FyBCze6M/qEEUPRUNoK0Ck6FrV
WnGzYgukqcB4gGpvWB5KcEMjUpZeXPrGsbw4rMEcWkS20qdNX3+e/VhrmMv+7Tnxy8+E3I4vlssT
jibn1MSV+RqlcIqWAIy4DMdTV+zzWRW3OdL/kAkCRNQLAmH1P2S8ACnY0VaEgXnRQvViLv1/VBpw
pRfUKBted1+3cEVTKo1Pva88xY0dUEoMWMMve6gmL8fiMPoF2oEA4wv0Mvb+yYaWF/2w5WBUPiGv
vfUUJ0lyMulN72BymnsnqKudkwqs4QMbNF0dxmsU5x+its3vVl7Npzm06VKGNLucqunRpkNMGHUd
YU3eXhJn/MKit/LUgM+xasojGl34FEtBzbUm9WCCZHjv8FORm0jxkTCkkg0EMgPC3njmhurBTtBV
VUQmzBZy46AbP2spDnY7E4vYlA/Efq+ypvoPT6sm/nHX6jaeDkwBhkbnlt3M73dtrQ16Zyf0lMuy
jEHiTBcZWKpGJU2YsoSebnU2UYHpS4CJJVPK6iL7OjUxVt7aJGGDYt96NjPD1ILdtDDycvekL8W8
FVFOhFAsBoZgzhIU09vZT1H5Lym+NQHn7NTSdu+HBFmEQeTefHspsom8ebYnsHtO4vjbJjRtdd8t
bQ7qA+410ac9cN/qiM6T+gyQSCKjCx1e9jy/rcW+kgzSna9RBrVQdLATuJsLwEWigeSZo6RPCAmH
g+H3j8t6aTIM8STXS8tViyzrSd6TyxU8p4MTmweZ2ic7y6LFb5qyhkJSDkcCtcovyViCaDWb2dcl
CgSJWOm0K7ItPIYOw+5hLQCB0+O5N45j9FNkWo9b8izEThY5eJuITsVlqeH3uNZG+V3+Yb0x0KTk
SkP/sFl7M1aEfwSelHNwUWqdAit0H6EKob0NGXyRIXfXWtVQIQjsRPKnyMsEHw7iuWh+LQhn2Q9q
hrfObi4EuKHGEbU2lZswwedCRa/Ijo1Q73LNxpDS7pvR7yBesI6bdc3Zr4OA2dIc1rWOkmOiTSfa
lOrraCR76e42Wb/JqXLdo43xbGyqaQzf0iA/ybTRKAZaU81Deo8jdDBDrCL/0AfnccziRVHPSjUe
/E9NM5m0KjJ7S/O9V55nl31XR4iS0uLVkbnDVas+637m7H1LFx5bSXFU4tE6KnURPgauYkGm0p13
pAFitE9tU/o/4rTB/07wgz92Oks7DNbc9p9U28nO/hBcpLkOx9gC/hxe88z4lLKpuxR1BFfQz52j
maUxNuE+OMlntZjzvVURUJ61+qNkXLQZiC47Np4WF+3HgMmLVkiEmpN6LvFuwzUwZrieC4+9LNxP
k+myvhXJcMU7Z2yFHbDYRN+VQ0x47FQmexgbUZNVx8kCliqRG4mdUqHJuhoLIQvc3YRSVP5AoYnv
pRXG/9GGcHSGht/aEDiJ0FTjdKZV7Brq8vW/9IopzqJYUgBbqoPP05sg1mlh4bBDselN5QGp1bl7
1+spuLYRKls5sCRhQKqLnz0jGgUs/OfrOEc+Cj2OTuApxLr+c5mpcWeQNy8BhEgMx6ORIZKmxvRM
mtCXhpNtP7vOfpXHJXhvrzzULLDcYVOmc/bU9wiGzWmK3wegjUh+sT/q40Lh5arRkp+vp3apfzAN
H+9PlL/2KLZPQ2tiN14uc8oqB80f778I9RUUhiMEPxbSC7Ue/puOnTYt72pXkhPZIt7v54jOkegj
okqLyZuIo/Ik2W7l2fE06HeycugiHJq0tr8OuboAvObvjso89dsJiQrrKyontk4hYXIihbRJ/qsU
YoqrYrT1UQkQUP3Hosb6hx7A0CxubGIYbKh1COR+/4x1SEXNCO3/rJDadcJcYFwIgdzKxnnkjOAM
qs4AWUMA+6xYieeAVVovKdsq52Aq843SASNtGzSWuf6Riwxj8MfsVcPQdVsFIx3xW338yTY62qKt
AczICSEUGG31pCfFo8Ms+EHT6+y5I8ASq27yopJ8p3BTwunszbuwyFD1+3D4KNirQH/2h28upWMX
jtpz0WX1NtSA0JOi7V8Kw4/2c9mND6YZ4sTLG4aL5WxU8nJbW72zrQbrdS1DQNtsUP+/N3lmQquc
tqPR0Rq3HffkEg31q7rkC/8NGBwQg2UPlUxz8NhTkEZy80AOGB+zymNaSxORVFW7HUAos4rBCgAr
VnznnM5BfzEW9REeoeZBnnWjf9b0Hq1Mwd7sXcOnqFFhoB/k69tOJsXKZY1c4MiWVeKzNDdxPCRW
lu5Yr0AUR5a9HgLQBN4Q2h/UnABb+Z3ym9ZvlxBGzZ+XXLYw3A9KeHZLmGCjocRPkNyDvc/95yWa
T/q12Xbdpkiz+dQr6QGpwPAM1JdZh04TsdlOCgR0qyGivMxjllOgEzwRWWvesrwVT7VRsEwsDdoK
SrQD16WfiqAUB3KaxpX3LF0ls/CLPR78YCMv5aFLiA9Yq+N1AupSLoUnd1LJeWUExVcHWVJrI08p
FON5HMzbMKraXUI4GqtfwrGczaAOyS3K8GaSZ5PcFAOBEVXWaiyTj+rU/pA93Ly2d2TRdf/xTP2z
ews4xEYnJwT9StN2/xZZi2dP5VVhnKs+u6q9pX009UHZU5XqdvIR6axS2Sta8PMyIJU+JCVm0Fv7
AgEer5rSk+P8f5eQW4+BpeFdy2hcxnZLrtFykGeTFtvInBhSenMjX57N/o9FwQFtDnhpaPj6VTfi
D+VCNpUHY9RwM4bsqOSlUsbK7d+HFakG/G3mMAx92SYxZxiqhujt91EFCWnbaJrvnlPCIXYlGYn0
7osftRnEFCUa+wXJSr2nU5pcjMlm2yJU1StMB9Tl1N2ZB4ofVtvcEN+bn8Kyn7woysO7bQNcJKuq
Ous6Hu0FeKDr2vgIaGxLjGZ4s3rqzfAMfLByCAaDxMwOazxpiUdlYwRQ2U+xGXMXJylfHrpd4VTq
IyvfLYws0hfq6qR1dspNjw7m10FVa8Pr6TZtQQalD0WdaYcYSNSGmk1KRZLG6SaomRCNhm9bXpty
B+mG3k+4U6f6YVLUH1IgTV6YcYAeqe1Umd2KcZIU0Nr1pjLFptmid3N8ypMCqcLv35lXGcZNU2g7
mv/5IaumxHMtPdXZhnuFmyGaCeEw2r1KDX75sLVqGE9A8fr1TpCvhUM2ebmph3vTGozjv3/sqvbP
2cRkMllWC2gXMNf/bcUwtGo6AOFzybhdur1EZkdXEA7fbcewb2rYup6SqMY+nCZliwyshjSO2itU
1WttNhX5kXPg9QxKB0pd5c7EkPCxcqOfl/LZwWjebX5GmQUkpo2GPW3kOj4VGDENhU/SHqMPtAfh
wi5CQYsZuuPeEGXxJU+hf6a+pT00iuJcyUoEnwOy5CkbW/hSaZCciAUULw2CNblqpTzKEqUrxofZ
f6FOG6/rd3xB9QEOHDQsZAaKHiUX2YOoMxBLxJNE6zziKrW9WcvympmueTOo4TGi4/neT5gUtvNg
pkfILjQkF2tGlvTVOUvaP4JAqx58HCydaXfPAJwQ0y+5y/KyJ1Psiofr83qF6+dZD6fXbmZnltJS
OBhzBsUpK0sPN6RxsJZLeKbFsaa4upVf1USNGDdP4005EA6gElSI71y3T1U5poeQ4HM2BQl9f93q
MZaG9RqV0AH5u5IX8/+YO6/lxrF0S79KR9+jDryZON0X9F6Uz8wbRFaWEt57TMy7z4dNdclUS3mm
ryaiggVCTFEEgY29/3+tb2FZntBuea1t2hImlzAY5F2A/djos1XiI/c3aZYLD7DNHIIy8XAVYEim
kTtVc0i0uukUr79nKN2KaSylbm+JvbOAb6huPz81hQX0zYhkULehcMtCUmZweg820MyEGqGldXvM
DX2WuvvGH2z6Miuhg5UtKOKYWmaaNcVCisEk03cRTMqD5dC18ogHw/WnZZQT7eh2lIeMW0oWk69X
P29lmEozO02PpYGJsBsbZ3WxDCkR/nWgTnM3sMrrulD9ndVUweyibO7sZInQQiKFh4kFPZmEAJDo
Vi10aSM7rnfdKsw61CmsoQ+pEViDcptgbNt6VUXs8/3nx8n4a5XLMODQUehCf2SYijPVE15N+gv4
jTUetGKf+LR/RrWr91KiqMle7qx0Zk3sLcclqEbOOHZkctSNmaJXV5R7QsOWXfnD1gpOXyykNNgX
l9GXe9C59iqTL9yOL+575u1ATrxFTw8doE6TtcO9vRP9Hs/3Hgwdd4uPdWUZ52p2aGgpHxxv8Fe+
SzqD3GTOzKHiVWbXgWxCCELvgO1ALMLRMEVb4aXUx7Q4sFZdeplpL3CP+1hEDfkRRsUMLYj5Va0y
BMF1+AAilO6qHQHWq5prM4tkzmDycaoqOhV5qGwGWy4W5iRRL7JV77fNTawTtsGJWpAdVLtLdL3t
PqhH+4h+E4JZRXk01zVnozKm7dW+p8o+Lf4UyT2GZpZsL4vqIO22RW2nJ6voyo2Xdb8bE25FhFaJ
/bHZ/rysqRH2i5nlC13EddNocxkLtQ4Zm2bX3gI/FzrkrFoKNrWO2dxfpS7BFHk3PEsfWZRdU5AE
1jTU5oH0qRZIcC6fxVY4bWVu/qXwJH8bytXWn2Dg9OrSs2MZAD8qmprYuZDUBcqy5ybpL3XV+En5
lgZ9Z5DVPVlpLyFgFgi85WUEHHNlWFzMpUUB6S2IiOP2GI9HX+YH1E8vDNRIZrLUD26/EBLpUieG
otECvKwZkGABS8rNgc85NvsLL350UXEIxFBHJMSGyABQteS/TWlPSj63O7JCLY8vRAr9/lBo/J2D
bLbHkAADdbJ2J2FkzOLY/2a7Qb+6aN/C5KcFUGR98eWVaYxQo1XMVdfjs7SSnLwTu7kLNHc4XPDm
LomBs4v3D924ORMz7yIwjGXm+CZk7LjeEcaxefmCA88grcpV23k8cQvMqcdLxHNxTLnSxC4F+s/c
mewB4reFk0eggEe/UEoQ7EquVotocPVt2w3yzk/U560qlggB1LVL/4jxnAsilGvqZAxAXe5fSU6i
bwW/T5QwCaT+CmPvwNKhOZcdxnh7ZLVWTMJ58ZRsqvU4eFtR6wmMGkyx1iGzHSCzFW13Z7W0R3HX
bXywRP41zpCvLYbFDSihJaocj4yVNr8p40ci9G6FfL/NfbjeRQjstZrDy3PhXLnVuZU7GGoBkqXL
DAIfwh9KxuxWLEg1H7v+1NZL/xARSHqLgbi2i+BSkigIWtniKH+we/UhqqpVJFn1fQMWmpJs75k2
NzOyd0WF1kjaL8io+pNt4dZGwCpvczKpKQ0wQE1KynJ6EKdriAh17RQtCFwBsXEMEyBFp1RLbyJh
RAnpLUFY7S0hnHfNxUV10plKcBBJGeJhikJJGjrPVA+VKz5OtIrL0F0YY6IdGkcPFxDQNmIAzLOi
eU7KdeGvIjMmCeXCH5q4RJ0KT63I1GvY/OnMQf+7sTjdV+HQ2nsKz/VBpo+8RLYp3XQWOjAY3eWd
FE7BwV3VwXJ2y3mNsYkYSG1cC59vOz2tC0PB2tQsBJvJZX2JRF3fO4Phr9yyU8iHm0j9RDmyXimH
g/CBG7lx8iXIm6U6hY2OpD3NEw1dS9w03DIZII+RH/SLoPD9A8FD6lkhEuDCWW1J15SYmEtSr31n
Bf5NbEiZ+y0lp/ZaQXYwEywKk1SRsQj7XYetlkMYh+gTA+qGYnkVpKxJU5nKg95S9YlBTNyP2ayC
Rx3NkBOEYcEGyVqx2PjzRzRhjbi6Y13W3BUdOZV+1VVbzwu9x0wBzcFHwR8axju3UMFuwbZcCqRE
2hZMG5x7LcMULmawTB/NPQEmpX6uJfs4TPI/f/CzE/fFfIGYNFyIcwWnDXqe0D5MlYQQUxJemGo4
aJABMIn4WJQgaLd4VdZdM9GWOuWUV51W/B7aJDwIwEgedsY5zlZSh95LTsxkLaAnMdAzAo1bxjbM
T/2ao3lzMRI1w5Tia5A+0MSg1kq3ekZWEoEYzMyictcGitO5AbFrIaZx4kF39pf7qRHTzCIZai4C
y8QwK4LMmkjLl3bZ35dqQYZD+Jx6hHPK3tgsS1/tC60qPl7W9NJkRfLMcd7GRnBJ2RJHK8lddCYv
PxFGV8wJ6t7LkuNEAlunTeo8bwXyeQw9cydE3mjBvWPmroyYI1bh1bv1sA3Odc8Jd5faLKjsy9PG
cNJFPALrVlCdXhXtgzPpvdxJDSa2NKy7M9o1GJaz6t5vW/1m5IZMQWPB9NtP56OB+qbu+xZ9hxfw
nCxpF3D6Sbw2iuNuVZrqSuqJfBKzWtMGMqmY9m1lju3+Zb+PjOhlf1Gj1OPqRHgIxNMMiVt2pSJa
ib9fn546QxStRHHZRdC1rLtr4kL5nomo+xY+ibdSEy3FOGD06yxJp71xrkjzupW0Qxw48hIE3oSM
/5U3kMRW5oRvJtemY8p0jg0Lephh2O+W+2Gq6YOeGfHeq5riXjZQqclK5D2IrUwvpMs+seU5ZNvY
/ndx5UJcYNwsbf1yIaPDqvYJ5M4Zk/PDxR1EvT0EG9LBQWZNsRY2PREFBtUk2iVacKtOhAoxFokE
OAfZ5JpGNc2KdoSJYXO9u8NI/pMjy1ADs375QrqhxqXYqKOZYu18TsQVESPlfTnYPzxS0+0MwzaK
5699MJgz1bD8k1v5w42SV3diP5SgdBm2QQM1w7HvWR9gUHTWQ9X3ty3a2GvIvDdCvzeAG9k2gXJN
WaSdiUVHoJfaTKsC2oXT0HJxBV0mzFpwp4/5xhtp5YsCIgpyTFmhVGyYhZ9KS6Em3EnNQ1remhOW
qJRV8xBkrT6DrL96JnMKikRnG+XajBRnVxTh6aVgOMQQNJSiihYJcgKt9FFxy4nbr5SIxEAxJZ1m
om3aYu/GwTRzqryYuYWjPWZyYK+GtGlXpZAmehooRCJK0sJHtZvq5bUQ2rX28GggLJhf5n+xbH2z
rCY7Z3ZfHaoUkoPgvAdhME+GNLiVgvqsScAyUZ+p80yr/N/lMlhnGsCr3MgKBDBEggZOfkJzJ7Da
TSg3x4vupg+wAxIprnDzaWv6VkW/UV2L+Xea21e6SfDORXDz+XpJ/0vFw2KdhM3O4eQhM+h9sc+X
W6Bmmt3ugV9Z28QauL1OuR1JJaN1xIDUBklEH1MfviQT1C2ytTuDfulBznoJTIO9pcodwgCY+j3T
IBoV1rhruuaWqePzrsDLzlwMnKEYOY8DTnfWg+XwRWmljjIoS8lU0s4uieJLhFrmAehLdyi6KF8O
ZSmjKLDONsy2DujKF8YYqJ5R+nMgGic10+Du8wNiTF76N2OBxZoS8DWOIIP19vuxQDFMugmD3u9z
UuKpzJSstaY5tmv1W3CL0mPp2N+qvvsmpjq1HW6iOr4ZlLC6Do1S2Vm581OsMrXUCLZ9W64i3fEu
GcQvuUBJGoJCUupgOZiWWSyNVkPDPVALKrsKMcafGl9bbeV1PTrWTOwbmmLcl6kM5bjI1fu54OmL
zY2XlkwVnAwD51Sfv/iEm2EbVIG2FyOOmw8tRcRg3LHKOZhT9o88Vrf0s8LHxOq7JfDgX6hO7H9z
OC2AjChCLJM+3vuKmuuW+N/gSe0u0hK9ll10JCQipBF8POFkUELtSwC34YzzLF5coo3AIcSbQerw
6402ARt2nE9lNunKJ6jLp2tzG04PaVMzypmPEsX6Q65Fu6wsdRsZK/UIwqechZhmu+m4g3uXHj2p
QXFrqfVMz/PhC693x15+jFJAVI3a78T6omwNYxF8zSWJul3u9F8Cv7rpg9S9NiqMCQXiQsZIY92l
QJfrBuiE2CqnLV1FWmFAJ6V5ARVP6EqApfD96hZgelcfYa6m5dJVnAcHdAzKQhpTem15J4p++6J1
PdoBrFosTWnngnVvpbW5VAoZavLktil0dKSmUnlIwpg9W649UJQPFvLUu/IgdNxOz0Spka/EO1We
Yy4xOgUL0SNOG8XeX0acz68bRZtukm8vHJOCqmIr1Kw16y/GcMSedichQ93zomxbBtZ409ZkP1qR
s0LDUa3I9hW3+dKhDQYX8pEoUVT37fBYdfWPHE8G8273JDBaMH6TpYMNiURuboJDp4xzYXovVBm3
0zQ9u2g7dMXZSiNNXdG8NQ3lykcrcMd6MttP3PBcdm/J4vOO4kGYy90ytp+VIXWtZmunCySi4CAh
vuAmKL0/Tx+pA6PqJfBujhwh+ZE7GHGcoDyUPjBZcaE3tooGjSgvtxgjGoP5dzi78U5kY7tTSCpa
H7JcK0xoaA6eCydy2gXXwrSNjOesuR0hPL3xew3XaBnYtTu/SPcDzcR6kcYrcfU3unZuTKxdfeD+
Ecu5j1WX3lfeDMM1xrBL5ytTzN3lLkxLsdqJhTcGRWk/avLMNcivXhD55rG4VKRlGu9iaOU3PjLV
uUdee1YTXGf5jr9HK8aqJ9fcxyxP52TBD99K2TJnnjqWc8BuUCGsNN3Blgc8PZ3G4sFNAxz5hrlH
xsYNVcvXUqatldpD1S7n11EwnMD3SA9j4gx7PJbQAlVSPxRJDtdeg/gd3Ll/E5J1nI098Q6IWDEV
l4sadsKQuPJD7adw0OFUXs5iicjLpTgz0tKGVTv5nr001zeM4o/jVOIdiYb6ha3vr5hZh46to1Ev
cgzFogj0tsioJoHd6DaUr7J34rtgSNCr5igRQ6U4QiRWv/U1n0xpiug2C0ncLHoGXAA9dC1723rW
i6NrbVd9AqNpqk2ZEpHDdnsl0s9FyYpcGloDcuyzAMt2wjmNkxqhkenI+0u8QNoBwYq8O4ny6g+x
kdV3LeS5G9jYxtzLlPCsqb6B0bxUN0JKMulGMK+X64t9ZsAI8/lIYP5lyHdIt9Vo3VgW/zffD/nM
CfAnlVA1MwUEf15/STtMUfN+lH08fsh1L8/Tim6Y1ICVDzy7O5hN/UAGe4P/KtBnYgDzsM3s64K4
ZPEUeGdzearYaxIQlG9aIJczFxPaWdYoG/TNdP+YHB4Gxeso1MtHt0ultRQiHPc6suCIO8YLKtmp
CQbAzqbVscuiF62/bXjtWT+3tC3LpWl4ZLukpAISEvQlyeIGfaGlnUB0G/iroE42mvKjVXX5WmqT
yZwbSt9jEkHzKdQp4h/6uetQeFCiVUqs15QyZJe5eSjsWp8JR4VWc1qMflKuHaAfn38DqvoX5Qu1
aVyNTOlUtBGoI96en2GupFldSt5h0Pnz4rADt2bZ8SEaULr1EdJqdLrB7xzfB8mmy0JN1luKMg+z
lnpX6PKTeCZun16cl0RXy3CRuMfosrnFBJBel6Zt7sIAJHmHPTIh3+Vn6kSHXAWA7OrZ91w6Zsii
KJMP2kGiEPS9Q/BEicNq7lqmcEvsHtIhsGXmQTmJVoUafK2dKfeK2dbokFtnSzlOJ6mxdp5Gfxl5
obQYFFSJxuQSfvELq01MD2LKU1EJIaQEwYvdPpBmZd0pG19jWLNzeYuUB0ZN59mrOszluRi7x37c
JFrhX6des3Fdrb9GhazOZIGgu5Tw/GTO0YyxUTf6vZVV3/3J4RKOKvd9AlaRkpOgY4QFFStE1XsX
NUTM1PemowSyVEi6nftNF28zswYx2wRMYY2a+lGkX6s4M9pK1e65o66jvtYvoRsJHa84IfS5bGao
H/MbSx70HT02FKBTus9W0YLqa5d6sGuG0LI35SR/z42YFZbEOjOyfIx7On3TOMLLR01oF1dQgi5F
+XTQ1l7BekhKC2dW1aW7EWC+0m62vcudkXlCtObUTbfW0NAmVhX3xmShNKth+s8udFlJJVxR6x2b
qpLtbQugP+fBmvJDO+xI4+ioZ7vfdxIHqu/8ScjPCyL75mK2xcjRozzO9EUTODcx39ReaEDE4s7x
gWuOlYPQXpG9xWiB9nKTdmWRpffTMLUtSRjRd4fOBlhoq7opzXQT9GO+jMJG38S+Ud/mfUjfT+dS
E8bXOu7OpTHk816WyusGtug6D+xxq3ijdNLSslg0bXA2U7TD6C7oPXOPehmF04GpB0ZS+ShrTbTy
5KC5etmy7fLGUctTlaJKbC2ZlLfObbZtU+orHYd1ZxLSSy99LXxTUID+MMdouCpKpb23UX4aWnxn
lPqlziNVDMsKcNGlgq4xT9LVFBe5E4m7amsQeY5HbCfE+amBq7I0Q+qLvrESnkbxQLi9uSzNUp29
7BNbetkUe8qLW0WSsmNoDwRhp7G5v0jTPx9/tL9odh0I7ChEHG4yoBOcd2303DYrpmSjswc+mC5Z
Hxm3julpOy0h90DM78Q+q1ZmjrWt4ia6XM3ikq6RKGwiWaeZOV3mJC8hprKJCLDsqt4HGKwu3qPe
uLdzW73syWvrS+NWze7S46qcgzeijMZuKS2HPirwuI0WyQg0EYRZXNjGB2qT81HysKYkeroZLIXV
3y/GYmfiIb2ZFiMmMGhDErxjUoa33w3F0QDtKZ/sbTh3r4e0xR+I2WQrVtSKNVJXVup7bNk6oyX1
HbG/VxE35+FQb5MsRUla2y3lwcLeCguTMDOJaO3J3wRgNf9ilYxjEK4ogZhERhDt3l+FgxWslElH
Vrl+uBL7vIQYnsimAWZZFfwDlVJPmtzabuLc0BHaVE2eP9LjNPeUMGhWpRHwW1LNIbAkGY3UKYXV
H9UlzRhpl5ZJSvgoDIfe/umr3bMmrAyJPIKgSMETY/K5DczwBCJmTh3Bx+HFLvGg11m+tAwS9172
iZfEgbINwxGX1vRaOZdn+Cmbo4hsUCKr/xZFUHxEboNIcHBd+lZyx64gYpmuEoJD+fBRrkj8qYn8
k0sD7YEZPndDqPNVV6GafHHsXt6qYRNvefYt0nRLXgTWU1vhZsC1oLbrHr0m6gJyWo2ilI5SUOw+
v1BU+y+kDM4NWTE0BUIpGqH31YY2oNZfDlFx8NxUn4sQJAydPw0js6+0pI84OAr5Pk75aBVQMkMt
ccjVK/RHnRNJjzWo/PRKb22miQux1cXUkTJdplNJT0s33Of9L6942YpI3ELMjwOWVlGGEupA4/hQ
U8lmhtp01+WfW2h/n/fh8/uea+G4Ex3qkZiRZ62MXJMqS9FvHY9QO23LzNfhtGUUd2JSbsa40AP3
qxozp3ujaSZCgRpLCH4eEgUkGHd/QTgJV1epMfG/LGdYk5FWPzWhW5e+U9dEj0k95FvXJPb50kaG
/g/Qy6iyte+n2nEkDWidubZ6zNSpJS5jtazcG4nJE4bXmth0egDFniDiVZcj/6/QLn5thmjZGRkQ
BBni8JBL1VpvnGAp6j1jpFfrGN8ouoEpowBkmL8sy+i2EQE3Q0IGVTQ8Sl3eXxWGPV6rQfFF2MSz
PmqWHq7aTZZlyuIiIvFG4kuSRFnFchrciLlADJ7UDb147cqShHEQcojvWDcqC8nrbGhPIrDGtEfm
T8IcjpWPqdGE7jNUzI+FVEirLMg0cBQy4kPXpBlul0tBahZbGT5pIwZML+a9ZugHOzgWsOM79QCI
CuguN6fFq7C33vgeMb7sYxNvn5PI2Zq/mFKq1qRn5nHDifaePSsbPjL0YdqPATRSlmkwlKY0XdQX
h4HSYDejcmBsnEoKNzpJeYy8cbEUsWsjn35BN8BYcd9Idz7I+vnFaEwnmta6DPA7jy1q03259bGC
71KcGhcBisoVQlZ1bs8FcqgyoL9g25fnXaJ8HRxXXllqCLJIayCUEBB7jdBuodoNRAUFIZ1b5F+Z
VeVHWYr53gsPY7lsfI8r5V7AsE3sM3OtbtStOVlkAllvV2kQhAuJBIrbd1tpwk1L6WUq2dq5nfR9
DV/ArlLT7yJ+NdSxh9pKQCLDJPeL7IG2oI1vx1UMytesc4fNaKkPmubeRHVm3Ft5jE4riY1N4XMw
ew9l7Pg19amyCBJUaqDNGbijb0ZixHZh5m7boauOAWJKEst+iCExV60H1CLtzWXFjAtA2pjWTBgB
nD5N9lFe6HM/zWhJpkeCJKv7hlgnoSxwSjKdVVK9RvSITGG9o/jLCxbWwN3xO4uIUPEQTndmsWV2
K4LopMPlU4k2vXiAHT2uNSt/MhOnBLwqm/NhVL1+Jkt1drxsglnbpSa3AB8C2MJXZa/BTnU2HLkk
srWuNoLco2VkdkU+9l3uOmL1b4bXUhFEcxF+5CeBgRiFPy9P9HOY5PbN5wM3Va23t3UMXAzZlqXJ
jk5+A8ustysslvJpUDSSur8sEjwZbbHZZKw/YsevT7pnUtSmYLdMavA8OmQRpPoo57S00lZRwrfd
epR1FHj3mKxYN5l1ER0sa4wOfwoEm74ZTlmhd1vTRkmsWlV2DfMTehgksj1ph81czJvraf5f4x5Z
NMivlinVsWPetAvBCWvQbRFfsTRiyzuSh3aOpjSTEkjZwk66iqAuTD1M9AmwaON2NnqGtxVLI5v1
x8YzkhFPe3btRZb6A5f8ywbIQ4DcWQTBJaRT6dQWbrBWMR7CvEaEkqblqsgz48FMIgvaampvBzUw
H6Z0xZk00IqUCxeIVq0Yu8i1YUX7SnI/uPYf9jBpGSvQ+bIV12vPs9pjVkwUdLxGphGAP421ei3s
eXXo4IEo3XotNJSFpn3HdJptyD59AniE1D9xsmThExcY5ThidLU0Dy8PWawHUGlZmb3sE1u1MlxV
yOcWGq60VWYjvhG9WpV605q8CnsOzV9fmKNcPxaa/RBhCnhywdFqzGF2Xke119CB6E2O3HD0i1ll
+vJtnFTUlS1Wf5KhftGgUZcdScFNqlDjqXTnADsj2ZpOa+5FYFnls6Iqw5yAkRFKlkKyjyhpVZXO
qDI9Ff1VrwIEnaSjyUyveUpA7j7F6MSNtv6j8QFLFXX9tXMBFtgTVkg8uNNWqmcIjwcFlaNiyLOS
ifJWke3whjjN6Aa2+jzPy/AsdtF5zuaFELlCDP4OFrN/QHvzEwZG/DM250nU6T+7Jvg24o/bAD7V
LmxQvAX9EdskIpBq2Eq+tEnTtvXn8cCnV01bRZKQb8mN4jYKTmohPlAgxcpa1TIQfVMFz47G4lcc
0/dgLi5gjW6vbBp8Nnpg2rs1ChW5upYi3yK9ejDXF3/OIJGWjaVoXEpDSHepCXyaliZZOtTdPAgU
Gho2piV3l16no/VPoawHGzA43sY0C/kOa9hdBK7RlShXVn2FmLfqV6LAJ2p6zPZDjMDBtzImc+hF
mWYBHyciIZj5Y1MuKoFaaKnMbKPISu6KDBY9wpFuL25jkN681eBX47JM5B9Z61mIPox4EYHzWtpC
xWPG6I9ZoKeLMs+sc2nSQ4vrWW4iFBB7zH60zspQYE9Ond3LrjCQH4fE7OdeinglIcUlP12ujVI9
MFnaEX6xpc6TQSoeX7e1JAhNFxIi6xYG7mlg7uPsquSuYnWwxiz190sjtTD8r0nulAdfH58fGhUj
xdib5LiZXrFMphNfGEzGbuoba3J3G5oYp7ncAJRVuUfDN1AXtQFasShNZllN9MWP3ScahtL3gShG
ODLIffrxp+QxhEwbA3ukLqtPydRmcwY1ORu4eZNKyU/xVIGNMshCl6a9bDZXiMOiA7n20SHGHLNL
ZZrEf+4yRry3RK1etxnmHejCzanE9HhKTXKaGsao392TPhY4OJ3mIJTrhR7YVwPTK9nwqYbqoeZu
KJQid1G+X9CczRgFG3S+GAYnwKPlFGjxA6KX5p6iGssyxGvA8NqPbQdJI05AvanaI5Oy9lLe/q8f
/f/ynuhPC5pv9c//5vmPLMdE6fn1u6f/vMsS/vvv6d/8+Zq3/+Kfx+AHZqHsZ/3pq9ZP2el78lS9
f9Gb38y7P/91i+/19zdPlmkd1MN181QON09VE9fir+BzTK/8n/7wb0/it9wN+dM//v4ja9J6+m0s
iNK/P/9oghtbqiEzEtDGQmkNYJao6lfTgun9nl88faB//P1/3yxvlzcPy8X/+dvjU1U/lenfbjmY
33/5K5++V/U//q4ZvzkE9WpYaVRbw2/AFKPj94if0ITW6DComHAUZ6qgp/DwfX6k/abj0bcBqMmq
hiuackOVNeJH6m8WynDFcRjQLEiE+t//dajefOUvp8Df0iY5Z0FaV//4uyq/LeP/22PxWkhd1o1W
YoRRoFy5BrwZZlSK6S+jwJCvOxtJAzLquaMm90YsXYd6++BCL248ZVsZpNvIGibjsknXcWmcmjaa
WVCWGrTPUVHF32x7cqxIBAcz+LozVZ1qML356KmIXiMyvQxCVNBywHP7OfRaMCsCVrNjRflIijFB
pgDc5Ti56XIrn1FXcK+beoiYfmT6NlLKU9/XJ42oVUQiD0OXLjrHIb2+dMg8Q4ZbFjeliqTV7xUS
qDE00F9MuLotpafUC1kD130JCa1KbH3ltOljFPr5WQ80XIB2TeWUwm5VkvLtl8EJd/Jcyc217FMi
NeRyDp/Qp3XrnzLNOtF4e6id4DqUSDWS5aMPWYFa5LhMoqo5GC1BC62BMdwO83FuUI0AWOSsKWkw
Z6lQ72h58lN2Q3deeqEy13v1kDQjCQi05jSdd05a5ISdLD9Vfvy9sqVy4WHi5mdSNLf70lgliYtI
zjL9WZwbDfVoTK0pFoel0g5zv4r2nVI4lJq7Wyk3f29Ub1wzY+2fyqr4OTQKqkPElowhyrzw0n3f
DTd2bv2IEj2faboD7Na6SoP4ZzPAWPFdcxOUiJfNFLSJj+uWYDWGtDFbeU0s6wgZY6BLPkXieeXV
1TaBj8v9Ve4JjpCbdVpGyTzr/fDc9Pa4ZqFq3XbK72iS3TtM+VQJ7DThfa2oXspxDyCkonVUzhvS
EifIpzyry647VxmEVtNJFDL4gPolOZ/Cin/UqmetaCuPpKxZ/teSieheG7txp+j00Uc0ojT+fX3O
ImNVa9dAAUCB4W2xkiskSDdwe1ap1VFNpG8jywsjMOc97ZtU8tEx+s4NIuy9TFieqv6UOm0WaunC
JpujHkcw8uY2bKsjpeWVqYXHEplY05MipJG2qxan3E6uejtGIRjvgTmso4ZlBLaAQQ459WGKkz88
3DYWpZBYHVZwuGZM3S6pov9Po/6HQ/r/h6P1ZJH5r3+NcH8ZnOd+kL4ZiaeXXwZeRdN/sxTHxGoG
wt7QJ3ffZeC1tN/onyL8kXGOMALrjInPA6/BjxCx6HTVpqFafRl3Ffs3loKK5Zg2o/G//qD/wZD7
tmpO0WmyMPP38KtfD7RaznVfaBQYa4s0T1lZeW35LSV1K8TaxayceBbVS/iwfx6N5zd/Pb5/9GbT
qP/KHhNFqZqiIJCOcYybOMihnirVbanDiLKl4pAPzlXD0vHzN3t7K3n5ZO/m2GPaGVWEEYhAcfPW
A8eQgaT9/FdPuQ0v5fWXX62+/Rx2SRCH6plUZT37C/PFHIxSdvYb6QG93PXn7/HRseIG/fpYkThc
SFbsSkjWuCj7CH5gysWI9dBJbizbqBeBkyIZH7Gi/GfvOKn1Xn071ugOUo43+2RgWtcGewA4ibhR
ZYjRq+QJGMtcGr98/l4fHEGh53n1Xrgqkppau3+qiTAlY6u2KGBAWgwkr5i7kdH9IrX4o/eZju6r
99Fc0xh9zfRP0DJA92TpLIhRT/XdTG+k//CzvLMsy4bSWQbLp5MdNCsq00st1L7C5DyarvILIs1H
H2Pa/+pjeJZt1V5tuUfIOmcpbWiGBEvdxBDcyt5lAv5m/v364nwrpfrzpNbejQS+RSZzOaTS0dNg
ElaumpIFwNQ/ZgpHUXNnVyhVoR3IK1/Bg/D5eTD98n9zJWnvRgTsF4octnio0ZAYC97+nEewy5pB
/sWl+sEo8H6lzSIPD1zMp7LHIXiMahrkzL/dX/RS3nZSXo7Zu4HAH3tQRr4vHRsleuw9H3ZyvkGx
tNRr+0bKy19Ywz86Su/GAgQ/kHz9wTnKo7HSErg5OSzrRZtQ2vj8e/joBHt37auNMoRurDpH3xxm
qdoVi4HK14wqtE2ekPOLU+yDw/W+bmmqqooMGI+HHurzRCVvsNZRpQ8pzkT/TDzWr9T1H73R+8te
aUqlsVqAkky1QTXJ+G4b26+/1ijSVsgY81VJCt8vDt4HX486/RWvrs6aWZiUmKFzNDvm/7MwHjVs
WY4fIARoNf2Pz7+ijz7TuzEgGmFRohH3T/Dtd6XWryDArRNduu0d5QEB6erzt/lgGJjmGq8/DFK8
MZEV3sbuh5UVGZusiuGMSD/G0vzSFc4DaWN7c0hOn7/dR5/q3QDQN6Nq9m1GDKKpbnItftSrYe/B
K8M74MKytoOHz9/ooy/p3XTATL248yTdO0XkimXtTa43eLmDX5wCH1w/6ruBYDBTpR8q0zuZMUFp
ad2Qe6ceCWzee3a9+M8+wbtRgJZCAqE6lo6ViwBGV/Jk73i+cwhau9h+/hbKB8OlYBS8OpWbzvQj
nfidE4S2mMZ2eVKCYiUN0QojxnpwVWNe0O2NsAksSi1Zeh38T3K1kI6H/k4evF98Wx/8Hcp0dr76
O6LIjD21Sb2TKsXmTCKheE7Gzn8401HeDQ9Z2/tqLtvSEbryzxTxtxYqf4CjWSVjd4U775ql2X/2
pYlEq1cfxKoDvciHRjqqNtGIkfWImnxFytOvYEQfnNbKdEK++v0o3xwGHZX5ewnbpo1wtQ8Zfez+
F1+EOCb/5g6tvBsPbI/8Bjl2pKPvwydFLykpOJWUvW+NZ01OSC8gV6qgEagcCnPcJkGAML7auS3D
q0r+o5PSxbNozQepef78LP3gYhMn76vPHGleDvNBZvpd9l9I0St2YdJLhB3F+WKq8v5i7vjRoX03
Yhhlo7kGpwoyLXWVFG07q+z2biy65ecfQ5kGh393aN8NGnqCx7BVO4o1TX2VJNkXrzZWBAJ/cz1t
3aow2OAI0Zkg8Sn0iHmQm7NpOLf/4bu/G05qzdN8f/CYgkf9XkZMPfxfzr6sR1KdifIXIYFZjF9z
rapMaq/q5QV1dfdlx4BZDL9+DjUzUra/Mkj5dK9KLZy2I8Lh8IlzKH0vU3R/lt6pjYpHkDnc5zH4
lHL+NwHlS9f51wX9T52tiw1kduHjgapK7qP6o3X/jMkHgdZq6+/a8L+V2WkCiMo36qMfueQJhsCb
zsdcLCQMDF3oxAORezazkZ3MiJQ7z+3AghbLDevEjd1Bc4R6AGDkN8s/Yw4oX+zwJ7/kxUQNvLDG
jRUl93Ykb3oeOJUNnq27msx90sASHZaHseY9+2ocJQOpelpYnmXE9zVIgPczs/PeMhOIPkXQZYcE
d7tB52D92OQMNN60TPcebSogD+vmuPwLNC5pzn//Z6LYztrxkTWYSbWNJZ4sWYNGywp4SstOV44n
3XIqscisOXAvmRXdS9A1Du7wo0KqDRkTtB7R4b11DRCft+VKsqqzoPnvF1Ni3YCuJAuDodgD8tiW
fAOxx3l5uTRZj6mElnQAA23mNDhmPes/UhaPRLZHNyGg/nSNnx5AIsvjaEKYqUQYyyBVU0gc52Bq
fTXH7huUoZ97x/1+3eeVEOJbZTMAVRndl4xtJzu575P2DEjy8/LnPw+xr8xauZW4UYmXd8DooAjq
BwDAHsEYfO57eRp5PjNTAA7fPzQUneVGu7UE/U+AYddI7SDLJpA2+Ke0Gulm+cd8bXtg0/3XHHyD
M6/N8+jehlQ6Hl5vw6lPN5j0C63Lm6wuAfKPV66VX28bkKz/jsXLumWpaTPw4dMzmvsOBF25dTm9
XTcVJVowNqRNTCzIWNvJwQYJf51Z5Ubw6sZpQ+AhimM5OWtqVLq5KJEB3F8iBg0dw55EzTacqZGm
onYPpgUZz+X5fO2pqKD+u1zTFBJugxg0mOJmViLO8TTsWvbD8te/Dm2Oqn8McaJsTKeKBV2V3ITU
+eAQV5/Adjp2axuiWyMlHBgpB2t/37AgKcuDjb7iTQnyqKHHk/TyHBQFy/9fqHCYEgjQ0mRALVNi
Egb7bVshUAPiN0fDH3VBwSKKvRzHEFgg2myTga4N+3WYc5gSHwjuQAnYXFgAerZ7NgsG12W5qZ3w
cfaZRNhPy9PTGYASJyhIF3MnNtjMDP3cGOZ3tPle54oqRlaCttSOwAgYeBle4WDKG0AKocs5rcQ4
zU/3FVf3I+aDNhqVvdGDXJyd8mTfoyF55QzT2O4nAvjiDBvkGEFQeQqDGDcE9Da9hElcbCwCJSK5
BjbXjaE4+AR+hQRYsTCgXX2ANgaaIafvUBkKADfPrpyH4uEjbNKfZvYnziLwZpuTuWd+x3fmiGdI
oL33y3akm8q8SRfLhYrU2JjVgMqt6dQHs/HB2uJRsFejyv5oeAItcdcNpDj86CbT2OddGPSZDznS
ti5AWwgQdjSCOsMYfgDRP5SH5bE0wcVXXN/O0dPRpylsAN2w2cY0oV+0yZNiJqSmNTAh1w2j+Hro
WRTUnDZK1Haa2Sfo/IEY33erML5zMmq5K9FYE1J8xdXhLgZ1KEIlyrrZBmLHWyvpUSGIokMj3R0d
vZU7imbZqHLeQ2HFbKZcsKAg/QvFBaIGXX09GSvLpUknqOL3vWcT8Ly2LJCFfwOCTfDqgQsZon9R
3m8TARkMtkbjp1kyqhz3XkqELSwMJch4l/Zy08dm0FZiWxjhsTOMP8sGoDtjqBIIfOhwdHFT+4FI
fbwbJVW2q8fc3iYsAclSXdM9GHdCcPk48hhBe/jNjg36ujy4bjmVAFGbIoWMo+3Dc4HPQkp4V+Mx
0SvJuBFWd0hi8ziZa1FVc93Cy+m/cSJMi8nMm8IPiEweoJCy76GEaFQxGgSdNwuo8SktAuANtgk2
0zWS4/IkNeGJKlFDyGlymcgwyZ5/pCFBB1eMMxXUSWguW6mt6BZSiRZxUgveQzUs8IEr2U4OvWU2
NGZNcje72MTEjQcS+OX56AxTCRkOeOglRNt9hIxim0r6nUzRy+xyUzrcx4V4Xx5GNyUlZBTQG0u8
AbaBHvE/YeNt5yonkPDoSK2HDxe9QnVVrmwRmU3gf68sn8/7l0dIN9EoyTuctlHvQb06Ncc91H8r
9FJlGC8epmfqJWAVGeNXNMLXuxL9KQenoXQvK4PvYoMYW69P+S4KAdRjFDzdkO60tmHRGEfo/6FZ
BAwwu74EhPqTSbRtILGBVnXnuk3xlMA0ZZD9Cf3UCxiOix1w0WjC5H9ATH0YSLkXfXFd4uMpUSnr
RD054KMOMjDoByxr02ezBmJmec810dtTYlEqWq+y/IkEZYxYalWj8WeA5uQ3WfT9x3VDKCGHkixp
IS5FgrGt/hIH4tc9f5C1+HHd55UYE00uMpHSJUEsY3SRG8Bm5z46K9CILK9Lmz0lnrRTCLZ9gMLA
DwiGnziOkxOEdOz98gQ05U3HU0IJkaXrounKCoCU6Hc+93ZWku2gtHPrtDaoYCEPEnqHqeffxp4e
RpmD8zYvN8ujz8f0V36oxJaqy1y3R09vAMTNsPFC86Gupl8zgH8zNgxPNN0f8Iruqt68WR5QE5w/
tQIucsc8jAcoWFQkqNrwR+agrb1x2k0tQJifrckpaazaVXISqKn6DNmOFQxmMfwwSdvuIeLi/ywd
v19JezTxy1XcvwEfeYPDmQQJYGZeCT5C0N0nK7FF9/sVn49AlGihBGrhHdt5xDl5ik3jbWJr54nu
tytOj5byhAFojQZAE/e0Qpa/0rRayTt131a8neNxOsPN3EK4cv/i2e254M5h2XJ0n57/fmE5pB/S
MKoHVMCB8tm3XTmAjKTNb5e/rnPDGc97+fnON0EYNdluUEei2iIV3DpFcmyQctLMPwjKX/kAgXsj
3c7BPXTTQy6zdsUNdTuuxACgVqyxn6Bs0JfNXSHdLa7RD1HnvC5PTuN0ruLlKPO1nZmObuC9RWMi
toMRA9njF08uqv3LQ2jXT0kfeJhBStsrIJUAwGyO6oXTHtKc99tqyv6GKRpgwUboott/Fp/rWvQ5
sB48hh2Yp6B8yvyVldQkS6p2dY56nSvRgh2A7XDLvQaUkEY5dxaiOdlGohavFNM0RVfns3flwhzR
Jd5wKysxkG1uLbBI3UyiBLsTKGejMgXbS35MqnHbdB14eT1xdIHYAgwBfN39qW/gGIJtIE6wMm2N
czhKyAAUhVZAPRDkvGjjthLjb9Vdh6pyHCVeQMw3McMIrbrNhLYSDySJiB0p+uY2hplfFzf+B1/Z
gK/dHGonsBPIfqLx4w7iNSu5usb6Z8DopWf3PZkA2eIOKjv5U4PDgJHkDwezKZhi157KNYgAYPz/
HQSY82pwjd4BLyu4lmZkaAneYQuyJBuL4gAd5b68IWY27sFZDIUb63Ek/fsAubc2dN+XfVBzmH8y
Il2YJDh20LTt+zRgNT1A+TiAaI0Awdl0dHr+fYomcEcD7Q+lzHzF7HRLqwQWNkSDbY4Vria19zx1
BLQeXb6xPAFiUtd5WZ6WJjh+0iNeTMunJToBoHIQlOgShfZ6/Qi22XOdVcfl72uWTQVZ9hBYIU5U
UZA78D0k6Xah4ewpokVIJvT2Q7rJRLmJrwRKzZJ98nJczGYWNmwL36LBELt3JCMnAxfHktNnVoiV
YqzmJvcpHnM5BGgTJ5lhiIRBRsgElQroCvBO/jzftU3u3ieDXBlKE3fseZYXQ00p3t/DEEN5CQpl
YVycINdjreRBugKCirUcbGSmcerRwGyrFgQS0LWEgMZgvfbREG7RygkldLcQkDKS6UE0LNsz6tsH
z8vpim3odkuJHU6P7LeIcPOiM4dLm3L0i47gb5dobTuCLY2svHRqp6rEj6IyCRFO5wdRPIij4Yf5
sWVx/tKBV+TO7cNyU7UgiMavsfeePRRHZjkjMk+Hr7iybifJvzvp0bgFUJb4QSfL7idop63HBNfv
w3U+pgQKUAP7qH13NJhKyMhLYb3nZiw2U2iBM7VrntJiOMZ+9ggVAWtlQjq3VhISMIAVuIoPNBhB
Rwjxp/QWvYYbkNGghHJ2vSTdon9oC82fFVfQhCkVtQkG96bxaOUhrY4itIa029wcOCRuy5Wrkya1
+VTVuPA1N4l79MIWGCA1X2hb9pvMjz5GEGAM1D5CW326buVUoGbXc/AKgNQpqGrGD2HHwZWcQFUX
GtDTtjIt52RlA8C7kZODnHCIV+ansUCixJLcTKLaaokbmGLs9i4ZbbSpDdVu2QJ12zP//WL1YghR
E7QNu0FpT91zDGf6YC7639D0vsaup3Piz2rXxRhRU1ZNb2EMuwHLgRWCLqVz7ohjnerMOxCLWIep
SO8cazjU0Mue/3vd5JToAfZtr0a/lxvkFCIWIPcTh2msrW3mX23eSnxI+sQhRspQiDKM1xDcDtFI
wNtirniPriyu0uG5NaS1E0/i/kDEthL2Ce3S+6KvwBA6vYJLIdrImH6L8dLvxGuoWl3WpuI4m7qN
q55PbhAJA+1i4FRhND92ZfLQ4JJnFezQe/WxzZvd2Bp/HDwIJ5L8Acn1XhRsxTA1R4yK4YTGCCSh
YlT4hJehnS3OofEXFz/n/LdFEWjZQD6BlF8UelQsJ0BxhLTQwoZinePdsrEut/lQyDPpvOQkUpLu
shTPKpKaLcjr0UMHuhmxZVL8EB0bQW7htsDcoc8BLbnFkykn96akq7Fak7Go8M8ksswiBfNKAFRm
u8f9/oa1xcPo0IMNHVC0mbe30AdeSSt0g6lxhkCG2gmhCMcgdvTSNTaUYcYJ5HvS78xbM8z+VALs
9xOAR2tlNp11q/DQLGxBwDXUkDiOKBTF0//izt+SdHgCE+wzlaBByuw3r+v/QD7wz8qWz2frV1s+
x9mLaNRU2VCDU9wBXMJ5AaXsn6END/ZkHNPSu4uNOIB47qzz9lKDwgQSoivLqzmmVEVXx8xApjVz
pYFdDkxuHX0Gu8pfH0Rkm9BsfqO5dWWgeR5fzU+JSAbBu6Phxm7QGkV8SAf0ErMGVCfLy6c5Lz5j
/MXqhXFkobcaXyc+fyNjfu9bPfSBrLXnFt33lfQEgEdQ76T4fokdyntgZbLhv64sf17181Vg51TT
qBFscNCpYv2xk/xs0Ok3Xpmflz+vWXsVsdm5Ll4OPO4GYMD626Tpj4y4L8uf1iyMOdvVxcJ3Tlj7
CZRuT17Ve0e7jMwA9+r8EBGerVQEdEMoEaCyS8jilEyeAIOkD2jUNsxtkxLU+pg7OvmKfepGmf9+
MRHPGi2rgWQ6utDqH1kqn2O3fTN8cp2BfnIDXHwetezcGyFWD9E0PFbD5aAvldlm9V8DS1qZwrwg
X7iYCsA0vDBBv21un5hNn3qbHZsp/E5c7yYs6qfl7daFRhV8aeZl5CXgfztlVvYLQkt4eK/716Qz
buqIbqVXoV/dv+1t+8Zi5PfyoLp5KdeRGlRXkHvtyUmMXB5QxICUTlvQHREyhqI3Jrg8js4EFCcH
n5wv/SQEVaOgD1WbAL3C3Z1TRld931bRlmlFbLvkkpzqpnwZhPnTdN0fNKc/ln/+18tkqwDLlIVW
7IFVChYMwnGw6zNO76HOF6DCUK1cNr4+jUHX/a+XmEXr+1XhuqdeNm8mOIUyVj/kEG9BM+dPliHF
yIEC2i1PSGNsIMD+dzSKF5UqdiPvZOXjvT2MYGEDL39X/xRO/mK1zgdI7/bDMJ5yah6Xx/zaBmwV
dglpgTQX1LJPEHT4UXnWlkPOzS3bq2KZreIu2wL82rXXjafGHupDN3BnL7h3M4TVSqX76/PcVoli
rSkCCW4J/0SvE1rdKURvPDbeW7IG0/MEKgoyXlUEtlX0pTeEhs/Cdjy5UeWchjyLNmNMupUbhs6Y
FZ+HFgq0ScZiOvUTubVGiW70fMiPNEvKzVCDEHh5u3XLpbh8b4vcmlDAPqEAH7hx/dEkxnaE/KHo
zHf0I34sD/P1AWyrgEuI0lQxmAXtk2F4e0eaD5CgXety1VisCrZEehiWNvdA21uFI8iphhN1UNFN
7W7FpHQ/XvF5YkxDEecNTkZj+Mgi0Cfb0/vyumh22Vcc3B+g9T6GrQQ5m9yG0Fgik/zTGc0RTMhr
Ktyfqez/Hou2r5zsrAcjvwe+oBMY6e/AMYfkIbybmr3RTzNXFB7YcufO8cwHZudBU/n70oBUCBiX
V2AbuknO63px9OP2Bi+sPe+Ud+x1zupNdFs5LI02td+tHP06I7D/HaPowGs0hQxuL50bs3cDKCgE
0bTWCaMzASV574uKZhGqcycrtkF9Nr24I11xdN0vVxy9TCZv6iJKTm043HVFHYjB2qLB8Puyhel+
ueLgMeVG5fAJ+Qq3yIaBSibOnZWzQvNtFU0Z5fbkG6IjYJ7pT1Y73MwBdvlna1ZFRVKmnl/kEtkO
NEO85OBww7wDgEnsEym767IRFUFZOJMEdR40Q7LiLq/tZxDS7m1QOa1kCprIqgInGdLavrPS6dSa
B+goQ9enPLSjAQaeDyty/i4vk26QefkuXCskRTQO6Jk6g9xyX85UVWH5zkwQNBkR51vagRlyeSTd
hihObLI6aSyOkZBb71pf4PCuvD81XrBXPFhnTIoHT4kHPR13lOcxZS8S5KS1167AX3S/XfHelo5T
BpgKPt2BlMto2QOrxgew/D5ftzaKC09gm2/ADiDPSQUwRmTy7NxlFVoPY7A9LQ/x9fOATRU3DuMM
3M+mGM4tM8RtDVazTU/QX99l26zOd6NhFnsoGz+C6WFl0TRRe6Y0ujQtA+zFpIK4x3mKnOk0eQPE
iAe04VqeJ548AwDP5ZlpMmoVmmjYIeAUJVSIrRryCiRqH7KpekjD8SMxqkMymXijWztuNYagwhOd
Bvrk3MVYtgHiK/Shbflofdh0LVPQuKMKUAQ/MwurouvP3eQ+pKX5wCEWs2GQ0/EpfxBlu19eM908
5r9fuD0IHS0funn92fNBx5k0D2UWgpt3rSNTNw3F1xOI99khpIJOovGh+F7wfdJF3hHErG/QlKdb
qBpaK1am233F6/H8D3m5WiA3aVEW4EkSGMw+2kb9iwhyk/I8SKM1qgXddUrFLkZDw6EkAIZlDgln
8Ofa26xvX5I2D7dQe3tpRIIGtnRv2N1OGPmKfev8SA0OKCmGeEyUpzyl7TcKpaVHgXfab7GsLJDW
jUVDjstWoYmgKlgxxfsQoHiyPDujLc6VlYmTaRXuys1N83UVpgiNZreG2lh5zk2Z7bt4co4gk8me
ln+7ZpVUhCINGSvB5cPPjEZntFA3ndx7MrxBGFrxGd3vn439wmdydI/VFRq/zqnl5i+kSvKbKpJr
pSdNfHbneV183THR7ZfzqDoLCNMSI/xpmeab3fTPA7OfDBD1Qb0v3xQ8XNkNTQRwlQhQDZDHdKqh
Ose4g25oNaILz/hp9+OP5f3QfV8JAQQk3ant0fxMG+N3XUL51cPGVHj0ue64VwGMXmROddLyApXe
zr7phLvLIZFxWP71mgDmKge+x3O/4l2Kj3fFXxuKZaMBbg42JlAcAM8SqiXXTkPxbsjKktRz4/Kc
FHHWQHqzEN6Na3lRtWK2OsdQDn7InDAStm1xNmMHwlcctI8D/QmK0x++ma1BeDXrpcIQoQWMKoDB
inNtNQdeh6BdllBWrm+tiaPTx/q+vC0ao1JBiDGh6WgBenkWhrEPU/bdTUHBP8W/lz8/09x+Uf+F
vMq/TghZSOBCrBabEZNN7kPVKzyMebxtx+89g05Yduca76aAPZNtmEIYCYBinkC6yd2aGdgKzXKf
i5nE4baJhy2iEPTQgEGLtvhHThHvWvkL/2dE6Z1fPE/1wclWFkYDz7RV0KLZ4XGlhgDAeZYVnr+c
H1MKGEidzeSvW7dAV/c7sdNj76B7Ea/L6ZhuGkwjh3anOb4vL6AGFWuruMZeVnHhUVGeDXlvmi6U
Z8lGDp/zL9x3h8n9UD7ZHj+QqN94EGVYHleTBKiQR1k1PktlVkKnAKpoUZW/Q0Uv8g4AAqftXz40
TgY1HT7tgBMbV+KPxq9UBKQHOpvWqczmLF0B7jszAP3dOeXjQxzXK49aumkpUWiqnXKUkCU+Q2xs
x2R107nOzqzF0cZQtpkHblOtzEZzuH3KkV8cPzLjTecBjX0Wpnj0HOu35fcrJ7Pu00oAKusUlDFt
0ZwJjQMj7R9qKDYt77tmD1QoY1d3uJn5+DQUCc5l5B46q9qiieMHnpq/LQ+hAbnYKoCxr51WktHA
yhj+Y+6Qu8YTh9oQQDQ7N8IG/09rmaB+MO4nl8otTfrr6joqrDHPKlzM4lScy4ydB3g3Lp7gWQZa
Y7M8NU3KoYIZQV5c9yWkVcCdQU2wv4NsUzjPVsgeE5OfHVockBFCsc+4riEfyjr/hleD9aYTuVyc
67L/xQl0ko14bbU0vqJSRtbUKYATw7dZ6d5aIjvj4DuJQrzhGnLLBu/OE2vsoZpTSCWPJBAL7/MJ
gutp10ZbWZk3EU3IJgqtFXSkxmNsxe9HCOBETY+dZ4ArHCy7MG6aiLS3y9uutWgl5ejcMK6ACW/O
vK92TQqFB6fIn6weOo188nF0ZCery4ctZNzAkc7qAd1lWb1idLrFU6LBNFV1luYu8twm/gnCtXhj
mfIVd7jroo0KS5Qpcjc3MqpzN1rPEFm4adE4v7xwmmijAhJDEMX2kST1eagg+QAubdc9U1gZjtvl
ATT7rgIROdo17I6FY+BYDRqxW7NO8mPES1CvLA+gm8H894soP/QFJwIKnIFBOoCfpvwQg3R/2/EO
2Om1/gndLBQvh6Al2GBljrZ4woNatnwnHdGunFOamKVCDkc7TgoeFzLwuYuHOZm+g+ofkl1WjTfn
IchADLRJhjTbuPUackV36/9Utr1YtZyALQOS70PQesWb3/BZu/zc1vZjUfZoCpHJESTF31wgU3fA
160RTelmqgQBvKI6HILtfQC8A9/5SXQ7QnLGEebB9gDwNR3L3GZMfIdu5nWlFBWSyIEYNRMh88A2
Y7LlZWF+49J3dpQ2JZocQAYEdFr3no/Qi1m2R821QcUjMtk5Jojo88CLwDNjDMi6iWjuoLv7Nhjd
D9NLVyKqZiAVdEhSAtpVH69TkJ6HdLoPMoU2/l42roUm0PAFWsPXXatV3GEEQbRU5GMeGJDOMjn6
Qmh0a1vRSsKjiZ4qcLAgtQD3KbJ5xgzAyqed0eXPhRmtLJPGdVXaSGrnHG+5YRVAQ+83sL2Ac9Nq
7aarCT4qJtAcuhTkTm0FTHyFvfYOdKz+2GF+jki4sjy63z///cJTKVQWaoYeAQzh7Ims78MiXskD
dZ+2//00yXmRhnQqA7ws/QR5AN4eh+R52Q00ucvnberiZ8c+nnBLwsqgCtubyJbPdJp+uEb0OoJl
ta0TaLXlb8tD6QxIOftHiYcRAI+gLTj4L4A4P4NR/gMETysv3brPK6d75vLwM3AFk+FB3FLkj1kB
XLOsrywrqTg/wMryDtpHPOhzO94wUe0tjmjo1+X+qgVSkX5NRf0xzYcqGKLqB8BM9QZKSjeSDCug
D80KqXC/yhYGcz1ZgXJrIPu4yiROsdI5cD7x3XVTUE75qhp94iY2D7ibsJuwjmbt25A/Rq7/ujyC
xpXNeXIXBpt5RQhk6AjmSp+8upDmTZzk1JGxRVUkW8lVNA6n4v2iFmIzUkRdwFNSPXJXxujzc9ZY
VnXboLjz6HEoMU1FE2Rx/3cIzSCP7A3EJFdybM15o4L8ctZWcmptIMd46t+A2Nfd5Ajex9H2GtTg
uqDEcNftheLRMwajZaQVgVn1J07H+4Sk26r1brN6lcdak4uYilsDTJ0DGlm3EOrj0QEMF3TbJe4D
HhRv6SRvizx88mzrxfbjq7yEqEC/obJGtP8AQFJDXT0rpzOUOnbgm145J762X6IC/QSwWO3EHRGI
LPwzJNWrWzq3tiPuWbnGkKwbYraMCxdxCkn70KUi6FI098bO09BA9RAN0e1g/nfNzhMV3Jf3FlTU
IKMWAEUBiaoqpU92jAaiOm/9fdYYxYqFfX08QTr836mMZZO6pLMwlT4fD6LOyj3xYnLbW75zBjAH
QnppYv1IzWKNbf4zAfxfxBFRUX6hbw9V7yRdEELUKZUlTpCDGMtNJH+BqT8P72L+w4+fjGjYUhrU
6c9cHnLQ1zkQSTLfe34fObM26xpjoW4zlWhhQ9pXcOrUwSidlzAkEeitBXi1WfaT07WT5+uYQVQ4
oG1YUeiRpA4Kmj2NoL8AT9/PyoTAl4jvJQx2ZTu/dmai0i+ObHJQNGNVAAnR8diMzITgZlvtEqMt
g2xq2IHk/rQzIyrQmsL8q04lyFz+a0VdaPPMr5BbShQDd2Pm/CdB/2Y7/08pUCtUolk+FSEoq8hJ
6rQG/Cnr6h3NSr6VpuVvPEGNM5Kp5Ewzp/617HqaQjf0Kf6dDRUolwo0SwUO1JBFlB7qtp82ILR7
6xpnlzq1BQ0eJCYFjX9DT/ooMvdbblyHsf2/Eu4XwWWMJXX9QdaBLQhkhuLIw1sDwlwGrWc/DaeV
y/bXhyQ4Xv6dJHeBrTCMHqcY6/ZGG53yaPI3TCZrhIcaU1SBhbbIDBm1QxOg6+kty4cTL9MH0BGC
XzGF9mZ26Dg/ubJdqQ3p5jOnGhfL1mY9660SYT8rqmrjSt88NGkCQV0Em/2yYXydtUBE8d8hLHvM
qV9gCEr86t5mqEezCG62/HXdBMi/Xw9Za6dFn7LzxLyD9MKHYkjvp3Rcyd51LqSkEpbRlyyhCdwl
ovmmsgtvH5mD8TQL+tluFH63uuh1eSaaiKoSNgKrBaKsvvHP3jS+2ixqNtLAae8M39JxXAvbmoNL
hReGPQ6WnAn/3GYNmHl6tELP0tygnUltdxPb9l52/sfyhDSmrOIN3bgo6maS7MwqsDTORfo+b14n
2d1JKKduIDDzDoqCYZOYw83yiBpTU+GHNquAqBtKdvbD8Vsbh4+27a08PGl2R4UeDhP8JDM8H+LP
3e3gx6c6KaBBgD66AZJWK66iMeZZNvTSG31OuWkZHTtDSzK8dbJhupERZBQHFFlX6hk6A1Acfkon
P2w6VGMkIGhbGsopEKIgEEsUYDT24nLje653Hzbl7XV7ori/QW2SSm9CCS2t4kPctv5xqhK6smK6
HVfcvwEdVD9WZQ6hPPNI2/6l6sO35R+u2wzF9VtCbZEYNThUIq/oNqwwZbzPZ4jIAXIe9VoqqZuB
kgTE3JyQ/2ZFIEmRBGgTCPeptK+DmEIvV7GoxKbGCEo8pAAJvxtbwT56MI0/CBCjrSRPmhCpgg35
0Jui4igkemVq/mpRj9hLj2YHlg/GSw3e5rm0lbavy7uisV8Vblh0eQbGCNRH7bYDQx2t7rpsFNvU
FneDYf2GXMaeynHFujR1bqKCDy13RDP/SICYq/h35o23jWgeiyE6uq35Blnbdsu7vJovMRL8Evm3
5TlqLM+b/355KLNhTAxUioLei/4W3bizpv5GGPXKmabL1DwlBtQ9ar/dWMGy6fBIDL/YdGL8k0zu
UUbgxKi2Vn1ANXVPXbZnHepvZvty3cyUYABa286CCnsJ6BbeKkSY3tGivpssiF8sD6DxJhWOWEX9
NPhtWgbF1L9ErfXeGvyw/GmtMagBITH7mg12ERjS/jmvVFrHd3bnHt04+ua7/RPKTDfQu30q7LVu
AM0RqsIPB7B4o/EiBEduSOtbNKebL8zrsXQSIuPb0giTW8TxYZtLN986w8RXsirNMqrARDxJWzn6
1YvA4vkH6hjGhrgRuW6PVFwiZLNGOww5XsIc47WhJN3YzFhBCOh++BykLlwn9dMpCv2EBzZrkp1g
nX2bSHNa8RxNEqAiEgfhE2BmhhIMgWkJzVf3Pncntgmz+KH118iLde6p4hCdxHBZ0YoyaLzEv80q
3NtJLuQBeSF5mHq5xXs+P8Rl3e8i1zBOMV6JoBeRMGjdu97rirXPVv1FvcGdV/hiJV3BTXCT9WXA
/BY8dbQ5cj8/MQgyb2pi3QFHtI3a8pbzHspWHK2TefJ3eWjdHipBonVKEICEML5y5MatO7rZzrHa
9Lo6mopjtNrIiyJZFeCyw3tszW5Y5p6gXrDyeZ2JKEGiYNQuBmEVgVu1t2jugKeGH0KyHbR717Zm
Tm6+2holZegAtZnQo1IEZiOifdIzse0yGR6m1E9eQehLNolnNuhkD+u9HKBMCGpJ6G+3nnesmo6s
HI6amaoAx94vJw8VXWSSqfibEBB2NNZPP623rC9WcsfPh7AvZqqiG2WZozs3wxg5Lo87i4mTnZW/
cFI9h2aabqiZvHDHuqkriHojUpkelKpEmx4IGJjH0rrl6VrfsOZMVnGQXcLQl8M6AMxkem/3cp+R
+Bdr2l/LNq9JolSwokgr0dQQpwpCA+LyVXbmntiabrfDfeZ32HpPy8PoZjH//cKpy0Ew2ZpVGcik
rPZ4jM2PEA9szlFYroEANd6rAg/7og8b4ANKqONW7qnLeXxkoRNvlyegWyclNiTlZFIeVlnAE2dr
xPYuTukh7qMbK0eZxPFXhtFNYva8i3Xqxi71KfoWArRliE1ec9AriHYlkdA5jhIiDFzBu4wOacBR
T0Apsz7nudy5o/EWWdN156DKmGi0Ifqm6JAERUK7aoOGvz7fpb5TrjV+aCxJxRnSaZBtN1lJgPz3
FnLpR6jVHltvXHmO0OyzCjF0w3SMEtkmAR28bY212Til8QDBDL4RZn1qUFk/LluUZjdUTCGDYnwZ
jl0SRHmxK4vG3pTcTLZT75S7aaRrHdW6Cc3DX1hULKLcc7MJvTigNjuChmnaW5097ag041feGdkd
c0FOtzwnjfmqqMI2zH3ojUVJULrjbYFOur2Z0bWcVJcHq7jCKKrjFo27ecCLUzImh6GDriTr37Op
P7aSvouuPYCj8baT18kgEhVeaALqBy4bnwcD97OtkcQvUdHcJSSDfLR1zvt6LbzojEHxeyNn+UgK
DNRLcAbTvDmMJtmBBei9+z+cXcly3LgS/CJEACTB5crepF60WJYl+8Lw2GOCJAiC+/L1L9snD57R
jNBpYhQOsglUFQpVWZkTVFRu747NdQz/551Ae5tU6Kdfx/5I22L4MKH87Le5vxK/LIBGxzVShLzo
Jp1Mrb5kuXzL2HLuW1Tdl+rRU8X3wvMgIu/t8rraXbMfwscvtz/NYngm1BAxE1J3PKouTZaQGJ1d
1PzaNfZDy+aYYMOiGXTroDV5KeakAcSYz7Eo0QxTqtfbth/4SonMsj8m5rAIBl8NIKm6JK48TIQB
6gBQaCBebq+RzX9MlkPmT10CRp30AlKQx152nwpSPDeV/NKQ6nWQ9YPTzOjuRl+9YRVjatsY4+Cf
23HSbemnF54Mj5r3d0kLooLbH2R79vXvf4S2oJd94OgC31Pw16RtHkpXvd9+tCVqmjjDVLVpBXwp
ORPO0o0O22hfFvlnTiBECp3Sdpv2yUpqZMs1TWVqdHX6KnMiclYjj9v0OHlkw5wn1BVzd47lUMYZ
eZ3rF/Rds/SfEKxR5Y86WGtB2ozOCAranWqdVIScIb6xHcv23uUYe57Vys3V9ngjHiRgN8YNFXp/
cgzvmtm7D9zh6Ejy4/Y+2WzaRBOCviEZ2rROLwObvxUKvK4+RoXa73p+JbUbA0yw6YXezPjr7Tda
KiMmqrDO9TL4eZZeMLZLNoh2dzVv/V3rhBtR5nU8jjKJB+1oqIWtFc4si2hCDR0y0mkIsUfVpPO4
FZgEaNPgBcfDyuXRUtw0wYZFOw8h60dyzl13/q6ZdH4Sr0GcS5swP9HW1Vv8iBkMjF2w8krbN13/
/ofzsmlg6dT25Fzk6f5qd61In4J+jQvHEhtMBWqnH9Oy0yK9lB5NHrugrI7A2auVH29bL/e/P15k
MOrSxdOl9sWPic8KsTr0XiaoQo7AtJbTnRdl/WO6aHd/2+5sH2RkCD4m61XXtYgSE2vjMG9R+NXL
9vbDbZthBAHhRUNGRE3OSyFO7tIdZYGyC61XLgWWA/S38/6x1zMJRjZXPL2go1nHTE3vng5+5qgj
sX5NDc4SsU00ogC7GTrJeEdbVX2MyXYVR0S+90uyo0GCKzt4CVZCgGW1TFxi74HvioMGHLPN5X2B
YXoulv0MsZTbm2FZLROW6DhTm/m1IOd5VlvCimPGIBbg1d2pC9XKoWP7hOu7/9gRr+uyZKI8Oeei
6jABGXWQ/hHdXafE2lXW9hmGg/vl0IIBRyTnBTKQtUoRjwtM1rrvyTStrJTtK4wEQHuiZbXrJmc5
qXsykvslby/htAZ7tD3e8HJZhv6SJUtyhk7RpyEPH1RHz+iNbm7vs+UkMYGJOlCi6K+/XvnQp8rL
rL/rEYnjeeTRPgAYcodWTL4pVUg3yKnXaluWQEJNXx/GjEBEKr3UTcRjl5THJIvyFdewPdw47uk4
TxhdRErm0fnoBv6vMmrWdIr/7uHMBCK2InC7IXVxCi69iHuP3KuRQKUKAoZeTw/EBdPZ7Z35+8Yz
E5OY1m6SL2UE0w3kvhVQsublVwzT/Lr9eMuEMDOJB2XNPXAbItzqNDkGsuycuGomkd6rJgzq/ex1
7XCppDui9NhE2j/WpKzI41InjthEgJ2AS0VP6YLJJ3Dn74Cw53xfSrRnltn9mK4LMyGNLSZ5ee35
Cbhc6CEJ5cuIVHHFTCytBgjjGPHHbf0Od9H0UgUMyhdjm27KgKstiqvewQ3wokg6PzpwJR/KYQYs
SOPg0AmGu4cm1yu1nt852/9XeZkJbfQkjjwHgtcAhkJnKVFbfyh2EjjtnsZNVcdD8szAOTjrJY6G
b6HbHyMv3SbBoxM+z8V3P9lnIDq5bRQ2mzOCjQA+VTtK0kvfoNQwkamJSUYfmtz70BkPwtL/Lnna
poCoMk0vXIUXL3P3Hm7iCEErZ/zfoxkzoYxj44BRhCcLeLQxdx7TIu03yqmHfc2qfK8wz7LJWObH
OAG6B4eLNR0YW1QwIo6fqa6JKGMXF4jNbTNDaakI33qv/tFH+d0crnFRWr7PxDQKnZVBxzp2gZQ5
5vm981SgAEz4ccqmtySiLeTZAW2IcvX1tkH8/fxkJqxx6KLSX3KHQtanDu87t/rGQ2D/1FxnG8yG
rViF5QLFTAHqEj4WeiOllzaK+lPnTNUuV/Kf2YFE0ZVFQR1H/JsvtKzuBzLL76LNhqfbX2gxeRPT
KKtokGoByXLaiqjdZtSf/D34Judpk2kUK1Y+0fYaI9bUHQPj1hQtl1wpuXPQptq4Sy3vhFr6lVdY
aBkBtv6vc6khiuZgYssl4954Ab4AXKsV0rdp9Nu7kNJps/gYcGtIWIPbSYOXoin8U9874DUFy+28
7TmuEyuhxFJRYCbyETfUOgvzbLlEbgT2z3xI/g0Lz7l3nKXcgms6X+JiDoc+hpyr2DUh53FEswla
TXW3K3Iv2wxDWB1KCRKvAdwx+4/ttxGBonnpRBZVC+o1y6/Sd0AA6P1qw4+RGrHQSGyU54djytRy
Gbj8AXG37/UU3H/slxtBRtJFau6I5ULSqN5PTtXswdm9vDhdlK9kg5Y4ZgIkFebNdNsifi4i/0z7
+TF30m9i6l4pBs+IX6ykzFeD/MuRZ2IjaZl60FIIlgvwUU0edyOm/vOyXAPdWXzNBEJ2VTQ24dIu
l7Kt3eMY9RlwIxDFi3viTivOZvuEa8D84+4CtFWgg8FdLqhnD8NWR+lEH3JfO2vpny07MeGQKcOk
NOqKFH1uKJnIdLpkXrC7SkVTMNAI6rWxbovjGCQvaQEh4RzIYvIx7kRmSlenTiPaQeKclrze1473
rdbhuBIZbNtjJBlEkAg3DBgZrpXnLsnvpJdVsVOuDUpbzqzA8HBwfIZNFErnwsO0fNVlGuxmwvuz
x51mD1n7X7fd0bpBhqtzD/z8PJwdzLTLesNV/9AO3WcBTh+MRX/OVXkooCs6MXmvyu4pE3URV4x8
uv32vxd/mEnfqN0Garnd6FwqDGjHqcdpXFFyVFXq76gjd1dbCSFHf/ttFms3gZQ4qII5r3oHhwq4
6FXrsliHdLVfc41gf4kHJojSc2f3OqnhoMO1/CwBtqkTDGRPqG0MDcga+33U47ax6GFbiLXBbNsn
XUPgHw480wbkDRTvRJEd2G+vvx+mNdojSxg1gZNQB8LsSQ+NIF2zi2LJbm7FUzjzX0Md7muVBCue
ZPsGI6kgZZTmdZG6OGLVU17734a8e7u947/Lun/bk+s7/1ifPhmUxnTOcvGWvo8FZgg7Su67eroj
3jFR4T5M0591MR4lm16J8KBkrg5h1b0nRbSjtD+OzL3XIft8+/dYgoYpQk3LQmPas1yA2iQQVo0a
L/YaNWzQ31272ltcykRPFh34KWrIP19KaBJB5i64SAh98ogdRT4/O5LuwNi8Vr6zbZ0RPIiiEJeD
gAUKIBP5Z3FV8ua37dq12ZYKmtDJiodeCWzrfAmX6h8S4WqPOvGg5a6pk1/Y0XeS9Z+dWb9kkf/a
jMPRnfhuTpyVA95yT/k/BGV/ZeOrpukyt+5DODab0CUPmOMRG6ch+bYmpIlVNJ5ZNL/ctg/bF5u4
SuD5XUch+F6CoeVL3CyN/NHMfvAMbkz3yGYIlkMyOYpBdDjHWpHha+ZKfkJEnn6GdYacnzdrJMoW
Y+VGbEnaeqAkSpyz1NV5yYZHJstDyusPtWiZCcSkvp/RXrnOWWc9JDv6XbJ4e68pt7eX0nJ+mgjM
TnPdcj0752Hxd2W5YN5yX1E/FtBlvv0G29FpwitbL0MfIRLumWvMP0O87Yxb14XmIIlv0m+NP32a
+2HDoG50VZ9+aopKxoKTb7dfb7NOIwGp0YLBpYI45yx6oahwXt/LMUWKJqfSn5Y2jIu1wVWbJRi5
SJWPwOp0nnNmSXfCpManyFlibxSH219iOWi4EUXYXPrRNMzs3M7zl4KLk/K8nWT13RimOyK9FSIY
q3MZV482zCHwnKU+qE5xVQTzWAAl2noGDu0A0Q0xPUJNy3f3dfmI5tM2nNcYySzLZ6IsJ5H5Fcgw
/fPU6RFDKMED69sLBi13t9fPEvJNhGXZQsAvyDMfzFfNRvBh64TioVX5hqP/7FIO8n9/5ay2bJUJ
odRMsGlZcv9M2rcpOCxgJCt6FnueOC7hGkW87XuMW8mUsFJRaNaceRd9o6DD2/ph8CClvFDqJLEP
2jMwPX1MuoaZ5I5ltDgsnLV/drvDFAaxL4INjKJOvtXugDY+2X9sl4xURJaFmBuY+jmosS0Katwx
TfLNQDCs4dTyzHP3R9GNKwVZy8ls8jhmoDqeMNsagEe2uot0gfGaUKxtkM2gjXhQCAjBMyg7nuvB
e5GheqEtak6Er5y7tt9uxIMowrBW2Gb8nA3+v0MYpbHnrilW2Ip0JqpSVVHtM7ABnEXD3jI5XlRL
D1cxhcoB2iBt3Z+hF9z7ILqIuRuufJFlwUyk5RSxShS+gy8qow0h3R1LvGM0Le+3TcvilSbSkvQA
OXLi8XM4Q6GkqvQ5Jcm9CEYcBd34TPtupTJtOVRNoOWoFdRW2eyfmR5/TAnE5Cf95qbLFt2Xj7mJ
Sd+4yILV8wAgWOZpEldeV8VNWB58MdzrQWRxPvAjEMnBSppg25nr3/+4ILhQmvbHSPLzxIDQiJcm
Dj+mxQyFtf8+2k/7iucSj0aqM8Z06DANjP7L7S237YRx+kvHBdpsgBlnJK3b+5TNYbrNGzaDPggg
1IdR01WNC1uiYzI3OkOi+6BYQnRsg51LXRDC8XZTJylIAgF0GbuvQRDtBq//RaPpwtPPxElXDm1L
LPjNafzH/qRV1hGx6Og8UFQe8ibKwEPMP91eRNvmGwkB6Dic2seV7DwoEMKNIXWOzuKLO9DFdysH
piVLM9GUPeRatAuKojMmK/UnMFJ6ryBzTO8riApFu0UMHdmAvW3B9M/cztk2K5p+jSPbFutMtGXi
tCWaSW5wdq4TR2z8DHTcW1W6r0sv77oyUrGMipPwnLuKRSsfbNkwE3kJ0cfeVzp0z3RQPCZKYcoz
91es3rJhJuwyy5yqa+beO7e9v52j/qXE1YQlazx01gUzogHlmdaasfkcsvkQKmhNLUx/dZg4VcuE
LKQ9FEn6K1LgQKij4YMrdl3JP0y8aRqVpWG9nAXLs89h7s9OnMBQPkacxUwAZlvXrvT6ZcGiDcuJ
LGW9032TbrVP1rAKFqwyM4GXXE6L6LWznNk8bzLBtqEI7vXUg6OrKzY+UU+A8X1qku7ge8kLJ8HT
bQ+2nHwmuSNxtUM8X9DznFTPCjM3yZxfBEm2fOnvVdXvbr/GZndGoKhllU9lKqezn0aPMyNPXbts
ym5a61hbnMaEXuZOXzd1DyHnYXCunXDo384+8t3bv/63v/+lCmYCLXk5+ei4gsWhw6XADZp4XKaN
A15Rekg96OYFxS4SF+TzuDHiNum6/5Bu3iTusNHlo1cL1CGiDXBUsVPTYzbtWZ1s07LeSveZjI+N
G24r9bVla/el3+78t9973e0/PCIgjeq98co6kf4zCGebgo1mHE5gQ5pxyS3qbutdbzZBuvMGfafo
l7n6DFFcoHqj4JENFXpu5Q5DvnJ+XfRbMD8DP7Vj0Sf8dMdrV3K637b9t195PZr/+JW9mJpiLvEr
wfwLrqEHoIzZUm+L1IvxSwPB4g5UtHWfxEu2i1IXAJRi44X+vq0uWT09ZIpvSrCC4H+jmewK9omu
EufbDMoIZFcFD0YWBoZt+TLP1YY1IGjT2aZalq30q5iDSL/YQ+rpkLjjHmWDuuniOXq+bXC2sqsJ
GQ0LtoAgfYkwD/G9mr8LyjaQhU3aA67XHViSa/1JDcD2qn+78CJFsdUzgCMK1fJ9Wq5NnNii+e86
wB8bxJeuYgXtknOY0ncmqDojMvwqIOawoTqCCftFfZeBjv4iPa85dmm0hqSwLoDzX9toddCLEbP3
56X6PNf739RdKh58uetr0GyN8g4FMcCP3+a5/RQ0/gHzBAChpg85rOfqYdGnla24vvFvVmpcptKc
ZfOckOjshsU9fkqQVFtveZbA3nneGxjAQLx7YUjheRnEAWlXDjWL6AT7vSl/LD5hdeomyrvyuGCo
jLIYux+hIq3GK+z6rWLZMSgeypLCNrtdiVFkOE3D36Miu1rnnJyBE4JrsOIdtFDxkvy8gvbh+ssQ
Hq7IwauPqSWWWDD8s/Vfbqk+mOhXiQmLKdA0OQ/O8IrhAT6+jPAcmqkn0rJd3dCVJfrN7vyXrTHB
rwP32lDxNjlPXhaX9admfk8gZHv1SDKQrR4Jqjlin016OwF0X8pgg5VBjIamCibXL1R8w94N6XJK
k36/dJ/a8NL3Yjt6w0q+ZdtFE0ALzIzXiAzAShwEOQBaqfcgUDyrwyHul3SrojsWPOTj+Ih3PnbV
BRlS7uqdy++p7DeMVjGi89X6GcAR/P06OwA7SIPgvkmmO4qAKF2gi4dvHlgdoXtwhu3fNnzLkU2N
6IxsO+N90rYnPu8TUHsEUrbfG5nQH7efb4mwJlloICIxoMXSnEpSvSk/utQZsB8fe/b1nX/4jovR
8NIJ5+rUZzPAUCm/rwtn5UJluZCYYuCiu1Zza17BZli3ccXJoVdWJ12Aa5GPj9rJPHCV+ApOuKa0
armrmujcdO4F2sxNedLF+Nq1+VuWYgLQ8RnuP+0a6bbNbY04B2SBR0nJ6NGXBz+hO5bWp6B8qPIM
XNj7SfdruZrNsIxcMCK6oJHfVyeHR+jvRqTYdfWIbiFha72Lv9sW/T94btH6OUgO2DFh/ufOlace
BEwfsi1qAnLVvAxDFTjDKVrGrItdEKOd6iJY46ay3ASoCcj1G9fXLhvYUQPagct0PJX8kI3975jh
yu5cX8uGdyId7tvq/ra//H3vsfr/9Zc5y/w08Pz6BBCqugucTB4xsZI9al/Xpy6Q7uMAApHYpVW1
MrVi2yEjvwoKWfYjVvIEcvfHXHZf/GSNhPHvVxpqImlLJRIopjXDyXeSn1p0l0zWW8an+3QqT7nM
drfX7O9OSU1B8CUNcpdVWXECIc0OKPZtS6N/l4w+hU6yhp77e6yhJk42q/xRqQ4atVmukwfhKh8Q
/Pq7Ulm9nesy245STfvIyYOD7Ps1wn/b3hiRIGHuJNUM70GnBdpyLb9b/HKlaWl7tuH8bk+JToKI
HkG+9BJ55DXoi5XAbHm0iYp1O6qqJUjoUbb5HTQ4t8BTv97ea0smTE0ALAQVFuElWJI8kRPw4OLz
CKWMTrtxBEBUD4FHQvSmbaZ9IdOV+5HFwEw0rM+aGW3J9GpgwPaQBBIWbi7STd/wFFLtxdfb32bx
/f9DvspR9V0oAG+YH7wAmlzXmcEOmUoyAUL0FC3ycPtFtu8xXH5gTupzTNyeBkUPLUhn2umZzsXJ
Z95KGLs+6f/zQWoiX/Ma5C+51w2ncGQ7PutzyaPN4MmV4r3NwIyS8chRZ1JRPZw4J89dNj3Lqfng
Xjv/DcCFM02dmtvhRNh0KaZq2aileXfT6ZQU6cvt9betjuHWOZlm7qNGe3Tz6R+/i85VqS5zk6iV
g9FmSIZrZ6ODgmXj0aNGk1bX5XaMlk2YgyMUEDFZCNTk1hq2lp0wAapRIqMyLDg9ernXQH+Pgfpw
XslLLctkolKrBiURr8VnAG1wWbj7ycnImw+C4tu7YPGCwCjNgMqyjXhbVKc819/ACvnq5vwJKvAP
UzDd3X6FZSNMmk5aKmeQzKVHXB2gVNgLkFPNr3mVx4kWUHZaWSjbJhj+3IC+LK8TbAKGxL+Lbj70
c7QSKmxJkAk8RUDqlXJgqx0oYhZaPiUa6HRCo8Pi+gdP8bdRBk9eWWzEMh0cNBxvL50ldwgMF88z
x09IWjIQKi4bMtRPfkjf0UH9XnT6LgrXFCVtrzHcPesGjFSkAGq4QDs3wb5Re3989yW5iPTn7S+x
9JxoYLh7ERD0Y0NHnCQTm7boMJ1WbYdJPgZLf6wGtP/zBBKCk/MAPdw+zjJMArjN9Hz79TYvMoKB
qhpWjOATP7Kx+aIX/tayBb8ANb3bz7cYnwlFDYVsII2e+Meupe6hkwskpF33YwPh1ESidulIlzLA
cc+bi/D1JYKhYXbj++3fbvFPk74zabMir1vsvl/+jNBvhAEMdF9N+SZth9jr17Amlj0w8acBun69
0m11CiKIEgMNLbYi4fPX3Ok+eBkyWToh6OWWEmp0p0KPv0bBPy/MWzkSbTt8/fsfd3g9gN2AZFl2
giE/BYRCc66c1hJrSxQ2caRlnlUeerLZic3Tv0D93IdOf0DT7UFDhPX2LttW3/DxtCvJnC4dOWoO
+LlqdoHb7zzZrwR5SwjxDfcWXs4CUo4ERyD5JoZ2y/uMbetCvij0JyH+vYKSs62U4ciZFBA1gtbK
UThp+jjofJ/xJO50J87urPe318qy1yZQtMUwly/CQZzSwf3Sq9qJm6b7WDGImpDQPpm4F3g6PSlH
TFuixMVJ62UlDtnCrAnyDKMOCG8kgyeeZbiRp1GwB634Yxr+M4P9qfOLbdPUR9fnegvhNvLMh2G5
c9pojfvdckU0UaAAFTp6Ad7j5MmBbvg8NpjfxbxoXYAuLKl/hIXYcQxwQ/O33dzeLYtlm8jQquBs
TjgB3aDK7hzBQJntvC/R2iS97YsMx0cFFw0x1shTyMhn0rfbKiUHGso0noboa9TwLs5Tlcb48JVT
3/ZBxqlP2zCswNTgHNHaDf5RXtEi8OeBAwGTwV1ZNJuJG+FAEnSky0ktR1mjcTE7A41RKdzd3hHb
w41gECJyeSHQ46fK8X6C3erOyehKocbi/9zw/4I4mk6lCw2hMkWlwf/ZUyeGntqdVNVKrmDBlVIT
3ynKBvILaducSKBAVuORkjy0gfhW1YCrzwkAuR5IArZhIOd76lTJA2dlcExFxy+yrDpIPEbtSnpu
WUkTCophe1IL38HNoim+EBb+qsdx5di3WJkJ/XRmNHOaDBcLUapdnQYY3mo3Y+Gv2ICtRmHSZy5e
4I99gUhdaiiMBGkkQHBW730fbLX5hCK+o344+fxvkES7QKzpt9gW7Pq1fxzTEXobywxu85M/6ifO
xXNI+FoX0LZi13f+8ezZzWaMsCJRCnv0vTrMseY0LvDf215jycNMiGfQ8XyaUEE7qamtvjEZJRuH
Q3imaCuuH6sI/LGYwPdJicQ4wjjL7bfaFswIBK7oSRfBW49ormxlNWUxmEHXzjpLVmDqdefQ8OmA
lUTjw5MYIwHCwstlzGo0b7J4nHni7rMibZNDE2q1hr+xbZMRItyQ8igRUXZycgDZ0JoNOpDsLmvH
jSUCmdjP0pkCpaWWJ5lnkOaahm7rQ5U69vnyq02ytVFOizWYGNBmcAkYgeCe0SK2pftWQ5Vjll8H
tJtH4W6qVRo6y/lmYkD7sB4nd8D1HO0+NFiG7oUAwyaSN7C7iOyHVwSH25Zmmb2mJhR0grJQw9JA
nZqyOmvdfBYN2UoZbhhv3jB38c9UtWBMF2GcuupTJdofTtg/zGF36uvxVJbt++0fYjEQk4pT5VOS
hQPJT04bM8jFtPHUfr39aFvUM0GiI4TpITUWQQ8IbfB9gO7YvVRUfipEJT5DL67c6CVLN3MNAAcF
jwiUZNc0G20baaQNJNE+8hAUnMuOPVeNfgRC/YGWwwY14m1RBruimA6p+CDUlpooUiGc0aVN5hyj
PvnqO8Und+oOVTB97MJiIkVBmkETNvXqNC56hDaOHA8Ow7hAUrG1wXJL7DMZOQklDvj6fX70xuS9
JtUL9NNWrosWGzNxojNkyVjgz+GxLUBX0nMyQwa0aJAHs4/1F0ww6NLpcJlwJz02XVY9IpayO1yz
1pbG9vuvEf2Ps065o18RGNRpmTJU+zHZEFdOEoIWQb7cdhVLHDWxn6WYvToHCPnYeBNA7jl341yD
TgY+AzSEbHe3X2PZY+f6gX98yFyFo+wFQ+Un6aDZsCT9HQHqdHv76Raf+w0F+ePpbTMLB2R94ZFK
zJ4OVbWZneZdumTZTMn8GYQRGAb1sT1JtUbmbdsZw81VGE1BAD6ZI0RC5G4OIsw19UOqvoyZswq1
up7+f2ldmPhPV4ELwe9ddu2+p5iUZI6/mxfQKkGAIKZd0ILCMduolG2KJMLofw4GG7myY7YPNG8P
HZN1SOfg6HjNfe20rxiGKLdQdVgr19teYCQItWakmAT1jzmwRyjXz8Ue2Yf8PJSyerttF5bT2wSA
ustSQ55cBseK85R/SQgm3zey4qxCnhDoOaaNB2qEYikRM6OW0Ppji2dCQxkJPPeaAR2nNEzvnK45
LGE9bVI/WiMysKyeybjZQbQXvD49P4LIujgCHI7CIWnCuzkpko8FT5Nzk4uBgW+l4Me6dcNnp+3k
U1Z1HOw7TbN2ybta018s/HeS8ofnUrYUXT5CK8wNxyF4CaYWQnUc4kUt4M30uFQz6/aCO01wFN7Y
ZPdCdqRPY+UiceFJkqypJ1nioImtbAvAuKul5qAECaNt0w7145SUOFWlCh/pmKz1EiyUXtSET6Ih
z9KsZ96xYHkUN3UWHTwHHB09GUBC4rnZKcF4C1CL5UPbND/A5DkCERz1Wxll4dZN54dw8l+1Fzmb
Je3GnVsRtnOb0Vu5/9gMy7iJVBTQToXxvWPNFuJtZCOSHx1QBe6moUqvVaEt4GnQX/33QHCbocla
v8DG5wQ0Pzo8hir7Jyma4+ACJgXOp26j5u+pXFJQdSWvGWnqDa3y70qyh3lMkzh0251XdvGEh6R+
Cwa4/DXoui+dH72JNPmejLKI09KtjoFourup7sEmk1UKaUCy9hmWY82EY/og9h2XIkBLINVVGyve
9/s8BC/O7fhl2QsTNCnmNq/VlV6vhS2O90yA4CvONCYndl4TBGujDJb7oYmYVF0BNZE6WY7+lTjG
adNX0JSO0Gdp5u2Qz3THr+p3H/skI6Nhop7F0pUeKJYTtkmHFPPIJfDzZHLqlZQMhIu2VqGJU1x0
q2WGeteRgqzmsIiCA4Ph/UjKEoT/XrjHcv6idMDAUICUqoVmnV+kX2Tlvi+sfI6K4r0N+D+CJV9J
M+VbX0CLS/n3WRJJsLkEj9HQ0QcvCs8NzbtN1F85uF3gCyotnjyafZ2isdoAcPBvHvjp3VzCTlNM
EIJcTu1YPv3bML4tWg2Ev3qvpvnFZ8i5aup9CXQFtEUyXaCivSk9AqqM8EsvkmfVaFQ3E/2q2ujQ
yGqnZPvKRPVM0zDbXZ8TuMFBJ3SbLcVWsP5Zz/o7wTG3KXnwvYQ2cEH1MURbxkvYoVPeXd3i8td5
xz7goDOk/b7JurumSna1ENuC60Pgiw2uTRuPuyfPo1Fc+pkbX3+34Muyd0fwc/YNC+IUyinQelvO
YxaAvwtYEad47Hv/CJXd+yLJz4XDH5N69mISqUNWuOde8hgclsfBD3cJX3ZgxroXfnMUzXysHHq/
iPELwIexbPqHa/MrJxjxGvzvZdI+9F72MHr6CdfYBEFweQKX312moPUUZeUP4HD21+XNFXIhrw5f
MfiQx4tT5DvOs7gtp8eoqL0NWKa+enmzndtlPxXeKRy8r5oWG4jlfiqd4R3wvUsX8iAeUwpoe7IM
26rU368rPeTjU+a2uEdIyAp51QuVzY7w+s6DoASIM8F+PRZ3PQ+TfVXVjyUF/VMz/4zC8CIKr98N
jfMThBtgMh9jGURfhro+FSzb10W9g2bmBkD/n2GW7lHjdjcafywTcmKLxj35Ok3bDwI8msW0rbLm
xQX76n5Z2APJ2SvyCz8GK8nPWozg9Qidr0MgykcadGfG2uHsu84rjXKyYwGSx7SHekgufH8/ZO5z
rbInKKmDfw2qp3cDKEJ2YgR9Va5Zhouro5+A0fJit6JuFjc6SA8Iq9km0GP32c3lfdmo5pNoqzRG
6+ERgyZPIEyRR9mp4hDiQr7rwFSLPVZfwyzwD2Txkbp6JPbR54lpmX/jkCLfy1Bu1dTtp97Z+qx8
SVGkjPP6fxxdyZaduBL8Is4RQgjYMty55smujY7LXQYkhBAIBHz9i3qbXnTbt+8gUpkRkREDLZAJ
81+mZZVt5FFy8dwJ882CWRcp9VO+QXKvUBGhkDkGSrqj2IIon+v+RHZv8k2RpRgNuUbLcooaXQDB
awuWBf0nZqm3ZmQqDzNxhBP0u3PugyLN8phIffQe3UaWqDcSzO9TZ48+haycbvJZjvVYIgHbFTi3
t5nSTzjWQRepblErCyQyVarbSdUG8NazGTmJTaz5oNqjhVqv7Nj0Y/qubtrFuiB1EOc0DBF2kw7N
w9SEz4MWXzWe3nzm7tIPqypqWes8dPyC9/YL1Ji2OfUEbxMGpEVL6lzK/pE4mFfClbGE2v6/ASlQ
cvcib2Xk83FqH+Dna/LWeYWX3XmebFRcrFyRgDMRl6eDOhLoop2zX5vdNyCf6VZsWGcENrPRs0al
xOzp//0cvCVdX5pleRa1v5i5Rj2T/FXB5LjcZ3EKbPKvF42DsoTk/RSzPE7pZZySX7EV11Vn74nk
lRTmLTCwNE2CEqUDbQ/CGEolzN0Q9zfY5T27BLHcMPP5D3/8u409xhxbD4faW4BVMIvMMeBhHzuB
EWCHoHLsAs9PHWmug1vTKjZI+PITyIMF2kgm9SeHyL90ajga7AbCW5gfxiA6eCzaR4lAtQjzyOsT
ln/PSNKAd9Zk1sO+jXM+QABSbA0wdPCe6jTu8R0sw2kecCkvTRTRwiVwX3VZ0dv0SFiItEiY/Us2
lMHeP/W7+Uz09kLb8USiERM8Vol6KHlTWtjawMjS8fkaO3HqU/1rFs0pSdwzJnGs+u1RETFsUSuk
e50yar/JhHx3GHytVf1T8hN/WbDkVuv5x8V6zdN6cXcwqbilSMJ72NvsGmEvkcfLjyA1KRDyfifW
KCth3TbnvSJ/aLR/LilW7zqPLZE+03iCQyxN6PWI7kydtF4pJI0Nw64m9hH4QFAZsqdkbeHJaS/w
Nj6tsvuRcs1V3dnntlNPppPZUU9JWvBm7wrdpscu6U5j0B067iseLjkMKR8Qdyhz3k0wd0nVH+TK
GgS2dTTvkB5ZBsP+X6hw6N22XlKzn2PJ8fz3EFgj9WYuxj6g5cwbd1bbWD9rAcuRWONOQM9c1VZU
4bKd05aMj3yKyolv7Jkp2P+Ea1fV+yI/ZqHw5IQ91mjww5Ekuq+z5K1DhxnptIbhbiirqHZ7ITuL
yDQR//UBkXkzwVl1cfGSp7F7b7cdnhMWQXZDlOjccN0iE2P+RexM86ZBHdvUMBbR+rOLwdQ3DRR4
eRJuJ8ZYfe6ilRehnED+pOoUQW1fucCH5YQV43ILhDlu+9YWwKEfUjfSKxoEPHp7QWkEB6UaDP/E
iw0CC5lZC+vf7Asg4xlP3gV5CLlaEv6XzCurvN7Fo3ZLcwyHxZyoD7v7fonsx8IXe6t7JN6k44DT
KkmQq5EMb4LwoUx50uZwPP1x5OwhWMiDhe3A2rHfXXgCD/uIiqDkRgIi1ujVF8VQs3TcxuWEl1cV
HfyksToo64cR2u7D4Nx6DpFK20P+p5d3j+ephHNc2KFMaHDUfSybymfSvjVpgj4Rm6hl1FJXuNaZ
ag6kvsTM7h9+6xBnh7a1aJopONWQPPBcRRplDd6IRud+Zexbiprne9LH5WCS7SwRKPwk5DQ/6YyG
fTVHdf/CdkYO/ZC5xwGJSfiIoXX/sSmUH3zgaoOaHxTj1s6elgTeiqLMmp4gRWFu26fVrEcXJe7E
+q0v4tD7tZBMgcwN2Vp1WzO+173sr3En/UkMVHwH0WK+WzFsNbZnGnO/23U2eQNoooQF8h6VY2ux
xaeM5dsPSeOOPo7sLUsDWU2ZdPkEc78K7jfxoRn68ODQsV6yjcoq2YW4UzKMEaAVMjgMrv0ftrDg
wWdsus+GTt6TJo6qLCB71SThM7yh0nyom+g361L6iOkoLghsCfIWT9sTAp/gieUt6V49+tMiFHNz
1dzT925E8zEacG5xGu0VF3uaB7iGb5uV7decNVPRLe2fcBmextr8YW2I371pwWfsDh3bun1BXuwP
Xccj4FrqJYXTTQ6ItvtI6dodyN5uiLQZVQkncZjOcj+GD35I+yP7Ufyg/AFxYxuHMkrUL1FifQFn
lkZdO9pHQPXXhOT7QjaYp2QPEmYHZdRt6InXmR9g5cDOQdjofGk2+t52jt/6fUJZHO13tNPzTEXz
OMIPEsU/eUEY8BdcS7Ir+BlaoJnf0KWv/N82w0q5RjuGiFPf5HaJoD/wAoeuj37k3wG5i5DRCcUr
zFGdmLr3KFzHy2iy/jpkEcXEax8Cyhy8OLb5rHVDcyt85jHhixiPL+JAIN3o/jVit/nWbM0BTpIe
eo32jPclsKi26PdIbNljB5uFAoWRwf2mhqVHEkV33KrlowtdiBDMBLs0+fwDtmILOjkkOPfFnsLo
GuCiRBJNjysGbpAl7BvrwqYZHqJumgus4qPM0tl9TuMgi2xXa65Jo8s6MfpTZcnfdErWwpttwd+K
cPZ3xs58Wx+2bYtfGc7XOU0neWBIyj0CyH4alHsliDnPyU7r92RacCnV6gsn0l9TGncXwCD3WD4U
lVuSsWS1GvA9NZodV+XYSUVTeIrYtBUdIl0vUx/TMjNxVFi8yaILJ1JwsvbXLl5gq62hbeysTcrN
dWMZw0mv7EKgf6odw3xqmSxohD59XVN+onr5YpS4YyjGx22yDTo3Q6uBzK9ovJaPTco479IEIp6k
u59j9PZDO0rsdnZ9tdilPqecvqkmuqIvHVB3BlH0ibd/dB9/ETmpQgWg2+sh/Y2PGNwv47gd7bQ+
9/s65Q2B+yyM6J4McKB7BnDt6BDS8u3mJajszD6XHdd9vRD/miIKqeRDqg+ABuA536z+OdxFVNIk
ZLn+OfwqapJ8H1yEFQ2+FFNP1wKep4BUcO+bWzpsqF+atNm9IG49kmb6FH1n825iqnB6YBjtwsHm
sVxYgcbQFAFOPpQvtClnYRmEAuNw3Fv01KtEa2ZH7Q594NtTGAh50Gal5aSz+MBWmaJQUoSpzQ50
9ka/Am58kRjvbl2LDOK14TG+GfU9g8tFdK69qR1PbkLnFwmFGWYMV5+8Ut3Z68WXbIh/xYghxNMW
EkSnW4yEfYn/Mt1CLGCcaN291QiKQv5VuCTJMV72+AtSq/o2bIt5mjl0gmGm+IE2EcJz256h92ua
Cl3cN9E/9FCGfd3ZsOa8+fCvDIaw0gF3pf4xxzHr9KuH7AB0dni/4CxcNRiT3GijDoxaiZOUwAEg
3v8MWxqWokVR6kTbHjgG6JJ77B9QAN5PXTwmBZ9EXOG+QaaAIIhL9ktwHGf1Y81FEZq8B/tjjyux
VFQu/6RS9kHiyN5PQYd98kHY8KaGEKU6jj9gU2ZOAUSued2v0TFch1+zm9wVGyfNrQvH+VNHfgQO
ZrLnwOE1HR+/uDe2mE2S5gR1OO9Tv/5OuRC/ODJEC4vtvspHDbhfqktM/O9mWId8NUAGjNq27nGe
uhqr3ymLDkhvBH2HaUMgVTF3sVvCP00ftRZpkWiegxF+5gsKhs1Wzf8F2T5qYA6pD/7iv8n2yQww
U5kAxE98PjGrM3Lbtw1FP16QsQ4XXZ67Opp/bcEw3s3Y5bmze4IOtZcKBixynx9CscENpYMSCZHs
fLiEw8QfEt7X/NBlwMtAWeKN7dYUexbyYkmsrSKyBP8G5IDczxi/XhDYScZTFqxKHHcitzn3oWf5
GrXoX73bMazHbDy04ywe/GgYy9OkwayAGzYAoTgupDKCpr9j5AqPt4x09BsSHn/Akvj61WUrXsvL
BrmWRCxDHmkDnfU+Ru4wK+/R3c7d2eGjimKiMzmo0GigiCkv29UDtIAkpZgCZC44cJdVs+2mxMzc
o34DrTNiAzaP8L9CAro9rk06nPZNikswjvqZ8zCzqJJNRHILSyadi5aPb03Gt88Zl2uNUkGAK8Do
boQ4KEHuM5zNCqyw8WJA9GZcEofcJSg7pbrHsxwmBayDmuNqxP5NMBeeYFimf0OzhD2CJGU7HGA7
50rVp65iaB27chkCuWAwWbt7vWTDpaaSwESRs8Bd4VWOOSRu2PhNWvOXRFN9YNn2b4uBFLSB2Z7T
ZuDLYUym4L85GSmark3WwIvbff3LQp4+WJiOwV3KwoJn31KG/em5e5eYwu96OQqV+xZX1rpnzdmJ
ui0mv8RQtYceiSwRHtOtdnfJ5M0Rz5bOR5XUWBQjkJGsWtyt3KxRPtI5u201Wt8a4A2MKDBC1GTD
/JQEMy1WfJkFdg9Y6cJkakqOH+myL8H0uIQRL9B6NmVPe2CdvZ+PaOcmvInIHL0DpigHbKYjkE2i
0c7sPJ4wAXY3wOyARAJllsLVKvzMxqY7SwLVvuZw1y0C9MnPBo7+z2kc9seOenNIGMWybJsNR2Z4
mJO0335EI+rKkrD9VGrMCjeOGOS96JbnrdvS3AnVXjHFo6sAjQ0nj0Rfum1Y/7Po6p4zJZY7BDwF
9xmAgzsUigio0TZcEQpriqEdltOMepjPrTRPTTB1F0vS4DBvjepLP9YqehgyenV9re+jqdn+IzTo
K1en9KhtuD5lhKWn1NBfw9TAosLL5cjXdrqoaAHaUAOjGhFpcVlp62/eiO6CTmh6mkYMFpwGdT42
i3mjZumekYbTn6cdy5YdkiCOYxZED5gIfEmS0XzqAU3QMM37mY7zI4LQkPChGEK/Jx3+1VEaFeGO
6x0mQX1usGJyzzVkpGJkQdXvqAStbrLc4TI+2H33hyUecWVoDeCuA1LX8jYow3DZixadNlCffQQO
kbTwHUl8Jdv5A0Hx6iHax+lI6ykoex79Ny0Zbo7Ag+Jogi4+uLahN4SDcpsDjv05Go7eGtr+Q5Iw
ybHThK2TNWjOA11TIH9obe6l4AaGBbWv+lj8JjqUj2wJwpzzTT6EzJvrrvxfTKwGDqpNUpGffR+s
WL+Pg1GfIdMGTGFtXlAvpqe2bZrHxdHhIpI9+Oi4Y99pmISP9RpYMLMofXSa/K+uhbnWgB7nAO5B
Y74T2T02AU2pVotBNAtMQXasvc8d8y+xTOMq8m7OWb2On2Rvmo/ab8Gt2+LtSlPgk80GLyubjahx
o9lzPbNvM9r+SGYMPWyy7YGlmp5WjGdHuwe0GDLjvzD2AWS2TsBoHNk8zcm6EVBly8QJQvHgOBGz
lAKN5qHF0QdyGb7zds3utjl60kOzo+eFH9DDTMH/Yn8S/iGq6wq0MCQnNN5RZVeGmB+xFtBbLGdM
4BY5MeGvyWmSo7H+ULvEED3q5jcaTFfoYbZXK0lyHQ01Fc4mdj8dDHFqOF9XE3xq8aCwHb2BJ49D
xsPDruh86OsG9hexsbj/AcjDTGyfK1zz8dsWyAx3/UrP9YbvuvdkwR/BvL1T/Rqx1R7r0MqStcFU
wIOB3IjpVVtkDVnvJ3g1465EJs/KHP85hTEgUTQkQxhh5JlNlpPawutiBfTMnZ1vWSJ8RYVsHwPV
L30u96D5vSwzLiM+N9Ue1Rmwpn4AdN9xdqAq8wU3Py7KJpnKsNZcA0ukzecwqOYvRhCJuXbJ6gLT
oq+Q5MFzGjW45Xrl4cgJO6NVts1/I+LcH6MWvMi0rfMBos7mIVqgGEW7xJ9BxKTfpMbxHvCL5V0b
m4uAPcYfNAD82CfdemmTCEHw2GVZvyjRw8vmRv9ufVQ3eTRock5kD9bDA/ke4GLwOoAhLbGrmRwy
q9UznXd1QBVH02vQoJ/wiZpKAI26G+refJONL/mGnuajZ7N9k2mYPnp4zeGtrIgLFwsMRIZGdqdZ
7OR30np8rEVtIdiEbPFNxbO2vyQD7D2iGaUjhxOMfwtEp/4tEgpLWBy7F1UjQF3ACKR0wPlyRxL6
ukwI9o7CuPsYm3qqpnT9/xU9SXH42Wt6zWLX3RAopE59nVH0fGPAq3SHDynms/vVBkioGpyvVQnj
yuziHa4Cl+jkY5FqO9YRt0diRfQ46IifvUyVzDeSNlfYwwC9aOZQ9NAdyqUv2ygOX/E0e7i3RkFf
Wi7n7cCSFDf8hpTcnxcELaFxTIQbn0PVoFIg3eQImqF91HFjLuOsdTk76LRlqM5tFrmr5/t6gBo1
/paTJfdDaDAebKv/pxlULq0JFg95KliHcxsGwNFmwdktM+NSJLb3Z9aNHeacqRt5EaUmeTbJ3y1c
YRIl4rRIFYqsneb1pVW9LBNNseE/sau22UOkpwnkGHwx+r0DhL3CGohdJxVdu6B7aefGIXCGngEE
30dMvGqhDs4kl2RmBgDm+GqzzeRAxnApMUDDuKJmtdZFXNefFA05msy9CNP4t0rIoUnYq4q3ol+C
DyjUMa9E7dlzLOWgCwPGD6UeuKwpQZJQeNkHRHlhMix0hpkb9aNGolHuFlF27XwbJ3HHcd3C9smV
FqY8VQc6oGACavs5xHM4lrUd3jsLxxdNME5jEJFy+TtG0a+x4xduu5wRUmzKfThpz8aOd0moCr/I
A85bybr1PKfBS2tCPDahOu6Ic+plWG0S82q7XDIEEjGenn+g4lXZr2DofR6p8TcszE9Tr+AZv16S
Xj/Cqe7QL/YsvHyYWMAL2k/w4Qp+YaXqtiT8IvTwLDP5QL2ygA+xHLaSDwBi/0SrH1IW/KvHDY1V
g1ZonADDQ/5R9KFLz3Pi7xKscF+5oVFlk/mPBq2A6EaHeO79ITXijMb4zFD6Z6+fsx0hoVmNaEL9
bqP0MmfJi555hrPU/ZEB6NE0ghII9nlxd78IXpfIkdqPALAh7I17iIHiBBn3KUzFUWHzkAd3Bhuy
eaj5keByHWP25kV9nnz9j8HmrR9hEh6DCIsCEDnxuB7bLD76Mbl1amiOxre3NE3/0NZ9JXgST2jQ
x3ybR3gdNjl6+UJbd7Z834A0c/SvcA4I11Siv4l8Ode2GnfsV9SW9mBfMXGuopGgSfa3Ya+HE1o6
USIdHW5NQ3BzvH9qhuaQjenX7Gr9Pe76T4J/HIPVfCXpVC5x9Dma8fZzCCZIY1NsGrp9LCa4CSGO
2ORZa/71ETuhav0N1h8der2+mwz5ButeOTxEokEHBQk55MEmPRhQ9022nnrpy7CRsGbPKk/7Ck5y
5RwSeN7g8PKwoCosIbM6yBA9E6iqyPoOxCpjeE5rsM2BE9fIT59NJLHkUUePWvkeFC16P4LKCQFM
iXhZ4Kkw1PFt+ncawxPcEd9ahUF2b84zgs4tTPtzLSNThSnJDi5NN6yl2QFaRv1ueP3IYVsGgI6m
GE29OBpnfq+wg8BXt77iWsOOFPzaQAPEc0Gm/mUYpuAYUz+UJN0cang4YXerI6DDu2dqsKOBh/sc
drM4cDbBjC7CzVXHwwuA6LZQCV8uwxxTYDg4R/jC+guesDlPrIkKAfuwcl7II77en52P9M+2rE/J
tB5WQ291S9Cu8wD0vS1WeNwRhsJoFn+WDSPVFIsCrNCLSdm3DpY7uEy0OIdDiRwebHyJUyKS5owf
jIDWA3xYI9U2r6kwiJwn4MKNiY8urh+NTC80Yi9T7R7TmF7jev0ge3hjEBpNaGoB6TUIslyxqQ//
uPgPNuVsueM2+MInurV0vVsRuUyT4Tjt7n4TEzChmgZFMLbfLMF0w/vvcLJ/Wnx9AOlDfYRqayoM
cLh8aMwxA1fY8uFr6cUzESkHCUbv+mV6gBdyc9Le/hu2jJZyNWBcNUExHZ9JOp4R137DQ+uKAbhX
DeAjG+64mptbuponqWYABXPvzuEC66gdaw1AY+1xDmZor3GIATi879F0XXR4hZVWlEcpUF0HynRD
Gz9a990j/xXCsz9dRCuiU1yGYd0XywTCbkhhXxC25Nr0ptJquiEkWr36FauWHnXK/0gkE/vCcYxF
3X25lDAodumd6jl6If8MJcohpMETY9016+3veeju0h65mjrmR4r9i7wVaig1sKIC64mXZu5vMK7R
D3vSFC5KixpBX+USUJIvkpxhFn1tceW0ABF9LsBF5jGMz6NYT1U9oKkC8Ntv2IzoQLlqiJ+TGqG9
7qjm/ldLxRc3gARH9cfFFm5CAIaxKFLnc8+istXbewMKAzhUFa/hDMYIQymMb3ugBaG6inl4U/uO
Tt6QMu07mfvUPw49xWS13mkizj6aYPMGrIbtKcoqvjBIL0VuVr9UIHsfkMD04obu0ZrupfF7gwUy
x/OVwobNS/1t3PIjP9qvyTSxirc6zFerX3alg9yrZD+iAU0eu4SBzJv6apWoS6wDBySh/IJKqhkL
VLarcG0F6o2uOafL7xGrNSeQwYViTaUXyC4wdefexQh/RFxa2O6gNOqnyYa/PdmCwrbNIdXhXZ35
M6w6T9A+lgj1PTY/b7XLwk90NGgl2petRTswckB6a8BuMqOHWC324rca4oYW1J+KcXPKPX5KB1uO
YvitWaL+/2tZaJCKOpaqGLv6USfMncdsxEb+eId5ZIf3Cv9RTJM8WlA58Vl+vurpGsGB09bdR8JA
T8P3661DyBMeVgESNrAp3PY1KwDx6zNdVFoIlfK7pOndCa5Fe75mtM6bDu6QaQ0rny26l3H2vQTi
gI2JuEKA9Hs7L6/BYA692KE6Cxa0Ft3yX9Akv5IMcOloWkDCOga+FMVzNbMtQ+Nv/xJ4VhT4Nd47
vqaAR0Dw+pX/J+AiUyt3iDrwNCyrMGXd1XZ8ClqkiGBh71VkuG3CRP1NEuiBs4yZfJ8DjLvtLUMK
YI7WuCuU7v8iGObZ1igQ/fY1ZOxpDoNPtUDHEKXP6QYbTia3+0a3I0gBuIMr2L2hbTenbtuOrq7X
EoudvLLd/i9r3A88d4YY8ciX+b5ZtqTI6HxO8EzEHVziBiLhidj4/4IOZlu9ij4ZsuiKBK59j3y1
/7CUWMNGzmQnH41BvqAFRLjXExCeEbau8pKI/Y0vwz3DwReZt5VMCazTAvexbqCMmIveZoVHpMMZ
ysUSklOGS74MSfK0kwDMO3kBKX7MBvmuJFbOVNPc04RgbObxnxiNmRrp87DSr0yFbx3qVrSkb3xd
XjoyXlBKcfmlwOMWNhyE2/5zLblrzPIciRhIGmREo0dWLKImacgYJiGDJhdGsNdgCPq3rSP0j3Vx
9tMa0yob7RvPwp+hOUxenEZsckwsLdJN149krrdyn8Bbd9h1+doIxmFFagjFesSsjgCJX3Zowqo1
S8lZN6m8xGt8SGHCBzPrCMr2ANmovlFhsbhOVJNNHqMogBIuGMCzWfahDY/uImCPOQdcjOlAASdH
B5WiF5/hYIEX0orLAU0cCWGKxQaQ+pFo8mbxyTODcr7FXUDhAASq5FWlUK7tCR+fMEFBaBrHWals
H/1GtiGvstYPv1cokl+ha1ER8LpgBX3aYyOiGfbhPwjL9AeALVEl8BSram5elUh/73h3xU6YfwBE
ocp1ssNFUVTqqUXebGznPt9MDZnARiAl8biI23B9Rqo5fewDfAgj5Fusl3sEgQWPfETnBltuvEss
hGKzQBwmgDWn5cfzMeaiKyEuSi4KNw47LGwxWOHa6wLSluCZ1IAbpw16vcllBh75fjgAVxmKDuAE
9O90PKGD5S8wGx4vM1xhjnxMtsvYa/8sN5QEND5bkSSNf63bbL8l0uzvaHEfhhqAQaTnn9VbEPJs
V8HRYMp75QGrH22vHrOOvBtr65vtSQ2eyakHeAml2CeZE5BvfuFHXQ8Ytkb25d36bDSTxyVBVxda
NhdYGVXwthRNCbbqX9SOPdiIBYgJGWSuG/QBSUyg71i6L+It4pN2jxlsAb7VBcPZoGO/i0U9XyXm
8lPPEyA3tnNQ4Cio0hw2xkPWCNSk4FlYEF/ANm5WsCesq/83rtv6NLYZImsWR57IPmP+gNCg6qO4
P0gCrkrH6ImGbqofR+hlz23Ti8/Uy/41JD0UZbGpj10/2ZNxHTsSB1sTtE1z1U6QTessYMd05/Cm
keEMGRf4oV4ae+ywop/HCcjWdpJQ8oRuee57toP8mRyIERbLx7rnVOXa7/MB1joEoGRm8eNKsv4S
0e7wzYD9h4GIrVoSL5+4Rhiuse491pHIOzi64386vIhktNj5lRa7MFreQEnd256Sq4Wb1K2fJvxI
yBVfQbq0wV2ghbh0gvkSZh4A3GG8fAg9zGKnfotOKmveTOf+q50Ny3aAEMDudIGKRowHgLUq75xy
mGWQBtQwNJ8ug+JsSTAuiYn+TRMV5TSOXhlxQB1iKk9TamNYQ6XiLKZ6ArwMVDHLaFeufTiUkK+p
Z4VMl7zvd1uE2wznlRksJYjq7U4lk34cIpBWcoMyomsQeTpk+FqmaGmLTYMfNGv3bEQNldc6bIgJ
ofLC6MxwEQHGy5HzjdjyqXVQUsE3PsB2iBihvnH4F2c69dkTbHkevBDIPP05y7vV95jQITZcQ1Db
zL8HfnzLwhYWrjvjZ95kV8Q7nmW/9/qMo7J+pVTi3Q/9vH+a2safpHVDVibJyrbCxqDCc3D58VQZ
C87ux80XqgdYvuY9Z0QWhiZxUkIDA5VAsP3s+ehhM3j7PYeoHQpLLksNP/L0AlkcZLA+E647AjWL
4wLPlowfAtiCQEeAzQooOFORPLEe9z9EE+6v4lAl4QvrsTSLO2JyBTX7NOUdC+e1EP1c12U4tDzN
965rmmIYOb6DbRzbTxvPdgJhq1x0BrNBLxE6nbXKGJnHshm0BXBNJah3ydYk+slMDjTGxIw1JewX
w1/RvnSfcxdNM7QUjUvAxU5sPbUmW9/Xdfq59PtByxPQTxrc0phB74e/0gX4/AbzWtjVyReozZ/Q
9Tib8pTha6ky7DvXTzRc0fOpVkFw4OahQXcVRDM7JSoBloEqAWoSPxnGw5hxFZ3/x9GZLUeKJFH0
izBjC5bX3Hel1pL0gkklFRDsSxDA1/ehX2amrao1VZkQ4X793OtITfHjZJnGvQ7IytgWbevV2y4f
8pPnZBgHBwYLrz4f5nipCKIIVkHA87tSNN/FykhKZW6U41jJFfoouImyBWdUyoyf2iS0zlpkqP+C
1PB0HUmRv8d5Xr6ZEDbeyqp7dpipsa7ru00k0rfA4kLOb6IDJKmomFzaEoixdVYqaZ8rOzBCLsUA
FMJpjO5kKHTjtREnbYiIMDX5nsgK/Luur72aKyubmrVTa5A7xh10ma43MJMiSvrBdPsWOlJ7xWvu
W92dqDxITZ3K9o8c0bpPiWHA03VmlJGoXs6JgxbLh7QRnRa/UxbP9SZs7emnrBhCrcrEap67qfXB
+dwSF8tQ0pHRfnNRW6Tkm+s6cZB803EIErLurcKlkMEotPZQQzjcTduXF4pvlCjX091H7Occ88yG
SNbXE6/xLrENblnpiIR2mlDNt2K2WrQqKSeD/VU2kJBTJwYpB0RNFetKuV6BHuLlpNUWA9CEG0LE
OS5y/7X1EoeXpTGRsAGcrW6jXJvPA1Cd+tbtp6A7kJYlYxK0S92stKdcEppzf7F6tDajoyA0aAbk
IIW1CQv8SZtK+ytT6J0OLfZcqIg52VYF7DJeRYLmYS0yH9NO68cdi8SkHj6aoXA+2XQ7h6fFDdWs
XZ7v74k5bUJNKs3wyRWF/VaqXP6gfALXpVPIrCKFb6aoCxYutTI13ZFT6hKpJJfuoYxyt9jQw0Lu
uGlfvExe4znM/gZL0fq07KsECmQe4lUz+7kmR3Qrigri+NJknv8WzSSdra88/x2JV/Tbxkl4elwt
vb3POGcJeDETvUFO0POOpzR9LYLAwQgRyOE5rDBHQoQicDM8DYx9xvjuoRKllGtCZdklnnPzfc2W
dNlV3PAVbYPcyEKOvVrc6nZU05Gmlo+vzBdIPBqVPHX83UlHkK3KGQdbEBwgM/NLZyPQE2tuLLNd
sxmLtQy7gyhBpw6W39iMb62Zg4nc5/KDfahesrEYwTaHpCe+dOW5WhH/7dTWc2FHdgLHOTDS57Rm
+4LCjAae43a4BlAXGDpl7oBQHKqJzAwikGDXncqhMNFO9o1cm3xl6L4QYqj/9qYo4ClhOZ02PkWd
0oLoON3iqGJtSLq2o7ZXF0gh9jeXkxIvqisrdxUurduuhexpH5hB1iCmPvUHWd51wA50vPslgx43
LGg6MGi4lcHZbSUdOq8AKEB2Gs2i3aa9Y2cgpKZjrXsjGRd81zGRtfgJT1WgApvtCYrjnRImeoiG
hsPF9or6JfKc7mgFFRMxzWf7FbbldCM1qP6aQyHb9TS5o73OVSbI/o4HxKVgYgSDLBGB2BqVa82r
KnOacuPUrC8hbd0E7RucuozvUWFaHiktrQ26kntG/BiVPUALOVLuHi0QoiU2nTo8s7QQzLGpMfDf
xVBEK+n0cKBK8QFgRHfbayn8Uz8VoJqLgBkCLy1lVYK82J6TWX/5c/6TKW4LzIJvHSE7TGYd7w7X
DvEg87+VMT0bkppqSDnSArY+EiM0f9IZ37nm10QKXVRalhsmZ7vcnlD6CjAftobTiF6YPB1nyz4z
mt+7puehlckfvzSvureORawPWIL2EeNfyEOWc1vZd2CQWxXm7mHsbF6X/guQHl6igLxgeeHWtyfN
CLQHAzO7s5DptU6Hl4aQQ+2UH5S39yDU9i5kW/kqy1x/14EfQXwCO2c3hsovZudsDcQQS/S3Sjk3
wl2+GeE1dDxAdiPPUownx3SInEIxWDMU63aD9s4mx+aaIeOtTSN4naQHUy6I/qzT6hnC49b21otO
1F4mut8wUKOnJQfigKVpWtndfHKS5KOX/odZ5regKQ+BUd1KY/JWfPcfqESHyMrpKCLktUi9cqPI
DUzAuA4UAVi12tDUQVOPbUM5UNzttKDIUfpkddNwZMESBGt36ANg5aA+6ix8Qd9HvQzDndvLQ9JW
T1Y9jWvftM7LeYRVKX6aB79axWHGykabTjuTaK2NMraOMxcUbiklBZeOI/pHJxpOXew7W1ZD/RaO
deQJ/43F8GfwGgjoFFCksSOG0fGFguDN5rNVvfXPFgw5CsC0OjuWkKDuZL4tjyPsS7/ls3zWPn/I
hhSGNSuamk3cQgTFUONtZj0vDpU2C98d+spdL6vvlMcD/CLbTYrfO6vmmANixy3TOs2aE82mdRCf
9Cdxp707F1e8ixBcxmuSTn9J8zwFfIO0vCEnLbXYKvG9Mw6M20BLKuqyOEjf/McGrIIFb9Z+pKUj
88JoN9pYuDDzRUC1xY7JvLtXtxlUtc4DZzW73af0mTypKt+xmXda0TWd3FFTEvOAeogJtXK+tcXe
AVUXr4Atf8COqz27e5/7Dt/E4ptad5J2gck5qF4/XKIUOtGuDLX2Uv1HSXlP8wBdl+27K7sdDo0m
0LxCsAj8BcKNtw7c5iLpjJYtmOcLrziY+IAC+D0LJVZmQ/ZLfQ0cAfLdfbRCU4HYUDDjJA5pK57m
MT9FgX8vffEWEl/Sct8w4q8fciNpKEZnliwWj4Ejzu4AwxOxSRCeXJ/41t6SnqG7NclzV0Cn4wCY
0v4jVmJa+f7iMxP10/JAUCO+9Bb9UazYwpIZinknsZlGrTpA+eylKuNqF7nduVe8gPnA8jhE2S1l
arIqLGcf9eOzx7zhyEnxMgr3Ic+ISJhwW2bG8G/5WEDN0XS53rc00OdSDzsm1TdUrGfXTJ5sPbz7
5F1WDH6qqfpoVXN1g/yEe2YdghpsjGH+x8zimDnuo657tWVX60krbe7TcsDWiCLF9ghOsOyz7O3f
3pD8wbFNJnl8sJRzz9zwm9iMDSNXCKX0w5mtN+XqS4tGvqnr4Uqm57sjIJaF3PV59zeB4Fw+1iiN
j2MeGGtYLjYc1f3H4BRPrLsTK2D8FYN3kLeA1rUr/uWCcYWt41dzEUGtZLiRTUdE1Xj2FDVWVO78
dPjLvjyKMiOOt02BCD2QzrbCCnKUvXdU47TMWm7TInBQf7yoMn1IZbcxabS3zpI9PM/xVY1lurXd
+RYjpHYdHsq4/SgxBJbT+Ccd5sdMyGIJlEMVgCHO7IORyqfemORCmG3VmBySwj9TKi85Ima9inX4
o6RxDo3iCjLWbpGYjpgDmO3iqf0O84gmdRq731iX9cGScX4Mk7HYmEPobF2HC4zC9xWsd+3W8lwF
42uwTA4qQnEIr0ns7stP5L8msbduY2+XP1CIUpsL4wCuy7Jgu6LCFSxx9YmALw5jE14N5mViAlG0
8vKDPSO7WifPxeCxb97btiJ+rqziJRoB8YL06Fp6Ryj6JWQFIbl24Z2Q6V0qBcbpPDuMuJ2GiiV3
IwaHle01HzKT4DbyYi9ZYjWtM+fGW1DZKIFELuNPOk2V9etGvEii3nWZeREl+bJVAjHUH5HmqOZi
+vSm+0rzAZMAoeXFVO9b/oZiQjy3qdlVxPvAuBUfRnVQznCZwvCxbsA2w1B+tn37jyHYU801UKX1
a94ybu16z0W4FRu/4rGkJ6JbYy9R4hfbHGFgBX7orrsYCcwLoz/YuzYjjsqhQIfI+wgfDe9D357w
IKW7YC5JFbWbE4FpKLq5IPEvDjHrWOepq+4RvVNipO/4Ly6gQgzexuDuTZO1QbAls5dBdRHjifCH
owzHrZHpe5yN97QWMEb9SYbeBS4RrSSO/9UFIwC+8Vd7Cv/Gwt4RQLAKcUBUtbgSvcvxjYuydiF/
kBJL/ARTUD2yDOJNTeKX5LhnGVDWLytslvdPF87e5c3xB30qmupMCAqrbYgPNuo9ewnPke6w/PVs
fEy8PN/yc4pVMQCR2ol4SC3+tqLSxQbvT3voM/nOeoxxJRJmZXHn6m03VnuL1Am2obv4oobmmWb2
YLFWbJX5JdIp3HykH/Oo2FuDOnQWYFCqbu1U3nDUfOQqOI5V8xxO3MTKQV8O1Xvnhf8M1jBsMa0+
5W50DER5tQJOiShEEjWm5JGibE2Ztc3r4ZkmfeO6RrVJIRie24YpSYXXciH8lxOjjvedne/9JlvS
LXdEMbEip4g+k8SrDjEPnOcF5Oume44gVpPWTEaqV6mpPvmkAsGsPWkfqso8Kid4dm33hGqxn1jd
4gTTPRfqQdScOahoWvaPtD7vYV98d2x3SN3u2rQ4V30ygce+3VV6epI8ZgZPS0jaJvOo/EDJ9TNm
yaEzcCK5WUFWjSfHE3Di7wBGgRltX2tWkgRNIz8te3ytkSs3DXYJ8GIqpcqPH4wxeqkpVurcC4kf
K1OWWhUb5OP8o4TMcgRRfibrcP00+a0SFmSG0UWhgdzi0g3Ok2vLz1Ghg/rDU98OdxLacCyb9VuT
12+jNKJtmeBxHohDpXouwumM/opWVl8yr8YFGWQXWI2t7LGn9MiaicRiD7tgBFRWgU+wlirI5SyK
fYEht1ASEbvcGLqmMRtCNCE25FXFPinhuPmmclXsRje+mCLjDSFEqUsfK+oiTGDJPhxcvNOjf6rd
ZlobPWsiR711WSa5oqW7KZM8OY8woXj4Z1KB0XzqZGUYOdRXhvVi/HCLmoV1jd9te3IH8N34f0Hy
rkUefOeRv0/C+bAsjxuqZmczJ1vR93AWj8Do/aZfKO+ZnqZIzM9ZtNMusZjJF87doQeJAutj7s3T
0Bm7wuifZulspJJUJaZ7LCPrUXocSHkkf9JlvVNhPIbFTI9SJQ+MYA9Dr052LT58vtt154g1KxZ2
Ruptl99dx0x5K3lLQMjAECWD3mij+wLGYtp6RbbVQ0HqeexvE3yMumg3aDiQiVSI+TBeFZS+cgtS
S4fXxm0lAmB0n5C1yv49iPPPaOrvFPGsC6vHvWDcAUmFxLjEzEn9G7DXQ3O4Exl7McGJwF/78iTH
IITdE3vTMJ8aLlMA/4dpJkYyYNe78PHIl+VTZ8V/THArLMOtgITmWfTX7LnaL2/e3Bo7o+Lhxj68
kXG2Dy3kzb6r93g9HqOwWYsxZVMdgSZ9ABIdPCJsf86p8ezToQ30uvxJtu4UYXpHaKiGbAfRR/AJ
oQTm25zY65QhJvKFua+kAdhdHvRS94acu06fg92ET1gx1v4I2SgGx92KNLtOeQ0T0UAUIk3bGf9Q
ze8yYt1g0Own8iHmBnfTTHZlW/N64h/5CXkOcyrgQlk5jCPKcwn9j3ksS9o/DBCNNR07YGdNhwUi
NyQLORUa93Bkx0VVrrWgQan8+a0w8H2V7i2gMvfSbo9//nk0YxI5G77nOfyNDONF2kATIEhuiczn
jc99Vu0dMW5QpTdGbm+1Ze5bP9g2ptx0LIgYFVQrFfgmHtIDSRuXzjbXTRxdDFnd2polYRHKbFqd
qLBvjVMA64Sn5aGFxEGEHx5dqsm67fdOSg5lM2673p6Y+sf7odOv7Ik8QPo3kF9qzdblM57ghSXA
66yBRJ3tmKSHVtQvIZ7uafZO3N4bEjM50iD2ZJUcR9vFrBqwHXPkjRfjU2PZ65jvSPQVp0Cy9QHJ
a+RH7SuyKTkaUm71pkZ+FFXnrXWO51gaD8uVJsbAXI1OvVlunFE5m7zrnltz3geR/SJm+YIKJHcO
i2s2cqApbe30NAlzA2BO8A63UpgPZAt09p/F/BqN/ktMeUPq0b6dmWumnJFcYNYW0ovAA4dWYTFY
9dpao9rIVahHoqsmNmNG57TVL1EfXxEP9NpMsg8vlx8dc3Dfq++V8N6qrBsx+A3Wmkd7WNlaHW0/
PvsMEgV3EfO8SxarB+6lP3Ue3mTrbXVS7kLLf0eivszsUEZG/TaL7KBFOy807X6mkI1a5zeQESqm
6h7SZNhF0KedCrotGEKzbgsM5WjDigevXPj05fBsOh5JPWAbQwYtMTJHbMaN0QWWHzjaBGKJpZRF
knuloli4o36ty+ISsZu370P0BMKISncjqTLX9SiPdp+jProwt6Z/S+d6WzYCNpL32eb1tGl4LC+H
pn5pOWFXFFRqHY73RTDwQ+zgxfwU64rdto/LR4GzVgMmGA/2EO9whSiAEfwGov+sIkLIMBcIk3Pe
9qufTlTHtOnOuvF2vuNRCs+rwBpeooCxh1MzyLCwW7v9oUPTIXQB4i3e4hl647DzpfUy9Xic7P4Y
NOY5rDwMaY63Me3ogB6+5KPiLewSr6cG5Dqcol1gzPBR3mWiZyemkzl4RlCRvjBjOJBbocC09Ifn
RK9NWO3xPRDrIPd2OnwtO/5GSgwji/dFVq2s1Puu7CW+6O9STQgp8J4EySngqOPBvIvijjzPoLhv
gVT6A2NjNE0OL359WW9QLP8S/0xpb6wMXI0CwGT54KNpvtduEKw0PGe9CJSmHjd+Vvyr/XY7djMA
YO5tbOMthZy/pEPxdyhIXBlDf2t0WF77PxNKauEO8hQLJ6Nk9Q60T/HamR9Zs80a96TddpmG/6k0
RlckQekC2Vfh2uoMc9XK7LWZMLQbbxUYEbqPD2CI+ANc+ATNvMvq8asgaHhng5esYhEiWkj/mjg8
kmV16p3mjOVv1bjx47K8kAf+VLYgXEPYohTl24ynGD7wl+VEJ4Fy5QKrDK373ipeq9KstyIuzzNH
E5/1g5kniLv5F8XxG4snQthY+4sdlKrNtwbelTo2cAWbZ67ffcKrXIcwl3XRry1HI5PDYfFluRUb
4wjlzix1T1q562axDQx3u7xtjtmTH9NeSq98COPy02xxTy3/ouwNgmLdHz6Y70j4l5kX3gi7B9I9
mPrZ25gMiVi01If1Fr/F2h6CswGnEmv7XJf5KZ2/eBCWHutjufvKxDu0pflk5tWzb7PLlDn8En5h
kn+uGpvMrGGTNjOJja3k0Rjl21gPx2YB1hOQX1CBExbufi3riRMfbWzx3OcBrJr3/xW6nKD5WDdr
H2GtKLg2Cbse6VnXrU6LVWrWX2PenPPCIf6IoSvRxw3xMuV3Vvr/igBjsmQABNzsrYYoYZgMrQvv
M5tRtXPqUZwdeOd9WU3Awx5U3og3gnvVeTar6drmHTRKUDjbvDHLN8PTTxQx3QY/0k4L9C1WE0mm
pHO374BhsL1OB3s2+k3V17TThJRNg0Vfb5iQmjMICVNIRCrPPVpx+LUA20Q614e8Hss9KtFbK7sP
CLY9ZDAFkLkKVLw2U5qcYsatg6vEKQDOCuYe6zKclvAQyLIOrCpNm2sncrFuHOJK9Eg+Sq4eXAoa
rYfnPu0QdUbKjTl8mcrmNbPRvLvqgAnxrxPpXSHEjhk2AU5k3Q4q+S6SedfmlJi5eRnwNq7ZnIFJ
I9VXAQEb2MZTgelpPZbuy8jBP9HMszOb7o0hD0aikue7OgQmSnNhiZWc6FRDo2n/8vOJs+HgoGDH
QhFm4zHEJTTSP6wkhQ3+kieSML9GDFYUNs6NAbqxSgeCiabkZ3DQna30e8jLP5PfE+Zgd4fUah8L
FiUQ4PJiOSRT6zg+QC1TFpboMLadX6qpA7Ju5wcBcTjP3rPtiscRj8nKrAMwip66EPsX/C4PIEZT
3rI+P8ug/pNVhjiWhnpvCpztvabVwehwsTgnMDTJS0sNE8xqPxrVzuiDlzFXT40sbray30s/fo2w
lzHA84jjybDTNoP8ld74afM0hiL5NQZvu/QpXN+oAcmGXv2h6maKPpzWtn9HHk6xQfRgSlRkCMZZ
2fmrzg3oZ5X9XeBbyO36rJ0Uwp071IE9KhN1gSzcF4H30Xk5PskKqFW52PRtWhpZ89/8oXV9aOol
olNJUons5eSfn1FKhw2i4R8znLqd3zE7Z0Xc0NjWtZpxDDst5jwvjphtTqAyVVde1CDVMarycLWc
THUJl+x0L56HLJPFpb8SeLY30I4R/5fRA70HdGlGqWVQdpFOCwJkmhsUFLmdfeMacfOyyW/jzUm9
lWKGOeNj6b3OBaEZ5dk1oNXMDDzMDWd5bhSA2uRpbKKm+0GHgPBkpD9mnp/xnp9jmX6aY7Bj1H6x
yFbmamT/c+CCVsZ/XAV1GxoBTufMfsAGvccmFjLm8t+jMDw6+Qwtk440+NND2aFxYzgJe+/FHQty
0oy/7Lt9YEx7cIbhVXCijBz18ehg0LPmbVGlW9WaDTh6ffTt4lRrfO8J+UIoknsWRd39vnqG2H6r
XTR53ClX9uX9Bml2mkZkVX7Hq5M7F5usl5I6hj6ILdIwbsciGs8uesDkz8i35PcMRAzIJEcyDf3N
3DvuWsf9ZlEZxRTco5aVvODk7RY07MdrB0rWEggV7vnuz+WL7PsvMYsBUAcnwdAi8FTql55zT6LE
tpfWYSlDej/65mnZJkKcR8NY26Mm+3B5rkIRfsmA+6mInwv0DDvMj7mXHcMqOmkbrx1pa5DGJ0t5
xyx3blOD0xf7O8knTCkmJyYCN19LVb+0syaCy78QWhavvSxQVJK6Wxt+cS+SBsZX9i/4lxFBdbmP
a2kAy/awRbCOtPfy79L8ebX/1CO5JPn44ml+PucThMCvL0EkPaBMhvt0yqT08IKfyA6CxAm9l7hm
Ijk7V+Hqczm5D2PtP1p2/tAF6kXH4XtEiDvNWHtJG0qn5eO1F5ZloN5OguJG4udx+dOTVxGvUpuA
qyUYCt3QUc2mY4pmU/QmUF0W32g1zs99Ut8sRbIcUU0R/cgYpDtmTcV21uGRSu+xSqsPNrleYwvG
0GjN/4tLIiDWad88lEFzWPqjiSrdZfYtovrFrJcd7wRzRs50IPnrpP3q4jYInVTjXWhfeOfLm+0g
2LX1nOzNFna8s3ibI9Lctq6raqY6Tbax2rZ8CGCjD206ENoj+n4Lmmk/jLGK95Upk8sYSf/JJlEJ
Ntea32RLhYxhzDwOI57uXWAZ8V8SCDDWVSLINs2ogz8JzhMelliVt3LksBmn+ihURZrSMJlENYVL
t1PdBJDzUFvvHif8yhvETTk2yWoLUWmPv0kF0lNzKSwyAFHxEIjUJjMZKbz1TL9tTjAzHn/DYEJG
7n68PjpFoeFfMe8zEQOY2cgIs5Ia1TP5tEuh53y5UfSsC8LDWN7BQZVP7ilP+/RfE2rYD0qG9TJO
80wzAmVnNjJrugd2JXv6MEJ9MLVJvgFwh7NjL8vOaf5ntzg3IRlEaRfvjYlELUWTvfxK3PXv/IUZ
iOfBKc+iv4gd76F2DxVKK3F3tcGmeAqjIoqvoUnmQZV/SJ1ilAvqaGWTszSo+iv03XPa8QzjCwFK
Taa3ZuyH3WRMn/2YH0jCOzOUePBh2RM3+B2C+iOv9AOJfb+L1M0S4zf88lSKNTEFQ/cK3xEfqO4o
OnvmocmY/MGU/wY4SLKdW8AqZwSe6e5vxEXndIxcYtH9xRDJZBC5rrSe8eEfdevdsAlBprU7TPcX
CCH1/5VOLtFLkkZXXRF62qZ6vIRuffA1WXXQM49xOF5MNNmsVp+mGr84qoKd16V3oINLBAmVOIs5
YNpUzXRlMFiu4ZC+7UE+id4H4JjsjiwefwtW8BgZptojpH7o2TmTQ4KJEQfQpnN0uiHPaNvPXPQ4
Gj9FIa89WMV6cFIGfSq8Q9I/xlIwsddZSUbicPKSCSqBpIGNNIYPVs5ZaxmEP+UYaWb7zYKAU7SF
fvuc92HJu5BbIIE01rXfESbYN3hoObZXHgz61q3SAjikRvHwGvVEYWbtjaB/dAWVQGSRU0nkAd+o
Q6jH4Ir7NJgMBKh4AU1PdZ7/GY2YJME5Do/Sz9tLVWHccSZ7saezydA0rH9R3X12sx08allccbkG
J29aGjrY33XXdCycFxUjTEbKKzZBj5Q3uqP9ZDF76xKqURfPRdZ+D2BrEK03SMUr0n6OyxWkzp2Z
Hyag0pt4LuqjoTP11zZnc+/NcbBXpWn9qLgtwlUSQXSa9oiUEbSMGnKQ2KoJi3vqFeY+LKv3qiLd
DsGXqpd1A6uK1NVV4WTFituIfJ4o3gyZsPZ+Zr9ZdL9v5sRjaGBBSTzrRVn9b4Goy5lXxreqwwDC
jqpXZ3DMf348FX8dSAJIE/LVyUubqnVLZXrwzZECKPCekpHjUiuXCI/Emo4DIUQrfg0nl9GR/ZNF
j04hCfYZsxebWRglY6k3glFXMg3MbCYHedjgu1JzoS4pGs2L8oJxF5RecDFzjM+xMzWUv+I0uznd
k+qJFQ2Y3l6zJnhsBotYBwnFbVc5pmWRRkRTllYETNVc04xCeVYuSXkzG4N4WTKGz9NzOVGrx+34
g8zD7ERX4TP+cGZTbYjtIdOV98s2wbd+aO8YHu818AP5Tjk8xECSlDky6gj79DVqYlJCemqNrneL
bUjeN2FHKAgkPut9n5Y+HWX4nJrA6J0/xNdqqD7zzvnnBAExraoGtTdZh1H4dfPsSPUxAml4bnxQ
1lxwelDQ05Wfs2G2V7pKH3SF5X7QmMvxzBa73o3J0/I6ZhmZ1671OLI3CQO6c66sDposFkdU4buO
hQtCXb44uT2vw4LWHvtRDc6fZFfG8M6507bzHvrQR4ldf4CnuNt4HH+8jPy2lPojm5jOjVOZfUxq
erVtdfd9YqS8Nqvf20JWl8aB167CmBFbyRwza842qPwRJe1u94HcR7VzHpKqizjL8Wk0Ci7HKkUG
xQq0IewpJwN3bk5m2QN4G81F+VIwZRJfI13VTZjyZgTg1kac72twthUWzn+9an6toduT7lETbZbf
7Tyl/bPIkR1/Zo4GehFSjbHMBNxLK8FULlbyOc67h66172POJSIUqgYWx2odeuWnk9Dmun3/mDQ9
MW7lbx+bv8CbwRYFh1w4YfwU7fxo5PJa56SGLP+jSEtqQco5koQeqXtggn0HuwQHtSeWDAPylWHt
yoUDIl2NeuMzLHrExYgvw8/7eUPSTXN2klRsAnxWjZwOfQzNRcIiXpSop/g7VHG1N8fWL0ArwqeU
DVJHNKZk0WTztR8G1lcYzMZjB8F28qcg8TckVM79uhk5qeinQe5ImWk3JiT4uTAw8kys6lkHkBXn
ssyZDoyu12MxHVickOIv6jzDuTgxubj7Wcf1o25k/pm3psXEDYCTabDpmxk/b8JyFVoGfngmXuW7
aXj5SdrV+EvcFm7dHkXfp/klK+3JNermxWEzSjA3wNBtaGV33dVDw8kfEiNr9ybOtkgxTfNS79Q6
vvk2DNMAFI+Tnq95VCdg73LfT5F5zpwgfRjimDyUXsxPffoT8bfJYX5y+0sMRv9XjC3znMCOS7gA
ZTYd/gQbCFh4pk17avEfQZY/QRGmoMXDoEnyI5DnT74YQfErES14QwmhZ7L0II6oAtk2thse34LY
Hu71Ki1veNhfxdBh186GHP6sNOLdkETVvIWD138qpLcSIn895CHnC9lT3r+xNoNbMvYYGmG+gn8m
EVPVmvzKfCU5RkgBTjUrjvJekRQSmTGZN4giRgEw67Vh/TU06HNWTFftE9Z07yEMIMSE+aeajDFG
13PNcxcN+aspW0Y1iZgiZqYa6g33ZUScQup1f+opNY/JiB2ymoe5xh1uhgeZS/tIesJwECSuI+na
FnCSFYUbzI3BiSDokdCW1rzEw4TXrU/8X6U7e8GhJ9fn3jPsf17XcDynWYWzTdPU9YRQZ3Y6PjF3
xVxQY/6dJgxfBgQUYy0MDE9JjhwxGSEygRD+I4wjtWlgJS6BndjZ2i6ZKeWtCjDdr0IbMMr8JUUR
DwYTP4FmVXMzOXgBzi4KoKRZx9ypO79/yBi6V9VQ78oCOKTW83QaiEJd8amGT/McAbZyLh8wt/uf
uh6jBxXq6ligfa2jqON6d1Q9nmw9xycTV923q2OUAqccD7NZ+Gt/HrBDp0H0NEkvveJ4nU82frCz
U04pYXP9lKwzO0GlBqt8x7ZL7LZl//Q1nOamZcPlgXVjCoOCT56yNAyAsSmLlmi07h2fInqgQxe5
7n1X7sJaZ9eEp+iKYTCixQoqd+cXMJcDtnQU87CYrsLxCCfyKdxPjouZ/HHOJxLwk1o1pPI67vcw
d8axmprwKc+HYceHwXaZrPfEMVDTfxydx5akSBZEv4hzAMcR2whCi4zUYsMpNWiNO+Lr59KrnmlR
VZlJOM/tmV3DJEPNT3qWkn0k/UVmBxK8HAt8p3mR/dIG5eTse3HeTWOT7GapTZZQBhJAYC8KXwKW
tH2C9+0uvZL3Q4og+Z5yl4SOaYLc9J18+O3rlut8aXrMONPsoZPqyig/migx/A2j1uSHc2brJ1/p
NDqpEjcSzjL8TR1MIyLxWGVPQ5UW0121aSShVLpTQm6UcsA16y23qeGvDiS5Wv27OULTRHXIiGEt
hkUxCKcjF/rMRxWjcEu7Tcb2fxLEjgsSpGzD9VUuDkJZDvxwayyBu4vaYJnuC9rGS4Rtd2ubs4ml
Ik7rvUq9qTmYHJlhE/cIzhFHU6Mb/SKldj9K36heKt/I3wKBLIORojpUk3Z+zLYQmybLMjrY+LUl
qOddrNGkKslul8p35hYeSvdrBLX3Vi6w7PQSwYrRrferxv5MJYbqGwmSYxHDYeDFCEzB8rMwE223
kz431KihmfvJk3151WYCZ6SncW7rtt68xfOwFhcEGZkVkvUD1jEOtGlBt6l92Xzawi3fCi4+hO0r
omea9uiGaMB1MgITlyLcmK6dq52tSFuQ4HNBpOjhrLCxwwIz1R+INf6/2nSqZ2C20DyEdm4iIM1X
tCrfsO4Su8bzza1O63bjtlZ7EElkfhBKmQ98M1f+BwN+V2KQ2UbQ3TfkSpETMq/nUAr+dVEAyBQ9
daOMLr8NHXnPp5rb66N2XT3vsgA0mIagvhexdB92Q7E2M0jxHFhQ00kw69cahx/7YI+sa1Jj49iT
WSnSnYeN8gAzy/qJOXtucUU60ZU1veMZ9KIfBw9RKFjjn0cHanpvouEn6LMM0Y3/MDyd3ezeN4jC
W+XFkqn73OUaahLRyIMYMWmgN0G8YCjoTnlqOK/JRGGn2ZvF3mG/9NEUeYrrPVXloU5RdhzD6K4G
kbp8E1Sk5kay8f9czwj+p1QN2YT0VHCtZQ2BnwB0qD0qkKiv5NyFrfaw4N+gA04JBaYzeM4+L8LB
KcRfT5nGC1kGcO6Zq8LURCp1UTq8ox83JKWlLFueRyJxzsLVRiqGjT2OazsEooeBuW3FMZkwb7Ym
nBSnJaJpIyjsbdK9YbJY8ArMRh9GLy7+pLyU9jSpouLAudq6Xg2uzCP4YBAkBTRadUYQ9jabLeIr
Imx9XGRRkrNDsR2EjXUF4061Ausyyo4sX9J/UY9SP0zKQdXRd5v5MSdzc8w1zoyjn0HUA0rPGtHS
cBOWMSLG6Y51fwCjNu7qNE6forSz/4HgIEiapc6Lby7xM2iAlkhmUxzk6Bkox2oajnrugNdF3J5x
dQzaoDvBXYbfQgx5uW+5FDu4G5V3xodYXRevR/VtXKjoWcsWrp2H8yBTrm6CZVwqnd9zPg4nqFyM
45Jlo9sRxXacgf1wA1A1z5biYIxQT12WmI9iJve25cW+5hWn4LWtg58MT+7qOTFfMzQVUBjVwo5B
TzJMe8O9txlBfn7IgF7UYociizx8svqfo4LirA3LvOLHNb+y2QMFyRWUua/KuBVsUsLce5rn29CW
ZRCm8brvH2P3fY5c9eaMy7sozfzWGePAlssrdr3MfJQi4KNh0vn9W5D57Hv8WiUhlMDxqZoMojvW
ZZ1VkEXHryFgSWuPWBgsbiNZB6iOHoHZWAE4xLMm86VKP4Tp7zrI90HVQAOPQPw5f9q648bl49wr
I59Jet1wZ8mHY2QIkgKTe8azxosrrs29uyji+57iOluF6I9Ee2KnDXmu9lglWf0Fgt8Kzdjp1ZfN
cp9HFT5jn//K4ulH0fYwy9HayMXcGEwJKRlIH4QSYF65XQT4LeWaoU66RxKnV8nmCXs075hX8iNg
06wtn7et7XnHIG/PntE/D13EtwsGyWxwG+z2ed/+boL4QWc2WbyeLJm/LYb6TypIWzXJT+T4lC7o
JUzIZ3BUcXmKqDFwgaGQ0Qx77qZlDUe6mOzXuWc1Hk0WEbX4lU3bccmDijcjXRTtdKrpjVBWguF9
2ZkUV8Q8lIW8kPPd6zi9mNN8WQpeAYDWySE+Ov82pVQn6N8VfOtlSh6W1eLC6a6m+lTlJ1eUS5EG
YZayA6V1dxGYCrMSKR5IH5ZdhOBWzauVeHwzppmLRt3a+znrSbJAbd0snexOnfSdJy4FBSDkWPnb
uRbNdVooBsnZtmmGSDyxKk78p6VqEWbi0in2sW1Y+94ylxAtClhb71l/pXTqR2Yx1Zr1OpYSHN3o
GA7GUA3ZpegLeh3gtxIDhmcB/oqcdJe28wN0XXb0pd8T78mil8Y1W25lKdamvAFjIdSMVZRP9qbp
m/6rlDQ2DEy7J7sc5lsx1sMv10EuLkS+PC+uUUOdlg4lACbSymyY7T2WZXPVNBY9T6CrcLUNKDVD
hUFbuHX+jvUdkJa7LO+JUyt8V1P7FGs3OxCsi/aGYbTHAQjGpqggEnYrAaKRwsYOW2X/0rIY9uiu
89bv6WbKBpjukRh5hQmSpwvOBwdSrPI27NR+TE9zyALszvdGv+D00FFvnnPKPnaA3gTd5NXaHSDq
k9+ogUBkZx3AwxqIdqSREgeWXgL2/eL6wIVcr5TnLq5ikyg5uPJMesExKYpyXwlEbzUGzYsc3YlP
RxbLH8gG9IXYZeH8oLNbITiymIUsiLvFcf41o9RHQCX+Fv2bsEfp4rcJqpH39lCHIwxKqCeei6gy
EQnEq4oN00v2fRazmKzZxB0k+NUNYxWkEqcaNoanvrWN7mSQeNv5aU3yG5wJIz5PFpxOw9qy+032
qswASZbkOrMKDbQw1AhzgkxbHXX5yRcdjIzCjRls0nRaMK1PhBmGeFl2wvT6E0Fp70Y5k/uVqbL4
VfH878uBLWiKoftj9BG3+IqXrwjiNxnoegRqnc7NTi/G77orck6O/o8FbSDMyGnDfrdxQxX9o6x8
a9d0GGKD2mp3jcFOWSjrNyphv8Ul3O8W4ZUnv3AxqHSNS/11m9+B4WZHZzKpFTFTk7hzWX0SuRLP
QzOijXLKnoZCgIk22F6VQRJdTF6Lv1RmtttixrKAMxlIup/JBi8wkOAYz82ml715iRxGPSMtsE/N
TfNc68L+6AZeF3aE3U6k5l+zaaoXCXeNapjCo9JDJ9vadUykdlO/sUXoTyaLYuoDuHxqmdd723QM
7g2Alby4wQAZSLVX86hDk5jdVZBjDGNFyFDzJrmQ9ceONxCttCxQLW3ijDee5oLtTE6lBRGk8dyL
pPwDMa98jFq0W3uKXQYXGR3yRE0vS5oDQhnjJJzqCiulwD9V+k21nRwmM5F01S6qPUKzZme+1lOT
Ec9Xrb6QsMRoVhENh5mnD6qnLGhQjtjpmJ2trayZf8B+fZnd5WHnufE36Iv+MKbtcO3phdmzozTv
tLnh3+Z2cAFwgENHsj0IVKDu3OecNxsD8C5JOhyNBT+MztLxj1FW1cc0xPoOyNF6qRveCp4QxGlt
4hP3YdZOSN7WeKmi1g8dkeDaC0DkkTEh9SE7xpvGmE8CLTe02mU6z0Vag3LFnqPj4SsPhlZC9GXz
kvoYDvlJRs7OynNNpM7Q9SafRX63h6G8FVFfradkfeiadHWhWN02oEVxW/ojcx6xpvpF8GO9jXOi
/nWm5FnHBl5+UCQWA7EbAMRgu9iSJLFBbC5dB7fKtN/ZcIt9rMQvwRB3HgD7Xoj5kwwygBMYFeRD
EGjFrjIawkiSJE6a+owO5bFuI64p+H0ZK0lJ7CLd7VGUCBS/xcO0d2P7kvvzr9nlyxI+g2zl/Ml8
9eHwjYpqtXUA1UAS3C3stin2OrRRCfdHHtb/HfgpH0b3mLo/defRdNl8I7wg8WI3mVvzHb9HWFKz
2de3qda7BvAANn4vT8HitKTKNIrffDMWuoV5MxK2QYQRlwl9CEzAZubV5/ro9AW964l+Wv8qZjzB
KT7pzBbqAKgUZ6ooz2acvuu2uBUxhivbNr9jaoJU5FxT3jA1ZKClQyOVOHsNc1f0tArDuaWsubs2
HNkq0K+QPPYiqHA6x8clKV5n/oM8V2fLYXqt+2Dc9ATO2zTFHSARCIzugZ9tmWBTjRJTUHSBUbJF
YNkyTt9Tw/42bc58vL5u1hFFIRvLpMvBSRFZ+ydv6Q8HKMNCYpdZxT4CcRkaZv3KWoWVNTQH5UAj
urVCbe301g7+ATQiql/wGgmFvTk/2SmM/B4fDdjwvqdOrybNtz5CKcFWq0x/GxAqwwC3eBwtf1IN
sz9wthO0YxQDzBsqJya2hJaEsrWAThz6j3F5uDCa2G9+GiUvh/KeWePOcqIPW7OJWfKj4ZjH1ozP
Rhoc24kcxQDMB0H6lZIefeKv0lNfBT/jkj9tpLHa5ykgvPW5i5n9MmnCOgpIBXkXZ573jAEYVv8M
0e/G/qyXKQSPi59q9Udn/3OjB5alK55Cij1M4JF4Ujzb3vAUFRKobze2l8VEV1vBq4AOiTXBAoOK
sQkcvog4IzqhdwsBzfUxTE3vdcqmfS5eCridKU+4b/Unf85++aUJS5uZdeRA/JzrX0bcbSbrK0eh
NPnh0jJzdSkaAFeIeTZG7OHskUZ8GVj3zrqEAsvJjTtNpA/NszFV4srv5PFPB2PZBC1u5lGT37Wp
UsAXOmLK9oIdKOmdC+7BTbKbT54ctQQSsoxMlEO1xhKbfaAwSWR1/+6r4pVX3K5WeteS0Fni+h7o
Fo9Fy8OxJu/9/E6iimE937L5H7LvyLDCuZ1NEJ5cJUZ4Y8NjHNOPZFQ0M4i/BBVPUD0+/SazOWdM
nn4vNPEQ1VjA+cCOvjh6hXpe/W/JiEGVHvq6qPeZMR2sWOARoH1mEisyydiOif+dj+1P3RpvwpqH
3ajcj/WJRHgk4cm/OgvrSQDDhbF+CNzsbCpfnlrMUF0xvyrvtU8+TSgSm4TcstUOn9ZaaznBdYtx
jj3pdkWw9OU7PdeUBKR0WcYrc5AQYhAuLja70YMtPzectURlJhNrKgkObz/xMSYWP1/SkQwrzSoM
aEH0DNXUuDi9TUOPCJ56KEK+k/FIZVk4tc57n8f3WePe4S2wr7IS0215b9bnszWiK/cwK6wczthJ
TITGCCF1mTwFijbovsW+KrmvrA+CvbhPxTJ9UQF4dFZDTyEAMRhDu1qFihXogfOH2Ob6NGTZeJAa
KhKoz2JRt1Z6eGkmNqMNjvewrhP8l13J2qhU9Y/qAvuZ8Xk+JrZbES9M+6sZ65LpjauZFXCriF2o
4UH0OjAn0dxOaTvwUjgbJGAwm4ux4Q3rWB8J1TOUfCpj3hV2DDQPuDnFgNj3a1e9g+G5QvM+20sM
S7Q7qBkYiRaUKxPwT/wBxa2YaPojRY0gjOzILYcHXj+VafEJPQ3MfNpX+zLjHCwTg/m5fQ5mMvcl
EIhQEJbZuuyND00sb12/zu0J3gS+42+xIi9ARRdzy7BN6/pPYk30RyAA8uzpMdjzvSGYrNXBG/AG
2qX7TCE69zoI2VTIYLJP4uxM9OeVGoMNhX+vdUwXFW0AuDH+WQb++bTNb7xXCCza184Fug0oxGZB
4eKu5KZM+QHasz9gwVtcNgZcUJXMjK1Lspxqnembjfxv16M2MQKBQfNdPWz99e1Y41rcUFHzT/Hp
FxKZLjDWuJSFAzvYGVPLQaH3UzxiJ9Iu+knyAYHA2E5lxgPdfUdo/iCAzvWMOVMB0es4D1TuXSg8
OOROco3N6All54WLJtKZb9ehyuNbPLl7v+0/l4zvmJ4HrDBjvWs5MWqzynZEmv/AELmyrwgXfoQd
VSfoO+di6tE+7YvFKA196EvkjB2leRkDSvhoD0MLI0pEDwRO2yq9uaP+DBaTNqVB8AhRGJiVuNYN
pMVMsT1YUS9ygj/AqTZZFBFMfR9vez94tYEhdxk9mkHQx7uaUwOOR8AbvZlocbIQpuf4df0iQPKv
jqbxzyzMC1dzHsUCogGj7XTitggOoPYPtlbPkZ6uJX/8qqMwCbd0GPvjazoYL6Bl0tCJZrgNI3Os
Edub0gGMZ5DrDGr8+ZVEX+HMi4E6c0kmcV+hoAURrRMdhgwaisDNZ8Rot/3ikIjXb8pDRa04fLQG
ohW4TzJnzwR0kE92rYHMxdw6mu6tacC2LrHx5rcYyiROCR2P1LHk+k/qsuk3rWBHjx7VKS7E2qhs
byijoEVnDLVtlB4cw3qmIvA9WblXvO4OSYM5uLTaLRTLgU2Uugls7K7Jhajtxv0E6ksYxpejZqzn
g3coeIUm3G06jY5hCzzVbUyIo88fJlpMyQmX0e5N++YBBZXi0fqd1dHRUdUf31cXj3u4toJ11OMI
4P4utrL3cnyPzoWntqTrr3qUuDm24zK2N78b7Z1uSbn3ttWhDIp5569eQz+Iv7Qx3+fKZy21/Gts
LoTTspT3Ftegw3yYk4qk9fCRE271i45wF6+Pxs1+0azQ/yjc3pe4nr87ylUfKOweqUnrbrvDIys7
9+zQtfRdpmP0ZlcOmKYgxroZ49sBFM5XFDEgOXYCDSDCnav8Aa9j8ohmsN2KzZzvEHwxsAaxXLZU
ikE18F/mmEquhSDPzvOVtWkpH4OezI08gQLe3WTptns2LjUAd/4LSlnPhZOBcnIonxQtH8zlUliA
qFucapsgIdVUOqxDK8I2vr8S7xjfEI9bG18giMT17cE2D0MM4B1tD9toGUEj+yVwDdO+a9Zku4if
CJ2dWww1Oy6EyYYmVFYbbiX2Th78D8ult40dUbESmK/oE+/xYtJntFR8RZJMCOSIr5r0QDeIjw4E
Qhr3Cod5+TdKx98cSMlDJvaL2wYfVMG+oEMfXdcW+yUAjq0T8ZpEFmgAK2wD8VxAZmGlcXTaAFwp
7t0ZU+EQR8amoNToAALeuFW2mshh4bm2CAXwdOo2faBuqLCbKnwSLBtskPjUsCARB/Fh4dsuAjz0
GW6trZT+D/75N1/2z+Xsfq7ib0xDYwklnmg2DM+szG8l4nmbLueUP5sU45tOtbmBBEIZi5mu/Anr
MTsr+isYPqs8iBHbsFINIy+8DF1U5NkB7BAqfAUnQZOl8THCV3V6FpFgFk/e0RRccrF0OA+m78FQ
ql7sWQKjMOBTDKZiwQF4iR9s+Qp3vIJpNbGarvm0dskxmpxT06dcG/x5Zw5OtUPzfk6t9hk/sn8K
9AjspQVbAgSFn1H6J12inyqQP62PW7xtb2NTPZxJX2MXh5+ji2O8WK+eb6tfInXeIOntVh+p9Jvh
hFLIrcC/63J+GTvabC3q7cRs/O6iXj8Hwo/D0cjvTd49e4UHct/g1kT7SmY8Z4U5blJ2sEFecP+k
zfKwgP13jPGeS7M59jZrrvS/f2mmsVPGWXfi6OZKkB5dnWJNVhi0xNLXYdn62XFSK4y7YE/axNOO
KgfEI9WzIJ2IP9EVrNSHl6Q9gEQP7Hr1YY3BJ0as3VxH73WLZZBz/cMV5QMbwLlP4pPKphu+9cu8
BHc2Bb9EzYdDaWe/lPMnxpbfJvLGnu38HVEvJNot2VVl0HAw5fm5tctB3C6OPCfcanu8tWnFEIMi
zlp36wQC6hq30pRuF7lKG5aw3rqeeaulHDVYwiqXwdp3fSCGX4Wzm9F/Rs+RLWP8Yya7mHjx3ggx
/s8TzPIi2vLEnb0CEz4UuoeRuVyFDWiBE+ssVPgE5IDJbtXtczbxzhctT2dzYru9+Pk+SLhLB+qG
RncL8uTk2wvXewzAsZqhjzm0QcX6L6oMpIX01XHyC8aSn4ToUlh31Vc7wX/iFlCWNSwUu2WbJ8DV
8ooAg/E/s6b/ahMU7rydTLz7jQQr75aeeYzngYKEZZDHwVlr4l0L6g0FUpivigpBQaPdFwG7pro2
9jb5iz3rSIxFjLD32qhMACcRZDo3WnUpYc64H9gFp6PZgomtbK7KLd/2CtvQyf3vmpp5Pgs41ldf
dg4ANwY5hyMjGNUzNrDyzpY9JjLVld3ec+P+qHMvIwsFg287Rqn5u5M10TGVGO6Dt3v1VVW5h/kC
V5yilBwzzQpoqmtqkDNH9tspD5w94UhAqtS4TPxceC00iwNzPorUFk82rkmRo29JuNyu5alim+By
2eWBmdyTfrJQ/gb7pU0745CoFKa4O3knqQHIlzPzYaJ97zxGA46h2iyuJvyfI8eN2EVugNdJL/UB
b0e5w8gqr0tlwChxBMPSuG4iDED9tL16+6VKALA7XdeH/PIN9b0+CUZppxeqcsaQDg/kiX6ShD6S
+qsZWs4+kNvM0so4y2ymbHmgTWOtaj7ILgb37PmAhlxVuuwsF30wXNa9AMxxHLKZ3idVsjzqgU+e
MmIcoYE0ngfBmYR00/E8WcMugKW2K1s2Y9pCQ2cLkexsoSnmFBzUYgQtYmWFS7zMaUG9dNnT2Oq/
NtgCnq7MPbqxETlhD+Hy1V0JCi3Ug42BcrdTc6EvjWP719IYMV4UfvU0LdV6jDuIGsniN0DOQa1u
uKZkX5Pb+wfOmuEwZ8GyU1g2Yeez6bMy3qVeFxWH2Az+Sd5Ha2K34mPpwebADz7DD0l+OewmNk0n
rmYkAKCxy+LTVLOEmKJdvq67hoALsDyVKGYGxx0EyVvp938GbkR4AoL/ibiBv+p2Rzdwv4cxOw9j
fk4FzeaIonuBjhaUHVTOpH/gmtjJEZcu/ArqHi0iNZGdfpXd4GyqqN/5IBpzw344qv272B0ZZxIN
m3ENJzbRGpKBuMdjTGYEsJ9pyksONgf7bkpXu/oWeIXXQFfYpYtzNrXHTKfU+6zUhAOZthojudbe
2nHTsOrie4FlNSxmUv1rIKOG24v7/gxfPOyk8zm12Xa0ltfUriEOJAebQotWsa2V3Rt0539K4o1K
Wq6gwzqVlPHVnYNrTleo1Ri3MVtlxPIqrOjUN/XvpB9bvJPleU6zx5ShinbuC6ymp1FZ3/0yvSjt
Eu/nUppTrDSk7riRvfFrDaZ4c/pqowYlon7KF+fJayRemfx7IJk3GP7B6du7jWbXgp2hKyq5zhCX
eDcSF0ybbZu0z9IV90ZbZNft/KvPWRwBgIJheEULfDPhAnuj7W3sIjkscjyPOQwBc6lZLhrdKe7E
i13Ze2/Jb+v/lyn3SRv0fT7GKEnzLfYpTsFd/btQ/T72xqfANG9u0/EYNN/tyjgZyunDL/W1Dvpg
rT8ygaxXwYFtCJrYQEZSLWd8bmdMJSyb9Q9JkX1VlCcsNvfWNQ8Cu/E+ECXr5/IJW/eTjbzlYirC
KwY/p46zZyd1H327PKz/gi/jnfLO7tJnKuCia1wZR8kWt+hw/7E80hYbUYeN3ynct0XS+8EHj90T
PYTsnPDTRe3wGs+594P4wi4qyYvbiE/LV2Ddotb9tmrrZFczeCiLaWVDQsp/c4nl8IeDsL2U7r1n
PUfjSAznLeO9Z1X1f99ahWHQsQtgIzCjRoook5QZpxxnNmPeAqRggNsmGLsZrQf2rkjmVsEqNnaC
ZxsFjaJWesa9jM5wGLDSqIiQEqp1ywm7i8GIEtPag+FSXfAdIAAN4w8kk1dQmbR6uxHH8WpkaUyx
t5g/oMSHY0o1WFCUX7r2travDwVEkZWe5ZO9lc3vEb8czGeIufGwXZXmvPftq7ZNqP505a7CQheb
+VY683QYJtAUhGBTlE3tzLsKKmXHXEN4k0oNpFwg5FBfz6wYvoPJgFNFErnJd7xg9pkAfh1hp4nE
2aKznb36eTAoH5kdsVGIPAWrr0sbW7tOJ5/USW9nMAe8E3glKG591toq/q6axSe0zW7Wkvm/iac5
4iAeLDBkRYk0U4u30gJPW87VcY1DlJOLdT9Ze0/aFE7DSDNQqRkfmKK4CBjrtGlW33aZPSSrYgKY
bK8kxsIuZ00WeeWtTsgGLcNZw7dhql6A5hYQNYRDyChqrh2xmWVK/8i6vKwayTLbN8Iiz/8tksHl
7kTvPZkBfdwxsZRAd+kB0/V+iXh3tqianb2EZoTXe0i5+SMNyQbEAcCYbWQRTnDs6DUo5p1slqeu
1HA4iwka4mpSXu61iENchT8L3hdRkFUvCQxoBoWi/Kh0cV7/XEmUgP/5QLy+8QoJ/SJ/jzDrxxPk
LsdnigPlz9/PJLOB6Tzyci38Ren3g4NfDvdcV/fY9rnzAo4wspNZr7fVeccbbdc6xFkRrP7j0lh5
OJgekzrduRh8IvOaWwP0HSPOKezowowoRCsCenLZ/WZJGtpLhDHSP8a5d5RclWKs4PS7rn5099nX
5rnN/edGWnsCRbhdbUEswhmeG5vq+sy69BSILkNyKiKbnRtdhoCXxyc8LbAiCn/rlNwSk2D+zLIJ
mVf6Fw8H2GZunI+K3M9mLolNinlrEd9en1DyBlvFn38EWWjWJG14sqNx2RXxR82LTttyZ/Ox5aKL
Ibj8KBzipDluGKsrIMb7B9fynaM/JGAAnQ5TAsGXhPHLbMQJKNQjAQQ79v63xg3E/faNgqi18p4j
mRL5yf0EYfzkls1fKHgEi3nc149Kabsk12nIjsjZ0MKky3p5MtP1HPOXfdkZ5V9SbQb/LjmwLMUH
2yDMuxPNknA7c6YH4YTtgOxHfwnSTBn87cyeLXv6r6JREhXP3ZLHP5UmqF92+9HGakDYNhJt1hfP
yulfrE5cOjKHyCZ427ucDf5yDbrG2ac8FN1QvyGZ7Z2ASWmpCXc42IUAom3HIf30HdJYnpZnHFNg
uHFScNFouEWM75HDXZV50eHoAcYydCc2cXtzrD4xQQDwyihBHqPs1+SlPE4DPWcsJDncceq3RfoK
I+FYUu0KXMx/j5L2alEmknulCyV++OUpTZgZqvtOWDFf5VT964NZ0r8zJmElctLhBNP3YzA+txUK
C+PR+orlU9z+gr53tcv5PTfdhy+RbdGDC5jnfM+lVb8HQ3Qdl/JbSXParBngKU5oCXGeAgSqwbde
+t6lUz5wT81QrVSmid527GSGfgCyeam7/m+NMGrw9txQVv1ar8WThn8vM+9QL7xJm8J+lu3wFDTJ
14QGe3SxzT9QKCQeX+iagSBC7iF7Tpx4ZcvCoZzvxrjg1Yg8gZqME6yqf8VedihaFo3QbzGDk59E
Ea4r6xS0wNT9KngfMG1vXG/tRurN5tn20+geG2QkufVPN91wgRpKGdoYiEZsLzxxFWOlF4UMEVsW
1sfaiXGiYOnQSBjAMNLJOXrrGDh2VYzb0mPHRhvTFW3cPhRjkryw+1kY932ZP4GqkqjJgJcqT8xf
XGxp7EiGeHy1RxsZVpfQTpomg94Bh5edqzHSJCj7m9kt362LY3WacgFlgHcYlVQnHgogRs0XQ77N
9sM29tOIBmuwYfOD/JB487dqG2yw4/jGfuPd8JIY9As0VM11rxk9rouxgQ/IvRc0pm6MofptO16o
TYEI0T/pIGWTSsZCcK1GxrmnTXtrepoSXHUPEFc2jIFHW+lnHLj1VhFh8LqxCjssFYwkf/OezCoT
Hk6ol6Eszwaof+JFifs6OAbf6tKexcuCp+CCdWteaVPOexNDCO/QX46Kr/WfU0vWWioLWLXjpsTv
LzFdcc/MoEeX8kBavfrxqUT4dEsmFqR50lufdakJ0vQJQmZB1SnBG/dvG8cvFawBkJO/XUhgpcum
N50eGIxWotR0ox/0g3jvC6WjLx2EgDiibdCq/Se3tyw6ARTXemCuT2iT1kPNNBGl9epuw4Pbjtrn
kzVj2+AXw5t/UotxpKITCY+e7Tbr91YH7V/gqsGrwZYrqNEn+qO/jLeWAdzglsU1UHNnZblLLzmv
oEpDqxDDyWFU6e3uD7EMSm2aY2zk15HrPhf8q78SRGo8UeXAfBMrqDIjJqzr2OY92xZmJTJC01FG
VvQSEWbibkG3j1tfanvxDnOT7X2NIa8IRBbadA8mjTwPZZ/8cRb65O25fbVpnE67VQ5BTx64vIQ1
O1YM9X79hzPkg40H5iJLLJe5w+ozV4XeAw2OLCal5pz2M9ClCkBiV5xqGQQEGaoGz2xn5B8reII9
GI5JzXNhZimcFMJrcIlxTTtAuRn0Uk33DPM/PMWdmOdvR9ZXjrdjQP83TK6Tt2QPXaT7TKknklOh
l9j6DDa7he4KPygt5C6jbz6EimJskCQSXvfsS7jV21w5mCKO1sS6V07zo4/RnLICgzbrFXYwvROT
6tb4MG7pdBudOn9Lqozdlav/LJh8juhRq2JcP5nRcLKH7m/cp69+y1SCLWZfYPLP+Z0Dpztpr3xm
oXuaS9wEo877H58ePWZHqHQjq11thyQannpnrYZLUeX8a+1kX8qob3JM+X66+6gQX7LsX+eV/xNx
1IM8CPNxenJi4wjO4QKW7uD1+tJP+RGx922IcepBcypgq62E7LFfTaMpA3PNOb3KdHX2zu2crJe/
XUrwHAPtdxZDedmsvQPs0rQCFjRcl7redS4CXd6906oSWpn3P0tIrN/L1ejJWqU527Qsr/BiUGRB
mpGaEdoyyoRijP7/LJ3HdtvIEoafCOcghy1zFilKIuUNjizZyDnj6e9XnrvyjC2RCN3VFf7AaW+o
LAJz1QM7LwzR38lN+K5QOUHIWn8qrR3EfRbDJWBOC4h7AwWrKwzH0sGkqrpGXKFug+91wOqOI03V
vB4WDkLEs44sbYSwquehEe93w3dVlS/gpOzVDAG5boYtVg+kRNLaKuNgbbvksMPAU1GGLfLKD8HJ
jFNzKc02W1Z2ux5NMEEhDPGFMeq7GruNREl26kwrsxIIw7zrdRiMlmiYBBW8iRzBuZJxbhMpzDgM
81SxKEUze+WqqIF58CSY7C8nNL8zxnnGEByZpG01kYNPYUttYXDg3VAicIGIMgYsEiHsGrAqmSco
mOYFdWw80ZzRXccYEcKwXBhdj09R5P4F2kOOPoUwa6v51Bu0YGujYq6dateRmimemwGaLJIiiaXs
Q6eWB288qxYVFo3bC7v1YKJkhGh8bKFaoM8kS/5z0oeLYcExkmuyudW5hJcfKugn6VdWcbcApIWY
UeZB3Mwa5BDonit+/TZjyrnVAx8tnKBhTpXx2ILxbwWnsa6tbd3hUAdFDyXqHbjidah6v+EQPQjc
4Oh6TssSQFTpIvAR9O+Go7049fheMrmyxvFZJBxdufdwIZ6hFX9Pa2rIwSSH1SsoU01cza/hiJTN
NLTAeuaq+1YRwf7MMsM7pL0ebLTJ+3Ly5rsA+UdBREjru2Q/m8URDx8eRryBTQsP1nnRuLNEn68T
0nmxotKT7b/lbmKmoXkzwyXPz2kV7gsn4Siag2uk1iMa9d1RXuUEWiuf/5mDs3r1c5nNW4/N6KkO
NKHmFeFAZlzKJlFlWGb4uNYF+9kXayRFNZFcbR8o1j8RFDvRBsKXIht3QWcda+yY9CxaW6byERjx
VjbE4AHIIeqBRjjb+fxE5Zdd1Olbb/TAu2iXSdYWqy4FBeeSZ2RN8RiluqgKlzMD508lmncM4kDW
uqu6RUf1XiEBG2WANs8uxP+hwNAhN34hqHbUe/Oad/uOrZPtwXMCRMEito6WEPSXlXYfBy412ssi
NjXA2ep0KRhhmH/j8t7E0TGhAxpThyZIsrh+yYoC0cV3+wbyGZZO8gHYFhYjX8415JDg+kvk7wTY
7pKRwa9kZO5cwO0vc1BkCW2XiE1jt0Q4ZrAWgAVSacJccuMy65whLTS8dqMp2d5spnVZfSYAxwcA
Bo72MdiPxvzm+7Sy3EwDrWGulW1LtxrFB5Aw9F7sEy4EazPGPBgsBL9hIantxKjJ0J12jGjZWyoY
iH4ZqRn6dncu2PYvDUITcFlKOpEWDoLYo9jBktvhQmHkdVRubf8TFI8EGT7+KNDx4RfnUQMECS/O
RlHXeZ3yHy49BajF7BoVG1cwOEtLGxczNztRGLt0RKt80znNH2TjdfiP+V6DACULvMMK0AiCcyhV
n7PP83hrIJwcVfhnWtfQo3UffZswx2CQEayLbp8Tx+QTFQWSVm1/Bf7Og/466vsocKiYQkBQFLba
nacwwjgPccLqk7NDkshvB6zajAjNP/BEUdGE3f4c8nFVdyXOpH9mxiVu5iwmpNbs4dNjxjtOBKT/
XhiLRs3MrbyUjiOLJQnk9nUmK6nsL2w6XR5EtpcgxC9U5P4KamDy6oP4PdfnP/ytXukXg2lAZya7
GcyaLrwt7NPd09D8iOqUjZCNxXlvU6NNaA27BkaS0oqdDvJkZDF55UMDQIaAp3wPu4HVmyGhDf5g
0Tv6YkzQWZiYrTHF4CngGbZ1iwmmw30Yv8McRdzcXrEGlf61zmidyALET0fdxAUEkXZTQcHAa2TF
7fq6Ceoxo4X8bljvFrg0u/5yUVrTSD965RkHDAn1XTW/D2hTgqLbhyiJtAXiMvrJQb7YTEmvMMX7
/4X24yYOf7PqJwI0+heK54lKCw0BKiYb+Qg06wz7gzGw/IbZGcwoQHdihIJC5YFrnp34zXT9HYwr
xCv2lhIdZzzVSQjkPKpCY6sB/+VLBbYKxQePDOyVgvDOl9WtS+sJ0TVGsfxu24AlJf/WQ5gFWrEy
66+YWRFrmuuTt05bC7ZuttcIFMzeTzXsE5zHdoozHvIKk8WGkkJwOR0COPr027MRFQ4gwXs/7Kk2
n341NMKT+MGjTeZmV2nxSusmucJgVPeJ9hqyNhy3XDMUWctWbXvvYKaPuLmwOrkK1M3OXIBsN1m8
wysuT0f+gnH7smR7jYQDVw1p470VSMTyGxGqSf3wINulGnXXYWcvWFg8OJ18N0cKoMCEY75i1gIP
upwWs/0GBqefMSJ2EGYDlT2bG3Z5SrgkNlTmt3x5L+Aj0dTge8f8p0GhB5QAArvqMUXVstabl5QH
wrj4wdsAQ7M2IJ6xyKOvFjRK4SDxpb142Z1rD6HkYGC6nm1/70R5c0FHZsuculrwXCjVae619ksR
J1/46jFWCqgw8fH4AKe2n8DQSTSG0Xeg/uQ8nj8nw97xKBNDPeVSX2Y0pn00yY3AfzIwqaPuUoLh
DZV5ZWXWnnfB05oi7RAAd/SJ11GXrmgBQ4fvKJw/uPmJRzu4T3xpFiPFKWOsDdDq1eTfajxY+z7c
BZwkKk3FAV3baSQHZMvl5TeSewv8g9eezgnCe4M+bCKs2fKsuuTcGZ/yFvo2O7g6Ns8kblETXsMC
n7lcYVbDzanlUYJ7WwOgAA/dVioqu8ZWsfS9OeYvwWRIYFS69oPRPxC6iIY1ZKkgWXdWsWKRIFux
1q09to84cWRfvPl/0mbdfohaB4QxGofsop6AH77pqvVm8zdcqlOKo1725CYiroef8WrkTEGxOnaD
ypF9HKmPQuC7AzVRgeGm024SdIqjMVlH3iOIMJ/uMCKa6W6AJNjSiaZZ5qN1idBqgLyipLKyHwrE
hFiolV5cexfRUMBUcqzAxF2a7YYTJ/FAKdpAAHWmt+2mZHJVcnyM/Z1xwClq0oXSPLAkkjiR7W3X
WjukEUZ46VHQqEGo5oYn1kVH/lUWDP7yC/SN2KEr0/5ISeBbgRdD6kzj4lthzlPTgHa0bsvaAL7j
ZvcJogiBLAy1Lap9K993SH2rFZZcK0PxvufAxL+Khk1OdhCl2U6rypv8QNFVCyKurSbbBBi3/5LA
ZHMhuVI+7pkk77oaoU6tOJtUBpycI/RlOSe4Uo3iwUWvoxfANT5SQ8dkIbHnv+gyHaM0R4bQVjbE
6izS3nW/fViFekSu/K3Qk8dkTK88Ks3XlmPtf8rW6CaSabbayJQryKuXTrPf0F5atuVLV7GlmNZK
HsOTzVSwI/w2MixMschd1Zgsv72jj37haJ8dKCgKY0hEUSt9T8MR1dlsmc7iQf0HKyss8pi1Kifs
EHYRB/RoQ/+79O687uNTPx2qHum4WttU3V4ttZsskg51K9CUSOhxajcLbFx2PAI5owcqLaW8yc6Z
qyeNJ+QD0E/uwSDEibXTcC4q6Cmmib5X/Hmlw74wO/ynXeLLNE2Hbq7/mmChl2Fdf2PqtatT91Vr
rYveTMfAU1bop2O2igqKMzRfjKEuyVj+Ln0EkQucTStdvSKp11NNwFQiKx3xUzdjmNn+NPAjKH71
0QTKyjrpOkakODAdlCl5ql6wV33rUPT6e2LrL6HvWAsjQWLFzPaDPR3R+97PbbH3suiBZ+IWD58d
jP9rhExH7iXfdGx5V5rxzPLmiED4tvb9vUEEoGe2DRH7WMB6Wo5u8qKZGTdFK9jykH7JBW3H4mhM
5P2safw9qOwc09wE/YynRrh1zJm17OsbVPJWtdYdnCoY0UNC4YLjMB0rjeoJ88rBU8aFE5Y/mZMd
LaV+GzOsgVyz+j3wKOJIXRst3tpR81JVGe2G/qyOcb9U9HZLI3Ov4ppuV9o2ELYkbJ/XJAeXmE/u
bs60e4pKsySXAxg4Bj07KMxbg/WbdTBqKZDtfLhY9ZeCS3SkX9nbqn721feauMmWlXAcErQglbc+
U/MPrXqq7JpCpU+8Mdrq7AAiwoUJjCZR9awV4MnOpMqS0zT9j5rMaw7BnqXlEucZeBB93oHRbFXM
CsxvejiLHMBjTpOjas+u/xO2D04+zj/ZMRODJBUZ+Da5YU3KGE4c6CCHeL8MJvbi9eeM4SuBMyM1
JQLTmWM2cMmMrxLVmLQOYWy9NMlNzhgWvBwdStH9msO3hC/mU4nEstRCuqcglDZz/wySWaoc6Q42
HJXj8Al1hqEXQ8m4WwaavR2wA9DGJxcqT4dQ6Dgo6KOaJ5k1F660bw0dngqUTvE0oWTHoMFTJHqB
Xy/nhjm+vifHwKWAzF5V06NVk0pmHyOCMoZJ7hjOZ5vMYqSrQHQudGhuVcMERt1JtMVobKW1HzkI
mcn6IWhXDpfJJpUnE+HETKP0pDB04L3RkaKjxDlLQscn95yoMvWYQf4rMwheFVYKsAASB1M/yPcP
EBf7kcjqPXLKJN0AJcFncBk+wx+9uXlJi7zDB5t15QXzlueXY7XR/sVaChCYlFe9+7RI7v0MjRfM
fiTNTBskvQmsmf1bjjUKBhYPPwrUeJFnATQgHkrlrwL9yjvhCAUzDdWDk//Fod6I4hAln+//Plvy
Nvm9Gch0MYKHpzTS7Q+eJj/tpd9dCDiJ1KvjLSGiu4y7bxaGETOR1PdZglGtzYzxwhKAyC57S6K/
ru9o7x95Ma32kGFSRQFZRZxa3ImLRF6nPBMr2bjZVcv+emTmfGYY3mdm8kACFnTJ8HXVdjqrMkPZ
llXg9jPB5NRzbvkk4ZDPt118ZktQNVcq+kI6jcTwjW0SN8j6owoMlnbH/Grlono6YAY2JPCUcygU
aGf0EFXiq0IXm2uUtJB25y5K24NkpVkeX8YhXjv+T6EigoZzBFCnYCjPHXayrIEd7pWXqhUJf7xY
wRlwVBTzaxKz2OyHrgaw6qZxJWHCgKsi47JVGFo7blKzmYGyAbqoOYgPPMDmIzWvn1ykfkECcYnW
1DqxXhzb+5TicMzQL1BCcQaHRPA2OA9mT4grZA9sJNNtVhjL1v13/sm+UtHgVV1lETogfvMJdDXX
Fk/xh0QM0P/L2Pltdu6FIpfxNdyV8iUmCGSy1AkIY/oVoGJfB9khkUOxzh6I/YDHYxbHSozPlB5e
q589W9/E3K1S+XBmSJkGf8mK91oPWB/SFNoA5yRZjP4uCn8P8q7dD7F0RiSftRM4SykJQzdf51G3
8BIbzlZ21+iyoUtzZbwOmIvglKyr6t8z8Hj8PiKJmksWsq+ZBCyk4NcpZuBizJl56zr7JseE1o5n
Jw13gAgOIXdCg0HyWctxEBphYE3uKIbd1ng0keQEkXcZYxDzkb6hBbZyuKq42vNG2YcELSmqiSwS
3v3eX8r/DuQ0CQWF1x1GZFe5Cn4aXbOVfFsy2ktqD+4R4vW/dYg03qr1ynVE+hLRe5DAL1G3S5r9
PzFhdVOY31reLGeOsRAvAaJMpv5/JcvSY0GxyL1aXROWedOyoUd/VVHmmvzJPg2R99UBQjRMQXrD
unittIw8noL8UEnneiZI8FfsjZmEjbMcJQSgsWSvDZ1AO2l3fv8qNYDLTkSC40quxPfwvosIHGF2
l+Cbs0Zq7ZGwuyK2jyz2RH0h9vCgZKHy07ahA5MQSshn2/2x6KrI5lV1DI6w6igikT7YlLS4pOSU
TJ3mqDxCwqHt/7AWp/5h9O9ystWIhYck0QQ2Hz48FxQ1zJ1J1P+1RdLPaSDJEAV47S6dQsxpUfP4
KIIBuggaemn9PjPLammxg0CWVoBGbSxnoItuBpcsyzeWMTegJy6dYMZV8+awTuAtjeu6BuEdRWd5
S3Xq7OTPNE9WiQVz46lBBJTmirxfTnwqNNoc9ReyzUuvRHWQhocNRLLbS5MjJdKpuAVIEDSsvVEY
G1Dy67D/NdsOgmvwvSgiOBai7g01ZJAgzm4ccOdGcDamgSdnXsmhDoKVSiFFouBmu+025U3IA+FG
KvOz06FLEKO95BImT/kvqVDQJyfFvcgj8e3XkUNaDgxuVo7uiRSXNfFvcJdbS1aend+p8Q37PDr8
U/eHKdFWK5qLRiakJKEsS85YWQ1yuTW5+ahHzEHjNe+JSKoMNNPYrD2JcdzyQWh2IXcrgYNuWwDQ
3zib7CY2FQ1KB/VPf7o1CNVzH6yHIvya0dIZTHWlcVKSCjBDAQa+oVBPko1cPiswD9OLab1njrfg
Pea06aoY4LCcfXWylg6NvD9Zo3ISSJONRiA/KU08WcSsbEgma5qN/04kgevyrmzK5y5UjtIr5FIM
StK+SFf0o5hIkJMaS10x0MZnv3AWRDo2Dw8v/OCj/5+AdV4unagGjyGLF0aCDtZrF4GYdABjk91I
PkEVb/IxPgozTfyQw4BpA9ica10g80Sk0tMcMtW3i6tZwjHNmeqihilJBtZWO56bRXFH7dKybaTb
VNIy6/ZmT9wOtiKqgMz/1dNthn5w2EitWVo4jkqDSg5W4uyJ44YmadLgvZKtSxv8FZ8u5yo8lQWD
dagdSCPz/OV8MnxtepPYyAuEQ6ytcJjGuyc1Pt2UTMf2K/zOs/Rs6OMMsj/P3xo0J5B38QCe9mvV
0Jde0F2NQX9xG9j8grO2XE4NrylchFvIxyGBFNg+LOIugkUK6sotwUe1DlISLuwUK0XRyY/Ct56S
wknz6+AlPWBKN75Ptj19uHqfY47oFBfcRJudXVcvJIc0gaL21mUBoTciXaimDQrU6zjJzlNNW0XI
EsjrMZWy7lka7QcQO4s+ZzIjCZwsqNFqDjMSj0QSe1Y+bargRm/fk9LhQYhpnL4t6Q71dUbmAwgu
GiYaGIhb+vqwcky81nCZKgIag+H8mqo5nAX0f6ygvUpjfmB+oI3KluB27ZAhs/vmLLtNCkfw9381
ihAZMv7389NBi5MXVRneIDAhYNTVH57nffYujCabLn9Yf0uhpWj+0Y6jA8B8GgnGdmyTU1A57zm6
GEvVuqiNdkIpfz/S1RxtDBjGam/RdAB7eAmc4rM0h4fXhIcg7leS+kvRkpJouU5zrSf0ENpROSA0
sZW/nEoNtyBbu4cRzaDabq4hsxeJRqTDR5vwbGO3/crw+aao9FgIC0DxEFYNiwroyhgvNBX5iiSp
s+WUIhIPHQYqYBghTkxlwzfYiKbNoGtx69mOLmPAfBjRig+st6GqXloP89o5vSG7dpDXWgwz2FJT
VAb7c6llF8Y2Fzy5sRHq90Y/Rls/UGFBVCSzlilsSCs2zxxB46q1a/2WZNlLXzQIUmQUzVPSu7dE
0crvAA1sWPYKXU56ckgfJhSyId32FCk3FL5RlUo1ZT2EiFgpaQF50Pxoovg+kHuoAKigysDfjEZM
NmlSQGa4ZA2JmzQdxzoH9ECzZaKAa119V6a4cya8STkrC0cHp+SXr//KNG2UtbL0G6SdyLFe5dDr
eo8mWU+FAzYDOvUwIdxq5oHGMpuadZFAa6koJnVbndc4GN0MpX/gkwp+OkUxTiMRQ08JSnudnbi4
fje0Jh2PADxHV+EqnKaI0ATw1hUQe1rqrZGqRkyK6jSefpsA9xmVYcSFVMatNYPoPkGKmUrl1GSg
CjUat1fD89eeUmynLrSvJePKpZpVFih028NYyGXIiEljP+C5Xgz2zBBGvahu/9oP3buM8/vcunUN
hOoRTWCSWmZ42M0gmXuv9U7IJ92MdZGOMqbvsjxIVgaj/fEiPYOKAL7deKDQRhDFwxqdS4mZnYsQ
cpOtPLBrPrQgOZSk3Tjkt4EqO5oGHGiFKN+9FWTdaPFClwGO2YOjMEiF9e5Jp5pznwfdf0UAYZln
Q0VlhpHDwDYe/ICm11tqusjCiw1xc1aNQhMXlOia/I1Yr2nojoohm4FgV7GWM5r8hmRkHZIa9rBl
SIjMWAY+sFxBA80N1hEE5DofwZ3rK90q3ynq8wo1qFFVPtRuXBXet1yYGnyUZH2cpEP4Jt0AhEQw
o2j+9NRxeW5BOgux4wPLNDUxK8TYFxygeD+DNGlwaYSACXK0xfuOFDh1rx2wHwRrKeCKhRrarKIN
o2bwT0h0ogSZzNlrLlLyOWeIfLTLsmwxxeE2ZQQEBehQMY/ym4eD4ohJgSyNRumJ8ROSJ5nMCuQL
MBk/jbyMEuEE+WfyEHLstnsveIYOWk1pH0K+CbHGaJZVPtFJ4DX4+LPRjyu45ZDuWxOTkeY/g3/T
kQmomOoua6p5zsBEiGcgg2RWbJOt1onySiJgqwqKd7cJKm8dl9gY1jiieQuL9g8JSm8/5JPJHXrA
o5hpcbpi61IABKOUkj+lO1/iqSjDXVLYELuEMXyjIamQZsk/Bt2bHCiy9NQWH7g3sgc5t2M5k2H7
9Sr8tzzZZT44fEfb0TA4WKjHOHZ7BBv7weE+VsGZD22ZxcnaSNxpg0YhM3qc3OPpA6HhFV8oN2Vn
yKqQiUr5FHYZGb70I+7C2R7962CNX4EFGBbxqIiF1ljTlqljYqpXU+WcdKqNCTYbvaRtxwGd0qPg
M0Y6GEYLeyGj+eaJMvf4Bwfjz7TUzl2dvCte/0ElNKZ45WCMx1rmMz24oR2aGXTS6Xd2a+6C1w1e
cYnS4YfO0pYyQS5Zjfst+BOQgxy5vdNiQU4N1j4cVPUDTtQS5QrIJQ+fgQbJu2xZaTzn6fhvAdAc
8QAT8Ghpmpt98S7pTuY8R9U/Q3Q5pUW5RxNkJc/fUpp1liBOz4Okk7KWJ+WV+T6Aoyl1WQNJMoOy
ZfXo0Svwte8Qbhde8ddGDXDRWunLTHJuMzG1aGEiQaEhSJ/MAILDN1hE4FLc/hcJm3xXhFDfssDM
wORLHIQIpDJgywYs0qpydvAodzKBCDjmati6fgfaEaKnpAAFUiKwrpYqkReLQnsl2vG5p8AayE91
dui94gTE+jKGyb96EtDEumGJ1jQ7A+cEVoDUdqQvVoN7nXh9ss1kvcmILeJ8lkmoBKAKveaua7Cc
p/FnVebW1eG/pt134ox3eSISsiTSqcBrNPJk2mSJ5mxJ5+XX+7I5NH57orEke9IuEza0uZFhd1k+
GFN4Tv5e9yg3xeHdyWdAIniI130jnyMLpYl+16NyJmLO5cROuSVOQ3eZjmy6dgqeG5Ne3mxAn6Ck
XxGwQPlXRY9fmFF7dgZMCVlmB5NmmiDc9pz/oJnA+fXRs359mmUynEs0xATwOIbbkm9U/lHy6tQd
0FWhoxYbUA/QOmFc4RF1CJq1jwBwCM28yZyXicM5qpALyKtDiiKgraW0tOAdkx3JZmDjUTYRdHFj
IuOjHRQ6zR1ksoiBow0xLUC/0Vn+mfEut4sD0hLg++EBEZ4K1d+zMeQBo1mEPTGKxmUZ7WIE7zIi
dWE4u0GzfucpcrkV0QmmNeEzrsFuzfZPVWEK0Idbmlgblx0+FQVifvU91u01Ou8Ae7zKWuMRzvje
+FWFFl4Uyq5061+KXd+1AakuME7lZH0o+vxXZHhCrf9whnCtEbviUr9VGL+jQIGzRjgliOga3d7y
8ZOuVtJOze1uM6Uq0N0S5loKy0YrNmqi3jRzptCwTgxacEEv9ykBWifVaozoSbnk+OpaUbVdXLXI
nEmgmYKtnLlwZbYVMngE9J3Tm9+hSqXBKiyIDozn/h1vAtAaG8XcuDzjdRl6e5ed7MXRCM4NcS/O
4Ej8Ll17M5jVQbFRR5YyRgKlTKXlaJatUJFWNcWAEYuxqyaw+gMfnNu/HJH+Gr34R1ZO0aMmMxSV
g4XlsHAH6w7MIFJi49YEv+jYrhs0UGgr7AwE/06RP3x2bn7yA5DlFao1Td2ds8Zdyktq8nhHQJFs
RJoymLttWDcYXUpQoCgMIFnZqXnEJ2Mr52uBWSngdeVLK3N6snlJe9gD8abR0VPoBDde8m7ncIM5
dKRiZR2BqUEgHJyR4a7UAOQo/12b1aZhi9HVhCgXLeXMRE/tU2bqkmLKwEL2bk87AuWJTc5/l953
bOoIIuGz2N+kjcdLtxwfez4mqCzWyDJe5Cba+OygcFpWxkUpL2bCx4M0oLcQh3q7Gm3rFik58qHF
TWNqYWv9uBqkUQ72kJahDxxM7lTT+2M2wX3Tjb3qkCmaSGHGLgN5gwNxgGrIkwBCzH40g19Rj1Pk
ZBgbAn805cAqnnJZUwKLhQIhaVWgL6VAmnLqtBYNMUSKFzV9bYketBMlh5Zw5vMmfLvCp4O4aM0n
xi4TzWfJVayOqTANGTGXcKOvvkdhMfcTlFdU783WQRoEubspu+4vxqsI69Y4+Wo2eGPsCTLoumg6
lXRiGeave9VZl6zFpIgopyEH/hqL2HztQLe09JSg+wKlnrF7QjWQl5fGTO9xlAyD6WDGXC/yK6ba
nSedA6jED2WbC3q16DRhHAc4z/nNMykxgLYcbRsmzcUByDOC2HCa6ZTi6jiTkXOCHwYrhUJjM/20
IxOKGlhGoiEeAhuOOvtgROlP7nrdGgX9FukI2JYNQBCvM7d2F2X3UHVQvgULnjIPPuqTooEAAX+o
dHekjZZqD/Wk7RA4r6P2p+LY4Xx4Vc30T5WM4IJxQmgMKLVGea8N86Fk6cVXLR4UUHM8n7VuA/80
4fXk0c1sml3XYI3k1Q8jwhykrg0M3GZ1ZaP/iNQwRji+GYDA0LwXA1l0OVJrCo5tlXft1STeTb6V
LGfkoRfViDUjbL4i6PEv9V40aheVQ9wUbIZeeGeddW0Txy2zP0QehCFXf7Py8kTXihPEp1WpxoNG
WJ7tRVp6/aowgA0rc7PPteaJ8PleTnJD7V9IUo6BPW7pIS0bM7v9A/cibzsH9pGRNyJjMyl2162I
e/hvdWC0J1w+TGPbGxkRFu0VFmPXvypa95nDbLQGus1ZtHHJmzGYOrJaN5rD7BJxJ9/Ld1bXfYIn
hG0yH3s3+muGtAvhNLF76DlzFYUpXhFTTBrW6r+AOANHAMlvDcAOZL0UqksvpPrEhQGCYQ56L/5T
FMPdIK2Bx7KSNxCi9myMwVeVAcC1qlscmiCshkc/eQ5oOFimOpfkWiyCUIMwyDytL4MZGg+GsTCH
Iaef5sb5mhz92CXpNdF5evQ6FuQRP50HASst78gSf0oJUMcaFdSMkiJ7PxL/Gcc5yOb08Mc0/fyD
jAmxJ+r+GNOFHhuBMhn/LX0tNe8su3Wh+PfACK8G/kRVjeq5TLZavLrxodlnfHdAxhD0xncyAlHO
akIkosbM7upVZ+G4VknCnOo7zywQhannpVoNm5ls10+H9aiWW5D/yI0xyJjBpsDbfkjJEsaUola0
CyBa2Swkl21VK5R6+fzuVs4KPU1/Ebnpdwyexi/9nxyZsAIpW42Mduzrt6oKrgqS3TTTyXeIPe2/
ZGYmpbDCDysC+qOOV6eMyPI3TTPQOm7X8NBvGS1/HbP7God2v1nR5INHToelXus2zOn0D9rkmP+o
q8RDRCbJ6Ro0/cIH0ogKGW8UIRwFvLUAIODXILYXL3XtmffVyWSU47QqeGRvOg9jDp1K27eRgyhE
WCDyWBgXvRr+sPh484imORPkPvoawTpMwqvDkLKrKqYsgAuoZtB/9xe20jPsofZB53yt8orN3vgL
BJsdbMJ4mRj/FbaxLWw8LyPeTDAI4cpFysVDQGOK/E8tUaBG6J9ONeyQW16isnCt4HHYPYoYnk9m
2QFebUhra7ej7xpaFADTc8bMqXc6b1vJ1IsmAXr9fyhxI4SJqwfN4pWP0RCP3e+nVTPSTiL9tzky
dWAbtrMTxWtGYmis2YBMmqOPYEVtu4uKasu3tgOzlAwcsXwv94tz9EpT7cXY/RIHs6Wp1o/AxhrR
A30kP+v4l4htZKjtCzkApOHjyN9WHGPopK66OkSZpkKr2c1g8QMRTt3daPrrwHnXxpHmYPeTUaL7
lfqaxvZrH9CuxHU0rIx1Veuo1QVfHmowWDb4i7KjbUIbnZZv3CNRg87+csK60HHQggnMhQm5I+Iw
i2BZJoaFcwnlcWGjIzxhrJIk63BC67ygs86apDir6QL4Q4JZMa1pqqCaCrauT0nXbjvFemJDCVDj
wJNURvMvPGYwx/0pDrpto9SHwaH/LzMgDh1AFPwhxQh/9LTryYFcw0URwl2ivYJkYIBu1LyeBSRs
xSuk4JA2SlYe4nGSpxAfKxoFyI2SVXGS8SA5apDBwSKKpCos846uHJIKFCc6cyDZpj1m9pIcFE2E
DlnaOeek7GmUu2ghWfkJogUPUnsrW1QWKSVMnTzX/9EQDlZi61mSgKuAknJzaAnm00afxiPt7Y1t
x7hyNmg5kHuPw9Urm6tbM7iufXelcf62COcjfaK9aCJD0o0Nneh0bTCxK2mFpFl7apH9bBVK2nqq
9pXX7AYXLbpBo/UHKJXJPNfs/kTAuzQ1uvGoZKKQldPn3Cu7Bh1Rjt1p6eEKG8f11YW2vuDBYXnw
OTNZqD55OkGMVrUB9wvQJxkek9qNyVnHoyOJfSsodMcRpYpcrdJl5WB0UGXv+hSdJETB032NiHF+
bC+SOTjJYeCO5slMw0NsGgfwY9u0NpJtj8VCp7iwFdlo7ejtJtpnSHbujC4Fg8WRGgtOTnVHzkgK
ktq5tYACkPO6aqDILGV8jZmsJ532bTXz2muGi8Ph3LqkhlG19+kqBHXMXJ1Cyu1OEw/GDmpULyAb
x1F78m1wEeBnNURpYrKfsSvWyjhkbHgwotUenX0ILAjEdHtnHBAsI3PNu6Nl+as+xRSvC7CU0Q6V
qX9wmj49TlzXtU9N5+wr5x7qyAyltClAKh3cmFO0DEk3ffVp6LCyvPTES97aOs4BcMNW1VSfVera
VrOYmw14ZQH7p8nE4yR2xmBD2NRR7v0aaeqwTAdNO6k89DZDKIyMAMW7JW2Br6ysFpJuSxKhdtre
gLSFDBUnjPJ77ICpQN7B2gPUWTguwB4c8FnYTiKZG3w047TtZ8gVJRtV7bNHg+Yu/IlVyrrqQYy1
GpwApppd22wyrM+cqvksCzSWdMA5AMl5a5m2RqdfGnPfGWKxTd9/zekvA76sRAHL7z+T2bgFrvEM
2viNjaNRMuQWhq9Tmb7DHY1XdvkwbSo93dTf4NwtTS3aDGQcvAdaAQiy0Nqk8+YEybGfkJVCpQwK
g+OPD14ayx3tjbXKXUhd4FE+wM098gM07ixCs09HNPfttVob6BOY5zyYbhp9k2vBjU2TCw7LeSbF
dCy6svsOKyAHuK5tTbqV0mJRDCsiLUYknqNwNdthcfIo7ZfZAPPD/kC/hbQKVK6qPUtVqeGwIDvD
lEAKHsUq7grZNbP7oPzdt1O+sQ0LqRMnxw5Tme4weDjZxt9apxX4LCa/KiCgIeCAjuKw7n9kWyHZ
v0mId0D7J9OzRTHrs0qqXUX86EzpL+jZ+IqpHlbPZSuat6wwc+7+KIO2cg1na1bOsSaEZGzwRQbE
AVMPYp7eFu2/xBZnPNj+o/2SVMofbHJ+G07+FQ/p90jZp9fmMgE/Mxt0SLwUBUVeodOh+xAoSIjQ
9KOYGn2Hnl1qkqOF0z4jk3stjWZ6rXt97QyauZmC/3F0Zltx41AU/SKt5Vn2a80TFBQUAV68AgHP
tmx5/vre7qfupNOkBku6uvecfdKrgEQFeXnEcWxtg96+LAHpmfwi+/CvBQhzk3P73hALbhxI2WsP
vY9JxELt/9knZvJpOV16nOdUwIj0GDVIIr953gYxXzOHE7f9X6yLhMHHJeUPaAmjmaDECBIZUrIB
YkU3LKyvlORll717efaNLDqCrKQvTEirJR8iD/dd+BQK8JZgVKqg+VAjZPXaK/vtGD5D7EOqzbAD
RuYfoNjfhq7PpVTnuh6eR5+CxuSWvsWq/e1A/G5GZmOmPfBWwAEIgejUd9xhRz7TV4KcGjLxJe6D
+ErVtcdX9e02brrvuhLMAJ3rUHblGob1GWPREdAcPQYeBY1IdReJcsu2M9Ija45k0JAk1fo8s+AT
Vi1iRwtNUzTmnHHmZZjyI4Fkz9bA8eQOjaR+cRZoKkt4qXik40ORE+Vj2nekUuT5Zy2BehvzrWsh
KZSSDkNXpoowvPFxVP5JzVbPoMqw17lbvmYBPEQPO+mtLjiRDe29jhhRcqt9KV33K+lVvwvDkFlC
Are6vS2fOc6PJfOy6YiBEu+k7VH8hMDgSZAhfsYoEYRb1M3Y16OoMTdCa7nx8pKzGmoupA9012xg
jd1+jp5CksCe6w3Ijn2mDDmm37asdwVeNCQiQC8M9dV4NXhrVupY5+j7FexzmmWfpTM+ZeBp44Hx
n+5Z6GG7HByJ2M+0qx5dGPiowLH6sv6scUQkPw101YJ76AfjOox9EDeNCI4R6PRt3Q8JkBzaR1PQ
PVmuf5rz7MF0OhqQcDUTRsWYqoLt4AOUBmahpovq2D7BoN9FzGI1yNsdW0wSrUtehu+/q3x+TvJk
M3bZh6zSmzWgIi7rn8hvN6qoLqUD824avQPfQUpLH/wpZPgz7MxNNi71lwVjE48XU754Zco+fgum
lJcYMevg26tqbonVzoMej+IIxUoIxIpbePRmyG7POYD0O724tbdLMeK5NNK7cTr5WUB3Yz55TbE3
7OwzH8DuG25+wNy6hRGxq1L3D7R2Jupz/pqVJclq5TNs/f2c+H9Doz3M1fQdCfNUuNlWjSYeKMR6
jn9PJuw7lEu1Mqr14Ed6F07lyyxppbl19JMnEnajMBFOVPottDAoVt6ZWY91cNwOM3/lceC31NZz
YlEJD7p5YDD3krsj9iu3e5rIJEAYzMNpEu1X+wObvMp2VTP/C8ZFQ8YoBm6mk264+55ToZkLw8y0
tM3uNUEM1LSLM3e8dlb3Jw4VjqX8Na+r8kTDkgssLZvBwMqH5rrf2OGIdafehS5xbTQcsRbSMV5H
rXPslj/EsHmjHK4Ho6KDlZkZnKuq+ujGtATLaxyWuKyTgSL3U/KRBFLjeiP/g9QwFh/AXkf3L4JQ
BAlfayXh1nrGdMdbf7VM94lsbq5vfCC7yO4YKEfDj5zAL9oNHw4mwr0dcgHStveZz87DnPKMNhkj
UlBP54jEvMceFRJqZ3ZoOc6XZGJXS0xxbgb7ZZLZtyxNRN8R4rKxAUbbY1oDyYwdss/6Qxp65i7A
qPEd6Rb9vWNq4tVn+q/+KH+ZsL1aJN0euV4rLp5szH0YgPGpaGYRRLMh99BYtaUcNnEP3tod36e2
NPdN5TCkZsXiwUfE7duq5dH0jxqyWpKoJ+SO6c4tpyVO3SFgGfuoOU/YsUhsI0qtklgtBdNCmGoP
bU/MZkOMTtbKnzwNf2VnHX1H/zNyRpicejJM6F9kUf/cA3UUZMqsDJyeSdTHWzIgb21p7F2095u2
QG2ZofnEM8+piLOno004VEF6IncjuSiDYjkinHATy+A3A+Dl1lSgE1562Cp4SQnEfTJV/egZ7ouj
Ez64ChNj7nk0xysnPuiJBaNsEoC5FLKDhoFxaOOKkUVIDnY7wn1TrGWyWVHyR2F4ln7xJiMwZ40L
QHfwb6q2/lm+FzzNQWI/6rxbZh7tY63sJ3ecqx29q6cKBvMqCui+s/uENm3JTkYesV8+ym64ZDj9
FRlC8t8YD6+LAAGrSrnuI4dqfYLcPY/yf6ekp0wo4rPxFpYzXhKKc+7eTHKodSOtygX6u9btFKxm
ASk5N6wnVS3VSlIMK0c6T6Mdf6Rjtw8DPa112d4UoTJnN+85uH01rNpgggipfTwd9U0Ezo+QzbPt
2dfK5dpVAfZZ2e2oV9QJF3vwDnOKEG9U0X5UFWJxe4LX7wdwVqS7bzksFJDJ/1VRQEhFK/Z1O10g
zF28FlBS2eIqdoY1ESfHGSGk40Nra9iasZyutU4A1lSQhQjTY0DfDF+T3+/iMGL8mZxKDNmOC7PN
TJ0NUYfXIDZ2fZ9/LFNGQc2bu46m/TVu/Mp7kgZXJ1Nq91vG4jUrDI4HAFwGgxYnCHh+IP+WIVni
7o+Rjj+ZoPOWEBYVyxc4LjdaKmorZJo+IgaDi1pz23SwFeqMyJBij97maLtsTmFLyHa1noIkP42V
y0rBGH/0e4p9u2JL49GI34khqbghMdsO7N48UDiG3O2zj8Sh5SdlemQ0vpJ2/xIU6hzOONozm2TP
on0fQo/GpUXIfN5Gf3OySbvCJpGtunFE8LL64jwwRViVOrvCR+S2l5vnQJCVGwTfZQL+OqEDJJbS
RoOmKwpBwz2YPwwbdCReiEUryUy1WXAUiFI860/hV6Qm9xsEYZx86mwW5bmtyqfGcjE8+qIFih2Y
p1yVDyaja4cM3K1P2A1lqL40NgMfjzmy3aRPs0VUNo8oFuL6txjGB5IVX00QlXkqmOJGFH9+LtJX
M7FoUBSs0upM48RvaTLYhFFoFB7omyhL23OYLabQ6plJJCC1kTvxcGmU+yujXnKy1C+JXc4k/bDp
dvDWp8Y9U7hwvCHzrYj4XEkfY2RGzJWS2TY3uSOYBrkKdZMBs3K4WwANMVBqwpNuW8B4Rh590ns4
c1D9VnbLJbk4xaJ+Xn56TqKFN3iPkaNPSUz5ZdNlckYD4UdxzABWh/OEH4RRdCmaZ0dNL/Xyfpb/
tbUz0S70aEIeLFSxgiOjttzXMYHowcTlmZ3nDVMZup4Bx+l4yCt340bBycrYn1qERypldqT175IC
ubVI12mib4XIJ+MMWo2yfsKph5ZryPdJRNbYsouQELuqivg+6OJaSutvlTWkmTfbETs+ST05Lq/+
G0IBuopgPvbZdFmsJcu7155/koX44xKG+f/XmnKuVpHs1lhnOTBMynS33AhropukH1rhXuzKf5gH
AF6lN2xs5ap/zDutu5e0ADfy0d0DT1MnWleoFNMWX0Cd9ru0t/1Ll/YQuqaCGWaoRyOnzUz83CYJ
W2ufeaCswSWA4zMlVywT8pumo06wq08UcZr9lvj3yWmrnUtXkgFuOg3MpFF8GjN9rMwMnE1gNlAm
0p6xoDUjvI4dQgNsALhd3N6jPghhPNKFbIzhpxj87DQmDs6JshVbq8z6tTmbzQYUUv8VZaUPPykf
xMlHyOSvcowV+6IfSO60nIr2Ayovg1Tj5yCV6S2RCZQSUMD9SQ6lvCtNg3QIG+zZsQontPudig6g
Kqud7TFlyJ04OXEpwxg99OaTmBhKg1fk/t14090qXOugE/ZRhADtq8VIpmqoVI2ipWVHnHusrm74
AyAJI1VzIm6ic1irQPNtcyWAWo76YbCO4xhvRZoSTLNo/HBouKtKiNfK+WjH6r0sPpb/AL30uPyX
PI4BEwnvXgUg6xAUMaVccAp5WSwuSPDUfxUT/gRAcMYvq+Gtdt5dRepbH375y+y/RMTpbEZ0LOUp
SJufiIBxk28PK/myi8T2KWjOi4dm+ZVCjWGjufNQgwUhkklvV5T3FlqHFsEOOZTAa1eqBzwzA5Xw
HB8zKC1laO5wTU3DfQSj5LW/BMVyN3nvwN1IdOMDDQPHvJkWAmLvZezEPo9/PZMkYvvTRTVgmRqH
2dGv662nQ7ohaJsaC89KTc+Cfv8gX5cXyJsz8+YrLpszopOWDJAUkW+cgx/zw1XlvKNpN3nxBc0w
n3Bx1ClJC61FUwFXpEvwt5BotiZP8mXISdzVWNiN/MNAW8e3k3GWFHH8WnR0on30AuHzxFuEhcYj
zxrHY2iDKSo+A8ixmIfAlWXoYBcJFqbyD9skSbA8WXyIfHDSd278TKsBGDuBlPVhjNn1nj/QD+Y+
m4JFA7e8KP7ROdCZuxObEm7No5V5yw8w1OIrcxmHNCepqyeLyrLJEBqCG97qmt/ov0ZidJaPryTh
oC5+UI5bE/1LRmDkTnE2QshQdL0XMcLwx1+UVvHSQ+YL5Svi1xjQKA0pnOcvPJEHLhfrxQ+zeK2o
yx/j8pZ65Y3b2hFGKCeNOvV1e5za/oDh4GtM4sNYOju+VS0uVvBajcAEylOlS3xBjF291zYG5fU4
DxjT5Y5XyJtdThxCvXamzbQHiJVFvwKcDtLrVq5h+a4VHzIGuMku1stCca1//uC88ImUHLo0itax
0V0H+59fCnQy9XYwIC2XJ2N4Khh88Oc4rYlTUNwQO0yINNydzEIdGlT7XgYG0/GjTQut4q+pkpYb
+3MggENRvZPolr44Ar57lTBwuWpOKou2JI8Riy5pkOGHAKS4/xofJWYnYf4U/pObFeuQzk1vmsBV
yvrQt22B2wjva+nVw9qPaHwGKsGr92nxHpfFbXTOxiT6mHTVFRCmdVP8LO/OJEquRkieg/Q8tbrY
tcFnV6iNhSPfIZShKrK9InOrIx+Ah4Xvx2/EY2Tcl5+5/ANigqO9PRnLYIdR3zImiDu+RHNZXbqE
p2D+1JRUy+tYNheQfh/sD+3yimtl3ecY3mktn42Rifv8gpHVdOj7ohDw1XTU/J9ZU+2Xv4bvedlc
+EN0tZOp2dM4JdO1WR5rvg3CIGGPGYfUhiHTcgYu71hXAHDVn16Fe2nHF37EXIZ4BolSad46FdL0
2S0PrG/OCANP2Izovf8s6yEx4xHwVXhb4vEOM8x+nWEEgJtZiW2SOdzRVPS+CM/izNgbMPWMscKp
w7Nl92o/zurHTOe3JOm+phgpsE2+DBRl91OQ0gnO9KC7eSvK/JpMMtjjHHbIqbQC/CR4aWIPnDfp
kUYdnEtVeyeGYtsFQeMSn2FU8xulB6u648eiSSGsF31+SHOzq+9JYaADIj3Dt5khlNa7DvF0ZTT9
QgM1qT2gEW/PCSc92gr4A/a/aURnqPxjnLLsJ+srtbunDOh1kaU4IJg+mt2VwIyVbXW0ueF8TSZc
TPXbu+hdxNAAV8NYPEqPG2YRnhuz3RD0vhvQkHiy+4vMJT53XsrBk3lYFfj4CT7lCrEf7ZRZmVvd
qZCZttczfQ/yvNq64MLbXVzNfSSZ060ZS4hodevu595nwJxvbMytRW2YJ1FBqRDjlwMmnqPpLSa6
MWxLZE2wlQIynogziNfmiKUZauWJRO+TQejkTK/UsKEkTdDKBHBkxWJS86VrxSvnMawXysyhP6op
OgxNtO0Unsh6vJiCQb3QB9WTrxzIce/MSp4H6hidOMZzyehkSgXnE0q8sH7WIv7XtZQ+y0Fa0XBG
hHbKY7ajrGNGwugi9ebzXCX7ecxPsp1f7BmolBs+LaHrJXjfWiSQRGjk+WjMxQx+l93d4YMZ6C0d
TG1C0wLwh2e1/HB50TNck8AN1snUnec5204GHES/bV5sx6V90k1/8ZR8W7HP+KddQwQ+jm5zbdzs
UUbmXfXN1mBSzCjBwsLESeGXr37QvzpFf06RsBuCUQWmppUOjefIHI49XyVIwnWZEP5rgHkydPpj
m+VZRjUBlqgeq7AcdrX4aCGKonNy/9Q1u4CRGx3+no5/nRU1GU1th+xdQOT0hcHTZruB669HgHQw
kUbZMWfoQ45A0H2vKfDfMXCfuWD9DjJdXHpBw/UrPdfxHy8MkbU2+S3smmObdY/aTA5NY22Mzj7y
tWPHwa00hmfRN5dWIqzD+nkIMzoGA8YIvrVdpBY5efomzfg8i8jHNpyUl6BTOYg4ErKa5VkWRVEf
Asv9ah3/IYqI0Ug0MsmUCaE9URm2LTYf4XJ3KfgaLXd4rloUeW514Ou6w60HeTs2Gy3VHsvAqqdq
rSOUV/XQnMuMPTwq6Q7jJDdQr5hbCo+tY6dcN1oXtEj7ag4jsT7Dr7KNVwEly5nNPTqWdh2TutNA
Rl3n5oQdeirO8zhc8UJDpxN5/B5MFRCHdh9Oi3ijhnKHAWRA3mYT0eu+SVs/28TCnhSMWdl79SEj
rgj7P0QUCxY9Yz0ftp5dvNOw3rWJ+naGEKwpiz5kMACysiF3pHAR/BSofMkOdhMLIW784DP0ylJL
YT/GYVcj2SPsh64A1o00JKPEnvybm+hmj9SMZ9cjfR55WIa3co6vpk/lOLnQm/ptHYw3T6mnnCfF
7P50unrPxukQucAiqdNg0/jHdBheJVJZPBPXPnW5otDZmr1Np0a45YCPYQuN/H5ru6fAGk5Nllz6
bpHr+2TbI031Bv/guv2mM2nN2ok4haZDOqeoTkVg7SfP/p7cDkRlmn5xN0bN2fXXKXL/BR4RTP0A
4M63bB4TK3zyCudP1zK4By64ZYRx0JV7y6xxn8T+ixMP5zFkPGYYr3ET7kjWfgA7SOeAXqJC9ddb
DPWXZygq6p/BJDK6zjdGC+vYClGhwqJrUKdGEw6X6tg29cX2pufAkw+z0z23cfAW0CLOq+DUs2sP
SXoXiEsMqh3CfqmbTFSxMfa7GbChV3dvKM9ONd1tr4vWBHIwe7PPM1vk2slsf8f3I1YmGR34VgiQ
cjs07mP2WxSKjoWIvxgzfEpldQfFNbW3gUrwo3wCMtk4kU+LTRqZFyJ+GZRk9H469Y3bpn2UMXMd
grnuwaL6B79YvSYA7FeGAbLGzhwAQooLYqiGYyP0uWpQHE5JzaTClRr3+ZIA1Ybf7hRSBjJbx6GD
B7lekktmmfcP05iqTdgUv2Y9/BsTdcE6SsLK2MPW9fyJIuz/DIWtY9nDP8d13A1fdoQpdXZfSilQ
uToN82e71aRtNrT56mne0ez0ADv29bav0R7Xg2SIk5LRagjZbjsC1rdwCeZrlAsmip2KqfC7/k+e
K3GOFGeI1sGxVeFZ63rvK03imbsrQzZXpJDvZQtmpqVLZrPQyZY4EAxzwgt2VrmH4GBI96nDnmA5
db0PYPaBxhGEdxQues7Ee82ZMLSy/Iga7JSlYz7PKsOtaEEsdhy4NDRoTRvcnFXCGp58rvlxFtya
rEJVVFVwR3V1TazSQXw346zKP+epY2X5obU3dVVvo8y7EZQGuMNoVqJK/1rQEEA4dVCOpkbTGmmY
ZQNEt60WsvDSfh/bc1E4V0sb/wqYAZFfPEQptGOGBMNatWQENYwrjIbio5jOddicMTwif0O31uwH
cty3Tdthfg29CysbLR2hR1X7HsjgViGpaLPiin7gYS4zpuO6jhFW+eLfrMd3ySLErrv18ooY0g6T
S03kqSwWHrl+d5TvMhzXT9zDF/7DA52CZ9EQ6M2WiMfjqRUY4+f5g+b3ozYgFlWkGa3nwcIKGeud
xStuJxCvJDScRIe51IYkJiNJZi/eBzQg34XkrPCRU/Gw/1Wx8zfumejmqntuyMBL+uFHm+KxauuO
x9eJaMSDVvQZVjIiKHNckEQjeQD+srZ5DGo6PDaElM7Y4P/eLrh2by7WEb7TsJWfJIWfaouBVxz6
PIqQ2EGz7omOP09Q3pbrj+OrtzTX8EkIFOp7est5tqNRpPfjoATKByiNnrCPQteEQlB8UExQfOBW
U46/LRgAJVnB2ItmppndbcpM0sceKXjnPyQ/fww6/JBeURy6uWK4OjLRzmmHedLnYAnewrH8ThFW
BmVPhyN9HYXmDi0PeQstvBLEDdHdULZL4jAZNUx85K1Z6FVd7lzCocv3Nns1fA7xCVK629kJfYfJ
osUL0Pi1zuyd9GgLu0VGOG+z7wYiV+3gmBnTxp+610aOjA/KW2wS41BostvnJr3ngu1ygKoB9p9F
LckI1RWyeA9gioNosfdJu7Qtz9kzOroJo925aR/tQ2o+dFvTphXGTdfN0g/oD5E9PyRx9USSwSv5
Ek9Jrq8yzG4WQbZdhdFkpgkqpo6/34As5PPdkSMJV3A42S5uxSVyAHD7FmA3dXAx47Ls0OqiEaRT
1qfjBXznZ8BnoJ38o5r11TLybwMKNEhj+HpmzMkMjVQwLhsYMDLlEPi9XNkcDeKGvySWXhbigGLe
bB4tXqQRkyu7aEhkfItY7pqlYrPjKFcfMmrU0DCxbiR4AJ2sOiwRpElg3qQznpIo2AkmrEeDezr+
0XvL5uQRrtNn5JyNLiGKZoD02Tl07vzrID7m0aUv7XjI/hbEhJ2fyyT+57r4GSo3m5CH2TT08F21
Frtm39PNdn08NMRZIAhFPMTrMaboofCyoxHT8geVZPKYmwc60/TrR6ZD5HmstA6xCA34UmQIPjQn
ghPzw9soMP1Uw36qWBIssClpsKBZL7mgBJo7gE/mLNdFkdLks3vyoaqB+ScCgNpaczZsChP4rh+1
Byk6Z+t4SLnRhBG4o73FHCn/cFlgqDN4pwE3YznkjHxy/JSUvAfRjx++0TJ6lQYC8+Ghjdst4/+d
6ZAg3mvGsIidMuOtK5DZJEv+3Ox+tFlbopVDMiXIB57Spwj2d7TUkUEqxo3jJ69x4V+xZzwXTsU7
8h0onyM346mksw62sF0HVF7OXCfrKTI4G0VtbGQNAL4Ct32IiwXkayMb4TT0XGJjRe2FB8Mc8y+u
S/jHSOFk13UE4I4Ix6RhHrW2dwXrFaQhsdMg2Tqs2nEyXYTdXIvSeKknGiVzeBxjeYhlfkAp8ILG
kxuHTTIwyaw7za0KCb3euoCO/crftTWqTD2QyBv3D1k0v8a8UbuLz6pZdCiY0WKHFseEtnQ27zyN
66QpNp2tyUgchz/FzCIhBSLV9iGwu61JRdHN0RVweP3So2bAKgQDeeFyRRFuFA2MIK2rs1rcWXaY
b6eGCZmb2U+5MI+JGyIzkscxDVd2MO2UYQgmhQ5mUDwqlP2MstIk2U8T5v60skccPenj8nBWmUfq
D62oCcVmmiNSXP5lQixu8CUiDjvbA6OXIvJ3dqP9je7nQ91Nj6hwW1K/nB7ZSHNmJvHPl8lHXiC9
KUdxSKnicNjadOJp6UVJpgm59SF/NCLZRhF60ijVDOyhm27NIU+55KsXgx3RIS0hzeqR/v6CX1at
7WyDSDKvKOmcGMU88XmOL2kyvQRJxAh6uDel/2rP/XmEO8khZZ8t6uBaOD8eafTAmaj1UrNe6Zb7
mI7ZlwL3b24iXOks4zF3zK2kjQ95fRWg3dIF/teW40z1NybmsF+Dix/46IDMXdKb+zEkF82rahic
nhiQnEf5WQ6CIVbD5KSYPS6NhX7TpQFA1kcSPobVZ0oc3jCmzz0XmiWb52o75AaTHwLsv47lD428
33hp9Pj8rVkZ/RMdpkVtXwPWYurPd8OvrMcypcPPYKNcpBckOucoADNGjSqWv8lET7VarKtu9cbQ
AfijbOkAAWCDV72bjWIn8+ap8lwmUJAkuB6hu/H6G3zsP5D9ia4x3hzN+q1BHBcjld4c3Ww1npwq
tTZZmLkfyqMui5r5wXLQMVZWfB7b/K0lsW0d9WwBtY8r3qzL4BhKpc5zFtBeYwqy0pK4MXNcwizE
irYCoHJLYlutil9K4ZtNdYdXgDcXlAxq8aYtaWR48svILc6KaB6W5wiowsRWRSxrT554ql3wbgYb
w8xYrOuYNHQWMagx5HFBxQICmZ2By8E1F7134gr26dmDCfjCpMs81myarUJlCxPJm+17zT3Fi8a9
1zr7CMUwbin2zTmouO3bx1TRmWjd7JzxPeZ19M5Yku6hmuncDhp2EKeBzZa51Wnz7oxE67IP5dBI
i2TvNVNDFm6LxdqUQG5nzDR5cBi89KBS+dbCCQ9zuvMWWP5Nv6CmrWi8W9ZMBosZNcMtZ7fkpt9v
QyTCbt8TzmhC966SH76KGzYg+2w4xhFhDZIHANE3VeVUJk10jMwwBPtG4qqqM+MwZP5PF5iS0dlM
L5zIYNS23jEqzWvj61OrUJiGipDVoG/OQY+CN83ymfwZhKrWcDRpgIV1Qnc3HH4Lfwj2Get8DjIo
f94ttBiVIE9guqLRz0ix2H25IAP0P5NRdHQNSagIehwUSFCnCLUMu/bF51JJImmH0tU4cbzvugi1
m4indRbDiO6d5FuiyFtpnMXjQqxosoCepwDFAyYnJ6NqlXv6ycuNPR0XnHmu8duQz2mlLo4/747G
68iM3Ofp4oKfJTYDoDk/iYBkoHBOriaoDf4sWjRiYl22VloU5bHrcWxZBSun9f+EcfE0hfkO/c/Z
iuJdklWXWaLRLGYHznCDBLOz+1c3RsYeNqa3YXKdA7Fiu5B8Jr+FmBTHFDfmZLFLN0V77FwC2nub
/OfKfIzyhCh6g9MH+WxOFbH3mIkeG0NhoG7GB8OJYGAt18Y0dl8J1d1XVnCto/yxIw8A5ggNgN4D
LVYyGNsLFsqmLnqfTCpNZqBHNrRO3GOe1E9j5/wWiM/j+tEmkhFZDE0Nh7s/x2GAnLnvwg1BHusl
qStR6kVVAafm4tz0E1KLzeDD7d7bgrmsOzAHxRoe3QU1SdMAFxjlnrCgczLb6yIdaSlHd1STm8Fv
/oxpcS5GP90PDeGN3U/Rc3As27j1M1HJeRGDDWWxXMrq0tEvlQws5iJdJQkcijpo/rqhcWiMbBsE
xYF8dmAgZkeOU2FDLSAivJR0eAXSLIHsDXQVNTIhPmBHzAfMQfUqr/jtqlwSF7zpt65Q2+sifZzp
UgWZ+PRdCKcL7punY2sVy6AtvEZR9ESl/lIK+g20jfHjmvndZKBJ6tJzszxHNmZoMgmzrFqTaPpV
YzV/o1V6N2MWvPRgsljmN1arc4cdbHaX1j0FS+QDEkHiJ1rEx6hbPCQJRJJ4sLqaifa/jRoblj7g
wA7MsMOowZ/1BoTKc+3ovZLFxYvm3xxrGVNNwSDCp54m5szP3Dd2cFln24GJcDDFj8tnGavgMsbR
dmrvdUTmFtpKIGPP+UxOSxc/lfMEbsWEvrfUJ3lhAgkYmBqgJcU82T8Fkxp3Oq5+s7BgFRK72zEV
JRiqS7+dRaDJLhk2QGDSD6Sp5ypytpJCf7nUm7HY2CZjKiJXSBbfG4v2H4dmlNPQRrNXt+duEn9Q
iWxlg+m4RlZkk3ApZro2vT4RcbrDaPgGV+RgGiHKBLyNuDSrFtAnmldo6s7j8kBOJUZxarJCGPth
CH4ypZkD01GI7VsRoHpIQPHz0cRxsNethZ4YR1GGXXCY5HlMxx0r7F/ZRxz/3GwKwoM9aRCeh+Bu
BeoB3RIPSl+YWMIWhzbdSi00c4TJeYlFfBN+DZ6nDnpu7CZD1koCPQoNWiYB04Z4qtGoAo9CZbbp
sKCxuPeTXX6WBnuXp8QVdctbB3dhU0xNcoHYnWDQr/ezDFDo+PO8iQrzNqnycQDvOpBt4gK/tPAc
rmmMQiuw4PkgwDLzBKCuFGyIKPDWDrnpGyJb3UPvkPbemCgIUU5+mlP40Boxre+qNJ5jwCpIq8gM
KYH/U7lfQdeSJWGU4caRzb0Ei2XAFG7vPU1oyavFkoV7aXjQWbAOqyH5QMKAZBWlQow6YuVaHnd/
Nmx32RpaUHXKeRlLZM+jhApc/vEIayBumfsNcA3kQAzNN3TgGYfZDFOq6JoZr2NILsU4bMl8e0rp
O7FMsGtk1zhCylXRPLTyL6XJe8/x1ht5ekjT6m8+mbcIBQSSeebgSxO8kUvbYniJCgZ3bI53p+mg
e8qL8iZ6bQgZ2IvSKdjxge0z66ehlG/t8h13An1mkob58Yc6sC7z+A0ZcFUar4FoASP9zoneTE54
rwly4aL9aCYhxUlDgzJ6YxPZ42XAvu8+2D4EWbpQjD/iVTU1pNDLbcFINuOJbGyu8uHFxsi/XL18
BWQQvYjjD4uZ4W0Y3XNVQm2M+mEX6hdoUVB6o/ixjOsnFJHM/StUyRhBxt5+DZqA6b1zWD4RlHOn
nFXmQv1053mnOfoYP3Cp5OscEnQ3I1idGBnX2kKPvU6Vt1DC6RrQzdjlUrzh0rx26KC4n+Nrdi9h
KhZ2AjuTkLxUWgo0pCQft61RSJSfOtH/TB+LpxIgEcE8nwIoH2ffr5hfRt6+Dslrt0jERYxe+GJH
b/yhjo1TqIlL6AlVrpo7lloaCP4BMBJUYvdZjt7FLUE7FnNS7O25+cwMr77PNWnfnoHnjAo6B85C
r9lKwLnU2tqw6R1Ki/l908h+zWn+DcT4s2FijSPWvmauRWwKCXo6jc6I0K9Omb/VradXVjrRbW+7
eqtc8ZBiW6yBQ9HNpXk9ynAtWpv+X8g2Gel0z3m6qXK1az3P2FshmywuObtr1M4NFUUrX5hX2Qps
efPhR+ZfMKnbMQoIOgqe03DwsaRPK533e7cc9ijE13BuGNjhqLP6u42nJQGip1P1ZHcIQwTX5PDi
k00rY/NUluNRwzvkUWBSNXCZzeYHpurrmpRbzc/IUZpqq3+nS7xXimQcS0avcT4+uNwCfE0uzuJ2
Dy9lGB665aD6j6Mz2Y5T2YLoF7EWJP20+lJJpVIve8KSZDvpISEhga+/mzt6g2s/S1WQTZyIHRbO
P2Vd0tCcFQFGHskc7psXF19i+bAVFrdRcLNqDjiJNpJyi1QhNsrf0iv+1FP+j8DDhrJnCmabYl0I
24+oXN8+OjpJRuWPHWbYIOthydh3RcWAYfS+gmyFRaaKTFpJzBAyarVv2oQQdk9IgS13v5TlY2/P
jOspIe9R84cCCgV0HOdMceNE188YYrADYmPnX70AJWlx5p/r9EL24NL78kf61mFQuMgLAljaUEld
a47V871up8c2sc8+OVgFgWBbModn8b3njkXXgPb3BeffqSpvDgtQOhTvhrdjE4X5VY7ii3KsZKNZ
DqsOXlk+46GnXajgo+m+B0Bba76Ciw6X3tKzq7Ua5ZX1ni85VimsEHCFA9s21rbTCIjG55/rRv+2
PvpIsk+EaugBx5NBodm2bp03l3KdZZbotOAHmIU7mW32bphRW9L1+8EVb07lnpZlYM2iQsSuad+o
1fzVioU2v/HJx6u36sBIf/N25EHYBOuwEjH0Odf5v5YvbUd82NlEUfkqe/J4gD3QAPhZQr+nNo35
z2Zgsqw695+peICaGrMoou5r7mNpH1d636i4uuJUDKgEScML/nJy7QjhnHciNeBKINvBwKbcWkxD
59H5KgjBrnxSWap/OqKklQGWr10A1hSnhAMJ3ugwLfFdxtR5YrKcBBnTlLh9c8hHQoH0QvtTW8F+
kOKf66X/fOoNz1Ap78OJ5HqjUGTXBR7APPFys1PR8JBTg2J104kwL80/pj/WZXdHib3Yg6gb7LXP
y/+uQlIaNb7nMPXQ5HmfnIEjslGgXjAur1/G7Dwx72PuAfo+B/cULxxcGP3mNAREi/8nKyEVrtcJ
bmpHAFdn+u54W8VPaJlfcRsdu7X2vuqA0nGwU/mvMdf7gvGMlsleJN51Kud3x493WLfvVtU0JlVk
D5orRcIHrG16prj7117MfllwAuh5RaxjnMewXmoWYenhY1d+/KAq+bSI4A1U2zHVKHuTV38QS+FL
85eSW2j9MZP/Q/69Zyp+STg6RvCOyTCDUKEl3K6wo5qBg02mP0PjlQcx1DjX2KWMKXHZ5La1E6n/
NasZGFRiYDIXj9FcPybMe42m5dPmXYkqu39topKDiwhO+WCOzC19hqL4tFz6b9Rsvypqd0u+0EPo
Eb/D27qnQTAGwsefG+CbwIxFS0u6t4x/XENcrkJtjmnfLEcPSYOESM+XaQxHIRh+s7rPPYG5xF9+
1mMjctc1YuOKpxawc/+EleNGTeKPb8XbKKt+hKUeuSy6fflDUceH50f7Jq3elBqSg5pMf7bS4Zar
9DbPTFiUoX+xhoBuxXdRT0tyPwEV55b+OfqkmnKQUaZb3ZzTI4mKU0jMbeMP1jflQFy2fDSRReEG
HJn0Q+bQtbcTun+B9EPbiphOqpS/TAAuM2upabH+ilid3KE9O13lg39cEjiE2SFZ6RN9O67153S6
wr6CmUNRp67br0wV5UbPM7vm8O0k0VPPPGST1PTQFvBLcTzRHqUwP4elfKUjQG8nIpOWRoB2Ro0Z
NbGeA4Y26/ERMdX7RbR4nziKxSyCTVzjUK+N/OWvBKgimkijp+A/rYtj91fpTi/ra596+S+V+Lck
8vYmyNhFSNP5MaCUQsXISt9WAfQwI9HbJfUvO5i/TMYdwc2eHLJVOJQYJjvUS59CB8DijF4hYvc3
bPaftQ12fb26lN4ww+XBKY7rRWq9wDRciQ994v+y6JhpXJKZacQryn3qaGJeyy6hQwPDwDUxIQg9
9g7I2POb7Fl2KJONsMxAi+3ai4sxm0RXdiNkc4nZd91KIxfygGFgi0DVU8XpYPfHV7fxRkyY/G9h
I7j5Y8GlpD1HOvqXzKg5Aw+HT0vd4DsPSVa/Tnb3y6qCozdUPNY+O2Y0He1kojpOv5dueWZY3W0D
t3bvJ+x/UITJkc8QDrjao+93FWjBdsAdGRXWrgj6Z6ce3rgfPXeQ+OwKkEm2GvB5TQImGcX/onG2
H+sK5I1nTXD/GLB1PMLUT0cYpRS17J11Z/nRhcq64WSr7lYGsnwMEP5TF6skJZVbIQlOQAIkECu6
TQFba60bTkdwHn3q3pM/DoERDYSN6WvdrstkRTAtpJs6K8YrMvRrU1J8Gde8C04UH7G+HoG4XlrH
+bKn8GrbDWqdRkfpXDLAk3oJ+FQlaevVuONReKU/uPSzSA8O/LUcTyn63k1Q2oOLBURt2nwlYX0J
dMr9vWmeNRJhtEgY9JqtE+9UKv4Oofi7Hj07L7kKCzdg0kF2c+Sd3Yx/nB6Uf4NYbzxJkZk6iaoJ
z1bR8fSUf0JNPXVaErmsBK9Mt4MJ9eMq91ec2SGMDnMDLfNHeNWXk4Dr523EYIM6b7kMBLlVGhNg
wYg3OmSjWRd1PFb/IBOSCIY4Ci1DvK1Hq6kKHvzVQgTai6SMv29UsAsTrvINCYvBzR+qOD7IuT0j
5psNZTg0NRYge/PZYaouxB06IXDktV6MIm/seZvAxXo5KU7yWjMhFIV+HX3Mi974Zif9I728p/UB
HmKBNMpR0jcsUpSQusJXuzzmNenHGXyEHe2ivv80Q/cj3fKPGQgi2AGUKnu4j1cfkDVl2X3p6nsA
jCTL6I1BIMUAx703HTmvN8L/49icj3OVfQOi4kfroo8qYKhtzwq3SgQOnA9uREdhwC8BGqKMNCyl
W5eO2Y03L0xV4hcnqF7CIcLWLIOnwcaOO/YT7CRMnjEW+K3HQlwb2pCb+RYCP0z9EjNfeufO5YX1
GPa3mzx78O+2vqcbVrD4ZUARqygg2SVWfgz6BcdJfo0bc1tSrtKJkB+DZ6hUYaYEwqR7x1H7SoTp
sWqnSz7ipQm8GekaL3LnscAl89nqlMSDi0WsTDmveKn13kMN2mSB/o0vHwy+8TCQmqNYG1Z0dN9y
ykigIqznRovhbpOTgy31L54VXDgUBDILWAp4MLU9EElzb+jnH0VMDHD2O+qik+JxGkPq3bEbltZL
gRHWq22AEA5lpsN2rtynEQuUTJ1pX/chVA+bv9aMpJtoRWfE1+LOM0wI1nikuy+40e+yULxhA0mg
r3GiTcZ4uFA8OZwiMV+c2P+e4WWaAIl3IHTV8XJOA87FXL/5BQNNowtAqHJ6Qhz/aEaqNJwSl9hU
9gz4hXesk+ZTAXZKA6SNCM4/NJ8tOPPtbFLGFMzpUDQeXBN+xUvziKULcFHovq6/VY/DdFP4Cv9z
QpuFy1Atf9BRjHpYrr6Ou5DPYWOwf248M5/m1DljcWk3mQKnsbSP2N4jGtTiXbYUt95Jr6s1ToTp
te9RojkoELO5SNuhuMqfy1MHZAIHAaf2evUF8yNdVNe92gCGWDqpT6DOoeb7c2zxw3t1Lifrto4o
ejgZCiNBPDO6tCCGdjkHY51HN7HuA+PvuJ6e7WF5DOY5huQHBSGv321CxtAsHp02fpjmlAoKFoda
FCs1lvQ25wfGUPELe/yJaDgN7eXvEOuXnZkDwuuNCCrmn+zeniJ4MBR0MTiZ6DVYZbn1YosYchn6
6lYjNtas0etanXSE94T5NqO88/CcEa/az6uzcS5/3Cjfj/GyS4v6ZoXk9yoo/EiJv+O0xHAgw7ci
RwJX61dCgu9FLUR+wgKBIoFAEyvrJJf27Pr9IeRIUYX22egKaF5FeJKlUrBztcJn9Wtvdeu/+jr6
HFr1b10jByTBVWVlxHuvMTG5naaZgpFb6IJoSbkRx1Jcozh9mpR/Mi2mfDnhjRLhs+0n34lpXrpe
ftvCZfrO8+Q28anyjLcN46oAHgHaYexG+rHGiPEB/KBcVWCTxJXHF8GJdLw70rGlCVqQxrgFyPzM
ZMEqrqcE06qeybQeDk1VnVubw1M+AANQffKwXju9LGn2Utn39sAIfO2gEk6ES4m8LLlmdpmCEqcM
zgAEgSc7VE9lyUVROhfeNRaUTO4yF0Zn74oDMUZiLOgEaR389SYooet/ifLikFjR3yXjGu1Lc45V
9JjyDTcTewV2mZdAR3dVkr63hOvrwcX1BS1ksh+QNO5mrziLkqkcCQKbCRdaxmn9bx4Tq3HGNhLI
Y2yIHvfLucY/HLrDW+TF7xMLBmfs17HhIFxyJEwU99XYeh9XTWJsvuXyZdVEfkLJEEY9tkP+mDPd
WIrgh15s/t6DaOKE1hti4dJ+noP5kCGRAevgt8F8H9sTZWfkLXGCEJpO2dqB2tXM3aQZ7xcOSkXK
yAEzTM/jsSBHOjWJNyQsOw44VXeXPmueVBde/WAB3Oue137Y9XVECDkWg3stBxtY5rop+vxaxRVv
EBjTyrmHmntfUOMFljzft7xQeMcJ3g25ex1N+dKQPNwAHqXuU6uXWiQP600omsaDCigosP0dI53f
NbiwiZWBLeq9TsKN3TLRNIW6RTTtplnyATuENo/kWYfjU8T/AUjyl6lbk26wPDdqfZDSVJIkpSUg
ibNrCpJlvY3U3fSz1NO35twbro95N7whSNOiACCm1Q0H6/y+5eSECPHj5Q6Jq7A6BkH5mbXMZVL3
0htDN5h/GzVWOTXcOigxOHf3FuUJI9nGphz2Ua4uVsjvmMbNQVFUg9cq2DMNIhBpR3fJ3MUYcbvn
wmUvtLk2BA6kAJ/6adjyIyb6paMUHGHqq9fuOyIaMjuL/Wz0i0NsFRRH9twgVbGm8lDUAC/a9hnf
HqhYC3Q2co0dXtYDdN3Zd7Oe7ruelgShgJUQj93M0PXLfnrNSvPV59jGA9+p7/ws+v9Y8XcmqRi6
dIsUvC2+MPcDCUjOCXwWjfNgt9zEzaDmu7Z0uNnyc8VsvdIDGueI+9kyF1sP77EyxyiDZsoOQFcK
37Vf+OeaH3p9kF0tn8slZ69c/oxueYiFxM6jho/1h814/fzBrlBxGRWQ0CU14J6iNvlSimhVgr0w
qivuGtASN+S+Dv/nLqUuiUN78tPN5HWS6mdw3H3p9R/Cocfa6vrmIZNFyuWkNucqDr7nXiELGAqL
/eFisKgpa3zgvHnXdxxg/KV5x1Bx7FecWq0fWeNIRRjS6mi8UJbH9iH2s6tvKSw3PfBZi9DSHjTF
xEFNG8472Q+2L7YvfY398HPJLDA5XbNdQvl3KEKmaxrIUziftOA6td5+s9ra1m50JzxxEilTUdUc
hJpe+ixmkZ64U86ra8Kx4vteRXt3IH+2tIILL9XbzN26W10RGqzx2/iyeVmm9K4fms9GDZ9111ub
KR2A/DmuYBit66te0gLEtsd4cZBPmdO8MIBDQzCfgW/figgXIGT6h3SqHjMdvg4AWLikC5wXvEuj
r176Wq5NZ/2/MvaOeUQ+LsG9GXtheKwB4+b0Zu5ssrGHRNtPNoW0YsFxjOEGGd9qbr3P+QbgHHby
poJur08062S7xfO4EVd+tBMBomhb5hPpURByTpKRQ57oNIDdZhb3OPT1ibMphYMcZrr2ccQrRYVL
/zAXdOlN9o4gEyA/97eYy/vUBdHitfgMJo1yFKJuLJF5xevoP7mtKxj9tJx/9XKX4Ugm+iYvImBA
qizxmOAKLeFvDjHjYokjfnGycgsW+DvEujkMySfxUHwjTGQar34Ybf/eZ+uZGNRGccF3uTz6PWPD
tqF4cuQshmcO3n763LEg9Ev4SpnpOeww78+stMwPKWH07kZbHJk+/07wjVGfcbQN22hhOKZSrIf9
ytU7eibvh0LvxwU3c8waMgDNgkYATgjIWo1fxQa5boMP8DyitMbW1cFtWZfqpXvUCzeZaMr+KWW9
tlFxr1y7Rt3CCMDsIbEnGiVLgIMC5hTJMFN7MI04ok+8M9juOmeThyn8FkscbTQLUzGDkJQm0HeY
4lIsNE3SKREBFk3W4mohvTd/1R7eOStfzRz8SBvHgcgE58vqxc3wNlOz8BY5qXzIrC7chGK4SvhO
RJj84RBCC/JzAfWYHnAGAaXnPfvsStJPyDmU72EQ/qljrsccaccib2F78O20UwjY3tyafHj0/RqT
QDdfXKEOwzBTrozXz0/3uZZ0tTUwO9yxJ7XpMu+0ljS9J+F9LecVjDUwuswUnrf4/1OIcVmwWk+8
NF3xEhqD1u+jsHmKRMhQLbRWQkf9fwF1K/veuPaHMjj0vIl1a+z9+oJW92AV8kdoLsWZRLwTNsD2
DI2tjJ1DL6jq6Qxx0gLg1jZICWrJWU2rRyC9sRiYXeD2XLHSDzurHwMvvesq9xsvA0aKgYCwZ0t5
Z1Snj0RJd3YcoplDT73mFJTTH62BKkFKJH1c6eAoa2ozUdybfQ0q7DbZbnT1CA8ggOHCOjZlvwIx
0uow1lwvCOG8uCx7vS/ePG1/MTghSFI47d51WTSYo75kpYhIcToM6Sd4qRiZTrqBN7+AYYjR3hoS
7l28TwXVtdD+9ypt37IueCyb7kYW0uf9wyc65/rOq4Lnnt9gtFvW0PkU8KoUlEMMId4jmoiiGcaG
FHt3EjsTl4iG9nmdHGpPHHEcPMQkr6WZHqHXPQETXh2tDfEEYiIVpeWS6HHuACGlhKjBmYunwpWE
kLATko+Ah4Qxjsrz+n1gy901CAuBFR7s2N9ZmXrhtPKDKPiNsMibX68xuRLBe57iD5sQ7TYAIA20
HxxkN0SHysq+pV2vxRENw2n5hen/kgJiIWwZPJjc27dkciuNtpFq9+JiZ6+S/N4rSkJ+03ukmrPP
jZgIK/UgNrOEjnYdlxditMOfxWkrxhbxd6yaj8QVD4FZPiv+gcpzij09q1TPReB8Oa2lU/zgoRtO
jJ36wrtBETu2iQfm2sKdNN/jVGM2j/mz0TC2Q6E64uecR6GNNLx6bRlx7PeEz8RnujAk22bl8Mrv
c6mW8nks+3d6XO/Cbqb4hrU4dqofKN7sxMGd28lLO3Y3aCKAbKPqnDNxeQo93DLdHPsc0eHeCX5v
u29jlH/GhQSzKt6D4ojF/NQF9WUeFq6wfYtIjeSJQOgd2LM/XYyVRWW9Lwvw0WlaG6PqbLrES/Ep
dKL37pi+pFF27oPpKQm8p8GdL8lAAsuKUUIbRQXiZFF1EdsYTiJzrf3i3A4jZaKG2uupIetmCyHh
a8e4hVaX4AxmiaC1RYEjbqT1S693pafSc54H9643HNqsfuoj8uhitP8ky3SKW/+3GzONbjX3eAwP
L9mUfwgqczvBAK01+tU3MTJo5X0Z2z5bVKO7U/jXaYarpcMfY1fHwu/u50ZT/cI0nwHBTYGL2npg
3h6iNrI5jnWPPuN+HlwagaoiJUIs7fPUhwdRd+LQjDNT8moq7w1+6FEFLzIf7hfFLXRuqoeVnyn9
9rw01SkoMiizbr5b0aVWLl4CizILZwwoF2f9lomP+ItJGvffq6j0D3midps6wU8TY2RogIoA7jkE
if/Y0qwVh6hPqRvA7kl+vNL8bQS3jj42bxVHrriywyOMmXxfxtyDszz704aGJX58DlpqWQocjAMk
IhzX0UmP3n2dclquvRVDKL9Mk5I8ZrjUjE9Ie39aN7G2hWq/6gm7pUOPkAxk8daZlhsaE0JqMfmk
fImm1oq9qcICdgqiuj+uumfUfGRecPZ9hk+RJ09YypN1Qvls+BCVGE+eO9x1cWLtqFrCOuICmmy7
T7JhbyOpFFB/LUQ7ezkJSAtranKnbDKF2xjARa3ZNmOdf9Sl91D2mQsioYUqZNUXn4+bIOQl6AIy
aXP0HS/66LYQneTMRTUFtNk53ZPPYRVPToGVvGcxk/FHk0XyJRPtnyHxH0Kjf+vWexQVilMFoOnQ
DPP/H4wvcZboOftctPrR5JqscDybePxN2eHZ6ecrG8GO5eRY8AnqqgTQgM/92kBN8gA+f7p1eKtM
SR6xGgCDiZ8ko2suMpcmY8RUqUevgpLa+tfF9/44FozdJNOXYK2JrZo/2P9JObXNaag4QtPodXGc
kOlZ071Ll05sip4OguDIVIc/gVgAKCn/d2wjWsNEOpiG4g5gpDd3/SMxTsu5+NsT3iEPC7xQmdTs
y868L/Hq/O+mO/ykW2ca3/JQnxdM6WnV4CeZtl1OxQmWDk5AFUvpGC5mL+b8BaShu+lQWtFMkUpT
3OVhHK4l4NF27kAw2bzcI3J52zxNZnhe/wCwrVe8XNQQ4LhkHLmrWVyTSO2HPDil4/CyxPIujNM9
M5lkl2rIpXnqcIbK6PDDdsXQRlkfbjGDeoUwjWXAS9eBJ7kKfHNHiXPLq3toTD4GcAKWaGajfGWv
AJPoyRC/VobTGluh6xy8oG68vYosu6AQb26TveXPMPpzh9o0v3SyoyQJZX3QmJD7v7AgVRVG3aIq
wNHAzba8PYtn1rw6OtTJI1FB7q1jkoY15XFlLlukIDvOH4fQXnUDfOhZegHpuF57qbCVfwqsMy6f
Z5L7Fgw5E7QvfZN51X2IhQWXpMwWZfOC0fdGMr9r6R5jpB4S5/aKPk7Z2LyQCcdY6GlHdgcZi4Vf
FXhoFlHsbFrjSrLhsmkfEiPiZtf1XGR3llXhP1EhOd1dMk75cKeywM6+lGjLcMVy+AwOCjnr+Dkp
+RD/DDKAoky6Y40tJ0ltURlftHI1D8U1os2uLE2ur3KO8K96Gfc1Ru9eHt4n0aTeYO163o+XOoX/
5dtpO19E4idk99uxDmkBkjD+qFlzVyuj6otp62DVxM5rJlGANikMKRrD/PKVai+fvcMZMTBJE4fh
HQD80KIYL7CjUy7k6KDgd5WcZ+C0A79dntkT5gH44dOpdhqeaK7jUf+UJMpNfkV1B+0LNWjAUNsy
pO7o0sX6hp+HSSRPCFUxJfJD17Iy1UVNNrW2RsV+Cnqn2MCooJW9qC24VPswQBj826R1PO2CwPWc
wyhbTtgxkUfvRRNYrhG3+5iwX1eCOT3OThbRZ9zIGpESi0PxM0qrwtMQiwEDIlCJUMXXorD4iIIy
tS1UZNhiMMh6P0L6LLV+C+3eN9eutab4nglpxqM9qsJZtn7Eb7micbWV/Oplz5PxNUcMT9VWKZrr
fzIOIBvDm5h2MlT5Xme6h00T8V2MLSmL3mIJKcpy7dqtCovs8+yDWLi1JSmynxYKPeNkOTurFyr2
7cUhPBfImh1hwg+jixUmWNl/RZJg49jKYn3YjmEEqAwuEmNK0ghTP0nQFZbPP5mBX+/oFNjOFhIj
Y7fKBNaPcEfHv+8wgbTmBd5lOLfrZNklJOsJit3flqH2BaGIObTHz3Fgff/QvRcQjOoLi5LVXvIB
EXWbbGOJXel41PBsVc/ZjgCLaBabXzUnF2/x1DSteA1mR/fPSzTG3YSlMJj6K1lYS77ZDZCbE+/w
BAxZQqRJcEwycZz8XeXyUYPjqhwO8Byh0nAJN67pFlyaZLRqFuioAYpi6IJRbfw7I4i8ELJOTfJI
Qrzu3nXVOHgOtNPN6jmUsYi+PD10mpMkZXDYfBbbyVe6W2o3/e+8Q3b4npahp2pBsHOagy/qQcyM
lrGf/UgibdG7k7ZV/smB3jE3rOsqSe44qJMplWnYMxwzWpQWf2XCwNpvBj+RMbQ47THfnLKiq+ND
mMX2+DL7ruDqzGo1e90+iZJqwqeBXp5S+YA7o0D4zWgaPw8GcunAlUURnUdB5q8PwBPtvoCr1smk
Yc4/1fH4NiSTp5+KGu3M5bRFDyJNfnoSXkyypvFoWsyskezaJk+XCr1dj8hiBa2PdiHoXHMFUJEd
zo10TWKy1kgIwz7+v3FXYlgGc6aKtCIO2DPhfcfq6JonI2Z/5SpjpotQzB3LRRuGrlVbn9HkDMkx
ocV+/cZN7U7FXW7xu9B+0jYjpCqWkJVJA2Krt/ybDmPZ4ofDXQupTvR9/5Ha4NxI7oLFDH8qGdiG
oIL0XfqzpJ332YE7HSs/7bi1AepiqzlBvogrcB6YQkanM9TQ5G7mWOe+dIiJ7KNBwSiHpIdqdEKv
SPt+nWZrhdiYRyF2a38mEKtTz+t/dGGS+qbtMcRRJmxvwkJb+aSm4y2Ljq5f29yf62fqropZnZu+
VYjP80qZmj27R4aRcV0/1ig4gAUnNYTBRROiJeQbRU5E6CmJPYarG6cPlqCjbCHyNFzPxoYaiX8v
RwixvAH+6aHzinS9lzrZ2kvNHbEl5+B2IkgqotQgLSmTYRA/O3vPQWwPWQ9yUPFADkd9ZITH7D1w
xyRhHmyhFK9KdD6FT+StbKgqU5lK2gSVLubx2HM9ZXtc7MbT/gZeuMsZV7GtrJPHPCRNvnE6Yfkg
L9u0j6qdlo5t4/RSM3yXU0s1rj8fijkJ/fZqQllyuR4r35ftdhrsuVU7hbPBzEcrM/HwdyLSEKLX
Ey/L5xd7mnDiXNwxAEZ9s9KmK9UlcUPZdIe+RAB6KDqbeM6xp5nK/wdbzPadCx4ykwGajizfqx6U
40c+xTATwKKDFlUWOfvFCeoaeT6FOLM24wpZSnVTKpnhgB9i4mX1iG8tgOePQ9IMaHIcDhbNz8wR
sOUuNUQuTCEIp7n9bQE0Dq8E06foebJanK7gczhCMDmxzJC4R8f3Um7UAnvtmD2NtOXwzi1rfHR0
iI9Wo0xc3HV52FvFcBSs7RIRMM4jDu8QrrDWbhh5pzkBAozLc7MbRd+l/1LPyBQBpM9a5KxKErpC
RqtVJcItAVZpDSgwY9Yzgesal6FQ10+A+fZMPwt564eyxunZCLs15S5QVlP7+B1LHvHCon0Fsv1o
aF/FRVHBto05EHjHqqHUJ6NCVNntFehUlu3hlvdcEuiaBRqex447fU067YbvAo7o2pYScP6CB5At
GkR+OKd5/1mFjVz+koZK1t6lPp2s6IgxgLE60ChCki2jaPKR/2wR9fU5NDNR5Z0bQP1oWMHq1vqY
mpoGGdSSsoFBH7fErmILbLVzKHty2HejXPyO8IUF13lRUvo/TkxJzh6MQwSwy6MvZAoiCcWB57ut
s1tm+5X9QVphJgTJxH4Rz6mo3Tk890kOMYOgmjN0VAtPBK+no0VesT12g26ol+fAp1mK/bEJm0ds
lWnym4UEhA9FimUff7vMBwkNhXP2t9PWqAl48or7yyVg+tFFf4ghJIzEILLSNYPTuExgXJVh3Kbv
WTsMwJTqIIgMXYqBtA1+DMvL+5S47twTXFND2WVPKkmz5VsHyouWI6EjxwsJeTmkyXcwllPGFCJp
Xe8Rn3pWjntOcA2WVJDmgtrZNDUDCkEPqJF68DYhyjD4PcboDpFLn2zJ9Ms6J1PVYOdIR6WTfxmG
gVBsRhZD4G8oZG6KJh4l5tCqQbvZWXatH44nzgOuZW89yOX6oc6Youy0goFUngnH9uFNQOMdfylb
hfTZFpk075YNk44mYWHGtNq7fRjimI/VGL0lNRDT33nmSXYk0nOS+t+2CkELIYs3DRs32J4h+omN
IwuMhjGSKmcvaKjMjEkHsZLRjqo85OUq+T8KFDR5WD36xCybj7xztOOhX6y67zabnZDStZDjRQoe
aykGi6MHqRAZb/kfhs9YCueIBQLHmEVNWGwYE3K3GWx7epnghbL6t0md5C8UPU1hy9B6HnoG7NPU
2yW9Ua5b+BDtUWnm3ZKkFdYuOnAoy7GcnucPYFqZEsWKUEXexzKUBkpT6w3uE3UXzC0tLt5/UmwS
wCF1AlDa2Q7lzBdwBMLWjTQpsTpTGzZPjTfccxUS4zXTFHSnBHkTNfyKAn8hdkTjMXD0TdeQxBeb
KK1KG8TsNCqIm3MyYd7lEMaXk/AzougIHZVINqUp537cx27ReZrNMEp87GYop/YvF+2aestx4LQO
5lHaCXG4gWAkg04GvRoDmOE7LtwjB1hv/JvzJ82ISM4n/2txVX9wMaGCUqc20vnlMwPpuOOpOGYq
M5GA994tJ+QGuXUSv8CQnYJggSE0EFmMWA3joiX6WsJ5gCw7NG2VXHl2VFluaQxPGH4F01zVf3PU
S2AWHE3QnEZhu1iJl2wSLSLNHDvcVSdsnrxlc16vzB8SxlFGb3AnlupurpZI30UukK+bBzeFXJOs
MBVdU2sGU2PcxSbinnPrnzW3xab11dnBqQ9P0hMc9sjRWmIUd0Og2jXzPnkI7eBlqhpyT6rras0m
BTOxC1FqHsMdn4QJvtivJCXF9lx5w0O5BB7xpaQuZmyguZfM2QgQKoe2hguC200Prq4Eq5clsv0b
9FbCdzg4a4ufV9WNZOJG5o58UxbNa6Qxy+JGbdqsr0uHAx7HouAygepR+UUUPOE8ZS6TVfLcNW6s
bxnBEqJbyUsD9c3Ha0ayEWiyxV0q5QIixyOnCWeBSbxOhl3vCG4aB34bXiuWEEp1gz0/ml1cS1W0
bnRqRhKrbxExdgKhSkeO+3suApszXh/mDkTQKRcpOk5t2CyclhjuNu+T+VHC6El7UGwdBvGNQsDg
nlmmVMxFUYyQcqo6C9V/E+GsWPvRBQjmN8PFdUEHgIwXNzCsZmn5tET8x9d57EiObNn2Vy7u+BGP
0oxsdL+BK7oM99BiQoRKaq359b0se9INvL6DQhUKmR7hFGbHztl7bULSaOe0CJDnc1GS9QVzog0Q
WaImL4ruHvCIS+6EwdygQBy9FKF3skWSRP7c2u78W7lS0SNC8jS8fRpXiYuaOZyStDyKQBf6RbQN
0Kg1vcoxAVrGpDgPVnmbD9oPFm6dF7CMEpswHk4/JSiXgMgJHOBJguZ5NZTRaCHbtvjxmCagOd6B
UqekFBFn3lsSDkFxH9H4mj5x2qujUjAKnehFGZfLzFGBBFP3i4CKobtnnlLVxLfmc55twiZG67ji
RqTJxOwrK7yfwcx7rFcMacwcDvJA2+hWsTVZUnVr+vC3GuvYfpsGUBYzVvdhnN/RsQbuc+osnUTh
UOkiF1z2sBZXEoQn+T4XcTsDheHU0NjvrMAB3ALOeJboaWblYesBhPQYsjjWAOp2JQmAnL5TkXLc
vRDws1TIg2fpjb9OkRO6BpUwCb+zMYgp0FwnSGX1SHhEZP8MgV1nJHJoAwd8N3R1/eq10h00SJNu
SP47y2bV6EwJkPTDU0qdQWlcQMkoOzgxArSNFlRGkqKsB3nQ6dbSUrxoLZsxyjOStVfSyfSEBqEj
pjxad8acUwNEUq8RvmU6y/Vjwhk45XLumLeRK+J6RKsHiJVDiwb6c2P28QiM3QG6/6bZCAZGzOVZ
V4d+qRlZebWDJKnumyabaz/Soxa6SznAt6Lis0vQ2jNagkteNS3WlAk5Ne7AFK9j/V2zeSd32Lsr
naqyrI35ZpsiYRhBl7BtSO8kvQPFTYYKhvBYs7LDeyYxwvmjhV0fS3KhXM5p6MWKcay3pWGLqdqE
HY4SGmWtlpM9zvib8flGr8xKsTPHDHF43md6dOrCyIwwBEe4P8kQHJ9Eygl5jSYzLXxIjeS5LIvs
vfUUl9StdLCq+Gx50rIOThHhdyWgSOvXCWkbFBu0ZUgMmGj94CvI4p+sgXJZEfZgEc9cZBfDzK3j
zJj5grEevrZIqe+tVGRnqktxq2NYAAabnrqtTkn3tGvERdodmOtFEle7sqamuPU5TNcq5MiB9waX
X+1mOFJwzQHQ6Oxs2sXGxI5aO/PVtgtLNRhpNrY2FBhdBO2hVXXCJqJxcq2riMQLaU7chu7YBfgS
OIEtm7QsidSt7M4ilZlF5RBmZvYncuJoZ3mwZ5ug6+7EGPC2cayov1tmAP5Ao+AzaxmSw6aVjJxM
LO3ZVq9d7y77awkrcnE/CGM65nUuvtqRc3QZMqXguBNtgOSgV+9j/dwAIL24Rtl8mhgV6CRlwxDw
Mpi4A5kt04Me6YJ4UQlYtYnb95Fu2dNCd3ALhig7cMitIcT3SbdBqpjd24jhYHTiB/LzJHsumznY
Oc7UHSyw2bCbclSxDO6vUctBloihaI+8iCmyjl2O3G39bLO40CDLrB2F+rSNk6W7VEmLgXd2mZNF
dfsCJMu62TVqoGAwkjWCLJxOg1aRaGs3MLBgx6ge86+25Lk/L8OE6DQndkFOofbAX7PpP6hQhfQS
pYgYdPstzlHByBH+EKq9Q+uB1cRt7hJOYQ7Jue5KfOIegysWDiJiF5XwGSKdAtnPKBo7qfXXwdlT
1ZaOuQHJurVLyVm1xMb2jjr5FC0R9iw5fUSO+zA0HF0im3Mx6GEZn2Ir3wfgFRnU4twrn0pACkq+
PejNBRPye5kRDJa5xUHNV/s6I5jYgW8IOW6ipA+IA42DdB/QhuwTUCZ4OoBgcHsZu6RFdZVESveG
4GzqdjQI5nMcMvDUBvjkDcmKQAeC+T52cJiBdnUjvkPV+vawoD3k503BAkTQED9GveAPZNgMuLC3
BZY6bZP388XG8rLE5B6zByMR9jnyPOgz7IjG03xntgEFjZskqP80BWbDgBQPIkRw66XLkx17vkqC
NxOCx2wS9hw6QF00IjrmZBOl5y4yt11a7VnVHw3mNfBFiGXqmJaPW6mZWwpeFZ09Xgy9vKXNtEl5
SWb9N14+oxzBGhgR8qo3kVFszTp9LpinoYqeyU424WRae8cr/IA7S8NvV5o/YYC+09A3ZskUPwNF
WaGNXN5Zjzd53NzJHqVFDSS8JIFFGcZ0w91zyOUYLfsZRzy+vOp1HKmZCXbHRIOgYGputo4PCmnf
RnbZfgZxD0xKQedM6xEqFXGKS/KqEUbMgW7N5uuTlOA3BhKAWomNqq/S/BgjZ5s07iEl80k3iZWa
Fp2X0pt+Binzddc6Fx7GSyxGAlbNs6ETZbQsPuvg2Zq8k6kZd0rzGWbsJNBmTrLDj2OSpN65+K6K
RbySofvetCQ1g6kIZkgA1ms5x3t76vwODnXeJz7qWSoN58kC61+O5osRFs+sv6CJa4Jc5jeM44fA
07eDJVFS8ijTYkO1hlxagykFu2CEo2WE43qhl9bb5lvZp0+55z6pP6jkvm4uoQNZGOtTDkP2ng41
naRP4jw2Vf5J1udeA6acQy0JmVXiC1ip91hY+qryEEDI/mFJPxPNPMK59Kt8+qFBuYcIeN+Xz4ur
b7t8PEVFfAgYYRPWHbjORgTzaWK6NQnrzVPqT6OQqyEkIMsTVPiDxiigeddn74JV9hQb1XdTjYgG
HRWWcRYVX0bwh6fIJCkvYtK17IuF1E9yqzM9JzcIZt7IPTPGH4GToCLGKMspHlHBWinW7I68DIcE
UQzXOOXjfe7kiCinz3LOWPCGdVNPPgqyW4yH1QLywNNYke1jNG+DuuosQCDnQPGX9B8MRsxpcOxi
ohXT5KVAxuC005Wm4YOuO3de7m7bWts6MxHfCCLp4ay7pPKViMAC/KGL/oos7ZOwGZIApV/xrk3I
BSO6dFnBipbLc8xLpZAOsM/Rx3oXl66zbX0p0JBteRu01BuvSZiGNnchZt7YKiH9I5ksfnTOrV7q
3BvQ5UXsIqPtNgNXLSm/iIk/hT1+DSYXdArPosnWDWyiWs7HMIn9iIQMJf2E8nihr7nqheZbDgi9
Ei46Wrgqdn21YEws33X6x2pbHMo2iwpad54VGh1MOOr0qTHri0Mmj6Y7expjG7U01yR00y+du/46
w2G1YrHTBwMAdbHhTT2Wdfn3+YphjjAde1PfvUdepwApAC3JqmZtZHUwA7FuyvjJAH2uT6yTmBUN
5aTlLVXXPJnqM7U4fFjvIGPngX7RwWJZ4LyA5HK+FIZQhMcNun3OSsYWmcwG/9CBvvG+CbWPMfQ2
SYX5ibUPXPpT4CRYWfR1T76vYVZHg9OSxwALRFb/hQrx5MbG64L9lF9SkZ+42fOKKufAernNyCPC
6nfkeu+klhLwC5rddXzmgsj1JXi4iTkGI9ucsxG3Cvzwg5gsdAvGPpQhqFw8EnxexyJHBuDJ0U3A
iYSXMotU92QGQaFub81A11RI5IRZh/3NlPgg3K8FS0yNdaZihMAnPIl4uLf76LHW3XMRwsxnxE/5
sBrckVF14C8aq83EFBeoC06mgz56G/Xf7pAcdRaSVlQ73OytJJAwstapzfEfdYY7wTXCC4cQBa1D
sba0F3gHd7J2fbWmqTUrrVzIWShj2cIpBvjp3quU47bhtJG6iyLKvOdBt8mQH2a8n2YPxpLlQ+1W
Wvml6oe0g+Y1Fs0xNKx9jXdTXWvLAg2ZQEIczfLBkA2GlkT3DXqlq97GWV2zqYU14hszrlB/js4T
nZXd0IvL0M47uUCgrpOePolhb4Y4YPebq2hfd/1zwpdxs3nr5NwtTXtwyWRfrNy3PfOSg9t2gOWb
8o6m06agtoihazsuulm0wD24Di3JfYOQYVV35Hm8ph0KGNT0x7k4Fa2zVi/crM3YJSN6fkkUciCZ
haRj793ZleUrRUKRthd3DHBr4SNnV56G+TAO5RFd54tmfgXUzW1jsKFidSpp5GA/FMN8VHCDcsQ/
XGcMTlmtLR6aZsrJeEeaxc+mQmYRRmg6Zt6nQ6DCauDGkjdzYYTEqOciKFi9aNhVwj6p3aWLeyUX
wD/F2KBD546+sNDE/Tzb6Jvigz3bb2UT3mf4UxdOE/GQHxdJjYLx4KQjnU8axOvqR4dB+MbwdG9E
UU47KnnPdM9Xu8qE+cBM2nNXqpW83jrRh5YlF5OXXNG96cJulH9JfTf13JO957vJIxOjneDhLJz+
SV1hZjcXy16u1Pt+W2gfSUcmbg5zv3XLhyj0HpQJWT26jKRWLbkKhkfOn6x2ajUtWeFhXd9JIBzq
m0WLG6/rjIFWbRwyAjzsdPpAbsTr0rGp0YsZAXDloFINlqRCf8GUdiVFeJe2GCXRxOtQI7UCgrQ1
P3bdjAOpuNQVxMUgNXYp9he9x7KAZY+xSb/NgAVZLbnkRK4pH9/kIDylinTA8Yxy2LZIumTmHUp3
uAcStBtDoj1c+J+Vs6lRNaqKNrDFXo84k2OGMpZ6o/xIToQjUq/OS0LocpkdZy6/JugwUy6MdOIQ
WJBujHGKjAM3jjz4cd3ZHWk8q/sSdQOnQ666+jgDpc48YBZ2Iu+YV8Nj6xL1QRmlOYAvg/KrotBt
Wnkfx/GjWh3UpulY3q3hqlWISOjC3NrB2nTjcPSoOAbGKPQAEYS4R6KcKaDSZ2DdByKYobMvG6e3
dpMZgAiEKUUowjSZp1xxUpDkIyfYzfjsHQ50SF5Z+pptzP2uguzIXbglCtJv/qgtGLTEXjkaidf8
W2vPdXGuB7gMrLhMxlbZBMNRlduY6AK29SXv3m22p6aPL32O3IlHCmohrEpFnkh9mfeg85NDkqcn
DTl/TcXmWF/ku0MIFXcNoqgkKy9V8d53ASYNybmXxB5i1nd5tLzXbrCbWTe9vN3qtHJUuaPWzSpR
GG/gBmzr5NdB3EA3P7h3Q0qZ7Fnrepl9L9IemzS5iCUm4IhkrkYmQPcIDMdSlbEuBZN1mtnCJnyG
ypghw+RIQtTRcsdjPKpGTsg8lPYvKoa7TNV3RB2q8sf2upO6ycoAGaeTD3FtHdLLVQtlltf3TTy+
BYu3Rfl/ZMshy9L8HCAi9O5wVwbWQe3LXZa9IjZQFAmmLo+qLoEi8qehh9qPFJpzCy2yeNap+23t
JXO5JhEEd8eGLTy8qIWsAgkzdMwy+ESwV+oGi847q5WF0euR1syvjjYOLcNO7aXYj4hPIRmbEw6S
z3MeDZ+DMEdfglXps+xdUwQanlJmtQd1xHDzcjelHbJlifgQeLJVTEyDkdlw4Gx5eZsU4wuAKKIi
CViB8VaGYPQqhivghTinu0FxrEr8tLp16SgJGE/C+o5/7MGggmrpRC4+a0FIEQkHaid769j0Sm2P
dBwc371a/PuStFb+rY6WfbicSrSZEIX/vi4x4dEgWE/qtWbafGBGigbJxOjY2I8B23vTzYTzeFtV
sc/AlgxWGfW+05W6GbiKV63HrmblmImCdhfW3W7AUUnvctO37nlwLw2nKeW7DBta2uS1iRqJfpp+
uVA7bVn6BvRQQ5JIMd1lwnmcFnGoeX9znTCSJd+5g7WNhLNTBz57ntbMGZi+pKeGqZTL2Y4R5IHB
xUnDBGgXiKizgv5zuPPi+qoBO1A7WgcMuecLy/xOlYEJz2mCAlBQMWY9p1bCXzdsy+uKJd9I4z8M
R3dq41VPi0wgI3JXO3SS6hmN2xcn77a5wxEzknDPrY36PJNzhOCUVNe4PXlHUbaf0ym4IP7m/S72
nhxoktl7gR2Rgd5ZkrHkZU81FCn1KDDoeFXLRcrbL/X7UjXbgm4HyV1VP0Mz7DTDwDVNlAviMUJr
OvdSkfRS1u03UacUNY4fA8WJ+uXEG+O39ENrhOIyoHXC8kFNsCui6U7BFApKrkzL9rrjoFG3turP
Eea7CfEH6AI1Yn5VrwQ/RO/Mo5nXlOLAFni58GJf00iDdp6sBUPsAqutCp4F2UICWanx4Aj2suWZ
+tvIxhtkZY54xcaqEuaS0UYQJEfvjJhiBaZRfKtICUPsST6rdS2PvT3PMg+CGxgfbTHe8s65OAkK
mvKiyly1jTJoxd4LDlNdaarDBcYcJioaMKcynfkW0uKZDOYv7DFHN8ITlXMteTjU12UfPzije0er
DgCnSWCiutPZ70jjJTNYsZuHshi32mKcde/eKGKfipDHjxAjsJB/i5R2EuTefluU/Fpzp9bOvhMP
i5FsVdWvsSRWPIFVM740nCIIHtuT4ulHpvdEeAy/tcm7yVbIRVbrssnBg0AMdagR7fyuDplaPj+q
j1IvnaqMAkqWgt6aKqeoANMYaFotTQYS7R2HlF2TjAxrAwYbWXjMafk0bn5l/IoJS2709BMh/ZGN
KebQq0n7hGDkoo5Hnklsr8g3loLHIkxeFuPX5hSf0Ia0tXbNVfGyYq+WV2NpLuT3sDR6zYEN+hiz
10LRZ6jb+C5ZQ3mrv9lYrD1WQQ/8S8TMeuXQTnMAWFWFx/xoMb+Ftzwk6Hpkw+CjvESmdovgLcZO
/ZCz2TIcOqj7wHj1Iw0cknqi42Qm7xImR4bkkIG0H1AlKqc5T524sApt5zB/Uz0HDs+R4Z30JDir
BUEtwbp06D1WNydIyFhhyatV1REsOzoJGbxC1WBgGOHjnNmDijok4fxmEfrGyOgKfuxBHcCqjDMr
94UiYWeaNY2p9Gp7BXIpl7PCtBrz+bUz0ZfT0pjy5RrlwxfJv343IvqLZH6yvZI6zDkWlnaq2W+9
ut5ES/yqqikEMKB8uvzv6RidrTq5C+wPqzIe/L7M74kXfuD/C64X3WhvGM4jv1PPz0ML9GB59c6l
I8IzAapwn2ZQErEbAN4DzrAE34mylvOCtg1FKQV3k6cp82gnv5fMR2rH0M+R4+2R7jDoii56HF76
rviiH7UX9X+1KQIWSWUGUz3BdnF/BSeKSu+oorMrhfqvOQVHw2XAHlPie217q6raWCMPOKbNcsvN
wdio9bZ0+28jjC8oXY4W3IPAk4+i7I9tgP4JHKuf0IOgt7ixcu2qWouqAMyGfM/UBjTHRFstCOBJ
m3V4R6j3txsgBUDSy6LavtQRs5yuZSypT9ZVdWqM1tmocgpTLQkrFlthvl+MEh0fxmLLszAn1ODN
k1NAL5NReL6dWTzm0mT6nn4wADq6bv/AaGnl6tZ97Wns6u3fgq2HVtzI8EWthabevHolPm86TyOH
wAiejSpAIsu59kH1o47hI/slo5qb2fV3UPNIbuM9z7NyS/DLBr3psU0REbhaYTFK6l5VeWxl5pXZ
+5nF4zKNyU+hRVcIG2d+nE+n6J3h5UbQQgBS9CM5fdnm+FE4ESG6uv1nTtp7l/e4sMxuj5mU7EMi
aPHLnDs9fy1GfJ+O3NfpfHXqmd2EFG/P4TkMsr8XDbHfyaicg0fuqR6fHCnv20SctHR4Rtx5YSL7
OYLe/XvmHjGgEWrGdqGKgb8bNVxQ4ulveledADLNOxKjniETvgj0h+veXB7oMm5SzcJKl56MhohN
OvMmZ+gOqaJqf1hWRKJnth840CoUbErJ3XdA4jXVhGKnipLx2+jIn1P9PNZ/sAmpRy+vclCiz/rJ
C3HqSOQ1K8txcPIGD3GFP7aj/klqRLMaMNzc2RlGuG0rJDAufwdJ761t5ycC0XhqKFTlVCb3moef
B4LGpekV/sSxv2PN3rd9gA/T01ZYEM9lUZyDKXkbBwhIHTMF2+Vjy4isKOtEiX/AMvR3MRHY7tVL
KOr4WZ2ostF8CHla8pp8C+bUt64fn4ADC8wC7Z3qKWHHokfA0VSdjZDGMlfRH8DL8bbkC/11tgBH
QPxz2ZervvjlAPGlNUQulcXHMCd7SHtQeGuGlx6APqztp1FY54bFrDdbuaqwkQLlrPywG3410T7H
XncOhHXn0AoaXW83c6aTmXWPM89HT7pVT04pgT7brbxY+iy3Y2n8lCJFltJsOi83SU5drhZtxDEK
mczVO3W2gez+HjsDceIcXG07/SymfiNpdY6Dx5nQPkZWhZgyB4piwMmmGrFRLxoqxNwwcVBCGYF5
Rdz5HL9OwjTI5S5e6wTpEQKEL7Rgp7bl9rppQt7QkL+5mXbCo/MyhiSHCQ3Sk9OOvgpmgGhkPQRo
jowmfp7QBq7CkS4JqSS4evouWdcR3sq8bAPOih5Rw0byu3jZa1aM77kjVE8DSG3LdBmYcszpyP51
bUIAtYkgnrj8KRx08igangUZK8E04HFC37GKkQzgmMNmUbTndmbYhl4OlGNdvs+iRXqdv5SiQZg0
MsQsdBPpaU2u2xJlxGy6TOfVGi+F9yycJtnX8YL5GrURIw+hq5Oz4/3KCqdJ5GLUaedPizMVYmeH
6Ya+lcOyM2f7QRrtm+qHqaLYRpRLRT+cbZCxWjFskM8dZxLPpJf6E5sZI2eaRRyHVYt5qguWNh4L
SUS1YR8gZMON7vhUidgmMwGsFeEr7F8/dPR5Ezv5W9NnL2IgbZe0A2z1CFdEA2mF9ZOwC59/3pLI
85sGEGbKlqgxUwiBh7lYZLDUMEtP0TIyDHZbIOE0iDiH8buT6Jk/lYblz9J98gY6zx6eWSOH0yLN
ewvOORrPPZk7dC5zLnvLuaWIsMllkAUloXXZ0uGx6o9oRIKNWdQI6NKOI0PkE41O7hCJOUz48yfE
M77BVkEzgZ8bbVyGb31BGVUm51lWN5P8no5AgnRwoCvhll5osHOGKS1GewF7sZmd1XYfj+OVaBO5
QtF+GPgLnmUVW61En067OMeKtlP7ahjAREo6b9ypMkt1xPBmHNAvnENN86eSjuLk5aBio8PoDrwV
6V7Ppr1Faa1+Ik8fUVlOemspp0ttxhroHXt6HEFYfGeWuIT2tLed4QUB2eeUQ+b3cgTHlCC9F15C
nNHKHxutwgXvd65zxhaSFV4NncCCkSy+z0lCC0akc4rrNGCXWbcO01ZlfOfpeSWJ5jYnQ7QpReWr
v2jk5nsCfutQ6O7Rg2RBJz65hlTcgUvZ6gqoBjSnEsHRhlY22Yr1eqiUbZHVCFpOvXZbozlDRn7p
G6/3C8BnuMejE/EW2YqMpLfYCHI2QCazLZ5AegkAyOtd0vYFYrCkOhtzE+4RZdYPHAwSP48jqrQ+
uvRWdWz1+A/rklAd5PbBjcW2HYxhH2W5PBp2+9IBj4ZGoh1lRrCbKeO7Iox/jUE8LroGRgKvuCIz
Ep/zXgRVBgGxPg+aCU6+laQ38iZf6D7uIlnfaW10r5AjjZu9kxuwj+vxIQPBQcjgtbaDz9LkREzI
FQrqQH9JXetpzggS7CfJMcwgVUS9h4lZAp9Z9sRtIsqRUIiAAawnHWIq9cwT8eyEKnC81bvlfnS8
G4UEHWHb/llqRQ7oi4cm7n/baPT7Bbhx7LjWJvOW8aZmyU1IP9uhi9BzS4AANIP45H6+Zz3w2hRQ
GAdeMt+1Tw7GO1e0pCxS+u/sObjVS3RO4vqeRelgVO2tZ9Kl+reSeVCkZ4VPBMGdZi6MBM2MoPLk
yp4KmHaCWtvRQTTM+7nrvnE+AD6xfvU6OrcJWEYrtpjyWtkGlR6KG5elJlrMPRHqbB+MbkjqeKTt
BpyRXKUU6/LkgsWkQbHXiLOe2/mIHWStjmTqSRmGeReEDeULCbhGhgN+5qAwR/pjpYEtcDjtqbEI
+p5iRQDSfc5oHLfG8xxi+GazT0ZmiXma1ftWgfD7An2eOYa7fIguqZlu86Z/L4rsm9/ssRGUIWSa
3JmODjq427Rd/SdJSFaic2BM6QF+9jUdLBKsKuqM1ECqNxfS8msNjbNWHvR5eoALgP6fr+qQAxzU
R4d/Tyr9qDF9bDccRYf9tNBm4yW2R/Bv0ayBK03PsogoT7rvamSc28aRobQziAggxjHMKzr3FhT6
pbG657xnLIH8/01zqIUnxuQGezbuDH8ocEba3b7wkFXNPf4IhGHW1RBGBJg+PLgULaMJgq11PSJW
+0Oiagz1q0VtSP9M5S3AfNsHJCit6zBVDT7vgaDIXVQC+ZCcLvKEMLA0BxQzJqx7ODq2RWTfs7Yy
ipQq3gvDAXykNiY1odU5xBbyE1kkPh3vK6UVNEciWE2FehpGwK9imIjnsLPqIPjO5lp38/oQINp6
QR5BcP0YHU07xf+tv8Vz8qOlNk2N1PgdkgzpmeaQk1LP5iqu6DBrObuZesNTM7pZprU3K9oUhjvR
idNTwjDAyEY0yg3roUrEZzfVXwxg3+KBLji6y2scSrHCDuycB6Ogw6g6SwQWkqFTv5QNThTD7VkM
bPQEHbAyUXcfi2lFK6RBR42IxMKM7kn2faBJEWCUiR2gLlrNITz5VRso4XU545CMLlpV5X43Zzun
dQZmquOzgJqyTp2kXgcCvrAhsYKjBvopbPetpZIO+vzCgPMd2RzWfVHfUQLfNzAT6SZonWIcIQ5T
NezSzB+hIRbVp74fOGlGA8WmI8ZxM/T9XWf2V7McIMzhYsXl9sRVPphx/Txlko7OQOiZp9MtpsGY
6car3ZqUxYwzPAlTFI2hpBwqXhPZPHJS9wWO2oFedxAHzAW07KUx44dISw597D3MTLXmSNu2Gue/
RrNZ22GiMtWDOlPhKkts52CTyRyyQhS1/ph1aM2CQd5nvXMBmXsrvOaoadGBYeplIbZJST/uID+/
4IQCIBSUlwBMJ1lkYm3+TV2Lt2ZPJwrx3VvSOnt03HdFIWGPlZ8L638v9PfRcen86Wc20l9H9E8x
U4VVjGFhMMXMvELcBVnsTwljZllD9GBclmQAyMr2uWnsP3+fNTert51ZSjDj+m2yrKM3MFpABTus
xdASkpgEGAmLj6RPjnmmnUtpIENY8In0WU4HIiq3cNuLFUfba07sCMrn6ckghX2lj+FPPREVa3XZ
GgsbX1nXXkRaJJtstj5joqEvLo1CWBL7EBTAVJToRTC4+43sh92AXbwMUcwK0ySusShOben+KQoa
d3k66HR9dRxg8DZLFCxeMj6NlTX5vWG95Fn2U5kgojtHFjzYLtMv5Ob4ygRXXaI1nlwiAob+jVHA
OZXmYZ6TG0VPdEPW2+M27t+NYPrppmpntDpZ0sWBZfWojWCckKsAaKsmNqiiJf9plCg2CTidXnqI
G6soN+yvSk7ZtYhCzNjjwpvtapAUXVQAN2IH3GPkgE1cFDhepBktSHdMiUPKGkK/ltrZkfbQfI7V
bP1JYNGcmrjOnjJIFecaf1i6sUHeoUwOWKZbo+eWOilTD+JtkuWpILtu2/Uh4SaQi76bWKVTVrEz
v7tpWSGFQX/jEOgBOT8kT8d1kIHJIHhk3R9VsoR2ZUEc34nqYYDN2/xmW3Z5nOslfNIkOAKz1kD2
E11FwpaVMAqtwV2j1PXKl65supXRD9rb3ArHJ5Ew9B1+k1XkiQM34671chioAq0J4Fx8izAkmGVT
4dnL/B15I/N8A6brK51U3/HiD70Ofid3AgHFkQxj9jbCw2kY/SlklcYu+VIyXEjG9grBtGY1T2Z2
zwauRsz4cdx3eHuhJ+xEnV4LW9f3oWg/scZ/J7TIMbjeSBZ+off34WrTPWXCfjC0T80zn/oce17V
us7JXLr8Icfgd8dvFz8O7fBAKBi4x4wohAwAmSfwwVfG8MwLku8bKgbsA5SmNIyI2gtMcjG8GGQm
nViP+nyl27BjoVbeexbe9LKyLJ//YJCXep8dscebbOxfUZ4hiBLLnWs37wlPSjekrzPdMvx0L+aA
d9jM/dot/MwRH67LmigU6op2PGAkNJ4ZgwYm1sOCipsNgcxfYRI9wLTZdeazTDhpWkLfTlVyN5nw
t6oRP1IyuNfOIWqZFKI04jhbO7k4FqbOCVsUEGpEcQ7jpiadVar+nVXDgKU1G4K2jklkRt7zY/Qe
O7q8jVlNEIJ90YMQ2x66FAgrxkq0+gPPCSb91NnKhUMfZCo6oAnnLmlJP2YiESTLsWnFY1wV50Gv
Ny5osMhlOdKb4RF0o8+qdMic6ikXxcc8dQ9eZL53+KrgoBhHt20v9CrviQs/BFyr0QWQMuTZdHPI
kqKKLuzVRM98747GxmHiRc/E8QGZMKtsIhVPql06r3wrUG10GAgC0oaXGvlU5fDr4L3vNJdoNv44
fP61BAxqZdZZlsEL2Nx9FcesKdl8zVLxLMPo2nORVgA+Fug2BJphEEeerD3pvfMkIkCqHHOenUF3
d0KrCcjmL1TeU1n3QGiqmin5vHM7i8EQLY40u2DWuWIM943SPTPQpPvv6n8Soe0nlGGIJHmEUd7R
/KUmpg1Z9c7JywIPs0S0xXp4dbXyt9Ds5Zw4Rb9JO9ohbncAXOA7cgAOh8ubWUiNpy9o3qRmv9nz
+O11DNuNAhB3ozjyHS16V98kUEwxaqsEt/JJL6K9OS97yEL3BkLwNfFKt6WDksLIqVihgKY6dOsK
fqSDbTGP72cb5WIUtvRe54tW4/lJtOYnE8gZx3yfCUyJdN5QOOnBu92MPj3bN5bSa6QNCNcCLpxm
PmqAt2fS8kpSFwHUn2abEbyaMttGonMYTA48N0xHuoCxEMrDYoTvYdFKBfeYMe9ASiboQhUmE0YC
t5PwOZ6Y9IKGPIMWv/Tugnm7w17bloxh4uYDKtSyLib33TTFY0VU5grzwE3hgqpZx9ubb0cXF4Gs
aPLOgjgRz6dT8BzncMUQdBNFoDHPcrmwcQo5tXQ/cFaTsVG17wBITmk6PBVxjLI0Orm1+eVO7Vuh
yyce4dchZ4xlBxLlrMbKMMvrf11Qk1tQLIVioTw18yj3mP/kRhpwZCe7+QjaAilAMuoI9ioGKlgv
WRi117mxNDIIwPe4AXDPf/7j//6/f/+e/i38LW9lNoNW/kfR57cyLrr2P/5p//MfxLup/3v4+Y9/
aiZ2Ptt2EPjx/78/H/CE8oeM/0NcKD04h+qhWHCo4OJavDVnbPP5X3+8+pj/38erH/vfPr7Rh1kM
aW0fp5w5Xzm0xSmhd7V1bD36+tc/4n/7Btb//BFxa4NZyYig9LDE7KPSKvYW9vTtv/50Q/9fvoH5
Pz/e0v6TsytZjpRntk9EhJBAgq1rsKvKxm673dOGcE+AmMQ8PP09fHfj1m9BRK26wwtUGjKVyjx5
TpRKnkl6HrPsnOAqXfI5YBd6dOv8YaTQp+Tu8CMaPfBgEX/erQ9rmpT976hI5XNkJyp6btADD40+
xKnooLy57uPLVN9tyuwjuTpMiqL2Jr8r3j6DNfxyxafxKvP//XRUMWTORDqdUZF/BI0wOHBV87L+
bYFv/M9Zwre9f7+NoxSjESuazkJR8BtXNeBNIvxW2PTr3OLVKYen9YE+PLQYaPkB79aHtZXA07ob
zl2MZ28L1mZ/oq/oqks3NsA0AP93AIHOy4o21ngW0ZTcti5Ldj2b2Wny225/3RyWod/NIeltEAM4
VX8uWgjUi9Ytj8kUV7d1gxthfYgPzyiWafn7uyE8FqZNazc95JmAehv9EapZM2Qc1r9uWiPNrKVT
2WmEtzgsYP4dg2ccTxsUOXtV/rpuAM2wraqc0AdZw7Ar0CPO3Tnh4AEss/v1z5tWR7Ng8Jh2dFQ4
QE6Gt1UTWicrg47Z+seXg/KRKWgWzMGTJin17HOZhz9hDYcYiTWkJe8EWqU2xjCYm6eZsmXn0AFI
azD8o1cXUqoLAKA5jJyjbyAE6gFtmOuTMayUp9l1ZIUklHVKz1HTPeaD8yDrcsMdLZ/4YJ08zZJr
uyQxkUKdi4mAv6IcO3Scl2XxmoHb7VjjSQM9o5bX4Lbj/XUb72nG7QgXJb6yVmdup3+zAnyM0Mq8
zgV6mlX7aVtyhyUTIM1gT6mLfd2iAS1LDxWkB90N92cvFvDRqmmGPaadh4wchM9dOV68vAU+sYFI
xHBfVNmuohI4xf4WUdA5s4BFD1FZy1OEROunwWD3nmb3jIHYiqLlcBHc+AO5J7afpwyaEogKN/zW
coA/mt4y7Xd+qyeo+BZdaZ+z2Htg9nxSznDPRIhCZIm8fny3RIxo5T6tT8hkR5ojQGUWecXEXUoG
kOaYwJaNFGhtVejxySEhF28cjY8DFQfx/L/TSi3Ejj4T3TlkR0aqB2CMF3AQK+0TGx4UoBBIdReA
Aa5Py7BPQnMPuOjnCgEPLhjaIhsO0dwGlOqiDa77vOYU6ADyGQmgwiUfQM2IzCYqrU8MLajrnzf4
HKE5BgmiIA/Kmt3F5WF6UTz83pFh/LT+cdPSaB4AYCsIHpOkh8zpeO8AxTjkUQD56bv1zxsOlNCd
APHzLHWn7mK30L2NM8e7LaYUHX15Te6EZ+XPIxHjhjkajEVovgB5KBCb0Li/JFBVDBBXAxWkOges
zzK9iyCMeMi9DnK0yBDfgHdp2hjW4LiF5gXQTq4oaUcMy2d27PP+q2TOG3qUspu0toBtB4PaDWTO
/qwvqWmWmksopdMPcYsdixtlfUJSAaBjB2xl1fSZDKexol8khbiiA4KdbmOGhitcaG5hJA5Sbj6y
Ynkohntr7tEFyZLu5wBShrMl4vTb+tRMh1FzC347NqNll+NFTSMUFKEEdeY5tY8eiF03DqRhCK65
AtR+UeAYw+Ei59w9A3gS7xuW+GfhAKZ71Sz4ck7e+Wy/JiBT5dZwQeLFP/vxhI49F7AruwGydX0I
g0vgmkvIlwPegLznkqAh6AF5d+Q/wPG58XXDdvPl7+8mwCoXNRMHa0S6vtw3ol5aErr64pdgISwh
kLDhlg3OgWvOQeAcg7nJHbDdUXvMONhO0iT/k/k8f3FBPbQjaPTfOMIGq+Gab7B9RzkgsGIXji5E
EFWDouIAojBg93+lvrUTUMtNN5bP4A+45g+aQSRO0uTTxSLitibOlzkqyS6bMRIKxlZHQXUs5cZ5
tk2jae6giAoyVmhgufR5/duZyUthAy4T9jkaDpNHcH9U6B1K7xKUyLJs/C7k/Iq792+B/k6kwJCV
S1FHdmax79wIYMCtx7XpZ2kuw/dj4gJOMFyQNPqdCnEMnSlQU/WFKOjwgjJiAUbFG5trMgfNb2RW
D7KSwrEvkM2GVB+oTXYOT5zbdWOzDT7D1XwGhJ3imiX4fMigb/ULdBw3zHnOI0A+wf3sxQ+1OC69
BUsbxyJXPrlH4HyVO3xZ/wGGtXSXv7+zR+kPTuWA0vDi+eWTS9CY03b8MBP6GHr0rQNrIfhvkof1
wexlhz4IOV3Nt4xNptBCnQ0gE7fywB5Ffw81GrB+2ig2Kp/yVwWCoUW8Qe7A/IFM6mxDf8ni3D+v
/wTTemv+p5kIWnwK3l/A5waaNsBnURsvT3aVbeyowfG4muMpbFQCqxQD2AM0nYCRRu2FfaHR8EwH
6LK2fCO4Mm2c5nQAjQV/X43IDSVGZ89V/RffB7SQWJBwzVgJVvR5fmjtCl1g60tncHOu5nsIwGK5
PcDsfOnQg1Wnv6qk+IoW471s+jeWj2+SJtYNlIGe1wc0TVFzPx4knzi6ZQfcRO1+hqjqTQFM+zQM
ryi63FdxfXZD9+/6WMv+f3QyNZ/SIQWSlWResH41+KEFqAdyD1gfIIdddbc+hsGVuJoriUPft8jo
Nhe009Y3ko4oCUwb3zY5EkdzJH5FZ4D4hX2hRZAD1IZHHEivvi6dllnd7qKcHuA/ljb4pYeiQsHV
Q+EA9Cs3qWj36xM0GJezbOQ7Z1LxeHDBAThegJEHhbVzOxf9BVFEtnECDQfC0dwHQ5qTAXWNExhn
t51znEtxwT+ottyAkgWo9HHDKxp2ytG8RJuj7gIuOMAZnakMKHRU7lLU4jf2ynDWHM1FqNLNAKAc
ENQjYwXRkEdiJajJuuexGx/Xd8I0hOYdFqZddMYhbZFlQDsIkKc+QJdZPLQga9yPY+ttjGNaKM0n
gNWBWkA8DBdgW4qTb+XAD1cDOa7PwvR1zQFMLYPAaO0g2nX7Z0tabwISz+ufNh0lzd5JW2dQ5wPJ
aS0K79G21QAQDg339Vi+Zm4WQ54ZTclQgx43HvKmbJKjWX89DmOVybK7hKDWA9+D9G6zCsoN5QRg
IAOR+26uQQvllRQoAdSLcW8k32MIe4K+Ykh+rE/bcC6Y5iXE1BEB/rgBhDZqelFy4SlzQH4Gov46
Gjk4zeP8y/pQBmfANGdQI9Xj1+0AMh/AD58h+Y6esjSBEIFgob3hEExjaA4B9VrVhehevUBsAV1O
PP451MVt47HX6+awLOM7h4Yoc2HOrfoLRFKBP3c5cMCWby3XbbXxUDEcRKY5g6Fjtmj6dEAAeExH
CRGCbnqMUygkQWsLqD73dfTERhrYtFyaVwAhZ4yrFB3gkkGYWkIG4gDK2G9AEWzFCKbZaP6ghNG0
bdv1F7SaBkqAH4+Ul5wlX1qLBTLxTz6kIjZWzhBpMc07wEODVkAiHmlZBrJPABAa2jvQ5gYPhJPe
xUO9da8ZIh+mOwuP5G0mIF4roMJXonUe/bqR6wPq77XTpe5AwVjE0tpNYQy+4X6zQGmyVs1lgODS
s7xa4Q61k51U9U8wG78Ad/mjBtPghgmZ8qVUcwlzz+ALxaIBBo0MoGczCcB2gn6duLatW55Q9PcD
BH3fCauv0WgHpbR6YFtvZ8MmUs1LABoFpnGPkTMEb4/1WD+CXuIOWhu3JQCFHvqI1g3ZNIzmKMBX
5qOthZIzr/hJoUELJcZzB+4MQuwXz8s2hjEcFKr5iwxaTUNKmuzioWVsx0fg2MH0eSnq4R6GgZ57
8Ylm2c9unjaKLKZ5ad6jdcAAnIQS0ELQHz4DEqWCKurQizLk0DkCeOVERuVsGJzBfVDNfWBOiSzR
nnEBnZ93Uxfed69v7gC/Oq1vkuG4U815oNyR++FoycugkHeE/otL+h2ov29Vcrs+gml/NJcxWhRd
sLYPNqBOArppf4ooCGwEGsHR6CmsxxIgKfSHrw9miF6o5jXmquypFPl8FmhhrIDr8gioj9e/bdp3
zTNUXk5q5AGLi2eHiFfIJW8BuZ+oF9Sx+5lk+caBNmy5rTkHqArEnC4dDUv3eijSH+idLV3v7/os
DNvxX97p/fXq8Rx0qN187t2e3aipu0fSFFAhCMrsLOiISlkhh9R3UF2YyMv6mPZymj546dmaK4CW
hRotNCdf8uWll9H2BEbTI4SybrJG7Ci6PKCrfB5GiOBCeKeaXLR0+OjmDG21FQouu/TRT9DcBDLb
4LhmFQSVqvB+HNhbXnvfrbwDFYWoXyl4fsCnvaPKB93BuFUrNxzH/x6O7xYbFO5T6HKE6lbnoecB
ckIgtdlCchjOo625hh4xWJ4OVXcRjo27eEzv7LD4mpdgcSCgqb2FLPLz+v6ZTqTmJPKuzHLSd8MF
6LL+iIcNmPYaOwNDJMg0rhtC8xIdmIWHPorwTkfQgr7fvyqd7nLb/7r+edNGaH4hd7vUGgq/uzij
si8lB1OJFZbD3frXTTuheYbl+c3DVvbQ4yp/5vkIthFu4zUj73ho/45Y+mt9HMMsiOYZnCLJ0aLN
2ovwFlhED0KIaHI3dsD0WCJaWCABRURZCJhYJeXeiupX5aC/HFjJypEQ9w3/Oi5q1GBoExka8Zt7
UK1sDG24hIjmHjgH1WdazvWF+v7Eb6xS1pcU+oG3zItRq+AO/76+gIaNIpoTsEqr6GYvGi52kqI1
EMX34RZ83mw3+0O5t/xy/lp51Vb90rRdWqDguNAnzHPSXHoInYEIEhyTNJyKjUUzzUUz/7rvaTXO
uCZAnDD56NMR7JGDjxOCIz8gvXO8bsXYv6+xdGlJUlAPgtqLg45re3Jv3AzSG01GwUTnTEuP4nUv
JaK5ADahI9aGQshlauzwMYNG7R1tHbAxQxZp4wo3Bd5E8wNhwYmbOjHcTCbuhD8tTR7q2FYd6O4y
tHBZYK1oxC8IuXk7z6YbiQ+D/ySafxDovVfcsdsLle1dzSA1VpePk4g/re/Rx+bj6cDHCqDKJuXF
eAmBgQdlgLT2UO70QFSqyn3RgCRzfZyPzzO6FP89C3aT5CgaVNOljW0H75VoQLM3+PvXv/7xInk6
8hG83ugTjZHIzPkgLwiBamBpyw4g9uG6YNrzNfNvHdDbDkDpXiDyE4CL8qxAAOeH/Hl9BqZ90Oxd
+mNeD7WN9myGzEWXlq+8zyDvwT3g5d2N14dpmTSzTz3ZVi5rujPeptA56+073vlglUs3zqppEprB
W1HjpX1UV2dLLe1YKdoh0Hng7FWr7mnliau8Fwiu/j1LSchm6qadOqOmCDHBCCU21893FgehTie+
F2m4FSb9F2T+b+Tn+ZrNF43TS9S7QUHaVsj8vXng+OqQBQZm/+TFn2jTPobxQznN+yqB4oo45bbc
w2/vmkjdNcw5OWgwXz8hps3THEEHTdK864HPk3P1kHrZqQ/tZ7VIG69/3zRXHThZW+gLyNGCdI5z
UFSExwWFJXNwOA77spgP4I4HixfIp9KjEhLx/rwDlAo841AnT0BaSPco1e3Xf4vBW+jQSg+88ClQ
Mjn0N8kzgy5L7ZRv65/++A3j6dBKyNS7Yc8hTIF6AdggE1AlRBFkIWMCRs8I/Gfl8MNiNAJ7h+dv
LK1h63RopWcLMP+JBaU3OL9T8Ms6LXjG8iL3Nyziv6rRB+dUB1h6lBA2ScRYAizvBMrBRTe1O2iC
1t6jP6HIs5sdvCWO6EONUv+mgqIGHlFzBtWME6SxIHpf9CmrbkoV/aFQlwIvbfWXg+sInX9+lLlF
eEy9kCHznXS+/NzOwIKfpmEem1fXgfjwDJRzlA9QcgO3ALgJ8BbCKFPR+xH0ImY53kLzwKluwVLp
grBtZD+h65bwp1IpMEeMqlS3EBFN0Dc9QNe7B5kroSJdWHBjC9q48bg0L2YR+KTTG8cC3eBXJAaS
BNyAQwq6lcOcglY62s2kK9ofY0ElWPDmeXBCEOHH0PWT5xZp4be8ggrNw9QVICtaP06GErnnaT5V
TdBmAxtt/uR17JDN6rtK6c8yhVh07Higemzcl95H2QAaZbdFX0BFeSs7bIB7eDrkVGa1EDVy3kEJ
9MQckwMkpneJ/Vzw55jOO3CrS1CoQj3hMjLwo3WfZ+ns2virKtO7HKoBsoJGqLNRqfg4pPQ83SnP
4Gy3+JgFiyoNVCemjNAEHJ3cs0ew3dK+PUL6Z56wRqyF6u7G8n/8NIde4L93QTyj2SoHT3HQittM
vCn17Hvos2vQswvYmJ3EewkOY+TpNwLNJV75yNA0Lzy4ouEWiJsCEEymu9pLQATNpAflHUin+C2Y
Poc6hhfpmL9xwgzOQwesIvvVRipHWbPO3S/QpgFQAKQMiG43ggLDjIQWmUETK6t6NAUticgvgOda
u55SCVqhDKoMxdxjqGpA7+fg3123ZzqItS+9mddJlweE0NfSt4ubJibg1gARAgTxnrywu4Ng/dlq
isPMi5/roxrOp9DiN2hWjbSRYx6AcAUqZ0WC+60CArx273lSHzIaPa0PZNqv5e/v8jYuFF4h/6ry
QNH6S0zqv9GUB4O7lY0wzUPzN+AydWqnTvIA6kCf7Fm9VCX08fLxTlXJS+5nG+8Cww2sA1lJNIH5
a3QA+vHqP7kMu8ehkFu4ItPHNV8xgUEmm0B6FVCnvLAZQhJzA/zd+vqbFkjzCGBFKmILnNZBkan+
oe1z9RoTMOLcTK1q37xEIHOIBiPy+brhNIdAwh6XHfpaAheyuzc1s0+o2V26FNTurHzoRL1fH8cQ
t+hgVdW3HLNqygCX+mPrNG+icMDgB79OnWwP5rMLyfmRRdFGnGQ4xjpylfSqRkBdlEEC3ZxDR+0a
DwWQ9NUdua6TCcRK/1qKwzzWujIu0alPnuIoe+SQzLqBNs7Gkhk8m45dBTbaBjoe+BrJWNmBQS/j
vzqoKFsHQTpQlFDllfmexBGDzqgzia0qt2lczQOg06VuM1AcBtDWe+6AESlYBDmC4hcEQ19Kvz2C
Q/S6w65DWT0QHiD8KlSglHsPiuhH6B+D5BjXPfKuL9BL3Lj2DEal41h9laCCyUsVSMuCWN6Y7QFC
PBZu+AsasPdTax3WT7lp6TTP0EO5EjrYKRRzi6G8Sfz+GbWrV9qVL7HPbnuwW6qWb6T1Da9VrjmK
JoFEzohGb0hTgFsKvQ9vtaVOWQgqnIL2G2GRyYw099BBhLrveKcCCIccQEDwnTsgNbWtjcvb8Hkd
jpq0vXQAN1HBlIXfrLh6FWH5SVG2cbwMjlpHm7IeFlrW2PZOxc/Smi99A0mR9a02HCkdW8pUOqS5
ynGk8n6GYh1T4FJl1uug4n5fgbDjxldpt3GdmdZJu/2blArhglM8gL7ZF2jcvkUsB6Ghs2Eeps8v
f39/5/dznkBmD0epGCdkBkqwuRzRhQYuNZ7KZqu6Z1qyZZveDWNPFoTX+0gFWeGhicX+kuTWHaAA
z8itHpQf/1nfGYMR6sDR2B3b2oqiOiBdZ5/83OJ34OXK97TL032BUshLVc/sVwsdyM/rI5rOmWb2
jIHTE/JqdeC4/qHj6SUri9/XfVqzci5AiMP8tAnYFIIAO2rAiinLK+1Ds+505IA9dD647oqeoW8E
QClLQExv/acbrnwdIgrOaAZFL1oFJIvuS/CV7Ejr/YDW6Cte4pBUhKQrrB2ytV/WxzMcLx0OGpU4
XA23q8Afn9LhPm4csMuXxzAB8YhTbJi94XDpmNCsTpNxsMplkOy4EHgA15q8DASPjQwdCLZdnDxr
+LY+I8O50nGhHBSBkBOdq2Ai80PS+/dW11xVDvJ0UChgIQ6hM6kCypFgAQ7RSx6gt656iAaxZjhA
ObMBlRR4JTcOssHHOMsc3xk/hITzPuzDKkAmhe6hQQ3iDimH/RTSrWSG6cCxf4eA9mE4kTSqgmiM
f4B1M8iF+5BD166CUFQsyj9+D3lpD5I069tjmpJm9uCfC0O3wVlwp9i7b5p5ONsheigYA+vK+hD/
VbQ/eLA7mv3nruwzYAJxhdXQqrAZ6HSBVopAA0br/q5V2cMMMB+4iyA60O3nZH6Bpvkzi21Ik5At
P2GaqOYncuFbchBtFaQ5CYqyfPG5AwrG4bQ+SYPh6ihR9OBNM/hbq8DuODqdSV/fCFLgRS3JZ5jZ
vaO8jXDGYFA6SJRwt4urYqwCLt3mhkbuCcoNX9dnYVgktszu3QEfkFtL2g7up5flmYz0GSS1yOlY
Gz/dcLiZFgJkVSVBZEllABY1VOpo9Tsqkp9ZsghFuF+HmUP8hfyYsmzDm5oygzpSVM4czLe4bALl
29Brc4kdNBCC+y1C3h9UB5p9X0T1rg6hqrvjDCRcLa1wt08gFFtfUdOUNZcBGLkDbplWBn5F5LFP
k8/eBBk7y38DY+vXyALLdUHDm4KJrS5400nUPQhF0sPqJgmZmxIsgvmhtrxjG4KTDBBpDk1evuE6
DIgDT0eTFgxyn5wzGUSQ/XKglj1Mw5E61qmAFFReOmc3Jp8hx3mXT/NFZfwbQouNe9lwhenwUrdL
esBBcJLApglFqiT+mjL7uRyrZJ81UOYFDijpvA3bXo7nB/6Laa4DSh4g4a6rNGCW673ZaRFmey9x
2SOoP7zvITQE5HUj6cBS0kLPRRU0DdKGR1+8sJqgWFK4Mjw26OCz97QBa8OV26fjSClr6jFNZBb4
rD1lThQgbt4vJ7KsLCg0Jy1UY6a9G2dBmpF7L7Uex9kLN2Zq8GJU8zQQpudEMgyeh2UNrm9eERcF
kpptBTkG0JqnA0uTeBiAQE7SABrzO8cdB/AJhYeq6YPZD3+4bnXorAy04dZ+msW9AnMruDz/5jR7
Xbd80wwXH/velwL/HuF8yGCmdQf5Nug5cdWKjS4Sg6fWgaXRiOfNjMbgYGzalxKMtlPqBknGrvy8
5kQI0PWp66YpLhkUhKBn0O9C1CVPfh85n9fXx2BVVIs8wMmM9GZepoHk0d3c1eeSJ9DYkw8SzGnr
Qxi8hA4ndS0hJAO7XmBb0Z3tpN+ZEy7KqeA4p48j4l0CbYT1oUyz0XzEBIYp1RCO0wbxk9T1Tx4d
L27a3pGy3DBYw4HSgaUQlJhrj6ARpsG5PvuJyB6hiNxsXFQmb64jS0Fr16LBBYuFnppjJeWXhpKd
GCHzomh+jLj/ee7YLZT9nmVTH9pm/BnaW/xcpqlp3gCCQFB+lCoN1NAAEeFGxcHpy+RpfW+MU1s2
7Z0pip71Y9T5SdBHzZubVSfIOUS7iBSnnthgBm6fMecHvwbJKxpCj3U2fM5jeVgf3WCpOogUuMgJ
DL9g3gSlQcj2o2K9BNFq7vBD1TcD/3LdMMvSvptjNzgzRO3DJCgT90x8/085WncuCrjXfV5zCHbI
xs5zLXwebOc3pKiP3IseW0I2skOmE6B5A9r1gFaoRAYoJ361aPhc02zjqjFtgPb8wIsNZScQ0QYd
sCpQNWUz0ighFET7ZotjwDSEZv1UoT4P3RUZDFN6HMEbinKnA4Gg+m599f2PIxAdOeqDRwsE86EM
gPbHC6maH4GvBLHunN8VYLwqU34D+spdl6Ola31E0/Wpw0njCZl5r8T1KcvhNOeoCsxQgelKBbAC
e4jBww5Jzf5m6uVzzvzyRoLbsJCLrP0WGsbgvXVYaS/zwfJjN0HmYNHhyMnfpA9ndPfP0NAp0nJp
r6l/zNkEhfb1SRu2UceXFh1JiQTrdxC25QxO9wTiEenfpNhqaDSE5jpjpsfygTduKgMvXnoC4ier
ye8VzW5lB879YSv0MdgS0VwBWNrRBYRKazA1+Sn3fRsAhFpsrJFpVzRHENW9VEzBnYVs2tNI3iIK
abFW3T4cqu9xyqDJfWWyVYeU1hx0aIUcsqD2EbkJtbdZfV+gnQb6Sf5BVOV1HkKHlYKwd6hytJoG
vWgh8+5Ob2Abhd4S675dd7A0/+BOA6jUWZ8FU+1ET3OXJp/UHKVQ8GmuI9USOooUZNWlxSHWFLTK
/9OD2SRx/HNGNrFpHwc44Lj6935hLXVhGkB5VHYCCicOdnHrMSmAH3Kh3XLNMkEV6t8xSmdKakdi
H+yshBbYWHe7BvBIOBcqoO5w3SBaMFD1HrVs1KQDNsT72Id2FTjq4LA5+IuvG2FxL++uYhCK20xI
bIXV2uNTC7q7A16//XM32sPGEB9fCEIn0Kwgn8g6kC0Hk90vTUzucy660+w7dwCryD2J+Jnw/lz3
7cb9/LHrEr5m9qihlT3UeQFR6cg3UMB/Y17z4KB6Y1u1t5j/6/rafexehA4s9WmU5H0FppM2A7E/
Db/1CjBLPEw7uByJYqpKKmdjEQ2JSaFDS1sycwciDjkAU/VvKby/EKn5jGj3KZWHTEFJIx/g2hj0
YXzxKffUs1AM5AzxSUbR8br5ap4hy1EVK2qcxgm8w03a3A4VeQohHBZDRQzycQeKdV4f6uPbTejg
Ui4geiEy4Ekynj8lcUmXtBufp89l4k3h1/VBDPunw0YH1JBABj3g7E/lt2jOT00kEBvk99weX5ym
gMhGebs+lMEGdBhpEcYdtK0A+6jRbwsxjZ1v95+bqTlCefYGiMDbMY3uCVMbFmBaPs1v8Kh2XQh+
ZwH1FCBmWYd+88hP3D/FlMutBm2Dl9VBpKLrs2FAxxHmFLnPnj8BFgtJzNshjt3nyYesz3Vrp4UI
YzkrP8vcNOidkO8VsyC33V7itnvrIS1lT/jXD3+Tpv67Pp5p8TT30SGSVMlM0oCOtX1wbMYOKS3R
dV4408ZxMC0d/dfrCojptpXC8xik3h4kUQdoZXjswZnUfeo6G4CFj0MroWMd7cyxxqYTyCgQP0Bl
/qHqhq3bz3SeNVcA0uJKVGLZEynOeI4fcruC2En8BfycQeN00AUVLyJi162XDmq0CghSxEmPozbz
g1N3v+Ac9kPov84QTrhq13VcY175WT65Yxq03nxswhkC3SN5aipynUfTUYwy8zqsf50GECOb70LS
kXMLqdUDMt90w1AMLUdCBy32A1A3Sd2kQdxCwCWrD30tfvZ1BmkOPPNw+13yePwpIh8qH2KLFtFw
lnWezqGfFU1yTAz6a4eINpclj28BH1kV89363piG0DxAzeciy3KkJ+tKAC0eP7iovTXSemrTfmMI
Acv737y50AGMYoqdBHxXSCLWDQQe1PTXgriEFZE3P4JSMyStr5uKZvkRFZCW6PBUBcu79xlPcPc2
cxTw8FEfP4MOYosn1+DEdN7NMG9ETHtk5wHA+uLVxYtIw29NJp7Wp2Gwf6HZ/1TG0pPzjCRYql7i
lNw51DlLSR4UtLITz36g43hsXdA2r49nmI4OZ8TuZBNVThokrDksY4Us+o4K1ffrPr9ECO+iYJT9
Cz7JIQ0GytoXl3ALOInwwaZDdp356+DFwkspVNMwwhKTRiU/8QKN/C3ZOFaG/dCxi66Lkq4ftdhu
KT4JYe8yN39mbnxvI7qGxl3Qh1JByzJWu+tWbNmodys2Fl0ysdTJAkfkx6WTdg4hWFPUztv69w0m
ryMVoURQleWM73Pav6jCuadq/FK19JRAG+7KQ6Vd9BaRRA7cw5O9qn5VHjQ1vRASf6l8vW4Omq3z
kIOyrfWzIAPbbXS0ex+qZwP+f8NHdHzctCKBcsT6WIZYVkcnWrRJeDoiNlet1xwsC5Q/ZVaMDxG0
V29QCPHQDmMh7ERQsDGiySQ1F5CHPgVAEas35/UvKdNTFNbPEi+B9QkZohcdqjipGhEkVjBIo/Cb
H/kQiYVM23Xf1sw9SRj01CGQG0Cs1f0+xM50jkBNfFr/umErdKRiWkQ1lGHxy2OZnWtUzlsEEYRA
SZmNF3RSvW7n6w2ZT+Eu5vPODPsekhEu+OqDKGao3AHWO+6cdnTuVJ88THPyqen7G8vvCtR5nBYi
4Fzs0FOV7cIarF15YdUbp8Fgrzovpkv9Gm1bWRKEAi+Oym1+A2n66JXxz4iLDfSqaQwtDPDsWqWV
kyZBgwyh3dWfSA16Q89/DjO0j61vnunYaT4hj+A0c8j2BuPsv6pmmm5cl24ZqWkC9N/dKrgqx5bS
/5/AVFsX8A085RJS9k58XP/9piG0AgJH8aN3EpRWcsuKil2T1t1DXxIx7MHj17Y3RC0Cg+tjGTzA
/xBeqhHEvwKav3HY7ikrf0OTGwme3NmYi2EvdEDjhKT9QAWRAYNg1qVJHLWbSDxufN2wUjp8kdWD
a2UDECFQvEFwDMVZAWEpaH/an7nLPl+1RDp8sZ9TK+aDi/uXpsNeuk5+AkERNBWVKvbrQ5jmsfz9
nQso8inzvXCWS5f5C4rGaMsHTWhZ5NUNU8NWy7xpFO2+J1ULxSMObFAciXaXDIRB8iv8EocJoMU2
24iSTDu+/P39XGJfAeWNt0QM0MwxDGO642gP3Fgpw3l1NNsG5hJ6zLQGDiEfoTCYtEgJn1TvxN4F
4w7dhlkYnhKOZuVMiGjuBYrTaJB+4GS4kVG+q4rs4o7Zs9vLjQjJNBvN0tVoL8I+iCgla8YDhWQB
Xl9DcwKKb+tomYbQrvi+LweVVdMS5dvxMXFSdM2jiXffT3SLssuw4zoWkc7FQCHCgvcQXHu/y6hC
QgTC3uGWAIFpAO2ud+O4GviIB5dPPAdakeW3JnI3MiyGndYhiJlfxhX6j2DdgzvvhcOnw+gW7qdx
GPy9S+tmV2SILdbt3LAZOiCxs2WcouMcTyDfgyqkfHAKcDGVfJPn3gA9EDoCsbJRlY8TLFUBsftd
iLwxGr+PkVtfKiu7QGzzhotol4ETkUG0nhH1htbcT+uzM23T8vd3lp8VYT85JTApOehEoPeTn/sp
ufKiYprhDzaNIdeGkndVpPnNAgnpePzG061L17Q1msV7EyC04PiSQRPbP5A0PqKeAaXvRG0EPqbE
jg4hnCbB2zB3i+UZ5x2EmPdD692yeLjLZk5AQhh/KpH2b1V0mmx7441vHFUz/wY6F9BPjoqgdbrm
maQUTGZukx2hbD+CFDzmN5AG8M7QBe3uvWawH4An3iILNCypji7sYpFDtrooAmh1nnv0SN4oV5wR
522YruE+0wGFtrKQChc0D/zJP8Y+zBWEvbJG8sLeyloZjrQOG0xE2k1OZueBMyQvEUIkyHJuXcem
vdERg+VUk9wLKdq80+jBpX21b2J2HDN5qqv8BTJ7t+PI76qSHf2231gz054sf39no2i168ZqCMvA
GhIItQIUieZVyPAmrmz/rLsB07ZobqBuIx/t6+hed6dGgrIk7nahqOOTQ9IX6JmHG1G+aRjNIaTd
zNOBtiimqenQFvJp8ucnf+TxDZny5+umojmFDErVFJSKKHt2/DWcxHGBcSLRtMfbM7ou1NBBg0La
Q1dGKApGdvUtLuyHnswBOHh3Ix+f42rL/xjuOao5Ag5q2CHLUCQGF659m3ZOegsMgrxNhWPtyYxG
ZsFZflhfN9PR1rGDPQGH59SiCz5EEtmu1EuagR4obeJb0Eh8SubxMLbdrvPnB2jpbqD9DTPUAYV1
PBcTJWmJWok6tFH5VMj2KKz2O/PV2Y/ofn1uhjTdf1w67yzI+z/OrmS5bRyIfhGquIHLlZRkyYvo
xI7j5MJKMhnuIAAS3L5+nnLyIIZY5dNUXFOEsHSj0f36vcGpnZz57Dw1VXFsYE4JSJvtQ6GG7tHN
QHQPPabiCAoVhNeBjDaOoiEjYV/M4M2wNQx0tNnIz6U33Fi8eY5AzgN+lzouwRDW+uqGsmBj+y7O
4J1Eug4h7AsJieMILaaVCxnL+XtNXyTKqtfXzzQRzT24eMjC90iOWoOo91ZQnCE/eQhyALyilu99
+HB3UxPMNBPNSeS5V8uOYjAhSjfxAlCHUmddzu286YcMV8SfSOzNxggU7QI5c446ILntgSKQ6Dq6
vlQGF/enzeTNp1EtWwFJaruz6oOXcUTmafG+8Mk+8s0hTNmnPxb8ZgwkN0Wmag4Jhb7cZcI6Q5Dt
F7hcv3ii+h5YIwACzlPurZ9dbuf7qrwVyEYBvLQREZs8hQ41dKqICKdWYARoyiPj3nPhLl2cj2pf
+8UBvPRdYjdZWqEtrZfyg6kuHW24Fh2tvBD9+k3fHdBB9b0qrbQB10yiqvpDmPZAxxPmPJun3rqM
gWbB3mvuOe0+EbbFbmI42jp40OvCsAedfne2RvZLDt0Nk/Pn0PWO18+e6fOXv785F6vVNmrq4U3d
bN6jl+3IWfWzb8YPLo7mBVShvLLIcLRtGfzj5dA7WTuy7qi/JT1osB1Ls3yQjxbIq5bdOeduHmfo
mh2WicZ5V+2QB9lfXySD7euAwbyyka2tEdNDU/tfNTtHJrYUSEzrr6UGSjL5EMQDk4WnID/f5CJm
Hr8vAQ66/tMN15hOMtlLlN5b12Lny9Kw1flNGNnbrM1jaE3s5ipKehF8Kstww5e97/Z9HS/oFi3j
kYXjOq+q2dn2xPdTC2pYCnGPneNAJrvK4JPRdb4FYn5/c3wdQdjn9ez2I0asM3mw/fx7V4w/P7J4
vg4czFRhdVWNw6UkufVD+XjxV0wCmNouEVjLJp6CF2q31v6GNZrmot3+csLhcicQV5TuXMZIAoOn
rwu+Xp+NoW3RjzRbJx2rixFN8+eSBfWj5/PsvmwWtndRc9op5eYJUGFBQtkkDwGykjvHb9V90S0f
nZ7mDdYK1bUpgx7F5fGdk/Yna7PDxuQuBv93MOPrSMLFcwRA7DPowobutZ3k69SGt5RFsczqh6GR
u8udDSTMqQ7nY952B2cMjkPrblSS3vdDaPT5vx/tuhGgwxLDO6Hz0k0SxcPxdm6Ds79uSnq87yt8
HVe4ro2TWciPnBeygh3TVXFeDD88K9hI7Ji+r70duAu+Y4iqN+BX6m+Il50mVdxHeKte36L3A3df
BwpGc2DRC1TwjA4A1G8r9ZOEVZqx/nck3POA9frYOBfX9OZKW0SNUgEk685IuD1IuzhHDjss7pQ0
nQ1hhi2SGYOt6jhBTpnqw3ksgVzmz9iRf+Vgb8zA9GnNDSwZmjXlgjZUzwIxfpa1P6GfuXFQTbug
OYGMTznjZQnANURyiRMcJSD9cVRWv7jr3rtqi6zLcBHo7IkZWr5BvANsOsRY+/tCrT+aqU+Dwr4P
OoFgr2shfO5unS3D0dUJE/1gaGvLDdAn54KqxW/vmrBZYknGrTSEaUs0+y6DwQYfWJCf687pwAUb
0QM4M7e+bvr5WhSA66XOSV0W5ylYvva0umlY/zSgfHrdIgzOSRfiRq+gzXuQgMI59ftmbm/s3srA
/gk+pKDdAuYYNlwH/gnitArQGTAhqJLuxBzMSVWycb94y4uaOw9mX0ALSIGn5fqsDCdZhwE6vo0W
5hrUCwVjD9MivJuZBd5NV7v9Td+z7sFZR3/jNWvYoL8ggSGbMhmCbqSqcjvaixB0hjfKJbWfjAp9
zLuPTUkzfFmNoeVlvTw77QyVA6twpzoZB6AS2ENTOJP90nXSIc1+oW7QkQ3HbDjbOiwwBF+fQgK5
P6Pi9RyN8oaijnB9QoaTF1yGfOOLadOtIJoFRw+rSJCM8/iaE8jeZRNOHq83oibT5mhvgE5Bmw2K
t/j9TnVY+v5LLvgRWjwbIa3p85rph2h7cgvCwcGxspmfhrFcGLI/TjD2L2iTKLdkCEzjaE5ANPkY
WRC+PDNQZFJ0xe5yfxJJXzbfrm+GaQDtfq9QEgJnXjacG1IHvyq/mR8XaZ8jr3u+PoDBBejQv1VA
mmvhlTqL5ftE7ZcqehxrUA2sn0Iw54PJPbk+jmEiOoPh2tOMNDXGmcVx7vtDGRQxW6wNWzeYg47/
m5ml0LlVqvNoyctzzEqq/IN9br6O/lv7WWSlaAUIeES+s8jsJnVE0Wjg8vIV9W31O0dK7raarGKL
tNCQ+/H/UuCm6+CE6MI+U3T2A3NAquemDifQyYQBRIUhqXMmveuU8ZpzeO6KZ8cIPNp7ats0hiAK
SeBh2616iGnzNJegnKBbwLDPzxna2auhOdDWPsq5f/nY2dCcQVENo2BOCWIoad0DaPcZYo+IAsOt
lJIhk+X7mjtYVb4WxAWV0tDnfVwjCx132fQy9V3CcvsHKj1r4s3iN0XpAHTVW61ZpmXTvMPigp94
ypGsXf08hRxdDrRT/21uN1kNDK7a17xD1o4ueEBWeZ6LzI2jSoWxNXRVFeOhSPYS6ndbHQkGA9Px
gnhnhHXpTfIcsLUK4g6MgOrBn4gfvn7oDOjkhotFhqlxoBJ1oewjUaSg4Og08bA2H7sSdNwgmapF
gpkd5JyZw745q5pAkiEhHUtL9u/1Ofyp2LzzoNXxglBXGCV6/MgD0E83gwy7vU8haogAoY3dvC7j
egG7qWT1fOONgChFYymToIH2EgHZ5iEMuDXEFXUzyGr3S0KKQh5Y75+FJPNuacc+Vsv4z/Ufazic
OqTQHy7SgZnHAPeDjDGZ+hH6FpZ9YoUVbLyJTENobgPaNTl1LOTgytBpY2jd7pRNHvC63ngXmQ6l
5jfsVWVumE0oZzZj90J45scjaZ2NOMj06zWnUYXFIKmNTFLZOTuufgS+HS/BVme24d6lmm9QUdvS
YcDXI7v5kbUA4gbBo+0Mdxmpu6TNZ77Lg62nVvR+okWHEkK/aFVtXnW45I9ZucQL8nwRjiPuYtd+
wPsrlssGxszgknRUIYgA6qoNLqU+KHbHMwe7F7hqi7iNLEj0MLaRpDYsnw4vRLt/P1IfR4sVoZda
CwPLe4uuonleV3hZaR+VN4J0zSqtYSMXZzhtOthwDXtrcYULvEZfQAIR8XFobczGtGiXv78JuZ05
dxtCRXseeQ3lRjwt1yJWQyRAfktDNGHhGbFVizWt3OW4vxnLbQUIpOwcFNm5A9CZdVhw2eYRVJKk
c1NkNA7D4WMu9y+SxAi1hHG9JMonkDLtrbwbOJRLgqGDEoM3b+lnmWakuYGIOp4YqpmhL8ul/3h9
o/5xwml5ANB4/WUHrD0WLuGvvVjnYSPeNOVldRRiVQKLY3VhDyBwe1jd5sck+W7i4wlMZEcB0VAn
75OAQovFgmS9tUklZbBknUCxnqTkINHEuMyeD15dd7GYlwhNqJm/nxCKeoxnd7Mf0ITZXb2xkaZR
tThjnex+Gkvan2Uw71Zb7nKxJtKna4yc830E4A2e1P1eELr/0OWk4xYj21VrnQf9eXC9L6qTJ6sp
kmBsv1//vOHE6MSJZQ9BziyIerS6Tp/HqvnH8ZtDBJ3CgjdHx6Hgut7CqRhuER3EWLihN8uoGc45
Ywe/jV5V137yyy0mKENCRYctUiJyPrN5OC8dFF+H6LvXzTdV6Bwax3vkBXm+vmCmYTSnISrwJlmu
PZyndjhWE/kKWoOXxa120RLeQUT88/VhTIG6q0UMiwjDrs684Ty6dQK13ANfshtQsJwKSL+32XRX
z/xpKBhgS9PT9TFNG6R5D9yLVrMKd0AQER5VU4LvdP0dLdZGTGhw7TozoqizIayhk3puyuLYV52I
K5eCQaCCXMl4uD6FP+iPd+JOHcDYtryR6xiW6bD4SRvh/PpHx0OuOCzB2lftVg6zbdx91L0MrR9D
H/XYitNsv1p+uWGxBsEqX6dGBKtSSyx0qKdeIW+ycIrboN81YIbx1q+g3wXt3Q9SOHE1H/Dj1gbZ
mAUqivavCV2MHfDIbr7lnP/wxr2zHDq6se3doprGokpDpX6DBPyo/PZQBZ/7iN7l2QEPTV5GO6BI
d25Od818AGvw7eU3+u4hr/qbGvggu1oT4BB2YnypArZzq2Xj6vgDi33v112c0psLuGrGPl8iXqXB
OiRFi4dC99D2+R549pjYL1kElaaKRTssUwOCXPwHa+bTKF7s12D5WeRRSkmdZIjf2PhU281h8n6t
kDQHP8oljivK0yW2g0Z3bInylg6PAf6J/6fe6u0wmIwOvZwhbtUPkg3p6of3NmgVvLHfjbb8WOpb
B18OrRON45RNaeWpR6DE9hzaVE4Rvvp9vfFyMM3g8vc3e2DbxBmcRSypWOtn6dWflKgSKAP8c90g
DUbvaG6s43YDeh82pzyEVGjrIeSOAvK7X/k9k1tNu6ZBNMe1AhLsV1xlKfU55buwzVp/z2vXH+Me
b7unumvkVgLIAF73dYrGvoETc/HYSiOiHnu3v1eVde/jgds3nRcLpl5z9EoMQt6oAdrpEBoGH3H/
sS4DXwdiWoXXV25HghTKNO23lXY1GsdW8HpuOC/D9aYjMCduj94cBGHqL2K6t4Q3J8itkxi1/SaZ
qQ2YTU/Z7+uHw3D2dACmylFSBetxmFrT4IOwjS5QAUbsjwXcYoAyxDc63tIqfMsRmRWmcgQFNfAX
dL+gA+ema5zpGJK6OuRQsToWYGQ5Xp/U5WS/49R06KUNJaS6aGSUQnOHfGflYP/LWvdjUpa+jrAc
J7cpciKilDnD6yKXH1FIbuuJA+DxwWqRDqxsIYNUVHMXpcggHyF8ciy97Il4W/Jwpk3XPEKDZCwD
r0+UKgupkO6SgexRqZ+XeSN0Mg2geYPQs0cKXuko9Xr+tXKDnVXWd8G41WBvsBAdSikbunDHq8IU
bhmSFLuokj8qHt4BqfdDii07N7g0HVVZF1yFDF3PKShbAOcu3D77FKkws06gfvPcncrt5oNWqD1p
3EW2XpO3MBG55PfhDNFQ2VbjV9sGXui6TZiiWR1A6ZOQZ67ssWiirO6IS2x3362M57HdlbN9U67T
vICLW0iQCDTkC4lEtsSWzbwtaJfBLHUwpZuJscgW+JoQrSMsn5DqDp83Zue8b/I6iJJBBjIY7cxP
KS/2lecl0BhMHZy6MWQHEHFAmxXAwaT32IE3CPKGofoSZtXHuo58HWRZ5cDJg0bVT91s/Oy3DtBx
q320pfxYIktnaMxUiAJMToM0CBpAb9uc3UKWdIqAg1vcY93LLTkCU61HJ2mEAnwjpLCDFHyQO8kO
cjmFw2EabFQqTqFH9mELhaf6FVqvefbks40Jms6G5jFaB0L3YP4O0rAWt8LpvnOIWFw/GwY71sGX
7hDhWVXzIK1Q9rujvMSDzZuihPpl+QhN0f7m+jgGp6ezNWZeyYTVLEEqsFn7Ni/ml6JCEqJGWPfP
9SFMbysdjSnGjPhCRDLt5uq0EPIU9AjH1yyZWZsudnMSS/S7qcs9s6CTwUN+VKgqQBz4rmm9u4rx
3cYPuXimv69YqsM0WT46M3NJl86KnSQHGXPgPPr5fOJVtEeq8BGdYr8H5T+MdEtx6n2vT3WcZteP
EQWRzphyABxi14KSYlwCjbh3sjaMs6obEjGN3tfrMzSNdvn7m6Dc8fMMTErrmA55GIMgJkUe9KZX
DImG4IHKLd4Qg1umung4jWbqZwthKbRqv9Zl85VXwU4KcDiBcK1IxqX+olTVxOXsr7ECAeD16b1/
WKkO5XQ9OtkruJbgsMSj8tlLtLon9Mh/uv55Q4hOdSLIrgSZqF0JhrjS/53T7nG2IC/B8kfOp7ip
vDnuVusAnrpH6AWPu6VyboaAfHDvNGfCbH8aLrTEqc/G4ZhNPbQei1dowc57dM8fvGhLbvz9VCTV
QZsTG9CA3co+bWbxzfPdYzQ0n4UCK3C37rOSHEFP+jDYWxbwvpOkOn5zkM6Ebou2T61c/QKS89Fu
mo0kpOnTWgSiFM/FCKRNCnmA8hMI/pY9SH6CDXfxvgtGkeD/xpS7pGldp+rT3invQKX+mawTtI/r
u94vNybw/iuD6gSP40i9qINIJLozIk5jaAEGMiYDgCqx0wOzGLcQG3YgiRSUPHaRP16S60fdNLDm
KJjrhW4G6d90BLkbWeevi5hPFsGjsBJWfejBf43C48ZdZtgmXS4c1LCZ5MLzU+VHxQ3to+gGoptb
Mh8Gp6CzPLrTPK4QWA/SvGuDBBoxbox3bX8HCeAtXgbTBC5/f+NWqeWSNucWTWcXsuoQYK7jYtyC
h5u2QrN7NHjSabVtO+W0UGB7yLM9UlFqv1TtesDEkOZ0snmXq87a2A/Twb6Eo2+mE6xjA7na3Elx
IZbxKETC7XJMuD8mnQq3AEWmfdHKsxGhiyd6a01XVtw5Pn+1HQHt9o+luOhf6E7q4UFTNU4q+PDo
duG564p7awkTyLB+jH+L6uBOd0QXtpOVTupPEhdAMGCR3MABeGiz8mZYJR3O6dVIN5WDZad9WKxx
UUx90rYR+8Mitr9u66YhNFufunLkwlmdVBbBAaCu0zhN9/XobNyaps9fTtmb09QtriNce8ZGBM6D
nzX3dre8oLN449cbzEOHaa72VCyTNdrpUAGxXXJ7jidZVbfE6l9ZVPJE5HRIWJ+XG/MxWIcO3myh
OpqjWremEAr+BJn3R1U6SVSvX3MuNnKnpiE0k7dlVRf5as3pypfXPJ+ymPLoRkTR3p2H5+u7brjl
A83IUbhay4zkc9pWq4sXV/fcFc2+DIojSKn6mEX+vRoU0G8K777rQxrcpE7pCOzzyOdLzta2Vgbx
D+QfWpBtHa9//U+q6p3oXad0bNe27YdgWdPI/Wy59T7s1/u5/Y3UviKQbKjAx+Pnd6x4bQogJkIR
22G1J8q/bZYxUc3Gul6s5p1foaM9A+Xbi12Wa9oGEFIIfc4SOUbfo2KVieKy3HfhTDcW1HD2/0J8
lhlQqjPJzgR04Unerr9qUJaONjhGQ3XLeu9nPpTZRkhgsGMdAGr1tgds75qno5dXcT2WT+GcF6h0
RS/XN9C0cpqj6F2OG9m1CvihGUWk8WBXM1xe6N5nVfBg5+6Gx/jjO9/bossM33gkp7aDWgZjmS5g
TIRADU6Imz2Cx+fPP8YzE6dFHNzyEWWjJZ/Q2zwdGe70kawxyyIkrn+pdU2c8oEMS2LXKlbBUz48
saE4OCIAbwpeq2OMZIKSw81QfVu912n6JrNPc/utZE9hUO/waYyMetPa2glGI36fFPYKZgA/mTo3
iVDeW+rnxSn2ODkHKbPPbi2Swh1uVyiiUfdQNQLoosMw13He8xSTuNSjQuc2I//OY7o494OrEuEU
u9Gb7rNCnlCdUgse2Pwhr4MHImfUxewvJYpz+NESm3p9H03PJJ36MujLmrhlV6a0JalfzbDy4ZPl
k5MI1in2nPzGm6vjpXLWgaoSv+W18YYvG4Mb3vC6cjenNLQBQiwRLrFkmH+jgIflDSqJFo8DrPPU
e+RH6ZW76+OZrEJzo23XhQXrhhKvF5GSgR/XcXwIrXXjJjDZhBYkZYPnVIwKiP944UNJ6G60BNvl
pah2M5RZoLj8Mc0htBr/3yiUPwRoTsNI9QJM1OA2MqbBfJIB39JKNNxqOsCV5P3aQO48OvuZhWZ3
iIQF423RQq9h7D9f3w1DKgl7/f9ZgO5JkRUX5lmAVagk3Wkdu4NU48keqzsPBTWUne9yL0+ivD2B
kv2ldPKfwhIipoRs7JkBuUR1HOw4+svI+zJE39KcxyjU3HSe+M198uAWd/U0/yqlOGRdqy5J6j3J
nC2JcdMKax40aEm3kLaPzgUgKtA9OYMh8L6pp4fAd7ac5/vXm45p5QA/IWqvfdDmzuF37qnyho+2
fxeULaIGF0do184QRNnYT4M100so8cZVd9yy+VRUHuqeEej0uh+1CO9A5PRvu3YnFlLIiY4ZaOdB
iFVH/14f1LSKWvSVFSDmnobZPVf19KUsySkYSDKGy7Hn3ofQXiDg/P+0nHW1Kn/ynbPTRFC+8X8M
1RrzdTmJnB16soKPJgi/hoCibSykwU3pWFjPK9vaXjo03nq4lfrpk1MvT2z6mKYP1dGvXPWFANlN
AL3f6QKXG0GBd7n6uq2clMmmdNCrQIuGN+b2BF4lK0pDG8K8MRssecc5wBwzFWMyVIH4ukShhQqT
zO6meoL4wUXl4/qxMCyhjocFV3gGOOIlHJjCOzlnaeb7TxYjG+GV4dTp2FfVWxU8QT2dpz76ZUXL
Teh3RbyE8lMp3C3rNUTguj54y2uSrz7lad9Oc78viayQB3aDaItV2xCR6irhqE+509oWeMgPHXA/
05JwEjYpGhLb7/kIUd6Gh/VvpF7El+u7YhpQcxDZ2Kwgr1t46kIw/tjUytpl2aweKrcFnr/yhwMd
OJgJVrkFKzdcyToJJ8Bz2Vw7GDGiebdbw/aL7S9TkjdTd8jH9rey/C3NHNNQmpvgXTBzzxM8BUcI
e5XLWTYIDaeJercE9FH3aKT6oKQV1WGvZVCJCRq4LLVpR2/BOGPfSzeyTgOKivH1vTJIAFFPizGo
EIVvj2WRgtMmipqkKci+yH6V7aliLggj7ISUAJiT13Jwk4xNu6EGYqzxP2ZiOuS1GPppCOgqU7tH
0F25xbKbVdXvclQeH4bh2/VZGk6kjnyFaHAf8bmVaRH4d2iw+d0jVe4N1m079zfhUH6GVO6GVze8
4f9CvuZjTwJL9KmNssrXcJ6qu1yV+T4a1/6Yc2nfclUArLpE1ZH2bEvUy+Cq/kLElqiyjGXA07r2
HnPWfIra8AzS8Aa8p9NGDtK0ihcv/Obip9zubBs9VunEyLkcnZ2PPp6Gu/d5P6APD7xZ3lY3rsHK
dESsyFE37dpKpC7rnzs2vtrK/eIFYZHIxdtFRbexW6YpaXGFW/n+WlgzfCPje2vmv+sxu70IE9bB
aO1C/HGw2l/XD6GpAqeDYn1kV7JBdjLNbKSP5DqN+ykU1qEu1XAkcwCkEh/EcYiC+WfBHNbEGWFb
XBOmmWqvlqjxVegFYkg7Zfd7lxN/F+W+OkxjZd+00ygOFWVObFVdt3ENmPZQ8ywOqGRHi49DGnoF
MIECrQF4ufSfETLumox15xHtVxtuzHCJ6thXOXcOhHaCPi0gtHQs836+t8lUbISGhpnovJ6zUOB5
nUl0Fs5ymMBqVU3Qey+r26FBzSJk9u5jJ0SHmA4oZpaKt9HZ9adntFA8k5o9kmzdKSqLuHajL1Em
n0faHyu69TQyLd3Fo7yxas6hc40KXJ6Wqx3BlMPp8woY8Abc4g989Z3EjqM5jQA/FPLxGRxG9HVm
n6LaOS5q3gfzvGv9n8r/KuwnwQ45oSe/Fd+Htts5bblX3hOts9gbf/RLm8w9mggtO3HoCffTs78U
cWARCzze/i1TG29EgwvV4aukiCSdBrjNjlU3oOm4u/wO0Hs/2AWYl6/vsOkkaf4GOnMjmrgIOUOj
9J6VOVJEYTK26wP4TZ4jtM1u2MNldd9bdS1KUWtpU9LOPLX8pr+Iwclv44SLu77QUGyM8YfC+b1B
NJciQCsSUaDwoYJ88JgEkiw6W1HH44BZewmJAG/5ztpv1AZsu6p3HaiA5vm3X41xVkxxPRcHq1VY
7cPsP7vkxvZuXb5Ah/JZqeLgje4O56JlX4LhEFbZHf4zgWCZMAk0/bMffJ6cjY03PWR0IGwkSp+r
OevSSRSfLVTwUaDei5XclLO17jJJbz0V7fK8R5qnA1ETZ+VWOGmwPh0WC0WzyMHDs0v9oJB2vELa
5avMuLi5ft4M5+AvSGww5lKQjKUDSCaTtnaGXSNGdoBg0Fab+R848jvHQAfBZlFWEBJCjF0sJ+5S
FmODQ5fuba8ETX017bBRfosSkHOy6LlTp5FZ5xn/mJf7gUBBeSa7yWqPSADHeVme2n5Lu8w0e821
WWg4iNquadMmcO8qd27RXR0m0aj+/djqar7NV73tM0DVzhcflatne3gBv+JGZGw6GZe/v/HLIxIp
y5q55OwM3qdR+rswgBjS9R9uCkX+gPLefnyMyhzcneQM00UT/aEPphg7Q6wS0KYXXnUxHQ4QDtsY
z+D2dBxtg+52cCqt5BwEwedVrbdNFp4EQDoI/29yiA5/cBzNIzkrJItoNJHz5bwt7J8GlfjOfuLt
7UqbDZMyzUULa0ZbRRSZJ3Keo+YAXh10/IAlcDhg+Xi/tWAml6SDaG1L1WrsL6Pklz7VIpbDw8V0
qocqL0F08AJuZEDTrOSj158OmoU8SV771kzOEgRk2CaJ2ss6lDEkuTZOtOGC1aGz0MoGH3+BUyDQ
QWF5uPDXMrZd59CKraZYw+bo8NjGcUtf1hQWWa4PTtUdkdXbVSVERKf8W6nmjYDQ4Fh0lGypsnzu
gDD5c87wKEJotsRQat44xqbPa6bvsayh4DgjZ0KLpEM6AfJ+cfYxzDyAMP93LCR0gklJbEPbl3u0
wh06ZEjwtjtc9y0Gv6WjYJFEBcVlYZFzQYDILIqAxAjqtoIOU75CB78yN5rJZDnknKs2FuRp7X4s
xXMbHCzi7uC0KojhtJcN6WMYC3zA5ZB9bGaa5eeQ8Vu6aCBnysM8CVdyL5vq5fq3399yT4e51q0r
hCrhueZuPnIIvBeYnq/sDdN7f1M8HdKKvGuuZDaS81J1NL4cKS90Pib3DVDj/w8UjQRIOhjWpfNo
iBBmfmSXAaxgIz573294fyFXVeR7Qa/I2eYOKrByOMwBuXHQWhI7m4mo9/M2CFz/PwloWrkl8azs
jPRkyZ8stKna2SP+cXG+pINUydY7w3D5ejpk1auBfhmnIIIBzp+y2d6RLEYRea/a8Ujp/CkP1Hmh
qo7l9CFKEk+nHPUzKWsQW0fnGSo7cUgrCx1s9jdBRblh9aY9cv6/fH6HgnwuvPC8Vkola/YY8WEH
7QNUBLbW7X3f7umgVFR+Qoge2eE5Il/K9URps8fdTsbPUznffMwKNQuPIhfo1KUPz46gB5rL+OI8
SJnvrn/+/RyMp6NTSxYiC1gwfN5q74PG+UQxGzDMorbbRacx4G48Z94Gu4bhQOs4VYuuk3KzpU4d
NTlnjrzxnXLsYdd1JduRAI+xaun9PWvyQ80WuXHSDI5G5xoldlhPnqvqdAH0CkFksYAVkM7H6wto
OGU6KrUWKAtb81CnedjseNA8FKTFDNyYS2fjajdEXp6OTeVrU4scnKCpCtfy3qFq+kQb0f1Uo93u
BaXxwqdzVvg3VtUfpds92CXZOH6GE64zkYY5AMSL9AGC4VWMOy6ewEmHlxL3RbwuW1gbk//RKUgR
gc2e3fYVWmhf8Cgja/W4Yi5zBulj/rAs1l2jfm2+rk0nQvMMMkMFLYN8Q9oimAxVfXSjj+FJPV2M
PFpEhlqMU6WDIuUORfADq6fXvFBF4uVbgC6THWk+oVzBpQjkc5V6zKWPkV2v8Uqg+lUDvAahhSeo
SPuHUYosHoAK3rivDeGAjmIl6G0OADRp0q6N6y64tfvYt+mGjRqsSMev1qGsLJD2NimAfy46WyxA
nOblMM9yP4nw3+umajjLOg+pXdm9n7uYQe1aSdbX+9pKwT8KxaUsQYFwf30Ug0fVxcltUYd25PlN
KgcVJUUT3IIAEAxP4YLncnBP875OZLvV2mgaTYsRgGFq25zaTRoM4s7GxU3HT5P/tajzg0+yE3U2
Nsi0+xdTevM6D2s1z25Lm7TPpbqj/eQAJsnYYzl6/pabu5jf31kbT9cmL0AGW69TVqe8KvZoPP0y
NOIfkk0H+BtkZaX6Lbu1O1Ti1GX2Xqjf1zfM4A10iGsUdqSBjHSNnuZoAWXj8Hxxo9e/bTpy2uuf
uo1vDegAeSQNxZ3aWnJXNOP8KELgwFrLz3YQgtx6DJj2SHMLRGUMHOFN/shAuxHsp9Vv7H3Pw8ZK
Wk/IraYPg/fRoavUhbpJMMrisaxUSsfiCVz46GawvhZ0vQ+n9ZV7/ucyLLdiecMa6vDV3MnXrhp4
mJZsvY1qyGJLd0HfvHsLBNVhLuyNWqJh+XTkqh3QTM4DyR+zaOmShoFDNpDI8MtKNofrx8Fw1HQC
02Ed2xDYp/xRyJ7sBumRQzcNW4Qmpq9fJvbGRuv/OPuy5bpxLNtf6ch3VoMAARA3uuqB05k1WZZl
vzBsWeZMcABJkF9/11Fld2eqrtM3KiJDacXRmTgAe6+9hpnbJp1d/7YatiqUU2mDKfW6X1zKbx42
/4/b8z1fk1SO0wm+sFtheTxhMwNTsppeZ0xAm/JYyTHGEDEuiB/44wMVB8RDB5soA5EzcHDuux6O
OOWx9otA1j9YYSN/OHbrBX85lMse/8PphVXcxcgSgGgbzeXdXx/1n2wu77meeTONnSSW33JtfqRi
/AghaYyE1KetXj/9e2/xrqJASHg3ppZ6t1LbT4Nrjot2rsehRlJC+Yvq+WfX57u1BAF4wu25hMke
9FWsXTGzKDmIpPTlr7/Dzy6fd8vHooUq5ex4kCd1ID60xrfI3USD0Ed//QY/OQ/vmZ2ZpBVIRcqD
iNVVgXGKi2blPk/Fj8xzD3/9Hj/ZD98zO31EGxa9hxPhTBgutGXQlkdwnq+OVeVVGvfvuSt678mb
GxDJipcM70PII09TFMdz9yHL209umv5iz/3JCXlvYmoQ+yNl2tJbhKkPYZH3z91CfzWI+NmBerdY
EDHVmQfd+a1a6F7bzzrfDrhFKtqGa7Wvh19Nk372Ptcv94dFSTp09a0LgRVfxUsOjyTYuRzY1B5l
WUfGqkNnlt1fn/uf3CD8HYqopy1bC2Qp32rHgBqZ5l6InEB93CxMKf/6LX52Cb+7z1tIa3sNaflt
J8Wda1rc8MznIdJhaFjYKv34773Nu1sdznRbD8Pa/nac9FfE5yVFRRP0DyTQqvrVZvSz7/Lufpcu
SmHrmB7cjxLG/9nR77HRgXnCd6pqfnHP/+ScvCdkUkgH6MLSFPiC9x22K1gTqRfonv8+6/vPF/t/
sld9988NaPzHf+H3F42Ws0A8y7tf//GoG/z3X9fn/M/f/PkZ/9i96puvzev4/o/+9By87u/vG301
X//0S9yawqz3KDXXh9dxqs3b6+MTXv/y//fB/3h9e5XHtXv9+28vesJlg1fLCt3+9vtDh+9//829
tg7/+cfX//3B6xf4+283ryZ/Heqv7ffxX571+nU0f/9N/o1SqZgShEuX+uo6elher4+wvzFBwb8l
lFBX+urKz271YPK//8bZ3/j1ETwRqxqsBHGJj3p6e4j8DUaZisL0EeIIdhW2//en+9P5+d/z9R9I
kr8DeGNGvPCf6zlJiPI84UsFx1GCl/uXeZIPP/e1GlQwzcwmLmn9wK3Jg3MV+veqvrQYa+3b1QN+
W0EIBq88E2twow4LKTlkTK8zzK1CkNv88+hD6tyDARsKpPFl7ah2WY2JvUbAXLxKxw/7ISmrcb6t
u3TnlvNwWOAzsBs9g9i5oUb8Jj24bnqp5klD+2X7YMJELSl1CSc419k5pfMqnLG484hrL1mtQcyX
fVjBwxfbC3xaB9arQAzktNWp3smsqCIYxw+PKJhCRygQBDg6QVta76poy/c68wLVkTks4Se31dsc
/+Fa+P1o//HovnP/ezu6HOeIK+kLxuh7AgHxVr9n/gCGddbd1Y3rxK3mYDLq3n3optACkQ2Kvo+N
78By3ZTPgJWmaB1NGiCPb4BDIvsKR+QL1cuTla39xed7883/3yry98/nEypAa2eUvPdagahXN8Oy
+sGiPvF+yI85z27TwfVOk82OIP8g5UjBRQCZu15gYCsLoVTn7WDg/mHyuzOET2M0ZqDGyXLUJ/7s
FMN952X0jPAaG2QTOVeqf16LDLsMupUDMgnUDsyiL6Ib5zitxO3bFdDM23nrtzaZjJ13G+0+k5wc
rOygnDY9hrTTXZYVSdbV294u+ZY4cJ05zbA1Ngxl2NjQ+YaWjAW6mcHrFfUHLnI3zLsCsMJq7jdv
IwHpih/efJ1G8GEJ85JdUikpvJXAeKjHgGdq3rvApKJ8u6bCS9htgvaTHt8ukLbZ5l/sXm8t7buD
j5QtnzLJPYZq6Lpa/2FTbjOEVsoK+FABEgzgjw9d5dcHkbl3em3saXaVCtgo1B4SzAQbqZMAg35s
SvnEeOMlqkMI6Vg2TTiLsthxb2hDt7HywMr2k5KbiEZduMm6wS10szeLr0oRMD+bk1ZKFjPQf6rB
GeJhruaYwIwpEpv5nkl322ETd0PtLy4w7kKGm6x2jUnDnOTtHeH+QRTrcFAFqHrGU+shTacMJtoA
wNZaj7vCa6poXaYZN3WvL0NG+50CbpDborxo6hWXass+e1Mvdo42L5lqx12Xbtmlvf4QGaTBXm8L
JAixBc92BdQW2UFNlO6H0c2SsWncuK7lx1xsai+UpbuU100wuZkJ0hZUhb++i3FC/oSFXG8TOKcp
F3lzPsUq/r4GXJg316gzWDCiCEwylDRy1CXY6uXdlLMhGBS78+b5k0LuHVldqApBrA9k6V98qmS8
NpCDT+MwJmRZ18Qz36jqd50WSJCwdgw6Og9wwhpE6JQwj8ocZk44zWWwjnWNdWlsDkCfYTGsHAi+
GXWTytX9blTEea5Jf1pKy06KiSFA99wd/KJcdkWlplNaOY++N7b4x3iE7r0O+34wgaPqYV+4Ji6n
zYZsa6vEkoXGVWWHyNePBaF7z5XskKdALrL1tPElbptq2NMVK/NUxsJV7a7R1Y2WMGJSdop8gjjE
jZs9xG8/nG5agi5z3YNbWBvAiRHD5NZ9WcngR1CmftPcKRBrB4Uh8bWEUPNmbLoy6jrvhfGJhGRY
5pCXsAFVa3afauqfS7KeroyKpYbf2qQQA1WNfIgzbWHePk9u7HKzBPmyqrjIHKgIEA6zH0fjR50z
wneLjiqep7JBwICxd1sF1sRmEz5kcACcvYfNsAet2bcMNMIqxyOZcD5JT8gE7wBtx9rUcLmCeaxH
vD6GwgWB4aTvgtxWnws4rJ54JxI1esAznaIPB+2KEHRTFSMHbTzylH6uaJqGfWFfATuoSMKQJJxT
JCKUW/T2MVXv+OcKfo40XXar8V9JV81wT5K7qUv7I+03L4CDXRbM7rMrMzcYaI+mP48WxvvA8IVc
1nyQRzbxcHMmSCiXD2J0bnNW7CeYkH3IRJbUO9W20+ehKLoDa52grksSsKY+Ld2UYcFQ3a4pRUgM
pNBGGUCnnslOPXEeteFspxc4Q9ezQLBPMZMbkBarMIMf3SLdY+/yNfb6Cpa+dV5E0vd0oIv0ez3V
59nkZOf3el8ZdhZIgwq7vHqGB/6NN29BWqhgJnoMy/mAood+mHg/haOSeQgS7ddyZXd+DY3jSHVo
VmcIc0GnU5vC1BdWId386E65ScY8fd7E/OKltEgMJmbtLJBLz7MIPuS1cYE29DDIQGRBx3zIgBfW
Rv5WnVKl8/2awhtAtSJAExxPzkoOXde3p+JHg+Cxw6zUkyd54sH3c2/b+mXy1KdqTeNMeWXA2bFd
v5awGAhT5T86CL+C0e+vGD9v28EftwsXehwkm3u+h4EGsOt3nUInssKieMjCvK8LOKKAH6rYduxk
3oQTfFgOrVGP09Y3J1NpAuvbBbeIVBcHUZmHqRPYV/vsguwe9+h55L5uu/GUI6JT5fN5NUWI1XeH
+mg+VbB7Cty0o4mdK/9Us+wLV6O9KVF7Ragh3QtDpgEs3RUNReZxsJ1nfgSP+1AMDX2QTayMrBPt
kSXetsnEGIKonUG6gsKqDZH42U7mdeLLlPz1Qv1Ginx3iAQTHneFkMJDWt67HRUxV1LqOQ/THCuu
wvlmnRkCGLKYODeZCTnkpdFUUrtXTbDk3rynjd7gctyWyVicSzt9M5R/3RBEQR0/DQuPO5Fs6C9I
z+9miJLgXOJjoinFHg7/zvd1l4VvGaoMmofkPh1kH6Phdx5dih0GcWNZOLXlcvbALxiddowW6PRi
/Svd6Zv6888HC1WplDjXLhZz+i8usgiapc60OEE+9Aco0+dTlyJ7Tq3jqXF5fgPHjLSqPrbz0O5O
/6weeiwwEe8yoPR+tuLuhrmcSDk/OdQTgYH6OZoHb4KpB074KuBv4LLstk3BUsqaJQ3hz692ulVp
0OW5c2yvP97+hSt+3HHEnJKGk+N6/TGbhRw7i3F0P5MiIjPrwSC1t3OxOUeal2EP7sctQ0UZUL83
8ZpFladQP8Bnr8YBPHKwmBzli4DYQu2WbL4VvY04m/IPm+nCaUX+3S+uP/+N4PWng+qi2ke5L5Dk
ohR5P3caFum3UOrhYGziW2NmG2wDEhEWu1yzAR4YjE+DGd0IxhGJmWawbkUzRL1bfeqBFOO6lSTs
m4tcjtsm2qBvUD44tjq7VefvfJvf27Te23J+kp4ioezyr71t82DzH1MeSrdQH70cXBvZrG5ga4DC
BrxKX7VhtS4wQl7qJeYYflRLCCtmeRiq5bbaPBeMIv5VDBRF1wy3OVPQl066cCSQaIz0XB7XRRUB
q7MhwdaMsR13EY+jjtop6ljsSjuzIKuqSCBVIlSLcMJirPaGeGMkGuwr01wmTpk/eZm4tU1xnBv2
zLoy7MCnpo5Oeq/82lWtd5JTm/hpAVabsDLInOEFAym286q+DpzBvRoCgXxBLVo51QYbzkAsJLYP
rbBus5F+8CjbrRk/ZtXSBnrBNul7BMe8Y/OxcXYD5AEnGDH9AClvDkqoKvCZx3Ojeh6MPIdDnFuC
lV4vOD2cF9HoIXiIwjZ0N5H82S4KLUQbtB1sQbg/kYASp4yIknUkKvR2g8YmxeZ4U+OGvhTeqUPb
hjkvA9DhmxvdgNAjUndfQdkGFfSz2fzvtTu+eJz3oe2ld9RmOdn0SZSODToPWqosvaMIcGvoKnZD
rebd5G4BrAw+40Mi6dijzq16gR3zXrSc3EE+EWDsyPEJcPrSwhax6LH/S1kdBXzVC6D6I+ex5Mgu
HeW9I3gd5QW7rxU4ZW5dqiOSAg+0GsVd8eSs7MuU1d7e8ewlZxaReKOLvdTcYBd5wGn4hl2pDsFa
i7fUK+/kADJ5XbdNbFsRplkBlsLcu6FIPRqAcQ1rdL/+pkmbJp3FcdyACEduqr6mst1hJ9llAp7t
oxoxhcAJ0V7TXdRqLrVDsoA2nYNdjZyKxoVxSpPdbhM/yLEe0T7r+mw3SHz97lHX3vAJPMZPVdqF
G+ci8Fc/e+zL8aAxT4qLZu5D4kABV9GtDOvGv0CguWIZHHmMosxXQCv19IBcMoHRSm1CZRsRsnOf
2/SCaKLeiRfFX2clM5QrhYq92f9igD8EW9cjsAoJ8axZD7WV6IpqA81i9wTnPtxWdfnJQKwewwsh
B7RPvHAbHBnh4j0xBfoAX8dL5uQJdvghSCcPL7a47NQu84Ak67tuI/6Dl4oupJLGENv5D5lPbza0
chEtvrM+BRttbPsY07osRIE4lCagK3rffIW7f5vVO5b5Y+TPvU1IsZx5u0UCeqiAue4dLQWMsYBs
AgGaoT6bFgmLrELeLot2g9orH9uOLUHb5nDSB3hS4S4MhYd4kM6NxtKlUQVVdNykNfLSux/EAVqg
to3iUjTdvahlXFe8O/RjnyeKzo8dSqS6kc92XR5BmlWn0ac9rnP0pT09br3TJ9zJmsjzi+O2jB8w
Td1NdXdylq1LmFq+tZ2vo8nDMjls3+Ab5wQE9SssKuv7vPmSr7BVGIYsHLaGIf8QLny2FlHXejrE
UhyU2fi1r+ts16HXbrLl2XXW/oyMuOqYTzqyvRuQivEAUcwD5EboKnlt+nhYSBtUI8uiCSHAQdN3
9qoHMpELYV5IJLeJA6ZTlA36ZqWQJwHdhUsMGsScTk+M0LghS7KtdXqZDL+ka2ZQe7tlAKQvC6um
yrH0FWPUekzCWADQxFC2e+8GtjdT3odeGVaU1aFD+3K/DpvGyo1bfpyTCl4SIRr6AtWXf+tI5Aaj
6Mah9tcucuZMXc9qCJzyHktSFY12+wqy4wkbBZ6mc7QRQ0sCnPM6JC4UVryB/xHJctw02XaclQht
gbaqddQYEWSRhM6AzkF4Bm2ROvmku3A1fbH+gm87qg9ig6oC4QxP7pqbEGqT8yO6svUGO5Uc89sZ
e1BAJ8rjQnMgIDa738yCY2zR0Eie7cHmRTRax5OKkjMHKpTh+MWuht5hLH30ILA8tyN/bBD7nNUW
yzxfWTJksAeWBVoQ47ODb3WMiEMoO2qov5uO5Mdiq36IRW6X3mngxTPrZrccF1ipPPiut+5Z76Az
aJAPUQJV2Jp5CBrTuLtpbNZgHvTBn5sdM9MpG8kzNvuIj6UXOq794Pbiw+zCzYlsHfonJ0ME7WSB
gCx9nPo5OoLcoIvvPlR09tA3YF8tRdbsK6GfSI9OsEN97n7iW3q1OUKnPcxfzXys80ANAH5aFDxF
r13U0u4Nyao4LZG0RNEgFgtw0MnpMthlzg4KXvLigEORNJN4dBlSPNA8+zfOBNukVke65lM0VADN
lnYtw63oP7sNFl/Mn+6ZVR+XWGBc12A9POT5eobjF9INh3oJQOKcUdfpDeeKltG4k6U8pe1ahIO3
SVi31EeZw0HIkSNagW08Qpni73s+hki2XU+Ggqgkne5e5va7W+Bt+iU95Ha2oWo9ZIvkawxjii1s
8+4LKBleKNh4tzh1uYPz9GdYH8AHqb4BrWsNxQp8rsrWOsg3t4jY4F9mX0Afq3MZrCR9Vi8wtXjF
AjAFfF5fpf+DbhRpNgpAr1FDSP1KJVshbECrFrDWpk5w8H2RNTbhugCZoaTRsi7Dzs4w9agZ5rBm
EN/S2RYhLgA/MgI8r3Rj7b4c9LUDrr42xfQyp725+DCzmbfhTgldxzAAwjbetAdAuuwsUTKEA98B
HHjV6UxiR5hm7+RmjhRnuOaKDBfB6sVYcU9IkAF66frLcU5B+YWT922uOdRuUG6jXEKT7Tr3/rCe
e+vFszO/9WJbyNLyySdPdqrZhQxY69hQm1g4eVhuvXvSQKRPsHnCsbPntagS5JaYPRutrsH+9nBY
yPLBAt7DllEgb0gXQOWxQLcGkKmfjYmWBMZaQNGJy7tz47WI1BlbBF75rANoSpaPztjO+35dx72Y
Vyhg1g/9kA7XbuywoThPJigPsSXPMsypvUDefykBAtznrP80OXDsb+HENo1329Z8c/NxT7cR5hej
kwP3aE7AHO8m1vuhLTuNO/Hou4sXKlEjJq4nT/maoDJVGaHh2EsZLm0ejk3uRTnFsLvlIincwUY0
w2wBsikUrPUmQp+ukW5qF8hc9sQAD0GoCK9jZ9U/SloOR4/tsK4TPGP7tGkn6ARMXxi4ML3M0WNr
nwaNhbwx34Bz1T6GuWw7TT3uHDd3IpDqi7Acsrt8QUTDXCDApl55RHt3Dh1fPUHBu3eLLT1jualO
th9xV+I3Iv30bJ0cPD9bo76yej4hJa6IWqejYUIQ5h1r2+CYrpjDcLs8YCv55gqIBXW2KRT5XbHX
HVsB4Q1f7CLLk0b83GEZx/XIMBpB8d6dy3HEMXEycuQNwYXlphHF6OlRsdHZT82wAQaOKpKpMBVl
BiRKepfCxp0E0d7n6jk3Nb9UfWJ5gyjctU6MY7/MNJ8fRZbdV1fOOvvgYtgMwKlISseHgKEf+Z0n
q4Sh3KgmjlBtKFJ31Pg8wLDqs6jWg/RYlxTFWIcwFngkVfudbPmGxa/+ykRu9tl1pAIopCixpeis
CCfJ7MPU2iKZK83vW2TA8QIV2bKk7Q7DBjQ2tndCwrk5LDGeQD+4aLyKHNgIovL6zoc5HGYkyArq
bJzLLJ5bhQwcDrAP+WjlIUWSbFDSZYTxOVBO7KOvXnkz+I64ZAQVlKnteGmyNdkM/0RUSY/g4Nx3
mWjvfDmlIa2749tH4Ct/Mm0uDh5gKsxk/KjuYpDk89uqxSVjYcZ2MqsHtT9w8MnTXuhOT9m0YhKi
YV28eol13R+O0h9Vy+fAbRFXKUyZnXk1VjAZpvW3BmkD52pshqBIPZHwrgqsO4wX7MtZjDzVMiqN
FbdODhB5La6TnfHB6+BwhIj4B+HNzZ7mGyQHby+oNvhi2VFOGAkBI2hlk0xTr/aA2YaTmAnd9ay/
Nz4dDloMj9U2k6DJennKWqybEkd99zY3WKdLV9f1Tdk10Zjn8yGr127X1w47QHvyKa0JDzsyvRQk
/8rr136ERjgdp71S1b4a0uyYtopAF4qFN8PevrrZ7YgL7bySSoRwdoPirXHE6e1HReG3t5KiT1aM
ES/cOB/rTsgob+vHPl+dSytb59Kgu0awFSySe79db0AJBBSJoA2Ikbss5JnbPuRT9yldmxakTsw2
8bWdXe2s37he2uPIS/eOwBUF+xGLIM1Fo6jEdJeaEXBsmrq7tPWGm4nM3g6+p1cSDNYaiVJrB7wS
0zFGqv1YV3nkWXNAGdc/UlgUohS/9RRablLj7A4t+2i7LtHOCujZ0yYucrRurtO4p1yjuoQ+PvAb
TMyoeGir/LHixIvbApvUwIH3rxiATbAiXVZgvZsz7rBS/iAbBLbUnaKJGnu7SFSgEyBEil1+REAO
zEaX3Vjps6nE9Dhkc7SJsTg5fTedRmBWmR6KyC3yYp9ejT2GTIAJZToWtxkc6vvGc59ADYXYg2l7
rMoSEv1inGCfNTwpttR39diPT3YDaYo1n65foqWOvZtdEpl5kI/bvBUH5Gs/9Nf5AARvRciQbpRY
yVeADj49D7k5g/5oohJ9TrAB8gyaMp9ipFk7+4w0r4Q9Lbm05wzGNN4aARRV8RvGTkeD8YBGbIUv
XCRU5vh1Mw38+QxMSkodVkUOGN/kQ8gcme62tUX/UiPM0W82dElpvZPzJqPNTfdd5S0AF3gHvFjG
0u/8qJgEBDQ0GpbpAffZgnF57tRBtnYqhqsShhetexmBCEbV1uPGZ5eB+faoN1wwHRHnQS9HNHvt
Be1sV4C2bhWt4s609nEdwUMQRJ29epSh0/i4gVhVQXKulsMk+4vkjrpD1PsIO0o+JiUqFIPcvksJ
5il2RH9KjOynS64o+ulpRplrDKpEhBf2nioPZVpjOAfUdDVlc8s8ELRTLF4Aq9IEfZB3bDSAodmb
l2TU65hsmDywGeLm4iYrtx9LniNZyUx+tKT5j5zmYj+n9Mat4RzkZqkbZtJMIW97NGnDbKMZ2Qnn
hS1ZhDvjsBUd+8iMObO175N+w+vrWpFnhf6g5O6E/qvQDwq0vkAyChiNuk3i5HIPr7R0ByvS7MNa
YvGruQ6I561fTeuiB8xwVQvS3LAcWFCFnMQngNBTlJb+84BR1aHL++ngKqF2ddmTqPe8YU+2MukM
TNTrYUSGyiKKyFkRDtV2dXWn5hEt0myTBSLpLyD1XopqtY9sRi/CJy/u+9I/IFB7PI+UdtiKjt5A
nUfSM7RtK/lMVo/FxVAdSYsJ3NwRdN7Zcg/OxBMmWG684PBiMZffnGI59kIXu7QDrtdIFB/dYIqd
ms3nLEsXWFfjDu9Ig1eRPfZCtYzJjEU+HHKNWfYKdwSvNAdC8BYywzSO0MHEmEedUz3r00Y+dvAL
zviyoplzPyH18aHCF0AULgMomE1BweWhKBFYY61SkP3WOvJcLwHHqjs0dgAbodHxBttUO2D+UAAZ
izVK6et+PCi7a20uQpP3R2Km49sVb1RaY3CzdoiUh5kw2qBPXtrO56pvkOPNZ0Cmjt8ErsSEdWhk
mQwwlG2KdQrStUV7Ny88hmvczvC52C3ggyQL0V1idOcBNO/nG/DU4dPgL6fe6198pCvnlTrQDbsg
kcOwf7sJ7SpgajrQfOds+Fj2GsWACPIVtqbL9XsI0pLDdiTb8DAK/I6lbb5zJUQ+q/qYdRh6Ljli
2PEKZ7DoHACwV/CzX/aEQQ/WYlCFjnEjqX/Ol4hI4gFAYiSwk36ZJbqoqS3yk1tDv7MUO33FbfyS
R17jnJF0jEqfuyTESlMHfDL3VC9YvlccNoe3Pm4Zk8Ua4zMxb5iXK//s11UVQ5493WQmLf45brQ+
xrQZsouBfukTs/Cly1uIONLGHltaY97Tjd3eG4HKAqKud01zPWIgZlIGOkE6D/jT1O8jYD5e4jsw
/gRQBOBxMgD0f7Q69w68BYk+pflw9iTOTtc+d9PV9Fzl97P28mQV48HRw3bIrONH0wSsBKG8c9Dw
i+N2cAdm7mcgcSm2dhA6wr4jCDed8uyyIPItwCCyD0Vfh+X16tvkcyvYcGtk1ses/djSAjxmDTXm
ijvI6DFuATqdFgR3N2u0XMWR63V+uixfnOuFPjiIW2/aAaHEwoa9VHcZozayDHPhAtEnD6gtq6R1
0/XcZBfsyOhvN4ohR0vtoSHbpdzsjDl5Pe9JP3uJFmCbDN69w6ozpv3D3mdw1ZysO8XcX7edRzC0
hEI3H9RDSfABCraFRGj3WPUVbDyGOQtnCocgfyouZvHoTubsOyAGeUiNOa4D+uCtaAHJQMCKsa8P
IAjgAnMuAJ407lWuUbQ6X/rrTBsynaciR1io2w8onmwKu8iu5nBi42m0IV080deZqCHqOC2DwuWV
A7tX6JDyZv0+aRCxmiELKo9uERr4CbILLB5pbcAH6tSLZ6btxLqL8TtIzWbnxbQCLALzcdWZeBAk
/QiKUn+jSuIElkDEtZYemqMBxJmrTDJHkxWudQnQhZftvelBLSt9sHUGLLhOCm0UIrPARck/jkXX
AsICNWJa3Wev2nbK76tDWjH/1GlLg1z1H1FuiGy9apSbNeb2MxtXfZnxPmPFgfkRvdPEv2s61FjL
MjCsgd5ytWGoLm8/MkKaCNiiixl6iQunFCcwBJ5HDOIuwwGQ26mE5sVV25QMFLyhZU2f3aWaQuHD
Gtwr+csG+CLQCzSZE0URgZFdsIKMsFeO02NGhfoQXAcUM0gbLlz6xZuW4zqNcPDJ2YciFbA3KrAO
F/imctm16Fe3kDM2xsrRAjgw+n+JawU3Bqg3VK/ggMoLdsgPFdYJXDOTf3AXtt5w0n9F/uMabZPr
vwkvmtQuYanHfUrQjvKOGijO8uaUztLuuKE3MhN4h61AJlluyrjdSBNiFQghtdie04reD6m8dIiR
OREjzJ1Mh1dvGPPPAwHBgrFB7cEMeuEZW9Hnlt8o0YcSfAmYXRt1U4EmUTMfMFX/+f9Sdx7LcWtb
mn6hQgXMhpsmTPpk0psJghQleGDDm2erWb9Yf8l7I/rUqe660RE96QmPKB1RZCKxsdZvc6V4YSel
Cyl3BTuZ52pldZCOe0xzq/XdSUTE+CAUaTK3C6cyoVCW5+ybQSpMLwzltTTXp6XIxUYzCYEhfjDe
VvxrqOi0p8dJxtKP5m5vkH/tkbtV+dV6G4jT8dCCnp7Lnn1yKHZlPTpkzVrddo7+RG1WPq/6+l3U
qQDtBqZwHDjW2AnpDI0J4RY7LR95XyIsRUKDWtOgHjIZD1XVjIdxWGauqWv4mvtNYClCDyYhv5dz
do6FLneT1jw1a8+EKEhNIynqVaO7JCzFvC/WjEDvtOx8RYkeF6SIZ4McZa+eW/NRmMoUJqgS/abh
uMqtxzVJ3/rYiMPYIeIt5XX3j7xklc8+MoQk+6+Eo+RLku8cEt237dxhM1Xnw5x0z20Vjdukdtbj
ajy2lLFvLKcdts0i4+NEFzYnHPeaDml7o8uCJjX0DZGVzbXpCcvt3fl1MPW7Ylxe4m4ONIfRN+lf
Bj299KsJPGiTzDXlD2lKrHorispbgeM2zi6zRY5E8ObmnT4ryajQaDxHrAlZZl89SJAsf5zcAkrR
LT0xu8DwefXRp7fsp46lTRjAMfYcEbXf/AL487TKvIsk04xtH5fI/Kp4c3i3byZjuHMLwdPXKPku
pbMxDPexNKLHtrf8HMjKmMmncQZjPjdD9VoW9t28inmLvHT2hsSVO31YS6LgaRVsavV5EWn7qBvD
ZUBzaN6m3O481IP0cku2CETtfBcpeRwITkekVQinsqH5Q0wS8vlkVsI2GvbDnJzY4aJL3PbKRgPC
J90xP2j9+ksS24rlBoCxS+LLmAL3JKp2bePuo54ACqVFOLL92afmW5Xsmyl3tgkRl8gsx+VMJPYl
bweIC91e993yK7ZgG7KyfhYjC1VTjffuFMf7wiECv4cdYuYI08pwyEBMPKoo/F6/rSfjS8trMpiM
fBOinHa2H8s2erM63eHbcuHVp/SX0sePNuDQBtdkFRI2x5i9XmtVQM4ORrExaoMZC9ho7rLCM1We
yyDISdh1de0z9zqbeOJcrKPKvge/9VrHuCoNzwKmSZsJg3trdShoi2vHg6NlBmHpXXSQGH7AyAG9
UZynztk09uCldXxMUL39G7+oJ7YYfNVl9Y5I8Cq6pNrEFhRmrW0nc96P3Lq01ndleu4eto5BF6ex
XKtqPiRxEm2Kw3wqFKLydVbqdVw+KRN4TWvxIorEl85wolp5r65/RELHtZI9GZQfN7E6ef+mChDS
prRYrWMbIg/MWErr0TXqAz01TxlEoV6YlyFa/5lP8/9aQH9Of7V1V//p/66g/0+i+/+PZPb6LTzu
/yyzf/of/9Hm6fL7rxr7n7/yD429EP/uINTHdmUzVKOW54v9Q2Ovm/9u2YatovNwDXIsb2a/f2rs
hf7vGnifYbO3oLW3by7xf2rsDZOvZ9qmqiHZ/of8/v9GY8+/8Rcrra1D1bno7B2V7CLd0X6qz/8i
9GVzG8EnLbB/xx22Q0OFy9LbZF1Z6LTsVOUZJnP52Zkj3HHhShsgRCCQHCMOu0iNw5VR8lEYsbzj
++Wef67TSyLW9pTKbD44QCTFpqW256DmyPk0Nf/SZyHCshyGg4ugoFGS79Zh2Nto3VR5qKQzb5wj
0kywQHfOktwmU8w6N2Vka8eUpg9p6qmlloTGyDaX9Ob9zx9GQFsF+cyBrJs/k+vW96lSKJsGGoN4
/Oy4sNbtFmS0wQjf68atekYmTCtZRpYYI9hXNeX/Qkulqz9RxH8R3fD6OhahGapmaYTAqH/3puZD
p/dVY45YzUbA0BlCscy76NLqenQxHNkEsCeIgYbpKzXj4qKNlv6cjNNXr/Ve3yAX13tNA7VJk6t0
umqrN6VzTLIo2nQVQNemy4vytOoMJPzFalgF58RZ/8Hm9BdHlv0xnaMqkG5qvJJpeq3WtrmXQKtA
icCCvFgYG25/9+dTKqGQInRhJ5z5nhSBOCjq+fYrlcsQqeaR+swDCtvmKZcvk1VOXloM2U4TtJgL
mZd71njPqM3uzoRMKb1uruRrKVBPJUADGzUqK7/TtXrvgsVSCGiiDpir+QVNYhouTmGEYhms5xqV
Rp4np8QswsEwiJs3CThJzA4tT4V1fpOOuRWqEEtO3GZvwEKGX5u3L9u76VvaOAdmUj+hxJRJPQPQ
rLm427pp6zJk0Fv822K/yml8NY1F8SZDh8e/fVpH8107TPO9kQibp/mMy1SqyrkxkWO4Sbl+jEyH
JisA77Uu2SXCzfeAiTWeku3PD7vmpY4cMd9XTk+Ksp1wXdFzmF2XHKpR8D7PmpFRZEkD8o2Sd2DK
ZoeSwwrMPE7eFXXYQaimi28uCk4ufVSN8yTCCf0F6hIZlmjAJ9+aq12H9PkiKNa9qoht5SDEGXL0
XRrzeGLlNAJtNXW4ixXIDTeP5qV62voI7FWqX7iUq7B632Zzc+tY+T3RpZmpzd5u5nmX2r3NbkKZ
5wx/rDu2vv3R0v18WDEyeqVVL75mzxe6uPN9fxPTu0lsnhBOmo0Ul7Lsp1PfFb4h586beoi+OuqU
c6QircbeJerd0MWfs7KcqsRw9knq2udeScxtChBGvmImHhCbhpBDzd3PZ0oxJvvZ4YmeJF23FVHf
MCGQ29iYZo7capbv5J4Mnt2UrE2FcYkV93116vZiRFQ3zoP9OBLpdxlVW9uA2U2ZN/8yEh3W5KZf
l2yTXTOfsqltzsQNl8gwGQuTdkV4O7nWxhaDOMWJ+T2qrXGsreJ1nUr1bAzDTo8yeWrE+FhqsfuI
DWU/Fu23Lt1+C6dneQWQHuEyzYPj5IjiLPtK9iQiOBCcj9h2SI0FvjTr5iybun+ADnSgzpJNBT+8
dm8mfaePglXZyxzbOo2j+zzabvuSdXYamrWRHom9S9BGu49TYySPeiufabt4gIUDARnrs3P7EK/G
ciT/17ORlV6kC2k5LGO+75yxQCpE3ULL0H21UDVeaV1Vwm5AlwGrB+FirwdL1PZZV/TplhoATtbP
0UVmEP4obuTtkxRZTqGr47m1Ivs6aIvua7Osgp8vmEHr+1ms2GHLAcKqlyx7tdLiJ2nyQldmyg5Y
q8NprucPB0bvysZvbwgxcbYo65wrDxqXFiX6QADfV/9//V5cjO6OsQ1o4Pa/GMTTbubJEkf4bnZq
ozKQD1TVk0L74D5akcHkuV0+uRo/qgAh/PnDYlmSbd0pi1enDLnxlBcfazL/81f/+L2Z5N51NVR2
XKxAZtr96Y30XOS2/Y5RhAyAqjF2/ziRXWZPFCj6HMyTPryXRR1MljPhMyGJmXpx49nMS22fpYD1
SpErKEdb+ZDn5m3vHkpQxFj36lgjfZbjEpzPeU0suQaKHas7RNAcIbNABmBFrnL9+TBM1bsT9eZh
Ti0DyF/fGp3yQDfvZbFRPLniWendykeL+jx2R5fY1o2Q61tXO/cZlhfM6UAJTO4aKE+RHDt6IhKx
bJPmpYFo0kZli5YcvIvf6tBqJ124ILYoKnWH7mSTOmQJ6Mq2UfJDU3z043qe1eK1dquG+jcnTLKK
2OR2NwCpuHHlOYYVYOs7KDoaJfcTFjvsI404mpppOANU4mCZ7GBU48Ac5yBjwHekFdyylFVaqJah
8XVF2yuxvUXqGuqFwROLPazghK+Xw8RjQJ3KfZuW93j5g9FiqE8jv64qCY7r3rcp+I3p+uMNQzfp
KQCLuTkZVO6NISLvVZyZcx5wP4dFNJ2Tsd5JgU42ppGmCVGd8bxczgx6Gz1zN3MckXajBBl1xJ3w
aTsNWmi0vo53EdxMjhnEGKsgjylZT6bTWLjH24t4eyFAba5GXnvDUO5IZzwOthWka43VYVPbgd6/
Dy4/3vxmUhJmpS+qoewrRdkwOXhpWgZ2U28TmKJc0T2RRN7AwYViMCxyLaQYiBxWr9fQaivJ1pg1
AGqxTdEqTuvoFwV/ZsxHY3Ig4ZrANuK9RKM0KCRcu+K8zuIuUuS+mzt0IvkLxi+f0qVzt85ch/nU
o4aBvd7HEVj4KHytoRlsUHluzEdlKV5aejLHrIGuKzhlcJsgAoubKsiWwWdTCbuGpfUKXurFc4KI
eLPSXWThVEEWtR/wZdTRfuTtUlbpyQW7hyHd4JHcsV7fAz5Ak5Ezp0NOluEyYscgSqGY8IZhftc0
LIvFum1i+16N0V/G8BMLBXP4TD8S/jWV95ZqVzw3RBHaU7HRRwtkoAjI1PdKZ2/26aVzeU8iQDQU
vjgzQGy7/qy23pxMRyMe73SnCgpkTY6Rscc6D027T/QpLPjBPhPd8rLCOVtOGVIV7IEkf0E6GwCb
NcLwAgpv2QyGvaMgy5+jbmfgWoxSnzfYn77oPlInQpKTnGTd+jzPg8iPLcoUbeVXMxnE+wMjAAKP
ZntQpdwqphKk/FSJ7oSlolzT2HxBPni+fZX0qV2zLRIdgLcHDaE79h2vQN3Aen4/dECTrnkhGn7X
39qCMuHD5G6HXCFcY0QwSYBPrDyO8rvpnF0ytmHTTH5UCr9FsnB7P6fdckaiQ36wcYzS9VroiLG7
BNyM1OYuiPvykEZ4qXiMUjO9HWtre/t9t7XPuVOfmkzfl1bvDbUK9dcesqEM8YKCE8ODgIga1nKH
q2Wjz/3h9t9OdU4pgiKV0oGhOZeVszdEciaT5RCZCQrn3BsF9iYu5e0ad+ZFpXNMWmlQOMtB6063
ixylxX4sJQ/AztMJ20dSg87NuGtS8+ebm3Tho/w6SPjdSZYvt7OwdBFysFh0bwlKUoNJFdx1M9jl
fV4Ou0FX3xewWzCsuOY6LNR1MZdqwbIM4aL9up1nxZGn272YrKBdCc3Ty5PpZJxiA6pMZaPk5hND
m9eLiTskvwL5+aq1hjNCk0k3rqZZenXuvkE1H8CRjqtk1HxrEUw0eMVuV6FXzHst5ita5nZtaj/S
lrMLglK01dtoFgwXTKATf60WVyXR0FxI5RcP2u1Uze9dHF0qPFVdYT1HTR2UmrpzINz7dLjjkKAn
Vt9Ca3Mzc+PE3WF2jFBb2lC3xzuTAzOuPg1EKVVtPcymgwjIiC40MfsTjVpDhjsrhyrc5DI9YZrc
kqjuqwRPUXNOL0Z8kCav1LCcM1RC0nb8eEawUOuBbGse5WJ9MdVxn2va0dDJgFmNXVyZ7+aIYFzv
PaLBwc19RAY3DTZ8klGprxnlROgU0491ED4KYwC+yQlwNz67xnOX5/dRNB4hf1l1eTGRGGztuUDk
KpydZegXB1ep2Q+8VtZb1kZAnPlwSuP5vef9a6nyrVqAywWYkVQOduc8dkN6miqcgvGH0d1Hsfva
J6bvOAkN6825baxjodWHxELx4WJ31CE34X/fS6V6VhXFTzvaIyGetyYSxCgWn7UWv4lRnHMQwY2V
q8LHT7ER4knRE07EcVdE+S62d4sJI2QtuorFwn6WtK7ihd8m+VJSwmjbKMkc3qQ6xFfqNwlGAyak
38z6J9T53641fphDGoxUzG1MxrpO5y5U1o80C1Fm7mglp0FH5Pe/9cY9Nar1ZVU40o1I/mIzOinC
COXSb7tyvRepQdpotR6rRuydSuXpQi1Yl5NnK3tvsq2vaY4eMWnNQt7HqfIkkNBh5H4Ypl3aWU+x
kzy7iQioKA6rVmCEU8c3nPIVtZTyoY08nMNoou31FC/Vb1npH/X6tqzaiyrRByGD/OiHGOGF+pnW
49YS04th08qaRfWZgvMnZBnhmmQ0lsgda/a27Vb8mOpuqY3P2o4/IclO1YxgL0b3knbbtVIO2Ypo
otS9UjGOkNhvKm/CTW433I6XpGlRIbrvloWCvVGqQ/pNXeCxRQ+M94I9zHdb1uzaeMkr7nfhPuhT
dlHqC7jmg7EU594tfDvJvsd8PRBw+weabwPRcsa2ezVhQWekeCnnIcKh+841T5k7MKRoh1l9MtXu
PtOWr2ou75rYfTA5/1AM73W5ud2dKdw5My4+UM13tf6bDKVmU2ovrkRUq/QoPI1LJ/XXziXlkuEB
A++sca1rE9ITGUS117P5Nc3kW+OMD7xnXqCw3zXEG+OUgEsX3+ssL0KJ6bnt0VBy41c84ceKbVrk
8x1rxI6mZHwniFY/tMX6IAb3gBL8e+ogqMZovdAeZ3oNVFuL9QPc94KOI5XizllJyEGQ9d0zP2zE
N8WRujfkmoJGV/HbQv1VtwPlMn0hN1Pt+oIrVRjrkwLNu8jk1EccZlp8HmJjy+A4Q2ousHPUdd2l
mXsWA06k1FV26bKtyWL249z4Su0C0bUkmbzlzTpipyXanWksPxa6clh1QQ7JUN/JUnDSsoBtpS1R
qVMn1QvVkzaM2uCQm7D2+JYZCTYU27Mx7SRotuO4r2vm7lSOmLQ0dwhl0Cqp8xc8QthLRs96Dfrc
eV8MIqB1g4drfaBQ9tNVuiuZxMRCQ00zbrW2s++0wFXHcB2HY82pP2pLoMl+m2Wzj+riGV/oaZyb
Vyse75VquxTGVSt7nr0fNuLIHtPDqKIoG/HhlJCoQ01Kp9qilXTOpIbq/qDB5QL/7QYFDw+MznGs
ODpXGqE2Ui3moCkho+y0gtXlt+xm4SDIwCY4O0Mrbh55slde0+FlmGbrVw4TRfIUbjLqMoJJ17eK
YqC6SL0InTurPeLmOKERfoE42PBNb9fcOOvSRv2/rReCPdv5fp6JjC/z4WOuHsVI4Iyj3UGi7gx8
QpsIjctmHX4R+3Gsk3oPxHHf29X9zPK+rbLUs0ftedS6L6fkRogqvOu4Klp0grmT8pR50Bd5iGPl
spIyk51HiYPR5mI1Igo0JfvTmW4NT1h9RFgeDLZ90Uwe4qaQExOZX+5lin2vl82Od+LRrOKHIR3v
tBKgs2uPSayHSI/CRkmZCNR9qadICBDRmP4awcxPNrYO+5WGRuhV/DRIsWr9uZbuoc8j38wpoSgQ
2dieushzWui5J8zo7LLxRBNTKWPxRlfUUE7pXhjPbVwG3ZTsV/lVTK1v5HgsMp5FuR2UybhdGOg1
tHadNT8WVbeZdY4f0NO3IV08amatQO2OWocQ1ZY4T/N6YKxDEz6sUdC7SSA524NqEpQ1A7yMq/bO
EvvokPp86l0uYVMBCChxuCz2wxjFcKMd+0h2stYMEXrD7NZtKYGfSTdtEvOZoCfI9Jabrby4K2oV
Veo8ah5A1njM6ptaie+0qAwbx3qMlfoOcDfM0n6blO4Z98d2NrDNRn8Ez31UAg5ebaVZD9y6vddU
1QU3aTDPU+hW005izBSLdS/sOKxlG2QMgFT6/KlkFLZ5fWbuVNtPQtheZk0NuzI6NHX3e9KyADun
Z6ENc8uY5xhlPa2tb0CJwzQjWrC6bV+qcsqceisGFLrC8ms9e7ppg4bC9Fz9rGA+MhLjJCX8lVXv
Y0ULSosijyT1rDJ3NyklOkRkbFRE4nJItghMt2aahmlUvMj7Lv2aZOHPv+2WXtuMo8I0diYUIc7l
+HbQvIu4203YdQbzVuS7nhcR7SfcpAi7Aq30WwVwfmzdbeaSs6irh8rS0Y5AjvmTHX9ZJcLtfjCC
uuv/tFr0sJS05RnOazXmfC73ZpQGhqldlXzm0K7ltoaz1cEdvIX5Mu9ubs9uN6vu1iV6NZdn6/Y0
ijzHltuoU1/yDA+zdI5qxJ1CI8MQJXeil0FuECxjbXXIFKp+LsY6HluqDrDOhyKh8kAzr/i4j1Gh
h2PdX007f66X+gQieXWcngWJG05NTqvKyajLLavQWz/+SocUs0YUrjGWZcSxBCkA5kCyZ/nXeBM8
ijIY12bXOnawivhQyOLcaS3eTGi4ilNbk2lQ1vqrosMC5wzQrjwlkJc7ba2/xts6OTr+LNqwi4ow
ohuGbKXllFiYKTKCfvwCPKQwewSHqlb5eURaThm90+4YYhc8Zinmr2mQd8aIxoFbpjA+Br34hScv
xCouwDxeTOIIpljFR4SewPzucIYl8XI3NNFxrUe/FjNnv/WHq8iLTFHAuBb7qq2+JvPTnt+lGvmt
Lb4dpT92vUTvQXkS0shSLG/jlD0ifgIUxcShF4LIFSD7WNkAqG8iJ0JWb24Uu3+tyX2IB9bk2QWw
WIyNiyaJkk+vXnEaGuWTIuxD03do6jRALCMiAL4ItHHXa8Ojm6QtyQUmQo3Bc9vcdxUTHaJxnW5p
EoDL3KnEOYB6kwhTI5RBN9johBqwDhRPkfVZ6QjADk1j+3MsdvGqwVWb44uZlSjRZiIw3YNBdzpC
rbpM9osqdmuebpdMIQVGzKj/ukNmrvdEqfpt4u5QAhzSPjr2xXQmbikAL/xoRlSnnVH9iShF3TD2
HsXq4uJdX9YZ5jgBauQRjQ4ekjgmWqhGmDTeRuk5w13HYttkt1HEW5rY6/RTXtQbhRk3smKCPbh8
lkST2D72feeljnnAKBzUtcYRlBw6Nd6leCg1rCaxrSHTjQ6qWdyLWiOKBI3XiOzdAH6qFjPUqiiQ
mVHv884nSKEKdZquU9jlog2XNsNBR5wMo80V859va91FK3XAkIqzt0Nf9oVTN8jdGMH8/FTexjbb
XT4b7F6o/bBbJ0dg7Kdp/Y0SEelQ8n4riV+iKABwZcnv9rgGvarINA8ijhALJNDmdmq67aCflnbe
qpb7FKP2ZJb/RJJ/MhOqUcx1Oy5fYt+xSHiFpWwoz35oRUQOkCR0Jguy/Pcw0W0axYGdsY8rejBL
Fl3QHgyqz/D0yyYydiXxCAYqXlRGN8nsKtXfWWecqG10eD7j2lX4UR3e7SvOg9EJ7FH5FCO7H/lC
PprIUzu6H2m5ceZir/XariqoI8G5Z9iQl6MAZVfd5ty1d3D+5HvxTzRZxcn3mAMHpjBFgUtDDRk+
nHokeagLCp8Y6wg/kOlg6Ki3lnMUKqFFFH9repiACNAO78g2LPCppzqK1PTIYuHFHEDGJENie3ar
rAN7QMxG7lRY9O5V4dbSyF4FafKqGImnNRzYdm/KR2+YlGumM6RWkGemPOskd9j4engaBgrFXo58
JDzDtwRNBfrg28OD2gZ5euqy7pcb1QGVE3imey9PupPdfxSkj02l10O71euZ7ITA/pXX3xZ1RkTZ
JMTE4/9YMZ+7auRJbe84+9KJd2r1rmikHD+r+efIj25/R7p7Xd3Ed3kUjBFK41QJXA3zkFZuCV1q
lwNH8ar2QI32xmnhpArmYftzWu3HzLDx1I1cBgEUV2+WRG4sgVVrK+PHLEFbPGcBSyBCty56KbMF
I699Hpm3dIQphSRTK9uVJ56LBMADJQ0HnGdK0vhsSfS0YCyrcnwxb9CVR11jQkCMaiUApb1OrehH
r7yKZu9Gx0yISzuuvt3/nkp6vsyq32mLfaH0w0XhbOZ/0oz+BNG92U6Qm8eZlA3y7vYC6U+Zf5gj
ykWpXEBzdds66H3/VpQYcmjqaVXaqlNzuFHVB8fGM9URlsU9u9Zeory2wjixizEBlKk3qcqXI9er
s56A3ob2tVoAqyIMQIZ5ydcMwl3dFjCKWYX5lLCr3LLCiRwqR83v8kK5T4psT3E1QQqgf6VnSpJn
9P4hK1nyci7/oi3YXJ3dojG7LIS1oYDSu5E1CxfT4IotWsWTocYLeDbgUt0f9DgcI5C6aTTd3dKt
Go8FVYbxpPDezo1rbQS51mgnpCvayejcHUR072WDHt0ntw8tuDfpcPfU5DleuUrXR27VnlpmBgbT
Ni54Ky72XTnM/YNStIcB+9dQrgpjKnBmDeFymts8OepO5hm4/rm5JuucQ6zs6eXpkegiSlO1JA/q
nI22E8rFvTluMOPq0CILY6BR7Zt5in53k3EC6nx1lXjZKWkuLqpItC3Wzz/QlstR0ZaFXZ3gqJ9P
Eal1G+zJFKne/vTnQ+OaH+lgvlqt1t5nk1lebeUlHpsvWDzzWM06anwXg93tQ4qXwzNyJ/ErrTWP
g4jRgcXaa0Eohm+y4ZMff+L+vuVWpNrJJWpt60Q4OVh+InyPXaQ+aA2e00zmTeCMi/ogW9wyy9Ls
0rTikUB950e3IqJYV94bpqzwtN+yyIqFh4ZZOyLEHoUaXbbFxe0j83Go8mM8RfG7PT7PC/icYstx
Y7LjYonvOaY0iPU56tnlu+5O0VTpKXPafrn59033B54434oEHQu3chkffn5VAetuY71kmrLhAjbT
jePGoudkevkkewzY+SI6r5/GKWhUR3+WkuKOwXxyYgTHVlu1x3R1w4q4kzclnv9FdOhPVOHfRRau
ZWiOalIJ4ph/C11tEOraxYhCS4kG5HRGyjPXdIsXO+uVUIiEU6Kb/xD1qH4BClWyzU8G6RCndWu3
aHMjE4JRL65E/TEU5VEZZH2ngd0m+pPGIv8vooB+GlH/87d7y9w0Oft1Db76773HuYJAFS0XaSpG
fMvIWr14kutF6Un7i5eYwLuluppTGl2wIEJtWy0VyQbUeBGt0RG9K9v6IgkDRDKR5SuOwiKWniWa
77Ye+R+cIjoiTvAnYePrgXMOkgrz6s+HNet/l9rzXwRP/7ssyf+qInIF4lMLiZProgb4W4ZvXOlO
WheJ6rG1E7aJHOCu7fg265pyKA02wcDQSeJTDdZqyfSgmHaLa3N6zssSLMK2zAcurIcDeL4avXT/
VfiN8V9UTtxZpm2buks6labdvv+/qJxIGDBHRW9VL+dig/2im68MXm0jm9Ay/RieUg3c3BbknGEQ
XdWl2Ra8epefDzFhaP/9K6bfAnr/03vgRw0mhEkoD1FLf4+HxnzrDDT3EPvUkYk+aArZT1WNKVwn
b7KSO4i94Ym4l5g971Bbir6PEzX3y5hsgiab5L4Sh9YoLrGVYyKE3G3RzG+otVJfzIZAGhLT7Yf/
/nv++0Um+cN0OccZ8VyT3Ji/JVjpsutKNSezTMT30OomQkzP+frv/w3DsH7a0P760phsTha3lUNU
EUK6v6c022siyciC9Wst8tV+q+ZVyoBQkVzKvWJ9tqRmkS1vYbl19vOvVfwa0wdH35qIjNunur60
ELX6ZzvsZutLzo8D3fDjoxK/E2qwNcatYe60fm8OxYGvP1hh05MSkx5gF5r822wOkdYxuoXQA+R3
PMSlxTWBUdG3ix7mzeK7TPCt+qAWweJkuE9OMBqemOW1NLZ9fNXEZ6+sBPvdFSo38ZtK1MgK8eRo
DQuGDSWDEEchMK5uYWmJaG8eEsAW2TwO7TVVvW7aj53FQ3EXVt29WLdhVhAc0Z541At59LVhGyVv
RXHC1UTaoQIZ0e6qmvttl86fVgYvsDo+SRgbhSg8YjQ2nLrEZ95nyrPR+UAKoNJp8TIqfj7+6hvT
Rwf8nCtkVMv23Zyj7RI7gUbNbfyMEyhAn+Hk12I9Zu59kgY36MkBLtUWEuggXJTiDl0Jblal3kjc
fJLlyrybR9PXkoBR3kxswKFyA8LCtD0+ZB3EEk/JGB9DZv6mVbXpUl+TxFLuQLDjDksiURI81HnM
kbFsXoq83uSMVm7xqTDhcyACVcusA4grrybOFb9SC8IPWs/MzAxLfVvtYmRIWcMc5Ebun2X+7DTn
2FawqAv76XRFILhYmc8yEtmeJvboJ4D+eTzmPVFY63YGvQoFOXI2edeV+Jzbhc0g96sagWJBjGKP
615qJHmQNpEyqREcn/T7Um5HYjKa3CMCfLMxFN4WdImRGjW/VwROZvHRifCitS9TfrmFE+EJpHYs
dLlzHQBrHuN69T2ZJiFrpAMPjwom4Mq5b5VznYPLaSywMwthJKB/yRJ8bRgpo/aYlePBao4oyAl+
+p8knddyo2gQhZ+IKnK4BYRylmXJN5Qs2yAQOfP0+zFbO7W1YWosEfrvPn1CAU1l2gbMNKyJufhk
tXl+yncq2JWMKGStcYd91zEbYafTmTj9u7+owrjJ8OYqI/CINPCk6CvkQWy6ZBa+xZmv0cDDKSnc
Suhm0hChqxQ3DaLIcqyXEqbjHcbLh6KA2GVD9xIiMhTRdkHanoE/fGifxne5BwT3LO+rsrNT9xBu
4Y/0sokqe50QPl/B9qGKv4XVFLZ0Sx7ZA0o9tB5JBrO0+824iRfJolgVK22RHTk4vupyjgNJhR7j
s9hmH8GxXZv38rv8Rs5sbnT+8hfaTNxnN+vjvU46dEBOczdimzBmFGM4WLw2vqfKTPQL5T0bT+qy
XtSLZA4FxfPKvcHPe63pQDf1Rp+nm/cm2oQb6dzv+7281S7iybhol9en/yEfhbN0S5fJTnY0r1/m
XvXVzFVHnEGfpygXWwmmi26/fbu5hj/9xnjZbJVn2NHGCHPsES7mmmumq655N2HZYxWLEiS3rVP7
Ge3HReTRtjmyY9nhAS44lwcPw+qq3MKL8jSP7IyKwYbKrn8F19fVOkdcsZuILH+AN+vk5hIITHkW
V+0p44xXOOihGDtT2eY38isxXIvnlLvBXmj/ur46gAW0UDYyivYmPYWzfwTdWLB637bn9ixu6zON
8D4+Fh/Jh3knwuP1W35qgd30cyv0It81D/1aWndzO1m4wdpfxafqITzTS3BKUBXYTJWZ/SbV7/h6
ANEepyngj5/WlXbxJz2za3FluWLchGf4g+6OpUW1a3bFylhnRy85Kp/xUfocee5UO/iSvqvfnCdh
nnPtpU156R7FTrhZt+qRXnAhAnOjqsQMCed0w7caqSUs6CF8SO7A+19jFT5j5sHTMP7jWqJhSBE3
vL0cQhImS4gMzpW27pwEU01YBMmcC/RuHH6TP8wEKEDQkzNbajEStJuTJjgN4gqQKdGelk4452Fq
kGJXvO+iddh6MPX915pzjbQTt9GcV4c9wDLrvRTBawNDwYX1xTNLIR1g1CyhSAiP8JurLCTT44Jo
02DhxEr447U2Wlt95MzTj/onW2nfyK6l7+jfe5EEjhijknBLNqmprfZ2f6l2xi049TcTtiYkIzuF
avEV/wHJWXT1GHsxDAQuNwd5J4+u8f9XVBjq8MOzVTLKjtGGE01J4f84erqAJa51tmOaHkSG6Lcl
e+dJtOnauiFKp7fqL+MFRIZ/4t+5RN0DlQyvNiYoqGrBO7C7eLTnlC1gPH2/fm2clNNwx9iBU3/o
HH7xMgx3DIJYznWkc1NfGg+alISqrd6XplfDIAB3kpxRYoybaYB2kBKxakmdEjQO+lhnjxW2rrbx
3Z3ka7FLDxgYqMfgL32y/mY/0lo27gE8LCx+WGZiUAVnmrV2vG6Ohsny3a7lWS1ADJg+Zxw4vLPw
mQH7fL42rnvUTtAlqh9176mwrkY+7du6Dmt6eji6hDWMy+UEFxobh1LH9Ic7RvRj/r3W4a0G4JKc
AssAQaEpgRPjlDELGnvYNiegZbae8rW8tDxjFZ6SrBdctifDtdmV++yLn86bEP/q95arBEGntsnh
+lIfSmuLU8WR+fguhAtAJfJte4p+47DleD26P8QogoLBKgeJ/b6ojEpQaBsUyixsnNyyxS9ut/Yj
3cNfiyfw7rBzeH/hJQfKjHNk8J0/fVI/gxkrninDTsM0HlMrBxe57DF6ZQvriA7bLi/No710X1yg
Zlt9hKbNjQlRjXrcncksgF7iszzEJ+1Z/RV//kfjxH/F2+14ImXsI6fiRMWa/FR0W0oc8cpWpm45
A+b4kL4rzssVunOeLvIQdvGi2TYgQbh84AinUpgog3bQO4CTiH9qSsdv8IWfPRcaalE6qYbcKHc5
tiDkTc6Lgh2bIP+e2c6MzE1fnpSjTmSbON3xMHbSHBnTDKYn/8DDVcNnDn4FLEpc/iffhycaihHE
DfbY0CvExtUkiK82NjCBubFe6HdazoVFEi6S3qkxfOid4VftnRLNrOhmhYdwkYvFM1Wjy8SLyncb
TmcAJQlNqY2nziP6mY7OarDxESMmYcT47e2SSO/3CJqxFHLQAGGOpA8uFgsCQKXvWNEcsKyr8Viy
YY7QZ/itB85T9rYQrmTMMUV2kLNetZGWlZkz4HyMh0kFUckOcBE85zc0ulA1qREWdwREHn40/NF0
BqonP4TW7n+A5pAoQ6crzRVdRVS4NEtY4qixW3zhrSj2drsfdu2FgiBtJOYdm94lSw7NB85nFcBu
usTh693CW9+o/YpM7LePbTvezy6b2CKa1YaNIgGrZJWcoD/h2HDiPXLaBR3WiT1+EUdQHaKFuMlZ
kQ/26wdXKaDsgQPuS9kqJ/0e//L+xtyVzGW3hEyYtqGkfucQIm0czaQvSpB66L/pahTeQwIfyNuY
rrzIAuBYrLpdjvO/zUJ8bOlV2aY46YWDnhe7z6ZSydlBRR3f/w4KndWsp+JX39jBH+4NFZ2bOKvl
c4BffOQauFk84Yq1Nq9oydCO5eaFyAW0oHDt6U5iHKkcXcYTC9h4+kBVA1WKGAMohFPpQ/au/uBg
jAEnLc7w7CeTRvvVzA3p2AxeQcHhnXw7cA+hfShfzV0+lCywwChDOz8jllmPG+3ZcPr2NxgYuLff
g3V9tj4xtqiAu7+bL59uVaDsblFpktHCf6Xm8fhzvikKhiuzN3OPhL/mgsi/yF+rKZDvVHzjr/A5
XpRN+lO3WIOjmZ43hlsZyNw9VrajOiNwQh5oRaeKIxtO/mZN5CB3bPFyVWzSA/AD12FgQzP45mH0
TzjQYwpaY2zaA246YzxTvyEC8fScEy5xw2bZZUFn3KVDv+ekjq/TocbRc8MNob40u24XPdkIQVfh
JdN/xdiOnsmK1Ia1eFcCLAZt+hnO3OQ3Or/30neBiOSYrFqksNP42RKyZTfH4Wu8SBcMDrpT9CyO
GX81vxkjOrLr33APQ/xb/mnu7zUamiMCh9LWuJ8Igc7muXsK6JxZv+XMCzY3LLwaX+Kecef9xz1S
z8IH3evT+GCOPOkH8z4uqm2+7+bJTP2I1+UF0uO7nVtY8Xuv94IHx1U7LOeWr8RF3OsVeHn4s/gP
X6uYav7GnHCVQNJhboE9we5rZ674w1bvPS37u5zTWtCEssGRJutKWMhIZeAzI3v818HE0wE6bF/r
7irdkF2YR9NwXF3nIHIZocNyWUFEQmyrOHIyo79kp9OHPKSu/Mc/QtPFGxKPZgUyDd/AACtyxx8m
v1FBLUuv75BMyQCGCNr/UPYJPaCwj08oMTkuYPQpMKckB7eSASt9zvdv8x6em22yYNlt3NS/GC2M
DdJZ7cQtfk5nei8mE2pr0tvWd3WsTtq/Do1jo6MXbx31j7/omzH2a/GjdC2eRIi1sBBe5DXZ0Z2m
BQ5idxI+fd2hBcCFgPxx/UrVkq/DVXiW/AZeFZQcT44+WkgV/PChV1NbBVUgnp7d8RwxODQDO6qp
WtYXbcPakCOJShf3SDqYS2yjOWTzHrf/6VA0WGB1TDXGZ3Ucl3w78SrcsodMlsOLpoXZw60WySe+
nCrYKr/5xBoRQzoedEQdwyo4EdGiXrvKRhn1I9j+KhBnxSk/lAdrXXyl59ex/hx4JpUvkyaQYDLu
QcAwa1NeMR7GdxXv59bTlzpm0KObNS7dDkL/kv7n/56W12zaxtkqtJi7eAi/hx8rttnewePAQQib
wEGBj+6aipNpM4jo8LdhhFY47Wp2+ScdxbP6k37bPGz8Eoh1DqdSNH7msZPAReRcpgfSHU5Q3jsu
fSm68i+HCJ0V/0bx6cJFrS2pyhXlidMQw8y1Fx2kG1W3fCL8jtV5La5BDMj/mJzdMluh76ecgBLj
+8Pp9WQeQ8ZAjzZhPUda5LCx+XHh2bzDGaK9bCTPVKYLA2ctVOescP1L8Nt+YgJA/8Ktw0JSgpsU
2K+P9PP9yY5PbGyMsgbqV+MEb094LdM/7cuo7AL1G8lpoJ00Tdxkg0+Ikglraps2RIFXgatcTGbE
VDMl7N0iG844IwFUEK5uZYuMtZqjtzO6GIVqzKHJ2ZP+oBiPfL5NeuHL8B9xPmr1GXefI/Vf/8fZ
RHuXswXUaGldGkgG72ANc4kmiYJ3zu9sQnnSMd45J4WNQ/F98uaE6zKQdsFhTOWw8YdAPUOF9+/Z
b/WRHdVZZZeH+uJTbSq3QNVzkW79k02Fjn3qjq2swSfMZ/29xOeH7o6mmMkKL5qGVBFAX5f+oZYx
A3AY8nnh6Lt546rRbn+iW38u791Xtxuu4cEdb9lfEjpmTzc6sBfGIZxdGhexs90SClltq9846Pd0
bqGt3a2LsmeszRKsrBz620l48INokAVIAuieYm5lt+fht+MGnPNP8SD/YO0n2Lx+eBPTpgmwG6Sp
YUSe+bbgfFxj7TNUFy/WgrgtS7OxmLNZSrC+LebwFrXPcs+xED2li8pK9F6M7EcdGupsmnNplphv
y5ucOxmyByixx3a6JhAKqHVJbfP6hnwUutTKCbl2n7jJ8530zymm1xYu9NeMpQzzfB1utYlm/UHP
gdSJO65xyTB+0bmsToibJl08Byw2bJDw/4AFGOd0fEmxEDdxMp2JPC0Xi1rM2D/aFX5MLdOwHSpu
fMoeyVU8kvT37UAECSGh9DZqgCj3cBPHJ9yYTIRtsLFkDc7wIAKubeZJ5dHxVIUT/QyP8UKBHLbJ
cfilae3JMabA8F/YUBJz0uPEaYu/XU97YzNcpXf1ym3hGzDLMO+73V925f2l2eda+a2b38KXTbsZ
sMDDHIVXy83VGR4rsK8lumB6aCxMGUVhf5+ku2+5PiHaNlT2eupvU3YnXz4dB1ol2kve9sQZXvZG
RvxCz8wTAvWhoQGa/t41NqsIKplkoy5hb6rw8BNyRNWFKNE47x5Cu0248Cw8CgfrXlGavgXOLQn6
hNOzy5S8RFn2irIqm4FUkWLdi8nxm+ei+2oZK8IlvhI0wZQy8aM/61fxEf5Y0xlS/L3+ODHibzja
/HE8CDC329+BZ/mRHVRuGu/HKlr32/dRWBafwaf5wZ0NHhz0wBrdXzDaoI8nzqX+IrO7o3vLf9L7
eIl5TXgokWWegMC/ByDMPT6h3zzsXbAqq3X5vhWZV4q8QfRYeLnQEiJUQqgSOIblqb8ol2t/nh7k
xH0zQorgT9Vu+GBeBaV6f5uX/kS/GYIW8IEGT0aj86yvGNX1xS4XHaQGGmpO9sjMEew5mt2YbfCy
C2O3/nXwU1tqK31PrSxLG5PMO1WvARRRzjSUMoNsdEG0zTiGdAZ5N9NUXTteeudQLOsFha0Lt9mD
XvJN9Au+pxR5wCWszUFBIL/zHSBUIbBioDFWWJd96o+34ip4gwSwARyEYBaB2Nx8zQZsJlnkjkk3
wl+NoT5zcmqhCoZJEZzr+PuPbsL3oegoBxoWYR1hrwGi9z5UpTMJdTgSw1XLJJc/rPjybncFEPK7
AW4MmLyPGZamybZlVkTIVu81WmNEQb5rjPR60aN820wqBhxnkEmMIV7k2MzJiQgDKOyUhqWOB9Hb
c8SntY3+hr384//QKoTn4kNaJ3RyGVPYlW4luvNukY/itJSDdF7gKM9DjCMVWcImg+o0t2nNVEmS
nchyZDwzcGhcPdXpvpg4GEQtuF5Mb9VnWcLxm4/5DIyF7mCAAmwg+V9NVF+vLj38AN6al8m2/0zT
Wd1/QIfuXqdImInPYf/+xLZbZLrBaAX3WXWRxWsaMtYjsnDFgpiVQP6DQ2Ne3xJ8pgEeJNdXSW7e
ksZnWod/MN08iM7BtzqZFaPI/Kuf9Y3vw9cg6spfMW+KH9kXremLxxkmKyXEnNx2EsvfKhnFGVf1
X+Jkzy8hlVaw9E+Gkn8JZu/lZpEyktGKCJq8kNLQe98hGAmg9CplcapXdbo1A8JrzpE12b99ZV/a
5v2TXvz8QC6BiXGIpIb29rVL6elpvmtzgbxVeOY/EUDeaiSaIXUnDCC0YbI5hg2QHGt4psgu7Dy3
HhBfVyst3UchoFwHx+j0/nmt232+H37piQxGUKZ4qhrlAQodPiSxjXEyGGNrrvz4J1VmY2p7CmYp
D4QuoOhpCJnx17R22SM8lD/Rk3Jb6LuUDI1OWsm49ySlQG7GnrN+liKtMS9NcDeVPb6LPB/eCD2f
6ddfkI5o/LTRTE4X/EKyfIiOLRtIT/CVNWAZwg4MTmvmOXGv8zzhHyrgTQbssEmyz7K+vNIzduZM
Uh+6eRBSYDia7QLM1AGfqAjbUXZqurKSx9tkLEod+fS6cs6hMwSKpc+j14SX1mCR3rDE/oxppbJL
ilG8n17N8LPRXd3YEagY1W6FZ+RbBNJ+chRwUfMByBBGj2BbP8FnK7AzmYklS6IBsKXB2HDW1nNZ
W4fWvvRXmr7ouK600gIaONEtf3Wczvv4WnfYIm7e3TIp54VGUJE7yutUXldUq4xzrTexiFPZJAnm
1O/2BWMNoxMICn6ppmM+ePGtBqe43H0BTSfHdN/tKFINgivtR4UJGLrhD9M21HEGCbB6jtdgRqP6
+kTr0+f1w4yOOZbVzW+LXRRO+DAu82jt0/mnBLwh4shH//oWTlHT4dg53IoUTwJbvECm9oPugWG+
steSUzCeAn0lJI82fRTGEYi3Eih3ArQgrVw22QGqGZ6V2AoynnPqkfE4+XpjT7wRuwVVwPieRiEg
W3RK1aQY4sBgN7jSNjJ94lp1a3gpJTtHNzLoeFysRzXziB7Tl3AH2EfjWgu+g9d24KFA/SDrHhw+
wGuOfYZXCh6cejvLz1FxG8p14q9fr71Q7SXl0xhuWviMO35Mn9sS3nX+ohhmcEUn6AALHMUhHxAU
Hw5qcs1O5pWmAyQ4Gp7yeGtBt36bEzvP5NRcJ1Z3gEzGaV3wSYZYUDMaMh/kKVop7VpSiECYx8kc
13BIoe5ABke/QuSpZd6Qz6yW68pbhm2SsqR3SyNe7nWEk5mPLG0pCHNuj1Tvww4dFCphSG2eTqMf
h7Q+e2Odn6kpZnbK4P+JE9rNscbUXf0a3wA84ErmbyJCO3XX6q95zXmGH+khvxSP4hFd6CTNo7Y3
t6Bi82GusGuiQbi8b/5Dkx1BdFlngJhYvtcdwU/07bDyt8Y+2Ikl2ltHP3IQyaSe2tMaq/TAHdb6
h3IxLsLGcAMXIdq+BXVm+blqtwWXkBH1LH8CEibyjMgU6GzWwTgs6Hl4U7R79AEeDJCIIjnYD75r
HRqqhHHJ1sIiv8E7XAa7fMOyh52TxNJB/DMN0Ak33smrLQyF7OpvtX23alb94fWJvdliS1OqV95k
ie+Aw5t/NLmaV5wkBpgfk+0Qa/FdvpRuOdwWsGH7hdgWmGFCFWrONDrCwSmfzOEMfMAcMJtqyeVs
V86MJMploiLNAlOnisolA3mKlIQDKiiYyfAepG30/bmN1RJ3DFNd1+v1Rchwx96nSqDpUDg+83SR
itBA/6xy7WXqOQ94hgVXYdAp43avJsFtQKSgtvcYtnJoZqBTzaTeWVpd/DPG+zc28yVNoQhpuAh+
64UegfVkf6jGCgbDaUzVlgob4YoWT59QccET+734Hk5tcE2tZZCoDDWPMWNq1z/QLlCEqncwK7EO
wN7VjnVyDm9oqmzbomKHJcF2LX+Kcums2Kn4mkpx1hksy/RqjcIlrU6iPB5rqV686OMG/Wx0Ge7k
8QtbZIXjG7Mf4AF/0F1MJW8IWUHT6WvMzjF8ayWjT+TLwyZtEvcFo7U3Fm9OSQtUR7v6bAhxkmdb
Hs/r9qC85CNc+Hza40CkrgH0SPn0E59IPMvHbSMKPxpWFRx3arQO4jXkP5wTsOrRq8vIXiEoGf08
M9uT1Spny1w/RCE3qB0XsfgndPsm/CAQ0FaJK8lPQ/T6IRP714yUmYB5SHvu4UsBioKRdsx32B7U
YePGMbBY9v0CrFEkVinCXvhOaISVOlrneXYOte4sRIornER1Zwp/bw127qlsf+vvjD00ON85Zd4w
/a0a56u+/Ox1TIrW/FC3LJOPmjKFEdHinYD8cTrBrX9XQJcKOhyNxSMHY2pQc9ZvZA7jHK/oPjW8
0GCQUZrGI3nXy6Sss7kz5rciYfxARJGUInQeN4oC9glHIkONF4akgAfaBWq/kTOxnHoGKx/fiELe
Ku9yJ3YnKRMnDFkFZ7CGTfmCTY2XRxWeCLN8B5EnVkiVp4gBGS4EMidsynkR37OMbb8ZovETmLBo
SHxw1/il2ADnSYAVKa6BwHrzhgqcGk9dnkubhiI3rT+ZoPNsEQD8f9hEWVzlv2TM5oKONG+w0Ldv
EGcs9NwWXzQBFU7q0HLJiXl9lRyV7LdIdMhOMZFDEOvZS9I8j14S/SDzm0H6c9/JttJZ3VKEtNB7
lYzjmyL2Ihi01V8w15fJNl5FcbHrtgy6qLeB4BgX6uIY0C5b4g7ogaYpiD8jy5wpEscx/qCzLqG/
V7mprCnfa/9alLuyvNfxKXSSeevIexnMvl/ph/iosHGEab/Tzi/rMGTnvtSRLLGwZ13fdDFaeonj
fdXIqzyY40mia9K+gjJjsQSxfPGidzKQxDwyv2UiBYIR2TwWr1g+SfVNiD6M23BtU1KV0plP3hqY
AudAHgFNROKJhrEDnTGiRx+IGhLMkq6nUghRke6Zmp4brltl5L+5sH0jBiD5mDQ9TAULCDlCr21M
c/CypJuL8EiKiDWlaeCDO44fcflQScxEo/4KlWVnNWdfE2aDDNugA2OspXBpEr9IwM0y7cZ9pJsf
L0uCySCxJQ9Bs6V+ngpXM59P+HD6+1L2KKiZ2QbYKfg+ANQC93lmtelWPcg3/sJNQEgFnQ6qOGNb
DUe/X9bAe9gTviiY5RZvTXIBBu3S1Sf6R8pYKGSOWFzD8miBgUFVCXBqVPfCa07BVuQ/iYKRygRv
Ez3kkR074zyQoo92erHoi9I5Fc+CvxJVi3E4+KjoTfg7myg9FQs+eaqc5PcipBJjzIijqEI2vSWs
e1qfyPgo44+3jC9XczOB5U+SjmKmvYU60Vz4QW0KZW7mXhEsWoYeBcEnPssrEfwO56xUOpTvrwTl
UxIf5WDbSqET4w21EyBDcWdi5SJA/K83fntS42WR0zaX11T4mPw2/YJJmBBPa+m5vnivomUdzuLK
i2EiBDPArgYTtuooWd9AOuSKepY1l9Q/mFe5/12Ln7q4J9mnqD18Mt+ia43PtFhJOGNQIhNPJQ1p
Z/iIi2Y5Peukd95m2QxQFI1WP7jk2YZkVpAk0blz/NLZEajZpjc9zWD0n/E7QI+9gYaFqtxXn0RH
AIc+c//Ov0x+MJK+zVp05nDHHka2GtoZHVH/w1sYph6+rAylMgz6yQ4XdBzphNtZG6tet0BK/aU3
qEekE7NyChZYmvDDrNFl4Tj1FcRxcU+rdNahjhdmKB7Ku/JZfeAD4QsLElxgvrfFnCBcBA/Twvv9
OmGN6k4vrhMbbJgIQ9ugN5OjtS4sMmlt5XM1cvGj8HBB0op9nK9V3gJxG9QbwfwI6IhT9c+Iv9Rx
36s87QdfvlfGGq8rngLs9LpmE+eHnsV/s8raTYEkbgQEddm+C+rp3aBTY425EMmp4M+aooMkE1GX
B2MlMdmW2uUdEIafP4I2T3JGm1zXSluJSA77fShvjL1W0u87oCJm+Cst9Bh7K5eI5Syh7ZrjtgLm
KVWLJloysVXkcxgPxX/mDaTweVvdumgZwl+ZeOUYiOIAvEaVBkyVDBdwT26N9S0/uFSAbSIWbtoB
vwLJgEvmagDEbbHQvISMuW5WKjNYhqxSomrWRUSQfITarPdpmHB/gb/A3aC0DcN+RHCPmai1DKWd
3G50TI7wfsKMp5izWmdXzrV2uSYM4q01f4Vbyx74Uy9WuYDFQCdY/MpwCy9qgjp6j9MXi+f3y/UM
wBEN21NbHB1MawQU2MNJzma+j1QLPYZNQykeE+MuZyBP0DOpdVO1ba0JGI13ED36CVxiG2BKcx2x
n7nTzH2bejRQpO1mb1fjt+bTzYXPgnbwheo1cSfKQe+GFTYOXiYuTTxw0hm7y7JmhbFiiJNSj3UX
urgkPfDcMG2N+V5q5wAtjTljygKG9eMzzQcG2LSYwLx0XdZ3FrvcCMGfayGOSzNZxMx93fg8r2AJ
8Zaut4PI9cMiCY088qauQBo6YakDXEWGW4hN1hYn2EjAdsLlW6PGxdCLnejb6TuWq8Ro/ANmkIwO
Lk7+0gsynEdoMlyTrnM1ksBSt8ALYz18cG14PaA0sBNlL5BodHlIvNk9LwFwwdpN8Rga36DAPPWx
6UbMCL3ThedE3EuWLTzf4BS5C1wFaUv4bA/at8WH6uDQUKInsBFXcN7BadGM/SNTF3EayI6IWMM3
Dqjnm/AfAbAkn71zl08DpmmhvpyR5NnUHpJLksEC45CwD2YQxG+KxgI8z0fup91AqclFTPS1z1uJ
Ij1ZqfIc5Q7PLSyDhCHA300bG/oGyESAUzi2QTlRnT6ZZkQIcwEW9+GmKzYEGCbaQU83fXwscwon
bj670NPKs39XtD/cjO0apuZaJtIS49/v9tnrh06a5YEbAJjKdDotn2CV2K5p2G+Sf9gAYwQ1k5pF
tsZRqFvVFGayuPdVyPmB8CbQgWMMRmUE0LPS1A9lFUTLSgT3Joc92ZWI8medCGu5VA9Dika1kxe5
selfTwy9xWHEAd1MzJNW6jH8pXhcHNM+NdEH8rfuNZg7FdsFv3rt3pEvuCSmGeiJ0KkW25B9ZiEj
2Bq+omGdSQMAHuG3q5H5ClKuiLlUg1glSuckWKAUTVEJs3aHeFBzen8NePe0jk6Rjg4c7RkYTLoQ
iI99XYvxxP7G59krMIw6iurmHUcuOwuRJX97DjqgXzvAN9p8yeBXtZIv0jY0z6gw2UZXJ5OnUPQP
Y75Nkt/O3EXWYxKCEsE3dxHU58pcm4TvO1Fj+sEGnQGWwBPbUNntO/pC996Pzl9JRBwXbrLU5o56
1sh9gKLJ2+C0nLiofC75kQj2DqKngFUlwMamIVBKXbj1VjTyXacKDyyChFkuhbkrct5PhC7ZFY8K
W76acgu72yJ0EkO1ZYOFY+ml85eX8H8+CaFjJDBfS6wyOg2Lzg0e7bLqUQMKEdXXAmIiSgXCe3r4
WsAeZ2npFp58Ypv5vgFZQCExDtm+/bV+mHeBqp71PNgDBexBRpWzfHpD9/hiazI+2UB/TJjQSfnh
WYBFoX6hNUUqDjVlJEnr5eknfe0YWz7KAswbZWJx1n74QOoOP7boQ/vpjv6Xvhr3JsJxY1YzAVT/
9vTJxAnKIBVXjo6EyneVaIbYD1ttRO+uAI3qhvECeE92wHrnhzUSS43BQoA/y4oZWPtozhDQIqUs
c491TWAcm5AUuSoQvjs9uYSSdiR5Y9OoDDAtctOup2cPDYHddp0BYbxWYtD/jQ2rWOAss8eWG45z
R80uuzcVAyPArtx19c6p39c4MVbx+z03smx0DHcAUfU7y8naq3kqk2rWdC8W8wTr9rEb64wRsjem
eJDONHDdClQoPBjK1VeJXCnSswShMmol/BQAmZuMVbFssW7s1I8MvVwjgO5F/i4ZYQF2P5nxZQrv
LQ4W2H7i/1IJB6nEVUutvzTl10XC5cQFEsq9oqylePYSnxpHFNuHWDoVAs9CDipYXQtTOEmNtMLU
3nn7f1pPTx0DBL1a6Dg17CISGWCok2H3hlakD+R0ECpj9DIwjaKvrb4gW1n/wH4NTDKcabibCK9q
5sOSSiOseNcq0lvIRKzwH65wHg8JaxK233upvidIgiuHXkEmHsmjeXrT1+is4mYk6fk34y94Yp+p
Rpg+ZJ9jsg/Dk5ZfaFgy3EoET1e+aqJfkn5YFu0V6xZvrcFSL0CtCq5PfNPgjuRYCebWX6HOy7zd
KWnNEZtsMJh7VT5YoH95icS1CojIq/CImHlVpBrhq5jUqfiM45pitsWvFGgARYX0i+XybzyMq0ik
/25786fqpi6gB09OlOIykgeCfIrzM1m0luWZkv+sTOmYW8g9MBIRe6NYvTjXy7ANtmHVQ8oILcVr
TS3eiAT0hZXKXtRS4WojXrLQfjqvQXZGTlczOKrGOmTt/WKa0i9iAOgutWzn40cufpLxAIPUdOR3
7Cp6Pn/lu0iKSEHqXZXuLVXKBapN3MO1dangzYDHKO5Adz8IvyI/xJ3DWhp9PsuRGJBAY8vVqW/Y
/I4x0Kwk/+qmcKmU+lRBNpKi8kNpWNpX5Tme1BPDWFCH1++hWL8jYZlA8il6rV+kCjYG1jjHHVTr
oPVGRgwXAjAdQxzu+XLsxbsFG1KOyOSuBIyM0cZ+5c28bNL1OFnP1A3j9Oi2hAVC2UZCoXFiFWz+
VD5jA4+7GKgvS3OARFv/Iee09QacEYJ1bUFXA2NLI3K9cxbw6WP6XzqEOwl0+C2OXsdCz8IZrnsh
p50Z1tZHEDMWMAdrcxVJ5eY9vGcBE1JQPuUUPxhaoRoiV02HhygMKjS7bkDEAdwwAPR8uTXJHgOw
cv8mC2Vqb1VWnGc1+5T1S++boAoq0CDKb1dI6QDL2vxJkGF05ck0ztX7r5hY5Zx5ND7GK0Gma/KH
o7kooDdrSeQEcX+ouocJvqBB6/G7kUXg5ADAnkjK5ziEQMawaJXQq0FxowfC5xevbpnXQGxOL6v/
4IiVsfFlYU7+m2V8mHwJpIk8dLQwzJhJSvofkImf/LI5kaWVWZHVAW2zTVtjpdVs5luEPlZ147Fj
+NZKHKTTaQ/Dh6ldBdaTr3Wo09G1BPyoXvsupb98qqXTvr8uiA0kN0FTqZpB+ltI93hc0tjgCw2+
CgOpbZa0yC2tCAdlNR9qJDbjKmhvXQk1qAfqosOJBMUlUmY0so2oGJxOEmlD4reifpK5BrHkqp84
N2AXyMOJk1CVsv9IOq/lxrFrDT8RqpDDrQgCzFkkxRuUQhM5Zzy9P4zrnCnbMz3dEgXsvdYfDzob
7LElcklPCKGjpywpo5uv81zhG6IrBniS3x+531CfqaKNq52EvcTcGHn9noEbOf4zmGPHQ1a22yZ7
VerOESXijni7P8sGPdar1Z/zeCifreo8jITSmQu6e9TxpUowezCjOz3d5jiKkvFQ+N9q/pdQqisY
P21DNuj3YHwaEANTjb8pO/GypuMxZAAgikKluG5cUWAk/cWto/c4ZU6pRPMJJR/5ZBvdGVImSC/l
uG7TLZGSRLiQx5wigNEaZDb006h3P92IoXy0qCbxXTtOr6Fyqztqj1WTZ5SLmSKc/M+SdpwRZDgs
M49Val5ozCOJLxaBZPqOFkS4n6w5qug6lUeLLEY58HQr2o8ufoncE+L4Irt0pqvQr0U7X6crhRrs
X4PoPj6J1B35uuqdWu3Y+YLGBjKFgeF8JpJKRIV/VROXMTxQaAnmbeg+Jf870X8bjQhPkHXxKE5H
Mf8nIerO/zKGtPHQgrUJ37X/9M1nYvwWyOVYINhjTeZDxjo1fGTKr5dCush/9LCg8Jo+yi5cTLzR
dpQfQz4nH75OwKDW3iPzXqMMCTpqReLnkH5HwZ3UUGE4RNVaabwvIzNXA2ebNsAL9tcMqonXhuiX
oy99GbQ+W8e62U0VEM348MdPLfnUq4NPX4+B9No7J/KhMTEyoMIp+EW2iPvNMhA7riTEBlnFyJyh
otJ+TP2m9r9M1LAj9ZEkKNHaWnKw9grQdIrScE6J7wS9V5R+92iNckg8n1XfVF5+3VO3TYaH4d9N
ZBwGOa317B0jaAIj3kcoPAoo45iLI9yUPfnoLLrjUZpOXTZ8i913BahF1cfCE2fgaJRcqX7qGsef
IP+LPNSS/UMT313yHTVfWUDX7rztyylSD76I3KSCTi+2fe3T2lIjRhtJvkNXS9BjPDRIA2ufwA8L
q4qOJHAKFNfICNm12Fs8UTzUSRkcmAilEYpp26sJZzBC6sV4UHhDBHCXspu+exi2wf+qSuIOOek+
pRJTpLoZelKdTiVqOy/I2QGNBdZp1hv9Kc6fTZPe0jzbiVXlOzQWMdlo0skTGkIizZZYJZUmRDlG
LxeHMveGgcBKsEJnmnrzDDhALcciIOLeJbbqXyMlGggUTlJU9OX4q6IfN0kBLivgE3SfOmYR0NsO
WwrdmWg7ceu5csfPbtSWeupCk5beQxV2nA1iuoVky6wLXWGZevLCmxL/hJh7BleJDprPIcAz41+5
tePs7JerQHSN+h6bl6QD1+kvMedrtOz7tl3LpTon6h7CojBOXgAPmIDQ5MAn3rAbMp1KIg7QEs4Z
jXo9dLbKShqhYzNLzklkOTRM2kS2rWuOucJTUF82ibqUPS63Lga79g1oa09YC03iiskTg2349GN+
Qq1n2otoXJDyBajDbZumy6I23cyvQAJ8Oy+WnUyKM/Qu2rSKfBIy9hyKJHvxs7e2mbBWMg0yLswg
HODYUGiUA4JAQVPDOWwJP0wiI6bIxNKW2voiyEPBbm29EKBN6oviDAuhRvCiBe1j0kBxE0KER1IW
jLRexREDi7zwBWpWdOGuVhd/rnZXqpuXxJ/9os6TiyxbSB48KojwQQpZuxpn5RgBpOKLYjs7GLCC
EsFG7oVuF3a+BIyP+ZU66ZXiO+yYhEh40z/7c92xJtfKxjPElzXIJKfD75t6/RXyR2sphSpJuJJ9
dUGU8kLBak+Fzp/SEKik7JXqiPfbFSgrTuO1psqEjRi/SsNBwVqxqyQCj7jdEiQBCTMG4mVfK37Y
ccCw5Opdd/53YJbsa6p0khXT0Wkpa7s/nTdPDth+AsEL14SvfJkx4vDAY7cDxjark5chp9T+lEn/
yj1OgKJV4S3aW0FcMc5MbHloBajjUYx7Z9BLdIjMY5a0B3UgNjLT9w3poKYmnuEkjx12sVZ99sji
VIJOm6FGwDr6jMqEjokd2le9Hwj/ayagRVecEswgobwO1XatQBCLkrFU23w5INNqw3qvl7POXpb/
hXX+Y9aIaNpyW9azGk8szyb6WwEbx9iGWzrVFrFQrwwRiWDUO12SH5lHaS3Co2RgUcaMYRuxDScV
pDpvZYoDztrwrSQeEmyDB1PgBU/R4nZBiyK2oY62VOa0/PRU5QE+uR6spLNIR2/4d63wVpe8nPlI
Jg6/rC44YGcdAHMV2Wa2UOcvsSoehr7KGhQGsrDvK25bHQ4QkHTBmeJTU0KazlRsDHjnapB2OYpE
30odmqQY4QA4wVVZ1UUBBwH5GNBbCF78Uv4ME/WqRxIjPqXzr7bgIWs+9VK3Q4OqLbE/lXV3bQNz
wzMLykJavpuUz+aTeI+jVbYrbecosKUNh2pF0KAFj7kVR5b4dQEWwj6Cb/cDyfZ3z9Y0GGte/4VS
D07UEAgb4o0xqVqTSBQGDpFWU1h9EnMxLADmfmUuHHoxiHoLxi+BLg67fOuxR0AqsGHy9hL2VNNH
PY18so6eHeG2bcgYQEoXBA5Mlg4UzF91+ZP5ZLJEEjbl6UJs7EURznJgMUl53MlhlRAsLtpeVdgS
23rMUCuyIYxICBtm05qyBCm4JPELPAgmJJLfCm95wcJjIUIIQhYB3gMGRDQgnfEjzTNT2OGabKhx
KzmeGhRrhKN0lp2IJS7LY1MTlscL7Y8vXy6XE+RTgXFZEW9ZqLnByJU0mcmPl/ZOHDFVBsisSdWY
TVA8qe2g/SOmgT9E/a11D3X3tJCC/lcqeJ4QxRnDRWg0AqTy7Zj+91vPf59bVw6KdYrOkGztRUw2
XD0Kn3kZ/QyJ+OlzR+o8REZ9VisWQ11lB5KV5q+ol5GFDkCAmrZ4SkY+HuJiFyOHUsCb1k7xORhR
w1npKUfS4Bv5p1Br2tIKrUPhAaiMy1zGplEkJ1IUtnoM5lbSnHmS81MxPHrGKUV51/e0RxLGQazc
y+TRGb9AfJyr8rutHTYTQNRp3E5oPLTpAV6Kz06QGGNfZUKx1coR87fQbIbpoBZ3Rb5b1dNu+oeC
taRqlA1tniu/1m2BUzZ5j/1r4h+YpBzGTtLi+uuFTzULLkwapyFrnh4zb4L4KM6jnyKKtwJCLwvP
ASxIKypE88cPamv2RPohjco935aNAvA85VmvrMB0/Jr/1k7Hol5FufLU44BoKfL0QKxaemBi7GsF
RAA6NmnKbkNWUX7r0BJegvLWTmZ62ALwrNUhMA+zutFd564FQsI4nEjDC2BK8dRTXq3CW/viQuQJ
kNGTDQNLRiN516C/GkpwFzk0pWpc0M/NXg8Saw7HrrQ+NdbiKKq/q3lb98tfvajqpRVTOGDq3p2G
CdSXuvewxOalV+EqGR7ZcI0QV0OamswZMmcwsuf/jqypXs7vEuNAWkIk5XyvKmGFpUH1Rm99yJ68
z0Jv0fFXQ1p6L1trmX8eFHMy58kjER4MXFd9ezRJx5+uY3dpgBBRKiCMgFTgswCdCMZtgb/RgBxB
N7lX5cohYPwsKc2cCLj3u/y3ZR0LePd0zk/Lq25UzG7wcSEjyxCMQrG2Xv8fRBHSNZy8aSG8RJts
mnbyNtmX2wn9E13Ri2wHJbKzqLys9oy+fS/NtynJFFS5ZRY+l1i814hj60x70pF5DA3rT66UAwWJ
dlpaP4o+HLywPPoZ8ZBaYkex/D2YKFjkCOi4IWSjf6SedBHptfTwrcZ4B71K55MLELdKhKnRwNiS
f1+AWZ4iCfX5xHFvquTycZWQrOT9oVlYaug+uopqXLYVMBAux4F5GLylxXPeI9CIQ5ogQoubpX8Z
ym+d/iNliU0bRpd/HQjBnfEI3yPaszJR2OPeE5aUdtLXCddTC8Tv093Z524Hu2RxffrhtBSNm9Vh
1Kboko0jx7IyshIlXA0Sj3xgBfcw9v7Glj+WMehUc6rwQzfrEJcZddhkLobkawTIqqrI34cyjdkj
FtCxXAcd1DeVrjlVgklDPca/jlO1FQm2TXmV/QPNixuViLdJvM8rTCKj5kDrnZe/bXFPQILiDPkj
412CWtNM3nF98YBhBvg82NtxXFNcwkdhjnule+gs0inrZcX3zGUb4X8w0eEQTsZF9Iu5gyRdIdjS
25GOlwr5ZjH7HaOzxQfeOkqzZ1Ouwleb3xVElBO7Pru/domkcmFX4iEUDrEluDI5nz1wMx3Wq940
bqH57MZrnGzm3QqeH7U3aCTeff5jQU6MpBOziCT9nDIwIRYV1oO0DZutZd0lRHoRzigdJ43iowF0
K4GAxL0J9xadGVyA87yNSoydWg1L2qKXJQLcOAi62T4vx49QyuCf2MDAfsTsHWCQKuVzQ85TcFEn
cJLl4BMkh/BsyUGJhHGiQKfHOsZru5Eit4i3CvpDunLhxmX+6RNzi4E7ePTSZ0bjF3Vj3JNh9tFH
FFSF6hd2bgbwIP/SvE1OcK4MxE3Omh2Ih6K6TbINmKBL+0G7j/UfjwX30zntL6q0Rqll4NUmHs13
aesuqbckEbjcI9KV7SIndu5K4L8BtCHsvAoZMz/JjkCqoNKwd0ObEE+nNqgQO2VjydNR1XvbIs3d
dDUGf/iWEr0Bvj7lqRDKTqUhuwzfWvYpZZ+CydnGRyiSBJ6oRIYeYgykhI6kqwnlHM2UWLHn3Ycd
ze7Gk5odumRRPaFQ+tQt8A3Ow0PFdt8SRw06zxNvkDHzW9Y7nfoYa88lND+RVbjLRVecqy3OPUEF
HpJy/GHaTTLu8x+e4kFSBoMOEmwmTNBhV+xJFkOAT78KuZBW9DOGN6vfqJchjLm39AOdM/iZcigb
2U/3at4tdVkkE7Nde+Q1jp3K6jjxOjD4l6a7HYA8h/TSq3uz302IzxOKq7+sMVjIBmXdXXANmwiD
JgYAXAvK1DImhm4n06a1Zk8mp2cSMKsMPNzA0kWBC6l4TFPu5LqByKUHg8a8BqJN3E9FfV5UJ+vE
evsh+nskDEx6Z7FS3VyRTpqc7SexxtlFUC5zuBPzMBRNsjbltWxtY57vIewOfXQeKt81Ia2QgkNk
atyzwBndKSqY0BBrkNpTbbIkWzsmUgKPsGuheCkiDezE/34ItLXKnEkaIkfK2l8aelmk1+q0H5C3
llzKonSu1EvTuE25FocLftGdVR9DoAjV2wr6TrXsP0FfwoRlg9PEziiSGYsUeXiZxW8CuFsCzHEA
gcfp6lMqn6H6zPnpolXhfhHT37rFDQmeagTxiYQi2wOCtATGws7pyg+T0FHEQwM5BWVzyCqzuowy
Ju+8y56jgfK+F3/bEeG9yaKoCj3S8vaAFiOrbz6Gnei36B3dxIAxWj+6170THDC+pDkmP0AtZttR
lxXx9CbTuEFvR9hJx9Ic7oLn8dL9qFzkQyx8kAyBCBUjMaUCHyoje1jwGlTpUpeMLzqu0OT7/TZP
01sjS/ukjggdTEyqB7Q4B1UxkO+msJehL+ebQjeJMgiB30SvQsiLn0cfu38SLFrfXkbLf2oaELmX
u0XfQR1VAWLA6uFXJlCzk0WX3NgK1rEJ+C8cf1zcyTvFlJGFdp5CZIncIDXpl6odVQjwwpcgBh9d
con7X0/ZB8qlt04le42vkGlRklEOC+r3SGbnmDNiWkHu5vE9gVlI8XVp/UIZM9SxzcuL4FT0WXPX
IXCJin/EW377w8B6CPwC6IdchWnTEzepjt8KXSxMmgUFwGg4dco2yNsDwXibdhBAMC5iILnFrJ7k
a6x0fFuj9SnkIucdOVMGBfSitLA0NjpLonkMisrmdtcMc58H6WmI/VMu8S3XKqultFELN+h44I2x
WwztssdwYBDtIknSnyIwvFAY3vN9RfaYB/pGK3R9ZxWCXaQy6iEzsVEkxERlY/bzZ22KQNICVbQt
zJhH9o20CYwqc1URMiDBexfJWotmI1oX4raEr+nS0M20dpdn/G6UAKohSwpUPqoeWlRMGgVGVAeY
tvPsLxqip0Q6nD5iOfCh3Tnaeojgvg+IFe0R4dRY6CCNit8BjD3gAI2iZIPpuQeZkmCQNCSpOmv+
zANY8BKIYQG2ukdhcMbx4SXg8XADtkngZc/Kzy079jpwNpNOzNk5kq1uYFfNG2CwgCHMm6aNKMLD
cweYPAu9X6zjzO2Udz8Y0aKAr8sMIHHAzZ5FrlHxispgz/ScTB1Ali9efW+4qCaBYx5jTUpvTMgI
VqBWy7SJKb3+6L2HNjcviTioCjbSuijuWU+urCEdW6lyplFbySSHj1q4tUMhv6d893VHboAiuH1n
YH0zd6KBbadRHJ0Zr4LF0sk0mV1H2buVvmYOBmFlP62N4OJL6NbMeOel1StgvSoKCjti4ZB5QPby
kq/yUEXINgMkmX28pFmtgJzGHSJvDHIC4IoEeYe3JTdSpkiTp3ljWlevuE9M1CZ/ZligJqVgggki
ZmT06NuB68mJ3dxg4+zfYnPRjB8gYYsIAy8nPzn718SvBGtQUt58sinE9ayOSa51Cm6Pw9HSftMe
WZDyz+cPrfKvXp+V9NLIu73URmdEohosTfmr8Y4kJUCSIMPHYopg5lpVNyUALf1PYMeCyHEJ4c0v
QfHzK79n0zwTAR+abJveNZocz0DYxW66be/VulmP39UtxIb5R2KG5ky7osNWykfwsae6Yl39+VvN
GZeU3bvYKI7iGxcK1mDc/NavdxaO4UHdSA667kV7INRuqawIBcC7HF3zfXDFOP9lnkghPmGoqx7C
ctiCAC0AWBb+FsW4eIfoF650bX7VB/VeX9gJx29p528lm7FrbayMLQkIBEt9QGp90BmLeHewEWs9
0dtqT2d8N+Jp5lcTTJ/5ttmJb3TEwNPZLThhSbilF9gP/LjMin7+YOkihiTdeG+jgK0gvtGxqlt5
oOPOrpfoDBZaussytpFtQ6urfUdPxv+BJBVfUfidaUspvOBw4ev46ff5sIJj+P+XRewjcbJvpTyL
4j7xjoOTQi3goHdk8C4g63ZBhORHyMH9/9+RED7ejTxZETqXpoChSIWia58/eH2zmNkdg9YYNjuI
TQxs+tkL2109lYTnRccQ6UkvxEfqFVnyiiZzg1B96Gm77SXj4s2Kq3iTe6cKp2nDB8eyk6MuYS+j
uw1AuN7VDGJ2OB5TCfHzpbE2hcDAc5YZtCRQ0LB9Oxpge1/zpNT+biiEt1amTmPGc9zOvilukfar
oV0p6qff/BjkIWWpsKYfE6Xrcd5o6TtXqDWggBzl6ncsnQEOoak4rc3mJNfbLEbdRB4fRd5jxsMs
/prWhMAhGS5WkjxjYfZikvmYkMfCMcfZRp1UqDapW3kaDMd/Bmn0flKPOSvmonIELfyxpnwbRTGv
99BHuw5NHXJ8VZBlVwBOhRfV3VLHlpb3VAt4lM0tOo3WIaUKyHTDV+RP2E5KC7WbRDDROBK7kF74
rhdNu2703SAfatEVEsw1Xc61PnjvOMOfrC8rHFHgnWJDzxM4dFuWK15lRKUVsCO60X7Yq/OBwd/k
iTXEg9KsCcpkO6rLUzrrVTm6dbp+jMGJfQeVyxzzpifLsNqW5VXPqw8TKbtH64rlcOls7IhGPAEA
M8tEzp1pLaIy6fyL3EU7FaOboHR3r7mYY7obkVgNaBr8SqGSFRLb00jzZ2VqviXtR5rETUEAQtsn
eyGhpSHGiJkgrubC3qMy0gvgubT7Q+GYazyWaA9Y/Fl0kaHO5U3NKYRqn7rHgPU0Rn0dIxgWmvSu
6OY+06qliqYnrcCMKDawwk/zbBhrtOYlCfDmD/rgVYr3j7xVKSyYjngZAC0w07Ck2eH8UYg6gcns
37DPxETI0CAAzSIibY/LJsUgETedHUL7SERWDc2+1ugvsgRz6WG8NT8QxFawIvqqVb2dKpsEpeP5
RtKkYc4evUNeiN+j2D6Ekp9qXcXfPg8KHxuSNImgsvyXukC0mw2h3OqtwFSqq7TnKSNKdM5dShKQ
csSoHmIV0HkW4UQpsrpoWXbVPosBH2gaRGEJkB+OKygb6YGcNuYnAKejOyGNbrBy4XqwLoZ1ocsO
T2RQEXe17J6KsqzfBPT5JPKeRump9hcCQ6iBGBrXxExdKZe0crxvjopBWIFAFgXKeBTPH4XENLIG
LWPKhYYCIpy6hUGdJv8fOug8uw/IKJjjsj504SlGDctSovy27aecH/ziwGeDFcpiDiPRCF1v0Tw6
ba0PZxnIjNLmZc3TbFHWwTQQo6AblmZmBy12WJgTNyq/fMJzTBNPliV/OIV0arzv3N+L/Dqw3/qF
tq0pX766h/80vQdKReaHd6nd/JQqzU+B5i2qqxmPrpMysAVIq1DepPEV3c5MuymvMqIXmmauv17e
SBM23xcBqX7uxvEjptSzQil5qScSQJBwk8dazYlIcgaCG37phIAZ3k0Qvmpw8YxInm1NEGv+b/Tl
rYaZnG5rkQfA98/AmzkQDEa5Cq++tu1+lNI7xhX8gEMr3pc3fPNhDdUTxtIuiFePynNC3qu0krQ1
XSJZfY2qZSU68rTE3RJP+8gLT4VAkJ3OrMBbna/6ajFzy24D6BkIeyNDmDstRPnojxcd2yksX/Ck
PAzgaxbkbfCcE2l+y7CME+gG9a5NO8pJKca4ojEjgyp6OnzXFZcFqmsqzOHG6QcgXcSXz7JBBt2S
9IHBcqJiUxb1Tnq05zp32wDehHSmyom9ZVm4ANjxfNsXip3SkkifzckR5iyZvLbbEaNWszZkljlW
c0oNsIViMuVkRTWGAIXsBGJN8sZhN0n5Hy31dSjZPBcr+8S5iYmG4w+elQwdgJpxWPrypvQ45951
zmHqStlTJ5K/ILmnXw5MFViYxb+MFKX6p0QC6wEfMqd4qXQesFvU264mXrv/0jX/lKXSA+ewNMdA
ksIwL9MzVNtEr2l8VmawbMNqJcuol8ulj9XNNGhy3o+EsakK+mnP2updRK6A55jlPVXQ1d4kxJGY
aCLHUadl9JWbxEy6s1otOxjSVTf4ViBlPQB8K0WuoH9WxBjq5V8prYvxrw4VV9E39NHbCf0fEeuJ
L75YfWl5407QT1mdOM6kHzUqKLNbp8BH3Ez8DBC0xhHIHchW+tVRhTRwP75PnBws0JdSQqnUAUxY
06BGeEtIm8h1MtufEblLI5F6UN77JrSVEV4wClwxtUiQaBD8U784o5wY8kL8lkEM3o95hsPaQvRR
G0/UeCnOsdTJkN1HRDMzInZJumDsRleWeCs0qEbxqkNu7mzVjIfSPACW2GTHFOo71+FnGmIaiExV
sB+n1bYFZSyUwQ6xLpcaebJ8XKwTFKxhAu0eSr0xvtLULaOVnstMeAVUN3NPDtGNWxMHOTq1uvvJ
QqKsyjom6HN4Jx7f7EiY9KoU6B76V2jkRX0N1JshI2OFFGn8gdD4VUNW35jYfLjrT7iPo4oJ5hAP
nCUyaI2S04eihuVwHuL4FCjdaYKMlsSTGeyV+DNloWu5oJWBCFX1zyhvOrBJwXtufTJUW/2WRXPA
EPHVzqE+41oDPu/l44AyNMKj2vWbDrly+uWPS3Qz5EV7Cu22G1ZLGCaR31lSUF/dgBpBeDQTXvYg
D0duSFWkpHwTAsRK0tviETSjlTBwsG/70Was5McAkjZkR6G/qtozxXLLod6R5kR1bn7Kp3VC8klw
LIaDofwl6rsoqC0ojsXcMMSCrqj6QtDuFpOHpDIicLzQM4SD+iupnw3/K9L+WPTkeB1KR9ki8Khd
9b5jFGtTIFUzJQFvW3a4ONyOwNzCHY0TiCz3somZz18o/mWGGBS+5zlc8lMIXuhJAI7kZK+pdvEP
QSrnW5IvTHkFOJBTs5Wts4hdeBfpJ5Q8gXUMw0fIFYc1SKuSv7LzDZdDrxRO2XSIyj0xamPK1H2j
z8FiroI0E3hfn4l6px4NKdOonCtilflmRGnvDUsK21joILXgN2bGRFoyGA8CVrOjJj+0fC9DunfX
UD+nlFexD6i/8zpYnpCjasZafAH7AfiB8BSDSxZD6S35emBW0JkhtsNuHnVnfsb3KNsBe4/qvoyu
lF0vgmLfwbRF5Uvhmm+4hKjTbNeS+S0VPAV/sbaphqc/HA2JZ43Z1VwBnvTxhoxNE32Asptnj8a/
G9WaY71jTwyW0xUhX4m/kLJ7DnUSP5YyPsTKxo3mtPIqEhFUuCJaa8YfaSOOlyG7DMmPXjxI1V6m
LQlKKww6lb5SuS3GE/YSDKuUA9YU8frU4Llaz/qLYIqvtrsmpqv017T7RF6s9Itz2Tme5rblMuqo
vXB9oiCbYk+9VkwLGyzDVWu4kNd6fkizf5H+k9E/B4opr7JibxlHSwGicOOJrWBZAJHQC21tWfTL
0u2CFVFBld7skyKoloWIVqbAammZ9Q+ldU58B8Wm2UyRFzERdk+C77AeI598UzET+HNqsFHidlnA
1qs0GnxjryfbmF5pfOdIPR8jV4bH2B3/QB2oGRv5E7FKFx8qNM2BY+VnUAg/YF0+1xr9anRBWALP
PBXhhybmEK0ZP/LyJ/L2XvcaGEl1AgLCtaKeiFzNWpcR225yB2Vtkx5b74EWujC/u3LNi98qa5ke
Jhb1+iRqL6XHKHlPXj4KWoEha5fkn+hRsCHB7RwRfmPizhCGy0a9Kqw7bnEoGyhWW5XryQ5YmSqt
IJuhC/c5VEyEmjEonoaO+ablfalUrjgYwcH66LkYeqNb9Z3u5qRyxiETntUBrYRLsyhXmGi495sB
wjvNVxLva1ucKLegigPwo+pXNa6lOR5PQBBEBCl0XCJDNoWy/y3TTb7MNL1ZtXX9zCh2Yaz3EIoK
QKijaUlb32rObZTm2zzEW6PTbI/bT4ZJqEn+09phhVbFR5PcXxuVgJHG5+Exv+Rh4qi74LxdyOMS
9yuZQuQ0kgyvlESXEINA/cWiYnWZTGsxg3BFiC1kjFY1vF+EgRQc2WrFjRbgBwgwONdp4M6/XVcR
TCASgWWQfNJi6mlWkex/aRYYeTa1MPpeC8yMvjlRulmZWibqgvWB7mJu8NK0yzxcGsawUlvsV9DS
xc4b/hWS4ZQ64pCasF4jMpy4J2lD4weyE7GC7kaWEsquZNTHIQBQDACU1U8J1B3foE/qRAncm3IZ
AAQyU04fyA0a5SKKZ39aCagdjCRDz4vsx6NbFw23ihJW+1G4dkZu2ZkrhIaJRjI/Qo7pPluwXuTU
ZpUEHaNXVGD4FIBbKhItemw4NnnkjeYYx0DeZNXqP+Kg22r9m00jpu4TZYTIXEUm6vYrIPU7xRHR
HHL0gF3eEt5F/Ku5zVQBVWJDkHa762LHEBQUa24DPmKaFN/gM2nTpYToUMt2jeyUEmLL6ekzP0C7
DO0+VF96+xdqG6uOlmnIFtlO2LxYAxTjH92nWkxSCgIK4QOhjLIftZfF3aolBmRGyhLScNvr+AuJ
5MM80xXRxbS8nd7JxjazAoUZedKQbz37wux56V2RJ//Tmyxo9fBk0DAn7CHjtIbn9nPwfwQeHHPP
HOoHawTue51yKUzF3C9Gj53PuOgC+jgSFPX25Qf7qUW+aALnIKn3rKuCODTPACo+MEMOrSvrW6qT
SP011a08rhgEICjHaK35rtQShLJAl46wwyROO+xm2Idmi1BE+LIfkgt7FQ4QSEZ/APAb9/Oz12Rf
ejcHm/1LLZUI5Hutn8neUyKsfcNSrrE1Sv/66QsaHtHYXuBzT0H3SUsnix4Z/EcqfhrCP1EFjs0N
5krehLt2G9EZzkaEgvdfEPF1ErADILuNG8mlFHs1mJI9BXSwNcQVXnTJZV3pw72Av5ybxwJE4McU
lEfKAoxkhgiOnIlTry/6qKEhvHLmh9EUuPZNdqZjYH7FENn88IM/UYIzp3MXD7tBzIeA3px/bVZK
kTEWsXIYPaG8ZX+jDXbpMMsO5grjbjaHiftHvJ6mcOIHL8I7okRrhA1BUGAFevooiMqV/JUWfHnN
qyXKj58fIjNy0ihzmTQWEBpP9csUXEySnZGvMegL1sZn7FLDdSPrLNO2KX5pkIvKX1r8FnyaRr6f
xgOfADUlKacjMlez3FXCTWrOmLrT7CpWnxEpjRMuc/+fRTpM/m36PP6cs3TpphSWJyfiSeg8bRUw
QXXXUwUA5v7BT4LlouUSImpDXs1fRw1SGIJx58VjGJ+i9A0dUrVQpSgsU+Iw9N8exYeS3zTIVGlo
CH9ND1NwUmu+h5IHKnnn2X2InQoCyvdong7A9eIHnbCw+a50CzmId7iGSKMRrD10nt58zhBRF3zy
t6rARtpC3OjwrY0Pi+VYuU2pyKTT8yjsUWajLP3opFPb/miw3tITLy25TlPMCvgtk6L8ofwyrAUM
MBV/5UQw+lha/ot9GAUctCsWKgDd9tCeaWDgqi3vOsVyFI3jv2mIEfqFMucVmpzyXJ7bu3+n5rne
+IfoxrAj/bUIGPGNJbTbriOEQGQ9v9NVusHyzruE9HBOWcTI8mIBteNNAdyLb2ADTkwwY7GzA6Bt
+V2RMassVMnt34SsI/Q1ZtmdjdioVDZ43NH1YxRBwI1xe0EepbIqbsDsKhHfuDXOIgGOhGSVNoco
on2A/1T/AKA8Igjc2ZWdryq7WCe7wh4X7L9gSvGKHyw5+wWZsG68Sk7tvkOOuSBh97vepA//XWK3
BJXE2U/nw2Vy1D1xcflwj5TnQNNPThUS/S6Lbp9eAVs7CkVGm84sGgPjZctuiW9tduCRpkwCEnmt
QDrJSii2srrDxFJYi+5Ck9orlmdHoLgxfDc3wRru+WhnlLL2Z/kHOw68oO6MISb1IzetUuyn5zw+
G6tIOqnQA9L/ODqv3caxLIp+EQHm8KpA5ZwsvRCyZTPnzK+vxQJmBt3T1d0uibz3hL3XXkD542sS
OV2k+DCq/VgnMUFLbffHp7me1uMSd279TXGDxc2CP0UL0iFZbBmFLfArBPkKA5LQfjW8XZxcnr+J
ieTwj9SfWnNty6msuNfWC76jpHWXg0M2dyYVkx0DJz5K+ddCpVNMw41d3qULrRorbx+MNRNgJ7jw
BqviDdUMTenw9n/KS3Lz2TaXzhGVeJbctPjAohTOsMXj6czUZsYRIGFeMOYZMzuAaqNrBmdOPqO6
88wVBpiiWLGVYUODoiP7GjjdPTtplvhkmcry9w4/ebgs6KfFP2NyiKc5wSMRlMaevcRsEBYMf9o/
xB1M5px1s+3nPj85Tn4vOYfJquoWwoeFPh1Khf3fX0GSB6TY9uPEDTHPkxi0abxnyfiBrF/eeXKt
rTlnKERUdh6saJEUWJYumpiV1dvwBbCpItbS/SsGXgNGbMyyf0Jinq2gW9N40uf8/v30iIdZyGf0
EdG1+CoRcI/F5oKKL3NXPipgaRkynq2WIYjUek6jV5KUJ22CdhdImx7kjLym1iWPyah3VbNDdF/U
T0d7qenacpeVsqcl6c/hI3vJ3zT47iP6Ug7tST2z1GSGio04RxszAVvF3rUyLykpiXllZJwQWCMK
AfRePpdffB6Nnc5ZkjYV9RF2vp2y8p1ZBznPp8GeRr8ujQkD13ZiUDTsXURzKhzSdDMbhS3f2qc/
MaeV2S8gOl2Um/S7/BaezoapSjW55QKWGlKHORI9AXBwIgHS1+tdYaCFy4k5JhWGQq4/chf0EEmJ
GMI2Pygb99PseUPnf5BQhnQ6U5lBWTq/IyPR8Slw9/z/AyFP4DJ46KMHGvdhgMTj6/4N7Z4Cd0J/
m+wztk4V/6TcY5rfiVBWPDQmjL+REgOhVXn0A3CZrsAouI3yi8GLGrpZum1H8NA4ByF+mm9ZVMOF
qdzjojjK1KHTMKj/BDRRCNESHmG+6Vgx4Awp6IRkrz5Z+ogg6apwIbRU5mQrnvNrriqS7SrsxKWc
+LvcpQ9QQAu5rF8sv1T3uSR8kMGviN5eC8z1POleJ/cU4nXGmkXAjJCUIH4GmM0w9Y3iNYNnF5Tf
heq/NbRAJvkbyl+TQ+fbSaiKh3Lp5sO8iF9pccy0OytUhkyxdUm4VqT2zlyrMH7IwAafowz7MvkN
6xCzxVZxmBZSmKo2+lWJ4YZDWBz4x/zep8fGOZjFPTKWRT++EpXIu9Uy1CmZ3C5V78Lsogefkmk0
YNsaXBMQgyK2iBFYGYQ/d9lMrc5sJbTw1lfnHkyIzVJ34B8PwpTlsDMubqjhw+onY6RWm/FUjpi0
RZeYGpW+XgMBKvP1ddhyWubyGtXY4AJsYd+RIA3pEP3o+b1gSpVtyoZ1uYG1bVcra45I7FfC2PuY
D2sU4dJ9aVUyTyjzy+zYdEcNUkq6QAhlWkehIeF6gz+fFdK274hnVcZAacgXGJL0WzZsSWoxdW4D
xOwdiVCY2VUflxTjJus61Dr1GMMFAp/Rk09rTYJwWU1yAQGydwn7mx/+QrM2+GuklNslnFXhFkgA
kaIuf0oS2AFH105gY1hSK+mTMbnQbloSk7tXau7RFOn6s483DLlK86EYW59o8bOuHszopAVHa/jS
JYDaQjNtEw5ZOKjOx+8xEfjhHu/WpDACmQk2levSqxZ1UVxcWvAC7SufOLWu4b2y0GarnluXIaIt
MsoJu6xiyg7PMa7EXyskjccbnFK1AXNqiV4HWlo0SHuHEqLVNwCAAhUxIVl2AMHlAaolpmC9P4Ty
0nT7aWg9veoQI/psqPdz7j6FWhxnbnqI+JKrEtnBYzB+3OqcJ3sMSQWWQCCFsIhLeYll8VCJe47m
zLlRAOAUdsq9lc96ccmSKkheA6WU1mwYIzgK/HAEnr34diRGq/ldgJdIXSKBKug0aaYH5Luwj1TZ
xLU4T2L95Df3yvrVh3NWU7ryY6+KgWwdMuytRQTTsGOPexVRVzg90wKXxZ5IXxG+CDWt6IKKkytf
5X5HVaGyhGxuOuZ/wVw1whqtZDYKpNNDlR3wOycSCk8oJeGr7F/4M9Xg0pQHI96GwhZBaSKhl9mE
wxVTryDNVYGpP4LTNVLFVZLPamlVggpWTgP20fLUK7bYrhgd1/tG4hDRVla2RC9TNMdQuHcrwVtU
Hg7dOYStprdnDHlijr+KHWy0SFCaOXONTrpM/qL2IVoPRztxpXHx4YPd5MW2hu4iqCGAvBVTLggv
jXnzgnPJMNafJz+iYZdkW5iLEWdtdhABOA4uVs2gEfc4xw4t5xTQDGrMAP3cMDfkGW5/dwHTSS0J
FhjwLuydeOcPWz6hKSwFihtL/S7xmiYQj5dduM/kVZczQZ4Eu3HUupalBZAoP/lzs3mcrdH4ODgJ
Bg02yWIUKsuQ8QtCvfr/0cfKh96ra9am/2kxnHVLv3nW7icRNgBWGv0w6C9kLUSLwupBT86M2fbR
jXlvLXyWQBzW41i7XjThliVRDJmnu/Ay4lAEa+BCErAukCGpHlgyMERU3Dd4Fk88ItC1jKXZzpIe
teRcHJgM2vlwVRsCvTcgd4TsyWSn+78RZM4nC3OIYQY6t4nF+PFdR0dBXVnRKcy3+MJZu9kSj7+x
wtWuLmChh+GSb20oTqW0M7R5It/9bIOASpfWs9H7hI8h1zcwFynr9OHgFTtz4Yo75CxlM7OIT6Im
qonz8CGMcTnagb4VcoCHiMh4+sffkZseYc7I8pPfwkDIiodw+J1GK6Nau9gDAu/sY/FijRWD+mmr
o6ou+HeJawyAtXVBNZE3Nya9ZU+BQct+8OqlYjJjJ+8QwUln5ymhpCum8qX/tESSodcQHeQEg9+a
wVUUbDFHkEWxVSzmuheuBD+81JQfjCdi56t0bYA7TQZob2qCBWZxzky+pG9ecjnzLDrBGpkd75xD
+Eg+9YFLAj+Af6FPfBz8wWrmMZ8MCPpWPy06k8wAorYXw2X1peC0ZxGs/vnppu7nOzY5QGJHZRGu
9BT8DhMJBck3ICKOYWT2MHeSxXgA1dgrfHFnJvuxPYRjjcJImw8gBd2v0NgQ+gQUrwMJ5SxMaQVj
n3As67t90wzRVAI8L55AwWLZBqkk8DLgmMErjPTZDZdNs9FQ24nWxeLfhDKYVIZ8pnyoAC312KQ2
NRXyBytfSggZPeusl0dNnzvRgqI1sqjYbbRx3NidT7m+QE7h6XNkOKq4QuYjesC3WIXsaspEcSaJ
Byeih5s3IJlEHZ67ADzo1QFzrnAFz3nQTUQUqFHYGGr4ohBcbmdcUOgeHONieWhmppj2puXwGUwc
G3K2ccI43WWRi8TAYDuY9m+1+rbZuDGmhoNureP0CHY0FVrYDhUSIEm/ueLJd5yZJ3TLtecVAOoR
3tbs07Mfne2jT4OlVUiGuKX58ZmT95lAQcw2giGGV8CTjoIGJIQmAcKaiuW7RArejkBlj/9UDJRY
3s4pf33z7JCWhsMxuxrlAn5NOMYDRigMnEUZPcxs0wwPHxekvzC2Fo0Pl4UIhksSWOZ0DCcly5hB
H2IP5IEd2Jb6NaThUJspBYXbF4wK0C5slOqS6nsTbWTGd98xMa0DZaXhz8ConTEC9Sm+B38VgH5v
YUvB6bRJxFN2mYSd4DO0H6/aK/I7MJ9uEBEB/OpYWGcKEuaIDdCPJOKafrlSPHKi2eIcDPRIaBgD
2cGyUW80TmR2aMRjjD9Dayi0y9Yyhtrc0aF0ITjxBIYBXUNS0wZ6gFb6tyCfLUBr3lPiaY+SF57A
SRBAqlUYIJGUoOeEA47UN1rMgi2HwJzJo4IokBZ5PTMEOJuq5M5EVZ1RPE/RS0/cpT9wnyRGOROz
e0upWDfvIQPbnoX38aYthlHRw8iF0Sz7sBxZLrujKve4FLeJR5yagVgQ6Vee30mdVnxxWhAvIl11
clLbs+Jtkn4kKM3KEsce2FPWq9pwcYRjJu6L6qvkimZ4hkshmY6Jr2AsGKvDC5H/ZKYMDct7QTxS
uvG/krXUGTfm2olS18zfRvEYSGAg1ddEl5d26gbYaPHgzo07DdTmgu+Yc760IIxIX1J1Kfq/OP6R
OQlHPY1sbduE4c+zUYe1oixLjwsX9kBEirbG1rzEuWLqCNoxjEzQZksKIer3gZdCdrN1iyZEqH47
emOSIhoenSY41ABhYywWGbMY2fltI2sn1b8yTK72UyHXyui8deuuBYeURItcf4juJclAWuHuzAeo
ecXDUcqz6t49zHwwGNxshy71B3x9ZwOWcZyfUNmL5q/AIMAjRxo2aKEeiOlW4i8R+7PvM6MmcCZ9
Sd2PSw/jly9e0Ynq/nUySAftEZXV1GKnBp2od86EfosqMTZ4u4f80ns/496K5yUmASxTrakQWGvE
/EAaUKfUfJzdR2SFcNZZQ6k4WBMe+R6BeyD/tOqlRTvWlFcFiLfEZj1DgOEZC7AyYkk93e47KLWV
foijZSSAZz7qAWX9TwOIPAZREKHRdExvAlglsyttR872LCVdQzTNpROSoYBCn7JJHKM0SL6QecF9
+ALY3NAN4J6DF8S3YADQKTCAq6siJN8LJA1ct2A70KoMzdstV2DgZHojinzf+a2UlCBOcvRMHqUc
MICEpMdfCMVWBlqmtBAc9b2I3FtG+6wGoZ0LAdIFYQpfedoS3Mutxzo6gcaboGdwvJMdIoUHmRls
42TTk55arrT0K4k0yBtgubZDv0rrneGfImYpPbagkNaNL2QEPA/dvW8ZBkY8GsfxmfBHMGnVzYr2
l+4EIExCotRN4vTgORfE76HsJqP7NkTTb3V3U7g7FMTKvE+/pSKYVfLd6B9RtTLp8PVH0iN4Hr78
EhBeuzNCmDQQA/uMsDf3t1cuDdgkODlVsmzgNfgOIwBm0wE3YMTjIB4SfDghPVxbKAcj/Cv1Wy5f
VKNAhR7vdLBbqjWCp+gy4P4lGCVy1IWA4Wwn7BdpuxvScCUSH0O6pCJXM42XpIy/awEJIinBOI0a
9SdgNlxT+UoaLzF+NxKpJf2v4CgzLI+kAn9Wg9lMLBxpwd/gfDscYl741qFrEGDgGW8n01dibzI5
BC4nfvT4h2mxMK66sOMTJVboydob8wF6HlwCCrxNDq0vZCmGyJJL2kcd6M4SJn78v9Ey0H/6UdXX
WOfMO9bpOuzPSvJEpQqFlpmf4awDsA7hGrVo2aF7eUaxnZLxO7wCTHeoSFp9VhAewbYM+mJ9rL1l
rl5pCTh+mvbS6naHNkE5kYydRh/QyAlHmtcdC+PsJ2vZuQzFThH3LuRogFlSe0GIEqPnEU5AX+e4
aTSSKg3mYavu45h8+cBEqQk3MvFRhrvJYlJqkofADMyZAaU6aNW8qHJaAvKCaM9YDDqwYZkuO/CK
ME9sjRKG844RdVJrM6oKjfl+aUzN4kYISCkuRfTHli2ydNZ3QQ87mZn3JtWXooEI4p7ip8spJu92
LJCjfokQMeca+unUXRXqkjnRAGhbOkNDVbp5hFPEmoksxhHuKc5ChHLVLAqG0ZpFR3nMNTvJADTM
jQ7kqW0po3QlFxdO9YvqcQI/gw+Iylgi8C+aC9691BauyvRoJzJNjFYuJUEPN1rNf2sSh+WNqe19
4Pv6shBvVb8dIqraPRS1ECW5Tni5vtPdtUQkE74PRHaYXSUyJ3eES33SXkTiM4lVCk42PjqnH0/l
wG9I+o5bMHsWxifAxJ9GW3QkswQnlzSYAdHapuWDLjxbbfjA0JXRGRqnvH36VNhOSfKGVq9E6SRj
WMlFYnFg3woN02Cm0zW6MVNa9vkvYTBmuypIhuAiNePHuNOT623Ez5CxcRTFl9bSx1dswSR+QXBM
c3rXai97H73nKdFeZvKdxF+SglnJxQ4aLvDG5Bz+veBOvIMV58RqlLaVke5XaJMUebTpfw8MDSZo
v6LunrXwnwBa+hFR5i4yTLOfKo4EVJEboQKQq8FdrxHfdb+VsesshThNIAgDbpRdi0Gx0mWS0hix
RM+UR8tFQiJfgihlW0Ag9cpjhaaZBa37Tzb8tiGNoYbkfnhbBm/u6NVg/B5no3gZaYDJF4H6pkDi
RMDEcDEtpgHmkbsmwQ3in5ixZc6p5dzKy3vQaeB1KElRnKQQKPUKLC9RAQMOfBdIEftpc0jo2IDQ
MxbFz5iM2bbFtUyO+GBIoo0Xvb/SxYXk3Yzaw+XKXhcLkqdD5OR6Gw4+nENdufbstAJ8uZn6kdgu
18iIs3KHeEpiKtPV/HvgjrjiFm1jSlUmHNhbdLhO8fEjuupslzVTiKJRo9vDeyEJsDuYHubIgGb4
sui3kHOZSCaw//IjYrX3OOct2loPzGCXMsX02M5nUyBvCxFdIWAAVKJnpHDjQhd1PDW/swJ2t+iB
vbf5b1FfgOfWHvOLnCeb0RlAPDNiXMoXl0H8Tcjcwr8R5WzQATNad5MVSczWqBboOnV0A+zLwu+4
QjyIW+dch9+a86yHU90Ra/XK/XUsb+TulArnMMOfyZKHyy2AqSg61Kp0reXboy1tgF4LiCpjElBE
+ESFMcytdGVkxtXSfDCspKGIIO/iT3gzGOqh2ke8TC4fG7EmW3RY7Sj6si2DQMV6sowN3Y8BMAtv
t3W3aOPdrRFfO9FWMzs0sHKOjk23zMgyZW4iFPTukWQuAry1MXgnhFOamm6gz/lLLWFJUc48C0ow
PpU1wKAJyWwGW1YSILZ5txAZE2cAkNqSHO56kSMjE5lfUINTLeLTVCnFYuqwjou1xNeli78W7nGM
jq6zVIh35teGJmTKSZttdfDyFJjKxXXHNvQhASsJDpK6SgMGBcNPhkq4L5hFIHhHjTqbqcgyMhoQ
OXDQnX5KEShisDVAWramMjUCEiUihLyA+ty5EbD8IHWq6eWd0RgvjW/Aaen3CTnAhpLiA9dLoOX5
l5jBLi3zteiNVyWOVofiCKZ/JmyacVZdUPQnZ6tBnnTsykfpf4R6rDL5DfeAA1g4dHB5Dcr5WV0A
wvpS0xsGOPoVLm9WLbmH9Rc8UfVImo9PplqDKMRk5NiiQRBQvBRIcNqT7ukzzZLZTWItM9dSswjq
ZWUtQ24FijzxG1PROil3Qr8ph6eCywdBrqP8PxwK1O784WB9h9FKEqDo8jrR+PjsdM8NAE6qmRpQ
SUCXE9F9SAyqteilx+useMb5Rif8RbJW7AMab0NrN7T7LFuaY8yo8Ow1GtO11CLr25LrVPqMr7lq
itd4vDbxziRjDRaWQxIsSxar+6ldlYw7Jp7hvq8OZKEW1caTVLak48mguP4VqsMkxIseImYoS2LE
/kcWKTNGRBzLpfITZ7cme2QDsTFU+hl06AbydOH4iIJrZivJhMV7egzM7N4fUxawSvtK+y/f1Wei
22/EQuwJKKq+BytGB4jPxjWWDiFIGh+9CgQ5PLHmD+0K+rvqdwdV4PwaXnX+nEZ48TSGgHI01bA0
a+YlFBYN3Ay3AtjNOygLcKU71hjSBJ4N8H5z4m4jqlYLs3VO+9jWOwB4eKdOXor29s/LMTgHPw3M
rLS/egQ5tgDSW5Wl4MbQ30ZENLzdo3vvAf5W6DwB9RfYGpL044HTc3E/0gVlDwAqWB3QijEK6urf
HH90Ty9V+QczuE9IFbIaotdGkyhwo/6SIKiSwlsBD9tX9ZVS+mskxwyIMnaWTnzRWkpgSvCovdd5
PbFZpfrlLc7eosJIhOvdxEFBrcV3+v/J76J5oyNf8NFPmfUt8M+1+hygWzMVECJEtGNlehS7Hces
lO8SXjAWhQIoaBHnMRl4zK0JuaBIE/s3GE2h2pjRhyh6x2aQMWFy3OS7DGoj6DMK4JcU8B4YNyKM
gW+MTmca54Yd6D5XnqYTTEUiyxgxuqexAhS9C3SoWafRPyN44XXQKQ3zY5n9dmh/VDYG4lPy2SW/
2uhnSMgmd7eJeUaywhzCJUjYWHeOHZQ7uqOSjla/aejDhzggUO+hDN+k1CTpC1HVRqnXvsWmqVnX
0iEsv0fUVwjIW/118XoISjoqz8jpaQjLHWsyV955zgDslBpP2QbQX/Rv/FaSwSM0w4g7azq7Q3KU
fnRx17ZvA93OOLBatRzGyiXVQPjyupG/KW97lozsa0agRcIE0skYvO/Z7w/NmC0mdlB1tImdDBsx
uSBPTbDtiSRqz9J04YI2GI6YmSnlvIlQrDhL0+jScF8X/YiWuLo1FpfdaIdrr4o0pe7ThbnYnhFU
tP4fenYvm088l/i+hVOSOUbsN/xktJu5pONKZXYDbdhc26lpQnT4itJnRr6U2b6BZBAawYHUCIwN
3KsVHRJ1G4Rb39m39dt32llMJDQKeZ2JZl05szK5RzXhCCpWcPygJknJMYHtMn85B0hdAgWvqR5S
JBoK+6beeYxw7QpnrIYoNJ52uEbxg8dMVpL+kelwFdEiEQtURa/CupXmlyHke7GEMsDaehRfSow+
S/fq9m+IXsQVEc0QZif4JEpt0wcAVPM85tTMamthW1JSYAiBhRPNUjAkybaMXXJo8a6N8bHZqSHN
h1ll3LwllPJ89Gh8ITA40qlR7ma5NSzi62xMFriydYwJofuFDYEUHVncoIDCCmWPnYIFBq/Y2hQy
Zb0FrdNcdH8uN5uWhwbpkREfxXbd/qTpoXQJDDL2kcMrsy60laNe+OZTaeXlMzX+HsDQV6d+mNty
uRVIe/AwKMv4Lozu4vFPU/MxTx2IeLX+r5BAhdhyXXMFImpvppFEYjD+N1W6MlTnZdHmpbFP1dMY
zjPevNmS6yrR/loRQIz55RdH1lHjN9QbGwlUtVJdjZTiN2ayRZYeP5HYvHgeN6Kzp2Rz9U3rMCVZ
izmf1FZXyS1BLAgLRSW88ZLxJokChDQBxl+9wJJkHIxWXgC3vQQY2Y2WFHD5TweD6Yx4m5I6P6kn
qqPOXMMhJEGcErpgtV+ZdxbUuyWfW5eHKZCnYj2Dc0iUg7CrEXNi77fjNJwrqoW715nH8sFy6DO+
IxKWNVM6mqZsZwVwysZBNE6EaqvMM5IgzQ/Um/UARsG/ZrhhUFFE5i1mlQzexVOPAxoOXX5bEeXS
WjzVztGUgTIAvBqss+zwlaxhn+iMlSJvw3K9BpPpHUe3Z+X9yN7DyhhteeVGFrZBfo2ccFFACRV6
m4o5YkzAVcKe2YB75Q0V/pW3QE/OP0eVvsgQUNuDYtJfRfcG2RHtgi4C2+wvHKQ6NFE/XxjjKLVB
nvcn6whyvqv80cpfWfIS1IOFGF52LzlKscTW2qNeEVoizU0fwmPk2nLvzizg5CqxyqJ+sWtXWslE
oRrs0Pz6pyDWRuGMjYcTaSRIkVlwBpPVeMeAKZoF/UPG1mBQkUm4WYbqFLXxTGLUI4ICSNd1sU/7
k8FKDgskZtmxF97PfMKPoQc6H8iZYxYnoKFJ6vm7gMiMimwBABCEjkMxlDFfC9pUI0HVCMkMl/YG
0KIBYZhXFHMmSovIIm0y4sThtscT/JsZxkSqAEjGpR1ntMb6qvV/TRbvLWTAuLyLTGuy4lrxdWfX
NnyoCXtnYxOI5lxyjAkcanuABkBjFLPtVsBzuQmdKdKxsdmf5KhoCtIGfBo8pSZkF/Eb2LKCO7kt
SWEir61EWNZqPQvgYIUAlDgswTnoNQ9T2t1i5alQRGVpcB11hV2jLUeBBVoHxdWmmfVGJTnq4UcZ
Q9Z5WwRwYXHX2YGvh37LFjJyeYoYV5UJNsV1hm3CYwj/dpVViC7Bw6Hb16vaSU/NxpBQJ58w/Ynd
Uw/CcSNLIgSQzElGTwnlWFzSxrVE3/DFzVtG1kJwFhF+mjt5WOPCC3UsYlTP/kkmAJoCGnldNE9E
Uh1eRbbkZzfcb8LZhsEmDLaRfkp5J6AT90EkYJJO5iYWaGct5cusB7DK3gY/Rl7fTBFwLxUXmPIt
lvgc9LtHgBYPhU1JnmpTV3lI8VLrDp206K0VcoBVzjKYI9mTFqzVWHUIqjJZZUxtNOtZZbMIUG+z
LlxYPjiD3t1X5uz8APISo38RVS9GG/rgBg1Nys9PDo8FcIe3qP7LnbvcXvUavIlZLrT4I2nrKgPW
s9TUTa2boP6IYGFMgyQNQ8pNR4yGUCMO7o0K3CG/CMKXhK3N23cMDVrz7kFSghzN1ItDslW+cIaH
wcJuvXSqh99DgdSedf1AGlCmkyT2KD1zJsdYKDJ6LgUZO4WmBBp/JDon3Z/VHOMBMQqCVy9iLLZR
yEwX6Av7EZAQtnD7FOJQIIUoSMEDadfT14MGSnnT5UWFakEjZsAFC2h4iJy5GlLtx0fDHbxca9fk
AC/9m0PutCA/0/RZlGeLQKXSWVcFFgpm7uZFCf8E7QRog9y6lZo4z0JSFimwwlqHwjZ6DwOmENgX
/3SIALF899DWRPl3nNzwiD8UvqXYfWvZI0YXbVFhuyxdGSlXoUZ0PM+UskpjlDKtnSKD4cO3CICU
l5pGMAnz456klf7aWcu6v8buXzOc5WbuaTvN2kSyggZJDmzGh4x2arWa5iiq+kfdb5wB+atJ1vZb
g1FlidGyYgTf+jew6e1TKY8d8IzsLqeHmKIqW0g+iaenoj5LhTHJlUnN0S1dFO8hdIcA5CmVldrM
W4E8dsKj2SWaqOR77z741zH50ElvIkmjUAOq4iIb24SFLdGGexcXZ9L9Gi2rk5pxE4jCZp3iv+zE
R9E580mQ0EBFPxERKvlJZYPqNeicGN91nLRtdk79UfrUA6JiGe0jz9OO/KKmYWzFcpmf4igHD6ot
qB7o7i1rgcyYremeKhRUAY7UIKA0vzKOQojA7K7DitBdBN64fDO6oHHUC6Ri3DTtN3Svsc6S6G44
J4fMUqAWzrvhztNlRAQN3rOaqIv2oZbnZiuVK0KTActOoJ/qkcUGde27j4rVaRKek4apS/zjSd88
9JpyK3TWzAaE63XtPTx2zn1zcNyL520UJgJm+MBMCzUmM8iBg1FUjUv0svqWEflbixoohy7bmr4u
knCKxE6UH2w27bpnpL1QmZ5hfey0XZc/8mQqJUfw7U02l/UjjYVpbjvr6RYvV/iTlEMYbPoehYk9
asdk2nx9zbZo3G5ITPXk9GylTz1nIc9MrIdNFxhENRcoWrZsdXFtggZpSOtm6ku6cJ/baXqBGTHp
iBYRDSStgIATGcCIe89L/1BpvFjqyhCmXvfx7LibAPQ5OOE+FZf5KaHlGZXQmYozkaZuXiJDDTHI
EO3ZsMqX1qzyscHhdqBdKqo1Nx+YM5aC8KJ8mBVzsln9KToHwivCO7sCtGxAkPl+cQ1HhCv/dQAR
jiXbyQYhK89Nqe0BiCIfCYdbkux8a4OJOmHRRxaCi5l9QyMbp9uYZX6Kukh5mMmDlkZOoV/vZOD7
HDjxslQW7MrHo/XgwoH0uCSGl1GmWwnDRaChwlMnFrzp2to6rHvzmNfJIn74VIU3kbFEpB/04NgG
G55+exj5rdMMmKvGp6Nz970i8cy4rgtOaQfybJ+6a9dbKoSrqNvRHA+DE5/pZCdky7adR9GpNreU
V5DgiY0e+TU6LKpoU7Z8uL8aB647pT53o7mHkhnHT4JXhSxhZe6iDWYKLW8s9ZBYpxiCLQUcB76S
HZR+0w7rNpqLPWEWs9ADnTyDWVs3ZwXHIP4SfLDoKjxmbdaXrDKAtL400Jh6jMXLJOgFg8GKsC5E
PkianebN0MBGg8mAsE4xOC5qeVWyWixzoKKTuF32FuIzedoz5C+1i23k69R7yPCJtIyrDgfmRXEx
7PI1lbM4fswQnQA1w/NAOfKRsoOlKjM/fnjyUUGG5eUxGfA8jdU8r98SCnBARC6WTFcWZ6Z07ZRf
McITNHPqAyA2iUEvlE/8C5fe3MYqs77xLnW3fOx6Nwv5vBX9HBW7ljE6yniiRfl4EvHBVqcDhdxc
i37bsOgzO3Th4YaRVKYdjOKSW1t6RwiIAT42anyiulLjK47HQ69r9pLFCncogQeCgVzqTPzUQ8d6
rwxmAwcB7teISHE2B+mx+AHjIlEl+yH2t03Zz2EJIU3R/R35IFWCPeQmRVetXBgdBXtxLFoyVCt7
yJ9+n9l1cew8ZE/A9JB+8t9MXdH96S15IdaTq4JBTzFuKXl4Fe4e8nANeW4jxQDqUfLUajF9P828
M/69TP8UATmZs1SrQ1k/XefcySudHPuWZ62ssH0xH/TuRXiSMDkK+aOudzH6eamHxTdXmk/XQZoy
noKLB3edxwcfKowMhzzwlZmCHcriwKfK6fmojIwsMucZ5m+waxM/+tGbp6hhKV3RsbfiwVAo0Dh4
x9IQSXHHDSDQVbl/cIjZUyow1V/u8CJYURxurvcIpL3ds0rTsJmE8iouB6SkmFkaFTjgLsW1U53i
4ljxskjqtiivOe0C8T9psJO5kcKfnGWMAdGvWfX6cVwrldhAzI5H+lJWh87HsxWdsHXxIWrYphco
icQcOtPLobfoo7WE0k16JIRptG46FViIxxron3bnvxKedBOdHTpT7VazXxGD2ta0j+4xlJqxPZqz
4J546qHKL6GowX1ZFdZe4gaBTcqwL2LwlfIc8XcXkHMrLh7TvUoW2uuFZZwHk4UPU99Cg2SCLpgR
GmhpL0xnUWcs4/oA2UJszmn2GQmLHhQ1fFXpQ8IBn/qDTbeDOkzCqeVz8MePQbpnzaVCgi2tRo//
0jqkQEpClAjEUaeL1tsBWXM43rP4Gajn2gWm+Ui8RY6viUB6GlRNQfVjzwZ/o+hbQDm0g2pE4nPA
lF1+lgpGGOZrxkfAiitPqZJM/5gm70pfx/0agEkr6/tOe6sdnJQOERxhEx+yLpEvELgUyX8ejyTt
97ioSfGqduTHjsftufOA5SqMoXrkP5TLhh0lO4/tDZvTWtyE0s7U+yXLRagbeN5RhYKQ4syynJPp
XfLsOw9nZvHKmGeG3j+OzmO5dSuLol+EKuQwJQJBUsyURL0JShE5Z3y9FzzoKnf3sy2RwL0n7L22
PyHYGAuDpwLJw7Ek75bmQO8dGthZZHozolnUHWUhJNnT+2sqHZoA6NS8p/yXyDhlh60SiBnfSnm7
Rt/KOBSkh6zjQVgVv5Z8Sdm301doKILNEDQKrSIKOAY/EqSo/qTVeyvpkdCfO4LVeldUrllzZZxR
0i732kcgHaEBxGzoMCPhEJQZXbEMb15KVNpq8CysY1i9VdKbREyZeEFnlHGvpT0CbzQAW/QkirkP
NadbbsbgMdZnsAYqkQpHKnZZek1BEWvbTge7ghJCeU1WlUdSOmK83YiTHyB60PhqDlxDscg42utr
r132sy76GppDY/yDLWoYD70VNxW+hmT4YftcqecGu+Jya38ZMtP8RsiBlRdxeu1U/gwTXUP9NQrR
rYanTOpS9D7noy3HEBEFPKtM1eavjqy+1WxF7dSxw1kF64JBaE3xIvePAZw9zgs2sPSadEJqfCq6
y5x/Iv7ahNVdxfrCEzR01qHCNjrUsRd10Smbzxo7yWZdU0r3wsDGvovIG4EwVIef8zqjVAGJzYCU
sZ3fog4yIF5xazswoAbxH7zxa3E6eQJePE20K0xA3BxoDGs7kMEXcT5d8R4u44WNHGFM4cj2wkt7
6IH9yJvDXLqf7GKMcKVEXivtDCPaw5pRw2Mmc2gU71X4b1aeTY38nI6hPxgWcYosf2FMcHih5CMz
6x2JTFXg58ZnhUZtYOk2YaEwOd4EQiwZYZgp5EBqFRVnp7D6BTYoD3okcK3BVC1kISICrzWZ8GPb
YXMpNVBqZI/KaIClJ/GOtQzSCJUhqHcRDwmLIwhDRMOFW3ZZpDrGitcpX3mEWxxBUpwdhOVnXStH
/b280hw4tcUlLaOPNppDg7ae0b1SGZse5c/CwAEJIY4jGmdwZsRfGJ5efpVc3+jACPp+ESPkxMNe
j4wXFcVmzHR3gbvbqXRGJIaVKjTjYzzvRMjAecSSBltKQ6OUJi3iU5SjxnWx0NtFhZ+xx8p0txZ+
x4FiRWAo4oatcmyS4trovzzIvXAZ0CZlzFlZWYXVn8rkZVh9XCXrwl1IMElev2VhT+wMWxy5d7sG
utvZDAMvkj/b6WEEH+jJUno5Am07Y5WPejEuFLYh/BSCshtqMgU6R2/O60+a0icpjWALHX9N7mL0
f4rETuEXkCXqt+aUJJ5UE+1GD13WK4yox8ojze+N8Zer10b7M1hQy+FZ1cZNfXOQ3MIGhBkeFWfg
YhJUvditMI9AcGE+4jFloPEJGOQ3PRbUBXQ+nHA2qdc05YNjli85uEgV0bNiwNJEKk3sYRC8o5CZ
71KAg9QIPlW8KwmMDCkLDkkbobtdJaLWjtivENMDcmmNgbhh+p15rMIXmVi/Fho//Pv2PgZvRKKR
iMHAIpk5K2VgMrpdrDWUihxNj6g1WfN2JvmPLKSJPZwWNN49lCoG+NhrXsTqN6B3TydMSTgdWZcH
oj0qgVdj6dR5iFuZQQAIIO5kYUYCPn9rPZ75FOVQvb4xyLlovOf5I85OIx29vJ5mhJqxQ0IYds61
92hdyojfZQO7fnC4LwbxRSbslMvDAhBDsKxQvUl6dLWIonipyVlzQJYylYVKqhHMO810adkSxWSH
IwoTtW27FycO5Dgku69WGTN4XlbCfCJAo/XYP3+IC0+oHY2g0kZEaDg9CjhEhfCpQKPKL1HzsQw1
bNPvQv9lxxLOlltAb1zE22AQz0lxPGoYH17C/YTWMeUzrocdnC3XiJjeFH6UH2uJ+br2GtVozlIo
ir0ADQ8oojTvTA6Iin9cPXwouYTy5KMaKKBISMhP/cTPW51mLXsxgYkQEz7fBh5noEVDdzC0nbnw
v+5wZ2g90+g9V2Q/wenwJsltiDG0YsDduewPzbsYG+i9WrfpL2aI9AvdAzMSJX00DZ8+86qdbPbz
0azNrYA2OiDMNMWdWmRsvZCHYnATlYso4mzzB4MAYcIKvhQOxVVdQw6Boh6EwQI3QL4NOHA61+4i
LF9mf6z8Cg+YLOzGaNUUrADuk5Jdc0P2WipojZjbcXlE6XlNGtT58ObwPYm+2BQq46WzGFLCSwWB
En4YlM0V727YByTYAoBkkdLAqBRx8qc2/06EBRkYr1W0OXUurquaz64+qcQVk9THe7ouKxdjHxvc
E43DST3zX88ZUeRGu8kG2c0lLr/gnR1aXf/0q3T4ZewhFQjHVv1olrdpueHH2mXlbqh22N3X7xOn
Jj259A+At495KemZKLjU1H1GDpCNHbVipJFFl6XHCKs8BkRWg4zn0B20M+PPaJl8XT6uPAq4KSk5
oL9MVINe9FoOY3Xw8RN/ZJFli4Hfmximu8A2RW/GNr4CdJPtvJKXXsR0qzTvvTX5WbOFKgfM2sSB
BE2NEYdpkdii7/GFmMN1VbwgWgNcniwrU0bTtQ8JJ0L4OcqPoefEh53+oFVjkzTSC1U7RYJWkl3I
Roos1HAEWTfHrHvmS8wPhfzknllY8WLH0HeVM7T7qtsXyhtkcxwA/fASGIBFIGpM2DPgYloMkUgn
obFjVceAw2RuWx3RJknqMcfs1uegM85YaUB7EaoejVv+UFmA8cI4JbliznB/BDF/Rd9rYOZEnpJ0
f13L0hfK53sD61Nic88bCVkDWj/nzQDc6Njjng6TA/oCmQVLwrtWJzw5UMuPfBkBfYMiMPBUFS/B
RDdp/Jn5Bz0pLTXJJBOGCjPbc41VxBp5mIb7PenZevs9jl+T8gI70qI+IUoA/XZDICvxSSPKUNIA
XjrpS10FeJPfSn4VU4hRfM4wCSuCBol1wXwWn5rK5bXWSt/TZKqZz6Y/0EUlDbiLuyEc9GmbKh6f
ZnrACRqMzAgKv5kmZxwJMpufZU/3TOiGGmlujJJgKonp9BRii/r3ZkA++JWB6Aknyr7nLP9U6T7G
dhm/VLzDpMaPbeEYxo0ivBfPcuY3+G+DRPGUCjotX03OFHNToMUw6H0qE13os55PuQQpmT34gDkn
xfWT5IsHKGSzzumsQtnr1S3Tt6uKOeNGEajbDaYthAqr2WWVgtUzEnjzWwJ6jV8kj499eQIyslHi
lcv14giRuamE/TKYthPoT5QzPD01wk6mTIh6UmwRoUnACKkRZrIfPupuo5rXmtkhB3HQ/xUveRl4
ZcF/0IlF+nbBpDDpAPwY99D99IiSH+PEnnBiHRwjN2JbWUb3cvySalRMTcwqFIxCz3xM9Xv5jJeM
askxIXUNWMbEZjzpdHu6QunNfK1eMVNZ6vXavzoIXU0S3T7E4SlO7xUqqTn86OBPkfgOZ6FiMTWi
E0BJa/H3MfleykeCK2okLmVZUsYu/Gu5XRrkUvnXEDW0SZANSkbVHHdc26Qdv+fdyoIbXR3zrURK
gFWiDAk/Yz4RyXit+SyTYoQBS6eSb0UZ9GYVxsRWM4QACTMgG/jJGuSlirFVWRJOq+es6n1cNUxS
Zr+xzkqrnpfpJJQcNqzopajc64lxhFNlBi9m0D+mSuVnxJZCYpS79MVfmfiighBh8Z0M2IxBhqAK
KCZVdRLBMbbUjmjYY/a7xhnBhKrVJ1CxFhqpuOoSoo2DC5IFVYhPvLL27bpCwSMPQXdCXyhyUfsz
lrX2YPV4Xdwx9VdHPbQgyjNWUVZNmgvsCfzXxR5LvzqwoIw55P0Fljb3Idz95K4P32N0KjXshJrB
DA0xfJc5PXqfZOCZC3dSxey/tKXRH5YZCOuJ8PAJ66sbx15XsfcEvsQjSj2vPIRHiiN+A7Pqi8+C
baDZeyXrNYyWPTfVq4YpWOh4dD1SvXHArnj+hCn1aaG2HllFCb8NNv0eMuOh4h1hzsmV/OWMbGTT
b7uL9qlAUOy24rBIKm4JRXKnmcMhXmRIM6/kz6X1u95gYUH5VgFeDyn5FEPb6vrVStDocvTVPIgT
0SLZH8Tf8VPJSi/NmUj0zF+C3B56Rg4WgYErCR8OHcP1hOwe2FWOPtd0nsjr5G2xTEdw90IS78uD
DIFHAjmbSS2BXBU9R87ejOwlikGhrmD8iuyMpD2JI4VEF84icy2h056NXODoqP4mZtZxQlYUz+kq
+jDxu7YTBA1R31fz6pgpWU8Y90xjisT/P5A/BGnQjUoRyt06SiFMekarfLeKY2A+A9pXqWS7fBAJ
DYOXWJ6ojM3iovXUWk5V/0srWsMEmXvyrnNN6ciz+e0xeEDBWdSOhUTLnE5EIR18q/2PSjBBD9ap
6qd3EYxdmOieRAUiX+P4STJq9RTdR0bfN/n8Q+Zs4xToxzyu2Kp2tNwTvpTWRixn5+OuOsPaFL76
DNe40/r6MUOftwk/ydhQvPFfbBFCv+GjRPwJpGwTvSicpXuWZneTTQLaDnbEGKowIH5HOLBJfRVv
/Q0xpAzma5swYKWZ5syxmZOMjowVsdizLjJBy1C9own0jB8MeMrB5MM8Nd/UBALFsyu+MSVlcU85
5EjMQGyc2ua+fOt+8JCEB3PbfUzkUG0w+AYUtFybmLq5cu1Vrw4Adq8bbvzPgxg37zjXep2xl03A
7oTfwZ1fLdPLXZYNOp50R/wsXflr5V1vG0BD7Mk3+ME3kpd9w4JJryD9W/7+a1467T/GrKqbcqtc
AFYjO2KS4zJ1U76HXXZuoXiT7IZSUXPV0Pa6FwVP6T6S0J555eaII0J21XQj7vGpJ97wN/hN62C/
Je/cEd7iV0IxueLLG57a5Sm+Tc2u5Zylb6TJo1x5smSocUd9WaWvvhI0UUQICP4qn1/2apy6ymaL
Zw0bgUaRt8TZhK+od2SmRU4uEArlsPoWpy3FmvQFWId/lYpwQt3r+ZdqutyI1G+L5EKv4emI9UPa
nECBpQcZ9Q26Ue5Uaqf0Rxq8uAdZzxGLF1omIWVLTT/gIWZigE+mTY51/RJjRGpwZ6GLddrRTxRA
Yttg2nr8EIl+lMRboe8emXTnfcuM7aDDoyMbxBsZwGb6np4Y5S4KHlerJ0AcmT0S3AAewyM0jINj
/WopTWCeDZglLHamSqoSVgnpbYi5hTB9IVjXQddokas1sHfWYGtNvqg5LJrezUjrngVQROmrFn8K
UUfUV8u7N5+tFuge0KyaSjXkELyYDUw0eYLbAiGL78qEGvglqTg3sQuppA6zwWsxU+l8Qqpy6POT
N+B2ifmAMElBPz4l5B0HCOXQma1/yRi/ZQWhBmikz5nKYAALe1LQ/a/2qyn1k+ilKR7JsxtPGTYk
CAfNcuvKPTSbKT4vzQcbuaxBOUFbvtAVycWF5UKeGeiAmRDdoVwzFOK8JqMUa56ZqqQmnGpGzbV2
xxmMA8bq8LdwCg+/fGxZ/pw1p0k/lpFxFEVTw4jNiJDLqKxPULyVfe0rkXAfMVBjLeCnKRlW5EjN
p4boitKZJ75FPDqNP9WWN8TynZhNZz241PHfnO5bau0Zo0UQk64TDCyrgp8CpY81aA+9FmYn78Y1
k0BO8KtWa0fyXEeofLfsQPVqu+hAjRpJdMhU9ZJgfChGfURHjVt+Bb1xtjEuRcw56H9YHcmwmXVS
bXe4lRTNnQt4/ggbKfzTDecxMrJVkWp236J54CXumFKgHQ0+pOBjaO+ijFoENd6dRcwA3Fc+5Bmv
tf45kd5iHlU+3FB8pOSJmPua6jO5DeaxHM8pNeOcv+UG+Q2M0vqDlR9zZTumv2H2Q2fOrHcgXB6S
V30Ke2YJ5kUM/xphfvVKFushXw9D9Ll9xTmIHBqcuJ0vJNqy0Ys8MISLj1hjI9ZYG5Gmp9cC1sEI
nR5HyyqxSWMRHacglW4KzkIXlZNVWfo5NKadDB9OWDQdCqdJ/caNNoIe34WpUjNCKYCszaBUh3oL
gZSdP3O+IVsB4i3fIFVbvkavV0KDJMzSD5OG2zKutANuDGfUDxbN1XTgbGGE/1IYJ4anvXCYUIHI
krpVtLuZBE/AoH6V6Q8l6Tm2WBd0zEqcSSgZouI+YLiEFkHPqFMiaMBMM/kekSiZ9VjjFc5wh4Zu
R5oSwziUgtYfDLbhivxy1s/2QpqlaJsEmroi2tWDo5teST2N8Jnksu/mKdHrEdjkUN3GX/kbJQW+
7+YZCjZdMX6bf2DdWteZJE9HtYZDHJvIDxb07lu/Vf9IGpqOFfin3i1w9zJkqXcsZ+U3pnqjDIuK
6tzm+xuCGyIHXNJtwL6GUKktfsWAYcFv+F5/2con0p0Uvva3XjqTThW3kQ+QQDTuEXKPdbsGJ0/n
OTtEXFceJTVGxPxeBw6CSGT5uDgOEJmqbVhv8fhxzLCc8xbAVG/AT7J5b/5TYSlFPxKGR6yElHfJ
Vh+8yAR8j/Z+E2tH7N41+qL+PNMT6YCKLFE7NopdSJ5c/PBuw0yndaOCXXSari9psvXcG7B96OxJ
qTS8WDvPMCs5o0fjg6Aa6r4dE1h0xj5UCtKOu3kv19tkdMuA8Qa3Rn+yMkRcTmLY84DO0DcXSAxe
vzg1sqHA1mFENsRFIfrJw7r+ACfXJwZ9QYQNnYtHvQzCj2VQE2OR1F5DBbc56uke+kSLXDULKAia
+kH0IfsriF9as826/FCvaqLeKsDubgSWBXoTXrw+oL6o+KpWMscArFQg7JrxbG4BMQgRva77UI6I
Apf5fRFnv9Z5pli5SqjVZgQqhkGmegVnlEUcAzx+feEEASf8xzzNhK8h8Md6jv4kuSwKei9cPLXF
pFNm2s/1ZervVTux5BR4sumq8rd5Okp0ryvyr2r7V7nlZqqcNibo3nQDtHL6iPrgpAzkPTOOu5o6
zxR7rYFxc60vvt4PvE60KTzwAPvYBv+rekRXFImEGQFkyG4FBUwqeCJE4lRQNsq8k2JIImQbpeVr
xXMmrytg1GRi9DfFX4oFho8ZcZeSozF8Y+Hp0Gho7V2lMS3i+iAmpZvjR1KCB7AOE8logiEuNdCD
VKbiEhEOIvBNlVSv4TkcOgKpWd+IQfkSpBU5kjM0h4XxwLpxeiTK4sJ9Og9iDrwJPzgu0VBBwNec
UhFbiZh7t0LjO5xAhwX4NztGxfQHDLA4StlHZvsBVu1M7c3l2A7IuajEKvpxXvGEdX+YhDCcKP6T
zxmEuUXeWN98NVxOI9KBZSrY9qP8Au8+pKbNkoda41elvNNmPs1HCObfVGHGQsn7KEBszE6ntXaZ
IInuquh92y/Fro9koMhoxrBDi7DbMXBLue6GQBtj1diLjcb7PZ/L1chDPR0GyzXiV2rGzGd+6DAN
vUQabosGplHEl5cwM6jCo4zrwCQso4KpJmkECTC9Ixl5VN8r81aZ3zEzOadocC1m6cGaeS1QsfYh
Houq8RgpI6xWyF0u8IGiLnhaWB8q6EMhEqeSpUQ2qSzq8LuPuKAT6ssk3NdR6vJWH/Q4drXV/Csj
No6YmRMGVGr7aaKoI7vCoGYwhdOCudlilt7jyIQPhuJncKWStz0Ttnpa4VAsJTziW9VRqu9S+WtF
VPuT9FBaopU4/sI/MyYxAWOxwgxr5kSMrd8lNkAOr40JlJP+HhsDrJCPDBOnzg/KDB4xijtm1jOE
1pEonxGD0SpkMkvUeR0/iTnZCOEnT1nQ/KQKZ1W+5iRQWr15EChTk7M9YWGxti2g0jjy0NoSP2JH
5x7L9KCHnoB3kIHHxmzlkLEe8RzGsKvX4g5JgSgFtrxkjlC3rNgODWZCITM9S3rEUG6H4hmx/yq/
6sKwhelP5bdvuQw4gGKu8mhZbJUanYwsmrqPov8VNNzxrHUKOs6kWwGUJqlUqEK1nUIihgGXpsQV
K9RAQhDBI/4q9eigst4sF6YqAptPA2ZMbjgZoLs63IVjetSmFwWn+QJjlyXIboa33a5LwNWiL3pN
6dDcnqkpjLa+hfFhKPeqCYktYGuM9NFl4O0PrOablk92WuipSbo0vmdcD6WpbQwe4Qg91czaexrQ
OY1U9TLO9SWMHCWmz2xLr+U6jykozCE9EmZITObqk/4kr8MFYFdyS2UNkhEpNdSDHIu7rI5gW9Fi
jhxoZkpTIQ64SKTfkPKdRBcvghowdvKLoV2VWFizzIOYQmDV0i9+VLLMYktGp1Z9YkatNePQoc7A
zBATJNUYmDxMtLwdjFmxtG6alGg2OgJMnwbLtiqhfSQ5nO+IvZjqie1TZNClxxfMghMPxrDri1si
bhOCh22ji+HJIPXW02ugah+tCtkka/Rt32FXNsbfRlPQGhcTxgy5v8wrZoHYACeaxVOZWNrG6gqv
aDRp00uLlyUoCElqBsBLezhr9Y8Q5TuWLEzvxrq1lRw56xJIqWMJQup0EuEhk0rbU489xiMeJNSx
xTgzS+As67L+kbIw3eo1Bl/SrjbwH/iwzsZtGLDbaob4GfcKoi01Q0p2ntrU2Of1s52qgWnGxHpM
aA8KgYCsJyHqmlRaKeVx1CXFvpyDuzxFn0VYv8oaVp6gkmByCL6UWjxBkUsUMkuAwfqNBH07l8VM
R1gBomERLWbrG40IqlMzJ1uYVRL56BHMvO3S4WepjczNIuxrsjn9TGHFQiZl8Y/eRp7AhpNHIDUU
+a01WrASQyy8lYGEBX+QKHpRMzHZvdIs4beiqNbnR8qawug6W5O+kvFUY9IXKC1RnAwd8ZrUWBkG
F2SdRI5CZ7HEb1E+4E5bab94adDJoTKkKjXS48TyHknyg6AbwzqvKgpL/gmtU41GB21dO9E+GMTt
WuCb5T1Ae/RwKFyGDWtBRFNShH/1LBm7Mt6B0WSkC8qS2qxa9sz1qOzYSHYCwF1Yv0jXCXMguiRy
UZAMtOPL2ryinhJH3vwzJVqCVwbW40rJ5l08FZgPqxWEHRHcI/2p4rZjY12z0uwsmjSSdQF+Z+ab
RuhoRw5AySPwv/MdlYiCg10mTbW+h0wjOyxWXX9FsS9eTVBySa/5SbCvi1MzecBGlfSrWfVJY+Wt
CZyOmFwEgWQEv0CvYnGPiRJO3RS4mXVcbzL5dW0lGbRzHUTa51iwtTeRxh81QXmtKTgK1GiEKHEV
VeI/scxQkTW6lw8mSphB+GKAh9W5JVCIdIoGeI+PwQwxZGy2P52vnVh6VTITQHuNwh53mPlKRsqc
TCUa3lp9T9KnkNyBd2C/qTcevBCtBrqMcJyRla4/o+pB2vesP9Zh3wJ5gpTcioJnIiQ0tvJdS6LN
wgkvtreE0ZiRRH4DdcANUb6bZgmZKFSOIp6uoCzx9raA/1/xOsbRs45/6+Qy6fuRXrzGhWI8ua38
JIv81beVDqh5osYRql0zvSeoHydk7IP8MjLcVbonKRMbAnca/bqaPMPYlzDCDrYHAuCeT+diuaTV
N+PqVmFWhedcJApVBtZ8bMiwDH9ZJuvaeG4Qw7HY0Q/mJKEq7P4ZqfI3j82HVYroq2dfT36yBdgJ
/wTCch71wEgi9BENBtzC5tA7C7VDN76p5W1aG4JV0pxg6Y1o68rAuuEbhtihH5c2Jgy2B9sjCexs
xWlJb7rwLfLHVmMTSwF+93S/8BnKS8LNOUDTJ6vEj1CdQYzHBkJ4KRYEyIAazn4y0o2qd9rpiK44
UjpnglgCQiNAL65dqShPiXWus3sKlbhbx48qw8xIeO2YgtfYCGESWjA/EOML4jd+u0yCCmSC/OcU
HtchoopZDGFQd8O0X4A1n+a/KH3I6aXP7+kS43XTHFl+NLzo9Z+OiUM4N9AHyJTPv5PsY7BeQ+mh
yo0DPjTQ4HXN/lLvMwMVDuPpcMEtNAinev2YBD8bf/Tmn6rd5eoirPFcJkw8xU68umZ1nnzDhOE8
Mfb1tmnfkx6nvfDV4cFfIpFz4hAQuiT/qOCC+48CAmmW/hs4t0Q0uSqKvJb2VXklf9zLSLpRmnuP
6MBksArgWE8PMYoCfRgKgHAStAMyRghXQmKMn2buH2PpgbHZ4k1uMwbSO7w4tWjs8SF05iNITgK9
LFs0MeFbDhhC8J3KWe0VooD6EfobgC3k4AipYnJ+2fVgbhVQecSfJeYoEXNGp/sMqpfyn4nnE+Zi
zfpybwa7nOgZwmgb1tOOHLoCpiLLkRCu50eIKR6OcQP5Rc4kHXNquOwA5pHJkCY+fyFgFkERbsyh
q5celMha8daks8xjGw5DDEl5F+ytelfnfxKdG4rP7Em21pQfDeKV0gM7yjn06nSXUnI0fkJay8Qq
SDG+FtgN3UvY3sLhxwkKv9fjexDux/EjFV29vigUjBovHxjkycNRxdwcX6zAZzVdpeUOSSciJtOR
1UPFN7XuiSTG/DF3Z8VTujQ7E46fAB3SelXRlRX8jgNGSfKQS2VnTVyX1buEFUYhSMG0KTTsDLF+
zw0OhFacANzzm7MbmatTKvH2HCI+brl6M+Tftr3J65jbLSi65P/jDYSrIoTnjQeYjlUJ+yVw/mW5
XxtcxGS0RkuAV96v511oPObpNhNPkmjtV39gAcLHFsXAOUOUcqRFAZ4V4LaH/c9ollcpll/qEblW
rV1Uejgscea06xPCDWRnEG8hkgYxeYt0FthUskAWXDSkS/jJT6lYx6CWfHHG4D7hH3/FefSoXhvT
NftDgYVBIboQZ3vfO6P4KgKS0ZF8E1/DYFbca91R6B+aAtVq11kEAHOyIcKPfmuQ4RnfvqljxYFW
RSE8JhOmAAwIWRlfY/5dwq20UH/HdinS0CPHqraGSHm4W6vZYBahHqx167ok2ndMmRj1NTm81dLp
2oGHigiOuwVSRkiR+P81/P5tG+AdY1eMzX6W2VBB9a3R9lkLpYfCmhDldamQXWoGLEdRfxV6SsOZ
T3CQGXT2uodsciwvgB61u8YUOVzMQ8d+gAzDoSjcjCNPEe86e4aIcIEgiBkw6k4Y5cgTA3tNtRWr
Q68me6M7hPIZi44hX9rhU5imTcst7nZBd5BH4R8bM5uJQPKN1BGXILmkrLn74Z8SvNbmKa3QtMos
KfE8Y1vPha08apsM35BQWG4D6wLV+FEb71rIdo7FsoH8Pr9G0q3oD0K7MwNXbE+S6LFnMT95+prg
A0lBY0CAVOGD7A35mslQlbZ96WdD7tM2o6IEfnSNKka2fEWbRPdDfUP6PLHBJaoSjaNPOSoh4b88
TnSAQFnxPIk6Oxyv6y/xdB0tF34i+vt8JaYechkFohdUh1j8VwmvaMiqyh2ic80sd9qNnadzgcxb
Cgp4Xp7UusS259BCx/JtEY4Sz1Iy2AiY9kb1YUF5HuIb29h9R0dSjPtJ8AwqYnPDkLn5Wd2fzXWs
vwte+oA5LTsFoNuoQ10WlIP0oq5AV+pC2Y5ot7BUEP2rHLXoZuj+0Psz/DpsxfKIpYQpDiSFYwnQ
wPTFvcXy6IExZ3igepgAHyJyBM1ibrkbNuVx2q0hIP0256ZLspciJjQT0da2YPHdbY31/lM9qdp2
6m5RXrn22mxfY2YrY9WWxF9BZ/KJAqtz25IRO2oC6vVE3WbnGZWS9K3N3+Jr9FMoPzRF463TjnG6
5RJYn/t4V2hPbrfsLr+ZCJbZEL8z+hBg0Uw2Sl5XL94oXNHhp8ItTk49Kerma8ZMavoqPvBCHvhR
zchfzG0j+KJ6XgkV6Gdk0FiDKxMJokK4cSLhyT91ya9iRbODwCNkGUE6ITGpmps3tnZo/61xZODF
G2dNWmZW20uuQhhSpcycA1F72yKbwWtVXkMwrHS+8DlKWzmp1ib6y3c4MFBcvosvOgk5jV2UvvDO
MEZ7Z9w+3cPXIXfoPBWg/+xV+NVY24zSFpMRAc5YuTgAcKlaEm+HNzCWlu3+/10fI3DdcsGKcehn
zgpN8BHcguHC16OAc0O5MTl41LEWEBhI3kvBLxs5bFuh5PIirL0PVDeEtugGHewgUeJkEsqrTfiu
eIvBoBM31aGydsjVqtdgDZFw8W7RV7X8rOam8UhSFH8doXHJ0wZTYW354Qp+RO7FdYLg5H/1ZwLz
uCJR2EbB2+wC6JSzO6MGJmpsk+FK/vGQzYQEmr6qndeZ27yRDzXgDnDYTC+pRGHX2clLyyJFvSjm
RnkXTjoQUd0G0MAWmiucEFNCL8SMQKCN/NrL3vLor6wt618TEYHId4moaJOw9+NY3rDSsVhiOcN3
9dDq9XkGTINY4JcfaO3wAwZNa52fnZUEPa/tMbKR+NB6O92LF+UfkYr8cTQr4seIKE4CB7TJQLHD
AcbFa6O9xic1MOnC5jRswWbxNNX75ksSoadsOOX4qKjnmYMlmAdzR8BU8M79jRIXVLWdp9seB421
mYF6wrRErg/hkMdiXoeFjIqQ7Njd4LFSqdVVA2mC3wp9Y7mtBGXTrbBjwFiqHP42a93gb5BWri0K
KxhEn+zVYewa7+ibtcXT35gTaYSjfsZHFdf4D7qBrnZx1hlMvlLuIJbFbGKp70KYVdcaYXTvsSGp
9/oH1Tz7vPzT8BDBR2xF2UCs4bHpBO6bNglnwcZpb8YzeXLZAI35WF+LR/1PZfsC44HpWQJcGZsQ
IGaKauLlkL0a9CN8ZezW6BF/yn98A1L/h2lmDUONcbFusbtlyH9wpSGh+sCrEj3TX+U9fAUI291z
YmM3FWJVklTXdm6NFY/3ie4yE6jIG7VgQ9sY7SwuKYtCnvnlSvtoGXfwimOgDezNQuQ1OCSGY7T3
yTflFMu76EmzjyUAKh70ZXvkX85BhY3DldAX863BT2PpIGHK5zlCqbVJOT0Y//OMElHzRDbEir7j
pqNF+ZkOTOXY6FY/iBx44W/UQDtL3WIILiuP2ZYhuQhdxgSA92Yddtv85iT6gHtf/3eAiLy/Fm8V
s5beIdOGRGaTRAh08QTXy+RIu4LqE3etpy4qOLHyUJ40GFKUT4/RZ1i6K39T30bqjp/OM1np1V6Y
b5JS9hWiC8iNNGzOvXlAzXRhidcOLkyA7ep4m2wQCDxny3IKZHwVFyl/gupAqquSD8cXQ+UzKLtO
8cPiJYWB2k3fWH/+vCYDvc6OiQJ0Ub7GfJ9097h5La0Z8hD7c25GCqq8e4gEY9sLZEm0zwjV5jDZ
t1pzUv7HMcwSqGSUtrMaOXOl8iF3PDTsai9tmHkDuteBcsewoMSxpJ+CL4TDPTw9CVOcVxRUMtEe
x49Qn83uSyOMVCGSeYnhgcH+anxpTcRtGdShOuvDnYInWe8+egnMRPQIB6ItKlT8lEzVLgkvRgVo
HNs2Yq6aLqlb7uRTMUVdCXFuGrxE41+ManPqdqmEUJd5uTYTGNtRppHRZBg0HbhyshIN+KRE7NoG
ZvdSUl8CRAdK2KHXabN224sUylpHEMTsDUPPGzniBoUmorToosBA/MfUmS23jWxr+okQkQAygcSt
NXAWKWq0bhCWXU7M8/z0/YHuPqdvGKW9q2xJJDLX+seyG++J/IiRDvdgEFm1RpI9FfHZpqyGbgwH
uDUO3qm2w788MHQB/XHsC/sF96cG+cCjXrXqu9oSlCqRAUEmtf6uBbrv5i/h/sYwDQNloQyG2dPd
69hgYEVqORpy+9Kr3Q/3QpZc19nwpyso6w2n/jOawH+MU23zYfiZtcjjnR75moo3OcRVaoHoyWXb
6ArPFxNvwPMgiR3n+1pDOWYreXYb3K9x4P5KZ9RbLkWVrZUfIwYtP3ahCyIioWg54CNSPovRe6pR
U3slXpU2E6sbmNvL/RrmP5qJO0+aO3ch3K+JtpVaMwO4ZsoOG13i2fdN1xIFM9JP20ZHy82f/Xpq
WWdGvHwkzzRjR0xKDYhXJFvtJZj2QtLI84RM7GhkJK+S8zKG56YMehqACe9K5uCjzCuuWYccpxym
M82xOLQrlB6SUtGNFNIxjvouGG9WW/s6kLDEqifnz6RY1QNm2zpNxFl6ObYnu3ZALMhiVLr46TYE
uKCPzATHeY4zcMhmrBroQ3qFDARDdb5LEraDsWnMTz2xP6C+mbwwJUPZI6JDoGuiFyDyAQQKIZgn
DZbHJufT0L8aj+ev71Br4ph6r+uYgF63+w5N9R81F4e2Vp+9yJhWkbHViZ3vFmIvCmcmjkborcPu
0YwUCdreqZfu1g2yX0n94c4hBcvWChEDTOoaHYRh3gIJG5ktKfooHD7YvnP2bPkFG+k9Nm6F5ZeA
gaTR/Ioi8A6wK/NgPOLV61hc6jBiCAqJ38mW7AXLwqjsrabtJ9BcfAGPbh209UNqiTMV0iHBj4TM
VzA7lhqw58IOO0V5V/h8PyazPrnU61a4ZJUydsgw4QGePrD1fJmZMDrxka3/Yrn+iSXgfxbayUMA
XIyBb/4Ok+J3WIZfyey1Ry+n7zAmHAcn89yMbB1kDwAmC/wry3S25/gPAdVkm/U18kgTbAKHrUt7
dsvDgWOCXKpk7H4qO/gOJ++SUAKydpwA0gdMXjxl1Vj96WkVxu9VG3dA9J99OPO6JLcAACHseiaf
te0xzPXjJWiZM5wS2dJs1suZVGrNxVF2HUgJfjTuSE4y9JoQUmtR4mvXoWRdSdAqRpjeEa4gDCKn
Rq3Vh2P15LViovQcf6324X2xOF1dQUE9SBhQXWnDREivp6SWICDboW07MFxXYUUeVwjBG+2EYpfq
MuvP5Ci2fI+cHkPyp8n40/oQv6UboDwpqt9hG1BB47IFBhbJJEH3OtgCAL2BYpZAbG4Re3RjRZsE
Afm4IOA2zcoulySujtnvbvLvzNx9DnP+6bThh3Hk+1udB/9l2dg8Cemf7Tb4jP0CHcTCBDSmA8KX
8HGu9MmHm6XOEj0xJudtUoZ/aCT6KmrE8nQJyx4ox6HA0kM1JOqqQKlAmnBcfOaqojUSjriw0YF6
3rQ3xfIc9/ty8jcjnHMDVSZGU9+n64+bexQRyVgeupSpf0YGkViUblT+iyebfTjcTR4TZJ+L6VGV
eyMbgCSbUacBdSiz4E9I5L+vq330Nywc52GRhJLUTKh5oUhXUvBXaHf8+JjjSP+B1SacCPSIOxJE
Co3IQKvyUVUlMyFVF2Gsf/cBVqydDRfM4Yd8VAftX6sMDQPltJCGHj8pl3gbXdYE9eh6k/XlqQBi
EcAagsDZxXmLZH2cevMroYZxkCAxGp0fsenoXr36020gPznXvoK5uK/c4W89YCswR1FwflTZf0Tn
5hZoVWNjB3dcPHxJnj1Km8HbeMvzZIB1xw6Mye1/TY6DlKMq6F6mLC4WAKLxWN4hUVK7FNYKHfL0
4yLjexq3GW37P/BO2yBtfo3jNpTJe1w5PaEsiPg82WJFMIIOCYQ7kUCtnOb4VrAPbzJ4XLvjcmrV
5xAYc8/pRCkW3DSG2Jl8mzUgMXpR4B/bQNWMg8gFlMA2F+IXLGzahBW68rZjxBUtK/psoey1/8aM
qJ7dYeRNvKcqR6RgSQJMY8kZNXKR041KdI2k1Z2VQFv2HbOJpHpGo62NPoQiHL0ciEaxiIZ1c0oF
mpZC9kVmn7w7ZG2HM7lsXJtifEuS5WdWL1c9jn9tmu3yMT/2kUQ7xaEnG65cY2c/g7ysnsMQ4fUi
fYJ1luV+ZOb3nektya3H3kMnkEn2Ft+46uQpjvCAB4gbLlwDjjFeSQcQHCemzvX0w1ZIAmuOygke
9F4IJLaTyQ9BgfEtFYt6Wb+SwcAaVZXTvi0kKIdtIMyQ3swLF7jvkplQtejordD7E2HDtAY3v6tE
OG5M0K/NvbyQFFkmo3s2Vbsp/d5+HccmO/eiexliNdl0g0ftWQ+zuGobMWWGQfsuUMF28OLpp2rT
997o8m+s/jS1vfFzPlJDqcPngpN208VS3FmYaebODk6Jlet1I/VIqOTQgKj/fy/eIE9VylHuBDnq
GVkSAaqy7yFYU8+7wHy3es32P9eC5S9QdnjNIyyso6qTXwP50PUUzR+UwZ/sFqzfq9Hl+EIg2y0r
O9g7cfxWB8OZ8aU81DLQ56KhNJxnGULR9/ho2ou7Mx3r1JDR7RNNLsZJZiqninFjQUl2RZr4P1zH
PBvhoVoaKqJUKzOvc/RlygMu45wMGhM02bO3dkfFC/28qhi+HYDdtgoog2pxuc6q8tAFWWDY5bjk
ZAXnJzti1Vi/gcXybOKRocQe0rckCOZPhDooMWlqtJdrnHIFKz1Ol3i2aSPsXe+ABlE+xZ0D7D5n
BiecisAsQ9rSmIkho523Nhz8axb7/4WNH287jxT8YuhAI7pBfGeeF16tiIwDGAwUukxgz7f3jqK3
S1GFLnyA/9/czYSTydyF42EBS7rJ2Sw5d3kdq+Cs4teyLeBQp1Tkz0sxWW+2Jj4/95yHLs1Jd0Hy
daAo7xzJpTlW09wiC8S3OXa29b5wQCF8aIqj75b0HcSaEhuKiUVbz3d9Y6YHqxrGu9ErwbX6tf2j
soZso+uKZrqMbII+DGmgSov9tOSvsFzZe9mk071ZaGaIIit/mstXnij/lPidf+oy0F5i4vbNwDVY
hYtBKciLL1ZZQZpmj7bflE/Mcf0dishHJEHiW9PVFKLt2gdVjGxE1FwTbpE+ejM6kBYV8jzK5ijc
q0P8w0vjMhFOgqzA6s70cfPihqzDlbzevuh0iL2z9f/gP6bRfUYXrEdgm+R9zMb50xuTu1bb6qCj
gbfYc8L2seWC37fwBre3hwQ3B7i/HFJwSS3uK56yYzZ/OYPnvKm+e3db9yEX0J8icDduH9XXfGPV
NdNmlHRcGCokRsNDoBcbm2qpKXwqFB8p1RT71iIvIO0ZkPQQTgEN7OTAl4k6zC2/bmqAXctLzk4z
JmfTlB1O0vUz505t+WCP+SHHru8ufUACTH/1gvIvIiCuyDDHYVFPc/SRp+KCoGJ+LmIfSMUK9Nvq
kh2mzma2tp5u72psD4TSW/HrYPXNse8H/WgtCEhaFILHZgag7Iodo8cvzB3L29JR2ZGi8zTFFHyW
wTfj6/DWF9NhVCp5iIYpPIxoZIcmyh4kXQ2wJwr0av2gROAV9mznAPbgOKbFdlM59qlBGZW3TrAJ
F34xSR34gDP0HUTV8N2Ndf7bj9SHWYHQekrwiePApnKd6WZsz3PEXKImdqGh8pctKrlgI0VS8Lk3
ojlOMvsIJjxRbQGazCrjPWJ7K68JINiYda/akdVL7eCYlpGeLsUgWYpFjTDGT3Jaa7Jg4ejBpAB+
esk7+Cns2t0Jb6Vz71t9tnUy4CB3dH2kpzYdWNI5NlOjXub1b5ibCS5NOuREtdBv60vHkLVtlfVh
+0570G6HmGT9p9CZn9rUFCCOBkWDi+aqdGhqWSYs/MzgxPBo2JGxiepjxvSkOXK2Y6EJ5htyRlj0
Z1mgmEXm6dW4df0QoAV/TCwEQj2ZzYmR4nmNIc0KFyR7fekUbeWDi5Alxpd79iz+thrSYDGs3+4Y
VW/WBPWh3GbTk+V+nIVN1TaCVt8rlpcpjZdd4/HNjeirXuqIOKjRLf4bw7+Ck/CKXiE7aIRVP1KX
kILWbX4RaHEX5IoU/z5yn/Qyt+SfNK+1rkiz81rrZxYY9A3+dIEx+pXMboPkuisfE9+ANiYKODpS
S/HYlmh6sqgqSUAJUbAsfrG1nIHNygd2auxG7ZqYiqwlpA+mbqrkwi0onvn+351+tlG29PGmYgV+
ZrugzXEsXFbU2Nm4Dku+peS8zYIAxXCXIc2OY2pQs46BKx1o703s80LY8XOaM7XbXVxvdUOKk5sg
oe/z0NA+I4YTlrPw0NQohX3bSx7HoPMvYVW2G4sx/sew1LRhzfBUs1hyDJGNS6pyR/1wYrA15n4e
Pt1e0h7XpdvjHsgbujpvz0JWATUvjKcqCA+3f8uSLbFTwDC1Q0LtYoOD2q7VXm8vmM0cWMDVHA/M
HgnnLalX2ZJQ1EJDPVh9+a4ahjeDm2GXeBF0aJzC1wsmN0diN5Gmt4lxTVCMJuTqzKplbY2oo/GW
6lFpvrnBmVqsvdNLUun5qJxiL4p6fE4bgM267K5h4ZY7O0Jcl3YB13mPILuvHggaaelljaOdcTP7
G+4qSkz87nr+1qhAIXFN+603JNPOeP2l7qhO64Pml73AwHn9jsDzcOdOZKqY+D9LO2ZXiQqLMSKt
SxRk+MwWfs7c15/zcNKx3ZBFp+S/Fz0Vz27WEQYoYrlhJfw5+qDnng7sny12Q8e25u9lpr1WKXXX
+IP74a65jEtZjce8CZr3gWBh8skG0eV75WBZ89cXM+ZvUaxJxx6bYO+T5bG//ZPoRIDJrcq2c0hO
vOkRCYMN/nsppgZGL82ivzpwlictDhgzt3Ygvtypx+xNKitPbGwd1vYfVMQejT28NPPoHUHegP3H
FZbIFnJo/+dQYQSm3S/z2ISLYQ16soj+nGyx/3eZaELfyK3c5uECgafDJjn4JoW2MYBYpKCwmCXO
4B6cULoHom/dw+1LkyXxpnEysJGiOqr1RWRxBnYXo16O8n5E6uafhqrEgLgufKFQmiQIUBqlB31M
EO8+FItA3uUR9Y0A15o2o8RbSqRhVi6UJYlqOmJMmqicCfCv+UajTmt6vP8Ukwwc1w8WIba+p0Dq
C8t/lrQHrF+A73TXaBjabW2G5K6S064K/O54Gz5rQekoYmeWoHhY4ficstd1FC4HfrlVd41tn2o6
4Cc/bMlXXEpoxSmHhC695KPUGfUjzMkbkPOuQpzrCQIJK4MZ9PalRST+bmjzc9XxTRIVy0yxvmvs
lP//y7//DUus19WYRGZBLNRIemo7Zdtlwe0qxw7r7zo2LewHJw43plcon36QCP4k0VG5Sygnemzn
zQX+4ltKkA8V7U5xLb+V07hahtShtPqLQfq56fLKe/dzdzpkdModjY+taYChFVnAj5zN8IgpNtSh
j/e6N0zB5QhancQFYaBh/If/vPqRasTduS+4YNKWg2mOqOEgYPqHlVF3MbnDtqub9pxqwtgzGT1R
uOes3UZiXyp0tkF3rZeZwOvQaRBuNM3FqTNJcQTR43wRchIwFFlfdVG220X0fAZRif4s/fS41NVj
0oU5HrvCfYsVNcqeo59Rm4PER3A5gyIMKuo0lWjFGgLnLsG2sjQ5Cg7uceFm04vwIAh9al13kcGz
qZJRnscMi5bpzl6QcYfpjCvfJSqzS73+Nfb6jVVo5zL2CInsoak2/04ee+BTh8+ui6JTaoR159dd
vB1yG0bLAk1RdWOdwtG2TpY/hrs5a353LVtKwBzx2s8A8NLW2dFRloNjWHEOCeaNNDJ7GZMKHu79
dE6ebxNn6ZIoC7JjY8ljfZ545243tu+6LSKCibCMSq+VEvxIj449XEGCIFNC9JHe6ldUM3YgBxzw
YalDvCWiNWZrK3WI0xJpbpNRnorOOsl8+1gsLrmfmaQzc6TxsFq/5N6bTwH8eNjQFNX3xJxla5q7
8vKRdjAvuI/SISc6pFd4KARBPJ3Mc7LOSVKhwQS2015SfEgS8k5MQYa4wp2+vRaStZvXDJZ14ne7
RZB8nv1xCtecRYOX4fbGJ6L7XQh1dmRrHUQcMWN7aBKRhc4lPlGb+N80rYnF8Ep+BdO8OmVvP7Dq
kKHejtbhf85XJ3Q/BxGipqoZ8UuXrOLFtKsxS5ONFNmH2DZPfU1O2W0e8NfgLB+c/L6LY/uos5l4
hwBu0xtEQg9n04yPVhxfBGZ72/W21CiX5Liwi9R18RexrNlazF5gJKncGJPnvHuRXR6LdnqYSzJ4
iqX5+7+zYJ+6DIRd/54EZK0XIIPH0GbpypzavZedgx+992FVS4aJcJHhwcFZ9xB4DcxsNwwdxAOU
Z2NYqdmwNi0f5/0ktb5XWHb8VOGPl9mjVh2uqATOIZID4askV+MaFP0mTpczO2Z/sTMcP2XO2xAt
EauZUtSkO9Y+mqMvIoRRaedx85zU2VMwURMXcwHf95P+9PPVCt1OT9Lm4ZuKrPtyYdEHEjeYse1X
0h6y5wRXGFBwFwYNGQ99Q5dDs+ySBV2KDD0qcWyDwEHBbJLejVg5eiYz8VfE8qnDGt0yNMeWvNmR
ID3k33Zg3LeKVHdmKvqXS5t6HQUci6qE2iSwMRXbzBll6IFn5w5PRCnn6WIxcCe54kGPmUh+uHYB
/CldStkcptQbbIECGaTaPuW+iygbumcn9UhUcBs5B5lK+9B3Dka/qk4fQ6Ce9fZnZ4i6tyWMzirF
xPPvvwKV+JzSori0Nf/fwpHKo9bXXrGtMcBjK+TbtjW6ddMr+QREeZfaqH5HoMu7f+td1SNqvT3w
C1ahPTDQLm45QZWMvft/H/vWne7deVD7FLPEv4WamCCWzyTf3e6Ujl/MQ7lGgMofZsI4VznxeGli
9I9OPHwmeau4sEiinCObsHfnuc00nUMgg6ziExL+rJvoQyLL31sX/0ikROHBJLF4Uedjitnf9VyP
vpTqKYja6OIjdeitMHuaZr98si2j5Bapc7WnVWM6eRYdaP9G3GZJP2LTvP17nMkTIUKqpeB5qCRN
ko7/hmGCflOu6n/Xuk1C+JSIYWM5FmXGmZ8jofER8YCZUebctHtgkyOukHLb9gy6t7V8Gt6WjOjS
aXjmRmueY7aRkz2He9lSgzjn8icdkhGpzSPPSNOqU6aQMGcDiQZG8oybuNn54wIvY2MqNoSHOOsV
pJ2BqmEKT1BpNT90me5HnjfI7tB9YiUUnMitszfxIj/U6pgJ5l1VZDl5upZ9tPsYoyIRvOQeIVtF
foAch/8YTAHQme146LLucFsurDw8/ruXvJCRHufvw1QP/XWuUFvf/t1WTh/zkABYeKNG6gWju97L
t5dg8FDzzLQYBJn//r8ziDNL+J9F4drupDiakNMj1IRS/zvdl3IkB6iIZuoxOYkiz/6Mon54oav9
8u+tc8bNbWr93/l1kaJ/UJMqm6OCwZ1kL479+offXprRY3ddS2M9L52OqBaZ6jSS4iWqavRm/G8k
VrnbKM4uKefyGeSjeUg6mNobFOH2GpcxoAM3eMg3Fwh4cjnBEbhz7exyn/nDqnyxkXGMGacvz00R
589OadKr6VCdsyvrbCjehcd4GeVdR6rzwDDtwRQDEJFaKz6KGuOG3xdYXy1Xdzt/hrAhYW48xQTR
zDktyJMxh39DdlKTIjzzkW2U9WqVi7cXZZ29c+jru3wytKrXDlwJvodtaOBY20X+DAdBvERRh4Is
mDzdeWkP8Vp3p6SGYMjmxj3mFeqJAOroIbXra2T67wy27Tw6WKlaz86/2paUqga2LZ/pfy9FvUtU
sMZbBV8FfiYoUHahG8DIkEjHKSLSQ122x9tm36PiuQ05sCrjA/VCZmPjudkuYDursYvzMk8tABvD
5O2p4akGBN6o0qJkd/1SOO5FDcn8ZFQ/4EBwCUSPW/dpIjtuZ4o22ExluXrMXXXorORsxSAntSmD
U6Ft5+qJ+qVy9AhTzPAO/IO8U4nxqaVCIOZgO5qxuMYE110jZJTNErnHUgyGwvaW3KOVKWhXjWK8
SlqkjPwfcT15RPsw5DdLBwJ0X9Y0yXSRB2tCjiEFcdWv2yecyXUiw0ORM5kh+spX5+D64ETDf6ay
5ItVGaT8KtYG9QV64h4K8P52nS8eASuk6aQPZRWgFFmN+DIPvYfb59JRwV+obzz7ZRNuG4XhuqTc
9+yE3sEjoo5M9gbHhUZt6MvWJqaRLiFrJt9S1gGsn1QDdaOMRYVazO72PMu5QXy8lvZGWZbtFAlS
S2KKfTKO4hjNaGQqzRxU4j7b9ai9A4lG9B8qbftz81jaBAmobIKKl9FXUrnZu2NQJ6kmcyDm0frc
UNcQ8Z0zm7XlSa99f6h/OHmCPWQFnX4u/DojH1GBxunvwKCnT8X8eFc4mIs7ox7cuZdPlil/O/Vc
cxXwqyHT8LwUqt6go282Nvv44SlFofsEGMN5ZC6uUPNVqggWvVn9f1DUd5XCSSlvh2gxLumDNVLT
AEQ9XVT7O7LcYtvNNhprC4lbg6eZmk2E7V09n3MQL0yskoXXFlI/xpaT0iSSf7HM51dtiZ9pihZV
5X6zX2hCSPwoPHmd2pnazV+LFkVX2L/Aql4LlxIknlQiNsm1uAoToOGMrOEUNcP4BBt8HTx73nS3
vysPRYeUX+hNlZIf3IkJeViGvjwfQwbDJckT8g8R/S8roNOv+M7tn7SDVCtxvIuZsCOwKmNiGxyM
ZaZx3IdyQiy2aGphWMMhHcCnuXc54nw334q0CO7HCW9bu65XXTJR+wFMgpC9XgdCax0Il44fiaqp
aSSyXay4FFjF+OP2L6rMzy5ZrCjxsr78oeGZGYGGDMbO/3uBNRUPxFiDcsgyogg+9HA141Sp7uK+
JmpFgVlKVNRl5aAwrKMzICrq9zyeL1L4xIyVHbcmODMedEG1t5b4AgLBlu+Ih8GtFeZPtg6n1FhO
/71pRakfnRlpVCQC5xjPzQrYvcrIac9K0bXqmGy4r61TxCjzN9Pld9gxWDBw6s3U57S1ywCHX0s/
XDsWu0B4xKXz7f0wQwnjCDj6MMqgwYY4cFALWlNFVB+qMbXJeasRd0uemoSjx+lYX/3i0aGz+rRk
GonbHKT3ZCOqlxCXJIzbj1n7fzQWO+YrQXQXD/FG+FG3hxEjesvUNHIH9MHfBowknPOji0b39qEW
XSj+k2voRlTYh4FzhU0GwSxMY7+zhvbdGvPl20ry5lqXLmqLdSHKdSL2bfBYDmqlkRVaolU2Yski
IKsjDDaMLL/qeZyegnraDcAHFAzgdNPAM/dM4iXRhr16z1KG+SZgD/RlJe5tUPwHL6T3GIZl2OgK
wMFvSN0qh6S+znH4Mkx0Q8YTfIUOQ5KQhgaIm2SFoM63BFhMFyItqqc+LIaXUbkbb3Lsrb3eeg7n
yq711T7xedMB0NxLNfYQQQ5Tv9uP9yq+FW28DU0dbAoSg2hnpOEBFcGPHA/gDgtuDT3r0HtDe0BZ
xPHZJyyiKhvNrgmm0/hNescFGe60+cXR2z3c/qi2R0TmxxTAzo1InvhB8F6XX84ygHal/MUFN/Y+
dlx9aeNqoHHP/wTpzd4amBVLJQn5tiPbAiGdjK44RjRyyBsVMvkoWaIy6rcWgnqUcZoGAkkVHtY8
y1jqUGdO+TR79MYUpGW7Q979uP1KXT56MOLe37qxbXZ3CLGcUku2MyIhI0UTZNCR/QY7hB01T6oD
Oaw/bQvkW9diOsaVx3nqshtXCzryygMvo9fQLXKCNWS2FxESRLvAPWuSfnnr5562mFEeQiW9s+0F
1wJxHL3orfNUeETm3r6nsugIitVsAGwe7snPMHQt67Lqrr0aU+mTleM29tGlEzxQ2XKg4gSNa0tA
q5U+tDFyUcW0+9ERokoLrdpnpMptrcrjxyqb6YTOOV1qTfLRfZ/L9i7wrY4IXafAOZmbbULwzzYa
Vzv/ypmazk03nWFRdFq/vmTLP3Tshon5oRq3YnxJveE691FPpS/Q6WH90sZeuJQuLtppQq3VrzG8
TdUTekt4jVdxraixf6+Bs1cBSbBDeca9bNvW3ZwTJJTzmd7XLcrZwBHhrrbAWdbVZhzJLRyWocTO
Qp8hj7TzVtQdnP+gDlxnLm0qjrWTDsEFvQONJ0AyceAYDhP2CdcVT5UV04C6shQVwz4m9LKltwJN
/QhUjwohPA0hgnEKViUB6SNiN2IGvdKV23K96SbyiQXM0mFwjXNQnt8Sh0CKe9rNqGH7xd5yf/fn
luni3fE52DqFKN3ro+jJw5I+MVbfY4qJXtKs5JxBK2wnf6paYWRTU7Jh9sE1oqn/ow+Ou6vVtBAh
HN3YzQJAECEPl2Ga74vG2g8JDo1hlakUlvxtLS4rpVg+tGNl2wJnNYdCSFueJndp0umVoAlanzX/
kr2W1SZdfplTZzumVfZZ92rT+J4hHc56w0+NvFxTnz0u3ZFzAyQ9+iaTBECBWZPxATlfSDtVUmJq
rO092XXdYSYj/N5IVJtz5179MtSbIielfyHPOi2qr1hb5xCEDMAseSlsHX37dNBIHMAyXegugTBE
af5nladsGhVSXGhNL7gbxd53q2uQo6oX5ZunY0LuA6/d+nRu3E+FqrYxdaW0x6J4XzkE4zviO0SP
gQE0rMHBmImtetymEWLvpCqhjNfDtC6naOutVEaXT/siDwRjBolDUa3YU1RgNkFUWqRQ0LrnDodC
snN3IHDNxPMTXtuV32xLXNCVcI5ifXPm9W1KEvE3Wnm520vtdFs5oGNIm/pnjGqSZgQcOYstwbKc
SfLuOy4WDFKfPUY0rSS3QQ/BPE/2V6YxgwAXz59qjsjg1n59d/tYVVUhnlBLgIbyo861/2rxvD8h
tdovCkmQzmuiY3CoH9yVHKVzfdwzFEPb+U+DwtI99CM43LAfBh0dxVD99JaIZLmx8h9cATDadbX3
gGuzPd2Gu4Go9ktPE58kAfylJN19OzF5PMZzLU+3K0XS9vto/BDdROX84lf0UCMT6OvJfrE9JNoj
OyxqXyu4s4hmeGiXFEsW3QrHxptCZBgphQOIqKG3WlpPXMRFTTbMX0NAHVybsH20lr/ty8Led8K7
4NWKTu6IvOz2Cyhb23/JZy53babHEPztE818qdqz75eY8tY7TyIxOgZZ08GcMt8447sM3YoE4bjb
O5MG9mWutsSs73NkA3ed1bX7sMW6qsqH0QnaL6PgMjlksJNlrj6ZfOw3CtW8skKQvtukN0fTnQSG
ui9WzB5cnJKmFR/I4oYsl5Wjt7P/Rr6xhid6oMtj/aWM48jR2pTzuO+d6Fks0WYUjiCsMqTgPS4P
/0CKBT+MniyKBkDFhIzan2Ng3sX8u2mSn/bkkam27g4c5eE+z2g2BJxCLrLMauNaf0ZBqcGE3WrR
DD8F2D/Lsd9s3I44vSqrnscsJWYJwQHsSoS6fFUQJNNiDuQlg+CuwkArbtNXWSwfkYVjGv1EQ4zG
yNo/Ouw3t8O1PwVEMqC0JBEvrN2PYAGS4BO6Bre20L0HO/AF2s+tlYX5L0R8iEIHwHSv/FWl8QPI
rP8jqOtzMxXVx6oOsf1Anm7vX0OAte9S/L14k9rI5SqCltORC5r1kCOkt8Sj9pfw0qa2fwUB5I/t
xnJTKhIcUIUthxG0dJMuZCfVQUUWTINfqc1iMogXxLMyQuh5+xUKm/kd6BlQE48XWCjWKYSp5Npz
aFgyJVApQE3g+vkEK0HNXTYvhPr2S3DxTQ41VBJFNHQOQY26fJj9sNplkUWkdk+A1m2uTjWWQHon
4gfLDYu9t/w2lpv+W/TSur6fpWO9RpIMX2ew9ab2h2tel/ocxR491DkxTsl3U+jxFNQR5QINmjEA
H6Y0dNGEO8/5ozExIRO9bg9RxUxWgthcaqRkg7CjV8dhokM0dIpUKbcIuFDxZ4LSxJrzRUtaRxpU
m1eqJKZja4bvqkWBQdDxckiGxDq4Yte7zvgImSXwdvBLWVFAa+qyC/WN/M33pSf7+3i9YIeedbyM
xmwTr5qPEbfS0ifTt/Y+GYr06+wb3oRQneMQ7kkIq9lW48D7Co5AYy8hkEXpYztan3fEGXQN0tUU
qpTeL4PuQPV64y1EWPajmB9DnduoQV+dPgM+Tp0UpzkpKYAA2tP3JUs3WRoMvMA/mC5u877ROPI9
uwzOhW8X96MLbmX4dJs8gLJYlesRya+HsQEKA7WF6LeNPzwq07zHSblsrRHTIoq1wzTX4SGO+k0i
y/2AdEhuVwlj6/AZH5YlOIupxM2Zjo/9SlD8H8bOrDluJL3af6VD18YYicSWX7jngrWwFlaRxV26
QVAShTWx77/+e1Bq2zN22OGJjolWcxOrAOS7nPMcJ2zrTShQxKtKtLvCSB/sFOPh9W6xy/5hEMN4
tMih3pqDCY3SxmwQJeO2YRStV2+hxvDvtNl4Cd2sRSoHxz2rzEM5FN/FEGb3MQjXJW77ekV3RCUf
nZwdbw3evUDFsfOK5VVrBkDlS1XFEGRBYrX7KgqH546c3XXd9N88ngDrPB1f8xi072QZep21ycJK
duvD9VK+HmShlZXbng7ielikTAGz63CqrbrXzPC/zvPAGyJRib1mrIKXosXsUduyTyAJazkrCz+Z
76Q1HUU5q9eS6FmkY9t6wqu0bDKvAzKmi2/XYeOsImetnRyCQpCABYhEuWEgxBO3F6hLScfa5bgN
Nmna45WNeNBel0J5irjJH7HTjomCmZwbfOOIkXXTgfxyW+IvDGugkdY4RMNi+qYY3+C1215bF2Mq
i1VbUXdeH+l0LN697XmPrUe+m+FPq8Sszx76lz1crfqOOCO4JmwMKiCDDpyyF/pFhHxLQ9W0XJRq
6Mbj9e1upJWtgU06T8bPJHOQ7OYg+4XLrIFYjq1nNsHOcvFOZQkBR5S+9GcKTHNr+cY6ixVpNE77
TRB8uPbHzF0HVqeOpvwmZ5c89wBXV8ao4qAmDFW2hdfMacybSrLuWEMbSJGMLfMIE7CWSlDGT+Te
3qXIravMI2lCx7tikf0ZStFcezHpOxKi5MQgkJVGnx+Noq1vusilR87V7zbV8bFrM87AgBNSfGPv
D0h+8QwEiTsWvwZADyTLzI9HE3i+X6YPZVzzt/GKds99Oa1sJ3zi+KuWIiI+ts78MUg44XNhlJdp
jMKzLJBd/x575F0NxdsYqqdpKPJthMbqVTL3T0TJVjGK4ju7T06/FzSpjWPUIGIxMf3xEAUiAMLi
MzV2ZHXmkquemlosK1b8cMs7Jcx4uEdChCs3bJu7Pph+FQNpKhPYiUc1mi+Ons232TXYxCNG77tF
yJgFHw6FXT+6/ans/cVpTITIIFDAGI44ZwRzDP1zh7rzfe5JJhoRa91cxS+8E88KBiU/3GGONAKL
s4R48TtGDqzcMO8p1H1J7GgQUIrQJFmeFQDudDKZtC0nMBu+W5Ulw/3Q6Ak97Bg8MzxAwT6otU23
oa+TP0dAf4g79buYYK+oTunZRFD0NHA/kBNavg82WibcAhQbnrWUwrJuHzU0HSvF4Jbk6Mu7xnCA
eKhkHc+SRA6m7dvUxlqcTV57KEogFNcjE4UhRGcvggpjmuAqyeoJYODG8o1OquOwSIFEOEgY4rCc
d0M7kpHgq9fYGN4RMm9QBRBRNkIQCK6fVRWVzSFHgUOOyVPkDy9hCGYDjI3zlMTZKls627HLsO16
zbgfc+Or7HGu5xQgiEv4hUZUcbu8wYHKHhwnhIt4vSIirZirihQH09z7Y8J2j+kKKu70HgxRdMpm
76nEqFOP4/Q4ieouTImxdTrUW2U7yO21Cs5tkHZIQ0mfZCozFx9RGB2s0AZsEmtoyp3fH6hhMhrY
vYFmelqu6hbqB9iQahFcNYl1NsPG3Vc2ky/XQ/JxPdXazD0bQ3iOWdGCA9cIppe6qg4j9iyD3Cwb
jfu8oYBGjqzWhvErc8kzi9XcwB8cwNW5waHP0OtI0/5eVE62z1sU0zIxw/dSd4wo4Bgajnqt7Gg+
BHCOoK6TEHQVTnrUmGuayp+Zv6DwmAY/59L4NbDkdRvLBWEJmP3SWHPxVnRGeoia5qVW2CPT2ZJv
Xemj2x9bnIamhLO0lKnXsuH6fDQUC+W5iPTGiXzjNW0kk3wruv19c8sCfgzT/xOeEvysgQlLa9ns
VJLiT4XgVDlv051vI/G7tjrk/2HO0r5ATs/vl1nQFhFpKj/GbqYBOeedl66ngGzYa+snLP1R8zvs
cxRCObenSNNpbY5x9VWhl705MbApHhGVI0pysLr+LhuKzCBKOBmsx0S0+7rGDg5qcDpwV25nf7Tv
ciqz7fViq2uPJJ0endjsh8+DAJ4ALOy+LdIEUQ3nkBUO83ZetuNF7P68vjpuzXg5QzLzaA9LYq5D
EXjVxzLaKX9PglzEtmjsSbq6Pq+bhODl3xPvQsUsLpxWvqBib24SIlQZuYhzExreHjlez4AR3xSe
vKVnQWWncVPHzKD8QW3NKidewcrSu3HM7Z0FtPIeOfC0ARoXH9PyoTYi5zGN2KJ7rX8WVgto1ftR
5xYJayO4c10D5Blc3MCx8tf+5E63lm4vMWuH3XUTi2BtX1cXZYwPMBWnb3VcvYJ3u6PiKr9aZYk2
M3WQbVeaTg2QUu2kwQueQ9b7Y3BgfogTa/C6QzPlOTVmUUMIZu2giBTWs6PfAzxjZpjdtQoVTtV7
2CTwUm7Lrpy+YZSvewTUQcr4I8EfeDvMvXEJE8aXhbtpOsfYlDLw2XoS6jNrKLqdqO2Hoe7x65UV
qyiqqPBSPisy7I+wWe2b3lW8ptXiiCmfZDjpH7LDGouwZbFGk/HGgzQ5XC+FmXiJoytZzYt5zO5H
xgXkhsR3VdMAqrjO8Ic5Mg5MJAk/CXS/dZkh/XVUo/TUq5m3tYK4iKHvWjpwfmvkMBINUMlKuXap
iRDvsHkAa3maQcUczLBDVh2XARYLOMPXpQjDx2IfJea6jXpsuKb77s5Z+lgqJ3kk0uayzND1FBfA
Tqtg3/oRr0MuiIaS/VsIPnXS0UOQXIxQx/fdjKMvS4lWiO12N5elXPkSOY3yov4Jh0jDAgqHWiao
ua9X+e/HGwtgFMxIZjhEnjFj9w9GNO6H1E4uTVxvJPmd99f/i1FUth4hrw2j8Y02xmjbosfdjnPb
HXyvLPZDQeCRwn2EaHK6u/YZRRXs8sKoTmzL6LnMiSpdh/bertkb9k0fvQgiLwUCl15aBTMrKjbH
MhTRYy2TiykHZGcH2S1+R2nV8LorE/P8ZCMg6I3+tjfQnscNRGXTq9hRDovxREepfovy4kF1UUoc
b7ONBar5Mk7kS1oCeQrGDHUh3OgQq+obLgK9rmw2OFr5l1ix4LlOlGyl2NmGKI5QZtEYSETqYWDu
J05mviP857zH8kmRaBwXCnQRR895L15sb252eYwkZoWYVE8vdR9aD6HvPOAJMa/SfURIZ0Jh1qlo
5OOI5GLH6jXZtTJg/IlGvGTztaEJaNdRY/iPYdaSZqMGJF6YKm8iHzDHZDPB6WSUrxrtqtcGLFG3
JCM2XvniKl+cnEJK6L+x5x2GdLwIuF3nGipta4gQvU8Ec81izKcU8POabTITmu9TPGKhgStxnXHj
jIL4lxNVMNktOLGBSVEUK+8UxbI8/dW2eZ51mBr/VakhfGucclzTTXKsNoQ5TvMMZbttaDVxVO01
D2/aCQTEtWL9RjRNUhGMXFVHkYpTIU2iBy3MnISx7YYZbqtDwhWUeQWYXkOwXbYICd1U6uHlciz4
BR4AOQb7/TNPTAOvrOn0d+YSm4iMhgm7muK1QvvMTUdlOUZZt7a1Nd39vveuMqJdm7ERUF0ZXbIe
QWZOP7hiPD9DLZA4ckvTfByTIDrkXf6W5nO0D6rkO79N9ISUqL3pEwG7xPXKV49582Y0RnTtPbWA
2bUEIVsJVhN/cp7c5iFbKr6SsK+D4ZMvOdTxo09s0HLWOL1p3yE2aC5epOuNoeOfPo7VR05+toPS
zG5hgXKu5kVwbGN3WgNqY0/jkE8iej3TPTSkRTTVfEReCGJqjt6jZNY/bFV8D2Obl8JdlNyT2ZOP
1Oj62FWpfZe05lEMZJZg6qu/+6x6dZT9kmnlvdmoTpw8cT+9yXxdNg6EPPrpXsflJQPdH96c0Nr3
9FW8UDlK87WoOQlwWoOXhLO4EstOEGtNSrrevGhD+5qhbIsy1cykeg4qstlkyeZyblL3iHCr2o91
5r/1Q4pg2Q6jb2Zn6IMS0Nz7TpCj0XeLXskWoFXj4sQcPVlrkwU+90FCfG/97C/k0r7WYmOPVk+0
gYi2rk1SVg3mPmjg1HUQEO6I3zH7GL1GNDBm+H0R+54HA1tovEFh/yLZnh9liQ+CFGU8wG11ivug
v8+aGFpdbsx/lR61gUT0urLD98SUlMDHW/ysMNWYNJGUFhe7zkIP2plW/G4NPqOoTKcn1cfzG8hi
xpxUzrTn635xfwxhd+e2pcPaHGtImrItQ7TzZHrYQwqEpM++MvNDbTPvavvQRsBSeKA5caQsf+q1
zu/yFDcCranzWqAiXbs2W8apGGJAMWiCAozltu8Zf/3t3ci+K5ZW3YoRc0rBG5PSsOTxkxl3/pNN
bmsc0RPldfpuOOl4iogGji08HTJi0xxK5vyyg7alI7L46jwwQLdyQ1zbp4TMcUwwBaAZHYf3o2mN
p57NF1nsur77PYQIso/0KidsHa8gOy872p2WuyKpu6P0b82pGzbNMn3k+SzZFXe/x9vwPsFQwKhp
RspbQFex7Mx7x1avMyvU18jzh6PAe4CHebyvja57TlEbgeCq5rcwVSAY+FygsvSOY2ig+GwQ36gw
R7LZyC3bfPE1jRnHdtq8m8L267zoEAcpkAFCFT2MXtM/42D5aJFnbryswYzvdMbrOECuZ+H+2BNa
gswee1XdWhdOeqIOioztum7iiwGhNMCFxXXe1eAJC2sT8E17txtR7eh9ei09hIohYdcQNixPJfdK
13hekuy9+cm8bTxlCDJ+z2HknGFr0YVzYjhAmEpbGHvBQm6dDngQI/TGW7W4/yLPKaCq9JxIaW2B
Fw3DRw6G75RjGPmbanxw8X1laUZUHC+fs0zhEiv9ZaY4O4p4EOsxmx6vi8q5jdU5y4qvrF6GO2Pw
WJaTJ64dCKr9ZK+CoHf3GWLdPT50UhTnHUMCZv4l2/O61/3tdYQ8E8fSdyabwCwFItWO/a2XeeOq
KFLoq2Ne/BggsQR1pF+DrnkndmO+cXorfUh8Iz5hfnNXILUd+3sITifneCPYgrwcv5LViXCY5jWp
m4fIbNDlLn/KTAJo5Zgd7MmqNjwUMw5pwIlGYT4FYyFekAO1ty37vEwJvdUx+PqINL6J9TMRzuML
IWofylroUChVmv4FkxBrdL0q1MDNiV0flU823hqQU2QQQDf6mWGScpJtCRC4U4rt36lKdk71XnTB
YzG+zrME8tXDZjtDFO8Dtu/kto1AW+2dWU1kHZLvQSe1rqNXhpuuFRKWB10JC/wQAehZY/HgLHtI
wtsSYlYFZYp/7ZFyMKI+ja2xnsQpDSB1NP3aQIAYqI1PtDLTvYXSsMFWUnzXZEfWH07FWDcRsGK6
ihTpsncebQZLGyY3DDh6ABE1uMNW+y15jLhnDA2JceWyD7OQoZUguvPP2Nl6QINlrrY5Dtqaw7fR
7631DojwwnKwxl/S9SipCvc8a6vfi7Z7EgnTjMH20WfU3lulYBjUORlyMyMA3MactF4uyRYYQACT
H/Tlj3/9+7/964/x/4WfxUORAX/Jm7//G3/+UZRTDQSn/S9//Psp/kE/WPxqr1/2H5/2z1/09+dC
88//+in/4zda/jr/8X358X/99dYf7cc//WGTt3E7XbrPenr8bLqsvf4d+EWWz/y/fvCPz+t3eZ7K
zz+//ADY3i7fLYyL/MtfH9r//POLkOb1lfr9Qi3f/68Pnj80X3ec6nCam/bjv3/RJ4q/P7/45t8Q
pTjkOwvTl8q37S9/DJ/LR1z1N8u1le0oX/q+6wn15Y+cp1z05xdb8iGcX4qv+fcPNQUwmT+/SPU3
HFWe9HgoO75lSvHl33/5f3oX//Nd/SPv9EOBCbf584vz5Y/y93u9/G7UtWikPVNKfhi6SN+0+PiP
j8c4D/lk8S9hLIDj+GG1w6rq3SHDwouJ2pXtbNJt/uF1+etH/+OPEr4p/9tPw7kg0Gd7npJSiuXj
//DTqPzTsnRtzKh1TR/rxTNVe0AuQdBZS33TOLTwmW2cx3budqlE0VjKud14ntCH2YziZwU8+j1D
G3aPJTzxcH60waZNKjJRMwvUHCcDItckrX/pMCnhWIeDCVWvgpvblNmI/DE2mrfZTgBzAjHucRmN
VX2rR/la+UidbwY3tt8TqqyPxokTvHiV316YeMJ5EZUyDgO+IIjkBRtNnrBGcJ9rIZaQa6Buord2
oPn9bZdlZw/qBQ+71rHeaKTsTxGTZdKQ8rs1ce0R/qPGfcUiM2M7YibQVD33gn2GSXUMXKvWXkMa
ZwvljikJBB0CMBd6PamU6JOy5zlM4zfVLBR4nUYjIhtLtZeqN+fHKciZ4hVZ+dTmCROlzq8gxhd6
b6ApJwEpwQS0k6RCcnIIY3qigQs/R5bFx3yoJ4qn1DcfTbYjBKAgfYyhjvfzRwsx65CzH31VNQsX
fkP/Z8sy9tlsietJXKXuextZnT8Z9qlpCLi4QR6Xn7LS83aFqQBVJ0TbhUR1H1pW25/GhKwt4hW4
CSc8fSu3SQeYd9TXPwVd4CoLBSd+53oZYkNwYUwye+JY0jI52kjOb1H0iGPaIBQQjtts0qJAYhrg
vV6gQ5Z4VzVeFsNZam+cB8nFSsyGOkn1Wzkvvq1YsXuseB1+xfQKAxi/AbtDELdnbJSEtpmD1bz7
jTTAcCXe2qmIRMzZyPpEkvTOj8ht8n2ZDtVe2inr3nyQXbs2plRCMEuE+GWUg3voTI/oybQQv0qb
pFIrCeFE4qArCO7RHWCOlD4b5lO5L3rT2JMQ2j63ne1AGys4sHQLhbeXnnnOfA9XB1CzbZt7LMOL
gFyqziwbYu3cxt+mVQIo0CCPEEYASs2oyQMUwqoU767jOf0Otw5y6R4IRNNOUbNhLy5y4otifJEa
0cUbq6J6zaTIIoBmJA4vnlJ7NyBR5kCOG6jD89iBsDHikAhHbT9XIVddleXJaZ569T55ql+HVQke
uNH4pYJ4IONhKkfUOr2drocJC3+XqvKJApFkTR/UCIRPGE37tDYGk8b9OmG34+XtFVusRli8utx8
t+3GeTCU5bFxtK3hGwOf4CGoouTieX12LDtzaTpymVBwWnoTOdo6oOvDjUYvBvmvN4pLUHX9wbRR
u5APMUEIS+wHvH/1uXHxZTtjkULfzOHmFw0h4m7q3SlLO+9Zu+wOK55NTFfsk9djQXG1hjcYzfHt
PNPuDwxJHhYT6mc4dGQ2QZU/jYNDzzOo4hIJo3ptjHmAyWty+c4yZYc3BMNZJx6rHUGTOhY5UzeT
vczFSnssFo7Ts6XqZv0SFCGXfxNg5FFt4C/Otg6ySFj4Md47yLaOtKxfZq+GO79RySHL3PEYQMA6
pL093dKTvSXtUD4Inkwvub8Aowt8aivoCWgLpyrhJR1IAM+ioN2SdpTuoyBgBDsSB4AbAC72go9v
pik8T6VVApAR0I3MdDqi9g12vqljrvaGov0mk7rdlLqHLN5V3clNubU3qPGY6KfgZ0VpRQ+qDqbT
GJiAqJG0nOIo9njFu+JFKmUx4y/EXVv0Nc8ox1E/oUpFtI8mc1FgF260XM+D4b16RWlvKXk78OOg
vjTLRDSJLGFGTpGtbYTMgeGctOeuMybQ0Y2bEJ0eo0L3sXkAOYo97KCJ820ohDonQTChxWmyeWsk
fbXD7B/joaHmu+lqYbzHMZWgWQcUk1Ll031jQVxJo8EHy5Rm4ltJdO/WR4tRbg1vGqmFbeJ2rBCr
kxcNlzAdmoOKU4JGDIX+XAj2H1WRs78K1KeSbrZqE01kkCkyezey9t2FmXRxA9Xlj7gr6m1XOnKH
eYTMwqYf/aMW3O5eWHjfVTjOJ0ejI+hquU7cMVv7oQeChB6SWHDKtMSYxX3SMY3nIlMnuwyQjzdG
xSlieUW+SjuKDsBDfrZvAzEB6K15KDt2k9+X1pS8l92QfCamcl9mO4dJaueturH7kKloU0kiMKAK
tAdlTM6bUWrnxADaWDnFAMypY+yyaRIUa6pIooc+nxm/OTYmNEQVlvuDYA31yPMzRnLkdqA5Ezs/
29ifJFzkaYJd3tUX7EJxh4KXtHqfKnCDzjTiOq0KcFiYulMI3ijYM8sit8RNtzy8Om45idDaDVtj
Bf2FYIzIDg5gAp0dxg396ncTe2R/wMizmr0KldAY4+cYl/CtQjnnKCCGlCDLr3W2EE3aagwvbcY8
KwJJ85FXVcNWILM4uttupwcp15nXNBkeA8bLmcuMza8RjjB2UCfWmWSFDcpaDkjHvJXzWL3FdtZt
hDa5h0A/QJsIygNctoGsM9W9+9JABzwW0UtYMSYdrch8tVhl3WtdqWMlLGNVG2bwZnLSsOaTOdt7
FXVHRp/ywdCNsYFzJVfsvpYdloVyg3fK959Dwoq/tvaQEogEDLdXNvLHlBXKvMJ3KJgU6eBJKcR5
qwAN/8ZH8wkBLbDhKeSi5EHR6TK5NXrlXkgVcjeenSDF8bGP7xSypjXCKX0bTqpijhIxQmXhD9xb
phPG9clOAdDqepx3+MRgYYItrjLXBFys4rfB9Tg/k6rEDmCSeX7fdyFu3kKOe1yx9q0xFVhXOgaq
5ojxNhxE/DqaOWg2FsH7zjX7nyjVBuJZ8sF8lQ6swWyAkIXjR06EGofAFgJtRevCirmxuJfXtRsB
crUz69aYtf+aewOlRxYW1a9QMA+PbIuOSqYKHZVS+ZvPmPU2DulJdefoc5RirzOTChRcOKGkD2jF
944RAD8rZhl9eoy+/bsiZ4GP7bir8JModtOVlQx3cYs+wGomJ145SRqerRp1JUg/ITbCHpCL2k32
I09dNDLwwhJiAS3WLiszqEEagfFCGW1OyyaAU/EW65oJv1VCmp8D4ovCVlfbeKR05/qLSJb3ka0K
tmcfATrsk1fGUFgBOHXuRofdXveTu3F5xW/H0IZ+nOF/P/At68UbjyjPg5Lh5rEgBV6250jP8yP6
MoxV10OsGDByVHGjngI4VQ9W7UefnPzDlqdHNKwwJs+3EYzTnaT8Qr0SyPyIm4bsPSUs3CDETW4s
7cY/VMKWZTN0veBg84y7Pu6MdWzW4W03MPboBls/lmywHuRAKqOfjESg0Hi/IE+xXtI6lZ9Wa8L6
a8Yq/GqEkfc91PglG8tOwFVpq34VebYktUcLpTNfuNqmcH5ZNh7zKBt4YgzeIklyZUIAmqI2JnFk
b9REGOsg9+9re+Z8ixpp7kbXXDp1d1qiGKfpjfFjAxMusPbYlcItJYMCA4NE2HCamkAlLb7Hjlte
XNu17u02Mn50oA4jxPkWi652hhodevjXc12FT0iqYTrmk/DX4TQCuO3TDOin1eQnLRu9qmWdnBDf
5pfBRP9BemAm72RlRc/VmGXwhQFkrYE2jLsez+1t3Zv9IUI6s2Oiad/ade3vHHsatpaZYneJdH/W
WRhvsiHDgqWXocYYDuMtd6N7jGGyXIALZE9uPibPcbtk1CfSRXdvql2Iqjzk8KBSXY0VkqhptMav
6OCM7x7d8iXEHvLZxwitfANpFVsRKomoDxizqhqi82j6sIq6/EnKuiIcZGytLZurYV14Ojuo3DF2
lZ/6rJBmg5A6Az7uPMOAu1FRDGiwgWvud4YzbpVlBHCdIwsWz8Abyxq0/5Y5RdWvTA7UtT/X5l3V
+RE+HbwH6DvqOb+dyn5kpjei5CnMgdTCXObNsEFfEWVPTtWCbReOCTfQifG1+fjyRuSiGbBEq4V8
jR1QwOSlR/kG4iMg5k2UIz6IElonjwu5qcCOMFKFmxACm6UFgkKzYYv0gWGqA7pRR+emaroVaWz2
zmmFfR9NatgRefK1NyJ3w0Hz1Kc4IcyxfWL+2N7iWaEDQQB5b0RViS05MMvz1KS4/gxtnHVUug+q
csJTE8/+ay0GbLFhkxxSHTg85e0Ikf2UbGLDQ/5dFxEBdJN1A6WEUnAU7p3y8LqzeK9PYSVUcGPK
CmQK19J6AeNCmuLSKQmuat2eENo2Jw83Kx6Q9QTQSdLoWzcl1c0U1+29AVcGW03bMU1LXX3sPZkA
bUPwfQOdyjpQlkBghjwb7eNBYwb2uYwNolMdoMIxmbQs6oQrmd7hqXhoE/IwZ4R9EBJzM/woupBj
T1iT16xN1532yh1cov66NujfotAoX7vYySCRD6zMa9e1PoqpNS8RTf8+Mrz4qBonOvZ0eg76kZ7o
8WTJiFvpOCCEtU6S9pSWiv9cGgl5r6GtbidnKj6Vnaf3CMK4eFtthjO6Oh0/deFYuDcZSTJrw8Zo
EDCkWznGgC6PxUL3Q9vQ+uFOd79w/Kl92xukIoTd/GrN1cyWJtGbMYfZa9sDYRpumlckeZT9ZShK
qO3Kcju+OqjVHiazQ+WehbC0kplI1UoSiQ14e2kJFHmIF88psUILbnmxapDrcauMg793R0EVVoo4
WQBzXDsbu3TnfYcf+qtteYm78vLB6gmNH6UcbzKf1xMYrms8qN5qvjI4d2A1j/BTezBLJO2M+S98
RnVM8EYrHyNf9sW2RK/AtYpthZhzRsHdqhsh1cjAIy9JkaWUrRFsQZASMnbvszKX74VoIM4XkQT8
krlJedfmhfxm4hB+oBm0b83ULF+t0mCmS9wJM3nOUKeanEfpd+JnOQfdpi4FMaZ+Eax9V5c3Uewg
MrA4su/9ICI/JY4Ytpoha0RtWPYhUINxw/wLfwr/w4NuA2NFzWZDQFDCV08e+C0AzqPyqm1dGulJ
p17ICpbJrgH2PTfeEeRNdPWW+wQWUDynudG+c2t0Z1ww4zaJ6uxbaAWEGEmsmNTqQOG6OOyPSsJb
JJ0Ml5cbpdXi66qOYNGSwzzk7Quh7f5PdkrJ3ZAEgMYmGHtR1bS88IgsJt62bxnm1mwjMRisBWyg
n70z9geoRICnHPtHCtOK0JkeqLNTFeto7sND1wcmmru2HFZL3bWquasZcXj59K2qyTrDbWQ/0HDZ
J7BOMUh6fKY3puUU32vwwRvlD+Qp2PN0CDnnVvE0strt2jqfbtzOyn+EaamJeEGtDe5B3MbDFB+A
R5CyFLqUIcFMLq3WhMBnjoXcJm8/ncjiIIAs+BEUtQO9ig62Nj0CGowxdMjp7nCuu2bDUZTQF7KB
s+lQrSrIb2wpjXueUOT8URi/I8Mv9yOmXxQoMyieaUzAItFXgPpXrnNOIHI/Obiq31nXk5LKJmWa
IdyHg7WyUHaxOgvdlA+6wy5G177zMMyuKYQzomJEfsZWWtU38ECKfZEo2hUmEbLdJr0zvKLSzfaV
NfWvcwIrqGYGdKi62sbd47XghCdCNx9Zaep7hl04fCKpfRxsgzhw6xRsDG2iSscaD4WF4+ymFyEZ
tI0X75WXZ7d25jpHkwZ007pYnW2vEk+oHyKQzXJ6dtWU7hOsld9GIGj3AptDtDHJc3zGgYe8PIE6
WJrRxKq3J9JiuURNIeojm+XoZajw6YFSxr9VYc4Dq+PPRHcGcVAhQwswM3VTW370nlE8USvOx1nF
/de6nbJPZVQlCPfRowC1rN5EhYqA4H1sWnY9sTXlt0JAZY3y7pdPg/o6l0S2mEKNm6Qe2nUS8+DI
7NncWbZkI59pnFTDlKD5Ahu6SzqBH5G1anBhAI1j18RnBEpR3DWExqxn3/QWKV61mpRr7xmxSYzC
YcZrzRCkpTeMmvDRmdzkwbbSZS3bObvK88aNP9TGQ+cX3UtleOOljIP+1QCnfilJ8NrTHdlUzg21
zEyB6CT0mJuMXfiLtB1SdyNIFIcUqeaNm58jRrFgXZI7uyL/LEhC5FFqrt9Mr5nZNJpWCsNG9Sck
Kfl3qxUDi9mErAxHuqjBoty4TxrdPxBB5VBb1vpcFuzj2ASQPG+60UZ4LWQ0Rg4kU+lwEzGIOdZ9
4R2kn5FLo0ryeQILoGHcacDDC70s1Mk2Ebn15s5stQUl0ZHSNNt5LvFGGDtW42ST4QDv764RRF7Y
I0RYsJ7hIW9s612ldnhf1Pk3p+kr5gVjfCtADdxOzHKe6qZV37GOBE+I64JtYijvvqgq9SOMHedX
SnbBZWRkec8cr9g4c9nu6toNmdI6KKknx812ZcjgkVSWUuF7qiImSGMYfyt4cnSk5yBLWRk8FDfQ
d4wjjNj0bBdLcFyaeR9EL9rzNhAFYbkIDtc6nOufmUOeDoLTFOkO0iNkDO52MHC5KGFYzy5PQyS3
WEFEFUNl7rI+urP8XOFhcAuWclQDkJdmDCOFJbH5yb79ldvAwPiO9WGoUBlgdDDVSqJEgwKQlndT
rTV52/V0afq43xhe7+I8bFJr22aEacw8DzWETEAulKjuXVmG3WZAweyvoqDzvscF4q6Q+DaPx/Sg
8QxbAgdr6/eYPF0LsE9pC3qkshALDphkxdSqtoVHjidnqbnoBLxDyaG+bcc63E9q7pCCBwmLSyrc
TSFbe0NuZL8dhmV5EfvYduv/z9yZ9DYOrdf2rwQZXwbkYT+VSLWWZLm3J4Rb9uRhe0j++rd0kwfk
PSCDDAJkWnZV2RJ1mm/vvTb9QLmwbGIO3L8hupXtY0d8hY5R24qPHLfL61xYIysZ+XDJ/CBIboQB
jFkaUogCq8TQq/sBIWNIgjfT1LsgfHuC6Z7NnSv3O4tQDJFRJwUK53quc+ZgyOYuJmclFV0xUTll
p8HM+7taTcuFrd/+SlqAMGuP7M8cxMVitmEzCu9sd1Q2mTY1NAVEMBj6s3crzbVu4DW87dsky+Ju
LedaXI2kTL+LgqfmZjSh2UYymaiGGcqUAGtDITAFd5hPSfoafb4F2zQ+6Z1nXRTsrHwlO3wdeL9r
ZBA7mWmntRzFKJ7ddl0YGPURxVrAUKboYJJkI4wRzy7CfC6nH43DFhgpGzYmSSmfZrlae+0TAc+T
fs+9VTTWWzd22bmZbLrhssH7Jl1byHWXTsJaj9lYX7Wa4RwSoPdla0KOm0YHZL7SXH0hPTX3XynV
Fo9FHxWwMCb48LqYm6CXMjkUPWKxWmxOvCVSt8LQRvVFOg9hV8TuJ5ftiDwIMc21rRfZbxrlIkAL
NtfjZDrzUUF8Rt7GGFYH7PTUUFV+/F1lYniElE2FSK06++ppsKe6dh6exwqngue7IzVvsdo28ia9
4GiVE/+InM+WbKtvXTm3hhbT56TdRKdIYxnDvZqkyUrzjQXA1NTBq6Y+doVfYVhrbFh0lXKXblVE
wmWkYIwDknqtWZUP/hK7ME/qBU8VzQPG1fAq64oQZ+ITmpPQ7fzl4uewFnCz12c/VSlJEXLaazf3
y/c6n80de2p5siDHpFSqcsNay8riFNBl9sZMG44xQ067ne940KAJ4nEGzeAGac77KGUWjHmf/sKd
ZsA1k57bz9RYPmqZLmMWAnMSYWm7JZQ4WVaXubdRN3Ix1IQBBU47/CNnv0+XT7AM6bPN23VxZtN9
m/EubRh/GV98n/9NwUP3JXnj9svoUkidKPOb5799y/uugsRcRY/z4Pne2delQGRwkPrcvh/uS3ZH
cMp2/zBVXX6eXA28U14BfUkKAgEygTChu5BRsPFvWJgpwrX7V9uLaTl2IWfNK3iX7lp6HuZ1eJL2
xfeH8ahcyw0U3w4iMOE3KqN8ugGIO2MKpnYqf1ogmxOWV7+4ZBEL8qrCW/OMTt098UKnwzpOZG9i
ooCxyDrRav2pyttO3+S474+GS1EC1wwtOpVL5w17iMSddq4SBmY4XtAms9o96dijhg2uVtxShMLv
Il1rrtyaXBwo6ahBG4zrH1Js5Z2oJ/sq5jQbVyjYJR00Bl30IlaXMU5U2IvWOhhRoz26ZW7ez8at
kDlv6anvIAQ8tpFFnq1YnLDWVH6c00Ti8OOiNsHoPrquXr7KxUbw7uub6k2pKkEGXp4Ygs8y9jlT
/kp+lq7bUdtT5sNDE4sM7LbdhUPRVvd5Wosno44XzjyZvpk0EoFGTzFfhKP60FYYR+ZkFptCzsV+
6ntuKfFMkhVcQlO8GwP/g2VWxYXRfr/jIC3IoTrTJQateDdIv6Yt2S5/4HN4grnVmJ7irJvjtaBA
fGd2ELJXCamxD3P0h0uJvnLUNJP2WF9xMjWHbuNiAfwqxqE7Tlggn/tOm+88BBvoQVW+F3h2iV45
6jzGLSjMCtSqmcXUDpO0YxWfC8JaeibiVSxImppuHt/1qvA22Szip4YDxquUTCpm04nuxvIGo/GW
/gkCTPZu8cv8QouGmzxSEN6nHl4+KqzoloxL52xiwfxocyTzGGwaO9uc+lQiZDVQc6MZT0gXJgVz
g5ceNVWJBxjAtzuJEb2Q5UuZFZretJVtlr5pTXsz7jvTm4/AemlmU+PUgvm6q6CgcHEs9fdBI0sH
d7ehB0LLvstWm540Bi1PmQl7bSaOdKCCig9VX5Rnx+tv4gBhcmCi+HN75OlsZqalkik7Kk533007
twtKsKd/lmR3i+1CtIxgER/zr9iEuDhy+L2kvtUFMi7Vp1H46Y/D1ZlVl1xep+x+VfpF/a2T9T7m
9H7s0aWwZftMy6lAdT0c5lJr23canPodKvrgEpeFe7mqeqKVtCjEO6uKWajJWZnJVqOr+RBLo7xO
fqK9yD5y4U9oeflcjKjRUPj9nelOVgAqb9yaruWduRNP26VowcUKPw3cbqpxDlXUz0YODkO7tPec
EqjchobWhzDqqu/KZIIUc6H5lO7o05etZHvUhWZcoCtFvw1In3MqYzIj/mCRv6pd54dCDOY+1mBw
w2x8kJ5QEqJL2ljqT/NgmKW9wYY+6Oag7fJYw4lo4JCf15RI0HpJU8k+re1hI7oFbkzuVzsji2Uw
LY6+rewoeRJROr5qfCI/sKDlUNKs4Ti4xnxgc2cQknpACOMEXAarIYcQd4icAHNu88Ng16XPTIcO
BCaK+dpsPCjUk4Nsp/byD7NMjDm2QMRbcVyE0EjocMwGc1VOqTqqKtb+dKfR38fSnncjHNzLArXj
lTjn9Fb3OV2MqFtMRoQ/Z3vlNDWuQDHIvZoZxak+nUJqIcznbqjEpYDAQUK/jPGq5H4ge9cCoFZJ
88vkeAqW2KiBITf5zz8YmRgRZldsCZJ6InQrRF1bz2hIL6VW/XKuHEKhI39oQ0RJWwNjTA6tts1b
s2E1SN2QUDRXv2H5bYexPnNwxokGdj1y0cW1/rG2QE/uWqqW9VtNuwyyPhUftmnoTD05PtzpNgx6
txEuYllmvBmzIOoL41iuai9JHqKiTg6Dlg0YE2Vxra34JLLUeeeftTeaNWoh+slE/jCxQAWprNpk
ZjPclQ3XB9g/KLRY+9ctWfBrkykqdcaYm3qqOAnag73xE86rS9V771JRaeRmVv5YCHdZVv+gvqOM
SWumXDsoBTXpHtgUXpFtFg37jjmq6QXRQK3RSjja9FFKWCRaKkZIVmN+cbCaSNP1GKu6mMaaVFf2
vd3qw+NEafp2BF1KN+wA7+cftJ85XmJSHj/F5nCfRan5pDlzHpJnyf7+aZv6HzDeXeRv9di3v7/9
6VP+//67/4XOOoHfDQvif2GsW/0Wn+3Q/Wcr3u0v/LupzhT/xtbs+oQlfMsXhuf9X1OdMLHHeSZ/
7LguwqHJV/7DVGc7fMnA/a9bzO9NQF3/+i//YaqzjX8TCDy+Kyz3nwY1879jqnMNTHj/2Vfnsu/a
pmcLHwcfXwTD+f863Rou+0mKES5gNCTKKayLx0SW7ika5osHJZskmBVjoGDqFGvV1S3E95ISaVfu
ApHfzo+9YLA2ARHBEtWKI9FQpjXJR2TCeijpnthIkAje9Ki1nnu0lbZD63ukW+m+mB0bv9cDJKpx
HXFRh1FExdOS3vo9wIB3lrFabO1rIBYLVPVLDAYD+hFYv9Zv/Zm5rNPVNZNQ97ED8B0yTS4DJclt
cXsmVC4pL7EozuGQHK0dFDxyDyLUlEfPvNG9EqpNoLpx6zbcl9qjqEKVtKX2TXWr1gT+mOvWxYyp
CPMx7cZjWLjjT3NdgFisO8jGjUhx29jZ1vRUtO1hzpCIobW6KwfoEk7/09jZM3OKe1V9KYeiRMsk
csVuatqiCxNFSYluwz4wjbCv/YOJRrxmLJWtB2XulqEbAbsVgS+mg8mgAYrfS+84KfYCCJCNG/Y6
IaeEiqwpR3b11XLodDL6VsYotCYfOC7fucMQ2fe4bzV02DaY9BPsaWNAMQNt1lG8V7J+vb0jRRH9
WRV98USAcRJY6aGNcXXHrvqwvCPOHT3UxpfKWP7edI2KaD0GzVqN+G3KcKipoJpsqjmH9lLL7r71
6FmVIMITzvpOU+IJ1FqglaHbR822AW66gvqK2C+n40s59l1YGVDnZ7dgx9eelqml8YzziejZAW3S
FAp3jeuo18iRuENwjLkZ5av6Mq69bnqCfrRj0UZH4htXlWY+TW1FPK4DuE+kcrA/k1tTgtU2h3S2
DbwyDLo9kBJyknRhZai1E++F7+hpKKn1YmdTfsQJBdmFc7R3iqLuPl6Ss6lBGpguNTzHFXCWNJhS
Thypir0t8ZFvSaQReRlJJyVJ7sWXctbnYFC2i1Wo/JKMm1Z2cl8pGuj6BlZ6zF2VNCwMjqlNQqC9
7t2U8L8Lo8c7HR8al5JeKob8deQnt8lkse5MIkDAfz2kjxcP92RIaAsXYWK/Y2hhf2u7bdowiFw0
PESG/DR0Kt/a7Hsw9uzlP4xoxjUTtefWI/KRVemTkeCT8VITC8ri3aV4yVaeE9UhQDM/TEZrwvRD
QHQe0g1++9vjtAzXjnMefEBUDI92Njm/GLbq4ZlM1nbxClJsaptYfOoJBlPQUOtQHRNKbpSefjc2
/YQ2Nj1sKLrYYHv6njmbMlxbxNH5mGlLY3SjQEUNNGYbozg3HRN9gSdnUxPn0lVjXvT6UBPf2prC
4PCVmMzZ3OZqEVp0wFa1LfENa8TUB8lobfaTcbcY1XVEOg1tSSQuI+RAW0hCdr+3rxaDqRVspFWi
1SThZvNJd2YF5T6xaab0HoFSd455wVlKUTTOFnqql5oZSin/8i7GVTvDQ8lofCO0vypvbGPm/uHY
Ddxv5vhYe0gjy6yenMp7nnsGhaCJvrAT2wfPzkPTojU1F+pN+pVzRKS1j5Ztdkz5rWxtJEo79ubg
7Xhg9+2Y9XdU0Ez0zJBA6DkhYudsAzkwWgLUIwI7Tg9arl2lL+vDMhrlxW8pjhNxhhNo3npZDF88
5wfyXYpU+uUPONSyRxMKSoei7yrCc9moU1tTaoQ0nYVFTy5QS/5ZNsRkWw75a3N7dCvyxBTffsa3
uXO1VMeOszAnouHuJr8BFGJo3OKLxkcb6k7RbpA3wOFl/ZaiEaA7m0530IZpiqqHqx1NcsMbYuo1
/avRr/Jhd41Yy1bS7lHTfK4vXhJtDL4j6F15FkaCUTf2jphTJLXokjZJY/LWizTfPL8teOCXaLuB
CBsz4CmfMKY3GwpOXJ+Vu7BhWds5uvySfLex4Kg/La8qa1kAMbvCPfMpg95zk6dIz6O7L4HHblq1
Szd4a69I9xDoL+p5I9qPNEO+r2Nz3lre8LrU0+vcWNy2bV3y0BTrgWQc0g5qjnFT7G59xv3MNF5J
XgO/2TQZSSsIZhMblo74ab7E8IOOUU8w3UvsE5vfuR6FfJiLL9I7NLu7hTp7gsN/qh1w0CS0l6yg
TRkr55bE+5KuiXN7sb2twqW0VtSa4OGDqumS5tIt69Jwpbj3DecnLXDrTu4eivyKpqYSxqr/2S2j
AOkVEaLSbzWoGUuDJeSlTDkGpE3+QohaX8U+mNDGNHcdWhgGRNQz+2sUQ76O+GxUyzgffeZ5ayAZ
MjOvxogN3p3cTQYxpfOxCZO3ZoNgAUK2I72TKT2MSM/Rq+tubbu+H1wm9XVkBl3mzRtfM1gB5zmc
Onv6KgH/Fv1X7rcOjY2Ftc2r8hGjYb3NXGvbAFFh63XmVQt+nPxTtwR05N3JscW3/KHxAECoGrkX
FuWliZpbKRBemXqmHtcfr1YUl/eD323dm+MacyIVdHPyrXDwEXv0fh2P8YtRDAdTSrEdq2GH8cnd
tiJ5j1o5BkJOV/Y3ppBmjythoCvbJ+yIwpr3ofKw93coRZGjb9iRO7qI2IUNE7ZNxwe4SVtaCQhL
GuoXjBz3TAgfT0tjPjAwmLk4RbjW4ptCWncXPbUN2gpt1GwnecuGDona2RRsKSvSNtB/qctZCCiB
9fgYhYFTiT3ZZaoaSlpH/Rvmm6LSYPIy7+b0dGmXNqawQ+cKWi4LOMCib7gg86YYblPWqoKJp2oS
8IkOnEn8sN69t5FuhV3JVLWNOoiGDjbmHjJO1OyaqqD2rrb2TdNIqnO44Uo1nBXlYFuzJo+t95SG
dWQb6Gvv3sAwGXd1moOjHksn0KoHBoFEUJGn94keb420sO7B7rQrf0H7oe/KDJD9seZNFFFqxCVC
WWGlTGoKX3yS0+ucVnZ+sngt07Mifr7KHYAmNsXBGO4J1yOnhDQ07QdqCuZ8ok2BhCKT9LUBvAHm
SQy6hOTryMGuvH2ZIsw/yKzD3p/1HZIZt8Nq2kMdKFaWwN7TJxDFIhMv3qIl3YERhmDwBNh4WdzV
1OgO/nPkVaoxI3t+Gsd2huM3Z+uaxFc6zOz34q80wA74SzNvLP1KexyTf6+M2Y5pQuSO/snQXYNH
rQMeywYCm44cQ3eibdmj68btFPVupcpvF/+M9cjcT/JSDGl54XAGN4hymrWeMTczwE6YxUYubXfn
xzoeoCXlA5KddDOFu1Skyb1ybPpbJuqArKQ71kCJPaIbh2UmrTy1lstdXdRgU7HV6mhYIOHmENMD
G+TYf/+7x5p201RvGmoa6VQwGsRy6aLPaCg+fCvsKmQWCmnmcb/Ip5l9ntrmnRhpMTQrDoMMdzfz
0hS4Y9lhisn6azR1r3IQFq1zISKyssf83EXySw3WTQ8NnOFT5e5CeXCLZgpdb3LtfeSXAA2zNw/r
fxpFOy7KvMX0lvY1UoOfsrB22GLRBNgSEqrPqOBqo71mYzwdps8lmsqdnWq7hZRTWPn8AlakQopX
P+jsHY/TkwWRLJBZk2BDta+ONELpJc2W8mGSN+l8VTdir5MFpBKyQx3bD7QXz/DFCMrL4WZuTNVX
W8tkDZ4KlHsPZRsePh7cCUsIzVdhCvAar5kRRD0NFM3Yv7UdPd5mhRFNZe7ar8Eh00tLR5zv7qZO
gprz9hrW7rWYaXBViQN3aFuNcRQUnUTqjpv7inrMe6MDTuaUMwQQjsYgpKmspKOTjhhjXhEjpQnD
4+BVe+KUxmWodUwn+onJqifbbZ2TeVg6LaUnK96DK8GXl9Bj0hYDO7Kg6XVJCzjC1WWwF3PDNJhA
P5lwg8asrcRqHrSiA2LPE9facl6PsFF0cwYJaMp4vYzpjESXnMG83MFe9ta4R8A3jv3AUBlIYLVs
ZlPvwoiB5qpwm482ytC7izZap55/FqMmKAcCFlDyqFWuu9yN3hxjTiu/bZcWmNIhF6lSLJtbs2Bc
vgACCbpqDrSbkDXORIJiS3tM7fo1ivMh1P2FNO2Qf2XddOPAVSy7xDhxJYcInFssy812oLWjtHVM
Jd4tvzLhaoadmwXI3k3AdSyX7joad5kQlwpiHn0fM6c/zzii2oTN0qgHCHZrrG0TVm48WlmL4FH4
/WvrQY9RTvKJd54zCY8jmXpt19soWVOeWGHv9U9lrU97v7p32q4GTeEEHa6isMC3HZRPNpcOylRh
klqOf56m5CodEJJJh3gKauOcapsx9RU+GV7OZW6eMhwNx4rqtil+FS2Y7ZxQYOiY3IFxIzLdR4fO
9eKiW0HD8Qls0TJse7gGgenb3GK9cmdEztbJzQ43dvqMMYB3vKvXSrg/mt1UHC/HYDRm8DpF/u4C
I4zi5TEZ57eeJMnKkCeCVhvo9RSj6Sycy5PlRy9eNsN/SPoHT/e53ZFTbUfzMDumZOv141VUnXHP
UysdIQTZzWtHsRJzCvrwQIh2AzYrkt1RCNcwk/nGHjlm58Mjnegu9gaCPcCVkdbLLN4oj/sXVbu5
mVgBy1JEZzAxW/bCrDAPxBATPqf4UOP4howz3SDx5rfIg+AkOuxbfmHzkacsnh4ax7BCe7ZeSr9/
AVbJOEKZy4ED4548CTqBp6/oPwFtDVMoKLP6s880DG7V5AS0IVjgx5EaNKJJJVuKMT3LZTYR/AUv
6Fi+OhCHWXbe1HiXIGyvDDW+utww+O1Sf6eP7qH2ym8+Qly4JL4ayMBw/PsY9DTfTY1axGyDRzXV
6XdPBXKcjyXg5I1sf4WbjkhT9DRorGdczitnndF5uR8Hv7zTIKmsJ90vdljtuRimPtPwhItJOrF2
KIaq/uL5665+snQu5InnqhWlFSdGYGSSx/IcpXA9osJ602ml3Zd194P/w0LYZgjUUdGuKnqMur4S
OysfH1lYtvZo2duUWnHqv+1rJ9HQu5a5lA/BrLb4n9gLxvOvwDCcx2q+74nLF5l2sr08rMjNUzKT
HbUM2ijOsbQmVZaZtH9CLlt3+Im2fWZdGJQDkCg8GzVkZMJbWFdKtbdFa45BP5Q/rmUMaxKSh7rF
GKSZU5ConlNvRHtX2VzrBqNVQsCRnuMq1Mv8aqry3idYF4qeV0Cxs2SJkaKR0+zUSBYxLSQRW2BV
hv2h+o4yF5j+JFbfJcrxTuPkttFt0BmD8H+l09OBbLQ1ufQsDud2NA7++JMS9jsvmrGz8zzGJnWC
vnPD36YfUTsH/J34rsDem5O1n1DUeXyyp5IbHghGLk9zcjKM7BzZ4lmrXCrjcv956cR2WBadFWbg
IMQ5mpL4nJEN0jVrip5hwqhEdsqiKShKEWNgNOoNQtqWz0ifGSyOc0GGHHd+XBl/49iADOawlNck
S+tjy51+GcZ3Ph0lMd4Gjk29xf6LjPZPA+liMEf7dGdaTfqcAITRO5c8P8opW1H85oRt5r54ot21
DWV1Bm6tab5wNUQZMcIEj/fa72JqrpZ15Y9QO8TIfcIKa3u8EuK3NlYGZDT39jQrJLjVWY8sCp6Y
UiJBV/tal22Q9qFdk05qwXzU1MMr+nFF95A5VH+YPQ/nAt0jqe5mbb+Uc7S3mNdNLcFCVbRrrTG6
QNC5VJtcxFPrJSrppGXwuHPz7hXXEmI0Ossuhii1JuDgrkGhck5gBJYVOH7nOOPKrhfV7RqNoune
NhujAjtfe1cusMnZshihUIjYbpw6vqeGtaaIxj0WQ1lclNZeC9mHs2M4pwVZfCU4QR8dQA66kMvR
aLn25PUmVifMQd7Nd7Bz7OyAhoSzESDCOl1g8ZT8TMdh8nmUgTv0A7aZKXKxcIDYWi1gZYa8WzaT
x6YEPeCT5Mr0aE/UJ2X0zKeqsQLDsc4I02YoWwtXSIc1pM9g4A3SHA/lPN+8h+S70hIeSxHRNKno
BOiMxGDpqMh/6OrTbSISWZmGzGuWjIRLuDxjyqGcs4nbOZ9JU413FEN5mEED8QLazFl3qNJqaPhX
SPrwOIwlkTOqOYgMRwc6nxhvj3jIk7dS8IjaQrtaXK7W+MruDbZFfk5vjVHP3mSCF3+wMhZi5iU5
buNwXpxdPnUxhAaeCKJUJ08/DdNCJHn2X5gog3UeGb4VEoEyxRGZCvhH2EV55trAZh+EaSzTXWmU
XFK6cwneNEyX6MDL5FwMfspliIEwt3GzGZeUq3WlPlmRfdCiyw7/0ID9pKjChV0iKOgUxwzkcf2w
1LFoYLdj+fM3bWZSVdFMbK5ZtyMewogwvnXcT8iI8BToRrR5S52c6IfD4wSsn3QZPj4WaM5nk0dV
81jexfw4AY/YI385Cnwr5oahZm9dWDZKq0aYOm1pvCj75UPryrPelo+Nk9PwiMWujNtkbcM42yyZ
9TASqQgpDXZXTbltcxsG3tKAjSV/GTI6xtwgu7NtlU9N/6zjE8Gkqh1ptUl3aZnmAXyuXVVGWCLq
KsAnThWb78M4rK0VkjU4mvxzHnu1ylMpAih4UJnZgalDlhsPlZ/WsJjekLI76RR0cVGlVTzj2BLO
Lm0YmFzXo+nLU2T1driIg6kZ8300Qb8wmUM60XSwxyVZi0Wwi3FrWzsKA28a0Yg1Ji+e0SNO1NOe
cMpwH9UkGHDfrGmgv6d+FN8p2YS102N2g7sksKRsB0H+g9ZQUhsmw7IuRf3A13EVk35trq01qD0V
m88ZFJSV0KslwCvE60ldi9SMH79TTx53YkLSfxqHHbpx1Mm2xIdwnTKADQTS1T+2t0vr2PDuNyBk
XLrbDnhbvrSpecgsVJcyoYmQEgln21rawwwGatW3Br4kZj6bTrzRZQdTaiqZ7pECCsuMUUibVoQ1
27wLRfVE2tXf6+Z9TJHuoTaJFVkaS/HEhK2d/XWR9supMCCepJQxl2NFFWr2JIBE7O/tmWMw16xL
AiarKGMc5j03f3M8G1x6MQu5b6Uc/zqmtwCkiyZgmM4mxnTAmtNub8Y54WWtECxEdJV4Y8/o7GbE
NmQSB4u1cHsEwIChhcYrZXseoH5U4zyjqafonicXN77iftuW5qlVw0MapWKDI5eAW5QGlqucdWvd
OPqR0jEvFMZGiNd2yq+40VeRKZ0D3REfnqk4jkmGjex7y6b1vYMsAPPT27lq6ky7c2KbCZKiyK1e
elTgdstRjsZc2ZOkcSLq2zldzF710CLS2Iq+IxxYHYp3s2OV+y16cRytQ+qIZJX4IFEXmq/ovbHG
QOVQ/jzbe2MIxQXQoGap8Vys7XqP3IXJJjG2fsOv2wVNT24OkLcJI+c790ptz/9jVRgQHf/QFggc
ls66wEWxInEVt7tGZR+xUYykYeTB4UDDnuh/Z51b7DjznEby8tuS3h3uI5LTX8GTXqTqTGQaom3q
RQQgsAkL3OgbzaDTiT5IEJ0VGyGi1qlK+iOscLmPFXkep6c9Gzzci9//DKDguPBGbWDGMPBHb42z
MQqzMf5MKVqbKuaPkIBuEzUXLtANGmrxG6Llr7ijrNL0b1p+MoOqCOouPrr5nfNSjj0mfm1Q0NeZ
xxSu6iT7JylRgHL5Ni9e3Tz9hGfjBaYJ+N/GCcTpKLPvdNo9qhjFIIWd1drtD8grsbJLXwtqGycD
n7Tn2ufzrRcOwHJa0Qu0Fn51PtKUqOZBZ5qbthR3/qjTnMP9ISb36E47WnE+gUx904jyMdk4u9xB
QIU0s81vr8SFvG97ynwihtbN6DCRsGIqBjyybeW7kS7q6udvFJvAgTdiZkJQQnYiJSUWa+7BreFW
SCNi3i6+yHZSS2DE5rZsb1T4/MOY9HaTQrKyvOnH6zk0l46p7oqMQLdrUByIxxBGVsa2WwLBPE2p
DIdZvPLEsWO1VNX6VCBkn4x5bo2Q11gY34zueB2sj3nIXmMYQPD4JsKzyd6Y+PHGyMA2Grv7hVck
hvJxx3IC52HxHgey0ZWbPlY3qzo1hKRA2qRZ+7F2ZoCO9hLHz+BR6X+3FgSU5A/DBfUiBNHqCQ5T
qUaDkPqib92m/63b7gGP/Lmy6+ds7Ik5dbNEd/QxyhoeheflQ1EBIML5/Md8/ImjMZZHcHBHz2Jl
W0Z/1w0eVlTAh/yOV40DcjAIc1PCk8C8NLMI4wDuUr899uAcQWxs49wiWoLcWOPAnqaoOeCcZIpA
OsFoLqO0GeDnTmhqHVA7wVVmrDlE4HO3ep+hBKOFQVfP/Y0fKoDC3UiyHPX0uj2NN7srhkQ7JLDO
/dP+KoplRMyR87HIkXErgqiBr00PN6ZVrfDuOgVtzn53Y0lkmEG8OFSlVzxVzFifps556AXtubeR
hkgUQCZGKUdelADnkI1/dGyO4H62RTXPa5ASgTVZflh3bGMTJnq6Xj4HP3evES5GRDWuZq1zQ8YU
+qlwnyoXy0xHSfahX6pLrnn6vk7q0zhw2M5sdsnQGMYAxvgqohfOw16+VB8MW+6MutxaPTQa/tXB
yu9U+uLwCg5cLcCrkoSX2ygpvxJ1C3zFe6ili0Q0mk4u6Gu/gsOVvRXFC8YrRtUPyWDeoRkEtflg
MRTGm0aSCuZVyZxBJriiCSQnHFkUgJWZSrX0JY+/OlIlsAuQ/ZpAosQaqPSlWpXtJarelfNBXcAq
rvIzHo6tEeePE2/qSKsxTRA5JqRmtyTigAfsuTRhf8JsJLgiNoOOboels17Rp4rkhVy+4ptg1cKt
hxWSNfc6gy4+aQvbmR2wR7/TnPDnV0Dvc3d7+zMDbV0xVuzqa1el4IL6YNCbUzJ1Z9fH78ckZzub
OJjNXxyPAcl2MsvFSo0//gzLJmlQPxjTI+GYJNczT792IH+0TtzOIU+1ee9UNk19LJ9W/D3Pf415
Q6//ddVHwUAr83FsxHR6jG8ZyM25DvSEyW4MKQwr8b5gKCu0D3CVbzZI/RsLFLGaUdmLwXgaO0UI
vA93hMJ9lE1ipUmTnAguElo+XcY3eUWpK6CzJaKm2Y1WPCprjeK0zkWb8MIk/xbDgcxWl3h7ntf7
aY5fcNxvfWJYc005HfDiWmMUyUQyhsLJW8olp321kCv76q0C29YjvjQ4pMlorV05r/IKxab5w2AW
DP2OZNDLnPCMZ8EMGa0zHBqWio09ixfkOApguPQZ6DxxQinBIII5zzeOO4E01dd1Mz0lIn817Lhj
oFbOzFsKYqB8diWj++h+1q8mtcLADpPY7LeyGVbMnoKanAvok2vPsMfqADbw2CUUkZpkRRougNHR
BILCAYQVrWAGaGys+BwJ3jsuAMaz05PzLZJDLuS2vc4VrGv9Hix9ruFbQK+UzdEfn0zBQ9zzqtYU
Ab7bSq5U9eZhVXazcHAJeWvNVm+W7eA8qFZb65xGXH4+cuhbW6pwSU+m493nSBpcIlY+Q0fszgFW
85A8DN+6rOqq3hv5N/wqJpnNxrI/QZ2uhhFB2NUfSbxuqcJ0+sNo+KFmvOnVGj8Sg38VdEqccSev
SaXdOdmysvxqlWYkCucwVer/cHQe25FiWxD9ItbCm2lCQlpJ6eQmLLnCu4vn63vTg2cGXepSJubc
ExE7KKtk01/Im6X7t0oFhA83kQH4Fx4fAzBKJF+H5rZ0k5hOdqxoe4bF7ebheayuyRD/9BxI+EN3
6h42iZQdATse8ZzE6oei8MdRMuxtpVw5xI2wAaEdunGN8ybuLnDSu2OB/1uP9Bu4Xe0O7vIu0yT1
VJd0hS8tBSfLpJ5rrpFeU5x92+W5B4Kn3sK5EPsc8v+FBdjA595p+yzLAWWMBBUzJ9k36RAsw3dB
9Nv4DKOvpVh7PgdvgSSpO/uVrt1T+JTWtLIom1rJj6pgkqAdrXLZePPXnZo4iOnTZmJCUTAUY9sq
+mdCnYFbyNl7xaqJlBkzthHJPNw7gx1LbF8guLBmJxFCSeK0rcOKBQdpaYkLxpT7f9aSPo8s0Cl+
5zi+xJUHLzI9QFvxeiw1cRUd20c+Db9ZvkBv/QLeQbqL1iat+VnpB3bItbIRUsSLCVyPoCm+aOtN
n6q2l4+hb/K45SXDC0JbJq9WZj+dsi+JEPVaYqCO0OjjVGc327zn4RCERJjSrNwXpkSHVa+vGVk2
qsWxAN6apC8aCUShZHg6H/mbvRhXMZtgPpTh5JQdgl+XcUKhl8zk9Ab1qdjIoc1LnW5vniRW0DqO
G1Gf4CGYbFpLu6Dm7eGhuMBkd6YmB/Eg7ZPJepusCL9BQpJfVc9ScRSMvRAMdhxhSUVghHfmjZUp
XErTcQhrv4/nAzUHnlmP3y2L4iltjzjmX1ox/Q0HhNhXKqpezaIN2ORVmxEbwoQtgMmgiL8Hh1GX
EHiAGMNRk0xdJEgDxv1jsu3AgO6ND4MtsrHtlKmAZaOcUN5LJsxVH3LOCAWr/4kJb0L8UiE42n4U
qx5f68a28MLUb31LumIGqi+RQFVzwGLOk8Lhwai/9Q7Txmx9NfQubKZC51McmeBiWu6K8qMr1pBO
4Zn2irRPL5WV+gWpZuAmPYdEp9zHWvfQF/jtBpcWN7o+t76car9y8QUd90tdzG95PY+OFsukbpvb
EyEjDOQ+Sa73SccCYpkNmbmK6gXpZPAO1ij4sWLuiCbsT30yKGfsE+je3Yi9PNffSsm+NY1ybuK+
O+YCP0aVvyTZ7AQLyLWEnL2hSHyVvew2CWEUIdpjTjrSbYztnLH/BJxiDFDc5bZUeaxl70Y0uzAt
nwsCJq9lzfYHi7YjmfCdmBfVHhEpXhDpcgcyvc1BTKJVZ0OpD4eBAd/FgGsK5DGTvzC2ccW7bCyv
LbQSdc8O0gWjEwGtQWz1ZucysQGUaKeG7cbPMNurLmmvWqjGh2ZMulNZ1uecFNA2bcJpI4XcJtRx
pp4O/mYTZ1wc5NqosuL5WbC/afXs2UxwCI3zflQslH/dHQWogQJLGP/uZnwzYCJQ2RCECVWp87cG
frvVJX/KaVbnUTFaOZN/Mfo5BNtpMveNeG9hSF1lcc5HrPOSa2oQkha3N5HWHBdNZ67ps9N9tXuD
KdsOdM1OUKrlNLCxGUX9eR4+0h4UHgNYbsk+mbd1zgkG5YOkL24uJojPmdFQkGsDFzJdNXlBW5C9
1dbWEr4DyBqMrH45RIaMnl5S1OapL1JUiWjeQft3EOjl7WiGaCxh8dOjSORigkTIVHpo6t6hbJiR
sG2/JBV+bUjSb8k2gmYrpOeoPkzI4OAzoie6KgnMToeoHVynjO75kp2lqpLYzuU2uOPsR8GQudUa
mWvFTJ7Kpv2ow9l0x9J4MrnfDsKSbJfc9rQtJsejzw7+dPpkWwR7hHF12vxOujwQxGQwoJOhXRC+
u+S4IomCPv2s7OrA9vNDZdJunMAEkgODzCUACJODcPEaCV3u0OJdiF9BnL+ovbXDgHVeD5/hU1Z9
U2C+sleqzsc0wC6Nd897HjPrD+FhTmxftzt/nLprhU7Gy3xRrJvePejS4F2aeBKjHs1UuzC5i9UY
V/6T+/A5i5YtKUsvM1W3yDi8KvSHs7sbQGMvVIp3+gKUpNyazU2WxNlB3+sU/VHzVp2T4pyxLXNr
qofl6gdYFfb51nfsl2o4SoP9vKK5nZTdfP9dIyQwZfhLWHnKgtgJxrAf3zsuuTy6QnUohymQjQ6Q
0oz0xZpjiXmvdjuQIm3/cOS1cZnCeDbkoJLQBEWQDDMvTvC7xRbiL00OfO1bueqpprjxpNrAokRJ
nzwZ/DVz6LhWNkhRYGnrohwO1RLvZoYKAU2FEZ+fAY0br9cAGZxPYAMMwu0nCuYAvZgLawixy0b6
lLlIED9dgc+As5flT5nAarkV/ZbSggEH1ZigcDCiCwtQ1qlBWFqHL3zLJd1MpUxS3so2jK1unIqX
esifI5OMGsL/tj3ZQIlwP2/jxQwi5Mo6pw/dug0QwXBlbk3k2pXoU8QFsogUdM1HMqMLYg9tzD+i
R9RcgSYsUcwWmbxxkdE6sxjbPMvOKEUmKjXDKaGQA0i3P5gFh3Z6Zj5mS1We9MhJmLwccvEc3RYZ
OjJonVUhrutr7kx+P9ZPYPZwBsNrgd/JFXYjHqTj2RjgeFIBGJcd9MpYPKcxS9rkJ+HdWWuN1zZ4
HZxzurxEeC43unEGI7Btqd1VzHxbZI7blOsyQgusatyua+msOsa242fDQFdAt2vH7twI+IOoPgO+
2rhZF53xQaEtfQypREoNygKNZPbUqCdQjJG8hioha/T5ShX+XV6cv3nGyFCnT7lh30NNOnHS8FZ2
g+WsqVV3UaMDk+o0IOfgjctD6+EgpG0MhuNYKPw1vwoV05FmVy8kjjcgdb2cipK6VaDGAG2G3tVH
kVeXL2y+d9xctqKcgIZ4Wjn+SwT+atCsILlS+VQRGOMUzRwA9sDs5mjbtiChZFv8ASv5qbPlKjlc
aYuCVF1bKB5QFOx/cU3ZKEKuH0vxa0g4D1/y+9JIz0OYvS9Ktceu4E4pCwMpNQ7j1Iqd3jYXaOGn
OkZi59KPBhPNZ2ivLd6bbZQ8zIFDW2RJPJBncsiLcpD62gDFhNU20WUckEDl3NoBaQLsiCZv33ay
WyTwRjrFmzN8Ovm7FaMF4zXJHJZ/44mntU8toNnYvNdb14gQcTIypUBxG+RJNX5tKUnHAHzGg7Za
ySx4COgOO+qF620u4zOdewUfdgdeSt2HrTgSnrnnxGs3sqiE1zX0wfTFoR0ZG2fIM20bcSRz9mm6
fMMf44mX6PSWUhqeLfZv3L0CA9A3kyldF9qIJeurBr5U4ZoEGpnMv5j6ueL19ewmecJqAkVTX9WW
JbRdfyoZsSC92ZFH3JgiRYn7mSwglEUWGAsVffaY+pXzNyYUupRVx4CpPFmRxTrW78IMqS7iQ8cu
i9B3Zrke4ZlxdhQibWdlCpTRumVK9D0PxywN5R0esQNYAk+knCrzKQ8IMOVzQt0UDjD4E7M9Rqcl
nK0djRgvK+9yw/hEN7fCldplh4WovRQBUST0tbMH+HJt+BCOpHsZP1kvOZ7JsXTWVkSrZBZBxSMC
WVO987x9j6aQuScE5ziO0ksNrWRj4MLqOt1lJGJTEh/HqjuW5QKhaRSXOIInlNb1mSPGHnLwlZor
HA3ttGnbYlfY8oek6RyblZ+844Uf9jH2dfEur/uTfCJjrxztuH1OSF1vp6ekhMEbqbepn3exPAda
U/sJdbjtouJxSqCp0trTa56Fxwa/1Ec5N29jk2+jrpc9yZo9Y6rv/VLu6UrxVE35EV0XWDQ28Z+1
Krv0lcjcIjZ6aHoHKo8sQruYWwA84L20mm91hNmKJfYKcYYKTsabMN7bcvK5OLYBI8q4MzOfzOXX
NhOCWZJ4JtPzrGShviFy88LXGpjU/yTLcFowgPq0ntMR06x4KXrpFw1NaZwq+Rnl/KgYJZQ95yTi
+mOIlxn7CrXCJTNEnLMctZ67QiGIYj7X9UBJcovdYV2/1qgUKHNOkzEs70cJS8fUOZdlJHoz6tck
+8YP4KXWxNoyyn43C4SuUsf7WQFygO7GlP2ELRinVqsdI5unq2EA3qPf9mgO2oX+gZNqOEGaUJkF
1BepQMivMzbpAXiHpfL1c2CU4dfq5rbX61sli+tSj08TErPOwblzwqvZKBtsoaSIvCnq/U4vPT2Z
dqlDD7WiuHkTXjWGMWotDpL4xiQ1DHfHpIbJHH2h2pwuGBsz44skMg4LTIMzebmFD9B409gAFSyE
NSlC22839XDW+lMKBAbqlOdAebK05FhJ8aHVuSH5I+A1/1pGy/AxRPKTQya15fWRqSfbQsRzMyo4
msTYt4i6NVRH5pkXbdZO4ChLfvXOT0BZ8ibMUrGFMhnYtBLXVvIcqawEKxF0Q7sVo3avNfrEdf0a
4ySnsWufxI8UR5zL06CzDgmTSC3jSCDwFJb/ms54WtgGzesYaerXkn3VVlkIk86veaLvozVFPpfG
jnj0EpJMmUd2cYbdHtK1nCumh1Y3/VIzjhKEvQFGHrZSJMpyiO/UI2AfCJOLRNeml15kO/tImQuG
uLqpY/eu9MlJgczi1/2SX5aZGMQUXmfklkhednbo3KNM8kKLtQL52i05yG1ErwIGpRTpRZ/F64zk
u00R9kPpKPofuZNoQnvHcOQ7KAdKLAVUlPvmRCAR2q1EaVmRtEEvSDXh/l2W7ssqgFDhbDxwV7Pk
SeodZ2mK3wYfK1rnNXYE5THaWhFtRLoR0lA4Vxuz7t6dzvQTbIZtYQTsFKh54B8ZAGlA/PJHp5/e
yWQfIK6tF2OJnXxiboOgta9lM2RJWxyk6bGsK9P2xyHg4nASMu30BOb9ltTZsSiMa+PEh6HNr/Fr
PABlC9/qqeJ8RsIlImw1KeV69B05Uo/qTwfBk3Iray8Ws96Uo7PtlZgkFP+f6Zp01UIx5hhySTlH
HRxwTFfJtp7mM2Nmg7EaMxq6n+WXvSR5kWU/uEay8EVXmA5qPFvb0Oi2veRIG0tlNdVZLCQNdd8p
SlAm5RqgSNjLLRFlcc3NitddWIYfcvgdae+gaWs5zoZzaNOBC7jXDv1CK5Qd/UBL9TSC6luLN16n
mvSAYz/BP8vkiPNvGRBSpq2Tx2enQlCyDTqfQh7utnXiM0HfCG8UbYCpU+hgwsGTZfE73Excs2ZO
RR3CJd2ogTLVGaflrN/H1Cwy0+EpM13stm6piF1BlwzLEC5DqXQ1EN6aqvdbS6HrxKobTyWastU0
TnuIvx6kk4PRmdPVrpuHlUyPzMYekSxbJoSYcypueEqBOLfVS7MN9eUeYqy0zMlTJyyApmZ88/x4
DCnhq/pzoo1nCDl8FXSJpXGQQASt2RNVxAMpAMu/scEDe2JgtaUt0XYOwjSlR12LEm3Hv5RD8iiP
P8qqejaM3rPDCHt2zG0yM4zTeIzUrI41izLmlFpXT5rpXEMp2llFMEW3+FAU2cGBxN3qBJwYJ0O1
u8wG2zNAGKxhHrWpPs3ZvbXGW9ix7KcOUqkY9Ve8IRCeeS16Qgaem+RRjw9hebU57ddGstGIfKdM
X20J9IUq2ztdak+0WD/3k/KcMWu0Wmwh/Ta+zfPIir4N/RxXCofUv5TijiQXwaT+ZcVhxsFt2qjq
OtLJ+JCwCQhkp5GKPVPnxIqRgJO9mctuIiUshVhPlUuyTUA3uaks8OZqsAvEI1OLj7BwTirajFyp
50zHxt03yBRxQx457Z8amlXKMHyN8qs5WnuLgllemPu4DX8ByG4KS/G0Hn1My26c/jHkpPdRakFr
JTl0toGUBJpLUDQCr5N8VlozyAgKDZdYsg9NOv1t7GcCo/jAZpMYfkvjdOUgWK72euMkWWJkW1Y9
t7K2owvxuTKqu6zXVKAlu6mh50uhRSnFqRlrEQmJZsHQbe66zmJv0VTR6qShuZkAna5ox9Sm/LFU
vm1Nw/UMLs0H2+F3SgKsoPAWQz8pdnqMCoXoVPEajSwoZDV7Qt9/Y2d6Mlvjq2i71QO/7Tr5GsrF
doxZoXLi5oGzUzqwKpXZYlbJI69g48M7dYs13Oeoe45CWuNVHGWa9RMrHC+nMrvJIDBzddqTLtoZ
zDqt9GUlXE08mLjgn0erPfQ0eBcjUgW3hlK+smXkws/vSRMx9ofxVuM4EXEym4zBV6gly8ePPJ6/
MxGoCy1KZRP/sLjZt1p+Zvz/J0LOAElc0Cm6LmW78E4d7GVoOleq239Dupw1Q7uC53AxZQQ1dewT
o0WfSgFwZV461VGdFrdQPrSIwFBjJ0DlykOU6kzn0bALVVvBpNl84wim2R4JRyDuGcQBpBWuJQ3a
lc2JKupDlOSfbT4umz5rblPGy4xOLZgH5V/UZ0Db8z/drv7Zk/jQwXgzrVpEMHiUt9FTOiKDtFco
+uhKCFwJscMiYntP3EMlk7Suzgtl1ycsZuPqrTCkQ5KP+Gf5nlj3FqXBIUA1NmMq7STyBB7AuEAy
EwwOLXeN7ShPXTT+m0PzW0NKaofVSE13EfzTg6AwZMjCk26p71ApKC5P5o8kq04zAiDIqAN8DRK7
KR88Pva08xZN2yS8bgh5uyNvmJTFW2y4k/NWVNOBjB8ZXQ6/+cIRNpOPoWrgdlMskmNqfKF1Gt2L
LlA+Y03DfYKtJYos7iuW0sgJFRHG+Z4z8cXVPhx490S/qoU6XB0ET4cx+VpYgbYSIzqevGgjFznU
WrurN6rQfi2TtbohF6Vn3hyllr1RE66l8YhliBUg6PD9n9gLvLIWdMXAvAgrdI2FDDbrQanyR7n9
ajR8b86OytCNlOc7maVJVUsXa7S91E7p0qZWsk2vmVU88G/cskr2y5mY2QjxKir9Cq1N6B1Hacv2
6qq5iiy70Cvylu1pyOvcvm3O6ZTuE+uHdCV1ouG11uN8q66SUsXbOpJuOGB2S0WELI7puZ2NBps8
9dqh+gGnmFiAJnbGDKYqJGSuFMaxsXZGVf+QWnkit4ZbJa+/OFfdKqevtl20DtVGS0lj+AO/dpfW
4WXpf1vsBd5YOgqDNZsrp+HOJNnllM6jTYbzHOfuNIAuIvWMPzYJf/ESu0q/fFhZ+NWyVgOB262u
cfjGgSDrHZLz0TUsXJp2JtR0SmYb9vdLRk4T4ywNUkerfC1XlJYzBY3h0DVjN6/UEbDBS13VftTy
Rx9rqxLGzcmlHFnVrnXUdxWkHbveaCtlsCCNCUK18UxA/pA52GAozBM9QhtlqaeoAx9ozw+AqMWg
IiMTeln06jEZ2OpaFTBoRBscnjXiO0uIMDXZd5XJh5y69d4gXOSwcCGo/f80/e3mn9IpsOk30ITr
PS+rLzW1/DjLGUKrJzspIVWz0y4wQQLIYnSjIQGzWv8gYXatLfY1Wj4f7NZ+RNojlNJnZ7GKTYHP
uUMlhC5q12hg2D8LKm4qBFmLXQ6T9OhPzcnJx5uuxB5Q16CEIWnmo1dA9umR9ijpvQP/2hAtvtHi
cCbSTkSl5TbQ8GIJCfQ5JOgRCIqpyKdFi55EjtcRJliuEbbWLonKaKbXbITDTUokNtKx55Ov3RWU
PpdmCs2qzT5l6TNhdd0YRZBoX2h7x2kcPZu9B+ajQ+6QQo10PnBxMQW2J816XscwnU76ld5lLW8s
loVgwb2k+z7mU5xpUmTmrWWb5S9EqZwnW2IBGY3R6ey+/U6k2I01Cy2lvSd8sy1FxGZt3iybn5DM
p0J9bZYbeQhXRkYU1KcKSbpHKr+0of+iX274zm2fKC3Rw6J1GUNRN3IM2aofC92VE3tDzIRgXIe1
PJdRvhOkbZ5KTZ+6tqXcJO291tR7xZMNU4zXkH+hRkQj6JTuYcmyHsWgV/Q+9YsfncMnXfZX0uE+
vddemEqRV0bUqFM4m3dPeZmzkUkRJtF9FkdnMz3XF7mvtyN57pjNc9gzidYtPYd23rjJPR/TvaJy
tq/mO9HO764E7YhxN52S50XpLlV04J3Lpr54kdn2mJRrSC30bsPG/uOwRccXp8CncOJ9QyAxxGpg
LC3XkoV3vt+AJCuKV4PwCNIfq57wLJFPaOn+K1Iy2np7GCvnOiiXdnnRDXVHhctRxUclnXvnF1Sp
Cw6X8Uz41oookNgMYK7QBAbfnMDybCOMisBUGgLF1pdQNV4Yl6QWD0OT3/uFDbEZ9pD0PuKcxvTV
nKrXPfvP8QRB4MB8knkwlnfplN811ti9OVz78KBUL3TYXI1Og01oeWK1iMdE6lU8lCrfs734fdE/
TQLXgwG/x9wDIPlBZvaLtUKVkVzHOKKDUk+a4aWpOQ4tEC5qOA7iDwIZWQaEjKKeT6lW+/qqoebR
nc7sShvJc3Mo1wAVbRTWa+4sWwEi3VclwyzkjEYXEWxN5UZbUrZhh/llM0ArCJ1t8g7u3u1r9r39
FDmrkfhrhTVxUnPHbnjClhu7eWqyMSVnMUsg6CH/MFspMiLEPGzLtZuRZFnbxqdZNuVAN2IOenrC
yiy6Lr11zqfiXs3Sh0J5lyTGI101d4kjqEO7/FoGCcknn396AZTRME4TDrk0gjfVZ8ZrA7NRzQUY
DTQR0n0Br51db68w//BYmpCzHjWvip4ahGoovcpC5Fa14wBGqGslQowQkWYMlPPoPDRA7wUOr5lR
I640yFD1zqSxXsYOEs6pH2FUUYuTyJp/jS69OSBr+4xBJRoPpr7seo5eWQQBDhoZmok487B2O5uV
Pfg8T3HmRxfGn3oxv9TsLyRumlgtnnNeiFUr7WlQQj8bKOqhRZEraVOPOZJDaF5UlplQjiUPmC2P
s2UA+CxJ3Va385AlBh6ZSbYDOG67icQKZ11S7Mq0GzE25Il5GYdLqRD2yIDiWnN+EjwYtZaIPCUE
E3ZYnSK1qZxfYin/Ik35vswx4ID1V2NXNJe0nrFm+TT7gjhzUFSwB3MUN8DJKLJzrbAPj8pzK0kn
m3pdRfsQ0bvTMMukxZejrhSI/ijmmuIHNaDTQOUZtXyXpvI8t44/FVus3XS/n8Jx8Kk2prqDdhLT
/hUymVgSbfGmtJVL0i4Y6WljmUW/C83cVy34p1aqkCxonCcuEToVqxaNXvvUJFlzqRYKsjSmSBxc
V5nR09IYyTZDVo9unBp8kTPnVuGLPEi7mKNrFikMjIp9y+MikFLgOoPNa33FhUgzW6qWXdIbFNRL
F5KYx21EuKEmna62P+w8l8284nJQftcHcKEXZzBeVG6z+dDP9dQdiJ8c8JfubOwDlC9zCTcvof2H
b40FeA4xma0cyzuaJzLI70lPgE33kFc7tLxZ/qfMuPrD5CQ6nZvB4dwf7WTlzdYngjb4p9KAVS7O
IsxRuRvGqPHZasiMXibW7A3WgZXs+Zo2Jm1nR0O8xvzopTql+U8RPqx0h7zxlzAylVl1k5l7k2TZ
R0UZpFPxLC8v6dweMphtEAhdDKfu2HfvkS4OJDzVGUdMWRpgSUCcshP14Pm/ggR5oXTnKaObeNLr
h93MLj0QriRhLY/Uz2gWW+75U6/VQGc/ovYwkfMMecWVJIeJ4cSp4RbznTZi5GLOJn5OLyouNLhC
kNNtfwBod03Iu+Nzc1lwbJ0hO5iT6SaFfuwiJIW2PdBZ49pDuU8UbibkrjD8y4s+cPoCu9SvTKap
iChF/gcl0TfWygDC9AZ0aHu52M7wIoutala7KPznALSMOovdNO/e1teGrzH9spxsK7it2LlElAEN
3ElqqvDzbvrwIc2SG8FdbHjCiOpTy2XAP1clbh4mqGGjNp6ljCBftktbsdZGbRTgsl6mGw6HO2ev
4SbZxKP81CYyVuZiW8o8u/TcGl/StcJNi4vDYJUeatYJIO7WKulBFUTYkic+REAOeI6cTwSMp2J6
lbNzxCtZWiPB3BlmdpMwCI36yMmEDZY2gKUaKPEzd+l4X5+CibVxY2l2NSm9WPkvL3hCFFT8zOO/
goIrCal3KP416oQ/AF5fld21+sWivdb+l6B3qtqEW+VYldeOo3cqf9vmDtSBG+u3zgAq7lBIQxRb
Tu5meEkxmPN2chUqWc34MersheZnZm4VJVY0kS94C2GLVcXaVsQuQxSZn480MjUxuZehbL8xF35Q
bcA/KexATcwb7xu3u1A5KTDNkZuH0PmWlsM/1VQt+gFolgJ/krs2W4udlv9w8ooy0LrcOyptyiU6
W9d9qkNqPMbJfoJaEAxE2k7WSHhw7OWnuKouTU9DhBM172KITS+irOt1aOZfhfI8bMakxMLE8UyF
LBtom71tPGe9Ed5IZFAksfDZqrL+seTLXwpoJpY6fqDENNaSUmLzGAeiVLF1WHC4acZiy5oorHaM
nDYaxdxPLMhYqAw/MiHzjTnL7c6qrvCE6pciv6O2zz4SJYbZRgBnr9sCtsLD4OE6h98jD0CoFZX1
w266Wj7FsJOaPzW7UyM5Yr8unIeKSXEuOQ6Hha+TrFZYX4SOtSnlf7n63s+lz7ZMyByYStd09gKm
n575UEeM+mvhwT8gq9C4wgEf1QFXgwVKZ/ExUCEJd1gzKx1jIx97ZB4j4510op3u1BQSR/NswpcA
XB9Wl5GrWdKk/WzYvqIGNQIBDyEAzMBQ3LjD41T5hHkZlC5iZDv43HKwb4w/PMU6lSUFsXBzeOAU
dfC5gphQswW4dyDrj5KAnxnuRQlYKYIEQbe2if9c/KXYQxK474RHXcP5J6SeujAisXjmihopC4p0
/jeVkbcyzMydHnOXy76gvXD1wQmc2euJNuJxjM1ncv7S8azGD5reeSkc6vi3Ey9SY3u6/T2N23S4
ZWyDyZQcWBmlDiZABSiAHfJ3u4fi2NA9EqIcVsu1hkwZNaBDx2M0UnhH1BC4OYDvsT2nhGz6udnQ
ibe8xMNfoxydv2HmwKscuFNcKd1X9XtRCyxYyalEyava9NiJJwoPIUW+ldjQVACVKQXMC0ijxi8H
7i1WkZzVNw00hVB+A4i3seoPQZZTmr0iP62VG3rS+B17eyMePJYt7uolUFCqAYzuKvNaN+w3sI6D
H2bnr0ZPefgE9dZzlA+QB0BhNrCk8Ur8kjGkV9AFveqqNGXwDXdf/185LDPCkWShXAVKwdRgr4Hy
ndkMeLuokuu2VlJ5BDpHVp1dRXBeuZrGZ9Ta3qgHDuyxJeM+4IUEaZqDBJi8WjuZSqCbl+ymk0Zs
BAYdBpAlPQA4Ipuw8M530z7dS7ylEQ8dwseEr9DIoeWgMeLrMvD5HWSA4TkfTUG0Zia93S54D5zC
U+k+sPhosurdXAO84d2ZWP6ySIuYR9PqrVIn7OefuUa6gTFRxJfYOpVye7JaznANz0rJjYePjk9Z
5yWl8pCq+d+RrF5vXSKDpGsF6cuCqdrubcxEdMJj82PnYndPAw7ywvjCKRDKvCEoVcpGSGIJKV8C
HhkMiLEBKZu7yegnZhAyRTb6rq0RnPDAcEgEvUbEzuRiuHTjIwRMIOCoFfUvjYwUmeOOMj4FdSAS
o6WRAvdtN0uD2QTjKH4YCCgRhJLEL1E/1wtGp7+FVXG1ozUb5Ab/XuPL4lOrKeWo5y9Z8Est11Lo
G3AGou13vf6g0ZPZl2tm+IdNE6cJFlxEJnSgksdVikRqDnitUSpVZFStz8CxgECcQRR1B2sAuYiO
v0wYqxL85fPWNjhe8yRJuIcb4gw5AvPMlEaoSGUpHcekI3C3OdW9isu7UNbrmlipUTKEKJnsDiX2
P9Qa7muZv0Im3csYpNAYZQjsdszySu2/O8kECDIvL/SQTH3lLewva8Sduq82knoz4HkhR/iMd4nY
OmFNDoX2EwhJmC2LXtNBOhHVgbPtVY5YN5EsXMMYi4EeT72fditrYy60oEkzIlH8oqgEnpTvR8qP
giaKXvSk9MQoO97EyiemJXOLH3t8g2VJ4LP9oTCYuZ2yD6/KjOQp6eXX8BbWWo+0kcqvUdbi+kvz
e88x62hYw03DjTyCHFxhKqnJ5tJE4cU1iznAECMD61tmxDiCFd57KYsjls74uYdFAux3UtJn+qUw
5VuBxhfbo8Fx5mNVVLuzPW2hVu0XBCseJlghh2OcX+rhvSfIGKpPWvVLMm4TnfvwFSf6AZQ4HJR2
H7LF0fCG8arb2jpbWIXYoGwUb5oCGaSw4uz0/39pCL3ZNChHnQOcgkruaOSP5Ur/l4HEp44Sh3Ak
ixiyofIdjdHgUwrG0SqEgGSMzlU2Dab7RPw6HPk2fdl6k6IOl3U8Qx4I0miQXa2DnCFRK9eoDobX
rEp8rYlfLI2Wyj79yEx8FrVO0JHwHQnmXttyGffnwmGDZFGB9JlCrxIJE4/lZRNxkKha6psoQ0Qe
3hwWuaeOZuPoZa4RjGSaC+qO7aY1kxaQwUpZazShmXlYtMXsjpUB2HAg7riUb/ESvo/dfKoK9Xfk
8n2VyG5CkYuC2cyBbdf1S5q1+psFK3erS9kJOhLTQDByPaUYfMj8gyVckZbzkmN1PvQ9sSCZ5Fbr
tVi1uIcdbT5musLijSdyFZ+7pbnRSv7SMJcbOt9df1JkIG04SeXYfgd+Q50dfLpFKno3NIzbP6St
J7qsRZmdywKGete033N4NJvps5spUcjDS6z1ZwqZo02TIzZaqIW284dzp/uPuTPprRy5svBfaXht
GkEygsPCvdCbZ72nKaUNoZHzPPPX98eshctuwEbvGigIpcqs1EsOEXHvPec7sMrB+8TmsTQDa8ac
XBIlnzGMXksKO8nS0BOLaeunjhMDibCRon9eowQYUGDjJRGQ3wLRvw5d/WGoCKlssxgNsZBYPTBG
I1dgEsPD6qf9wejUQxaYUB/fa0SVZcl/7tj46RTW2ncl22tHjU0e1l2D4z1jx2Cfpmv8nUbvWn4b
xY3AaY9ArURYbGT+Ti8eM/sDXDkMk3yXiG49Zjt8Dqb/UGJqwPG3VEEEXhC+fXrSY2YT6KjJHyFj
gyERss1iWZjkf/EXKlV8DdmkcU5BvHhK6C2SB7gsBPOpAElig8BowxkvZ5GfRe9O9quv6f437bOp
fQ/yZfL5UACQLPGrQY4ZZZLi5ou3fE92F3K1bPOcUtuMsb6pcJOoKnxKx2pN0tu6876yuFylDWeV
MSathnN/sPb8mqQstSOVgm7keDZBJkBEN9cyUe9ReDN1alD2Rx8FpFGgYIhpj7fxtB3YVkmZovQF
RAShpBybfSLEirxaVnJ70yZM0yahXkN7uGVDsdUlCqtSeZ95k+3jFtC7re7K6sRAc9mhXSqc6Dk3
DnpJF5Q6QYYCKLjNbr+V5evovVZ59toRT2Vr6UPlQapxGPJh7qFLtMyuKW75xCSkLQ5JNkSRL61b
RznOzBQG7XWqocXFTbn3MKBW+nMYVb9CBZ/LGu8aFm8bLEb54aY+maTZpcytPRybRR5TcXJg1Wh7
mSEuYqelo9BxaLBRMPt4hREh9DZN927th7tA6y5RDAdvXAqQ5r4hzxXNLMlYXuLwdPyzVbN06f0q
i3HVtsvK1549Jh9GWWxJkMZ2nwJotZc2eoqW6Emgvr2gezcT+2HstE1wCuVVZfVm0pk5kd3DP1pw
6QlzZ+zaZhqPCrhbolxo9HCg0l87HHN53ePt2KiGZhNIzZq93VDdG4HUi2gDn4JtuyM/xYbgS11i
eDiFke9mlnyOuQEZZayqZmASI18ig7VpRNrbbWIRnUyKcMokzbeWaVqtuqp+5ojvagGX5JAaNY9V
s5/n70TcfHM9GHx0nBQSD3dCDVYGH8z0NY7fTDP3JOuh/DgJvduGPz9BZPI/sxPUTzAIVmSmvVW5
eUyRkhbyEGgGNF0eNmQkSVesAv9Ltf2cNwtwxER59sT6f1c7PlGP7msTPfQJRxB0jHg/7j1qFssY
7ts57iK2rvBeV1qA7c7yMKdzXh9zhq4oMip2x9bT0IYwLTXi11n21Ap9Z9neatCKoxdl97N9kqis
AsIjIe2YE/QdElpyLkE9ifcsHvm5iHSFNj2GHcvB1O9B8/3SOQpFGpoJk3GmsNelkRLto2Epr28D
hDn2lHJw72g30SapGXCZAT07cZhV0iL4GKAIWB21TVBeHTAZ3Qisx7zmGAPwKOw2AAiX7tB+knP5
MB+tdAQncxDSrsR/42ot6vDCv0N1vzQMaz9g/s9AAWjRwUCu2/jOjsWF5wZgoka8Ksd4cmIOMHRO
Ne9wBovQDg65QhwEGSV35C4t1UahZ6bGrNrqR0MwGDWkKBj6Q00tMHonP7vMrP9BJO/FlK3l1xBc
ZN3snKE9ZxmsQ+xJGEl73ji4Gsxs0IUZ404o7Sa74cCc7VhjrkjqEqKYcWd6UcPJO99l/ZZN60I0
xKURFLQkvovhwZzAI8Sd8x1QxIbti0WGUgR0DzbUEz6KbYhQoqnJLMcTSBFpuV+aLOA9MbnUbvT0
MtdcZ0bxFPXjtv/MTXtjYwDChruzDJdLHY/b2gITaVevrUsvZmJa8zyIrUtNksryEJAOQFrGOqyu
0eC8RGN+Kk3inOb7AxdZOnvlPHscKwd9utizU2ae6fB6OPS3mJqQZHjRnH6ZOL+CfCOn74Rkv45p
hRUAYYjSb8KjHk0efg13Ay8eR/WdmPOy0EYHIG4Ied6MgvAMu93rDQKtRvuEqXoPUKnRggcC4LeW
7Pd6i4YGDKbehdtOIqrtknOTWFudYbSPbBUDCEGAzExyVLlMvckduCvXhD49Bj0AItVtOmlgB8MS
JBNk+cFCz+7Tlp5hnayxIDHngo+w19kEzG+/n/ESdyaluaV5qzh6wkPomPY2LiAU4VGxiY5we3dT
d+W5Kz6dik5WwKtPeVDC2+kIR6H/5XOiNZtbU5QX4M1Uo+3KIs041nUS78dLqke/uulS0ajPje+q
fSK7AF5NPOsQWFM3RlDsG9nAjSNGIRsQyLJfo+cVcbHNqEviwv/yM07WHH7cdHrxp7Odim9VrQFf
b5JwQh32rDoSUw0Uyx8INAAIefdT0oJ79r4i6Cd59ZqlHyHTN+zJAXrELswuAXzSAx36beOnC5Kq
F9xH+rZ4oMPiudevwKUArDKuQX1k+K/2OBdc/sr60OJm0wL9EejK/KTdEIFLMf7Gke+t5IyO8RGD
D/RwvI8Zrc6Ufih9bGZ+bEXnnICEXhvvUO6lsqG5/RZL2Hrpm5HjK43sF2FD0hx/Vd53nenLhsLZ
a7Zu/REXw4a4iuUoxI1TKulvTDSynW29INRaVzljfhcNMcfePD7m1XWyk5tmPfSO9q5Z98nQrhjc
3/ktwhj7J87UEVLNHe7KovTfM2SyRhutRKEBEwasrfXE1YC1m34Mtvkh2akB7Q7QHo7bm1L+jAFJ
obm2s7DRkTBt5o8AK6H4aShhyTGuGdaCdoRJhLww33XUoXDXUJ9H63k83+EEccvzbHOzCPU2WcwC
tMtJmq0dMncxBr4HBjT6tL+lfrRQNsIiBhBasfZ6Rgoj9jrroSYwuHPuzURdZ99SViJJZeY+gIQQ
eb1WYbkFA7Mfvr0CUGULeCMcCKLGktCqaimQ0d0xjIQ7I9dIuXZE09Pq6z9DQBnUeniRKzdGWQii
HKLgNupOQu6qJwYtGgfQZNtd+aTeJA7DecAVbEf3YXJFCI78VCsV7ZhnL7hEHSC8L0HHzV/Ts+3d
x6C7TNOmj49hgN9tab+5+Qzjes0R5rUVc0+jXGkVK90eeuHOZKWxfozBXUvm6xKCf82O5YzHTm8X
FojlrubZugThPKx3yaGmITXER6aXYxUdSqJ5we8dnJp+kvpCDsDDg/7e5XigmXfk8/LHWlfeKc7H
He9VsCFdgAZNfZHdT6YJVBsnyZ4GE4vaw3wK9KC766sLkQqNXx9sNvRywCrbLwzt0gTFemi0s3OI
micLiEdsPPn0NcfU3qHVt9M9wMVllOqMjg4VI8eUkahzbvjpQzV8CjPVNiSg1pd8eEt9OGeEnp6R
SWRLDVSZ1VbuXdNHh26sjH0YtBH3hyolQ44HvYtTu40gYUzUSqBg6Qgievb5JHhrac9DhiKxvqM1
BCcIHUccpcZW77NH20U7LMpwOcVVdpn8WlxR1S29qYK9geVmpaLCXfmxDrBQOgR5j/RHah3aVYxL
fOkgKUC/QlJjtnJrFNxpovD7w8YaAW89iWKD57UBAM6KUDu2sR90/9xa4McGKG0s2ZoMlwQ3vzco
75i8p78M3ZvWtSK0MQ7XXmD+MBN6b9ssOmVQqVnw/b0Aj370ICkyvHOpGgGuo27YhwC+DuSsKSTi
RXEKNJWSQ1EnjHUoc02v81+U7GABwiXa/P62tkGOhW6BMnT+VbwBpAaN5o3shvQRXbvFyb5GPPMZ
5WgB9C4aL6CfrEPcSDTRWsb7o+iDqTmyw26ya0ydssMXI5x9oBdkDMfQuJpmitYZea0LaeX6cmom
Z5OPLh2MzFEHWsBfoRyhx5nOm05KA8er3lkJU2gHIgyBIMaTvyhJo4AvpkewUEr10VeJODSMlg5u
3v5kgDLXdSvSZatHiEenHpcntCbcX+6wrQqqiNGY6m0/Mssb3E5tXTu9d4ex5IcqGKWO7607BZK/
LVGkGKgb3RkK0HVFieq2ig9WHRU4HQqbzoup7ZO21fgLdtfKJK42rbtlGAB4DObenHBAqybNaOz9
JLO2FTi6ONWsg413YWwhJ+e2OqTIZHkM6/syC3LMvvgnOY+Cngn7C9BhZ99UdL89MYScPQy5SQM/
PAbhWfWTfsjb59CxiiMIRqMNUc2YZou/lT6ZngHFtvWQvoM3IX1ry3KX+VtocriBMButZVa/kVgL
XpUN1yJHeSn9sFo4Fg+2YBZ5P7VXLhzxutViCMNqN/EAQ+iEqE9SKGCzFMdupk5K/MA3YRHLi1dk
5hMKGO2+Br7JEdBnstcaznay2YYwB50mTDuTto5173MQBRzMhloyKPp9IGOW8iJ/C5FanSrN2+pT
le58K//uRzry6LUhBnnhoR60vWVj8rO8Ml9FhlxlsFdXlKq01bSERMu027O1PTQQcTQPZkYgGJ0F
XUyKOS9nKsHguKb33I45bs64pa4tZqNNO7qoojYEZXvbRuPEnstDOSnY9rjemMQrVFipx8lgQAgB
rm+Y4llWCNWAGOtdgEcG21d/wieN4YmaodxVCX0wmc3t9hCzYW9j7EhcgUWESfyYD9MdWCchRg/r
y8VnVrm1DfA7qf3azBRvZ7Ywyql8VBrR8n3amZuhrJ8cEzNblBYX6H6MDfJBwDnO5FFlTzV07F1n
IdykwbjJE9prOfhFYrTec1+eklaM20LRQTI7SLFw4MlNYBcl4YK1KpXMXzUAqRMJwiywQCIGAKfQ
TNfM3sChjgFZhyRpHWWIlrxElelJr3qxONBsRaCW/WyEDVuKvTgN51APRrfEvZ+NZBbBsCSLoA3W
dm+0ly6ouwuy4k9ZkeI2gebwM+OUVnBc0m4kVy1E5RWyZTnJ/cTDcIdOyyUzExlvHcIVdHPnUxms
6HGgz5Wjz1EpJUwntaFVAx9iJGvNq0PyWLXpM9g2JpvY5sugGdaO0eO/twPCO7T+xQgi0t6zWKzd
9rEIRXk2g/BbxjLcCLylqFo1e1m3CiBbTKNC5EAA2tDejhhXnmLMh67dT0tDy3GbhtbN1RiimXPL
onGfw7qyVoZsv8qkYx7dCcJ0tohf04UZ62opkI5lKf59UGXheiD1g7OTy+ubttpKJNoXiQ20Cwy8
hMAqQpT1CFLqkUixwoPINprOL6NtsAsBGSd+Dm8srb67aK8B5TrSSF9WLQMcNwNyKBvjSQYWrgzy
6+6UGL700IQYF2YWau7saaIIS2jUQjXiXmV+tdGmk55SrvVkezPyYEyEXvHZbF1s+AV00t9M+6wt
D0UwvJOYSRS3oDypTOSr6WwOnfL+q2/9/MSsOT9F+s/gD87e0wdrU0z2vT7E8d62QNlqbXTUqpI+
kG6uRuDhd+EEy7djAMfJGBd3O/Y7aJCHkabXsUSM4KEO8WrxEND63rlNTPAZBvcCUM+d/MC85NzN
z3jp9V+xpn9qub43ffDCTm0Vu4kZdYxWyI/VA9IPFcMnD2zMQJY23hCVyatbvo2+saWPJzF/wnzz
B2q2NtCtu8ioVjixeqiPlbcqZ/O6P7A1telGNxsL2J3Yc8/EyhVZsnToszdlfvaKEtU6m8vKZnxu
mNQuQdoScwWPOeyRBUM9kxQCVbcPLNgXKaI1O5rctZ+4sOGlhqMccIwZk8M+OEO9COP+LrDy/fyQ
nycFtkujsYUqrcb9dys1099qKNrsArh/HrP4JtoRNeirYxe0lhN3MflFcqIV2S1Ml8BFlRxK3WMg
OZYlhgXSPSoBK0F7sQa5T7PcwW5lsxf4zQZMM6WA1q5ccttBzqUFVW3lYBBpoWzaBmV4jrbJtUWz
S1y0gs1bU9jyJHNyamoUa55dnEvS43ErczBjf8qXDKBS+vG+v0qIl9ynXviq9A6nb8LKGWqzXSw3
4OMxyqmG5i1omp9E2ZygMwkQOKu3YuRkoeFAWoFcjw1wZLVb71Mflbbu1+HKpd6XWRCshWl9F779
ElXGil8OFqz5zsYTqN6SVMfFyXgWF+lrUjn9YWqcGwI8hX0N3qjluCDWFe9S21n4EFEAuiX/vWF8
OToFmydORukpQjnjAVwFNA58KrjlHaem/gvKLxpK1ziZAUqDr7ZtinUt1goJc8Eu6CnicA0gkH6O
sLdmT02VIpEM4v6+a4tmE8TGY13E6pQRqQDiBiEsvGxBS4gZ4z26/BNoa/PJ85m89goAclvLD5hU
+i6vcZcPk++eplmG3VM8qM7YJoVnHhQqnYifcSxQniwkv5+4lrHZjuybyJLTZ6CE6bqE+Ysjzb+I
EvLjFE/cmgKerlF/CFf75UcdxxoIgFZeVugh6ENW5bAuTfwbUYMokr4FkOnWAZIfQhWmZq471dyY
OuyIZWyxMLn7IALAb4bQvij3Qc9SOi7L1OrhKw/aunLUDG8zjwJNCJPW5g5qDJW0re+4hIjPGsbk
dhgCiUytYGkNHo7XmKcH2C8GQHnR6Z/chUkYz/jZdK0nl6os5FPlwGTLAayGhhatRo4/v2LxFhBg
+krrXiNVYCly5GdV0pX7JkMtIQ3jGVPAQ8m5kjT3cK+oHc6A8c9Mfro1R7Un1PIkuRnosPKaT1SM
9nqyUAMA5gaaZ9k1r5bFDKA+dWZ+nBR2ihH86sIWlk4tmpioojX6sd5kvsFUfR/Gl64ZrFMT2c2S
s3tRGl/ZkIrTiIhBV4wvlfBP0CPqAxnEV90qkVvnFtAPCoNwCE+2w/BRJe5BF9qrN6Dao8ikl6jP
hgT3aWzTuUXYQ1cc4xttHhqbojzalgcXEV4csHV3X/hi12nULeiQycpM2In62DwQeB5fmLQuSs17
LSCro8dZTRYsvR461V3nauicQ9RycNjczqVbQSrevT11KNxD/7XvySp2xyvJhD46kjkYxabTlFKQ
R7FrLGXV4JzVgm4XEpouQWKh8zpiFoDjo3evGOB3Y5iY69obvzKhqY0dHjpSrjLJIKdxzLtWWYzV
s/aHeBU8LSFdpg6db2Yh2QlblL/cPuAQRnkkBxhPBKsbUdvVW+9ICozcA3TmvxnO+MTeuakpxrfW
yNrVtyDRzIbwNyMLEZ838EuNDoNrXxfaqWJqmA3xAOPa2iXVyIqFqFc404Ol5+4lHYwluESbDXwE
xNvQzAdYQuQTpxY/qxAxwbVC4Jvs0taZtRHha9D65sVG4FRoAcC2Sh+3eNcglJj9c9FgygwlcJls
1jk6+rBzIsC7mZP2W2YSX42goY9ABEx1pFvLGHOPHtQ3JoBAkwBFbntuNB78tLabo+21xH3zcQkf
OMnWaDdTqyLUvi4SmqgYt1rq6dg6TQYmijMfjzLha8LcZG20LowH1O4oSNDA3sVl/IFQnAm95hIx
l7qXSsUPQYVM1WSRWQZWQnRBJUAGDhAADbtqN46rvgxV0cYMMvjtpXvMmtAmvy5eloMxLQeLuAe6
mQffbIrXEE1e7JYVRUCSIwJw7w1Nwwu/GzRMDk0DDmYik2moUBTSiV2GvM93aTaTq+Lgh5Qj2CUR
IqXJhtk74Mbt+3pjo7srTXkuhvpZ+BrpPkVwtSTaxNiXDJzR7Db20L84kPYbOLC9zzyFIohcC70e
sFsF/RqtNPberDrWLfoVw6p3+mT9VBDclv6Eq53GztJ3u44sS0qVYWjvBrc0VtQzyDgJSx4b2DsB
MbN+5QFZ2MSjwuSCZxOn+yfZXS4sw/zAc2Ku/yrILCDjp/NXgX7TNftYYE/EOresMBgt7alBFxPu
ZdX2655VcpsjL6uhtC/9ESElvJlmiQ55WCSTu/1rnkQGUB05LeEchMva5VBR2ECsFZhyC/0tjtTG
Ri0dh6+Zdis8hCl5WBNAaDy6ntVv/+8xrqjj+Odfk1nJP/3MixFCeND89yn8rPI6/2n+9Xf9P8xv
deS/y29dV+/Z5/ef41vn3/9HfKv7NwXIQ7oWSlUiIN05pLX/rpu//0VTf9NN2zEwiwnWR0s3zX/k
t+p/E44QyhVKV7pp2cZf/qvOGUP+/S9S/5upHJty3jJ1U9qW9X/Jb9UV6azoD/w82339/S9K2lI6
Ngcow5KC7+Z02eLz/cbiXv/9L/pfY+bG2CwzJG4pIxki3awV+tI5GMUIoKo2wTFRFRaY1u4eOFEO
ffZmRj1vpIN0lZSeaaRxCqMFzYZ/96eLeP/Hh/ivrE3viado5p/2vz6bkiQwmsowbEtwFe1//mwi
1Vglc8bCWVqg+KOBtlTEvpYBlMwcOU4ejgYJUb0ZbTJjso9uiXY9q8AjuSMz3E4wqW1aFR/J+9KX
//7Dzfftny8c/ERHl4rbO/9jc/P+fOFy1PM5urKWMnAaUF0CXBNTV509OmKr8bVvRHCOTJdQMBz6
S7/Q5ENMVGOmnrqCLOq2ege/LNca4XvHSu05gppwuThX2zotH9RqJsVS7e+GotIXdR+0QKDwKYaI
WzeJ9JnW99behJe+0RxtB0vHWVkdKT6MJN2jqffB5fcX1/XddWgKorO41//hIujzHfinp0e5OpNb
YSgpTdt05mzgPz09Zt5aXuObMwFo/tGC44ZJtdNP+Utg5/a5wsiWJBIqnm8+ORGcElDjO9FDhfz9
t0lrEZ4ayrIrtBrkpyyG//42KV6Uf/6EloFdWuoSzgjqAYsX88+fMGxpOgUVNfrYKbR0fdi6zETz
k1/I6ZQblURU7CxL4TRcWhbvNCH2qFPohBIVY9ZLAA+ViZGfI3DK0DxZeFn5xwMDaPUQhOkH5LhL
Iod7ibRzV81EZqUl9ybc95tLWL3fp+MhiCLswjSmL72HppbKbRnV+N0DI8O0Gk3xuQgj8wlU6n4q
bGBbbWPsfDlVR4oOJHyJ/lEG01MdZN2lgfFHuAt9ZZOttXBVdHNjN9hKHyhsgaCkNtv00SR75fIf
LuX/euItriFXElO+4bJazZf6TzdbDvjteysHJxhUX51ImhvtQihjkBfyadT3Y6HuPXzf91WFTIik
Fv9SxPWPoKK/tFa9JfmdxJjUjbKNV7m3YsZVp5b7xv8L0W5ml8d28EE8bg3Hqcaqi5dz4fezEtWR
2inHIv+P29GbXCI3YkSfMMN8GIwGZnfVHqXULonXH2kHqXvssQmAybMakCQ73mPWmeUrTRNIbPWI
OWDw4nVfGM3accoQRehOQNy+2VZ17bohu1Rp+hBOApkdNPNzUGdfaK2fQFHqe1+1/vE/XF/X+eeH
1TaEZRrCELZl6w6+OetforRTJ7TcQVk4f/uIKc9Ac6hq5sAt41oS1crZH4lpCt1hkzv0Ugz8H9p0
9mKSTfzmGObYtjXdMo9job85APGV1zFWUZ9IssOTF9ANkrkNs6Gf8MW5uMxq/IitrhnLrtA/Kp8w
GzWMEt+B8RPML/JE+2Hok5VtTy1zd6hTgQJ9nyGItwX6qqxwq6NVcqqGObTwIqKZ+V3H3KyMQ5u0
jEYA/2Jcoq2kbk7kAM2ALxxrb6VAh1jk4F455z1VDajLotzTBI+pBFdKkZSXqRSB9Er1wPAQrcwc
uJuNdSMMHPTS0j7IeqbmmHeTxF+f9tfChUoP8ODI0Y2ywyMtO3Y+kijiliUPceC/aPjn0Vng6ypm
5zzGcV9/quPqAXPoVMACtFzbWyRMvOF2onk3IuRP3Xs+3siNIc6IZbeO9eGSBj9dj5NBpzqxkdAJ
9onD5Or3DgfBnStm32mXmbs+RIMEtbQ5AZ0b1gH4kkUEq+2aZSeIGtFNxZfB0Zrp3iM6aEkDzmWg
1lkQVDI+BKuAvtQ0Rl2V5XjTHYhpOiN9fm+Q31EwEe5TQdpGNRJtNBqXiAzLP74oA5lkpmzitIE5
2106/TLcYg+tOVgO0pB7OfkzElP6tzqI0Om7QXGxCQ0CkqUr4Oo1FMgyu1dKh2lGF3WjsGHfOw7A
Ut1O6hfmBT9kXDlfPU4xHXJCCmWk1vTg8vuL28wpMCNX2fd8pq+dd+xSzzcZqAN64g/AlFp4Ppd5
XnKBDQFpjyXt25ci95GEGfSnkIL6X4WXvEY43d9ChRRBSxCDeGkIt1aq/sHpfhdy1rFlJnImORvT
np4+1pVGrlrhGlRFM5fQfgxE9yrbYjjrnWWQsedAMDAPtjt0943WtOiHYoxNpXyJZ0SY30zrksb/
ptT8+kmzXehyPWD1aqpWRRkE9xP7ves26lqpZrp0DRPNuV9etplcNHSQllYVA5sxHGpnTHoAb0ZC
LnLY9UQdrduReqtqRszQPENPRMa+D7aRv3mlcc1HHVixqeqFTybaPs9afSWb6uf3d3XkFOqPX0At
6GW93E8i0CiL5nnWH18M7VyaPmCgcVBySba3fSpDzBaJnV1bMhuNOM2ATbVwJKVg7JsF7ovrnZMh
dlENgIvwXagkym0uTW1Zi9zLe5ox2GfM2uh4sAfIFWHXQ16ANXr844uyHHzdC9SFLQlAyFfb5vSP
L7Xhxdsun3XlJTenq4lfNeL+F41g7FV8lEWYzRz8rvSOSChMIEqyYyYN6TAIxBUDALkDPsM1I2m9
ne3K51C/amHzbZMQtMb4es36sbrYaWkd6AqjZwj0o17qxrvVrfMh6D7CEl2m0UywgyUvwKYyRXws
Cqn2MmL4OX+XBSgyCjkiXTPVmkyD+uqYoX6MOoVMZ6yuTSkPddg0uzBmIBLFIxIcNYHVa3NG0G70
U4NynA84+cIp1UseBg/FyOA1k3L8hRpMXxge9OPEs+ZTkmjrTVo1zR6LXLPXnW7cCqAuGS4Lckmn
/lajbVr6jRSboUXY7havoum/9QoTvdHXl8DktIImn9MjGV/70uHB84rUuPp1ti+GqrnFoVVurGrj
DkZ9A8Al6sa9JX5xy0xZQtbJm3v4Zc19NRJFaXgGygjgEPuwIbqw8B1IThHqItKSFogTPwlZIPM1
ghRq0D0mPF2MepovXCI7ki4MfymFQECz+pnwk3oYiPzgV9K549u6MpvsUXWNWE1mrq2a+ds4RYqW
08K4uWP43bXcvRQxhZ6S0+AgrxAdURW/v7S2bWz0vEyezcadhy5tfhyqhNFoC6rYt91yI90RncBg
crDoJQ7miHnxhoHju3DM/DThIzuhFZGsoplcWX0mttxlfzFWsrsZwHr2lNtY3ae0u2mRT2SVm7x0
ympvuda2Nzvl6A60Ettqp0V0RINyR+6AOpCGgRg7Ql4iOHzCAeqGzRiwXbsM+Q+hxvQNyzj/+vv7
3//mZBmpOzrxBnnr3yc9tfzvv5pXo9aq5EuF1fldj+pmhV15XXNLe78yjqqQaG7DeFgzSIQZ4+jG
Fm3CcM/bASyAULdFRXDCujAnTqtsRmsi0GuU6WN/rECubXyLtKjfZ88J/b+TYG7iPV51BrhMTjoV
naL0GfuFfdWGyb66JBfOO93X778nasZdG0Ekt9lIFnaNoNcNbVRJXUwWKGh5ncnnquwLVCV5QREJ
ec4kMO7i9ntDZwgbJniqS9vJjt04u8aIItHKmQooMhbYEXtGjzn+0YOGRCgigGCUCsA7bB85bDCr
kiyzfPDJTAXAeNNU5izHVcraDqKzYthYBo9TlR/Z0robqXENdDHMlFHkXIuZPRkJUMIkvHGEn8x2
07vTuSpEQYwCbA6rbY9hauF28ovXFLcsnk/T6J4IDiXTenCqdeOodJ3nJTuxY5JZMqGrLrQiA8U0
PriUCyfexvzmZ99NoVsvMegqEGFDcl8ZRbGcUlE/aCoIl9ngfwmSDta/fzvj0nDvW/Ppo+4/Wp30
5LI0ygfgtm/5GMKkb8LqoUV9b9JYW1LeMBZw8qvgSLoEQv4NS5fOoCT8bhouZUMGuEWJzK5SjGn9
OUXGl9nnwaOp+o4JEPbGslV7hjjnqmNeZ+uFc7ITKEBVzNZFAUIkK/Tt3n4NI3hAhQHuoMm6+4xu
xmEqhI4xmvxKs7pJNtI9R5T+bNQ5LfguPgq3IGTLwcNdhGDASdYywocIblcg3yQJk+D4ye6wQ46I
IGXCNRRns2/dRW5Tag0ZcGDIbSe8YgaGw1OPyedpbDriJ4ku0TVelr4mNoIE4MET+TInQh6HuzrW
VNeAa2aMYW08wDR5NnnqD1y7bkrWDBLUAloO0qkx3BeInaO13QFeIgUeVGmTY4PSSVCcug+XP8f3
u5WbEh4DK5O7Rhbo0GrrpuwWs3+i8JAd4W13BTWh3abd0aoIxAibYVxNBfAbhwOzBOqcCQzDspXr
FhnNtkb6GPelB7AfMRHCbZYGdzi3/i1sdW9tuBqH2IwxZWZoyD+cYQMATiCmdoravyZ22i9UqWrO
e9XKbB8Gv8t5tn60SJjrLtl7kCR0U0cbzeEOV4LA1Ecf3oPifCfG8U0gIr+ZSDNo6cr8RhPA3tPv
NRYGNEumov21nJDpFmaBBqdYN2jT9/TKObOJjRtgqAv67EIpwm5Y4dHDfhmKbkWqQkU5D6OGUMwQ
CpGVaS5YKn2NmJ/kHbd9UxkSfpUm3y02MsRC4RllMgNAcKmG9Bkxou8rKnylDXzIIfma3IJpbCCw
Yk6PgU/HFI4u0e0da1gzDNsQPkNLIF89UzjskafdCQaARDiz9bbOV8p9tdlbMBAVmI9s6Ww9PX8h
fxhVnQsUB5UqbgNo/z06d5OM4lB5EfvhK5U1qyRSxy7EDzwl47c7AljtYT+kQn9Wsx4uisIKSXxx
aoVzNXrxP0ydx3LkSLZEvwhmEAG1Ta1JJnVtYCSrCBFQgYD++jnozXubnu6eqi6SCURc4X7c2NhO
VB8QLVxjGV6jxlpgsPEG01G0hxz1QG4poYa299txiGwTu0ch2lCtTdYnY37ICTr7SCc8vaJy4cyA
LIUKGO1ENObsU+eT8lo4l7yrlwlRsZY/g9fc0jAvHib5bZhZsKeuG5+L0vxjvnY89weEAcTmIcwq
Q+3sTNTvQ63myzXq0Q9HuGs7H3GhKD2CtMfqEjAnJvls/g6CRWmtEOYrDKJeGrvI2srtVOcTExta
KEkqWe2i7E4UUpnWuVsTDZrEhDLlzlK/ly7HZXscEkuuy5psbj8vzVsmA7Ts9YsbYvj0lHNzCWnE
Iol2s+dxdhoW4XWPvKrE5xyV0zmO2/GCxGZl4uu2BWuOAd9Clsq9HbvjUbSkXpn43JVPfpZ2FLwP
isnMMVhNTcEreIPHCfYrUTuOuSkBJ2cTPspJuTghiniPOtDOHQzSMBbIZcW2hDs9yjhOY7AAHfJR
PZHyVU8zsvbeP5gzoCHbw3cR02Lmcw3AlO82gslROzq4hAVgjdkii7N3M+QHDQDGvtvDwHwtwXw/
h2wsofbquyHjgUE9GvGg+B7mUqwIdF6EqoztxgmRGRqm49ITZQZ6n8H0+fAzXhIJ3J0gCtBUmMfm
mUcYvwGxAhZBaxaXtxdH96xPZwxiKlq5Neq4nvM/6bAF+6HxBbgsJ7J8XoUu+V/E04OgCgfkH135
mzJbwBPlVuhLDXChwaUy8pnbwDlHsYieyhodKSE/6GK+AhE8jXRwdpUjJvafMnT50HJc3N5+Q2Zc
QDUSOOWGbBPcCzmD2EIDVSjJbdrO7ryfFWFeTgsLqVc/VThwNdJQ8UySBNN10OujBoryiGg/9Tt5
9cKArbF4dyok2SA4cRBFLKdR/oD7ER4HgjpKP9abuWYJqIMbK0DyWfryr2m593iqWPjPlNieAyck
qArmQnzla9eiuDOtzegA3OAJ0euWHJw5iWyCDyq46UB1ZQmUI8iKY7/MIyJvESyyBYUVvTh2fZwv
pbpaC017JkJY9lIcp4HPzG0m6+CY2MKZV6xEE5cnp3U/GQpUK3v+o9HK7HPEXrs2No657cMrdsNj
TBoulta5YxNVLLIueS8rtEzdu/RiACsDqueAdOogWjxS1HHr0S5dEtIxG45uSqusALNElruWRBCQ
vaynFUM7QrVGi6x6oAjrQhcMvq0025KPh7+As7RMEMyQx70tjQGTZDAeWK0TC1HQotM+b5qASIMO
C/Kiuvxg2ZSgnPxuIxI70XcjqbYUnoEK0AoV+jiCIDIcHNfh8NkT9hC7/0hvUGsc0qi4oDPkx6oR
1TqC7jUntDBDNiI9tY7CwapSe8FOJYN97Nz33MZWRk4y302gCVWlfu2SeT0oTGHBtEAAMrG3GSzc
CeJ6irFurgJJkk/hcSTYZYbGKuIsA22PlvgaCwULAbbQKhgYsbuKqygwq22cwYFsKxJ7Ys3d7Rnt
UWp6FgJglyUsgTfO2MmNVXtbs2yCtQep+2BH7tFiCuh5CRPIxf0bKGhdkAlrN8lf4R7uGj2jvMwd
4pdAkG4G8CEbwHmWOdTXRqN4IIpkKPipj0W4oSnQZ0ZD3pWxMIIIqDa2Xe1ccJIbYWKeCLBK+db4
PoVc8HXJz64jM8gJaNHSJeIHUPQmMGF7D7Z3mUU2bEyna7eNRWUkCYXdupS1g8VbEcBJswjC5jzF
YNIjC4fqxFOJhm3EL9z/sYv+LOz8T5mCLaoIQ90IFypTrkC4CthUPTuHwHtuJ4us6wBDnQ7WzYwr
2NYz9pTlQGNoLmy9GRzSZ5uihceGGSj5Ng2/QzvQvhST/9x26i0pkbyUPXFXNEkbd+ITdmffOiCq
xMoeczVEV8H9sAui8RC0g39AesmN6YL6yFzz22b0tVENYefwqyjrTMbcsZDPiG12FKeou7zQuMqW
3mGmDsJriYCgJrC9Gdp57YIvRo0MPoDTgcM/ptcaR0anwUySE7CkdgSKUpTqEmSklyeRDxxlhlgw
+OW1AA4zdYT9WAbOdeX7xqlPOOMCYfEOTR2i1kSuvRjsc9n7xjpyuFMRSMDvAPvGcwqTzeT3GP2r
E2bwqWPeK3e2toPFTlkXtLrAG6hnEY7x+w9YWoFDASUbbCgYVYQyAYOcfdFFdSPQhRLSdXqWOfzp
c0WgiksEcWHGNyp9xoGCo31YAvHaKoV7YK1IyYI56h5q0rd2dT3WzHU1f0Lr0comG1FPnyoYHs2a
6UrMTJdJjPukp/EhCeQpdc2OZgcfA/XmFBl7hJg+cZbiCuftzJLA5UiTeh+ktcbojGx4wa7sYIGL
G2P8Le3sS2iBOUEc9LU8SkphDHBFs1E+UxL6PX0ynIrmokGX3QSxdypzDxcV+/q1boLybGFnw30f
jRTmHIANWTPxLBrAdS04uAxmTeTTitmEgmcVOGtpNiE5Rhh+myw/iVZ9Kj6f6+gQbIM7PzLKag+D
0L6OkE/6qchOjQZWZKnPdmxIMGkxHNZewUtvFhjarRNt5PTmNMJFkmehDaO9jDoOYN3HxiPtZXqQ
LrBSobFO9j5a+ti62aU8ViEeo8YjJ4td0uPoPcp5dFedbn9jD9FA6yU3RLBohoZvw21uNAd4kFD7
wlUMuPzI0f7SJqnxTeDcKDSIpq92YXtNOmBvqv7yZQJxbOcNETZgvc0S/2ec+FcIvw7gD49BNxwR
yO1qr3rplPtDNXaX9J5c7H3u/Ys0eK+1+wlL56odscVo9aYRXq7c2L/AuwRjunyTaixfWPGQpaH9
lTdMhPWa5OxgwfzM0LqtGov+2M3+Ea50n5QN5WDtRdAel+DRKWesHGZsMpdYWGaT3k89iG/dQxn1
oZysrIi0ebO8Tz/+yPtU5OO7VZCNRMnw0mraFnc62lNureniyV4gByyjLkNNzLcpQ+tvIkbmidYL
IzCeO87xvlBbtKLlejCItUk8vsiMSJBBcwm1QL6Q7Vvr3q+jDUMTJc1X5GPM983lxUgfxGNflTU0
rEpj1ENR6QB/aH2cgsUT+bZUtgt8pw0zEt2D3j1GynzOZfmW+waj5LG+NTKCwRqk6M0z2orOgEpn
Ci02cdT+SNW++ekSXYpGmstPcK70zxF4i6trw1qzIDU5vutwkfTsUCxH7zqDhMTerU4DsRK0eNZv
mKIyY+CCgRUX84CshYWabkY4m0qyHxY+tghKP0I8420besTmjOKbWmfcNck366Stgzjqwf/R7jJp
8cCmYX5Y2A5yW7F+gc1FXWr4y/2a3Tqq2GM2sIMjmo9IiBCxk8opzZFWRzdElP/aOTp6o74a5rjL
BvetZX7O1wNWB3GTt5IyAhxjRs06cds1VGb4cIldbU0OsKdaRcSsPE5m1V3zuHP3it+L22LHd1tc
SvwlZqr+DJGB7CzQD6Ymo3MU+T8c28fBlF8R7SnF+fhR058u8mCmGOzpSX4RxWFgVr4JcbpgqRyv
DbPwdezRlFcObrXJns6obY33CDiF72hqsMhADOgN72Loz6EPxhL+cAoHlhGwwg052Wm9M6w2BgnW
pauWFexF96/c5fFBV4iKML/77Xer01dUt/JulvRXcSzfFKaC/Wy/lUFmPpjJhGq7b7gkNT+TnJhz
upwx3fmoQDglurdE0b5CKoP3PqX7OfkSDfNUzChyPaEdc9hC+KWiJ4oGxJgzg4/O1goYvLMpXJCB
PdS4dvg2ScdyGIGglwy9Tdkkz5HNi6NrlG78vINnktz/6gAtgcrnjwxaokegDRPbM2liNmPFldn6
l9HOPsbJYRzcPLe5i5fZkrsqVcajmNF7aoJDNmKK7tru+jP0gHtlswAIMXmtZbNqeEvXSIwxh4zj
XkAaXzcaxwQRzsUOBRTauHmgE8QZgnok2yiXB8vxBTk6IOlCD4luYQ233jdPXvfqV9WwsxCvwqEJ
ODzjkMkC5hpi22EdkbnCiZXt0EHvgg7VBSvjjeL4hcP9tewZI/HhxHV6sAl+WE0gGWYwlcqHrS7t
fCkT7Q26nd82CatDMRmvdunfSOSMkaoxuCxLWoQydx4aIm667qQ6cxf3wUrVuDd04xOMGexKbD41
O7+V59N6kDj5ghXlI/cJpMZl+xszlhls7vkeaFFjcLK4VKqm9VT07kclZu4iKbBoQecwOremAAA9
lTM+i0KX1CNocMFTVIX2NrM4hPhw71PF8Jk69hNRKga3kkiBPir5QdwhgaCGdqMPPCFV5V2hrcGf
IkIdqB1TrLk8BKoeNsOEv3eyIPC0wbs0259cNW8yqJETaL3XjI7WY2BrEOH1I+CCzZi2xSaNFgJh
T3UyDhJaaAasTkNCxpyAcA/tqRsRGRnlO4wk5dI/YTlKdrYNSM/Ff5kMA2SBrCwpRwiTC3F/oan3
exhRwDwLAc26CnPylluofDFZ27AwnOEBazzTMWK0pD1VLNCYyZDjyOgukxdHZ7eqxMdvTj6QwN4h
hhDgKMvelWS0uorGulqTLjnAD41hIQEegUIavieJ/+RHoXWoGEkwlkACaQ+AcFRGqmA4RCAWbBjj
TnwqDDaVAmJsSDO2cV2irmYEwqFgyWe1SCLTCtp37kDgQojD+0tGpQnXnm8z3xCl2F8tBntGwhhX
gjteDdiOHmsoExC877Nf80NSsOhqiUqGcXVIRvu7gRkNpQkzP0snQCKa4K4N/49nt78cDf6aQzIn
CZMXLSysj5y58prwbyJUsrPls1ceLQTZNqMk82WCip8YjAK8CR5dkHefRIFfXBJzHoYJXegUXhiE
gnISc0TEMGNMCS07mk/pt13nEPXd6tfrEc52BggJNcZPHUeiztmvhj6JdC1psRvhmaBkqF7ZiK4Q
swVIuFPOzeJkGfMhd9PfGH8lcENGcJGFa5rM5DxdwlOTljDsmnQne+TlVwV2dGeuO7oOdikR8Kjo
u2/Yl/kVYzRyNh1OtXkCjTD8ycxy2w1s+wJ4RSeyF+Gc5uTZ8Ticxg5myyzsUybSaJ8hiSeuYe/7
MUXKNNL7218dON9VauZvkRdZayZ+w+Kd7/VRlXwlU/uDAq5nLhFicDa714Q3w7Wo8nybNEbbyS/J
Qo76k7OZfksK9ah0AVDEMsU+Y3C5JSoi3HQOwW+x6e3liPU49DlopG/fYhIyqI0/Xccoj/1j1Mps
jyIcy2TbvFDxCy5q7DWV9hrSMdBT1cJ3WDCN/MdK4xab4YPExb0n48Gnl9yi0EVylfxWbJY05j5Y
cHBSmlY8l9gnfEDS//3vSMIjZQPszaZ5N1ROJyZqSD2sjwyQ9Cd3avDBlPkzxJ0nKQufkontKFuW
7RDU8CZDcnnm88xIPigClmJVhtZiiWjvkOXgsYb1EFfeuo1S0rvhUKHMOXdDD7TBBJTFEpWXN9vN
g3Gs1PzlVnB44gUVjndVMYLHWf8hNXtgad/o6FUfYntTb5YX/xBSxx1okOzmIT/Al6g3XWOlO7bY
EeSzACVULXgiSVkZxT9a7o22mOAzCqmMJ+V9ZDHyacYs3GXd7D6Mcb73BD90M42W4FWGZt5zUjAQ
8vy62i46vrBd3ClkGK4m5CA6MF7aKAIpR0jzlsC0ZE2HWpKl2Pyrc8UojRDsNGarGDKR5pd/WCCO
t6jcicoOeqi4+H1ZTEJXZ997bF5qSXaeXYdHmYPXzjscLDxNHCZffV4+EnQ7rMt+oNlq6OWlx9vG
CHMburwpUieoNUrMWG6irujCjMsQfCit4ost4bAlWBzXUnVYfNFxhN7fQpf+yW/0Vxw+J5AOV8hK
g1PeeCYG0OJtbnguUzcY0Gck/U2E8VPSMOHQZmd+ZDYePHfxnNTVPmzZ+NaPgroLxhZMI6rlv7Lc
JMp71waSlJbKQwQEZNXz2ZQLS4o+Pem+Yxc59gTRBQEPf6ej9C+YrixsAH15Xk1j3p+5fy44bWEx
SM7qFAKsO4lfYHsJYT/kEbH1wG9TQ4hO+1vpusSpVAS1dXA3zChb+R5WCH80rAP+rnPdDc2CvWCV
iQLAcR/KdjK+JsmIDEMh+VuFGz+N4R4DLpISsjJOBCfi4WriaOuMI0gP/2z74YlEVgDZNsIIod+9
JaB9rkgemdsbIrhdXVSQTLrU2QQLipIlpgccj4mwFdD0mvjtmWiZ+DqQ6Kwsr/RI0h5aJk7YYgza
Dpk7yVYk4bX1OcoJICM4kHAyrX2MiqWRHsvgU7FiPLeTf3Rc2quacDkY0gRwz8ZvnqWP1pTsBx7s
nUl6ZTazZ8PlyLsx51vGZw5xI9COYO+pI/v69TzMxPqGAYq4Ksbxcq7l+IfjKgA9aj+VoeIekNhu
88olKVgF9lVrecP5xJfa7nATHMjDBKfgUQY4JuNeD79EllHT6hby9DTKC56accckgdTp1ynzXqYw
/4YcDl20c8n7Jq4LmRNqKWbE636ZyhoSKCs/2NEP2mPiTq9mtZsaVnMSIF5mBCHhzltNNNIqz4zv
0sIhWmNAuPm0dInC9y6nQDOPAruboojIAXS5ERkSRvvI3tje2yr7SufgIWTstPjBmNba7J676l6J
7qo7mZJ2rRCfANlk3fk9jtnjVEFMGOj4EBbTDpoQQpMMVX1kdtdZUIfGYXMzDfNsZt3JTwhJRsdf
XAw3uqGUujtJvK+kR9nlzR8dH3SVmOYq/PCXXhaezEK1JbnZJ7qxT4l+sZsNdv1k02r5hsf6pnK1
qSpmUvbQvBrzSXfJG8cEzjHMby0rxFOp8UO5bSe2o8lhlXYBcKSrEOEpH1nb6qzhGpuurYXVwnAu
aV7UWxZ+L8TvliehmnM3ZeHRk/5fJTL0cBaFbsGsHBOWb64RiGiUYZB97IlOVXH/gtCH+dKMSPIi
9DWx0x9Lk7F4KuGLJF64R1qJvNgQd1D0uQ/XaCLfC0VKd6h0cQAAw5mEbOtA/wtilVihZIQaN3hI
e8ypwNnvwbYSKVkAZn4ImvCL4oxgGa8O2ZIUiI0oulax4h6wMLPvCkguMjF2hjA90lxxrpHH/i8n
IOaQNugLm/AT+DeD7WVyivK73Aq6pw5RHmRRtpQUCaj2Ou4p33hsAKB6IzLIBPcqfatGrxViPCVz
ktjRsxbNexyHPLThwrHF5kTYI+MTdDCpC1U2k9ExjQeSIdiy4UTDYRu2CVpL9+AkhyBHqlgo46dK
fKAudr0fM/zophXRCXCjKVT1q2GoHizGnlFahuuucusdpn55ToP0jQ8fC2tsJlu7F/cBl6JVki7C
lBzLFdIH2o8NmWU2okL4YtYIJ5nlaLRhGb7ORhWyPk95SUVxLoar2yEH8OYl1pckSqw8CnEm78Af
qf33Fi5oFMTOMenoLVsr28ZaKar2ggoweQ5ETBh4Xf4EhfuY1kJses3SSU0IkaRzU3CxexgWOzJm
WTsuyRG5Mcs9I57CNH4jXXqPTGQt5e8L1qW5QSHdMhG2eqIqSGrUkQvSh5ynQrJrLrg52qSFV5VF
DcGFmgIRPZRNNB3Ntn3JXEKHWyhRdHAvVhF8gdT6xwqGKBuj7FCQ4EbPoZZnlON4j5d4jPKvarwX
f6zZIePDX7H03CfJVwg3ihfIZJOfBy3HUNwdMo8sCoux3IxXnzF4P7lq3+QF2h6SRuhqxnb7r3Ps
nV9qsW89i21F0MEsDQCU4nHkDZkZRoRmw1UDUSRbXlehFB8bIzWPxD7k59yheEVbn68ZEP4rzrtm
6yec3ortujFAAbct1FZLcSqCbxAVl2RpV0MU1Fu/mw+V2ZzlnP+myvF3emh3c3vWSXRLaiTTSFz+
ll21Z5/5SWGGRIlkl15AHYa/xDRNPY1Z9k2o60KsNEAaoGjaRCSwdwnEwZS+FdkPex9JEja8XnJY
5vpdMmY0IwHqumE8HsfdtnNglJYtWaKWXRUH0b8Dd4y26LXhqhC7rBY/Wu5U5zGlLMUWy/dr4geN
IYwWnX2R3nCvTL/bAqacVlUHizBkHVVPOGydsL0YeCe0wdzTcCh8eu9NsSRnRfaBC8xux/gwDFzp
ffI9acDK0sdc4fjRDy+iS2Y9AT1h3gAyQulCYIH8VTUOqKTy9oXoH6rA2CC7PRu5WexGt7tzZXDQ
kUGUaWFtvNr5mXyCvGls6HlRoI9YUuf6aPTL7rmbX4s2AeqpCAknueNjEhC866alKrO2bOmfWjv5
1yXGecbDghLF/y0hCTc8CF3bITAWFVoFm3Z+5HLYsPaFYLYMkc3yR5RPzVsh/iFmem0G8+INzDjG
EgKuH8RfrPTIf0FHm3V/pjakVB1zpPYKzIzXhHrTD5KNBtiwJHSg9OCbFqwsGUFt4yjgpWncrzCh
1MSOdMgmj7BDI70Wy0C8LTNrh9Ws4VMaf8k2QBVHCDRZFN5h5898we7YhDRKYLhC9R0I81NDWdyX
pJyaE3idbESyVnnet2R5tOs9EoIUOoGRKZdBQjgSkKyiQrK+urF9iJAiWo3fHN0a1RVjIDBoVvIW
dc3OQvm0MXg/dcT6pZvGt65njYa1RG/vSJw/SisKVzjJ5U6NaPf8kbErQKQTs3hYvplxt0dC8nih
V3PYRe//7cO1MT1b7fgn7wp/ZWU+RIiu+cf2/42fGmkT6G+IAViiETOSK12zirA1kPGyHt9qvPak
9t0SX5KsGTK+K2v3WDmWzVKQB9CpzHw/ezS0rHhBn43UEzFLriUkjWKmYh1A6HUxA2CyZfZWQpJZ
J2ENbyYQpPZQmezBMKBNJHoyn7yPMDfkeuT0q3rzpWyqvz0X+CaOg6fGpk3vwuFtOWpX0zVwAArg
yeZWZLfj+O27LeolJKt9JLBZB9XdbpmvAWH/NKoOyXDf/Z0bmq4Z4+VecdRcKwVOb/aN1WCQnFE7
HRfrDBCrIvuz725ZEP96cfPNtPAO5x9s96Itbpw5WhmFYxzU1XSyZTQcyc3keiML32zrQ0Uil9Pk
GqnEt2u9DOQMIhvXT2y0OgDPwz0N9q7w4ksAxi6iJ0eKTXsnyTCMhvLV98dHW7vJPsDd3jTpeehQ
XJcy4VUx803uz1tpvBdl+RwAUmTqPNP3TLz9kTpn84RGBuysz3egCo5VpS5lHC9iS4yrUreHJpbn
EJajWTv2wa7VgKyMnlKHKlyFZIkhJXg0J6Q1rJ9PJj/7ufBOpjcuaZh4eUeLma+j1KtunG9UYByt
CSbdqSnZvxZsjTx2EaQDdNs0KzasghidGjZEM01CR5GqS49aru3T7kgi+7IiYgXTWE9wNUDWFkm2
N+lDYCB1+5jyf93F3j0pR+YWET1E5fmPJdp7IWCGixAyrxMqYIoLQ3Hmte69b9Uq+omxQZanrBec
AlQZGXlaMrtjybqnPEXU7w1TRHJNbWfb1y7w8JHpCS6l68AOmahG6ou5YtSgZPyh5oSgqnG+pTUc
WbllP5of8fPsZ7Zu5yawT6bFyM3Dp0CtwuXqBepcEDU6GXOxykYo/hio0jWu2npDSk1DEAby2A6m
a42sf4donOPPOAGSZV1vTi82n4tJ5PRSwlikBJakKHL/Vz7K10aFD3NgUMRwD5KIJaYEQT/XthYw
XS3JOsimoQzL7tsCdb0fAlkuEUw31VOFcrXnJrrrKQZxLII/Ku7SdWaUjL1l5ZLjjhwgs0inYM50
WiJARUzO38TuXkGzH7Lk23OQt9RLY9XY7WNr0XQFrCdByNnlptBsrdr64jvjp43b+NDhc+vjdjqW
rvpQUXHz8jDezh001WRHsedP1rUWfbcLjAwjISTgbMrx7aI7xqTS/KkXZT8a33WXQPLxXF3vqqxb
JwF02nDa2nMxnebyTTglFGLIWozDpkev8WDI+sSZOeVfjbsH+1Lx6uJj14NCABjwB8/AoWqaOASN
/rGfhgMd9Esr7Od5biAoSgqdqm3f2yncj2nzkCr8HFwJ22iw3qBTvvdKsbYzjdUIiOioPPZLfR9v
/MR/8+3iNxHzJzPyBOQJSWnV8BBE2ZqTAoSDZURrCEnZCi4cTT3Kd5cQ74iibW2Ci89Uc4qa7t31
8S6jigB60jL3CPx+bQlyFIrZ2YIdGFBGabC+Or33aIf5/ydik0zqVDyiASXEahLdhgAJpihUB5Rk
4zuVFIYxLrI65jbtCTnhwg+TfTlOyCStXxZvHFNApFdavBNATtY08ZK+HO5WyrCTcVF5KZzwMIQ3
Erlg3gK0D83vJC+fPCli5sxMGXs46M0EYNNgZUhsB7FCTQ6RBXfTTvjVd5hQXjtBdk0CdVSVIy4h
w5SDO7L6nyFIjlzGjJBCUIQqpMgX1yFCZt82EHWjwlt7oUel4fEA1VSxkAFWvaZV7VxeMMhXKXNS
z2KShTWwRUpEuTqD30RIEBsD2yc0JmtkMD9OG9yyjkfaE8uU8cxoMVkhsVzy0fxi4ysK5UrH3j5f
bm1chXKNKJQZxIJONQYkEI5k5j6T0pB6/SPbm3QVMbtbByGUJ8MmZsEqmL12PyMe1l1p1N9O0XPJ
/3q+kGtTWwl8s0Rgnk0NIGDJQtymdFrK58KgVzJGNhldlp6CmpDOLgf2HosfbCzGtcCvP9G/H9Dr
v7K4YbG05NMQ4SXzx2TQt6R1qQLNdV2MN8wp+ZOc06epzMTJqbPn3riN4Xj34YjRAaXnRE7FZiqj
PT2Df6yr9GNA3HIcSSsvGnmdJJh61STmDr2Ff4ZSFe0noeFfL5Iew3mXdlLuKTf3ddluMRheJnbK
BHOtZe3eSLZEoiqT196TIecqMxn3zcUVtieA0EZLH68DsPs458aHFGknh1H93aPQbGNeR9IiiPDh
UPSyQxpbxIpgUwQySpJFkBZEE7rsgjOsbIn/J8udAyw24oUIMgRtM1/hNZNhMo7ffr2PiP04x3l8
GhimL8/+XaRx+sQkiPcvOJbjJQU/lvtZQ7ANA5suexuXpJpgAJ5ERnPcBRdnRFyVQ2rve2Q2LC23
SdJ3l6DQxIMRuOXjZENo6gOETfkb0gaeY/TkkzcB7U4ANyMUIaaePOjqNZ2h74WetwlKyCATIkCr
S5yN0fxn2H6oI6vcC3ifgnRq9D0lwNysZc4ntynJqAjCGceOdXFMRHng19BEZj1xdj5op2hRF6tR
iV1ucdlnQXBVVOuLLEYQycpaoO67J5mgmGWZumxLFWkYI4heA6MEqbvphBcHcQXZFaMFi6SL/pTo
f9bC8D4xvYSIxsfw14fg8gbvFq2Av1HD5O7zDvlAOk9Xo0sfCxMmZN2kJoil4WHs3NUImoMw2hZi
mR8/F7n0jk5NfVM5XzINGDeAedlZQigkR+mxwCu6zdTWHttqs2+wGWyHUpEd7nQkE9NjQD4Dqnoy
2vQRBkTK7Zgt+0o+MLiCevGEWbeq/jIH92/uYFrOGJEakSDeNDXRVrp2efCY4NPkY0gJGASM5kHb
dX9GeQIwu/xRuNWPY+NsY2H9N8H8wTlxb6nwdpqrdW1SYLtG91X7m3khwU6Nr5E1j9a2Dw20wyMF
ssWMZDUVL+zR8Okvu0w1Nd8NmVkbO0Rb4gDIo0nIt20KSceavslfzFYp3qiVQpXANmH6dOumRNTV
wI7GoxF1C0XUNQ8ulza8e0a0DMG32g3hUM/sGbOK8ozssuhcUGliyUcCnBhAu1o6sJAJLGJCsCeD
tQM4sFDQ4RAl5B3vDMB4s+ZmqFuFXUkT6edNnlxXPn+YQ0lloze1zeqLP02As63iWdLMjgcz1Dh0
Juh0CX/aynLSK96WvEbTaEv7rwEgcK2jU8mhw7M2703nsWLax3ypSzdoKAZiMpLXrvF+E6keEWCY
Y4ZI3uib25xAD+BUMAYEpuF4VgM9RArrXYhtollreAmZLP7QXk1tf9Y9D4/JL5szQiei7jIZdvOQ
G7BaLI9STLbNh1UFzrYJU5KzLR/dVDdxp6NsHF8sar01cv5kZQTqbrNu2EeC3A2MmS+48/5ljkiO
At8UvbC9n2yG6wxTcR8OQwAR2TmHjP8POB4+DaRjyImghcF5odAIJkttTZnIW2yxsh1l8mgZsSsO
Rom1pVlco7MIwKd7TFWkbpIHUmrXtYzDvdtXfK6hLJ8GIlCztje/expNhkfJCbUJMdpdhIBXqKch
CgKqJ/lUifYaLVzQOmp1zQUzvXRCkX7LTvHGqvbEFasORmTgKUEnNFntOSer9hSWBhuk2J5LHHot
CcbNWLjbss3+FdJPj244j0tHKQ+Oi7ygbPs7XU+DLGAo17jm0z9KDgQ0DGJ88DCn32Tr/BGsxcv8
wrOcHwPZ/KALjAnwGi9uFBqP7DC+a2/EUrP8U+/2REzZ4bmStXnVaRjveibbEYuVQ4uhXY0Dokm3
RprVMMZJENxumYCgUJTZtCVrpjy1VaWhL7lxfkASH+7YYkwg1WHZOctf/vu73jLjU9NH1//792Sw
FHuM+PkBPq1M9LPysPjMKPjXHcIXCxHOXQBGQsw47nUv0PK3IMeYJxMQmYTRMW+bZK9CqgdU6FhU
QUJsCsvuHhEUBlhf+XU4j9i4yOxLh669peS3tgZD0hV2mwCXYhodzJaaG07eEULChve5+Eb1z1mH
AE4apfcyFTN6eWfpv7XvvthlSPZSutQ/9vzm5CwMTGi7N1HW81vJ6TakRXtPB997tYP9f1I+1pvp
E0DL23+/pQqs4DJMxFlCgZjuMA32du2WJ99FhWgtVLb/949cezdD+W9NZ/dPRXN0Yqu8u8tfEHRU
R8Q+3yZCCWfqxC0yg+rsTMMeiiYyNSs8d4YHMLho/VvvOEAxxohMqNY7R2VIeqVtvhRydrxVUgQn
qI5o8UH/XUMwYamy3LM1R+7/CDuvJbeVbcv+UCMCiQQSwCu9d+X1gpApwXuPr+8B7rh39+mOuP2C
KJZKEoskMleuNeeYR+54XtiBdTdMbPv47wUumHPsIgdRlx1OazwT9CgdsyHjoTAfWdyqi7DVzi1T
Y0nSeL8LVZa8FbjbY2+Qj6HXkzeAKhcz7iX5XklwUUb3TuaID9uvFbuq0YaHBYnlnnkf8TgNj3q0
kqWZDvUGppZ91owcSy9mjrpzHoWVkjVA+/mP4O51zCSFYeRh5p5ia2GDBd1Mym7WynK8nTVLmWx0
I+uG6mQXJXH5VURshE6VfmAwO+Sda21jjB6rNAjFV4hZfJETkYOr1kYg7AoXfV3N7Cqs75CHfz8Z
Ggj0ZpvvGzH3GFWBFNgYiWn9jy6Sy9iwsl0ZiGjXNqZ+el4aPkT/fPV8KBgBLMKQVBWaYTutd12k
UCiR3bR7c8fAPzsu0y4L6cOqNQmeCYQOsVSBHTca1b8bZRWiiW7LvTKbddAW7TGVVnn+92J7fKjn
aDMUhHvhSIFG5L8u/ixP7V39XKEb3mdPizzK2JqjETQDZcqAPC1mSiQi1ox4m+aEZmndIi25xGE7
/7rFUfmMHBd6jpHIclGMI41KghMg1h2WdH9nytI6aHUgnPXzSxD6pOfR9qtdgBGiz6GB+gYbhAWO
pS7q+wj5D3ch8d79zGnRlPcLihBMbNMRR2eGGUfap1FATli7Xe+9sbGT0jqNzZ0DGzqWaIYFIakq
TtZ4HL0sW+kazVl9MMjRsrL4akt6ZxMzB8Fu85wklGFzIIKy2OhJcUJY334b0jrbqanuuT595sCu
lrR09IfD+oY83SESlawtw7rY+Ife+eVaLBlDf7Lo5aaR+SHiVsezSsYeDEx0xyWdUydzfw59EMLY
i02GCyOjQpLEuywc9x0WAsqGgGNMWuSzi2UP6ge53UAaRlFkDqHHVOIptr6lnaXo7+bX4XnxdSQ4
LSDF2tQpP2azcGeoM4p6Y2/OHnAi4GME8tjzhJiIWcSvsombr38WiwT3wESWQ2dGyTsTGPoEMwWm
RFGw0ifyr57vvD7V4BmjUPEWSgT+WInKI7Orqt4ZlXiPcSYx/JLpjUEjnGVuSSoiRRTzIPGIx9k5
0qJg7QzBcNTx3Sz7ueNaM55FauLCMSu9ozBwvU7kOKwiQ8ciHLcPBOQBIjPLf6CY2w+DzwbuTuk5
D8gldjUYfhqqir61Sb2ttoW6qErM6fHzBcj0NbTBKIMtQAJQ3np6ILeomnT62SQT1tP0pQold43l
ZVuD0o9OmX2DbYekV297FMNTcZr6KGclG/ZRIZN33qjg4BsaVGUd6XNSikMvpf6+MtPGOvphOREJ
4kWnIa9K5IrmV1z0NAiV7Jk7qddK+d1bYVcRMW7UlY0pPwQc7TxmSzUzq9uCFMhfhMXYiMlCCO/2
3Y5p9/ZdiuYlST/lINWqrgtSFZroPZQTCIjReKlEH14SPkQ+vJdfU2LeItq1e18w3XHiPv4g6idY
k36QbZDJLf1pSo5ychIOog62Xgg7KM156JROuZv6ZmcOcpkDWyHRhzMQcndW7RyPTAsHNvNGYxXb
tnUDDUlPuK8rmrdltW1Rgl8SRJ4XTCQ8l1b/A8JqWmNDQOjCEWHFyJzg7qBAl2ST+/LEMcWJ499o
6+EopdG1nazReiVFVS0dB9tWOqbxqdRSd1uFNqVSOhxNAFxrbkeGWlEzXmLnHfNif850aOVJj0w0
jTVx4i6s3eC90XPtTCHavUqt5VBd3LvRMdY0jKhNFFTCVI19vBtaUlefH3uRgPPsneanpTXWixn9
6VuKX4vGdIHoAroPXjkDISTrRIBNDtDh1ssjAmFAOuBDNY7/LD4x+IV2xhXROHyl6Uor0etr1DhB
fjUFqvOc5C0UYOMPheTDkG6yruajxDBjkCdKuwMfTVLtsVsJ5jH9Pkhj/UaSzB+RIMsqfClOVZjr
VIyV9WKU8TnAeY0wC2yDiXXVJpyMF2CID2ADstsUEU+pobBB6Y/RwBLNX7uQaLH4Lc+jnqXnFmLE
rkrlozOwHdUEs25JTPKOQS/3oYJUjQ2ZRl4HzEQ5OnSY3KKMz1xMtCpc9yHW/xyNyQILmbF6vrGe
0z2k3uODL9Pp6KlRbjFPplRppEuzYHsYiFyOwEGrnQI5ZvPiQBtUr8fTYFKBRcpDMlEXv2uDTd7n
EPBcoVrWwg0V8F9DEO4bRA64ksnGa9A43l4EpGbhOAIs2/cYIMYaI3YQfvkQLl5ynwY2xZ+9tzmf
LPVOCpgPXLQ0mkfCrNDRo0OUdHVqlwMXS5/mygSnOARukSQ62Up0yAuoakMAuELQEnwu/mMwxUur
5j5wEqQWvtuK4/MyGCPnbzeFmd64lMmxCJnTV9BHA7P/RMOBOawKWENcCzpSANA9dgxxCBglEmA1
TKd+vgyNAxyZVqcFsxfPumWPh2hu6cUyuih6d0qjJvKZDF3Z6OvFoKvqUETpZwKj7Iy7JDtkaH0W
tVQ6N2kAQdkuOzZZFBQWbr9tUtfTZcznMrr3b8B+3G3uC/Ofs08NAe4tA34xmxrfgRtY506o+p5N
u0pR/T2XnCGoD1bblOR4JVdv9Jq9JXsag+R0XvQ+Qk/MUrRtGgIkNHSvYMLpHtMOYxTjpfGqjcW4
a/3iVKIHILIPml7BT21nXPmiyjK1zUq1SMA5I4SPmpM7qJ6zWPKSsvCsMDT17xQ05SapiM+1IwVL
pxtPmF20beHV1gYDiP3oHBaIKZ7P9FbIYXOm/yoj3BqJWjVetzOrLnhkHvUDMR14CuGSA/481ZUZ
bORMv/jnmRMz8WOYV0Dku7fJIj7BHjnggI6AGv0s5zTkwWWEyS2rimGlz7eMwMixS+aHMgFLPGph
uURq4h35okSzDoC9zCKwF6iahVW3VHw57LLaQ7vZ0BQMdQOZhj9tVYHoG+czOT20p/Z+mX3kJo3K
IXDkIUoVfPQZrY/k2rzoduKt7KQZMAOl7w5OuR1uwYSjPxgcZ0Q5DwvdP0cQvFyVnLr+q59a+2rl
9C90OpU+Rr3r856zjUKsIruxz15vZodAN96IETyAXNc/egRVm6Y1XzDRVlcowRdDKTBfVKULntpw
U0marMoyn1W8eEVSFMgi9X+k0wjDyU0m0KZAz0duWBqC0XB6flUHp0H9mr1AIILDK64vdROUpTcV
o+orsyOxcwKZz399G3kcYCawa0ShcIwfLHJqq/TQQtNf9NLKia/Rtnqo5EU1DMY4KUgo+668ibrc
jBzOznTRtnUZkY8xM/OwIHhHu2p3pg2Y34Rtscq6Kgav58dnDY0gyxmo/VG96nnnHDH9kHpPH/tr
7OwVe906dTN1d+hKb9sGs0ClioJ5ZeidRgsSvgHB/eZExH071PIkHPnd7XkphTz7evoN8P9upjYz
b4pLVwy3xJu8YzfWcKgslDbuWBxD1RzzyMqOVdS6d0v1m+dm0E8EQvzzWW1z8xO22dXQ+DiIJo5f
S8vmzfANZ4UW2NzC/4z30rWs1QAACl3zCJ2oIuyy6C3i4xLIOgN39YT36ZgXgpG5W1P8Qc9DLmlk
jyif4EQXkMQ5wvpblU3R0ksxUxHrPDupKh86Lhclia9pfHM8VHG1Z+hKHEZBfhkNRLifoRwQaxiR
dufOo5aIvQdBKljPW7S+uT2VDAzxTEelmFaaT7Ce1oXxQ5qvCcA4FN6Ecs60oIYp6dbIHZopRRlT
QsemOLaCkU8k2KurGUcfBbm3CUZNbWwW7UUwf6bxwAJuAIGxVpQdlV/VhykcktMwX0iS/WJRGNhy
5swUOy83bkFg44AO43WkamitlhHp4JAU37cu6RbjXdXCO7YGJ0AT6fWhxnu6COf/Sc4ivNIuf2SA
5o6WbIOXELf5sjTSYNd1HSAbxFNbJEMoc3UbHzutpo0NAgjpq0xuvTIvnU9SkRW44wbMfXJzhbo8
QVBxR05x2OnjMWwRbeWhCRw+ZiagkhrGWpW9ly0ZjHvLKsjzHgA9p02SHxGJ+YTFT/1S4+y0KNqm
2xR0TrPcSC9panV3bE/FdkbDIB0yzl5o3Wnx1KTy0csIo+Sb0rf/ivEm9VpCjrDrsrNCU9LEyNnL
SMqD6N2/0SirUxOUNo4L5lbMd6d95qE0SysRrMTolDez1u2tjj/zUKkA2MXoSzrvGunpWXrNPMtZ
aZEBsAuC+uL51Fsa2rQpibx7PsRgw4qWBfR5G6QVCJDIbMg4GLYKWxPP6YznmHa74cLUtsxjLOwc
/7RECqs0tNOehJtqe/LCsgv6oQS22KXYbKHK17eugSgmfZweReO+S5OyouG0txKTgzphVtQvpVGp
E+WaOlnSC/dDkL4oclpizw1vpGD5r7IP2IDqSNsKIrAXOak1Rz1oSI0JLObxjlq1uhF+oiIFTIFA
8zIO2s9I1do6tazs1tvB9rmggqwmFUf1NCDuBVmLR2VP8Ykg6zNS97mfOv+WIaYTiz1lpQmEIVMr
69cnXakkstodzAukJPOEFgzOhG36Z9MgtcR1mRajSm3K8WaqWF5j58uzNKqXqocnraldErYXIVI6
Vg3/BwZChi6cXmipSHkgXK1IIwU6Um8xWdz1tmMKOne1OLUs6JhoF9E2L27hxSyY1metxmlPcv0h
518kZlnuOdd6hCDPBy0DvPlEowD3i+tvKyeZNZsunHLB3PI4GA6bGus0zWRwjXL6MU5gNZ4YqNZw
b4XU/WPqWcFBJZTqfq32hp98l203p2WjkwYhW6+tJO4Y2AJaN7wwOruE1D4BqJXRAWYwp13tospB
GJ+veo4uhye3TUn7q5zmaGnc2Ou6dJoTxNF3wO3E6M0XVavrYFbZoYQnIv1+K+3EunID9CCG5kYm
Pr70UNaKlmOp/tRGDm4h7oOX8VeLnWOTZPykprfTURDPbXfsMQUczrER2nsp6ZHBfPKZg4p3r0n9
G5Ck8GMp6TcfS0JxNgaig00agc56WpGzMQvOLetakv20oXs0Am3lkuRP5/rvw7Q0u4MJmukf8lms
d+62YIyLkyfxtgExTm1TvAkD7a2laeO6BdLCG2rWBEE0ztZw2XzrGFlyPhcUXVz6oAgiXK9h8ab7
00ELIlRhycusWL1g8A9vz0s8UhCouJBHPMnaG+KgRarftMYOfgFsZQTr199GjDex02JrR2whbTZz
G/Rk0SBFDaEIYPtbeRneTKW55TrX5oDctqDhPo1td/C+yz7vDlXZNJ9MqLlXnU+7xnhaJF764jrF
SRFuzuw/I58odk2U3yVp8npX3ZOMvGJCZtxm1L9yXfJ+ueHDSRny23X3GpO5mU0aMLsSSYATWPWh
dSCcF6U1njl2+RvfBA/nqdY7IArHjGNDNZRa9Vn5bbf30FddQw7HyyRxoacNBArHofeXThWacdeF
tMaiyWKM/kx0gYN2qM0u2nCwer0EywJoWdMSZkNUw9pCM42TSQzHIxXqZ2aX08MK5QXMKmEWKPsF
VNx/HiUYZKUAgE9A2Pg5ZQ9aqPZXZuk0U4ek38ihtr9aekOwJ603+mnYVM0PMHjdOh9t+ZJGUA01
xudHKAZgYJl5tmHyJbWRACtMPKuM9T2D8vOi4YNaPb8KIwaFz696Wn74c/u12SBTjqzQuD8vZlih
GLRRMc3fagcnucxz2Uo5DCnL5kixmD7I+tNvITt2G9UATdnBqZarEeBAp6MTmy+TC2CAXnSzpKa4
9yrVCQRm/g/HLkeigyXfQTNwQmJEYoYJokH1gbtPg0ngpOFE0PSS+a/Wn3OHsLEJQadpUA4N7Z7D
aXQk50kwDOPY41bxq4J49AWD5AOfsUYxAKIiFElzjkeq7575PAmSabmxShTsEkoKVgj7u8Ric+so
pYklpfUY3p8XxrbmLpifkJ1J96b/HWwsn6Hmd3dL4kkM6NjfUS1zupyrsniAr5IL0pv8KP0do4Wl
x17H1xIzwYpz7e8+V8VrR+4Oajng04nnQg9TaoO38WahPLOTrkXUnBNV7H4PdZqdpO0XHyuzpZhC
sOo8VMOLWAwgHfL5Jsnj8s7xyv/VddRjFRwo9AnEH1hF+lZGTO5RHAhk1MRezLgKfWrWw6BhWqht
R9BnNCHATBafUx98QTMi/0g6cIMdysE15FXrNBToz2O7/Ixxty1l8F2hZj5WVAhWXd0zHf/vsw7u
8voCDZkDgNa6JuKtQrFR6idNd35iW0a2a6M6pffmrbtBJxJscCPU9KQywuU4FV2RHqk5joyENjBi
3X0wd8vEFOS758ZRh0hcPCpvwoXyQ5f046epZ82yTl3GHRQXsQapuZ50IrssdHqTSe7IgLH8gAXL
4P//JvWmWvSDW71aqCUhm6RHQ6QaLO61Kv1+kejoAcYxF6825qR11NRi83zYGRkMtUq8gOGCh+gw
TbeCwflVFt01lF3+3tdFta01Bxl21USvgTP+lLWwLnVMlh3+M/OSktvJMF4LdvmEZG/V5kOyJrH6
zCwYZ8jcEi3zur7PIBnOjXxPs/z6PhgqOcAmAkwW2vyI32i7LuXtTLWWnNdhBCxILzRNGuunHo2/
qE/LR4Oq2Z3qK8tdsQPgSZZ4UtTX2maB0aaw2KYGvXEaUTiWZ8i4WXMgA4aMC3Gk89xPznukyXM7
qfR3DTXLN40NSCD9Qd0uHogpkPnrKK9Nl4mCDWPgXuWzDLJ0458ib7ddSdGoS6YPThVPp860MR3N
L2tqD8fOATIkkdAhh22NTSHLX9hCcAbm/p6lh4hJxryka9jdi07fpsLE+8EQFwGLwCLvE91ypMWS
kpMr/dtQfDuMwJZwQvoPigDY1LZdmltn4A0O87zdtEYengEchWfHy5mU/vtYttFLRdNi9/zWv99/
fpUHDTMVDaySm3r9BpiNhbtJny7/Xuwa0DbZOn8ijVDT5/cD1Q0MCcS3bjSxthtpQh8H1MvHUdXG
3mtN8YBB2r21PysDhSAOApyaVTPeeKWZ1jmkU7KqVVcvA5nkNm742YFHWvmBGe/FzMuvmnqH6Wun
D5QWEFGsh+d5ZzaH8bNjEEqdIYCP5e5LHiHlMeSfXOKr8PXWfDMiNviwr3dKgP56nleR5Jv7drA3
OXNbbjdUc7VLy/DZlCA5qCHitY0fpdSae+xtxTt86vZ3MYpuaUR0E4TKEzInNT4OCi5kR6/ueen1
Ac4GAlte8DfaAnviPN2zPV+0Ti/01VAbf/lcmmD3jVxf/fMnOKS3da9jBP/vnwb3NYELmChDurq4
Dfb0h4aHsX8+el5KkNE7tsOCnSYXBXYotFyVGo5KVPnKlLguO5y/yAcqeaBtfq9jz7w+v/W8JHkg
uPnB7fxff2B7zZtQ5bUqQG87TRCctUn6EFeSD2cq20Ond+aaV3ei0DL+EoNTfuFeovtP2ty+tNL0
a1wl8/wyN5XY21Vxo1ilM2wb5qOWHafvSZjvKGb4hGl68Rba2WOqnE3eFuOPXrn1Gqs2g214fXvY
dJsRR+/L1Ofs0d4oN8/qOsqOqKSXeejLQ5OU6B2bRFskY+UJnKIs6fSq/phOwAnMyJqdPyKTgCP3
F47VbLyrcug2svrQdX2v+cCzapG/QGSpl7LgEchRht6AmhihT1jGFlFl3uKI1FZd/h3UB61/jqaG
HW2TBhcg9SXSZDOSCOa76CANpNOaXh3s2X3MSIvImSSZ11Q0qjZthCr44lihY8m3aAebrY0qQKIE
8VYpPDSMoFO10aJfkknwToYOoDsm44hWVoENSZWU0zVqSO50NHMMtzF0FMAUQbPkR13WN69vkDTV
QbHMR7TVDTdITnAgxEAkwZYmF2NJJCRDZEnSMidR8rexp9GlQ/be3AkkZRg+/8UM5Cctinjtas7v
bO5+msTjJYz4l62o4HZwMFyXBGvqQcAZuff/DPS/LerMJf5gpjRAiqsuKy84rmAa097z3OsoNbKv
U8fZ6yrehybIEgagxSGx5NaBqbJ0CDTy1XCih0m4Jua1PDLLRVlMDcZU20BHmAbryeJo3SJHc0UN
EBPDi4oooNjJfvoebRsCdxqkELP10xxJCyvNRaaL4jwWSJV9s+l2DXbkpMcWSgPyMNRmep8alouQ
eW5h0gqbLfCuGe07sr3qNjuVft0vG+r0xSQlFIyQPZL+22psvyuPxBFqagC7uX9rNemedAJGCqcF
qNJxyg8LnNpUM3Qs9WERtth4AxvZeZvvI6Fv84HgE9OptU1u6WB9wqFkwcfUZUGjXzZp+UPXAUgk
XQnoxSi8tWcW/AStTU1cQqKeloGPhlWhkh6UNH9oekdCZh0t6ykCHizqfYqSY5eHODQ7eQuY3b45
gcJ3QX601JCuSxvRotV4N7TCNL9noujkabP0ih2NQ9BGj3t3X3bGlR5MsmUYudBA8u+9PAz3Xamt
Ks40K4ecAYxe4NcmQs/xUTlfQZUuG1M2634y7V1YrILg28M3/vAgXPZtEe6nFlaA6fArN9gDD1mD
R8GPxCKZZd94ZSziqfCIpKsus+NTD5GxIsBRDzEdlWML7sW3B8CtjJ+J7cyHCvVE/IBuwOQq7f6A
sfsBhGMEoSibTVEO16HAJIdBNJk5lgJl1mq0hy/HDCAjxrYzq5wPjhW/Idgz1xDPWIs6Ctfe+uYQ
tTYM649CE7Fy1URJM2xILBMb2dXNPCSNV4pDMCHFhYmVLN3osvMOXoloMgEYx6QP3CIIQkZ9E0Wc
TN9ijdFxJv0vHKq0GgkJDmHz2D3ZshIdqW1CS5yK5hvHufVesFDmrtxOk/cRpZhFq5FBpYUR8zCE
xpdmY6PLlXXzQ5FimsOArQXmd2jbvNKB9sOlUbrJhnZnB929gCpMWZxs4gqfxUHYbnx1OSEVk3sS
HPt/yKDZRmT1rQVrL6goPm9m+V073bcXM4UkM6QlFpdMjGIst6AFfgZ29muwkhkEMoORoK4vA9Rc
53y+FRxdirUFTxbRS1ftgQF/TGzLHSET69Z+LegfXGUEgd83QC1Asd8YQW6ewtBDOF0NAFRIrGED
YKkyCsg2Et5XiU5bjTgi9I48xzonM6I3STIgylwVv4iGuYRSFTfI6vSMIwBHdDUARVbxn3oG+yjm
iHRxRbkSFdlgurVvdK09tL26Erx3KgQyeGZEN8eAU266U7hvyA6b5d2zX5mSAygoSoPu3JJNRTo5
0m+9Sx8k6OB594ofXYkOYywxgXpTV64Cw1hPVWYeoB8ieiaLDvT4rOa5DHZ2c9smXBfKP8al+Ev6
M8l7fbEj4047VKPjHRS3Hk0dgrcx8Pd0dirKjrxH+N2iRga8/lcD/gj6yz2WDfGUiBw/+CR9lCHc
QrRzG0fBQTFrYXOr9Rl4Vl6xWlSr3EDFZ+Yo0jQLnkib/oG5BqswXGalj5laGOB23+sCoGySti9x
qbmHxruWFU5rfCLFElUpKiSLCYYbgxwcevualBBpRr9HA8e6s5E3rWbvoMfkPyoXraTBQJ56z9jL
Wkv2mAxx8QfVSU8y90LgU0jAJmEN5qP1SYCArH6eDO41UY3RWRu0v0PSXAvcZ9tCJz5i7MXfIss+
6Lygi/Liv0XbvWXV9FlNBhnIeNmx6BQm8mcqwpl0KuHeuByyY0jGVfk1NKBpWr3/LEdlH0SNN63n
+xhr4domVIyT4N4J8vFwd6ecQXyjZ7vU5v6wmx0T9rXdh+LIrfUC0IdTRlJzyBoxFECIQzy/jUat
P0RIwpwoU3vw0ydl98wcSPdGpwAX3AsPqTuQUOHjNGm0Mju0Ydhu0ozPUowbdRg5Z3hleol7tcHI
8Gfy9VvTFVfh58bZqeNDWfk7FWbiw5nlIch0iFw0wh+uG/KkQmLu+LOX3vMzmlYs62jmDFq4i5xk
6s0gPf1ijG+jGBGXBifL1hEn5qzBhsSiZJjoReCna/oDHx7eddzQuyHMfrlwfCKttddWky513aDb
bOTN1jGoPEqt15fe6KMva6x1i7v5bBac3zNwUKoykIsgGeny9JsWYXfpiE4vTDIUaGAt3dmOj8hy
BZ/1PiniLyY7uneYwLzhNDW/soIQiVSZmzrVt0Xi//D04k9mDaiZwCLQeocLIaJLppvxjoHCIta2
mtbS4NX8ZG3gv9gyabl3mvEOpS5y8l9GVPwIh+53MVgoa7DkbGjW9oiZx3NfgYi1k+Ivjry/kczu
uKFwIjAT2DkDFWHXuIz33bA4iKEqDtRMjJDPJf6XReFC+JEV+QIIEa2Nw6zitRiMDwFdGCt3Vq3o
Lice4O0szj0sz9MDcS0O6jjbEc+NbrRz7lGCKNrNXZBMwCjWhtMjArNQkFlmu2yKYZ92dGdtQT6M
RyH4qExmB0KHZzms4ghbOaOreyjAIbS0T5eW5R+bqjb3vdZtVW0vVeVMpyqNUVdVrrpaBd3b6Rog
kv3T9dodA/i6J47mrWHlqmYApaFe+VjXlxKZ/ZRA+VWds+n/Nr5oiAcH6tCgIslRCjedW+wLA7OK
OQSnqM65lP7Wxh474dc6E7rMiCLuyLco1KayUgCNmv7T8QtxLVJPv4LvbhzN37kwJA8iizeoqSh9
xuk9mCCMVmb8A8uP9mKKutn7iF0Wg6c+GsZ2hGKLBw0EhRjNSnYoTazdWDvgFIjEsblLdgxqoRsX
kEk8OfTXFFdrmjbywHH5fwU9gyEznhEqTbYBa9nvS7yokU+qz6jTBYMxRxKm0GiIWD1CdWJiUr+4
YPWTryovjp0NDWuQK9Q9hkTOO4jrkAXRLgvtPWfpDanVDFcYZe78mBSFfHqo2OMgb9JzHDf/c36W
UOSP5f8dZUh/yJGGgqTkCtuwIN/Nf/5/5JMhvLLB72HQriaSZpwWcE4Qm/baIVGH6Re6EpsdEdGg
n61rXmrUzaZ+ylrnxRitX369dIxQMjRDeRKHw+V/fnbG/5Pt5UhL5z8QEjukYgT7n88OVAxnn7Hh
2fnsG3E0QOv3E+/eWhvMhbyUtR1urFRfp7E5PoRsUDaEH5YIzmw72qYuoOrRfTthHRCgWVhJMoPO
cqrtiP/QPyZ8PHiRi/9PKJkp5oC8/3hVXUdXjmHbSuq6TRvtP593VSvQP0kLeu85MIFDG1/we6M/
c0d1QqeVPlicfmIlzXYTFdY/mhh4OfDBNJPkINxzDK6tnj4cwebaWKlD7xD0XQ3dGjVS/Goa8avv
junGRzfM0KrdsIq36B1T/YHFUX+0GLu0GgbdhFmbFAvICHrpAGlM3jvd6k5tFvV4iWsD9oMVrKwG
JChmJWCQJnEGeQ5egAzrE4Lv9Ojn07AqcVFQKMl1S3jrrWlF/cILYALuIgFCKwB91VHBLFzQoUz0
LDySWcuAHIQk1sk+ZMkeYNI0xIkvOmhtuxosFww5vE9l4Ti8uxZUthIbOmet5thlkIniUMwDXrib
uduuQbCxNhixe/AxBEKcBWnLv2HgczK0bZTL+jypPNiawegvg8RsNujpy4NVaDD458vzIRj19wgd
4+bfbyVBFmzonb3DamAu1sS00dgkyKOa/9bz7z//qh0ocgzIjTG9Kbiq+VJmWIANoz1NVYEFI+do
KsB0r5wxY7zJmIk1wPhd9rVzQ/C/KOdmYuX3zgvdIcI9BLBzg9NP3DUjkHQuSQ13orVQ5mNguzxb
X4WQ4150SEl8GhnrQcsSSvCWKJLQoKuQ4819XpRQb+iRzS1eqWiNmyeHtFLaO7fWftdRl+JDhvRB
6GV+eD404/A6Mo5xan04TGn6aBur3NGrpY+qXaaGXKxJGufORQoKQexTUAvux0BCbBdFRKIBmP2h
HtXdqAqkGw5JD2AnvNPzkpUJkAq7BmtqBtop1XNqYr0hOYY66171hXwLASoSmj29TFlmICicjJVP
LUV2vP3Dd40e3xYIFOmT0WMMjJqasl+qkOSahI73qQI1fhx5L9zJvBnFOXZc59oYuXmrx4sdm9rG
aglbdwYEBX3VAK6VauBIbckDaTRQ3otqPN0GPpUnPMoVKmfLhx9QV82GEYjXLiY7NE8N5zJtHpZi
9UoOTx0mmy0dmOk4kGB9IVCsZHxYfQMdJcvUThs8GcXSKHtxGKSLl9QYtQfdEsaidEOXtCgjGtXE
KWSlGJbxfJ80892RrV1fJTuS/PKPrsjihc94S1Zp8TDBCsLJmIhSmEECTJTck4UBYt2znJOoVULG
J2MMsK7+6QjAF2ZnYM+CY31LfNwCeZbbJFDPZ5gwgdZX2wjZppQQeXuoDgZ22wXJC3VaQ5etHIzU
EfoKxrHhYXT8PzU7BOqU8TRNJkpeWPWGURKUofJ940TV3nALSnO6XzttDOtL6NV4SXOUZF7pMjGZ
vxex3pBfhvWkqh2OKpTQKECdsuR91eTR1twLQXMxz7YITmgofntWPDDMPlM0mCfPtJCvJtkXc3jr
aHu9D+2owhAY1+m6MrFEjpw9vTkRVhYmxxM9q9chKVzbIc0QYGjiGzXF+BnMuHQ3T03Ygj0DHBjB
tTVgNUYNniKlQufpuMFfXLvGjrllsU+hSK56lptlPWowPXu9uEVy8ndYZo924tZXGVYWxWoRv7UB
t4jWHHIzTU6IC6NNVzv6RbNpcziVmxykjYrXzPuzxAWOJVUS6pJHkG3GQ+xE0df/pu7MmhxHji39
V8bmnbrYF7MZPRAAt9wq18qqF1jWRoBYiR349fMh+7aKjISI262nkZnaJFWrnRHwiPDl+Dn1SODc
R7WJjIFMVQO8A+PoYDkUv/72PgeE4OuwPCw+IzfQwVG1s3pAQfDH6vULaN8rCm72xk46cx1K1a8m
aJL7MO6Ot6ksmctKVetbEIya11dqeK23Ub9plOZL1lD5aFqGhTuzcxMGM3vfKD+X6WuoAdndq+QY
RRtnxCcwYMbNbaXXY3dlka0Z12juLMPe+YF8EyKhcuf7GhL1qVUgKBIsJV8ldoA165ZYio7cQNYh
t+mC+beiWSVZPW7o2KpUGUxbIKZA/d/4kcMtdH1oYY2q9vt2V4x/0aigOXWj6B5sJryg5lHe0GxL
ngbYuTcmCQfaQISKqg81U6zAMQQ15jZEH8NdUC74tmg2UOykV9RqjutE9wdn34NWosYP0jpJbjR2
4XPS+hCa+n63o1Gr/KH4+18oc+9/Zp/+ePjLf/6fU6Vu4b/+8+k/0PY+/ef+c/0zu31Lfpb/HwiA
q4Q9//W+LWyT+1a9/a+faNgDaef3/9//vSzeuBZOBcDHv/8PAfCFYv3DQqYbLpMxeiLy+60Abqr/
sC045zQmcWjv24b9WwH8H8gxySri4LKtI7GsoS8NAnBUAF+o6j9MXeb/gHY4F6NiyX9JAvw8btYJ
mTWa7ZJuKJYkGZokiDjXzNT2Qyjfw83qwWsQODA1XTGH4pB2XmsrEHxOfFMvTzbov/3oVNz7XEzY
UC1LJ5YxTOgIVAt0haDL7Nu00/2K3iqyNIr0vC/fZGJja2B+wb+HI/2yNflcqBpzNhrVMpPK46ZJ
9AjOo9h2n1iMtTKgrd1AWgU9/xZyhU35k3IU4G19Wb30T+kuvKMt/3TZ9EfLsmWyXCJ/i83lW51l
Jb0sH7o4xvIivZPVLZPtS8TsHI38Q4dU7bIxIQcyaC8pqqUwegVW1cRtBFVy0woVrSnYVv9Gf6Xw
y+31kn09UsZZdk7nVfdx4UjWMl2bM5aVUZv4d54wWsaFFYXZa1mXbPk9/znJvg5p0afQX91D/OmZ
Lq2D6/0GqUzXcqFjuzE+hVt7194BsncgbPUuL/tcKP4P25auWIbEgbFNc3S2E9t7CpTBomWP44pp
/gMC3JRR97sI1qUZt5UnlsnB1PAjSZY5epzzU1M2rGvMyJqvC9+AuG6QJCeSibhM4A0ofsTbMpde
ehuRqkG5iqy5hcqjt5zusqXreJOMaUaBVU0TzJtRKgegQcpl5bYesoW7ZrO4Wez8b5S9nMubKvqS
bsMxhxmLv9imZhiCL7VUWHvUqhjAVgqv2f/0F+bKCJDjgMrCgJqW8AIFNbp7gUnS2jEcnq7TMvKS
4yZPocjrZ/Z+PKMna//v38MlqevaeJbHk3bylYdkqIDfMugvQwhnZj+KZkbhXLwlPlgQ/KhL6c0w
+8cRWec8wBTYXmBWMlexG93oX+vS075TWFhFq/pqbre56S8ubvzzk8UVinyspITFAdgn4gXmV9jM
kMO2dbRA5lBxV+xV21QzJ+fffOR/ber7sT6xm0VkdvD9sKmP0Zv9nZDi6MR35i2DbJbTA5AMl2R3
zn7F33LZv4SL8X2zbQMXNmxN0qDFPV/xgmLJUQ/gjwXYyGg5TANQvsjaa3XolxJiUpetiSfngzlh
gyMbEro8PEJXq5RXzCMCk2bEMYACuGWgijIrBcFrY5HcDguY2mG22Fz+ATPLtQVt9xQckWlkLJfC
pkcpcsnUrjOArjn4P6Gav2xMqNoYf6zWtuDxM0z+qgtnN47UUkcSmc3dFvGq98IrebPwrGtg0v53
xc3X8y/61PG0T0yOf37iSczu8QhKmCzwXln7GsKQOLMq4fIdV0URSuFfhq7w2Agmhn10gAnIYh66
b3K3Aqe3K3To9yyC7VWdtcEb4yP6shyaCrmI2EMgSbq//BuEp+aPn4AOu2Ho2hiwCWW8Vq4BdYxA
vy5QHqU9xwMBg4z2dfF22dDEdqqSyiQ8A4cSQBwhbshb5kTgEYaPxvYf5KK5asNu9Z+ZEB6T4FDK
Za9gggppuOv6vbyNekYgLluZulVVSZMoe6qGZim6cG/bRlXJoQG5lrRrmqV/D1cq3aHlcW259g1M
2J+yTxCoOMA+DuvLpif3UFM1nTloToIuLjBY1IuyBBFYRrQDAQS+wIiy/c9sCCctM5hogpsJVcuA
wGf4GuTmjNtPutzJKgSvj+QO0ooaC7YKfh6sWzuYbkhh7/JCpm5IFQEec4ziJNnUBDtmUhNC132J
moi8Alh3V9LNj/qO+7+BUtTfS0++bH9m6MiDjWUFLmWmRj75uUyJnij4HlUXQ+W0MfKuTxmKpzyx
WLzSdZxZ4fikCBEEE+AWCZdKg4YY7vyKKodqQBuY+8P6moIkQIjKRUIcjittE66Trep1L8NNcAWW
ovzsP8QzB2HqO6rQItiGYsqmKcbm1ogWtSMdT9F/+AZwKoh0D/Vi5jNOW+HEcj3qhmQKa7QiO+J/
ZY37vbFaBF9sIjY6aO7MVgqB6Ps9qHKi/zQjvN7MRzN3AKDNoX/sLUgas+f9mk6k12+0Gbc4z0/f
3zJ6fKS7kq4x92ILK2pkiynqJCjR79yZMKqE4csiQamE0srMosZ/kugfp5aERUGXoTd5QCeo+54+
5YCZoGiDbsqVXqs3BJpBeHy1Vvk634Wrufhv6rONYa005omA34XrnjJWe6SoxIOtHW8XKXTQeni3
Tw3v8hLFNO39u+kUFEyLiJ5EbfwdJ6+0qqE5XcsZ0yJryn8b61PnorfnMKr7gG7P5/Aalgsn9hgy
D256xITvZ+xP+Y1OAA+TmUYeJZ5xX82gy0pYJ/HmS+NC98e01zJ1ox1goy9j1SFZw6BPS/hBuYbK
vEX/ZcZ3J/3p5Cco51vAMLdqtTk/gVmrPYpy/qHeBsVbLvszUdicIeFpkKmb9qiIALEcbpkpqtXP
cGmWXTjjtv/mm/7eU+HiVrJcR6MDO4ettVN22kNDxFffRt7iNnQqD1lqaOg8uLXgdOZemM0Up38A
z4Y11nUkRRac6jC0SUcNmNh2PayqreJxgjbpVfJsO52DENeyWudUHApyVmVjzjzAkyfHYO6fywi4
hizscmWUudxIGC+0F7TryuhZqz9d9tpJExaFI0VRZUIZIXdImwDVOEYJ6PTD1pv37gCLaZW9Xbby
vk3i9WMAwIVXYIxyxRQh1vWDhaY9d+pj8HT4wXiauqE3j4b3l9I9wiS7Onj1Jvo8Y3bqVSQwt3XS
MJPWknAeooJhMmngfmUy02lfmC5fLRwECLzo2XAbL/qkehElGwOC9PVl01MPviFTtGG5sqnqwqVn
xyMmA4EQ5gqkZwQf0Ww4lnOP/vj9P+yqpdsWVw5lCTEVGngHc8kK/7jxekdx+ptuM9yid7Dcv0ob
y7u8pilfMU7MCYexBDoFRyTuCHHRFUXQL8Do1oe6n6loTpqxFTI71VapEQvpZJzFYOs1zNAGcjLA
eMf4+dC/Xl6LMrV3FjIafB8K2NJ79eDktUiKOEbqghZX6RXX5p295K1Ya1/AmHjU9laWm1yDc9yB
pHH7bbE+rtpNMZOkTF2ipz9BeP33RsGsetijAhIiIWQ+Qc6owkwXdjNnXJkzJDz+YRsFOsP1wLy3
0np8FUHMw/fpZWvUx53e1Z3uAYiQOz6P/RUTMKvxJs2v7e1cLPCex4oua43JLuk0+YMqnIs0Ismt
BnpFwXaxal7Dh+MD1T6XGclypT0zq7aNXfAIXnZtwP9XbhZIVpOIbuxPlnPZA6ZOKGPrMv+2Vc7o
uGknDgB4WE0iG5VrPVe8zEfiG5W2yyaUqajr1IbwhYFBGXpYQBSJfNon6KhftZ3iJB507dYL/u1Y
X+R1uNbvwf0nP2Iv8NBp2gZe58UeBHLu5V8zmQWd/hrBDVLwIc0R0q3327C8Rc9wo92h+LOk/Xx1
2dZHj6MtYcqKZmqKTs9eWHgXA+QrZKNyUjoSpr4z/Fu9/5rUny+bUT5e8KMdS5Zt1eQjiokHApm+
gVZc5RQryPGvjbebegMj59GR3chTPHBrrvZI0LX1H5kpXBbgJZeIkkkr3SnW0G7OffCPMeBYwpXp
h8iGpDAccu5U9JuCTPX3sJmti239K32CgG99dLI1YeAmXwGIdetVyrxA6mWryiBima0kfdz6s5+g
CtdncJSY8hx/AjASpmCd4HU88bGLqi3RPvJ40opo38vmPsXHC/XcrnCyM/nI2xUGTNjfQ310Fz8h
E+YZO1h9toOrPEMVS1Hka+uOk47w1i8Rv+F37MwZWNdEffD8dwhvPsNnxQFMBLNdcHBmyxvUbNe+
Wy0DfWUstVWyAtc+E6dNb7kFDo3WFP4oeHtikZcOi7BBFYepBJ5+z0YvYyHB/MuY3Gw14+PNNa7w
tznhHCcEF762jxrOsbUON0wHb2wn2cpe5JJ6r+d9am59glcftKJoUftF2qxqt2aLMLgKJMpWt1Y1
81SNO3X+PNi6YdtjCUOnnyk2gRpItBmAY1gp2jfAyQ5uQDIHb32bSutW/8uBhq3TuCT9NolMP3QU
2zan39dDJU7kjb6Wry0bAzrtOJGfL19THyMaW7fHdrYq090xxEcPipDUz0OrcSC/vOvr8ntW7Ytl
eUQO6LKhiYIklnR63aakGZYsAkUVi1l2ME6NUzEm4xm/zE3sQkC1beh6G0vltXjrH8tHyF5m3paJ
POncsHAEqoL6aA23IGqQy/6hUh3zu/1d8lJ376EptjYej7FTviqvyQ+F5wZ1sZmbd3KLTxYunImo
ypmykYF5j+M3TNNATv4rT77PbO/UyTvdXuEgdCQ2LeXF8eQhaty9Rm9MwKyBe8G9vYqeyqdqPZcD
zpjUhOuc2RZAsxUmgT9u8jJ6O6jxTDI/0SkbPx5hEBoGmmZp4+aehEJl18SR5hN6Ar9WvxdbtDic
TgITuESv594MnMVOWUqfEcbrDjMeO/3dfpser54T03Ck5XbcczR8VOYMQJZQHvdlO+Mdk5tojmBf
iyyQZPrcijzYhh8ORuPolQlpRhvJrlxXM2dgciknRoSltAfGWsqMIwAueAmKzmVa9Jnx2pma4aQZ
a2wu0vySyWrP14JivQ4TQ8VagvQzAGckCgqLibtgJoSbsSOmYX0fU9OjO+NoPXKxfhx6ABW/hulf
7x7aJGG6xIJoyAPEPl9Po3VW0R9L7FTkI4y2aPaPAwiEBcjLHIe8fISViQiNyEyn+6QRn8JOcm4O
YoEmUlTMoUwGI467eIVs0YucdmVcL5x2vb9X0O9dly6ywupPho9LiM9mfsREOYQ1n/wI0R8lulK6
zo8o4UHags6+qZgg/tHslO/M2rrBznf2d8fN5aWPjiG8rRil40Z9Upd0MeEJDCSzlK4lMArSVd6b
9w1iO1WL3FAB/40MeTEM/nNPn/wxQmepmmKpljr2wsUIvUuHFFUPXnTIz6BDYMhx2QCbXsmb6ir4
XH6Xd8pKW1kr+yW702eiifcC2YclGwZvu6ybYMCEV2GvRGZQ5BgvPaCm+orRWOfoItXl3ylEwfnN
3Ds49QDTg5DGcQ3qaTSNz92rz8zgeFxwOhk3vm6hOUcJZRntbI95RjoILpqEq95Fc342vZu4484s
i/dC3JN1WViWjWip9o9ZdfzrF9zYdZEZmxg774ZwwfnHELlJ2GXAeC82hx45l15addlc/WdyIVxc
+AutcLbxfAttxhoHJswbeCO3TPjAR/N4+SBM3GwGrbJ/GVDODRw0/RB0aYJXILbCOHr6S8/6l8TM
h5lzPmdIPTc0RJBZmBkbFhv2S5strig0QxTZ+TN2ROgWrQ8OGaUk4lgF3IkhXGoDBZdR15BL7dra
ZTsYatcMYdykjj/zkE5lV2eWhJvLLsM6sTok5P0bKt5eREK7gBENc2M+rW4X7pzJiZTgzKLgdQ1I
tSbssVjmFmzfubbStb0Hjcx12FtfYwlBwMvuIY/f/8OtYZn6WByUxpvr/LOVWQYhn81nC67zreFQ
qd42y9ptXrQNImpzOzp5QY5gWJWvBO5CCPDkDvjhUJCFoAR8eDp6tbff1GSs6dWCS0NfozOjOhDB
ugt3rgQ2UQTF3olt4aiFgEeL9ojt+JqvuYahznqvnKCzezvcyvchk4nL/VZ5Tb30Bjnt1x/5OpjJ
wqaOu6zRFH/H/X1ojS/aIjyacBE4WXb4XitI9BzkzeUvOmdi/OAnQaayb6VFWI9vfg3bQfMV9qLL
BqYO+ukahIN+kPU+CGwMNGX1K+nQXE7a9AbXnIHxTZ2Fd4QOxX6JCrvwvXztoAcocDHMan7rIjqM
EEfSoVp3feIl1LUur2py22ilolJgU42XhLPOdHLRIMfKW1YfYWopPMteXbYwuW+WydYpmqzrIuoJ
VskChfGG20T+EqM4G+9f5b8RLxvglP9lQ1iFAgmnhb4AdanheBf1xVXTGa4f2E+XlzIVXdGr0AHr
yjqNC+GaQi8vqw8xm5USeiJY1y5GhviAWQ4lvgJDVbiGnsn3VmVUDzUyYveXzU/tJFZVoIUgMHRT
WGUPbS7CoErtMIDzs1Tll9TI0QSba+SNqxCvRoI4jduREg3f7PwkVbF2PMQHWCMg+zsWt3kSLlt0
A7O5jHRqOcBggedqQOuYEzi3E+lBlGs9dqT7xkVR2Fl8g0nWCZ3BKW7bawXc5lyiPfUBT00KH1Ap
46hq93L9Dh8o19G68IJNsipnrorJCPHUjpDvGEFqdqbO0kaYAvwHkhvuqitowAGxW1eRG69DV8rd
+Zdm6jifGh4fopNbUEVUWR6QnICGG6b0EQKcz322qZfz1IQQgxZWaRTMAkMq8jisxhhf2+63zLu6
yWo+4J2M7n9bI3U8XxAD7IWaozZA1EMet6x/Bu53bVm8GKuI7TNnDvjU3WtoTDczmcJfZGFtzAnu
4SGg6jqy/x1s5M0Z15c6lEMXPaTxvy6f58m86cTce8Ht5GtVUVbL+mEs8iLQNtxqgJcppXnl12xt
e5WHAkq84sZXkL9d/h3MDjDQ34t9z6JPrEf2oSubnoqvQkF2WYHgcVQt+xYf0t6dWej4ZolXyqkp
4XGWAAwpWU3xXNolD/kqWY+VSv91POJzZ2/qVjk1JTzTEeKwUDFgyobnaaUydqyNYV5k7Wdr9ONh
+rAqnTSJuXgyJk04bMzJqTFIxNo5evLKeoPiBw0+elLBqkiWyvPeWwBfUVbdcVWs57AHk8s8sS14
asEgoUbNu3b6Dl1rw16W8fNweLn83SZjR9b25wp18fS1bQuDDVYgj11BS+8xyf02Ns9RKryDGsvp
Vzb+SbUXmc+xfrich+dMXWnjmBWF7hG9ogl39qI3W6qjC660UfC3T0eyh5kgaHIzT0wI17VpVftj
qNFOSpBHjiEg6XXDYxz58m5OlWCN05UI/qJKsZ4GkGE61Su8mYOX/hgnjIxtuIXDqnCbX6qTuCgb
zWUfc8sTfMVuwzAuWuxq92M+B2RtE6wMt6UmU6zHQsV8QjdjUnSc4tAuFgr4ZQdM0PKApeoI+/bM
ho6/+8P5+/3ZRPxNhXhCpUJrA+QB3qJNtdHXSFDv5o7a5Bt08t1EHHYOi7QRjt/NvIM8zM3Wpod8
xlJ2xh6rOYufmHF4EfGTKlmbDTLmInTNzAb+/n5m46a/Dn37sWzHQJZwR+YZg73W4EOQqyJ8zOT1
0LxVs2XYOSvjOk/el5yStY0yDG6HSJ1zUJUCJqbGvOVRKmYO8GTARa18TDFJ52VVOMGoGOqHRTs+
3I/Z8qvmRLuxbmF9sbmBy63+fNg9Inoz86yNN88H/wO8BJvjOIAqAgEYSy1o79EN1wuVj3RTw29X
QN1t7uu5IzzpE79NiQ1/KDUqapyYOmyrrbG2l/EXuv1uw2C3y5z1z+J5zusnv96JRSENDZGFh9wZ
i1X6JYSp7VA/zPba5mwIYQH8CYDAE97qLpI26N+lKMSryV8fQCDOOVmJ4O1akGpyAQc2XFsthSz4
l+B8qub2a+4LCd5OFwd/T9kvAx4o4wARZPN0+f2YbGucLmTczpMDpRStX8o2JoKtAnG0C927Vz6j
C+6md9Y297RXyW3vql+dpyyhPKSqOuOGc99LeIqhrunqSmYnK7PxkIZdpm3mdWCQLy90sjgHCJHx
IW2EdJrCXnYNWmsqzB+kT+Zre4NE63LYNV4BEDe9mas9Tr4iJ8aEXS3TarAL9IZ5RbrrMSfsdogx
bqyZlt5kP+h0UcLmGSFyhJB0jn0KeQV/IIxVGy1dQd22Olwl+TJZ/YpvLMmb2cvpS+r3Xgo3Y2nk
MM/p413/aH8fgWnqtxSckLzWvvtEbsdt5UhXx2+XrU4bHSGXDMMwHS/EjVphNDmgrcZBtGYdLX70
C5tzsW0Wvy7bmQDfjWf7tyHhltKkPjAzHUOLR3kVONDsrSQvvtO+WD/M5/BZuwud2pW9/Wt6U9yY
2xEv2+90t1lZt3Ott8my+elvEW4zu4OBrjqMCJpV4/ZvjHOT6HxnEmGj77qb/WzR/P19+fj+/F68
cLE1Eo9PHWKw9BANW9qrxV242RvvjTdt7a/HyYjuKtpBcL7Vlqh9ZSvZk5+TT8Ft/lDetZu5ozR5
P9igzM1R6Imr6vyCGjPn+gjjiZNLn5L2/mCi7jDTsZ4Ook9sCLsco0JqQDs0ou+SW1QLEworcu8Y
d63LYOj9GJDJ28V2roI9HWGc2BU2Ox7AMAwBdktkAVANWO4fynKZPx5cFKdK1QFZGy/3X6Ccvgvd
WQjF5CV1Yl24EVMYthorwnok39v+lyx/qqFQgon0+Klrr1To9mYO1tQJNmlfAziXTVCewrUBP1WO
jDMaCv3OX0v33Suyo1AhZE60fv9PKwBirrrefwqvgwfdgQF2Ga1GROucT01G35QHuKHhhqB1IPwS
RS7gHFKoAB228aebp9RN1tJd/DDa853ZQGu8mcQzdWpNyNGgs0n7HgV43Cv+xPSqV23aVfZ02M06
1OQOM8nEVKJlsNHCYdECv4fCFl5e6waaWWWZbI5rf2sj13Bjro0VCsn36XN9Fawvf9lxuz4sEJCa
AQOLBCebsMAmt9SqCngPorBYB4t1cOwIiPDi+nvv//VpvpGx5LcxIfM0OoKFAh5Ppzior8co/dJE
+bNqNjP5zNTpODEjRsd0XPehouOsCJCs6Ktt4eC7VjZzKJap623sGDIDCReiJdZ70qy2FmpFl9II
q7U6nv4o8VBKmImyJsOfsfZOOqOAJDSF17Mqiu5QSTTHGYhaa1632V+/j3s4IdjPuZhuvDk++MOJ
McENyzIk+FYxhvLCVtrHMB6XXy673OyChDs7qORSMpQRVOBKTLCkrnw14ulgV/Ti+7kC4HuR9tKK
hJvaH+y23Y+tfwB8bpw46ipfEZMf3MTRXBjUHekJVqt+qayyVbiaB/6Mq7lkX7ir95Z56KwREdAy
zWaujutiM9wn2/GSNLezlDmT38/QaCwzEkn/R1htAJd6OuRkvv5N/GTt+p/ZM5q9N63bX8tvSHW7
0bfLX3POoLC8o7mPgqNC1BHoP3qovJVhrrA6Z0GMyOX6kKCXR1AXfVUW20GbaWFMXhdUCwAKyszj
vs9QnORRZZP0fdeMQWNzeK0iKkc9aNlRcTvKgFkbtqtE0qpAu+Tyzk3M6HAdnhgWzkGmlEGZKhhW
7uXX0S2L7f4B3P6qucofo2f5c3MVOur6uG3RcF8eNvU1o0kr/+HwtZwLoyb32KJYYoGckpm0xolP
9uCo50Pb+HSZi9dmpfyiqOAMn4tNw7GAKtE5ePu7ORTE5MtzYlK4aaK9jNToERBAehzFaZuDapmg
sbPiSzlk6Q/dqKDcbhd2MpdPTtzbJh11CjRMJlNFFl4h2KyrPVR5hIyjcs2hR7Nyv42r2L38eSe2
1ET3hrY9stUQNghum9VavK8TBEBR/3umDedZg/F42cTkSk5MjDHFyVcLdN9HjSwAc1YjXx/KaMgM
aHaZ3mUzE1NEHIsTO0LMZZdm1GkSdjQGbnISVZTTt2Nteh7UPTEtdm5LCEjUfaXC64+tZlUpJDHN
NiVvyjfJWr+JH20v/DmSf0HlvqlAH9lPdsa9nTtz9ZupXgdrZgIXBgnmLkRqlCCp28zU+HyHa2OX
Qmm+XDgpRI50OWqUoB1/03hMFDn1N+gWVsaDz3zd1TgXPLP3E7fT2e8Q9h4u8GhBVgednePf7zfk
N99iN3xo1wMyc+gdL5k8WTcPDQJIiON5c0XNf/Ptf++D8D0iI+2azmQfCh7r7EG+Cm/Gunp5N9/a
mXJnA4UC0xy5AOE5OXdnm+zdKGCVdQ4Qpfv5Q1t+6SxteXlD54yMf35yZnKUbvcLDSNJrSIBnS8h
JvbN1X9mRDiYUmOWFY8GwzpJ8DBI3Ve5zH+m+zmS8Km1wFMH0JWBYOrOwmNfDEywLDLYmfddcp0t
Flsz7u4pj8z44JQLnpoRvksdJnuogzEzwhfGktgfraK5Ize5GgUCSWa34cmwhQcBInMaEQ1mTP2h
C5+kcnuYmxSbNgHFHsAjSChFjAliInmzQMsCen8qbMVz1j/6+tvlbz+RyOG/v20I3x74eRMFNjYa
Yr5y/zlF0Kjp4mW4mHm05xYj3AxDsreyIceQD+dXFSBnqT+iIj5TqJyzIpz/Wkakhb4ab8xhs8i2
DAMso1j+G4fydM+EJzmykkNcSBhJDGTIk3iZaSkCzNmMmdFRhVD85NNA4nR+9iu0a4MwG9fSfbNK
34HAZP03Pj6zrxQ5oefURAc77OUhosHWOnprI7AoybGX1PujE6qM1EhaUW4v25v8Oif2BGfbl0e/
9AONFUWbbP9o1BI8y3P0OHNGBEeTYa0/KAlGpDTz4qJzDQRRcmkGFDr+Uz58nJOlCI5WRjrxsMzW
DTDo+YP5WW/rCip2fRUZ/sg6En67vHdTJXg+1O+PJXhd2NlJqrSsa48+9y2N1St4DlbVRpGXRr1s
wTA1635znDm2l9dJyH3uhGVmHWFuwmpVaDc62jiaj/RYfdjZKnKVM+jRKY+3GbrXwPCPk0OCf0QM
BZe2TJAdDFcBqnDpca6mM7WcUwuCc/R5VksNhF5OqqGd1dBK074Oeeb0fuiqs6WDKVe0GXSE+paw
jFmB881rJTXLetSv6HllS+aab44OqBq6nsYrCoXO/Hj3ezZw5paUqxSwjzaIUobJxBPtD0wVBflA
lgC0pdefMnC3cKdTTnMOEgNfYe0e/WypN9W2zjytTFaL5hMUJEvrgIJJ+VybwUo9DqujpsKCn296
eIj04S73f3Zd6BTFt1zvrzIDXdT6yWq/HFvjMaD3DjbEtYu7oI6WffopjT73aBzX5eNQfb98Cj54
COtjEouCi049lRHj8x0Nokqr5Bx3DFT5utMq+PvnoqGPwDZsjKobKsVjBkkk4av5FSCsNDEIh26K
a82RtwaRLBpqpLfa98ED/XVnr3XnfxA9T63u1LLgnVFmIxrsE1MYN+lWegGn5C4cbbl/yrZ7gvf/
QX16vKZEfyGHNiRdhhzwA/WV3tXHrO9Ya7tj6Enxxkl8HYCN6ai7gmkgQCK3exLqdjNXuvuYOr1v
82/TyvmnBPUf5XKN6f2b/MpQbufGn/JtsRrHC8q14h2ACJgO5PTld5g2wk+HjXYVUKOfy+w/XqzC
DxHi0kVyZF8afkiwpSn9Fm1kptVLt7iicevojvpMW8a97MYfLgZM8rYz76m9s4wLa+904EUogpM7
VMebNHpu2v6pjWeeqPfmgvhxKRTBKsgNBEZeOCxqHmqVHmKl9PYLT6m+JaETbeKV7eUbYGI0jaFM
7FzlunAWrjITiY2nRDRuQzCB6M7IXyzivW0lRC0nRTW1PH4f/G1bexV8/k0/Uw6bODIg50GsQ2cL
BbU0/vlJgoQoiJ6Gkk/dwjxeaaW+QW9sJmqZNKGzCsow1LPFcS+TYrmvDfvOSS31a4tQaK/OzUd9
eJa4ahjLZnZN44VXRJDWXk8yKzhiYl8xCC9/6uRq6VeweKGY1RnljPdNWrNAxzNPTVohErLng7EI
rDRC3cyWXK3yvXCol0flZyDZ66N+XF329Y85OYtTKE4wEcI7CMne+Scq0Z2rbQRD0dgdnvV996Mx
+4e+yu9rtCOkTlkNA7LX9oBENap4+dxszcRZOzMvXOdmEAaQvWM+UyQ3Hip3aCukwmfipDkrwtXd
V0Zr7DWo+7pCX2bZVXZYy4ntzGzleBUJh+psLULUGdd60TbIczhQqta/Bjd1u82obbisXxkXhVhj
bmhkbllC0GmFTaLFVto5EpXVZnHXDjJaqTNn+GOLZfQQBR+BnWRMdIVcGhLX2iLZBW2wzbequ99V
73WiAiDQPFfI5JLgIGXQHow8fIjn7ghW0oZCDqrdqLauoLR3Mqv+dDQG7/K3+liSGxd1Ykfwu+yA
vJsc1B2ja+pSX8or2a1BAzFL7aB2a7j6mgbSrf/Ihi6pTa731XJ+pGJusYJbFn6WBpLBYmO52Egh
mgTHJP2MyPFM5D5nR3DMoKybFk2JzjmW17L5sDg8WsPMCZt4UM72U3DF0E6TIPFLnGQBxXSlmpus
Sp7LIF4Xi3R9+eNNPZ0YY2wVlCkQclswNmhZlcNG1Tk1+hQu4qWgMj0AMYnm9p86p/nVXrd3B8/+
gszljOnpdf5pGnq+c/9slWJvH1tMHz3zzlrD570Jb8JduA7eLDBP0BBeFeu5lsr09/ttVDiB8cHw
W5oLndNSy07611b72bWbmZVNBJsnmwqj4/nKLLWBf6ml/BMzDjOy2cnfLHg8PsdXx2vZiTfdTX9l
ot/kzBfqp97w39/zA5NOlBqKtg/HTa32C+ZRwlZ5lLVFMeM309+O2TrJVqEaHoVjTqORru9sE8U4
tjHvl130ZZF9l8wHOfg5s5PTy/ltZ/zzk6gnSvZJJxnsZL/rf/WeCrglQndyqd8v7o9P4/C+OkfQ
K4goUuJ8v89+2xxd6MSmCXPI0RwJ+9EnR0mRuYnNeCTiO6aA77Kn8rCM1suRKzNzoYp4OByX5NV/
I3AeSZdG9vcxrhQnPo3IbBF44hI4wP5e1VchDBjDzEecPAsnNoSLO1kcWimMCgIGC9pNiDGZVlkG
nT7zmE/6imbwRFgWHQSxHF5bVZDtm2MHZ7/5tk+O1wmCupWVLgO04C77y+TBOzEluEuuJfohjTBl
FZ3xE+qCyIXiUL3WkixUl+1h6LeLTpIhH4cE6bLp6c18xzkC2vlAbBPZRdsbPa9gZYIslr6q+q6O
pL9jBKwX8wDIw8Bifu6aw3FfVr7K+tqsX9bVS1G/qfvjzMU8uZLfRt4pDk78fwjaJGkq3CJZtJ6Z
3CfUVIrs8W9sF9wv4GcksJEfKmB50/pDNYaR2k9Tv4nM74e/kzGNzC5/mjDPN8vUCrsvZKL/dDgu
W5R4a2uO4m9yq2CvkBWmESnSiNFAVVjgOghTm8P1YH+vdURuEau5vFXjRxViYQQNRhkuIkf0IIQn
K/B1CxFNs3NCWEUWoScrHczAhp7a2Y/YyFXpZp8v/NTt9azpKGR1i8BNgjz7G34BGANmKpqBcPeL
/DFZbptGJ1n4RUVxAn2a1nSTw+qvLxa+d+geCE/pPQiLNc1UKnIt7//V1FLX4/zTHPxo4k4aaeX/
ZUZ4oc1YV9SFiplDexVyo+vqV0l7KdqZysTE8zUeVJr0YxQui/5hKPnCQJO1p7Flp7BRZS/R3pqJ
SJVxS0T/ODUiXAp9q1RS77OWZnX4VH5Wt3+0pEsnug+PS6THFpTysu1hE+ZLafNrvhj7Ecs1kvT/
XqZ4Y/h7xURtkWXam8M2KVeQvl9FAAO0p8ZLH6DEQsea9jysaff0DvQfl11mcpMRr5MBsdPaeQ9x
T+6r0ERWd7+IYV1mXi97Vts5Pa45A8Ipj41g8JMsQRrZND3YXTw07//6EuAqheIEYAPHSHDHbKGH
Q3YcuA2H41bqGFLq7Jncc+Kqsk5NqOe3IZ9PoaRN4Kvkh8dCG5b2Mfkqozj/n61k3MuTj9FndqBo
JBTOgehzHzxYyf1lA1Mn93Qd4zpPDOgHOyuaPesw+nIPJrZ8SSn9W3KIrHwwU9qb3jOGWVUyaHJ2
4cMnVXrM4oRgOtGbZR7c2tQG/GpmQVPX+6hU8KcR4fjWuZTAw4wR87g1B6Zzi5EIeRcevsVFCOP2
wUnL2VHvmZWJJ1brSjuzY4yiUZu9FZ/6G+agSxA88W1+BWfKU+pFKXWQGT//OH3BTQFRAHkm6aah
iTWJoWb8L0kk6n8vizt91d9kz2ixXnU7e62+UJ39Mkc8PxERWnCeKSCBYR6BxOLcXXj65XIxJipq
kCyN4OdCizZ6O8C6cFxW9pui5v+PtOtYkmNHkl+UZqnFNVWJ1pJFXmBNlVrr/Pp19O68zkJjC0O+
GRubA83aC8hAIBDC/XDZPmlUwXrjLSBjn6q81HZMAYdOczN5davxubehUR1fmdHXf4dFz8rmLJS5
2QwkoTHniNmK6BmzgK6tvmkyhNQNwVngOUHdUNGgjcwV2ueY13pvdXKfg9nM6/MxHGSEnpUguOVl
x8B4CUYHEM5SRkXm7k/t0RwGFUbZBUsQXTVHEOI9kj1eeqH6xRG987hHYIPG+NzIUvKlXOgRmCy3
HH61w/c1FjJYcVGQDJaRY8GTks2pt1XZxq2Md1x/WiAY+Uy5xh2UujDnkxzkMMIsOWaOgj+3C3TS
IKeHyAO98MzSUOkqlMrU8eJqqzyMe+mmWm+TSobydTvpux4CZ/vLiLxlgjQINDQKhlHQn3duiUOn
d3U+aAiEdXWXqsjjxMgG6rIg1uHCgMUcQSjY4uFKzmHS1O51rZdwuKp7edHdJS28XkgW916uZs8w
wnl6ISOyhxDmOYytLFC/rBFRQcrbV3flwXpqr21vQNUw9rSr+dCg2yq71o7zsTlI39aggIQF+D92
Ip0H3qHDAwZyGRgDQQ2DecJEaIl1nLVZPOy416dPq326/N34AHDJID3TaWb6fKVkRhv8pM6LJw1p
oEO4vjEE/pD3ySjF538QGFtUyjHD+AwQhkR1pX5vVRA/SH9eXsbneTPcK6gnoSeA9qmhLfJ8HVGR
yB3k3xa4jvJQPKpvUKMNf8S0sDldV6BsI7fo6/cvo3KXZhlo8sPxxmg5/feN+1UTrQQFFUAJjlo9
f4vyt6IUbB/3A0HpA62uSNHiAmMwQOwIYV+E1hMYROoGja2aAIH+hU/G7iBGBoGIivIis4rJVFYM
LcDG6Kge7SIewuRezJ7M2yzUFMGVZoGtCuSI5wtp+kVp0gxt3QQyb0oOXWRJvW8iPbz8TT4PosES
tjjMkZHKidSzHS9eHyJHYh6HXeWZB+MmzV1nV4VRKNo/0cKYINGJZGMgVYILuMwKd8DV75Y1ualG
7fHy0nimgJQPzNtCCGWxtVMS55h3krMFeZn0xcrrl8HJHy5D8MoB2L0PDOaV0MKRI6eBrzSGU6CF
ZYhhsx7E2tHLfFUHqyf7c+RB7M35KhIN464OeTNUnjHo8Cm7UIyo+FkOzLBdM2+Rfw2iyV/udwKh
vaMhtYD0FmPnkZFrBFTTeCYOUPxKK9epf8qi4/qZfZ2a3waFMfM1LnOC1C29OqYg2Zfh8EYVqWQU
w6rdWLjFSb2LHzWvCSuQv89pcPkDihbJWH+dFKpaW9QPVj/j+lBamKEaBJcwL6QGZyvtT8JkIt68
5ye57ye7b/th8RYIRyRj7VXW4iZocUyUe0Mvd6lIXUkEyJwwfaoxvGjjyxFJa8CTXO1bBS0Wmdwe
yaLd1Zr6o2v/5tG/XSXjeMe6G8rVAqgE3ZQCRL4JhIr//GNtINgerzzvzA4p48VL8Jlq82c8/9DR
4HEZhHeutiDMzSjnytD0FUDQGxuSrnycnL+oqVE1QeRx0bf5WWFrgex9qZQUon5W569K/aopp8ur
4JoAxuaQX8eEkG4zhxd3l6NEC75GHL+NRuc6828HjM7JAiX2+UGbni/D8Y4Roq1/4JhTnKu9sUQz
4Krm1tTv5+RGbf+8ymtvIZhTJKlq2dhQQvVW63sp/1JmaMS0QSfI+tAfyl7uWxTm6Nhz2Uo5gT8o
XCkHjVtTu5ZzLbg1RLvFHBVitVk2yditBgx4Fube+5NcCjKpAgyWAz93QDxMDIqhPg/I8Cnzi20J
1sHbLMdGQyTCSGgl6cw6Iieqlh7aAV5W/szMym1Af19FbtYIPgrvSG5wWNotouuRaUvAqbXfBbTA
B1EtiguATKhOtQoxusG8xppe+z8Au3iq4VQ6IZMTd6s2CIxXWaW6WKcIn4Nec4rfQl0zXL/YIFWH
+s3D4qd7aNwG8t+0MCJ39LEy5jXhoB48GjrsGURsflqDSUPZZ96P+rUtAw2S7j5tHhXF+ZyoSFXQ
eweectBIoa+L7vcm0Ec/W2IlcbJ6sWUhq2MtZkJcM5JS1dUg/4O5t0KB6DoGwiCnOMWtmXtTmi2p
F6vZAqJ9oi4JxgwKLbvKK9WOMNE/ZCfoLdfLtWQ1EsbWGjMShIufXSb90eh9g9AY3g9svFNAgrhq
pRhap5TEzp79qdj3Y+Q6axcUTr2zUYG97DV5iLQhG6S36FG02fcQMcw4h4TI6qlzEkr6S6ukYb78
bOLoJo97rzdE/X2fny7v72IoSoIMAgkWxgorJKQUo3dWT8/TH/JYeRG6aJv0x4hBcmfOvYy0e0XE
ZvP5cAEUFMyaYeA5g/87NwZNWopRSmPZs6I3fXpOyy+Xd/Gzp8PfN6BwCs0yzUK97/zvYyR9khJT
Xb0RtG9Q4L6X7ehO1UXjtp9PMGAweYAmNHRimjZz/0SLMUZ6t66eU0Vej3RU3CXBqO0MiG78xYJQ
/tItcDKjo4FBqkrd7C3JWj0Td1xDDL/rHnpJ8i+jcD/LBoW56aQ8q5TFsXFGke2ans3+6fLf534W
BPa4FrCET401Zk2gWpNqyCfohrOT4qL4mpTS5JW4NESpSU4mFDq3aFRXoMai4gMxNmCWdUZmDe0D
2StYR8IVPo7srd0KqToxC6QIjU3tylJZgmcXaCjeQXwR2hy2v+7UH+Utbf4XJSc5behni2MpVaI1
UbPcSWX48PQ51r3i0QQlVPzUHwd/8WvwTryKmVg5VVKKikZgkNXBDlnWoxQasJbU5BQVyeW3LPHy
r9YViD1TjA43rQ96/fm1CunwdOaqx/mXuDeLY0JnP4G5vFZp1aZFx0+QFsNfi1M/1T5Ewv444D9f
KPOEn8tGi2pqOyOSo/NQoKtHELqK1sFch4OeFJ3WYh1N/aMe9pUau4stiJGoUzgPXLEKXcN/oa5E
ZXIYL5i3a9RDU9cz28fFGt1sWODSkZZCTbkqBB7qPQt/CY06y80FX+H+kGanocbR0gGm2Jv/VxxN
gzIR2Y0HSgErBY0/+c5RuYLQhXYdHfOr6VQ9r99qTzpEENgUK1JwnBqGnCxkzKDLhBQt49S6ONbj
tTDhdDxEH8u7Uin0xCsXM5ita0OqOb0pBF+Xc6meYTK+Z5iQKiwTYM4dpp/yBnq8RYxycVbcS2n+
JaHbX9pWoCOeuOxiOVfSFpn1QwNZ5dgY4MKJU4Rq+6anyc7Wf+dFJLgrOOliWNfHvrIuaFHNqkvT
932dAghLgdBbCmzJlVb0FipefduD+n3E2P7z5RVy9xa+R0YciXYeVlRRscoBPOm4CiljAySQAm3X
HdS9aGRb5Z7QDQ7jA9TGXsDGhfVVv/trMCb6xHDJDdiSg+IWFQzk9ca9Dc70MN5X7aFFmhw3iwPW
IjF/OdeENz+F/vvmaOWanBROg48qGenNnHRXpZBhmNOBjs+5wWCdRa10JZmxrc6TvYPcExjLfyou
1RaXnxIMXO2tIMfgaBmAjkF95z/r9vWL6JnA23RHRpUZhoV6gMFseiPp01BD4cKLmtcqPqwETNVG
IvDunDOiYaBFRTkI9AIgW2O2c5LHtkxN2SMFvC402qYZwlbVb2KIyOXeewAYp3gGxXy5OOqQoQCT
r5e0/YNa5TfWZHbuBCoqt41XZNWL5CFtNRQVSRFqUfn18lnhvCZooyNoWhAzQreMCRuLcQHBFma9
PCNZAii57qIxLd25q/yxkjPMikto6LMFB5TzDc9AGYebpE0+YyJT9oY6dZfp0Yi/NNYfq7lQ+VH0
PWJRBtyQzcQBZpK0Wm4BpJt0XyWYkSg6gZlwTp323g8FQXobyQzm21kY0rZb08G3a6Ivc159XUwl
uPx9eJaoqCDFQxYY70u2HZDUUFJJGphHrih+byfuakee3NVuYog2jPtVNlDMahZohPXWDKjGMjxl
/jEqXzUhny0XBCPZeOHTvAlboJpzIitThZMV5V3my7H21GnNV0eS//yWoyLnGMhBtRwvc+bRuk7z
opYEn0aXq5upkG/xSjtp4/Qta/880YRH5AaKMTSlqDIZY28IOAeyS8HYpFe2IHTiWcEWgvFHhVJ0
kTpgNfBKflaprqogtUBSl0w//tzeYAOIBsGpgjIRczS1NIvwCMOpsXsLreOzu8wP6Zru6lHERcPp
Z6TN6h9QTAhk1UWejzGgpmNxiyYsTOzWbgfl8GqXoY8xOpp+/orLE8mUX/2Ldn95oTxD3KCzYVCs
V9DepOhjfzKL79NwSjJBCYfnHrCNGnqKwSyPGfPzWwT/0JAe7YBe1q9BpmaH1IkFELxnnoYHLBSb
0aph2WznS5GsHcltExP6T9ntdEtpM3GCEXVoEIFPIa8j+cbBroI/3zwDGVxa5cMUJtshUo9arOuN
jF5N8qVqX6QBDC/6X5zgLQaze9DtLWopB0YNobh2NfyJ5F4DHz6LKl+874SBXKQcKQUcugTPv5M8
WA1kdRSoo9bpQ4ankD2VgocWHwJNQjK6TNDCzlyzSycp65wsqHM17feIFF8WS0RmSk8mG0gYGIz+
DwRzcgfN6ZCkA4TStC+lmV3NGdSc7PWhz/qvQ68eUJb6l6tiTnAxrEqCQAWN14XtOv3qrsvfXLGb
VbEtlEqWRfWkYVWk+552t3otsDLOODFymtD20mhDHOrVjPeG9iGexiU6+wwXylsgSYgwG1ddx/v8
m0hxi9M1cY7FuPGkUaYka4DVBSCRadwic2Ofyv8sPmTKEWmCkvvyQeVdHNvVMaZt1YsjTQsQFemb
Jt1pyTOuwUk0b861bh0aD7Tsj9Y0Zg+jWEYtPgZNyAz5ZNLjFSSa6dVoMeWTdW8gmK1zUJGo+xwQ
bRcMjbf667MNSlMLL3R/De0G9N5gePgJ6ho8bMFJfQOyiccSfNjarrwtH1E7p5KSji/yhJxeW/pN
P9bO7nCjjBi3h5sy3PwggS9yH/3Ck+TQHZZD65VI7Il4mfnf9AORdYy2NBpqQ3c7tl1zfsEXcUfL
RpFE0IxK/9ClPac/ZPOo1JEYsooWQEv2BQSgJWgAiYijh48BYhRoFoM7gC05Nyop48qa0LimVruo
vikUzddSQVAjAmEWItmTMhPqp9BucZD68m5U0DrfKgJ3yEvxol6Bogz6r0D68j7zuNkwEDfO2Wqr
+DKrYu+MOE4xADsnh7IpFK9qB2XnSGZ8FdG8vLxm8l2qKc3zOJr6zZhCZuny2eflX5BRRl8j7RjA
9Djjnp0RpQLZwPezb6y7KdDfwiyIjo5nfcOIFhhZDE/ej6kvQKUn8ZPVfKC+n+TNJnStDmWOgm5C
2Lyq3nIzXhmB6caPevg+SSqI47inARGICt0ZdCSyPYnVqmfNWmGRaMBwW1K6DQTkFHJNLMFLmZMr
xW5+ADFOjjiVVaU2biKnAJuLvfpK/8vQF5+Ab0USln65aOC+hAC1CvJrkwkYUr1OjUHCLuq75FGC
hvh1hwRafhf7jlf+zm8VmkW/kveiLpN3zvNPn28DzIYRgzK1vQXg6K0+VAFNV42hfpx9UAJPL5Sq
WgF3kenrTwb0slrKyRtoRw3VaLxL9yLxDA6tD9zr5ucwNlzh6yqQz8LRvYmf85862HyssDrS1uAp
3FXHfo9xnkC/Tvet19wXYf+QhKJLlB9koxWQ9sXgdLPpIFVv5RQDrbTbUd+Zx9W39gmUJIxbbbd6
w8EOC6GUO+9KNTXa7oOGVEdm65OgLlOjKLFx3+k/W/sxGUSESdzAZ4PA9kUZTq8Uq2Ph4rqDUP2+
9Mfvzou1g/LxL1GmlOd/wdmD8Ruqh/GJ2xSlyXXMJzyE5JX8bGTlup7rMCpEDo8LAzeAdmD8D57v
/L5Si7J30gQwxdqG8PnHXJF9jJmL3Dy1OfaIQFbxHxz6OzYerrcKeRg64HSBlHv2sb/DGAUmDtbC
7a8yjxL0RppPlYdqD4QjwvYMrm1ADxm5WCjwOgZzRGcln4vY0GhbiHJSQuN63cc+ePGPi29480sS
inhwuRu7AWQO4VAPVb0UAJQb567AEJjaqter9efjoqqGN9h/1sXycJNqkqs8BwyyYW4/kl0lq2E5
QS8t6gQJFQ4r2zkWkx9qJcksMLOOB9neBLFrcjW9ZleUIS27IfvVq9/yx+Xa3MeBLiqDCTaTnUJU
mmKypoRu5rpq7qy3u6KTbDeRy1BwE/ORdFRA0EHqgDvr3E67STGXdIWdTh5qEznuD6qwWAfRs+Lh
Se0tLlgVRNbJN84PUCbW0qMm1tSFgtbEbZTZNUzBjS9aFnM11oYe2c1ownElUesOWn6dFunXUhI9
DbnH3PhYCXPM6kZGNiwDzlD+7K0frRlY2Skdj4om+9b4vU8E4TbfI28AmWM22fYarwkA8cR5LaB1
sUJThlK0/AXbNJLjYKKxMDKFBBxC1XPTIIOC7gdCjxrIb9LBxEDbDD4FEcMU91MhKwUGScxJoQ3m
HGaOZaOGo8YpW9W3TlP2RB01l2R/5aAgnI25eWijIgNyjtMpc1mUtI24HuOQ5K+Kgv6GdfIvHygO
Zwl27QOGTUYQG5nrtAZMF8T3lHVGfkUFCjq36wGuI7TxlgcF/a31Qu5k3UMtJfyr07X5BYzbkgdj
KrV6RHu9g+g9/27XtSdYJO+lvV0kYxoL3rpR3WOR6k4/In/+mr2NB3Aoonob7Tofz4bcJaEFykry
vfwLyndqmZsVMiZjDqmmrxXg9d14XeNtn61u6ae+Aw5FaZfegpcW+lKt2/w3PTpc57UBp/++udnH
xQEvRwtwcoMrx7hun6mypOl3fkHc+IpcicebuI9G00EXIQac0HLJDofZyAhODR0mAGk2pTHyql+j
20DJEpHYiyhJyGuypJku/Id2c2No/3yF8ZzXFkGDDGQ3pt/x/QjWxnflXUokO6LZ4dReTWFc+v2f
qzTTD7tBZtypUZHEXkeYrqRXfqNBoE67cUqB+hHP4aAZF3VMlJZAdM6cD6JoUmFULU5oAVKh9Lkk
T210uHxCeC/OLQZzQLpFifOhAYYJ5cKxv7G0AZXTZyLqXRethTkJchaV7WBgVkczfpX1l0q9zWdB
KMuzdwwigS4IBR9UENhvIjulMpaw9ylXwlJRweb7cHmzOKM6CPk3EIxrhkBHIyUjzLtZgvo6BQGu
nwSzm3mdgoNl3qmh1ML20ERxr+4bJVj2oo6By4tEIfXc5I2kqWxQl9JJmidb+9mWj5eXyHuqf6wQ
hKDnf3/JuqVtaEN7Pipunjd+Bm6iIUJHchSaseFeRuOuBvOyNLNjK6DyP0fTUj0eI5taOJkeyNJ8
sy1JNCPOtXCwTGOqGa8LpI7OMUgkdUPWwEmMveSvbXbVWM4xb5WA/PlYH6xjg8QY4Ayi3LmRB6So
il96choypG6r75d3jHuONhiMBTb9uiAGguOxJCimy0X/0PcOSC2q5PUyEN/WP5De/31zfejaFNdN
BaT4YOnBGqNnH+0xN/WVelf9MF1pCXTV1fe5N7jOU4o2IJGpC5bK3iVdWRcYRcEPiKK7Vb9ak5tY
FKVy7Q/TDqjem8iHWIy1KzraKooJ+baq/q3gnWa2sSACESEwFj5kRDEkkKh4RQqV2y5H48ZJ8KFE
EIxrbUpDWkwVEK1vHq274W39sfw2TquPJ1Ls2j6oHdrITV/R1g++tpc5qPwEI62YuhOslVs+AIvh
P9tJf+nGZCbDLnqktxDuPCDaCrodhKyPxm3jm65zLELrfhW8njhj9zhyG0RqQxtEpWrJkkHYEdWT
0S+xAbVnP0hP+lH3Go8c2sKtv8+P5SslJafhznDdoOvEowK5VLTt8pfg5qhxVaMBHw8ftGEzH7uq
o6moF6TmQQJwPaGra6/5NJfigL2hfrV/rK8zZAik8DIs18Hh1oP/pJK8bBRU67OdOHS4Ms6To00K
r1CeJrPelfqfc5fR3f5AYhxcPCyFOUi4fDDUsqunded0xaGS5+Dygrh30AaG8XFlbPfmbOOWxQPF
w5i7rzqvWfMsT05YFIIhMfq32PTXZklsgh8MfEv0/gpajiM4GiJIImmBvBeFqoJvxHY2yOjJHRMa
Fzux7ibpaVBjsL08JKLlcH3mx9ZpjAXqziIRm87VyS3IlOYuDTUNSg6W0guMjgsE3nQE+WDVwDDN
+cGzFUltSAygAgpao675ZjaCq+FvOsYgNvAPDLOeqoasBgYS8RZ2YM3Z0O/Txr7V4gbbZ8y/L9sd
9yNhsgV03MjcIe16vqY0V7NInRAp1Pg66GvwVGP1lxHU6bvLQFyPvQGiP2TjtUgtEzvVcLPVFcj9
x7z39Ex5/ncYTNgzpf08WXRYdMjRCrAgk7v8+bwz3IEON4eeexQ72Vg0zowmrVXYwKJX7rI+m52o
/sa1sg0CY2WSPXZ1RAfwlWFy1SR2ITcKuu1VcHGJYBgr61oUFnP6Upby0Z3Ubw0q7PYgKoNxUUAN
o6MIBjqaT6E1KqWrreEJVJHGjatv4Gx2C0PEkcxzaJgEA60DnkGYA2K+e2LFeleOCGmcgRLkV/Pj
VOpYVboeGoOEmqH+nlu1dgmRHv/c4rbIzO1QG9CehBgA1ueQsE+7GzWbRVlF+iVYd73FYK6GYU0a
zGADYzraO81PjgT84QG5M0OU7m5FNIHcCx2JDEgDg4Dk82BdbijEXkaNXujo7zXd6kgOCfohJC/x
Vk/ztKC4G76L4ije/Ud7CHTMcYEqhm2THSoIEGC8A2/lscMTYp0P9SB9X4rl1mjrO1sWXRo8v7fF
Y8K2GhOR5rwAb9Wtu7YgD4adhfMsBWbXBn9jIx9Lo2dk4/mMVO1xEQLKwvCUoZ/WeX8ZgFve3C6G
8a19YayVXqs05ebsm9f5OX+q97pru1Zg33X3VM7DFlglz51vIZkjN41lXRo2jLLvbvL0VNeiuIsb
WG8RmKO1yDHkQSssqguqt+mVjvc53hSaP/5Xoj3yRdVHvhf5+E7MOTPsKlJnCgjqL3C5/GfqRBQW
CXaOzUEXXbOajYJaNHpHIHyGW0SUsuEiYNIXXH50Ne8l+Y3BJbPlgOgUIbmT13s7k68gsbC7bHJ8
CMxa6agJYMqC/vsGojH6NTJp2GAupq80mP8yevcyBNcjKB8QzLFR7a7B6C8gclXxsRLXMh76pIVk
jOZ2vcCcue4A00YoXtJkF0vWEttDEy8StqxrLbeV7hB5eZPzvawF6U0RDmPUyWxMkKOEL4g7OkYH
ZWYDSuye7KR7ecoEyUG+X9isirXoNjKtgvbcQcvoOUP+IvcS6P1QHaX0VbX2y3UOoQnRZBzvzrdB
SayqkJW3cIuc20Y/DI1dZygg1sq9mvZu3P6ax+fLxsHHQDIa2mZosTEY90OkTpazGJcUGYlv129r
Z7ldWwpiJO7XgpFhJhs1WHQona8EusFDAeUmZGPWxHGHODsUJD/GNcbEhvXp8oro3/p0y6OBzjTR
fQbOPsbcobw1mYtBL8BcxodKMEkomFjkIaBEAVYs5AUxGsXcEigcmPZYOgt0izLopI2u7vTB5UVw
nfYWg/kuUZ6iP1YiSBa/D9GpQe6PX1Y02URfqaoJbUYSIPIsYYvInKgSnPnLHEnYt7t52KmeGiho
psB44jG5tu8wMvJfTElzSz7QSaL0Ypg//9QnmPZFn/ZThIFThUR+REbDldrF8PIp30P7DjRW0ryL
jeLYSNbNLCVHzPfFrjrMAnfyboGM1WDmVUGHFca1Mf7LWE2CuRJFW6EEHl8PAWldLQ7G+9zHBhxA
7Yder/R1QTiFx4RXBrSZJYbs9Ppr2BPBd+AYF34IZqgwFIEtYd9FeT/OTaphR9bRRlM0qe5JKwus
i/OpQamKvkz0k1OlHsad2YtSL9WaIpW11n5fPiRqHTTLz8sGxYkCAIKJDDA9goNPowvd3mxRtILH
BCDpoYd497hvA+so5vnjhdlnOMyXA7OJqlQ1xblWBk//HXtJQHwSLid0mvrrMQO54N+IHaGXBM4F
/FNIc2vsGENd6KMhJfPqWXb7XA/xazXb16bRvl7eRP6X+oBhDiUEV5vYagDTjas7KmAK0PCaqEQz
/Bz/fLYaxiB65OurugWTSl8lB6udrlIlvk2NCKplqeCkcc0C3DYgm1BkqmJ3bhboYuzMHvq4YBXs
Qye6NezedchuamO/NJ+TyfHbTBBjcQIgXd5AMi/0pWo0LYtkbCL50luxu4KNPLEpCX+oQHT18hfj
nt8NmHa+vnTQlappsT5HR5qpx1jwnzOSw/QwyAliZJwrhxUAXOvFMcsceQxZmjCSa3o56NxSCaK1
qZBOmLsaTINg7hWUdxpLUSXhvoZZYOv60H4AKXmJirgrefnvwdc841Xdd7L7F6UbrO8fTJauqpok
p8gnYMpj7krjr7V4ciLRZ+JaPJpk0FKMcVVMxZ5/ph6kTo62NPT89ldyn7poHfcztQl1WdRhxz3D
lOsUKRVTQ6HoHGpVKoxvDbhamullnX8kyZtsPV82Oq6FbyAYN6F2hj6SKF89Jes8vf9mDs9JmnpW
6YDALgv/HRjjLNq8QTKqwnpUO5ZcZbDua9l5lWvzuVGidGfFf072TPv2dAz/gpkDZODMkeqmTkZb
ew1CH1ly9Vz1pLnayYuwS5BrExsc5sZCixb6KLSKsiWkql+9OSfaJygF4P4fPBWkX7KfBkkouvFF
sMwFZqer3MkEsGtle8ZsukR+tRPwLyei48wzE7BLgxTXVCDuwqb3nLFpKq3tYfRFk7nFlI4ucoFv
jVPeIJxO3GiQBN6eZ/tbRMYwyzLPOmTzIPcax/s4z56sWQu6SCSmzXNTNDeKwA10spB+Oj9i1lDM
Ua7CQibNykPQP/Ve0bUPl+1eBMKYx4S8v0WgAe1JWeElkMmqZMFuiRAYSzB6ozOdCU6JdOn3sS8e
63I5/LtFUGPcRGVym6JpogCEVn/NlKtueLr893kRPeQyPj4F4+36dgThG3Ws5XV/rfnrvt4rR9pl
m/kYAfMuo/GODmgHKDeshqcly6tSQ3NclXKYV1XuFu1LYV9JxVVX/cXzFd7nA4YJIKCQqBZ52uJx
MA7HMe0RLEu+Nj/0ikjziPfug+gBuBoQnyO+ZGt9cZTncdSC9kujrSCSGkRqdKjTmDIIe3nc7tr1
aBf3NUHAKV/lmDKFIINbDaJBRnowmfcQJInA6Ghi5gb0MYyTt4mzLKat0GeI8WyOmTuBClcfkt1S
vnQWxg2JKAbluAogYjxcRVgD1m7mDM9dOaTGbCAwdDBCqx6cHhWISXCG3+vZn9f1gcIc4tgoVadN
gTKHc+Lqj6gA3El38ymZfQVif8VOfhp86wg1ypCE0HVzMctzKgov8mC/QtU9zoHHmm04ZIRXaCJh
DGvJoE9SS/jahTO68vxFMwTHkRNtnwEwm9r2pawh+sUBIeYe7LWB6lw7a+mq8bHI0Era2iGamv74
UJ5hMls8j1GjgvMCEXCR+uBkBHEyZMYVB5J/3y8jibaP8ZeaGYMMcwGSYfbDbVRndoAwXxgX0K/w
2WY+vhLjM5fB6Eq9B0x/0k79ASrmgfag/9CgpYERK4FLE62J8Z9aqQ21M+GL9XLrFuMXcxRkaLnn
TEe3B54OmPVmi+89AoA5SkDEqBdQhZ9OWTaGFsYuLn8ajmfG4BGOMmWeglYW4z8Ue4LUA+RovCoq
fMV4Ua01NJRDKokCeU5MswViO81iSzL6OIOjyg3iWv0ERnzJzeZjMcXXjnAaUbAstq0sKR1HUnos
yxodsBLdRmXn98q+sgR+ikcJglcJRPjQW6Zg7I/Zv3lqIb9ujzADsLlbmAHyHIiqeXiB7e07sGch
sQEZkHDB49l3DqIiIneZNhJzFvg6MU/KuA1liHFFWcgHFOZJg8BAHKsgWrkd10hg7e9Fmk9na4PE
OAvNLhKyUmus196rZ8MvlcwblS9N0V7F0n1m5q69Qg9Y+nnZPrmnYIPLuI45Ko0lxtwROFvRUyw1
bgWOxLmzw8swoo2k/74Jt6pZV2t7QP6mqtDrKA2Hpe7R9FQHcyzSdOOuCLNNtobgHq9a5puZq7Ya
0UpTRZZ8KDXZVaoM1FWCBfFR4DXQDgvLZNmEjNSQG4k+IWT9qzK9GhWay5Mflzft8/gPfBMSsZCI
Rg8xlsQYfz4vCzq1lwh3c4t5kuw4ogiLPURftGgg83P68ByL7eGaWxBLqjawuqA+pD+jqzi+Xb5B
ShxVejm0VR/9D46yl4XN2J9Nn0FmMmFrWqdZDYlVdzli6BQJUmWHsQ4k90VrfPeBZ4eMIoHOEQEb
9hTsLudWqI66ZRAHpAXUmTiqH9smRgKmIH+2ws5d91JA9mOgeM5rueY3KjSOdv8FueSnaxS/AiKb
IDPG8xMDm4yBKhbpR3uGkEIXKCFJbqTCy45S0AZq2Cen/+LT0g1kl70FZHyLPpu5acnvgGSXa/6w
G/cjZqTTKuiFCp+fjRbVJoTLlDuTyqZ+qjspalc3k3XSd9mjtjcPYAAM9VDd/8XoE4PEOBW9Nbu+
H6xTpZQZ5PuSL2gGEnQ2fq54nmOwKj2xk9aR2ec9PtYUgE3cRCGo8wpcQJQ0F6xruuwusZv4oifd
p4iVAWYWV+mWVBYtgEmqZf5SFsMh0VcH2drJNj2U/Pq9kkTKHdFWclOX0ihwcJ8fsPQH6BZeX7SH
5pM+kRxBirtdsv79sJAjUkBhssuvjGN9jMLqy5+6OgaNWa4VrwZSnUCLrxEghcrefs4Omkd5l0WX
unBlTGhJpq6pmxlYlEQ/sq/qcN4n10uYkV10SlDRurw2+tPPjh9dGtw4iJ5M+HJWh5uUKzEXyzoZ
Wru3pdtRtgIyxf6qaoIg4tOdxAAx5xy6eorWdc4pa35DPKM0nu1MEI6JlsI40NIZphWzJicb1XE1
2UOU2JXNRy0S9d+JcBhrMIxmLtPVOpVK5c9W5bU9Kllx5caSCOninqFflUEinT4sxCpAFLLeOyaM
3ZLdqBdYtwiEMThaxohzBSDJMniZhpqB1QW6nfiXDe3zHb41ACyGyTKuXYVOCRU4czi8liiGkBDD
C/oBuuX+eGvZXvYVmRoMoUxuJFgita3/18gBzYQquiOtxTgCWu9f5xz6RIlozInvilGWRsFHwxWu
Mfem0UEnpI1BVoVTq2IqctBRgaFcWcRFC6GfPZFA6Cq4XniDyRwpaXGMfM7sU3qtH2MvR5QwHpRQ
8btdsUu8MYivmsPwvN5AS1JwmLkb+oGsMzYzjwtIpDRsqKS07lou7jp+FZjLp0CEmssGgjGXKcKM
34jpp3c/SOdM1+/mfYPxjipcrlQRywHrdqEthskxPKVwm1AVWoc5anGeNtKUk1N+LYOtqwiiwLl1
viHoQVladJ8wabtPWMzuaZJsK5FMThBNdWsS2okRlPJzbxlukzwb7YtgJ5mP9QmO2UkM1StNVZCT
fOxuq4ckmHq//j35BJQK074Ky90gUhIWITLnTZPMNG1VcjIy3Z3Nr5Lwhc/4LGZJYAU4j5Uryeoq
qSSnGOS/Ednrd0JhOOZsfUJg4v6uI5EzGuSUHhBdgL1H28V7cfTLWwfK0JpG261kk60Sa3Olmdks
nSS7D4bhRgaVcrb8vvz9qeVunN/7SrYYjGX3VW5W8SCdMq32rP6Q162r2xgPjwX9d/y1IDFMqXMs
cLGef5NCKdd2kqOvcVOmYziriv2Ihw66grraHAU1GJaa8H1R/0Paly3HjTPNPhEjuC+34NaLWrIk
S5Z9w7BlD/d959OfRPt8Izaa05jxf60IZQMsFAq1ZILI09QgKIPXCvv4lHpFKNpIegxOkpfvasS8
CIKd5AlK2YRPP7Flz0jygH0ZERJkS5kD21u10Oax9VYtGhGtFzEfOYm48+9lPxIyfej2oRUSVP0u
N0+Q+8gSsZ7aNX3Zbb9r6Ooy7iFTebKeQCfgDQQkfSfJ18CC1r1Mfv6QQ7Vy+Qpqdp//6t34lCDX
RkMt5mnRHcR+SjTsguUODsqKnyz1ocy+ZTwttY0dvUCgf1+lXMYFEsjtErxh7rQdoJ++8KqoVz5W
OYsNKTrtZKQ6y5cANQZwZCVGQ38VD16w+Ir2I1EVYs76YTQbe9A5Fnn+Qhdf8AwImUc0yqG+ydaE
dARr1VK2OuntEtT5HnipD+3Ljw46gW6E7yc/DH9hQDR7pdOZ2SNNk0SnueFczGxKElkluu6Pn0Gv
1dXGtkaJAvKInyGXzzWCkKwf9mUWQ46xIWUq22FikkLP/MIcDss4YL7P8mJTJKkCTtxK3eftF2P6
nlQVyeuCx/579dXpj4PEO5jwdUXDlMzlj5NLsy/ivNOJegozIkZ2fm956PFRKzJKDpJie9nJoBa3
/48ekIFlDle4mMY4RrCFDKxCQ/zVMlSnlH8socE5xptGt1ofY9UNXFIjK1hf0u4DUCrqGZ1oQ4mw
FWyxa4mc8hzHlXNHtw+txFHZJpBxaIxzt1qzFjqrN0gCFQM0ApFSatxxOWbW6+09pC6OMW+8tPHN
qJYBUn7MHtbJ0k5DiR1LKiV8GqDfAE2txNGkMCZGliXPyaRzaiAb1gKOW/3cmIj6xDmXszLlWJiH
MkY+gbQZwpbkvpt0zqKuvxeKHzImAcELDSJltn6KdFtoSEqukzyBaEKRaLt+gFKhvhxafXiJZXM3
pOnu9kZerwqYNMmHFzdKO1fcPwbkW6Yxg5/IR3uxcttUOeZ+/akuENiRi4FKyIURVtVq8ktSY2I8
ik+JIB5is74XzfTn7QVdXRYKpA/QY62AEgYXMds5ZaBLy9DrWoNlmCfdQLuKCW2Wohcy5zbQxs6h
hRP9iBhHpZUN5hYOJ80sMMmrkTaQX8C0uFcUHocJD4IazMrkUn1oaLCsEfivkaT64vVR9n57GddH
FjrDdFwALIkQ+2Sb2rIgL7JKzjRiRqHoxErgQKT8Dmp2SGEvmOT/j2igTNVRo4I8NJracIouVxSK
ujn2SS8TvR7vIUkdQXKl9IVhrF2hUwQO2nn6+MJNoGQpw7RBNkiF3URqLKsNjEdFKWtI9iBdrvvV
XrWVHdpwEJ7FbuEVnwovfbTuy8OyM++URxOP4+Zx9hRbJvKxeJHvQycWQETFy61ffVbmVzFeEpLY
kWxFokj6Hj0F9WtuKpyFXx0CDW0gGM1QTbRsgaCM2WajGvp+bCSRlMtC0jR7kvKfeOV9v/0xr9eB
kjyG8w0EiFA7YPVO8zQXLD0Dgt68l3VOZH3irOPKI2pgaYFsB0Z94XgxmHH5/Wpjqk01LxuCdOGn
qW+9JOwriA7qB/DJfsahPra1PHGCluvNQ/0UKoAW9KMRFLDdxkKbKlZsxpj/Xb5NwVcdLHzxwMul
XR07UEihRgseKQw80evycmVzbwpVpKM7dgyznRKNpASjudH+6CeeACWbC4KQOJRCEDaDmQuyxMgo
XEKJKqaaq1kBlB08modpHx+GL92uwngipaVoTslEeGSUG3u4xmQrZHXdWKlKMWNpjyNoh/Oxj2fO
hzpXzi+PN1aGyQfaqW1hwpk53mETRWGVFCNBGz8GLd7l7zkGUMpTetJ/Gt/ulEN/N9/N++FF/pL5
I7aaY550567xUdKUMdaDMI01z1ChHKMUfx/vtGO3S/e6Jx95/uL6FCAjjskkmoBCfwSbDCoEpZBG
2u2zVEV86oPQeIXMXHTS027+1KhC4qNjUv1kqg2PgZDl7DvbDp6ACJMhxEODk0vbUYUZ6SEBZjr7
vatRTS6RDOgfU0j8zQKn3Hlcwu3vhEP3KO6SE6T8tNhxbvuZ6+c1LBiyDxg4w2MeWiDMYYnkskfb
jj4Q/bR4dMZoIIbduHQgOodEBzeTyZD4/V71Co/5rvmopHmqA08jYHHCeQn9HG+ByueVO9gs9BkJ
Qw3QP0IFUL0KIpQwyBCVY387x/TLBSSjqZu/tJ5oIStMNN84mN54rN5zXsp0y/+sgZklTpmhD0YN
4Eb9PdwQmVCsET9DRJjz9bZcAWbKNQSY8OJXpHKh1mrYzRDudJiXb1YQGFByEVpHDIaSE2pep01h
KMgP4L5HgEF5Qi7NtZ2VVuoxCEDqeezvTD00OmKWQQv6bV17koMSBOeZObhKK9Ye6sqSa+ANeB8X
lWkvZsz9Pdc3JGSGRSjXUu5rDLcyrlcxonKpR1wlGMua3idH83o/PBhuMuPbhp+SXXQod5zDwsFk
makLNc0lVQImleSwSqIjWR2AtxZyjDLlkPfQ+uPfxtzygzpatvHgO1ezmdfY0MldngS4xEzZPARZ
4QRG+lnIc19KjL9MoXvUQAkyYSiJ4383l7rCpX9fhXdNX2eV2dKb2gJ/AJR75ojXWsdbGnPFqIvQ
L3mNpRWtChr+fjpMuGnJJFR3bV9R4Z7yrVFDEJhmvKcZ9Wrs7bLeVcb3ZtI4qkkIaEWbSab9GgKV
aMObNSVE7Hg8CZs+FvGOhr5oiGOj4eJyL9u6E6RYSXBLomRESw6YYrBpOczyM1fY817TW15hDcd8
urnPo7bV8emsqXDNBDShGpZVRO5ty9y2kI9VMZ+vyEWrrRKsagrT4xJ132T0b3GskO2/Pjvx9VqY
D6VCyWfoNIAMXrGPn8Cy70qBrbliiU5gVDWQC97xqP94C2OuxDqGkMyQAzNZvqTKUyv9uL1xXHtg
LgglnvNUQcMP6bzRVbzMmY7xCYqqpN7nXvHCG/rgbiLjKmurT9rZgEE0jvk4OYoTut2xOtZOiZsX
bNs7iUPlxkM0mKpNUJo4SjpWiEJXBv001Y4PGkjoSUYku/0sHwXnT8JiHC86gAemHKS0Lw/ZUGaJ
UVRYpDAn3hw/trLuasUz59Nt3e06dAIwAopZNbx9L1GSQTDypcADvvG0Z/MR7UXgpos8w4W+D8ot
6OL1wK7sTF85uNRFXDmsFS7jQqR0LksBXJH/34Vk4B02HaAS6kJCj2cymy5kBce4EEOvFlHMAZeK
3wTtoZ2+iCpP1XHbSFYgjAOR57KBvhlAijsowyuesjOdwkD4STn9QrsuyL9gcaZmcGsjGYfST+Uc
SfQD9mjllTzVlmtiYfIASYvSN/ejNyNA9CkFUXYaeZHh5ntxbT6MazHU1Orr82fEAM59AG13+iXR
v+5ntV3jhdNgjH3mhBBcVOZojEGNJiq60fPj4CzO6Itg13col/P0l3KAoBi4bXl0S5s3LJVqxAw/
lVtnfI445HFc5AhNk0APHTPIXKsZfQ1jTtA+jUhWabzO8023/YHIdp5XjZ4aVi8MRBJ0dLb3GAC3
YqQybp/E7ZPx97rO7+ZVXJTX5WJqDdalVI9GKIL3qCSi9P4HIBjaQB0SLeeSznywcAzGaYkDlAIx
G4bCTj7Yw6Dqbm1Oo3sbajMIW0Ex3ylo8kQ3W0BVGipJ6H6Nuojo+rupwkbGH2X1LFS83OHmHn5g
srdDqraalNbALBXceWB3CJEHWrgzxZsGoVO2bSSaMMTF+JdEq1I0R5swe2X2lja9s/rq9fbuba5k
BcF4E31phqpdANFOxr2WmIcUTZGxLtu3YbZd5QqH8Ru1GGZR2wMnu2u88F4/YPDb038Oto6YQbzj
14X/ARHVd+wcKNNUZvOGuM6KFKVDNJw2e/Fl2ZV27Id3KDXsm0eqV9fzMj5cSGYz+6WtpiY9Q+Iy
cEB34lEf1bm02F/ZSDM9crZ1+/N9LJLZVlEe0SpWnrdVepMRm+S2BTouHdMcPahl0VV/N/jQs3X/
j7jM+R6koVKbHLj1XzK4dQsPaXTL7aFd0O4VSLHT/a13t0E31mqqeD/hTUdbzxXmoEMw2ZiVWqJk
iJGv68KuytRdqYZ/3YbZOHQgucPMA3w+LQ8wdpNgeGSKzWomhZFLsqta1VK5ahjOFqclmloDc5FD
ugPifBiLRA6bLa4suZ5PhpzOpIJgTv2ptrRZ8sdF6dTTLIRJ+C7FeaxzDuLGJiLzgRlM9LSgisjS
8wqxoI162EGzsc3sRnrPxMZWEt6bfxMFvc7gHwP7MLL/l0FmkC6BDF7JmRj9bNogZ9Vcda4E17Dk
xbv9uTauabSiqGBOMRE7X6l5UW1gA4myGSX6OgWAKL6VS9T7JjpFoeQdtLtJHnT/NujWpzsbIVTr
kKNnGyhiY4IMSgU9anGa/aVW7CnM96GIUoT4dhtpK2tlraGYeF1DCs6yQCpNDAEDo3L0S+vTQ9A2
L3jlHeKkP8V18mVAGzYRjcFNpagAX0NTcxa8dSjWv4KJ3itVFEyR7rI+JYdUN5x8kjgv5U0IfEok
lEEnILKWOZdxn2Yazl0y/xrQFCJ1PJbgbQRTAxkT6ox4ZV1apRKHQjlNQFARJYRIoQp4id/+XFuG
jxlF8E+hUE8bki4h4iybSlHC16qDL0l5MkKZdDWvTsoDYUwi7QPBnAVYH+aziCG/CGUIgaEft1ey
da5omRwcghaoYVgeQVGu+8KolIlkIGiRpPvMALmf8NNYIAO7WO5tsK0VoTSPc4wU/rWcVtZX9SKO
MC9IloJJxwIz3c94/APHvgahh3oV+LaoiComBVmC3OnN3Bmr/9pWCOYrXEyoC0IoCcU05pT0pWIk
ogKEKWptDe3GndrvZaQNbu/Wlh0jja3QySsVlSXGyKB7vihjinqqFAcHyey8QuT1L2x9EOjlmCgU
46xgBulyr8Ah2SRig6kEJUofzHg+lAFUe0AsqTu313INBI5AgBgauH5xKBmgDAra0aBiy+RReyjE
/iXJQVvaKM9/AEPz/+BCgB87S3Ouvr25hEGL6YSZdFF2kOZpV5t4IecZp7NuczUrGGY1RqwLRm0B
pqmbn6aKiMjsH/XE4DSn0ejqMnLApiFJhJscXUcq2/MYidBoE+n103bRW2wkr7oS/Qz72tPStCCK
hThM/c/tJtolJjXK1Q7OYTRMkIlGtFLPaIqLsoWEqc45QNf3KkB0mDUliqCEMpcgZtS0c5Ihbgg6
xK5onD5MTes10vQE/SOeHNfmx8I8Mtp0oPeisBdOgfSelifw1bqGnH2mOQFkRYKek0m8PqxYkgXy
DTooSbN7l0uqYjHV+wU1nQl54Aer6vLjAkZJzv28kZFFpplGq5qlmteuB4/DbhAmZcRrB8Q/mhcf
LKhl6u/9nQKiCcHh3UEbywIefBBiSHSRsFGyHC6hUIOfnshNRoq592in6u0zu1H/pGv6wGActhmG
rVVUwFBQrOruJAeTOJSKD8NF7pQRRF33jR16vHfGhhECFn2KuIpQYmE1QOdpHCxBUUcizt8K81fc
mX4lPUSxtb+9vk0cGSSVaMZBqzYbRGr9vEg1PDlJ28nWLIii1c9hFdhWEXKc7ObHWiExAcMgF1rY
JUAK4vCupxo2E68Udh0u4FupWAQiYjQjsDNF4hRb4qyFE5Hnzpcn7SnLNbeOG6+VascoeJRh7HAs
wC7x6JJX7gjcgo3ZhNFEZpBNofuhH2PIm8fZEJmnqpygzaMPy0uIbiqi6u2rlXZJRoxgGFUnzYTC
5HzLjaf/5e+hzmb1ezJjNopawfohHOuJLlSMH1Ofam9JdnCUj9ae18V1ztMxl8DFjjOnQ07BT5zI
QJzehXchJlJEpuI0pfao0fIIwXytbR2SXTG5ZreTI4KJNfFYfxE47CybxrX68tQyVisv6rDQY7py
1SyJ0gNY4zyUNxw1Vgo+YYwcUFfN7G2NZoSgmoGgBxXJ6to2wJxkVTyXtu1vVjjMjsYwFlHqgaP0
cDhQDLLrl3IidMa7vuu+JxhAak6Zzy3Kb5+dj/UxOzhVAth56fpad3IEUnm66UbgYPJ1p3cWd95P
J3S9Z6Fd8TUh6dG/siIDLaqIWvFmYcdF2ljVlXlGkxeVSJz2KSq7mKKHqAC62x97TgaH3nVXYGg0
Q9MQINGsdGkqMmjCAjybRqJCF5hOKtGBdn4L5fZh/MBhG8yGuc2rpgXOmZ7gLfnafI1dwe69wRV8
ERLz/ITY5j6uIJmYvAimKUA7JIUczsRP3Q8DFzCaKjB4LX29fXNsHgjTQtMIpgXQYcaAtZOgBXJC
wcx3bXkf+hRO7tttjG0PuwJhLg1RDcrczM4fK97Np8iBZ/GiXfH4L5gc6A++NoyPBTFx36SGuHTL
gO6eaFc/FRBIoKD01Dzyx0E3jQNTeFCzkHFRYYDy0giLYhiSsTTRj3LKPoMNZkG/sU0VDDo3tfaS
KxIMKvFCma0vtgZljnhnFqKBzPDvBgoNVey/wP5UOEiBO+aD3jxCD8xJXrgebcsqMbKHXmrodqKT
nzlw+YDpqKoxKKxoy3aEdQq4GgxfdsSdtudYzFZAs0JjqyJq1mW52gItOJk+qGOjr7Kr7Eo/+KyD
FEDCNYQHC6T5eEmXTce9BmbOQ5hVGNSpAaw8QIfFQ3YnAdE21Jdfl4ZMGGmOncTnK75u+W063Ycu
Z4xSX7XppqDiKeoInLnW8kmY3jPw84pF4ZfmAaTbhLO59AiwR2QNRt+Eq2u2bKQhQLflSKK9hswt
ZDACR7qXHzTM2XW2eOR1I2xd62s8xnQyuUuVWMKRrEwQRVtfKukPeo9pP9Hf+3dlL4Iwq0EAiGl4
1jFKmLrBXsnJ8lS/oxkBI8azQz/df6QDPoeOa1jGWhQzBSOIRHcyCuwuRHtlrJNh5NEnbTrQNQ7j
QLXcEHKIIOBJppFqn7ulLz1FrwNG6v6F1PF1V+rlXjIetJLrrOlHeOtkP+yz59x+19ADUL3wNm8j
H30JxATeMUigkAHAqmbVq/aVF7qp3c27yS5R+Im9gldq5dihwQR/llktS5IAL1RCt+oxHZgVLuds
beRTLgyRuRIm8X+b1znO5CRf0d/2nECVMkfTK5klMoHjR0GLQQhKbOuV574274bVMWDuBnWp+hQz
yoiK8uqzXpXfw355LOqY92LgGiTjQrTZUMcpheH3h8UzvNoP7qL7gICCmNslvXkVrNbEeI9oEuqk
zvDVGhHld8kZ89bpA9MFU+B/nbw7NyWCw5m2JWqIVi/9Yq1OZZ/FeAjK2psuxaRQOQAbzSfU4qG3
BYYpg0rLXSJIzSwPEnVTGM7102PzIB2HXYgpe9GTHf0o78YvFiePuL19H5CMQQYzJmeSBC+CRsjJ
UJakBVHemOV2xFPc3j5eH0iM8SlRLqpdRN9Wc+BVZedCCsvhHK/te/IDg7G7sB17sTJgd5Vi64eW
YARet4Wn8Be4dWYyvwVEJNFBSZwF17b/fwRnLHFO5T4bLYBLD0hnF6Eb39OepfCbgdPdkfoNomYF
EpoejUy43pLzIdkpKAy8auUcY3sHb0G/Fqg+45fQhxhm6wyuiIdI6Gn74sRzKf/gpf/ecpZVLxZU
jNrSLafpCCqVrKOBdj+4i5sc6i8lJwWwmX1cHRGLueoKPcmDiGZ/aH+w+L0cQANgOi0er6WCxl0i
cFldtmO+j1PJ5sCtCDa1yFih+S1GofeetjGi/+2zZb/Xb2iB8wo3feaGuFsPlfVCmduv6o1wiBag
0mu28BIncN7pW7l84MVf2wuURZS0aRM7kpGXbkfX82ZR6JOhdrN9g1ajpxbivWi7JvO7+B7dywgj
RIMXZm7GEStU5riEcDR1HeEyivYDchF4id0r/lkuec85mJvX3gcSO4ogTpZQGXR99M1H5aHjlGQP
pqMS+FXyAjnKghu9bHq7FSYT+lmlZURaBEzBQsVJEuw0rDg7yINgjkI5WHma0g0cx6cw+WENvLLF
9gN2tQjmxluGOsyLHItoKJNrDM4GSqHUO+NdsktAlEM10Dnfin71q8fHCpIxe3CDWuhhp4vC+bbE
+0J2lLtll9qVKyZ3QXo3+bGT2bI/vgbdvyA12bxBVvjMFTyAKCJMO+CjzyFBgSt8L7MWGc1c94V2
2GkV7wLmbjJzA3eGHqoStU7xINu6DYrme73wWm9y6VM9qnEzk+yNs82bb7zVMpnLuInlZcoSap7t
IfCRBwRpwZN+V8ZkvOu+1RH8KDczsXlDrTAZN5NVU5tj8huPMPAPo8YSvcfgALFsxW9bl3rR+dj+
aHe9fXutPIti/MwkmIKVDYAdPPqWHXajJ/j/IhVIj9sNy2Uv4KKSIP4iAEf1J5lgcAB1sRzDn6E9
nfiZCFb16/fbUlYhQSxCglizmC8oVYGQVPF5WYrXPk671p1dsYUfDc75s+5V+YsaEOX9kf0e1Mv9
vjlxyTa3V/3xM5iP2sntWLYF/aie4kV28Ry6ua0+y17ptf9ZX+dq0cy37OZcsSqaUQv0Yw1yvLj9
msQ/b9vLPxzI/y3pikZrEtpOFH5fF6NbfDWO2fnpOXqaaYsOLXGCqpuDeXsbUb69vILTJSvGkn7N
0Z7P6bPMy/1mZ0CUPX3gRqqbscXftoMOKAatGaYRs+XUVLt98zwRVHAP/T45WHtefLh96A0D7XBo
bcdM5CWUJAyZUs40KI4Ux8SpAF+T4VYpb/ppC8c0qAwkpljBGcXgCHXTCmqZoTdaaUmuPqK+4gVD
aBv/Ue35bIK0DRBtlCjZggvqckG9mnSGHKOMURg7JV+cRuUVOLfu9RWCzg4EZYPW6WMKhLby0eXr
RD03x7e1XWsMxt7CZFLjeAYGLQRJDuZyTCILZOm97Ij+QoyL4QocEHQiI8fLs2xlB6BdBRkfDKWi
Gecc468SjI0VN+pYir/Nb4DHQHS0V73gy7/IwVP/w3hlYFEyeA1EYugyuvxcS5EYtWLMdLqqBwVl
ZKvRIX40E9zoJPoh+ZTm2DSI0EFBC6LW3Nh642Bf4DPxjNYbSl31y0gyzObH9LWiO3gHSiD3GAVo
MVqfb3uSjQ+LVmLw/4I8D5O+LFVFrCZmggwy8IbwXTMDdxaewF79sxx46tlbzwZAoXcZbbfoaNOY
pZWJXvWNgqaJYaidRjSerAL0HuIgEVFJ94WMGSUr+9pI2VdwOe5Afvg5S7O3FtodArpme1O9H9Xh
1+3lb5wdmb5hYFSYdIY+2uXnjvpAauoey6/myRvH4FtQ1e+3IbaeoOhwQC4ebWRo8mK1baeoFoU+
xielN650J6HQYYh4LKEC78pHMbB5Q5ZbNxIQ8U0h6Aw6EJauZhEjSxnM9vcs9XIXYODLNx3tMf68
vMqg/iz86Q8eFxhHkk2w4wBZZN+EvRYtebUAUpShujy+yGj55+zj5rdaQTCeNEn6KDZmQIx2sW/2
3acYoUPl5uCQllxIvvxJOh4EJOiXBF0XDiVbBZCsWoksrcGHG76no/GlKSunCbhK7BtPCDCpIE0I
KHQYs+Nc4MVAY1434GtBuxMmArllaEnBx4F8dnbGHj1FSI644w9eDmjjnbsGZqe6rDQVlnkCcFWX
D4PV1kSvMOweDErMial5SMz1IYpZZBg9kJKqfchEkOwm8s/Mkr3bJrLVeXKxIuY4T0NlSnPXUxNp
7oQ7GeRJdCLcuE8x6tURcMegN6uxMdNzKJ1xJ+156myb7vTjW7JtgnrcZVWiY6G9JjrDiNaFIgUN
+FvECyu2vcoKifGm4hLmalgDiUoMRHbr46b4pDuTbRxyL1IJ9zm2dTOtzFRmXrqQVu/lGpUcBIGI
3CUSeebPCgaK9wrGPB2L51GuSRjRCr8GpHu9uvZBZ2TlS4UVDm9I3bk9hQUDVurTuU798+gph9mR
SSu7/Lr/pq9Z7S7zWkqkLOiiEYudlk9GLYM4gTdSue2kVxDMSyhS6iAH49VvJ03JrrNnE5Vh0SP6
DpQtnE6l7QWByoMK1eOyZ0+GIoFkBAYJvaCqgl6K/lQ3zefbx+8fbBK8WiCikjDGwBxzYwxEPaE2
Ge0pwz8YtG0IXKvg7452qReAZIeHuO07PxCZZYmjsVQB1oXHuuLlh/A4futVUu1yf4CkSf51vpte
S2fezRHH1WzlsWGdH8hMoNiq8QhtTiC3buAXDuS6JVC09Y7kNj5E43iJrrPnYAPTNR79wKvToPR1
kI4D8JYHkAnZeYiG02EnQPvmOKFFBFwxdxXR7OTQH5VfzUmzoQjPz8nQVd36FYwTUM0hCvIFv6LB
xA/p75F9skELS8Xa0fPKT1tsXxwfu8z4gH4Wl1ajV9QiFnba/TS72AdvIcduN60Ivcmg8aPEAyz/
p9hPcRkJClqGwdKGKe7orYpI/4hOZRctoo/KQXK7RyVEGYY3rshDZvyMWYLko5iBHJbifVbVXlvK
D31QaE4zd14qlP7tpW66Abx7VTRGg1LtfIGurKjPY3AG0+boAvMzoS6RsuDRm207NgxDaqgPgLyQ
jamrJRFKQzw/1xSvqBHLdF/oyRAd5RdYm+i0KbfMs7UuCCiBaYuSFmHm7vJ06HM7z6GJZxu9DfPG
LpAOoRF2iyHbPfqmnPkLL3piRY3oyx7ifh+YTDyqTqY2NRowxYMG31MiYKP85vkDb2Zxc0dXSGyg
JuWtapTJ+QXxjbLcZOghCol23zqUoiL7xbvrN+OoNSDjyFMlUWKozlC3Kr2DSeUo+vIh3tHepfBu
OQbO/JCqToOeRTQs5iT5JnFmEzavEjxewARC1dpxNC8/aCJAsVcczx+UJhwog0SON0xGtMPgx8+8
63HTnaMTzQQBJXToMLB5iTdaJSoXAr0fM1J9phmO+NsUor+CkjgMpc1jU940WMiNUorIMxPlJZ4a
qeqwZFhfXcjtPs1jhIoYj+GM42xuI3S48bzF1Aqo4RgbNYW+a4oOxA3jorUe9EBn8BpHuh+pYujl
VpS7+hAGn+pyakli9rqDl2rXk2Lsg11fNoVt6S1XZHLLqa9+FJuwSjJ9sYIQP4p2pJZPIK8ubb0m
oYv4BwFlKyHV4UQu78Buw1qWCtkqAzI9jFErVqk31hzBy4efBSl1SvRXDlzh6a0Pi1zC3yhMRKJB
5zQNS6CoQoVz0hntaYiL8Om2H99q/ZDXMEz4UUQR1BkjwOin+jXcjadet5PnCT0ZoHjR7OmX8Wv+
Yfy8jbq5NiizUIYesDqyJQslGDSz7EPc/lNxNOUoAj96xuOc37ZZSPuBGhO9sMgDXx4NpROjOWxz
3InfhfcwBLlg6DbHwS5IuW+Hf0Fsu/VogzLt34BMkFGaHYgyBwAOCRI01rehfe0yCApWnI+2aYBY
DyXNAFU22/yd9Ulq1lEyEiP0DR38s/Vn3KDk9jfaBkG6GVktVRPPu7u64VsNhCOQqkClTjAdYWx2
0mQIpO0VmQO0aQw4Sv8Don9fAUntKC05pYBNq8hfOuGu1cvn22vZNoUVBmMKCIQqRR+A0brQDUSJ
zHgywZMxe/0+Omj7hmd7m5awwmMsIR87vYVXxObJIZG7aV9Phwwv2yzoOY0pW0gY6kW4AvZqjBYz
57dvciFRjQmvv15xUlV0sji4M/ofddVwvtOWQSAugp4C5ZjEBPvld5r7QYMEC+5yfcxJVel2mJZe
UOse51tthbK4yhQMl8uKiem7SxxVL8qwSTU4h7f8FZo86Hhr0VEFqRzdGd/rxqG0H6/WawrJDV78
t2WLENDEnAimjiH9wdzeVQ8JDrPGYFwu53swt5+grcR5QG9WIdYYzD5mQdOnUwoM2mmgokWe8qtq
vulFj7ybirccZiszo26tiE7FRa1uK+2rBHGPP/laHzumMfFVYWp6NdWAoJmyWdxJAak6qF8FjoEq
dPJ9dpKd3vrdfXfizdrwdpJNE4ShnsO/YicV1FhmF2o9B/UTbQoGpzPnvXMO/NkH6+qrsaRyiyRA
I1bDg0d9TMHc8KYf0Drk1Jjw0Z3uIDxmT+nn7ClzC5+XCuR8RI054XNUZFIq01UWNamHYyJxXMjW
wV4vjXHAdd/FVWJhaeFc7/Sp3cVodxlUgwOzGRqvcRgnjIts6aUJCwnv1b8oh0+McRuIUf3uFtCc
25bJ2zbGBQ9qHHZlAjS1CsnSpKRMOEExb98YZ1HHcVXoOUwfY9YkUKFACXPnEVFugWCWDKRA8LjX
w9V4ihZz1MK/661CCkG21Vi0g5RHTbIJg6k1vOjh966Yh0wtFRpFx7NlGutTkdS+ItRvZSi7tz/K
Zu3OQLMx5vAQuygsI1CZxlO7WKiTqX6ztzzt2NfEdCpwWReYhZj8+Yjxfn6+afMhusZlnG6TV2oq
Cmfc/F7B/F9OcugeDDsDYrqUQ6q4D5HOH3ep03/Sj39WA1r/AMYV61OUWyhR4hQr9b5QDUcXBjdM
eXXfLas3sLtgCkcZEgnay8szgh0tZQ4YEIq/6Er1LGsV74Km/4N1heB0RgmSjl2Bn+ESY+jzSson
+As8cdPvVIdZ38f7CPP/YNZUj+Mu53mO7VV9IDJnWdbBOSPlQNQeAj9/6p/QNwBGxs7NqZ4jpUbk
3Zybzmq9SPZwm7muKQUgB/C/BgftGHmoo2HWuXv6Fz1cvAUy5jk3TafEMtCEXfAYfa0wuUAXOH5F
HtheWvSO5184J5H+y1tfkTHIYRp6uafUA8KO5oHT41CQfLKTh6IggROD91h7hefEOBuO48lsOYHD
+ZHyz/gyKxqoSnk1qON5g7PP8XNgVw7uhcN0N93RpFvlGomt78Ge9946E1hHDbvEIaVa36EH+05Q
rFGfOHsi39wTJK4uLVuIjUVUa/ym0Z4cWkrRoKkJLTvRA+NbwVXC2nS6fx8kyAtcwokBuoMnepA0
JYQYCgJaHY3siKBuL4ua6q2dZnxCL1tBJtB+CaurU1/Li4TEZQZ+uax38vOrQf55G3EzpflxepAL
v1wZaCe6MR8ACZVLiFJgzvuu3A+PAre0vpnSXCMxzmgOinYsQBJIZD84BWgr659aP8RTYTl03/OK
8AfReF+NcUZdDl6NgTojQcs8TUvuh27Yh53EGZDhwTAOqNCKVBGpA+rCH4uM8CU3MYXJLY7edubo
Trj8UgW8AGYMcKBoU8n4raOHv4NgueyZxwapff6gMA+RcTxp36U1zgJCjTf5QNUsmuPig9cUg/KJ
i3ydf9sW6ee4sn56S5mYJAc5EmP9agutz5zeiMv4pQcroGR90QRflWv7Ns72jbECYmxeynJLKUsA
SQ/Ke7Pv/ciDpnKGkmXh/lkS0lihMXY/5OLUiCPQVAyfTOMntMI6i8oLCzfvpRUKY+smBNiEJAJK
GFokTCBgyCWa5UEwdl4VSd8XEHghWVMRGb31qrLjfJlNi1utgrHxBfo5skW/DL3Lq094cbv5CbXd
/bhXfxT+H7SeQuDrw+IYA6/DUNa6EHCTjNEFGZq4MvR902gXijw+1s1L/AOKzQSiDpnW2owSmRKL
/px/aqSOlOZ+SEJSFC3Rc4tzl/yDlaPzTlUwbo+8E+MvqkSYegX1hsajndepi/G95th7ll964w/e
NNKmEwRx2v/QGOOwNLVLGhWvn6LOVaKWU/O5ig2TFKbCpW/nYTFWIotQFxJlrGzwursO0lDoFJF2
E6hRzAfrr+G+foDCD8c5bRm/SbnATPSKWhCputzNICl6dA1W2E00Zep9RUpuTXrL+E00a2ioEYGA
heUAW9LcTEvafKai5Cc52YMoECkk+RsShIZfe+POHDlX11ZixoAIIZpsdXB1XQlD9aOQL3hogpqe
UP11ibQvtKccQgYvvML3hkFC3xj5abTZgvFV1JkgSohSuS0b8CNhdvXR8Jbj/yPtynbkxpHtFwnQ
vrxqzbWydpfrRSjbXdr3XV9/D9Mz7UxKN2l7Bj2YARqoSIrBYDDixDlQEz0MQBMRwDyrobncLxgD
5hSS5IDYLfgQNL0emkyEsZaLjwGHx4j2xwKOEEaDxJOEWi6wL6DOvXYJVZxj2ehVmNC/++V7Xu5T
uWKc4mXYgA0NZU60RWGEnvcdjaGM5Rn7k8+CLQ+RAwURV59BsndKhMOgbhkBmPzm6zv42h4VNKJh
7KaxgT3oEO5K198GGNQkUGQk8zZrCJycmVvGqJhRNUMV+DWMxdtgI20IBQ/4sJkqhstwcb0mKlwU
Y6l0NVlT0mp3fl05YJANQYTA0o9adTkIn+EIg0kZTGrX/tB3MZcAZo46eBC99gL/g/OFl9v7s24C
rUzIRoEn6XycLzow0oDsVZ3QjvObH6FeWkXy9r8ZoHwaxOuhOmswkIuKzSFhKfPvty2s7ga4s+HW
eG3gc11/JS4SSx4i8YhybWTNvlvX0HmOS/u2lcWHAqoWTQEVTWcgovlzleniQ0GHrU3HSImtWEm8
ZIytUFac2yYWC6FMUAuJjPY/Jib+GESfUvnDlz5umyAH4OqAEBMIlzIozc4KfdffSq+brJ0nI7Ym
o7E0PjJb7aEcVTtPfgwtA3+xuhwD3wpAIdCS0tl3l7UJHwQCRsH62WyNyObR0ZnKnJF8L5J8sqQL
M2TjLjYmT1XQCk4wo86j1Q+QspbvjAR6pjyLx5dliSz4wtKQZGKqF7DUK+DZT1/bVrOMGsIyEoOU
YdXXLpZExcyKk8cZzbjYSvzmIRGzhzBk0U+yNoeKlH1b6ZJg8LHVNJE9GNoeBeDtmCvubX9bW4mM
qwz1FAFayHQnOeK4roo1rCRDPUmM31uF8amW1V1s/6UFavsFiU9GoZBii/casNorThja/GdopXbm
BWhMfUb3xmd8R6bNonsejBaRzerSrH1L0CFDwgKJAZlnv/YLHpyuBp9jkVUd2UIumFOhW1UjMBx9
qUiJpeLYohMAYi+ojVPXQexLuhz5UWwNVvYRH8b7+SR7PJR5MpALBbt60+6gz9Ollv8kg5lNB7zz
xFrrMr+jfgSVtg7g+ZrDMEYE2cX3skNwo+oJQlVmYquPt51n2TG4tnUuNV0cuNDv5yjhsOD8wG0U
u3GGj2IX/GNgqGE4cO+z01o5U5hybTcxRiEhzQPZJ5Kx692s6jDBpE2LsKW+tfmbPKrWFEk2Y2kk
ltOB+NIK5bYTFyno2MMKiDs8zS2OgQd2Eo9Mwf1F6opxS+hPgh9aAGTJoFvbUadEk1ZUidXJjYOX
Bq+PrPWsxMYrE5RvDqXOgQK7TqzJa+38WbaKdzE25xBVc7ImMmWHMdO97zC+I9kN6jte2aXcESNT
k1LEDTgdwXXnJvvq2IMbNP4gr4AWY/vM5gDZmBsG6aZ3YASq3gpYKAzqgkcQ6omnvY+f0CKB3Ev5
2GLw+fYiVzwSXXbCH85jnBC90muP7GduDtIO3Ke8CmRb/Q+wnGbvK4zwsm6FsFMTV4Gw8LUVMdGK
QvMn8F2JP7K+NeuwtdOUlaEvQWfEF5GAAJQFlAciN2Vm9CVumLGY4hPDkRkZBPU4dFfA2du5ANtu
z7K2jLf22tqwLBGnGTMFULW4NophGpAeK1lqGePwRSnbfRvwH5EkMz7h8kGKxeHxBgwoEkXAJamL
Gxn2OEy1mFj+UYR42LxRnHn38wTkFqvWtHb1AdkKpnTUNkERRftFK3UlL7Qq/AK42uyOAE4JNa72
oO2Dnfw8Wpw3H6FVsy022j0bV7925GXwRp0VfDGtR4WwqJwrIcbUutVPohcqr7n4Ufr9zgj+ue3+
q3ZAN4DPikQPmg3Xm6eLhcCLKexkrW6LgWBlcWpB6Gs3qwFjA9f8hDDBQ0hBA/UoDeLvcmiy9x2H
qBxJb3Pmb0px8oomY0VLlh3KH6HIVqac6sfW+BY/806yD9szeaVsDjbfm9n38SWymeUS8qHo0HW5
OipG63ocjROqF1a8DZ+jzbyHqhha4CRUFu5v0IIuXuM4DVCvxpgAHgBAKVOnYUrCFI+RlBx1Q7Db
7XAsLBA1PNcoizrFgOZa7/hvYBuAKkZi5e9/jI+m7FNfuckQzbQR9sPgNZAOlfFw2zHX8pOrBVIf
NOvqeB4lGJB9B/SYKDns9a327nOE3MCaCnNEfHPyh8CVWT3UJayRLA5qUajhCBiupgFQqjJK9RCE
mBc4yTuMm1jNC/com/oJh/5l2LPuvbVrDycQZUQcQCjMUDluUxtGKiZxAtmCyFNAbNZFrPGk1UNh
QIcX/z2PU1+fc2WMAIOp0frlyq+j/lUU72uNUZ1cXcWFCerykWKljzCFG1ttx9lzJFvjuP0bn7gw
QUWrWB3qvIdqBXLWeivY6N4RcmYZjQBT2nE7fY9KslW7LJwE8eXF2b4wSwXjQOCUKPfV2EqjR6Ox
Y100ef+UJO9JyuwbrtsCPTOZxCfEF9cbJYHNeOokFBHkEjBGZECIXclOAQlMZLUbEsOUVzlH+5XF
UrEWUPAkQIn0fJfT5MYq8gZMkOrk7UGgJ+Ap3HJe6zUMzMlZL4X+mKoMuR5o3Ygq0ErXC4xLlEQE
tQABlA0Kpr24iz3JVD35AfnK6I529Wjskx3n+Jv8w39qiRhdJJoEkGKBlw30NyxA29pplxQUACUD
gLAldkqsM2C/JAWoOTz9JkyzgGYw+qf63tlxC2VzzmaCNFaOypVFKrbVGCRRolAFI2nzGqr7rmc8
3FdO+9Xfp5xojqY2jBWsSG9eAXI0B2B9654FuF3xGNTqCTUFPtuyAxImaFjN4QwrLx3mfwmNnh+b
PWg4DN/iMex4R9xVstB9lm2ltQtW1+A89EP50k+1PahHIINRqYM5NbXYBS0fWXlqnV96Htrf4rMp
5rj/iJKuaBanyC5jZsNiOe6JyWCQxUjIREE8gMz02o0TCI1zBa9FVu8GG2NPuO9HqDc0YEziLP2Q
Heu99pICppvZGWeFR0hGZk8stfOV7A2tQiTdhozwjfzt+kfMSl0EQ8ZFFjBlGy4tnVDRHKGBPFn0
nRF611wKzyOiUIaTy/OUS0lBH4AkB+vVTriNIYjcWITCcL4Tt6JhoiJojfJvkDWunZQLs3SVolRF
GeI0emRNfGdW5bGsGbcWY110fUlQB3kMeBio9CcJyILqPgYX0O2Pt75N/347+lmmZ0GqpglspDJY
ZuPJGvmvcfjcQuX5tiHWYiinxDNWTSIJhiCva8UC8EgNxDQBb75tRmTtCnXu8npOhLaBHU0w+ccs
w0iusgmf63vQmGzzE5GfkDzpdRDN9JtxxJUFyjThyNagYK2X/PuLGtZcVoJUi/gdsYZXO++bgz+Z
ysyKM6zlUrm2PGAg0ehgRo1Vswty0wieGF+UJEd0JLv0cyqdRqavyxPZOelkHFq3A4uTaimJhU5C
6OYbTjGz59HLIZh0l2FcvtnID/EL69G7vk4yniuDgw7iTNefs5RQKJljXEt8LpnwV3RjH2+vk2WB
clAuHf2Mn3ExZcW3RLivy5fbf3+tSEA0kf5dAuWZ6pQLQpRiCeqDYcqW1prAe6J0NDrzMX9oGMUj
1nIo/9Mlpawq8sHG8mseTVZdB/btBa17+K/1UK4nzm1f4x7CNRMfJD+yCwMklgNr2mR1HRq2lzSu
iWb59cZLZT1KQi3jPM+CGXS8CeZj9/ZCVmPghQnq/tCNsVAGkJRZQi9YEnS22+47134NeNaI2LoL
/LJET6/2laIPogZLRCqmPM17lBBfSrzEVXfao8h3e13rsfDCHHUHB7qa9jV6ByBlLLf8LnuUHcIv
yDmKM3gVGDYiq0ZPPrtHEhualVtCd4wdCVeeDQD9/7uDNFoj643Y7yP4yYgUTPIPmBC18uIz0FKr
bVg8sqtOeWGMOsWDMKH8YGDJXXto0rsUUl3tl9ufdS23vFwP8diLyD41Tanw4PBAUvVT70cBs1vN
7EesZpA62AWhhEiEN89ViAs7UaEVSteenUVwj+hvOtoeyKvAG3ckf8x30Ul9zFxW1fnMCLCI9xd2
qXjfGkKmlD4iR+O0B8nOT/WBd/iXwkss4SF+9E9g+LbQ8Lrvnn6jWLV+GH+tmjrvYzu1LYBEeFF+
J8iRzuPu8r3yPn2tz7ytpZcVjGNC/uKt9VLHf2rl2uDIoVTCZF8U/KExqo3UxnYZQk69ErHRTJXs
9c3FUxrOfobUUUdTlWM+qDukx53VObqXfeg7krWSijhelSC+sMAyjuIc6ym9ej5QN4JQkEE0Dim7
YVZPQRXiMm+izBuazgx62RFy0bp9RlbXB1VqzCtjrJM0MehDko9SXsJO+zbsJjBh87vJwUDinnOm
e0Byx9fA6o9s8qU197m0SzlvV0LRs+fI20fXnSJGU2aurDEfABD5vL3EtS95aYlyVKlLsjkhmVej
QMGgecZUmJUZDL2qVSMot+AbGiCXoWd7wKkmQTkdnGpaemhijMYexvnt9jpWLyVUkGABjU/0Zqit
Apg+nXXyUiWdLW/wgneDcBGleKH+Fg/QWvw0ANrBhLmMOXOe2qIZAqVCr2BNI6RW6kP02N0NjzPq
Opwjw++VTzKiLdoTIENHVi18LZu4tE1tWpO3s9ITjrqp2M/zN3X+zviYpFtGB5NLA1Qw8Qe57P0Q
wWTatVtpo26TrW6SMTNWfrdaGrqwRD8/wapd1lVOwtapR5ieMdZGbBFas59MzLdXtu6J/+4a/RiF
TDrfxxy+nFyEZj39U8qFWWIA7C+sQGfcwIgM6MboBCkVON/H9HJkhZOCQfqTInYYs/ybQyXjSaMD
hwvwGLVHfdlwQHWRhKSerD54V6PeNJKIsZT1c/XLDA3UBs1yWhYopuG1y1mioVt+VeHaboeXolLN
OZ8f5ykOTS2eHkJVcRMIIJuqOjLC1KrHX/wKKuArTavFtYBfUTbFQeHiLTCojGobywT1NgvFfDB8
UqSMkxdNOqXVX7zMgCn+737RyIwIalY/HxpNHJkB/1TGjMLvqm8rQBLLGuG5odvEYtmp4ArDRd+o
8wG4WK8LxSfO55zbzr36nRQUzkH9Bh1eldqKnBsHKSKJY2B0H37Ev6ad/nDbxOr1d2GC2gqpEXKA
znF+gvIzG6GOF7/yCQ5qMDE+2Xr4ubBEJdpd3NZBMmAxfi69Jv7ktNy8C2RU57sQFJ1hASKefg/1
2EcD14sZSfFdVvtWHQYt47Ou796vz0o++0WeXFST0E34slapfuIDWGoKtDvHUmRiWSH//sKK33Qq
B+kSJBYi6jhpZSrTxzAl9u39I3ff4vq4+KrUXYyHaKXGPKwoU2gOAUrHQNOo6TGWDz3obP7CmA5M
qw6NY3DyUB9uEKtK0QofwVZFcq3ItoAXby0+x6l4aplCtKsf8MIa9QEzVSqFuYW1NDnwBTIaVTa1
/NvtJS2nEFH7hoLov2uiPuBsFO0MKWTy5CVaE5k3e9U2BnEcq8nMWg6VxYBLpB1HBcsRywDoKk0d
ct/SwGAZmX4+Rf2WsbBVz4BwKV6CBqjG6KZ6IoD1agYoztKP0yuhNcpdfUtI3GYwx+H9CfgY5xrM
ZsLKMmUe5GYE4CIIqF5du302aEmv5cin+VklSOtXvYPMFC/xDF9cuy2BZUFwBfmfqAL3fm2omSVA
RlXEk2EHtUukM+WeQBRQK8a8AKuvttYiubJGpQCCUBptFOLK+knI0li1eoQuSeSUT8HoFIkJWCUQ
NU7nQunaTDULuix5YvpjhPaqZTwzNpcEy+tjDyJxgQhuAqAN4AQVTMtc96dKDnM8uasKOvcEGiWb
2YF7CDcilFtZXf0VNNa1QeroTwO+QCrCIKY/HttuP/yTHA3LeC/A9nbI7KGxetWC/NwfDz+hKYfW
KnjrwM8H7njKnfoqmTDdBW44TarNLMjMqnm6/S3JL6c/JaY0gI8iT88lqwVCdBfrQWbxE28O/B2X
ZwxXXbEgywA1qjzeSrjKqZMfdL2QTI1SWdCyUp3e73xXr0BpeHsdy4MHzCbKnUgWoOYL7MX1edCC
ONKbUq0sQc+3fJNDx6J7aAuJCShZvlhgCO9LrAUJ8YKYTU1GaDUKEtwu1LdJOuxiMbL9cXKVGMTh
WvVj4IddgOGHMgoY2Qo509ReXZmmEqJeKbQIbXgo53GTww13RvNZYlIESsam77/kBovOaqUgCpgJ
Ei8J+iC4JhZb1/pAjYd6hWMvvPmfnVcVVg7g6GtlPfsot3gjTnv1Y7I1qM8m9iBY2ObCDZ6MH7d3
d82HLn8IFe2SpouqLMAPMdRvlWGY/dgyvHSljHe9VirEFUlVEXp6rHUXgdrhSd8RnaD69C07Iml7
6ndWDBUBS/mIH9Jj9OX2+sg5pncW4yaYa9MVjRBjXntv2/dRlxjwXn/oQE7ZmlnaWJx2X8TPtw2t
RTI0mCUVjIaaDA5e8dpSPI3lrBhcBTCk8aZ+TMcIVJCEvnU4dM/9Ud38jUof+FsRYc4RDHOBKhUB
5qgBH/1Y1AjXk6MBCaxvA8/fEquE1RRVQ2tgc8YuIwJeKCJSNR1cZYB+UqdlSsu+FaY+xYMfPgul
MuhBA9rtaughgZw+D36D+GDlWiZGgfZBeohKtEZ93gC8bHmR89Bmhp5duw2mY+qCpAS617W8j3es
qsbyXMCcKmGVgC4QhZ3r3UxnRSOPZoi9caU5g6h6ir7edpjVr3hhgbqBSnkGNGLEV0TwdcdwL3LF
JuJY3e4lRwVUewjwQwFwG/ka/d1GnzMKWY8M0IrkW00B+AL15C99beavUBjedbkZHznWm4z+ekBA
wCwiHO4NoJfoQe1pHjptTqBRnn02HxxaAw+pq9+XtSlMZvRVeZ3f68pkDqTTmSmxihYFsIgEHwj+
vus9S4Dq04wGM2VJ153GWgfMxRCtccifUmE+Ce3k/dkOAvdv8BBeAsIF5x4lnGt7HTj6pHGOMjNV
GzfXtHfMz93LdbC5bWaxhYCrI6YA1g35JUxI6pTrZ74Byk1/BKfvW/c5fBD9AB2kR+mXwdV20Vvp
sYYaltsHa4BBosuJvgD8hlpY0SsTRl9SkLIVs8n303s9dtvbq6LdnywKJ5nslgBVLpqCB5xyUlym
sCFjjHUIn8oO7XR2o3PpE9dmqFgVl1I91jPMNLvWju970azuwrfhDkh1INTjydSf8jtfN2WgM/5w
/JBeIbVtdcq1YkBMR02v/hi6INgaQgoZzgxlF+v211zfsV9fk7rmJlHpxVCGrVY6aNUXQf1y+++z
dovYvyg66MPUVH6Evz8DkCBtpfCYpH9YvKM/FxVxK78UwqGCCY3oxoeiqc2M88r6SNR5VXpU1aSa
WNDQ2uLU7lQ1EcOtWf5G/v3Fh6rSohsbshFc/rWPxYM05mYntxafAXMe/mkTjf5mVMTDGFwwpTys
KVLsyuVBAUMpnjUM51rwT9JmqHiANvbM89wEOpmDuOMd0KECsJ+YoxlBMLe3CH5R/4ZHmv4tgEzp
bc9jbBrdXfALHipePWzL5ewkiW6GwN3cNkG+0mWOSC2P7ij0RaX3SoCvqI4+7ATBlyIERcDcf6n7
1hulQDGnvGacqAV2n7ZKhYcS03fZLGNhA2CZUWNCvRqYWiPA9Fhnp+BPQSkl3gX2/+gz53rqhYe2
flYX4YTV8m1zFMrETIzMTgrGi2o1YEBbAEBIcHEYdAbQj53GpRqsCAJk1ofeHpXcBMXD7Z1bt2Lg
ZQp8rbEQhJF8EdiEhgAtw4d+PBRJbPkyK7bST4jzRim/jFCx1a/msMOwFQ5ZH7d341R7bVxsMKvf
bIVG2N1e0aovgpNFwEAVBCRl6kQPaio2wYgVCahJQAu7N/kOfTuxNuUod3gjOtYJK485O/jiAFwY
pc53VRtFWvfEqBEb27Br+dIaWz11lLJUTGEGpnTIRdUpVT7Ygi0CtHQiH211fuw3t5d/bvvf+Cn0
dGPeD4XMdfgpvIcZ5nI7HwwXUCEUgNzhhYOSSfkRPMc63osEThvZ4bDl/hDtet7vX1+Dft4EUBpA
/RH7DY2YfRR7ZSZbqPMwgs7ivUiboc5/iAu1rWqstHfD++HT+F48ShCnEO/1p/gO5396rv94kJPY
BFENSkYg8+CBR7++ndqQAydCikyyl6p9H4H0qknUTW0kLNjF2sFEIwRaoUBcAShJXbUV38XQZUBw
i7vc0f3MAs2Wl9as1uba0bw0Q922moBWpSphPTwU5qQ4dPo0MCv/JUXH6bZjrl1Dl5aoc4kXlNB1
IiwVuvo+ceK9oKd/EcwuTVCnUBp0X0EPCfliWYNOWpDcsu4Vs8lT5/ZaFpiYsxv82h1aAiEHvHD0
C1hq7bA303tYczBEJuwzy3CmN0Nxi/vYMeykNsXH27YZ35FG42tCqg19Qm49Q/sSgfIhHOOXPzWB
20A3RMwpQ5hk8SwrsllChSIFeCks+UeIIj00rR5+vW1k5fqGFQMVPF0EWzvYi6+PUmH4QiCpsFLb
Lm/NnP9VBtUkuDRH5EPxJD6O3JNihQ6HZw0jdCy/4bVpyhf7NuqKyicLNPrZ4fuqdNpS1VzGCsnT
6DoUA+mj66At1CUR4YIy04pqIXacgn7DQd8BXiSAzqgHNavYWykGkhjWSLi7ZY3yfrDfV1plwBo0
ZOzxMIO5C/bOWkSBDa1Dm2FvdXXAnmGAjFdlkHhd71+fJVWA9YfQqA02tYD75T/CLZ1Ze6xq0soN
i791YY16hip+HuihBmsxFHHHs/pvA3bd/lFk0rotYyIGXYgyDQbIVAjiUjE+UTMdvVvQQUUa52Na
vzBMSajKTYv/eHkXl6xiD123BzsURtWQ5IlQOAIdGnHXi4Qy0jt+NioYBM/rQzECIFm0gl1q4aHg
oPkJ3AduUt/phWiDZx3j1bgSyyDTh8KOLGN2BMkm5TfqnBXxOAIrLXpNstHmOyAAoA0PCuPvEGx4
lotTCYSVk9mAiDLuBJZtWluV06rRF1rYbhw+BJe88ij4p8p/UpCyEOqvDDQ9VV+ZYXjsU8z/yGzw
1fKiJctHcQ9wEXwFWiW3Bix9CIMRUHF7cPTxJXOAvwI9yfiaNcCw5XfQRMIcJOMGOQ8gUqf1yiyV
vNSzqM29MZCVjzithcGbvTx+kHapbPNunslfMMaTQeC62KJjdJe5yf38mgubKLJf2AQVCxAIfBC/
B+LkcHuUyGguw2KQfV3t+9AEjsomE2ZQ+XoiRBwaqCH5L6wBzUU1mrJHw8PmKUFXo4O91i63+Y8O
ul5o4dolnnEeG0vKWh4N2JHlJhdjAebUo/KGeVqindabxZv+XTzIm8hlkuyQ22u5v/9+zwVUvu54
rQ5gEJ792R6ijbaJdhk4sf3NbKV38aZ6yp44mzWBvRYnL/eRZpTQjVlIAUwjUTl7JAO232ervOu9
4I/xBPQOUlGr5+ZBlytYKsIxt7g8vvcD4ZjWGCa6fdOQa3LxKUE9Bb0kSPppdAEDfMNtmBU4oTPe
HK7vJ8+g4//OZeG28XOUa5Ia6pOp/sfFRxyIC6vUhdOJYpHHUG8whzFGLc0QIWxkTpB6sII+YYGF
pJXL9MoaFQ6asEuUPsMa0c5059kFg6mgoCIFdiZyCNMPyQEH1kZ0x/Gj2II1/5EHaassmvpmOERf
UYjbVm5U4vD8zc2Ln4Z0EI0c0L3QiIbUyKc6gw4ubt4aOsr9prKhfWARJA4zh1n/DL9sUT4FnpSo
z8MuNJN4S0A/oQtYve7xbmGzoRPnHvHSsX5Zoy76YQZxYqFhZZWTVJacfBE6Syq+NuW9AcJTyUru
jKo0K9WEFrdLJrxaE0zXAC6iaVeEzoSJ36TsrcluoQnKzK9W8jnAHvDFeQldNPQRqKzASMF7LVTE
JQanG+0MvlA6/glJz4wbidWyWMl6rsxRaYCehFOVajXx9/pt7AXHAD1AI30oKWtQdT0Y/1oZzVOk
5UNjDAlMyV6Gh7pduuOGsJaPs1XcFzZ7bulMILnY6QuL1GGW6rYr5AkWWxsT3NxpBKJb/65nXwI8
SGftUdNCYA7Rds3wkCMkCJNb3qWbXjxyaHBsVEiORDZqcdPT2H8rZxM5Qa+aGjTIRPxzL4y28hm9
cQ36dff9gyzjTvmNS2z1TrlYBRUk0MNqujDGKoi8aT3wj/Ir+bWANB1a+auWbjJVdnsBIDlC1/V3
V8uFeaqMF3d+O4kSHFL20vvM8bedC2ZsMr3EvFtWajuIvuRhSLisUJikbE0D0P3ReHb+2S0xjhhK
KOA5mUdSszL7IkgPSWymwqZlUsOupyYXtqkg1Chz3hv12bbgqtzTf92zweNe2v1GhCV/cOGdFwap
OBTNaphmMwySFJSTX0vInCLu2UFjS5/to6TiQcUMtau36oVREg8uHh053rtQWIJR3KCHUbaySTLT
hnP0D4AgICKQm+ljmW5V7qUQR685sRMI5iZTFYDaiKcmIB9a9IbXFEIJcbdvGjPHYKMB9p1axZSo
cgin38l3V88S0cMjnI/QwqG+ecGnnerrGIDo3eIuhztDMNiwtI2/rezBznO7wP9wnzLzdbn+5rmw
TH34OetGCbkE2e3eRvVyIHuQHngVCx9xufIuX/amOD+RoR12O+j/ce9fK6e+Ol9VbZ5zsB9vO6h7
kNCrmspnfJ41YVVazsnZ0rd/WaNuMRBrFloQlj9jfYl8tHPzO+Cw2OGJ7NjCkiGJwEuIkCihK6Zc
QHQpClgaXd97n+pXUk5SbYwgzeQfAqxlD+Gt3ZowB6IZdGgw+UHFirqFFLmG/obZ6WH1RR+F2p6r
Udl1RiU7+tzEzu1ceDW/lzBTCRwvuKMWjCCKGsuS70ehKaXP5SjYSvZcCNCc77unoMB45aDdq3lr
ydKrorF4etfOzKVtarHzIKRgN4ftND7MuuAM3EkoDjH/MM0GI+cn2cbVZmJSTiLYPghWSoB/Um4j
JuWQTLnyKXvtNtu1m8EFfHbDQn6fa4zXZrBx4NXHwxduo9M+449VUwk9CgxqX7tqXp0KUX/iU3EH
fAzG1vKNHIlf80m+i7rnIOPNStlWPIgVg3tVzkx50GwfgIg8fxJAAGfETlv7ppIdwuQx1TYiMsdC
wASe8Z4NPEitQ9B/eD4vIONQLCJt23OQnQtlwDaeIm30+JBzDOnUNqBaayRLDe91oHjHTLcz6LQb
00MqsnRil9EAkFFA0VDmggfLQOJcXwNBUoObTO+qcx1CBTBmivdIdB0yGZwl1qixHJjc3NQnvzRI
P/w5vff1SIPB0U2fASskp1TDZYdC7M+Ax+KbWIag6yXSb/8p9xs9IUsEpXyDJKLwFAfwBeEIcCzD
bRfhgDJFZWh+VohNlcCfoJputRm31bnXKewPacvbjEDA+o7k31/c3xKYmodJ+c/GxZLdKg7JG2Rb
RblytnTZYsOalpk7tT4qAuQpECylAaOtjdQIVExh5RClUKIGkDwJ4OphfNBlOxMW0YtQALHF2AJ0
gK6XWYpSmWRKD8bb3TBjxHqyssfUhlJ47IC0jxCVAd075niQIufFjHVvV19uf+kz7pT22MufQB2R
auxDXvXxEwaLOw0FkIzQF5OhL5YhbuB+MQDzki3OaWxlgqDdtBGAjfoNgerFBXf9KeiTA9A3IOzh
AMqr4UlE+I+VF9GQP2+vdnWLL1ZLnxa5Satx4s6rHe2IU1CDmDdkmdlsuESXAzMcW4bNxcUigtAV
tzPYccFCihL49SY3vAys3JRAqs0bPru9dD/sBmc8NNjp7IgFA0UaPmqvf67gggEGQH9R84aPCSh8
Uv48KVOhBCMMA2Vk+QVnxgMLfrOMsMBI4n4xeNAuwpBGeTA3Vb0OybHPwapTt7xvvLw18ZIEmwUC
Xmmx6jULL4GsI5oXYFr9qd5ChaA+jDN9TPTPXolM1TdMZXyPc41xLJfNO4lgKwAnhuAoQCoG9eF6
uRjCSUsCMz3gxCXb9hn0Ek/RS7nBSxoD56hdT8/9Cwduidu+Qv7w1WGEYWwVhikgOogBMWp5oF7K
hMiA4RoTqvIpbV9u//3ldskgm8NsFlgyIeuj0eCFKqkDQlwBA/Zo66kpbVpkyBhmR7PXM7Z//qo+
P0EUwMAxuaGD3Pva98upk/lJhb0YBVtlf+ZXRVgrf6OxtbwJKVvUx4tAnskpULc667cq0E+VPEJt
zG6hLZ92lCXqdgqbiY9R1IQCJR5WRnumeiSg+vaOF83eq4/diU1Xu4zUlFXaK6UcGEgD6xtdwZXR
TEaqil00IognbklHqbdEtw1OseN/l6x00yYm5uESl/m4Xngp+SE49uAgxhA24tr1piJx1+LWPy/f
9/CW9IwME34o0zyS+Fk481vMmjJavgxgUxJUFGmRxgHuTMUZBG1fNfKebG52V+0KIAtbUzer59Zj
5c2r2yuJEmgRcTsTJs/r9RUhX49TOASm+jAQUkYnckIXSMYdHq+Ei/DE7mwsUiscRQxbYwgFXBMC
WgHXJmMfEg1x40d4GQdOmvag5UVPjGMEtsXGQa4MoGr0NsjzaqHXI8ldrMQjUNRoapgqrh6JOddK
XP8qgmkkeuG0E55cslnXC2nGPuHzJARsEG//V4RNu3zK4JkgAs1tUlVn0QAtd+vaIt2pVxtjqvUc
Fo0n0HRsRUeyuyPpt/UOTNZmZP9GsXJxD1FGqbgWJ0PmV2A3hlCkDrVoEdlpfiL1/P8YDSEBy6LQ
Y66UCnCzNogtB/kHM3kdHELeW7oCtH+JUYxP1RYpqLAi+JlV5caGKlSsaxJhjmo9SMy6gIBBvQ32
qCZtUNO04+3s2sWdglRZ2g9zZ/kPvhdthqMA7tB8C06kO2WjZOX5/yuuZJf4QprFo8mVQVYbqnx2
eUx9ziNCwoQMhOPfIZCGAu/88iIeSgB6f76ZWGtaTkxQu0edtkkNfSEd8CHjrYpqr+Emu3FDPuOs
msRH2XtH3H7xFaHOhmKvDmZAGg4UN5JahSq+IiFU67wWdxPnsceSlmGSrOzCDhUm+VjV50yCncHS
zPmQ2rFdb4pDuCk91vzCYjZZpGxRR12bgB0JKtgKDzMYxoRNP6O7ty831UF1+U3gdhbQTRnIoTS7
dUfM6tbeAIUN1fnTpOb6h9ARgJOnCeOZ50UDbbAl3W8ylizsJKf0WKIvi9lMatl0CiUYPsbbClgj
FU7BBpYAxWTfHo4zcil/o4M+V0UPkdgGJAPNCnJbDFakeNETq41GtvPKrUA2AgFKoGqgxkQSx+to
ixGdooPMX2G2aq1ZWiXmrsQXnCPp6T+pzvuPQVFxThHOrAnVxU0Cw0glMQEE8nzDMOgrUpbmWm8z
hAQf/EdcXjx3vsISbWEZoVY3jEMQKMQISmnBZtLTwiqFmMXEunienZeCgUyS8qs4O9ffMKtKg5ON
vDDBeZirZtZ247fZaCCXFBdc+S3zy/CpHRJQ4tx22/XV/bJLXSGcnDZRGxaFKeu8vJEFHmSH/Ch/
vW1lzUOAK/h3dfSdMRToM42wErU954iSzFv9OH3Ht/gWDIJvTeDnHtvUvm11dW2YRwOjtQpGcIVy
D23CpVxEuDF6A1KvTeqrJldyjXfbyuraLqxQ/iE3KO7JxIoGCaam+qfODFssoKsTf/ZhBko8hr3F
pU88BYSkoAbAXD2eUNeeohQ1PzQhWRWAo0Xru1qRvM5SwHgELh8ysKMIPI4VEGvgmKA8EsfY6ISp
KcxA6dPE0foUQ4tlpsQfZaiFUIDPYgy6KnkrJiaesOnHnBbhc5M2astIGFd+ChmXxMONjGlgMyn3
CWap7VFqL008Jw3Jnsp0zLzc8LNh1wvBHLp6KqvdrmojvXRAJjQX94r2f6S92ZLcOrIs+kUw4zy8
csjMmucqqV5gS1KJJEiAIDiB/Prj1LV7upJFyzTp2O790FarVyTAQCAQ4eHeTBhTsWnmnqvnfv0A
YExwwasbIvKAo3adi1izwwTYqtCeHlFbNuU9dAWc2IP07mnP2jQEpJi90JggJ18ZCmrtVtVEEFeB
SOmc/GUqvSYSvjoDjtyws7RXFpEapP/QaDv2qIqNWg8GYBjtjKzcanvx1mKa8xojVf0/mAohN+VB
6tB3vxAdDtSuuqJavqSSwU9T6j7ynK5+kd10ro2zsSp0NVB0Qh8Q0qDr7qM/CjuYaqeMZMU/RD7X
yTCpIc6Ic+4p+jXOYHwT7Sm0OQwbT6hVDG1mMpbaCstoEFzeNYY9PvTlFJ6bAPu6IIgNmpjddwDo
XrgHjz9To40W98bAI/SU1aUhPc4jVygMvwJY+LfMsHgFQgQKiSL6Fu6iDLAyxmbSB6TlEfQ2p9hQ
4HeZyfCUUcYOf+vl0J1fqOiXVhs4TlZR2nD5rBuW80hrinbNXFz5M8GDqWXn7oPl33Scp8DSolm3
sAKhWLjawGIUBZ2cxZKPGGXz5iWvrMfOG5/6XI6AmgCJdnptZyz+CWyfGgiSWmORSQxfF/WvecaL
V2QxVYfM3QvrXAax5R5YFLpsi4woMrLjL0Y9NxfuUHN4Q3UVYG7/vQ7G8AryPudGLb/6e4Aq65Ko
AMkaolt5bGmAcW4SWILOZ/aDGxm0mJCvPJ7eu631YL47QIEHlC5I8Y6t9K49+lPNeBSabFfrg98U
CcGo2WkrW1/os5XV7c1dLhAo8IU0BSYKcqVl4b1NwCi11Lzym+DHaXNfKiw4VgEQZ2CTdQGJWIvC
+LIWVqFxrMagNb9nDOgayCsGT1Y95D+oAQD2P9jDaARKrfi/L6XcbmpYUQx/YkaGYVhb2Z4RdRJS
7gnjHn8EmsnO49M2v3y4pQwP90CM+jPDs9rSgI6sGC2LR3MR3FFKMKsnL3LTfPl/M7PyQlH2AqQD
MNO5Tgz9nkthj2mWW/vTZr44yPFq1mNIRuXUbk1NHgVlG94oVVwyNoqfxeCXNw2fnPcydNU5rrkv
Jwyq5gbEYEGXhJGML3dXPXY+zrPNIyWqJ3Rubk0SnKs/bHwm2EBGhUoZIADr7GI2x8JgBvbPUW6q
+98sa2KWFbvT27dtBW8HMKKAvnYN/QcTknSsCtun/R+0BrKskFc5F8lpK1v7BT5KC1hiVBXRLlnF
irrsBkytwRfQr90JRelFWNPh279YwW6Bbw2XomsdW6EyDCraw4oMMF3O9c86m85k3ZsLcRfm/j/5
xFoasSQdKb06hIm5gRJN7rax5wxvp9ex9U3+8K0gIkD0Zs1q4StLaYgr4MVsGKWbWI3rzBGdCgXk
JhL++Uw82FoTkko/RMIH+MP6upBgsRt6XooIWZp46Afm3UqQRJyxsnFOkbqiL4e9A5p3nUYICUXg
gIDAwKpL+QqoB0064YHMhffs2S68nkd8aoKXf9hKe3kWO0j+8Fo6dolWdbJjFEIicxY+lhiQH4bg
sgNd8mkzm4v7n5l1HqGbzLbrJheYuuwf215f1KUT6WxO2lCmZT+fOU6bDoJMFvIhoKRCY/V4VX0Q
lDadsKqxsjMDyUuWX1SdDvHow9jiGWPba/ufseXvn3IklJRU5mD6NgJbG0oDZF/3ZeQyeSEDfRFm
Z0bXN62BzAVM8hChDtdn2LUKUqoeB2x0ZhP0zIQW3zEDXJogPBlkEIVt7eXxjBfZOeq4zU1Fw+NP
VwJ3+upabKeppxqzzXBD+WHJYoCsAwffmFGcy8++JBm4PfBGQGqGLB6tnNWOdoVRgKsUBUHPDMkb
L2X1XAD10YISQHXvzuCb3j9EeYwnLrRGAbgE/0jFffqGmGowjcmEw7AAxB5uE5RXQ1sB++OGzRl3
2dzGEAVsfAJAGcLl759MNbzNMWQnQVRSW9nOLkaZNngbJ15VsX9YFbK0wAKTF66vdUZtTMTVjRQi
msAOZeX6pa3ELWDLD6cP99fyBr4XdD8XikQHTEb26nuZec3Rokbo6oNQfR+MwUksjPcng6FVShWk
0rUw2wuy3J/+pF9YWYxnjsVWjP78E1bOifaV7kiIn1CN2U2hSRfRqvPOhOhtI3h5geMLsXr9Tu4t
u1QoDMNI3eV3GHp1HhVT1svp7dzyfhdZwP9vZXVLM1pkRGGwCKQeXszR2PFHsjN5+VE6ZyxtueJn
S/axKyqrZSFZLGWD2UddUN+hyonRkSo7Q8G+FbRc0zZxnlE5+cKg140mSMkJHLGc1VOniRflpcHj
RgmaNqP66TY9fTq9i197OHBKREiUafC10K5dn7MClRUvkAiUigMc3zeAaYROdtnZWdIKtuOEFBEc
kkqhd4GjAckyMu9w+lds7TC67BgbXZjakEMc77AOm6ZmheLRNGUPXVVeTJZ+KqdzczlbjvnZzMr7
RV+UuZphJlB0TAoPr0xPu38p5WgtGwrI9IKERcFj/Z7NSs1RIe1QC5CNPoy1OSe9h5ZIGXjFuXnj
xcePKh2whdsNsiUYil84F4/3zcpaXfIc74eMN6YbOa1T7wgZxghxxIqcxp/T1lck4py04jCR2RDf
NKtB0+3U3W4YWn6uhrv1JfEiRD6BSxdZ4OoX+cXQDJnn4lFY92YM/qly1zfQN6e6r/7BafDUBczt
DzxrrSVJ7XH0bALscCULK+7xzP1gjhkeckn/VnNw+aaQ9F5E3Swgz9YlubalvCx7zSNqo7KYhwcT
VCyCWf9w5/kLqx6IImw8cVbHwJ61WUsbr3izGMxD24evpParvW/XZ1hlvmLOlgVB3sTBI2pRUF1O
yqfbFf3ooKwnA0WXUIFT0qSGSqdchphZbohxk7mzj2H50L3PtTG6kdcUHUCiIbXSnEzs1zL9Ti59
v3Ne26JqrhSGme6A3i/O0R1tnViEBRMiLEj5kcwd/84OFKY2KSdsfP+fN95MeF2cjjznDKw2Qs5C
lLWHL+vkGtOhRbHL8vavOwlorSwjtwEQmegjrBunqvLCoTI9xJ3pfcqh+/mb0++n1/EVa7eysXqh
dLMNCOEEG1bI5rteOc3rVAl/N3ABQDMfjKvCyaedoVz2NqPgdjMbN9pCsMen35/5LRtBAEgmDJwZ
wOZ85bm1JkO0ZoZUf0QwejGMSh48u4Oqm8mDPTRQxzi0WJbgedpdCHdE7V57UxaLpvJAjet48VAP
NMV9gcRv7ML09M/b+nUYz18OGvTfEaqOfapowsYzBySxdjjY8chN+2KsGitV3UD/PrNEoQ0QKBCX
oFi2nvcFzaKRCSsAebMsXrOCmpFwytdQtudmgzbcGAAy3AGOC+0gew0i8wPGRI1nd1RCxyoJivp3
7snfp/dtCd2rywZNCfBDY7zBBiR2tW+ca4gndiEW4xeRdnWaO5jyWog0guHMvn3FzMCbIe8EfCra
EjC6fMNP8SnUHmmlGASQo1M8pSLpX5AWLfOZi8ibvPTas9IFy+W/Xh6eUVDRBAwPvrsyWYWd11Cr
RWHBg3JtPi7oPzZc2j69zn3DSuqav3UlKlx/v6sLHcvSVULYXDfluMzoSBdQhZFBMJQaOegm+2dl
6Vf8T84VT7ZcHzUtiPsgQwGn26qDNVBVdTivcJP+hTjXZguKCPbr9II2XBENAxD347IMUW5c7eMo
m7DnLsEbsQiuB8tMUUs744kbnwo+aHkox0C35UtntgmKilQj3oY9NcM+Cl3tFUnjdEMdVU2r33Xe
g+wEFFbybQR28NydsYTSlafg4kTRe6lCQhpsFWpZ6ZYhKDcQQIKwS92iwgCDR9Xe7jl4jdselB+a
s4OhvCCuXFI9nt7grZQdZVYX9GmgEkecXe0w9yw6lLZCXQ+6Nsjb59umB34UWWcsOcaogukWmNld
RtHqNQbvLevPJZ4bfoRfEOBRBLZh3M2razkjDNUwhl/QTCCptGV3pVoKFud2PpOobH1plBKBUUWf
Ae+TdczBUa0plBEivsyXGm5z8IbyP+hmHiqj7uOGG9+rEhJzp3d4y4U/W11+1afoM+WYPvcpPnCb
jzE6VhEZ6jMmtnYQ1fLlyQVtCxQyj01Y9lC30h5xSqZOgZPHwhCi8cTaM4dxwwwedh4ow5HuoWa6
rPTTSkIfF1ttAUSSjXKG4NaIa3j4JhC5XSvpA0Pxc3nIlkXAtKFihxcsauerL2bJpiDSA8BpwR4u
uHhhs2uVOrvuYeGcz3IoOxoxLfO/r2wgeqOXDcPovK25Kpu8nAMlNIBVYeWC5Sc3UD6lTjt6Z1a4
ucBPhlanP58ECYiCocwzEpYFsTVMcV2J9LQPfh0eQtEL9T2weQOJjnO28hBThUYGHXVcDJfsl7gI
/mM7Q2MmDdOPOml22U6Qw2mTG25/ZHHlLMCDAWkoWB0RMLN09U9/rPanLWxlqcvLYznLaGGjXXns
j2SkTjMrLKoDcb6RVolDIkxGQiCg2wO+eRbEvFxoq1B9ZG91klGMzf3WhT2FITv6iiG7xLioL8bn
6WCfaelsheUjWyvHMGuRZ2BaWDyf/Oz3Wcpjemgu/j+/P7OPy8f/si6QoYPSAXQmwIkc72Obi9BR
Pi5Zr0rUhVjIXUBPBNzbnu8CHhF2fis3/D7Efft/Ta68g1fGxOH5IqqnlO45+CPE2yLSrCLvztot
I+/ngcybNoEJWKAcOAju8vdP4asEulm1RlZHvXpt2E+dPThIy07v5UZaixvsfzaWv3+yQToonDsB
bIQO4uOY7Un9YUOJgJQ/ThvauMuODK183wGXFCkoNnCQWRNhGLONOBtHgOqaXU3lDVgHb41Cfztt
detQY7AswNw3CPgA9DteXjVLH68xQDJV0RsdpEZsaI4M5mQYZ8728vPXLon5NUBFcKVhemaVW0Ly
pB5qQFsjo51/OcyfItS/fsvSA2ywkIkkyo1PL+2rd6AXHICd2APpBMQxVx7ZZUJ4rnSQh7EReH9h
5qlb53IvRktc/IMp1EsAQ3agTRysFmcH/QhRBLBGOygcYnjmwW3yfW13ZyLw5oo+mbGOP5bj1sUw
hVhRUXT3fTlfTiA6tij7a5/Axn0ys4oe2qptp7RhZqAcRY+Bfh8N50zmdm4pq49jBayHqDJ2zLYB
uFFt4uvgzWnPFFu/ereJAujScoZOGM7wygqRcKsh7JAfjgS4POncukXz15kFbADyDh1gIA6+QORa
6jlE+rAxDw3YL+x7i/EzhdyvZwcmQt9AfwjwBeS7x999oBLIVg0TvWZ7kgc3c27ErWa7mVqJ3TZn
yH2/hjwoXQNXgv+gImWspV5rdwTr28zR92WBF8+OfzAFu0DfcoryQPx9O+jI2lrxNRS0rAYf1lxh
HFRgXOe8+XuHXgoTi2Aj2hgYED7eP9LZpCooTJhjX8T2TJ49rz/jalvf6JONNU7aAvFK55SoQkBm
8RAOZlSIRxLQ28nBFLtPztxKG45tL8KrFhoJ6JCtiy0D4idtGXpOtEW7XIPa4wLVCXEmZm8c0iMr
wfG+BU2d29awdLZqldhzlzgc6gnIL/86eh6ZWX0eZw69XOUwo5UbWVkXdZmKFP112sqGVyMbCoCZ
9UDY8OVZPoBYQIYzrAA1nhjFfdX7kWdMADeUZy6erY8DDAjGN1DZW3q5x9sG2RRdN/CFyB/daxTM
L8DIfcbEhrdBCfB/JlZZyRh0XjeKCotRw5x0dv3ah5g7cNvhycyrByd32RmP27SI5iMqN5CAA5L/
eFGlJStmEKAJutmMhTOh+iWSAo2rinco94VnzG25HoDHIOhfAF1gKDs215eFAAUazIFT5UJAIZfz
8ZflVufqa4tvHaclS0MVMQ6kl6jAGis7pSQoR7UIDXLoMB6ao9tRGKVXRB3WdqtGEl4ia/PSfHbs
fcHhL6e9csNX0AVD3gVXQd6wRkUVnuFUJceHlEHmxs2ksgswm7jpaStfpzVxnS/y4DaK2mgErlVr
PbypgP/IUU/oZ6tJ+syTDvjUIQGcsMqdgc3UEB3KjHaKR5Qc3zTkjm6GvK/npBRh/8hsS7OowXDb
Zd9z/kApar1nfHpzK1B2R7UTaoNoOh9/cju3vNH0UHjv3GY3dMOzYn7999uNSjuaZ5iYQaa27r7a
us4L2wL6JmvGb6BE/69w0UY/vdkbgebIxipqop/JKtnARutVC8q2vK4G6kYo4x48nY1nrG0cFADd
fFTAXDgyCkbHu6aG0jNZi3tHhHl/UaqxT2k40gfe8+xMGrLxgVC3QUUR7y3UwdeFxSFrh6B0cFbI
7P9ntkMyZcaZ1GMjysDEotSHTgUEy5af8Om1RQNIE3Ycq3GMxvzW5dJ/HU0uu7SblC8jXaG2EoMj
FU3H0x9tIw4cGV7FbGgvgpCzxu1g2r6dclaWO5ALDYdyKlGvbUa+JyTHrI/tQdmE9/OZ7GFzawGH
QTEHqR7QYcfrLm0394YAWEzGZA5KbkVZtjPtdj53ABbnW8W7pSyL0riB0PJFD7Gcx06NcrmbJl/8
tjoHA8Zhmb8yrD2uTFfEhWmogyuYm5ze4a1jgTAHNOEySAZ++eMlKj0DgxliiS3aW0GZXZfjlZnp
RNFzhE1ba1xw9YsuKw7EGvYwSA/kBTks0Y5OHii/KuMwT2O1K7Rl7o0CvBgmxtUS4rvsjP9uLfKz
6dVpJGQ0S9LDtCFLN6at9+EzZ9daYNbkTOxO7+jW0f9D5AOM5nIcVwFT8yL0ZgJjveXu8gATcaX6
ZflZetrM5nYCB4CNBGoXVDfHH27IoG3bTriKi8DJXyuZ6cPMQIE6kG6OWzKyZ+lpUKqMU/34D5YD
vKoBGF4mq1bFiV4V3ajRIo2IT32AMhnGq2I+W9a7SSf9buWh+F0EZvPQWC5GEf/BOF6NAKqA5AMw
yuNlQ3q9zCwPV6bduN5uxghKB0EVtwJ5ZSeruDYyiGz3Bd+1RvN82vRWFHRxSaHBCV6ML0elxa+q
5bz0Gn3ux0GunR0TtB+LCJWnoH7p+kzLGK3l2j8T4jcqsHgno6MK3CgYh1CnOV4107xre4n6VkkG
I+ZA5d64Tt7fV6wBzJiTb0D1gDO0ndCrng1Mk5stGKsCZu1EE4zfT+/DVlQEThZ4KQf9FkC6j38M
mns05ATByjP9Oka3ZExZOFYXp61snVlA0n1kRqgTfZmvxEhg1ao/IZG9eMUHyd9m8jSV5zLarY/q
LShSXNfIQNad3BrputlM8CdkBPra6lAn1UD0PZR2PcU2CaEUG2jjzNndChFAlCwi9CDqxFc93sHK
knlG8uXsCv8FAhCH2q2+g4vrTNjbNINOF5CJ1jK8t0p5cM24Y5XBDOP1DhccQOldPJ0bed5yB+B8
0O7z8P9f8E9eDvpN5GvAjfi9d4XGVfYoMUh+OO0OW+EOAzfQWsEYAeotK6dDg1oVnkT3mNG2TwcV
FPtx8MHuNbbllWgyCM0bhfuo3UG+nLa8AWvA3QFdjIWeCkMs63g31ow1hbUU6PMRg5Y2MQ8W7X4E
LohA0csOUrPS76qwrqgz7mXrYHqrZOpQ2bqIcxfcS3jNJKd/09c9x0+C6gyaTS6UWozl758SMpDZ
jB5zMeyCIZEhjzE45rmpz8Iq/+tTeGxote3DMGF/a6zdamgSVv1VPvLnCvT/tfZ+nV7T15OI1iPk
XBf0P/rTa7xVYDARDBInUds9oNVVlUPotM/kBN5KvGqDCFz1HPLi7STPYZ82TSO+YuIKaC9UDI+3
0/VJHjYKq8yht+S9T76KRpsnTvBDDMOZEutGxwnrxGwP0IIIn19kn/Kq6+w/b8txMkCxD5KAdzHk
+SOU4plXDmlLGX3DfC0I2DgmFSNp4FFo6uyv33XHP2MVHIQ91ySwERxsSfl/OXChXuJWJWvPuOrX
OA47i5saFqq9X0Z/5qoCumnAZ83z3I6KEvCgDBlR3Gf1xaT0mYz9z8PqOJPGEbWAFAMyB16/no4R
oawLJhCNrKE4zF6D0f+BXZe29ZzbUCrzq4HFQ8iMKDfyQzvUv2jQf7M4WIYE5C2qwPwhW/Wz5tYr
ylICj3FGUNefujjswb5h19SPLB5OGPwKME80m2YyEc+Kp2m44/k5HcGvQW9ZDMbZgDSCGuRaEF6A
zED0NhZTVpMFthrXzm5pkxdPdjDrFNUmD2q6UU2zc3qOq5sDTx0krgZe4niPQCt9Ldzl565Baxuc
uwjIrPhhTk4vP6oRinVPFgZyvI/TR99EvW/JGj99uC8mV4ldiCF2mYNDJZWdf1e0vtX0sc+Yg4Nf
6x4llB0mPQcwXgQ68w0wkbb1gEkh1ZMJ0OlBYZixj9uyd4K9qKypj0pFAa2jwm/AIRyWY8C/TX3W
loA1ewZGSlInQ9kBXG2hy4oumQuLT20sq6xSD32ouuC5bUfTKGOV0znwATzkXW3GAc3aOkxAnzMz
wCJmG4zbqPD1JsffwgUKHA9KiGZxDEfY+b4fFbXuhee0QyRDY6x30htb2kTTHJRo5GRo4e9yJ9Mp
KSS7YKDpuZqklaP55xF2KZrZvmzczrsWRhbGmNd0IxeUPo9uZfV9rLq6saOh5MWN5uH8aAlZYIq9
Ka5BriGSahzDW6XCZjcLywA3zhTEQSMwRIVk9lJVjf0YjEZ7XRV9j/kuT+wz/IiYyRo88IPBd7mn
h5jO0F+Erqi6dKQ1HTT3yUWLIeO0wADMNekyvetMW0UWC90rF/OEEIoho/dBLLdEl7Sc71zL5JdZ
b3vYsbZOTZ2b31vbYDcY8A2+az2WN7Ov9Q51dfIy+xD+iGsojQHvzx3/VoUKEPjGN8HkCSIao59Z
SnQOVsM5WBB/FZ0BoCqGG/xru5S2Ln8aB6/4QaoaIFZd6OdcyWBn+YMX445pYpQSWeRxI3gagq5N
rIlUM1RFmOCxmgJwjHW+upwyUDK1VyWrJj+S49B1mHQoh//ssYJkSmjSeR+Kzo7wcs/joblUi9PV
ffBuTz0k03yjAXk9SjaJUqTez3agbrI2NC4G0ynvOJfNq6sDHVGpimvU8MxIFl132xtmBWxRZ/Lf
RBrs1cszEEmpse2uWEXklHggeo89EujEIB6YVEPIcdhlxa/nnMlISg8nxdTWu90a8sajvdqFJfWf
pgr0TyGn1UEZEyj+gZcCaLGGtgPEzYfEMvsuRri0D/k8O99nM+vTwBfQ16GhwhSqnye91vyGKBSa
S9+Gl9lqAOehmwWphcr3FDPoHu/rzn3oOhGmBuu8BOgKUJdj7PcSYiq7MXfTWbbgoG6DecxS7Qvt
xn1p6jchOu8nR4kuHmeDpoUIAIlrzBFQdqswI8Nvmh3XFpptnZkPcg/EoPlIp0FHky7vTYcBHtX/
5mb54uZVCp6Kn3MVHpq6PbC+uhJMvsgK7D8T+YUSlxtjBkkdwpm3B50LDBpOGjPQ1iLEoOtn2QSY
80LznftenPWyjmuf9nGh5zFtvUldeo1t3TidjEgLGm1lVhkCAGD/ucA3CcqL2hlvGLGfDBBXpLb0
m1SHpkbmbTj3jPK7qip0LFueAue4QJlbjJDBtjG7CXHUt7ov8OKxvoFu3op6EAjFGDwG8Jq2F0M+
3iCtlLjdxH8gB3h1ep5HmZlN6GZ5c+TmpX3R4PnSGVDTsyzxEHrsA03DuyIosl1R0xqPGg6uVciE
Aj3P80Mdzlk8NgY8FGRgwhV7i3j2DmNsbTyJ4gemh2Sco0oN8fGcJYL3Q9Q3IQQqOWjDKHHeqOkk
4KgpL0Gi0QGk6o7Xchju4eA3rW3BoLJArAGSoMTW3YzTa152M0bbZwQx2+WPXW7uA+x+1AA8iRgy
yIS43NnR0cvSwZutqBgZ6I34hIZ02HsTSCkR4aMpzEnUBFCHLgNRRpVBjANKSb9ALRlEbRNgNNAU
uz4r810mneKeekGesKDFhS4oyIHROkGTG9VoGXGbAmtkC3VrTra+56zB0wJjyfO9HrLwriHlwCIM
3rLEDz4mkl+FPLzTkOrD2Mm3OSTwdCS0EeiCHscsOAT+0oFpxpsxV/etg6jXQEVx32npxXji740J
e8icw0Sd1DLKuwyyKtKlCaVtGvZt1OfcAfjPQ90TyV/kFbWOCzH+zBtQKM5tucc4xzPL2Pfe05cz
2kqR55bX/hTsGRDRqH/M12rWL7Zqb6QlH6ppgnyUgX9dhTpto0kQe7y6qib7qmmrZADstoB8Q6pJ
djewYl9m9EM3FBILTsBQXgDjN6ij03CY7rnq/ASDrUVck3I3cjyBBourePCMOcoHKxU1uWlm9xsf
+Xs142i1FWghm4cax6iTAnx/JUhpM1Rtqg46sao+CAZ5r8pITB8pr8QgJ5TO8DWzBlpC3vyRSa9O
HBamYNT6GAwaI2KD/Vw6McWlnPXTNXTDrBtQJz6ZRfWt9uYxqcFWHumweGx5iVS+KXahDQkrBXXH
ESqKZn5wZXtZTU0WZSVEqtFtx5iHD+lVl6jLEDdA3CFRiGYj/2nk4Jj0B6wXnG+zYe/DuetTaRS3
oXRu+r5lwJ3L0Rv3RmmNNPF6QnG3dLa8M9qw/ln1RfYr80J+ZQ3KSkhuvSk10xgusmBvQ/Ad2/S6
a4N0GMjlLEtU7wo9vFeQa0rLMW8BxJl2hYvjpcq9gocAvvgIaVXj0M9SJRkZ253qPZaERPWohS0q
PWZ21SC84b9ltyb+odIEF3BH73hp80sx6RjyK3sWlqlkFvy4ho9ZgEI706EuOYtcdC9wG1W3Y2ft
nB4w16mPHZ4nmBGJKyYeywlS3rl5Wxn83hfgvap1ViWu0aq4tRQy7FZI/AP2gErUAEUXlu8JODkw
wB0mYQu9qBozSVXBbvMMIlt9W1y2KOH1zZUZNoe2Li6pqFPpBvgXKxFb9QAKxYEN0VRUl3OYXTtl
ANEIHyMNVlW8GbyNSQPG9oI4u3wGpKRS39re241+uAvR7kFW5/7MRBsXuD/92X4TRYvwj6mEwPiO
4egdmD5fbAJgfchYylyV+gM0U6iIg3F671jZoDNFHibP2/HWew5r6wWiLgupnHXIrGzf1jSdnDJx
+nHnEOdWlBQ+TZtfJs1/ZK716hrax0WhoDYuzQgkgnkEZM09+Cog5DTfduCljtzC2dld+1SO5iPm
qNHZgMva2YtfT9+5desNTuyT9j6oQmiPOFbsmvKCBfK68VgZTW743pbDw+jkad85CUCoSTnbkWYW
6Ca7tJLsCinZFKmJT+ilZk/aqL4DVqwibXzU1HobJkw21xX9nk3ifjbnC4LOJyiSHnho30Mf1I3s
Ucf5aL0zFty6Vf0etmAHn21owWWiuHcV/aC1KCJnst4Dk+m4ycOkUOReBArwC7WovQ+R2Zj/4Y97
gWe90N/dDMgs6jhJANUQ155f5lxdkGWkrav1bZ3piwLJEul/ZSN4VqR5I33kfwRx3MJWT4gYPSVp
yWAinCoZl7hchlylC1kj6ardIBjggRAPdyFTwN1D6NDfnmvgjkMLAml6XPRQGpSk/OBG8aMJcdj9
sH+pDPGW0WlCjmjdoRL54VrtHDOuDiiGJGHdJ4HC7rq8ARK2ZXACjDND0rSKBDEJZLmKvR77KoI6
ZNISpGGOw9COdy4tZrFd6Rg3ik1XFnOCgyLhLSiN9jkRV4yDIdcan8CktLcH91JbkPhtrdT15v3Y
BCGeDMMVENMfRutShNt85xT1k1sb91Wm+CGsil+SILlvMqdOCQ+fRh882DZ7dG32G4ocD+XsxJXM
dw2RVxSZAwoUmAb4obsAyZj3VI/kPTPlpcY7gAp5wDm6UHmRTG1x6DOCulaflEykZguht772H0Ev
ldi41KpJ78FcAH1a7mGW1b3oRi+1mz51/OadU6AJfa98nFw71RX4iAcndWl4O1bqYGFiWYKT1Mnw
gLEcSFrMCO2CAV+PWdHd0BdJTaa3YFosYUw/MgQch2J4vFZpM48Xbg8UK4pRXUNTE2/+TvZRP76E
uM+6yngwZvtR69BKLFH6+6mWb+EE8ZkhUG+dh7PRzpec8Qofp47LaX5CubuMR9U9gAzqpp8LGoHo
X0fu4OGdYY+Jb9qIItiCooir+jlvncfG9iODooOWqW+lHWAKCfSyU4hyYYYMSu1d4T4Lu05s/DO4
xGUfJH2ZJVmobuvCvnBEkWZBe2trPwFLbaJpDybHDxyGdLBtaH7qKLeaa0YCfG07MjDECmjmDjCA
h3oo70mNv+c32p0vc14+ubxKazFHhKDEEcqbGrUsqZ69DNevPT9r5xsZ/6vNJ1mNe3CXvnZdsKuR
lfUF3tnhqyvfjfZHy0psnhuDvwH+6LwU/QXHIiuvjwr9nZbXha5e7RlkKsCI+k0QTVUTmfVtPd6S
+jnMA3jMlIzdiOF7kQj5E6Fvb9vzhTEakTu9kCE7UFLe/R+OrmM5clwJfhEj6Elcadq3TMvPBSFp
JYAOIBzd17/Uu+1qNJoWCVOVmZWJkaS+GLzgggKo2HB5TtqvJvMTt36ZdU0h5FhF0YMnUEP4/V0s
07JNL9z/dJj8Qx1Zhjl7cvNyZwKKBEtXadOUPiwv+TQVuXrve1pHLDypAUgi+WEY0p1TU7Px1ujs
MofjvWdfKX3oN1UMht41valz8Sr5itAhW2cM+Erc7JZkrfpYV70XonNoobvq4ZLwEZnuCgK8yB3C
4gKoe5CT7KO4HGB1z46rdagZvPNAph1z3xuu1W5D+9Jv2HHT2fdx7xG6W2i3X/G1XOTlQtiOY5oy
/zN76kQNM9FTGz3GdudhWjxiUxUFN+kdg/bFNR/9iFaeyBoRdrsVPZDCLZDuApTZHvsPNiZVsk07
Lz7K8S7or3F3gmINMrG46iOBEWIlKxJ55ZL/m2IEKvq0WDsD2VWwG9kLi++9ML8J+2aHPY3DqtO7
dfzQaDUNz4FMxPlx9XEnuHhBOLX5TtPHAe2vSWDVvUSovuWd7v1dwnidQtvZThBJzycFE7BoyM46
zi7Iy0VMwbJUTtrnbCXlmr5RhuRGA0L4Y3L2jvbm1eRfUTQDCWnqpqVRsXJ3ErgConWou+GFqPVI
0+YxEfETZA872oq3IEQVRFTNm62emS482qEwd6Wz3in+i7BdZSESV3KBG6TvDn/ekF1+ndVx82wt
h3W3zesxESHGqkPEYIfPkwmwFp7z+WeNRD3ET2PyvvlxFXUPMn1g7rTlW0U6BODQ9Oo1+zRuzgYW
EHrEESqRogeuNJe0+Osi54Tvonw8STXvIepG15KfskSfQ7wEygdWNfFTkk8vG8PdGiyQALHa4LFM
7opR9jqnzSXCau5U9OjNBw5RSaHGnzQEZhO1uwSFedPriugNKa3zOeXBsxndaVbDTk3mEqi0hGIC
4zY1jBD+QysQwOJzeYDB8eeUJm2ZReqhCcZPDGrdtFqAA4BdGEc0nJ7Xl2Rtb02efOIwOMy9N5QB
tY+xtpVeI/QADUPfJVGods0vXyVOcBBd+DwTEtrwzT5VEKdE6TWk6SHP+wv+GzVU71258MrOvwKY
OhhQLAI9gxrkgwaTGaP9c2lWkOZOLfUcZHW3mOj/8VI6SQ6BWxDXznYyCV5a3eCKyfZx4+O6mWqL
u1/27alpxotWGwPSMlUinapk/OgEwpqbZyemLxhblibnB+Ij8GA0Ne5X9NG/0bLh0HmfIK/taVuP
Kg0rWNucHUXFixU5xyik9TEeh2tPwotdk1uXzzvRM3QxiKBCZkRWxH8/JFsgnUQla6Iz2f5KbhjF
9GlFN/OPrW1hBlNw78dLt5tH+rrHXR+sS01n9B1zVLMp2qOBK/q4vYwyrQkWQ0S+2nYtWpwb2pJd
gL+ywmRUuORm9XLyvBCS4G8VBnhOzZXMD+mUFUrOhRW7futWAP14zLBF3i9NWmnJdw5EPlJy8JtH
8X6xy9PEshOGoJ8XAGEoyJ+S6LUL/FJ17JRNpFp8XsfkaUNHHYqgTsUhwkvdRsQM4GDz5HyVk3rt
M7nrRQS7t5cmwbcGVj3EkTu7ISzFSqqBxp8sDZ9TBZwpQF3a6YPXgtaCPf05a8gV9cUhCsf3xEed
GvEKtif3IXvWnV8Swo/DFMGrlhQxPPJ4UMxkLseM4hyF2ipjaJxEnXZqB8EcIuq+wzHZe3lb8gbU
StqUNnvSvqxNANo3PAop/wtEHdFD58vK0a+26QH6bvZA5uAY5Iic3sIqAW5oPH2g81IIxF/ZFOPN
nquG5AK5Yg9qYUa9KA4Sqz9t32LnsHoQ7YszJ97+eTSq6DxcxGgvXYoACAsAIwWykBw1XpbCGFLn
28KLXkmzb1pWMnbg+CK8MuBhlhQbmiET/sdQXPg4ryKgAejHT5AYvwcE2WN0fUei7J7lL8OS9Sjz
vz1uTypEpoLDnqGvvsI5um1n5TlU38vRie5dYosDb4OsPHKHYMlxqIdohxuRvmNY465V3qVTANoW
Yv+jhh8XanStyQpfexfe1Gp+uWopWsPuDlqVvmjRNEM88l/rx69RPN6ydIYzLX7TNZvvR+hSIBu4
RdFwl4/kyxuDW2cm3BzLi+O7YbI7kt0x3z259BantmLiPszee9wj2nwkAayPgqFCNMORMVxtEUGP
3lUkxs66MyQHould/QUL3MT7iSOva+gPq/51lFQq9WCJ05QJBZTQlKmDqWz/LRG7N8yyzvC/cQIP
NVwIuVfw+IvTcMeSDzfNhzS/S9Fgb7jRGsg9vOzX4ll2c5XDlSXFxZtyVeWI0PYFhqxYdOo0Ti11
WKZ0nwbuRFIYpyl9Y+19MvFPGuM9e22ReVg1Y3uw/VKE2g2HNF3XO/jDAE4CSoVjiiwPWMTHcduq
hHi7bj7M1kNM9EeD7JTWd7tpeyOY/ePJsEfjf0wVOaTsPSP0tIKsbTlGyhBWB1uncs2zfdt9TQzQ
QxuWLc8OAzpxbxnBaSfL08C35y3oTlOK7deeeCgeYrgXJ/zZg9lqmj40Fi3s9LPRe7LgLkPJBKq/
ZOuOKXtoW1PGfl+luq+22R3yFqBt9Biifu5CmNqIq1meMuah2P6kGsnRBLa00ytXyImbnhr07hIP
tmlOUQv4onvEci6aLS/61S8GcFyhehtCW+r8kliEtzi0LFkV80PvHf784oQEErD+9NFzDPiHNssZ
eEZhQ/wA/SP8sUi3XyGXPXDfi9iGT5tgRBhT120MrYxFnA4U9GMXQUpE9HHxMQEbPQhkPGfPcy/3
YgLGqQv1F2dE7kTyksBB3kmA/hRZ2uTfnI2V64N6A2Y+QizfKjS1AJ6G5JxPr+Gg7tYJmFeOMLeB
AguGKCqTBz+c955Za4OquYFyANNDJ28C2dK2DtDtvLMqv9HZwMh0QSmZyz3t+U6k3RGWJU+9TQ4Q
Yh+61LvRVO6HEEIDbuarHsRtHoYBSW7cL0IACdo3OOuCGGIEwIhbUHs+uCoxxmf4txzaUXS4v11a
wpKouXI9d9Uk2HenVL1a9tZadYOB5zkF5BN6pB5D5Cws7LT4wec0Zg8b0JnDwPNnqMDBivh9A/yK
4xLv1qbok+S3nzSgPJnb78mfJxgHok5uJ27LrmUnUMf7ZQhFQTyHuXewgHsYW98HEerqEIj13Ixs
12mA1VqrG7z3MYZAmg1j+hwtoIt7FGbJIV74YUPWUEHhvAUvFXqAmdnzZEdEbc3kZYxn4C1iUyVR
/W4Z1N5o/T4E6X1sUXGY9F5S9GobxxuRETakl3ZfIm/AKwj8AwF4Kdk3FlSd8YFvp4gwyTvcew1O
3/mSR/0+3MKkBGCAbp4e6d+K7EChocQUd+G6zOXQgh3T8/rZd+HHSDKAesQ090G3qWoKwovK1p1y
0XGTzO7AoYfV1A5wgLLheAwIb3Yumv6NKRXVLBN7nrX8D41bXpoR71aCmSoJNRANqDuaLTdfZ8kj
95FLDkcysJuofZMZRuSJhx4R5Di0c1pUwNJaGPPlMwI6LAFYFiXgVaIhRbqjoFyaQsLb7CnzV/Gi
yQjllSCze40pYMaXDk8aizwM9RGLoYM0d7Tkj8ZozyglZvKskyWzleesD0pIA81OmH+cCRu/SEL7
tRhyPh6ggUpeh2yIvcvm3Dg8AAPemq9miXT+LT2p211s044W0ZLYy5yH0VXlWFarluTqpzPMcHwQ
F9xa/93AOaIKbY7mFK1FDe6Fn0CGyo/QxfTQTHqqWZPQW+oaKmEg3S+w0JfDtWsisGFMbxiZmM2j
x4P0yLwNW3fIcPIPC14IIOiLv8F7FUNkTa1aFzd/lXKLYmocqnx2N4fO9tgwNIxE9NFDoKVsCx8I
XO0FoSq3dMzKtZ88NALd/DMT1ZbjrFEtZ6SEJQM9p8B5LpvGOdBjzH7n+rWpe90n824Ic3sEtCTg
dTNM5z6BMyYiDvvnbHHoln2AevCQBoy8Ov7YBouf1b7sgb8ge6vbTSHIkAz4GCa5Ivw0lyVrW/YW
vnDrxPzHeJxMHXehelpT8I6MDOke6zes/ClyKBkSpEjwALGXkABMhQyGeT8vMGjPhJjQjGfm0NFU
13Ij9EJompVxytHLwTK0LVfKwrf1b4nOGEfBv5LSUgRt+0B6nHPQEeJANLiKeZfa06jgIQ5ip0Wz
z4J1PY+B4XdDtzm/0JyY9G8gNXuIVTAcfQCE9TByvqehT79oGoGQhUmSeWFitSckNAfVn3CoXmH/
jJJqAQix+iEYJT8/bNwOF+1EsI+nKYG7E4HmOCEW/FZKTsIDyLvODhdKbjJaeCAvztKLoysLE7Nb
GQnAXoqldm2T1Stzw3nu/roS4M87GFN1dTShAhZQQL8myfAv6eassE5PsFAK2bGRefBMpliXqc3m
I+Qw3WtondUVF/DGANMFdof1bqgZyNAbZkv5b5NNovTAk+PWdOjjQpT7trXTZZUOd7xlwVM/CIji
YUI26j2SSWbcsC5UffC2CnCD8A/OEQryspng3nYiOeFJd/xKPNal45+8vOvAofEx4qKCk+ZELqP2
OzgIRsDpRwbEsOf9Oeoj334S34M494VDmsBckfSi16gvvGHq35QY/PgTznbbYnZxvFmrjixZtx5k
UiYU9JsblQ9j6+nseSM6xV+Eea3tUengHUxvWTZECLwObbKAf+m8AMxevtl8PcGLLu8eO+uF5ASp
aUxQiNBE7NYMV+PFaa//Y4wauLsEGIQijZdXYwdtA1g2yCP7j2DEUOUPizEn8CU9li3/bV4LSXYR
SbKCikqhZ0YFDJ8407B6HLvYfgLrcPo6mU1TVQXJgkKtWHPrbQ+NjAdyClI1w2U/IXIZ3/xuTBkt
oPQMMTxrY6IZ1o+eWzkWSsQE0B4QODp8dPC2AO6BM4e7Hy8DnYY+nfvG/w/rLANIrP0FH6kYs8aq
D9cr4R7hMb2QI5IxYv1GaWDIsc9YSH8zrPr1fpV0Wd+jJDbRqU0ltaWxGUMKe+xEcmBi0ik24tg0
MDTshP8qCXi8cxqjr6jzOM9tYVYT6x1YD2yYyJ8z+ZEYFSJ7NpuWETXAAmnx4DCPDmlemrEDQmWC
+M4opaNqVgiXqRvjaASlSs6yfchW72MNZf5hYOeFxiXxFW3qNtwMBz3OY0QKlAMLyOAfc8zoAj20
sRRm3tPRy1E9BL3fuV/8yiqthRoykHUd93+d79z0oxfitU25TWzSHwO0CKgj4yXzByAPdLPNi+e7
aa1nYBZ4HT7UEO85wVkPlK5pNvg62MVH9d2myRY9y0jy/0weLuq8iHi5wWjTRft1TG17T1Idwi5B
AgYH6BdFnl7LMYeKJStEswagn0PDJtC8AIxHUzHJqPxAii9oaQUEGksVwAz64EKOo98XcNWQrFpg
theUsWPZeqaShdkT68JkqIye/B8Eh6z2BlO+sNlbRSJ1mjvQdb8rPP9IubW9kqVKIbSlhckms+BU
p32D/iycvHJkLoh2cWZQd+spRIZ5vo6BwsNx0lNf45CLZif9XLOzpxKdVBj80OGvmmS2VBGGPZJX
wvwNqaC6m66Z3vQ8oRyfI1BskHVQuV+3pokrpYdJ3BLMHUpeqaYfvZ884Xn+mvrLwlDkegD2v6Qd
N/8JlM1G77g/OX7psan4IWCtQ/IYpFZr5bZ+sp8b/tR7z0SLk7PoN3hdlZ7zh6QMcrKqX0h5SPcE
2dfWHPIU+noo7SCKhSkzRQ63AFo29767N32Cuo/LrG3e3Ah++J0t2ZLsKbVRdskxpTA9J3JNx5p3
1sVI8NOtGv8FzZyVs2AcZbGzypQLXsl/fcAN2+PHJnGxzl3bVjGFGdZG/eU77gj/cwcN3oXRZMYI
CQ8PS8/n+Eh0np+3lplTGPWwVWqYgmiqNdsyP/RUwnqGUpHfcRCldzgoIVWWKnwnDTjrGe56FNq1
ib9Oi7b7lKFM7XOXyHo2a7cWgVEA7XrueW2ZOxlPRTc1+R0kbahkCPXPmKCU+T5eu2a4b7th/GpN
Hr1r+UdHeCbLfsYgdzuBrfiYtHF3i2Ak+Y8jlwEFqwZe2+Xwpqq9CW0yHKgNSBQ/pnfBMq3mCH9x
IPOry5en0SfIUpJ5Tg3UFyABSgfNC5LkOTSepWiY+Q6RgzbDY0suBCIDGu2g5Q1LRLuYO6VcQ/Ze
1+ePqR2n7dn2WkL2ysUPhlQgwbNT3CaYZ5GbgT4piE7DYvh97oS654Gna4/S95i5D1Rer2NmVGlM
1MGAcGRw6MNMVjDPF7aZfZC6VwTXQBWYOBBKKTH1YKO8hMHZm7+AY0tZ+taQzF20WIcdCyHDk1P2
0EN/jlZyESeW2s/BaLHz5Za90MTqbyDODC+yn+smlZ9glu89gYbQI/P2kGWSn7u13fa4B8UloZH+
h46Co8pXJ9rHQWna0auSlgKcmtRWbK2E0xINgldltTnocfYeWtwDsNdp/bm/yzoKqjOV0c7GTp8h
JvChRJmOWRz0jwmwuS+4Xs+vSq2DukV+F9dzQqfgmFtsqDJa1HCFqgA6nwFLEbreRZHb6oXRyaYu
cmWQYqIEya7Q03AWmTdoS2wxSvvTWJlWmxlB4Eyb2+OT/05i9HYtIRtAdAlAFbM3f1ya2YlRhKXB
Mz0uqcHJkOsLB5CVDhrOkApNkRcAilpdd4qtBuMAR4QIElbqlXLMh9KuE6kDGr8lWoNvF1FyxSwI
FPW4QR9GzJ3D9kq9hgpYpp/J7axDym5Wbc1f9TcVAr2A7cOzT3o0JhiBgItaNJQLT2NYmJDHLVAX
1DNQCdAMhxdZtlfnckhD2hV+QjTYSacZ7C2yucQtjc0Zo2kLFthYupA/bFuTYI8hu4QM+j7WXVLI
9M9p+U+0sfQQo0Jwl0IHlynYruZJNbosPE8ueUAN8un1KI0YeEasyGEroTqF4Vw36hKDQ9N5gta3
SJINfYUf4Km2qNmiOd3nY5sjFUGwk5qiE+TR0BOZTpTaJyWd+gHANDQb2NNFkHdZRYTvnxa5pbtk
1FAyTG7BhQOkQBGBTFvcGuWMHXoHf8sMRG7HywF3DzSXjwvZejwj7Fuv+zvYwRMdfdt0u3SBrz6G
i86gJXkZbsj+A/G01TCjIRXmIN+JtUApUa7WeS5k2XP1PYMsGEW2XLwufo5NZkAQm1eXblFpfJ6U
0C0vNQYfu+OStarCJWOrjo1233Rrcvao8PaQBcwvWfw32+HZuIZU4jxOM4oN0YIH6HB8cjOWGjdx
Oao5RBRBeIQtttw7nRwUB9uxSAgL26F7YLwBJ2ld1TB0BHZq8Z69KUJoa/BPGyTBYPoAfJXAA8bw
3lZ2cd8fAaMHRQzhSxkwVCND1+8h5gBd0EwXDKKA8gJeDQ5WX2KKIUneJdERq8or+wGVUcfbtxC2
8NA94JZm2zNfurGKe3uWg/eUhWDPx+y9jQB5gxQ/wHIwKUjGH6D3enExMIltHm9Uxu8cZfufRiEs
WaymRyYVdHDRMD20pJ13vQujytdBRZdhKWci3nDORrVscDY3HbzTCESO5ZqASfGZZUe2hiCp8TVk
h7CxbJouBl6Cbmj4Y4T7tftxgZ9WHbxGygkjRBW32TcN3X3QrB8Q5b6Po/rQTt+HOr9ruLsHarET
qIMLi5SdVHjea8OC+yFDeOOci7WOTA5MyL0Gmt649qNdtgX3wbQCJWvM8itnuMhGSQO0cRn8Fj8G
BUoDuLX30TGZ9hjrEDAHehsQVP1wXOAsIAuZtOyaxZ2FEMfHssi9DfKWKNmttvVri0QRoAumuQEV
M2ATov7cMrY+AGCYbj40zK+CmO1Fx/F0wwxJtJvIJK5jTuwe9sHtZZlCnoEul1BEgc5K8lrMrVof
/dFgU6Zz0CA7PRUKcrHsJYBAB3niK6x60RWmVoLBEQEAoXHgTal8czVJtGeR78NzpoMYIYjtXbco
79X66brLG99UeJDfzE9A+2Ua3eO88eOEfguCv3k7WV+tZdeg6ZSAdGqJHqBKEweX7D8hVLo2vITV
PGhCm48F+m0YmhB2Xqh8hy90VzbQmL4NGtzHDGXbEU3wWDs/1eduQDvfdRy+EBLTtm4AB6PvumSJ
q8Ru+o8bWB8QwxXX1AvmHZCcA9tG4LqBPTaUQfmxgGvKBVTJaCP2q8j8QkSDPUDiHaIBGj5BQG13
zjGca6OBLGKbSn/LyREOK+TkDx27mg6PBU81OBrKO9BHJnlhGtMtogVRGob8nnfuDpjkDHVPi303
aUgdGH+Mt0XsCYv7kiqFH5heoAFEf+0D/VoUIh4nDPZCr74gRxyv66d3BlD4tjxtJHJA8zIN1UqM
JOyeQ2hi/Tr7gzplAGBay7HFPdfdofoGzjSj60rIWtB5PCQLYh2oPXb+tGF2IP9n7PQ9mhWcLmrl
PbQYUABx9mMbfm1Uexx75Ir3ehd5orvEaB+2AfxLomAymuGoBwAP8Q4wb/Q6/sJqmITg9ISiKdlm
5H4RUuqou4XIU8EZXTkefrdmfOsnQNm92R4cDCrKMXGo/5X8yIYx3nUy+QmWpqvXLP4WHEtoc8ov
+YIDOnHqGPYRJuVBLU1/0hE6PzPKSY1OB7bNiQ7mv2mct8SG8Hb8iykpRtG/jknwFOQDNGQdgXZx
XS/Z1L11szkMIVrx1fnfs9/VuewnqOoUe00pDmjIN9oqYQRcmO0PdunPMIz2Tv6Eg4H/iVPmuNeX
HHHoFewrHnHFni2b11J09gLfAASDocAV6whJggbhFhp66putwiDgP6zocsr6a7jCTnjJ7/2Wvgbr
/OD65RDGYLhXHnxG/QrYfu5AIWFibIf0DV5lYw7BYLv0kDi3yGOYNT6nFCBloRYq+4lj5QvomZoA
AwFocgDVpTzDlA00G0lms5clY4EC70zjE0rqGZAyRAJOq6vqclNkXDYw4IBAlIfZZciCPaJjmkqP
kYf+HZ+k67pX4JHQpOUG7MqwxVCkjKRKMZtUbri3g3ZAx7SdASmNUCmv9wuffpvwT5EoIb3EyMFU
pjP6Jjqu9xTlahnOwePWg4VM+qBSgIKhwVg+NaCiqjUWU06B+6FkzO7hDw9zXTp9rsL+6wZQNGEi
vZJZdKFahY/9FD1ixGXPKWay/Jk8IWgMMEaS/2CeEpqUzPZlk8IT17m5xTu1KFsa876gi0Tq438p
j6MKQW7iqDRdcDWGagfa2iucCSHA7FU9ZWOym8lw6lJnT7kHeXVEg632MdFztmMA8rWPf2H5BvlZ
Hr6MMo7w24E74+JXhO0+aJPrCCodsxeQVVDGD27lJ7Sg9+PC7g1DIWSAprfZ/C/n9KbRKdabav4T
qNCLdRJHvU0f4dbTYlNkwBGH+I9As0cPIjE4Id6ZKbvEYfC7wHi96J33CWXdEecgdAJJvIOdDqZI
OlIvCc1Kh3hGDXM6pvQXyyGPn0ZUglukb9kW79ecfEe8ge2mXmCeIOM3BPs8RH13XcjEzshu/mia
hcGuP3iHS88AYgQ9fCq3D+klE55KfqCQ0T9iyHLZOViDlH4Ov5ehucxoIx4xCRRdc3S+wHiTMkyX
s5VixUwFiHMG4I9AIuIH2W5bmr12iH7C0YTnIqL//FDW8Ffw9hygZVCCVozP/eL/12bmg20Cgslx
eN4Yf5DR+u4LzGD4vgad5sH2Et9X+q7Zt2F/zJb2bDdxRoKbKTEW4D+wgRyFZ0Oweg30WRNqjnEm
wIinhAGBndt6UpDpdGN7amd7jGUQVv2AwXyko944lbj9w/yHdvMTuvU9jsZ7GngLxh6WX4SYgGJJ
w+hgEsBv+H3SeVggutN11E0/uIbvBLifmvSoDWdG7qIghyzLu6UscFUvxSPs3mzZK8hoDaJXJvov
+4scc1iQqCxhs5zMx2CC/tNT7QHGgDBR4/KwMe0XNBnyUnnwbRs2+8NVw6pgUf+sN9eYiXnFmBgU
Y+G9R90r6pxrptIv10KniHNH1tqDPgX4mHcRM+zzY5gMWjqAbR0xpAx2CIMsILinnIu6UdZcZ7MR
lFvttfOjU8JCSIfm72CJ3plAv0wNBRuAzwLJTVsy4Kx/Etew1GjIcXACu5qkrTIgQFDRQ17SrYAQ
x7B7bnn8ONHgMaTwqBxjGkKGiuWbrUmtYSBZcBRmf1roQSTNkbe5BWOM0yce0PYx+8rj7AAODuo2
1h9h+f9CPHn2dHzILAQAOjwmlFbdkKP05ckek/nQsw05rgZZhfAnP+Rb+gFG4Z2sZo8xUmxJflyR
T1tgVm2CZmJDTCiaS+hVnvK05RU4JlZpjXrDnw+NDEFJE+/MUAqUMoI8AaYke6uTy5Imf9MlK6DD
9lvKIC1irz0KPejCXyb/iKGCfefmucQV017z3vuJU8cLz5lnoDmqWJCpQr30bCBCnVSE+UEo6CID
Ocd8wRao4bZX6/SL8vExtGNF7PLdR+rs5RZbLrwz4XCbgOkSO+3HcHtvCKuBitWL2ECOm/VJOK+K
epxqbej+JSHlZTY3pzl2FRlif4+G+hHJdnsAUnvE5UA4QUtQqLXXhcUGiecMBrxBtJlKM+T74WiN
Ggwm/JAeYjx0R6iNguVZ5st7QGeLXPbkySZub3yYlDfwY9renFmv0qo7BB1noK+x7NSAgYXlF4Mm
mHsE81yydnsR7fq25uFTMkIukJjkHCN+bD9LcVuxikrXeAfpK8ANjGGYI7lPmwxc2HA1DARNzjEn
ZON/uci+Epu8w+AyLZMYiwWDiTWJ00MYQb8mgQkDL/aHg22Gox6AgVutd+GY/q7BgC1tTgNIrzb2
D2KDIElPL3kvDu0cn4GlX0H1YpEOdw0R1WDTvUEaHES16UlxRREY5UHuBudmuNQ/BC4WNWXQbJBm
vicrPdtAHFuaXKK/aU8IYSAmSvW/BNouCDBPggHd75c7IHMGmh6za7FiPQtRjODyJoR+RYLLAw0s
Q3L63yATRXDZjOFoF7X7wS0Q+UmULflLArHAGN5l23Toc6iOZA/xOVTojaeOadRctD8daYMBTpWD
Ss8eI9tWDfFqt7AHFM4DHmX+P47ObKlxJIiiX6QIqbS/2pJ3gzGLgZcKoEH7Xlq/fo7nbTpmYhps
qSrz5r0nn+K632qiXkceXi7gLvmKJgC/emm/adM9TJaQLbCp+apieph8JnWT3KDd5pxlOA8WkyuY
g/8xi4hh6n6B9JH+uB0P1d1IghXQ7zDYU+nJLj+PpXGMsuFfnemf7Os4mVbxpunD1V6mORw8VwsM
ktiLOz6bdr/p7ngRq3jXsiZAyA9JQ1Gjq5hRoEFHbZjmrlADlsB7MmsIZ8fCjEPYQffkxWxISC51
sssK52GQ49fijy/IuHTExbEWxYG5zqFV8Hpn70+ni1uJxbJWXSvxRw0Piq0367JwweDroWNikGui
T01Yf9Ognh3yQysTLD5Cpb029eRvSTgiW89gyi3mPIgwFK7KZgjvNru2w9Hd2u7BVHYTFqa1byax
qd1sMy82E8lsTXBtF+skDKzhI7LlPlHJIeaQKRq0QttFtUa18OY7qH/60mvzICa55vnYJNryZxRd
QKd/Mqgo2kwEY2I+RoL+YXSGzZAMh1Sf/5gj2sSn0zMoHOY9mAKj7/HuHisqHK5K7WUxXmfxzGq8
m6XrlNVe4JCWvBvNBY5+u1vsdTfKz7rRmVONx4g1N8KUeB2n7gXA7hM6HQPDtD9YSx7GBXrOOCFK
yQhjMAMQd41tAkOcxLslx74L4Mbukb++U5mFbcsiRb9Kny1xjz9048aVy8UfjLcxztlEtdS7aNL+
GWk50YaVV1+XJ0/PRaCa6NXO6ACLOd+ouA6cxaGQG5yzNy9fs2Nf/AyRBIECMxdvX43vaDWNC642
w0CMKK2Dawx7vIT0KeVWlIrhvqRNgSEIhINIlFMjkgOsHpuA0vC6zGkQYxgYkpHD3D7Hi/iqI+M7
qjCT+moTTer+BG8TBzetahc0ad3aZsyjOs8Ivcnf5sxtIaA85g4bR3k5T66be2EedYFKh5+4Lq6E
Vh9SknIEB5r9JGSQVm7QTd1bJYr9EvctL2isYxlrWGKrpt3UN99tZd1TQeaO7JWOF4s4q+ge9L48
eYSvTXUdOoUKuIh97MxHP7WftCL5HHHRND7j0dR7tKP3qWgDJetjQQDDvP+ijrUB+n/sCmtXNR6Z
OO2ZVRUHrZ52bL85E5SOV/c5fT1YV+HqQWy1FL2etqccZl3l6CsSd/hwjELPNh2OYLW8KeagRiGP
XlSb4Vjkf0nmvTg6qc2SuEbgDum8ER7JUNqCcl1VKGJ2/QuqK1vhoGHMU1K/OcxbUG/b9ZSiHgo5
w+KhR8lJCiRlRtrJYozQyOzXq72HxWdUsrg41zlj8sx4GqXP4vj6t3fTD7PMDrpR8g4ycjU9AoTN
Te/BZDXDpenPGF9WMxb0MREfad8xtRhSZh9DEboecWSi8wwK7+kxPMG0A/jDUm151ozu0hlVgPUV
+0Av//QRc9jUHPQa/ydZad+zX3nxwyK+1ZG+zYW3SyyeJo9uKhm3KJJrMp94PHNjJVOFYEYjW6Tf
wsRhVougMz2ids7ITAJqYK70MohGSwVmOcYP3eLCn5nQZ7EVOMwradgMa+ChNeT0OMTEeHxHUYeV
bnVuokTh7xDzsZmVufWcrts0VZk+dTVBS9LNP0Pk1JgrWUdvNAiEua6XXy5Ryy2xSSPIW5EGOq6e
sy7aHDMX6hOwhvc2jsq1UUShbhV/uVYdKPR2HM6hO35P9QihxtkO5fLbpsbaRc2Iii2D4n3LyKfE
LkBUAp8EwUXOb8OtKTVGSOfiMFcw4hvm3Sh5aObnWIHFrCJYC5PYYQDb16QqsowCqMyxR8m229p5
vfEN9TAnpDAHumTSh/ZQhbY788DqlxKShuR9l0V9viflHdMNekptgN0X/f/2czirGN3VAsCRlUFG
WqnMJtYWjV2gpfl+QkFLIVTnkfqqdbkdB+gUNnlNEjaFAKifJy/lSDuo4vRkp927XzpnXg4ifSZL
yd6FWxGKIfNhRodIJccI87RHw6X9DCMI59Faa5Fx5sM6JYXY1RZ5WVoDDPY7b7IPiWfeisj68Y3m
XKZNiPZBme9UaYCKk/2UIztOmDinrHzowkz4m3QQWNRavi8jAE+7obFd522BMTc5TcxgiD09ldGF
n2pTTswv5tH601JjjzFqrVR/tjAwyogfTGMZQsQ0DbnH7bJgJNprT9ssRz9C/PEd+ZZqDsbF12p8
qcYfP8UB76ITdvklQxhiLMSy5ek9c4Z1X/52ifsSNc6OINejMalXJ1UbuYy/kRo2JoZxe0jCoSd/
zJj8c5IJc1gCJcgMwz2DkFydqtyCvdiZKodDhB+1NDKKOh7iuv9IonOpJ9uem6Wb+h+nUmfioUEe
USsww163dmWvl1JnAah+hlu0WjwaCt89MCfZ91m/HbxXfu+gyubrYDJRgvYw91+9O4eKB7npk6PX
1g9uVRyriA6tSJ7LJTr7/XRQI0Z73TtVy3wmNuubMaUiUjcqpsrmo+XqpyKq+DpH80DF96hHSTh5
XqDXjDri6Zn0K4G29FD73Jfa8BhbMxAI+4xLx8BP6p4nC6lbW45gQb7zyFlFrGrxSWtqZFm7SX/p
YuMojT99yfdicY49dXWNCJjNEEAaKBerruYIdIdPXoJf39YoQtMNBdJjPu9758IY8zkWxVk23TkF
/ViX84V8BcPlg49w4i0EU+6zRSm2CTOC2UeFG2uTQa22bd3uYrbmq3Dpk+5CqTe636VKfupcknqz
nRI1oNwXtnHK+uI79+oXDqZgyvtN5YPE5qqE9MUCJC/sEv3rPiPtZX400vh5TmZiT0i2zpi/O1V+
w1lmrLFBnXOJb1Rpz37CCsmEL2YGrNhzg7GQZXOfq+BT6lZUJBgaoyMcBaJJzgNjVHqPamswKsmy
6lixF96us8DresQ65kgxn2aZnPh6Ljw+p3ya/3Int5hykUNo9LcSaJJrtH8RBgjgpx2ohfhTUOgk
ef88os+TwNiRvAAm7S4v0ubeikVNplPemrucZ3cv7LtjzNfj3up2icB8QNh5W9vwhAuidgl6PBaZ
a99pT2YzXUBUh6llPLn+52AtRN2rta7sNyfx7mlzbDAZXYNpc7oSAoRLwr8MfLp+NaqgS4kAjF38
RjOzLwiKFO1V9tlXneLHrp9G3eTdyA8GCkrHlka9nQNNtmGNzb4gvV8wdXXkuHHq+Ghiz+69Q58a
tC+NfJgazFlDt3PN8jVLzcNMBGJOuFT8fqPhQpULOTfgECbz4NZ+beT42LpajTdBeatB6hsGpI2h
/SMas0YWISOW/E6WdZnS8aQ3t2HgRs0ivsTkonf5gXDkjo7yQdOX3TIUDwPBMH82ySKzWQpvBU0H
ThkGPDQNfg7hKqL4TRGChw7ZOct/BjCKyOLNvmeG0JvdD2XeobCoL5r6HvuwbqYxbFuhsNFrT7pY
9ixXf3PUBOaE8ByuXa0MJ2xNonGf3HbakeTC/bUnmWNzUkacJ4AI2uVvyQugLsumVVNYl842Xihm
82M1vXFRHLgk/iQUElFrK09/TTwflyjOwJkeghCa3/ivHhcXjXOQ+rMKnVS8ZdOwjUtjl5pq7/TZ
RuuytTFxSzDP9qg+DKJOs3+OEzvIBu/JQv6YIM0X7VdaL0EifZ5o70z9src7uYrkEFpF8kUttrI6
bW3isbWw0daIZg2VYFZqQTlloV0bmxijtI5h15hp8+qJ1b66/6o0/RdTyDYvKJAddkWtWM19FLm/
iSOk82a8YGg7KajjsIDopQFklKYVcvAFbeISQSf+XS3aiQ0gN4Wlto8r4iDOv6kiYs/ieuTpfaoR
pSYQio7caOFiH7KMOWOrh7F/0Ubr3Uyw/Ho98U4CJ662cUW7niFCVJHP6qMoIPqFSvxLV8D9XW6N
zvwbenlskTw17dUDOBKIerxYxXxgy9CqQmorBXQOfKIPozuclFM/takVxio7pRWOi8r8dx+FQI29
jJZxm4xyxxKRrajM7dL1DOvBD4CRcqZun48+KcEyTDFUL3Z0MJLi0MkvOWUPXHCM+eBT1CVFo/3k
GwbG6zLk176ZVnJFtPwAoooj1kVII/OC4G+FOe1/MxUbN+rYefk6k8SbbCgH9oIDY0xJJVhhNddH
0SRwMwSetMGi4GgjjHXVmkUhpMXhny0WQ+EeXvunxyS0YByTpObbVJAUYgjM8JjHTn7UJWHt/vFu
bWqJ8cyCV9h5AQyFzUoXayzFhMGqlWCnj91ufSrSHq0NENJZMBXo1Nmcz1n21XR/elOuTe/PdDHh
ci6ZsvoSEz3Q2BnBYqQHouGf8ejv2TrK/CsdH4vOfK80h5IORwObuYgSzacq9daucyw0sbG7S08c
w9L/wUZ66HIrHGb3ryLp4GQumBlGaXAsyhbTtvVtpQ1/nMIUMsMsMXPHf309Y4xWzEL/6OGI6rY/
SRpvZumeHPYOa53CGdwggMXnnGLcw+1N2x+zlSzQ4V+RyjrBaN2h8UJj5chTWXeQtFee226zdM9C
xgBDAwc4L5YtjnP3rtoi0NqcSILoXxjrWUGWTA9Dbn47Ldfy0lcPlMEfETbrmaOAE4Gsq2dRwTpN
/5Xb7cXS7lHLZm17LjwN+e2U2NTsuKEscqp1P/Rr38bol/NR63EBOCglrtg/TSp7LcA29+1drc7g
Q2B3MZLoMHfxreGvtm3xOBf1KeIDHQXGawLtGFqQNDjMWtcj1HyN5HedfHAxra37AM/2mPlb2Js4
W/qFn2vp561dxPcPdb5NifEZo7zDZ/V/7UbHLeve4RjE3eOIakrVX6VOpF6IS2M3H4nhfdr9G7K1
HopZbmWqbwo7viG6fcbe41Rmf2qeX8ti23Gvk6uApfIBrmwjaITq5Bly2Ic+liff6AJZGV8q8f91
EhKVcSw5B9pc/mq6uSvhcdluK7a6glbkQOVZ+xEOcDLs3GwF7IjsFEmqsVKbH8iZJVdvmuVne38k
06Xwwtlwu03kpNfelv3Wy73qSdVaETDQmAN7NmLcOUInXtl5R7v2rL2oFUgOqFShyswjhiYpeAti
3lzombuSxGDQWAqIhktbjz0csIQJ6SNzFfH5vImOs243+PlVs54Mk/CIZs2Ydb0vDPBfy5wxvfHr
T1fwvRXGXcwW1bVoqmwj3flrtA1yfT4zQG0iwFxOrrVK5ui1bxz+pPXDfTJ7Xian3zYW4meXqgLH
03SMe63f2+B114gLLAa/Y51UA3sdwe4yGky83T7P11HJaMKhlhzsZINngP9NwQwL1+PjMHtXb0hc
BNTCpAhrQilIF8a9kazSuRRbL15ODpohZyyJ3L4atkPnfOG0B39Xsm3KjVjPbWGY69wIVbD8doUD
ssDgN7AALZNqLhg1sRPEuIjMfxpsZGvb2WU10610IjetHAbqXv/slf2u1vkrkFNZ971xvDZgYc4e
sNOXh0TiooSknbxoGkPT+R7w6c2T3/b3kZX2klNKLo0bMPnu0IbUN85FxkfDOs5ZXcZU1rXKB/7X
WNf5TCNpJqu+tgmkqOU7m3hX2iWewqWgqx0N6CmxVzDnm1oSgPrFEt6er+cfgCqHqKW2L538aQQI
NbjzEwpZGbYuuCvTJuuPvwNdNas3tshPboUkxkDzZcTSaGfTLemQGiaV4A/WFAY5r98XyeIzg60p
BX3nm10gzqUoKhQv2VYscHejNUyZYOEkSsCF+WZ19HTq1S7u/kGYJ85H98yGn/zFUNlvskznNOfR
t9W1F/qz7lX/rAVUoRxRxNgwQVpsqH8cU8MuX8Z7cgRB3Vqf0iNuYdmE3v2U+VTSWDiDi18jcQwc
gqQSuoqaoCoRky1chGXrEEwkteH4y17EM9aBXE37KWkeayc+42T/t1iGONCQfvO5/sD/19dLTtza
EBcccp93Wau6FyRlelee2nXcQGNgO1eynl0DfiZTjrH15ApM7bAe4zFex+n4aajl1hE8m5blK7un
vRvZbxphAQqS8qGqsrNIOOHoX5LVUCRQgvolw0oZbWAoKuwHsA1rg61LIoU5YXAgry1erVWqqi8l
xfPCy13yYvMtgqNSgpcxhve/701k4BGfPlNAbG+lBXZjcvTfApt6OHekW7gm71uf74tEGRvJtIIi
pfJQCUTrjDUkxkziDDf9b1JisGlGtwHURqjLbWBqFVgr2OGx64rpl95/3LWdIHiVDk+Z5+yYcdMY
ZXsNXyJwtTHo7uqmlWvI8jhCwMocGHl95ZYX1vwDWT5MK+NE4WlpjCjy+Ry7BSl3AyKJZIcOE4+Y
p1wYJxvqUrCUw8ihIMjz0jO7KWetmWkb5jqbeNC5mHP7mNqR2sq5fqmm/MvzCbIWtbHNgaiv0onS
cogezIbeDc76agSEso4MMDppNmwcKV+X2XlUpfNT9j73UxXkeXkZ2vqzUbgeK40BJOsigiSluxHi
ucZMBjWntIKxs8Fqx1LDtV8dm0I+4Lk/tZM4pq2xM63eRVT+YGOUvsln5xn43OvgYbnA9HMt5/4n
6+PHuVf7MnXPaYq4U+Bxp2LZWbFxaRNUECHybVL3j8qwPrsiui3j8GY04oaiTwWqm0dmpBtdaajL
/j8xD+Y+HrspmAUCb5Ia/W7xMMDny9aM9V+GWavUvnMeSWiTbSaraa/mKmqAucAinLoIGEBKScNh
Ka1+39VsRMcp+EH/ZZIqIujnmM1XnTF20lPOSeZhD9NYXNP0XhguGE91AakvbXk4Urt9LDOv2PjM
HhNR6kHmcuNoeAt0L33IaMJWbgF6XqgE/7XNIm9ugXdoOhAB5vZDRETsF7AdtuqKleuqiAN8cDdR
2xTruTKbsI3HPc+ptWY2/9wID8sDMqpNSCjMBh7ASs680opAD2HraI4uHESHLhXfXpedpgz/P9wh
iEe5P4Rs2pWbuMbtrEMWF2I6JsJ8NLz6b9GR5WeXEnXQqJ8yIC17ELXnjn8/dEw8OnMva2feaYPi
57SBe5kNONT7HG1JgVk1KYq6VqrjDNwySOzucSQgZgKDWnjjseFswV4kzB6HY2E6RQjAjIhO2rIY
iIG4rXnXtBL/2NMRB07vc3unGhWovKtOTAl2yuGOrgbO2TlTHE4lxB8k1yTsbfcax5wzwCJ2qc8z
2THskXh9cEtRFk5DGHf+R6fZNxdwjUzkmcjSzk30J79IDuysoZ3Scga5FWZcurorGy+OY4f/YJjp
UWv2fuaqenILgZjToAORKsIflXw2OC8Wem0tir71AbTQJDixELaxYIo9BTgz2KlPnpUHSiR3y/ey
QA+dIz/s+dWLuz137gdkGlbb3BvD1JnJsM8D22dZjbeOo07tOj/OseNW7SnSB5rvGk/O4GIRs9mB
c8EW7u5aWZ9813pi27qxMUrn1U89nTw01LRFOXAJBSGWKgFYOZSNHqjCSvF909a7+lKDM5F/fg+Y
h7J8jdE226QG6i+JThyNzZ2AgP5Z25w0Y6txkqlrW4/0zdFbioBTp85nPSH1W6x2YbvRxsKnsDbz
4lzm2RsWKr6a+waUGLSFdugNGiMTh0DMmY8DfJnVTrnay+KJy+Babz52Q5uJv7fo7zOwqqxKIAsL
96zPAP7BYIxtFi5DH8yFheid3o3r933uJojHpqpfOzh5dUvu0Y71T1WP+x47o9m47804f7C0WQeb
AjB10KzXIgNQaqXC2CWsK8CIElHIFTPTEMMcQm8U45r47GkAQe1EbrNq2+qDMcPDgCy8ipjwAf7T
n7OYArF27Nel6p47qgKr7PaaC72jW3b3tjOtkhct1h7IZr/GsXOWvkZnr45WbJ5E++jOaE80OHeQ
wNqoq6OhQXwY7C0h0mVVo9euO1BGEPo2VjudnZKoXFJMX1H17KftKwzwHTPcQ58v17LqaHLAaWRG
MDgaWi9CXKFQLCmz+th95Zlq1yMmVEHeDKVLXhZ7fve6ciQqaP/ZDXzaiPZLR25lIqECvluae2vN
ox0dsTc2d3/265BHj3MmjzETwh74yjzTDEV4W3rxykaPf9kcb6RePCgUBNV/ZWo+W4Ch0sy7IQY9
qtzHsMq0RXW7vv9i9rtKaraSOTSK1nKSeTXcWZHfFRpuoAntEYkOp2x6w/Gxzkso70CuZuPVZuKe
6OOpatShdYnzAPxalT0+DlzVRMJOVad/Sx2HjMclbJnqpa8c6MoAG2EQRCMFqd/9oT+3g73HW7mS
vr0RbhdUC86zKXePGodpTWwZ+9ZDNOTHeUxOhV9uY/jvbUWyVW8tUC2yeJN1fzM155DjrIkH7QZL
D9qm/ThSsKDkeryrHuVB0eNWKjuQj20bB9LSufv72d4qm062VNvYRAto05vE4MASqkPsqwCtBAm2
Xmuy3i6jB4TwszHsK6mynWjmT3l3G+GQ36e0/64GKU+bXizMfVb5paOjGTX+Ybw5nbEAzHBM8g0Y
mItolw88KXPEfz8GFj5ybYmQQ8p3t7r43LhRFAWWBRNB/VQEUimBazzsS3IblPWFNoMmPKlvqoZn
wqMBeOQt2bxr53ph5bqXJnf/kbsA4TEf6kH7pWwNe4mgZnjXEYrg0KtN4fh84WVgy2ldcAyT2l1C
Z7H2DsohXSV1Ey6nKPsTGZnsOcFWioKxZOPBdRpGZ+X42tBHcZdvDGfYGl56kBZBLVe7WHiGc41x
cDZg19Sfh9K8i8GcEJAlDBbwbFKkCCBnNosf5HhSFsVmNXtnxTB/qPQnkJ1EWa2MifFycjnpGZtn
QZPyxPNDbIccdkhlAgpcKMSWbvxUjbO1tIVKUVveCYMg0oqd1monEs9PIx6IiNgYc9g5DmB77vAQ
H2eXpR5pe4smfGN6QfMx/JnUA2tnwjnQNMUuruXZwEdGMOxY+dWx9YG1ykLRhhu2y8iiTwOVgTLO
CoMVVMLd2ewk8UwQjb4Pj6bR1dpo87U2kTxjCgKBq+VpLomU1kKDUFQeJ9CUYLTVe1S1tzjvOXIm
KhzbLbdazrXoFP0pFum+oTKvwSc2Dhg9j2vZNTG5G0iM8JuzEFn9rWDT38px7fXog3UoslmEeSzE
ka71xTYsQvhYz7h5yDJlbGvA/e0v+Oar4dMqq8vozti421XviQccqt1KlPD14qZ9qhP/cy78aT2k
8iVxwObUtAJ+zApnYnSk23cc36/o0YF07ZXhzodusK6UDTTvGseqtvKL8aGC/0d2zjVgz+K7HLXx
aGEXo1cPKkZlYw0U2fm2QYnUBdAPrC8L1V2Foy+DieE968Ur0AfeMi/UwH6VLc0+k0sdc1ec3cjd
QEJCy4a+Bruoolsq9Go3LN3Rc9SzjxEOOpBAxp7bC6pOChYopmMDzTVRTyHDOj63rV9UV7ROFrbj
/pzj9FjGMxZMviIUAxKBtX2T2pgTeutOynChY8WvFKtrQ5khW6Y/DGpdTJecbKZPaGdotHmP63Cb
4HFfFU5MSMaGmRMr/ykiXOJk2q1Oiyvs5JFCUzyxrAy2g/MzG8l+aBm1uTJaM+MeKcUwfsSjk289
rw37ur+DGRm5TMZ2zLRkXbi/AM85vThlLG7TOssOfUm1ID4ZS4ZdmyIM/oO1H3DBrGWun6YGUF5f
8ey0d7K2e5Z2inLdao8LbCL2gw84ieKpCnTR32zXfFx6jDnStS5+7dOIOxrVWSoPNrPlHqduoAxv
448N5+9CV+g86yJ+LlivxMS4AyPiQCuc9ZoKbbK+nYmbGTtyAPuDB3vRqYStNqFWrK66Z2LGNn5a
BHrTG0OiqAxGSSxNBM5bQGxzZj3ULDbZatK75nMZhZSilzj3tnqP64qJwb+oIXkGZP+l1TIP3ELL
NoIiBkOT6Y/jkDxJ237Af79N44TqAQsYwlq3tTJqml7RtyU1oBc1IIwU82sl/N96rugFEJ06bEZV
zPA2svnJKmBeeNTtiAgxLLrKfnJQbNdVhnbiWj2Oi/iFiNhPnOebNq1DVVvPonBffZqMlYBDblrt
DkLto3uf1dJicjrnH75mvMyu+d3r3sOsTZSW8rgQKEMVIds+ks9w6ukiJIK2skEHp4LtleMwXpLe
fmHCx9wgJihQOL/O9EDmAn5wS2SjdmP0ZfZrO5P91FTmWSbpnrRlUDoYDBkRWcOIY5+fQTduQ2Ls
cg7qSN3nGR0LcyUfjqBYlh0Hnq2FuWdt9NEBZgAEaJ4XziVMKGWwFMZLvZA0cGW3JYlPfS+D2Kad
gCysj+0HJpCJR+vDsOTa67wdI09rKwSC0RBFp3gxuBAj1GzmMLeSqzAxYkB88yGXBcK9uLpWxQOk
0/S01C6Tt5zB8cNedR47S536BpOVz46BimF43k+/Le9yuaRYqgyd21O/dSZXge+lJTq8DpQ/X+7i
P0ODopsJEsdrbRyCkSssxRAs4+HsJebJGv0dlofAsAAaCfciLY332OEgzhiTo68PAwoNPsIEmTtB
BaCNMHYSc1lc9RvPvMY4+6MBAIgQVK7SNd+I3D4iiqUnYmPV0e/8f/Zk7kjMHwj7ETKUGdkIrHbO
j9nM20nCIR9Scz82KQVAdgF38ovDg0tdk++DhSWS7MmyVkl762V3XeR7kzDISKdblI9Xo2Vhn0v8
fONpxSXtplBEGOoykyqZcfeo60ennQrUswxCTOWtLVChosCSTmggkHO5BPNCREr3n9qlDEnEhJPl
8k2NSVjMw7PpkNiry5bBkcW+GLMr/kynv3aRIbeNnKgbcL2SuSrwRuO/R9RqsBcvDhWqc43m5kdP
OPtR5e6UvthhrSKyoVmeIq/7jgTWMd+r1l3kFjQd/P7MuP1BfTS9kYOEFCFt+k43DBY7YWWsi+KT
rBelYUP1yPP4hNZ95ZNYg0I59Pdaw2RA5qmda/jHu912LOF1O9hSfDsUfvmp4YPVVb8fu+bkq+QL
jQwESYv+wVSLnZBxYGrjdu7qBzDWe1bVIhHYV3yWxlon6cuoXdM3KA2/DZ4L1gVV1Kv1tjeNnYVR
Utn1w+BYX97YVSBDuq9+2peCfIqx8IZGbDSJxhMbufaOXd3y+b7BbcEzP7MiJWOwj0KMDwVocOq2
m6bxdnq9sSJitOLHkPgC+YXsHQqQt9ZaG1YVXNd51PApgKTsredpxBOuiodIQkVL2xcmenjoQPGS
oDVk/jRM89Ni2s84aream+3dCFkfz3TPo+Ln82keqcLsxPwltosxeHzsJd0nx/om5UnVWxyA93Iu
tXt/LWauWL5wkhK2VlGaxqFeLpz8bGnx2kGDcJ7yA7H+AP37jtj0CJIvzRcL04o1eyHuxN+O26wu
+eAYRgtKWWgtK58BKSMAwGoFZ3dSdr82hzAzB/EhDCAYnbz6KnqlWdupxX5cYvOskUqCl69xnVNX
aWRy1kY5vLf3LhRnzc0pcfoQp/pIBjQVI3+u2eO9cipmNe6wwixGYfLLIu5Nl0b2NolIOE3aWhbE
jkzNvVVzztwia767SoVjMga5lFy0Q8K2Cq0i2o5NB0hgOE6gwAZSvXGDDSv+LgR2wlQDts+0T3Hx
Gq6+jlyDAq8OXTMN7YSZx7woxtC4+2zlgwBumXZl3Kx6nZ7GiEBQnc6nfM7DxZK0YFy3LbBKfRRn
qA3s686eRMxe8CQD6Cib7Kg0HIGzRR1oskAFEcz7akgD9dZwxEpU4xLpgc/Hd0d3WYLpB5vsjfZz
MfhXo+bMjWKsv+wg0C6sJ/EpCtoTaKmTTc6vGttDbxId0BscNv8QrkHwIGdnxiddOf4rjbgOgOXr
JNRP2VYt4WFoEnakvXuT81zUI3VOZ4fzkG9I9mKRKzGqp87Wp8JckS+naxrcfyR9X6tFvhVG9zNL
BDDklIPof1oT1dfK4u3CJF6ShRQDdookcdikIca/svzQFgIInvdc0m6wK3ZbLPbRHJ8Ll0vJwCU+
JPS/rm+c+A+uUlGwY0+5OPr42efeG/lOnEPwRbZ2MvEcJvp7mhmPw+SevW74i0eKxyH1qoMt7Zfa
q38mneB5fZ91mXy6kYSmEMfHYiRQ6fg7j86iT8kntgxiKmVu4lK85Xr9S5r2kJkPNnH+0j/CBHov
ERGEcv/J/zg6r+VGtS2KfhFV5PAqAcrJsuTwQjm0yTls4OvP4Lydqtu325Zg7xXmHDOWzgUfcjOO
ezPR38aKQ7tJd4HKF2AxD4Jc2oby1SKbuZfyUyxYrFKzznbrgkLmAWSaFTeuPD9MFuiyom1I7YF7
fZiiS81vp6BsTCiYiF1GBL2FbrScePgdrbWG5DIpa370cwZgcmLFWCI+zVG/ztkWWw7WsdFvsdWL
aNgJSXLDlpYM/fKgcGTNtafK2auziGE45BTatBkHXMYEuWhL2NEdD2TTEXGm32Tm9UWWeOiyRPg1
LAat8qFSizRI1Bkrv9QEp3QgEnlgnvKY7OdFMCjlG5hYBHCM4bGPv4yEDTCvVU0oAYPWvpK21phz
4dmb0ihO+qyfbP0X0wXffLLKMLFOGu2KVawa65mwKDAN5HHhrz07a4BUr1NmfrFyt8Ns0cwDiSRq
ZTu0lt81uMntjvmb+s222U3GbpMy0pDD72LBljvCjXLW2d3rwKhp4gIsJWubxgZTmZQ+JNikGs97
QRElq18mlwzpO/xoEc5CthaMkJ5wKk5FUflT9DW1pW9Ylj/CnF3k3AjaoQvkXsuQL9dZW1rOQhtd
jQy+7UFdqz0W3jrfS2wjsqbZ1azzy4WwGxoMk6TdQOhWwzytt48J6nQFHV/nMBqBxyVYqrOwQ5lC
I0BpVBXfhYaOIcR1yXQoDHxUd5hOw00j9XtV/jAKhACztipBI8UaGsj2Q9KOoEv5+vH6D68ThpeB
wxCjOLXmrpyAwOIEhX4HLJvTmRu+VdpNDU4TWOq5L5+5hDfaDio3io5to6Og1X7riWuPa6XKmb5L
dNdsbae72h8zcS/EVsa/5ojt3O+SsXYNCVhFETC64dqxsk0ypF4Z/tgMI1LIIsb8QoSFL0s0CQsP
3dyDGTnbeuGbiBKcKPy05fA4FdqfDmR8cmAzS0qx7tXeDfsQCqnyauQlI+PGIV/BQtnUD78E0K1C
dEfykHlE1HGud5Of10zpRxUHbkP4AR1niAuw2sMlOWq2fTXyiW6JjD+1/G2a6dKOJwmYjjEEB9WU
vDGW1ipYsZiF7Tg1m5a7Vxd3moNE+7bHiD3WdmQQVwmdIkzxhFmtaKjByVDOihrbJRPtnBebze28
DH1agiqqfsfskV0HcZzoIdW5OgKo7HSxSkPQi5Li2tiKyjmnrLC2c/fVOUw5DWcnxC3uQLWhXkox
oVMvMUyfa1/hLbLb/NhiBdXPYQSsjxhDfn3rhrGa1INLV+8H+VXlXVRiV5d8DhxG8l9JCMRYeWvK
nRQRuyNugvIivI7to0jPna6SibAsKX4QKq0qdj+24oXLhsDWPaVDyGY8E1YxOB+NMduqgp08qZdg
Ydy411ejtXSYpEWUnd+GujfDgVVRi+fo4GVIZiHbCvhDvC4/+gAoLMWRvFCio2mj9fKLXpBiYB1l
y6clWnD0SvQ9N28V3U84M5ejhBwjPt2EZTYGNQlJVb2zuSA0tPpC85dhp5J/IqLL6mM1fRXIpSus
XHP4Z38GFY7O+FzQijL3tVEnKlyCkAHAA60NGBSmZ42fsQxC+8IqxRx9VtGMyTDMbUSzgdIY1idr
QYKD/EogksEsNOkIjcrPCePLXs3GHdAZmy0k3Jgjvz0a4T8df59GJlk7u4OE1MU52+rsdeG4J3F9
Jel44dNiX3JTdLlDLkHDgHH0GvJ4Gs3hnMCtg/cw1LDysHlleunVEXc99SdhfRRxO6JqnODXNMjM
S8+qo21GW1rnDCxsltWTsah5Cfab86Pu7HjnmDJj8q+Z+uEBUM03J4KzqqZb1Lz7NgbmbKb/yoTs
tbL510sGWEGZhf9Yd2j18InnufKyDKhJ7YjoxaIIHsMsvvUQUn0JdpSUMLzCC3M+Sx6OitDIsJIr
y3vQAdBqwGXE2D3K0dqSK+fmzAYo+1wtpnWzfSLRounWBQJy8qteob7DcEAg56zeMxiUjZx44Kgx
91seZeY+arW13HRXi0qSlcNbaVAUsAAtoniXyxdbBtT42hnXcDgxglqp9MDSTDDN/Dmyfup16ZSW
H4OC4wEJIOar3Ijf2omzvQLHZlYHY7hLieTZyB1hCrpdbO1NpIsQyeiaXGG8yxgGUJ2AK1rl9GgM
VvRym5vvcL6tANNx4xaMNYvyo5PeWsQhStx6ljSjnMEmCJQ3JHdKXt4y7ovwXkVPQ36XzUMTnAcR
Mpw8T8CZO9x5FSsvNwHMp0x76lXTYlnHKFj/IXhzt+wzAF+yrXvNq4kNQLprB8dXU95d8m5y7K0G
kTuZ/trPG915KQk50uhFS3x1KkbtQf9R6hGP61lPQABtSK05OfOHwLiK3siDDebGsKl7+m+mm4Vx
nlA0xg/L3mXK3S7f4ZMapukJOI6mvU2Cu8kDaCS7WfHR5jBzQMFhK+9kYjKoQEzCEnW/yAwXLa8I
t8MI5pbgq0fsnE2255hWnD5zx95nxmYkvoZuV2O/GePZ7V4CUpYMBKNOdoxqUiO8liwYnlCBTTYQ
lo/N6FhxoYKGWO7qVQZVgWg9BnSGryTTi1P2EgBnQGKmxuVlh/Y7UwRBVgLvD7PHIMahjPwWA63z
mLXhJpc5uS1M5KRu3zfpvhb4UqpLmZe07XfW8nuI+NccVk1Uyusxntcwe5gnVKuIZaeSOp85wkuL
ChiwI9N6y9WnE1s/aLoKAQh8Dy00zLjxDQL7mBRozbOGS9XuWoKyZukq9GNYv4r2MuJ6zMgOLXxb
zX7iiAdV6srDKGG9AubHGnetobEMMm0D/PZzgrBKaprpp3K6KdDRW8jjnQFRYqIcuzz9s3FDtIa4
UdjtJdJrGlzqXPOsnpRtwVJMMAoPs2NTif3QEpMiMYVbUqb1qQMyXGOLGtf8PbtO/iW12JVjE/IV
RVA1/c6a/DIUw3O245PSzhtTYno21Jy6pfYdWjh+4XnNubHSJbjV7NSxogABDjhfLAJvRDCjRUtU
7HL/Qqm69pOnMKXoPkYWu6azilXs/uQssjWZdlmNZ+QRVNRLk9tN9UUbR1Bvt6VZhlOzDabEI6GH
dMjtnIsvcg/RmKBtbgtPsoZ9SupW2OVvtjythUIU5TZpB45XQfpSf20TSNS8rSeYfozNcpkxn+y2
qDrZjr7nErp+zdj0MnhU/d9QHWaqbCs/zbO6MZnp2NNRUipvqC8hbBghEXmFh4FF9ZDISFbbc4aJ
iUyCQIUJu5cCv6QpTCftiGJ1K6oLdnhOFEhrHUqoGS1AbIg7inF3IAeq7pi7pfJVIdpt6OoHOLOj
geRLYfAhrAc+yGyJq6TFVZFbGJp0qxzpqfdssCjIAjXapmC/CnHFgPKrS861rEZKxBz+COl55Dlr
FrCuiYcVRAsVExARFGuBS3H8wtIU+/9C/ok2WgxOqtF3DOxJAkFhkP71TCCj9l2mghixMiEMc6K9
Lr0XLGoa6UeMxU6Vf03NATJDGgMTiaY6DdUT/D0vN2W+HuxFbB5VtsJYaDeTgHrOeH2wOTMZVsZi
7ViqXyxAdwjYBX8smhNIGJNf6yjb+m6bjzirm2hH8NRrogcvcXfqq9lXw19OIJTeWCsEmr+Zrsqk
8s64Z6Sjoeu7HExOP9w6Lgn5XjTWjndftn9kisG8e2+bZ2nw3WW7tHlEeOBj6s8kwLFTh68BKt8M
rS16CC81BBrx/q9YEAgiooQC00t1i7opgx3eZDq8U8+hLzeriuHqQIiC6dYajirxgVEzUvdNqHAV
STusSWPFlBRNt169TdFzDsn9CelFIvrC/Eo6GP+E5tV8zSA1L32H9GBGPW/vWzqYGPdarOFfTF/w
x/H1ZF6AT3IY+KTESEQkkUiK8zIa7pQ8OnU3FBON+k0qaU8VaQPI1EM4ZUndKY/Q7Oa07ob2FvBR
I/osim/butkw+2oEC0V5GdkBOtmzrT9adXZbkyd7fBfJvkU+VRH6xmaBn2b6h1oc/4DBCWJtlzvX
Tpot+clLz0XVonB3t2PjTgIJsxArAzQa+9e17ECWwnUVT61fgRTuJlZ7GEXJbMSJNxPio25zuq5A
Kv0ENTmtPq0UvAG7PKR2takacxPgypc1+YTq8ZVbAkqcxFJ4QuQV70SveWkarPuaaUvUrAtsV8ue
Cu+ISx+KePdk9cYthqqtIPWxjXGb84KXnEAzQLtZUol/0fdDX20hrBxRE+7kgLKrSp/4jO4xQYAw
eNcjgbb15IB9Ye4LECsiFCtqutXg2F6cYbrgbavU1gMb5uH8hqD+S3jjissFMVEb7CDPux1Kn2TG
Q5AqW+jEuyF3brLzSVb0JSIDIRTStjJAhTeUuBp4Am74Sc/pPWWosbKbYyLUkhiCVIDrcHLr0L4n
FmdjDH0lSDY4w4+YUHcmpuq1hdbqMgesfpUCCQtlF/nE74NpMeKw6BbqiaALdlPhqrMzKIRZ+q8G
LVv08AyH+JSq42NGRZVacKLT+qLiqcz7bKP32peU4Ospno0xv2bZv6YIUWaJt1GQSqxo5xAXeK0l
BzkKL0K0u85w/sLReYtYyDaVzHeyXB9XsGlemL60OcelIf+yLPnXKYNrm4rXT4Isv2oPKh8sUY3O
sGbn/yxKtITOMh21KdraGYa3NW+atPeQW7i2nh+GoT+XXf1spoax0zHVARejDyC4b22YPhx5SRqA
sxR7m7lSVE73iEmapisby5JvPXmgM4VrKw/MfbUX3DMbUGtMsN+r/DqY7PidPQc24qZJ8eCQ+6YQ
nj4Oe86T7zTmZ+TghRD3D2bBJY3wXOKh1zWedGYPCT+HTYmSDcW2t/VTqizuwZMinAE3k0qNDM9O
+o5wP/FeWR8z0vVO/aICyghUsPLfCXVtlkhuNGaPjsMkUpIPQJwcgnhH5NBaxTDkTP7KRH1DG8SA
419nsB+2MhrJmF7MMPf9/ISb93/DM414DJX0HAUe4t5/IR+96OW1wSWGix1OCLW1ZSSbBj9VCS6l
LBQI8T9D9jqSWjaYta/iXBOBiT6RPAGd9ZVtnsapvDRl5ia1iWUQY23Z7Oe2hYmpw6MkE2PsngM2
sUIOzmKuPIVZKnfSEaywazXM16roqjLSsHPpH6PMp5E+Euc3rh+JBMA0MIgug22tCGrd1tXny1QZ
+NU6yESA53T5q9K4z1KE6YaCS4C3fQbnaTA+KFBiWFPjllbh1xbxKE6y5QZxxUweYDoc41jdpx0O
OnFDubDTo8eSx0GgJB9tTH2WeqiPLnGGerwnPaZ5j2XIAf1IrlsHnmEZ/oRHKe69OnUQ7ai3MK23
KqP5BTcUDHRGE1QKvMCqtBc21UOv7Y2YrWsWwbNy6Kip0PS4fdE0SgGafuC9hkLZVNi+yU0nEYZI
NtwfzHtessrLMpN0kjnGIb5Pe/TsZAbVZegZIWYYeGinPjNwxKeeU2lgNkMfdUzbG8AtmNkSVj3m
NyZfL2nQYQ6wXs1sOYRYcPIv1qjVWmNvMNdTHXOjzPKHHCwwGQNiASwWqaPLTxDuEXi+6iSEy3mv
3GQj28t9/y+dWzBGw3eKfY9qGmRRNKJhGHOowamWmquhn36ABt6csT8Lfsp1PmcoNfB3LnJ4Cnpp
XvAQMG/y3PAbq5n4ENLsFflbeymmKbhEdfmwdbK7Fd0j7purPq/vGcArcoy6z16Ds0DsHEdEEaDL
S7XXKQp/8bc9pSj9B/TjyRji3zhH1N4Kp2ctIMHEJMp5Vk39mlTKt+hH2gKN5VA5id7TaoFJWcwt
mPLU2MBQO0zgrgO+6qrp0T8bTUXnXmYbx8BrEI8XM0pajCDSr0aeG/k18WaOR6+ogpec7sVt+WDX
Qi8r3BwhWJVUf6iCw3cSeFThdyobZyLEwVgk0loREH/D70wKNNGNitNjJOKAqFv1r0rxroWZhlRl
EGcL9zxzS6LBUG9L66FUHMTo1V1mYr1Mha4qILY1QEkeFcP4CONpY6fBtS8yP5zLfdfI20jl9C3U
V5uSUim0jTpaZ9z7lqso8GrMFGG4/tJojO+J2lrpov4rZYDjofoMQblim49gR2MPNWRpHzXFa0vR
u8o18BD48jQh3uQkBdKTTg9Njh95o5tu0Ztc5SAIYyANqdIf8IQCMe0QLVqbYskVT63wYthIiRwL
hi370lJmJ2jkEkNxC3tHehzIsI0ncTSbYc/CZguuutwk+fwWl7jAQdrjcLPcIaSLHCQfFdqLyBg9
BhViY4NVY33FOOZpiXOVR4ZGI+oPUOlBOn4gPyEhrWUCg3KXkaQWWcSzNU+yD05Z19wMhYYUbyVe
c9k6quPM0lH1RwKzmwUfxRHHPOQhGLljc3kp9Q4qgqxs68bcCp1tAzMK7rO64hPu87sdhrchRlfS
qPahbLPvKGZw3BK01DMCiOY/diGfek2isuhdAM5vg0GaFRk7aEyNe6nN92lkVQZXg5AJMz1KAScO
AbiOqSnUX8EbsWM3TZkYSqcXM8+fQxadRBd+LQglTYzHhvFnMEq7sJwrX+t7P1AZBdQsewvZa4kG
02LlXKnhH3NXsFvjzpD1XYtOFMtn7opRq1ZtR0mRU+hEvcQoUD6niu2pBANoCSPVsMKrgNis4o4l
0LZp7F3CtjaXxj30qm0TtS6sFJSAHXUqmwQ0S0dJwvqfmY/aZgGhpriYllamopHLJ+syqSntV7xp
AQkQEEiuhsmqttgFk7InfMO3qwyaOpAkB3QjCyA2P3L6MquBX1TQL4afOiaGTmyRJXhjhb+PG5CI
wVVmZ2sID0ND/Yv8kBnGCW35hhSkXWmrF9PoXuE87cYhv5Hl7BpUmiFJGr0iXbP6X4yebDCQfWPG
2Swo4SgobvaUXTidtmrcH0YZugYrGam0nn0qbZvybs3vBu4QuX+VZcknbODTlpYUQutFqFfgxOdQ
Az4wJAfBtk8kOClpC1Ddr+fJutVa6kVmDkiPHEgT5cOMJCixq701TWh9y7XjHBdiFdHQLkYft7Nw
F1ALFk68USWL4pCoh7rnjtfR7ZnHMP5Wl1GdVO813GKoblrnu5iIJepAq7GAiCLNsyaKLF7IAqxh
4rA3c/h5GJjoL3NIr8R2r3TeZFbEDXMDBtE808SOy/q+C4JTYWtkeEFB4SbtzWojq/gZgn957/hj
pvu1Jm0IY9oSV+EVFsZsXWVwhCXdYRaeMr1b+qOSm5Kany/tT6vKr0xCeNVPNprbk2wRG4IfEDZU
MKfbMGA+nU683NUf9eOuUR5qXmzJpFi1JvqHyKuz9NgAcpfTr7R4Vq2ylib9QxuPE67LEKeTkThu
isyfuKN1ISija4aRiIm4XpbcGyw0rzFw8AKBbCyTaM/6pWvxISTwQUqNXpDRMeTFSoXLlTX9i4qa
SlZAnWcj+fARdolxrUg5nVuDmACFM7AmWzva+YfNVJ1YH6aghQdlIcxuypxtZFo7bSGTLcEgmWBW
UlKnATwswWCMVLpFq/qL2qYRHOKYJiYgK92POTyUZd5r3pdxU2+Tz0joW2g4R+IztposrWcnOjTU
/iW+kZAkr6D/qZVDKgy3RatnzD9ETa5DWflVSarHSMnYkA1bTaql3kEUMXN3UsJvJY1eFEN4RZwc
ick45TNgvJH7vgl2hUPsaIipO/5DY5WI6mYOzY8Ukg8lHCqChHUuxhTGU6RBHGyb9GIMWhgDd3al
bQakeqN11yELwSoghcNCgz76ARIthyQfdPO+xVtspSCGqq8+esttMr+ZsSioeFVwENFSuUwLPYBR
+ECZqmPIg4CDEuAo6fI+jPB2Dxyt0/TJMeZyix/rNjzKrKn7+RJq747sSeINuCnrPlC1cuiPrfWs
k/GrMC1CKSu81dpTmcw/Tsg9xGRgDfJJ5MCT2Fqp+U0RfyaalZB2BiAmXupF3+C0JwengjXdZaqt
cvlay3JbTIGH5tPLjNeAhbV4qaWQOK1TzkDc5OXqKli2wOJQzanKY5SKZ9DI30pXY5rG9IJ4kt+0
r8HizPA1IIr1DiwPPiz4ONtRbf6EpP4AzJiSkfVUxECVcAYOCyZrSUoo07xv8Uczk8mki7WEwaJK
FhlsIwaQrYT9hPM6l1FVtdl2npetz3goINNPGtAPtuMdbuxEy08yOjMbndRQN3iOGpe0SoTCyvDo
QcoAzf9LdAcZeL232YfwpHc8gjn50T2OJoJreNSf6YwHmK82ZtEt6nix/TyJquG1ZMKNTY8Ub5Iq
a8gN2WYARODojzZ7Qb4mxIn60EaiLB2qcBt3xwSBL6yK2dmmdDqIXkl6r6dThcouTLxO3jK+bLsd
l7UAyXExwaw472r9MOf3fEBFh1h31t9z7Z/BesTem8bVKhWPiQnnV5ytO+ahGL2EdgX+OEsAumB5
fSmY7Ewf3yiLQqgjMLIVbncLy3/G64cMAFUNJV275G+NfsOpqGEaNL7z6T1jgtL+A0EzJxtmAco1
7Y/aQByJx7u0EOfbHx2ZHuxL1ncTfaE5PUAGkDFwnw1YVgBrs0Og41+j3tzkbOxiM9qI8DkOlCHR
yYLVZQD3vtva95igcnAV54zab9tan6gdcNyqwNByp9+F6mx4VvZuF4+OC1MqBi+GPMYWzUD3P27C
8KDlm17aM0An39srk4qGcKODARzsibSoV6qvtR6hmpPQx7Dm/pSamxn/leOtNiBawl2DB3eu+5We
r+oM3Oiqan8l7Ovtm5lvLPlEaZjPP3a2CCfBLAEGGYiZO4qC4WX1So59kt9QCSQSvhXxFBUqZK8w
fuOYvuhoQG8hzw31XrqJ34Cd2DbopkUyVB8A6DfGjkCZzHb1wVfrDzpYGWhjUANThOBBAHRTPoEp
WOWLJSWwsulddgBLwR4g0MpRqsELA+buFTgaxz9L8cZrRV9l1ecMKI5yL+yvRb1uWaepYQf8niH/
lIWnln5vXzL12S2Rkg8wLjPuHYQ4sziBW6zyL3lJxJi8mC2/Cmgbj0RIowASW8aev8li+5QP4c6U
rkPulwrOlVC/MkrlrlkHsLpXDTgY59qPAJkJM8TRSRhXTGW1KczPUSemMATOVu4jJhUZf6hjPiSx
1Ek6Y+1oISnT7ChuyviOQKhrd310J7+DVwsXXvNdCHfAOTls+hoTG9gL2OrDxSwfmPO5Lkukyrgm
Qtb8JOwivebt6Rjbv1dvBVk8BifrD40OfqnzhMIkQIGnkeaOfZXJy2ubXnlSLCw0jnZh8JxUsM6W
5BM/o9kxqNsEyD68sSUpQwzRI09tDnL+pvLTpdEtLf/1AA6oNqQr6sICXM8U5X6k7hKx69qbGK8Y
8vaYuGp9wzJl4BKPBhT7v0A9Y2urQSUG0M8c+ojl6xUQvbo4HEdx0PjSHRqAtF3stBg4Y+IHkFPl
8FUA5sl8VgmmKVf7gSAkhXtgOsp8Hu2HNBD04KIyii4SKrAMkDkvDjbZmqy3HhDNVkhEsxWndrpp
TMAU+oYmnZ+j5AXLsYbPucpPGB9RYm4MTCJO7w5f4fxLJkoc/bE+saXBkzFTEKCI0TwkD+g6tduc
SS+w9OXJQjHgiuXcq54O+rZGoS5U/1o1dKMJgRu6kZB6Xx7ZPLxiKhimT016E6hpSv2fNu+QczSx
X1heQf74ZLs2VVgbnpR+BwwmRRFIeq3GA5LaVyU8KOU9x/3UQWiafpLi2KhHmHc0DCe4ipX1MzFx
t3iho3smfGyr/OuRebGdZ5j5Eo5LRqXiL+X9JxGsvzugTuWtyVK7P+ZIoii0HO2Marq1xILtAMA/
oY3zDESz02mynjGp5gonoV8MoCXgh+wL4ytrP6zKH8JLmnwYmh8HNN3g5O44xjAcNvnXxJOpb/if
ytklMPIWYKu3d1HBsiV3U32fRMcBu52kb0ckC7PyDnKhc1jmQl8i7MbeQXS3ehzVzNVkdfKlRfxK
MqKKYwiN1PwsABV28o+M+689TMaJBHVyQ6fpV0TfHREG3J2gCkpnM6lrxGeRoDrHmElawWI//2Qm
bmZrXMIlvRKlJOefcbHxVhCNQuN/H+JD3W8JANQTuiJGGUysBuDNHH9zdmWsNczHXnejZa38k3Qd
49T1/DHWaMy2vJzhsM41j7EV6FR01mbIshx5YC9d8vCZV+9VxGyZjc2Qz2d87HWLjZa5IQe0E35G
6rfsvBYZNIPlNjqk7Eqdh6O9zsAoLW/hOkkRGMzYz/KXZn4PWUxZ0nBU48gNk9sSMxSXXDfDd0tr
FrpptpuSkxlu7WwDdd8f+ne8s4imPzIg8/JvrH3lNZoOOrU2fOuqDwzJOEkApWcF0120P94Y7tR2
M4bvcvsmqfHeVuU1Vj8eO4el/6g9UqScjc5vMfCBlK/RL0vy9iUZxd4eMHdOq3Y45uU3JZBrGF9z
+q6zXEVglP8kUeAyLoHjeWmgGKoQwGvqLKDqgXEZTdVnm2gCCkcu2r1G0GyUcTG4fYTDhzEM3jiP
bpdhCYsYn6D0NvAbQFDq5teCgwsTJhxFTmUSk2oUWOwHBcFqFgWE6oXQ+0v0nBZNVFOgUTTgsJ8B
es1oV7JyK14yU72wuiilS2H4koICS3uY8bSy9BNbC+3dkn8SnsMM+12hwQ5CgQtv+RHZHj7YlS19
W8iAQL2oyauZb9t012dXJ3nowQXzEOqMDNSP8jBb1+4OiM0d1kIDxyWHIjt+GfGSF3LyxoCWGsMv
nJe+B2qj/Sl8NQx14IMe1PYuI3csjDucRjS3m3l0VrUY9VVn/PHhRclFJ95INz2SA6ioPvh342NP
liQCICc4B/ktcB6yduuMnaKchXltqrdcgO/1w/xdn4kv5v0jo5yIkJDjENACegYa9Ko8SrAaGrIC
CASWuZy36uRW1qOoPhSKztCRXRuOpcTMkQ2ySiIzUpSOOxhi1iqy9kNH4HizS7o/afgawxv0CgRW
LuRusPw9XB1vMDwUPyneSAxZ5Peu+Wem7KbHnuwcY+NN7wk/IqQ8plQiShNt2l/LQhjOF48TGqya
b7HZSVTSZWud04mBLrC8ci0tCVXDQ5Zu7ICc4rIIXQNG28vS4VaANYtl46TZOmRlnD+bRKEE+ycj
4Ms+ewvWE7u5+VsRXw7b78jQNmZ3sKs3kxGK7BGBV+MkowGjIMSQxwhGh6yZjNAhpU2B/6bEhoP3
pEF8nVyChPBs1tDgamBI6ZuIW2Nm3nzvonf1DciIbrKtINjCUIFq4nt8rVr28t2/Ob/Do+iyfYM8
jnlPRCBLAoK/wvr7OyUb0Z1s89vgUmqvYvpmqb6Opnd92tmBlzmUodwTrFGl6RlHrHNoONdCgtTB
WMkGLEZu4NZSd/14kFHpJ9oBJYIz/hUgDBDXt6RKsEoLJPkUE6DBtBohmUuvA4F2ckCMbGtm/zGb
dQXtPZrMsDlLiJonGR/YtO61J4qyONouURQjM+qSbO5y2fM0Fb0BnlaxnRQ/MB+h8pHTv6Kj6NHg
iPQvb75n/J6KBXsGdgiLXmbJvQSzeGDSdNKrqwItOTKpFngsZuYmbqf+jvAgjRxGTfIpmKvU6qbm
dAKZbMDfTbZJ/Wr3eMCqg1JxawoqGH1ncT6JN1wEEwlY8xtjATCqe5491p6FdouY2NVbs/40Ae85
zHphCH0oCv6V5b+gnaTbLtnHMi9GwbCo2jT1V5oQ5nSedH8W+NeHDzwKi7wM46oHJjgk+KntjqRb
MN0e1zWQr4AqvivAlP6WaPX75NgzAW18hBqriceghQ+Ypucy+Euo+5Q08y3dt6qrhjYKSjbHhsn/
2fBEyNkOMBvfH3v0ty6BMPogV3XqkdRqT7v4UGlqkexF9aul/KnVtXWAvlerJYW6rDG3rFuk5Opb
wLwDKwJbPoJc8ptJdIvDf7HULfhrqrOANrzAuNAozxgzOUM/SJLW49JlfRnLYCQxNVQclhlwngy6
OMEHjbUt7Cfh8MwLTT76uHlo408OSdL6RlOA4+pmf8AuM0O/zs7N/C+sqQTIkrfXcfGZIWqtumcY
cX3zU9D0O7OgfgxdiSvcVaJ7OzDfwPTiDy8VT0Dj1ohAegP34z40kDLEgOhcs/3TWyK9dor63mIg
NhxUhO25sNzxjA9xvSg4FZD7gDJDrnogYb1xGDkaA1oERhZhfojhKcziV5mJhnal6ZgQY0SHA+IS
RL6I/yURj+xfWfxUyFiI4tql+j97/ox+DBQSqrTLtE+cXL6RJ+QVbQRfW7M81m9IPm3pRaow81rc
KCySu3syfA4IinQHhRf+6NM0XQjGIifZwJZkBUS5+TJyZzDKHCuK/Mf6JJNOgbSvJeIO77QhA5vq
Zj73CaazjLRz8L1GtO3rauMkZMOCHTHxdtAdKMo/k8Qv/gweNfbXKHcvJu40XMz2tDFDLGFPjSF0
YemeyXHPP8U5ClbNmT8znFlN9atHh0E5ij5wZaqSOHNjjMh5NJwIHJf5hdL0kELOm0/A9HpxcKqr
HB4CFhrB03hBPdeJd1Ni3vbIINAZk19ENF1sar90VFE28jiTrKkuvde/5MwBrYiG3xLjIPMecH+n
EJErVFT1ST/SQ0kwt3bAXHQN2jAfFhjKapQ/FfNfUtEIs6ZZG8PTqn4b41VLdoAC12a/r3gtVQiA
d2M+Q4R3Eia8J4W1QKBThixfscbde7eGryT+IlMjwgesDb5R+sjO4A7xyrNItsanyAAS7OSIY91T
7HVl+SI/GeOafXLLoM/YcYnPJp4T8CKIAVMOU56OqdzRr2IBnBy3b18Me1rV4+fM/cSnJ3NQpyeY
0C0K2ZSFrHmnxSNVJWWwrg6M1fakrvrgHFHPrZzIT6sb4lQmumZ+mONzIL1F5Yc0+EzS9PQe5Ril
is8hYwVx/4+j89htHduC6BcRYDhMUwWKysmSw4SwLV/mnPn1vdjAGzw0bve1JfKcHapWyTJaxw0p
BLAhTdSrlXA8cbHEqVPWYJjC5FqPN9ZiXYiBvPmLEdh1uC3H2dvEARl1IekpLpW4rp7i+jA2f0oR
uxW3Oyyv1URwaP49H4Bxins+ZKBXPvPZi84IUyvnoSeNbfplBj+FEu+M4sdixAq71OpYQSxz85LR
vGAEIzuRrToXFHKMypGsQ9ky73PT/hi1RICT2kBEGwmMKI3bb3ALKMu2Ufr3f9H2UKy3ANugYHy9
SvFl1py5NkeTgYIa5lbLxd3l9OrRU2iYmU4zXL7n6wkCLLSLYM7B+CXtG2XRkURfLXXt/FJL545j
mvSUjoNmPKiEAxMWYOkc9zvVICJuF+o7wi/7F6ietvibVCgywPGgbKBrBAeOGgEVcPwc2UoEr2l8
mQgDWorJtDyoGqLUgRAmdp4ty1ReWZ7KTZ1fTDrMSH/5zKrlCMfgc4wvcX3vM7dWkES6nnbNbJQQ
uMRzbSFFoJO4BWO0rnAb0ADlq25AbUp2YoO4AbtZhdfyr/U/9Omu+x0/PeyBucVjqiGBtZJrmQwG
/whgJWT8jhPMnrqj8mS7FPPytbuZNIuKhc4Hg6qBapelQpY64m/eV2hW6MzszG5CDwT75C028Egu
RbxnkdBDJOd0bj/0+gi4Ppi2hNYV1jNpd/CsUTBBpSrplNMBYLq2kC+4v3gurAu7yrY5wJwaScPS
2lMn/TO1U/iUPFw1WJ0qpDGsQyPICQlr86LmrjkB5CITYY0DjcbKqrnuFjMq0dJISF7kbwTPAogL
l7HCLmfu8IgzRWXQsOFZUIJZFbg5E4MmIpX5D9Tqs0jvuTw7+3A4rBvp0xiICdoEFn0GbPiRh2Za
kf2VITDgngTnJvmIt/9KnZj5vV8HqHEH7pm1YhDpgdv77sUWLiTw2d9CuxfDZmRPgDFQMLjGsoR6
CqWgTCZFznuBMmkxHiPrjXQSaogVAauifKDgIcOjTr5ybFEAhGqY/LEzJXQg8Mg3mo2yW6NDOLW0
rCc/dpruChOEauZIZGzBC5Td2NNJgw5XmzaEvbTihMG24PUJxkNgfkXadyDe6+l3kG52/6MWLnPc
FkU2m027hTMuTHatnBHVl6Leg8ZjwLRkDcDAD/GtU5d7Q9dxYoCmOwu2ZHq4yzDzYvbRCQS2sC6b
6t1mBx4WWwYYBKyChOEf/FJeyXMGALplvPubONzJk3ZvUUgqykxsrxaYbBaqsk8B2CSvHE+u7FBq
K+jHd+bdRPzTi9ENfuXuWDannA2gV/5puH87BqQ04TIbZA2h8MYXz95bULam4sXHtWl5nQzrF8hE
NOEC7gvU41cuEbz6k7Lv20fUYoPnC0DbB1qk+ay/4+oSpqchPmfTj0DgoLHpKrCs7AKGK+ZeL6+j
jWGU2zhiJ4TapdvX6FQYfWjYDC+FuFkWpVnlqvquqNce0JCGbW7n+sWlC346wMDlBM2y7dbgsjYW
pPWsf+mxi3Ojswjflg8RmiwAYIR2McEAfZ2Fbw1ZvUn6Twz7Uj4ECZ+W/VmO2ya00NRj4j/LxUed
F2uIG6joZYsbYxvyzuW9S2A7KJVLHG0GhCOJAs+CnE9+BDs5SXAE6XzE1iIrmXYsuY0KBhr9LF6R
kqPgvMrdrpsISkz3KaldXsEbd4jZUMjbdCLyhutoUK+9cqGfK+JLiJOLMfrSoINST5rnWPHajDVS
ovqlZL/h58aqBQYvpwrnTp7WEkdigbmDNEIqpgAqSNo8c04ZpJlp+U/t14jTVDrwkUO+res1AdOL
BgdQRIqPCJaoqBvStVJ+NzoE8s0LdMHxO0WTzN7W+/+WX/P+tRqbPoXrglusnqf/BWuyWr+m+qqR
rX0wfKcAHjogwzm1ZIvSr0bd/eiGNxgdjk2Qi5CXsb6Gjgrn8CV3P7r+lppXA+Uq0jfqJWZj1Tuk
Sq28sCLpZhjakn10SwApsRqTEa7IdN+kMYMK9Ba1B3QyOOJpcmNSgY0w/faqg57cE1hTjJkrzj+q
xU/0K7jJQ9Az2MgsUumoh2qXaXcHUJrrwv9n4L60AxzRPuOzI6E0JKiY00/NsCLx9kr3T7zM8awY
jqGu6xQPA5/KH5zbEXJlEm8iVMfjleJPY9gi3ozqUMc87RujY41/NipX0Xpc0+smU7eQR2g5HT/C
1IeMO69i1wYKWU/VG7okqAVjqK24EQdC/6Ka668KcdRylo/LKPtuov1ciAQp9XqvLDJ110dfUbaJ
aAM5fQi6GcWT3Ex9Vrvt+PFqyjZdbGWUcFviNmtAAJp1GD7IAtK1pa0f2A953Y+VXCDW6Cacp+ge
W2eleLK8QywrjHMvQ+tCM0aPwVewt9NL1d3UnFg7h/VRkWhrq7sw4NasPR+xF94s/VYhfA0wv07N
zpQvknzquPUR/7C7sZjWqfFvr2CoQC2Getwvjr0PPDuCstqejfoUM2RX6nPYHkeIXh2DBrKm5PlM
IqOVIdp8xy6acMuY2bCoZhB8AKtTCBzTP1W9YOgGtYO9RxW/KzBPY+OXRSWaMXIIt2QbOlgqWByS
UEX87T63AGs8m/aI5x5wFUuYjwJmNqiphdD5aq+SdrFNvGmMoHJxMbqrnlx9qgRVvYuPUn9M/Td5
RiohlPQw+S1I3ubFrIc1U7yEv/GadZD/hIrnZjqw4+K9HJ5BdusJxiPR0KCB3DblffR4wteFTQZd
jyV5MQWYG8j0pRlmSS2hIEYF1V88BtrZempZZKItSLYe01frGit7aTz2NgfaoxbCmUmUFRTIhKL/
FVmMXRQnyf4SWTs2OnMvxv8o4g+RNkfU9GtlgsuPy9ITtM5Wjg4yd2rKw1KAffw3j1XU0SXIANtT
wufA2ZFczP4WKatRvoTiXCgH2GAUcxFxvSxXUg1JIykQzTLSPlFGe9qq7CD6/KWWkzL0paRpUYcL
RjoFj75SvBPFCYJ1WweHjNo6AF1Q1eFCeG+GvramZY0Osg4/bE6dcbzq2QuPut47E3I3tqOo6tXi
zNq/zAPE5c80J1lo41EjcT7XXBuze+eUKT8wGvBe+i3ooWP3mpRxYRvTThSEkM/e3yf/xK0hIdTQ
Hwx0ExlqCTzfeOAtJtnhJ/oUnn/InJb3COy9zBfEbRGA4Yj+FfMRxVteRX9p/sWHyl44878axnCg
VKxZS1BAJEwP6t+Ys5HlJkI/qqHtlFk2Pwy6UU9l28WKAecSk4edyRsmmKZdQYaaI8cVfijpmycz
HjYEkph4jUvXNm4SA8tK3ZflRualq/Gt5qqLjy/GABmRjRHPo9DD5P1RiMCOZki01HK3jNE1rlBj
jxK3H4NnH0hC25Wu1tM+PcziV6sNwgNeMvONgVFE/83bBtVCE//YOZTp3sqQOiDS4E3dM7iyIziu
n+hG6NcA42bM/XJSIXY26xC8abGKWpvhKjExGsCNe42TGUKwYp/bluF0R9wWN2G3ZvegPoO62dv2
l5I8ZpRZosD2taLleAqCc0G/LaU2s7IStnK7ruRzWLWrofhrEQwoK83cRkCPJ+U9Q1lImvFSmp6R
8YyGC1AXu3IySDL1s4koH/Nr0DCEjXehgLhafMmsJzLiN4ymOTRYDiP9UJm7oghZK92rmNBcjYZF
vpvsjqOnFrzhpbZkluynWopXpnwuJvRTN6QBdoXr9eLpTjv3GeoFjCgV70EO3waOJsug/xjWohg3
7AQtgGI5XRHSW1re99B8qkzjRkiJhAqM/dqM3mX/ZGO7Kcu/igAYPgHmBN4evgD/lmFx8ACtbKk/
GcLlS2j3bhjdAnxyafdhsp/xkLsYTwutIjJi7JRcsDHFTvwl+Ve1PInyaQ3XeHQKa9ufovRIAwMi
pA+difsp/5ehpcrjLX5Gppx9ulKna9pQlrdrGQcP7OR4x3orqV31ge5MM9zJ2DT5TQzrVKHZXw8a
q4KawTNSy7z7TlGk+NmdPFRc7dfMOLOmYlTZseLYZQP025U/XCEqqMNWtG99+6VCJQ++1fjkJa7G
5NovH71uMy2ellwUa13UW0NcBuNNBgQh2995jDHhFqcUE8NaHxlf43lZCkJCKdeqfyPFbWE9kuIU
E/AwbLXhlXrubE7RR2OlhO44/Nl471IEofwN+G30UzbAN+NsJkJHxSsd+z8oL4haGAwERhvKX8lG
+N3ftATJO+GSuH+0epsFPyhhQ/MWz+3NBmCBJ04DhTUfcBT9q7of9FVxtp3nnH56HACMMDUKTKcY
6L/xmOIX7ZJzZr3J/dXjs00R8gvk+Gu0rGx32PB0W7938MB4RNTqx4bVXMRMuYJyjxH+q6E1DbA+
dETUSuBAguQSovQHpSryDwtscbqG6Wf1GxT3bXQz/T3Wv7D4kcxfnSU2gkFW/YLjug43AXHz4VJE
riru40Th2KAfeBMhll+n/SyIaVAvAzriBmWJPN9sLQFITu9fS6DZGOW0lxbjsULNygAc/QgNYpvc
6+DYtRwh9kr27swwhFmSlXpLUecU2L+cNHRxOw71pWu8lZ2dRkPDuv8PLdSm7gtUXPWyFbYLdH3V
Meqf4ps1y9TrLzH7pb60ch7bEhQXM772BHf4q2qfhQUJ2uLnp5VlWbMYKcA1CpiYKirlp2lk+U4+
7XDIKvIEGZZ9+vFnT8lRhhfJZItKrmMOIZDBY0DvXCif1U31WQo/63sSoUkmJ4KXlJ6Ty0+0jiQf
2uFLknKXK4BiXuZQaTY0zVBGKu9PZYpkLhvtZEw8325lwKRwxp9wctWAEn/6gqkisbfvhx9hPALo
SkQUENW1sMyzJB2s4TkHo4ybsFtLujMC4cYtIu5TvmdGOgq35hfRfsP+twNZMsd9J/2+F59ptFXG
Dw/+SC2OvkKi94VGSMIn1WMLQjlmPXOElOV5NmKn/+rPMhuWFQowFlhqe9dQhxQ8gjRdSbiejKMw
TqO2i82PlAzn3EXTjVxBezCj9TKw3SvcGxSx5GEsTHTlE++lNeeqPjO2pCa3/WStJ55XIwOAxc4K
BopkYi5gKvAeV2/CZAj3PSUgILx/WnqQ9b1AmIAlukNFGDzwhWnDU9X2WUItyiMQrudmuqqAdB91
XozYcKz563xp+aGe53H1HidlEtw0rGAqhctAhROzWBz921Dei1ingP220rOSk1g7j1k3cbtDYoIB
OAWI3Pq7QftSegCG6cr4kRE2w1lpxnOEgTFPPoLsJ7Kver4TH36ztAFUMkEGyCZw0zIOUFL0zogM
VT5PCstqCBZgE3zjJjczOAudVsIFTWfsqfu+C3Yd7LiIs5YQGgVB4qyunz2Ljd+uWtkdNUcCapY/
c/SWo7jq+AIiVP9qtk6zvYRDC3KDWKo/quoqtHGJd46R/2bSmb4xRaktzayy37JdsfMeM+oCRHys
Gs42FLKeaFOCUsn+/oDBZH41wTWZZFK/IGyi4wKzRNRU26eONXZLf9pP8kHpXqV0I3k4VA98rCiw
23GD62NRfUvz/qNDO8vgj9Fmy4NgYVvTw5VV/qbe2uipcPw/aVj34sXwOPEcHYiDptBz0eEEym9R
2gsDyU3LAEJ8xOqyDJgrPBKuCOTnDiYC5SgyoGCPUUNDUzxN6b0Ds5D4N6u+YBVjEKl3bwCJa/8Z
myYDThqI1h1QNig9pAaccL698vkvIxOcz8C1hJu7077N+p61/OjJsYuP4MF63OOJt9PKf7g6DfnH
GleC1FxcXmrrKBKB25PHN/ka2jNsxq57dnBoB/ttoCyT1K9QLTZGch0x2zWocgN+FJIhljGjLWVG
7s1yRfaYdoSjZyX7mzzK1rL6aDx35kOZazF9jMwya3SLLdVrfsgGx9axeKRnFa6M6YpqR8AZJ/je
jPeBOLE3wsf3UxIZNmmsiYl0mZQLHaAhjnl77AnITndxsZKMtY//V97jNxT5V80gM7YegX632n+A
HQrzMuR35IkcBmV64EquIl7j9VhRPl/akn+HTSuEH7Jtgb2u6tLNgkPJe16n6SpQbwJtOVDB+SIq
Ands7llzR68OlfNQltvmm2uVc6ggqSh5+AFdzSJRQC6v0Iak5q0brgzxrQlS/S1Vj1xR/aehotp7
B0O1LO+smFlpsMIMucPyJc4yi0DL2XLeuIieBAks6q3L78pXGt+atls27xmbTplPleiPT8Xibm1J
OJTjtUI8F8cxKvswvKMgyvl9GeWwH0ffa911erM54KFGqB3jaFVRlyeQjzJb22O/48H+NA6yvcnK
c4tsPvTvXrv1lFVm7pOmuYAtW4VMjEIfJCIQYfK+WnTcKovhDXbtUjCQmpxZlz8+K9NHan3Dzywn
lD1OXK25kIp2HT46q7sDSl0xmskmtmvRCeYt7Dmv+4P9UFdEoYToBsnS0o7SdNVbAGPpTW6vA6BN
b68nPzHQk2T4y/VLXHBHM0qqHAsBDQRewksrFqLdJQ4+vfGjQcLOgfQRBn+VQGRq7YHbFSQT28Oq
LOyNROknfVIiWPNVic0XRGpK4SKz2KEUxFOfI7HBEMvGO+3e/H6bPIMQTawQQMquqI9ojiUks+jD
BiCvqG0q/X2E3dGh7LXtvyHbTWwxLO/Vyx+qOq59cPBG+0mjPBYwNS3kJRCiArQYgiFUEnKuRjtJ
X3cPAwgpXu5gh0uIoW2RrLjcCyh2KH4VpvkW8brrfvphXK93LwVFxUDONpPWQ6zsMuNQUh4O+qOP
96PkDnxB6ggdTGEDkutbjplJj69xxhhcWfLuwYbX+O2C5r0n2a9pKGhNSFB3oR0L1lXVVZqOII2W
NNUYSzgFs8AxwLfAVCLW25PXHZ/BLJYW6wg2cV0ceeQy9oaMfXLzL6XMYooA3ag2uEL6n9o8D8lJ
EMrVRgVHN3E5EI3V79GEg8L4vUExlx7VYmFSeY2oYZEmlBsecBGddHnr0/uTQUlTDkGhXDDzqY0v
5RFGv+i6JXkd6UvZ/9CqzzL6E9CPZfJnp3kBqDbPotzZAFyLN5UbGYN/sxfDhS8ZqoKwTzPtpGdf
T7I4DX/JCC5lOly9Cg1c515FMAK53HaNGj0nYkG3A4cF91DeezqZeqjR6lWDGorTnvnCLLlA98/5
UvAeJAPSg+6JRWVVxffYmByjIxpkaB6q8YOZzZl0HElwYP2lJG4CHbTIm8UoQeAfkLLxZzNVsP3n
r2NeHqZEQg/5h4mYgbCkS2kVyxxodUcOOjE3rS5vhHpPq49IqrZ688SfXYWfXqZzZ6E2Na+d+dmG
uDiZSWndfWQem1BGt56ymZALKNGprf8RYriuEdWpFAaoBAd/dLVIoMUOLiVB5RUfv83gEDppUC8l
QBUFwkRBeRbrX3G6bfNLVR19rAchKGItyh4J9n8bA16pOJJ3SdA/auk6pAC34eyMpHInqsFcaZY3
M2oRzwGeOomWyx6oHNH2q6BRFwK2StuReOiU7N1kgmHRkXbQkLCFOZP3byRHLfi2IcKxKmRjWx8a
ArSS+p6SJ+FzKlq6M/hOxMwW+u+iZ92I4wFmEpk56Fcs9tBTZLDHYjGE+a8n+RauJ/2DS4bUtpuI
pPLWFskJJROMqOEMo8fB27QUPToKxiwa4Vd2GW9G8QoNg7JDRf+CbnF0qpFViTHhfGHissJdmbHl
E2OIahGXP9YpRqgDHAUDH6xN9aMCI4W0ziN0xEa2jpB3ZcM7KTHuFN2GkL0qF0eM/geDAeJqrGOq
vlQVrPlknwmzfYMPekZmthOajQAzQd9a/ygezIOqjhesK6Jom5J4MtpOPRvzH/7411pXDFY4LK9e
xTnI5hY+mciutvQped+pdYC1uBzGR+ddE+VTlJ8V4Dy6g+mUZacg+lLVa0FQpc8LV3HrjQMrSJYr
lCNQCkYYWQHnDzPDUk25ct/xTS8j5U1O7qL5mqIPxT7WrNFG6ymj1mHlGbHq1ktv6YP5XKjMqVXO
x4B7i2xI9oeMXKbJOqVDuQmYeoX1cfbgFzIqruovjqz7OKtkAxIY0/DXLqgZYRRmdNUQExaVcpZJ
m7GufdIu+n6+wUB7gOiMm3NgFXviRe3gI0Isr2roDiXymAL+C9QGXRq5CTPDDp8Y2W/LlEGjirrP
wH5R6BpwkfkL7Z8yvn67455R8/UgSWv2CjC5WUUbDRNM+pZSuCQ4cGEoyMV/u4oVWd34nNjaIe9L
FrflvwbQnMlTAaqMixqCuhaCsCrXZVu5ILvXIULFoaOoCT2kma5eHftIkNIW35XqNyLBMSF+qKre
y8Yn9+dGNojeuP2w87LiHIoYr461kFlOlRrNazeuCZ1mnPOVzz/6/GHU7Xq0De6CjF24YaNYndsq
wC0hAwx1V6g6X0QDFLbp/qVadKp15U9CzRT0/wtUli2zS8l604wzYQXgaLhgYIboWoPwdMBL3a4S
1AhMTQ0bG53DtRc0uO9YfESAo9TwhTMCsCY1U4A+fSv0vcrmAEmqJ66e+WF1BxFx3PYbUSf78kOl
tplYJOcYXxtTX/rxl9n9b9YitlsC3XMknrtEQtjVGhxjolniyAmp3HopWHg0PRNwALvGlNjf05gL
wk2ZphkW+8KJzCNB8cda81Arc294FcYl7G12xsDxIOn1GxsNTZcuU/Gb569JjnH/TzAInYrNcl38
oGY8SdFHgPpc+rQo6ajPKstp0fii/wx9hEUsRbdKxWO2LxqQQNpObghKUo+y/y2zry5QqchLhnSX
QtPPo54+M1Z1NCIi27Ww7hPkeJNCZmh80AMxhyAsZTSBFrYdM/81i9Fph39gZmLMERUCNcYx7PVn
qrx2ksSmk3eWoe3jzMRw1VO5a3zZMx0McAA1mVVBrBxuivFLJtuEvAeAPf6XuvnR0N0QYsuqfge4
RWN0OPT3SJ0xrItGY/imk9/r+izuArw/K14CEn2CX3O8UCCr0ntkYSRiBGKhikm6R1FCe5AfeRwB
G6PWgpU7xzkxAfDSQ9q/2WqMMY/SHCGKusp5mmq+BCX8KC2uE5LN+wyhrAUt1ImSH8TPfnvriqso
gffxOydLCzkAFrlFY2KHR6st2Jgzj1xpClz9VW9/ICeIMm2lsRHd+N7DkoAGqiuZ81uyOgfU9iJi
uAVHJWBZwZEVW6sMElWwjZVtoBtgj5+Dh/gMSidbK9YxL8GzXuJHyM3a0bFIksbJ3zRC7GfyN8R3
26D77Pm07qhfK/5f6blCvsjjPq12w78UZJ81SssSucjcy7JlU+oLWZWoP8i6OuQZGvTLNCHpYK/m
Iak50TRFnatgGOoY/A0hU4PmFPcvoZfAiDEO7E2VvGiFn/Y3L9hLz9yyhIq1dyqGWiIdwMStQEhi
hjJ1c+FjnkrkaW1a3SZWqKeIDE7hDKKmrNcjLH0Pe8BMEul0F/lbijTQl/OtqT5CpPtDkq/m/0rK
MCVv8DFF9wZKoL8pm+PY7iSLedI2fWTSe+v/zB4D/lci6NLWlbdLYWbVoGGmNyl0kHL67H40HoEr
Ph2ruJkh2kmw5hUZjsq8AgSrpQG6UrFyjMiRCN67Yu48eqhVcvYfI+PomI4388vTFM8LXXim9Sg7
qKGcANt9gveA/LrvkSag6dptYyc41Zk1KQxjg2TLO0UOp86ksrz4ebtBdJnwaPjk6e2Z4o5iMwcS
AJAjhqoHonPGtBRoTkZYh+yQ5mXH22RYG8klITLRP9BAkOowC5ExivuWi3KCPVPfErhqoclkhjms
dAb3DWDNt7bYwHzR4w3EJmwjIwuYwh1VR9XQbTwlnO53tTzn6rLA25MRIeNFMdyeO1doO6GK+OHv
6eroU2b76svOwKKFHTC+F5QZNmnPtfaT4yItmrPRbqvs3qAJGP5qau2q5DKq30lvW9AtkjWQ6HNc
xm/HhH2oJm4LYjqa/JiwyK85sGXzf7zoqH1O8rmu2VOoG9W3D3TTTOgEZ8UUbIQIV2U1bdCr427Q
BgmFzFOlBYqj9zHqnLy6+glbJH9bEKoVs52F1pvK3mbQqRzOvoptv+cqGZjq4HVtbjJrZ0E8MR+g
ygcmCOpkM54yLn4U3b8JxG0NIxzHO5k4p25YN/q9ROTfWE9Lrii/L7F/aMKjSR2oSjYF9iHQznZz
0U3WK/Lezp6DmaxGOmmj+NQUKKsy4dqYW3FCljl4xcR3ZvDKkBxT7Vpp/wLWEpLyLGaafb+zsTzq
6bdoU2ZwGQLuI/HMRF1HGp0Yf6Im9qr4TgtS2uAyUC6dLPmaEMmGfTt8z2OX6CKmMAh53TEqdkzp
FO+So4dIsFNJ5svmkBhpJqv6XrWOBloYBwgwcxQ3kMVAOL5FptPW/ioL4ntOcJtyGcJjMH0iGgjt
eaLe6BVhZGLlm8SU2h/tePX1U0kVDkfemTIXHgtmJk3HoYdUdVboefjWUzLk3ydmHC0vHjN1vNQ+
YarxWjIaB/VmB4kgZAruZRTHeLdQmSkqkg9Y1uo/BTxN1Fu4NzdKsQ0DtvO+v5PDS9D/xqj+1UKl
pIg2ls4GQXpvOMgVLK2GP3s5kQLMDGo2H210lhMKXwen2bYLT5N3s6q7GSNRyVD9DI6SnxmYQU5G
4Uk727Di/vHFPEeCm47E4y9UVwm5SN670R+7DOkQgiDdBiqGUj0SN+nDto2V7X9G5HaWvCtCWqLT
Io/NENg2lyULv4wtReCm5s6EvJsr6t6XWGDrNBa829HVUt5ikA2QdJxGmgh1bpykBtxVKcyQgUwi
wDMZzCpatSmjihXby6IRwqW/MBEt8F3HDR5UPvAKVwlmBu4kNLdrYDsGGlXjU4DwCYetZ+xK730Y
9qKU/tif37M6YxVt4LPnEiH5QSYI1ecoIE3NNSyP8wUCWI4MXuKXVvFry9sgfinhZ8sKbTDHbdvv
sqqnCe0c0jU3ncpeglo+xHfRMxgsCJ3IU6jcbVp/RVKI+cleJeGlsC2Ig7qJNJ0JlWJ0rqXa2/np
Lb5qZgMklKNVLpiOTQ/ZovGWO+Kp0/eJ3bAaf7cIawosPCkqGJFRbyDFSDwUb4X9Z3XHaGjZEmJi
UwJWOPYaced3yBjOU4JDo6Er8xnwedB/q+44NSPKEqD8TMRbjBW+TmAZcBrP5qbShnrfG/93q4T/
0Yv5nrEy6QdbQrSkrEJcj4+mHupNif7EUPGpc/N27Hkpu2JRf2Rwk/AHDFuLHDRVEWAJcHQM/BiT
sUhEtSmmp8Gcl3LZf5uQxdjEASkqrGtKROSNEXN8TcUFx5OWaPUOAczKrA03nGAiQbcrGxO99Dwb
eYQTqO7AXPs6+aH4v9VuVcl3fQjWJBLSyj8HHn+V6WBHLhzpZ43xB4EBWEd4zGKyzyO2NWnW/8ME
xzit9lhuERQtTGfME+wn5kiQtPal42hN2ERZdylnJptseqymKYdHjOLe8+Fj4vRpBuaPII41BP+h
xattbmnHqM5Zu2Jc8fiYMcMtzYajqK4+JDRpFdbw1tuZ7Q/3lo/4JcfAkGTEtZnyM2T/BRgNV4W5
ngh8R2vuEVwrieKaTRpJ0uU7ztp0bH5LA7r/kEMzyLEnESqIKDIOvZXUfI8yoA2hHXzezsya1cM+
Yff4BvWUzhDTA49sWfZO0DCfZ1cRcZ13PDR5hUfc3zbM0PvmO20vJAWdSRBfkoG9MDF928is9Go8
ZcZzhizI9iFBR9BPHqbddmklCN2aGN6TTcCEQOrh28HJYLthlr/8wWuba1t5+upyDJ3Mp6rUaYii
s/PxgdGAtU4204zXIUIjT2FkiRM5ruy9le5lEGZGaW/aJDyXHbO2VPqyqlFddEBrze+A9aiPFzNl
gBVpSw1srRQhqs9yJ8aUbneukR06FBVDutWidmXxKsuT66PbHvOjhHTEZningnLO+t+Czn1EY6N0
OL0BhHOZ87uLdaue4e85U4XBlyQGE+JzlYC/zu8NCglv/ngH/ooYZbo+IuAYW+TjpwJBOpHli8iW
d5GcEiQTLTM13SUT0xW0ouin8vbBx7Al3A7OFZcJ6gJN8TdSeiD3hvEaLPOinLDEzFTOdhUmyqGs
gnM14v7BJtNC6jSMxlV6pr96RslbXUiEdNXZzqsmt9Qc3AKDiEDUmLO4VZubwfVoKzS7Hd19GRTk
i0kk0v9Lx2RcVG13DgPiL+HI2bJNC7eBW7Sy63RFZ7GRNKokOlGPfRG1VdeyHguoJPWHh7XQqzlF
Q6tbKaV2oP9/iwOm9RZkh2MLnZoiamUjfsjaYqnRpkpYClLib8YWei1cN0MDC9tYK0mD247hCvBS
C+Na06StROfbcoA8tX7TqvZPT5Pq8SxHQvk3sRvj7mDbKpaWqq/YmWO+WcpYuHON9kCLPyK9eAY0
mQqL3SZVmVl0ToMVB+Xlouv+TBh+U0nhHJTQIpjr+8ZZ6aPVgOw7QagDxdmZndnM8RzN79l9Uj8o
mybdtbmx1qM3k7G+RORiMr70EDqv9juW6D6+dQscTQv1WouONqpmyUwegzF8jtIRYd+gon20EqLc
oEh2m0wunqSKIGvve5yMwv/Nx3jf+fasj11lRfFmmG9NrkPGqYFj5z4kDBg/zdWuHqZ1NLUc+daX
XZF/NeA59GF1N9a1aPqrjtjb48quuYc1tHbts0ZjRSBKDO86ffSmuQ992021GlkAp1o6ngPJfo1l
CD0PafKAJKYKcC7eWxuzZk7dC9yJJGBVRy6pzlaqe95JzLb1XdiYbh95bNJRNpTg40h6wLyLMr/B
qRfS9ogXvNZlHtG6zqIGrkdY1EKP6HA/VO0jZjqlxj+tyag90v8Ik6V7UgDbsOz0MfWFtRuPhOc1
AfmrEf3DWeG5b1vgC7g7cv97Qszr+e3IhqbCXw4aKShuaoblRtJXKEbw82fZL7PyoSQcMn1VtvVr
h7OEi9AWpV8JlomsCtjX2uuc4dqIha2vUVTjQDNaiaCRc2tWfNeuhNpX4+XRGFPkfXZL5nBPj3KN
YL2ufxYclWXHGXxmjSmzfgu0O1j50j4UOpVL9bBxB0V0L8FeaxHGEAiQ/8fReSxHikRR9IuISDxs
Vd6rjExrQ8jibQIJfP0cZjcRM6NWV0HmM/eeazF//pdgDzfDgAgS+mC233EXsg47+e681Z71RQrV
8+9YfzUWWNXwOU8RAyuswJzXczRGOYKq7sCDEAakM6kb3DWse9r9hM4XiEYdeytlmHcNPsaEgApO
97JnW5vjV3O4l4McrGcQbye22dG8/OXBkHxnDVg/EYuXAFNAZwjI6gphr7VNCvDYtXuc4mQPs5Bc
sfnlJswb9Osll4R/BByVCZp6C8de6IM54yrxw36tzxJbRDns2c1faXZPOEZrv1lNpfevT4eccZa7
ofIj+S1lyQq9k8wzB9Y0GlXfvg4RwwIGv5OLKoiH0cAoO0Q3yXad/5Hn8ssf9F3cwgLnuWYii2F+
70Egalog5+Ldoi+UxlKh9rZrwrIL2Dn3hiwSidWwwohUtz3sS/epKr4mG1cr411p+rjdCEar5NrB
u+DmEPa9fYIDUWc9NOT1usETLfJmN9oJLWu80lhsV8YhG69B2B4k+cl5I04m9gyrzBa5fQqyfBuT
iQ6d78Ps233umUAwOrJQ9+kcPGffKmGwCkSXyoDG6PM/ja1iKjRuHojo+RwlfJC8Z7WNyAs5koEj
RjF2jFNrq8Ji1/To581xkyOZJDdmlVLvOUgaDS/eVBKyVlN/jL37ljkjIq3vkgmkDrzWDYxF0v7L
ydFLbNbPHFaZ397IJ1+abL27xmDtOZ0Buj3FDChqAQtBledZFZ8C2SsZOICsu0H8IAjn4dk0yS3b
xFZfcpmSEmweDK9bgxVoyufB6ObckZ85LHmgnm3EbUi6Z52ap5hcirp20/jOjvjtJyurX9pI0Ve8
4d0Dv5qtXKqWsq5XutXvRooTvw0gp73OUjONqtAjX9GguuuxraVVuFPOeLCEt6n6YlPPXQ/MOsp5
UmLIEPB4O9iRE0ecgFkvUvFOt4UqRawThIVCxY84fA1z/WL7yICZ6bUjKUvXDC1ATX2Yj7dAEJWD
hwqf687XwJ1xdo0caAmuvyIwXg1stuwn4o6wT/ZlBtmvpPmti7RcB/8zQ+0VRS8ver+xKhQWAXm5
U3lJGGxZzcrjFau0zy5/tpwEcDRbKgJNVQwYBGfgKM61ZBzY5H9DOq0rmqVWDw5+FG+8rLioptjX
wBk8Pu6QA6ICc1Q07yhO6QbaGx9+gkbKQjTXd9PNKo+9RQnixeyuKao0KGSepFYs/HMbBqfATS9u
5y2zgb6NCMQasyvbniRtNkNtrhMiCjMjWVuIVv1UrA3d3YcxGDXaYMFAQOcmwQTvCuMEcLaUD4tC
wn9JYuyjgYOEiCyHiqan4df8YZnjGfFC4cOXyLZYIS6GurwonJohQJ4iILGBrWFgsRqgKHbZbuwc
lgdVNaAVxL9Puy5cQWRJuSnk3kPPmmGyqmBm2bjdgXxAOt4EcGkcFx5L8RbRoMZNylXPqIj7qajS
g0cylduEJwpJFHXBOcbsYvXFKorZV2nhVh/drWyrVUVdDmwfua68tYH20uC+bdkKDBigJ0YlY85Z
HHQrFv2qZxYiIjhz+iqAnyIKxTvMVnZl8m+IBVu4ZraNLOYqKthX5B05DqQmfinHwkr26rRkOCD9
5DNIdd4RfHcVOnIPM6r1HdQfRAgGyZvOxKEIxdIHxVAAl/LLLZXRJg6mN98h3ypS3J30QVi9bfOr
ARQWsc1X4pEXy1Sg84NP2Fv1Qk0Uh4HzPNkaIwKiaWzgPyg4Zq2IOzLkKsBxmcCIfbXuGLwGffiv
JVozzdE15g2vAlJn2BAB8I8GYQVyg601IWTPKMXw61hJdrAd/8e0vtKSqjrU7r7pnJQ+bJQ5YE7X
VyOl/xBpD80nmKJtT23w140/ebxsuRyTcK6P9IPrazDQPqT9kkz+KhS/yvnV7OAm6C/meb2s/0xH
LUJkEkMmmMea+9qjz8maFQi+pYnTRDAnyPmrGubVgE0+5GyOaSdTjghsvBo7XKhuQPY6dHESAjH7
Pqw/Vg1YE2lSM21phh5O5GMIw7rLlFj6GZ18sEwl0ApPTe8ucqce02inx6cRJ0wVDZtIY7BZW3vd
bHdVFh1s9qpD82LJczew+RGMAYPAwpHNGhW7gwNpCI/VGQfeVhca0g3/CisQzjbmSkpxFA3b3OqP
IbtjL8WzEGOcNTzMRAUZKcHOReuhCySjXcH/lMlVkzWf0zjsXCYrXl9vnAlNmttxXfBpj2QrAEIA
iH4c+/rV9bJ94k3X0GCG5sY7Cxt4CYW5F8wrp/jQo5sWI9mqDkgGJ93AYt4Mw1vojQ+KPiakYpX6
EGtNpBBWCQcitgv0CxkOdG/vw5oRmN9DLJhdQH5G2YBZHBgEhahSWc4iSDZSHfC9vI3OuaNnzojl
FUHxJyGnP5WJeQ1Z8nWEl0gmndlUb4pKPKdIHDrfWAzpdxy+sCXfuBp2CciOsm5Q/867B1gzvQNN
zjw0/NeaxDoKTow156Fl5WJxRihEvmqAshLpSMrTs6ziBy/9eZyiN89OuScMp1gM+qvOVN6oXxk2
bd0S+CqCqIodVY5YS6t/SkJ/SG/eAu/9HasNDO51hMgvav/RCVK9hk8U+hiLkJleVESpbTooYgpQ
RnhqcRllEO8T91Dq33W4a7gbeeYO9ug9dOLXGwDR+cAnMMcZ0iUE03To/eGnTRnYY29LyWeJyKXU
Q05JEL4jdYtnf7RVvCnZDI8lztaBxZL+NEfiSJfbCD1flNQ/xUB+p0PTlclsPeI7EAyp+4h6hOPH
AyanO3+K8ZE2hqcALkID6aCK9bvQZ4onLTXQONu6I8vFU5ouDFDzbUd3ipbARh+ciB8bwVcoBFbL
GmsH/FXLfB5Es5mnsIXhdBsCbmc3Fti6EPbFY2jfBN7aGB5QMO71mnpXcNlXsFvYbB4j3tS6tl9J
B3lBxHkNWrw5Tj4f2jE0vfhIo/PsJrDwWPy15tKlUNUI7mFF9qQL5lYGI4OC4WYQmRuh6aeB8zge
wUQq9y8u5hUuP8zGAmGxdgaW8S9kJjAg7Gts9O2Qd0ZtPeTlrfaZL0XjLmH96mPizZNiH1ps5tqG
XXO+aIkHkzgONKfe5TrpfHhMR0VvHbnfRqFeG46bXDMouCz0b6b7mtUIHKmvyzScWS8swOqDGd4K
OCdF2D9nk7XyZPQeAnX0yuww5PLWszEQY7bTGp62OQOiRi9jpi/8mLt0P+tpOEWNy0CoWgDZX5WK
V7UldgoenzGMK8X235gNQq73ZkU0rkO1LwBF1BnyFNP/bTM7RrPaAdtxb8QQxnja9CB/bThuiCNA
UB5PRysF68dnWIaC8K9iVSn/1OEVE1P/iCi8pxHfVAr+pwKSV655ZXbuEOJbaKcNWfUU7Ey/dUes
hfnaWlRweoj/IOOBcCR6OaMRb0lzxWjmp86uUiV6dUrCTM8uJDk8W+qryl5VPx1qi/Oxto++Kbh7
vuZAFxsoX2Ut9QHLH2hn0fqHaRh3blUDk/P1lWoZK0VY9sPeJy8AnaJooRLl5xbKgp/52B4om+v6
bhQIWop4I4jZkynSCI/5adsdTNfhCglJM+ko1GgabBSrQV88qtHZOgLBrwOAqLb3Uf4qAqQoc5II
cQid699LcEm1GvEQzIu+BgsiEykUXKFpr1PjpCbnNWzarTTNcx97G5Odo11EC11U+9od1lbTHvK2
RAaExIyR5V8d5AdV8xzOl6CSeIeztUWwlTmyEHGdtaqaV5V+hvnX1AI3qcs1kG+OIbZMRb82p3Cf
C7WL0+k5qKqVj+6ZLRCT73RhTdi+cDab09FkBhZ07oqLGX1TDtuIqEv9o/UJU/eXHnTSWrhnQ7In
ScW2Q66SZ6c44DIJezJ8f3goMPSQoAfFeJhooaAzEufOHWyfwwRMJTT3PrR3yoelyBKmhBhS6y7a
HMaGY2pwxqqbx85fkc8SxfHGIG8Js4Tlzl3D7HJ19iRgAQFnJcICMCLRVpQKd5l/AknT9uU1QDzI
XXsfZbdUBXYCO2Q3QunbAAyatK+crtRAhmmF9TGLvE2SON+hQrMh5Fa3Jg7ElZfc5x4kEfKdfos1
QsayrUNJ8lGhjBsQe09C7au4QWL8G7Yo8l28mrMUoUX7olf9JRfYU3RxMV1vYzcVTq5hP9hg99OI
NAi235qrnxo/2AWmu7J7edN0B+Mc5A4mqu4YYkg7O9pZTN6m08Ha/Sv0fpVVHKYoFTMmhr2Opbbc
hhIlLCW3XTdfufpokEgX/qfNaBv27MOfWG+75YYAOZKcs+wj5UaO4hFTzhAdIsWANmm/HCe6V6zf
l5nTYfEJWMBbupptSCkGaGG/uv3Fq4pT6KeLIb+7s6UeU6IXH0Wd7XMcwj0bICAITNh415TifHTu
M+mkgPOXJtuyfs+m5OC2VwuCTJyOJ8wemxpPg+8MlyyZsHTiBEA0bloK07dcJAPl3wwWUN6/CsmA
2anHOOYHVxl3g6gtEVavVsSMbHBWLXqgp1HAEwTq6ijUkBSWgZ3Pjv/pFkUTMI38prs1WsbqV6sD
ln2KOVHyrcuS8k/x0HWdDTYnGd5R2ZGIFDIXkrHHsMNqAqKogk0SE6ZEoqULvKKs0o1AizLV53os
rqZOzhXqkyLJn30DDoF7SsMYfJXMicBLNYoR61jFP2Hh0s0i6ovY0tR2tmaCtx9wSPYlIJdaf4ty
ppijnNXGQDAg3lopUfCsNuzhp7OYpkOrW4mg24vRYfpTbdIxxBAPCLw1TrXEL+SXy0CFBjoaqrTJ
P0VFf7OQACccbZpoz6HnXKs0PrtiXBupvVVFx/3Z4bBwibC52OXLFDxrI+XM4F5aT8f6j4sgr65J
aR7GSO483FsTGmNpaM+a52KVZDBM3KXZd5cU4nQTweX3J383hsgaTcDW88yZ/IVUw4JJN6U13SmE
rBzPtEAgeRCjuajzQzqIRdO/+1m7CW2uSOhxym0WLcmIMccQfx5LJkTcUXaYjeh1JSD7Ghvq8xnx
rXN0hZu0y3e2Zp81LmsVhjz1pJ2DkYpzgJLkBNkDneGsV+eST0z0vILBJFqJYaLAi+yFzGctOdo5
M2G82GJm5wDXw10tfkaCIwz2alkidj4UlBRgMfwZErzNXWeM21rjR+YGJgv0Zzb8i8AF2DtGoL/U
NXK98FrK7g8R3lbG9ktUx5LpAr0Yplz0qQqFI9TezihfvTnaO0Gs2SGjSuY+GPdS66sLlR9aC8xl
ts/Zxcf6mdGnydntorHXyHTrw9DaYx8ED62Uvxwll7Gxz2NS/lkuqqACbaagV3QmCFIpe9OSmPje
8w0GPQbDyo6+MeeGAKUK2taduLe92OSF7r7KWYAtc+yPRuAcurQCsOvhXIzq6IVB8jIsQ7xZwIKf
uNOeugrjUPzR6+/NeK+radMHKXs6wlJVuZvjm+gpn0wzWrvu+NuGDacepWrd1MR6QkXXC6pj7pMe
EjokcjQwkh5wIs0gTfKdXmWPxn0zTJ6YhuLBtFyAyvCRAqhMLhKRQZJSq+hcNY9teNx4t1QDlGck
+56zaoTt4KrwYGXmOSd0B0yThZqd3zwGxNeH9b+xMl4tn0hs2n0td3dZa4EggV0Z6PYm97QtA8wF
NfbWhkqVeGKjUQgz3lsrQz2SwpjXezgYMHRx4mqZ3MfJyALDYdhULNuQfWbW3iULvnXEm18otR45
SkOkB6O0zhIgfuuWn12r9rpDq53byymrTjncPJPlb6H9BeUjJQ6P8Sw+bUw6RkHU74TAh+gjmi8G
hrj5LdSeWgu2ETdnkeDorJJHR5aPXZYEthb7NFJbr/5S1PmdnBZ9f3eobehWcJYjfGvTW4V/C08q
IJpXrxzeywktkCL23L7T9f4r8fTFurExsSZrWcW0R8I9xt0TwpXkvtZmoAIdVh8fwxYpWTILP5YK
UGdgkQnmtEcZVrc0UXen0G9aAXV4MoGSgHsUzmPI1Kcddttq3HrYI+tGW1YdNaBNAocW/Kuks5jY
zXoMHITC7MmYKhl1ZAkj33SrM23IfmLNIxpp9gmI+Icw8ls/4j/vdO9FVf2HhFv2FMkZkK4fYHHS
KoVwjabCvCGcvbkJknhtwNFnU6Lo6NUq0wFf5eHeEh81DumMDzDHD1vqA8y3CQ9OXT1LJ93rJBwZ
bvANAf7IIh7ub3jzMYd0Ft9moa616T7XJpEr5BoZiKpRiFy5GAYmWUy0NJSvcX7J7fKmM9dLRqkx
KQ82VlMe7ILEz4r2sEQajczE1vyPxkRbLcRDa/WTZ+JgU2FLyFG8MdHETKZ1tgpvE0bJRvpIiZDr
2IpKKzEeQPwhGcEmY2JzHgSTzcLhcOgidh8ipoaAeWPI5p7U1loX3ktZ09i06bBuupAa0UJVRt5K
bn/4KALwdv3GlCdEkFydLnIw0Y64n2Gu54luUysgYQk1At8DANXhnD3UxWJO34Y2YiVsLZqwedFl
+Gz5/V3RhDLQBL1oAIYbSmTskNP47DcSSFPL4I5e+JIjBBFpxBRTHn2+6krLp6fBJxTPC0u6w2yj
t+3KoaaViXZlakFMYA9bGCvgqN5KSc+MMbynwY+NHsgSZV9qcyi2SUTPot7oNX/pUPEJoTCrK4Zj
NcR8FPJMHpnRu9Zrzboiw3eZDfLH6Nl9GuSo1NNiyFCSh8PRYNepwS/mw6FZzndjNKydwl8Jy8Zj
6K4i3yOcGlgFlFmddgWR9HKCAKB1xtLB++NCebWQqjiMu7rYvas+65e5N0eDoVWp/PfSBBdI2eFI
yf6p+eSGdRZ55O06vaa/wCkeD36Cf31GUtMWzyBtGYp7n6HZrZwzTjwCcAP8ZCVgjD/Zwcgq3ou2
omQzj401HmTlHCo5nas8u+Z9uglyuGNGY+1i8xHBAjJbhLAOgwsk6Bbb2MXYGAgUXMPZMhl5lpG5
KOc5o1+dWHj/ZhUYXBfsVhmTDpdP3QklJxr7PDnXEQj1ggCATPPYUyF8LTk7V5O07i7nbBSUyCor
PKNYkjHc5QmEqhI1dOI2B61pr30pz4TdrStKCaBR5nuVIZeoko4NvZYuysbDj+vA1zBWZV/Tp5rF
3VFMW1V1YSp2xu+CUUB/bYxOoMniWHc7eqcycegl88/WdCoyLjz2taLe21r/Vo7Fl5+o5VQ4h9aM
b4y4mSmBZyFlErhvuMb9/t37rO3bmkBGyWuIWZt/cCEi2G75blTTPuzS3yLMCTTTDinadLtyeBTi
q9Uj/edfsrxgItXKYK27jIry8GBTEiUessRaYwERMXyX+BI5IIkZMaC6TeQFy5SFk8CSFkaUtB6l
WIkrW6+Dry4vjuj7tw05BqGJHNaIfkWqnisD8G+pTRs9RcHsj9Yj8ozP3gafmSDnGinTot5FpUgl
DWp8bJjHkCXlTo7/NHRMOgtYMYXdJUtPTDtlKmKoMZXZkkWDD58YP0+AVa1ui7MRVCdnyP9Styfv
G3xsGVar1GgJ97PrdaGIGNOSfU40MddNuadOxdWA9EP3dgU9jdP8y9AGyim8NAK+tQsJi/mWnpFc
n/kLy00edSo2hP1S4EN7tkjsrmXzYHW4MmB4E7CEKykSzzm7xMnqlpqOPEh3zoagvixHLCVGvePD
Q0SmrdTsjEo7uWa8dFCTcQ5i5DIUrE3Rnwxh3suYAz8vTlHqr/NC/KUaup4aNZDnELRuyBBXeLX2
oRkiucErqrNbo0ZRHjoiF40q0ywDEVt2tRGWPY3sQ3OXRRvTPASIeO+n6TG4kANlqGHEF956oroe
EErpSXxwXdZRKZs/odcIiod73LTnxL/rRrYLRX+IY+ubzLBV6SSHSnAh1+JktKy+TcKsXPRxwCnD
KlgMXvUv8qNHHY6o0uxj6rOnH1moE32L5gRAAeJwq3jP3ekxf1SlAv4myjWvAfZYrD2srVJGl2E4
YLQN/5oA0EKllZdO6y8RJkvN54pIzJMNxTnpp00S+XQwBqaX6K8vwW0blmli8Buo2dDiROV50OyH
ZI+ldSxLDJyFgwd5BA3FU5llzLo9+qTeQI9AoQV6zTiMutiYHYqhkRA4i5skau1rN6ZcU8BSBnEj
qPep6O0le/Otk5HURp38VBDXWegdwHSqGBTkfae/BT4CffbJxFT7eO1wK0Eazp3mLGwGGyVmt8Cm
vx2o0zFdE6fY2suowowyxvlRCozQrY06r+0xQhazAFZG+8lzX/KEUDssmrPHCZHKTuLwaYT+XuvD
o3Nm5UoZbIQ/rXrVf7iOxp8dbVw3OmfwdtEt6ssGVxe8npvWsXyXjnUvgnrbTvC39HDvdPI68bmX
NqqUHBh0ZEVINL49G/RVPN5t06PuMgoWe9lLVzFydXxKNnXJfMkJWFw7ejUHMJwZFPcuTB7CifZj
N73kk8YiCv9Nld5zsAmlBfyC1TVbGEbKYOsEwHsi57BzAmDAOqLCHeGENLiwZNBn9Tcbuz9d19oL
Z6p7ufUSe2Wq7GQTHG34QPNE53949CAah3zU2T4EOFSag/qW3htnxrsedHfdY0BMQIit363JWcQl
XbjSbh1QpJHS1Haaq4eDySmMd2f0nyNGbjnB4DVdCgqAndFcwcxin2hWpvWSgk/h6oFTxboIbaAx
audpQEzR88RUufsSszxysKY4Vv2LROstchN8my+2Mq64dH5NTuIyvrOtPteJvbMHuP7xPzvj/UQO
UtrcvDXkYEsd9Rz9S1zIg24OJ4IMcZe+WHrGhjNGX5Y63TFx55gXVOJhTJ4A6WW+YNhuIQItx686
YAOEt9WE1qJhCmQD/DyMPFSusxjKV82WuO4yemlwcbWx641gF2o/JXzAti23owMU3egkxSoUiEny
7baw2nrvpS7fh5SPKBxf4x51NFNSHRBLmZGijLl0sBhslRE5IwQ3jdzi3YSjzs+hE8ELSQtAGKCi
513D9C9OkHsEzq+tc1YWAKxSUIGECgJG9yzcYOKzoRtWeNxTNRI93R3LFNR4658wPJ4D5XyYXAuV
Mt69unhq4DgoL3kZdYvE9m/VlC9uCOBatbAykQOzK9KLfqPhc3Ljoz71OJCwkpk+Cog0K5mZZvtS
1xhR+TNdbFURjOVlBII4hMMMySkRICO0Rmw1pwO1yCojJix0CCBBTVSqcKkvSYMazfbiqwrl2Q6R
kOqdTUJyRzwnO3h2MKhaNkYsDzHuWtf6nuZli+Nc8G1Qn33Vg/OTeu1lKucxNQqDLLJ9OiK8TjXz
FKW+R8TNk0vMeaxZ18pr2KaPywAyhMmaBMa0ZPdq4g1q6/hHVgVSSb5yvxvPpG6sB+RqTPt3I9Lr
NiY5gUdEtN4bqPh3rSEXC19Yibwzt/05eVF7KiT3RT46x6lHa9sW7BUZF6QMjJdRAgHO6ioiABQR
f9UAYjrNY87CAtwN3HZN+8rCEdmhH2zdsduKuD34gkPZ0EiPzqfhog0ZqCNJlZZ/a54jjkXFtsxR
GIHLAq1oGvKDe1+SN1hh2xByem+FeWsyuas63LMGxW0j/zBs3KKKFSvzdkKefHQ8WdMTwVD6SFn6
DXZQ/FKZ8WuNmNVGV/toUMNT/jn50/xgePQ4qB2QLAyARIqewaZuMjvgiLxNhSQy0D0iKMF7EMWX
ZsaJ6TXbL6HOVl/dzI4xOyMBsA7tQQ1QQ1Ru7Llp6FFGBNTKYcegjPQMcMwFHgG2fcqnL62sLkbh
3aqEoXxd8zuj/LsmeXU0wmJrVYRbu/Jq2dFeI0vdbtNXCY5BYSPKiVlDFuD/s5mENZTrUmnAvmJ6
ZM+CCpw5DjYzXPfk+s0xDTq8N7Plc09qyACjqHZThgBdc0sk+eYpFvndD+tPH4W8cgWGCBM/HQgu
B3gXUVqOSXZwFtNg6NkPCOLllP55kq9U8/bAyW6DKj6ZHDwTArFNMi7mPvmGh2SuO9dCagbUj/0R
Y23uEp8lRZzZu4SL+0n5nxaAZhtKQYNBy7WrH8fS37t02jOFvNpDtQnb6FF509o3BhJVNWZdYe9h
TQv3aSaohjRc6uCpCBJZBEn7sGt5N+38UpcAKKlUUaQQWoxqLJmIYscQMKD18Lk6U8P6SPpwWWf2
PWlQPY9UCSNIqCRVqOpQpQ46uXkeuYc69lDPqB9G7L9kBmRqr/IfljBfiHf4VYw5BulBTYUU4UY7
AB5HZ+xhmHndvrHFbuDFD7P8GFbNibXUyhN4XF3trAJv4ek4z0W7DWKYdwlnN0U1dlRaaMd6zyxA
J+2IxXVUyyCmkettTNzo7XQnhoaXYJk2oR8GFXnsWrBNy+hgiPQyGvpbWhANJ/U10QfQqGYUIghX
02UC7CAxqPrm7HeYVEEHxnqyVO5Fh4U4MPuxjTmEQTTXzi83XPfraHB2jblXtq0DGcmsk6NDayui
Z6Kjx0VPTlVbdGtjyMjTYqKJKlUf0Z/ZqG/V0JAnMSbr0bQJn5GrIauPZsrKm78mCa3Rc5fBsQxM
scL4mRLfBd/SGOauoWCNUGnd3H1lALC6y6RAwMzqgKLp3pza/hxV+2ai7hn15NhIkMW+EyE8ElRN
ZCPbdH9LY4Tcl2rTvm/0m51Mu0IndWfUUdrItCEi0/7uO+/cNt1j0MGvykL8M6T57uX0gPUMCFeo
Sp0Sv5cvU47TCrX3EJdbWUzrpmRZa8T5NsBIOOShtVaNMy3zKHppPQO3G0e8AaMhGF6SMXsxJVki
7Ok5hDxtJs1wSsmy29mR+aES+jFwv5eYinytK389cRA5mkUFAM2JmUS5KvEWPEk9/SpD5/v/Cb8x
vccmmbHhpP2FvvOohC9XpYatlAjMnZcNByL6Tmk8fXoiQOAyeS9ejk+9baI92aqbYbReufUwQA0Q
zsrIfeu88aOawivzvU1GYmStum1En4aosrtDOQpAmAbLrigGOPTwjgSG5dKsbpaTv2h5r6NE7D+Y
5ObbOWm+b5RAcaV2YcNhqry5r06QdbQD8yyoxWxdGOPmaY5BUVTo5WZyXTEtKiNYtZZ6lHmCcTyB
E9G37JysAjNhlJs36uE5Y666547NzhYpkzQPsfLe+hF7Y5Cmao5V42xr9XsjW77ACI5YFRYnJ/XO
VqbsBcUEMR2DYlEx4pEBqykE21m3p4NIZgNsbeq3yC+ao/IAjPMnfyuTvW7tOa9Oz25SV9SuLV3+
k+aXrzn8CV9BE5ADH4LQtGatk8zqpxlhyKr90XKs2Ar3C3AeIDZeV3+hEHnEYrSWWj1AcDRuWq8+
iqRC/6XTa1thtA1VyiCpODQRkosYhftEPmF+6YL627IoX1ID17dfqpPU7X88qF9UuJKlTw0WiV+N
doKvdfBG3Ac2gMEqZvIHBeERW517tpHB453KNK7+DBSamwQoymKATkbmQm/uRC/UJdcj6vYhiNgb
MkKPc1ApRbEpmPTGcfrXg5nTyPLKeU8Ll8wgIJmiYrnkQnv2yOI+heUrqY8r2/P3sv9qmFwEDG2x
0sYBtV/yAcCeTVPCgvIDvMw1JJfbL+hdJ45ejc696yQLnILHJAzXRYV9OStPohs/XdLPUrcCLt+x
o7v4ujgPUq1FV160BOcK2qOQL4yfc/dl+yxq+wlKfiXHhez16zj2B8dVEKY/oWYtxSzbYIE9Ge6n
FeZHooM3FYb4nlwBheh2aZM0sZeRnm9qdHQkjrZfjax/KYhx95nksfR4yVZdDKdSRrLYD7XDahQY
k+d39WHAyfnc64hLLAmajHkS4gfA4k3ljHu3zZJb7dQV5uESPVZGdmn4nE6gcUH5txWTWgIJHIJj
uxncMXDAtDhWHJrNSPg3UQT4f0vjL5/Yd6VwPRqoKACu8BuNNxO5GSot1qp8pMeBTsY7V7Pc/oPT
R+SbHNhM8+6oZVef2+mst7P0hAbC3iYEn6colBYg9fpk42baCorpIunv4PwjtugGm5T6ZXJ3tnw3
vV1dErmQlyuvKZZB+VmCqk+0tQE8eyAFyg23gCaXepqvAgkbwF8iGlbYgEn36dxnT107FAryA0cm
exI2Pk+VesWQyvAxbtew0aruBM7KLMG7bydWcXNsxsz95xlC7Lo18AewNo2KuzmyPEWhOicknPN+
Q8OO3zdFEVKEbyEk7MBBi30b5MrrYKDB7ZmALMDyKTP8skg44zMFY0avb9qnsfqM8VVFgU+r+acB
niRMgFHQb4iPqO/zRYK2zjHjC2NNXlk6fk5Tlx2fz+NrhskiaViRa1wTLe+u1p4zJH8ObsOYPzPG
IgAOBSUbA1+Qm589ey2SCduj2UAqLne1z+cBefojMvet9saWnjgwLTiYV0yjSzbXzN7JXWVtvzDc
TQ7t1IogAmMIDHclOHP4N/Hb6DjboUGE9mR88PXoNeHH3qpEbEn7hg7+MDAVt7hEWe/RZZXxZV78
1/VrRWpAxFaaDWNJXG9JfUhQBpB39my7rFjFFsok6hWabpwtXDr9PHReFCh8Rf4Kz1nnXSCuzGv+
RdGex7hrN0xNSD2z+/3Qr9H7PDVsz6InjVqpqH7nz1YequJo6zNIq6z+FcnObJ8lhJAO60bMdGtR
D6xGqoVbnPrsOdKHBfor/bdhmAv2wDAvBFyI7muY0HucpbqmYG2NjR0K0sk2NBlP+o9LA+8wENbd
bdn8R9p57UiOZGn6VRp9PcSSRmmLnb1w0mVoHZk3RGRkJrXWfPr9WIPFRHg6wlE1F13o7qrK42Y0
ceycX2x6MDzx0uEBnpxc2/k9HDeJmCDP2RDN1xyzi4Y/+iUBy9BGh6VHD3EV6GxuPlft/VT9KhOI
JOOvEscDh4eFpNaDrVjNJ0zKfRtf8yqroST4EtABMvrIXub5yqD2wnsHyEl2EU/DvYYGYxEpB4tH
AewYrkGICRcOv2h+qNKLXAIj5cmAcFDFONAmsOEKWy8Q6WfjvnbQN3huoEAq61LulW5ft+9dejM3
97N+AfUDaCi7IiB7u0foCSuFjHqbUnnaxBnsozs6o5eYPgrMJ5D5oHlI5QjSj42wxRvEhiZ8JiNe
auDzbjDWUeCNBWDv3dxux4BMpgeZvRpKdQVBhRcqWPftAsqi45Fa3A2svjyipgx0UXiioY5/j/6D
jnJ5/+bHD5Z9kWkCrqKxyxe5DCOHAdOtHbqWzXUff1PSdDsvgvxat8KkA5yMaP6itC6WvLy8M+Wq
RAOqklf1svyopVieVvzW1buouFfHb/AjM9iqoBAQYttyqGPwkYRvSbWr9CdqgiYHyWiwlpAHSG75
X55lw30pADnygIPWkVypEeqw9WXm473uqbSUSl7JVu9sZAMSZa2BLlXezN5/yMS2M/kDoPdNBuLW
ZB0w7mg6raLpeqIhxTNs3YQA6Hqk0ssHuLZepcK+MGggRfhM2fg3bs3xGyokG8QCXAfmW2CSwFi8
JW9r866I1oHcxggwzOJOH/c9FY95cWlrnnwQsu1cc3/uLGVpeHzj4g2Tt9DZVCPaguVzYzwXgLuU
xyxZlCTgN7iZU66qwOIZ/AMltKjfxIh+Wu2FxR2zqJlhKQvWQd+h7oF3jVDWAm0wgUAEb8cpQmIF
bX5n1xbXkXiJqCUIdGWS9JqWGOiSgzKjY6redFzIY4fLleH17TtSoUZ7MYZXNK+TAoTSuhsAv0c0
ZtyWFZrdhWCuuR6F/FmPl+H0s9HfkEutwOUWVFmS8TIt7odBgKrdxQsLdjxUE0J74fXY1XdBeVkO
s4ub2zaJEdJHh9G/aqOXIPwp4TOM8beAbcWx1SM0oZaXndgiNNCHT2B5jJvYvMXhRjJyBIBksdHg
FgbMT62/6NpvlUxm9qT+yhPW0De2uFDHG1QlwRtk42ZK4cfcDqABB44jthi2llPyIgJKhbi+jbd2
Tk7LjCT7imcVjiJpg3rNS71cGFR9qYuuEtZ34W/I8fYmNkPhrgSeM11Xw5NGKd78oUDOCjs8Sx9Q
v1/p9SJckCLWUMq7oLnNp41Jxu4jWod2sP7aYN1Ec7wWoDwBkJsHGC5ZfVmD/lMQ/0OItGt3KbTk
bJYc64dQu2jN91r5biv7HiuMGG8706Drsta+N7BiVJCNzV6LfmpIyHTZndI8z4oO8wnRGpPLA6YL
fdecXWFgmhm2+wZvWEWRL8mE0QZCmfG8sy0koynQkjqHgacZz3GBBsGhdpr1oD+nigBYts+t17a5
LfEpUV9z4DU+z/Ma4zXwaD02OtOiBXE5AoCEKZ8L3FvuzSjxdJQtLf+gsHnRCeKh5ulcMGl37Qvw
UBS6OFqyjZD1tskRsWfFRfcLrILlKQIdUsJu0ZHq0HCkBAg1vRyAM8NzQOQ4O1S8yUX4DWu1Ij3Y
iHHG8X0sn0oNBJf6JPqlZEXlNpTYrdypyDvQQke7YEcPiYP3u6mmCGnpIPiv6uhxzF5t+dzVtIR2
Og05h4PMHLh3h+8mVfQM2X1oHbx2SpLKKystAR91HoZwm9apXYCInAwoWk6X3dTTiSm3bUIndKPK
YN/o02aiasurlKf+a8E6rMcdcu3bucm2Q35tGBCH9WsnN3eNggC4vmsNQDsIzcc7w35dtPZjlOvA
jtX2q5ZEa6CLbgMSFibujJGiU9Cv7N4159qE/gI0nYITiHnovdx/sKNqBA+QQOucByV4awVsLUiY
MkJ9Y4T9WyNOCOt6AUJZw7ONhtMQ2jtRVPeFFn73cctxKsHiWUhm4JrAEGjAxR0HAyT6wH5RwI0X
q6aTV3Q4sbYYD0qlPLQ9RXIJkyNduBqRFe3RvNiGuM5pEahiBFJQ4/0GWpenX4Y2qJojbVv4Jme3
6Zn0NVQs4EOunnRI17W1ENKwvRottbwq6kKgTOmDZZHJI9gQRHgRgspU4Ua23LULtCgPwwfwyvRM
wXnoEexXaW8nNBrgnDcXqokg3bhoHig0i93K17emb29Tx8fMzI9/ge26LwsWkNOmwb4zq8epAuYm
qQjfdmbj70WIJvAUSMzsyzHzlKgrX+K2gqw1ocwOsHUi15Jd9GOUUE0AUSHOMsnLQdr7US8X7cMZ
crXJDtANdnSJd0RjziFK8J25D3Ll1raDZOdnXXXobABrU5MDIjXVq6KyXhxNG5ErYskNWUmJLbA0
TnG0y1EbaK4dfu4qGawXbJJpMNqDsbFG038G4kBTQW+RTx3px6J+SP3GPswZiv5gJMnn5vFaKpB1
slK3l9m8HQqju1CVoHJtA+spe4BCbwntmiIv76n5KoXnIPWabGOYLiISvTQTEGWcG11SSAxJrVxR
w6WmqbgroRG3sfqm6zAoO+4PQAO8UEtXrYXlZRVNmoLOR2awZUXUDRTxURbpEPyzME5BYiAppkPu
INE5me+OAkYdoUyu2RaeeFPp21GY+g7IyW6MFlui+GCaNiJEcoRWYTCeKuuvRz15iSiewPN19jOP
nQlw/qRV9O9ghU2L4iFXbUN3vHAQnay7xccgoUFVotCoWhYeFngSQI5yIKxMCMb7YfwbJC6OwDi4
dua9wIVTiVFhjlrky3Ic1ibA5GZH8aT4FhnOfQ/uL4R+4DV9v21L+1c+J+9BRW+E30Y3Z0T5pFHe
xhBqn0GDIG/Vt7ZdqOHKTxEHv0JdeSpMpFAkqb2uXKV4fnXgBBpRI3ZXXMVGtG9DvriSXWdO6JVj
iBMlZ9ys71sS+9RwngHuAHuU+RW9LUF3HTZPm+1hG256m2e5E+xipIGjGC41rmyG1UDobA663Wx1
VX3OBnCSQH8AnkVeXCPq2EKemC14JVZ+zeMYNTgrvstq3MuT9jFqeC81En0V1AaVhgeM+J76Soss
igYTvfVtHbdgzUapQGx7ZxrUX+jRjJAzzCY3hx+qHhnWW5AASf2p9V3V0VdD9l9XccVKVUwfB8gM
qHjqSprQisiLPifpKqwiT8QmqI2Cm6RVqhmJJa5n2rKhXqY0txqJjBLFDExW8Eq0SR/h+QVhqYib
sHBMBIHbzEe20NXzXBp4SzaoanCf2nUJDhav+ZpyFldakVL8mrMFgF0LPtsKsbsau2OosrVBO3Om
L/1jinjo/FZBXWLgYM+NwDzKUHq/f/X5d5fSgNSCzr6vejtDpyuLU/pV4H79jqRByabS+Rb6FiAG
imB2WN3w1u3REC2cJuFssBGgWpo8HZ/K8BJDaXnwIyzKo6GlJ0FNZJ41ykFUlQT3StHTnLwYkqzP
U6+yM3Mg9QhI9K8aHdtvZNrsXi/dxgpwqBhCaRzMZIgzbqGBHoXXOHqGDh3suRC/YoC1OU/SBChj
+r2RlJgnN1fDgvJYAnTJ/+Gb9COyNUQ6g1p+hM8wN1PWRWlne0E6+g1GRKYPNBehjwCjgCL0Z7MC
JNgP+g7JyYL3gO2XeGu4tkNHMGPhAe1ET6GViMCW01j8niuhie86WCvkdhxWN8/7WgDJRWiuCs0C
F1WzGfznDukT5zHInaBED9K3qK/N1ghUDctlxSS5MtLC6n6j2F9gwdF0okdLO2udBIGWPC+1h7ao
a8rCalKlw1PSAlYCKRdqMPg7IPo/ZYKkKN6eTdiKX4EmqhHp4j7uuheN6pPYaqyrWVlQjRUSXk6f
5CJeIwo64dFYG0nHQ94YM9X5MceW6GJyDq1AgTZT/FzVDqmvOtnvNB9Ux/DU3iZLMJxqFAmtG1FT
yVVZ5NYC8ldKDNwMTcudq6QbWucRHH5ggyNtZ8uR23BKUqlTOGlNNL5Nwykk4r1Sn8abgVsOzHPe
cp0Nke6Pm7QKBab0NNRGkwrjYDf68DgEFv2tVWiOjv/a9nEE3c5p6yn6GdlODBG14W7t3i3wlNDM
OD3a/dQr08JkbWSt0VJrArLDtR1C5ggHrO5pT9qwJakSir5PGsAa9EojsWtzyOTDwRZKgYfWFMY2
veROsSLkFzO0WBKBdrwudVxh1EZoyqaTZTE+m5A5INLGRpxY7Ro4aUG1Nekbi/6s1vr0n8Q0zkkN
CjxP/R7VoaDtAU039GeAJVqlFq75bbWzE9Vc0WlpLUW/MDVUBHdjHPh8ZacKwFWhx9PlNe9R+D4F
GWPb1j2CejUQfFpCtpDTc+Y0QaNc5E0X5+O6UYbAaa5U3Uwzy+vCoG5g6aT6ogbqT6lRvvVOF8wR
Ok9NZXwT/GgQrpqqZirFYZQFE8NjswXUQMAUtL2zFlEdiYdG+H6KIKuWGGV6J5tSbcy1Aiug+61R
2O+yBw1/wrD4NVmwuzHjEH5G5zRUo5xyQhtGTvpm+EaiXQVJaFSUeAszBxY2VJCfkb7RCgOG/6TY
mVyMfBure/aTIRHTNqkHIUdQIlUI6JiMoW8vh9rvQVizopFGiEcBQp59FM8bUAzY9TmCL/k46n3B
mxbiGUO3wd3STAyagLWQRXFQvQIRMnKSM9CB/ZUP9AXwWZts0HmxHwPVxB9pNGiE3oVqiIvFNNs5
kvu9QCKZQxTYkpzkkmOGHQVAoGPZRd45QN7B2Dn9L2GkJkafNlaz48vUjCU2vbKdBK+kbq5q7Tfb
OpivGCELIp6DJLpD4rEwLnVTW8oGSI9wg8dqPCfbMI00/dIca+71inMckmFs8SCqWh5ZawqMTnyl
GM5SCqxrqVz2tGXnPfrGLVKG/MvTw9xG6T0fOoovIlmb/Q9bE+O8V4soRZ4r1GArIXNu+XcTlQUb
MESr5Tt97jKJqkiby25rBKmKZFqq8MK15yxCbrFsQ4uC6xg71T3AAAWJQ6fI1Yhq2FxX/Q5UpGwR
po1hDcGTp9Px3LR5A6lUAfQo11RMjdAz2np2VG4SuHHf5VxSPmUh6xQZhA7Um5LENMe/bTPLBuhP
URDVD4CCM0qJk69gHRWIxKleh8aISKf5RgrFkDqYB8iSqe8DYQnyYIhoHAFU2GUj5ubwx4tZL2l5
igVcZ7cFGQ1ebmYaE8Gfi7Q/JEjT+BqGrj0lMpSdg8anSZ+q1nhlS4rZB7ZGadG86GsovOTYgPpI
ryZzeleqHgv4QCrPNbA9EHpx3M32hWLkiUH7IcnTGN0kOQYAmsdxQuUeQQbE29ZB5Fe0SEsEgHRF
mdYGLTykLAP0/Zx05tlYyKmMQiAjTiBRGqnwpChG2/AbbNUNBcXWrI66CIRI0adoEaU0R7ej5tAA
z0zOso2ODZe9deByKD9G9g5luIHe+bbNsQi8VMICHr6ecVt4ThAB33TyEhVLGwUL/1KRBo1zVXW6
8F1CEe/ov4S9v62UQEwXILL65gkfkQRmV53kyOrBYxwBSenC5whRuJ9vpyQz0F3ScAGlelUkOTy0
UiQ4XYftT50FfSWaqtB+hnlTk2rVpsio3uhmp3YoNjlFtqkMFSaYEgMzoS/HO+xqlmgO3DZ942gX
5aAMnBqs2Wqf61VlXFTB7JeUOQKtnX75fm2nu0ifJ2oyeRvQdnYUdlTttw0Qw6Q1ajxCWpJZxZjz
+Cmss7x9YqsWsTs03N+IZGjdcM25PcUHkBQ+oMvRHOfLtmWPa6NdBl7T2nBe4ah0j3ltIOuTOMko
cONxUCMbHSvCfZAWEKa4XViw9hSUXc3yMIwDzq8ZDanwku5o18IWLJAuB7IIMsdKzGg46Cap4mo0
DTu8UvOKPs1AzbJf1z1t/Y3hq+rPONHpvNS4NRu3mu8n8k6j0Mp5N1eI19ll2uLXjilWuG7VrLbf
5kgkUD5ye+jvqMKmcpsZtg2M1bZbzqY6cYC0zWo7oevJCBDWBAdie4MZ19EuasQ8vvnjaEWbStQC
0fspScjcZCveQ6vuf/ayaLlpQx1DAG3qJYIu+aBdM5j4xhBGWOEFxVHvKe1A42SyAdrhv1YrMQCN
IaGaniA8RMFwVqjPGS0CxBOofbyCQol1rwCytbKHGX5sqtogASdqpNNKWoUJfqPVK/hlRTk4S4XU
iq8NOxtNt0QRGh/P1mp/JI1h4AFHLaLHY83JUqpBWiy3TtUBSFNojmv3IhIjQAUrkcb9HM20WTUN
3NRNggLLjSj9+BtkEZRV9DYOkKWvsglIh8BDxgQ4/r2y6unO9h0YV344I+s7AbhEhHk2ueJ4WbVg
IqoCS6XAxnK9KtDi9iHW/igakaTuKIqcv0799BNcvE2nGdx9solh5X1ThW++SW2EtU9nGbPdpBoi
eCUBBxWaBKL7gSKZg4pGFoImnagkvU70Ve+RRqzeo7TEYccs8xBCXR0VYMwgGKKub8QdojrAPXHr
NawQdQNlHCOk+gezxlnNFghNIqPwUKvWjG9dC6UOSSTk5pakHe1MxdSNlPKkgxqjUg/K5E2cMvzB
zZChk6MnLSiBRhZUGjnHp3WepSiEkZFhMhNVPGxWQa0KLiTFgb5YhHMerHPSTLmKhDRRmYdJoa4h
dyKwOoURjZlmiHGjt5CDgOZoq3lPIa9uH0cFzNQ6y2xEqaH4mMqG09xyLuNeqoMbm0Eu92Fgtj/n
ue5zPL8hmsE5nEzeRqwrhZvaAIyqhMAWUKnKD2Xm2ChEo6yLaNyQWOE9KYyBkE3a64gDFwK/5cAw
UWkB8mTjU5mEiBBCSyTDMVWKpJupT9XqCXGlvN20vMOSVxZk3txAMMojTxrKAmIJx6zeOcqg1G9W
MWCg6kzNEH6vuw7WrIaKePQzDVD72xSdBnAHsbNJ5JhloNWV3EpU01jzM6BdwyFd6aGxaIlVOTsE
V6f0WYLCSri3Squ/bOldDfvRV4v4neszZZHMExo1YN/6kOyNjEDxL/vIAkqwGnjp9SSHNbpplHVQ
COwpky263No0344G7rtsoHka0cFtyOV7yxTlnVPbto7HgBwBt8uqA5meAJ8b3QLlI5ozdRaqpNg2
etIs9LDZkSH20c/S9ylLxEZnZAtRbu4Oth8rWPta+DpQkEGPgjJ0DTWqLxXdA1xCOS811U6/KafU
HLelY6T3Wi0n697QW+CxCF4HbySEc73u6W0Yu7Q3rOCJDsXiVJAnWsCXTYIlL6GOnVBCzoxiiLY9
8Dp0Ibvaemkkz6WbEh3nHO3lsMiuwbVSGo2gSO7rdNRKtrlN2dzsTBR1+ypLkotqqO12GwFLGXbq
mCchkN8gg5QWLAfX3BU5gmazvVglpGNSSDet9cFfl1xy4YsNMlBC4jMyOrSJIsvuCTRKQ/YewO6g
HqMVHbrcXIRc62UAfbw1dFqc/+FHEXTLEvQm3C2PE5T+7ntlPxjNoh/ZuTwXycUchgEbK4FcVS+Z
vgk8I0xBK7Qt9fy64n1LY1wtRvSgKd3MyXPFPu5AcaUhqDkwD9IY3X//63/93//zPv7v4FdxW6RT
UOT/yrvsFqJO2/znv41//6v8r/93//M//22xMXRLt4XGf2E3G4bK339/u4/ygH9Y+4858H0HBYkY
/eKIDi+co0LM91/HME/FQMPYssBhCd3RP8ewhSlULYBzNfeorQ53pZ/CJRbe349iSqE6qm2aqjyO
YhqZZmS+4DIrnzVj75ePRXvxdYhTk2U5jnAcVfCj5dFA6A6y5u2ipkKm7ihX7VvNvPo6hDwxVx9D
LD/hw/fQzXrKh4grOd63e21HF3VDQ2AXb78OI7QTcWzVNFgBUuPdYX+O0xoTCmwJcYD/FTtOUy9b
g/2PXXFAaW6dbcu1coespxtHLiTZdeDVm69/gnZqNh1b1amv6yazKj7/hLDuS2jRMvXwiLjEgCnd
FK5cjzvkYda6izCWutNvv465jOp4tX8MefQBhd2p9NkAcJRl5aWUFIMZNpKv73K2bmmG54a4/Hl/
xmPFq5Yqbc0+ilcNqp7kOsoAg4utjBe61TZYwxFfyW2/hV9+Zn1qp3aag3zF/493tHrqLOIm1YPE
kw/J9ezlXnEVXXVb3yt3zgPIk/mp+cF1+fWknvqOVCU4aXWbBNJeltqHJVuKsEaNivwxiFv1kmzR
3vXS0byvo5wcmzSoG/LcsQyckz6HGdCIqWw8OLz0sjsgMTd7UPS2zRVAClpWbnI77cODc/111D/H
Zpo6+paGpTp8P/VoQkXeNUpd07hV0oG+mz7jOyrMbP91lD8+myn4aqREpmYJW9jO56HVwVjGWCPr
rq9OkfIYjTas9ppHX/ljwKRk+vV1uD8GRThH2LolDF1FzOdoJuO4SegvEq5ZesPlz8rcfR1A+2Pd
H0U4GpBel5nud0Qwb/K9c8h2wR1tYsinK6xxvcCL3f9hwOVY/bAGgf4LEBqI5dcePZa7aKftHI8O
Fq17ji/F888EPDOF2tG1GSeBUlgWA0T1B8HcgWz73F7+44Re5tCweeLxqTTnr/3wYUiKj+x8PaBT
qh6infkDDasVwt8b9vat7X09fafW38dQ1ufZGygs8tgh1MDV6T82eMI63Zmj9+SMfRjO0aIz9LJV
VUmMlpd9Lx+Qyfh6ENqyqD4dtkcTdrToAB7UXTkto3B7b7wsN/UlJPstSt3r6lJzza3mxjvMob+d
Wwx/Hk0m+0iXHIIGN5lmHo0t7ieBUMbI2LxuDUgPG1UPvpE7bPQD0unrdD3swu2Z4f65Pj4HPRpu
AM2pnpag6aW/LTfjLroEsLQCNOd1Z074E1Orqzr5m83lySj1o+01xTxTlEUkwLhTXRQ0cVSkFXSP
suBa3tOABNCWIEbrlvdstn3xcmaof35ZwjvU1Q2TVNEyj65RQ69aZ+wJ378Pa1RuD1BsdvHDsiWQ
HVhTuNXY5cD0PP3MyfxnnsSn/Rh6WdYfdqGJDlw3dkvozbBGMXGNJvE3y+X7upEbrR6Vdb1GyWQ9
wqo+oIFx5pz5c2cSXqq2rprClOofh4DNdY6FAQyjITVfA6xAQGvXnRvlQ3gmSz89VGloEJakXJKI
z0OdTGlFFI0MdzpkzxY85WgFCHSN4OYV+vN7pMdWMThJF57jKtvASDx7jC/nzOcdzDg1Y7nkHQMl
x6NfYBhp0rdlB5mxAVLkUFkukaZCoCcszqzoE/Nq0lETtmo7FjWUox1roUo8qonGgvbhyXwPQYMF
4/T3P96nIEc71E8KAYiRj5cZj3X1AqLLobR6Zm8sv/Rozj4FOdqadhrls9ovI6FXvMU2ZI1GbuHW
O+VJecODXGxIpNkeixuueebe0MTXwfWja5BGr1pnLcERjFkbbuop9+2qXcstylCb4syNeGJ1fByp
fpRnoq0zJxZs00X+M0vLi0kMINswVKjKM+P6867SiWTbqgVjn/fkUaSxCPXJXHaCnlzKnKd58fT1
VzsVQOimYfL4Nm329eetlnYKnAtgKoj/QCpE0zsoX7+OcGqBf4ywfLkP5xbIBCFTnQh45iWUkKPL
2TnzPcSytI6WHukq3hLScqggWEebqLArKen/YHizhch3UG6iXXGvbPJ9dc06vAu9xG08mHMu6Jp9
5SWPiymN216j/eFCEffO3RMnxmwJqQrJV9Mt8vXPY0aft9HapkVpeoQE6MATRlVdpI9/e2ZtzbQ0
i+sXcMdx9qxRYZIqjwBXAyKqBdW2xGMyxBjh6zAnJhdmkGVw4eqCC+BocgUONWAsB/gyW+Cd22Sr
b8MdgMrd12FOzNmnMEdnlGn1IS1eavR9Ib9rVfcC8MOFwXvmKDzxItA/xTk6ptp+pMq0xLGubIwe
PH+LiBkpi2qsm0uANdtzFY4TpwUByckAgZuwko5y2kY1yk5LehPoyEPY7ZAGcTX7QuPM+HoCT+2C
T4GOPhQiChZO6Hyo6Dneim247db9pbKbXH0jN9G1fM1JVpQ1NsoaD3/jxl/VKyyEr/s17LNd4KVn
pvrE2QJzDUolJxeoSuvoi05BqrcAEBaN4m6Fwybt299nhrzcw0cb/1OIo4/ZqKE1qylOZOO7tkEF
9b0NPeGGbvfLx2HbxbSQ8lH4VqH37iUep/Vm2JWevPz6Z/xZQDIpOMDLpLKuCYet+Hm/F36PfFaD
+7DYNgd5E99mu9TDIgANIU/Z8kE25x5K4tTIP4Y8OmIME+yUY4Nute6qt/AR1d5t8xRcUDu7Mjek
hRvFfR9e0+vidkBPxQWIffgnC/vjTzg62cu+TQLD4iekdeN1QXtvt/pdjKew2xhgqb+e41PHg2E6
vKxszjT1uDxcG7kdxTGC15ANrQAFrWxHr2fzdZC/Kn3H64n6ESFM2hOOeTSrndFKvRz5kCjrQa45
AK/wiq1/6z9ibzd4yBw+tO4LVF/yfHnINso34/7rn3Bq03z8BUeTWs36OM05v6ACDBegRFFmP76O
cGoml1tDtaXQSeqPxjj3tlOGvWK6OqXOurVWSlfTf3v4+1EslVuZDPpU0SCIwLb4jCP3k60A9I3W
TNSf2f+nJssSgMo0Q1hC1Y8mywZtYqpmYLm6fBPOr6Q/Uyr4q3pyvB4sHf0I/sPj6/glUiZq1us1
4nTTwTp0V/7+HUbgrdjZ+69na7kDvoqzDPRDkpTAb8awN2EgNHAB2XiyN/ZisRmI5PPfD2ULnb6E
JUn69OVg+RCqQd5ZG8pwMdaMx005ofTWmC3ohjFBY9ju0nOH44l3AaCB/w54NDZVaeiuARNx4/0M
yzG4gqoHlHwl18jJbup7nLCDbIMepgfg1/16sCdj67oBeFrjPXecu6Qg7+c2WAaLSo0a3+WVuiog
DANlRbrvTMfk1MayPwQ7uu/qUJNBXTDQppV3szpvHWFF1K/yMzN6Kg61Hb6fpBTxx+N08vHcaZRR
uKoi1xHqgordH+Ale1/P3am8z6EtI3Xb1GzTOdpcsm5i5P0GSA9d2FzoWQgLPAxKyOEFkkodhqoy
RLalR2/2Dn1ScWbvndrbUIJsaVF0pDVzlM0YdTIBrhGaO6rZbhTwLpR8+/UIT+26jyGOPlhsVsBd
S0KEbYh1RqgM0U0Pju0SmkR6iXDD9P51wBNfzlEdDhKTVhOMyqOjV7ZoXokQhWR8BavuCrS0an7/
ByGo05CMUEGxj+vBQYE/BsA2nAP7stoUNPoPeiKjtQAeeWZznfhCf6U7NG5VWrfm0fTBX5khOSgC
r08ac4290odvf38wPOd4ewiDmuzxYHTFTEOAzsjdIXY8K+XGqKLtNCWHr8MsP/To9F1SCo23tk4Z
xjw6ocYxz3p7ZiC+g+EZkGirf0h/OAAUQMpCWvoHq2Dpc/OFhKXpYlmWH07gkLzFoG8s3DkvVv00
u37ypMn8H3wdQRNsqR/oDjfx5yiZ6TfaGDOoDre0wXlK7TMbVDtxuAKJp1uk86xxVHk0bZwFSQE8
X7gQzqDQfRueARStg6vitadtmm2MTXNJxrQ591I8Vez5FHjZZh8msOIMjo2MwNYVmF4P8JRnX3Mz
l9fn+9OncnvSeoG+hqQvZplHwYocMG2soFNqbDEwc8dL3WOQT/P17JoHfY2i+ePXq/HUtBKMt7YD
ikCXR4eEgtUGOMGKayTBVqse/Qe99qdVVYz0XUxEkg1Ujr8OeeIgJLNWGaQldBLfo/dLrtaMXRIy
Q8d+Ci2UyiBdpIMncWz/n4U6Gl1S9UkUBTWS1wYOtY9ah7NK9KYH0Zk42vIHHW9qE483ypq0C1ig
nxfJaNYJIGoA2dZQrGdQdeAtJ4EMia1fS4SAZT1fgSLflCpog1I5E/7USQ+IRUgLJMtSm/ocHe/i
HjfggeiLwGDv4PM4rTVsZL6ezRN3NC+VvzAzXJLir5LAh51g4q4VDR1K9sbWOfxXbcbY1Ntz6+P0
ZP53nOMFYuWZBavnrzjydelktSsovz9Ry3XDM1nUyWPFpBjOG4UTkore56kTeWoFtWw0179KrgE1
rxFh2KUX2haBfy9cYwq9wn7b686cl9rJTfAh7tEna2SeUKyE7Tkd2k1+KX7jSZUc5Np6QCZlS94P
q22V3JjnjtFTcS11aQAAwePyEZ/H2wWZZna4mrgqBZv8UW6gob4ET+/ZHtPENdjOG7RTzqSQJ081
kCCUfCWdQvq6n4OmNpK+2ZzRjFzBD8WZbNPzTYFnu0irML9yf7Y3eSpdsGzDsXSOGd5rRyHbMdei
ONPpfe6NA+byrn0RrDO3d/E/uVa99PCP7gk6hYIxcrihwvZ5kE1foIleWoxpj3vFRtshlv4wu3hv
rnGlObN+Tu34j8GOlo8R1JnS9JCRu/QlHaKVHl21w5mrYfnBx2caCatlmZpGsd44Ojx9C+wpBDeB
EdKwqVJrZWfIAl4mE1DRWnej5Ey8k3vxY8CjtYl1ZkZFwtf+6mS3eyiMa1SBXArq23ZF4rLqbqKb
9OofPNucj2GPlgp0V8iNkKVdLM/BOu4VpUR+xXcr/Faac+nYiXXJHrDJxy3d0aR9dMHTUh0nJEeQ
HbcokFblJnC+fX1Kn5pGOsY892C7aaR+R+MJ6xzVayxw0TpflV57yQt4q3nxjeXZVyhqXGoH1Vsq
sNYZ0NDpwJL0nOtbZ88dPaLSSW0WasGCB8DodtWsOEt/lBtczL6JR5hrXgZA2oXzNp27mU7NKtev
DXTEpMp0jFdyKqXCUruEu4uabmHeGt3L15N64tjk+EL1ihyawszx/S582Ti9AupgruNH1LIZg6iv
8RVDYRh+wpmL9gTwgBeI4PCyNVbJH6cX+sNq1oK9AEikbcQ6eLPfcQOlnK5v0wscBOY1jnlu9XAe
8/DnTBKZ1QPoa2m/y6P1WTZ1juS/CRfIWYhUU/ZsNH//sUD1mo6VwSqBY36crrQhlOmQzBNMjJbs
0hLwquQf977+ZCeuWMIsdEmboh0mVkf7YFZHEQwjYfSbcNu+53tjjZVvsGoPQ7xCHs7cYlS41b/p
j18H/jNNIi65rZCCuicAhs8XASA+2C01pFSthJgfqI9liJvmoF/DH7iEhuCmDuo2baLuv4574tN9
irus4Q/pmWHVhQwoKbs+8PfYv+2cMy/X0wMD0Gyi9Ofw4v8cIJUg+KMekRGjsLaplb4jVQDfB+IY
da+tUpoP8+ybKC72269HdqL/wJRa/4+0M2ty20i69i9CBPblFgDJZq+SutWWdIOQ2jb2ldh//fug
55sxWY2PGHvkC10owskqZGVlZZ48x7R5qQIHoaBxaVkferPsEpbW783b3u9uOs/JvOl1PNYHvqjx
o/Od2+QnE4v7nboncdrfbPVA1nZ3KYKpoCcodYiJYtBEQT1MME7D9gXNCzynw0b8/HinA++kn2NR
R3mHpV8u0s4UQ1UynWNhMvqDekyNrLUmvV3fy5V1mIxnEsMci7qNGKTbSZrtTM7pk3XLEDW8ddmG
hZV1XFgQEiG5z2DgqDIg/DoCnED7x/FoNupGjFy3wi1H2wmdNlk43YMCp2FrpPSjrRG95hEC75Nb
dBvvgxV0EC0FxtwonGjyxzzSsaGQTtMUofM8/jOHf2GWfi4DU9PU+bX6e2v9GNQKSh7bH2AnK3rU
0RImsMFFKQvTFYxPDWjWxrlVAhlGQvSQ4fi6/kVX7l1+I41PXQZJS5lduHebBp56w4Kxd0mvrWfp
iWmL36Av9mAUf4weB3/JsouHTbsfE0TD1Bc0AIUfmaqFYFea0F44afQR9EN4U972n6giePGOeq3h
nvZLA6vxqgf9S/uwmWp89OJL04KPUQrWNL6+6cH5S/vCrT+fvkZ7tP/owZ5ar/pReFtp4pZJIQbN
XQrpPCP4OBw6j1rKSHewcXI+ZhkXqxIfvtyYWcMkt+m16VeVUrtm4Vp9dwiteeP0bCxGbMv1Pf2D
KIAlpEmyRe/n2FXx364NXy5GyOZHxDitqWIxTfVCYEfl/cmcgo11rFzyl1aEMDA1OKZlLlvmJ1C6
eQhK/krgRfgVH/IjhJiGq3wNlf/C+9d20OQmoqdJHFVFiOKJvjFjldCtxhJCnL8YMdtY2nJ6Lp9f
S+JCpk7t1mIQXzhdSjOhhNlkUEMkg3fKHifjU6VByAvDS6poG8ZWVnNhTDhPjB1G0phgrA5HH5Gz
XSb9uRGlli8hrsekQqUwVECf/r3qc5ae9LFe6D3FY1539mHpyuV/QC3l5i9MJd81e3t33d7KWQLJ
xhADRVSSMV1Y0Qj7fuZ0uu3NqbQzjK+pYh0WNrpks5TzMS2ifQ9mbpmNooUl9o6gqw61IYfDo/Vl
T3/QP+tfBm/JNiF0glNlBw4bjaXMDb3uGUIV//o6P96Dl9aFddYwDzXoOGDdSG7GEAJJ5DznaCu5
XPPG80UK0S+H7k3rExaZqt97+cWQP5nhjW2jwOlsuOLK4+diRYZQH24tI5gbpmG8BlgEHIq7YTce
413kFzfJK1w5N9LnYlccEKZ+ub6VK2gtLCvAjW2DSTcAfpcZWJ0XjTyrE3u5Nw+jzxjqrr8xj8xw
H/T76iBt1MVWP91f5hxhobVuVU6vYK4D7Dskf9qT5hvQI2+savUkLG2TJYfm7+Xsnx28U1Yvs1F8
OuMZqaVHuP4eck99sT4v9b5oZx19abP+pi6/XTztjEaRnzHbo1iWEL1QuJGB6bM2+VDCQCbt0i+O
a3q1d+zv+tv4pXqMPzm7Yd++dkf1ZquEvLZkIHB08UhPqOoK1rVaGbspV6CdnR7jRb01hjj3p9pu
VFPXskMqY2ws7VVSalvY2hklsMGYZMtDa2TYmZT+7EPlG/64n/GeSHGTfXyAhcGCOMitfwf58qxs
/IaV4ip1VS4KQhwlEFWcJ2yNGFTFQnI3eMMu+c6L7H0qgsGP4BsSa8snTn9dd6mV95ixzILaGlxU
ik7+felSWdy23ViQcUJmoQAAO31Fr8pbJjdNRjGezJfO7+6Nh8HXPOtndQjITIuvaIZd/xnL7l76
GM6l06lVKc0YH2ppPTV0Bg2p1KW5GcBHUFoHBYGsjfPz8ZQuVizgdiTX1K6Fb6z2AxykJQbs8k0p
vnWGBGOEuXFbrS6F960MgpfII0JHJp2paujBKDqeKrS3B9Te55vru7W6jjMTwkVhyZGR46poHXfJ
p3RERL1udEDDJry41y1tLUYIo2UPLfxoYSmER1iKgALY0An9EyPMgbyDfahJCNVpCNasQcmcwMsm
GGpNvzhl/j9YxpkF9dLJjTLIC03im4xzBw9gJn9nCHpjFR8DFc61jBcxXU3fXMSUFdAD6qhd8lFK
WvTa1KIT28DQ1hpQBCuztLVrW/aEg5vP5RgEiRZ4WgevnB05ud9OfY14Q3CfTfCwX9/CNZ8ja6Bi
CEaEkrfgc42SDLDH4Aka2q72UP40h8Y1i79f06AqS+1LtYDAQzkhhPtcylV1VCPY3/USyFWavGhT
cry+lI8JEDaAN1CT1XQi/bKzZ7doLqEdJc2Qh0BhCoMpFB4lTHk2NKu5p6F/ed3a2hE6tyasCJZU
RRkCrKGgAW9cvbfL6Pt1E2uucG5C+DZxDTIkkEPJm2r4+81krzE+IOuv8/D5uqGttQjhQApbLdJL
DMVRA0tq7nyWYn2jdrZhQ8wZ87Cx9bHGRqBGD3px0lAYtLaoFraMCCFnAj0BqSlGCj5KqgwIhsg/
/6e9MoSYo3LdGYPDd7fk5IuEcEnZaRshZ/VM0vhl2I2oo4iQzAhh7xxeSclrmvIb+nu+BNNHjeLG
9ZVsmVk28+y8dM0JwXYjxsyk/YD+5g1Otl/UPjc2bP1Y/rWa5WecmTGqFiYzk9XoCSRr6DU9KVr5
aEnKraVHD0n1T86lyQvWYuSGF5+wKmtOoCR1cnST0yDb0XJitKGfu40Ro7W9o44HloMEy8DS5aKi
EE7IyICoGyt3Zf5bDAs/dHAbtc0NK2K1qZihlqZxIiFoErjQd8LsTAVFTzccYYkjYpYGANECNc3c
PS26y8UYaFroVYMZHbJ8H742/dXus0cFRnava9JyN3VT6wUzRGHXPfAd2vbBssNMEtj6BRYjnFdg
lRaVV7jX4lfjDTX15TU5eJDoIJTjKS58aZ4CsAq26k8japG7yY8Z4Bh3zp/bczkrb0uuwbMfI5zs
1J7Mfp6gpO+tY/1n9wokGOaRmLvjy+BD/LnbGphYAa5dWhTu+jGqdbJ0lm89oxcZ3pwO+cG8H745
t8A89v+zOeFoTFyaRtewwMGLH+tHqMHuzJe3EhgNkkMbrrsWic83Uzj1qaZOC3kjPWx7+ATq5CGZ
/OvOs3I7qjIsETS6FqCaWN6jzSsNU5Ezp7Tw7ybBszxYn2DUhg1j43ys1DuYJmAAmFcMxhwRgjc7
1VwFNbInWvFUWDdwMXr9k/GbfdSfUK9GSO8herQjN7/XodLbnIRbX+hf1kW/lIokUaC69GeVh3pv
RvdhYSAh7fyYs2Djll6JOFAeQZhCXxs8six8Nj0d89ZsA8mjfKTAGa9pL/pmSr3yKGc/z6wsKz67
EtI6Aj6sYmV5ECMhBEPL5/a5eo72rXt/DwEtkBwYrNxg190sGK+t8Yr1D3r2A4Tk7eQQ2JOGH4B8
lN+8oMkavOa3UbIfRu/00NxMexmW/BsEiVDBinZblc+VmvjlBggRt2WIN0FMjyf5HimrigLMzvgt
91JKAkPvWpkb3Bmd36Z+dLtVjVw5mOy9TaN0mfeAt+By7w0bOtW2sfnCJSqnKkSSi1rr9aP5fvaE
uM74DVBLh7sR0h9hf6d0gO8N5VcP1rvn5CUMgXfVcCgph+Rn+wou160OWwtbKbOwqWdGhU0te2dW
Kxmj8Lv9Of08AU4y/fKeui6Srp5+I21ivN4B59fWKaQBsBDC11ZhUr6ddpEX3+rHaW/u5but2P0x
iSLIUR+07PduiSMYquIuSZDdqBB3+yIjJWf+KjXHbZvf2/5vB+5zS2BMLv2jzxTFzjIsTc3vZfF9
lL9t+MYSri737NKAcOdXCym4ldA3m6T+MEePOtyHmuoX1q+RGBrksHgmzwaTYoyxPA/VzT8x70Ai
Qb0I7I5YeKxapEQdNax9urUP5RQ8yMN33Sq8uqvdGcJQq84e46DdFeEET9+vBM3S67/g4wHkQBhw
ZwAWIPERgfj0Q4JGCmOKkEoBuYM6/B4G8daN9TGOXxoRMgv4DusiTTBCNqVS+KRsfRPunN2b+dYd
3/u+m3PNK4f+0uay8LOoPsBvPChoTPqnnR1BKwYleeYvLd8s35kuxKtfcv80/4OZLsxCG2WCwqKa
LDZKGfY/MZA0gqOLDWg/a/unqgT7YkRCqi+/0XopNhKPtQ9IBRDfIYyqIOku15mfYG8vRrn0Uzjj
UWBCFpai5N8/hppKMJNt+gFEa2EzrWSKIStWSr9UwdxLQ3ajNePn6564kn9SH2aWStepwfNWErxE
HqFWXRiN/x8LHALUXn4wdvJe20039cbJW3NJoDlQFDLyxEy0cOlXcBOcjGgsfbgryuFzpsGvvlFp
XyK8EFq0cxPCteNEHbhAuS/9mZ5l/xAmt6fEZpzR9JB08Pr4sLF/K1EZe6a2gMjAsZnCXTorZlIn
Lfb0g7af/ohvVQ9mO4/r4GnhKFywFclBbt3N/GHVBc8MC3upzKEd9IvhBC0ut30qPYDTUA4lj/lL
w+Rktnm6V7fWYPv4fFBJije6HvW1HKjL1pq/V/CwR+GXsLjN0AOzZclvu2xjb1dWSGxkaxWGeS1i
5eUho+s+QuKM4P2koSmd0WJATFbbXf+AKz0w21gAAjZHmcFGWTjKCbz1Uxx3pT/dDjuU2uFFYLig
PgCjjm4CeNqcz/kLGM9hJ98Fuatb7hZOZuUJfPETxJm2cETbC/nskqgJW/ZCzRDeIEWCwgWJ6ZJS
SDtaj9AGlC+q70AekN0Wu/EBkVu/3ihqrMUDJpoUfcGdaUtZ43LTu1FDsUCN8efPw85iL1Kv2yeP
C0pI2ozbK/kaULoza0L0ieHAbms7Kf3GV/YnMsTw7gT1xuj1u/knIlf+P2Cuu7QoBFUYMdqTpi/r
O5gL998uX9b3RXW3nxgr0e5icYL/KprMh9VZXJcMyBOVQ7KDldy8qfoq/nbdi1fQZSxrgenSPGaE
X0R91jN6UaWFrdavX6edcY9unB/8rj9ptxmTFPqNc0TObbcV0FfYEbBL7xaYM2hLxoEu3SWAqL8f
+mz5gOXr0loMDsNtdQRP7hdPy1vOROQZbsDJV93ss3237UPvADYh4l/8hCVsneUcZTjreVnxE/q3
8Kf2NsJkGu+CI4xPe+STFve1dvOdtbOfwk/zbvnQwWPqn57V3xy/3IgmayHrX3xoChAa+IQvf8uc
1gnAbb0EwVy+cA99i+ItJMuaVy0jQbzgGA6CF/nSRJFHVSiHTuEXjIom/aORPof/AKpvv88d/duI
cLm080mvx8Au/Gwy3dZGt3FzGHXlNgEPSdJBbxqe+Pf38dlnC9vETNshgGremH9H6wW0N0pOgW39
ZpxQMpAr9a1tZO/6OVkz6mhc2GDCgDtowuYNkOHbnYavDPWJ4ZgSbsCwze6GYUTNubuLFfW1L9WN
PG4tK4afDqQ+NU56UrZgVYJSy8kipvFPu1YiQXCYOzI/mU+os99H8zJysQ/3m/xna45yblX4hmgk
NFwrWF0qLG1PLTXxjcfRG3cN3D6nI6Je2wF9ZYMtSK5IKVXAcISiS++cg6xoyP+oWqCJvo+/nB6h
AyD9h+oBVkIGcqFZDb+3X9TUm+42n/8rydiCJuPj8qyCjFdYci7B2twGIz71uUXblXAEpVJL7NGJ
hf1tvzP31cHMXVs/oCmEusB173pvLAih6MK+EA3jtlRja45qP/ihlG58o3vD5Mq30cvCkiV5FpRj
O/UpDw/pcd4lrhf7/SPhaHf9Z6zdqmRndFoh66aOJ75OtDaXpllGi2wZ8Rkeh68L21nwzM4zep0/
AfTwr1tc9vXDupkHxir0DHBDXH51A/mKObC1GrWfVwNRzzZ7aaJxN9kbr5UVl+a9Dr6D1wqdahFO
PiFMMCnSCR3dCuGuvkxmtxzsBzVpmr8fKGCRgtlsKbaoQLYvV1RbkhzrEBf5pewgval9jbPhcZST
F0hAWy+eK/yq2Vreyu1ByZXn3oIQAscu5CaJnM+ylsW1HyvTa6Dlrwmiy9e/1EqHg1v6zIawsB7l
GDlpcNEB1XUvvsn2gR/s6Sn7PPm8bUaotU9GhAfgCXTCAet1uZGUqktEcJE+VtX8NozLWzS0k/zL
9VWtbdyZETGBTowTkplWWftSxemmVfcKxfPGzq1FNhXuMgqnMNLjGJcLkRDJquBS42w7Uj8gr+JY
ALciug3dW1tb8UHtiyAKvSQ09OoHX3KqNsLL6iqByvJOZ3CPaYfLX6B2eWE6Bb9A7Vq3bHmAqVvZ
/1oAJXSDJaftzHyLcJClAgkVs8A7+n362MJrsLAFm99TWBJ7Om6hZ94wCOxPh+vfb81JYIXjRmZE
ZMFWXa6sMpBw1lFy9CXt1R4Rwj69zcq36zbWdu/chrB7gaRKSiVhY1CkH6fsdDuU4+/XTawug7NL
Zs9KPkDdtLwe+1PqVH6Q656ZvzUp47jN1hjlqpWl1gDl8Pt46uVmZbbTIGo5V36mvUotcm7KU5j8
g0BLnKC+hQ9AYCRslpkqfY0oV+WrYJ0m/RbhHTc0v17frtVYBOUJxaCFmYaDdbmSYQ6i2imUpUJp
vM3vvhb5I7N/cBAW6GRtFk2WYCPeU4ukBAOiUIozh3NpsEoiBc2RqeLxt0xqpodhj7j6ZqFkpbm1
rOgvO4I/p1UlDTpvMt8e3ey4oEzLh/mY7dVPOc3k2bNuAdXK+9MR8sHftqlvVz0EMq+lLkU7X5QC
SQoEp9IesjhJue/bz4g1utPWHPjaVkJeCVwMkCkRafkNZ+n7qRjRPJq4q5atXGgmBshd/ouO/NJr
ED/ZuR0hpeuqBoTAYie7B7fvpbfm8V9ko1to5LXQB0gVjweuuABJLxcUaWnAID3VpjALXcn5Zclf
C7tydecwBVthdnVRZ7aEzat0RQkqM2784h4/JC9HIR5PlLelVJaD+mH7oMt6L+8u8NvLVdlNjoJO
aBV+jvLwn9nvzn6+j5aRfU97gCXsEB9AILvjATkCr3xZqjyhvwVEXitOvHN2/ftHCOfcHBt0IvK0
4f0Tf6HEBun05+KXdpd7bxoMnZ7hRbDaQDTsb9Eyrz29YBqFdmVJh5kxEt1HijIOYvOvEx+Mx/C2
vQn2/e0CKEEJqfFg3uoYd/evh7aVy2bBiQJnoRwjQxh+ue3qELS6XmO2kIBaG7f9lHvXLawl+Rcm
BB86cSwDJcGE8YQu4y0X9V76Yn6KveoVpQmPmVHp9+sm14o9pMO87tAdoXwvIjinYbRPzdxzKxyi
lxE/gpbkpjp2j4wTHhE6eRh3WsPYe3voniovO5Q3W1XvlaizsEoRu6mvsLOCOxdVMMulXMDXSvJq
Q0RXmCXgnN7LTx1Czj+7U/igmsX++sJX4ilWIQziD+1sMdYxuDRoQZiz1TXKcwhxH2YIM121kTYq
BWtugw2GoZiIYJJVWB5izqdonCPYp+PmMGTV/ViFx+trWeHtsW3SWIAd77oxYhvZkNNOz1qHChi6
AC4U+nexZz4btwY9g/q368Y+bhzTkMsbilzFWqxeHgO7d5KgQY3ETzrHTaSDrTNzNW8MvK8agRdL
wTEV9ASFy9Y6mQg1tXSw5OpNtnt37E00cf/2FBArOTMirARS4TZvMowkwYOFIFqpn1wjtTYy/PWl
QLjASwn+4Pfi/NmlWqg5N642Uz7U7fsijF9mZJyrzSrYSkBmNQ55NnxiuJnoZ12U25PVsxr9UPSw
ELjd6Bf7/m7BSmRf4Ag89lTgS47V09Y1+158uLyRLm0Ll0GjtNG/uprMgr7oEaKWruI7v6W3JdiX
2Mt+8jRlKHlodwSxr1uwn4+VCpgJ6BLDksnxIn2+9Eg1nyGFsPLSz6sFtlXmb0oSKrumHg5o8W7E
jRWMEZ0rCuNU5ckr8c5La8inG1UntcvtM96fTq79M0nQnnWH2k0PzW7eLREsdOPKlenZAfTZOuwr
DnXxA4TrT29TxsJrkppx77xZ+wKeuv6uuTnt86N0aNxsV311tm6JJYkWPjDvfVVDQAC2MyT1Lhet
yajU2zbJTfDAIKIbPg67+G6ZP6Iqz33heC1iLKGHZOqn06d4v4nUW10zhU+oFDWHsVIhHmj9nKGF
ToDTuBjlXbGXHsMHY+c8IOzrqlDq1HfK1j6vuBVReylKvaOPREQ42uNVo2t8aPk2yT1DdX+QRwI9
6vzkS/tzil3jPbPamnb/eB0u+ngGaMSl0QQC4nKrmXYJGkfv/pXdnA720TgsSfgWa9Zy7YhflGOB
FW1hrxMHyQob0tWwTHK/qx6RnvemuNxL9qe8brwgMv5+DGRM5C9jQurEQhs1NCJSC+1eUr82FQQY
lrWRPa2siJEk5lAA4FDmEKEVgRIppYEAqy+Xb5pM+xzxcqdCcLB/LKYtkP0KRAxkBfgKGOF5stNl
vvxMtTaM5E1j5mfHEWE45WaBiCn/iH590cbh3MGFSb1NLLaFQacGyanN/GKmSOPw+ERvekgNN5S3
SBtXHu8XtsSaG8qnlVan2Oqldjc7nWdq1b4NAv+EwrEDvBig6ikDsz70ByvoPf2EyFVXbQ3gb/4O
4U0fwrKmhzK/49/5zM2CMRy9imq3ebc9yr0W1NlkHviQ3DLSJiY1EUq0oxI3mb8QeTAij86UfUye
UelhUv554TlFFPkXgq715kjnSmi7MC2cjTq1EKDVMT2RH1qQOlYAGk/KxuFYCWYXVoRbK05to69H
rCTGWz8znKrLrp7+7Jzv17PDzZ0Ubid5zrsQNQjc9Z5U10es1tovePtqR9f6S3uIHpeLYnmSbr3P
VpbIRLAGxeLSTaBQc3kilVyu03iSIt9po90ofW+yyU3H2j3l9UY4W4k0DpN1aHzQAAQqJlhSU2fo
GXeCUV2pvoQ98sKNltIT7yi+G/0uISu4vqsrPgK5Ie1bKDUo4YrNn2yuo3mcbMq2aPFVx1R7M+ON
D7dh4h1Sc5amot5zSsYBE7VxJ8c3thO5EWRZ19ex9onO1vFeYzszkuTqKcrAhvhp9ca73o3r0663
rF0T2/7ftATEboEOsmULAk7sqPfVEDtpVCe+kltVxYxSJ4d+1Oc5FEFqPyN33skItl83uhzVizv1
3SjIPtLvpZMlhK04TGyUpZvEn+fukf28NeRp4zX54TMtJmivo17LVCSkApdOXrdpytBQlPh9UyGB
13hWOblzuUXh9uFDCWaEoOTE0ZjUpxhvaIO9Vsyvep7s1CrwW3WLo3R9RbDAkl4C2hLLKl0fTLVj
hhDE5bVi3jlTekKMOLQT7W6YEX3423U6lgZQd+HkZnidjsjlDtK3GgOpxDOy+/E+B1QSHotH/Wab
tmhtD+F8WOShFn0mXTBU0FQ8UcWK/aaTinxXywlVfq/M8wpx7rlEzmY/qkM97q874cfy2LLA9zCx
DMvRu71cICrvkP81Crfks/0ZqfsdCOj+RqfZA4vboX5Z2Hy3cOxra11IsJg9QAj7Q7MYnXK77AM0
JorQdkcmvhybwSdb2rf1H9eXt+YuusJkEDp8yyCCcADmZFYCfUS+XVYQRc8z+fMJIg+mTexP1w19
fFCzj+eWhDMQSsFQFlC8vucEKSwyrwsGCvgRWYHyRXcBlZv7HESym2wyo36E7L0bp/hBdo5cui4Y
N+2oc9BcjGmjaG/TjpfHLYyXrWsdVJ8y4Nb3W9/Vv8wt/34WmPHgUbITdrXLnlPJuu3G4DAa1oZr
rsVHHZ60fy9q8aIzK22dRfpEZPYjpfgtzpsHmmtb4tAf7uZl40CzghiBGs0QmWQKOdPKCO/z67lz
9ebZsH/Zdu31PT1ke4vMa8OYyCNjM1ely8gu+LBIeWUtuSkzRsH3sv2WTNVGBre2eZAwwvthAkmm
Ynu5eTCNSHk184laZM12QWhIR7Mauo1P9LEEzf6dmRFnUxWjpSFuYkadPEXfVccchXTli3FyhzeY
iOV7qFT88tf1s7YWPpYJfyAFHGskiIW1mfoMqADH6GLT7eLbIJ98Sz4xpbVRV9wyJDyuoXZN09rs
Yx9ppM/afAeRXFZlDzqamddX9LFduOwj1WzIS4CcgIW7XNLJGjN5ruXYTwkb9eMEpxKi9wCY+ncM
k3lsduknpAkjH34g6ZD78SZabPEIMR05/wnq5U+Yu2Qyp4ifIN8GhxwANMqx/410whJyr9kRQrJm
tOlgjtjhrf1ndZx+zHcLZdToaZkrR+42PPRjvVvYXCE6ygWHZDphEZHc147p2kUE1LpVESPeqpOs
Hruz7yhERt1py+6UY0pTeHqnD7X8fN1TtgwIQVGXpKGrGwxU2ug29Vu7lWB9RMMLuyWcrkFPjTBD
Q8tXns0HKdv3sHvFKMy7hZ/+WOiDpvaWES0m3OCU9ZPb4rBFlbS1RuHYJVmfZWO3fC/pVoHdeITO
8/ourl6YCzsutSQNOWHxvLVyWVt5aBIe/eZ+eLXuxrsFqKz9OTxt1wuW3/vR4/8yJpysOIckZkww
pp3Un3qteqMT7+OEgc/ShnJLPTZDseEmqyapvDoqgZKpKGELpW6wgjAkm0yzk/SkGqMNTkltvKGe
5Lu8V50/yy4M7yWrS/5JcOYhBcUedj8gXcsxLUqLzrY/xNGBOqw7W8+aovrxvHV3r2UhsDb/x5Jw
FPq4dspSxpIRPFSG5Vr9DxCpu+uesmVEOA1TnphmamEkjCIvQRevhsKUl/t1K+sh6mwtwvfKBruL
u2XX7Ex7GKfwS64ltxolvGpi5is0a5eRjM/yPECdfoojD976367/hNVDd/YLhIShiGOpypvluznP
TZW6ZrPxlNrYSTH7qadT61Sg5Hy9nen1T8PNROWl7YKNN+/GQsQx/dqqo6EasDObYPSiV83+dn2n
1oPHX1vlCOc5iOWurQu26gTloUkLPB+O6vduP++Ih9V+2hTJWP6HHwLImUHhykTVKE+cFIPln6hP
gbVpb9Tnzgc8RB6wRXG2+iI8O1fiIEmekPPkp8UTQI3rUAVTEQv/0B4JkIpfA1iirW+56ZYc+ep3
Iw8nIYerFfamy/xDN0ulrlIeopmO+o9Ci0za8MAtC8u/nz0oNG1Kad8vFqrTzylLXmLnb7dvl8uT
kdCFFAbYnNhWTdNGH5PTvKTdmasHDhWQ0VPC/9WMEC6S8ISIQ8hKmqiBQ16Pn3j63jlNuPGqXT2z
Z8sRgsJ4yvsuUZebWIfYwng2k6+n4vP147T8VtG5eaMsBDrw9tki2YRkGOGkqkPiR1WQuHbp9Hfx
1KaFOwdD+jkvlO7Y1alau0MbGVtdoLUFnhsX7hCYbqyFHTjx47j38+KXrSEBkP+8vsItI8IdolpT
bJlFn/hD02f7tkNRIEy6woCeLIsC/+8bg8OHQg7nCPS/UEeapDilCjcmvhUa3jRMod8OwNnqdgtx
vbYqC+WERY4JfxeJ/cwpt2YrmBNfNe/k9FHRGT21tkrAW0aEUBu2g5zlpA4+R+2HNWkPck9DIK5H
9/qurYWG88UIwWd0nNKOcplabBl6o/U9PL1cN7C1ECH2DHN6khqHhfRpdhtJxm7k4JpkLdfNrL1Y
z9ex/IyzENdKqV5MKeugHObGcbqblZfOAagynDZSlq0FCSenlyorGGUsDX0MMe7g9jU8+sqv/209
wtHpBrMpEPSl/NrkjhsmculKkvFDisHsSdlG5rC+eQzi0heiHq8LTtDnLSnYeEr8pLTvKa3ch5nx
w2mHH2Uwb/Volh8uRj3wiAC47YWmUCycyMXYxgnkcb48zOC339rp2Gt7O74z1L89NMCddG5KqC1k
BWdHo57s94Pj0/MCjVgern+m1eOjO4pJNFCh8BKCTo+kZImQILGg+GSWp52RqxvutladoHf+HwvC
Ik62Usd1iIVlyH4RrB/2wFc2cdurXn1mRog37RiZk1mrxBvrV9E8DWXij1tay6tFs/O1CH52mlWd
3iNr6fenV+W+RjkLejq3PJ6ODXhUuKw2Nm/TohB97DpKuSw0UMYMWVPfLEN3LNzgCAb4QCGEeo9f
HLaG2lfz5PN1CsFIkxj9RIuJm/14elV39WGRSJ+96f6/If5ZP1B/OYgQjyIT+t96WBwkHdSDpM+n
584uoAQP2gLwTQW/mtFbg3/d8bf8RYhPJb3ruZPxlzb42km/W81bAgfgdRurCfn5PgrZnlKofRP3
7GPwdd5Pu/5YPTmPscEoIRxRiy5fRrmQYaANs4sbfgxRf+2okPy1RjnTVsEsIsgvIwhBBoHofx2c
h+oRzM90E21EkS03FYOimZclhSe+IS0hCGvC6KF87CADSO+z014ObqVDtgv30n5jocuhvrJQsRE7
5llRyjy4ASHYt4vmoXJ4J8dxodDwNs/iqsswfgLyADkYRxwFttSontAAZZHTo9F5qheh0+Qts7H6
C1JX2vcGu8Umfd1qiD4zK5yPZoJyYNBIQDqLcQP1IWd88vo+bi1MOAtqIjX/SnFsqXHlBMiG+mJX
0UZNfmsdwmFIkrmVnZLbrItDNzk9DsHWVbNlQfB7a2xkJ1juS32I970UPHTNZlt51eX++hpiMQRF
kRkuXJyg38tePkMFv1Slu2/an9kuft6KxKuJzZk14fKM8tgMnYkVldW8iwLtptDjz3Yjfzec4fV/
cgKxNgKd7KjpMm6mgd+rMvNuqJvHykYS/rqd9cvlbE3CJVrwIsmNJaE+vTPbJxxbeXBjb4HVyTfB
Fs/khlOIRREllYwkXB4IqVJ5c8X3KrONOLRlQrgu8zpioGrGRMbjV1dD1642zs7GCXWEGGDOxhDy
ciSnMdMj/TVPan8V1kbN4P/zZUwZfu+Fe1ecEbFj6qXlMC1fRgPzm+zzftcz8rao+BnfUYTf8ITF
ez+E74UVD4YgRATFHn8RKhXz7pyl4KFh3l/6Ukru+C7DPd2kf1vLYEmmz4wtH/HsgaUUdgRGFmMM
A7sJsAXbnjf84COeUbAhOIJUZFqnJ9xH6kHPd4tY1/yrpT8x3xq3o+luZ70f4amCRcExpNIcrLHF
MdRDcFhiUXh0Du3hH8hWCoaEO6KURyuvOrZPi2U0OjU324p1q0CM8y8kXBC1EhhJo2Bimrws24/f
2siPbwAV1qAzRy/8RBKYtPcTKqfbrZ71E/aXLwp3R9NovO2H5QxnuWdWP50ycftki5rguhWGLy+d
sLJDLTSWt7csUyazHkqCRTf9sXGuVvO//7g6M3SXVkKri5z3W4P+H28UuCOoPIPpciPzLrppHzLP
erlucvWRd2ZxuTXPDteIeqtaz3w6pQnuZqQoTk3vt3TbGVX3uqC4qWYpRZlvurlud3FvMYJAuYBq
JV0rh/maS7txleYgOFNysLx3S+VX5LzF3FjJ/PO6ncW7P9hZSK5V1ITgEBBcs5yioVQsNaZh0Heu
k2XTgcr+eCj7yXwYI+NNZfG76zZXXw/ACkCeg38CFbo409mm6nJXDYmm0Voq1FutHDJ/Hk3Jq/qB
mWt1SaKksLuDZc365EjWcK83A++z1tB2NqIaO6usms9drMxea1dbEJ/VjQcHtigsL/o/woYEp8ga
K3Q0KO80mQXPcDY9TGMq3cNvEB6ruG83SWnXMi/moplfdBTIskSvjqtBD8oMxM/S3Th9gZRlt4hW
Qwvlq3dbo05rV/q5McGhk7CI+skG8VO0IY/9+GQw11UYT9c/8eoumoAh+Y9+rykEnakoqnnSaNhM
sXTbGRQV4yK7N+v8ScnnrSx/fUn/MWYJsSec7Xo2c4wt4sqBlbrWpgLd6icicQDkuVACiJ8oKCP9
JPfsWlhDTwIPn0fMQZzqKPuQAB62GLvWoim0JOAAkA614by7PCAnp2ZUX6LSE+TND1svfmUBcxOl
bH25/plW7agy4/LU20ADCPF0ajsE6U8VWXgagHh8G3oVnuc/rhtZTowYYuC1ReyJsiJwVeEmN6ws
a4yhID8pNK/KnibY+yt04W3997a+y5T9dXMfZ/m40M/tCRc6DFO9rfXYM9rD+M287Q4g6r3yPojc
8t4Ca4N0YHdv3kw3KOZ4142/KzRfW6wQPiyUhUa9WIy7YNy/2g8NoMc9HI7+AIxqSZzKQ38nM8Lv
6m/RK1RfUwOHfwp/yRb/0WrtgvDKviP+wbteCLO1qo1hkku0nZ/K19NP62aZdYNyC/anNwZ9do7/
jxq1jLfBswXMD5yfsPdWZ56ioSZ6MvfiD1+sf638UHvNr5PPqBsspM/R1+t7vprdnxsV9jxHHRLG
YowO3uQtsy/znU1OMO3f0/vjdWtrwYYnBAjDhRKJmdjLo6nohVmkYcZT3KmQWv5TNbeGmFYP5V8W
xIe4VNqTHXdc/WqzX+aVJsWAZzffOiZbZoSzn9amE8QNZpaJof6opmhNeukf1W8NOtjKg/KHTIgr
PWVLL3Qt4zjbQPE53tqhrpxU7Aa1eUxP/WPZzdzmsJHoZMSRvuEd6+bI4NAMQGTz/0i7ruW6cSD7
RaxiDq9MNygnS/YLS7Jl5pxAfv0eaGpHvBD2Yu15mXLVnVKzgUaj0eEcjdmvvFmW2SkgbpEld+6e
0kpyY9KiXeWblhCBcfDXFP3OFG4OB4D+vg1sKrXF3AOMY5B0z2kVf0YOtHEy/29s8FMM41HluJwN
IC8jKDWHF6UvcU1U386L+MoEQL0oXq7/qwpzkpusi5OPAFTfTZe9fCWDxtoz0Tmwt4Lkuta9Tt6P
pScdy/DPB4QZ2cyB1pu4nOaipAda9oAjrPjaXgOUg6ceQD7wrf6uym7hlYJeDL6/RO8Wxl+wfeji
Ot09Uy4Lc07p7vn/NNEkzmOe/VxuS1zz7Y2t7fviykj/JjkB9o5/xTKX/doU0TBFsFBaR6r89UJr
dxaQT/RQ3auakI2ed0WhyoGKGOBRgRvBzmLl8VhmmVNW8NHxPQXMqO8qH+WlZ7yxdznYKDGRPAVA
5fOhddh40qG46sL/BwwKNVPmrtx+CFuikyIdz24bH6LdlN8mvIhBrPPDCsiRkj8uoep3OzwRBDc0
77YAhJQGmFIbYJAWm+wuAMs+K/VA4RgnHwseJiHQnWKMngPw0hfCk3BcAjB1gEGIKJj2PjDnKDdx
G8r2XMKW7Z0pBf3v8Wjv9Ne5xVXVonVqvIq+O156sI5kh7eebgRrjqJbgy51UXTC/RZ6b9kUZuEL
BGPbS1nSqUPp61N2mPsyd8H4m3pZlb6f9x4CQezOLsSx8m6FY+plaad10V2pdffp0D+cF8Px7RiQ
+1cfdhovx4OxKsYRWRMQ66lO4q8A+OzMY10le8msduel8ZXSVcBLAf/+C1lzks+EdC0p/Va9Gapv
g3pokp/nRfBexsDxQ+0d/OCYkmNDtkmponRa4xJJeBXAUtaN7FnhugdQJqiLm/vMzYVs1/QCZE/h
ViRzmWCrgBShQKS+6yggaDCijC126rzDvhXDnINMxsOTLCnuqragXauwund1aNwhid3zi8iJ0E7W
kLk9pswmbVlCUjYoVw26jaZuCf+bCDaokNVCWdAC6cfW8M1alj2gjwUizq8XbqTTy6iRVcOZDGzL
WL1XOKSR/S3rVm9aRE7hY+7m/zYAQEmeSpqtdYlRFAOdJ4BZrXA03bgDTG7/un5QZ6u32i6/rQI6
BVH66g0BNHAewlfdTqA9wzBNKMq58S5iBXhKwImF6akYE2W+yGgAAyPJSAuNbvma7o3nHCXe8fsU
WHcUSsK4FaVoeWcbr2AgHAF6QcUg56nEyo6azAGjha/Z685SW1/pye9y6kUDttT22LVG8EuJQE0L
bxbGcDK08Sx9q2G43CnctjjozejGxrMWPSf979j48cdmirkdoFgjr4T/fnibTTjaENLOVl8Asj4p
95bRvhCD/Dovgvfahgw4RANFBhCrMStXzwAcHYyIxmoTYCQAl39FBhchjJF5ve7Tqc3IRRjxY8iD
+bnRgcQgiIY5J4WimYHOFyEUZUs43bvZ1sa0G3PYL8muIuWmHRO/zWDIo4CDjFcFOZFEPc9mPWNi
ZNFkzB0GU9NrI2yRetZdctTA4jSgR0bYZM2xlhN51Go38oZSTwGpKeW+vMsmt0w9+7e6PuUBzQ+O
vtXg6eSab843kO+Ot2JePs7NcCKeLvxGvE7MAZDCWNji8E+HN7Aygv9HqUe0gexxrxZbTzO8kmZv
Dbtb+2oN8ajG8Fxo+/pNbyAWBcJrKHJ8nDN/oh5zT6S9KrXEigo/jxrXNq47tCCNw8P580G/nTnw
6D4DMBxwnRTg/jDGaQ7VrDcEa1iVQCvNe/tGzoejZNiJ30vNoa+EqD/0L56TyBipkfZ53HaIb8vZ
bx5p8iv32hfTJb8punfjiV5r3GXcaMgYaQv0KqPM0sIf1Tw0zGTn9MNPR4ke/9tCssZo2XHZ4VHo
d5YdyMo+BlKWIk1eQV4X0J+cF8aLw7BtwKv4wMd32ADWQnN3XpXYtq7GpLtLi8bI3FEyG68+4CMo
AEh6IwIA4V18J2KZq9iM+6jtF7Qp2E/kp42yJ9mvAByLkG2mbpTy9phJeF5X/v59qsq8emOjUONY
AY5S0zyuRgFm7/vCev5vMphTUHZZQxbqSRT5Wp2+r9Kt4nSCPeN6kc2WMXYvq6NVKWtb+Xr909Av
nQ5oP5gHJPCR55XhCvogh0CBCM8oxuCTBPV1ACcBJ3W5rii0ZEd8g6yuo0nBeUlc/28ZOnpK6JOA
nUPAzNooLaaO+yZP3oCR6FaNFJA5eu37zGvMi1h0yLi2AGAJ5G/BAaezqvW5Bv7gHphQ+pqGTfFd
mrVgyt/Pa0U3gnVQCt7d4GwCkydGHU6vFbk2gCdP8aAazJy3auK1uiiFyhMBiAwToOqIZ/GvUxFN
SZRF6TOABfWYC1KrHoSS6NL/cz22QhiPlFRmsYxV0/upkx3jcj2Q1tz/NxHMzdhXE+k6e8I7WgPU
dXSjFILkk2ihmDuwikmVtQMyAgUKgYe51ctruYqI6Gzyki4qkL9klANlOvzPbEhrKNoim4gSabI5
3Q/JB4Vyeahvs+MiBBjmmfFWGrMzvaSXwF2pS78cinvcF4tbV2QvjcNf3RMYFaXgZkgloX/y1NDy
UqsUfbUAM/Mb2K957yqXtL1IgsPOVdfu/OKeopWI7lxuJLqVy+xbWfeKNdgImfTdgFfa+lak4DMc
AJCC5tubwvRyWeD1uGu60ZQ5tYtURVU3QmIdAxQr6txkLV15FFoKL2ACJiVlmDcUjKwxcvTVrE1d
h8kvAGEOMd33g6Y/iJfeFsG6G33QNXod2oBELbcfPBasW9oI/mhI2kS7qlMvoJOCYEp9azpek4X1
U/4DYSjtg3XLK8uTkZNUX2hDfEEepycaBCQ/REQp/IX+dwE+5nI33zEvCZGQ4MeRjIsDQCOPmeYc
0sj5m5P/uc4fJ3YjplM7jL4N2E/bdvo7Wa+G+0ItRbxQ3N2kiNM4HhqlVDo9H2tuxV1tSTgfnTkE
SSXv6gEUcqYRZ3RahrijMwh8Jg+4ghJUAkbVUBQDaC2nMpXckmKjgq+Jfkg34yu6p7GHtjtdFLK7
oo3a8DBLHL3N+yFzARpw+TFoEJx33NxN3HwDE4xgJEXt5yXPUQgarjsdvemjtsZuPYnQhD7M8ovZ
biTRL9ns40qIZRIHZkup44z9tKetI+NhEM6hcK+KjSDGqRp5WujdiNjXQLc96G0sUf8sf810DAah
JQisVIyAQTVifTXywk/tOeim+HfVKXtFql7Pbw39M18X7FMM47Lnfop6LcKVl5TjsepzT6vb41AD
mbUZBVbAXzKASQHHBykYtu20msbSzPqi8K1+L8ejt1SmIAbhrhkFWlUB6g7sbMbWo76pxoxmwOO0
lD0TTWqPjpaoh3SI1l/n140jSgdurU6rBxYAHOjvG0MbIr1PGxnb06FKkVrXbQMgXXkRXDOc3QHN
CyX4MEG5gkjwVEoK+gjVTJTcL8kPLb6YY/OwRoobDSJ8A87eAH4LeLwUElj5Qihvg3HIyXID8OJ4
/Xd4bQnn6XgLhj0B/hU+mcLDn6pS9Upa1yUkmE10lZDiVYnmb1ouCUyAr8inGCYUqPKiaoZez30d
ebco0lxF+A7hawK8aIDBAS+S7der0CU0AE4SRyTNgJGgND8qO692SdR9/3Mbw1OHwvgDFwM4W6dL
1iEd2kWoOvtjV3hDE+2zInfzVrT3XH02YphbCQnvoUJ/JdDmwcEurW+oirlEez6vC8+SKfcloDyB
5gL8gFNd5gHBdbyAdK6L8Q4Z7tZ59XQJhBd4x52XxFfnUxK1kM3JzIwkzvrKyn2rlN15lNx17MKm
XQVo87wgHkDBn3Lod2zkRCBgnxAH58jT/YPCkAMx3EMe+0A57DWBLXBChxNpzHVQqclqlRPWD7Q/
uttoy9EobM/pFNXViuqnXcQiyCuRRObARsDLnqwWEjOJBE2aemqTIsxVL+ThpSMC9fir6YBTDaER
GgsNxj6GGI0wSQEUdHk3BktQBmAG3WXP9QG0pU8ihlmuk9gIY0wkRr2qjpQo9+38AQANgQlS1r8w
QhRGURdFaQP2fmocsh03naajwavNi6slMp5Ib4fIJQjEcE/VRgzjIeoYgd1gmo0/FY1nd6M7dW9j
UaGjXRS68nKAQPz+1IjxEpIzK7msgXaMvlnnbwqwpmh0NXmU9FgLMBUV1gKfwT3JG5GsTQxJ3wP1
Bttk9rYnG+utYWWGl5Lm5/nd4ipHwUN1HWlpRCbMMys2iWbMBTJytNfFzoELSfb6Y+E2pW+PLgmq
I1Bxal+IbshLceobwSwYRDlkM+h5gaBbjfAiI3yivMcrD0SUuluVvqPsCnSjHEX4kCKFbcZw0CkO
LJcSaU4LNoNCVeUniQt6ib3ljT55jS7olHMiGN/nvdNPtGVsyNEygDBbtGIExNRwOOTHj87El/aS
0uH8VU3jRB5jQBnmuBe5x7ZSmrSi+J6VPUB2RZSiNKRgQmhIAXURym6oZrLV0n4qVjI62EN7bRJP
6ukcP9riHRuTwArGnSLlAmdHMCnGO/lboYwLS7SxN80J3bINMfwisfx5vhg0CS9I0XQz7x4A/LYF
8gQToQibPcwqsIHUNbLwGFG8s5V9M/4m0bRT48jTJFG3wkcx++tifkpj7jmjtONYojl/eqsqPvD4
myMBPff38kATDMBSh510094xvL+ogGEfP0UzF56T9KqKjkVkkRSrDOzMsv3cKIaj1VaLoLmO9yrH
8x8PciTLgG9uMrJmRe5HI0nwIsa8f34RX9h3DhyNH+//oQV3grx2gchvoqm+1Fz9YkDOZfjzSAkl
fg2zLoBwBckMczycCQMpa4wHWZVYuJw0P09kL4La570rx1RPxDCmapSOk6dKiZ6vqXBRAvQ7Bz4G
M1f2NAlEcW6ME1FMTKaNw+CMCRzn2jZuMcwesPVWbRasGw8M7kQMY6TqaBZq3mDh1rYP0/R6sa+V
GtwCoFKYcP668Vc8kBAkoR5phvD8avIycyfCGdPRylgaxxrCqemAqGZ8Wt+05+YW6HehCfIWbV97
9PqYMDAzXamDa+DfTSiBXP78l9B9Y44qPgQhjomg7SsjqLkUcksKtLXp6VU+lR4Bi/N5CbztBD8N
2gXxcKSMnadRlJMAXSjpDGRZyT5ONLcxr51ZhL4iEsK8GGNl6TpCURQ6PTBLfQ+KwUMd/0dNmACj
BFFnWUzQRM0Jnu892oevOyHkD69NGTx6/y4Ym7Ud9WlaUEFDe/c/7SdgEVRR5X4DwJCyMz4AVeMb
UnmlMPXPO+RbyUxAYRdyVTktFMzQHVGAWEcLkbF+NuG7HkxXB7B2sUsbv3w7byG8+wIVQZS1MBwE
jhg25TMuJMonCmGi7zDR7k/1DW3OkIL2p4UsIxCvXvAworxpkrAhhVofa//IZNk2GorQPspWcQp0
o5gqtU6DOG6EDqY+yrx4vJFjJ7AxLiDQlHrjc+IYpzMV8aKnI8TRefo4DnsvCQHCp6NDGa2Qhgtq
KoHR8vYUuTQQqKCDkHLMMsdPSSqMMCFd3QzPjVwE+fRY9AXqOqKBap4n2Qqiv2+e0qhc6qWmQRAg
jsHx856K+rJEAph7QTdKIykNCCgX7bvZ9JfIT4pCF5EMZn9yJ2lsvYGMyvjdI5zvDdHtJtoPxh2O
6ZxUhUXLXCvxqrYCO/hPLZs9aRb1WvF84nZDGJ846o1WDBN06XojbV1rmcdjWhbNTlkyUROgaN0Y
19g4BLV+cHCCWPpdXuAdl/vzJ4crAJjddL6WEo6pp9alLbUd1Q4eyXWa+qn5axX6Xe5yYciOznei
VZNN1KVF7kxphsSWUQJs2fiR6oDiSURwujw9kEHFJC46++DzGCNOMksBZToANZQhwKNib0nr4c9X
ytQUtI1QOUDZOl2pysxrnAs407jvf2oKyBCsWvBu4TnNrQhmM9IpM+RJAh6TjgAwK3+pqeXSjFav
/WgsEWLpV/YiPFe20hgPFpW5qs0pFJo99RjvK8kfFK/ZG/eA9/PmCcXTxgNRe7PrLwzJNR7PLyfP
LGjdDWykgLJW2Yb8tSSgYbBwGzfZfUz6fYQiEQaldv9NCrOixdKAKrSg90KHrPc4B5oke+1Y7/9c
DCWuQDLaAVHvR0Zh46Nn3O1tnsDGyaQd16h2zbkJlEQghZciMCzM+Vv0uFq4fE5NMG6dXikxdoRb
7h9skvzduUYcDUz9bmdbrilwDrw92shjE3VNZcUO+v0RsWhWUBf5vaTqblwRQbaYLwbAAmBsR6Hl
Q+3N6iVmlpXLGudYvWcdvRDor/aURHB8v5L/wtwtlAv/Vwr1IBspeL51oClCvgNI1J1bX3chAAVC
yvqAWMxVnru9dFVRfDdKLK0E0VsSiGIGrqKov1HgH3BcWcwdRRa9XPIM7/e+vtXXxygiQYGK83lb
5J5rGMe/Upj7yZ4XrZVWVF9pvo5mr5qDcom69s20T2zQRmtokU0C6Zd0K9KP54TpvJBBocHozNTp
EtfamkvDgBJj66jf43Ua3KzoBPsoksGc6GmUxjIvULLPx9SbI7T9I/0vIj3jtapDhU9NGN84ZkPT
Nz2K8lPYXWaNO/bovXedt/YHwmiElcCTMN2hd51vS+WS9/RBtJS85CcMlk70g5cHJKTMFzQAkwZg
JPTMDph2s90IQ7fkMclBMotG8sAG/8N6TNefrSj7wgmk6ElBal4DMafKnsbBzhN9kCEYqh+svRFa
b9EtTUamQR7gyXQg3oI+4Q+ncwespxoT6ZWO8fgh1P688eTkU5gjm/SGiqQ6dkE3h6csk5/lCk22
guNCDYZ5OpwIoYd24xeSJVWrdYW+FSj8Ek97pl3Qpmu7mFd9EDFs8B6hJ9KYQDhblNkcdeQFqhf1
qAM9r37Xy3sZKV+AeFRB+RCHoBpA+jAWvZE++sfPKcp4H622FSvSoCjOzOCvaJii+5l7HU0lwsyl
jz56676/Wn3Ta1/1IMX4AKW9TXzT7/3i2g6LoD/Y+/JG9XXbXdxil+07r7sSE4pxjvnJOjFODG/H
PF7prEivHAqzdMvZFGw8xxmfSGAu06zAk3zpkHnDnQT+6MfeesvjP5+qQRsMct9IgNMkOCOjA4OX
OtNHCaA9f41SelvFnSi78NFg/mVfP4WwIABmHOfGEkGItB8Dyhe8ym6qhp3sDtrBiFGFmjCH1e1a
2e1QHUUAC7rD96YOzx8k7npuPoNx/mDgsWq9w44ZheHqcv+r6NfLtK8EwQIvqbFdUxYUYLaNouno
eaX0yAb4Nq3qMJhHu3zLr7Td4heBMR+6fAd4otK4EnV0c0L0E+mMW3aQll0mA1ectaivgz2D3kIi
nrxqN2lUHUy9F+G78K4iFH4ot6ODct+Xi0BZm9QoSnRtkTDafbDYZJ5p4dzWTxZwhOmYjXU7AkeV
ZLvG9Ozgz7d1K57xwcaiLZPcoNbXOcDbLRW/G97sSNSJxzvuWymME0aldka4VOAmaRrXqOK9ZKkC
RUQiGM+rSAaoXeg6dtWj1aAptdD980slksA4WIwPtPZC0OE7J+WFvLShLWp64V4f23Vi3GI6OV2a
9+j4rC4nX/HHnT0DosLrn9IdBU0xPMv0pvdi14jS+ryoYCuY8WT0aCtTgvoPTvh93tzr6m9zVQN9
mQTbJBDEerO1GYH4PuF4J9UVkS4cDGk4YYICwvm9+ig8sl5zoxD7nJ/y0QCmCVZSvVPC1c/vNEz4
9x55jg6lJx/qy+9qiHQ6hXxWgjwEHfIyuF0lCNb5JgPiCANlLv1LZ0eBrLBlZFjWxWqDccHQUJYK
Xo306HxV9FME/YRNfGPNVoFGDCxol0xh1M6B3Lb+vK6CffvqGOGcFORFaNDogAPwVEzdJKqk1QSh
glq5S/KrNdSDmT4l+hQS/c8HkSBMhxzFwjApZklPhfV26pDazAHWJAEwoK6vHId4rRN9P28kPJ10
Og+LdiXFRk/bqRiiDWjMHRyMhdt9WFV7TXpM1WdkhwDWIupW+WoJGpjpP2Ux7knr8oIUDWRZnZJf
SZYi7cAT8Pu8Ql9tAULQL4+8CyQBv/9UoQhUcpLdrQDosA1PTX7X5tsaiWAzuJp8CmGzBh0ev01U
Q0inp89JonsqKf44UaZhjJA2Geq0uKAxtzBGvgmJbRPsIJqkpzt1JpZE/LVfNSX2lLYaphGsb3On
EF+aBk3U/cXpEIF8HaOayFvhRrYYw8h6KVXnKoKKP5FQaB6tixhQcvfmpXlDCld7ld3yQRwTf3WN
kIqhcwUdr+hWZ9v9U00eNceKE98G18x00GqtIj+QLFKd1J0WSVNDyVHz2T9vM1ypqOI4Ojq1TKDA
nNpM0urxgBo5Ol4K+SLXGqATd+4oRa6sCTyVSBJzuc0KmLtaHZIA7eRlGhBParLTo9wt17e/0Aml
G5xquoEsB6cW1ZbZSUaMWYPMVefLtgiaFalOzG+eF8Q7C/BUiF0MtKoi+326eKodEfSGrQkeABSb
EzmDWLBovCMNLlEYIn1ffEk9KlXVRoViQoLVXOZZez+21UXULw/nFeG5Qhw5cLqA5BnzS4znmGZT
MWFd4LqM5V2kf68M2a2ygJiLLxWH87K4i/bBY6KBGB2WfrpoBKoSrYGsZQhl5Zek/Hkwg1Y95Kfo
PYV++4+Qe3MlAtgbUGymnvjoh7cr1ICbuE52fT1r8TXG6PTh2CLXr/+VWv9KZQeFM0nSlSbHTtVz
/lqZZAksJxWVELjm8Kkam1ZHC3tvEN1IfNW40MzBU/X8Ui1WgU/gSgHhFQIWNNl/mVZQcgywNgrd
oSY7LNUQ9pPhNtLfmLaNhDDSwogsWJCtZcJsegq6Qr9v57DpMjRR9AA9GgT7wlVmI4Y5o4ZSVIrU
TImfwOWMmPwp4sZN4jw4b9XcE7QRQ61+Y3R1lzdZJgHOWUUnmh0fu/K974vdqPyyy+nXeVk8T4qx
YxwftGsCbYPxpKpjV1XaRomPYDp21ZR4U5xc5HP8BPb29i8UA04JRQSmTo69lqZsxhieDEglPW+e
MDnpts2vth38SANIQ9M8nVeN5xxQ/8BwCWA8MF/COAdnNns0O8RAwDXt59myf2iRJLBuzitLQzSO
FD3koAeNvfIUhQz6rGD51LvFo7hf0ff0qbmg8Nvfi33u76P74uW8Wpy0xqlMZstafUatZYFM84f0
QPz2vr1Lj841JsEw0Pgop+5wXRwlv7+Q789L5i4ogmgZOFUoArPddmhYmPXeTMCYi5GAUX1Xzd15
AZz2dai2kcCoZptFZVoSJCQoPaiPdEHLXXEh1b9mv/bFZRau9W/kMXdV1/ZGTlaYSD+tbjxpuKhm
FycTSfN1f1433qFGzxA6vAA9BIuki7s51LEmt5aWFhDlLME6gGsS7W+j23UmBghNMHtXohcjXzmk
agHqBMfI2v8Y5SRHYQC0Odll3MeuvGIqvr5L1L+5JAFEYmK4FlHnF/yhtBwB/1xL4Owu60vD7O8q
9b2Vr2NR9Y8bTGPCxoKTQFz7hXFhcMyhtfsSSDzBGJDL/np5JxfdvgSYo9e5+l59E5dXeD4fcbuC
nBoIADH8f7pvXV0vkZ62iJqa5m6Mwdjj6FHYdqsuCAC5gnRMmOKBr9kYaz8VJJdpXHQpmM+JVl5h
xNWvu+6qqwxBpUQkhvGKQyT3hb5CzDpUV3N93yhpiDRpeN7aea4CoNb/KsOsmlOA0XB0IMUcZV+S
Ss9efv43CcxdDMQTxUmWKvG7CcGlBqi+XODuPmDqT/MhIJbcKMEc2QHFejQ6QQnKf4unYe916Eo9
pKWrPKKAf1HdSF50mb1ax8GrH8iODnAQ3ZV9siNP+cP4Juon4p3o7QfRvd34kCqRpQ4jYKBRWy3f
SBs3r6udZr3kaynwxCIroV+ykQSi0tyc0IfvA0PULfO3PH3NZyFGPc8nbvWhv2+kZEU9T3IPfYpD
dktAs956RqiAL9k3rkG26GvIvRIAWS97qXGBTnLegjj58tP9ZW6bqSJm3FLxmR6Q23GvufIxOhZg
f3WlElTA8gNaLl9WNI/7AM78C6ioU/HM5ZOrOtHVlK4xQmI5j/3YKXEBCc4JN0T5XGSFxfyz5A7t
gB3EABiucLMqzB2/v8qRBbZ/Ym4EcHvDfd/uK8MXlTC5RoSJV/A+UmAWNvfSAMdkyg24azW6HhT0
HZPDqLz+zSZuhDCHNB47rZYdCAHHykH93YTaRXcTA5N8+T4c80cN8ILLxXqFe/etFhTAuccRhHXI
dIDpAvNHp+ZbSqoUySNE11rtOiRx9X5y47H1zUpUW+GKQokdLVAWhgzY7EANvl4jqjJcDkQP2qkM
HXse3IFo34Hb/E2wpNQ5s34PvbiWg8eUDqxmxs3IyYiU7AhhxQGHUg0oVkbr19DNo/juoiwgT7et
OPr7xgvodWOt4AFC+JDlF/qqXneN7GJ25KjGRXBeNd61tBXFOByKoZiNC0Q50VNRvjdCSgd6Zs8t
HeNSRkrKsxIIGPxKdQFk0l7Qy2PAKFwJ+pO9/djgwAFBan6oK3fei9by49V+7gMYp2JkTmPKAz5A
36FRL4y+VWHtAb0Wx34H8k305ofNbs68DMwJB7Ibrux70Tdwjj1y7TgOSLhSxCfGfJoEwZvc9fBn
6upmZAy7NnGniAgCapEY1mzaNe0GFWKsJvOSqtnVyeoq8SC4CTkmc6INYzK5VmSJWkKMmjxYgP+a
odB5oxQpwthMupZ96kyQkEayq49OYAGXaTTjvxGDPgYNqODIZrEIJlrTyYVmNVCkfe+KysuV66UW
wVdxddkIYbyxujRqZjUtkHTy3gNOgjumkacK6Z+5m7IRw5gYUYs0MyaIKVofY0LW+OfAREDX3ghg
jMspY8OYEwjos86VMNcsmddLnwgiEP5qoQsURwWlFjYfEs1ptM5GgeJE3sSuligPaQ22GWI5gr3n
rpeFmTwbGR7jS+oXL02Sz+2Evdcld9DJXdyaoouYKwNY5CjagKkLE3mnbrzsxzE1jCH25WPyi3YI
9U/Ode9Xr8m+f2g8xxeCUookMpu0NpoyKTokpoWrl/4P83Xdm4f0QHFrQgdjOsOTKKThigQeLbgd
geprskOq8TSViURFjlbpldXlaP457xAem8hkYqdQRFFZgI9ydtJFpXT27XAZl8RbMRL25/4GBVGw
VmCkHjNhzBWRNUpvVaREGmc09haAAMHGGDqRiGqerj5zEwGm4l8xX6IjXU+GdETCg0hAgDbfzVxy
uzrC5HD83xRij9FiRiSHj059IAD6RU3cIXpOO8E9wDurW3WYFy0e7ZPW2BCC/+kROAv+0M03o4NC
/PndES2bdnqMKkRDQ2Rh2VpVPuSSdoiU5OfoFJg+1FpR5kakFDX3TejlFKmRd1YFkqtZRrhiGpcg
RzzUa+8ItKK35BdjQG5PQd4GDaPsU2Boi2heIghCqDx6xLT28tAlbpSgGD+ZN7aSCR7vXM02AhnN
So0kUunUqS/p70Xxkqq3TiZCbubEyQCG/lSK8XgSGDbQeggZaF2uHhW/Bw2U+rgsoXHEqFwoRBvg
msZGHuPvGrMcZkOBvPRb/Y34/XUVopXvWsHILChMYo/sph/NVSuIs3gPSCDW4tKgQR2KoIzYCdWI
eZDX1O/QCmp+a73oNg0oV5l5o3kgotqlN7EYtZazuDZFkqDtbEius48QJKHTaCA9+CoO0ZFOBQc2
aKZIgEQtReoTdevxtdzIY7SU4xll/PlDHqCBrMfisPpK6hvPGA4sLNfYrcH8QKeudyJsPl5C/0RV
JsS0UDbP9HaArSbIQChhGaS52/4Y9og/iIf+zGN3J+8LzziMouYmzn12IpqJPbMxiskQQeu8e40c
dHtmolY3zkE8kcDcNlWaWlPWQLkSIxM6mUB++NiK2OA4IxtImX7uHgsAEifEMbseUpQHc5fuxxiw
B2ZA+7Rp2g7kOxcxeKi8/kUOkxJJ9w+cjFTUOM0ZqDj9DCa5apqo3ckFPiMZvfo3rQiNYGXR9qCh
3FtPYKd7kS/tGkdmdkW5QU6bGpWNejvQV1CylpkLSjcl0lfylKIUBQ5TPD118MKqLnI+5msaTBfL
6GpH8BwhHRPKl86uaDHhEWOkF5VF9/wdxqvjnHwLc4k5vQ4O9n4E7+yDeqTUhkiUhupL5IJVRZhH
4+XxTqQxvl7PWtvq4xmuInWtOIgXV1Jc52dsugb69GjjejL7i4KxwkCPfUo7EYvpJfj+6nP5mctg
bEhhahKWf/DHwk33CEV97S59BMBGEHlCp8y5UE90ZtyVBOzOSVohbgqdn6ufvJBH9OB7TZBGblW4
5SMFglF+JUdRJorTRH5qZ4y3Mkm2ZJkJybPXXMbR9QT40mB+AgPxhePll0rnyrXbjkctWC7MMHPT
UGTqfJfyudSM0wLwNwYUeuz3gJzUAqe5qo/TLArE+K7xUwrjuMy0UAeMKOE89Zqr2ldzI6AzFajB
BsiSlsupNmIh69Wy0VFkPToD0mwWEbzM6IcysdfWVNjwuKrionZmyPmHiyffabjLVCE+8se4zzk5
jANard6eCN2W7LJ+NVK8AGPc2cpddEMnQcBVH5z3Mv+H0/93h9j5I2lVrBY4bjQeGmrXVnbO6Ck/
rZ9OvOvSgLr9dBc9lKXX5YdF85L4Tk+Rwxyu5gthLUFgLR9DWptIumhgLKoEa8FbdAK9DiZlsvAj
SKpuwDwWVDvpMX4+vwC8eujJzjI+B32NQzlVWPH8W3pNQLOz6G506wS6W7wW19N1GUrfS4FQkaKM
41Fwzc7yCkVrS/aqqHXtUZBWF0lgHUwB/sbFwrZWue1aBbAZUoHlcEbmTnzYxz2+2S2AWq51pENE
54MLcwJ9FIYfgTxFw63RG161oBSG7yK1GH9iOYO5jBFkmoN9rLPRb5HmFhiE4KizjWM1kvlJq0LG
fOwBpNF6QOoqRqB5F2Hi/1wXz3bnyzIJlN+d6Zp7cRgtUJJtKpPk/z0GKkA8mvpgjbXgJSmSwHgZ
qVQA8dlDxXZYy2/p2IzhrFm1YHZI4JvZPA+qnoWz0OOcjfNBSeJd30a7OhWlk0ShC9sV0suFPM8T
tJGPzkszuWjH016MMD3mXgXwmd+Ra3iou9qp2yKHFt0bB4HF0ON6xmmzWbsEsD1SO8GFUKRn9bUM
qsodcJHTsUbyGntJgBmw4igiDBetL+NFIr2eHDSiQO+l8a3oBW0dbtvuBMqJpDCeRC7lsrVkSMHL
xsQpsPbLe3GThH1ouk7ilbd0vBm9TOfF0r96bkmZ8ITSZpk2wZ6ufX2ZlAB9d7RgdpTAjI4GSi//
TRrjVuIotaOkgqVOznIboQSytFqgD8MtWttf5rX78/aR7ZXDtuw7pZnP2gDl7OrXEt/UWuI5ohBT
cMRZHJB2Uq1o7SBDHcuDM5Q3fZ8IxgL+jzf3v7EDi2aSJH0h457BfQ1M/EearlbeHK/3Z98MnTsr
sHYYe9gXOxGZtcAk2UTYUrSk6xeYZDm+5QCLnEB4oNp3521CtID09831lo1OEiPdj9QreZAnJGyA
M/EXEhyU9GXaCSizF40ijdY0Ap7RdwCwt1bDtdZboi3iLtVGBvOYHgfVmboUWkyhXF+sk4vhBc2v
d5TXVB69Cs+735Lpqvv/Ie3LmiTVrW5/EREgJukVyKnm6urq6YXo4TQzYpBA8Ovvou3rk6kikqj+
jl9sl8M7Jbb2vNfasspbgjUXkwDqRnoGDjen04vljF9qt9hVbrNle5cs+I2hODugliXP0HHKGeQs
5BB1ZN3OPSDnVMgOfJ8XQfayZe1Xjf2ZQE0vWg5bL5dMoOv6KEnQ2+9u6vKFTL/+b9qxXPCZ/gnw
vxSMQ44LKrJdytNkp/Kk2V+Xsl6yOzuO5kRkgRVQc7m/MUzhpwBYVoVsN6p9icoL9nvVoQnrML0v
jQ3HsnaPtofhYQCkW5jm1GyuiBMnAfwIYmDnY9LLXTMdO7cOLHOLk3tNE88E6TOBjOWE5RUE+d4H
I/so2tui3tDCVRG+jZ4diGHR09JeWdk0RuvlEwySOY8Bi414z/KY7Fxn2ArdVq8Nq1gWliYwEaQv
U1gDxtCrHqchXRZNNRhb672X8N1M2UbNes0A2kBIX/imIEvvdY/lXJpdBkmy/VkXyCCcv8jdzwVo
L8nIKdZpFgFz89UEBFNVVyEZ/7mu4KunQK8R08JYpyH6vDVPJuJKBl8xYFWr5R9EubVKuJoIYS3t
fyK0WIX2TPTKh4j0hBSaB8sjSoIPIuhBLBEJ1JC2ijerSnAmUXs7TVsj+VpiMn/ywsQw9zVxj63y
Xszu/dzKOBoF6j/Avkwga2r2tQW+roFwBUVhf44I/+FNNWKwLUjvta+EbjAAnTD/jKkX7QqBsqSG
vnGga3V/67F4x2p7w9uuvdFzEdqdySpuqnKGiJGpRwuAR7WSiMq7eAOEYkOOXpHi6KibJvhBIzHm
RyehNyQTv516/nBdr9fF4ECO6TL3DdgkRU7fjLUPFeBD6Fo5NnW6nT9u2IBV3f7DyGKaNqjZ9dMY
CLPayXSXIrTCBvzYBsPRPsQBCfgdCH/D+qD+Ijg+l6jZUq/OJukD6i/yHH5oq/mBDsXjAFzNDX1Y
m/LCSCcAf/57NC1CaebcE7kPQctwmbvvXjCACNDqA783ANJiHEa0IJNwAJ1yvpuC/HUril3X+X/l
ay/LFBl6hTHkgxdp79fVEzP8l79Rkn9FaBaW43umLffgKGAjYkES8BROH4gnNr7Z1lEWZT2LVYBc
5o12C523k6dmdkIxs931k2xJ0MIUEGLZoOmAhI5akVmSMHM305n1J/XvbWmZbpKlJMktfJAxpIcF
iEfMUSmASSAjMwLdt0A0WQIyYEMRV2u+54qoGb8cy1E1myF3oTMgaLXZn5eip39w9qgd3Dh/0XK/
UHzNEoJ6r3fbRd4YmuEc9WH9om790D+0S8S81XFfy+TPTqdnOXFe2FZDIC0Xu9o5OJjpr0gkPECo
i42AYvnhei5wLkozHSLpvKn3IMpEv8y+FcfqJE/F/v2UHfb5/f0pqZ9p+9jVLGtN6KI7id2InihS
gg16ArJ1a5px4MlM48H5842Wydf6qzKjbAAbQ7ovntMXgGpHMxr55K5+EEv7McTs/VP+rZeBfCy/
wR1cf36rP2cZOsF+I4BLfe1mZZMYvVXgyIOfBL79oYUgP6n3dntXka0Qd/UdngnTDHNlxt2cUhtx
YfyYmxjlE6+ZLaLrJ1o1KGdC9AtulKVmLJNFKrYiAEe9stncgvPekrH8/UxRYu6KvF1CgSkDPLrZ
f0rj/vX6Mbbuavn7mQgGxCeZcoiw7XInrWnHxp/CtTakrFZ6gLr8v++vmd9GEqMky22N8U598W7s
KI3iyGoOC9M6dgxhqhzQT4X+dk9+6xI1qwwc/bwzJ4iuZyNM6uSpSvrf1y9x3QKDyHdBzvYxjqRZ
xKzEtJVYXHEHHHv6fbxvMFb1B3VvijArU6pNnKfVorXzr0hH23uoqSXs4T/RR3eaaWB/NsA0ZMy4
Vn8pXkQt1qRey4MIUdxNNjOI9cDuTL72ouu4ogWvEBpYj/0nJywjTGbvrMMMcFN09zAclB42Lnn1
Q7IlikTSh1xZU1UQBWSWanHJ5OCXe7KzjmxnPU8/hx0m/Pf1TX2/lSatPo4ziZrWVm2KClQKibKd
AjvxwbHkYDM1i66fbOtgmobmzJwLtthq0cknkuVh5hRfr4tYtb9nJ9FCBDNp8gHsAzCJcw2ywu91
edfmn7LCDIHNEl6XtR4YnwnTXkPlkAS76xC2xAfdqQ9cLD24UEx658DR7BbeXIyAfCQRcvZHgJfT
b5tTQBt3qhdtaJv+Nwuw+SMf8rAytqhyNpRD3+wVvLNmNuGUxfRcFGVg1vcSuKPX73LrGLorI4oV
2A3CbKiiUSrmj73Zfr4uYuscmiMDFqFH40X7quqfmXRR1ZzsdCO+35KxHPPMy9CxM8m4xHDd9ELr
BCl0EWVk3ihWa1IWbBgUAoESRhxU0rChdSmldAk1WgFG8LhzuxNgFsUdQ7R+yHpver5+adp7+iOK
mJSCM5Ng7UyHe/XAxVTXFcBkiRU737A3GB+7QTZA06LTV5Ir8lygZrgVDyz25iw+/Y9UlDsXpkb8
SyeImEnJXFCPgmU36aaD7SiCdRU/eTRiKR9dv99KmtblgbEAJRzU8GzNMM2xAWwXH/JGr6BH0Xsd
tm65mofQUtwJ7CwZNz6hpu//PeG/EjU7ZRRZI3kh8AnrIjKr8gubsx/XP92aliwoEZYLWm8TCnCp
JYNqLCWNAd6x5c2eyXraM5t8cppqIwZfFwQIJiwMwmfpS+vZaExs7KGOsqiK2zrBRBgmKppTMvlN
dP1Mf8oobzTD/VeW9ogNSWglFtXH1Lf1DwYUOfwVulrN4Jo7N7PYoU8UELuJjTUwn5P6VMzE3238
isXnv/kVHuDKwHuIRRedhKkb+JiWNvaz3ZYjIonFb47NrfscK34xxul/dkLw37HpZWGdWOYx73kS
cok20vXfsapE2BxiLtDTQGWmqW1XNqNbpwoXT/JfAJW6gxHYGI/Rw5//KCrFIi/gRkwsaWrhzyjK
nFiLDCqrnZfGe5V5dYBdPLUz/f7WV/03w7Iwb4uRfk+ySDHQgSiqjJORDrcW7T9cP/OassHqgUzB
A+CT+ycfPLOwgw0KWsFrHpAK2zDweM0ty33vs4n/eqNAuWYVAPCDc4POd0EO1x7Q1IKD2y554Bg9
/Vr2youxzuSjCW2oYi4jatgs3l8/3pq9BXicgzVmiIYBvJSZW+mUJGPDAwD3Z1MgrHJIdr2psKTH
C96hVJ46LQmmquf5xhTKmugFUQNbQKhgY0nsUrRjl7iGwYBJkq7hIBWT8rtX9bMbJEYDMqIWeBXD
fjD9eIsCevVV4xXBadj4ojAjl6LNmTsUbFJ1kA5JF2Qij59tkX5qVeodOKg7wjjBmCsZul95zsbD
NIp4o3679pQWyiq4AIJL0Feei76SVVnhF8C4zIBBUsjeG0dsPNiVKyagMPXhZbBd7f15bGfKW3lm
yQ2fApq9pU1+ix3JuDp0iZRpmA51/coGZezGua63wPdXBWPVywExEAAWdRpvp80yCsAsKJFdk5vZ
Vl9Ixz94tCU7RuUOrHfx4boir31TCEO93fQBFw8cpstvWpPS8CYnhyaj7QyI3jgZJ6xjpVggmdra
epoHc/ydJgs1tjcWuRMi55TVIXNotsWGuPKQMToAkEKAXbPFXF7+FNdRHcCKU9gMq8BzLnoP+6Il
upNib02O9U9dLUvD18+/olDI4MBpjr4gtlj0h2z0lQFmh4oHYyUNPyoKJvkh9e12i2BoucdLX4TG
BvoabHEDC+jk5eEws4DXPOV1kM2c3HW8eEpiEj8BInIMqiaPv7GycR9p026Ri7w9IQQDBg8dT9Ne
GLUuBQueo/amMMFV+nQ4jGUp7yVryk/X7/GPg9HPh60n4Euangc7rH28pFVOwhx4fBMmgM3ASfZI
kPbmjRqNz3EjA54BGDcFRKLbmw8SwAgbP2ApMGg/AJiWDsjpgTaJnaTlbZ092gJEmlnSWyDoVbM4
lB3tnglt2S4Bosh+KPvm4GeDcQSDubuvANp/S6t83jAcK3dtIegH1iVYfkAAof0Gr/Bl2aT4DaVh
VmPQuhZgq6oiFlvNnuU2tcMClxOE7yhd+j6c7OVh+4TAAxgOImE63A5FB+Se3EZLO0FR//q9rhyJ
wDYs7xIgX28gqiY+9UaiAMorZy++a0yiIju37Q27/gcLVz8QUHVA+o1VZGDzaupDq7ZIOuZjXsIb
e6xvG8a+MeImyGqqgiEdTxOx8rB22gIjsu4Q0Noloa+YfSqdodin2PcHOjFnoZE4n2hf50+zHydB
M/ImYJab30gT2AOA8N5NZAK3SaZAuiq9MTB8/xHwUbfglXpthfNiYCU+8MCojgWCeF9Y+e8Bgysw
CZUI68IAskAx7GZOP1WZ93U2DcALFLV1FDV2auYsGW6axZiatSsDqoofuWxecj7+sHwQc469cyIw
NpHdV/elsl8HlYaj791XuXjKbCD6lWxf1EUfyJZgQ37ugyw3n2XaPRW9+1k0A2CY7feHaghk8InR
FcezMfVa+ATEWGx5JTyw4hpc0K3K2l1fUiDRAiosfbmuTmuKC/gQQNJ7FsViuPZCHFLmfhbDxrul
5QQyycF93s/YzvVZs/EYV0U5DoAfQXK3QJBdvhGjBQoKKN0QrXAX61XAAa9M8WKS7vUvjnQmR3uL
de/nec0gxwFscMG9IAWqaTZurU6vPURI+d9xtJvzZsy/eynE0D7ZtTJ/qexkywOvXhn84H/BiXWu
boD1qpGquA5a87mavYMFViUjf394tUTOyAsQXAHmwNPqcUDUTTwjw1vnfbGzs/Fr2+TfDfz7xoed
KZi7kRytnupfeb5WmiZtP6a9g3RoMKwfqS99AB4JM5hMf8uKrVhlRFEEMRpWCUCcealxlVDNnJUI
zRvsqR5II8x7DE/kh7b069vZLYfTdc1bU4lzeeRSnkKY0dRLKlBU7MB895mq6uN1EWt3h3IB0EAx
1EY9/VtRIZ1JeIsI4d13U85DN2W381xutDrXj/I/Ofo3wlyZ2c0GjFCSVI++UUcTS35fP8ryDnUX
42MYB8EQZnIwVqbdFlP/va06fajj7Jvj88fZILulTHFd0vL/dE2SFlMD1ZF3McGluclT3GH9xvAD
v06DxP7eC2t/XdjqF1osKSJYZIN6YJnHgjnVQk3u9t1NQoe7mtcvsBR/Ybh9BscM0FQfMK+alZuc
2XKLAabBtDAx5Tcm+KwQHMBV5+8c0UItAzS7wIhAWQjRDQoIlx+qsdHWGClORAahDuPUiKivR/Wc
Smr/hY84F6W9WN5aosomiOo6LMC4JPCJOmXdRhVx7RMBYtsBuAbi7zcpe6KYVU0TlLulAzg4vxCi
Ahcl+uuKsKZ1FEEh4BSQogP6+vLacjaNDkYD8VRr99kv0eQTcjrmyn5pXXiKmk8bx9I3m/98KOTI
6KLCn6MMor2ouiDcMmwYcgA6ids0N+0Hu3S6fVmAa5RlhTp0qZLhPE9f/BTskKxj4uAulSfTnVg4
e50DYMvZDqe29G5GZ/qdpQm9zQBXtVE0WXv7C7wwwNT/gM4tX+gsOTBNyJIZylFgHHkpANpZ+gYI
jCcseiVUbEUea8YMsKd4kRg0BZWB5uDm0ezjxsUQPBCvhpPDK3mYey/feJEbUvRRtrSv+gmEgECZ
EzIOqJt8cDvRRdeVSt/a/s83XqYYLegvMJO1s4jE6y1nQqWL+91kRAlHFeEe/+PGCmfZ9k6A8fFm
iADR23eHoplLhOue6ocwjbNMgi+qLeudU3vmj+s/bPWLogu5pO3I9/QRZUw35Lwdkbj32KsJu1hg
xnKW6W0PiJlokE767uo5ijImZlSRRTsYIbYvNSgpRw/1rwx1bOV/n9IB2iONUybjv/Dp2AZCRQZ1
AswoLl/9TFPjGPg8yLg4irNkOokxxpYXK82Nz7pmkRhBx4gs8DW+Hqk0o6TKn+Ch5qHZuXF7M4IZ
j/jGhlffEqMFKCgUqcFdUgtZYqvFGsM4e2J8a+d37SEwB+mpA2eBSr/mbiWLs9zrkXVNNqt5ONQV
Sg1Oym35/lvDyAh4HYFXg2Kz3tBjNLa63ubIlFqSo8JefuSmTyLDpWJ/XbtXLg5tVLQLKKKupdJ7
qQWVI3lcyZaDMojfxFM5BfHssKhwi/c/I9AxoC7kQrnf8j/A3/Pcc3sepNK87RRIk5z5BuUAgguc
t7Bd104FgwKOZQ/R5JsZ39iiqfJ9fCiaOydsun92aHuStfnz/ZcHt4TzgDjPgx2+vDyeoHAyT3iq
PaXxfhYCnl2eMK1d794vCCX4BZcZ+6Wo+lwKGkaaCVbAq6Ag3Pxj1Kl8Kj2DP6Hg5m8tV63d3bks
TSNsLwcVRQtZdmccnS754nDzkBTt818cCej4KF8hiHB1p1LHSpWJhFNxzdF+xDat9VkKAchd31Mf
r4taseCYm8HiB0VUjghCs6hORuzSb6HjCsC6NQHML1I0kdb7Jv7nuqQVA3Ehafn7mU21ux5Tmz0s
HHa3vgBJGwyZU/EXJhVCcHFoLVkujOqlkHK2K17PcJSeZ6oodtpo6OlemGrYiPNWNeFMkGbu0EDM
ZsZghXgm9zRLH+ioDixNN8Zq1y/t3/Nojt9u/aYaCMSgGY8yWUl+d3G24exWQlbkFGBhwDO1sSWh
+YfUQExBZshoSnVM6JfEGQMzu3NjdWq2FkhXrg3GdAGNQoNl+efy+2R9mQ5GNeLa+u4L8v84LCvy
W0jMXl/XtjVBKJkCFR5U28DZX/5+pm2sSQvlom8TdDb7nfnGa0u7n7UNJo3rclY+0OIalmKDj5K3
7sN7V5rd1C7eqAd7SrznaMD93yRon8fL27qOnSVqji2+y/v+wa3bLaC+1WMgYIQXwn29cQrF4LJ6
9mAGRj5gt6hIv7pd9uv6QVb0DFVAuFG0DQEepi/YIgfqCToA+PYoBPvOLyduPrSC7QeLtNC9buPL
rGqAh2wcOR+ouh1N1Syg7TInH3hQW0LtjFomQZfGbNfL9un6wVYv70yS9oWGkiSeUpBk0upRcv7c
u/Pv6yJWzDTFuhyujYDvALuNl+o8M7FYagk74LKD0d92HQrDPtkjUP0bdTuTpB2mSIbYrTgk+Vgf
KMMJimHs6eygVP9/O5LmeWqfFR0jENRWzYM/13dNArZNkX33efVyXdT6B/r39pa/nxkD182WIjTW
6BIFxCC3w/1R8uG6jFXtRr65wJdg8kMf7IklLVmZ45kasxuZ6F/m821iG/emowK/fb0ubPVAZ8K0
u2MyJ04uIAzZ4NSD1S23gI8yCdlv+IYtQdrNpZ2kmDJYjA/xIn+odmizRNfPsvZOwRyCDhrasvhH
O8tYGgna8BDR236YV8YeA5SgTtjqsa+9IHtZif+zHPyGbnLxNSDqhLqxGeBqij4mqMsUXvxJcmPL
Kehz2Eu+DmYSsDQCjRbMWrqby1nZogxtwtQNc1aEs6EysLzESuwcr/d2qU2qBzVyP/LTPD0WUjVP
6LO3H+ehFoeGu0YAuLjcQL7h5c95YpcfClbJuxj/+AFqdvZTyZtq2rCYayoMCii8Ext0MSC8u3wm
MM6im1s4Z5rX2Ow3nfolz4Co21aEPfpJgf13wMhs1K/+EDFpdVosvsBGAx4G2bbuqTGF4KlhwuNM
JyNTAdBdvvTC+dKrApNqJGdh4qF53VeYizCa6sPSDguyUjFMsJVt0Hk59gar1ARVFVU3S4d/D8Ks
YYe5HLWTlNM9dwcaJi5Q9RIZi33b1lPkt/63ebZI0De9HcYcVD8yH78AsioNKjO5cZTlhmVne0Ft
13xfmk0Soll2Ql3DCl0TPFyGPCa9/U/D4tssofeyY79binhWuiq5bUhFb8u4AXBM8bVMshZr8IUf
Jebkhsok1X0thHvoneKGTS1gJswuAf+0a4Vtb2591bX3hb4xJeafEXk9X67c2MYoKiKhghVl6Ofq
JW2LXYuqx4b6rAhCfwfTrxizXaaTtESsEROlkwc3yKcxPqWjb9IAbMPNp6F3gS78XqvhQgEd2EAP
6csbZiOrnN1u4kjwOpN9RBkRI+Qll0Gc+F+uC3prN7B7D3oogm1/SNIr+7MYS5v7DJFRMZssMpmc
LRj0DmCVdZkB95c27kw3bOKSPVy+CcQtGEVFUWgJl/QZL9Q+RNJUy5swrJ8iBUGaY36Cf4ycyfrM
qiYO1Pz+eqmLdgzCswXhGl1h7fWzIo2xvQQ9qarJ3w3MUMey782P16/zrZKArRFtLLQvEJXDSF7a
mA4UaXG2uGLqZ4+oKR7xgG9Smv7FBZ6L0dKzqkbfeRhh7WdegeHV83+VUt1RM3lJ+gabuGUVATtq
Q+hb+7mcbRmaYujUoTSlnS3tpfJNPADqN8EsyS5NeUScPhjHL4bRhtdv0lnRkXNpy9/PgpopyR1B
GkjDJnUROAW998zscF3G6tciBBOkAD1HUq2dyLNGp5UDvlbF6MnP7xsgeMbOuH+/FNQfFkgA04IO
Lr/i7CRKliMVIxal/bIBHdW4R4p/Uub7U3YXnwbjsAz1Q4rlq0sxbCSZ16JbEtQppkW7Op8DkB7u
VFJXG4qwMoe1iFoSwoV8EIWcS1FJjxk0gSIl6uIpaqHEJgXGgAGmsYzBnUQmsuPYoyYxWbY4FFUK
rzMTkqahlPk7dxIRiyCjwzICRgvhXDGAdvlbMj/rEVHhG87zr9R+7rqNyd81HUEvchleBIQ4RuUu
//97q5kJ92GJh7Ys7loq8mC0smxf9K29oShrKr+Ud8D3BsY35KqXopKs8EWawBZbqQSdgMfxtMw0
3vh6b58xqv4wu3BmS1VRPxCZCsZibqAeQumI+kT9XPL5kdl5t+9Fcdtk1rtHIy4FaseismvnfkGC
MptfowLwb/nNBnzSex/ZpRDNXKAJ1mBAAUJo9yO3f1hAWna3VGGlTwUh8B6YcfwzPKsJabus7Y0S
H0i1wzShyCN/gMfWjsB01QQVjAd3MS6HZwPUt3hSH3O/c0M5uHmYWHP78fqJF2GXThQJBUoa6MIi
+8dA4KW2WIOYiqZYToyJqwBwgXXojGIrfF0TAuT3haLVhFZqtqtxur5LGxfNFd8TMhxb6GeA9FDk
oYPY5d3lwAXbCO4TNgUzSHqu5GL3l7ilg0Gq5MGcG2BJF+H1S3v7miEBePKYYQBHIA52eWkLI9nA
ZnxB1lrRkH+2p+/Ue39xbhFiM1DdwOK/aeHkwAoYEhPrKGM37idmBYnzwWv8DWuxfhQfYhC2oTOu
fRpEu5WyhAfD58KXiCZ+xNz619rYoppdjPkbPYO3//9yNGNvNUAHsEfIEdYnp+ofJOgn/PGxmn5e
/zSr+nwmR/s0RuEmbKJQNdDWgz7evKmdrSnEt3EnPoyHXB6wU2gJ6CvLHcO6mhSw5Zz2TgLcRwds
bdXQBDlGL0/cnOS+glt77OT8TkQHuKmlSQ9ySEgG6JEODOV4E52HpIQoND2AD0xiGal0SE8x1rXs
h7joZutTOzL39fqtrn29c7mayVIuppnzAnLdxPo8dVhbaRKw/rmV/bHIWXRd2JpK+mhcLuWBlTJr
ZmRdSlu4lqklIPfEmsyCZAeAW99ojtdFrWmLj9lkzJMu1ek/pvosqLKnobLMLIXZHUZ1l9bZGFls
oH9hkM6laK5rzIlyR4UDuT45NpjiCNxabg1dvr01sOEs1hJuBUGMnpnwqXRlZdRNUM/8i9kDSn7+
2vvm1/deGKQgb4V5xew8eOUvLZ+BYbG8TLCeyUk23SUGyBh52ubv9vWQgukFbKC52DDTe8q97QyD
yTEPncVjfCPdGMPwFdhXqrjfKrC+1QCMFOBIKAkDCM/Vw+ocFC7IFKEBaHvcupN/zMd2a9zp7euB
DA8sxmggYaBPdxcyzmyCHfwmwG6OlZBDy1974aI+Y2zMDr0NyiAIj2bJwS1kWZrxYxNGth3486Dp
AU01ZwIA1L6/b/02avCUMlNsrQGtBDOwC5i3QU8MHGCon1wqhEvKyeRLWOao+Fedq58xHvYOLdsP
zDBeXDXfTbS6t5XtBmVqvc68fnC8buPcto6SAcOIn2EvG8WMOlB/7WeMKvfivMMT693bTO1i5zAZ
AHBvwkEG+M/UD3n1uW6+VHa7G8WvuMkCNaSRkYDE3Y8cFkrGUJQG5UTxiAW5wOhIKKtooDdlOQY9
npNtfOxAWTvPApirYZt8SzB9T3MzlKjIF+UHOT9Rbu47NURmXexiusMEf+nsgLtpA/yTizosh0dS
t2Emrf3Y783sWKg4rDyQi6p9XGVh17t3tM92CbsDaJTNvg/Ujeq0C0dPoSoPJtAk3U1pWMw3NOuD
1IqDrmp3jQekJJWKIKbl3Sjz9qZK1VcDw26J8Y2yU5l1oRXnqPN9S7Bc2oHKEJs9x0S6n13+Ooq9
nx4xHomJRctKQqu9K8Rpsh6pBA57DLAbAsbHnIQcSAN2+exMH2N6b+avqXVMUbya3E+WHHdJ9eoM
AOUWx756HtXH0tznYMpqyAcpm9D2b8ZiQOBnB+386JmPMVajfeuh4L8dngdSvXYGDEl3I4wEUEUE
Jd84Slmyp/HPGZRytve7o4fZfijM49yRfYpIGch4IeqDc/PTVQWGfr8XEvtnQGEBTUcBsDQ3DYXZ
hrz+LFh747A6moviEXtrgUVlMBf3Q1MEstqD7BSg6YODco6aA+XeFDa27L/2LsXQf3tStYE5dpRV
5RDk5EhsGCTj4JT7Qlohze9aP/TqfRo/AGHmQZWHcUyDorsf28gEpJPNi4gnry4+fvxozY+j+TK2
t04dmuwH5/dmcSAcqBWDvEkLHorhljTPiTjKAYvi/INyaOgNT/FwSJjYJRK8nMaTI8mepxI7pF/J
jD7AJ9L5oVm8ZON35e2M+KtZHi3/UI3/JPMrF3eERXMbTBhPFTde8SHJd275TIr9UPtBg1pyn/F9
335TyMG7/EeHHeRWeDAe2c41ToNqg9o/Vd1xbvrAZ7d1P4MjANiXw0PjnPwS5CSuiCgqLHXphXk3
BY345sqHArtidXrMGAnU9HVm//ABdfKXssiDAiCgKt9Z8SMtv7mlu2vq7IZ6Tei6xmtd851R+EHn
MgyeqhuiymNj70rhBXFeBlDvfePdDOw5bXEFQ7w3MBGEtcBwBna0UcpjZlY74bi7DszdJXbjhPdU
mCIYKnqvmhx/Qpm5dvb5gK/k7Vj8SHjE0UqYWUCMHyRWTyjm7KzuiFWZArtfXm7sr/vQt/EjbBX4
qJAKwZXCjV6aTGNMSI4CHyo5HUqlE8OKkD09DJ53UlV/N4h5Z/rNRgiy0mxZhKJ4RDBcigkgzXEP
eZ9k7uLnFqSz7OgUUV7fT+M91vyAaBWYe3KXdoFXhJaMumI3Zfvxh78R2K0eHFPZKJwuS+76wVte
JGNlwUjbSdKcOqbyoy+UFTVl3WFQsXTCosuHOLDsequ+s+aCMd+wlJmWAoxe3+fg8wRJJez34Ben
msrXlCYz+uneiYjm1/XvuxaJEYyNIUFYluh97fvaMxvzokqaAN8/yApM3fUqLMsf16WsBS7nUpbL
PgtdjYIO9gAkyiDJ7i36dfK3uLV0aKb/+NSlGobqAFyrnucoN0/6roOeWsq9c1IQeDl26Dj9PRao
l4sUBeBIneIXjd3kLu17Pxjj9OOckCkYinbYyLnXz4uKFkX2haqTdquOa+Stv9wq9rh3WCyHrdk6
8dqHAyQ4dTwCFlAENZdXWo7ZXCYpwic+NnTvG94IBChpBG3vbQS4a4c5l7T8/ezjZWmpSJzmSzhh
S/ic9AsAET5dV5Ct0yx/P5ORYjQJa9mQAfRJLDA5HL4xW1YVCgwUXRelM7n8URW0pxeCVn8BfNY+
Ds3cDPB/uDlY0e6OP/whr/knOTggnrPC9Dg8m8etKam1J42OnQd0XFi1N+PeCRbQld0hFeml8YBQ
94AU/DRP+S+Mo27MrqwZLhTHEFhjWg5rYJpidLzkCNVgPNPJfUClpwxc1baozmHtsZD5Tdvxm1Zs
IcCuHBAD4wtuA4YlYEw0k10MUwE25LYJpsxBfHKXY9KEYa1d0i1AphV1BFe6B7uIwqTzBtk6Maqu
tkwBi9WittoFObDVNzRkmb25rP+gWIyNa9DNY4f9TeNscitsQicQsYDFgy8qu4nvpr23L0hoRFuk
Eiuqj+If1tow7eoBY0JTRzubalORBqqfZW1go/IVDRkHO2FZNLvrB1s+gn4u2D1kqQzl/TeOpRe1
TzLQdwO4JT26s/kT1ZuD09pHZlRHe5RBSowp6E1nI+VZUUmwk6NFg39wQn0ktR0syWeBisxAnoiM
kd+xPXVeZlneO4UbxlucDGvKeC5Ps1hIOOOaL5UnRZxPruB33jxhQXn4AAeyEausiUJVFW0FJJXI
67TXZnZO6scFHrYjMw+hvjO+YGXce1KqmSK48Xp//ROuynMXswXOYusNIA3NGizHFD0MidcExtju
DQZaV9Welrr7dVFrioksGdvLGHpxsXVzaZOVXZpUetCWaqx2Y89vsxjrBvMgf1+Xsyi4ppUE+DqL
3QA+he9qcmwx+iqjOFJjmFmAlAgBLpZQgrwSr6zhXYB5dLVxjStGhKAAherTsnLwBmKLZnGvZo4X
nqoODfJ0UuxOlcB42bjDlc8FORSjkRZ2jBGZXN6hAXgvktkdXtwkxL7y6ulgWtmX3FAs5M7ANizX
yidDvRXDVUvJFWEHuRRH8Ia7wUa+KXlJdoUS+bMV03xPujjfuMHVk6ENgzFjdF6xg3cpiomCtZSN
0I46CVwXk0wiLOeP1fhObLzFXWN73sPiwVIowuDGpaDY5vmMxngTtIPAcJAZmFsEA2sKaOGyQObJ
0IzRq5EY2Aco+ozmS1dZd3NaovmeJs0cKQw3H7mn6jteomJxXevX7m9ZrcHk7LL6pGtGVVXm2OcE
hsMbArOw94aLlkaGAAToCX8hCrkUoCYAmYcRjcsbhAtliiVWA3SHh6EHZGhBT+nwCICH6LqgtVeF
AAeqjre1AEddCiK15ReWg4vMhuRVjvLI/h9pX9ZdKY5s/Vfuqnf6ihnuut0PcEbPcw4vLGemUyCB
AEkM4td/m+y+XTY+y3xZXW9Zx3YcTaFQROy9W7VSnTs5ba9MzJ+/ChSDqIGuRU6aRHMwQWT+vuDf
RpntKotvPx7MqbP0ejCLe5mDWTKXApZUBXV7kAeR6ZMT/65866/t/drM4mnk1oFTQVoFA+rFPo6c
23zog9RGFB8GfI/Q7Szm07epbbOtX1f7Fgmu1ltj0Tk9q2AIIkDcIBW72CE9DiDLIA+WMJVvmZNt
VQWFvl4m1ZqzP71F/rQ0f/5q/caJ5QjNR2x7eumoJmXI4n28bqfSq+hG+tPEYheijawaBMUurKWh
Z0XXTscxFM2ej7JIBzSeIaek1D5uuTyiQ6bZlyTjd+i5CBieBBSZxcBDNObjMgKMD8xfxudpMFre
7uMvenqD/fk9F1vZnfAeIArfc3QuuBNtWqvcVePPj42c8G0orzhY1JlQDZ7m7XwjfROoMYCbEeh5
89NpHMmXAQ2jjwSyaVUy0hrMGpXM8zVlthOjg2G8QBwX5HEQonlruBsMei4g5JT00B7Rudp0o78B
PfiKb1szs7jxsklnElEdYqGu+FQM4LHpI3HIFTJyH0/kmqHFRGaqB3FWAUN4jSe8eTbZmYUW4L9g
BNcc0hiI0zF1bycNKMyJdAKrNTjNQxG5Pyixkckkv4+4DGelnn/bWZxC27Iab8yRGAE10EMZPtR1
dynilaj/5Iy9MjJ//uqoGwqd9XzeeoG8QtfUQbTNJgZH78dTdmqDY1vPT+sQwdQSRwHa5kZia+E5
SC7LyqR1/nMKHlxe7+Xw8LGpE74L3WZ/mlrsNYT6vOB63tKNBGznhoFl5y9YwOsWEQ9K4K6zmLJ6
oLGACBfWpQ9/TCo/RJ2T/4c2Fm5HyCm22gzL4sf6fsC6+J379PEwTq08Ul+gMAA4CC/NxdXJIpE1
LQ9xKMf6s1WIr60cD7ZcY+c8sR4ovZK5oRYApHeZAB/EGUPPsR5jlIuDnUl7G0pKjx8PZp6PxfNk
LiMjtQGMevwOd1bFARe5Bys+sB9OV6Runml0oEDWDcK2Kw7gxEsZ84Y7CBBlFHjJojTY10XcKd20
uIhK/ZiXuXPZ+7ZKwToZ77tRDLvcz/MdeE/XSIfXLC/8te1aLgsoLLt+q/ayGvOrNmP2eQZFzQMD
Q/oVE0V4yNRqCHRiGfGCwDNizkKjIrywXCFI1qJC7QYcpk+MTTut1uT/TmxIoGFRx5ipXBHiLB4r
tDQqj2yoErmKdQnjFk9Mr56FmdaIHU64I2AG0dQwt+Zj5y8GY3EBKI92UdJTdnQvoHJzU42jTANK
x/M2VOiTK/PM3368R0+MD6kA5APQGIV81fIxJioaB3VJ2kSPKBBNj3HUHlzQlX5s5cRCAVKKl/rM
TYLs28L/KR/BA+GwEqD2iNpvAma4FRMnDluMvnxwKiJcQVvF4gIcLcdVvoNAtKcBSmR+TRLfG/xE
+BVyb5azcrZPzdtrc/OIX11RBUP1py8QgvUGyp20S9HDnkTO4eN5OzmomZ1tDoUA21gMagJZl9Va
sGK7oU4ne/hciOAT4sstH6Knj22dWiPXA9oPxL0u4AaL/efpAO2aHeLX0ebpgJK3Pdj7/8zEYhu4
SPWKNsMl5VTTD57BFjoMVy6pUwvzehiLKesD6JHaYh5GG+ExNG5EJo9tTVdWZilrOb++4td2Fhtg
HEQf0xp21NbekSnhKJA/l7tg4yUgYnkCS0jE0wjNGZu1h9/JhZox0zix4Gz49Yp5tfW43ak6nyfP
Y2WYOFJeFNrc/4WVemVj9vmvbAiV4S1U4uqycyFBo8guHL6mIH9ypV7ZWLjW3u+swaKw0XBxZdk3
Mp4uKvP7vc5Ypz+tLDt30OmrpWlghY5h6lhPCmRZ5RqT2cklgWcD2RPkRoEqeDtdY50VVVQjr1q6
3WOs3Surr9Y631ZsLAcSDi7CVYOBFPJnlD339d3HS37iGsfN8+8xLMNhblpUtDP8/WBwq3TQ9jUI
JzYGzTJg2CkL3H3m3FPFShb81CZAaAwmIwQt8D4Lr2PlQ2UFFqxOVZ0U3jkYk5K+ff54aGtGFn7H
1kHcixZGshyVf17fa+Knnl4by6kVej2WheuB8HwO7QmYkdFzG+YbhOTJxwNZszB//upYRplG51uD
fVabZxut3yRbqdiedGtA0SGsQqps1it6awGRvQia+VAie57dki15KcGQ3KJ7glx36B3zE3PBNyJ1
GHp7Nh+P7lQEhMB13gZoUnxXz3L6modlMVcnCFxnoVNXfouAhpzoQ8FWiJBOzSSwuGTulECafRlt
5Z0aOz7SNqGIxFEWTNWwhvw5teuQGkYmYwZCgEL37VRCEqhhVh7jtpPNuZqgj2iKfdN3K5HIqRjh
lRl/Efh79uSGsoIZmmfHwckwXVC+q8wRWhlru2PewYsXzRyg2iifuihzLnkUtNUZp55XKFfb9qe8
mBXZ2S5Oe/8cErFbsV/TdDo5h68MLk5upwNXGwaDgEltBfC8YMbdjh1ZCUzWzCxObjjFmee1MBPJ
8EG54rJwp43fr9XFTm66mTMIWUZg3JbTR4WIM2aw6SS6LAf0kNFq+/ERmvfUuwV6ZWExX2xqgrhB
P18S+tXj2FWXVqk+ddBj2EjiotMt/AJMd7hpVqWWT+1CtDuhDWh+xAC+93azU8ojVou8BaTetDDG
z5zOPpRVC7BUUK84ivfG8BoDxyHAdOB1waPirbHGmXgQFKJFWByQr9ql3UEWLFQJzgITaWt6m694
3vc7BCbRy4a+AXBGAoz61uSQobkdYVcLbA+9RdqUJsE0bYTrrRl6v0dAto+GcOAsHYgqxLOTfOXi
vZgancVdm1StuR7z+Gfdt/7KYE6Ik7w1sgjv6pKZuGZ9i+DVOwvKQxEmxTbbBPfdBt0t4Ikv0T23
Lgk3T9Lb3TmbBf4GkJJZhGThEYHdr0ne4b2OKyxEnBw7EGG2qozceFnVgi3R1t/qxmZQ48qqQCZ1
Kfg5101QJQVYKtcSs6e2Efr0UDX4lZrz5jV/NdUMXC2cCkx17cZHDjCabQAizMleWGtcVKdW9bWp
+au8MpVPDVjRS5ga6kqjWcL91FK14sROND8CmesgWYGMCBQNlvVOX/Z4sxAY8fbsBlQjHugEavec
giOYxxfVHtyeqZ2OCE6vh+lC+RqyTWUq0rU+qVNnBQgN7GKknYE4WJyVnuAohhzduAM6JBOh2y4d
G3phrYaspw3FMXp68A5C19LbWfU0m1Q9GkQnWSZTVs/EBkXOgLlzRfqxY30fm2BuoxkDAGBD+K43
igLJ4FWDj2M5+GeIiQMQo5U3aDe9Q1vMXWSVK3HxaXsuKvI+HuToAHg7tG6qpgKzhxNaaHQRtyNB
2Qk9DobqPSmqSm3YqP211sD3b4B5lH9aXZyIqItzq2g9ZIOmjJxH2shjJq8iy86vQDjbXY+qC9LK
DcvtX5hdtOsi+wDMF1JRb0c7GdtSQWZjIWn8tefhtZTxuUGyewNNxyt0jh0+tndq4wCfPIcxBM0O
y86panI5qEl1i/L5gcVfaPCd67WKjP0+WAKt4isjCydrQw5NKVthMjcjMKEjdJB9gr5xqKlscmge
QlW3gozMWjr2BFblrd3FqRiqyWJ1iMGVPHSu0CVG09hu8zMlldqMTV5vB78svrpVb1LcQVHKKAR7
wKKqNvWg1ygZT+Df33ydJZF47jc+EIOYBrUNv3vbel99lk+QFN6V6e8rq7w1tXA86EmjuR3AlN24
LFXE2gqUxVYuz1O3xkxp4gAFNEPcF8GHbynkyRicTmdD6NNpIXbHuvxOleqOSr5Wkz65U5HoQe4Z
3R7oMXl7Mqqprxo6+9JARlBDttpzKKjVacXKNW65Ux4HBYR/W1qcQcnrGbKNHG0Z82FDsrbc6hbE
iRaZ6aSdB9oF7ebjY3jqVgRJFtix7Vk8ZZk2wQN0olBGRnK9xnwOJrpsp+nLxzZOTiBuxLmz5Fcj
1dsJhFQUWEAlYo6hG25By/VMRuu7qNeUwd8NBWVXbAY89dCIBlr+RfwbdrRDsh65Mpl5APd0ZcDu
ulL05colf9oORAmBsIN6EVkEEoiQQhtEQjJB91kGcVs3t+JdzJquXaFX/kUs+iZYw4hmrgisDthn
QGL+duIorUGKPCANwEimdsrU8ijDnn+vA5ed84D1m84vRAoe9Q7oE0ccBsHix48X773zmL/EnGqN
EdAAQ7LwZTELGNqCMa2trYakE+6QFmDr2NJp9A6o/ACsVPRemimb3vrTNA5p0IMxa4Au5UoAcHo+
UGDzcEaAP/SX7hzyYCqC4lUy4FG652qyjmTKqy3VubsFUyJN6cCttM+ZPiDD7j1VI3BPH8/Hu/v5
l3IKOFiCGJ3gICN6uyYDj1XpxIhCUNinqSfcq3YUn4Jg+Jl1xQCG9+jBD5toxeO9O0ILqwuPV/Zu
gVY2WFW91wNWNpwpXxxxu651tp02hA4GtJuAlHgZwGaNZ0YRuC10BjjfE4bHVVBSkG+AuGT78Uyu
mVqcI5FbkKHyYEp64LcFH3xcqjPfZise7n0Q8Gvu/hzS7HVfBf5t03VT5iCOyzLnyW9HdqEaR93J
864xw1GUG0Qi0E3ijtw22LRoYoXaJTrIqtRxW/rwFwaNg4QXAoQS/WUxc9JjZGiI8M7qyePgj6k/
AAPVubd/xUyMMwtiJ+AJ5rl/NeYsVgACiwjPvOxy5jbrgD3j/drNeMITwiGg/xEgK5RNycLj2r5w
G94HbeLXEUTpEEdNTL98PJJThx4SWEiLo4yPWVsKD8K5WCpsZiPeFHpp5A53XPSPHpvyO3TbRTe0
MdQAfgzIKAp45QThW92v4fft+YQtfDG4zVDqxqEKQRG/8D2eBrdnbBAfR6RB7CielDdd+nV8VWZA
J5n+UMvS2dSjsxsyf2N35Fg2ciX5N7vaj77DwhUbSAi0Y4D4QMqA7lt7X1lPUK3F1paQr7uiOjaQ
0/Cs36UUmg/Qv4eOvMHbzdS4tWQFgdkazZRNC+pwBVoGtuZ6To0OuWeQdUGNBs/JxTn1BBdM+4hC
lP1A+7Y9RywUbxT+SwYlxk0V2SZx8qndoIt+DV3xLqTEGGdBN5Ay4YLBI/PtGJ2Klr3SmMkJ7N4a
XbKJZ4u7TjQ8jUex1rJ56uAgYQzONZR53wsnVE5mVDV72VZWF3Gk76emWqu6vYdKzUMCjdXcX4On
+TK/nlXRTPiOO2OoJGsTHvjNpbFJfR97vL4Y0BEDjdQQPT55PV5ST5A7z6jmuguI2HLWNOhbwQ3v
dFV82ZaxuPv4XJ/y/q+/3WLCq8Grc13g25kBjIsj1OepfARbz0oMdXJdX03CwkX51AdUJoK/HWZu
NqRikZv3N+g3RJveOK5cNSfHBI5rECIESFIsOzly45VFZ+B1OxKmWspt4fho2F5Dt542MzMPIWkG
fozFeazqmECFNAReuolSYcadKIItC3+7d2reP8Cq/J+ZRaTTDIWYrAhmej5nswddJAYNbmhvq19G
y11LWZ08E8hKQqwST5F3tHOoFAWONnELIGt+RXqzLRl42P7CpotBBuijuQIsLPPMvroWhx4Qhd4C
/DhivrypI69IoWg4qx46a3HiyY2HxDp0S2Y08DIbXzDmtJZnYTi4e8GgkH+yev7EXP+r/v1HHNgN
UdHAYw3vBP+dUGTeTm0VT0wmfR/oNBzto7a7dvvx3J1YHxiZh4OEGBZocQEyoFKySoAXXI3qZqpH
+Aj2H5pY3G/21DXoYsPLKhqn7oxrXqWgrmtWWltPDATgXkCw5lICrpnFvmZQS7ZB4ikT43RAVoKH
XPw2azcWHMEXIgVUEYCFXwwka4Q1DUMmE6K+u+FDBr7BjxfjhAtAickFEwlKL0DXLO5KiwwdySXG
INgdlKVSlUFw21qj7Xw/U4D7QcMDVxQAh+8YiBENt7gOIb1pFXct++75a3w179WyIHKAog7i4Tlb
jdT42wMZRdWEvo0G4qObHld94ubJMCUMMhFp/Fwdox2CrXYzpW7qoGktXcUTv59H5AmQMZgxgHA8
y5jDANEAQjwDPoICrFadBfFwzxBvy+j42/I1IGDw0OyKA4RuSeyOt0MtwxxIcCvXG/TZcOsuds9i
9/53dwVMoNw9T+oMH17cqQ1km7FfULWxo33sX6PwDi7jtTV779igHIq9h4wA0i2w83YcHSkU0WEM
PyDdKUpxQYGejhkZleAKE0C4jNOq7sb7RzeYyOdixtzYA+qdxcAsqBLXoH+E5ApUS5JYusMOqRGe
ABm1t23F51vwblrFJ5zY/8HM8vPrxsAhWyxZaHy7oR6OcdeX7HOZo4FAdHm8+3jVTliBY0XGKvbw
hAKz0NsJHYHBCyIKKwa841nBH+Bb1pAWsz94+3JAdIstgVcQPDg8xlsbHKTlNvJhKmG6BT89dMzj
z7GoLiYwplg/Ph7PPCt/2sK9igcnLglwNEOWHc1Yi1krLcbrTgVfvUyh3dpFgmzfkhAL5iSoSiYe
EkVJCAXjj62+HeE7q8seDAEsQSTG4GtOz4Oy3vvRlOTIBWVxAaK1p9+yhXoanO8sx47nCk708m4H
DfrQT3aFYncAGnjfz4KvZVZ7qYUk2L6KUAXnxSpx7OIFipnE5gCuBK108y0cLCW9+q5ucTmCjqkO
u6MOwRiTI88ERuVbAA4SNoDL3C4fCjMdJUidouCOrXVcLuZ4/gZ46c/sjXOQC1Tx210UD2C204M9
blg2U7WPqYtwIOBfrfZxwsv440l+eyx+DRf0u2gmRmMtwE/eInKPg1z6Yd6CNshm+oZrYj/EcdMf
Prby9gJ4b2X+Fq8iQnSPQpiUtng3N3gg7U3EWnIWOIbyMx9ZBP1Pc//9ffwf+lLf/PMYqH/8L/79
vW6MLGiuF//8x2XxXdaq/qn/d/61f//Y21/6x3XzIu61fHnRl8/N8iff/CL+/r/sb57185t/bAXI
i81t9yLN3YvqSv3LCL7p/JP/vx/+18uvv/Jgmpe///G97uZuzbsXWtTij399dPzx9z9mjNh/v/7z
//rs6rnCr6Ugrqi+Fc/L33h5Vvrvf1hB8Dekw7ClZhQ+SudzrXV4+fVRZP8NATRYKaBpCDT7r4yk
qKXO//6H7f9tpiQAcQVcMw5FhN9SdTd/ZHl/m8sZCPNwDQJ0AyT8H//35d6s0p+r9l+iq27qQmj1
9z+gk/Z2owAQC1jHP69uQHtmkMDbjQKFcwCKod+5cdu8vbZVjtzABOId6sagXegswCC2DR+68F41
/eAdKIdwxJXNLTxtQ9pf2037c5r6oxv2P5keqXU7+jEtUmJG1yChFBQ/o5HuY3CZJbYs71GruYbi
q+/vVADd0jsvRsU7dbOMiCNaJgRCSlE4TrmbbNL4iaUoN1vhat0/iJzRaeMAUjA+VdFQKpkCDDI6
YHmr6zJteawhWcwIWGeasQTYDn2ZZXneTUVsQVzepvJO5j1Vx3FCuiVxRJ+53yBG3DU/eyWKfu+7
BffQpsHDcaet3nTg6+qbcpthGsRd37DJSwWSOXcz4EClJWjRUGnMUbffEdeCe4T8S6W2tCZodRkm
1jt7O+4QqeQT8o1p3Xa1B/IutDltmGyDOvU4G62zbKB5nOKrBeUx9wR4iPK+yZpthgR1lqKpBRLq
nIYdkKJVL4gMoaLGi2prmslpNkqXmp6xcmDsiiFTNj3VOScF/U4gZvE1FKhpJKwPZJyItrJufQjE
Fkk91uBAATBEPTeZD+kIgPNFnCNOJX2OHrIyBNVdzgYvaZ1+yL7KJisESUbljWbXKZGxz56xi/Ky
ldB8PGoPqZeN6GvIBXjKLapD6eXKAQGdZ8lNFo319EmiuGNvTdDF9SYQ2rLLBJivehJJDMDpHS4a
G9vE0WR66AbSfimosZgNuRabV6gUMtDsWZ5onHkDxFEa+zrElJaKRzeAwPVZ2jAhrSerxfExydQC
cHPkpiA/Lc4xvjYaWLiPBxmDcNPXzDpryx7sgpW2betQV6RgJLHQplNcdJrwYjOSwq8usEezPnXt
2q5An8bifR/GU3DorKqTR6gkj2BpY2awEqiK2P4mQEClFWBf1M+Pbe5E4CT0htp9dsVQ56CbDY3e
OugPBTVdYU/FFlxMdOaGaiQ/4oC60UYjRVWDDK5HJxoalil69Te+pDLH5/AXac/7ON/7tVJk15ay
sLdFFxfDN27ccPrqEgCH08K1fPcYYWz5ropINR0G7pU9NmWMOjaQOExM24mGfbjN3Cn/FGdDaT+3
hSzj50wr1j+YicvxWxbmlOw6LYs7pQZHpmaI4yIVQIBGx0FNg3/u+3UXbowV14WfoEEPKBxF/EFv
A7ecylseAS92FFpk/o01jVZxkakCP9MGWcz2JGhFDHovzD569buK8U0UibAB8NyxTbBxMtnVWzKN
MTmyrqtqtDioLgrUocgyM1zorgdKmlNl3E1ZIv961qmsHXYegjVv49Rjyz7R3JhzxdEVllZolHpC
Wt2xtxC+Z0PqirArjsoOdQlVrUiac+4W0n5259/cuI7m/TGXkKtIXDAMvkQRDvBFzpAu2KDtqkJs
O+hICiAiTYY95sS8Cve5zYy3JW7v+ru+xnf+4nAjm7QqSkC/SThG5Igebl1+GUEuBfrrqq2Kc+rb
WXnmcQq2+Vo0TbstUDpov3XEHelDpWUEKk7QGSo8G4dKDCUYK+1O3lVT06jvoYyiB8IcKBtMIqDn
1B5tF76w8T9lZQ+eRdp4FT0qESizsZH2nJKhlAP0awJihVtV462cWE1jfeE5iB4TIsFgODg6GxNS
hWwPRGN7F8PViFROGdNgMqM1SDM1kX1Cg945r3KrHLbwWxKBKVf8vBMUrShN00fn4DMSF5kewaIF
HFe1LcPS/pF7nvnmjxKI9j5o+gtPg/Zkwyw13EuPOlvTg0lQoR8UDEBDU1PwHQwsU2gwzQJrM3Xc
zZC/zVW4sTyIwmxt7vBsG3Cq1XPZe5FI0ZAwThvpeUjrF06t+CEESSE/TL2nwiCRDjHDntGAUfBj
diYuUGHPXLONrLDpz4KhKMUhy/zg61A5Dr2o/Dwu6QH7TrY/dVtY5lFhE+gKJJrKBvXjlMOb6McI
jdLUiW8oye80wIpjHLQpEcNZaDIXca3zAPzQXRt6Qxr2cH+IEnXCvKHYjeiiTTky6EmgGnIgnlUc
aB20Z1nV6y3qsnaCy/ezFv6NaqK9UPqW1cjtFzU2jUWmfjNAygnr4eLNKvSl5dkXvCqQ5DTucIyo
uA5r+0ny/N63DVBYpnwZivEWsgD9ZvLReNoH6oWO1jMNgmvm4maqzJDmxtVntoLwoMbD6IIM0vvk
zu2VEOnqz2TJD6LP8/PIncjeb11cK2VU7Whr4XSoNk9di98PTXwOIViUeDV3EokNvvVHTT8Tf8a3
YU0aCkkqn2fhWdlU8d52anqrcUQpWBYb7icA21TXgx3kBH3a2tuTvPlB/UqkuYUHQ4nTse158FxY
HEx6o6q3IY4w/nLMN3mHpDyIMpA1iBp9bfIc4kuluDIjlMvRVlPc1QVokqLSv4KzBwuqNX62jA0u
TuaeDRV/sMA2B66hptzjwOYgYcifY6jJX+fVqPdZPShUx70qkWEd74gvnRfNRn49FcPP0Iz5LiaG
pV0ZnllVfudMKDtAieq2dwhoTmuBen83mr2smyzVTfMMojTvzuRD/oQrpjrTud+g+sb9z0ZbqIlN
tb/3e6BfNa7HtLDFNyMl0PhNdzFZIOJVdgWaVtfOUgUm2ESgXfqb6oFCL8uLyK6u9AS3Kdqa7XrA
oVOr9kHhaaLnfM6FB6JniTPJODVudR6igWaL23zTugWYVeOyPoye2QFtfIOpGy487Cl0dSFIbJuX
CicBghzNQYrooGX5JCfnG5qaD6yFzqejysvCn84ADfE3MVcXU5uzFJVpdtS+2LFS3PCcHDuKNi6t
jor0u3wW0YyzcYdyxi538j10S6pnZnF5GHL6g4eIDcRY+fthVNWe4d3fx6OFPW3vw2EKUurW+7Fn
+yikad5B4xiwxgEXcH2HKPzep855NjUXiiLBWGcS0NtInY+MpmUHH+owam01Smogiej5LrPAmmtZ
Lo5w3wACSr0q2NuCtLsmpvGDNxX1fZ0z9Yl4Tn9PXU1eYpFn92BR61gKjr3g2LN6DoAzo8/iRtj8
sWs0oiTUKXZVzSIQnLl2fh67o3eRGYSovey6565vxsewiPgdfqS8iXSkN6Lx88tcSzcBBWKzQwge
vTQhqJBdBFkHYVAv7aqJfu51Zq644TrNbBH8RAaK32jR6U1goMN7hViUexisDQrkSUKMU0+d+hwj
XVOCt1VM5HLsGwPx3DJDwwCFcKtKBwZo8q6U6CE/CsTR36TooUPqRtQtNlFg0XLrSdPf+ybHa77p
dWiOOIY9cqBoWiqwbwvBztwAzAhf6xLyTBdM2+A3GZRXfymMFeCGLUkRgt67FLa3aQ0VIKCOa2kF
qbJjCjLuCN04BQjtrQRZgwpXLudIuRQGtEibOXl825FOXopQkidTSI2boPHOiGmFSXgrI0hnMD0F
my5UeOpPjV30YBHHu2gzeZVU+1B1uk+l7Kz84NGyLXcaIWl8GBHXIFPbZfa32go+sciG0L0zhsiU
AFqNV0p3XYS4/rziJRude1mx8TqjyOnJwB5fykE0B6a0glfkuH+HxtpVtApSP8BFXHP0iA/ZjCpm
zD6DOwD7hZffoemrvRHUuFB+g6Bbbgg7yp4c6458FnZANiPY/dOCqRLclO6Tlv5Xr2yCayes76s6
sr/mTiPPENnictay3vh+OxzAsvESo9h+Pdn9cz2F34Zejdtq4OaMFUUOoicirn1d6fOq6Stox8X+
JcJY9Jc6eZHGQzk8NsYgSp3qYof4ovoJUgCzgwufoKpY5DvsShCyuXln3zYT8w/a68De40nrDu8J
sh3ivtwUeD0hcKwi8IZDLgbXE0I6PHqIdaZQ2AT4DMqFuCCUdQxGF1uxZWovWpQzPOpdli0D71YY
9hdOiN7sSkaAZHikzh9iQepzv2uyjTvZERxvUF1GQYamTT38aHU8bE00sn0B5esjsoRRWrv6CX4h
x8CiXTlfFtnYXVWe/yNs4xQQioOf+WlvShtdYsUddd0X23hfhN/fd/YAX1mAexpB35hkffxFQz83
KZqixCXfxduy9b1EVM4XNLLjlrdQYvRAcxmE8DJD3k+pCPDCnrLgYBXB1di4V9LST4j8TFKpfCNH
+sgaBXKDHizbOri0Av7cOeqzJxA0MGJfZ55zASKIZ233R0Gi/WDXQ5LZpj5wPwOxNXE2nCBfGFtD
npKqmnYmqK9Gwx9E3/0wRNnJNDSXiLsupSH6MiwQArgZd5H78n7GtQWg8RAMuCPJJfhejxxwWDCD
T+62dyV6jyP33KfuvskVytCFf5QZedC02HcBvkfgAdMnYq330sq8pPfq7znEd/CYKOpNNlNWhAFe
iLSAB2RB4aI8ijKMTSGIaI2Omxg9fnXHYCNDg3sSNduUNPKxoMGjVuAzr01RprruHjJd7TsOCmgX
9Jt7MYb9Ueegg4AUkD42Q3mrpxF8zLpMOe4G0FJnuwZyEklhsStAN8HNa0BWKHsGyV5hgW+9MuB7
6C6Ils62ja1NpS2CeXIY0LHlg9TtLQkU2dc1JajxC2frk/Y7shro5ojc24kCCDGSB4/FN3gLnjm5
uka7FBiz2bgZREFvG+k2Owbs8MHBsxWM6BaSFqqNEmKX/Kb1hJcqBcEdMMZ3Q1JWXXhRMhXgLxVF
SklgLgCTq5LSF0jTdDlJs7K4ADk3/ldOprSzyNXkh9foeTi6o8C3iaSX+qbB9Uyi87j2dx4x3r40
RYWEKra5gwdaBpaazWSH6COL61S4FnjMgviuDocLqKVcGl7ZAO+Dc8OlT75ntsRycuhk8K9IGlwq
33xCl8mj4e2wzSer3jAChlccsAN8XnOIZEG2YYd6NAKjIVUov6f2gBjVwL0kI+YigQIMhTPVg7hs
DFIGvMwe+nost1CteLSt5qJCPurWs+vsaDr8ybZ0zK72SrnpINR1QYjVHBHFtWgeGkBV2oXd05zE
h7aMZBXCwAgdpgq8WandeoA2xGR0d/7U8wZJnEpVKYubDGjQQWbfgK3Eo49rm+78xvQFnqJN9qwB
6ey2ERj4/AN4I3En+oL3ZBsjkzuik8AudnGR9XcWUsjn3qRsBDAWMpjIVYEzCYcoK8xPC4u2N6Qf
t9T1zHUVeNmus3oVI89kKg7f4XU76pX6ENa9OviBrn6WtuWf6SBqj5q0eHEFdrfPnQ7nzykmIyDR
FBQRfgnPtKTD0zRteiwzyrT5HiJ1vZd0JUjUkomA9+oMkkvMPecVV5f/j7TzWo4cSZboF8EMWrxC
lCKLmq1eYM0W0Frj6+9Bz84dEiwjbHZtXna2dzsrEykiPDzcVVnovmSSXmMhnEhc2bLRZNIRCw5p
HyFzfAV0M1jnVEoDuIQDwna1laB3kGdoKuqz0tyKjSzeQjOw7sJQn6KHMh6b8Zi2s3I9R6hds8B5
fRqzGr+OYBRvYol4Zi8MUZDbSq6mkpuAc4ETTJKtk85dEUCMXk1Tyu/QN3KPpAoB+bmQBrdVZtk1
tVbgOjBkWxDiew2vietIyp4qRZ5xQtWCT2k26K6vxtFtUIvNo1QH98XcX02R+SzXTX0s4GHYk16r
EEv8pxBRF743ebSufJ/iQd5Vgh7hwhH0aPdIz1kW3/tBddO1CvI6XYNtgBSjNG0ivS/fqGO2SwrY
uYZY7fVG+5nG5UkiM+hr4Vs2agGqJ/UJ3UbRi/XiMwHBbYn7sGea0eRI4GWunjX0OlcZtXpMaNll
WDsho7kLFNS5yUNd2eho7K2Tc4cQqW3o8de6j64TQkgHlHFxCu0O+lSc9cQ6CYbmCfVo2r3ZT7s6
BU/MfKu4xxatBdpDVFEKRJFX0go8s/AHTzDJGmJ1Huy2NpRTIkvRrUVecEupM0ZyDgzKbqc84tJT
+XX0SJWgdkXrVlaHRwbVZQ+xSPFGENXYkZP+3FtkaUJY5ixLptlJKOypV113KnpRc/+oJDCrg/K+
lv0cVBmtm1FND2E1JE4bCVey3zwrZas6EhYT3kJJ9HSh5RJU1ehY6kpG6EwLsl6q9qgLd1Y7f26G
yrL70X+KFd5fCjhfhFq4jZO2tUswFqdR8S/NRXkfR/lAkNfedPg16ImfLSnFLcDsS9Gznw3/xgiz
e/oQPKr5+2CaHtJB1ZAQLXs7M7jXu0Q4Sp38gtTLFUBxYM+68J0C8jcpkudjHMWFWwtkwkVy50/G
9aRP5zYQj3Nofh6HyeuC9Blu9QG41K3l5qiG8z6fh4Aadu7FJsYQTREffV+CrGsM50kNf8tBc8rm
8ZzG1X2jafdcO/eGEDwHRvVb09JTAQIQKAQgSTbdVnKSYwNOXjIZ9e8+MemAiaZP8jy4nP2zAcjZ
lO2vYgHA+vxzbYb3SoUOlpoLRzXtAD2FW7yff5ZF7wmjwglsdtpQHciMCVv4vJqiuHGBl8uI7leD
VL0Ys0ZjTgrZevOoHDGmd9S4uBtk9TGNtNpWtQY1qkS/G3LhRlGCG+SBjuo4prYe5kekpFye4O9N
OD8kPrkeBjik5EZxnKroOrK0q6I2PkeK+S1qycysqoTv20E6oZDgUJgQDwEt/rcSCR/5yVRAgBYU
u/ETed/64jHoBXwQQh7dUjLKT00LAC8VTW2X2HyoVfnMqt6acX/q5s5pzfEQF+KV1RNlVf54ivUU
GejyKjErT1VBU4gkI/w/ktAZJzGzuQ0+Z8ic20FeBjsrUDv0DMIjeKM9aMX3Jhr2BJrPgans57h4
Saf6BpDsOki7H9GEZ5Eqpzh+1V49q149lrdxrdxWKYywCUEZIEM3EeJrYtZv9Cfcp7GPfi14TNZ+
Nwa6D0TN4jDKIViB3OyVYY7sjMwq7avbNgw/G2X0VCQ11jx5FRzCosY0JEi8BX8nxMEnIouOZp5m
TjRaL2Pjv7SJtquC8ElprO9MNL7Sg/EmatisS/Qk+teh313j8OWMmYAJDbR2Tw6F0NOQAsxl0PAx
L76rmWaduiyCOrHEMfIAVi7F+f2YNL5rRSX/b20MvX7u7qZCHHd4E1xVw4T/C4LDcgOKWsbWp1Kd
ZY/J5Ps+br+Zygi7u8lUp6y1YkfjywNg0I9cMM8DG5Y0DgJfa87oP0vn2qzg1/TlvQZ45ExVd2gl
TGQmrbvvwpGtUQRP7dB/4exiqFJae7OSn8woPXZzirXzKKBgZsy9uRvzZjhpohW/BK08neW5xX/Z
TNpIdivZTPgemXLu/LLZsSbyieIKCAEVJAIksXJyymg/1L6XnJ6s+YsZCNpxKmnBJKie1WsdtPmR
8s38oBbTfFbSrlnqY+xw1Te7RwFXoyOw1nid6WL9g+JD3jpDVaLGY4l+v/M7cfzapllwqMABrqx5
lL7WtVp/B2V56asJlMVYMJg+9L1Q1XjWw0jkXzPfQR3iDhZ3BM1EeML1It/nPM9Ib2LUreCWNHTd
2Rwq40BmequVSA41qDE4syiRPGRa5VWLrZtgABTHRmQHsvYs+SKXgm6Bm1ucEcCP3iZHuFcT9SQp
9SMlQfaoYaJQnyfKXaQorQ1MKlKEqlKX5Qr5TpgyJSm99lllJDYA7YMAG4bWbJjQs/l5Wvq0zST5
psfGS0HA7HQhwuxK2VcH2fc/UxJxU7NoMpKh8QWi05cpNIUv9NLvqSvVnqjOh6wVH3xJeqkr5Wdo
4Cyvz4KLWC/vfJ98ntAOc0p9Ct24gsxY+sTeErzao7ZkpaNAwl5HfL6xV45pNz8ZIX6pWdp+aRPh
2gjk26aXbtoKblCQNTpG7anl5IHUuDqvvI13dwrDDEkyPdZ2Ul5eGVZ0KISYm7+avwBl3GZG/T0V
xUf4wrONHv3LrE/ijVT3B+gZj9hP4KPVAOQje34MFf0Ice5EU7KKQjhBDd3t9YHe4drr1FZ2I62M
aIbop72h8vOBTu7Uqagc6DcgaVqifRPrBXPIDXVXyZn2q6ii/NpUOokO0qE6poEcPirQYx/HfO5P
msyJl81hvDVbPwX8LVX5F4YNqktxML4NgA59uFJ6oVHYtHKw4jB+7Cs5uJE6obhqrIYEsIEaxu2p
Vukv9Fxp9xsEX3yx6hTLnsqiHMhudcy0Gu70NNRAtLGzVrIs+BQIkXLdmmF4RHiBPa9nYynteI31
Gw2Q9igYhXo3t7rqmoWkxcBBEglFQ2E5sXvabwHc+XmyAqu+iXQiqtAcvVQ2AWuKqO3uqcGNYPZz
1ZbcEQrPYT4CgNipOEnHMapBPStSqmy04t+1FfGqK7lyXSlNvrx8+bXSF8aJ3kL5YOFT8FselOCq
l6bq3l9UgO0wShAtThe1sPPUmwKfKTSfEjMYj8mcV0dLCYeT5Feal7SW+CwEhtK6ajFIX5SkEx1a
LPQFi8pvWrkQ9r7UDwc0x5u9pNb1VSFROmuC3GihO2WK65elvsuMKb4TppJbOMa+Fd1zv+2eM6VQ
PulLEtYgUn3dosO+D/O5BVEQtOimH7CgUru28wZTj67AssTdIFGcsjOlL3fmTByciE181AaUjuyw
kqEwFiYvfGQkjaOXfnr0hQBvL9nMBkcMBvWqmkLld6YFhWxPaYvek9paiSe1AcH5rOHa+yClzSTa
AQfIrmZiM+CfZ4nyjen0wRB9k3ox/ESJNvEy6hClq1ZcwkYyzD8DU9DdNIFrrAh14FYi6GYaDePn
OK1QELdi8RxnY0Nwa5pELKp2K8fGcFfrdIK6aVnEuicChe2mbgy8pNFqrj5Te5jqW8EEOIG+JTf1
UiQ1p4TiuDGc5LYJDvTdHHI/nRPbzwHw7LbXYyzquiF9UI1Oz3Z+m8ShJwR9/kvyFeknepTDqVO6
+avopzLWI7nffPOBJj5NbSZQi+iVEYsf2vDPZaqEkp1Wc/xNypPxWx6KheYRy7TalT5ZQrNTM6se
M7uJOcv8ALIIux/0pgc+yojMp7IeiIqUGil1y+gV3xuwCqx+4sHXz3YuR/V8FRghF0JNHaw6UrQg
nGrD2SBfCbmsjolYAOsrUxQ948ZHQxV0fwVqRc5j43WF3wh4Lk6WvjM6GWM/omlCqKFtk33adZPi
lYrVpm5qgQZiHpirmUcfpYIesTUQk9YTxT67GrWC/NoajODQNIHZU0aT/RcxJjxwM6mhVqP1BVEV
KtjCNx8kN0WXIxBCxy/Tsd61cqCYpxnxh3uxWzLCnuTHWnDqgwFNAPpA1aR0mpedNJGIj4Tjcpoa
8n2mKHOegHHk0s8iF6hZmkLOZavrXTfuggzZM0cLVNJb/hA2ByzTBZryZyLKzlcS1ZNU3mi3yTuV
ZgSRNs2rkFfXpPCkZdVZ7wMzOhcjyPB3tF9T7TwUtOuem0TLv6LrOYzMQE6plkj8tMkOKq13oAZ7
WTW2BaUX3/ol55P229cJK3AzgmJ4xQSyezPshcxpAJAwaoIV4QhmMYOjwB/pkAxtzXKviS0tPI0f
JIUnD+BKx84S21+qIFP0EGdxwsAtnJ/9AUKEZpYUVi115tJok+hHNqpd6ZWt1VmgCrkCPySzrOlB
agmoxaLNuqs0ighaCwBwJwoNVAY634eSI+qCKe76XmmOlVhmaPhR6HWsRqjEMzuzq1Eni0AN2sDK
ejeFzUPqmA4YRgpTJSRuoPvdWaOgXV1PMuSWwwyZhXbMJJYxaCwq8GpNYeVgvpQmcU9S4EhHHhpH
41loqtl4LGRBDTxNi+pbvZsNwdWDNtbg1MPxuDNiqGMeaR3PlxYEcrtnIQxKZ0YVkAvHwkiAT239
OjYwY2mFsp+PUgZk+EgRPOrPchf0hDazIMPn0X12JhU5CB6DlpsQlUaR7CUFPECfMwoR+B9UiztZ
0gkZPKnPlWzXG4I0UsSnecHL40b4EZbwjq9LWDuAIlIP0lT4VfxznDFptLGOVhxTi6fdUBXmfS8U
qYqTY4IDA5ldiPJ7WIJQJhHdMbtM9C2YLtMwPsIZagLSsSl+NudRNu+nYEhfYm1u5uNghGH1lMGI
kHatDn84FpugDO2Y8M3/lOrymJ2lEP0P3kqrGamkhR2v9egrDQFRn2dfDWEJhlQhDOKdYTSmZIst
f/q5F9o4dURzCA1A7LjWHSMNw0+9ZIJiCUXc+Hc6ygg/h6rzZ0QofLi5rRDNX5rJCOJr3+wHyda6
2hIoOlSDeFbiuv9RhSRqPiCg4QhZDtoBA6D8JSaVIMONp5DkTIY24QHKdVYQLysRqXPBBIw9pNV8
cBAWwS8xDGdsCjSrqdN9gKLUZ2sQJuvUDm2ie6jk5IIDixV9Ob5oR9Q0B1HJsZr03EaUQWsw/dF9
g9+rNmg8lKMeAlLrlWRToIM8g8g6JqCQXnAaDQIzBbCTasG4G0DA/WsffbvEUYm8Ay/KwkhzQ73r
72uR9bSpYVkvQSkKZz0Q5sepBrxh/SiLOMWI5JOjtJmFTxro0UJ3kG56Re/HvTL55jHqLMOB3kWE
LcZjQYJjKrxXqOTP2qkUNEv0YHQW8Q0VMvEu1tJ8PFRFriIC1uUgP01UkXgHaoOucJA20uiJg24F
X2sFIUZYGwgwclq4BSa22IO4KP2QdOq96qk8bEvRJ5THncq58B9DHpQQkEbtjIMvq5R1LdpqMA9V
FA2cFefwyaU25YdHLTHn9moQuFmcavaHxumtmP8N9W8cuGqrmiUnAtDJ7mXYDdcGb8bJyqak2Yt9
W36nBjkodsv1jVCoRE1jpwWxFD2nWeQjEqi2Yss6+MTFU52O3CfmTA2gG9voq6IJqD2Snuf3aWcB
lVeCUVOimtsCMKbrObmkmdRQRrmefJtnB/67WYst5qC50qR7QerUZ1nmaqf4kvOgpD1nzxOiKZkI
5kV/ZAdl5kSaxDnF9ANxQThMemg6Y28Ss8+5JOE5W/bqDcQRw9+bnI4GOKKZm5MyNoPl0Z8SYJqh
hMhKqxFRO64WowEdZdYLUqMhbDpXZN3BhLJOhJOCCqB51YZRIJ3CArTOUbHoiJBiqqAPPJdDHTeH
MfO70TGKRppO0LLGhHh2GBLQsVIVIMTEJe4OijP3YTptsJr/qMD/w46HR6rTdkTfDlJUIiKLa2uF
XPfhE/mQWPpdcQMe5QzO4EXYAt9oh8jDEDQ4J0d5J9uxl5/N0E2+Agi6ptN5zQb1+S3B+q9fsmhO
KyoeC+gjrnoCppZWf7VI4l2Gh2/9wrbZmOvbARD2QQpahoGLORrOUDRuvKXM5o0Y9XNT0RU9jc4k
ye40bElkvGXl/jUEfHRDV9BmYbBVL5dIcJ4CMUtUrqgP1mY03hYxiaOJ3bb7irD8H07waw7w+9nA
ul80TGh+QxluLQPTlQ2PRclsqmauMgdxGil1mi1l4ZVawTIjiyOz2PApzAqH6beLhqqwUqA+J7qN
Vx87T3Z0pzinn1Xb2E/H8vnfOcYzHB1qtLNjlf1HzE9a0ZqbjhdRokbohW1MhDRBd9uQ+Xz3if6M
oNNbpUJak5UVjz82KV9GgEheMby0tFM3dHh3ReJ8/HW2Rlm+3isevwXoUoaxSS4kfUus2FOUU1Bv
GUGuOlv+s1j/TGX1beY478wyqBRX3WOpfUr28yk+JLtqo81/pQ3490f5Z5ylBevVZGJFjlpAMtR/
XO0HL0t9J9kBF4N0n2cuvOUdRstbzowXF3A5QdB+odSvW6wmqJ2WPsWKG5V3cE5tocPKWtQ2OtTe
HaKlIRJ2Ln0siyCHtvpMZj2mRKuRAi8CoK9STk3kb6lvXZrJ6zHWX4m+y64MS8WV5Dq9oa2LgBri
rJsgkPnw8a5b9dj/+VI4ZSwtt4qKJI2y6t1K5KyQ1K5LvPh63vm/c2yzHYJ8w7H22dfy229S/nj/
8ZgXpvdmyNWVNzYj9SIc3DwoaW5aZ26iXge+sdEkuzXK6u6GqRWy3QFNovYhze595ScEv48nsuom
Wk6TTisRrRmov9EEutrlqokqSyeJiSfLT0b5xbce4vYxrH536dbVfelAMZTKzW1QulPX286nw0iX
QjnxxFN0yN3mOXsOzq2t7ZHsdZrHjv+4Mbnlx//zzP+1MV6PuNqEtPT1kTWlilsYV3rReWVJIhb+
rJrp+PEqbs5ttYyQvHRt1qXEI92F3HeX34a7yOm90Ysth8qXCzX031+2LOfSc2PwbKAws7qfKppU
ep8hm/4ZNl4BKp1Mnz6e14WbAreFRaKU1huwwFWvma7FhULnl+pGSeLOwEAxxMuPh7i0x18NsZbF
y3CcRkwqUWm/+MGxwuaRfIW2jv9mFHYYBQwMiJTVYvUYdIPR5Sps044qVJ9/rSpAMARHNga6vGL/
DLQ00b56NfS5sGBxFKqrRMB/CQnjMTCDLZOPi4uGQOSipk3/o7HabjE5taSmoeKORPx2MlrgkpUG
9Ugpt1o6Lzy3CP/8M9Rq5ehIjyCWJDy3RiY+GCY1c6WqkCRJCtTQZNHf5YE6uYkEWj9gArkZi23N
dbWiwHZCTvaQeovBBGVvV36unNCVHpTTuNdf0tO/NRT+6954PefVth+bsBKmiGe4gQTeBs8VrqZR
P7of78nlh69vp1ejmKtnqxJYdWUZBYqUrZg/4nhyVOl3rt3IGaj6ltbLxZ2JghPKbYjRmGtryT4o
EjnEqcP1qR9IlJkz//7jCV18iBeRqL+HWG1LITMCNfK5LnqE0kjl+zOOZSS3zZ3eGld5IV/FYvRg
BfqDNIgHeLA3EBhSuy3C8xikj1PVbhkFrITz/v6U//yk1fbNk7nNwomfRKXFNX9n3njwD0gS3m7v
mouPAOJWikETJd3B60tmoJknBFK3XPkeQqPbP/rHzAk/K3tegUNxm+6Np48X/OInfTXg6mgggGjU
gMiWW7bABHXuBlq3+3iIy9/01Rirs4AHHsymEI8DjQXEzAEz79j13Z7HLeodaOLVLiQ3lo4b4y4Z
ybvTQaupRI7O+7O24dBreH8x/Wt/RCnao+zRxXSFouBe2Mu2/mJsjHdxKV8Ntwq1iLPmxqDvjK0L
qQB/12JXhqa58TpcvMtejbJM+tXrUPQ59+TMpETAZpFCfUr7DHRz7+PF+6NW8NHiLbN9NU5b0uRS
zqblpkcFwSUb4kxWO90Z7WvbuDcmG6AW5SKnuWpvjFOBxvmWYcGf7/P+J3AcECKgk0BbHby57tQo
nlnQwend8sn4AkF1TyH1Wv0ReDoS69kROsJNjTGQ6UW//6ujgZzD38OvjkZpdlFA85fiJuNLlMVO
jMTMx4u8lgL4EzovihF/D7E6GTIc95o+F14Jr/quev4R/Ggn/W6d0POdeuMcypc36P+Ppq9eCzji
goGE4pL2mjTnOJYtOoU374IDFLSvqDZrN90X8XHYTS5+8C/tufxl3EmCbW6EnX9UKt59WFqegWoN
UKW1Wryf+dTkhTgjLzb3rZs9zLzK85XulJBg7e4T6jHL+6x5o2OyzwAhEweD9WNxLTk02Z5qp7jr
7uBQbeVkF1cIdUIFNgsI3zogxh8MR+0ypB5BbUqTnqLs6eMvvmzZdzN/NcBqT5nUhaAQBKorNr9o
Au6T6054CK3HwjI29tbFe4LIHsU/uudRuXh7foeuV9rcZCRT+6K19zTV2EO+9Vpfmg6iKgbyDqjV
GH+a7V9dEgV0T8lq+ZDTaaC8YA+0wHntMTrprvmouq0XPviFPZ/lq63L4dL0FhFn0k5sGt/d7VMw
prFFi5KbzfFesg66Ou8aZUue6dJ+WFQHsNHhjJrmahHpJgrqIGY/GD6srxcLbsvH++E9TEjyjOi+
aspobuj88/YzlYUvNlHsp17tTs7sUmsQ7RDjM92WnPIkft4Ciy8+xrj7KX9MQdGAXE2J+ihAemUo
XKpVSknPzp9Ux7pqOG/mdXL0b6XZkw9bB+vi5/pn1D/ioK82Si1ptKOwV2iFOfZiA1f+UUrijcW8
PAhcWbIZdK70FaKiCGocVkbObmxg1Iv0qYoCDeVbXhcXNwUSPDqwLpJw65MlqjXNhcaCsM3ZrZbI
d6FkPH+8LS6eK9S6qC+A46Fd9HZXFEGLdlNGoC0r4xGNspSOwuK2MgpXiIXj0G2hxyv9rr9iXOvV
gKtd0aJXPsQpT628h57YnOgh8+Zj/hg/KjdU9G9Rh84faJp79m+2srOP54oSz9u5miJNuJCpGRq/
soATNqSaBzLm+HpgB7688fgsCcT6Bv5npqhPvx0uzWLcBvWMoGI2H6U8/jJL5bGOuwddCT9//BUv
H+7/X1VDXB3uWg5HYYZV4Sq3+mk8Uld1KW9ez45vK8/5futdvbwx/941oJhvp1b0ZjWjhLZU01Wn
zWH5Zdn+4yldPGImMvMon7E11xc+tOKu0nNAkDDu79LM+GLE/XfVao4fD3MhD0KRjGoTWnIqiihr
XbwiztpgDq3Qg3t4Pbt6uRsPpjvvew/tl5+wXxFC3RKuXA7V250hLzKuaC/yqIAwrpbP6CqrHADU
XRRaNDo7Ky9Ow1Pim6JT0WJZ0su+BXH/Kct8NObySV/di53Z9W1aWj6p0fwlf9IdlFrpxD0tkY4C
p+LWIuuUr4arLejvwt5cDFgwkKWrlxrVGperQnpj00YVGDn6ruwSryqcyGm+LAGX8ivdJ//+MLwZ
cI3SQVgI8ijJUAJeQBg0tyBj2IZH2ddFozYC3pQ3NGMvzVFDwBVyPJ9zCVPerq5R+aKamxFmPbv6
WKKtsrdu6qv8oN+SAdLvfdhSdL2AFSCA+GrE1fcMZB/+bMZltqS6wRUtAwflHt6lLR+Ep4/PyPt7
8+1Qy1F9tXXAx+V5mhiqCVun1q7C7CkRduXQ2joyAR+PdSFqeDvYCpbxNazOpKb2iRqgbEb2/CS8
RJ7g0FnsZhRRYZLY0U65+3jY9xcao2o4hKC3aKJDtyzBqynqMhzKqRx8FwkhWxFuCunlfxtg9c52
ytQLolWBRaCP3xZXMTZP/9sIq4cVPGqWhazPvCT5aSn3Q7RRld1YonXhShlGrYXloCL7Af9lnu1F
2+jjKby/8998hbWPZWkBcWshQzT5b038qfun0e83xtiahvz2S8fywJfuIIIZPd4U9K8ZG3fB1iRW
V0EaICQRxEHgKeOup0u8POM59fE6XTwkpowULdnCIj++GqPJ41z1+2q5Uucv0m78mbqAXeFOemhc
YT+fkfJFUmPzDbm0diiREsoQkYqU+d+uXZf0oRgls+UqqcMmaAznL3BbtweX5q0BUgwM/M2Q/sL9
gyQu14yIyjtUh9WwCIiFQp6FMr0Efp3bkK4leHhKvVM7ATfqsEoOU7XfWOILc30z6GqfTLmWCnRk
Qd4AtzB2w1656q9am65fRzoXj9sO0Rf2zZsBV980loI5hQkmuy3NYSmlkVw6+ubTx9PaGmSZ9at7
Lo+1viwHQ3QF46Hsf9dF7ZqBsbF2l76XDlnJQvZS4zZd/vzVIGEcYmhQwt7Jyt8xrWMwC6+itnBL
sbm2uq8fz+j9d2L7g59gz2lqpEqrzREZiOvpvmy6pZ9xpv3d3G7uhfer9naM1V4Qs8RAZbWzeJNQ
Lxk8CDaWF3mhG0rekj6b8w5bMGu3mUIvP/5t0PZ24NWegHA1w6EkUFT31pfcrfaGh4BZdb1AU80m
Rrj8bR+Nttoc6eTXAR2lgTfupN2suCVuPQ7kxV31pPpo0Xjx85by6/sc6e0El5V/tVVKeZjnEose
F640LX8y/TbpqWfCdRc8/G8bZRVYsFOFcQw6zfU7c2+Ev8dwK+G7kEu8nc1q41tzOM1RhdJcoe6a
T8kh8GoRNRW03J3e6Vzjt4VizmnLLGtl/7yk1AyLMwT4mwEMtwZaVNUfMaYt0PzYLylMFT5p2IJi
CWqbdvkgsW9aZ9bcUbX/m1sLfIfo3kDqlSX8Q1589QGrqNC7AeDMFQWol7HgCpV6g6nsxim/uLSv
x1l9PXwHEOEbU8vVv1GMyGh+pEubkicAlvpjnr3uETkbHnX3401z6eS/Hnb1ReF6VzRyDJobzLdh
+6j134Xh/uMhNqe2Cg3bsCwbpVUEKMR256mOjFCYkzl+DxKNnv1iOajS8bfla7w1tVW82NbjWBqJ
IrvDyP3SXReFedCE48eTuzyIyVuwlP8leTWIiH5SN+qjxvZAuCTF5XNE+HgrprtQQmIXooYNr2rx
310XM62hSmelpHOBtnrRQZTjUAyecSMex6vo2XjW9qKbwXl+bg4JYcuV+BJ9/nieF+oryGTjBcNE
QfQta3VTVyMBTJj2vjv+kJD83EfffDf9vVD0+XzNy2ZSfWFhFy8YSEjIsyvv4BER3byMvtmlYjV4
4nc6PU/9YdG9J5t3Qtu8on1n4yxceGnfDLk+gvBIBqFdrhn/czfTvN5tAXQXV/H1rFbHTQojJdaW
WY0/RDBq2tWpAvbO4FK6rffd4eOPdmnbvJnR6uRpSCmIda5RXT8OXhXY6b7y+mte98QOd0gkPMYv
rW3tc29GrTWh+Lf1GZcBVi/umx+wOh4WjPmhnk3BFa3G6wPkRSfrrIbT0ubq6BryOkPj/TeTJmKi
UKOgnr7eqapcYB6WsVP9s79HqExCY8XRJCfbk8/bEw3CTu30Z3pLY9v3gi+RuwV/XbrxMIfCIlA2
gYQwNXr76vuTOZTojqA50jmoxRxg8CutXb+IR4RXnzrBLZ3g0fr58cQvbi549JLJi0nq9AeZfvVU
1Rk9xbXI3y7dzrv0bjoHnvq1+KF+qe/5AFtVsUun5fVoq0+rdchh6EZuuk0j3VtC8D2jxcv+eEqX
LoFXY/zZ369m1NaNkckW0RPtoXTz00Ya0jHubzGlLwRpGAHwnXQuOPCR9VQqP+piialUZYOS4edI
+pQV99O2t8f7+eActLBicVBWZGldrTVrQYsptwhuc+o8BeYEmtC2f5TulyC7e6KpNbS3qTAXR12w
NE6Eqelruvkwp01paRqPB51IWYt6Z4lqKSorH3+sC7ue2b0aZ9kxr76WprYUouiaApaMZmeO3HC+
9l35ODqz1862GuIjeKSVxNkY930SAWdWhbOPPT3NVus6hDoEQ6UbPI49UMHwEJwMJ7sevf4h2m09
ERfO2NuxVplSo6MtTpGTwNfVTwsqKWQ2JK5Hedfuha/Fy8dTe3/GVBECk8qkFOBydfXoDqE5IAOK
Cl5U8z7UMf1I/55Y/3aI1UeTSjpre42O8wCht5PqjBGO0IVj8rjzXypOf7+9ihfepbeDLjv21U7B
07AuK71F2GOnIJliR1fiJ/m7oh2rX8F+QSDqU04nH/1R+7HB4M6WX8INFOs9vmwiiq1BvSNwQX1O
X732OS5utCMbCcwJw56ZdHTyd8ZedmmOPX78Gf9YBr95Bldjrd4DE2nwSA0YawlmBJu2XBdtFWs3
nA2Uww27fOl2pl3TeQ452RKoyWyckXdXwPIDFrsTnEggllvryeqlFSm+lngBrWeKhuLntzj/9PEs
392if8ZQVZky/MJEWX3UWIA4oGc07M/+6EW0jgUjTY0JKZq8tZ7vzgXzoJWKE887v3Q5vd0/OBwY
bWDCkxdQJkLU/4grnLvQh4fe3JdpQpYt75sR5UspdLP629yWx9R8DPKtAvb7qtPySwygdYNYA+v3
VYQVVZUmpZqSeOqesLgCpflpHKLTeLA8/6CqHtVeySt2NHySvG11xVxaBlXCcIUWElie4mrwgF5O
Y65Y8bFAgB/Jm9kN2nLY2Dvv73XmaCjE/KZmYXLyB6x9dVrnJhswREwXzu9c2MZuPpQH+Xbq7NYD
FvWGQ42i7MZjcmlqr8dcbdgO/XlETNvMU+ad2qi2rNUb01rO3NszyawWdw0cz7gG1FWxXKitsNWR
NfFSgTNRAtI4QZ2e6ZpS7HwKsH3o9O//9oSokLTYJzhrUfRdN7K1SDUg4sNCqmJw1EXo9eZXpKfp
gv/18UCXVu/1QKvVGxDioamySz1Uh5xyQFAm+fnxCO8vFKayeKBS4yUfXUcyhsBZFwpGkJRPs3bb
VOdS//zxEJc+0OshVpNQTL8EZ41TT9eEfTtgiBYbB6P8IVneEA4bkeb7y+vtfJYf82qPK32vNgNl
XM+X4upLOJrxae5UyTYDNHKK1BIOH0/u4hd6tX6ro5sqAwodJuPhKuIUUm0H4v+R9mU7cuNMs08k
QPtyq7X23ttu3wh229a+73r6P1jznbGKEoozczAXBsaAs5JKJpPJyIjP+xZYy0cVtcBI6Zhax/Kl
LfeUgpk6yC6peJYM/jFQWRU0wx2F2kwjCMYkJUI4TNlLOPwOQI9w3xuWAVIDLr5PBCrgcBKwXqPw
JZIfxbJipIPNgCb1P1oc0Peg7wARgEIBN8BApoDXGeqoin4hbMH33ViHGepj8GCSOShU4jR4qyXj
79LMpU6lfR2nrz4GNECKDZjEvw4v2EHfBHUjEYjWqAOyUkUJuvewAzKYwuLB4WxGvuTcd+Y6AHmb
Qm+tSLcfJe7JloHiixOLJs85MpDnsQXapNb2BY93AIW1NStMX0ansENXszr/LLv8Dpz293/IuipH
nli6S6JnER2zAiKJHrTYTjXYwS53fbs1M/KOMNmZHTosdNAa43W1h2a0CtVrFUObt/bAADME4JnI
cCIOzvgKno+36JjamQfQsT076jGExyPUFWxmB2m9EYirf0xTWbEuRj1VgxCjE+5oC3bkJDtMADzi
3WQvOCKIIU0WGP8alKvPDCAvbiAaLsnXSnqxugU4QJNpgskmfWlyN1M+BOOXxIfOWIFsuZ8saQJL
s8C4maw3JBxdWKVCGBIeoHyPQXdTZHhj7iAm8k2JWQNiLCNUBHcBqNcrBUbSEMTTUtY6Wcm/Jkn1
fj9Ct+1AIo48akM2lHJmEsBHzc2geWnl51AF+aPyqnYsRcONawZZsj9WKG8qcAPKpQIrndX8Hu12
Xx1iO6lMDo32wQbbzplAhHgzPgTAQv3/eUhvQR5s8VwP2ie56Sx/+O5D0rfRBMZOZ60j+ftFKHZS
FEiTStaxI4JP5lR/BWcJw8jmFlssI7XF/HzsoXQFV3qhPIN5w9I11b6/WpvnwMIEVW6Icg5phwx+
iLpvQWnd1vF4lUM0ga841kWXnL3r7fsnKqhSA1wD4QB2FLDiX4FUjdfvBjd7FHf/4Zp7G39UyTEF
U1JjpBgMVe/d9/qV/02mTCIP8gpusx9cw5OsDFdsxaq9f42KJhn5z4LSBUiUp2HFZ4DPJ7hRxwFy
v6yaxcBSkL/e5+4sJs1Vwg3gTJsluNg44P6fwFFtgbjaDhyAbO0Jm27wgkN7iDxwlPYWv9Mvqhte
tDMmLj7wqLcvGFmSEas0Y0nfJAb4keG3Bl5kXwHT/Px5P1S3D1cVmR8XTGOdu/Q4jaBOAFKUwYou
BN4IIvVHKLB5hRvZ1Zf71jb9+WOMblSA1aaMlQDA80ivpNjhqggKSCOoZFlnOInF1YdcGKJ3YMwP
GgR6M9wlntQU9Gmq7k7hhPe7yErkM8Q8rLpg3P9YzlE7Uc5BxDiQHIlHNnPKMHDWsk7N7ZoMDWad
51FfQgzyNkOOsloZAxQbnHg/nkBCBWyhATLKQ4EX194istF4DzBroERTr7YwdIZuHyMm1+09shkX
v4FKoKCITsDAj9/A7bSX7j38CZEJ8FyDU80ULtD3eQdm9DSfMXsE9qznjGF+O2AX5qlPS4DAhaDB
POAC+6y0YhePFICNGe/+j4j5gr4ZSAtr1EeNgmzMph7WwLtlzcK7moL+L3zLhx8FD3Vm+egbLAeJ
A6vYRfMC+HTgq3Fhob5xL2YRjhBULScRGskYabCyXfGMBobj/5QmC1o10oFk2UawWG9bmwEG4U90
LwRRWJPXpFXIgU8YQQw2r6k2Rxtcb78qy7i0ZrKfPZShXniZL4rnm5nNH1Ors8aP+0liM8BwTROv
QUaamrcLAEq1WqkTLEBr8xbhA6rgevWWgGVk3IHhGc8ce99Ud/xOBAk/iLcZxc4an4hVX/4A6qMD
J6j4I48fIKY2IA2H2S7d5AnEdF+Hr9WJt4eHyPWd+15vBdrSJvn7Re2jpzWEyCbYVLvSharbd78c
ibSJ9NKgw2VCueIs1KjPsS4sf7fKLgy+EeoBtA2Acb81zUMnW1CCCu7W0Gp47oSfQc8KavJv0EEN
ziX0MSEljTk0KnGFUA7hQw4dP4DaUzfaVR7BZomfwETzdm2xn8U2+pr4iKDcMcDpqgAYTX1ErQbV
Xc81Gd5yIGJnY2D78Bqcezw/fIBP6IP1drSR/YGclzCgqoMHnKdR+3PWKW07YT5NGbgnLZqdSfhv
JjSIeeKeoak8lXj5LIAOhk9G4OLnUPxeqyx+kI1XE+UK//9/FqidN2RxJI01br7xPtplKRB7ul07
swNZS6Sb3f2I38rkN9aoL5RqgxgWDRoMgdr+TCL9JZ3S13CIPsWh/TaV8THlw1NZcPYoVp5UKScQ
Ch8Yv4HYoOLy5jdQ206Dbh76QvgNrU3me6FQ4vIOSbX6T8wj/JZdDE274i78xepqbGy6pWG6V1TM
Md9CxQxZXp2dIcYlLs6OhlbZ9x1czzJDMJpMdPzvk9LX+2Hk61DuYEfC/cB/63FvBEFziT0h/xYt
8laFHvJRgEgFmAoxZjLYYMeGKB4zwa2HTKhfQt2SQSo/5ZOEpW6goe6F0HV1Y1d+BFDFzL9LqsmG
/LDWmEpsMkgnhZ6EM+oF2/Ahd2m4asCCb7GskMywyNxtVE8QToOVhFecuA+g+4tBqJxx0ds6mW8+
JJVBqxRot4TD8kF4swdY3YJEhN1rpnYklWDlGc58UD8xFjjZ8bF/6x4gxhCD1ta6H1Cb3iKaUCLg
xUinX6VmqQdTpox2kchBZWX6YfQ/YoPFX7WZTA1RASZNxPjoFTK6WNIcfJh5k8FIqn9C1AL6uYwa
Y8sAgG6Q+SQtL0WjGs59M5WappLdl8z7ClVy3UaMhdpMb0sbVLzrRqZjrhE26msZg290NpxPzZOc
6OG/HA1LW1SkV9D15KcUCzZXVWWJICmCzmXK8mgrWQr4JDzeQgFyoR/V6qAc9B4UUvCIe/APhltZ
6E+6GbgYulN8xHATHrgzDKix+qJbQSeIGHNEexLv0DQHUxdpEmQ0cS+PwIml+Gi8aiKUexRGstw0
I2FkU+IxFQ3xr9udnCq1Mood/IuNzC7BppBB2pxTWa9Ra8QzMiF4XP+2Qx06DYY2C+igZI5+1sxv
5NIdmHsAE9HpLR3oeXkdzxzavHat6ZPuj1HMjN46p+UcBGPy4trbOGTfBTs7AGZ9IjdH9HedR6ge
RB40yF1ML8umYU/esCuhxMXkjiDe3fsh1N4b+HSOwWhFLnDgfPda9KtCkEqyyovNLS5pGPo2wDqL
uZtbf40RhL5Qs0djrOb7l3ouw8soQ9f8fjrc3BIyMBGAlxGOVOpTdtCUxAWxxJYoeQAEYnsoZ2to
eVMYnkcM4LYZ4xzY6teDhO5vi3QvLC80SJQbsEiWbzjj3o+bmeqmB9YCMlyjm2EKSI4CETzMztwL
X3ioehqxBj3B4ME3QG8f8TbYdC/3V3OzAF06R+XMJlOGPgE/OgrQeo/ixE08yRMceccGlm1u9sU6
UikTw1igpeNhShdeDf8pEt9FFonJ1kUSByWhVAKMRNZpCt0qTjhZhRANbj2+Zxxj17iotvatB/IK
3Zlfmq2eWSfB1r0HNjHAhKsI9juN5xBqkFQ3AZAPg5Wjiq8wHI2blvI02cByAzKXHljd2c2TbmmS
2mol52OGoiNgi334s/P6Y+dOLgfuKPIUwSpAmA5SlxSAYfpkiGFN/aZ6sy1CMY6z9A8M4diAWaK8
tYdd8OV+YG4Fy9JD6mRooPAO0j/YNDTIfQFgmchfIOPGOH82a7ylGSqbSPKUQmUQ8SI+lXuoyiBm
yF0kOcvmfOiPjQsZz/3wwgHTnJ/VZ3a7i+HntTWzKLzEOuh46Aah9dJ8hPxHnT2O2b9vkyI+ATVC
w0HBQCR1DrUNJG5bAT6q5S8Oqjt4D2X0b7Yy/9ICdcBAMgl8kE2Ci4YWfXZQTszkfH8/HjaPcLCB
YmiAIApg7fZ0ge4ecEUlCi5CuZX2VvuqQ93OgdD2MYFeAjiYoLvUeOwvtOXcwjBdg82TL+speZzm
oSlVGZBd0X7e943sH/p8xnuADoZawg0jk1+wiIESchs69JbQ8hwl29Cf9eRHW+EJZDzrk8wqKTfc
wXgNLqgEygBOYepbQaW4rttYxTo+oZ/r6p4M1sAZkrXoPVrGIT0E7vR837+trHxjkzpkqrzTlAgi
LU64Vw/KMX5RHzGzQV49CGvWtFPBNg2REUZUrrcWaj6gtNHT5THrRuO0oUutl1kFnqlcCi09/t2J
glV1jDy1kYpvrVAfT2kGzegAIvhf77Sx0heQJoNLPXe4R1biX0fKrTHi8iJStNYvkpLwyXZjjlHu
GcBQWX3s9MZGq/GjUwyP8eU2DQJ/Cv4nwcBkLnVmhz7ejUR4eGWNSH8meGN4IoMQEHn2kkfjCfOs
X+TEmpjDQ1sfD71LFVz4vLqeOmkzRZrTFMyMY9VbUvRaabHZRixepo3IRD5ZmKG+nqxqSpgD7mm3
LiZ6oKszA3ZTeBgTNHCth1pZexHN7IH1HTdaM7d2qQ8Zlz20QCq4p5/BDnYhY/Fozx70z8CKHQwt
OozvuN71t/aoggHKLHkyDUaKJyT1rXMUFzJRIUQIrcFV3cQFKh0CEAybZFffpjViE4BwXCEhAaCR
2FoEaxb2ArAg8NF4KfcGYK6GJXnRow/diYA9I7QVqUtrVMEAnZeh0HPweDUOFKtmu35UJ5BD4lGl
Qj2mP7aHDhqFdtnb4ROzBCTb4J6r1OGkqFNViCVclUucTiIkQaHEB5zI7HX2SFjLMKLPer/Y/qR/
L++KYdeYhwaazAjdoHXrAdqLUsP6hOQwuOPXisBh6FV10EGwEdUVdE7S6tQ2oFHwo4dSgjRdLUW7
GYqMkTp8qdvZUlTOZgTRZh7AQwmaRjyIZ6+A8UUQ5UCjDxkJoqCyoCI8jOCgy39Un/E7745eciKD
IgHmFyeW4c14QrMKPHRElIPGpAlzrCtcSNjBMyiqXS/OxrN0TnkTGtRe/Bwfa3B541aB+TBmWtrc
Ogvj1HZVwe03yROo8Pqvva240YFzZDP9Ti4x7IebjSIYG3VhjdqoaSeWc5DDVRnzjPwl+C5+Ez4h
3GXPX+pjeozfozM2rlW+KwffLDH8xrphbIQypnGgZoSBdNB20OhnjoeUdZaCVE5BYWKGUnwKtJH1
8LBhRIEGCfj5BcJHQk+9VxyvAZB2ZTQVXIhKevPRtwOgaQgJUv4U2MwBQoZF+sUhKKTaH8jhwuXm
ZPG/VXT/Mw8qsqUj/Jas5oF9V1ub1AmrJtrFmIgTFJrXLWn9zvAhE+6U3fg18PkDAB+Ms4Tkstuc
oOM6gQF6oO8I9y11dEUxai1/KmJ0DPSDBE6wzh1ObBKXjcLq1g61B8I0AIGnBNCKJnXQVVPtqIBG
UR+BUVxxB7W56H2zH43Wkbnxq2o0uZlNESv/bDhLZtElIjqGeZ/rj1ykH8hgSZC7vDrb7/9qncn/
oPOz0WO6zrz/bYeqs3hwInCJIkRY1HbfedcmDMKSvawbAQKHdB3oUwk8XBp1UmWND8m+GqsKYa6s
hipepu7up2zyXaj4WFqgz6VeNsAvMWYAGyH6zUlt3ntIrWeh5kq63jNOqK3vg4MBUShC/gcoGfyY
xffxa6Efx0KJHaELeQuDFZ6aB7kpGNnbWKcuIFinmrAjBwXn3ndzoyuCVVyYpgqODkNo8RjIENFC
rermRSx6iYBaeIggWVdDtxjzL/psohn6PuUBxEChBYEuRg4QkR4SLcox8zqNydy8tfxE6gSNe9A3
r6aL8qmO5ShXiTpeD+6C0N+JQZxboTa5rc6xNH3WpyRZhD/WqE2aljOKdz5HRTdpVqFcwvwSpj9n
9dj3jLDatCQAKKMgT4PTl+piQFU7nThDix1Vv0CrzY6EfK+Gr0l48mUWNRr5dFQIo70MghQoQ4iw
R9nKEx+N6x5RNeWh9A5VOcDwuwxRVHIYfZ+V9pwEQfyY+obo3Y+qje15Y5m6nccgRUxAIYIRNCGx
2vpHPDG62et6irAS/3GNuooLCmf0YqfHjq+WVmJATZCvnTEr9vf92NodYLbQAOUlRwSaG7cbE7zI
hTqUkC1q7cEZLoq88wnlmFWCY6Z5BWFAuGNhHa/kIPRnA9+yJIgSjkCQnd3aFNHkyqsOikL6NwIq
aF/8A5p60Al863DC77MLhC4czpl+pu/+p2QlluBpT82pehVPuaO67ZkF9d9a7OUPorITvsIs8UUO
XWiet8ewsPPorCmP95eaZYRa6VpswnlSoGHSVvnsClHY7zRxijEUF46/7pva/KrA26PEAIkcyCup
jQEx64ooTROK5vjV96Bg/ZBZmCKAZjMwkGDU+WDdIrc2BMQDUcuAABV04dR5BflPVG0AZdkSd0i4
3w3PqrU38iVkwIlMoqSIeOqkgiYswnaISqLlxSdW2e2U4EMJ8BgZv/+XtdMUkGiIIoCGGvWdMK6Q
pFMMaTfCMiqcEsz0On0NPDd31r+OFx0Pn48tq+rdCg5w/mFDoGWKRxFq+bpI+Z8MizY+1r0ltoaj
dCxmoPUSgiAbxLugbAVQVqYbbRwPFhKon+sgPcJ48jiBUCKdoo+ozT6SIfjOWMf1XRt4NpHEA4ik
UOVSpRKGCEYOlwWkk30dAS/ZPQNR4+G03WueLpqJy2zWrG9juHwCYqYTlBlooKlFlHhQ3uUium6K
CckJN7Qaz9+nxwIdZ/4Hy9r6i90Yoy8NMx/JSjCADrKKD7WxyyIgYBnMnBvfa+nP9U1wUTR1JUQ5
wCLl23opHmsNYtpC+Zw/Z1Bfv/+tNrBQt85Qp82oTULuiwMmaEJrdtu91Jmzq7gN2HGuYCT9Ve/M
HlJ29W5yeRss+dyTChh8bvUf93/K5rIS5UHkLmw/upOhBlXaBhqYcwII9kqQ4BLV0cyyr/etrLMV
/F1YofzNerEoZBmRoqpflOo9il/v//sbz7UwQNj4MTqAKp7m5uAAjUZPH59ODc9xq0KvPuntLp33
GBdOgqfCz0BpBUI+bjwW04/7xreWEN6hqMTZKmLL3x6v9WjMYsWD1TDjZ3OMPsJqAhUQ6y1pywpY
CMBTCjA0eeq5tSIDQgCpdrCrcHhkzKKf0McyY6Wx7/uy8aHIpDURTkCBB+6YWyvhMHEdH4ObSs9/
J/1HyCJv2PACTqhoWQGDi4KVOvnzHOVpNINlkjeg/VfsteKzqHOGguLGFRlT75hLuNIigTmTsqL7
bZoLkFjGqzY4nXepG9oNh858uMM00gfrxrO1Zktr1AEmDEIuJ8SaUHbqLuPUxE6KLtvd/zIbrXHi
FIoLPN0gzuhsGw5VOY2VwoF0e7L6Ew5mTGSKg+nvin1hQ9aVlXHJKt2WjTBIsE4imkMGiBluY2FQ
urROSmzaGTOuavvYcJeoRosh1s24Tdz77m0FxsIYzYqcd8hQjYgZ5cnAUZk+qRxA2XXLuBZvfirA
Y0jvHcOtq9Z70jT8XIEwSw6/TsIvfDDzvhvbX2lhgQoGHMC5EVZgAyTcn41ZPPXHCMxrhKNd3kUv
KgunQj7C6iMt7FEfKZzStMAzH4dh6OAZ8mtW+hCJ7nROXShp6KcWmOn4XQC0XdxJ/TnRGZ9tK/EC
Bff3itJdjSBqOTTDZVBN+5MtplCUmYLKwQOH7aOzeIo7kGoMSX0uxknDPVHhZrPjVZ7xXbeixwAM
UARBCo/ZMSpt9fEUg9m41G2lLsHh8aLKv6L5nfFpySFFLTWkN3kFDVl0hYEIvd0PeM1MJtxDA7zW
kuZz4uh79ZUM/GQuJm1f71vb8OjGGInkRS0yNlBZzzQD8O8+cIMcqihogulax1i4jZLnxgz5GQsz
aZ4Dv8JrOBlbzuHjb1EbWNr0WpVf7ruzcUMybgyRH7IwhFHXMR4FLN78gsEhj6hDNAOkjiGYOluY
XTygcJVYNAhMq9RBEATNmHDoJTnGLt/PmSv/IihD3+0MDO1jV4SmOtus2+3GfDR8BSAZSDwwsKzu
ZmIE4odKxFEd7/t9hYHNTMOo8j50MXjbHzKUx30CiJ4ZdGb+Vv1IZaZe1wZzwM1PoDs1YikLSi2C
P6xy0GG3oNL+EBwaABmegQicn4qTBkSDENut6PoW6266wVZEBrdwIcZ/RBGESkpzgBmfuW2IjB/o
QxUHc0QgRcwH0GriPmziPvxYHxLbdwrWIUk2Or1HF5ZpTOKoaBzUWPHBeze71I/Fk75H/rHVHi1j
FixxA3pz4yaNSwTlpBQGM9ysbUWyoJ0cfihfCVcC5ygQI5scXrQlizeTF9bRvFXhLFeYnscVFLFq
uA6mgVXpQZPqPxIBKrW40qRizJuRJjY3EnD2UBwmlCIrmlQk2FkYOajndoe2MGtCKQhWrBh4vnqy
At9Md1UOqK7/nZE2SE5df88/dqm0wSVh22iEwS3cx68jZMrq3edoTTYHRTmMvjHc3Ei6gMUQWhbo
3Cmg97pNUmkeCG2ZgQevKB/1YDIDPTJbFrR06/JHKBIJ3x7gRqisbq30YVv4ragRn9QD5MOO4dfq
kqNG1UuzPxKY5FnOrdLhXdEUOUz91C64B/q3pmc6vBXCN7+FOmYGn1cxdq2HQI9FE4ZhoLj5UO+Q
I4hcY/6OI91UAfxj4ug3zp0bu9S5E8R1LRkluD0yYZd3T9PIm7VSmDL/zAggliEqgCBbqAiDPxAH
Byf8CV0uHD3QHwBZwNfsq4r+nHBO3GC2GXY3AvfGQerkMdS4nKFDBPKSAKWgAl09DDhpGZFFnByc
PD5YlJlZYTN+wQRL4oq85FJGM5BX5iEIx4DyxbQuOrzNs4TLIlh4HwDRs4GKGsys2gFY5tx3l/zD
1DYlzwHkBRk20AS9DWljKMQ87WvR7prIbVqM/hg/6w63cf7Cs6QXtmN2YYyK2aATpUo08gi48/E0
f8aPyil9KCwRE8H+S7XX3vXjdKwYJ8tGna0AYYm3QSAuADaj6npBjFWc6VjaVOOsImxMKX5tqove
7cNwNNvgtR0ShsmtuwRwqZg6wtM8+ajUJuHnBLMSQRGBcFQ9kOHjCNzU8kN+yZ3a+gcCU8QH+isu
7VF7BdyDPmQPFYxroUabnOg4vnRn6cvg4USzkr2Qmv5n3+D4Lr2Rxf63FbpL21TodloIjkHOBxUo
/zm3j5O6z3SmLvRWMlgaoT5ia+ANFLrskYN+22jPp6A2lR895KXGA5k2BIwuAk1zftYZ22PruL75
klRBxOmlEYQyvAvRmQUXaeeNyARSaY1O6uRewbJHtsDqS6Ijq2C2B60JulfQtcJQ+T6+JH/o3gW7
89THCBJQpPrCa0R8Zh+d28EKAVZwnUrAQ9JYFSIUloETAshAwnN66nUTjEDqiRzWiiUAY+Ypr/eT
zrZJHV03XD8xAUi3efi8y2YhxapCGPM9/mhwlCbn+L3Cy1VrlWeeKeyxuawLg1T8DOg38V2HZe1d
iCcACKTGHmf9dQVMXnRAdBxWTt/MOwuTVOSU+RBlE0981L5AWMQM2oP4KEKWqMP9gXvguifGojJ8
pJ+yuKiNBqDOcHC5KLvk1ATzqY2CoMxM9ZPUA+CVzD1WD43hpkpVXhjwmcq+h1UCniHUQZLX7P8L
ygOPr39Wk9Zu7Ydq7LByoaOlml1oP32gERjrt5lEFyaoo3BudMxQG4iRFqOJ3XfC2PAa4GptZm+z
F+0NSChABnkCe9Abq3xlbQh6yqcfxhCVwbWaI3wVDS4GgZOBrYLMerJvIWu5b/12OakDyhca0FjO
8JXbNb8FF6q0CQC7amw23whTUWrGFwF0/Na0B13jroZGNhNhunluLJabOrMmheMUdJsQqYAiBqoN
IjL4q3wjDbf5bfoif0ktg9Vf3tojmBIArQ/asJpAP74mvpG3JYaNneFwHWN3Kky/hT8AXwPyMXvB
tDMLCbgByEZVhV4CyGSBYAFs+LbCGiDnFkUZTAIzl5+INkf5goU2iLbJ63zBxLVbeswZ6w0IJMjq
0fACigjPAquKsmjVfk61MnL4p97mIJ2k/Uh+dc+pGyRmcC6d3mmAWz5GrhiY4a9uj3fGF+Y33mi8
gTETaHRMJPEalHluffebDACpIYiQ5wVXRToC2LTFaUYAxNUPViraWuobc9RSN0FX1bIIn/238HG2
E+hT9WYJLC0Y5gdbPo3fIve/XLBhFC+peLjFBZsOqSJrB1XTUNS2BuTUZWcqrBC9McUrVbMG1r7E
nBUrqDb2ztIm3SRSeznD83SNviI0xqr+IUAzrO4Zb51b5fqNFSq163h7q7shJl+vDjxZBxsTOFBi
t8c37LSd3FkReramDylhm0XvvJURVTyXYNtgpyqAZN2GTqJr4hhWaYQ5tvQVEAOPsEz8BVTuADNl
ZeCtFV2ao3ydplKoqhKwr6L8PadPivQaCl8ZB8xG8rlxieyWRSe1DWOMDYlJ5AgP/EH30Ig5cBcO
zGIglJHACVp6rI7FVkPzxiR1puljoKaKWsdX0FL7Crx5Bwo6MOnvQjeNQZvBG6b/MPSmYuVP5AbI
Iu3ZygDQA+J1UI0hHdFwxi7Ok2jmVOk6btO/NgCCVpiyBPcSeF5ZwKHtoFlYo8q8KiUqYGITYype
+cSr/JUhKP89o5QF8/B/GOkB0EaE8gLyukyE3m8/aG74aaDoWN2ieJz9vZ70YGlm9UHIP0LdCGAE
k/5AahDwGV1HcnLXdD5y6PiZfCfctalgaefwOwbNzPhJD9gnFsMi3YoV5BAdTA0WJ9kNX3lHMMdd
HVsQOxUU0qvEeI3EVL3dqL6WbtIt2TCV+L6rkdJquz7p6K7Nu+BNO2KC1QBHpGqDc0V0JahSk743
s/u8uf3/LDLdlZ21xudyaDCQ/ovjH2LUAZ8dUg7hhRsdAeMomAhj3RC2w/Wq6KlBEAE6prfxMwjF
ULbt1ap0fXIsRUe3idqTYikdxD5N5om80e8BgTVmZvEwTEzSJ3JaSELBIQe1bnuSrfohG4nYU+Fx
TrlLQeKgWCVIoV+6o8R601nd4Yl6Ke57PPAqeAqnH4qbMJDikJMAfOvE8FcoBDFoIiLcNY0yzZ+q
XgiYcoSbJoF4RRsarR+FZppJmkDoO4CZ7WYyi+/5iZBFhLa8N575l86W3fZbiKzLXORV0iOeLsxS
WzaU+1ouIPpgp6fogoEiyKl3Lvf0z4ZdVl/01hh9UGrVOMRxDGNzH+aOJgxHTUy/KEZ9zpLppHcS
C1+42iswiPgR8JyK6WsMxN1GbR5EadDGnWTzU+ME8ddW4Lx6tu4flquz0hAB98aMKyRUIYlAU42U
UQuxGwkD2Gko5afCn4zHKeL/tU4r0cwhok4gOQCu4Pp4sjiRJ50bsgQXS2dIip95H4ODsnTTQnvN
2ugQZYV936n1yqG7iyFdQI4IoxZNvamUoRH3FaaCMn5yAyM8glPaG9LauW9mdSXHFMTSDLXHpXke
fDmAGb1qdDPr5uei16xJbX+1XIXzvvKtvjV24Vwwzqr1drs1TNXfdaMU4ZRDWTqS/ed0MDDgqupf
lEwDk534ct/JdbFPvAS1o6ChXUZeZW7DsC/R9FQSENum++oyfFN+xFdWd8LgAHlFdVda/oVFXLr5
ARc2qfpCnYrc4CdMDw6Nj3fDDnw3yjSas54xLqrrTX3rHJVBcjkdofOIQSulFcxEL0zF5bXvsDlE
s8lYyK2vhvswMNDodAKJSpW+Yzi3XJZhNE9PrzSH1aFKgGxvd9I52uffh9OQ48nDsFmVzcYWB1oN
49DgcJcIjPH2A/JTK5aTFMiQ7XiTAbnOpp8Mz9YbAYTPgMRhaB6HDjh8bi1MhtaVfBMSmGt0CXaq
V+/F99QuLM3hv5IxOcXinmpM73KPzDOALqJgERhsZEkw7QAeTXNH+l2vq3N+nTMn8pTFCGKHwEv2
cmQGlqLY6Doytv2qnIBJXQbAEC8dUDPDcPutu1XQRkWs674do2NMOAjN6k1z9BfBavYtHl2ZBunt
gFcjHtqwMoDSAu6/ND+SPwhhpcQaZ88PEuQqjQLto9jVLrPX/k4vwjvYYnIm99MKo0CsGshvgAkC
Nb2KG7+WxrmpxwAk9r1toMuJOiJwIjStMPf4LL9MNjSGMZAtMncKuXMuS3HKMn3tTjU+SGdjCpyh
DRxhCEy/gDpZhdEBKEu1UmYF2ngMA+45qxnZjt6jV8sg45GJ4CkaDdRtuJjbrPB9WM562e7xhpM0
ldkMIzjEWXwaWx8VQFyJxCxGPWidk5oLKh5DHuh8Fr+zSvL8EQNhs+be35ubDv2xYlAOgcFLjFID
Vtr0DeOOR1QcpqGfgoZV2m8aQmYzyEscwcbebgo0AyeNz4TAaWbRGrjANKbc5tofcZ/u77tE57Pr
N1pYIr9kUUykZQWoBapYR6mMQxn6zljXjFmnFToI6EcMGqGfBxFBWUPZcmujULO51QcAlErotaRm
fRIt4eR7IAa0uOcE/N3c09DsAijusl/+1/kF/HlYRkwIYgAKb6rUQaGnMW4s8xhi0srmU7MxU1vT
zN7EV5yd+hl0VF725f6aroIR1FcwiDaWAaFfwKdv/dXrqhnboUgctbr00UNdHdOY1aJYZWrYwNgF
qWfx9YCdpm2kfQOsAWZXXPAKyxafwDHyyqd8q9A+5EF5xcyc9A0BuiWEm1pWUeXiEkajtYsZ/OiB
MiV/SS7sQqsG0fm+BclKeJTxByM01zmTskd+zyI257STk1CeEycuzB7dsyfRml8btPw5uAsAS2LV
Gu5DtaeiG+zd/4Yr2AycBXUZ6jSc9CpwM9Re7+bSb7ucg55hXFptVZiFtM/FGlB7zs5neT8qqqmV
BxXE+m1YvaE/785CiRo8PEpt7kg97/Zxt1cjydKMSwTV1WmuTUgixSJP7geM1LTax+Tnoq2Dtwlw
fIAC7XateDmZ9DAN8VgGXG4wmFr0eH9BVgYwyEfmpTDNigfe1bUfxkvMXo6RywsHUdVsNB+s+xZW
/OdAsEB2CLUVsjjuAqvGe4lJ5Qlqdehn5L1ZvyZO8i3YyQ7BA8ye8ZSDkRjiQ81uxxbvXDUdaeNU
2SXkQ1HLfkUIhDDPVNoEnNR4xtfhOxi0HekSnaAKKJAXB2QpVmt8lSKv1lU0HEHAaWAonCorm0Gd
Qh3DMXhXGjhnfGnelIfsQjhw0mOqW/zPYt9iepPgR1OL9QRxPU6WJQJlnT6oMYaRxmkO650RW5ke
eJkeW4aKP7p9wz9nmDBJ2k+DE5ygNDCuCpK7CKKMTej6UfyU6WjQFm+l/NTIqFODwW79k1SWbiXO
dqW8FYnAqv7p7Ef/YCra9Roip4WMno9/FlwwKqcQ4oogUhU/15fC5Zj4sRUgkTZIpSKj8OO8Jiuk
dGaRQqwez/Fu+KDuUzN/T7/XF3CX7hjbgTix+iqEy1AHpAKXRioi9bgqkznBdiBPuy34q3t3clRw
Q0ZXcjwiTTAfqn26C3cZJHaYnT76GANnEOo2Ml6KdgYGealFVto0QrmITafmxyjErHCSWEXnM9yk
88rVCmRGURLjvQ8CkreJC/T/RV3MsDL0mcU1khk0vX1/JddfD4Q1Ogj+UYKD222Fpsq6cchEsOS4
ihlcwkfNrTCoKJvak4hpt8SOmPt5vXS3BimneLGOh3LKQONZfw7jOcF0SVt+v+/VetfqZFAWbiFd
oJWgUvHh55EUTe1VwWZwDKhsX0DF/Y17KJ6zd0Iiirr7LD33AP2AIgc847IL5YofJZjzmALSxJ+b
UL39KfRYRlHGbaiWReD2rn4QdoQ3gzTcWb3ndazAY5zJOCLwOCvRQ8K15Ec59IbBns4JfWLPINFL
zXAstcFhrC3DkkyVVxBtwKM4qkY3PhW7eO97857grLND86sNTYiNjzvV7p2JQOtjqFQ4+D+X+pxb
IIC6/1PWoSRhmhcFHsiPUD9f69tFERTjBpCFM0Kp9R+y8NBUr9XE6NusulIKzp2Fjeuz/MJGL7et
AKm4wC3Lp3wvOjE6Kd2HhpLyt6Jgqvyf9YBXpfnVLHAGBL+F68HKtV4S58ivYzf4HkNfGDQ2BFuu
74MToaDm/0EArUpK2iT57gtPJZ0LlSBuYpd/4mtzcGQMEQcqKjjQyRMMCR5OUjMNTIhaB7b0L0so
2jj51AvjeS+WZTFUscsNcrMT1SS11aHK/322w9f8s6yroUcpGKSpqAJXPqeIXPAYt2aPeYgvlW1A
vkb6pXGm/Hw/SukLK+UajVet+0GM47YMXH94k4MXoDQm7TNmyctu7oWFZ1RalaS+0uYSu3JUf/E9
b2bhY5UxxUDoRz1A+1CHQnsaDT4QD9Lo4qjEfcAPi8wd3aayUqKMMTt9AQhnBtJ38rg2zZcxswXH
/8JOpRu74tY8FaKN1GchSCoy13iJhPP0f+x9WXPcOJb1X+mod9ZwXyamJ+JjbpIyZVmSF9kvDJUX
AFxAEgsB8NfPSVd1lcRyKrv1/D3akhKJ7QK49yyP9GjKsVYbFb379xxj/j53ALsck35IwBWIrYtz
pE0opRlstrc4PbeBpYeu4lfgLFypMDmzTP5+xcfAwgAbwGaIIRwtqp9vgTpKWQ+NVW8zfh8QaJpN
h3olNFamt78juLrL4Du/Cx7lPf0ck1KceSX9vatoHpWTY/YvRzl40dV0DrH9hPM2pIk2cxBsO2CI
wH6A69SZvf6jgvX8SMR1HkUnLCYU20FGe97TGDCmmBbt0V/ObBjM08VFgkOR/ucq1EAo4U4DA06w
ASG5vUw3BDbtUjdXbDvb4MsY9puQ3Y59co2UGOgyKRzk9ZrAizlJ7udqXknnzhxRx64872qBJNUR
SAT7epQtF5NqvCQS+DGOD/IogL/zp0944a2gdVkO6gy+5+8h4Hlbxxl+EkOpS10nGdrKgTA29VxG
491cnSPu/qxHYPgjaYU4EKOS97wVw/jQjjYjWzXeqgqMyBneoxa6SuGDx/5TLjJgWMgXgT6eHcsn
aPF5Y9I3xSRHTbH3XCiuk36q7+LU+smKgmLxissw5gLMbmSPIOSCeuXz5nLa0YDmCKJHBeejMqcB
9mvNVv2lOxwxk+31OYTL3y9Txxax5WCggUWyzP9Vos+yhvp0C470RZf/VpHx8uXj5yc3/OdNLIJm
OFTMDzWaOAq3NXg42wuUaDbBroCK/lHo9NxZfrbFxaJPqslRpdBiCjWlSwj3Iys178y2uSaXPrwk
6ttzt9+fnAzPO7lY+1D09pk3ocnw9gjEasEsYrixdG8JUPb/Ruo0xEpY7GvMGypREBjMjmDz5ytl
bhMz180M0NXlEd2b/Ib6GqA0EJt/O+zOVSl/suVQT4NLGgCnSDXliyrlpEIJWFJIt31Wr+riKotm
KI36q0F85fHHM8vl70c8LD9h9IcTAJZ38Cx/3jPgLnq/S44rskxvfeiz5StyAVrj5bCXON/Dh2Fc
ZVf+GkW2f70N/+uL/W/yrX/7+wDK//0f/PtLPzjBCEiDz//5v9fsi+hl/139z/HP/vy1xW/dDN/4
vRLfvqnrx2H5m8/+EJ//R/vrR/X47B8brphyt/qbcHffpG7Vj0bwTY+/+e/+8B/ffnzKOzd8++cv
X3rN1fHTCM7qX/740eXXf/6CR9J/Pf30P3705rHDX/2/74Q+cibV4/Jvvj1K9c9fsvhXGNZFCXTX
oSsEKjPmzHw7/iT1f4WEGXSuAlQK86PMxi//4L1QFC3mvx4VaUEGC/0wiPOjZrvs9fFHYfEr1m6I
zwSGD+kLnEr/+m7P5uivOfsHCBxve8aV/OcvkJp8thmQfoHyJHIVYGNBOeoIzHm+ZPRAfAn0Nwok
QUD5Kqq7GC73vd/wDU0mj40bq4FhaHfUGB92tUMoIzmh2Bbk1ZcOLLZhFQKsObyrdd+2n9LRpw6j
PkNQt+Wdj6Na2Cot3VCgFmJJU0Nbv89aZdbUs35ceoXX2+9FXqfpnZhAtnmLrE3KSp5Xmf85sqix
3qV+hUS1V/Cg21TIWfOyjXgQXzkvzuVNp/IcfuPB90LPBOxHIeKyyQop3s+4cnqXVGSg0WRjx+dN
JlQ1l0OddeO6crYtSkhY9UAnFGIurriL5/mGe4BAfYxsEZPHwWeUkRJ5HG2vRaQS/2rowrBetYL4
QDqEftK8TYXUKCt7WT/cAmhUOPiIAkx22+KBS1F8CqDxm0e5EdvWC3WxaZMKJUrm55JseCIAhypC
XC+imnRm19F4SNZR0Ij8NvNZEF4bSsmqhd6at045Jc2nOgXzdddPEKr6NkezYtAolCm7Sbu8m9cu
MxbXCJPz9GbC39b3U04BYMsxoqgu6LSDyPHEgq+jFkmwToIJ1+OWtIavWObTdmfrWTz2IqXxbe+T
xjv4PfX9q15xpS9b3ydslSqfAyOQ5e2EITW2K7mY1bQRGPDvxpMVyPpk6FPoILEw/UydtPNaahqp
oWR4+c+rxod892bCwqNrzDeHXh7Cmb8nglkAmr3IkTUz8G66cY4rte6x+uRF1owpArZpArHz4mCk
vzWJ0zJbEaD+xQUqjrnxSylZPK2jMZqzRwh9cVSj60bGFyYM+/cNVw3ZAZsq/SthVWhXqUeDO+je
BgA1jhi7FRt11a7ScQ6h6IfSKNh0jgewim4NYOQzxlesU+sAlgsm3LNuJ1K3/qZgUOfmLZ+m7YBz
Z2rLEQZb4FenVfVRJsalm37uOUiHGZ2RDgDR8zOWJG0ugGQJ9qlgSGcJv9D+XcEb2d92ynfVOq5Q
BbyEKH+OW72KqNhVk5/p9Vj5VXrtF1UvtyQ0NV21SrPh7cBjP1qlgk7DOh5Ig/+3g3jLWmNxBCQF
HS4KaPz3OzHO7n6SJrb7fDiyhpN2jr3dkAx+D6d2ZtklimL+AZgtMNRDPqp3QdXPaQnPumZcj2Ob
53tMlN98H2l0J2odVuVsbNutE20q5I9CI6odqxACS6mnMP5ke1YXpZf3VFz5YWt6CFkF0bBTNtV6
pXBcq1XgU07eEeWyb7MxE3sPqEwEziSFjj82omjsBDO+mYRbCG7QrKxsdnz3o85RvfGbUdJVI+YY
GGpu2XjTClAeNvMQxBL6sFEVbJVksnmTzw6W0emc4402G1F8HlrJ67IFRgssfK58u+uqLAQvA+M8
732VGrHJoYbFt5OKoDuZZX0frRvJE5QvZqBxBTVhd8lZKzWcBGCEshYoa4XrRKa+LF2aDlmJIG2Q
DNauSlZyIISUaTKZfOUQM6GDwhv8fkeAY14BjJPFexMkbrhmjZP9ZigKMt+pIpfi4yBmtklwt+7e
1A0xv03QyHsfuNpAR8AncVYKG2eXfPSyL/EQ869pO5CvoQyGL2OdjNm6QQwvNrXvU1WOVOfjNp6s
dLAnjvm4wUlF6lVmmvFTVKMKXdZYm+1BpByDG8OwlJRhr/tmx6LWujLKZZKv4kGD94l4JT6PPeiv
yJN0cQvFvE4jeWjgD1NmrU3JdWHsQO5qAWWLO011f5iKCBAKSKrZ6TrsIoXPMj6PSngQSbVmjabT
/ZHqD/UkQwoThbBQDse5JJSk42VUEJOu/NTV9coioE3fI+vNxAIgndbclU4Kk95DozcP30xJ0AVb
R3hD4TGkOwi7zlwFwYVS8Be/GbF4m1ttoBR5IQpRhFeAXki1GcY2gRBRzNh8R4WJkGrqPEW2TBrf
XiVtE0AEt7CmYCXUc1S15qnOxjKslMcxw43XFZe1aEeDYMgHverwXMcumCfzMCfSdldDjiB+00kK
zhUdzLo2IYnKguk+KAFCidc14IIKR0XLaoBnx56uIt5YkKcFdM3LAtsKFUQv0q6sR50EW0Qu0Kth
Rtoi6qZBHZQZBSJi5x8piavY5xQ+Nl4yZ2vZJkOxw2kdpJ8tXmvxZow8KIx0vQree0FtUB+mnYOs
OOeW7CJtxLRPsNnGQ0cCQy8l40KspBbxh6oj/W/QJ8rHknXaHGu1UojfpsF4tGyZ34Urj4ohA94x
yYdVH3agEIu2ptF1XYWsuUoCvIABXPDqJvitr4IOsaYgDdlKwNEHg+AyaAFtjnDoRzhhhkHFLxpW
MbFN4HHU7xKjLGRKQuWSDVbuDB2jSsWQqRmd/miHQdxFio3FCsxCGOOuOI5kuR1SOfnrDPgXeDlk
/vRgDPBvK1wH2upOBTW2NutCEt44HQu96lnWdmVMkzS9sLlQ8g2JqZvXHnMzuW5FkTWXvG/89htD
Wa2+yFvXO7iMIPF/E8XM9eUYmNRc+j6kui409TxyDUSCK24iRnL4MBZ1KK7GWVfqYzv30XgFqXWv
ajENI+A4vCE+XYdRjIThKm6y/sHyytE3WVTH6iIMvMDdaxJ5WGxKBspfD4UfwckoV2wGq7Dt00SR
Es+7afykSD5iyXT+lKp7W9TJUMK9V3pbF7StrMt8CCp6zwbfBagQj/gqRMX+dCe9whQXkBp9R1gj
xaVq86a+HNNmwrlY8GEeNzwcGpwiwIALeVtNPJpLvGKxYmehm+R6koPpN1NKw+IDO2I4Sz8/ijN5
ZpZ3IF4W800vs8Zd5SLoHC+Be8MIjJlL+NZxWMncSCBR4GDOvSOPz8D2aNezAp1pgZWOirKdoSmz
8eJwJFcIraq4CVQz0kueigYw0TGmoFpq0iYXI/jk7SWHHhX/kofAA084O6MjMAO7Lb4Y+lnrTZ+O
Sf8moV4KOVrjd+3FVOda7MaIZKjp566uSp6qIVgXaZujgbYLP/apBPcF64rn11JWPshnNa/EFpuw
12+KimuYI+Fz3aqDBwWk/EJOoo+dj/BzOYdV3e76rAvq+76HVAUtx5YO49esQD8/+rM0sihFBsw0
ZOVsYg95lWfZG2EyXsEAwORjvuKppGDkJ0QiT9ayo6q1bYeie+NF7dTfACaHqyMsafoUBpxRyhsB
q3Ch663uJ3i54MTtbHBZNTqxvBT91LXv2cCaqLvjcZ67697rCAqOKZRebmFepdS2wNTBRhR2kGbH
uQs11g1wV8U+4jAaHT8IWF7Y7jtN/dmrD4VLx7R6DHEHUvEqmoMu3OZKDh9BNWPwa9JwYlz/eJr9
/zfqL8jFvvRKvdO49KIQ+/t79/io/fEHvz9RPVTDfwURJSwAsUlRGziCSH5/owb4AbQqkiOfEjLs
P0qTf7xR8+BX5BhQLwT/CGo/P/7ojzdqHPx61PHEszI+wo2SIv5P3qgL2QcPD+AMGB2kNBZPUwSP
4729PsQm15C475kIZbzRDZCfHytiIddXpxR3/G4aGWgzWSG8aSXnWMbqFppsUfsbsYlJD3IAhPvL
k/H74yX99OX8PPn315dapBlt1Kq0zwZ+aBFLPiW+CN+3tj+TZX+eDf7rwxf5m1TAYDjsTXfALVLI
NSEWpkYUFpDrWuIge10PFhm+3surULqwO9AugOr8SEFEWEsoXZwp5B+/7F9ptr86schZdpnG3udN
d5A5TOdgtAHCfjHfjnHrbpEqODNUp1pZVLInkdX1bLruQEjY3LV9eOuTRF8FloPTPfXvXh6rUxNy
TCU+Scvz3vTRDKrcoa6Z9tdeOMCTqDLRBGReIjPxe3x6lkJ7uqhOdWaRhBE4BOfR0PbQhnhp3mcB
97tdhcR6AJqtTX0OSF7q4VR6uVcnd9YiA4qEj+CE9tVhkiSNxSqV8wxtuSrV3k1Nx9qL14UM8r7b
uQi+3Zf47bSNt5mHnMk1Lo6xcms/nVy87jUu3dkZZO2JYViSEALcnvAQ6ZtD38k33BfFKjCDv9bE
QuyQ4+LzcvePC/EnCzRdxJV29iXuWm2+9xz9aAIWliRFW6/78EV8qDLXkzieYB1F4wQpjKa5LtrX
7t0lY7C1MhxxK8v3iZzdCvfo46PVC+LPL3/5E8t9Wcb0s4pOyFNHB4mC3PglouroxIO7NDiKdcHH
6VxB6tQUHP//yb5SQ4H3gBvrA20mEHVVRbsBRoqDf67qfaqBRXgIbW7bYDD1Icvadljn2aC8tR/Z
c6zGU0t1GRh4FVdBMGT7QiIu4CWDnJ3yHkhYVNc0M59eNx+LuNDhVaS5MdmeA4W0jt2IrCXcBNas
5exMLHhep/gzWi+rdEAD14IhwXIoWpGg6ji9K9Q0PDREm3U/9NuwtxAWeLk7JyYlWeAcfDo0EU9s
exjA790VfUMeOJnIGSuuE1OSLLb1EEbDBLvb9sAj4kPfW7IVMvLIDfbAUU/EdduXe3FikyxxBSAV
QBoTJL59CG52GSey2VVZpCGGo9kZBNOpgTp28en2gD5vC6gWPxTc1Pcm9uiNnpr7l7//qQ9fnP82
q2Qddbndk4DZD3E3Z/0FkvlJfq54eWqAjg0/+fZhoqTv24Ie1DB4ebYKq7RPtx6dC/NOZFmtok0f
jl7wjpqIKAiky9z/JGcYoa9SJDHDezFGqImUzAMM4RNrPRBHL7QVc/AWEgBc893LA3Hqey5iRFKx
sM290d97ufxu/YHceyp+yFQ9v7KBRZAommaqPFif7iGfGxwmZDx3SG0Ed03rkVeulEWEAH+GVlkt
wr3rInkpvGT8nDehONOBU0tlcU+YTdgg8c3VIfJVVEKR33tI5pGdwwI+r0H9GXuWagp4/Y25irP2
4HlTkFSrqgLmWpWOVtGA5yevpsfCtY39CrU0P56Bi2hHd47+cSJc/M1CSKTIdUBq+2CUj8yHzsm3
YShuI5mRuzGl9cXLi+xUM8e4+2QzRLLHo6rq9GGoRbVKp6ArwUVUlyPSqx6qUa+7dizNifAoISjS
dNMepW3QM8bMH5IR0Jgw5Of8WE4shqU0nTeL0aatqPZ4KbpVn6fiDjlyQV93OCxtqlExExYOYsW+
tmxKN8bTKdSHTdWeoRidmojFbnehIhqoYqxllRP1YQzilu5oOKV5tkkMz/ljb1RogjPzfiK4xIu9
b1Jd9dZM076r5fBu9hJ3GCsW3CI3VJwJ5Kd6tNj7uYe6yeiP8z5G0WhlkxCl1WlA0oUNty6pz1GH
TvVkEQRogjs4FzG7Hsbuvafjd3nVi/VE/Fe+fpbe6zOk+Tq/J/X1xNjHvE1REBzgbMfwkjNCntPa
P7F8l1DOqlceBdOHHmqbykMgwv4qEz4/d7c57uefPCqW6FRCEeoj4fl3zWzf57zja0OrrzoavVXF
OW6Hs1m/HFEWULw/w+YSLm7CkVYEjoDXSKp/QBK41OINywh0f+FZieJE9iGAb0pqQQEe4cV2Zn+e
WG1LOF5Xz7wJSUsPfVslpa5hQlwV0qzcYC8sC+fty707NU3H/38SL8fBm8c6bcM7ZB/bt7Ib6Mes
qP0zu/LUpy+CQAvnIxGZiB4a7rx2HUIACpIjNlTnRulUA4ttTyIyAiXAon0PuMLncOIYIUG88MyD
4NQkLLY8AK10HmdKD5p23i5oJtSJnGI7pSMQofv+dZFlSZwCGgIZ2ojT6w7iKWtnh5uEwbUsyxu1
Ala5Xb9qrpccGUj/KSAv++Y6p7LdqTpiHx1u1mcuLyfG6givebqSaGIzQfKKXONALFaMw1IrKDx4
u5JPnc6y1ct9ONXK4nwXNPd4waL+0E46K64wL9BFsq5Fw9s46oqaljPez7E488o5scCWNP8QdPt4
jANyjRx9uIpMHuxbZGhft/uWBG3wL2sS0dC/00TYRwAtWbCiTYbs6utG69irJ7s7j8OuSoMBc4Jb
EeS7m49hU6d7PnQPqk6DM3Ny4sQKF7uc5kNW4B5ErnGpozsNcuKGUAltgsCd0wj+8Vk/ifdLbolt
UQmZIQyy51VfREigalTV501rksJlF1LZvncloPiN/myJ5PIirmpkQK+4lNkAY++59pJdDq7EyEqo
ZQjUS2fa5Wxc16gZRhs9mzF79I007iYbkzS6Krq2aT+C9+3rqwwZvALgh0QBDli6POQMKqwoKZ0x
xjm+yH/Wu0WcaQB6ncJ0aq/Hqf8Qivau8asVTK2mq7hVD5AH22Va2ZJX8tz179ScLW4ZJqqz1HOM
XPe+955JwH/CiGarAtCyzctr70QLP5iyT9Zek0qeQgfHO+jKzSujvXpdebLe1QJwnJebODFsS50R
iMPFthtcey1V8D3lhpT+4JXaoBwLhjlEajBwgJK4kntJemaxnwgIS9yzAVZ/YkPlHWKh2rvYRsAx
TZk+h2M9Ed9+6FI+GbWwSWJWUEKuXUr6XeVlbxtvQBqqg112e+zhyyN3anKO//+kGUNnMVcBBRt5
6EX3UNComd4UNelHurIjAebpTEPH6P+Tlf0D//ykoRzzjoQ+6a6P9zRNgpuKTHzTBPpW2uKDnfC4
LY7/83K3TtwKf0Cfn7Q2DqYz7Zx4h36gzTodVbLqAAUr/ToH1xbP2pUY3OPLbZ2aqcXVI2iRInE+
7jYGmKK1Co7S3bZdi6ivNh7Li9cdEUt7R6m50CRphjupGS/7KrP3mQnIh5c7cWo1L8LACC3kgrV+
fxfGU3/Ia57D2yLWZ6bjxOQvBd0rbuU0ATS6h/YXROzXsHyWyWWE8nTzvTNZQj/ZpCVZv5vrhGdu
TUFaMOdImCe69jf9u3qOANOYh7s8kfRWo6dIclS+PXO1PbGDlsQcGDQFfTSMw12Fh/NliLoN3E9k
3ZUW8gOv3Kb+ce09Wc+NiaAqhlz6PnNRG68ggAMkod9BoaGUTVVH61etgqVlg6nknBRtiqFqemSf
+4n0l4DasfvXffxxhp70IgxlA7dc4IHiHGALeM6qozdv+B8SiP58oC1FTEgS94FrA7ufjh6Nc67z
FehNDpAGDQKojj9xHPxnjpxT077Y9XGNJBpxyXjXFdzbHmMzLSNL6ksbT9mXl8frVBuL20AHlIoA
cZkd5gk5jHdBUeVgl7ccaNsjgg7L7eV2Tu2QxeavoNzNsHDFHfNC2D55fjSuhrqT5MxR+fN+wKr1
+bw7JBd1GzYz7mwuQeG7OGpiTXKFl3tzZuWeamLx6AgTCnSwK/Sdc1W477Kq+twoF10JikP0zBH2
82GCksHzbjBtaSKyQN51gLFCf3/y9kPTnVPP+PmRBZfR55/ux72nHJHplS1M3oCNjlmGoJEAQJqX
UpGkuswYMIxyPYrU77+9PPU/vzmBLva8Vea11Fo2J7ezZ6mG6yO0O5Qp2zrL6PGN61XFuAbGsZ71
hbQsT9hqmGeb3SS4b6XnFP9Ojezx/58Ehs40eTWTFtdeG1NkNyGsDWtvcmZtHEfw71cPoGmef3qf
2lm5NG+uGcZ468Jsm0/UXdW4Wk+Tef/yQJ6avkU8YKmovMr26ALsglekE3TXo3a0Ir77btEkz7z4
zIlzas4WYSHOIN/fD3gk9H6erqpuuNI9Tpq+wd3m2FTo2k/QGuDlVM3fX+7dqQlaRAjgIYH0mY23
h9lWZi77YMrDj9GYxfxMCDqxf5eCaxxGrip2LjlMMOSEGC9K+dumcjCeGHQ0nRN8OTFJS1KYnJwy
4xTTQ1I1wC2WvoA6aHeVqyLR22KqE/+bmSF8ZLcxSO/QSXt59BZ2o/86mJDZfr4CcfVMSCOcPJCC
95mCwe6YJBSqN6AVb1jX6OgKbJk60JvAJ0Y3b2bR1xpYWzGy9iHJQpmsAys5Kc4soVPDvQw2QTuz
oNLDgQaAYJc1XN12nUhtUtZ2yHdnun1i4y2lXgFyQWqMm2Ivugn5kwtINI36vqHjED/0hU5Vv0rp
HLd4vsdKp0Op2jp2uoQddTqBSe1sWt3DWcUmF52b/VHsXDUMzYNteDOAOuiLIN/Mrs+Vv335K59a
IItAhPdvVUygOdwgGDZ9fKUaMUHmu2+BlGiuSOzl8EkcJzxkIBstwYI6l846safzRYyCXmKSU9qR
gxqtb6EFVOdYkgi+WbCGcSH3v8dZnQu2HcBC1Dh9QtVVu3YEIPScV9jC8uCvVboIYaASNSrhhd6z
SNfTQ9I5OZkyGUJM4zaqQjBT4npQszyYloTWKyVldX0FjokY3sMyDunX0qmJSWTEgRz8zkDPsl+j
NOrgRtEA5B0B0m2Ds7v5RFBa+h0aF43KRBG9a8BBh3OvoBZOz0WfvqrGCzPU57uWANk/DqJo7mU4
F4cGmCjIocE8rTpzLi204f4c8Oy4GJ4ce6zJqp7NQbL3Y+h2mHVkDPGO2nQjJ1cu9qF7BTQYWEb7
uTUKSuhNkVrRbIao9RTQUxWBDuLmiMef4bDrIMsLDzlpAh8msZq14OaDi6HbdY6oV7wXukg1QXlk
qGkHzHdRIQKGoVcnO2l1kaiLKa0y3q2AQu9qWKY1sc8+vbyvTkzVElI60jyybTinB9xmXbhu0qSK
N9OkzNuXP/9EPFsKMejRRgUYg+09YQR4eh9wlw9AuGgDYk6jz1QyTwSHbBE0TctnkPkadtB+wta9
EzAJSxS4m3CH3ob5+AapLnvmyvwjO/aTS8tSBCEJKZc9MpyHueNxlGwTzZR6W4WpDvNLKcUE1Yk8
RGJL7Ry09ABbZI7HX5Uau/BaWTtkvxnD8JgrYfnX+Hw91X5BIf0GPbbgg62NSSwcV2kN8KYjzHjN
G95G0bdeMU2TVyXNocf7fIH3sPzRs4rqe10ZVq31OCVin1msvTMn64kTJluETYczU6awLDgkkPre
9Jn8yC3mZtbxfY8z9MxknFq9i8AIQJBsg04XAKzEzU4M9QARxloG54CRp3qxuNCRIu+VQ7bvoCrr
rbK0us1nkA9J3lxGgRjP9GIhNfBXuFnGs0jMLWnmYB8OXQzZ3CocOfKivZcVn3k8MZ6ujbVaBlvR
DTN/X0jHQJ4fGZ2RBgwykBPed3j18mFDmPV86MVl4ZitQJisz1minxjqJRS11kRK+Ea6Qw0G6dbP
KxAi8sCZDy/HiRNbeAlBbWiGe0gw24PnQP0BTup+iqZvIhDztpsraGJH5yqeJ+Z0qabGQFcuZMHp
IRVuhimu7TQ8BNuGI3kX4ToUXcwBH2C++XLHTgTAJUAVAj86YF4n9sKDgOwqshkYlg1pcrHK+nl8
5QX6b0BVAhP5ilOIWwXUzjF6guvXV8dkhqJEUdS9u8yB0zO3UzDLlp5ZuacWxSKMpCN41tXg6B0r
Kl98ZEIKeheL3r7uoE8XUaTTucJtqir2nFJxn1SRfS9a8u51M7MIHt0IEVA5+rgEZ57bpUxeAnvV
32uQcc8MzzHH8ZOjYims6FwqVeeGbu+lvK+uQXPKhkcqvVHbsi6CIYCLQ1HQCfRzkscfOS2KwLxy
3S1iCs1ja52Mgr1p4wCRJU0pWMe5Y+N9PTXZtH15EE/spiWCVRUQZWgJZigeC1jD0OF9Xqt3c40x
DP1zAM1TjSxySEmAghuZZ7V3+RSnH0ITwbSuJKab+aea8iLaxKaJ6nPx+Adu5CfztgS0WhozCTx2
fcVTruy3Ia/0vIPhWDjf2wAguXKcQL4OSy8jopjKsaL1BHVgO5j4sYtVmMGhsBq9+HbqAjN9mCnY
cchE+sXYlIY7C553ja2fNpcNYLj+qh17AvHXOae5u3VzROMbIQwLOXKj0kOkpwPv2nRTMdmSN8HE
g/A3kzTTtJlTYT3+SXtOD8mX3lV0XOlKAmPKB7x2g3VAUCx4COtU9w8ztC1qGHIHqZiuGsHT6cw2
PUGfAHPq+XWiAfjG6aQZ955f5Qp0UDBS55tYkGgGlGwYKAxuMBT2sYHlBizvKDyA4jfCtZJdhCGe
u+9dzjz3uaoTGqvNy0vzRHBaOsH4WYt3YMPSW+Z8cs1cxoId1xoq2q/7/GXwa8IeOYogvQ09lM+2
RZyZHaA04bh++fNPrfpF8PMS1MScwskBQm+bgtYJCkK8jRwkuppyVC4gYhVBJfqcotmJk2rpMpV1
Pul7L1YHXYPkv6qaMXkA936Ec8FE6zOdOjUpixsVjOzmkEEFYp/TcdoMeDR98cPo3GvjBx7nZzt3
EfV0NSNJC9rwYeZJk5gSXH7G3qQ5AHXXDTI5jq1gPdVEBz+fIF+39kzktxYKDvmgUb/LO/4g7RT4
5gHITh3HK4/7FccK6n2mkdcoeLzB+OthpccEZJ9MRtFlrRvbwRQ1sZ29huOih10OJJq976bMh6qS
gcggKuCxEMquwnhoIMdCbR3WqHqDjc82M1PIQpYQBYvy+czqPzGbSyhxLHlhwkGrA28pe58hU7GK
p2pgZaLF8Lod8DfEcArstktCsce5ab2vfYin3mM6qPHryzvgxKVwac83RX5tBfXcHmUKk197OuPy
LeiZFPo5AwqVPojIHl7fdTcF3h/U2JPUsxMrdAkcVniXTx1PwAbsG6T9S+fCSR4oc2S8f7lbp1o4
TtmT7EI6pZ4wcyMPrhiDexXinQQ2V5N8ed3HH5t98vF1PgCsMhpxSETwUQ3/x9m5NceJ81v/E1El
hBDilu52223Hsd2d09xQSWYGhBAnIUB8+r069b67MuzQVLmem3ly0Rih419r/VZlnucQKt/3/fhi
UgLS0WdhPouTjLz5S5rDZ5jMQ8HZ+7YtS5Wwn0eONEGaPU4aXIqXcIhbAZoxMEnR7qrzLL+/7z0W
8xBx9ZROaVFDHj4qDlqH6vjLDL/2VijG2vhbzES4F+4aXVfZE29awCt0hCS9nfZ8ibsNsKe2NDwr
fWkpFYbvvDNeatM3W6jCHFDALav7AIkVW9bIlVVoqRK+5ubC5A53emWLr1ODTIO55PVuTCHtC6f5
fbcMS7Ewx+k2xhukb62Oy51OB7knsxaHWs1bOTkrm/GlSJgRiE6zzvSIwGmt8vetl/nipw51Hoeo
pcbxcG+5qwCkALSu+mxZLXC/d7u3rXSGpVS49cYiAyNUvCk3q53JvPgepINg59WqPb7vEYtRnyJq
SnFPxG9tOg8nwF/z06/Gy/1hq9qy9haLsZ9p4FtQW49w2jMh0gFgteRlHQLih/+6/RZr3Zn+d+4C
iospqJHUE/b59qVA+F0PPNCot0Tpa6+wGPbS88CgmET0lpbXzNAZ3EHCJg4AyGYrrfWzxcDX+eAy
SM7qx6g28bkfbCx/klp05M7rey/7F8CgfP45AzAFaV8F/9ZG06282lI7DAt219qB0BNM/9HJge31
2sQuf+gr3A7e/jor6/FSQKx51pFp6KsT2HnTzlXDvmwpYnZG63aAUd+p8J1+WMAO/tsRFJlTL0Nf
e6Ws9/6pgSf7RAfsXm6/yFpbXSe735ZIPuHsVIS9furCuCjOhdJV8EXqFEQ1N/d5udWdFzjy/63s
LeXDWLU0bmhn9dh3XFb/DFaN4jHD/iW9S3voZV9Cb8ypf1eByAWmiV9xb/hcpcDlfQzB/e/mRI28
LV6Aq8n4w1T0avy3dUXWQLvblLX9UADMNKd7lJNJy99XHP51K/Jb6xjXkKbvI/ZG2EDTB2VQ4E6y
mkRbBPO15l9MJIT3Qa9RnHyzbHTTxZG2io8ZxGjiUKg6/Hz7I6/MJUtBMjhemSoxzb5KHLifnB93
r1XZmPftfZcZSVzMtBVzk0GSl3f6i3VFRI6Eym585wMW8wjxbVS03UjfNMr/INvyMuZ3UE5vXaKt
XWQs5b+wlhUhQ0DeYz8XA3vtc0v4fFCGi2APtPbs74DCGyekd/lcPDJPucEca8gBKnSGwLsWFtMh
g2RIdDP/LisXVODThinmiM8t9P0wtzZ1lHoIZi57AsU8+DkkehnyGpGLGzPSSk9a6oudKe0ATVF2
1ir2PjARI0kRQLivJRhUG9vplUlvKSdupiDyuizLH4dIm51K8+xI+DSeAqCRDjEQa7sRJ4Td7T67
9j6LiYnNDv8Di/IEeCrGez/7QQL+w3TSjKRbteK1h1z//bfxjbt+MurOU+e2apVJaDWUUWLCIAeh
LJw3d44r428pLAbjOu8LVnkn3ytKHwpfDXKUiUlqNmbxa6P84bC/1BLXpCiFTQvvVHZXhnDo/yPa
vD11cYoKk663rrLWrmd+Vb1+ay8O1loXuh4szj6uQ1TjHMok90rZyH+iFByxe0UALMkSRMGp3E9S
lN7Q6W3dUL73aq+IgNseGiQLJVMMEMOuqX3uFEiIrAvK8/t6zmJnw0MI6jLZl+dU51LuNeob96Ss
Xb8vFCRPtx/yS4/zpyZfTEqN8ZGD7cnmBC6figWuMFnovxlkwXYaNEJwan/UfSbdXQRKXlscCHQJ
AEkzampAEjM7F18pxCHj3TzXElFvGfXNFXyrfKET35PpfJgAp3P9k8YmE+BTQuTYvMyNkLa8Zyw3
BfLPIeit/g1bmSKOvITF8Ds27HRGSotgVc7vMikafYdT15h9KpnV/qeyb0WZHr0It/mvQEF6ebmL
Qd1r7wTM9iE99oMex7/ridFUPPti1NUrttF06A7cKF/+I2dCfLoHHAJafOaBA8IPU2Py/EcBVwZ5
lSDMFX8HSD0qHlDUYchpiuqmpS/j0EdetW8cTmS4OoOA4Ch6FI2bHdN15j03KF+3X3DeEcEuRDRU
q3ZA+7L8vpKxH3bABNYhPc3A38XPOJ42zMGoEdgpOAatlUP4WBvZNn8pGqbi2ML8wr5EU5BWPUKA
Xec/FGgAJI+UwBUGX3IvS/sTIUWRkj0gpsw99nXDxDOuwoIUDHzSmy9GiaJuD8CX9rXd4ZQ8DnsT
KI/iAxOZISkjmnrvWlkuvfmD0rTIET2gh6Z/xblGVrjagAgFzLm09jiCc0lVVFuE9BUxzlKuzgJC
5qLPyakfKkySRQyI7NdGAXX/YOfBL0RSOMQayt3YO+zvrsxkAEgPQdWX1cvtIbAyqy1F6z4Kfg3F
vf0jb9J2Z8SIYv/U1O/ktCDF4r+Ts5dzBYbtOD+GdkijXQoZiNo7P1UbK8za379YYSQSepislffK
LB9H0ANRYkYTQhx//74GWqwuDPos2ZaseFSY9ueji3l+gYdhM/5mZfUi1xf7bTYmnQ6bdvLHUz/K
KchB9VNFjDQxC4HTJ1RZaLgBX1prqWDxoNgzwrDGPQouuTlEBENoD3+/3fgSK8sXWZx1s6FLLajd
zdnKMNtxBaaHFqIH+bUY7sED2oJKrDXYYmXoockDqiAdToBBN/yuyLM4/loB6olUpLkot3xRa821
WBrqRvK61GPz1laBQoGogrgskZn0ftzuV79Uwf937QmXYvXUGCS4R1q/xYMAwPxBq9Io+lfNVZaV
+0qQasQRaiRtW3dJmlnkksuMhCWie5FHrI6zzpFekjglpuJfDC4hTj3mjvplRFnf3xvsJPykyfwi
+IDiA2I6NEjT6VdwxrpXMDHtfPV4YBfQQiNA90KGw3SWkcvoJ+K7bPqQVj5u1hNJVRPmCTiAhOxl
Cxb9tKvDIaN/OUs6i8LSYNv92EW8P2Xgrjbd0c5x3wE8gxc6M42y2tcUsCwNmUAPJdFOYJsddA/Y
RfPiMYhxF8oOgKiOuCkzuXZ+4upuqOb9iB0Jop8N967rm3E94OJpzDN9hHAS/vSkpKQHqBo7khEI
2WImJymyDqpenGW6T0g3rrMek9k8BW+6tiQ7Ngom972IK6R67TOkpdcHVBck9vKZdsSdWNTEQfWQ
Cq3VlBCoEuu7tmygYH3oRO97z7TsKEqGTPNem0OO6k7jQVTnp7gjFM5AEQYlXKTe4NCqyn9wHqni
FzVoLn6OrSNRj9ZEiqbdccJa3LsizQe1R9OkY1UfQa7VzacI22MfxiShIhUe0hIEPFhLI9MUuxBC
+PpgczFYgFbHEDrsp6EfVN28+H1XgKCKHVw0bOxG/7w2Ya3+73RBCySOUfT8N1lgOJNIIECTxnDV
5RE4WxamCojcd0AXfoyRhba/PSgWkSH/v8CA7ITFUzPHm4mN4cnItA4/jiEZOfB1OpjIUaWg2qWJ
ia3EtRJhGq2SiKpx9J4LOooSOJR2ag5O+hU4NsAesmOkwJ4c3m7/dWtNslhrJhSKMxOAkJDHg3mm
tNUdAkY9m0X4/BJ5PPeeRxlgq93YGJSOKEDQE0eVPAaW4l3FjHDpo4g9W1Ngxosn4IDy/qnQckoP
BbDQ7nD7Jf98PryiPf+zHsWFnGKNKeSx6ITj/5S9H8pvTWbS6nNnQl44TBVD1GKGh6yo+n77oX+e
bMOlc6L3BoAbatSSZjBi8sQiwBgICpKm77rmCePF2mTA1Rtn7pszjlFib32gxXegpo5bdJ5fVck/
TeaLRQnTV1jRHJfzdW9KEn6wedT70R5kSZfVB4ctdJjfI9vIeMEuG5paIB4dKG1AMMAGDhMVhC3+
CSFjGrAH64Oj5vYVQF6IafSCrHFH1GeG6Ec5hFODcA5MoXGRINqVfJ0w9eYK8PA8g3oTs2CqaUKN
7s1OxCA522RmUyxw0o+M/8AqWshDzqYCgQ+kLP3n0pkZrOnb3/HPxeIwXiya1NomqqqCvnIlsFAB
kdNNBDwkUiiVCDpbeeJEgdv84BlUsB59VDiqLf/lnzcgSKf6b89No7ISWTOaM4+8fjcORf8ASH12
8DmK4Q21W57flc66NHdwB5dvM4jurMyEtSBv4icvbuiGM3/tLRYzoADRoio8yZ951nh3tOOXtMes
p4DoTxpafb79odaecv3333adUG1PhewIf26Dqd6lIWw9wBuQA+nDB1Riq43+sPaYxeYZRzUnuqLl
zzhW9AkFU+aQjbJPAj5+ipsw2lirVrqdWMxZY8MD08ymPZtelQAL+GXUPgraEqQSGISTdl+ZAoX8
0BrZiCmZw6g3+9sNudYZFrtqaCChpZ+g5qN+Ff8LXbaL9lWJg+JGC679/nLmwktAbkXFa1bCyqqQ
Y/xx7nC4ft9fv5i2xggbEGmq9ozdX/Ywmrw9lnwyG135zzt10KL/28nGrh9RCxf5G0HS3kcqr3U5
6YGVVCEO6OftN1h5xtLaIKpy8BD5UbxBEdb/5eIZGDke+u7fnrBMbPSvtYcs90KK9lGFGKPXkddN
tJcWDpa7rqizZl/KuHkfnCVcmgt4M5MmgvnzjVYsfE4b5UgSYPt9ud1Ui9jc/91cLX0Fwk46ziFX
+pj2V9wfJAO+Iw8tbaGcx3JUFs0T0EzmUrsmnWRC/dpM+wgBH5AUWYIMTGTqVjMpka4j5xr0OT8o
I7KbZ6HrDxC69Sjs3v5TVwb00pQgQi8tCs9kb7aOogReiy98ArOBxSNHHQZrSVeHh562W+i7lU3P
0j8w8ph5IwbyG+Q/5tmkmABlxYpD6sM6RkvYWIaSvw/ogezJ/w4LbuEpmwoMCwlxgwC63+I+imNN
2arwrrXecs7QIaIEqoC8ukCWbLpzEM3k8QFyI+4kxLn1GIk7VBtaSVFugNUDO4mcqvcV/cP/kzhm
C8EKZ/3X1Obl9OzGDEEkgYcczvuqDGX5cLuPrKwt0WJ2cXGPZKqqbc7ESe+blqFDdUaOIjrVbu5I
UsEtszULr/SPpVuAKuRA0DpkrzyN0SuYRx5cY37USHJ5FePwqe83CQwr5flwaR2wIEhwravoVdcI
XPmKVA1T70jASm4AGCjpMOyFhtv3ldqa9eUOME1VsSNauS/2yKGr1FfthQPykICt6rydoHAPnkI6
5dlGJWllOlxaDngt8sbU4JirCJvRtpjdYYy7CXVxvgXyWHvEYn8iWT5o3ILUZ5yAvQen1XW+guH/
HrlVxTtf4/rs3/ZAaFZcn6ZFc5Y0M3vSYKJtJhxlC997n6Eg5NdV/bdHiA5hUgON6Rmm0/nVhkX1
tQAa+e72CFhrpOVEArtCX4yhO4uulAc51ZBUc2x4cUu/BVFdWzP4Yi6paYacnaFRb9oojcwmeM51
AHFBer0dRq3l+n+EN9ylYFglAuv6XufBP7/+w6ZY6q/m9xlz6cZKvDLolxaEukQCVZrH7pxaMyaA
/XzVobmiHhCKhYja93a/xdxSy7IQbcvpmegeJiRclD2R1uP7oTXlxpF05eMtnQYpgmGaMYz0WVQt
2SuIHNl9QEDth5veyS0C30p7LZnZdRlH85j56bkVIP3vuYs9ivy8HJcJKsqNPQxVm4ev7+qPS58B
c3Nbh7xKz7wfn4H96w6ph/WzR1DN/e0nrMzDS2G+jiFsbBEcc4acTd7pMrKHDGFuBwSVvM1txw5z
5PhGV1v7QIvpAXK5ic8qS8/Cc99bNqfHGPXAHcyv5eH226zs7cPF7KCbGIXW3qTnFEGXPmqQQ57v
YhUX/UZzrb3CYoKAO4LzKMUHgdalApgK50jwF5H322Vbe421RyzmBxHPRMe0inFP23p3CCRKEUTZ
1Y+99LfAR2t9eHFIsWJA+QwhdK+Q01VfiVKijaFItzLOdj2JG/IN93Ssqve3v8raGy3GPtKhwu4a
UnGp0wHO1ev0AulKt/OykWx8+BXCa7hUs1PtlYMDDvOStV1zSet26o7SEuQwmmCoPdjdMM/YsiRP
YERE2NcMV8HJ0Pjl+3rGUuqeDjOqIrizvmjGykdEeb4I07T30ORcbrfiSt9eat017C9z7FN5EZ3q
rvTt/FQE1bDx56/9+rWr/LauMs9gIYrZ9AY8UoOgU9Z/wXyK1Lv3/fHXrvHbz1vUQBHhKN1bbdz0
l5B1c+iYyd/ZNNeX+u3XcRs/W9pQfUkjVaikR9qASeq6Vxu9a6UDs8WoRzxc72ISqwt8tKrcZeOM
5YTrufOTvPMh8HlfIy1H/lw7kHTa+I0oGe1b3KrcX33/79ucscWg536KvZi2wZtNrfcDFh5zHEuF
dMBiAivs9hvQX939D2Vbthjr8PpJb5SCvznfN8VTzcaqOkoJYUF5QOqrnP4qiN+qjzJlU/mgeB9J
+NFSL7YHGLACekhxhVMcicdYvEdRNXSJkAzSRjnlBKkUAHc1H7KiDb2PONAi4fOAtNNilAnATrp/
8Fvc3vEEF0DmEOtZIkRcdbjlchH10qe06aNvg48Q23ukJ7NPLlCGPo1hgbQZVINQvG5b0zaXtsiV
eDRjQVyXSAQLIioLCXDtg0PQZvMTBTCE0vLSg4Yh8xse4U+c4gA5mWp6xFa+/+nSSKcIg53LbyJA
VsiBXN0od4A/yQiy2Ln2nwTP01eaUzEd66Yh4hGb5OgfpGSy8YedZaO+2AAWnSMpYfAGTmRq+cfR
Ah7/Q8fg7bTJyDUWN1P0tgXwrwr0Dr5BnNVAleOIG54UNicyqn/qTk/NqfUoDlQi6ronDjrZB0QS
2ulsKj127YGmoOAhm7Asi48QTM2ITR4gJPkGqHSNUD1FNXJdddinvdsZXFjCq2hZ19ynObhdCQry
hu6onjL3Vx1VQ/jCg3Z+5XU9x3eZbrvimAWSTgcXh+F8pxQOlglockV2T3IE9u1ZTA1NxDR33gk4
qQ5WiAT5rq28m+MGd8QcZqjyoS8m92HE2Yjd6QHK6SaxcTu3GmBtSqJ5D1MlHJC2gN/tKECVBoVI
w2+F9NB+Cltc65p6YE8Ts910aOe6/h5N08Dv26vcKKngpeMJgnuL/phXqkCIsnDik/ILME+nQDb/
CtLP6BP43l+8bg7AU9LDPH+HY1fah7oMRnUxuCsFgiUD1xw9ondfhtzOf1uwWViSepNN90M+VyIZ
BfO+ZayTzcfaqrbZ8caTxQG+vVE/2d7Phj3ktSVJ5BTWDRiYIY13NQwQwTGP5PTIkE0ODCZFslvu
oil+wtWodPsA7k8onahr3R2bTKNOWJRagKVaQKZ+NpDu9LvMdOiumRsLdQxmT5qf8K21f8eBRdSo
DqW+p00WuY+j3wO3yuYuwuGnwGnxYXSjl+47C5blo26ubdbFXHfAxmQaCalIO9wVmvN22LsAgte7
8Cpl3oVmQEnEebz5ZpB6VySz7cuXGYqf6mvWIG7zPqwQvYt3nAcvIfa6VFe5mksETF1ZE57BKeFQ
NxBJ7x3pmn99TO2fRUnG/BTncpZ7VNrZ34j0xT+AgQiiTIR8VeQ5IhnusUl9RXasj+CfqpTD4zOE
bmY7ZIKP414K1gQaabyhOcFkl6vnFnHgZzLJeMAfBODgY1f2VXEYgHlSD7jHd+RuQln3g2i9Wd4z
GwQaYwyZsU+N8ipGE2XB/fjaxYgIT5TGXfbTXLr27M2+oQd0+QrR3bHnkEClSfml1dmEnB1wYedj
nNs+emhGi5oCUlZCiN2yBkg/ZQb88YGdfXbXgr35uZQdbkDTFrHo+4wgKRnXbiMcvCgM+/1n39Ly
yygBF/XkbGKo/CVQdHkN8fcFIaWQCY9x5U5TYeiXyAdLChsJ+CkePW9M+cYisLJaLh1HaWiBoJ9a
8cZCZcYDp16M3OcCUbR3ceQjt/P2WnNd3P+w0ix9R1qRrmCsCN6M9LXeg0sfxDte2fP7fn5xa8QQ
rpizvI9hBAnHnULN5zn0/C1u41obLbZbphDcxF2Vn/nVyWRSyEUR/VckUx8VG5uWtfa5Pvq3TZEJ
rB8MSDk/p93oH8n1xN244J17+mCx5UKeOpgkrA7eJsrKc2Ctd+zjYKh2Nu+3knrWGmmx7eK5oQ1R
VfA2hLRpjhhTfqT0i6fnectCvdZIiy0XvCq4jC9n8RbQfjxZrwdOuU/txoH3ek/6py662HIpDm2q
aibx5uZm2FP5agxmOeTyIZhnwO3jSIpDFXjfhlhsSbfXHrncfxmfQsJqBawZ4yvHh3fIOdiBsk0S
THFuh6ll34e4vs3H0e1vD5WV77Q0FiG2+Srp9aM3HSppIYgdqz6pRYa1YABhfatStfKtluYiEgDb
XRWwZhmZU5OQSEbBPfIl9RZCbu0BiyEP2Kmf9qKO3jLdQPtjTODV+4GY+e/b7bT2+4tBz8K04MqV
8JZFsEzuBEGg+V0eEeCcbj9gpZizNBOlBInGLMvsZUQW80FCevsX7DP1Kyho9qhxr9fuhzCS77JW
hEsXEA+DtE5Ti6eFcB4gdH7AAMqQWp9tehbFnwfQMpbAOtXG0RDYi8jSv80QsiaRY2eOrNdgoswT
csIRtfPR59n0zpdaTAjETV1RSWkvDlweWLsxSGwPe25+feztr7RSfVkag0Dgc6wMa7yUZuXB9t0H
LdroHkynDyXsTvvbT1kblIuJgI5a8nAQ/QXaLZuIMDBIeh2eZwyXjSesTDVLe9A13xShe9Z/o1hh
oApAQj1pXSKv4pCRVEMimH0VrjoCfrlxhl175LWf/Lam1Ygotk0r/98jSTB/d8h7zXrMqr+eCKBI
l2i/Syb0841BtTJql/aeLCyRQR5PuMTlkrqTU1Kagx5wLbDxgJUvtcwLcNSIaSyL4ZINChGlWRFO
2WlGQBA5eri1ep85N/x1H/Fb22kkkmaFqPoLyUX2uQV57pubhXeq5ireuGRea6rrv//2CB/nJO5B
uPUaj8GcPVOAP70dRLOo+N/u1CvzwdLQM1bNhJCmYb6QHvtv0DWPHIDSvRrjz0HFn6omGvd9U26B
nVfor8AI/feFkCXSzcaG7cW4sRvfBKxe2Ax2niDuQWez4Xv4iUh0HgFEFN+FCGj4UbkKQqAkiypf
JBGStb2Pt19+ZXZfxghYBN13MrW4Qsnn4EEP5gPD0RYyWV8+liJ6wY51Y5itNfNi7mhRDfCLXlOU
0Y3Y0ax9ymq0LA3pP1mV7lDx+tCR4X13HEvLRj0V3VTiGuwiiEpfbd9G39I4dh+8kYYbe/mVEba0
ZIhpon4U2fGCAIbimVgDeQDxlXvARqneUtGvlaCXxgw5YKsaCUcuc9R+nsWcJhDReh9ohSwTbPAv
LE6TfkJ3jYs5fEaI7MbXWllPlgkDQDN6LeKfw1fVUfDq5BCrec8Z93F5LX0A4T3wcPnL7U640jWW
OQMthMDpHJXkDCxeBd0n3cFc4aM1PQjDKC4rvTF8m0i8pV9emfGXZg6hUVhgKMSdCfxOiQLclHv4
8V93lJBwVzvgpA45RUAI0lA38+KuJ4w/bNyXcQSGpoPpqni64N5fVWSHShtcMImsoO41SdxbnM+B
cCVBvMdNgz8/AcJfZ99QFaPeY1nHdT7sAfgqXHRwPBDyFfRR7PU2PsHaB1/MSqLVs1YwabzZIZPm
IgLulR9GE+fRh9mEqDSg+qH9v1CLbSO9Hxs5zOl3NYAdJE9DgeTdewVdKYcf4BrpkUQ+idGsoa6/
I6tdjl9kE0OevKvGVsmfhneVsoACxRkUTJAUo+hxgnz8elVdtqHyHiTgOkh05l0jUW1LFUHhJOtz
rw4TMDUGVu5ZV7rh0zRDb45mS+f2Ai5MafY1sXUJEaMC+CBp/dab/lZeyTxIkkKcHCDn5wWNz1kY
IpUqgS7My/a2Aku5xl2rroMHnGpp+30EbBKBkVHvGkBBZsq6hAoSkTN1+FIHC1gvAqZA1cnpnYK5
wjcHVRAOn06KYPBK7XXB6fhKI8TayYSEjJlPGvRe3CCmNbRYF87AVr1AFBx4X2BHyAq101U2Abll
25L2NinIEDavkJkiy2qHlMkheJwiVfKv0sDYLBLdqpzfe1GfK37PnYcbyb0cYHDHX5p6MKWiPIXo
nvuubYvOAVM96uwjiroZZftRZBrcXcP6UN/5HAkPR6zlFBEPAZAe1UNd9NNgEmCJwPanadz4DMoF
MXb8kA8TSf+53evWOt3iLMtJw8aI8OrshLpzyE3dk6r3oFCx5wbcwo2+vbKDIIuVh2juCurL6ExC
grI9o2Wvj7grVPH+Pa/Blh6hduhCORGHkgU0cPN96bzmpQb866kGcGu6L0S9JfT486uwpd1DOVep
sYIcgU2oaB8yFbXeaWgCJLXefpW1ByyOqwLbuSwKZX02QeR/h7W36N6iBoiPd+kp2DLWgiLsgzBk
4r6yksD41A7NUDzHZanTKz0WR7Hbr/HnjsWW/gvNcRGBWlh+GSsz7AQHJFkVab7LBbbwfdbLjS//
55WLLW0YLQCohbBzdgF4ER46OGOvRy9FimpPY45ckwiDVgu+0ZP/vHCxpQED0Qfj2CKR8yxA50tI
bZoDSiRXhVv9M2PwWrW+a76lQJg90HJL77r20MXKAKtDOuTSH88uqrrddaSC8fhikbUIm0S8Qz70
rhH1KVdbe4+1By5mhSywEck6M55HCz3E9YF1Wb/Ya4oWzrldwiN/F+H4F9blViDinzdzbOmIqJHS
0VVFJC+pzKI7naXkhPKWPSAPzXu43SVXRtb/8T1IuJU7TcezFn1xP7pweMY2f8sPtNJmS7fDmCLq
0nRiPBNZ/xR2/PWN+ISjEunLny0r7sLrbh7Voo2evzLClhkWRsKC1I5CXwSSrh9YHoiHtOmyhzLE
zrSINp+zMsLE9fm/Hf8Iki/GYGz6M6TF3o+sclerujSJpnZGZX6gpzEn91WAEXf7O/35RMSWKRXU
eXmVzqy61CMN9g7Ce+w48OukZfGu49DIxaAw7m4/bKXfLS0RdYFSlJnt9DEVc7kn+UTuCEu/laLc
Khevvc6i3p1SXVoxNu6jbrO8+pGRIWDHuA1TgKdHAw8qNtywIbm9MUKwrYydtc6+nDOKYTIFgAiX
0UcmzZh19evs0EVut9rary8mCNL6tPF1jiJh3jfPNC3kXWk42+I0rTXZcr8QVX0lQAo9Ox9Qs3HG
J2/nsDoagzSGidtzjNPrxkK18ipLY4RqFcKUcOt0RoZo/FnP4AWB1IcN5EZvXhmmy6QFN+RVEcB8
ekn5FJF7DU6NycD81B1Mw7h+ZU0Fuclk6416wkqHXpojRlmltsVdwUW5GoJonLS8HzJg6u+KjNHb
uz7/0iCRylDGFSDaZ9DHQJq3kcnCHzmkzdPl9gNWOsDS12B5zh08cuUF+Knrrtw6XPujKnKtTiZB
raq9n29uIdZa7NozfpvgBPJSvM6W8ZsjvYdoGdS5MxMCT5ITurFtWOtkizlAMaLnoArKi5wtf9U6
ssMxkm24BWhZ+/3FaCdZyj0fYIqLmlgJnUQfIxklqwB6uP091ppoMd7dnI2lxqX5xZSwu+/rTpgU
qUAiFHdThYCvjcl47bMvxj0AMo2JkOXzKtq5fNIwK+9S0ImB2O34Cdyzz1XF2MYrrYzLpVWBeBLW
i27MX6nJxzAZc2nSU+jqKHt0Koy9fT5QX9zfbr+V77P0KuDqH8XMmkcvyHkIP7Cr5IA6YS63f33l
6yx9BmMvDZ/zrLhAtcKPRDRkX088vpclsmlvP2Ktta7//vsYiQMYzkFYuTgvEois4U/ttQrMQtAs
gwxqmtuPWWun6xv+9hgreQzPfJpfwMGi7h5Ru4P6EAjUoja++toDrv/+2wOYimumIQu5WOQdImYH
3tewn9zGWrL2IRbD3PLWINdbZhdCBa5m6WARcxuMYX7oGlzUv6+NFmNdIedyZP3knbFPGdoEbCXk
p0LGlh1u//7ap16MdUFoa0tg2c9k4CWWXOY/AB6QwE6/a0f14/ZDVkY6X4x00cItYcKsu5iwL6Lq
YOa4tXfcDBVvdwy6K/cR7CEx/GOFN49bPNaVr7/0Eriq6q3rUvGWtbWtdhnt80TxWW9JPVe+/9JF
AJmPr4vR5ZcWyXYEtO86YDvYkmN+mqup2Fjh197i2qa/9WE+jwDeCShx9NAChIPCYd4nzsMB/va3
Wfv9xVgfx6pzeTRHb7UWwUfVTRmDnKlDnurt31+5f8Ec8d8XAIQz9Qj3gxdrysI/NnEKQDtkek3r
gbtdtXH8RIGIHL76EL3ZL4zIIQAShDe9VYkEnTu9FLHHtgQpa+97/fff2tMCY92osgzOdMK9iIBG
8eTjzL2//bZrv76YExTAMrrqWXBmhXY7MEHJUxO+90y7hPenqBmGZsyCMw7q4BkLBdcXbVT19fYf
v9ahF3OBZJDhOb+lZzF4s/nAPRxfd1pWuIoQRv+8/ZCVCed/OLuWJjlxZvuLiBACBGzr1W93Vbvb
HnujaI9nBAgQIMTr199T823aslXcqF1HL1DpkalU5slzIssXKOiCK7SHB4A0hQC1TA15RK/tUxd3
YJwNmiuvMLuXgEE+Lm3AIXTMyxatKRqKzf5XWqR9cBtDhCl7Gkoj2qtqpqHdNwCtSt2gLTH4LAuR
/pUoDfkJ9CYs18kyhXbbQM8AaVlmI/4F4RHlzzFoVf4C/ifxvlzeE8eptdnw50pITxdljt5b3Pdo
Gv0+Jtnak8hxqkLL/gXI9DLaBNnneUIiBhR0gD7mrAj0vvdBdnrdDCyrTgRSs2M1mFcGDEt94FnX
fw87vymugpSA1ulXr8EG3lFi/PSzWZb8Mefc/85mXe8jtci366Zg3fSqCtIIevXeIyTV2l2OyGjv
+2vMFg6xw9DuHJh9hYqfV/hH6Qe6uDfgWSGgAy1z+U1UIi6eRDagjyBDxBTtOOshVSeSOt2rAepj
d4tcOnYTl3hTmiqQzR3v8Y5+ZqprvJ0wHZ6FidFmBpAbRIUNapZDLG9y3gbIVYluAvAvSMBKNfXg
fvkOAHy3RgziOrqWO5FgiZNZwcWLjsz0CEKv9r6J6m+Xt8QRt9go2DbpjJaeEIjh8eqhJdsBiPNl
HhDtaXAN+n27lgNxGIkNhNVAR6cZOJxeRTMtI8rbAXq129AHDr5X83V9j6FNwG9MFPh04OJpnGtx
OMNuKg6dae3XLQSvvZVVc83FiiigAp/7TTlFR56Y7iFMQRsg+mB8nlizFrW6hjj//8Mlzvp8Eehz
jI6joMUTWWLg79s62bYqz1c8yvnX/l4+Rp/pr0OEkMRuGtGIp//MUQzmr1Dg+dMmQbzJwM+2u3zE
HOc3sBxLMqDbpYiod5oTVs13aCWoDmM2sHzl/eA6wpZXaVmEOnOs29cw0PNdnqVHwdEVILUwD7oZ
DtcnVwMrfJiLho4kiPpXluWxuZ37OpSI84IRbjJqizW6ddeKWRav49CjLSgiXjTkdx5YMiSvWQQe
3Mv74RAXgmH/uu9yqKcAFZH0BKXyCoQmHmqy/S2yq166ISIsE1CcyWpGQ0vAqgcJzxjdisHLGrEd
/Sb6kqdhBlFG8MDxrakDpVErns+CxaopeYVG8JJBdTqsBZouDvWU5/dQBZvZqxQQWn7AA8h09yKd
1EOWZXrZRGwoU8TJfQTGQpSSCWl2o+pBwZeDCCu7mau0ikCH3aMx4vIKOA6+DdHVKDBE0ZTpl7ad
oifFy1c2J+SLCovXpYas+eVRHBb8G/V/KSAX7M38RCowVN0LLcV3wWSTfuoafZ2yYEgtT6Ql6I/K
PuteuIrlfRV70XsNqrjrYoLfkLp9QcgkA/kigBPaCbwqgDuYylvwiOfby6vkOOs2PBeN4ihAhmZ4
ESxPP7FR609R1kUrvsfhG2xkrqjzIDetEC9jZs4dcADRD8FXJRagPszSBfR5nvss+TaFDHSbKxvv
mpLlkEZcnGPKOolBa7QI8RqinJtybL01YT/XAJYbGulE2JxF6Ql0UyK6l2jKQTqxN/4/l/fEZR+W
/6HoEhrjUaQnn2VvKIh5j2jCgWBfGJTA4ahsVU/GUYqzsbkJTzzIL3nlC0ui4a5tNFoX0as+lpk4
0KD8FvbDoeiQJ79qXjbLPukhHDYDhAZOC7Aut3lRbSiQfHd6Qg04CxDzXB7HYfk2FjcpO9EGOehA
Oa1rsVFo4Oy3DGqPAkppyzxeZzo2IpfX3QDIQ5O/IAPYyFsdZv5443nelW8yG4o7eyXAFeiBfgEt
RQhUm2nxmCk7El1ZRbCZ9YEIjKE7TusXwLBp9jSDJXY8gf2KzVeukBV6KNAudoGZ01OYAM4OIpkO
yMM6h2zp5Y12GIoNvJ2jcQE9/KTQL55ntyOkY3SLPLWmKOsVsV5LMDns3YbUggqAUXRnVi8mJRTq
Tmj/8bro5fIcXB+3jB1dwxMbPOyyAPnQzoBgA2jhga4EG46v27DZc7JTeLqGmi7n+QNBpH+n0uL1
qp9uA2YhS15CbSbu/pWRqn4akkzZja8SBB/Xfd9KTIItC23RqES9Gqi25juZsiF8AHEl4p7LAzgc
hY2JzXMx12nRiTcN1N4ugcrihkxJfRebVa4g1wach/74jgB7cgHyUP8E8Ujtb7BGDaChVfD18gxc
nz///8PniUfyJgJP81vrj+xRnXtqjAnWHKnr65b9SviduayF95pQaD8kqvNBgMz4an7bYb82dblq
uhrXzNK+cD0n/naGykO2VQGoUr9EwOCZTY98YbdiaK7Ntm7tOUMjpWfi5NR26N/F/f1dRkH+eSHz
++W9cA1gWTIaZNsax5+eTOy3d23dRdtkIOEBOZFlxeH9+cIObFwiy7MsjcvWexkNeKHDRe5xnqZH
lTRQbQCv0KZLRHpoxnGNWPb8Jvn9jRr8Bk8EST7e2EXwKuX0BkpukKFzULM8yTG4XxrvzHErt0G6
oC0e/cxrTH2uaVqGDwFTCHmA6/UVlPn1hufNA8C7Pw3qkhskEgGkNeF97yNSubxxfz7mgQ1hDKNl
yvJSD6/Mj9RORFO/K9Ps53UftxwAKGfQQzBUwSmU3lQc2KxYdVMmkfxy3fctD9DNELyHhkzxNjQg
cngyXs1bNM178VCteEnXblheQPuByUcuhlfSRg8CfMpSqgGvU6/eJAY3rVeDonE6p6yumxH91afN
ouOs6aroBI5m9TiKln7yGYzpuq9bboBCMy2gSOC9gL8/aBAdprFn0n3dRgZ9AteNYXmCHNQf8Mke
QipQ/B8YuvgOS6luLn/c0UES2LhDsTThNCCT+wREy/0cNo/hMu6UUEfhJU/VGUI50+U5SqtvqEWI
lSn92bkFNhyxmhh4HsGqcTJlXR1CqEGA/QMUEjEt1qLFs3X/wdfYAMRRqySo0tF7IW2nDyo8N0Er
pAPklOg9aCW+Fajb3V1eRNd0zjfSh3tTsQQQ/7jvQJHr82e0iMh/R+iBfPaIR72Vc+zcKMv0hVwq
rkloXunoP0M6Irr9DxEkovl9NpV6RE0B3q1ugHtIw3uPX6ctE9gYRLaEmoi58E8iAF8kdNcWf3iJ
yqhZY3B0OMzE8ghjXkxaQCDnRJc87w5MZUu6JyahK/ld1/ctDzB6XeWJ2tATSDghoCEWtqQ3iyfM
v9ftvuUDWtS/UG0p0pOCBjFkNUA7VN8n0u/rbRcFMlnhYXZNw3IDCkRFEgyw4SkxA/2EXDvyiAyY
58uT+HPwFNhAw1Y1cRnGYC2uUAkGvY0GC2UWf8cRy17A9NKtnGLHJGy8YQgdZdRgWqTR+tgsB4HG
nfyx63jTXJXkCmyAIYQmTAZiHfXSJny80SL9yUNgM5eRrOy2awaWrQO+6KMxy4CWF+yt6W1CCCgf
+zFs14IkhzOx0YVz2RaCUlwpAirj7yGFl5J9BwG8uK3IX5d32zWJ8/8/OCyUyMfJg+bhWx6noNrm
oLWJNkO0So7scL42OfIsSS8VlAz+zgFf7KqDF9e5V4KAqTXJfRrNMf/L1wnCors2T1O2Vrp1HWLL
0nWYg766Aeku6C76KdyAFdMv/479kATfxpACFRgZ0F+tVNFdG2XZPaklo6SZ1Bv4yssd+MbEg8hR
clmSaa0p1jWEZfPMF5B4qKfpBC9c/Q+Zp/nM3ycejysBgOMo2EjD3O8UC0a4dzONVH2tQqibn0Sq
gpWCjmMKNriQQkxsiKqCnKCDNPe3eZjq7AtJlqDbNwtP5hW7d2y9jTJUU8KiUSfyDfp79AECj1+U
h8gbWOAWsn9AUl02HNcwlvWHeQ+KqTKgJ2DMF/BvC8HRybhJICykdmAh0EOw6QboMu4uj+fanfOq
fjBUOoThKGO/fBuhDR1vwRwdqQdwIAxyZfsdTzKb2xh4Fr+mHJJFySDRTjvGev6ct8wUTxzSVPfZ
aIqXQudRrRE+hZ13O/aQPLo8OdfRsC7+VpGIxTLnJ1VUr6gkirus858XULPeXh7AtVuWP6CQm9Zo
hfJPSVLJA4IMvhsNzoIQYf55oGbFmzqeNDadca6rqvWbsX6ZATi/nUHxpjUUhULEzVlRMFx2ElTY
n+asMvmm8KYmKldW0HU8LP+ACeVLLET3xgYDHMQsFvMzHlCauy6wtSGJPC+gsVUHAIUja/kY6r6O
tiSN09ssGExy3SRsXCJhaB/18z4AMyxMZ99WpoDSo1Hzip92bI9NaAzmpqFUMsP7qQSCXjTgg4U0
wUZ3UqCVS4L4rmK7EpfEynwcx9qmN+bdUugU5LxA7JslhqaUKO4SkD4qKL+w65jIAhulaKJF4dkm
lxMlPhgsGYmCcNl6BTtr5Vy2nv8S3394QtnMxqxnNEp8zfF0Bpb3JelBEgySvBwxSbmZQRpY3aM4
T9N/OpDgZVsKjqdsh87DJL/TXhWaXVTxJvuKSnTaHy7/JseBjyyXkbCpiwzHgTfhWQBvUmaEgFwi
10qMru9bHkMELenSpktPre5aD3yoAhhWOQnSr7x8XQNYQQMwfCl0gdrujUIv9t7MIDsH3/b04/Ly
uI6e5Q90WDUGwk14SokQ/Jgi6oGRgrweKlZRAsKi6064DVYELYlRUN+KTnoRdfzIVeP9M1a+zx+i
KdRrbwXHZGyUomhRzZhLhVFoNj1Ds5Fs5zSObvrWvwqrHNg4RVovHbhSRHiCdgp4D0XDK3BFZ4G/
sh2O+8fGKRoeiBh0nt0bgQrhrc7yZjNGkCUgYyR2XTassdA7DpUNWeTIRddZ5mMeHtRADnk+D+yu
mM716svnyhHPh+eBP4QhbReARD2I+zc66u4BfBSLOuPTI7BPeku6nEAMocabhoWA3l43omXo6K+I
Cx6dtWM8P/wLcnzNRnLIUwvi17ucNyiakVX6c9f60V+nhzuUk9En4Wks/Xje8USCs5DHYAC+PBnX
SbaMHg+dNA0IgAusUt0WSzbfqqkU2wH398oQrilYls9MlTIwD/RvgDv64MqYvaegD4LrrlAbWChV
EYyQm6sfkVNDl2BD27uqzNSmChu6T2J2dviQDum71QyhA9cU2AhD5qEhGuxCDUKbzjsDmoo5ezNm
8tsNa5uEiw04he/RxJJ/6iGw97T0+R3NSNruvWLx+g0wamKfgGt9G0JMZU/7Qb3SNAEDIhuJ2p05
iBkUJ/q0BXB8YMsBSNkeoC+vAA92DthhtvHGGLwlY8yC7NOkEtk/kaEI1bfGQD1ObLIiI/qmGWnO
V+JVxybaeEewNbRAmubD2+h56QkYkzG78zpvolex9gSB9XpR9RCXBWRTT5KW5GUeezDpZDp5mheI
MSEfsOa5HX4vONvBB3eRB6Xgqa6HNxKiqXCGcIRRaMcOFuQlUaE7XmVVNuJRAmJU9Yi8TxSv/eGQ
Q0933hqBoHXjL1608kByzcVyRNCwXKKUteVL7nnV81iy4EZC8Wmr6ZnH3JcQk7huOpYTIjlIcso5
pyelOzCNE9B4xRsJNofmJgS1ypqahOuMWb5I98iH8WWoH8emnLeAUpt9r9cgZq6PW14IYOppYqUJ
TsqE5iZv5r7bT0T1wf7yGjm+b4MdKU1AgOYPwxtfJLubuQeojyej1VKhw1HbWELaVb0Ak3zzNqol
mA+Upd0IjGsyqS9LIFp9um4a52v2g32YoW1UIZL01MSkeuiCMf9ahqtcj47L2kYRsrAE4LOC2A9Q
7dNGLePhjFY8CDP04M/h2yDIyYrDcq2XZegQKQAl9NwPb2rqwQAEtO7o4fUOEdOv163U+SB8WCnU
T0I6Ia/+EoqYfacJG9k2nZbsOomgwIYUzlzUYZ5k8kVGJdhX0XVz4MCSbvoMcliXp+BaI8uuaYPw
XlcoP8yxqj7NC1oKN4Sr9LHrqfp+eQyHk7LpPeemr+NOGcRnzH/OwU0Nrv283pYBmkd9FXjX3R/U
Mm+SDjSaNLY7zEaFWi2o5pqvGhwc8w0oUvJ5O+QpidYK6Y6Fs/GENPGTsmmK5SSgD1DuwzhrNmSm
guwEGnGv87o2inBugGAmZMGDjw94Rgfjp7nsyrtmWW2VcOyNjR8UBQUh+sSLz4op+jRKnuabpvDL
hxyF/KcFquPXNXgGNoQQI/UdON2LF92DVUOBLl4hi3LnLckab4drS87//2COOsoL9I0B9aKLLpv2
LAYpRd5Fvnez5MtirtwTy+jx8CuhchwFJxJFEcAaLHqQUzx9FjqTh8sG47hIbFJPljeTBABWwK/U
Ep0/HgnEtE2rEuobK7NwuGEbTsjK2E+UoP57Pnudj36jiuWHwvgq2g4tA5OdjgjPgD6pxJXZYhta
KANw+nqGBA8VEuDfAcVe+i+ZXwi5EnG5Vs2yfzlNGbjekuCBh5NfjhtCUx48UpJO8YqHcRwwG2E4
jkzKrBmXE4kLFe5EN9JPoxI520kZXllJtZGGiSJTVtUg3NMLicAazlvoEIDmNOv3V50um5UzKbM0
I40Rj0kRl2AxSwBT3k5oJF3ZB4dLsZGGZgDxTB53/KEFET56OsbdPCX+TiInc/Citc5XR2nApt2s
psAvob9iXmjX5WC5CMdtG0X/nMm2WAKJlFbF3W6OzC0aIv6+vHCuiVmW387xnDZ5Pb2M7Zlunad9
Ne6YLqEro3M2T5Dvyrw1+JvjNNuEm7QZqz7RyP6oqSn+IgR3fzLEaw9y10m2rv1C9ZyESzOdBq/U
24rW3d7onDznnllZLNcIViTfdp1Xn2nDT6JYIBOfgAxNdmX3OCT8y+XtcK2QZe8ky6I2rIvmTcPc
zU6WC/uqIFDRbC5//88njNoARAk8OieDIqewMNAICuIRCsbKTN4/yUBDhtge5UKJR1A6yGyj41rk
X/tUteC1u/wD/jxBPP9/vc9oaEznAYJ9Mgv89SbhffwV6ifJSlHyv+vk9ww6Ta1Av+2mepgC7p0I
DQqDfoiS6H/DLNLmFoJeMvpeQZgJfOxLNMPEgib24iOKFF6yi7oi8xG8hS0d9xxp+NDbxEOTDSsz
d8CJwDb469ShlKwKQofxBbLJwbZKQd1J0mivQJzXpsE/SkLrLSlCtm2I+Vxyf63P4c8mTm3qRSbj
MJn13J8gLoc+iiQtIYs7kH2bULKZgjWgpGsYy5NUtfTadtYoa6vGtCfahGV+IwTryH6UaBR+WjyE
eCv77DpGwa9rmdDGi0YRJu8987pNdJ5TPPC1EPXPgQR0Zn/9OglUFgTUi9/BPstvRIky2aaaafaC
htLsJdZq/tp6Pnu/bBJ/9io0tbwKgBtLmlYjOcnMJwcRwSuORS4OhTeuaV7Q8y//k1lYfgWqXdyv
IEBySrwim79wlg2FvwkMinQaGfK5lfdNXJvoG8MyykOO/Ed+Rzzdmk+8zCGYu9G88iSwVsUyQUAN
0rQVVBqQyppuEsB9fDBBdmUEjhvT5cGXNpAojiZ+M2c/qOcHqHMnMbTNpoM3+1eSKlAbSKkL1oK9
p55foJMERhqSQ3hu16g5ZSuPbccps0GTXpSOugJT8E/IlNVAAIOsNqcbBbBBv9bs5jhqNmhSymEa
lY6nF+BXP+uSpegfLrr9WcDFT8GoVPPV2rzjnNnEjaG3CE59Hb930iw34FBCZRaagGnfrABPHOVL
ajM1yhStvAl4KF504P87kvwWWiVQ/J7Bm6bTsgC5bPjE0cwHfv/XJWynxyiFEFJXhitJc4cLsoGT
bcaSwEv09EBxB2i5B2toBwqGBPVt8cYN1NneF2rWcDau0SwfZLy20l7chSDdRl4P0ee29Hi6z4vu
2I7pdcIUNLF8kcT7r+8DlBlEiaeZyr3ldjDDmliN60xYvmccQUSV1H74TkDtsp/LYc8hsQl14/yq
gh8IuS1XWqR0CYM6eh/BSMW3ydL2zWfAg0Kycugcu2DDKLsaLMX+ssBXn283HbflJit5u8k81BfL
5EpdImrjKBXIx5Ny6dMTL9LkdZ7FpDY1qmQrWFPHRtgoSmj34bOI+N9briO8XLyfs4iDvTBBub18
zTicmU3SCGnuAKzBVX4Cprn4MQ/IUWkvM9ddyDaGMk+gRgcQzvwS+pRBCWE0xuwAXC7XMCWun3/+
/4dESEgrpFh1mbzLBuqW/ZyY21Yr8eXy4rhOkW3LJgN/fF/qh9GIqNnQGMr2+ZxXaOiPoUgQ1MiE
XR7JEYHHlj2DYDgq0iDxjhzQju1M5nkT1tGeKgw2+2CoZp7Qm6mh2ziEus7lQV2LZ5l5auYkLRBq
v08ZNJpfuyYBXo4QCFfeXB7AcY3Flpkj4SGnkU3yPQ1LcNA146eYy2JTD0iLacWOvpIvl0dyrJ+N
noSmnirLyefHtpLAfEm5h+TVJ06XcZsEqIguaFSdqu5pwd29YjkO27QBla0oIQ/WSQwpIvIGht4M
XByzOqIQv2b+jg2ywZToWlzyeRTFSXVd8wq5kuwVuldyZQKur59P/QfbIaCfRkqHihMoAvNg3w45
xBv6Pork7vKmOMyHnVfuwwClyroimcLwneV9tCuSbtiVLcjTdOM9MTPRK+dxnt+HYZiEeq8ROTR4
5AQ+0Eqzx/8Hz51rmy0fEBrwD9XZ1D9QdNL39wkoAe/DjsPyuW/iNbUh115Y9q9iPxAyleaBxiSD
3oUeZ2ifAqMULisZPddmWMZ+JmoYzxoUL61ACqSd2fecAZpUcTz3oFJzurzlrnlYFq+rQbYTlDVe
BJo/72jaFT/SzqyR0jj2woZBqnBiHGI+/AQan3AgW+UT4J42kLYqE/8uC4t0zbjPiYc/vIxsLKQQ
FPKqwPqesPv6INL0ySRHTVCZ/88lE4gjbIdevl61ajYyUqdJBYlgU55ooaBhDr1kXJABqFvqlc13
LZxl6iybJ+4zMz5gJgFcb3orGATq0Y1xXRKP2jhI6fsx+ulFeYIiN7upwoEeu1xeeZHYCEhapgYy
wFSepDKADWM7lBhPIwMZgKbpF3RQHK/bCcva0T4SJgnpzSn0z7m8DA1xMQFBy+Wvu06VbeWFmdQk
vBq4/vSJDTnuxMm/aQv9I5lxSSno5UESeWXPHaYYWQbPoXzTQJfPvI0DUcUGIgMieoDqTBqvvKtc
s7FsPQlVF/Ql708q99kmnBCpQPdzMwem3qu40IcznQLEhpuVCblSZTbcsQ3zFirynX7IO2TJ5hDd
HsZwfZtTyEyj438P2XC+h/ZAuadRD5nTYVV4wjn2eRE+XDJ5l+UMQKf8xPzkeGZA454qwEELUmNW
Fd3WhMvzVAGEgiY3CGG1zbByuzlW2cZGVqYLKz4n2Qk0RY+yy/wtK5NXRZDWyn01bqaZA1SKYOfy
EXVO1HIVuu7RKEJD/SyLmQDwV0IC8QbC0Y18bwGjHh4qyBOG+yaikECiFWF6vKFGdmAyymLSrukh
OH+HFTwAOdkX1Js0jmw+34D5vthJ6v/LPbOf4/gYhoCVzboASjAEjCwu12QmHTGrDbGkaLlLyTJn
JzV2KVQFXisIcoB6q//fVcm9and5pR0Xcmi5mjZO+ySUKOL3QG0fM9a1N3OJcB/XZ/1zElm7vzyO
w/eHltPhs1FQYuiG9zZCM2EFmc6DGKPHoYZ02+URHJ7G5ojkfZH0i2ibZ9A0k3LXjwn/2rPK+3Hd
5y0/w5qClYwU7YMUCqJje+ZREBZABQ4V1cPlIRxGZuMqQ6ApJ+MZflRNE24EkjZaQOMDAqbtzlNm
u0h1HPxqjQLFsSU2pjI/q1uD0LJ7IFGGjm8SeHVwl6Rz1H/tTAIBscuzcjyKbBhjKzrio4u8OrGg
u+MSkFc1/I0Q48EUo9j85z18YvbdOay5PKLjTNvAxlwndZUsXf1MK4ARyJ1ED4YERRC6odHy3coq
jx86EY1yrd3MNUXLS3Bkp4cZL7E3zoKvFByL35ImQMrKqHwDO7oH4cjnKYqQB66na2MdG/BIUhEK
BjjdqTV1F96QptRQZ4Mk+l+XV9HhgmxuxzAELZ/ftvINSkHNVvvIrHtkuuURYsOe3Ef1qlCVw3ID
yzfM8wSh6DovT+h/KF85LdgJDNE/L0/D9XErAMm7GprdjBbPEs2HCNRaQePDQsHmu7s8gMuMLMeg
K3DS4hlZnrjHM5BYtFVZPKsO6V6AglNB2HUqvdSGO0qdxJr4WCZTxInc5jhxZDPHZfcQef5aj5cr
T/4b6JHRHtj3Xj2MYzOAwQLkgDnA0NucjJ8AuanxzjnrxlcEhciwL25U/9qr7skb1oAGjg2zuRW9
2aNQ7+ji7wG4VzdLLrObBlXCFd/g2C0bDqmjLkGvUl29iXBC11e7BDvTdtGTHwr1fvlAOLyBzazI
6kgj3SC9I0tnrBvvf+hi2lUIqano7sYu9gHDrJCAWhWldi3Z+f8fwsKqSLI5ooBEMp6F+g5ikZCp
lHM1jl8uT8m1alaUQCG5GSk58mMFdtwQKchmOYHvF+EWukHX3LZr3Sw3YBYVDCFoLY5iAgERyKeO
c6YBNdEIR8Zo+Tek4pn24me5hP9cNy3LN6SgfsmnRsgfrd+P+yVgQOdoilA+Hr2VwNk1Kcs7CIJe
+omG3hEs/QrNBskBsDUIBMjz3UfZ0TTkxu/ly3B+RV6elcuEbagkmpggt+t388+Kt+I5B3/rtiKZ
uhEekOpVA7kAUO6graEZ+Y03VnQLladuw3X6LQZGe8UtOs6kDaXksiUBWBjnd9JH6o2f5URpGNcr
OV3HgfwNRqnTpjCsyn6gncAckHCv96HM+01NYdCXl9E1xDm6+GBUEaRr6yIdsx+Q3HnM/YHf9DH0
IPXEm5Wz4Rrh/P8PI8ysHgkkP+tjkqv2hphqvq/Q0bjp+6HeX56EI6S0aRi1COIB5L7xUQ3Itpxl
3M4IcDQz4YWsQLKkoxDiS2uvFteeW25ijHRAvIxmPzQ6ePekbJtPBQVt3OW5uL5u+YcRzfs+OvS6
Y8h79LKRovQ1HroZvzIxYgMmTcubFNnt+KgD9jgu/CmhBVpbz+uULNHdFJHn/4eZunbf8gwsXlQZ
tmNzJD7Q8tX5Cmfo9dh4bFWd0LFiNn4SWmFymCevP6q2VHcGiTGyiWo+/3t5QxwzsJGTc1Z7EKcW
+ig1EtHIsQ9PVEWvkKgfVmJQx/G1oZMc0Eyx1CQ50mmCvzTxKyP6RwVd2O0MsMZ/L6LpnO65PCHX
elkmD3RmD6iQWt57jyTygZTDhIqRUHOcrcQGriU7//+DydMKKcSeN9X/YgNE7rsqG+d937LX66Zw
ntqHAXQMji4RKRClZ1DMVQAB3y3+SPaXv+76+baBQyCqArdNdaxYWeU3ldfAQAw8cf0SBSV4xS8P
49oHy9JxFdYxC+r5OMfBV55BWg29UFcWnIh16SeknQrB9HwEqftPw6DbDjjGmgs5n5Q/ZOxt9ehk
8ZjsvHk+QmK1vScxUJig+mfHWRi1DczqE/fPK+TbWEmjx95EMp2O2ldnavcpDf6Vur5Ol8K3kZCJ
lJBVHwf5Ywqn90LSbtdMqypDf35Y+jYMEkq5GcsR6x01+FahzCcha49+lUehErKtcU91CR9WsrV/
PrBQZPnVHHgq23Fqwv5oAqhzhgsF1iaY5L0nyPh2+bC6hjj//4PFyR5nKdLdiCFqvWzAYKKqjRx9
M31uzuS7K4btGsYybL5EjajSHFQBHnYC0ttUbHoq0URAvfrH5am4TpVl3rzhaGtEq9uRpoN6VOOk
3/s2uY5byLeRi2h96pSPPNZRLaDfaxN2nHKY9uWf/mfD822gYquKAmRc5XBsybmwSNE/V51v0ywD
gVmxiDWIhGsbrFv7/EgJqUzMseXRP+OMbE449H8hubOGqXJMxAYOZgCPgpNkFj+mEuYASITexk3w
QgqaP6ggXkEmOXbaRg9WYKrKAVFtj9Uy3BIfvfMRdJMub4Xr22e7/2AQYdP5Y+IN+DYIwJEdR/kD
DTtrad4/hwQQBP7163LJoPBgaPX3+ZdDSuq+qOiNJ8PH/wZakuGvtiZrXbiuqVi2zUe/9MdKtgg5
oWoEYUyBLoTy23XrdB70wzqxCkRkMTQLHlrfG2/IMkaf0y5deyG5frplyxS4cdOlVXsEs/IiUG2d
fLBMqPI6UJX/G/ZvarLOmKT5nsCXPojOW16CfrW17M/PZj+xLmkCx1Bk9dh8V70cO3+Ttj3zu33q
T3PDDobWcf+QkGHuDxzKj9GIbDkHf9gmSOKer+yP6zdYph6MXLLAdPLvRvhA8UzgJtXstZrM52IE
BQnEm0DyRSAzOrXXWaWNFzRFpUAQksi/ASgLNi3IBw54UK0lKh0nwkYJShMVGXTq42eaDV64RVYv
mjYhWAZuL59nx71uwwTVXCmSeU38DDZyaAGJ8uW/0A35G76vlv7z1XV+38YLgpRl6PuRLQ+kSW/b
GPiqtF4lv3Stk2X0jEUengENA3VrwOWT8X0ToahLAnZVeOvHtuFDACjPC1MelRb9ngP9+AMes1l7
xThuEJtu0eQElJH9Yv5Gx2y7aSFWsZXnC7AIE7oZArCtX95v1zpZUTrJQH1XzUP+bDSR2ZMyDErO
Ex/yYn95ANdELCcwLmw0ZbfIIzBPaC8831ImAEXSHKPKHcTk7vIwrnlYdq5CL5s8XZZ41LAlfhJI
8JgDrcryOh0c34YFVlowJYc8f+bCh+FByCwlu8Unc7WyUI4Z2CDASpuQ8ISUx1wodgcVXPElyop4
DSZ9Xu/fHzX+bwBAlHr8oEf2Farsuf9NDWVl/smhi6dvs6gEOc64mJjfLkE4ek95U3jfJwWjOVQg
qf0qxgF9iBDDbocG+XafBLsxF/5yP6PlBn9LFub7eejR2LQgWeptwaSozBP6GMrmhmdV3mwpnYN0
O3isrJ8gMvh/pH1Zj504F+0vQjIGjHk9Y00pKklVKsmLlaFjzDwZML/+LurTlard4XB17ktLXd3C
x8P2sPcafD/d1Rnvkpgig8pPxK8G90MRhCn76ntvdRcelRH+L2QGmigGcK7FKzjjdX0D+boyOzVd
KrqPCIeRH+js+tk/FYYQh3sXNUWA1/8gxU8nLVyebYT8ylJm1q3Fz3sezVWUPdEicZ+bdoGH1tmz
P3XVyxgOL5dX8gpcwbWxji338zB1lfOrr3P3SDoqDu3Ufw4aEJESPKj3gFt2+8kx0T6KygMFfW6j
g8vm+Lc1Yu1poxmgEy/RwaqEFvVbrELdaABzZzM7szaG1o2mSHgPUcow+SkD9sntc76H3Ko4krSK
TqrmWxWitWasbS3q0tIvR4xh6LQpcvRA9bgwB2CKwUxeFluFgbVmrM2NTbodElpN9+2g032UVA9h
5qOkNslj4fsbr6KVI9m2rs45UszQZhO/5kjcRI7T7PrR2+dt/whWF67lUbmBwlqZfhsTOQK5bXxk
62KKiONH6EHUWcwbNWYf66aE0crGMlvZ6WxEZNcncoQu5AiaM5/2tZDTQRPyejl81j6+jOK7C/nk
dlCcdFT2czaVV+zpkBaP0Nfnv6/7vL0H1JNfhIKqFwPJ6PqORyN1j7p20uveXTb40U9gG1v3Df0B
yRqxk6Vghz5Ntm4Va4Oz/P3d4Cin8ibGVRAbyCUUkCtwUP2ruxbb7HXDY4V3wv3OeHnj/khrQ8gT
SUfvYZ6RW9nYHNc6YMV10AM+RfPZ++F2lYhr1uviofd0UW5cf1cC2kY6SpPDTl2I4kdWRdFCTS/3
ZQWhOqSg7hps/hshvRZp1m1FEOSbIIEWxBmMRfYKK3ZX9bKB7QfZuNetdMQGOMpw8iGmV5Y/wjZn
x8lfXo8MB3Bau9+zGsLdV833fwQdFQH/tk+CmNQMtG4CXHu/S0kSbMzHykDZkEU+02TsQlX+kIJ9
6iF0dYJ5+qnWnbsxTmsNWPGsjVv2lZv7sW/Yp5GEsFft/fTohrXeeA+u5DpsJcckimBYwrvyR5mk
46eUZL8hwmAGyJqx8ixb4x+7sDUHWRXTxl1v2er+cozbuMNiwi0SDj/FT96yT5BI/mM8PK6yjH9Q
qB4h1R9eZ/oBf8F/7ydFMTtmSnsajxzlrzEBODgLPbb36mkj4Nf6YgV8a5ROAdUrfsJtHuZbJcru
U6OyXcmRy+kgxLDzJjgMXbeareOcTqpUoxcGd50DSB3Yq6Fx9rMPb7Erw8WK+3GKZKsnnfx0o/LT
xOB0HsIp47pfbyMPqeu4o25K+RMUE2c3zakXO7VUG5eDlZ3XBhpCH69oCZCMAADU3XAsUnCzX9Je
lMN1oW5DDGVhVJOE2vkR5JTiSEVW2YXGNy47W4DklVi3IYWQ560AIqNhXBHkoA4E0+HBm0Q6IHSV
STcdrlpFtlSizouhTCBrGQNMWBZ3wOW3LqLdmbPr3ro2aJBNngmnQZuY9eMjTZfyQdiOp8u/fm2Q
rJDupoEMtC/o/46mQg83qtclQBmuAfLuujasoO5wo1F1bfwYD155qHLxrSHuayDGdGNXX1usViDL
IEXetM1IzIpctzd4tUKtxy8SSEtf1wMrkDNXQs4zbf04G4HyhdHRuGtQjdrP5Wam703j6y/buA0V
VMQNah/yNXFVFqGMuymfxi86DMrxaeLeBGCfgeAwyrhdx+sPMIcsytexTljA90zCzX1vOu6GX6MO
wgw/Cd4qU3kYABNWrwWn80x2Lu8M3XJTXhlyG3KoJubg08tBSkBWrygIaINq/ePl8V77+nI8vLu4
Ri24U2IgxQ/X1w9v0AGUzvqNyVz7uHUHKCiZciTwTEyoi2RGMXRqD8OZ4cpbt40lJGrR2MtcP15o
qwCC0w8BihAbxdG1H7/8/d3IOKaDZ6dpix+JUsW+NjXxdpHoyZUr3ZZTHAvHQ4YmIrE0U0QffKVp
fkJpbin71k6ni41JWEnUvwmLvOuHgmpp2k0FvQMMBRQj0n3gYfCQIcu9K6ryvpqChxB/aLutl9zK
RmcLLPI58mRnzBiLdkB6ICTnQrXOrau12dhK16bG2iSqkQ9BVpMx9j1CTmwO3AM8TZ4vR8TKz7fx
gU2vGPfHBjfvsQIEDYhez+30ris7GLN7pGo27ZeWn/uXfcgGAZYpwd5ijPkFn7UMaF4Xlt2J2hVK
pGl0n7BIZZ9GD6zA+tA6WaRjU0EeE27zc8PcJ7i3F8N4iDRN6c3czp141klHhuhDKCttpqNf+6o+
R4qH7sch9Rz/c4sziMYQjBBNtFNzbTgsCpB+jY3jNbNz0BneBOOuDpIyNztouaY/yxLG6rJvp7hg
kFs+QV+HkN3sMqM+QXAmLL5P0MqHYDHejt3iMayjKjoH3mDCz0NDZPehnkuPpPsgSov6o8P7wn1U
QjX5CQ6ztPnDI1enP7hHi/IoRBB0v0f4HOVgkKSzir7JANY08I4RrPS9c5QVPotuSeY1tN94RqzE
hw2WrKByMdcymX/lgHTskzB6LkBIaHvinkOArHdumf6WwCnvWN9sqfqsPF1s9cku4Yx5PJiREKLE
v80ob9tbvx7Y92bq52A4BCGrovbImUtKpKYYcsGXV/dK6NjW1mNXF5I1kt0pqGl9GEc4ZtExuE4i
1rUBlUg4JyMp0K8qD/htMSTzo993HsCBi/rw5R6sAHhdW4/S1J0JaaDoHUnVDa1Q/HgDDovho8+C
2w5Qe8n4TeYNL4a5+4XgmEvor19unb5lLP4WtfTf50K1IBNBcnK+KzJzcZcYpKufw0kkTn7kkAoL
zk3X5dWJFSNr7gX8t/1dHmQlV7thEuYpKBu/fYiyFkrMziBgtAWWnjEHJou+248TzNJfaBfO5k62
MmqfmC5DdV+QCN1+GVNIx6ZnAyOq7FD1HZ9flCnS6Vz0YPJDj0JN2a9ITrS8a5OuxNDAqQqvLAFK
qXMiOpSD3CH5guUmRi/l+0xT/I55KoPRO6Zwwyn+EDBmUrWQqKfohk5hVH4UGQi3n0boXY0fMjbg
GQG5ttH8hHEfiA9zj2LFC890O39tUDEwH3je1eU/naLYdfay52MQ7PI2KSEskCZ16cSmhR7u5wQc
Zf+T1zAJukSfZtDCBqDA37dlTz8XgwOJu9n0mdwzUlD3ORknpb4kTta5D9EI4ciXGoaFIJhCK4ju
BfSrxDlgZoZ9MeQ4en7L8M/mDPEUjx1qcLf4sWyByz8H0gHqO8KVp92XOtfpY0goPG00SgHgInSu
cys7x2T/sJrO9Y5VotMxbevIe6goGfiJ5pXXnEvlBxISgl0C4ZHMo757M9EqcnboSdD9RM3Vr7Pd
hPRQdxywt/HbtAHV6oMcQmiKl/OC7YKKbi/Ouquy6s9chwNXRz8dh/acuygXtGUUZQ8aeMtqJzvc
uMm+DzsQDiDUX5TiZ9kYEsAfcJxRH4XcV8pPXg49lF1fcOF3x1pMfjXvxhJGR8+hH3jBx2AE2JwD
SZaa4WlIghB5Mj9VHOPIZiXKX81Q4FUiqtBXO2jWRuE/Bhh9+XEM0sC7MzJKf2IdaQC+tQyB+RWK
zf0Jq3Pwum9Vokv/NU2KdD5DVyYc90Z0PfjgdRXVEw7TivpgxESuOHjAAOYHwKBFdoQzASVnPgKv
d6vg4LpkICLUNZGX6NuHGRxT193led5n2b50E6e5aw0V8QS38GEvEjk0dymD+P9JQDNW7FuSmc9e
YAb+1QPFqD+wSXLnlADdy26Q1ETMFZUzV68QyqbNoXRkIQ9cwnfoWHrQbLoZuzLvTsyr2qqCaljt
H2UHdZ9T4zmS7TMW1untmFcdDPp6r58PXRqV+r5WQPecWVX79Bi4hjf3eavqZyYjcIJKV2a/OhzW
40ckDiHnAz9viAc+VHBJY3eTzEJ9F3KIyU27gBAsYU1nwF3Comb1hwqVNzlCia2hiTrQyQka6JnO
DaCfyBrQT8J41fgxdJkHgzW/jDTyFNBo7fQ+SXzywlsgIp0d2JODmMBPGSIHQ1JTcXJLh/3IxTDk
H8KAivolC+ogOqSNjvRjVeR9/hmy4jjRCx90hTivh4o+4l4/R58bMpXpOUXNof0OXb06G3YDbLvG
P7B8y5PnohrNfIeaqBsAwMjz4Bw0UjpHiQGmhyRPvPScV0ayA4wBK5StPD8Ijggppu6ISCGg1gWe
5GeJyqO4ydySlbfBDBmRvd8A6f4nyureuQNhMARqv1ZOmOzavB6Tu1mAq/mkQz/tb8oqLWt1Qi44
ab8xp4MahMMHMCHylvIXkXvD17loQ6F2kNLsxGEwpe4OrkuS6Su+BsXLnd8rJPhOKNPiFXaIxJxv
pWDXjmLrLT2GAh7FMmnjYh5RigThNKvA/kyyP5ePqrXvW7fkBkiNsuiJ85xp0/b3Re5i7dKpCcV1
mSsbQC9dlnYjxHRjkJYNimcF7JTuHFSPo43H6YomqGtj6AFPzUPcJIp7As7bji5cHankqyJYNVH1
AIvaG5DMix22Vb2rxvC38vRNAvasE/Drsmc2yN4XGWlw0E+x7yIhgSyOs4PBr9z3eroyqWJLFDea
qs5hyRxrJaMX7Os8P+D0cbeyr8tz+y83FlucGId+lLc6HWI2ITEK5UgoBOd8PBREN7dTNny+vN5W
LtJkWYfvHpoEPMvUl6q4527e7/xoeuGQP2665PdyHwMfFxlO/VjSTZj3ykvNFiWupI5YiszmAjbj
EFjHnkF78AXAq9riaa0NnXXZU3Qu6QT363iegTcNi+Cg+lyfUk8fIuJsZftXcvE26B6+LGDCJtX0
7JewltxBwZ+BMEL4ecxa+VHm4e8JcgqXZ2llV7Ax+D6HPWHSZDrmQ1/B1ocFPl2ClxNvSxfi7wuB
2PB7CKpzzxtbckeIiheiPtww7/1sASgl1d1iq9FrwF7bTVLs3xcCsQH5VT9HQ6fJEDetSI+QaPFB
LAcRO522uFsr2BH4Nv57cYM0CH++PszvWYEHh05rcTSQQwXRoznJJHiggTaHxoDSnif8KccFdqP4
sDaYy8p8F1WZVzgmj9jwiOtbVJw8iCM2fCecsvZvuqryUerEY3/GG1L60e0koHK+q32o6PONH/D3
BQNd43//gDHIK0dALPse7oljdhaeEcmtl4RQ6r68IlfH1to44KINk+Vwcu/8DlBCNT7qkD9pl+5H
Hjy8vef0xHYTBF3geb9VYF0bV+/f3ULWcJidiuT3EosUYPh0XwXQa6ER1g0rgmd/5h/SCM1BNO73
5Y7+PcyJDfFXdZTq3iwjGbp4ww0u3sQFTpRgx9LA/e7BhQK2lANUOjZGdm3qrBtGJYXjNpK7KJVk
RO1lQuC865Zwf9p4Da81YF0xVOgMOTIU+lkji+xAba1mSDu5dMv1duX7Ntw/o5VEbtrMCGz8ZtFC
uB8vuC2w/MoSsGH+DfP9PhPMxACeJCHfNRTZdWi0hixKdqC3+dMt9CnSKNgRyK0GX1VZ5wNcaTXP
tlDBKzuXLSLM09xAaSMc4rGbCeSSamgvt+WwBz+kOlxedWtNWBvISDwgB/k8Is8MtxY8x1OgapA8
COZ2+B1GUKD6c7mhleVtawgXHPkg7RY6FhPnL8Tp8wdeAHXeJ1O1R44iv3fDYdi4e641tqyYd9si
nYdhkoVb3OsaYpx6Hh8ht3vfNAVU8U35NFRbysRrw2ftE7LJvZLUOFt4WgO+B5lnMS66VQCabNww
1/a//5AF4BbpgndO7vzlpSxB0ljEqxgjMfILN3JIbpqxVYc5iz64otwQnlkLLWtv8EWBzJWcmlgA
oGGAgXYyb58YOFRuNPD3HCfkov89Q4DdOknF3ez+jchGoMm/zJDBewp1JhTMEvZQe5U+XV58K92x
yQFFPQ/EH6BSj2oZk/usyqAoHgxt+O3y95do+e8dmtj0gLFh6RA2qo/BQZjxRo+0CAEYpzpAYgHe
2UINp5LD4nWLj7C2KmzCAARNnEGVZXZf9e1wI5T/j47CJ7BXz9lcprtqwSviegjjBzm9tNNW9WZt
IK3tghGnTqJQo3rjy5mqHYNWQVAd5hYP538uj+VaE0uovYvdIgsKTnyNuWr67ixDOBVNKRHn676+
tPru6z4oLsgPlFjYOYRZ5IBMVCA3faPWfru1HagaGe5mkiweiUmeoR+uv4UJnjvX/XbruQEINFAH
/YCv84bsQIBqj3MC0eTrvm6FvCwLLGEp8/sigtLojjoOre+RwCLyyqG3Qn7U3Vz7kJO6VxpJ3R3I
xFi4WWDU4XIHVvZimyqQkSzMmNsNMVSR+bNMVNPcG0Tm0en8iG3sJCsni00X0LPMVT75yUuG22jW
+PfExS1wYVVA4Sye1ZWwImITBzTvHHBiB2yQgjj3WeDVH0aTk42xWuuGFccEqsEwi5+Tl4LxJxn6
900NFiZ0sWIIZn7rK+D5r5sUK5ph0hawNopQIISq4pEG47yvpjbZlRFEvq5rwgppptvGTZtgimlX
PyjW/Ozy8glLgV13T2Z2UI/AfYPTPcQ+HcMGxnkTkbceRcJ7owMrpwez4prAm0dKTXv4DdbOKYvE
FzH15jSaRZRlux9r8WEFuJqHZkD1VMeKQrfUzN1Pihz2UwRPlE/XzYQV4UtVBDU+P733WzWCXWpy
+TOoJm/+Vs+Ol95ebmXt7LMB85VnIK9FWyxe5K33NGnErnNgOsml82V0oAVU4L7yYaTh70WeJUq7
n5cbXtndbQB9k6R4i3a1uofySNNAUiNAHTxEYWfrwbRyKbJVhLlA5YRoIV8KH+SMzBm+jripLvpN
jUv/acakgFXydQ6zJLC2ACEd1YdZVj5ngX/PMVfHMIJ70OWhWllrNp5eEyFVakYkFWX9pUNtb0dJ
+qkUm0JNa3NhBX0lUFdzC1++aA3z6iwfvQP491uoqrWfb4W8bmUduV0zxLA36XeNwHPL5BBsQ6Up
2LgAr3XACnofV16ozQbzS6fDCFwZSYJHM0z85fIErH3eCnY2dKFbllMf84rXr0SSudihcHulbQYJ
rFAHEC7Vchjki2L5dG9gPwbWBI82Hj0rO6INo/c7bxjKPNVAKkJU7AudRjimuxSqpBSUOH7Cf4I0
weWRWmtrCcZ3N0IZmc5LPTO/cCR8DjRNqx11IRMBxBU/9N6VJBBiY+q104eYdH/E7Y38qTKI2HlA
q2ycUSsL1reCmQPyULCCj/FUJdONMwzeTuEx9Rr5ONYvj9NaE8vf343TmGCPmBw1vzRsNkh0+/Qe
x9RnF9ZgGxfEtRasmO5yeD3mLJie4WsAyGgGtWBzU/h1+K0XNKEbuYEVhAix0fMSdVXS1dq8GDAe
5V4DkGaObOq02GUGLjmnAgXR7Fw7k5rOflvM5K6aoAx08J26Gm8Ag0A5PRCSJcfLI7sSq7a+Lxzp
EhdlfR3jEib3Kkdh1wGLZGPeVg6V/2j7Rgke1ShQP1Ovak5cBncZQQp8FPOfsQbPCSKUSaO8jdbW
5tDaF7oALNeycNAXM4c3TU/Ak9ei5y/1pAFguTxgK12yIfdCT4MXeOiSapDeyfL6SamPbzfYLkvL
vclQ7wOJKDxcbm6lTzYGX7R1KYCyaGMYTZVHZaCglWmnu/XA3d1Y+iubkI3CF4VXwR+ml/dZCL8m
2I9+Jy1aQKXB3aU1pAcv92RlpdlQfOY5GqpEKO9A3Zfsug7Ig3o53K77+jJ+73aIDvZjqMQn0x02
7QCOcln+FEDY9fvlr68N0dKnd183YdkMDcf1tdM6OcOVO9rRRPSwkJjoRwjZbdGN18bIOvtNMzUQ
dqyGOBtQVYYbNzkM3uYMrPWC/rsXUOZk2uXEuSOshJM86FUcHOuzNDAB/38ofq5FiHX8N44wFW+G
6W4cUJdedAv9iN9wbKb7ZdMGkPKnk5kfl2dmLT6smGcl1UkUGJzWHTS78FwiR79YUk/1vMVdXXmv
2qD8CsqIg+cmOh6jNDzA7uZ3VIVQTMiVt0cOKttFBDzjy91ZmSIbUm9Mb3o/Rx4h89Win1JAySaB
UP4A05h9CyZAXcKvOfPY0+X2VhacLdprtHagcQC7edATvbOudf7aQ0V1Y2dZ+/rSy3dho2TqDBCi
QrZ4SR93sCcBIGb+c/mnrw2VHfFz6wKnLpByicp2L4o+gBcg9pPlsh8Cpn683MzKAqNW6AvYsxWz
aV1gYQbntinYgVfQdR9dFP4ut7DWESvopcsdmhvhAscB0WaTkXn/9pLk5RTcR1OzVS5du3zYeHv4
Wxjo75TmzrDgu8JggSEPFVa4FChAVkRLzg3p6Q0tPaSpHf/BATLraiYyiBX/Xg1NVuZZaShBFSb/
VFSqObXSzTemaaViRq19ADWqNp25C2hqU53hccEPY1idVeeFOxNJCBG74hvyl6ftF/laKsCG45uw
EWiSYzile37zZPHdWPXdbRYFD6xDvWcR4/f18BHgrS229cpisZH5GtzOoQag5c6kqM4WA9LH4Bw4
931YaMDzFNtIdKwsext7bsLRhzQEIbGuwnAHH4ADXcYSrNLDVaveBppnbGKjW6EBQUuNJCaScxns
Ck+hLH/NouhOl5tZ2bxtVDmPcORIOf/fLaiHC4ry/WeS464WOsmNM3nORiFmZbezIebZQEvqtZrE
SC57D4yZ5FPd4apzuSNvK/kvdR4bXD5C1h+6Rm34DECuO1cH3WdDfUgBtIAZQ1423xu4dOkbOCXL
6qtue7/5JAICJ7BDaXRO8luP9BHjR5DJPOczrHOJ/8iZoQVEuCACQv4MeMSVoNmmnLXtPuqoHOgO
zjVVQoCg82B+ft1N8G1/encsAFjopTlrQNWby0nuMoCEFWqx45Z48tpEWBsNEUBGTWVN46IOWnPy
x6GTzzmvKrlRrlgLDmuz0aWXpK4QIEm4+Se58P/GdPg49ZtSVisN/Ae/WDMye2kr7gAyICegnmG1
xrTchbzfImSuDJINYMQzlyNTSua46ynoAXx0vpUBT7Zy72ufX+Lx3Rw3kSOUdssgHgU01+B3wf+4
40RvLgfDym5v4xLhaL44CGVB3GXB/YLJwXHi7YoW2GXgsh0oKzx7WNG9BizjcotrM7L8/V1/sima
/kfoKwJgBuisP2sSJk+R07KNRfW28/0lwG2UouBOA6w7MD8VrmXFmaUUpvKZA5zsgVORZI+kTtVd
Ddi42cN6reQ3KVDVziPweOy730unfq4cU2RfGzE2+ktXRuX4VaH20XzwinH2rnxm2+BGM0MqbOx9
8egR6Bu8zq1hoOhXDpDyv+qZ9nxLs3NtDVnvFcgMkDypibiDIYv5pUBAynbjPKQbNMq1KbW2Cbjt
BpKA0RtTT9Wfxrp+KqAac8oSk28s07UOWPuEgmM57tXQXiHOMP1sksihu6RAYvSKNQkt4SU63q1J
MYOOUeVeHRueyXvSIqOnmlo9hDM0La5rYnnjvWuCjeHc+lCA/d81oNHVPdxM/Jv/jxasjYJPg6rb
ijaQEzEvArnJU6aMd64BMnm+rg/LVepdHxQfaodKt46ZQOiCU/wxgynKEezALerVX1cSJsLeHGi/
mJSTKkaymB6LHnuCj4f2Hnp+3kbm8K/3PjSxLLF3najmtvBzqLHGcojqfWXw4UKxYOe77HNSkezl
8lj9dcWiGestQriQABF1biyEkbdcTziZcxg0bEzFWi+siAaTggEXbWjshy0/8jA1e19qcgp5SQ7l
4pd4uRt/vfWhG1Zoq8F1WAjDeNBw5wzMNXxYo2AH3G0x/xj62tz2w+ZhtDb7VpQ3/lCMtRdh9ss5
vyWu9m4Vx2E9QChj4/K3Mi3/QRtmHtGZyNt4BI/EA0PGCVEpCLtuY9r/mrKBbLgV5sZRojV5DgWI
Eu46RabDb+BnfWd9wE5RU32Z0pHdJQ64bJfnZ60/VtAbIQNPuQY712zUAySd8JYJUV15ve7zVsQX
RsOtx4g6rpiK8eyFLR4qzpe/vbKEbSyhyvpOmAEvPZnl2YlkJAWcZPA/4WHNj2GRbaYFVpYVX8bu
XcSPUxrJspNu3PAhrw7gGebhsWuVy2Hyt8hzXNcfK+L9yMlxlVI0NkQD7gs1qiaECHfXE/8UDHOw
4Qy5NuNW5PskyidA4d24EoX+M8rJA4OSKLJx0q4NlhXwXTAgielBssCkeMLoqGA/+hDzXmes27gu
rOwpNmrQ1yGpxhp7Fw9wwWyRXlRLQCwv4nD5tzpDbv7ynKz0xoYMinCEUhj4HVi7eNXzJQ0cYGLm
WciN8VqZDhs06PtlWxMUud40sHiiRewZ/OPyz1/7uBXdflGkeiogESWV15ojSQr5O42apNgYnrXv
W+Htwy04b1pMNoT4ho/wUKDfIMm4lUlaG/zl7+/izp+F15VO4cUKMuJnMbjK+5LSNAoPTu2p4Xzd
GC19e9cKdKKpMUEU3amEpD+zvDWgkfKm3ajwryxWW0uYjD3WTxLgCVziHG9cF2I4ppLhSYxzSg9Q
hc1v0sHp2tN13bHCuyjLuWW47QCLXJKvQrYT2wfQvt+qUa1NuRXfEJrzi8ajuJckffFIxnZKT0mV
+Vu4npVdPbTOcNrAGC+ntfe/MgLI0c+cT+PL8oicwRW/7hJnowSrXozgSideDE4OMARZW070DsaM
7j+RNPQmyNJ8fL5qQmys4Gj4Ih/Rp6/Qk4TA3WI3LMJkq0yxEiM2QJA6BorCVYXdXPndj86hxT8m
9/UxybP2eLkDKyuY2UHuNEgHiq6EDLDD6nuoCHj6KEJwfP5RoBWVYBqpxKOHqYMU/1ZScmWZ2Tq8
3BtmqNISN86qujoVNU27XeBw/udyn9aGzQp62rJRNiNE2t5ynnCjqO4HqW5AuW6ui0MbLyjK3lSZ
dNWr4EkIgDYq4t5eJ6nTbOy9a12wAl0PZS8KPuAU7KGROWaOvKG9U+/6pkk3zqaVWGRWrI9lDiZz
7uL0Q5liHOHWHlXm1g/Ftxoaetftv7bCbgeQfzKQcY45KohgTniOh0JeVZr2cHmuV9avDRSkmoYl
FKDU69uNZEw772G5UvsFiq1ugGIVRO62KCcrk2KDA6uK9blDQEZ6U7MyEBx6y2/r3L+m/u1GNjgQ
uhNJU4L2H3OvHd6yX8Yd6alGNQyCd2LjKroSfTYqsEiyOU0yB2sr1OZWJGwWu7yS0RZ0Y+37y/C9
O3NhEydklS0aMFESPSpT6c8w8OIbE7729eXv775eOS4Xrc7SVxOJ8Zwp0JdOkJCAnsTlBbX2feui
3lRJkkODAXsTTUv9omtYZnT7nPVSf72uBSu2aaSGKsTN4VUip3fXFDOMj+uMVL8uf34lrt9ka94N
EMRi8pAm0Rx7UCQ+zs30YyQ9nCzwaj4HYP5euYqso7xLUT1q29yNTdEYdqp8NrQfYBQAuNXlfqxM
hA0Q7EoXCvNO3b9COo7fM0bbj6l/HeDHjWx5XQUnaKT6g+61K4rpi+8jm0CnKtjnfb1xC1nZLWww
oGoKNItrJxxGoTetO/40wn/9HIZsi9251sKyAt7NNB1yX1Ld8Luq7upj05TfIJ/fHj2+tVLXGrAi
GVJCnGehaF9F7rgHUdG9nOC+iGLYdceDrac7Jq0QnNf6FRUE+ElUaog0dIdI9HR5Da11wApmo1WY
Dh5pXzV16Q2SBg+8rPIHiLH/c7kBjqH+TzEB82nF8sjTZqRDhwaQLLr1Kxokj+OQB8kzzBOgYlME
hoQvfMqc8py0ZCuR9Oa5+bd2rcMbWlNDm5de9oP6cwmXHwb4X9wkKhu6M4nwHmzAfR8deH/Wbco6
79SHrvZ/cL8YJwDaO0L4fQADin6L8r820tZ2QOtxghWPq1+hicPGHZS9808QBBLf67m5iuLnRjYm
kEN8GXZHLonhWN+AoKtYqvcldd0flydzZcexQYDjlLcNlJmGV3+uuifor01wNRWN6TaSMyt3FRsB
aIbCTdqGqO8QAVLJXZUPpmZ3UEYLum6X0KKjD64IqG9OAipfEP27rlvWNqGHpKe+8vVrBwMMkMoE
tEOlx3p/4yRYmXpblZexEj8aEsZxhqxvNpbdyRHkDxanPF3XgWW+3u1zynXgBRb5zQ9Z6PxT3zrl
C9ystsDhaz/f2iNUVEPaLJr6V+ZzxU/GDaFHxUqHfKm7TROdtam39glfG6g8taJ4bRZ86YCM40lD
Ad8g6X+qWnCkVQUHzMvDtdYha2/oRMQjnkXhHfGS7NCMKNmOCjiMSWxmztYixY52NoHXHYoqVm03
BMcuqdr0Dm4H12aubTAgh4BVnwakeCVd1N0ZJfLH3t18vq1ckf4D/3M4/DohwfUKLRTu3WTwicwe
/bLgwQemnOz3ROGGsLF4V2bDhv5VUM0aSK76VzFNOQTpULGQpJt2HnwQrrtpUDvAK7dv6ll3r40A
iIiDi3PGmkr2k0aZ7/KaWlm/ttAuD0OQRbPlIO3VXHygDeqJz1AsgyIqaeui+wKGXpYgtwYSHZ4T
lxtdWWU2JpAPkI9MoYr4mrJU3Oa1B8+ehn+5/PFlcP5ygtrqux2OpcpAveW1k7N32xD9eVyiUs2Q
Mg2TTae+tWaswFdBD0UElRSvsqdQRyXe/+HsypojxZntLyICBAjxSi3e7e52T1W5X4ie6WkWIYTY
xa+/p/y9eNRWcaNe7QhUWjKVyjx5Dui3NkHAbvuyfgt1rq48A4bRo3EM5B4ZkUcVnNWf+ZDdhe28
gP7t2gKcif1TXdV7le/V/8t1gV/NTd77PMMK6ZvLm2IxFhPrh/q9Nxd9UR854gmaBEh2/sX8NC6S
LjgLNl8exbInJrhvcnhNuTe0x/fIHCI8e86d4k5lzZTERX9VrwskV8+29J9rq4EiU9rXx6CQ2b5z
8XaB5HidxOtoNYuFmOi+QGnkB3mqjpqE+i2TM4QoHL6W5bLtxvnvHybgjnqqhrCu4braAg9Ib0lk
ALWyEHKWK3eVbQLnv38cgvToJul4c+QQFYJofa1Bvu4H7pUJbRPNRxvXw4vFlUc9T/TRlWl8S6lY
cSG29TFsW5MoboRPsPodQL7OuWS4ECDt/h+C2bYhDLNOZ+2DC6zAC6xFGwwc1LTnYN/fQtlrLYNm
2wLjLi9mXYdQ22qOgcPIVx6A/0MGnKyU8yxfNyF2adiIol+6+ugKioeASp3whkKjat5dtmXb988P
sw8HKCh86tUIrY7EQe2cCt/7u+XXVrhN7r/M4wXpvUAeJ1p5dZL2gIcmfdyCp/Hyz7e4IhNhxytc
1iLW5VGkyGZpB1iZIVbRLZnU0xJPVya1TAJAiH3kU4yk+EsgwXXlxe02vjrHawLqwDkuo44v/IgM
dXc75X3rJsDKIKt13RoZAbrb5xQem6sXFcuHySn7pGPTz7aUX+azePLlQSwBjmvYMqHBFMtOiiPP
y/RWnPNkXd80u5Sj3hKx8Ftbcb6/PJZt0w2j5nVYzBGby+O7oEOXxb/cIdf3ZV+8vL8MLo9icR0m
z18xCKQyQX+M1DuoHrXjgNYWjfQjGpEBpFgDAX8+CjPBcdSFSBHKVDjAIbidJxVNW4krPGkokOaX
J/K5iePt8l8TZxxRAEQoy2OR+crbTw7zgKBAovwq7SCPmdR+Wd/l1ewtCt1AaAIDffljOzbjyq//
fLNZfP77BwflCn/xuKD8qCVIDAgu/6fi3PlRZNWQoKYWvl5epU+xupjEeYM+jAOR7MUBLzd9FcXc
VhvRgftGOCDuyRwEBU2Ulpuh9LtbWeYveUu/Xx71c7NhJl4OxdtZ89jF00PXxb5AVeFh6gGQfH/n
6MbRX5F+W1Zs1HYQDEdAKHjXqrkQP4dljG7dUTS7WcpqZSq2rxseQEAMS87SLY9AzQThBiwQaAlL
icvCK3++YfZMg3+HM1Udtc9V/QJuPje9i8cA5ODXbYZxk7shdKpSKsSR4Qa84XAn8I8ccuBQmI7m
+Fd15qq8PJRlsUyk3CBBAA2uV9S9HX/+gf6GbhPE7pU5GWYC5VBMx0keSHufpvJQlApk9AEKYX0z
VnfXTcAMzuchqj0QZN+nXfMwZWhlDJGMWdlpi1Uw0+YJr0GCTLwjAKRLwrOyjR/dAh3ZPhiFFlbH
9yUZ06t6iDxmQuX0MqnR4XmFGCKfRlBZjMEJMuzsAaIL+b/XLdf5HHzwLgAyZZGIy+Io8cAHReFI
NPSDl25eqXxarhFmmraSIkJOdIRtQEeeqvG5K6G8HmnQilw3A8O8IZ00YwK8vc8cr3qjuQyg+dtz
cVVulzHDuFG4QOKby+k48ELeaE2/SxfqeeCIbjeCQ+R3lLxfObu2xTLsHDT1zTymozgWVbosP92h
jcQdY11YvM5l11d/X7ViJjyO+m3FtEfVPaR9Xwpv0mCFX9XgsszBRMYJ4iMxOWr3qBQAbEzlNxWv
vrUFUjDX/XrDwLvFmeZpirKjq1m9oKMhIF764IKJabq9PIJtCoaVM0+QIUvj8Vj0OnqDstu41UqB
yn8EmvC6Ic5DfzA7qpFkxTNzeQWm6WkANdF+rlG/qaHBvDKCxZFHhmGjCXVuM6CSz++zobwNsDHi
rIQwvF2egcUVmgg5QLY7sKll/KeM4l/5FD6yM/238LxfHhlfvTMLy+WBbBMx7FvmOtNR2/NjkEPE
9JsUnAAeUFaD+H15ANt2GxYO1iZolJNueZ2c6SvqRNWm8+pp3yNJtdKaZJuCYdcpETpAN2B+7FB0
uldDSMdNQ6LoOng7M3FxEGKjEUvn8ajKosIUfH5A7/G1l/YfWLhh0Xkoe/0qFGSMSI3wCWKQ5U3s
DmsIHMsKmYA4lWsXkj5Uv2Zs4WQTuIX27n3hjXTFpm0DGDathtmFPDEGKGQFvuHBBfGlvo5mzmMm
7i31G8fr634+pr7M1cZto7hN8Ny/DhvD6HlWH9xF52egxJ2D7CgqsEyjB2colps8H6PrSonMxL25
ynHLGNxArxQNb89iyYJfiHPEv1dZmEmSp4MqkmJo9Ss0FJcNg+7XVnSZn/gED/HLQ9j21zBi6WpJ
mjbPjpI4TblRtBn2ZO6vdacm3g2JEBeCitPwnAr4aeF0YO11V5ViLS7IBLtBedhzgS0Ynrs8faJV
NOwKFe0Ra+qVx6rlEWki3ESEl9VAo/65UKDbBmECuwOLY6eShs1iJ+Pha9hBxE/y+AWS0VmxMuzZ
uv6sxbA/cG+Dhk6Lk3lHCrqihDS62irZtA8yLr+HVequ1Egsm28C3yAS5pWwC4QE56JiJzOk9IAP
pyvxkm13zn//YH3pVCvI2un8lCl/uJHZ9JUVY7dhXXq46vCGhnmDijxtkECleFacIxrWjFF0B2WS
YdlfN4ARhatMhi5YDtIjjxoaPA1o4cp+xqplcsW92pbIuKT1RPI583G+3qUoNer5yXvcNELXaWUO
tiEMCx/aEcTjjdbHTFHg/Cd/aJ0ddCgkEUmrslXkj+3MGpe1qPzAq5toOU5IHNyovHkr+CK/AGDz
F4gq13r4LeGTCYIb5qr0dDDlJzqGot5ktPA2GXjm3oK2C3bgEVF3HEHJdQZiguIYo1GM4k6K+6nn
P4qwGvNkHPlyc9XxMhFxAxppnSoPcP01PdQpNJo9+m1ZQ2fh8vctW28y5KV14zi5avKTYP4RRVek
cGOpXstehCsWaBvh/PcPJu5BWGRifTg8L2mrwm3QDDT9e0o7J964eOS3vy5PxOKoTFgcc10vALV9
dnLdhqrXgkSqfKsmyHKuGIltAMPQieznCVng/ESirNtmXuluvWENnGaxDBMTp9qoLnGlZkdN6zfV
DH/LGqXPIK4CAM9W6RBtUzDsvFjavqja1jl0WVf6O4kK7riJPLQhbi9vwjm9/MmlFBgGHrhwIMuQ
pq9B5/0uoKS1R0rw8Vy6B8b1FpLdYu8F7crRtczGhLbpMq164Zb+kTmgcBqy4N/ZWSVotn38PMMP
p5Z7yotyr/aP2egtv6Dz091zJ10DuNi+bjy03RSlSOXJ/lmIiP0FbHPvb+oyhXbfVftgEtpJdFWh
gMtzsC6Ag4UX4b1w2iSbkRka8KLZ1aCXGSuocl0ezmLif6DZvCyMUbYnx64TfYItmcB0BhK9EgKG
17lZ/7ySH/ajqxrCW9nn38EUx+8hPePctRqkXddNwLBtLmRWjeiIOBVtJW9JCnFBP4UmOVuKtbSE
xcJ94xrPeBjVoa+dQ1aO7aP002mbxtN8q9spvYnYGtOPbSsMEwcB41CprA+OhQPuU3A/C/S8yZ7W
ieOH7HR5uSw3rG+YeVoItFgsOdBMsip2LsiMk3Ai4X7px4dZZTfemK5F15ZlM0FtfAjmaZywM9Df
hchgOZabAirAN05YlBuvWbV3y7qZ8LagAxy4SmUBLdYu3GqdDjtITep70B38urxothEMm4f+Ijil
yFkhssMjgDnR9DLOkOVZgmr5ct0Q50X8YCRCuk6L9tDwSEpUgG8mKJMMG63qudmU1bLWwm7bkvME
P4wCQZwUsCwvP7VKVDsfp2F7ll4JIVW+iVCxWYl8bOtlWDzgckCt5l1xgqBosQM+mz1AJ/gb3nJr
bDGf06R5zMSzkSpuFDhzcB9244kQJNCbbHpiMSpBEjqdiRqc8K7OvN9eRsRT36Fr+/JGWfy/SXcH
XuI4dCs+PkNPmOyLFD3hUczWRGRsXzd8gCrbJYPOXnlSEwA8UA0dt2XZq+3l3/45GRBWzbB+MdCp
iCe3vn/vcAANC3gtW+6/La3rv6BFrrgPoB9SQU1Oq7t0ANMyA/PpTzcHo14WVmg268rquzfR791S
o1MvzpzrcDnMxMJNsecNS+7RI8HDoklwS6DlvsebZs2LW5bWhMEVfU8rNLD2z5AgPjPr+d6YeBHg
4tcdDBP/JsI8k2PcFieBgaKkW/wlUVEDzdrLm2cJ0EzwG63QupYXPjlmFdi7Mj/3NmBUG7eqAo8X
GFd/DV7Ub/BEyles2LZghrPwiqz32ViWp0aUIcpf/lDzPRPoZV2ZkeUu+oPazmV4vmYB0i+Qe0rS
cHjNyrr7wsFtWOso2y4xBOouL55tLkaU4EaqghqyV57cCmc+ynK0UhTAw675I9v3jRBhQFpwYnPk
HJiQN0EQjs+Lk8Zfr/vxhlPoOrR1x0UzPAeO59+M0XB6X57rPm64hKAsO52xmRxRwAW1HeCgdSev
rEqZcDheyckRGjbhjg403Vn0ZWiks1IXtKy5yTXHMyGhNwCD6EC7k2QTdIPKOVvr3bfcYSYWrkA6
FlROcfiUzVUtf2dxyJkH2e/C43o/8xah03WOwwTF9YwXoolT/6d71loO8xwRX+e0oGS/aodNNFwK
x9TKriJHDuryH6o8u1RvdsTa77cEFX8A4hjI+GSM95Zk0Ja8hXB37++otyz9Xe9EvNzmE8vmKydj
GHIBzjqkGWvnL+iEE7CAVM283Mak4WR7ebVskYUJjRvKLiQLnfVTR73+n2KSyhdJB3opjdT5Estx
o4oYXp31zM8QaDRAiTlbjhxiOW3GuozW3KPtBBpmn8ZaSbBMekfRQjliiz6d4X6u+nDaxCklK5Qe
ts0zzH+YAtEXWFN0Cno0yYop93YTSpjg5gxCyNhrt2uv2rrIxM51rphprGPvWMQiiB6DErWPnZ7H
ZS2v/rlDQNT13+g2YH6Vi7JyDqSvu3mbOoBNlapJ3f3lo/H5hkAq8r/fz7KmAJ1owE+uBwGrjrT1
fd9GDlpRyXU9rpEJnwuo2yKlA7EvRj325Po1zV7GtJ+HpF30EK6ccdtCGTd7NQBBTMKIn9Ih6PZn
bZCd4+dr8gy2r5///uGR4UJ0BHWnFoyRRLhpUkYLoH+Riq+DtkQmmxwpYh/MnxLnyAvY9EDHyi9v
smlw1kRKbRMg/50AI5IEaeDL+8Cb/MdCBvLb/+O5+nkcF5ksckBCNbQrGEKRoJb7sEH/YyT6epee
acalquZH4DKDJCZrTbu2Y2uYeFaGMafjnP7lDn1bQEBUhEWifc8NvzpoNVuDlVqGMTFyMq2KNPc7
iUpTJH9AF4Y9ZSD4fcwyL/15lQGaOLly0Rk2Yy5PThaAlnSIqpvsXQeobMsVlqnP/WH0h0CtAi2M
8orqVMxAeGqBrDo0ANRWwQ9XOTqMrpvJefgPNqJdVbRBoKpTt+B111ai3hasehsW79oRDBuHyC5n
QjXlqeq1s0kX/s0njG6WiX+/bgqGmbMgZH0WjeXJK1gw3C+ga5Ub6qDpZEchqjOvOF3bhhgXPgQJ
48rrqbwHXGR6yBox7yjkEB9SFAx2iq7Jw9pOr2HzuN6brqBxeSKuW9+JoXR3IwSDbzOvXwuGbTMx
7nOn1B4PPIefWOg7G9XwdFOOIzj4Rv933LZrxP+2mRjmTsgSzfm4VCdWFmSE+4V73IDcvXpo3Mr5
dnnzLS7SBMupRRXuTFLkKQj0CzQdXjvC8qsSxpEJliMBQVOC00aPmW7avkmg4AysHwTxFm/NWdl+
v3GVC7TqD5nT446Ku95Pqr4NmwS8hN0aJtbi5SPDwJGIQscwWcTzO1fowL6cxYDllN/KKn17p+vx
PSdf8Sa22Ri2zgOACeamE8+k6hmg3Fn24qtgrUxqOVAmZm7uHS8AWYA4xUvV3xbVUDySwTsyr/n7
8mGyDWCYeO0sywQqY3Hy3PzYiAX6EOewSrrTWlvW55kGdO/+192SEcLjaR2IEwBUN+0ADBhr+rvS
/T4hEG3zVfpz2ziGifeTqOOmluKEt8H8E1QKbAPNoHFTzZocZQZ+YN7l7ZW7bhg6c71MAuMuTm0F
HczELz3n34KXzorjteyKCZ/riI78IMaaBc70FxhIq+3s8m8tqAO2l7fdslgmgM7Vgz/HQev/ZC2K
gECLPYI5Xm4qT3WbOPsOSrM11KflTRf9AaSLSuIOQZAelI+GRSCIJZpgK+FDkhRMUAkSatE/bVmG
OgmRQQChLyDmXtJAg/ryVC0GatLOaScc6nTJhmdN2LCb+tF/8cKF/3X567adOv/9QzAhaViKLHPE
aQlEnURVXyTQ9tLJEHrxylmzDXGe2IchuhTo6KhNh2c6BNNGh5CjyKLstgYyPLk8CdsSGU5ALKBT
aGlZnyRKhV8lVCmnYMwO133csP+gih1wmWX8mWg3wztXDJPnQwrLo+i1vm4Iw/SjonTzOmfiNKBU
/m9eCnoPYMwal8p70ezP8nxkIu1S1ixTFSn3JyC5vtw6pI2XLolHtjCdsJkF8tRDVKNDMVryWpKk
yYuB7koRZuN2QA28zfe0BYd/dAfOL8WnR2T5gvC3iNsAyd3Km9r8WBDih5Cdc2nxNXJaos7CNpB3
LLtaJ5ACKLPwZkRwVy03OMeLWyWF6/qcg64NXRlqQ9Ia8M5Ehr5H6m9V3aOx8J+MMhXkKz7DckpM
SKDQnTNPeSxOukf2J6Sd3olhTezXEqCZcMDCGQFBzpf6IEHStAFLowfKEsQJSQW5gJumi1dTZhZz
MhGAaSXCPkbb8UH79DuCkSjJ1Lh3MrVW6bH4VhP7pxnkxWTZVW9ZJvSG5sLZTx5vCiR0FvD5e7T7
p5EgTbh89m0LZzigQDdx1rilPKgx/Beo6B/pWHXZpvfbJwhNgMr68jC2zT///YMTkmEX1ZoqfhCE
lTuwJtNkbtBbeN3XDQfkLlEYd4OoDpOG7+exnH84wCn8dfnrtg0xPJBbuT5F9U0egncudLf7Oy1i
72/IywW7s8VuoyYg/1wey7ZOhiui6FZy+ngRp2yehgg5w1GcIcydvjJLZUrlEniaOPX88hAwUFS7
PgLZFI3dSaxXj5TFQkwkYFH2XlH6dfz4XhtCneiZFXm9daCutLLfthHMbGHFiApmV5zCSA/7qAzJ
bSDrcTPKVdY9y0b8gQCM+miJxyJ+5Fl6S0Y8WCuKZvTLu2w5USb8L8DVi0RL1hzImXCPq/CbSxwx
JymXzmahAEkvA7rTr7O9wDBxxUmUg/XcfaKhm7rfCKCyesccZ5S7y9Ox+BATBKhFA9LJdmgOheO9
oMZeyaSYqjSp1fS1GsMrCwjRH1q56O5iTuqzR5l3y5epY7JIIjcdV5BttlNl2HnRh6QHwZI8ELzo
dxOaZcDlj+SOWCNNtZ0p07g9qX1NWn4ATgB0xdNAiUKnWrqWY7N933hVENUu6TQX/KDQ2vdFq6qI
NmULBr2VY2tZIBP6h25Nv2qCuD7QHuphdAJ9j+jwaKngEi+fJMsMTF67oMlzr3fz+HGCpOqDW0OD
yq9Hf+Wus339bI4fLqEu445o/XMEEvlpk0RoDOgTEs7Tih3Yvn+2jw/fl7JwwzFtywMLYjwf1Qzm
ng2aOd2VBKft++d9+fD9qCKdXBxPnHyt/qGuH6PvoVrpCrXYsIn0SyuIvoLjSR7Qsalus9C5Q1eL
3HmL/0zZGizBdoCMe5oFDp9CV9QHNTHxOuQL/xoE7Rm5zX5dd4AMGw5GCrrrPKtR51FsF5RV8zxO
XN1c/rolM+QbBsyGBplZrwqeijAvnIRkPYvv8bel3qaaQw5l73kgvdnRcGqnNwJounsdOUNkgv+C
GOpsWTPLUyaQcO5JvIe2+riFmNS4cdgq2MKyQybwj3ZdK0B5Hjy5ManeoCB1x9TS/Gqn1TyL5RCb
kL8UZJUaUg35IUB2JYZ2dTfPj34g0qs0trzIpLEbRNwXfjgGB1A+DMGO8zxmG8natRKTbYkMK9eQ
Wiesj+SpcPCenjRua+XXzt2SroqXWIzR5LAreOagXVrlB5DVuDs1Am9JQrd7ipT8UgflWgOKbSvO
f//gT8BNc24b9PNDRrv6Xvmhex/XiGwvG4ttnQxj12jddOqJ+k9oloMMxDhNe+bGukrqql6Jli1x
lAno67wlLOQ8ytMUQlNQRUTduVOjbmXayR+Oy7+HLajfLk/HYvumWC0jXGlWjvEjYfLhHBSqRj4M
WjkbwFfyZHaG18jjcn95NNvWGFf5VM48raVXHBRACfpWITc5/YT8QcxXOng/75+LTMweyepQdJR6
Bx7Hv0jxVUbho2zr8XbAy7Pl6NzGHyK6eqQtEzIhfEHA+7YPs+AgWF/evoeHjC9rfCsWgzEBfHop
uYhiV55k1KBVjgbBv96klpsYQMpHEgwrl6TlSP+B41PQiwMVSn3qQp/MuwbonJ1zZuVOVc34dY8b
U6AW2hmA9KoyPHRCCpCV5J03b+HLxnznV04gbq86YX8g+CKQovahFx5wl3VAIjbeTbks/vby1y2W
abLZkVgJLJaWBzmN9f2ADp4vVDWHCdWCt4J53ZO3XCeR7kV/qMfSyIfw8pjfg2Z52rE2bp6AwVq+
kDktf4h0ZH9dnpPtCBu3fzZo9ISJTh5QcIS0V+bSqttQ8B1kK4tms0nD6DMBb5kPsXdInWgfQAYx
ERB5onX7JMv6hhG4mbPqU9kE11XrTIyf8kZVd+HiH+QSIK0eMCS7vy7ArPTXHTIT56c9xYuZDOGB
6dk94ZosxwScv5qsOGWLQZpIv4yzOUASNDzoKRXg81p0XCa6j9W8K/Wk19ohbMMYVz5BCyXg92Vz
SNGxCY30Su3PCm/+cCX3VmQC/XjoaiE57EUHGuSANUeZa4zm19SFavg8r6rWWhylCfiDIloxN23V
/A8jMVD5ht6V5baW+QDtFv522VJsoxhXP6ucNiQVC5GN5fwfUcLBTGVU/h6KlmzKYQ3GYLEXE+6H
T05LXRHvIDL646zsx8b4icM6BBCT0vUf+qz6hk79lSvTdgoM+6cemjmaMEa2Pp3DTRm4Oul49MsJ
3d+Xl83iYEwePAlN4RDySd6hgwLNI60n8ZqHylnLA33++6kJ4hND15ZjL5tTV+TZEymC+a5uWvGC
zp618r9tiHPw9DGiDJ20lZrTg3Y6/oOOGb0RTgVlK/R1rJFIfX64qAnlK2JQlOt8rk8Z6C6OcekG
3995yenEp799uNCVx97np4uaeL4UiiFokRjcg/SyH4XbvDfzaTi0fdECsY8widXsqU8BaLlm++kf
vHiFj5RXiDwzCcO42pKy8sS9UyJnsRJZfH6+qEmBN0Wyc4tY1yeKLIh+kGhxALFEEQp+vG4Ght0D
OaQbFVf0QDU4YNMMDKrlcGUfLY2Ntz3IQGXbMVBUdCGu3GJWel+dW6cv/3bbsTKs2xUSEq2uaE6y
mMhzwVzxUhEKEQIQMST1XH+9PMx7VPJnNZDGxiVPa59GKF83Jzeu/4Gi4JdpFncTn9Mtq+QXV+mf
UwXaXHSV3SiAQVic/4hK/Pfy8JZZmkg/7YfZAMVsedLurPdF0TzSUI33SGxAcvfKgjA1wX7T2KJK
mzfF/bmvOh26uwziKSv7ZDnEJsovZNFSyII1p9IPfo9D0e8cslpYsH38vGwf/FcAnUeoczF5GLIu
yhImNIzPm+u1bkTb989+88P3uxEcmyxsw8MEYpI9Wxx9A7WT0+W9tX38/PcPH9dIhVRtwKpDkLsp
9A7Afj9D+eu6jxumDbItTSV1mtM7MiYGbyDIr9kaLthybzDDtOkSkW5WeX1SvY/bwslrPzlTBEJS
lcRrotw20zOZ7wRKEUEEhuHD5LU1DXe0QSnkcRrBbnQ7VSFtlgRQgLArE3RUt02UpGXtpDtg5bry
MWu72v02VnnuvE565GtB/+cvJcjp/nfXULUGbNFp6hPzeerfgC02bPcdeCe67TyQ+NGBbJKzdSmi
tMs7aUHUgCjjvyNmS5YKUcEHdDk4H0H2To8Qx4YAT5QG+l2T6T2JoiAWeSNoTR/TvltjFrVstIkP
zNOJAcaRN6cIYgY3lY6Cfc3TBByd191x0XmZPxiBqsLZmwWRJ5YTKKgCz/DdbaBms/J52+83HES4
hG2N9Fx9agPaPMuxrt5kmr1AfLbcX94ei4eODBdB6rDXoT+IA41GsiNe9U2oRe94Dw8681X9gnNE
9sk1ZCIDRa4ZotlcnegS8nvJyzohXoTSvNOdBkjw7DqRbvJ6XMmcWE65Sa4XqJHH2dw1aLLj0ZZW
gHIJrtjGHQFFWpr4th6cNXJZix/8AzEIUisnCqU4DFAKReOPlv8sIFC68gKKjEAhp9MggQCXJz+M
oLyea+cpYJxdecAMd8CbBXHOzOoTepRBT6FzN6ZfwZccukgGjKCTvnzKLGtkIgRB6MuDmg3kMExj
sS0yAENHdSV7HDXhgUFIIIUuh/owlYjUJkzFeUAziBBX5S2oiQnkQMJnFTDyp4nFv8DoUQJ5yL9d
XhmL/Zl4PzK3Cn32vncY8My/1z7rhm84vbl/nwYe6w5Lkccrpm7bBMPUg6roQpVW7mGI+PzgnquT
myYFw9TKJtumch73gy90yzmscs8F1qOl4UPaDxzmUPhj8zZXJO2+gpKaXWkVJt8e2nF9Us9lA8eY
pi8AaNYHRM/DilW8cwN84q5Mwr1h4kVdN5P7CLLM/kU4yLvfeqUT+y855Sz4PdR0DpebWXQaEn1T
Rv3wlpCg+5tiBcB5NPRCV7/TNJrRssYU1KP/IrGHm5aWea53jkMm+ZWiIAXNq0GN6eBhP3QhX0FP
PDXffS/zgzEpFr9p78mcp9HKxGxHwHAmDCSCgR6QsVT+RHZd42UHzxXZVQVjaiIPCw6+vapX3gEI
Jv9m6FRFT3iNL95KxGl5IpuQvinSfJTotH3sPKDupuAsABznoPF30T8v+bjlC7v1aXjXu+Ltsnla
FswE+nXIWkBkoVQnGSv1AoaD8EmPU7W9/HXL9W6C+7K0434AjbiDZn4ZPFMKfW7QtytoJre6Vivb
YhvlbK8f7BJ8vx1e4Vl0QDbJ2Wfe5ELHeh7vMqh9r7gW2xCGa8lkwwDKoc3TCDqV/Vjn/4oJPBoI
a9fKoJYb3aT4c2OAfgOhkeoJSx+UPYN76lia7UF/PtylodPc91F4HV0oDf3/rliYuzqQLoJkb0Yl
+hZKPxF9LTvVXCfOQkPjAeKGbsYn32+emEInQ8IFOI8cKVS9crBslmLYuVdX3SSjAe4xpf2Gj8FD
4UbjLqBBf0sKiXumeWg0hJOXnlQ3lw+zzVSMUGJgIq29OfIOqn5Af/dR1/Pfl79sOV0mwi/0hV6E
jxeEUnHwxhw2Q9xSymRRk//r8hCWH28S/HUVmi+6GnEQcT1W/pY+o8NX1Xft2pViG8B4KICCr4xc
6JChr0CTdAtNS9wMjsjLlYjX9n3DyAsK7fh+rpsTYvmRbCMvCsWr46dXFvCoCeujKQfYS47L/6IH
nTO6n6rViqpti8/T+uCjaDnVkWhCxKFymvLtHOH5EfMFor05rteVAMX2FDURfVz5PgXDWPekBVJt
KkTZoyC4CLkPXtLOA/ouSNs56WYhv2rPO9brLPsWizS5/xYqercf2+Y0KY9/B/pdPJ2TvLhdvtRz
myZTGsYb7Qxjl0w1+pquO9aGH5i4SAPI+dGD7FHt2/EAnBS7dm7Zis1bQj6TCnAoYxKBKCg6qBYk
epP7W8Z+sBe1fIyQNF3JIFjOxh84QCVity/gjSe84zZoyog3pI+b+yYL1uZhkQ0Gt9h/z1/mQnmS
50ofuNuhhRe68qlHpo08HwBIqXuJJuTfyfXv/cI59BWeknXa5dftkil/WwBM7EJrBxmSDPRxm8Kv
PGeXK5SyrxzAcA5B20IyK0ApSTEAKhMc/hIuwhVrTXM2wzK5AfUMIFc54XT7enC3lXBkImK0XcRO
+DCDOzkZXalfJy99Q1R4//9I/drOhuE3yKTGcUQzyUlrR7y4cgRbYDOwIEomofIrw2bfiAfw9POG
uEQSfeAd+nHBUndXxs28UuizuG6TNFDIQTRB1nVPNEOaJxmEC0KXui3CFfs5n+FPHjMmjFCBuS/i
9dA9SRQrE141XzLPTbcDdDalzPl+WsJp2wxrL1rbdIw4wCWuSnuBwxbXEPNpWd78UwKvsrvs0SyT
MRGDQFx2pTuQ7qkrpn0AGfnbiQyncwW2QNyhu7bYzs1aGslyukzwYMFyJ5UBbiXNpPsydEB3sUa4
D8Lv1lobLatlwgfLGXLQuBrkiYSNVyWLO9zlebr8vrxatq8bht8jg5ctIOg8Qd2DbbohdW59T6/9
dov3N3GDyLhIjt6a7glsEeUGeJFfqpT3GelPcbZaKLPtwXlqHyIDzbsFcLtRPQ01NLuAfWsSUiKD
7nC0wly3SoZ565TGtVPC/xZNN+yHCg2sZ1d13cfJf3+/GlXLg56I58EvfgUaXTBqWENo24zBuN7x
mFdLoCL92EX9/H+cXdmSnLqy/aFDhAAh4JWqHqrd1R7bXfaLwm3vzSQhZhBffxc+ceP21raKGzz4
pR2BSkOmUpkr10pYy7r7dJI/VZqiXCKAoY0riNyOa2hxfTK2AQ3b9miEkWqNZOQUfVrGEkTSDbpi
Ix1nh3pmX9BKNB6DZev1bRnORA0OgFlmgNyqC/PyX1p1iYqy9wyfx+PpgTvy2M5bSG7L+9IEDEoV
ZA0YWOTTGpXxGAhr8GCs4I4h8162IVCWMNBEDrpaMBn6cI60cMVB6BLhGMh7nTgCIXQgDpMXR7de
LQ9eGm1BSS1OwIQRKifOK9737fm3uxwmvNBR1ry9fiJs67aa7RvzBJajrz1RdWd0x8RJPmcq0V14
y1fJYEh6HAukY66PZDsMhiNYaQwbiUzGo26BilICWjNd9oso8ZPP/ecKJ0PQrdYZ21iGR2h61Y55
AI9QLOox4PN0aGX0lTLvTtHi/bT0KNaiUn59YrYlNDwE8ZEKbzTvzrIGIa0U7K8uANkuGaDz1ccE
ZatN/TXbUTAdxtDOGgIl8HTg/U9oKPVDPXbdxmvAtmqGd+DlGHboVtWPDR0CnAXQ4qyph9VgFffZ
gdT003q2ry+bZS4mmjDXUe3OKcKa3xdDM1THqRm2gAu2j69TfHOsVdFXAHyAlEOXHr9DP++YZBnK
O9d/uuXiNHGEIcvmgHKGuCIPmxuXpc2hB9UA3FnfyUQWk/t130DrD3g7Ddo6KfRtuzPpImhPwur/
95bOSfHp+hiWC9rEEoIVISq7Zl2qSqcJK6vxyGKoedfepoSVbQjD9LnLp7YfnfYsVc2g9gw2beT8
0fPf6HTZaMf7jRX+Q5hMDJvX4Gqf0oW0Zy5Gb7glKqvkg4SyDN550NN1m2c01IOOPmG5M3HQSHYp
LX6SJiX9V0fUvOFHAgKd9kYqHTqHgs/I6u9bYsNDQOU30Bmd5NOk+/qmAdlE6lf1zV7WCUYMvwBE
M0o2TgykOR6iaGwF+9df1RxMz9d/v+28G44BksfIQUMn+uJkPklQDPo5ZIR8GRe8rue6HjYeUn/2
P4GJOOSk7KYeDAQXaLVcZuRvD/Eyl/mhrBmvb9eaHYjHou4gsnqpb69P7c+OIjCZBMFuhC0vEWEH
PekeIs35kiAka7ZyA5andWDiD8tQh5VT4oGwAriqRl+ygr0D0Zh3HqZJI3WMt3aog0+B6873IYip
drnXwMQjlrFonKEf5VOE3EtCXQSY4GfYMDbbqhlRA0TD01jUfnVBvTD+2FMeOUngg1LyuG9XDIcR
NHXaZ35ZXUZRBce8zNQ9FHK36Cn/HMQFJq1g69CSVL0HSGilhoNTLylShtGv9Z5b00RZGx9+hwiK
kn0xXGCCEaHz7MWt31aX0svygzcBbCVC4MKvL5dtQob5N70XFItM48cIWoSdIH8Pc6p/gtk7P9Jq
EXcFBDxvdbek5wyOYsNabWfAcApovQ1m0rPyMua8/a7Ctu8TlQX+/fU5/fnOCEzoYRdHEwVeO3ua
MvFljRYVMLSPTuoFG07Z8vtN1GEk2ioaeY4z1qHBxHeE+wpsy1ZHlu3nr8Him5vbI+Cd4ZA8eUJN
9Rl8DPWNqov+BJ3cLX0H2whGbBBOrI+4AgOV47t+/tJQ9P29gsQ1nR/50HH6Yd8+GKau86mqwNiD
h9UI5TQAwcAp3AQqOLpVWf99fQzbVhjmLkPuRBkZysvi8/IBamb8xBaCdv19nzciA9nLNArDCvdK
SWh8musqF88sUsE+ltXAxCNCDU8KN4yw2QHaiKULWeoYr+nrv95i3CYMsasCrlBhaB7WjFma8/PE
0viWIlN7h+T9hx69Jof1vyDSti9jjyahfx5egNanWOWhvKAVo0hypxYJsCxIBzOxFUJbTu+/UIWB
5j1+fnnpuqw8uk7R/oXUcgCi+6nfd6pM8GCoKG4oRH6XsZ2C9DkiI7g4D1IEafjx+tbYJmEYeReJ
cu5BOHfh64PJG9ozohZ5Rk/O1qN5NeZ/B7WBSS6oZEEaMLWX/1VWyRel+AF9ZMVrFGbdhTQL2RJk
s9igCSQswdAG8axZXkDB4R8md8HOp3XEvu1bKsPEwVkYetHIxIXMTZQmGgI7SR0K59AqZ0tm0zYF
w85Dlg6tqPTKhpN+Ahx1ufNh+RvXhW0njBg+b/qhz8Atdil79qks0fqoURE+VbiZ6tBXG97WNgXj
JlfNPLBUghttLsZfJeVJuNlKYDushlHXiAZTMYH3dGZgwQGsV50I10D0Ii7YF3OaMMEqV6zvwgx+
o4YIMq6JDkK/pZZb7FOWKZhAQQIlo3KhoQCWMuhuAq/1v9ULOmzmuqku18+pZQNMrCAtZSZzInBO
5fzcQhL+AM2yYiPBYilTBiZaMF9AX1y1KSqFcNgRU3cRwM1Jv7TN3cykd7OsbwRKj+Mwd4c+wPnK
QNp+vD412+qtf38Tkiy08l0XZdLL6Af9MXN5iN6kTobQIHABjrw+iG391r+/GcTDTV5XPS8vZTg1
n8sMLeGHqsw2mdktb0QTOOgsLbgO20pd3M752a0cUQDFXdbM1Po+VEteJplf74PXBiaO0AODUFVk
RFwm6vrHZRomligNlTYgu+sNz2hbMcPkOxeot0BQQFd8JEYTz+vFS1jXSu/cdsPuFaFD6DO1Pj2g
4Jt0qq3vVRS494zyaeuZazlbJrRPh1PVLZJmT2SAQgf3wKLHCZkOId3UvbcNsZ6INydLRWRBRzAc
sDeiW0wE4WPfU33nLnV6s+vsmnC+Ii9Y7qOaexHIRNxVeJR3ebeFFbRss8nTlzKH0n5ADiUfqm/R
BGGxuGzjr/t+uWHaCkxOse9XcIxOce8EoToGDUSUr3/ctvCGSZMylAV0vUGfNiNDUXriWNTlTQGS
yI0TaolwTbiejIYIeWZ0SUQzO9F8Pk5rYknN/CuHDKwOhvsUAgxwy3rjQWC5y034ngwAfEFGFbds
Ff01LW2Z1DVJj2h0EaBSbTdcoS31ExiWzd2yLMFpAstDyDDMAFRGCoLcOTBMXyFJ/LiUiB1QAwGk
t30M+zK93bdhpsVjv9wOg1y6vhkPU+GSr4IURXQYKVr4N9ZwjXH/EJmaoD6IsvR5I3x56YC1+22O
vhi7B9ePmqTN6IemmIv7XfMxwX2po/28x7+nLl7KQzeH03GKa/ZalKm3E1sWmAx+Cv2v/7XPtUkg
7ItP81ol4osjzk7cyR+BEwKxqCDHmTUZ+TrFXbmrPSEw6f0CJxPuiPzqJaQuRwfpELH2iEck/XR9
+Syex0T+kd4JYMBgoy+LXJ0WtFl/o4Ef/Lj+dYvxmmx+nZMuakqRTFvr49AoTlId/erbSQPFnf8s
up86L3+JJt/q57bNxgjyp8EHHsJBvCJBdB8mdclqfgu6TWfeONi2ATzjngHQjoIbRl6ivp0fIUWA
sm7W9GG94e1s3ze8gq9GlCYpshE1adhdkObNfeiJjaSczSoN04f4hwrYUqOYw2f3Dl0bnXsDsIsP
yqyuCxMpu/wISaMtq7FEYya0L64hxxTxuUL2XPzyVqRnrhd+N8KEiH4Zi7iBHgHbuogskzNBftR3
WdV1unxKUW51BgD7tFd+lxVaHtWtN02uy88zHrKkPqBm5vZ04wK0jbv+/U3kUZImawbWCBCTBvF4
0mXt3NJwLvES18p9BC3WRx9sbhujWc6HKQtcLTm6OVFHvFTSHS/RUko/0SoW+96xJtQvH+IWKu5O
+aQXqr8BjQnNEJZnMj7U6dI9QVmw6zdmYrsATZZAGdK8j/0wPXcKd8QUo/t6JRTXURMkqph/QPlU
HKHx9c7ty08u8EfXXZJtBU0X0UHzDyrmSPyIMGhu0mWIxX3jVE345foAtmNvuIgSlDTEcUl6JoDe
3UzLl3VWHmtepx56PnJsTm61j+MSfNr/PHwiZUsLDj958QooOMnGYx9GvhP0H5g8gRpZ9nHUCBzb
Vtffmigk9I4QUnTH6ytliR1NuF80VlKPfg9FCY1UZRWKD2joJCcC/ZWNEWyHzAT5EQec522cVRcJ
uq1Dhn6Jopr/Rt4MuuZVnJ9F1J46MR1jns8/QjwWr8/M9pY3kX/uoCkLBg/3ROP+3QI4R4MvfG0u
TFtAqoAKKQ8rxMkN1YMsyl/1BG2s60Nbzre3hrVv/FFec5zoIBWXDAQUN3wOsw/Ahau761+3BMcm
KjBy2cRjpwC9PZLmEJVJBTiYmuYOpIVf66weNoJU2yTWv7+ZBK84mFncNeiXcY0eu7VMNYid2UxT
NJhnvHFwc8sLg5QpktdxeKcml238dov9m0SC6PovKcIExL4ZP/9O4axBj8zSX5C5SAYmZLJfATkw
uQSdQFRLq0R1qTCC6tXPKcrahANGMI5dfQNwy9FJ5+dldr5NPtkX15kCwlWeVwXIuCBwkgaPTane
Fb5yXsK5FseFZPetaqfbrAenL41dsnFhWM6EiRdUXReLQU3xiWfz9ClC+9mj2/Sv18+17ePrZr45
cLoE3fQU+/FJujP7WJae//c8oua+7+tGjOBCC0/5/Yzlyglo+DyvGepvQ+lCe2+f1ZswwJprXkMk
Elbve9CygEZgNSV5k407F3914W/Wh3GwZHcjvEpdZYGXdLxqx4+d64/idH2JLHeBSSGIF0jTdnku
Ubao3c/QrtLPWhLsh67qjaeUxXeZPIIdD1twQnviAgBMnh9E58lP6GwcnrO8ps4xoF70Zd9kjBCA
yZp4YeWmZ51pkSWQPyQPE1sgwAUtkHQrrWZxNL/vnjd7IlO81+sKGSkw13iJg5yBoKBSgaLMC4ub
V+oWN667BZq0GYj5dhARGhdqqD8B2dYemmAYH3yxSSVk+boJ9ysB/B7mMQzOrMrdh6YD/14u5Fac
Yfu6YdwE/PFh7vjpOXe64NiNkNdoXIhgXN9syzaYeL8oGKOob4L0XOb8VzQPwGoH7Hbo8DKk9fhx
5NNzuN1OZDnEpkpwN+msnwIoBv6uKiKC7g9Q9ZDvgegRSTnn+1SVAxP4N4iaLUVcQRt0rV4S5HCP
27wIFmM3mQO157RuMxTlRVfTkx+FDNQXbf8emrv1y/VNsW25EeUT0ARnUdwVoGcPxw9NiKRaQTdl
VWy/37DvxkV4EldLcflNcC5KN00qgIrvpfT/2vf7jcC+6JEEzjXKMW7gRU9Fx3pkV10m2c3179tm
YJhzA/RM0A8qOxcF9f1bkIGz4uPY1059i2aiZasG/udtoCZor/PV3JeoLF6itmwTHYHSLandzt8X
7FIToNdV6ZiCDrC6UDplH/FhAWqTZdI/r6+S7ecb97ZyJY+Fr/jJQ+kvyceuuinWp/2+r68m/sZ/
l5UsJZasuMgsctixiF03+pBWYAHfiET/7CuoSQLIc53OUQ4YBUCrUC8ivXfrenJ5WsvSiETELluD
Ftw/50GadqrbHrY2yYBCkDsO679q7aLMd32dbNMwbDlHYiVrqjK/sB61nRyH6jiDLAmiAmI6lV4N
ycZ9A5lmTWqEHdmUX/jcFAeet8GhabPmYRFo5/AqSZ+vj2M7VoZxazEsgFMX/NTVY3SXlgv/EfIq
+3j967blMkybOqBPmamfA1Pq/i1HJ3YS1dBPBS6jg4uIrdtYLcssTAxeS6vJhw4Tjm9XZc1BBX1V
3sZ8Anbj+kT+nDyGkM0/zxWIeVQhQc5zcZdRTOicHYcP4G1p3hcQMP1eh533ErpVTY6hBlczgYvZ
Z/YmLaAuFyl03GUXNQv/W+eQ9GvYpuXx+rRs67bu2xuzRyWfZaoqcXl4s3iE/jJ3E9arLZzLnz07
jda/v/l8zSdRYC/EJahm9YSEqHzwshCqBSAD2nBctiHWmb0ZohtYXcthiU+/JYdkFXzPZ2iXAXbx
en2JLEc4MizeHfNRez3PLyEg0V7EHS9ZhZdH7eSnxlP75ACpicxj0olHf3SyC9ETdCDr6G4MlN71
oKEmMk+Jul+csCguChrMxwpO8bYd2Kd5DMIN+7Btg2HoJA3SiQVjBno6Km5Yr70jH1l5XCgApbs2
wgTiRVOXuv7Q5b9zGTom0TNp17IakA9H0qONeZ9NmGi8FdSk0d4bn8jCf3V1BtGqGVXe65OwGJxJ
40dTSXJn4dmlQVrmYzdPzD2iy1/kG+Zg+75h0GjuB1Omj4yyS7P4qAa3TcH4UMaf9/18w6AH6DyC
USbILqye+/ciK6PLhNTBFizLkqqk/2LvQ4QzzLodz1CGyx/XQl1KIMQ6ZNWBoLs8mXxwxRNViUcq
ZQFJUfSToy69b3KmpVeLm/ZC5JcgTtkHTmolD03mORuOxLY13j89lUeZ5H2KDHZQ9nV8Vy1D2z/W
kMqadu69cZUzkP3EucDe6y6Y79O4Vej2Wly9BUZYI81/F9JpaNi4TkHolQPSeZFTUD5XeG889rr6
xHSBfiEwbz7H8T4+WWri8waZ0cJfMuiSqyquIA4ZpdNNPKitvbDk4qkJ0JPM507dI1/hDeprDabL
lR9ldsvgGK7ojZWlGJmYRxdNjMnuE2Zi9nw/cH3RBLhLikCcHLepv7RjMIgN52K5qkzQnowBy9XB
jDuEtPGDztZeeTaqg4qq6ZZAnmJjHIuzZ6YXUPHkU0i0otLTPOTp+oRi0fI+1oHYEkCwnDW2GtGb
a30eoQjrjBOG0BNNVCXfZVr6LPF6B16Aud0hBOPfvowlNbF6Ps+XcOR9dgGzJpW3wlHufIpaGexL
j6F995/T8bIFnW8Axz+qZZJJOgqdqDCEnPDnNEWjPi3y4V3VN/vqwJQZniCPpixNY1yVvTM7IH/q
0Za5coC1tD4or/pQoNi1kci0uWyTi2/pnTJuQOl/CZEQT5bS+xHHw8fMk18Cxb2E1VBF69YuTSU+
gMr5Yaqdff7ahPKlFe3LCN3aF6+m3ZPKRsaRcNTDxuctR9Bk5KPaJw0VmBjQNlmCS1smzPOgczwv
P8AZXSaDy+Vx19VjAvqQO2gDKLsBj4w28Fmo/IgcxdZpWG3mD37bBPShfE6nqBhRYmrUt64DMKiu
gq1+sT9nHCFJ8s+T3cglUE6gY0i58DMas29y1eSJGv138aLehSl7FP0WBYDtrJncfKiSguadVs3D
pIG/G6c50Wz4PMhmgjgKzhgL3cMSZu/dFeBRRPrHWtPct0NGcEAkTTnEBYCq92KxJEpwOSdFSbc0
Fi0PTBPpp2U8i6LmyE6hSLtSQ0C7ypP0r6kaLkMIwecG7A3zsFNamJqQvxDE9WHn+P8dz52X6Aip
1q2+Rdv1+i81XmQhCy0HcRF9+1jhMiVV2SfoZvy7dkApDH2m9zUFHr6O1EPrF1tKIJYL0IT6DfnS
kTH1ohOvEfXkHGpDJRKtngPP9Lv96PpZsNx/JsyvC7pKznnRPoEKr/vQtW3pvS/yylkSh7XUub8+
isVsTZwfr7OxKBsVnycJ62rBU1f5II67/nHbShnvhAY8Hb7jqOgEaOQYHdk0pvdgOetu8hHRnNeT
+MP1gWyzMPwD76pWeg2awZohcs6Av02fijjPb/Z9fR31TZggnZCOWQ/MSStS51MLsaH5tveDeR8k
nZo8flAWccmUz9FparLvdASQ2NOQ+kEEv/XatJ0lIzLgC0S+w1HwM1pcivHQFBGinHycxw+Qydsn
HUmpEQ+w2GV+5TkCaR7uLgcRMnlu1phn4+Vhm4TxMlB1WQ+j10QnpdKXnEDVqYvHZ4AZtoSlLQOY
8D1aDu4gNA9PJW/HA/XiM63C+P7/8TC3GIQJ2Uv5PPrI7Ibnsg/hP9AUqWewr0UB/1Yo/eP6cbUN
soYab46rQmsnz8BZgjrTXCSoMKUJWJgvTcz8GzdGe+T1YSw2ZwLztA6iaOnc4Unq/lXyqLoLd3sO
E5ZHstqlUxCEJzJWxSWXrngB51/zuZESNIKLLje5ZW23iInKIzxPixpo9Ivj6I9t2XQfO74SctSg
YQ5XsoASteXP7aiLM5flr5xtAeJtC2hc9hSQkmFWYHdTHY8/kh6VlyR0ar0PWUtNIj6kyuaOeC07
0xglWll1OR42mbzdt/2Gtaslyrtl5N0rHjPgXCfo0/mWi52gLmoi8cC07HUplEKeNIPUIbi3EZew
TYYAy9KbOLyh85uJCDY+odWrPoCrvigScFWMG/UbS1BvYvDQGyyXhaXT0zSApwahXHtQA0CKXR6c
8E6CEOFu127i7nI/o7oaq+7Jq4pfkUbXRN6OKaD5m51GtsUybnEds4EDtDg9Ad5135WQkFqGydmF
v6UmvC7Fm0RW+UzOeoGUAoky95ATom/4OHRP2/l12xzWv7/xiTLjEFbzlvbJa2L+Aq79LAep8Bxv
yZ1Zrg4TYDexrqHZQN0zb6LulVToawH+W34es1Jv+Fvbu8SE2THBipUw3j13EcnHEZRB2ufv3LzG
vZW4SzxGfZIPqCPcT6AW7/1boIsGBWov4oxR/kDjshMM3GwB9CSu+wDbrA0fwJc56h3dumcvij5E
HeCKA9hCPrds6jbuMtu+mXe+q1tQrgn3TCq3P8oYncVZALmN67/f8nUTYCdSyNl3LRKAEC1rTunE
0U2eV1vvE9vXjWreME9Rq0apn6Z6dt4JaCQcArD/Hff9duOWp+Wsp7TNywt1AHrsosY/Oeure9/X
DZtvWoI+dHDgv86lnA/F4of3mWzoxm+33bmmSq8rY8H5KAGuQ1KUeMEnKIbFX4OeRZCFB9ttJeKz
hBrpLdFB/bBM8+u+aa1b9cYNdEzzXLIcB7ZqHbStE/+9ntyX6x+3WIOJtlN1m0P1Aj4mBw3qpSzn
55SHy7uBQcph3whGGD9RAvufGTsNbPxM4rK5y2vJkyr3tvyYJUHw2/e8WSBB0VMqitj5kQFqd1ug
FyGf3XdtCU4gF1faAUnFX04o3hFS79wSw8I9GiCzH9beGbB1Hd3wQLH0XeY14FW5vmiWcNhE2uWL
m8du65Hz76g+n9gX2i0t2ovTX8uotzjBLJtvavVOKFWhflDAOYtaf04HPn0BP37QJ61EiWTjCrAN
Yti8xxwE3W5PzuDpKRNvfQLlpU9Ogrvjvpe0ibZTXdXFaeSTM3Wm52FESkPMOzuKqQmxI23RA9Qe
9eeog4gEOCeRDUpCz4k3khmW02ui7MZ8GnnqT+UlbSMvmX2hkqHIf3HVveos9ZPUcSQ4iYN3Diu2
eBtte2JE8U3slH2Q43ipVZvr957QtqI3rt+5d9dP8Oqd/pBaNZV6FQ+qVLsDOUOZPfvUMM8B93W1
BTqxTcC4xNG01RT+wPsz/BT9lUdB/KHJGMjG56wWX/bNwDBy1mdhW/WYQRNWAzoCQN7NVLPhFf+8
PL4JuZOTntUA+OM5j6X3nXVTOL6rQHGtN5b/zw7ENyF3eVjGMZj+2MkL8ybRMbKjxGmcd1W8DHfO
KrOwZ5F8kxpPdej3YH1NUEYZxSPQ/+pjGA3dVrHLtkzGlR5JKmt/IuzEm2ACIS8gu1UPXo19P349
XW8uDpKKagziCl8fuXPWje+ckZYPPu/7+jqn//v69W/8+Zz7Js2dp53AD8EoCKGglTeeuuJm4G56
EKu0z/UhLHGNb/LaofWx0DOf89fJgTztyh48OWX9xVtzVFWDpj/fidukbpA6HLkbvAMJ8BZ/m+2U
GmYcjQM473wnOMl+1a6Yn38nEvGU+nsO5BZNle0MGXacdqIZwjBjp46m6XemF/Uzzrzs0/Xls3zd
xNc1FZFVtizef/0cynjQBkTUsbE5f74cfBNcByVD4QyTpqeVVqF0lr+JK3+SaCK3K817H6nHwu2b
ex//s286xm2t69hF8ZgEJ84KdY/qsvcELIvcUMixHOfINOdZSVIsJH8FcyyQ/ZXiYEspQL//ZRnl
JtTftiWGWeeLl6O7IstfWc66ZxSivJ8COMSN+9o2h3+a9X8gKAcaA6hNnlTEpyMyiiShgrJD3PF9
yD3fBNZF8VRDgNYNTohnqgeletAyDqjgHQPQHW6ke2xmb8LqmtStkWVdV4kgieF6nk7avjqs7RG6
aqdkwOGayv6CSHR6LEfx9foBsy2fYfLpgDAGZAPsxET99Tf5D3Pl13bcJE21DWCYOzhBZlfMYG9T
HL7LY9VXTmRx8AlSWNenYDlfJtwOGB9wWZIue0V2BixuDtMiqYNQ7tKK802UncfpCLjgEuDB1EW/
J0CaojoUHWim9k3AMHIqGoWeSh9LJLs5Tpgsqz6ZR3SQXP/++p1/x36+yXjXhw1Z5VrKV9Z5Hjk6
dE7nZPTS+OLEWXcXzWUYHhyln68PZ9nxf9HeReUEDnxPPSEWGRICRhbiE3Hjrl03+0YwbF73BYt5
uagnGg2XZpqWQyxnnRTuZkBrO1NGRE6g2QPpIwmAkofkLnJg6amPNvMuthXy/hGK/Cf2C1W6yB9e
Rmh7JX3G66QQLvuI8qN8ub5EtgkYdi3RBjMtPC1fpRdkn/q6/hm2PNiV8/JNfF1ECuGpYFJPxKsL
KFAgfHU46Pt2/XQTUucFwETk0CK/lK0i4G+egZNnriBbL2DL0piIOjTke6oJCyCA2dzcR0MeAoIh
ufp0/edbgigTOqd6byQD0twvqpqfCSTivjSseuc4AErXTufdXB/FNgnj6nZyr9DKZ9FLqGn+WIre
Ac1SFm+YsO3r68H9v1j5P1pAP3Qc4/gl9dAk4Eyl92HyNjkHbV9f//7m6xHL0pYIGr+sUEaNrOyB
sXGrCd5iWyZCLir9WMwq5S+DhiYGavofRAuVHGeVg7m+9LYNNqw3bzTx6DiGL3kZfplyf0FOAIef
SowwVxm7uz6MbZUMC2ZT6/mQ8WrOsvWgfZz3tVA3UY1U18Y8bAMYN/MgOIMiDolfZDMEx0D17msj
G70PquiboLexjoEVFHX8otJA3Mcd7X9OmeNvoJwskbiJeZNjL7XfQc86r+rxSNP54+SfS4QZ0TA9
K6cgxwzcsc6S7QszTdzbEBMZpjIPL7SLugfV5eUxQnn5axvH+8Cq/r/QbyH48jOiwguU0ul9vcTi
1m0cCa7+aqvr1l3P6B9CARMEx8Djkk19JB68hh3zIfgrKuoPQ/TBA/xsGqdnUgRg9qg+qCq69wK0
v4HA/fpxttiliYgbp6EZYvRrvQYjAoFjxleejQI4lTzoHed4fRDLkTZp74gi3eB2Mbukknk/1eRN
7xHQ7cyd+ib0reFN3rLSD1+qsv2ZeWl2BA7jNVzEPpJ+gKz/6RnRL8n8YimiF16kw8tQk7sWCnVf
9i2Oae99pSLPi8rvRRT5J3ceapmMKuNbh8uy+CamLV8GwkI9iO9aAs+dDmN/FOhx2+etTCibCxLB
cqm0+F6Ngt54btYl5dRuwacshVHfxLDlWRSFgxOX30knoGeSVod2nO79AqoV/jI/O6O84214O2bs
cdVv6ptq4wFme/iZXHU9VIKHYW7Ed3Qmfe+67j4i9H0Gdka8ZvpkTKfbyZ+OLZE/V8rG60fB5gdM
AjvW4eOuI0D1Rcd77SNOD363qXjQP2YBOXTZ/CNb2elxyGWyglMFH26ZN229SSz+2+S4KxifaVOD
awxCeee0Hg6DYGiGS8VXilRaAJznYV1nXUUb62y5tU2A3ODO9SD8hp5T6nxVQn1gWe/dcK//3FJv
CxtrMwEjNCBpneYgK6kemoaRhHHAfacAaiTXd832dcM7OC73KR7T5fc8Vm2Stk70IUOd8Mf1r/8u
nP7hbjCVa8tmQWBT1uV3XQM4uB6Hqp5vq2m8/W0TVQEJ9hr2gL766SCW8T7s5eNMw28sg9CUwiUV
OFtN2JbbwoTRuWHs1Q6R7BV9c1l5qKsJbgr8c+6PSalw351uIum6SFdeNDX+uevX1ESeDod8QSks
lFvET5YdM2VsOTozKFWxd47q7HvT9MGTkChcXN8w2xqtJ/1NGK1c7oXIecWv2I8pe9BRGt5mTkY9
CER75VbK0zaFdfQ3oxARjE24cHryXPGJtAC0gb1oC5Nv+/j697cfj6mbLg0+/luHNWL6R8nxktm3
PsYbHglyb3bSCB+P8IbvCufrxIAbrgBy2jmCYe5TEYEYssAInl/zhDvhB3A198dWAkJ+fQ4RFuIP
NmlS1TVlOQhXMnpqnPbE6IOH0rMK6Y0C5kEw8n6s6QYOx5IkMsFyUMSmQ60DeiLwj53Eu75z+QH8
HM+ceX8NkbuRu7H44X/B5vwCfWSh9H4wn4Fs1EllnbhFSg806+kzF3qLPso20Lqkb85W1jZ+P+Rz
+X1uB3k7LFAMHCMFpRUPocMCcrHrO2SxQhM713foGVpqjWGCVN+zXNwCM1mfQS21FfnYJmLYORll
H/bMI68iS4M4acUwJV0VEQh7gP6FRcNWEGSbimHqkz/rJgVrwPdyBC1L4w/hvZeXZRJ2YN+7vloW
g/cMg4/DKIbGPK79WkGrjpSt8y6Yxp2+ykTQ5dDe7SAzRV6REu5PDIf3YTWS6z/dtjqGseeBUoTT
SnyPZS4+za3OT6wFXdH+EYz7Pc1R4u5ap/guZ9AE5ni/akC7T3W8iQKwGLnJQDfGTTYVgBi+NnN5
O2u6HILBPcRNeAIrcw11iWkjmLDss4mK84K+HHoohL/m+ejeNY0DUZWqaRZnw4tY/KKpTYt2upyX
vh+/9qnj3RZuCnnwyokeIr+d0QGn+VGX47Jqjnm3u7bflKktS9pEczjTH1HM2EutwcYcQTnvJgL1
6/9w9i1NcuJM17+ICBBCwLZu3VVtj+32tbwh3OUZLkKImxDw679DP9+iR2MVb+CVoxeopFRKqcyT
56w4h2WHmXR0yTjFXgaXeHFGVj2MqPMeW7+qwIYK2uz7s7DZxXBxkU1do2Yv+j44Kf+ALvLO3c34
t/ENaBLSTaXunR4gyBcY23voWBU+M0+t1Sttv9640Se3GaTncPouQknpS9SAUnrn+Ks4Ytv6Gx7u
cJ36DgRFfoKD9oO78EFkenDOJGjpl23Lb3g46bTOAbr0XtTcv8xDpPc9LvaVHWpx7tcH5psLD8p6
QxpGBX0HLkPglcje7ZY2IA7Q0tClP2O3WfM+ix1MOJyGpiMGa5Nr6am8OgmKjrLD7Ed0ZSYWQ5hA
OAkR3qRvU+eli9EenoQIbBvfE+luyLK1m8g2xrKKb1YrHkDtUzTaeamhWvfhlZPV850OMORgLaFn
Wybj4mYTraJcd8lLNAzlczQG0W8nA4z3/l5avvKH0NAEwum8Cj1nnp2XZoBEe1Y357bHw0w7iEB7
9KKsnBi2YZbJvVmnAgJTeVd0zkuGuskeXXLgAoyhM593/ztft1H2+6bWrHRr2pedN17BZ9e6e5UU
SffJGf1iDdhnM7jh3XpoFVpxuPMS8AEVybF4P2ZOe5ggDrByKdnsbXh3g34+VUtNz3qau1915EZP
mzvLfNdI3xXeHAp0vyYveQey9MDT3Tc1osWvq4m7khb68wSIiYKLKkViGiS0ABljoh9cJfTfGRZt
U9kQsu3/3kpqQo/SNGbprS1AtAWBOvbQA+b4+74//Nm+xIS+6ZHPHqqSQQGx2djz943DkV2aIHfS
MSc73h/EtkKmSw+0A7Z4IMVuQrSGnKCj6+K9A0aBee1R+efQhpj8czwFvl+2PMQQ9Uy+Dw0A+bIL
3qVFkTxqXYGvuCriS5BXK5n5P6fiYOF/m2WiqplYHU5X5JLYu7r2CoLuzlm9U0q1+TsQpYsC4mZx
1UNXa0padih50fsr54vNbMadnjdjV0ezmq4NeBRPVZd8dNIyesqGfG0Em80Mx+9y0ElDVgU2SyvQ
5b/CtZDDWtnUNnMZTq96dGDqvIfPqLCk84EvssBQTCgfdenrY5Dkw35Mhio4AUQ0OCv70GYz4zCA
eEGl3D6fr2mhT040PwTttaT1OUZcnwCK5gdfGlJvumkANPz3BmlyN+h0PaS3NCrikxsHR1fHw3tR
gTu3HtfUnCwbwcTWxWOSNzyYk5fBA7QKwgb1dBj7kD9PuhLb2L+ISVIXK96BDnScrhV4CncORToT
mqtotIIy+8qGtmw3E1Q3uTOvZuo5SF06kAYiwJJ/Yy6mtOkEMpnq2MAiiCDFyUuTODM/zZDOAWNA
FqxxVtvMYJwGYk7TwiOpX+xIpclRB4DuKIEswDCJ2/0p2IYwXD4VjtuC3d95KaC3+/VVFAjaH/X7
NKPbLrL/gOl40jFGe5TKc+CVRb9PFPQ/9lDpc/w1yLjFBU2qOj5yt+B1QN4JFn2UhH9JepTR8xTn
Fl0qN7Kthn0eNudZjNn3bStnuH2HXGw/ySh+iQrHuU5e+KUrE/mladDBc3+EP4d75D9guiJleqrb
6KzG6sC74NhAA3nnZ/q00JXcH8NifxNRF0UQ0/J7N/keIv9+SIWU+9aFtEzV5OE2LzHZ62Qjw176
CTlzF93XuE6rQxima9x1tkUyogBgwryOJ0EJISbwJA8QAzwUmv4UC6/uLgYkZMUYtoVa/v4m9vYh
TKDQJRC9tJWWpxpMYzuahukhy9aUkC2HlUlj5xb9GEyTT96ha5YfJuKrY09W3w62rxuOHvEGUlaD
YsCIcZfvtYurMYrWCla21THu9aYPOxbPJHlZ/IBXeK6nInjX5yjrbdun5tWOF4+b6Zic05QA34Nm
JkgQTAcopj3fH8C2PoY7EwEp5WKanJdcoxx6SGRQ1OdCQSd4ZQaWAUwonZr84n9pOF6hY/dXNJbd
+JQiJm4eNs3AxNJJd+A+ZB/qazv6+mHmJXl0ijXl3j8nNIiJpGMAXVesGsi7vOre8wFFFS1RamRJ
f1yaFNou9PfbpmE4NEG4HWfSyX+QvFDZSaZz2O3iRGm6EiXaDGF4MmTiJuiGdfWVj6H8GYK9uD9E
eaXXagQWXzBZ6ESeeKSoHHBdhDw/Jn6V7KIy9HbryWmbMQxf5pPM3RjFrrOOkvSA7D3ZSXDknLhG
fRtaceCCIe7G1TI8m0dEpRWJ0xvyZQ6E2TsnyN7NTgPamfv2toAuIDr775M1dxxImxGwCi3xMwGJ
Fdp4PuTgURQoYU+qOQvafx5asQOb0eP9MS0PBZN+rtEUQWbcpbcJmtcglor8XaUhwFjN3bNI2uo4
F/njUDkQIrk/oGXPmQA8imtq6HIRnensgY+wBgdGzcU2eB8xAXiNQ1XuzQ25LnXhLKH9Pqflmn1s
P33ZhG8uvqZxcz8ES95LXkbiM6LpCr2Qfvrp/sJYnOU/QLsqFxXkreJix735F6AuyYGq6P2crkL5
bL/fcHc2df6YQxzn2hBwoqt8YBfILK/R5Nl+/zLqm9WRM8CUBSigziCqj/cM4rRoUUWWd87i39tW
yHD2aQSPbQAHuRJAXGnHS6gzs/LYCG86bRvBcHGkqXOGxC5SvHn47DpT+bBsfycpNt5M/4HSofnb
a9EPWeyS1m3/Tscyp/E+Ll0g4w/352AJA03uuAaalp5imlxlD64nhLHJbqJge/bb+VfRgMby/jAW
c5u4utSjjEOVIL9R4bIdssrRoa4KsasWopZtQyxn1psdFbtU9nkryLUEl+2DmHh7DFsZHUWt13DZ
FpcwAXZChhngXl12A5i8+UzbUhY7tD9sIw4HRfG/Z6AV18KViX9edmznuv/QIM72cYBD7/4SWYxt
Iub0SDvoxrfk2ir/J9qQ0z0NAOkveyoPZbva2mIbxvDtfKxyv/Fp/qNJqquodPGoWvI9olP5CPrd
fMXeNmMY/s0hXh51TRwVOzcKuuin4IHg3yFXtRY6Wy47arj3FFXQqq9a4Fbc8EsTRO4ZmnTxnhc4
BJ0BrBbEj/dOnsuX+9axTci4zwGTntoYVCa3mNfNIfBpewAfk1y5um1GMeJ0TcuJhULQM8UL6QCx
wOifJAeLpxeDKCeDaNGKp1tiLBP1Nge5zlC8k9eaQ7imbF7SfED4w8fTkDC2R+P7tjowMaFvjcsG
f5REXlU7AuXtdYCUzO0aHYBtHsb1ncWEQfd9yG9NXfMcLWCQ9Kz9INuHTRH/5eWhc+z6NDnet73l
fDRJ5Lhw2hgVM5yPnAePJI0U9El5d6p99E5vG2IZ+s35yEEkNRO8668A843FqRNB+RBCjZs9TYRs
JCckJouczrwi4boIz6RHx4ocSvWUuEv1Ni/XDnqLn/iG4zeBEwReI/zrxKMQfSssP/8feMRsXze8
PkLsSvw8odcAqA/1y3fJEFwCR4XOWnrKZmvDz10/yqosTFAcSVWV0Z1bk/8l+brHbF6lJbSgwYkJ
huORClTLeXVtS+87BSnWqZiT+HMP/fl9mALZpT3/yS/xIvV8qT5LVk2nJOO/7+82yzKaEDk80tEn
oXtxnSqZHYqouQQxmVa8xfZx46oXXE+QggzZWaT1t6Ylej/EqwwOFvOYYLjGgQRQUBfsDJCX2JFB
JMcFPViiI3RbZtcUalUZikW1n7Nrgw6JPerF/iUWGxVUickk17VypGVeVdfE7dsn7qjm8+YWBmKC
30qoGFcVam1XAFMnQBCHGWqTqUjpyillM63h3FEUVVMwu8Ut8SokhCGvDZ7LDopo+/v70mZdw711
k/sCya/wSsvk8VWtO/Dbs+dCoPf+ALYJGN491rkEWj4T10h5KDY6vsOynW4i+rDt+8Y9LpwJhGcF
zicS+b44ESCoi4fQcen8fdMAJuwt8Cs8+2JeoNOtGR8zKH9/Rsjbr+x9y7Vqgt5UyHkygErm5jva
TXZ56KPqGIVy2HUDfG3vQKrzr4Gw1Q1lMbiJeYu7KWJcSH4bIKaxG9px3vklmXeJ9tPD/RWzhFYm
5i3t0xAM2Cy4usyp35dtGtL30FOf6IEOasj2JRTbm5X1s01n+fubWxyQwSHkHqazZBZ3g2a/p5xC
ch6KpvcnY9m/JvrNDaIwG9HBdWuQuGr2gGck48HPZboxDjHp4eragWxcRtjVx2SOhKrPOk6bh2ho
184Q2xoZPk6hh4vwzOc3tND+FhInK3P8n0OK8HPbGhk+ThJezhXj+S2tVCAfZBnQ7DGsebcxtDVh
cH7U8JmBS+gGnmr34gAU/CmaZbFCmWLZryb0LW1q6GOkU3mT2JifpqKBH0KH6UfN0uyh6Yo1DSnL
VjIhcAGefyAbKulV1OiWPnSp8uQZPM+SbzuqTAFW4qUpSC2y4gaavPRYUVk/u9OUrCm8WPaRyQEX
yKodI9Gya+J30XPTl6TaZWOkf4JcFPwc9/eSpQRrQuCY1/hh2cXuWWfll0VpYWlZcLn82Ojwo+rV
X1H3vkr1p/uj2Uyy/P3N8eFUbSg4mbJbAAmMCtTn5ZDtoGASHO5/37a1jOsbump9MHi0vJGJQCVE
M0AGi2kv5q57KZxhmyI4MZngCijicJyq/vW1NNpO8XhRfTqsPJVti2S4Nw4+UOaBZPYWhfk877ux
m8ddmpfxtjPcRMGlbggAbcn9qz/gHpSgDSgzoXZhuare9udb1jNBcEIFSVqKzD/Lef6VjsFzSqqH
BBCbpQcGzG4rC/Vna3v/AcO1YlB4HmUI1pDiDqLZ2U0p++aM6FxAr+KmSopnguIoRO6FzLrgmnYd
WskTjczZw9hDFH5l0/7Z3l68TO+NUzTgw2oSNCVeW3SJnJecwi1OsmyN//bPx4hnguEi8DmBcqtq
EefAGrKuuo8VuvMAg8zP971ueff8F0brmei3KCFZGZZOcWPDkPgHaAZnnxwP91+GakAUSe8cAFQ4
oVq3Bk6xbTDDzxeVZa1TD1yASFWmeVacp0lBmUqz5DpQ/BJIMK3ljm3mMa5zT7JSOhSXYTNlLqSo
oqAGXKhS0cp1aPu+4e5x1KJtt+Hihhau5gNUdUBazZRsrveNY/u8EbAzyGSwDKKDN68uveFQxsDv
niqo3q8gUSzfN5FtgzNlXBW4ZXlWwAwZ4//UpGlW0nmWzWsi2joo1wyC5vwWlIE3HNG0MrRIH3SU
PpNhXDOB5SAxIW0M0sohAR3Z1dcyStHNA0Y9zXcwNGiqDjybPepA3rl203jFZWyrZvh85fmo+2mZ
34okmcKdjBc8AQsh6H7YZHYT4ya7Xkas7RFH62aud27Q65NKURxaiUFthlkm9ubQasO4CmcqxXXM
qXOGLnzd7Gla1d8ATlnTOPxzbOKZpHEqF4CPlCO/0h49DMvpRYnaN71kR4nGpdcO+xzcyI52tjmL
CXqDUvHYecjrnqdWfuvKCM/AGITua8LbtkUzXJ23yC0s4Mab3wdf2iXSTUCu/X94Gdg2suHsoecF
fQFKwhuNibNvq+B7GLf195JDUbqqFTvd31yWeZgIN9zkI9TCqbhC5PA7DnnyJHrN9rme18heLQe8
iW9rAMIN2xaXboxXeXXsg6l7ZH0CfrdKMiTaCWBQkCSBIuz9GVn80QS7CfBsowFuTG/Er3IHMrP9
efAbVa14i+3zhrsTXE6Vkh27gnyg+JDKPvviQFhxm6+bbHEUPP+zDFC4yyMSfe26Kr70STmvAX5t
P375+xtXj8pmlOiQ+F+6k3Tg3Q3TjT1EXmjc5NSvEC1CSR0wUxjhAqGyMONoMIfQxXioEKiuNSvZ
ZmFc4+msFJhtwIehE6e7sNId632JolS0YgSbTxi+HYP1CeEbsClu58rHEj2NHyXA3v+U/bS2SW1D
GN49tODKnLw5uxVu0zWfFJq/1WOSRmAX2CEN5685n2UcE/LW9ZNbxE1e3VAE/pUnTfwN1agvALCu
YXAtx5QJeWtdJ1NKotSYFSJ6oKyodonL+r1isnvogCbf5tUm+k3jDaLbrI+urPbYhSVugFODxpCO
vH9q2OZhuHUrKzR0ZQm7klC1T9DAA1IindKDUG0FOGvbrzx0bAZZ/v7GAzunLGkp4+A6C5I9dAP/
MrikeF91IE++PxOLd5jgtwR9FxHaKL18B7J5iZgaonr1oc/qoFlrzX1N4f3hmWDSyiWgxq17R5bX
qYFgH6Ae6M1GW2IC6Ui61IHwuhpe73SQ9HxcCEQULZ6rIX4scucbBY5621SNg8AN0jDJpQrOzJvk
OzJrMIW2ST9v1LX2/gOMq4fKjwRSKbmW83ta91BjkpluhoMuHO7vs1x7zS5FWDbs/JZAYHJCCveE
LjEgUopIkHFlprbtaZwXnPRRhPl573U+832ki/kBYJ5qP4v4t1OrZNsLwATJdX42t17B2XUUUNLa
eUw5L23rFitPAMvWNFFyTqBxAtG+umlFlhaxeMyZ+tmBc7leSxstfvSHnfkfZjqHhzNhtLpVdfhU
dWQ6VFWEZQvZxpYWzwTMdb1bh26d8GvjNcEh7YsvQYH/bNrSJiVdwyZYOp9Ace1WLXABAJuxOl+T
GLNsI5N2jkydyJTE6jDqfUD02jw0umuaUxRWFzCNqujh/ixsVjBCAWg0Ociw+NVtnJx6L5g3nFXl
ykM65d42omPPpJ9LUe6ZCwjbXutKDfrg8QIUxBQB7fP9Odg2qxEFQHi5yNKija46qV3QG2Y5JJnl
hF7K+9+3PIlMvBwTkKqjw4zER0G7r0JXY/tLDWif2wfTKPQhCkFAtUdXv4Pq6Ixy04e6qEK10sVm
mZ0Jo3MlZEQniihc+SH/ygaoZT4UA2SETvdnZ4n6TYI6hZMx1xWo2lPaDHtF0/5LU4rnDgHCoYhl
d3ISJ17LfFu2tYmm0xCKcdH7vSwloDsLcDlPAdqbhHznlBCSvT8l25Ito7+9unMF9Z54CTvD6ZfA
+37vpWOx4jG2KSye9ObjpSjQ2w0OhKtfBO7xldUvwxm801z3h67x1MpFYrPLMrk340TJUArqlPLW
QQ47EYAkgL61u/SDCA+Tk4j3fg85uvsLZjkFTJK5CDmFzmEUt0lXZw+l2/j/HyBIVkuANpsYEUCN
t4AYdBVcp9JHYqfM2kVLT1Vrkpy2KZiHgEM5C0nIrjqeP6fUA98i2fezu/FBZrLMNS2YR/IgBggi
BnGrckGA3QXRtuvWBNB1WrQBmuTptQMa98RcPe1UP0wrEbNl6U3Q3OhIN6IFalrofhX+CSjsRHxM
moTzlcSaJRdt0sVlC2uOnAJ29Qrxm0VD+KiH4pj08tKp4cgcqNTTot86HcO7q7FT1eh48lbFHuAE
uqa+81F4aOn5fd8bbOtleDiHlPZEyvp/iW4pKxQgajwG2EZzLMO+dWwnQHcDU+waQGSuR8IzdeSh
1Q7dukDGna6qIG2hcixvaHwZoI6hy99gUw+3petMaVVRpnPFBTITr/R0UwJ5l3i9PcNyuprEcUPv
ClIlCqeeAGBjiHu6o74ePiVyeaV2ifixzcZGmA7wY6GAfoMaypDHu2YcyeMI+oXD/a9bZmEi4RpI
cXk6gLjH0qLDq7Y5gCrgU8qi93HTk5WwxDbI4o1v9hFVwhm7uAvPDQWLn1ugqpt02e+kcfXeq4Of
96diOVdNaJzL2kR6oxeeu2L6+irumYzN+zjr1xhVLd5mIuMSwDq5qIfwjDTdP1Oc+bsMYhv3f7zt
24Ynyzxpx0p0IFWfUazMmwz0D63aKHznmcA4PHNUFhCdfB+jLPuko9E9gUGsL3dITcyftk3BcGYB
XkwpHY2OrxrE/LskY2N69DrKV5bIZl/jXqZzDhkHAuhjXtDvr/YVIv1dqFUFeds2NS5mSLRq0Duh
bCjSJXUmhrSMn3yBFToxcFoGwFVDznHlWWybjeHWDUPbK0rRkFFqoFdGRvaTsTl5yOJVr7NsKRMq
Rzuf5HkaRWf0YHV7gsMKNMPDtrLkf5ByPhBlSNakPzISlGjPmHy6L9HDtnZkWJbHBMZR2ha1K6Pg
qVOue2IN4ZeoYekBleS1OMy2Pss2eHMqkYzmDfTbyHvodMICPTgAh9BZQwHbJrD8/c3XuyiYaZ9M
5D0mAKSlm1TzR6VbXezH0Yu+3nc52yDL1N4MIkEkkU7xHJ4hUI4zVcTVw+zpfNdH4Xy4P4RtlQyv
lnMfFHGune+68JIPdZ657+qobU7bvm74dKcinsR54nxHwO2cZxkCj1+tNXvYVsfw55QDnjbNLDwD
twuJGdnkO0Dnv7TeRmEkz0TCydbhg+gQf+Wt9yEh4EhEWWjj29AEwjFCSAa1SsgFFBzNv3KoJr3f
jlwwAXAVLwRUZJXzvR1y8aDyojmBhubzfcNauK49E/2WK9RrRE79d7jZcGHG72XlqoeEhR91IeQp
IeJKxiras4SdxtB96DV6SbICgc2cohlj9IbqWIt2Je63bAUTLOeCTEJ1QyZ+x9whO9wZ40Ool06p
fBV2aRti+fsbX+win9ZjHfPfU1F4dNf0w18spA3oSz20j95fVcsNZUqnQsghjPI2Fb9VKwq+037y
DTdTdEjo7D97q5wVtmEMnxd9oHkEedHzxBnEUXwwOoEiK62T6+ygsrptLobrJyJsgzar6lsXJt6O
Mya/TVy5euc4aBfO2n7eJkfkucY50MRlMfbzQJ+Ii1hQALyxA2OMu3KEvUKD/5AeNgFzCcE12NWu
f6ZJGBbQN3UDkqKVLOpzHDixztg34qZNLp/adGrapzSukikDYUcI/MihjKgYXlgTi3Laua2GXMwx
4cHAVhzxz+e3a4LtsrAMVOSL5HdRcKhgaVWqazgX6Ypj2T5vhPYq7GgtuaJPEIuZ2oPKxtZD1xPp
NuV7XBNe10ggiFyvpE9R6ERVteOtmuUXiLBqHu5mDp3XFTPaJrL4wlv3dcNA+KSiT40IRjCLhfqQ
o0/i/l63fdw4GwBTApkuOsqf2Fw+o8V1OKPIuYavs318+fubX666lvWii2tgeZzQ21NsqOohE5GX
P9//9X9OmrimJiudIwq1iGFpA0Nm6eNSmutyN/kwDfxZxj66gOWcl7uw3ihs78bG2aAYaeZ24t7f
ARpITi0pgsfNXUJubJwHvjdXfhuja2rqVKr/ilMO4tNZ1S1/vL9gNosYsb0sqriaBCE3ldEGxBCR
BNlJ5cltLQSuCapT0LGcXNAI3gIIse7cEuo+reP5h0DrcsWv/3ybuSayDml21Fb6yLv1aPpG3qQO
SbCvnba7ECdfE0l5zTL89+h0TWRdKIPBR/TtFrsRjOjpF6RT6uQI6zey3vGYefLaDQLKfd/BoDTq
4AgIi3SLB1INQ4sHgWxr9xEpeZnsKSQ8/xYjlfyQ8j6cvxJvcPyn1Ct6D4HlULTPhE4tIHpQQ5D4
PEqwSD9BtaAuhd6nLQTlZhRF2jZ9UiktGND0UntooAhI0k7DqYtoyU66q7VzWpg1/ZXN8ufL1jXZ
7HQCJsNF0PHJRZEB2Udnn9fqc86975W3TVsLHef/PiJY1BcSmBA000qq99GsT51GV4u3hMSbtnxk
HEI5pE3yMUgA9SpjRX91PUWnu8jSsFo5hCw+ZaL9WJBDEIX1/Q2P/lAeQTBSTY/DqMeV7JHt+8aR
w8UA3j+IADx1s0LTgdbT4f8QuNm+bhw5RaiUTqJJ/pjz4evQgy2mjYo1CQvbDjKOG/AstvMAKran
xJvZBbSpAWhXouwiaXF0mlWkuGUYE9bXoxmOVbXT/x3UTRUf59bR8W6auT8Ue+yvKP5Iiai/bdpP
JsKPZxG8IXT9J5IE3vTAY97l+1o4lVopZFgEmlwT0+eySeHGAhPYToZa8gaUm0WDa2wSDQSKD74/
Q+UM9KzayR95XKqRnFyIeaX0zIK+ZeopQvWD5Qe4b1ZwkJNkeXTaNvnFAm9udAJymCQpJV5+M3tO
ekDqAsiF7Ld93DgLwjzwdSMEh87e9KIC3EylixG2fdw4BjqiqGTSFZemhEJZByGxHeAfKyazOJEJ
BkQhizu0buOznnFSJh5oWpANX4MT275uHABT6bZlxBh7kh3otxCHzzut6crpZblOQ8P/OVUViylr
LosaYDK65LTIO7XNqgi07dcbZ4AjPJqU2iN/d+kAPrepygNyjlk4zNs6I10T9kdnGQ8BEjZn0vQv
EGrMj1FCn8FqskaZYlkjE/ZHfOE5yPuhtZ2CQ0vm+gcXiMKDoHu5vzltAyz16zduJUUVj1VJygvL
uvToevyLEjIApmxN4cdiBGb4berlWd+jMfIyacc7uG0NzqJ4rdfB9nHDb0lSEDGBdf4CUQwwlTB3
fOx1uFbDt63NMuqbtcn7jirJC/K3nMC01BXBxyiInW+t9taAWrYRjKQCU+kg5ybMLt0IfDMe/XhP
tO4Qq11L9dZBDCcmiscCTfkJcmYDmDBxHyJtMeK2xUNyd38X2exguDKrk1jVIeUXHXfNoYNQw37G
pt32ccONE4HksKdHeZGI8Y9UIDuFfr9f9z9usYCJxJtcPTudmNKLIijDRSlwYBQYIEjqgizh/hCW
xTHReDLqq4ah+/HCaogNSm/6p66DbRhq18ThET8Afy3YCy6v9VwCEeudEmG/Hwr3n/s/37ZChgO7
fuvMDMxfF8igfCMe+0KYmsBAssrXahtg+fsbN5ug01NUvWouU1HxHZjS0BzPoZZVSOzU+3OwmcDw
ZNHRsMjLor40ArgSXmIIlYBKadvXDS/OWQPk7xTmFwiTf3xd/ZGisLTt4+TfqyPAQzEOblBe3Emf
GJ1RHc6aNe0I29IbfquyuVbuVImLorncKY4oOSnAuu05w7ZEo2vC76B02HngrSkvXYsSg4jmD/Ww
So9msauJrhOzEArtuPUFwgwA9PuqPMxsG2G4a0LruoQ7vEyxOFoVLe5e3O4L1a+/HED3bWtZfhNP
18WFDtOmFzj+hx+ppvS0XI0jvHxl89gGMHy3m8Qc+OWYXaIMQTM6Elyqk0MPJqPj/RnYDLAM/MZ3
U0nqOtUSTKZe2h3yEPjithy/3v+47dcbXhshog19NWJ5JhzLUZRO+7kD6h105GsJd9vvN1yX5U0r
pMPFhUcAz6eQmSnTrfGDSUeXohFTOxHMSwr1wtAlsNfh8LVdbsf7C2T79Yb7ImkORaesaS6sgsSg
EmCBbMEL/+P+123Lb9y7Td5BFqx3sosaoxNZDh1gqx6K9e1v+fkmbi6KFMq0yWLfCqWOfQMPw/nT
CXa8PwHb95fc7ZvNCc25ucUTA9/X8gZNO7Kvp9VXnWV1TNRcLuK2cpy+uqTT8INy9x+ob/SHyl9l
x7T9esN3CejxoGxb4t7lDbgSUOJv3WwbU73rL7N6szSKaNCUDrS4UJ/M/i6lVTN898HlTLYx9bom
rVwy8KpTCkezr2tnH7Iw/TT2SOLdN61t9Q2/TaFXE0VFKC4imMsD09Hp1b/wIHjeNoBx7bqxTAkK
KfWFeYgLJTbShdbRe7A3r+3OxY5/yPOaWDkde+PYeAABgwsj3U0aGJcIuOrT0jhWqrZbATzbVsrw
YjALuI474omBPm190Lz/Qfvh5K8ze/wZ6eyaaLkcVA89jh5xgcjfO6UBSnGXm2xyAS0s+Ay+Y0+K
4XDfLBanIIZLyyLq8YCPYJZ0+Nx4esY7Y7VqaVkqEywnc9X7hUMwk+WpukiEs6UumrBqUzOAa4Ll
OuX3pNGsumgHxCGvl0G8UQXcNVnkGoi5B1Ec8wtFCm+HqjEy93jOb1v3xR5vz4swKPAKa8pL5DL/
4oZV/G6INioau6aCaoISRFCpBALm/pC/LnxKfbb31Rr5hW3bGN6skpjqbOLyoibEiVL1zWNfJu1h
2+IY17AAsRRKZxG/JKCdTSfoA2QSSvL3P27blIb/NnMSgCs8rcAVP817SIx8BDun3K2r1lgGMCFx
YIhPYp7FeEFy4KVEjb539BTJnUfENkSTawLj3CmbY44YBcsPEvrXkzrERO4vkMW2JipuGvKcT2Ai
R5J/kvvXMwH32LdtHzcu4bSu56FKyuoylcPx1bQeWw2ebSu//P2NU7l+CKbljDQX4rX5TuTjdJj8
/nPPV6VcLHeMSQ0nQIUZgfYROzMNsmcChqETlDmdRRXyXd/0+TYHMAnikiCABvKwhCkFmumSduZf
w2q1lu8Fr/REf7grX+sVb1Yq0tmAUAvPDHeM5E9gEJr6s8K9+U0tmldHAr6J32gkL6oTAWP2Y9ej
hyjZzWyOIJMrdAs1qSGCRBo7krEusx3QAPUxV1ibXZFXyNYSHXNy6PIs945IVhLxwZvlWF+kbmr+
GKWKRwKpbzLR9JjjF0fiO7ifq5HvuxC89Tte4SeeNJpiyUH6Y5btiUvz7ETDtPgLGhY9JFGDfq5P
shHkfUOoeE9a2Vw6dBDrJ404+4wOpHzci8wpjnEY1Fc8P4cfrsyy+Zgms/fLbVT2KSSu/6EZE+8w
xcR/njI5Q1UyyT+nQ+U+Kl8IjEZUvNcQwPmoqsJxd06dFz8oLcFSHDmCHwUko05a8NlFmhfYP2/S
4WNUDfo0yED8zQRnZ+jQRsMDSM4WVb4ujv7hbQmkHQNtLwwM6ta/FPS0sWJZguY5kUBPsZMUAPkZ
KQUQgLRNdZbBPP5kaaq+4yHEPinQOJ0g9a6OKGTDBowJ9KpNUL/dRVUL+ZyULQ9gVJk/AUeePtGl
nA+uVYEGVqCA+30ZV8zfdUWiv6RZlZ4I8ecexTavfMoSVFaTqHPGQwPlSIQ5ORl2qf//OPu2Jjlx
NdtfRIQAIcQrkJeqrJvrYrv8QrjabgGSACEEiF8/K/echz45Xa4d9ebp2JMFQt99fWvhu9NYNbvN
sOYUjZhW5yTuUooNoNHtiTE2zaGw038RA8ECB9myYY/NBf9jxJYNAzBINkgAAYVFg2GCd7QD5FTQ
JTTrDck2LCm7ap3u+8HzKxahBNNTFkelTKVxB7ty+gKiCeVKwaQ7EapSCoQTmH+OJuvp977zWGQW
8xrSfRVo9y3DKYRHFOeAys3E259kUkOS86AO+UlbZl+ky4JX1JWi5GM19KeOrWO5xEv9qu0U/hZh
uIpr08itK1VvaFLGPRhmboATwcSTWOxstkmQkb1QXXJcWSB/SWPcq9u0uIfujMbi0rB2O9WrYA/u
B3FVA3r/0mNfCpztYYi8YlkSdQymGVfVtRvn+calD6+tiPmt9YTGX8iGwfdDI2c2XgG1GPqjEVX1
uw/C8/Q7m0B3FRlue3D3wFk0awaEDDftcptm6BMVY1/xO0MmPEsAmpQ+bz1wZKUfU+OLSGLkUvgt
qx+spiEoSKdowhIOmdO/uu0/e+GmtrQE8YIheTV5OVyRBigQAMun6papjUqA3cQW5VEtp2lnBgw8
S+oX4JtsKFW6a5OKd7cBhcLmXogGts1tHfprVzPyorBtaXeRhDsoJunx70atACaE3EV4DAPjfSTW
1PpL64WusFHlOmiCjpBwL9Ak7O1RM8hTP9IVNyhZQOIM5ReAFrO5QuO2QWoIcmnZ8u5tCWC2BUfV
OspiaiCafgzToapvIY4QOqS+02hLWyWxeCQJA8kWFjFFnbsxTGSpUefqQg/ThM9WWRCCgPNtSXdp
tqbdLsNsdzywaMJZ8GQEIUxVpUQc+FaH6gChhLEHioyqQ9waG+XYCIuOG5ghh31gknQEoqYbyAEP
OxmbQ7hP07moKKuiu0brJi1AYix8nsax7F68GvSkC+faZMuZmhK6c/EWdoXErmXmSkKaqbtbEt2g
zI0qdk0z54anJkZjLF/0sk5HRZYhvFn9OiR1HsxJCyx3OnlIT3InorV0Ogqiv4QR7QoUh3duzJkU
XfadZX2HGoQEoHX6LuH05hsBiVwHgGvL+NVaA5Pkd0k6J2zOtyhcgx9otiIWw8zZstz0YQgdd9Fs
Kz2BXrcn626ZQbsw5xGOf94HGzQ+fkrMD+ZfUqjaXKO/3/ZRvgTtomzugd92iBpOsCcSQyFspz0Z
62OzeQUBFTnK7YqGm9e7SLfWFXWaDeF+DkPLC229ZSUoHxf2Ch0XeyeXLdu+yNkALImCS9pcDunm
Cj0HZt0lcLBLYaNGmRLwKjE/sDrVXWEbX7GrcE7pdkvA5l/0gkZiT8NhO9QprsFPqL26+WrJvHF7
VDwVWC1J3QLdOmHX6aS7NbblpKY4HXKsZI7kIQQluf/ajkq7Q0Yz2ay7TFeDfUgFN+CTc2M8I7YG
Q0VOgCKN2d91Euj4oapExv4mjAfhzwaK2nq/VBnCYrplzXwAAxNbroJah90GO5Lb+NuLLBUv6DbJ
ZQ84h/DYoG2bJedetO7Z0qh+xmjLk5cp03Mb5plrI9uhhgaesClY47IkbxLJ5Am1hEmx7S3UtBRa
hnp5rsJFd8fGYt1kLRcFuCpgoKsBj86kWVb/FJlGAEmXqiEFcKhR+iLXpVI7sGfD6CsvguFA5mQk
eQO3OJS+n9Qz8CY8we6KrNmxHcEUX7qsXeODgGPxt4tp+/EmDRPwC+PGqivZh2YY0Nfkrj2CaAVl
JqHwfAUgF6YrI+6tKHBLTHQ1NJSanXfhvNwyR6CMCx6VwD8C0dgOV5av4c+I2YSBKXlSanzZ2nax
pwi0BlsZzDOeJJHxBmGpHmtyN0pysezYyJExFaSZKwg84MJCyj1fRXt2YfFgKc+FXSa5woOAYX2v
3Jxtp4T79q2GimJy0MBm2V24zgoxdK1ns2PNutlXNoVpdgtZB5W90WzIwqXULWSVTq6FZOF+jG2l
jjPtNNlzBo7Dn4aFW7Zz02ZTWkDDY/DjTrJeL9dqibPl755M8c2cdi68rXCpxRUDjv4VR7g28aGp
4ile94YC5hfnqGOSlR9kP27plwZMaOZblHZKfpGECv+1agPUISXlInD3fFFdV2LJMhpQV02Bye4l
dBD6GxCRjPLRAM2W7aKOJ66CsXbteiA6rHpXMEgSb1gH1HLE8w7bqH5DZMsAqtzXg29eKVo75sHX
io65C9i0/OCeIbtgSaZDgWek6XzwDYvlk0A5be4Y6wQ92TViEbTTtBvMG1Zjpr8SAZTpgxa6Bswm
BCPysuvDCdxeplYJVBnBLUD8sWKDy0q7nR2paRyNrtZ5BJeBicWaHRXFlGFv1qnP7lwTcRD5yLUj
/opJ4K8hONanqCjVuvjvVZiOC8hsgdvWIL5c5/RtUtuEIFEPvZjANpUlkDMlrXZ839dVcqK8o8GR
tmrlpVe9DXd6A3lKGVVhjTjAwIKMlTcw/hRNhPUYhQiD/cB5lmLHCe3oEznThN6ZuF+XrBRj378B
15jVV7Gm6tFWc93faMzDGXRc4iU5uWVV/hpqKJr36Jg1mMqjD1iNvxSAV6bQkQ3G+zCI4+rHYAlu
p2X1uOxCLkEiEGWDel6TObkVQd3Pfd4PyH1OU+0RdNegjbK7wIrktMQD1UcHoFu0jzJ0puuyWnSb
6dxjQAZHI6WS0uWrl5RP4FaJ13jfEOfpDG06kOHXpRhaTV+pWbrwZZvrANg5rKu0D1SAS/RkcGjJ
V8tmqNHm8dZVdSGHCHnS0kXpdoAn9iRPe4l9QdLaDE8XpYFgR/DZhsHPJTCWX6dYY7tevcHwLlcj
FEwLCKNJhCYXrabihekqiGxgi4jQfCPjmryg0oyr/dRuEdml4MD+ofk4iJ8cPCWgOfVIA0rPfdeN
ORQC12dIcTXmQeuxnn/rJh7538vAdPMlVHOic1Da8/YmszVTRZ9MYt01IKiq98htrX5lDU3qHRY3
FfkdUcD8SsTATdxGKrboNdsqru9Eiy+U87UbxytvIyCuok5v6VMUxnx843Xcjru4copeUTr4ac9V
79eC9lCRvI2Smi2/pcFhl+lonNmpbp3ng+kX3bxYnsZibyADYksCnW/7jQ8IPscgrJEIsWQeUXyA
vIiOe8MbZKIHSqf1xzgiBr+JWcWC5XPNWbNHmj+J58VldHiMUz1tp0yNFns4akJGgleq6FOChJ/A
ea0B0hLiK1cdljBtnqoNaeN9EzGYFFVgY//uxMQNx3psHze7zjf8t1hCoAUjg22gws/Kjy6PKOqn
PcjJE/fcGASbQrTTwG8ynPsm8rZDQYHe3lIfYl8P9iaWm+l29RyTIgwSxMfcZH7cdhQue8ujal7i
w5JlQhdy6lCbkmRcXDGutm4Qc7dZl8y2SLUckpWwtElkxCnpWxDh9bVcyFUCcOwvHXJ8HxAKBXIX
LKMP88V3SPFGZPTbbkuy4ZveoE5/cCiMT2RYkCQCdr/B5uCEyJXE9kd4UxHHX3w7wCuCAkBNBVd6
0CeGInwvOgolARRF9g1UMJQeZWizUeaIgPTrDGrB+W6dmPqWkXSov9V1Ej+mMx971CC9u2nrNapO
YTiybT+ldJYHLQQ8xKLTrKD1GVSjofo27uk8nFtnc9Zj2oRfLYw/c9p5zIiAjhkJqg0so2SkJG5J
HzlnQu4qZVL6gKQBFk1ojcBMV5sCKqVa/BuMhABoFZwyvn3xfdhIOPAxKTNRpVOZrXXWPYMdLPna
xxMKlb6jCAQ0jOZgL9JovuNbzHyJZ2yeZGrsTx/S/sHNZGD36PpJddcDrPoN8dPZ7wt32MlMocr2
JDtD+wPyYzF+0QFUou76bUixsDk3YBmqO5BDnCGMIzxyV8WokzCe3W4hT9QuRxIKyILPnm1BaSwM
2FC1oOdXNWFR4Rr2pVy3rtvJBqHv+zSwvrvvK4aWhkNpxe+gsUV2JJB+zDXW5GvINHvgUGnK2bdo
BJrjDUaX2WKhQ3wjh7i9DbJo5TuIoEfBDlYG69w64IT+E835bgzW5Xelz1Gimgzo5hjiM2QMgrVu
yh58IEHpqAVRD4DO7lfVnEVS0SeG5jEXY8hzLcgw4ll61eudmKHlvuMhKijXxw702UvUhzoXIbQE
Hi2qN15s8abi/QqW0u9kPrd3YuphVVFg1RXpzsdAvLD+NGXEXDkyt3NedRKpbRXHs91DhX4yO8B9
61cJconfCLPSlFjMxVAaxQkKL9XB/f6AZsYkd2k6LzD0JJN5jOTqqkcx0hTovtBxRzIy8b0NJlwn
O6yIVJA4scleArN89pNh/bwlPnBoX8hAIdUgG1ideg567aJp1prvPcwR1rha2CTwx9VvsICuiwVx
qcWVq0e8VpKeiY2WQKOqG3FX8e90QBrdDWN8UyEJOmWNxUKGXCD2ljlhcIvCQN9jD21LC+mn9p6p
JK2uqyCaTEl1AnNCXgxNIhGP7K1PSOvQqtebykeVwm1megvn4wI6yvBgEFh2EBsNUaPM2gTIcxUu
JV2dxYNAQD7KfYaOnQC7jC6mkNgxV8BJ6UM1hPP3pY5xT6JxWPVzv4ICrBScQvJAMFKhg2T4mt4u
Hm2aZ8NGdgPahrG9bmqFpS7XzEh+IbyCcNVMaC/pyKPd13Fgf6LUs2tpq7bUS3+WuuLYvuSoua6C
SjmKKtOiMQRsQ9jl57v81SOVLCNNUFiAaMdeu7llhwwopdezlZxAVBfdZTE6PDnQLqDZVXwZVdkH
0RYUFPjZNwI837rjum66Uw8OJVFgG8beUTKCUgsElVihl5XAnUBaGNkrWg+xKSCKjtDSO+jp6AWn
sVq93SKpj6qyk0v9TUSz+Cpbox6QHZ4jSWbli4TE3hH6kPPDxtCCNQGdE2QFdUBOEnXvsGMolq7Z
2qTjqUOYRdiq4lmB4yXokDT3IyLzDUDm8S2Yq9yz0Vs35LVv1C+V+vE3TCVtb2o/g3jP+tqcvwKS
OrGupEZJ6sVXN0ztm6lm9ySFgYA4m4Llp+ngM/Op5vreBmabsTZDRcFDrJ9gHBNFYKjmenuIsiXF
rkeN6SeoE/QTs+jE6nrMvhL0Pq7nrMYXgTxVdRTo0qFvIkO/6wgoUEsok64/lA1aJD+9SreiERUI
dqEkcw5yriX3bE7rIO8aYh8ZZjY3YD5fB0THuLmj0FBpyk2ebyXDcvcuAw9Hdx2jBEMbhS8/63UA
WyWv0BGew6kvcWHY72motrkUlNtdS6GwDDqpeCiq2sJXAMuG9grDmuVxIHAV3Mb47bVmA2SAWqTR
WeXNVpBIoue1+WyRiAJBXSwZQVNQYhPir6Xh8x3BnHvfz7DpsHNRAe+ZsGLVoj/wMElOsM/lRQ0C
encyZJvOE7RCv0LW3j7GNbPXTTYjge8UmUo/afmDT6v+7X2z/T2uS/uToGWHRA2OqpBVBJOqAM66
+c//fPPr+oNncn3TS4POvqfLYdgWcYWDT49zatySs7EN3sDE3z/2UdaWywKvVHrWoGdAPVK1socQ
cLdzq9R32AWuBdYKbHfN6YQuqu2y5fcw1MEPcA64k0BJ3QH9h+UzuhL6Al06PA9se7b5UrvxO6tX
QwpsHrTYTNImfUzMPF+jMGHf0CqQ1y5IyVe8RHJo2nT9KxpGfUewxVbnBIzYzx59yugobVb9pCiL
Vd6oUT1L2vVfaEXG79XSw2sgxzmHwTiSfdl4HsvciDXNboRS7bYW6JbBGLd6CNqyD1Ey5gYeeoLY
a6T6fCVYLD1u84Z+pfVu+wX/VB3GOI1ogQmFOzUpFiYG3Jf6nmg+8Vs9yx5JDFF8xuQNPe4u69Wj
igY2noxj429HmCj6IQGzKKugLZlHmLR8R6sFlz9MK5TxZwbAB8gYGfkCYiX2BW56fohTqs/hOUJK
CZJ/9EyDzGDtPKP8lKXE/ULbffo6DE1cozuZpAe1LQRNsD7EYc7o+hXVjMRqWHytD6A6EPzAsRt/
hY1dW5Wagdg950NNTsHYNKwkHJuP6CaDVQiCqziO9LytVckNVegyxu3BTxkP9koDKJBH6Mb4fYwu
01MaNHGQzyuCTDmNK6Z3W4Z4hv9MHoOOZLzAKgMOfKEyu2sBpbIl6EfWJ9xpuUc0mK486ADAas0r
9Nk6SMzBXfeonngS+LmgRAwoZKr2R4opQYy7w8ULg5DHVSdBwQayb2nAgZDiI6Em07eIwMMEdFyY
PRh+5jnR85QUNVwvMoAAFHRRtCyPM+nnYwOm7QPiNN2HTYYFGcM4OFGjDV5PsXp6Bk0HsKxrPASP
BPjZI5qLaPDCo8Z/o7c+vZLZIR1ceYi+q53FdhhAUTEAH7bAFY6D8fABK9MxeE4lX9Ab0MstOrBm
H/qMY197PfeLQcBvjuscIOsXijZPXQ8pzwJwj/beovdZTBwVL9jex+KcIVxBHXNO0BgLkp8wrr+5
sbCCaOBc71SCgH7gPqh3IzLi4NC5DEeqg5S/VFWLry3A8SlyyFerCv8/g7gnIgW0AwsD5Di0toVm
doa+X1sTtPfSjD9j+QmC7Rl1hzoM5QuhhGZlT4x6xDtvf4PiIhDY/xToVocOhoSpWXzvRoMEgCLQ
4C6wyP/dJ4t9BOqju0o04kFVR/xvx4T6xTq1PJ4zkiO+AnBXaZAdmaqDxwCqTsONoBoJqwiyYXxM
I9aPwJWtfrdxyJ6jz4w8ugNKokjWPthTU8HzMEIGk4OzG1DVMRA4NAhrJU8+wmhkNJi6Od/rvVo6
9rNTSfQFdxntBxU0GG/h0R8zo9E8beIM635tgOzU2xmL+9OqkqUky1yVg1oRiuPE4BP3IhNfWc0w
U+IYwdzzJm5OtdP0V5U2wY9IT+KeRxb9k5RADeRlJW08HxM7Qac9qtADrsDs+oBZdP0bJoSVthi5
5TizsLoSPbpCX3SI1g0ooqOK5Ak0hKMHGvTupNGYncogPF8Ua7Z2POikQ7bVL1DxNn3awntGkWwx
OErgYryx5D4DH/S878PR7rsxsdep6qBzimRjSq9Q66KjQYJw+NY3wVzvgF5KkQfO5mma1/SoIomC
IlwtuclGFvLjoEFk7ANcTDKQluXEaZedF5ek/DHOlF9lvEFBJQ0hEHZpGX12zg+vazsy7MBm2N8O
RxS3hdSDeeo40KCZAdv6mkN3N5vLijFy3QXYgPQg2HqTQKq8iYROW7naqH7c0EYeDhJMDjuaYcL3
tKFgv8f0ozog+sIlcGhJ2hPIAtPpGpF5ua/t0u0q9PN77AXwoCoFlCyznAIPw3LIS42qaCYatgWU
k/iwIyz0v+YlG79gITnaccv6H73t63mnkVntCCrcR2DD+R1DunNL+6YHaT5xSdmhxulRj0Uo7SG/
q++3uanjsjXBdko3iSg2jBUmZSaBRKQR6HVm4WTWYozi6Es0NOMuAkH4k10HSJpZfS7MYfk9lk4T
FGpRUMsf83oOe6qxaBei6cV+yp42dxum43GJKCZFyaCq+Jdoka8G0KgYd1mdyK+YvqC6EHOL3HdN
Ie/QoBZcdkDsyD2r++BN9c5OuwwQwC0fRAIUQ7/M8c3G0TzNExGvbB+Kmh36WG2/RoL7fgzA9tDm
JgQtJnQ7aZgHKRRw9hzB/c6A/07uIj8hSUJMQStCd7o9ctm236OA9X9BoFGPBTRgxL4aY0NKX/Wp
O7l1G16lw/+NnKm5+8+UFIlW/dxjbQ1BFFjZAJn/fJc2bPgWCfQr6ozbI6S6oFW5UKaOuGoo9s59
eiwpyS56GzPI4ZZrOqd2r9ZGNrs6xQZp3qCswXo05d8DXsX0OM9xL486SVABBODKPasmV2ASG7o6
ah6DikaYy2DehL3KAZQQufFhDbemySPVUDrMAVVVj/OGh4sDdB7zKWEYP8yh3H5B0kwt99FWkUfS
hvobQa36lKSp/ToEA3d5nfI6AO60Dba8OccfjL7VzsKfqJLY1R0wtLEvC+nMYUwGTBegwIZ/Bsi2
1bD6VzpHYX3bC4y8cttM/koDzPEjwkd+jJXHxJeKuD/NK6J92awQwkFGieE+Ouj4jCaZ7wYkwAYg
v/8MAuTab/EP0cJjg8q3dX8jeTLiZ782Yj8xEgUH2YK8fA0a/9eymYnuehnOVZtbxulxmk26IV/L
gu7NpvWPKnRddhAzHnjodfCIUn9DSeo1GhBmUfIciaodarHhm9h0gwCbOQymTTrrJ98k9hjatn5F
e9o8wZ2IHwMLMRHFnK3+DSIe1AU2bVVcNBgX3vdTR0qHQpu+YmTvrzFq74M8DeMZcuuxhRZToADT
UXm1MvnCBTFHXVk069gSLMvRtiFYB2pULbmdsXB/7H2E0AcaAlOK1ZrhaAcwxpSrA6kgmtpZA1pu
ywBeyQRZ72eQKstbDZ2s9jmok3A5YBCqHmktDH+qfYCBoXah+iZbhQuJpBgMQcsUTOQUgaItKTEm
im5VU9P2Kt3myn3HT4TTMfap2DCXIYBqkKRS/Gs6deuvLpVdEQysFbuqXzBlympSZXfoxERdkU0u
+tZtG1GvPVpH/TEb2q0pA79hdgyT7pcD6ib0Y9Ahb8RdRhX8CapOjP6z2oO7PR823MYHAC3cawLF
BcAE0aSl7gNY+nt4rwu0XUQ65gfnxP9uPJ1lgI5bsMWfhDJdwO24HHsWxlV/LdEo35vt7IXqFK72
g99/B/N1SWAVVWqozvQK/4v6bWKTFCaankJPyQc7H++czyWFldPJMhs0c677GCC7kwfogaCNAThR
97kvcElj1SOSchRg/bUPsBF2fgVw/Hwk9/ve418g7hpq1kBTHBBtm3sENpv/F0jNM0z4X3Bkl9KN
yP6aDPUOcGQJGPQiU3cTYtgaHqI67jWW5tYa2VyKGqSLG8o+h1C8ZKgizYqUf+UauFlwri09G4pU
faQP+d6FukDCV6EFOKztxTUCAyuAQHuFz3mYIEj6OQDqpXIjQ4kXRdiYu8a6KPsCBjO/AyNx/HdQ
ZR+Jib33DhcmjfnAHGOUiDVekMHnSPRfWTQm/w0dxHu36sKsoYlzHrelMAqKQveFBXNLv4TB1n+w
o/qvQEsQSmX/P5QzMhoS4WMangiER+MjwdRVhwB7edRIHSQ7PDRu/AYw4p9hqf96YPhzFzB49MlR
wKaA2iN3uvfnfTG3tY//xWLde3/gYi2cLIFLKAuCK+rB/LHQukMOad5AFew++QoXdg4qMKFYooDk
x6Cjh5JJ0xWzcNnN2vbq+c/H9K9fHcd0frt/wEYpcnIhe6Guo2xl19wqpNErc6n7wDTe++rnv/uP
3xcS8z42UXS0kiCn+LwFWQSAMgYNcUSRz2xw4C0uLLxHQmz8CvC6CQegWWIGeOWDX9CLS8vNojL5
CMf+3ke/QMkLp6GCsOr+msBNIrfqXsFYATP8cKHvve9xYef9FCdrHQoE12qD+z3v0mgd//7zx37v
6S9MHHPmOjRBBz8FFD6qWpAqr+vPdvxwV/A/DJb/J3qg+3Rh5IbK2NCqmxE9xA+RNPc0eRaa/A0Y
wRNwnq/C1EeIvP3cIN36qXe6ZJxiswjBL461iybr5/K8AayBSzzO8DYfmOE7n4RfGLp0IQCik56x
g1chBYlSibZ1LUh0/PMbvPf7F2ZOKsUwgAzPPINu5wL71kfdB2H1nQ/Oz//9H9aHCUsVmrGNT97y
6AFah+N8IhjyoEk8Jego/fkF3rHxSxInHtVdvbZxdJJ1SPYAPYkEk69oGdcvkxl6cP2npB8+2st7
750ubB1yekkXgSrw5GOsBEjR118qpIfjVM2fIYzBJb4wclM1IA+ZRlziqIoLD2vMazW9/fmwzpbw
bxZyYeAMZW0wJM107bIRdBNraSP+SwTx45KJI4VKIFo81+qTshR4mQubB17FW0/76XrJlMIclA5F
oD4iPnjn6l5yOwFFWW2Z9dO15Vg/NmiulUp+uHr/nje5ZHNytWsXljbuGkMn9Mn79hdGvU/nw3K1
nNEV1V+BjDymvDt046eKJzBHXpg7HV0MpFqE5hZXE7bxQZgCmMFHskfnX/mXz59eGDt6SlkXVCte
aVvuKgciNdEhczCpuUVVCo3ID/c//zWRx3tc2L5eB6dEgvc4cwc57ECDvMDt9GyuzqJ4K+qe1Aev
f77U792D83//h59hmGaTYAina9r4F4PdknLynyMkx4tcGDyGw00aN5275ivYWCI3vqkYewV/fvJ3
vEl6YeuCsCoAiNtdyxRycMATFZUNRbFWH+5jvvcXLgxe0CnLgsn4G0rOKUMLRi7vwB+Utuim/Pkl
3nHA6YWNEwt/ZTqQp5oM1IQ81RiMahwVdXep/hxDCMkumZxYGygo/ab4KzBEDsRZGVJ0Mv/8Cu/c
oP/D4gQwWg94p73WlD2zsB0LzKw/RQKAJ78waQncHFM0ttdL3WDJg2df449znne+7yV7U79U7RwH
HNFPQbQMa9cVsAV9kyu5footF89/YcoGpNDOGG+vhZJp2VcYdZ8Tqc+d/IXtNjboMARS07WoobOH
zvtr8PES/XuHc2G7HIKfjGaQRnXoIJhYVbuzSB2Eyc3hc09/Yb9Lzf/f6Tve/OrhK4o6/rAAe+9S
XpruGY9TdTVcaLaqG9AgvVqZ0Q/O/b2juTDas0acUxtmYVWMuFYvGOcJuLZPcrGS7JK3yaRdN1Qe
F1Ns6tmSwV9Vg/4ahqn9XJ50ydpEgMi1C1f2mmxnYTUGTONw/sSf+rKXtE3gHgqwUiORWzjxg6EO
LjBesB+4/Xe+7KVw4siytA2Yan5Dugbwjprc274yn3zy8xf/RzQEnJ5t5xbxqe9x+cEJCAL2HFA/
+vznk3nn5lxKJxIO/knKfHzSdT8W+swT7z2omlZf//rcX7gwW4phTDp2Jj6RzdK2AGn8YgqZgKUA
ACUIrRZ//jPvfYUL4/XKCxBYLdHJSUCdADZ6/S8We9/78Qvj5YDUkA7jW4FpMFFXQDZhUQXTTqwy
/Pnpw/Mv/Usul1xY8Mi4mac5woBa1vXjOhiZt+DfPSsXbLZWaCg3R6UVL7DPZjB/Qrw38/KB+3jn
9S55nRK58lRCRVMALm2n5bTxtm2wfoa29u8/v987qeoluROfgzGwdYoDTMJUXakk+DXGw9ek2ViB
3brvOo4+YGt/J3+5JHmaFbSqeiAQgZ5wnBT11Kl8wljniujkhgBQ8cGZvWM49CL5FmSUzIWhA6ri
jCY0nbpWPHyBDKzf//nM3vsqF6ZP52oO10jhLyBSDIUD73QJgPinmM5IRs9/9h+eBfzgk1+x4CLy
UWCTqQHKZEfG8FNzEfz8hdlj+RCI/Yni6cW4vpja+XJq3Udn897pX1g74JBghVwT/Hqm3W1dY8WF
9P5uRf9m97nTvzD5FtpRi8hABZFDwygedwZ7wdMjNo+wzP5B4HjvJS5sXgcYTTQtAEy5pOwqCTEf
hLaK2q1RFHwurF5yPk124mloJvyJCsR2x3Yj5sko7N39+ZDeeYNLscSOYgGaYDpRgyRsphD9CcDL
HwXJ7y0EfOnPf+MdM7hkflI82DgWgtI6n8Lp+yptcFsLoIQ+9+sXZuz6eZwCOuLX0ar55dogOcSi
4588n/O5/cPGegB+gRrj+HXg6NO8q5EgWC0BQRAoIv6Hsytpjhtnlr+IEeACELz2KnVbtizvc2F4
xj1cQBIEN5D89S+pd5ExRvMLXnToCAHEUkChKivT3ThDhiXHGlk2VNugNoCOxfjO6Rl99meI0W6b
IsOS26QEtiesOQbhAk7GgfDblSkFLmNb+97vk8R73nAtfQ+bqB3YMZ242i2lsSsXgm3/GIY8VT6q
SFBJDOhXCm4CosVnhC03ydJDl8Kw4ahVKHolIT7er7yfgKeUB+hgrRG9WuzLJHsSFJXTZVPj2wMF
hceEgL8qS5rH5UJb8Tws02NSPI1IBNbAL2Pz1M0M6LoLQaR4Bhpx0+KaJE+ITpFM+csBFM5wK7OY
g5UYlDQrX2+bINN8SSOdLnHjX6koUXCBAr1d0TuAEacAEtwfga0L04b7FoJ/Po1/FRMY50I3zk/h
JPNzACD9NgszpRF9BRh03xNYmNcWz7XvU1RyjPmKp2JbYcN+VTaBcddrsIl8wt+VRY+aqtmJVqbH
4tl5hvX6oIxERU2P1hd/taTtU9IG195B1ELP1blk7rbXuWfYcdLNfdQlryc1qMWBixrTM2sBi9+2
zIYhg3a/IIJMuMo8cIa9I3mBGpUwlSfarpHHW3aSSf3Evc5xRdVrEJ7hMujj4C+CQpzd3HabxOOh
KsN/P0rDIB84Xwo+d0xiowJGKFCVGdf1y/1Jsmwlk/wp0SGE4gMS/wLxxGedo+AFxb7lFj1HfLxh
y5UYZpoBJIl7wIGPRRLA6XYe6uvXXNKloT+8sV514t7cxiD27QZZ1QGYrbMHmU67sq++EmgcFMr7
dn+CbF0sE/emC56EGjSGKcYA9Lw69En0DLav7ieQq95RK4duobbDXBk2HbQDB/vLhH6In4oDoifk
CNTAmvK8bZ0NowYFgasDtRwZbQOIyOSw/lgvTD/3Z8nWvGHKasl6U+TYLh7g2dMeQnzpD1RF6njl
TLK1b9iyNwGk3tYFPr/IYWBVrYuj6AEVuP/5Fjs2QWVAE7YAzEwBYlUNewZQUHwpRd35RwBhp2zb
cWfiyrIYPi5qJ/RFT0H7U4BXqd03bTWtbFTbGMLfN6pIwdHEW1T0ZKDpeqfb/runM+fk0E0Uhiit
NKxZ5B0SCHPpoYILZcFAwU57B5w8j9uWwLiUIabI0gKhildiSi6R9Ypp/94fwRC2rYNla7015Kge
hwov8AvCIkDqztD7ANoaJPU5S6dP9/uwbFNiGDEWM45QwTFcSoBCQXMUorofTHHbGjdMWIrOZ001
DZckZi+gAiCI7axpydk2j2G/vE+R+8jH+NTWPpi36oKfM5K/0ByE5ve/3nKOmoKGE2pB09710EOm
T5AvfKcQbvYoYhUpfbnfxXIn/vc2AFXn7yss2TA7fosSK4DEs4fGEx9YUr+ryuG40EKoJjw187a8
CDcBZBTkb8rxMvTlyvzYdPwzCmhO98fx513ETXnCsAS1FGT3IOeYoEzpEBWg+VJiXLmU/7zUPDLM
GNXTCKWCYQyF0CyrdqiYfmDwWnbUX9NFXU6cP62Dacp9184dZBpS1EujkCYYHhxSnJQQLyCCe8xb
erw/T7aRGBbd0jr3OqkxEmdEVpbmINgTKmB7EGFsEj5A7s+w6KqshjrQ0vk18aW8vIbKQueoNSCw
bQSGSauy9mTQzItwZzmTY1zp9pwOrfOiQfdzf5Jsm8mwbGAQ/XJEyTsWo6bkSKMB6cG09FZ2k83m
jIu5LNoqJd6I5pUL/IAH3t8s+5iQ9AGFqhTUiSjuBk/EprGY+LFeNYVIOg+dJR4LvgCtMJ1Qs7tG
KG3ZtyZYDNdlBoqrwfkVjKOzA3VjfwI+Sp11or+QtPGeXbzl7o/E1pVxWVOIm1IyR1h41MeQL6/8
/F2SjgeUtnr7YVAS5Cm6XjEUW2+GyfsMujhTsejDzlP+EEzJXykTYJzJX0YPTGWk3hSb5CagLE2G
TmupRLIjktwgjTQAEb4xbMhNIBmZyjHFH7TegQZ3H81xvXeDtafcn+8n/h8pwCIOwo46KeQeGUjJ
uhIwviCFqBASAQqaDAK1S/fX3mKRJoAM1AdBAFLO5Jb00PdNBU4rsEU5yAJua9+w+GxsuRJt4F5E
mn9QHgi4oZ+zJsloObFMwBiYVfy2yZP0hihcfK77Mkd6i7NTpHS4zcpN2FhGUP4D9tDhojVvLzFP
5/e1Rgbw/uxYBmCixmIncFDWMaY3UDYNe7C90MNUQ7GloWuyJ5Yj8T8QMUV6359wUiHFR79Vub+P
5fB+9oefkQo/d7T66pbB7f5oLHvJBIzNobcEalhyA4WMesSJm32SfpWuOFS21pc5fOMyg4GtjlF+
CgtWdUZUAo6YZK6j3Rw7EdsUrufh0vebPsBWy0AtM5ALqrOvugPN6oiSy22mYILD4J4NbZ1ME5QD
53kfFB1iQQxBy22T7/3+6WpQHBzHCGsjK9CfdRhln5wE5dz3W7dtVMOMeRE6YJnyQHiHZHXxDpxg
QDnK0EcBs8sWwplt3RgXeJ+DUzMNqvzWQvx0n2lximmEEuDR3RZQ5yYyjOSRTmTVVbf/10gCi9YR
lbTV4f73W/aoCQ0joBqFq9nnN9VAmQo140jmt6ic39a6cU9zl4AA0yfVDWwUBepY/ekjkG7ViqNv
WWITHNamINnyculeSpJ4hyV2FUOVeNT9WljGcqmZ0DBP+LrpEi5u3RzzXYMgzbVhwZXF7vAcgaR4
LUppG4hhxAyESHWghHtJWmwiFKtCx3EGBX6j1zCkth4MPzxwlUZ0zCGX3puqI0rc54fE9y80AtXG
/aW29WBYsyMH8GGERXGTefzUReB6BVHbv5AWKY/3O7DtVMOgJwbqGdBnyhseLfJn2U2+OocTCuxX
2rcNwLBkUChxmkAb+VbGEIHIJOwM9YsxiEdUuc3BM0Fj4MUGkeXYgq9TyvM8NvHxf8hq+Mta/uHd
aCLGhFs03syC8SIBeJYnXyJBn+8KP0D51C4RqB+4gE9Xzy8oWgCdzE4PC5ulD8LyBoS5bgY246Ob
dK2gICXidYl/yrIEuj8DyOzVz6EX9fyeIn+ObDlKwQH4ZCX5noD3AGXlRUn9+uBGXun8yGZwWnl9
4bzkRFXiO7jfOhdVPXAH07MnwGELXA2Y1igHFbIbUbIroQdUf14obvpoVzYdKEO7JgrdleCYZeuY
aLepn8Yimhv3kpXFCxuB1m4r/WXTtjTBbmA8HiM5teLWOhEYK4IhAAVZnqcsXYlbWfYlXX5/c8P3
Wd6CB0ZWt6zo6T6LXO8ZbOXTrpMtXdmXti6M8wcU5BAidyoXEhY9O04+XXiq3KB+wubYmPjk1DiC
aAcO9GQiw23mNAZpfPwVJJTZyuljW2Hj9AFv6MAkBbFY32vwzALPWI0oh7u/xLbpMU6ehU6fVEPp
vqZJlI/KLgZmvjzM154crwmvP5mucfb44MgjJbhpwLCJTfRRZdEzSUdyyovuSSUZ8J8wloOvwOMx
0Bo8f2pOHkGOMIMOLv1QlRgvGRxQ44JYxC3YwR/oS1sM08WlEGTeNAsmJg6krDPHRhxuI6RydvUI
nmMvHRIoBaTZCjLBMtEmKC5mfjNIpy9vAeoFwH3BdjmBqnToI5y9bRCGQzK609jUUNi7FX6ZgC8e
Z48zp+wytOFaFxanwcTB8RKaA04h5a0fivFKk+pKHY9fQ7BnQagCcIj7I7Hs+MA4FjiwdqFM4D0j
ZPAcL89UcF1vjBSZUDhwutTQTxmGGwgqUD9DS6jJe9sEVwk3kXBB0wXDEJH+Bkabeh90KGTM8wp0
g3zbeRYYpwHoN5RDeNzfal/7QCiM7wvIgO6nqt/4jg+MIyEuA5CTKw+OLQqJvzhV6H2LyhTnvxMU
ADPdX2JL3CkwTgUuULIN0Rh5EzFSpyyGMGQ6leyCnDZow1j3KRpBpXa/L8t2MnFxgcN7kriqvI1B
w681sHdkDxcLog3b2l9e+29usXhIKPUgMnJrJqh0gi0xHf+Z89pfqZGynBwmJo40kZ9Df6W6ja5/
TdO4OFVV9Cv1cE/e/35bB4u1v/n+wJMVIMBFdRNZ/CuIIG7GBpBwbw5FmIqI2UACKFi35S3ntDpT
8EM8JgP0MO5/vm15l9/ffL4LVRIBAa/yBjKiEESdQ3UcoYpyuN/6kiH6w/X16pG+ab2NoeQApsfp
wonG5VUDOw98ZdmA8i1/AXvg4zB/Bl/0ysveNhbDuqcU5cd91TW3DMTauzrL/qpa//P9kdjaNuy6
JaEAUwOWmVbVS+iLX5yFv+43bdtBhjVn3IdUPIj0biEEO16Boaxs3XMxrJY/WnowwXGIaiBF2GTN
rYR8AbjHkcIemgwU5dPP+0OwXG0mNC6RqpngEDY3MmQf0j54obp7DwbRbw7dpJRHuAmP41xClSfz
1M0PoSLugZwIbw268V4zBRCRQIWswzj3N8/1vG9MRNPHOZnUp/vTY5v/5fc3ZjCiHjSIEqpu2aCz
A9j1vkZhANGqOFmDoVgMzcTFASvlVjVug5uTOg+4474XRfsA3+Wpb/uHmcpfo9/9D/gsizV4hss+
z3XNphiaXCLMxw9zjTqoncp0na441rb2DUtm4Doa5dSrm4za+tji/twL1+ErR7atdcOWwftbz7xJ
JM4JMBQG2KcCFO8oidn49YZBQzsAvG5xXt0krhoPNGU7KsEJdn8vWT7ehMYpqJdCxKKbLlmxaO1k
zlfVgGr0fuOWjWqi4kAENudIBFa3GSTBUGBxULuji38QdA9WerB9vuFnd20lBcSu1G0UnXyIZ/HS
QKth2wVg4uKSRQ5AqgEv4hHVCH0UVWcnh9rQ/cmxfbphxXhAjgTkY+oGvbjq7zGvomLn9wisb2t+
6fbNIaFzlpO8aaobBC6+9GnRX1s3d7YFOkwU3AS1pND3xu6Gmm5vF/ZCnqOucTbOjPf7p0P3s0um
NFS3yaU33QVQelsD0Fhc3dcqsDezohw1hRBUVDcwS//og/qypMBbMnwMZf0snGxl59i6MUyWgPa/
wz2sbqBNTvYsDb6JovtOWAM8uRg+QtzruGmVTUScmns6DtB1ynag5/0FfUVQWNaDBrvjtvYNd5qn
iFQ6oEU+CR+0qJx25ORnYADc1rphvV7Z9FE4hfUNoWhybdqifJJp4B62tW640mOmiKY9LW7wout2
N7Ae+k8k77YB7bhJstaLELIKkPG48RaEiE8l0ay9QntFfNz2/YYFxzOkKWsZhycQpLZHJtP+vE76
YdmhJgROs3kYW3fyrqwCi1BWnGJwcGSi+ZuF7r7W5LxtDIYp524hoQXktLciC8HdriPUSe/ltJDj
buvAuHx5AFkxWSmoJU3BTXThL0SW19KSFuoSboLhZDgMs0fx9XSQf3UeJX+LPISiWIdaQE7pfM0h
1nJmzs9BS3Hy8+SvLYMKTYScW4yQcaFw8KLQ8U4xZJQe+6b/cr/xPzvXoKj+/XSVFHoXUcnELZMA
P46gGd6BRA9MPAn54Eb5GkfKn+/+0ETHLSKkgwgzXG+lDKD8F9wUFDUO4KX3Vpbe1oNh3w6EZscO
SoG3Eiqb+T4Ereclml2n24V53a/kvS31waHJrZZPM638JECJ7gDBR+dcV03Lv4w9l+w7sKq1OA09
Horzt1oV0DfbISoXewX8nLoBl3JShwgSv4wOaNXXqKZs4zbOBW9MBORHkAmAbBqDulD0RHjf7p1h
7WCz7RD/9x0CBn3w40MK5iZA0cK/hC0AsvE+BAtB9j1JkEOPxVTpz/e3o200xgmhHB0AlyanS9yC
CSoBPTek+cDVxKqv9ztYpuW/QYMwMk+IaWQ+xFTw0iOFu8+zITm6oHy737htqoyLvgSvxKIg1iIt
77sLjzNINg/A1o/iIJR0yaGLEu/v+31ZBmLC6jjCNFU04qhTBNAnlafYXnJbegliG7+veQUJljby
h+7mNF0Lpg9oQpUn6EK0znHb1xt3vSpV7k1uhXWugevWsf7CQH+8chT8+TaDAtPvX48cIB8LBv1S
PbHHyS330h1wbbLPKg2fR8gsrfRj2awmcg6QXJfW4Lw8LbIJJzCndnsSjAxZivTX/Wmy9bAs/hsH
FQUgfpxIGp1Kqd8rFxRJbZt/rsZ87Wlv20WGcU/AGgyRGlyQq8uv7Ywqjc2vydDEzKG8BIdgiK9P
6o6fS7dt39NyNZ5v+3TDkgVgyZMc+XQF41rzDl61fEFysl1xVSymbELmhMNy3Y1zdBJ1VUO+I/Ph
uQcpMN1jCYRpv3ZkWPaqiZsrZYTHDe0mUMZ0MTS/PN190FGQfmtZxNRu8ieIKqRePv1zf0dZxmUi
6VjMJxX3oGxNIKVwLVkKoag6d+K/SDn4oN9n9crWtSyPCahTkoDAJPHdq4enSMz0vK866BbcH4Wt
ccPCW+YGIBzogitvHXcHV/5r3ITP29pebPGNzTE9QuJ0cuPTRFzvAUzh+RlSJT/vN24xaBM4J5KM
ZGnJ6kswVD2ST/7sXHXVQGfLL8Lydr8T2+yYRg1B6jFCXuskZhdy7hmyXNA6Wpt72xC83+dnanXv
1kDQQX22hEqqS68THLsT+Ntftn2+Ydgx5Bh03NZxBnY7OFmIxOZD/m1UtG/XuIJsVmBe1FkW1NXQ
k2upNPQqaJ4dkYodFuWqeOePUAHfNBQTRQfattgvOo+feAPqEDUX/Ymm0dqT1rISJooOFPxu6Dfx
dJW592+WgNqDsOBYjADP3P98WwfLofXGFCD82MWhyiEDj4jpHpJqLzqGb7nZGzOxdJnj13Aky+Aa
N44+ewOq0pNmDdJr+/rl9zdfX3cQk+9zn0M4PRxR6lBBprOoQMrFho358JAtJvimD6cFT2lRQ71l
B7bw50ELFPuCtW9l/i3blBmGHEOQD2QAKjmXmj8nA5CkcGR4kB8hpna6v8SWs4IZ1oxC8QYKP51z
4hmq0SFd2kA2K/IhuratfcOYA7x1oCrZ9O8UBK8O0JV+AfB5zQGzXJ7MMOM4cbIacdP+HUTT6ycm
gTf3imUjocAgAekj1EDDjXSGcFt+X2riZXGUphOK39ICftIIMBcQZM3fm+bJhNER2gnIFdVoHch8
/uiD8WY/9skaZ7fFFkwsGgcDEKQ5SijaZeN0gmAwdNK8jr4HG0R73DYC4072ijr3uybwr8xrcXSP
0Iqp5rUHie37DVtmWdx3eUniE4QXOvHEAtU3R66rwn1PRg01yftjsHVjmHMQT5SEEJK6qFRBIAkA
IM2TXR3UK/GDP2fSQhONxuI4TaBuglXWqoZmigtse9BNP/u8+Vvr4GWZsBrEEEAHrcSeXwkg/vDg
pYaBA6cDXY86ma9eDLVeoCvzZuggTRdDctKJM8hw88SH0h1Ee6Z/ynaG8FzbT+Bdl5RC6A16ZgX5
1LsQOrr5cUjpcSi6cfpAIneWv+BnQD5M9IuLLOsORAHlHFUxKO2VGg9FodPiaWjYsI18IqTGaVI6
CrEXkcZ4cWEHMyi7H2A0awwdttU3jhMJaUTfm8Ps3BMlEZ/swwBl2QfQw7sFcMVglvn3/jazHLom
qC2GeiCkgRzn1Mvwc5uwx0UM5X7TliPRBLMBk0ddDtWfM4f4zLGFOA7iuKE86BzAxLLBI8mX81p1
tm0chn+Q+Hg+MGjanVRXsDMkwuTnqFB6mx9oQtoyN+Z0TCLnNEmoCpYRrg1nlZTfstYmkC2Iuszr
NcW9N0DtyQvlj1d+XdWu5ZZsc2McJbqZa6gGYY3LrKMHleP9GCTBSn2obZUNxwCqal3azaFzWuo3
Ef97l+gA5evFj9gpD2M+rBwetkkyzg6VQsZydOEcEGC290HG3rEl17xQH93frbZJMuw5c0YOveS0
usLtmA6iBNdrjBjN/cZtX2+Ys2hagrNVO6e2i3/pKnKh7Oj/BV3bbdkGFPH87hFwRiBOO4RQyGwh
sB1reK9Aa61cFZavNznddDMltZuUzikWCMyLYfyYODOyDaNcQXhb5t4Er2kI9KLUJCqv8cLjEziQ
4S17sfZ0sLVueAO8pQOofFR55RJYWp6ASz6Z8s/3V3Zp5A932n9Qa8JxCh9qWyftj1+W0BhxOBia
6WHRvrjfhe37l9/fOPZZmHjKT0Jx7n1wve4Eo1H2paZCBxun3zBhzVOQoWldXglUC3ekrYLdUuWz
7esNwxWhRwByGcordGzkmWQdOaYoEtvWuGG0PZL8XJEawnMZSrj+ThoKydzE2ZbtMpnceNq4PoRa
y2vQ5Pl7aBQ7jxSF0IdN326C1RTlbVuGUOVVEXh2g7Jo3rnTkGxCAIcmUg1lefnMfb+8MlSz7XsX
MfkJxZFHl6xmIS3HgolUC9pYT3T0q3PrYtuUIYQsNBRjO4ga7+5PkcVHNdFqmrZ1hhq35eKSX0EG
lDwA3cEhzg4pAyCQw52bhu2D37No7zbNWjGI5UbzlvG+sTeondOuHUaJp657JrjNoKZ5WkRAHLhH
DiAZ9wdnMWsTyiaLOda5nOUZZcpsX5J5OuIc/LGtccOkY5mQKnRRZAW9zU997el9w8a1WIDtyw2T
hvQ18nCjCwX0CaE87oa/IDy7DR4UmqRuJMHxNnlzeS3lJPcTlNaPvst/3Z8W25Y17mFPJpnjaFh0
Fmdy1zPcv17ohzuKCtkVs7Z0YeLWWg0NJC/kEnwxiAEkoq4h/9h/AtHxWpGIZX+a4DVWpUXBpkie
GZhRSABTgOjogn8MhD6kemN60mR2A1kG+D5KOV/KDg5RnOLcIPG07dlhIthKBRF05Yn50gbsRVZZ
t3PiZI2Ny7I/TVY3gSjSjIdtfdZ9/ATJYLnzu42ELqG7dPr2dPBSmnZwJM4shdYGGF++pvNqlNP2
5YbZtn0Dxm9QPz7qCHWw/QRihEKwtQImi6/iGnbLyg4CqjzKHmNev1N42/dD9VXU/MEN1TbSxNDE
sfGqGoXr6voMDdmveoSnK2dotobZNlGg8BUS82b+Ba1cUiYBFrfIP5AlI99s3jkmag3iwzFgoZG6
enXbnwSpIT2rhk/3Dx/L9Jv8bSXkuLMpD5uL7olMznHWwpuL07bU1WNTJX3bPDq07voVZh3LXjJF
Qlk0zLIDHOPSi3HyHnDWcYTBhPDd4/3x2DpYxvlmJQAkhPM7hjUiOFW/Iwwys0AVft7WuHEJT6BH
jLPZwz6awaUjZhwOWzH2oakHCjVfrpgqm6seIcI0EfFSLrUs277csOEAWkkxCs3VVUY8OCWJm3xt
vKFYudhtm8i0Ye3xonbm5io1HJSJ4MGHcsyIlPtoeddvG4LhVgcJxKjHBjrnAk77uRwhtlSW3Vqd
ueX+MsFrgosYZch19rgcEQvPecs+Z0XzOCX+rSFr8dM/705IMv6+OxOfotShaZprO2EDQbo5+VB3
qxTSf77l2X+warPM6dCkDV41qJUXqOArlxpURFG/318CWwfL5L0xrmDosEuRPrsGnePBdxcJO5Mm
TX6l6Vg8buvDMOCgA/sv7pnsMZjj5CB5+mGhj1Asf7nf/p8XmpkINR4UVR9lIzyIoX3SAMXtNPEv
oEI6DmX01CVrsSHbUi+/v5mrKQi9BCmp5hoHih110MUfugLA/hWDti2FYdBeE4IQKeqbKwnkM3gm
u107Rl+HFHGE+/Nk+37DpjO83uIsqpqr4nDWK9RENVE+n7c1btiy7GUbjrGPs24AFFTEgAGDyCN3
1xBOto83XGqkwmkz+Hl7FblTVzvmpdmpmxXAjpu+3wSXQVio1yLu50smkS5SYfHCp2xaqbf+82nK
THBZGULsyu1gZWSkL7EOQS5JH8PiH2Th196wlt1j6nuqLBbZ1LnN1ZvlV4kU7buM4uXq69Vsl8XM
TIwZr103iTzaXHsgFVCr3H9aUicX5XsQ1amidwiQbPPumAkzE202AtE2wKJbkgNf3OyEgyz81ncB
MznamCpcpodWnZls8u5cZUnw7whCrLVYoG3BDVsWoJfpIf09XyYKxAjxh+99432Tc/TK+rxtxxrm
DLQ99Eg7P32MXxmFOm94HMpmTb/eYm/csGdIhnUA3M/poy7C4pwEgT743Rq+27aVDGPWoh5FpL30
sZz8byUEsnZwiR/asvve99i0s4hWwlOWjkysWdLJDoaR5k/IaH1NwuA6jeSsx+EL+G831+8xE2IG
yltQbPFanb2liKxk5MP6VrUNYfn9za0Th75sJtq0F8E8pnegp+XOXo95d/QaliXvJRj8r6E3u2sS
55aTxORqax2hW9yp2aPMnGzeT1r5+bGf3fa9nEjvbQpLARNpDMsRDahLuhZM3CBKAgKtfa4J2UYA
xEzQGcosujastfu4lAy+Ot3/g2a6xTRMtrYWlaENhWARJEgLhIRj5tTTPs2zbiUebFsAw7ADlzdT
BNqJR9DdqIPXhmTHUiIPXPI14RbbpjKsm+iBNBlp3ce4y39ltIWoRDsXM0iO63ZPKw0BezfMm+P9
k8o2IMPcmYyc3Bla71GPi5+/wMF6DU7UPAAB1/0uLGtiws7KEgp+QnfuI0+dIHmBCFQVnTPRbkQN
MRN5Vnqe6rgCUxJnTnaNUQRxpnO8rV6amdqeitEAtOJZ+siWaGQgoW8cOWtZQctlZELOWBm7RVzF
7JrROXnCOw6SXgkCkaVTsXddg5D9tjVYlv/NSUU6WYCuqkjx0HIb8iTZxG5igrLyl23tL2v/pn2e
d3MOnGd90U30FCtwpURgtzpsa9y4sR2RVyMZ5+CxaVFFe5gUIJG7qOnCn/fbf41+/TeDx/4DO4P/
RPoRSxzUgKhCPMEFS03SHpaXqQQIJguhfyMg+LLHif45oM2448S/DiT0V57btn1gGH3bz14+N9F0
0WEP5S8S7zXqMFnq3yhurPvDtNmhaeq5BwYwqfxH3tHhIxiV6PjgCK9xtnnSJiRtYpDMrnzaXb2m
QlirBfoKZbdT7KgALM589PvhmOtoLje+C0yUGk7gOYecM+rDG0AymK+8fejFXzfNlolRY2psdNC2
9Non7geRIshIJXIo2xpftsEbc5lk6lUaZF1Xf/BuA+/FTsji07a2DVPvmaiiZmroIwQ6wEIcoQ7E
jxCYu9+6ZaP+Rxo0Js4A4q3kEWxcDURrYh4dkWWqn3I9pOpx8241wWkTVARElHr0kbWlfJjG1BMP
VUdIdL4/EIs1mEg01xHK9WMIhO4QTh7ep2XVQY8t31afz/6DDSNNEo9LtrDQpG6+IPtQyo+D47uO
3LiHTHOGGqggSUyvynG53HmgXOX7HH7JNhEwCMn+vkljaJjkfek7D2Weo/YDApq7IY9+bZp+ExnW
9vlEmAtqzN3rSRsHAKP7YluGgJl6n6r1urpIvP7a1/q9kFn+PUWF3bdtn24YL3CfOskjiBzuEp2J
Qx8m7c6dt6VtmQkFAyegj3q9iD4mvZMcYoGQYkHKtcevZdcHy+9vDh498laVoNh/IOAv6HZxTauf
Xgdw7Lap8X9vflYVdVnXYGpm0aBaaaEHnCXZhvBjJqcZqR3VFm6G5htJguOI9PmZFludJJPQTEZ9
IWIlnQdQKc7vwUMb7BDfCFfga7apN+xVjBIzr5sEOomIhQZLOiMtoB1zf+aX0/0PLoyJ/iKT5kMT
49tJVMngwBt/IvtY5OqUrjKF2/rgv69uxkfa6rjQ4Bupc/19zkJgCnjlPEVKbrt1TRiYFwntqBlM
acgZgg7nFdYOmZptmXnmG6Yr49Llceqj+TaDkxfP8gqlSQIhALmCdbK83kwwmAJbXAhfmF3L0j1D
PGk/SUrAuc2f5gSeXd71K9kBW0eGJQu/cygvFH0gil4Xh5EvjupQXd2uOqy7QZb73qQ16ycpoGoQ
qUsSQRHKG04LsG0K5w95sNHT8o039eSzdprqMUJAYASACO+UNNk5TqtP903DYni+4VsjPKJU2wl9
RdS43ukeZp2nayV0tmUwrFrmoDhBqa2+KsFPyGK1OWCpgn0Oav7UjAApbRqDiRSbaDqxqPPbMzh/
RpQYojBss6tlAsWmUMuOQijhHJQ6j3ZThjjTsZvFWpWnZQFMlNgUoKyUJi19EEXe7CYgJ/6lCGBu
u45NhFjiNgnEaUJ1kR1ab3VwJT689fvzblleEwgmFPSqk6yCHnbgRQ/QkHtJYtBGL/qAYRtcuqjO
VnqyHK4mFqxvBgiTOLm+BqR+RlScH4QGaiIVk1rJ9dmWwbicvWlofSjqdGfV1e+mAo7F3KiNMWlT
8bMUDiSeZzd8VG307PWdepwd0a8cqra5MSx40e9wWZ2SRx7DJ0KxR66zXdV2mXzn06Cut93QnmHL
cV5Smac1JojSmxA0OaT4YZtrZILCeCYX7XYVA6LFpvrgxZCwfvD8Usdf7m9Vy/KamDBRTvEQFh19
yDJn4PvACT9S7jgbF9jEgkkQ3+WFF9CHZJqRP6xTr3wqXCQqt329cTNPJaVJw5Lm4s2ihDYTQizU
g6dxv3XLBjLhYHFfZOVUszDbvap4oHpjlDvWBN617shYryyx5a40cWFZpxD48FDPRCiKWgKKQlLG
5niXc4hJuPNG5BwzGc7AiwfFMpWLC3N6iorq7MMkqq371PvdyYv7siI0BmuzEEqXe9LULPriD6Xj
rSXTbRvVsGbOlQN8XoIqVQZKnx0f9MdXGu/7S21r3TBi3aJGvu4S9sCgfR6fq7hNzxBYYWsKX5at
ZOLDsgJb0/Ez9pBQ+HN9gAOCNeXXcEa1yKYRmCCxbNGLm90e2wi5SdHP/gFczmva2JYLzYSEKZb2
yZDl7NVtBN/cAHVv1kFvVRXN32B6mMO9M5F5LfX9mhb+w7vEVPzUEaKMHLK+D7qamnKnUMVW7MZx
YFBHiHRaHYC1nj/mdc35bkoUDbqdzgN9dGps8LNf8Ul/DJsx+LdS1FMHfCVgxnQepx/KrYh4H6OC
9EcCh8gHUeqs4CBNHv2UlV0pj6LOo/gBRTD5dy9jvHohtc/+lqC/rE4BuLN+IHCSvY9VlY47N3P9
HkqGXtc/O2Dp/8F0Fw77WcZTvutT5kc7AGVI+zTMqUyOWgIww3eMVYyyXUIrLzko1okMT8Y6baAo
UgBlDDR85gBY+YCxBOmHqYt64aMkW/dgWmcoRg7VkedjWX0O5l5FnxnhiOHoUoXZvgxm3u49aJ8p
bDCoy+77NkOcBz/ExQ48d8MzKPvwcymI/zILSI88o8QRnlulRN5/Vu7g8/eB8AEdclkfjx+mGdVl
P8LKCbMDQMng0feqsfP3Ia/Gv2UGilNdZepbmvIkveiSaUgI06op9l7sgBNtAPV+uS+doe8PM0+z
rIdaNRNfihCUY/ue89Q7FiR1+T4MyqBbKUyxmdvy+/9xdi3LcuLK9ouIEAIETOtdLu/jR9vttieE
u/scAQIECCHg6+/Cd7ItW0UEsx17IBVKZSqVWrnWq4JFJhbQgcSM3TJQ7L/PwGWTDZN400Zbom2u
CdY48moCSM3pniSK3Qp861Ehh2GnBHTNw1Sa/LTPo63MK4QoY+/3ht1WUYOkG4dTu1KQ7BvcCtjS
B0thKCt9FUDhHA1DycWwYF/mRaxYnYWBFuUUsZvQ4pOJGQ8PcVSTUxD3/VaO7YjYNhhwHjyQ/iQx
u4WEfykKoDAjL9yS9/69eSMbAyhCmS84bPS18Fj1pahD74UCgfs1SjuysUV/f+xHNhCQVnnZiMXE
N8PSWzaswZSmUegfcvAjRqrqvF35aZSuMf3VVs3GsgE/KIlvQoBnJvHi5dGwTZSYa6WsDExWcpyS
JYpvSYRmFNUD5FbIIjsPFCpAz7fqWij69TCIbDQgVPlSkKRjijCcPiceNWdl5oF8Iz0OuZUjfUIf
zCUXQUn+fj7j7/dWlFrenXRZFTPkX/+/ZGtze5hvsQC4xra8GnXg1AQBj6AVTEhwoiEoMXLTbZXf
Xfaw/XoMk0hlnL8hxojuEDLV/zVnoT6nETShny+Paw7LvTsoKkuucnwCYwBDSZmBqQL3W8CtdkHQ
8Qbx857tlm4ou7FPbrNCTZXhVYe+88AWl2+giBxGsLGBnOhcl8OU3lQv/yEz2kZjg46D58vjGnzd
x68cbvYkiyZFcPFPfWnyQ9FFIjqJfpqGD/tmsFxa17wIihid/T/SYJOHHz2G+tS+wS2PJhlb86Al
uYHcuiqOHUOv3LEEAG7jwdexe2woIPCGYR95BD9eZt6fdC1mrzA6UITuq2pHNhYQjRgqDSH6ff1R
OdIcpVSAY4bD7qJ/ZIu2ak3SCkQqBv0e0MgGt2l3kBRT7DOB5cQJmjCZ8al5zK160SmqOgjhw+n5
4K71t7w36yDNphrfPOqKfZNTOx5njqMt6AXfUuVznG028RwIbEmLl4v0XqyrQ4T5YFKZvZt5cyrz
Tfiqw89sKCDT0DmLIfJ4r3FdODCosR09cArss4GNAEQBraHal/qq45XwmmP0uJLvd9nAJpZTuPJ7
I7hM7qjdBYdMQyW3bph/qkBPuvH7HWa2QX+Sl53I28QHj3YeduaoGZ7YymuZaBqWl94Lxy29UJcd
1l/wKt4RLTvoemP7HwowVB8g1SHfNnhk2KjxuD5knfbV8EVQTag4zvINxOIVwHN1d+HocjiVMTok
n5vD9QXWmWwWv+3SJUzu0Fpn5x+tlylln/YNbjtzKgc0w3j5CzrAoxexZOmHtlyGXfCcKLa8mQJm
FuZphWiqB0igUzR5nGJvi3nHtTDWOUwlSi64s4b3HyS5MmD8NuZsIwN2DG4j/NZe3Syd0qA4zCz6
bwgVxnMFRrvTrmW34X0FOkUS1avwrpFCvCiZgIlyUGCm3De8dQQnEyVghfjx42nwBS3+3bGpjdrn
vDbAj6TtbLI8bVEXB4XwXNX6MMeKnttOz5d9H2B5rUKX/wiwTIvoiSkgs1wfUK778/ngDp+1KeWQ
P9MeHD7tnUbtG+iO+3+KZNbXka2Q1H1TWD7LZUEFSILaO9jYyQnFh/TATNkfpwop6fMpHMeYDfAz
nICxfAjbu/JBHaNJ1p8gj5Z9G6I+Og557X18Po/LESwfrmk8KzTitXfRte9NBg7HMtjMRl2msFxY
SOjLclq2d7mSmMgOdw4hwf3WpzuVkCMbwmeGqhPxVHKoPELzTq+vW4MZ910FbLie9IM5RgrK34jK
a44skjcUOHce8r/A9VId9zGl8DMQab5LhE4hTLYU+54wI1vhlAh/5oOAj4UUBE0z03/M/WZLjWPX
2OqmNUiGvF4O2J0pYV/ClA7/G2szlPvi5y+QvaJc8kL4BLFh1dSsQMA60M0Ci+vHW95LVFDRWGmM
LhtUJbLKi67tCG21XR5lw/SYrCOA0oO5OJDQ/x8HKuTj6NdsI3tzxAUbpRfGPoMOtFfdV7SGAFdG
hs3D++Rlm2/CtT6W1/Kao6zSdP29niIDkAZuqLnw+g3bOioqNkavq2QBqgNTvBRo4rx0o2LnAvni
IUxZewRWYDgBtxe9jMkmANTxPb8A9+LSM8USVndRyX8oEL/ndERz8HNrO+xh4/ayYNFmqFtsprob
omOiER94g16/Oh3+CDRuOM/ncX3EOv+rTBQSAcxbFnicDhtoVimaRfFB98u0Ualbc4ffFLpsEB8o
fJO4oqR4gZZ8dA9VvIbr91mY/6El9z6OxU51+cgG9PFlrCQBfeMdaUD5IrNJfobMBN2HO4lsmdLM
Yy26tIIKnIBBAjRlW7ztzRa1suNAs+F8JhvaGsRH1V1OS3A3dc/eF2mkPlEqt4jTXYa2DmR0Apmw
LUh1T7ziXSdx42grn1727SLLtaW36IA1fnVHf6p8C80s8Wbk+1BLkQ3omyu2oFRq9M0QFAw6HX0C
cn4rpXaEDZvOrY7SsiCkG68MTX4Q176LMXwIX3+AAPPdG7xDJbY6sx1GthF9WRngwbHS+jYvmn7p
AE6s1sQi/4r+bO+/zw3hmsNy56xTiLBjr4FNMJeszYdPQ5O8j6vNc8KxjWxUX8KhogS1LHHnZOpu
rALNQpehyeX5z3eNvv7/VTTCM964DMYb72zI1amG+Ol1XAkC941uHdASLJugso71vZAof4Rj154p
IH07R6c//3aZsqnroxkdiSgB1gH4GLexlK51sZxXp0HLh8EUuHuARrmosC6rqPfzZXEcNb8wu7Vt
a8ZpKO7zEtbZw0RpVWVAqE3ADxx17wlJjnypNpM8x5FgI/jQQqQG0CWa65pqSM7eriyBKq7f99DG
GQb9x/PPcqyZjeUrijDzWRrrG/XKZrjIAECRa2qI5n89n8CxbjaYDyTsfpsIAoOjtfPzj2ciBh3x
8zxF5L6gDX3fxrJhfZolJWmR2YATBMqVyDO6Uwrg/c7R10jyyuWQDauQLJm+6Ul7IYDS4FxFKS2f
N8zgiEg2ms8UjcJT/DTeu7IFXD3zxvkMmt3p5hNQgj23hGsOy7EBZs1yysr5/iP3Ex0KpoAy/Kuk
2nmpskF9KJXmWgXTeA3LwcPb/1QtzSmKid/tNIPl4WpktB6barzNgn3rVi7UfienbmSj+WSb8ZEk
8YB6Wknf/Ui8O9q9lDQjGwZw+JoN6dMgB+R9uYx33N3KgxnAQQgEc7Fz9PXsfrVFZd4ngMNE+P2G
599UD/rvNVQ83zuun24VvfDkVCZBFE33H/D0GeTAx7gbg11IU7R8/PzT0ZBbJnni6xvzfUgMyy5c
DsCH8j/3/XjLeUm2NCZc8vqWhMt33aTDMdf5zi1pg/jMItqgStV0F8L8RZk0B7wqb3SPO2KnDdzj
S1OrCgWEm/JWILRfZt4hJHN1DlrwYUfD2LENx3LEBpvnrQPHRSQKAdh+nBUPztPiP0mupkPQ7aSA
jGyaNyjTKK+GPsO9mEBXDbz7dRhAMrbPxFZqPet4Srqgne7dtL4IQXr2XHoopz0f3WEHG8OnU8EV
Sn/jXVfVx46y+MABbrpmU/cSQd97Azvj8DEbx5dFeIpoCm+5M5BBnji6WM5p2W6U3B3phI3jy8Ip
DyMoP9y6EV2egurjPJJ3oLq4Jhl/N4FK4/lSuT7CcmWdFxASVNWE1mj0uhEeIsZ1W49nrsEtR+ZV
W8VLwf0HKQA8iGd2gFT1lpFdg6//fxU/O7yC+kHu6Vu9otfAiU2O0aj+3rcs1tmrwCzWaRKOd96g
0+0KSfLMf0QcoOiNt3XXr6c///oCb9J5bCJzT9p6WY6clDo6obTZb6RxrvGtkxdNMIM/VrOB9+Kl
j9fTZ93uvRTYiC4KCplozDROFw79Ft4KdYm8zcvr7703tCFdpIFsRa6ouZNcdlep5uQFhDhg/fKz
8pQHmwIMv1+i8Bdc1xgXqiOjQQcyIOmaan6I2Vb71u8DNBgBf7av1E0cNOCDv6uQkwcddfFWD7hR
9svO0hAqfj9PQbtc+9QjuNyXkHsycUlOjZm/73GA0IZyicHPApTC8Nyt0QSwQLkeQkOUvETE+O2W
MoXL0rYLLxpyDuNg7mi4fcfy5P3a40br5k+PbMkyuYxsOTKoTtBmHgps1XHVV9OoAxIopWzkcGuu
9msdEJX7n01AoDhStuA+QQkwOoMIBdqDCNRTfEE56tNCs+MSN7sCdWhLiRrVm3bujL4nYqreCon6
gTFzsHN06zzGXpK1Mvl01y1IUPBaJy7gRNlCiTucwQZxkaBQvRdMw10mSXpcqRTBXTAcoyL+9Hy3
uiawcmk1AOKL/jl1R59s9Z5XAnItfcWgXzBsMSk69qpN8ma8fpKzIfxFevwbF+g6wA0kvbU6Nteh
6PTl+Ze4pln//+pUU6CC1D7c4E5AyXWXpc/+VEwnp6IE9r2V6ALayJHWLv/fbF0b3FWHQRblEQ4g
Abxv/Oh0ufyHtOOUHlDHKKujBNeSd6iTOjvLONXlBy+bUOd+/pUue1mOHzLRF5J35l43azeQgKp7
1tZ/Nl3dbHimawbL73lQyBha2Xjg5GH1KZmA5TBN3Z5HkYHC8PlXuGxleT8NWkrNiBhvZN2cskz/
IaFNfFFd8pLjbrfxJY4IZrPBIeXLwIshxzsaU/Rb8CqN42Fp+25fESC0IWAhSObmEAq894xBsasO
Og4G/K17qGOJfkV+ZcCu50bd6x7UjnIZ8+uPPBCil/xlASPjc0s4rG1DwHDpmgJKIlg7QcUSunKi
PwsvKU8ROqc3QqRrDvtEz+dcR8ui7kU6yrc0T9/PPjTNtpUuXBNYri8KhnaYlALjoTT/lrG0uUZj
Uh1HBkD+83VymWOd+lV0CcG34knwjN2hZVacs2TQl7oFWALcmMHR0GkfcjG0OeC6ksh0KpQCi8zg
HVWtkrMeVXXvW5AxP/8Ux9FrM8EJL+rirtXDvU5GeuyGpTplIU53NunlGCt2z7uen9P1X88ndPhh
bHm77GOvCdNK3cMA3X80pl9oMW41ebgMY6freIEYBGnMna/6LNLU1YGFMAwvfHOOxo6f932Edc7r
cDAZbdeSFtqXTgUBCVXEyy0wlOMrbJwYrcbWa2aqbwXKZi+0TdQNvU767ENU+n2A6+Cn51/hsL2N
GEumSRYi1fPDqPmgG/lYlSr5OH5uOn30pfiIDrD3z6dyWN1mh5uFR/MxGnAUD/wLqoHzMYi8fciN
0AaP4WVimdBbpu68F82BQxT5MKY74eEhs5y9kCKoMjmjRt3w+NLNcXRd+p3Xb2AXfw4lpCRBNXYF
ohVpqurQrbX7Ym2R2Lfu1vltiqzMChSP7zML1X+yyMfb61REt32jW75ct63fT2a93SQzzNph4ZtV
NOr56I5AzixnBuVwqOq8xMJzQELqEi8CWQtu9WnO/30+g2tXWm5cZB3xSr4sjwx00mIhy2FaaUie
D+74+TZIbJZjHY/5jMXB+keQXar6c12hbavKwb39fA7HB9hYMRbRzNeZP/14LctWSKPne1/3jW0d
1LMEUoJ0+XgXLdKyxPQMVAvxP/sGtw7pxASF1wo63kmMq0wfT8t5FmQrgLqWxXJZni09n+cOS/+j
dRqNzjmkCLfUGl2jr/9/dfoj8IekLLr5bnKoNUIoMD7MXfDf5wvjiP2R5bAoU6ICJ1d8PDVdeaSF
X17nRnnHjrDhC3pQ93W9hL8gxgrq8yQxmAjaKRx0miq+BdNOhHloQ8ZkLzlIrrAlEdc6aHR39Mu2
ZpPLtSy/VXMdgz6owW8HmQA7J2MAWagkx+6Pm3RXZTG0IWM1QDDov1oNIaU/nGjcI/KUqIE/t7Pj
E2x8GG1r1SBvmO9dF3+qQSwDNss0PzZqk0/WcTO1QWKynXw87KGwq1L+jYZcfs/6xlcnnVUJONkg
ZHADajle0DA9LegkSYMtKXvXt1nOTUKw8Wa8n68aL/lHYpLgOHvleBqjzZ4ehw/ayLGwGTKvF7TA
q9+Yfysor9Etj0V8bhzX6JaHJ4Q05VAtMwAIfnaCxHY+nINkoMv5+fgOJ7fhYtJTVSIaf76CO/Bd
0ha3lYGejWAOnLMtjXDXHPTnKDUnMmoDr8MKZSkA4mhM+pogb/kQivHDmOGP55+ynga/qX/YZHAd
BSFvo9L5WrRxfAhb8n0eA+9FhnXzpi1x7WrhoRtzOfLV0HJ7AZmwNAU/yBXUDO9W0tn1PYejNCjj
8LxqogzDVru7YyobVqaV789ewOar6sSZev67DroxK/O6LqJPa8Py0O/De4c2yCw0BSgB5mi+Zgm8
ZS6H4tSXZmPJHK5ow8pop8ScQz9vxYdmwVFlwUAvNY/70+Tz1mzc6R3+YvPF8SAdFfSBvLdhUvEL
VN3+i2x8HzYx/AVUVi7LEkLP9m0X4fUaZ/lfoEPZInp0bN/A8vSsAQM22KuC/EBA3BZGnwoNzLru
7itCcZnyjeYZhzPa9HA0EqNqdQANIolHtqSOHnIIH4XGS4bnZxsVLtcklsfTXsy9pzzs0Q7SH8X0
2UhzEm30dtstXIa2UvIZFOtTFEn/2gXsGytwTYkDAC6ehxLXXrXcW4Y+AFmy969J3aBzgxRpD2Je
vD9Hx8hL831YXfCR/RwYWYS0h0sgLQsIPtKafVraLW9z7CYbVRaWHWumLhhuqpxOoRCf1sfmMP27
SuuvMR03fNphBBtahg6OtpHT2N/qEW+SnQG1zsqg+9wIjqzBxpNBdsA3ClwAN1GbC4X8rFrYRybE
pShxCSjGD3XSPLxlvOybbt0Lr3JpntUe56qlwGTNAICtoL9M0qMMvK/ztLxbo22LyBvvfZCzEWdi
GnSfZLK8UR+dd1mR/xvTcuvG6rKMlbyzeDZT0PoIVW0afMwyHr/zwGOy4d+u0S3/1hqE7uFc1y9A
X36gfjz+lVZj+NdzQ/wA1/zmILfVRPmYKdH2ef3SCf9Ko1UxfMJr8Y82iQTmCPPyU6LQH4FSVH8y
yXCctPp7mid6m8bNx2RHDLDRaILSxYuRHL0IEfPPtND0mDU+8LhtE2xAQhxT2HA0NNFxkvHMeyvq
YTx2Zq1xJ+CsH0hcnp8vpiMS2xxzM4Q7WCpZ9QKxVHVAAziKnG0PiRgEe35a4gz8MPtmWiPRa/+J
07Rncc5fCqn/pmqZv6JuOJ+amn+bzDx/fT6LI67ZQLVORehw8Moa39OcOjGedYT3gGRC88wQoWAy
Mr5PuiW0KejCKCp0nqbiLfeX/FORoQfULCY45W3x7/OPcaR2NnINPK1TmXhTDZ01Wr4kBARX6Jeq
gktTGfaNj5380A9B9PBiMm7VaVx7zgoMhmvUycJEvK3zUV2FV5ZohK+jE0RA925rKzrwgbVxM1D+
ggolAY4HPGsJ8otDSvc+3dhQNu6hGJd7hXipBQpaYDiWR4WO+yuKLeUGT4nLc6wcgA6hMKSO8Dxc
DcmVi/iOmhMq7H2ZnduGfXq+BRzm+AXYFrUZaUkG6yuRXrpgUX/zPHwTlYCXPJ/B4TE2qE1PpEpT
v61eCEX1o0g9fQYMuVhjgX8EGCoIzk3Z6mTjGHUcDTbMbS77ySdgInupgwmoYyYF+MhGv2fJ9fn3
OOxi89MxxRP8aiZeeDF7uKXiWbZmKc2PfSXTNwHx/a3anWvlVpu9imjh1KeLgqu8gDIAswBqzqdP
Cq9tIBEMyuDFJ9Sju6CHoa1umsgy7fiQgaCwoNADAMNPcKx88fH5mrl2meX0XS0mfygL9OaJCPls
J9EOk8jpe9vvFMgIieX0U1kxdHmK+gYK+fuo5IR0MN560Xb9fivZr6ckBoFJg9UxvnxPRctRaQs/
tuHmae/atpa3FzyqIIoRgTKIo2sVSIbxGNRkC9z7+z0b2AA4ESs/r0AVcRN9/m2VLJT5eBHDCKHo
ra6t339AYGPfVM+58Oq4hYnzzP+u59Fjp3aIxb6nrcDGv0FdJc7mJKhubGTf/FC2B1Hmn5/vT9f6
rP9/5WnFNIE0CCQUN0r0mbLxJsriXdIkN0mT2/MpfmhN/5pVQo/h5zkEznNJcc6+FVDfA1EzyNKK
9m0WleKAvH869Giiy3X/UoJyDPjZLSKD32/dwOYzo0vTBnxYmUcLSDt/Wgl5ZNvGH1Ma/vf5l7ks
bzl3UraAwJRddZsrs95XQMTbVvvo/QMbDwcqHonXwBQ/Hwl3eUeild4WfMO+n275NQCa8eiVPxYn
W4q3EIWNrg3Zx4QR2ExmvFhyPUGrB6SvDL3JGoolAJFBOiOfOrOR9ToW3wbCQfwV9w/oLWJ9OihR
/bgh+NhFu9bHljoVlZ+XUF3D6GxYUXwC/OLb3XqOrWkD4JJa5VNCKEIGB0zsAEDPcpTFqI6t2VQC
c3i2rXNKfK+vG0jo4FZNq49Go9RURp9KgCvLagsr5LKB5dmQ1BmM8HJ8Ry2W+YCMEGfnuAUcd63S
Ouur2KRET3OKeIcvaJU5JBXO/3B9IBko+lie29k1h+XCNSRSFjRsYQ7GBFg2luxfsMxmJ51G7PJ8
CtciWedzp7yiqHiHKcQSRw/0wrJ7CwDMrqwssDFtaGEY0deeetewqT4VlB6TOPtTiujeAkT3/Atc
i2Qd0aqUVZ+YCl+gauATioaPZ7CpRacymbPTrjlsdFuo0iAa2rCBIXgW/1PnYdBdIacZmRP4iU23
z942uo0q1jcxy/EpGUPcU6n+KwH9738ioHY3ApNjtWyas8pvZe9VBbn4eXQLRn3su+bk51tgLcd2
sinOqsBkGrKv5NIxdaMKhTEvCeINK7gGX7/plcsldYjXrkBgeZIQUkS8ALNpWeT7+vSCX7BshOZ+
SLE0VEqU8QcPfXroItv54y1fDgfWiUbM80Un42Hqh6vMxUZF1GVTy4ezqo8yBcWV/EBDPHFJSv6n
xQjSMV70G9vGtfTWiexBcTIAxHK5NLw7LSE5Qm1749e7hrb8V9cCKB3Iql3qQFymSd3nbjg/d1vH
KWPD1OpgyJK+X5ZLIKert7xVqjrrojk0477fbuPTAE6jvalh1IipS+HH1y7eItNyLIuNRwsLJkoZ
dMulzIDdpF9TtqVs9KMa8puU10ajjXTIedLBmFN5Sc8gOj+AO/xNeeAnLzqajcTasSltUFqUgUQo
JXq5ZOnwMTLexyiILoHXbxT8XKZdl+1VLEiTDJATr18uZJLXiZgr6L/f5Ko+iL7euHu7vsDy2HaY
aJYruVwYC8KTBzrFYzuBDboR4VZv/O9LCQGzPLer6jTs8hRTSGhah0VZnKHtmZ1VkKgzUMjffFrx
jRc+14ayXBjicHleR9irYzGf2dgBzL4VHVzGsFw4HBMJOcl2uXRgzz4vU1Zd2xjPYbT3ssPEM7nh
z45PsAFreIAhhT8viKHLZxGM51SKjd2aYtv8xiVsmFoITrORVesBLxdePiSV+msBxqUjRNj4Ow7F
D7nSvUIi+l1eBWIDwePYYTbXmSxYnJDcw6wE4omoIfrvGCAw58Xf0k90bDCb7mxIZrDixuN8Qacs
Kq3cPzV9e2hIfDZ1+BGkABuZi8sy6xe+cscsH3mehdy/iLJsD4rz5TqWeJN7Hsddo6//fzX6IMKK
I7nD6TONX+fBfGHqj+cjO3auDWbDlawG/W0EC0RS/tV58cWf8GqVB5/qvN6gy3PNYTu5HhLcZkNI
cff82HjlBfKHhzScvzRpsZFmuxbI8u0kLY1fd/lykRm/kiT4MOTRhs+59qjl26QehKacYQfxzxUB
xyt5ExcbEdbxs20EG21nlFDLNd+VDTpAWW3ms48X3ee2/f0zSvALgK2JRD3OFb2u+CXwKX/MivFG
++EPAFjeBTp8U7bm9Hwqh4ltJFsMWTQKCrr5EhQiO3Q1OoUW/5yb9FzR6H/P53At1jr3KydAz0je
Y8QZBUJZ/AMl154eZqRO+1IZG68Gys4SZc6eXEAu+51HUCNYhsBsbCJHGLLJzdK+iqJkjucLqBd9
aKKH5ce5VF8HgZtz4YnxgMfHauemso7tsK4hVJ3m5JINvUcOtfSS4s3Cq6Hf2FcOj7DZzpjH8yoZ
hX8B+Zv/Rq6P80nPi7MfBfVGWHLZ2vJndOoFJZsIuaCI5B0gbJVcR2m2EkDX6JZLF1zNMskWrNDY
Zme6FNN30J9Ff+7apzYwTTTjrCJCKtyVTeK9JNlUIakBV/fz4R2rb4PRClBvpFGGpakJinddmzVX
nsb+Ycw2d6trinUXv/K0OfemFlIs5CKgbgFVy09Qnfyj6XZWN20sGtp9QHISKNwzu4S+Z0jF5mMz
Dps9lw7z2nA0zeo5wH0EZxpTxnRvFEiRsjvUM+N9dA+BjUljaHwGozjFBgrQjTWDG/G+MBCfPLfw
GtB+k4vZUDQDerna6BGjA3iscPRf/t/HOt4c/BH1qefTuJbJOpZNKdsa6rewsiDfV74lqE4V+67L
tlKpoUmKKz42qUCH5VH6UJiKCz1tjO7an5b/qsSY2tQ1Rq+AmOS++MRzJFx9u5NxILARaEvn5TXr
C/+ytHg2HavKO/c0yM/PV97x+20QWifqHoJTDHc3g1OfJmgKCel64ZnbfUx8gY1AK1RdFgD4k0tB
U3IPy0l9j3oq840t6tg7NgZNBkEE9kwvedB0Tv+Ush+7g6+C9P3zBXINvy7cqwAEgNtg2rJKH0qn
/ncaag5ds+3hXeu/TvtqeOIVHZCqZfwIfcP0m4EMurmUmpLpMvgUONZ9XxH8PI1m4C1KIxM/NGmp
voCYDWpqqmF0owTg+gzLgVHioiENyuQhZvZxlcw81rLoLn3YtRuZu2sG6xgmw5hms+jWiuBa4m9A
CdYNBbsHdb93CsuXgUTWSRzlyYMTnoPEDq06UZDoM7gM9/UCBzacrB560Gy1QXubfTRylO2bQvR/
j0v4mMqtVNuxYW04mRFJXmUTlJlrUdI/QhaDubhqAbzbtZNsyVIGUj/S1EXyKHpAIkO8EEUVZxt3
J4eRbegY7foSCvEkuGR4HZ3rhNyp1v+ZmiLeV3ixAWNmQrt93YTmkUWQg0gqFGUp9tL5+do4Tstf
wGJeYSZ/8oOLDlvoiCKWdn59AovXyyBktu/EsfnOCPr50Vua4MRhoJMnWR392Y89/U9T7uz2Cmyi
M9WZakgLHVxW2eQfxzFwwxvh2lHdsWFhxRBKPVZmfMwlwPOJB6IePSUXNEUvV+Kz4m5GlbyYcvzQ
q+TffXaxHNtUcyuRYtALNCnaQ1Freg7biVxM3+TXKC5jvmEbh+/ZUDE2oPrpVUlwMUL+I0IIQUNx
Z6tA6Rp8vVu/OioSycNhiPLpAdpc0X9UULji/BAIMGJsuJ9rBivZLuIwyLNcTI9w1BCNn7OWLcdq
7rckTRzubePCVFRp0QuzXFUtJTo/QNlDc3lp8cdzQ7smWP//aolIKsRooix+QF6JX2aKBDWcJUhO
vXaLK8Y1xbp2r6agqQLeM5bBheS6g4YZsCnVHCM5q+eNSqTLCvZZDbkakQkC0fLEg2lR+UzJo/Kr
vvnfvlWyDuuZjFOZog3yogM8UakMt4VEdPKR95vyja5Vsk5rjhZPv0ZzA07rEqLQo6gvgDN/yXEa
nfd9hOXTNI8DRhRuJjwJUQ2mS4jEzONRxg4+Wq68jXD1e2NQGxYm27hciEBiE7JGf81q1Op99Gt8
3/MR1EaEARk59SVixqNL2rcGb/If5r6PDkvlb9F6/t4Q1IaEyRgVnbpP4kdWsm9qhIhQJoU4LAFw
ss+/4feHHrUZ0VSoWdj3iKYkNB9WneXTipyLK/Mhn+iX53O4rLB+3SunK0yZorWgSh4AMWQ3syjv
ES+J2UgK1vD26yWX2vgv3xvAVkZxohLW9oeppZAIJoyeGhXgGS5p0mOOvG1j37o+xfLukBGKZ6Z6
ekCUdSrR7zp0IxhzZjbt3LGWd2ejaPqEVOYhij5qjwkezx9lBqDqxviuHWW5dghV1jES/P9TfYmz
+8Vfom/pshPniTvhz8aWcenHpF4vvCH9zpPFf5dBPP39853k+PU2GAwPn7j8xyiXJHP9NtPefBZp
MJ29pK12zmAd0zwdvIRDee8S9B4u08VkTqgc/pFxmW6cco4tZIPCOEuykEI1+KLn6Fsd5cGhHJtk
Y3+6Fmh181euxlg1zNUSxg9OgWA9Qj5YVuj/LrU59HoZop3fsE7/appumRLwLC1rZRIh8MgKyPv1
1U6eZ2prXM6dBr1tF0MiEtxU0cHQoStOYD3EfM/3kcsGlhvj4asuwrqPrmpMi+FcN56s/0lbErAt
0IEjriaWH0NTIE/mYkbkrgboozbs7byw96rwkoNXprtuc9TGhGVBytKxn7AsePqujipFdSzHu+fp
+Sq5NpPlymLyUAwTa/25a9HKOiuImNZcIOCtHAa75rDxYBwNOqiJZdAaXQE3WTdXJxXP1c3rNmnz
HaawsWBQKJxHiLbN13nw3xV99VFJDSGg4JHE/daGciyVDQbTHD05Is7Gh0Iz24kP0AH9IZk6ejuZ
56kNCDOt9EQYK/LgNau+hl3ojwcPsuD7FNlpbPm0HAuA/vwKvIYUrEGHuRmm4t2iSbf1Ruk4qOPV
GV8FDcL1EJK+xY1RoVMOvH9gOAtyeetYoM9lQKtbS5Lxr+f7ao3Xv8kKbK4zibavMukNeXQsCT4m
Ldr/dIAoRTJIbHM9sYOEGsQx8Id9tWSQmf38eTIzaMmbe9xexKDeE7SeYh50Oai82akLj4fQn+cA
vT4Y0kMveugcdAvobM5OgxjjjXDiMpDt734dy6FM2YN0ofwM5PUfrMTgfL3XzykYK/JxJ2qf2oCy
sI2mDu1qmGsCucdn1iA1vWXKB1AIATJR+/RbqY0rK2hABTg62QOdx+VhNo26Rhz8as93meMcsaFl
8yiMGRKPPVaxBkpa9qav8cL4fHBHTLHBZWQKcoi/S/YwwRCecdfuQWo+kMsY7Gxipja0zPwfZ9ey
LacNbL+ItYQAAdN+0Lb7+HXiJLYnrMSJhXgJEALE19+N7x0cK1ZzF9MeiNajSqWqXXuLrqujaQXb
crxVeHXUhOUpDoe9KbjWxzL5cFn9Fbcguwu8v9Aa13ivh4AfjKSYdYtTb22K1YfYs2wFeDGXPmrq
d8k4yn6nAO7aAcukaQlqmGDQUZbnUX3npZxezamgb6Oa7gGXXCtkWTQkA1hOeM3u6HSD1EFfESMu
pZ8khxLvlFk2rQoNdqymIndWTeWrZlmQZgyFLt9ORcL2kpqOSdhoMs1kDDcr2F0akZ6qDv4ing7S
S1EbUWZKqG8VaHK9q5nO/1KobwL0k6fkUMKG2tCxPAKjVMO96S5SBdCmnIG2M7tJZccRsmFj6zSb
Oe04Oo6h5HpSUC8+UxN8hYjTshOLu76w/f7iWk0iv2Al+mXv4VxUF0YhNplvN2rQBMmhAi9kl3/+
BMTCwXfc6Grr81FvVQfuv0iKY1TX1EaOacjogrBGRXexJMklnwb1u2kKc52RMtiJMl0H1DJkE2mo
8+YVujJAeCDVGuDNDpnbx37aNbhlwmE/jE1NxHxXbKz6k9RJqc9lP9WHqn80skwYMVGtRbNi9ZWM
3vTevJ6j4GBbKbWRYyRdgqTtwujeB546NchvXIO42tM3d6yNjRwDKBC8cFMS3SmSem9NOoqnJAqf
Dy28jRUT9UCCJeFYmA2TRoyqn6Z43qNecdhVuD0nXtgVX/t5obLdDr1Ga1hPOL+nqLOf/aU96Dht
qBgobAu0CjOExFL8QyvwKK1st7/eNQHbaoc075BKollYQYWWm1pm+RAQpMiGg/lVm9wspFE7pePW
7dTH1e80kXN5XidD9p5VjojUBogpEUpVDwUolDroYKN56K0sdP3FBONvAyliCG+VzY4bdZ1Uy4pl
PsSgGiPhncL/oflpXmnwOhZdKK7HTqtlxs3QTDpv6HpvwhlRFnjQY+9N4CW7HWKOGdhwsT4Jg3HJ
h/Cee3GscNf4ETvXEEH9eGgCNl6sCpWpS04Icp8i/QSZTP0Pggid7rhRx3G16cv8WogIyBJyX5WC
aDJvnmU/5ifaLod6PamNFushMZyYbvTvukmnz1BuYKdoicVeH7Jr+bd5vfAXfVuHCY38FZFWq/sL
7wCWvXRgQm6OXWI2VmyT5RjLpovuIVAaJgYrz6gONkhSGyomAhbVUuU4PDCpE1oBSzQBTtNHP62P
KcHj4fXzAsmCp8MI1g8kGNTanYAhAivixIrAP2Zh/8GK5WNQxd7k3xOF3LxEAvrUBkefY7Y6Zoiu
j6gwdXjX08aIsnj1kx/09en/8Zx0mIANFut5ErVx7eMTRS4/5Oua34iHEmsb827nELk+seVLXpxS
mVAGjt+KZkaA5seckEtZ6KWqpBCfC0FbcXAzbNwYK1oW9tG03JM6HPm7hgHJesJt16Y7GR5HWs9G
jiXCT9BZLZAPy/lXEXXsGibz8nXsBuS626r6/tjrORJJ1DLrBJ0yfRCiQJYE+TkEUdpswGhehdPH
H4UyCiLptd1rtHbtjnVls9pv0iqKw7vyk+6MXhr+x49m67Um/PfH83G4KWo9mlkxhiWUcIDEGiEv
0RQiv5bggng8uOv/WybOycyggeSZO/f4eK06QCjS0piLf7RyTG3usmYBlNiAzeIOWBc6V9OlOrMY
3IrLDNja41m4lsi6qXXII+7peL3zYJYfDaK/b+hZPgZBoDaIjIZeXQOjud7nNk5eJ0kk7nLKvwwJ
ZvL4/zt2wcaQ0QQSCL1Y/IwbvAjN2CfnH9icesHb8PEnHEtk48jyIkCkPZfrvW9kGD9BpIjpjyN0
fg6GYzaWjECJviGD9rMQhzP0gjADzk7tPPkdrsPGkYnI+JTWyXwz4SQuwhBz6Q14RgXIRu9Bkx/T
mQaHwc/OtqlRThwT4mc59GLQ29AJc/ZTM/z7eBNc+2yZMpWkMaxKsc85eyYbzHHC1p+9XeSVa5ct
c2ZeU5DVxy6HAaQvKhPP7zegxh/H/r4VcfejCtOuxjEFgFxlOan7bOLrXwCKRjvJL9f/twxZtPXK
PBDfZNhhc+pjk9ynvlp3bMBxM9hwMQNA9wDq2PweKv+7YdG/cw3t1VK/y8G2e1I0eDMKsDEfWiyb
ZAw0adBWLFZz7/y19y/pvBatOYWx7mPgG3SM9tDHH3LYhk0vxplsUhCKbIcKijpV42WsBjdkzaff
FrqLJXOt3fb1F2GICoE3Bko6v8tw+kyqb+CeSq7It15YzjJfwRaXZlfZ2vGKJJv9vPhYP/J8aIya
b1VfDifqtX9sbSizH+A935xT9LI9XjqHPdoUYyZvAt3VLOcn4rX0HpYRvaZrML9O6TTsHDrHkSaW
zZsWgkQ0b2mG8O11HrD8dQFuw518t2twy96hO52HK5KVd2Jo8rbp66kF01FSfHi8Pr8Gj1JiGTyv
V53TaMT69Kx7o5HqvpKhmE5NS/mpYtMFbICgt02nu0dQ7Hj8Udd5tnwAg5dUYsrBhN0jdZkA5yei
UmTz2t5aH7mEx1/59db7/wWadWWsp5BmqM2Y9jLG678aXPInEtMu3rnWf707vg03mwUfyLwuBuhn
X/0u48q8BvXIeIzQFvzLP1uJmVa1iLw1d8mjFK+/uPGrqwex3mPvV9+Gmol8u9Dr0Nx1BL2+s04E
6F6SJi6/Pd4D1/pYZo7nRjPFUxvcf9B0QcWbAhLW7pHf//oc+TbMrEf2uJWFDO6ctTzTi19fEo4U
gghRVY65//3xJFwHybJvOihdEx9JO7607RnCGt9QKO8vATkID/dtwjHe64qi8Bfccw0a2RKNwhNp
Vfb477v2wDJx3TZzPxSef2/yZn03h6L6XlPTH6pDgPTCOqI6Atp/LfHXtwYDYOcvawppi8d/3bHy
NrbMtGuIHv8iuMsyf9swBeJzKJmcy6A/RtuKGt7Pf78fUuk3SMtl2xf49s+7Kfq6JGjmeTwFx+r/
B1oWx14YUwH/DeH6J9Mg3O9rxCLHRt8s48U1WvFlLYK2hCdFtx/Uaip9Cvgucs313y3r7SE2XKVp
Su/otwRLs4jFZ592+lANxbcRZRQNtIvwF5rpKkX2hsZNTM5eX0G78/Hi/Ppu8xPLbjmuZJ3UXYqD
P71rguBP0xoOjAk6kSBUEYI+59TUKjr5ebxzm7rOq31Z90hNtEWZ3k3IaHlpVACJuhUP8NNUxnsv
JddHbHsuBZu9TeEFfRdVAAmeOX4lGl9eoqnpd3yG6xu2VZMgSIMhYbdecgCzwEp57TlDAXMFA/nj
3fl1BOjbKDO9hq1ZGp9mDGFsKPwAT0qGi01uCDBfYlJTAIKDHTN0fc2y85m2EORG9jFjGJ1N9E/W
gw6WV+Ez+j/Wc5Anew9Mx6mzYWdJzVb0cekUObAouoMzD211CufbJPVzheYuPY7qb6bBv1VO4U6Q
uJn7f5FVvo1D69MRSnB1myIBo9mHZh1lBSFXUMkAK9vnWUFGsmO0joNhI9KgsAB1DhCVQY+ABuuJ
+37LTqxd+6dl5Xv8m67pbP7ohVczNaLchjQ066d2+SvGNfCuS+JguIPIOxVv57CJPj4+hA4PZ0PS
mBwg1LEEJCvDInniQz49hbH3+djgljeAqiB6cRakGqpZpW/Au+adc075wRNtuYFKJ55RBOdMCAO2
6ZzW4kMCSidyAtUbeW4IaA/P2qNpcHk8HdfWWz6BzhRW2WNX9CxBcw/ZCzAgjPc4MPL3x19w7IYN
QEPD6zCUBZInVYS6ChpeA/+3ZUzjPT1X1/iWEwAhxCQn2af3JCq6PxIVl9/RGLwnPu5YHxt4RpeK
mhx+E+Je4EC4ca/5xuKxf71AM3hnC1wTsK573STxlCQxXpqkUJdZhRAAwOtjxyO7Rt8m9sLsculN
FTjNQHTVxfrthI4myJtAX/uYrdlSm3pGsdJHB0sGUybkIoWh3p/r6km145tc/9+67yVlZZ7WSXKH
lIb3J6tCZCuGpNY7TvZHnvMXXtbmM2NJ2kVjMoNGftMNo/n4d8LRiwht6K/gZZkveUJ/M+P4mwnH
a9zI2wpprDTx01O9cnPaRFuKon7eF29xzdfyACZmZOHdiv8jOWWgsiVyQ+QfjFxtmBoaSSdd4+ZH
nz50fGlRQEoDpr/jvhzXpI1PS9LJjztB4zsL2yZjenolZ4MLpYRmQhONVz3Kp2n9BBDSHnDBcavY
mLUw52k1IbDPVBGWf7Gw+CdPEP3NrF6evHFXst2h5OLb4DWWp3NBFjS9M4SduRbqQhUkIfpoeMsM
EFosDb+aOvrEUgirQMSpvE1IUhbg5QZkkmSPXalrspanaJK+UICRBhkAAvreQy8TxE2r/LYufXdF
P1C5x/LuOISR5TRURxTYUvr1Zmjwp44meQaRwF6iyDX49vsLj4TELVG0zsFc8iN0h9K3uXgQkLk8
XiSHx7ZRbgCdTarsDAwI4Dx1A/vOl76qIbozhF8ff8G1DXYIsISrL0qNLyR8QDd28sVMCAPKFKDt
og93aieueViOwMO1D1T7ChFjFCXFKQSUv1rab0ES9Dsr5ZqHdfezZKhD9BdhHpCGkJdmCCYIi+bQ
cJnyj7Ff7SyXYyI28C2JwULcDdtyaVMhDRyKV8tAnso4Jztux3GibPBb05EhZcO25Zv/FjmAe3hl
7FX5XKNb+TqZrijN6HHb7jGfL0B7+petl+/xYXKNbtk0hWC4aONNxkQIBhmqBcBzsMnLY9e/DXzT
XbxU2gDygyfy0r9CrA3tzW4Puuc4QTZJGq0V2jymLswAeo5OyNWBTVbOACa3H1DHvT5eIccrz8a+
9abNQdzfhNmG/TeNEpBdjJ5JoD9Wtfdl2qUNdE3GMmsZUA+cX9t3OgXBrukasvn3funfjvMul7Vr
ty2jZnUhCZ/nMKN5Xl7zXq9nqDX88XihXBOw7FkrwqGOY8IffHhz0X7bXsJTC+bAg6yBvg19a5pk
MmJcsUZTkuWAiZ+R939au7g7L5X6+/E8HItk499Y2VM9yTDMcLr4RW31eiCmdhbJNbhlzRsP1Vo2
Osz4MHZXmSb/JKre461xDb7tzIurrUEvq6enIcwg2NCfRNF8KQ/nVmyStJmNjfY8L8y2LvghH89g
b/iASuGnfhr+PswE5tvwt3kddd0kOEaatFAUqc1fHer1x/yRDX8LE7hSUkQ4QOh3OxEdPvv7vU6u
5bcsmBLAZIeIoIEqJxWailekhaL2oKe2UW/hPIHIfYU8w4kJjK4pUkxIku/x0DvcnA1700XoNUIx
WG80fwRfnQHDLmjSQLEEXetzPO7eZ4772Aa/mVZ7ue7htLVkBAIQHjlrPaAZxuhjORKbLY0zSHMB
nQzyj7T+VEl0MXi1nI6dIBvvptHXBE05eAdBgBbPN+GkgHgHixM22A1lOZ7TtYfv8fzgAhX3T2gC
ZddhTHfAsa7V335/4SLmqgdJ5rQGWd92Pk5S9NWsjXwq5sW7PXafjoNkq3GaWQdCtCyAiSUfZrh/
EBWBgWr5qwKItfbJDgTNYWz/wbeBFWBaIRKdofT3hzII5uoBIIbHc3ANblmyLCMjl57CS7dAEmg8
uBFywaU+Ht21B9YtPEcQ0YEQBjY5bxqFK6xMQI1SrbV5PUybLvnjz7gmYd3HgFmHIVEh2F26aD73
JQhF1yL95/HgjjnY6DbmtZCYD5cwSwqTPlFPrB/nnoOXozzYb+Pb8DZR9crv9BJkDOQYZwOK6ZMi
yY4dOBbHBrZVxVKXSEyBwwzCgVfdNzqbELI8XhzX4PY9HAUFqBg2gjSvUqcfZDFQhv/r2OCWBaNr
3gilJqw8k7dG8OC0hAcbVXwbycYakad6gf8x6UyvlQbMzHhi2DmRDtdgk6IZVqsezDlBVimPX7Qx
/LWc8fImwKR/REPY39O0S0nr2gPLhNlQhXpCQ22WA+n0jiSreu47iA8+3gTX8bdMOK37roo2DrlW
w4IrBp6ehiKanqPCvzz+hGsClvkSVMChlwk/2oyoMLIJpaUBROU7E3CMboPaxNQOfb2oIEt8CLhB
B1CcSet9OfTXbRCbImFN6UCqLcUy/zYXoKEd1UGqWN9Grhk2BG1OS2hjxGAxBvMnPRXodD3mnG32
M156gPjMIIfLY+Q+OJfmDdli0LBcD6EVfRumRiFPEiVrDr82yS8J6ATOkdpNsDpMzMam0bBmsw/u
yqyS7Fn49XNegOSQsA98LD+l3R4htuP82/A0EadqygWOj66xSj9IOJO2+VbW3jGVRCiA/hyoqJLQ
FqFWkPGZ/KVWcDjEJdSLjh1Qy3w56GEpZCqCTIr58yxWdvp/BLgu07IMl6dhwfOFAZU0duGJV+23
pG/2xKF/vfDEBqAlUxEEQ2soLnU8AghDwwgUydqTNy/HlCmIjT8ji1oGDpI+tFsCxndOCOgXQVH+
75GlJzb8DPQZ0Rx0bc1PKlgAnJOghYNv25Ok2q7Y/9ZTiA0+04Be1209bQXF6TfaQpeyq55zZFHa
ZM+7/SDY/NU3tr15EUMTqckKnfEVIqqLpPwT90TMvmk9Vd33kOdBeY6jvPxm2jJdP5g2KKAJyGSd
xOX7SvrQ3zqPaQ9ByDOYiEyqdxK2vz52xAauQem8FMobMPMRVE1N1M8naIvtIRBcowc/z5nH6MFF
R6+f9WSAWD3Uuxckzg+F28SGqomYlISlAMMBNfUJ5f/6WgR43R47cJat53QhLDQU4HC8pqgfAcWn
V73z2HGZo2XrIPxOTRMijBzlPJ/6GXxJjQI3YAX2z8uh/2/j1UKW4MGZDn6WQGYi4FF0ZmgzOOQI
iQ1Vk03RSjCtoTreosDCwo5C0xoN0Mf++nZJvTAUNOMXs44kMOab8qaBAuQV8r1i59RsFfZfmKGt
iCnRxouNROuIhsQHiFPi6aMuh7cxykWjOsUpKBgeT8OxyYll70magu12AuZig8pL9N5e5kCMp6Fn
ez2xDuuyYWvbs7+TPbgNKUesZ2YqL+W6Kw/gGt2yXRW0vZ9v+JpZA/Hop8NlSSGZ9XhxXINb93QD
bhYKqmmcICU/8GAi19LLxevHgzu8uU18psel9KIcJIO8QqOq6atnBbqqU4AG8bojdOcguaZgGXHO
ag91rh5foSz8PSyZuCfDcgwgQmxMmtH+BBVvLBBppjn7sfxdM/79eIEcf93mPGtGPBKWGgs0F746
k0GG19UwtnPwXaNb9st7upZKjT7E1vqnikH7ym92Wedcg297/sI5qKXwzNTAOZAYCOhkBgf9GqOZ
5vHC/DoOJjamTK5+iBb5Jc0oiOCqkL1mCUE5mf6bkPB5owJ+/BnXJLbfX0yiQSjW0XBzDWjT0CVa
E7tlFJfHgztOvw0k4+iZokU6pciE+++N35xppd9Jlbzab2Vx/X/LehPUnEBE2mGZ1nmNUWEcwTNX
p938fGwK1uXLRMOHBSCvTCqEeE09vaPxetsyynV9kJ2LxJb9Vr7Jcy83uAg8ot4pNP9vnRkoUexs
ssP/2xAyEcQjafVmBgnYF3u8Pk8ip/8ueUhOj5fJ9QULRCYYhNPFFKCB0GsHQDuR9vUB2F/MMcwA
sXFkEq20yHO1+ECooxNP2ZP0p4wK5ASTYI8Zz3GYmGXRpBsANqmQNcWzJTj3k/inj9meLrLjtv8P
hVkNiadkRBgUttEbEhWvOJRPz1ICDqXlfSyjr60pdnLLru2wrJqCtUn3Qc8yESedj54l2lcBCK8i
KtoM5amu30kFuD5k3cw0gUSmR+ADq8X8LiLN3qToeGiFt3eBurbEtm/dybWPse9VJ9LPSSSLP9Fc
tJcFcI1uWTed6jKdKEY3i5CnKu2m8z4ywbU2tlVXcztzrwMqmAOXKJCwvTR+VJ/r9GAfBbHxYloX
K5QZoEsG+NR8TrzUP1EgNy6PjdqxOjY2LG9GNApOM2xuKMUHqcr0TaRRN308uuNysBFhDQlHlSuo
JRAS3RM8bhMxfdyq7YfNwOY0S4bVwww4cg3I9oNYCMpPClQhNeiSdpbIIaxLbKSXKNZZ6bmIMgql
8zn1vug1zlgH4N7mnlL/XEbRc7mGb8YCIIiuanc+7Nqb7fcX93ZuRq/qJFz6DMJ7aOkB1Vl04p/H
W+Ma3LLqvA89r24i3EfbS1zMUFYHgvcYsweJLJOeNAXif93SMwlD+WtKGu8+tX158rbQ+PEMHLYX
WYYt0k75kUYLUF2STyodylPeta8H2h6rohKb62wuPTWi/RicVUXdnPO51icI9zavHv99R/BnQ76k
QiUb2LIwm3195gY8gmraWjToB4/gVbV/rTp22kZ+5YtapWj77laBP/kVKdDNGi/gq3o8Dccu2Lxn
gBjNQ+T1MI5q7dVNerT4RNTAxFOtC7XHYO2ag3Vr62RJG5avIL8EC8aTYemwQu624XsQWdf42+xe
mJoskkmiCgk3uJr2ahDSVGIXteAafPv95eDo9wZzDuJvOmjUCGn8YV53u24cLtZGfhm0Bea0qLub
DoM/c7mO73vkdiEW05wKku7VeVy7bNkzmMeCZiQCEPa0eNYCRXIK4I4XkT29I9caWcasmI7bIVeo
lKvoX9VOn6ma9pJrriWyLmnRl2pQE4+gpaSvvGNPOpBPsLOiOgZ7ITbky0OOZwFzuJ9FYPA8zwGs
K6zFMX1spDB/Pj/MkyDiK8BNkQTQHDJMqFMton8f26/DDdlMZ6IdFO63GsEXqrTfsL3+OfFRa4BO
IHkPXrjm7QBynh2X7YiPbdaznENgyN8ifLZWWQ5O5x8xWbLOmfZBSB8VLZj795QgHWfWxoI1cjJl
IBAZNCP4mJoFvDzzkr6r0Ra8k/lxrZ1l2GwlI7TX5+4Gqqxvla6uKBy/Tqr629YIEYhjzProQPx5
/0G/xFRKkdZWIe7Srd248Qe+MweH4dlEaMnaBmkPRHYWAjb/ijcz/RbXu7QqrtEts6aF19Ue2eLj
GSW4OURxrDFhvHOcXKNbhg3dCiqDqEB/emSWKw8Ddi71+ttjw3AMbkPAOI/APJ6iiNWX7N85Qld6
GoET8/HgjrNpo7/klEATbUH0RbwqeiVrJA5FUc3PabGUO59weD0bAyaLatgEOADg0T1N7ySRLTid
Vd+hS/K0QCQjFOfOj8Jj+snERoWxtqUFa/D2xa0sbwR3zymZAEsFLdoxoDaQij8bwgwo1aTaCqi8
cAV3a+2lH0foEB+zBBsT1glJx67QNOtGMp2MAHA3n5K9nmzXjltGzLg/osEeSaZmXNkbLFV8CoEr
zUrkNy7HDpV1SRu01S4NQYoJYJ6tJz6QF72APLoO573nomsWlj3Ha1n1tUn8bErNR/D0vWf1/EkG
4ZfHM3DZnGXQXGivn1HfyUit1g/AxPD3tVza66HRbThY2I6cdFsfHtivq3OeoPiok4OMBOho+flw
ygjQfi/HLV1JNeG10PDrsl3Vx/77dgW9iCF7f+utliUyS0UznvSKw9lRnKHHozu21SY4g45i7SmF
4sLso9zdI/66hGQeL121C4hxfWL7/cUEKpEUnijQhIbD+VURsF4Ts64nL0j34E6Ow2PDwsAW3WoQ
3nQ3WUJdoZLAbMXBuPdCcP1/y35lvsY95Jm30AVpmLBQX3gKZpotFfZ4DxzBhK2U2Q9RpAeQ+Wf9
0KFtY4kCc6JzXbXQQAibfxPGkjcrW4+1gBFbPBMCMQolVRyovIcmEFWotQnoxZz8zW08npFrySxr
Rl2fMppgRl2Yq6cojv8NF15l1XayHn/BseU2QKwaq0iSCgFABbXyc1OBXDBaoNrzeHTH/7cRYhVr
jVgUMm+9wY0G/sUIOQzxPt0SAY+/4Pr/llVDC2FZwgnhUdOv/DVnABWgq2CvZOiIAGyUmF7ykeYM
0bYoeHVNUib/YJr3p6IY/Vs3g/Hq2Cy29Xth2t3WDKEQUGT1HKWZiuffId4SHhx8W7oXgzcDy/vB
3/J7pf5bFu10XordXlzX+ltGbdDVu0CuAC/zIOLnqsTokWiPXWY2OIwvxkRNgdQqNqI+U03m84Tk
4eM1d51N6yLm0xChW3D75yuavWgMHcnYzMFrj3fmWDxELPNtQhN7o8CzYxYl6gpAk16Hauh29vVX
7i4Cl076874SU8TElHh3zn76asP/QdwdKt/D+FTFkp5Xk/zzeKV+tcfbh6x7uRqDsTLQx77xEsno
S8/mqX7byXb1Dn7AMuJwpk03gKAs6+s6ABiTi2tHDvG/bn9/M+4X558SdDL5QyJvYS+/zRG0vQMG
Qa9ja7OdrheDk2XwVzwHgCOtgvm89WL9yD0eG3zbkBeDi7HioIoG9KVp9N/KB5/iMkXJ5djgluXO
44AOlG4G8Lgu6zOIhr7Ui9gLh1xn0wqk5xbodZA4I5QDBzmioerUINtvUg4w4xrcF9HtAABcZ9Oy
YgY5nGXw8ChgveffFC2nVzEL/jq2RJb9ys5fTAB04W0efXKdE5a+8mZvOtCbgHNpI76qtIGYINjb
MtIt4UkrNHe3Xr+Hff3V1bWNbhltDsESD70J+XcRze/Ctfmm+vYDKHf+GPL2w6HlSSyznUG7GYVq
zL+zVvwzd+PnUe8KCTr21UZ9VUwGCS2L/7tXNLhx3w5LIY6dGhvqxZJEcB9plQxlqeIUphAnRGLo
+fGyuFbestokpSbMPfx15iUfqATCcZbJq1qCyHxE2vTxR351e23ba1kvZbJYG7p0tz6H0CKjHb/y
Ya7OQw+S7sefcG2BZcP5kHMwW1fylpRoHT+RIMaTIx4O8edtU7BMN8wLyXwi0+9NtZpTNcB00ZeO
HFfC2/PjKTjcUGIZcLNG4FyZhg7JFP5VRey18ov3TJbPs5iyZSG3x59xrJSN/UL5YGE4sPKmvVKd
Eqgt0246gt3EMtnYr6opWz9uUjDWR90E8VTz1+yj0+LYP7dNuFaUD2WMbFMaXWWXlJdg2VX6cpxR
m1qsiaM2GMIBg7M6+KLYsOiTjIbAe99CG6TbMbdfZcS39bFuYCHCdECZsbupds6IP18EIbc5iJ60
x7JFT+8WlIuOrZZl2WE9BAWNvP/bZ/Q05SgR1dz7emx4y6blzCXeAWP6XSKOPgFHDo7xNdqJRV2b
YVkzy8c6nJKtSoHOrycxynvYEnR5T7skEK4vWPaMXgI5tB2sANT948n4KLaHwZy8rUnPPj5eIYc9
2xCwEAjUEIWi7tZMKjkjDG0vPG/0F+2DvTJMcnkq6zY/QiGDk2UDwhhXeceL7fUa4GsNQ1vZoPnO
ZjtWy1ayJFBaDkztJ9970eenKhTiagKw+kzeUfuz0WAV8uOKDE13Q4vcnPEJzTV6Y4+JwugIom1b
Iiu2nou5bhYQvt9w80/sbaV44IFABvD7p84oLXbc1PaksTHg22csG+e8qQq99u0tN9CUKxIg8uTU
qUzSSD2jBQRww356o3VUXsHS3+9ECa4tssy9j1b5v6UX1gVgBpsgbssp2HtLaD/vTMxxc9ialzxI
gRdCBuxmIo+8Jv4S3Iq5yh5bi+v/Wybf49KoqoJ3NzEwfs7TVD5DoyI4r6KQO17FYZDMsnm8pmIK
GnC8rQDXk7P+jChhvmy3KzBQw8XfEDePJ+NaKesqz6NZBmuCqMp0HLRYDEwwcqV7YsaOS8SGiOW6
0U2khvbGU/+79Mxfqq4+ab9/PbDwXhT++wEUbI8n4tiV/+DFOBR0CIFV5hMYTMWSkzdTtfS/ecdg
NzCX/4DGxkWm8TS2t7npo+KCknQwXtcxpntlJNccLLMn0/B/IS73g/rWTzPN/GV6B70H9fx4lRwH
y0aMJWHVLkEvScbD+WMS8D+boXre1AQScLRMYLU59hnLxNW6wvhYKm+VGc0bPodvoProneYOqZqC
zCYrgmqvkcW1aNb1ztBLvEoDJ8ahCNRQUOJ2oD2NOxjM48k4TMSGjOVgDVk6OpGNzvxGc+9bQIqD
gaINFUOeCdKJcm5vG4Xre16r8PeuQHvJMeu2gWIyL6ZERx06Y3I4q2+Cy3p94mqs49vjtXEsvo0V
S8wAxegJG917eIexIvkgRDxcCuQYd6awnf1f3FE2SAwIAF63MULpDcbARA20LLmFfv2thVt8PAnX
JzZjeZEPYp6O5gXNCHDo9TPNya2R+irr8Hk7SMc+YVl2mE5Jta4xyaQEJYYaq/qU48x+Bg1lfkl7
Uh/oGYOLshnDxLBC8r7HxcdTHr3yJDgUPW8X0uXabcusWTCuAESj5AAMWnXhE+5rHS3Lq4L1e2zG
DmOzUWN9HoypBCTgZlAUyEH0fytlzbPHu+D6//TnjaYF5Ae5aNpbpTr5t0lilulkzm+B5NWOs3Cd
JevmBjOAgDp71N5CKW/5St4n6DgZpvBNER7MUYTWlc2GDl0gSB7cxAi9HjOCMoRP+fo5GFXx6fFC
OXbBho3hnQQOe9Aj36qp4xmRff4enf0HMyA2bEz6qQTxnEB028gvOQczzCD3aNRc/9yy5Yb3aYOH
PMZmqDyUATDPnRz2lt41um3GQ67HFEXPWxNpNb824Fhpz1UT8yMcZLBfGxpGJrmMExiYvjO/W+Sp
b3sE++WyS9/puP9terAQypsJJD3bW0Pjqxzy+n9zXGTLcbE4Z6eqX3dckcMSbHCYMapIowZ5rrV4
qkV5SQKIcwSGfG1F/OexY2rbs0enlhSQhq1GgSol5Wj/8Xom98DirilYxtx3iqly2tjvKTo1sF7l
H7JQf1BlziDe2iMlcATJNndYBZp4IUCfc0s6CNHNqqiRE/fuTVwPZ8q1uegq/sAY/+fxojkm9R/4
mBZrNHtec4t60ZyXLj9XBXhjkM4BDBHH7XbsM9tsX1yqFYCtcV6R5jaH+Tkv5t+SMgT/7npb+Z6O
omsmlq3rSvcL91t5YyZZbrNezpWOyKUeUn3qWTFdj81k+/yLmSj4VRVD+/PGNdBwHBTSOe3f4gn7
3tvN+bumst1YL75h5lQZD1pfWZjwr31Az6yqgKgBJVSsqk+P5+FwXjaMzCDdQsDLJW/S8D9zBUiC
P9Z75ESuwa0oHMTtAHZThQAnXdXZcBBfd2I3H+Ia3TL0Jl7pkCS4jzYhNGiUiGuLpMlONts1uGXl
ELyIQM6IfCqjoNRjCVI5Uuw2nDg8LrVua/CAF+sK7kFAceePZpDTZXvPb0/5VOX+/3D2bb2R4mrX
vwjJGGPMLVBVOSedTtKdvrF6OjMGzNkYML/+W+zvZjbvrpQUjTSaac1UUcbPeT1rZZfBuGeSmz2I
bJ3WJZ+Akj2uiv5oR++9XyaVzBgzX8jEz5zTHkfGuh40hyPuz8bTS83GqFT6l/Yozj39zpYloIDQ
RQdFu/W6KaOjaX4WCgpkMRQPLwSkc8+/s+O5NBHkiMEs43ReS7Q0vZIn/WBLcfySge0FM3UXxBH2
x1GJ1gGQOMRFiiUDIfkXh497IBmRkYeOJrQxBKrFI18AN2mB5sd6sHwLq0sMrudexc6UebsIVnYx
gC3K/m16bOUIM30LLZR9Pz+nc1+ws+ZtSKh5CKpkoTZuF2LuNRKdrIIc64Wreu4bdibdMmq1VmN9
4iDoTQkYtd7Fpg5dhIpd0po8d512ht14oK+fa5RaC+iQwushXrsiqeJy/grACLngHkMGpQoZ5XMZ
AObiQDCtQFS/RPwrxNjbp+/iM+gUiBL+qECOli9FVoOjCItLqEs/f8dnTmdPM+Y1OcSkxtoHcYli
P3ygZlPq+V9h/NgefmfK7RC7wAw+yUFUUg9Jzof2GEBd4vC1h9+u1b+jsSlHqsx28n459Mhg6ulq
neqLGcWZmLCnGQOjehHQafWOYEA6zUhgtl1NR8rjApqC8Ev0Ctsp7Qx5nie/GXxgFewIO4P2xpSu
GxPI1w5pZ8WeXiz3g6g6AUOZNbI+6mC9MCE4d3l25mvbOiD+gI9GMEiobk7LxTbxuY/eWS1tVlk3
AlFSjf4Td5Cui0z8teIfzDb/fW+EqyIZVYBJGtueBk2vFogmJdKrs7C8COH4375N7GFjrIc478zC
9QjpijaZB5gsV8DHBia/VPec+4pdMBayGUkwm/WYR1P/stZyflVx/gbZSO9LlwcIz/8+KcJJDsxy
TY5FNf5lFq9N/rOi/JWbKeKd+YYMgGhdY6ax5lRDe2nT1+jJpTRoe8T/25AUe6YwC+67SiHLPSrQ
G6Qb/ko6kFa3Zf4YYe36859w7kt2pssCOLeRIZ0GWSlmpGh7bhkd35z0Qr+GrwCA5r9fgvBBl+EU
XgLpISdjtMzTqPkS1XMIGNbOiEXR9mEAdhfsvxvguFesvU/D/O3z8/nfZiz2GpdSK+XlAo1tVTgP
0BBIjDbuIqT+zKfvIWQWpD1hXxI8+hA/6QU8meFcfIVEHeeyR5Ch99tXY1sAGt4VOiuK1pzyILyE
EDxzcfbgMRc4GaoqCo7Q1b1Var3pfWz10un1q2EFmvX/fW3UJg/EdIFSD0eU6AlDsBKy5KfP3+wZ
37PHkGleNgNZMaECsaROe6gdpWOknyOMGS6kn+fe7vbn/4ru1NUNX6wEq44In9sc4/up/xJx7vZ2
d4YrBMMezLwV8jb+cAG4JX19kfr63JPvDJZ32nYrB3MX7zGvNwPoQrsC5BKfn/y5T98ZbB2US5kX
GyJq2+bdHLP0WvHFQ9/FXR0wUlXAyx/V6vffC2xyPnKwcX7t0fdIMQJwVRUW2JJvMUK9cT1G8guA
DRem8Weu5B4qNheCQEwBxMuth9UdN7b+afRBqLFW4Dr70tnvJSpB9i4AFR7IcaP8bStgVZBazRdM
6syL3QPGZNhWCxvgE2bQ4j8Gi3ZpEOpLQ5Vzn76LtqYYBLIboKlLWi3pGtmjncDZ8bVz2b70X7aK
/NtA1hCrj71m+qaH3nCfwOv0X1ELh7nuScIIUHo6XNcNrTrw8vc2Da+jpfrx+dOfuzg7e+1ZxbAE
AYnT/1gU80DWagNQjqN6ubTKdO70d0ZruhGrRgShisxeiSKibKo8QWBhX4PSiD02TMzKhcwHuaLW
5Heto/IQ9l/iHsPx76FgFjTj/cC3px9LeaUloIarvTQKOnP6eygYCxaWY94BBn8H6oxaLOR1zWcv
QTOxumBZEa7h/8gF91AwCmFZ43FsWKgS0EK+gjAai/YFRn18bG6BD7uQ7pyJ6ns82Ko0j01YYGU6
p8/rUmeu7e9lTjDmvbS3cO60dmbMw4hzPUDvQNjiqsfgsrNNtnqXmhnnPn5nyKzMaeNtoQs7DPFd
UYPHFDjP9iWcLwJBzpjCHvTV11DYW2NsLnMr6Dc3S/dPWLhLGxHnXvXOlou1I3mHghfiyOa+MOLY
qi4r6vLZrUMS2EvCced+xM6edcMx1Ao85G8W1EotJWuyrl+s2cX/EZBsggbKE5Cp0V3u/VY0HlQy
MdRHn/u7Mw+/h3thXtYsYI7F7kvMXwSmWodcTtHV5x9+xgb2AC9QBDkALH12jPz1kVn90svmRnTh
9RwGb59/xZlLugd4Yd90bYManU/VMQZ59aAx5Q0DjjvKhrLW3YUlg3PHtEug53Ckq4Ta9pGy4gNy
lHXSoPH9+U84d0o7MxZk8EOVY/1ou6aEbHwHE4C2/ClYL+Ghzp3S9rP+FZNb3wdd80DBPmVU+UCD
wn/rxUAPpZ6qS4TZ537GLo2m/VzWUFAHEX80fwMHvEFXffsVmybn5wd17iXs7JkVvF+FhYyMqOoV
iJ8l/p5XMvoKRRci2x7YVQw9CP1kDmdU9ndzE32Ea/PFW7pLpYH3H2QJuawjjdr3NoKViQJN+ngB
x9/nZ3PmDe9RXawv2yhWCDfSdXd88E+zZrdmEhcs+czR7yFd69p7Uwt5neOQxzNWF1BfyykuL1Qa
Zxz1nvdLTY2p5wI8mjiVk827O+pQXddxc7d56WkcugundOaOsu3P/2UHNi/tHDmYsfK9V9m0/Hcd
Ya6EJTxITkGg7vD5yzh3WjuLtpJGdoSK9bEIgx91l3945Re7KHsFSHDtT4yOIYIyAe8EY02ZRH5x
Cdt47kXsbHj060LPmxpOHxfv8aIf5/VFx+LeytJuYPYL1dm517AzZA4592LBqt9RV/VpqaK/Aywl
jTL/GOtLE7Fzv2QXlBVHQk23X4J86C6IQU1A84+NCrmreVZ+NUfaA7vqSszTFIEObB54nvY9RMpF
xRWYp4L8a5dpD+xaQNbVFhzyRx1z60Fa9VFHOj9+flPPuI09rotKYCah+AVxtyZ60LP4oK48xrF5
+fzjzxjCnhBsJtOYiwBuAwP0PLEKuLfFuwiEP/OO9wxg4MT16epVeMcVeQ8Ls91WDg7VhPftY4xG
1+c/4twZ7ay5Q1IUR+DMOpZ59R3MjcAaIIUROfnx+ef7wX/O438UJXuMV6+LmoUGOgQJcsnoT+3X
XINHYxbz0ZSueuKk9p4FqaMBAnwWHWXeOrBXz+O4/PItIa9j1FP8u+DY+6DBMmH3ToBLAVjJuBkx
Fa7qIxuABpQdJOMME3mdzmFn/yFN7E/Y+PTYm2tMe1eAtqBJ5hz7dbLr+U0/SXDzYN8kPrQ+qoBe
c3PFKkj16QmsfWkEiMfPoOrCJy4CkgzeEmuMh629a2NNflJatFfbxPUasvKsP+k4nF+HuKMPomfd
R4Nf7GUQk8rnBODzMvimqAjkEfFSBhkL1dT/MXFj1d+CNmh1K6h/OUzFyqLKjB4jA8VS0JoeFJ/s
aQAHyfMaNN1LTbEjC74t8AA0zXJrC+H/xXUzvrSk0kcFUeQg6cemTAkURDCtUpOBuGfUjl1iug4b
NXPnQHuoJh8gQRqhbUQ6h5Ypy8fyp62s/a5oDZJyNmuR8go8K4ku1rVIjB97KhF0kple+PQAlgC1
gsitAukdrylbH8XAcL4e1CbnVId6eVGgFPiTawHKTt3JtgcutIQEmYF3fIPsNeZDsp75b9HE6y33
GJW/IOI96Huas+oWVesUHtSMo03VyIIbEGUFNwXJaQY2VvaT+I72R5BmmRcXQNMhq5p1GG9qslbX
RTAAshRrddvSjtmMj8U8JWDYBRBT1SbXB4U5RvWM/056CZ95LW95aMorr5zckBDAhd4gsYDJhmMI
3qhBl5qlvuea8G0IekUTIL1GnCvHalrP6tol8RwXMB419N9lhdo+Ma1Y60T4EUQIvI5CRt5fuvvW
WXEqfBOpZFxm6GiYPoy/1WWLjInoEW+pYYqVqZa+dM+Fa+dnZ/Fgro+K9YriGPt70aLeS+lSgAUQ
TJkWy/YRNjwPpHDqowWTzLWOqHx0AqR7x2rAX2lXTODHsYxEV4R6a5DgVPvMlK2lGRmX0b9uJkOn
g15Z+ceD8IxKqOnwkADH+r8Jk+xVwTSHBITjwU3F43K5WgSl5Ls2QRAcLC4fP5CJanYt1rEIDugG
z48FrxwGjoGofgAWGZVXsXXsJxh8lisTDuoDy4+8e6Yo0Z4B95tNYqrKkj8tOHdNxsHHigXD1cPy
nAjwjz1oElLR9cOd8XG76pV593nkt38709pfqxyquzIfxGnmAZ5/UDQ40REHlAzl2H6Do8vD25jV
uK9rNzY3Y1CzD9Fv8rEDE7euEdhkarpWpqofMWEsh+pJqYn/NWpeqBu/mPyTVbW12dyPVZBO7YxC
WLoKgVivi1uT2MTiH2/tK5uxGSQR3yoy4O0E+J9uoU1FH+AMACGidLomi2iu2dqaI/pCQSZFnsvT
DJbphA4bjLrwp/p7beYwKYSWXcJyO/KbrjWV/1QM46DXRHVwA0WGzulQPHQMi4u3qm/tP3VJPVwg
sOblWQ0yGJUEo5oefT26AnuU2q3XYB02AOzM8TyclKuxGyp7rm8KPuK0ghY84FmrxaY8XBbjc98T
7tIibMY3FY7RsyyFfsUCQdT81QmNuw/QgxIn0Kr0V0u7iqJMc+f3awqkUXkfzHo95bR0CtJiFFpK
qYOE+N8GG8N/USyrPdnei59qGPazyEOcova26zeXk/5HtnCxhAS5OkoFPsdE4i69cOj//GWNK08L
3OSVhEx4hqlqoN5sQYPytC2Dh1kdUU/eS/i1lzXY7kwnhyZI8tmV6/UAvMlyYuWwgX00NLEywznt
sxyEcD2kGQiqI882ZPlbF3PwODtoAR1pE7vopCYxPQgVzi/ogYEoEMJp42OQS16AHLoqp0SEonFZ
S3A5SOh7cVpTTb9zxKIpKUZqhqSB5MldDOzgNV/b8ZclRX1EhdkOWRwqQxM5s+pHA1xsd5g7GvQp
Ohme91rEpbGPweg3ImnRFiMpqYfhDstfY5yB+XKc76Uy4T0wZeLVYdv+3SLunSLoWaWMR51JWLdU
TzP4++4ZZ+bZCydAUzUwyy8apJAnPhf9Oy8H/g2ha86o8z0I46xqeZFLGRYJj2oyZdoLAna1MMgX
P8wKGxhlImxJ1heKpVzewxnJ7asUiEz+MO4hekZuoTwllQzxIE4Ej6jMvRrs7K33THklybXxonnU
gCY0fXUUkK/twD0XIBKCIs7P77kCBV1dEUoOtvQEfGkRTffaD9AJodPSmqsuHqr2iA5e/sOosGrs
FfbFXfHOJgbK/6rGbO3aiqmLnruoY0OiFYblRGJyntA87GE1ALa+NqynD0DjVU8Q+2KvdsY5HJoi
95e/XBjT23mYXZXGfdTZGazB/Vi/K9we/7X3BZ4KaFb+N9p+w9+ehGUTqD19COraKgkwKTsgdYFy
nEJydYstzQGvjE55xqg3PXAauChpSVn7D2Ce9ONbUM2FFHxFGmqyUk3esytt2N8O2nFQHHjFT2DN
bXjoIJr0wWPX/Izzso8TQ3Xh0ghVmgN6h9Nb4S3eOyS3YY41t+FwK7oBD8/p1N6NPbEfnaodTUPS
lTpFKrWSVBK4w4qH9WPbej300j1HwRMn2AgfjLDmpzj3WaYgVA6e53VBMOJtqMNMMsN/u6m13yOD
O4dZPtBt86zKaw+x7XpumfkN8jYkJLMEB0EpazKmHdgbMt7VNs7yKObHLu4rkpSBHBtQM4LEGusS
iJ5xnCNUK6CKrsG1VH9n/tAARFRYDvFRlCoeTVStQEAq4USQQkpzX/M4eAZFdfuPU3AWwdJ6y5GP
Cze3q4NomCsQiJI5UEYlawSJJiimUP4LxN99d8umCu9ttsIBsOcWGWErhFac8BT6cH0OHAdBBEsW
W+DU4UJ0cw+XBPn3BOvqhGRe4cWgcY8rOPJ7A4jGmAWRwSv1o1wvD1PMVXUY8YhrtpKGi++VX/Q3
8zJM3wCRXUm2Yi5gTjzm5k2vE+uSFg4ckrxQqj7ocPJ1GsddmbYT1vv9xpO/Qr3WDysrqjuMd4p0
rjmAniXxmEtUUJoi5T3Yc66ccKJNMHEey2RC8yxPNU5VJ5VZApo1opHVYaBxT6+biInrZVzce1R1
7kcblj7PVGn7TCE4sjyRpRqqrM+b/oiTw4pA3MbLLYeH9FK+OKTgPfqXjzQv4Cc1Mk59sBV2rNmk
OIJbvtxSG7h3GTfVRwe4+ZMxc3MDQQ5yt2AH+KYHQWGewomW92KoqqfYmwNziMnaB9mEzPNpllWO
JY7KwIFP4eyWtAlc+0sVPM7TGCRcVTrZJc/ThgZwmmRgOIyoKrs6KXpPvUOXsvVOBFhMloh6Uq9j
7ufPvJT6WwRvayEPs6IFR1DDrKnsmJoy54vyANHnrkuNFPI3KEDsO6jXqt+CtN1DLy1CqOoJHIup
gKc7jo5WP5CMr797bNhFaeF7SBQtAvkNdvtCPAnxQNLOyXaRhDfU/aNYwNCXTGGff6M6L55KrCtP
WIUxCAWQUhBNyoKtCVyg9gmvGheBoAL85pjkNUgyf/VLyX+zZphfQwmqMN17y2/KwvijLgQ/8qAt
jr3IkRvna/s6W8cTL3Kgup1F/F7kkf4mUZ2AIDieX4wCGB3XRKh07CwnKfNWnDU+DQm6i0dYiK6X
t6ICAWnbTMtfKGgCi/pMo6SomSd/gKvP/00nvsRXPEAGnMq+LJDVmA6DQUtGbASykpZ/8o3VrO1G
d13qmSAR7YCGlm6ablTYzkfO2fhDLG34ZjuUgdrM3i1D7Xbl92X9IEJVfleAsbhsEP2UFkhsv88U
03EL+YnMNZO6BsJCAN4yhvdRASxH6oBHvzF1C6Rmi62sYgDvMmGzzIqlWSFC20E4b4Dm4pJBGdh/
y9H+SFA5zPf5TNciHQK0aVsMXV661Z+uBYXD24ZiGRcj/ncTEJBeoqlBHxzWHl0iQCr8xGwNLzOT
bj3JmdL5YBtjHgRWRcoj+geYx0Jis0ttEA/fdB/B6MNure+JsDj0VlXkSjf98ibrkl/38RBm2JJn
z6sXT/e9Htu7nrb9DbIWnRZTtX4bRAkK1KXXv/yByJO0FKctI9pfF5K1WW8b+4NsuZH0UVUpTqJn
1jX6D3djHacgP+yvQ3/iN23fNjcDxD1/ULzT+7kX6y1Gl/LRclYeRgM31LQAf6iuAXcZDiEhhbLv
FFnTkhS2MwtinVyrAyOuesfUnJbZAMVJmpUmL9IWAKQb6No092g44bpZR2IvqRv4hzZEUQuWqOUt
liCsxNJWhfNb9OagA2N9NO+g9V3rkp98MldR0nQNzLHgBPyccf6keikSNKLrIzAT4tpBgxbCVRo0
v4orlPiSAk+Esgr8oVdupNPPPurtB4D/Bim4quVBd7hjzCHsZIJE3b3EOOypF/wXbRVUiqNKqivb
tjXK6CUKHmGdoACkFDVL3dXmm+JjdYeIHNxxF07XI8zn+8QU3DMa8nmQFV0IVBGLgekYktoLA5Mh
PmAB+IRyiXiJE9hJJEmVkyJ40bnzeuhSlKS4avyeN79G5svipDzPaLCwdHMUXaP8RbXBIf21ZGJR
5KdGj/PaSEjjJDyk5V+UmAYhbZ3859GXZEmAnL1zZIjNa6F63FTkWZBpt9BSEd8J1jk9FMs9YiFr
63GuE7QyGFzEKqsf9RIs1T929rXJetKivtuKoTKhFku5V2yQwtxgbxPGFpNhYVmZY8cEnTKBF9U3
YCW/ka2PWgVrtb78W3ZUhycb1TlPxcCj4SpYm7LNvNYGzY3SSl4BsY2Ym3d1AQ3BqduyyRC5tjHE
5t81MlGUpVWjdPHd88e8ADn1LLG8CJreKT+AoVHjjo4oPBKXz0XwFnpwAeDHQWxEOQq4QhtJHJN0
ecmfajoi9YLrteENg+sycNFBOGc69Og31uqI/4bkLcpmbDQb5Fy0RV10uxaNp56QXcQRRwD129dp
0lDf0HyJzA3lNPKvTYsVn0ToxrYZxH9n755DTBP9KshfxKeBkiG6moGFj25YsQ7iFRpJm6/MFQVQ
CQwWEAquENohS4wTkAsy4qPErajAjB7NODu/RukJvrA5Orgu1s0PXci2u4/FMD+TZkvOIUfe0dPm
6Pork4+zdxSe0yqbnXbfizVA2s8p4+2Br9BewWcFVXFiyFkGjJhF7GVNjOudBE1ePbsRKc47rbAD
/FQPYfObxiXMoUXenoMp0Zb5seZjRJBmwH0+1KwGEfniNzPapSOn9zrqqukHzKnOD7UhvLyCnSEN
dqYBaKSI+aRPzdzyJ9dNq0yQbYxvEkybyFhIvdUbRdvIg8dHsIolYDocoT8IAU61yMSFM71iGH2Y
rK71NP/y8VamlAKe/4euee3/DrBqyG5ZHeTAmcqAYpDlXa8TSrxrMzNM1N2ACpULPyfQHNQ1TRrD
PCT9ozi1VMwZ8syFfNh6jNqDqgXchpwMr9IShIJLMg7oAoDAZBQNVtOxygVVJOgwpXzapO1s2b2x
0aA/JUI4ZmGHuX12BREvMu5EWqDAPhFZkKui1fxalzMWOmqr0CmSkg/ToZqAWvOlV+WHcmnUh4G6
DJC/xbKI+KZfIX1lGyzUocqABQowACPhs06nZiLxXRh3sLzt3uTXcgT+CraoR/8wr/CGCI4rmg4U
lMcvamjXj5lQ9RYx8BEDPGvvAgK41igK/1tJIPV4Y5vFPFgVhQ+S22FK3eQvKiNFXJ8iZKVBIoIw
SFmD2Abib4mWkA5HnVYRlNLzEiqpBeSP6qG8tUi9q5PwCbyoWdA3RJ1S3+tYLzG4vDtbHEyIpNTA
axcgiJf5E2rd8AGASXGtovYP3AaqAV94LaqvwQwpViR9VGPck9lAIi6TGj1Y9B0tLJ+yJbwvSIkW
g9+LA1nI8otMYflbLuinYm+Q362Qh86PZSRJatYQlWRd9ZBFoaT9k68DufOXxluvAvSq/4hOoHQC
sPuuqiZ3jFkEIc/BsgpWQENWJcRDMXvLnM1PhaUq5X4ZoPcIEg8Rt+sTg7bOkMlJotdiKjH8JPXI
Dn2Vc2gdgezsNR/RtETHNApfmYFndWIiGCbS6ab1GrR6Bent7ejQABB9NYFsYctAgMc3xwVdjSsE
8e5h7MsYioHT6N2aXAHRsUQVajQFf/DSdHjHMbqbB3ij6ZuEK+enfMQSFMiW7HaSCMpeF2GFZoQq
rxHoPiXzqoL+5Oo8/qByjZ/E0FTPbGYoaTm6j8NQlz/lyv1ftmtQ4KOdjzoZ8c/doF+B8bxyAxoe
fdijJsfixnz0JxOBMRyYQMlG5AmoR9463qwNcgXZegkSjfkRNq4evbbrXgpsbz3ObJE5toUCNf/l
KxXTNEC28jpCh+Keskj+EBhYpnyuCLQeDcEAQTKJtVmofqdBTas1MVt/XRcg90vtGMD92sBjCYNs
SbJgAvktCp1usF9Yhx1imUKmHYwtGMis0Z48QDoYd7qP/aJK/Kqkv7Cwk/+wIhoUtowwREvA0OUO
TM/5KQrbus6a1foimSha3wftSlInE4YwHbpeJgRlIbqYaW1XTbMVNIPtIYx06e7qpRy8dMBsYMhI
5/nVEUOU5TsnOoKayuRm/aJh2951D/wmemUzid/mUE/1WyGHWL8XXuMdtd8NaJxVun4wleJPHlAN
2VwVqPvHwI2P4GQRqTeE7faatP6zFAxX1VJ3yF1RtVkO2Bz2SQp9tHZtthU2X7zSceZzatEOQ5PZ
xgFH/d7l3+ArWzASLaslBznS1l1J5HMrwvgwwd8GKyppfeioi8KX0Piqv0aQL+x1MxZ9s3WnFwmn
MbHXsdGDO3ogLxdpSTs8KwY86MSAMhG+vYlZ8Kh8NGyMxM6V7SNRHwahYBPtiL+Bsg7iDvWA+huW
tLWPoBLU36h1WMt/TLWCjq0TMyphNOZ881vY0fwmsbK3Lij7d0M7BNu6c6iXw660P+wSGlQ8o/2o
F7b8KaSsHsyKJu6yIGFEwk40foFH0nZFI2nxsRXpOawMPObEG4M7tCWLh76lmxfyIGKiGgQsn+Cf
dFubp8HNuImRz39J4SPWl3MRf+TA14EFLSjv53JLKQJWv3oGeWfST1bc4t5CgkNAgxdJK3X/NBX6
DSl6rRjHIPK0v+Dwkdf0oa1ePIWQk6Ha8p7B44fe3TAbzJrCtrd3BpKoInXWotPSSoB+e+2h1Gl1
S56tKrvnZm7KnwEb6APtIHOaVsbzv+dwHt0LtJGaMRmRuNmrvByj91GNBB199BZKc3BV4L4BL44m
cy1Ccr3piL9JL/R/Yfi3Ps82Noe6V63ORiQfwVVTo+mY9zOv0CZsRjA1LGNAxusYehdFmPWri94h
qIa4BjFP6M8WJZ165NGBwAmhAsxoNRZI7LG1NdwyRS0IgRxGEWyZUUnpgpbzlasDhIYOHjGxTafx
qB5bb714iFiGzpTnkiGEJji4TMp/wBWh3rBKCzqyQpsSCCkkX+8DQVBNc0b7OxWhir1yeV1e1Qyy
kOgYhdcYDLHmGtSt9aMtp6A+5t5QlAcvasR0wkAE1VEHisNLIpLnZrk7gEM959YHFXAA9CrmCK1s
xWkMhvsqqvoLE/VzI+8dtoHi9ISIANAgDV0RBsD91pGv0MADohTsUA22KP1tL5MfiXUoRZA4+QP7
+/Mx9LkH32GUVt2omfhdeAxC8hfkFv6eI+NfAPicOfb/Q2ChA4l+A8ZIzLoT5PF+0L5SSYhAdWFG
fwZRstdA0v0QwZMCJCF6+xv5C9qi04Os7MOU86+hz/YaSD2102xaKL4wIMXQxw1fKv+rO0B7wSMM
ZUDql4/sOBJ71xN3XFG1JrVfHiuwSnz+gs/AJfaKR9IbgeJphxByo1HCGep90emUotURe9HTOl3i
5jpzkfakFTMtBigrAabHnI4yeJoxm6KvfvjOgM0Kysk5hAHXUYsBOTaMxhVb1p+f0LZI/T9gGHRn
uyQ2BCUEhAOr1fUJFmWPGj34TZm1DoMo0eV09ICm//zLzh3TzpZBHzJBSiAAU82M1hKGycHs3isb
oZv2+Recs4mdQbMGIrbw3eERu3H/oJGVzZ75ySwIuC9eqTO/YU9ggQoeKFIdB0cjl1cUpl06jRe3
Ec/c1z15xRBDoKZcTHgEhOhXbfUm2Y7qwoIiI+Lgfo6Kr70Jf3uAf6ECTd5UBvS24bFui0xL8yMa
2YUloTOOby+G5Ijti2mJ2bGW8Ef1liMiGRwxRYVzunBrz33H9uf/evw65FXVTXDcmHXbA5+Rthcr
KNLiDY32pau0Z7ForWF5W5MATH5IAuq4ft+QvQAR3PrWfv/8O87dpZ1lu0LJcuxg2cUKHndDUMPz
mlwQOD/34TvLnsKQzpg4QD045mPaxkNzUwzouX7t0XemXBMAY3x/CY9EFVdyQeW3NBfVKc693p0Z
45ANmr8BP0q0EpM2xiaM8cafneTrBTjmmcPZs1YQLCRGZmT86EDAm+h50mnQlK+fn80ZL7QnrUDX
cliIwOO31EcXiaFKBsgzdizpxty7kF+c+wV7C+60qJoW+IPCyN+9xGAprMjXWBME2X7Zv+zLeGUD
2mOgeSEC+mqn7e0u/aVtuTNvl+yN1/Y1IxwbT9v+hZYQNkHTcwIxtb2kVHfuBWxn9q/Hd7GJqGqH
///4Ap5tQ4YXtr3r8vYSaem5X7Gz3dnUrHM14sDG0Z/wGGfkZrumXoU51dfu0c6Cjd9FYem14QZg
eJrckg2D/mBAq6LmuaTLdibikJ0dSxP9P86upLlOXon+IqoYJCS2cLmeHduJ4yQbKnYS5nmQ4Ne/
Q97G0WdBFTuXF41uq1tD6/Q5Vg+5EEjY9GAVreyAs+hrhN6VafnSYCXfWbB10apkdE44z1K0154j
Mhm/ae5Vb3YVFztQ/Y/ngqmMFn0yJYCvrY7yZjw3V7dr01lFp4ftefh48EzlsrBxT+9ms8WW74Hb
vjWxJeMd4vWYcSWPI/DAx3j/W4HzXhHkeJw7Weumf8y6mshlPBZuButmLx/jBj0MrIOy6LZxndvX
/79Ls9QbEvSk9s65BcDMR7FvCFrcEWSLP7a/8HF0MpXFQkzZYsbFTM+dK24WB3Va7MOm5wUMrUiF
cewCyzwllx23jgX0FdG4WAIBiHfE1kf1Y8+6zk224qauoYBFz97fxXQFnJfMehkg+LAzDbrwVFI4
LRh4Vd2Fn1HO+YY2kgKviGyPB+LjpZSpFBYz3gOSOLVgvCpv57S9ddeTUIPKXGk+bk+yxj8qj0Va
xt7MgYU+45GjOOFyJvw8crwAb6p7d2WNi1Q2CzKZI8O7DHrLczyyzh10RRPS7Ug5aVzElQzG01KG
vvgMuEiH41HIRDNbclmn1cP+FfDjWxrjShoDwYAHfvA7oWk6Nh4i3tyaRvWQOORX41UnM85QUt/j
PdP5SslqrGx4J+k77DCxlSaXeCHuz4t7jN6R8fWr79aMeJgrsMYzjovHvKKJoZtZ4SHhvB1KurEr
iZwNmWG1RGLsVpdPYdN6LGSJuaPaoVmNuJLIdg/U01hxtHWUJT+zdPzsyPG56ZwQ1e8fhcN29pu/
IqL/vZQzVRwptVf1aWrgQxNkbPp8hgZZeW5a6/f/P9bcCkec+JJ9cpCIS/n9mPeUTbrMWhT8C8qx
jfbe9TgB1GHNeb2zSWvmRmW/SN2oWUSWoNHdAw4D77rs1MRjejo0dpX9gs8oyBo9Mjw1h1dhALBj
8YOlKqbyXkRZRpuEus45aydIvPKxCDglT3HiONjxxLHgVQkwaNW49UIGBo646tltsQwCOLjs7KQ6
7ytZzWNzEJ5BUQkzB4oHXtwXJnGsQ4+x9aPvktpdhmwZ+tiFoAX7kqJxMlgEkHDHZlbJ6VpQPJlF
IznjSZn4Kbpijq/dTEnpDHXTchHO2qmF3pC0Ky+GtkqBErKvGR6+d3ZozQ7B1B2atQwdK9EqvO68
tOupeq0ldKY4QU775ZiblOQ1gXGIvLEEkg8IzxAHSnHh5Lu/QBM+KgVG5pQTGPuXHn6qhgfpLPLW
7upsZwfVWV+3vXfxEw0tByB3hPXWcl5sSFzfTAaAPYc8o9JfmLMp43qqYZ2P9XCFt/X0NNLI/Lpt
XrMrqKwXJBPGAjwIiprLqnApaX2aKdSiqrZ+9UgvfMtu9q7OOkcpWSwAVQAEluBbUOdzTlXMvRB3
2y/bv0QTpu761XfTUBTpkPR4v8buWfDfDDjSQOYOWhLcH67h7GyimqOMq6TzYMaQXXGN9SNTnod/
9Xcli+6BTo3RTTLUgY2XO1LkxzY1V8lwgNbqAt9rcHQCDjJI5wWQx744phLAVA0kCRbsfKiGFrBn
cG4T3xj6Di0uMmmetydFN+VKXvOpBZsqd+GvwcbdEDAFtLVUy06R0FrNfHDUUMkwohhcbEW3znlK
ISfSjkEp+Lm3yA1LygcPJ81pvuONe4PewkO1N6ZSZNhW7FWzCaA30D0goEwzNHU5dE9NWxNfKjtG
NHVp1/AK1mMbqFDLeEXCnKCNc2Ml0FobY/sCaLlvhyaHrpn0LmNSVk/MyPLul1mO0qcJdqkWCJlj
CxdVsp206AAqpqn7VUGYJZis+hXvq87p2NCVZAc8MCn7nLe/+kl8g3oe9zMPYMFt4+sIP4oqJclR
GgNY3bGMt3SAPFw2lsYNY3l0mTS297D9CWtN4I++oSR20c2t0Zo8RlOYsP4YrKX+ykDZ0rU8s+qt
2hkK0jMZoFMwBFDBegH3scRqXB/if2UqecaU5Z6Y0eH1Z91eAgBgARbL8nTn2KPZVqiS97VEN5FJ
7fQNHdGnAhUVhMI9nmy+rPwQ+z9C8xmVRCMfBfQ9ALD8M6b91WyMn02D36XzeLmuwgvk0HciQrOM
qWwaI/YsvAl186s05xgwHA9nn849xifJVDaNoiZLOg85eeuX6Gy5JEQlAT1GOfReqbene6b7CUqy
N+bspqBeoa+FiT4S0VVvIFvIdtJRs2wRJddrKBz23mgbr3OD8zkdrcCYyieP1okP/AnQmckU9ITs
FdZ0v2X9/7uFK5Ztl5RlbL5FOdqLDPGTMtREtjNTZ1tJfqg5FW6OPr03dxD3opF9MABEv5MWOuNK
1puccDul9fxmOo15ctdRu0veHbSuHtTb1jIgouK8JUmJGuDaKAFui50VSzd0JaOrTM7zNGPoCyrI
7IQ+G88D4VvVp4fgGkylzRhd12Cgjjbf+Gw5V4C9g6wOfTnHdiOVNwOsVk5MPaP8wxOvwQEN0F1m
HdxIVdaMMvNkPJPOfAMjw/CzcK3mvk9cfr8dkbqCikqbIaeEQHciyv94fLgjtncHvqPp9BdKjJbT
1J+a6I7K7m5s49aXCf3RTsdI4JmjJLY7VwRSgtx9jfsUzU8ZkBvpCDqL7V+miSln/f+7PCZQ5UEz
+kRejTojgdlWU4Du1Z3Doc64ksjo0Fj4XDfkFa/3EwjepIFeuXTnHqAzriSyDZ7AFnIm8Z85B0jf
L+fCfnGKIbk45hglkwfPnOdo6bzfBnrJ/ElSC+0y6dsx40omO4nrVei4dV8TdPL7EZjGgrKVeyIj
3scHGxU5tmQL99Y2z9d+ZfysOPvtWtCRn53yuz0CSbh07lW0LOh4EdI+ltwqmKypwcUyubZ8awjN
gcKKQUvbdbjBbjtMs7upQDKoXDo1MQ3391pTTNMqaEFAWQlxl0EIsxiaa/Sm7KyymgONCitreTPS
rBfDW50nPzp0CxfVEJoNefJQEJ7bPbklzQlXRZaxzokXIcrhzQOF2nWHbqmLeHGB0zEmoDi2vab7
hpLcBjVRkGJCoppT+d24tjL/sOdjm4WtJLc7JlAPGhsZWuCMiUEwUR9DJjAVUma4TNAZPG+hlX+y
uvOQ7RRaNCuGraS0XTiWFXPY7WgEQrZi+CnQjr6z82tqH6oA0ixsDziHWaJl6HKGztiU+l33tRbH
Voz/oMbKtJO21cpwjJsruTSvcct2imd/c/SDi5AKGiu5NU8pMWWIPsdbEXr+cOrD7jQHtQ/531MT
3run5PTljfhWAHnmkwyhieQL/+teZV/jOxVM1s3z4tlosw7z+ia2Gn9kXxP3SzruHSg1eaAiyrqE
L7YXwXldXX8qxuraMNFzWiUv22mmG76yQxfQDMc7cydDb0Tpt4iSK+xD9yAhPS1VOe7ElyZ4VTgZ
kPXY9E1MkjSrws9AQOR36TEcM7OUXG7x4o4e7gUTG1v+wIaza++xcut8r2zThlH1nluN6xrUjCdw
XxWPIDazL4U7ODv3aJ3/lbxOuigfkgGuyehbldyjJxFdaD6pjm1tfytf745InpfHLEWzccjkjLaB
WP625zg6bceOxj0qjqwaR973JWLHgraDi9ZSB9+grRdum9dEjYoks0dZj24M80b7pZ5eiP28bVdX
PFGFj0gGdpmZIaXE1+qLGVo3oPIoXgg4bk7FXRXEO/u+bvzrlL/zvTFVM+khWxyyDDjZsTp7055r
dJ5f///O9NTltbvgVTyU5XNnFn5Sv3b867Z7dMNe///ONqlBpYg2GRlCTW76wwEUrAKaVaLdWQx0
Y1fy1QHRkglZNBmCYBeQlj8UwjhR1u4cG3SjV1KWUqiWFRRBU7EriEH6ufm07RbdNUoFi6Ftb1ga
DssZTtOv9O5BBsPF5/xcn8ZjVPfMVI7WvZlZBZNwTcWhYunVp9o7lquuihKDiDWIbeYKySTPrbhK
RePPbbIzpR873VUxYigz9V7NVuPZeTZ+uMcODq63HnPfhWInKAdjIFavhF0m85Nn7KyKmsK/q2ob
9eCybWrQV4QOG4J0LJ9yS36ZegrOCvvNykdQ3DufLbw/92h53I6fjxd6V1U8qogTo68Wv4VkL5MF
/r48zFIX3aOv2/Z1c6Ck7YJ7JHo9C6w2CTh0brpsp3zw8ZUC9ED/zkE9QZEbbboydOf0tyjpkwBT
f2HM9ySPQB9l7wDndcNX8nZuXEqJxIzYw20qr4v00P4KRrF/hz97bQ324lKGJmGh3bBgZGPno1/l
M08rsTO3usEreetZvJlFh+tENnvPsdEWiKm22kkuXbCqELHKHiLUUbDwgDDEH6IGKA/0gRngGiDN
lUH49cBATyRZ0CZ74EbNpKuQMcOpUnSZ4wexuDiVruWX2TlNuB+5nwR73A7Yj/cBV0WOWVPSQPMO
CSEF2ECt/oq6HP215c7NQDMnKmrM41aTlSjuhjPUp0BpcyNNZ2f50I1c2X1bMTsttDxlyIdbIh7d
7qqJdjZfzSqhIsTclfWj6GHaSe1wGbpgol0wQIQK2gw7n9A5RknoBExUtLEQTrzC3vsHHdLb86mz
q2QwIJIAHQtsAjHLQWcffWZFvuNwnWkliSVYOizqYHEAtwwIhafAEeVOdulMK6k7E+HykSFMmgKM
QE+S7iybGrsq4CuueluCRESEJm3DlsqTAQqJQ45W0V5jGVVdiS6L0IISuDflp8LaU9XUhJ+K9ZJk
7sUi4OiqTs4gz/Hr/icxE/DT7r29aHJHxXm1JC1tB1SpYeX8buiPvPjRsENFHZcpadlNWWXV7epy
Iwr6vj1JcGhsu1xz+HNVkFcFSi8SGVgQR4i9N9XXxarOTeUGFcW6AqHx4rrnzWlpb4S3x12viyAl
TyGbzktjxjRTo/DBL+lPw14Hmc60kqqRBd4/UKbJsAcvcPfYsXDbTTq7Sp4KsiQjX2AX7LU+A18b
anbHLCtpWtR0lOD+k2HTXxby1jl47FChXXRpWAlywrV6c2+Pp9R9OjRel/977MhHMEXhGiXCFlQ1
E4L9vG1Xc3d1VTyXQHzZWQzD83V5P16kd7+tRxpcGw9gKtoJds0ioGK67JGbC4FeY+jKH7JaNVZa
n7EbyejF9o/QhImrJKqTAQlBHFeElgPyoBkNDcnek9DfOut/64GgwPvX8YUXA9+0gPJiDtwLEBGc
snN9l5xjP/oyf7p1LpwgSPzPl47hk6eb+OXYD1JSlXbjBNwsPFb0V0yAqPHYiqbCt6BjWrZejhWN
gnoSS8F1xA8uASp0ay0lFwOJRAg8+kkycWLu3u1KFz9KrnZI1Z7kpgh529/xkr1UWRSaqUSPPjjT
tz2u2UZU5JbTglxgBPo4RLtb0PL4zms8YOf2irqaCFVRWmAISio3x7Y6UwdUuWafhyKujwnCQbbr
3xgFuy9eUBw4qPbuYxDIL/Tztld0w15n5N19uRRt14OJEZPqgeWEXa6UmduWNRcCFY01LikfmxqW
5dBdrxzkqFQ8S9wEUaV7owv4Jbe/87es/UH+UiV/vaJx8qKAb9zH5pxfxz/Y/eRfGM/OdX3OrvlT
fXNJv2x/S+ctJWunnDlNV+FTbRk26Sd7b3nTxab97yxUiVeBszRGeREsXxnIvbPk2wAtoO1R66wr
eywUZliWc1hf6FOav7Xpk1l+O2ZaSdzF7blpFTA9oS24bX8SJwnG9Ni4VawVdIy9pgJbbWiQKpxA
sp7NYwBdimPXPRViNVhOXoIUBOf4kd8zpwydie2MXBMnKr4KItiyAX5dhLYEcR1g+B1IyrY9/veZ
6oNwVwWKaCZTCq5KEXbfQFf0I78cLo2AhV6w3D+Ut+UtDR7Z1a/ydedzH7+uuyrQSk52Vpnrbce8
E7+jBxuk1w8mKLbO0AB5/RPdV3fNnXGV3bFT9DPf+Y3r4vPRT1QyeoyNEodyrKUe1g4/y03PL2gD
adn1EjCWcueOuJ6sPvqMks2NF4lBFuCPLfhz3N6CkvFUt4+R9ZyKC1Cp7fwY3fpE7H+T2/Bqk/Uz
tIjjVASUQjfAiy7sBfy+EEHwuP2pQcK33vToJPK24tGNHfFgqeqgquzQzZdPcjbC7dnUOVZZCWrL
HLkRYSj2+JzFpx7UruZDmx7Cv7iq0lEkwVVSsFaEpVmGnivOuCrvTJVm4CpUa8iKdBxjgQNCWnin
1nBO0IJ/FM21XCmkt52jWSZVwNbYs8HoIizuseHeuqAvB/lTeWNm8bF6pYrZonHH0OyOtZLzwDQu
aHysXqmCtSi0dFvwz4kQNPh2elnHP4GsHY8pdwNY/m/0OqmJh6NiECHI/oK4az6J2j7Lak9rVZOD
KiALyhQ9j9p1A5kCy8LrxS2dQQ/Q34A4zBU7h2LNUcRREn1a7NJastXz2fBgN5CyaMlFVzt3oAUG
o6N1OhZASqI3IFVjYH/E2wO66tltupzTbCe1dLGpJG4+x/0oc4lFn9PCL/EAdmZzC6p9Ny+O7VmO
spXjEDib04TRC/mDOXdyj/lEM3QVntVAu9jp17ONJE8zqBTbu9bYySid6TWo3h1enYIMRbVuhX1/
azhXRfRQHKwMqQissaY9xIMwatBIeMZtf+x13VXhVqmEMBWI+/Fo4RDfjd6Ye6x6qAKsCl7T1oDI
SEhT40S7AVeQg6cZla2rjJJKTBKmyRwWziezOHYAUyFVIm4yCzLUOIDF5dni1vXCq4vtVNRkvIqp
wiobEcNLUKSxHyFUY3iXBv/OxDO4II/tFiq6aqghKG4IHB4qs/4Ghul7dIL9GaFJsf0DNCdIFV9F
aLRmI36AHUVB4kbAz+/B5DS+UbFVZZ5HgJw3uJjVoG430IQ1tLafTuO9yFo0gLh7z1CaTVsFWo1J
lZWVl+NDmX1Oi/nCdZ8tkE2Oe29OGiepQKqaMJCUuwhMN+m/AkYIKbcv2+7XrCwqhCoyrZIZHfZU
q2aQnMzjwEzB9SqtsXje/oLOOeuX361d7mSQCGIKAk82rhkaZTFeGgDmn1ywCIeJRGPq9nd0Plr/
/+479pz1VZvj4GzZgZdfg/5r265m41YxVMICUp7kmFy7vChQpEmhbUEF6LzBiifjhyl73f6OLlqV
TXXIGy+FdJAIWTnfU2hRxaC/Bl7yAT3/l2k57XxG5yZlgyWOV3atNaIO0no/gDyHFAjne71JOuPK
1lq3Nmc9RTKDzT1I6OgPy846p4lTFU8VyVTGDDqCYQMu5cw6edP3DkTM267XDFtFUzUJ45ENcdGw
TsAqxnIfxZxjltfJfheU00iFsMm6ulU3/XjZyZ1FWXNZVXm46hI6MkWTrnZ7v1huE5TiMoCMR6jt
FDbEgR4LaApu/wZNAqu0XFY3ONC6x2+gTAR48fLL/ItHb8ge/MbSza2SuUVXQq1pWN3/9bUP+MPT
/HDB7m7N0+x/NoAG3/kdus8oh2MJ5Qb0/OIzq7JC/1XYIEqvvm37SBdB9r/z3BS0jpwUtnPzKpbX
yd7NXWdXyVZLOg4tFtjtuzcwI/tTt0dTprOspKrXQ2rNYSXusGWGmIf4AK0PrcRUxVM5KOD+f9Dz
/GmprpY9POjHEwjO33+dPBNzSk2G3IQOKxRK/ba+Yj3fiY6P/UFVPNWQRJkBYSlcilkyPdTV/NmB
RMTOIUc38jW13i0DTAqnqLGEhWXzkBuXefJUVE9HIo+q2CkEBCR5WphuyG1Nn6Lx4CSufno3ZCPj
URUtHMXmPj1VYxQCZn/aHvLHixdVYVPdOBYJhHLWUnw2ngfLIAG056BZQsHXeS5i2zw5eEB+yJsc
VAaNtye1rZsFJUmtzKA5iTDFkVN+rsFlgzZBl5xsSXam+eMtnKqAKkNCyZUnNT7Qd04w1/33CM3z
J4sky/UwR/0phvji1bYTdfGq5G8EdRFwJXr4Fr/vh0/8WH8UVRFVZt9C4mDEVRPthxdG1lxAy2Un
pDT+V5FTuQOhWAN3idAif1wWzmPrj8WhBZiqiCmoCEQ4JSNcoeH9p5VS/ipNa3nd9rVu4Er6AtuA
ljSKwJHmbWm/9N4zBGx3dnLNPPL1m+/yLDWnNpptHC+7JP3DRm/xBy/fKRvobK//f2cbYjpV3Wco
psgIeiLJQ2FdbjtEE+hc2UpRNEhsvpY6wNQIyamApG+0vKmrb1Vch9ufWH3735o1VTm1ir7IUykw
dmhKnoi4tubvGbsa7WNMBFSl0lo6KDhmYKgPIcN0djLhm448tfNea4rO9Up61nmbQv0Jby4FgaJr
IyHaQndmVRONKnzK5dIqoR83hZL/ypNftos2wD1CIs3EqvipOe+hxi2xgg3GHQWrXGE0p3R+8MAX
lJfLzjqg8c1/kFRGkoxeAflos2dh3WBKO7EczCcVRNUAbgB1RfwC0uTkwR56cTEMTOw99uqcr6Sr
hKoWZtLCPYQsAeiIL6YEXBLU2Yl6nf+VjIV6DxttC+X/tr6Zoi+LVQR9e1fya/AtnrYTS/cJJXcb
d2k80AgAeNM85sWFxHO4R1Z1BgNMxzt1aJ2XlJ2WuGg3r6k5ASN7X/c0KJMLKNrv/ACdcfVMPC1Z
PoPNIxx5crcU+UVe8CvBm5300iw8TMncTLh27caITi9rzxJySdDO9JHJp7hKju3dKrIqqZqYTQ5m
OTWvcy8Gq9heN5nGNyq2CkeSHKpg6FPk9Ib3P+j8g/Mv23GzhuAHC7KKrqqL3jPLdo2b4RJqMOb8
a9uubsjK5tqU+VB2LmJlzK6G8XeG993pcdu0bsjrJ9/tf9ANlJFboO6aLecaqndNuG1XEyIqkAqC
NpZIJIa8sJ9edlvNr0n1GwLh29Z1DlES1LNBA2GX2JkWIU+NAGkUZ34JfN+2eZ1TlNw0JC3mzMXT
6BwZ7oPjDAycYZZ827auG7ySnCTpoMa9Zv7U3cV4Wk6826h+OWZbycwOGlG11WA6SSXO4Fo8Qczo
xAfX3zavcYyKm/IMCbXXFTdloaOGg1Jn57CkcYkKmALFQ2OSCnZZkTyDQC0sp+q2JtnOWqsb9rrO
vwtyuwB1ubsGo+XGtwzsFdDR/HnMI0pqzg3eK4W3wDSOpTaN/FhW523TOqes/3836gZybk7XpJjL
WJ5Gq391l+XKk+TQMyLaY/41X0ONA6LRKKba5Ptg/SzJ7xG6TdtD/9ua+8FKSJUEJaDHMZchMn7N
JQhLoS3yNWu47RfMuYE6sunnBr1K+/p7xThkpcXiXluWC5kZKDiA++9ByjoLtoeim3sll8HEx1pP
4iW/aTroSU5+b+yhaXUTpCSykS7ZNK1zn0Huy3Zb4BBqEDGzY4ucymIlF7eqSDHhRdPOntlccN/L
2fe6t/aqlhrXqJiqyAUR60RwSmDmLzakEGPZqxRpPKPCqVrbKEG/hD0W2o/+EkHdvPJp9rA9o5qt
RQVUeUvM3MpGNnuOdw2J4gto3F+kyXRbiGgHRqHzjJLVrZUnRisGnBEEweHefqEDP7bhqhgq3Kjm
tEbPUmgN1qnx3BPFC8m2Y3ReVzKaOFxIYItA1eFcSzRzOe3tKF+3bes8oiT0TKChY4zrqYlPdz0t
fy5etHOa1JlWMhQdLhEvLWzms3uems/59OfYkJX0BK+CIZ0Jdi3vYsxfZ7Gn+6AbsLLJUkAPDe7A
sNmdu/TTWO+ceTWBrQKbiAS8js9Y8BmxDL8juA7I3v3BO6u4hBZe8WXbL5owUbFNklVTNM8Y/mB/
jfIbe5E+aY+dP1Rck0Ur6pkDEqebAMsqaSg86y7aPWDrhq7kZeqKHG0cY/lGpqzzc1K+pTnajIBv
Pzj+9cPv9lxvjIvRWUsqXnvnNhVoadFRupOeaw3+gz1RhTexFsqmuYudyLHk2RrxaMPtCALZPWiQ
yuk8jen3KeN7emG6YFISlk6sr22JCjKUUCAeLWnWSr8VNR5faCHPXjQePY07SgLn0AF0hNWLMKG9
T23vogfX3uAV4Xa8atJNVTGcOygdo38PaeEUZ3Bj4v0xPtb2TFWgE2gwk75Y53vhd1X/YufP22PW
BKoKdGrjLIF4PVZ5PhrXswSugk9xMCXVr2P21xh7F6eyXPrenpFnE0+hhl19dXkXsPoYgIiqiKfa
HryhduEWUdUh7irQ17LO2yPXzKYKeupcEGN2BkznI/MTZkDwdw/MojOtJO+ASgSdepxoLT77bSdO
EMs9dopUYU9QHini0sFZrAYyIBTTbOP9JbF3zgSaXFXBT1DFE2Sc0NEkYnEr3PyCJwDITNZpgjzF
zi/QvCipKChjAGuAMSMiK37n2PG5d9665LpjXy30ZzXixtzbAjQN51RFQ4mULx3JZfw7SZLqBI2w
oI/jNBBNUvmVzZbLLIdMdlPbwRRBnQwPHntEoLoAUDbmLiqJjY4MlAa7s1s9FQeLUSpKKnKHpmAu
7BI3C4jVXMrKPm2ng2ahUHFRoDVKahIhsJzuUni3nXiz+N4tTOMOFRKFZ5PCjT3gWDhIfPwpbVo/
t/rP2wPXtBJSFRaVFe3SihjbWTcab3btoE9l9Ptx+Dm48kSjESi1GgrzbjDgXk+6IQvG0d25u2oS
5i9M4t3yN+d4NKwgJhXSKL7kzHmADie4DfLLcmE7JQmd89b/v/uEN7ZZ1LqYmLYUF4Vt+nSc/W3X
6UwrW/PAzEUWCRbv1Ll2UQByoKtzzLKyEw8Tt2U+45Ru9I9R/y3ao2vW+Vs5SucZmRwwKuLIOC3P
RmQ+VMUJeIiM98fOXSrRVE+KPoqgJhGmy6VNH0x22e1B4jUZpsKiWMMZqXhavnm1517Xa39bK7r0
VE7uwXVHBUeJNh8hqIVwZEZywbMsiCtv5yaqGz37Nwxd6uROkiKDJugjLOM9NzvfozsnUs20qhCp
JKpbRmtMq5U9D961EF8SAO4j8ftQNKqoqMqzs9JcO0yi+qY3fjCyM2ydT5TUbD3T6Ly18y6tM7+P
uyCCsnWxV4vUOUXJTtOKzLZdb7qe++oZz9Af86upCJz65zGvKDkam2Mfzx2yX1h3BC8bFTqojllW
spT20phzAstYDJu2XNB70JFw27bO58rWmnQ9zrQDvJIXPSh/L6v0ZU4OFQCICoaa4grcUutO0nRX
pLx1rUNjJioYiqKqnDID+e45oJb6NLePyd6i8vESTlQoVAny+jFOoiGMjAWQsyH5RiAsuTOPH0cg
UemlvBLiSAhB3KecOPNdCYmvyHIXP49p7oMNvtr5zsdzSlRcVGb3JhTt0zH0+uaSWc0VKKzCZjYP
7aBEFSAEv5xrypQNIdgXwKjtBkZ/jGucqPAoPLln4AOHh2yDQZsiWhutDzUiEE9JzzwhLuS24jGM
ROlzaAdMKdvxty5olPyUfe7AI4jzaMxLPzWhRm50Tb+z92sOZESVGxxq2oz2ghNLahmDvxQpvU34
VD9U3nw3k8oK7EQ8D41FT7UA92s9EdPPZtP2e2/pj825Co3yclnmNsPtbp6d5qYZpPWtMYh16B0H
uqf/boZdVFEp3HoM6dL5zJNBMe51ZmpyQQVHCdEZXTusd0dBvxf9fJmlqGPMx458RKWT4h2lkDuB
eRZ9QsIHscxP2wuzJqhUcFQ+TRBXqBFUXrMsYYXQPXn9bluszvr6//en4Di3mj7CEjpaV3V050wH
40TdZCUBh1TKhzDp8iBNmyBi/KBDlATuKYGa4FghSHj0YqFO4uOR5tu2s3VRomQwpI+QOtwYw2WO
fTO9r6xLbzz2aEK4ssX2EeVtYicALZnpj5Hl32hcnhyS7NE0r0fG/9YfiQqK8oyiszoDMYjn/t+8
nJeLcrZJUDBGQ54vX+ae7pF0asJGxUiNlp314L4dwgZbpGDjRY1T1PYU6EwrB+LcaBdnofgVNkFV
s8l9stdXqdl2VVjU4rZOUud0CNP8s1xuzVn6DCQSdOckrxv4GlPvUsko6gEq7zAvAXUODK+XZzkm
SbjtFt3g16++s16kYPapYrSgNbI+DemTlUCyJz7RY1ccwpSEbQYXCsgrpUkCarakpZ8Md+fqp/OL
kq8MfM4jOmUnvCwx79QAWuuPhjWct/2iC3olY3OEochrjLvv3QtAIy8cI74YCgmFo+XkoJa3/Rnd
j1BytxNxmS1rZ5JlfOrNGISHx1oyiAqEyuzYtiBDjUOaAXDB1Jp+VMlz0fS/Do1chUPlssA57e/I
rVOf3dTHFDkBZ/s3IFlpykYuyxgm5gTQ6ND47RTlO2cdzayqHFMiG5OcJyjIgTVdtpDfkg9J0wUj
3h8SuZOvum8o+WqlrTRlVo7h1NxxDuL8+DxUF0vU+YTsKUSvtj5Ykv+DkuKt43Uce9UIOhbh8Cs3
6vHKL/YQvJqwdJWsLdK6RGHCGEJWg9xcFpcLdw5dwolKLlWSWog+x9C5fObmTRnfV9OxI7hKLkUX
e7R7Ac9L48vsfLWt5+1Q/7gETlwlSeXSp60d50gled+OTy1/SKDRRfrWt8h9Vb5E4x60WTOvKk4K
b1/t7PSIT3O5mskL6b4V6R4his62cghuRhc0sat3yuWHV1jYA381u8fg1cgHAalySzUiybwiwqx2
1afW+hbRh459750/dDShG79zjNfsVaryX2I0KGY1OMZPsXlh2GArxXNKO5bntpPHDmr/IZwqu8Yh
McoVU/vIo9+8v9ylX9CNfs21dzttPKQktqY1Z93oGforTyDd9mMqTmbjfd8OVN0UK2mbRHzKlxKf
GEB5E5dPzXw172KzdONX9ltcO2lPAacNYzLicftX7SSfyeSdjWIP4qIbvrLnLv3EBifHyQ+Q1bt+
Hr/xwXisnD1OZs3CrOKi6mKp06RAAghjupxJcqb9r5Ibl8sAqPxcXhyaAxUcJTpnqi2Cr9h2d8cK
KxhEc64y62nbvGZlVhFSs5PHE+e4WFErORE+hQICq9umNROs4qOalo3UMIsxzK3HqUf5Jcb5HlB8
tK6ft7+gmWCVdirzGsOUE7Krm9qzWGY8E8eBOxg75jXrtAqRGgfmLnEH3xSlvIGCCdqkoYCQFEEC
hO8Y5f6QzT7ritP2r9FNhZLQmZWC3IPjhGXSygu4ZPUZYut7fDOaFZUouSxGoyyNysjfcJZofbyl
iyDvvTuRD98a6lyBOzE9NS7b2ZU1uaHySy0Jqb1qNIeQep9aA8AeVPOK4Qz6+IB5x5SUCVHym0P8
HEAZlMg6E2QRkBVMA85Ai3BsOpRdOhVTOnt8QdxCwBOXvQeRimMzrQKsaJGL8n+kfUlznL4X7Sei
SgjEsIXu9pTEdhIP8YbKYIMAMYhRfPp3yP8tHP2s5hVv5/JCqKU7SFfnnqM8TBwIJWBhhkPq7NOI
B9Tu36zgDzZ0G2WDoTNyhCLvVTBs4eMM3qZjqrhIy5p2qJVI2b8NZf1k2yjTTuNGR6Zp+DWMvMtn
TCRh6jMsSlc/QtXk4C8Xifuyay91wqig9RsygtX3mA8sYgB7zPNWtcTgtTqaKlml7Yu1mOr4y7Em
88mt9+lRuDpFlKt8bklnzZDC+uIky+dC9htHW0Ns1qFSPvJWQ0osdkY/VfyCAnG7vqb6W0/+ps3U
XHNWjE9tgwN/n9ji4PfLELf21MVyycnx/J6aPqH55xj2SnUStR3JKJiFvDIqJx4Cy8Y31sgQw3Ts
FBnhlbRbnyXq+ymMQ+ZHTvc1c++tZAvBadgGXbKPqzadiIcwmdppTO3wORDZnyEvV4xCs/EzDOuk
Y6gG9OxATA9b3TA82QoZ8f4yq7p9u6DDqEInELIb4FnZUh8KlcfJctNuxmDT3Nf/v4sJk+8MrSQw
o1a6l2US3pHAu6Z0eDxvQgbf1dFUeQJeNyh29EcxlHETDocBPZT7htbSLTRiR1Bn42iCAkRIHixC
1Pe2nq1iA3liSOc6jMpvE1yjCmQnex5K0HlejIPzFtTqhMptcVCSHrkX9hubbIBSuTqUyu2AsCgZ
TtJ9nR3b5neRUNAiQygRj44hHicqoPYbWkOLobg6v34mz9C8u6d27kuFX+BNLyJR8SLLOPEu+vrh
/PiGrdehVE0vmz73KX91i2a4SVPFrjq73bobG0KHjqbCzswE3SSw28SF0p19AubplDZpXAJi4xUb
l0uDDei4Kpqxok49PGxWkzPesAQcumE5H6iq7yAmaONRkkCSZGZb78GmNVv36r03oi/HIfVqBa73
k47ZqWvJ077t0Bxd0o6OVNoIhIG88fr0Vx84++hTXF22r597MJuv9XQGEFhRqUNhbdGPG24IOuFU
4MnRCxWr/pCeX5LhdyXRDaL6y7quLubFBWdCfaDTFsu/6WvajbksfN/rLPgEk+HJcW7xOOA0HBEm
Bd7t6FVzFG6BT0ympeXv1Gp4xXN8SombzH2byjsvfRza745773gb5ReTOWkuHjC/7IvBE39qN4Oq
5aDK4yLI23mDMvwAHW3FWNVneeBCNtZV13QooiZYIpCkAANKEOpZnPVbrHuGUKWjrrhoh5kEKLKJ
OvlJcbq8nYfOPtgM9ZiFeflGxDJ9Zo0177zPycfQBSHe2uEnL9liX6H59JZRcSqLZOOYbPrE+v93
nyjRM+yEoar+9AxcVaksvjfh+Eac8CTpFhmKQerU1dFY5ewSz6mB0g/A29y4f9CCBxVkEo3B65iy
aB4h2o6X6QqV4qVxvtbDfZXeBl4SoUh64QT2YbJeqxwiF4ocK/lIZXB02+woWH8IqBNN+ZM/uhHL
yD0XW/qspoVZTfjdwoRUpiXtFc6aYN/tGPukqgdvEGBKZm/n7dX0Be28IJwSDVMzMgYEU8pTzvFE
oRw/uZoq14vDKvQe931HiyGBYxcqDBs49kwPQ9lH6VJZWOgSMlxkjs5/xODZusZgAywfpEbxkQak
sAfeZr8SPm71/q4p4YPSsK4umE1eNZFMgZJiIm+O/91tlq9Zv0+SEtb+7073LQmydsHo9UrLyclk
X6f9Uke5I73D+dX5+Ac4OhzMHeyCZOk8ArNFLqamvBBJfjmmya57tKNDwpZurhwQmI7HDrp8tuqv
U1LEBIq7+2a/GvA7V7ArD4X5EgvU+SFa+4LcAsYv/OMufbqxPh+nOUeHgymr7IZ8BHsBlafMr2Nn
Tm6H/gfLrxI/PTFy6bGtp3bTpzS/Tuux7QW4b9GcZB0CqS5kW92Fzvh9QIuzStrfZet/CjN22rd2
mpM3xHYBiwYzYmEXR8CXeSxoCJExdKCc/8DHjufooLFQNotd5yDEWIawfRiD2gu/9t7UbkkrfByl
HJ01a7FCxvosBcjHBayzpvWpn8PLZcSTp+XkV+d/hMk/tHNBkS1LO4ewsLG7rp2bwHpRw935of/S
vv83eDg6LozaNp4KXYy9fCoP/Mijq+/zp+Z7etNeZCcRpw9fnS/k1r4+AsIUv5Ho2zd5UZwgtYM/
i8Nl8uWy/LxKFDnRVpH546uCo2PJFrrY2dD/Jai4HkqIsbIbyCy14dpNuJHWDVahY8rmLuBp6uFH
t6V99CDypbphw1cNe6XjyTq7KgsmMHuCknU7qmPIs1i4fOfw62ffBRs3HB1gFHHmybyXpnwDE9/c
/ThvCqaZr4v1bmjSzLSaaI8mZeJfg+/TrUI8qKcbnm5acs3TPSZq1ZeK/x4UIJaUF0M0htbG1E2D
azncC5rE4nRcA2TC+whoy8y+FHXWkS03wRp85CXa6b8NkiYMOAgFHJ+oqF6ZJ4vi975117wbZAJN
Ng05mh9ifhXEW3Asw3bqoLLUWpauHDn406wTH8fIrg4j31iOj+8Sjo4iq3M5cxp02e+p83Ae5Zde
wg4dTsQ0KH/UYO6v3A0EuulXaGf8YJC8zLIEZEyCU1DyWo5VvLVZ2zqgo5w2w6DpM1oOH7jyOtV6
6DY90KP7u92YvcEudeXC2c6sDhozC9hw/CAue3HL64ZvpDbTnDV/rXE19GvUmo6dS0UEmjYrmrwJ
ErVFvvcTmtPawcLDOkAtUxIPhGFPEJuOhy0WAEPq9DWntZRaqo6hmtzjKgNIQ1U/5e0dF/fn3co0
vOayTdommSsxPAghoxm9vu5d7amI7FPrhN//Gy4nAGGy3sL4VdVdzIUXt2rrrcBgNjqyrOcgrXcT
LHtPUe5b5cLHDYM02IyOKWPUsoABx8golEXgGg/SLl6s1/Mrbpq25qujlXR5keO5tnSTqHbpicxv
+0bW3DPPfJxKe6x1TZtP5UBfeL9VVjUceHXNwrF2aAH2ygHdhDekVXgLg7CJ+ziCV1GeYCzzVm+U
aXU0dyUssGbRYulH9EA3dnoag/ZwfnkMpq6DyaStQoo2/+4YCmg/QHgqGofm4Fb+iQpnXw+To8PK
vIHOdbXurtVDRcpv47be56n/QZVZYy8aunoS/HNwb3KhYJu4ZW4YvWl5NE/12hy0Lp3sABipI2iV
RYG669P7pttq1zGkQx1UFtoN57zGD7DUnZOcsv5GJH8QyxzvbtN8DJ6rE3HJoVykFFj+fnnq8Jqd
+n+KZOcFXAeXydAj5QIaDKi/AFrtXqO6g5LgRlgwzVxzXq9Et2HS/M/DMPmZYBPs5/OWbxp7/f+7
M6uYiMxpDafq2HgdTiVCTn2oln1QWRQJ/h0+hep1ywuijpSNL0njXCaTs2GUpplrqbVcmN9yFw95
07BEbr1EOILEDJWn8wtjiDZMS66Vkpk/ZhiegazAGcK4qzdGNlzPmJZXa0gAB6ANQA9j4fjHSvnd
zTR3cZ/K7hp0YemJ11t50PQpzXHFtDgqhKYY8D94KFentIAocx0BzxEx52nXQulossHzi7xOoZnT
ovSnPHHpV1usT4bp60iytMXUxxW/scY1Lp6G8DXgD419gbiwb/Lrl9+Z/8RyZ+oZdnnNKTV4zlS6
D+zj6Egyu+4dW+IifrQlu2q6u9bPT/smrfnslAJUh87A9aE2BzTQPvU7Lwuu5q6JKMM8zBAjW4Hi
OJgVaJBESbYzA+qAMcvPeV47fDlyqIO3of2NBd3F+TUxpCgdHSYmjnesGgF4qG+A8o3c7CYIIEop
9kUbHRg2iYzaeKnGbtI5Yv1r4LyOYp8CCari/1phMqY0nUssO+/9uBu7GLlp17LosLCKWeAqb+FB
WAjfec3F/cgYht9XudWhYdWS1HMRwn2K9m499yFlY5U24qQhwOvgsJCXxGk8BC8Mvl4PcKKp4KHn
F8YQ3nU1wWSZu5D268Mz7k6h70FSZmveBlPUkWFZMojMImtKDZ5wmMG1KVG7b2U6OGxyMWueYuKL
/WpXz424wbrsjYc6PqwRI3VHuUZc3Ml8rzlsWqIhluvwMJtPXgophL+rgsvkGlz+N/dsX7eVo5Np
1UXfWrSDMVY5i5cB9IN7DwOO5qCd4ww1lBCAy25fp6Y9zKG/zw7/iwgrFBpGsZ3uci9w61txluct
3OA+OhBs9rng4YSRR1g4sV47vMVt3ghMg2t5s2SVo5YZuwnfJCXea+znvQd1Hf/l0iz3uHDUMU/l
9JDIFBKlpVUt9/UY8q3eM4P/6zqCQ6tmyJhbChzl6rkaxqvabzZSkWno9f/vzhSLM3rjWADo4ILd
wK7YNw4OqvN7ahpaO/NmTPb/Q/lSDI263mk7apmG1s+7aV83sqVY9a5+7qfsfsET5flZm4xFO/Dy
qkrJmMN7cHlx+lckCRe54vzYpmlrngkaCTZxHuLWLpYr30kfqkruezTS8VxFEEDuCkroR6HaOY2C
kg7jJ9+uLRE3g7K2ro6GdKEDu5RvM1tVCFv9eANvkiv2rX7dLBIaFkhHdKVlYkMfCGFgpu3fqLh9
bDHNfP3/O0Ofea5AQYJ9RaIr56fAeRpxFdvMRabhV3N6N3zHQwJuBwyPdFGOSQRy2QilthCVk122
o6O4KlEMlefCUddjVwaS64ZVh31Da44Khl1wbCRYdSSMKpXgrZAb0cVQKvlLkfFuVbzQ8yCJC8h8
wC/xmFm/kryPrLyLaHLaLEQakrWteWzW0zD3hhWrhdtiZd/J/s6v7lgOfP5p3wJpfpt3EIWcOQee
wxlmJ7bBvH7ZVtTZIkw0GI8O1gLOurb7YOqAoCpvvLI9Os1bFQzfvK2XCcM+6BAtytuiRuj5W/ac
6pulenZx8oXn/n+kQqKl2V6KUXlrybNi/VUSytux4fGQNHfnN8FQutVJsmQ5DWOw1jja8m3J6yCC
C1fJnRRu3LTWF8oavJI+nf+WIQnoGC0EOL+cFU6WUCWK1iCHk6W/VYMw7fYa/N45RevQCXrvGHxw
qggpxnX/IAy5/ev5uRtiKNG8eW77sBJidQcwkhxcb5BRAjTYvhRG9Mwb+kp0a3lvfSNSAft/qEGY
1kX3Y1eMfO6xLuHwFORpNOHKClmoaHeVQ4dO2UVPqnHtaACy+m+E3js01XFTlSqLgP+tahcNajN4
eaq20Ocfxzeq46Vsq2Jp7mPWuBOP49uaXRDc8HLGdwrtUB0zBdav/1tKwc1b2Lgai3urfMVdjexT
naQ6l5YdFNSjDaoGpHHmB68rll9yadlW29fHAY7qmCluFWVKXKwRfkAGn81UgJbUNQmE3L8Ms7fz
vvVxXKA6ldZUDWIcRIfyof0DAISoDJqV/XqXb1GdTasXSUuRMoffTVXV90VlzU915ZS74MZUx0YN
WYpXTQeNL82QBfOx9a1uPAV2C6bB84vzceChOjiqJEMYuADOHuX6jslVBIGAy/NDfxwaqE6pVWCS
aVUO6oiW46fBIbfACFx4PLuUWb3rtgJlrH+jcp5R2RNI1B6H2Y+dpL0Q8LPzszdYjQ5xmlMRLID1
qmMFdtYQjFOskYdicnedDCFb/O/Mm4pBkiyrFTQq50MXVPHAnY2hTTNf9+NdqmrIUoZQmu9AHTde
F01zgOL8PV32Lsz62XfDOzkfE6uY0bc8Ze1z2+dy/CbG3gtvKK+zftfxlgZavh1IMSdTp+pj2iKb
BH6VR6nlfj2/twbL1OUFW5G7UkCmCJBGlt7Qrg3Bs8uuRd80D9TbwoEZUoCuMKhwXAhHWaEA0NuR
y2WkANUsl5iiCbuxNn6KwX91mcFZ9m7JO7wpTy27UWQ5DM1Wk6ihgYrqnFpWW83LMHO1PlCNlz0G
d3v7IpgnACjtq0Kkce253e3EHummQJ3h9+iQqH5IeNjnQJuu94L1zY2gGn5+1w1+oSOiKJBtFlXO
chyk057k7AaxR6ARX+e12nA9Q0bTlQeD2uKpO1f9bxSSLpOs/QR0yBcUO6fIXtirsBdosUEraN/v
0fx8bCmfZWl3uKe5lzKRB8GW05AHG7/FtFyanxcByeemd/pjmAD7w+8EaWNvZ1WF+pp/90D+gWpu
7o4psa8XId68ftlHcEl1uq1xTMcF8gHdMbOyT3xVQyoqsVVMMS0L/Tf8LXKY6mHA4HnPDimorSuv
fChl8/38phqChq+dpz1vKWsyYF14gVJtfY/zUOZUh1ztRblQHRXFF1XPoT12x6qwjjAhuJracDGD
9+qoKCsDgtQpsTjrcypwY3dW4WzUykxDry73Lu1k0lfO2IN1Rcr5W+eSz2GyEUIN2UAn26KglsQN
GEuOMkSayQPe3hI0OnRbnP6mmWt+avct7XKJRfEr9uSDUrGBcO7GgpvmrjlpWuYFWo0xNqpjsJZ0
qtHaWkUrzva8PZo+sP6od8vuWWE9i3XywM00443n3bXhddNtYSBMwzv/Dr8kA2sgodpBch0yoTyN
gWyZrOuZbb2RG/xJh0TJdMkEW6s0nJ0sNPdAvmcFLll4i+NTsrFIph3WnFaKwrdpNgCb0+dfihZY
RlluFFBMQ2tVLGktXc0lhlZ1EuWYMWFbdT5DJNMhUZk9eEzNTXcsAOZq/RPAnZl42mU2OhQKx4Ix
CyfA3ZrwGrfUA2p7CGG06/clJx0NxXLW9aoCXixx+q+i9q7cqbjNyi3eGcOq6yRb3oRiEmJZd5zw
lh24YTQ7z/sWRnNY34fKyhSsKIKJH5sxslZxhAVST/lWzdlg8TogalnGobJszN3KrLWwTe0TXgAj
CbzF5qu8wW11hcKx7Sj1alwxOLlnw8UadnBrn9m3fYuk5diprWowcWJ4BJ0yyeLJPjnEPaRAXZz/
gMn0NYd1JtlZNhEwT7s7BeJbk04Xab8vU+kUW40P3nS3yBANgPhhUGNw5FYvluF8qSOhSB1ORKRp
d+zKN7a2a1vXAFxN9A9Uea/YFmTJsDo6KAqQC9ZZavn7FaHqSEB7ZrMaY3AtnWBrCnu3DdxAQj/b
PUwUxObcPZzfVdPQq7W+y1UuF6rKiS+PjZtfWpM69eEWzM20JJrbEmY5CYJCd2Rzfy1IegssXQzp
vR/7Zr7+onczbzm0O4skxJUdy6284oYFasOXTDPXMqysirHuWszcr3l5SUOBDuVw7g4dumT2VWF0
ZNQIWy9Zn3R/MV0TTT835c4Cjw6KYsrls8g9PG+REqxTTvFSZ/lGjjKZi5ZaFU+6pWKOPI5j10Sd
8MK4aMKdBR4dF9V5Kl2g++L+COomB189biFs2br6Gaauo6IssJrYWTO6P8qwBFTXEWi8k1vd1qbB
18Tyzhi7YPDKMRvcH3mXtWjtm55JJn7vMnQdFFVIK2142bo//CQMos6ZvYgu5RjvG13z0qKRmYeX
FOvFYhU47jnuNU3TDqfzoxs8ScdF1XXTQ3pEWC9BZXvRwOclnusWbRRzsZWXTEuvOau3tBBbpp76
DXBRe+mhae57J9J+46JjGl1Lq2Hm27yrJveHRSCIEcjhmZJy6yZiGlxLqSIt0Ckke/VrxWFFFeum
qOrSrfhrGl3zVV5ASAKQqOxlGiSkjlVoh4AE1Uu7kbMNBxodJJUAWVy4aSh+VytYZ0TnY6j8T33a
FfFsb3FuGAxIx0s5czmGMyuaFwYevatgScJLlN5bMFi68rDLRnXerKBtm1IK0rzUafm9dUb/N6Oz
OgCjzb+d/4LheKljpzpI2RQgIhK/x9KTn6Y8dE/zEtiRNfI8DmQhsijIveP5j5m2RXNolUuXuwQf
m2vvSfYVBD/Zpy5l0CHfCRmmOp/WYrVjPqRz/tNp1Hg1uDk/2cXwcP4HGOyWag5dTWUoyqJLf/ap
18cKQO1Idc4W6YBpdM2hp4B2niMR74hbflecTnE2oQ54fuqGs6ZOn0W8oQxdlslnmNG3WYrYCZoj
6s0ok+dfc1XGwnJ2brPm3Yhws+X5fvvshl0Rjcr+lFsoMpM2j3Ge2zjzh0hf/+0PBi/dv2lNeQuo
H1MHTxaT8yTFQ+uhxY5bUVpYsNj+Gfj6qynPL8+vnsFNdMxVlQ3cWnAGfaajd7D9/jLk/IX1zrGb
kstwbDaukwYL0LFXTb80nID1/xn0U4cSErmRG+RbYHrTb9DO01kIgUAggeizY5UxktHdlLEjLeyn
Fp5oJVt3eYOh6XqEqJvYtG+95jnMgleO7kHe1zdDLT+3Hn0t8uyyq7de5de48ZENrMv47mjjSTLg
Vt9VP/sQHJgX89QGD908TMXBo2LgG5Zm+orm9L5wB8WQon4wB4oAwmHFfUtw/Z58skVoYtp3zfOl
RUWIEF/9lJDdAXV/PUWgZ/Hjfcar5fLRSR08B6fVTxKGn1lok2gIUlQWm+FXUeSQ04b88vkvmX6H
5vmhaC0kqKF/Ce2kPqQSqk5ps5XUTQ9YOkQLRQQFNvm8/Fn03teAqIc0rS9Wy1qtKlX5d5/xE084
enPYvgd7HbSFF2NW5hMVP1MQfKKrS4x3QeJYu7ohqI7W4nPREJI0zQvItUEXJcoAfMg1jwrQTWzs
/V8E3gc+okO2SCUIgB5u+DIH5clzrxvpvCXgWM6od5khmNFGxC1nTzzp7yULNuKlwRB08Fbrc1Dz
rF+VIHmNyrypDpWqyOG8mRnOEWT96ju/hxATsDIJXX5w1qT0NfDn7Mn1sxp0Dj1vr12vJtYGk5Hp
U5rzt0WHvZnr5AcqksKHeqw912j8omXRfOrHOqhJzPF8tMGoaQjROrLLlX5rjcpJfgHDXg5x12Vf
s7zmh5zU2YNsyymLO3uzLmf6mhYX0ilMK0sO8ndmTZfrcSy1xvu2az/n5Ps2DbfJFLSYUAjLt4Td
h7+AKmCxa2UcrfA49J83hY9Ht3XM1zSzVnS1i8aZqXgOmEUikuOJ+/zgHy+QraO+JoDlW3wy+JW6
3qfJmu6HafzC6+Gya8d7q9/3amLryK+xD/0iCZbgCTyBTx3kDaM2lPcOt9JDWyZ353/LX5DyfwOB
raO/RAAhv8ZNrF+zXdtg95WtL20St0GRQ83XVbOo7FPHgrH85iaQx3YiDrynFUkocofOQ+erqj3Z
Qz8WoB5CNwRokbhDihDhKmDc/n5+mqb9XJPwO9fO26RHKi+mX/YsvYs2sZMLv+HTLm+2deyY05Ng
KMSifpUuSGtACp9f+JI5F8EogGlF5/Fp36/Qoka4sIIm3Jt/edQjkQOYWazcch9GzdZRZAlAAhYH
8cMTnQon8vxSxtUoqo2M8fFxx9YhZDKfQzGOufXiqLw9KW8CCpSH7mVgL1sGb9pkLSSQPAntoSun
XySlzsFlOYhypi1KT4P2IyTC/zUhPnc9w6ud/TRId4ppWp2YS+xIFkEMOoiHSi43yVjhtb8CO73r
HqxB/cFxeGPrDQnX1pFmwRCU5UBG9iux/BNO73e25x6zUN2idf42GPKjD/ae9cJVeuR2bvaJNto6
Aq3OXTKp1q4fW5n3fZxllrechKC4INVhVm38OsPO6VxbHs7ZlSOY9zBmGctj367kHKMdut44b318
q7N1BcdhIb6gcxs+WK53k3JlAXZg4Y7tnxJvuZWu97Urssuimw+7HFXHpdU5SM8LF99rA59EKqvZ
wUrTLQnyj69Ctg5Mg+qOU9IsDR4m8O74r2CwVuOPKRnQ2I1InNg8Et1ULOUJeniLeg7CcQo3DmAf
n1tsHa3mJh3zVGOB/MtuQWgjfoCb9Fg65AJF7Ivza2f6hHZ8yCDdQRooIf/ORv/gwZjdovjOQzsu
BmufaJetY9ZwikyqdJrdB9KpIvZs8dg7CHfnf4DBmHVwWhKwbCaNch+aEotC20EdxiXZoLw3Db7a
xLtEJt2WQPJ1mR6Ghv3MakheCbqTGcbWgWli7pppyej00FbNzTiDRyFRe9OLrv3IBsha47FjesiS
JIigS1XHedpuyYGZ1kVL8O3sD/mq/PIw28N4CIh7y2ZwYp/fUYPD6TC0GrcByMgN04Ps+m99Ix+D
BgF2JvRCWcOXqgD2NGXZFjzQ9FO0LO8wwAOF5xWPVVj0XZxZQHfEocX3qaPbOl2X09jCkrMXPqQO
yKmzVQ9P8fHh/FIZ0ryOTBsl63t/6cShp/7yve/A2O8jJ1/07dv5D5hWR0vy1tLYoBnl4iDcpYiX
MC1lRO3E/71reB2b1o8dBfGjwPwt/6ppxvo2R5FjIw0Z7Egn7Ro6B/o1eSsOKIVfijlt4jrBPTZI
oJ6uyvzg0MH53Ipxn4qQrWPWFnvIclSuxaGx3f5UW1TeBB7b6XK6QiTUMRKpqkkcprE4qrC+nOXW
qcOwyTqXVxU0bjDh9HzgqCqlpP3tqODn+Q02GKi3fvJdALUtWuaMLuHD1PjO9VxPWRQy4sSd221B
iA0VJVun8QrSJh9lI/xfwDlOVnXhEstvq3jq7Cy4Y26dQ0Uk7zuCAllTJ1WbxrxKoYOJW5PfOPlp
FovjsY2rrOkHa0XApfJLDxJB4jC2QFgFzslKT4TtI6e0dcov3LhHxYldHlw6JukxHN38Tshlvsvl
QKzD+T0zmYPm87XbFo0dLuWhSv3iNOcFe5pzb7k6P7phgXSEm91Nbc2TqjykrYtNckM3KpfkK23c
fScaHeYGejLwCjtZCRGy8dG1/O+j193LLkujVO3TKLd1qFvRqxqIYFEehNXnWVQwC7h1Dm2vfVak
Y91E6TkJSEgxvs/ZlyYvxoOrepZFZJg2zpYmt9EVJXO7Aom0FaSP0l0Clh/TAlwATgTC57COpV1y
MPv5ltU0/FBk6JFo4rRWix0PyrUgX1eIagx2mpyOjyN9mg1zmrsPbqcasHI27eIPcUi6kjyeNzuD
UevoONe27SyfRPCwNH6PK6QIv1VpEmyUJEyja14vAmekuG+nj3U3zJHH8Fbd8H3AEvAC/BtDp6UJ
227M5WOStKheTvaUfEbedLYwFIYrgI6NU2VXzx31i9/EKqzw5BVTTdJLlZF2ip2RlW55WTGlvI3y
qMnwdMBcP/E+BSVM+7Pqhi9zw6IAd+kmLY+8rW5SH0x6uG9n4V3TbxEWGU4COniOUuIQ8N21P4W3
tiCTGq9M4sZLg6usKu/Wy6jTbpFpGVZTx9IlingBOBLan0SpG69ZPgetvAHI45vKtprQDdamc4yF
/ey7DPb86GdcRH1NpkNf8K3YYxp9DdzvUjYJZJ8VVYDzEU/GDF6PckHsp5UYtsSuDSlA5xvrMgEm
+ZklD+NUzi+lsnLrW4cCqsqi3Hdzte/ypvOOCd8pB1mm6SOxyZsqrQZHjyY9no8npt+geTyarAAJ
zDPrIRidpr4jS18E32XVuP5boyTpNqK0aTM036deUwbQae0fCyrwbsBtZ+wiUJJs1dkMpRqdgyzw
g8zJ/N56QA3P/+LT3IuEcuuDUOzNm7MkpguqKSroaBx2m/X+v+RMH5SxdSBeSlIUI6u+PiRqGrPk
UbhucpvNKd7MIkv0fghxuaaWFj8ownIJ4T9A+aef05xZnMEwJ7u3b4a+WeQLgLDK/jWNlddHfhK4
z11BMyuN0PDbsTyqITVQOCjViTH4MqOZtxCHssvVWEQTGgHFjzBIc9IeLVrxer4MRoh/fvPRJ5uX
USJzL33x88BBPJqXsO5jC6S3IVRPUcQKq4tMeQk4yjaSvmGvdQCh5+ShBQCYfyl/k7utXhHD64dO
p5ZKWVfWVPKXevauVmGpaTw0Vn3xt4YZZBsx3WBGOoTQ7TtpkST0Hjo+nfg8fgu6FY6XVXE2KkAK
e3JKwvzkJVtXFtPP0oKUyvOcZamVPwb4WUndfKqC6dvil3eBzE+DmLeO86bvrHv1LhhOreNCQlwN
j51jv3W194l5uF0z+xYcp3dluiVZatp6rQiBSrNXWUnLH1OePqlFtKeGe8HhfKgyDa6FKtxu5hHa
beShDGUWUTcvIuUG388PboiD/6Ffy5k3ScgMv8jUuVEpf12Hbsbh277htbuIt4AkoONJ8ELa+oLy
+7UIKu2duVpHGHrzkjd1VoTgqA1OLkc7sDsFf5gI7pZss35sWH4dYTgBho0Qg4ZcIphPX3GgUuzS
t3OxhTsx2KiOL+xn6tSOPbBHJIuvqTvO0ViJO/y0JrI89V3A489vhulD65HnnTN4FuncumI4QwfV
pzwbcDnEMSqbeRuBMb6E+NaWHrdpzTT3DigeMAtJgwccFEOgkRFEmMW2npsNNvsfdCHFAVQqJ3gI
B/XFbvwrHDg/ew7dAIQYToA6vrDxUu72bjE9TkRdLGXh3Uwr1l9RUPG6Ptv4immJdK/2+j4dQ0ke
AZKy4noJSNzX7OX8TpsG144dY2pnJaY6PaKGAs22UapocpwtPjvDcZxqTg2tpJkUi8ICVd7X2XNu
1qRU2kAXcuvLyNRFKrd8w7DVOsCwrcFVVvvD/EgX6oGOJekLwSOvnPrkWwiMBrs4v2CGn6RDC0M1
ZUFDnemxtMZD3fufgrK+y635tkLT+eqBQ9fu23gdXsg98n9I+7LluHGm2SdiBBeQBG/JbrZasiRL
tluSbxCeDQA3cF/w9H9yrjT4zOaJPnM10eEghKUKhaqsTEqHhswXu9EQrrMZck27BY+teRgmzsoI
9fTCmi+Ujvqv0FLzH7YvwN5NUeRiycxgk4EXrUu5MIBMrq/exnEz0YYg8kOlYprCn6Gd53FohXWc
Vbtg4g17NAnfmoWIUY41+RnRIa3C+QC8wyMth/e22ROJ3PCMjnF/k3oIqnGp5gtIo86kYHe6Lf8t
cjo2BI2LPW7CjTDLZIFjNKicsGq9n2uYtUYkeYaqUW7p4VS16pQNzk9v9klad3u5h62JGY6ANhMJ
+mGyIZ07ghksODRz8N1byvt1YnzQO+azdQAMjyCj0Sb1aE8XroGXYURZydzNex3wGwfAhBySZWIz
UW100ZYXh56VNKCLnqvpSQp3ZwJbgAETY8g8tkQV0NkXZ57j9ZBNanp3Iv48Su/e5Vi4TN33fpaB
jatMXdbsFDm25rZu3Kc7ORchlXmNcbuxTXPbPnQ2uee++kn2wIcbe2NiDyfR9YWcivEyyuiiMkgb
N3a41wq+4Z9NiGE3T6EILTpcbGoHceuiYVjlUWzP86+bXIuJMnTaLgytQY2Xnhc2qlhudychNna8
/vWtP9+w+wmSo4UdyPHiFFWJvtLyO4AIr2sAef37W7trXPJTjQevqnh/aeY8RfXnaS0Vd6X/uqCY
e9uz09TYJArIu5yE3cUmzfAgcrt4Rf3iRrCWyRQ3t7gxQienF7RZfNEWDk6xuK+QV/nApZ9eX6Xf
n1Dgn/9rAz6nys/1EF6Aia/R1lfkSPU3f1z/+O89oG3CBx1IllfKd7rLTJqLS/y/V2OmfoeXVO//
PwTXW5MwDBnIsqISLOh+yjn46QYTGoTsmR2uT+L359Q2YYM0yKm7AAZ9UYVvZQfQFLfvNbf4mxtZ
c3J9jK0JrGN/8kSOA8zWiLfgpWkABUCdioJVadp5B259fP3908ftcWgiEvD2YufLD9sBJN1jUM+4
/pdvrY5hxVCkokvZlO1lGleF05qr8zhVf1aMZTeuv2nHXNsTE3Z7AVCxSAZHqDifLJGQaJfmaGuF
zJt6kq5XFH578eYBIkmT6l58281vCjptkzeunSqAMlyoJIu894t40EWjk0Xx6e/rW/D7yMY24X5d
bnvLLNv2AkuLcYX+Ago4lqo6UK86hVn4ZY03VhH024Zbw99Px6nzF1BTR16PO02+1Yw/Ox2GGfld
aWVpqbJXa/Af6nyvm2bDh5iwPhbYoW0THLDVjaNl67QUEO316VmX3ndIJ9zU822buL6po7wYm8C7
SH9RCdG2jgWUBXesZOOAmag+hbKJ8sGMfcm7bnHvx7JrnMT3arQeXN+UDTM0YXxNVjjcapz6AtDE
4+Co4DjWTQ105/hyfYCtGRh2XhU167jCAGgvVGeABnFZZEzfXf/61iYbNg6QG5+b9aJYz1M38jwu
gHBcDxQZMBIgBufrA/0+KLBNejkoCauaoGnisr5n3HD8FvnytW+AIr41rETw9V8DIXwpvQF6M5eA
tudiAclHFcjnHgndm326idxbVEvatuqcC52W7LmLuDxWlHQ7HmtjlUxmuYHQIQoIsy/oJQJr3TAd
3LJ5HHT10If2Ttp740CZCD7H07ocKuFcCjb6dTxRXdxNUKTZiV03nKKJ4ZOoyJOgde1LB28kS+dZ
zWqMFeKm3q0OTu3/9LL+KSPgYbx+sjYs0NTdlBQEc+7g2xfoL3mv0VLAOFToOGMqCqn2SLo3DMXE
94UZUj5int0PZEXTMQ9T1Uwvaxpurt37gZav1yfz+1SGbTLO0Sl3Zj5g9YameF3kwuPSC1Mv7B7X
vAxuYyidiB3b31o4w/blFFlDyTr3w7Xre3cKvmca9Ed4DlyfytZZNu72esktYNUa92NagrMg8nVw
gq9F4ybT2O8gGLY2xTD4CMV2QVleXbqy/FKq6SkHgzp6vx7l1DyqOrjtijIBf9D6DHRfW/rSQfP7
wV5Kesp6Ge08BDYmYSL+6hr0+6C3tS9IIKaUz/Yxa+aXdZsFw6NA+v3OTbKx3ybUj7Xt2JWK6Avk
y7O4n0rnxKCCkFjIaO48/TZ8i4n3U2U+BX7T6wuRo/7K+s4615Y3/HX9RG1NYP39UwAU+VZeh2Gl
L63Po4O2O3YcsrFJh8VdDteH2JrA+vunISA8XrAFYrXITDB+cINCpqXvT6frX98wCRP013OI/kyF
rS8OHtxNC+seiH1qpukvT5c7WfCtRTKsum4zgKTqQV9YxJ1jxQJ09aJtfL0Ci51pbC2SYdl0Hqre
VZa6zIvfP2ayebfrKd/xSlsfN2x6Qt55sWpnviwr84ciw4vke6nIDVMzYXx5GznoVZH0o++r1zxY
To7r/pyiIbWV/sdv9gqjG1tggvlsMH5Qa8jphwycZwf9NyhKvOiuFzs33sYxMoF8TbMwyj0r/AjH
4Li+OUBT9Uz76qTRlXz9pG6t1Dr0JzsgvRiJkDa/aK//hhImAIoQNpFHPYDnYDeDujURw6AHVhHo
PgKBRmwJpVbMBNKeL2gX/LcCcdtMDIvmpWqGdsYY3kL+WYeA3zjzzD+vj7P9y3Tj2JpQvdApbdqo
HiCtOFRHb6/raSMeMKU9UYAJwH3jex9TKJ8n/d3F63I9sAq7PervNVU7kefW32/YdNNJUCHmgffB
puBAIiio7JrD1i4bFk19ghLAgDmQaDpUU3hndZCAmQGJwTDXN3ljCBOd5xQ6CO0ycj90ru5xXBe/
BT9ylDh7bIsbJm2C8eZQFRLoVvYjmCNg/oMHhy73eI3vvI42zM3E3+VWTxlWyf13ifD3r48wfwwe
M7wAwI6z4zc29tiE4A3FlOXVxL0PmbvPi7Kq2AIty87HN+J+Ytgy0Ip1WebN/JG5wdcoKhKPlCeC
9+MaVQIYuVJ9lG14U/HNNtF4U53No2hI+eHWoyD3buX11bcsypw9uN/WiTKf3ZYC72gk2g+rqqHs
kWRuNutT2RB0Z8QQ7JkUENSDzbK/r5/greUzrm3OGO+KZmk/poglBfw6cGTHCnyqsxwPAq5qHPD7
7lHY8CsmHV6Q1a1vt0H9EcGRrDuV46QpsHtO1ZhWiD2zaI+QYWsow/w52GElmWn9oTCbdXY432vt
HFII6UqJ5SA1fX0NN6zIBOgxr55GhvaIjymYXhY3TAPkMbwIgHTyh5DuTsZna5R1np+uxs62OKnR
YvfRd/155S4Ac05KavoY9nZiA/RxfTIby2Zi4KJeeFlDlvpjaYp4HWrBWuUjS/oIyQ05pGxX1m1r
RqsNfJqRaud2ypEo+4i0Ogj+w0Xtl0uWZNWf2bL32tw44KbUKMgY7J6BZPCDyS6eXHViC4lHJEfR
dR+v86HwGRnmd9vyrT7w05wA1SWO35bqo+vLWIL4vFxfnrAhOy/j/69YyRQiRcbJDdE8JS6V7d7x
UKbhPJ5bMR5m4Rw7q9453Rve21QlLTrwgRSuF703AGf9gigpMJyNItUe3e+GxzNBcZ3Tiq5VefaR
45r+tyBrVV97Z3yKyr34e+MWNbVJhym0pIQe9AdzWxlToU6dG13Wxt3rm77BNGGb2Dgbn5WO1Vnv
LtGaVPHocqhaJNCBkIM6tBW0i5sECTAVvMJV1NVD6VZZVCau6wxWFAeq8ZviTg18KJBw6dj0TsRS
9mewxo3Bzl2/sY8mtK6KBq+zwgpMW1FN6rtWOeAOInp29gjuN8zZhNapqG0yR/j2+yAlK6Evbc3L
BJTgPGfeaQC9Z4WkEoiyomQOednsvDu3pmU4Ebw4ed0u0fwOLSbP/0IytEx/H22tu9uufFMGtfG5
5pUY63dX1OrXAIf+k4/oz75+dLb+/PX3T/4iGNtiRiWqe1d1VfCDFo3TnYY+8+np+gBbu2IEFFC3
BS9R1PXvFitjMMglKzkDg2n5pftQBXtl5Q0Tc404QhNP6BDYt3ePQY/ylzvNIXuhHrXzn+jACPi3
22ZjPBdcylkEWHr9Lj31sF4bUlaobhIwJ+CC362ubFwaJuiuFGjw1C5V700u/vXiHPer7MankvKY
2U5SI4ho2Y2higm8ywFUWgI6lBeX9X+sidc1Kuoaclwc543zH8RdbkvC/w/0rstsxiZPvkdFF33v
oNn+XQVavV7fnQ1XbqLtas51AD8j3i2s2yGfa53WkXPn5kQfOl0POyHKxllzDJNvRhrJpcwFRImD
TsdYqNZCic0C12m79GKPCW1rmPX3T6Y5c0eDRaWlb3kYPQ5ZkYow/IBk1G3+2ETacWUj0yQa+pZ1
7tx9MPBsirhnlWPd9jg1cXaDIiQfXBm+LXX3yEMLIT6/mzWJs2D6cX3DN4JFE2MXapVNVV0Fb04g
VNqA3yVmTctignjKHVx66CHyFzd16R2uD7jhLv9FlH3aE8qlDgaL+W/j2E9PgpXDWxHM4x598daW
G28GRTMCbXfhvoW8m9oT6ezQeVilZjRUPud8Sm+ahYmx465FSluF2XHKIWzWNVMcATy4Yx0bRmiC
63jbaV9lFD2q/ZSuG6HAkzyS8L5l0U79Y2uI9a75tAuDO1sRsfP+jZXSenNcxZmXQqZo8XU8Ivi1
p695BFWXneXaGm79/dNwqgOWkox2dszbkX5lzK0SxqRz3wCfnPKKeP9c35atcQyDV0GEmnA5imPe
Fd+7BuVD6ap7NjePet7Fz2ycYBNj58oi466YxJHNiEXBwEWTFT9zfQZbHzcu+wCweTtbguxIx+WH
HPDiKdx+7wG6tTzGFT87S9O0M05tMYJ9H5efTfjzmpi1I+/jtr/fuN49CcIC5cviDRdI8CubpHjr
ieicHdPYWh7DvOFsLU2XIX8LBw76q6qgekiqVRV3Z4DfLhGNTHDdYDl19C9Pmer5WzOLv4LMPnma
3Hu779nfuigMYaQBgIwF8ZUXZG85z6dHomsSHfLKJ0s8SqfZI1Ddmohh4SNqXP0yB0UKRcQXV9hf
Q+JBbHC+pyPfc1S/3Q3MZB37k1mXeq4cRf0irXMP9P8NnWKN1uOdrdhaJ8OYZ0nAhF2xIp156/8B
5QJvWLvByXdCsiJLbzivmMI6tU9T6MC6HZTI9KQaKfjEUXI+6Wneg+D8NnTH1w1rrjmYE6iFKTAX
76hqiuRJVKQ4BzOXh7DqFqR9Jj+5bSqGdYcNr3KkSYp0abNvPpzqUTndHs3E1lYbdm0Tr2h8v8Y6
ZeRZLHWQzFW0Bxjb+rhh1f3QcHSj5tjpqXHPwzKoFMLse+fot08BGplgO+aSsPCky98gNlfF9eD+
m0ACt89xqFsda1yyXvWnGPaAXRuWZ5LplboPAt5VRaqc6G4qHD8ewDfB8LQZoca5YxxbkzLMe0Gw
6fTtxN9sJe9ALXIATW4DxlrRoRfYi76DDnXxndNNJ8tE2pV5JMAdn1nfA24j71YB7I+2YnQw3JR/
xRYZpk6J2zZREVmX9bW2vtTWatWi+6M79Qmi0B1j3/Ao/wO50wt1846KI+kHEU+4tNWMHtH923tr
Vwx7Byx+sIcqsC5ZUT2IyUkKhFC5HJIhH45OWZ5YBQqm/pa8BlbNMHiYOs/qyC1SZCdhMlzxqjqO
/jRH367v+9Z6GUZf+QN4C9AanjahnhNnJGUKYmbvtACDfrw+xJaxGKbvd0FQe0tYpJA9DM8gxvRO
XdHbdz5QfzEt6xuvQxN9F+WUk8yiOZLFevDunVBbFNIXQ5BwwsRHVwtO/rhpSiYUD2htD6yW8Gbd
QKef46z7pyryJyuhhXZfNLeiPU7pjevFBOSFstCDhrJj2rZT9ti65asMiiNriDhZdYbmn3APhPl7
FhMameA8VGJaFY1leHFXKVDkXUHHm3Jb3PnaOiEKOA3OkDbjdAdGgZ2jsTW79VR+uprbsgBPgoMG
91BndzbnKcJXEYNR7hlvr5POwr3k79ZARgyADtbRXZo6W8Ec34qhn5Ml9ETiNdC/6VqZsj7YQ8Zv
DWU4CH+wgt7yOI5hPvyNYDkHiDV7YCG7s6LKiUPRf79+CLcGMnxDME+ON/d5nkJA4Rud2N+ZY713
o3vyFqeKvTb75/o4v80f4FwYLsKyaagipMLR6qvzuPI0ugqKc+2Pd1SNPwCdfukhe3l9rI0wwVSN
Ze1UhG0Lkq7ei5h7QFN5BtXRwq322CM2BjDhesr1fRebE1zK0U36Nv8YcnnbfphYvSKMnIpbKktR
mnsMC0vGQ1Q+9aUHKo5cgjE2/3rTIplYPTn2mT1TC7WkKSdWUjQ0e1RONg07UebGwTKBeqHd9PXU
2SiPKnbSfpcjth2PatZnTXNodck9rpatzTDMf0QoCIGrCQO1nvwIvFF/dNSP+E4AtfX59fdP3kWw
yepHy83SPugGJ6auymZQVQ6zuO20mpA9y6vwdoGhpdaULYeALSCmHtStf75h3xYPRrbwHrbAhf3h
9cq7t2xd7bFdr4v8P4w1NDKZ94ZM9kyijzglvfXkF2AKRVt0SqEbv3OMtpbfuPetZQhCgXJT2tP2
Dz/vPTRDi35vdTa8kgnXs7zctjqQSqc+ro45d5+QSv3q2tXfpcXv+s4/jovSOzPZMAgTs+f61hQs
nshSarMvs0AKeBT64sk6JR4IJqdbn2AmeA80Dg6WTGapEOFwKHNPp2BFcG6BKtPI5ODDD1TbDhw5
OEgqdHSDbuap7EGNsHObbwR6Jv/eUoEmQpfwSwuaeFNeBHe+Xd21NK8PIJPaSWtu7YVh1BCi4X6I
ruM0KDWSi1GfwrGeRoIUNq/ndzsM2Y772JqOcZE3csrdxc+x65bzMOvwp0/Gu7KaU5Sqb+l1xo4Y
Jj4BO55DxBX73bRfENWDL9ni0GCPjvMSfrt+W2zYuW9c343j8gYpR0jQVEV7pKXjIORR7Zc+aoYb
p2FYej+TVtk9jm3UVscowDSi/D1Yhntfy/P1WWw4ExPE11c0LweOy7UDtuFYZbQ/Eqbfbvu4ka7r
Zteho81EquUQPqso03eN1O4e+m3rb1+P8ud7qC1LCP5heeoc2PpuGnli76LqN7bXxO0xT0ahN+EI
5ZWAqlH3IwMebK7qnVrkhhGYyL3RKjIhJyrSzvL+kF5wce3BLeLacVTckKnpbzM2E7MX9NobQoJp
kHB8FJV+Lu0e03De+25PNoX8W7r5zZVn8uf5MzTgStuRP/CWJvQcykjLU68q9+/Id/xvClpz7o+g
lbo9qNFRVosiQybHVyeS7fTQLrbkqZVl+c+gwn/JgM4o+q0IfGnfD3jmsp/hsAh2gHon/pf7eclj
opQMDhHjXhqEwIHxIVzqQ6unZjyMSzDQpMzJHK6t18gSCpCO8RNoghAxAogUNM2p7MvqvQKZVp1S
NoYyCVvoSBzGIXec1He4mg71GHLv0FeV/gsoCPrhLplTxiNru3dNUNZLGtub7wo6BS85dyHxQJWu
n8DrAtrdORomGiW2Luz24FdA3fgj1X08LXSxzmio1uKbm/sEuRQONeu4aAbbi7si6l503hD1h8vG
3EodkFGSlC9e/2eV97hiuoU6wUHRNUfphkhXJUEdLm4Mza/SeWoEE937MpbUehWjq/2H1nHyMSEZ
ZUGsCki/PMATVs/at5olleDsIPNTELYLGRIfxIdLQgPtsVTX85ifrJE39I71bUvw2rJlwb+GdUvm
v92lzZ2XTnvcbxLsuQelv2L4QnhAhgOohoa0cADQm6TS0QFbEIUvft2I6gDmm4o8emg9JWDa4xlg
GYGgffZRait3noAjZEWsF8A1kqBVdHoA6EHMgBXnCyQ9FNjpwclH8YuHQh9WTdAM6PIilDI8gb6n
urehRDZCXAskDuof5q6KNjKScJ2lkyn/KZAgh7qjFR/LEwVOqQc9jddgl30vdxCpgWQiyo+sq+vZ
ijO7Bi1n7PLas8vUahcRPFtjQC8Rd6G2EYRZB1VIz7UWFH7l8ufkNMu3abG6czbz7qvm/tTAI2We
it2277MY0kj5a4UAFLVhQVqomEWgGE/BP92W4wrF9+QvkXlj8Lb0E2v+qcaCR3+jgxqc/HNhAyka
LhLaBcTrsZ0hXnVjvCyT7k68Jt14lpPVXSyknqrXyvfBwKuCeiLFYYysbvjSAO0UxFQRHKDec90/
Ay8Y/cTOwHoUgzOy4nEVSfWHFTXyC6HLMn9pVt7oOIdUXXVUOe3YAQcd4XJTLT9BiL38WQWeXzw0
wQwGWORusuFsAwGYnQodVvarPbuij8sGLLGnHIvG42jksk7aWtDhhzeAPDTWgaVfi3KexUHZoXsk
k6bfqgWaH3e4l4JfkFHwn8KxH+07Z7ZCOwnAQP6Dd7Z/0Uvts+/TFBU6zsO6f+6XsJX3KF87w7Fy
K2cEW2vPnIcpF9T50iM8y9/nEPnlg5XPTf5YhkwMRyJatXxH/ahvnyxRO/yAOrj93tY2gcR8KWoZ
u+iPsV+qoVvAOumO1Dv59lwNceNYWMGFEtLGHYgeZSz7IhQPRLAaslpN97VjKvqLhRl0U+CHwesl
nLJF+TOrX5leGivJUQb6wXsbYllDZxH/GFaKtV+dxacgXAjHIhxeB6kn0B0t/hy1dQxrrLxTAGYG
it3PwFIltOyspAeZTxvP7ghHYnWO/9iNs3qRnYick+X0AY8pz/VfHRazjzM0B9oHofooiIPGjcJT
Q9jy1XFcrzl0wBZ0h2DprCzxJrzsQbWpou9zO/S/RjBYQR0CDbP+DIfHpUjyueepS3rvH6xD3x1H
XnlR6vMZDJyqbLROiKNwdkQX8GiI26go8r/gvFroUnY27ZJgJEj1+6TOdRbzSHjN3RjZanyeiB94
a3v0ZOvj6IBSMT/6ruqCZ5sPzfiNFiL8wEWAcwc4qJy/zGAB5EkbqYl9hYIboDGDFtBK6ptyiY5R
gV7lowwhr5bkYecS1JD8nD307uzyE/qfoPAIZGDwZqG/CoBZXCpdagWDz5a4JUPnpios5XwQxVR/
b3WEFGsJMgXrlCFzSeEhVd7FxCvZCSTiYMOJC8hl227c1XQcjqUD8pGUMQFfSzLUp3XSjq4PTYY5
Ev0/MNiuO9gFCz6sMLCXo2v1xfcBt8kb4mVVPEWk0/bLhBqPf57mWdWH0mGZe6gr9P6el5I0uOGt
1h1OaFgf/CNSb4OVRm5fL6/haDX9Q9ToDDA7MCV88Qt3Ych4Fx6943kT1i+kZ43zRtgMESUgcUC2
TtVio5s7ml0k/DmY0RjPQbpcChW6KTAosn8lnEAv2pLe7J6A0lfN2WpbDUDSBN1cgfvMw80To2WX
ynOBvjLoUDYjnwd8UEKdYxFdWB1sCvjfq7b9qcaVWo0+WH0oTtcSNeGf1ZgVAIGVrG4A3qkRyxxH
rfEvGZy/uqshvNUdIV7t5smYzaK5R6N+/Y+INHAxkBRv8h9+VtavTs/Lv1uQwXaJ8ryAfgxz1L/N
8AzNeQEUezwXhfK7MUEXS6Ae5wkPd5pElWi+kSwq2BsKp7paqfnsZQI0PM/5K/q1WHA/dkNYHqG2
htu5LeRCj+hZbqd77H/ZPVIRWfee8Cg/+pPT/QlpGORL465tZZSoycnQlROtSYJMBr44ebwZwGlW
CAItHwdECuUxcrT6PpEmqlEAzTJ+T+ycNzuZlq0o13gooYC+irciDA3Bq/7AmR0BXZIHL1PXeDtD
bEXpxjvJhzywGhw8AvwCUoqVp/IfXlGXL9efGFsTMJ5I0CyzHRd4uLTTohPJhGLbdOwLAS3dPBzL
vYT6xiT+p8sh8/siQ9oFvcLDm1vx9kCFvVf13JiDSecr3WDMM6QyU0vZxV3kuf+UnWsds3LhO3uw
NYLxUiqdoKyqzhOp3QzZXePlZTIhN3j2uNzLSm08aExiX0FRJ85nS6R9SOwzFAJEIsjknoK1W0PM
1XK6vuHrn/ybt4bZ0hAsRchpJmU69PpxFH0U56XzCAz9kQUl0gl7rRNbO77+/ulx6fkufKOP+Uh/
Qm3YCqazXZThzrNsI8tmti9EnAQN+mEFAAcwaBZE56VqHyvPPrRUtKmXIyQD081OtXNrbwwrzy2p
Sz02mEsRhCDKLp5sALsOvqjRKHaTvBaKjYadizks6jlSAvgDCF2EY16lIOXtdk7w1nYYdt4g29UK
vchUKdbfeVACAqKWVtVY3/hSNtsY5qGBNC9l8odP5yeH9ufQ6c4r/g1btPPo35iE2YUAPmWHe3Un
gZix2CnzoJcgwE69c6a2vm4YObWh+A06FjhaR+W/hABEO8aF5N8INXHX0/XJIvDk7RvPXZ3IREBL
VTYCNO9gqSpuwrfSyGw2yOcucCxrEinzPPHEcY6eLCnkLc22+Lph0FqMkzcUWHwniCBtGTrNSnus
AQa5cf2NvGYRLXiTelqkKrIIQh+02M1htKfqtOHCzR4DUAbxWfl4VM9Wp5LI6+tfdQgme4K6W74z
gw3f6homjPAOogESOzzX4lkLUseLpe4kH+6zkD434Ky57sO3TqphzKXXggSnsUVaIc5OmN2D5Kyj
N0E1aWQ2FIxSLKJGOJCCCQ5SAfJ1DicVQz0gzfzdKs/GFMxegmWJILEEtcd0EoGISQYIohWonaTs
xj6YrQQTEMxhqG2esm7qHkrGTmiLeszU0gMjX+egPa133OrGPWR2E6DHdWjCEj5jJjnoaJsvRB8V
zX9msj739YCX+h46d2uk9Vx/8h61LayarsZddtE5in52LHxo8TLrwvnoAVwis+G2kNDsLQAjIuF8
XucEEAdEJOGrvDYvj5micsdQtiZjmPrIIHw1cNQ7Z0Ve1yZHr2ySuXbutJZpsTyG3R4ycQMW9T9N
BoI1QnYDfGKlEZp7ySzz557RtO/IUz66d6MVvRa+2ClqbB1rwwPwzBOsVYgU7F4AO23V4HKOlWUF
/o7pbx1tw/RdiQsjk5l1tCzxK6uiI6BRa1qrzZKs7u4zsictuzETs81gbhAhVG1pHcF+BSmkNu/P
jFvL63UPtuGNzT4D13LRjOziNM91p4qzY+HFl6DEPrnHwoV43eH6MFuTMK70jLecSDS8HwGxCmOb
uvXBz/i88/WNsNDk61XIcTvVjCBUZW1/GmvbfuZyyn4sQS9QLAvz022zMEwfaAe376BFdayB8vvW
uH2b8Ey2t1VfzZ6CQYRkbhDsHOUYJmTuh9hj45729tYSGYYubVuPRU14Shqh7hGaW/MY95BglfEC
KbSyjz1Z5rd0c9LIdv/rIvOhFmEAxrO0ZAi2Lg1tZPkkPODvdtzW1nEyrFsHhJS5i6dlwVXx4kN7
Pm273L9xIwzTzlRvWzPDRnBmuV/0sjD0fk/Vj+uHaANGB0S4sToQ8S6Q4LQvyGijWZSFQ2F1wHD0
Vt0cheN0Tpl2I94d4NutQLPHT0FdShhkgAwm8ROnpIHYmervvRjwo//9W3rIB/VlodixWUnQQOhB
nlD1p0dOWpZUbjAn7gjNv+sz//0ZBFDsv4MFvddyUdvWcclh+tov2KnNmulxgJTGASlydrw+zu9P
B5Ar/x1HRC0vx6xhx0rkKh1dB3CMHgok17/+e4+Jmvx/v+74QCT1IHk+0nayzhOS1QmSYuQAvT2V
XB9ia6HWiX0KMcKmoI63EpRBbORu7EkT6xnJ8x5QQWvxfl0fZGuVDI/QgdvcBRsdO2rtVCk4N/Uz
GlDynft3awqGC3DAP6OXGXs9SBrEvmjYi6ZBm7hIup7aZcx2IsytWRiegFkWG12grY9NX7DEUh6U
kqOK3/h1wxOAcdSLZpTejjkLfJALh/RMGN1LNGycJLMpwam7HHFKhXPaRtZhJkH/qAOWP80diW5y
lNTsQ0ATlh2QDpuMXpDiKwN28ywV22OR3lh8k+SXZlnU+6sbtoFqPM6e5SQN43tI/a2vG2YcRW3o
TxF8E8Q52Nvgy/7Mc1nv3OVbi2+YMQgeWs1Qtz26uVfdKTKKO3fMprusL267R6jZakBaqpkb5OAZ
lBRPBTHm9wHX/8fZlTXHjXLtX6QqIUBCt1Ivdtvx0k6c5UaVOBnQhnYE+vXf0+9VRt/IXeWbicvJ
IAk4cA48C+6/3g/gjRATqwBWfJ4LmCBmezJaumNDdVMPze2Y+39GYvMrS9F/p+1izS8IC1xSF9bG
wDtMaRtOB0/RU9mXN2UDidSLCBriOc7NlcV1a8xX4VzXM6S8Nb6pM22ws4QVO4Crrtmsb+x2a4lf
7SJf1DVal35824npsyjqYg+HzMQCXpD6AYws3h+bje9YUw3ksuhehjLb+4HUKcx5PdwdFc2VXtr4
jjW7APEAqUypsj2j5U8IRpcJ9J++G0qPEct/wYb1GgR0Y4qtyQUz+HDFHGCFwjSIv8pKlPftIIZb
H4XunigiP3YoJNbUgqbI+njWXrzP8j5PxdAXN45rmqra9z/YaauArzycsBDuvD20uZ4CwE9QrJXf
cWF5E4YZbvNk9yEHPSHWar+E8RrWXSTbzxJXiz9i7ZQ81QVuu28rk+GaHeZYKIPFDAzPx6bbainQ
oXTjUFtvHw3EvtURaZ8zYb3zx1oP/p2OtD6kGegYx3uvmONUovVdUBT9FWygQCv//x4Ezhj/bp2G
Wi0+bdB6UL4ALZHv27kGFAY8ktEDMCOqoFOv3ZUdfWtGr3Z07FMUeKYuRsKrsoPLaHUg/jzczNBh
TzvprmkQbDxnTSPAUTvvqzCAGmKdITpvM2+BiCocjK6cwG9sX2suQVBmsclqtC+DT958XyCp4k/v
D/dW06s0vcLNPRSA0LSS2NNxe68SrqsrM3Wr8Ut//ZXajlPd5P0I4E5UfPHt0XZvNP/ge68D3NYD
4G5oOmSfffswdTf+B5OF8LLM//XWQdRDSD/m8T4qwhEKd0GcFtBPANho/thRslhTBWAgEoQBKCL7
qZ6jXaijJZ2WLrqS7WzsR+EqhFHDWRvihHk/xx0SkHF0MTBSS//6/pTZmu2rGAY0qRK6c4Bj8XEf
2urYwLm3X/Qh78srgbs1cVaB29axiXVgMSup3k8EqvwsONSBudL8Rgf9P7bAPMGBi0K9tK95Ospv
Bscv7/fNxma95gZo0dUtLpTDXSZ8oD2R1fgGRzzNIatIYnxx5TEb/bNmBoAB0nqljw+g6ggIWRr3
RRKSa6XKf5t9CbGmBjCkTgD0XJo3ALXdDVLus0q8MPlPxA4Rr/ey9nawl9+x5to11MakWrMFyiCk
kekNwLG9AfpwOfW0SvUQ3BXLtdVoa9TXcT2xuvZzPCKqBa7Qnm10zWJq6+VXO3I3xaz1B/RXM7xy
o9IIIBnvEZnt7v1ZtdX+KqC7GHqsIcGbC5wITTwCWFBAzwp4uOWat8rWjFoFdbmwfDEWj+icO0ma
7RBxx0LRD/E0BF8FtPK5lnWBHpKUnHTlUr5EaUT6T73Th458MLDXvICm9Hk/XIbYZssutF+bJfhY
xK1VfakKYeWRTegf8qmr3hyTCW1+vj+8GxNzLenbdF0N4CTa7mEO1OJQQ12jx2xMnDUdANkb5Nd9
X+zCUd4iwg4ZireGy0c+XeODbkycNSVACBhDZg1efihf6umHaR6Efn6/X7aaXgVsE44mnwY0rTjM
tuPXKH4x9vv7bW/1+SpkB0amhYCTthvsF9C2E1t9jC8JJYN/pw9zjsIcaA8sBt1vs0C1rbptmkPE
HJjo6kqhvjWuq2hdRGGCEqbau6VvTordiOBPFOqdJOf3e2er51fh2kxeVPoRvoGAhRR6z7Z5UM2w
f7/xja5fo9JMLGhs+gGNhyp1/bfO/fOxhi9Fx1+JmyDlwjOBvCenpTopV4H8rHr55/3WN/pkrbJb
dLyauUafm/p7ldeJ5W3KxBWYx1bjl4H+69WLsJeR1uhw4RqewID2to/cqWquTfet9i+//6t96WNP
BxI+3LXRl1actD/ufDbuPtYzqzgN/F4jtUEsZT4wZ9X3pdlDxW7/scZXgbq0ykJcxUcyW02/cArx
O+fDBXhxjae91TOrcI3y8mLQ0iOUvMNA6D4C3LOvrh3ub831VaDWLRFBbNDvQXfnRYfA/nm/V7ba
XQUoKCtBHeVot3PD89iSJxZd421uNL1GlNERFx5lhaZrP/6kIP060GvWzht9vUaSjUZPBuQp5JXs
tccFCh8OU3wNQLPV+KqSjSfjmCguA0lfpypK6uogOn1lwd1qfBWfdIon4Ji6EFnvndRg14Djo6+d
VG71+OWhfwVnzsXMB4fgj0n9mms/TwY1X8kttl788sy/2p4oL1An4MUj+xLH+Y3NP2XBxwC6Yu0E
38PJmsAxF+MZlsfKvVblacmi/ftTfOvNV4E5FGMP1lyDrOhSA5qbDKSsObyy3m51+SoulYFVMRVo
vNbVjQXtPeDXQn5jb14L0Y5jDO2cCU0X9LXQHLwwsDyjs+jI7v2O2ThDWyPFZl2pCeoFGFLP/1Rx
HNKhZGptDxZNXY4Jb8tfkX9NLnRjFNaIMQmTtrwhZbwP/TpLMz0Xicgjc4xLd+1iKcZU/I8zwTVu
zCy6nVVbYyz6QyQAwtXTjsffS/XTtX6ioM6Sf+wcbY0bs4VgZb2UmK9zdzvzKJEF2BFzRK7ZZG+U
/2uj94H2GR14Ee549FgLe8vnpxk60frnTKYrJ9tbA7IK6JDVURFDMns3FLcc4iv03EBH5mMza7XX
hnaMWOyh7cZ5J+G9tl4HMtCvCr4S/piW5YeA3WKNDqvAnKzmGo8x6mfUiOQS3AVK8vraVrARgmvJ
WVzyIb1UId/VBuxaP35YnLlVS3jumu7L+121sYD8D+/x17raAUkxEk/F+1pW9tFm1fg02eUKUGNj
jNcosLBfurBUuFACl6uddp3X83LfOSLsjsSF+P3+J2z00hoNhkvQ1gucEmABueEIW+bihjsZJH7t
LQe8QfP0/nM21it/tTFHsDGLIk3FPu/CH+US22MRGJMa8I/IBB4g87P5bqDkyuHeRgyu8WHFYpqI
cSv2tqlv4N70Jublm9TDcWHzQ1ySa4c+W4N0+f1fM6CEUQD4YU20h351k+YCjOlImyZxBsnq+z23
Mcn+H0gMJiUWJLNoDw2C/sSimN3WbVVcyWm2Wl9Few7pvQzsh3DvR85/4Fllp5uuiuMPYmfWwDCI
+MwVSMrhzuvHtPBCIJuDIwh2H9vC177uod8PJI4qtg/CHrZsoHqe2sVTfz7W9asEO6/6Mg4Kwfei
InQ++a1dcORJc6uuTNP/7n3o+f97+jQ+pFpBSuX7JljGncRPd1Hvh1/ff/3/jrloDfUKBqUsqw3f
u4ocXfYtb5q7POI7f6F3FIpNBgKV7z9p6ztW0Q1WeONB053v5eSBgyzjAVxg/5+PNX5Zuv6KMcJb
O8D3g0HdI7fxQehJ20+ojKtrfp3/vQZGa3zXhBOyGU4pbD8U0a0f1m9BtBwJrGipt1z5hq1HXDru
r2+YBPToC+WxPcSURHYDq/f+3pHKOy9BQB/h+d6yK6nB1pNWAT0VoS3A72WQgc0fw7Y8lE1M4GVe
nIvLD+8PydZDVmm5a03ZstqxfTeBaORPL9kcPRVN/qgo8688Y2tOrbJzGQQWtzMB29eWm6ecdc09
lRY3KO9/wlbzq9iG1jkZRYTmgyobfpWZ33/j/Ry/vt/6RgetgV41AdUep2dsH06wrJaEzfugb8FJ
D6kYUwUP4mvUpq0nXYL/r5k1gi281LKvX5DYfhpGfsr4DBdg3dz7jFypH/97N43WqK9BZJmbIlu/
iFL9yOr2BGX9FxxonC+eiITDdfZjvXb5xr++RQA/M1QgZ734cXgPzdERJ7LkSMbhqeyveQBvjPta
dNYvka9NYRPsu5qWp66nfuJJbBvvf8Fl3///ZUy0BoAB0iurwPDxvMCh5/OCpHlfeFX9CRVU9f39
R2x9wCrAa4jXdpyJ8VziduzGeYGEzxvKmPdb3xrq4N9DMPfQkylGHeyFg8WmJP7PGbvENJlqB1zh
3lr/+P6DtnpqFd4jZCOgu03GczwtS+KZSqeumuUtvWgVvP+IrZ5ahTikRhxro8qeVYzzPGMESU1c
TB/b89aAr8zv5qGYZ3wAt1A08cB9h1jv1/dffSOq13ivhsVC+osK9v7kvvgQXJ0L8xzP/a2qPvr+
lxnwV7AFdc97NobxuWnzGxfrLIGw8DV010bXr9Fdo1xs1pLMnFuoF6X1VPapkxBUeb93NubO2sI9
m0UGLaFuOKtgyvaNNjqNAO48UHf1AGfrAy6//6t38iiEpMY8DWfm3U/Zn+jaZdxWu6voHTX0jJRu
o7OMyT9+GOp9YSP9wSm5Cl5bRKVVZYZ+IeE+1vBaZtfsqLbeexWuQcggYzn5aFp5yWRhXKc+uGau
BV4HJHJdVtr+3Cz5HTXzKyjfWRKIa3dxG6++BmZhuRSKT6I/xwsj1ScSQ2L0TPXchp/fn44bwbpG
ZnWdprUddX8O2/Ds6eHbDPohh6Fa612jkGzM+LW+qxwn4mel351B6X+YoaaVeFV4OyoQBN//hq1O
Wm29Q18VUDIi3dmOdZfAGM8mAyk/tmWFl6/6K5ggju7Vs2v689BCCh+SOD8mRq+V4Fu9f/mivxpv
syIGCWxG40Pnjp4fNzcuGKZTH4dN6ljRXwmurSFYRa7wwos7oOjOou0qky4AM9h01oH/xvIuGHbv
j8PG/ruGbSkKk8KGNdO58UALIBQFW/C17rpbK4M7GvDzxx6zCmeJ88mctJSdTc93Ydd8r+b+1DYh
5OohIsUBEnj/OVudttqCK9SgwzAX9kxkvJOjSboalqH8Gtlho/k1hmuAFJAdBQSpkDdWUMqcAug1
aZMor8qvfMHG9FqDuTi4YdMABZ9zG3V3l+LwklpH8N/DHPvyoU5aA7lCyBAErFD2PHlPod8mhYbg
+Rh+LLLXOK5ZQK25Dgd7LosYIkUcOkYkMlcgPRvLxhqxxSeqidZYNgjxMpkEA4P8Ny2GKwvH1viu
YjsL2zGclO7OnWxeQfx7uzixKmKuXdNsvf4qpuvaBdM4ZMG5JFm1yyqmcLtxtfWN85e1lKuGV0Ze
9oKeYQ/6+eLRbEAapzzfl6248Ubso7S+Es+XA6P/qDvWiq7cOec5FwTnwkfxV5Mj9F9S4M9/DKE+
NvH0nOX6tUF8vz9jtx63CmuYUzZtZxg9oy44u8rsI9rdR+Pw4MPO8X9fBl8AyLJeqRU2hmmN6Oq8
IB4X+K8iQ2jxfSrKm+dl4O21s4CNabbGdY3gRLeWBO15LKPfM1TvghqeMTmUza/E4NYDVrk2G3ra
6Z5gnVpKrFNiOY5KAzjSXXO72dg21hivkUAQp/WL7jyS8ZtP2KlY6iPKK+gigpoeyfjKrc3Wcy4f
+Ndm60V9S02HnmoWB8WvaF+b4VdU8RP/HyDx2mO2BnwV91J7WRQEXXuugCpJxslv08It11bErdFY
RX2eGZSBsLNBXBqb2CHTiS01pG1gafzBGRv8u5+Y8Siz89yei7L/ZfQ47pRpPqZCHa3N2F3IqWlK
PcH3w9wEWMvjeX7Bedy3CkJM7wf41gCsAjyrHFS1edOcvXgpTxLCj3d+nV+jy2y0vgZ/ZRXPIO5L
p3Mw8T98GPPyeVoad80MYWOSrkXJoH/ciDaf9Lkx8c0lYZ668hBW6CfR3jN6lfK1kRqswWBhpWuI
uC3j2Y/jxcKUfCG42sIJbAL9bvEZirjq84eGY61QNhAUjRAuWs7G9TwhrhJwTFUfzKLWumSOZ17m
Kt2cQ+Dh0zxc/C8+q1kCc+zm1/sfsBFydBXQRd0PPNaFPhNaTGlnIb8EhdsMXj9XCWVbo7GKar7U
pqe81+d+Xh7hF/PrctWBw/7DpVL62Fesolo5ZGfYaOvzjHywaLqTX/P7KYKa78faX2XlRbTMTENY
+EyXGqrOeoK9Hi5o97KD4Ob7j9jqpVVgS+O18xigl1rpPY3dIA9Ire5zVsIasq5eP/SQNXosn0J/
CKCMefYhcXlnY9l+xr6d7UvICu/gL5t/8MB4jSULuZRIbqPqnPnNKxXTzeUu4pKH9KAxXhmUjcVq
bY/eQUM5BP+nOoflOCeEinrHJu8aH2FjPNbKZKyq52VkZX7GgvsI0ZRbxZevl5PWtrgGhNiIvbU2
GXSg42HoWX6GrjWF9Wubp3HsvDdAcJvd+wO+9YhVeCvhFUMYBerMI3o3E1umyKoTT+CH9x+wNQir
4J5LaeamWdTZ+vSkY/OzKO2X95sW7H/k1v/IntcCZVz14TJ2ntnb0i15sfMooPgvHejoZNrNXEQF
31HtgdeTak7jHprloDsxizsEeJUFCU4GfJBvuq5hUiUxFDbGLpVe6Cm3t13WSJc0Q1FCC6tmABrt
gJQP5DnkVY+xqAcXkl/OYS/57QOp58lHLefWG3d5O9jwW9gOdffDNfncqMS1S5W9BWU8DnC6mC1M
PRXFgdYJcu4inxMBdTLZpvncD9ZPOHdkPzZBeZq7EL7xkEv2h/xL4E266xPqUa6gNDsxG/iJnVwm
GbTlojhDUiSIwCFTUStmnsZceppCmNxocZ+J0I2vdCIlwEDw6Upnz89/F/XSzBbKxKKiQF3WrUeO
F8tyz7+tQ4iAPBZ4pX7Zt1mjyzdYOgXQAxJcmKV/0ICZUC8l8VB5Ja7axzZfEjKFcfOE6iyzfVIb
U3EoVZUE3qDQxZdW/AjZCA88W3ceMlEIcefRtxngDsOfq5HqsAJ13dGKwIJHEGcSInEJ/pOOY94/
tLaCdn5aBkyEMg0sWaJXbWjJTFospYlehlhb+cPnTdTpfUUhSW9TVcHQgu1NLmMITDMA7Lo6IQCc
1mWSz5MhWRL30LttkxniSuFRlWWFA+9CFbDEPXYAEpQBWJULD381EhVanYwizyiszwcpzJ+i7Xgc
PPUhU/ROjYv3KRYWZpgBzPiypF/aPj53i1H8Jh6Yz/6ZLiz9t3gQrocRK3TaB7gDBNxImi66m5Y3
aLH7+ZdpBPl9vIPs9xwNicL/JOtkCg1Eck+loYyNB+dVEnrHMGgRrkqcjd9gJ2AcRJznEXoDh4Y7
Bd+LmFHU4I6ZxcikwGTyf+iy8uImrZjg8nfks3yWe8mhLvfgkTKoqjufl5z/9Dw5EhgiTS3NfrR6
URFNQHJx6iVb8Cpf2qBYhke4NDbNpyFkzaAOvekl/ROHgNrnaSCWC8Vs9mrX7w0O38iju0iLwfOj
Bsuuhkp+03fjLhrKzLxEfGmUSiCdZdwvpzrT5/dYh6b43vEozOyu9yI9kqQxUYRDTjm2mldJ1OSe
WvZU9oVd7uMGxii/JsjkhUWqRSOWe+hrCv6j5Z1cTrW/DLF3KNqZsm8x8UohYMbohcs/s9PhdMv8
bozsDtrBCoIDM6XiuzcZZdhdG/qhinZs6TU7TMK12aeAZVH7SDGryO0CNLd5CIfWM8du5mq8Kwrn
GUgw+A7C18vs5vxLNwfOe4WeWhf1CZwTZAJOQoALrgLeWfOphRdODQ0Fwgf22jgxDd+innvZnNbB
oLOXmDva/4IcvSzjJAgG2tw0WRygcmwtyDYQZezhtpsMulXdUw9f1VymrKItQkBnSnUuieFNXe/r
yRXl78JbcKiRNF2jxxcdTBOMDWCmXB4qPk7tT6vg1XHn8RB/ABYyOHuqy5LQ71SPcX7GYeDg7Sol
ZQyfP2OW8MmQOWdfIBxd21OBZZDLXekVvv/TlKXNNeb4bAZ9n0XC4Jo7sBrA/QRMG4vzLY+Q7oVf
KpYC3gYE5mcdNCtGmljmSKHTZQ4QmKzxcdH4JgtZ1WQPiwYJlqaECkV3xy8C1xLSEMb33iBWNJov
fUmz8HWEDYHY9XPm53jdMn+BI50yh0W1SwNwJyOnfuRdzJI8Z1DrThGNknyxVTkHT1PfVk2ZQK3d
eG+6M2TsdgWrYpBIsqqj+Q9SlSAKZi6Wo0qqESr4XQq3cYir7KCyMqknqDMqA358EBTxP7QuKvos
VeTD8xUaoDO0vaKpa/4E1Vg1X6MRr/dPFMIj40cwYnMK9vUI7fx9BJNrsXccy7FLW55H41dDYfgF
4h2UYmyaDcMwnm1ZtrxJhPLgNJJAPGFsnrDcdOUDDvrU8gzJe1qr1CNO239kPuYo0Vmdy+Jo+r6Z
XYKBHQAYhW9sPf4MhTHucckc1vbE0pFHmCpOVvmOaEXaUz/ARCKDB4Bpw9+a+BJWDFypYX6UsOOo
jsAYB/FDB/PM+itQV0Q9jIPuhnQIKitMmuc4nH0BS6lY7mhT1+p7Nst4/EbglBHDonKWM/i2SxYO
7NB7Sx0+BS1Uj6rEmqy8aOcPWZ4/Lq0WPtuVFMzlOGEhC/2jsCi36iTOsTc1iYH8oikTHNd0eZ5E
1OIuA7YVg+3aGxSAMo6/ZEVIdfnJIVJkcT+ouhH2bsG+OZs0aFsNZEMaS54Pp9Hr4Jx4kLxqhy6x
OZBA32PX+94DVkt8S+pXXeO9wR8oMFAKazSH1gct+vq4GJQfQSpU3pLfiF/ahkkReCZIFqQt34W0
mAsdPHPCFmjwANrosJ6D8ekrDCaa3iXY5hm2HcVVblMPMvlYOWFewHZdkNXFUSytyHd6ZHMeneBC
gCO3tIhGP/dhe5AXHEKqLPK+TmPLLtd0FWfPziF1PcBbAe7vMBLw5+jZDjUotknvI49dEgjlL6D8
w+mNH7DWK/cjrhtF0zjM59ycqkLmqDPZKLDS7zJeufk2LuZAnDNqYQWYjBTA2impegX0SVKHMkK0
u8jTuHEfOha3XTJQD9AgmO3EumqQDNl2hB+b7fiStFLMMz1gMN30pBROSn6psJNcJFSZimEohJC7
qORDD25zVEz1kUeZbn9ZG3Ss3ffaX+rEz2Hv4h9k7qOP4Xr4M8CHQmBMOWJNt6tpFAbBocNfF2Gq
4WfHzhSOQk19VPAADI8Z7Dnq+6ytpHqUWAUaH3ebFu4XyTTlTXtf5BDI7VOPVhKmaIJiQYfXvTS4
hPO8Ar7LfuOab6ylFoY78dT7Nz5X4YngNjMGpV8UzCD1nFo9V4lB5lhDbNNmkmSpLQxsgG6hcWRh
bBrSbiIPuoJm+xHbCo93yDltRnemzKbsCR4zlj2WMfLUchfbtmRvMTRa8mdZZUS5RDExD8u+86Ov
sw3y8EWPnVq+0yVAapHGbRFZthtlBm+oVIjJLfCpGEPdfFoIYfpnFHXdHCUN86DCk0Rwe0bhb+aW
jJ+s9IeTgcQawrSmPjfwr4SBRA4vATlgIwU0mReBBhQi8uUf08e8+1yrsmCw2V6CbrgNiogId9Bj
xaBrOhZR4f2SJr5o0EtWumxO4rgrsk8ekgf9Z3Bt0A5JV+a0MbuAwxQhSOPcAwZ9IKHXJv4wUWIS
9PQchjimmGr+SSMjG39HRiMhhkC4mSBSsxheq3/qRelBI4kl/gC3n6IWi72vIivpvhVQzGY7AGoa
Ox85k9wvkjobBBbzMQxnn9/aOQ/0A2BCg3cOtMqrr66wBFYceslJCAqzKyctbkMsuLa7h6SjUs9e
Vy13yh8ERKAVVLKDs5kWUd/LsZAdQPpZ0dLyNhDzSOujr6TJ25OScdv+6lmAanAHTRdSYx8XOpr6
U4//wGep1xiZ5qYqAIRckBKEIww+Ad5QbXiscj1N7R7pzNAaFAUT78sjXG1JZc7ChX0AfxI6sRIw
EgdfohNueFu1pFqSWE2wDXE/vaWA/U1b6sLukF1z8yz0WLARyXwW51XqDM29aUco7DgEDj1G5vJ0
uSRC+a5YMn8YkC7HXJWHpRQzXIHLKUd2kIx6XmC7xHG7AgU1ZEm9+r3wHkLlqZjgm/IV2Paufg3A
l8n9G+QedDZ7OFyaDpIYc8UW6ASrKFv6W9FLVG23ZeTClhwmPtCoPTTYBzvzXPiULgxHiJUG7RDf
Y3IGOwhObZFA92cQdzCZJ0ZhVKCm/BTpeeBfF9K2GE4/6uY/qpBB5VC9xS0/OBzmQcuelQjVt2Gc
IzgnhZNUIgkhLUoRzGRuBeyXGqiIvbVBj/1eqAUp3E4Y5fFXIueieiomNVSPrfIl/Ta18JE7l8OU
Bf4hLmeBugyWZVyUaWVwtxgmFfUryLrA8QsgpWQiuLiOdnD7LCu+M7ofZrnTmQHxJuSmGVGcWM8M
D1VoSUUBzGrC+hmCEMxTIBkZZppdYLHz6T3ERSfUUrCywyXKDu44kzhmfIiaOakyP1ridNKTC78Z
rAzL9wo2stNX42u4mIJ0XWv/S6HKuDR7CtsprO3Qs5DY051xU3kno2ph/1B/YnmTLIj+BkrFNelC
+KhEvq+hjTgGWcueKEyl4jkpITXoyqQJA1jzJKFt4rJNw1w29jeDexZQVEuEPbBOmpj7fpTg2zV0
oAiE7AuCvSqY5BtMlwbyTMaL4G5SYk3eMZi/YO8pApmBx6XhvtTv4imKrU7gVA1T9D3St3x5m5d8
xjoeohRp7sjI86x/C+Je5QR3ilo7P9U2t6i7XF7mTCcjjg66+EHhbms4tQwzjQMoFebks09cPfj4
1Ci8UBiR0NW/vbqDc1ea9cZVPO1LHxQQ5AVNLz4X2DqKNoUxlYIHEZbZQRyhQYJpVcCyhX/3574J
nhZSoTqgMEKDP0MUmwr+5Ez3MEntl3IeEy37qPiklHP+znH4hegEhRFv72IbTahq5ZLjOBh5FKXF
WxcNmIlJiFsI91h0YFrqZJKMeD9QEjXiLnKyn6ojnMDY8rU0QkoU8W1X6A7uOcU4fA1Y105TwmYp
UIRVXXghUzc+KbwfooZt0Y8s7rwmeABAsPQePEbzogfnzPqdzpPaUri3JQb8timfSPRSR20xm6Qt
lnZ5xuycsb4XOeBtMJMvBI4S7tpAxz6Djk9de14y93P4J/NKGPYtqGxGl/Z+Cz+lNMBBEEW5BTMy
HafULdZWB98SV85I3+pWTLtagbp0V0Vj1cG8Z+omDytCH+Sw6nONakRxX9dG+NjcumyUzb7JUJWB
bMaXMTcpWJg448HtrI9gSuAKZsjv0POiYkxbF3XeMSxM476U/jIhxUHiWE0wypL5Sy14TZFQtdmE
jHmGcxj9LaUT9FuOyZL/yRpY1Fgk7t3QPxYDlpsv8Qxk5WdJoClcpmpYSHRXBwzeQCiBSROe/W65
0EzhPaMqlPRkkqioJG0691VYxMGncNQ+wgqK+gBPwQOQQdjOtl043o/Sa+UxgtcdrZOhmLL8hkvc
bz5WS+dZt1O+QPCmFGxZRRIUIHX5MDLY9Qxp5mjp7jUZg+BLUOMY4Eh7uIYVu7wogvCFKbVkj0Bu
trHaQau4B1wBPlRoJ1lIOLbd10YqJCIpcehPehR9H7bYOn0L+STZNKY5z6gtsv40jtbgqLbKIOWU
TNwuzWkJh9lxoFohpQcfMFJmyFEjgDkuBmMLZO4OAdzmkXhMre86H/EfRP63hlMYXiW10DRT0FCC
QxpLYerEJcXhP7K7lyECg3RM/Wxp6l/Eb+OO7wrYNnlgY3osuCj4Yo3pp6SQIJrj9KjCyVyTssuB
EYN66dAFr4jBvmQwuh89A5gMGOhdmPbIXXGZYfNGPjbIF3KecuASI+iO6NwDnL9Dqlm+Oazjy6nR
XVk8qpAR992ZCl5UF686htwQUnvdQUwBJ0/ikmS7PZj6Wn3LIVXZiEc/zqCbvW+9NrfesSd1nDv4
SuMSK9iPPR95fQhgZhHaI5vo5HCAhOKzbpIJO0aob2sioKCEf66+IJXG5pR2baM6sZ8ttNfIMULZ
wYubhdTQ8kA3TpMdd/b/ODqv5Uh1LQw/EVXkcAudHdreDuPxDWXPeEgiCCEEPP35+lzvXWO7G6S1
/rhohz23LJxhajJmSD294qyp7e4dmw0hGakIQFDluR4A6IqThUtjGV8mFsOnaemi8Bry3uC58qyS
QWJHGxtGwn4ELwz/85N+6dgPowq/WVjEOodMKWlao1aubPbGWxuRjbJHX4uCpSYNMij4Xtq06+UA
rebXyvpNYJd7iEP1Ylx7ybPaa4T316oao1VajSXzYxoNc+B157kc2ZA55adePMWUZ1Rfkv7D4RLy
EOW3lojC50Vr1ExPH39XB8p46Gm3dH6bkZmGH7/WJOQCbhSO9UIZbDmHsN6TEtRYiLn2Dtx9XT6c
tM1Cmb/mQb30r4sSU/MHktGSFXi7nKZ/zdRQJpZjrBSvUgS2uosCbr5kD22FRHHf9o27PLrcvLxd
STJNvk7pD2/Eus89e/GKQ88qV29ZQu9V8UUObhDzcfRbWI1nfmFO0cwExere0u6F3Ad+3bn0RiYI
QrJFBeBdXu6WvHwynqNvO/EDWvM6x+r8N8ZaU8m09zDIHuJbiAb0mdz649BYmwf2JkoZrJlgAWJ1
cidml5atQl4nUdGlR79sRJg5UAN8G1WfNNB8BKG9JP/ZLM7VH7fl4PxPWlNL1UTERlA++EQnh+9D
lyfFX9ngYEAaI7QhYX0BHkmeAVys+RcPa7e+MEF78QMFJVtPE1+9fDUzF3meynrekv2qgfckg1md
2A8FE4p9Krxonb9EE3D/uCJ08l1SN8mwG/JS1nKXr7RkpiH7CdW+CzCKeIIUq+LlVxGw4XgZ3+2S
P/bL6i77m5/XZm2LO0GeFrbxdfynxyoEN06qKvyyt7Fa3ki1rvWaJTbnlbnkbkSVVBbN9RRfuPmd
l7abimhHe6JaUzkyA6db6VR8sHVeUcdqazvKrI5l8j5vx0VeeGb1wducio+luCHhpb/SNlrQmVrd
Fawc6gwNQRqR4zr9mvEHtwDk3azqfZJY20eed81nWc98UY2WvnXXSDJLuOhdS9lYhkkMTUUy0lqn
wlmcV3+Mrobd8c7zq+YhmAZ2CT/X3aVo/chP3WCcPkOzxG/51rq/2M3DP4FNFvsusef5NAp8Aa72
LK6q3umOIfl8bbZw1E9HTZCUzSdalu/A+OtL2wZyzXI5up9jsM7PbaD1/WDn9DXKhbqQdMwXb8yg
lPSBLh19KL12eNzoJ/H2pg7MT70FfvJCFVsQ/ueRGMkSLQenBhLv1bzviqFWOwo8h68pccdz4tGk
uhN5s020uG1JkHKJd99gOsH0B8H+jfkcQYAPwIfDsGt4WYAgEiP7Y7dZyXjc1tLZLvFE0i4mwJ6C
WZfARJkmOi/tC68d2USIPihMzCfZfYhgpZW0x8MO4BD2dAuOSTTu3LVY/4yLvV48P2QWIP6fQszO
aHlNnH6Mbj6X4L0nMOS7o5/R4c1Xfp0V3CHRXjd+9REIO8a7GhWmTCdHxu2jtDVB1Z4qmie8/nQM
Ln7QeA90eQYvNuGZW2qLRnQnZhTvIR8L97t2Yo68cm6Ti6d4gVMMsi5IV2Bt1Ne2hj7W0whkJPe8
iKGzS9YteNSQXOFjMDcEggWtoEDRXcbuZejWukq9yaVv0UOZerHqqQa1Fox+jB1L/6aXlq8ToLVN
sq5a6uAMrp3XmRjsbkpxjxUyc7QuyEl1C/3P33o9Xk1ty4FiZeX+Yg9Z/d0Yr0rsYrGtv+h7nLbd
RuVusJtYZhq6T0dZ3odOsnjHyWPwPiYBoaXgMhFuUDou9EJp78j1x0G/LTAV81oGd8CVGoIotp0X
xlvuM0JVCybMkhbxk39DO6h+jIdHFQSWvZPo82Buhs7TKWmBtI0vFtBflruG7x5ZAIpcgH311Uwr
mEpRzZBf8IuBOs/aXf+BxyX1Za7xw57GQrJJdVFdLw+FdfuoQC3GZudGnX/yybFvsiiao6vnB/V/
zVK0+uC2NU9tVNhsirIOh+U8M5nSo2n8GedGt1rLjkOA/yfpG9H/qGgtX2M/VJI0UjN6B4zi1PEl
XlUFh9oEy5pJi6a4SyyX8d5XPCinkglHPlODEDyKuIzDg9mi5LnVYwk7EraM90mlfzs16vYskKa6
G3z6T4/CcPNfCNMIb5d4oIb9xI2dZL7t6i7LNxvOQjRTRANzt26grURje9zQmE/eyRIvbbaH3gRg
bkJKsIthq5+pkuDxH/vafSyhzGjR9NZxJ5OmvPFclvMJlkvFcRjGytn7jVwqPjxuuXSBBXt15tx7
LYayn+9NOfnLOYYHlUcHyvUVtXN3pawhCJ8Kz/BqD8gt6v3EFsgPl37cHAehBQkyW7hdcyH4u5mZ
1KtrFlGmIy1uzi/dJs5PGQ3h91KFZc5tp0u3vsIX0kEA4lHZWcWc72Q+HjY/66RLFbnTdFN1Ack0
+W896opddWDwf1UkRv8Teo6GHQmjgb549kjXLQBUMNQghqTMPOqatmnQxc32XwO/hDztndme3o0V
GS7NAWFcc6HAdIXT98vByZDlTeVumopSpG4E07njr7TXnyHM5XbHKOLKJwVfByk1KivIDAD2dFK6
aL/yhcP5CFgyOmeb/8dPh2Zc1/tw8aIpa7mzo93Mr2azcMk8f1mZ9laaJUHN0tErIT3a2Q8eW4/z
nAX8dvBzOwbtSbT+os+F3VCmnt8Or71Scf05bHHzu2LKG/82A1Ubp3yo7Ou2SH4ttyciMN1k7F2d
aW506iJjuPcJViIuGn8jRcBW/bH0pb72/jJ/4Bjt2KETq2c0nxfPP4axXf60qol0pseZnuxNeAgU
CnTK2RgCcTvVaiWpUmwXWWx76kIqQdUdSAuQfyfH9Qeidmnk7o5ydIKFQTCfnctEnsRfgX7p2WEq
8lNbEmR9UDHE7p2LCOlcsI13f3oJs85eHbh3ONHUf6sCxjyEFJeHp6atEvvb17M7fvhF5YgDmruY
IUUK74HW44kGMy4ga0e7kBR7CFauQXtquLkZ2hDowB8sf8IaOmdH9y+rZzSNVvu36Uzc/iVS3VP7
pu3WzCEl97mhS4Tm5qrtu/+M04zhsTEmrB9yUivnowVVUZ4WPebhSYZsrpm72WuUCTyAV9seG3ly
S+QGh37jk3tYawqWT9Qdb/55zBX/5Bhhw99NdeXa95411xFPS4FWgPpa0e504Tbbfd4wtlQpW31V
75sAsP/IPBJWWeEGQ8fv1qmnuDHNH4f9Lb6sS668rOoRrjD1r+Xy0C4xICoah5CjMneS5KoYw8Ur
jfQV5oIoKevWHKt108mY+W6AR1wjmpPfrhNRcAuO7Gyf/VLz8Kg1GdZ0GGN1X3EP0Vs8jvlnBV9x
tUEaxrt401wXcz86cu+QU1ezT8oE401dwdJNmUPU+wpJ08mu4VyO867/N1UulddHTQTa+BHHZaOG
j1X7bi2uC32frrmfhG0PNcLrhGXI+xnLOGe0gRko/YuwbLUaYm76NlpSiZ2aRkGUhFa1XE0vOuex
ChwMklqiFPordOJEDyzaDQN9HANsh6u19VncsMQMaUA6SHlFPWIl+GBAz7K66VjUY6bqaMdEI9zd
tNwU72y9xTtFx+OyMyIBvwuT3OdKL5wSINh1vO6O1iAUBXbZWP7OlQTBn0gpTp4q192iYz5v6tHl
mS/3wTKsIJeFbfmZhhsBYNQ1RebQ/dUKzMKamqk5VPrkiKjpnzrk7lMae0n/zrq/XKPNkX+5C/wP
O5nE9twOIfu5mKYBcW63esN1jgSms8ZxgonnJVpN2tdNae3HdoqY6Odlem+YZPuTnQBpnlfkMFYW
TJ7webWpiN8VJqov/W2ivis3uKtMRMHwwsSV5/vWHaP2Q0/xxFUa5+EL4hf3SfWW8PaijyJ3Tueh
SugvcyD2uH9V3d3X0MULp1mp7Kvu3KZ9UVvVn5FKiPbaqltlfCJzkA8TtLk5oeIkJllhN5i9DNWC
nvdOPLr0NFv0KqCJiNxth1iEt4LeBbrkGVEFo1UUevW+DsNCPExVjFBknm2uwqGoqANThef26Q1R
as4DrnyIaL6yeu9PJDjuRl84zb7oaqc7hR76lLuNoPgX8Mv431qL5L6ZbTru+4U+qqe6icJfIQV0
zXsMQfVT+0P9MA+l0wFSFK79YDkRR3A68IcAAOSuet1gG2JkTau33XftrZA3yikuO1IqU2oQhsrE
H2IY/e2zi/KgKDMe86KLMuOqYtu741Rc284AIO9NZbXdNYE/L3ZJNFjR2bUnLX7YJOfkutrk3We+
mTjj4I99/YKmoRTvUxQh9egQ7ESHaa3ok1+KKnnv7DYZHmB+l89ytObtoKywWN6G1THNd5O0wgac
lpGFKqwxUUx1t9268fstAoDq+Nh1nK/Q1N2V6c9MRxCrMn6iewkX8a7dcjnD4CaE8V4XON/wvvG1
htxcTGm8k1lq0Z9ZaaZuv/lRWR1U40mXGAbPeMdlVnzcFmxMeaRUiOHPNSr00oEGQVK7XFj2vW/s
sdgJoOw3Td96dIaE9YpdmLjzRyjn6A8nksuAO8bWtFcjv1xmW8N0RmtAqRf5l3vFvprv2UKG5Gwt
Xe4cS8QwlHvOOq6RwCH7EPJRDZHedoIsdX0fyxwAOR2Zwqr7They3g+jVYz7wNjF9GSArYuvlsXR
ulp5dUMNe2CoF7nI5c5yzfBYocn6wutlx1lvDHLrWfnTBCy9zd5l9fJtogZdb9EDtxX/NdQRD9LG
RPjgL2t7bYZoo5alzcdn22+Si7vEbbzzatvxMr/L6/WJ/qv+beNTqTIzFOVu8BT4scWc9+0xNJ+c
DS3/V8VT2Z8WNmqxH1AQfbWx8V8Rhoz3qGqTf4lTTK+THsPnAe3MSytaejtpnrE/KFZh7DKm2f6y
3cEusNWVT4bsnSefVfxfLuquAANvh/e1qpL4p2br9o6yCyIng1ZkEQduLv6abgWG1MNW3dMSGJkb
iN49bvDPfxHZMrTlSGN2pCCzYczodc4xI8WhkCgZTgTEbRAWiwp72zsY6v7kNapjNXvAwEkUneKK
pAoHknbJIHZkz8GyQVzZTF5sXKtoaLFw1PsU++uvIuF9u8l5i90kZiiCoZ7UkQbTujkWszRml/hL
8xyvNEFxpFp3c5jXfwQOpbM/LaCskynsHHkwrN4K338ebKaynbBV7V2mXo3zpdARpd/L1qAlqYjv
0kNv3gCs/f3keL0Pzqy1/UtXHJh01kR/ptkfnUOOaWTMms1juGZMDLaT7XudnTmAiMnOtwckGgVq
eniQuWAKgGfx31m3bmCwr6ZxnydeEWY8cTHql3IZ9jS/j1DBYCKPQVWN875g+FMZ4QJ9cBi9TteX
dp6q+1J1whwKS9g7AMAZhL8ct3W3DW6x7puwagrI+3ALTmBW/TsSQg902+jWTnO0QoTO6G68H8xt
BgRzRI4nYtYlwkSwssYitBsG8zEM9lMelU8qmYs54xcr7dS2EUD7gyn+0tQDjcBkTSNqH3au2a3+
Qs8x8rTqBS67vrpD3JWPkMhSHcdKevkBYVTdPizRoPuTph70UGxODrAvmWXiZCpfx4gHz82T9bE1
iVsSP75EJ3ewUY0X5IM/i2CeL3lfO6+uclyzL5UFl4BaxWbjUmObeZ5fNqmntLhPWrL+Uk2efH0C
/Szssx+Fps2EkvEbJ2MED7/VzKGAUvSAwDN+8TWDZpNnGH7atAX1nGYRD11ndWO63vDLnSfNYjJo
gsTJ2qoLHibbjVLs8MuJrxT0yzDD1wYIYbaKiE0CIMBP260arRtRGhmWXFZIYhc85nbI66NGF8K9
Ja3O2RWbZ5pXdxHibxeN5XNDP8re7QC+M7kk/L19U9fnpbXG3TTW5o1loRuzvNqgRK2mbv4xHav4
PKF0G3fD6NbHJWmjn8qOY3Gil0aR8dblrB+lpdQub3M/2CfCUUPqcmMy/7t5/eC0MG87ityLs8p9
Dlabxm/r0uTGiy+AhcGDctvmjxUmUsFI2ZwwoJ3WlOZNtT20ZTSrdCURb94BI/LteKQE3ccBFUJt
sqz7oKwZk0tT3DqBEzU8NkUEvxZV+pcm0XAHaW/9t+SR/bqasLlUZZe8+w44EwO2v+6jPKdG1Kyj
91/VNIyKQ4egD7VXGD9qmhu/21xE7mdT56tVHNqaNMlTUXiz9awLFKpZ20jTs7WDth4CZRBAhm1V
6Wzlzp2PgC+sXMobhoqTnWNwxxHm6HuEYchpgioevxzVgAqy1XqZ7CVcXqXjUNzNXRLB0HZR/2no
5j4H0IMl9yMqpdTteQMUohJvZ9BZ3LV1MKCoaYPqHvB9+KOD3jnmVhf93mroFpDXoWwPqxNAY4Wx
yOPdrAGKjqvlNR9jgbAoa+yheRvBFMo09iGiUzW0nf8CEB3cDUFUUfNp8Z6kcPL8EV0LRXeoSMqY
znbB0sjmF3nbPw63of6POiSbNpk8rs09BFM7HmeUlekYdro8orPW1TlfRzU/KKssPHTBDqZLn6ih
H68roJnlMn3GjVp/lXLBdMOzTh2Nn8zNv67SJkytsdIvanX76FDONWkvq7KKZ9FEkijGJFDujmAD
7Z20EkaB1Ard7wbAMI3Y3IinJAhvaVygkigMqbBMI81JkQMWfyd8Rs1OrJshAqFFK+WIun2MZ9W+
6NyPPry51lVaMGKLDEF4MB406Z90YC5bQs2H03v/YiozmZ/HcP2TrIX+VdlL/ccVhSuRTXUsBUOR
z5c2r+fuMFDRulxAM26aoQqN9SMCCy9zokBGpwJ39bNvrFAxt7qAy4O2DZ+ko+/mOOl+jZ6KEmqW
V3ua/5S8GOsh6q0wOt2kEXdkc8wZ9XktMkN+CIxkgfo7WpDYmdo0F+3lCXLxyH3O+8i9G3rH+u0p
y9r7Piy86VCsav/2S0M2k57pz6wcVbW4KHpRgLKN1+WxSGquTerij7AdEaP5Utb+vqtRKIRSBoYS
v637nqYG+M5KtD9Du/jTp4e2zT8OyzKxD4k23M9WRFLdtv3bAuPAcnZ+Ep1vyJagalNYZ9ZjVPx6
NFyO0HfuI6L98BP98hAdRgiBl9la3E+eAf8a2LJ8V26QkylbKjBJJloUQ5zC0y/l2OOHO9lrtxOQ
/bspEiAxnkqCpxVGdT8nDuobUuwwCISqFAilTeN89mU96schZ2sEtok2TCjuZvbxwI8G3A2972Yb
1pct4mjlOOWbXANn/rCQVB7BzheYS3e9D7ZiuKuD4LYetH7/1S9T+dOQ9PA5TuCNqRNCdKdr1Y86
E9JyrLSEgT2UCHDelnnQ48G13WE9IVL1f5Ol2KQhkq9sYkQkuJy7+gDUXXW7VtYOCcyNDhw+tzXg
ymuL6dtdfISgq73mY6bddntmQRrvFEDwXbDejnzssbsZzhSZV9zvCjGBhc+SpJpmdao7lDxjnFlK
in6PWZtxMEzwV8wuPGcXDFNaIRsrM6NXK5WDKvZ8ytWQdeM08oT2vf/P9oaAHHHFHDM1JOOdnM71
xr2rcU+mxl+Cj2Apwx9Dlserchf9G9NF9XiTcJi09Tp5MEBmC1Sk63wJB4VnhO74qRfRkOXOxtEl
m+DUDogZFjHmzBWakU/Uq3cJ6kS9czBvXir7KD8WgBJnCHwDz4taakWkWTkk0SJU2eWWrrmqopUs
iZiz9kchGZtSNUm0Wrey5uTY+TeaANXW0KZ+2fXf/myH+iGacvGIkSXnnLfC8YfQkKr7RoaixpSm
zKXOcn7aw5pTlWqJ2jroJnZ2Mg7bB43oNjlivQBlqHrlvyZVC6iZ4ycYU4UoZj86Lbn6NWMDIcYN
//qySiwaw9owNQzeoO9nUcguDbaSMGWnLao1a7jtoNmjanoF4K2/QgeZPLQW2PyU2N1FDxIogfPv
sSHg783qNo7+qVgBBGs4o/0gxPRWuU1/V1Zd/pQgiXi1EL3x4NlDe9BoF69WJ6BorKk+mcFVJFiE
4bdMbnB1Hi6okLp5ua88l+NuLZvpFMe4GbKiu1XXmKYNTryyxrsr9Oj8UJrDUzVy7nT70nMBJCd0
53vEGeCkTtisZ7ma+Mzwqtp9yGun0sYK5r++taGBCGVkp7E16t9GFo6bUY0h7hzWa+6fWeztPvYP
YO3LKeg1kzodIo2Tkcbg7mdm8D9BNFk/CReWl+mibuKsA+YzGY4lmDpbNkxrcyNRtGCrUm+18Ktg
bxmXQmodWsUPVErxz6e/9L8yZ+F+ZCvhlYrlzKlQhiykrXDMN/epc5w96X9wv/v1WfKXvSEFrD9k
vjbPPfYh66jEEn6LmD02VUg10X+28Z+lxUZzWGg9+Z7MKvYaouvB6e2qPFTWAs69bMQc7Ypg8c6V
4dxJE46lbFtNfxq1a19l7+kxi9pFnhTSNIFBti/snYiZoc+qK+ZLv4j4zkbD8lYGuOG0bKsRg+VS
lnDdwv6YFRKPwaPZWZlW33n22r+hmxG/yyaYn4QagBuxWZ3QawSvJTT/fwg2NU0HuiFhZtRTcp87
Xpwfe5hriaK7tZFNxTafaYk4tGXdafIuQyasXN73CdrG71iXd5gqnF3ZlMluodd6v+W0UWnXcIxO
sa4foPas72o06iYvn9wHDvZ4JwNPnhU5wE5mlqn517tl8XdqY7F3Q8Zx9jEQY8NNAcQQqVOCevEA
UGtdgKXQusCPWy4hCp38PW4FuGBb2H6y35JEIUZec5Dv3k3C+Oy6SEdTA9L5ypg9KUQhCeKKjTjo
+FI0TEvQZ1rvinDa/i4FAg949d7PBjGFv2YnZBvmgzMPwi6jq513iOAgQ4BZPKaHJg101NdHS6Iz
vJsiKFIk87CFrrXAkdTBNBHI4AXhs2xb6eHuwJNjT57xT8KnIpupoRq75TD1vLOYMgMTXOTcb8+b
57nPHjjIQSECKPdrhx49XRnTbl6KvgY99Tz7ngWjoN1ETl74us2ycn4pBsqc3zCCfbHyOq8PSeJO
r8ysy328spHj3gO18livxKGKPAukpOPz9bfZvAUg0ghvsHtNmcgt59tfkwQJa2j9lv+3unhRxYOp
bbYOuBdHFG/cU8l7VdFIiddt6q2ozIKmvgmPOHe96QE9FdgjGnZd7We6PmMqJYsqfkW2XKqnzUCb
L+QoLShhKmkGpr+ITt4xk63ka4tmMz+5Zd6+lMCOz1Fr97u2Tfr/hLTdDNdF0Z/Y++cHx46Db7sZ
ZucuiPypfKP92H4DHo/CfbtJdmptJYF7pnnWwfIHaNYvzABFXjoXv5qmkKDzcsbUaAYzr3aKX9ZZ
trRZ++g/zIHCuwYbl0+7H01DQjbKKpHKUurnsEBsS7JLfV3GZXjA8MCFlyOK5nIr434PBOaNz+gX
IpI6WxRRyb2zGYsqbjp8nPrKmMsEVW+GRTnJATazDrgtSXs+f5HRXtk7u1wLVx/bxt8qXJvaNEdr
ZhE8aZgJF161Rl0he0cVmcVEV2dbsbXTAZFZj8VHdgTru7W0eeMd+1z5YffMrw/CPG3It9Oys/kF
cpfm4kj58UdAe/eAoVRA/89jVMacyXb+mfQWK2a7bI+qs9TFmhLzXY8VCp8xyFdShdBiVMRo8L8g
NHaj6jkePG5zexn0FTPZqgFCiGE7DglOotSJPMzayAvCH5rmYCiCvhzvwjn+v5YEQ1QWdJp/HI3E
nFDPQIRAOto8yeRUrzRrcmTlMdSc2yE+ZNkeUk+sFRo9pBVvmA0FSDTzZQ/5y6d3Fzpd9IfoFXFi
SJVXx5ot2KPbW9wx7Non37IXbovQ03s14NE4NIWH3zXiKswvZWmbA4IF2DUrdp+VIVO3glQ8VGvD
o+I4w/aInGy844Qtzl0Da7ITvT0B/4+IYzN7sMRhXvR2BDJyDytw+WMYgzJ7miNHRKg2r7L0jAUt
NkM7vwjNP3xRSyxe8YITE7NtdVCeSr6eV1yj8aOSAaxai5TnfgmS/jUytXokxr1GPJf7fBsezetv
loAzTqE8p12OjIv5j3uNoggMqqfQjsM585iu7yuYwV89cNBTjCYWjSYD4VlRCXxLlgXP7Y0sf0UU
qD04ReD+9mqneE8m1DbMv3zZpQjK3wtP/D2QwvI58wQ4O3eeJ+Si0F/YUXjSC+CKyv2Og3K9uGMC
5oe8DtWu1D3cAHCd867yGPd+4/eE8er4zoi8eqlwMR2TTcLpaHfAkgmfDlE7aOydGfx98K9UfYtu
da6T+6EorOMtoPgX6gxGs9mNf682G1da9gOsDs+D822RYbtwIs/Tp5qG5GJKL7xGumpPfbHkV2Dm
5B6NWPDU6qRlZMGuVINEj9ZhaP3qZRrj9jpaQ35s8HP9m9qbpKQDs9tHNaB7i1eyQy9goyVSXgcE
FATLn9gdeZaarkQIY6ZbhngNedPC0hywDTfNb993J/WfsiegI9xC4uSEBE9WITJcalpiT+/8qQ1Q
HTSiiPc9/pyfAK4dOSfGq0OH64D3vNmeWuS3j4JtOGNl5dXuPTcgcSMJxA+uLhQH4yjOUWx3xzis
0A6ptviUNrK4Eyn9xW93EjfqxrsNXwYen6WgJAMWfWRxZxdKfVlV3LdIhWz7GmCcOloN5oadM69N
/eWH9XRuihx8xHDmp1xGiAGzwMMmcBDAXO9zu+AUj5vQTb3Kwd844uVNLqAFm/OfE5PHzEkzMF8C
JrEzuv3myWPri3pO8VKW817Z2kmgvqQnfte1Z2CywxBLWxSuSU8QdWVhqVgxuWaEjzZfaFDz6BC3
QqhdGJf6lwUhGj3eABkO50TG0Y5tfqKOaZqX+JWVdf3nzIuC7eMWTP5JY43LiY4HYPQQx1laWyMW
5K2pquiUWGWF5zWJS/Go2oDB3w9jUp228SYBLSIdz2fH72v7NMFOXxrsFM99KIMZFnzcOJydOP5b
U9Eq0wpOIEgbWRf5SbMag43nIfJtWnWQDXXYeB+Qr/t/raZIqsctavOEUoPA45JK0NumaL0lixD9
w8tDFdhBi+slNN90Igj05EoUuAZQRYyH+TYUoL00fMZkNQBizYx4XoprwdlFWxvjop5n88PNOM/3
MADOe7QGbFA1ShCLFTKvaVBXyesSdzYbKQsKNoPVfw87TLvwR7g7j11HRoZUvsG6vzZsFv485Pu4
qTHabc3it4AciY0Y1Yut/KUtif4xm8SOVrF6ZjeV9pytUaleGQ/L5Yjq1TsWK1XnuxWI4srpUwnc
BFHeHKre5nEzxQKsViCSLyFn6pokYVWPI97mvmyzqNCYluJE1HcQxzA6HQroKLVNHJ7mTd7ATue2
tkgUDVlvG09mHoEBP1Y8NvG1XJNN7OQSTdcV8fFjOEh3PUoFoDlLlPqcjUve7t0BF12mzYg2vSCX
FpUT//QD0CC74ebiqm8J+bOwp1Uu4+w8hjzvci2yiqnI2QO7+XaG4KP7MQPI88Ac/zmjCD2ZxJ/+
xfE8cLwg3v2SWKLCZ7cf2p/2fxydyZLcOBJEv4hmXEHwmnvWvpeqLjSVpCbBDdxB8OvncU5jPd2S
SpkkEOHh/iKd7BcRgLo9hzbQ9tB0VTs99FlDeimv4kPix8O9GQ3ZyDyl93ZsEcbZPivYx3yhJmHi
yEG3oDQhal4pUXX403Rt8pfUCTM+LumED7rs24dJ1sUevLFWu4XrhuMWWSLcDyC0o1+4dCL2L2ih
Ol0hd4z5lpq0HXzJJqiW7mvU+TCSGwm88JwRQ1IfRBYYs6sbzZnSePeYyqo+u8NtgRTIdzAt0W2K
pF3vJfnn/0a8J+lFA918iZNOdJuLpa9dvkk9EamM0yn4b/bn8r3rfNS6YV31bbp2LpVRms0xd18+
Olf2T8eSyNxYfoPIY2o1JWVxWsmxTw1ldclk3hYi/VyaepDRwa+kf0rq0N6Lfq7cDwy/IvxLqNUf
0gMGUrO8OUVpon+QYWYuIDpCkra7OnaCmNJT0cTXliAlbpdSdCcwDol7g49QqROaYsYMcHE3D8/a
6v/oaGPzSGLd6w46T4cbN/K5V1N2Yb1UFuzBjsBHx2MCDfFcVKiq0i8L1i24KOA+cf0vkq/bK+1J
7slBVd3fzRH9UgPczHeKQTWe4jrEKO4tjCO9rE+goybNpIu9HIz2Ln1ol/jgObhx2Zcm8ZzpmjM8
pHuz4sglNzf+vnPDIjp6DCCr52Zzc5d7kvOTe2tB3f7GB17pQ4lXWj6QxJTVQZN/zEnTlFP+kmBs
7jhzU2TgXIY461gwFQmACITDD+Rp+bMSvCt3XBntfTJbvz5pRTpx1/czX1BC4P3DAGghjaT4plu0
8jtjKIWYwRIfutSF46kXxd7H4i0ZC697KNF9sbjwDw9x0C93oXAQVYIsLzXSCcXyHovL/JBCMBB/
zFRRCswNDpBOyTphtl0IpAXMADf8+SuNSCLxrpaLp29icpmWBb/l8C9aNHCGloWw3TnnnmWYiM9k
uNUFLxsDKfpqvUMupXHsirE8zjVpz7fRaX15Ia+O/2m31o0It0vUeEt2dIJxaH+oNxFTdzX2Ndpf
oQPkRu1l5fBaECga7tCL0HxtLEVx1+GrmUmZBMP8int2ZeNRTG93qLBs9Hvup2V+ytY2oU9gEth+
TNguXjxPV+I4DYVazlPUzo9R6Kf6CJKg9au9YCjU33pujMOG0Zui1/fwiR47wp4MfdsheIJAYa84
tlvcraTWb3xd4aPobdudXbl67xzEff3lQk+ZwccjdV3jEJ/TFRJEXVD1xDa+tfTqLe9vmfXfCUac
y8gFm16aKc4J746jox84GQYsdIPrd8WzdUIaqS6Yr7HQo77LG8JU/xDoQvGto17nyBaV/mkYp7Og
bxim4rkhn8moR4s1O1eRdlkxWrszYh+AOLF88VZPcbgH8UtUYwQQMv7LYT6Zn0qNuGR3ftOp5lfe
oLA/oWFa95T7QMDxKketQ6UW9vLMLCtmbBLGZiB55XqzrF484VWrd4gEkehrnTDIeC5K5Q0/iwmZ
eIRc582NzzAq/k03tIQjGqzGrMTlUU5ZBNylaUKLL3rrPPYmBT1m96pD/YBWELDLo9YmgCCDf7T/
L0TqiVImWRyrW/dSxMHFJZ/S/kjekuG2AF0QMhdiKPMFzcpHnfflAMWnKcu4rndVaAyAlqyZqqdW
kLa9oixG9cNol0h67BfAi6swzHzpHAs0nPVoLa9pIhmVMyVL/quI4ok7g7MK8IrTjSb4bpnNbT3k
vIYhAPWuS05L1on0Zg69EWAHg5L8zhnHIf+34g/wLd82JfxXRni6xnyAea5+H8GVFR9xH/jys4Ae
EaQ7lXI8fvhZI8DslyVLbRh1DqKNzRUYg2+HSxGoqS/Q9koZOcfOiMpLX1ReGI+EnVc17T3QGXIe
27MzmnMGejePix02GJMfZZIU2cV2ILPkYWnJK+8k3RWu7V534an06nXdt30ettx3dSRdlwz/YpOP
fvbzL7tmcXGbjJTx0DiomdtzNXc84TOiz3AtmmFxQPA2S/q+ebO8I/iHPHsJC4/5wiHtwwb1wXXD
Mb7x44k4967HBjC+91iUxgsTeVTz1Ggn/HTNhAUjsx7++H70k/q4MKIcX3Fcx81z2/VjcItjLKI1
TWtbnnLHl+qZz2R9IsIWqmNKeNGeCmZ5L5GNI7VXdUnEEqRDAOakHyiJvYoxHbP/JLu0SLrmlEZx
idIcLcmlXpwRUwqYJY8MWzvWn7HhB6cYbFwvuTLVyPLzIBOT4oVHGHsQFarUQx/Afrr3h9JWFxf/
0fpoVK51f/CiWGdHVUG+uCihUv7q85LM7ROut6LlMfe26fVs1zXdhSiq/AMu5SHksHb6yJbnJg7J
z4MvqBkQoa0wjuS8jjx1FmM0DJJLUNAQH4cGaxL/M2oW2ZMv6/12vJipTcr7KGmNwORU9328nweh
1ru5SVnIhKbsMktlVT3aFKNpzKexDdDZmn5Zz1kps3/tSm6UBPGcxvd9WzMnahQ+PJ6qDseTTTzK
ZgL8ryRG+njnOxqjPlO55ck0Ib4WIDXrfdzhR2eHY2z0KZ0W99Fl3LkeEwIn1Et98Nj0ZWCvbh2T
KV8mXzHbCmYmi56TuL/9Ju1xE6igkTuL1lYcVd2R2hRgTnY6GrN3dmP5ACpF/+LAOvvtUWtx6hQu
Jtp4Krtj089cj7biogUZZRmxFd2YnwPth94RlgDqHbADVT6kE/jwk6dD2jhvzLNTGFfFKyMefNFR
wkodomxz9VnYZsL6YpBNdvnU0xkN3cb04i70/9CVT3dDGoNBsIuHmBtXbfKRNbhF90m+4Bxd14VN
P1OetS9dlOA6TMBoUV7WBlGsE33tcbmm+VHlpCxgleK4IklP/K+Ymb9vfLV1X5W987tzKoxZJtTO
b7msk7rxmKis4M8V0Q1iZ9DcZyhi2NqgOditaTZJ45KEtwxBwkRtJgMmJumuACv6DmiKfG/jFt58
yZzWvVRoT6/buXhrh5YbMHOxa74wEtJXUWV0iFQMRNSSKAq9Xcpk/51ZeP3A7sOsZIGxaXsU9LYC
zdT7/GowmQe8WdFDrFwEKsy1HH1NHu2qecquatTrw1LiaNwZDD0Jls46zUhWLu6gfwunHN2WN8Md
l/shGuOJud00JEeGbPlwNgW3YHU2ZIKTlvS6h3JVgjPpk2sUrVK11JeNSp9d63dq3E8WS/tppRWp
Fuasox1Zq+aW7kn20WC+0k5kwc3AAHY+5cliEgqfaVY3Y1KTfyvRoxlJ1s0/IFMBNgJCZXdpvsRf
yaqdH4oyPpOZO6Q62I5IJLP0rWJWxqdoStOFxsOuEOl4wAanP4cCK/hNFThSvbdLlzBHkw1Brc6Z
cnMlDMwzkcOiuuaGohZLG36IXegWwy/0RIrqcKXKvSgW1ReYTgfrHehFuFUMtAr9sGqd+fULphRy
abPbuVm1r1fXk/WlzJvFhz2M4YQ5GS6i/Fdnlym/T8U2hT2Wg04YMkkPmZmwCC7pvKSnC0k70Rgj
RZhLEJDkDZ5Rkab1Y41ZDYR7JkobcSD8UtsL9qy+PEVxJz3U5kmToY2N8vqXuSSTUVmfCs0wxnho
sQqVh1lnsYIGNuMr66yLLQInLN1aZDLmeVj3qJbIC5jlE5NTRHI5xDy2i1uIeTuVrWK6Vbg2PzCN
58ODnhaznJJK1ubV0PreNUW2Dvu4K0hiKLBGya705264Be1DmK5OXTmeYzE6w2cWdnwEeGjDAINx
EETDTR5MBCTmsV4pn3mLsQCVTrt8mwWTyG3aKd8ec57H5k1W1GhHhS+HQEPohL9IcfDBxWtT4ZkT
Hg6+Ohld/TUuhbgbhK/mc+OYQZ3HCT3+kaNncJf9OlaW4Cz2hRpHcZiIk6f8FDe8O2V/7ZgKdeW/
NuHBmWBx3PHg6Jaxa679cwigb/wasGb850iUWab9lox8Svn9tfaAq7DXxI13UZ0t13e30Hbdz6Mj
IuIwuZMm3E+h/l5M1s43xHCse7PitPwIx17l+yFBhLhUhIUl1COn/wqyafqF2knP0ddO1BBPLdrq
tPp6Xs626lqSOnPy2jce47wJDa2AmsWEFlpS3n0yYA3/WyUm0v0g5pUgYjdvKU6f0YdNhf2qjYH4
gtKHvy3fpLe4DBt58NcsbMiiKql+o+P5z2LJ4/Fu06AGVHnd4yWHMLxeCWcGZzK9zj9idt61A3Rq
7oFHEPYeNObQwV+RGvEJoWcWJZbqIphqfQqZyt8MRYa7Oqoy0zyko9YNdVNFsiuJm5hLlXWl6x6X
NPXp1A8oJWi4AvIV3fSG6eEQvEdnJTeJ8siXk5AnN1febT/6SjV+iV2cBhjUUJe40nq6x18DHRHJ
DNTFbLeODZVtt9T8S+7bYt5nrW4fSCLrD8+J7GvjCO+7cCL/Txyhtf1zhErma0H/Tu6PuHhpflJT
UY7oEcjXeQOvqAN5wgRPbeXRutkel86ldNC9dwor7nnJ0fXQ2MxttDr1o3JiAqSLK8vg7AMdw8/C
ZiKsppEbpijGI/deCGXpOtVh5h6L0hefpK9hdDJYFN9equrklDMq8Hc0qhyEBTX/G9rkfImKVf2z
UunnGOzQPYRS+59TUBftRIb4uJ+3ANwuz0IoBP5YpoAhQb7cyzVaX7yuc/4FubOsezaKJ88ZrsZ3
MVUc+czHs2OfCf9PznR53fFTb9NR6A93K2NrOhBuQcpeVVxaPx9AH3TZ0S0DLsZ2zYbnxE+Dx54s
yq0iHYh2WFRMeVU7+vVBANV82jRajCt+6CJpjczJkwVvZJAh3zgNjkGwUFn1IXi/xyvyFyPgEfYP
vopCPmgh6G7LIZLXUmvM/UXjvkzEquwRMOJWypDaVfumTmE4eEAsAaCYX2ZgzwKuEShn2CxzsfA0
Vfl7EHjFQvBFocFVuUugvcmi97CF9rAL28z9FXR68k9Y9+y0Ax2MmxdQXXTouqlTu9FjfNj2bfqo
+BXHdGlwT/P7+jx8UZIgPXPNfof9UH7kmEYZ1q/RQlHSSxe8zdJDjrxoVcThgapQ97fplPHjCag+
8iTqyThbqYBQ2ODLftUJQ3mU2PKFT5NwS5s4wTsQofmQhTU2jCEXpf9X620ov4IVPAFPLDDyxFuu
MQA68AKvgR4EUqENHAi5VXJyUeWhy6x8Oh8shRxY2JC1tcQ7G1UP2H4I8sPP8sdHGitVnkdblgUK
O13IA6GQJeI41u2LO4KE2g+QYO9MYRP/uMbsRDmqMXBdzmR8AOj027lf+X3dnkLT9c1TMcJLvQGd
mE2oIlwpGHkktbsbWFUdZoX76gazC6qoWGPIrJLmMk0ga55ImMs3PFhugOlGm+wyrBiDdmUNY4I6
Fnvcvgvc4aHGZQlNDR0l2POzpuYv4mu8nJuOHUMxnbmTevPZzCET8V0m6vb/fkCmb3IXMsb1fjsT
JcUxKmMzXizjX/Iss1+LE4bl6BXvdpSfjILsd0LOyTo6yQHX5UdPfmiZz7Xselo14Qf/TWxyeI6E
SPUBY5vMb2Yjs/HFKbLiKkzEiI1BtfnxeWWTXYfD93mVfnHfQ0j+y79u7KH3Nj9bh/GAh2EmEbgj
OFxWT7gJVfrGfIyYL7+lUz0bKCDxGX+qiY/0OAXOxCIQIA+XCgdBWg3DOR0hFh2g3zg/gICJT3mN
NN8RYE13ZZZlm+zRzWtS2TMRh+8mpNngC1OExs24xKT9JZ4KThfsc3j0qX1FiTsc/XHEnAkLRGeH
WQYsiq5p9ZqbcMij5joBUMD4hmciOgDU9eJ32UQMh3C2vAvAwqeMoGd2JKxNtFunRBbOoB1JBlQp
dy51V/IUk58AQ4tKSQHrGf9SQeGczkkJvGmrSviWStTdB7/s8EZYwWZT6sw0vqmxRQZXITP66UYP
St/UU0w2M0tTrpRdqXwBB2iquorPuHftF1i95ALHxQKL45UltT66gKs0uQLSHrrK73vUGYTYQQrv
Tq0dwqo74h5hNkXIDfNmxPigi1s0JgcigN3FtkZWT7GSvS3IDWc5Zo2LjZfs3zEV2fgWAxXaD33a
tWCAK77CpE6ij9wfip96ZWBntKzkuSzI0+wiEdav3aSqNx0OZvqT1TbofuPyogvrCd8NO66nLauT
Dst4Xgl360eJ9Knv4HZOdz3zuiPpqTo+my7e/Auj3/qQfRvxjMhdMTKqC6LwOBXY2zvxn+h9OU/p
p5GrvHbrZkXoQBadmFkF8lJmJmLS6fdr/wpdN5MnEtxdAeO0xjrFNspV7cLJDk8DXjluAT4cCgee
sHO0GALyTctInqG3z8hmyt3+d7caQiC4pzADwOgJ9rgu0TumvrB/lpVg+7XDHs0wDBjlGb23fZKD
Ms3dprEve6lIaO+JF0fysZCwfU8xGsh4SufW+xCeLc6FH2jvDr+QRPava8rjxVVDecK8wsISL0JB
/oP1gZKY5Ip4oh+utvSFWzQ3spUGubpxiCY/5a6dziJwERV0UJfqiMTVOLcLlvFbD735yQ5N1Pwd
TGOSg3CjrPlyckMORU5ldIUoyzPezGPTnCMikeoObhsTGrhC+rvLU/eKUwn7CgPLMti3jva6kx08
7EESv2J5YNCM7XH1p/Y+GzbvY66Grn8KTcl0noRfQv5Py/wti5DwyS3gHjta/IHhlRM+/E92vsAD
SxwE6jIbNbHD0znh4WdLIpaMpTyjFoOs2GV5kH1gDC3mc0KcZ8uRxs1wqaOs7WD/BaIXf30KLjig
de+9kSEI37BIUHnRxmXBQ+RA4NozESGsm7RE9W7nYRrmU6FW7G46Htzi2qrQYXQXFAQDMp72mTiN
DR1yWRkt0zL4XvUgTCrWU9UWhTj0ZqvNek8XFxXl1V9EXxSnCcA8hiM2D+PLDBL/s1kTnI4zlf2j
KaNtEjuF7rvvjuQ40jkFo6uLNLsPEySWnwl4VXJmQk6pOpV4DW40PIJbIDJMrGLR9NNFB6uEbRi5
BbEuu1DCn7qV7RGwMn2ACGGbMPjuC2qeHRE7Fi/hKRjy5oTtrqv2kBwAYixuPv5uCdPLR/BlYnzE
N+cemXbQsQlo6OjJ3dIcDUlTMohdFd8molRcJBAyCT6VdDbb2hX/2ZZx6t1mpkQwh5S4RWVoBgVh
tFFs/ugaBo+wucJGPMYkogdt/kHCDt864ZO8KLOQ3HbOEf1LRSHHd9W2a3Mop5QrjxgdVlmsitl8
sAWBFY10v+7M3FXjtVAQAPdl0aK9pH6kGI+0ruxPDhMavuh6qa5ZsGKIA5VqYQuWMZvp0wbIZzrC
Qt6nATcKwKmaEsvXWfkdE7Usdhkm+ScXyRM3KPGuPSAAsiDdQAG+15U3ndOw9J9mBmb1nluDg5iA
y2aUTXEk8PEMuNabZJmfW9IVuCAm0A47Aao5w/8HuPAoLWysHe28U0MQGOMX9BlKCNNF1ZGbHgON
zz6KT494iLMr21T+3a5IdxeGs3iCniPuiAAT/4obsDW4FDdbKD5RHNjFuYw15mbqpzA4DsKlKRBu
gyWBi6jSJ3cZ5/zouilUZuafeX+qsy57NOgGz1mbmjcVrxSn4Ty1D8bv5b3yOB1wB2YAEwJ/A2Kg
orKLAc+3evBngHon4Jb+b5nNwMFV52SvdYvJhOLa5zeyOJLEfbQy2rVMXo94e9PqwvlZtg/CX+V7
VtbBV9jjJAMmaDcNjUbv0hUMgED/LjEJkT7jAzGG1MzeVPP4kHpOgVAFYvuKVBS1x9RjYISRyCSk
nENSCtR/AbEzTqF7vrTqSw0+fhrye1Lyms/+PUcG8TJI67hqIs23EOLAqfeEsragVd6kR2K+2yCn
3cAwBtzlglq55J92jiMCqwMHxF4tLQ5jKmcqJcazAwPZRhX7ktTUVQcV52CUTbgbaiJi/wTooeQ4
FQFH9BStyavSY/5SA9T7TABGBzvVx5stYI3Vr2ndYA7+2PPfyl42P+4MRYFfm3zIMiZt4PbiTjIl
+k7XMAkOmyDU73UMUncXdUxhO7xAr1T5oj2qBpz/gVY2f06nPMEI1g7afwW17qgLvBuMa+CK6ZQz
4YQX5SrIAkzpq78QIFaQMYyGvt0hwfYx1FK9amLv3zX7V7qLxIyNKI2INBzKqMCqoAVa1U7E04gT
q2aur1giliBmyz5jSBfhUXZqjG7kunjLBztVBIdUgAkjA0Dd0cVxPZSr5ZSrAZpzQXdRVJ+FHfIX
3VfLI0rVzJEIqAltGnPwtAhmEJISqSDWBXwNF+KWCkx7PSzHEN07OIqMgelhWwf3RXHB2c4wgxiw
5lh+Nj5uUQyP/DRdhmmo5s7Re0R6npMOq9C3k1jaCeUYbGjkTRSGP6v/ZH3fZECwQv8CaBghMGWi
zOaIaCzbo221/dMNCRZBBTsT07rLSmqFUkCTlnT9reol/aGsnPEL8CwPeBk5AOOifLOnY+kmR0bz
Q1oCy+JffxVi5YQL289pQPPi50ScPDBXYSDSjb37npZh8eOTttY746nCY2GRETcZkdn1LHnaCMQ6
LYT5pcSR5NKIdMioymnOS2BwNOIlhm/CqrQ5vzF6GeLdVIxhfsoH/G/HwWuScsesd67ucb9jkuxX
/F0XH4axuYE9Xg6nbKgN0eFVuPYa+i6xHtw0SCT85cIecyjIpmEEI/6dqpm/iztqjscxmRHQCU91
V9ibWAj1KNbbLqPKOdF0mfS9HS3QKrluSqAXuT3q5jBH5roYzgcaTn5Gimh5lQU2gUOn6WAQPpwW
eEe2bbuJWeRzdXNJyTcCroTJgzUTd6FchLrT8RTY09xSKVlqxuIWE0dveT0LBf+f1iDCOoL9przz
F1U2H4pvQT2GTOL651aUSJcQVqW/zzLKNTqVqBXdrYiSeJ6QM6F0XsMQ9usN50yTP/EaLD2nO7Xh
Hi5SnzyGRYWzAavn4F7Y9duqfg/WTwD5SQ3fJk2hAS7BuPsfa98Ey8ZIySn043biDwBukufmIkev
mdzD5NbjOl5CEKMxZ02+kUjSNJ5pBXuWTjxotq5YtMfElAcZMNWfjjVGor67Y+FUmb4Yy8P6OHkD
7GOVJ8jAuEC5/K9jwVjlIYP5Lm4NsrRzBKpEe0MtUvbnyYOdp4EXG9NkN2XIKxiiiuCFPrne1BGK
JYzI6P2GYgkP1N4X5H+JIhVMY/tLZnCX/6rx52VETXrXv4Dr6fr64LLqQP91Vxf9wOeYLH91fsMM
+ogpTvJ3B4De+w9RPZIyFSvOrH0d1dPKxbqA0DnRPvkOnsWpIy848ckR+kywWuHngaHEsxpiWKZ4
mGe+fqhHCe0HXg+g+Pg1N8yLyLzavfMHXzE/6Jcmj3cj4Kj0p5Tb/x78oJQN6Y2FCCp+n7Kto2/X
gTnDhgj4+YdZKMYAqpx5juFO+cF9187Af7NycrydX6A+44IUsCpv06WM5F2MKx0WvR5DoCRGhDGL
YsaqiL5hcyWbIROvGwHiwGJjI8zYNte+4QvYDB7aT/mSiCVdZxW17f1Qb525bCd6XFu6DeA/L87F
/AFodq6fDNPt8r8MnQVRxS7l+hh2oIcvtvUxXzO48+U9gXrOEbcBovWcjbDingBZ1dhc3b4J7wcI
5851xnwArRhefvgqws6zT5kfIre5kHBKDNXd2O5C/GndJYUHhaRMlHw5ZXMR5G+6zkTzLd3Whvmx
7DyKVHiEuEXwPSV3fq5hEswu8KmYpqDf87Da9rrEbIHYWSee84PxWFQI5yFs/068pnvcL2b+xd0J
LCnJ5VgDb1joVHfQDQktKTjQ6XVqUOTQ0GVg/2Ind/PpgATUuVCsNlP3uGpRn3syuBlj7ca8TAGO
/r0K3PIdEZ8Cg3VgBEhS4eNUBrlQIUqPQh6YDTn6LznhaH5DyQiQTLA/MWcq08iy1DfiS3d/RlGL
6fcwBxocMqtCx/rsr946gtnyA/nIOM2jrPRNOX/URdOWn8gjDtn7wsGOchQ4OsguTDIT+sZfonEl
EY2ighg+EQa/aVGdy5OJCenkENbMISwA9P1iIcSYXmYQk7ShtaSXBSLWd92pizPA9AR3M/pwLONM
+ZCPc2oKS5FIhoqCpSn1dCvp6m3KCz6A4qEqSxrW8EpAPgMEQ4MBYT50dgr8c7rMqE9W+Zn5tIR3
wQJmqsv+kPkqshsSo0StZJgykAGDSi0CNZ7ICsCG7J5x0eZApFkeDxoCSs1NWrLwY0e6K1iuMB0j
58NvFC53RR8fjHuZpYw2mOMxscgnl7sKY2ZPMYLtAuynL/sEzFns2eeBVDgTQ0dzOfkskNP/3MKZ
ohsOte7R2RJtrtqoHX25FfBgYwnT1V7jhkyk3bLMXmAFtM0/Nt/gWLRMMt1nul3slmG8LMUJ08Ec
3lhG+A25sG2ajQZAG8GhKM9AxMYyoy+zMuLU1uJa8/4Sng4D70fVrus+ZPPk7GKV1OMvC0GB/Vhk
HoqARxI2+j98d0N6Q01l9YOvDVafk+1xnvDgaj7RFxhhfsRWkCo/abCN8wXRgG98jw8Y28DkZVo+
D3zaMt4FFKUjo9sAd0O4rNkCl3BWqCRdQk+76wJq7Nu2TJbp0FausM0RHXq0BzYaoVShuCztk5rq
tR7u2Kwgpmdl6jmp9ky5IWvsljZjfOJG0wIvdiU1kb9OKEHt33pIccWBl3DT/omVDhvDD88lxFNH
MvoiAsS1C8MNmSJT4Ceh/ijm+r70hv5hDVfOEh+kpr1MRUt62xXR+BQCLXRvB5r/nmS37Lt7TeL+
ZxrhwlwzWpX+Z1j7QH5qn42dBwkid7i1Mx7OZ29yZANSI1zfiKYH3tHIzno3dQ5M4JfvtenymE8g
SU49wQN3wODkc5habcf+MgEN8sBujOQ40nQayntpqR1u2WNKCKabhlZ9G6d1yk8hreP8Z9RKNczg
kqPAh1AU7URfhHLEt8kA+LhG2OKv3HdblqUYyn+gmYAoFKt79FlzpF87f53XB2DXqsY70cgkwGNE
Nqy6gJLid4O2NHx34L8Z+FQFeusQ027Sf7hVOBxRyVOgxDny932Y2W46mTGKXqmqIb+5Pj/hXvJq
+HuxosTs/Qyr+sGAwlHPokFS+0WhWG1graDtTi4CTwCoM6d/ApzS2jNgJzxyNNghXvyZ/nnZJUWA
e6os+4Sexx06BwFk0cSqofcFES9/YV9rt6idx9CZtbwLPYQxjn+2GRQ7yrlmesfbVSJOb5BYLAxY
PYga2fhZFWlsboku+PckuICBQF7xSaugI3FOZW4x40UTbjaFb1hp4vFsPQkuN2RtHZXmrLrkUciQ
tBGKSmzeCuZlYnuFArGD/J9uA4DE/oRJNtPz6pijuYQR2x/N7EMlCRlAJTQFiLunnuzxShZ9uxk2
n75zApPHipYDb29lXwW/jIAVJ8d64/gTUYSBPeDO78zxS0bChlnxZcXGiaZCfH86pNoq+SUyJnUn
D+RLdFpSpm0HKZJ+myMlrbodAJ/EPzosIEjQg7Kn6Yb0X4h5z8A1d47Eh72D00Zjd2oHYs/QeYCV
X+suRT0LoTVNO4Ph7rNLOs0SM7bWHAXm5oa7O1Dt79Sw5sXiOsR/z2NEcHIJESeVqTDijJCiDrRY
tQ8GEYjwGRlmac+sAeBEY0OaE9zxvHIIZ00nwnsxt0zVUpLt7o2OGdZNi5OyS2n25EJiNlPOgy9r
bElQmpLxTIQJ4nQ4xN3wLBUWpttpGr2cgiHxfugKSu+f9ErtfRrysOyJcytQn7XFAnSs6xIhyW3w
e90pYwChpQHVzL2oCzQzLvfFJccTwM+Dge3h3dS2iA+dCLrxBgey/jPUUJAYI2baYlLzOWzatcxJ
DfluFIElg2TOQqRVhQ8RwLr1Sj5AqnsGL2V3kPgd8PyKlRACwXJXXTywYtWZhoOkJh3y4jmfjC3G
6tsFTimuhlER4ygXPfW9dTws4tky9Msj/IHodWgbI44Ia0v9lkIJZmZQt1whwzxTN4owS7BSVHog
adMgBn7INfcjIj5x1ugrQlJlbwRFr7lyzhbdE30HDXs24vJLSXPFr2xOogXHlgWRIkUbPXRuwShG
lpkNfk/RWDcX2SwFTWy8YXytS70jaaZdBovS0JgOCdGsAxP0yr9AdC7zezLx6fA8zSP7u4+Ib9yi
tmqZVUwrY0q+SweHQI2JVVyY1lbTl3AYpf31reQ5Z5io2cLTYAaEoq/M1Jy42Yn5EEfQCX8aQaHz
VPP//BPwW+KLnSQvaioScMKMsOnkuF2JR4U1O3wuvgwgMXRdvIZ/xskjGJC1PeAvbZORhW3dyiMT
s5b9HpeUdZ9HkObfeB2H4Tj0lgqELU8YhHY2mIx3qPBPSSwz64InVq/Fo/ZmOjQbGKK9E8O5mrdB
ej8YizfjnoZjSUFdC6/dD06QPjIqdJm0QgPuz9KaYHlgiCDcy4RfZjqUC9nI+7Dp3OqMnd39H0dn
shw3rgXRL2IECAIctjWrSrNkW/aGYdlqzgMIzl/fh96+1223VEXiIm/mySf2Rom+pXnLqJtxofw7
zZvplbe1N3wUq83DJ5iwyOyoOUTnBR6rmsnecuhUw5Bnn1lshvvJb4igdLldg1vhbk488CuMgH5Y
Adgr3GZrhGl69HDcLFkMSm2L2tF9iFySUZhlj82/67VKWZjvJ0ep98H3+UcgldpvSZ4nzpvRklOP
GLmPKIxLrb2f3X5ur9nY0UAHn0s0Dvvecjt/shlNHOhL6YEGQ7GzVhwFdhfe5nkYhXtm37jHpDnZ
3x72mICLWM4hW3ql/Ig4/Elq0031g+EenM8Qj1ASw6Ql5RSIKQKU1BM1GnLaNXa8y6hM9rDB989M
PGSlmKc8/yhHBRWavksuux0j0vBA2wN7saTBJwX0J57GX9KL++0RmW3/Tp9PKd5ynxjIj6Ltg56q
RnbglPrEDqsChMSoeCK3sIGo56R8WMGwn6MmTv1bJCOm99FjD/NWt772mN571rY8tnxxkOVQXmFY
utR7Iq7GN8vEu14bP/e/CNdA6PQ7nYc3TKfpV0zcLz2pInAFrT013xKTd0LdkZF19ctSQRv7UfCf
PT6W4yyb6xzL1fwQZNpC+o2gye4zULqazgifPaHtS5rL2BsvDkchYY3sYAXZS1hWiGsIW1i43ljO
hDx0ui7XR8mgr892kBiLJBZzjGIId/j5fWgMVVVG4XdhVseMx8bGfv1EfVbn/h29qV4fxj7VHpSl
dqC3iUtf/+WuM+S7AUuw94haWnOrLiZVYeNm4w3oYTADQ3+jzbw82WzZAhkw/6nrmYWpHkHsoyAt
QQO9nvemXn6pmebaYwiDtDwZGj7DnV+Pgbhww/W2CgCdYdDqFQzxIEvUf2z6fEUBMsBIIKiQy7gA
uXBqP/DECEIZYtbzJQn86b2qCRpCfpTSMhhW2cljFinOJGA3yQl59TdrL90/FdxcnT2DIK8hOKVS
ns3CKmYTetC2Q5o5/qG1SUOESnYfiYOTId1jgYjFLbP1ON7VeBCH52p0dHmj7QopR7iJQWPKfKmj
h21aTR54mZC4TTrAUpcspwTg0lRjAXS2jd03BUixp3y3xe96gJI0N484JtcSF/IaqbdMjlN5R7QU
typ6v2cpjxLC9Ulxjmke/CkUTv4rRyGLGxJS/pcI2+krg7ZfPrZ0CKgj5RH5m493M31HBW+KU1Kq
OH0KadxomIOZmdR369NQ9Fawv/kcXNezBWvGynWOMTd2oAi1SLIn1+94X2RWbDUBufCjB8Gmn0+L
v6x/mTBYzZ++Rcji6YhphH1tYia2fUgvjXsKqRJpX7kIkcnFHpT1IXZmzwUK4SFM/Dd6bKxQll16
XFrAUTMbuigPXxckfdDlHu/bwmJTSjqqlrMdXkIWQCzGgTvJyE0heATcnl4JGKbNhSANUdh+1mP7
c0HtDHFYkQxbD3bKe3ETvoXJjs8FkQHU5/Yqd7eBOAvScTjwKSxsEfDRBq+V426n6uB545VQKa+K
yStUevFyqLZvYml9EK4N4EZoztDW/oqJUYKNwQpZT5FUL49TUk3uW7T4CIAKb5V+8irFu2vCbByc
8nJGgxWeQVgq4yEUhCaLBT3Tylhf2ZaQn1D4ESitXLoheep8n1cyAK8lOKO5Vy6HpLZVepz8hPnd
qABRpveIQR/gFQlxqHy7HechIE1zcBd6XXbswQHw7dJ2JDbDIZ2vT7B01ezsB5cig8fKx4PTnvmz
F32Pk3lZXzc5ku9VFdARMIwtpHAEp3BJd8QTOHv8Ipmny8Ly0953jq7cF6kXPwcxkASslvxGgL2n
fq9/HuDBlPdyDAt2bgT2fVwyvFiIptk8mK/8XUF0DaMiNteeWMurB4nfOXtZEZ9QZgELKn570ZdY
3LY+CNS1CU/L6N9TVUJ+xYptIpsrB4Wy7fFBl7M3muuQNrxM2J/nD+gIG0VNmgFNH9x04R99LCib
8d5gV8eKiU7RtBvOV1KShWkiyFl4NFkG2XzqXZs/M0SSh82qcco5aYmIqVPWqqE6gERIcSD5bdv/
GsJIte7RZEN9XMaY2RYPJ2RxmPJJUxyKtJqTH00ne+clh5TnXUjHoeSKidD/IcP1SzKzgC7Lss7j
+JZDXo5309wO+BIz6Aa/BjLzhr+fpT2i57p6kXcqYHDhRObVR+pxicaqOU50KxE3c6JCvA1TEA2/
RFP4z0MIGOCNOVKljwH24tm91BX74CfmmsF+dAbd9FKEeBNx0zEa7WfQQtIcyi7fwApiWvKHlYvG
Ag6Du8AlHUNum5M3QqK21FjRJ5mXJIMV2UwkEB84elJBtf8EXmqb8yD4xp8rdpbLK6cKfhzMbZ1+
yMqKJNhYAZAzSzMtFMMkJevVbCBLhsczWsNbrAiUnSd+7OyOzSOp2imcUAdYiKfeT55aHb+wiFKE
4Mnf2TfTRBCJM1exP3eK2dPcU9tweRRr7GVvyfbyPsJiCIuHWIGavG6UaFwTYQAMHMJzrs+yh7BG
VcAaqmdKLOWvKIub9r2hk9s7DYMMoud4Jsm645af9nzmLBRPSQV54KUbiFMfo7pAqA2L0f3NEhn7
Kckn7HQTXIryLpytlz3ghiXwXCg1+e/jHE/qqZTYZt1udNZzZGaOcGHscKvdGdcaqi2y86xyRnQy
nVUPpNsbqboIJGRkj6ZcnOv0N4ZYL2QDZoWqq3+dLnOHgjSOtOriEWrZqxbGoqW0jEI+GYKZFKgn
MX4fGH/HBidihU9nb/jNd/uETwouT09qBd4vJiQJnUlDnSO9H8s/o+s06pnXBahZAa80O5rAanPE
MWHlERRf293C3CdLylzGwUu9Hs1TOwujhQ7hlAL6s503sHPR6JKOjinnY2A5OYQUMlWmPEmj4+xP
1aGyTQGMlKvPi/oJ2A5fn2HrKnrXmjJTgNtsDqc7QbcC0wR96O2Hj5w3fdEvw6ao63BRHTsx8E1g
aHCSgSJLywpM0RWbvWLO8LPvaHsNX6xpgFOV46lKP0QLlAMSIwNdYLEVbzGUhX3iAGzorebU1Wg6
EigxwU3dvgy95EXFQdBwhNJ6vi4Jn0gLd/zoY1VtsvOEMIb5YZ2DrnlwB3eIHg3dGfEDdEC4aBkB
W0wxwdiJYwA5v4ImXuT+M1SZRZ/ZZMPUryBtsPvXjQDwlJsAhhmS+r97jyOJaYeNZKADsusJBG5n
GqrquxrYP3g/TOHAsG49tpLSrVDRjnGBQx46VBByEC5Y5STtHK4Z3irM99m7LYDfQ9FBbX0CtMB6
Zbdl5jEAs1SWh1H5M3A0bCg/vIEHmOGnCJ7oasjdM0sMeAWT23KH0SR/yAU6DFbvoHiwx8purNSD
mPRE0ZJuy9bdoTrwZNH+xiVmoD4WNIJhKrsg90b3gtlz+oFTh1c3+g4RfqAp3lNIxGg1mAM1BXC4
3UbAWbyy4GH1lUc7Ou+TQNDajViWiD4mdNmUAjzGKhzm95FUefDDptsqPKUI5buviJMf1il1WGsF
tNEd0MjxCWipuv7aNt4sWowTK9/LxGAgOeDA8eRT4Gqpxx1QZ0opudJ13aVQUAzu16i0ENAgUB5n
1SGE4a0LqPeDPoAtfl1ErY8gBRBlZ9bKCUaD7fm/JKMVzt0g3OweiQaxKetW19yHedX/4fQq3WeP
xQyNvGXmlf9S23SIYwumPY57nksImjViNJDih8bH2jGH8KGPEtFn+QT14+c3y9TOkBVuUqgNpBv/
ZTOAuAZuHNmjo98yS9OeLPVs/Jc4c8B/XoSv+LB5dkq+NvGoymuAdcDdc0Mim8fFNekuQZD7aNmE
RZLEXFRqva5/3kBp+iEOt9wecNem/vKxjIib40zm0sCIS/9LlkoOMLgJcbRbbMQdf/UReM+9i8V5
uENO6uHgh7NOgIuMbum/Jjn872wXhk7PbJrOm6rsL0j7dP74Nt5ZINmbX7lS/NqrbuY/7MFfuyZp
TyRXURZMq3lnZWkYfiPWosL6GM0+qmAtGRM/8bhI+c1TAbeHdRwKB1VVdTjToOwGFSUCcUrLD9VV
if+9jNllj3uqpRC4TVyp6WnEblrdzRT1Ot/docRu0wwrgSMbcOa8ECZiISL8sfry2+2kqxfU3qM/
Ijqd+wacGZu32ite8C/zTWeFTxx+pJZg/aQElNqWZc6nDxoo4+K+bCYeJzWlcfAeRTrz3m1ZA/cA
V+G+49Jwog/TtP17QeqVpa5TscqLKo9NWb/mzSURLZJpOKuivlIWi6+K+xLualQp9muoS7N7yDIa
g3jjlJrbcWNWYg7MGU5i3zGrdXVDh4BiDccWldTHuRnHbngGqBTwdxRGyZ86p7Ns11MJimqB9795
pHWoJNAuQ+IrUNMgg1IJLQjA4gyJQ7+99RXXAHbPcmvoZZfF/nVgOgEk62BNiVmrt/smWhO8UuyV
m2vRN6OHC2eBgnes/DaKnvn2MOfbYDTyHKDZTCefEwI6aGQGPAAU44pvWT7J5tNiC8BS5ZOdf2/y
igLlWOGQPlCbi8S7OIN4wsu7ji46G9ueI03ewNtqKThvjevgV/W5VLL3jQrcOhUL1DU9CTDSEauP
3K+/NXmaf6QWhY1ApgP1kmm8h+D9ScTeLX4tLVu7H1E4AaE91CWdwhJeJTVB5OXpoJtOyN3efAsz
G7V3vB0x2l/nybXfYOgtFQ1hylkpSDCN9spmnyAOYQjB7b0Kmr+TCWxQOhQucDww9i2U8Ug1CRHQ
OeVuBy+JQzBm5bO8JGSU1p+VLkjKCdbdK1MByg4hqlT/Q0IO4Ep/8o4smTwAWqzisUZgwpbPdFJy
EwOhhn2IciYeHYSd3PvgazwmXwlrz3ZfTMSBfiBUussdGNjV2ftxbVNc1VsGghdlN/1mbgGRQguO
zGcKBGtmua+IH4FSINZdTPMsyIGD+rhlnzVUmxFngyUFzOBDLKPeUS6UTf+5EHDqY68nipd3uHQ2
dC4TcX3EHMeOAc7vmuxzX1VfQ1JjSsvRR4NLjWv6L85PAGd04thnzfwunx1JuPVpW1WOOzpFsQ4K
zOGPXtZQyJNMMsu+86hWOTgfLbG2YjJeCA3QjtBgURprS5kWYjT6a0wInma02bkFmK956GclXzJO
Xx7Ljqn0OHagQG/8qufhb0Ikr7kqxSMBBVByk6ALESVmiTdZiRMx9cC/sNMVyvIJp0hi036MB9k/
sG417SWFfEeFsTTIwAQrYv8a86JgBW5BcpP3pcObuPASrmfaX1j1Z0NGM15H2tXeD9HkoOvPWoX3
bHFIXmU11Rm7UY9594qHEmNclCXyl/AwGfE/14NPt9smaK6UsEJ0Jll9c/oEG12S5vxNbjQObJtK
xQJDhzUsLs67TcogxBtAqCz09MTKh3Gq6oAl7blOF+EhSQjqwEXu+/avdEhO3GVOFkFUrkLAMtj+
WHzdFeTKIAoOTSM/fa9DVTlLCl6SB8d0WJlsJXlM0dd5keJUyeS16edQf5rK70UBYbyISNVw92J/
vLNzE+cXWrrIT9HDx/sA2QRdmaOZq9nUjzgHk5Y446VpKTpdT1xpsGHEFpTzszMGvqU+DOvUGF1V
4UyCbLotg4z7NDnjRe28qgoiUjVMCP4u2AKD6B0UOKTYjqBxhtcp1Fu5BRYk2dcwblZMXxjdgGi9
+W2HtHuIYm6xV7ravAXXF1rADIWMDX/6HwXDtZ9cJhQsyEg4UXz3SNBwZerxpibOvs2gqkJu7fw6
Jbv5NllpZ8yEKev3IeEcZasI2iYxT7qAuvDlM/CypcqRA7f7Z9SGETf1Ogbky61t+EhH0r4PZb+0
ZXTMxnh7awRZR3WumQGlUT7WDvNF1FaPlBMpb+4vLdVGvnNIyDNV4JtzY9ZnRjDP+e3rrqZ2JoHX
VCJ94InHkdMG7gy6srGUR61F4/GFnrgmpL9ZqgA53S2pnMSPuIfLAym0GTAqFWO3vOWQiJv7TBuC
cX4YbHfXyrLA19xp4m00rQvhfGoeFjp7COBiwwLL/eZ3VNWzXBq8/sg91J75FMKfQe9W5rcfzvyJ
7Du/eJid8EwLe/Zn9YrtzmIEsoaYq+LkKuyvXd/j1qV+MWgfOEYDsBmAsF91uVl2yd2zxsq2Yj6h
TXhGMfLubW7yDzBamOhMPOJQQ89f7RNFVEGzT/GSXOHfrkBR6LmkSA87RcgOp0TI5qI+bDpQUMPr
3bP2pSxjTFvNv8zAZF/cwofrdhioHG+HPU6xSYDknAPJNjnyuoj8f7D2LJPcLQ6mYKLASzAuEQcu
KpPLjYOx7C0gWL0eWDiBPM+DwI3vJjYs6VGiC1KD1wnWEU2a0m7GTjtx32MWgqwa12YNHpMOlzj0
7ikYMfc5ufxToG7SrcN4/hKLImoujqK59KjJFrunBf1NvospXr4TLmd5lC4dmZ5mEe62BJzdfAAC
NhoWSVH4ntjMZrcBJ0j4Ullvqe9Nueju3ox56u8L3K3loVJplF39cNUZ+7Q1+MMB7SCyObGq70TZ
bcSocgMfxJ4p35PVsYw3/OMzYaiN4ZEdYJVGLRcCFqoxCTCNpE6vAWLuyp3vL5AopCKVY6JNeo3l
G84QkqYoDJTWIUEkvScBATggjmr/dxIYc4Y2MrWf3ezqG99xp0Mf6z17sCshhBNH7ggugizbWj2Q
fOC71LYzaMWOPAW00Dyn/CsWs/OgunZO7zBIteE9Pmg+CjzD/R8CofaTlm7eW9XqsG2TaxRkd2EK
SP5R1ahCewgf4ZkFLz91yJfqqal9qfZNH+LoQdyX9gLmcrBfPlPMAHs7wBf8MWJ6/Q4plrmwGntO
JKrPgWwwugZPus0yKs6AifCfuEwjiyXJ8Ahf2Zn99qvx3L76Xigpf4KBay4kCYr2ZRnczvtMcDT1
BB4qEaNi4cIuUDfptc+7oynlkh38Ket/JQVHz1l4bfA6cU6+DLFPWGTDEk/MsGv5s4m1zRFrK+29
FMDOeZm3cxD+lBmgjZ9QNw2bCQdZWtIp1XqYsJOcN2PlxoSaTTDg3p5sBEE7UaDJuJnj8v13FUUx
wnBrlK2rv22sUVVAz06vrhLpK/ZepgUTgiA/bv5Bcy01rko8pNumvim2tgDC3fgpShOkxN//wTrX
rkN7PLBTxlXRReTgPgXtpdgeGnbx4nPjjk1UE0TUHwnFWyTqNvpSXiRMUTzj5gkKQzI+52iadGFS
6jrYOygIJr1h55nJYK6VYq6EOUOTRoErpu/3aZK73nPGL2/ERS1xaxyWDibGH9Lv4/yW2LXNXF4N
ZZj/tks8Iz2wrawUKSldzMGvzdfAmQuOIKzuamdOqFmM/MC5QeTg4STfTzDiU0qYWh/s5BvnTqIx
e+y2hQ0Hqv2S1OF57+XFxQv9ULPJ1M+aSH137qscemcSIqPq0EvEHRj9Oj2Qy8IXGMIeJjZQhD76
T8QquuvQqC62z7nIgNgEqy5p1jgsJfUBiMtJMZ0Ct5LmhGNt+MmZvHERl5SnbrDDz1B2fNPnDch6
j8qSkBBe2T9W5zVIVXTnxjyJ9znvsuZn22qykyEmLf2Y4Ni4BmkmXmnxUvLoe6X7tdCeEb70uc8n
KyDQbnNCxjZuiT1Ux4Ck3Ka/0C/Iuc+jI4kKZae0ZLMZdkFWPzB7yIc5ACm4nWQs+nHzc77UEQEY
rOu8hJWqWO3gIx5M1p2Dto7+zgEhuEPj+iSv13XtuYiMvv0dtEje2MJZNh9yDCUPWRuDq52iLUYQ
4Os4gVVi9sXcxh7DX1xD0XHZNgXfUvY3O8m0UEM12fZPU1qYgJOoYcxrmu2dkHh4vXFnTU/8s/Zb
GOfpBWShbd+ClJwaKH9qbvitNMVksIpPdPeuhgv6rhnB7ut4ZqUgXKMImjhO8IxtE2+rHnlk7xOl
uWhEfppwBeyC3jAfQcd+HzAsdlcWDGOEDd/RSP4s2GLkwhgTp6GzLaWc7YiLGidqCLREcU8eVq5t
+MFyau7Hno7ffcqiqr5WfSI/O/AK3Qlb26COnFjcKTGPQj7lfRfUzCZpJPtwHxVjqF7zKgIeaWMy
Jg80x0fBUaUuUZFhwKsloGoAI4DFVdxpsrU9/pzM6U+63RLGA2u35gK8rY/0c2+lUi5tsBok44F1
8QBJWREQ3PNySLo7Jiu6GK2R8SdrG6bWHd7iyt48rCbVxm3uhvjRrTfpaEln+q/w604Q7EHF6IjY
lgJsdbNryn0GNgK0Sfxo4wYGjFZGK4ln15y4ERXfXGxPwVVYkU0XZarlreB3GrF5mzvp57vO2t69
YwmJ0exCYLKlH6aa+Jc18xM5Ria65UhzX9w9gJ8py29OnXDCtmGQuod5zSbqo1nZlPckbPFvcapM
s/sqhpFwEOVjjU34xFqkoSfyil70FTFEp9He10sZPWZK1yA5KZu22c7F8OYll1ixsTnGluntATFQ
da+rGKClspZveeeQEeRtZWAjhDc/cnKqlr1+m9QrZntuKiIpkBYOA8G5GGRek0rzVTEFl/05hJlP
Nzkpt/Vgei/ktkHNNjlQmDxz9cDXnjHTz1xMVWFlOevhfVS2vkeXGccXWo3pkOSM4z+abgsuK+kO
cwTF9OCNjftfUma5/cMMyYKXpW3hsUsMM/EZVE1MQ/SI8/SW9AGZ+cyOXLKSQILLRCR2VPmrAjSh
jkuIRyA4JJ5IxleZkeN/MNg/l18cuu1jCHeCpW5Y+2+TM4QPFqHuglaDYaCg2kncY3rR2W3WMGme
4QX5+SVtpy167Ok+O1YB/4Pw82REqGEHd62wfsL3y2H4YVOo5uDT9KyWGzqjNleG72HWQM0nPrEr
OogU1CRSDkI3e8OwxM6Lhtoa0uUezor/NWsB15nyjOxnrUZt99hCZX9bg4DYsg5YX3LgtkyajUv6
idOOPWpVkG2B2Uj2rxn6zIP0QPtnpiT+QzNOiEiD8HBZUdpckHkk8k7VQriazV5JHfdm+mPookxn
YzOtC+0RvkcgZK9Cb4v/GvSXKuvRyqtRLT+jcHO15WWxVTqahOLIkboHcVk4yyyZaknyMww02xFP
bJd99JXpo25yUv91jyEKPhyqw06Eozu/CgyW9XMGWGz6S14LO0wB37b7SSpxa0phQYM9ddnMF5is
5UOWt4WlE2iFVEz6AniltRXAu2FgW7rYeLohXbN0YPak26JK185l09dQ5ZvQsvCoyVtU5/afSCl0
lDjDibt5Qnf5UqMyC3LiwwFke9T/VgXrH8LsGfdagLbTsMUOatd3EPkhx3be9EybqbgEbH7jU6oL
PziPsbP452wNib0sPKm/t4BgchNmG8sit+p/kY5kAwIsS/31Kieoix3lRJ285/gV9QMBy2XG7bOm
7hcW3ulbhmel2POL4g4f+j7nkHCGKL9nr2K/GPf4fYc+6dSm4oW+T7yyshTaO83rIl02h13hdh9+
lrPRV4sAwKur9p1o02TxJqWssnw2LyD4XC4qUKsi/ZbriXUcolj4gUOqDJ+qzJHPRKrNgPlGgFzM
ICj242lJg4CzWkf1B7Sd5mVCpWZiBxrznkwT7lqklumkqgZ7ZGUjT52I6tQXU3X58GYE3WCid+EB
rGE6scP4Vx5auHhQqDKT5jsSCw2QZJ/jKrsf9WpfQ76kxNk4BsJTLRCCoLp463igeJurQpPRSLjg
vhjiPVd9oF03nzsSDRvI7yGrK93LJxpN6/y+cLc0e4Bzi4V1j7mWzx2M7kJMCs39XM9E4MD8TXjM
VeUoxkV6Lsedq7PgaVgqvExAcvM3SnjQRic3hZ02dZjlzlkNjecPZFKs9QQfSelmOPFZikPgxVop
Ivs9Qz6A3UObfUzylIoNxUncsDONa++u8WcSuB5eqn1S9oHzuGV68zM/RwJTDLYCOQDg0jzpCKnB
fyyiOucirC+cowgEJ/leGrYF32gpSrufokPx/+Y7Aj7hjuelKUHCl2GTxC8oVxhY4QHVmnOznN0B
qlZhk/8Wvg5BeEjpp/CSe4QRNT2SqUPVweJfQ9IkgeffRJ7B8cGDRmHAK2vaPK3v2BKX7WOMkWF8
Q1XpOxqL222oAzM7ezcVsonFQGfYvN4RumeewFHsOo/UVTjDFnN3S8UfCYdtOYTpKMbnyQBM/NJy
gOLNx+5ifLTuwmlJgN13luGVN6zozM7vO5lhhAx5+z1rSiUsQxmesT+uaWOzvNtwIaW/G1tpfCYl
hv5vTpKm2WtCjJvZGuUalwd8EJ3eEwSt5msPow7iLjaEbMI4r8p42dezliv64ViLeyZj1qmAzYLu
srJgXl5ZuNPPajzYYvuJqhCwy3AbiwkTpFzEHrAcrhIRa3KXmM1m/7T9odDx/GjSr67IMK4OkDz0
/TI7Sv7yZLv8yMreLS4MfznVA1wEdXNb/a5Lb30LO4IShqqtbwSYYMK5cpin/wqa0OsDhBtkEbUi
yFSYFjfb25bLGNYSmzHcIiZsEYX4+hJvwnw1mM6/mijibhToajEP5FnyjgOEAQUPYQcGjxVzu3UF
xlH3kmLqJoVUVMmpIaSLL44S6y0I1Xtl9CFp3fFqXlErc0HnpvElXGrxkYWqrKlbhrH4Xa3ldD8D
oZKbQKC7Lw3diJ+PHDf7HS3IlgPzlMmJ+B0Ai10w81wT28//cEgHZbAFJIKRLA1qPGsVJelxx27p
hXmADZZ3V/xSp0vQH12nUEVBhU239dEZ4QY/eN+6p3pu2+GxjhpuKp7nYHuFnEQCnIp4dpGoThvj
SpREOCBgM8VYBENUI8plzRGpGpU3BdTxq0q3iG1ZE6MGZzqnVLfVlK2DLIoqfT91G+4n4Y7KXjlG
WDoDh3CjN36d0EzaJaTw11Yq7A5exrrvOKwh/vEKRLazq8h7WOhFSCUnp+LSAbZYvMGMxf1fdLNY
TgkhWRTxoNDDLSoWks5jPJkX0mnr8ECKS354gmNqp3DZ3dwkbwhNhS7Z4HAU6gfnoCuZUyhkdpmR
CQXxdxoRG5ZU82y6Z58Q5tfKSsCDk84K7CHRCIqP2Qj/8RBrFmm7HNNvBOpKueZStmO+oY1oetxJ
6dkvvrE6ewVBu5qPYuQCe4GqgNWJmBUPNyIyoj/pGKPOk85bhozG0y08WpztwFwgSWQeDICwjp6t
7dzyjN1BVk8TXZz6u6DVw3DQF+yggX84IetllgWJ+W5s1uFs7FVA8Ta7FALXhcR+N2SBLK9rj1v6
VLpMMa8ymjAepXBHzb0dfSCF0oHocfUwAJvbmgpXHlPFwfCF3NwLDV6zXfXfhUVC+oLsp3i16SoD
olK02XgCUhJ0BBzHbis0bRZ6c8mCpFdKWRhgFm3h86P98d4YRFRz5KZdjr7r81OdirVCQ+DdZ+JH
vDgcxeydFnuPo4m4JTCwOSMU0DGb4dxZgn0MmUvQzgA8Gs2gxPOY6WgARxvZgXNmTRMcQsYTwe+B
abzduHJASgK27Du62KlZ4/oK8oh8Doc3rrjN6gzKzlyzjPa2e6FzyCQDqe6MatCJ/5d3CnsBE3Gf
PhRdGXj7pPN6eRLWoykTiPeKJ7WSSB9kPjdzAhQYgVbzSfcyjxZceP1dOlI/LmvJb4yqDCQp+C+i
/84MzPXbJCGYHyJoY3/eGAs/Y+WmX3y/mC1DzPW/pZdPr2HX8BUxw8aWQiimvH1CAOFkxqnp7Abw
tsW+MDNXWmxomE3gqv+7Y24AnSoT2IwajP38sFLzxRCUB/Hm2vDiuxR63x/AjyxcCtBuHyX6gIPJ
My9QIjQC1161TfcrtCa/soFLnQN4N59mWM+yaealuBi2hvCA0GcXkjYHoG9oaL5YMT+i4CfhjyT0
7XUg27rcEoDBf7DOk6nOYq/gwDO0lW1eP9IVVlKhdsBkj+A6Qax8iV2AGEfcam17SArJjatCIKdC
pcqD9wzzbXjAd0V2L5bW+cUPGH6TEewCjMCcY/iaMlPfCPdh7MObCvcCGxT/hUXvoLi62n6vJo1P
D7cMVGTgtf6nEJVVhKqQyNVdVHp8NBi8qura0SILzsFt4fsQIaVag9qT7aIMiHpnJ5ipSEM44q9c
mhntm5gq1BOka0zBIl6S4LHwwEnsgZZS3AXFt7xJKAT2DrA/MgCNN+MIjhejJLHP6MokymEbOw7x
QREqJlszYW/csSSw9Lt1hWAZwZ9OY31u0Oh40b20YmZusrKN7qEryh/O0BIVDBih1LOQLNwPQrap
fvFHcCUQ4jagyZIRTyDouRUlgZie76FalARVerw9vrcQBmRQK57jKQM6gu1BYckmV3oEKcOPYRe0
9QN3lWW+T3rwA9uudWG5tVn8jCy5OaH+qCOFfxN4diqy+rsQCzR988MI+4kID1O3ISYt31ReMDLH
s6F6LsYs9pnU0rnxnBDNx8Psv/juzAWxMRl+7gxqGupdPdXqmXOIKdLH+hvAumzJedja1f2O779N
77pUO8ltiSz1O8XEIuM+xXIEDQPfWbJH03d/LWQoDhb5EKm4y4nOhfMW+OE9TyRvYfugvg2Z007f
iiyCrpZH2H8rGhHviIFuYwj9FsyVOKB4j9J12gBYhJH0p8A6WO3XsVHfbJJH8mdQE564hSzn3pAL
ilMd5ZzDYQiDcFd4eaXuTCRgFUhcvXy6SYSNOV6b6TVXEolf2NQ9Lsvczfz2Y4hmQDxIzeCXnOcf
vdngh3HLsgoD02r9s6Ihh2mPiD2Jj3myeo/IXPIp23JLEgG7eqkTjHUnM3WAaxQNEx4PVhlTuwHn
hqzwKUdWCH8gEtFyAEYBiLJ1CKocWCfqCz6KFltzqswbASlOdskvqngbqHfbWp7mDbwzmfW/mDAC
RWzDUFBJDeHuPDQrFvk8wsN9pVDSXoryX/ZOUUuAS7vFYEdayO95g1B3eUdpH4lEhy0HvcY+HbWP
Ccg5w40y768T9gOuBIUbPpcsI3rAGr7307he8hgHQ/ru2sBihPOgVWxZx2FmX9/kn0YZunb17FTh
johHxyt8dqOmZsFc+E9hv7rtrjMsB+5i60TPWD1onikZad6mBNTNfhgDJ6S6hdODCSqOziRTSZZT
ucP2rCBbht2jXjDgBn7kTq8r8iNslH6AfR90vTsDBFIhdtWLH5fYrILCdPcRjrPhSS4zvxwIEdkx
kDiUTgMar3okTzg6J2ndbGaVlY+YkBRMbrq2evmLUM0Uo1OXQb5vm3l7fgAcUBhMg9iEtxth/qQ9
Bs02X9jcAqfhq2L8dv6t6QyhUud/xs5jSXIlybK/8iTXY9XgpKVeLRzEeXAPkhtIUHAOGMjX9/FX
1T1SPZsRyU1mRHqEOwAzNdV7zy1S9BNugS+eWGtZiA15uUw+/pltDjALP05EEl62ARGlPvdd3d7K
skSkgiVRVwJ6EFUP4kg25OYRcvEVO6MY97W0WHbxtDEfmWuT8roGgAM7q5bcGxlOHBbl1C1ZcgT8
hoVd76hXFYdLRD9i8F2a8+veYXj/3c0jwt9mYDYezlmqWp6Ov+nFXiTUFHj3av3lNllF25VoWvvF
xlvCK3KR6OjB9YsSeIAwTfdlZiiEAI6idkNtMdsRlVeK+tCL8LT3B5EMDdsSAKgB3SiWX1waZWQa
iDb13iYsRks7UME5R1Cak0zp1OayRCD4kLGg+LsTOf6Kj1ld3OI9Jc+PBiwdW1I7raRP2n2J3F07
FI6QTE97ojby277Rr+b0OQFxcZhje9ByH9W3RQtGX/Vim4KXJpO0x5jfow7kxqHFz4wv53ibH/Ba
AggomynloyR7nGCkmCjWddd3WdfAPSKJaLqD0IBUw1SujrmFBXLaQnosnqDaIQpxeoGkyVikwbOM
lCI5pAwCZtKLOhoLCuXqfKpHqtOgRhumPRj5gKyLfiZjeIPF6bnEx4oFKjMtxu6WORaPFV348kmQ
WDD/trCfvtS4RVduuG4C1UCCBnLLbGw/20qZdfbMtItV2lQEHrOYrVAMfsp2GibAxUuBZGxvNYYk
SJRL03UvY7QqlrO5piM3imdjoFc8CHAO1XY3SkbKKB8g3IIhiC/RIHuVRo7ervmBe0G/LeNqGroz
5lPuL8tkeaG2aScHUTqj7JiUPGoSYOpVjV7VL8GlhgoCyGc0d4Qxdb3W7jODZlOBtTQu9Kcc5HP1
u3ZdgnvBZWanOrEEE9gWt5Gmt9ZhdLRZLXeG3hMLQPgP3aMgruw13uvNLEBd1plevreG0tohZ2A3
/UBVRTOaNHi9eajMwYgvBavV9FZ0No0SpueDBdF0QJZnXpICug9EwGux6owKPz9qOd/+0CVzjZ6a
YmjoeLQrU9KfUXKUAK7QI1cEpaEbKwTGVOat9Th2mODYqSWYZfrJbrIA+Xa0gYgHeyhfxwwaypG7
aO5TNFM1kVyeU1C6HpiMX9uPsakS3tEWrkqSjRszAUhVwpRvx3l0APKMYztdkEoUYsECwP0jPFQp
2dWGA8vJGXc5fZeFgYdZW0RzrZ3D8iSVBbPXhLuyf2baUIuLXTp2+TCCEdCx8WhDnDPuQeFBbzWG
36JhlYqQSWf4pO9Gy7BcYpA4GdTzngHblCqsQcwJ3qx8yktrUyBgt28XShIZbYSVjPLVAZatmd5q
LTEWjVIwaYIgpVGJhSbDx6j1s8R0k3td1FfPCShPsm1R+VJ/8LTiSoljuB4LpqXAxg0hpjAp6S+1
Z/Qf+Wpui6gySwRYCKJnuuAugWQgmkls+OxdlGa4pKb+wSTuHDZFLcY3nNg8fQcUzr2z181i0n7n
CSrbjcKJTEWqhChO0mVxGGH0rZu324pfqVaDfB7LHkpQ6rTMAfSCPLH71RJ6fUOjfSA9CYfSRIQ7
Kcck+mF/lifqldX90Rzor95AGEN3bDhsKjf1yiZySNt0zvZZ00nnEX18kp5KVKzNTU84SxdOrTkx
7eub9gEoxWD7GJUwlNDQh0foYemk9160RW5czEK0hBerk3m/ZgkdvahXluI2HqhkvZhLVmytxpT2
rp1sQ/3NkBAOKH3SbwZsWYqAtk0M3HOmDacwHpPsznYnBeVfAUKUnovt2skNs2isvV5P6wmH8mBY
4p04aTW7h6W92I8QcvgJHvkbbb7Fa65aQZatQg0Fx13lo6HdqZ/ohiGcbm3g+/Om0Qz3ifEPJoaK
6bv6wKrqyO+6KCrGnmU/qhJjXa8aP3rfG5HnxNlVg8xkqbusdAy1DczQQTm6qc4hQGJHILh6VWxt
j+tzSRmukgFF9dS73U/c6uW90iqtS6WP2H7EJItxAZWhi177LtMRR/+muIvnfWWb6ns+Eb+w0F2l
+L5VAO/AkeHX1ZCaN0I17se1JihgnZHBn9A85tktTKaqOcmx1AFLwq63vxdjndMn7LuI1Xms55YP
TaXQ8JfEVAELjqp9rmzVZqLEkkV2hjs0cNQAb22H3q3J5poTejhdSqz0dabYaFTihPRcZzp5nAuk
IBpJPxsbJCc6oywxDs1UOR8R1tLMUztFIlTrVRTLWSoMX1Fz97VaNRRRKJ0ik99JNactCj5CXBVT
GE+Qi5xHnAQD/XV26EYxpvcG9m/ir+RNgP8Yrdw4SDRiLX04Fmg2ea7eBq+s9sRSsJx1ZwJAmEHX
Jde4BIKDwycbz0x9yjda0iKG49DiYIDaWf6gGViOdevIMOWw8zLGaX1HvLcZSgqAs4pa90ZYhfsc
mdP8NnJC0kkCAKBARylPTzOd4XeHNQ1ef6TEzk5oRo1hm0BFOmUiVmxKXvAZ3jp1w4ddNc4VqOnQ
TuKc04R2HJH4VjAe/gY31v3Wila3PDtN8oerdOGRtF7tEfHXjDcsjZUDBCd2MTQEnKTqIb4pqp6A
Yb1Hz84hEuJPOiFVmAhX+NEaWz+CXSkwwXUxAPJ+6X5wjs5HanrCXdaehAZKnmr+FuoYW4FR0uYE
JIHR54mAb3fBQ4RahFcukebT/MtKbns9oZ1ylfpy/K5IKOCz5G1fJKoWmDG62f5WE7O9lDEYD4oZ
Mz4PEe7w3VwRGhhQGeZEvI0spSh4mUPLXJtuMUszhHRaq/ZKUZjKzdqlsDI2FcKV9bJQjWmpJ9u1
gxLew4vy2sRyv8wGR4KfVJZzLFh/0JZ1yMq8ooFnWjomOko2BE6jDOqm7K2KtOQ91sz8VOqka3id
azfNjrFLiXXOLpNta18nnLRCG2vnZspkhUT15PZLoo3lDuEmezqsM/snJheNI2gOuN1nFBNLZlBy
ne4sTRQY7WNp7GEGxTMYTLNSNhU9drZQAHQ2PjZ1xglYahNhn5HVW8RyaEkaQKco8X1FTn1qSmXR
PVoGpeG7RWW2e0YB+FSwg9ExrpYWXiBezkJlFho5q+/Skys8meXqmaD62bdBUII+twqn36+I835L
8C6mT8C7Cwqls6Med9aUPE14ogp/ZPxaX2xLomsae37mJ0TzHGdXn9sOq29nSJ8IetvYWUXmiEDk
/cDUPMPVfBUXESJCHo4BSZvgah1bYRn3daRvW8eW5ZF6QTWQJ4nC4axhLzmv9dfswlDL4pXBPMCG
qSrhWrOyEeAqjP4ymYXlbpzBUr50MEPvIlMFGJFYN99hxY6wadbFxi6IF/DNdlREyDgHcTpKdKfA
1MEf4AcFvENe9ti096Y50Kiqq5EZsas5h7lbBuMQ5cg8A9c0qGQyDeFVsLT6wI6vIlpjCNYK4zZv
Ju2jn6yhOuG46dNL3Q7iTRVqUx8scy5vOEgxncckTMgRwA4D7RYnMZLn6oUYmm7QicEmgUBcENV0
n4tGAU5erVDik9Y5LHuzaOeUQgq5KoIeUb4rbe7mFK2c4QBdMkJtg7TkJB4wjS0vjpq0PIMkIp3s
uZljjg8Ji/MwpZZNonMBi9nCHnrfj2NyqHOOar4Y3OyCiqG7mJzRDgrnnmnnksqEvwj5QwQcsVGS
J7fCGf2J06Oaz1XMxIwmrplH/qytBZqiJNa4Z+KhQeuToDNXT5mrZ81laNRyPmN/rfunPKt1vMlN
0jjFhmluWyNPhKm+pSgn9Ba7gWkeLVvgw4xp6Vbv6KZy8eSkOkCMqSHGCK831kwPJgCRhI5bDSyQ
oMRLWndzpbgZLPdMWX1WZD5/+Hj1dEqVpCwCNSlqwdDHVFALiFlEZwIJhLFN0X3C3kwXwFkEatKq
q5jb2PvrSbN7y/CmuAaWVCMq9zlAZYhjCk5ObwIdwb3DdZJnsn9S7W3C9tjPHkSf1CScFmnGi6LS
PfObEmDxk1g5nTy7eNSZwOZTZL/xwbQGbSHyQHa6O8fLhXmXO4U9szPYWajFtS0u5QxfbkwBfcbV
Utm7ddIlevZamqy7cZbi17BrO4vC3hgyYzvOrnAu2LeRCG9oq08ZobGR+UI0lEouDvuR7WcTjUnc
y2RXQniK3TzZFJRYJGTaOPkDQh81OBDEk/uLMsfpyaXJVAUarol6R0xoX9zZtuXwClPd2vo9rekF
lZqWAxt4azS7bTnxL/XsMbyqq0vRU74cWO3K8j2JamGEWZlpnemj0snwnEVK3d0WePu0u9lWl/Es
66Qub7Ee2CvjnWxhWkjZ7yKgoBw6DAVjpZeFYE8tYGRAyDVPe7yEJAVr1RMKRW2B9Mk2fdHQyiaL
VxoG6fZUWAWTWytFP8ZmVRkYRHGuXgr8R+a3OiSVfXeFlS3BsjZ8TH4FQttAa7QgO/VNmbR2wOyj
LBC4xYw4gxku1xWU0rX3CU+vHpYsQyDh0Zj/WCT1DIGYkobNXzHt3/Nsl48mg5wsLGxnlP6Y5ujz
LCuhbWhOoGLp+y2IOebabV/X0rJpOxl2j6kqn0YiOOi0wpzGs5L77mR30U2buMZNmznYzMpWLB8D
pTYVRDYO2JasGWe8X8skxyrDWG8zsU6jK9Vc7bnDZYoTvaTuxVxBm54eE54tTyHI4rahHryqXpL+
RSHWhhYvc5hjw0Ykacmr/Zc+Teq0j/VsAAOfur3cKRqzbRADMcHYdkMeIDA7BgcgMWuWGh4fxqXK
7FoIshaX9urEY0zwUNzlDM2IKKG7zACs3jUuMZPAQ2gg4hoBexRwGHC7YClIw92DBLaLTWL0SuR1
gtZOQLZGixBSZ7J2JGeuRfhIj57c8vI6hZSMBTxG29LZ9HqRxiGEO9z8JgIrcsCuZ9oN19Rwwt60
OwKTG7aIDZBV7cWO6MAEmVMJ4IUp13QDK4UwhN5p2YC1zCj0A/dY/SLTYtnSt7bGoMGOmgVrXyjG
jnVLQSLFyelWrSMYzeuSaSuIvah7to2uX55bdI6SaHYxLZ/plBlUWLUFjIZPdZp3JJckN+Bh1Oah
V1do4s7SLvqeLSPWmdk48EiYxvb1qG0QdrfTDWpNrd5ZJqAc+HhEuoTR5FIbtl2pYavpepGeU4Ft
wmPAXrm7RHRLjT2tIVVy46TSSY7A5TN0DeNYJwgWjPgD57+hQZSdkmM2gbG8WYnjXM/uNA7WLXDE
dYShCcjHN4Ww3m0YtZx4u5QKR6054O3yhakVgYt9dv2XtLvJ0EgfeLDG37GLu4+7XeavTZw7yS3+
fzffE3rXrWHZmvYDDJ9pDghYwgrECjnVl5WWKMohDMY59nJWj63dWTPnEFJVuRBmBlELFF9zxC0c
VUerTLOZTwSJAPLrYaDF51aRBTqrHYOVlyFXA4qv8EcBpeZiXS3hYJyQ5odcsW69oHJyNZ9siqrh
JmqXd1RT5FladaJCmxf0de/k2JnNKZusKTt1Tk6m4ooLsw7ctRphZ1LKfoKRQmtflWP3vprNJIOI
7GfJG0tLHjROhDjS5bqE1pAYdtAtDgibgkhR/Uk3oaV8qY2C+pUhajbdreSULL6Qht5s245W1dYp
2LE2rJUjeSuL7jh+rZWTTetZViSf16wmIQEdzWO+aMMPnm/QgPj9rNuoRYaE7G1ETT9ZsPn3GUqe
aScckSa+pIU6fpW01AHMJ0y+IZVMXbTVaWyrPlJ6oOzFYrtP8SgQbGpwOIqDLMVQ7Rm0d4rP3FjI
ECEWzUDTTOrmVOLE2JnEEDoU8VBjkF3iE5o0Zq8QwL/VhqNvC0fsRmfQvV2csh7fzXIs0JlI57fT
EFzaVVq7NftKXKTeOuhU4Kw/FOnS3JqEYPC8g78LeCRIy3Ht+nsgc/cKQVPR4RVRJCj1be2+aUT8
3rMGhisK84OpyKa+o35Qb4xI2MZWt3MOazrEzO+yS1xUd2t/wKFtQUTUZr9j7vrIcqZt00SoZYA1
3wog5ZZbQAvLfSMVHe9YBZ9P760PWnTysUlIdt/jxzI/F1bjo6vOdBOGaP0NYhXEa+3YrYeTiaZk
T+7lLuuAIYXKOBsmu4di635TJf1jnczWoe/xWHt5I9GfpsyW7wV0Fh2oaWZtkUOlQaWSMQp/2wpJ
iEBVU7rygJR1VDiiN1Z6A/15TPeVZtjcDaQ0eqMA5ddkabRP+nUhPhOl3wY7bfraZRk816nROTKL
FIn3Bpo5Unmz1xOEFzw8knhWpru0V4fpBWRx0hJFm+BBF5aqTbu6NbuHKNaZIwAxBI1BR4Ckvxbr
03km8qJtNnhexy+ix2wo0j2YfpALSn8WdBJ632QMgWU4yxfSQttqpbjrFxMPEe2zMcSjukAa19Vb
uvruKcmxPeMYXN/sadEvxLaibuB4aUCVxKhy5DNO0j1RehnuO2aILKuC11JaTXmbMXAqO7iJ19qI
Zt/AcE3WEAGGHKIRN2Lc70DurNNpqfSs9qDRYNYA48pMaa/MmeFyziUBbAvAV78DVgLMVBbtVp36
7giGTt/iPIIqAJDrOW/J5yAPpAup+PuHuKi6fuukLnCLjoMbq7BjDN1Ry1Hi0kVBWrHRU0cwD6nh
APiVzBc6D5BGNJpoAPq9RjWsCWEzVobnuACS3bZT+VgvvXamrddhDgdj8zytbU1eWeswDXRQMKsM
RyxZ1TsHW5YbFOQNA9iEbkKKu6RDt9GqqWHjjlxg9CQCcwlRvjAEJvIjCuJmzc7jtdvDLjDTUuZT
A6oFSOIe/O+86xp1emW2CgxwjZT3lPyIfWQs5g47U7XHMZQtgR1jR/OnYhX53qBoLn+LFjxjqFf5
hNySlFDDUxq3A9fKqY9TQSXVLIgz5mU7dPGEOWVOCQufnmKpOhZIy6rDdCtTXRC12k41V3vgVEd4
5Tpv0y6XPfrrdI2OWAtW9+I65Cs9tay3lAVmT5jmkjlRcQJVPxLWwvh9A7ySgBjFdkxfdZr0I+Pe
PNrxYByRVAO27nTzDuHWTGHGvzW1LFB3tiou5qbNPB2e39ek8qC6VdcuO926zpI7gBDko2Js5MQ/
Rysp1Sidt7Jb8cw2xGhFt3UDgwssThb/gF/t7yqDjpdfl2l3kMP8CG8mM26UIsMHMrO+E8igrymU
J1BFfmYQLxUOAHkBIdABmUDcCdkfUNepfbHBFoHLOG2qlUdVZ4CTwtFluDteFsHsiQ1BhReYbjMg
JipJgC7Jvwk+fkqi6BY5+CpmX6CrHLerLnJOhsJs3PIJwaeaDn7ZK6bTh9AIiVnFrYcaZRrqO7vH
lTJVogUgSbwiaLCgHDgDD36qrsI0YIb1RtP7gmP6WJ/INV6LC2nIonlZpl7yWzWDZswHU+0Zge67
1ma+4zvgQLp3dI6yw6ZG1DFjhCnGOsZDjuk79k2a19dbzrIHJlSAHRdPuIb74JCiQV0AMEIsB4s9
O/9m6rnYoKGR0BgtZwgifx9otOra/tcf//GPv//H5/yf8TdtPuBrddX/4+/8/bNm/pTGDPr+/a//
gFzOn7/+z/98z//6lu13ffPOiOh/f9P15/zP/+F1//Vz/ffh/d/+ElRDOiz343e3PHxzrhr+en1+
w+t3/v9+8Y/vv17laWm+//z1WY/VcH01upnVr399af/15y/8aH99BP/8BK6v/68vXt/An79O74NM
3/+f//D93g9//tKcv2mGZjMWtWxYA5bz64/p+68vKH9zLVvRsKurCEA1Rf/1R1V3Q/LnL9P5m+Jw
87roZFyFO0399QdV7l9fMv/GazimbdqGYVECq7/++33/25X5v1fqj2os75BYD/2fv3T9+k6af17C
6zuzFQMZBecH3SGmXOdXsfj65/tDSleDN/5/lDwbFtVyLV8a6zahKXTsBBI7RElzgMCbUtTM46MA
R7OUlLXu/aIXPjESHplnKqP9aNh3IxHBzcMQRajHzIDdrg2r3oFRwPLioOzbEILM4QR4C75UourX
0QpUuGZYW9vRU12BtDl5KpvyjvhE9bm0tFtIzd6q5q9rT5UB0SsOSVsG3jWeFsF0u2B6PbJOsTW+
FOmqeGS97PqGp41NpF1Md1tU1V2SAC/HYHKElX62c/GoztZLoa1Abzrneoo31TNZ1ieZ96jx3Oho
Xa37SkLLBz2MBf1tro2Qcf+rzYQzNBfsb5YyBkPneJAk/LJ2P6q0fl/L9zXTv5iPhwab1RU9jAgr
ZHJ/sbpmb0wLKPYE9DP1dAip7D410Fhald9E1F8qWzMOlMZdWYwTQrzrq+C6iN7jhCq/+UgqVC8C
oaBW3EPYp828UkYUPrQX205CTaF7GWsIkpywNfRtdcWE4jO1htnTV3GujTqIU6faTGSE9vRaN11s
ErYnfDTRO7WMtq51EYDNA7YJC+tAxhJnbZltX/lLH31Mch5gJwv7F1sctpKBtLHyua2G5wysjvJN
bNzd9UPuEsNH4f6Bd8sfkuUwAkcBvnWUFd0LGMOMMDZYaj8k06vWLnbZdLSlcTY4nEzsN5tktl8Q
uO5NnSELixchP95gaPuOvovM6Igm6zVhLfJq1H2Cuw4TX+TsojSm9W6tiAz4JmccEBBWgzeo8kR6
isEIxnzIX9zqQn65v478nOzuesiNnRLSuulLjRcqGMISbLJH8waEfN7Wxmuc0b5Up3UJCK/waNlR
HlbvBY0aOzFnH5z4k0X4xhFfflhe1fPpIAmD79SjNIyLJEwbrT8nCHKaGEAPn6ivfZs27dK95wpi
zll+dZeYs97Qz08NjRf6ONlhSUiibKor51HpQwvyrqmMP5GoAwPvPAK7esM0eg4wxw0b6Odb0M73
0cBBGRVjilN1zf2K2BIPiMZrMs+516nG7x7NSyAkMId4VU4IC5KtYZiKl5qwYBgxNyEOrWPfaLhC
t7Ih2K2q2IsPCpXF1EkfO9JmlO+6+bsi0yP6SPtpW5dFtpeJnd4oZnkqFZWDu1vLTTlKRFbAyfZK
NaANHdvCj3DW7NUKw8WsnZU+R0GNdhN1x9jd2EV6UXAcPJXUHI9jfTPY43B0E3k/CDJHu45qB4mZ
Qg34QA03535C5Vbkv1f11Fv1MRH5EWUGc6v8aRz1TSKTT1k/JMqZ845XLZRPbn7MDWtn2B5yRm+t
CCdQ50vc0xhJIB6jIF+Gn5YxnoJGhQIGoNUSWPKCyWVDju+GQNYTjE6vo6wYuPaWyrgL0ZP2Oqlu
sGgH1Q6GGGu3rTxKOfvF1a5mvnO+DsdC87T8s0LT5bTrpqGVQQZZEBmRjwCWLj+LI4e61YruZH+2
minoIJ0hzNkAwNvMHYTJ8lFt1+1c9VuJ4Bi9U9Br93P1aoEz7orfOpbwQeE2b/1IPg0r4QWRV3DD
ZMpNFCt3a3Xf3xNasYX0eEArujHUizAlogaE6je6qYYyLTk3ia2dKNtSRX44kZ6l34LZ94QOAKN/
S2aVZ2255zJ56cDhht8vjfVhW+m7VeWQ1txfLXPwqDZArZK03DBCIvcwLnuWguqFXNenq2jFtOdw
zvOQSQCFUBc2qvDMK39OLJk/uMbzkhWhUjGTwIxUZX5aREEUL8+lupMtjU3rp0eyg6KWQV2Pq60B
E5UE2TyzubzWXR4s3UsKg7ZkbsEX5rASRFPgn4HfieYwDWYn3U5L/BxP6R1BZfsCXJp+SPPP1gmu
UEVC17clJ6YSX261qowvEHOlric7sr+JqUddsLHRdgJa2MTYM4d6Xwzkm+RBw9CvLV+Q1TwOSEwt
DZWEFr+V4zskPtL8tL2FCmhzjYnnMA5q9BS7r2QybSVactAmgaL+jpOfFrX3uvww5/xsc2aFMzma
6X2q2k8dGvJhZjjoavedJBmTZCKpqR4XHgUGkaLyq5/KTX7V1bKaGOXPqkMhQoOBKq/11G680fr+
nGSj7xDs2Pb1PbYDnzl2vJBmb29NhAybVXN/MrN4++vfXEID2mgJIeXdWVINjRsULimHBZBUBN6h
zI6gOuNngAKgt8ja64LylEGPSJ5p+hw6t9stXcEalDu7YRk8rKWPZhFtRZnfTByAZlKw1LdIvZ0Z
smrVxzC0fsoevFJ0M0TxnPGjT0m7d5gU03XTWElNqK+YdLSRvmvBAanFfTbZCFQfZTX6bm6eOu2h
tCa/JKU6e+UJCiy6wvmwnpUmTGds6gmHLaQ3av2RJ83WrIawdEef8m0j0+doKE9E2wXgTDaEoNKj
ifChvdklvFoUMgi3NgpNbSeoJICerrpNaWWvCCsjtD2CROQNhpcd4vhDN+uHBl09dnTEmrtV77fj
AEHtmiy5GL69zCjdj734clldk5Yty/wGpoqlzQydXg/nbqCUWF4Jgtx0Gg19hFsuz7QK1KqhQ14S
6RYjHFfaHdv7dszq7TI3u6K3wrrOKdloCtTNnn72maBy3J9d/sEcUrbyzRxcv1ppyIBHg5jnPtSz
emot9qCSjXGVXsvumdXmZijdn9ggGSB6zNAaYNTxrVJ7OIupTL3GsB77yH0H2vRkVdkHtERcMlDa
7XnxIAu55zJ3t5MNANmoHgt8p5hcYtBJ15NuWSq/qWMoJBEWQqDtcePrcrzTk1QGNdYVINl4k4QJ
6jKOD3YrUW9/rdn8VbhGHJrSvCA4u4vc1p+5Axxl2ZUcEDciMg9QwU/oCTNsm/IBz6in9ghIYTHG
8amwuzQoGudV0A7aAL7adUyMoZn7KSacUU0fR6fCw5MsX+RcxJ47Xqs5XDque0F1fkv1SMjD8kBM
7sko3MdZVT3JSbZjmpWn2ZGpRbvKm1Y5Mu38iXXna6hkYCNN4vh16Cbx1cWskoy/m7Zn/WhZDsZj
3czou51XY5oocTarcxjWG1LUQF8i0KUPtu2zT5M8HLcqQhsdh+q0L3DyR8k8rbW8IQIL2YM55hRv
SF5gnIPRvOZ8HA1wNcrYe2jHeXtAjMvbefkQKRO95B5F2DaqmiPjn1ODYnYUza1rUKj1JVt5pG/U
biNVoMioRsj4/qldpvFFt5uQ6g7KDWzya5QPGjHuDRsJfNUdxfqcJtqRTDbWa5YsBAUs0jwF/aZ0
4OflKxGv+plWq1fyBhDvzxqN3sxhlPUIRH7HxPLZpj6M7ChMIW1cmy6Y/ucpOyf0+sfnNnE86X6l
Rb3NpmnTLxN2POUQK7/xOcNNbbhtnjQn380tHRl1Ceth2RVcRlQv3gJ/nHTQJ4t1Y+GeS833ujLI
DN+vBqurCiKN2ntTFYWfr/OxtB9BK11Tza+kCWb2rlZ5iTQ8pBSBnITXpfVTamQH/mNY1FfBPmOz
iEDtCXhRA7irUQa/NZrXyRR+FH/ymB5EJTxAjd44KTs6Ei+JPty7I/VDZOwrtTH3bdncanhIvUzL
v/MJLo4zP8D4xWPAZpKWBNAqVDHmMvt6hnJHgIaiyLTze1CUdM7IpUW0wXKZmYZxIG77VTbGG8CB
MmCDv2PI8phZjR9FgKCEOnMrFhcHLXdE92T9HAwCJ9dbpjubRlJ6WVpoDCkUK7FJULql0bNOWFNN
bV0nXxYp1TWnOIocOm+s2Ip3/exYOhkz3JsGUL1J8xLxVeUXAgU2apN48C1CUFB7xdkjv/Vydi+N
1ALIA+/DwIgoMtiTVGhgO62Fg38YJMZEx/Cixg5yYzmbxiljUqhVR7d2bqz2DoPInkRLii4gbWv9
MGGyFDYt5IHSJd/PExn0yki+ForeiifFNlHVm7AXNd8FjhGtR20gR0OXTNajSzvLcHUnP2euhk/B
IxzFS9bq1u5HL5UKLfXhXJ6d4ZbNko2FfShKd4oVH2flZbCuxe9uWof3fEHwzDwvXeYH1KIns/mJ
GaNG0UFSbQAM8gYWC1n9FO8rzyZuSW/NnuYo3ulXdlNGFlxdMg5wbjC/nWPXzwVHTk3uCnXYqUim
ysw89nHt4U1nFuh65XqwJ/1YaM+pleKnflE5LBXRR+leDROScBbzQvTKgUONr9U/GPnDtC5uEsI7
4Y6qznvfEWnW0m3VCWmwN5r7XqlHtJ1bJGwFdX+4hrn+5Cgm+BwVt9BeSXPOm3ejfMaOwad/Aj23
AWOGjeRVxgmSG3ZsZFLrwKeKL2QkTQws4aZETCtIXB6eJGWzQmZzzFLRi0eYFt40cQ5utFBdcg8G
xqboCYEoXtY2Z1MG8Hz1M89vQuAOlrcL1yejuYm2EDeHGw4YC+se62geE10lt41ClJ1zLhX3gxAb
4AW2v1RrkFe7jPJKW85NThar+mQuCBT181h9WHnHfo7Sxgqhanl6v0tX+DEpw41qChnNBqYbnzsN
rSnsqrx+ABFwhMFt1uNhNdHpwAxb1mHLg0Gk1LtNCa8VqgepeQsieGNX5S65atIQxw0Dp56+xxdO
Yciys5yc6sFMxS7XKzrR8cZw7zpEDK2m36gmRbUoblymNaNSboDQsiU7qBk4vWD6tGbtRls64gzw
cdXjfh3HUC+eNeOnK9bzAlkZ0cuWWHgfnw7FFu76kUiPaayHgHzQvcYQFwZKFXZt5OsSxFuW3hei
YeLDKjkJEwuoAaNMwJNMS+dxwQmuJWI7t/LFNlkLGPV6BYPrJltbj8H3fWfHGITxAAEBE6iOZYio
4bO0L0g7xG5w3KBWy/s8jo6OaKkPyW4tYM6Z5lbl9IKc9xDpPx2B1BSmYW+P95k73HUUnPTEwxW2
LMPd3TQX5N/Vt7N1Gqr/ou5MltxW0iz9REgD4HDAsekFSYAzgxHBGKQNLCRFYJ5nPH19VGW3KW9l
3bJe9KItzcLukLqiQNL9H875js3FyZqHw4/A1W0Y09+NLleLtqtJrGdsQDT3smpGa9ul1N9z8ci8
bDX/bLv9wtxF0F21DHiTEuQep3Np/FQShlOaHcRMcVhU+5AntHKnbyNnqxmyh6RHYNVhoFhYlp8i
I/Zd5gcENNydHxOfDZ3nhl+7o60PGYZXBZxIIS6Yv944E1bNvDcj9VmW7Xa06g2jaKjpg29U+WYZ
+nXV5seIrcTU9WutStnDJRgYl8OcRXju3+17gNawSAQc7zpSgDvWqWqh2FmJHzrSC8V8W3K1j4iT
A9wJFeqWqX7ruKRYjd9c63MmoF1PtsGc7lop0UmlpKAnvuxhqbJlCOEcmeXaGeurc3d7sdYySjKw
tf7DccH9M+RaDTMws6dMh5GAoXb0YPSit/wY6V4b40kZDt7ATu5ITUpWnZ7740hYHluEZR0WWP3G
r6J0ADB3tb0poPqupdEfcMXoxzNG9uRr6DwIqPubXb8kzi99rrFkUHY2Jk9FswNUADSuAKDyfeQa
O0BbCINFeopU/SmsT5GgJ7HSE6JXnuHklwKnS0iWdE/fbxMq6abO1Z6bNXHH/G7jd8Q3r8TQcDOg
UuHrPXE73G24trHtx32ZtYepZppVV7497qvhQoXh6RN5Dfm8Zf14WDRmlPbwFYWwlBtr34PMZFEc
CmowhqFjfo1r6xnREw/veWEzZdi/klRuG7mTrr3VVLBhMOOpOyoWa3macOs+Zm38ZPM9mCwu+Qrq
ZUgiz2yXl74oeB0ZEj/9FpiVn6GRgo+tvs91COwSR665xhd9wFL0i3Z9NREjr4/urQkATWEkMTd2
f9Lqt4prP9C+7KI95aT/wTSnxf59U+I3eyM5ZhtbNJx6tpOF4AamgpA/zLgnn3n2nXtwSkLF6FAl
6rBvWtCe1tc0nG0NaY9BmlQsjC21/WVq7gNZWjRneQ/ongfKfINQRPS6e9ohTOBPZoZE1fQG/kN8
Gq6orpmpRdMHSv+XEE8XBxe/l9KclyZtXkXSfiAw+6wb5DENnRmgRybYgr2fzL/jJR21LePBjYma
nIwpXzdIm413Nd+VoGWUoeV3XdVhlPORGC4isJAz0PRWsnnDj3omHurILwd8kb6OtIy6ucOmuLPd
04yV2/mdI3yecrmdDZOCFtURyAaITo9W8JxLcLTUwBFJSp6LandY1Y5cBXl2bsZXa1xb7a+6aS9D
c8sD7k562tyiXAZGnE7Wcz6eke9t2F4dWV8NpG3Dr7NN8sUC2azde0pYOEQ7ZaQvrY7ZL5fXqMnZ
qPKOZzlgM/nDnd2jlrkbty5vw5T9qpj4aGaJVakDERB67blOfvZjuDWYnrmR4xvEfFB9mSwvSaoa
BmfrItvnQcCCmo+WVBR5oAFn8P/YWVobHZhdrZPk0Uqxq0ATJpDWrF/LyNkFRX2Dhs534yeJwIh2
LlX2jcdx7OztXLxK6yWVfFMTi8HDR17WHv5YKgV4ixFMASLbzGiAP8DQ2p32dMnB2D+P2N6z0kJW
pdZZCjYzM10/WdyLChxOzu+J/Qg2ATjhz4ShR7JkHOHd1jHqT5lDjMgOkPl2IzZQu3WRi6iTNOI1
GJeN6T61DZGq2vgihi3BHxs9CzcdxUkqVxUi8Myhs4rBDySwFF8Xeo5IfocXvhqU8Rhow7pNPgsW
Ckm2+Jks/D5kI6KiZ7fSf8VjvLcxQe57Fw8rHt1mk9oK/w7xG62zxaPJzDp9jbLpMFfmmRr92prE
RWShM64dICwrgeYMlwNNrrlofpZpkPgFj4pVJ1iLVJmH2WSjYYgzauQLxvpbtLCFoBHn25dbDw1O
814rzuWAK1RABTv1WljtE9t9M5KuvMSkzkxx8Z478WuHN4jzpbhaqT/NMbR0Z/4YYcUvTXHg0pwf
waYoeGnxG2xXy1uchHLUFYjWHMFtNiE0pmrOo87wQC+8KdgPlJM1YyH0gqVxhYexEj2hCfN+jNoD
CNFV0cTbIu7vv9rTm9Ir7rjkCcgWe6ttqGayG0Ff6eGBKMK1huCnJeFnpLxl2oqQCohMN/pQCRFA
X1MneQcNwFLcvO/KM8YVzfJW5RpuQy06/v7BNDVYZYl+SgL3MRY61YJ5kk2D3koMG7IsthrFaOhk
voEOzAzwag2RX4ufIzc+axpQIE21xYkjfaGbD64NWolTpTlUDvq/EpeH3UCMgju6og9Zizn8SkjN
C1LEhcV7E2s/0272qpDahwmuyUgUPOQ9qjzn9k6ml2lSbyrqgaMgWF7NZrGCFba5kxhU1+4glPm6
1+LFmoq9xDzOW8CsLNq0uKaAQUxNcoxsjqBqQjw/nnjwp5kg2Th+L9i4uYlcR6AdsIV496QdOASw
XAiO1vstfO3VMJAU1/uIRXQEb5LmJ0PdGs98IRjxnPHlJntN9XJFtI1V0SwLsoFh6kdHaRfh1pTD
IxDPX6AbO4bd3F9aFAQnJyg9WH/uiaDV7Ng74wOypWUXGF25MtIzKjXjhjxzIye72DHul5tKnjNL
NTfStRglpUyFjYHFG0JKnO3Lfhw0ZtSTy4jLDvhmIDPfabl4StDa+2Zu70pA4uTv8gLiSI/88AQi
b/JIoEbZgysGPfnTEqKvgRckiENjepoAK9h3dWAdgDIB5PGRcc2nCQhuXSNXWIJvU9u0PvKUUCD7
7sfGOv7+oZd83bWapk/PuicdrRAIqvzFSl/CysmedWdfl0u1kaF8FJGVbA2XWFPjLMZh2EVq+OpM
vJ3YtPe5kYkNqAZ5VrW1qsZ+3HXk8tyFJ9T3yNnvH4LmsLTIurqYVcXMYmOAQzcOc+CBtfMMgKuE
olbDGq9EB85ekJFKTtqgRk57ZOtbHB/Qs3kW8DF5hCmf9smpXmTk1Ht3qE+pCIOTKUy+vcjEtKmW
W17aa9/1JrQO6ZF2JTARGSdXC5IVH2i+1hldLSwn4Mw2w4JFeWHa1Aj1gMqNMVaTuR4I7BjS5Fjm
/T5zpsx3xZcqJ9PrS7CFQUUiLUHrHw7bzSQvqg3WEcwgYnzAO6gOQabF+y5IfpLRMK/7lgdRDph/
Zj72R1VZ77lrFSf3PoTKKPi60aK8GpkyGNwhNrVSSrVZQsm5LqVW7iOG5+hZHA/51GuGp2fTGKa+
mRxW04XF5xqk+K50yCpzTHA7FVs9Z8yqPapUdqdYy63+gFxSrjLhlEycXXdLjMdZi1z83ctyvIol
iC5JvmyT+7orDuMf9oROCy/Qr8H84K1wX1M13ZfSJsa5ojhZ4S9UOO4zaaZjl1N+541fBNn7IMyz
I7kB0uqVnDxr60bJt3gw+jXqnXZjWrygNBlIqxe8UFKUrnHDOWslFrJUxeYSn0C8Tc8RrWfOEMNN
nFdSuLSV1h2h9UzALoxh67bZa1/y6wJEsGh/kf62aXOc4AfhdkYIWUS/yjZ/ptJ315zLE76V4Bq6
0YdmsJJ0J/jOSmMwV/MpBBI+00hHD/jYKK8Rurv5Mq7lhDhgKqMXuEDDGhPQmU1LcO0gJROa0Wc7
0VMARAsLtzDMF4rJgpDstvJdt/6IkZF/bxsSCuD7e8gJqx1+2neQ2RoTaUpK20zxnPVvZGj4Zj9Q
urcR37rFfiY85ZpFVYLPdPHh8/R3wFsL0p7le0P+5QqoS+7J3mEOprs2e5/5KzAIzuKTv8+qZaPP
nCxRL77Aw0IpisZriBXWrwirxdXS0c4wjvj9Q0SOzgOvmeFa19GYrGN3n3X2cfGTuI+vaTVG4nkG
OL6Ko+DQNDVlKbo6KjkRTbTuAaFrCwFaRYdRYegWTi98UW0pHkeNWRUZtiv+6915ILG5T5SncLWv
27y4IoyHrZI45Sln+2oEzprjkDa2n9doVbFRIr/ea2lDFDbaWwIrwcaN5Ivz50nhChxFrh3KqQ52
ml1+tqQrMZQr6idwBswfaw2gUchnLQo0X7cJW47S7lU0Qc3MKIUPk/E96+sj8sQ1CWB3rVRJ4mrH
uLbqN6T09IQNYashuzvcqiSkUEHt6haQwTU72ULteCnl8EASrst9UpsrLMjHoTlmWlr4nG0YyKfZ
Y+KVH4a+RjVafoOtMW4wHP9gs0TNsfBhyHOPDADHRyfykVd14OObuwYRylW9j1ioLYCAQ1lSLtFI
m4IZOlCyng5Q/AYxQ2FNXZ87pNsGGMaBC6h1Qvga0FlVek074lzOZL4R6EW1riK2Tmv2TaPeJkZN
hPCC8Oi5yfKgDx4MVComYwhwO84z1uSnEAvhHVewD7GvLI4gRMpFPB2Otu27WITYhJiNT0wc3eJE
UGbDKn3nmD7POb6otNvrEeCPOG6lZzfq/t0Vxs0WgdcEo7m3wqHGxus8a1rxqQ1p/1Q6cma5lPJI
4GryXBzXz5VWPJtxYDxJGph13bEewO1ggxs1t24hEWvW7p4nqG3nIEc74w6XSLUvWqK6XdHkM9pu
BLiZa+a7idMWuU4uDw7+ao+ITDIlCsd9TIbQq8HHQNBWxg1Rp0kfmD6gPSVOs13keyH9pAymb8CK
5A7bF5LuqvwZDEH4bUlQRpa/HDTe53mB3od3EfVtzzuYxvK1GxrnJmbO7GCIENbc/7aaXexlc4/5
xIqf41xwwuQJpVHcYmE0pMZIjPVc1UbvfJuabQND0CeBs7jFdbClKGaFZrQV4riUPzoG+ZWh1/W1
mqpynUpX+qEw6isV8ibG7nosTSs+R1OcnGUezJuAXJ21DfaF2QsDDWJ2jMPvH879r2I714DGX6Qs
4WI1BTNiY2AsGETCN3Io5WYZATsr2LmQBaqhbgeIOEGhtYIDl0p8dVARTsydD4TiMbFis+XFtSGP
GMiHIwqdlPrDKc6LCuszEe/1OYdKtBYJEdxBwm3bJ7N2sdu4uwGw8KFzz7fRQl4j7Q+hJdEtsCwW
20jBvRjYnUdILDkBBpndhl0aBxQJxCjOctqOslmORVlfgUc4F8naZOr8IDPNQwX7ZTs3tI7xkqWP
2Mm2dVf80ty6OadpcqhCWk0HsgfEs+REFmSEZCbbNf0wXCy6u62o028L47WAuO5rbrTItUDfXJdq
+soxzW3CDFpdEBfFK1CRckMYj8PXQlr7MFI9weS+GBYmfU5owduamltRW99QN9O4FbLYd1wjrwB8
o7Wd4Gi0QYUCuSqfGi1Jjm7HdIjImyeVDsUTS1kwNy7uV0tvdgme1JviXvJFLwevgF/kU0cTnBrb
m6oxUeQnEbGOIun9LG7EzmYK65dV1XrCto1DLbKvxUowkwDX1C2gzUCoNvmwnEl8xQDhWjWG5eAx
H0fTn1pun0qvWLWhmb+o+w97EN+XOzI6Yi3VNlrwsFS19mDcf6QgZdapYb0ktAZroDnTtY306Wom
NrMnNkmWcMfr73+uIC2wvgGcVsy95lWYV1eNdJh56Th21zHAY1p8mZ9RrR15L6ZH2x6mR6nC8Qi5
+5XQbdcTOpdIWrkdYd1Tf64MFKqrPEc6a7drUpLmnWk7TEOqkpS5tIeHQ+3imQrx/DrpRbZCA237
zSLFxbVnEiHnwPRtOAMmPkv8WVCEmI/lu6JKnCv5zJ8OC1Nurcx8IPDMRqaXMM4DIzQzgq5JU2Cp
O5+iye0woBb0A0w9WbKRiqCnwNdtve0vRsy/GDK4udrU+qM5a986utlkaS+VRSk7gotYMXlhc48+
oA5CPE2Olh+mNglvOF0QEc2S9d6SnUHOuau7YZhzRiYbjXjBVLXm3qgos+2+ChDfiXdC1tqHUjHn
CvPUpkIqxlMh2WlUIsxB8Zets+Yjs1xq0e96Cw9U3CYjFJyY2Kewix8wTG/Symk30ZIvH9FSehzc
wdsS6uhxUjSHfH9/IMKlTBvLB+KIxtd7uBZQULVLBCZ/DmPnSsy7c3UDBtVhojHgSyR7a5R6t1BM
8tnMABEB2QyIWUHxTP5HkVi71NygetPPsu2oyhCIrW2kyOuwzygmSgskK6ZImm4FStemgvejxCby
yezq6wxeeq8FcAyqyGA5xADogHumem/uTZnLuntCSIlpcb46EBvoEspxO6lZnBEmb3F4hIdYb8iT
Ec33KBDiDEcIIrGDlt90k/wlgLL6SEl+C6GQHTt0a8Qb1ukaoHu2ndCQYRBmbI2p/yEeKUmBrKym
uog9Mjny3VhMz6kZPIaqSbZ3Us4qtlLrPY7NbVIwgyfoxFhZVcaoxwwaFqLDL6fOnPfQHc9kej8o
TK2raGDHEU5xuuum2YBxJWM/qxMaR882l/msBosoe33wo059Npn1lOOs9usF172wB3h1mL/KSV6x
oL7lFa2rHTqVB3tFbQSJTJtmYm/ToaC4Gwg5pcf5XZ/G+IVfSACQ/kAuiPWAu/7NDMqPItC/xf38
ygOK19CAdcbx4jQrhCFhyWqMrLNLgZXgxc67TeSO1vd5MO5XDpfmVDAtxxPuPtq64yFqdzb9PdTb
aiv+/Ea1N9Vyoh6J/EHFrLaH4ZtJ5t6hITkWiZm8Rc7QrjVSmVmV2eeE16gl2MmxAEF40UIWr8YJ
xb+zmWodLRkWcfqiuyGU00AnuZ6ejPajKqxl3TU6ujZTz49SZtkWeTq3WRTRK/QWfmBR5idrcLtt
RT0LOh2el8Z+BeAevXuzrlKBuRIf+tbU7T1WrkurhpF/rNJ9Gry5bicfo/ADKe1rSx4PHB51mvVy
eAZfh96Bm5PYCtQtuqBAPeL9aQ9E9uElmqboOpnP+F0x2QIWi53OOSNBgt60lN2+gt7EQQNhfRLr
1GWIiH97hRYPtxCjcjgCYAu6E1AINCXBm0N7utadVPizaYbHln28l+lMuPNhEKe0onkcyGCnQmtI
Kg6Y+UqyCESZLJtKQ6lTgHRCYnZGNPwU1a3BNJNmvS+y0Usip/BCZd2lIKLhYGFloKJb0wQldiMT
xlmSk1epg6EECQvKJETDWTkiXcmMjzPpTg85NruHXl3gfENZZTS8mrA8UpBXLuTCBagz+0qZMa6R
1nypFqW8aXGO7Cl8yQs+xcbHXIriklbaR6/brQ9jhqRgvLqeWGblZ1H8Y4L+QnTEvM/caUsIG7LO
4uSMGLXDEK7zrIfVtoSZv3fD4SCGx2HKZxbclr0xsFRP1cdiowJV03eSLJhh1MYnAEOJ7ogZZpKg
geziDlTC9KCnWXXUArYICgr62mQndnJq9z7hI39ay6bm4E7NSR/cByJfPjtdq7xgZpHfMbDEpnvJ
LLR8MuJiRB4nNw1mESbY1tZmkLPqLIyjeaReEsU5GNjIrQZGImlH7K/qJuHBIeKhGbP2zOgJvh/g
ZQlXGI1AedccpO2R+Rn0tIpp7qgZMEPxLnVMRiwnZrO23CG890w06I0Jl8tyadulZttjbwLdNfyF
NnqnTcL2a7t9aab5q+776eRG1nTS7j9ck4jCyg52dbjQilDeY3ODRRvhtAO4Yu/iLK43OUbLQZQn
yuVma830M2NecX32tXlZDHM5t+m75eZeTMSXP+npEzsD4tOHeX5oxo45AVi4bdm6nZcIWLAlQ7qk
MM+hUR2DMGh3k9Xjj0raZlNZ85eVac7jImv1qBFU4xvjhF5Hmy59G4dgReJoxY7L8gwoTlsGGXtS
DIy9A9kM5788iBuZRPpJwgEqrf6bOTB4KpSxSqpPDvLCr1WLkkdOH4litZ5U4pe0XyKX4Cl2m8vD
ovZJ9x6NPYbNVOWbuKUgaWLDy+7GLnuIU+SRpGEK8I5NSns86cgqiBBlIs4VjtvswnG+Qvo7wdAi
JsCmPlmCnyory31lgBc2wM8tuaGDT6tbxvr021UQvQrrTZeIJsyBTVpPFlWH3cBihBfD8AH9dg+J
pwEkT5szA0EUjGcKMovOatTgTAljhlhyV+E3QYuUQ/pTid4Qhv860Or8OFptjY4IPK4FIYj5Jg0O
/GAGu20We7UJ7rRpkgtn17iJc9bdgXZy8b0djNx+hmdDxn3V8d5mynfHCG+GqPJTnbfPrD8Db7YS
bSVD2j/CGU+dCm6VrUPJLfiDkLk2YzD2NeJq1kYsk2v3swekDHHhnCF3YWi7xs87bTVtmfa1Xb4q
RkrYxVFoilqwj0KXYXb3S5rCvVhQUpKox3crk9OpMPOXobOeyI7oHqxxOIopPHP2f4dX8iMGVLgP
qOumLDm1d3eC0TLMTe87bmhhAEQpFu0AZCd2Zqv4xTGreUTex+tssKsdTf2pZKhwGChYkD2zdIOg
xDhpg2eAdG6T1B+u7LsWJzki1s53wJ68tjFQH5DhuZljmOmq+NUg71tcmN05UhYr5no3BtzHXb/t
K3sgxiZ8ApPJ5WXkzP/blvhyKsWAVmdlkH9yjOJyGy4n0h2mL2f4VvQGnXGSd2eXeM8SArDTzFR6
kb5yFzP1xwwTQswAhDydgopspgNxR3T9DisEshpIg1GPYD7ICSuiF0Ju6G0hYK7vv4wjUm/LFq4m
HONMBJ+xmcuNfY8YtgnEaBK/Gm3X0xcxYXtsf42Ebd3hVTlpqZq+Rt6rbdt8HydwfbsYpZKxNBsj
1pJN0QFZGx12jRF7pzUArZmirz6Tk2EeE9AGS2d5AV6GtZXcagjEaxe8zkrQO29aEm04a4FJzrBP
fOxuN6PmBcK/ibZAuL43HY4HlCjgL9zpSbEz24xVk+JpAeKeLOHngNOBrJH4YOmGZ2KrI6O1as5t
8zwqPvAMtSM/7+WDjvXbG4HYw0IGOBLZ6C9U9xIEqFIpvggfGcptWhfMmUauDfVrEE7LcUTM3jz8
rFKt9ZIa4QWbDnrv2DVO+gJbajLiu6j0rc579fsQUEWi0wHc+1mGxVHiVSoqff1QjmhqyLG6ET/p
MktlpIz4YlzlJqKnFF18WwFq4iheTYJhX17PnjCWNxJIeY+ZEtC/fdMijO9d+AnxrDlp0Lu5udUI
YG7YY6L/0Rl2dd/y6Lv5Cf4fHHS7HGFxMu5VGdtFSQMesntyxqE89OPAsrQtKQkj/btuguJTpSAr
JHisuxrgjhn2DCJ4u10yTNjr9fklUN2JGKt2p2T9oZsttqKK3DuzX/jmz+XN0jgrGBvwgIbWuDiI
9Sz5Ex3Ca+xmzbdSxGcrd+SnE2h7Vzy7SdleSYF3bgzufowcVKcQ18A0Zo+OFlq7LMwPZhoQnU7W
0nNUj9ceF8DG6SN7O7WTs2MqFuLSKX4QZnbrp3h+7CQ1UPGimnS+kYNrgwFjct0k8okMzfJU9P2G
cQrpZkVBftd1SoxlJ0Pe/fa+QVfdiPSRVnC9WJLFMN9L3hLGdhD8DV+QnMHkyDZ2ZpO9gmJXR8PW
5NaCs7cG4IPy0uCR/D+xTJ7jn03Zll/dXz2Tf1om/9f/R8ZKFzck1tL/xle5bT4/f37+6au8////
aat0/2FbjnLJQIK/I6Xl/G9fpeH+Qzj03bopURcpx8A8+U9fpWX84+6b1AHNmbpylWX9H1+lsP7h
uFISl+IIielF2v83vkqT3+NPV6WJFxuPpm0KyxW64djyX12VlhjYvIc2MSj1zOzbXjbMQJona1Sb
wAUgUnRT6kEIYv0558mWThKF4FzcGmIWVm7A2GGigkbAFT3Uhg2QQZujdUaGBYFUZJ7g/AP5dfnj
4f7THPqnGdQw/82L5mHaJAzbhG06GFL/tIKyLefumxks5UJUHhlmD4LbGnAmsc8cR40m2FpLsYEk
eA1p8Wlu4d9aUb/7H17Iv3t6SilXV5LnZ8r7C/3Dkyr0OmQoHbAMTImITEOykSqJmWrpsLihaN45
tf3ljt3d6xx2Hg09y2p3+fr7l3F3vv7hjP39Hrq6aUvTwmrLaPFfX0UQBWMbUilA1CAuGI6DNwba
uZEc7FYeWuu//91gR/7l9zOBUIEIdQ0JUsrU5V8e/wBdN0jNGvyOIfpL1XnREFgf2tA8NBqmRsNM
rXWxhPYtIR+bdNT5h6knwWlpu/w4G3wAmAEyVXyL6O6jkoqG+my0EPA72Vh5lK3KM7NZ36E6AEKS
tL+YxSMXNIy9oUkgBmCSPD5Wq2aKnwYd6TzlcXecKvcVSod2gHAeAl2i5IKiED/raB0Em/ZjXJE8
q7WXMAv8cUCQgLYu9jkjHfKvz00J9I4R37p6znPuxbFzPFUIxbo6Cijy3deO3IkNCR1XSV6RyDMw
E/Aamfzm8SayWXM2Bn7VNhi+epqSg9k+JXz2rtCSt2NkhucgSYwtIAfML3ceakzwWMvytku0gteF
rpM8mvSA42hdLeM5wQ59buaBstLs9qOcdprGQgrY4bgDs45yFVKFHczLJUf9tULPjJVYFxfK1xFF
QHwe9VT38AHBYD/CnMEp2VDmSVBEytQZgNjhLR3KW0bKibKobqz6+9KY+TZ15FsAWsXN2ux7NcAs
pclDpcf+dzMjAFm5ISv2Ao2bv9SKeOq+Tvd0GNbZcma8JG5xcMJw2ThtUjAcra6aYg7blVZ7cKt+
x2RtPtZk0exZi75MthYcXdBZMMgihNT04r9bDcHA92JDdl+nGNAP7ZtRzf0rQ5IVZczsi8qdnzun
oGgpWZJHbsOasWtudHH6ZRoq81hq5pFqNdmyHBm3aYuy3OjBaQhdC3fSQbduJfecWO5jH72s2mph
+I5mHeeLlMT85cNBuaipHEbdu7GPsLYoA2W52zxC4WgerVF7t4z+dcbfctCFCUBUy5F/O0PlaTMt
9d9/6Uz333znGOaDmIIAKa3fR+IfJ01ZOGYeE0e+BtDrWRhae7Mbjha6eXwi27uuGZp5WPuN8x0w
MVGlRBFehsx8vM+zegBxNyLD98ngxldapthUHsES5GToGIH14diAZPTqm962wJKVhjvJXfRduFRn
VcyEL/+zjvjP+/HfHeH3M+LPM8s0MePYDpsG21KcYHe3/x9/Hh1jWTS2SNoH2LAbKyrcs/bkEAy9
6mvsVF07OBszlnsNjX2hhhMJ1iWKtyDwyio9/P3Dtf7rizENQ4duABCD/9n3A++PF0PZmcXEV/DU
ZEYGgGNR9XYk4M59WD3MOatPi13Gybz/gE82Y3mluu80iSE7LP0Uyy87EtuAO6CKJjpXRFh4jeB7
PaoTPkbjZ3XnA4L6cZEjcBlM5jpgzeWVQ1melkQXfoxIZ9T6+TyA/n9uxlojmxNnRYPo7aUlvdXX
DP3LETAKejEGb2aYs6wsKD0zMmARgbbf8qVsrpbiEf794zHEf/3w8XY5LjcB4c2u+Oubxed5UkuE
hIL6tGU1ae4DJ2tPWkcFGiKcXnUBTjenKvWXRsmfMUEnn+i3NqUqR+6FzljnVMJArup5T7QsjJUh
3lZ1kT1Ydh5sjESZt3h23jRjLi5Np01PlcKDLYLlmXH6ukhtuas6jB66MxVPdcDvqGiHt5lhzM8q
oA73uvmzwgnxAB7VeWyyYryIyPV//10adB/SBU/UdLSWc2Rz/tyfKvF6xgo46UMBAucke4OBvuh0
j0ROnAAqYCYDqfY5G+/qhmRGqYOQqFCN+hBR9VhYYvkMid9JRjRDphM/TmP+0FCx7JiNF1uYi/Mp
LhFVJno4An5T1l3cD7UiRji86H290UdCMwxm67g+DH4oGnKOZt3XB+urRECvIx/GDGiaRNXAmoUV
N5KUR1LaigYGN30aoPEf3eqHoe2iqe+uVVYieKlImljcee8WbYNTO24gOHWMHnNjDxO2Ppscjlja
meha9gLOm9jOriadqXIU68qg96v74zGmyPWW2CIoMTfNl663HrUCRbu7JPWGfRtIQU7nupd8yGvj
9qwlKIezXJNPZdrYT04HFdZVxoArgn1b0SZPWhc3z8G4qB0zZeyj49w82krMF6LmvBjYMLplemWT
qJFHlvLHUoTGSxQfkTcB+hFdSyYPfxVDdv9PEsx/exypv1aUpmkZNlW4bbjM4w2L8v1fTgB7bOda
I/k9kSwR6mjX1kUOxcqtYALWYAAj6zqxgMIVhnMLDizvlNu658U1P0fdwq3VF4PfJfJEMgMwDFiJ
mzm/p/7ZErLj0KfNobHCZ6Cdy5tQiB/6WX+UFN6PedyyFp3yd8HKf6cjI7THAKo7yZo+C6l+ZdHw
bhoZ295Mrs3T7x853nTV5O2Dk9VYUqvuKNWgTllfICnIYadSXHCgLb/QIjDCj7PiaYgkZom8C/12
/tb2rGOybojoXEFzjGE5f29JynDSuMLbroMSqAhoSky1rydtPBqNOR6xs7w6CZcLQO12z6gzP6e2
lfvWmPNhVLCNoefKTcbYFqs7m+gwDCxgHX3/fQBrzFpbvAaCHElDV4T53P85Bo5d3Br2S4hC+xB1
TDT+h8Prr8Ux76wS9/aGBE/HgK7+r+9sCjzTMXnbGZoLf4zL/o2Z5zmYMENnSx55QTQWT+RbFUi5
QvPKgCtdl4Te75EIWU1DP11gADBnUpsr1zSf//7l0f/dP1r/chNi3QGe40DeIfjhvxyuYmrcKHA4
XEcTq+pgqRPy1+xAJIPfUCZRsy0GI3kB/+S+NYlbK3zrIGdy/C4vtYMtuijF4fePJsLJTX5Fuan1
mf0rdC2CkIJjgndVBeWTbBGwTwSuvJBeE29jlx3WfxB1ZrttK9sW/SIC7It8VS+qteQufiHs2GHf
F4vN158hb+BeYIOwkmwnlsiqVWvNOeZMW+NEcM/Go5LGZkxdDGgyezEzd9xi96fCwhJFoHFi0sgt
yKR8nURpL5E6bFOcSCTa+dm29vGC20Dh6DyU1kuT7kGjtwdc9yAs5UOBajJHTOPO3v+++r20TvTQ
EFLAhaymuKc9Y5fWORaRmBKdMWi4qvC9MKgkgCABqHWE9VIcySuUqx4p1a0UeEzMsQ/gtZsrBwAP
XfryTcuaDwmQAENnXQcQ8tUx1juk146ynkyK5yXjZv+NVvPfRCTjd+Iivsg1C3urM0KlMJBZmKP1
5s6ypKzsqLHM7qkFUrz2BxKcBvSzL6X40pSzI6N6LUU935qUex2JZbh3SSYC0GOmJDNU345RYwCr
QmNnJ2G5yuPcJB+F/6HvCmNLx1JtXJRg6xiTOIkuxjKdPIKlUulcphoSsgs6TMWxcfj9Sq/eGJa1
ByYpcDFR325t04KZafberkIfsiitDjQ04NelcvB4uEjY76HbnyoOT1GZAH2X6R7Qt9r7XkeETI60
U4uT5NQMcbHMBDi3eCz+Kfj3BmIVqv3QDDS6d8tRiuwA3nym7zubOxTLzamrEYbHgxCnvCAfyCjl
wW708cLmmT80e59dpXWoHn31ltX2Xy3sn+CIvcZ+Ua3Rjrb7UIbuciD88SDbHC/246vaJo8GtqZ8
086EbBFII/FJakjagWZ2b3H6iCGlYHnkHZk3WxA6hMD6ApHv0k2SQDmsJFOV1RALWhIiUF/Jk1Uw
1AdJ9zOTdH5iNhfiVCDnOLK9Ge9G9Be3XDajewXJ/BEdwEmp7dSP7cPWYZ+rBtEQHhy1cmuMO+zG
ujeiXsk43S1tELARHZs79X95oYqA8TY9Wd1UfaEmh6LSze21TnHhx6KbV7+/YbpX7E6bMXatJ6NF
Z63JKgNHUtvrCLrMrt0zdPVXY1W2F62KkPyFjHrolRvwTxJavGUyAryDU9o4udhFpAEtGy007jAj
cFk2s7U2LIXI1Zv17VBUxUbTBmgWJXhvuD6lsSVaPt2oFkqO7QzO0m6n6AKfHLWLmn/mKEdnP4TP
odL1A2kPOE97rV27FbM4nxzIi7TOtJOM8++LXJmYNksIPbFjEKKRZA6eifSIE728DhTJ52zEPmEC
7V92th2tPLPQd7qqJ2i2Ygp66WKlqdxdUTOajMNRBarFvDAD/NprUISWg45ysY47Rekc5efR9CM8
4dyZdipcahZJWJqV7WLsqSzZ/U6vEb63NBo4p5fNpq4ScIoY3v9NO044TIkd397XxQR4KBMnTkWL
QY9gJxfdtkYS/mfDj5sds9Jk5FNYh/H/LsivBuZB2A4h8FwSmj83Ky0ZCFnla+Sp4hOcCo7uHJOH
6HAZtanVHDqPR873tBN3SXW3DXR7FOkstE3tTFA4TebXjyF2VokPPXFMCmcEWDKD2ZII5zJnBgFv
kSoZYgGzMK1sPrkm5kCsjsx7vA5RZMwuTzqOpos+GEVziBsr2XmZ+Pf7GdQO3QmfzxhdWBE99WEB
aHuTjcJ712ttIjKzidbjYCJ1zyac2tDnO/NV0bcMxsdF5kzBshwbnT5E/i4pJ2fbQCV/jNLtM9St
7yl3BdyaDM8Fq/i65lPY23U/cMoWzElw3ILkHF8HH3C4MIpmP8i6e/fZkmG839KWin5kQvrmldUd
Njnrgm29WSkfMzBHDYQrXh+08cpECU/Oy9n1/OnSOSKh4h6vstMc1EPRmWwFsE+d0TBnnQOfUccD
Xg1bVrTV2XhcnGwEUlK/6aEy38K5PXHsWTO7mA9Fbj8m/S7WcWX/tStZfupVfxHsyJfh98hPwMtK
c/2lIX11JI+0WWs9XFLSkoaj5YN68ersib2gWVhkoHVmOOJghQLJfQtUaNDXWW3IvUhcekmdWhuV
0d7tyDilWhY+uRZ+6Imu2UYYdX1g26gPY945GPxlsY2HeD85jn+d3PhEnh7Iimaej8XMLExxjGew
lv+UXXzM7WpeR+R7gLJqJL6P7I3Uy5ZF+DGajKYJg8IoiVzHBJwo6z2BB26Qw7RxWr0kQseJn8Ko
BmZE4tcq5b1bTh1T3L6FiGGZUbQrUCefIHm6DKaZ7yT077yiMVeRz7jcKEV+SjIPCXQx7EUpWKBq
PMa+l3yGziQDMozKW5kClmmxsZi6KtZqRI1v5JgDpNOwLdWvdeLUH9B1ngDLoOr1Jy1AQc9oHpyY
1WlkCo+M6WaJD7Uii/fpwUTLu4mmbwtHU8NmU8qmuU+Pbdp1tEM6vsWR8D4zS77gUaw5H6Kddnle
ckc80Hxtd7IMVuqsQkJJ8CEkvVY/0mfEP4dbFBSxR3cL26aaxuk620W4djCuljmCyqbJMZwVBqlf
FcaKKo77q6yEH2hWbfBJmNu+tdtXq/5MvNS6d6pPNwTcuU96AqrXFf26lxC7DDsjFKGdvTMpVojS
eS6/WoWTMkJ3qw8zuC3MouupTOMXNzSuUqhoaeUD7PoJmAveBjTG7sxcfGzsoxfK5ySZWFI4g2Ar
ceBUG102r8YiIUZYpyFhAywQTgfZqBtQSRNJ4HYAlLKuOUZNGl1Va2uXzn7iHjTfadbUGCCpJ0Jf
u/oIIC92fUMiHpBGq28RmS2EwqSFwnFlzjpY2zIuPjgc7g2ZQPAi5ncT9XONwgUHCeEXBwvMADNJ
Tlw6LPYLsZ0OdpBWnGIjGu/CG06N53JmqGoke7GTHvQWHjgMkxyxPewi15Me9GQ+Id0kxmws4/FU
lN8DKItKEhhMMpKeLnUD1500pMZWJ5JAzehwpEZObWrDanAAGXAS4JzqMKU+02YY39w/zSzqN4+W
y3nO3LUX9sFgaCpGGY7nsht1+LK+++PWRnXOK5/bob1Ffm8c/v8CYTXcSRao1ItZ3w06abXev0Sx
WzLmRwtSFYOPp6z8hu4WUjqV+THzmg+0t/gjYk2dLYmv2qEb3NiwvGSVF9tBWNb19+JpXsBw3+M8
lpmXZvxoJ80EjpH6l7SP/6LGhvw3ZCG1o7GTsWMHFvfVsibNVDOIgix4jJ8yXXj7JOy/0Pd1O6fT
/sEsnq4hpBuDiOJVoeETrKq23fWl2UOsRy/mT3XxrLdwFxa+DrSwBqaQj727LRqvOHpJZJ8w2gCl
G/0Z/NzD4c686IQ1DC9DOi3BR23KqnJxVZfpU6Gbq7T9IRoF/S9tB4b59I2vdPirra5cbcv2ax1S
pdtMncoPXKIZwtbht7/RrGjDhLuIPKUdsaY16RnZddJwM+Zm1p/ELOVNMY/+fTMJzHEDR2hXQ3rR
hf0sXVhDuoT+WPyN4cOlgFjWqLp4eL0WRkg7Ooe4dU8oTBaTZRvv3mgQDAenMciUJHfVjGB7obEt
NmKmtQHMWF5HEC00wNGdpN+P4DDiYzsCrnob45MsqkCv5/hPf2ijdD7HTVguGfsq+lC8DeKfOTX+
xfaJmc+qeTw6whuP1iPvFA7HzrWkeyOB3N2Z6lvas3M2ugIlCazL1MQhzemXvUTE7meK2d5nZM6Q
6E9SGZiya4RCiCAIRorc9vp7eQxfQqOQRwCg+P8c60hcZHepbbu6KByTD31nB96wqedXZ95Pudms
h4ZSpnEi+IFkWgbd46sOTSrkAHRAM7R1AhhxJMRu/d8lbkg4kbG8NKr1mAKm/bplOL2ZFXP9XOFd
cHFRdXW/t0b3M4EH9O4PyOfJp1q4TrWJXFoIfR7V69G2wgCbXkaiLX8hEgIfbkFYflv2hfjo6KVt
1LQyy6Z/SlB6oWppFFju2V8Lg05DKj131YxGztkEM02H6hMtu3HPHj2YWbf/xBXSWmkjyxEyjk8+
I3n4VHAW0tE6NhD3172NRpNC/EMjKVmu2rl030BJQaJEe7P9fQkxiTBZJ3TOEmLOoaqi50i07Ahk
aOA2wzqWEK95JJTu06/wQrlF+1JnKmViWduLqZbtptJQbi/gjHcBBqRbag7dxRdufpkuoyJyMsmF
IPmj+BFpjxhNg0+SJ/+6OOSckmVwyn1BoiKFPwwWbzliaT9VdBbApOrUh3ZlBzzVJoWMbsHNIgM4
rTmvcn6D1pMg3hzohaxm9J7Phql96i5bjeuVS8I0820oimhtgqBb/ZZQnoy/zTgtd6JIO/hHdrkB
oujfG1pXw1y3r02Yjlc+2IswzPYVy4Y6NSMHwt/fREfmC/hg0ejobwS53PPGTd6KNNoBkfACgr29
oMuQ+A0TzknXddTZmYjp6ztomQA5z/jYOCTj/NgwLzm2pANemKDFAfZCuUrBSr1bxsMHngxOIGuB
XiedIVbBRuGvbI9QXxSIQnKqnNa3QPHk3SXHzwaZukcRTGv6kOCEBh0Dl1R208K345tMaXfT/CaH
V4ziu3GSdJ1VzrQBLfEMNbc+qblMNsCDEfo9NO7KUt7VId4vcGv+vDbhZVRwxy92VaOoVQLKWRTu
BffVSWv+kQaEF5rgHfHQBYcK5lmlpxzQ4swKfi+dDBV0r3g/VF74NJObjrjuEDPUD/iE32OmiUhV
aAA4Siffo0eQPNBVXKSE8DKKhzSvnLy6DLQLf4dYtFkwcbdpdjQR9RfAcva0QIC5pPTt0K1B0RKx
ukdEb95bhHB51u+Ri6avZttby7aNrKXhmOAYe1E8Nxoyaqft3uo07I+N7gE3MNZqaJ2fFMht1ic/
dJPhSkS5e9fmeNqUUcaJXio2EqDHFdhMfGBPYx0ixvG0i7Kd4jZFNC6LcWNkNWffHhmBa8snlvwa
XSb365Msh3hV9nzjiZyHBZaN4aA/LhhyOdQo392TxYjLjQys9zIyKAq8D4YK8QVqZ7olMQXqa0IG
i+pFS1j1PG68xkye9Ny4DX2CFl4W1N9tMx8jvaKocfV82zq4cNywdS9dDF2So2G8S7XpBf2ZvVWM
BaMV6Y3sIL1jH3zybBZwzyByzL6/CkvInvmjxo6VvGtmeLIm8h6dxwWteEkpmNsvRiOmd48HjwbH
XF7HkgNF1ZjTR5Km3w7MW4tvsfAtENMtuTGnPCHl7OGnBovMRa/+6WTBb7ELp0NbbexeNifpzGsa
fApQT2xsRYiRzlUPNVgyfRe0o7ZhpQ8QIhJOJTiIzRQIJ9KQ/uwKrT/TmJhXzmDnpxGR1LKM5Pg8
ETdA9MlzOw32lRzt/rnL3JVZaPNbM3A+rHAyztJKjuzq6TGVOmeQsueOHs9Jp/RDEbMjU499DJoS
R0cTiHo9/Q/vgHH3YRv3GBxyyYNsG0N8iWsRX0jBWJL9WZxIHNz1TNKhk7SHlkbyv+zRkI89D7Wq
CZfgm07nl9BGd2toc2QsHLOozkxQqzM9e94rn+MWjbGhfAhzdbPdpqLBeWMY5lZ3CB8m9ykKmtia
3uvEXijph8/xdFZYv89pm6tTZH12Q1P8DVEXLiTiz6tuPGXoRO/ogOD6I/lvPFAyoYq21mNy3aKL
AebDtGXAgnjpIl9cpKnSwON4/LihWx7/d+kUMx6ujmOSk59buLmB12SfupF2T01EamQR6hnPw4fs
IaSNETaXBq+dRkobMGGoAY8mJgqR5zofxDVF77PUXN4TMJfNAdkDXB98kutsHOZ1UoICy9Pc2deT
SZ818uhIYoYnne36+wqj9d+u7Aj+QNO0npzZe4v5owtXG1vqSxvRbVbJhdZpBqltYsSzt8+gd3o6
TNSwCbtNnNB9slvaBpnZJyv6CsaWd5fAlhIiXkvm1SN4/qEssvVljCh3j2MI/Sycx+VswGkz4GJN
bfHXVZqGn8Z20Ovl77HJVMafu57TZ2MDSkRUyn0h+pOJa+FEEkAVYEDZJar3KEZnCWdtwg7PRBdp
Y2Wtc8uJ9o93r/ZLl1YJb6GcvE9NG7NnjeDtt1DYT6DG6OL+PiiPSyKh9vl4YQNqmCX2turH9EhT
tNqqeDE9SAGxHf/1mUjuCFStduPg/S0M4BdD3HvvsOpcrOfaI1PG6iC2J1gUS+OMlr5dpDYuizDL
WP2RYb9ho0Bfy/Zw6jEFvFlIMNlxyUz6CPthItXXISksxLWt8xd6cCXPWNnwm0IIjEOibSPXg0Di
J/nJw6dCdgL1InaQWr0JgzEgwyR5+P0qHUsooMXaYDXnBrLAyBYqA8OsaU8IxbNTM8Vn7SE7TYDT
UiG6xooDPqFeSdkeaW9sitKwXmXRPnvAJG7umLgnhtAhkp+kWMNXENtHKNfO1Pn0DSN2ny3GLoxW
56vuTM6zyEF5lPj5KyRodz7AV4OE0VcVUhuifieUyvku2wxteRtb5zn3gynzyb+LvOrVGhnIyIgQ
OzZYLD9NFh4qpS/70PumpNOeHVRIm8jryqACdrBCiEnHwrSKjclZkTtCIPQY+0tmetqzkS4njWeQ
fMR3ryjIAnQtbrHB6d70+V36HJClyk/WKFGj6pGEXlAs8PBrT34UfZlFHAduPIUXUqZeC7KxAj2l
H7aoJ6QCuBNPemlElAmI2S1fhFs5xQQ3pkx2I36c2FcDcUQ9vzSoN83sX1UC8yWmPfP8SFCKRoWd
iBX4vUX8fw7DRH/Ocxf1Xd+Mh9+XBjr6VdsW2TYR5VNsJhjltN7ctMBhib2JwafTl/295Ha4cxNC
kvhg8BVPXWEvuiiJ4ZVj4PBmG25F036Q7Ib/guTil4iArEWP9dbLGuKeKqfjpPLoOfudWPQetjo3
qtR1KDrwENxXq1b3vJ2RDhXedn/Xpc50G8x498iuWcu5wEurFDO4yYACbmcB2SsDDMkcKXxje1es
hM5ejTSkyPGJTvw7th2H0kU3V8VtECBTM/gHu1zShGKws45U3RwkNUqIodbM0+rY2ZQfQ0bjhQHs
dO3oiS5MY3om7di8U92sHUrRebDbY47TmpgmpvoTUuFbk6Mn7lj4rWHeuyLVzkXSw2twzPeiE/KY
DRPNouHj9wWRNm/zqHazsozD74WIasRjjd4EjKZOlZfkf4jqfQ2z8trn4aHWqv7JIEf3FUxAnXre
S1jE3WICtsDtRrjewrVNtUt9IgjZMpjgapof5FOHUZoapirdAhi4hQurxsIyUCOcBld7x213SVAy
f0fxfJnG7sOxICdWqQMBtzeOnJTspT9HkFC9f96kcdtoI4lT4Gvo1mEL3joEFt2QOxmMjswxgM4I
7rFv5n1ji3DRjK1z5ywEa1ZNAxgAgnqq/Ibvpb3PreNRfs3NJiOH745bV0cKUwnGbuR1Asc8Wo/i
OjE5ykSPS8KvRzggtuFDitC5TbQdRpwKzkOi4FU0VV1xy7DwXKZIwSdr+PNVZfmYxL0QiEod7aSE
mjxOeL1jC8tBVfgElvHGU8ggWRCtZChZdUE804g2Mb1xpKjeZvwV68TiRumTxDhKaesElwsHN2+D
PkIuJPUEZXAbhKjyL12R52er+VDpXBzdXnw0thvfnUfB0LoeJWtvZoEzZP6qqOkhNl7kBr8XRxLK
C5inxf7C/wEM+YigfTmMZF7gSyPqroqOXVT4Kzae98aYmq0kYugy5b4T9NGj2s7e6CnmRA0g+OGo
6CwSchbOfSXMkyb+a2MTzAsAI7dOoSW1J1PH/TI0KeYkZm3psgA8w/mfsIRS1E9JZmF9NeYvAKGc
g4TtkuznJMdons1Vw6Ce1EJog1Fv6zfkdBVtFfgvov+haz8F6VCrGFf1BHq83Pd9C2TETk+GJiA3
adPVIgtx3WOsg2jk9cA+TxgqEyocC0Z16+c7HR/lIkXCc2XqP2Pi0U9QsyPwwUiGu9Dor7GHZ+kx
gVYAC0gnoGPeiLtVKH3bFhPTac7FRy0iJcQwEYjaVcUKKA19kU2UQW1CzHJmPheaIT7JsDmEsIXi
BTwPqrMGpD0iqpKnsuXGCKQpC/AteE0xRYk5cMWEv2QoSaP3hog+f0udq41HlwbkpuLkEQDU6Zgt
4OUdjVpue5g5y45e+kVmnPMAlYBC7Y0rKtBko+ky3IFhexG/g2QfQAgMSC/gPfohT3pnjYZ9ifR6
1zvOu512w86skLDyJLBs6hOWvRD6NvPy6uyG6qSnVb8oJnH/3To8zt4kZjxyr7I+sEqTdl8zMbhF
f71LxzDGN2fOZ2iUz0Yk4TM9XoWt+Zay1B+jwaYT10TZ+39fTe6zMbbwbjy0ipOU2XaGk3Pzhmar
Yp9MMauOv/vM5m+TY8BUplwxsSmvrNn9Uk3MvUks3/aPGVVcHgdDFEjV+Kz6JFR7CDjHnrn5q2FY
8dHPLB2+MaPHBuzFqhLIC23JpM8HaJxlWbfurAy3Dh18WlH1V9tPQ+CEdnXFD/bb3rTACh3jR55X
XTmvoW+9Zobl7DoTDVDD+zr/mjXds8KEdimpjy91JtxD7iQB+bvtqpelTsA46b9tpuevuUMkx0y8
3h9zSFBKJhPV8NxtUUfo25Efc+ND27yUdl8uUmXcysE2rzlOt5e0vlETwZWqY4QYVpqcKenlthtG
cKaPl1WEsEnqnr0lmMu4szz9G0tEekTwYX3xbG3t9an6E/JpTYSgfTWzOy+pvMqz1eEAssMO051p
aPs+IyIo7R3AQuwOqwQc1rmL5OWXSDGkDRM0V16FgGFnSmB/WWVG63Y0McZGoXX8vThmaZOxHLVb
IhU+M6Bzu5FAsaXLiWmrRiN9cyKiynqCWUlZ4WUzZjsfnHyqqbtMsuKvpxtvg68PyyyCD+49yvGk
meXHACS2Um22V6lXXAWUFIbvYVA0VXnykCm4c4fv5QHgs2nE1hCfDd/vzmOOFCPPBcwWJEsrFkm5
EGLOjv7jkhSFvg5bTaL1mMOTrE9uyph3gFfm+oJXv5e6pfJt4fd0UjRXn/YM2THJsorVcA5zscaB
Pmwx7vcbcyLATzaGeZvy2VqGgrNiBSsGoj/pFXpUvTSz318MM/zrlgVB2Og9IMaSs5f39bOdiWOo
SxD6j1fkNyCm0FICp20Yf7MJlkyaPSNxG24E9utyg8XMJdeaSx7J9zYa4kANCYI3c5q3kYjRszpd
hwaHyJllL0die1wzudlFn95CglAGqz6IoXgBwE+/lh76RSVM3rS8DDcWU8xg0DkiVLpO3snULpqu
noBjzt59Zji6sDlz75ExeHcme9YuAfPAfVXvcFxbR2M21d2aURfYpfszS0VASaJpTJdzVq7MqBgJ
w2vQch1iPOSKL6ZM+0qCnC/HnGkiNVg2lTGMu0c19rhU4RydOKm8KDwRm9KBljzEC75fxHar3zxC
zsGTkRcCSSX66bPsbvWUGJ5BdCGxn0zv0lodyDOk8e4WPOW8+v31PATMSvg5WF70TbeYM+ZOa4E/
Kac8ReYjEVEr9Rv2PAYBvVM/5yIBiZ7a/bYsAZz7Qgy3kHclKUzjGMXDcFM8fu6cncqmJDbJVOww
ijmWqn/Azq30lPw8ijrvSH8OkZ4e2U8ZEYm72aMRMEuG3/1wjiNJ1JDVyMVcF9GlIq5vhfdZoXn3
jgMf4cl03SQgmBQG4jxpxxLd5aZ2834ZhXWNc5OhBdhv7zuE3kDsgxdDosxx0TsuMxWpVbTmUhIN
hBwW6Ev6o/24dJGpr60R+WTY2ptCEaDoVh4EQRKKyUgpJEE3VtWyMkA6oTP3iOIIm3NuhM/oEOqL
NbDS2S1dlCEe31vpqeD3zmI+vy9i/sFTzGNWulaORObxJce1dlHrwi83aWdxe9fJO9b2cQcBNDwV
QjO3ZcVn/PtdaJb3W+feHCo7oQNi0ExaWtVIJsLj9ewzER9sJu04HFn37Hp6zUCIExLn4MUDnU7G
SnZyTNqrnUIM3VAdFKW7JYLewTqL+xEDyJKcBpeIncHxdw3D/6yP1gptzaJ21M1nR0QMvNTkliEE
LQSwCmV8y8biEmG48CIms/DJFP76AqVaMxlbfSbpcQaeiJuhmsRatW/dSCMBzIFxxVz9BS+G7i3I
8lI5R6N7zxjITFPJPEvukXAo3wpcBY3rgZBNMMXX1bQuhHpHmxOAkld5fDEUYqzpw6bBWxKPkNtY
FdUBLsHgvgNTaReIuD3DWGdZUPf+Wc79jswmPnf5w4+4SmwbSOwBbmQs3yvjw5LmlREgC068Nuhf
TmVEksAfuyTGBzwEvodFCONHDEGRDAEAezoTX+FpbsFYzxvDYLXJO47p4pTTFG7DV1i/j0nkxDsR
GziQ79VWUKPNHD8amO9Iqzh5D0tF/1/N4t41X8THLTBo0BbwFiVJk5366wA6EPvEKLYeYFqSWGDW
oOEbiaXy45Vm+lfvewDCm810yV7m5EU3/uBe2HV5YPh74reXeqFtkcnB337izC4geHj23/KzIKqi
qk99Ua6yoYBxF3jyI7Pk0YfT1vHxs02v27T7q8NJQAvg3iazXwkb8lUvV359n81pFcNk9xCpgqdi
2a1PZFMvS23eykGjYi2Wj6phdPuAhEGo2ulyRCM2k0YZSybbOS3gHtWbXlfrqRG7GTsuGwfUOnsp
s+zggMLJjIWoAaHF5VKGbyEeaTmi3uw4xB9ism0kPzp4p+UcJ/vcB64YE8lUFAzqaGuGWbpOHVqz
9XMCUbcqHinzabhnkusZ3Wmmz7yY3SJdpBVQu5jOJ7GtYsxxOuPJcD+YVB8tHBOWAgZCX+xTV966
mW2OIeHKB1fkpu7S5ZxCCJxzLBPrJwoJu8GYR5puyVOqAYLqKQgd5b2YY7Wf6uxaaOYaUi4+P56w
gS2fLA8eFqRQZzpvJGKbHMu0ResAq7T2/fQ1JUgX/egyl9HJaLrPATZ7lkQvpHpui+gUzXKb41Bp
WfGdbAekC5YE50psuPusR3FO9jupdciF0z8ue9o4Q0ywn3UvPuS9dWt7ggH96bNUbCzV+Jz7kXnm
01jP5lcMhgC10mIU5kIN/RmtzioZ7asnc7zoXbZ2xg1G9EWfaWf2h2rTsbGXwDRr8pVgEWxsZAGD
la6aMgMSQsyM4eRPngqDWODOCmnH+Y+WLiahKQ7qygBPnqxTcA+97GBaV/fRrfcJnCDiqBdpSO4w
DbosOjUx5ly0bW6cISZNgw5KmiKIeuFXfoC6sBhZsRCJB7gjtqQU53Q859eIWTrjlUNRApahAv+X
VJHDP8H6KGviI8PxlCTRMdXmoIv9nSChJXPmJxs1uSA5KulZIks/2jLJ3NVFvK/YYCA5MNUL8Jls
jLZEgDW9MjTGHAjc3q29VaoF/EdCfJ0/K3/Ylo15xVyMOTkB+zBG4bIDwqM58b+qC5FdOdexEEjo
ct6ynpXaOaExbBcIHe/0KyItX7cJtb0x0m+S3SZyRJBbxXM9I/mIkY3yaKEXJgILl2gDEj3iu1KP
vSURkPgZMTnpdpNJVDv0TSu3GcHQ4OzwT856fg9zg3yOaJswygKIwhgF8MIkvnNdW3njn5FMnLb8
GuacQEQeS3NmbVHuv4gsMFUMZMlrBx7BCyPOZVL/0CxClWZAICXdJHkjP9eG/Kk2fVv9zayPTCUL
k8Qc1deXhJRnCi3/gAJ1Y5vRB92NZWRB48wcEFRZ3G1U2lQr2QM4Ilzy2LASc9sm5cbwaX0rfyXM
dl2X7ZdPk3an5vYI6mMroHnklUmXl+FLhwanIcDNM7t1HJcnq0Kdo3lrEbY72HDroTNXlll8DaxA
aL+3HflTirA7tpVNTBeHtTgzmveJzDweFbCU6VET7c5nTK3V8xXc0tFIy5e2VNcCqR2PP0gch+Qq
fUU8xUYbjdVcjvS0xJlEwJ/cFtssvUeK2jmMadeYJNxkSyf0D5madr1lvmZZu3XJq5nGCypEaFv/
Bt3fCsK50s7bji6RGKpol/hcoSQwVcpGwNGOcbV5iBr4TQRO/2v5FyP3B9QY3aNi+FeP9ppVCO9u
n37hVq5WGHVoK5ZmYEX+bTYQrv4m9bWr0IJ5A7lmtsN9SwvQBMNTWRYiP8k0WvvTCyCnLuOBHghk
QjSC16pg+omKgg7MV/OUhvkrqdOUU6xfRrI1LBmEpO6lCQ0AMsAg6CCRdlmnNbRboto3dfLXjq3j
3EB3js9FBEEkHlBe58++BQa6z/aEyMLP1Y6VGTKWhogVZeGmalmfrMwNWHyfBNzFjCNeZJL7F6kf
zoLBZIAJ07xXpbefaAWzirlFuNEJNwB+dqzrdu0QFuNM7pMc0pUzj7vcGjc6kQtTXMOS0uhieHoA
IJDkyG+HKBc7/DdZGKNUvk0K/5QlcptIZzOI5uLG/r1Oq02FXlI69PnDYqV5N6M2dyHqXnj4BcoF
UgkKYuoa8aJPmLgrODA0PQpsuYSG5LARTQwkQ4gudxK3UYuQ9pHd5fPQ+H2hGAhM92E2/gy2TSzF
YF/A/Mb8fkwlEa6hJe/zqucMVJvjzmTGszW6Q9STHKYSCtqCSdvqf4Sdx3LkTJplnwhmcAAOsQ2t
gxHU3MAoktBaOfD0fcDq7plZzaJYZGb+yUgGAP/EveeK4BIyoWy0iZebLcloJZOEAM+E9QaRqRZw
KtUivS2/WvSQTNLWEq8BFisD6kspWwOWSbWRg76X0p+bOihs7OYDQO9GSl4OmpLEX5WldyiN58gc
yJIIGZLPcHHnNaT+BO93qjlRyu4lNyhtAn1fa9EmqMKNJ/VNQ4C8AeeaJMQrEPG7QkHTOcUuASOE
YBiRdISSl/zdCsgDc2FDhzaV5B+t9JA/a/FvbfkctN5uIFdkkZx1WS+KhIlWSPRFf0/d6N443TFI
0P4EHHh465FYhfgh+zY6613waFnoWjjPu6YlICJ1/6UxZYhgSrbIvIQpJpoNK9Z/Z1R2MMlo3dXl
uG+Qq6ymmrCTnnd5Yv/Ffs1BV9bhsriTyXcYO4NhFkmhIRWS35YpXA9y1wjTIYIcCZM0KUJDVtJ4
LxYsF8Oz4xTHbAIW5Fc/YM4YLSiQf1p0K0E/4uQ2XwLUCF1OzlJlILcaGfvmgqDZBpSRq9MvD3yC
sueH3N/HDNX2YmCjF6iZR6rKtVmVtCPNgpEUL2RM6SUi1t6W08yO7l+7di9Op/+ivSqwjwrgBSrl
6UXOs24cRYuIodDfOi949msyZ5T7CAaNlD2EW1wvSuMB1WLHX6kRmVYhr+QtdYupiGHRO/nJRba4
LMoqQh3PnB5kblAnP2jJg+VLw/hr1nz9CDtxlio6eFRCc3Y6MoSGzWM2Mv+tzWipy6xC5U3jGRoh
IfToWEDF2q7GQq/BukOSZY7RiC0/fKCRtGgk0tZCCDLAMMusbfSmRmEOeLYK/p6aX63rLydD466F
ycowYbDpgJS1FKQboMR9YLe/JeoGZiQUQJYK4gOrOGUMm1L4cOBET6E71G92+uz0GiqpEVV3xnk0
hLBenAHUnNZ3bFzdVy9INASD9bgQNdBMQcCpCYylpfpCwgFVyvXZw+nss2KyEPBwxot1pc+E3oxy
foRPHbLqWMHpX5lp8jKvks1JFys2wu/EgQZbxPFvKd+snF+DEUwPcqBTlkP8LwqD2YrRd9voxEJd
IzA1/iAdlXzkfK8cKt1xkp/6WO9Nvb7+LeIiRHblJMEGsTUS0UdjWvkKKTMdxCBeCN46ZzVJDWSN
UWlAWiXzbVX3EbckrODlpLVfBdp83/qx1RGY0HPiB9e//4KNMcg57Qi+/FDY2WcXDPdqHE/EgdAZ
MqqLSH1gUTNLHQSanagmrdGvNw3bMzLieATq8rfskncec7suVXuEG5RYPnhcvIjMZHuoksMbbJuR
ma14cjD78NuQMQ3QqZ1ykJAZKUnBwqJ00wgLgJ7kUyQtgeGJpZ6I79wInuZ53Uz7soABEn/c1j/V
IEHvIADfpyimImkeXTHejPxJV1B6icdeN4X7rfv0uqn3YGj6K7B7zMbYLpYzILuHYu10WHdwy2cL
wVrURmMw6H0LT8e5jj1W9767V30JkcCT6RIvHzvWc9xhhYxqbuySeUnFnLeNs71V+JQG46uWk3+a
KoNkKYib0i/mSoTMZeEzKkH5l+n5P4izDU24+i3sL3BP5WKQslvVZvvjWBub2VvJ+qNJ4uc0Yr/L
UucjQeyMUgBRr25qiMhCTgHH/BpTh7lse4kLNAmelgWH9OrYLDVJAeBOi8t1AtizQACCQMRbpBAf
CbmlwuyTC8zAG8unahGZ1kdAwq8qG3vZKxaLUrMI3SUNjziwpc8DAELytNQGaj1z6D7j4p+elgPJ
hwweClzBiwrvHesT3PXjochkdRxZWLgmGCBNwKDSggLUIbQ2WAIO+4MVmS1YPSxAfGa6YepCIy45
1nOTNAOjei09ijfTbzHvk7Xpp+MnKcDP7M1xD/Xf1CFqOX3V7ILpeqp6ia/+S9f/6SGseXQqsP01
4tl0UsyGNBx5YVhvKotWvSo+SUV4afEuw+7od+ZIZYHsE7zyZF47C7VW9uSAZicTXmK/qyweMSLM
eDA+FXH43kfdi2fd+oYT087eyNpAH9L3WIBlTDmVZxA+iN8ciGhjPf3gaJKZSFNts4nZcysOWsSc
nbkynnHW87Wjn9rKcJgjmtdy/l8PJdBQmVzkOOO7kI2wnn9Km/49NsNm7cU8k8cEuYfNYAaqyEPn
y9k/dRWMcJOYjqa0ktsMBQuHy+ASVdemx0khcEUEoEn1ofBWDl53bkNyHPRqL2HVa471INtgLYJ0
F2n5q6eTK287w14oHB8ACeLh02jxwvQgtVA6h8QYLGqC4Zat2a4m4QLl1UGYwE1fkIDyEWXROTdY
htT9B0/JYZ11yT33bXSOxFZJjxa2999DzzEYkGHibR2iezyIXGXo7uzKekjykRtcs95qnn3t+D24
2rvsRlJGbkTHnFWJuyO2H8NM+0rQlGnyuTcYQJji28ckMNj9xvFZx/uor5Vi4lnVbGZr/A3UEKZ6
joT+FENYNfzpjp/qRNALvhyda8SNeavLqd01nrkqdRTFWkyjmpfWbnAgqWvc7g2HuqLtHuCMDHiI
urHUOY2ZqtuRdcfV8gWb/g7Ovltixx8WQ53u89SC7IticVlF33bEZj6YumFVqvbFLpqr7hUIiuzi
TRTTax+e28y+Z1SJ+C4I/GaflCnug/Fe5dBWgTb+WIIkxCKEHxwO9hYgEJYloT2KlAUygBhGps0b
bQ+qMpOQ0qELVrqf7tsi6lBQ+ayV6oueieeo6d7m/6fCfdGqjpkS0zNpP9pesek68YJdi+TI8EuZ
/Ueex8jqzGRDKAhyH5KqjZgk3GI4eVn6q3Hu11nBI8/vViqnxfj7NwQZVs2ivQWIKdNmYVjqPPSc
Uf78c6ZJegzqORuov7oD8fBmvB8DReeRfUG6XejKfPANtK9tu65DKpVEkCGTFe5E+hYdY8XZyZCs
iIYnLSu+Td5ZvPXS94HaJhjKObQeLSiGpklULAwj6hFJfKqdd4dWn2NtCtC6Bg2Oqe/c6ha1UJrN
TP/HAuLg1flOQ3rjBvHdjqpv6g3GSNPvfJM3FF6p/mbWFEhjj2s6j+iu0q+hD86DK777OEpWRVuh
n+roExEKVM1W0XJROA1rKDQMrLP2WnK9RVX+JTpKLj+9wYnZdC3DLDGdSF9gklEci/otmogXwQCF
zgZOfEUqq9ZY3/Nr1HPjx4t8SMTxHqLQt2OY2J9oRpRRk4+VCawyRGxmZrcSJPR2WUCcUBkifqV2
5UGc/Ljg5iVMCN4uy1dvjWUfeEMvuG73Zh/ky6iD4d8NatOb+opbfIui+zBNAD2CeSxnNWJR5iZs
1YB5U8IbH6Y0xIH10VhEZZfYZXqjA2rneGc5X9KwB6nUDRTiyVm5Lmtm8LPEaW9zDROCORCt1EpJ
7yavKql/BW4yXLXGm6HYncEQ29aOuWk00iAiywRsyG+hXmAQmHekj6S/SmJ6EPiDoRqTzuRWI8BW
TwEPd4894ll2dCfDVicj9vHzmnP+D7PjXofu2la8P6nhkyFGHnjKjL3HXVN2aN+0HMIJOURs3F0d
rLoNNkXNsJTSPfkkjq0SnfFaOWBzaCllCyQ+DqhawPtk1g+gsuoOHaJR0ruoUVuNPS2HGvyv2lLZ
mllAJOyccD9LLZUEFUzSLdqGaoJtjs9ladFjL0VA3n1AMOM+2dPgeGuvJN7aLI65bEB0QH5tkgcZ
1p+E0BExi4pvFXzgIrdIPpaLWpMICAZ0D4OJXzPTwa1QorhO+hVk2q3oeBTlTJmRtGVlazG2vjpR
2a/axoLJOi2Zy9nAzqJL5sYPQwe5KZYEIqXWU5K6+raLBnfT6NOM1qC9GlX/3DmAqodCEErCivlo
zi4Iqdn7osiIVcngzAYZiRZTKbdhxWHiCNgDRNVsSuZ9Sy/bY22gQUp1hv6sA5EfttFWIiTW9a44
NtXHmMzOhJ76wCv5ThrxDqqJjoEio5lH9sDo5GMq9K/eI26o0/gzgsjpfDDWVUtRZ4XOzRU+yFjS
9ZZJPLuxFdAGiNDsolCXz0BIw46WmR38i1mwLtwCx3XAXA8g5kV6LLNNthwefzaxm09f0bhVCG0p
sTLf+SfcN1b8vLgX+DDaUtf7aKll1jYz8wZvJXmAjpV92I3/gg4XC28wbSMa9O0IUJpRgovKrSRP
qwmvpof+oGvprIg+uUDg18s7kyuSmprxXws5HTfK/A3I1svIfulLd1ikojrJijxfREa/aN0OVZ7v
oqQyFzBzYd2BjIcLuh4VEYodoJCFUUa/OkDtoMqfzVEeqLbpxa2qWPvTJfYNbdtq46EpdIRbyfgS
QF1ZqOTQdxQ+eUjTRWj2HV0psjZcZhUXIoih4RnyPI1t0VO2zIAF6mq8jfY2MZJ9YNB4aRIeqaIV
zfHkhNBcQlapiMNnzm1Odk+B66jP/Z1nGajw09cBwT7eEfFqsz+24Bt4sOhX5ghohqCGOSwKlYul
6FKsjkRdn6aoGVYSL4Cj7H1e+iemQmeBTrucnGD5AHy44ZxKPlt/PBh6eLTNcJPp7PPN5lbgafNN
91TN1h++uejnKQJzN9nNclcbYrArGSrpdbuxORHNhEdlpQ6wtLX+GvYN4QtJ9lCgQGNNclCDU6MF
w9YTJmIVC/sNW/2XG7W/lIfvXhR/4SdYSkyKQObHRcR6rCeqq8/1H4d/G9j19NB1iP1yosvMhlGb
buAxmhPcnQ6qjcT0OSD/gAzwUKE6XbYwzBGcrf5+NxLim6FatcB4GbRswOqABXs2Y4+bwF7ZsLUm
fTjYQYQbC0HmNB9OuRPwWBLPaEe/9GJG70fm3q7jTzfQYwZw7ynB88Q+nHxtWuta/YSgbGtRJ/aK
cDPTXE3J9Bon3atF+lhE94iXld6cdhsds3qsU+y9uSL/TsSHjCEit8Hw4QTh1sc1YFgMlYhXIKMs
tBYuW/pln4U4jPAZLWgbvACzrv2Y5TCBpbPCE6ovmgp3csGtIpr60ZhIkOkm4EQusZWpGh6aZgto
kpR2h/CQPnlMckLhDMSJ2vwDHEwU7Zy/MApyHr3RZzpBAG/QdOK0jG9Tnt7a1njxrWnmsD5MAl5/
Z5zKROcCNshqZ1BEEwDSeuCvFHr7MtrfRt95i7p1npoyRJCTsm+xPA1KhXn0ued84IKEfJ26pjv1
eXSFGsyxGoznVq30Jn2E3EeEmp3em6E7VK1/ZFiEcuHFS0LKA7w2MnJe5PBRToRW2MVRs6qnkvwy
I8DCXXYbbQClKgboTY7Tf1pm9wHbh94vZhRTa956BKK90NxoYtvYPjS6YlFOUQvXw5m3aaRAEwRD
rZC3IT7edBX21XWyDILsYv2lRkfrwWvF4tZCGqE6jnyKWHWeqH0X2oeVUugVeEsYkS/SUCHt5862
S/LTXOW/xy7AQnEzh5Qjd/JI/ANUsHDfc4tZfBxBwQoIDaHbmQnuJv2UL6toIdHHsttjOtf497jg
MZ2rUwUr41B5zg2rzq+oynPrjt/gaPB5O09xw3qOdQ7q2M7cOSE6a2uMI0wqzieELZJbCOVt53dT
ChOuQkW0bJOwU+EBQBIoLU9RD7h4nPIJd/ZH1wWkD0QocXwofYDlpnXsryGjumsMnv4CRtCuKQkl
ogTfCNfdFmN4NEwmSlNLj5ShUq1OKbd/DKJqAQRPrcBRMAPZuIF/UZp2GJyE2bMj3uoCD7TBajL8
SJrmShmcELVNjZRG7sEYWOFxcnM02ltDZs92jC5wiEnZwkmclQ+veQ6Q2xIl3riSZKbcoQ8LcCh6
bf+W6Fa9NlpCCOK6yjbBOH2geH7KcvJl3d74zlxWiCBRedcB4suhoKhw7W1fAmsarHBd+PULIBh0
bbj2jjmWENS72p77bjvlFfdAQNxkz9GFCYz58DQn29nf2FTXFmMv4eU72L6kP+tIA8bPymVIS5rl
op8ttK1ZPpjRtAJIjSYhNJ5jK6JsSYI3hlWf3LCkIFrVGq8vuRXavjBJSrRE/9rZcbxTIRxx2yYP
yHeOweDW7AMR6bc9SxZBjviQME7Esk7qsYmPOzfeJ999rayTHbKRFl3K1KPSHt0uxWgXUz6Uh2Yc
H9wyDReeB5qvD28Y9uYJsv801RtvEr+yHHBcSN61bCq3tVYfnc59NfJr0HAJDQXTp1rn3kDpcih6
95w6LrkTuQnSEJ1JVvGI0GTPMy5i6WumZw2S+Fjk6wlSEr1rc3NGbNeSY8hZQZmHl2Y628F9ToME
hqaLrKIt9U8DQVOUlHMA0/Bbdc7KnTFKgT48u0Z3HoZm6fR8F+kF6UI4erIw7BNPVcZetdkvbBeP
Sy2qN5wn1P1Gf+sz0vcKhAilH7yqLr17RnREjHWcYqqukGRyYRDsU0PlWjpcM0hGGTIG57E0aCJj
RiiZkX73xGuwV/H4x1/sAC0mMACjHR+JKnOWXnWpy/A2uCDZ7ealwuu1xDTFdV0kiGtsxphe+wG7
5kMb1xXy5wVeKnsgkUaveTC2jo7vz0Hv/RKTeOMRA00VfgriZDeR774kKAU/KWApQ2NSjr+IlD8N
LZvuU1f8/TUifR0T8YQrgZrdLs5TYPx27CyW4Zh9MNsAxDRcxhp4vCjx2ERD9eK75hFVnp3j0jWU
4KeQibsTCESvDDyGhOA9JK1Q1Wa/T0s0ks1hPuPR2Xk6xFrjI4+WfYKpIBUa8jziHYrgNSwa8uwJ
vk4H/E7VKwvB61hrX2je6EpQJXmvPc700PPuyKw+h8b5LtETTZ71E7xHBs20NjJ3q8ggHUwDYp7a
2n3yJtCegmPkOnCMOZ+q+Yo44BGMR0c7Hdw1OnF/Ca/J2GVaEVNJIVsJVnH8mlRcmZHhPQV2SUnV
bmXD+VoarJ6E1f30uftSEXmHsNLQqSXtTdqjB02wZ3RN8+Wxptc6a9VY1a3r1T8WImcdQAwgn50m
SCFACMhyutqRjnGPE4IktbkJsEbnqFcUkB24Ybxs6s5CTaMLwyWGZqdC4JLKJF3axXtO9a+8irN1
xA2ubfMQp4prN/wc4opDRiu3qaJjDpkjWa17blJ9i9mWdBjPSteF6KIDwPbTQEe1I/nk0a5IekVt
niEJgk81RJzWLkE4Rm80i0pnPIjAcMVrv+d5gVKwLu9mWlzI2mCNDGgn7p2CREhtxRi2WYkkr5f+
l+egzIpLgMiASUOK4OJM6BBwCnK0EbbYlyLhqcJVXFKE5XhMxzrcTMVJeuWHKgcshSTZLiZR7JmP
sq91oeF6bIazpjbWY8JDNWmDH7tDn+3D5gOX/tBVNv1mgLYQ7z1raeliimso49PkrmsuwI3KnK3y
2kLducZ4WBh0MNx30bJJ24++54gtEg4mw6KcLcjbYT3kfFWOdY5seakr/pmBZldbo9e/MU7PT5me
4OwAAgmw3VxFq7ZnogjYjAJRkEsYRS8S7CNbZQKgm5TrTUOPTWC2TWi6t8v04R9PfogawU0ID9RQ
xs6CdjEgxO4QaOy0AyZeuGjiieZrmLj5ARChAe7Ema3MjocEETkY1AK21+hsSkphv7qqvNE2xDuR
wABzcKM3dnNuYQcvOqRUGwFfv4jcYKXaLlllCoJZUF2GzHtrIxGu0IQ3kfTWQs6BooE7EVKU4dEh
cKQxl6RBIQMR4VPkkWsb5/oql/zUfU1HhZMQIJC4wmNUrnzUB1NDEFS79nLYCxRbGgQPh3kiUy9U
P/VTSsd/5HDZhDJ9JGWt3Qp9tu1MnXZrpA+7TpDmILBqWeWTyUDrGFXkY0+5ka6TqsEFF9vDrnO4
FiKnqOn6rK+kH/q1a1olzWASrq2Q1bTuxycWf4Si3SjgyZEL5E+dT0D7+wB/SCjuRmiNu7bhNsCY
AtW465DDWyUKOzLUbc0NIMrV11yUbIcHpgs+xR2ruUPpZgQbmjgxRm+EmTb3dv54tXLWyzFLnQP1
QLmWLXhhAxGak0VPvcUAAxk8odJ1SEhbGziLTPSsVgWoMsLCKa0WCgrPwmna/BWpIsmgEZSoPrQQ
/rUh2pdxWg/hu0JqfkgEwF/q7WXslMHa90j8RX/NFCNJ6Tg88zM0C+KTrPE9SgvyuF1XrUN9xNoy
FkdbW7WiDrd52nEJB9Jfg+iL4WKF6TMOOTYcZhJsUcR3J+WCqECa6JN1VMJQAuhBH9Fi7GFBWz/Y
mSR6TRjmtsLivNcaiK8Vy8Jnt5o2vWNctCnNfnkybeDqWJ+xqiHl5tVw9vPkO6o7Rkchf9owCgba
BhFFrFvN/3yJ3CfDFwRhEDjVORNack+rByuox7egct88871RvxUQ0tN/iKZJ9YZfX8Pn+2QJHa04
p/Gpr8JsD/eVkXJSuETstdHRYtyK5CCChu0X1YvhZLeANOZlzd+1FGX13ymHCOfTPfGntxz77QJ5
uP3M6qhcw8ci2qJlD2RXkkuhmA45vN5TT47Dg4EPGdhU8qbH0wdxo/bJiVPkhKlQSxy/5unvwxQ7
MVLZgnhlizDedOlAX0FnVk2vzUSfOJD3+KQxbrArt/v0HlBm19/NXDBKv8X2606k9DgJmK7B/zc4
4urjm7h1g0dCWD5eah/sVd68UZAh0O9t41mrHX/392ViGtUWdC/Pw26y9rrgkDFMAO1U6q2ziWVT
7UY7FYxH5VkfE2Kw7FKdez+Nl8TWlqecSHNyK7w9qiF0q9hb3tvk6MF0dOa2gF11vJCW7p4KF/yn
w3HAyJAqfBBkzsYwdRayMvsj2mPJ0y1/byrQNQBJiEycrJtnSe0c5JjgCqWSs2iGGcYYCHYOrn72
ChJDJtN/C30oKEmS6qsy7knCjeiRm9ANnkpfPVZTk3+OOkL53sWUZNTFdNGhUR+Ymvbsv0L3iFsC
wSsB1eSATSB/NefBirPqRtbyk7BtqAUdpzUeBsHBVat4LSFzbgoD2Y3SQqR2CnZIYTCGIF6Seo84
GURVxTX2YpKstRjymcuI3Ksy79rN/EJWJthXC5RNXut4WxBi98JqG/RyLorMUlWrpDbRmSFfX+Mc
KFiIqwTCf2B9d1qRXUzDTy/D/34WZI23p+j4z6+bZjrtc5tHpFOo9JhmWLpNPW1eB2aaiWjjH4/t
cN8ukRW4xwQkzJrH+gyXqbvdZCMvAYOb3gvED+uhamFz+1MEfCMk6tvutqNNQnsMlmaMQ7Wn9eFu
ZDDAyY+IbeaNDsB0nkXIsaZYk2eh8er6CEojttd0n9GybrL2AdNKueeu1xHDPFV+WzxYTcnAaeYE
B/GTChyH7xQBNy74x5RecdNrYKOWVGhNi5I/06CLAEm71uiizlnLlNZTzFot02efPfiHdDZGqegS
Jw2/X4TA4rsoXfpKjRuHzJXLAEIm0OJDzEFD+uRnFSoA3a2MnnymhBYSFLZVQ77yuwmBsXqVouCZ
bit/40FbYl4k8isE8HVY692cYeWc8QBHS6Jz8LklGWxXGBAVAyA+TWz7XxikRxyI484xs+HFVVCp
ytEaQR5Pw4uU2jtoWBh3Yx/toZTVBOjZzfNYjDNhrn31BkGMFKLmrZv42SsCSjuxkDPqylqaspaL
KobNklgeDhPD25WeeZOz3cVIi3wb9HQfjdePy5plBJaEEUbGEKxjfunYNyAO4xF+Y9xr48nx2eII
0oTZCQUHo2K9PqTtvjWrePP39iTqOzNV+GBE2UNT+M3FSDXiDQJbfzR5aKy0OikewuEcOEjSQKBV
+D7gOY0UpTs294ROjVaZbwfNQCquXjyMT495xxolwJtMahuTFEdL1IoBPqbBwb82Kuk3fq556O9c
0A1D2qy7QKK76rTsZtTDUaF4ph3J2Qn6ztniOFLRcwA/7j6iVQKrbHxSF2nPIuL1OaLex7qubZWV
urw9tDP++FER7itjwYb8fwygus1lJl332ISzN7M0HnUHOcvUNDsAT3hHO5swIIb0e9NDeYh2TIz+
gO8XvZEHRHo3BtOzh+d8q9vKOTI36Dd1Qv1dYstIXdNbSnInJquJzraVv/l9Yj7KMcFipuF09T2D
KDS3zE9KbaYyXMseAG97NZ5pC5v0NNmm2gakox5y1/JwoectJIZBPUifTCEip2D10SIjilyR3caz
ZW5jawRZtwHzBvKPMWdDla+MoEJAihQoVJxr0jPWUmfU4LOlRlIzFpekMh7R1yfbP9NTmaPWsTxm
VrPft2+d5hqC4ioMMjlnM1NojvW2JxgDoy2ZzUPJKrOdHJT4FpdAkRLq4JGyKPEzs1W1H2ay58YW
PT/clhmA5zGD0sww5ugpD4Y9yRNcFYfmumIXPbuR7C655kXs7NTIRHwizJuIhHoPha8GQlozwECJ
rO8ce56mZaiF+qqX7LRJNx9mxoJBM7a0HeEd/r5ExbSv4U3epCzVycmq/pzrRXhiALlE5OkHevs6
9nI8B2U1/9R8/YQ9J91URoH6wSUTzGiRwGg5yxtrDAccxbzDOH37bRp2/RGXxBqoT/hSFBBksgBm
DoGdwYuhtF8uRF7oLJMIgnQ4geXSNyOzvZuP5BG80ShemqLbV+Sw+QoFd506yaOKroNegPxOHeSZ
TDGrU2b3+RYSKF1DAwYOxD4ET7CId+GnwZnd9WMTcFkZiRpPzFSGfUqhg1jRZI4x86ZoeDauNHkS
DWBeJ8sMNl6XJssWJS+45i570TsSnsOh3Zg1SW+pqNUBa7i2YWN99WdTF6M6c8O69PePsdRVza5m
EKXLMHl1SXXQ1DSenWLVCS3AF6LCDQ+3U1TaYKcrxeujSyo6/xnMvHOHVyzLwHscdI6wzCiNO0Fk
1xIYHUcU0+yugErmehud1JFVr2O7rBquibgAnFe3n0btFFfNbHdTyI+rn74CHaSg7eLL70fT3kdd
sK3nmzwc3YgBW+PsLIjBD5m7B/h6HNlTXSq4ubSimnUAJ3ZPS+ohbaC1lD3jcCLfhqfcM0EnRZ9T
ozevCCrReXYA2DIHp09hoxSL1LHAdozgJW23fctIwVIb/l3m+Y9Ng4/Y59hFiZ87Fr47EYXnv88i
izePMYcdl9Fza0X5UWcYskJSkn1Q/78yUDqNbPra0YLDJysEbz2TWh61QQLZYOFqU3JQUDweu5yM
Z9tJGcqit25z6K0Mbi5VWtccD6MH6wbyc6Cs9tKVrnFRFkhv35uNauQUPIY81KeuZgMhwVG1DGkX
NpEid7sZcazkHQihJutgiguMELGffZJhccr8z4FJd+G10EucICfFZ1bHRCFK3OEYa5JvQJfrzh+Q
/qZQInobAwhfghUhTmWaCDnFBnVw0uLzP8/T+aHaBoXa5zyRF1UE703ijlx3jms/4t6AEmFGL5nU
JMsJc2exxFvZoxUcRi+OgR+6l85MilNRtIhNEKIwpa0A68xSFq/45yee3JpT767cvgGiKoiRibLq
KWdaD+nfpPSFaoA8eEhOfx+E5WPeHl0WyXben0qfjHu48uJ9KtlZ1Z0wL6JEHoWr5n3spP4+IqNb
Omh407qE6xv/HYix3A4I+x7S0CFbyB2aN/CCL9EYx5+WG27tOtnOiqe7C8+A5Bxk4VBfH/++mmZ3
pIqKp7+vYFADjW+ey5pEv7puKlrpPGNPWbJtDPPqqYtzHsYOfrGQmczNaW2WhDNiSvPmmilIxTkj
anBDBUV8tZO5aLPKY2/1xnPNdNlickq0qz2dhzjRz1VqE29pYsFirJSwzE+TJxnqD13kWv8I+FnR
yGL+vHm2Nn7GHeNVxjobRDf4cSvls5eta34I84ccScRRIdzHUlUjDzfq499n4C4pEiIFvJZfJw6k
MN9tqHa/KPc0y/jFvPPNAtR/4NjyDz5Zw+dctK8A9PSZFOWf1RC2LHYLuQaLRqhwVzv7aWiexvkr
8lkBallNv9Vn1BIR7T+MAYsXaYyzUyK0d7ETJa9pCcoI0El1sdrwGcglzacGsV1plvPmjskzZTV2
LmQpkaVrt1HoLA1iNIuZZ/Ey2Af4ENYyrfGPbph293Dov+Qsao6sWqJlTPTj34dk/kyzZokQ0um1
6bUwlydWFY7RyJ3MdfO5TrVoNU663P3x9rW4jFcZAvddGhPLNKpq70PcZHPocQNlmdzhExGnvwZC
tOyXkrIq4P9Ptc0x7aSLdtTjk9lLdR/Bh+gtjsYmA0ulR+0tSdtkF7txvNV9geRQkfEtEYmOEDtu
biRfB5aBC6Gk9a7GdEX4JdQTvxCHyjD7FZlG8l2JHEHa0N3EKOSl5zpgpeH288Ct22DmCK5eMwbn
2O6XOrvA69+HzKX/t2OPkWev/Uscj1iwXHQ3qHXVqnXFlSvwRKE6XvQqYbpHgsyXzqJbT5nTJQn0
x7/SNG8d4A9ErmjkWEpNNw7oSLKZ/s+kPxvfna7+/6SJSCL9/p9IB8Rjjq0LEh2k5KMz5w39X3lC
9pD3aZfU1Ky+aMlqzfoHb74MOtXeez1t71rnd1stcvdBanzAZ985TdrvozxPjqzTb+nc6EVBKFiI
8bb9ny8LEsJp4MufvDyQHW19lkPlraQ92kerTrxr5rL7hFss9ypnu996ZYIRJEjOf5/pnUfxHUlu
UbPqD9oU017k8cmj97tTYH7XHKrbqOi8FYQLIIaie/LR1wO/yt0H34EpFkJZXGbac4KeMuPpreUN
OaKudWzbyHzu0aCtDbZ5gifEOY/L/+LszHbkNrYu/S59T4BkBIPkRd9UznNmTarSDSHLNud55tP3
x/SPbqvKUAENx0lIPoKVlUkGd+y91rfEMhkiZ/n7zIyPiR5SSGHYhqTalFA/9DmU71+fbl9NXhBZ
wAygDTpbS7Z71zX+piGgYfvA0fj7v838GA7FX2cLnahB6mPlOPqHcKgW6zAHCGLQMvwkP+HXP1hO
3PzMSyxMIeT7x7F3g00gm+9FgwDZEjAvx25VlYX/jamE71wnxrr7ojTELpTJzyJO0Cj4ibuLLBJ2
TLe0bsU0xHOl8UWwlfqYTyiFbTuWraDAmMLW1YeUrT5Ke5vRQLdwG+PY8+HsOTkHRLFdKYrnoHWX
gFMGMYbQ1nx2Aqpr8W3M8/Y0MsObIh5y6SCrRQq5AEdBpa2lsowVp3IPkct1THTr3VNluSwINFqV
SYALTnbxToLk84Mh3NhB+bdeMwuxEAkv+kYzF6lHjLVR8+zJlZxoJJBIFpX1QZsKl3i72kWRJY7S
tL1XJapVkqt1mNL7FTRoVlSRRAx7PQ1XfJZtOdfJBRTnAssrZwTdWqe17jE2iU7SsNYmYbKn0ByL
dR/Bea1y/Jq6mxCWUHYY8w2s87+/WlBmf7r3aSEzEXcsKXTd+BioGRugjgyB0UMo4yx4ofXku7RK
2nA94NLDmUqJ2sLCu5hA4rZ6M1KfYE1KM6dGCZgt6TyVjzZpWhuvKJk1JowGu5IzaV2y8RXD2F0b
0OaoQRBc+sn0rbKj6SEjRmDZZgxYwOaqPaVtc6LT5jz7RkSHGTWpAjiMeTq/tE2T7ayqCjcoC92X
ui6ewFW1PxP0kybNsfhcT5Hxhgo6xHBZJn+YiOhM0CqdNXcRvFo7jSNtBicwD3WXMqueA/JcnGYr
A+7wFQvgxWx88UDbhWN17emPkWEZlwHNRVEtA6eGNZjrB8DLkFxNX9s7U6HtOzH6UHFoJ/a9w+hL
c9y90lp9l/Zhj5sgnQdk5HWtwlpMS4gP1SPeu2o5YZAQnm6AMk+bc9KYqGBCA1UDptYkv5p6fQyc
sHgxWs94bCri1rn4d51AL4Tp4sLMLnwRpVbuTDNI6ODt6ecMGzJzqH8C0W8hhchV7zOecDW94LmP
CdBnz3gKxYCUQg8k2QP8CnlSe+FJ7DxwiNhqjpMdwKk1h99fYfJjVJVUQkjDUGx8umvJe1Lgv7a/
QgijRXAOQTrVn2ETG/cD36qG68UBA8du21dbAQgXYyCBhzFI24eGI9oqaktv0QrfPueadQph1oVj
+uZPCMEdwsZ7WAdkBYV2uh2wrx/HRlvCzGEOQTBM1ujeZSCZJNVle9TCb8Lw3CsOe9GWLh+YPlvl
IWkFMjS/1xHACnsPFedNs6B5d45L8wVSPONjP1j9/vOw5j0sT0Y/z3Z//u//ZZt8HnNILhGHOuB1
R/+QfqqT1wN9GLWiWwIB9aU77rW+w6MkbW3R+/2bayBT8YK2x7IK3k6gJTwjlT0o2M1Hm496Wxpt
T9+8+xYk/ojGTpdnJLzRUifACgyh+VeDfwASJWCMYWkFfM1WPRbPndrrQr1i6NCwzPPkCXXjJVrS
yjTWYMA0UK9XbwKrFCXFLdK52TUDt1oZ2MkPTIpQpWLiFcrYfvTDd4xyaue5bogl14jOsQz2gy6z
vyOjdZYaI68vQnTve//Hz00Ik71Kd20+tg9FCgfVyPC8OMeCwkye/anGwezn38t6TsCajwBWn3q7
xNAPJvv8iYPWPv/RA3gnW55+wkJBLaEP6WQv3LB/5dF7RBFrBtYrcgpz0XfrrM2gKDSG80DPFE+s
7bmLwnbMpUNa0F71OGlqfZz4wCwP8Qi2Zrd9t6oaHXZObtPYkWVm8AYppL+Hao6iwDiWhBwlqoZt
DuTRajQ6bPwdYCqPzgHTOZFu3NA1N57hzEMo9UceifZomMlSSCaCuq6yV44cVy02iqsnDNhq2RHj
UP3YduG54Oi++P31aXzM96JOYZs3DVdHWQXgZC4W/3W/xggdddn7xULqYXccOjvcVTF+6SZ2D1kZ
Yp+TQcrsGrQoIN5D7o/9sW3sH0kewXIP7epmJFW48PKYeSN2CcjdvdqiHv4y5/G/3ikBaXPBCiSW
4urXd8qMgHEHVlFcAsEA/CagLRUsUjcynj27+NEzGzm2ZWSv6G2IFW7cXUUMzcWd9CeVqXaV911C
Oyf6jvGUaU6bMikuPfFF+fepuObzdEyT/c8Rli7VHFb5r8/TS7GqeU2dk14PUkm3CAWKbZNtqiZL
M8AJsShSfFxffItzlffr3UKnzTId6k3+Z5gfdpkia2Q1wsvg7yo33pQHnEtpfkBCaSXhOTBk5drs
kgIWCyC4bBrNnRysd2hW4F5rzaR3gWnzizf1eeuTMK1c1+IdSd2WH8q7LsqryhwBa0Sq2bV22Z5i
oPk7n+bQaiRWZBsY7bArkqhB/ip3/di+fPEOPhXHiu3XVYZlmcJxiHT99ctoGh1GJv3JRRJheXQh
X2Nr8yB68FdJJFWbXFq0PuNuRwOFx2YwfOO8ue0UcS+ki4kvbjZr/ho+fE0u14XuKNt2Dcf+cLM5
LYoYMwnJUwnaU6C6cpPFbYRPK7HfkwowPlKYnZ6F6Yk26DPsQuMbGFjo5ZG0TrE22XtArt9U2iU7
zjAGrYg4WCtSZRTD8gNshoB5ngsB2KqNdtUYoXcdulfDCvqYs7YQOwo+WHcMQi3vsbEy7W+nPDW1
DF6Jb3ubzAF8xZxgwwFMg6kcJcehb9+KucV5f3FtsC+pski5hmf4WDm1u4qm4JrQOTgLYrQeMn0I
3yaB5FGr2/5wb7nfX7Sw+Us6qbftRe0fv/ieP990yqCk4TnLcYhT0IfL34pFiLMJoYKf9dmcNbkS
g6hfHURBO4Du0xIHdvdgloV7zEk798YhfTLnsbITZDRJ3jhDBNIrAbk5xslp4z9+//7E59tTGcox
HZhbwrF5rP16HWpZAclq4khQ4i44OXZ+m/S6XQVDCT92aBlINJm/rELnT7pW7dqZg737ukIiMgcP
DYXVrVRLbeKknXfJ/dl0T/l+f4FGjeJ31PPt/bdN/hqCTBQm8n2iu/1H33mvUsHzaIA+B3vN3YUF
nbpUTuHZ1u0DxYlzpnv4xaVufDoGKyVMwyEg1eCY53ysAxXHJZ0+RMgwK92zQUQX5ZXuqYfkHF1H
fFlbz89JNq+9MzSsHTFK9UHMf2wwph8YeN+wtHCmHZLbF9/F5wKViky3lUItKXHyf8hSBcEAtQD3
+aJlmnDStNoFmo4OWZBuw91prrRADkduyWnnArRalrQ8m+xdT2EFEV5SHINpnI5tr4szapoMKGYo
F5Vy5AmUkXWax/Z0wmxvnVHpp1kH1GgavkdtN60UFlDaKKH1ONQ21lWgxEtwILBjbLK/GiZuv/9Z
/+PhrixLUEEJS5AZ9zFdtKykrJmyhAvbVAsi8GhUNya6NNPWLsi810NbuY9BCe0TneNhCLQAoMxb
nIplGxb1kZg1ce6HBm9EitAFAQvprEboXH7/Ns3PX4lt0gOgGLN5t1R7v94eaYBgiatyjo/HSELt
QD1ejc3r5DGnSsnT8MfcvDFgMW5JlHLwz+Olzab0UMXeE8URPaI8h+LvxBY9LRg3cpx2LSRa0Ma8
WBzIaOJK1Bsu8Su/f/P3aPNf93RuaE47gn2dal9+2Hu0UCMIvB4Rv9O1BjWLJLxth+fGteURg9Of
GI7AuyBoTCqi8zjxG6csLAnpjnB1/v69iM83HQcC5rs87aTOM/3jBxnL2DVkA7ypOqVIpR/yxB1f
ex/9g2tZPZBvLI5anuxrx0gune/YB7itr7rn0mONQvMYl451c1sDiIjt/wkwR9uprJrzpoNpZRoJ
MLmyPd7z5vSJeyg31TsM22PacaAL7C58S1qdjDsBRSQureGYpuodiKx9aosK5iw6wbVODuLaT2pG
RP8fPz5PVq55Z7Yw6B9qL3xncVJWabKoTOevabLsE1HF3pYDswHdRWrwEN1iXQGAuLm5KUkWHbpv
hmKq4rVWuMmLgIl+VcxJ4Ogpu8B50qyRgbz1TpxTcoppjSxqLQQpNf+2D3N7H8aifVQG8sZJT+1j
6ljVtkpQQ/q1Wdgr2OsrjvaBNH7YZF70o36UaMlzxLryi06g/bk+pjSeT5v3cp6y59e7aOTtBDDh
s4XXAo6ciktc2v4bNqrkKFIQ+g5Pt41nQcriqxsWZpG/gWFqTvqUozGpExKuAvIUmiEK39yuRg9k
Jadgbpclo4uHAFS3pWFTjAmCxAoSbvlhh4NsvAkmYti+9Dlisbog4sxcsMmuSCEB4O8JE3WsT7RW
ari3DCfC0rIL+1xrfrEnPMMHG9XqTzLFlQu8dVj7vcWm2zjZ2ZcNPQ5QATrpG1rti1f8Te9EjT93
wiMxBp/aQ5nXNdpIo7qFdlFsHdR2fVvP7rf6WeixvYshm63NNrb2I8QEOw/EeyE8tVFxS3bLmKac
xQKGkUwGV1EQ1zsrnTG4KyLrpxUfYADmw+1wsfTq1Q2dDvqDMT0ZWiGXePnV5veX8H9thQrONSW8
IWi6y7mS+NfxoR1jAhhNHdYuEZVW4alb1lV/6hmGvgzBzSa2rulkFps6GmJsoUQYyMG8QVITLw4D
ujar9lhWvccBdj6EZveaEFR0yB3kej0OrPvvaDhOD79/3/9R4dh4Q10Hh6ww7U+VLVhNzPgtVEQB
+LjChyCGctGOtb+K9QIsI1/FNgNcuTNyaxcEUB7qmmlODYx2oWvKPcy/tefvMe68vzynR8rRjCR6
VSYZ55j9FtHYImgyyWPo9MbeeAKfGKMMaj6u9gYz68HwnfjKDLifI2YH7AHmdxEmE1OK2tpXEufK
739o61MzdS7jdanzdDU58t372//6shgdjakMwXy6OuHYPeyGQ0gi8EM3+u2qJipwx/gsOjkerROn
D25DJ7HoVvYjkx19eY+YKebEU0g9Iex4eOrEpUYLpye1OeTMdshcNAp5g615Ae45XCk9j0+ThYWz
wador8y4inb9YPwhA7Omf+TXRCgtoACQ9x5s6yFlBAIOb8+1XO7KritRmtr1Zhw98hYq3aQigaDj
BlSUSg+I6nK6m2stClIR30S3RSajf9PoJdFtw7+FqLP94nq/Px0/PD0dE5alIy2T+lh8OBFZXQ2x
xsmyhYpCwROEZAXdSOHmBnVwDTOahj2tAKDtPfwdLW6fEP1E5MB32ePUTubD6Bfj1tW68Nab2JYM
1MGcTWKsc1Vk0wQif2E9kru8lnmfH0wzRirQddGLU1XRWnfc6dB1QEnc0sgN+GVGsM59hs/3YwxG
TnfVe5kJK9h1loaHwfveXq5KmW9RS/64/66PTJeAU69cpPacuVHpxpaAB/xbc+PIh8r11c32H/WS
a9Nfla4SQGnND5tE5KJzZCYOwYDgHTS5L23e4MwwESfcf5vlxdYK/fZauj27uuZYKw187k4VqVop
WvHbrAPXlsDZ/45NWVY63uwc+EeyS+xenX0r7i/+dKBjDJmACTy93Pzah6OPl6Ra5RGgNAT+w86f
yG2JdBuJj/jihzQ+n90pzk2H6ZBlS0d+PNN1nlJZEQv0HYWcNkGc9DsVqrfRyt+5OP65P2w5PoZ5
NywlsKCDr7xh79kQaPBzT1/U0p8HbQoGtIuZgUoVW+DHhuSg5WXI/sQZQEs2VFP5kxEF4UVO2OPr
AKFVJKqtHEb9EKTle2GJU8eu8Ka1w9Gb2re2HY+VGiRPZVcura4kstWUCB5oHDK2HMnPJfC87v+C
KOR8/2Kjmi+IX+8yx1AUBnyQluLY86FGVQTZ4Zkc8di3MLtRZjlrwPCPY9kDxg2S4DySnHzOSGz+
58Xyqx7saVEuBrBQOBOINg1AKtgXU4jqGz9pty8RhcE04rehsDAbTi6gyEPjS+D7xHSvVZTZzxN4
2AI43pOekHIzeFp5VprxXnmN9dgQKPNQulVycW8WUuRvVPL5WpmmgYNlapZ1w+2OqJm0Vj/Fy+I+
k0HQn8M8GzeJ9q1MunznQ3lfxKJW1FZFuygypwEpqqlbTKquHzaE0zNu/2LTUp/LbIZo9vxpcj3Y
uEF/fUgPlqqKAdkYumCQwyA4ZrSptqf/oV0lGIuVHthyEWUSKHuFQ4ptrT7cs0pqSKEbb8ST29oS
J6heBtsxAvU+NyO0qQmvYromGjhpzehC9iL1P7mYYaLSY2p1BzKx6n+iMpENU2ppJA3m1NKH//cy
iqwnBvTWMgp4EGnavzcRk7rSxpPS9KHz0kScRbHwvNshlCYy5n4waqH/ILrksezBTJO/gbEd0VAE
ku8AU7xcJMiQNppwAWJ1vksf2DkN6Paj2G5WetWKVWw6WK6LIFtzjDRPkL7ZFaje6pCp4lg+TeBn
ibwF5vDFTiH+Y6dgkGwqxFOCTt/HEYujZR5aDrZDZzZVjiLCodaa3VmEQ7fq7NG8oT2CRLBqFa45
UDBF25cHrSDkQePrAtVkTFtvxG0yxcCRm57oNNtYmXIAxUm+LJ5jVz/y96bLoCrqdT6awc2GEmJV
U3SpTbZClM3+U+8qKJKoouvchhkxQUUFk/pVr+tzD3HuIVn841hskB8rxLghDDHF14Di2E1uyqn/
iFLHfi9n/UgQu/Y+LcLZ7RnvuMwgWyL13ldOW+9t8TDULRpr0Qak47T26ve7jPr8WOIp7vLmeCpB
TbU+HEDo28MxIndqUfbRJuhwetWNNjxaRCgftA7GHuS/x/u/8u0CqmioyDdKaiqL0D9phTLI9k7E
RffNywAOgZiV8Go48u8CaRXs40StYwZ4Dwaz7YeKh9e+LGxItJF3KuPGeBCT5l463chPA0b9RTCl
0w+aqnsS65JXs9f0bUOg34PnpD8I6x1uYn6xY/Ud2mdAxEb/GuvBTzSp2cUiDYDIQ0ZDibckwYtU
pKJGS5k5LxUpDnvyD6pVoIx8m/VdhabUIXggbLyHpNY3SZHP5+e2/c4kNDxDGdsVkULC5l80w//i
yE+b4dPe7hrKtiSfBKIe9fHq5ybseUYD7qnHqtvigOI8VgWjdqrgSfmheXJiNzumGAEcQkhWctLG
nT3kYNVl2FsPOodZU17brgfoXJZiO0xLTGJQ6bJOrQ2i/P4UpfGDDXugisccMhU+Gk2nMmEktcVT
Hy/dCczQoLfiJVM4noLW1f8UPdndQP4XbqvTMFCInAwmAAs1GwlSkGobp5HpKjFxBxRdaWzqMsV6
PgzFY83HRz8Qd5MPR4T8ja0xeYyL44mIxkxCiGqgyx8Zu8+5Mf2tRuaK/8HGuaF79VK07s/SpZqL
ikreeo+ZcCmOug/G76Ht5jsihCgUB0BRplAfOY0ie/K63DvlZA0hnP1DpbECeW1Zjy4WRSbHE6zv
cZtbrU7nlQhixrjwalr0Jadk9nMADrQfyPamtdtG7iZnTovo05pNM+YidCKJjVaH5wVbCpdhFa5q
OI9XxkD9OiVmah/D0E1Ry0Es5UUFOuhfnXm0UTfMqLC4vzpt9jY2nnHCsBsyvKzbTcouvlD0ES/k
vaLRzE3+Y5W5t2Dps3k1EbDyKJltSshbAPXAcZziZZgY2b6dYmiZtV6uu2K0NgMWiI1MjfBsZuWW
i809ivklnCPaB8mlIJJs3IeV1T1n2lbp+AoGEJnPTEj+sFt6XrLdti0VT/9/X2rdePv99vIfBZhr
8o81P3V1VP0fql49rsyo7hTHylScSB+HFdIkNjEsA8mpNWFYVtQOr4jtnsmSBZo8ouHRyvLvnDrr
JgmaWU41lC3Lyl5CX+wRZRR/AHAhihcLreW9Nib89vnUJQv5RcVwn7/9WoAxD2EYSHNOcj62P7z3
yBtmm0BRL1JmsGtH46IpqlkkQ6WwbCO2boNSYg4q7h6jbhgp2usAW1vmoodSOEl4ALXkHy4zAlmY
+dsJhkdk9+H8K83vNXYeI9mahZmcymyAZd7ZyJyGkRF2+vj7L8L4j9LctWkpU5pz/P08VkN1axl0
Y/kmgnA8OWI0dl7AEBhvQbAYXCfbVZmsbjRbdGggcAgxx+46FCvndDT2rRvbN9GV0XlgbrggJmRi
1hQHDrUKwaszK6hyf7Rx8xgE3XRGEz49q4TjlaOIg+a/fNGjQBzIXhGHGAbUQ4PIDwsPv1Ve8RdY
k+yg0lKtAi1sN1OQ/21jwb5W+rnSIS6WRYY5avCP3mim12iq2OERRSGFxRTgGOYfHJjXk6apd2t4
7dts2Fpl7ayFpiLIEN0m06N6G5oxSX59vWokIBymmumFOEiB6c2GJoobDw5VT4sVelO5BXLTrkyn
RgmOcHFXByYeRLQHOXJQEqLC7ppNjoBt72tUjka6FKVrPNlLve3GJ2P+ddllDQqQ/FikU8JTEhkI
AZ3xnuiT7GkogQMQd4WeTEvnAAu5Ip6k+5bNhiYGEIcYHfnKraAA5ZrkLJv/GTCIPhOyNR4TPPuL
NMxmQLlbrSZi+Za0Fs0Djb/rhAd9g4xowAhhkIokpuEHtPiHrrcQB4yBRgZGz0RDC1owgXb0Imug
nr+/2j6rVW20CZwBbd3kyOs4H2+dsMyT0oQOJc2q2/UZfIpBfCthoi+TOPPLDfbEfjO6ZbI17Hhk
fNMlb8aMumpMzJP5QAc4BpHwkFsAovusT3/EaB911Es//co6JAgP/9YcyD1RAfoKtxSb4qEu/JEQ
4AFZLPvsErBAu63z8MXCwP6OuGt4YDRnncnzNm9WXFzt9AxfZNrrjI5Rgsy/DMpm2svEU3BddFpU
VkRyV01T3qX/ugEFVWyyVBG8rcqBnTfRL3VZT4T0eO53Yc3OzMkCcU8WyMRFv3d6T+xzbFzZg05a
0xfFm/upl8XHTFOBqR0ik3mQ+uuZJgB/FrU2D+y8zV/oF6drze7qlUXXiyZL1h+NhgTEPO/eWr3q
mFQP0/H+EuQBlqzg1pnXwbzW1fzaVtfOv+rGheUSVGVc+nMp97V/sY2za5x9TJfXWsGMYBMLIBJY
cNTKGR+wdzcq+KEFGvwmIDgrq6mqvzEYHrzUxcYTxIr2uiav/OkfXdkinc6KfhmVTLHmpYxHETzJ
Zl7mfdnWU5w+s7rxOUyffe1/1lS9eN5zLV+G6qWUL1nyysrlSzq+sqLktdLwNkAi+5ZpryyIGg9a
lXY9EUkwDF1IDzc3yDdEWbnf0xR1I8a2NyWTYI01p3luv2z7mPqnc6fNIQPBLGpZ00RX8aFZZlgm
TYgYbbuhEEjuSQXHSwdRsk8Pg7sXfEjywGsDmjo8epjLyJmqj7V2JJ3LOhA3WBWneprX4J5UdqbH
zpLO2cvOXYbU8OI4GIkurAmjqHsp3EuZXyvK6uk63Nc0XR1vXkV58zy+Bnh8t4ZfGzefucQq4TN5
VnBcoLqlz3WTyp0Z+0cNbxXkZVXu/MIOLn4eo4G3jE1u7jQacnt9ht3ttW5vkzrvwUrkmp9XQDiJ
u/eSA8tJDjFKbkIi5EGVhIsffe9Y6PMShFNkJyM7gcIaIVlhqEzOLGC6ZnJu1bne9OLgxpdSncfu
YseXQl367pIROKkucXJlhck16q+5Pa+gv6b2NbavTXpjqeFWpTc5zIt8u8ZcmcMtcW/6cFP5Y+Te
GqMzDy5xHXEr6LHOElR2G8LxHLD7sRZ1xCJZbEi27m8gusQ3U0OR4bdVv8FhQV7po5U9ivsyskeW
Z0Mue3TsG1cZSj/MpNK+yfiW9PPS4/9ZmXX9ZyXW1Q1Jmbna99eguYjwqtUXKUgEu+B4TMNL3Jzj
8BI2Z5bfcDo+t/LUtCdei/ZUx/PCkIOASvVHeV8JTDL3QHuQFVeHsDoE4YEhcdbv+2yf9HuXaKDo
C1n4Z5UMeihUAwbNP46S7kd/QurDDqsCiazTDPKnII+dVdfo/WrAxPE0jm119mqXHyexnpigE0M2
a/6qvm0JnpAEw9NTMVBcHO7/6v5CAJA4SXEIR8slBd5GLg71ggS7broFrlOftbZdlwYi7WCEjZhA
jgEgko/fg7paKCN2vkUVAwzuzHB9NyLN/95OQdGPjaO2HHrDf/68TmEdqHrvo7xcx4CLH6RddJf7
S4ZN7xJ20t80Zq0exvxtotI8V6JMrhjA8MDEP5Usk2/tUFe7Ov1C+PC5fp6H7GjElEDNLJjTfNjh
azJ/EXvnC2uynqM4chEMTWs549DCnqOrPoKFmaoS/1N2DrKu5gxPzslICteQDk+msl4cy4pv2N1C
iwOuiNuVLFoL1jFcrwFA8QVdHqnF+RfPJmPe136pnnnniMENVCQMPD4dcR06wXmbDlB+2qDdNFPF
U7IyXxLsKyspsXHEaaGuZLQAT3b9Vws1OhgOept2lzY0ejoCf+dYbdvEx9XE1b6ckwR+X6eYnx+g
jIBoywB4wGXgfBwGRfY0cqIAdtSMIIRzhcHF8h1/2+pwc+DS2OexpQtHjbzq9SwCXZKPi3hmS8Mm
0UgqfLPKtNr0RiuhzXTkLfTpMXJRp5uj9w645tLk01fzl88yHT5aGmfoBpkkoIP+oBhgtuRPdSXS
RaRXHl408IGORS5CLRLi9+BtLhi89jurOWQ1NDdVjhurlOhAU3s8Zo62rRDxY7lpiVnueS7+/kP9
LGDh7VGYSCTUKKg/DQEm7NAETMJtC1qveAH+TbRWX0W0DLx+JWuBHJmj38lTRBpiEjubHZPFqDYZ
Lzrjdz1sgT169PRyqRjvgsrYupZDt3MwvzjhfW5C8k7dWXXBY/suwvxwd6WkXg0VfM9gnLfYEgWy
W6PMs2Orwpkmq+TBsad0XRmNiRyNACk8VXj4O1ikkznv38gU5uGTsWyKDt9bQCRr5Y72yZDmPIZx
QIi0HQqFIDX0VYos5+ynBG7HujVC39EeOGQ5r7RwGFEbnvGkZCSW3ciYy9RClygMK1vbAUeUL76i
/7juBZJ/5IYMrCWnwl9/cD0t6Jyio1vQx+4ObR45RF02NF71hzQUPyPEwmtsyfh7upXl8dM6Cfis
378J9R87hGBTowJCRfRZ6JQg43ISI52BGsFaNwmtgVC/baxqTk0p/D1sT1rSHDHpG5LthyV0jZIm
eiEL4mdA3PCfkCb2NfEjx1qHO9lzwqUjDPXUbOQfOZkrN0R95WVunDxwI+mHwUeuNFZp/wRWG4V3
s2T/LFaFpO0V1OMRN3Nxdv2WIMUUb/s4t0uaoiVTAkpynOB8CEp8G/Cad47T6FeRCPdZK4voQSB8
xyUdec+2zeClFm6+u/+/Um+iVes9RE2GaMv2SE/EGL5lb4y2PnkiS28Q9mUKtKOvF+WrjV3GSAN9
TpihRxcaj2hjTr0OaXHU03KLkMR9VKUakeeSWPf7LwTDx+c922JWAxOCzoctP7apodG2LQ2nAvQZ
YpTJd0+ORP93/1Uh25sSlK3zSjrkgTsyBllDM6822U3NrnO3g7vl2mnWJpHizbx6sXG9zSjmRe0E
M5W8Bo4t2GkK0vYMVBxwF4zbSMOZrLf3oTj8s3T/IMTeuq+YkLtujyqRFXo7YczLMnaE8owNNrft
rK41tiyv2frt1vFoDhMKvxnEZhKEMG1UvZH1htDG3N6QoDghheEgH27xu1rDNvyZdQAfSVHasZpg
51m7adhV4d6xQJDuVbmX5b6b9hwPU2deMas9BMkhJF2pPfT+MREHFkLZf1Y5HUUxr3w6ptPRhs5C
LihUkvTEAk8SQcP74iu81wMfnroOCk2evGxs8/zw1xs7q6OiGKHQotish4sL/OVcGvsA1RnWMBxV
EaOUG51yzGu583fdiXXcgjsPvDA+4jvN95FKyOnym/Ap8v6UQZme6Kemp/uvtCQZD75p8yD34r3K
w3cN786TIgdsGdiN/jiNlliWZLJsSyqKW3HEvZg9IF/8hleuvOa5XV7H2i23QUhH2E768ur78qaP
oLylOyeGOq0iuK3+GUXFdGlCTb8igAgebLeQ7xjZkmWRJaiFUs5TUzgNzpLeh3xo+GFBbUEojOXW
zpoXE2ztCR+2fYrsxgYRI9U6rVw4DggQ4e1ZPyKFydTEYrAUpJE/3JUbBrbeB47szY1I8r8J1Hav
UVqhWJyb1TmWO6ynmYXIHFh03ZnZVt4SnbxrrJeZtiEqt16oJrZhEro1iAZ4C3VoijUmSLhlHd7d
WHT51Ui112ZS6c/QKX6i9oUeZnp8JF+VjvqnIQMeU8bePGosB1vDXQT5L6ULAC1NpqlB9A4ZfPrG
j4iv2xpsIuUWwUUd7hoShIAAhTtnnJc37gp7h4ndifZYrYd6P9X7zNvXxh4ge5kduv5QZ5xa8UIu
k+g49QecvqyChLPo2JlHp55X6Z8m88gqylPrz6tCsH5fXclmNq/xvsQMmT/Z3sm8v7oekUmntDgD
3dLcBwP8SXGOtBOrLs6hgR7x3BfnQjuxqvtqtBOr4+imCBZa1fyZ++qNE2skzi84Id6UwUkFJ1HN
r4k8evdXZhws14ArUxXqZpPM/T7akb4o3Tq/pQR/ET49Rk9EfJoPgPjM62QV3woBx+uQ0cssjq1/
dIujzS+mo4XI2D1y02vO0b0vMz3p9zX08x3f9fNqes5r86rVaYjP3F9zOJA6perUxOeoB1tJmvAp
i8+hOvkKrMq8bkgXHeuk7kuLznPeZb8wupNpnabuNNzXaJ2EzSP71Cb/swb7yPo/jJ3XctxYtm1/
paPe0QfenDjdD0y4dDSilV4QEouC9x5ffwcgVbVIdog3YhaCRsVMMpHA3mvNNWadnclh6IwTFmkZ
l3S5KipPc3BEY3DMpFVBczSboxETSAsN4aCwaWSvuCkvDwvQf2GfMm+s7LV+T+BR/IhPBW1LUH/h
msuUX+9XEEK5WyueqnjYlj66Ra0bntcXOEWUuM0ZTD2wZn9rUZ/EZdASuWcnpxuCzdj2nsKmeEqI
pdoUwTUgqI1BrXUGbxUJM2G+agq8JSAWwCsVLxpXMWQtMGcdeykkNXGV3rlN4c61q5B8a+uKqyou
JK4fajOQQ2Q+wyfzSGE3dK+OfQ3bTuUTRVwAd9Twb/lxhClzVVT9FBY6hI+80/Z6dGAOr1ATyx0X
AYisXMOmKKQ9qqQ9xOu028fdPrT8iIhefh1cuWBfOr+S/Jk7auaPgYfmwMu4syleyC9SrgoiDyQc
akVX61wyTqDgxQRDu0jjF+HXUlzG5n6obz20cC/kN1okehLmaN3BoI7MD/csLOj+ywvHWlNT2W0Z
uCTf+C9qSR9UgQA6YmCoQO9mWCVkaYMFDW0ID0ip7RBPp2THI81Mm9iBkEtpCD/T6XNnBCzdOnPu
UN9EkupMraOoq7RNBgsz1UkFJ99UEs0LyGwTqVc91wbBMSBqC/CZHJLxUKM5ncYy3Bm0VROfduQP
ULhwRtobmKcBQ7NbLZwIGx/YOZJuSTRWbMQ6HU3tTw2xjaC4WepOtna1SA8HCPROgh21KYToHq6i
HyRUtpnanbiq2VQJpALaQeoUZNCmjLitWmpnpIDCNp0EitEhz4YiFppNByhtxRehCptOu0mi/xFj
IHFW/4PpICowKN4Umg4z9kjZRFo47sEO4pQDv5RkRCQnzoAJJnHmxLFImrXsEsvTbOeqDYVFmbH2
2Flpx+T2JXYSsGQgh3eXQ9pZU112gOqzmfHgHWPWgW8SIkGQIa9raC+ZrdY2mHAcuwmsd8kGYARk
VoYLZ9hq6JDMgpZNdGfm1ikeUnznLXUChxhb+m7K7LBhyngFZ/5ETqiRpbOKGfd1zJ2XjJdbW1Vv
Khan1cCWO73mtN2qbiEz1IHCKm2a6bYx2Rs7nWnHsQOWJ1RWSaQLTvbY0rKyu8IeCoYqbEwhUGZN
FWfirhHX4+r/mtdjYeCDINHYtliup0SL2smwqhXtmlA1bVUp8C1OS9tIHTTzgo7rcUSy04xOvx0n
XkeZZwLhkWe1qtlE+SrmRaeIZTpAllDCvwSlRdh67OqSo0qOZTjS4Bhg3gZHlFhBMcXqjNWqftOS
OKZlg5TEAl2odqba6myTbN51dkMANOs3Xlde3YAps520p/rBMHEv7qzhg+rAZgF8cwFXLaw/usZs
NRUt+fUKtZqrLAefi0stkJniVcXoltnw6DZoFGcYx9wn4yDCcGaKDoMnLE9aSXkSjJsQG0YQsPrK
lOWG5mDpmWK2H7HOeekQskyFJIY1Pbr6zyFjHmJnGE+W8ZT2T3nPj3lawqe6f5LCJ2UTGWDgTzcC
6qOQPerqQ788Ks2Dqa4K1AeDj4N7FM331iGLbpL5vs3us/keiK2h3qG2pXFwF4V3SXhnLrcMAWrF
rbHJND5F46pk/KSoN236SVNvSoV0HEDHVZmTuRzr5m06C0RllMFLosfFPbmHfoN/7xqLCtaovkt2
GXPMn35/K/0vFVuMV7TRLYZfVWpfb6pI4tAC1gzWildhXKkVo1zbYc7ImykzrD7liMF5muUHsdJJ
1Ow06VjXyefG4gJNyItij6yQRAm0ZEtqE8kyafI0A36xTRLK9lmMTwWaeSMrkqsFMM6Tck0PLHPx
ps8WlmJWesy1SbzZvtTy6YUBc5JU18iimWCSayLg6DLM2Lydp0m76NgFZ0HyQMK6diQ07NdDLNnF
Gua+1NLFII+sQ0m4ZVAiPDSdYN6ZPbmp2dBwDYGaZoOV9bW2yu8b3N0fnODG+7IGPROmeWnB4xqg
Lff6BJ90OUjFZuEEr03uc6tJszTaeU/gJ5qsfS7tF4v1ySrWLT8UQv21mHVaxdIFsW4JsvXIugWp
pt1fsngRhp8rF1yAseGyckEquTjbyoXFS5Ku6xfWLdH0c90yBC7rlm7Tj3ULS5eSDXDs95OvVOui
BWWan6BqH25LlyD8uWhZ598gsMbF7MIahNZkRKftUAoYYAOn7rHXmbNw1QMCO//+LDXelyQUaomr
SZABKYsxmdd/zZRo7Q40ZEUmFgiSjJLqqcW6e5rN6wFHIKi7an6KmwXjrjF4IWEskJvN5bgd+iaj
DZKk466Gz+Y3ZjwyJ4TPrM1k9WsnS7sK6KetLmXvGbR4aHoyzMj74c8oW7FYf39p+3rTNMGuBJzs
bN8gqPD7JM+EiSSx21oFzP2efA+TwOpjwcvGbPKMU//JAsi8y5PpwQqT57LVEmdJ5uC2H2USNOKF
boM2mocQygstaP16kLHApIlY3MuFoB77Yc3jbYriXsQKejaf9Zb6WFlb6Rcyi78G/Zw/T11wGqjD
3zc4CzbiRlXg6RKsxfCtWMbm28n3UivXN1ZbNN81sRYvUhWHQKrBKsdg1zpVl1d3v3/poCe9X/Jh
OcFzK/IKsgV989qJFBkFwuyr3SjJFeVolUKZIZdXDEX0pbPQArDsWmft57CUb0i235RPZKk6DCmj
hrb8Oa6ZHnSX0Z2wXimrhtG1LNdMGQjyDMsl0UtNceh6SuOZ86pM95JNY+T3mwSNFbKPaDQRrz2O
vlb6yqZ29DEFMlC5lH45+lPpD+Rvj+sxHv2u9MPRV0O/wjhYMnTpZyVvFQ+wzLgp0jx58qRqhmEJ
zQlOOj73NrvSeHqNpwA0bTxr9uTGy3VPm71U9+JNQ+R3m5rIN8tVVeQPo88USDdSD2AmTy59Boqr
0Z/LVRRWMuaLy1UJ/4RfIvSFwVdC3xp8KfTBfk2Y30J/CNcPQs1DgbpqwQpYe1BoNKDxdskUe+Jl
iQfuHqUmgc6rZoKMCnfs3TFy+4i9xAdtofeIEMqKOvd+UbcMSbbekrayzMiKoZYBNXfYsMU8JUQg
ybtbif5VAZXWJx3AvNWNRMB4s8S39BhIkhjj3Newlh6SGvtNKhNd01C//QIh8NjqgEyijtSz2Vik
qyj8bJEpBBZyvqzmoTtR3gnP0cLtqCqt6EkcR16giFDKupO6XSCBuRtEiA9QL/UrE+v1oW476mLW
kN6HZva8/jdQSdvRRTKuMBsT91SwY+5FC1TsoB5krSI6l8JSlYvtUdS/SivwOutMYjJCLgRLNBMb
M4fK51AT/mTYoPtGp/R6zIXnKNGWT2XK/6v2VXoNeFX4aE73fakfjoLF7Yj+LJacrQfySxXIIB4l
M3uRP2eqD36vzdGhw2cFCjC+1aDPitHs1o21PJZhXFHlAexAlPKANTxOyS/CWlQruuLjEpofyqiF
watByBq0gJV8NJy1VCBdrlOCD8pX70d0QecqKpNa7Peh3G9+tl+ed8SLWTEhgkFNNUDrzaG6m3K6
nYJS1wcwgbBdpmSfxPrwCSuX5UnlPfVA9YYUSOEDrs37AT9s2xbmbZlhIm7rbwFcUjotajqmAoxD
5jGyqCrPehU/4wcwXS1TCkKyodTGVlf7SUaSKQDw3Itn5jEyANRrTzpR1izvPiVwxVguILbKMNFa
fZ/oWszWa7E+d5l6YzZW9cEIDMu5d1dhCHNchUUVOK78riTchUXWFpMS7sYlEOtdCF8T46gw26ZY
S8xp9sA3y9UKMaoyJR8OvcK+M9KJW96+UWo49+IcnATRgq40GPphGZQanFZp2UmRF5BbQwoM6zib
sh4wlLVXfbz8SY6J5tat0R2VkWL59lEvjU/l2Hae3pH5VOrJIxbZed+XBI5XFcZU2I3HuhyCY6cO
AECCZHR1cqcp9WcWaFfqdRfbh4WYtwfRcLFM5+ZtWVpT6YWVIDr0MDQykCrtRGBxQWs0pRbSgnje
vjbPSWUzLhTZy4ohnkqdKQt6YY4ZNdJlYgaAWWedtKNIia5rkNu7sBlI4sBdfb19rZdL64rxXKH9
6wsJNQMsCAaBGGZHjix73cDkSivxe9o95XrIsBz0Kr1gSUuqyzI5SWJUN2JOIrMoEqCYlC13tr69
bJjoPkaKVF/DLSf6biLIPLMEt+uk3leDsruTFNIAh9JkukZ7iQtqKdkC8r2J08kfLdG4YIJTsYt5
oISlSQP8Txj6irIieDsvVLqS7Af48UZGwikXscOEWUcLF/U2DxT24wltrkzHxJ8KRP2t1EjS7kjK
62UZtqbF2kRvkyd9HA17kiki93T1wYZym0wN8a41m/C6UAT5QbW+qpqe3+fwqMM4UPxUbaPDCPLq
sH1EJf7nR1VeW1x9h/rHTIyRA3Wou8rcV9UyOkXLiGAnd8MR/kJ/7AG/HHOg5GTDLJZHlMgF3L/k
S8YsiTtY3bxfUlZXEOAembY751HCTG0wKHQS2wDMkDqnB1JCRGjL0I8JY26+iRaNz3Y2L+c4waST
F92lyYJk+6ye88U2a7BSeiZ0NOkkldkTrZNwNKrDRdRg5BbgknThfGeIOCmYL7vuLCZZdX0hEEhv
S7rabJ9Ktp+DUo4HMH3jgR3vz4/kfhoPhcVJzN6VGy6/7c3QVcuN2UvPgtqqB6zV882Pr2ctw/Gl
ddo+274+U28y444YE3XBh8V+t7Oy+TpmHOYgydzHZ51BCO5sN5ZhgDyXaLqHSh0c0nAgqnERFxIM
Mgi9F/H61Xj7akRQTybh2Nomug1SEbwZ3ytdGEgrPw7tsLiFEIIwK7UWYxZNOMbVcNUqQgCqiIKx
yKWNvuhEFHQ1GJMHJe+qHvL2bIlsg8pR9K1u5PeRH5dA5Q+ny92KCTcOdb3fPunF78ArtL0496rk
h+q6/B8losez+XM9R/m9UIQuN3LzqWEsrq7icZ8L9KzZUSZhbR0ZikqGi+1LC+CA03bo4y/1aEJo
rtUhsjeK+LjC5Vt6gMWa5DUSVGP11c+DuX5qWiTc1Kk6ev201MeuLv/sV+IqZ2bhtIRSOvo6nTM2
JnE0eX3VqFC/6evI3hDXKtYSsrZDAWq1jv36otMrCS8OUHUzUsJ9h8Hggj5UdS0SGR1nzXDJSvrF
AB74qVaIFwdy2Z5SMsEOEA5uaVK0gL0MhmELkF1JKwDkVdgY55FeeBYP6C8yuWsqaW5nq0hiCnPS
ep6LynyBNSukcSVRpVRCRh7rfjmmBI0dFtL/gJHM+A8TOhnrR9sBizWr2llZqJQZj6YQFz5BotrZ
FBrtrBaycijK4d6UuuUoaAaDtmzidswZLUdjC6A0l5IMcV1+qPL8sdYxn0ednFI+DdiCVSp20ik6
KmXbHMRuKHcqgBsbhhwhpF1AzaszSU4hHYK1SymCgorFggkUpcaaVddO32WkqPeMdFVayFAHsLkO
ID5+bxhGVCsMu5zmg5IT1hYQw3M5VEN5KahpeGnQcJZ2hJz3i1A5EVUnN7BarKbjUO0Tg34o0zOG
HwGTvBhUySJ0tfl56Mn5usCuAeBeW3aTGTbrnSLq/DLPn9X1vZAQRH/RlVXhkwjcXoVaTq40Kws6
KBH+jjD5ZkzqC3Mc6udB1XtSGubooY73QcWrMZvGTFMtW34chDxohJ2WmzuD98A+DKuEWNlqTX9O
4eEtZXOEVBksWnaJL7zXbFUpOCl22kWSTl+tOIqIqGyj65ACuhUL2qHSxuAThoyT1ILVlYRBcyEt
TZfTCqKf52WyzZ7MZXMR94FRw1k3p3EnpGrhgpmq7dkoZ2q4gXJOk3wv5f1McXN4sQQ2Y2qVgM9d
HRaYRz5JSkjfMVGDQxkyjAR0x5kS5nvSniA0SQ3jW5jvNJPWaYciaoNbbDffxDQxvmlhATQ4JLp4
sMj1W1NNVHMwTzLkT7ueiFubIvFL1Vnln22jkt5uRE9ZMPROoDMpmWnKTsbhwQtM8EWeCwwF/X2o
yKA7JpUmUqhPdEcLledFV6tbdVKVvaSQwlUSKuIx0Woe+1gwOKnlT5OEHbaMDRy2TPb4rDfDi7RN
Zv+D3fL7bi0BpKIBhkFmv/zOe0EKlW52PalMEVaty6iRff6koi3CnjTjksZIf1Qg9+34f0lOtRgf
AMpTEOcKyECaz3WSfCEUtd/Vg3VbtvIXkXnwD9bBm3vgde3WYiEMJ09XFGoyb+1yC+CUwMB+tmOV
TIFfyC51reBkCzBms3e7n9QkOo6wuHyds344yjIxkJhoLG1qr4DgOTPlgp0ysJdfGMB1Imq5dpqR
nBeTHgTIMcrtSvoUTh6RKSIsehb9eV4SfxRPKu+U5E8YaLAVlPECmGTsiJ36p2kFYFqHtY5fJ7Qx
ZBmj9wj3I9NPUSoxkGMxu10bEYX6at7h/F78hQkIigxx6cG1STxTZ8ZrbmWPQYPZkSpPjmmAGVHx
FFkZvWONMxDoNtwsR2/reymYnrNqFn2sAspBDWCaj3MBxXYEcsCg2u3vzwz5/QKeZ6hzwVV0THWs
4V+XwEpp6UzuGjn7MihwgZF9gWobMxkY2gUtAk1pcPEr9WM/FBUXhqW95D1neZFS0CXKsvApnyzp
wnUaPcEfDbd2H+mR4YnAIK9za76XVIZktVAiq575suiyz+rosspq4wNziv6ud2tSCGL4mml2nRKp
+qYFKBUZfPfUKHbVJKl3pG8uyvfY0vLbRCG2yiji9FzFwnVfPrPsTE/bQZbYRhMnLvn6aA7Xdfc9
nQqmkFrtPE0S+UnMhAaU6ptZy/bWKNvGmpcE5ofRN+YVjDIW7UzpiEpaQDaDdN0miEJZ+kyMmnhH
nZntBKPG3+b+OjK5jEgZmUgLdPnbJCfRhcofzois+84kyOi2QyU51RzJl3lL/I4i/mBLKLXJgnrk
7p4bcXwH6dQry/m2zdNTJwzlIZLj6YHgb4epF+M+H9PPgiZcx2043G0zeUPwnazL9oNaiyRpb7d+
psjQgWGoQC3xOb/rtZihGgpEIe6kxoF7bSirrE0xLG76ws2qvHFn1R0EV1TdSXDn3FsEVyGItCMT
cZXBxiH1c0j9OBqcxfTS1IeZlKc+s7xIxqLZ+FQbCeyOWkZ6fMXwzQXvta8ne8PwQ1Z7hh8ke8Hw
UWT6cbpPTJ8b+mRnJqsKvzD9ijhnkSqt34s+60PeYchoIaz6VuszKyS0vmF5feZblidskmUvCrxh
WMXcU79piDxkLa6su7ilUdu5QKzm0O1o5AJ+c4Z6Ji90Ei1IqN19FKb5aWkruxy8elNRegheds3P
0t12O+rQUhe3SvvpIoo1omVNtf1z9g0i4z54y2vv7gY4MyFW6NwSqHxL6hsqVqmEsxDOFtDJ+qyK
ZwXMobjKqM+YY6z6HIirLQZkWCidccakm6rhom3dHFhZQ+75uWrONSaY7ICpLTp3zXlozjN+mOg8
NasxRoCJHp0j9dT3pwSzJzO//Wnm42xVBkiSxQgRUPMR5thc/ZRYAe05YgVEybBaAdGcH364AVmm
6PQ3NkPgSH8u22MElEhJXw2Bbb6qz30MgUKwugG7EYKXVxmE3nqFwYXXF2M/q31z8vXJX7RVY7Sf
KlqSe3nai5us+mBoe4NjfdDqQ2UyHYsT9JDixtuU9EdE4yLDX3ASuuMQnrrwpFermvAEEbBaTsUm
0zzBG9LXZcaqKT/L5mnAl5Ofu/zc5OcaU05+LsdzkZ/T0YlJghnP8XjOctIlzhFePoIlh7M5nIXs
bLE6BhbMmyFWTy3LkVOZjXemcpIiJjZOTX8K1fXYkULPx9kqyeBpnxTjOM5Hjb/0fGQ6C9Po8JcT
Ehskwg+JGRIbJOHF+CHDYI8T8ocZcmT7RXbaX2bI5S8n5K9myL+dkO3oKdlPMyROyBwe1eaETKms
1n87IX+YIXFCSkThVT/NkPp/M0M2y4GZZZyQSCCRRFn9kDghcUclmx8Sa1QdvjJDLrimzJO2KV5A
vJ0l84R6/uyzJ35r+avzJ4ewlG/D43LENOfv32MbpejVYoa3mEFl0aLOiOH1LXgOzHnewYSrdnUe
pUQJGfJtkVvRRTRVxpEIl+QS93XttGlUce2ZSFiUGVru15B34FfqFVZwhYDIiiAjhVoe+WkTrKcp
uyosjASQTkKXCqnGGVdmbqvp1tUckYfVlWHDuAtX5NAi35qpZ/VoCBOGCjIuzxYV9yoNMMIt4eCK
AlAgcShLW8+F6GExLIiEzIJ+sK6jo/buRkGqwMovIxScAR5z/f4vxVYMik2ddC1BJ4P9QzN9Gd0u
Qmdhi/IUsn9onGByhMZpGaWf8TSvMlLX2kQReYRlPrMPcAPVpVVoCC5lKxTABCAasKBW48WFV/Qe
bDE0S15DB0Dy5E2J5U29lzFKKHmF5ZncbDY1lqf1Xshm2vJAWaWyl8see93VP++YBfMuHoADFJZe
FHms6ZLIY/w6i7xadxeu/RARFjfuVuHllzbVocsOIBSdjJFj+gGiUzLbuymgP2xCQ1yVE0/YrmLP
gMjc1gSqYOyc1iOgbUSsKyotBzY17KkhcTtE0ZL02cqtEvcOZADpcwqbJNmVLHdOgXZ5Y+r1qTc1
3rCpa6iQeE3jjfOqfvba7cjshqR5SeMtmpfP3qR56bx+EP+lcGa4g+A2T6lXSbU3J95Se+A8EKDi
wXRRZxK25s6SO9KN792ydJXeVaJV8LNqw0GJ5ESocoLeEcpVySMJsZ2FEW5VQxZxZxOoDbGhrW1p
sGm7o0VfBXEcBY2TAP4j9nd2iExDQ+BMm7oGgqQLemNqXEt1SQMRVDfSVjFLE4Z0b72o8OLQSzhZ
NtW9VxQe4IR+U1N4zB+OrM0lb+49S/KmwhMkb+E0kD2198gNNTfNMk3TC6PwkLVJIKObh+AM2VTo
2O/cSicJz8V2fpmE7sgKIXeTzqWuVEG71J1Yd1LOkn5VvIlBIMO0OQq047GAsR2eiR5eNQ22Kq7K
iBfX7Qbi5CbyveLGiRVHGB2SJjLL6RMXtQnN61X16AoymZeuJbuy5RqyK1ruxEliuQPnCadE4/Wc
G5wtZKxxefCA5JM+xJWybDxV85r5p6rZQ6CWRs3LOH04ceZV0SaBbVXtWZMnkyleeyLdwMSba2/g
HEkYMfd6kwAOlyutyWCd6eo9g2ZuUUJiJPVklRi58DGR0DvYLcLKsdh3c5okq4hZwf6NhHYVpYIP
rtjvLIQY2hmEUw0uUgpbiDfOimTOJ6GZmeIDCXswgIycqigkZ12cCEvQbb2r09P25Zj2+I+PsJJO
7QXzLp8Wuex3ZsuKXhvDh7qtg/Mgkx+ZkSr7pK5D6J0e00rQBHUXCQbmErNo9hMv9awYEEaz+VPS
qMdlCqPLLdVKi/qQ6oZdwGI6tGFEcbntzAtNFz6bqdxf91ZS3CrZSnNfPmqtvwfImJKxwrNp7NHZ
YZX4+oJtNUGYJYJBjrccxQDkJW6xSjB6uqbfx+tn25dkWJdQplCqHqLoOAyHUj2Y+Sria2N5P6zR
wHuj2+vZKsPyi94PZZ9GTAqjT1tlkDwc7Q06+NW+0veuwkosJm1+lbkc9OWwmAfKz2N2RH12HPqj
qKyywlNdn4zwVNareuuU16fWWpUV53g6J8W5haRcueF0DsazoK9Ks8t4U0hZa7gM0kszbSLCzQ0B
9tgkg4SluGPDuhOqYxAew2hVph764TAOByM/WDlbrn3PTDJ80thWsr3Z7dkf6hZxGatK2Cf1Kuo4
prZK59eL9sK0qtT3UnzI9X1Oh2LTlB0J3R74Bc3D2B8lFjc9pbdVFbPDNaXdk7qcxPqQAOs55QUg
nxOKpjOKi7Ow5tR+sEv4LwYLE44Z5CTu2HSs3mGxpbkYgyojfZ4aFy7EQUhZpOTqVRSMgj2UlXI7
tULJcCt0BZZADzq+6cWMl+sAJOenkggRJSTYPJOr1qNy2IGghMs5Qtp3JiZLr/pQPhSa0d5Rv+zu
WoFLl9J2l/pScMWKMRQzSuqXxlI+mnXmJr360jXxQ6lb4R1sxobskbVWFHSUTeKXMh+GbwV+xVmH
3DExIrXCGajthrX0Lc3avaZyUetGub6ugPDtlqERmOOp84tYmAo71dTmjrepzrp7fCiN7p4ACdpr
MjViSp/MOUa1DpxN6S4Xrah2cbFoX82gvIyUB9AZ1pro2R/qLLyRzdHwDJk9YV8o2vWcC6PdSPFj
WjTGmRlKrNcNE76VgN/CKI8z9AaGG0bxoYnkA+hvnXzAHCjTXDLYV0X6F1lgWiiclatZHKRjH4nT
9XZIaoIKKypdjqkGBFqkoAf7pjhG8yzetrX0yN9nPMxDTsMz1vDSt9IJ98TtpM8i1IgWbKxuqhcS
ly7sdM1qpe3zgzICsgj7uLltvg8z8F8TDND1dhDmMDgou2Ssl10fqMuRApn6WOlHVsDqU9kF1WHW
JhNjZxh/oaXzKFZ5dtlF0xVIzopL6ig6MiURUuChSIhDc2NScrwJAypoQVoDJImCPtpxl5TJfJLH
srjMA71kgoNRxkot9SfqVy+SoBTPUzkfCO0JwTRrZ8tkquL3N4P/skOm9LIyXEXwcTLjg6+vgJ0x
CHqutcQmhLN8E3f4ZIKFwXITgOdTIUrPywLXqxISjUEjQbxNWDxmYJAdwi0E5iMsLzajEGDZDZJy
XJmEoA8UUo7/OXTrpwxJ07Vn8t1Tgvg2KyXji5QyFFwKpFh3Y2/d0A55GSvzHGr3VvYQzA9G9pCE
j9GmuntUdIDVq9qR6GwvL5/S8klMPs/JZ0V6GqbP3aZm+szdLOMiObblpTGUzW2rWde//7sBOX+3
1meZj+WTmWeAiFC3X//hxpq4XG1m7HIQhatGjwZ3FhfdGzRp/GzCbiUTG75yOkgwRqcMQINBDVQa
Dn1y3VQmPJ6GCHFJLR1IylDJOgle0AzEPYqjb4rZhtdVEsq7EJPZVdsbpDgWMJ4bEYaiphknXVam
z9qo6FB35Iuq5u8RGXjFCY/sPoWG8MUCHcOKg51rIucd4araS8CU7G7RYZsKhCelUnup6h23KaVi
XVk2iq8FufSpyYPbpUuUx16e/VwoxGfJ/GaKBphic5nJuObQlfV8yjPdIFtdzveJRF7XnMb3+Imj
eyu86eI8Y4dFjrecJjt9aoorq8cMXRCwuhv0HkyFpo9nMZ7yE132nSrnL0R7TndtHteelnJrpF9U
+qophNcS78MLKIv4wlRGtMHLHpW+Wp5LtfwydBAnKet3rPIiKm1923rNOltsR0O16wX8qrskK4h3
gwffV/MXPR5LhhcopE24ujHSbmuQ7aBLcnKRjngkPzpV3p4pYBwYHmPWhr4E6ZNrefGXXSE/vK9G
q+l3qj7V/hwID+owfo8WIJiE2vdnHBElEXteaunjruoxZvz+CbynH9ASYa3HU+Bk5V73ZlsakjPZ
SmAedkocMJsQaofOqBkc7NoAEAcjB4VGMT+pWJbWXLlMY7Tjnj0yRKTaHuXQHgjTxmNiOmb/Oe+Y
c8xwm6gss8fwGS5mDhdzrj71S+7//pm/K9/xpLkkGSzPcFwZb11uEY7MQWLyf8ciFauaDkQozoOL
3hQ1ttjKn7gV5rPQM1i9Pe7/PE//G76U1z/KF+2//4/Pn8tqbuIw6t58+u+7kmHE/P/W/+fvf/P6
//j3OX5uyrb83v32X3kv5eXX/KV9+49e/WQe/eezs792X1994hRd3M03/QuEyJe2z7rtWfB7rP/y
//eb/3jZfsrdXL38649nENjd+tNCgLF//PzWGtm2OrL+59cf//N76/P/1x92CQwrfv5a/OPTS9V/
y+Lnt//vy9e2+9cfgm7+k/QyCXciiyqSN9YhpvFl+5Yh/1OEbKZjWwSO8CMjqiibLvrXH5L1T4sp
drxq4ARYYK8gubbst28Z/1TXjExL18EQ65jf//jrWb56Mf/z4v6DnPPrEnZXyw9+3QkyVXVlrBi8
Jdb+IETRN2/IwEoIjUnk0mmiTvSipdN3Y5vLUL4DMFwY37vqayku8ee8Z9zKaeZgurSMpHAz+iAY
jRnn9+RcyFO3kfRFuDDLeFHYQhTh/pe/789n/uszfX3+/3iiMjG1GtQ/bGdvA7U6eIR6b6bsD7Fr
B9pFUD4T5rojj/Iz/S2Kqv233z/ga9P9uwd8i8QQjDjCXsADZtFRLb/nE96L6cKkntp9tOp+3cX6
+VC8rWEa8ovxW76+KtZ9GetxxUNp/UWxD30u3N+6i96W3eSS5rPffnAteb3r/evxTKh9q0BJvX68
IZRi3AIVQ1pu6JNx7Y9u5KfuRw+z/pj/lEN/PoyJKVfVWFDxweuH0fWMxCJirhxDb3xrzj8ZSsJ2
Uv7Aj/j+t4GDtU6csH1XNPntlTFVljIeDUbbNGmxjbzarRmTKYTYAmJbwVBVJcNISPSP7mXv3zqv
H1d+/evNDIQTXiHyuEwUuvj5zuHNnByHi2fDKxyLiKMbA/+Na3xQtHj/ZwWDQol5RZDjv31bZS50
zG6xohCVOdCG4C2zPIlp1zw2OPJefv8eeANeWV9C7tZ06PE2mAxgbhXvX+7XNdTmWI6BvTNE5wgs
OC6wWZ/UneJ3vuQllwzFXWd+cgivkv9H3Xls2c0cef5V+gEGOvBmOTDXlGF5mtrgFMkivPd4+vmB
1Ei3ULcL+qTedG90WhQZNxNpIiP+Zr8R+m1S+Ts035RyOkoq5BvrbNwaM2oNogJlb298hZt5aC+s
fXyoHcH1Nz6l+m6hopnL8adRCeKoXlsKVoE546TetYsUo6uTGqVhtKHX/P74ehtitViKxC+itIUG
2lcQ9tpE/GJYKaDnsP+ch/5nyS/poarmz41JfH+yLIRmGUGWRTpRW38/lDfa0Y/Szut34a1yVd6M
l6Fb/ZgdTC1zm6fU1uJc6R/9/mxAOVidKJgai/fX210Bjoz2sNyhCbWH6oyh+QEYxXXiFfvEaXY6
jR97dGYH0XM7uoE1rqKg+ydleZOxnF4VK5nV37+BUhbNzkV4hDRz9RtiQYlDAQaOh4HEnXldeOoF
SfjkWbs8tM1j883yjGfDya6S29pJXPiyTuh1h/za9z6e/zNb9c0PWX11U1HxLBH5IVbSQUW+4dHq
LSrq/1mUZRGcbFIUNXJoakSp6vQW/2vd7srQldN503vz/ZHHhjTIGUigmdY1Vb7M2UChUnUeUiuD
p0D33BevcN2PySOCNHaB9fFDshsujY3dczauyZLiuFuky5Z5PhlhPU11MQ1t503ifrZ2VftND2Ga
bzStzn0tRC2W7IpUSFwLztUQTIQqh8shCHgtDpTzO/QiEE39+HOdybl4JJMPGospJpnfcqGdjMZU
Ri2k7MSqgCzyHNyLXnVRPfluxQzyKr2QnAHzVXs4WBtF3vMD/EdgaVXinQcx9IVg7AA6AvPqs30d
IWetbQj3rXgWf7YfSSt5rwlChNPg7fg6NPRT4LQwwR24z1fKdyrCDupFzmI/aG9lGWcOb0OHS6Ej
VoqR3/r6DzBFqkcg3J5Yzp7RYMFdbFkLnP1ipzFW+1hVtbIcNWIMTvFZvWiPyhXke9dyRmeEz2vj
leMMoCQ/Xihn7gxDB7xHR5nUkPfqah6rplMBJfae1VRA1W4xZbOBIDuNCqhmUG1B3Mikfmtnv83Y
KPxqUHp4FSDZ9O66GGejEJaViRTLzrKvm0VqYDzGOw7M2MEX2YOwGTkYtV6Gtn5oPwGu28+x7b98
PPLfK/GjH7JMzckWsSaeH0LGD0GoGMRFvIv22VF2we5sPCtWIhJ/FitWg8DI0DdCV3h1V4SJUQcA
h+k+XUWIevV2eYtEnIum6aV+BZ6fdeWCLUJa6js4soPmfjzSc1vyNPxqZRV1PyZKo3VekuEURP+z
9k07nrdqm7+5Te8m9GSYqz0ZJCweK8P+eNmTAfJ5ph269LiOgztHjngIX7dWr3RuY54Obfnzk28Y
WJaixwUhw6vWBQTJlslU2/JSG9X1w6zagbt182/GXG2ZqE4givvLdE5270Ix9xonCZzQbW3Kg9DQ
n7ezx61PuFxeJ+NUAynpyS07nO6mPaagsGRxjhrvPl4o52YTXU0dshhFVqgVb6NY8H+7RjQ6DxAu
PvEvjeJvpE1nJ+80xGrTdUMZ15jPdiT7+XF0Q0d+7bW9dK/azbFD2HyXkT15Hw/r7MI8Dbq6DGXM
Fw2hZZXEx2i5Ce+iZ8vDjOAzNCY7Tezu8J8FXLuM6krf9K2xTCQpjHTV0044zoyxOoqPNad40G7M
64rr9+eIORni+ohRgJ2nncC8Qi78Wf5MDtOn5UDTr6qv5g2C758u4gPiJAdgCV9ip3W35vjcPXIa
f3XGRJEmToK/jHiU7JSkPxSuZxNmankNvXWPl8TGiM/tiNOAq8NGDCBhtDrfVGovBiRr1OClUrd8
xbeCrI4XKpkl+gEEyeajOWpO29dOVH/ZWC3L3KzPzdOhLL/iZHO3HVSVSmfu/GcQkP2jdMCKYz+2
Vw2LpXjYWp1ndzluPijuURvk1f02XKamUdKqLBW6KHZoCfaIWfvHQzo7bychVvPmd7JSh5VFlqvf
V/59GV2H2lZHaCvGatbSXuoEpQHz0++EH0Jk14+qk7qBJziG07nWr95y4NV7Hw/s3NMTfOs/J291
EJupFgv0RzFZ2Pc0PRxABV59o0V24yBF81pTsUBJzKsemsfhZ32f7LZqFu8rUQBJTn7A6owOtbFQ
ppKvZ/izp1bKfujRu9QQQTf7XWH+7JEhwUxw44NurZnVsZ2aPI5gBgImskR7Blynb3nKbkVYndEi
pikZyrvc5PGLCOVKldv/bAxr8EmTQo8EdM82Q6Ig0FrHEj5/vDrOLkledUhH0zGmyPp2ZxUYVc2K
CcoIBiCVwZvE+IlY9H8WY3XQitAczMQgBlBq+ui26Sc2atQfBzl/TZu4NCwlFt7Cq1VWyIEmtUrQ
c03DqXYwWqOM46k2kAMbXTHPui027szlX3x3CJ5EXK2wUKu1EnvkfiE022Hf2JF8k/THXEDyOd9I
yLdirdbaaBbymERRjxrZVTddFypaNwK1IlGxNZw8N+byXGEBk+j/P5dr/BcaQplQ+YwMhd70NuSQ
Cl0D0WC3GJzpBiVP3jq0RCrJGeN/55I8Cb1akHokjYGv8RnT7CasvgTdURC2BJHPZVe8wQ1gXSwU
fMlXQQQUXgSjQ3LZv0bhbx9cqC7uLo5voxzqps7WW1xa/r3VSnkTb7UD5giPdT8k3nSB+Meu2M97
5YLcxhbcrffF72LTR7FWd6WFvrIStcQanCg5kMu5qAy7wgGUAdVi1V1ebhhq7XN+RuIod7x0kDez
408S1c/Y8z/9O6vpzeiXc/QkWUi0XpoNiV8koJJ4J9eUHPPl1vNaw1au65C6p283D8Jt+PTxOj6z
jHm7oo6vomQp80B4G7jJVLQV6qj14ib+pILNzdDH48R+Ka18a8ss/9Zq2t/EWg0SfzstK7sQQUPH
3Gf30PdjHpKYED8MkR19jTnyxL++Vd6EXKUTWhElBg7RredXi6L/naGVtjL2G1HObZY3YVb5Q4HK
ViW3hOl3+bG8VVwerNfykTfycX6aLrdK5WeqShp2fabE/9HokMXVZumECZmFAN4gM3mHXVRoRx7m
BheWp9vNVf152aXRLmi2vuDy7775gkCc4G/RPEHDl/7O6gIx2qqSs7Qe6FH1hUYPNy+/N/PinJ0Z
lWf2gQZ7Nx5y20LP7abEcMn1NfQWbBmDW+DmQrjxi94tX34QDXBqoqh3QAVdnVJQJ81JTlEImQcL
I1q82CjjjQiQ9Z8/3ifvP/Eq0mrKR2RIccdC+hKHxktkmhFEReYZL7W+Gfn/y2+NlKJOU78iHnGv
F8PLMOquKOa7j3/Hu0uOTQrOjgwf9x6Tbsnb/drjFhIqRU8JfZ4Kewj1PVnJdQC8Tu+q60JJNyb4
fc5AMZbZlRBJXRzofndMTk6mLFMnYRrBjQ8OhglO4jXX/RfWmoNN4a6+jm6qjVLiiijIo3cVcbWZ
OHzEUJ5/RxSd2W3s6qlJbN/FM4pDcHqoAc5vVhNgmLxf2yo1U1VGAxB4z3qgnVLn0tSmgyfgUNpy
WHQiYfxahI0pwNVIDHqyaWnKCBZ0sm9HjWw850WgPgjKMN6Y+JDugAVbWIQBa2xBtGlle1eKYXLd
NVV6qQeqgHFDPzbjhaQLerAzjUjaYaug5w6Yge6b3NQL06Xvo87tcIT8FmZ5dmgNlCINQZ2e8GOD
hDfUMWs9SnHwKnyh/Qx4tbywEiQ3Yz8c0LuJogMVYetIl7CZbCsZUQnoSkU+VE0YHRuAjLiVj9Wj
n6HNUPuKeZ8OgS66zdQp34B0DKE9xlM02KFU49PNWWP+zFFyA4cXIxaTp1kT2KmF4ulEiTm0cRGO
8K1D/OVyxs7tyjJChKh6bbBCaAypmNlTE4Zg5RKpxuBXzc3rVo71T2nudxeaCX7Nk8GAvqhFJl+M
emLK16Nv1r8gB0HSbuXyYlAQF810Q8IxAWtgvoWqIk8bWTUS6VITCNdCLUuYNZXKosdutBlI66Bz
+2C2XoS2MQ7YYmDxk40JaMCh6aTvVMhDLntVnZNjR58NcRYLiRB+/0Pi99DQYmXMdgECeLucoV0y
icZiL9oHDdnkjM6QqQ4oz2ZkB+hTWq2Q34/Icv8Q4tx3xw41EmoMSmAjFv9dx/nMKVLVEY32sdUF
L8rL21jQxtRDDXO4moDifU+MrEW9QwjD2h2qQL7PLVxlhQLzEd1YBiPXDeBw0zqUYHwuDblV7qq8
k3PUMGf9kxgA0rWTWeo/T+gC6sgK6NiqpUN7beR1+BRbiY6l7YSEz6xFou4NSayiQ8kP8F010X0N
rLWEKh46fM1Bi7M4Q9PNmH6FUxPvK8xTS/7IEnECCwOe50hEAbqrQwxV+sQM50VcUnarYTKvhVmc
ngS/TbLdUgIJ7scYUQRXkyYluxDiRL8fgkS7bGqhrGxfVYYrIcnD+6AwZFfpdXMHqDp6ips5eUgl
df4UmRl9YDyLe7uWi2yZWa7ayiy6XWgNQ2uHJZbtqRoJnt/3ycFEhe2b7nejg2BBccDkh25yMgol
qld9jbxIqOZh6TZxW7+EiDGSY7bBfN/XQzPYM+ZslavNkpjAt/aNy1w2zX3rF8ll6tfRg2pCaCwa
iWwlHcSisKMieK3DcWydRXsN3QMIpGOHoJ/QV9kR6BFy0gYkd7vOddEr8zq+7udqcrQ4EJ4ro6lB
pE9Y0OnzkDbw3LQc+iTSKWIxoZKXl9luRpWjhdI9iPY0lSSr/QDOu4l8Owxy6zrwAfDhYqGoiAZL
eDSCCn4VMyGSEWMykcqppQCz4VriBYtCxeeeexRPN6tAPSbvYhu3pmjey51CS0ZDWLDU4umzOiAA
HYsatjhTHl5XupY+4OSZPbegOq58sWaP1VkkHNIJabY+rmnpwhD5Gvkm0jhSEd2ORTQ6TYiWKPik
LPB0BFk4jVLzMcwTgF6dJNl4MiFzJYg4Z2Oy0N0xGThGdQKKK16vTQEC0b3QRwj76P0PZGs6GEcV
/psOWP/wsc1CEkexTaLbcoxRey/MwOZADp+ErA72TR0m3ButkD74Y27ao9XTlRnH3Po0hU0ZegFO
CV/lYdBLnEGFUHOSJKyrPfJT2VMP1aB2JLHuGjxgo/qqR/Qn3oWdjjQ2Z85u1sVCREJL9V80M4/v
Mfn90aoQ+nzDeghjOrKKiT6bUA6vPpeODRrnnv6tbFt5oRxLtc8dWTCLO1kAiltPQnKhSMm00zlh
FsuLp3rov0DqlGw9g2NpST48K1xxLqyZGeK8+CEV4mOl919VcyyfOeiwJcSVrJKtz1O1EIAB8Ybo
QTkd9E4GonIJVEXpNPXY2kiBXvZ6jt5MWLQ3U2Emto5KjV2H2WtYVneCWhA4D2c7KYLkspYy5KEz
P98rvdTCKiKLVmXECoQipoU3Y9bXChykhRkDXzIFdJxrJA5RIYN727fXjRiJj5lohqjGDOV+sHyE
60T81aww4q8DjReqiW0NhtAWFk8NLLZ0d5yjz/S71dQO2tngQrEkbAQRJREqLW8RciIDlcKuubV8
fYRu2c63yOfUz2qMWYPVt/qvpoIu2CoGPdCBE5sv9mooUvDF1ATtOjCH1yluONWGvLYble6ZryuC
XdQD3HuCo0XsF3ZhlBj2RbHlqPk4XUlCitRCGH1LM8l3JaxKnF6tMPUZrbIGLxZeGGmVuVnYP2e4
l9joNV0k41LJbqRbsByK25pW9VIL4ojU0tygetuhs95loPk1q0QTLTc/NWJhXQgo80fTLLYcHLMI
LdoIgYMLonqfToJ5jPusvxVLnqUdKkpuo6U/jMCU7aGW0eoFguGkgDs8rEGYyWq8Nfr+a1Ua5o0Z
iOmB9aLfBUMHDT5FKSQRGxLXWB3uyL1SR6xS7E7zQYJw3SJTUfgB8PIaAglXcOyIEyUVGGntXVpZ
PpzipKM5kBS3YO0Tp8jy6k5BLu9C4pqEBz6WB73vXpusS+4LscVn3MRNKvxSdcJOs+DyPihq+DXT
lPBF60R8AjW8wMQxRPSs6RxqzsI3IQ+RwsGG5br1h+rQdI30KE8ZVUupK9S7KEZ4CcE648pHmAcE
n+7/KuNJp9xUyLizoNiCb0uG1C3zFJG6d1HiylKX2ZYyj+lO5wCmQV7qg2uJZekEWUdCk7SZlydy
7sZ4WV907eAfNQF7Ary3y9oWfWBmDup8/kM7t/miNKUdG9hIDv7ojduXLcfO5BtHhJ9LF7nOamfB
VnCaBG1Vper1vTIH7aH3jR59CT1C6Msvd4pSFEdsXLAlmKcJ/H5YXYoJ0hHSaGSYPQm0euf2Sc87
KGr8nqn4hGbS/IysYeT5Bu4ouRFathEtzEchwfLHaEncEcdjZYERlWT+VDdwm6raqbVnvM1IZOru
UwC62wE359sVOHtbzqh7YyoN5AOwQinSExVUjUp0pVKixOy3TkPNDco24o1j1UeEuIxbX+xlD9lP
lrMlC66VxaarAqG0oxCYsGgUyNWPGCPKStmiDWGiSRzUC9UoiS6kAQQ8lMjKYJEXYuGhtTzDc7X0
0h3MIFZ2gtRiBjVwbe660cRXXDFLacnYtNiWU115imQjuMCacU4Xjb3QaduYtLwK/MTpjEm/5+cl
vT0no+gF0lQeBEpoTwap769OyrmqulKAm9hHbGs8Nb93fIEXroKQ/znVsD324XilTI30FDSTdWzm
fJD3qDvpD3XQ17lj4E76GSnHRndEBRIosKpxH6nxdFkgqvoDNTXtiP5Z487o93xvyLvg5ZuNCzeF
aVIH6TrU4+yxDP15tBNDzp5rq/IfjKTovkZKlxhuzC+YbBAfwpMxo2BRY/tX2Y0e8DkToxdvrSwL
D1U8zG6EK+aDVifVo1lI0l3MpR0dKrxlb8a6Qs2hFob8AQr+XMKKBkd5+D+DFDOCVlC8IRrusGM7
iObgZZVJu3/ElPDjZ+y7vgCoQnmBaOoi4OV3QKYxTCyFO3v0eMs6gSzbU78ByXoPz6Byieg5Ygog
v0V4I29fymJblVXoT4Mn3w3JRa04Q2rnjzOlmXBnOChCKnclwms2CNWjfMk5Pn/7y2N88wNW5a4S
7HsejKhGisJDIj+k+d8JFv8tWvFMLeBNgFVxa0wyxc9TAjRhDHMbB4ikil/aKAENprR0wTG5/XhI
7wFaq0ldvc3LeGCDmUxqgy9KbesOpw4PcwjyS717GyFxruzyZoyrilNRcaK3AgHRj3dzrp3v4Y3l
4IziGaOTP+fOVnF4c4irloVZK01YGERsXeOH7M0Hjo9deI9Possmdz+e0HOfUKfcAN6V0gP/+XaR
lulYaFEuDZ5G6uQIkRK6WuqHLnm/h075ruQ62ipWLiWiVRGPes4/Y64GiMx7O0UlMWcScC+7D51m
r1d2tV+wLnjIzE5CmuxITrETjsq3cP/xkOWtMa9KWBpU4NJcxizu1f1S4ZGfZNVWvuOZgfcmDiEu
LXmnvS52L386DplLD2AfPuO8jZ/LXz+JaLxSzWSZ0clblzSTfjF7Dfg1uRH8VHWy03arMfWugbj0
UE5CrCbcUEdRCS38h9FRsnPlVjB8BzPxjWk9c6QSxVRNRKppDv2e9pNCXWmhCFA1y0CuWnD2SK4e
0tYJPPNW/DY6HbTRnfIJAXYbyPKdcjt90Y68GMPrbmNCz2xZg9cEZSSEqsHc/j6YT35IWgVZEOIU
TyenPuqvS+8+Ouafut9oaZ5uW1aR8jJ/bxf0m4DrFjCQbb8QRgKGx/gRKVuPoqETP2SOChNG3YHr
dKZnVDKcH+i/dt+GHYK5O4F62TWSbXtz6+J5XyTn5/ABdETlVKq1q/U9m5WGFUOKxREwoeW+ya65
b2x5l3vBrtiqlp6LBjwfXfXfHKA1iDUOaqTslEGip2tZdkJlbmlEOv6D/0N7inZb2+XM8Uj3GFoF
jU8dLqa5Gl2aakmYNBZeKDfpI9JCIOTqS/G4EFfy53CD3/R+53AwivJiYbKULNetd22OFavFu9Rr
88DR0LDCAQtL5q0Vey4MPQQK65CoNGMNl40KcVLJ9BS2DrZsR+N79ioFtnxU2C2SV9zkqh2/yvcf
b9j3HU8FbSNlyU4U5Nzh8r09+ystAHzhk1Av6wSpWpeM7qDt9R0P5sPHsc4MEIdmZlIGhG/CYH0b
KgxHNSp87GKtJITHLSNVPHye0mxj6b8/2WkRUMBHIB8bX1Sk3oYRyiys/DJiRA3aUjUatjgL+vjZ
3un5xojen3aEWkRKWfgS1YtV40dN45g8FUUftUUtL5mffC3fQqMvoPa354pFq4UFaJo4R8Nhejsc
nBJCwYpbjNza+wguXfQc4bygIpUwPyY4hgzSPUzHf2MOTRo8HKGG8b7vjnsA79IAJ7mkeynnkB4b
Sk6FaZdkdZP57eN1cW4WTdOg+astLbQ1n8BKZBCNuax6JfhhI8CTTBeOH4d4v/QgnGGywdeCdfqO
GtF14djTzFA9E1MSEeX/YFG7r58/jnJmIIZICiUv6mk60p5vP5UQi7LZ5ESxpMJFS8RdIPcfh1hS
29VqMCDdwlMxl47YersiQtCYvmihIWX9SHGqE3KEJlX5CjfvjUjnBkODD6aHsbC215wV+jJNmhu+
6kmBuFPk4MVIs2QjCzzzWWBXSiaH66JhtN4/XYsZ6wy+06sDCq7VSyqNTolF1O85+0sU8H+N331T
vuYPbf362l6/lP8LSN70wU+Wz0Iif8Pyfsqj9vXnf/3f+uX7f3lZVL+0r80pz/v3X/9D9Nb0v8GY
wAsDdg0bRNJYeMNvnrcm/Q249kK25SULY3O5i/9O85b1v8EpgtDE32FVgkz7B81blv+GLhUJPjkI
pGfA+X+J5v22LcqmYo0sfA5yDG59VV3dUpGICjytCdVFvhxcTranBL1H+dm2tjH4bxO5P7FUkAWi
seSNqCG+3cUpoP9gpN3vLr1mjK0PAcSKSL0brrEUBQCKu97P0bwM+W/RrdxvPcZWuc27+GvidgLi
AkHx3/FR2DgCGfF5ElGU342v2zCkVaL8Ptzq0MrJpIRGJVzjJRTgrlWojniNeg1SKGTp/wMRl2Ty
JDWPA02d6V9huHiNjhxsccFLBt56ua145R67u60c5+wXRdsF0VhMckn63wZUEEIGNSyzevbllfYY
Hs19dFhAtVA7Md68QXvbozH9Xffck+12++dcfsPkXIbyz+P675N7Enk1uToQuXIciYzIDkiV0NER
7Q/2Q2MjuuVRdrvpf/lfy4vxSZ52wlPn4i66vDP/nID/bY1mhWZ4/ztWUx7VtT7AtF3WtLQTq9fQ
kWweZW6zq/C2+17blJv/zZ0EiU7jQmLnrol0Vqd0QZVpy9IaXV8o7fBbf1PtKeruFz6LdYHRcmbP
Erpk+3a/lW6ueAt/Bk0SqMOghcsrrvFJ2SD7coXeqJses8vyK4xLfgbkqF10GX/NS9d3I0enruga
n8drkYfRNqL67MSf/gbl7dKzusxAdYnfsBDQZ6hgmBfeNW54EJlyiwX5L9SO3uYI78e93Own+6tX
5syiYsy4r8Ag7QVbuUI6x8Wb5YtqmzYmrE/lfgs8uPyj65WuL4ofyyltqMqqJlfRvm3UItfcSEV1
1EBFUJ7tj3fT2aPqNMbqFtDaTi/alhiDI0IDk9zqLvASADl46N7Khy04/NmT+DTecq6cTCTqiYKc
57/j5UeEUd3CwVH1AWXKXbqvdxuje5sM/f2znczg6t4JEuS2ND/VuON6t7+ilur4t+llaiePFhjU
Be/ab2TeWzOqrk5GGUcrLcgY4bI8lzpq5sRfUnt2JE88VJfSRhq+sUjW+V4R0xnNORFcKcORHBBL
JWUbj/WtEKuTrpPAiYEF0lxxNBxTxhhSrTZGsUKj/flSBo8x2ga8WaS1/kgCUCNvELF2k1p6ziP5
dsCFNEcxFI2UYwRfT9PSq8JMr3QkrdEAjdLB7nOqYYK0gdh/N9qFyo6iPVcb/gHW76LUyQqt0SVU
s2RgtFChhc54joRNZc13udcqxmpdSpqMcmaDlcrg9G71SbrUj/Ql9+ouvtA3np0rSCkz+zaWslqP
ArCsbI56zc2vqFodUWI9+FfF187Vdwk3Y+T6nnSjbH3P5RB+c3YtUSm6LNklRh7WKirECsr71vRn
hEsNBI+0P5RLyZmO6fMWaffsV1s0KpeXKJWK5c9Pvlra6WMyVZLm1mZopx24ik2M7PKT3w0JbyGS
WBUStrg6KsUSlcIxl1kYF/4FNrcHLC64c/BD328cW+9SnGXyTiKtDskkyYeqqInUutJXYzcfxNva
0y6glO/TzVtm1U/7s0Cgv/CtQEdS11h9KiOV/bxIzD9XwPKppl8YYB+bz4o7H4K9BQZv111Vu+yh
+a5trZNzk0otlboSbyRq3KvgcVj46ZgHoNp4GdS3EiIy80V3zDZpdCvdmr8P8yTSKm8cFQ4foRE0
Nz4u/HFk+G4jr3BAg/DyGR05slEKdHxPOMzDVq54bjecjnJ1gvaoS4x9wiilG0TCD9JheX4oe4Pm
WuzhFrIV79z5chpv+T0nuwHZOKVPpN9jHa8kPCh25KVwHXArqvdby3U5rNb74jTYautVAJrpVjI4
db+8PBCT3qm77TC/W2bv4iAhqi4kSMqQq0lswSVhMkocaMGHCYvQi4U/2F7+ITr5duolLpjBlpru
1oY8u0pVnszLU/nPe/10PnVcTYPYILSM9oBkx6ScSK//C4M8O5cngVYfTtQmVDlxWSO/XubyXw1z
fi5VnAnQ4mDdm6uzzJ8SUUdbjjgwfuhl+MN94gWeQQO2+Blml6Aal4fT0vn9649xTjew4P+IvTrd
0HJsEEQkduP5+8pwgPEcoj3+xu4gutvaWOduBoq82m8hUsTzVkNt9EjXzQLl7lr6Eamfh+rLxmn9
LslcxkNRhpo/WL93/jeZZYXGAFb497rUDskduhjRtXhsPXVnXsbPxq1yG33/OOi5daKRKzGc5Sls
rfacMvp6bZnRsud4du8tb9lz4ma6vhVmGfrJORJWvQwBhDDxUdsp8Jz/xa197sI7Hc7qpeProq4U
SQyv4gJvloRtHf15gtw0JpoQf5H78OcuoHBNmoC23tLRezsuvEYtDbPcZZsBwbQz7xjuMOpzq0dg
0qABtooFMlI3q1OSBb8wM02qe9JSm11NJTINAx7twL3rXPBxBwwiQqUmevug6QzVmfJm/FXPqVIh
nh0mPBeqLn8eJzn54mM9dRtodQkyl/XXXsamPsn4fmLNhm95Fz22aTMXbhtOKODi8zjrkj3lEnrW
ppkgbT2pldnZtYrkbq6i/ucWSWU9x2bcgs+JZRVjCzO/N5rgE6cf8n+9RB8br6t2j1FYfO0DSBkd
IeP+tHUkkchKBOXeiGLcpsxLveqHoxWHyafQKqfRFjrrVexFjB4ivcX8HJFnHkSpJwdx/0VFCOgx
yxCxs+Nxaq+MiXE51lSZ12M3H8egMUJ7Fhb/Pc6JX0IUmz8kOWiOltqnByTTPlWqibfDnGN73Ru0
KQdMTcbaxMa97GTtmORSd4+Ge3ifzfplhQghfu1JZSNBTpEg0Ca3pCLu0f3hr/mmfxiU2bChcFe/
wmJWKlRQKivm31YHjkNZf9VBNL1U4RwagEL7CgdvQcDTtAwTwfd8YG4J/qZaicFU5meHnFTqIpkW
y/OyzvZ4SaPeJGndF633aTrSLXSMLL2va0hHh1xTonzXSKYQO2EZa4bXgPyy+MgK9FZZC/1jkBrz
ZSapeHIEWg+4NgiCi34S1X0nYH8iT2Mq7fshxtqIpuTXempn2RtDU7fzCfvYXBTqT2FUJY7uI5Ev
Y0HTtf4xo21j61WgXwIzByRqKotDQSw9d9qQOXkcz4+sOdZGh2VWGJXWUztkpT1pyhcx1fA+arCS
dXSZOow9JYDe8cQUFHuMJuMqD4L4S1GFeewoQyc0TplXZeqY9VxexGZTzLhRLybDgWm5mRn1IHJT
1Y6SEJZiU+J90weozAOJ9b1wtEynNmPDnic9PBg+fiplQLkvy7TyAvtwKgfY8TlVFWL8K2HLaS8q
uaB9xc7p1IBidptmbu6bsQvKEo6JPw+mE03SXSoC2BS45bI5cNFW3EWF6uOVOj/K9XRQ8/RSKgdH
C0cHU9BdnLYItGMS3hdeO2ZOFqf3YT2Cta9+zXFgOEVpiLyMq0819B2nxQzTYh4AkcpekRjQaVDc
bnzs7xBREXoX43lXKtUH4L+y16Gk6qt6jYCvct2n1nWvpN+GsdsJeplfyIGS2Uk1fe2l4ZhHqY1n
tdMWhuZJo1m6CfqqwAQcqdSOs5g6WVl+7+fxwUyQtpcQ9ZmNEo+EAttTFIxtbCxlJljbtViaZZFy
lVmCi6erm/ap2zQGvi2Zy04BbQ8MloWFvAtr/rXxQczKylcV9JQMJUPJu59wstGQRrs7b3s7jrGp
KubeHkXe7JmhTFd5J14PVfpLF2aknUmvzVi+lCflZ6Al33KVrhRcOmXKrvIKDoSevwyl6fRzXXsF
DhIGXsWyiiuQNGCRWtgaKtlAPM0bQbR4d81YHkg6u33Yz7JhC6b0osQwN2RAzUMN2lPGpRB+w87H
tzGpWUZW9zkI5GM6SocxG3/pYv7dEMSjFLT+3s/0AMuk6Q7RxBdg6i1mAOluzCXZjuX8QotgX43G
jZYGaJfA6hhCzOWaGS2ahaAEaQrJ7GOkg4Kd9M9mmx613ngs4vKq1fCtyeFzB8Vsq4oF0ySq7GEw
J3tWREg6oeCgJC/vEqu4yvoUScK29cFJzWiTtrFONVMPoHZZeeIBbw0/aYOEEPpYZwfsMOG3yGoq
dXDvMWcD1K3cdHFS8HX6BBj/9FTJgXXVGQUAtCaX93mgirYqdNd6IKANQLxdFZUqPj4gbHpFxWoO
mxqxgX4iDjcG0gu6VV8UonxfTcCMsmYqLySr/aphuifJ4s1YTZIXpQJAGIhWNv0Vmjocksis96mT
Fv6t3CTUpK3k2yRbxy5JftV+2rulYaQevaf5VpEGGciq9RRHTfWJlZU7Fuab+yYaL/tIuVfEsHCq
WX4tmnF06zGKHYTeX3UJeGyXBKU99J1bYvLWhRmkb3F2C8xJOx/nDLV9EQv5a1/HiasVQnMxTMau
n9OdAPmkxek9pQflKtjx+VIvumXWfMVWEyfjeHaKUHDl5ThJoYoJgoBjVTXSTlHEp9EP9xz3g81Z
NTlhFqR22OLdxWgk2+oxZ6yE7IDEZm8bwPENc3wZpRHHzEjsPbmjEwG6yh6xZ/MluA6FMKBWj+v3
Qm+T4Nk1+oPRJ7n7/0g7s924kS1dv9AhQAbnW5I5S6lMzdINYUsyyeA8D0/fX1bjoF1ZRqmxG9g3
G3A5TGYwYq1//QMZszbyOjIZQv6tcDwQB+XME1xAPvVHE41voaB2VwvLAu3HtiUPz2FnO6umqddK
o+yTArnRbH+mofmWaw4m5jWc3PY5H51dIWsUjdjvKJkGh7ZeV1l3Gxbt2omSG8VRT5qNPL0V7kr2
xOOaRTOdwrLYFUtMZgstlhLeSAQFXtUS+CBqHDy1vS2Urwm+fKN1E4b9sn4h58wNBlMe7QqlcF1g
NdQWnfDnodnn5cQ7WbyxJYGZR6VlRXDYaR5VSIBxP+dm55GhcFJhMseoFByIQk1bPRVdeG+lA5us
yC5gJ3xRQhUCLcp0z7LkJh3zMTDY0UQGrJs54rxXEWQM+snsjb1MnUc5oFmT2adlZGs7Kp6ZtDyG
ZMj2mU7/n09f0gw/1KU5dHn4qNRGcetkfC+dGPBIi6OHSbqnSte9PKp/JLb9OfG7cNo/txPawGXo
SOXkd64nW38kiBRTVdMrFjZTlxUQeSVfQt211eVPBhbchlUdtuuui1ezrfPOuQzDsrzREC2qtdZ6
bWpAw6pLw2P8sB+SEUp40xKiWjPusErzUBNb3GTM2hznaRn6l3yQr46tv2NtYgexbCjU5mdo85uo
cbRAEo2LnBtpXTL9aBp7ZRVEHSW6IMNG649h2fm1qflWVN1oEekHUMs9W0RbzWgv+bYJusiLkugT
GH+N4oZJVx20qLP6sI33emwEl/sNy4N9k3Bj1zbxWdqRQAHpdXmxRoDr6w0XrYNgNHGpJPvR2VR9
eCii7FDYH27ObYHs6l70y2tk5Ic+LwZkQs1PHE0hrSfWK4fEtmt63cdj+mhE+ng5hsnVSjJnRf07
HRfHLj2D9+MTpeL3mtwmCLwIMH0YYgfdjzoOPv/8bdygdS7mYHKaVZ1H63xAJ2cYQVHE733b7JCE
bRMVYRfqWuHbOqBYuQSdSNYpWSn+qJjHVMTPlTY9x2XzbiOkHaPZ2euOjL16MZEHRNM2Lcynalb2
aOP8iExsnRBGsmw+lyV5TUbtrPXKu1JIxKe6rJExhjbpAqSnuYhNXfzWlmpb5vN2InREqs0Wouja
1NJ7U+9v1MgmTLh8tOV8Z5nIJ7OMoEXdfiSkyfHwhJmwf+2DVK13iW1xN6MuC7LZqAKRNrdod+8F
IgalCQ+JVdMxhN16kvWmaHMy6wsvV5FAyYLLtjs04esimhctXNalqhwUXFCJC17VQ/kMsYFiskUf
PBSu7dWpHLeJbu5ml9rL4A/NBCLXmkUborCxEhSz0Fmf8cizfMMYgIr6hAN20Q5qRXKhS4JdKkhY
dSJahnATzaQrz+54SoaM7Tn8qNgi69Ywki3vyNjb5YJI0q0REvk4qN5TKaKANZ6bKubj0bWXqrR/
zDL8Utxlp7bUPxDB/apd3pKwfh4RYBHcQSq5kqFhSWPfdYuv0ChQWhTCDWyy9lq9fdLm+svS57WU
2sTtiH9T5y43tj6pfq/DaC6zx6bTgsJBeS0RKSJ1HHdJ3nzWNFEpAbMjKk5UdSFvIAyPpnLJUyXk
Vl5kZc5tv5QZ4wwz8hIdvpabv7UtktUkzkuSSMRHnRuoUjuJqCHmwHAdht0ZEq9WnJXMvlFHS70Z
VP1BSuIDR+RLytKcl0T/WffIujiKgiTVcT4u9AdrLIh3bMmFqYw9KPlWi/DoLdPqHNXLRsk56e3s
bGn2LxliqxsjoAndodoW7hyutVrSnhTWbY4W3ENHYnsNChbMrPRjkdVo96o5WQlpbK1OrJDVnt3a
3WhGVnFBteVty+kaN+k2jtrSI6UJ3bS8o5ywgt7uf4VM0bMsftBJj1PLbMubvY9L9N+pIW9QKKxm
aa3ySiH4r+89ys3Wa5r+bkacHvRa/RA77p2hJctar8YNEj9za9HNBfE4HvWmboIkVu9Q5eeI7dot
1O632K2p+9yRvY+0pkTjg7Zq3nRkywSdTZqY3oobR2pPRm1Sx8zKnZmPX2anEnQ8FVscSNaFkxAQ
VoUvsWwJF12EQtSstQpTZSvb8KPS22FraqL03GUE08h4WVwD2UpNFcKc42VLEMPio6t/KTNltzQ6
Qj8rTAN07Vujn9+HGT0pl6SG3LM/V0p7NtJLqo58pCS5H3r1y0jEl97kZG7l+q0U7T7O4yddbdxA
V3tjF5l6c1/KS+oap0rXR/7cUODmZWSvtLnfkeCxteZ5O7jVvXDqjRLXN5mVbcdoIfRuoh1dSnul
Kz2a/5EmYcpfdUVJtiJP9S/OmbtxvmjLiXibjcxCMt7DBNczkgo75uRDsbNyF2PhZo3nwGtYX+Rq
TrtD/bxp2zleJZKTJq4df87QgNGfeJVrkZOoPI6p8pLG4cPYhy912A9e2NON2JHc6LSgi+qu4hSP
lGGMj5yf8Wox4nupcMQAaFB9KgtWxu55nHNer23WQbiAatRV+0XQz/vYtD9bFGdeTNeORQBopAgz
dJ6m/OqXcPSKsnxzu5isTEKL6uxFGMMKsV0gG3M/N1R+2uj3pNfOdDrc0zbWPqpvd+U+dLLV2MRr
xyrX9vxY18WtZT8Zle4NKt4/zo9lzrCY4DgErjklstui4vcNFSq7icRQvXSbYr+0871pUyMNZuuP
Re6TPLEE1XyODP0uy3+q2G95XYsgTn0w+/Oy7MvSJMWy8cmOtvvcn+aL4UTBDzcHRMD4afZoVW89
D6XvxDjtCwPtsG0SHUOumyhWwpF54JSPERniUbatO9Uvm9NUA6iH7eTP8eegocqrraehzL1w6nbt
9CCHKajcV7PRN4ZFDVWv3HB8Wma5I/UdTGhep2G/IS9OicfTwoE2zeeEUiqv3mwq3sJ9hRjmSdbo
DRLSpD9jBm+c0gUFYvpzbsRK7zk1DRN0DGv6UqxiJ1w3XGWFhH2cZGetS16FMx0cgwZkboxzYyt4
JbhPotBYRqNWdeb1goRgMCIinI9zYem+mtj0OrOPTZ5AMEabSQLu2I/Ik88YrN3oXdoerdA6VLSv
bElekhdJTI4d4k+Qrtozk9MBjymsBMfHMT6V/HySYK1yXeTxI8J6D3s80tRmULNjK3HWrmiaexuF
Nfy31npq6o+yQ39E1KZjRy9t12+amlZ8aFdivBnrApjpVihv/J9eXiJddwTL+1141Lv3QtmNbuIb
4V3ivNOeJhEOxXN8muye7qOJdyESfnXqx3Mn7cLLQqwBZmiFXpsv7Yuq5Y9qEYMHapy9F7hCmxJy
K20cnDtXuYvC8Q6HByqB0VNkHq+NRN6FbP5CO6m6HZ7qmSzi3uluK83YuVbvRWPttwKwhJ2qlEhP
9Y1lL/cIfuP5a+YfN7btZphEAJ7t2UTN4qfOJfzDiT+6kM/AcVYCUoGSCYpS4dmEm/alJNiqO+XO
XT65tzTNLyk5VXEElyLVHsPUvmlBP8hJDDtOIQP4iiKktu3nZGAj2Hbz5DrxS2KVHjbPfm291xZG
FiI/YkV2HznNDa4ZyCrUZ6nO53GxfpHSeTdIDDwWg0GZiMeg1rWjrfbrTEcwpQ49gGz8UrQz2ioY
LF6o1Z9lKY66cRMVs9dG3Ea4FuRecXEramMg2HrMOYM1vyFJt4yzYOm30u0PLYT2ds5+LtItvDaL
f2Ju53cLmFH9EamviCY2kTs8YqnlmfG+LsyN02GNHJfS49WAAqd+Gr5PXf2r0xsO5BJ/JPuGE9jX
taS/cQuL9GS6bJqmicgstw33nT4d0rEfACgUjuhiVS0pJ0G0HurqI13IfC1fQ2k8hPZ4TFVgmjz/
JYCWGjsHEOWfaYDieWApD5FWeUhT+LmU5GQn6eOsjQ/wZL05mi+Y81PjFg+N0r04GSzLyeXTwlzD
Q1r40s4JCYDF6NW8zBQf30627wShXiwKop9KX352nIp9Ox6nFGDRyuQbv9oXDmoeA0YKjfYUpdFH
MS5QP6YBkFbBOUEjgKRUo11HEpDXw7AHDPop5KchlPUwK09pkddemYPW4D9Lm0ltrvHXcAs3z8X4
qvW/9Bwr72wiDINMP7endo/1JzphT5faqbAI4o1QFym3YMm/wFPvBu1unD4HQ7lBL/OkAyvY2nsp
xue6qG/Hyv6Mm895eu6nCZfTOTlPjfacphyaIv4Vo7EBJhA1SFXq59nj5N5bxfxm6TjKpL1512v2
m5Z/4Bn6aA18aIjWck+ZNOk1VeYJMjAbl+O4t+67Jb2rXffTdU4463xFoRb5k+lGngbSTTZgBQIW
Qe/yCiFmz+mah0Ktj3oSey0BxmbHX+kqxqfssDUzhgOomW9kv7RUZhhEVE/y4nTTl9kx47/AKeZx
aYsHVwnvlX6+t8Gj8HLyDKcCHsC9wrPd6EGwUdJBnuaJ+rQLlT2xbn6ZkgsxJP5cV0Q1yoNIhy/h
0HUlSB/C2W9ATkFP7WMFUpf0adBfXEBwKUiW8nUpnYIvOKZ3yaFP9c5dnTWBOU8+fLnI07PwrJrT
TzWmIB+W8K7g/IpUXxuWTaxBNMGXJWmX4xQpd8kSP7ru9JXH3JqRyIK5awLFch+h9d1XcfORhRlb
nCReUYd8RLy85RmLmK2SMD5ARoHKOj9LZ7q4ViS/qt7cFwm3l8JJ4oMf8o0Y4lOG5v1ipI+aeWrz
X0xzgy7fqhVH4RjReVQxzhazXEclgLLhPMPNsalXiifufZ8U0CzHLUPpLvu6Hg+pc3KBzhcNxyZ8
J3zE1bnfRJhymPI5DFU/pqcwtOZtTqZgmt0vp2/WrS7uhJlv8h7nbM3ezBxlcNqDKtbWaaW9xASh
6/wzEKiubQtUkhItA+1pkKlmxKPLPl+JNP4qFQOBfzgDeQPuautFq8AqBW3FoKPsjtsfyxD+tFrx
DkC4yTq2c5ZPa/hoe7y2IppXLsgxi26zViMmPSGr3WwoXuMT0fItaYWz2CQm8SvJsLExlGpV4Xpg
+Du7xECLpA1EQvtuzu/KxfS6pb51pFw3ZexXyxw47nKaKvNcN+5qQci/1iSwv2JthWE8qbSBnrTS
bYYNya2jDKfeKnY6/gR13DzGnXxT5mrxapP4WiVCs5LVXKCWdshKuV/08TzM077K1QsiPr0ppNEw
NsIXorMeomK50Uz9wLrHsiZMZXKUJxwyAsJWqWAZ7k2UT2WaPmiJQJvu5kdcrGCIKt1GFHKt585R
kfWeC2brdM4er6+AQfy5vPy3dUcBWOj2R1pq93EUded0IP0ZoZB+Y5Fg2XViXfX6WlXM9agaa0qc
taqjwVyitdXLu7hMP3AVMf2swlLGUfL2YNgtQFWa4BKRDKLENAGgQRGY6xSxfLPyEkzDUM9DW2kH
hci2ddblsQ9cRxlu5dNBFtPkl5rr+nM1/MxivcWdYXh3qJXX2Ry9VVENtMmsyGuyNl9PfQGwqOXl
1iw7zNCwErmtiFdcTSPVAA3QSXFq2MLGHK9xFBk3RhjNu3BwE6+bLeWgmstHvRiG70bW5M1d3WLQ
7ySbcBEFXXTLcdiAsmDToN8xNgvvFHC7LTdhex4d6+wwzNqFuhh2Amhx15gJzOAl0TDxarDXaChJ
RdnvcMRbdoiBKgJuC8PxYRV+5p3bBpYZ3kU6nawyL5uuFim4CC23MER9Vy/z51hdAmvH6VmdCcyl
vxSYmOArl1pZuZ6TYTj2Q/uE2oppj7Nw+9XxeBu1abTWDByGHa7FwJLTPmJky2mRt16uF2VQZCbB
SPgQP40SpDu1qZLsJNplKrNNToOGvjHKqSP15oJz6thi4H9WHDG3Lg9jrFYHUTkYiYLeo6FMJVnh
WNCUwAm+GbrJA8NE67ZslPhzzprkNOoR9WFBaqoXO7AocQ752TiOWEXqDIe9tEZI9fkZASPViRs3
qw5DHiaJuKo5hX4Z0TJmK/T8JkqNp2Eu7mvZ32pEEDzgITNyafYtEbjD9NUP8fwhY1Jf28Xhe8nJ
pqz1DJ+2EXt5uwT2BGixA3WZ2tiX5MYQJLLc4llVHaXDTnLzafIs/lmbxY5loOY50LkjE3myphHr
yTzkMkf64B6dUHFeWszPcB0SuGitmqrVH3ujYE8uauJrcQm/OOZD6qSrrtz58mKpKh9EHAkS2mrr
B5YZRElnmQ1eDI2QycUbGtV6b0Zze+e4nbupCXPdi8LFTkkbi2Rt4nd4qpz0OIX6zxgayDoxcaOi
CSu8wtaZDjJx07OOYFGN2RrI0njqpYZfUW9RJ+fVohE+dYkN5VpdCQMISIQxN2MVtjRf7X2JD93e
Rr54U6G0u4xwy0MixgI+uIPVXk8P5NhSp/0FI8j7Chu1Vo+M24ix4s/MqJtVb48fQ0OysHStllYD
p4w6iV6Xi4tVGWMR1gH6BFncccgv+afdqdYrEnTnMOtqdm8kAJAzw+fDzK5fV5cI7sp0m606pS+J
Dc0g4FsKAfTLwtm7bf/SaJkKFjzlWZAyvTXJ38tGJijhdGqS0N1Y7qL4ur5opyGNsxX0h/ahCYXY
OYvMtvHSNjmzeIP+vSuy6bVQivRNdeLbMh2osaOkKL3JxKRuYozA3FAPt2bnVNzOHJNp1r8TMJ17
Gjt/NcwGBedUnWJCsm/ROp0LUz2UBne8mhYQxQb6T2XIHjMtPFudeYM12YOcxlf2vj+5o9yGMcGp
JgONNI63YqCBlzU4TtYx66/47olKc58ylVRcIwL8sK1VRTczO2mgFf2pX6JjvDSkOJE+GBGhzltx
72U/Hflb9qUmXrRJ2zudYKyVcgkNMte3vdaGh0HF485wn5u6Lf3IKZ+sUmUMLKNDYieHxhmRi+L5
kg7iZcFTvjBqnGHKfQMCoynKqljCORBla3oS9wPfdYbmZeyUvSMzF09F0i16DcBO1HzFzbjTenpk
/An3DBbvxhpeQISHke8YLC5rtQ/yyW5WmckDcOi9YSPDW0z6cWNXyXSjaPELMPGKQtLrbXdmKNeF
N7mVKmccn4vAnmjNCpgURVH1CS4mojtGzII3uWnh7BSpXC89QTS+bnd9oOAe4UeL/VpnbbFRE6vH
YUt0nptRDYSSfi+df2j9dJPnwx4vgncFcDOTOPwwV9dgeI1wwwf1No7uMc47qNpjwmE2OtW7Mrgv
C0ncftWZT025nF13uO3q7lBRHCrVOUlmJqPmq61OH24EAcAs1lhXaYqzntNmPfIz7wu6ucJVb0Zy
nasuBZmZV6pW+9l4o9PAtQys8U/ZhoxtoVAoz72IcVecArlkNxmOvYXr3C25uHMvjmh6L+YgBYXv
1I/KQAHcJw/lYBTBdDk9EO5tFSx2ncpepfKXyw/PzA1JtCN9JqXYOC+bHmdBRWDuWQL1x+HGqZ5r
wttbpQoKSuyZ8lozkqBtSCpq0anABnFADiSg29aFe+xFjtOuVL1hDje4X5MjH7Q8hWulyYPd5KtE
zJWnadkK6yGvqLOasdGwXmqJxkZN5JGj7sW0X8ljFh5K192cZ696HP+AUYDPXcgVmH728tUG4C6O
xgKhRTrzM/0pzE7PTegY6tEXUwd/wTYCOSg4YbmM+XtPxWzQeKZ5Pi56vs/wlq8dxcdO67kge3JV
ty3dk/OcVMXGkGm6yudqV2Mk27Rzznn7gs/qpxVqu0gXo+ekh5kZmxrxN9ncaGqrroUGzOlaQGb6
scwu0gJyvQfGrW6+dTP7qzQ/FE4aiSNjT2XMR+kX4QZiV7DYmIrV0/wjU2ySMrrFn8anPguZC8BF
0aI7ByM+PWNMg3GgI6Pl0OtNdqOltBBJrSy3Cujm7ayS4i2SD4Z5X5OpNcQtAR6OVY6ZpancgKp/
qumEhRFvfbswmsXpGuKuOtaHMFJx0Yxkvx5sEI+2Ud+1pb0rk5DyRVsYXVcK6P4CoYiW3VcVZp8L
vqc7pdH5TkDmTNTuUmg30JxWbWqvaa+5GULmQdM4net8BtvPH61u4rBu70UsEtgI9Y3RkwYeaRhg
z9VHKXMG+Nl4bO3pDjRA8ZTUvcFRF6s/w3lxisvRPrxVhbWdBRP+KB1Vr5y65ASsbz2KLhp/wFIb
Hqx4fC5jepzExKhmgCezG9WuB3Km1Kny7tDaiMvtfsG/xsnZ4AUfedOB4g33oVYe4VGNe3J+T0nH
dONSpS9m8cA0BkhJG5lrK5SfXhENxmdbnvvS3mGnh/ATNy2j6F4Lo1ubEqi6NDZmY4wvhtWVH3lE
f1LU8TktXCNwl07BQBA/6n1jcuuryXCMbdrSdLH2+sQBH5YnQTfI6SXYi+x+talAxVyT+RjH5lCm
Ge1W7Mo37E+bbezm7Y0uSlLUVGKwoupZxnNySFzzURQ5rouhTRXat54qs3xrlJYA4xHuRhCsFRha
A7ZtNoSWJMoaS1Pmm+PGycPnvoztBxrvaV2kdbpOpPluqUwKosRMVjZOXNu4dOOgELnhh7UzrGKm
qamn2rPuD1nRHjUqp22hUy54o2FxXtkTUIVTw08olHQ9i8G8peUbPTOxLl7rMUV/M596tVj15nTI
lO4Bwswx7VBiOu3wQw3b5LbvptMSMqwtEvtBKNV8FwuYIwv51FiZ2XApoHIxvCHGUUQvo+Wuwrxb
cyJ+0m4ua9xlnyNXAUWUH6WWNXgUg62OsLy8wSKTdXQc36YkWxlKXID3M47Le+cMJ8cF3Ahrz5im
Q10YN3IZ1zil5WvDsgdP0WQDbSqHyaNYK1iQQeMmn1kWTZjeSRe7JjCPxugnD5cm0x9lj8gjaR6F
mp0Hd/gRGcmqQpNnC/xORRaqq3GJEJjlHLSO2T8OQ8zjDVETGLnSBKWBsEHD1M+dm3WZm9E64sO5
ceLkR6KAkplKZK+1hHaiQ2bllW1v+cOUPRGy8rMd7WPuzj/LyiXAZjYQrfV800MuVC+eC9dDkeJ4
udnZm6a18TYpJQ1fx0UBmeIFs1h48mrzHk/xUy9Z3mWgtipGd48mYYArP6bn3sRf2IVe6EHnHCDY
6D+cglazBRBvMSB22u4sCqW+hQKPQ1cDLKBSMPOHf0DTe5e9+tROhrGVpnMYquYhA2HxS1F1DPLn
A4S9HXTWgz6Wu7zPb/QiuTGydlhXoVPjVFWmq2UAHG1a81ZzSUeh4XvFiZhhQAp7UG2KFpYZpCvN
fJu66pF+9VcMgYEiGKF61X1OY1VWh3xoC00GLix998xfuoymz5zNTCdQkpJ5/bErCdMgWVMB7oUQ
QnVlq1/ZFAqaj/+XhVSuBEIbDF/14mQa8z2Tt3e1Ympv6NbjpNvVXarUZ6RrzxRs6ioXTKHypgaZ
xEf7CAMghZNZxzdlrhz0Vu8xAQWMy3X3dpq1IFKqC0aK1oP6Okiq7oS7NRphRhEcnv1PNTNyL4la
TtBK/pzc8MD7ZUaaaPu4nBKfWd5nG5ObpLadjs1hHfuR3YxvdlhgJFZlVVT67FgOt38nmv9DHWTo
BMFbKFDxfRK6Y13R52UHoWucEhH0fnFTHg2/38g1OPmmDjD0UtfADegao/W3EWX/EOz8tTLjT9Wm
ixBYc/ydpN079VLFs4sFKhrj+t5Y0WUFzRYijZfvphUfrS/3BDB6yuO/P/O1YuB64SulEC1ibzeX
hXsS/Gy4YYXznTD1QjD/Xcvy30ugDtfRW6l4e//92ZqIgzZrIiQPF0OEDdS7h9LPMS1cfJXgdZ5t
E32baf0PKeDVqteivHZgWjmo/JYHYzPckGGzCXcrHI+xhLskscarbPOdadhle/zjQV3dEAKBGTlc
V9tHqyD2ljnvslKyraILuGBQTWUZAzMZwG2p/Mbc59qY4K9n/G3BK3VJUZkZ0wOYTm52zkGorNJv
p2oFl6HI33LA6H/fK9fij+vlrn7ILOrsthtZrocBD4qVbpZxmGBnlN9pur55k9c/HlRSNW+YTgZN
MAXGj37jnKxP9QHnM3OvreQKj8ZVvKleF/2bRxTfrXz1PZhZrU/LwMr23UUhHu+qxKMZw8gDefPk
VQd9095cNq/laWQVi522b4547AfEwP4HEvKrV+5exCS/iVI0rOFxXb9sqdfZj7b9JgzGN+cBP7iN
G3yXc/UPwfr1aleKLAUmsbX0/MBFS9iAA1tUBYmydgO0SqWHt380mAyLiNjf5FcWf/f9iGsp3/X6
V0qf2SzFtFSsL3dUoAEw86qF2LbC9XUDLcCXz80BcmEfYKkOtRjH0+/Ub388Dv/ni3KvlCu13cis
Ly8/f1evIVIGVbn694/ouxWu5DioeiV8GJ4RoR3jZMQHT/+3Ba5OoTlSe4byLFDSby71aQSZ+/cV
vjkH3KtjJ4WzXi41LylxythLHfI8Q2sblXHw7+v8Qyh/2Q9CQyKIZ42gsb5aaDZaJcWcXQQhqJZX
rSN8WpHSBfaGMXUw3H7vdPKnE/X3Fa+OODysHZEl3BqW9hhPbUDeu58wIcgiVA7dNs67zb8/458u
x98WvE5ga6cw1Hs8ACBsLfsK+Dh+vsAO/SK++dH+uBB3MEU/+mNbv9oWdNzWIu1GBIZ1kCEmRMN5
YCCRKff//kB/LKKQHiMUxInQwGPx6sgSDvOFvuJaD5Y1ApJBMIAJmptkW6wvUVltoCw769X+FVPB
e0nwnTr+T7uT4g11oiWwlLKvPrCigxoSu7zRan6Yl1e9Ok3Gy78/4x/fJSNwxPGuo2vm1btEXsPM
w2EJJf4B4HQ0UZ9lrh0gdvvGjuKPR6L4bamrT6CNzH5eLk+jtWMBWKAPdWC1gwkDLpyxo8sFPV3r
niIjmz4cQkY22ZKpLx3gXpIY2HK0pvM+LJ26sUAhaJXxp2LKlnKo6nGN61e+X0y516oYvPzf39I/
3EH++nxtE+NBHe2cuC6nxYV0Zs0xPf3qEhTQ7NpNvmlWkfUxcrgjuE3W39nIXPlR8oNcjgycgTGt
u/jI/iUG/u3CzOGRWXFkXK4Q5bXA6csk70/3of2uvxM6/vG6pNQjWBBRrG5e53a1dtrYruw1lNLp
0V5P2wF72vYm+stk+T9cjdRw9L2YF1hX+1rAipbuMmmB9sEs9DbaX9yHNKB5lvtfmC/9U8PJi3T/
Z7mrPb60FR+YznJyp6o7YjKS7bLF8GoXqifd/9+4TP3pw9VVDqfLZlH/0QOVQ0J6YqZp6Nc+FGuv
Jvf6dP5mS/7py/19javyTi2tGfk+azDG38GgY0sSDeBbb4zC6LNM39rG+/ibj/jyqq77gt8XFX8/
EZMml7LVVC0ApH0h3DNwRtyAciKAI3yFi+n5//iQV2XcFCOkTQTriU21Sw7p3joVW6HQS1rexa1A
QfT7HvrfVTZ/vK51bkgehTYPzfHfnzNuYIWwNr5Kv6pdjNa9e3F9bbP4y6oM0sANvrPo+mOT9/uK
V6cjPLlGD/k8A2HCZYLhvRFjnwR1lLz1uvazysc9Mr5tHBvvmtucrE6bvRhhAANYWJzJDmrfqsrC
72xo/viD4+qKvY+KOMy4ugLtTFYMhel4+73DHqvvq5uFZuKSel79Kp6hJDj44yrfwgh/qi35dP7/
uuYVipDoJXkeFuumU3us40cxjo/f7K0/fqS/LXH1ARligSdYhBp2LSTpYb+Xrhx5cgJmW8lfR1FW
3mf+d6HdfzzWf3+yq09I74eIzCOWvVh38S695cVelbtpU9ya31SdfzwihO6CTeE8h0T877s41ZaI
/1E/M4EFbyF2LChb5kLxxBjRiNrXf3+jf7zhdawNBPEpjuOolzf+241V2yHKFE58bkmEet1tkz85
l5ljV5wT/dbeXqzHm5WyMaJT30HdxQgwRrbYmck6KcAx/pMW6Pd/z9U942Ky/N9NYKUML9XAD9u4
3+AW+rXHyOWWJuL9ck/j5ox46e/P3AsNKqTCd6shQNo4iNrAE7DKOmfRMD5NeqFVTIkXe5OFlbEm
vSm7j0Y1X0Om6PYyR424aNPMxAQPsNmGSGyVRon6tI9WUa6KJ7NBeDUPDMAj0858HWKtr5SRFgzl
f5F2Xct148r2i1jFADC8ktxBWzlYtvzCkj0WI5jz198FzTkjCuIlzkhPM1Wq8toNdDeaQPda6EYa
tTo5ag6mR3ULTXhNmpE/ShKiB9iKNNmNwmpMLkwVlrNHdaY5iYLvPbzhOGa6q1tb4rGrhchyOQWX
JXmdtSqPDpRVkLf8W3SXxweGuq5l8bF6V/n6CYGhOv5pJiTdpIRYjUpgEY/F7KZ7nMGKmOHjzNlV
PjR47/AeeqpP/wNt+2ry4R8v/0EW8uqY9UEMsmGk+1vyovnpLkKBF6KkhMCzSz37u5zBZTWVU3xG
WBakxj9IC1cViWf08SAbmM0jxl4ewtk4pR0GM5h5RUr2fTsbrG/lAo+70yIbZIgYihMWkRFXmIFX
LpQcur+KdhYn8XNOEox22K5h19/THF1xWXw0nUGSkfgqvi9XwNWLgwt9uCouM4ngsYU2dyTNHOxq
dBt1mttPle9ov7TixrTv4jw4jzAwITGb+8xHTLgT1XG359jCyUX1gcS0xnAaJ4lDKvTMxGffNASw
feHcQkvNQ7Qflb1tPxjWxSdqa5gMtnLcvuvEgYTG+1VvbEWjJTpMAA/5bA+D08zFeKdH9mzftK4U
76Mjv8cTjjPL7qORNsrs9/vw2F8XlxM6bjKXk4hOR5BUvCQ42KSoH7MuR7UMXMSDzUO1Bd/SWstk
dYpFzs7Gi3xvg4dv9oYzmHiUbOfHjwcggTwOsUhMQsSLGxXvT007hiruTzGItc/2UHPYhRcjKsH2
YN0o+228VY9dwAl5oa2JmqMDAU/GB4zHg/TPOCgHtpfdLEhgPtzVpCGYWSi8xOqso4amA7dO0VKi
G+hD1XrouqKbIMUtqVW6TSEl8uc++CFEdGQhxAfB9YpQ1beYq2atQWcfw9KvisLFN7oDtTo8Rqpe
/DHr8f17wxI8xeorbcLYMWZFb4NLdNQTr72pvOISDWD6TfaYPQc/MIt4bt8pMm2mdc95QxYqg3HU
ggBUwDM+O9mICxWo6+0bcD51e3Q7HGucLfk3GUvXajQurBUSXqlaFSlVYEJWzDdt3Bbgs7eDmMC2
l67k9verKhzTVj4lJEoJpi9fpp0Fjqn4D0Raa/5NBu4x9uuLcMI5baEnscXtBca4/d4nXgN6F49f
v1Vn5nmnSjWIVj7G3psnRGEK5rFeLYBHDtMjBc06qP9u6mOzH/boGDn1h+iUHYx/fxkNVOjM6Qb0
MyA0ILhq0mLepbG12Xd6MB85Dz16JCGS6EoWc80vURVDwQV0fIZDBBh80eGTN8vxDX89Fy6mfPjV
wSuxOgjPz8y9+omnCEddIgqRMPWlTjFgiUqgKUs0kPS3mYIhSYldawfvEkXwfejbRmCwAcrgGb+j
v8qLaYd+uJNy1Z4H++FHdOec7GN2G95XsjOCr5iYz5bIQjSA06lmjQNk/uSNohWXw5EPCgm8s/Oc
1h07ma0yRCEgmsJMk5ivKC9cq/G5OoUnaweimdkDUYHugm1GSp2+lkmXVgpBkatdNmGmVfMp/UX6
6zp/CvVjF/EJTxlp6+pWGqCEBaOYg3AQa6i8VdBUD6gmhBj70IBbziJo5Qx3fY4OySKZMNplhbKM
ra/t4wJWqJ2qJDJ0NgO236Mx+pwzaqcXOH5Bb5gfpHu4lqtRl/5jJP81i/rYsTpooapAy37ot+WZ
4aNOBN+Li8kq0Pz43HMQ/OPTdpisoxINJMk27psM4eytI6gwY0oFN1sZVGjRXAUxhTgdr5uh/veP
7Ah7kPXhQkCFeo6oZgOae4fMXaT5eMopoeSKVquoAQNMIxMfemXh+xCAb0ia4C+KmqSgrIBRXe0G
B8i/g8HEztEdj0ea/IVrYYE3x1ej7ij/lDNWV5SgPlQ1NLmrlhCLIJyoh1hLNV+Bdo8/FEG/nyK0
ySMBo5W/zfOjYXD98F5VTm0dDedgTstBQOWUlxOh5TlEi/mgGcaD8rSJD1lY4rpRiTqM2IK0J4MO
uBdFHSYpG3DuWWjGQ4fUZB5Ci/+jJbi1W9r0F3Wt5Bez3TYXMUmHM6UHicCc5O0+6CwQbzijgbnn
ADx2aOK42XapldcRbDSFbA10wVCMvx6nC09uhravkurv5efk6aFhPiZ7zEn/Rv8j2p3NR/nX7GqK
WGAKOddJanRDNnAudD2TPWgm2nMdjWLfWG8GZxHoNU4GehuPeD0qjxJz18rXpbnChjNtGBw9ifHV
XvEvKmc+Nhh5cnpjV6EJ3WpBlQKNNKhwti2UleILGyw7nuQ3rB7iUJvhTUhQNBKXvCpJHtHAUFFC
9z7X14PwG9iCOR05xoQvZUfc6nnjoFYA2zRFn7mQ+6GhTfCdB8ItKCDfxSBTY1q02zZJXzOJICPx
7zoD/xHqkh5jfvGUwST+4cyLvPAnhhNddIofsu/arYGXcv5NCb6oS+Nh8NCpci37rlxzKjzZYDYH
FxPIjsJPgCRQXVbWDD7bjFZXbcLpH0x13IcYEN0ZaF0HKUMz39gtmAq3rV9NYUtonmUWMdTTzGLd
PGEyYFc9VlH/h3iYrrqGWDOX2YmKlxAde/lBdkX6KsYops7X0wD1My5rDOHM64umCusA7XK8ktA9
09N+peU+MX/m9b2NbyR0BQV43IYOZ/VdGQ8NqEmsk+yzZX3v+Zn0n18hnIWshigfRX/w6xehDsur
0WMnZESIA5v+DHX6I/8V8R43oK56KnbVefTTlnggLxA/LAVkFLmGnYkvM6GALCYNJKFajZ4hw+TS
13xYxi3DvxL8mO3dXjsyiE0NKLBBzwkjse83u1LbKQ/CQfPVxgKfBoM0A/iqwm/bKGtBu0QRglZv
Me+p2xCjj82HJvhpQCxvG2A1XP4xwxbLtKZN6ijAJIJf0eQXDcEHMo4np+yOTHHuQJC0q8rxr23I
1bMGjwtIQ3iZg76c6K9qEeMQnbB0McjE0abwRCP2u5swAmPbe2ucdwSECVNnY0C4f45m8Og6oMKs
Mk3yNLZWDi9/iOCyWjCa4TDMML44t18qzMSz5keeoWLrPlGyLZF44lykhjBsMKMQAknDh3zNKq9S
/6Stud9e2VXvXyyskPuMwEnnrsXCGq2Dgd3nEuQgpL2lRFItyNZNSHRVYhQlyYAzha1HGgzgKz/T
9C7OrtXuZdukdf988xUhoOM51VmRA6oBdUXcFuf1jFE/DDJNRuPO5p45uiQiZIsoVCUgHRmmJAUi
uD/A5flDxyCypj0RY3K3TVuP7TfThAyCmTAHXHIAClEjdqbjZmAE2obg6eFDOlw4hJA+qhyK6bOD
+yNa3uIlL0ug9UoqL9bxPF1hvCc9B9ufRD53PTH+Y5bYPN6Yaapk3Alrw3RVMHjiEc1NI0lASXaJ
CDmkHrpGwQQtvrwwLzZRzK81v2rtqGLqYnsJZeYIOUIJMVSOqT98ppvNSaHVeQWBmrFU77dhZPYI
CaIMMag329ipyQYDOFqnQQzpzlGFmdqzbSSZQUKSyFU6oncL+9NiyoQGOJrV66BWJJ4ns0dIEUar
JH1MgdIo3+2J4YvxJqkwM04MCZDMHP5DFplVA0EQOFIAlGECHKR76GQFSYYT77ZXTWaPkBXi0CaY
6ANMTiNvwNTp0DzZKlgSYtkTrQxJSAs5FA2cuQQSnV8MUEER7bFtv83F5H/NIiE3EEwrJ40Jj1Oc
311vu6T4yWc6MWH+tQgS+0Aw8g/uCd4qNhrMNzML5O4Y5jZkjrB6KOEBHy9n0D2hXPNz6QipWs5W
b6GScZQ9yAkPDNy/zNw5RnyW6ftPrN0CS/CGtgqCQm2BNdiouJU/eRa4sXVd9rfbOKtHxAJH8IVm
yEpz0IHDUBzROcO8WWLLBo1WI2gBIjgCRhrzns0AmZUTiWKMh4EiN2KSAJKgiM9VJuvQz2ACZcKs
cAVm+S5kbtnLTjwZjHAuYGzMSI0IZXlmPFJQQbVg8El+f2lXTOFIwDT20FYDOi1tTO61NPMJCE22
IWRmCMeB05hVoGSAUCCKPQWhCwlwr+6Hz+SAt60XP5bbMCNmXmBTnMSG+EOHUxSMAWglQCfnZwyi
6FpQ8c2E5/z30Zm01EmJjiQQDM+gWfIMOFmbyj7BV3MnWhL+iyLEZTJWRqym2H0w6nhx07kRNGEC
sJrJGuXX9+cNSAhMGx+7hcKT51AXIK24bc0S5D3si4smRCYmwJ2sToCi6YrXgVy2qaG7OkSSI1Sy
aq/3C4sjdKZ2MlQDvCACaV2nYHSS/mpB0I/R8S85wWvz2QIoA3tPgLtVVLy9Bd7hzrem0m/QVrEN
83pX/KHsfXODVy3VBQ5z8ji1SqwbupzOCRi/ArXeW6lymZQx3Dt4SoPmkJfWNzD7BxJwiWe8XpMs
sEfw4LUMtHF+GOM6xvyu5ehqGF+2LZSBCDVcl1TNbOnw82qEMg0GYWctd9tGogAv8wv+Kxam4OFh
7Mnr6dPVXhP/xgCwG7T3LZP5+frR/U80iaJAILi0B4MDUbyadkrq0fkxIpMft99RK+y3105mlZAj
prYIo3HCBkUQpxjVvdpetuw+K+63YWRbJGSIugSxE3SKccM8YeYZnO14LPCCst5tw6xXCG9LJ6QI
9A4GjsF4SJnMM7q/kvBhG0CyXK/NkwsnUCxTKxMdJ5GlgxIKdOwdeK4CsMqPYID7GpRwdkdmERKz
ws4oYLTKvjmlBqWYyxBqCV/D0d/7tVGxrksDbM044KN7vAHdhadj/j02awmSxAnElzpWzxZIcLA7
TNN9cF640FAAs7msIVkGw51ksUd5MBlMqWAQ2EbdJAZXGdIBBm4k+yMJ09dXtAVMlkSg/wmxP7Hy
nUJBosGpVHagIrlriSxKZSZxt1xggSAjN2zu120EEj9OUQL5Cqr3Xzv6xDm0seyqNq5h0tTr3jw+
JnXg9+Q8wbj/13xOSAeKGiR9YyOMKsSp5rCDBhI68Lv5dvqpb4Z/MoIhZISoMsFnzk0yRtz1z8ql
yVTJCIkkJ4hXPOCdH9gM8na/Q3uLljyHoM0cOtuzh+hryyZe86QQV9NrXja25XVPMTICRufAvC4K
SQ+4xN2IkBIaDGoVNf8Gios/DjkysNbIWhNkEEJJbyf2rGf8AygCra6WlwdS2m4PzqltR5MEqdga
BM2ontTgMPLj+BJs/G7ftbu2+jWk31BoSdKbzA+4yYsgDULLmANuEsQEvKq+QI+Qh0e3CCXktlEy
ICEbxARP7aHCswFFd07zyCUVJuu3Sq+3cWR7JNQGc2nos/F6MozRLhh6MGNdYgB29zUUIRfQJq/N
mZeIrHhRQMdjaKDiwij7NsrKKIeDIQW0iID+Qafo4Hi/OxjWBIXb1GD02o6v1ZZ5g1oeqhaPD7kD
vjw8Sd8RPUeDynyXVt0v0x73YMF5LocWnR4aGJVC6IMOeEKLk4uhSQ9kKO9LluOCzf62/VPXtnf5
S4XQGE2INzC1RY3Bnoz5tzPhBSgrXWUKJWsiAxIOStDnpflkA6ind6MCTjI7AtEYpI/UTNKItI4E
IT7ddkxo9AqeFI5MsTte0obl1ajdGbiQJNW1AUGH7aVb81iqveEIvlQ1E4SWKCzKHOi95L8GJ9ur
pfmpdXtDEc6UMKwNFuQ4vVhJPGsEATjo94rhJooft82RLJt4soB5MbIjdC+jwrzE9apXOC8jyGfJ
7HzNIvFgGdSwNUoDQCXov1Ww1GVQakPja2R9InUtNkiMQhVt0tAM5fVzCV0888pUX2xyodf32wu3
lvaXMMb7YE8bI+sCXmnGKgRDEygXGr8rE6pw6n06/d7GkviceMToJUQFM35foKSQ4zTw/J3fp0X6
xR3iv2JxuBAjMdqm5EVtwzvYwYM2Wb5RdSCxl/XTyryO/30BRUfwOgwK9kgF837KHqGC5o7leRw/
fW3hhKSgDnHcYcgLSQHdRGB2dWM7cC0I7W3DyMwRcoLtNBFrSsCMzQ+FnkHZ8TCkzyqy6jYOj3rx
mmXpc0JWGCuW1hkka33DbHcNNCDxoBRDoWI4gDAfhw6Udz7TX72AFN8StMFRQcYISFb8NYJKpNP1
3WCVZ9uGSRZQHMAxE2jCEt51EQQ3QX3Tqy0+Qf7EX4wjKhzQamY5Y8VPI0qgdKLymSYVYg9fs0VI
DEZCUnSfwRkq6EMFNPKn+QoCuW4Uyd4RZKsmHK7pEEZmxjMddNnA6HnRmtohKb5X9WeafJZOIGSG
KSgaXIwCSJuo31gg+NRbD8yY0LJ92F48/pM3PFx8UwrrPrZ7iMLhiR5U1pwLc37cRpAtmpASylLR
G4OnBIs0Lga4XaUOdyYmx2vZLa8ka4tTUIZZjnpuAClFsT7T2q+h0VImEntkKEJOMIoavH68Us+D
57y3dypEBDXIfW+vGs9gG/siPialadZDWQq2JE6Ad4tbSv8E+n0CDRujbUHU930bTnK4itQaYRoX
FOPXOFxDfOiyY9WraK/BVWX0izay6UPJCoqvS5AvBLkHJh1xeZ27DucmTO64aNXXTBLSQqw7eLrk
Rx6UU+YIMyRQEIE+nRdVz5MpuZGQWSQkhhatGlrO8xwEa90CakpBwrwA+ijbJklCyeQ/Y3GKs8lW
Q4d/RWRQY9LzDHIseGVgD9Bl/CIS/yULpL7TSVKMWLwMlPJO9KSPVxF9GApNcpDL/E5IDnbV/edJ
e0pbuDp68l5m+iMOb4bPNO0sUqoplAxllVkUAiLwcAJ+fLNyZ6iT2/3L9g7JwlZIDkUDgqA64DtE
TDcDZ+qY3VrGIWww5OYcS5CpbeNJPMISZgq0YiqsrsE+OfRuyq4qPfFD+w6zoJJ0JNknS7i4hqgL
qGg5zmj+JuNlF3feWDxqBhrjbFkjymowcfYx1caAmSGm8W6e09RU0B5SBfcdhaInZGudSHZdKUMR
dqrLG4hApyBtySAMrfdPdqqCu9n5zP682SKmcRDRKIrFMF5emo/tAL3yArz1xyiwJfWcxBoxf5t6
VVQK54J1ojuS3kTguqvR1bftbDIQ/X1SKHUdkuotGsXM8q9R/VVWj0r452sQQtJ2FIiI6Qogkjbx
aQSBSBzhpJL1bsksEfJ1qjC8w2W8ty5TPaXud0UFjsn4qwvGf8Yii+olJXHbwscUk161autPZX5L
J9kV/+qgK114mZCt8cmQlNkAHMNoXzQwxYAA3mLsZpzZKbLDx6FTT6ne+xNpb6gaPEPbRJIfZAsq
5HHIkTaQ5cYvGEHgFyaQ7UDvS+rIuh/4vnyoihaGCkl8VKCeWHNmJ216DDDJW0HJ+GsOKKSFMpxB
wcEdEKqPboT7eBXpYRg+c9272DExb0MvDwovGmDofNPMt3r8q4rO7f5r0SRmbW0A53JQYrkgb7qz
zMcgKfZV+vSlFbOErJBMjlVTTvGVGzdK+odZhwIKNF/DENLCDGb9RtGR3tLsFMSZl5ZQZfxi7rGE
pECDqbRnB3syQ3QyiTDyBkKp/DPzhsudF3ICKDaUIGfYE7P4NTcRBCwP0Gr8TFn1FiciJyPVuza2
GFhUstg4xY4BDa+7yDrpafrAIFUi2Z3VImSBJgR/N7GxdTKY1DvfqPlsQ3+Z5iCTrz7TM7ZcOyH8
oYxGkbWxQ11109u1N0FlDUplX1w8IQX0+TBhVhAoGv2L1OQ0zuglH++apt6Nafe1g/sDEQtaOlli
wLNJortF91MfIz8L77fDZ7V6e9sgW6jeWpM6aBpDiDINo6XUAIN+5ea4fHYK061kVwoSd7CFhAA5
lH7oVb5LI2ia24ewK3dEvWf2w7ZVMhwhKSg55kpf4zWwJp+kj5X2og6am0jfmWRAQmKIskDn3D1I
DPNNmZauk/8eIAqpNoPE82RAQm5IIOLWgbkTgwVNhV5iSGSwcE+yi874xCvgIpBs/kMWhQmIzPWp
5QdDU0EksICYEkRRG0dGRS+zR0gMoVGkkzVxGPsqZMcZsg1Mg6CxbM5EUn2IDFldq2uFwsuCPPhV
of++1joX3FVf3B0hL7S0rHMLwmrQb/sdzz2Usg5mkXhjrkjyqcQckY0dinEYMbWQE7Tp+1iC4cYG
0ak0mUo2xxGTggLh9irEopndDBVVdJOWlwH7mXeSVgqZNUI6IKwtNaUBDiv+JAbkeHBtTixJLuAh
uFEYOkIuGNOhTiEWgnoqpg/KEByraZBAyOwQsgDDkDz8ikPY34bo3kSXeldUX/MxkQ8dmkON3vEM
AEGvurjMQY8HcaHRfvxS6nSE+C+GitQJ/2Do55uqfp4h7NVZmOSFYuU20OqigRpDM0E9AGpi/vdl
olEVJy7RLA1KxxY6nk+Vg5lpW9YIIEMRzEnCuNJDEyiMq79CW2wcngvIQ2/bsnqKLmwRshnNnbTP
Ypyieg7dJwrp7wHkvKY74IZWD2WdJzKbhFpnsmJ1IC0/s4c78DG6pXVvWRI3kGEIGS2G9lAJkT64
AUTgEtXxIFXjGrIX73UUThkEmqmPNGhFj/tekw8WOZPmReYzHsDduHna3hwZCP/7wtEqvA6zmU/L
heAK6lrVZRrUpWXXojIUwdFazSin2YYpVC1OLMaumMbFHHyqAjXeVkzwtBS63zrhA1JF9tKX13YH
wbjxZ9CcRTLSqtW8uUASvGxMIi3JeL7RzP7OmpNzuzV+bO/Meti8GSM62cDS2BhgTIn3n5BdBeGf
2SncYYLytfTDR7JB4tE5zWoTQPcXHz7F0zj/NQUTJOokM9WSNRMPTuiBm4oBX/Ypg7SnPp9qkh63
10xmhnBmziSLwpbPBJMS4uMQmR/MF3Asb4NwZ/1wZr7tvXhmNmOoDVA6w8OcRnZsfFDNX6bDoEg/
SQ4B2YKJJ6cWYraQAYg55TOud30S1Z8YyQUZwn9zjHhuWiArpE0AP64mlH5W7FET4qDxp9ooFjBC
/Mc11M8Jv5ou0IOCCdmqnXxItEGSOfG3N0cSNY6QAuImqkhYwKASL7+jg2EyJ3OTeoII5c2kfdsG
k3mCmAUGNItTHqJhhf7gk9W8JORWh8r0NozMJiETtHlKR8idY5PGn6ZSumFng4zhO7PvjF52Y7Rt
EoSw3p8H89QmQw+yDHxX39vVnzw1d4qeu5TKKhwZkFBGZ4GjNAoftmDGw4yW8dm+Ss0IT7b1l1ZP
U4Wc0GedHugTPKIjP+I6cdGA501B6pP8pxZ9ZkT3LZ40Vainq6lXcA0CsIT+MaPmhDPPneO/dK2W
5IZtnwAl7Pt9MkMrcXReHFjRHUQ/a2hmDPZdNHJh47tt95PtFE+6ixLBjsY2nHhIFbRwVXLf9Oqx
ry56UznbBtrO3prKf8gCCEK+bHD48a3QxqUl2Fjtyk2UP19DETIEQbNiUhUoeu1oPtedaAcVxyO6
1iWrJjNGyA11W2nZXMOYABdUULzHNQGULPVvXzNGSA1oTk/jkX/y5k3iqU7kok3ZRbO1JIYkxogU
bGnRWFEUwwUG3HdQM/Z480aAKZxta/ia/P8nq/bKrr9wgDI1YwfKDEg+4aUxRe44Xo+24ZbVfTzY
HmQ5v1QuaK/vQwu8rszSJih4R7wNhoA5O7QYmtP76Gt+/cp6s4DRul4ZM/5ooSTTPVgRr9Spe1EI
+9Q17z+nrPaqe7HAsc3ammPOTxInoxu2PzHD69bjw/YeyVyB/30BYtHS7AkPnxj8SYUWegl0txuw
EWzDrFIBLTKpOBYcxSrou3lFqoIpqj4brmLoC1Q+013lwGURHVkDoSTNiYo8VZQoOuMBO6QB+PyO
+pzsDAV8fImkDpYBCZmhMeexjCsABWgd683aI/azQR5oInv1kwEJyaEnRp9WvG5QGNh0ISKN2+u5
s7wotSSBK0ES54QVok2aTuDhfax6WlhA/fybgzsFPZBdJsiQhLJhstRCbyyErA4H0IdLo80weXrW
yMZ+1nFMqAZYYNE1xEFhjJr2LOc3PVMfe7NReGX1O6/OySibCuab8DHnvQEJFUNnDiwmFEDWoO8w
r3HK1GjXF8ahts0QqsForRicfgftYUmlvB7Ib8BCBaHmZRr2/JG9q+M90RMo5KXN9TSpnzoI33CE
hEHMgul2DpwSTcCNeRWjB7RKnrbTxWo5BBkb08ZFiamJFIacRcRiE7qUnJi4ER4fSYoSov2TgIUj
qUeJu68u3Rua+LVMqoBUkEvGFfAE8ckwcWOQ5M7hp94HFzCCr4eZEykj4a1X2m3Mvht54Ue4oc+D
T3XbLID09zl9Jo02Wg6AKu00RT+scUL5FbsZhve2t0m2cIKzj1WOIQ7eA2rQxG3QEe70xI869sX9
EVw7MZsYLZJ8jBfNSQrSEU9NJf1UVbRYNsGzJzUJIsonRaJOfcqa4Iwp7WVEpG0qslXjuWpx5EKn
kFWkhTnZWTODhuc5yn/mPqTOQR4JF8G8wO5vUmjZy40MWCiV5x4Smq/8LwN5mnXDpfWz9AVChiGc
hlFn10nfYRH1PPUZ/Z7ro2dLedFfT6APaXaxV8JZaEQ59oo37qunFmLzxqOBEZicmuhd8yFNuE8P
7W7E/2ICc8bJEnW//iNZB3VwiXdy7/v/fwoUTN5v51yqjWFw78xrjCjE2l3X1ZJ3yhUdKrTuOwQn
F3qCQTYvYIxl4vSm0/xN/AllAjeGBDA7M3bquYw9drWLyoS+JLiVVMcyRSboaaTOzLJCBbH2vNd3
8Q4lu37W7shePTbfZcozawcz5E80cOljhlEVX0bArR/1Jp6swAhJn4LqRzqNh7rDiLaUP2xtn5ZI
QtgF2diQTmtVfwy/ZdR2W0eWDmW2CPFVmGbbWXyXUD97iTrvzJJi8sdwWyXfbWdemTFCmPX2hJbu
AMakLHUJ/VUHsla2dQSokcHjdAtCuO/dGt4YFxMOel8HPaeVaTsSSC4r15YLza1oGTAtnRq2cHoU
BsEsGXSD/TnFWVt1+T6bocqlF/i4rg/b6/Va4IlRugTj5i6SbpL2/aw7AFPO8wt2hVf4+SIed+V9
eFseoyvlZJ5HoL04j86rh+Qcqn7Ntd66MknGj4Q1qGkswpVUOEXuh1W12xxK5koFje/CsZ/qDjSo
2gw58UazcuZqIcuPaeqUZ5i2TnbjpMxXejFWL9uLIf0Vwspbs1ErrMeviM6CQ3EqPOZ1+/KqlTIW
f3Aibq4F1VCqadho0YlCdRjtQNdg7lj8YHQ4x/uoJP1+KBVfIVDWWyr6d2wxgbBJMSM0Q46+PmGk
LwfzxnjR6L8TXdupqSVxo4+JWEATkkjbqCMDS8EIkXBO5a25IRIxp/HOD/Rse5c+hIcAJWSTuQqi
xlDUEQO/YLWKm+KZ5saTHaYoGVnxVcOEhGIp+oAXIxiWmnV/JEmbHZu4GUEYOPcX8cC0pwHrfFLy
AgzfnY4h2lgpMLLSOcn3r9ktHO3hPOAquZhHf6Bl5KVz9aNvlLPJquCsuowjc91B//EesfTXQNNi
WQrAOnzDMHW+LqFevm2PDEIo+/U+1WqCDxpwD5s/ndC5bZJ/Pe3+3lUcMVeTWhmbGa6iVuS+rFoP
4t6HWdU9pZVVItzr3uVRDgXtAK6E4djg3n6fR0loTyVIJ0ZUB+1F1HvdXWF5ma/sWshgjI+qX56a
xg/Oa2ku+ViYCNBCQEyRxWLc7sExwH7ePuQo8jpI/Ey+6pYevdnetY+qsgKaEBAl6oVuLvXRD37a
h/YGwqYg7Y89UJmhrHRrD2K2kkz2kVZegBQ8PyFjrETOq4E2dXE7Hw2uMzku2/GPg34Xa9QPvdKL
pXIxsrUVC0yn001lZIAGo/0z2Y3H38QNfiewU65Nw83YcCFxIt+pBkIZRkch2FSfGcf0YBygKXiU
seV/+BLhq4laGZLspmYYOv/74sRHk38yWqUx+smoH/Ss2QWp6k1S1WMevqI1HAIXFQYqWFM4S5GP
tb614wktnhWoDpWWZA/5AFV2guthX6tDZVcrZe6xWCl3SsyybxOiEzcnkyJ7ll11IFtzHNO2KKSs
RZZHBoVSBqH1CbuIIxf3DEe2C856uI6hH/Bt5FNon5M7SaRwCz+sAK/fCco4G7IA7xc6rsYU/FcM
zacHuv9biaeBznrn4wR2Y1+X3LeuZSAsNbpoTC6MKU6wQdO06xxNGX27SK3Hygx7jzbzs1Vpyhmp
jPBUKUQ9k9i4usuEQKASMpg2ZNff21gw7H0TpMg1p/jIfkZ+Cw1DzZsvy0N02MZaOy/sBRT/+8Jv
0Yc0ObkDh0oD85ha2b5oZdbIIITQMNo+YYxbk9ZutwPbpJuhZ8yDgA04FyCnrB/l2W0tHG2qQt0d
QYL3ZWEF+1SvmMrNosOPBi1DRXheRbKPllfdkQ++uEARFi/qYns2q4g3QrvatdW5A9kHl/GVPfjB
rU3Ps7P6jLxKDcUXDNOjKUQjMBOSHLkIe7qXDbDzQ2Lr5wgLbTapoqY9jI71a815inGFVX/XnF2K
2wqnaPfbnrN6Zi3XWDicLR2jRlA25l6KTfXwaZiZr2pxxIHaH9sHCeSI97JEu3p42BjU0W0CbSFk
2/ceq1X6MBnliPLjRF6Il+4wzxw8mX5R+/FTGXqhTMti1X8XgEK908y0SPMIJZUyddZFUKX5TikG
WTPNxzcrnCBLuwSXHQw2Z6o9oXLbzftpZ/gx5G0cr9nzgr++lH4crnvL2zoKzgsCtAkEJcDjktzR
YdyzO/Tx+4o33Kj37U71zXPF77z/Qd5s7UheWir46VjmfT4SIKuH7Ky9qK6Gg05csmuQGfaBbxyC
3xhATBxvuK4vs0tNUmzJDBf9NsQzgJbDgdAHwRtjh/5kYggg2hFjMF1NrXUDPe2Ksgetayu5hZBh
C1Vlo2VxX00wvaNl4va5fSrt3guoegR/KJpl+oNCc0kv+HqgmhouC4lhq9brB/oix5uGmVBaDSOU
s4ed/dIduvCUeqOn79tD13gxBMQOMt0evogfctECU4jSJptpNjFgthHz0vRQqXhVTs9jU/aJsFoP
LICE6HQaRmtwTXM3NvbjQ7oroB+t7Ia9jhRkjYEHOc4HSebj/+aWcR9C1QkNjQCz9s3atfbz0fSV
n0j6LvMh8+VL4GRrKURqbFjKxFTAkUN7Fu9m1U3rCzq9VJCMnfbQH57ObDV2o13S+bIzZT3dLtZX
CFZoIFiJYryCD4/lvjiALdHVXqD7hGL9X/d18Ry4ABNCc66Nvg65p8565RnDnzK7YhBGaHtZSKzW
BwsgIQ4hzp2oSYQcwL/u+uCbBcNMaGGbzbFkvuZRNAlAPkVm32vjwZbn8PywCEXS2yR0uLcmZ+0Z
51fr9MHXjs5uRH0X1biIdhtKPIw9eLWXjJ709JSFi1A+q6k6lY6FHwABOnoXPeHp0U0PjY+58nnH
fEW6pevn2ttSi8/7XV5UOs2wp+blvK8fMOXpg97eNWoXM0OQBP7XLySvPoQ8pxtQwYOI9PslHuZU
haQBvsQabWacSz+0vDorw1YSlqsuZOGVBGK5BtGokAQwFomEi5ZUMI3X93pyU+fZHbFvt2Ofh/YH
f1mACKHfJ209qhlArOLJtlqXSVnNZWYI8R0qtd7OIRDsJPUrRYd6z/e4kxy5qxlsYYYQ1xY6EWyT
AERziukyyh1Xm28x7Zkf+7l82F6y9YxlaxCb1G288YhzNkHddYqedLxAzP4qThG0U7kGfPyUn/6H
u4zVb7UFmpBJwAQyaL0JNIR0cKDH4Ow7cXPcbsuE2aV2CbmDFrXO1BJI5BAeFdtNXlUdbTc6Lzro
38niaNUxbKpTsHwSRxfr7EAzQ6gDIlME3XON2Q4MeLktiOwku7WakBYwQrjaap7MVYL08LdCcuYX
XhKACtrlGZHfdDPZS9DqtTqu7v+xTIjcBDqTUNt+PdKyG7brj7/TM31PjuFeeskms06I39GJrbzl
lcLgafs4dCNvPEJfHq1bO+uFWzfJIFeLa9vGvYGu25YpCgW0Ua5QLWz+LhaaQ3sc9tFRld53yWAE
w4yoM6z0/0i7ruW6cST6RaxiDq+MNyhbwfYLy2N7CGYwh6/fA3lnREGci1nvg1O5Ss0GGp37dPFf
MlXYH1qUbLH0+fA74uGgYotNwSoqLpy96tVMoS3zfX6JRxqQT85DCueVRZhmJkyLarseOhb9IAaw
TF3js1oYn26GWIFnUBlGepCxQ/Y4mYN8o9drehrMwvSXXnmUB3PwpMlMT9OIfuN0qfNDj6E+KZ76
m6lRn/I1eYBgO6621OYNtoCr3kQ7pDlLmvuGlMkoQZq6Z1SWEmEL7DMK8rmbr5np1bYheWYvNa6j
pN/TRSJHPdcUL6ubn32mlwHBjm9/mVX5RKiiulk+KAfDANrI5aNnN/jB9GwOgjMM9kJi4HIg7HWU
8l7R67s+/5+hWpip3pDgzMJkVn3eNYiGbFldgmmlSqDGetQkY+lfZua1AfMjNygwm4qBbB6/Qraa
aqwLG8ANKcJfa3G1A/kE/Bl3/HPyzbC5Yu4PCUQe394pOrKKMBsirMCvfO+NOF1RUiCAzz4qaZ5U
/MyTLBSwtqeotyS4J0Idu+gIswvl4rIkdxWWUZkF3xeEQH3k+NIVFYZ3e6/kjeaHSY+iK0tryJkK
tawv+RQWTfZ1sRFL6liVJieY+cgFkfOu+QM+NOrZsm6YKj8dkcvYUGMuFm6wPSLyeqRhEqSenYfG
4sIyRSLVs8vihh6n4SZrzNept2dMnI25F9sSuZJkqX4uiqZd3UVN5tSdZiUO0Cc7ipjdsxtbZrnH
N8/aqtgjmC2ulJCYQR6QkBVlGhJlbu5Prshs7HlojoLXgYS+pgIA7L2cVoslDZTBoEuZdZ5m08PG
j7ZtvbLsRPK6Fz1vSXGvnoxVrKUWSI2hhjW+yjn2Hc++bY76wfFngee5a+wdeOhIAsMqwk9/z1iX
N6qk6yyBr5EDoItPZaRVRVgMf9Qx8eJEc5UpmIh6l/bT4fLLZK4fr3O2pDlGkeGa0ETgzD5Vpsd2
XdAZ1pU2xh80xLY0Ca1CVDDdvcUNs5wzStZMqQsgrgMS8WvS3aUxcZfmS1wIwmcRY5xSW8aBaFTF
mZaYFZBIHea5nmD3VvZFLRUPSCTe5YPc1XAam2ZHwQcahWNrwrZMahLU8GSnt290aAG3xGKFgzNQ
LbpMal/NbGhxvDl9rCQA0pl97da5TQ8oaiF6aDC75Jd+5YlyO7ucodCDnicsNlf46mSrD1WexQhW
9fIlHR8d/C6awNoNwNHLZ5oawiHFUDiOJG0apIYg+CLH6mietJCGyplVl8cAGzTFinNXCDf0OHtk
G0BoUG3Qa50nSppQwvLUTDa8hGgCq/6xMRMOxIY1PrdQmovaAE+QZTMmpG9P8TX+CFiXjPQEQCSg
K2ieHZaPrBJZ9y4W3okucF9edEt2HFwh/FMu0TnrSATUaIH2ZyTtjav1YMhecrWEGhbSG9hb8SiQ
z923t6HHxUvxmBVjwRp1et+OVh+GwScxhnzdMjlgBNL52hwhqBGZT1V80ERzLvvy+sYtFzp1NsYh
2wHcOiNKeF2m3GZ17ZEFK3su87nrN23Y5K1vn7RWSVhDBM0ipTFuFwe3d5nGbjbO2RDhbEOsYbhA
Ym1IKNdH9vXoJ4ciBF9D5vY1iq4oYl+1kdHfiqzt65v7YBo2lDnT0Bh0zDPWQ9MFZlQ95liOFzRR
Hk1fvluADAxj9EKQ+0k73IsKvrvVALRZOha6ahQT+vS9QewtGldtDhsxeRMKWa4K5yJN0JSXoyNc
CQbJF+cSdoV2Q5M76GZNNKuITVjCBmOGCW0wC0hRf6FX0tqG42A+/c7Nbghy50vMtRoLFaaXxNf0
SMNj7TmePLhufqyQFETVOQvEVefdVsft2XKGamzSCeknnK3lrH0UW3ZxQJxu3M8t8L8Q9ZVXzpxa
xC3HefVVtAi7fdnGgsCN6XNOtjB2pFkWFL6KfkiOd6c0JcSb/eS32E3or1jgkZYHTYq/Y08qce1h
+t42o2Cn384FWya8R0Tptow4R34vVHaq1Y61VJOf5vkMdW/PfaCN+uDa2Bn1oo80PjdalkaCa2Y/
lmcVeV50gdiWgjlmTpbbNdc7S08nBjc96Ot07RjnuVZlrFGeBle1D2N7VPMsjHUR+s2e3rfQlobh
KiT/LLT+vOdYbdZpjjuQ1iNyByiPA33pfBm5FnKaxCWgHZ/5HTVO72ITlh7TX9TKmyqcD+Np9ZiS
oMigC7UT+2kfjnXDG3eshSFLhta/8jY9M2q636HDBt3ZqPo4R1GMvGNU3jHHaQckNrTKGUCulAe/
WK5Ww4+7MbgsK+ybL/HEvQpUXhysrAeRVr2bC0ApS7klGkHeo2HLGGLQEPBDKjjPp3RUupI0mfxs
wfji/DlJCgEX7Ct5LjYUbO6d9alp5jWjsObqfZs1rl08SqV5qEddYID3LgUd4w6aqR02FcfJt2M3
sZP20ohlFbbXLd1TPjgnbKcWKKvdd2RbOkhZCD3R0vX+HTkVGrZzLN7ysepWRkAW0ZD5plOLJpn6
X5iiPftnbQlyl7QSrSyw/W96Lf1Z2pWksBJug/IfEiZt5v+qSgnf1K5svPHJg1JPeZYS4IxNgBdy
UXkrhhOAVQNY/LDCyFAOZDsEGKkv9E93JWZDl/NPY1JMuSyDbhco4fS1fpCgEgNWsV5bVx6iYsUx
L4fqu6jUKGKYEyC578qRbZP18ym/k9HpVREqEB52VR9ew4Y3Titm2TQABwwkWJ/cemgPS2iG4h65
PW9tKzJ8TtiBDUOZCXR0w8XuGdYwU5/UQHHHQ18C09MdQhs5qPVn/iUXNjztBTmgbqO31IRVN3l7
Xmg1qbRKhpHT0GIdDYR45WT7yJ0g0df4beHa5KG0MldHn9cEkKcuILa3+D1q2EJx2j/yt4/hPJxa
Jom9xvgYHMJ6k+JbhvjTaMHHgOvMCslp0/ljfXZMbEi+nenyS66FlZXXhtqPd//2IZzemFvgdZF2
nQDzfdAActUE9NWjbR7qb5Lboc6SXKlfRk8Ol8fswVqw8+u2y64UjykVkQXbi7Hf3RGvVGqZJqWN
Y8ECwcXNUOA+dpHkpV6BEg972MID2Mtob0nyse9EY7M0rGXytR41sjsbXYUqZr4NhKGmt8Jkp821
rj8kBj4pVH2xYO5qFlRZbR29sQaG995rbjvp0WqcKRPWw3b5Wcrm5R6LNa1ThVcZjTJRBEnRXYtk
Y6GfjDQeZhM5hTJaeAQkh+I24rx2B5rfYFjsqA+1aAJ4/zY3lDi9Yuu9NU6OwYQccaHpJurtSG6Y
fLMq10QpelZF6nJfyWyIMn26aQ2pSh0wtIsJA0GwDM9YD/QKfXkea/KxKOYdUOpBOYmUP+3y1ryd
gz4SBzB7bjwqo38fMbuCzTegl8ocGgVHvDb1+iNNTeemm2U9yHtHj+QyLr+ttF4Fnoa6F7BsqXKC
VLVJa2pYag1XegnsZ6U/oE8frcL1jenNIdBvSowIpF55zO8Mrw+sU+/l6BLM76TV61tPPPyxa7qQ
ombuiKPIvGRj8kPSkgHHELf1U2d3t1hNJ9pDt8u0Y+iqjWIGmki46y6UlMZGARrDMEakHg7OIn+n
wxJmKb2hc+XPsfbzf3eBUbQBmiZmX4FzwOnuYphHTJTlSDosxTlujVNDDdGe2L1HuqXBqeV0aatl
ZjRIoVynLZryNOdQZVpwmZU93ePIQDdVdcNWHd4mdkusrFmcoFlWs5ejalWqT7ol/6HVo3K3DjUR
hQ+7OgF0EGMi54gSFKfhS23E3GFeY/IvSm9Yy18ejd7qzQFSJ/8iMbxnZyGBmCfBaDR+4xx9CVu0
4hLpdbyJHmMrrIw/HNuoO1w+x9dFAbwZ3dLh3EN7HApZK3BfWOSVu/2sOtdZUqgRNXv7cz6Pi2ta
s3QzDU1yzKViPErKrJ6tjvxoszUJkgIAho09KyfbScygN8r+UFf2JwUJ+zArHSWiKUmwLdgmt1Sd
ECt3xU+iEPku18av8dzW7mggS6ljnjJU13nx8qbD4yZ2hfV1gK4mtLeUkFLsndCdxYyGSkoBvqXD
0sUN0kgO/tlWDvZfDKPpmasmR9Oid17RagAMHp4aE8PEaml9Ilk1h9OUl8e+jb8WRYZCTFM13kTQ
dtwbKLUtUoutE/36pSsn1YvjcXBz2gF5HFuCARez9uRn1sx/0I70pwpT+Kk7aliFYUgWyixJbk2u
hq3fhWusk5F6KgHiauvk36SmUsPLt7ann1BYUtEUYRkKmnPeq+lWG5Qxk6AwlSReoqHVzhNalQXO
9a5BwlQ+Jm0U9LjpvAgSqZa6nBCIxqf1c/ec3Y3H/lY5ED/+oS1+fVywis/tvR4ti2jnO15mcTcu
3FLnBBNgSsRUUWRFWxWEDsPRCApN13btQ0NcseX7OLKtywyD4G9uuTPFW9OlwQa93PY0N7tufTq6
aA/3as/M3LVG06LuymF8RiLvXoqKgF6jgudf5npXe24+gnM8dBSfLHvAR1jzy9p9StATMotW6e16
zltOOcsDl60ypA5EuiC/Wa9y0zWAbOGlBwMxlH5noCGK1YbQV9x4bN3LY4PeKHLfnZNQBMgklDF2
IBuHI5WztTbZqcunZfWI1z3R2+ZJz1zTtz9hQ+9w5Zz6+/xTcotnKQIW3n1Gm9Pm/I7YbJoOW1Rw
2mbvKqPqFf3/vHWPkyrO5K5m0mCdOUi05EkrHnv6Pc0FHfAimeEsLroP18Rkz7SH5atPOToGRHPL
e77KVmI421evxmqWFCSmQQnQb5RGaxWHmHyDFp4M4PAAWi2ZRbWmfZP7dj/8mGgzmlqZaDg8VPeg
rYPOSwBw5SYRK3LZZ3S7i96fQCL4cixJYlVb2XVp601h3RfL/eX3Lfr5nJJZFSubSybuehsib+0N
ughDdDcs3NwVPzvYxQ5abSeQsK/10/TABmrWyPxhBH1ghusT8rd+GxpHU+CQCaTwgzvrLPkwLSDb
ybdq9h1NJKkigrIV0WD/v1EWxCJmTpg86L3qEdaOCsRF63fCzO0BclqhimtkzCRQWQrVVY0bG/tH
sHj4/xMETi+kq+ToFbNu2Erk1s3iiRu7RbLG6QWE5obcKCCBnsXDnB3TWaQWhA+U0ws5QsOpbBgX
+uRJhuou7ZOmJn68JPhn5Sl9cSzoEM1F7E7UPsqm6uXSl8tHKVBO/O7mIdZr7J/FR6TzY60YUUHr
Q1s/y7l+RdTzFJvRZXr/4JloNjYooPaDWvh7MZTGOakLZ5rwwhKGLomOTPgmVXZETO7RSJg53hf7
v+l9GN9ac8uU0vk1+4jdBF7y0CG/xVJ/84oG1T9SHDAwvMRNfkwIP8QGgMr5L6OvrVWb96Ypo54o
Kgg76fxTr8rSA9j/53JqFry82bwykib4/86Wrzqo8yLPho6kVnythCzsH93OZ5WuBMlMUcpl52Bt
WUGbHQqICIj5QQFFHvNqcRCCl7aBwTh1qLFBXVmOToV1BpcZ23mM6GFVDcMxAKwlW5xjB+KYlXUw
F1wtxk3BUvDJ82UKO8/gHQX2BZvLGuSGdq3mTP7SDHDVY8ySegBbyjIXXQ7qsW2d9WkdJDvx9SYX
NhXsU0czGxqnUVwxOaXZkbYBNgseYXaUPs+PUzRc19fjuXgpzsZ9/tg9zjfmSxGZT/pveFjg+40y
p0kzs3SWJJaQNltvF3pVy3c9vbp8tHte6jsanCrNZgDbZ0zFACfj+1S4ybm/LT61L8sX7Zo+j8/0
ofb1F8lXfohWRbBz457gO8qcrlErxGZWHE++FSONq71kyadBWtx6DC+zqLJw6gIhfjciwOz6MUle
WRz98Wo8DvfDdXct3VQvcWhcK6c5QC/Mw/CpRaOtAiQiWfBCdh/j2z3yaxO1qZVMoIIjH6beT+gL
sW9q0b5thZ3WJSY592tol7rpKjAJ3JFn67P+bL0kp+QJ7T7TZ5RQ7sgZSCtfp4N8Xx9+Z956e5W8
ClCUQmooM5Zd0F/prVv8aE7VLSFuf2gyV7pO7par4RFgLzNgLApRC+WerUYayQSQDvQPANC4F5pm
ik1qFdn6LrCjOCqDJDAS1wgchLLqH87vuNKg5zAAXEx2OSr3Lh0LmYs6QV23MFPXTn8WUy3IG++Y
p3cUuFdpJtPgWAUolI5zHGlx1Ov07BCndM15OqZad7z8Rnbf4oYj7i2iUJ3D+UQVsCb0esnpYWrb
63YOSBw/Xqa017S8ZY1PvVTjtALzG6RsmEFWrVWpK3+yItWn0e9p0De+NC7TMlRzrqgoE/lmvphe
uqo0IIrpuAPSfwI0lT3f6R1j3AtU4zgfsgWMsXkoHVBOxE+eFCDylGFxXQsKRrtGd8MYZ3RVOQNM
8QwBwRrGwLHNKBGup9rVWjB3wEtX2LwQJxNaUxZ5mbCLkvOgz7869RBVqygk2Qvq0Fb1Nxnex43r
UZawAxrNK4OHRX7pw3BjJl7jJYF+bPzsxviz+0EfbDTzCSew9hJj72hz4iFJ9gD0ALCIMdGDpVe+
al+bhP6Zk96z4+FWrX6Y023VfAI0rwsQL29JT1LRubOBv2LJzZLKmC2tDnYHfbO06xcFYIPKMPmX
34zgJvjqYFpO0ixJOCIr/kalM6I2Q/90mcSuAjBMpMvRYo9BFE6e6iUrZ/JKYjaAv5p6SpW5g7m6
li5gZg9byQb4z9+kmGhvvDnaKppZsm4R1qRJKCr8HlMDrBc9a7zqm+qvP8WNX7tenImCg4L+bPip
HIO6moyVDNQzjDTTO+BUD55aLEGTxXd5Sg81ScO0jUVLY/Yt04Yqx6uEKcaRGqCKhPscGqHymIVS
YFfuFOph+jkVZlmFFJksbU637QxqSyVFO2rhmYCRWis3DdKodtwlVDDPAyiF38gsoW/r7Wg581so
U2eQAiTHGGBO8x+zE1wWzl1rCGhTzLYZumXz4+hNPwMYzMZAJjy5wHL0Eutz1a/LSD+nRZa4dEG1
5DLF3ecAHEwThQg2l8GdIiL/YlrMCulTAKthuL84JcpwlbRUMG2y11WLcf43QtzZjUpHWxOrNnyr
t/o/aT2QkE6YVJ8rUz/ra9se2s4cfRvG5aFZ4T+1QyvqR99VL5tv4NyZUm+7UW/A7EDtk+F0B2nO
TlgzI/AxRGQ4n6Z24piSGqya2qNBX4b8KpH/uHxt7Dl9cIIZKqyDiVpUT7nK4jyvWpM0IEGK5mzk
ErZ2idph9rmwEF7CJqKFkNMjy5IYfVJjIlEtYi1s5OqKVBTLo+dBIIL7Lxmu5F+UON2RrFjBgMrc
rwGQ+gFV80P82Lv1Ub7qAV1k/bh8diLG2P9vFEc3DI1tLmCsnr61MuAY4miZBDSEPHHi3lUtHrID
IlP6ojVHM0oP+ak/jNlBLb8wvJc2EqG8sGP6KBNvx8hJ96ijtThLMM5Z0C86XpaOyt7lk9s1LZuL
4gR7Gqm1mhMuajTtFog15K6AA3+w6Xhvttjo2vXSQUoyUTp898Jgy9Adjk5t4HS8v7DMUpOSZmz8
tjWPpl5hgfSyPkz1+nSZvX0dtSHESUZVmKQuZFwaYPbRoJ1HDHJiOvbCij3zKD9c1YYQJx1ypgIq
WwEhK8av0XRzewn6IXGnEutmgFmTYhZojEWr8fZDkg1dTkTQT9LGdAVdwx195arDsAoaWT1yVg8i
aRTS4oTFKKyu6PKZZZOWQPfgT2I4RTkB4fEsaoDYj0g2fHEefKmoTZ2P4EuPzJPkZt+TIPdGD5m6
BEPFIhAPgTzyJS0Y6dR2COTRwno3+m3RgT4+/rwsi7t2mWE6An8e+Hj8yHlRtbQESDW0bzYpbqzG
uZuSXq/cxJASFxNB5rfLBPc11oYid4YAUFY7p8Tjlk/DM5uFGF8cz4iyB4ZyOLyIkEn2w6G/6Vn8
tEmR5Uk99aBnuJ9xlKqLhRZeeT27TqDcr2zmDz1j/nQQoisLOLVkLhhSUQmtkvaVMhyOP1mjZfwj
xeBU86iii1qIkPAPBC1ggEKJMUj59wqsGqpFL024dSwQAAzxq4HTYeD6G+SqovXL5avcNQRoNv6L
HKcvLWmUO7WAfA5I8iMfiPBGtLfgH17cGw1OVTpUb3SJvQHG0nDDNMkUNsfWLcNEiGKzry7fiHHq
0hoMq1hUdmH6RKOyI3q4pFr+paODaWFAVCZrYAPIJHcBOWv+YTWasJ101/RtzpTTnMpQApyD8Zu1
j9jj50o6htGWw9AfnKT10k5kaoUyw6lPRS/UnGTguUdbR/aDCWnykwlp/Ln3lkMpgvEQMcg9f0tf
WmV5heDTpKDqck9LTRfAKW6nfqF09pxa1GUooMgDqQMXVKe0w5Fq06fewEbo4ZTp+rFOvkmSfCha
EUrRvtr+W4r4Id92nOzGmfAKEbD72Eh+O9XzGfBjT5df316rP974Gx0uPRartWzHFfjC3jrVR3x6
5bhf2WRocpJusDgxBILureIB7K+jgHwSBam7bDLYCVSoFFO3uJdZWrGWNHOJ6AMrDefmxzAcuvzx
Mo/7xn1DhHuRRAHsuDmCCHv+DDg2OVXn+siGUITbZXblBBO+cP50FhVzL4HKI1H0BbEOa+RmW4+6
dfQY8LDitW4fxC4bBhglLPu6tdrTIhwwZvfFO2ts5h6TG46mGHxCxTBmTYuHgjkXWojhy8ZDsv/z
6gFrBvlO5X/fe6jLrzP+f9Hj1LfUtWWOQgPzQtMDnN0yGsFsfJuiNl370jETPYxdXbPlkBOZvLGs
Ru1A8b8g4EFievTQB86pRK56OMSrIJDYs1Bbgpz4jLY1qtQEQdMM0brqmugbE0goU8iXbo1T2HpM
Jkycg0TvYyR8dZvnJaj8IuwJ8HF/WniGFuZ6D2LoQuFpcvJqpnpqYZXor7fBsI3XM8EcenklRWU4
nCVBYVN0lpziVpSmsirGaDI+tJhb0Y1CcJa7Gu3tutA4/d5/obNGh5KCxKo95UYXJNV8S8zek0YS
aPXweeqf6yLx5PhWQb9Q1qXnpm6fh5hEzYp08nifxEVEpM6TylO7fhbc9J7C234d587lskkKi0IX
ZccE6PVlNGMJQhuwdgo4rsD/fFinSKFu+1vluC1lTtO3NWBObSbG2VX5nBwqZDzTyetPrEuLRtqX
/I/LrIo45fzIeBxVcy3R550o9CoerS/LYt1OlSqQKIEEo13+/X3HGYaHa2yzgHYHzNb4OrrRfWcd
HL2n/wFAaYE62PPvtufI6Z85NfS5qHGD8Citm0RNAdIGIBrPSqzlyjbNFw2TSH6F6MTVddsRnOqu
L7slz2mjqmqbenTALtttpEOAinMF44I+IKzsMPzLd7g3urpR76bMKSazVMd1aUGNzXICoim0Mo8Y
r9s62NRq8omO16L2o8s6Ansn3l+otCa0T1TQdPrZxQSAh3nL6P/ki9NDdGzMskdxBW6PFi7P7ByP
37NnJ0KO90lc5hAJKd9RNUtAU17713OMo+x7EaaRdW0EJrYDqwc19kRCKtKCrz7RJm8IVKqxKhYQ
ZD7P6nder3hN4y5YxeU8z+fyREJAjMFeH1kUmZqpPwidIXZR/2zVPgx0G0q+Yn8JvqHQ0AJqqtgC
RjyLKC6dqNeVDdbviqq9TH1eIskpnSkzxrHOca8N8Sj65OLjUiG3Ioe1X3z9rUzO5i2+vp7NIWft
mlVxAmqTl94kB9a5rz1MrKBz/S/mBUS8cYqH2oNNMTKD9ANx62d1cbvnFUgMybPzeYrgd3kYK18D
3af5QbtnnYFid33fTwGcIVLsSPM4nDrQyJSi3YFl8mn9uZK062ag5y4ezrIzLa5GjSL8rYdqo2rg
wNNUbc5qzWpGk0xFamnymme2Tie5t33dpc96iEg2XM6iSsI/PNU3ipwIzeaU0yF+pTgFLMGfnLSH
Xwl+BnMkyn/sFl4BGvw3h5z9IpVBcsI41KOh8XQGyuPlE5CAJixDyv3iCXz6okbEf1Dsb1Q5YSrb
LMOaK1DF6PZjchii+knCQ0kf2bnSSDoKU2j7av2NIme4VK2o05RRZOlc/c9XRIDMdTBemfzQAhph
xa7IkrAf+VEbvJHkxBWTWiipF4wkujFdkhaHWsIMUZ7cG70lzDIxwbhEjbNbTjq2ZKn+mzirH1iY
aQA41onam38jOLvniX5gVM0VNGponAlb5SxLFVa4S4B4E5ApK67NZrEF7tXui3+jwqeP0WLdD0WP
KvJs0MAB1h7G4N1U+Q50N7dpFP/ycxfwxE9DNFaaS3EFhdpLXdho3eDKemELHLj9Fw74dE0GQKMh
807NahZ9IxGIRYuEx3hkF0XPLMOpBSzDKVroJKTHCcZS0BFACc0vW0zvWEZVvvteH1+b/yLr8fIZ
7nuIG/Z4wah6m8oxrgyrQI/TTXoqPZkt0/Xo6V+AAuxK/Rs13rPJkxyJcQ3MsXA8PgEG4cwO04my
w786TBa+fXhlqopKMvALASjGHeawltIYG4DVNdwpGI/pycKcCRtUFe2n3E0bKRtK3Dmm+VB2Sioz
xTxeDbCwa9QcWZiWCGOKfSPwRot/Zp2BJRTKKyb+dXdaPNj4sPFG2dV99Tsz5fWteE/d7mNTDWB2
wcWXgRSMk954L5qN4qiSouZVjigKlR1WqGfJIuiI240C34jw4hFLmV53KvKLZfaiGp/q+Loo/08S
XEiNUWBzzilIFKTyWyV2NfSyYtdG8DvvSkWiEmk9ZFp5yasx9VZBE+IZn9YwPaQnx1sj7cSA3cR7
SdjhfxTzN2Lc5SwaoXS1XguSzDqPBy3qjv8CA2L/fv6mwwve2k9tjn29f4FJyoDmi/0kqv5ky2wk
3/DbJ5HvsTcOynCe/jpIXssnDpWNjB2kcZs/0Duque2RoUrm3pT59o/mOwuLypAgO3OKvSWSz+PT
fK2esYNWYG92ucfqRCAuGBZ2YXHepVKMg4SSG7L6IwAv1qwIEpXAU8gt77Lw7MdjG0qcVwkod8lY
WyiT4grgi4fua/Edve4Ppj9gXA5rRrG6cG4A+Sq7MkXaVDTcLGKU6YLNW7dVYgLSB+TLvI3KUrt2
2vUP0xFg8u0GfBsm2VdsqLRT181rq7LUiBUiDefOhYFW2Jp4pJq81VwHt9fq4PLR7pvXDVXOsZTn
WZHjCZc4Oi4G6MobQJhgl6l8bBcvGSFK2DVVCe5TxCnnWY5qazUGwwcu9DEYJsvNhp9Sh5ledXRT
2L7m6TKTu56shkke7IRU4K1y94elM3lVqgZmxaXulCSIMeP+BYMoJ2wEEMTQ+6LyRoq7xGKipVIu
uESgPaK3Y1VDquVPFjZdi/ywXd+SAaOZgOSANuAoGUkMf48lgzH5frUEclCFAE68y73CJTcqEIRY
Qj8ORKNDu3ZvQ5aTl75XFaWs0Fg3jkt36noHA/6UiCRERIWTkAX73RLEPFAtxEhv60Kz/dru0vCy
XOzrFeCSqCq2jzPkmPdPbtBmxa4seMxz4Smfeji0aE4YIuI7gbG65Wf7sQ3WID7/Kt5rmSs6zd0+
JAD2/f0FnENWYsTYGaHOodniaIrmQ39yInrCTKbgze0/9A0lzibqWkXtRsLFsWGaFnBX6wvLBaif
WRKtehLVJkX0eN9licspyVE+eI1Yrc+mpxz6lxTYVuMzG7vEYV6+TCFBzpNJlU7ugM/9F0FsuD39
IlgDT/rfENxNKb2d6GsosVHYudXETTnj7rRbO5Kvk5N8a0WJpx/+RaCw59EAqxWLbhRbRa8399q1
VNbGasRA4hjOIzKRSjSceuAfs0LEcjd8B6qcpD5SJO4HVCvZzmuh48GMLO9UbT+Be/lYIFPI64RP
aPQw/6Z66RlbfbH03ev84gZLhL3xhNENf7x2ohqozAhixkjs7O9phu1XcE/WGcna2lgC6UsYpgAs
qEpFSE97KlzFMetI2Fv6h4Vk6B3ANskKk22p3tTYUayR+GBLufzFXNPhSSC0u+xsiHGeTa5rZJnY
OKR8ylOvXc0Xtl9b96EE1PrL8rrRW3yIux1ZWx7ZZ21EN6NNp5sFYUE1BpYU6pfK0dGfNQTXDhpP
Vvkr1r2VccCWV4iTsf9A3kBCEtBWwDzmPEdLrwe9b1JWQFC0q8w+xKMWGGEX2fDmaH1eBqS5tMde
uWYbzRNfVOZ8xZv6IMvYt6SwET8MA3HKcMS5D5mKp0tU6PTeZ9lu7PNEprINbAfYkIzuv2B8z/NB
9/1fdPnBIJSe9F6am1+laoZWM453i+5iM0o0n7KH3pOxXNnCUg9k+a9FzYy7acstdU5DYp+RAcsO
rpfWRUPvHdsfa2ID+IAhzteFCYBqEpmdvYzDliZ31ZpMZ0mrwLEe4bTRG5pERsQylkJTuuflIVaG
SNno4EBbznuZdqhVTpMCY15dUSTzK+0qwToIKeh8C9sbMYWjXNOOtWMDglnYArurHB0kRC2GMI32
lffEseotI0CFw9B/N7ZA/yO1/SkfzM6GBzMvGHWUi0NSEhkYB5oTaXUTu4TmZkCMdo0MeSm/kXww
RsHp72kXwMfZlobmIGzq5LwLA0sXiaPhqzLo48y8lmvRNNCeXdKwpxYmSccGRX5MNVEMjP9LHYYs
u5q6ytw8EI0+Fk76eSH2UZGyP+1W/tGukwjQe++2NaagAcmnaR8K141WWDalPaZJ28xyjUoHrk3X
Hluje+wsS9g3s3uS0BbIe6LujAal9/crkThXJFRw/NiMB7/XZ/owWQkmkPpB6fqzqWf63TT0rb+g
d5kE8DWV2FMtTcv8omqG6wrwupmrmjm6FAw1TgUzN3t6BSDWAEBU8esDOiE1yGzgAjAtXN/pySPS
ipFUHnXndlmIp5RC3Ic9G4mN3sghqkieIx/x/jiGtO86ZOsxRwlP2V0JiqSYbjxpzvm77Ljdcbpl
QOepaLX3rrTpEClFwYIgLIp/T9ZYiLVoM6A8Wj27mSbDdpGByAKbHTDFUnfdbB6Q4zz1Jfz4y5Z6
l+MNac77KZJFnRSKp0TTq458koqoKAWxo7anRDR0NWAJAN6T/BqubKwyclby4gyMPTQyjY/Eq++d
c+FrsUepn72k17U3u+UBzYXwudjS2zaSfNaH21Rucd1PXvYkn60BdTaRfmO6k7eXQHDVFWT9NWgo
7r6TFFOlo4ZpzUk+NuRPBc3+qGPcqMt3JwfY2+Wj3n1r2P+EwXfDwhNnx7Q5Bpto7YrdOxAuS3Zt
tf0iJbEg17KbnmY7pv6iwelrs9KQdV8wawy4uisY4si6YeMRzZ16EBqm3Wvd0OKkdsiURZJU0GqC
0TfgsgbouHelb0ZEOwaUchL1Ue7K6oYgJ6vt7BhjnYIgtj4FhR3fKxP9WdtKcPmedsmYGGBEAhz2
hd/w9h/Svms5cl1Z9osYQRIkSL7StZGXxmjmhTFu0XvPr7+JmdhbbAinsfbcZ0UoG2ChUCiTWRil
Zs4lhl5jzfC1sX+tdP3jZpc/rsMID/0OhvtUi4KGLxD7YKA5QhsG+AIMf2nphwoztllhfGlIoyID
Od9PKXhorkML35RQYtIw2osZTeiRXZqivhhjaky4ZZqtB+t722eLWyltekymlD46dlWHo1ZON3Vh
aaAbbO34rEVIySpr1wbmCOG5whrjTLLxQm8PVghc7GCkxeTI5a+aSb8utQk/sTSF4mOejvr9ZiPk
KUGKp6aRiRHP8tRHcyjZDnbMeTdggCXC1ClSTg7fF6NodVpOCm5BkHg77uaXT5B+9VYbhEb/ikpJ
dMnv8Ti3ozpV1CUt8LR48vrup208QoMSl5xzzIzbKreQIw0dvATzMfbWeTtsBnjOjScV81VTmkqs
gX3sd6vHCCZS3QR33m+6kp1fUu0yHvs8xiWbG54x0U/dqj1f32Hhgt8g+BuAQDm1znVAWFBJHOmX
xLIPTv19UaRDB8LF4LIBCYJpYiKYs6EY3QRDPbHFBOs/rF92rp8jn5ETdJApKcunwpO9ukT+AsET
04I0MR3MDzrptVPYm4MgpdN/GsWnSLtNZHJbMgjuXQfVHLXSzRbnteg/10tYNNqTJZO2FB2/t3W8
G2dCIQsNsmmH+0kjh6p9GJWfExjTtnwLwS3rTU19um4VRHjuoE+OciOM4x0dlVaNTk1WLItpsrNn
Y1K5VuFtvoIW9ThA29TXOHc19DwzWShGu5ptuFnAIf8xfcF8PNhBID6Dt3zsd9ImdlEazNj9ON5H
RnQahgk/Tj2D5g+UoEylFRXzQL+RkvIIz8cOi33/3REsDD0Z6wVYqFF6DK1o/OL7dMy95JMZ/JlK
GFDu+3n9AwjzBfs1st+1w7WzrVvBBoQ7yNdCpQfPexrMy2HtAjSPHJEkgnjTbYJURSiLvGQr5l61
tB/axSA4NAt4pNSq8Ye687YiDqxeWlIQ+gRE18hGOzYB1fnlKoeinjIsE5xkY3bIjfVQ1anfbkZg
Rf2dHvWH0ciPNthn3JJCyKKOiGfgWlxJedPRsXOvb7r419gOskQIMWy+FZ3kQxrrIzP6cqoPerw5
vrFa6cfrKMKGDwO629TQkfGDPMLlopWkVYfKxFOGrEbujcqSBmNtfEK/NRq5MvLLNrJAzSe0A47R
K1KPuV+OJbv0ZC9aUYyNIIpRzhFoJvDhVMtqEXQGS7SDCrL+jSr3Rrvdkm46T1XsX1+1DIvt/c6e
Z7LVA7IoeD0n2102dL+g7fZh1Gkwp1XkjlkiwRO5zP3auHNrlXk22Q3wUv1cVEZgF7UbF9+rZXNJ
urpaV4bXFyi6CPaA3IHtqWIhTAJgVIDou1aXz3Wjh1YOpu/rQEKyObhklaCMgz5Lk0MadZCuzyUS
0tktfUoe02P3UH6lj81RfVCezHO1we0qvnM0H2Ucrr+l//iAZA/N+YYs0is9IRbzhmv1i1Ud4m/0
PB6ylfh/hJnQz5p0aHKPT/VJOecJpPT+nV6SeL/fdoE7RaszLYPa4acY6cmBjidGm/xtltyDQiuC
bByFkAqYyt7RbM3Qj0NmYPaTDQ9iTBZZAfiM66BKM9CMdOVtl2aZl7Zmf7j+kYWr2wFzidN46rM5
nQFMjeas2fYndWtvorz79jcwqOayBhmEmdwm1ibUuHuwAftpihZdDWnZdjxbWyfZRqHLM7U3HC5K
ipysyQbmadiYnRGHau8Woe2zWqe63TDGwOvrEnobgjZdwvhu3nHZ1eVM9Iy94DZCPVv5tW3OqZpT
tyFfiFn/Rc+luQPjDkWxpkWcVQCLMW2hd6u7gXl4jTaviV4zLZYdf6Fp7OC4b4bXUGmvC+CS2y2c
7zU3AfO88om6IH5Fb1MUVHKGWdF+UmTAmCCpgSQcF7v3JK+63lhgjsT46ahJWFujVw5T5TsqNGfm
uG68dVNeq3EDYwdU5yJTQ4mlOiyWCXphtCUVzc1Ix0drsV6uf2phaQctcXhTqEjT4Rq7vFlWzGbX
fTShMtiBwG2J7rdIhxBhsd7HQ3nu1SFzq630lsZ5Jnl5Myn5TbOSwNC6Q07yTx2UmVyUP4NUayWG
IfpScNFIFSNv5OC6v/xl26Qog23EG7T4ppB2IFN0HmvF+gtXsUchlyi1PsQ2+Bw232juY8cGIxdC
9WWSxEaiqHCPwt3faWdvpVmlGE0pjsZcHOztdUAFOmokKUnhnukQbsCAMdSS+YRrWdJZ7Vd99RVk
AMNYf6FLNYZj8XTdamQw3B2q0HyIMTax+po1bYcoBZlBSWsjbGMjvI4kzOg4uxVx7mHtx7iB/vHK
3r0Q3kqDavPRvQZud388qUebnGR99MKym0McmByTmkSccGkSiTZ0OvRVVvR4jOppuc3P9FTfEsxv
hnjlE+jR/It2D2YBfGywA+Xf95o1WivdzBW5ZBBRPKogFQlsf/Fst3leX7JAPt4iRKQoyOiGCoVC
yi1TaUto6Ubj5o9UPemJ/aJvqeSCFN5czhsGT3ura06lrAQY5oMBRb/0bN+y1y4NMaEqb5kR+dk9
GnftO9vaq1s2bYivJjy1Jx1P7PmXAxWFsxMs0BKy0FIWRs/rUWYzbK/efb3dOjlfVaBwXoKhf/PT
KHp29O3TstVf2jS6jzri5aMSdvP2MFiyeqEwLb5fMee9Zrsj+rYB1zjER8gC+Lb/m9XvRxJIK8Ns
De/WiIoptFcNC1kU5hR2bxCNKL3axfWGN3V3u/mssZ88/542C6tff9WOxOqz/0HjXAxy2FWZdkBT
z0MYHajX36HZCoNCpHANFN1lM4TirWRZQjCqmdCB5C7CtoYSkNbAu8TaXbeWEFZyQnVKgylBLWfJ
z+t8A0aMo5o4YaE4EjfHVvNub3fgnOWq/bJ09lRuUCXr3aTLT81qeQ54NuYsk0AJD8kOijNV2jq9
VluAqvLSW/uffaP7oNdyI3ICTW1w3X0LfcwOjLPPbBmnDv2H2NThRwHS0nT65zqAMNPj7BC4m3Wi
apQXCxAGfyzcHE763ISDDs2AH4uX9aHm9T9ZBwG0VK4jC+/AHTB3HFAOjOfWKQC82LfDyvSw1fl7
tuUybnsZELOd3bnTuwpqFjMD6rfTuoKs1FAQQcqmhIUU5Q66qJBcpg7OF/etzFEbMefUMl8ynCr0
9mCUFsnJ5UvmK14U9rfZsTls1mPcH5avQ+7nOrb1rxzp7kdwn3OEKhZCvW7z1zJ3LecbUTF8VePG
T4PEat3aWl1rlvZaCl3bDpX7liXeOUsK8QVcHPoZo63os0nvGMOceitXPxSHNDs07oNWEx3TcQba
4Of3w6nwIz8LB5B64Fr8Kt9SYYi//7BcCEWiqhrSCXhQC6zdsr5hnVsKkr52d6y+YxIA7AGZmyI9
G/ydG7dBzQolWfSdWNz3zJ266GazZzs7B0w3tiwtaI1FoRpWuI5t91+sl3nq9870DZP7mhsqgOkC
qVRcHemxeYgwalGetKB4kjZoie3mDYn7kuoWgXyTwlo7v8dYPbKepz/hTYe9lF3AYj/wBsZ9xiwx
R72JAGaMyCqv5624LSpZyZD94nd75zA+Hx2pVXDAXTobu0U2pmaXfKsEcQ825Api8WYVqGCbvu4/
xWa5g+I+U+GUkFrOYJYUgdlD9cEJe2/7bD1r986d/ho3LqMJgRzV382fOTtk7rNZemrPbYZFQrX4
kxZqH9KghJbw6Ku306c/ZReZXxNHwsjSM4FpVPD4aHtDnwgyZMufg8BKQsvgKqCbZs23Vev+zcFz
QIhMTcyuI8a3ud1FcF8WWYsXJ3gXIRJ9Vj3WXZcejJfRT0HSJCXOFD2bLhC5XZ0dQ682J4PpBGMA
VdnltN3Q01YHENB2wS15JFYgo6CXgnKHQi83G/U9gKqH4rT4Gtqaspf8I2uK1YINOVbpxgq8y8Uy
uQRS0qwFtUZsrNJoqdttSeHWcRRE0XIfkSU0pjrsFP1xdFLUnamMmU26YO7VViVLO1YG4Bn5XF0f
GoiUM8atog+ZJHnx1H+X2S4785xP2K+YZ4OjSwTddBN73GjxgMGtHk1NRm9Kko4yFC4ErkhD5oGh
kAqiRGbrx5lsAE40vXGxEi72RSMo2tETdijqKD5kStce9XGrHhfLrh6hv5x9bIrGuTGKXrlZkrGo
oHhqO5IcjcDF4kcgpWVSNKs7/GTlYESIKgs8NJBo8Br6c1ZArrmgM3H6IPGwghvjAomzFbtSUB5k
ob56Lh6han/O/Om7GcQfiKe6+UP0zAaOJJgsSnxvLP9dHd/rYpsKHXuG+Sdfox3R8XMc0f2GIuRD
4aXfJXiCKxitLeBhtUywNmNbLy8sq4g2RcsQHbPOeMyQBHoNtbDRB7PDYda8/PN1POGWopEGkQxr
W+bpeqqe9tm0Omj074cCNJMTeHsg3GWVun8dSHQcNLhuzCvb6JJWOW/qFOCZLetu9SOlyx8Uu8J0
+6aUks8lRMHMJ8bS0Kvg8IyE1lrHibPUqz9Z+WkqHNtNEBi4f7GUHQi3FJB6D3bcAcREnrsqoYsT
/RUCultRsoAAN1/TKyJnrfu0QfKsgUkPmCTvOokMqChqhx72GwZ306w2ZjAyBatQz45LMXS5YRpg
xUQW+mPQgdP8cpTD9X0TOYo9InfTQEt3nRKzXX2oDEAIY4yrQK8I9XVzBZujli2yiIy5WP7s7gE5
f9FMvb3mK5a4NuATasIkNO+pBlVeRh4pdcaS5fEJl8yAsiBtgcZk6Sv2BLr51U9PGqhb/dUvw/lY
Q646f5V1aIhCsf2XpNxNQ6N2ctBMhesSV6jiwjHmQTGGBkpAJFiP6/B4/TuK+A4AaKEQCqUX9PCz
U7h7wSdqEme106+/85LaLYjb/JENoCHqjE/KIa/wWpA5YvHJfsNkjmyHacWzpfbQu/dt+pJ1P+z4
i2RRzPreG8sbAHeq0ScJybsKAEoCbgojUCEtjhYf6pk39aH6PJnQ3CLe/LDlIJGQRmEydO40xjFq
anUH9K3wMlTy9ACB30P5cToyQTXlbj7VD93HGuwVsmiI/edr6+ZO5Wxvaz2qA8y27EBVoC2WvyG7
62YmesqIUdp+0kHF5/pui64dtNQYaK2xGHsst9yWGq0N2UYs18A9mj/aVu6qlqzJWnSXajZxNBvi
YRil41D6yI66fMHS+oCC0/iILEGw3Tf/gA+3eZaTtYsP4g6P20oVO2hYCc5FdGcf+nuWCJnc6Qzy
7ad/UR0QejeM1qAMC6HIdzMQU+QsnZbDZFiuvD7X6Lwjh+QIWRXpC1N4+FjHLROeNDSHO3zORlO1
sDFuGWt10I9Q3Rklx09o/zsE7vSN6JnocrPC1pX9XQ6hUAO1yww+bbGpuyrVPU1UCaTQBneQnHXk
DW6cBsPyfpJOHytF74JoLG2vnjAic93a2T3z7ojtkDi7sKaeLnQAksqSceAvJ1Awk9OByL4S+xk7
FwlGbbosJoOxHx3zNUIT8vV1XAfQ+Y64PklTvXQAsIyJb+jogZR1mop3ykDGFpEirJq7ysys7uyy
xGe35+KujVPk07btvC3WfdOr7mgQn1ja9zrfZAP/onIJyLjfkJkv2W1eCQ6fRGWX6LwcR/vLZtkB
LV6S7GFMqIumaHBffJnn9sYeZJM9wrjBsZiQAmuo4MuzkI9GQ6mRYVdJXbjWsN5XRfyl1MmvopUW
7sVh3xsaX5cd0xiZzThnXmNEio8p5i5efWKTvqw9V1aGEi1OZ/RErO3awfTO5bbOzlo6cwaTaeyv
tfqhLG+2yfCrTEbRIswj7IE44x9IhNwR2jz89BuqeanLRHCY/Nn6I7vfguFvn4Y7SJ5hQO/JWJMG
a5tCZQ3B+XRwgu1clHgcErTerJ+lkZ7I5e8RueORtbEZ0RiIrCC8fiNH+8Ti9fnDcJCN24vCgj0U
dx6UbV36psV+GjO1vEQzEY+M5a2Vpy9F51SQlI2e/nfvskfk6jWo1WRdC4VlsO+mH207Ll0DLK+y
N4HEIH/b0e6cd2Vhk40ZJEvgt/fEp/GJQOskoP6A/rMGL7rYs+p/UQoSJYihofXfs8DPcBraQLQ2
wpYuoRZO4Df26Jk9vBK/gSrI4FqHKljj239RQRAlMfbI3O2qDlsTOxSLXrFow9PczgFvw4QOAsyZ
I/uVuOTL9Y8pulx1kOgTA1w08G3c5Vqa6+DQDG+9ts1u66r6kXT2P6meywqyYjN9w+H8S2cXkVno
wBn0IehqSJHaSeu1jfIhrVotXOMk+P9bGOdn1tJAE3rFHrF2/FqP1akfrMdscp6vw/wf/uy/C+Pz
QNmSKUuVIV9iveCoB87NbLjF98VD22LnLne5n/1qJVRswrth99Eszr0sdro0aQlMU3NHaC2kN+RY
3kFHovCSey2ADKd0eENsmeimRWOcTVWd386qsrJsZCHzV7zQv0CDIPcGNLgkv53odEjOhWx6jf1L
PhpDP9l/IPkuXtNRKtzzgKwV5WBiMNq12uRoNRM4eDP9ZoiLr3VtJBBW7geJ9xEFUKC9wCweytKg
/uRWayflkK/rtvqO/dEESfyQydrBhefuvwigx7y8b1W7c1bNAkKJ2aqXvlCqIAcP4he9naWuVFQ5
ALUCG0vUNPTocWdvdZapiwiwcsZWsjhR6ltDUUBRnpyacYJoRddFR9B4PpMRpuTICMuEa8WwCDrz
TIhG87P/JTzPmrTIWTVjfbsuRYpGFnokZjMcrh9GIRBmDomNRRp4tl5uarlSZbIq9o4s1096Rk7x
VmLi2bJP13HEB5AFvkyMC0TN3NcDwU09t0r850mXmr9b5pp/WCev6k41CEGknQLsG707DDtE7sjn
mdmV0ZrgIf7jTzvicFO2bvOwuUpgYhAFPYIgYDvRyEtfZEkP4WnYYXMhRgUKnMJsEPg2NUg51uap
GtB8e31LhZ8O94+DEeHfU5OXn27IQWBpdsDohnNjfszVR7P7eB1CGFHYKpgIVA1pMZOzjigyMrqu
ChjJouRbDQpzt+va86xgH+EHJGlb4Xp2YOzvu/BlshM05OiwkNUIneHFLF7Ier6+HuFn2UFwwUJt
krbKDawntksvop1rQU38OoSwcAX6BpNqELrB1nFmR5YpNksrhZuim3Ie2ri46THb4hb2pB2ttoyD
Kcs3b63J4I1mVRlu1K+a7F0u3sy3X8EbYG6A3DeC8af96ipK7WKy2iX4gJLVii450KCA5w+vIGRP
uB21FQt5MMf5zbKbuoXhMeZbB0UdvT/GEGKQR3y6GBLFeQK+D8j7cEuLUvQAFTZltDfRgfjtXd66
GAr6XB56lFhBNeR10NyBZuF0gHLJTQttM9DUyPnlhL8DlA3op8BAn2VzNx76t40tgwaqnxda4sbD
2IVOSlV3tSiYAhMbig0rmTwSV5il3vq5cu1Giw5lEzXgibfi5lyXimyOR5DARjsYMSB26KAX/x0N
cbwp9lQtjuFnNH6ZW710FS3CGFiiFW5nrI943CSuDrEOcF/kP7fZ8fSsWDCXplhe3dgDJgQyMDKP
vcSVCD4bpnxgDOhVYURCPKVpOqL0M1sGfEk9+jYyD8rq+Lk5BmalBtFQu8sAea86+zAbIHstPzt5
7doYQ8rAOLNA+SYyIN6UhH1hutQBCb3RefN0O0U/c+L8z7HM5U9lX37nieKtqayE/dTRaoNhGb3V
/Hb93Lw/npqOQW0TgxwmNNT5Bj5rigwzsrvJL9Oke4zbjJ6yxHGCPF5ayWLe+/BLKM6HI2gCeUPZ
Tv6M3nHUsj/mWRUkYxOm4+L/zapYGtXQQVvLz3uqJbptNTAe+xoOBMY93Wn7WqySiOW9D8d6oF8L
8hL0/aNIc/lxOsztxFGH9Shq5s7p7VrJEmbCj7ND4Dw43HHXbRuW0VbUrYbZW6rcjRUZ8dH7YJ0t
hGKSnYBECvwvlwuxWnVUthRl6exkhiDWOZrog/mbCbFLGO77W2ucJRo8v48iDCabax9Tz25RfHaU
TwqRve3EH+dtTWxrdydHbVI7h/ou7LogobL0rl0a/zMf0+V6uBun6utVsbR58lVrGF1iYaClNYrH
0URHSDt8Kbs0iOxFdq0LF8ZUwh101MPZcx9rqNReU1oVqOW5SlBVbmSy6jIE7jvVuQVFmnGbfDIo
T9s8n0miHa+fTxkE93VmusVKnGIRqQ5WTTzwl676fh1CeHYw8Y0pS7DVanyWm0azEy0GrK3BfOVC
ExeXz1lr/rmO8j41AhvYoXAhwFr0CdSKYQPWUNsPtKnt2TP7Nb1NYnV1o2HJVNA0FLLJZ0EH+yUu
ZwUFiXFtJ8DVD0x1qnlwirtlBaXhx/QWp9ezw+JpisFU7sm45IVe3EBfLp6jcBWU+3Sm1WIcIhkm
v4e69k1SdPVpNJy6dDFDtp6qNMk/Xd9iUSCBKgWbq1LRcII+yMujnBg93RpMPrJW5FCt/LR0yZGJ
eee6a78mN3EBHsfigKFDCTBzr5fvNmzyDpg74FHd0DGLenxcB/16/XdnewVJhDevH+K+AMkGogT7
UKY3XSZbMjOb98h4BONexvSnziGnfWnFW4rP2wdzQNDmkE9fLG8KVB9EaPRcylieBJUZttQ3QGbn
O3dZ21Wq1go7LfFzOVrnTj3W5DNtR7ePn+v53sgxFaXMLutlkeyy8PbZQXMZjmFOqrrP4KmbV9Vz
XssyQOkzHDtwCdvYeWhWR+7c+8M/WzC/MOJMCb7wCFPNAO8uYYN7nLuzoyyJzQy+CJ0jLCFH/O3Y
5V781PpMLX6+NWrXhMBQ7DcyaPav333mHTRn2cVY5tNiwNOyppLiCwmZhsZiuuZB9asz2mce/3eW
e3znHSJnWMipTHZfaJOfl6lbl0eQLUVzKzs4zPu8XxdUdzDxhRwL5bxirG0OHn2wJu1lDMBfjAbb
4dhDYxUpAkhSSRMsMjzOG6ZGneZ1Dzw0nIMb6pS9Fj4TS6B5qIBoO5cStgiSSGwf31bIGc2ylW21
JQtiWctbwviYFKCXcwJ7grluwcqIsv7OUFm/Ipr7DPUdn629gpxZiWrETwtxMF42k/vEqLTPfawV
R61LtWBs01fc3N+btIk8BfRGN4mmjoFlZR+2ek3dpI7XcOmX+o6C5+YYN60hya6Jbl3wrIA2El8d
/FmcRetZro7TmEw+TRF0YyC16H6YoyExsPcJNSSCdii8Fcc9IXWdImdf/DIzzNwQSIXr34rcOawg
/Z8lQ+XCr43KMaPRIkgu8BJrQ5bVNi54hCufzFcLpzR5qI5QGPCgRvGhOciGNoQ3HkVTIuYlQbuH
K+jSG5szhOVUgpeF9dJ+UoPey5+yB8VrgjEFxxMNSz99MB+v+0FddOfsQblPl1GTthMDBf3Ra/Rx
RWss8Y2nOQDllJ+E1Q1oFqYMQ12bp4fTM+Ia6ska0MQ7vVs592XLzGicgeLKHTDRbHiFnz7Zs2v7
vc/0TpBMkJ4qkQ+GugKmHsCyYDu/I63dzYdXfDxrtMIr7qb8BH4ctC/liltnASv66r561DLkySQG
LKg8wYIJ0iKg+gI1Nt8e3/VzYi01NnsKSWhGGDbOf2GVBKPbsTfcFaip32hfrn/h/2Nz30C556Sj
RdtcM9Ds1Jw0DONm/nLD5OWSY/RZnh8TXez7NXK3gGoVCSiX8HrVKZrz4xcHpFaT8aBbkWvohat2
33toUF5fo/BrGkg2qcRy4IC4YMIGAa9ZWFiiWhwmZ3ZLRdbwKvRw6OHWKAH9BRiXL8/mTNMUunKw
0KbNAlKtJpKZdTBD6VJiI2Ig5C90gtlKjW8AjdciB4NUgaUgFmrj+knXi2CyEklBUrhjVMP/11l7
Ok/TPlbF2PZFhltF/z7NmWtGjn/9m4jtbgfBXc/6VmVOacJdI4EBOYPE24709KcUr97I7U6Kx5a8
O9Ixei3NJMOSGFld783oMprRuLfAbw2HUfNK8AoFkjUKvedujZz31POS4rEATCbyxhxX+TE+9H57
gj5CKBsoEJ6sHRhng001L2kxACzLnrPyzmE63sOdCbkNc+0h7PW5SnLJAkXWCBUaTKBa4AE3eTNJ
G3VJ1mYELfbSQ79+GVWIr02NByG9/i8MH44YuWPI+FBkJS8/H6ah9U4hHSbrSORXxgT53dqJg7XP
T3/x0XZIfClQU/J+jhcgsWcW+2j5CFWY3mc6YtCrljIbip4a4H0z0YamWtQhnJEQGzPZamGMUKae
wco0pL4TVmGa/w5Wh8AIU/QEvNDIVY8yJV4ZNGcy89wUCakJlhrdD7XiIYCt3db5uOYf6gakF9d3
VuRUQExisAgQIROffx0xk1XQCeRWqW1+dTBK4qIoLymhiYJA9BJCzAADUaAb5cxkaTWnTStz9CMD
Bun8IJkSqjb1NQWcTOvR6iVVQaFb2QHy+V6nA2f1xAD/TCllfull3xmhNIU6PGq3n6/voaCVCQtD
DwNo5FWMQfMV8Wymtb5Q4LFGNEx/usutdmSi1EyIk4KAHZ0bATSNZKeCbRz/ekM+GzT4qNwQkMde
nr+m3wwFYysTBpS1MK8DbXhZQAF8QI+oN0auDt0ZppqxeiS/GVqMXPSSLyuwHqSXUJqHnwFPOt/X
lCj92LbLNvo0Mc8obiXuYmZP13dXhsEFCnllLhNLfEMqOvtQVeWHrfuLSAGRLBgDIUeGq5VvE2m2
ZK5Q9ccyqv5ct1nstr2dQV18OF5fi6AnHpztOkrvTJiCKY9cfrG1UsxWj9nhRoaMpYsIuhsQvjIJ
jvK7PHplFsBZyAUeuwx3F2yp5aZu2vroFycMCAOxPiygal1fUwXkLitGf/JwiM/RKJ9vEtxDKFKx
NCDaiGEdHLSxEh1tqPhuU1/Pj/VcmrdKtqi3WdlJh43e9978psK3GH887iE+AlMaSJpknTKC5qx7
0bYlTHU8xpwyGKrqSUvrE5hqv096dFvRXkbgIWDW0HDy0XADrQBwy/BzFZs6giG/xh5bL0MflP9o
ENQsz2ihfKwzv/8S3w4Ba4FlvJPTMx76Z+P5ulUJRCgvfwF3RFI6KTQt8AvYlGQFhZXazSsUSt32
a/9cPzPJTetODfPHJHbj2I9HF84gRKes4Vnf5LQQohO73xDO3yNYoOpq4edkRYyBYrTotaXk2hLZ
9Q6CV+6xy0zfSvDR+vX8LWkbEMViTGm7n9ftcH1vRVa8B+IObJ/kajZWOLDm3BrPOebyzuuyQuoS
Oy6pUkm2ja92myPZZmPEmszGPOT9dE/V+uX6asQQFth7MSmDRy13YaRaVZKNsJu4xAtvGlwduabr
EILwBafhDYL9fedx7MhSNkZm4Tv5V/AFhLo5Hbbu8zQtj9NoBdfBxF/nDYwzfLWyHbAgUASgzaSd
KJpcfdNI0EFsLqXkshVuHR5fqFOhmqfaXA253Lp0WEfIedT63diULqNvur4Y4eWAAth/IThbM0ml
L0WP1TA6bYxYu9tnRt5dnxBXf5amU3TB1bBHY3/ffahMIcuybFhQH/SfmnA5bocFad8MAiaKdPBB
VLYgezTuZcnqQpBYZ2iKjVpySc9rqccuHujHJm8+wjE1671mVh/sefkal7qMTVsQKl3gs8+7Wy1G
bNfNbrG3bDyM3OSHOUyOujR4F8Pg6QWabOY2ONfXxeM8ZBTvBp3cNNo/TvZhrR4bPfGTdXURwAUW
BrkkZsPMgr/jMbL+H0w+2lXwBFNqeA6YzRyM9+QmPRQIKVY8jWTUsWITRdenRtGUA8pa7sClLU0V
PE/+JAjYkz3z8zumj1cj0SkTThEbDYRubJtSQ0UkcfnRVlNRmrmLGBoyusceLRWB43UFEqvgG5F2
Xws3EmE0mMeRk0JAeAlHlGVWHB1wjFlovov8H8pdAlas+SirgwjNZIfEnT1lbsxJjRU8FmCN/WFA
ipp1lsqekqKHEEHP239XxJ26hNGKTzZWNEDCyMFsaRCdsHuus+JxUD7Iz7lsYdwx6zerKPN0tzBy
oFiYVMRH+KlM02F1VwvFZs4yoniso7XaJrDCJS7UqH21Gx5SxFuaSVwNy1OM0tW1xV2TyY2N9PX6
mRPeOzt47h7Nyr7Npw7wHZiM66R3nemrAb766yhi+7chKAwFAAu3HPf5JtTvS0fHbnZLBfnnwQWh
wzkG531Tvs7m9Eys6Q4DgZNtZu665rL7SLjJO3juY5ZUZ9wwgM9OyAITPz6nSEFb/7B3pdSziMBQ
KsI4LVrxwFfK3a96PqxOnozI1mYtddEL5Drp85DdLiCJHqxncIO4KFi5NJ5AE1vJeIKFW42ZC4wj
EHCN4G12efYnc7Ewd4jiQm7mYYc0S9w+qlnrjeVxqjTfsl6cRHvMo6fJbn3JZ2b7yDtwsDiBfQLM
UYbBJ7eMfihbCKcxN6e9ZhGG9dqDDSFIwHffVLzQYt+QsNSIojRIvlg2KKuIjqa4y+WOkbL1pWaP
/mI1xW2aTHHirVY3597Ul4PnDEPhjhX0qq4vlV0P3ErBQs0a0HUT6A7nYZOezPVqxWCAIHiQOipI
n5+GenGjETkanFi6ysqcgr29QOS+qzYMs94zxJLQE4bVoXMwS77f7wYlflW6DsVFHSE1GhO4S7HI
c90ssh5RNdUxiaSvxiNItJNHUm30brWS+WMbLSXYLjAP/9A49XKOo60zPW2i41Ep0Dyi2FbxccqI
6uqZWmJK3kzKyevqqTimWxffxaAsNdFbkW4oW4Ny72AUtnrIRhPUCHGxoRuDaJvuOlpRHCy1LNG4
p/ae7Wz1OXes+icpSvhELdLmO0yG1Z/jvPoxNMX0ZaUZGC2VNV8Ud4t6/HvwhSsnULms96il1vf9
BhbrhDJWKErga4wtLk5TTLv0rOHhn7rt0keaq+rRiNtkMqvnYbJ6yctIoOqgGewi05GLZW8Xzt2D
7a/Qi2wcfaVyUaXy8k/ZYxO2HnownofOZVGrcmeEUH4JZWNgIgPaQ3MnheKoWEYJaFSxNRcSxOEC
85Z5emaGvAntUbhXU9kaQ1KwpH0f1N/YHDK5Z5z1JCgCRVpJZT/5HRhTD0R/iWa+y8wkU7ZpJR1G
v3NOJPkyoAGAZtDElJwLUfTBWpXRcK+hDRIpQvyOXcxdJ3m6xLmGAvFv8qbWW27MEhNtf+ibzNk1
T9fdi+hb7QG5g9jEY+XkVB38ttDx0Piqde3hOoKoHHyxJi7AR7N+ySqpqLy/mC6bJch8NO9hSo9R
/flLDXlk6WSZZFn81ThTe8lnBZh9oIUQWQoNMJ8gWemvYeSWPo18+7kxZF9PcCEjdQfJANzIcGp8
+ZRA4dw0BqBu6UeMIID+MvXM/EUPMSQrbZkRLdHCEwY6Oyi2QNLy0lTAKmBniIiR+ygaT52+DKbs
dS1EwMWOxaAwBsO/RKBWkhNjtQc/wQheWAzO6C5KVkvuVUH8a1ggeMN4Me6Bd+wFNInqAWoXg2/S
n13x3EyfVOOpcX4V5P+Rdh3LcSvZ8osQAW+2cO3onUhtEBIlAgXv3de/rNabS3Q1bhdHsxUVfVDu
+JPpCfl7KPHmb9eSj0uBrO8gkrRKqwEC1U16R24MP3/MdwGemj953SZAL6K1MWZP3RobEG+0X6CA
X/GFVUStmOgRUf44K7Mnndn05tgBNlwI7gHLiZmVpg0ddZT9y29vbRwE44aAsILOQkOXyjxvQTAD
oUh7qk+Ad6kjm61vpuwxPEhbnY6rV05g2fUP2INHpFxTuyQOmLvxInkwDmth8MmXMNd1KGIpqwd8
SYryoIqhdeLRGE738/0XaMrXjMNi3WyyM0PBSbZA64Z5ddGpn4CjevjT+R98+0KX5dp5LqUxDwXs
MHOZBpBGG3vQS7rJ7jM8fUA6wPGngK0FP62wpmuWMhkvrR7bGLXD435SHnTq/tLuvOb2C1QMPFlM
UDWPeZVJLWTFuxrQfn64b+1wR57m7/xM+FpYsbwobH+YQsxyyCUIUzfCO02ytbayMfbmgfDNBO/g
GCcJBRBJF3PIomai/1XfgogT8Vr4K0/taEvLD/KN8nT5TfJeAmslgkEbhLY+nlzyQF9CfJuAUl71
e2Bdc1Nd9GxYz8WkehVUwSpYYxiPosfspYYYgmqAmgCXTHZyd0Yyz3DIU/PrC+fHE8ioHEMTFBls
U1Tg8DEXIFltnPQRONC3kjNlYHzmAY2sKzmMQplAAqOocswSQ5PIc2HpVCIC7zfJp5bXesgPltfu
PeNeesiQD07vh2+6J+/Hu6q1eYH/6kVafAKzaMEAI4saGjBiMUIRs7Oj9kHPOD79uhBkNoCZDABM
FtFBbhvLCAoIKczelyqM/SjPUse5nnSzzu4LspUYq1Ux3agxerpvtQK5AoS5htRmV+hj0Tdj25Pr
shdqt8rm0gUz8Ghz3gTdnwtSWX8N47OAmKW5bpCEOnOgA70XlPSAviWV3ZT6c6ZimtxMnWp6Der6
LQpf+9J0C2SrrFnY1iU8k/gqHaKI82Hnfj+aWZBFQouChpE3lslb6sATnk+K5gKGvwMA9yChoTxU
AsC75HqwmWV55EE8rDTInsqkbtkiBgjjspWTSdbc8CW8kdBFQ1Hn0toOrxu0p9LcYPxb5FUHVxoy
TqUyqnAgRQSSXlWDKqx+TB+DgziZHLPVFnoyZBCzPql+d8v3Y8/9v1PBTLTYFFFsxCoE/wfbbEBf
Ox/bbGVinMrB06E8mcYZE7YYGZrczLMGu5I8KNt+2/nGXj/wnY/1BX0KYnZytszejI2JCvpPplry
5C23K+/cKmNBFoAeQD8Dihad8TrmOs2Uchw0tNlS5AXAhZYewRwNaBJvY25sc/5CqTTAIIqYxUbv
DqNkx6jXe8VCHwIlw0jd+DHzmobCvm4ICkPkLnubr0Vb/JY//4UJOxXNKNcsCytRbxvNHd8nB8L9
yEWJ7zW70v3Ys9z/fggMtUpUAJBVFHWgPjLnp8SGggayVHfnPnQsY94CUf63pjXbROQl5c81+qko
5u5PqC43ZZjoLvqGHwA/eSC6/lhm/fayej0P5E7FMGcXdFFZCzXRkWhTFBugQK+93rxclrG6FEAh
wwajVg5H41RrSUCLkQULu5ZP09XQG98qEv1El8Wv/00Ms5S+RG4uLCCmSi0nrlO/nb4rIBK8LGVV
G5rgATNRL0GH0/HvCx2sWV1cB+hPo04MBhMczG1BX5DYyyZf27ebdNOBw9gJZlvPbF6sdG6CcVwL
4cx9l4okrjuMtbvhQLxZfyH5rdk2yF1K6DT/eXmlq8e2kMWY+9CsZqQqTQ3DaIOTyYdBB19Hzxm/
4AhhI25TDRqkq+mC9MlXy3ovKe8Dj6hjJXCg26aBqQfZToCaMlHKNI1mquTWH707XB9npEC0EIEP
lPduV/J0kIVOV+hBjCyBF+/0tmfhpEZGHCKGRpVQciWbxpe9/Ye9YjhonA1cXxvqq+jMlygHKRPt
FSjdRREZoSiOaBzxbV16rd2DIKfcNKZ/+U6smUqK5w74c7QoW0jOnK5Or4GiIoud6kZyYs+T+QSm
8EQWHvEFu3YGd9XwUoegn1R4jYsro794a+jUR53cQqlcZ3yfCmcoF6GFHOFVldrCrvAwRXI1bKJH
0501u/4ABYo7HbidHSsa8kQuvcGL9w6smCkko6G4wtbcyJ4B+MeHHJ1/lIu+lveyW25abvH8PFI6
XSxziQw9wmAq0ATdCg1wqtds6JUdHQGuHoZ+v5CD4QlklCeRBzkTCXZ3um/Br9xtCkffKdeUCBBJ
8x13V+mtPPXqTxfIKDKwLKIQnWOB9JWMTxS4tvb0V4oOT1yF90bodp1Ls8DPi8kjGiWdnmGhj9mY
CALuDiaARE85KODPaZ7B8GJLE8L52AMnfG7zxrp4YpkrG9V9ak5VgE0lqptmv4tya/SPg1w7nFe5
okUlA0NsCOZRdcXOna6vE8sOXe65CurIhDhIxta7ZhMA+lF9U9GggFye9AMwnv910IkzXEhlDASw
iGJBAsGKG6NnsFc3UgnUSdQd/7fFHVXS4gECSoLoiEFUGFzNsg37P4xcTYFmrtK++QrFKN2wswvz
uTQ2v52G+pjqgM5wc6EG3I0BA98DpBCId+rY78tWBelZLvBcC55URpWHTVPBkmND6Vx0c9M+Tr8L
x3yDN/Mxo+AIbJLAmR5gjYMHXg/NqpZbLJh5IcoAfFtLwYKF7Lth3GsZDw9r1XLQCEtTMUwggW7p
9I7q6F+uiqFREUUOnnY1b2VkJRVP/MZ7dWsWGPfyUxL77EwjCia5Bj886n+UBdwDQBW5VjZN51B+
huyRVyr7l8XR8VRk0+iwxOniQMU9q0UBs0hDIIk2VnkUTAZg/ru/eQ1oN5UxDk3tL7O4ALWDOCnx
GsjkhT+ql8lrbspHvHVMJryizwBT+80dP0ZevR8LsYwVDNskFRQddbEK82xKl9n5f99NC22ykMCY
vBotAaVVYWFlAXMeY6TdjLi5jBX/+UQIY+aGso7VieqSJhxtVTiUxkNtzHaQNE6lPP+PR8VcioZI
6NUXsWfz+58xq2w8MqgPfv9SPpQwdIHHu4m8c2J0MumUQhVkek5dYpf5hx5zxoFWdxC87AqAIxDr
s6am19pMa8oUOkoK7SkljmxFHokCZ0xBsxAQn7OJq47CQh6zIBnDCK0VU3muikbCInRoFy/VHAFI
4bi8yMrqBlLgNmSEMPvAZlIxhC1MqLipbt2QjTwkk5Or7X0Za5FtmsXoGGO7xd5+kxrhKoiMayVX
IyfvyDt6wd/RxVY7utG8BdI4A249uOqKaLYpp6McB3u9iFNn6lLTngVUZsOi9c0cSEnwqmtHDdPU
GfXhrRLFDyUqB7vUyl1fgV8bTgoQSbRBKTec3aVK98zOYcwDHFsafAe2ojLNgqK0HbwT6oYNo6tc
0fGuyrXuVQKQOvsLRQDaenZJJKtJGsMgch5Rc45Oyl3u91tlM1zxVdZaZCSh8/SfxTEaRbAia5Ba
LI5WOJub/BYj7mC3lF39G7c3dPWaLmQxiqUpjDAfQsgSgRyAobVN8WweZ5Hqhy90otJLf2kPGc2S
FyMptPG4Mgww36FRf47s1Lc8wPK50WH8Mc7AdaVFqurQcZvdV5/IYq3MkyxiRcjqANK7iWB0o05s
SRMmjtu3qmc+hbBpf6vPImIBYtWNBfG6ApqyOWs3tZ5tJmG6j8WOMw6+7jTQ2U0ZLXwABGIuSzsI
qkBUOEDT/gj94AcYie33CchQ643lipzWhvVwdiGPuTCpEGpKB8Rv13rU2yuKShB+N120qSXbYgcO
0W+yK39Bv6203MDMLuQyVyexqijOW8hNd+1O+SmrNi2jYqyyp7hSsp96w9YQeVp8Xc987i5zZSwx
FAtThFTavKSiwB/5BGVwYFAC3iL0Zd7url/Rf+SxRX7Aa4tpRHeXvJj3wb7ZGDcV0puTnYCNgi7R
9GLN4ShTekXOX+WnUCY3EohpiFF4CI126Hr3UBe5bp71t3pbY8S53UTfg9C2uP1n9MAuSWWChk6e
MP9hQGqf904V/yYjuhqB7hkJpTdou7z6CxCPkyukMZ78LBMgVtNYobcwuLOtd9o22AELMntF92Ox
s/ZzY/Nrubyby9qqQmpDEWyJ2F5iI8TVwV0eeuoO5a84ta17mu8ydsP95UNdV0OfZ8pYq0y2wEFZ
ISTLymgThdf5PDu0fXNqJJsEJeed0F+7dJasEjK1tMhyLNEaYwx1gygs+jGVNUe1/oth/FwUo3vE
wTLGSYKY/Gq8sg4AREZ6cnakl7/irTq9LIy+qUmjja0FWbSPQnFTP9noT3R6HA2mW5QcLh8XT62y
NWqrM8RqSHBeNDtPoQ0wOVracreNDdt6njE5mvndtrUeCoMjmvMOWYM1ZXkatBUWqskvcrTN8x+Y
tXZDA5m7MfcE3sVc6RVBNhvtu5hVgrlCShZ3aZEWkYVcK9IQjrFymwO/lKLGKd//BJ3oKuKYxzV9
uhRG/74QFoQiiUsCYSmJ4zsMI8uyE/dK3HEewNpzQ1whgaQJzYXAwz+VE2ajpgYKqJhazGjERQMG
EcGuOk8gt1nCyyytvbalMMYo1WoxzXmlK+4YTp5iDK5k3vOJ4lalyOi4PsJUo2HydEmD3kmtNkEK
BogxSZba2QMd9Ao3wnXzHt0gf4xWKV4VYvW8FkKZ8xoUEJNXAoQq0s3c/bDyH5ff2ZoDipm8fxbF
qsVKLNAlgt8v48wZrMitC2JL9fdivNb6gwrYUTXfXha5+rSXMhnlOIRKWuQ9ZIamUwfXQW03dgOC
G/0OTTV15QiTI5TODCJ0wuVQ5B0iozFnIegMo4bsNBZ2KVBZUNLcWMA4uLxG3rEx13+KlV4fB4hp
xM6Wx7cwFzlOCt0k1sKYQMcHkK4BJFOTuRiVPEkiUptISaeNLQeKXczPAdAZRvgml9eyamVMBQ2m
6C4DCgTbIKMKRqubdM+0BkFljKrvS06QZ4lxguTD0qFBNM0vA83JeaXg1X1ciGZWmYzpbEUAIoNP
9FrUkq0aPG6glVZhqN+FCOYFpBroTwx0ryNyNjfRLxlwpQm8WgsjlcVrPt1SR5MWg1UAJUq2tDPu
eDWU1Tu5+ALmPZhg08mBf6+4+dACcL/uNB9gzNHBjMy/St4uV8vcf5T8gnqiG2rMtRfpkdOIxh36
stwhjrwjvr6oO0Vn4hGS3eV7xFsm8yZ6qQJdMaGizY0UAMJKeEvKb5dl8O4LYwnySJcLs9YU17Qw
YmlMNsl42I2rIoBpQS8NWuhYVJQ5yMw5nRWcVlvZVh7t24YXZa3u1EIEE38Yk9rFSiorbq1dSWXs
iurgRKLIedc8KfKpPSNWSOIph5SmaZt9majopB5CYaOrA48bZ12FYIABs0+miTFG5oq3HUrbPYE7
YBDjNQQUAfKRXqOkr0I7SB6Ryw3RJKQfRvMQh91vo0s4JS7uFzAXv6nqVGl6HFtLQocMpaNUb3kj
OCrRbVJ9r8EuLcIxMSwgyDfKx+VruW7yFutn7n5N8iJWe9zLeDeke/M+AmfOHjMr7lhienTyJc8S
dwWhhSHvsujV6wrsT/QxAPYM5f7TUwYw8pT1mIV3FYG8yop03WRhxrFFqzkXcFH8I4RZHshtan1K
kGttj6iXiVc8Zxjfrj2aFQAQGU9jrpZplgKZdy5WPQYWaR1Y3Bt+6hZOjUkOzBlc8yStPpJ/VoZq
9un2RUDXBA8DBKlZY+ddtAcaiSvKHC9sPQZYiGFePDLCo6J2EEM3UHKJVxLgZFGuQaRTdUd4unwp
6KGfOQ8LcczT79GdDpoxiKvFyGmVDDRVBAQaI9rf3jU0216WttZpRUlt/v96qOzAdkZIZxYE4mjF
MMKAm2xrV5ReBokNwO8YaMQ/NLfiN3RccXQcvXiXFkpfxyLcUdDfLFs5CvfqDE6Z1HoQ9eBJlUNX
aq1H1QQ0a9LpnMO8/OJUkV6phUytloJhkrFaUy2uq354Q3P+w+UdXXdaFjvK6FNxEBqEBVhX/9oS
G81ryrtlyx4BubqO3KOpONGPFinWd3RbI1BON3FhxzyOPN7bYFRLEClzFU5YaBUBXsDUq6t+yl2M
3XO057ocwOdjxgHwPCpzW80gQ5m0gXZpaJkFGDPWVaQ8Xt7Rf1Fhn0KY6G6KuxYMchBC8w39Lgey
LMEAhYrEpn7AQCivk4W3KOZmRnmE5kOFqkx/BoSu7kiHYKfdDL7oK45sx/fppuC8Q55I+vfFxRxi
tRgBRod9NMu9UYdeHlZo8OLs5Pr1p4hfElA2peNGL6TkST8b4QRvFgmwx1qwflQJr9rFE8HsnapX
KJ0jbHV7Tf4tTWBmFWZeomQ1SwlOrH/WwexWZWWp2jdYB0VLNPzhem4crbXB1u7MwM0eR1vsfd6c
y2o4vhDKvGujEBUix1gZ0ZRvgSo0dh9k17oQHKzBAnZ2DhibcboOYu3t8v1fvxufq2XesiapQ6JG
EFwn1SbR72qt8Ays+LKUdTuHzi2DDoLSZNfpFWwFa24SgluvaphUmkNAU8vaDsBRHgavJweYNxM6
j9o7vZ2T3RhMwusQWjiANIt4n0If9JlpWHwKc75lopWVokB7aY/hTbBP9oEr7zpffJ3hhQ1b3bu8
9NUNXohjTnbuxTyKqVUwyFWeX5fVu9pwcnvrXhFtZqZDp/DlmCUJai4UyG8gDxZYmLBJrvJMu8Ep
3PVF9D0F3/VYgIoi7+wZcP+Xl3fsmD/bzoVsZn3iDKCXcIDsupxnuxii66Qv7nOlMlyhmHU7KIu3
MgwSexr0m84qdrPW3hvGjDBKu2kT463p5KcKGQ0bKUoP9buD1OgomBuqDZgBP4oV043L8R2dpQXa
suu3WUtAFzO1N13e3aaj+UJGM3ajtgLLyJB8xEYEbN8K9ND182RmN5Mx36UF/bJUshVBR1tkqMb2
nJm120Zl4feFimY7hNycnVm3LLjxQNLERPDZSBcYlbvZyOH7D47yivW6BYzKywikdMUZn8lt8vPy
UdCdZk/CAigEcGuBkaOa7EmQAP9oRJprKTPQ7PoXORDtFCkkG+UPHrPAmie5FMboDdAuRrLcEjpS
NIBzzR421XfpYL7BjqKJXvUrjG/IP4WBGwLwVsmEHFElj3GuQHCR/ibxAFSY0JvD+zLkGM01W7Nc
IBNpxA3IY60ohhx0Zit96ZKKgxa7phkWElgo/aI3iyCVsJLYTHayPLv98KwNnGWsTZyBHu+fW8Fi
zJRNqkdDjHUE1+NVsY9u6/YGNXJfBpBO9S3+DcR+64lbvqWncOEuWozrVull3BENa6OzZsGHBFCV
1LmWvWpjeOVH+RLcpjfVL9EG+Pfu8itYDfiXC6b6f+GHVFpSmEVNt3WX3rWPdOq3AV/09PSXFU1w
9enovBGBSMVydZVlkElzhc1Nr2p0tX+Uu8wDBJxTvSvTbe9ROFleYLoyEUsVyqdMZmvDuR2SsYNM
E9Avm9kvbsgNgHzEDQw3tlvyJVcjtopUpuomAgas70Wf0rrwGk5Xr+/iO5h9Lkkc9oKRaK4u9nuz
nLZZqj3VrbLhnCf9nbOrtJDDuA6K1hpDa+E8VbgImLrL0djR2jkuEfKzXyDlWVUwC3mMMZUDetjw
EsB4mv0kiXYAcAv6t6ydaMavl9fG20JGY1tZgAiqgaho/FYUDwSA0erI09S8/WM0tWxagtEXECLf
Nx/pnYo3SBvwus6pdgptcHUvL2rV7i0vKNUNiwcIIMt2akZcUNoEnf8aH2MX6TYMtCQYsr3mQxis
amoNoIgwszrsLXMRSQ0uUCsR0CoSDZEnkbLbFYWhcu7hqkZbSGGvYR3opWxBioDOVjuswM8pJwP2
EV0aSp45CIn9bij/++FzvPaFWOY2KlrZpeIEo64WMcqPN0by2KscQ3RkZTt7YroGQHqMz1JyvNMT
Uys9hWcVoGXSnbwcCYwPmrAM0E5UeZ0HpEkU6VrMyJUv2jTDewFYLmIhdIyFsY3s7d9AMiFriUAB
ZJEY+QDWxekHmbUatxEYP91saO6KNL7Jp9YP58Tvk5TjPK+8QYhSjyx9GL/SGTvf9mpaYChLdcEM
cahUxemFfp8jHLn8Kla0CsSA4ljHABvqrsw5TjGYpEEiivq7PPwC1OvGyE2vU8SXUg84x7kWbJ3I
YtRK0uZBVwLeByY/qF5oZ4HuNq7cviIl5IY+b4Z35f2diGMUTGlGqdzWECdXByW57hpuu8vqGeFa
oq+PQpqzLctCIhokaEyao9HeDZ/sY8lpzXs6ERBtxYPa3QVOInBdzePsIvMuZHEhl7kbmFkJswGD
bJALKltxq/naDnBvu/mQ4QVQVsNw039UIEJ//QqU0PpBgkURoRrAPc7IloKkLM0KuHJ4jJrf3iIF
YY+Ossea7dzhZqZorvl8tZ/SmFx0Fllzro5YrbgHGewRJN0Ea1ftiFvuEARPFvPA8zzR0g60ZZCF
TcV20qS37MdoO+NGxysGEDv4uS5Gu9VGlM0YdaKjHeoHBZObj2ByMnqjCzTY8vyitZrPiTzGUpRq
PI9o3QDl122w6Z8M0VUsf/6mIzLSfV1ygDdfdLZEnISbRlrz9k9kM2qmVmuM72CyBjf22MXsCDG2
liYzY0De5JsWKWFerp17TRl9I2S9NIZQ44gFR5ccaFlGcPRHCzUgjAK+XVakVJtcuqWMtqmLpkJk
DWGd+ijMxs+6y34qevJjUsiHOfy6LGwt336yn4wv0waYFovofqY769UyAdDpx4KD1lBXCO3aE33J
sEuvArZ0H+6jwRNNm6DvnwsIx91jRhWpjSElBc4WD4ZsjW9/BqCDWyCGgNOES7hGn9+/bzKwzE7t
r2z1QjpaxxNFdH+Q7BiqR3ysdqCyi20uot/lF4opyFNxRjLAcwqwywD19PrApmyipTd/TOigVr8R
LnAS3axLy2O0T1VK1pgFWB5toYZ1xByb5PG13Jpftbg9Zxz1YgiIUa3EuqgnjJkCjIgUTr8t/QEY
VHLhBLvaG9zcC9+o+VB2VvLSF8ASBl0a/p+GmbdbLrII72gZ7UQaFIybGWsHirGDwZdHCriR7YA7
v8k3vJPlbTSjjkakK4eoxgb8gUuhMPMU2JuXPV+hgIS/+I+KV1gihyqr0D1DL5B5TR6mxu5AJ0NH
vMutMHpV6ksfiiMC+y490v8QIO2EtnBnPF3WFmuRz8lnMLopiAqxaEzsLZ1XKe/oZEz8QtN99JF2
B97ucuUx2knQR13QOiy7dkdXIGCXFrzOT56onycg98Db57XaiAxaT0AWGyqFEGAujxFEQVJHIvY5
zb6nZfSzTWXPii1YuPS6KcTHsBr3SRA/RGL1ACL7W6W3HtJkeFQi3eVs9upF1o4jXiA2BUzOqdJo
anVAak6imz263U3znWZ66EMeE1h2npO7btUX4pizLcNR1GKgMOIt/+lLTkabJDeJ8qju6IwJeqE1
J5sfSHvgbjtvqcw5y31apLIB2ZR0MwfVWmXTEH7yFa8QcNLci7Uy4gWKRqSZEFQDn4ctKOhaWo2G
MMKih+02VaN9KOhXcl2HTiW0fmsSlBLM8JsK3hk76tLvl4+W3qIz9byQzpysqrVTTaIJ6nksvqOB
ILOLmjesuhpSLGQwx5k0aVJawNd2C70MXF3OO7cMBDj0RZ55l5ezGkYgIaKBFAzTScCePr2pmqXl
tTSJFFAEgLWvY2HjFH3yPTnmCpUNnmyEjg8KnND8jBI+x+PacVoA5MbUkG6CGor5gE4hA3x7Gfg9
VyGYHNrt++y0N3w9vKofloIYwxop2jCGHQRRg5f+Kh8jH5B5joEwLfWyRz7BwqrDu5TIOPehqYAb
toRE6vDKuh2HzyKwaNDESVUBaZ0kfO5+8R0yegfZO7qUy2jCxLSyqFUk3dUUYPYpnd3Gpd2JiK9J
yrk/q2p+KYuxopIUKnmF5jp3fB1dGWNJgtMoGIQ62pVnDO5yehTWrPZSHvP+lATF6DCGvN7HhNn2
Dx1HvOeptZUnCBoTYFcqOuJb1WK0Wps0Ya0qBA2VUj7YXSNvAI13B7X+dvn9re0fklqaQlNJQPdn
rZY0jCL4vTNaiBu8GYA+f1haRBSpiK//xeTaiTTmtMYiqZTchLQIUCXJAaVJt/PBGnxs7yid5rD9
H5fHHBcSeko/9gU6wpGlkB3JBq0Phag1MGINpi5+wnUtGAHQHhKTODURGVcmPCgapZlNFUtsMdLd
946yJdc9cMyrO51OHHN91pXHBiIImjqjIEkAxj5VoGbezqkS60AH2gf3rV8cBqfcqV7/rTw0r/J7
tfsK1N+qUM0CTCayW2hjY5RmDfcGHW297EZR6dQ6sc2sOLRj7chq4XCOcMXAA+3iUxajN8NUA1F7
1cmuOZkgKsiH7EWKcvXWiCpUdKK4vyqn3vSjViRXDQjd7UIoZacIxeSlribx/vLnUNvH6LaTr2F0
ahGbo9r3g+ySeLRBULULjV2pPVkthrDLirP2VS0AMALQUQHeFd7l6dlGZqDWAsCL3CZC08coX1VT
85R2JQf1YK0sCDUDPlIFfIj0Jp3KMQMw5EmxKiPumV4yL9uEV9petuXDF7CYVq/OQhazgVmUaJrQ
QBZwea/mdwWllhtKWm7chLuO2C2QuW35ij/ksv4wDXCY4FkCZY7lzIuVKB7VSKKC6ZRu6poYshG8
Gqk1RO504IanfFZv7kIis1RAijStRCCRTgfqTnNNcz/93trkXn7NTVGuODI4REM6wkApKIucHmJV
WhjRo+vrfZqiNHfKxtqEjrzlcm3R7z57A6aKzCvuJGAxGf8wMlowXwUB3cnyavIih/YJUTRMxK/3
f+dxgzDzUx6zstkcAwPYszJSIIDTAvhTsimuAC164J3YinGHIAPBMtxB0B4yjgucxKgMSlM+huQ0
y6sAnZpPjbbiwwOMQgbcm4Z6B+jZT09KGaqwhhuP9vMe+Skg/XbN7rKW4klgd2zI6iRpGlSqamuv
mc0WLfwfl0WsEK3IJ6ugm7koZeqG2BlmDxnHoO+lBtjFuFVtWLreprP++U3q0YJKuiu+cUSv6UUN
eE4ItBHennEDYWyhr5IMGwjOpyMvewgCAxriAg3MoenceM97XmvZToBPf8pkdGQ9zKo85pCpbkRA
bSgAS1F0R8/B4lM2TxoKLxZ6KVLj0E31zyF51g3BCep7qXuoQaFKuJWlVX1maBoastGhKAHj/HT/
m0HIilBv8CoeKeNditK/uBOuZy8GDwzPzVjb8aUwxuCbYMTo0V0hu1bUPGhaeVMmo2dWMse6rgVJ
YPYAraVIyXtQvjldVFfUY1DHNfVmzA1gsEGNbSGap7S4UGXwn3j07WtPfimQMbGSXg1BkVeASd8F
e7Kvt9qRhY5HDbR+WouFMW6a0Qm9JZZYGPWzwbyIbJQKkM7pSt3y8f3p82YV9HJRjILJSEuiLoOw
esq9yFRvYpLs+lTakGB0pVHbhj2iMs6jpFfgklBG56h1oc+xAaHqxtw39/+Zu6/u0j23RLZmWQ1o
aZprU0yFvftWrAXJPOPUtFtEtt68Tb+Jj6NDybGnbc+bu1+7IyhOo3UQc1oqsHFPL+Ug11rQDER2
WzEbN4DLLOyMSPFmyptt3umdj8H4zDVBETGJE29f6Vkx2wqIawDfa8BeQ7cao2bHtibGXOlI96Ph
7qOtIvHKjBsk500t2IgyBhqqVgGYEec0V3Z4KZbdYbUncZeExuRW3uzPmP7EVPB1v5f9diNwKeZW
olAT8HIAn6agwyJGCE93ONQTImskb4+2pHjQX4Zr4SZxqEchjF/gEFp5jqcC6fIXxqsEyEeD+XiY
LkRL5h62/iBtMMTk6ocvODDn5vhUGuMIpqQK1TaFtMard4FggrwutSm6fQ8EUhLbvTECoe3uC0np
82ME0Thm87GrYO4zdeZRYspo6BMppes88gQ7qUB9UDD9pJ6K/re3y9fmXPFAHBxChYIFKmf4fYCf
mxpRHxD6BqV638iD6IGdB3A0uYGE0zyYT10CmsQ0JMr2suS1LbYwsX9kOKKDqKcHWgyllGURKKgi
qdR9bc4SO2gKnfMszoOXI2+7gnQlGCDg/Z5Kieq2KBR0Nrm6iuSyCVBEQAW2V2EdPCVyM7iX17R6
S4EqbqrguQKHCTtkThmwaqGN6elJ/hzY0/UfALPRi0U49ryk00ociOUt5DHWdyg6KTJqyKOdB/Jz
TG0v0H3C1y90Apwr1VNZjFJVw3wUqoC0R6c+zfykuwLW3jA70aa+kj15dMI9pS3T1RcxeQbpxRdS
sucm6/QbGKOMK1zXVZHguqJ3Mn4FHCn6EKLtgGQsr/PhGBSd6nEqCwBcyAsBoooFbZKKIMgbDK9g
b8WXbNs9q4I9DGhA6FyA6BVvmAn1Ki9ziZs6Cop0yYPkVo7xVriYQf8bWir6OQgXNUAlILnAmBVZ
SNRKscLWVR7N+/CgAMZb2ujvtG30C7B45xHjibTjkMZC3fbdQCkoIO3YelE5tNMkABRY4c4vwHzm
DviuFD1PBTIGBVzGFYa5cLtGX/LbRzoPC8gzxwpt/a61U3tEe8tkDz/Rt4T1CuBS+Asf5fQTGBNT
ZdYwGlaENcOVxTwgMLVLL9uFKHh+Ie14Hv3DYQZ9A5ghAWFuHcvtix0Og0bTgxo73PvkgbJH9fsC
qb8vVBXOz/JUEuNcRslU5eQoCRl3SuPUqAD+fB8dyel+xffcbMO5CTuVx2j2SaKaIsLKGg9j6Zjn
3CcOudI25QMY2/jNJOcq/lQc8zDmcQ5DrYI4HBzQZxsUjsGuk6FPCKSttvED3vrmC9mpc1V0IlZh
LEthJfPUW1APOqAzt6Djc82rioCu9Evv8dxankpjnkdg9EYn0j2Vv7eu8E5PMXJlwGmDbpfYNcj/
uLaFc0EV5jlgeWmXtxAZo6+kvB1B7qnR0hc/OFg9QWRMKcu9qSOleWqkQX5tTYVmNdDqit8D0cMx
m2fwxLnxC40i6+G2e1QHAKrxYAVWCm7Y1oVkxs8b07zoSAXJtFdndlPX6O/05AAX3e0pfr+2E9Wt
EHOj8xXDfSqYMdyiPJeYfIBgurnwL2OfWjLVt8IvaPPzXMCpMMZyW/JIpK6DMEPws/qHUtzF6TvH
81lVMoudZCzzRIZZEjPIoA0Mgh05denSiJlOmeb3sshN1q6+iIVARqtplTYqdQ6BbVz59RQfDIn8
/h8XxWgyI47MQSCQIV/TYpRgpy7KNF5LTeBXaA/OQ8fTg2JUGRk0Ma0KyDtk9h/vv4g+6GUcXM3R
Rqe9Ln8L4Tbw3MsLXcmVnQhm3eReaKQKxX76Dl4lP/8FDBGhn12iHmAFN9RSqP54UwZXU/i9TH+Z
P0P//tflb1hJT55+A6PiiroepXbEN1DfDmRl5u/i3kTKBfk64BhNvuhK0Q7VK0Nzv6DOOff36J8s
zHE6VHk6KZBOHR56f+fECcFS1aIvWkQd8J6re8796dP1MroHsAP/L5GuVx7tgWzn/F5HI84+3KS2
5ATELis0gG3yfX3fV+iS5rbGrJrqz0ckM2pIzUsAZUX/v2oMPqZAJEb2zthgoK51BFfjXLR/Ubi0
CCnrtHLFLLqOg2TCgAs95Bp6b9+LjW1hHBG52MHvdsbvsgQaY/PMn/CS1h/Xp2hmrVXeSoDOgWiq
chWzcKTBj/VdekvRJugga3MXWqkjDjftaAsxl35jJTikB/75AYwazkA7lQT/uWLKVX4LJ4x2Uc/P
X+CVXr/Pn8IYfVxn8mQkDVb7x7KB2bK/iXxAaYPJOulv+G4m3b7TcOl0dYw+lo2m7sUeAoPIfMkr
46Hp0WLM0RG8VTEKOQbrTptSS0YpkAW7vAWGfeYQ8CgoXo0AlBsFrpvOz21kNLKFiYVabyEwa8R7
q7lR1fYminlzUf/iDvwjhp2e/T/SvqxJaqPp+hcpQvtyq7W7p3s2hgF8owBjtO+7fv17ssFGXeib
4uPxhR1hIsiuUlZWVubJc+QWdNJ9CzPiCSqkdvbXv6ewfT8cOHu4f+Z/2mLibJqjmZXqsDX6mD9U
PIIME1H3fA86M8Hlteg4fsEOz4pLOWkJ3WmLdEIeAgE52Xl7RfuB9OeCmJiyrIoqFPSN1CA5ZKcE
ErVAMN7xOio7oMkbD7eYABJL7Q9fGE6DR4NIc/0Bnui1dgb5FQDJl1NTudLjEry9Pk7gspi4keaV
mvWC2eE69ju9sgdL9RLlc5SfqzHhnDDe12LCRjWUkSDFIZZlgIan/VCDvOPt1ezwO9A2Is+30DUC
8yNzpOosL9RFub4rkgNOMCoqi7+cxQN3Vmb/8P5niX2iLUpbR2uMB31LUMVPGlpuNPonHidfcuLD
GMQnmce7u1MZv1kei48EFhNMsiKWp9mLQ6D04R86zBCrA0oiPnERWrvv0J/byT7TFq2btWL+dzuv
AHiSaG4xkMNrvf0/brCfG8qctEEANiKlqtB3uH0PjSrg7XXkKv1z8sD9frylMQeukyqERBnmqBYO
X/mB7o/vaq541K7fy2jZSGBngpANc3sJUQy5SNrFVUvvx7i4k7gfavfu2phg7i45CgGJoAKeGkyv
2qEW/cwjNAvashhHffiNLsZu4NhYZE6a2kdGO6ew2LsGuNEjl1r+sZ9/mFIvu1DznZ7XVu3XF171
gLOf7IUmGFNYrCWqI2UlepUIxoL+AyeO7HrHz9WxXBChCC7vkD5ZSxj2zzSfAPUAT/lc8EcFdu/M
jS368+3roBojMydbS+yEgXIoHMtLAUByV68Pyov0yFkbx1cs5qCZs5HLrQR73TfrsDj03SoHcAXU
lV0haIOMR6PJ+17MUVtqI0+sBAaBzrer8mTMvFuaZ4G5xawFKj0EM3b79lKL4cFq5+Pbu8azwNxd
4pAi8KrkECCZQlJgawmXeZb3YZg4kSqTZCwVbIhB9vqdvqE+JGfAWDy8l468JsR+xN04HhM0BFPM
VAVzC7hNRjc8kVjoaFOhqHvgoxB278uNMSZetLo+qFKGT1Q2KIMVIliZpRc9qr23v9N+tvufHRC5
354m0A2AuJEqi9MpBoXDepihe69AIKa8cDdwP0qYYFMAkRvo1ZkPJjbQh5JUrEmz5dN6Lk79HRWl
2uc+4GW6u5kN+CGR0qD9p/0y2S1raa1X2QBQkViDSCGsjTmowlVQbQwHV5JTgAn6qROa6pAKQ+1i
Vj95LwxaYzhvbzB9J/YpBtyTrEMCG7rAKnMQxhldTxBJUEJME4E9IDK/Jf62VyEGrwHRVACGClrc
2+8o14sWGTkS0/wIWoVLe1h8gJns+MRtKdAv/mVFG0tM8JiXJhcWEyuiodyqe639Iuh8sbKX0M4e
c68M1s/jfeZzc346X28ZZrZSGYZRTTIssXVBbzihCI1OTQK+iGm0BfOjnNi56Gi5PXxNOldB3YAr
qLLrVdtdZjw4khSzAZc1VaYMOwTygbRJp3POHWHYDTZbS0ywaeK8VwsTlughhcGTcDkVYI+kkkGV
fvqNBGUvmm4NMgFnmEU9tVYYJHZCHTo8g4p8EoD/rzRjGDp1yTkZvCWyshh9XivqbMCRvmewlmgL
146u5CQf64CHQdxBx6El/dNvWdj9alS6OqrXBV75OP0WRdX6M3rjGJHKvXV4UHMu2++1aveG0+pM
tiKJtTbpKMhc82aqJ2hj7s+mnd2rXhWYpQMCsCIYr+qTrf5B1oM580LZ05ZgwFgvwlPwdkDi7gM5
wiZ/KsNkbsfp6lkg8JPW+yg/EH8WNT26crQtgNcT9NM5ZulovLURTICCQ09iGv7wrwhdsrOF/Nfw
EmDQsntC88C3/WgCXR937JATOXQmZJk9wiPGhDpXEN6PbW/PZe9EYhR0y+KlMailQ+nAWe5elqpA
zFRULeLMY7/7sqRJJWRIuonGToK4jVzi5QklHXBBdh9WTpJKC/hlczfWmG+aZLNcp1R2yaGCGGr1
ISpVO5m59YLd22xjh/mI4zBgULdHSYK6g5pplyBeeqd1KFT/raLdumb29NK/EgOcGdn1bPOcl7dO
9kPGUrEuC+znrWVLeuHE0de5fc/5dnvJ6/bbMReNIBdK2C/YTepiS4VjShfCXBggZslNd84P08Nv
wDx4HsPcLbKhikvXYG1iUIBbpwOZ1pDaA/LL1CsxjMdZ5F4ytl0kc8GUTT2oNX3K+W/RAznxQSrs
a0nar98LPKownjHmclmGti406irnx/pFO4zQlVud9VU+/EYfhfP1WJlOKHE2gwpIh9v7GGK6ql1r
xREjzh7hW4fUSf/hznDT+Xrj/Bm0/k1M7QwFeXQNm+FlPBvQPKNKTHMkxRlqTnJr1BxfYWeOIglc
nbWF/UzPxkN06DCw0hq2EsjgQBAUm8fFun9V/zz3LJYuCRMrKzOsjzrK+isNkQwfSUgSAoif/oDn
DTf1xhoTZYxWFNMmhDU5AL/puXFo9AcjAy0ID1De5V4Pu3XCrUEmrGR5qw8pLY9SWppukkIn/KS+
lN8MGjcKJpUnHsH7gEyISUOljcIJFsWgPhIGW7lSB31X5uSedd6RYEJLow0/WotE54DLyE2yOyj7
kMqi5ID97V2c3XO/Is8oE2DkVkHNSYKPNl6F53kXYFYnPEtPuk1jQZYbPqvPnJi2+zTZOA4TZiSl
BW0DfUfhIJ50j+DJBWGv3089RmUJfo1r8Y94im4c1mQe0YZZRn2qX/1H8qPF7TD9RID6tHXCL7/h
rxzvMZlwM4xj1mgrtpZoGwoQcg7ma4PuB/mqqDwkX/63fTXp92zCG3Qx1GakNlUHzfQS7z25Ue2+
AGcYSWaWQV48q6EznMJLzpME2C1QbM4m26WOxLpUYmqL0xzg8JQ86Y90TWHqP3O4SSpvY5nIo43W
iMBzNTa8alfFY3pgWt/wkvZ4yczuAcFoHpgI0X7/ZQ6jn8fIqkcNHLLpfFdZIjLFJRVczrfbXRIG
GkVRV+H9rCTnMCF49yKsENVc+5hjajwKwnd07sXDH/A74SRsrDEb2Ja5oK4DrKUYDKhRBv57PTVH
IqBAuZSTwuwmoxtbTNQmbvCoRM8FySiB/rJACYRAPnBLSbwdZGK1atYgpaY1qcHiFXi1WZ62ot5M
BEtlEKe8L0a/m00mVLCkQEYdE44iO3YgdFPWNOqKwGmVEomGKyBMEOTeBxNZhAHjYs29yrTkh8pq
ICEDSRLH7DPRSbO1cPHo0M5N1s/PujV/FvtIqmyOR+295DCACWS9hCl9sPXcRgOtk5t8GickO5Ls
NOJyBDuH2/fqQyuBtSWXkwc5NE7gLLlYkuLHY/tOEeRvhZp9XeT1aQ6FxxU1R7sWc87O7T3zNj+M
HbsJoyacQ23sUJWKIm+BJCBmGTLjDiqjKNnmIoiMrHoI381qUrxwNmUvAwQ+Hd8LCpUmyARuN6U1
ClHPlpmyTvVET/sMgyKDawIPSikLN+Pcc8qtPeZKl7olMjId9lowq9Y1BmL6uxlVhO7R/PBnD+it
NeYujxIt1qp0Qaha59RdunBwVGk4ylJ6N6MNo+bRnaAsNeeAXwvCv56En5vKeFq7QPhDzLBIEjIF
5SFuc2AKGkzIQsgI2CTg0FVCaXOntPeP4H+GWQxe1XaqtCRYL7gTvgzpUNrjZAE/jSjLO017OYsK
lgKiQwIDlsqsUR7Qh9EyRJfWXf3ZxcMP+WcMCOroCBcKncWD5fK0I3Yz3o1VdqAC7FpL1Wsq3aqL
J0X3RIxHGYQc3QMY/jt4Sor8v3zLn+vUmJyl76ZRyCKss4LUKfC90Cp7GAJA7fGqVguMp4LB5MA5
lLufcWOTDtEmbxmlapKLFDYnpz9fcxd3xU1BzUlkoSh+vf+NQuruyQQhL0nF47OynLJznFZSsiJ8
Z2gT9S/UC/07f0WnEDhV3n27M6qBCAwaY+K7MWXMx9yuUApNtdRbmUoVkj89xy8N+ilnw68CqMmI
8CJsNvCq5RNEKRRPOMoXobZ5LQF5d59//go2/xWzPOq7CL+i+UY8QgO+rTM5i7MCQ4UHx7k9DkHs
Gk47fE5eymcQ5gXaMXmNuWXz/R8CJirN0jXSDrndjlVTKmVG3csFnttJcuvSW43dlzMnMO36Mq7n
f82wwV7CZOBAccnQMCmXLLahlZy7bPfJDZIDuJAJUgUMptwupewife0EhCAwUryoXnRC2fIk+sT8
/xtFk12n3VhjTgqGq4VI0bAiKlfqTu6PnaM8X0kpAj10eOiV3aC3MUe36eZgGkljaH0Pc2U83KGX
9IiBfEwaQMekGA0O6ZtEZ+CXyLMxRl9zY6wQIPCymthJvAm/yUHmhp4c1C+dLdmxL0X2/IRZkehR
uixAc/Mu6utV8ZZ1xiUNq1FAEgzrMaCuy2VRbfl9+A2Vd6ozxG78JXy3oHfmTi/ze9Hyc9xuHG/l
uhLjrnlm1Is44CdQoqw7fWxHkHWTH6iZ1Ff8sEuu+cuSdck0LJAbgWmdCUoJKsSCDoTvtX463WPm
6EI4ZsUrYpsLodxrfOJh88MYhIpuv27V6ms1DjBGlKvlDwib5PWXP5hJQ6zdWGJO5AA4ktWusERn
JP9EZanyTgM8u/5r+rOS29YacyIjaJsmbQdrkwNhq2uD5it1y+XrlDW3RLQbOTeLY05kkdRS2Uw/
vln9tXgGCc4j2cu+Tu7iFm79nrehPJPMucQ4x9KlJUyqcuiUimKXU2Yb7eC9nQXstuBUHTQfIIQD
EEBj3HGIlWhBxwuYzVcQXCXP+pN07DwT1USgvqQvpL+GuHpGfHUwv2U9QZbZGQqUNv/QV//7JWzH
U2yHSiha/JIesvJrMs6nKF6OigpdQGhrAev5ea3E8wQFxKALU17NkT7hr8fyp3XGf+dGBf1XD+ud
p3ykhkbmzCctAPc08Im5I/hv7/tujAcfliZhKNqSr3Izm7C7LGMlCzqijgV5WLwUx2INCuFFwNj3
24Z2wcDEvPWvJcaRir6rIBUAS+1HPRC97inx9BScSuED3noowZd/Jb5V27wF7sdVKBJiEhhEOiCY
uA09uVzF9UwFHO1hPgMOhHRL+ItefKmXPHDlh3Y/38YaExCaoSqGpb4msxURBrnJ03g3nkgsoM0w
kMINCbuRFfpiGmbn8cxXmGsjinUFYzgK1XJaIsU71F7y2INPmvcB6fv84pgbQ8xbdmmlGappSB+H
+FtZ/NOsK+cG3HXFjQHm+SrXcq8rmKJ2zdJwmr51zBWcmnpnp1p+fNsZ9+/7jS0m2nQNtDcmFbbU
y+BR2Tt0p0fKwpugvTMQaaYjkMdefp68mg972neS/74ZWwIZLKXV1hHfDAQSr+pnyjBoSF7GgCr0
FviFgb2d1URQWeGtLOEZwuysmWVWKk44ekb+fu4wqaXXvrrMXl90nDC+WwzQkA6DaVPBP1dcwyae
oBjWVb1pAfDcSC+KWUuknJZ9lgatxYPCeKcWIyT3QBIyXtaheUqXohLsxFLvQKI6OGKqYporV/6R
LfUETTQr4fy+3Z0wwW0BTg4LmrKME+fSDB0cLQXb76g8maW02rFi+maafuyGnCtcsmdNB+EuoCPA
GOgsqw7QlNXaySFNrIeB6rQPM1oBvQ2uB88KcEZL28TjS/wNLMXeYd1apl+2+QylIEA3iyyHcv48
zOGpNBbOTcVbHLOVQpvg4gAftKuKiWMpy70+zS+1rHmZ3rtvH9fd1SiGhMK4DEZqFqZRF3raGg3a
Qyu+XJt2f+VJ+vq2iV3H1Tc26Mxudkzqm2wQJtho2j76VIEX+q6RRMPrVG04qEJevahqKAZC0yQV
/qexYIQ2z50h6kZMvoGQ068SE2OPxjj665oCrZONwte17tCBefun7m785pfSbm1+aQ9pn64SaDfk
1m7lz0rzmmVPmsJRRtq9OLc7Qpnhxo5SJnFqGbAzSm59JBjf+mw+WJfZ036Dr4j+NvZ6AbkjeGVB
PwVoJOOx4qDExZDA2hxetOlj3D9P6z9vb9wuqEqn5BIkJSjDKMw3jtO6DCNd6l0ILaDDaty1Fs6+
rbqiX3rJuwr6cn90bW5tMl8rUsRStEKw9hR656kYGdNjzr25OyK6NcF8qDmbdXFJsSzl3eyDg5oE
wfuD8rSALRavgmvvL3X7T2/v5u6h3Gwm88EkeQXN04qFCSV0goxjJ//9toHd8qeum4DkymDWh0TP
rQN2ulVE+jQSLcbiQVg6MM1XgvcQQqTqbbH2VJG3l7urApc+HFHXAEtm8jfSeUy6pOvd6FU9pXgx
glSl9tJ7853so21ymj5wW/D0V/7i+XQhQbsXvRb2bTyAp6I0xh6jEuAaRS6CF6txT+O1E3RleO3M
HVESaNFCLRcC19hZJI23m5pb5ZQOaz646EwbXhZ3DzPY5yJ37MYw0Lq2OkUgsviY5rh8bdValKA2
BT1oyuXSLergC1l+MrVlts148Oq2+yIn6uROuv7eWMMksHoDrFFyIWpOP5nKqVjRZTK0uNad0Khq
pxSm57fdhO4ZdvuohgEKMMuQQRZ5u6Cpn1cQI9eDO0AO1oy/xcVxBV8DEo9O4+XAuzHR1EDfRj01
E4jxW2PQV1r7YhgH3Oh6axt+E5C2YSXbovs7DSRKQ9m1bc0xH0vOR3C1jjA3GMVpBarPE/reWwrR
gZQyamLSEpgzJvXMJOIcBNq1XyyjoknCY5KOd/ntQuc869Q0xq5KqMBn0exNeur1w5fefI2SYGg5
ycQulwFVUP+1x5z1Ol2Wailgj1Kl0m0uqXaZrNfwK3pIDp6+bg1MCH7NZI+fRBSODO9tL9oFjVsy
SM90cMRjyYwbdVKcp5I6DLh/UP2W2nOGHMqdU8VZ4/GorNV92QokK107y7T6b1vf82ELjKCqKkNd
BTnO7W7naRbLxdANmDpr0IQfp9U2h0U9xOaQBUVbDD64j/4IJwpiVdy4ErjcJbYHUrVKLahTgwGp
Q/kR4lVeDayv9tzbguUUGNX5Qr0mgJ18pfLL1G01jo/tBnjLMOhVroAT1WQ++pDGfTi2DQ341UdI
ZD+QXsR3ztDq4Tfq53vB3cKsogU6MDCUsQuO0tpUVrUCg95RPeFjfu4uoSsFK/i49YPyyqda2kvV
tgaZ7xqb0tR2YYGkpjWBh2kqxQkLQ/lL60vzThWMnENzvutHPxd4dfJNytYuYd9qExZYD5Ot5gmU
ZXNH1VwlPU7qH+EbN6u7goI21lZdjmVFhjUCrayFY3wIj0T3qJ6lz79Br0Qhhw1JW3NM7E3Tsugr
HeZQGQPXOBi5H7MzSRT2TuFHPlfEeu9e3tpjQiAKSorai7BHaiYQsT7XDyMaoSi0jg5/FmrHN/E0
10TgEjBzhXf6bQjQUn3ErRr18JK+s8dFvitjNXHfjjN799eNFWYPpRVtT3GAFZq1Tg7FUwzKuOas
+5lvHXlkKTsp/Y0xdgMjHZkGTa2BRbn/YsWteZzFXPMwe9Y8cxa24/k3tphQss6DpUkGbM0+eO5l
RzsPALa/E5xnb8bMQlfb0mVEI5lXf9vr7d4YZpLvEHrAi0Q7KgeSTxx4omCnpU2qQhg9bYgM70IE
h5ZbeeRIHZrq//xJXoJfYaIVCRlyoK2Y22uukQPNIob2CPorQ2oujzGnk9vVcQ4ELvb3WhVmjuKN
OSauhX0RLWp4dSPR0Qt3fMk8GreFzkkeiJ9Bl/9UAFujPa2emPqRAhiRM2Sgx+G52N6TbvtL2LFp
KEWhQVFi4fRGKApbu6NaGlXyqq+kOcS/RXZi+o1F5qAC0CMua0cWldyVx/umOI2m5JWdzMmJdpK/
G0PMWQXuw5BzCYa+DyVmV5aO36AI3Ts6EImBMB0agShp0J9vwriaZkNWJABk0cTs8Fk9Kb5xtx4T
TwBPTFLZ0gnMzCaACjZ3WHAvQug6bmL8Cxq3LGQ1VvFOaOW2cz/KQRhM96SWQx2e5Ot3vjDua3wv
5UA6+9MiE5OGOV+spIFFYkioJOF7zw5IJXX5sAzO/DskrLsbvLHJxKZ5zaqxUWv00cvoAYBycHiv
2mhnS3aMykJ3i2WpOQklb2OZqLSWmTWtTQNwvlC6XRjZCgZHhqHg3Cd7mJKb7aTDsvGdQVPyMV9g
h7Yzt46qCWlkCBVIl0g5CflfafNplW3QvBIcM0iBnBKPvfJJnBpX7w5adac3l0THtBXvnbvzfrn5
YYxTd8Zaiyn9sDD5CI32j2pZHtPwoSwGJy3/6pbJ4VxAdOzZkLh1LCYCy+qgVM0Kg3FY2BBn8UdV
dorJsuvEcGLhCWm4XeuYqV4uZfMnOJSb5TIB2cqnuhgnWKcz3L+MD9C4ArRxciHR/mdg2605NuqW
dTZa8QBzBNdaS1uBIu1/JGglV4l7rzh7Y4+JuVOk61ZUw156jGjOVvHNJ8xD+VnQn+JXIwCYv3cq
cBqjgfi/fVeWjQkc2RIqzjAtnnCv2qUPjrsAnM1+e+F1nvduFt2ACjxKT2jHss2JQlmsMlIRm4ZS
dtpo/RRFIIc3RMiq//0nq9qYYrxVzQtZT/MO/tKipa/WuJsLYwxquXvOuv4RxADGA7jxGzwFRxtS
VJbdVgZn3mzvftsul/HZXJfbPKblEuCFhpXAY3rgRwLOrrIgyq7Jo3TSYCYbpSBUv8nhbEcoWSrS
yIsBdCP/EgPQZUaxEtpoxq817GSpCh2BPvu2gPWEKG7bQ/cRvZ7fKJjvX2XAMGsiqhYgRWauMrOJ
10Il+Ot3zGRzgViYCj4XGuw0XuL3PITS7vfa2GOusagPw0VZYS8FeYF09z0f4esC7gEFUH75uS7m
7prDtSnM73ZoFDs5IcDEfgK8R4gy2xjIH9qAn9btMXremGWuMjPXynmRrtuZvkBm0a3uCWJX/LMA
nPjF8EaUQqav/aU9ZQ/DB/66924sw1QNVDFNgPbZandYhJme9BHwEaLiGtJ57P8ecszn6oDcaCer
Mf23Y8De50TdVEXFy1RAp8HGVKsCd6pQAS2uK2i5j3eR2jjyCHL2MX5ozOUxWdvXvEg4h2TvOJoS
ai8Q1tMRRhizYmuscikXQBhXr0sFVWz5PlHSw9zxJiDIHdnDuDXEpM+LGQEGL8CQqqXBCuinvESc
y2Hvk21NMCcwEdOpy1SYqDuASdpHaVLP1ooRT6m0xewlFXmtv705K2lrkTmDS6nFciSXsBj2d6s2
KG4azk9h1X+w5OqYD3BTzXLlKI3ssigOmZl9ettrdndVBnCXWiQIc0xeVWUoqkdqRnR3l7mXbStV
3bct7GEzZNFEIUTRIHwDhaTbnFLuwxQUq0ILrGD+iFEa9LQgoKeAaBQT0CSWFCZ/XVmuneQhP/wG
CcJOGL/5AUwkKOtxCrMGP0B7EL8RbaHpRtKV8FTygApZOAveKz0DlgFhGNSfRQ2djNsFa0JYDPKg
t24tpffKZAUiYP+u2E2xnRQYppj0zJGN6FwY+smIKivgbPjOY0GW6NLSqPmKmaFb+7Ep1/nQJN+T
R8L8Rx66ojMe05BeNrzy8J32jEQaqjuUiU40JWY8LMGIasPEOVM7DnbzY5j4UI6FMCYFfoyc/A26
MjtG3+Ht9e6c2hsLTGCQdbxYevT43LEC6D3sJxuJ198rCIjsIu4+mhCQgjw0Z5P3Ghw3VplYEUlx
ImdzjIbsySw8MHgUM6q0J3oagZdhbu26DIbYG1/HxGke+Y0/3r7Sn29eaoowh3k8YtWiXPmWda+O
EudC2QtOWKIJcRzJIDEexo8gGNuNVY1z828Raj2UBwPw5eUQ87Zz74xubTFuEs6LGkcCbkvlXY43
AfEwlB/6BVPLGHZ3u9PbLrOXa90sjfGZuRuHJV1gjuZbMTgBMETmIAI618qpKz6/bW//Y/3cScZZ
xnLRgZWEswzyCt6OxPrYNTrvMtk99iqKrVAEB42jwcTZZYKSpjaErZuE1WM8hid4yCVXoqe317Lv
Fhs7TDiVRXmE38MOSe7Q3BQRmBLB1m8II+xuHAqgmHkE6AqogVsvj0UM7C+Z1aJmn+QnAaok/gAR
KtVWCq+v7rqzBsQwr4y1u5Ebo8xGyiUoI+cGRqUO3NG66K3ZpZVEzvHayddkiMj/tzRmG/M2rmV5
gRV6LkmH7LsY6R+BE3FSRQngOAg9/HLDd3UeqUqrgIQAxPaqlxIDLORkoq80I8nHx+xVcG/sMU/R
OUFXbClhj54V5QMJdZB+O7Tc7+NDHZRcHpDdBGO7QtrpTSistDaGRjcsdl5TBpqd2d0dUeUMwXqG
tzgg8KoeDQAyVw+NpXc8d9n9kP9tsM7iPTKhri2JNlgGozvNuQ2+ceI3lPbPHZjmVB1DyhRLbpdZ
N3GT6NNKDhOeqNPTgwdR9/Mn/uNpPz5ubDEfsVT0pU9X2LqGfggs0/RedRYC0W6DyOd1XfaOOXR5
oWKry3hFsH3OFdP/aEDIrWsmi3GYxqg8xMWUHTmRi8Is84RAFiqpImQRcaOJzA6qcTpN04LE7Eox
BHqornJGlMFdZCd+H8TRkVe23N3IrUlmI9U2WUUpgklSVSB5rGg5gXy2twn2hAa14c3j4e1l7oUv
GWggFezSxH/IXNtlu0gQccLoYQe+x+5DZj2b1f+/zDfNFvy0wVzXppTMtagYuAP63MEX9cv+PHQy
ZyW7mTTQDMBvKSKelux8txQJoTT2WusWIeDG7SA86LHiN0N6Xy6lb1axK2j5XdsCEwvg2tvbuP/p
NsYZb9GmKKqyEJ9u9PvjdKku1ei132gYcDmsmqM/Szz/pL+R9U9cCJipMCS0/djEXcispVChAQKL
qIiCe0e0y9KOTqlfC84ygrD4u6O200WDBuMfjAZB2hmjKhJAuYCuMZdtJkh6K+Ywb0mvQAj1Jpon
hczb1r1Mb2uFuV3VxiyVmRYJ0PgxHuzUFe4Jsal4ugTOQ25HkWePuWeFTNJjney1YH+OHenOxFzy
CdAjTD/LH0YukcReLEPHFtetriOaGcwu6kaqTgBaAf7XgY4jrQt7ku/FWQ6S6K4EW80MtLwRxZ5O
1VilPIK+wZnEGCRyEgfxu/dLUA1SLVXDmLAkMoc07828bcFW4dbK/E+lGO+0hDfmSZvHeqyBKSAR
XCogVBGZxaLEPYpSiWIsNE38au4ex6Z9l0P5aMg7Tr60txrMNGE5wDYZuP9ur7+uLep6FQYUY1fM
IKSFM8+ccEOxmF3M1gKTpa+V1Yup1aOCtmh2or4TFNk289dkSp+VSXGHefQ4IWZv+1AQAToEKrkq
Tv3tmrJeTkWjg0V6hgAk1lgOJRCtN+bAY3qTLwQFFCmU48p7lu+BjIFM+Wma2c7FqhUjmmB6OZVn
9InvqSwyO3bot6+KU4CJmAeM3buXoHKqUxYK9C/rK31nTmlfoLqWhwuUTi2nqlN0Df+E4RSIPwjs
GPSgBJL0dlPTAoXQekTVXn6aPAMq51HyNw0bEsp9Ns5R5XK+4l7Y3hpkLoqoSVqxbakfLOS1ExtZ
aRcRoBOJ8lAX4rcpH8HvqYaHpGwfBMl0ddD2gp7YDdGqGdv1nAhAYHaYC1SgbfH2b9tzsO1PI5ff
pMYAj+WGGOKnNVp9hrSma8Tre8PMfAwX3b9tas+jFN3C3XEtBKsiE9i7tGrXpQS4NZJe6lUOZPWT
ms8PnWw6SmfYsyU6dW4crChxwzV0MK7sL6QQq0qOlikB59fsrBwQCIX8DTVHQ2T8G9i8SilnCZAd
KXLG5Vts1oFVC3aTQD6zAx1Z+5wpyZ3Vf1AnDbMJsWMswmlQSy9PU5s+GecH7SSfYCVFIZIoI8A+
xYTKcdBT2VxVgvSYePFpB8iLOKM9kgjlI79Ntpe+3NhjPkdrqZPSrwoKjycpsfFOB9rtOzZSPaPh
EvByeK5B5twJuRKvw4AFUv+qeTL/mRqobPY2CYipeHae/mQU9GaJzMGTa7FOgeumLQ2D2FEOUXSk
ICb7lS/Wpz946N2YYw6TqVVzZSQwpwbjGRWqIDkKwW+wUPM8hXnPFlpaWVEDO+EFotskH6q66WcS
+6aZ4e6O1whU6EXAXHzbhbEvhs6YhwkcZhDJSJ4FExQ4IBWvNdXTy8hOLW8034PuxDH02V2XbwWi
VlindodpihWj23k62NAktldrsEVLduThTsEU2VB/nsroeY4gGKwrd0k2+oX2T9WJB0URPCONOFF4
57zfrIG5SjvLjCKrx6Zl4G/Vy+MiPOoDwE5z5bx9kPfKDTeWmMgSKkJRruTnkKo6i9+SlfAwECNV
v2aH9ZB/qM5A1yee/AXTZHb5nneN7pQbYB5CLYSwMvTrz9uEdC2U087INHokmCdidcVEx73Mrcju
3NaqpVmajtYQ3pGs1pPQQDul61ZAj9XyKErh+9jsTtrQvX97N3dyLk1CmgwiJh2JHSvqDHarrllM
XBqFaEnB3HaTo8RyjiA8R3gal0JmN9CAuJitVkmckLzjMhoa0yDLAF5eUVmg3JBofaabEWxbAt5X
eQvl3FbVLitoWVwtDNcPb691Z0sxjKAADIIiB2agmPwyycV1UiNcSahyyIVdFELlr1WXuV1kGTw3
3buO8YxDJVjU0dnDW/326odGHDBTxYy6H1HZQIYpwqlzomBG7Q80hPGT7qXvea+tvcNxY5WJXYIg
6kWUwur3wnoTSBbKb1fxysLXKzf6WgA8q6fgKhp9RLdK/ML7DXutme1vYBEixVLk82CMrYuINKP9
lT5KNg5oCQStEqiDA/7M1llsBzA63uHco725sc2EoXgNWzOOsX4C0AHu4CiVjf8E4TH3BU8JzNyn
7Jrku8N77srpwmMC+Y11JjSJSq6GKu1+etRNmFcO5iPhPpVgkG1iRwZVMVghm47/zN65Q25MM869
jMlYzMv0Y+Hn7NSCpUXyigceqmoPT3JjiU2kdMh9tbTI2R9eCRt9dWwDc0XVS+TkpzKovPzC29ud
sHtjlUmn8CwtJ0vB+swaXKzrx7UQMWWyeln9MK29acfqZEc1j1yR609MUiUVVhMK5MuTYz1QL7fE
YI1yGL/QnJoRELgWUN5zH0wi35l3EhGsGT17KssCScysORGKMI274XvxMs7Ptd9gwCbByOYi3pPK
d8GJkHs55I1FZrlDHoZDE8MiKotOqp5jdA+Kf4jTsWzuIweMIi9vx2SuRSaHBO2sIXagy8S05uhe
15g/EFD6xxoTt/jyP1pkArNQNBleCFgjYTuF7NwhOM0faBDWii+kfs3dVTr2v4aFn9+RCcpxooP/
s+3pO0KaOsN3RDAkge+8uS/Ak2l85SyRY5BNKNvGIN1DGESW4vbLHThpv5CsidpeZHD6VrwtpSP/
ywLRkgT8iW7XX95WZb/0stx9X2AZwV4RAOp11UXVpAu5Kpeeee82tzY2mcMRg3BjwqACrfHqqlMQ
PZHF0RvFhx6umjuIw5zkc6+7pm+tMgckzYvKENrrSn+4a+RBuuR6KGGXdnf99PbX3EPSIQvUqegG
HhCJ5RSKmhTwNhmhj1baKCdMxcBhE4hWSikWbAToo4OPK4ghWjwc6I3CPaW7DrX5CUzMhzJhkQzx
9XaZPHzgKRg/9PbiG/GF8gn5+e0l70eFjT3m44Lqe2kU+Rp2RWcx7igO0ZIH94c7/c8WmQ+bZ2M6
JN3V4vWMksXsPblTpp7Jgbl7uhvdN2tkIp+ixp2edT8+q2jcUadWeDbAvI1jCgd2K0503z2lG4NM
4NOltG96AwYXINmGanVKWeEpf+1dmAYUh4jETcGos8jsY9d1RooBAXLW8Kk8o78unCnsEQG/Ktjr
HepsTmIeIkcubQBrXY7n7Czyxj6zq0JiFJi0bii6Ww+Sv77Q05CwJdVRcwZA2rkWdzKvG4vMtg61
EoLs5mpxdAnJSzJkuo/m4pGzth2PMfBMw1Q1GHPBQ81YwpHoEhMy9YCLrT4lIzTfo/4fdV+2W7mR
bPsrht/pTs7kwenzwGHPW7NUpXohVLKKzOSQTM7k19+Vcrm9N7Wv2G3gAPeiG422VaVgTpGRESvW
2mYIRApwOCySb11wsagF4/Vpa5LtS5+d+rEfLGQJU2RKjX0++hZEuWTSbGhXqRoUjox8AgLZpEUv
e2mgp4Znx3/UwGeHw4HSXxyiiqqvJJ9s26/R/lF3HvgqvJL7f6dWfDbc2daNWZUJDbIYAflm3pcg
/xpg02tMeXGuyKb3zN8/X1C5F2fXJoqqIEEGgbaL9+hsr7aCNRT/AWJoFNqqdas0pF1JN5XedduJ
qsm2sti4dIXJJ9DcKuDtgEgiWwwKt9kwRWQnIkOYhzRas42zgK3ckHxNNqqJZ9HiUl64OWwdFSN0
wungyZhz9YLwRi8LyiRqQmoR5zpYet+vrhBadqC2CD+f0ks3x6m9eegzckVP1BT2ZBO1RjaSlRxM
8mGR4WZkgFwu9YpeOiTA7iLDjRIcJB7lBJzkg2IzUhvoyAlAiFPPJK88irwp/vH5sC55NdPGGVTR
2AdZxZkR9KLWadwB86XU6EQilec4S4SxlzYjfrEKv6KaljYX+W5gGtr2gNE4j/3o82Jf4ATgRvIt
gDpD1QqUNyn9ypDFWCQVvDSHp7ZnW9LOe0vTJ9gu2CNp6SvPdeSdxPrzSZS/Zb7x0VIm970UjJwL
iGTQ1GjrHsFSSVKI66Tus5NPN2LSdtQe/4barI21AvwXh8xEtH2+LbK8smIigODhFPFSrOU07Dmz
Xj4f0sWJO7EiHenJ5uN9C25EBVZUVNWd2FxN6qbrx4VDtWRldg+oESBWWUGqwHKulAldYdEXUHoG
nw/lUmh9NmPyK07GYpWFE2dChft1s71KnlTzx8RuBI2CoaZgQTualelN7CorkSdk15N7L1xrAZh6
6ZydrtpsI1Z2kYhKw0hdNn3TRuXWIH+HJuRsnDOv301t1qQDbEhG3YSCJaTYNpEHzR6wXVteUnvR
HgIY6DyKtGCZ9+HSc+LM/iyKiHlfxT18SGCDQgPazrjpJnTiSWYm6ifmSis9utVWMkkm9pIEd1n2
7VKaEvwkQBOgb0VmZGf71tFAvK2aiLbrCo9wUqwNxyfl6DnpFNZPshVRHNM1P4BD7lYd8T0oxEt1
vaXrSZODnfsE+AKARWzZHjFniqGuUyaZ+57wkPz8adjHO+MZzb2KvYq0e1YlfgtAQJd4pvoYaysD
SBkUMENoQJDmyijB7ko8Q78W+nZArh7EVgtn71Ie2T75wrmyW54B72uSn+kKmW6rqnWlv7ih5CID
hRaYo4ptmS4afkc7fTI1c3BE0vAEVzeiE7SWYF4qpTrwsYUyWa4kK6FYhp9Obh5MddasbU07sAzl
qjhqb6gxfImGyQDndptctwzqHEx3Ai0r2tBom6sucvStgi7tsJnU1FOSuPPqUjBfiAmqFroVrQyk
M0dvyMzYS5oGBCVuV/iIR/dcAZvHJAAn4sAZegProi04MdqA2wZ9U+LKCmtB3N9blQTO4CoLRfZL
/uF0MWZeHWVqokRyMeJ4lWXQj6j5ZsENXoh9Ed0i5Qcqf9nkPjueAhDyutNAt+XeS2g8mh63r4Pf
vEitiGV41oW0qkSEyOvQkbyaM4c3OWpZdXwsUc2qtshroppVgyZtsb/g0qhAKaZCIgJ0psjWnjt3
1k9lQlogh6QYGxq5w2zFj4oP1rmVHmbpombmpTgQA/uXwXkRorI0WkN5p8Q7VAI/U2io5MccSVvJ
/2403qLsxoWw2nF1oD5tHb3VoL06HyHofLXUgch80KC5dwt05LbYsKcx4Ejw/R3JrjNjsxu5rpqs
14z30REfTX9+frQCObZmreDBvbAl5a6eeYIza7ObuXdASapH74s3AtFTrIYvDu4KyfLIluVOLwUC
roG2TSmY/k5Cdz6Ttgav61QA6BRNpng8plbkuYBm3oGEr/V4XsaALiUD8/qob79X1mDdjn2XPiOR
TA5pP2X3XTSkL00cmQupuEvO2AXbJQROQPUngTbnnxYxKqw+KnH+n0b/XYUu6NH+g9taAphNUNV4
UL5biFsv3ZYoBYNoGJBfhObzrRWNpUrHppBvmmmlIWCooEtd3CR+QtDAZzyXoeQQNURYpF5af0ns
m3GzBFK4RHV09hGzLZc2Qz70wBq+P6z4nRTE6/x0K+AtlEWqow+hOiQNQF6nA69jQM1+7i6KGFRq
3QDab5La2abKC3Wtx07kuwwsz3VTkpvPt/gHvw4OQgJni4XF6wB+43xdy8qIY72y6mAa+tSfoLF2
xdwyWrg9PjolmAEqFZ7dBKLanDulNiMcnZgwo2zwOPWnrbqJgNDR11BNPS6npi6N6tTcrBjaGumo
RoONQEEDEqK+gnac9/m8fSwGzkY0uxDjrK7iTsqZm56dIc2X+M09sBeolsma0VUcoYNMtrlEi12e
cknOnNLM8szfasgpVHYGy9ptC649vqscWWC+mnYgowfJuSd5oHt7acBLczo7Bj26yGq9hVkpdNRt
y+QdY1U+RZ4UEHfCv5MNm410tjmBZNDGCDhVpFAGIGKfclDQrBsoMw+hZYZwjstEe0ujnPk52sAX
FSlM6nbuZVntNc0SXu3jEUeLLs4bOnSRzkQa7PzIWaMx2Iragla0azwx6puUf6XmG1WXLsslQ7MV
g6LQOPUOFOfVVn2NJbl2AgEjYZWhGS+h6z9uyvNBzZZKZLQrSrMvg7JCPVOdNmZjHfshWXimfni1
SD6Tk7mbLY9d5i5w0jBTx7aDnuI8OZK2hEhKk7xS1RJezafuC9MTEX5+3j8kiaRhdKtr6AmRoc4s
OHWdnMV1gkVjLF+JoViNVTF4U2lsEzI+Jyp2y+cGP8Sn0iDoOCwTMCgbb7TzXUILs+zYiGh4WPEr
2QbVrgqgrRZT6x+S+DM7sxlVhN2ALxR2igMEV4Et/EPLulmUQ/nI9fZuCY9fKLPYskHofERaz7Ms
1oYyiL651+YqW8V39RUAIYF51aFdLoJQqSR9bMBzxyaP3UVfxs1SzeLj8Zaz+tc3zI7EEBUkpg5i
VUqR0O++VnRJpvTiRkFbgg7WFrD7zt8VpT1OzrtaQTTa5LGOTbE18zo6lLoRrWPLcV70Sltaxctz
e2J1llopIh4PJCdlYGVBG8rkxhS4+/LejZFe4UfrRvZPK8D277OdQDIT8hBY4KWkwoVLEdPrgIIV
KQUT+I3ZZjKLYpqS2CxxKfIna6eBZ0FWaiRYpHqRVtNg+SV3cU3RpEVcE1C9D60g2VCMmgDMHMUE
GMZVAVG8z8/ipTWVHbOa44Ly/UO3RBmBwChhDLNb7InJgjJ9yY0rNe/9JF1irbjkSOFkALA00XuM
7tLzUyLsqiBqxeFIjfxRMqP6nQUNTLfNswUP8xGuhgOpq3i1uXKv4tF4bqqv+8nJiwGqYEF1cDWE
MLjUJfOqlHp3NsDr6X4WxisLopuLW+XDq1Eah9CdfOtAb8acOdQpaZUiVQgP9DiwdnkYbZWnEmSi
KxUkbupiuHbJzZ2amz3DSWRNVcFUjud+flWuoq19dLEfS99ZCnUXBjafVaHH5hij0wIgahkVQnUO
lUqJSFtm+vn4NMEkIqtA3Pe3woe6aDrSyh5ThSOjGt/1kNck15KDWI6rXz7dlw6alH4BszzRNaBn
z/eLQ1UNNAKwFjWabx+cW81HoQSECWQ7jTHygwRYjKUg5sLZk5z9OugFpEbAXEg0B0FWk7Ylzp7d
eY3jris7DRh4xgwlXyeC/43lO7M3i+unnFZDacFe76urPPbUDT1WoeO56KvZ/Of4IVN1VbCl4I6H
awHv6vmUVsDYpXUEa6g+QdglDRUQNQEesJYvW2clCq9FjLj53J19zDPAKl7U0CFHghVUnbOFREXW
cilJEUWF3YFtpQzttHFD4969tVYoFa6W7qcLTg21XpTSLfyPYc0ByCghumbTRsgITdkVwqurSkmO
vHYePx/YhQ3q6ggsVMDGQYA8LxbqzGwdbmI2S7tf18MNG9vgcwuXThwe50T206DBGZ3O5wvmUooU
TYo+Q2NtjZ6k6cV77xXEgQcWKsFia5P8dedvPQDgkTSEkp28E+Z0vNPE804VWol387QyoRKQ++4E
ZvPJV0OCYHCJL+Ti+E4NzvykmfCpSRKEg6ym27LkuleP6U3LVYigl1dpOjyXGVCKphPaptjobjP6
oi0WovxL64jeTt0G9wtw5PPMP7LcltVTHTEpuMaz6r6Lq4V1XLIwSxBMVk2tOIMFVUw/So7+Zjd+
/XyrLJmYORI1i/R2tGEiEaWHvhpvVO8+t3DxHJ/O02wzVq1pou0Nu8O8LrfqoT0y8K8dILY+whWz
EGTCUw9tw6W4QX75x0351/LIkZ/UK9UirTM6YGTSRZKjGLzcN0Oy0gJQM8eLoJhLzuN0lPLnJ+Y6
M+OkqzFKXnY/UKu/GQxAfhSQp/+d6XQQ42Hr4caZXzXoDtcn+49xEd+knnwNGR6ubslbjCvVvVmM
gi688gCq/MvkbJNMeEl2k4mxySpEzHy020NZECnmJnR39FXcT8c/bBcQbBQLbdofWQ5wD+C/UGzA
LQrq5Nk9QHpexXyI5EISH9oUuAP6Vbv9N6QwL/mxU0uz94lb5AOkCtwSTb/shmvH7kFWXW1k0tv6
ljwsF1o/kpbMxjaLL+E1wSHVYmyyDKIf8p0FuFgfsE1xu3S7XTrpJlTqAAEG6SJ5L7WebFCweBdu
ZcOUVrzG5pveP3y+MS/+fgApEOtpoOi0Zgeg0LgoFcsqAzKhzbA2btEgtaD3cNHvg/cBiX0QtxFn
DhEhpeMU+WjLl5tM0NYeh9S1zNDuhnV+vRQkXzrSp9Zm276LrEbnJkYUNzyEUHxI7dRzjMfP501u
37mfOrUyc49lNFoW1TAmPEPcx4jzfmP29daKuPalrjuxVC26uMlP5nDmF/kYFxGa2+VhblFStzcs
yB+jlSQuoyt+vbTtLq6ZY7ig3ARHCeLH2RY3x05gxTRohENiykYIJ4n6e44uK9lrs1gH+Tg8vK11
ENi4lg699bl7bEZNnXrLlo8NiWqluF/2wAtkCEYkSnCId4tZ9o/75NzkbJ+0Gicaul/QvWUMIoTX
tnovstJxlwn0vnj/6XaBMcOQLCgyJjZnxsCpXTkKcaCxMN4nIEnrWnvDtae0su8+N3Rh4WAJ7zYX
TPngqJnT+zZFbAF+gXAY9bs/+mwlNhglgwhasnGQ+Z/b++g/pDkboTGKaOhSmO0T1qf50DG823I1
RlNEdCtMevO5iY9H7dzELGwcAB1CslmOiBl+blSr0XG9tnI2rrqUPr8Q9cAW2hh14EbfU17n8UAy
DnoxqnjKy/Aj2qV7CXS2HqA4DmIVZcvvl8qQF+6Sc4uzCWxb6MeVDQ7a9EoA5UQH9htIJA7Jpntb
PNQfExXntmYzWasREe4AW0ijB3RfrJqNcmy3ZLPkgy/vwr/mcU76YzPadk707j5koqL2xVuz6ZF/
0d+W8z0X96ANEKeMqwDzmIUaosOTPTcMHmjl77Gt+wldStJd9BWgtJUEZTqeDnNvr7Q6rVMTFuoD
zV5Lto2Kr5/v8gsZMyzOiY2Zh49jR514CRsDeJLAKVoiu+N41gCJkjLsA3LojkOMEFh5oIlXpMHS
7viI2pIRAHiUJdUiMnfObJBWX1e6m8WIhUPrWByaAxIxG3E7IWNgXetH/Yo+No0XY3u2wbueEYok
kCAme3bkG/pDf/58Qi7N+ennzOaD0arUhALPMqZfhiZbNdCuZ6a+4L8upJUxag3lY7y7dc1wZtHj
OFT2QOWoJZeZFqobtm1QQXbvUt/9Rm9w360LBOrbzwf3USxATvaJ2dmxTwXQ6Jo0K3klhvtslSR4
6VCkR6NDv5JpNvbNvimOS4168veexy2wCx0VUI8BW40Bnzu4aewtucF5oFIivEKNocDVeC50A1Li
tRowQ9BBXLj8PgpwyMEihpAUdei7fPcWJ0GskrUmLQzcfr3PHvL9iJK27MuhqadTb1TC6UFmMjvP
PDZhMTyqR4B7fLH6d6BZFz28BXAd0isy3J3vcsVpxTBWcltVnrYjId6YcPFgpW/C9GZYc5yt42J4
c2kvnxqdzbqoG5dMEWINudrElU8xeqR+4ak+zjuwW56GPLhTLWzuj6hUTDwg4MBESJ5R6Nqfr3ZH
rbFqW+yyJiheu0Amjbeoj92IvelZa3ulE69TfbqOh72jeaOXLEPGZGQz33CnnzDb6AVvOsus8QkF
ZEOlOJm+vppCYw8F8aWmgUuBggUyUMfSZB55HmQlBdW5M8FUTJ7V+jZJXE+Lr/RiIRa/dIQkdwTU
ecF4ABKC80l1HKuCofdUNd1kQ8QCruvbiAyvRZW+jFr24g5tHC44DHk3f5zHv6zKLXZyhkYjT8oR
z4vAJVDjiRLrqS547AMKLLw2c646i12ZZvu7iHM0aeWpFSQoZnudUj2PhoZEL7UND/rFqRfbDQN3
f58HPVNUv5yGxYqIvCo++9jZjRwZdtkU8mNBhxAWz+2aP5p3IsAtBqlOL3tbitsuepjTNZltdAIW
zEGRxQpjnV9BfQU4a47qZHbv3tUrsa3CMdDfsb2yw9zBf7LQAFwR+mOBGXy+UhfP+sn2mG343C07
NyrxKar5xLtnsO2DPWLBo168Pk7H+yGSA4Y7kRNMdt3W2tHRbx8bZJP2EQCL4P64aW5VJyTIiXxZ
yuxcPmX/2ojz0C7NLNI7FOMjehHEyeiNKYonFOAgZfP5TF52X9AaRHWUSNiu9C0ne57rdU1JgQOt
t54sYdR+uq9uwM287p8b5vc3g18fYt8A87xX+VEIioQl5sOLq3nyCbOgCNxIWWxTfIJr3rX9pqWP
8fC0MMyLp+XExsyhpEbq5KWAjTosty6UqDx0ZqyVR9iTus70ptg3oe5XO9Crvj+/I1TImLnwzJJW
PpxZA9U3XNNwofosbT3qbaSDYQQOxmoQGHBvmJZaXj7qEMr76MTGbEErMVTE4ggEZJBVD15x33wZ
QVergubKvZLyOultugaxGxQJczwUhgcBxdW/weo1+47ZqhIB9FVs4j6Wzd8S/p+pd8lKshWYPo1W
GtKHSwHf5elFYcxAokP2Sp3vZaO0nYmOOLFSA5CE4zeXexIaXn+NPGUXOV5+vfS2vHhl4H760+TM
E5FxBAl+hJMqSKp7mmIfuOq+RJPqDbx85o6+j1M7zKJ8WnJPF30EanEqQWnJBM7ofLBT2hqJ2eIt
0+7yK1BAqnvXVwav+wJm4J04EPS/jJuWeLwMPz9LchY/buK/DM8uHlvYOlS+5UOtdUCa9dpBK7hE
jGsh8kwW3NNF12ASpPOR5dbxLjwfZB7byeAW2ERJ/QCtKs9s7mxnifhxycjMN7h0or0zwYhaXhfx
s9WtC/3+8zm7tFiy5igx2DJXP9uZcZRCwHvE87ns9DdiFYnXG+6ma+xN05M6+NzYBbQuLEn9Dsj5
2AAkz24uq6h6XbM4QZOS7ZU90EM0eetd+qxkDvWmRBwH2/2igybF4RAa4dELbfFKUSN1we1ezFGc
fMkcK9lWE2RpYuwVqc2QhnHq2WJt+9G1zDi2UTAuRSmX1vLU4GwthUYTi/eYaAPsL8qDZkA3aqlu
d2ExwaEGFCMUE8DaPm+96vt6gEpLLYLMHI46AbmdNdzVhbLCTv3Dpf3jdfiv+I3f/HGs6v/5b/zz
Ky8hUhojYjz/x/850teK1/xH89/yr/3rj83+1HX5Bk9evb01x5dy/ifP/iJ+/0/7wUvzcvYPYYGu
7fG2favGuzf0/jfvRvCl8k/+uz/85e39tzyM5ds/f33lLTqt8Ntiyotff/5o+/s/f5XuGXN4srOl
jZ9/4Oolx9+9rpuKd7/cJzTlzUvxyz/++r/bOnspfr/4+95e6uafv4LH4TdQw6FXFqQu6AyWdA79
258/AQgMhQX0aYCIXIfLLnjVJP/81dB/Qy0P2Xg0faMUhNTBr7/UvP35I6AcCB7YqK6DRM+wf/1z
bs5W8a9V/aVo8xv0yDb1P3+F/zp3ogAEIFWN36fJQiWYRmcOwdKijMcFnR7HUly72psxarsqKW5Z
pb4yhXzp7ekVmZi96gDN4ep7C7PpOdH4pc44/vB4r7FkzVHWb3XzqOYK9VmtHTrlSKfkLpq6VdwA
Q1T0azOjTymfLN8h3AnURPOtiG3Mjg0h6muuX/N427rj/Vilt25fPBFWeW6aBS5O6vgNcIx94UQP
I4WUcW4po+dOegBGvy+tYwUu529dGhcesHUZfLP7oDP1PldESC00CsQOylCiUr2me1Yc7YvaO9dt
ox8G4CfBvPoAQpoHvK2uoXrkFQ7diDbbtI6yqYb8Oc/Z94K7BZhfX4u66r1Ei6ifp/wNciVoV89W
Y3MFqY3cK63qIR2ilVFUzANRtfBIpO36Lmt8Ud01tnrPCwr5oCF9zkGgX7LhdqDJdowS3WtyvN5y
6yZWh3tgbYRXqWbnm7Ue9F0HNsheeYSGJ0i2vbJ1rg38+9pUEy/VmjulVjZMrVd9bj9xOn1PmbGp
jfK2jaHWNKAFXEnQdAnyXrfE762rWofL7+9FXa011j4paN52x+gHULV3mYopLIfoPu+7o5WBQ3MC
wfHQjXmYa63wHU5WqcG+GUT4pGqYl6Y1/m1EwRPJReZ1LL/VbNA9CAGOi1E8dYg3PNRJNqNlwwrX
V71S7hqt2ZqNFCU17CumdxsQH7XQ0Bpc36n71OuVac0S9VoIy3e7zE8SZEWHfNtO360MjNZdAgij
bqMpMgZTZawlgHZghadaPLF4+tLrEdi9QLSfkX3GIu4lirppTddTevJqgrLZcwZDeGjkN9HSUd2p
rfVA3PZKMR+ypjzyCTpMCdopQTwX0+dCTVW/rou3WGCErrNirgnyZyd/m/IKJRZjeqmMzrNsCnAq
9FxcDjmBrMx8swelWWOMq4GNX9B1c2hyY5cqWgC5shtMrtfWbJ3ZiuuZuvKjTep1xqf72DA5kDJ1
GWS1QkPhvBTaCNqXAjlikTkgdVRCkfVQikKDr6ps1I586TLxlKrm1rT5U0aa22hqj6NW3KncoX7P
86fM9lx1uNWQ8A0UZbpPOqCzHUiZcT2YKPQPspFFnl3e867sfCvpQMxksF2etUHnVCgsRdGGpEpo
JlCT05IJ3NdFGUg9MkhWXqUqdlCFnFaS3uI1HDqj4UMubRNhZ7WieuucFLJvKvo6klE7qBSLZ0fO
LVUDNMVjMboqtOsoBG2r6bGqWXe4mR+boj8kTQ/etDa61plb+zj5zwpr1vhebzDHH5parztN2RCW
bUip+bRmz1FJvqGhP3R67dD2GRqfh8zv+0z3ONArhagOojdeEfrsahqvGtfclk3+/qExl92x9hb4
0h9pgipoZm+rrD2gVe6r0asHw02+j8R8UHV1X3TG946Oj1GCxIKeeRlJN65e3tXpcE+EsjFZvhkd
bDHFSL4rvbMTaMIl2vCN984PEIJe96CgQtZyb+jHtpkeGLe2qTl+K+NkXY35bii1vekowagma7vJ
/ZOr6+cVcOry50nRPzw+aNNl9wF68N7TDScPbR2tiGbcD9Nj62RgZLH060iUX5kK5m+nQKW5jF/7
oTgw21pNUXGI+mRnRiJgeRfw3lotfM0siH//GgSi4GnF4wGliNkrEeyAvRBVRR4hjsz9Icf+M4mv
x5Hilam5EZ0Sxlp2qPkKik3XrMy/ofi4L8doxyv9NkezdE9Uvyny8P3D/hcCnv9rWPT/YLBj4N3y
jz/jhQ9xzt1b2X7P6Osv/McvTfL2CzhKYn4a28i//jOscX5D8R4xC3hOVLyLXGQQfoY16m9IQqOh
FX6d2Bo6k/4V1ui/QeD3HSIEuQBUxmUO6GdYo5i/AQRpgwAPkSxaVVCS+o/iGvf8PWzaqFOj7gGg
L0Ir2TIo456TXW60wmyMplyVWd5wXwebCHrr+0EhLqRYpFvg1CD7hNhdaOsZemNwmayTvEBjkxmN
LL6fQKMShYwQVvoVFyAjHfuRBU00CmDNSxUP6UkZoG2ppLqug2cBf2FFssG50bK2d/0sBptoyLU+
wftXESRf63XhgAPKJCDkAGwl4n6fca0QHqvTHuITbp5knuLYYHWtOYUhL4r0Jj72iDYQcpS1aWwK
J8tMvzMHCxRA8aiwkCVpjWdprijDpqkzPTSGvjbCpqTTsxa1TbGaSFzitaWOk+L1cVU6XiyUuAwl
X6aLdBtj6Z3WGqrY8NgBkwRDYAZq8HigRoJr0phIQOM6vc50NTqwVh+yyje5rilBX00VitnMMvuV
2ZVRv62qvKfrknI2hlbtYHaLTOTGbTUCzb4RiCbdHZs0pQctgVqU1PKEYzF2N1RdY91pWUdF7Eek
0vObmBW68hhPY6UjfjHTbA/uhNK4p1SxtTfGbMGFZ+mYu9+dOlE01auVIiGGpw12H13p79wxdqcI
6qutpo+KH2FHZogPpy6JEKI1Va58RYtZWe5xFRCl9hJwu6loeSnyjoGI0NLNBLKIaqn3g1dpkZOG
IjJaCnhdPjlGgbisHoFa1GkbpUlYEAFdOc+ZhrTjXmZUEOlDyNmZ/Mqsctu5dnDDpF+JVaVAj5Gi
AJ6sFTEuAJrz5jXVVTwOPJKnmat6sBCXtzEuTkX1HKsDL7mIGsJfDUtU+auTW1WD2gMqIyubJq54
NTq9zo9pL8rp3poyPGVwVY6Rvk7xBAfPdsyydiVKghpBZ1kZCw3WQufBzRwlv09Lk2XrqhoNNMOP
lrZttTje0Jr0wrPttLN3omGM4qocatQrnWyqNgkvisLXcUrqw1QlUJnLdXW0t+PARRs2bsusnbCK
kR9yZar130sz15LXPnFiCDV3oCAHu4WbjHd6lrb5XtFNlh6HRFFS36q1LNlmNQK9HdFbx9k6PYUa
5VhGCXKVhFdOH0bMUaN1VRO9Xk0lWABXmq7YU6gjLFex4nYTkxtRJIrwhS7o10QfgJFpyzE11lMb
FYoH5zak3kgFuK5aOze63rOYU0VbRhn4ndMRReSAsEJAW3Rkdb5KszLSHqhTlGrmGaDfYArK9pnF
vk8I/tWb3NGzCbtQybuwgTB17OlV02jhgHjp0HeTAuVypbcC9AVw5lV9Oj1VoFgoQvT/9gSxhHAk
rEZUnhJNTepHnDUEQCye/p5rNo6MMzolih5tN32NClX9TlvSPeRZDHh/WZJ211jl0KxJoo/qujYL
1Du0XqtfABsVbM0mC08x105MJ7CzJi6LhyHG4T/EDSuNVduRVn1qTAYOtcIike0RATGMmwg4IGuT
T5zC46hlY6zsKi2qh6ExNLrCkN3J7zvDltKwPTPDrIgo9zOUlsWWxw2QvHbmimbXmCI1NpRBThY5
kd4QR83o83hHmkKWb5SM6SHvuqn06q4erK9pChJ+Ty2EJvxxqhs1LI3GTTcDn+J604mK07VWOAmQ
hmZdIZjshSIcD3zD5rTh/dgbXooOuj4o8pbGYZuYIj/q1tS3aIQSQqAETxs9OlYpNDjCSiEJhB5M
Eyn5Li/T5MbI0fNAvZwBrObTrB8o9/DSGfp7LMWYbxV3rCrPhlOu1wkjiJ5MpsGh5CUgBvvEiJEe
dGIjwSt27EBJlGlas5tErUUbxkksdlBONHs8Wfu+y58iZ0QIY7Sc473biwnSg0U84bWBu6R+Upq8
wSMRCXslVCuRitWkFJ27wR1TWse40yIraCNgAPaJo7AHY8BlEPZJiy8HmAoAfJMMNdhhqMnHNe2N
rHsz0wFQ8rqy0nhPGTebDYr2MKgrfVq+4I6z++ucadZ4MHRsXd/KqQFlikxlKgqtgPCFFh0xaEUD
psAHpbT1w1Cb3gqtibp9UGqxU5VItQ+GsR8aywZDidY1Dbr59BZ6KklrjO1TVymM3CgRmBGQIhzc
5ojqUJKuidCj5mhMWonEA0hxvlaiHDD9WdTne4iQZOo2YWY97XRFTVEMasEh9gC++NTws4Zj8nST
5pVfaUxp1zj2sbozQWqThIPDMhL0cD7Nnqu8Gg7OFCWp67uYh3GHN2vDr9hQ4gL0HKVEWiIzVGQk
iVNCEFcxyg75bbdidJdmBhK1TE+1cSs6tyqPEQdr+lU3UkccW6DoeIAkQFsf1cwokf5sdGY/tjmK
Z8HYR+aPXhmSOMyRltDDGLTnaqjWSkkfIlWp6La3EE54Q6SzZFur1Kzf1BYwj6DDgzEOe0OFW+3H
FvtNS1S8WjHnUYz7P604yGyplXpkmJp+VyHrDzkooiGl6tYMT0p1MIfUgAAG5LjxzchC+YJEapbg
KgBKJYiUpAW+Gs80MwdOo27wk26wWxpydMSax95xGc46AEzH0TYmrvpVj2r8H6nj/4Xw+/+3fCOe
OZ/F4Fc0fqvoy2nU/f43/swm/maBxBB9VUDZ4wUngWV/hN0afmCh4QqBCrKJyBsiVP+ZTVRlNhHv
ONkEKgNrCQb7M5v4m4ZsIlAU6EXF79UN4z+JumdvORDOuGgxAvch2DmQB9Rm6f6oMcveKRkUKU3s
fQMJLKr6hAyQ+aQCdUzNej6Zmgtv2VkC/KdBB3lVkJ1YgM2fB/lC69pIpMy3J7Kjqur1ie2j5OgZ
/4e9L2mOW1e6/C+9ZwcHcNqSNahGTbYla8PwcA1OAEGQAIdf34coWSXr+X03OqKXvaGJzARIuapI
ZObJk858cQf/CH+/95rhGP8ZKHVjuBHAEKF0KsJfGXzMZfhV7uFNkiU8U2M1bgMe+x0e/3no7PB/
XnS3ufCLfzK8zppjXKAVYcKGPEN0hzZusbeQikGvLBbBMwADTvTVQdAXvWUjd/RvEHekoGuk2u9n
PHcoDZx2g1Q4uDcI3A+euE7A5NdwIqWfWsyVYPLDCwDNBkEKVSYc9GtoiJ7zhf5Bt6iDd2cVbhob
1pyixJINSuWbzhFBvs4yN4tXvcK+bBci8HeecoeBcLPV7RiOCRqMBtWXPOwnjg9NRl9BeeUX56lG
0V2qPAnasKmq2WoMgyebRuU2B0jzGQ5QkW/jUPrLG9HCAwEBzHjZb6GV4MhOTdGpGSkXoGnofgKL
Y/3owWvoV7OYB3ftZRFIWtXUtGjlllk1u6kz7jEgxgDfqrdxwwAX2OSVrJzEGrnf48/KIrXppsnK
h6RuG9s7+nMzZV9L2iME7Y4EG7i4Cd3qi6/svHjK5yHOd1VPuL+Jm8GlXyzfGpxTKV2kC62aFCBm
rIv+E/Xm/ofPWF2mNl6sfIn38lu891mXoqxCIehaDsLZWk0hPnHQT6tViEYKqOV25LohKKJNRdey
bi8HbPMeSI2t12aUlH/PsqiZVvHY8HwF0gk0UvRcwExvCk/AvUCT1QZlLGBeDVPEpHl5wGs3Q3/7
Djm7lKo5Bg3M1AEOWk1+H65kN6DkoS9z7p89p1f1akY1RLdFYGe2ntohamuRVC08n1TSkKtdHYM4
55SVDQ1eWt8T8CK7aBzXFI7I/QiKlPw5w97ZRtiJRs+u3XXuSgsnLHa5btz2MPRTHd5RVzThqqsi
iTZjU2WP3+ohl/aTYJMzrEVX9s4dLRCpv2mrqkcpY+fRpkgCNSBBi+I1ptJ+LqMQ+x4W8SZRoG0v
1yBlRq09uIM5WykyoheT3VEG4HdI1E9snxwEWMcWfYriFrwPj3jdTs7OExFpjsFM4kfck+8lTu0P
TpLJ2C5X9QjO3F2NzrUa7H59hLx7VcbDvh8Lb05ojeqXTcC94egyX6PFR2/n7rlp+m5M0RpcA3zr
0XZGQWsdlv26nZGE+6V03pYAo0v6oKIyrlRK8ESo0TljdKXc1S7vwwTOh3bubPyz7E4yfUutUNaI
nA1+cyI6jNDlqynnMo2QMygWc8TcM84yuvM5AhPJiD5QSNp7btlvaNSXXwR+deo+oDLiyCEqNJJN
tRwKuu2Q2OjXJSEKTQm6UIliq+tRVtMnr50jRRLmaaa/zeBNhhMnnTKh1CLfaDyU6Mcq7PbXMDU2
GN1c1v5UoumzdYgcdJUOEk0OE9oEFFFbsAce/JjaKODMqgn3XVb2I+eV/3VmTTwkBW7ga2/LrEMg
e0D6RXEHWXiaB8EtnEb+K+zr0YbT708ApkU2AEQVlYiSs2BE89QgF0jmVLIAiMkTBN/TKMt3DUgG
8ESTfruipet803MLgs+x1z1o0/LQp6eoDckIJ0fVaCMrJu2v4s6yqxW8MV39Q0Kvbb5ZNBqmKokF
IgYHvEFGea8Fb71vXWZFVXETA7peNgk62k+4k7pivnqhNUqs1aoM4UyO6LNXKQd92AI19fZKqmGy
06CeC/LSF2XVbucgtuDyBb2NO0jYNGupE+X3fgbiAy4zVqelPw7yOZ87nb0ogtTN2h54TG4a1URh
k2jsugjA1S2cJL6Rvq/tf8amd/JbTXhF/P08iynEGwXxoF+eK9A2lPmVAMmn3wUSfoDTzPgC2fh2
7/IY3zp/zfBsHIfVbHMb2akSL8QusWRcS5SO+ha10ME1U8RDteVIPfJTjXh67GmlUZ8bWvC2U6mC
ftzyru3tPdACGtmeaZzDmxoeVrBp7blCyqCcGy/15qBwvnT27Bbb3iJK/4p0yaOE+z5e+UkJPo3w
K7oc2s+dx6mzDYO5JEk566B8Jl4+qC2hpQhBd1XHxY0oEVbEzjUnrXfb+4XrHGrLF8EdwjUCsaW5
UfMqs/nkrdxCe/W6RYRbHjk6RMqN0/UuuEpKWc4pejjl8VM58ypIprnWaNhh24VCjKqLREJRmyNX
FZtngJ9CdOzyPmW8bvJdMHtjfHAzfHdYmqE6nK4I7+mSGSjhFyp7ouRGIVT2wwv7cfg2jPHYb7Iw
RCtnh88V6PEHp3xCTgjdILuRjvWnoG7KvEiaLJz5LbqHDvTQDWWYAaeJBGrKrRFt/moeoAa84uUM
PB+a/R4nHkkX+6OodQ9V3Ex1Cm41K18rv3ZQHFuwnj57iP7huR2DStRHMzqRdlTH+obFHYIanWwZ
SwgVbrd1lQiQcrFcmaO/T1HHaxbaYo5TO25ZiBZAYX1f4omBeAM+BjT6dUqEGEtJ6m6G+xiCsAhs
wbUcEW3T09SPcL5ZTGQqZC4KRLg6Yo+J40wMj+0Q/g18RUTMtm7PJv6ED7Qg+OKNYR2pBG6NJf5p
ZYvurWmVicwCOhxkvvb4L1mOBV7xDhu07NY8bNTQRBUhaKS1sRt+H/4FKTx8Wvyu5FjB8Ryyr4U7
/suW8GM1Dwop0ZoRHWgR4w6XEvMP16hGEo5oMJiWgJRgG9Jul86NyGbPiXvzCu/6//7Q//qfoRfp
N/7t5x/e0GJ/cYYsH04PCB9C0IiEqG5AUuG3N2TBBXrzfyLvfwN3AcAEWPQNAgM5pt/+j7O4TeBh
8ANAFbGV/b9xf+Bk/emQkBAeGYhonABgCnQdxE39+bVjANYIxFHok2Uhmlj4G90VxWdXcg+Hd4Pf
GkcH7mcMEPvNP9uLmZxezcbKXXdoNJBEqm7ueuavOhdxYgQ1ejjppCq3rB3zx74PuNGakd/G+SMC
G+8tqk5fLIzSmA3eBGAtCF4va5grgDE+YWojArwrkfKPDiITiBhHlfh9mrd0W3ge2zGGpyYI9EeA
KC1q79A6m9zoeI6AAHAVUiuZLlNfT/KmN2Ntncs27u7reJAHD6kDEGfbeA5zJZ4GkcXbyW/lGt2c
xRPQt2HqUB8vpEVbd/7DZBXOmpcSzozOo8cQeZI0yhsAuZgTPgJLy3ax6thFO4RF9mCpk9EZ+7jB
/kI0+bAfSB89RgWu56LmO2V9WN9Opdjg0druFW3k3pJtB2iBGTvhX06NSjqD3JuzqfCRHjfjy+mw
rBKbVcypWbWKMnTC6aZ4pRF5ukFewk46tyF37XLAJno4gx8jLXXs3ZkDY8B5tARwzbppjssje+fT
CLuiumhOeB10GwQuy3sgExBjmlBEg32Yk+Ba6mWQ6pMY8/ifKGRp1YPGMRSEbh2lb0FU0d1jGyjv
u452R1uOt2YEzFd3z0NXGhF9s/Ji0R09TPwgepuISgPv2M7Av8Bf0Wsbbs+xcaPyhIbI8aqbB/3s
qOqEaH7wswqshxJhvqerabuY8hrh4LzN9DP1ihNH2v2ndOMH7CGqs+fOd0Kz7hQMEXa4Pgu2su6/
mdFV3jW81yv0Rca7pbiY2vPiUfFlqrFDE+dfI0rrt+MQQ6H9yQKqRVUbjcqONOAkPgdiKE6eiMvV
MLto9QWqja6Q/UsT4GfoT4HaI1xWPIDUHh4hyDK+B7l8tjhvPtVemN1EDRxu0vfxUwPf0Bhc19ZV
gBsT5F/Wbi0Nlp66QMIOKLxNX4Y81YTVtwqc7sfJ5+hLzSzn++KvOqT+zmIZIPc2xAckg+LbCjlE
bFGy4gw3YlpLUDPu2SzcPbrNv54ZmTnoqfVZ8jebEdmY3SyH24hl7toOuf9Y51N+bgf/fuho8GhE
CMffS82KM+K3/qPt1O66L4i7NkMkffJzPIb3eQVlI4Z5PwTZOQK+H4120fWmnWp331gUIVJVFM5x
hIdzDAvw+hs1Y567vwyN2qk9FWyWiUZjZBf1ZY2BZ92NVVj0u9MgpIB7ewF/LLhFe6c/ATw5H+WA
mAd28sNX4TTbTlrFTwuh5AT9kNUjdjvZtrDz+SYDyytcOwYy9cXkz9XszupPHbXnI60qcAwqX3/t
YrGtWj2cJi8X21p3NzMW+m7FSzgj8rOTjbMzKsSRQkYC4XsZ5Qet8vFLIaS1nZk/buPZPQZ97Jw6
r++Pk2efW9ZbFC7e7JyqDCm3hjb3JfKy9wgO0VvCnDQEr9tFVHq8uwuqk9GPRY/nGQoJSob+kkne
Ov5BxDw4mDNzsBigWyPNyxXyAv47hRn6cfjDzYthW4R9eEJWDqx7iMOsHMsLT95yANW/QgR8OT3N
bhmejKVRXY3MRPiK8OWrInqdYwzB63eAV/E0+YBeES2+l0hIAFkXRLd5Hfm7YSr41ppsJHktdJKn
AQ9+1jq42NKmem9bBAC9qaq95XmzH3k+nswBD+DxVI5ThVoVD1QCi9bIjLZYtLnRah4ssSjAbZa5
BVquTojYZeWUGE02iovGL+Se2IO79ZHr3bd52O7hPWVzak5ryxKgNFpU5gCYFGBiF1MiXu2v6nfm
F0tqxe26UwLOOvywB23X/YPNgHEM/brfm2HVqPKuCECssijNQdYd30YtDVIlJ6TlENlB0+EiuHU7
vFdrRIC/1i78IBJW/TGqePEJKMTT6LDqqwfqpzFr1njSFnuv5t3nMhQHz7GCF8KRLcvyoTnMTuE9
un37aOQOPLS0btRw7KkuH/oWMLrF3hYWT8PICk4Z/Oy7ZuQiccUYvAzgXErymfHbsYzKW4YnLGCF
4YPgzS7SbXaEFyp29uQeSgB9jtkiChsb4IK3oTkzMqRrg5h1Fysz29ibw9WqDaaHitryxshjYIMO
AZvXsUVGAFJl8T2z9E0rVfNUqGDa+mTMtojxTl/CPNsjV7QdqLcNPKbYj/Ipa+PsoHhQjnjr5OtK
O87asgJ/Q+NIvbjNZoz9+ptrj9WmLEi5wy6OfalauXO7hn0LovzR6ttTWA1AjHLcSO+QhxGspcd4
1F+1zP2HfjnQqUZqUyA0KwVStaINZOJauXWwZpJdDjSPITTjHI2LkC5CXCR+U380BBAA5kE7yW1N
2h9lHsyJdufqJrJtIAg5oHr4bUdokWK1DWK+fOJ3Ok50kBcdgCSwVk3423rWzN1aDg1RuZGLLPFu
/XMx5SCRbYM4rbBlAVEmhk4om3MXIY6M1w/C2x8086I2NjJDs3VdyltjETJR29h//rEWB0Wmk5gp
QmOPZiwvQjz2vQSv73iXdf0m0GH9w0avusQfp/lOAy+7Z9zy1ihKpl/xVNz0Q8suFlnos0OVNUdU
JPUPQoMdMiotunM8q3uw/d66z1GTxH27TvFWUDesHQAZWZR/m4Doq3VfAhOKlPFpHOMbxLH6I+/C
/jjPwCK0sYeQ/DI0CnNoswpQwjc7c1YvJk4NHE/AQw+78d+rGMV1OKB8qwfkGWrHbw6OU8Q31/Wu
dmZa76r1oCdxkr59F4loOMB5wicfZvgeew31Viq3x7sonPzEnvFMkfOs10FVljcxk9GTn1XPeZPr
O8dixSeEzzYZSD+fGKnsfdB3QRouVlHry5WIYmdntAgRHpBEJQ9ypu69Fc93iHIt3YcidvAz3z+0
zvB6ELr/6ThVv1Ho5HSR25HGy8rYcW6F+A9crHHD/gEggZ95iBCLPQGTDATyFintUu2MBeJiWbeJ
8+bVxCwDGmR9U7bzgU6T0EnovQgUox9yRFWO+Ux4vCHInhzn2h1WIxLkeBeyFqiMSH0vC7zMjXZE
aRzqV8VLI4fXuZflLlozA8G7W0t45ZYg1LZ3CpfutFOkZmQOqHIZ9+asZMFwOfubLF+0xmSG78KS
Ds+gleP2AwLk0DT41bOEFi1Ul/OqARhHyeCm1OF8JMhnHyMn/xK4lGzN6Cp3F+UHmaRBDsCSdjZX
hSbKPl6nmTMjQ0X5mCC65AIshKWuir8ZN5WFTJzr+Stj/OHiUy+6QyWRxskA7EfYvHyxs7xNkauq
T0zZ9sPgxJ9bP69epjbQq8oH6IhRl9yJek5RQlHvkCT/7nTYP2Fb+joUfj36iWxld+v+lpEWsfaE
5G5365P5Mu1vsgo4ktt+mVrVBfbUcN03QTh066qp+8vvZEKgCl4a/nTkkPZRmzFwYTBrvOvE8Cm0
a3owPydzMFOlbl+nGllmEfs4YhdiJjUtqnarHGCKBk7puoyCfitC7T3NZESIUJDoHGVKfFHds1zE
AGZ5x8ILUL6PIvSn6yQzROjrwyTMc+PW2VcUkLYEiaP2EDk8L3a6JT+RjMo31FHNbw2wDgdjYw7K
70gSxP2Inj9/KC7LLLLLZEuJ9pBrHC6TSSzWPSt16vmcpIIAs9sMnf8J8KRmE/fcXgOp4X/yimza
oXxRpGYoitw7hTT6amydznUeZJ0lZnQxmPx1xorh/rLYUvkQEPx3mOH/i0spL0X2xIHLya3Loc2n
1zPEDc5NFZPdO9GbmWe1KBBwUFZ/nWrOjDHSxM2eRfRwVfoqz+bEjAu0tzILX7XXqT9YzsYUsAy1
DrhtuYk3KXKmcxMfQ1ngSe17Z2R/qJeY03mORqD7qVobu8uUCg10jkCIpEZm7MyBlhU5B2grlVas
U+sPCi2nd9cwtlmBCR+uYxS071+o26NabykE6oQ/Hi9fVvcXkhDFFwsE17ehBrbIfEulHY1bknnh
2ljhZfK3SWjQPAAsNvwjAQAEkp/qT85EyAkpnqdC+voTWnDoT0igIwNdXgZy6L4r5tWoIIQKm3eA
cRCD2Zqhi6AYqnew1kWr1WUtMzILYq26JOUncy1W6e86kkg4ufEWXXpaf+/gttHXddhHYRUM4A2o
O9f6hHwkHhQ5uN8EgG2fBwUEj2PN9ZaBa+GzJjLY+P4k1nXulJ9D+HhoJdgBk7QM7Ujpg1Oiht4M
rTwUZ8XVk5naElffI6q4MaOIlvTzuDF25kKBKjajkM1JBsV+BhLwjqguQUrKuc+jxrkvQys4xk11
theRkWeK53s3pGAbfjPDw8DeRuBmSY0MyefhxGcg6SdUZM1hHq6BcoL/sWx9JtQnCHRJOBmR6htx
dGj5xejMwUyKiiZcmyG+491DLsmhqKLoNAEBfSqUKtBvtozQKFlzVImEAS1SAQjgZzPEnYAp/DpE
Si7tmOt+zkrnX9iYwdbxR0JgicyCNAowsAUs4hM0Vv4zMiur3gfodZBfCiqnNfE1wCJKPUtSjDcN
H+WmaV2UYMD3R6xfPWdWAJI/p5Wb0q7mlwD26s3+Kv/Tvl3W0bSZXnq8vz/Ym/XfrmvWB77+1X5Z
PxQgpEbB/rhrAFY/5ihlA1KRNs+CV/MKCbJxh5wVfx59sS3HqP7EgmK8RbabJkaeOdW0KVmFLPAy
y53Ft3Bw2zsNtOlj3o/7cRF7A8JVZMIX1wyBggiTcRAx3MRGPcXyxkzO8wnbLzpKPC9wSQHmpBU2
+PZm8p1oj42XdTKHVjTBASyuaN36W2QhFTwnZozk60s+lN2NGb1TuPgg1jNwa6mqvNelXDY6qc/h
E1AbSD0PNME3s/bYk28jUiMzVZwRjONPcHbhAc3j5zrogjvtiAcjdnXZ7SeEK9CWFGknViNFWkR0
3po1EP4dEsry6mS0sqpWFflZSe0cyNTAc2n7iJ/NgSBV1rCzM9uVvbC2LoPQZc258FjrgXEDjbzq
czjXEqTNy6wPEwS6z8HTJL842rJYCV6IwyoY7H5dxLWyktaDO9ZkBH0HnSK8y5kfYqOe0ZMr+50R
lSqCHe2mtK+Yc74MJ9WAklHacLin3EqmuA/vjLVZX+igX19l12uY5Y0dzcb8VOh2dxWZCct1inlw
zpfbu1xnGF7vxRiHoZpSFNeeSwShahHLIyUz0q7LGWqINHjClnEdTKpPSqRAbnIYXm2uU4zsYvy2
jMqRibdtYN2XRd6td7XjPqv3ke5XHlilo9RFGebKznxsWBxg96lNKpFowOUP5sDJ9HqmNYPm3Xix
uZibmcacLGuM3N7EliY3H+TGAly+/QXe+F/hZChC+fg88lHuBMCQhxJgMFN9pDsp/Lx343HMPnc2
SNQlaivL7/4swfW5pAFMZqCYLHstCGgkrqmBWDjxfrLGL1eRORPuPzG+QbdXcaAHuFVmRT9GKIsc
5Sj9x3LukHRvKtC5CIs8MtWizjGOVwBGo6yjCBqWZOj1c1jKhf9q3MfRihjjeql6vRpztDtW0t4h
gIj0xTDJe3Mo0BF8j3fmqwyRWHkvSV/tUfWdJ2oZfpCZoVGYucbOLPU32XWuucbQoGOPz5t8pbgb
HJycpNMSp2xM4LJc4ppmjO4jPA2QIFmb4Twhab8a0TLdTHlnXZOhnxNjHnMOAv+Ke2gcvyz05xXM
2peJH65wWcII3SVyauZhmdRM0Zn9gjqd715pkXDV8+7Y6xxR+zDzzuZgBzM5o3DaWuqvARNYFLWL
1qKXUzW2lxnBlPnhChByigqeYUrwoy6i7bIgCGfcvW/Wj4ecbq/rXBaTgzojbT87sgPGI4ZT5qn8
0Rwauz36rZBnMzIWrkVeLVoS5OgU2Hy0YKp7/J+BnuCL+I/fC/6P0QgH0EsPb/GP3KMzKkBKJbrw
cxBn//jM7/XODsbw0IrBy1d8boZEOEGztqowPMihAeBnUSvQPCJ+cLW0QfrQT8MBBZ1KJkYxLdrL
2Ew0S1zGCKEgqYEIVnK5jlEVAUd3+es16or8miIlNnNruznqwX7fgZzQ6PRyjas1qjNQYY/ibY5g
iEywRyp2UxNspzqrjtKzK3xc8vXsgyyzAKECVcG8Ngpjx1ExtZk1NgEIfNmH7O3gasDJN2asXYr9
42JzVZszYqENR5pbwj5gt6pRsVoPS8WPOc+b9pT7WYZ2P4swHrz5sryxz9Elck8ylJJ4FTkBbhcl
PtzAr4COyRTIevvIpO196t1iN3Kuvs5IFG1qDx1fzbDk6N2MNjmfZW55By6LI4I6d6M9swMLwFfh
qWar5pYd+ilHcdCArDFAhDWORtqgvCNMw24mr4J3OmPQLXN9AS40n4bWyo1Rc7Uxa5lrIOONpa7j
66XMmbExWjN8tyJK+FI/m3n6P9tdp324hlEY2eVPMFcyQioWfp6w+2VGF605vfxp7wQXgzADEgz4
501ZqRUAW+G3UqNjhc6YPLozwn/ERXnvqKPwG7IV31zh8seJ8XbfBWxcw7Vkx5bmcmuN1fdAsWiX
2zm/s+blYDXNrvBQ/WdkV4Wq+fcyz8KLLXM6jlAibYCzRPkPsmfsztgaxbJu3PioHp+iDHXyfXg/
VUV4jz9nR0VpncwIhA39XbtUPPo+WL4QXdSHqIifjX25TIoRSNsOPEAF+DLdKESGHUCAFPz6uq6n
eY8cOB92eO33t06J2jTh1qcIRZEnAGS9beHML84iusoRwkFR0JtZa3totMMFX1/tjHYII3dIzFKA
/aX4hQPIsEy72hllo6ZqrYcJj9mV/FUVxYQcrq/Wk57CW7BVRA+t6lBYJxFwYkYLd+SOx+VwigIS
PUy98ncuaDAQkoSxOaD6loKWQkkU90CGEjz/MOv+h5kASG304HqoegwL0u2MRYyczAm8CqfrGt2M
+sG+KoBbDrFGAfTZHfLW6dWCcBqt4BaWGw/L3VPnyHIULNUoxEGxPH64yXVszq6Hf7ExamN9Wec6
/rDEdWjO/qud49XPTq2BY3u7w+tUgYq7y13PVvHdkiHZNJZFjuZgOcI/joTWOjHj0eqfVD552w8m
VPaAqeYurLvZ6nalLhGJ/b3KdakPMruaWpRPKnt1VZhLXofXuaR9Hlz4y+YqV/Hl0maM32+0zqX3
erNXw8pSAKPbTbPlVlevJ6sSW9cgicj0OmyJchAtaJHTLLP6Vqq5viWAtB4VCnbNyMjBaeH/S88V
NBf7+KpG4gy9VrBDRIe8hVr7T1cb2BqCSKeYPvOmjHYWqW4l892vIe4m1Yw391nL9NZm3bRXoVee
SG7by49m/BQhmZ7A2fR+5F6fCiCLf5GaAIj/g9WEgS9h5Xd1sM8Kxg55pZHVQYcsEHwsp0ZozD4M
LQ1ysouNUV9nG0OrxGSsLAB9TjtFddouEChz0BWL81VoIFCWnysAsp1506rxO1Bg2F4bzdVcGJur
cCLzfVNre2tMZlT0pr0jkUts5GPu92x/iT4vcWgTwl7krnQZIBsQmYMJY7/ZX0Xm7E1u1jFLvMmv
63ATI5/6/rFcrmksjK2ZtciR+2b7otRj6gaWn+DFzw/mYPHfZx9kZdGD0q6qLRwnlsOceMgjzgsJ
uBFWVhBBJebXlf4+vtiatc0qxj6Kdbwj2Om8X/7tlozJ5ZKLLGZCrDNQsyUO6gwOQ27ll8NS4NIg
xoNxKejv06uex/xbr4dqcxX1hZsfPixjtB9kyixauP9G/+bEwX94heHCOw5QI4CEaAz1kbGZSYeo
fPbo54ABcg66o9kFsC2oUWXSNXZz6mXbnLTWnxVaWt9YDq+rrZFV/TBsGxn/AAtO+2qcVWU+Yss3
fraEFDdmgTzMI2R+RJvoLkPNBGr686XGER2xXTc7MzQRO4vlDA2z65t8qZPvQFTuJUZo1CEp8UnH
08mMPi5j7C5TYn+sb3owySQOGat928S35ZB5p6yzvZMDrs85sbwfVeVMx3ciYxIhLbktkOpJ2rkh
JyO7zjUyMBKECWDh0fqquCxqxoz/bKJ8Ol5EAI4DBTgGoNQzq2IPKsA/xcQhg/e9jWxkJ2LS5bcD
ajxXfVvPz2OW3bXjkP3jDGCnbsn0jdvIV7lZD/+1K7LtLFH6GdTF66SqmOdncATc9Z7zo6q9auct
qUbAFzLHbo5UIQVpJINJL5rTKJ/5ilEQ85qhsRnA9Xq0xiV9qaMIezyeS9DwjKNIiJi6Q1ZW0+up
u4yN0KqRXTNnVxmAQ+sA1T07o5z7sDuYs8taZvwfpx9MzYqhas+dN9nbd1Oul2onSpOR6nZbowYa
QMZAIGSFDASKgPCGzrQ4YwsKrq4+b10Uzdt600akdsCaA3Ojx9/WobZjROCShvc9teQOAShQlHME
jM8u9UHwZWkvzaZmBDYJvTV2WdXeXoa0qPNzh26lE7rOHMzoMtnq06ls2ekSwB8UidIRwYaV5Cgl
3hZTy2/ygrYtanA13XG4dHka90tAQFbh6jKmIzx+0GEEK7dENV96HQ+oO8bXprNXVI8vJSgxHgpL
uUcbqaxU1np6GfruBWBb+aBF7R4r0Dggi0mnF9QPvrOHd/LO3p7bf0Zq5RJUpYgiBl6LrYkfAsxD
ClTbqtcDurS2Q2LGgzWE66Jx58vwg+F1CFouUM5KpOjMtKuiEo5ACd1yARDvY/eLoP/6Inx3GaO3
R7DyK91nm+utXBe6yhDnBPyPfM5mm21QySDvKIoPsMuvml0sKOp1ADe5yIy2qOtzFhfkoIJZxUlX
1/1GotVIauzA2NLHgITsUO5l315MwAOAD3xyp7VZGTWN8q63W3oCAcSWOmV4A/IDZ10rVLkJJcC/
2nnPdGzshww1UcipolSDEu8it+xofqAc8qt9CHtUNs4Xe4XfaQo4ZStId+ZWkH1pwPgEoMfTXA34
hhW1nbRLxpYFWmzwrSq3btCSJ4BP8V6yi/5tkrEKaPA6CaWM3o2w3P4GSXYQmBGUWoC381Z4RfR1
tkmXNmGc3VftHGxsW0543VFgI1B0vlGlxR7a2BZpj8LCr1k77nyrB9yyCfxH2tCXAU8PAK0gqhlC
IEi903W4DEHAwG/bsjjUeWCh4bWIthyUGifmZu1J957eoNBUovrTKvTKCP0SbAne0Do3bpZ/R2lZ
tGMTGj0lxvkrF+fv6ihevEU4f8bu6hQa23bM3tsa7eJUkjcH9DLdI3xnbI0/el38zVnFMxDXt97s
tG1h/LaecVKNG/phPWMh2whliILxdRUyPKKXA3WCGmc7iaYJFwkJ0CcumasSYBC01rRTC/9Xq+sM
LiLor+P/toJZMcgQSMH/PLZacHX/D2fftSQ3rmz7RYwgANrX8r7ayr0wNCOJ3oCe/PqzkGw1SzU9
e+97XxBAOrC6q0gCyFwr/Rullq+DBih+2tOk3c1ZxCzci9QQVY3dMTCjt2GnHOYh+WvGb+0U7k9f
xrpoIVBgg3O4PHd2oZ20ZwBmYRGkRU9hqEdPADLKtkHgghpADUmBVGTwolo4qSAZNVHibFIgB1wm
0e9As9O/BuoL5FfVkfiJE0b9kAexfcGmNjbK3Mj5BpihtQ4Ivh9uVf/Kms5/FUjy2oR2xCZToP/d
mGqRN5lWJs5IZ9NkaOwL8A1ANCCHu6hk6iEbdEMXAMbucodngCJd/r1uGFMUaaWVzta0RIhRv2Yv
aWVws3q4WWx83KV4OUBqbkJNyxJaplC8dO4C8LxaiAI3OpPj7+rlI1I0e/OZGryXf2qQmX+O68R8
TgGStBkFjpZJmWaWuJgBu7Efo/ITCh2rc7R39oYqpYhLHDoLvX7gIIR7DY3POA0uPlvICb2gEhnV
YWroVKi2rm0jXgeq3qLswKJsNq2z77sx/+xY2WuiY4cmMHPndUy+kM/Y9W8hGo01gKfwym3t860t
OuNX7dY7bDX235H87S/dMDGeqrwdNhwIJjhQLh1ssPcAyspy7UmrACaEUnXzewl397e7F0TDvbtw
RrbJGldbaNi/iP3OOzAmXVQaVk6+Kz3Z4JeaZQ+T8N2miZxUgS1mD2RXgSBjEYWLol5w1xevGb69
l95myJvBKNXFeOkK44sIdD7p1GiyTOtJRyPBcRwO4MlrYgF48C4JsvedFIdhfElJj5TLOJvwNgGx
Jt4FJLbwp3RKMiMLUgK0fRkCqQG549gIL5d2jYcPkg+EAD0NgD/WjH91+hZpQnjPtEzf+5mUf+uB
G/1IcjyHir4tn1th8A3+CMGxMbT8nLhDtka+yI1PUf+VyCr+ESmfps1xRisbHTenLgzGB6CGpGvX
CLJNor59ndWmZ9z+PzuxaTyTCHugyImq3UunvrFh5iVIWgEmJSlrL5nsQ+TArzoAQa6FjgxhTcYv
nfpe6Q73D40svCVV+bi8zVBkYYc70pr42gH61dDOpG26H6bM+Ot7CJKaWKof8KbhAd8REVlpZ+ug
r3CUmOXPbe9o+64xBRZMrThnOApadTESopvexTqAhKRmfWScK9Q4oIAFENjKmESkpCZlnnOQSJe7
k8+2IQekU80zwCC9zzjNQ2MVHQUj9q41Bn3nF4N80StnGWPTBmBf6PllDCKaP3uarr/JcOj+1gMF
Q/7SdM03JDdURyApVkecbVRHO6uxIKDx1CVp12qQUlcrOuC16WxPI2rmEB+7kJGuadUxCZNiAzxX
ufN5V13xYaurtBp3m7txucBReHVtsbS4Um9WkB15zIo2zd885lBIkHa3pJiN7+aYjedQNPk8r2BZ
tOCRUR0Htubq15s0dvTa3Q7ads3xuvVahyFpGP3kjSZ6hc+oBrkawGfWKJ80AvYbagRGvHHXnTi4
WpxfkhGgbp6Vsv1QDw9N0eaXWU69vnV/ZFXR7mOs0f2V7zbsSI1oiwh1xZ6hr/OiyhY4PnnT3NtM
5n+qh6Z8MnLGjODvvLeifSDr8RC9N0Mfjwezqw4FyoC3yHKt0wVpyW4a85C/uZD1rL4LQ3Yfh+iN
EXiqszuZ0jBuZbhG3WCzdU0/XZY4hNomdqw9VqnpPTo8vuSFHp1pFPSseqiabEEGmbJCEvwPHwVL
yfeIhxfcOIDJp75xhvqeRaqXRxw4jmEvdqQgGWlnRa4lSG8moe2h9pis+65DpugsLDxD7GhIDcUR
cfigM46bWCm3QIfDwW/tDva5VI3wjXTvWSPStHL7THLkPqAahsaFriCXCkACkPGNunLbyY9kRf3L
dLLuG9PZxowK90uKbOc1oNeEyhrkD3qJknVKXQfy5iYtbOfGwgyr/2JBMUSSW4uwx1tmaWCHpxiD
Q+RmzsEwgUXbArtz6gEEr89QHvB7TGoyvJN5WQc0GFJTw1Uc6vnAWQM6jRpPXZKisshYOnWQLm+m
BU8fMD8+uIwbGdlQiJspby7zZjqymhu6Yg8YNpskKT6TvL2bcRKqT3sTUS/XWo3M17hpchQGdrE8
Aziz6BeuZrUH6dobkoEAtkCSciPP2AuwF62dDcvOHtgZyErsXJg5gxb4am3iHkneKGWHDYFhEQKY
64D3yUMQRzi+J+Op66eOuTY5sxd3sWhITarw4HKcUKxnGUWgiUWmAbtLS/fm2AAC0Eka60BNMw7t
uk9jwHcGwsL/PG2NJXVnGzDRmGxHQqGMbsa54wB0yCmCDv9HFXSK34ZYGw6lVyaPdmmVhyozykep
Gi8dTiaQa04kysyqfKxRdtfUjX2iEcmVVfVPETmOLEIRqnJUVrPje/hJhEqkfZsjTQFlmfol9ngL
EElUMBSjzy66jdpNAIqU7FIA3lI3k8toJDpfZErrxD0SoAegRfUkJBcK45Tpkx+Yxp5cpygjS7s9
c6sX8p3CkLGOhTcK4OJ8czMd6sGsM3JMJxG5UPimaYt1Y2aAWGNjc2pzYe4Eth4Ptabetep2ABwp
t9vioKtmGovW+N0lFY3Ji4bUIFciRb5GN6DsC/87m/7/JXKvskUsRmNlDzqwE5VqKH0IJ9Wt2W2f
YlDTkfXko+M3MH2dZj3Jbqakce8yMG6h4n55kw0fBNkJpPUnEvlUbmRYzSNPHby2UCJ9Fsl4nXJT
B8uZqlFhg0hPwNE+TSUrqMJITm2C1zUd5c1IqbW1h7RM/ccm1ryNFXc18moho8ZokRjLZPSLRrky
03DzPCfYbiSn2ZQb3zJbGtfZEjS6T8JM+XG2BD4uB8h7VuzIjBQ6fg8ruhaKT4oRuLv/ei1l2GpI
1SvH6ToAaur70zXjGgzm9ycP8JkAMK8z4Hc6vnVoUI9sLA0fsC+WakbLg4q6IFIujGWdtObhxoFU
0zhDCSrSM9PPJBso6KS5DzXpSDo3N1PR/NOl0FWR0c2kdBFlWYJr2I4/V16QrVgfyq/1gMoODzeb
q6/neOLX7ivJE9mOawBYiV016sXXLPvVA6T2sy9L6+D6WbYalXervE2rfPNmXHsl864CmBsPntjg
ATHW0gArg7Oz7lhSFxQLaocE4yLG5kja1tAPSjhr3MTg23TQLzcudaiBUHi2ufeeAiVu8BMP6GRD
appmUsxjawhL3AvUjPO07zPeXKkcAhBCNqzAqZjAuYOqoxhafMUWXGIxj0O6LckyVbcxm9BwbmaT
Qkr4zuM7Gxm5/SK3Imxlq4DUuHqD8o+ppRlm1RwHQMBsHfngIyhL5M0jqweHSEHGUTfqVoGGTN/R
W/VCRKtJLxiLrpYbdjsHXosgwAY+iqewYuR4AeRBCW3hx9cqsmoDRfnDbuR4452cFVGCi8K+fQbq
hRzHAzZO6gxUUh0lwJhWloYyiEmIij0YtIA1C4DprYwnl6nVzSYNNpNl3VXhUQcqtEi5s4577HRS
M0WYbP7pNUWY5BShtVZx67DD7fS3ztNFTBdEVxxjebEatXhECVCNO9zGHc3+YdTsDFwoOCwIASy2
9qr4axt5zYGU1HhRb6z7soxWjql4Hso0z1RVwzYYBpRlKg+7q0P8TRNUf671uMK5Th2lIDFC2fDY
GeWJGge76idVyXmSpYNMXOpOGmWtlQmKjLuwq298SM3qFjm8k7uyDCpYfhxIRSefKbjuJtNVAHJE
rN3Ib7XnMAdULeUVIm/QuNiqoWHQ2RsLJxBIzENCI4mo4Vykm6aLguVsSwqyqwprg5W/cUQFy08X
aK2o3cX7dxC69pl6liWBlu30+WZWALEY7+5cFt0B9DR77FXiPb1Sb/FTl3yGCj9cEkql6Z10J7Ww
056rPorOgEvbETrLqFvsMfMDHCno4rXtI/bIZbgjTBcPdXSPBkYE3eJHGCnd7Pdu+e7npOYRla/r
FFivOIxBgvWBGtNp3no9wJVuZEWgA6abhGTT2DFbVzikWnJbND1wXkV5zjzUTGL9gDUZRiQqx/qt
N8twz/vsMCfaaUAkPpPFnVkDvOUVkoJ71BvB/2aKsci/lEAFrtiirI0nIwr8BWBb3JeQaQM2m9Lx
YJRA0uiFo+E5JbRvQi+mrd3ZNinTEScZ7jDZZqwTy9Q+pmFbPQAsTju0RaMDozIrvjqdQOnYmP5t
m9wFVvN/sMidwV0AReDfY8wWYQ2oLcCFC/lXp8iCIlfj+MuFOMHBrtQrDX2sURet0fLXJgEC8Z22
1rFlNhuXajgbk3Yekm/ZFeJVUQYfZ9/4x+imfDP/DOjbjiq8Co/+dPp53P2AzBBo9KHMs+3dLwio
kPUBeJmXyOmjCzIuLVWv4IO5SMRpvdOplEENU7uud4HlosjCHACXobQtzsUuAIxHOYMykap84U5G
bibVSXRp2y+sTAM2oYJSGLA7uRGKZTBgqKs6NAOqDPUCaDQTDgMoOnuncp+xH+ms8j62dnQChuyh
F5fbzkMVRf5LZKLoVx2flVEQHMWINCEa/ptTr/nmGhthIW4FbfZsYwOdtmwkj7Lnyh/U0QlqvPMW
OVzM1IIlWALxSDNC7ZwOhneWsWWPi5z19Y7p3VeSUTObAA9UO/dDu4lbMz5ODrOdWbjIApXpuJpl
s6+eDt5e7+3T5DYKLdlXqXsVKP46hYXln5qwDk40nGQJDjJrQ68AogaTWUG92fgjX+SSPOZaZmz/
1ZW85pgUDonizrYXzcOHIdVFkNlHrrFpYwsdd571rJ0vUautamXpebWNZGWshBVZW11lphlmb6ya
xjGnRDXS0pAp0Kt5SGlss/H/k2+ShdYBQPI/M2HH1c/M4vyQ9qWTIq25RObYaO5uZBVKLJEoiEcB
iDyaXBzaFvWpgJZVbkFY+MsBtQ1LQDDV49cB+wRjGJ093+a9Iu8oUJFvWJtMb/VzZCF5bdENiX6m
sRMDLcjArguJbHBeTHIapm6CPQZzMm9cIJVMXVKOid3tRW6dP/KkQGU41BuFlwQE7iRcBqK2VlQr
f1NGT+XxczOX4BfAudwDEhY1UWFWLj4ymcIEfc/3AMpEinY/nnUglI42Uo1XcVUG18jun5CUGxyy
sUuxdaJkYwwsEtcCqUipAbqSZNTkrWltnQQI/zfWmsCfJGixg5h4FugYjfbJb8rgMLtRFKeyzWXO
02JdZS1btdhIQbKznb4AEPMZZ2HhhUaoGQdflUQqMw1zKzf2+NH5y0o0KbDwRf2YgtGKOY2NrMkK
B+B/ugLgstySbdv4t66od2zIlZTvM4NQPrg4XZa9YN+rWd2563jYTTML5V72qOZ/n9ltpL2JtfQb
OLGGIzVG2Lz1aJhzuz/eyWjIev63ORrF5l9dfa9QaV3vkefwpRfK/4KvCJqXPyEWUVFpW8DxMmyu
ozAV2WpKf8OwA0ZqvcKhUv2Jtdh369rYOaJW/TOyLf1tkKAGwgMHQPfXwHpr64fBg1Nxc4mFYbkO
DT14Bs5YfLFbQO+oUS9ylJLUgMT08Na8I5mjLJCvMVkwww+fbRdlOwDdHnZeoINtbaqdGpZ9EjkX
T9q/KoDQfK4NpFWkFW5ANMSrZbUCOKncA1IBh5pxh+ScmF1Z7JifQOxDUovXzgW0BlOEWGdiZ9u4
Z5GSIjhjKvdJgUrlCkf90wOu9fDOL6PUXk7PPxqnrLWXhCrUAJx/0QHce10itWVRKUiSCOwQKVgW
PotQAl4vaOy9AJnNIzL43ixShuxWwcNHUekHQPz3D8Ywij0v5C/gv0Ygjk6rVQHWjovmKRgXcwCZ
oumqOhCFVwD45OGhyEqxL6L63oOn3ebtrzbWrtwCRVy7tq5WnPQ4BXuP5l2pIXkNiBAAAmlAvlUK
MERqk9YLTLxY5/5pljvYsD9kWf1FV1ZN23IgBacpMmZlsm3NyFpm3JZPIo7lkx6bNVZ5urnH5rh8
kuGw4F7OgDKupQ9I7wJXbB81W1Cc4EA3ldkDTj+BiqOAUZXFLK/j3l74QjZbMkuaXgCWybTWNc7j
ViCiRPlyXiSnrA4AV5241pcSlY2t60Q/BoDeABu2Dl+A9zZua0MVa4eR+9hLgfc5ZRK70dIHpvZ3
isbTyj1bfEhOqFvLQGuEaAWixYAC+CEqF/VteRC+JKYGBCYAKjNRfWu1LLkCkJt9CvEVScNUe84B
iP0yMmMJRjr2yXdPvOrXI9BsVkM44Buomk41WacQa0Lko9GozwBQDj6TySLmMZCo/SbZTVrkBgmg
O+OVCFjHeKK8hwq14AW7186BCgM5lvZ6D0yuuUwQCK4OWN1LAVgoy9cWQMFBhrOZDEsWxmqsmflp
SL3TNHwP41aGfZ5kHugXF41liu0ctsw8vCRb2pYDq+rR95CnhA1m/XsYZxsbGMQ/xyB6zFo5fAEc
rlzJtvavtSvGfe3Frqpfu3dK8977aQXJIygVkQtWWszaRkP2qypEuSfsLKC1t0CfOc8wWb2NDJa+
wk0lBMB3srTxnVvEYRDgC5mAJDcxrvgHGdcqy5KjZ4wX1CUbV1mBEo/kPVDXNjX36+WsIC0K14Gm
lHiKafd3EFLUtbkbULR8muU4UzBP2KrZkMEcqJOA/9Dani9mWzJhucGACdTb6zuFx+on0EGN+On9
vkzcz/qL6Xy/i60HuH1FIZJ3/aIGgBOpg7LpV6icVsmMv/3pY47S+VmKMtnfyfVoh52a6DqLCy1M
DqxKP80iiiATq1v7tuPe/KFI0YIDGYsjaYFr9Pec04d02hVIdeR5/ozAxOPHPEKWqvqbznJR+jpS
P3zwav4ZA4VByVLm1Xj/XxhT/egUKYjI3/87qavWxYB9nv9SAHKKNuDUjFEAF/Cz47nf9Sb2d2kZ
GKi/UbKgY+iWX3BI3p1J0gUVP08WZomkauRGfyEZdvf4meNlcwCpgQ5OcrMNV5M/OZL+XyeaQ3iv
NBkJpmugC1ENTVgK+8scsC+abhW7AW57bhGfZYhX0UXGPgUu6ghJJHDaHG6HFkA4hVWfY2wc1Kso
9ONz2gZ9h8M7r1wzMDSCV+BdRXpqbPzOF6BI0tc4rQQszqyhXmv7R6Tm9PtpZmYgDR0JNoguWCrw
FKumUeIp2ov8p+UayZZu+vQgGHtnzbCgvTbqOZC1eX40HmQ5ykMhi69RrNUPkZu/Nbo5PmROUWMn
6Le8b0WMZFQbpbRkphSJq4lrChQoJel85D8NqvEKQMS6IY4OZgXNlJvl13kSclAzNf6Imd4n910X
pQJqJopGiqC0AWeUY6stQFmj5ebjUxK6wxNOfXpwWvg5/q76m8wP+r3bm92FLDJrGA8oK00XNKQG
7OQpXo8auSMvh3vdY4F6NxWRGuygA/M/c0A6+y7DHsVn1oT5iURaiQzkNI9faEQXVIQARnGQALOZ
nSInWwyZOjpRcVpQhe5wEoyjCTUkr04iU8PNQL9Gstiz/WvPu+0cY/6M8+e222EfJu3tZ0w15AnM
Xp4JugHw1MgdeWmp7B9x054nLhj3t1ocBDefsY/0m8/IA4OfZLsHpqa0m2OZ/23azxbHJq+nYPFw
iGSWizJvvWlsOYkHIwzLuB/DVZq/MGEFRyQ8AilvsibHBvF2XFRmfDbZ+FJhi2Eo2+IhCJr2ucbv
DPlNOKmnoQtypmuihbsUCb/Pnh20z3gaAgNdmMWBhi44CvZJbRkLbPMB6lxP7TUr4uJB8xFOB0on
kpM5II6UL4VzinhHSpqBwjVgRqYLqjosoqhux7eQ2WAHib+l4p2ptCd8F3YDstjX4Lx4M5rgseLG
lCAYoPQu1g6oQLp0jhFsM9vwz3bWuftar3dV0PoAQoKImpiFwc2QzBykid3Jk3cH8pJAYNnjvfLG
DJCeUbcgN5oibrBvi+SkDvhGoeLbdqIDIRPkkT7uDAsMxDRsM4c94QtJMAUkAdKEWHhSjw7ApAE4
gWv/wz7MnsiUmtAoULei4n9k78mOPcHeUEAHU/wAENh0PY4VRCcHtJRNZHgHUybMXFpGgbQ0pL+D
u+S2jx1lD3TBaDplHJvNsJAhiApujf7Zz4JAm9xudXOwaaJAtzFpRC0gAP7CYxCJjraFkhod3ACm
Sg7iVcCnRn/vkYy0ZHc3FC6YMyPBkN2kPD6yI8V/ngO17U+DjME3qIJU5gDGY3L7Hy6D7AqwXFdJ
wffzx/hoxo9kNEWt46Cnjg7/w4eYTcoiwa9h+siRGHeJm+//dQZyo8b38w3Xa7kfFVgAU02lQAZ8
tdDF/u6h9sSwIxEp78xIUREcwOwbeo7conThZdK+h5ujUI+mmE3m8F7k1ous5NV60lL4/+xMsQwd
52t6ep2v5O5q5ymoZyB3bTWMlbMJwUhtgkzngh9U/YSSDXnkrPhxAwrFWyTLA19hM8tAYbuN/Uz7
yCmXqbbUzMheJKCuPGeqMUytO+c1kIiYAehdNUIqen/m3Wh0K2FUu46Pr6gQix4iPY8eAC5QpJ18
BAyMfIzdTH8IcaiuBiQuhi55lMfy3YSkdQd6KOE+kJ0oRrkB8QqocERjrZvAGBepurFRE6uez2VW
rT5SS27h/laqu6cdiWgD8D1gn1mhs3GqtP88BtWe2Tn7q44GgAdiCXcdh0g7VkFurmrwqP8FPnMy
6HQgBWWuUwPxXZRXnKPgiEcz9b8Gq9jmTKZfCjwvgeNg1vs+9dJnpJL+Is8wTv9KuGc+O0jx3tPc
mWZ0NLclxD/mzvrQXCEBeZ4byBVvcwNpsLxWDt62WV2FV9tGWodfAiyvAG+OJhnOa8q6vSZSxgeD
ZagFqrL8xeo4+Mti5Oazjk+2qHIRACsK32w12wRvke490Q6v1wK0Ywxje0fDBBU2q9yvULcz1sD/
Utp5OFRBeGM8++L0rb3UveYBwTTPV5Wb+d96HYV6juCAE7KSS8VAz0RyATCeRZXp5QUEb+0j+Gf/
lsoet3OQJQAV74h1f/qKkkVsSkAu3dpZt1Fg7hKkUH9NWxwVQmwAyH4bG1YPogQkLaPiVS5B22Je
XNQ5rYwcSywnbMxLlXUZGKmcqDzn2CyehqRJlDW4bwDPr+katjaVIWkapDQfM5eBKwkmZDdpPQMw
Fx4TbAtI1cIBNqXt7LC39H2KVWaAbxus8kWCAWdv+Vj29YUiSVdEYvKpqcP6idWhuWurApxaakgN
6hK9RevHfOfq0lilkc1XtRvwPYh3hyX9Y3Kglu3BezUsaSd+HtL/iYa1n94a9x5gCWdf0s7GFIq0
pZrof/Ct/GTVtYHxyHNZ7joTlHPYUqq+tL23SoFl/B11HfHKDHr9NAY5to+AmYXTQig0s/gMghb3
uTcTY1+gqHXNk9z+Fg44b4Q+70S49hIw8thulj5FPfhnQ/+CSubhm26CPkEfKgGUCh4/2lkFrE1V
SJZncQZqi/BNoQirJ0XtgyeIPBwfu1AC+V4AdRaFCIAspwtAZ3tAr1Q9anhd9quizqvlrEh0+Q+7
yTjuf4WSuVMkMvso5mTrHkO3D05k5VW51uDV7/es1EPtpLZF8dqLEbo1jlhBp2Fgvx8MpW4HrCCP
7bIaJygLPW7ca5gP6drsymJVhqZ7pSbGD/06auIR7IP2YZZXnmTHVm9PJCJ36iWZjm8Xa/kixG5C
XXa4sdlS6gstCPI9B5NivDSbs0T1P3ZBo+wJ+fCgDOAoXZqGSmb5jVhZ0eiuZ1mHt0C7k83JjNvs
ySzS8IqkoM1s4GshylKitll2iTT3jVn6S8OU/RFX7+GEO+JfaysA2LoPAoUq582DVdUhjtQZ+xoW
LF1hgy86RowVn8BLuCK5PhrRdghAR10o/xILcM3Puk9pmGmHpBWAV1By2woCJPICDBm4dwbq+/V8
kUdIzBUlcBqTESg5eTrkV9ZkLqBVbX+NbRjxzQQyPh9A8P3/Z8FUDPFHjLp/rOVQT1j/sVni4CdB
ukKAJzoYAAx//OrYprnR1Uh3kl//GbiJWX/yZhqOjjU92JFQzS6EBVSIu2OCIjUEKoHN+LmpxCbF
wcyS91n/ydJ8YxOAdWtjMr3/lFdFv/IAwrUjbWsAlrAE2dWRtJ4nv4A2sbySMh/5yhv87jkfO+/F
Sv3FJO4qLNuj4oFcRjxOT6DXAqVE4XRPDtY9OLIFO04sDew09+yAh2nwTI00ZLv0CjMG9DdkrhFy
pPOPkwU52ThBWmq40+wG3+1XLSvAJ/HnCqlhSNXr02zYzApa8GCjPK9WsxqMk3hhoOVSN/rpevSx
rNHdWB5rv5HHVjU0LNwCOL7tYD4YghXb2YR6sx25kaxrrHCnDfww296ZlRST1M4gHvAgeQs8271N
qy7DsOXGsRt7B8QRHHnPE9E1x7oVbgoejlckY47XgOFZaFhBvrHAtRatAy3/CUy5CLdemMx2Y49q
MKMcTjzx7GXd6d4aLBAlloIaS08DDhvGpjM3EsWSJ2qMwHnCwkchjfnmMlQ55Fg7OwcNXLhbEWfH
IW80AwDESEPHjlPqAWoRNh3lt5M0YzgIWtwbDD44j3YkJYceu+tVm1rPpajCc6RH3zPkT7wY0khe
QFS/6HW/eCJR3uAnJgwnPbTIhn7xpQN4YtQSis4JHphqCjuosXVc1suu74MHavwuCx+00HnMx9BD
7RIDUZ5ttsHBNsqvd2Y4k9QAjtdc//PPUdwjTDg6OLBcx3JdsJchtfyeoWoMC/C5ImfxdZSBuxoH
W+wD3wMA4m8CDZazNyoNkvkZjp6UxcSQMdtRggdpkQB0nJgzSEYmocoOaW0p9qrCfmzzDqlrTYAD
SlLfmJOli3TotaoQXs4h5jgkk3gnXYOHLp+O1siNFFOsOcL9B1BXQrHIBOmNbxE+molM5knIrabC
RR8ZL0POH9t68JDmLs5upPNHWzUCWXt7BtaTRdFUL6G0FDpojOJsEyW2SE7JgSh7pVHO3OYESoxn
cCWhwhac9DiNM0GnOzskmG5hRgIEqsqfFP8ShAxkqTk75GN0W4BBtNu+wgPfVPmWXOVlUiP9xDki
Z2Zr/yknM6FwCFuUzs/2ITiVrxmghhcgayx3s4IcAGedrQKjsFdzOFLM84sCSPCRkRcbUpCdzbBQ
VhfRjnFrLCrKLQWn/DJRk5PdPNE8OXDJQw2ZQ6CioTlnG+pZxthuUWPUALMOnxmoIdFhRJbrljtm
haWK3/BDl+d2upgyP9QYpZn8QMOemYN7RAUFP/TOmO0B2LmodW4BbpZaMprNGXZtl8EA/qVhkN4R
S1pzW+rsgUYpsl1RHaEUYYYXjQV1qQFaptiB7Wp/o4iQRXucTaIs8I4ki8m5Cz2+H8DZ0KmAs13i
+di2pPG9S9R0xiFqQqSTwGUKMxmqqZION5k3x/epy47bR/tmjszPBiy1uN+vwmpAhQEVv7cDNp16
8HciW+13uTyOM3IX6eZDtx+icR9odRs9gwCgWfh14G/aOAHXAplT+TsKr1FOAWhj0VuiuPRgTXMc
zT+OAlwQdgJ0dxwdaNUC9U7ZSROokl9Rd5Iyrb1UjVXsrHLMcBjZYsl208XCoN6gaOePIKWKREYU
iHqzDJCPFwGk7t2NaA5rCN9Hluz7tZFzaskHZ7T8vRuAyARlyACxyUId26Xm8UYUEsINFstnnDOm
m8Qv2CLrfT6syIOajoOQc5BJsvWUIcN6cu3XoHexy0aAzSEWpwiJRlMPjFNPHrbRd7Mo9gCrsiqy
rD5J56vjgFJWix0U5Zj2YzegEiJlSbqg4Th2DnZGgAQ5jG62Ihk1bmf1Sw873NtZBoLhbzIOyiP2
Z8HgN2BtoztD9UAWVgKinwLb2rN9U5vYPBtxijTLzK7myCAujNV8Ta1RxMsyDvwd2flWF5883zhJ
UKAc01FrdpHl7GiUK5HZ96JYCFBG4ywQr66koUaQhrqDFRkFTjZhT0ZOLlA1jEqnNTnOinl4H4LG
1NxMi29FvVO1fjdz2UUW/LcEGuMO0dRh3LRc3XaE67i2pd/nz+AwSGsKLvlzA/qRNTJQH9p28H4g
L3IXSj/zF+2IWhBgBIMlOt/7HC8ki7654AwKhNqxzFa113q/rEjfp2CL/VFk/BG0ed1fomz/YgYv
LiB/+Jl3dXbRwZmCLFrwiFe89be5BxBlRy2ZUOOIDXOvUMTaUu51Pc2fSNH02wC4yY/TABsgB45D
pMXsZDlIbAqLJN/EQDlamE0hdnHDPUD7yu+J6RRH3gGzYInzVB/vHI+TjlvVKdKGJzA9X0A+F4Jj
DC6s1YFdlYMavLBGO1ri7ERbtl7NN7UpvUfUB2iPMs2/W3YCGvKyzDZ6V5SrUPn+Mz4qhp6mubEb
9hbX4s+Sj/YDuczhaXaaQ1111jkhzlItBsL2zItMvLt4pioksgSoknSjBe6yHbzmjVGtKtAxbwOW
h6/cB/lvKVDJR8M46ZtdBwrr1SBZ+IpkEjC+eRZHfiyM/QapY/qofdF0NeqT9lEf2IZ01DiXGry2
L9T35HNt5Omh6Qu8fHX9FpxRxqFWjSlzUISNCZLczBL/zCbFvZ80eTl6YolaIujjri31Hemwv4aM
HeQNOWsym7rx2H4HdJK7nuJNlr9nm/1upnR0HmZI+1bTk9huZPLffhlc/AkgiF8GMsuYZTIBYlek
lymUtJvMsrEsmdmNsnu2rVc7BAP7yuPqOQEgt0URO+GJGmztgN7yvmshFeyEs6P8OLgPBg16pIeg
gucDP+EXz0MOnPdaa6Ip6od201RGJLGGROwlGVHwzkKNzWrSc03igkA0AFJAq/+EbXBv1zFs+xDG
i9bo5ak2hyuBvRBstftbNGG60LByuqtZFdXj/zH2XVty4zy3T8S1lCndVo4d3O1xuNFyGFM5UYl6
+rMJtVvlmpnvPzdcJABC1XYVRYLA3mRGIvBVPi4wMX/6IVM/qGfXblM6oP8wcxmjfpk9tCl+w8BO
8E/IkfxOIw9k589JXCARVDFAmjYJuEVGN5V7UIwjGkUzyrE8NhKw+zI1HHs1mS6S1Fj+4jlgoNyX
uHcDsMZwHiUQbVDanokNyFQZsqGj8CFhUgGaOcEr2hfGY2Q3xmNtI2utiISYZYuitMZ8XdlZvyNZ
HKsRX2uld254R2Qqv20WWdlm30SPHcYiWmwXGRhF0osUGl6ss7CggpGk2y2GYKvIz//7fIWY6z++
u4Hluh6+tI7rOP9Y1VPcgGKnUFcvFdUYYHN5jpR0Ljg7OBfqgQPwdkgK4L5+6zrQts0jbRsnE8i1
l7klA50Wolg3ojt3CcjjQF1pejko5j1kdWk3huiRjC1KB5vvLLxGdfG5lcx97ZgVfHDjYWW4yn3F
Ftp9BUDlzotl+UyiwEH8LTbr8UJDQJrxdQN8rQMNkXzc7gD3Pmwla7xXoxido6gRSiRPvWvHuzY0
RpZvuRXj8hrlXKdYN9SjBiEF5wSoNPcEnGyUuFB30VCPZGS4zCM3WBizYrW4WObduQFFXL1FtVA8
+198WeSB5pktB0lNPsproO/jswIZ4yP2UvNI+cbGizprR8N2SPMHu64eaSQoO8BpE6SYR+M50/kA
LZZ0QDOCaJO0QVUjsdVDYF7Xipu9/U3mpTiMiiG1yBd9pjbpJ6sAFQsZUFOJwrpiM44MJHMoD45k
n0mu2gaTDGqdoSg3cYF31jKPejSPeihA+L/W5n+E87AmI7BhOSAtdV1nzgq+WZsBNg3uQs+WL8qd
+MpLkHDXVlV4LYZsOhc9cFRDA3mS73LqUWOMFk7IvlvsF9liF1RRtzcYbrYXLTlehjwytlOeNec7
OT1xQmRLX7lj2dHPXhxTL7S6CRe21qxc5i8ftjLdfJV66n98uhGAVTd/8TKXHqE/nVcBpXl5/vIh
+niqNszt3j4dTV0+BfD4p/M0mhsSjTXD3gY7viwKvh1Rjcm/cdyLboHUU+PwytOXvuy/T73yvxlZ
jrCZx/iTHTrxxXfAEcwn2W883oxbzkU77oDt6myAP4AEL6cs4x/BBAJBhpStgd6LgaXiy2xZ61dk
V0XbWgh+9AzHzD6RjMVyWIWVL7d8COr4h4pBZ8KB3bhCSXTDnlFW1mwNVXk41Lj1QYrm+8hAmyLL
KX/odENDFeEAiF3R8yIieTsG+QPyPvlJSvdAItRWgOiSukEWFBcz7Nc0unMpJc5PQm5Jt7hdrMTw
KUKdOViMAARdNM2wE9JR16Du1DXEj+kaVwyEtn2d7epyaqo9aUbR/m2M7rQP2QAIZRnniE6nlnr0
WwDTkUnWxhOwJati3GSd2rIB2LHITq9+Wzu4swX4yBXp3g1IG6yCb/+vV80dWKxv4oeISinuGDg/
4HVzR2k0qRLIQQBLeQFQcndBNjvKEG15DHAuwPGqHC4eio26FY15UqBbOqBVixyAZS1G1MP/zHCZ
bXw9c55uewespvJIo0W+zJ0fQF7bEGf/+6eS28Wceu+fsxpQ/C5coPFEvv+Ll2Hwmhmm2uVuPZ0M
FvgPNjKQNyA/Cr/KDKweEjziCUwdY0TVYe2rHY4Qb6YGK7EJsdPwq5k32yHMvZ+IQcVubujMBb5Z
cATTPkyegu2MC6jR7qlXuIkzW9KQoAOzHikGb5Y94QsuViELHt7SmHqQIm9ZkVTg4UURAzWuFV1L
FAw80Mhzpx5Vz145W0S64KFm7HJnUbKwXCeqysv1v2jpCUhBS0vAxf3DO80tHY3T5fkpYDE/OqAJ
S9cCpFCnwBY4ybNIfOBGKz6kueDbpLGnVRQAFwwLyTmbgIQcxgVCfnroa8TrchRTM49vurjWi+NN
A6x+sDyWJzIfgW5oPlN3buJRroMUNcs07Fb/+5tvW/wfuyw3QBakFXALp2gTnF5/nhCGzC8lsLmr
F8cs/VPolg5Qc5S5SaO2QGQ2tR6p6cxyuhSBt4vwOnuczcyKhfsyn9qVnfRluh15Mmx6F/FMmhKG
3dtk1CYWQGaR3WFxSFr9IETG/vEgkSLn4306TaKHgaqoXdGw8b4nXdNfKK5M8Wcst+U5xYuJRNTc
BNrNwilIu8SqZ2prGr9rb2bYUwIeG9tK1q4GkLBBO4zzmu4ifu6dSt1Qz/c0ngRpcgPgvkbk32gn
go8AGId3agmTgibOUpquCJli8ZlO5UeRoNoP1S7llRo1BpqAyGl3oRGxZNZgwy/ANxccyKQj45Hj
IELjyhB/D04JambW74fYzXAbhurUVjdzTaoubNXKNonBDaLlVhkiK6gF9txQAGeCh8G0p7IfO8Od
0jBKeaVh7idrpH4FryOgy59tJA6Baw21Qrh4OeUDECrJinywQRqzj0Smtz6mKV2nrR28VhzloTNQ
rz2CI7XRvC3UEDNLlUXNNnIL5I5rxcLW4tWtAnGfpnpZWF5MN3TWYSiBSYuyvK2q8cIYOw+nFppd
vfu+c0ZDmpLoR915BQY/HkU2N03jgPkbBS6VB5Rl+osrFX6J+8x+FC6z/sJSSf8sKOV3H0QjQcyh
K6omA2kBhnTcDZL080fWRhK5TP5XMfXFFzfMUGxXVe2rAb4rJDUN6VOUMLYzeCIviJO6x8j00+MA
cKtrhjvRHUgaxLPdl/Umm4r2o1N1Fu6F0uZravLXFtTAf4sWlFgZMttXYxACxq6LfwUIlSHwcImB
LnKmio88EUhIbRAymus7wPvhrPADS45UA+Ly2n/ucqBrgTedJsR9Lw9IbkiQifSbSx0g0z+QiWOn
YI3n5b4vldoQC2Hk+DEuYaTaEEdhZbW3w8Jq+M4K4nzfh4N8DSvAySMP60dY+J9xxe+8umUd7s3R
Tw9/GgzVF0A02ueGGLMNDnZsbM7iq518vxFFGlRyBP7DyukQvHWT770QCFQoo0iuSn0nfQKwb/zb
gHSa1gNQ3gcS+PDzKqKvvSJiuqfxb+W8Vtzcv0EBcNu3Wcs6Q5OQu+wAi3sCglTKpl2MDBvkl4Me
cgXcxOLiAvrk4gFwpUYS8SklRaptSFsYhtiCItnDZgOFGMjRyUcQNSFeRPOmtveNK3X9FpSUoeHs
uIPqwIh5xscC/7SrvPSLX9vAk/mvfqwSFLoV08ektxFLsPP8mrmVD1LehO3M3EFQEf/gwFC2UX7a
yHpHiOpWg5Cn21/EpLmfFwz2BgvSpjFrd22OyOrc9NWwNXMw2eDmygAiiwZXXJpJAyHSEHly0yoG
B8WmtsfpzfBf59zob7rkxOuaX9LmAzCjs1+4PJzALgWWjLORSfB82izKzizsUXauhdSQTEZtw9fU
rakLGqFH8AiAu74LAIpSd7+Ikk+xILZ2RcqA9OGDkvXSFmtWyjbHVkrLZqNIoivHSiAA365wnaM1
pJ/n+37MjjlOEcrL5eVWE5QVsnMKALdoVuCEyIYzav/Zl5OPvAGh6YKDxj4x04rBRc8RxkWtMOAp
s6yuVqTOkmIvk7g/+SA4x7e69HNkWJjpBpFw++rr2xZUTHG1orHRgfbRiCPk6smx2Rel3Z8z0W2y
ofMV7gJxKpi7UcVtpAPg9DOPEzLAmRwXuBUrVqFnFiskfURrW0XDY4eo1yP1DBcA9JOL9GYaBng1
eYg3FL+Ej7Ae2QFLAGwZhaueetWYp9mErHEpsQOI4Qi2ld/+SM7UExiC1MMibnO8wurqR+xZ/c3T
rQaHHpSvgTlkFCuzTesVpagnWVQ9OHH5RFnrlBrfRfmLmTTedc55H0xvC6ICtaVhyYEy20T1E5nS
pHd7EmU297ah4iMoUZEHT/bav0cMf3ZWvgBW+s13+u6bbJF4XGKn7Xj1d4sl1lqZql9HARuRXIab
a2oG0Z8mZEFd5xFoKB68Bpeh71fbrCy8PQBKaxQw/Z70X47qMg+udCGO8P/sCNtZb2Mj0WPbheJg
jqOL6zjZzEhyWhS2hXslEDmCoNOiqg6cK1POTyx2+HQaeC4x2N7XlmREHv70Z6t629k4M84HgyrF
/jZDEigdFqippQFQ97CeRQQzTnINhrCWAP7fsX7i/sosw/yaghubPC3zM+2z1nYztDr5QwrjrvVs
Vm7B9vP2yGUemWhX5GU+oZAb+mh3dtrVFIqPQ+k8BEnVn3nabeuuADZlqcC5lVl+tXL7MgCmFK4b
z3YSAp6XurOUJtFYzxxHoFrOiptJb15M/2igPObsag52fDVRaBNm/n5w+iHCweP32LAGVLNIBM0f
UxN7RVR48v0sjNzuMuYOCOeq9GNmud1J6bLivDVQn6zA2jr401x8DJLlt5LlzMdGHr9nNlcrL4rE
bA5Cmv1lEfkuMKfsjn9r9HRHITkBIWKrXQfMr3f0GKswcCQCUdmqM/AGaVHFcqFe58kBH66QO783
0hUpXGvA8ZrUc9cpsbA5CcKgJJTdACBvzzg02s3ii3p3MuW0chdq1zEQypC7mAxAKXEAc7K1cRdy
9osgf+LcxAcDyN6PeEi32Z8WXhm2h0nV0cUARuDKtnL+sxIvYRLKH3ZqF0BdTmysRBUuOUXuABvN
5x+axB2AEW9776a4GS2QyrtrAyTPB6uorflGurtEyfb7WHO5CVtTXAHxHT8EVemvbaHyH38YgIUB
iSWe+fhWfZT03MJqkU6fkWIPGtkm+lkik2RX2Wy0P1VR+hMsTHznu8jl3NjclhtVIo5KxmHoAKXq
fR4Z0ijXVLLgQ/6t7Zeu9phnXO2GZDslXAHvJJ+eqJeLnwCsrB5pQA3SdoH5wRu5F9pqNg369DBE
CV4FevrUjdOT8gL55H5YXJG5GXcD6gAneVgs/Zin+wKRLRw8MkCdG8DJRiIDsDv0A+qub5B/jUDS
CtAI/bGPxxGX3ihA4JqSlhqEVt56U+Bn1WrR3Kn7yXzSO/X9nZyG93MXr4s/koUBotFWWpprVvAr
1hdcpWFPFq4cyzTW0VADTRHIecBqHCcOhN/CW81j3IREDyhmw2lam4/ctp9khGVfu6ARNYub2a2R
yjc3nc08QDYAGMXQUMw9UHwaDedDcOvtHyMfKVWeBv4hmHaEbGdLGul5vJcvo+z7Q6Qjffh8wBrR
PWDEq2vSAM467FGsRwqSkZYapiOCKW7zNm1bd+vFwZ1dIXIXSdN82CxzFwe9X4FHsfjkpRKXMGFh
HaRb5h/cwcg/oM59jbSA7IlEYGy0z0kHCNnIXVWJtwWdiv/YIInyRRem7PMJUS3PBhlrY8fRC/a7
W89p/UcSLRY0gWTvPhaLYmjffLxbkI9/ewpZ/M+nVB3S06xyqJDrZpQPvIu+OKjIPNCoR3o/0MG0
Allis6IxOYDHO8vflVNnrMGEbW5ujiXzcUS2mQEeE9fczAcTMF6sSj9O8vhhahJ/L6J2H1lIPgJX
u5NskKocblnuii/I79+lID79CBhGvH4Lh+kfWfQljGp7PRbheO6VV3wqE8CDa/kgkgp8SCKZp5vT
hHuhZggeAZrqPXO/+0hu8yFLdy7A5fc06/0p3HJA+Vj4YCHQT+/tzl5PfzyF5PQUHJ63VhAcUZTw
Zcq79EPYxylwZgO27XCE3dBwVkwR0qaMEbRG2gQQE0/OEAWX1v8BvhX3iaRjl1ogZcu/RCidRFzv
3c88HkXWraK6Mo7e0HpbFqBCJJXRU864+Vq0XXzy/LzbYnUtviXmiIUkFF/UaPRIoA2nfRfazmdk
zq7IwGiHegtswuKUlV336gb5s5uE+TeAk07rvKuqKxPmiO94J5GqCIVi4I6dfMN5igNg5zl9urVL
RBnqSRbf/vwYJgJqW5Lrj6Fj3Jd8GIad44tTkg3TI8d/24sbDO2mQArhfh4ORnSOU1euaAg+qRD7
0peIJ+4HkjSJg1yTvG6PNJSoizwgxDOsaVilsfOME+M8IpFyQbhjGOAMMd2VOwzpg60b6rHupwpE
eKEB9rdvYlwYpg9sBJylGpzjIiczamRvAHzUG0D/o23v5jNA+Kxj2QebRbHYsRx7doU73vXiGQX6
I6okTKDtc8/6tTxoMWH4PZ6UBHYDfbrIU8b857Csjh7i/WIZAzTqKsMZtblQhTwCIRdcv2CKjNbL
2HF+gPepRQ5wWTHs1ljGzV3PugbbLY0q6fYjSKLMxtmQkBonkb65C3DmTstkCyQg1Lpj2/oXE+F2
EKX6GnIHB0kt53/IhQ852Usb4fpRIbKjJwGEUH3lnhpxWSHHo1+0szOSL5PeH1Lg7HbOXFXvY12x
79jVUbqeeel15T+JxlDWW5wY202sQQJINkR1/TAKrPPJBIhBksWVMlGiYQWzJzLm+YBdsorTVer7
JmgOtVf9jCgdzcs8TTuVcVFvUU+GZ+hPQU3QGPUDsEWRtg6RK6YJXx9U/kW4oQfPSP830h5xBeH2
wXPneS+lF3ufq4hPO7vi1Z5NsMrLDkAUjokqhwmML3F7DVIQsND6LfN8PHRjUa5NZeLeAKmQ17jl
6QOt5PfaSFX32h4pI2vcp+ik6N+eaxlcnKLMLsHQtVtzQu5tr3lUlCZYoV5cfGlDET128fgmrntc
CS6mZCUyJbbZxPm6C1oDJGMqBvcusEmGFdb6ZwfbqoOn2XmDNp/i/WgiGOE7iAlquxtjHk9f2q7w
dhn2C2ciuigFBx9ej7jC0RXmxiUKDCKtuOn2LPkJJhBzh4BSfwH3UH8x6tLcGV4nsNNFHJ4Uo2rD
dh77Yd4Wm9Rz/kryWu1pyhgD81QcK96BXT13fiA/ewB0pms/2CBRfjC5kuchy7BaWGDElIF/wF5s
eGp1M+Ibto8MD7yfekgKXGUV2FyuFgn1AkR8V2YaWftFAbfDITDxdvCwuO6RmwNIkTHbmAUH5VYR
Jyv8mmQCbtNNG/tRugLMgznJDBLUOKN8Bnm1DeKXfjlkYpXmfN94rfV3k1aXMQjKn1nlPNc987+X
Y/HZKUDaUzb8b2doiq+eiYKJtrcDfBsBMtoIJdchS8PdELTJq49cWwqK0mhCpZNEVebHdx3FT5fR
u05b/v/Na+J45clCnnHdBKjOKUJdiERICsn2oDXQ/HoRDlrrOvfEdSrskORpH7zJkQwe/afcB4b9
4sd12L0f8m+KAAyMY7JnTvxIJYuu6hL8VONHqoXkevSnTgTikfAMyVKPlnmpmT5SHaSl3ORJ67Jx
sC8m8ijXE7LI14qZ6acmHYoV4M2a71iuz2kWA8K/i7YgMwVa1QQgtb7MzR95ANwjZ6o/461XrRlz
hxdc0SM0loHVeYg/2Gbrf06bMVizPKuebKcpADuv1LHN/O5hwNXaJmmT6a8yLP728N75BYCkMOp/
uW3+Cyf17q8+DPjGarL8QTzj647N1+jaTwYSMdd5aXmfpKe+6cX6Fyh8UZ2LW4Is7Z4nt7MBVezW
aw6U7g9T3/S7xAnyC+iEQuw/7Fs/rpPwT0ExvPsx+xF+akRjTI5kmylup0PUoTgatJP8ixiGDByR
6CVaJsA3/2XRLr3/bXen/U9/ZIfCWACJ9V6z9R0fmJdlkKEeCUiuIjRvh4u20QiyTeO+aWm4aFmt
gPWU+uE6nkCmdkTcvjnVDTLd6fSL8mLAOqf42uPaf0+85tQg4P8RNcLsvFCde91VjCnDgqz51D2r
u/J2Os8jnQOeA8f4KGOkCt3MEaa5FQ3DLfc7jXpp8GxNj/P0NFL0ffaxQ4L5jbuYX+hx5KzxRI8S
feQ6OSBnbwFLfzSRQrmyR9N5NL4IfM8efRP4+iTwvaw/NoP7vUl6FPmTrCvw/cNlvtrkkWTpNvbL
Xwq42cexbcJ0++aDT0nMV+/zZ9Nl6sBQDepN7RF/UXqmxtGBc4/C6QL8dWcaL+pJeAi0h8CJNqfS
PpBisSta6Z+kvSLxbHpnsXii3uKdnNzJ+sFpEB5p+ycvqjcUgMGXOl4ljRhf44G7u6BP6pNw/OIR
dyt8nU1j+y1i9YYiMHnrIsWbT8NrmcYAeAKXPeUy4nqsTFEZ/zs3si4Ebg6dxpvVlNpIWtDIpxfq
dZT+uIyj2DwVuOIABpv5uaiRP0Q9YVdvvVj3hnI0P1Nv0YJ91fx8Z7d4KeLqBMrJnxxgn+s8tyxs
xxnevRSdCSmg44iIrbuBWXNAZ47y4PIEhbECF67cBEGwagGfV+YoO3L1kGRO5XhgHfxIkhrVbbPY
qBskgE7gLCXFgFv52jXlleYEGcKZkc/e/NCs0Yu59kODuC9ekQkwvrJnIlEbMp6t6gH8g3HNvG2P
CoRLnrTsbORmhDIOR71WBa4s+sA0/2bPlWYGXuY0Y8a3wCWUp2IAFavOA6maflrx2ONHGk54CV8m
H2u20gkegL+/1aJ4Aam3PHukvGA771/xPjfP4AwG9WPX4jujh5QSTE1hTDcimiRhZRqOcV6yh7VV
3fa3oj99cZki7ykyTeQwATi6ARTvlIn6qUY0h0bYcM8jgjT3i2YeuRoK/U/L9xHp3i1x4+NvEqsU
D7Kpnoypi1956zbnKASGZRDl01ctb8s4fg2K+K/Ij7L9iEqOh5LJt0Z1uJRGNBZYsINgxmrReK4H
IEawx60X2TKZyRhoh26Sz1pSAMkiwIkK/Kq7TKbBarHGmvD2PFReDjsV/PGkMk3kEZCGLznS3h4K
y5TreEzc7TxsRzBna4UTD+4hFPLHnZyGFd7HEeJeF+GKCggNwXjQWKdPidNiDx+zdkVDrGfqiXpZ
/Bj0QJoiSeRCrGx8HaRCZGgxVSwbDyiSQ2xUm9wosEMVabZ94xGs2uxjohm0ZiYsRP4eSrcITpGW
TcSO5ULW+OC7u2HQepeBmcMHoqj51bWQXwnazjP3XPmBmjYIgFY49KgJfJfZTvmXnxUlgua4av9z
Eoks036bJPE9OMvCQ8rCpsRl9LqokCWA/xzkL89dnjDgrOYFsgAXIcpYgVAcAG8Ju1MkTL83bEqf
rayQBzI2efymvBuaZs+Oogp2JKfp89Pu3C0PjynDmixvPgc9ANc/zwFOgbusckfUugrD91FA7rob
ZnvBzkEw87UEl9+pyiR4yPTQMt30QwoOy7EsAE1cy+Zzx4LuaiZD8Wq7k7tRfLqdqkIAe9FU8FVN
T2knf/YOqgoUl/2rz5W1Sccs39OwM3rkAzpSIaQNrQ283Ic2sp5pRI1RfAtZGL8gxQl67GsB1Pjb
WVE7b84SKfrXf3NmesibHBnD8W5CQg5qBJClgG+G0UXILKt1FjCNMwc3mK4fmvvAqRERfldQr2QB
26kai/7N5AmVIVgdJcIlXATn2SPpOxPJNgNv813IG4EQD8i+lJIgfHJjYHWzIkcSnw9sMRSGAoPQ
L9F1dNeJnQ+xBZISOSAHB4nCkLUaMhEvaufshjXQLzASg2n3J69FQSGPrHpVoVL+SsZVlDfx3jEs
hHQT0W3nx8xPQKnKBHbAztk1Y9mcpjy1+lOD2oBjJ9zj8qz52dgK5du4M8NVUgBr32zcR6vS5fBA
M+pWZmBoLi0w11NDGkOref6zwxX3uQeBeQeqOT1DN2S2DJHKEa1Eg2MuSKNhuLjqOGiuS16egFGR
75OhYitHcMQadZOIIXsKO/9SGZ4LVIjfIgb8tP2AwtcVWSwTQtCwIu89OC2iMu2NQxL5oGmJ8vzG
L/fF1yrJ4lOYebYPvBTA5g6W+mXpx4hcyxrVRaCY84tjXwyOv8qw5T11gBMm9+SPPoAvRLPyR+RT
0pAUObAFzspXz1OawhXJ/JYjjoN76v3iIBeSnYPEPbetF68nlfV7uuqthgYrLUqR51hYCCTjRwDC
r7HcYLklrR6SLV0Xo1ZlnjBb0FAFzmxBZuRjcfnuwx3Ua2qFxl+DjdhpL53oL96ngEFzOuNJFiPb
IdwtLmUh+1Ns9MXBBeTpA4qfiu0gff6Cu3jEEgzmfNH0x6BGH76meVquPF+OOzNOnKdBX71EVezu
TaFwqUn3MV2JK3i36LZNHdktqkOqK+cqv8xa0wd3KXlAkTBub1iJ2RUDOYYZ4tRlq9He4eJVPt40
FnbzqsvCnQgmXN+q8bPn1wMoyaIeGUIIreCzdBcaUo9kjRdcSxTMAXRN+C3Se2A3d8lw1JP7Mo4O
Rl18WKbdmOSyGs4l8kMk7mkRKEJ+mSGN8slIW1BQdDz6bjTua4Kq8NcuDfJj0rTdrm/r/ospInDl
lZu6joPnvo6K16GLLtzH5bODqv/XOHc8hMDM8kDKXAFCXLUAPkrGEhgQKoqe7BwOaaQnvE8ne7ud
AIBfp9UhQugdQXgk4dYJP/vAe/iAGwL/KUnsv6zJTD9HbWLumy5hWxrGFnLp0qIuHnprBPprb68c
bVYii+Nsc0StabsOEBGghlgRnmADxeXCHe/cY6V96pu6R95T6l8FA7cEyUoUJj+h3haRSImoPw1J
oRjWJ4CSf821xcjq6NhkyVemEz0pmVNUMaj/XEobtSblnbD8N86aMkHJSmQDmAMYYmHFVEkHoCiY
Sup5kkIuSLCd3ZDHxYB61NTk9N+fUigbcQsBnI3rSMlNzMWvWzeJGOPz8D7Meg50cqvosTRBkbA4
OddJWZer2Tr2fndTRJ33zVh94n7iH0oQ6GxSjQRvCa8DXzii57Ee4ibnWzvJ7rEqA/Gp+It5svwk
+ggoaGbyN81gwuA3DoqKdRupHZBWGXx2IJy22YZA7FxPGtclQdWRv2ajle2ngD8Dw7E+S92Qlpo7
2TyDNPgC4dixWM5C7atBQvcin6fw1DkBM8HfRzaKjtY+FsNyFagxOrs2op5TNZrbWViXuDdDNVyf
vRnczpj7NG+28EeAphogA9ijLvb8Jluck/pWOntHpmZ0Ji/zmOsPsnwa2dqISWibm/mkpjFp5okk
pNkhPXT+EzrPkN46RyAsShD97DVUfhcZ45OvLA90bOPDTCVIstAFhi3wnM+zTCrAn8TAmt+0ehrN
/a9pQyGdM1mQ7ci4jzisxwHEhodRE/jMO6Ni5GERka1+Kk0HzotxBuXzvCbS0kchaFr5WgBB2gZD
JbdeEhc5KSlITT1SuJU77VweR3PIelHQ3GW4zE1QXIhAYbqfigKIkXfPWNynWMmOSG9GTtTvVXye
Qc+9m5Z6nY9bUAQnFwfLB7+TOQDTO3fe4e7ThdLD51lm0SMaXoPdADeE88skrMadRDrVpdVXEJOI
x0ffO8z3C8gXAoJOEHYbJAGnIAHFnhvIxvaAt/kx6Epo6c5iMaF5lZOwtStBUksvrwhwVKsc9KB7
GlJDb7oQLDerNEgRktdvv5K7/NwXNV+Z3vDoBWICioiXPy6NzxKkaERGuF9k1FOeHJEwBhrXRTGA
Cf7RnJJiO8ZpCLAFDElLiqrDIS/wwCtzNyND1grSqYuPd/LJcNzLVKjN4oMNeL+jYO3ZmUT1QG6n
+GxXQ/boiKq5DjzcZGEXPoKHNnykXti1aouLQrZWxjDlYCkzXvAXT6fFrpL1dG7q4BLZn5ysnUZ+
qiWigF7UgigwBNr+dWnMzgVUrZkx3NJjd7YnDUBw/INAkkSYu2/GUekKXEqDR3ueDCz/t3k0w5+6
H9UAXhHTROU9CEHtbRWhRg0AVNWlxzLuHh2vLy809vKWrZG+aK6R31teFkVnMkxexqQOpNWeHNtY
V2JCeR5yooqN61UoZO0DxBBDqXCrg2SsczcBvedAXWqC2DaOicR1oDZsWQhD6i4m1EOC2W8Xdp/W
fL3oF3NnYNAkYCFDspVzJJPZ+mY6SSe8NwBxpz8RTZ+twDaenkmoJuNJRR7eNGS4PIIhnTQ40Hj+
qwS2NCby5fY5x0aFGfWAw+voeWdqmJH4p8z6RErUTTcoBcKPEuBx2kRa4nd31mVGWO6Ebf0itdur
CRDe2nLyne1Q4D/ITtL64upGH0zmpsOW0Y+r4XQnr5GTfWM2T9CyEWm0K+H5HZ1uLnc+PT+7dl2Y
HnyeO2cJ2EMwAJg420UgHz2DFA0nbTGcSEHNYkfDHPlqNRISMe9O7WQliplUU69JQf5m13eGy2Sy
WYYNvs8ZgiZAMPzjU914oRmkp2k5EgY2k5ldHIFk6z4b1OfYAthAXLTjKe5i9dmqP0lWZp8SUDtc
gqzJUAcBMcJTb1YcP9vLBCjYtfSxX3YbGX0Ba+QAzhQgp4Y5b154iTtZLXc6gLkC3hKsanqY5+XF
5ZV6ScVQP2QISq0ECJi+ZCorN2kKtj8edcbn1JrFgKGKT70bjhuyAvBXA4Yqp1qPYV+vzcCVF6WG
j1NYoLKmT1pAuKMhOTVZ1N4OSWaE2JHr8/hi9p+2Xo36y6YFhZp+FDX0BHrWv8n6YkwO3ZQ8/6fL
u49Ujoa5RdCwXy0KkD0VmzzD9nd6qQDNdAIoQXKmpulDrLXdkJyph+Jy++CBu5SUYffbjIZdWLcl
0uAhvJtGsn+bstglzJFvk0cgBx3cKp4fcudvGSYKia0MRKxGawSnfmiCE/WUHlKvwaoIjgA9nrt3
eprD6+B2toEw0ioxa3tzpyBjy8ZOHZXrvx9INnfD+VH/bX6j5yNAdQ2UyW+R3w/wJFwDr0rNc9tT
XQGYbLBnBrxOfSZphESBuTfr/3VcaE9tbQN4h6anVNMgTM2ZSxPIXwBGs9PgHTLGEcHmqGjuJCDM
PekCHxrcuOLa+gNOau+a2ZA0VhkAcMECXhbNIRk1YJWGIivCdA8IjGSVtMBIFHirrlB5Gft7k5XH
GqXH5zbobRSzOuE/1LzOPrRRiDymVKE2s5H9LtZH82VPg2yCeK1AETmf2RdFYQxijTJbY1ZkrURa
duz4IVba2t6V4v9R9mXLces8t0+kKomkptueR7eHxHZ8o8q0NVHzrKf/FyHH6vTOznfODYsEQLBt
y2oSBNbKKhS1g5MBlJ+vKPD2HhDvQr6KTPCFXmjGkoaksJHEAiRNy9mYseZOdvgGePOKsTySGcmr
/uTVRfhAgygexIkV3qUvNVRmjWmkbWU+gtpFrUImus7rFfPcaHIbtnmGjO4hBcicfvGAogswL1Qv
4I/QrrvYctaFIggAWAlgern7pGWaeCLRh32mDMxKu7ZHEBuACwO45ZSzD3s79Mo7GpE94/hjy25a
IrN7RksMcQ5EV9vtLpE5VIi0Nh4qSmpnJfqYI8uqG40jNUD8ZEcEYrtlrSXWclZcGVYlj/wVqa6k
8yQddeFH3rqoXgoH0IGUOTifDBRdneuy5ecWdFsLId0chUEm4MU+FDTELa918vInGpD9bEU9L+iD
DZ4TEEpx7/tYjtqGrg9n4JQJUmW+hiTEFdvrD7mrid18CznZzfMyBfFgD/auYTUKEAoNd3QWko+Q
DNPH7fGq2/O+WAWxqy2wPWuPejhI80Sz9Hzslwj8x4i4AtMZ2ykFZwdGTu+IAAAYPqhrBPd2DKI1
UgoJ7sbVbEc91C4hweJjLibkFX5tdRonG0RY+2xbAEzrHOv5XZKWFXD/E8CzI6aE+syhXnecg1aM
WfVOy5rrXliHzSTzP3o3dsPvczujwZEibb8Wow6QiIR72IHriDy6DVDe9M79bVxaKnAkUyTtkX3Y
8iUq7giNJLcRYi1xi0gjrehxyxUFyXoa2iaigyMofIDYi6yR0Ee2ZyabPaGUpCAYOjSWXy8m0BKF
gwI+IBBk4rTgKdKSUMO+k9yRRac3kzvCPMnGHliFNn47RRVpeyQVvZao6rZBHB65YPcp3WUiC309
KExpXTWk6At9g7oVC4j35rvoYz4ZzPLZBynqETuPd1hRty/aw1xOK1N/BC5UljwHnVluqfj1pjaW
hqSYp5FMzRp0v9reyK/KccnOtvVziySrHTlx7eKZlQq9RxX2TrbUnb0wH1ujpOoR9L8qmJOSqdwe
f08lcNRcFdXR2Lmtlpsq52Yd9ZSjNC38/VRRN9nYqj4PvL6IeSti7r8X4dv/AulymM5AgwgIO52Z
LrspwS9kYXTIEgweJ6Aj5AsOa981/snLXrypDkKf4i3i4h9EdM1Psd4PK0ANpXucHfhj0IsE8Njg
Q6zL8uL3Qf881lax0bpyWxR5vpyZaCa8ZFwIvjPTWGFprepAglHudwTmG96a2c4DcuvawFt72bo2
SBZr19kUtZPeCeI0pq4tgLYkjPZdg7QJ1OUpG1uVnIclIEZD0SPDAGSjRAUa4zV7snrze6AoSSfq
0eKldAGrRAOWoJyD+YV9oCEqaJoN0uvkOjMA7Zu1wACSRpXeF7ldbeoBtXPIDED8wteBSZEDWIkx
UeO6zCnPf//LWeYtRBUAvQHe4wIJ2HFxuXIDr1aEdhbhkhtkeRlzTp2GixkQJuebBNxiL3mioSgI
hTw8rsBo5DDA0+mZBVYk20E6cGU/TmBlKfBgjshkfWwoR4GNvnNszeohiJl/7wZIPaceK0dUZFAp
FfAw7x3VkMJE3pMALrTbIia78CTW6ewyXZLSqocYv4kifDGBcoL7ODUEbZN2KKzmwVNO7KZC6AhY
sgskqvf3wAupt3bbagvHBBzvAvjL9iVq96T01JW6r27H9cwEQhYyXXeTGU2rOvxBgBkBKs0grKyL
rU3T5rlMTTPTot7ZbQ7vZZ25/wPUwtXdf/1ZXAtw6WA/d2zXNG//oRyErzTwq/tPaR21u1Cd8O2m
RFMJkEdOXTWeNWakznlxtiflLKehcIHitpingWoXY/BuoZ36s25aIjMAbxBxHQlqH4tfzyJ7U32E
P3vhjivDDRnkyDvfhlo5/QQoSxB7B/Tgyci8S4X7z4c4bL/GMi6+NF2XrFmJbGoaBrhJ9sAK2XE/
PeidBnAsZQWczBgVsIF28Ush59lRwQB2pmaXNnJ1PBfHe9zoG4sx8N0tUbVNjG61n+61wcHWWuVh
zwpwVyJSmBqnWZ5xgVTx2q1WJKNGK0cQhzS4pDcSZICTbFrHRXL+bCdxlb9PRmwkZpI60qZ6tXdM
Vz/N8kKtkydAk5xZ6lrmFbQOcG6wDn3OHtfhiwFod9M6dfEErOHizjcQiVT4Kl9DZj+pKpBPThxX
+wSxio1uOMlbFX0nfW2iAs3whofGxHOlwGd81VRlwpbM0c0tyWKfyYuyIKJdEhXKAo/su4Wm+yAN
qptdP8bjIjYd4D8RYCdvfmKJ4X6C60Sc7uy7w50gAFBHDtoW9TwoF1c4ngS5KRIfLEGplm0mDE8F
5Flr7J9o0PiBLEj+y+0k4Xj/R2F/N7tBHuG76xkndHY9+/ndNclxNo8MAEU6YTsiu5paTSClF9St
4Gavw30dhsZpEk3qphb6iRrsE4NTV+xpkJsAd8FZkK1tJ5SnDpVRQQhaDGylY1wvKpHqmR+9G5mH
8MHRrYB/8stqNiCZaFoww1OXmqHM60MCqEZATrm7auz0txIQJqE3lG95045LXFTwe1mEya7SQBXk
oEz+4oOGaIXyB/mK25ZPxpCj0DYFgh8Ic+W2QyEEUBd06/NYZdYGtUr6OnEC+/OgsWaD0jlv0lYm
6I1qbcg3mgdjXPSZ6zIX+obmehqu7Qez61cm0GaY9JMzz5k815EQqEFVXRKOtXCWFQ6PKx4UySQj
bVHGMCSbxvG24JyOD7pyM/uaempaZ+f1jifm06wkd/XY8XcnSMUH2WC5bL4PQEJd1wiOXPSo8kDd
nBov2ZhquKZt+YWaeGDNBRfpkwHZNkiI34+2+Mor5loLMhulkGugxaSrK2Hd4EpUC6p4Rzbw7p4l
R9FEnDirLPX7g7TT9DNvtQNVwySD76yQutkDCEdPPycIo3Ac6Y4oX8pWblWNq4En7jELPOu+QirJ
our68Jvfj6/6mCMHoNH1PYruos3YNsmb2yL7XhnQzBE/9TRTG/CdhTzSELm3/SvwGp1pZoDz4CZk
eD+omWRAM/MmajYCrC5OhSTlRVJpKDjK830zJME9NTxHFrINmoOyklW65ijlAOMRuC5nE+rhbKIC
jMYdXqzwVFVBuh0AFw6Q4RF0TJNNpn8rR8n2raJHIJEsZHesLe9MoulTyMg0l0APsZGQ+cvO8+0Y
2wZR+mxnZSBFKkdL05ZW7ejH0pAGWCsQhlqA8gHVWLkSkJT0Vh6tY9Y1+1k0Wd+Op9kkJRcylY+N
Irsj0QiA8DVyWbBBsoEUwlVTWLmzHEC+vZxlSHmvjtT8SaYrWBGk0BxL3/a2qBsa8skfzZidjjZC
qLPs7/5IOxvTujfDOBpfY3wrnfI8wttvtKQBiCJHP2EnGx2SxF3TiOS8G/RJSTJdmVGvMaL4AAiu
tWf2izDYOBJUsDnOMsc+joOpRzJLKajHXC/MFjfqP025kdmoqMsWuekUy3AwjCWpySP5Gm09wqkf
CN245KyP1LgKNhwMYIYqwoeQxgQTPg9na8TXYyTARPGK7FA5xg85NtFvOP1850HQPVXcw38CykVB
gVckr8AyRwamQEjLFYDulhJJaeFgPVpIA99GYywBpe3xe+EgcTvKuvZ7r90bRmP9INMayQJXprad
i8k0lsGtKYuBABQB0jlhXC4QGwjxVjcCYJQgBYl6Obgq11qfacsbBXBLxd4q7E9kC66cBLQLai5z
X1Di7J0n0RB2d4A3HQ89CNOuViDTeYWkwa3aLKMerSAH99Msnz8XVmEgFTqTzjZlKhY3P0NSBf7S
S4GnvSlyEPkCUOqs6m0PBG5EyEiDgkeiniftSTmLZjNwYExKMp3lZPu7W1LmErAo1PtQTthL89QP
l7NonqpmjYPnH1odGbS4R0xO+NJDpb6GlJtM8YR1wr6gti3+VNlhgao2oCWQHLhGl7yv+zPu6Nwl
sguLox+pBA/q3o6JcKd0FQ0QqWjseLa+FiCZQiHiL6qgmZmHZBOFj2M18V6Y0dqPW6Z/pnklquoX
oL6Nwr3gwTdkt/RxuKxDRCdoO9MjEe3kG9pSInv6MO1/aCs0a+0q1JuF47qTzbSFqj52R+Qhdmpt
y9vcWYg2qDZ9lPOXFBADALwNi3M4Mv4yIvSK6++X0Knwt0Da4oKsnDD3t3+aRFpcwfxpkqcmMbXS
KLBvb5yuQ2r2LwLHCpmVB8vL1j1R0ZLCMxSfI2lMFN5EKpIQA9jT39qI+AMGCrx/lYWNVhg1B+pR
U8Ua/g3nMfUiZViKGho/GreZG9lbmjfJrrpkfuMyYX19uPU7jad28jJPrSqHSSBz/+GTkOs4cBDn
D1J3lcSVd1dydq/lDFRFlWfyBcnAUIQSnJwnkwnJJgWAKo591h9mUV8dtATEtsgvqL3laLP2mOXM
Q8wWKHeoBo8Au+v73bEgIel7ZSRzr/KWpDKC1FyxIWjveNJt0yAL/AUzchyyNA+lY/m4xH8KoN4E
qsiZx+wQ2fH3TpChRNsEE3vMgQqc+5a390IvOYymed38SVahFBeVGMa7HQ3naaS4kbnY/SAHAyGi
GwVNu1ljNpnWyNjJ00xtA17C8hCxqDxwhCBBcaLGU7cK7OKQYQMhF2Qwm9JwltlaHetLUuuBHr13
Jydkdevkyoq17rbLNBO5CrZ/D9zGbI84mb9oaO+kZKSIeYRvggKkCyXt7ZTC0XLUKYfGwqI9W60U
CTeBtFYDuo0coBgdkZpuHA9+ALBhX2rI2MC18gVxqwtO9sYXs2QDEgK15KGu+3ZbJrI/6EMsz0An
HdcGkPU+RbaFd0eamt9BKIovNRT0Cb17Yq3/T4Xk3R1K8pBO2ti4gUIR1PdRttF+GpIG+Npfo3Qo
rmUR2LNKM+33kduNuLhS9QyuU704ZSZQUwZ/JApxsrvUsvo8mqX2Pp9kbts8VeGQHMiWGpA8VyD4
5g9lYteTPCvSw9/jcIL9C8AX0TeD2aYrwHnuWkz/HcU0spLOBAdj+Wi3QmUaafFdj13wXWVr4JoF
0tWqVUOzz2u2MotUbuzet5HBIkaAIysV6Qszyndaa3wjD6LIGrZyE0McRgv5XCgc0iffXSpwP564
wGhYd535U6j6ZZ2Je7sqgwNTIy2MBaKi6NVZ0m+lMxRIq/N8viAN2eTMumcI5B0mBcm8tu631oj/
38xukBv64brJnlHA60bJ2SjHVWcZ8ZfBza11VpbjoQTEx0MWA7Jg1Ln/3Q+jgx2GDFWwCXCahWfs
keVaPPq+nU0W2eDf492SPZcWT4FtICMcxliN60KxH2ycFwmnZW4Iz0XL4+GssRCZvL11JCXJgUwH
+ESQU7Zndy1ECXRCkpNFG7m4sLM31qhVZyPkvbtCrBdIlEPVbHDvBByfLMfr1I5cbdu6PpDNlXB+
bVLPDd+qVlpnGpQfBuQpTcZmc2NfjOAzIW/TkqS29C+zEzDBftYN75NT5OJO2h6/s4NL0fXO2VKS
WQzwYiQpZsB+uZIpe7IbqmkSeaAG5RzibgAS4ypSk0gmePxaD6nck5JEmAgCFudMg9yvnUMcZkca
0Yp+CcQaMm+4p7EFaUp+uxp9JloN1wbvq5EpKX59xCDwOpRTJXGMlB4fMdAPWrU4db4lTZthAw7U
ONdv8ofEmAYkARoX4ER6YHDRkJq8RlGzYYyI1PyHnxDVEZcyxCFcQS/YyKgOZXtnGlZzh8hKe1eU
er1ntf3UgKTFWJCWGqPM03UskEZPdvgC/qU2dBfvu8AMtrOvoK4QoXQcuQbXkHOMp3LI2o3KleED
BY5QrSZAK6qepLGRoxS8MiUw5xR01gRylSnoq6lLUmosmV5bXjky9BZgGqLazsa0APluG5QQIINL
AgmPv9EuDkcqIOGUU9SLJDdbQdoUkqzE+/rDlMTzjjADMHK2StwFlz+DMTKw4eyzWj/ZEjAxMn/P
UaBsBfARmidUigBXkPXmws3LZuPwJEa1BhRANli3RQ4QuaEqUGk66kdK6Cz0ND1klv1Koynxk7vs
S4b8KBxDRFGizBM5hJ/kkvpMCcIseDHk4JwNy+s+eRUQncxKDru0iHc5TpwXUSBHUo+SewZURGDH
gEwXRNGx2JhJZzxWkWM84m6Cg2vogSQDCA62gAQZlzQslIEUxhfWyvBEImak1YklwYsdjBy8J6IR
y5aNzZa0KD4w1nwEnU/iaMGWA/ZnSqd0VVrknBs5JVrWOl6dWmrublMnKWFy9jDPIwU1kwehywcj
9M1d6oZfuYP73xjIm492lwwrIwdcIA1DJSvNYdklcX7fJ/3w2LSg/QIGCV+QkmRJAc70Osr6PZCv
NCAR9MFCNhKEBarpwua9Z1Z9JnFY/jWebaIP63lKY4BiavJzo55tZg+O6eSHsY/YerAB0+9kHnLk
B71e+og/B8ugQG3c1bgqq2TbyK5GBbXSz+OsG8oHoUh4Zh+ARCgfKl7EGx3JzGtNAtG9scbPQBJF
sKB1RqBSifQtHJNH8IXWT4k0ypNIFECUkuNj/aOB4/7BT93ornRRZkPy2kLMUyJsdAEKunaxiwYJ
iKiafBvwd0D6vtuddWmB/4r5X0XQpae/70EMBP5vrp0YLpxApuA6YOrltriFUjcsVfRsyeaxLyvE
c21bO+Sq6ZnwQMpC4wY1O8ja3STuoB1IJFCzly5ux9OcSTf1BzMGwuzHNOrJ1sHcSU9LNYboZ/83
UyZvtCjNvh2Thub8e3Xy3hXg1rH6eqMBHH3je6W/0JzGALQkwAjfu0ma+2eSUtO4mbZxhXgOS4ZQ
ogCc1NEA5Jx/pm5tZZgZJJG7HZPojqbIvPHLh2l2jvuQwWo3UyZAW+ydhPfHOklwrfprRIkDOMm/
mU2YXFo7Mdaoos123C+H174pD3mZ6U/Ad8kubYB/ApKTWflhNmjVgSGx+gnboWszzuIlqIkQo6C3
aCyQOO0W+Umol22kssIC1WgdkJOVXCuMaseQmokKazz5WRwkBw421kVNd7s0Btitv5j+UeYxmdN/
hgFGsWkODUlBMtz9+wv6X5p9ky8akqJIQEM+dD8ZG1owhsrgKSyb7AHsZIuWWyiWD7paX5mAztoQ
P3OstEbSITcohDZSWprr2wj7xgUIBFnhP3Eeh7uhrzvwJWDoMebjmqw6ZrWFL3Ul6oeg2dkdy5ek
JJndhneJybUziZCMbe7w7QU4fXLZiWWPZGkjMdJlbqf9C3IC2NpvUNHl50b/YssWMTQZNXfCqspH
PDzrbPT3HBfgr6jEkRsW9enBLcPyAZhHI/6qeCT+3yykbwW7odL0U4rbvxj0nK8RQMPWLG+Rix85
1QkZ/uUadXHtS5jpD0Khfjoym0xDowrWaS+vTfHOnkxzhfqpTBugXQ68eUEinrGxrLILlmE6CPA+
/T4O+gw1a0F+0LA5WwJelz2wwbe2PrNHVFQ7Meonk2QFTOf4CyJk59yyxc8WGJcFa4o3NgixzM0s
vI807u6aymx2RqgAZnynXVaoTv0qHWdTlnWys5A0vfJLJCMHzAxAo5Aa+d6SyY5kpkr6px5XPRrq
VCJAQmqs1v/GgWm9IRMSgUQSsDImICLB7YyKAABF7YlgjYAUek//JaPHfx6TmgxJBiC5eF/7jnMO
7Qan3nVr6kBp6jz1CNTy4sQFfwK+8p6p/2k/sotdpuUj7szc/hW3W0hH78IrM6HMPPBVXZkBch15
MkO49vHFuRt0oCCE3LY/2yIzdxbD2XzUM+dzCGxJ/Er6foUSc+dzrUlji72htyoGw/ms16BfaPKs
WtNcPY71jVm11prmpn6JfGAwYGxIm2TYhlRFAgZuNde0sLV1kTG2JS1KSazV0AG2k4YlSONWlo7E
COm2+ZrnYG6soxrxfxGq2zR1FcAM/Vc3B30Tqs3UjUCmGatKetqOzMlwmnM7ncaRKvGIkN6NGDzg
g4kpVxKvrWpCztMNAn/BRHBLCl4hu/1qTEIkiFcLYmMhTA6edpuWmcaFRqAXb7YFsNSXcd8DD01p
6w9tr7QGeN+vOFyysN0UPchG5vlcWSAggvfSh3fJHf+pirvr+b+vT4wwoQjNTY4iFifTt0igaV6C
NsVtMgrfEUQf65dCnk3fq56TYhwuSa99JWktgDnBIkusaIgysgiIQpG1n+aE42PfNt79mFbWJwF4
VPIcu/YyqP0qi/cJaI4KRTGR5uV7k1URwsE2SERmBc6BIKSgsdbWQKEh855l75aJHcSn2ZyGZDLL
/MIER4/ElmgoxRcqVUgYQLSjxEu3NHSc5jFrFDqX2Zn3yorKHlyAY15ZBVY1WQ2BY96Dv2HyRVZO
hMBA6LrD64fVh69elVDQimRFw39b0eTUCS790G0tlVc6P2jEp/wnWZsgLYyXMShGPp5Kekin55WE
FT26s95x7WblNfhuIbeTZSi5RPJtbC06ZMo+IZXxEQmW/JwF+viEMlYc/4LEWpGyHm3zvk3HVdCg
KAsFTI0OEEN8D5O2C5ByguOWv+wCdSvJ4wLJDRLs88qVCezj1Yik1i0ZF7FpnhKr+zK5UstWeSzO
ppX+97KTUlk0iCZeLW2nDkijBk2bfghaQS3fZsA6NvO4OdDUP32GNh+/kL2t/H78+E6Xh3eZz/aN
ShTuK7s5Uq9Sw7/LugCV9thgos5OTfv/mvunNfIK/wd5nKTrm8UtymemKYXTIwNIq1EoZUfYNtl1
eI84WfCIIMBTIhzrddRTHfHiMd/2mQPciCKNcbR1OTiz8QrVcTh9pAaJcfGSiTDa1WGEW8qqCA4c
CNTnXIzBYxmAJUto4aZUIxIhCoQzYewJAOHCiQxbDXUnebhy/V0aWYCRM9tiC25H+3ve1j+zwKpf
h6TKELd1hifNxedIZVpceG2CAxjZ38fOQL1RPyLVucYF7p1j4YujkXXyWJk4MzdJaT9HvQ7YeMOP
vo29eyoB9u4v/td6mZeNT2ESxus6LMDmazaACFX3YV414rVHXUC6fwdQnNy4lp0fqSE59Xga/LKb
1dSzP6wnXxUP+3WO4ngGys6lkQXy3mKBuQO1trFD0kl+36ScLZsiq95AQbbHt537MyvGU1GK/gu4
9LRlAArvC37CeK+PHch99cDfll26wY2Se6HGUFnNramxNSgSbeybflOMcfgGhCobHPC/5GXneaff
fXgqCBm4db7q0qA/S5SyngfVcyRYjfJG/MAVjuhWJCOTwDXGrS7tH7LzInAAfUyrQA9+MCuVEYyp
yoJ0TVvAbPbuItmHHNNaszzsB1R8zd7VJyGT1DaQB//xeWhGSmvPHj6mxV4JYBccewck2WEh9THc
ocvNw4eDyV+sO+myxJZi6TugktEt8ZLXQLjTI9O7t9suv/hI3KURyfHUevfM7DauAXYKABLZ2gIn
lhDJJoztyY4aC++1JdeB1V9XKWxA7VlscGCwl7NN2A3jvh+1CMAuWI0UrEddh+u5m2lE/pmdLoyo
ry+0OH2MQgYvZjT6x8nMqYad0MFkEHfgvVq0tifvUvFooDYHz4h/3Wh9um8ckFLeyJ0YNRF5xLG/
UhNSs9FRwmuD1jJrXRSsf3ghp0g3sDalH1qLWQEkqW5bJ544jwbS98ZURHdSF905yGJtGdUx/6aL
H64ovbfSMrK1XXrJERXt7N6JI7YYOoN9Qy7ZKapa81n2PNl6AO/ZNVmafdJ5+yVQHjKtBLRoL3Gs
6qNuj+JPIDjXrXwFhPM2H4p/cCh55IDwuA8L1AlELcjmx4qNG18NSdb3xrCVIwIhbW+KezLWjKI9
F1G8pRE3kVFmdBy4iLL1DsjNf28Gl5upyvD3DqQRH2oasnLwt+Eg7m+mIRPtP7yMIUo/UTKDVa66
k7NUF0BC/X0qaXqaRN2k9x8i5HdtyE7n2U9nlP3a94b2gPz59mCrBlRsOBpQFzjv6JI+oi5Z0Zj0
1JunTzazera+0kw+r1aaV6aZtwvN7qhn8fEnCBotz36QobDWc3XaVNDW1VIszIwNkyZVpW5XVW2x
cP3zbDOVupEwMHIUt/23fl6IeuSDf6wza40RcIICSN/LokY2cD7g6WOiDPYyM6Itj/TkGQScQDKK
ku9/tRi0UU4WQ15+FvgK2hWxi6rWoWrfDNt9ZE7bPkV+7R1dALWucGfZvvGxeq6E7jz6BY7atlma
S5LnsXwbqqh4BJ2Zc6osrV+Sn9GqfmSmzR9iD5jMKVgpJ7mRmYB0TVL5MBjjF+TeJwtAzZUHauyP
3p9kdioaPD/KJo7z7/8jEmhY/woECsthArVjgCnFJ7uhE42QFu96Q+M+YDdQn8CtHp1BhhGdqQeE
lfdeguQlCerEHcn/04xl3+VQAm9JuZA6r8A1nrAIwKVwlMmyOtQF7hvUaJbfeDNQBbjNKuOfyQys
cd2CTOZphhXpqzQFMNyNYh5Sz1BPbxKM+vrqs4B9JV0iWyNfOT3Ltxy1n6sJCzvzzXXUqy90VveP
EgRzhWEeqTF8rdsnWr42QEMwiaRZpih3ViZxYiaolP9QZaFfH0NjxUE1j8hu7g9HWacdnhTVpSbI
mmCbGtqnsc3fRSQvPLENTCM8lNiXAKGCm8W51sAnLpANRyNqeg3lAqscuzoUq5U/8S3fbCUIoc6k
rRodiGk05mDCANsnmG4mh30Wl9soQoW4N+TfhzrJL61Mspcdt/38JcbX3SXy2PeuG7MXUaf+Htzg
A1hZoCw4QzVTCxJ5Gpb8fxQXCftfz6KtIxhtCdO2UBGh3xQXZYU1+gPSZx+cyJbjc1s72sFiKMQh
FshSw7YCx7BsO8v8xAX3BMgj3zUTXeQIMsq4cdi5ypiBwDpwoxHs7Bam8MZLryfy8icFCOnLXVSW
OQ5NiPz6LqLF1NCwo+ivqTQ3aubjBA/kvNdZDu43HzVxebDvcItz16gmx1UKSgh6fUtD4DGXm7//
M5u3xVlMt7nJDFSs2q4wdffmf9nMOyvsxCgeLN99iPFMnEuAbR6tssEll6pUlup1TU1j4PcGBBK5
LGMerkG2ajx3dgOyB1/76WE34hi+AGs0cKkCkQdPWuU5G9bq1qE1w/5sJ0DecgTqPq/y2Kb8M0pF
ExwgfQvKT5vT1SiZzbaDehemfHdrNwrmI7+am8uAZz3S15AD4PlRenSCHO+OXAMXMJPRc9qEP8Na
eD+1/HMQiepHDdB2gOrFA+hS8nHjRDhc/P0XiwPB7ZNpcNtw1aPpggjTsW6Kp2QQpn2JJJgHq3hu
oyi+w/agOIQB0PrDHCHfuBy8hV3mzjdU2AMIG79E6XvPVZE3L06PmJ+tx8hYRtbBIu495yRCHXFu
LwXcfGzKN5JRc2UzdQv9S2OOTx4KL3C/Bm5w1BjjOKEZzyjTCHaZZVVbXCQ5L02bIDVc0YOjonqJ
bYl3SgHWfHFAX7JIE/4PiIKybRwPGVtGpj0cHH8cDjwrBux+ctbuLDUmITU4uDpg0K1xS8HT9ymA
iCsSZPPBsEm8Em9L5ciuUAu/dDtfrvH48YXTNNUxLeu7glvaxUAdItK/ax7i/JC2a2TYesm6TAxc
kXnW2UYcFkhbEllKbpftkBRZLSaTbihAluijkIT8kI1ReLu01kYsX3NgU6B+9ax7bbvOoyFcGg43
ztSQYrLJAJe3EIVXbWb1bEO9svDxyZ3seCOnodvXyaHsrD35JBE1sgyQ2ahbvr7Oi15D0RwWv7Eh
GTY14wKlN4CgViZl2xn7uot/OLYuwHxTmyiWKP0jH0Hbjkv87FPge9ki6qPmJ0Bh7DBpfgAsli9M
LSiPGRD6NbkcdaQv4jpR7xeAh0TNdtY5YH73eAtuIuSueEVenxX44hq1v9nSzcf67MdcT7YufhM7
oHN+9rq6ZgdtaPkpMA7TaIyzH2EYfCncMEYlD+tw7RkNlyoHtKnX9uFDqIMNzOWajlLOKkYcy8w/
gWexXUowyzwLqwFhWOmOZ81src2gefW2SRk/ldwYdj2udY8gAbb2wu7dfS6z5BhZkTpkyJ8+a5sF
CF6yw9zgfh/o0kHS68jd+KXB4x9lu3lMPRSw4AKeujTpRj3LBCDCsZlS3lLhRXIxq24dXZleda9m
Td3babPDq08+dWfV1eedP+rVKlfdiH5emnq14JXBVZd8zavE5Ri+/6pm4dXSVzOvfqw/fqDZM8Bu
nf3fX6+GfVubynAbwPCVb6DB+/U2JQ5fikkTIjP5QQIqetFUTW0h1TWNDqYuPudxpF8mGV7NwbYv
MqBQhoCWX9dBrK/syDJWqRF2eydGcTbKXIQcliaAoO9B/2tdQhy5Us/A/0uLfxJN65HyoZTUZBoP
77nXAUm0BaDAh5x7eNPICCcOko1BWKDOSUcQMBnCYjcblnnCTx7nWy9Ra1go8V1kMQOEDUJ4eFTT
Z98P0cuc7Bmg7NEyAYL5cxC4SIex++oZEZcfLi9XBPA93US1Sb4y8d5DOoxbPpCiVzLQRGprjbIW
kAyUrwQrwSpFt1VdGbzPIXMCA59lN35QTKmtyQ7/guaytZJibaVJfy4yZKc3tleskOzVna+arOun
IZngUq5YCTWDTGju2CGlb1HXxrsH146t7soPTeyU76uJrY6wVKmce5XmLzXXSKpwWyC4CEATIJPg
dsdbdDwDRhpygC8aYoRoencnkAlEcmpIHuQZdtmlvpdMc8TC8dLwZBjuz8AQKHjS8mgnYqYDbrPU
7zJEw++cLORHLxo3N3IaegI/IoDk2xVNoKZWU6nnMwPbO9076h2KS0HfE6LkNvAAgBwMGrhIM3xz
Ipn3/yi7ku5IcS77X3rdnAMIhFj0hpgH2+EpPWw4TruSSULMCP36viiyMlyu+rK6Nxz09EREOiMI
9N4dojIoMZwPAtZbevb4sK7OUXP6aQpdPJhrZwAfmuCYu1MkR1A4LWDs79oaxixQeFR7YKmdu4EN
QIFOkAVuCy0WTQdvhTaEUsN5THm96LxkOJm1o0LTsIbXQlTXBcBJ3G3+BdMa/G0T6boQCLYJnpAY
dZn/5cETfQAIzJTCP/nTpCDgPMCt6WisaMO4a5cuoODolEOORTauDxfgMkcZCVIsJjZ4yboE/hlU
FDJhca6GnQNYys54mRpP1Y4QAo1C9W48T03cnIGpD3VLO05hX6gpQScQLjaQW4fujwMx0XWdj98B
7P9Tyues8GO0gdiskmDOzOGs+nMZX3JK1LyhYIynh8zKT3q2Kcws69rN6uLkzKMEIzPn+h15tGh6
42Z2fp6bR63n+RsW5HphFTTEPcoa4aneAJIpmnzVUE89lGXgRrgDdm/Sr4+6R6cUwtjwjcqGHxBY
eSIlHHliG5gllED6O8uJi7VWlXV0sibf/v5m7H0lpLuuSxmjNJx3YHYQfPm/hMAOCIldPNyWtAeM
I0pVDO7K4KxilvfwAOHBTiRhA0/TsrnhFdFLxxf8W+hbPArDtvpwWL8YYCeURARqzlJl01sqJY3c
RtH7xEGf2Zns70EAeyyb5eCDhCGBkm3e47YzjfSIr09bL4syxacikXuPygpPzYGgx3MSPB4G6Iei
72iN4ZvMvBUvuHxJeoJtft7F+9C12hMwVHgWsdAbrwo1LM8kkGaWk0D/RR3rdP2JF0KCb7//KxL3
7z9pXuARbGehD2mDyPllLxsmKtFN42W3bQ7ptLaG4nAfqLtYCjAC/KS7CcdeHVqu3yfavfvUIz8g
OS6hmyHy944l+VMVo+Qee21xM9Z2uKXCjreKtfmNzSq1pLAqfhqxFH/uMApoTbaxzd4t3+1fnDSE
VkaXhru6CdznIVz3VPYvfJTpLhzqfmWyCq4eu9HlKHS4cAd2sUEWiqrrxEvRw5e2BiEnq5ZlWJUP
At6y11XV37ZjKB5IrsRDzexVp6zk1owotzkavKTf9XNGiFvyJkBHZ2kWWFrCgUi2t+ZiZkHgz9wA
iIfB2Af37RmjbPuyuRZg9UFWgpwxxAZT7KRVuRwls8/4ZJNrJixIqM0LWLaZJtzuqO8Xt3gyKG4L
bi8Vfv1h9MdUsqiL4pRz0BfMJO/74lYkMGaxXfRmUJ5FihXmceSCzbnJ52mTQ4MBXNc4LNak1VOC
LoUGmCJms3EGcszLuQxKSSwk/eJ8HYZayzZOJQTj5hzzgpPdxHsI8Dyf302qu+qqFQ1YsL06/VTT
Lwq29aoaMIdG4kmkdyF07/jxdTWPTOhy+KfYee2vZeApxgfKeHwgmW2vJbWCKOdu+JjJYeFVFWQE
FSM7GwJgy24K1HM2AcwrIeNwZdKqFFJVczwVNtnBQwUfCaH2F+ivAQafMb5egI2la41vZhb6zh1d
B3FWQHqhepKZ+4FqD7ktewE6gCf7haFDz3EC5P0/xUWX/GM8DmAr4gwNXFPEn6K/Nslg4JIUN2eB
X8iAgXw5VDMtB09k0VQ04VanTIKWM4+Nnq8lgLH1YM11jgVpKtEub7IleNcfcEWznsuRHGH4Kf+w
LH0N5fHxWeQc+tF+BxB8y1IU9/xuXWa1/ZAot4igqY1Cseu+9tkYPIa8l1ETD+H7yLKlatPZ4qpN
YVqXhW9JiL2cFlPxwNGEXDWxdK86u4UK8BCrbRiy7CYHCWXJUHHaiaB5FiUIDHCGp4d8ltY0ZybG
EglG+WgTbBb/nKDCrdCJmpecT02mGX+6zlTDAWqiFe6yvxKbGkQMYFgXuSlmpnNds2ljlDjNqTl0
JZwpC0lBg7abMl22tvcEAeNunWnt71XP/H1Wc7o3w0LCORD10T/HueVgPMxJ58xfa1IzY4KXaTPs
/A7tt/aldcpw68xFyFj770UjyhtTg/zIeCyeMrTKbsIQ6jVzhjuSFD5YrVqaIiYp2LTE/tk6VzgZ
1kOiSvxcP1GvRDNPVTexLNAbv/IozL4GlB0z2PUkEF0wB8/2HWwW6+TnuJjpe2UlETTz1ZfMy8ov
05cJcwkzvFxWy3ha/P6XCIW/r7UrwoAinp/OoNtju1+rgiFU7IF6y4fbNEtqVDpqCskjzuvvUN9Z
1rOjkSLlQyeC8EnXxbTMtW/BsdPd4AcsgYYEDh6rXyXEt3YBd3+GTNxvQfFr3bFcfpngfZXs0Sy6
+xJncIO6gd/XUoXwbjHX6DJ7RVJ3C+ArtnkSxLUYKkPPMKbv1yOwzxszLAL1FDptePJI3t+VgX2d
hk39PKRAC2ou9MoM67TpIoZd77XbJ8Mjbp0LE29hebWf+gKynZNfP9cKAhFFVdGDmfXzRYVH26eu
T3voG6ebIccHuFxmTN3mWZ5vlDvBNQjaGvYhF8N1DknIkwjzn4ceTnsRdfpxW1PJw0g4Y7iDrvN3
k3KOpYH3ypoqg5LRnFLAO3ULZl0X8flalwtyv78KallsHWY/ZAMFPDu17jLqNVddUXGgXnnwYmXo
2FYBxFbQ455ui9x/I27KXhKwCJcBqIv7UeN2xCCxU2sdvEDNzV+zuFsDdjouLsXzLoHalamYJxxl
PeroYWOGlwmTbGYHIEA2ZuLLBVAaFZHIM7SfUUTeZa6+7mZaMP7GzrGf9VTM8Hw2VBSsNFuuLjEz
0c555swcFFdq68JKqF0VUL2+G3Nd3+FpT+7iud7P+gmqt6ofh0VjC3dzHvtiWLAS9owmG2SXYSvF
CdKUMNsDHwea0AEBlrRLy4OTNP72PBw6Tx4bVA4gMD0nmbE5C2OOgiarYQ8X1LP+9Dx9zkydXm/r
KtVRSBxrFad8fFZ+sDHA3kI7LjaCQ3pb1/mw17ndREMItR48XOB/MLeCa3gxOOjUoEwAr6bsO1N8
k3JQ4IB3ajYtQLTbUJX8m2z00SToIRFQQYBx8WVlZif5PciW2H8m2AQNJP3htO1zOfD4OeZDA9FP
n9w1AXQxAVYcrkjHmp3NEr5DP9G78oQmqw7iMPdDAElNf6zrlwz1iHrApoOED6N2p41Mc7YDOWHp
97p8bhIAXXXVTBvQeNvnApAln9n924Aa5tKWjjjYaeMA/ow+ayP6NyU1iWwQRVDzSIYFfn/xnDaj
tbu8St0l81R+HTbQgQaPap8NPCwPqKd3DcoBZi5r68Rddp46BQwUJj+FBgq89KwQ6IVMAL9i3Wg4
fr8NcMZcjMTtr1sX6v+tAMsGlW/3LbCmUxm71gMHc3k3aFmufSu0X4P8aPmt+5YzQD/jblGCHgB5
LHyvzn4SwZAnq8blbZRCo6Y/mRk+wP36lcZNfijSFvlDWdIt0Q5qz/j5XYzYeYxwottg76rnhm3Q
7qcus9oPO4WkqwWZ5EXvFB1kYXpO7808NmJI7ak4tVokkQAiiqoMgLHc9x/sUn9UnHFY23H6AMC/
WlQJK3bnSSC8VkCXhiu4HdEHhzCxK9tmXIRzsp9Z8korB790GAVeU9xR6FyYlSYEXOjvX4mFuNub
a9n/6ZXM1TJI7v6nVzoncECFf/2b4Dj24YOPygm1124FE11vPligKJzPYujCQsN3HpvDeXxJ0uDo
fkqX06Kf2uxTxKz6lAX12sVZyi5v/AcKLsVKzj7T2NqAXVgk37o6SPZ/jfOMWI8KT2z/FG8hirsn
VVqunCZ5x0fUilJawxKFxbhqbD3LDvu8sM3UMZ/jkCyFFXabvUAkbPqneDoN6q4F0vuc32P74gAs
BVi9nXrJQuCZPMpsEEt6uCFDdcpN+NrxHNSDzNgZ+/7YjyV+3MxpYix4OsVB6pbV2sRIWfCf01xT
XMRvMkilZ5/XnSdMujk0JG5WNVy2IG8AUx8TO+cYj57zKwqdvsFKvtic34vJbFCDxYuBJbop2/ju
DBHGL1ObgG/cGECxiZkDn+HHl+GnGM82yWi1OwFXIIiQvrYyb7BXC9tnBp8ujU0i6LC1d407n4xM
3OsEWTG3zrfCbrrnsAmwo0a1rOva4QQE3hs65d2zdIG3jB0vXptF9aCfuZoozJnd6s6Z6E3Vtxl4
f125ljnXB3Ng+ThtR3wlzCitAeEqegHWloIrOOhEFQImCsktjNlIfi40wbIOIYQ2WMXyvMgEGWlh
uGCuh1/xauOjETaNUcn4q6Od6sZvRwdtQ5h2QbOCJKsB8scLbpcCTqaYvhywhQuxV2sr+Dy1XrJK
5OAs864aoO3R+slqRINyISFUvIxnPFIB9samZuWRAZ/qrUKYD+8JLIG8lZkGCR20ZutrdOBV8mAS
zAKmApR7hO5WcRf6Gztoh1s78H7ApkK9cp40C3uyuisjftKXjVyOQMQuacqam0kFr7XfW9+A3M/2
rIWXixl2kIVYAWYIDiQcPL/1BHoWsfQgMTEn+5rfDGEpbiedhY/wZvbnJHPBMvFfzchc0LdLujBD
F7i+8wXN0KqgKgjT9Mhc1ITmi0owZW+VGsLH0rs2r/zXdzmGeGozF/3yLs0Qvrj5p3dpExBIQXc4
X9BDB7Sukqe/vsss1fGiyMQA+y5sz/Oyex8Lrtdmx272+CZuzv4lpuqvSy/rcc+FgZPvo2MQygli
JmC09U4NhkOvQMidEu/Aa4XG/q9Zi4+zG6XIreXCK4fqZQyot6vbOFjWRVO/5H31AzBY/Bpn03TK
K3TgoTb9UvU8XOLBkOzMcItb48+lQ5xjfzovxXbgh99zdYIu2riDBnG1xR/A2V8OGlyjfVUPPl2Z
IL6SMG4wp2lnywZOXX/mOw6gwXGHsqg9ZATKHe0itCDoCOtjIEzLSKL0e2Cz51DR4mtwxN0fJgHQ
8U/WCQcNtZ7CcqPKoLnxQFXaQoUWn4kUDtYR0HntTVWLejtyiK2ks6aE0hwzUvndFiy54mfQrDbZ
OcjquBnn0TnRXEKNgYamRQo33xHFrapwb3lZ1U9jP4L9AjRKRh26ym2P72A+9Cmea6CsAdvkOzrH
Nfaw2PROr3yOm/yeZvUeEFgWGRncDryozLXIzgjlXpRxJ9zugL6b9W1+pRihXFLAcYHwDk8OEdi6
sCBYQlHd2eSspUuWO2yJZ6Hu1KWkO0H+oL2a9RrjMHND4BYxwTo4gKB5b285aaFVmTm8WQYt3FUz
VR07IQV+oebToeoglETRozMxbyoxXePPuvyUmcbTEb1pvTXTUlOwEufFX7MHxvsFCsHlMikBPYnM
/KdTs8gsdyTQDpP73bM6HzjzaVp4euq3ZqiDqUJ72bcjMywlRQeCvdLA7+6+5ONp2r+3h+BnPnrQ
2QIkvxrdKU37ZMfDSd8khWdBKju9kSTUNyZkDswDuYaB9xldYiZFuxRgXqjDLc3EZRnujnGEj224
vsTEfFFVOo89tHL3lyt1Sto3LvRUYB2fXF8u1GSUHTOUxi8hc5YEhMMCnnxcLm3iPkVdUztNtzBD
nQHhD6c53I4n5U/nq5gZ84JkmCGLnddvTcxcy7zDasp2AdR/j5fLM1tY1yl2X7/+LCaTU6hmZd70
6S9lLm3B7GmDTqSGQgy0GuwmCfe54AAlg1j4RrWzG8YMbqKQMlv0baI/ssrKImIBAuME8M4OAPw9
pQxExLG1oLqI3sOxdbt6nbpolkg21gtZZ/rF7sld3U5jgj5uBOZvBhEiChhNXtFnKBNMQEk4/u2Q
S3dNxwAW0NUA2zJVdRsLcNSTaopsWWKr5VSe2ogB5kqeO+ZOZE5bJTY05PLwKVbMORPU0e2q9A4m
rZklyEwcZe9qbcMoBLtKvQgZpLDRQJoiUbXWi8P911h1zrvO270MJp1EKESg/lR7cBNPfnTAckBM
aUj3MQTq3+OhfA2xcXvtIPMI9lvqXjfQHLBncY/AKiugKbM+6ow0hwkWptzu2NdWoet9UENDxJ8P
vbT9f+sNOl/LTx4Y5p7n4GvkuuRvjRDqp4n2gqK7ZbX1aBT/jaJ/Oyv8mzOeJTn0rycf7YSZ5gOp
l8Ml759il7WhVzSHWIC2Jj8aAFwfFWviq1+jYR5ZhfioUdQ7z80j0bQTDGI7vOzclHSBtl+i/0/W
55ZlafdHoNPftXF3gAbFVvYOufHgoLLoHGGvKEzm2DGZ6mDVzm/+E8zzAvA8BzMnsaFYXlmrPKY9
fHGs4iodA/9We/IDFhzOLVyAiwhPO9VxQo1l1ZExfRxc/Px0LX5i09e+sOw/KtFXUV5DSsn2mmzd
5m58SIRg/1IspH9r/nlzvwpus77jhw5lX7pW0CXKcqsdqtsW8gEhnuJK275vB+c1zbV4z5n9ovvR
efDx79iM5ZBvHZGOD79LwN4hv55sUh/LEUwmwMB6fDHxw2pcqc3PJfE60IkL1q0vsRroqF1V9ydB
wYorhYToS5aTxxKq5JGAmjWI9a57Hl5moSdHI2CN5nJcd7Kso/Ks/C5DP/aOMTfeidSvIF+BoZmI
PU2X6IGS1SVmjfI76er6YEJx1yRgSCzQIkAhPCx9dK9VRqEsibPY1gj2v8aX6abt7tIyBZMQBkeH
3xd0PfI3MKIPFCKlkF73ghDm7l/+k9LOy3NH18OpsFGldWfdpqoHvi2WNdRWe7tgQF1l27Qj+CLV
PRwLL9Mx1ykBzqB1jihdLGE0C+n7thqXKreH+3Sk/G5yXlCzGu77uBzuO/wlF35TDFszdBzlH9w2
hLrYPEvhBnIPoWkID6fhlVlVyIqt89b+hkZTHpmQLIW4c/1nMzCvM7Xq81VT/LQuuQMVopTjgyK7
ru6iFhurI1CozdGc5fNMKIq73C/ijRmd88wSMzZ5wVi9ynRocJe1pnXFIc1ZoXLz4hIPCGjePqGb
2O9bYU/oezHnJbGmd99p+C2p0/pm0ihOeGPvvORqJIsG3i8H6HLwx4KUW3Mdc1kbfKxNPDwG5X50
C0uvcw03jin3yqNloRfW8GHXQu/OuTIxcyixwcMvwSz8MSef15kZs7iUxGqjeXVZhD2MkufLVnkZ
bHUAQ+eJK5jZolY4ya6PUF6zTlbT+weZ4H/RTDDxPdGgsrlZm65J6ZNd6OXk/h8Wtg7xD/7Uofpf
kfE1HN/DLIz8WmfXhqdWz7YcAO+F2zEAuerCXTMTUK6GLi3Ht/XLxF8vYiZp2MdfL9IQvzhIVrwS
bNQUKOtPvQZbEQ/TKGjND8dzfJjj4xxnf4lf8oGz/ZTvjp79VGk0eayAWys+hOfrXPLN9anwUrxt
gb6671dimXjlBveECYJ5uCuujbAS+zWTeuO0M6JJRTdA6rknKKUnRy9l1VOr0mmtOHF3ZVqldyIh
bZQpX7z/yggD0HZNRoxCzl3pwJ7EZEBH8Iiq4m+uIUm+TBQ/5nEY7MwtEty19sacCVV+A1sr2I2O
NaSrecjnNDWOkE76lfIpZm6qv5ZJi0Nlj2EnvorxHAU/Hd9Pi+XZRROW0NUyB8lslRiXTW7V4qb2
7ozCkjHV7DMlTvGcls5pvFP+FWT3ElwxDydAd7vpepJhZ93XJU220LwIsbvSlbVnfz14LLgC6rfd
XOJeCVQrhBITaNFAV2JPaw6J23afNlDUiIwEs8Hjx7OOCzVyzyZoxuaMyatxGugVTN5i4hTXjfbJ
dY5nPSjZhYm3DNymWJqgOQDDjBk4bflDU1wnOVTwTBy9a4jizQs4GbZDn+HVf7XhzZ7cmYiPxihw
Fk10Pjdh4VsCwIUxWP1+Dz9VEO5tBoiZpA6fGZdT0y81sSla11ntQwoX49oaYOXrxlYEahFEy2EJ
AjGQQUWaWWzlFhImfGZspoZpaq7MGe6F/YGFapGZWTMBVf6fs2YIPuhdQ2NA6wvAJbP5iz8fSjLM
jO54tBfgA8ZLEyRUZtdDFeKQRyMeE3H/93mU5Xj0WgAoDJ1ZVM+MU5ajvRIqBLLbmKEN1NrBxVcw
SuEudReTqzjmXQOxQIipXA4oztfLMvaLRWL9mu54B8GVWmO3aTLN+HymvfkapXiwhqTZhBAS3U8A
rzgSNfYA5k4JOdpT5+J5IwNI0pyimCeXsnb0woULPCill/lGEvdYg3MUVfFgrz7NA9T953rJs7sg
ncrtp2mz8NMYXchohEr/gfuGtTq/BCRW3PObMa8Il8d+n4Qeuq6/Ln1+lwMkuTfBSF++rDDDyvxD
0NBMVm7ZJIupBdKPEOpGsFBwbsyB2H18lTde1KnKPYdMvAjcZFcL7HUuE82cQrtWrrSEbASztUeB
x0MwKEOwQqYBsO35ymCL1tHvn16Cv3F8KLNDQjzfpdSzna98M8Vp4bZAEp0gaATmMsx7bwgAX9vR
ZyM2khSma6UOl4XX5t9ECHAHB2vijwRWpSCx/ZiG/glbjeTZdRK+HHvcAROSFgteoDXkTR2/ymeV
YUVgkdCG32zFuuteBfhSzmF/9HJQRCe5NkOzKPvjpxpyu6vnDcQU1Icu48GpmbcMv0ZmLh2g3D7P
SeakazxUgeGFTsWNOYSt+4LHgmGXEUn3cSfUAeVm+CxAmgc9mx7uJxRKqoXT5R9S/gGuY/XdUV4I
n5xqus50OIEVTKYV8LfWEz7PxyFk+YeVNAA9WvShJ9PDRNNS3YK0O+58Z4KQcQaoXcyEAy6Xto9h
GdrHL0Pob+p/QQi6XzcJHg0Y9gaMUOBtPNcInL6/3YFs3P7Pfzn/HTsKH3E8VzwoiFvAEMA5puMI
txYyqnUfahC+VVa/2B1ZJaXtPNJ+4kf41o0La0BaMEORODBnV1NoE+g1OUe/0rtACbf+bicNnmUV
eNCBIsvBG9xH4R2hpt2+AOOwRxulegxVNu55SeGypx32L59Px/26X8UOCDQf2KJBHc0Jif1FnhVO
8zSRcZ88BFWzIn320DOSQXiq7O4Tm2xRJA2eegjU7d3eA2IIBrtPCeS1lx0MfPZmNmPZLmum+l61
IHzaEDwwWY3u9HaKoWb40EPh8NQSLY6JX/ZLO7PT7yTQkRSe9xLIpF6DKtnuVAI2iJXV30yCtFEi
IbCMPMGJRCw7DteOShXYwAh5Rxgt71qeJttA2nJxiaGwkC+oPVRbk2ImpiFfhJ7DTy5Pm00atA6M
ZkEugSXIu0mQvJygJCSdKIQ30jFkdeauAXhQa+jRpxFuSGMXQULuCYLnAFWVjL5AjXSFx160wGwY
iQQuLOb8ZmLfqA3pozleDp5esbDrd0r4fF+nClIkal/MX8xJyxwfBxRTzDBwmnIdThXfGPnvOmkh
tEqh3wXLQfoN3A0fP9BPE9hFBxf/2FgV30GIS6pVSoD1jmcF5IzG72NYlNiGtafMgbalD+W9qKoK
+6HVFlsOcmpuGjCfN1YahPteZ/qQoEywCUQmTk5hHRIXOKCkqfPjOC172x+OPW3HozkDh/TnmYlB
vQClc8+FTUEoOqhuwNnh9/dNz+BuZxlUWAd9/M9/edjrMXzlZrKujRvn33C5reLdJKVIHwDzEIeS
++5VQPptZUwDzXDKoZuaxvAIjMucXIm22wol2tsCjKmbJJELMBGGkxRMraT0hlNS4P/MnJnYp9mW
wvazGdiic0V4z2W38mZkFaxJpqOegF9z52ELba5NCwjy2sz27VQt6gDyrGZ2svuDEJ64A50XAIIJ
KOhYOPs2c53rxqPpPS/GYlvJflhQ0qf3aVNOR1qz73FdRnywxWPcN/SWO8kRDRTrW2FX6bGw/CAy
Q+63/caF/uTKDBu0i0B9yvTODNNs/KMuLQ8eB1g6XxEuQ2x/5pWOFeq5txXQo91OxrMuatWvzC8C
8K/FgvmaHaj5hI3tAmB18ThOWXDTNfTNZFHVYnc9L/KdLtJwtOx2bTB6xRXAK/elB+XlJIYcNixZ
6z32UTBQdFz57ODrT6YGym+2C5ATqpkwaQuqZ6kByrLjsV3bbACN2Mfe5AC6qn9whgwFhlbLCgJf
ECmPnVCky8u8LJ13N68ApnfCoTl0ib+B9xuo6PP/epgFzW1QsDdHBPDg+hWKlf8G8jser43SW2m5
56FZZNJ+hSblgciAmkoBPRIGpfBqmHYVnGFBYsQrmGSdlJD5mAQEvuYXlEC7r3uIucFOU8Khhg0f
oeXX0dQWyaMNtBOM8Hhz1Sdpv0cHTW3gCVTeNnE6wdU1Yy9Fz6+ZqJwfkGYAACst3wsB4kQgrBhG
NiijedjnAFuk+KHEbXqtAZy484Ma8Bh8ft947e+K3AueUlru8b/sXaUd96/6KsDZPFR2GUTYR4cr
E6MJoOaJGh08MLMV1cR5piqvURfPyawsPt6pH1WMXjp8q/wPqHMuNBnpW1P7LrTsPHVDUpHt8eZg
dY8e+4PJLdO8jurAhQ7h6DVHez5UDeu7aLB6lDNwM2pyO9+Y0TlFA9UwlkmhbmMGq19IG7trJUi/
NN8U8/1wO7Gwm5qdoHNT33bm8waXLv1zqwb5jVWs+XB12atZJGzWEDoYF2bXVk/X+eiTVQ9UwVNa
w6hp/jB6BfZWbmhJGN1Uame1FQNfw5XlhiV1sz6/ju9n9i4YCniWJRB06SBfu0xqru8EenueVT+Y
X2ruvVRMXAZQLKsfzIMT0swMzJbbIxVi/sJkYfAaWndQlYMHQJvCYEnp+ofnYYOtIVMUBuU3X/T9
m98AqB0XOX/h8bfePZJO00VYF9WWxhAsU6KJ106NnLHP9TfpZP1S+o57M+oJ5cmSFHsYAWdX6AWw
VTbE3X0vQSqCg1z21qI0Pn+6qoEXt9VcXky5gKzrn6PJLvZShDZcoDR+HeaqpQs1zxWLk3SZzUMy
9wAvE5rxdInfE3QMh3nHfsk2iWYJh5BAltdqNaILuIeVJkTM57OkHpqlnvWeTRlCzCLPF8Xmc1Wi
tw+0gJOwiTPulgv8A73IGnFLH/ox2Y1JYL/8CNmoX5Q9Zju3FuPKSivnpeD1rSYyu29ZZl9BSRsy
XXMyb5J04U9SXaEwxu9xY4CPI/JhYq5WjFdFFBSJD8A7WiCpm1YLrSHy0Kpvll/Sj7SFUZVTJ8k9
INjuZhgmuaPYa5XS7g5W7nFYQCXBVZID4WbOTGycY9kcM2cmljGYhILvcft/yP39Na2x/vyK5npW
bn0TIgUZZFYOp9k03mQwxT2PZl1wL63dbVHCk9fEzAEyhunSmeW5LjHUjU9ktq4GlwLMlzKrIA2O
7osCjSfGNnELoHGydQuiH0QXvrQjvE7/NYEDsArtm4iWbv6Biu0urdGTglYkMEZOUBxdKeIrO6nL
5ZTn3ZsFq+/BEvlH0KCXqfGUdVvKEYJfI0gXSsjsIRSQG2lJ6t10se1HTtP52HigW5mJUj6WaUJw
u/SKnRnaXNElh6rhBs2K6lHwOMfNmydrM+sJqjc+nGCXZpbGMAcbUMRdlBkUsaSgMbqp+Cms8EyN
75ya0JBX8jvsAKIhFvQDntigDsQFvZfA6m4U9Ih3JjcsYBsRAKv7JbcCJP2+nnOHOTcM6+BfdBLo
1z0oyufEh5Oi7zBGQ9/+wubvOyezw7R378+/behmbyrYta5tv08fasANItiRFH9M+TsIZM073GXw
By89easKQPQBFgGDq1b1bV53+SLog+6dNa/nJaC8wIu0sO590UEwQfntnuCn49pjulhmXZO/sqHd
mlxrKm8mfGm/qwyWbKxhzb2jHH8LqYNt4Thw6oFkug19/Td4Sz0MjlM+xBU4PSG2iSsTd+HbzJ3y
beynFL+E5bDrw+AI9fr0MMbKW0EyNj9ZXvPzDF0rbzUmVnYqC89bTfNZEr9IlwCO0bn5yqgx4rPb
Rw20DNA69L0HV7Twa8ym52xEddWk6dTu/+XxNvzrntJ3QrCl4LBlY2tJbGzBvrDOXLSR4VQkQYcB
eB8te7oHj4buzZnz6+wS6/AWEtAAtv+Ue0m7rP9/xQCuRtsAPibJTCU8ezeHM2PQjI3Dcp/zh6ns
4vWXuMkwsfMyMz77M5vTy7y5zNmzeb7YUNgxnD7+fBFuDKPPZs598t0P866DenhpJ8sSzfF99ddD
gSeG/dgygGjmia7VPvZMv3LMDJRu6E51j5fwl1VmwsTMGVDNsGu+jP/juksKgxRLlHdqWptCasGK
dpVD8nghVYI6K63BJwygS1I24l80zWeW4l86zT72RXB+pwFBbcJ1qP1VpMNT2mXSa4JT6RCUc9Wy
HHzxkZdxgmf6pIaaOve3cLYutir25Z1LgdOGTAbuUbi5iVp8THqAiLR3ZQCiSZdj19D09klg7jqL
0xQ4AiBHIZECkBHPf05wC4ZIZiKtMJG68XhCq0C3aNiKwt5BQ7CFvKFobbRbZHDylQ5OXluybdpA
6+ISq5vOusomvQL6/X9J+7ItOXFg2y9iLebhNcl5qtEuu19YttuNQMyDQHz92QrSRXW2+94+975o
KUIhQVVlkUIRe+9eW1EclDW3tplZF7Ko8SAXtzJlbQBuEHmPND8DIdZmYr2/phBLXcLqNW++BPko
TnjiKVbk+lNmbLlm+C9xzLTHoGEokR6tN8ENbz9o4HggM9XYBEnuMTqS+c9JQLd1qyLzfyy03pCh
lR53HoHEzM6lJ75AMAjlzaB8xPEsjn9q7M3WtY0aWoAUvC+8Dgeg+L5KcMCB1mRMNnR4BPj9D9Qc
BY9llOdI5JbA6qlDJZqtyOpAqGHZ6yao5aV0NBSqFlX6ycKGc5W7KLkeoHAIzjD7L78JntyOp18n
QwOjdW7Yj5AMtneizvNj78e36Tj3vE2fvOY55fmFFcjQgNXvydCD+GlMvOxTyg0o28OddEJekH9q
VvOLr5U4u3oCtwmNNl5sQ0EDKGsa7aLuyVJriF9roApoFSVDALyy44ITyOr1tTAE6iMV1xH2YoA4
5LVXXoe6wofGruO1g+qK3SzoDqwUKF2hc6IEyKHdmL+OKLhcjdLqzq3VA50J8CVgE1mxpZAMR+Wn
HI8qiBMjGBxk3YuJlxtlUHwdlzgdBrb9EJFifGv7w7ZPRz6f43kCPN1Bi9rpOvPOplYUIf0pPCfO
QqhhaudhGqZX/CQH+gODKiXeKeaEHZ0Kqum2LuwrK8cj4UcIYtKkKtOEEor1gjhhUVJA0O+Nfg0U
YNV+Pf9WZiAKsT35hX2bOjTgXXGnVhw0h48gHUFj2qw41lN+6N3+5iL/oEzOEvy+3Q7URDbO9gF3
mnb0izCKXCAJCFQJ/UqaRmNPNqhJyaIIOxqfdH/srmTR9DwJ5Dw9F704NHidWAW+2Ex+cMz7UrwE
UCt/4DUEzWpmyS+VhkoDVINne0cBMCExeSoqv38pAUt5YHUEiT6bT19yCFH+a1hcM1BSqOmNWg2v
G5mMInySmBXn2xKQwJPT17UfplEFPht9iCvofqN7b7d2wqoVTZi72Fp84r205kVmH83klYDGKXU/
TCLbLcCd6IL2VDruZXIhGwWGI3/rdcjBOaqhnllBDMntSv84Gny3+CEAAdXbTsZdmLdRuqE45KyR
i6F5QImMF0slJLD66CXwUwjZNhit1j1yOqjNwCvhOuGshGbXOO6iKP9z0fqpExwRgSMdpOhq608D
Q68Xq7o1+ZF81LTjzsoz8TQbUZSe/m2dPv6zm6LmzTMn/J9runHiftV8bsFCgOKD+qsqMdvzYMy3
jjJxzvxgd1ryAq6b4joUYCQbpFd9Xab72CW+QKxtF/fFz5x7EpX+kIWu4gGl8TLnEKQ2kVpdbOpR
jJoBKdBpS3Hk54brrsDrLteDiewC16LohXpd1Whzr3nvVYyzwxS5IMSNeQH2s7beYYdiveGDsyN9
YTcwzRCoF/0yVpN/7acpA1Exzqud2j5bfctRx+3n80wIT1hvjL+OI4ga1d3f/RyLSaOmdJP9CLag
bKrMI0rVzWOQgJM3LJsCG4+MI3M4iSjB2RzGZ6cT2RiiWEOVDM/2bcL7Mr6Vgh157P4kHkkirWyQ
tV+Z6dhuF25JYqe8M3uWPtoe9LA1IFTGHkxy1LRgz5t7ZPZmWx48KS53/rtYW+GKGICNWyCtPs73
m9beO7XoHodWliF3BgtiQTx6tdpoR4/Rro/ynd/00ZaetkFhoibY7V8hRpVecuiAzk/hZXriDdEr
wE47Fn0rfGN8ppo3D/sCrco+tSqb9cugSjkYHGVmn36FoQrry1j5G5SOAMpv+58zT+ZPBqpSnnEM
IKGDC7IpMqmpNNmEfpdFKtfbPZMPk0YXxxsoq0ZebrCjUFQJTv5T9rnUB/YCVBI/J+T3TByVZ1a3
jrGLh6oEqmXODUTsWzwDR5zzRnG1js24CjVl6jJR9Wb+Q0Uh5KM4u80wZbFz8y3CC/CJPLTovJxa
/s43Xw1MnEBBg156NQEjv0eeRJ6oafgE6sbFNonKcbE1Q94iJUo5t4k7/aTBxT+vEERliGPpb8jN
Qs636Ltn0SXdswSyYxWkTnkks9e98tEG5JgsaiCQV+/uZllu+wdnqMHXVwO+yFGqwRO+c5Es28gR
b9x1kXDnaljDNtHG4ah1TSePyMBvwJdZPaVu4b8o0ArSK9and8sUrjlbUJvBT/zRWsb+d/PKvtaR
ddJABqSbyRcPWsXMEm9dauSXjIHthNwtaus3wA9As15FOVPwDPXa/glvTuLZ5d2ForBp9fe602lI
wiAKnJQJKgVYg0zMvLStV+LN1qLb0oAzZi+mJseTdPPuOqgGivcROC2gZJ/FtW5gZ66+yYXfXkvI
6tVGXB6UUK25CzqktxovvVDEHBzFWX+SQbAtJlSXr+e59eThsN1IIG/MdBP1yyNEWQzNDLN+MnAB
tTZdvwDp0Xzp+QrvF6SQfGhQz1hb2g7bvl0cxy4O6PLkqWbDiwMaAICe/WAfGJGzlkZrvw2W0MMK
Kn9HKMhabxUIyWkS1LGTp0KYoKf/4uK9YG903t7zAdPHX1T6J4EX77nBf0yATPM0AZWqnDF13do8
o+ClvM1Zwu/XmO0iYkFoJ+MI9iisQWtSz8pylEkv05eR97uaL7iEUG9elrrzeCO87qQDsBlk1yCy
td3CrpooagLiYb3z0cCd731+rRgUKIIalH8/x34KjnvPsh79sapCEKnEOzJNVLc8lrFbIjmK2lTy
UWOksrgEQbJHlg8c1uSLffNgmrl/Hj18CFdBmd2WolVqAwgQCT4LJyitbc/AUydilj6Juk6ALieq
Ah9VpIYBqhjVBLlrn1ApMEeQX8l4Xe0Mv2w1iRryJ8mPeoqdh8UtEu1sD8F4XlyVDu1nFBICI6KW
pwHZFyAFTFm1W66rV7WzhihsuQEFRR2HlrpfZ0LNzLIW3S/+69rV4uND6pzSxH1afixReoDqdYBP
pt1bVA3ZV7MHNM9kFhKUynT7KtTZMH02qtI+dajvCn3lr7rOXyErNF4cvGe8VliC/Hzq+K4GdeGW
prNqgF5A5b0ASOThRcy1V+QHTtcN7dgeDpWIVpo1Dg8ajhMfgMVuQhBy5dto8OF7H+jAJL0yRK3t
aMBXo9SrBuuTU0CUfIklf+IiLwIhwfOdH6qpoCAMros7npL+0ttKGRe3MV9X3QseKfEpqLurOZr9
xbTA3QNqCWgOtB8b8nl+cvP51rovBvv0u9DyNzN9iYqK3q+3y7JLGJDaRnt/1QH5kF3Dpq93l7gz
Jc2lVXOkxNYQFXZRjYp7H6fWPzKAb0YbzDao6E1XPdPHR2qIrmUCf0GblfK6+PUGEH4AbSf8YyCW
yFk40r7383MbmR4wDxYQPTHcM0OdGaAyksfbwcj6VSwlKKJMs3HP4MS7NWOc1wI188ZhBDfDgQZo
9hw926IGAKwbvpMwjzYF1jPOKchgYOx8aRun2ZhADG3I146VDf60OYA8RT9BfMvU9A3F23gmP9eA
kivtn0oHi2EW825VdiNEYv2I75MRfHG23mR4ngHEUhstdr8ooYCoK5pcxdVTgwT+oFVb8rUuahjx
nobJsZoM9UHYOE1NoNNg4i1/1aL60o5yfloa8+8mDQSR4Ke6db/0fdxuF9cyy4gCwFFU2OKj3r8u
RzOWYJrLOmhZej3qRlu9wI5HQGQRLFZi13ug5sFbA+oThAaqCYglFGHhtM1TW9jNE1hdbz4yaYB8
XbMFhda+SbzLpE/R0VBNGVkQxaIuNdbIIdSQWHV0nLvL0BxaeLGLlz7p3xb4ECWnvtmp5WkOnuLm
vtfbbe7YAKvhOxWfWsc6o9ALB2/UrZIE3Dl1oj1hH16BlyZBjZIPwr3V3FXhsQTBiYtE6TGFWJYj
MoymeAfZmgOOHwiLR03HfAjw9v6+MV1A9shHuD1C9P09hPzk8qAauDMS9znQGF6C5GQgm14b4JOH
Sb1SmdT7nfkfplljbuTgYhne+qh8EYVl7Du8rF19f9DWjaFXn1Dlh+cIVBN/mFaDbw2Q5q1EmoMi
Qo7fNR91rdIRxuvgeOXG6CFIEfR5BYHO1t9LrQABo1oJYMzqE5RzQayZlZCnF/hygcKZfa668daA
qsLcJK0nV+SjUQ/FbtWa7EIFdmC5WTUyc7a6ZuDv5KaejXqd2q/WY6/UnEC/RhYN0BJjWyUI/Pvi
s1PTvWaPaqDa0lFbYerrror1M8tjcdLav4oCCIEVuajRuzKFIAfbGhoe2ElU6Wfyz3Fc2eAQwxSG
DHoAXrgj+Rxo5SZHiuQ4RokweuChazf9MekY3n0BbB+OeBkHh4hTdN2+jePhiOqUyII0m1QBauwf
XnL0U+8ZJwpYllniB0iPGyFFQu+Eh9JHRru3ixbcLUEzN2Iwr90EFOedn8wMx1AF5MAvSzz5HSft
zr7dh3d+MqF6jhRVYj3PVguh5lLY0MYKscUvLkybuhE8y6jkOmilFCcg8x5Q+zjsorQSJ1811LMa
4OC3KLroP9o0DvWwh7YHoNDRkyoCASvmUCAtGCP9GYXLQjTiijKA8tCviUEG6qEVxcxdmkmRvuGB
9MvLuvkbIOrwzgoY/5W+CqaeNfvJHUC8YpUoZ1LfH46tnVpL5uEQOe0minsBysuc7zRZ1ygSY+Il
Y9X0LPH5zF2cF5InwxYxsVtwwCgzSqL0jGr4P8lC2QzCqhrpdmySZgs1vPOCZOLsfzwBCPlFRBCl
RBkTA38AyFydAnStlmrIpGaIwT7iq5ARMMJhPY8oOlYaGTn2w5J4XZcllonL2svocoFlhXFUj4J5
bXUnFCPVpZcVuG58GTvL2BFrkD8moDrELmthBLojCCL6IIplI4h6VeziollkUo/CyHyPJT8tyfFv
d7wdobo9RG3KpH3FqQ/qGCefoRAnCk6jHVUvnle9FkQc8u4vDVm9qHjPdMAMMzLgQ10k5N2pDLvK
3jUtXmGwVAceNfTsgff4SGtmtVps6s1OGl/mkDlJqwbLuQ5uh/fFaMAdR+u2TqVGaHh2LjY5KZxb
o7H3NXO+p8V/fzt0t/Myzoj/Cj2wbMAAU6M20IdMF7H2E68/mdSgji6M9Fo/LC7qfZAGILtNrfo0
KwMs9jJnUQtQC7b94Iaa/kXDg/1zIINNrhfOV09E1rbWcmNHZgIdz7y0rbdWy+Oj04GJgPzSzD5P
2Ic+t3oaX/H78VfkL4oShCoQobz4nmE+szJ+NZ3U/er5KJBo1XfFYBhXHyxG12qKjWvS6X9WTiH2
MZ6DHuqtC+NoQdfbVRGzr3ftDsjhQuLt39VNiHv+WiENjYhNtzC7MPXN5Go4M1NzcXSIHBZ1O+AE
mtQYj/mA87gVXRfVdhIiqP2PSVEO93oHxk/kybyz0JzklEAI5SS5WYGD6N0mZ5GW2H1SlxoaniPJ
xhtFHaaJVOUf/3WNZSErxsmapaN4vshA7TFpcsVxKrZB4VsZojokgrDIAJSH65pfhwJbtqjVrQvn
gSVBLcD0UwJBOoqop9K+UI9CqCdkfluKTGqK6ikxPxMSsxPttWIyuxBys2pN9gDs0YbGqKnx7bUv
JKg8F18rezfsGGO7xff3haAkM1yMwt2h4g0MYxypKxQwnwYR8JMrkLsJqdtrkSxX1KVxv2/4aQpQ
OufIPFjL3NFxkDd8bP5XPiQkbnNpWneUMsJ3//uK/2GxCrKJOcrOcBO0GqjSj25TiEvndf22ZAkg
Yzxyn7qo71eJgvPWLQfflTO85WXRb91IN8HRZeD8y4SWO3im2TFpY/HKo6jYxpBM3ySNA7OME2CP
63FFozroh56CIN2M4IB5pQbqHAdkHdJHiteNBqVmJt6ladDBNmFereVBd4jzCMxzRQfSJw/ECKdJ
g1Yz9RYTBQQ9NJOTZEM+0zPbk66aogeHZp1cWulkV2pcSLgih/5c+R1yc+Rq0myFt1b3PPsEbw6A
uljHwKqwu/MLALE8IzmRXMoHfZRR2ynOmyP5SyV7tQyywodyQxsYYQJ60Lj32PeWS2jNx23x4Gdj
fSkAogvxvEy+g+lqU7Qi+9IXBb6nXQ6hDR/Hr4zLKwV4CV6IaGaESt4k0OtLpVgCSgGl4nbIvmEv
Wl6ZZOVVqp5nlfJwSwWj+sfRVl0P0nzwX4PXSf01ztj6g4AJ2ij9OchksJts/kKWlsDVEWvUh8BB
+lUYW5NYfxiKurHep2X6XKpENDVpjELNsXXcHSWnlwHqCaP56fsN38+WohacZ+lZdbVa71un8X4e
TJXLARc5JJ6Rum9dKfGlmQbHwvHaV+FYnpKycDeyFu0rSu7B6JwwuaLRDOIsT3jUhJJlUxeiBvPq
V2b6EBVl92q79Rhao+fvKVZ3MrGrUXO8RlISZy41O8Qoy61XU8vME2m639us8bIDDv7BCQ+hnyVu
Arf3TRGeRuygAkuEy9k5KnWO79VOlK8mrxVipGChgrRdliYHgc1s9jhsPYFbdI5Y/PexAqx2gtu7
3MbH4Xdh/+FadoeMJNiGoO8+OePKnupks0gU/VbeaJE7uhuu1QqmWoEGtIp+jaCUQn3hCA3sRG/e
ONIZYBZ1veDctgLqM4WDjH+bb6CcY0PUfcqi89wFVU50JpsbkD3VkuAY+Ng5r2nyLdyffkK5nu9m
k1ach9Vk6hk+s8I6rss1LehFRnXWwd0TmEO5AnKHnzq8dpXgQcPD2uyd9EROQ41ICiInDWfO9NMo
uacQP3j8/3aJD6vNXYpNwHW/Bp4520Lm/DNBXWpmBoBI1/mZdYX2XLXtZ64QySIff+v/TTytU76v
k1lTc6jB0AmO7XGtMg6fADVykEsa1sRJ/24RJ30up3mMOOnJ+vs8VE7crbLMU2PZTmviabnGckU1
usSq6y/W+xjdjYdCEWEWYOhnVb22uNav0rb2IkDz6vzUq8ZwijTddhIiVaM+5Sfq+X3mADrwHuQV
owSRwnRxacBrQZ2xWsJ1UBoBJjuWa78b2ktpiX7LUVOAqu68vZCPemPrthfqtTJuTlqDF0E1wVUN
9bw6k+M8Ta+nkwUNusPsW1ahXhODMjYvAKC8G1iuQbfh5QHS9uo2lgGaQdd8v40mAGWcqHpAlybd
PhqtU+t76lrUDfrAhgRBV928NOQKLUG1mdPYRy8bUapGXWfSG/B9gjohHEt/DGmq32gOJPnUKvOC
um/wFRC1DmhXWPEofJ7v80aCslxWPmSmlBOoX1D3aWDAARHXI7nwOL7FkUkNjbIGtAy+yU6Ln9YM
/B5rGm0xz6dRFZsjy3aKJlyFXHg//HV9FRuJyfMhI3SLW+a7VZDtDccQK7rqMvAeu/iXNTke2BtT
ScJqK5ObzWYgpDz4u/EBKLxqI2YgfaROBj7YUqVNxixao2xkgx9HnuyklyfqzeY4QVp1GdEMsHIZ
dYvHkeK45rUivlYNmb/zUchgy08zh/Z77N1UMmk+Lcdjt9+BQy3o0wOv4mylgWoM717uxS8ahpIb
9rH54BuC+MAsf46w0wlChNDJxbMZ/52O5byUeak/gvl4Q+htanyz5KsmKczT7BsEBBOxRQGCGfId
GomNA5dZ+1qu8OvNBYlFExK0KA03FbqEv6DYN/q+jFcVJJdv5DIy0uz1wIryoYBu8c4dm/7sm2lz
SHgTHXyhWScj7eydNEC6LMBwvCmDcngyhYnagCL3Xlnig9zTH8SX0uYJWGLS/rsU/NrJwfyrgxC5
6Y0j6g6Hz66mxKn1OD8agz7+qLXxu+57w9ckxmF6AV4LUAp6QchwD8+skt1muS1U/Sk6IK+ebwsM
9mDOtLPbbYEg3UfxoQkME7iaDjlv3GfbUFj6wTxDatF97hLLfa6VyKRRAdGY5XhsO2lsPuXpK41R
VIrzkQ0Had2GAmjArsc1WGPTR4qIgZTaa3bZhnQR8jFn+GS2AMVQPPay/nHyUMtAa1BED4Tcyh0h
j0xm10NRPcHp6nIVp/DjdVQm0NxUtyuNxnwKzBckwyXgBhLcGCANZm+mjPAenupPTLFc6Ay8wyJC
oh3f+aD40Np89x5h9yILgTwLtoOfCdSoQ60Ix+fAs1CvhMoyyjpqLSQT+fl2HljiesDy/i/URgbq
ye/rgz0U/aNK2LIxCIGTuxpzfOpAV4wXhMfGSfdSB8Dc9LNhJViWfYNi4uMkUTDq1iBUnlKfoU5w
WptBnvyMPP2LqDP9K7KN/qoOeuvVa8S07ie7eczBVIQCeYDSOJPINY1ReTD9kNcp21MBJOpUV2mV
JW9ekuanjLnxmvxNoyNfwF37KiFLAsn27IUqffQy8jZGa0IlEYdJuZu7wDnn8msAAGeH48LvPWS9
1hoKqvH/LsuHMXWSsFEDuTmdUC42fS7ACIh3Jf1oZCD7QSGJi1RqVzx4mvWQaoX76o919yryMFMG
eYTNzjjOjR7K1nNeg6R97odpNdSseHX1OLtmZfVCVq9cpjTXyO02T3gW5K8DT1CR4TLz0Fhd8Tpl
WbfTgXNf0wSPN3KbyiY5ZZNTXjPbGlBT7OQbF5t/ax1ovLxCyGAIM+W08ulb6Rd/tdxmeb/KQeC1
ElJoK71r9L1JtUnOoQYU9rlSdUd2ZLn7tK78la4qlaiheKeY9H2nM9Qy1afKyMvnfMKhikQK0Mm9
EKjDFKXGHMdyioCYGjJjrgiIUT2Bd9HGRLcQ8q++7IE8VIGTGqDRu3n/as5L0TRaD1jovwL9Z28o
NjlIkptO6R2NQHM/NIsPOXMXfI//pxCa+x/i/kOID+aWHV5gz/8hdrlsO+FrezXbf7/Tu2Xq4Wx0
o3X0DLBigSq5O1GPGu6akMxVDfXIV0k72GZt/mlx3U1dBu6mUhy+7nHYuqzsxKB78Yw/RZIyRYYL
aIfij2Oqod7/j6+pgrUFYYlD7XX/WA4KSS7outNhY3j6EDY9C/4QAruecox+9i6DxkhTfvWBPV+L
sR8f7NHID3i8VvtMT9zHQvbXfGjP3BFbKPqAfiupUPlca4qeie2DSXPBZcfwee+VB2NzFITttlUN
Zngrc0/gIyugbuI8ZzET32tHfpN44P0RFAwiFn3En7FrGbcRUvRQY/vVeJCuvfg8Ti7j1zvvYlKv
1zItHPAYW/usY+OKZjJIHY2r23yQocFvg/E25F1ruEhMDMzdgLgSMDuw3B0JZySKZxcvDG/gcazP
OraiIbkpyrf9v7DDdWcsmuHFfhhZQFJwBVwDWDlaC/zFd07bVZ+0ESQC3M6DDbKW5SfD84xdD7aJ
eW5bujccG80FfXZ6gtYltM7VXCPAqVJkezjvUHNBhJHgwej+UUxF8MM2nAdoiSdv3GHZdgKI8ojT
Lh9PV7sCN4vt/zDkVsYF/9GL0Q6rTjjXqtUh8gzy1jXOukJ8cY74WgWbbKDjewcHp8Ej8oP5lfls
s7ig/heA2JJtmoLnV4qiwUjvufryHQ+LT+tRDhhk2ERkEAt7pLi8xreya7pFSHG0nOLKPwWl+7pM
9VO3emTpzuE+hKdw4mniuAWvLeN0EYFtY8M3De0G+yPIZCgnNb1WDOO6qx0Q8EK0ZC3rHM8oXwzY
8HtZv72PBL/qK3MDYz8HAh6xboDJOVGcDb7ci1np9l44jquO1ruhXDtszYDU/gLBQ3x4za6HWEIj
v+QmJIKzpOcnMt18Hbgl+6JbzDvJsupRbVlB/6NxwTKSCH5sBwCE8X1eAp8ZcVAmAbZq47bjTlrf
CvBeh64T9A9LbF31t1iQ/hlvLTMOM8kCNFPSdZsN4KZQUHcT1fDHEQXI/KLL6jz6w7cE+tlQaUfj
Fd2tEbH20aRRiqOQ35k0QCGuxp1DAgzu2IN0ACRwET8LFy/KfvE5V8zpGQ59kTlX3caCJBpFZMUI
5nWUCY9eAKanleYH6ROLvHQdDH58ocbl4IpbG5ZebW1foP6slV28q2oeHZhofVRUQRoSZZMcFIJm
J04ABNYR6CDQ9WsNCdJlaLar0jc3uod7pZHZSfEfbICze6RWJyTJDLMRgEVw79wz4MOsHEiPD87A
7jyItGFYEyZEd3BE4u58LzIPhhm8ULUxXkG659oD8qmJemPT03c9KvEvPdC3FwqJg0Ge1QSLNg5L
MI1KDTvUojGOSx34wGsc9HKQbKVGGW2W2nDqUZxZgoIFBXXluKoF6kkb3w2Rzy9PlQJfLA35TAJg
/G4Y+L5bdOT1UHAqJ4CT1QpLMLIdpwHb692d/37RXF39w7REz7fZMPDHogOHvoCmXIWONkBizgbt
AP7yc4dBcPGv9xg1NHiu8ZaDV8urt76w/dVcUSmav1JugzVpUbyngbuSyrvKy/e5sR6VW7KoaPPD
Kkjuo/wOrxzG1Z60+oiDgfFETWXx8ZSl1s2UJYrCeMU2d34yaQLF3pnLSg00QeoVDUMEPhyFBr0t
dTHkIG6XIPN3viXErWQYm255bNX/WtqDciz1UDJPZqH+CaVIwDBH9twda+Mvs+7Elnz6aO79Nhn2
TABX+kGOkmzUz9QnkFzchCl/5zMH5KW8T7+LXCY2VtBvRtfp8NgAfmGBKHCITGw64Xn3AxS3BIOI
Z9OmsYWTi7/N13iKL/BErVIDfjSvssxFyqiBQmHeQS3aHzIjRClbe/a40Z5lFZlbK4p+kmtpQDPW
nheTeo6a0FYa2wAugJp2tcgysJh3cydUa4CwMwZYTi1Al12CyUfmMhDjTWoFerp+UxS1tk77yTs2
wJUejIGLrclqgU1Ic3KEl/1ocryNgF3Rf+oLKFhHftBv8SIo3kyvOrUK5U8RKKwf9rd/IKOArs57
wTCVCs9Vw/9aMCyogPiu7piqiKkMueWs2YDu1D9FIg5OAc7DTmR6EEUCG+H7SITzv8MAtqYlhGZQ
g4LmYlcG0GnHca0bmgY0NLo0wL5bQpoTmBznDT/KxbLN5M82GL93kMl4ZQCn7GyrGA7QQM6eMjtD
na6KsLWfPYoQv+PoIQrdDgc1ydBGRzMWYl0WLP8kK0/bm4Fhh2SmoGU8taljgs5bzz6ZPBkvsor/
pEHIf2aPrY8MlpoZxF3y0lsuqBu7/BO5SrA5ZxZYBDRwqHM3enVwXnlJFJTRrkbsQoYs33UKBOnn
gXZgBgdDvRodclAJuZMI8TUI5SZVmQhN83grkKZezzWKg+hvNpUeggGmRfLZ/+PGkhn4KP4i9BiS
ieNeIhuIo4BfiDKtBdRB8yJvSz5q3NF+QOlIdCYrYXn9UPraBxja3UIUBtG86MNCA3Z/ziwMAhaa
AsXlxbRKTF48QiQgwEuvGz0MIm1Os4lTpAh1lvUtpjEFjnNVjBPkoPGviO+zEeJNZoP8MgD3jzrT
7LVsdOc68RFVUMrflnq70WQ7QQYBpvwVxrzKubJ+/AOn2eJU9Tq2Wbwur4kd4b0+T61jNjoH8tuM
JxCO4cFbC/3TU+8WkGs1SiiyKvxs6njmNheim4mjdCWiwUEfPhNHNSk/VCBpew5GXr8URr4jHK0A
RBDkU20wg25pDZaY3XYcpvLNCngapoHNjgbAZ9jllvl6oVBxjXbYFU3/OYpsHEgRfcpM+UpdowKf
jUR9Pcsg/QKFwfGRmrEoQcEPImmby0fmoCE3pKEhctDhNOFDKNCUOwB4Epxs/YozkYN+sO15Erkd
B9y3TTBcvWrqzy2EybREdkfw3/VncuFPgk+/j3+B1A/wACcbJxLTTu+Kz2TdxS0+GqCluCaSsOgc
nK6q9ex4RGqYhufuMifo+XwL/4hZLkOX19LsM6093xfd4rIM816LNKhZhFrnqtChlVw8JnrNL5Bg
7Z67VLKLdOxHoWeAP6kmiod6UyZNuyHTdZ32OWfVo2PHt0km6t0uzDXnSU0Khmg3EMFqUCfx1Djq
OJ56Fc55IfjsXa0BqVjyx5qVQp6MQkarrOd5DOwlf+u+T1pWjPxW6UhH2P2pZT9MoZglcKB16RKc
u6gyyq3dB9/cpXAAdHEzy8weiXRk/CMk7Xl3wOs80FgWt0IDL5+zCTUfC8pRGLVUro/MZZSC/x/n
gpLIA9at3Jso1dmMlAtJFZURoA2gR1XOmSKYqISztgX+A9C1zcJAvAxQNFOTyfevA5VCUrQTSNES
pOoaINAGFGJuCEaaX0yAXUDc5babRuP60ekL8Wzh6BAg1iT5HvtaukK1M44nWnw/Ow17nzhmhvct
KeNunlgCLP5otf6rru3SsoVWdQkIxpB68bAmW0i2k10uj5MeI50NKG6PinLVNVv2Z+LGOjCGypcF
mlgztQSEjoGFTESxmQNn5/vixgSWXNF6TUjXWq66xBWoZgVyHz9OOem4lDrj2blD8LOHotuJGiuI
UO2fclFteIqMYeNyHYklSIycHBqirsnAvbPtQBCedKDmnk2aD8DRpIXLeu6g461PL6tq46Icd0Uj
s3MJEqihPX1YJEgSTMKZ1K7EYdCeAj9cl8LJqdep2A7j9MfIkB00VU0Y9foECcDFZ6IEZfJMfiDX
4l9MoeYv5u9CyPcf4ugu1BUhYPyPK+ZVXCJhrK7mQDwh7B2WboAj1S9u/rUBmmImfbYUjz6ZBthS
oDQSQANQjS4DNCmwvywet9A1E+pBbQiFNmA5WQcmh9Q+EH0fNcTW571T+i2+uxAyAXFZm5VnzfN7
lJXPRIBLLK+cfp3ZItgD8Q2FUGN6bpAwuOg6vhgzSzO/QkmOhWCLlEroXHtu++SZ/FPu1Bs+NM1B
5rEGMv4duf16EHuvA91TjhqXryBhOyV4Y3jlsSfO+CTiXJ5WbfphhRO1+MHHGdHTlFqobMLVcLgK
ZI7rDUBiN8kbQE9zvD9G3a6F1tq2VMvq4KlD9iv9zKcoA16+zdZTiX9nzalA/8ibfCurRFv70ite
IrtBhbg9G6NRlC92x4Z1o9X2lgIYtogP/0PalTXJiXPZX0QECCHgFXLPylptl+0XotvTzb7v/Po5
uqRL6Wz3NzMxD1ZI914JMp0F0l3OQYnaoeVL+UailIFboug150BDI0nHB9sU32hETSHpPhyU65xp
yWUxnWNpAXGUtOU01s9ViR1k5n4rHEBKLwTCErUAowcbS7Vbx3aMQrScNUBYZQWiEl2FXQtcTy+E
sdIBfzmd7OiJwFZCCUIMkFUF0yIXF/q8nEhP8jQF4Y5MJN6RbEV4kRdhyPrxlYwuhMfjJoOz1KpQ
0ZAGS3AGXFBwpmFnLJI7nFpSrXrhplut0RdgRvycczeRhszs5r1uhZ+GbkY0UTbgn7PgrEEaC+A0
2q0AYPFVFvIEGNqr3pRJ273WvdNEPXI5yrFID/6T2XO13t20+chPDt4sa7Oguv+U4yxSALsMXdKQ
jVsCNnMV3uhvujH4aUxfLeWArAt1AOI90rmzERHSUpv8iTdThpxOO7sssqGeGoK4mgPwDrlLZFcN
whw96kZAOnP0ID+tCi04DDVIQ9RyahHqIdEPfAN9+qQnGajN5bVi542FbvFwZ3l3TbJXy1IvAcLu
VIAnnjmiW7zWnW1kjYz8gLjvZxpZvLQvo6VzRB7z6e9AYK9jZ0N/NSa1A/xNmrEaN+l8wS4QMA3d
K1JJKo+Ct5luXfo6c74UkcV3etT3R7KoQpDM0Fn2w4IXM9/ZJbu1oPMwtgOXJOH2/Rq6hvipNe3J
Z5/ZTGzsRm+PNAQP2sbgS/u5DhPrIiRkN8nB/yRQg+8A8FieN3QQrd+ZDVLucjj+/82My9VoOq32
60XHKezWiwIb8HpRdW+0uLwomTUaggqmA16EtM0mLzDK+SWZjQhArhX+SK3afrct99jFaQ5vOZyA
U+aCJvrDQmTAbqrz0NlQonLDCiBRCDj3VAbyxOAlB502cCAlFQ01AZDO9cJcnmnWPIFmZdSTr8og
x1f1Pyw0sQy14R2g/yzmLMdc1yU2H3jQhGz61I8Gu30jyTDlha9pQIgkFjRlT8RnZGKUq/3QGeco
zJZDuvSdpDcxNy0+wR9D+Qf9VgQySfwYhL6P/2Kg5drsR7y5GggcuEvgwLj1iMQBhAReTQvAOR3g
WX+UznISbaO9O+GibVOrNE56UTbPSw4iVLIA9YA/92nwCubi58xMkofKBPoR3TF9FC0p9wM2yM8k
QgYuCM2R4bOLAlAqhYj/b+0UlbSBnfNz1ANe3VNjElJjWmMABOTe8JSMelonp1D3d/NAC2JhNwli
SQAKgLsTGSjsb3dqmwNRbq28W5KWy8215JiL8SuJkO8rA/V2YD7ahvU3TgrNgYi6Vs6usCpSMmYZ
qGCwxQl39NQGfQWe+erJfjMuG9BcJ/EjvSDWR3yb2/98QYwMdFnW6J4qw/SBPB49qrQuMacRilBt
EyAO2s+8MGkHjKwQVQlS1pRgMkTIrcbb3+/xptQf2wC8FokY453RRBUgtO0+vRTutAvHoT2tsqRD
5X0LRsYxBdbCKkM+drbTcBRGypj5/J/hsxED/Qc6nGs6hq6btmszXXfvcd151AHAaurCp2FAYmJh
a4OXlsgJy5nIt530++dmqGk7ATRTvDhc5tvaXG1M0P3B3T8x7WHtkt7iHGmQkTX4q9Bl2LZPmlOU
VJa8pzQBSglQuQL/mjrQj1a8QSw39dWMuwXWVIS7tdwG9LjciS4havfxpl7yb3c9bg7Ft6iF67sA
dcC9tq2Ltykush3TIu2sLTxA+kjVDLtakp2QsNIqpB+koUdaJachNdyYnto6Z89sBkNlunwfazfa
806Ye0tznW8238L7Y3lz1OIYxivUMsvUMcofi4pXgLoYryQxBbaCAAWGe04a5A5YD9MoNz3KTRsl
8Qjv+7+sOYwBm5lVgL2ddNvXEADekrDOm/gJmJ/xE8KHxj5CyiwexJCt1lmTxRe97X2STa4LZ1SW
Ag4IWTSP1KCmmvsLYPy3SI+pmAd3/1WDwku4TO3+vJCCrHW3nY9p2bytMvzXzY80Az60wEchmL25
X8YBLEKWpsiEiWowiWpVewCccvg4uNW1aXCwC/oWgVdI4hBHUkSg0ZXnUk869jZVFR2jFLny2Bh/
Trp6PAENw9kgFj5/55N90lu9/Axcs/EUj8ADJCYkKR9c7JBbhP/3RHLncBQbw4OqnxALBVOmXgIV
cQSgFWmrsAleSjZ6uhVorwwFG3oxsmPQ2fPGDvXYFxWqEHZJDMAQgQ0QRccio0JgzCwaE4AZHYpz
ZdFE54y4UBUHYEAPtfaQLX3ua1luHSPJcT718QhciLbb0XA2wuXAbPy3lmNrfWL6PD6gFhgZWXII
OMXiZdL01VaLMT+be69FXPeVDEaWfB0qPbjQYnSpvOrA+6XbF2KPo2Z2wyXZ9Aj4CmuTov7Wb4Fg
8IRMhe7JYYg4AWPlRCKdjeBK0oASeAYB3yqzIgbYZ9mU4OM7I9RwIlHR4wk3dXF+CFzdJ7q8PEWK
lT5nxlMVGjMqAZdiCwRZATJYUDcIm+ueMWaonUJa3XswmMuDkED4dgEQ86UAiryBzMfSd8zpRmtJ
Lc3VJ/BNAjt/esfXvTwQUria64xsxFuXM08ziizdo8oWwGODa2+tgCGK00lAK2rg7i0vZTmXyDyG
94y0YcXjfSwswGYk0bK3ixiwVFqifwly62TLuhYdxXx+xOrxUQ8m1NjFzeRTJczcGgcxzcV73+U5
suCHZbeeTWJ5YKFXETU805DH1oL2ZWt28vFJRxfTnB9t0FgfLATSjkgzvKjCnFkwxKypDEcHWdMR
iYirVpXnVGOagmCNu+GllhHaJcKPp+8BxNCiLPzJlA8P6lV1jFB6OOxsKyv4qiVFjwrkwEGml7Il
eWA0AIIRqDumoWqisuAAbMMlpNf5GJXA8QuWoWOlrzGAl7VEFSGbsdR3wC0SxwFFLQ8DMUpIeWU0
YwGAD3RzOx+2Vq4tnrJxiVxCjZH3BsJcpnV+AQfYZgIl35tpxXA1Mx1YFxhRw63uz7Z1lgdkCmML
GFjLroib/4r6/LMdD3jLijbWccCjlmphIdNMxOP0NgXGW18ED46GX0BiFtNnA2Vc8Cro02fEla69
Rco6JK2eupQ5O1UYp+rksnBaAIchS+qUejB7YFJPGv4vpeKmts4KgIZ2NVczUeyOnwJn28WIwZST
gGJsiaNhmxSgv8mWtmaoZ5NCqa6X9DuwMMWBRCk38SBHNXX2EAV8o8yoF6BKwEhwQfl7oabNm7dq
LJtDIkU9PbxIoX6FHybrb0399shuRL1L0w9AcS5sdgJlBzvlstf3msjBWoVuq7qk76LURNyx+41+
iYm7SK5y013XullWLVPmxVMYC213f6Wb6WQNbO/TgIUOwa/0QcQhBBoo/aG3589I/Rd7JaIeNcQ3
RFNX7Tze20YzYECsKAeJoQYoYg2wdY/tVCD4k35vARD0mY1j/4zv7BNJEVB1wfeZh4DXEuV7vfBs
Gzt1diCtboMMfESBOry5SC133VcGNjovwnYB51sci+mAvB6GgVz+PNkJGAbkEZq0yo5ZC04eKEoB
i26RbqOkwSMoJ99s8FQQVkn96xB0dNJzGzyxBBWRvjTubJF5YE+10kuVIEtaBHHpHEHkwhFZEtn2
yiAImotokQht/jiDaplwOwjUg2A8iMM74lG7ZUmJxxqprxggQFTESlCRkBoF/aFkujU63mgU7Xal
+1aLr2OUHN+uswppIexzUeJmIfI9W2mIjItZOzW2rSEBAz2SNUn8rlW8Q74h5IjHXS0mxoMCwB7/
nMbnWiuQeAjLm65aW60xdE2Ev3Ki08Z7CZVTcsOJJLptYszjsSg6HRnOcj+qmlXIUvGqh2mzN6O+
9cxorrYKku8Of08pFCbf70zGFqlVKXyLcQ/AwlazPmnGUDxM6ZyDgxfDPInc5yq29xVYoAY/G/5C
Bn31plszMqV5+CVugN9Plu3MY8S5NTCfy4kg3qm3ACte8M5oxCczSduDxZNwkyXL/JSK6BhPM7AR
kLI3XmI9RdJkHFe7uQDu6SgbZG8lMwIV6DYpXmekJmtqRDskKBs3PoeguT3bOtyoANczPge2+Yfd
MmBGWONem6zkO0vaaoNE++rRLeEIqJ3uvQZjtiyCFajeQE81NzJzdv0xtULfCrl1b3xj97EA8GRv
l/rdNWYR4M9PXe53NmppcOL9uJaLNCXqdfF9gAtbnjMQ4a/8ZOzHS+50+Ut8Wrl1qhAQAEv0PehZ
tZ2A8HIeys564gbIm02zQUWkllZ+1wNgNZPYqihVYYe5zcGkKuFWZUM9ahYnmVtPjWkaMyykMf6c
8btpd7IqCZ9T4E09hflYnGsQEPpM1PwdOEfhNrAL/aCBZOK9mfMv5pgacGto5ScwrOH22+ipB33A
PpUAlk5mAxlT9qhpgay0mUw2rBiZKxQmwV0qpEs1b1X32p5NNnL4Ppa6QdTUMxHDJ4I6mWicn534
3CNl9KUa5+blp4QGVlu1Lx3isNKGJKM0nK+zaEBiN7eVzS/ruInz2R14EzJ56sCbPe3dJ6KMHYel
Os/2/GhIkZKDgJdtgqLimx6nbFQPhO6lZGEH2pxFAOmem0cXu2WkkANQkYKmNHRR4YATZGd+7ma9
WLUUcCWtyEAuTdoEdV6VC9gaySqdTFV2FEbk+OuBARkux7qdAVKX2NnyRQOA9waAENYTmwy+NpxF
L6g0Bm3Bh9wF++CFV5FPVko+dYW7T+cUiGVyulIkfWT5c9ya29YpxIGV2tcuMFm0s4MmOTt5aeWf
J8EaH1CKuBcaV1lW+LMdFGl6ADlAjWJXvT9NDrczz4gBajhmQbmdQoG0MSsIPcBvAbR40qJj0FhI
OLYAKRakU/Q+diDbNUNz2DhyyPCo2ZYFQ8mRnUTvSQX4IqeM8gsNtQmPaqR7vZngjn4bQYXbgMIi
Nj5FBmr+AQM3sE2ZIK2zyVF+PAx25LvS/99MhrscOhkPkC5x7ECaxNlSFzcmzNWK9KspqRLy+lOX
h3buOZzH21nO7+ELc7a0NKkjoNUgo6tKtoEYsbGrizk8R2CVEf591yEDN7PD89qtkdh1tBH7/70l
49q7O8d2ab5q4VQA9yFC6lIRwvm56IPmYyteppvOZqaPUk3zXOmvcxsBEWsxxZMAk9f3EVtq+C7r
BU4Pvd6Bj6V7YGAqOaF2eNkHOI8+6zkoBfNwGd+1dPihI8HrL6wj8hoprvami0FdFYNO0JAZA3I0
InlSjWaWovwNECW6LIWJEbU54B4BFCyHVC0DphHuoRYtPpKMI3vqxQHZZlsZTwv8Txl2hIiOR3iP
l62pnahZx6S6GfccGejequNMMH9I8Wsjqw4etLOyVzKarhQl6JePThoBrmBXBEC9zHRj10quQOYk
/daMwK68aNbw5TfyMRiCJztM631KSamRxASdl8A6Ax3OOtPwRkPjpdh1OSBoyCwOireZh6hU+rAn
+W9n/pzewzFycwHLGF9bkBgLGyzQke4B+Vs8hGZJf8CglXJ1qwIuBYSWtezBmuMe2ZRwMJOlIjwZ
WrGjKuiqGvr9XJuPwnCuhdEAusvP1JRLJUqP7EhNQhpSj2TRBApV/F9gDtVFU48aZ7Ai357qIto0
UwHkYM9t5mSTTEl8pqYe22vvThZMIjqDOg6h87qs0N6Zkz5jOrLPrQDg6nKdG8N1ptskX0tUxEry
gdlxweGQY0eP8rg76nAjnbJd5EzjqlCP/rFK/o6TCXyOyC96Qp2m+5Tni3GRa+Raf+qSBjsgibYA
b3tzadugmeDRxRhAeBve4oV2IyMb0pqjU/pLDEbdrgQZvdeNNSaSftCc7GCb2TsZzgwcwwgE/KHS
aycRVpW39MUEcJDn0OhLxNVkPq8yofxcB773M/VUQ7J1Cv5edl2Xx0dgE9/lJ5FgTTxqqsA5Te59
xhPlErHA/hPgOj9Q8uqcqclEd+3dy2LNAnQDKsaVXfGr8b/PpeX14YQnOAro5OjO1prdbBsGZb8+
NegvfH0yrE8J+rvP5QPFoGcLGTS7URvck3ockAGZ3j5b1v7dI8UOwUfVZIiTAgEWvm8qwl67gjPU
Ihb8SDI3zRNUOFDhNn2rzoB0nEKwH+AGnfdODvZJRe6V6HrtG3B67MUCTjBSRJk4mODDeyRRtAj3
UgTNCV6HIfVpEZCl+pUJLjZTkmKiABrs6akT7EeZlwjEeRl1NcSFtMA+A3VMN3x2tJ4/56b2GsqE
SIODi2BOHdQlOnWyLRMzDPsnzQIxCDkih2j8UddweZHj0QUliwX0ne5GRmbkiJTyroXzTImo9yEn
KxJRI9dW9mpSweAgi5uTKQZrR/Hsu6A2ha3L2V4eXHt/F2knnQpz16KLdjjbAUD+17C8siOFixpn
jy4YGnF85K39Bf+MT0la8i22EvFOyGGI0m1AxI6VT9o24u2jMQMv2O6NTwNoCz/NoGaRliSZhHgG
mav7SJPzfo79GbScx8jp9OfWAIdUHeEN1OvjlgpYE6QHPzhJCEpBnFlbv2uBtxjob1TO2vYJomh1
Db5GWQkL51iys/LmlIhK3645pSt/nwAuvJdH1gxAQxS34/6si8pIjfi4KigB1a2t6pjppoznByBp
i2pt22UjynKcLtiQMNJt4JdSt094ANAHWNYghlt7C0KG2lZpbhYiIdDhp+PYOCsvgyJnULwRd7JS
uM2mcgBJT4pCHoyoR41OByM1JmYHJGHcTiGt3Wdi4wDQYWMnTeEcedAj1S1kwNuXtJiFTO6vYpZb
F0Rpqx02A6lXE1cm6YUl4FoZ8IhdVToAzoA0IKeO5ewaO5pVanPqrWMh+Yp5iHDDnCKpF+ec8GzT
Vg8QbdjqqTFz4bbxVh2JyWAC6d9Z/460O3EKaeOo5gk5eZ1GE0Dp9heSMOJdGICOckcPnIGeMnHy
YuQWP7mU+Hmj4HpQ+U1l57vENYdz1IWAA5765o0aN40/Z9aQX2jUzo6zb5vA9GnIpNkAb5RhLvYL
iUCAHG3bGlWIWhcjEAWG5ycQMOxIuRgCvkzkFnp9xKojyeiiOtzEbJh3ITyO8PhGfHqYA1fwnTUI
1JtyeOW61OFwVUNTRIVWbMIuAc2DDlgvKbtR1H2PYmEjmh+KKuhB3BE1G5I1WYhoWeJ4NtLWv4Kj
9tlF3dRrNzXDS86HN9S+lF/xPhH7TgPeU5ovBXYKJv60gqF+1KZO/1xGI7YumF3W7gzqXoBt0BAn
PBwUoiU6r8Oo8eLYqb6k2Wxdggm1W7RayGfE+sOwONBQ3gIy5cGVa8/LLuQCVYayKaoRxUcDSu3B
+SZWhQbnAeImGQqhW4FYnjRJBDeZt1qbSbUpy2DCUTSBUK2ztIZn6VN0sfOMrUuTMg+LYQcaKtvr
OzuxNyhaNx57LX+bl9HA80GOaCmrbYvjUsbvdCFS0FIMvJsz659K3m/rIE4uZoX/a0M2AUpOT1Om
vZBoBLU4OCwdpDh2eJdslB31eF/+OTTGfIyBtPrUw4f8BBjv4ZEhh4IMlFzr3GU/Ri3yZaStWigB
cafvBJGxU8ak/bi5KJgeJ1QCH8yANWfAL14b+PBlhtHHmHrKxpjg/HNALKBEypZkCE7drndnR9o7
GS0Q1g7+61ACCO7knwv8zo5b1nAsG7AryuIPrbWsbTrIlExy/arx6igGAKIFxvEUJL0Sv5rmgCfr
HzKy67Db2mjJ0L6QMa2l5s4f11Oy/7xegpxIHxFMlHmBG1qwGxotItQSllmdwynYEXEWAbatxGKk
SLi2W80k45hi4BrA+atmqanU+1VJSxpOeJgatzqpaGJZjCAOK3S4yX+NMGLHVPfAIwMfW2Wwg9Ku
EUcaoyD8djKrBpQdkUbOQ/4ROyCs1/QbkonQ/huMtm0NsMLEvYyxXYOgbAiA4yMBBhIJJkC9uNLB
PYiHFEC/b+WkpCZ3EiAF3E1TalqKJpMsQAGTFwQdUos+rqGMhby4GpoEQkDjf708ypS0EaEwZXUz
Sy11dxu/u3jnTC4qpxkSzX+9DWVsL5MBbsJf7/xuqO7UcNPnJS37vVqPbNW3QQqSlfQt/qs6lf8N
HP8NNGMBAgaObq3HB8AvdvL8aMYT4EtprLGOA7pTSqm5GRtktdpqTa/7+Wy2PuMI+qFAPbhOWMdC
rh0kGqBS12kksCdRRTvqqotjW1dPknJUTllXX6fMvMa5dJ7sbZDjx2sXy2OdLMMn03BmH0CDNn6T
GM4pCtMYq8FuKIdpxtoHcLTEAKvShk88dpM3OOJJR41crBk6kFkBugkYu+MsYRv60nyhZhHBu46k
47MSJZJ12wqTJ23WzJdR1PVzwv5Wehv7IOxbs2clajqtOS6dC2TIUL+uzIA9u8OxCwVrch0yBhbY
sMlHx0XwEndACu44wgP0wHAgGcgPalA7kqfRBSPpjBKZGj6/GFxzDl7V67gvYn42Aw4HGBDWak+N
SRizwTy70aRBk22qsmrPNyIyocaQK1BvNSajZQ75/uovMlzX9MLyi9UsLjZ4JfYdyKcAB8tkTUiu
LEfDE+Bm2+L47jzwVJTVyQEuxg6QGiGqqpiRv2XGOltfgH+pgehiA7g6gMrPIPl5iPBWfXA65mzz
XmIaaNpVprTFmCeDR4ZhuADLwTaREoO0qcEjowS5DdWGu0P5gMx1WmHVNiiL90w+iW1Pe9jBwWfR
wwHE4nL3SrtbACDUMkdWmB4KFfOt0aFcbt0zkz7o4uiIncZjlZXBs9Eh6thU+Tri/RI8zy0ewbXO
UJAnLagxDWTWGC722UqWugx1ojU3fJrm2I77bGtTemJj8heJyJYP+NlbTPPXkbwC9cIu3YohZz9/
xeBdcjz1nssn4PH2HTay9Nqj95w9GaFvaHgWqPem9SGLZxAuDKlrIaxqWSCubAUIueKi8Whsxga6
k6U9uIXcYNCQNIOsltAaZnoucgh3IpuL5wHMrSij6uwdQrjIVuTVABj/XZEw45tljrUvYqN9FaPR
7pa5bB9cqzdPVVXpe71p9SMycGdfTPqe8nLW5Jw6t/wlN3VUwyJXB4yT7ZNRLjcWMTzg/iQtaMKH
RdiK1O8WIFmrVA7BxhB5XTLzg9JBXD2IkfWTjjuyuWZ+yESRG8vEDAAMy+dHtQ5OMROotanyGsAR
zDdATXV2xuXaWFMK+FI1nm3Wn5GoTWbmh+3NLBPRdi0mjtIJ2brbvuNgNYhj46GzQK6p59OJRNSA
yAD5ArLRuI2MLLKrQCh4rIzhdCNbu8DyzPdjhYTfFxza/qATcF6C7CwP56ON37F1IdmvijAL4+51
kmhh0hioHuC47PF/1uooTrPGaAsSARC02k13pJnrYdxA9ubggjHkpt4TyTk4RcYdMkBt8IGs1aK9
C77PIncn1BsvGopEbX14cFHjeB6N6BdZWI4PpA26YMBDAg31FlBUorqIjxsagu4R/7nKsI4+z2VT
PlSTXfUbF7sjL4nBw6tJsJ0Mh0lQHI0gIjNC/RIUltwsVfoOqGoCVNRG/Mhs08a7zsl+VM0efxvN
nyiD7sCBOVv7knUxFgLcdoXt5gw6pBrI20a1T5BLhUxAoHKTNiwBZO3NKAk+gGfqNaYhvsGrmmxQ
l20AoSvkG1K4IMA4XBMZcGRBurGEwbKRYnGk7uhMcHHBMTV5EQMW9jomVYqkzRwH9w4EcG2/C4ci
AYM2mgA/eUBP87b0aNz3dSAQG8n1Y68Lj9RBkCH01cgX+tpVM+enwAI8CCUYFrU9PmTB9ppoKHMO
RWsVSKiQijnFg9fO29tkxJ8Kmr5CekxB1gK/sDb3ETJUhJMFZwMAKjsW5okXRS6yrEnYyDyF+3Gw
IFGBNGkIZxDNoaFSqMl3snWt0eTzJrJYUy1vKLmSLDJN+eZGbGfZaX6K49l9sIyublBEgK6xQuxK
qoGKse2NBiQtbPB6QyxbXe8YuBTNuF7nhya2W32L6kG5BDU5HNGebffllpz5q/d+ddyTs3/t/kOn
GUGwx7dz+oeR3K0Z2TQj2ia7S2OeZD7xQWVxuPK7UkMcRTkA1uGyJQU2+fimKfHYqmp0yZLGa4aI
nF3GgoN1bmH+nUIZ5zaQEaxrghtxPQAM8k+e4nChMQNJb7cJcKRP9fjHlAJt+FZPmgK0vvAlIexI
T2jbRsjInI2v6wN5fWrfJejR87y22necoMe9ekqr5/ydzE0Nf7QHBMMyRJBbNgKboTaqzdiETeGR
kJr/61iXqHJq+v+0hiGx5siIbiEdqwP8fziaBFp/Viwod5wqpP1fyPq8nf0qTYyVlIUIVtQ06v2f
ZHh/X9dbuVkk00ue5fD7dtaR3J/KWToHgKusHKvbKgWQrX46VH/rPCXf6r2GTzVop5p+3jnFkB3d
tHLOtmxqodk3ze9kcYzcQFThATfo34z/83qDE++Gxm4BBP3zYhOISaac1X+ORfpaSyKkUjbUsxlw
PqlXuQzk4pzZvpKhpBzsR3eGeobszyEIjySnhtYziFOJxqA5qY9gMTyppaiXAYt+1/RZjwJzQLW3
bBPLkGxhNdiv3SADOXj/jE2abDPSkNHaJXCgNIcz/dZeLhJ/TFIL3Sy8zkGKPKovI+RyiXjJ8FoE
DnsLOJNfWMFiSRBWZe5y5Q6jMZGCDeV7MeWAj5DsYuu8m+5v55GeJltLMVu+IhcDRlR/AsMSCtjn
Tewii59AxwlufIUOb1yJTE4CakZCHEfK4gCaCeqTmKYBsk3bjpP4QSICHSf5aq3s1pVRPhjFOyX9
x5oiSx6dEiFndU+0ppoyyZfusyYjwDiiIfZL3bA2i2uXxtQgvwCEJKQJgF57pnE46dq2mOIfd3ZF
yYA4o4Q5sEb3V1QSw+TPNhBCnvoudh5bsJ/KQc1dAOtRz8mD3Tjg6EAKwxW67SUZgn92BuIlEuYB
uICMbrFa/J0IXgH1vQSuT1gNG7q5pLLDaLd+JLdBFr5Ht6tuSH0k6t184vUjknmaTwzpo1iUjHKk
LV633nYOB7I2pOcBHAuggo9bVC3zFO9EVGGvGn1qp+6BpGTJtSg7zzFQV30SgrAGieRgl1saFDyD
Hnk85zyYwZqMLZwbNfjroU2aCIN+X2Ygfl+FaotHW786nwTg7xJ3ez+RxrXzR9eWy4NWZrW/oMRx
E6PO6zzJ2G7qWAM86h9j6lFj9g24d1wAIUulamjaIufeydSwEFOxBUEoyiU/7MDFjQiX3SG1V+jD
sM0SXeRI862RdGpnzjsAI4rhmTaAKCTqkIdQSZIenMupLD+pOQchHLi1sWcDricJnThIz2nCACDT
W/CzxyngdRG4WA0TMiQh3IZAYpnNq2EPWu1tMIOg0AFA7AEMys835SujrA5TIHG/mig5zdAJHg41
wO0+STdL3eXflmI4laUp/gu5mV9YYYxfBiO1tgMX7AwQc/0SDbMOIjwAXKOWtFjPWiViyCUKpmb4
yJr8qM5fE+/1BwOuFT0rmocoZGzDUTX3JYuyvxkSSP6uamDTA9kN3+P3VhuH97wvmk3ad8NTNxUG
Nv7AFm2WPALRUbkJpwGse78hBwMg9XipEb/2h8iQxHw4DKO65yeBGE2pmRhX9b3ig+iryrXRp4vQ
gr+9kryIuo/1wh8L0JBWofug4UpKtt6CNCzkRZR6XUHymKm11H3Qraq5ZEIyZaK0d5+LLhTLr0wp
7q/28Z2oldV6q/HHB6ah0tKiAeoqjovAQfHjU6mLrf8NNX22jwvd/N+otdSt3nxbaiH1YYEMDRqj
RoKdfiByhMgtQSUaMmilKFUIGiuYBuFtrN1Vt/YH4FFfkTZo3h04CJBaENETyJADbMplGUBpiuxv
FB1KEIN6YPWwo7FFlUG/2vxDTZah61wMuc46hWSo/0QJI635qw2y6YKzDUIjUJi4a3nIWg8youYo
m18nhoO3qhBZpLgNKrbPRZ9793UmWZMDAC+14Tmi+SZ4onV9BoaFWbsTQAOqDFscYGiv93PzwahL
DRnVOdJY6N7CJEFFFHVJ3efpqw7+ml1goIDPktDKTO7oqXcn0xKrQ1KitAGwbL/vrA5JZxgpOxoi
Uey6FA3/PzIOSs5NA88TjpnTNScZ0LTaKZr/JMmacqxJpbJoAKLS3swIM2TOpC0oBcKwyZGI/5Hf
jBh79HCzhpmAoWKs8L2akvypiZt6707RizMEklZFsketXVLfSMcBhbx4Twba1gVUsRcPW46076eo
AlRHGOY59+yy+lah3vxIMtJSEwSs3AgUm27uFMnSTYccPilPGVNPM2WN0vUKBuCNE0fUVfQy5fGy
JTxULQSdm5eV7g8d3qwdyabW7s+9RFul3p0MQM+Ysc5zKlAhTzNHSMKd4X9vRmQazUgF39LYtsxg
v7RDH22XDFRH9/r78dD2xW5pWfg5WNpgaxt9feBjVX8DgjAoRGaARJR6dS5QGOYXg1l/A0PIiDom
U39sQDL9CpjUVwQWnUfbqadx3mljiQxpeAHtfZHx/JxY7kaHo/xIowLYQci0kYo5R4H6aDG79FaV
FI5SSBqSIdgRYF8k9OnQh/1+HZJGK+rirLH052yaeLO6BqhYG/VxWHPhFXjNaxuAT3erZxpcPHS1
dWXSx3TN1ZTubinxeFzaMN+uF5Fr3iy/TlX3TEbrna0fUV5UfUL5fSTYXh/XJSIzRny9xQZFGzrk
D68gogT2m0k8UTd1Y6R0R+WONNSQAsR2OOnkdgRcPQlGqtRtLmKvAh/WbrUhTZMEX+vGtHfKB0w9
8vgiyRyPqaDFs+vDY6xcwTe+4zKe8ZNSKjJXs+8U6gK/WzYAX5lX6eG00V3wSiryR2D7/1WbprYl
+T2HpLIj9d1cNaQekVVSTy66yAfAnVwxWSpbkiGojSRPpVbzSObqyVszluGDk1r8DQwHNVILmmo/
UvllbhlnMy8AhdykWSNzVbb4M3VPQ2C8GMgWv+hRvUWFvFZu2x4IS24Y4cRCeApiqVd1JEl4qMkl
KY6y0wZkU3nIVR5AKdb4xhwtRvNHCvxJFyBdp/VZkDjL280QRFJv4KhAMEuLnwkpeOAALPQUaPCK
KQxCYkjv8YXXMfiFjk7hFgcFcUw9npffB1S4oS4P9ag9Kgx+HtkAkxZsYicZN3dnOYvrzxlbtJOS
Aw3EPAcR9gFyeh3XzY4NyKYJc4QIDfI2m9LxzPJxOjXJG8l1IlRA6bpIAHeK7Oo8BKfFGMiaKZZq
mwxsPD5VSkVlM12ot5ZURY0EfJVqKra6qbNai69+nU0FWDSbtJGd5f712Ko1Q7XTTPCL1sv0CICC
7lnIhmlltRmqud8aHEUPXshAvQegK2RKJN0zNWQcxMACbI2hPSpFag8caekZl0FCzCXDMHYA8aAD
eUbAIUJeEdlMnAMNPQFKH8m0aW5xAjb/dGOjPjlAkD5ENXKlkZQ0I0GtAz9plS8e/B//TdmVbbeN
K9sv4lrgTL5qlizLcpzETr9wpdNpEpxnEvj6u1F0DLVu+txzX7BQE6TYDgmgqvYGxKXXV1cOehYF
bBm4RhkBhCVlqxGwWKAUgEcejYC8HGZrz1PgsJJujs14azMUkdso3Hrkfu8/BuAh2PoKW0EAF1WC
98MFKlGLX1+XpvW5TnKIrPeq9QSckEcjzVYCKOB8hUb895nSTeAKu+J3neKQCJjjnjg346nIcTCF
rIdw9lofIM5QklmiyWVlxUGx0brfegccj1NAyrYnkVvgHhfGtLeA2fuFROzepr05esBbVFa0rc43
IlltIdsv9Q+9eKY6mOlLFH5UrGVXBssXS/CjxF5YfUfyuftmBbU3U+Bv/51TD2JVUF/My5FLb+vp
xDAFeKMC4Pn6u/MD6coI7FBgP7/+nn35V/xycvCBAySn8DgUvX8Zbdu/OISRB2qFda9E0pE1DNL2
EfUWK9LrABJDII2pW3djR4bY7UYbcDWFeXBd/tedM605xUhKZBMQYtVHiwpXPyGwvvej4A2eQyB+
cwqUSOK6Krkgt5uzVaSmLER3dl19TXieXFw7dCYUIKM6spbZkXQh+h7eA7AvdtZOI9wNKf1Q9uZG
L11ge7bG7qZc08+YDkjLT2WKa6BbjOHr3Q9/OU6RNYCVftz6XKWdzS6pAIdtLB7kVivQ4KS2zmAJ
8h/AkQOqNgbI5AQleLEaaDaaPduVFsd/VmU1+3q6aD8GxJx13tchagJgoAhtDZPqZGPLeSK9XnjI
Orkz02JEe5SN5mKQIfYqYUvk2EuKRIkLJgDJH343upvpEv1rLVomlRW6MSi4a94/pMomZKiEmDtr
3Zd+dmhrA/i8aVBcezXQDPBc36I4zU8kobO7vDqouD5YDQfJ/YcbGaa5+WYIvOgGPhdXUtUhB8S0
8pVm/TkSXnxcnuK6hXZuUXvZVb691W8CeqDTQM93cjH7xFEMGtPysiBDubxQphjdV7J8N78r1SeQ
u/4AEulT8FZ/knXwlBkGNlhWABD+aAqr1SInoMN4zGrbkqvKACdUXXkPKWvhibZUQJgoc2A1CWDq
7H5DIhmWEHuYsge37He3i9HncBvpapG0cn+zmvBH9C2Ef/P6D9rJ3Gyratrp0PbHsW30stzsf8iX
5NiP8Ic1/rhxcVNcQjWoA0V/Ut4z3OTOtbfKAtz9VvTET9W7IVHDNIMDI+2rPUj1gBv3oacZ6Zgd
PzGkyxmKQ4NzmPbWmitg2VgNwwicmcxpC0BfQ7SRrb0xtD6O56SjYQTV0lPrT9VBG2gVitWG0kC9
8BJ3tz55A5LxbYoyEMgCFj7e9FProBINA7jpHeCy2uVDx/6XcQA830OnBvLF6RHVySSThSEXsALa
TbYjs3bUol/5CNEyzWgw/HbYSifulgW1QTsvwXEo/gIXjrud/EieaMDPfsLVqpIB+D0WgMQB4fTk
W5ja3JLql/PL4d0EV4c13Wps0cx5Y16ChmVpFU+r6iBaTos3H0+WJfz+4+/8B/piFEqDH+2Adl6f
IsVh6S/MlyjEOYWKL/NGdq183oO+72HRBXfuFE4xNCMzzbTByUCShmw01sWmBhgTNF20Ogh17uhU
dKzPuqgtrcJ4XVaoBhZUGPfvZWyLnQrjJum2p7KZ8HeNujgK0QVzvy2gm2jxyvUHgIvmDwCeeBU1
XpioURnPTLE/E9MzDUT3TDMyRICVObWNWN/pf+dLy42JFWxAgWOs/nXNu9iPrwNSiPKMLtLeGIDQ
lwX8jJvtad7R1Jnz9NwV9hmsSf3B4+XEVa8rX7NOio1EMSRYU1WMMKcO6Tzl7iOXkG4mM84B2BWm
AKaypfGsl3ND/D2DR2TFC7Mxj85kmyuUuUbAdplwv4YiPnvj12gcWOS7R1Bifs4t2z/fPLfoqURh
aFOz1/rBRTMQ7PmPyyz5chOq3Si0Y4WNMgX4Lh9LD8Pls98/UX+RxQOZR1xU4MVh4GG6bhJhPJZ+
eTtMU+qcPNketN4dkkiuSG7d6RmnhPr4u9C2N8xNy6WH8p5/rEnOQDSx9cL5h4fgqGNY2T57NtCi
c9Shy8f2alHeDLeLnlv0P+Ai0gKmTe5Z1gkdd9ZpNtEoiN5BTBdTEQ/AyHHtzt8KHDUOflNsrcDt
bMCnwYnMNLuJCeaBhQ/atPijg3YVN10SNmCgNm30WcQgII9xYHpo3HEL+JgK1YsYmj4oLyR+GMlV
62lGRiB6be/0tAYZ8SJZjHfhBtjMVnMwtKgy9VeZHfJr0gfxpxKM9GfPFU+MV8mnRSWrfi+MDrwD
yoMGg88SBwggKiIp+O7HPfMqEtMGmzTcuiyrr6E5rXRQZoroOKUZDvR2m2Vr4LTVW6sTBYBhfi1i
DXhbo83HPVIcGczEX/lWlV7HcWR4lmTlNIK2WxU9ooTyPCryAAN3WYeSlc8kiS6v7R1ZbWIVaJyu
W09J2uHe+leIa4xj8GgH885Go+JxcVxi+oCXG9G6za6LYrBUFK5/NdHDf616tNOAQqvbkm4xNFNx
MFzsg7WucqwUoArpUavmsPeBr+GikXOWF9KTygJEK6jn7PYYq4/xgXhlTsDZU38ZbJpzPBT6eR8X
IE9Z6VYHS1mQLJv35HhjdgX7RwwzZIx2nw9trxa+66ogq16NPmZZkixmgSPmTfuFWoF89Kq/vCt8
S/rWrslmsLr9s29DBd6uWPerwIg7VCp9AJ7higak3ngmE3SZNgD52n4sLdxC/BMhjUQ0Vb+g8Sg6
klTJCXflgLBDHSIQ/LekzIxSHrqlht3KBxcwsDH2vU51CXsvODkKKg8V9BPIpmWz6EoXRCEr1LMt
fk6ThieKouE3elJ9rEv+pNLrkm4R6RMBlwgUpQfcjlUP4F1kTzSEqCZ/GnY0N6P+XWuDA+shCOeL
diSjNSbDHnjbuMb4WEGqKG8aJN4mprW5M3ToVMNzKBV7vTpFGLj0qwE8+oAMd/PY9sFG2FXyIo0a
9W7VMJ1I7Bhgf4tx+itxWPJCKqBRogzOsG498kL+RUYQ/sQvnYWCGVqDopK2ch8+PMitrZJrj27R
GiAgIzDgjm6OZxENTWS9z7SOj20CzA6U6JCu+3C5c66aqNzVvAIC7cd6elHZO4qomwPR2kdtJ8Xq
pbSfjkWq/ObryXl+fa/1z3k8HAE0j3cFvTDUkKoBjBCAFiMleLDxrolqFDmCV36RyOCijA1v/Y9A
vU6l3lFkIN3NYp1eF3nExl7fuVLQjdPyQYX/xFtQyoGa1z4xtFGckvrXTOtMQIxsWnMAL49y0YbW
G8JiUZLlzvz/0ulVKSwb4+i/WtoEk8BkJCgirgHCwVEPnfDoq1N4/bEaGdsWbnfp66Y+gzflTNg4
fjDN1w8JYI6LRDA6SYzndF6gTs7iU1Udlz5Y4AY9eKPFjyFI5kh10z5bd/b3DBSRTfbAcTJGkRme
czED+FRtVEeS9BuZXsamM7ooRW9Qsvbrza5f9B9GUt2F/+uyLJJH/D81+mMUh93ekQJdQWowR/QH
STWQmMbzzznJzS1JDFcMi55EcqMAEv8LXezkDRBV1PLvH2RDpkC9jv50y8X2RAIZCARPM2p3QBkS
5nkEXB/HTDZC6Xpmgx8JeQr/gQbhDdU+7IovWoV6RivZLCvQVJuyEg1JMh7ERutu3KdWmP2OPgdl
65vGDnA3zQDxnnEU5iywJYRBorFLbnBK7qBOtI8OodkYRofS9qsDeZDqLpR0BHvS3EGl6JDf+nws
Tda7b9AOHjp2bec7wbf49oiNJU1pKIE95Qt+JqGqg3pE96znnZfpYLftZi7RHaYjaHa/DAdNZYVz
jna79zBn8BT8bin6uMaVL5Ui3evCOnsUw4ikq4y/1WjW4XvbkRngDzFYiUg21sjiTYULnccwN2cg
+waVmEAzgMDCn7+1FkrxyFvHkVHr3niJvRcpb9YhOZKDAIMXdhLrynea09Ryw3vNQadbZaE88wTP
DuH2wxdpIzmJRHH0E6h/OInkP3MedCs3CfPPtQyqXQcAZ1TYs34fz1wCO9HI0cIDcKgteHpyIF0X
FmCPenCNAwP3u1c5gAJDuTwYHeLW3y6y8o7cFHW6TpVuiqyLLqiTjy4040aKZisUsO1I11W1C/bN
GvuwsgKkoHZcLAOArop2uLRqgUVFKxjIx+wWmZYVE3aMtMKi1OtwsQWzHvib1fegD+ICYOmbug33
Huv4GVRpHSjM0axmAnHkPPPX+2MonSAztBYi6zQ7QMCdcKTVR9DBEiXOjIlY+W2MNgq1s6C9wFB1
+wybmCdS4TJL7jPmu2u9vUiAbpOXHehv1VaCPPQaFKXWSJUHSW1QAg1YfYppK35BiQzaXQFcOnDz
ZAHFhPRUOkeFcTRo33+6aQ+cmDOAIaGBYwhHYGuB1XmH0o0B3c7clejsnYMdM+wGYFXuPB1y4Ibs
y9o9eEKaJxq6WYbzIjO7RnVh3wUmAFg5B5LCh5f2J/ON5zIlO5m0J81Ce6qDB620G7xXgJEU+/vY
8g4UYkvHW3kNUH117icQpejPWtaJLQAaofyTLEvWqBN1ts1NlHcsaaKxAM/12EYbgAjiRsMvoose
aqQSHlPxRhpRluj/FTPq4K2+Mfak7DzQGK2GFJSVQI+LVlFcXIaoPHkK1JEGJHK9G/FO1+d4xf5n
F4oQaQ9kR73q3TIkOh+fOUZ5ezRqfwn41+XzGI1F7VyBZUjd+IFPxjm16guRaGFnVq60hWZkJkcS
aeAqWItkRVELgrXjXRwbcZM9uuwP7XG3VCsYbgj1t3G7766NKziq0NVdVZ5prXKBao6l+2ppuurm
xttbfvMX1esuusXetShybuUAxiTq5eoBmwCKIOSTawJGGY2hxVVflQBmqMIVw4TGzw0pnRR/6Tvk
p8AirqhTUyP3zZ2vmkoXL4oCTp2/uvFf1hsascssbKenGrgPQKQu0CaG7FNeNeMlUbkpEk2LgTob
e8Qt6ciq/WzWf+KdJcES+iuUZqIAqMlgxsuS2khr6A8cWi9GJWJV7MEE6p3HLC/DXZv6ARhZxV5m
6dBs0InjnZepV2dy1Qhub83Zs+vLpADWGMivo0TMqM/As2pl9qClphhasuU9WtDF+OnmVzek0gy2
+pd88zd1Y3JD/s2TEtVLDd5ra/qlL4vc/VHcxCx/YJULCGozFuGmVWgpTl4CdsUT7U838PzdIpLF
87L5TLNIwayQmMcFXmZVDiKSDx25tAWOX8uKMQeUTMP/IA8TeLoD+sjxSTqi6dFn1UdsNgq8zlh5
ZApBJ8FTp0+N/rT8ndDfAeCw0RqZwtKhCO1082ciVAjJGb7ONgHRdgTeRjQysj5eoxaG74WIujVy
wJANpBOOwDwC+zjJFm9NlcH/NJlhF69HcxouZeRuYttOn+22S5+nOEmf2xT/pNq8TrwdYqBBsj3A
0Nkj2ciVBdNbNLPotHgMIxN4ZzNxoDVoQFE7Er5hN++Wz2pxhti2KJZYPszAb+ISJeHKqi0wRKHX
ATenfotyuRhchErn9x0MSqQZ6eoGFx/CFg93bmRkKqrPnXk/ZezPf12DDNkkoxVn7OKmxYCfg4HK
PXvm1cbIZnAJ3skiz/4K+CDPs9cM107Wj5bCMpVKmtsWWzuwQ3aRudi8NmHnDD9RUFeawz7L8d95
CPEHu/cD2YZPeWeilC0GWYAhpGrndc4oGA8O2OcC+z1SqN80oMyHnWWU5rtoAk8wKCHald3U9iGk
KhFAQ+d7G3A2a4NkwHb3T4X96vMZmNWeh7vPMXE+F1XQbjUd7tzM6EGaxydSuRb3zjkuNkkiXt3S
mp2dPfQ4SyheXRo81/XxRPBQQWCZ2HSIvN4NqKu79qpkik+sxx4bIulQGBVfi9F/KZIJL3ylJ9Xg
gPMx9szP5LqolLFCvcLaNka8FrswC1YycKOnbE0O4zwnV8Pg+WPK221vW9XJH+pHVuPv1g7z2yFK
43Y3AhR2dWcwlZ8ZAqCXA8trq61kIBH0N6+2bUUHWjiY/f5m9d55bF3GHu/V6suA+uXR9kDhmKP5
XGTcBydz7z8DJWk3ovf3QhIrpHyKwGsLVJo+XfMoRhZ2MP4if691/efBHOM9DnoqL4JwMvQ9SGHr
bBp2Ja7+U/zXBnOSyFl6ohDwJeDc4PnuNkpHvD8du3FPNMxBAuxXKV3gz2JGurYO/kaV17y1tBv6
lIDdrvx0GM3uYu9EctHL6Nh/XSpgeYAzfJEBHDdsALVILTZ6mKZxDdKE4cizCv3TZAhL1wkP1Jbj
4WazWpHWoWnVoRjbGsqv8YR65bLjaGZSzdtLtzZNaWhxxZhGyG9RFzepcESsHnHAbzYDulBWDZqP
QrG3YzQu4+3Fm2/+MAMJigGHuJOs/hYW9U8gwphXiSfldSqiv0ltMtfbxMPkHd3Kzr+N2zBgxRHV
LKidAKnMpmpLRdPi2K8Apn90R5l9ChthfrL76qGPGvs1y1oOilXAzLp+1XwJQYoovdw8izxgZ3RU
smVGOj+zpgcW/tA2K2qbbRiaJiiauvJq1a8oiwbfjqpVjCQGy3a77SzxOCMdDTjf/LTl5O5rgHEd
EzGC5cKJcerEgAYS0MNoeS6nxQW8RDBkH46/cdEqmqUmTx7bZHxfmVaa0GYua4CYAGChV8OgsBRc
Ql0geZl6U/t32yp6SerkHRQ9B3nqGNKVyFUqzufrEhsDeBolJdXWtlrgvkoHu5UuRHuDhf8xwHgX
Xn3JQuAVAIGZXEzl5yH/ssVJ0doaqmYRYBmF+VI2PRu3RXWiDTtgYWZcqspiX/Tz7V4/AdHgXk5s
Xi0b/ZvtPU3JfazLFQvnZwMIFeCmBPav4YfgJ7amPYEAk4qja3xXp7LbkEiGLs9+DLj42opOJNvR
rrrdkJXmKzDuTpZoix/5NCK9Jn37uUjS6Ph/ewBkplo7zJR7J3PMBxpkl1jL7D/rBslfkPRvbkLN
yPjhGAEDHC5/75r6Z4MVjvFfrXGcv4oxcrbgkrYf4sD8ubTIhpHLT1OjupAtABXiLOWd9YC2L/wO
hcBVzoyugrPsQHUO1Z0HkLNvdfbEUa8Td+V+SNgMvBFjvgrAoey72PVWvRLJALqN8gp0ChJio6ki
VGAgq1omYXoA2vhnZAVfrA808dGtPJR6GOhx/9DRLJkcJP4swwWM+y/ocZoNZb+uQOX0CO4sAEP7
TQgcyZxfRxJllKzsFoXrXCbVeQYE8bl0+woZgWSTKRXpUYZU5pubKY5Z/oqBlHIT9iFM5JrWmQHQ
Js9swdYwohAwAdDhoCC9l5l69N+IytDkUbLxOydYnKtWAtSQvN2mSlEl8M8lWiWSLmAWIGsHteTo
OSGI6NT0RtvQUjqAFUDVeAcp8iJgd9Ld3nLv+K/wyfqe8O5qUd8JGhU20JkRNevfOU+ttQ6GvHnr
UmQmws58DXPHmzYV58muiKMJyEK1eLijoWgzie7VEpTF6Blyw9Uik6ds0Am+Q+5HgluXiZPl5X+F
hYheUIDfH5hwzH0XJMWXMaq+pnFa/EBf/V98jv7dAS0GQBvO3X0ZjfvRHdCD45hpcu5GC002ahbH
QYbSog+ZlKwFn2vm28P2zjDzPgE8LAbym2lFkscM5wtUDu/HrhsOYxKcgonhbq4BU/KS0l9kSuwv
2XvK5hsN6+01TZEsAN4CTZfqgGWqMkA9UzUFS9jYo75jMlmELcpHwDIdzN48DEWE7U88jC/AQwQu
B0jpQSoP7MlOjiA5z5wtGb25sZ9C292TMU7gX2YOuGvxN38iXRma/rHqAhtXJ7B62HJZdbK9OVNH
KU7i0kPFyRkPXBPEN0HyJRl3xC1AwlDtiHfgl4UpDPdfAlk8CayFkoNz0S97NCyhug9j7Zs2YMKR
hYlDgKlQmxM1OOW4Ok6P49hl20ra0cpEDxCI4EDiC3Bq/2WUyIO5aJtZuQqfm0ShEMIHkSDPpqw0
9B8zbSC/cMgBKv6fQ2h97iTHtqxGVHjG4i0NMlzIttWFI/V66QIULgCmpHQelAEgoUiZN6C7XMwT
DpUPOQwZmB32dRhnKx9Isw92/pPaXHXX64IcpNGGfrndgAuRkcIIf4hEXA6MajXbX9fYOj3eF2sM
Ujwa4vi79JChbI1/k3TSwTHyY49+eqKcE8gBf8g+BWCqwsnQkBZl2m9dZhdHrdIoF2FuqZauSozg
vflHGOna0GVrFtoOgOGaaU4UokL7LBVMpD3U36cBFb4+7rmTtRd3t2Iqh++mkB5Yp/D3sP5wbkpA
VIJwpNXxtZXx5yhHlxe3jmMIcGXRD9Uflv0zGfzkTyHBNm3xxn8YUPByHRhqhyu7S/6covhbAsyF
Fwd39cfwuWnHAZVZ4B0r+jS9WrgwzvGkeSGVIc2/3aoD2YpS9WjL2k1IFqCgEKIBMGXtTx58cG78
O4NFOzdCVVgAHqWHqRHd1p/j12n023OXmeyT9LvyzIvsrXJDUawHu3bXEYpS9macmJ8S4C98Qk6C
bJPDARulOu0pkgZAor/aXjivq6A5+Kr7CUTS5gPNtMhEjK5Bx3S3dwYtaueJ59UpAYMTVYLjHkQg
U/o5tXwQY/yS2rKeK5SeqP8Wcb0mLE0q6dB1HWnsrDwb4Nq6okS7xa29GrucKbIBAZIHIHhLGT6N
arAApADoY+PkKdgE0s+4/32ILOOBVFrfxCwCB9swbUgXCo/tJYhC5+eMhdYJ/WL+lps5OwXAY7vO
VuSseukVPyIv2bes6h6DAY/shWYBPMf9JvLAAktkCcSl8DtqBbJqF1Gact1nqB7TqEAxwQCR3Dv4
TeNyXcEuWYa/GToL/LofdKUaFUjrFuQgLQep9x6nAYJoBoxcVUc4sqPbuuk1DvudTNn4gqvx8UUC
jkkhM0fHWem8ABXnbubJ1WJVOj73ewdEsk+kKiwUumM/NG9JzPvWxWO4rQ99ggvqLmKfaBjDtt+B
M27a9EnFinVpNpcaHY6PY9WYnwbHBsK00/KbiCa0irUJRKsDLYCDVPKs1hSuNNddwL7FwWRt/MQ2
Hng0ZVd3LrzVhDaJP40oQbrO6b4aRYoNg6z5AZD05pe06q/kABpAuUpY41xLJxweulzG25IFyZ8d
Gm3VCrS0mHm4mbtB4uf0p5Fzfl2eLXH4/V8lHn5v8p5fxZDgGYU40+7/DIDWsOtqsGkCwrXCTZTa
FJFMgyeiOTgDVOUiC9fek64ZeirhbLdd5JSv+fSZOL5jO5GnxLM5wFVC8eb7fr4eSr87z2CUf3WC
Gy/uBvAauHizEnSHaa++/kJqVN2KU+0k6eIly+zdqwjBXuSzYjebcgQFMke7ejMnL5FlW5d6ECfm
x3myaRSyPY6edAhdjq0jK8SeDfl3fUS9P+iSi4yrGxc6u4JMG/s7Iz4nivAC+RncYeRPJNSK/cKs
QdSKFCvw6ZSDNrC6Q5cZ7jr2mZ+b/ipKm1WKtkdRoXTGHLe6Nviu/Feijxct7vO3uxJiCsjQpYmP
StG8RrJfFCEAKecY6NJANF7drXXjbshkjUs270Rxem0kYsoNmuGwHc3raeXGA78CTCxA+npo1sJz
0u+gO3rtZFG/RAVYtkrTM1HOAH0mqn06Bu7XAKUWBwuYPLsczNjf5bAO5Mj+APKeu+uZXx9AQ2S/
4pZkQ3YwAvKtgUvi01i22ecp6D/Rek5cADx2LIrHsnW8qzEZ2O+oD7JYhx7n2OVXNM+eymIEyJNE
4tqta/FW9J23BeIoP4ROJt/8hj1YMqpfmt6Zn9AXjfx2Yr+7iXbiBxL/6cZy99lpiw32ADtcSrqf
hzmpL7gwGBYOex4hfxpPZXykP1EHbqAVNVGEO1Ybh9vGi1e2X5NSut9rH+TKoZPbT1M3FY8ixKOU
DG6SH/q2T1+DRob7ApjmewGg2dd4drbkkNY8Qw9kLc8AVumuToUEshCZ+x1Vvt85GqxfLDvtTp2H
dDrpPbQiojjne1wY3rZ2a//YO43x4s791wiJ9qTE23wGE92n3pHzug5Qls4/CO5Flj2wCRwIpOrL
ZLjUeCClqQUejbJFMnzE73edgf44Q+IeCxQgML5ZALdk/80CtHzU992FO/muUxjUvMe+ugjEA6rS
q8dBqUhPIg1pg3bQ3p+rtdbRTPsJmbfnmYG7t90EUTSd9CYTVOt+taH9Jg0fLj5xq3rEtqp3px8+
uMebT5WT/B1nHq5tPzbitCXnxOlDe3Lag5NZizRbfPQOPs4jvh79OdloR4pzvAi0W0v+xzIAaeCX
6BeOg67ZJqqjxlEdNamaucrgG2CcIgPpyKoNk2qwIZ02oIjjPSLmvir1TDOcyjqnQuEfNQhZduav
U9AdnjKjDa5tl6G7Vd0pWTNueCbDfMuqJNz+ziPx2n2NRtg32/DQwcyNdhNFjrUHB8xx6jIJkuEx
MjZZkPjbBDiaBfbE9abwg+TaNpn5aaxKfhRdg7oR8kYpZINanqE6xYPDPsVGOl/UWrEokceqy24X
qMtafZ273Ommlr0zZ9xcRx9WP+mBaKQdhVtevAH1bqQKnCldlzMuRD0HKXquyEpp5uCPp0fGSKtB
3ICKjq4oxGbAbns9o4NIIlvyKwwR6KBDjklRmoJSGe20ZBzn9j2iVRYyk8Er5Nv78QH7dnOD34dz
IYQk1NzYm8Q1sg2Ox79gkwgSCdmXlgNDmNwWTKVMOQdulm9IeRMBZ+FG+eJsTjy9vDdEF82x76xh
jxM4Nm6pvAaFE/7dT9/9IHZVkfG4Rbf1/BfQnr67gWm8tWh8Xhf9FH+Osc0Dvbgnn9yc4xAx1C76
vbPuxEDlcJBWjTaIog22Y1aNO7cpkDzNTNCHKA4RAFkFx9qItlpFehpmx5/71Y3cjxIv0eJRqwh5
mWIThrYwVLzNaClHlX2cM37BN8+/DEYGtih3epuNtDv6Tutthrmd3hjQngEDncpHBt6hL8GMVKty
K3wXLERpAJoIo5jfqiBEC6LhtLi/Q6fbMfKqaF0BdeExrVAkyzgedkNnApUKtb9BXmbHiLVo6yAX
Gow0xuV/k9nrzuuccU9xwNdUD3ePbZLJulRO+LVJ8LwPBrw1LdXLnEs8W0k0VaezFslaKedIOTPl
fBdL1iTLNsBsQSa39gH/sIwJql5+zSev+pgXYO/wmIVamHAwH2iw1dWvFrXuNo60H8HLZ/wvOzml
LY48IskekjK2H815xP0hi5N9aAIABbsiKGkIFARujuLI3lwUWkslF1kNUpMcyXtQ+f4msp983H2i
0xwvy19LUklHgcO3QHU9aNtdQJ7Rx2gXdBPzbeyg7Wdyo2rtAz0PWQUwd+R1Mj6lapgGZPPDGBjG
ZKABHT/jU5kBRTypg+FwF8FF+pbitX+8C4iRGg9KHIz1GjQzpnYXcTGdSepSJDZX3M9WHq4ELtq3
tExUCKECp+cKNV8NuCMDRC/2s4tIuigvFE6vUpL5xhsbuN4HHf0HW1bMwhIEksgdEnkWGQYrfBnG
pD2TCt3X6SbkMfBpWs/f2g6SSQDlqR6RF8HDlKZ6MAe2N3OjOmkVzXz1DF50KbtdhQyhsmblgeMO
51MYjfi/b7TICKuDHc4v47EosJcBnSbIeMJw3Jho57zS2Y/h8n7rJT7YAUDi+uKYcflUyPCYjAPY
Zu+WYnUzHsfKClf9jP8eRWZ5+6KLDqgBSl5Aspi8OL2Haxzw9ewbx0O5f1fwp9wIFg8Rf0MnnJcD
eyqKAORXgzMM5DcRcJuYh9L5ikVnksscv78hjMctiRYYUo0dmQU2wRtc7TZrEoMyQaCvAnW0X80/
HMdoD7okkYoZQ8vCby+rqj1epihOKXqW7icfXTmiSoylXLGLwZpVTfkb73O8K8bcdi448zkXNyz+
RkFZdyBJ64tx5kf8b/jGzM65WGqIwAv7GDd+8bXyh68Zkl4oA1rNxI1ZBfaXFjuDt6g35NqyuHgG
cEaIf1wkH4bUncAVUBq7FpHPaDPGeVdU9ls5d1/nJGnUOmM7e9+kYb3QlQLqEV4bZ4p2JOlBMzuS
rg5Lb6GIvHNp+vA+3kN16gBIVTrKeUg8TavluNemxqpsUVpCFn0ExCWdv45ABKNoOLony0E5pIt7
Mc2shuZU8wxq4n1hAbLCaItgv9BCCPTHx2Bp3QBiffzsicx8TAvxxioe9Wu8QXKv/ExsEqjuAOJL
VT9SXCjt3y8zBopLqg3zo59104Gbidwj99R+sYYW/KEZ8gZG+tPMHO9lcfBGvEY8XPExO92bYfuD
eN59Kg8hUnhie6eBLB9+pOpQHLaRRevibdBUTQLKjdS52mooTfHTAQDPcfJt+0r6aKiCTc2lsdE6
UeGVGdr4zeLywIhWrIjYNUAfM4Im34HG6c2bhQIXOJszdhBghrakv+0lD0+T5QYnmrW/EbUL+QGC
8j1Ch1Vpt2oTmx21rz+1r8jbNjscxxmKbf/5EdqPPlGLNLv7FhR75zeDAG5lj2219hTAYt8hi1WU
gbdzlAjetGkZyEo67YLfGfBuWoUIqB25AF4mrUAhXS+7I36xICOZA3kQRi2OrHVRXxL247YLGYjs
HOxibDtP/vRT6zD4MahrnRD1doHp/gB1MnibZt/+0uCbbsI8NC60EqBDxTEfU1BVhOW4tVD8dgmT
vDjQk9+LwhTF3/ILPflpqBxR79wqajcLg6KvSplBU46SNDeZsvWc2Cvb4NWVvO2uzPQCZgq4NQM4
w64BgCuvB/0d/tFJKabHDcFr0HADeBLX/h/WkPuXzIjNT6BuHxo7eaGhxjFw66aOtU1RzvSCPWj3
VJffqzL3sBvFvmfTR0CVX2ThApR9BlzTCbyhsAM7cSUyL3oKODeehY9vEfQSff9N9JwOVvQcVODe
LW1kZUgkQygLuck7N9xSlNP66RN6JBlK8pB3Tc5R6OcPOA6f7crtnrp5eB+qwM23YZHt4qEyz34T
iM0YpsH3eXrupqb4EQLoHd+4HC6hE4GGwcJ3LxLUBpp+3uxmP8Bj3gtxQI381lvr8jXAiyGXTDVp
NJQozAjl/3D2HUuS49iWv9LW66ENQRIUY/Nm4XQtQ2ZE5oaWoh5IUGvx9XNwGRWMiq7OHpsNE+IC
7hnuTgK4R4zVoZx6860D3rbpjIQz+pFt8XF80UsD6wjDOYHvoYBeSeOcbLyp7pDZUKWmugXvkfXY
strPayCRuw60Tif4VpgxzjwmhSMkmz4qVbBZPUDH7CIS+QvGytVz2QXVVptGF8flBbT0+jJZ247o
v2VJt9VkYP9Sodyyyzk06vIJGDHJj8hsdddeQpPAhvDrSzHo8c6Lx2ybTIb5Mnk4QZmmXF6oF59m
mnn2l2VQrPP8bpqKEERkJbgH3TmvWLVG051wDnROoagJxP57W6Pk+ub6x/i5PEDB4BSm8MQz3Yqf
e/zG/EhO6c8yfnZG1/huTFiy51E2nHvJhmsCTSy/hEz9Vo9DyBWrnJCnJM15l+NNUD1Q2SIqwV4U
BuADG/ylw6WM0lKn0ucpilKMWzaVP/FXCUFKh4zOcqE2T4ngijpx13gGv/VSh9Sj+7Brwj1z5Yi0
f8uR1IEiybkdC1hOlUAdUBvWTW8dVJoomor5iKdKymM4jncRhMLKDPlL5RyPHEl1r5Coc5ul/OWX
NiyN5aFhNtJZSwx1526qXXkmgGoKhkdoNo3bog+Q2IxjedFKt4RjkxZ9kbb8o1KcE8146iyt/lWA
g7YCFmt8hCHPuDWGLDvFMfLKwPY/G1pfX0Yk/pa3loTZ3LS8M2oqbPfgYdl2/ec//uf/+d8/h/8l
/sjv8mQUefaPrE3v8PE29X/9k+nuP/9RzO2HX//1T0AZ4ctjeY6Lf01YgFuq/+f3hygTKvx/hElV
ZVmTm9cUyNcdSe2QrA4zk63OwHFcmkh5Z6nO6jsRfFpwL986cRPNgjwU8Unsp/M8CLwyywC6L4jP
3IbOQYTMoo/HaXzGGTM+ZirCxCEGLgwxVKULrC5iv431+2i0LD9HvvI7PMp9/PntXyP8g1ZpoRVP
GnJQW73mydFIx+ZmWjHuCQbk38j6R+M43cdeT+xnRz2qY2cp9gllL5f67MCHlUywEnYU7skcbww2
k7een39SxHJbaLoOz4gCgESqV6o+2inv1wBLa+cYNzeQLu8z1zXuoxBW6NXo3KhmptFw65rWdwQS
Bn4HSbcTaONPS7zZx3wPn0VQvikkrcN0m9pBvqYJ6AKPIbk2hqHe1u+vo8PQfGWEjjjMU0eZ9QCR
s+RMU+vMiq69F0GhygsfKb/Qlfk1wUr2QjVZ6AxuP0hdOEGf+7//pjn6v3zRgC51gRewPcthhmn/
9YtWJVyMsfCmq+4Y4kQ+SnY1FOFsvjS7K+Vg90URjlfmbjjPnKCkm7VzPexYHq7/GqNPRVBvwcnE
3Y0kDHU8Xg/N2IhVMBrpHSkaUkfcDD8hHWYekC6AXdMYsc2IL9VWE6tUjs6PTD3IjMYqLiGs6y8e
M/FeALwEvJFvZ41vHrbR1S4P+QBK1k6YUKYTtWutG6iHb03oGoHtVUrNp2wTVEEBSafUUmUlcBQd
05udIM0y16AnPO0qkZRnGIeW18YAWJA2c2r3lptZ6cNktJm3b+8R+sjS3E/CGr1W9NYr+Lfff1T4
6X/+rGDwg5uBCcCHB+VRR/V/uCl0nTbkqeUOV8AyA3+Y3LPjGdqjUdbueXKtwi86wb5iE2quQN0t
rq0ZFw+2oT1TexBqcjPl5nTAKaHxGmpHq2/ZV1D6+v0YGcGGomxsP+0ycTairZu9lRT1LQPuZKMS
rT5VpTfVt1Bd2tj82FGAmXdpJ2SQKyZ9qZ64AZzvNpkoxH6UhfnSR9Al9AC2yWq7eNZbaDWqqLEa
NHjFYFDQTq9M1A2owTHgUzruO2vNrDyflry55+IENvTSdc3cc8D0/mvbaoFfO715i9wqPMBxDn9+
7GbvGCvBHSun6VseRodC3fzzjJ+tMdtILUR/79YPnh3Gq9xt2JGqzBut25B2OBgFHt2v3FTsQGYJ
YOlUaAdNOjgxj4zXsQjkD1WAHm/8I0KhVy2qQC3vXZk+LTHo2rEsKU+0W1wutG/ESYSzhnNP7lOH
iVvN9vffHsuxPn97TNsGQgE2CqaBpwo9cj58e0YjdmIRcnnVgLjzS9u1LtwY8ZPy4L3cmOzXoAhJ
1ESd1E7VTOrpyQz1zad2qtIl7Ltm7bS5Ns/7d3ENiw+DDkZJrl55GUqvMA4wCXJi9vKpnd6Dk7nd
URZix1vpHk110VPkxsD8sZ3joA0oUtdcpFaqUwkaE+5xafscQ9Mt3VQC2XAvwO7dJ334iJ+TsX17
vX871Yc3scz1aerPr0yB9O7m2Sl8ed8pBGZT9dpL+4e45VWWaZa2QYue7a6ptwE+uqMXxzCEoyJd
JLyTjtje6celjUqf2pBdH6CooKagy4c6TTHXnTKCQlODY6i/m+Pv2uhlAAbEKv1TdwiRulWpVdmW
ecA3sDz4A5g7pCO96UuTVNCjsIr+Yg+TcwQcE55+jhY9Ig0AnUQgBn4q65SksYI/WMG+Qzd1+mK7
/Z+D1CKlLIZu2xTOBWv4BFqkLMl8J6sn8F9wYKdlWniNe35hdD8fVW/exm+9aVdE1ItMcfhIA6Y2
/DieIiKM15GQ2/ZuHG0HwCrOjmEmft5BOruK8BQfjBj2W6w1ntrWBOSoKL9ifRjtYhOc7X50iq9G
Zu/tgbEnGj66wDZwFbYM9/B/puHIYoUwWca+bgbaMU331jAVx//1HWM3Y+6ox2XGtnSydt1ZefKq
193VqQ37FxKt90yL+xcLwjybPrMaaEpn7jk1zXCT1kby6g3NElpKWFY0ofvsloV19WoHgjwNdD9V
LXECE0JLEw4L7ZHpPkDx5YbiqIcuoI+Bk44Rn9oneI37+lhNG6MHFl8bRTNnuZbM2ZLg6m2OFWmK
RYlKks35M4rrTCDx2kC+jaURn5JjaiyeMDDg0MIdWQXGqQbiJBU7pNeaFeNiUzeRPFJbXnigvlFH
4UzaAc8NG94sk1cAeKMYxSUv2ZFKXFWptHS0in/cEf+YihRtEW2YgkClBoN4GdmWSbEavRoAa2/q
tk7a/ORq1VWy/u0ydRFclaiu44yvWrXK/HLpH/IEyIYU+JhMMSjoUitqREV8C6oPgKytjEC3N7GC
ryyBYBBqB4GD9/l/TP/5yMXixsaNY/ZKTNUfZP6jMfnWQ38p4FGYLxuFCuva/JQ1ydulDDwoSy91
6h4NBValRqrD3MXYYCEYreae/5855tnsutpKTTfji5sWCY6NIUSreZ53h7PS/siwPt2MDGAOIDV2
BKCmiBK/lTvDhRwPRegQ0FwVVZaugQzgZ0iuHnqvaw9Uo4un2pcqyITtsRQVcK5gChaWyMEP0YfN
aLZluSKtEztqx9Ncp2JY8qzYUpEuKfLcepmbW4jHtvmB2mg2KkVBoSDjanYOcV8cs9rNOauxKZc1
sDL31LO8Do3BMXUFgF+vSb/qWX4gmOUICYFD6cBDnFCa1NZvax7oj1TmOnZ3FO4qgXNwoD6Gi7qr
fTtICh+y0Z5trNqu+zUxE6+E9fqOKIrRBPkxqjKFdDZrK900qndSVeo1ZJLviME4pkEKbXLjN2OX
YBrrcuOYi8RdVaD5nmL1PbNwIg/3aGTxwfhRrXoxZUiNgYfoUz0BuxJ8LtVFF2mk3aYXHElCFUlt
fRaJeEt1mnSJnocEfbf+/dKM6ezz0sxywQI0DBu+jcwzbbV0+7A0c/RQs3EsYVwA35LNwf2qy1fT
Kf0FXfoJlLqATf9tCHLD2kFNEhr41TYBvIOD7oazpfzS6UkD/rPrnWOvv0/boXmgptYo8g1v63ZD
Ver4m0FZMN5TAF1qNchRg5aJ3gf1VleusGBP5m1fYUF9Lk/cH7T/S+EkAdn0KQxXuA+XB2pkBm76
cug6kONSVxObf7HxwNPGw/3y2JOpB8HhM0LCU9GAr9rWsWSBB1qGfF3s/rIKByuCfHzJBWQUDGiC
3JsQ+d7GohXnGpqE8MdsrJ2cTH7rsHcHiJXZz2IYK6TgevdHa0NcGofIAgh7d+X1Ow87jBNogjBo
XXKRiYy9tVVjhxjmXAyrJUE51xsDOV81MIL59u+/QN6/bAwt17ZsV7d15oD7Ynw6LZJB3pT46XYX
4UH0R5hg+K7KqQTnNU980xSoamUKF2rHzSD7BcYJlL4LGKklqbWmRrpo+GXqOF6agjWMW2s/yJm5
cbg5YZEEHb8VJbBkCw3lNpsmn6qwfQVmSF0oeunAH6G5UcjSQXE0YpkqVNZdesGzb0GdI+kJJspj
H2mwV3YjGI3ZNghUIGX5gc7BP0tfoYhQ7DnSdn6tjl/bd8sUKlEbeCbxztbyR7JSWdr/LvZDSBIY
267vppUcx8gf61Q/F7blfqnNP2yF+0vgTXrMHGTsmtEZXimqCnv9DCKO94Vnf1gqqhwBmRMcCTmK
wlZMyZpiLorCXNS8RNEgmotBa+v8+28Gs/jnWwtSxTYzmWM5Lvzo2aczAwOCkW3oWe3FmmrXn5Sy
Nl1CyWApaEMjZ2mjUjoOPiRY5DUcAthMUBzDU+5DHHZg6Z1TjTiQquW1dSNx6FurXuVFkj7it05p
dkqfu9hJ+5Eh7R21AZuvn51Ofpsz75NdvWiVqZ0ptmGQ4Enw8a8ptsrK8jE7z5F9KDy/rSpznqfF
Eu9cy+arGwNA6Y9R+uo6UI2mefTWmHal0WhQuXGqdT5a9aGGXDqAzcw7jI4Wf8E5yy4vjfFb34Yf
2wvQo6jdK7KP7Spe6vH0LUjGrxqvHxtuXUE9bx6wDw3uXJa/RDguerVrJ98p9cFtwpry1RTW5Q0U
JU0LsDHxK4dow4VwN6o2CRFcCJTz3senxnh+rxEk5732Pg4Sgh9moTnfx0FtIbhQLRNyfoU0BrBT
CIBY1VT/bnCC8N+9PXqz72+BIt/f3uTW/pC1IIQlDle280bhwDDW1W5a16dwYubFo8CuCkd3TfGY
6fZb29K7lChO62rzP/wWvM9HnepQ3eWOw3CrxPEH//RTaHuA80XaJ5fCAWOMNR2W+ZSBmtNSkC7b
GVYzwQjhz/yU6ZXIkvPhrE0VMhBgn/gQzbKfNE3EF/yy/hCS8ydrdIP7xh7WDkvsJ09dQOuGJ8eY
PlCA55Q/pW6Xl7k2gHTetU1+oFCkPoFpDJnYUpUZ8bgxrP4rdEqSFdQMzfs2a837qq7T3RBqgNWq
Nro0Yemt48ppN0ub1gaxP4aOs+Ocv8UB4vvLaD1+bE0HB82AtO6SQBRXGpXWWXqfYxmkXoVacBJX
XgDaPC0zmF0ijss7ijkPAVEQ2XHSQQXN65rfgWrXq7NSidPwbPo+tsDv1UHy4sko2lddlO/KQjde
k0D3KQAu2cZ64GAdDDhqeTBdfG2og6Z0XF/TQhxEr7IgcQ7/4a5ofr4rGsywdd2wTMuywA3Q1Vfl
w4Kr7CIxwIRJO4ccauoLiYQjy8eR65kNq5f2hUzyqQ323M3adQUoLGCxrcJUTB/kXBcyT5jDnED3
rHHuXTpIM9ZIYYlAY5cOEyActqIeHiUNaKD1XUPI5VwH8imWwErVqmgB3br1LDGuqFvDIWO8oyLs
pg+BIcQR76076h7WA2muFa8FNKD8POLZNm+7a45b9y/Bq08F1TXIov41Tc2nrgEtk+r6SwxyIsnK
5EO5rza2VxY3kmt1aeVQrqllrlB7tWFYpt/+0gLEmlzVugIu5F7jZ4r6niqtK7pkk83OEkpHDalZ
4VwWyiSxY/woc83Zf4hTwxyAnDcdC1t/coFGZlXFNn0EEpQ5HhYdm6go2mZF8kika7NcFLtz6ott
p/ACQVGFj7yHnx6Wd4C5qhocK/YBznnwS25t0FHhzJwksDLsgeGvVlSkS6YaqeS6E0QvZGtvPnd0
4+Pvv+C2+empbzAHNzhug7nGTJN/zhTY9QQ1PwdggEzkOCECof25z63XQhp27T/AhSp5iqCJ9NRm
DFxaLvmpMdv0KZYF0I6y5NA7QVXX4EgBDGYKwJMNYkXrKUXMBocKMtE9wEHickdJHLrAlj0+h6U8
0Tqe0jzUrhf5AUSGeLjXExnseNRqTaGkdDah9mtocFvC3e+74BLpXaCPQVx8r1IvNuzfm/ckcfxn
xJwPpgioEN9H2PPNeRjoAjGgM5FSosyNa2bs3HvJy0Bnfp3ZMriOdW+9shnYuUVv6YFy8/tPASfr
//IxePhNewZjHoP+8b8k12yTu1jy46Ski60JNEQok0++iLs6hC6iXoKhI/jwsxx1ea2wpX40knQD
rVbY+gCC9KgVoYmtWNsh+1Ji6RKxaZN7wn2QGTjzQ+aYsCio3Ye40LpzjMUU5C+7zJ+8UsIN0TP2
FJzpkB2E0s++i8sh86tuTNdFJoLtFOjOQ5GYfAuotqN/n6JMv7emrtlCAK/dT1GA1SzEM2rkL7+F
YdHgKHrAyXjVj6/gkq0S7NHm9iU+wRnP0v7XeJona+NfvQsDDeKz6vAa3lk4GfI5cVmXOnVnKRT7
eGcE8PEdirOQuPAxg6HUZOMitf6Q58mOmqhzCTMS3DSB+EacEYG87bZufMp7rgPNiIsJMs21zfWn
osq7Q5/IYsczE9tUIaZm5SV6fXapODSJ3LVj9X2uwuPpPp9KsR0TSPuvNJwoHLPJ04/YLqBkeWik
+ofih9C5+CFgHqYmWKaah1JPWLcweCmBmixKdoqi9ms3hua2kQ10nIxRw5V6AIZkpw/1OVyNoVJl
Qqahx41rM1dp+DwJDEohy1Wsfv/Vtz8/YKFoZ3EX6QkHSy5LNz49YAFt6BhPwHeohiycgJgEBw+u
aQVcfpn1LN9L+Ri+tS2lfxuXWxY+myjo7rPgCfuG5OuUgpPnRZ2xjad+/OaWz7k9JF+Zao6Q7t5q
oVleujiDonsuAvisudhtFFbzxep0QLNACgy6MDoybBLWUjEJjcr94UbciC+JXo43PuH26YsAlpeO
JqqLSGFQ7bHWvAugQX/toCmATCde2ssLCFFDnP6uBVHrQweNgBfX24jRgqQpjQCqOl2JDh0TVH/m
EQF87r8lUmIqpDd+/5l4nsrlfwSV2IbJPN11cE7Ame3an44JGq53vWnn42VMgO4xYMSNc7LIzU90
GeOkgCMVLkkD1NCKiiNrN0MGPyUK0dK2ONnweHob96E+R6vRFLlU6yBotlaghatU6W9GyOtucqfM
b3Jg+Y1KjQOrvjwMkvWnjgnad9uwwA6aOmK1YqASBAwBlMVWHMerf06VqPnCMYiO0hwel9kpwoPP
7Tkzp+2HOdRIG5vna5vulnCahsZUfeankE6HQ3bMTjIbhmtZpBGyTjmeVHYKzJZqS4w6MVbYtZQA
cAOSljKkofJ0NH8NPFpV0rJgupQ96n1nvxYcCBnYkwx3Qw/aRQ0rwA0TwQn53tpcV1X+TfY9+Nw2
7kC7v6kiwzLu4baKlSGAJ742wn0qTAu2GzxDx/rS1qGmqVjfdtNDtB4Wi7vWNCDog28aQGe3OQLK
IWzXFpO+SocAsTTgfdTkttOugRzZdZrlB0zzp0MMNhg24ChoZNmawETQn8YpGuGNqL50z1ClxGzt
rYZdWbuCJuYEAVPIoUJixsvXLvHi5lGuU54KJEe/1mnn+QYwvhfHAHwLGahq3UXT8KM11oRVblWA
rgLg2BscmBTuiRCfsJl0tmBq4KE4KGTXggWdAaITfE8BZEfGWAFp6fIhMHzvXkzcoJOJeaSVgB4P
0zQ/U/kOIcIXLZxgCUA1a0KTurSUGJpDQMbcGyK5eYPpPCRVFsGiBqSGMcODeRiTcjOU/bQZe+k+
UIgxvZh4fK8ibu1NbvLHwLW0dZ2DQFFCyecxRLLz3Bf1NwhowUk065D6zKJ2LUvbxskKCHtRAvE9
SDJMx8Hu7qgp9OArtCpSpzlaHrvHrW9CHs+BapxsvYdlFJXG1pXQDoufPrW3NTxFQP97/jAlxAZA
9mjcL/SiBRloVbjhHNoke6W2eRL1vmBU1B302PrKQwE1qboGRMdi5fdOsQeXMCCJk4NrBT+80hO7
BMYFK64yerXis8FNAbw5LQDgSLP9T+0UQW1xNGZ+50HD0SFqHDWGim7XMVhkqrEU/KF3Hmw3b+Mo
mIYBKuX4ENjLwBWOIKFQZz9MwWEmkbb6cxN2wxppHe3WD+2wGzoJH+Mce1hIi5U7iQzo3SCGem01
gfhSuj2sv7KC/UhsYw8RoChctaVcxUmv/eFl5mvcR97rmA2Vb8dpeQURErKNUJnOA6M6tKP5QorR
dFmoG6OXbnWkCc7U3tUBlH0riI75WtZUm4W5MXdbbXVwAv4yxy3zqVmytnubhcfbotxRTlvHEwgM
UieYqw53vesEbC91WpQmL+2PEXaVBVcRt4clL669R1DbX+eoFC2mMIpfHE4iOLuIT8D/4hgeaGc9
NsG8S51kbiMYtNMNcIuHwcvK6kYXIplKt7I3jQ0YM8lRc1N29poE4pVzd6CEK1V3OkA7K4FCuO6k
F1YrO+w4NaKTKXH+Q+4jaQX/T1nbZ6Kz5gGcDHstkliOggpLF+qQBkTMQ4EE/dT3OAR/Y8X+2ZjT
b8DIoJGvhFRn9dRlH9nrwYtZj+CvLsq9f4r04pTJy9yXaODV7sO4WYt1xECmBs7RgPamKxjPQe6l
i8KHJoYqYxlmT626OCV7CaUxXEwsP58aC4f6mt6DNWM22VPFkvSoswaSECq2SdrwoWwiQDzRSQP+
OlyLQKWIBOD5Rp9sAogO7Vt3GF+hlrRN2kF/Clq9vuIp0ECWC+1MhbkqrFfVuuLbyIv1JzCq/dRM
+jO0NyEgoGvjK84AEqUq5+3DJJ5nlGrGwg7eZqR2emEK01KgrRJowOJ4rHuSUago5sUL07i4xDgt
WFmOKF4MEVQ7p+3sDVWd0uz8QAIjQlU39i5QzTHuaY48FWtqHrmEYoOaw3ifI8qx/a00e10muQa+
D04e6AyizaHYgYf+3LS04yDO9FkAqjS1zecSQwr4GufJy1ydYABf2j30l3HyeCvMQxrw7ppVjg77
YTFc3XgyjkJvcT6s2XZyGxt8l0HuHHZGDaTBOsl7CbJ2JzZYV8CVJWyhydc54kYXAxznfVFryapM
wzxYu+mIv6Sx79z+LcKrUxCts9j+DvU3cZirNBbWamwNbBAesiq6i9JwnlRqbX/ocJOnsKWdqlPz
37ElLWBk4GNZgbuxg/ESliMCRuQHcFmfOlDvroEW59e5w5Nd4XeGi6Q1MMQfrMs5QCpBW0DxkMDF
n+zMZ+ty6qKB79FUM+ryVLmBe/Q2JhRhP9DX6ef51oqHV30b6FfrQUK5L24zN51+1/YarnPQdo34
s6hzbV01NsDugK6P4SqqrRYAmsHcuyxqL2OmMqIakpV0oGHKtvNtUL+3MWUwM1bPMcvBB4QHpx0O
YGAnoDD0sYLZfxLCz93+BDGk6rAo31OpAWRJ8TWOkMu9B4tsfMrBP3yQbQzzLtS6lo9PPZeXIIn7
GzXZjSF8fagEMCboDIAO3WCpZm+od5IV8pRN9qvgcQ65m7j7Wncj1tpcF6c8b70vHc/9ho/dV5lr
3q5B5nhLYdIVZ9yTxVNst8kFifF4DtO8OvKHpiuwuwvsxziDpmWGL3ChO84xTmT7IEr23I06JJrA
zXrQcUB1cXTnnOCm85Cpi1aW+ibveLRZ2gyjfjAE52eKSFywRzL4HwP7eeoNnT8Pjt48uewrVTpI
Cj6GIAxQjeMzeQSmFKrpof0chSx4AK5rPUe6dfeAOxJ+2YH9hF1gGUPbIwIHodAibE3dPIPIuQGm
N+0hYx2JWoFb2K1xtOk2pjDJCHLTfcau4nmReMhFjKcRiY31DlS7gz3JQcCRoMGil5XmDsCIaQUV
yjvk3LMvMmcS6QVgVGFErD3wpolXhDuJA/vOBMDyi4Ca2xxRjIl4LJvy/zlCvUrA4YpnxHqxGUFd
W0H5WYdpdw2boa6BDFA49FseDwJsRTzE10ggjZsuHOSdFaagJoauvGsPQ91oN2qlS5555kY3sOh+
m0jFjxKOqFEJcXZVm+NkwHcatIhXLX49+WaU9tekTcIjTTvH2TI/9sx+mSOKKDFXaa/BSgJs3Le3
2Fcd5EbVBJAWeXuLc1075m2k3ZbpgFswN9WgIylIAzS72eXqTRnJINaic8qdlnffHIZHVQHr8mdV
08vyQy0Otfpap4bxbPFh7quDznzOrfrvxr33QbUpX0VSO7TcwXeu6X9Ir8MeQNVgWC/2bgDuN1UH
nn9JXaSKqnGTBTioG5VqVFfn0FcPqmLXKTryyEf8jjztyaNcZhVOP+I6rc6N6pQieZtw7u2tTeRZ
mKjQez+DKOTOLnAfie1xVhld9EbdWmLhXERnUiSl9tKEloOe6+GGREipbeqS4aTZ/R2FLe3vw5NA
AwkxLfqtO/QxnOgn7Ws/GW+lpe1TqZhC8W2Cgtw8wq3qm5PWp2YqLHgBj8YXcHXgTaEND+C04tRm
eHGqxPiiHv13Rag/tioGAkPmKYHmx8q2ZXZJQlZvgO2uHnJjOENC23qBHZ1zGEOBHanSNtYmN1mz
ADAtqqJ2tuXQPqRVBxou9LktPSoCnzhRA/7nwbPoGkALQjfwZ/ZUZWbxfnQgqokjKrBD9OZiqzfW
6x6gWHb4YFuF9izbHbXKsOJQMtFuVKuh8X0OTXD7qZronb4vcENeU7URKdvgj5/PQzNeIMMRFfrR
4ZW712xsMqGlY5grEBiwoKgh8jBAyNsDu3saINADc0SqVubgXUPD+yOKvWGPex64VzA1OXYeZLX6
qu5vJvjWNwn65q7QYVndqralY8RHCNNxqJkubVRKyr5eM4iArj91uHpf+aPbJFvqWHpNq1MKzThM
oJekDno1ZO5+eHFbHqg9sp3p4nrTtOHj1wBALXy3nexMpRoOb82KiqJFT+ghsbKygjT22eSNULpG
I3XTRVI3FbuU42Au67S1qeeAk0Iku3ZLvqea6McYmk7q3k11c3C8k5jEKlId1JtAPe0/ALkMx/t8
wmZ62O26Ouce98Cb+nTC5rheaPXFGF30Kh9WM4qqh68lFnjZdsFMNTkk90u9vxJkagTdUjl1fVsC
0n8zCFAie9sgOQ4DAZGugwTk3UVnG2clyHyFP5cWKi2hAZTt3RWFeeFPpy58yaFBNRrhTTSOeCpc
SNFOAxQB4G4dPiFXpUM2fwR4QPVOlhc8AvShuqgB4q842tBq60jhulsnuKdJ/HdVOJw2vGvZ2Beq
0Sh4AV86b0qA4jDZqhdSwMgAX3neZ8GxghL9cw0P0zU2yNG+UVVYkYJxbUFYj4IZfO33ZjZyn6qD
DpRBZA/gIqrgojbK25TJuzm2Bn4EJpUr3EBE77cJnmLIoT7Qy0wsfeZa0F8ptGP4zeKxH59oHju0
VzUUWwDbmWBBrzRT8EgV6/GvVeoFjsyYe7XK+RgMSvrH6t+NLXOoF8QdbMoDHUt72P88ir7kJy9y
qnsciNX3qomnIT/F2FXcU3uhG3OT19TrrIjBZTIcqL1BtsO79QKm6a5ancetd5vUJYxy2HAM7n9T
wNKOvVoHmfIg3VLHPMn7+CU4rKGuMUx6u55hoS5gNnEvv5F8JzWBWXbU6iq/EVA0rkcApxPebJd4
wCW+Ua2sJLs3G5AK1TmcTbx1YvYQRz3ogBdPIBcLhrA6faOgrGHetsPex2/zML3xtlBfnHz8VkPr
EH++drxBUTG9NUnEVpnC9DQ4FJ07aEQEcfsPI+DdPgKqlto4gwv1Henu4ngDiy3vCRQX47nJPlT+
7KGwUttT2J9jhjp6AMbAg78OoOAj780XJsf8WMY4ACIjHmwI8r1h1jy+yEl/pcc/rQzABt5qth7c
qJaBbrShC1WpQ0XQEoAWCWAmMJzy6OGRqlQCwR6IQlo0vE9HrwAZwbfpKDjCF/3mBrhvcPyS7bDD
rzJk7qFt7MTHk8N9cmQ5XVJz+E41s0uhIWnpE1R7neAQaWP01GmdjgWWAvCoqhWnxS3E4iIrWuAE
4ym6JCZsAEzkY540YRTrMU37XVdq0dNUwTdCgly7oqFmnGbncRzWkKLLTyIEZKgsejigaLKg6hgY
OGXRsizd/T7/wSjr/Zf8h2M7zENWHJIyBvC2n5JSZiELhtMLPKSFVhxNA1sXt9B+eYG21foOAizQ
TB1a4A4VjxmEcgtqA5MJxhY2xD9xe/huaZ74Zln4fiG3xb/UusRJQ6bxx7HTpnUGnNV9UXZiW7h1
e5VDMEG+35Z4eJftQZSTODLP6k5whpD7btAt7D6zdjtqWn4HAKzYmFXY+IAkA1mA5abvVEP34gK+
DFyMUfzgibhAF3UUq7x90Jsigs5gLzall8JdwQZ3w1RLLhYo8p9TPyPlna/jYMzvx6bLtlFZTBct
19g+HFiNdGUPfZVpYDtLSA2SQEhEGDFW3UljioPNuXECx9tbsaAyvliDE+0ds9GwtkJ10AHsjtuB
w+MWVVjegy6LQ7MTVT3P/GIVpXGjmnTbFdRGrSe76uLHKpRbahZmVVwncE/nF+hzdoTHqFX+4NyC
/MmqMaBpiJQz8kxtDJkGBYprPclXuT2VJwKh1e/VPsSxKw4ZH4MgvW+HdHhJhh40lnYCjcWJ3LMB
a6INEJnxK5IDV8Za+xcOuO4Be+hfAuwKNh2kX8/QsHDOdpSwtangn33V74y0zO7GWE/vTNBhQK/4
v5SdV3PjOBemfxGrmMOtsizLQXJo9w2rwzRzzvz1+wDytNye2fl2b1gEcEDZCiRwzhsmLLFt8gCw
gLMHxUNn1cAnZSubMvh3XGxU3VZV/Ajjr3hcKzn1PN3CuUc2TaQ04DiBg7+OSli8q9bo9yhRciuf
O6GpLI2gDM+y1bFMvbbsOViVuOgc3EQ1QWcmF2nexORpxwbYRXp7yG/HxrBX45jl31Tt/zkiLt0e
Ymzp/ds1YnU2/wdSwtA+Y/NsDzwCJWPD1iBhuI4oXX4AZKk+JGml4sK1MaAqeRVWkOILUaIl69iN
u4sWQ6MjyHBRWZDDFwkGOUnTDDVH8wLtBdmWM9nhdyg0/RZrgEQeLVvw4SvfCNSDKw5sKOeDbIIB
A7QuT2WnHE7AE6zs3EbzSwTahkeMPL1O/HSd62TPVCo0TdIAqjrpnBmS+EJibbvIAGMeJf1ONtEW
zB/GZDJuRFwl4+x0yh9k3EAGeXfplDFo7TxdMLoR8PClO4gtgj/9kkDV0Wjqpa4F7RH1WJA3yXDp
nyKqDbJ/1qzhUcRLwKvWah/7RTwI2q8hC/GdXebaUalH7SjPhAzQMezW3jhlH7pxqJ1JpkZevw+z
+k6GBoqP4aHhPAAvexztaHTACrbufUa1dOWggLCSTXkouybbBcp0wN89f6KUNa9ITqVkxgeaOvW+
2PO9RVgZ2ZPBZg+5CGtpi1g5AYzfMylQ+3idnlRuupXxUxoqezRL36drIckPF9rUvqt7DDM6XDMQ
e1tladccVBgBE8VxVlFRbbWIuJivMqwfPWVaKInmTwuDXSgLYZT35WR5+BDEMvVyMdknr3WNk1d1
K/1V9muq0+yVwLxV+0IrUbZWmsP1YMRl+6FpyaY6ViQN9dU1TJ7J2EuEuMinqTLk82vImLAJ3LWV
J+Giz3W1XFwntrLdKDG98sJyaIpCFjVYKbB77U5J4hpQOtR+Ublqd2rEAfuiYqk6c7KTTTlQdLhn
tOFJThJuDrvSsPzFrAf9pQ+HEhPUw5zsZbxioXRvNZcxtwIZHjvGncFqFP+ZpvmW6MaNb5l1sHBV
9oq51/0MVBCYHfYZL4FujdCpo/4+qrxiN7MI3vJn7wKbLQk4LQENL5SvKmTwWTwNitL/5em++5TV
2bzJWcOy7SF0MFxlaVe2/xXVmLV8cLjYkbQUTOuhNJ5RuJju1Nr90pu9/mwnKFezjvhyHRs960ul
uvqzopdILPwd+S/zRCSPZ/hpTbgNHJNijhNNxxiJVMiMyOzJvuuAJUZl00XiGYNDH7Es2Gjs1cTk
LlDcdVXX9VrRMncDJs65qfJqgHYJjVZF2eWlabVvbVP6f3VRuQgT0/zhoTAIUaSIzr5h3+f98By6
qIUuJqVjxSAOoWY0N9FIIXvx+VSOQ7hrbhI5fplUBe1l5nX6hxh5GiEB8t8rPevz08RRTdPWocR4
tubAev/Ep+on20JcyW1uW+zhDN0Nb3KtixYXjRHZLubx73aVsawuxfhEnehRCosYaTTuoMYuat0I
LuxgV5mcu752cKJM4Q6b+F4j2+9VSyUaPNaOCjTYZWtam+vOCKGbcJEkisIjGg5d5scROm/JcNlK
AR0oHtAKZaNkH424pnoinMQ+KSFidjBtpswoL4Qi96qReCUY+dj44VTX7JvYVA///V7+I6XhkJ0H
eGBotqPicqJ9ejLrqORoCPFlt++6blqC/tPlGeYG/PRyL/M3qC147mKaUZ1x++n9KSUfXdRXbuzB
QV7jXoou+W7o3yY80BZS+iHQk2QzlQ1ZMSHY1HgGujFsAe8mr59f/jkpQ5xnOYRjsRsEJNTXIZ8P
SlDsS6EgJPusRqkvfVaDjJAcCIw/4jox99rXlnqNFFiIdxrEaLfdOA75SC/ITmA7g7u8Gt1FwPvz
luUJGDLDdam0ttVpqOYX2d9lqbUiO5nfWE1WvHpduRw6337TGvGPkdPcyqaqzuxirejVC9XqJgIT
tpLTxcupmZae+iQMLy8n4+sUlyj5cpkP/va/P1geJJ+SVY5qI2vpuZplQGD5h8ZQ0le26UAsv/Xq
YTF75vJdcyfWo/uRplTokT8H7//SxRdveRHmkRHiGvI3JGfyy4nvRYRsDRW4cD7nA8vp4gYt8mSj
g/j6gpz7zmYf9MNQ8Vaw3aB6jMeaiKIRml75FztUH+ewah6HMsJyQQ938osD81rlVzvzinGJ1Ds2
EhhomsleNlFR+zBJC+JdYSjKArZ8u4l9gcj+89BocJEWshPz6GxntcPx3+KufZWaHwFnmvZXilDD
IhJeN7FtGrsqn7/I1pWArzm44YRikDXXFzwhijvZdQ2TM2cGL/2+8TgCElm43Z2023DnTuBglfqO
6ppxq5bGuKpQxPg+J5eABrjzMrSr+i50IM78V4DtV+V+9rxVBDVCzXb//a36B8bQMTTkhCypM2Ka
hvXpdpGTv2knVwsPGO9QT1sMUX+TdYn20prOwo3V7slJivnsx/oqLA31ZZgwY9Wr/LsfV+pLW48e
YIUcHRQxx8tggbpOUmM2S+xUZf6KV4h3lytaMJtVax6x3GGu2Hiqvq/e/3451XdWxojZ6RWkHhXj
vPLQUV5f+1JPt+9RZ5M9V9x6quofQ+WADG2Gpaz09gMijZYJDZWfT4k1Sm7i7tiXagPvFlyCXZlv
bc89LB74XyjMyV5UJsy7oCcXPeDF8QqUW9vNGrrOcjT98xKlo10u0WmjvIQmLhyZ6vsl5By1cdTL
JQKBjrj+FYlb/5pVP9hf8VDQ5R501wYUJIFSVwhV6OkpDycTI3OBuboO6GHyPxIxrvgOfMzDODyX
XdDwhqfZugpU+M/Nnl2Fpj2Xc3NDvgkeiEihdmLDj74Pm3uRb23+bIJHfR+1ctX4ENzU5ndPRQwo
Ls183apqugl8zzp7io/Ev5m8QuG2zsjkWWeUVY6O1SIFKbqw2XyPl4MJ8N1j3EavsvU7PmeZcXe5
YFUPWARN6HUXdqfhT+BHO0lk0VMFsNZofG3RcrmvxUH2G3XeyH7ZGqy0vPP6aGm0br5xBj05VzPb
mSTW4UqB2ACU7P/KJnRDVGxX/F6Yz2SJc9aVxF0ndk9qonPUGwq03TbDCUHcDhF1saf4zcimU46h
4K8m/RoWcfbXyE14YRlN/JLCn12lHvJeWLsF+9B2lAesLr60peKgMuDHGzVSnW3Rj86XFEaako/J
UxDbyv/4yI3PhBRXg4FqOqal27r3Tzx4Mg6mNudUqNzeJQ00KcdOg6WQhq26nnJXwbeTvuvB74TG
mxn9vHbJM4WU/0qHOLEaiullwNfor97z8d2l8L/wymbVxrb/c6q1r37Qhm/6yAoF/LJ5niNMxpqu
Se5rxbW2fTemh7At48MUGhnJfyCTxf+4F5JW/PRFh25rqA5fQAP6LYunT1/0xDJ6UqJFfTBhDd5C
1XB2HajWfRsUwd3oWmJ1rrVPikcmF42e+LuKaV1VlR15sTJeUTNTfuQZtCG9AU+oG4q6Urumus/t
st5Nk+tiyONURzh1JuiGbj6P3DEXUaaTqpzJV8krhR2bB9y5/5qLLESpx3JfpsAqVwZv8YOqD85W
7+P+hmScDvctyjZ201knP8EYzAcQ+9V1tHsrs5Bu05WH3vXDX16afQ9D1XrFZsxfyktE6PLX9/wS
e+wdxmlbwHZeXi3HFL36j75GuJLJYBlXRhmAWwu7M2j+7rKqQxAV41CfwChac60/+mZSn2xu5ftE
xSdVjoXj5N6lI1kwPsryJaTSAUR66r/xHtxXPbivheY9+1rk8D2ZKKM3bv8TteFvfsX3hO10tHSp
E92hlR8vwyz6el08Fk0PAEFPvsqlpFw7/tmVJ2DPCuT8t0FYL4tK5bv451lsJNAbx6KC/KNx9mF0
zb4NLIxeD81JbiNFC8HvDy05JjeVeTGvTREpN5W/5zViiynG5Dw5VtL6f5v3+yq/58mrQGXw9l5n
jOs6mqaDoynjoczVdDF3pX7pCyDDYq/690HGXZvyTPb1KYLe5HV3AwY7FZQDrlekY4pUR6+vL3FT
9dNVnWmvOmN+ciCebaMwbMgi0OxnLz8lqAwuQ3dud7KvFX38BBaenpUPsov8UHmIzOaHbHVBDBNA
1dQtCnekQwLsNETmSh50maySpw0lxm1HnpgNlshzpbN6VOWwbHdaCFx9aiK8FESC63oNeRYksOMQ
aIq2JrSzPal10olggY82JKcDGufWjVWHFz5g0SfBtG+7Ut2UE/oFiWfg0uS05X4yCoTGAjc9dnl5
Dk38H1LDDc7XCNmXiQgAxWcZLw/cd/71GrFT3JH1eu6sKPpuGM3KiUfzC/bf1mZwTWtX1lryXPr5
owwIcUhbjBpJ+zx20BJU2miFwW74vdLaFTQ180sW6TZ7GtRjWHzAiAw6f0PKrWAVSVMzg+icgb1w
6wwIuujirvgeIQdl358R8hqTaRUrwOf1Xa3aZzCjqGtoESnEuK0fYvA0S3M03O+4c5GiQPjXbeAb
w9MpMV8b32PLKbRuxzbbRWk9LieHNbmZtjulCJS/StMEKepXb63Xhqsxt6b7Bm7KnipgtdO9Eqc8
MWkQk1rIbfhAticbwDMfTJI8FUq2V3Pb+tLbqb9NrDHc1CQZEU+cv06z4qBtbpePrmK+ym6ocQqY
RqwfMJa699JhmRqV86jHiv3YFpZzUxbWzxrlwRjxihq8Plqivhu7+xAG2luCU4qO+ldmzntNA52c
Yk7xptb6zyItjQel7BvyBT0ZLxGG/Lq1MpB+3MMsjJicz0n/+t+rec38nElxEaWx+G16jqUjTfNZ
NNC3fHwKdS0+tF5vIO2gDcKJIkzXmJshiELZau2Go/vDTvxkUZuN/qK2EP4DLRkfDC+EVWeYzcGf
ew4kMbbCiPuhNVNsA2bKbHrWPJsdBUKU4/MlJJPm2enn/kD9WV0kolk5QHFra4gXXh60z63ajXes
u1/lVDdv84fCDY5ypmJayqPfejAomdipoXvOh58t1ZxVE4bOqhyNAqYJh24OykMfDSS+rm09i+A1
XduK1d6qdjLUCFqEvbbshepFF43ZQ2vr2RYmgLKQfdeDntQ3RhuX1JKIlYcPsZiu31Wp8oZ7lreI
6wiKT9bq4SZMYn9B1VKdWFZOyupiIYcwuHGouN9KVzgpC3m1GJBNeZiprBwUyOXXLjnhU6wMs3BX
XVljqioLv9bch0kzjk2hFbcuawcFszgckqAjuGiniLYNxGDNfWN6n+P4nbKrlAT/mo6/cxEUpXYk
J7+RF7vMYXO4DBxjuvPUwHuQA6g8Rws1yg1AWSezhU+gSnTCQAa3tYfTxa1O9uWwaVZWhmbfh85u
GKAE2wqZA4FnEDgHoPuXudcu2V/5wtY7dvT/oZIrdyQfdywu6zgWsKgC65SQ/yHQNMCIC4x2ig9O
lsGBrkgmk0LO2KeGFVqoeXTqBFG8UITdc450XOjNqwvpGTt1Zvz379L8vIOCWamh/6p6VLRVPGA/
LSzjyLJKEmQoFzlqejsBceCrykGeXZtZUQmjq5IUmxjlTtNtPLesKa9P+ClAIr+rsciWrevBtbvH
LAqxqxZR8hBDWV3WMeXbKDPINA+KXe5yOEeLqMc5Jak8Crip0KGr21HfeQlEzRKi5kZyraQPqjy7
EqxMU/07RGj4y9EPB9E3hMbpv9838eZ8WpJ7DgpJNhlNzbVYjn5+55rGH+EZtdVNbrP+tbiXWmvf
VodjI2Ci7E6ChWy2GchQo0aG2LBJm7cCGppjrbxI4IKuahj2C8TTwmMRtxTqjezg5nV4lF0U4EBw
y7adKSc1Gd3HsPS97aT3+bq2OuVFVycUHbCS38um4qjJIjEnWOBiNMXnpPTc+qlqyvmEnvbODl2F
bKgKt6XgziibbvRDxcpvZ4Z1uowbCBI2UtH3BbCMyWmgS9RW/8SPbBmFnfIoA4K+bDB3qfqDHIQG
jBpu2o4bOTpriQZDK0NXIlcWEBSLV3h5/qamuL+RpAnHt/NlF3Mzl6PsHW6iMq1PQZKbZzN31pJL
we0Ms0iREMEN2DiEECSX6FUo5g8Knz/jocTpwsMUbZKE/Po1Tmv7JPlFBiIi695H5LfqjJXdpqHA
Eb8EtqGDhcrDh7AYWExNRvBW5HBJJkBwe4CJ4ZsC/V/vs/i16SPtUNa6tpTTyRyEyyKrIxZkXfoM
BnWD36HYGCrBrh98fq4DgBRzwAlhVjJ/10VDioI4WtQXeTKtSd7cqcxuLlh/JD+jRWy78aJWvHIL
OWUCVGA+qli2ntQp0B+Udvwqu7Es6zdmlMILEzzjPrMfjSiIWLQSFXbj10FMdjKz38hrdeG09Uk6
s8cS7KsmNZeKMBsPhR+53q5Mky+TbKCSna7Moa+3sqk0U34E5vqcqDYeRWOnfBsGo731hdV5p6lr
y0ZVe55idsdC1qEqo+LOjrUTQof8+n1XWfWUax8ToQiheoXc/8x7b8ihCzVlv50GHE8id7pTLCVH
rz0aTVR8hxd/tsYHeVCwhXwoEnuHr5J7ewnLIgOAfBtO63TE/6gwIisKWPxXLw773U3uYxSFva79
NtTRX4UXJ48Yq+AqAvdlYY6N82aqKEsGJozt1kjbsxs1DzgJOm+RryHOVPvdPhujHjnmZ3mZKC68
rWLY40Y2A4N339Pc5xYw2SFxTPwwJphrITfKBckDTyMTXHmbwct/XJpBW4Z4TiIdUyzaoNX2WhfC
yEvDiUe0pj0ZXe/tIt+fl3iqak9uE6pHvfDeZMscvfYcls9KTKTs4Wd3iyOGfi8nW2ZqLdK8mm8u
4ZlVY6nXL02KrGsVy/hTKagSGiSUGtX6o+xS7WC8zdXiiXSYiiB1ogVrOcGzK+wmHfMlmKx+QdaA
Vwny6L7UZ2pWKXoNcsApAuN+gu57rzbGxwFdzFAUzKg+zbgO1OJSiZB4aOJyrXt12O0xgtqGieNu
gjIu7opC/cdZ/Ht0tNOeN7uwk+ME7HrJEp4cv9+8wDzAYavSkUNK6uBAzp4SGGlNPuBEY6dUhj8d
5S/I3P5fIXWBvk/e5xgFBHwqcwGLuNrED7VhjuWqWIaZ1zlJm/zop8a/GXzSw61LOQdWvbNX3NqG
A4bBaiNMU1o3RDDBHl+vEWYZ2I9q5H+OqK25X4OP/1WP+BKF+oCJh2U67aZrSIo42nQGsafdJ5Be
jp1d4wzTWepbEzTcebpyOE7sis6GPz8ofY7eup9PaxsvmV040PRWOOuMb7pixHtXA84rJ7P5ekQn
PTgPyvgwgMTYpI3RwTfy7HOg8ZFXjmX8tNOjfJvSBqAaawXrOfNCPMKGkT1cqLYHilGraZx2Nd8e
9ndkQXtxaLA4w7jVepBdXlcVK2C4zVZmOgGhTYfJQQvDGrQfjufEaxP04OLCPy6M3WgLc7MRbrKq
ke5wyE3uLlRlH50NJAZ2locaIEB9lKF+W4Fc2l0wCrSucA7BzRJGkzGkm7adG/6eIZ5f4FoCfxAw
KcU/aZisPkl10Nw469303ojqsz/UwhlN1avvZTMYFY5FTjq/RF1RvuQZ/B2rM8IjzDrjtS6QkAvM
lz63xju7R+pTdjsorSCClWSbwRhG/uoQbxGDW5xdTtNdlmv6CppbvJJNU/TJM3lozelhSDxvr6aR
8MIRo6Gb+Td1EN1c+moobXsLjvBO8y2N1S976SjUn1pqBU+dMmRUCLxuo7YxpCsbgUAR0GAFvnJg
R98WsGUeeji94xjzNFaq7jxkQ7eGp8ZGufPHnaY7kVB3HG4hn6h41bXFY9Uo2Bngi/SCfHDGcx6j
9lkQ9OImx1wO+JdrZvGvIFVeFES738w0TpdZWrD6mkYf0BSLhigpB9aDirIDptI/qQ2810FJrJUc
RS8yx3E+ShZyNFEq7xT0JLbE1F4cQsd46AMqHGhEDfjLksXtuG0dk9Q6pH2dnCZhD2wqEFurBjUB
2bwMuLicywmyTx70Gb0sakB3sjWmuBC62hAtqFuipguAgWR+UD2lmokOEQRTv5z1nZMXONEKgqmp
tX8V1qsWWv7ZzW1vnaEQdEsiyr9h44BPdq1Zj+At66VZFM3XOO9u8X8xf2nwZLo6C38MgPQXihmY
N1pk/7CU1jo73wuWuGd57gVDugTyn+0dMdRH47CP2gJdTdEsB7Vbqp0yoiyDh9fg6P2yLNmHXhfB
csFr1h3ObC5KtkEOvzkooYnjvfx+FtE3ADkFYBADq5Vn17g/RyOzNhdm2Ddbp2rMXZsq91dvH3km
fXykrQ9qhsa+dqxdkGGbFtU1GM6xhjOWGNkf7d5vnHVj8Noedquzd3Shmh69gV03dO3gaCdz0awi
FGj2te0c8RL5oflx/Tpa85PRqsW54P0+JCzcVhdhIL4l6sDtfm416rCZFq6whI33AzCEJaCWwONr
UIRfzQ7C7PNY6d9mx2/bM0LZuDp5XYaQDdV7I5ja3Vy6xgJLA9DznQFWCycaA/VJhi+p2mufNA+S
c2SMvIQbYYIWCCPyKraB4gtUuVdRhTYsiASGa4U7Gxe6Ve1n5iFrV5nwOirFHa0TN7BPTTlw7StH
YKy51u8bvNzRAx+UZw8wuNRAshrEjvvICG4GMGXXfn9CIvna74b5Tr5l13jPQgql4daMxuS9FFIN
fIQz3GrYyy4pq/q7f6QAu5ddOmJIG1XklFAOi0k+tAEGPHryqFn6tz6eqjdM+9J1nQb1PpFZp2Yz
pNhXsCbOblxFnVejiGKTHC9GWD91je6+VWsl6W4teejS+BuZMIRcazYXqgS2jq2x0LKwP0i8vByV
TT4U5J9F8HU0FcGTmGsIDL5sDn7dLn0+j6VcmMZNgxhtElINE+vUmXrLQS5MZbNQQZ7b+4vAGcKx
6aLIM++QBiTj6gIBlKhCCAJlW+swi4NsykOZV+Winbx5nQI3qBfXERkop6QBj9w4K0xWhkap1uy5
MJx9tUD+HBVPWTigQVd2xpJRYhNgeB7NKI6hwQbGybYphguMQh818Y0AAa1kFOop1aqMqwfcdrLx
8bJUSlRX2HPN+bEkTb6Gu6g/AeBqF6rSez+6MF3aPM1+GeCz1NIc39oO28yxseJHyu7jFtpKh1F0
8Q2vZItEOZ4HAMiwiJtubXWKvlfRNKyoVgjN8qjE8+fvgKa8jeIh/j6bzR8BenIaZ5u7iufliFwU
+VOY9PfyW6ka+Aj8S7/WI0/C96Y4NDoflIiX33pNabpV6PKkKXx3bnQoZW50OyjDgewz8vOi4CMr
QaLLSAvo+dID6ndzFvCsxGq8u4sSXZd1+XH0M7Yw1FK/I/u9UAWaD2JyCyqwK86dogxbmOTd3iuD
fDcFmQ173qptLPdazbRuSjf/+GTX02GTN6p+uD7s5bM/YQOEPHXxIvuNwPj7sQ+VVl/yKE/X8kq5
k1bcgM1pIe8/7tyzvMOxdH2tHH3qkzci+3ecbMrgz30sMdGVge9cAH7az5XyjYVoc3/RpMhE32S4
/9o3CL2Vq6hFXBXq1jfOfc43p3e9+HvLQhWsm/3TmkYkcsbZOwd2m2zNRBApbd28xyNgXlpuubd6
y3jIwPGs8qlqH+BA8xS1EyRW0Lq9AcKjsCWdknslhZlQwA15QgTIQXl8ar+2hf5YR2IJrVnva5K8
CQ6d2cffu4n/LAwH53mc05fRNxHnGtNuKyHyYYsLRYOzz1auDGVTjsq14bUpAfRN7L0H/3/NvV5Z
vtB1bvjnnyFfl7fQvbssPBuShoD/GtR6BGwCaAVulqY+5keoY5+QFBfIxUhmZwkKe1xJVIYH9uUw
me2uaRTradZImVVd+Thbk/XU2KjF5K433nZiMJ6R/OnbWd3JJlre3KTHclzLYK8PzL3pl+j/ibna
kHnHtOUOLlptnLun1B8XcqZ8KWHRPMDPffcetp0nT2znA4udvDxzU/tb2ZvpjdOX7PottVbWSaV4
S19mAWwjmY6Y622aXrVuwC1Zy8xq4P6JlVfmGDak3bw4KnYTvQz8Vb2LOggpOXufJvbq8u7xsH9s
psGGAxRwMzQcx74JfV4h0ef4nBdtsBxcJ1oXpVv2JDKJTL2jaSOrUAbjFruL5AHzk2aFdWj+QpWu
EEoX1Q/UnjcDIBSIJF20cgCh/iy8Ec3FUE9e40oJVhZ+tQ+j04dbUbQ4DJoRHeQ13R5f70bxnNvc
T+BY22SdRrfT91pFJodK+3yGjFAh0cEPRsMmM9SL4THzZn9ptdrBQarjzqxwctP1skSDjtyXdHGT
B83EYFWwwZSwrJ69xN7XfZA/Shb6oCJSCMPqUTLNB828jCGgXW2iFk4HSpXBOrWt7DAHpv5o20a+
kEW62nN/wl/yT0YTlDeOM1BNdtvym6Lh50D5T20g6KCq82gUrXb5SaEowTpUNOUXXzanSaUpHr/X
pvxJoYDortSwrTZFjGm2AFpKZ8Qqsh99A9nMq08izyYYOFN4e3FnFKGiS4NZBOnXe58ouuREUobl
fa1Fz50Cwc+26yFc6k0Rb9mT/dGOuEsslJ7qmRJv82Yi/5ZP7ye/ez6eKIXqxSyZkQEw5yMpWJxo
dJBgihrcyT9X/jWyizzwXSDXkL5GhGhe/0e0/Eh4uYFH3Q8VsrlCH5hMprPCwNJetwHC9POgYTun
p/OKlIw1XCabAnraxPV6Dvrh8oryoqKrhpN+ifrdJSde36AwqtayKxQfU6WooF2rccl2y3jlEYHl
IdnBnWwiUvVMFs9+8HF6hMCbbmQ3dhPRYZVCmblvbU38tclpBhh3mri37gADucKCMznJQ4qw67KD
nbO59gG5f4jC3AH2y6w8jIt7bSQNws8A8HOoK8uRQsI2q8bw7GGPe49+qkiTQbGQOZ+uSB9hWPOF
n8tmlwn+qiSxds743neluRpxTXJqlEKRDUsdQ8H8ZyZBS4mjfmvjB5mGqsfMunRnY1q/wfeW3TKa
ZJ4rUwAqdOZI0342gufclVgYq3VzUAIl+wZ9xiNVNo1IrDV8duzCj6XnhTdeEWU7M7Ln+8pR+5WJ
OuxLIyBUvWLZd7qa/IKPZd5NiPKREPOdrWz2mY9xQaAo6l4f3LM5Ud2TA/Iw+2a6ShP1yS28+dGr
kyUK9gkbTfSiYaNW3s1lB6kN3ra3LPeyZUR2MlhdMiHsZzYSOKsljrezseRdyKY82On83neFrId5
/d4nIbvkvNG4T7pwV6umBT6Ron/lWfFJHnw1XiEOqN5fWgqiWU1oPsoW1nfJqR1I0Y4Dqp3XPiNH
P6biZ5BSFd1EcYs1rzhAX38/6yHdB5F1jEyQO4hkMKhDmtu6HkY419jUixjuSwoBubiUZcbjMh1S
sZIVcmZ5no63MRShUqihTY0xYE7flN9iswr2UsOsKUrisjBX104EMk92Jslkb3qr0naeE8U7s2TR
os1qfXb7oj6P+LYbJZo6KdulsxGxBfNJ1q3lYOX4KJuoyloOykkAkKOl1RjRXkYg2mighSxWL78v
mbn+iz6CZ7fFCyjiRfl4bosqhxOsR+rCQSxgVYVt7SwrUuQHpwm69tZQwvTg5vi/Uk2lVx5kp5xk
FCXkO8fPk2QHkkTdp+jFZ7Ag02hTR1m7jkyMVGeT2mNi+X+VmfVqmSpIUmu0V0oZB3dtoKJE1jtk
uFylP7lZCNCwJZ9hD+WyE5QPc3Je9TYvXqsKeqCclJs7m+ToZMDKanBGe4hHahHyoHb87goVxU56
5JjJrnKdpSjguCQNPoRqSMn6Ra3dXS8RpoG3Dp0BipqI9QMLkLSW4RkEmPlc9AhiCgTomI4fWr/H
JBx00s2fLINY1Xf8fJqk15/gMs/IjE/xccTu8GZWCqTSTGV4tIqoW2pZnX/NNP22UAPtlwpKAWKm
9V2FDbaAdwxQLkrTzVzFBXYUfXcIusHYxB1AyrF2w6Vn6sO3xip3vmPPzzjSvDq92y2LmrUXuWfr
bBZxfINqL9J7oikPbfLoeop+ko1rfFAq5lkX8ZFGdkKOzoZ3bnQ1O4KmXs9N4t+bQlnPKgBMaGmI
+apoSvG8ivrNgCH2vezyU0BmTZyF1DKE5+i/jFZi9OJvJ67ezD2V/KL5lpK23dQJoNCsnr542az/
xGvnpiSb/VYAbFm4QGgWBmXPXe30aA/m9XOS+cZDoFTJUx3gDyq6G+zPD4rfD0u7joxXN7T9Fbk+
i8cBXGdqTRVLFSDIrxALyCpo9cCdNnd30tjOSr8U5eC81kqu3fBjAsUp/O6qAXP5rHWbe+6W5iMY
6FfbKr/gwf7qmcn8pbAhJOA3cup8YBXQsn9W2HZ98UYnwycWlnVfhM0izYx2M/d3mR7aJ3l3pdiL
xopZ6zvZzJwgxLBgNheDEVrnorCtM/H5sKGmXR0TnTXsTdOn2Sppmnihp2Bw5T+plrAVFIBgW/kW
lCREF1WXq3eWNagv0Xwnu6li+ugPMQkKz8bhATpMG2++ZUf9UOk9nE+E6fIH06ymhcM2aJfCvIE0
40J8FzGCE7HEUMW6CKhHSmxDxlKH7RWSzpvhHrrwHdAe6GO5vxRmarvmGwHOAkWt6PscK5CZAqU4
lR6lusykjCUzzMFC8fPge6rw60V/XL8hlVmf5MRAp97o5Hm0b2q3Pp3I6FONEnUpgDTGDno+KFtZ
hTKrwVu0rKt2tjVbj1a4sSTPxixJpvn98ZKPK2kW5jQc5W52trv/w9h5LceNLOv6iRABb27bsg2t
KImaG4TMGnjv8fT7QzZH4OisfWLfIFBVWSAldqOqMn9j7sp5nmB9ZgX+gFzkjsNyso2MyNivfRUQ
6Q+jllOQ+FlmrAMSLHOdZVQG5EKB4T1uHV2frNrhyehJokTF8ObqHd8gP8YELzCBUcV1HH1q/Gq4
JqW5NWut2yiZWd8A6dlsmhvEFqlOLPh0p3bR61tG5d0lzXVUgv8Pc5HfBF+2VlFDXu5dCmLNlRNX
iHLJdgAmfZDyqsR1rqucBjyTpYVrUoLLXPMc54uLUplnqDXP7ri9WSG7KqoiCTZf9WwZD3lB2Sft
FByhmsz5h+0ixJexo8TnFlT+ldHyx9NYODW0naInSzPGyRdBMjXZ3GLeDmZRml5X8OktW/eioS97
Qzw1eobxb9pOd7pWo7vdlt9KPccbBn+jje1q5YsUlZGYNzZgdaAKLqk89PDtgzew1ZVRvjanqKGU
IlKfjqF3uxzbmK1ofUqfv4h8ysVd7iLbjO8ax3iepsondeOhp1zaj52feRzYIPus/VWvV/1BOn11
LA6JryXzl1EvHru88pFixqDACHg/lr521TkKfHJrPIGxbUN1wTQpKQSKBafFj+6FLQKrMzs6C1hK
GCErg6RsqvPy/bxaTpXfmW4fbf5IEEsOWfoK132juhUf19zyGju2FpBCkpc7sN394xA67wlvn+34
Y81f4/Z9c9giWQc77hxyAoj7WyVeVHWpfp6Ssntua7V8bob2i3SXJLR3cCHu4m5CLk9tjexT4wb9
k1ekB1t0huMQ7epicuyl1sp6x1vxWNtRu9M6TomIxDqWc3rLEAj6XBcxexzex1HmjbgkZwZa3jTb
jFfhCMP8XqPsgbIten5JUUX3pVpsS22E7quWWfDo6Y7yUPrTZxc4z2ntQggxePQdp9/xRR12Eiaj
MmAMMxtvbfhsAtkBabIES8iAqpH8GIkFuRGQKeXCocHadHZqQTekeZvWLO1iGfnQ+fuXlIfmfPQ6
BHbspHQvpa04lzltncuz3K6d0vxvfX+EmJat86VE3WsdcH8/eu3743ns0Mc7TvXXqHf8DcrC5rvU
8S3jlKpmhiKCt5ec0q3vlm6S+DAyzNvQrVPYPTKHev0+XISSb3PWjNX6c0h1TwcEvNVN048au5gh
OEI4sF94RcLKKevuJ2g1MkvsK20kSNRqxjPNR7u0LXLjPmq0DOwk+8K6KoOvUMPuFG22gP2V6Wum
xzuBPM1Z6t+bvII20qwnw7uLM3LR0hyrNtlXvcdhZsFH5X02keiJ7WtSh845wM94HyCOdpGLqyIo
HjhZgrg+A4MdICMinbfbW1CakvaXW2ecqgtiBu/Tb8Nupx30sQh2LL4mlKh/Dk5O2yU7iELzQY5J
MtDpzUsD9/oqXWESmEB/7e06qR3YAMmDZjN8joCiXGVVDGKSGKimZVvFXGpYa7uTepW0y7SgIIbZ
zQOHl50kiMO6m47Sv+aLJRb1yWwrj/7j+VITc+uYHDjl+iOZWY3TQ1UfQujeJDgSSzvNivf3WFfT
062vcZDSC5UUdXwwCHKZrPkhXCx347pECiGVq2WNyTbJvHY/LDoKt05ebkgqLBc9a7chKeiLtG4T
b4E6pqW95n6XVhABCjGyPti2OemR+wZr3U0duNY+s50o3Ee9PdrWzlRRJP43sEDABDkr+HlQa+Sj
qNF9CMl1pbgrLO1vYM7TEVsy/1jz0v6CCsk56Jzwh4pQyzbUq+FB9cfgwZj6ceslVfSDuvgd9P/8
a5EVMTkb78nW/JA9EEJR2Lh4T4YSUWEZvFfpmvq7tvCSV+lxkuwBgMD0KEOAwbtNP2TqRQYtlVN1
luBiKKONZdcHjA7mvYxqDXY5FTqIWxmteEFdsboON7cHGycgE6XvPM/jqOxHO2uusFwwMQrMp7Iv
xwuiLegbgaO9ju7iYyztvuJx9VK4ZDk8JkoCbAVXXPUobVflVGsVRmkgB0zuzkDpZ1OT2j9Nbmd9
ydEm3yh8yAGy0Iz77i4P1PFF4Q/zmT8WO1i66yieHp2xeCNZaH1JvMY7dzFoNBkMwyw9llVr7aUZ
dV25CyI1ObkhUnJJHHNcVJNDgnvMXjApLdogD+hpg28BrxIslD4/nL7UbbdYcFTdxYwa/CLhy39g
wS9NTolbgJT1Ze23Q5GpW0arLEz2M8hr9tn/zM16qzwZ6njpQYZTvYm66f22d5OJQuHY3gEjO0mr
halcnG4x7FIvtzS2MXfjIbCD5tl3k/jYlj0H+CYgmbm2QUcYD75nbJWlci7lc7lkRhqfMVo/rmV1
6e9Sy9+WfeDvZhIOjy2YZnPg7LWNcC09ByZeB0mn+89ycXXf2BdNae6i331hSgq+b2r1TkJkoK3C
c9zPVOmXsDgu7Lsua/+DZtU+6Ez1RS5KwMkao94MEIU7Z9tJ8Y8jZbsHGfUryzs5WtJv1hltCrgM
/QO0jKtEexkmSLhD0e3jQI8vUax9lj3ZSrn+wLaWTt5LVyeLm7s/4qzOcvfgPaqNWnikb3R3rHa1
kurbVVUZAB4jne683YDWBWanp8r03EdncbSoo5Bz/mwOW2tpSp+Mum74NxTB4rT2k7iD/xN7Wwlg
saW8oY4PKJlpnFPz8iFXmvQ81GrLEbxNXuwE2eWx7OYf6hTu8mL0/+Nl02dPy63HoZ+MrRzcZGOo
Ay3bxWaPSoAKtHQdOIWUZ5+myrtqAE5IUHnWndkO5gOua95ucvP+c0rBeTOi2/ZTQycN4C6aJ+gn
HqmyNz86RcfDu8vGV6WLsJ2uIRaasdVgVhjOaCiy7YpRLhSkrVXyv4ke1i2VgJ4Fkv/Itm1B8IxU
CECZDyfdL9X87KpGt3U1tl4dWsz5GQsr1tqBCro6vkkjZIW6Dk3kbKqMVA7qlXoLyBz32bzsWw4X
ud9tszYGkLR0jhUMy5263tZD4VzkIp3wLO78KlLupOv2NLm9TbzdBiTE9Gi+txGarDcfHmZl2JN2
Y1jv9CULi4Bbvw1YyfaSipU+uYsybEP1cdy2kru9pWzr9Kce62hFW92wd8Zm+uZ2AQq5Yf6T9SHY
lqmbPoH+Sy7/JWJ00mCrJ2P6tJAuL74+21u9avOHEcGFp7pOFRY1IwA9RVMu6ojGkJYYL3oUm7cu
6Z97f6NrHvnm3/0k3ccNDInuTiKqInnQk8UubRGmH5N7Sx2Sm0C99MjFTWd7Uym1drD5LHo7BGSN
I6WbcjPn+ejt2mz863boiREJhxVTssMyuZMCiBL8l7bdT/7+tiHpOMLtktb/PLEc3JYWbOnLbHdb
ZTIPZeOx+xWqmHH3CB5sNJX9JVCjE19d48z+qDZ2ck7nnXZSlz5NmQNts2YFdIJ5cxnn9bA/S8gy
Q54SGVll3PIIv5+8Hvv//aTbjzAUWKQ6P7ooM3ztWfV1kDko7YXpgzHgfIh8UXNb9eE4ndWqt76E
+Ksc1b7Tj16fRl97Jzl1k4s6lF49G76tP0RJ9nZLTvaD/hAb8YdWzjo4UdW7M7ygh+NboUUem2Gz
VzH73NS6DT8gKY3qOuWPN9zD6FhbP5rZVooPWsr74tbGfgoDqu73+A0TYVn6e7wgJiA8FU++/uAa
5ox7gFzlfCzHZTPMvSNS3q/S1XX1vKc8kvNfgvRqBOgUzQoIuPKLrH3SFMiF9OEbgRbWb4yG1drG
RvrkF1jnOk2H1po4Bc44XJ1bHOSOSRoNBzkjgoz/K5tdAPD8w16C0nvOphSM8g2ZUegcs2ugB8JH
qEh73kEEXDh9gMa0WdMfQBU/D0tLuiblV+D6yos0eMmDTZqL8kZ/SMPE3IV1lhyVRZel1vqrO8ek
79HN/LBAILJo3cd4Hss6sC4cgYeOnD3wFvtjoG1eYiRVB9adl8JM7efRNZ9Cp4/eaOGO50+kUlov
erMLiwU4b9zrooT7NcOqLoreKqXRrlGrUydb5vRRC40hCtQ7GaWkz8rJk/3y9VZHa53BTO6d5g1L
WeWI87L2ahn9N6Bs2U++Jn8NAEVeZyiudxiZzThudN/zZQem+WmxGVtO37Ih66jCJI5mvgACc167
iUT/smuzfFjbSeR+kznosxnnwZmb265Nr8LwaLSee9u1kVlD/rPUyxOv34DtXwfXCvVfPtQgDLqB
fcEYkMJsF6xCFuXJA/rdX/ql5aeIP+pJijaVki97o+oYmUX4LIMp0rCboqjrqzQT0uHbAZvVO3mQ
4SjDYh8GEy0vsN9NQYXI61Bnu70JRgfvq98vV8hr6kFxqSatb1GjCutrxF8fRJb5tPY7hUuNtbHu
pUve0k1vODvW+OI+nKvvWZwbR3AHxT3boCThzIvXxqibXyXCXwZ88YAfOSju2FU527BPv/scDo63
AQmUS59w7A1i5ytSsaiH3p4gk4Ow+B46aUNKOAPOHGSQ/XVzyk+VD1gdvOtyaPPN/HmAJold7XJO
HM30uQa5w3aekrrrUZT2KveCyjm+883iEXu7BTBQ7pVxZEYXFOjccenEQnaNmXSsmJ2Itcvt00vt
qvMjPjHe0cuy7K5o0vrVc6bvyN1lP0NjfqunFndjUPcLcOBDgMjUVOX45qdp/jJ4WbLPHRNDjeUi
dxOcTt56WhTewyiMp6y/Qq4KcB/4Rf2ATHQ+vmm5Uu1dH7yoqfH5KZwy2Slaqn/3YAaUpRb/wpkd
hKdXas8kB5KTXahIsedKSSZB+Vv3Ov8p8kEWek7wJUDJ9BOQ4/RqtYi+q7GOCjGn1gQ7zAbJTN5f
gzWeKQQ+SB+yUzjN/r443XCNugo70t9dEtZ6SrPzCkS9ZcBApgcyxdE2uwqTqTz5mUbfe5wmfmnV
8i0b/fiTolGjCLDVOGmUP55wnUA1zAVnXdn9PS5b5ScY9ydveWnkGLycdBQEdtIk7V6j7OjrF2lW
/fc47qcvORoH9z63cNCYBMkAxxPMco4ShRTcV9votacwsdlAOPNXPy57ijZKh1IOd1Qc+tsdwg9f
B9U1DtJviTr+GuLhOlRulGLqL1k4JJcuwvswyMq7SgSrUW+zNjDE/9XOSSvsoh7ocTeY0Px7T9sI
pjM0wvliWQsafoGHrk2Bh0qwjFZZYLDPiT4Lvz3GGCFmu8aRFlJ5Mkz9yS/IvcugXMJ/IqRlosZ2
sg31PSJM2+4uGWPgR8H8w02q4eLYVvOihL35oEbWsVPT9kW6gALUh6q0293at0wqO3vXN1/1xW6g
N7tvpHDSJ4j99mvW5FjVYzuQKjkCohjibJXWNL6aMOf2ejjCkAw15xgXY3Pgm1mgJNOGB01F7+5m
4RdA18BrZOldMhMgkAkSQ2i5i+EZ2FiBHOsYN7cRwdIvyP/MRxx9h700i+WVXGVWe5KmXYF3QMVt
ergFu9MmJBv+Cushepk65az5ffC15gRy5fVlbTx/vtOq/qdvJAqeHvAfu8lTd0rh+UchPPZKhKqW
NBc6pDTHWTM2s67iBHcpq/Rl3XDJHYLmuJ4M1nyQDZwpXoXrSETqgNo4xZy0DvNDV+Tapcp28xwM
323fH/e8VdpzEaNA4qXR37JZMw0kkNUocJ8xq40umIHF+7xno17jOOKSdVBj9UtnZdqDgskrNTPP
+GpTkj8Obk7dTkAzZYLg3DT4V2kyye5L9xD5DVSB5USmhIrxEKN+JK31kOYvbseFxZbp1rcU1mJt
hDVCBdFHTvlkBxZruYA7hmRnYt5wIwfYnpJvdTsIT131vUQv7lhij3SvqLU/4wrELfnydtvXfbrv
EkO5lz69MHCNKan73aEx8PW9uUSvMYqT7O2sGy5YZgYH1wl66GodhkheSaZTblVSWMCwufTLyH/r
GzoqDqk5vfwRW8pTpNPPrmVVu0Dz8QvHaIKyyKSSXc/i5GrrOBfG+hmLYhiQVoXjWu9Y11hP8qcy
HzZVPkwP0kqlSyn0vW2VwU76Wm9askg9S2FH3rZoguoySqJ2bUtnEsz8m+T2FhTVxpa3SwsMnjmB
BuVnA7Lw/RnSWSWHKpvGx7JzlE1ZNNmHCqquJ9WVksxZjuVyDieRNiDG7ngbWewx/czxiryui7d0
r80u6PJdgFbVdh24rfchwkv/gJs9M4/2XaWOfwLKowWIvl5uoPMbylzw50ld8oFYJoL1NXPqZn0Y
71MO2E6xcQZrQqovifYfN6yya+0TcJB16kZ7aa4XBw0Sxen9i4rigLPJktw6q2X8ModJfY8hEWdd
dVxOuOOTp7W/tMlxT6uPTKvg+5E6aO1KGBj96SlpTAdblPeZ82D3JxOYl3fUCjf5FtgFCcM5KvZJ
wDbG8cOveeZqRyAE9tEfHPOL4qdnQS5mbMC2gB4w4rHH5GEaMdYSQRI1SU5sfOe9EsbJ0Y379tIZ
s7ptJ2d8Cxs2upDyhsug6P0bZg2WUrziyXEs9Wh48kb4rwu1NlHIrOYDuGHh486e9jQUefGy+HKx
VKcz70NEX78oXvsDQbL2iOpBfRRzgatpd8Nf9tKpV019FGOBb9KZjVjvVD78Wm2w2nsY0QpMObAO
SCM1bH4B+IRjW3+2W/VwAz0gBn8c1Mi4Nau8uDhdHX+Cf3OrIWScetDcMs9SMYjtyn92HtbywtiY
/ZktRgxumlV4C/MAP9fCrfcS3xjmiCe9WFlFVIAws7DPMwnftUAqd+t5UAqp0qyWFE+IpqlgxNYf
qfOR2wEuUkE1U/mQgQUf5i9AMekiza89WkG4WycJxEwe1OOssNMF6Jq4nImqcGiSL1hrBy9QPm5r
dzhPhxi84KMs23VldEcnCLztbU1fFvv4f4mQnUA1FumVTcP1BjfO8ecuvempm/T0ZUqyZ+m2qSAd
W0zqDkOB5sXCXt+JgMe0CG1DdTE6rHH6GFCJ9MyLsInS4HUhfRmLd+5q6n0SjF+Chazp+lG0z6tM
P6lAN9+6/n7uoHrWStjdlWgRH6RZWP21SvLoVZ8wM/MyCxbzMrsDDQznRa0fOnZRL8tTy/BbXrcZ
lui8og+lUpd3beCwv4TtdxS/xs7pVcRNkaeSpjkW5bPe4tFTOnC3gRm9uJh4PIibY2u1l0HIJOiF
Gli64GFie+54KmIOiZbO0pvqU7qvlib6HNNF7+J6I6NapcYvJYczGZRLHSOrw8n9UVp8EMDTIpyl
z4Z27dp0uqSObzy4VUnKLaxgXxXx39Jl6TNoBFsGrOwb7qfhacLXB38H5TUIoqL6DI+72vrHsiun
vwBfV8ehM7ujkRjdX/4xYBX9i1pWdZxV5O6kl4RW0P9nRtjaLh2vORRt5DzD5kUM1q+Dpzgtyjsr
KoAVqvz3d5w1rig7sYUfk+DQNCp8wWWgt5vhKncADuAcSPt2W9n1OXX0+GTrQ4DS/DJ7nYOqhZEt
DgVDGDvPamf8EkSNk/j5xnUDRMncOr/wng32gsGx3IPhDsV3wNPaPraM4twAID33Fjrb6IYj57sA
yJGA3bRRVf8YW32EqJT6j5M5micf648jrBnjk8SW3YPf4SHpqxZuBknmXrXMxqIzG7ZYd4xXC92K
q7Fc7Blt50Pj+u0GaB/QnNYKm4fUw/1NC9ne9FY/9mhYQExTPTzrlDnVr+zZbSQXFJAATnNhg49R
lwwY5dRcrOXi18Y5Ij95jHyyX1vXr+NLocyai90Zt5Yftmhh1kl91/QotOKjeiFHjbiN3Fpe2rF4
zXV7ohT6IXtvaE53mTR9c0vjJ4tPYqiVZPTl9vfw6pFITZ5jpLRTOItZMCNB5pnhHXCIt8ywKoxM
/rlwym3GjbQnj7Jt2lOxsfqPIZg717cZVTtlWzdmb/lh2vosOFjZIaOO0Dkp+m0xgGBE4ACCGxWG
pGZSnARk00lmOfWy/E4CpdNf4MM3iM4SrapufjKWTLWMymUYuvyuRj5mIwN6aJ1qgN7nSVX7h2G5
uIERk1EvvX2KgMfDOiB3flick4bTqgyGoYKl4RLWqop9sRQ0GJaW9Eu8NDuNNWoOEKGSpgy4VcjX
MoTmV4N4e4Tj/wV/CZT2mjp8lIv05xbk6BL/ILBy/x5Q1eLOSkpsjpcBCZY7Iy6zByt/yPFsM2+D
0u9M+R18T8wJU+PujzyuHCHSTn1LqUjcSUsu65mjC6Y3bPDc41iSQXg1vSjb3jIp+MM+u42T7ILZ
ih6UpAyuieuXe1Ji8xtf87Pb+NEvrePIBFi0eKWIirFh3MSYAkz6c+eN+kZCEAElC6PN3+VpJGLr
bTv7xbEIHG2H+pLyWZtjnMebLv5VhdYWajQVmhYYFX63xnczAwRf2YbyCc0JbAeKeiIhohonZfRY
Gksje0zVYl7gi6cgZL8X55p7EUpIOwlUMPrY7NwaGMpyVpNgaHwfm3OtjZsqtfoz0ljaNrDgiWEb
txW2CsBDzjdWF77afhAdA2AwZ14P0VkPqC5OY0Y5qOsulo1BrbFc5M7V+uySzhzy82R4qLr+vV8G
685ID7VK7UKa66jMDzR0Axpq0Yd1dH3K7x9Yc9zs2Jd/sm0sZhqn7U54YATf6hoVi2T4mrGMX/yu
sbfSbfGuYA/h1fcwgq1X4CZHa5GA8UYcaQCCg+paZrtp9Kq0avjSVGhdmA7+qc4SZhWIJbhT+Cj5
EElurJmR/0OfhOT6rJyc0kbRmFTKLU8ydM/hHGtU0qCRWA0f6GI8U9Fhz23H7BnZA6SHP5LJeuFu
k7TT7tf+PEVkb6lOyg4+sJQDxbvqPCdxV+3cpHbuitC975MUkDl8VHhR9cKLyjv0FK20HA+3SN2y
0bAbkcBALXN6quz2mWROexFql1zyPE/2Ot69u5XzRQ05u5qYdsikG9GrYKq5TJW+daqGucMuTngH
cD57nyaja9zyU1u1vCuRnLkIp670Q6Rp46S8l2b9uynEo8RL3kel+WF04QyLm846V4LVzC7uhaW0
Bida2e1ndeJft3gDu2yJlT7ce4sBsLX70AiP+DZhDO7GlOhIPHB8T0ztsl7mJtQ/NvktQAj8jskK
UkbYv/+cZUCd+2iXN5UDIVClRvEc6qN/NmEw79ABmf6Kg+Fe7RCabuK6PspR9Y+Tqxx+wwXJJKNy
sZss3beth+ra74FejsprWwJlclsbSMSAtkWoEtGBevFZw7bOv+MQ8Swt6RfTNWmuEb3RPk8jmIfN
OiBxyqz7d701Pn8wbJOQasKwNUydE9mgV0Gr2wtuneWOL0aTtCTiaJKxxX7WqV6lJRekGSmNzBhl
y6y2aMP75RlrhDwDXZD3Z0jE8oz1p6zPWH/K8gzIKc5lKs3/qLkWvHqp+9kGBHGPK1z4GlUQ7Kd+
rg4yGIGVvWATgi/SMip9CkjNgtrGi3R5nHK3cxrNp36JqFG/I2MGLFdGq7BonqrF9PD3dLghx8aC
HriwtNNq71t5+DcyEdSdsDD/osaaSZG6VR8KZSo5dnkTIKNyfuTLSCXWy7Sv8Tx/80gZnk2kQKof
TQDJMKXabThf3cIkveX601+VQRV/nhJc1tE8becYNbF5QKqHfkfx6U+b8qIiC8JHGs0AzfDzg2DC
0hjep6FpOOcKxow82L/aMu7ag7cVbJmZBy+h6cQ70CyjtfGrbDxPZfBs+gVfnD7qecWV/hP/BvXz
4KSclGvb2KZNHf2wPYv3fm9/VbBSPaZDV9xlsRV+4SR7LwEt4P4tJ2Hsx7DcwbgnODktDBWXP9N9
F2JQhjiWs09dr/7ixvPXYWqdX51hn2KzaL45Sjft/CVUs7P5MnX+h1DRCv13KEtmdO7IfRR8KK9u
0ZZ71S+1twESRKK18S/XMQJYx13+ivjccHT9OTrBMjKfQeighLSElIm7SUNn/J7PVsr2Zwgf2AiG
5IreGjPPt9RxAOtZffGX0oTeBbHu8SVT3fI+rJRHi5X/RboU7Bh2pWNHh38m5HsgeOqjjIJcRFqm
AH5e9GrOCW60lA3VV+NOhk3Dzjl/fL9NVTwtBFmFTY0MBi2aKg016gMq+9FdN+sZqAItfmzqnndC
kvbqtW1Q0F76MH/ozduw6uEDWXk5NsZNpPAu5CMcGr157BEVfY+JMlVlt1fxkVonyo9ReqQ5FIx2
QoTprq6qQhcmw3SypwTZ8kHjXL5kl5LWLHdVbg97xV9Qh7nKftUFXu5XQf7olxgIxl7RPqH4FPJ1
8Tocn2hOsJmeEMnRj6i6Ar6W5u+BBK9rBS4NTp5L2NIfqBG6tBnMk9h1ISSqfICuuWOd5Um3uL4B
3djkLuD6vvPSQzW5/llTZ//coQoFC35po5t+P6R1w+7kd19kVO+BEi1xH4YrKofKXobWS+EbqrX1
miRfvkApnJyInX2ZOCrO17rlnu1A75NrCJPM50N+5GWP9TwpDBIRLPTbSY8B6CqGcy93kWb7qDDN
n9b+1BzgnYe8Me5bXIo3WZqNRzvJjXkXL52aNt2mSOvDwKC44cby/OEoI/LEoeMkZBfUsUmexQij
bLNi7PB/D8f7W0+aG8OtDcQjd7r7aRlLJVrG5NIDYWRM5q297tyVnBe9feumCJ4qFkVWrOJfWqUK
EAY6GAWMJIBzyAf7gRLBUl7aitp/KuvRXuxl1BcVhaFLMTrfmxDhjy0HjQncaNMe42EnmRzJ3+AX
6h4NXJk2kvQpxU8NRZDHqe3ai4S0S+7H6lr3mOWh+kHOVZ6yxLZl+h4Lif3Cv8W7H9ukwQHMTs7y
y+jWoD1QyTnFja++SNdgwThj1TFhF/LrDmikvJhYUiV2iRXn0hU4AEpcIK2bdRZl2J+N+StvZwo4
euo/10345rWT+o3khr+zBhsVs6kr3rL4c9EH2re+0XinNpCTMJ3UvpHkQGwxrV7zsZyvWmS0W5nt
GwV1ErhyD3naPY4uagzD5oaWI1fLBzNw3DNHaGWjLdwWaJTvTfFZXJsyugaLKaMT4YGY1jNkzHI2
jlnaqpSmOxDfcMe+K2azZyX0/6PEE+Lmc/5WBgGiIUNK9S3prdOISsq2mAFKzJxVzv1o1fdRAs84
6C3n1U6LZpPoXvwLyYCNYxbm33GsPTmDUn3LNU/bVthcQahy1KPjoY3vWA18fCfozqx8yilIzfbP
uwS83rmvA+X0/49ju1QcBmSmcOvW6mdUkGH3/RgF1Nn66dIIy3K8Z79vsOMPGstAvAqlYjBf51vR
63ZtWvfaYXn8Ac9k/WY/aYl/LZcZ64H2hodaBlJWnIOXestfyy/Dz/AWD6EeWH+nIYaqVLi/W2gT
b3urq17aIrIPamg1F8iy+TWvlOygkdv6NPuutVFNMkzLdAfs856KU35QbUgfv3BVf7HxoyhmzzrZ
uT9B6KOZInC5SSkEPLC7q5HVXvDFS5VsvWhD9yloHcD3S3+Zmv4h80x36wSgPCygfLdN+dqU7b40
qySM7kV2YG1+GKUIfS+7fxntC/Xvdy5s4yjUu53M8/e5a3pnJ4XGcie36dIephENCrn1s9h9jwrQ
zTknJYel2JifB8xIckjb9A1W6J8BbdiHYhg+OcOMeMNyMceETb7cqqb73rkOS9+gGN/0stUx8vhn
WmtHsPTNALPFml3JGR0QfEu9ub2MSWs/VkoKBXy0sp+RwyFBrcwHz9F/AMPVHl1TQQLShXRmQ060
AbPSOQwc3YLEdg/1WOqP0icXaw4eXJszuVWVfG/qUdEfbPtZotrfoSgRQxw257/W2TLYWg7lxcp+
KbqaBOk/sK+kxUMlT9rrDW4mzSUiw9a5LRC/gacFAnS5yGnzdvD005xCWh8fpG8NyUsqY5u1jTQ0
fC+YPHsJrBDBpkQ8eUiC+eAi3bQwz7oK09DNi2w/JH6NrHwS71e3arAj3mM/z+e8zJULukIQcmIc
++5MLTChWfL6/U+Gg9MgGO7QL8tqMyzwbbl8aH+4lSGn0IvzuMg+jcB2vGHYFaYf/1h8JHoFaIrl
gqfE+qCClZo0JwyR8+Oo6dqr2fe/JMJxYAQhFv+Wg0jZ52Whk/nMuwdH05StprPVVywFYJqT5ls4
buUVcnv91U4WhycYWsagneOM/wlp/r9RETSCN6RS36OiRUpWoqjLVVcwx/Is6fYHSzvjNhIiqM+j
16iqe0qhsZ2SaIhfFABWWB1o4Q83B4BjU11njxrNZxRE2n2ftNb3+rMaJNEPw0iQB9YN92zOuzri
tA/9FlqcE3fw9RbmnVwipYWYnSrefu0jxwZDb4mWPiR6wSVKYNyn/t4vEuc4Fv7n/1XbPO9VoN4+
/MNV11zuEHIN7m8K6VGFZozExAuqqBuC+mIgm464U2oMwITIT4cHZ8lPAzMnP21Kllo6QkljRyU4
dowmnR0GtGjcS8Y6WZLXtwmOrkGpjXUdGHWV61dEBI9K36l3Wq1PQGqXdDkCUeTIO1BnaCXVaDTW
ln0Hu4z9zTi9sRDFpxl1yX2gIlDoVQleYW2ePqAHOz6MjUeOwuiP4YD8vWiGiCTI2rdqlbSW/x4n
IRK8xkmfBEvfxCGB7N8CFltj1uevz4oHbAzLrNUpJqJfJMQw4ZDNiRbv2hyKtjRl4EYeq3RVvY9+
rKFm5Web0QqyQzdx3IX2FdsXFyOOja9Y7d4GInyRPrmTi4pfVnOQWyPS+Pqt4YGeF/VGhjQvTLtF
Uu0/bFOqQ7hUzuWSSKVcbhGhY/q0aLqB+Hxl0ajwfCXwQ0zd+MSs0+VOpsjd73m3KRwC3n+Mk40/
i5Glg1Mgn1/5KCOK5ZwX/IF8xKXrNurcULfLBx8GhXPOID7dPve3cb5YDVl4/Goco20ufU8C4OPt
aBvPZeTlRx3NoIvEGGFW6Fe51UI7OwdjNLPZmJza438lzJpN3evhdYha1HV+37nsgxWodKc/+mOZ
scatc2OPz201LKnE309Z45SAnCNyLP8Sq8hnpEAW8Qo1bbroECuOd9Ab5aX4LWjxQesCvSjCOQiO
215WyJBvxO5Phk6HQdSF3PeNmyMEnUSAl52GX8YA4HUvnS52FPt39Xao6+W2UaAZ/A9l57EkN7Ks
6Vc5dtYDG2gxNncWqbO0YhXJDYxdZENrjaefD45qJpv3TJvNBkR4RKCyWEggwv0XbdDnJylUolZo
HUMDbxJpDsWU3pKI/MOas/4lKP34hT2hdMlBqbQ3b5jNW2nJtSJfeVFdzdh3fay82VWxjUGaf4U1
HR/GycK/EzwmRhT6EbKptYmWTWcYz2B6Y3ajPLTUO4n1y5ZUAQmxwxF52EeyG52X3WjGbjRBsBeX
8mWzW3ZaB3iW0TJv+nlpjzc4lgTWWR81814O/AL2pux7bpQl5miVeT+3gXXv+ebe9Co0CH6OTZHZ
uG7N8foSkjMjJQXm9B2Wz8tYIDIlxllWv4OFB0QSxJe+RQdu2qHJM97KoY0D6yYvtZ4dsR5tRA6e
KnV/MgAmkxHAlq7PtGwX2+N0lmZsem9jlwUPkRM3r0pxFS7udLWbdSDvnCr6arsRucYMbeYpoZjb
Gz2Ydq9jpWa2Du9bDlMd/zlEqXElLYmXk7dNcpdd3DIJNUDnjozDvrGsFj8xHfZKqBXImi3TZQI1
4/EQ6cguygy37SlaJqHF1j/tw+pc5+iDbfB7xix9OaxtAz65pcAgB1KZpzvpWU+TOSxYYVfmwarC
7wnGkmxSlljEoINZ5jpvLbQlAAEs2VdRew10q9o1MeJpl9jF7UD0YWVItQyZ7Yx7zB2fQrJnV7EL
C1UkvcElfgKnkj4HxRzeZJgYIuWIPvfPeOogs/Uf4qhshTdhm9yVY4CqmgNZt3P1vYjBXgRiG6ms
Stv0fA03Nd57Cgj44HgZKbN9FuE7yAMuuSCVvbRwMj1wk3q7NXO+N8wEYysaPbANqFik5h8SE52e
XkR+ah9srznpN3Zd6bu4nMwrbATei8Arv4VWuZ7Ef5387FpO8AKrvklEt/KvlvO19IfbdkEopnXd
PiwtQTPmf2v97MugZ259/p/OK1DByMc/FdTx8SFdlL2KGDXaKTY/C5Yhcm08NvOTqC3GOpKLQGu6
emGQ+ylg/Z/iin+FZYyMlgGk+2X0OAzkT//7BWRkM4JPcIr8zzqZWbmaUBBds0xPal/iwqFN07Wc
mUZA7zoGt4lU2Uq4yRPzVAwKdBWG60wmU5Litord3scFf5kogy6Hy9UlBsEOMdLs8+S39VWEGuhO
imltpAMyrJDQ7vBofNbV8lbi4ZgpYISSkFuEmptpODeNjxA+u//+rrZH6vhLPAn6emfMVXuFULLy
+bsEjZBPTJH7iDJ8DHGRhS1raawsLPYhC6jlrdA/STifoIQk0J/X31c+6PqLyen633L5Rdb/Gg3h
/q1j8AvJoB5lpr1WNfkmG6Kh3cyDWd8YceNqB8OrPilTrR7dMGpu0pLdiY1yPuv8Ayoo1jPuyGid
G56zAT1jnXHpNp+nGoJ67tjlVnrbCIJDV+5J6NtevUWQCgHwmwmB8RvN8s2t7zfWtjZUVIN/dlya
aR7MzQZnlfnkBNpVgJ+xvS3zKbj+p1MX0XzQzENcbMD5z1dzt5eQvcTlTC4hZ5WO8CkanUgDzWhy
f/BfmugAgk65kUqjVCAjo7fPaIl/Nc2BLZZ09IaL7GRQGvs1WCTxg1m2GNqCxq12KPRu8niXZ/g0
zUhhmJsQ4eb7eB7/4FcPzs2YpvfVcrD4Kt1rao2egrVYzi9Np7XAahf4mOwTwHwUKhxqwFNs4Aps
+u+/TaasYIPJQe8xAcC/kV65TDV6W/kEEiJlc0bPQr0xPD28Ngp7sbHQHvqx0PyN65u7TvHDu1aa
aT6n2zIp02OR+eqDiQjiAxJSFlhGdn79Mk8mp7nr3yGn8xGSuWXZfkudobySYXJwyX/s4ZFou0uM
eur6KUDJLJwp73VsarR6PSM/xkvVpkY3IS2/ShTDlZ9Rw9aLr4mKrq9EuzJaxs56rzxiZV5vmgKB
l2Yc9K9lX9+2TgCWoUC4HzfZ7EcfgUIAheq/5p1e7uLYVe4ju/fwuuvqq7BWnRtHr8Fd4DzwLFcy
G1aUaZ9WTQRiFiR1uJRMEmxqDqbipi9sb9LFGsb63hbzNu9m69ugsFLwsni8bxbR3Sju/2hHNoq1
raOIatqg+IyofEyLDvGjCIWrpSCI6wrSbssIaf4cIS2ZNCSGumvy6KHBFGV9NJSK/2q2c/bI1294
jJJwfTToLd4IdaRaB9koj6X9amZV/hgBD/1tFMpVFu5HuC9kccpqbHmWh1nwpCV5g1YLLQkZy2Od
4slT1/v1L/GsRwGrGTAbGBZTwWkK7GE32N14i77weOtlaLjmkU3CE8XJPS5DY4jBnvPYBUax7k8u
G5BfNiRxZuGaJJuR9TRLFrMWytobD+f4zQT3/aF2ydupEOj2IiNqJj0ZZN61i86oWXcJIgnhfMRB
ddznhmadhkWrOx6/aeNovEXubFzZvVYAgMJPLrR5h7hJW1JA1JzHyATgs/jJtYkFSmBQXgwbfIVB
nugx0RclH5cUoJYF/qPKr7zqnqYoFPnzd0QXPkbGXvoxEmUh4KsmWUfBnOBQ4bbq92be6aQbblfe
w0px0F4Hu8lv8VKDGSFMiJX/oL2GfpTjgoJDHqJ7t4IpUM2vceFU9y57CX9TuhXvCdZbxxWioHSB
Bd5qydutWrVxrByR+wSF4dnpjbCXwOPjTkXy4ikyU+2c2cN8gFGWvZGsubFLiz2nOHWhakBesCje
MgjFNxA61CduhOKmL5y3QAjxmLFYW+QRmqP02pY6P32XUzmQsK1AUCXOtm8SSheJWr2RpoEJWSs3
sQngYpMMc77FtWfee0pS3PVe52wHtV+ENaj15iRyHmA7hneaYUZbWfsl7fzRoVPtuBtYO2/N2oww
hV30ZIsK9f3c156p1JQbZKid7+1A0r9I2z8UGHTbPsqoQAaheS60uThGrPV2sDLnnZYPw7WpjuVO
Hi9mUj3qgeE8S7xlf0PSh4LzzzgYy1uUxep310zzt7LolfzcOhSpHLXNbwFLI5y2yPmRictvxxoc
mJQN+mljIRxzB1DEv1ZY3gqO63e419IZuLDOFyLMBekVDV55haJEhsLVfli4VWpDSdbIvRIj1Dw+
jWVqnxqjgReM9BwaMtR6nmu/RN5rGLU7x7Xt29KgNKq0kH8xYjxaXdG9YWfRH2s0kJZ7p3l1DCCt
xZw/gDsYNv2UFju47SZQdVt706r3ZlbRqvMa65QF40QVj6aBphIJY/exWESkar+vNtoYAQZfZjcR
wkQWVJgP0m4ECQWKSndas6yqlX+0V9Ivj++P9i/jdUPtTno2GNuxLScEIWOwGEDSd72O9pzTFcEh
cWr7MGG4+WrEGmUI3sRn6SXHkKDcnlu30uvE5snok/IpGxwboe2TDIJ05TxoVXUvLcOOJjDVIVW/
5fpZX5NjTdHezeFFdJbTYdvgZc/qOwDV/rlfDmaOvKWOTtVRmn3tziCzi6/SkiluE705phrgosZ4
IEz9MUZmcRcVnnHC/Ysq6FKHq4wC+kQSVlup10lM6nCDZwNZQCP+EleUUDssKdDVllHGSm+eALxd
xkooT30wt9XE5p//8y3I+U9VPk4Ys4JnwGM4Xpt2hCcUlYMRRH7u31ll8yolCCqU/p2rlK9SrnBD
z5M+qVZYy0iHkYI++g/zlqvISL+AuGpRHztEanaU5aMsGn0FxXrHDuMbWWaGfhgcvXwcd9LLqjR9
mI23QcdSeBFSlkOJrPWtrw3HS8LPRo9PQmu+Dy8IDyvz/ujXHgo2SZGeUr148xdmWhqaw6lvxxgU
JLw1KwRC3oRaTeaTJgTZvdlE/UtuRv2DhaVEFX1h8eP/cIcfCdCN75mC21I4W+UzdnjGIQLHfs0G
CKW3wFqcK9Lm1bfLdy+e5p0b2M0WWfAC+CrurbGu2UdHRGfAj/+tLf3p0t+lOl/hCrrIX/TXue6L
jRDyqrBrnvBQ4elTTrcSqpUCecVYfxYCnxyCpfJKGhJd2IXntx7+PyeVIcXGUdi4anjvFTMfJ4ud
fdx07tkVvQO9c9vdB0O3B8R9cGKP3V3RVgBXJuWTBYda8r+2a5tnVHWmXTOxZsGMIZpf6xB0YEpi
aCfyJyJPtwrv9dOOGi1uy7ZhHWHSP9tm4dxGi0CXnMGbcm7biod/WLbT/rcOGTJQZ8G/ydlJK89w
qUtHRELSybT3IfJseyFQiL+wZx4QHGlA+MC30Ert1FAuvNIwTJs2F4jYmPtnLyijKwF9zdIrpwIl
Iw0AuH/8W+96haVH5smlBidW9ya2r6z2HV5SqgKW36n6TL8x+veRlzsi8mQ+WVmwmDfkdEmUtlqB
FCCbjAbQprZpAujhWT/pu/VmkvboGfquAMCtHi/96800JP3dKniRjR7cEw0hj6Bvlet41tRDl5jB
k4r3KFxco/kyGO5TLKrR/P8lhaX+6Tv9FxVp4s9pmMPvrqPgMcU+7zgOznAaLf19HrvnVpBUjd1g
LkJz/R5asW5dd/rwHJXKdm71VUdgxYOO/H9t+FvybJV9lqvE0R3OteuGa42lCZYtrHZqBMYNwJdB
8zKMo/rW7Xh+Gm8U63Q8M/IOSIlnvGGCqx4iozEO0lu72GyZoQVsxOrAaJslmgqdF6EcZ2I3sNhN
m9oUXtstzrHy15dYX8fxxrCByUvTUJ2PIdKUg1zlCJR4OGmzmqjHOrS/zt5YfKBe+U008l/Jtkqy
cVelCFmhUd0GRyGBy+HSc4nJ2SAUcTnVOgwSEDuGxhRpV/rgnOMQLpbjGj90Rb1JKjv4nidAYGBw
gjRL/uhTRf9qVzkaA32efKkDqPBzC2pMa4AawRiLXwMfKb+RxPbLUOre1u5SqJo6y400ZUc1hzwW
s3K80zwru6MARvm1Dsxvae8e02xB80HEj7pa/dZ7rMv1rLGfAC6Nh4oPfF1MPOPtmpKwWJ61Spec
FX08iR6ZhOSQLe5BF1O0dexiJiTjBtPIzn2anETTTEKVMr2Gg9tDnen65wmqbJdgO+0t1o4QnpK9
H/qgBJYmjPL4Pg37K58yAsJboKYpJSvkTjO7f0bPrz772lJUXq5UkgVhn2gsLh9AXrWfQNcL5DWo
HL3axGDwDqabf7nAXuXsl3EJ91WL+Mb8SsbEWHZ4XugAIlXCR9nSJT1yefDVuB2WHaHEdIQrdXcO
HyXEjYrEYMarTzonBNVvINi+Iqmav0ROPpN2gjffR7yvXB0324k1i/ChcpxZtmAkqrPhqdlLBP71
OM5GtlPUQTnolV1sCyXwCnhfkXaDxO7Bn4Pgao35af2c94Nx72xKwywQ/sksLDRsyoHLGs42tD/z
qhhANxrzw2BZPyRMtczjKe3oZyMvwpe+qo6/2RBbkQbTJpjh8C51azkgh9PfjWGCLa71EZJ4Vgb6
oauNdMsfvweitljUOOSMbkQGbHXXctUahxnSbFtRCQusiKe4neebDnEH6ucw68uivu1mJ3jgKRg+
1MvBLCJva1qAC6RDYtIbga1XF3THMl4uYQcqDwgDHP9v10gK9Y+x8LSzTJROQx8+IclnnLQeJk7h
4uAndZn1kFnIYiwSGnJI7MYBWOKcLyE5u9R+pDlY+p+1/wRlOD+tOzwtTOZjHozuZkWYa+MUPeTm
zsZorNmjEYMA5DK6d5rjh2WnwQYG3HVuPQ9NYD9H4ee28YcniaT5MIKuaIaT9AXllF8ppUsiPABh
ue6hwD7PhwvkI48mbv9LW6Aev4BD2iZ/pegUHC9D9BG7Zaxv0rMY4qEDaQFFf0bMFr2aoAiw5AvV
G+nLfWfcTeXcHKU3clGtj8IJuV2A4y+KpVZ3U6StU+tJqzdZs2Chx8DcoiORU7xZPFlschrnzE1+
hOhiNHtSOQDyY+V2/T/EOHOfzmib1oVmU38GqJOCeXwog7K+i2GtX+A8Elf5TeCgMdZDFeSXsWRC
fhnrL+a4l7FTOf4JxBv4MRJTRnEHF3s8KpNSsDwkpav52XsTjNVDbcbdEzjKewlHdfwxSnAP+lz+
OsrQ7yUcUqXwEb3bhVVjIOszele6jwcpy1sD/ETZbMl4l1+DxrzJEoz72n7YGboSv4eFO/PliMKX
LOncPV6ExbaeUJdEzbZ9slFtPIed1yxWE82THEZerqw6evUIZwSv1diFGIny9UO8oNk72zbXepsd
sxGPzXk+SdFN6mdSg+sAro7od13Cs+kH+CP3bzLoEi8iJ91rmFftLh09Vtt/FTWrxocQVxbuzgdV
sUUBCQPEAY+F9UyLpjscYp9SC7ncS1w6dfYh1z63eWguDgwSk0PswhntHP1P9rbdfe6AVCxtWF3k
md5GtZ+vSc8kWzw4yrdqRBfUViLMNuymeIMh526c1MxupDeYzYOnTfFjl6LJae3Swk/2kqKZh/C7
FVb+WfgfwimZYV8eLMeztusd6QaKfQtvY50gQ9IR52UF2WLMjjGTym3fuZWzSCnc2yHQ0G+KZ/d2
Ws5IPLi/9sbmK/mmYItJvfkZJZKd+N34rFV3QT26N6NW6feuT+Ze6OajgjFgrSWfBhc3DL9prUMA
RHtr961zBkdnbgOl8Y9+wAuS10J7M2ClLO9WeWdG0fwJJbr8VlrG4r+sjfAK5f1qLO7MfALpk4OL
4RXwLHE1GRLS77UVHvu8Mx7b5WC7Xo5Btmqfg5k36LbJzJsGuO/t2vSUM2VA/0HGWgUvD98aDjK9
ANr5OJdhcG1p4x8fw6PFz5q05VbrWrYH5KSmvVYjG+1Py9VTxVe38glktl31b5OhY0CxlCgzEmRb
py2D/aU6KTXJS/MyxHUSEp/SA9SGSoDUO12t0XbTXOlLkq03qrcwHR5ZI5CRrqcrTLTLP2et/daW
IxpIlekjy5+YiICVC1YBP87IrjLKrxBK8twon6D4Vtuyc0BJecWNNg81ToOkeW0WVdZxnpzfK9rT
UES7JOAhKN+pywHuygvbxOpKQvJNdQL+Nw3/u0Qo8CBiGNSY+umzV2wkWDvKbvB8xLCMEdZVPvve
qU/rW2PRQUTOteo36+nabWBK2XM/oAqyDIdBTpUuRjE7KJ3w3pjDeqMopX40EHC8H9DpMzfzhKJV
bCi4xy3BdeByZlD9vVL0/PGXwXLaWAg9zkl7exnruIp1alznk0CaBMIUZ4G7Hag5b3OBPCHwFV9L
txxWWJMgnC5zfoFFXYavQbmmDM8a5Lv5xb7hIPzdln18RNYXBd/xu7rs8mM0LhFpItdwN2IfIh3r
uOSvcW41RydDHb8PP+WBW26WW43C+a0SGd9NII1H6YxFW1hOp0hPb9pW3VzG/jbfCbG8ssoct7Cf
F57i8Kyhs3fTOL1yj4OJPKMu/LQurMZNafnl6dLRsLo4luAWNhLrHG++r5JbudcL2CTYeU1PPhVa
68qoFZpa91Tj3lwc7TDXbv79r//5f/73+/i/gh/FQ5Hyws//lXfZQ4F4ffNf/7atf/+rXMPn7//1
b0v3XLYzjqXrqGm5pqmr9L9/e0Ihh9Ha/wAUPRZRkKdXYLuzvRUlUOhcvuRLblQy6JI5N2Dokq7W
n0ecXho9HV903t5nXMPcPTbr8zc5UK5096QotHOc19OLZ9XI6yyUVk1LUfgvpzvNBx9eDyPSuGas
fkP99GkcO/2kJ7MNn22A1nCFfp55haDddemQ18O+fHEVwCd8gzW9f7BzVdGx+suDG9QhD5S0KSPh
jrtm6ILRxy6gggGu5VEPVmJpRilySypOEU5hxVtSETGOFRySCX10YGXpEbhDssaiKbq1Fe5/GVFU
s3034nx8mQSCNDvJhdIU5/l//mu4+t//Goaqekizk62xXMvQ+Hv8/a+RJgZpF3AXV2kCzmeygvoh
deuagqHW7HDbLfcSkwP+Edpt2cRrCB05WFsd8GvdbOIdFVf0XdJquIdP068HDDlysKIF712A1Yi7
pOEASrnTjlM0NNG+barv6PbuPmQ+Srdx75R2DLahSnYZUSzojZc2hQYqWHPQ3NfLmXToFfkBibm5
AxCha/HWk+A6u7RaHcWAY2oZPlRkNozrFjNHMWMuPjacSsu7PtWMjw0ncoExqKP6SobKpMls2HSG
nXElr0A4Fc35csk1xiXT2rMfpCWX7IoxPkgTPb/4HsWidc8q15VLgpU21h8jl/R0xUfjjU2vzhfo
9M9/akM1fvtba57j8JUjTWxYIMfV3755iuIamI3l4SkqVe1qTF3y9g3uEHqKBjAOBu6uDSfwPH5B
uk7aU5facGOe9Sm27jqzxDCvwT93i6RVvV/bXqQ0Nx7Cbk7U/TWmbvgrjDF6uUZeOnch6O9TrWUD
mfTEe5m85Cs2efO7MWcvmCh5nyZEyg6G0vXnuQrsR571PMPcTn0P2hZuQNh88UMqhTMZyWusdHyE
HxqMO+dhfkdurh2m6N32bW+b1V1+p/sjTuPc71BsrBpKISQ/k5+WBI298axBeZiTPEWUHmkP00uf
kUYNrgzIcPdyUGvSDWGeNIiTzi4cWuhbEpPeUY+6Q9cZwbbu+3axPWReWJCNwNfudo3l48K87HX9
HAxjv0uGJOLtn6Jx7esteShuffjpqOHIQSen0Nhsa6U1O8N4a1vj9UXw2kI6D39lnt7rRUaXMnPD
ImJ/uYhVoIEBBCFeL5xWVXUmB5bhJhhrJAdxOuDxrlFGirXyLkvxJRoSvcT2pCrvyiXWwkbnNefa
P8I2ik/raOkx2/jNdzpgITJ3mSHTpAkj914ZAPJJaL2InGqFc9b61oCoYnBhiclVPN14LezoaPVx
fN3PABbGnwfdLpA0QFEeLDFl9N86pBkGLSyaClixNGXGZZxpK8Y5Q7f2t/il2aF05ni4mf2n6YM9
wRrLAEDKBKfT510YIll7oXmptbNzlTC7DpCjpVAuBLGFNrZ0+EvHJbSSyqzbzGULqX5Vimz81kWV
tWmacrzXzNS8rSu330rHnM13iNPnnxxrrs5xmyboyZXZN4QzpR+D+G6jlcZJRXTkjiRke+eMDgfA
73sTVP7WWpougAgTEXpK2irAiYMVgCzfyRy1yu8NvLLPpuvq2kaGWxE7clBOy+UksPb5VW2fTbt9
WAfJNfAiyA+wOd2NjO7hb5/YGJP9J6MbP5f9ydEx3is7/aYhx4ySv2s+JgYCQlq0NmKy9rdGl56l
q1sG2T1fPgp9Ge5nNCVmsv+itAgbWZrSYS6KznhppKS2GScxnewHLvZDvl5PLlpqAcu0BbKz/HQZ
O8Qg1YL2sTZmCySyMd+WAcJTNhCQiaxlqOioOXRQ7fCbnbGwjSvjvvdV417OqsycN7buTscIWTob
KAjdnlocmskxb9aYo8TtTcoCXjrX2NBQoIB0C2xIfoB0NdaoQyLG/UGav/yUlOTImNRX4/KDJZ7N
A7zRfvFl8wDsLPGymMgH9uH3NQa88/afXxG66/32itBV1/Xwa3Msj1PTWpYLvyzOeN7rDkks44jx
x4L4Sm0tPYyN2ZWf/XM8VsMVMlz+g6kgRtoOVfZuquqxwtroc23yKqmK+dcRpHrGz2WGiVleax7P
AwroVT+iwe42cIEXVt4ctt1WekV0WnrnDqawlavGL4M9B0VfvloP7qy0hyYaIt5ELhTwZCqXZ6yL
fkw16o/xchgNAFExXt0niYVR/RoNtX49uvYfCXTOKySN9cf1oCpHHNjjO2nJcDmT62hJSwcjENyx
H1jlltfaovVueGFXb+YYrehK0ZZ3IqrvzaQSXE+XdpDCoPmPPag0erP+64BlvFx5Xi4vk6QpZxKT
Zsfac+/7AZY1P38CShm8Z3/5Yf+va1n68EgJQT1errd+umXCrx/+8nsUYd6cWkO7vnysdcpliHyu
NIvPegbEL/Zs/5ZtkrEZNSf74uJFt4VtM1yDSHReJw8kOQt71GWm8aAt1BRRWfpFe2lVXeIJh0Lw
ssW7HJD1M7aT5Vbs+SGySMflEqOHOsXhtx6rb/Df7AJn28Hvf7B74x1VC/886SWub5BgaoyydHXr
KIsL3Gym5KOydoPsX1+07mdyIuVpitXxgGIVwl39j6RTnDXsDkm+syvbP2baYPSbOUtw8g1HxbuJ
hqo49Av5Q5rxEpOzdaRdlv5Nq1Ev7OzavJY3S+NUiMuH2nF9zwjf2Op0YOSRrv/wJ3X86FleNDIm
soxmW3cWkn2su45G6+C3asTpm+06x24qzG+257hbbA+DW6x0g4cqJitc4kL6zYdlOqB+89xaI5YI
WOXtJc63NOiG+puFCdY+rHLrnBpm8pIoGX6Jc7Cfa8pDbIMXYnqCVZ4adA0YDaTS1qDLN+u6R/NG
Yjirm3et4bN1miLV2/AobGBnEpTuKvbAmHjA8jfm+s8YdcmxrBX/2jWa+CqpCnITvVpT6cvrAxDT
5JEHfrkD99F8KrrMwB5CT77aWfUKZgmzjzHdYfM3Xo8h/qidomh3dq5TLx8LlnKeqt+tsYwt6SYa
+nPM0/+67aqPjno5M3NM5CE3cvfJOAnKPCpJ70GE60jVhcFdHN+IQ22AkrjqW+GdHsN1AzOrHKQJ
jBGKUl1Ex5nn9Z0414a8qc9+HPTK85qY1zyzBdLTPAhYckyUepfEeXNtMOVliQtySeJxUzz886Ne
c71la/fLRpw0mGarDqA+zWIzYNm/bf3UoUjZpPf6YewoFPvA/c5a2wRUhEAU2RStvyFktWv6OP1h
W/GPxGy7T7EZwsquMgT5ilS7dUHL7xR3Gj7PaX7HG/H7PLMcQU+w3U2Uc97w5Yj2qKtmJ2maDvuo
kOIGeU96jdDc5Tj/PZfaoD2ZIOolHDZmdWMOtomMHX/VcszmczN9DbTO/qS5Y//QRQZi3Wr5hvGq
fzYGZCLiJeMbKiVuS6manKS37KM3XXnuEIx7FhdETblvxyF8kkhblagWj9zZCMjlBWWUtVMdq+wU
BmC8PT1NAJP+dRjL8a3ii310E1QNgtKN104D7Ta+Oz/b0i3TcB1BuNYInH1lFdbG1Lz5Lvcac9u4
YfFpmLJsm82W+0pOQUc7OZ0xIQEXUmK581Vph3cVIOEfRaY+d5ipfufBcR2qfvQn6LWDro4xeggO
YDjWZfEmBpA3qtlrq6b1Br+O4c1Fgg5Kagcnv1CeELQ6SxhLhRDwsvKqWs1N3/dDcbTsGZUDP9PO
SyyfexKhOgJQGyspEnY7R6XU/Hf0y8m/pnP8CLHMO8UoOJ9Ul1SRWxkquhYd0uAacuDZfxvqjlm8
sTUTnPsyHnbCb+OdELq8XFqHTHTSw/bj0n8bipqR9RJ07ns01+pNmHXTXgXg9knJjT8Lr7J/WMMr
jhf596IjYxenavoMZarflHP0aQwNsl+O7p1ZCiYvhYUqYzQbwM3MNH3p8aK5AzF+r5qYcGEXGp4a
JSgfSuB0Wx3k3bEZO0gRynCzpK6upeVo4WRtyrK/sbPWOFLb/JKmivoKOPWbhTP3DxurL7cOzfe8
Ltho1130bMaVe+jUzLkKC9zALBtoUr5Mwvbqm7NMAlq4KcfhY9IQ9PYubdETFpBCgiwmMvD57dqC
VXf2whmv1QX48PcReoKxVaRUD5OhaCxO+9sVfPezuWLzwraEqQLOV0XYG/x5qSv9XRFp5aNJMUo7
dkqfwQeqHL4bqn3vIx173TvZjYRSo68pQaTNtAcj4m2jTrHJcnCQwbnDHZpmKSKZQ9o4m0Gpgyu9
g0EN4ftRNriDW1ypVkDxZAkpCgTxkIfPZfNrBui4NS4l4cskbfLMfR10xk5iapvuktFAwr3pblXT
t+715SBnld7afPcaY0ueSjuNGgwJeRJEbcAmenRwgC7r8NnVw+rRiFDHXJ4VckjtVNt5HhlWmRC4
VfnoI15zGSHXyIrC2vcZbDZPe3HRrruqRhvLG2m2bXbfj819wy3abb1w31VW8iJ9pp186tCWuZOW
UyOdjxPYufW16qGLS3+vBpW2y4cWZVx0hnhRkGk/r+02/2LNifswmUoMrsecr+Pe+rL2XeZKb4pR
wNNlvsQAaE336PtsVEg808SaeCj4yDE846c2iapji4nb1TwbiwsPtekcq9K3ubJe5QZFSX2r/pyU
GWr15Keg79EEu6/0LLuzSwV1bt98kkPmxsVuVnKW51ZX32ldmryGLlsyLAiem7EKX8Fed1PymoWK
+jxo7ZYNYvKaB1P7OGN+JxNUcAL3Nu8JCHwIDCOihdd9iaTgjMiRNEtyzdd1mXyX1riMGKwiQ4Wk
Cq5ji7oZXsqH1gVlOqIa/0jWMd5iqOi8W/FZnl1jjuq6UVv9Uz7rylGG2p0drkOLonTfvfnUtTDo
Td95bhapQlj7IdR4tzsKSysHegQIX+tW0XnpvTQztJN+HbzMRV/qNmWvfl33bNgz6iZfDMNPtjyC
8XyLyvqZPfODxBVtHPa1m0PHBqv7BeNW9FLjvVoUSHKiNrWtprD+NhbKCWNu/c8KW0DcIKxvTVIp
m3ysnKfRq6eDNcb6tbMAxboR/78oSE+Rb6Un2W6Zrt/vqNZkJ9mMQTAadmM9ffSm1KJ3OSUBWOV6
sptyfBth1xqfxjxLTsrY/9r0lmatuvqnwmo/ei9NmVviK/NclLwch9Bl1ZNRMbFDGIIYU3yJ+uoY
VMP0HXz6j8lPnRffC+1DVBQUDuoabEtHhTNDLOGPePghI/UUWcm5oF6Qo0x09BpW/7VZVlck7bAU
76J2Wy5NiQXgcdezf46VlMXngC0rqwwb/3UQuCp6scFxXk5dy662Qz5iLd+MIQXUNLqVMzlkwHb2
ztTqO3VYZCB0FC3UvPg8VJgk4hXa79tSKz47YE02cUUJOMvq6NUw0BhehgXool2lTe9u+yn5ws6l
VZ6HqtQOFtrybF+s8WsbUW1QwATd6aVaoPhDhwh9q+Ag0apTPjqgAFQbEfuWjssM6fAscjqzmT2G
JOCfIJCeWZy5d9Ly4Rqd/KCPt9KUg9K0rywdXyce85s6zP4USWQekOb/pey8lttWtjT8RKhCDrcg
mCWKlCxZ8g3KEbGR89PPh5aP5b3n1FTNTRc6gRRForvX+sNFcgtlMboxoPI+OX60t0l2LR0QFKpi
KltFdfRPKFWVfq7ahB2DWSvDn5YVCj8ZTPeTqgzT1kh2pijtqzd4JlJIsfKKH8+j1o/OL2/6UWOt
9sO23dxv+KyelcnB4cwlBlwa1nTUsbGDbtifLFGI+ySKXfakYnmFG3f3jrYfK9BlZfYZh6p6oyX2
yYgrRCTKqvi+DOWhm0HlsILdV+YIysXMxutc5eGXQdNUP8RO97nEATmY2Y9cxQTDQe/0zy16PldZ
NEONJ0ReN5uPNnm1YKiwCODMH+2T1WvbArhqUP+ZL3vN5IzDzPiAyXXq+bAnvJVH7rPb1zeaUqFI
5Hn5N6GOxhkt0OUxTKCFKyYRN8NeHmWTOqH8benRsJNV2VEnut/j5XfV1mFN2toHyyRo0hrxgFww
zyHRAzmsUvWqcj47eyFwyxTI2rf4U2wVw7dkSqxAMVznHE91dR1N1GRHKFzf1NG+n0JbPTV5W+/M
NMSjRmqLvl/Cb0sPzYxU1r9MWaQ9y4di6Xu3lDF9lyE18ig7REpx7pGB3BZA8e6VuHY2c44Ww5JV
a6roTx30KbAhB8x/DcTDFx45ir60089oK2NPmnuPhTerTy32Dqx96WfUMqN7Z8DCSFadTCNf2+bt
tpiL7DO+4iThofPijsVg3TC+YJg5PMhOxyJHPinsbtL4VsDw8lWMUJ+LVp3gASvlNWNztp8nHf/W
QstPiHGoh3yocL5IbWurqXP3KJZYxZ1RTJ8HFaSqOrfVd8UsDunkEJDOc1JE1bhKLYoHfdaqr7bI
J3+KE/M5aZUyGMvBuS6WB3NgHNW7ZUGFd4zc+Mh/rr9PSzbxUOHtWxrbzmYyvGPd1y3y6HF7FwmV
ZMl69VE4oVPv0Gys/dYbcJfD4K0ju5MWwcB5S90P7Hff61WvlkAY10Gysc7LImjWRk4M3V3b5J8i
teKzCVXnUY09+3FA3CwRIwcZ0v2Pi2MM58zKfsmaLLq2sWBpAXyU49Mi6S6hkb+PV5TSeRwxVoVm
NyV7SNtoUbjVdGrTeg7UWi1PhWoOr1Z7yFZOWGvp5dGbumI7SOZYmXxFgrK4OakoN91kzbsQPyaf
s0P5pk3s93obZuAE6/I1wblqbV4QwscvFp2y96ra/YqGcLgOi2LwVGp+EOOq3uxekN1s0+EYdW35
NlhbQNnqa2E0yFfDQgpkcxN2wjcHRyNvr863Mhtfs17FPXxyxzsXgeztEg/aQXAUfw1DvHBIwj/z
88KwMyMGbNeL9To6rgh0BwleBBbs1xnRBjcqX+tBLc8uRDYEymhuQ5hLvQljJcmgF02Fkm9DTDZe
Jhb7lwp9sZu91LiQ00RoPb3TOVv5suouYXoo4jJ6n5C0CcrvLP0H2SvH2WSH9sSsOjDay2sSx9M5
nXS+X2uR1YVfRH15Je3l3Owe08gYffWPAVUDKsmpYA9+tIXEMHezO4ggz8hibTS4Rwh5gkKUd5ED
Ybf/KlF+PMmabI/NJih0/No608wDI7bHIgijcoT3ZiN1D5dZ2855PvqmrU8F1lPhcKcVRB12qCgf
NGuZcKeibdHCWXm/lHPCFKKU7JF3k1cjoNNUcIJJ3Km/RgJ68qzE4xfDEgSh6yK+RKMWXgvNxDl4
7XASvmSOpkDqaOPhRlTpl4Ek1xdXVP1GD5XsvnEr5dYk+rf3G60Suqp4wqUzj93lMhQQG5wUrwOx
TOSGQNzpvrxMq+5lBQgf/2qLFGGddDdCLYa56NVMdoAHdBxYjm4GclpkDO7Oa+A2SglUDWM3rRXx
g9RP/dOkWk70YLVVe5PtKtFTOUo2LVarkV6H6IT4Tcl2vNV8vV3gQ7h59dSoVn42dASbXUdLATZZ
5YumWKg/ysEOwWRY/N3GifusQmpWR6pSDFfZKyonQiOxzrax0ZVPIk7zR9N8fB8KXv5bMo+f0Sas
3l9ZGE1/MRNsKNYXlndoyur3m3m/oZaI9zcjq7Io0+avN9TkUXuAkIGR9/qS8k7/fFO9099FXXS/
xF52RYo+v6aqyeaBcBbYb2hMf9r7ViMRLcJq99Hhkky/JCXJv3WYbM9zNYUv7654Eh6Jta5j1QAH
mUMMVdA54p6o92MJWwngRMO2k3hQcpC9MM3CB6xnoat357IYmxN5XCyr8CLdWmiLmUdRN9M2TmMi
wGBZg7CMk53UQpPFRPYsqLHD+Kst9zT8A/AL3ZWxDaQQE43GnJpdZzTti93pT7UTJT/MRAPnmxRE
V3DzEGx3Tp6bJlfA0uyr1xEjf1BVqt+1loi0pXf9g6cT5CCdm+wSW1deytS4NumIML3lfraISj4P
WP/sbNE0Oz0xrjVSyZBgK/yz8eN5LRLrigpt+LMxmp1SdNPX0YY/p7OluGl5He7nXMxHOSkNMd3O
9WV5zZkk3YqHrtrB3pr/miSMJNyP66QCTa2HMVGhjq+T/rySM6MaEHSzmb8hAaVtdSVDi0/nt15D
n8HNIhPfxwh5z/9zxMwIJMn++z3gh+ffkfB9vwf882Cxo/w+rN+mXBFXWeiwvK81ROGghKa8FVrm
uqwZffzAsHTp2e/LcSIW3sZBYCpLydz2kxuYZZe/KLlI/ELRtJ9pfhKFafyyNPdzZ5XhZ2tR0Xsx
QSprgPQOmlIPRznb+TPbW2eraq7/me250Olmwh48/vBd7m3Hl7zZokrAbi9GftUia7nIDhnGriaV
7yyuJhJKp/SptY0dUrCdpMDpj22Comam72KrzQ6q1mVvrvssjyzNxAamLFaayOxkb/bfzf8YLc8x
cnQ6arY/tvVbH3WWeeR5Wtx1a2GWq1Cp57AnbcuV5u1xYIp4fLC/y/JHLW2NPdkPa1+vJ9RFK787
Kk/wwRz0Z0Ql/6rp1DL4gGDIOOmuI2Utbvrpe6E8eRxFwI1o1bOH6tDCGeJzFGU6Zm5z+V7txzzb
kiyYDrIXHSny5SPIIzSbn/S+2A+6Z39ODG0+IcZGzjtPiVtOtrYZ1/crCfySuy8LtUu6Q6cZyPhp
q/h7Zdhk6Nb6B9Nfr4oWjR52r1bUp4QPc4sAl5dCdC9R2rfMJ9lkz3PpN6WozoANrCdVDBgO/HMC
7MdglE71VtwgmddmQV0i+27G6nIXhfEAkxu5Uvm97sTTaOTWV8CzS9Bhj4uWUDtc+AKwYsTiDYev
Fb4NIY+wBbRBw5t2MmSpo7Nww4XJT+eKFfOj11X1ZGtD/tprpH84SfXTvu+M6rXux0/A2prbJFTl
5jrhdTKr6hXMMUkwRbG2cpTO8cgfYN1dWjODJ4iWxHmcjUB22oWlHFXHBe203jHLFRIAJHrOste5
edzsVGvrcKKEp4oc6XtRs3kq/I+6Vtq/exqY4z48T7Hl8O+cPuYVbewSEZoueoHgKMrK9hGF8OZx
4AR088RjiO7Po2zJYRMdCqdMN7IqO5Y4QhigSPSDbJNFUe4g42NMk8E/F24/b0ZRl9FmQeX0iCFK
5YMqT26yGF3EWsaifkjdqIqIErXjg66z+ZJV1KjLHdC/cqOarRUYiYVWiZ6Yk59WXncvi7os+vtl
TUKC1fohm8Jq6e7/GueEaXIua4DW61g5JCeWc0whR6el5p44KS6oRGehe5KF++fq3z1yeGzP+QaV
UYSz1oGyTV69j56T3thHqPsaUZmcocQlZ3n136r/rzYvHZCmcKw0+LgfDHGophALFDGP97IgJDHe
lyvEvAJTyXPW3X50en+GybZZxWY0B8wix8uZsGuQn5aX6lindwJhQDlWTh2t6A++npy6sZ2MRgMo
bKp3kbGEAVAVjLMTaF92m6i97yQDIn6KrnEtBxAfjN4HmDWp6d+CVkXY3XOwEY+JqmQ3s32MUBHP
kPJTxTFUbdXXTVTNU9b9ChPAfTK3xtbtnfgVsWpy1Y2HMjaB1M+Y2Lb8MF+bSEvvSn0NVsZV8jqU
YANVABpHWQ376S5X0JjogYTexkx7skQnXloT5N8ERLQgL2M3AK1k1cIC1/bDXnlFjVM7yjZndMcH
uGIMNqqjQprjLGuyHcKZuBj4gErbyySp4/MyIZYtq33jukGlutaBjapBClL95AFJvpZ4HJSOGmhz
7l76oURKE+OjEIGJ9rHBsYTwENSaIEH8VV8Vcv8iRQnbUM+3rBk+94NiwSIdo8dFDaECdMDi3eix
SPLoEXvPGAlw8UP2j+ugus/y3eDCqpYjZEecXjztVqXOMxHL6urqY/RSTk+Ss6JjtXtp1TInuktC
c1a78jBji7OVVW8NRICDsN4JLustHFuFWwDxZ4v3YhmYvam9Ktn0vntC7wFY5Tx8nVqj3ljJUt7C
KVJIs3fTMdGN5CH7Mwkv6/dJJdgMOckgrFOw81oXALliCNQNdS8WN1kzcjA4HSQ18qGsKZYLvVY1
c5CF6wTZVjTJXxNmsMUd7ofZfW+K5y5Kv4tVfrDJwmFjg4y8j8zeuhHK+lHV+vwF6WtsRBXUN4bW
VG99bPyU4/VOazaRQXprwWnzVruYn8uOWMXEs5ra6V5Lqmo1UYvhx4TmfVy43k6T9mJrUUwRIsU9
ecbVWeyjXVZbqxwHRDKKLsCLDMPtf45JQOiiDTXC6raFi5Iv9xM4VB5/U8UmV/s2L92LOpnitR/t
NW7ETrnWUDR3h1E9ikQRl8iJOeRpafgseqiT7uK2PzuVDbJp/vrnbKcx4/fZsW3+PXvoosbn1DEH
MgiDzVB5SXCvuMCq0zcKZpHB0A8Qy2U4pu5iewuQ53uHDuFmrkPnAfkcaNoCujcbJlLqRsw6rbfV
J2+yLjPmeqC6CMcuzV0ee9pbs05cuoVEoOP8nhj383D1Uo6tk+uV5xIf6U0j2ezxHPNOkNoZCUEf
3/d+kk2xtvVr2/v+kE/4vSo78Rv2jpGZjlu72AJHdq623QCrSPH+/Kj1bgCs3L1mk2hvaLq1N1pm
o//cjkn1ABQ3feBsIXwjauZXQnMomtgjB7212oeYDhJ5f5LDwpKsYWmaCBHjJrKJEMSUEDVL8NnG
xjzeyTSI8c+q7MUfabybsiLa6kbPCiDMl1mtsmfyvewsQYsfsiKNP1WF8V1aiItpeTFq/fcAXbEh
7yXGVrGi9laTy7rO3ZPdoMj+0TLET+9yHrKfmuxqtT7cG+Os+G7iMNwmMJQMcXHI10/CUoffbVVS
FQdZDf+Mk216ohK9qi8IcbuPSZ+fxorkt6xhkqMcmilhCeyQW99Yo/u2hELcyV7daStksnTCufYw
w5lh5zyos3aUVbmRltXYofejKnsLe/eOeTEM/WrFOjh+XubsNCCbVyy/bJJXsdcoZxF1ByK13SrP
UvOoTuNDxSJzSOxw+uRp5Zc+jpFUzN23ovOWT3KAOsYJCjKwQDjmvQ/ItfCtdsffA+Qd4lHP/NWF
8O5/j5qUOj5w6vx9G4fXMVBn/f7nNh8D5BtpRfNFN0T1xMnK3jWtYjXEapfwjDcDJzPdAq9hs/06
y8Zs0ndVYdXHf7XLTtn2Pk3WQ1ffLwUKqfteaNpNE4DLIVorvjG1zlvlQe0SOs6y3oARGFvL15GQ
/P8NENJVz/0XVcd0PE9zYOgYFiQR1dbdf6JBwW0Vtq1V1pG1bjnEmDMsG08Txanl9DG/X+b8G8iZ
rK0ETodjBatG0/toZ2LusNWm2vvUxuGaG1lACKi2SXCPtrgryrt2qgqfjJT3SeCOSMTQOvUOlhgb
4YPtcj/JkcmSnB0NY1N9Hdh2boHSBrRN2Ym4nkVmyjUPskruRNkSlFK2cnAyYe3iRu6bg6bvBlqD
/cmyZ44uHVF2WTUs0l5wnnb10JBiXEdovNmujHNssKklRfaCR1R5kTXs0eNNopvpqe9nOImEyk9m
5E3HicBWECOne+hHUEpeWtYBHxFaGh2aRKJh3S6X1Hvv1SPPhvXXV0c5eKmMjeZiulaiV3bsu6V7
HhBdD+ykEiScqXoq1ti8rxwSr+iewWdEu3jsEaZee/W8D3elGGvOPVQVQwn3U5RNQaqpCYw8NDOJ
+qX3zlqwV07vF1v1TrPXB7KGTNrvdjnso43DITC/jOOE65Q/+1It72VhJ2X1fvXRpmn6dUoc5/DR
RMAJD7O1kG1IRcLp4RlEAOMfHbJXmcMEZYukORHGsI7vbSHio14EvHWxsqcEjvd9kUchoG+YxDsj
BRovG//q+aiPEOU9x45gszHvo3i/gyFW8Wezv2qT/rt3KV3kjCJcR/RFqI8zOkq1WT7KSsbDbj/H
5ryRVXUdkNv1dw3zj7Nsknm30spu1mqDIpsKlCoCSJIk3de2rovjazlUQcUXjGjngw1d4i6Kx/GR
cBSgeAGfRFZlkZk66KLGSY6oh46Pts2BTggcldcJskBWC9kl1nL0n2iD/DM+Jkn105oWHMTXJh1b
6EuNa6KsyftMCD9sHSctt7INcRlCxJXl7US53DsIHN2LpOof48Zq7hCPeJa1ylWBeWGPDT8WYS7Z
JgvEoo4DMgAXWesg5569rPkmx8sm7EzA7TfOi5GNJI1Ut/0ymD+UsTdeJyVa8PwDcCtgV/Nt1+E5
1676nDuTEUyaHge9K75YTamc8JIt9k6ZTZtC9BUCdHG/0RbtmozsFBRjIVrWNerboCX3miu8pwTP
K9x9lq9gwNt9AwOOFxmXLUomw2Ga2hjhhgL7x6k7EUPA+WZKD2oR2feRFab7iU01HkuDc2k847ls
0GJwO44YHm/C09r82OJdtfVGGINjI/a1bbZ3SnGPa4lYj1vegOmBxjsa7YOWp7vMqLJDWlspMPIc
NY5o9qt5gYZSxPZNDXG9NlRlOhVxQkbS1V5qZ+q+ItHM86Uy1Uul1Bagmoh9kFtFe9NptG035eYD
qNxNNevRoywQSVCPCyAHbv6fNpCW2baprAYI5n/aRg9n+VjJwyNO7vH73Kg1CDHk+VUOU4Gy3ZHd
fviYpNbKyLMn7NFB/s+kDPLlRtOcdC/bZlTH7sLYOw8mGA3faOf6REoU8xtZL1fkhazLwlaAykYz
rtsoyuX+e6ljFnfSkIA4ZcqgqVtZ1wezOskrKOcMXdb+Vs6Srb+nqtXkh4L8j1yJ5CIVpSHa8msh
2z6qH23/GpfKtUx2v19+9H/cgh+r83vBe78UYkCYDkIN7qmnqe1+F0mEBUe2Fqljxbkv67JbNsqr
j7aPjixpEC/66P73LT5m/x6J3vm+htm3CevEHyPLvSnIhz4l+XBEJeIH8MHlQR3whzGHSA9aQD7A
00X4tOSi8hWiOD8t82cVTYAeRmxmeYrHN56D5qHy2gomWGzehlHghpl02Y/CPaSGlv6sxTSgdRWK
J6Wr2n2p5ebRUHIdgiZafS5A36/p7ASLin2a5QFRjxA0CCy0Ic/GUuXPuAsdLdwl3uJ8SHZu1ID6
G7FQYwL54iiNnrWeX2bfpt868oDP+iC2jikM0p1595Yt2XbqTeV5bJf6kCiW303OeLbxYTkjwp+f
G3Ori24+enmxplyJeBCoLALDbryDpRfHZEmNYx8h9ACGrD5XtvG6gh7kgz1d444uB8EgfGb1nPfC
7lBOU7TkLW1I2PGBPqZJdYhRHrsQNsUExcxxZFrmfVGN6d4VSzArXbutxZoYrzrEjQCX7Y0oUkmA
gZjme5MdZwVBHgdaLKIGbo4XevqoNFp/MGd2OGFKoB8Mtv0Nsf1DWpKMj6d4vOszoJisKxuhYAmm
zc7PJUpvpqeY5BDSjTlmzzmCFV85Ym3TyG19wtL5payi8RIiK7lBO0/5WrrKOUz64sVGW/hQoOO3
XxyO8ANANq8hr+4m/fcKTII/uc1wg6rpHvM5nXZpqCkvIA4u4P/rO0jZRSDCwtzgWNKcAcDnr+q8
5SmobRbBFwbdOC+wYgi+tV7u23oqzrlLMtupywfOilgxd1G+aXXDDDRSSQ+DZnrBhAapZ1fB2NrG
vk9M72Lr6iu4PzQoOiQVa8xKjinpsk0c6T8ce8pOCIxBQTOfXB5jTlYWpyEFT61U6oqpi6pjaRgu
WqBJTYipUg+2Ik7mWGub1q58L8m7wNOLOiiRTL44dpKfbDZ00D58pat9T7XBjU1u+LmvEf3shOc8
pceEfSUyYcT5G4/NiSUI9yZAP1XX2M/p/Gz0dfFUHK0xuQ2djcE2sjZ4C4DPiYk77eysYSu/KO62
EezCZv0Bg2LlFBot2R0xAe1biX8C8aTUSwl/qs1dn0433U5hUt8UXLH8WcwJj/usv4PAEoXpMfzZ
p7O2a3ETPcmi9po8mLHPm0s39RHH6U51hcZ7LTzku4rsYCnmrjFz3d7aWd1vqsF+Uxng6FgBjfET
O6FuV+tTeZKF7iXV+5WsKpVdnry1kNUIh1se439G/6s7J0JHzn/0Dc6Up2b1CeRoNxfv9bYov8XW
N6e2+B7EzgZ/Ov1Uilw/LWZscURnf5tDM+yq0Aew/AU3KazeeYoACsZCGDKRt2zkJajnZ1uPq11c
TcZpTG3j5MzQNCGNTODfjmGWeH4ZD0RIRgzAUqHsE4sUu++53KFsqk2a9qz6DRji2kWIGgeO2UE2
x0MWesMzHqARj3cjJU09iZs9qny/VV/V5+zYNHahbaZcvDjCwdJsfQew0mxPrY5z91xXxXTyonE6
KWvhqUFex+gulkNxCtdCrjXyChWcGBIPIUzfjhQtGEfUz9R07E8EgTCBW68Ga/heNeUnHDhsv1Yz
PoF6XWKJyln7mRUB47iGr/kY7pYkuyBdrpya1fxRFmGCrIiSm4T9M9T92vloJfxh8v+nmfWLBZp3
2xFmOY3zUpzYAPVKPpxavTCPpgXAw9YEZzSHbN5g9MXWVHvUUJAVPZWe+GKUrbUt1HQmmVF2uKjU
xUukec2JXyk8Oz5Yc1LOdoqRZz9DF/KcvfzDYpTJNkUlwH8k+nJK6m45WR2KUYTP0Q5zqxPxivrE
Xt7dO2nChqRQT9nqIyeaqn//mH7fiI9JXuVFPbxfZeg9HzuDc1+IjAdwfF1sotIFQ6o2y661rZtR
CjTzIg8RfSVuT7Jw1bo99RnULCw7wFZC0vCrsvQhprcnkYRfcHu6NTV4wCqqu02qawEotLPb9L4a
umfNmk5RIh7TGhSaAQ7kOETNqS4Iy2uO9dbYSnifTsOy6dLiVqZiwtVE+4ZqPGLn7XgWpGtRg4+Q
xbQLF7YH4rI2kIRM7R7rrI0C22ZH1FR5u0uQld7A0yXzWpuIaYGbBLz4Muuh2CHxkgaIAzTbyMKT
QknGiJMfLGGl4gdn5rsidL9mCgFwy+6e5rKagqmKXKZ44abR9di3ly7fxZzsIXCNT7FDdnWaB1Do
awBsTa5mlo1huoO4FLg6fFCdlbefOv686kN0lr7VsE7YIZcD2opjVcCPCi6g21gHsMjqrvU6NgeW
22xjL2aREDdAn3hkqiPs6GiyDhCQHrwoUJoqgt3Cb0ILi2mP3pDBS086qnH8PWm8EO+cND/iiY9x
sM5f2bOXIcokwmueRciz5p6yj5L8OqVWd3Dt7s4OFfucxdUxZc06JWGy70Xa8VEODjIHWKjmWIn5
2HGJbbOUyxaaCF5nSnTJElFtsqZRtzxb7S221MC8nPwFX0h1a6eQi1KlxtVoQtEgifPt6OkY1iO5
uM3c6EWYsOdGEj+R000XFrsHfkPNuYixnnaGu3VZ9SHdv6ko4QUJKZ1N4RpgR9h1B67qkK3UtC+D
C1W+65r4BHB7YzX2jC1yi0bNkGRbp+/6wIvqSxMnxyI2QAh45gMGsZCFSs+EZZPrG7cFSt7n7Z7f
J/rEbXnTywqGQtNu+WctB9sV1j63h+006i0sGLPxSSLxpRb22YoT/q9Kmj4uBl853TguBA93HCYu
6+7/rk3QTsvnqTxqxsDRYFDJVbIbz5YZ6H7PQk9mYzNWSBtaqGWdczX5lc69AKu/KicNKFQTl8VU
0MRZTUU+CKgunqcZi583PkTZ7PiWsqAUAfr9Lu+v7YK1l1rx93dz9sOq6mKruYpxr1i4/hKB+eWZ
KdpZefPMYeq8tDra3Rak5dFVH9IUsYTKW/a64t2beVxuMq3zTpYG5L3S0JHJUneXoWp+6bz7KdIi
dKTj5MkpppDjT24dXGVwAmJIFpSf7pqaLpp+nM902/NOWoLaebwGsr0wvIdSjREHIbJLXTfKw2Lh
lwW0Vy/r+aTk/bKHXP2lLDXdd9kWX8fxucxzvBxG3KbZ8Glb9lHjpmmsOzuPrQOC9qi8as33aWa7
ghhHeGY1uqS5VR/m6QHZPMu3oGrvG8tJz3aukh6P7x1vaIOCzHAzVO5DPOE6YTRduu9GEEkGMXg/
DTPnvl5UnvpLb8OwNjVsvthRjYNwg8gT+qbrjcrXAMDtpsrz0UhzHmEcaaDky2DwhLMu3BYkfqfe
1AP+S1GNkSWhLSRuwexBvEJutLfWN5Ve4qG4knBBZzAKWyRJUHzNPL4nwiY1qWRJRKrPsbf9ckIr
jT8fYvFSu/FGWeDnIxRZ+LpLWE4zh2CpvJc501miEYDbR0u1wx7ziw7dKwgX0rWJBiq0rJL8oZzA
GoKH3kTq1PF6BTD/wqo2YwwcAenPbDMSutnMozOdRqFd9ahvdoLl+UF4BawKC8YQi0B8jaLyGVPL
O+TuLj3h5QvKsTPmYiT6qnEXuoN3M61hn8+sP7Woja2tqkiJ1ol4mJXZ8L2pX/8etqJFbc+7Ri2f
AP63W9eo+6BU+q9ZIbqd7VY4PgkQF0aEt18WIxFnmBOoQE5O/CM47IeLOoJVKtG8q5IRmjhcw8x9
XkpT+eSlyhWc9FlHVf6e0Mew09WUA5Ddjhct7nZuVmnneK31XTJebGGMF1WJrJONCwt8Z0YkMWhn
nhCbHMbnIhQISp5+SeJFvwjYa0GL3NBGVnlon6Y5bTEdaSdw60v9Gpngq7uqbl+rahz93uj71wkm
v+/ZxvBKTHcAOBlNrxFrtg+PETYkJxI/QQjmVSvmHrgDyU1vyXoArYPx2vY2ZG2+0K8mpnRIhjTO
K3Cp1kdA0H1l+8HpB2ZzMHUaAugmsZkKtP8r5x2+UU2nfU7bBdCrYcafVxsB3wjF8FLFMZr/6Ak8
N4kCsBPz06avn22YxZtO7axPcV8YSG1E1adE8FSebfJmjhcWh6ltUQBCC+URChwnQNOMQGDcwwxO
UKwDoW1pwMqWxtEfPHusd5EOGxQ2IoY8STPfe2li7tO8m+9KpxkPJvbQZ6Ls9bFzWu3UA8tH2RNr
YRfwAPwqNzwoc44/np3mh3msjVMHmHIrhL2pU8s5wiN0AnwWeEuwj9EpafNtl6gcY5P+ls/qvoxa
cQWh3Rw6JOFW/oeF9lLxqckwdUyX6nMJ3TkAJKRuShPfscI824l5h7OYxilI+z60xguo3V+FrRB4
YfOv6vUxY/8ACFgEUw2bYuIg3sf8wJd4/F0MmXIqeC++MbteQOb0zvLiad848wuKhWNghfb63JvM
XTIi9FLloj5zOvHTAnqF5mjToUBgbDOhA+i7hj5tZmx/N856lEgtYzyao3g0vTfXUfXnQpl/xgMn
c5Pva6wceiVKH5q84DDhOa8h9ES/sqz+2Y1gfsGKBzzU1Ls0IqSrNDqwc8XgMN52lyEZ3V3kFbrv
2DO2qcRvB/0Oaj0aRKsYQ+pmrxr48aD2xNHyiK0bAw/URMTxTiAdiiRn8jiTbve1PH6pnBbigW+M
C3ib/lQlinaIleTGwhWMZjpttBmVIF1tfiG9rNlNCTak+0VAdmQ170C5qUniW5FpncSiDdul6As8
2JtzrDvZvgy1V1qvsMZbpLO6J0tR7nIn31kV+EmFTeB71mZcT415+UwAgCMlkpAEBF1CoMWuGfJk
r5tveimMHc/HT/VQFBtdpON9zxeetKMRBQiV752+yc7CAKg6ViMsSXt8nvLa3kdh2GFdM3xR25KQ
gim2ix3z7JvC4T4hNGCHLYp7sF63ZOnfhNXBBzL65yicExAefr7A8+sbVBqUhJVJqapt2WnONndY
+OseDYYYXxgIO1sIHfGn1t3VOeaRpTp42Nsg7OSZl6Xqyeui8JLG3nIt2Unb6fBd0ZEg09wMZcoQ
KR3beRL6t8khaEYunB3n1L/dnDh3f3j/w9l5dbeRa2n7F9ValcMtcyYVLMm+qWV325Vzrl//PQB1
zO4+Z+abmYuuLmwAlESTBWDvN8BJizExAMkKcSIPDn6jJRCdRjy9h9l7QtPRPrT69LOecmObDOIN
idz6Ojmo/S2biKQnur7XwIv0zZDPzaHBqxDQHHK3g8gVZFUzkCoiRZHVyzaxx/qq6iof8Mjj3FFO
HDnyEldwANXdno1wv51kt+ypIT3h29rEjJeB+wv8pU++ip6pBzPKpq3t/Eoqv973nULdpHaXKjSU
g4GzPe48UNO0UrV3GOQsS9jpyxJpVy2M7a0xrROKWM9o3lxSNESXUdsB48rRph0pP36BuopHTg9n
KU/WQws1XElyHpaghcjfbJXcdv4IYmr/WJSyEBTzyp4Lcvg+ThsRMs8qSahF0hic88vhWIbtquu7
G+W1coGpJRxUDYCpbXRP3ZwZwENKEyJZuw6DfRigk2OkuMZOiVkhQyH8IbMkW09ggpBRC5+LlPUK
TTMFb+DJs1skiCwDPb7aX/l++NplqM/qzqHte+1Ll76qoHJQXgjqS1cMP01qvtt+ruJdpYaUzzTW
txloE/5ma6iaxrIYgTkoynTxPSR+yrr5Evk1lTn/lz/k+avq998533UIkDebKfCFojXfxbJMLjZW
LntMcoOlZ9trJH2+cg5H+zrr5nXn+Bx2G/cbbqHpblbwtjHintKR4c+LrHKCBdY7fK7qt8S0A85P
zc96wH7KiedXq0w2Sf5RFaH53a/as11X2Fmge5tN70GWFQs0x7G2nIpnHLO6jRM5z8aYvhc5LvBR
8zUZtS9+1/7MU/apXfBdjaZfblTn7Ci8jspBEFCXi9Sjq6F8ZEX7puq2qt3N36sIXTYfg1897XFA
rRZFSypFybVqo1VGu46tHB5+9GeLyxqFq6I9Dz3qlJmaxoAFK7Q8vWGtRU2zUvQDdYQswak5s/xf
jcBmWQ5EAmSf1VvfkXnjkxs5mCGnYFBR/YWDzO6jB7LhzY7D2dr/praDsSqtyV102fwt5Y3Bbp7z
SHcrKsPbjFkZ3vzRtEDMXQrPXkUcnD+cZtxb9uAvTIhzW/SPvyhuFl0FjXQb+wpLVOvtSEd7Wxbe
7wqiNoVqBPvc94vnoE7+QO9xXLgaXve6oRx/ODwg2D44xSGg1LdAmh87Za9Pl+7IA37HrjvZJ4l5
GVx2XgUptWWBZSUphRxwrGrwlcAkojLKfBWhg8bjnwNVBP5mM5NyWam6iYRbYY4XeWe0pFsdGGnq
UMAr8eseCk8dPeFfvg+a0tnZtq0si7hULkbBn+rgN2NhS8NHODUuVTRZZ8pS+YINkvLmTQDmrDSZ
xX5JeTNmFbp6YKc73WrCmxIXMUTT0Eam2Eu1K7DohryKR1o7iOd6bU8tPwmr8vYFJAFa3ml3agOf
Gk8yt0hbFCCRPm2wsgRoex+e1Z6nsDmn6cmNbSg8UFmXhTP7Zzj7q9YO0bythvinClGM3XpI7k9D
ehSns8iEUFjhfhBOFKTIXyh4TsTWQoJ16iCrj1MCm0kymgvPrY4dzlYLiexRYxLVj8GyVzbZUC6t
GPu3lESuKAz3WA8FdbaK1HDYZKPvXW2t+LwMPnoHoFYeYd3QMH2cQY618ywd3T+H1grG9/EEbQXF
dHS5O51SIZlCHpDw0eE7TB8NcvyU1tzrVMNLrCdkIURYjrJdthD4o91HuRyzrnNjuc+61Z9lGCGp
i+NR+UvgyGEFWT9JrZluQN81TZIju0/OnU6t4qUFSlZ2SuUaGRIjSBfhICSb4jWMRN9D2Q9Zqi3n
Ji969rPClOyK4jhriMq/CYiB6PAYkDloLM4cu9ZsuQCpmKk7bsNRCxByEFMorOIzhsiEnJKXc7my
44RCkh1/sKuaXsp2qg8qaZe7tKvmn2tUzb854dRsKnSG95oVTHjE9mc+e/P3cFIH0kKqec61pr06
7eAsZAckkg+3bM7dCKBj8nCVSJuE+iQA563ixe9974XbOVYpEo0gJv08zN+MqP6Q5n9xBIpvNvuv
hc5WCwZxd0r9dx588HFQFVjadgcjM9b7hHJAu0lT07nI3qDo6rOVNudE97sEMpGfbDVPxdlK6DOY
SP5fQPG89qq9UoBnPlcCOVUgYS1bklcgWlOd6M+SgfB75CfGyl6ZbjKt4ta4oi6NGpdwtbjbWMxW
iztchkTXpGv57jMo+v9hfRGPdrQXfoLSgRy0rn28O5TjZ9ZsSaG/yA74hwU5RthSx7theTFH0MHv
Bt3V4Dqnu0625uTLsKmN46ds8L+a6FXjsWM7m6beOY7r3XwcCjaGPmtLTzTlBZpacpiK7OcjFETI
9MIbX6LEYSootTAWZ9+1U5cZYM1/zRwbNVy4eWftqaT7N5XM/212ydThL11u5DjZgbKfy1mYNMz3
2IAEUobZ+JRkkX4e5r5dZWRQV3pYx1dN0+KrvBsjAyl8d6oW/+iY7Dk/JVa6kfFhTnrzPqThDF7l
wInki7R135kLv58R3VSDiPQaL/+4KLbarkr4I4uuG39KBfp8nK116fYN8otCrn7Sx0UFA+cse6vQ
X9qO0r8Wc6M+uV18icSohHz/IehrgDEgdjnFedO6gJ+/qQbk7aW5WZuTOo0shT2f8DrDKALHetOK
zrLJ+3PSO7V7kq2J5dEe3rS0154qYCMy2LR1cY4btASkvxoHomFvNGGw6sZYfQunvCfJR4XNdO0/
dA97kqzpK/5Bwa8gNJW9JuGUgZ9BDVwvMcsaQuOjKMDryrGqO5NN6iJ3I8daRvY5tRemKHIqR8vP
qX1v3afGY5G9Oq1lU0J2nM19LFkTiPA1RUhRNK6cTnvFmiC5eu54LUTLKyPtdc7WKM5H90aWq194
RKUX2cWlWSKgV+/lZL0DUjUNrbqWvVEeJgc4jcoi7GDiBaQIr47RXIZqSD+yTAuB/7YuX4igPQFn
rNfTPPbvJZ80F0mPP/8+1Hb1z6G96lb/GDpM3QUN1irZRWEJfK4Lqhs4Ohu4UPGnKjxbrHkK1pyB
p/3QQQTrfiEmF3wte+SvcvY0KzlITvYxkb7BcbVvlpn+ZTI802kvh9WcQy28Uh6z5WvqMMAXcrZV
k7Hrq0RZ+iMgtQZV050W+d7NDZVuOfjUl6tZ39pkun+OunHx5iL6WqPuILg1zVXFbG+Bdzx1FOFa
ovYDyZF50JeyOWVK9GxhAypbPEeslz4ZRgywZnjcgUIJN3bS+S1Jr1DOGqQSjWpnBmoKa1VH4VkG
oZnA6sIyY2HglnEfONUm1m1DyxoOyXERdHl0qgcve1WGVF23causZTNvNPjKASgYPR6zV8Ro3BcX
+oNoyAFmSZaOet9pypvmYKk48cC6mT/agI13U5v6QS7QNhTnpm3fWUkqgHitflM53efarFwA7Btf
4j5+Y7VSYO7SEn2Y1iqXCF/LfYVh+CpIrAX/+T+ref6qj5rP1t7wye73JitYqh6mZg63eNOZz9aE
WUeqdM0fBg8ZLW9uZSMtW+PxZjqrgKdussj1VThQmqTQTLo2u98oqAJizkMp5N/GqFiXbcrWw9HJ
GdRd35B6bwTLDXNIdadWZbaavLw83n+UaQtdRPxsDJJE0qNoNoMfsOaCswzlqOKuSZeA8RNfZN2W
EtP2DAubCYLA9IxaD2akoRANb79FmqDFZ01+8pI2uKEmi3NSETY/xs5FSCVM3wqrc7cU2K2t3Xrl
W57lZ3KazY/GAQaQm4p7bdK6OrUckFeV6XXHvIcKIIkyWGj1u0ZLn/suI0PulL8GK98Vel39UsmX
/f1GjJGRkZvBgS6uBMjgOTjUrjIExPdIHk7ojkyrqkQCr1WpKSRAxBbyYzD1sb2Kh7Dby+bfh0E/
+xw2Nh965L0PrTWEa3VMMKhSZlTBxoFcicIJWKgmSBS/vHPawFmZmorkDJIOK6oH9R7heA9z01x/
+scdv95nzMiH8uh6YXoLlGAzc+56bjJd/yJajaEWz1BLdOjlOt6qHQCbkH2Oglmz6byy6bGQJwdh
Uwj2RVhPpywEd2PweT23rq/spJmOpuNzHSEAuWGpA6PSQbY9kxLaSNOdSEVRN1FUIznnaohVDgKP
06KFX7ZtJp47KD/AfMrLNgJkAaYPuEar7pRh5KgTupTYUWXOTghHxQvK0nY5TWhIuhPwN+7khXPN
uLFL1EbM37FH79jAaVQ5km1lrMQV+f4CxtjbZyM6YWGto0wyoAoRBdFzNpfTsbV3ZtWSLa4HitXg
nfsFX09csXXdx5Egtw7Aa2B5EJKXvkFGE3hJfKnNeTo8xso7dZ7H1SRWe9kEyuTtOqfAaqBw/afc
aDbawAGwE62IivcFy0UKgbTkBcJKuTdsEmGPGNiqHFlDLnKW7HBJ2SzUPKvQJGEu0g/p1enztTsU
5Lh648qvqz7PyGztW/R8yV4VarZsuo4zVz0oKJxW2nNqIvODIM+ulb0hDPF1piv4GXKMzZbi9RI9
7K8J8O1UcZDC6pwTmNqrMs4OvIXceUo1BV5wEgFCEE3ZMWJRy0Q/Xltp18ZLJfQ9XPtg2wfYhFPE
NH3kSszxJEd74rXsp5QD7v0lozwylrAmkg0UUaVonctg9nxrrOS/brH3AbxALkWuHZEyRaeiwL1v
myhOuGoKRDMa9oQrZ0SpYeUgUkNdEWuxTPer+2XM2iWrbH98xAcqAP2qLIUtpWcUvDUMbouJgsZj
nm/WzrbM9G+PkLy7v0y8ts1NWNfBrdV/Ps5nMoKZ+f141jVBcMuyX6lUDZ1z7CwsO8DkGfSG0q51
Da0fKxyUlXTGQD1xT87R32HqN5O313E4Tdpq05gTQt6imUQ+FjyRVl1KTQ/eJ3eDFYbxbsCaOSHo
XW+nFlEPKd3Fgv16fxDcbaUDa2zRh3e/ZIVun+6+dpY17ft0ROtYWJ2DOOC7T7ZqpZlB9DKTul7F
wZBtI8HtjWozuuHksY4kmdcWWi2wkj57jSqObz6fUDk2TVG96T2j+wvDEbhVv9ECSBqS4dgImqO8
kxf5bK+zr1kwOWuFXPdh1Az93KauAs8KIc0sC79J3lILVod9Wv9HMvRkBiLffo7Jm22RiDu2Teyv
Ap7uLyZCkfsxAKqWCAr0KIhrrbHMgQm+yAh5/Hxpc/rdo4B7iIrAeCOhNwTT+CM2RsRR+fvOTY6Y
T02xnrKcoIuwL3SC6S8D+nZWzmZAtUitp/a5QXdimVsmedMg6JN9dumgI19n1+TwCArhj4SEMtyP
8BuqiuWanFN/hEwRrpQRo14fsSB2J1r9ErKp33mzTWl30uwvU2c9l/OYnNyWM3isD81Vd7peKIup
W1O4v8vLf+qQscxCZZEKub1xcw99TUNtF6E6iWMyTRmTd/KiTLN6SgNTBWie87SnmPUWCzy6Y//L
njZRtaVSRtFNetqOfdceIgc0lxwhYw5mD0tLwMoVx/8amMb0ze/TS92Ew6sSZNER1tq4gnA4f0OP
+B53BUAkaZTPuMv4Voy3RTwT8Rj11H3mtEhZeEG8AATmXErEdd/M9B3SjPEeDpGFQgCCrE6qwA/V
e7ymUefbWqKpjt6TWgb5/EbOw15hzw0dTZo/6lXwglWil6IdVJM5bzsYinvQNB7AGGVsA6q6rn2C
FDeT1SsRrLX07wUe4s91kzl/ibeZeo9HKvOHHly6ndsYmnjeEm8o9aurYN0udtf60IJ1DIZvmVEh
DqMXw83s1H432bWyw9Ae0zHH4qcbqMQkdtxcQXjZh8y1LqgcDzjkjciWGggfyBiFNzbQRlOidKEm
WDCYpfKnwSerfXWM1nrWBzZpXdfe2aUAM9TjpCrxUh5P08yvN/XcmbxXnEMp/aE8l6fZSTadzN1o
Vu2dsYp/0fgunprSi1fSlxxJB3ZOlGTzhJISAooUmooh+KIWzpObVNEPVR+FW8FoXbW0iD6ZYjC8
pl2gt8aaQxCmPA4eYks1NcsFmjDKXlPd+Fleau9kqQbwqbpInjvPL4+21v+QXTJkOa0odUA5kdbZ
oY5wDk6nIU+YMbvJmHTjhlTzQ9MqF+4JkiteghBvNE5kM1BZGc4upYhSxdn2HpsLuAJhFB0KFd5z
kGjW0+Nuzkp3FY6l9RSwhV1hKzAf4im7RJqVIZriIbitO/EKcnZ+i/Xk8+JBCSiVwL7IuJCkXepe
7SPYxY40ihPtaeoRLQhTo9r4pme8ewIYL544jxFpMH6OMIrafE+K4j5Cp8iyKBr12Gc5aGvJGLf/
cuUkPWw0L0uAMnfqCdOfxlHJWvk4t8/GFOyDrv9az5ZxQVnTvMR5SQdOzz+Rjul2VdRi8+D2P9GH
6c8N9oytbSjFOlWUfulyikKtQEfGUpg0thqGJFqG9mFcwxhzDOOGP7d508Vl8jFPjEuW5TbCCQe9
IoAznV7DyGCcvERt5W9y10QMRsyQMV8ZTZjr+SE1fWCQyFFwvPRJ9W5doUlI9onfVnGURTap/knG
pEShlC0sm7Fdk5qeljKm47NiZrZZ/Uj69rsb4aqnRLwfKRYHAdphCHxl/ko2FSrWJKNMnu1WiEDt
rBSHRsfsvEYYbgnBASfLBruca+Tjhy4NPilYUBSoend3765HJN6R4svgZ8Ol1r213CMocd88PWKP
rG0hxjW9gJXKtC0uF5/tx95CzuvLGjcfVXNv8tmlecrFmmbnbIonWeENJlzKku+TfJpNVniVvXJs
GJbmrvVbdGeBKYBPoQBbevUpNOECy0smmgkIvCVCmMPq0THaWXMfovXjvO471AEGfeiQxprWne/V
T2GiUEK4PzLDKqJ23LCXNjB1OgBPz1/nwrA3cCidlSHO45QVqvNUN187cZBvxCWr5oXVNCUKfowP
NbwGQCVtY71TYO+A+w8RJrjNc/p5J2OxiI0iFg9WsRmBIP5RNWCCG28MD1blhS/YiFYnAOhfs2oM
XxyrvQyWisP1MPDMxJF4OqsUGvpBCfio+SBAYRVvKnG01xzXRmolxCfg700pCgvF31lPI3VNr4Vv
0SvJgupE/9QJpWFOU4gtIbKzks0YrvgLkgFUOlIE1gRV/tNZ3QR14bXp3OHoy5fKAvO2olCF9a9Y
iOWSjB8N3dT9f7L1dBbk2b5H2uxeKyVMvgBwuosjWHaJyeCEPZon/LU7Cn9rS9GodgqtBPwv7pNa
rftfTZqCXDv2tfgDKwRf5N4yAEq0l00p/Iq/yWdT9obT35oJRjj3wYmugIwK4resNqtV6aKZiBb/
9GEXzSKN6vlNVSwHfhK4E2WMso2pzcE+UzhdeqVRPxcjCRrNQ3nVxBH5R8ERkyUG/80STqhiIptn
Fc/exM7AEx0e5FUFTxz5K87oPV/wYfiQv2HRz+rFmSGRQ1H4gh74P/smRob1iB9i5FDMtBqqLyWk
RLPMoerLzfwQBoDc517dSw0uOabHcfs/xlxRyJFDwt5ut/0AzjFczZGGGnNWXclxuFdLVKHkXRKR
xM5jsHn/6MBh/dwhTnJ8xAuQZkdzincZmhkylyozqJbRHFDcpawg0rZxArIMle9hJxO1se52O3A8
xlJOmJROu2aTcZjzpDyg6D0stTRBHt0Owr2ltNZL7uvannML+nIUnF+KwrZeUDot1axCGogI6/aP
GOBegC7Bj8jGuAsDmXBAIFSNcu9MgTs9p/FQrZycOkorP/+tznss9rJ2WUVnKpvIdtGSW1kZbxP1
HpehUX5d/x6Tw+Ss368hxw4gq+4vhIzOGhzODXQtyN0o/2PgGL4Yrbam8DkERz6b8zozMc4QI3rX
uN5zYrXWrmGljWd5iYp6PAfiIpvkvrexBfx8BAO6MAGRI4J4KJsMRMow1U+9eB76oOTCYbqZQnBP
hom4mTPdWtH9r4hRuVvEGUgTQ3Nih4Sh0fKef1HL0tg50DIXMj0jszDyMlo+VJ24O/iT964NU3gs
TRJ6eeTd7ShkFVB30pVPcfwilw95iaBJpVbzGZJLz++J9+OqaDZ6c2j1GmBapoy3sa6mm94U0APB
VGxkzB606QbtAPpN0nKcE+PuZVsHZI2BBNxFr3+ME94RUciGvVI1fEai4sC5KlrLHJSIa13+GU+c
NFrDsJ6//X28jGfs8m9g5OJFEqqnNg3NlzHotbMygZuXWW9bMVHo85z0hACc/kVlY3lPmtfUsBG7
GTcyCz5X5L0ULO7aHDhlW6F4tuqbA2Ct8HJvWa3IC9poiitiL+RW6fP9Ud2o7RdUj9UnJDPxWX3c
kQlH2Lxaj7hSkpGchuU8aupHlOZftViPf9n9V7VLBcQDmFyexsb3QQfBkY6W/dp0hbIqsFW5KApY
vXH2YoE0MKinBhXY9B4giQvT9Rd/TMJ5rbCTczPPQNV6zXoLvdjfYGMBKV42cVFZeZ3b7GWvOTho
LWeufq7KwnoT2Pcyq73n3g311x7jRDkJpGp2zQLrm5wD/2k+qGXfLS14GxcvRKvRyfwLR9lq1Q+4
5Ta6D2BeBtUWBfc4qa+yJS9o+ZFGEzNcYzxWca8cHnFzzHQK0uAkarDyFrDxTSSc5qvI8q7yLsB9
Jpo49D3iVms4O7xB44WMAQ/1rpq4yBep3JpaRhDdSE9PFdtAgT1R0nT3kBrO1GMyuepxdLVqi57/
R127CHVNg1mfYiWFUtErXX3qAu/enQwUJVcyZsYQdjcBaI7VNPUl8iGrQVfNQ6f4JCLjXk2O99tU
3A69lxzlnbxYA5Dm5b0djDPfYDHoHsWdQHNq8+DPNr/u7B0rUduXawgwOMyUoqd/j9yXnPJXH03x
04RdZbhksGzJVeX/M12hWL+LkhaDhqYOr16KIG08U7mVzVrRQpKKdECiKQ+xCS7HnK1gR1lkMWcI
2efzgAPwfW6RNICG9Hn7mCY7UhVdSjvMltipjgDR1fEmL0ZI9nlAIaoVz4lH3OqCPcUP5xQoAvER
BChEPqbKwXKqEydvctYkHkXy7vdUhwoOEmoJOpFyqttq077gG8e2zjNIiSsOVYM43t+bilZcfZx7
ZMtqNfOZ3xxBKU8NKLKW5nMhLrgmdCW7dDnKBTqHA0KoL2WfHAWC7wWKgHuSLRUN+qOqd0AYxWw5
K7GmXxkMSVIP5n6QMnu1AzevRcZIyieRkkxf0I+SfTKCWQU0oP/L+LQffBi20bhzAOys7WGwNrrw
Y7N9d4LUUv61+eiVg2WvKga7YvCj9zFXE15uiquDR6oMa2PNrf7lH3MfzcfPDQOQ0pXubGORra5S
lTNgqy0amY52JifftC1Uy2Iwpwxovn9qvMY9u0JOwYwt64C1WLIwZLK69Kp4ifzOtBtQ330ynR+G
kec7zaUiJRUjtekbGkfKR5cEfw1H4fcOs8GPx2ipRhmE3/8xWobH/jvMC/8+2gxdY42GIZ9oofMc
u8U7HJ3nqvSEOlFUfQngB8iw3SX6GdnXatF2ZfkONtzZTr7XYD3UFe9KFtrL+2tk35wah2cTUasY
KQ0+7a0J08JqzfiCXQeOEYNmfTFndq2I3Rc/rfRFqnzmmv6lD8L6o4oS8t3lkNwUMrC7moTw3vk9
W/s92y7H/Kc7vuRpYf4Ss2PEyD7igDTjXDrJLYO2tht653N2oEFz9NvyRbMG/HL8EAyj449fHQ0T
JlNXfzaw9njUopc/Yho1a7X3J0+ybwq6oR/tiNHRoAL0GSyKGA2Jrotm5soWFXTv0JpgspzYmLeh
abRXlWPWqmmT9DWZ3j1gZotYa+M/URFYAHpVvjuREqxE1vOS97p5xMSwWydlWHyYbnt0Gx+4IWZV
aFSNr0jalNsKL2zYy9iJxKAJgEIm8d4GZk3NrgyPcYIdiUA6pVrk3MAE67fxEOE/hwaS1xLWy9fQ
mYvjPYYsb7+cG74ssvc+00TXpBgQD0nkvGqEXWQH6FkqZ1eJzG+Bp/2SN/ip3W/ApPzSVNX4Jm7+
x2PE9FnM+tvr/Pv032PUKVv3Rhg8W77To64WfmjxwJkZjcrXhlMWEt7xs2zZCSyh2LHzg6nH+SsZ
ZLYN0MVWrj/2ZwDnycpIsGgSnoyF23cvvgNJUzwRYsp2L7/7KDbf+yQWT/ZpzJOt3/OQ3wCfMkbF
0cqqZJv7pJBAU5hf7Lm5yEPZXPrhssRZ4ppQXjkXyJQtA7QIf6ioj5Cbad6QLFvMgn2YFiN4i4Lk
ayzuQM9+3smY7JXjkD34b3ofr0JSB/JSOLX7CdI4mhza195zSJjqUb0zo0H72hhPVay2H2GomHt/
4ifLUdXUvePVHpGX0PtLkEJDlHEKNw0qlrV+0nHMfm3hZw2eF6EUVWvP3oDptl10zc3SawXZwVzF
2kAtvwalhioI/k5N0StrZHrntdeV9U7WmKl37IeaRGuPq8C16qvsXooOgdbdh8mKtRjGNtt4mW3s
c2oET+7DZg9x6MTNlqoSGgKGWWwLtJ7/67v/fpybaurR9P2l0xjFllzG//yVGhX79hCRImQDm2uD
r8iyQW1tU7QN1lopDMVFM+FnISEWQZj1W/n362F7U3qlek6HtLshrvjD1dz2ZFTUOQ210U5wdX/I
Ao8s4gSqvQ81A8qgqPmUgtlqgDDZyHIP4o3dIgRstYWqAFTTVPONLLNJtKq8A31dXKD52PhhdH/t
lW71cpzWmOupR11YWGl5mkXWWLGS8SzbjkIOQIUntkmdgoQo/lU77JyDs7wU/hycSZUs1cBDkeZ3
fCDBvdOMmspG1JxmsRmt5L60iHe9otlHGZIXre37FutzNVg5BXaOjgPUFJO2+sXUeM9IY6C3V+nl
TevCFnpJ7fxQIL/0im//2U8veq4/y/cV9jC5MS+e7m9zZGlXjnPdc9EDKYIs8Eel6/MitztBAwMv
7W0eNfgm1oUPkfZLFt5l0V6F9a8vfLVOlpVdgJkt/1XEf4zBVBiP6sI7yVI9Rn7NylcTe2v5/Re9
c4y3ua71NRhH/FRLHkVD1BgU1nXlAxjaEWfL7LvmIh1awtxB5jFbWoXVXN0hcqbX9tWqBlRRQp+N
sGmrwbZBcnQpJQOleKCMpVU+Lvsp3EDz707qNBfWOekrSKSyvIMqApQ3TgQ7Y85qtvSecZOXwa+7
62z+kY1w9O9xdFHfcn104dEX5n2UKnadRgGk7BFr2tjdFRS7i+qX1LxT9YGPu5FY4S4MmxImJQJ5
hrjIbtkRCTi5CsdqWSKVuZW+Xk2nazvdAP4+CaSpjJVez/IYaZRpJFQV/PEtczzrJIdEWLZdBwfp
EDEBRyGg5xJIhDpde70f76e5BrJhDvH8VkX7uk28ZoNv7LSfm3yNy1CPZOPMQaXVThmkiFONOPNp
SuGSap33imPWsIXNODYLGZNDbAmvyGo/2o2d8zLJJI2uOPrBNSZkP4SStWclxsGyh2sv0jKVjhVO
rCXIxCxHxwuX8p0Q75iP0OxdNFCG5Hsl4l6F+Ngj9Hv8P+MR6EWbdPASTwzedb9v5kviC6odv8Tv
lvgdxlGJF/gADahBAcXRbjJjE0fUZ0fs2jUbi89/tagCNOuoENl5tixX20aPQOkyfKFEM8vS9giw
5Hj/y1V/gnAR+nup2Y052u0OW8j0/ixzMJ0GJyAkFba7G4l6Pp6lWev0u0/AgOhvNTBOMj/DPxVS
+n0dCmug4myHLURLeTvGc7JyjR4kn+hxyr44y7vHRcYAHqseaTQxSIXzvPn8kjeh91UG76+Jogrq
1i4eBjL4j5eTTU/8CLUzlyEJ0+Nj2NRV9T6C/hBtNeEJG2vqYbD1Ud8Lg4p1XuhUum852lfkY3//
f2AhEO3p8/+/+1303xDH4ffRd6Sq3TtSvc9ASUZZ7q3uQHSSAs6uD7SGLAd7PDkQ2X3v7LXm+g5n
D0RHAARnouxxjuUOzptNIaWsYXyFuu4SF0x7BaRGH77bevot0p1h0+ltf2zHpD/C1qx8pOKyEnpQ
iWvMMGvo4KIfLO8eF8WnsGo70+4R+k/DZAwAUA8ubIrvSCSJJNILn0c7ANmlbD4ueT61rA3R+hGS
0CWUG/xL2hRQYeoYKSjwS11g2nskLUA5+PwrxKZnLc0KQp09+Zaz0lvqd633627oG851uHYzRV1l
3YhJEdJ1qjHa115N2+fZKNSDms/JQnbKmJeYkFdcN9zKZjWpH3hYudSnZ68b7hhVPfDXlg/NxjLU
HNMhdAtkGq4LAZNlqISfcwNnwMAtT+EwVCTGFDDKBm52fjD5C8t2rK1ckAMUoXfVnLw/FurHevz3
zke8GuqNT+Hr0EPOvDNEDETbzjpeGZ/8EVJqZ9kr7clJc/+1txPNx1zZi4bRyxyU7Xcdiwzok3DO
5faL3Tdps2B6HhXEK4Mo/jOeMKqt+2E8BiNHh1M/xMnFwk1wyU5x7xXYf6qND7E0Gr92An7r6o6B
7yEEiKDx250at/MN862Z9GmofhOT/KE/ahoZaJlfHXxnPo+hAstYZEF+p2ZDN/0x+iglyZC8BLHY
SmczpjZGOVwSb1hFJf6qVCg/aSkDZRXLwm9E7g1GXcEEonGLi+E092HyrwyGOEAqeP63YUo5apdK
AC59dCmd8UkuOfGYCEMz/0/ZkpeElOu6K4UisjCrlLEal9WFo+rZ4dPx0lyXJvYxPhT1eypZ/hFx
mL9ncaYfQpkdyhBYWs8uCezH3xlHhnIqTFT/xFti1pO38hXHXck1HAbcFYgE5oN85e8Ldu5BL3LJ
v27kCLlqF2YU7kDhGPdlXsYGjU1hjcDjY0egt26JNqKmU32utWTe9siVXMBnUM8SBuJ+DCwrmXpv
m1buT7kwdP20qymzH2Xrvg9o4/EvMbkNgP1ZLweTQ8VTDbEQAsTCMGsXT6HB3k82Kxprbf/uFphH
C0DAfxqBh13/DnHlLyOaRuiIWi1KXWJbE8WKeyo0dW9ECVsa+Wfm8/9j7byWG1eyLPpFiIA3r/QU
SZmi7H1BlMrAe4+vn5VJ3aKq+vb0dMS8IJAOpCgSyMyzz9rxrklhcF//zDJDp+R1SDqvdeTGhFvL
8bGDEVOfhGfdfnZj8oaV9n0Y8vpJn9hhJ9OccEjX1HfEbtH4Yf3ALtq0ID9r/D41Lt8wuyW7CQNX
tt9ce8dHOj60/MMuXYRjppp73+SlB10XQQeX3ATDDhZFEr1mOkBHvOzam5of5I1dBc3GwUEUNF/W
P/ZhPx4yPLkWVTz3jzXs7S9zgAVqEfnt0k/bY6O1011jJR7J+eq0sk2+bUFspg81OW43nYY4JY/V
ikzLdifjRGDoP3q0okfzf+uRdFkFx6D7dA1vLtu1ilPcEs1FsnW1OF3mNjkuiGX9+k6J37rJISMu
mUiL9cPY3F1aO7KpV2aVbDK9YBuvNY0XBVLoMg7s6Kh7qfliEnzKpqJ7mpCm37Gb9k32KoLS21pG
xyD+BP606YBDIlO6IsBHQJ7avcLXHpsnclyEtwDsjE0fidx0ARtXC8VbdUEJ+EUUr/plSSFPNcsD
cJWYy2tD3SFxttg0W/mOl628gQzhNDX2jjV4CLpRkZDsnAfMGzHDIUlZAEEww8FyEeRgbj4ZWtfv
YWRAuXeC8mXIUd4UUzrtwrwrX9QYXZwWGeqtbA0t0jfn4Zm8RfeuN+3Xzo3wqcH8YKFW+ITaSuh9
tXz9xrQyvFSz4W3y0vRno82vmMxZr3Mbdcw8zfZLyAJmg5A2PLm5Zu/dXFV3UT8MpJAY6UolyyDG
53Ij3bKkSZae5txVRR3sA+aIedB8lAcR05MdZZ2N3cRlnKzz7QGehK53GymVaFM0KXprMZF2XP84
R7N/nCo9WJFOqywBRdg9q91MOcrmTIcmDnp0OanuX5DgnLvrobbqZGUPWLjIOrdjZYV+ITxiDK8d
rv2gmM+HPG6BzTE+Te1wUfju3OhLP4ZKEqh9fOrscl2xK3MH9Mi6k2fDUCdbVrGugMx91Hml3t/U
sfV9iqylDkL6id0MXETmyIRX5Y2v3QQi1ewtdW8KMLsHRRDw1/lDvCMixTJ+LAPLRqxv+SkE97Jk
aZG6wivG28igcj2iGM+U+KcMSWPh+JXomHPSxEGeqa366mdeuwvZ/2u3rNDDndp475HTfvRo1Wra
gOpi7ek1wy5hCcmEcSDJwi4motmDto3QZJ4uRdjy7NsWRb2SffLSae7tusVZJ8M6O/cdnsAA6sbQ
zt7yKbMAHszjoU4G+7kcoWgmTfZGEu20mwdgPqaOoQbhp3FBuk6zmw2GTk1A0iYY0vpSZqeSr5Gv
G2fT194m09Kfx3x+chody/U+PvADDN6SxNdXCeKQkzWmzmH2c53oDZQt1TNMDw9Su1LQko1dtRpD
LJmL1rjp8tpAhEVa75HbRLIOOoOwt+xj6rV9JHNm2HIrnEkTUMEh6WZEonfxyLzxY/fiul/BlnMC
3w+x9NFXHycLcpgTryFs9Xs75Xe0nR01QimRYFtjFs7pUkk6BKbi9NkkpAgtSqx9TtLEY+Anahr1
C7KD6Dbp2DmX1aVK4pjWO/1GFuWgUGvqpdWP7lIunnKnUlxvMfI/2bDb1u3nVDun3OLPac0HU5jg
UIRA9y+7Ms4T7pCf6hvxnP69/8xKeJX23qV+glYU51s98Unul6vcVKyB818H6N9i6SuPZG6Q8ILZ
xob8NHC7dv/UkbJy48McW8mX0lp/Pzjz8AShsvpUL/qHxESEdro55TWLdsM3HyzHDc+lOe3lnb01
PVLnOgfRKDH8F/jRPWtOVhl2mSYPHyIrWPGoiDQrJTcLB5k2QlCtmA40nbQhoDUglr1o/mSzPNhp
biGUz/Tq3S8df1/BPlg5WTZsPQE4mEN8yqfaQheaOORPlW76kOAv2RodqX+iKtUqgmTMfWR/FVaz
Xpc3KRsFxz+fMbIMmE1jA6iGtukr8UbVG2U5RLV+Cz8U5KIWsy1tGQhMlG7YkU6LrfNYW+fUascv
vsuvisJM4vxNourfcscMTlFXNMupxmFQFq+HhOD/SRbxt4XpgbZxC9lpIFHA5ZOwWJpvKiJJe2Iy
L84YpfxQqnhrC9lcroT5veo5LGSEBrhQ9PfO7lS4+Eg+pEj0eqjTFsVG7Xy9VskzDHLGE+yN8WQb
KRRD07z0gARyDk0bP7cy27daM72NZMWtkBa7p6brWWZq0PSjXM2efVN9xUTO/k7EisBGeNSV5kUz
lOZLNdYtocXgZxHE6UFWFVi63bVjvplFB1llW766iRMlW+VhZ4CsG5p1MJYJrhJWsJR62HJWcZ2L
J3uPR1VzjIAcuAsj/64AC9dqzXlg6eHsq8jpNvPY4MuYlgepXEdO1i1sERwA4cYdNghvk7whSTQw
nmpVB5pHySBifymBd/pmhKB6Rn8CuCUFPw2r2cWoxocw1PUvU4TM1811oStGrQYNc18D0EJYTDEa
u2ilpW50I38AYpA1WdAqTBfe8BAi3Js9uziwoDpeHILZ9eKdhuERLE9218kdvkHbgIoUXDs+PfkJ
6Y4/LQ1PGbfXj9UqRyTK7nwvq4D9BDdBAu5wauKKrVtUOznOIyinrWo9TE75pjTzm6cY7UNYa/qd
w5NgIethJ8IH98P2po3t/LXpT85QVm+O+9jreFyHaTK9pgZvXSFJ5ES6r/8EHutSbyWVuSfGAKMh
dlZjoda3+Yg+9lneVgLgFFL9oESFwzIN/AUqCFkjlRGxpnmbeYrD5R8NeQlhqa/VeicbdM8Pdr7l
mzc6fLUxqJ5k/MZKl+FEQa6LaYF3WT2BpJxvNQ25i9j5ts0HLXDxqeKnV2wHA5eSRqu0+6aqUkHT
zX7UWD1kgflTVYYnm2/e6whvBeyknt57sJp2rWEaezwC4tshxfYFkw7lbsxhUlmQMU4EVptjOVRP
LA+Bsipm6K/mprbWPbZ4X+RBY1fBTmL7lOUdkEzXD3duZOnJCSWHtjUz94F0DfVOfiPj1H7g66ey
18p3ULTJEpI378uszetgyDa1xZ1/chQsh0fmllqS2zc5dKiNbob5E0lL3wc/s7+LroPZZMsiTOzq
HYOfZN+zFXZbaPGzVZXBpYTra3Er60fRaNXhs0+8cC/rE2TE2sJOvteG+VJ7k8NWDAeDZyhZlOJ0
QLQ4BSqfMw9Q2eimfTcjcFKrlY5n6qqAVbO5yJEuaXhOUj/jpl6tIo8pkPxHOu30uXhtlQE9Azu+
ZT8GRz1P+HN/+wZB6TZWiHehBv3ekOvlbe8F9eFa3+RufRDX8Ka62FQzpnZ9ZxmnURyyulQgm8YE
LFJySD7VXfo0TrYLJuVNNshDIkfIU7AQ+TKPnXLd1f3HBaMt5uSogkLDmt+dzjJ3viAchX0DYVL8
HKPQwRzKU8laadzwSQ2nraxn+56gFR5eG1mE1HUT50n9iAdBepLDayd4vgAEvDI4qYMeOm9T6J09
JEol3suHxC+LA0v0AHSRqyL07TukCMzUI9SrtLdsH5QLefqpfBnwqc1zVX1hGGWxA6np3jlKey+/
l0nYuXdI3u41TBiPYzxkwPuA2WVZWZ6aMWclVNdLt7KsR5w1m4fSmSGEk6IxVYF6Y7OltjRctXzx
IQKvWywetnJQ91PvEBfMB6lhjnXPuq8SkiH9nhBvN1n3v9oCv7AvJa7AikQLb4eS1NG2VpIb8OkG
Gw/aDSpwC87tGHyJs+w2lXlolTPvDR+pstfNzb1bQXYwZzztXhWYpw1EwVt/tsb72M56buHhm2Im
072sutQn3bZhSXgKCahd6vlT4xV3e/aDAICcLjGacMhvtN7fYeylvFpzkq7jPC6OHkDUE4T6cmUS
bP5qmQBywwwpQUvenGfwTlmNuDseh9rWsBRcIzIXspqpR99dV9kxu/L3l2lQ6xjemsmcf9Pm4bmd
oP+t9R76kmG25e7TUjVib3Y0D3PLwuimHHUyQa3cOhoxMGpNjW/lLYoYXXxUi+lF3qJkVaFqJEGx
13q5k2l2XJ2GrjnWsb5jg814a+eoY+OqCW7dwqsPjMZgh4THZ8wP3+RC4FfXCvUsFPXoo2vj+8Fm
NJLwGdb8tavXV85xNpIfckaEQXVwmRY5pnJLFr6zu86U5HRpsjXSU6aE7PpfGSul8lgFfnInc1hk
1krtGPXambwClS55LWWu3SpK6+5qX0cy5wQVqGYMmdZh46CbKwelvwF99Nc08F8Nw64/T74en13k
g5ndIzII+7N4ti7TOXK3suglKs6CU/BVluSYpmiep3iKT3KQl/ktsLksXhHOVLGPmdU1+9LBqZ3J
cWHXAvdOEXKVB9kgz9i2C492lpHRNXnTwrdi/Xu/DsQ8y4wroH+94T6UJjmsroeIalaxpEtTpkXm
kKfrpEaljqvQIxlCwbffTjDzCGUNK43LiVtWzouVZtuyw5udu431kLgt8kC81teD34bvNXm8XYuD
gkXc32JKcaNbwFU7c/wh2+VAGz7Wsmz09A5Q795hbvjFCYburAl0qvz9zzwLS2xhFordFC/dLCRf
HbAC2Vqk4E3tNuMGMEbRU6Ga6zZHj0QSHpln4bbu8cg1htZ708NLtQqGdasm6Uc1vWfFx6jN1wYw
aE+NuHOwVugeKUgCgixEJiRNsiT6WJctMh/970Lg16Ap8Sp6uOSZW12BkM4mIQeb1L/cFOBCwgrn
1tG5lSEARKQLa/PRbdqfAJKnr5bmswMzvjSYKe1mooenYkCtvp2o63gcJWyeP05ok8iYDIuTVKnJ
Itzm4iRVanMNXEy2sjbVN12cZCvTwr5p0NXu4OApe85i5b7iNZXHqO4uRS1xxr9kt8J7V2c0MHMJ
Y1ZsvvKveiPCqz1GUY/Vot7Fu7BWgTf67bizTW18GMgHkisKeUi9xFrplVVuapFfCzh6Ypf3o0dt
2iw8RI/cnkpIjaxDQqd6hPecPxgmbJLGiJoT86340XZBDQtYCA4r5qbp0nbbzGhJQtvauMx6SFTp
u2Oc1eDreruBNSQ2lAtdu0XDFp4TkzWA74PnuhjxTo2yCmpMYWRrJFoDhVbp4ZsabnCem2A9V3Zy
P9lNvk989ryfidQnuzAFFmOouBVcJKkFsD9iFpQdmbYky+BT/y7PvbnqZijN5IK7CCDJxQ1KBdZp
BtlJFqUE0sLuCJ+Bs6zJvBKgpegfi/6Whi3Etb/s4rb/2N/I8mQRhdiB1sLCtXcMfaXkzcyGhTf1
m4uGukiGiG1REePVIuU4p/l0xC1Qrm9z1Ut3JZGtZSSWu0br5ORlOEe5ApZrXiefcSWp0nvZ38Is
kAmLae9s0LYHAspvAJaEhlitHuMKL1uvQEELorHBg3FK6nWuavPSbpjLXd6CntkzaRjMUuQOIxwn
MuYAAHDHWwUs4R8wBaofXCAkt33qCGkb71vxo0tRNspusoeSWauaTOltbdTk7ouJ5VhjSOFlprGO
Io+9mV/zS3nGryg/+J5JLjvzzsuU8zJsavZ6MttE+JoI/BifZjsFpA3PzbgxIaITzqbu06EYoIDl
XnPpcm2YRghXC77/xtFMzXc/I9YtYyKFFbQXGUQXacD7RYOM+Ts5CaPkcFLp+NFw6S2jJbLZE8FT
2eBpmGz9KNy0wukYy5s7CCDmdrBIfZD/sBZ73du4iO7Jd3GgWzrlBpKgdfnXKSg7l1k4lfshGYP7
KcREZJim76GqgFkXc/gIor+x0vMMWPNLFKOVekeTOJFpwSI/5AuyilWCyH/sA1yySGVzQ0zx0nzd
HJC9q2xWly6YscvyYAqV+tDz2JQv+2nFgCsLM4II+I18K665wDolxlYeKLCbV8rGtAHLwVUVS2xn
/IbuicUu5p6aRY5yUNnPEGeC9Zg28X4AQriOBXdHSrLS1A1OaG5XQ1VCYJBFRalXskeK2N91M8GO
jcxbeRiq/mfO9sXuWqWijboNpjDek1r5KuvzTCOHwK6FoW9wcqssPMkz4F7z2swAR13rZIOpW9Gy
LMtpk+ZBdtCj/vX6nW4ysHWA4F4j8UOI4JSTpCpzskmY4der9O4BsmVCPL0gCOTD3h1Zzf+wgYsX
o/8jskjJUwc3eRqM3FrrhdEcVQ2paGN6MzbrMAE0YwJo4drxRTPmgY06zXH9LAVlUkbm456W5dA8
SJQdF2lX2pv8DAA/ROtbdHfZEL2bZiSm6mG6h5TRr2SxRamzyoPS3cmi4yvfHXeK7mQpP8+ehReh
3BaZe8BQrQ2YJzN0zM8EN2kuCgO+3L1hDEm9rAQ7KdP66EaSlQgj5ssu1DeqkI7JbAWZ0SDPLofK
wkVbiR5l/bWbovv12sirmgSvornF0359CWT8UUyDejeYXrbssyY4c0OJl4QMpr9A552mJmxIeh3C
hYNs6sdsjD9TfhovGKcXJLoqEQGe1tkCN21vjMQz8U/DKU0vlWxjD/WPtMu9dG9nbJ0mVv2116dx
+DojjIcQRXakUFcwjfw4XItFNLFRLMu5P+Eqwgrjn/rJOr1bQ1AITvI+ZYubFSnnOjfA0l3IG9P1
BiZbZTHwAn2NGcRHl2tDY0EP0cy7oJqKtU+q7AoSbX7JeZZncXSnRE55d63mNvS5qzLT/++unZVW
n7q2aXSPBvQWU9TpIekVdTO4Vn5U5mG6CdXW57mNJULXFvqKEG//1PdDt5iZkb233OIvyUW+pS0M
Oy8h3I7fXPzlXuqhMpdd7eIWwKYgng6VvQzRF7wrgDnSgU3IGvHhxo96f68XuvmFRTFratGDfKZv
UPKHc+KV3d7zZwDQeme8diaxEdFhisk4xaOjvIWDp58cm3sZcnLl6HLTPClCaHQ9dO1b10zZ8Voj
zz51Jatrhe/YuLzWsUu1cogJ3kd1U246D7GKZefzucfb8d6D0YmceT4PqjOdy8bqWXlq440s2qUS
7nXmNqgCw7ZaGv2zpg/1F9loirXImLLbLYvM2rjBzdb7pavfwulUyD+SjbXDnKzNggOCXswr2fC6
BeEF2DmKW/jA+FeTm8qmtyjNWsRBdInnodvNSfJd1l8OchSGOcVynhOTWZWa3xRophZ2wRLQ1b3u
ruMXuSLDpn8BZo0KKbB+psnSUtT8JxRy4DH+/Ox5ps5GUG3eItPD1z1W+/Vl+2tmOzL3V4lwsvKG
ygXMjto29rzplYA80HicOQ9xF02vbrzORK/JwXL90ktUm+yU/N5LiSrl87V+9Zp7UN7yWn+/Yh2F
Kz8jz1GZVm4GOnceY/NLV8TxFl4yKQeiOCMW+tKTqY4j7HyK+p6SM2GsptnlAs8assUVPMzxwNX1
fSCaw2Dob7W+vZHjLyOKBhMfcuw2KSRLRkyroccD55JHPRaoXsoe05xkHNnDj9nvEej3Akt3OQVG
ug+fBhK3bE5Fc+iHH83s+JBFKUa7E0Y3sV499Fi5aoDuWtIqB0KSf8QC0PsebLu19n882q+xAGxG
DmWuW3s5X5DdqlgZbkaIOv8Utkg0437ubXVX4wY2LGQXZC+4KMgF+69m2aDHRYHNh4iIyFZAlZfB
ExvCf4/AdxUSOytzWLXJYQ7gdF9OZbkUlfKse8N1UrmR56YSppdaW8npf+0lm//oI4uB0pPcliZv
WebVlz9t6PMfRgwVnPjgx/bDP/3JYpdCTfv8Mkj+Idf9CjlgyHI40M4ECbIMhDuT6qJKCIp9F+nh
AUHUxwF7DlrBPgTh5lpbu5WGb63oeukgmwQxJnMw/DRKa9sIIdSym/Nn1SxsVNqt8zAlEQcf2jiT
xUsh4nsbu9bNpbs/BvkeTDVMe9E/Fge1Mdi6aiN9JUfIhiBQ8qUjXqavlH7nl4owzkG3IBwP9Obg
5C0WMW7vg4Z2jRaNj6jN7CTAqUXx1n+2WLI/SRbEgIaVnzTlXZsYFZqQOPtWE/rP41L/a0BytZ7j
zCUdgdCph7R4Xxj6olK9+AFLUwOREfZSm4/5vTJ8BV+QvPhJX+57YWEiETcqPvNOMGaLijDHJh8c
H01NnTk7fUpv5rInFqq51nqKEtznRmzNyhp7u8K2+cI6cuLXdnwTBxfsAw90YyFMRMRGAhPXBJNI
0rLZO4h9ndlZtZZ7B7KFwrXl725/jyEHkC2QJDcIX/UiN7QdF1K7K9Opq4l80SECRO6bQp4x/uoj
m2Umtq3n/zIOBAnW4UZz9tnSe7QD51Wf6uybNxXw3qvmMeuJX6Ch8rZFUwQLq0CxR9wrukGjhx1c
O7kvU27x3GGPIIePsXBta3j4zz06K3tq6rjF4rJr7i4Mn5H8pb5HFeJqISJmif4RdUB1leMf/VRR
l2PUvg3VhsU96v1NrpXBMVTG4sik2ln3Sa08GgZ5JNif+z8snLw144cxulA6tUp9TMWYKZyDIyye
4ugPpoNU2vcfyZb4GNMd/xgjX8cb8JyM3ehZ4wZ/QqOqreF3YPApggDd6BEEgJtrsNdJeR7yH+GY
sDYTJR/AyLSQ41jM58epwDzmV19Zf+li+sMtFNC95/Y7Tevs74luvRWAgGBuauGmqdTq0BlDiDcA
Kg1iteab6Frl87zw0+wnkTmvwXnZ6dstZNdpzdMauwkNkg53xfoc19bXXHPD9xJ3+cUwauUDVrvD
IYDOuJLbcZF2T2jA+itujLco7k10S9q0U33AMpF4KOJ6VrKNgZMCiKb4MffYP1TiZh+ojklKKuE3
nlig4BvNqVZ2WDEVtSfzue3QQqP8hkxYBHAV0ykDrojuMFklOrvmc6TA/6Wh7azkKBzblrNbWodQ
M8+N4UdfBtL97tjGx70Fiv/bEGLYU/lTt5dFu3zzdfbJgiqHiZ6CmuSOEr6FA5uarmU0pyh2jUd8
crayHkYd98HEYxEtLiZexEUFtQCabu/qovcP8mC7qQ8U2vwoVlNMhk+nY671q0uNaiNaueO4GHjn
66n0u3PDreOmHXGSk0V91nsmcnjFBIlyi2alP2tFmWFBh5mObMQuiE05y17KRjko6fUASzGl2Ptm
xwrGrEa+SjMGeU7vfFGqIdmTXhFuwyppnu2aJUiVN0+9qw83jXCvE/zCUhxc249uuGGkPCpc+0E2
5KqCRtyDZ6H5ehMvQwEpBPoSbi/lzNW+J0Xn3PgSZyjGAW9emm2s3smrQDzTb4e42AxKV2x60mRv
cJP63kZJ9g3HgefQL/Ins6+0bWtz54jj2T/XRvFPHaox63Z5z86k5iSb1MQWljS/H5Hvo5/00EKa
vU8mf2q8RwPa9y6I9KehwYY1yPhCxDy3tmWb66A/xvgIXp1cEWNoHmaSzRGr6foLnJTvwAqG21JE
fOT9OOy7tRF73YUnak0D9IShe4jHJ5j6EVY/eoGyOnVfetveyz+KTBRWwik45D7HWYTZWX5UhQrB
JTupUEPjXpbyyvL2bmQDxxeNiDnaLwAaxuVYhur2WodZ4J+jLENvFnKA7GaNNn5AzF/+7ag+J6RD
QnAj5KQEkK8jLmXxGvXUHbhb+EfEkeF5KLx5Y3lkzKhDyoQRzyt+TA5fPdYDKEJidROyl8IEVkhC
RlrZyQseGm09sCH5YvWsO0J1wCmp846hC9SqFySpOVUJihlpgqMlNwiDbkYajp+6yXrZrctAPhC9
nV4rBLKyW6AlH1cbf13NEVeTRdGtRG++mJEXn3yTNXwqI5A8MF5sAkab0QGihR6PpYASChteN7jT
sC948vV0KeutpG8OE0ChZRIyy2/bSVvpU1nsZevIH1NBq/xiT6P5YPsjshgupsfEXUn6CtayWM7E
wxW39g+yGPQ/8ayt0K/whvzAWgFBsxd1DI15DrL4FZoaaAezfp4Aq90C5W5BBVbRaz0Cr837YtqC
k4hedTd50xSzv3dyl3hRmexldatV0z4bcXKRg6pgJJew9MeDbP392mpcMGUXr9lk1udrg9l/65y2
v0/aYvina+viHfSzyFP8de0uf1UH9tgM4zg7RgihhYOqth9nRsl9xDEUCTELb7Mxx7NRdgSC4a9S
IwHsJ3oDWKVFjh7dtNlHXfdA5m10a2ptp63kEHKCFsoQmsfBrKwdINfnCOonmE8lJXwILqlXawtv
obbMd0pRsvr3W20l+1ie5Z70Y4cRe3YwNPcNzyxwD2K4PCS/zszZTlfsvOSZOW5ygV4KXeYuvRM+
OOagPZipcmb1DBcpbMAklLgkSUknsbU/esnBspcK3R4OqmMuU+5ZN25Vf88HK/4qTsq/T0y2CmSN
PJnD7rs80f4+EZ3/qz7/6SXkBVGXnvhMmSIqsLCUoZx2TADG1yIfd2neRo9dJiJQWlQuZL3s5huA
BmwmT688XHahn8aP6NT+pZsnria7qX33qVvVKyyaQrDS16v9etFpglY//n4111PbtXxRizDXqlSw
Lw4jjMiSifwGGciSRctslaMMc6XcXi6tErdwbZUgh0mx/1/HyrchX0hembi4cry+7vVNXl9Xtg6/
3sYUtf2WvEJnmVgumgnPO1nxYN6pim3eybO4wQvFT8wRoxbR0HeRs6g8XV3kcztuZUddVjZ1tUrt
ujldB/9fLypeLShS8+564TZPMLKVr/nrwpe6/+aicnyKsO7ybj9dVENJrDrh53cbGhAHAkO5fASX
vn/++b8+F3lR11bHrXzj17/5f7vwp9fPfTtbG91KAvD7MHnpyljFthD8nuLioctuZ7iVRZLhEHxk
Nc6Vg8Dxla3/UEbERwSJT/Yo9PDTcOw+/2W4W+Wfhzd2sZQX+zUcB5J5UcaNego6NjFtIXJOjK/Z
PEXfiJKyjIVIDTPSJZ0QA8dt6ffJOSDs/A9dE7v56Dra5OPIrpNW/UiGYWk6UfpkFKa5TmdSP/Bi
dQ8I/5Cf4lb3OIu9t7qeBlYki5ab/Y8CHhQ1WbZtmR4tNBHWmMXBKHt/qQ8m5mIiDmLVPYwiaIAm
Tq9n2U3WO4GFzY6iEzLtsWvpoLIe5Nn1YOCBQMzR/ehybfijsyz6rlEuMwctIFHg4ZT4NRkPgfcO
YbgBjPJ3MUbOXaBfdfD765V5XRBRgCGSohiK8knYQQ43TB6tsw9JDKkcDtymgLkBkEy/sClPMvJP
GInxIynA7WOtPMtltyyUyrNckBdQan9vSaZP3f4cI9UAfP/+dYycaJqm0TyqzYu8tJ0H7sZTHLj3
0/N/M/Af3xP+YPoyHHHyVNWuWMqnE4YFyhKsv3kjn2HAPJmQ9S/I0LKj5058O0W2Qlian3tp2omc
2v6F5ctHL3Wu39N2zlHBqREAy1Hbe6pvnePBfyWgFL53KpKt2RhcSKcks08z8D4Jv42LH6PqFn+N
YiD5mNq+AX5wdkP3VbajZPk8MA4qeDjiin3+Uw4cUMFuIuO5ma3+pkl8zMxhK6Gb0Uissnhkjv6z
/AYrkfe9LYPkmRBBtdbdITmxWsKi8x/GVOOztKb4NaYXY9owT05jVWQHpzXmjV7sGlPRN0w6KtyE
XOvQZ70p8Ang3Gt+YyFRtbdUBeVCCkqw8OpFWRa++D69lvAEXrGZN5e92mUPxhwn2znBB9nIBHwV
LW94xuTTW8+m8IUcx+SucUaNIPgQfyvNvVRyKVEaL6N4nO6Z9nv7Dq7sJsPe6ckuvVfZQ7P0u8JA
qVl2X5V8Mu4Tkek2lxiyYQVA8JaSrC/CAmOCmcdqqbZM0xV8JjdmqvlL2SwPtmoQvc+Uh1p2ieOX
0cbYG1FEfDKawt5XfaDuCHVMt5ZnpmvXiZvHZsIWJ0S19xXw0KmoxfosYR1vmurPspienT6J36ZJ
q5cpyv4vgcF/s81czEq6vt7I37Y85HY5Aprlp+4U71aUt8cSAtteZQKxCNiUaM/TBPXfu1N6tvLe
wZMWUOrJ0VxIrm0cd9tIc+eDIzN9oeGVG6eLFXwwZ/OWsLIGqTUKDnGNOHLq2qc6QCKZOPq4iyGa
nQ1X+wEgo7gPkmRaFnq/JLWV8N7vZ4U5QQAKkg7PWHH2eyvTRepYRH60/t6vUBtuTy5+qWLUn31D
RsVy/O/X/PMV/12/oDxmTqBW7wisUxJdTPULT3Mge80wQjemaFtZdzcW+Nyn2IEu/Wru1xFz6vXQ
JJTxSts2LALvZOehCmB2qWws1lWifQHUlW0NQKvrkhgLYMSvbO556yIx+n2YheWTPlsnMmyar5ab
AJgHW3WyyUe8x++pW8iGNONmO41295Dji3osbazP5ZUUp9yjAm/gkZfWrq3MftOkjvGXaa7aChEf
zJhqO9o8c0jie2IHFoRCWn2Xkvg81JxtkVnzWmaM2E0QivVdepT6eTGoQTFVhET1wEbNzMYuZ0FZ
kx8dUzfKugAt66fWxGmI27gaOjt9XKu12yD5QbeOI8F+nn37bFkEsclGhjjT+NUZbzKMcaofuZ3Y
37RAOVVVwx2+MvmJ9QYqhQmJa5x6TCUCFU+p+DAaJSoQ3/aW+EHWt9YcoNlnA2vd2Ub1VprhNs9i
59usK6RMOOX8xZmhFrOO0raxVlePeHn/sObYv3fCDMxxTFaHrlvvTVCz7+zV7qMf6Ol6qJryVleD
dK+7SrAf7LFjZWpHayvXoyerNLCR5SP5psw+dp0DEW1xpSbN5w/4e4QBB1S1JlnqRm+zUTWGt0U4
wcE0R/urxdLX5Zb5TJS821nziB1i0DivIeEoc+dlJym9HcbSePTsk6QFywIyNtkyA1QTLZ+6ZScp
0B0/Wn4bo5OMSYYYd8RkhI1SWt2aUIv+xrb6SmZnDHUVLissPO//c485KvIDyvo6bAFHLfCHxSwk
xzA6wCpz4DMBiLFxufTrRC7EJhnIa9Jys0XKmI2XHmk1HNQqLF8qzOw3bLF1zNhG7YtiKOlHj8J+
aPPSfcJ+vNsmLbumWm36ZzfIv11epJvf2nAeHjWCuf/D2HktuY0s7faJEAFvbunZJNu31NINQjPS
wHuPpz8Lyd6iRltnx3+DQFVlgZQaBKoyP3NoACnuEUZ31tbCHgTk95gZTvgcOGnz1BrDK7Xb8l3V
kBIjOcHbdGlq8PVWQ55495kbWq81CV7pL/TKOQ6K1sIgscp3VAsoIbFGO8uo916g5/feaYBBKhWX
+ND1ivfOErm6djzKHOhkO31Qqle2ieWD4qIpjK119lZoowlpskA2+4m36LbAwxL/U85mfeAszO1f
+uKkwY69RCruVqjD97rcZMXEo+JnaUwKX9K0xyI8d92rBjXpXOkzSbw8e+3GEsLK0gWYuaXuspze
Qm5NOXMVnKw7eG2b3wZStRjQVsdkG6NbeCF5VY4nRKzHU5ME48lyYRteO6M6W1ea7h5l4BYiM65x
MuLIlNv4LRzkqIukQzBsfrm2nHpp4q1QXJw2UaVZJx4q1knObodbXxLGbyRuqSNadV6v/hRy62sa
/z8xrRVc503j+L2Fv/leY8lV4Wv4tUgz9aE0n2JlBF9TGuYxRwrzCtOauwwD+iTDHwyI162UK2fS
t0TYoK7OUs+Vfjl8eAf8Z/Q28HvZ2Hv8YG1avpEeyQkZV6V7XC6x5GlddXPr6+APQXpXvuk/BfFl
sNF23qgkV2V96YEvlPBAbtrj3C8CwmRud42LijU0qT7dU9KqVtd2NIXFvebUxf34c0T6YKMHGi6F
enEvc2IT+8lrZwjLdxt3aKzjLvPgN1347jpDvFVbpC7GrhtwY0sgD4Nh+mz51qOg1uH7PiCg9BHa
JgPOHCEJbQeO6B9Ca02x1+x14c0uhiaxPjQPVmhZayfGLf4m9HzVdyblRa6AgVvwbwNygbSI53XT
Twni+6AVBeczAA1bzwO4W7iBIBOl8wZXtPRmXNtBBZDyDwBH6btd4XZVgQsNzjSe2CNuzDLt9vkI
8FRz7fwZnk/+nEC7xb9NsXmXZcWzm/T5cz3/1diB9yiNavCsuyrD0sKxdOT1dYrrQOdDdzuUnZKs
qeS/2JkxnOVyEeDOe+hwO2nJBW6fmgJ331Y9pPObgr9I+9+aXrFg/DwzXt+k/WW0QYUyy/zuLvRq
D7atMNbr3vob74302AaGvfLyVNuJtm+HvctV89cKGnOPrFK5uon+ytk1rrtY6pBcQ2/dJtjWFeUp
edmNgFTXyaRhpL0Ym0nTq9vmKC9Jc5g/Rm/NaAluctU6Ovqy9PNrLFDC8Qe4p79So03eo8zR1tOc
mU+e1i64VdIBfu22d7qPF3CI1SCaVLaJL1pXvuFyOKzmaSz+mmoMNjWYxKuypmyQRvj5CJS9Bxbg
NP1rOpfdVu8ypESaoAe0TvEBmj41qmVUgwf32Ck1P10GrxNIind+M12na1UwUKCEyZmFYfaoK3Bp
qrxCydkeofEVOFvWuX8AlzOvpQk8TrvolvZFWh1W3y+tSyaDyCDRtNfC6NEzVvWHa3QCfDb3++ku
Wgb1Lqy2dTOa24iKgEgoWLgkrEunre+kiSXEk6F6wRNGQdlb7My8x9BdqPp4vnQFlZNxmIvPOY7S
e28O+23P++NsDPU/eQiESg5G4bbHMWPb2KMycOtPf0ZIn4wiXIqtpur723queC79nCEDvzVv0wDR
kZyH0b/5LU5Cbh/k2CBvVtmoffGhAuxv3+X24beLyqWuzQZ0Sd4g07185f/9Edbyr+1gsiFp2uFn
BxqkUWr7NZtye90Zk3boG8UisaLWOx37m60Ke/U1iBT9mPMsWEsTrr57UXT7XVq4M9rPSa+uZGa7
TFcDUPSBWz1JgOL7IJZMezpHs4V+YMn/RqVM9QXI+hbDPowWpyx87JZDAuBqM5uhtpGmDEiIPvc7
0wWrd5sQalCvKbVCblsucj2MyKDVbd5ighLnB+mTKxX/+UDdCbf91cVgTNozIlPR+lou9VzM2Kgq
jdtru/R4C7Gu9g63+mmjamcQ4QiaLdVUMgvZEzIC1/hcQW+uivUXKc5KQNCgn0eaHplSS1fuoRit
2RvXZwG2opu8SHqT/bhrK/cq3i2jetujnSin1xg5/Rko0NhaJl8HFjBtkOCv4cyBuelHMy53oA5Q
bmiDO8MIMM1tymA6deYclTs5Bbo7nUJFg0SP+BgJNQRJd1A994XrQu+aFJ4JKK5YNhbzBUImVbwq
oNVGCJUAYe9b9DFvfSPCjbfR29n/Ja7/w9zlekMAAkMskoNER22VbVtQFtqX386KJtG/jKqZreZK
/6/Rcembl9H/HSejJCw+4n77jNvn/h4XocFWIMS/5CpFB2S02g22BhF1dvKVeK8nG1jdaFcuzSZv
YP90Dub2YZfV6yXYyfXwSVRFbsFyOSjKH8EyqrdfWXB1j6VmHnV8vT/F9TDew9z4u3Sn5lOE991J
tSc0iZbBCBe8o6q5KWRPRlM7cSjJa85WRnPPwrYvsxEDWIK7cV4wAWF5x5Ky/pTHCghPdQx4bC+j
cftsosn7KK2hyaF4W+NL6DntG3gd6S3y1n7yUc3pJteDR4uUjWLU0U7Jo+5MgTY7YWyGQxKFymc1
KtjTGK3xFZ2dk2MM5j9G129ztGn/gkSPtRN5pxfT6qJtEzwvYnlYmAf5OdfQIFlauoKICvgC+MfS
jie9paI7xdtrc1FQkbNhVJy7JjL21+xSoAzTpp0GBOMGDeYe2tF46nX3ZjQj0zmj6xit3dB48ZzE
BqGmVeGO9AHLUFlr+cr8T6Zq3h1rnXbFPjM5iQOJpRbFrh7meivNoFV6rEKHf2acNqA0WSct88sX
8S6ZpwcbgvY322PpEFWl/RZnxrhpPMN6CMvWhO+pWXdK0QVnKwSr3+pmAS2rctdt4Yyfq9T/MSCf
+70JirXrLdYMmjPs/bK1X4eBJbXrTvBupuIoeRQv1R8RsB2fUC4tX+ZcP4Qd8gSz6w7QHIDNSi5G
JuU4Eyc1sNt6HVYpzu1lA8O71Z1LNwXu5dYs3GrlJ3Z7nivFnME1ElfFQbBNLGNY12E+bJNCdVcY
ltVnP1C/G1GAc984Y3rvsx8+23I62XqJcXJabVOH71GPzgWAD5+2nBV10M/LfzDvGi9ooFPTaasp
L5ywgVbuceMinuCsfdf+arfVeBc2s/9UUDm5HxoTtFWlPElX2HvOYYY6sTIDxX+SASftvI0eNOy3
lz45lJVdrRIfGNxIXSdeDBM3WRXXDwHS2+tM5S6vJxKZQfmjwaN21dm9/aYlWG1XVZvcG2hFHuPG
YgMXkp/dhO5cvbul82a5bv5PXwN+PyoxlE1UBmf0K9SRfCpaYqWFXZ5mxeFT48dYUpFNQHoKYDFo
sVuokwYKP9NYOWRJH+JF+p9QrmoobvoamfO0Sgp/2EUFfkz9WGcqFLtojRLJi41FGwYmar3VK226
tNRYkDrrrD2gWYO3bmKtfZ9UL6TXJ3hU5j8KwsN+pLTf04WSkuRltW8qrdvgT1axj8eV1qndGhIs
lveSvsk0+1l1+NfeIgJkVn6JsEz3ueWP9ZYPOks3fEH2v/CEqArA92CXiO4jvg2khT/nmmMgQVQp
mzZM8YQaM+u16yN+V4vGIzKpxoXb45wt+o/S1RiKtkFCfR1qXrCFEjk+G0U9PYeKQtrBsS7SBbqy
O7lG+50bscjQtELdyXa9Zi+xEoIKu9byWpdGEE/VwdDR+JemHBRwqyg0Yiwvk7y+jh8cbBluEXkN
Z9Ws4vD6PfTO/RwvAAlgpT1oYDu9tzSlum9gJ657K4r+CnzlqKIN8QkahL0vekvf8+oLPqcukNYl
QGYOPuDgVh1XHr/4/6maim6RtZ5tv9pInBx+EV8lrWqc9XLvt7ayA7eJM3Ee/eI0WuJlg1Bg0d2J
THWDQNcBAqS6FkZRg5/OcwzfIgsoAPXA+FByQkYFaRcA+jiT7/WlWeJOuvV5nvBIQ1blNiraATKK
ig3p2p/B0kyyptiTDMWS1y0urjrr35eTHLStnARBFrzkiU3ubRWx4bCtTdHN7ifDtKmtY/Zwmd2o
PoPSibd91MRfGvAQgwK7foxxT3c0ap+t7ht7UCj2oazz5NnuMbuTEHaleLTPzmuus7YxDN3dRNQe
PhueY2ymwJoO0pxayDwdRMyLND2z3fLcVV8KXa9ePLPhr6Qpn2a8Hy8xvu8rafpm3xzkkrXBf++H
jm1kuMPZhrAAFlDtnuw0a0/Z4OLc2KEqr+hgYXXlq4XMyDYelIhMZpW/mIb3V4kgw3uKXwPa1t17
jKs9pSa1fRyWQ2fVSDC65enWb+Z1zto51qFWECuHfozch6TY3XrkbExj5BIrOJ63gZSSyJ0+l+95
p08b/rPbtR5ozpyv0lrD/qQOgPPj0Y6VR2hG+wIp72HagUu1VqIEjFDKdAqc4k1akxY3T//uqhcb
GWWYr1HS+vdEPSbNvv45SVmcCKdyVO+z+MPRGlm953zS/aOIzN40Z11v9jdVhkSQDDRFibNfagOn
S53w9+Ays/X7bP4WhyTcDfV0FQSQlxkAuTrbsCRNkKrZJe7wD55q9kl3PetUL2dNDWJ19cupDEXD
YJ98qoOHwmwu0hUoQEatgdVMmKjY+0ZddkQdAOGYmGZg86pRP5HVt1+kY267AE1KbOmGMWPhgXfb
GG7MuixWJjarp4TNO6oQ/zrD2vqjD4DNf43eZgR+imSjOoHO/UPcUD72tRlReiTgf4fKB97ifvs6
8oGBYb0jbDDeFX6jXORQecgXaUo7Yb8KrOQ2cG2GIyvGpABg+XPGb3G8TvG41C+3bozGnXWN0xlP
iKqOFeAFZUWhdqpOchYHc4nn4dK+nt7GMUNo10ZsGdc5MuCmJIhXciqHSY/cQ1Roh3aevYeyN+t7
mAyrEI5mtk1xPdxN0YA382KHJyFyFo6IfSLBahxuA03SXef2y5Vu/XKR0qnz9W8DWV+DjVouIgNy
9apPyVqgaO3M6pfKwSoxzprykNRhuRUjxTlRinUTR+pJhOk8K9uESmq/GiYM+j9MkijfAf7Cr/f/
OymwavOptN0f1FGwKXA91Euo5oxYkH+NYVdsPNupLro6GucaXRt+eaH2xRi9nTp38few5sHRR/gA
aIiDHxLVQVAcPsdzaSQgSTWnQSckm4/dgGXLsDwi6yYzH3J03FejPi8yRv2lC+z0k6qXPjBwT99b
bT99sjz7JAFtkIXrNIu6hyqc7LOqFxmL7KT6C7miVc6HfqXMrmwnKC5HbRiDFx6XP2SmtVAJrWpW
n9u+wLl1bC30q5P+q4lsj0SQ7KrRumQQpjc6QUX4Go/W1QEj16LxoOlYv1QLiG7WcdvSXThY9qCG
r11iHqRfwiYDHytrgeqprgbqrsN9xredQK72W5hIGmvL1f4dpqfZO4tTTKHZvTwkE8JyajX2G5zE
oF9IUvnWKUllyUXfBgwA7Yj5kbO+Jam9GBPprIIMb6qo3vJTmfaFVRv7Kg3tz1FnbEn3z98UH/Wm
DsLWWVWU8skKs2IVNpP6jSoQggQFCrmdbqJhDCJuIzOmDnd3fpPvFCcr1G3uIsfyUTCx9TdIFd61
KTJet+ZVGcpg1+VZnn/Vwh6buLnrh5cGd69VF7vZo51O+eOcoGcNpvstSevp7tZv4JJ4kFj+rOjH
jf+Ku/Z1uvERM2TVBIXMiLb+aIG7V6HiFLx7zrdmjOmeNL3I4U27HJIxa564uddmWmcPEKmdJxbs
1rGcoEhZaQdLKyVzvLO8vNoEbdrF67kAMojzQ7m/tpVK/6YM+GEiHuE8seBynjIseMcqDB/lgrDN
q3tkk/YypvEk2hZB5e8Lrd2rRTn/s5yMqXU96f9z8t9D0qP2xnYeh+gX9/UsHIsj+7pvckPM4obw
s0/uHgxFce/mM36Jk+ChdbiFvOL/0A80BciH59TX4oXUHiLdX17F2qPUJK7bbyltpBArjr4+P9o9
Je5Vveg0zMo47IK+0Nb9kE0r1cHQKLXC9C2MS5TZgLGLIXKNXMzVENnW1e0Y+nf2nexXKqwqN73t
qBe/09oLhiRsTaMu/Ls+In/Xrj5eHgUshEMMgKdYeVGWnYD+LJXJqEWHZOkMkj47yQFL548zaf4y
/Mv0W7ithfPObIDEhZNyQaGalxh2kMpl9ki7BHmp7GTEtbE02DiLCGyQwVmQmGu4jBe+oV2onEvj
2mO4qwBBlEcfhSokdZx7ISCEAFFPttX9feMk1Kg3b/i/6nYSMQdjeed22b1eopGEXj66FUsZAxW0
/zQX8lsWzR9NQdvdmoKQ+yX459x8MZxSczNH7TRKyXRCHUorGI1lMU/pRov8AosAfoM7vPD0VVJR
+mnBpNlHc8rLM4XgBEj8HHg7JCz+ujb1ZQR9p9Q+ovuG5oCf7x23cnZREFlvzuxTAQKDkendW1+7
zlvshfYONJFxhPudPkX89VbxgufI4Td6oAi+BW2DDk6rZRcN+iKKTOO4CdA1/tqOzZoe++9yanGt
97X8qRoy/egao7ObS2s8Di2UkKrLv9okDr7bbXEYbN/+UiuIUziQndAaVctT05EKQzjTe/sZCtDp
GtqZ5p9DDb+8XjW0PkKbJbQb1I+rlvb4y1VTUlXsQUA6FPN4dhDzObACeEZU1cs30dInA3IY1XI8
o9o6njPb2GrNCFNm6dKDBHrl76dTsrheRtm4kcl/utZ1osuu9YAdzhp1O2zn+9XkBuliNGi8pfib
sGXsknO/uBbfRsXgWEbLzkjObCI+gke/jDe9g9rd8kNTQD4CHEvN7OQvv0bpzM1hXDklm8BbXyI/
ThmWg4z8Nu+XGPDy/Qo/+7A7uqVu7MsFNpVAoNm7Wc3isTPV5+vBBKxnt/NZWnhBKKfGSL5eQVlT
DwSw07VpL6Mo5xfPiEzKxaQnzTOETKtMWSPeoWYgENO3+t9Xq7jaFdJ1u5pcoOwmiOnxOhb8V8HG
ete6T24y1Pu6qNrHtEa7Iorc8dNkwM31wsr4O67abStFQDu0N7ZVBd81HyPWutStT2pYpIizq+pj
njvZ3krU/lQaXnmiTFDvW8eG+TEWGBiy1XiQQ5VODs6zfb699QWlEz4UnuLu7Rjx5N8GuJt0nq9s
o39eRCZIU/PSl9C2/aO0pL+dwkMBpOYuS+ynEFpKs+6q4KBHgHvGCjGQuU1NdkFedYCNHL16uhIf
Z8cu1zLa+U71pM8tG/Y6fo2UKXr1J+U9i+wCYCjx8cSXx+is3slgZ7njSS/53klnNhihhQA0u/7l
Ogh6GY6Pr8I3ZWpn6sFet6k4S9PpURBGoe9JWnUYfUkW4faIitXOT9P5aSLvsEEcF21xUsYrG5GE
r6yVX9HgmX84mrcGpgSnKAujlZYO/j9pVz+UZaZ/myuzWhUI4nzCMU0Hf+5Pz6w9x62n1sY9Fhw2
cuao7NXuPN8NrLMPg+c7l2D55NiA49QnIftDhSKn0ZfOPZLp5r4yzA5DO1K+Zg9o0mwt85IVZrzD
9r1/6sM43bhNp721SYLevttVX51ifguaufvhlzkyvAHftR2/J54SBStFNe8nrbS/oY/KwkZPws8x
uId1GWv6s3xykYF4VbRM33TkxoxNycocCQ9ekGrTnerWCx+tnuKxMiQ+BXMj+GJGhU1mBo56XrY9
8P35YOGU/CVTChUdmAKtlSUsRxpMVa3qua/z7gF6MIvMpR+MlrPJ9Fg9Osus0eKu1uzP7UJqM7QQ
vFLaGWvhrU0FgleTNuinIrTzdxuX4YXm5nh9cdL60lgLCU6ieoiI0JHy4t3CwPdnFDUzYy1stluU
XMvNrgw6sIUF+Hmi0KNU92E3ptyTwEHySrXWRWzxt1mW23Lol1WTPZGtuw1IcLDMuA1MshSTzvIP
l4lhB5/g8z/KbsK2Emc1OHhjACVMPhXIiUi/39nOsbH9AdVwLEMQdWwx7A36V9Njv+oZ2TOM4v51
yELIrqqqnWTQ0QGPBq6l7QQKgFJbf0TrEomKZWptZu2DaecXGQwKRTmgkKOtWd4517xXbvrd3q+d
eStpsDHloZ762nSUZq3oP6o+se6lZaTFSmnCjIWc6jzNEHYlwTZUXXguQxPJtcKmul85FsuvvA2r
Ny1+86m+BashnB5aFOu+anhHr9um1p41iAO7xiyHs4YU4B3KvOqef2D7aLRzvKlZHnw2+uC7k2X5
u0N6C4ccMklouK9J5sxNv3J1td30MYwoO5iilVJ4HSp4UbajvFScHQSATiRsnV2NF8XzjPsOFbRS
QZS3vPN00/zH0WMkDd32Ly5qrbyuVLbObKtwo0t3l5WktWXHQlECm4mxyA5VE5tn2Z3IgMQ5KO5c
4wrZvExzfgh1C07fsouRfU89Yvydh+6x7TEkEZUxR0TIal4Kuz92dnXsrq5BEn+LHGpuEE/J27sc
QuBDh2bhv20v9ALxBsRTye4uVhgGknJ3cTx8ibBPPbg9W7uuMpALrOPoZZ6ncx955b101ZrxERGa
izBGVKnnxpw+Ro3QCw69bpsnJ4ws3JsS7VPWFf2htgxS+6WhfsqnSt1GuNXsZbQLyac7htnfyWgW
lf+gDtHey2CJ500QG8GLkSCrGyk/rlcomow9RvFybWm8xNGS4NNU6nFOjUU7ciD9neJl6VrS2Lem
pLEdjU+TUUlj/9KUJPcf5mYxvz9Jcv8SHKosrZdLJcuofFCOjfc+5Ks4WWifcoXyhFTnMlwEtuB3
k4OU9LQ4+5Y0jvegqlX05tSsOhaNfdcr2fqFcbADVGR+7mPnBCB2oOgyls/quHg3jcZnPypx2Qrc
fGNR+/nsuE6CML/pH9s6usPWFKqhahwd22qeYYW3z2kexjt/TjS4q/TJwTaDL2qkeidpqZaNwDKT
0pwfYV50j4rrT19fWz0dv4bKgNChYdT7KUtPs13gn45jCOpWrfVq4wW0qqzR+8HbCLWzKR3ylVUG
zmsEx26b5HN6Rt06OS9qhu40P0yp022zEojKIJZ40i5DJIKum9Iy9tN9kobl2rbzJ5zIu3sRORwK
jJCnlmexNK3Ya4+5p6RrEdnLsfV88m19W8a84VFaLJ8Sb6Eem5huuj8dLm9el/MCtNAEnBHMhrZ1
LQdFq1unnJLHIlUspzkrw2vQ7RqOio+AiYE24p3FdoxL47POg3HtF+p8kmaUFhskhazXoUSBXO3L
L1aUmJ9d1SgPXuAdpsl9oSp5Fy88EbE2krNonvZh3NWXW3+mAjzxjLr+xRWpNFV/59cKnLVlvhxg
VJjnPi7u3AwrtjBeUjiLfiUVHXPjhLaxE1E5s0Oqs5m8vzPXhauF9hxWINASpTR0i5Wp6kzBbomV
QekKUZQLXNt48IxqerxiO5Kp9c6SRDAzz97Pc9Osrn/i0NY+2jLcGUD4UGX6Lqrx0MzSLdWZ6qr5
nToQeFe1Hb/UvP7vGt2hGWZpdNawVZMZVWR5D3VRQ7hrzPrQv9dersDwGfwnCizaiTfP+1C4/hOo
Mf+pR15zB/fVWkufxAIOQo2zsPO99MkBvb23wGtDBAu40BSqxpP/NQwQ371KrqMpk6zDruKPUmsD
CwLOiskd9vFyhjrNx5n03UbB8sSIUSbOyW/ZeDVz3W7J+DuPNTYGjw4uEdS1e50FPX3U1Bmo1OgS
VMVRuhABaRVeXHh0d7p6f41YYo0Spp1rzc3x1lea9YhZOE9jjP1wVoUMHdeXzLAqTB7UGrmEpU3x
TL/r2cj+0icxlcRUQfzq6iheSl9dFc24ukYGhWtubte1DFy3K6SQ1I6tsamkyoM3smNshyr728eQ
L+lU60uZZzhP/SFCGbATGSL7GtGo3AEhi86nrou/eJGufKpsPNu8OEeGG1bT3aQHwOH1rnipDGiu
XoFhhIe8SDY5P6pKZ582HFdaabpXSwJRijdqlp5K7cLDkftKOj011laWZc0QwpCfl3tKBq6zr7fc
baaMS+RtdqO7PcJDfv1JD7JNhazS51Rzo2PjYzjcefEiDyWypWxjSuh6IaI2LYDVzRSb+Rl8NRlj
NCJXTV4hZyqdv4xLPHZTpFSqYG/a+nCUkGt0YwGJT6wQNKXTnuRgjvBZVrMdm+VKOjIVUWXbWEys
pdOWgGvY9TwopvZkDkl3+nVMJkdsQ8pCD46/xkdFh8oZKJH2NNRsfBeVo41AthNgOSikI+3lgOcW
ULf0C4i76dV9BqTl9Fu/RGgmmkHLTBm8TW9HrDEUy/seeJ12MhJMpOTsT03pU0qHUq6clonnbeKQ
G0TmKemAw9DkP/Lm7U8jb5NTCyTveiZ9zTJwG/1Tn6Y7WG0U4+63WBWdE50c1ljZZIjV9pDMoKpZ
W+YPnTkYB51V49lye/eMOmHh78oWxFKGy9faaq0Q5Ut7mI44blpkAvIp+pG5aoz4nv4udEredWus
7LK/rXnBgvFjegbQDYvRnIe7up7dC1w0d4OtRc7vyMw3pWfFz3OL/ZA/V+publiRr8sieFYaY+Yr
pJgfYnDyUJVwTZdYOWjBYB/AK1sraeLA7G7CHnA/Cpc8g8f6ASSG8VZZwwub8/pBXxY9y5i0ZAyG
5S+tn2MSucwzK+fS92MKANMYLjfOwo3fgCjMj2BWR3g1RMjhplcnzSWireHhk1T0d4nuBsfUae55
/OhvtapinBPU9/WSdIrmMn/8OVYmTnzGHgDaBUlaS8eRuFOdgupei/qqdOZOrlz0Oin3I3lLWDI0
bwOW5HVVXNisJkfDnsFrl5w2UcCO+ij6TYO+KSOr/dbN47QNbae+87DueFYG9YeMe9ki8Bzk9lMA
c/OEJ2G0LQfIPrhYmGsHFcLT6LpoisfNgxywjmwepJ/tyemqzCUDP/sk4jahUuBkIXGCQQqCrTnG
p++Vhi6PV9ktNyhNx7GPSaQCYwsy7bFEd2MIMTZs1UDfO/HooQxNFGrfy7ap4xbTY4jR6lcyaQiT
5K1+kkvbyHMfurGbN9ZSIC164wQIxDxVpoezxNLlod915+o+QjZ0yaFb6qN1oPZ4HimU8n/GkkFW
1ybb7BUo1mIbBwoQzChaLMla68ucGa9Zak3/1NUnNnSU76rZOrBOtf4awoyabju1n8YhWFJhrvto
mLwmhqLPzkUT1nelA/SHIqx2L9cu+yhaT3aYj0+jE7YPyGz6hwCDme3AE/ErGfM1VVXtM/eIfygV
h62ebo1fFfrjok4uSLO9dy1GV81ykDM5OL2y6lJXuRMDLOkazU5FcZTK2FSr6U7+9SFC5B6ruIv8
4+X/rvSr4RhFw9/ShZ+QiuqElWrrMomUrXTKwbSmcWVH2ZsBFPChboKN66TpJVq0lKULqwSAaJN/
QKHSdDa9NTxC/GRDwNbTARocDXtFA/VHyrbGXXEXjYOFSbFKliZrhy8etSr8Jd/RBYnuGtNHczpT
+i+NEX7XxkF5VNUa1Yq6Y3W/hKOUmW6cKYhOKLKbn2x7WqOdPXwhf2PuZ/SbdjK9CJs7vVa7V7NS
jDMkqmot05Gx5ZmG/del6JToRfcxnl0uK19Kyd0Z7XRb5xbDGmzRWl7jioY316LgJAeYpTP2kc9i
qjTGuXJIogQXhZ8Bf5o0O9dJEuXHCo4ebv4xSS7kODPl5p4Vve7FnxUcHU9N3FfPLOJ+pEXWfOs6
B0fzTlMfcOxwLx43/bphZ/QtTvrnVG2qVzjiyV1ZRf1WJljz34oPcBkIWLCPei07AJ5vPuddupN5
VhiNGxWdiVPYwjWf0XA8iCslGtY2JYLYovT1L7vKauWgy/I4xU11vpaM8ePE13F5+arLIXb8kwcQ
9k5ageo65wZFrDCPWet4ubOdhgAfqKVZy+o6S+1vnadqR+njEeY9uLqeXsy03UrXtCyT2M6yyZ4N
HL0UBKDkS8pB0gd2Nz07iaLcybe9/guCoDgkiAYaCAWkofkmlJki8IOHn616LsKHqLLfhGwjLbwF
rq0hm0OJnEF/4BdX5Wi86o1C5bfQJ/RECvNd0lVdXYFgp8B0llyWH3vaxjOR/ZRRixruocXC/Jrp
KrF1uLdL4MgLSUYO5B7bzElesm4OTnYR9qsWVBCpN4VdVF+g0FeSVpIBaQKEqF4Sp7uYxsRLfFbr
F3usQ2qhsEJkUMKSfYlQNiJ2XMEOinYze/hjSbhTxNO914zn2/XkI4uY8p2C3uwQhdmjkZDlHnJz
Riw78V61xMqPcYw7nTQXOe4zOtZk5pdRc6zcx0YvD9KSg2fuHQvPPGlQK71Hlnp+kJZlOy2GWTWr
q2WypU/Rxm87QJJLUz54GveW+d67OTLds5qo+77AN2PBvQOirGN170At35pjXK+x/jVZbhU2gjiN
csdPm+oFxKQCAbQMx5uuQb6hhSWmVA3M1L7KMAbxitOw4Ot4gT/6quM+Olqbf6rhfKeF8qmYLPiR
o/UurT6bizvD6vW1NLsuXBxTyb5dY5cLRmN9Rlavv+/DubzPFWwxEfdqtq0dA3GMcywFQ2NEYJ+D
V4bdzsLKCrm1aHq02mi66BT5qB+x0oEAQG4D8AoPAZrQ/z6akirqauW/mmakfQT/NleCZbTPYwtD
N7PesrXNLujpppfGt9KLW9fmeVI30i09t7FuCZA+7vtkp2HavpLR365xiwPglqE33Ou73+IGtQGN
rwz7LFScnrWyHc9Q+KZm32oUSaTsf82/3Dp/AZ/ood3sqfDPywO0C9kSI1sgjI6yc3y8Q7aD5YeX
Yc5ajOo+Wvmo1tKqVC9BWGPclki3XiB0uRvHseb3IZ/P1lJuTXPtpaua6HPuesPWrbX4XCjZtGlc
80e/WK+5ujlssTeHY7Q0xdjo/1F2nr1xG9He/0QE2MvbbdqiVY/s+A3hxAl77/z0z4+Hilcx8uDe
CwMEZ+YMV7K45Mw5/xLH9UuTO9a9dBlQ3a5BaDzImOeG2AGJ205TdF8aBaxrhw/a7HjqewGV/0rB
Od10+qC+l1VG5kzRzK2Mdo1hLfdVeLCDWnuvVAND08ZRjjJahjNv4dmd78flUrOWPAZe5j3JYJYc
vbR3f/v5cT2sQh7p58z1AnQRh/JL95enD8p7Ovn9Ixml7+Yi2j9bmDLGatvtpKlMpgZrugTx3mrF
F6cb/nIsxTlRzlb25ZjaO6cYKD3OZo4gdKfZLPemst+EyNuy6cSPEGdFsrFBYO/07mSQ1wPqn0Ek
GjDBuFhRB10oiEf2Jsup47WYrrRk0jxPo0BW6l/EnHU1bwXTWu9hu9skMZbPk6ERKXcWiEqJ/6q9
qGN31v2d5BbcCbdHu0iD7afsgZzKYSJ7cGHlvZGWoaJ3cSeniVL9MYEuXK8iXZ+yExS3gPGsusU2
D59di4fuszq65nOXYYac6ap+KNMG3Ljd5OT5vcQ5re3MSc9dO2tXie67soFRsA1qUM5bp5wQMyuc
6xqat8BhypY6ssTKAcmr4uBZeYEpJ59mZ+4fqJd8H72WRE2ILzrKPdfYSzuWfyGvRTXI9KPWJe6T
hASuEewjfkS8fC3nKVgOC6HlONQmvqjLVWSgc2d/saDc37qkXwtZmO59KlNf2imuDnAGQn6dan7G
oXPYaAFav2GeniUii6vqwPcxOANwmJ8TFQMXcuv5/yUizGAnRBkbbsvVuHdVZ5c6GsCW9TiZUXSy
FO31E9plPeWbcFfkRnBZ0S4CY0ntHgkpEz6ZUhx47KdvtgEazUL66a82IsVd+H+1hYVCepN3v7E2
Bd7jk7tHrEy71LVVHIIizt54Zn9MshGHbU3/L6+GvVZmKqbj7K72QWXO90OpfUzSFSu7WDBJVqY+
clrlISNBfePo/8rj1xb6v/D98dfM6k2CPD/fQOWep1q988PSeu96KNGmoQR/6Ugl859MnhwAxX1V
1u4311OUzeQF5Wve87YAhIM6Xeojse8OwREbVOdRrgQfCO+RoFXPMQDlcxlq38thqp+F3ZwuXQiq
rF1i5S1RS5e0JFS69A5rqoZbWbqmLP8jH3GfhCFykERVLsmu3lL0fc79Td2JBdzaOSfRtzhtndMt
9zWU/KZtnh4Crz4Xtq8PAADtCMjnqs2Bt1pyxMz4Tkv7+Tvv3Qjn9X6+jzJTf3IGaK4yECVRCNHf
T17cJiK3VKsG0hfMSH2cziGWfs0G1M1yiMzHerKjLy07BQ0Nqk3bFDHm50b/VM/9SVin/UI9LXDm
IY39Kj12Vb2mlPIehIc6JeiEQKeuzzJYDQgBVJnpHGRi1DnREb91wKILIZanr3sxMxTXZC5yHPne
8WJs1WL3zyZSotOatv5J+U9b61P/+h5sDH3tW/F0ArPkifFnO81vuQKRyWnD8CqHKFK+VlVh3d26
WEaF1ynREDzJC5Az6AGAqVALD53ym11cYSgHq2uzc7IYykl/7xR/2T6Ps2F21f1caN4OhZX4RQ5Z
y8MuSeL47CzZHelLjaPVBO2zNKZASy/hYP15mzOZw28O9I7w7wSVhM0gJl1KqX3RIBq+RnpKhQB6
DYJoJQs40yoBPHY8pkw1fIWHamBmm3Rk/pbRdKogkxg2ahKUPVuxu2UtlwG5LFxUVkbUaZ3e+pEa
99ViCDRWfbBprc78TXWiYQ9KwLlXXbg8ehF0hyxsAVtG/gOacfoujevpoI8d/KOuTh7tGSjZ0pJD
kSbGpuuocEjTMWLvDMOx3EhTZmm2/qQ0iXOVrt4Kuzu3csHbLxdR2qjGdu00+d38Mmt2/eqqFemb
Ut93gT7dietk7lpPfqYMz+mcVFQa56O4TvptMp61loKVNKsUrl69SNf+j5PcFK7etJSJbpNyqs68
qnRtW6Gzj0su+Adxn0YBLToNepoDgq/xpvaa5hXStj2jhPNr7ND00WlGJXEb4JTw2oWWxMaxSRrI
s3kSIt6q7FRQe1X+BETR3cfoLx5gU/Q8fPFKSVwMQ+6cxTslNfAST2v79CvfSNrUH7ODAs1zY4ct
lcZfg/ipz0VDPtTPrH8ue/sstcas03BHVcn2tQJMwGGfflzx7kb2Wz+H9lM5IE/qG8lBui23iC+Z
H45bgcGnU+zv7Aayw89Jaq1jJppjUKfN8a+TJMpNUc2SSZFZadtU7cdL6ACg10YEX7E9IZVfJq/1
ws/L8sw4GpRan3sYx6ypCEF2YaNR2PzDUwdj22Am/FjoEc9vvcgPBgyr9773fhuUoPnBu5ncXTd9
8UYMfpO60S9lZGBSC/5pF+NX9H35YKpy3dEpeaE7WQKHySuzvaWp4/vUJxgPVAC19TFHIs/G4iVr
1P4so3OPApAZBf5VRis1ODee7j7LoH1XTmOLzHedvLAWP0mIWTXJQxijteUsl5+zRjvnPls2mSIf
Hnaqvq3M/Gi6qfGt9JFTX0wpXav7K6Gw/Fvh5qi4+I5x7hT8p2IIt7ufocPUOj98Qh2yJv8Z6uTq
p6v+DI2H7uOqSj8sOnn2p6vmaP/qelK+YGRRHPQ2V+7ISuJhDWpVD6PyHSyVccFW3cBocKh+z5KO
rG4Ypg9o4mSv3MSPEn+bHg6EoUb/n9Nre/yYbphWKtPlsr7nwLVKoIQ3xS5vxw+NEREO8YzOxcgz
fZVWo/umAZKFkKgyYG10w0UGWnuGpDQWLR7UE9/AXtofgTjyoZrw+mmyzPl5hV8+UseVdBeAhlt/
FjOD+jdT8d/E40w1PTJb1PV+PU3GYthgRWvuZDzTlOAiZ7Ouf5zd+j7NlmHPRVPg430FbnZXufn0
kPiBhw2ztpfW7WABkX+AjVvuU9uYeEIRC1aY75CcOhXsSWsKT9xP08OnabGPsIc7kGkGKiXvYX9E
o8ZDaeIgTRkQ1DqG9J8H1vdy3rA38VIYRp/2q9LpRqZ/uF1WLuEu1/5fDEhwxFNu9DLlkul+dVVS
VkhlqJ+lJYdcLSivLoNyaKagxyZNNXe/DOSmWl2lL+HCRySVX5GJoh7bFjBtNjK5L7BamdwYtcWl
6nU73Opfg11Q5rq1bzEwT5GWDuN6nazUVXOAqY10zGJFK6sJ5JMWE59lYZHl/JVqIyThIQsQ6cwV
J4OvUzfYXmupv87s/SI5m0N/gGzbUKbDF0bMYVYLGB9qVqhm4dmp+ky/l+HVTGYdr8vooYNijXtY
qodA/fOYjWeEaYZBZvMCUMuzt35HrwxVSJSUMW4PXVf5wEGWcAnUyVWeirHeWOPQ2gfJrptKg9on
UgcHybiDjp66jdNEKrDnJfF+C0p7m6Awdwoce+vvaaUkyNQYmJXFHrvhudV/uzVF2lqamQeJUV84
LbdRkba+NVd/1ygEtZ6TR0FSs8jdF6it6bv7YttD865lTvcSt9VdacbNO3n4GOts7+s6ptrLD2Kq
/BoMzugnnFJqIiSumNkEBuiEcWSVtIyWIxkXRR/6OxktE5dnnzOxdFhGcwMToDD0u3sZhU3yjnxi
j8AYg4sEvfxgsVF4p7lWhg9RLqnBRl2D3GbkJ/u1uQhzfWh0LSNOaX6MlJEGCpTf9KPzVyGv24gU
fuVq/3khGZnJcm5XzywlhnmPq7Wpf/dU93mybaAwtVvujAldSWnCSTKfssZyjzFKNBtjacqAmqod
3P4/pXELxQr1Hfiqc5aucbYwT7TxmLHI8B2B9voXe3D9i26VCCga8QA8giQYxPQRI+SlD9XPk2qV
P1B/2QqQR1Vy5cLmDvGXBcCTzoh3Oj2bOyR6jC+5Pf5RWprx2Kpt+dsyaajaZmuPbflqlerOd8fi
ewVWeash7LYsHoDlUSE+6OxJ39TYDTfY9riLAgchk92RM8XNBf/f5gWmDrtKRCkjmOX7ohr6Yz9h
ON8gkNSFZfql7pX4Esd2uJN+mZ7AoMmdWEe8uVkUl8MxQIbaQm4N21vEzJx0fvc9237oK/0cq4XG
CWA/f9CSoxYl0Nslfftz1AdV9opWb3Kcl1EJDqyxYekx0uKFHMYxFKd3pR7g/3Oy9jAUNkvP55gB
oPS+TxWcSDJlfCJZk1IC8TXg0ZBH2NfD+krm+GsXquOTW/mZv6lBp8eGHl+lz6ooXQB/ufTk5faO
b6gsYP6pMq7FMhOVTxa3p1t/zBPjClESI2DKkLd+x+92E1iiGUv2oEOuK0vM5NAG7N7TfKxQf1Hn
TbNAWv4jYrFRfPbxsbhFaCZK4Hoaagj7ZtW1r9E++EkMFcJn4hf+Hm0jfWWX3tihVhz8qUbtdBIS
qfRTuZ+AxeThQ2wWP6Jen7+zcYVAVVbFkxH0yn0QK86WOtb83R+G05iUI/rLGLwYRuodasupf3f1
cSMBSoiddRnV4YVUi/qiBfFjJ3s2kDYgtKuqe9X86rtIFUBmb1jiK9lzGVMG80206NpFw2BQXhIn
1L/pZuDty370TkiZ360+9qlB/Zyy07BFciL9PeuA8IsyM9lCszS9v606+9pnZvO1aRGQyMjuPCOx
kYBps2C56519iVXsYjrPs1eF53JM0HgtZrQXKTm/5qNe7xQrsQ/hsh81kRZ7qlRRba6uaTy0+86y
jnCYu3Drjf58dZARgaII9w+6zX823VY/DLxmfksAiyJI7M93AGCSbzlSUgkm3KRHU5bWaH5KNzdj
SN3n2y/Ryz1KhfVVgYC6HbL6UbVC/M9Hv/OAdvBQX9umyV4MM6z+eANgxEGx13GCe5SuZrSC63KB
TI2VTaLo6p036dlTsLh9All7czu+sqnW5GtXovf90R1QiPPHnIok384E6ASqOsuLPiYFiBONspfm
bUCaEQpwaGR52mEom/AxZnGzwbYI6rFOocDIgDJJ061wyVYSfbrHi8L4kpk/ZrIN716u7W07sBrE
gCINuXfok+OUADnBXudOmpbaf/TlS5+/hESNutfJ9e2Gxfm2HRQf7hX6Am5ima/Sh6xorTTui/TU
g8uDtGCXaBXhk9b34T1csPpsAzdDMqKcvll2fG7jIbxrTKp8782AgoSu4vsKiGG6Q8g2QgNWV7ez
Efe/h3XylGaB+fcYR1s99Pw//bFDn6sJzbdKKce9b8M0MRwz2uZNi0enWT7Eqo3LGKWJZBP4RnPx
nLB/DVrTOg6VWmz9EmT0dgA+OoC2f04zu3+F+mnsPMuB8RfCRhlCdEKWS/l4iW8GHy7kjTwQ2YG7
x41m2AoxQAZWpsFkO/vAGfk28Q6/Zt64RUmd11aTQbqE+O5fPrVr1aesYCd30icHq/Twykq4QfTS
f/Rmi8dpZ5Xn0Jq/BVYyPTl9yQPXHbRDSNrpKhFrWM2OJU5zF6tZ4gY70u9iU8WzWA/6i9OjUr3c
j3Ibyu0Zm6xjEj1xSOD/c2uCOesuWZM/SsSt3401dROD7F3vbBkYTCu5TPrRi7QzefXgWumL/WS2
qNOOIPAox+rdcCLPf5Y+OSTL6H+FDNQK70Gks1SMKderxcPKYdGQj7oHp7fpu/APCDraoYz0clHE
CX5Ddt7D34gEbYxY81s/Leyg3H4PlxbVyPTFhZYkYxKvj3+aaGG/NuGgvDlT+pij6/8oQ06D1EGu
o84s4apJvd0ecg/AP9dSNWis9iLKJ6OTnYVHN3PKnTKSifwQFJmnOkQ5KcewQcGLZRerfbCroBpf
Ufw31gOCKfjbKW72gA/FdJIBv1GN6y3ODQHNGpV6XmNvc4O2uGtz6yIFVLVUSQM5Pg+epSLrjPFd
nbWgMlTH4ZFrArume4xa/Tr3fbGR5ow28zHqsBmQZjoC1lTGPAekkWkPlg22xq/aYiPre5a5yNOk
5AEnG+Lz2rwt8D+1P+0P1lO4QbgG69YFy6jkXg5mGk3Nxh0rCkFti+CZtGVo5o1EpbN3zX0VO+ad
p6WQ5XD9u4jdVhjBWALtE2+kOTjwABEtd0792Z3HGWPvxHyI8zIwNgWOKgCVeN9IZxAzUrObfwBa
UVxX0+yR1A57oNJ3MHFznsNFSnhaaglyFkstQdrrqfTWog8Mbn+8W+bolOp2H0zlOAxBWPC8yzH5
fK9RDrlz/NLbp0sTF+Z0509ZdZr4Er9jEJ8vdar5Ks2+wYsOtNRL6SIK4TV4gi6TJruuHoMo/CZB
0OzRQl8+IEQU7lSAdD54wIGwHanyq96gHLuNmtqCCdB9EWSdMljlro/87tjDOkP1xf9o3kaLWu+O
gEODbZ5UvAwmr7aPsrCL9Hs0VfTHdVk3DFqw5QtY38ka7mMh5/RHq+66jUzol+WgDDA1thKDr9Oy
+gMHEGzLOalhkVUFMjWsvo8+idyNIytGl6fS4zRdcrvmQdY3VGNxL8cpsNtZ2ZTciZm5qQ8u+RHw
CIbYmVP/wH+hCPaOmgZM7aPjwl/GIHT5CPkp8r9rKLRP64cYBdlyx8LSXH5M+YFvs9YfFGNQHpZ/
8r0s199DooLetijAhub6m8t0SmPR0bOa59TsTjFEJF7YiwyeKOKJ5B1+DJsEytt9Ac/+H328JZDN
vbKLFHfYGmBZjpHTGWRTSwVRsCgNoKAZSnlqFlzkrSl/rrxzzHVUcJK3pozegm1eoV9c3/3WeZWD
Rkdz8C0Tew3DSg7lMPt/gGNkPQeMCCI5/KHaNpsHlGmjk1658anohupBD128CmLTewtaB6g07nUn
3U/BQtswx83Eja8CHfVtNeEJlyZXQYvKqDTnBXsROIzegq1AfYY4ie13Yz0i2F4/s038JruelkwF
oI0gO9lDWf0+2GfqeLzbUAAddtJV4r25MezYPulK6u61zumLO/hdmOBmlL3ZtE/M8eEOTjW+NXJj
yV2QDjska+OP2wBnG5fCUz5/uo0VUMBsypim1cE+VAu456Dvs3BnVU5yTCaw8LzGdWS1WL8gHTYP
PDQrHTQNakkI4nX3talfQTu0hwiE/rqbUaMUKCC5dCimfuUf13acd9EDWHESuqAs1z6ZCDfpEk3f
s0XAQqQsJqP7MnWASqUFpLp5zoLqSz7G1WWVw3BqkGhL01e09IQ4nApgB6EZwN2tu8uUUt0IYuBX
8ADII/R43M6Y9+6ACmlUV8c2LECF+zW2JJmuqPseBbuXpPHVFwfCrub2eIcsraHkCaYYOkp+BXCR
bRvW3YYntXIKKIK8RLnpPCzXy7Gi3znDgKPHDu8EAG6Joz6xOYAzpvVvcoACe+hj1XuSlmNa+kaJ
XfUszWBSrb3ZVv5emnlddefZmPkOe+HwpjdNc4iHxjzrmMI9sv4NtmNIphtoWALGmT45AFjU90Wk
DltN0+LHJrZxW2GZOZz6qPsifbfgQFG6h6zmbW7ZvNOH5BFY9XheJ5Ef0O4TbO8EVdSPo3kuLCVY
WWMCD5LmCjJq7M+jzb+b3dIs0Uze5oZT3ie+lszv1DO1PQp3vOsVn9wKujuLmpHvHMpFc+l26BaB
pgSMzQFAWc+7i1FFrSnxy6k5qPbVevjUI90yS66pTvB1tIHiBmRm8EBZ4l+j0PauWFTpOJhU1MVl
RDpTRSGoTpDCgBR2Mcq5Vfk6Ed5G4bADQqQAu+m96+06MmqqLF15I6NDRuynS8lp5bfVJnTIEEtT
5k5lc7QVo7kzJw9GndMgC0kdwTbb7NRYtr+rF6MlfwC/M6CwcNbNlj3bNEbrs359gKdtt+UP1T3I
N18OauINfC3K8bC+xyIv6Hi8Ur2NwvzLh4w+2yDrWppatgWTmx+7BaQkB0iVJH/m5zTv2pekcgrE
9nX42UtAQsXuvup6l5LoHJ6qyVJerLZNllxQ9meg6E8z+L53q8jjuwLh7DT33DslaptrzD54P6W2
CQ7DshfllP673XTn9Tmtx3giZ2Hzo8GJBfYu1whbdfGpN5rHLuXLNSQqtQdbwfbeQRWrSmKsilWs
g1OvAx9quVDI6tQ9ZxQk7rrBV5/h4rV4t3rZt8GIrrKDatGwKEzyIpYOLgzM4O/q0DZ7JQn43Zxs
urq6NxwDc67vZ+A5c1cfpjYzWBODFl8KJuuZNGXgl77StxW0r/gD3QYqpfb5yy9XkHkUlWnfLnu7
9lDysb6ZHm+DchlNHdSz0/xdBhgbZ4vjcbe4G8+9195l04AO7r/6+2BkPSkhhZ8tcoPZmxMH0dXs
0/40k6FmSUiJRfrkULAfvMpZGnsGloPD79L6FHcLUQaqqYlaoY3yy2Vu17ICz9nZel+Qt+ODbwO/
NLWpNbado5S724AaDNHWTDJzR1XCBwkQoaOOjxCaFzqqBbpnnmVADiosBYTw5Sgd1hIoZzxhikuF
XLY72Vt42v3WUtlAF9iPAxRYVHRuGh1y9v8X6pBhZP8+pD9u825TSH1H2zIEk2pX5dYsuNeDBs3Q
hc4XkPx9Np1TrCRovs5Q9SLLzC9a7H+XlvSHuqoedOT9dtInhzlL2y0wkQkgK9eRvgzeoFwaS75g
47iAFKaDZfnuGRZBffFLSsH6zGaAbZ35ID5XHmAeLEWS4WDJCGn76H7WVQCrl87C7qSKH8ySFMCK
L87Vv8exYzW7sOxTXR9gQPvtikzWfGc+ZjomLDJKKbd40D1lnRkvHP6ov2qRZez6snB3+HX1D7Zt
9Q+oXQ4PZmz+5bhWfpQuc+lfB5ewtNyXthaskbeJPQucozqWX+UKms+/jUzyKf3t7GxOdrdrKN07
1ims6Jc91HZSSgRCDCyLcwu9kLzxj9qkgQEp1Ib0q+FuDeNZFpJ9YW7ZACevsmXwuSml5feKuzG1
wOS/eNTbahugOQzZZRi99ZQ6Phpb0rueNrGu71WvRtH4FkWZsbmw9JyORm8U2xsMvcv1/pBjq7A1
MkAOtwE9x1wpLKtrG3avvQbfTsqKQ+tAs5ngrKqhvkqn3fq1yvDulUhb+6UYKIXEn/3S1dYjCq8l
kLZbqbZn3etA1cENLPMfbv1TTzUFqM64v/VJiI5GDeAe5fdbv+eSIMK5RON7teBj0ZnXkU3Lk99t
D5/krHbHa6k55sWcFWPvp+OMSmn6bpJF/LGELmCfT6GDn1gXIJofoWiQvZeFYUtoALL6wDej7N8x
3IsrrbgXrJkg0uDT3I1OZV//3WUqLBEEeSb9luqtUbeunxNvILWlSybOKXYqYd2X+2kEjrqZlLE6
jar6cLNAAWg8XkVBTPq8xK5OnTVxN1MnXmfJqRyqKqpPoz881Ium2K0/wR7jAg9wp9R6qm78og8f
ZnZdu9You8+d7jLiKmZ4jPr0xxqN0M7iorwIc/ktfG4iPCBED2GUIigqE5ZD66VfNZbBx1t/7Gf9
oVyyAmMXFNe5LUE3KcV2akiv76TPS+LF9BOowraxqghVAALXzqzmhbMpJkRNVSYFep4mdzIuhyEA
6Q7xBj11eLnX28DHbLPyjvngQ70JtkkUJFfyzcm17MORyu/PduxiMgZBoti0XplcZWC0QhgKctp3
+SKnBUNrnVgvQVOe5O1OX75FSBec/BRO0HpJV06VZvk9//Wx6D7UWVGfewrRl0mds0s3hdlFmnIm
fSxR0IP6rxi8M8ifGy24Zy4QjQZxcnq7gu5qLvLuZk6xy0awfB60i9o33UORwnEcsjT5owFe6jZ+
9MPKPRsNH7V8pk7SnEjk5ne2XuhvkZP+kAg79y+lniVfkSJHiYY1kOQ8xkWvClkcfLrYU+v/bqpL
ExTGx6hnuB/Bhl33J5RCdb7DkavHew3U+dlFDOuuzMsBeF5KlS0ygm/q4Fwti5R01CpbG72xP9tE
G/EPz8u3CsPy/dSl3r0+VQAF1us1Rl1uexWgqpsuu6kYDV2R2pU+NlQVOg7LTnNcYpSK9qrLuwQ2
NSgB6cslRuaQPsIqfRVbtShPblOvCZUdNUl9AyJQOejL7ifyK/ZGy9mE/uE+8SP3I9BAbvSo6tOf
LPI/QiROLRr9GvUZMECrNzfSJ4eY3WrW9vlFWtGsQz9tUnvfttDqRjBV910Usd4o2hN2MJi6/OyS
CBnEmCSjLP6SseY5ZJ5l7uaRPMPW7FD+NLXxuVxYN2PTLYYJYCqhjn+DfqRvIyeonqoWL81BRfjA
7xpsS6LI2QZp5P5OChWRvcD/C7TeLkim+3xWapy6IaaGRT1eu75CwVBYrDFaXVGZN8uX7p8+CZSD
MujvMvfGeF3nrpfJEEJZrqzOJXcb7LKt4DAEsTEk1Qf+U/rYMTis3uHPgea4QTpuTTlTP0d9Qnbc
wtC+u11HPiNKkEmNBn3ee1I0G8Hzn9ix2Ow2+IU7NdwmJAEv0rr9HqBs5zOc5j8j8z7S9eK9qfro
ycybL1nsFl8S8uWnAMDMDoRt8cVuRgUkbg5Beml2VhNvdPYlD9J0wiuLo5jymqNs0GRFCs+KrDvR
atImC8uI2n7hGa48+mX2t3T3sBkP488oZIk+RWlD/CnKbskCR543feUFeAWT/HGtzgj+Fv2n9Vr6
qB5Kw8esqDKytwJj1p2ZhfFd61UZCmR+eI6ywgVQzmjfVc6zhwmjDAZLV+q2765DDqes/mqBWdwV
ST7cdTDB3xpzDjb9olw+jSGaM7H2FbJ6uZ/nKrwvtCACMtbyH2WP03doC2soUgEohia5+Tz1JjDQ
rvFZqC2LMTfu00211L1gawKmDhHPnVJ8Wt0cpeDi7wCdRZxV++ciCcP9OHgfZ/PPs9vo7QyJouF5
BNW+/1/EFRMoCF7Dd35mlvoXd4y3VIUmsIxgv1UkILYxeka/91r2suLkvepudsb+73xovtUKZmx6
6LvgKgL3qUTvHd9saKRYA0ToFnKdQlGrjZktNr0t5hybugfG+9jZr2uRuWeHbJldi2po0tx3Xtf8
hrzQgZU9xp2D2d31Zq0fXOBxvy+gpbbygrcIbeqrXfsUu5Z+NZ15q09VBZy2GE4GtinP85Tf60Vl
vRtupN6jyL4IDBvk3adiOKJrCjp4aWLzCetFKYw7CZ6qgSqtjWOLjAbl+JL3Yfckg6Z+6PjDvzd9
gV2VG74hK63em/3kFqwE+tPYO7yIck+9tw1z7iiRg/ad61qp2l0BeWn6ESRjvQ9U9VjUuX5oDdh8
qYelFgQwbRMlTvZma9b4UuXZRgZFGgcazHcrIMMqXZoH7rCeA3bgZnDoy6b6mrF1c+t++gYOl6WE
r1sXciPNYzNObLdcPzgYEE32KwFnTEkyk0x9vWmJCD2ntHpK7j/1RUiMHXKEEM+fBUMk0OqzYZv0
qYF9jgVSbjnIPD/1WcNQWLXYpWNjuiuGxnozbE25DFZaYkphWW953cxPyAUepaVEdGE+XUTd/Co9
aha/qTiBAhpnSNcQS3HssDjLtbSedGSNb+BBmvJJbRhBd8LKjopinNvqfqJcfDNpSvD0zNhwgZ0r
snQ+QHer74FRuQinLepAeOcu9eJlfHRrVMKXTgmKFTgyB3VpS6fexR8x65xbZJ7aJHrm5A5vveSS
9nrfUvHmdA64HwEFaie9L+OjqeQ0ZUQOXm6Z3lEzdeeoUpwPq26+wPHAYFxOoSTD7NN6fLTjrD79
Ovwpcj0dIkfh9ThNm7XtD8Z8QathUrZy6lfYX2Didcqtn7aXxpAX4a5Ia8BujY6i3lLyospahquR
prTlsEbKad1DXDObOd4I0Ub60Dx1mwPSBf8QIgJY3CsGrVPi+ehOyTdBiv0iHKI36iSDK7bsNvpz
4AY/uw2GmTsd0zj/tlpJyoUlzlN0TF2ylvsANSvwQSz71Q79T/JnSrJ3m5TvTtNdjVEzH9U2sB5h
quUkn8qHNUJ3kuCA5fu0vYW4WmU+3i6F2sEWmMXOmjO29KMenU1yDBtvUvo3Z3DSp7iYTzIoXd1Y
7F3Pbp6reO7fvMBGJsaDWCWD05CN+wL9gkM3qsNDr0M8M+1FPsxLwr2UuvFPLR6AvpJMWM6s9D4Y
I2g/22DMnUdxWek9YDFDOXkIhaEPJvYrgVeis6h7+nENkYGNl3XD+cMGYnJC7dRjZiyqY3FCQr0I
EncrTcNOxl1cBPU6qvbpk28P2nMRKfqzWS7cG+cffWc/RORhkWI0+xCZo0XfWZr93E4Y8UEMHSD7
o7ONFHSY70UKeg2doL8AxJ++uiFSnYZm+eQiCfvliksYHkjT15uwdKkhAmTENt83VNazQamupmVY
r9h6JZCsqR4JzaLvEMZEJWYdDBY2he0O72VX1lcJkHgwgABoF1oGEgbmgzcPVySZrVfp0iYSJ54W
bpqCS4cLzoLv9vQEldBEUw8VHX9BYsjBVDXn1CXRX7cuOUPvaNeYnX+Vllyj5JO2lrOwL5aryQDu
e87JapQf0iVhP6cbE4n59YMRRS60sl5hzAg/2egXwgkVQPKKQ76hmdUyqe4n/csnZPIN4JwsUGcE
bVDQ9+vsbp17wzonGQXYkhsDiBRZ3yS/j7RZuxSlhyJJuqSFNe+SLF0yLl6gXjGDg5c2g6pbHaz6
D14Z2mUtlvlu/fZLszMgka6j1ZC/dYaTnNLR0J+bDhZOuYDhpbZYVtxdjRP9q1nD25FSowTLqJQa
6yVY5qJG6L+oGhbIgNsAWFBQQ7Uhir4tKRSYF7F5VZtRm3aT3easjoOKHTwjCmL302adkzX+FhVc
TdIu65yMldU2zGpEgE9lVLxKBinpOwg6aRIfVl71rS25KImRs9ye6i27rugjUNoyUYZvmSto1ADe
JHVkp2RnS5di0Co/JHJEvmq5977m5mfEog6JCBYNnvqyUHqPhsgSmRbuaus8tNhOAPfOktqRZE7a
tAb8yLI73tI9VTx+9IVWzLZTs5e7qwu7o2Iu7ebneKfZtG/X+LW98hwzRMTs0DMOpcUCqWzdd7/D
Z1YOIdnwB0VxnYdJDx8bU6vPWNOhg5oBf3uYMFrZuxr5aQmWPjlrCpKr0Xh3my5n63UbxFvYKtaH
pCKpCGKFD5OPRp3svfe6x2xQzSHcNWVpYFRnBSUJv7S48NcqLnJ2O1S+F34M/z/SzmtJUmRZ10+E
GVrcps6sVKW7+garaoHWmqffH5E9Q0/t6WXrnH2DERFOkBII9198iinNkhGvVaJDO4ksTjPMIVqA
SZpaxUdxb5pvUE1tPcqyl+1/c0YWo9OARhJn/wtkPQG3/x7AGe6vI+apJEAR4ghxX0R3INuVKsDB
LlNcXMmjAN/lJn4eCzSiyKOdrQYt/jGW1Qes6JZK6ysYw6X7KUP7JCKLivxgNCb3ogUS5zXp8/J2
HIYi6IQjI3MnBjGA6lDWQbNRzNoYvrWyW0QFxKhUIGDvTLgo0VR11KEjHcXdTLygoEDwSi1ZHU5N
8XLLEdVl3x7RfArSI3wnkEbIsYV3jatBNUjc8a8Ou+o/XGiFm9+CFFcO727tW6TjcsddYoUWkuOS
i6WlpvqxqHv9qMcY8wUUcbKppUgKbwv89F+7IkYFf49udB2sRXM+eKjyoF3MnU5YLAEbeHei6zY6
R0syUD/JUfj5b62BJKWD/drRt+QW8Ti3ve3NfXpVwmeyYoyiwxSvtz8GioP19o4CHw5G00wdQiP7
QaoG1PobhKUMY++T5B+QhYjwZTDM7rb5e9RVuI1Ro2IgFIEgQe9gpB+5QGjVBrHQClZL5j/a5oea
hcq9gOfmSpNuZJibKzEmNk7+TZ4CRANt2F8BIt5T2mfTJ9tbryaO+GJ+1zVeLCu9SfCFmz4OULaI
Hs8fhQi0p3cm9kbVXqjoGxzm/tsRc1vpvFXpJdFDZ9rKsHOGttjX6XjfShP3TavO8VAmX+IEZ8BA
8ZyjZXn10a6zcp2NeFnmCJG1aOMsNXzHT7ltGA/tYD4i4Gy9UWr1wMSM9r6D7/+KQdWiGkfrLcma
fptQKQF3QJgJrs5JMbtpEkU5wJHGpH4KCzLla2agPoneLYlMFaUjEQ+VM0RpMepO2OesBgMMeOsG
dzdqzW+7Te/4y1xCLEd03qB14JvD30NvvTwA9euok6WdpmMk2MFD2GhT0VyS65+2rLoXxS+tB3JE
J9tpyvvKQu305NmBC5MmMY9jAroBuBcM+aEPH6sgtReaI2drjBHH9CDjLby5oRNad6D61WuvsroY
IFa+hlYUolSEmy0JV+1Vqwt704BUJXVN0+u0bmEquAN1oUFJjZv7egi1iXdPStdvbKynQoTAsJez
MXL3FlHO5zU4pBcQ9FpURVlyOt1bt40WXhwr9nYhpZuD4tvGHfi9aOuCFZ9YJuUK8U3rGYGOGsVl
U4IblhoriNEGzyIt2dNCIfuFhAuOYGJXbMJKLVgjucFq7hPHBJajLYrCbpYuRtHXLlLUc8uVaEbL
ir1Odv1Vh4cka/u/YLStUqjnDpFq0TVDZqUhDH6LRRtY3xfgD3ZCf87LcEx2/OE4C9YNwaRspze4
7AxIzeNa35rySowHhQsk0rd+ftK4E814DJN1MpQ4sM5wEAH+cFDUW4LxbtaiKTa3mKHxswka+F6b
ld6SyAFM4pvq0p3gG3EBWDpkDS0ESsUmfY1TV77OHQbQlaFoJTIayKEKxVMEHsal78rD7Th90kQF
6GhuVL9t4NTQFH2JHhd3kSU9ii5xKHzDr4keIkuUeKDGfVt66ZCh34xDU21Es1HBWRctCgyiaVfK
s5a4wVW0nAcEl/WXyC2aa6I0j6XRSC9h1TsHMR9iKaiV+YjqR939WLXyt2kny7zbTv+/ev5DjNdV
9ZeAHNpoe2jwh8WLCQBwrUGXP8ZGlx7tKAAfBhjrubL9b52DjL8Gdxkl8OKjSSmLj5rrYWvUQif0
RnXnVg0KwJlULXW0md9zftl+ETU/gtL9Wtppc9YaUNeDzSI8tNXk3YXxjbmTZlwkk1WUHFiARjAC
fJc989kFP4/CVYsehT2Z75Rx+j4E+qoHSvZqUl3cGWBktwVqD2+6cRUTlpJsrfUx7faodffPoQ+5
bTpRLmse6idlgwdi0d+bDpBsB4mop8jr97WpmTvfN6vFEPcsZasGtE8j6WvxdYrfhPh2WXRv0rDR
T7fvevqtGEHXIJTXq7u5r/Qjb60PVOFlMV359/TGOFLocYP9zX9orjWGHSwve1S2onI499/KjNNo
N5BoFaNeo1+AXWWrypPz0xD7/TqMM/3JyrDzk9XQ+56QYeSCpP8cq/jq5U7zpqm6vEx5eLqnVgHy
mb/IoTH1aBlpinrRDTdZ+K1uP3mge9ahMybHpEiCI2I30tqWLfUpswuqwEVh/fBWyBglz6idnJ0p
aehO2cSxRrcqILm4tuuYHKJrJ8ptBEV12paIbCYxlCloPpA8UQuXstC3k6zPXJobHDPa170Ma4my
21xry8ecUtYcJ0bmGNHEAPavYt5c4RMjKQW5BYCHt66vvaUAXwgYRsJfaDXYqc9/1IBdl2Y5fuEo
zx1EjEBzFJEMRtOMrqKrD6rqNJCUwzHPwkyF+82O24+HH0QebSVdKc5pJqftdymU1K9aorZrLBV9
2FiDdhWbHN7mSU3SbYmE3K1L9MfWcCh4wjsGk5q26DJ1jJTxnkC6bDpcDBROVG/FlFzKMA+Bh+b1
rmUvcrtbkxGvTwhcJddh0vXvBrfatORal03QJ9d54J+xYlDWAAe6mLMsRZjSptAVpWg8IrI4cUbM
79mkntNJeo6onNRuU79t91rVF9fIJukeozz4IFvKY9uVzqF0KjVdWIUDqaHqLXct1/JfuyLg1isC
brE1yVAKpGG7Ep0iqHDd0lhiBZ7tY2Rfaj8CvqcUhnvM7Ud4Vc4JdzTn1Ht45a60SVx1ULjpp1aO
W0TZF91u1IovItChOA0EY5qgL+07r6wDjPemuHjogrWh8SGJmBEiJfevtD9IRipvSiit00NK95a2
AdqgYfKtRw4LTfA0uVroQeBH6onHmFuEAM+ZlvJ7RA4meKEBg/etNvgSWHozKWo7J6x7uxfbQZOB
bm70aIcr6NvZtRN8cVtjWBVO3+zFqKFqe35bxWMTN/K10cMvWRYEX3DpUra5ZUPdNjBi/CXIqAR3
nVV5l7JQo6Nd9vZKZyX83oK1E4JMElQ3VsU+PE+uH2vhjVc2AXDd0DrzpvFVCr3XpgMLq0wMZNmI
Po3VUm2d/9NxeHN0G4VncRwArezs696l9gKb/F2fnU01yc6iX+z9c9BLHB9Y0BQyDSCbY+/r6aj5
0K5KlF3fx29WihJNp+TIuYOOcCZMhK+F2FpNe4imwsyrfGf1aUAEB13WbLFCihbzEfMs0/s7RsmP
uYcfRKuQZI4fxrLO9yioZau8dLM9zo2IZEbRePGrVN2OVR7e5UNb30Vy3mx7fMHRPEQEV+adPMsh
Ftv20HbveZiesCGZ5GRfCsw1vEVpRJc8lb13jOnUhQkC/qnV4beATWZNXC5a1VUut00lqxd85YaV
pDb66tNABAIcSgX5lEByNBNy2RRth2utA7936/NaVzvaqLCicKpeLHnEpiCSymAnziQ6By35Bh4n
XwKeBoImBVFzdnlddaqfb12xayPIUcX5Kgy8ETsWmgjCD4hFowPH43E8AA+bwDSK6n4DCq5yrZ9a
XcZqbr7hYSXxTYvAMokuccB8Iwz1+NX2omIr0va+pv4MFMyGRYsEIM/FYnfefBbXCtPqV+XOqh/K
SQbIwHoyiwPzPTFlsh6S0d3rtm1sB9RV9+bYWGcAsBVrQLv80tXSPe5QLlbZrr73AEOlVdd+k9DO
nhZAxZPqYIDYYkJ1lJ1WPWAvBcMkdut7kuyoMSCa+OYlKbKAuvYzxAUA8e2HuOzVUyfsJ9pAWXxq
VoWfbh1ZTcgoIKgekp7f1dMlXVyXw8mUslL0Z3GBny/rc6wYmGNRe3oWrblfxEYBPpJ2gPfSSXGR
T0IdAF+axB+XVgGNSjQtZQyOleX9EK0BFtgj7PWHOpSHU+um7aNmJOHWgh6OsjyDrZn2D6F3G7Ph
Qi1HIJ9bKdbMC8Zgq1kf160MGJOD6Syp8csxvJDJ0a+M5EPRl/XD2L4Mhl+fo9FDbFh3gx1pW3yK
fRXQ3NQ3D5g88CzKovzVV097RaoFOx/H78UczM3CdqP+KKBLTWaYuPh4X2+Ip09wJgFsqkaPb853
b/inQeCnSECseZ5MF6LqLpmRBBtzjBZDlloo8T7lABMeDep6T16HjakzhvKdCO31yIGsICkT3Udd
YxVrrMWXYsrti2WO7UG0xAYAjLJzTd7V/BUP0sapBg8FAYO7x/43QCI4VFi0CmCuG2rRj1DOWmgT
TFFgGRWrt8I9GUoLI45uPBR6Ii9txCC36ELgHWShKJwoZX+F0V0/yLkeHGrL418VyTSdQb/kLmoY
QQ3gagbGiX/qKP7HRl0VG6obHfYlf/+vb4+vYkgcaShIVkcGVMGpaCyPzc/eqLujqBAjW1uuQ1vP
bgXmMsqiO+i1kLKmenOZIX6luHdZbEb3lIBWDW5ooIKs2F0lqQ9k6W9s7IySjYeHPlONk4DMkljy
t63QGeNRVlMgc8WTJYkg+yZH1a3HR9EhxXK0bOwKmdtp3A0Cnm+mcBV1JyjvUyF6ui1Z06ao7RSN
y3Uc9cZJHzLuWaJLbGI8nKd+0fDwcb5BB0qHf1PuDXfzZmxziGOh1t9lZZMVUAdpm12JaHeeHUSc
6JqPEHtOL1NJys9dpQV3jeUX4EARH29ATGEJk/pf/DT5Cjis43P+RZ/SrfKh15PuzbcnBp7rRQ99
OQybVvERl6+b4K522l1d6PoCk3PEhqZNDGnmLLWWuymDXLkNiD4xmhn2cG5wHgrwZF6JrtoxyIxR
id9mupPuoAZhsWVU5X3m6jgdd9Stb6UT0Y7K/K92WHbpQbStAgTVMpniRbuaWEqF3uI0UnnFZpAp
oehG675Vdo6YJ3qMYdweHCoIX/tq0iVBLvvaZ6OCjx2GypI+Btd/HtRPyo/TQQk5va/jdJDzLwf1
qHNjlRDWKJOSAS9VST2TqVsWOf4nspqStg9ZRCLC4J0gLrEmnDaNEwPYNr1oN/d5wBMRLCq7legT
ExhQtPatAau7mNaTok9JJ4tRiyJChYUCRFo2Yk9svETDstEsuGMo8q8Bpfdk4Ax/NckpTsrD3eT0
wrFiQITMs+RGEi9qHWDn3PdplrzqEBbJa3j+f008T2J5nQ2N9jj3iHnm11qUUrQPtPH6qT/qWPyP
eRjui+kb1c0JlALX5fZ9227/e1NjMdN1ZXMWsY36Y9C6+B5QYnvIIcAubn6ZrolmXaC3FtxJ/DZN
tS+vmtQvb/6XHZzCTadX1mo20ITKdUAoMT+zmJYfWMvstSw29jeIhABP3BAYxSpDiuiGrCi7klSB
o+xGJUBjKnGURajUKlay9XCeN2OnDefMWhdOFpxFqBgT3SNYoW1YQBaZ4wOsD1UA50wXOAn4mOn4
eVjM0PsbMd3cLfYypfx9uk8nm6cElX/lPxEebpWl0HasvRRoD5+qU6IWBRj0IRYBU3VrLk81kS6t
Pd9JlnM5ax69VavmtiiNBVO01rjSWpxIjFrlEtFv9yqZ7ocZd8rhVmub5EcpgX8TXaKkJzZTV11h
wHSr0CGgcWvOgG5ow5KlXBMv9S6jZPnPesfqlEq/dRcoWfAclRg7azBk9mLUCsdi7YWlvhFNnNmp
/fSKsRLBykghW7LKbClGOwhkQLD4uXrTVG3ZSeAuDMrJtAo/Vh5z46sYuk2Go4ozcs8RrUKvHsSr
ihXQ7CQoX3t+XZB4Cv+7rnUyaI2piYdtcLztYs/ELsqFR7GHFmVwRAykJo8NYDIzPhRfMw/QiX9t
tKlpjE2RAsClU3YkE6lXO//V7kqv/N+7IvR2lJjgX9vzmUSMAjRliexzSxLir5dgiROLtmUNMlaQ
5aKWXO8YVdSsHb33j3MzmPrycYggA6r9tVU6e/sphKJjXC1uMWIKcYzVayFuLFiDTFOLQ8Tgp6lF
3zwg4sgUfUSarW3m/pxkbXV7lXnSjhtbSdAQBUlzCDFCPIi9f2v+X/o+zfyfp/L/9DLiynejxfwC
//M0UdJxP/m3mD++GkfNYZ0Ow1UcdTvdbRpoAP849e9j/zbd55f6e/xvY+LQ2xl+6xVnv50RFzGY
vaLjf72m//68v59dTCMOraIGP4N57nlk7vv8qn6f6f9w/iQG9PD5C/qt/dtpf9sVL+vf26U6cr2y
3IIlaZAe8mkj9jrDSD43/y1ExE14soPY++Oxc8gc9+lsf5zqvzj201TzK53P9sfpPx37X5zt/32q
P34ujSTdI9CN6Pn00f/x1c4D/+dXK+GmEsFU+Mc3/V+86T9+prj7kQH7bz+TeZr5M/m3Y/8/P48/
TvXHs/3r5zG/yvmT/+PUfwyZBz593PNUJppkQeQh6tJge2cvBh4gzgOr56XRVXiPgitXgB3S6U/o
mLaBbh9libMWgaJvHu3aEK7DNDoP3GYAycqIZoC4naZBrPnXhKLpodSzRGoPN4kxx7GiKleF1ssn
yUv7Y5R5EvIT1vBmU+Cu00B9djAYBj4na5d22jiBaR/D2EL5npbYBNDYWfQnwzb1wklVqZLM2xHe
AJgt0hvlFi0CxSHkIKhKZvlhnsCUOu+ClPOneR1tREEtxgfU7R3vpaoUc5F2Y3NXdJr/Qgm4oJ6c
msewL/wX0x6+odaMp9DUSkPEHKAdXkQLHDzKgRCKRCvXRjJQaAaJWb34Ue6cYJGhT7DJy2IymkIM
6/Dbru56pbrsgQ/96m3nXRFL+qNCTC5EMCYAVwg43ECnGZWJlW260tb94tmN9pJg5kxdKH9s5ch7
7WvbPvh+iA98qSFk5LK81vqk3ojRKu/bZRBJykGMqn3w3FNQu5quCf6CoqYylUMzJF4XCej2d4ht
3xBfUh58OURF3Q8mL4S0e7fSfklpItgmJR5YrtZ3FwsF2wsmDIegTfU7R87VYK1JSAsgNXOeI3KE
Yc6V8i56TAJM5Jxb566uMUSd5snbSUeYVPcOSw/nRGLyxQUGgauU3D25CANJWfBkkXnA5O5IssHa
6JieX0xHB7tXo6M3kpCx/Mx8xuhMRayxSzAIpGmapKORiQJUNDUL33a3wM7VFdLyxrNpYJOJQYv7
axRdye3oRSmkIIK1Hh3dBBTuWgSnA1wZJJSMX6PDWGzCtg82IjgdoQ8oKLRsRLCu69oaFQP1NgoM
tVkrTushCSszs6zE6xgJkK0IzrLCWemDrGzFW9BIauGnJHk7MXOsOtWKZXO1E8fqGtjsrDW0nSnh
2mUUPhl/Xi6+TW16zMknvDomri02y8wxjaRHRzKwSJy6fT0/hXpPzXYcw1etq4KdERXxWoz6Mlbz
EurzezGKhN532DbuWc/y7uTU7llu+3Bl2YqLAbhUPjWQNXe21iG8MzUzrVbOaWJfpX4on7SmrJ7a
IVl6YRY9hKX0ogM1u4OmNm71LMqWba33ONF12JK3aXeIHDPFciz5hhZg9FADE98mE3g+VnNYe8HQ
hRsw/uisOIby2kZoI41qUh5Fs9F0bBu4JeqTh447ZE8ZXNLcAuCdV1L2ZMgRiqGIIBziCGYW/xd3
U2S9CfRPOw9xqaNFpOr3GhjffWsiriT6fCjG95bstZvCQ6Nb9IlNlqBHVUcOCaHpWBGnFmTlKY7H
CNkylRhQS+dSta18DJzQnxzOHkatQ9pCgXURWQe1Cfg5u2ZPctnJ2Fqo/d+JjRgK+OvemrWcvA8V
tmQ+wKRgxDzRCAv/EYg2qz+ral7iPqP0genl16zJ3pBZQqhnMHDgqbJ6XXv6sKGyUMCaOcwbNaoq
/Kunztqtfo245KkXUYN+XK9l5dlrvzd+G51wdX/rSyfZmiXKaWPg6iBA1ZWPDI9iq0cMH8draPSr
oDHjXTxU5dbKau+epb+xVKVcv2axfE7hna58cNnbNjYPpV5BswUnsdSiatw1dnaI9dq6N0vDupci
4MzqSN5X9CmZjhQml5xF5Q/hvaJY2xCdwVPCB9x3sbtHQ1JCDo9NqXvFVrK8ZIGKgnSyDLPd9GFT
LUBd1TV623BUbrtZRpU5b9toXaMMcmwmtovYEzE2OeJ1LafRsvXJJymAHtJOvyRpIF9FDymGydDE
t0DDESAGSkfuESFEXVr06ZYSUZ5LMa+YKuK9/i3FFvI8296bNb5iAZiXlegTmzR10qtmPeOrHl1s
yljXVFummIQ/2ZH+FCKHcC7iunzuJhioASHtJFVe+YyWHkxvOEBIBrE4dzMvu3eUMrtn2bEdQsk8
2UgagAVATpE/3cMkAPmQW6O6snJZWvlTNXDM+3QfeWAwdD9oJrnfBVDCcu2Wtrm0Pa+7s+vwEBe9
fd/YTg9bwlfXbhXEb60UfakLqbv3h5KPEuFSqqBlslAkiYpRqg0oUg7veuc2WwOwzAM1YF+XV603
mj9sybxi34P8RjJVDEsNGXtV7/exTQpCr8P0UfSB7Tq1aoEaYs49MI6ydKcFxXiUB0nfUhYJHR8s
R2Jo16bMshXaiMGLVXXVAqe6CuROdWqtTluUttpRCBmso9jIFR6Bc1Ps6ZmV7MhKP6ZFgwy66GuN
qfBnav0q1gxrM+BKtoRQPRwHG69vz1FxhLSU+AueTEsnktIlgrbWLipM5RnvsXDVaQhqeLpk3Lux
tMQkajy05vQJlbjBrQspThZSEz4P/pSlpryrln3/0xjqd81s1NfMc8Db1XGwQ7Yl3ZgAhs3+ghVq
f/F5/trrdd1jqO4rqyyPtKWJev1JS0r3MFQI1o/qESFfxFDs/DGQ9XUrVeAWBvOr3mrx0RjJVLoe
tkNWlqenHpLiumu78VWqsXNQttxJVGmRpppztVaR0ZtXsQ8r1rkWhnLNpN4ER0vLc0tiQt1ZgCjW
t3PfUFr52lMqZSWOEgNKOMq7XkHdcu5DIS9fQXt8y2VWyjnArGc3jn/EQaP8MJxyMWZNRfmzcxZQ
UdKHJkDktHdkvN5VMnFZK0HhixycVNP0LcW8M3dC/dpSDbnasfVjsJX0rW4Ub63qbbfXy5bqQV5z
OXMzCL1t+lBbhv5UNjbYKtBvVmvX55rHCkS3QdMZXQDfPKqzlRhNXdzM/bFQt1JXxye16I1FC3Sz
0pHYNNuDotTVNUZA6GnMYG2agdGDTbLsnd8V3toGEbLq5dq89OhIbuUxzHApdkxc2iAZ1X21U7oq
21pFltz7UAsRc0u9b4lnHoq0bV6juCSXl+jdXk6T4cHuuDyKCDkY7g2vc55lv8b0BVLRLlBy7wlp
4I/YQVbPStrhjOV8uI6rJrxTjMq8r22Lp01E7D6Sqvvh6J310OIJw9MkIuSlbBbvab6xcEhbKDgZ
PmndcPKcTvmiGKmyGkbNOPGrz+6QTko3dhoAnPeRzPMyrK7yrF8mlRV9pFB6JmWF6mqHqHFYfXmX
x3VGMj9sNnmrVA+mr+WITdXW2+Cb17HyIQok5kkxk/DnaFQfML/U19GyvVVH6ecaqvjPW5Ukb1Fs
Q0AjQKfRp/giNRFkdk0BfqaVZ1TL85+tNsnTy0ioDQYqVXnyqMil+cOIjLVlacp75nTFEseo5F42
w3AnG1axzzM1Xjd5Ey1rlx+q2hj6bmIgXYOy0Za1klZYSfWAIwCn8ciHQm1cvvFdBqvAc2o8sMty
37TMBtYQkkBpFPzp7yMkxp5gP1rIHwQIwhV1tlbQgrio2eCi5p/ZRy+F55jwzR1SiPFccAtQpp13
RbsauLrCainE3fpSRMawcQLk4z3XLLeFW3onS82THQbvzp2TReHe9H37UOTBT9NENkbupeOEdUVN
QUX4PS/2oiX6xaabIuawxjffo0hrt3PXHOZ7bbN2op6bbGUZT4maLosx6R7SqYX35Lvmq8OpMxqM
rHy1XGrAwPaiaQ/yHeW8j1HVkzPebvkVDxRv2WRVshXNWGrya6yCbzV1UuxThOgSg1T0wQxKjQso
IS7AGCNIlAZeuyqGrl5ElWYfu6Dtnlv9sW/C6icEvCU3JMAkwZuS2UKFC/kIKnjXMaw/0k4BG+Vo
3xvUs62kRus6NC5JNVyzzncOXnc2IOYv5dB8yGwPc0HqgvayxVx+gr2BV06m3tsut4phmXhjvsHr
tNkbGvCCrLeLF9Vy0L3QQOaKptOn7bqvWDP7qtUvLJ4q7lVIFvc2xLpFqxjDfu7Lxuij6S3rMA5u
dy/6I92/N8wyg53BTXrZ9dYuRmHwJAbx3v2OXG8CtDZFeL6r2pcYYZBDj9LhEofjihV8+Ny1MS7t
7vDsWlm6sv3qq4BGonCmINYkYSMh2mIDQI3O3Pe2ua9hSk+I6BdYS2wb7b3iNKdCbvw7TQKtLblc
e3mq6ReG2nZnK0+lB3cwL/ynk7esQfkXuxvgLlPTaZy1y1Npph8lMwl4mgr7YT8G3gNWFunRd35k
SRjetaGeHnujvCphXp1ST7HwOFXgqivys1w68aXJyqfcRDKks/Pr2OVfWmtQTpmRKSfIr8Y6lKRy
2Xh+eO9G2kNeyMpdN7XEJhxi3p/dHgTcysbODCvuCceVx83BUFQMaY0M3kJs8X1iSWwZ/OPrqLuW
2NZ/KLkdLDyMPy6p23xpAs3cDGnT8xuI9dchrvBTHJw71wjSdVG4B12P+l3EyuEuMwxrW9UYyPUR
uQCL+lGe2NbKa5OdUzv3YZY5P4H4tLIB5dDr4FxArvzW2xora2BAryZMwGVLjWlrch6QIWjiKq7e
fOip+SqVSHQhtb9I8wypXA+/EFVpxnfLlS8VF8gH23GRljK4wy5Q9wXiORTess1GuLsZScVJaWIt
2WYFRGPAiU6TyzsvcymLBoXzZdRwxFU3aRa0P6W2W6esP72FlL3r8QWetnEnNl0fmHf4VHMhCov7
vkPCfKw7f6nCLvkWJdoqcgf1zTPzk4nOPGsvhO7h/LvbMbbNV2AwELDb8t3MLVbqCpa5RTNoD0NR
fkAcdXc8yyk7P6sWsdsG33G46BZtkHubQA34PJuifez78msclIBIQVo+uqMqoT+F9S/Xmj2cGHeH
11R2xog1X4OLQUKsCq+aXKAPoPrDq5YAUXS0ynlrivJ7De7nIwnb+2C04DEViXqWA+xrnCKQzq1Z
J0ixxd+zqDbetCAoWWy7ziHCR+Bq+f6TjSYxDn3KS+mbygV434toFV1R8fAR14tczaaKYnmZsUSB
jBhqUKXhZkh4apYH3KkSX37K9d5eyIFT3zWYd6zq1DVwqcncTVpB4cgwsluh+NVvpjLtPptKnM73
Huvke1QvXUOzzplnOouIXNbGSS0eWrhUV5e505iart+YK8qi+cJE0g/7MVT0IE7hPt0g3dsCX5OL
7ivIUfMdzMVtZ+r5eyizRuOfMXLUm+8WwejR9Es8G9Jzr/b+gv9bBnbEtK5JoX/rGrd4k+XQX3tq
1e+FlRUkfbNEyWyht76+4i2Q4dFAR2F03bp7H2uCS9lDEEK8z//wWRVmQ+E8m45ZQHvXk20R2M5r
4sC4r8rggwSavsRXqz2VMDfKciUUh4UMsdgTKsSS1pnHNHv51D2H8vC0RCMNifs2WDj+5OeheqRo
2qFa95NpuZ1YAT/NON4PkZxc1aRIr1Fg4LYbFe8ighXuRH33bdCK0BPTjad58DMwDrq6haqQvByL
rZ86w6NblFjXT7JlPa6CajJkHzxoQhIle96N2evgkOByrIC8m+Xlr5GahCvXy/W9GNXl5kWqapaf
QRy+xN296HXVojhHNhrDbpOB+0Byo947Nag1WLTpqk00yCmThiY0DP0bqE4eBPlKB4kbl+RK8ZYX
mj2ITanp26ENlbNopWpQbbCQ3sU+dmCOYfJTxHzvq+rtJMmv30dDBX6mKcre8F3nKY/aC2Ln9Tvo
tX4JuaU72YNnHcchCVaeXUdvVuZtBLBZVeBYKQCFcPHTLP5dyNP+M2I0+Il2QWYcIB8+q1Kg3sGd
1FaZVvkfsfQKIaD7qumBtIaAau6Rd0zXZdAYixL6JIu11Fi22Fg/Zsgg3g/IwupSbTw2Vs0jvVa9
a5kBIFAti3UipZCceZeLQYPok8dyzrOAjV6XIPlWUbUpKv+goJBwHh2neslN/w5ISn/PUr1+SfRL
6qXFs0WS85F/GKQKek01ci+jOzzmKZ+CZ8btSvX6AtN5OckXtSJl29YujDu8mVP4n1hAwUZ5EBvF
QaqiCpHJ4tmwjZY2VM2VV/TxxhwxxxQxRWeDa5TR+ZoO6waluU6T+C327XhYYsHwNx/LkAFEjnbj
8RHB0RIbUHXhwY2ct5slR2NepCzMoCP7fOSSEbwGkYtVBoKtr6IvVfG0/rQnRtPM/D1OyuD5ZHa6
UAfpSyBcG7VSv5OcLrwAxzTIXUbh2odJsdEm0YKxC/3TFAtCI1zmahdtDMH2mJ9ZBDnEinkACyrd
XooBSVZJFfAoJ/Ur0Hntg9izyOze9py/9/5tFMXkkyX+Iq0n8+hoLUy0Cb8nKUk72Y3MR3S7k+2Q
s4DLTR3H2xFRDGsMso8pFsa5zrpwcuiQoMBojQ7GXNNAXDfmeEF+uOO6iqpRZyBjpU8D5T8HxBFq
IF/CNnzxrRpQURBqzwHaYVvRrBJVfWa9o26LjGo6fMHViHv1QQJDe5VqP19mufI/jJ1Xc6RKtKV/
ERF481pQVlKp5LrP6ReiLd57fv18JH0ajW7fiXkhMpOEoiDt3nutFf9Ifxqlpn83QE+gJs+2o50j
9RIRmXewLU3+5CfzsxRA16T5w1s+M1w0rd7D69I1ez+z36JKtkoQkiGS5pKsJQ95HodXLS2bR75N
d5bq4Esv++RE0XII2CqcIzv6IoqysCpPoY66AO2SjhmU35EriB4SJdLv1LzosFXeBrMbHyIBtQWS
Nj6geUOe6JELRL5mRmc7hghnQeSGLb0GUesqLRvEA4PHfJmIluwXwEikQgKtl071YilRf1QDFIIy
wPu3eAmqsyfgRYM05ZAWMHgDE1TfSrW3vCHXlaNQQpugLPZkC11uoXUmzo5LZXmpXC+Vm4YQeTUZ
o0en8JtbE6in0WogOlkYT7PRRws2TZ+iGjpTWuyiWVVZF3GSqGfCcRs8B+JsOzj5ZW5KWLaWS50e
Lw4MtW7j99pb1kvpoU2bFMUOvjrEi9lhDupyXxjpDpVMxiunM+7AWqKQuWTFGCZLwQEu7uEmirKg
b7wktGmk1sI9UwANkpW4eZJ73WOyU68bk95SFASpdi0tZ7glQeLKJshSTDX568ha7SnWkL4VUcda
6n+SWlt+0Je4Y50G6JWNFh5FdjSj5CIulUaY53LQtbsQBBHW4jm5lzUdduEtn2nt7BGPA/3Bcno7
EWlZCWAEGm3ZQqujiePpzsCA9mYoDMJwImO70DIEUHF4llYZ/piDX4pVSD9TwINaLiER17bExGpB
/aBNUXCXWkRiGU1YvmRFgpN0NoMfzfCrbUp47/67Rs/mbI+md/0g14V2jpKn3nfqJ7Z1pYsuTHNc
R3qRVxwi4trltKNbI8uSefS0Zso8WTejg4hAFQecdtArNfLvMhFbKuoNRF0d5uVziHp+wdZS1RqD
Dobv1JUkYkFzvy1eA534U5GK/qS2s9KAV0KPZUyrYOnaobMfS6NwWD0F/bdUtzAmNOqnuAU/NXdR
wRLarN+62sfkToXRQkgPjsDgaUyGAssQuniTEWlMewdRQffVCWa4XLro1uu0yGqDAsfBoZ3RMszW
jCjGNxGftELHybTU2qq2um7v4qhMj+IEPPmo9qXoYpaahXiI9CzWq+JF8zntO60Hlrq8V1EuiqLG
el5fvcga1BAn9UUS3PFb684H1ZBo1r1YC0WOHl58R3FckVWtptg3EBmcxCJIG9GQ1icwoOKs3f3K
9EB5Uypnvk2d8ZKlUn/OnQjkdzrAOgaqoMDajmaw/yeVtTKOl1q7E+XisFUT2SxOIEBq8srdTkAJ
mR61aE53ggg36Pz+AQfnbhVEFWWCE5e5MsL/DdWxKNtO2CHGNpOIeXcrw2grn4c4/lrA66k4O7m1
H/UW64oIRRcR6iJgPQKod0Ev8iqKxElRLlID0Aroe4CBvKN//nOFqJKpRajtttrVUlvcS+vzQ73A
1wTv4uin1UWDLnqjdBTlidDngnuN+G/QbMR9EiiLcfcH/ALzcUSj9djpwfhZ7+bjapYk5NwNosR4
yLtav1paR1R7qaBjZAX3M1Fkn+Rwjk/ODDBQ750DCyT5LuoK+5RPg3wn9cH/SLGFtk9/qxcYwX0r
5uoJqqnxicU3nD3FvVTAhyQWJNbil/CNyT+LBYkZlfop8JXGFWcHyYJ9zhkfEd+y4TJjrmA5CSh+
yYqpAwhhxx6TrJhYxjzu3aZBZkFLw2iBoBD+LyG7DJdbfC9+wohk6ZA6jC3irOZU6S2Ss6NeBvqj
gTNsZUCd9IewbZT73wSoZCViHO7FSTWFAnyCY+2IpaB57pwWcFXqhLCpkYXBqX0ukicce/WTKEna
dpnPYbcX56Qsg6jWMaGaS1EFTvV/G3z4xb5Xl02InQVnAfrPzVk6KFHegUjFQWIlPkzira59LqIQ
FrSof61kDYC50X9u/Ur7bA0LwWCqxfugo1Zdtx0WxUGrvq1TOqZ1GYqDqPOf1uJc0x6zSp2+VGxT
PT9zqru5Q/46rOKbXBh31W8e13ThLzBmJ78qficdK2syDzFO4C82OpADGtPmWGqHbLpf1Q3jHnWY
DmKzuM6MeweEqlfEsfNW6LAedTwACuGvglgJpSh8IXq85pZzIqcarfb2p6YgWdpy/51TFUNHIgYS
IaHApE3m6I4ZQpqVbiJA2RXWtashtVqYxsVhYLX6uwYITiQq4f/pGn2tIS7a7iEusCToe/7cY0p0
7TaqeA8V4AIAhpKLFCvKax01896XxvyAAUSBLWKqzoSGNK44a5Zjcu17/y1MqCujj/iqWHtxSlRv
6/JR7q30ca2twE2jwdV8kX03CBdeIvQWd601pidL2BcqA2is0snNwVgAeNpyqBY26yG0xzsWVK7I
VQuF9ZpaTopq2PHGO0D0v2ss5UkVdbsoRwp3ikrbrcIKNnoZqb3eImBgsuuv0MrND0aQy6dpcF67
KZUfRJEFWmH0jDB2oNqLDcabCehK1S8Gg/IJdZgJqGIpy9mD6ADzVEj3rLCeRPsXRTC+wV2q4vfZ
Os1fLsItsvYhUctB8nLvy2O7V3NMs+7/64LQn5vn7Ve2X/5zkZUU/ampGID6LC8vOkjQS2P25UVk
NVlFcjqPGhd3go5Y88gCsZnyvUnL8wzU0/ZlCJMIhlq3AF6Z7Qd64M5qtP6kjqNqYYyM5qvk/Fxz
mj5l9/bQn2WMcIdAzXj8ZUYXs7eY/I1IyXZVVvOy/5wYh6G79gwYooaeQqAUmU586PBt3cZxDA40
NsWdZbwa9ZSFN3Fi0owbKq3RnTI50bXI8Lv3U3Szm1g6OzKEiJHG8nhcyhq8+YqTOW4PA49bqU1h
X+BWwPeWFe0hkOGT9WLNlx+yBUISFfGdxSICKgct3xkBe3UvlSvtvpGh/QWt5veI8Q3/FgxN9zrg
Y88MUvzHJQQ++BAsLLhJdRUHCQHKNdW26tEKwBiqkz26ILHr65QbWFRCH4hMVEIUabGd8wBv1dc2
QDMHMBIk1r00e+FYVy9qUyHz7Mvlm6RqsRvoev25MNgJstBtH5I0Ct2wRZghJuyN0I+OhqxPSL7b
0HtiOMKZ5H+ZEAzyBl0pP0klagpV8903/Pmmtbp8tCHKOBDSZu/sWe8eEsd6SUwAxM1YlsccE5GX
N4kbBsUEZpJDkinjQY4QPRdlCE+Nz5k/vqZFLOOTQma1AogbSTGxhnJbN4+s7csgtvI98g/dPrKl
xKskjd2mH8XrIaydw2j1/v3ko31uOOhzybCoX8QhJYAYvs6seAjA/Xlyl40w8RjOpwpTyE5J6uxB
DXL/U6xkR4hWA5CNDMG+E3qiVqBjWelBO+60AvHHQBmLc19MxXpWB7CDClM8snzgHnWi2DtrGKtd
pqaqaylZfgkgq7/AN/U7tZWJE3GxgLPFaUsllI4YJqqLg6i5XbiVbVVECmr9nJBEa9p3av9l0kYT
U1vEXYrK/L+TeKF4FDsiunZeoqdFXlQVKVEmTS1A3zcgx+1RdaLy4lRjfzbb8lXzHfWwPX6UhKNb
T/BStQVBiKN0p6uLxBfhC5dhCfTXllBwczZ+FIpZErwRGjvHCCSXwaJdRoz2UjU2Rr4tHzcmlBR5
np0HQh0w86IgWMv4sAU8QNx0mNW4+UdZbo0nDq9xSwzKpVSma4NHn/DSal/rYQfpWhefrJh1XVwQ
++Eacw5mwAxKkL9IC+TrFxGvTrxicVgr+a3KJ1nToljU36qyLzRPo4RqWNLn2alZ4pQnxciyk3iB
BUNrC6ySDzB0OH0RNV1eOxwROapWuVbdJu1hiDp8BEv59vrFxxRl6yfaTm9ntjKR2g7iu2zZD/W6
SOabt6Hpn3RoGdCwwJ3PB96qSaJViHxHVNG0PnRK5Ofk4tmpYKVJe2JYeeLtsD27KAu6zv59ociL
N7PVFqkPl3zIvvvj23VKX/PwyBGyc03G11jX7HkvWkBrqens9uD6PWg1sEK1xpjuxefC2J1ftg+9
ZUXZ9kW3rCSVBKRtH1yc+XidYzteXgKZigK1IK5GLmVcrG0B/QeHGh8d7TmTmtkVBYxE7e+knhHa
jDLL69RjFhyLi8HYfalx39M4l6Q4oDxbvc9nEZTQXQsdqfg+2+t6183X5Pp289rc946/t9Tvk81i
vw+YtZdDvLwPbfmdv2X/ViauECfEZVtWlGER+30recA5LEvDrz5x7teeKvqkOHTLQCBSlgDtiLzo
yH+r87cyqCT4LNuZj78gzojbrr8wZcQG1lXsEmmHFWj529s3FZ1YfNgPZVtWpD5c9rey//VW2+0/
XBY6VoXJJuh30TJGRjKak7+TS75fWpAYM9+dKdlUp3BbcGrKMpLiUpFfbyLu9OfyiXAL1Nz+FIqU
2lfzsenSk7h5BWOoN2t7CbrLtT+LbiqGrm1S+FC29eSt3t/KCmVBboimKCputxFlW3a7jWjSW1ak
1h6/FX74qe02f/ulXlFhDAzeUq2FjXmZTdfR72NSXPuucJ2JP5aKCu9qieRWKYyqfl4H8kGMse9+
S9T6eFdWXvm5979vg4axBIVt2WQZWMToIspEVqT+f+uJa8VliZ56c6w2p3VY3R59HdbF8/2PpPge
kRjJRTIg1IkAnq/bixBTjWjbnYLyj9YDfpeDgMYshrAUh1p7JwYJkc8IW1wCKP8McRVKI137tg2t
4l5/HW6XiXrraKLKh3pbHxMn4sCR8G9P8jrJf+jHH671MwkrlnxZH97Mv0+lXJyXxfvsQh4Co92A
40Kd04OOoYU0Kvb/LdbeLQ9CscAQD7IdxFNbQYyquLY3cW4cxMvYRn6R/VCmirdI9JpYnDVhKO9F
n81F0iY8+qRj/TpKo/5lIrB9dsVqCxUhCbjf0utFdd/pXocQVtWosd+tQdenF9+x6RXp91IzFQvQ
9ZuKBahIro15+9INsryS35kn0Wgg60s9ac4nyEP/vBHxj9dPKQrf5f98RuL5tHoez1tjWtvYnzWv
uL342a21ipQoE2f/lhVlf7tVqjY6tCmevuztxcOJqm1S/BMQDcueofLW4Var2OFBLOAQxcsWLumn
HfQpP7tldSdGIpFCNeJ9tgizbG9myq9AU6tL0mGFJDKvuvgwap78CEvDQ1/ZsO+E+GAUaYYzoa9O
76Y0VsXMbtssKabGsYiT2R2KApArfoQd0QfftxcjUuLQGET/a3l7aNTHLga9v83REoHMByIVr6Ki
NBqKh24v+yDg1Nx6mZVTogpPDVAnGLmINUYoIYrM56pxgJKP1VGMOXOdspQpQJDve16ZaL2iZztG
x2Q0myb7/C74V4K1DgnOMtt1TWN4oorSwO0PDSIT8HrQa36/HRVPvElxYC0Ed4Z1Fk8pvsw6VE0I
5MKaZ7+IsiqOnB0mlptpTD9CUDVnrvvwYdJByvCJ/xBdPC3CvRL3LQ/iuPKoXkQ3qZ3ulHSYiOZ5
vGOhlGGVU1HfLL4xYyR7zI2wyS+fe3s+ibjnPSQXX9FDeiO4Q9o3SEbMbosMxTmWMdehCZbuoLL9
d3QcbW80U3VhoafvaQD/iId/t6tbF9bvSteuJpbbW/seGrtaQiWwLPxZs21vUbESPCNtexLda31l
y95StG1xkw9j0Nq/ReGHS0oJt21YQo/IXnxC7AnJG7Ew9fNDocMOjToWvkPEpRjkQX/tssHuDtNY
Pum9jh2IKFFg+ydjyJ5wnO0UuGyywL8348TN5vbJzG5F5Fh78asJlJ6Lx3EHXfohKNl304JoLEvn
glZqZxglwn3qSSoatiepftbDWls3qesudl1ZiI4o+vm2OPhQpondgqizJj+cF9n/fYGxXiOaAe7b
g5wU/rGJhgMoMmvdLv2vqw9Tq+HdzpvjOtBqvMb0n7oNjePWVnNTd4kZGk6iCI8684kYU9akKBV5
kRIHM5CoFKBgwfpxOOjqDPkGej56Y+y3gWNdBovW+2fJrRZmfU7qsUCfFuvHHzuEaCZjbAa7Dmlv
UDPpuw64jaKiU67rGWeW4xNjCuZFw3WycDyJFkkAzATUQHUhmvCPipIeRPcTXxxP207tI/skml47
92sF8dspRjcvL+p5XSqKJ/vwu38rCztncc1G923PzOyWoykfiOJ6XIezeugPcFfexGOLu5lNUByz
9rc5RdzRGhsZE1L4RQ1zZd5b0ow3Pz3O8CSL8+9mePHc60S59h4xq63dSfxDQ2miy/xi1rrX1lJx
2iwfWa+pXjcr+e7dglhWUcAsdT1fm/W7JvguKR5eT/LCC1qtM3cNLHCnIrOYJIg5OKQxrVDM8WL/
26jY1CS82UEZHcBdtue4f6nmyDymjX7Qcou1qWhNVpOGAG9aqNPbb369aJBUlQrb/LKzFj1C/DAy
lTOOH4LxtuYnGtbHJtoM3XNW+B7ytKe5Dhfk3X9Wq3dvcH2jy+QvUuItygR675qxRT/3z7Cld8Xk
FVXEsPdnpUA00qXXs8+M9NiCYFhblkRGbkankYAC9CMZhcUedE2Khd6ohybuhuUe75KzX2IkqPwI
Ib/opMNo6YnaogWHQcWrFfkWEvkF9bYuccTvvRt0tl5fs9zzsjFQ15ckXk0TRq1X5ir01mJXb2BI
mKrk3IOWm109VseDigNbdFcta18MPSYQZp37B0wIaFN8ebfkmghf2ycd7F/YnCfTdXAEY+pVG16G
iSLY8g9/v6ruazvXMOSKNaholuI181SXEO79RVHA6Y7b+3cUHEnxMt9tZetatl3+F+SI6moDyZXq
hwGf9z7FznbOs0fRJERrkJxpplsP7jADEjqh30I0ECOS+GVztKJ9aMH0+K7XiOR6KIxdqlbWKVta
DBY5Z1+hfnMuoS9eFrBSLR81BTDQOGF2R3ZeX/f+hpWBpgxlVmXLICc+h0ipNayMENb/GUnXhxLn
1kajJPK8F0lRKA7iq4mUhi/b9X/abWY9lV3h4QH/F5Ukdd3U2ZGeE64mlQNBobqP+tbwn83O6lrp
2Fhlp7oDVJTizawrOzEe6RWB6yeRXA2V4uOvydFugouhf2v9dDhvez0UD1iI6Wa1+7AJnFofUtY5
hUVTmV/Af2b7IJ12qZkRdodJKZR/6eHriMPzNB2N5TtC7UMQgWgnYthaP7FFHO4uuev0xfwg1oCL
HTVdDvlymCHB20dB+kkUiYNe3fWoAZxF9Ty8OQ6PnC6r4HHpkWZbIzaRvcnz1z68H+tHFQioF+eH
vtQf+1YjskXCrWpZxEY0yugqJjAXFgtBWp104sGh3Qx3ek3jMXH07dlsdTupVtDOJJrwUbPN5LGb
Ne0Mz+otWJS4ojifj74U/SCYzfRyqZc8p4INOCAwCWO+1eBqD4pXuFMNt9Xr39myxJkFF5HmRoHh
gctPL3FnhydN06Sj6UcZ8FocFcVsa09dWZfMlxEO1CWL0s7nSDXqgzpHO0RC/ds8vc4aWnk5cX+3
LCXcSXYyCzUe3G+9NHFDAvOcQwRk8SWZfjXETd/KvjRvRktbkdK6A7odwdRsR86nBgirR9StzAgn
7VY90CrwaVITOFQpAIrZTvfoVN/lbB4aGXIVFRaASJJ14hSMqx3PDg/qRc4Y7udOO0lBHX8p9c+z
FspHZH9NLxmkZyUJ4IiTwM1ojZfnpfbZDP/tQQ41y3oYBSWkAhanJrK2OP5/NUN2hP4SrHdf/9KQ
lZPcWGFpS6SlR8Dn7EFpFrhVGlfePB2URJ0vsh1/iroRUFOGJBJ87vKujovhYOp6fN8rKFcvmj65
ZNJXC/OaB8GunBgcO9OGzN+I26OCNKKXxqWGcHGQn/NZeeV5tMtIWMHF8XE90v8KvweBmYkjoXAS
uCDDQWCt5vcEGFEchpTA5GpWe9dc7iBuY4nadvtjzkEqINmevjnF17EEmDM5g/UWNdUnQ23Bj7Zx
9tgOIxGS4WxfzWHKXT0ymv02wa/bKEjwE28G/eB2kKtaXZlf4XJzh4CXgPLvnbp8Um0hrAisMPXE
vN3pvuNmpja5ZueM1zRUfNeHLtKzl6ysyTfQCSUhPupZytCCR/UQd1ekTntEflS3SYBlAV3oiCYu
lYOawyE5I9tQHXMn3aV2p6CXmXSnrOyhoI/GxAu6xPSsuQZmKkc7FHyD63bowF5dnDwjSI2vW+n4
zNifLpizh8k3FGR44HLrpfoJIQhwfPWoIVPmwt4duapjhLvWNp+cLo/v8K74O8JyiaSWevAIVpNg
237yWyUG3THG0CFe24Fo2/Uw6SZqscUtTlUDpa3oU9unCGe3pbGr7OycWAkiAIGFLioKJYTVS+HV
LoP2adbr9qmJ633fQ0onclo+KvfZoJ2zsk7uk+WQWtDi19NtLoDz6M5ILG7wk9iQ/Gmek1NdWONl
TJT9TwNOUQLK7HOs9todhPjVCbL93ThWhQskOESA2WAOwnNzmGwalA05hqf75biTqtm4GnV/NK2s
OddDQVAZE9+dSG2H0o9ACmnJ3uzQTh3GcWdDVnnzybW+rHu1ZRTw8dqvBWJBRDKkV8coare2Ydc1
5sQ5KZXceFAQAm00suASar0blLb0PSmci43y6ARlRyu3/ncI7hNCEGowM8XU6sc4jo9aUYDSNTr7
nziJXpQCDU1pDnpU6xqcehZcAwMSFhAsl/KurUKoxBcSfCkvjRMafLiqYPJz2yIPcNZNEBBGJWqV
phRc0i5w83z+UreKv0tTwAXhAHVppb/oRl2+gocFlO4AQi35jFlnBnvL97Vd2XVfer9AzShNvkh1
vJfNsYKCI8IskHQRf9u5L+Puqx4VEYwZPsoyPm3JNPG5R7l5HiuIhWmixTnJ1AaZIuc5zNrHqZva
UwfIzx2QOLgH5fZc9TihJcnZxfj5r6YiS7usIyoWVO9CC8A4jdVEdg2EYNtEstzEpDjScHzWIHLb
n62SuQobPtBphIvFvn1sl3VAA5UwroUFIkEQxMmugMA5xLvAioeYp94iCZnImlcG4c6JofxUOgvQ
0NIYiQPtdiqkvS6h985uroLnSu2mo5O19c4siGVR0cJNcsvAKc7rU/LsjZj6DGp5lO8Mr82SFlWo
8QlT66hb5kOj+zAVNgB64NSOdqpqjK6hE3zWZA+WFpefQqn9rgBnu/PJ628sf3lWNPgq/m7lM5jV
rQT3bCMNRImDlQrUwN8n+Q63wC6XdGMvtKBn7T+N6B6kYqeOMCjUjdsnOrvApPS6ocdgmhUM2Ulh
uZ0E7FsCENCnlbrTZcW4KYH52XF04yI1lXFDbfxXL8fNwTJ1dA0TV6si/VRnWBPi6McAIzPyGNln
sxrqkzHdMt1WDjoKJC7uL7opEc87EEfapVRn1W3lW1qWrctwaN+nnfIt6ifYILqY4DW/SfdFXcRv
5uyz38D9jx1DwSGmaOW9YqJfnSr2mTBWbBbaFFws0Fj3siJVSMjDdKz0wJVmYC0ZZiFVeZ4WOpuu
q69jUSnP+RjUF0JzfyUQRBSGOwK/OnamdFWyr1Vtym8Q607nMCsqz1Sk4ZgoGB+NtjcfrOWQ691T
3VV3hR+q56YOQXUk6kRMn/ytLAMLGI+i7bscZzuknTu5TnCUEyR3ZzTQQBhSTOhmHbkVmvduqkHU
qhW549KXQeQa5tfQML8VfpAeEidX9o5iDwctbk+zWRau0eshWLxhJNijrTw7G51zVpfHpmZVVgPi
Yyd2kqB1v2ex6ruxOt1Sc2xRxE469MIVZy/HMKQAs27vLXriqZLMt7avqiczlDALjaqXArPZSwPq
XnOrfk4Qb2Vmm4id1Il00+qk2dMO6svQmskpyLW9imVUCgx176TqSzH2852KKNQuNUb5KQ3ws/qF
ep/XCDwYszTQwhC9S8shvFjqD+iIpWtrpD77RhnujUQemQX6z8BmwfRG9oXQcjQQ/hxiu5xrlp4U
Tg6cSdwHUPn8mkef/GHqd1oTy4fMD7R7Y0KVtZmGzLWTBzlsnNvcP5U6MbkNMAeCa7HaIDrh9RVf
aB617sCSIs2nFkJ7DY00tIUPQK/w2RmoTvWh/WKzdi0kDKJRA72Mqr2lPYLtXT/Y50X20iOeQKIR
p+dCk69SbdVeWknlzkAph68TnCLZHWu63YwAmqeU2p0hh8aesB4XfD+yn7UVHQu8Xl1TjEATlF+D
M+iHtOukC+JQk6dENlSizTLMxmq2y5wvBEi4jZ7jKUHv3st69IPlihFxLOozWiGgm9DoYnV0SlAS
c1OjeFGaePIyLLOWU32LFR0aIUAqO6fsHyT0wmrNBytsVp9TXcYJnaf3ddnYD0je2ShbJe0hbODG
QbeLcEp5KIl72lcBYW5TkD3YYw3AutaH8jIN2ptRhz1Poo9A/c3yOhNjfA4nixB6I2teFMWsXxLW
vXKmxo+iqGe9Bj038sfiZF8mw7NvQPIT9jA1OLHkBo09YqLiSiOb5gdJqZ/1satfiH3S9s4UsKJy
AGkESp4cilJC0wQZimrs/DMjGj9MpPwSjy/ddcMoX5vYJ6jfrqCn4vN5orIo0xTPHDWHYFBQaBAl
P2mtVJ9to8Tr26a8cqNpIeCo4tBrg/rbaObwa49OdjWr3pJ3oxwghVHEz+/KRNJK0/mihcVF5MRl
dHI0mszpHlktXBf90B8BOsjPptyOz5Yn0uJgBA08ugOmu62sUsx/usCP7x1iuJ6rSB6hHx3etgpD
3wZeWkPAtZWZ3eEHUukEj/fEwNuy7F9UJ/kJEUPwTCBU8Nyhin1IwGN7W5lWV4DXGgL3cjWNiASr
7ePg281VXDEX2nxlrXUUOXFomwGr8qTqtFc7eDZt21OtPLr1NXQcqqklZxWMy3Php9pDZ06PIicO
jQG3bQXq4CSych5P13HmIZf6qloFL20HaAEFZusoykATdI9AGI6s4pcaVJsqlJTA4BZrjUrJ6luj
o2C23oMaBGB3nj6g9S3K0lyqvDyT/H3V/SqlznoGEGo9O10/7u0sahB7R2+GiPwRfR0pfBJVogxm
3pwJ25VblRhz4m/vm5xlrkmk27PaDDhz0D/bicrrYRgWEvHcP5UBmOui014GFb1lFgG9ay3Z0cqi
lzI+yoOpvSSsZ17kuQ5cpDC6s6gwsIk6x7OEePdSX1SBPSXxHTa8waifM1ONnqXSyS/KBP1BmtTR
c7wcyiW0tNazAksVWXGwQ3aoFWGVFyxiZYKsDFQaAO57WS9cAgr11xLxFjfTVFaMda69spgb9oaC
Aqg4ywtyTgu03i2cWXsNErN4KMbyu6iLxNH47Ffhei4Zfsi8lmkOKyS9zeQ+b+NfCYwNAKTr8FL7
VvOIi0t9GeMw24cAWVOET9x4KruXxhiSR8liw7/kxMEpFtVMvxzWMj/QNQCs7D18FT0yezm0anEA
+x3f1qsQR9ozQE97cVJGlvdWofO+3bJzcnNHPKlyFmWoek2XcGH3FxeIMr8H4B+C4Fpr2LgHcmQq
9yI76lH5NPqg3ZanzJHOfMyk6KR2Tuya0OedO0WXX8qWkHhZY2NW24nygslLeRkd2lavtU+iyIxM
hNZnMzuKC/zR7O97bfzGokh5EUVp7DzoJR1D5GzVMglgkvq9yEYmL0uu+n1VxKdKrZUHR2+GZ30Y
Yfoo1X+ZHIdncZjtGGUYo1WWCfN3WenY7lwo0W2tMRU2fgXi7DV8AcfYgoAu7JCoVhQ//Kn1D4Ix
pZjkbwCztU+8ANuT9Dy56pUBxV+oKEdg2O2T1KIyV7Sq82WqwrM+z+UvlKsvYy5FD4MTf/cXLmaH
Zfa9tRzMyvJ3FajiR03Db1JVRfPSlfG/Uynx2gJtppXnUHFUpic5UejlQJOvyU6YCMIaFo9RyaqD
LOn1Tjcy6WTXbj6q16pXIJOrI+dkvXRdtnekL8Qp6o/ILdY4aAGaj6ZSfGp050zfDA6WL1U7C2KH
PleeLRuCivZ7kyLpNMDSBTm0hfkjtJ/yHvIX3dFKqKED5yR/zhsChwPZmxBNfuGvH2rFjG4F4+Oc
qM8EeE4e4FuHraMzPhhzpeyTyYApZI5dO9SSL30ymIehjjE3FDnuV8Pao6qsIOKIzbUdQ/1OAyuq
1dHPoVPlS1Ba3+0muZsLJ9qr8wyCRq3Sz4F5lG2VtR1iWQVWYNeJK/mTnFrSIYwjC59vljy2kfQD
xCNsMlUE059FjGX4nb6hfir88aZ31ZuuZNNr0aQSWorVt3LM5HOyiECwn0RlExXJs2K1UJZBjcZi
tFN3cZLEtxzIGDHbsv/VGS6+aUL10KfZelAQDq6kEV6xqJx3YjmdanWOPAbuwmicXwcdXkML8ddk
zOMrmjsxK0Qz3yut0hxOkIxGPyzIPVy5jMzHHJKMxQFssmwrf2hTOH5qJus5MYzgh5LFn3LDRl4q
g/8LaAmeB70K75Rq9C9WX6enWh/LK1TtBR4UaDhZhwYvSmbkbkQA8L+OJb1ZfTn/UiCesRblo9xP
cTvDTYC6+7Qb4jJ9s6tJ9+YobE4wCSg7g60BgqxVU1+gHmRpFsiIkiQlmoKh39+6vmtfW99sX6cF
ImZm/bPIpWrOljSU5zuRHVWl3Jdq2R1EdkA87JyCENh1bd69JuYyoYEf3e5W5dIhUS3jJuorkWUi
UWuUcPXxU4aeZIdwiMe9yDrgR+/Q12DvuJwNa6Z+w5jgLiInDuiMXW19wIS2FFG/BSMAQb3Imu0A
JI+Ydk9kkcKZ7wMs+L/vZmX6MoOJc+L5jNL6PJu5+iCe3R/M2Otxvq81pqxmF+5MWCmWnyqYL66p
kb+JXNtPgRf+H87OqzluZE3Tf6WjrxdngAQyAWzMmQugPKvojaQbBEVR8N7j1+9T1JkdiVJIuyei
g9FlxGQCiczPvMZKMy+cg+hqwFntCtBC6uVJV1B14L23H8kQGCtjDoF8NEpbzbDp8TXUwyvMgdHc
R0H1StO14mDX1vW7999eRjBR5bDMx6GjSOC9vRcOHZEKwPbN278f6f2AsXeTdT/U7uU81fq2mag7
tqbNgn578+0H3nLeoPNg/89bFAjdyxJAvd9Nif3tF7x9+vaBCTF+n2XDB1zpL/WmGkisRGnSQY/U
ZRfN97OjL/vv3pvhKG3IaBEcOH+lEI26NNqIf2IDbrCJu4/fXpKd4FSUj9HufPzQBGqlD6yjJvs6
/xuzLYdL6vlvL95+IP7Dh0iSYDA3dzRc3l6/fSTmOb+IYSSJXKhL6/zj268CXJx7ozDs7dubPfp8
8NPbYZPU2XKJ0q04wFbD4pRXb2+JRuzCQS7XUzTvoVjW6OyM1gOUfeKgXv/2Cju/LVFfcNNFrvWQ
ymRTL6q8fftmY+TrJZuWb6/iuV618eJ+e1WBxMWtqrx7+yZO4F6zNPNdHFTyoRckjlbvfvssa76I
gOR0caVzgRxQ9VDlxsaOJuMmG53yQYOL3adJe/X2GRKkaJThnX1qsirfWCntBstpbku8fgfpxQKc
oqkcsJ1a2tIGoEGdhfYqHqq7ZMHVro0W8xZMOxlDop9Ln3OzQ6qi8NH7Z/2z9DKSu50YqKvMgxF6
poPRkVmV9d7tZ45AU1fXMJCMo5zak3nmT6ezEx7GCe3Ot5dGWQpkZRTBmgTmkWAuOCFU46Os6Kwi
oKPbFBmzrTZ/apImfgmJ/3x0ytprF2VBDz5/igihXW15gB6dFk3BUkuKdWUsvV/kZ3JLUVxU8MVR
W0IbJLmrjV6+sD72JFXyYbCoKYTwY6Ms1Z4A+MPzw6t0mfoipqY8e8mlIxwr9AYcIhtH6K+ppp3c
wGxecjf5UL/JkM34ZrU5dn0UVs0dxlgvmJfcylDEqA7XKRgBI70KzcA8uRUL+/xWcv7x9n+Onphb
iCCJF8D0QlUpuIPB5WlT625xs17up7K7Hty6fE7oJcKIyQ3PRFzJtzOtQ03P6I5CNPZqMW1Ei+16
BjWoxVTnmydbuVd5sFV52oCI4UeMqRTcpFVZaBqmW2bhR0N+l82QXcoK+/HM6je94VTrnL3PD4dx
3OlFaPuVSgTCIWWzaSZMa8ciiB6KITV2SkDfV/OQYpZRb7O8j9fK3FfV2NwjLMUZ0yNaicTqzdur
zg0ee23qLpWtsoc5RhYKNhKE7fPLVIt63zKmeT/NVCC7kN1zzPSnIB3MbbHk/YNAzGPdmkqCjRzV
XYqkLsWOc8bcgFEfbvJYZPdiCuNtaA/ZWmXt5u+//uO//vNl+t/ha4k26xyWxV9Ff8YGFV37z79N
6++/qm9v77/8829JFG/BRLVNzCVtQ7fF+fOX59u4CPm28b/oM8O1SKJ419vzU6arw5uUab3oDldQ
TIHH4VJimnt+PYVRcTx/R8Tlx1AunGtVbdyEbPyrMl/0b//39l5p5QEwCj6N8NvjTuI6+vY9xArR
BIbr/E1tZz5r7FTo35KayXz3pq/z9oPggaAjb2/fvtE6ynub+H/8MPP27Uq8lNXMmQeD9seX/3Vf
5vz3n+d/83+/8+4rp/ilKdvya/fbb21fy8vn/LV9/6UffjOj/+uvWz13zz+8QL4q7uab/rWZb195
/rv/voPnb/6/fvjX69tvuZ+r13/+/ULpvTv/tjAui7//9dH5jiv7uwVy/vX/+uz89//z73U4V937
r78+tx0rR/3DcYWjHN0yXFcYjvP3X+Pr+RNh/QP7ZMt2LBT3TEOX8u+/QBt1Ef/I+AcLS0rHdHRD
8C3z779aiLJ8JIx/UKg2TIeFp6TBAvz7v2f9r3X77Xb9eh0zi++WMcuW36Esx0KY1zGFtM+ff7eM
UaWXoWmqkLQBjZDJ3OVldqjqyBOywoir3X53VX7x2Pz41PxrOBetI4Y0+duNH4er8siJGliRfl+J
i0gkW+y4/d8PYbi/mpKrpNQd/B5tcf78uykpsXRIKDihj1Pmnq0/Eyv1NTjEu9i7mrxXRPe8Xr00
3oEJ7v8w9vnv/59d4W1+js01BRntWDp358exo7Dq56kIQsj6H6OWXd1Epbu6QLC/Di9Dq/HT9gbU
AqHJ8O25/OGx/H5DMvT3QzsmIre61OnqK9ty3k07TaOimDWG1goQDzdRQY/USLGUtXYTlESRya2j
PsFCvPn9nFmkP07ZsZQy2AktxW6IRsuPU1Z1oNDDF6nf1HAvkzCigaq186oXwBx+PxRPyk9DuY4j
uLg8R8J6t3riQcK77xmqrebPMjHNo5FGD9QMb6owe2hcy71t0Z74w5X9xaguQ7quI6VlGOLdqPo0
1HYZ4xdRLiH5zmiIz2lw1gea0v2IobWJY/xoay+/n+tPT4pjMaprQe5EL/On21kb5/NsBriPMHBZ
+CIxyhcjrUPrDweZ+vmasmyEomBpSO7guw1gacYW7cAi8TsngAKZrifiHiy1LxoC7//fKSHnZEqk
cxDeNs2fVkoSWXZVw4oRfY+g33MUff13BnB1mHemfn72f1yK5I7U/jUNn3AB5TejHZg3ebv+/SA/
r3dmIYlm0DN1zyHAj4P0Otw6vYfBvIC7Qfqh7ABATbFni9n6w3o//6ofdhNH6gjECMew0GF2jHdD
GUHq4OpOjQLxWdqum4VWqSBLoDPbFfIP8/p5wTEYcQ3aYYKlcD5xvt82ba0wDFmhLTWG8o6H/TbA
Mf73l+7ntcYQPEfC0LlB5vtLh7tGX6G5e6ZFjdqpQ4cj3Y1R3z4vZoxyW1KK9vb3I/7iZgllsSCE
7XCM6e+e3VwzzLCl+EI6Q2VE5dQAY3BezR9W9s9bhOQ0czhIIV5SVn83TKdXRtciTXyGibjKM9Hc
pneoNOsZGU8QRlYyyT2wFj+CFB+vfj/HX6wSU5iOcFmSusuD9eONU3ZoZRTymON8p6X3mvqAyjeE
jIffD/OLm2cKMPiIENuOYvH/OAyCewP6x2bqC4RoEp8CGkwqcPLDS2sbDdaKCYX8PyyY8+989wCw
SpB2JxaiBPx+680rMP8zzRwftdzVrJfPBj2mfT7Oz4bfljcQEdsdBp7tH67oL1aNabouS0Yn+nLf
b1R2piNDlhipn5E71EZU4Hqtb4UTHH9/SX/xyLG982w7zE799HzjR9hSX6xTP10KCrFdHoybvHSC
PzwE74dRBCL8fsAX0jV0931QkhgarYScBVLN2KOH/VyuURBq97+fzPv18X6U81/xXdi1wFAwsQhm
MmWNT4ZJrggkR12AaQK8m4M2/P1472/S+/HOn383XtiNiHgMzCqITpZxsdSPor77N4YweahsSbit
rHdLno6qFfcuQ8yIXaDGnyN97E7VHzaP94uciViWDhjTcC0h2ex/nAgqD9RoinPtAh37I1HcuM6r
MPg65qlxRGNcrJMBJsqwmAm1iT6Mb34/y1/cOMtCF8Q+P2jmT7OcshmcnTOntKajLbBs9IwyZFSc
AkGTxC0Pvx/t/Vb5NluiALZLVxf6+zPNkaMpdQoGgLYb5PCCBKOjSRTRU9H347oKpumoqLWfaA3N
n34/9C9WjGUph02abEe6+rsVIxdy69gaudBhbn+OBFLv2H8gl5D3/fPvh/rFI/fDUOdr/t3ixMeK
6mLKZrmU4oOa3U09t39YnL+8kN/N5l1woCuKouciFee16xzjqp6Bg/U3rUJwF0HzqrC+aHms+f/G
xN7yT+IfYuF3oy4xgs8a+BlfBKPhTZFjH8pmdv+wSH56JDhjhKsbpBTnGdrvLp87q27QEmT0pYBx
EMTlE1LVsDwtFMyK6Aos9P3QR9vFln/YxH7KooiAhUKiUbi2a9uO824XS+o2azB+b6DracjGg6ec
yodyEq9ZVt9zkR9azu+uwzHbzZ5+f2l/Wp7vhn63PB0zaHSKzg295icXxJ5WvICB/8NmY/y0Mt+N
8u7SxuPZYRhWm58Wjb8E8UYzim0knGdXgbEt2b/nnI4nCjWuikHLoTedGpzuMrUoV4aXv5/z+9jl
7XJjn+VIYTmmfB+xY509CApl+CUMzrGOBlQh5kMTF0cTtZ1eTz//frhfXeLzo+8QJwFCs95d4roN
7d6cubugeY5xHW5rd1oZQv7pIr/Pxc/TsoVgVi79SdM9f/7d4++amoVGO7cyFMnrKKdrBBEPVRnj
TyL6lTF2oDNnR3jSnfagmv4w/K8uqm3pOn+DbVvifdSUxvaIvYMB9C2ikXcfuq1Vbsw8qZfrjhJP
cJtZZlkDDBsqefv7C/yL1cVDY7MxUP9gm30fiyLpWZUg8bA1cY6GyL9aVv6He/jTvkeOytGBWwBl
AGpn747LMolz+L964yeDew8xx0eoat2GkGwb4zHU4psO1Zh/Y1bfDSl+vJ25tJZAanEDZcTpoCnU
hyX/U6zx0yn8blrvrtzkWBF5+nIeo/s0lvKmR0C7VunkUcL/03wM+6cdlqzSJNigVGRSqHr/JDAd
J8rySPPgvOi0rQUWbaCv6GEmlj7YVxPq0QgO61zgTQflD25YpfA4NASEBY+i5Vj4TduZkgYJ6qHu
aggVQoETSk/Lray1z31tHeqsr9fC7sIvpZkqtGrsHpCtYZ9UYNqrQQdmbIHuBngwKq+zVHphOr3u
hY35JddmenBqfi6s6qGfprv07AWpGx/V4Gwr6wvNkBy05jyP69kqTtms+bFFvo92v1aJm3Q80tZo
3M+qrddTCPajDVHeS9eWQF6U7olXAW2X1aqWoy9QYbYbd4ugZmg+wHTzZY5jm6zhj5UoSLS7otEe
aAkbQ7Ebg+ZgRQhCGZTG7bXI9jIpfANCTGFStEdev7e0jdM5nlL6CVT3qoXRo1S0RoB2U07mWXex
K/0oGi+sWl2W0H8C+7EvcG2QJbCM1q/oXKsZGYBMYs1h9xMibpJOAYrsPoWo+6DLd9lZ2a2ijJLE
Xqts3xJ0V0CVzu1wWbQ7FLMOMrjv1Auowc1YJA+aZqt92U4v7iRfJPUKa4pvcrCIGq222BI7uXDY
hHiZARTfmjF+cyq5S+PuyVByLwLgi5hjiOEjnTocaOK13aEky/Zpj/UGor4XjOZW6SjLyXhlw6hS
oPICdL8mazya1VcsSdYxvjDCKdCxcPObEZz7DA0Z3yYycmz5locgAmKMUVrtIOdvzCej7wAx+BMO
gx1YP69yMH2K18jsLu4DMl5LfIvbGYBRWZ9cdYB1dFapSRDEhvIqKo43aC8pXnCXeeCL+jlCBNEZ
MXY9RiP+iluUgluQ8drOQKtPA2lr1asGN7Km3AY5QtlKos79BFRjyq61ZLvwF1grwx693kju51w/
WAg164XuoTazjeTAH/SkpcOTnRt+hb1bX4bgSSIfQkET+DgPZMkWfgq4fNvaT+Fhae8bSF6JCjza
fEUBOvk+1LILtPPR2vlQ6jdnwQSuq2F9HcGPA5DztfZgsRYcFP3A6aLImkQPeRf4kzwt2jVOSl11
G0TRSqgbOZQeJjJ2f5stV30tvSmh6R6DAQij+dzX9RGgpId2EErbm+Ihmb4uqvfwGQIb9Xmp9lmA
zyta4VEHian08/Gxknfp8GGYN1KtYfGtp/ghGfAlTU+WeFish3Lct9N0L6OradkTXCh7ZdprmGoN
3c5IT1dKnJBOHUkt3Oap7QnuBscTQX8wwuHKsKEadKrdOzS1kwSBmnxDx8vL530WfwxGlAmXfYE4
Y3JwuusYjEoTPEz6ReR8tsXdaD4DrULF1HPoF6JAf0E7g7pB6z6VOG6lnnD8ybkyEqAOzVH1wyqi
Ci95pR+jSkLh9sBBMh2g6XuZb5J+myebxLoHISHRDPWz6HmQK+me8g4nD4iEvlnT1sY8kyd8kkcL
c0lteNVHwGV1AGnWcIMXzIKuajm/FpXybd1B3q/zkHg9845GiNQ9uPlhWEunHa5nQut101bFFvXM
2evMbvaseoEk0u7AJZ+BCNsWw8AaIVh0Mr4MTuZLmycXseKzTuS0rXO1He1o16fysV8s3wqDg4xA
XDtTcONq5VWe1VA8eOJKXd0sotnUkXs5BBomG3EL34A/WEVqW3f2YSzmg7lYxzRSDwrVhEgPdu0s
DF/ASHOncKt3rMhS2zR41ljVFLBdHdhQwCnXXmJ86nG9CPNp3xbuLmkvS6CEWY/FIfBhgOfc+XI5
xKBeUfumxZ3eU9gJXZP1fd+ckWobpz+C+rDBf1oBFcNmDbQ+cx+qGGDpRRBt4JzK51RumpsJd9Cp
XBfRrghuBF5nwOJDaCc4CnfpBQ5/BbreI8I0N07zCDFO63bpc3m2mXloNd+g8kKFaYYRaosD8ZkX
cVZluZ9MO2vya3x4w8tlvGCpObAS2pUGv6rc9BHGzsWZCgmePdwmGDiHZrdxnI8qzj6HYXcnxwE3
0deOP6Migh5C/Erb+saYx5MI8u3ozldmB5i7WUJPjsJdtRMktNKeqRLGH6q83QyZftdZ82pWMRUo
UPggmDm6ouGhT49QBM9cvJ0DjVWvT+X4wUwf0/RjYNy01klNX6pym6qtO+y6eIttYOleQ8NHCJY1
eoVjGN11meNmb6Vr+HJIGj+1cocyhpt9yalAuBhnpl96F5GNlyCaOGjugbhOSMnSXo4/xcYFPAMv
woRIiz+GzgdT+AtU9CT00hHSwPIVgcPZ+arS7WKtOdHAQnabGn+m8Il2g5dGt/qyscxLrcX7MvAk
WrqS9r0XOH42fqUZGSjwG0197YZPFR7E0aJ77fI4GpcWsjjQhC7Ibldp4uBaA7/E4pDUMCIoiqnz
K8mSH+z0c2b0mxav0SaWnkhM6ioCshCNjbo2T2MSr43hMYzjVR+3HxUAMv76EFKc7WT7CS6NU3+0
kmxtjAHetzcimXe23pzXbTmCcCivTChgySHEJlAg+Yq3ldeVwPoTT6eUQc/3Iai0RyHDS0ict8q4
0N1n3bgyrRO25atukjvDjbyyeqjBCPQFRsSgyF04JW2dPNCzxvHPvUjcfD/PN13HPn5nxCiipg+u
3V1CH9xWs3Fn6XbNefRpzKtVDN5pbjBxamCpLTY7LSam9XMuzvhmRNUvi/luslzfNq9qxI+tOEcz
9AAFBZGfxM/OUgKzs8qzLwPGtosWsa5MTy9Obfgx03e2BrZwU8HMBWie90RF+Z2lCU8f441df2qX
S6N6GM2TKp6DHO9tBRtYqE01OitgrMcU75TGiHdqgM8pP9uQ4UeocRJKOaFQl38I+s+NHI40iLdZ
fVxwINPuxuCjS2FjhhHRT9iClwtGxYk369ZVvqDZOUwhps8GXKXyRs3zIUHTVbOJrnL0rFs2ocXc
jtEpxXEGJXKAbhg/ITeUhhw4VbVLopH93EXjF9Uhq1wnjrzr22CjLRJ7L7we9W4eCYqCT43Cegom
7Mqp0tWYG/teV6vxHKtwxUpChNY6dGI/Gwer06E6P5uwm5w4voC/uo0wcZYVG8RsrA0LRYQ5vTMX
ot1+WDd5ts+n4qNa7DevyiNV3NvIenTqO23Bf7JPN8aYIBcbH2M7vG3wgByV9dpHHyBilNXFksnV
rLnHLrcQiBYnLRi3faTvw/6ljNUepX9tGlcd8rxTi4NjeROO9lMWXfRLfZfR5uvn8yHQrdtm3deG
TzjhjfKDGWV+hBUkeDDkbxSY8NZZG3bMvvIA73pTau3DHJoboevPxfi6oGzhZK3X9WtdPAtzE9n1
beSE65hwVKbdBTXgA37IVnWf2RlBWbRPJzCQugvPPmcXFXWxwtcaO49s+ISt0OKFg3E7j89D0+97
66gHa5PTTpstY1VIMjGUzSdiGhKKReMvE5W7qYZgXlOaUff9yKkuodxtmnYpNqlVYkfgdoS3U4OW
06gNmxL800mmIWxtPam9Mcjcq8HOy4MB0guxFvuiSMwLvQTihJ3RiJ2xhAUp85WEPAkYGKf1RkBs
0E9O0qkVxoSreLbWscpzDGrKjWjCx2rO/MTJ1iIvHlMuhh3pV6WNv0LTrvJUu2677NLEb29dQv59
hIU/7lLazAKxZx13okIcJ4MFYmtXLEMeRGCI9uSchkpg3x7iCjmd0f/wVZNj47R+WNyH/Re3sujN
WF6c4q75OLaHYjolkyDJQQmgWnXgzjkeK+vkCnIkg35vQbsoKS/OLmsphP3AwL5tRpORaK0xr2Ee
XSxC+V30sMAx1OZ+FReGt1Q2+Vx5a2TFXdM+S/laVrsgG47hFK71YofWHiAHG7Uv2GWAMAb7Yeqz
VZVCXspbH/ztSm85O5xrR3NWAausghFjhpXfzaQf7uzlrKcZZoYaOHLIFivxISyT7RsJeRbYcaRP
edaAA9cBh7nuDbq2V5luEbsMnhuWn6FurdXZC7BAHjjY9uhjlYHDVQvXjVNe9ZBxwbp7mvpUyHHT
JqcZXuaQBv5MwV9LnVXTowT+CW9MRIWJVrRrEzYc1panRD4m7KLDQEWslCvsrDydzCQgP4jdu1I/
BFV3zJXaVXq/ymt1MIrjnHLsXU1p603NtZlrtATTK1lhhEYpTmtemrG5cNt+H8NMGrtwHcGCNKNw
b4E3zON0m6DFsMDLkArrpSEGdJnUG6BtiEqmzfO0aJ8N17jWapV5ZN5+btXbkt8+4bLGZr7OsVxE
IGAD5PQ6UNwTlS/3+Dl+DfXEtx4g3pTphXCuXWTeUKteSXksEpQV2i9YyrMiyUuhE6roygilZ+MU
6mLGw1aRps2msk8wV4WKt+djfg7viuy2tPQd92FMTS/pYTBgtc0+OZK/Kq/KrlT4wRIflnGnwush
vBH0tRMsi5Y+fAky1MwI/3JMmTPQ0IBlouY0SWJlkuE629pVjHLEPkRR2VzNSbajAodNfLfCOcaf
YLZ1YNzleEI6A3fSy7TZT2qj1zfkYla+iztf5UA0z2Cnp0x22zqCt+YDJG0NnzCraI/S2AMeHG1/
cPcGASrePzNBnuzRyxzWnbFLgmWb2dNzvkAaXXKtIlts1ynqM1r+gayh1FayQzVo2zp4Muig/Ovi
NNtfJlaW56aroLkZomAtHC7T1ze0bxt7Z5udurXWYSWR/5t9dxpWKjpE/XWi4ee5H5BjMUhbC94H
SrhxMfg8W78wV5OkFqqYj7/pEhjrKPoS4xNg0Om7DIIPi/bFGK7E7DnR1p43Y3bZIC6Yl882GzCK
RhCetdK340uT1FRbnprMb9/QtHx4kRbx3o0OTnOtBzhD9x4mP5413HY9jpu45KjsAvPVC4BYtwnU
wgLTIzLWggoPbhtF/Tgq/aBNeIFY5UqLX7X8DucfL3PnQ9rtmv55phAz916g+aa4b0AcK7CvQG1b
tN6Vtqsb4DXinOWAo2rP56OkDoAo9rzRHRi06DKUAxkjWrPLA4WUZXF9KJcgmGdfh55eGA2qv4ez
68xS37ch+xaub/Tjo7sejlD6LEnewxxufQrCN1kV8Hs1i9yTDMklM4fEMSqsoTZyvEnm65HnZHQu
JkWNHh5CTzxE9LOaI2J3eZhyATqDeB6H7zw3wcGXF8VANFripZvAqUTyy6SL2KdkpQ+jqzNqc7/o
NVo/81rGbK6WBkr6vtIPstT9FiyuLLDptbqVGRar2JEUOiDTjrWXxUfI33CEtqFAdYlVnfScxi2J
jmlAuriwyqsGP1+zOgnjBSEUs27XZ+o1PFRvSFHwUUO/ryYLrn3wUmnd1wnOWLnke00v2EIayeb4
cbIdr0njC6uHuKIEO7c6S21dakCFdL2H8Y7CuwEwWimPDjZIqMJznf2gPwPI9YMWY44cIY+nTty4
5uzVYbjPKDwn8asVntqmvSZcY4rzelrkykzDO5jy60XVF3mGuIrMqo15flpA/ONmvp6SFHGBRiOT
C5ze7w3if9dtMBSDgLfpHZUcO0hpTDpe1hAeIfLmOl7mVo4QRTgGtPEpfsvPvUvstUbPam69lkTt
Br8G86OsLOoDLQ5zeH4aQ3BvOIO9S0JR+7BE60+joJCm8eZmHJ5H6OKfO7xiYr9YoOOgpRfqtzj/
ytHDRqP3l3aoMzbsRfvUFF3e+BgCsR8y5+J6DuOR03vClHHm/0IvMwd9j4lYegF+fsEkASYnWVBt
NZugtUsqdPQL7LN8XqNoWHp2Y2QlkpmCSqRCZUe6yXLhpLZ9Ach06rxYD+udibrAgxbD0N23kQVJ
eFLlNdXZsvQgHzVXbaDwD3eluNXBth76scWeYHBwKi/rdtwi31Ov617Mj5ZIkV6voYq3UKPQETH6
lzy3i9feDWAoxiPbiR+ExuxskWJNPzshYv1NVEW3YHoCwMxakz0bRR9nuwVBfAw/ZTNu9F7D0qKk
1dTF3FcP8YZYrYazHopZcxdXNOdql52iqT/iCNVul5a64zhrOcCPrvighgH2s2ROIPaHXWA6zl0z
WMQ9klJrU6ZnrcIGaTwPstvkF6bsbkqJqBhw9xZGnBmrjwlF1GOkBMXHLkYYRrpt41Lxq0NPnyOO
LqXrCpPdIhkjKrBsTTpCT2hQWuNL0QC09sbeRLYth4GGX2Y2lo/xYEHj1ucR6RY3afqD7gQxEVtm
3mQz/qM1suDXUFHLT04gpnbloNvsdZlrvuYSLiA6tqPbn4Z2gS1SYfzI0i/Stl1NgmMUpMPUr3Ot
JDISGEDkfp8UwyX8RjY2u+uM2xrJhlNv2JXwNMupVgIhg3XVzOmNInY6oA2heYaG3aKupej3FDMK
8uUIVWNoR9NXNqfooon2U9gZ+p0uxvoZGkV0jBokL1AtKV3qBZk+Prb1AokyliUWypOjbxdqWJRZ
LbbmfNT7+wAznPWoN80ne6RXnIwZO8Z4dtio2uLtEIyaS61KrS+TRG7PLeuz/w3OCAB9cFHzq34H
P88zJJy2FBSCXWTwaWfQhSu0ZUgk6kLAeU9qi+CxjmnFbS0Rkej3nWF1G72rULfussyIVphz9Dg5
yXAIIA0PPcymJrKrfQ3aaDXndnMmLTbnMe3ETQ4Ec3n1MTcG6Jpy0M5uGdMSI3aFwYlHxc48lSl+
j74em0m6UZVskZsOSMgmxTFBwp4f7d4eXpYeCj1rokB6aRE4ymwGE2M2FSXq5KRl/EFPG0rVBZpO
Oc4uFCVMa40VD5GhSgaNfRYMnS9xxVzJNFDSr8jHH52xrrfOXIni7HM9XAzKYOfEvLF1KR/X9R7/
p5Jwo8qs1KeXrLfbXoeYSiheOjd9nNdfAlKUuybQzFMcJlRgJFUQVkCBZ9pgLWTJ2JnWeM5w1ZMc
paYYzsZd2hr2Dp/OGIU7l2I5bMtlM5spDQg4FmbgO2O4fG0AU9S+QB9h06CzcYU4oWxXSPUgx2TD
OXoRkP7iTWuQGndDfMza5lbZxfBgdOqD6JHJB0nQkHgUzTHIqmyVW/iItBGVgGnqN4jAVmCoI7FW
Tg+Txgkiderd/OzP4uZkMT06V5gpZjQ33DCsSH46Anu9+lw7U/1Cgp1tmj7leJP69Bkn99qbOnNC
qQpI1E23CP0kk8X8iFSzu1NR3G+nAh5HnRdiPkqtTO6Jz+gO1EvB0Y8kYRWt2h5nPRvTyQ/OqA8m
aott+6hz702cbygg1t3SYZvcEWKkQ22z0aCedwDyYF0ug958zJoMkMisd9GG8gtNhGiWu1p1mt+4
BEWxsGfWN7kWZPgp8nUJkZYwsa4g2LXx53lxk0u7joubcCo4E5tuMB5MEw9mtoD2VmVz5PhRkJiH
KMoa3Xe0PPxEn256isooIXqOzkW2ftKuUjAdW2Fr0W3tpKSnTVJhOjzrq6Qq5s+AMWr614t+PeCV
vFCoQjfCRVUD/SQ3fjaCs/LIjOIuuhWws0ZzQGyvhbxNyj6muotaBL6eOMJ1xXppw3zVmXBhK2zJ
PiHUNzccbBjAcaFC56RXGU7t0q3QO0/zskHWQUPcTyTcuVWDwRZs4m4pBlpvvXmLk1dDGVRNdzm6
iHdysXX/TIj1RWo7BEY5luVzVYePiJDilonrgG8kIbt87ooPMsUTMpWRDqs8s26T8RygWyEUKi/I
y3Gs1w6htrioNWtqdkMdugNjTygqS1SaPTeObayPHGXYq76fTChMttIbgrWISkZcqlxdCplm9YVZ
RT28g2aYDa+VvazhlUcLpdiuMePLFuB6eZ3PdlBjUT9YQf3MVcdoqBtAqlCVHuZshQhOIi/dJgr0
Pf7osrkycIAM9g7oscqHHNTVJzvhCMRcJu7Nj6kZJh0pAypHRefh374oHBFqXMZ2nVYMA3VRJ5xW
/4e689iOG8uy6BehFryZBkx4MmiD5ASLlER47/H1vaGs1SlFimRXzXplDlIpKUAgHt675tx9GPHq
UzuipZhsfLSKieJEaQlK1e2CUtcLqrKKgUBCm2bjZWJAE9tqcZdM5FnS/NpK0Uof6typuqIGUhME
4xtsnz60eSbJt6ZKpUelkLtT2ljNE7ok4xjj2LWNs+w06vAg6lBiA07YSh5xvG9OYxv+aA2mERXR
XCs1x1UWAfSX/GlcJZhpbhLDV67MTK1fAqWKXTIlZYWMqFlPCwaCU+ws1QRPRs7YcSDq9TrGEa9R
qHNQpwGINLzPcUPXaWCpEmopBq0U3XgSxdyLGu1Qq9nR6lpPrqh+6kP5Wgjl6CrioBJ7kHLATwSm
O5jrhMQ/o08eTeIVLDKSdLkmItTltTYxaahwAgHs8se1JVI5m/LQBLTZPAz+DEVVd6dG/VHoqOzk
bDGmFGqG3ocVnnrELzK0LbadRnJo7njp/JyDW24sDShqhkAOu8gJv8aHURNox8Z2DwtxwKkqaIvr
HJaND84YDDBIjJDCUn87ts1Lo9yj+V5n3aElRJeHctNl7cZIImbLUByADdM5DYUB3llUn4Jw00jd
Shreu8i8EZnt76Z735efEMVS0NLXkhXZRp+tNbo28uPcdXtZYnBRFV+tGA6auDbooBa058tCcWns
fW/GDY4g9iBmtgG5ZPCTXZD1GzScK7UlKlL2YQTqrNubzYA1OOyQctxZbX0XhTCaiMeMSnAqofXU
6NvETDTjFl4xCzY7gFvCLxt6ZRNJjaPFAyVTUjZE7mTPhsOs3U6Xl2478YegPQNxc5O2ezKhGZYd
uKOAwcXyTO9pLDPauwyVNtSXF8OEPipXiJZW/hhd+WB1G7l1Ar65MCFLFp2g5k+1QHZCLOV2Vtbt
9AKOOUP5omG5iXnM/SvTB7E5EXIYwIZny7xjo9oIpnZTlzGlOydjlzT507XEuzv0R0NOzjLyzyT6
roQUl6ioNbnbRMqbkteuRFvH5LIYy9EUeuib86hXNwCP2GIRbtHRHxI3ZsZXNIX7dAxXc/tgaHSM
ahTp6TG0tH0dtc+aKeIXLXpmqdwE9BohwW0Nozx04F8Ui0pd23mhAl67lCAtRmiTS7ezaGgDY6vD
89xcK4ydBqq4yqGNCt05MAcC4/lItWPdJXCcRJ1f3830DMul7DWJbo76ic4hg9Cw3HM3D7q1ViuH
aPas7LZmKj53WvExKXs7Ee+JVJ28OxUkyKrotTMveMrsQ6+5BgAJfTiW8K0CXV0VbUJd9rXGEKqZ
jkkReAH4OUSQdqaf25wGh5I6Q/0Niwo6GWSxoPBMitScb6ZVONNwrzWbzJ+PKqaTdXQXR7xFOB5U
3WCHWr0e0n7TRUQl0uCVqbSeBBq8s4krXS6b5wi390IzHNGHSIk7gSidI+PczeciPzN3PecwLObu
ZZY026/8Z2UYmN/UwneZ6fzWp9dFBWecIvJeN2zBNNwPpEHQJNt02/evvZk4ypy6Yncs/XaVyPJ1
xyJiKvU4j4yXFU6rusIk8po1pz4XnRnaTcSfSIZT2D33yaMgzyjNjl26A6sqKe9jgB2q7rtWe2C+
9CYkT6ngQ8sK2L5BcqiuJMM+HmyAgURbKxQw1nSe6U/OjDSX/h1OHrwL/ClQEEXmU8/rCVJS6rYP
kF1X0MoKWuT0wNhSC+OpV8ST1OlepVSOMRWPBUB6Zoq3RkCLPsQb6GyGZyO4a7KrJRVseOGbhaJK
h6tTj3V7NsbDKO6ktn2Mi2ZFFH9sLP9ubOO3RJd/6BFjSsoIMnFfyox2kNkp7THMnFlEanJafuYi
8iR+y2R6G6g3wQ1PMfEinR6jtTfSl1DYpMW70v4omgpUsMrU0LOUrnugXPWdZTwh1/Nhew072Tz0
Gai2Q4ILNk6Jq65TvTyQnEA8DfNdG58N1foegR8XQtungNy4obbvNLfo76KSqWVbrY59Vy0ikD44
RKSMU3FUzOdGu6qT2lUipzSoEg9eq4Q3LVVHdjspCI6A/qYkfZcbwplR3vRMI5TMfSPl2QrJNaOb
zHMD5+nfIGNbw2j3+uAZRJ16ahGIQRnZ6eRHRUAZ6jxkJA2MR711BMC+PtIgRO6kgdcMBNdS3kNk
iGEhOfQ+j1K1GwrqWjmoPoHggfJ3P6p2L7PzRNdtvxOhoZpjv6rIcWZ/C0GMF+whH5NrSsQ+FhWT
cd+XlVeGbyJLRQ42vTlTZ9XRNq0V3bczZF5iS73VsjpI788geeXB2g5SCmbIwp6hoSlFeAQ/xiyU
722s2xKOYiIbrpXsoAN4kn49h4pjBftsiraoba6NuXol8SFCy4nY2LADnA8Dsuk0p5DH6Uqh0YBC
OM67yoh2OfGhOqg0ROn6GqK0lMU8Q52+yXABU6Vw5i52ZdQrEa4favaOA3Ei6Su/eWBoz+VUP0S6
+i4A/7Vz3dWV9Sye5Wh6lI1iKygLrlan1o+gxAxdS29dQcD2VlA8revwPkyvtKl1an60kqY3WAsn
WPYwcJKGHK7DYdElldQpVPWcgohLiVkahQpAE24ngy4bLZg0NHYpcPcgRP5FIKoopaugTIYrTHiZ
HSth/pFQPo9r9tPsqQHeoBSu7P+YRgpnLGNGDB29lV7lbGmPCXs/w1pivJrrO9/QPLWj40B2lIWU
t/T7uVVv0HA9JuprzOHVRFgCiWj4JEcxQycRCBFVopWheZyz1z4mPCSK7jsqoxAeIyw1BQtSdKfS
QRLX/SCTsoA1suWQhn8UjRi7iP29MiGZK80bXQIQKaXQF/IoubNk9UrVLBeAoa36IPobZROkPoyU
ZJPld2L32kUoCiL65PNKyaObRiAprmaPmvq+n8NzLEpehSekKYeb0rzF8njjz2xs4wA+vsVWZ0Eo
kEDCxnTgV+8yMaNpBz1Ve+s7VCsbbHlX0zxRyHjQOZs1Mi0ZeTL2IRVX5CZ1XVj3HQclsZZ4mkud
aOOHIVFhkF8DlbTkJDb0DprZiUXBtqLiSsEclHmSQ5PeTdqwj5rWqwdEdjxxv03XDdi5XNib4kM/
PGK0uo+nNFgLtUDcypvXwn0gVxGV6abuZw7XBrzjhESLHBcOrW1Ahwd+/5BG8k4MkwYUVgR1gFkT
6tpR7cxV3FKMJr2lmlC5k1jj1a6+RWNld9Fqbjjf7d5cqt1rgxrvNj/BMhi9IXS6u26f0z9iXMla
SSdsYJRwBww5OVox2YQbYA1OfAAd0QP1Ex/oasI9dk3hVhxY565Gc03gnd2JkM0QIS8h7VXRYW7i
TPvYOKQPtCUSYSOcDfNBfvef9ckRzyKasDMoLPOx0VdQqoOSA8upvNa05dXk8tYPN6ODouyB+y13
ECvb1ilwrrGbFLQd2B7I5KtGWEVo7foGZUN/E6obH47xDsWP1F/NnnGAjOLhEHxKHFjAHVyVjbyj
fXzwv2XVNr3PgenUbx2yL09hyz/NT9q2tfsdOVPFn0SbUD2KkSNiePsQbQpw3FQIN80VHQOCs4O6
JmZaKsY3wlNzR1SDpgrXC898zOR9Nq6qPWP31aYHB4Ux1RV1sThzaWYE7U6O8YSIYyy632CUaA+G
6EVeuA85F5V3I7tjLTFFRqk3QHWIe+19eYp2wTKocGvsMBJ6GwSHauSKkEyOD1RqJzqM7GVeLtMo
5oHa8bp5zR0ysy0I4jNRHK9EuG4Y6nbbcwk5/IFlQrtrORRHrxQX6s2qkWKau+gl63drfMWlqvbv
jOlFsu6a5smaj7DofJRFqSdb2w5caOZUNF7rjSwhd/GM8ZY2jaU7o7Zr/B/5O9mFUnsEBwh5Z9qM
3SPUeIpLaIxB4tBZKTkdFYpsSCbpA4Zb2POUzka0NDO+9644eu1wiGmfZ4UHC1GHeufqXkMgaN3n
FHINrHtZFagDs9i2KiYKbSk50f43whWSTXSvmrwnZjdiuoy8Autgj9XMvYBYEii4p95m3AnMe5uZ
3/5eu1X2QEirNyXkBGCvXwUP2rvhErfqhAI4GDQrfR05EGEP9Hgi2zJ+Cs3uwmQLi36CUI2KfW6X
7wSnBbutIao7Eu8Ouhb0M6DlNouNii1k343mUC1nsw0ZO8WRSdxkMGnK65zGAY8nCSa3vNKL6wjd
H+rf3uNHBpIMur9+8401zfhhXINOQklH5UQsaddsiNL3Gbpasmii1+AWIY7Yu+OttlHmUy05fbRG
4huc1WgbRHZ3p63L3bhD5E2E0rDWEXRqa5nDmn+VyBMf9YfA859YMOMeIHeJr8t5NAl8D/QkdA7w
djWQPZd3LfJyLGK+heJqIIlbBktA4t0LgQM2IAWxuK2Q0UiQBF9rxY4DN0js4o0i3PRDijzlOcue
imfzDtm/eDPEPOwjFL90sCOJ1sm6lQ5wFuTMNUeAaLbY7NPYjblPdaX+CE9s8/h/DaGHvpzSy/Ri
PuDboc8r/1i27hw4/E3+whwiNnKas3ZtQZO6ll1tzajGgX2EkJtCg+Cqk8tCSiZaiqvoxq8Iab0m
c7gLWd/ryZ3fvEEJoxA4cL1I8KhMr/SWk3KF7dTSTPseC8sO0d1Gt6QUPqvWgjno6YPj+wcFZZF0
39ZbUXwOg3XauBX7IN3PFEa6Y5lrq7Ut9DUjkbdcrJTT1HshTgGP3AzK5wpNBNPGrKvqRAWyaTz5
aDyTOCAvbzXHfKuvCMIgWe4CaosEqLk9ItdSrowM1DKCVtqwuqu11DXCbyS+zB9ijtKHYNYpYL1r
84s1vbTFlWZeWZUnt8+hjrY+ey2CteWA4Uc+Nq36TU7L5gdte4V/r8fj8IrMj7su3XQ3v2EDhMqS
toawEcVV8izciPvklD02NxEqrx/+iX2o3dUsrmm3VCzElXyOUrvnQOVvOdgoc5ZQL26I3Bk44VB4
M8ip+fBqheHGYN2V5Y04ulHvEdvktnYnMfoyrExEZ0d5n5Lq8j8L2zf4imyaIOxKj8J+DjbyXnku
Apee9kY3tiFtONoundMjcR2v2+xdxKvJiW/bXUIVlCr/vJ3j+7akYHU7xC73KLwWR96NZ1l/sPaL
ZTk7BFt0Y6MDHSbXGjlsgjtqkZALIUXa025WwEbawIvEHdtVf9PGN72IBYmtpWhLoQss3yatazpx
O8CSenCcqafqThNv1eg8XM8asDLkmI46kZOvlKvmkHv8frmF+k8/fRdcR/i88xq8zefpNRG33dEc
bP17JjljvB2zHyUPUGZFkr1brFC/O5fsH32Ca2DxIHLkF7079a5kQXTctSZuM+gs4u49pOS0ScUj
Q78xEo97YVt7iiPujE1nM3iPAYA/fEdSogiuBN+9XWvres1M68F6RtVHptl/L9EjyPfqsdk2T8F3
/xX+e3cQXmjpM/C6Ul9il5yllGzhUWyoaa3YBCdhNSZ7BE1MhXwbvg3WTpO3yX28wzAntXM3OCuP
HOzdeNUS3AKtPsM6jF4sYVcRO32jq9s85w70s9ShqrrncT711Jht2ljMh7hQ0eGCn6NbYy245Qkf
oOya30gZgCGx3EeLHnYVztvFCB4U/gYNUv80rye3yrbzN/2q/h69NAfhhHaTWjanxcHiaI0Hr9qE
J87VG/S4V2Skytm6zR7FB/3Juoozm8/nn2jFWfwkP1MS68Vr4rHJX3IodCGaZ/knU7nFcAw4qqGQ
Vt2TiMjWYybu+/YhR8Jp9S+9ttOSm7Jax/lVnKDqgBVK1p7iscKpneJqY2LIWDr6k1TiebJG2z/O
60G1G9lJKIrlJxKFKuicXI3sUkagn6zpMd6M0WGhY0IRLkIGNa4lAtygOxj6frY2hfKylI37cK+F
PDWGYkhYfnRDLzpDy8sSdNdFRh1ft96bRUdnMNAQBhxApqBYdpv73025rDc4TQbI2dSTIvZPsMW3
mRDvLYvmKxbuBEESggI8zqoHhT27yfWrSPghTbM9m6wkTfF8C+6o5Z9ptK2ac74oRRDq6p6GeK5P
6J6aLoOt7wEfqFJCKbBB0acQqfLo1pzGoQtkfar3xnAXkWXItmit2wBQPaqxt0UYiY2Wz2JU1wNE
ifpBGK+YhaHzUyOJ6HlH9zJDzT1zRdtc24XFKT+DTKew0YjvARUCUV5Vw5ncIulXSAIJsUN/jdJP
yb2RBYDzqV1VK2GId3mHwLTdNrh45rTlOGb967q4DsyrGPVktwNhP7c/v0zfke/K7wnLZ3TDfI3U
h7Sy69ZzRkJQdm6IyRlihMDFiZIjSUlxClrkZcmtgqiczFF6aLnv3hbMbdtRdVhVN6V6qyjsW279
VN+03Y4DqFNMl9FZW8t6J2Nayj8lqXkt86BIc1RHfGueSOGm+qmXr4lvhulUVqcO6TRVi+YFWLAm
7fWHHsGwfCxNdB4H68ek2M0ZjSc99BJp7XNNn1hVvERge9YPFaXH0gj3Zv48gKSXmnqVpMpbhehL
oREhvbK1wmgV/XeFPZ4K9jK6kN+qwlUW2fA/qSqdi1e1c4dhi9NogVjNRBFYZoihovqodqXdC+Q5
DzO5VJs9RHwdCRB8xjLRW3iLwAb3pvK5Qvag3yTkxXj0PGMVNv3grRcm5picmfEQZ37hyDLZDjGH
4ESSIfsOUbYNmXVoVp31MHGv1ZpDSyFH61Fq4fCpWUsUIFipyy2o6Y9G2Qb1GstcvyDZ1IkZqEvU
lW5XcWcD6lObvdr+nF0KbQAwiun5wimN1pW0tqpbxBsDniszvFxby4/D9ECGT7FLRK15nnPam45Q
CjakxnXFqm6ZEKo6/IBY2RSdhY6egUkRtLozitQeKZhqmUwHA2+9qiyvRyXaJ8XATBBV3FJJW0fL
DZovyhMiyH3dSzA7267cT2EkeSGRyhwm4UHAS+gJowgk/MxdpSLtu9bfJZZCwYiLIByKVJxfKprz
DJehlewMc9rL6Nn7sRH2RtO1cOrTynirY8KA2IhekzZuPUuMaJQy9DbGiom3TxVpmzZF0esw0EBZ
sDIlipiKKLDIdQ3+VTW283PTB/4zhmpozgO0kqx7/6bvo3Rd1NqwRRjUPvlZWIJplNPTgHj8e1ia
stfNRfSQzT1JRz/0N1IJOBaaB4pOUZt32oS4JI30/Djr/riVFPEmDiiXQfssn9Qo8Q9iQgcIGbdB
lxMs1jjt8emFkxs0bAKZBnIBwok0XWtVRmlj6ATlANCPln1bB9rah/h0Hw5UGCy4usT6EH4ZtRwm
QrCkUdwoRx4CODtlKtBQiTUFBg8bPe/pKUsoBmUzZU1HfTTdyAHnydxjcJcAUL6vDCF9ShM5cIIo
Rika63lXPBh1Q3cqpJSvM+TTDuH8vUtwhBDRJG11JlocQSrgmiqxRoiJH3RfovCELFe9Z6Mp+dRR
cySoSZkz0VCJ1a4dRHUTa1kGKpmxDFodcVtspK5KDe5G5bXRjfk5iSgkx/Og7AtVwImqGINysxAq
0UnJQcmvaVEVIc2zQm+wyTR9iZxm6M+dvjDHoOjdUA0jEFm8cHWtpnjhU2WNDPpks6DPyyoP88GJ
mrFzanMmiStDLGHblJGHLiUpbPLpRzAwEtmLgX5oMDnE4UhqdvIYMmkZS62/LhWKKy0+2uwNCLKi
tDVRqE/iLT4BBEURlthsOHVtLbmGQAVTkcqJCC3Su/GpQcbQXgeyUsneLGdJR4ZSNgaKeaVc6Shx
7KEn+wt1pTkXvaQ+SIKG0q3HJIruVBRUeCD4iGWrUl/rSVYtNW21/m7WjBQKvjq8FVIusAuMKdP8
fVNcdb3WHhKmuh6VNsarcVToWM99jrRTbufyIEQl+WlXAIFG+mIGliMHaUZmrMoMWmCMRb4d+pbw
mo6T1byU8pglp65imdB1m2pxHxRZZ239XOus/VgbSF9Dq5P0R50SvnBbiVqurXqLCuKjwmMnZKzC
pj/K1VRau6qyuuibMY1UfTLL6PGlNFJ/qiAt5PRsfTMVRELhvDQxJ4lUifm6QI+0zo2NVgPybZkc
GWFmLgu9iBUx/O53FVMBs98l3TMtN1rpK340LMXojKnYqYSIrIRzDtnEZDuqRe1qwrstpsdDBXSX
WnlfbPBEHYtHS1iGdTM/mbWXmbOOMzQp+hm7U4DfV2EgIRBiEqsr0upo5vNABCv1KEBYb0mqav5E
5WAeZaL6Asih2D4PkYLn17eU9S1JNHRoXWEnlLfGII+W1zNrojNUJA2NvlbTZGCszBine10Ya2Fa
SUCCgjR3GLaKmI325iqdNp9Pt1/iAgzcBRd4lQ6cC0KWcQEr6LNKQD6zpEDDeSzQwyJm8xEw5PM9
XgqfX+ty7Hy5Fk1TXdJlkc6mekGfkMeqxUWcKXcMrTp4RA0bfJW/JIl2P0t95oTMeKLHzdj9yOk+
v/Ylm+DntTVYnCrbsCJqC1jgFyhDCGyT4dqptqMSXzN0J8mVIOBB9vlVLuf4l6tosJwQOKD7+cfT
DFqBszXlaXZyzA4XBO6Mmr3A5X0bYXH2BerhT/ekLUQLQA+4V13CEEpFEXN/ADTRIU+zyIS7TP/i
sf3phnRRszSYksbCXfz9sfVqlgNP47HJ0VY19z0Zc8reYIzxFxeSFnLDr7Sv5dEhOLVgZqga/7nc
7C9fUJnKaiajwSSKFl3VGAm/qd+IxTpQDdXT+mFL5LcyDL25SThB42Zy/+PvTiP4h50hSaZKJvL7
DxCPAhrgtK1JwEU60zMTAG7QkANQuvr8Sn94DzT4I6oOclWFNHPxUEUjngJgnrXdPy0zAnPxXKVY
Ka3RrnmmtsXC4YuH+4dv0TRNbo4VAX318taiGkWc6Eu1nTZh7iRom8/obhnRlHNI073wFebpDwsT
Fh5EWZ22Dy/cxQ2iXY36eWbVcFYxVS52JLHR5vOH+Odr6DqcTPYTTbz4ujSfoZgR/bFt6OTMwIwX
kQ/z0Z9f5ZIZw6q0mBUQF4Iggt9LQm7HIBpkCZ6cAF6BOeVIfsfJ4ouL/HyLLtY+V2FDBPhrgeO9
INO0Yi2aZby0XyzGdtPwyQ+1c4WcQRr6rWmlkKBNV2iYH0ROjogCIUTY0GccAINzqDTabZzFSMMT
HBI7eOKfP4M/rB5eStCCQFcMYHIXzJUQ/SJa8K6yfcD1G7Rpo9NPJd6oJdJOoeirL75Z6RKgs0BJ
ZEk3aJGp8CK1izMJNCrtwIr3g10bITEViIyevUQjdqIPzoijXgvXsSEx1E3/4fOb/eeyUkUiRn0B
zPK+axfLap5DddINigGKZt6qRneTpfIX9/fPNcUlVE3TVN5IC8rr7xsNzpxzp0+sKYU4uexODV9d
Pphf3Mjyjv2+pjgXZF3mrMOmg2/u96sQaMzlVLKfVohlZPOOwGzXZoWDCY+t17Q/1K+2NUm5vCQR
hKJKC85Jg+pkLT/SL1u4OeiI9gzO904iG7FCZWMo1Q9jjjYdUrRK0741RbOpqKYUg4HPsfCUdBaD
qsxmfv4l/iOoUXV2VkUWiTdgYl4+4YSh03pEgU5nfELD+AwXdqUmJZJypgjnL77Of+zmy8U09gZQ
vQax1MVqxXGlZNiHOSVAh6d2T0rrIOo9t+v//J6WLXUBjVqKZVy8hblu9YmO0sEWByx1UJGHjuFP
t6Um3LepSOBECf/zK/7zPeTOfr2k/Pv3meeKmcF+YTouQldWvFMW61PmwJNh1ZZ3hHlULh7gj37x
7V1eF56pCuWJt5CgY9nfL9ZRMc/6JKt40JqkmWXBtLbuX0lJyegmvpUMzVOkny0Pa+u/vsp/A+RP
f70eFzz7i1/+X/D2/4/A9UhUfvnS/0Guv3+NhtffSPc//8Jf7HpJlv+1LGsRnplK6Gewkf3FrocF
/C+LCAmtC39eEVUu8m92vaz/C/7yws+zAIIrP4GWzb/Z9eK/YJ3CXmMcB978svH9B+z6i4CRgh5x
n8m1l+Pql12mD1CuiKMoHfBQvR4P5inbyKdEXun79kHwfnka/14Pv3LVf99I/r7GxYGskiOOYRJI
B/2muwofV4MnPH/+yReL/O+Pvtj9DSuJBByQpQM9n1v/0J+LQ+GJb8G7+gVdTxI/+umXffqXJzQM
msFAQyMezFZIbsyyl1w/X2aCA6SWljZQBYJsau3aZep7DrVxRQnA2FSF32zSlmFDbDBJp8dUXuPt
mlzp4XwIoXq7yPlEcBN9tcoxYKf6b+ZuH0lIDYU+9JoSdErZ0DPCadxyTAafvF5jXBg5Ks5BSdTZ
cSpgs6NrHU6QhbGpEwUKxzyVXsTs0o0Z+f456X15G8Zj/BIvJZ8hTaD8MD3F4FpOF+BmFpDAzgxI
uMy3BXZGVuAEWNLhmyeaNEx9dSMUNVq1IdfWsDCYJR9KWoVFRzoxycG6jAkagU1l28EfA2rCfX3M
Csa4ZbmZHtJxSPZA9ss7K6OwH4118RSWM8bwMyp0regauhr4Kfqxmq3rGJWLZoZolMMgV1D3onNs
21F2RQFRLQr6wVVLU/NEvRBsf14k3EGlMd9d6jtTirK1IRZQlmrgATgowwSrQ3GvJhaznxpKmLig
70VZQweiZMyMNiz6K6X3r9j6Uug4Zr818Oyh516Om7jsxns1EFFVVHGEQB8uUNsKPqf+oDhzHBtf
JLvLNvx3hPH3Cr44Fjq1MDrcdOm0HwF6OCh7lDWtI/GLY+D3MOnvj7846NouHRPiOukg0/YM6h8T
sDkrnr749N9P7b8//eK0lvyu9+sRG6JSPoBlpQBxXYPmTsrnVEFFB/mBSc3PX/Xf4+f/vZRyEUpa
lKDCQkiVQ4b81w7CXrYnxJJH7k/YFD2DvZ9f54Pv4zLbAh9RIeCz5gOjU/I+at/iwUSuUWGAqofa
vA+GEppcM1pf3NcHX9Bywvy2vdQCHPSkmQ9I9LyyU508IEp++vxmPtoflYvtfdLrOWzkYD40Dfoi
WXQMFftDc6Xq70F131db9oN4vP/8ah/dysU+37RNIcyTMB2EuLQV66UJBtcatp9/+M86zB9elJ8u
Qr/sw5KkW5KUJtNBWSH92F/TpjogI6TnnBz7LYKRFZCCbecU9uCKLoPpK9Eb7SsUHmvrpvLuslW+
ndw74qCrHSCRVbf/6nz76L4vTghT7PIubvjJYO+vmCK1+tHGyuo/Kjv8vfDl3xfIOBV5zwwrC7L5
NktI8TIwa+NTEY53nz9ZafmkPz3Ziz2i6YSsbboSVfE62DDUtWJAyLbYhZRd4H31kOTf89G/7+Ni
r+gDLQ1NRtEO+hqEyGO+rQ8wLGwGM+6sB+RZO9MDaOKGR86i7ZcFsQ+uesmfD0yYETkH+GGMKC4L
z9O0nZuTXF+VGt1OofHGwHQM+atoYXlkf3iU8rKr/LJIGa8ucr8v5kM7pqrXqH5D+35i+DpmGpUe
nr7vww5VSFOi7olS/1wyYb42sC2//fzL/GAtyhfbSQAOvMYXiR8Ahbngy9eIWw/ZqK4///glrvrT
/V3sJ/6QRXUD+eQwMCBjoa2ShC/2Qfmjj77YPRCEMwVpVfIhKGr1uzLWEXZzSu20fe6v4trqvUht
2nXfEmbVYHh2RqhIO7+ucNfusQauGFGD8Rchl25QzZpzgq5TGRhTyNALxwVItVKXWsoceuqGtUlz
G9vv/uBT6FK+uImP7mH5/798/QBMdBOJA2u8lB1z1JhO+aqkIn1wAMoXu8xopl2u1jVs091wZXnM
E7iCzXDrpnUl9134zt3u8i/2nJ984z99z8tW8cuNWBiztMhRly0h2mvoDI7pXtoke/rr+UnikvOr
+U08jA/6uT0Od/Kh2Xy+wD44fi+By81oDmEccuEitNZUdmnb32U02qLeQuyAnveLzOGjp3mxG0Uw
3wqj4mnORh64uTmi5/BjfVvGTM9INBGdz+/ng/fxp8PWLw+SDUH08zrF0b1HnQvFuYXlUYN1+O8+
/mK/qa1Y1aA8TYdhQTyiVhGuVL/7YjUry7f9h1VwSai3hr6AHmJOh8ytXkTXfP7WbAdnS8H00ct2
xj72qCis8ETf5KuTuKKv4XxjNG2NlOQteYtt4/vnd/lRGPPznfj1KfZla4m+MR0a+XmI73v9Jaar
JrQMS2orMbtJy7ueudLPr/bRV3axEeXQfZm5j9HIiiLTc/2bGQeoW7P95x//4c1cbBLgTZS4i3mq
syeCWH7tvN7NHPmsc+59fomP9tKftcVfnhdlvHnOeh0476Fx28Nw2xyrNfrefM/8ysY66k/VKd4w
Nm6jT11njyBjVoEnnT6//EcP8GLzoKAB+GZiF2QGHbYvyZ+JdiZTv7B8+ejjL8IVYHQhAgkNj9QS
eaqQEXT1hfwshOZXXkQfLvyL3YGBcUtQlkvU3ugw+27Tf3eQ0TvGanZap3eQo9vCCkHWKrMh8az0
re6sky0m13aJGR6WlXb63x25l62ZXmq0KZVgWquQROAlGopTw1Zw/6vvSrzYQIIcsodSsxjN9jYb
ricwJCkK788/fMnN/rB//Cyp/LIMcbO2snoWpIOEPtYwrrPifYT60HYnGUV3/QRU4YvbkD5YFOJF
YJIpvWT6Jpdi1t2ZnWBjeKj6bWVXr/TrxMl3oat9saX/PHH/dFvLz/DLbeEZbMZ5x7Wiq3ar7jQn
vS8P5o5BBf7J7rE4WqsrYxecGCi7BzO9txzji2t/9EQv9o5eKFN4DVxa32mHec+R4sab+Wh88Wp9
VA4UL4KMqPLDvq/4fFRd7f14Z2z6s/BDZzwJ/jqZ0+fr4qMv62KDYFxXV0eZq5QRPGQmrod9L85f
LLoPIgjxYnvQUcD0YRYQR8r3UfzW9K/o+1L0qj7jqkZ++/ktfPRFXOwQiY8XfbLcglL1/8PZdSzH
DWvZL0IVc9gyNzsHtSRvWLJskwRzDl8/h6pXMzJfs1njjRZaEI10cXFxAnTfbAVKa2wF7hG07qot
XnX0DrzCf2gLb/rTb/i23vAs1cQVi7ZG/jdknntpR+AP3HhHkGvawclIs5L2PZ5+tDSPBpEkR73g
Yfohr1v9Vlrf7GBerUDpUNwn6k82QfCrGF1Epe5532avtv+5FqLJ2YUFCtcQeJDQuaJ3Epgcx3uo
LsvllbJWBFl13I6Q4QMPDEhufBj8i4LUl9+w9YaBugvk4VZ+xjRv/7Wn8TNm8QOVvRgStNN8Hr0X
CBt/sM7wnkHj6kBXQtTDFYMWZlGDg5iTxKloQTmzxq3XhKOnxaayMnWPr9f4/CwyyCWBit0UGcBi
iLV+l21ju7faDW9Ue9DkAbfTAsgVu/5mOEGNoNfXzET4h7sZLc9ihlcCfaVGaHmAKuwhvPNWcQGn
0E3twcmNcjNayUd8AmBZq+9kL4H+GL6AYH1XXU8LDr4OEWDL38s2vMOva8Mx8+j5v2XF/b1n6lQd
1DHGj1KvEPCQwUE8SDqqGjgO3hgj2yA4HxvnHxfPLORwANYw2RQ1QSkipSHp6iW/84nBmnQfrkT+
rxLCoxU6izgwtoRzX49GWgPYe1e1ODOzISJtgXthj4ZkSFpwGTb1VjCKXa0H+9pmtuJpsH8ANP7y
bz2dO+Nyfim1ZYcfAWC5w5i/Zbs1VZts1s7Wr6vFg15ODs/fY13HMf+JdVA416Z+VbZkKDdwJzTG
AK8QORixfgUre3IKMo9amwUfVu17X5gmrkuueX+XyHXih1TeNhg2KyP28KLJqcossAQkAj1kyoH8
e/bRXcZN96ffyY50ZT6zG7Era7w31/j389a4pdamPfrtqPA9KF2WwP3uOF2xJfd2GXUQg7SLgD94
WLKOoLYefR0gEANuDubdNyA49o+DOYtAFM7do1qi7UgTzETHdjfXEoavevWjiZrFmBroRkWa1h2o
3fBKsUH1xWUTIrZmuUnMBNQjiDZb0OXUQbm0QIE0KfbFSdLKD87ILBBKjuK+36Ii3GsZiE7Ph/vr
8eHRz5pFGQEqbjWgbtOehDILyKnNvdVaF9qou3wTOhB+MwUb3hqRWd2hiqD1f7Kdd2ysZAfNU9vh
tGTDGbLNWbi5m50TbHxLXll43PQbHv22WVAa46iMhClrKC1oRuwaEywWJzcjm0F53DPUfXkIT8Ib
YGz7wJZsSAdYz0dlaQ3OAlUeh7DJKJGAyQnjsDkMDsTYrDKw21v17XkTM4Py/w3vX55M39Y5n+A5
qBXRuUYXrfhY2KwFrR+zefHNVxQi7N4WLMZiXTBWV7bW4zshPO1mkYkEbCVHDJoU8ZAAMp19ZzGw
jdkanB7gaIGNhjlqv0EhOVdGbgKMZIO/a7z0Zm7DYnUTaNeVzk8tPpjZOYwuR40zG3j8EvaIQqwJ
rLOeHwsd7EON20D9Qu828rk4QV17/7zFpQZnMczjsooJpqiCiqAGhsxkupTmlpf9TEDYLpu158Sl
U3vCSHwPXwyfey3EuNgdKDhmcojcTN+IZ5MzYvO6tjEe118wkbM4FTThKLE5GonUQyYfWJA7aakn
7SYCj7kSrqF8AeJpLbFcGrtZ5JJBCghZ8Dl24yd5G2+Q4aw5rfwFTdIPENGEYw6kNji6G/7abYSf
xevzGVtKq+VZZGJVJq/LaY2UBrjJf0Yjx94PpojI6oUBLXWDovbjG+XKEplm6NGanEUbEdJotQ8M
Ihg3F6X8ETKnAkqvzzuz9O1ZQBlHmoY9bDd2I8T4OUgLd/CTXMURL3x9Dudl8GAj57WIAxqwFxZa
X3Lyu5RXfQynAXgwMNIsbNSERnLZYmDA2kskjdv7l9yCx9OVeYNQCHt/PkQLlwtplsj0PZjxUixh
4wwxpNrKCmXZmnsbQQHRVcW3kYPoCcUdNe/pSpNLuYY0jwqymCYMRZvFXW4gAACJ9Huxp8cIiZvR
3Eqn2sGWaAOprj+Vwzm5y1m+3Rj1C3haa7XUqa1HozsLGHxIRzi5Y2l0f0TD2+Pmw7/REyCgow0R
ifwP7+aX8hCcpcvzcV5qbxY7YPgWSyHMBXecdI0rCIxBBOhXqIbm888/Li1NaMu/A2CQyvEYwhRy
d2yv2aWexrJ6iY+dAS70H9WFIYDdYhFtMzMC3QtXrOKYv2TO89aXdsIsZpRcBgu/WECSlbynsQKf
JEiprmWHSxfUubF70alF3WdYLpLNufUmNDMdsieoo46ooQYfHx+MM5qjOeVB+Up+Jizc6qVZ5IhT
yR8gt4Vtcal3Ad0JowP1wgSXVH/LnZIfhaChRqd3R+bVe5VBxcexdg834qXrnDYFMRQ0L+io4UeG
+/4Pf4dadO4qP3PR6F4hAMBtg/Pas8DC4M+h0hkdfZga4Kfivc0ENH7lIFj67Cz8wLcObw01PivL
P9nJHl3+TMna4fb1iv5g+81h0b6cJgTOvghun+GFO7AbCOeLGtj5oD2Z6Y0HjvAm7pWjAD0XyYDe
hZGjDHEokAmb9T6ziE1cuvIUtnR1FGfxaFRJIBQVFthgAkmFZQWRXx3OZjaoq8ZvsKOPgRlCNeD5
Znn8RMqp4jTi31JQMoSV0uNFeQf3FhN6L+ZoBRbEqizJOOUar+PNWYOaldsaGIq9v7Kkv+Auj4Z8
FoHiAYRIecCENlARnnIJjnFCSEseAlimbNVLu21sdgu9jBvZhydiCOfys9oGP/Iz7hqhFoC+DwTd
W+0m+/LYm94WrijPR2QhNoqz2CWRusmasMZBiteJADp2xURUV0RItawRSaZV+6jzswiFV5CAH3oW
EYrl8DLdTR6HA2JkJvMVJDrS6tiJifjGAPS9Ms1fT2aPmpwlNvCPZFgo+iPZ/hQEDfJN5KefaOUV
SlIwNfxkoOzWmdnKbl0qwM7JGhGTKwGsDnCh7AujG3xjgHQqgYgYy565YpdFlwAWjJBc4seX57O2
ECCEKaP4toz7lIcwJeyxdnwHhYBCdbNc2eTSaiFuITMRZgGo7zK4Dw0Yv9JqDej8OBTZT+20PyH7
s/mkl+liFNvcFsD71WLuUp9m2ZAAO/cSwqjAVEJGpDpAQ2lLr74bGKwrWTUMgPRhm9rPx+/xyxP3
XzzMGAxFODgBA9lxw833uXve8L9BCceNorgWQXoQu8pmleAgQATbj8dLApkov6z3NBouVBb+X/yi
/70Rz1lPCSDJQgPHkp2QH5rQaqv3HIJJVduvBJ4pvjzYB8Is7kBcmUaNhzGVyc+2vVN46j4fwGlS
Hn14Fjb6liOQiM5xc0BZuCh0Qq+Kelc5t6XDyhwthA1hFjYiosKtvMdvbyBsHUxaWVDQieiFhVUa
pMg1FWTt551ZChdf6MVv22msoefuZVgNqDsfsw+of774Z9mMP5S38d7+iF6ft7NU3fnKeL61ozBS
VSQiRg3WSIdyF28CHfqeBrTdcPCAKQ8/BNSbJl2y/CV2Iuj+rZ1ASwt+jsRtSS8lbICmyxMcmCcR
EpS+/B/yJXV6l/vkPxRIHgnrEL6F2Zsjctky7Cn8pbHBdIjro+Q3Gr2DzBTljsHKoQr3Luu+DnGq
lZW+1N60UL8NLej0QwfqOSIiCj2qdoMW/W4Njr1UfJgDcgWFNGLM4OOwBzGGAxxrNOr0gKOqK79+
YZ9+vdJ8+/XSyEEtNZjCEYFoNhS12jVczFLGM0fgwtWxhscOthE8/9zeKY+JW7jUAM7wAP+MLcz3
jO6oONQMXCHRoIBcrOyqL/bXgxjBz2KE2FbQPQL1focJeQMPgtGASRs9OxLBQnPG3CEsPMu12IHK
vZhfUtQbIR3w7kPxsTGHLW9WhVHUeI+C+j8j67IRHvnT8534hUF69NtmwUXuaJF7HQa8yHXWgkvo
BjdCCJtf1EO6Vc+c0e5bO4Fey8oEL+W5/CwjKcq8VAqWwaXmPu6iH7xRh3jek/ej7V3zWFNh8KxJ
h9oO3xNrpY8L96g5K29A1hmxU5OF6Z0jZ5rtENgKyND9Yzyb43SLiOsjcE5YRDLUy7tzvUlc/rV3
GiPalWbt5M5gQMHNjT9SXBAhi3/713rgHLMrhzLsKaacC4ZNanYDRx4obph2bXvqQhh05XqysC/n
wNw08dWEKXFVkkCKbyf2QrxSelvIsL7qM992fJBzo+BB2QMiQUSX4LjQlpHZdjePQImohlV5Cm2U
9vZvS4GbXXtgg+0PwxQd4WmF6zvsmi1InWqprVyet7CQvH1h2r51ZwT3p+OVFO/kXGemLDR2MrjL
ZGugxqXtM8fRxgVIUAqcmnYZ/FPM9k0+cm50qTdQp92M5+DuXesDTAThV7GyexbOk68j/FuHBrFF
YZmh0720gH+lJpoiHuh/r5Wklu4Mc8isQNqRHSB0A3odZMheA7x25XvGQOjRfj2fkqW1Oy+jkIjp
wR5ED2BtHQWZGcbt+fmnp0P1QfSc42OZFlYX0JNGQU3Uuj/xtXU96FKu7Iyl2DwX3GDB3wrygjC7
8dgfvY92A5x4fJJeuovvdp3G2j1U+zPIJenSz+f9WdiMX6vu22R7kt8zSoQWYZ2g4n6OLMzNNnWo
Z6dmpei5sEG+OvutCaqwcUByDBnUqn7G22DtfF/67nxnB3HUZDB23IU8lHFVeF9Hr3y/Ms+LUzGt
rW+/OmfUXM1hcLYrQxTg0ptyBiXP26nnVvd2rEvs1EyO5OatQMyWdsVXgv6tvaHn6pwQtFcMx5AL
TVF4g6CTrrIw0Y3OubRpyS8F6pjCsIKdW1rJszyA5cY2FEsMH6ARL8Kp3Bfrd8zpaH+0S2ZHPnxO
uKT30Bn/MNzpKbvzeM/hB338iI65/XzlLgXGr5T124jFJezIxDRmd8FGMIsXeSu/9ZvIhVqbBMks
6EVqwbY4xp2jIKtcU99ZCI5zdCvcYcaGYTBq9Waq47ywduw0PyEZ/bxTC5Myh7dCmIr2TIe0QlZR
s2Gg2gzdi5+NvPL5hcA4B7jKhK/UPB6QtcADABRdiNWtXOeXnkLngNZMHIsi6nBqyGTP/hT3HRhr
VPM3wdmDAqalWPDQOP5jSGFmW3+oYekFVX28sOFqBVCK83z0FyIKM9vzqld0iko87EEQguvhPpBY
C5O1Ms9XwvtgV8zBqlnSlmoXyTg73ByP7yI4CaFb39KTvAUgwBXPqZEfIYAFAUgACQHLlqzQCABP
AWT2rmwhw6nJm9X3jYXyJzPb/6jfKx3oGCgyAIWSQnyYs6HjvPFu+RZeUShGD2Zg1W5wkJzOaRxi
wDnCEIC7EN//bbRnQcLrhLZLpioHhDChXgh1WukHCwjl868vbdRZDpB3tAoLkqGwoUFW8RBuFI2c
vMvzjz9eKMoc4So1cSz2BT5e+GcRspNiDTMfdm2hPA4C/6WkMhAJ1nqkR0ZZfgI7ATuvmyI43bhR
439a6MocxNp5qEzT6Z2JD6GSJ+3q+JVAL+/54DweeTi7/H1yRkM7ZlKKj8sQ3B3k7IMAM9BBTiBV
FEMKSygGsysJ02PiCKfMQao1gSccdBKBIt2BQmiB5ZxdZEsFXqjcdlav5TekB6gxSaf+j//ef4RH
yM6V92rtMv04fVLmKFY40svUbzp210MEv7k3B9/lD3g/MuAAtKMuMfhPCXia9MIYa9enhcxEmeNX
YZKjSjC3QYUfeB5xm7myhQRhC3cGsDjIO7Otz7Xtmc8nc+GFFxJ6f88mJFlVaEgg1LLWvbWQtO/r
G9SlL+Fe/NnvPAjjB062SSxUUErb1+mBXcUIPz6tFHUWIDI4zyqE4oAPVc8KSyg5qvHKcbX06Vl0
8EQ2y+NEZXZcevX4zxi6/s/Ha2HvzgGncJn05KrCgvA6A+8uA+Stm4tPNTADnzfwdU3+71MEym5/
T0iS+5D3KEVMiAGF0w33wsB51/ZO/OuUl6JwA3jrAOgptFex/l06TYr9I8WNYe1KurDBlanv3xIv
IkpFCylXYReMqQ67z0Me53DQwtUk9feiyO+U8fK8s4/PKGUORoXXJfiCIvpaND0GM2s2dRVZdQ4x
9WRViG1hLSizZKJhilqsEyRFUf1SCzBb6j+f//qFnF5RZvmElJOOZ8OQ3TH34MY7NapDPcS2tXiP
M/2fzjnoJv09GVklNZNaMgrrUpQbCZzso7bYj1V35fPqUnq1LrVgd6z0aNr1jxbf9P9vU9+kihjU
U9lLStWzGMLUC54ustr/ZsroEAfQoI/8BArHUXlkh8EuSGglvboSbReC7VyKDk57qpjneJqDz+tV
cn+38LdpbWo/79vSMpiFhI7LCcx3S5TV+ldC3tLg+vy7C7nCHPqZ8X0wdP5UKcz39fhLhcS3RG/P
v71QnodI59/zMUqUE1MBF62ObkTPSF5al3chCriD7jFZGfaFNyJljt9s+pgSuUWFC07WFqz0tHzD
OsmGWp6FwpN6ildW19JIzRIHmrJMwggR5jcCQDV5l0uYNXUr192FF6gvPavvS1fN/IrBEsLXS409
sg2M34H7xpg5cFoxxy3qtTC71EonvQPi6Nb30p5MJVYmaiFmzkGcnFLWgZAFqOJpcD5BniLc0y18
5EDCnCrhqh7aoxmYEaRc3+WVBHspU5DnsSGiATYsljR8JS3Prux2R2/hFv44hmgrFhtryuewk/91
ncyCwwBZ9NJPsT87tz8qbrT3UK44kQtMfHXmFd4KK6fC0jqZ5QVhVwgcUbDoCf3Bw5iG4M2yWavD
LES4uSRyFRdcFgeIpzCjozozcgda+y+8yNt1L1idhydKjzdEAtZmBVTxCL9y7IyVVTJNzIPwOsd2
emVViCPFvaI2OrO6NPtk/xtOc6AOKE67D1ay5oVTdQ7xTOJYDaEQhnsoE29rOujQ6DbHRr3KibRZ
6cnCMM4Bnh00Pqc334nfKrjYzS7gE9qO2NBbt8SVRr5q+I+GaxYwuIxjVXlC8KQbzqzsqRHfjPbc
u2AA0WTDp6XcchvZ9q9w0nmRT2QTqNqA7Fhd+QVL8Vea5Q4AUuD1fOpmAzh7pcMJCq/YYGvpa8F3
4VSSZimEXMjQG+NQVql5mLPWB0Ve2UQLBRsovP59dJSjGClQs8f124FtydcswXTGBfkDpPDBiI5r
iBN1YVFPS+RbzjCSMVZ5DoG3rswJ7qGNuI2Hp/KcvD5fbAs59xypKXpe4kcyGpDcSiv08dzv/w1i
qswBmUXJCWGY4dMt90eU/jRyp4v9yuJZCGNzBKWYZS2JBnw7i90YVaa2+B0UL/80JHMRzXYUxGCo
8W0GFjWscuiZBHa/eORWzQYw/ueNLCUGczhloCZ1MbBopci3dXLMWAALyScVXjxgoyT/wGWwp7wl
gyODLV1FbyvNLsSWOXASatJ+kndodrzClGILNyUzPNusLYoasNPm81aWZmf6/7dVWwYSCZkOtwK/
lewkEU1FaXYwZ3Wef34hBouzfU1SWfbBTWV2CfwYazH6VUDnPJWbTa9C4/R5Gwv7Yg5wVEPKjn6J
Nvq8MoL4owsUjZcAuwwOXbsmY700TrPdnYZK0srTeZnLjkCAjSMnGR43z3uw9PHZSd+MUeyxOXqQ
9jBDV38RvPQE4tpRv3DazsGLadGSWp2CN3h4dr4btXbLH1odpDsToATcmp93YiH+zRGLRJW4OlHQ
TGs1HwJwvhOkmNmtvYMsJbZzxKJH5VZgp2sR3J+Ck38d9PgYuZIhv8GN95V7k+GdasB+bc9CvR/e
vFpk+LG2+qawsMqE6f/fNkrI5jFEZ9B8BAdx2EeH7X4EBL1QLjldeUFcSJ7noq8xhDa7IJx6CI5o
ccApq8Mertafz8/CQxLEuf/uQTX6/7n5KfC1hEvfPbWUK6QtTbjbN8bowlP3BtkCMLvW6q8LdCeI
vv/dZDMGY5Z5yMy5zoBCaOiwkEXQYvgcUg0K3RbnwLlZgpqUHZ3grwwz8JW4swCKUoTZsc+lNRNm
HFruP8GCiUuDBfom0DnTt4VjbBGd3kHGRk/VfXSLoEmCjMZcSwUWAPgwWvi732roq7A1n2bS9X9k
mM3REnQPoqVX34Gr83tkD3vYdgMAD8x9eiHnsdQo6iV0K1kZXAUno8PfK9M+BZEH2eMc+ugHiLQc
j8jV6amRWu12PMO4R8/tyl3TGlic51lRoWSFSAlEgK2Sg/qWthhNvd1hN95hrqXH22LnWaIpWB4A
YqCXrGyXhag5Bzxy6VgxtIetpALDAlIDZaUM0EHL08/nI7dwds0BjgNqwkEG75ydegxAkap2a9i0
pXL+XFw06iCURwXcf9IdzLNhYWuFr/Unb8FHNN+1p2IfvmCJmqGdnbIdVzpxqMeu+M7thpWhW0i3
53BHWglVSSWghZjslwSztLFZQyssXcbnQMehGougFFFIbw1QH2ir5xWMYJkTbBlHdxw0/xMSYdVr
53autFYcXEry5xDIXiaMN0zrr35L7gUQ5VBR/oSzsuFtahOeq9Yqs21a0Q920xzyCDMwdix6PIw3
FwKOvibbPU7SdF8gpq3cW5fW9Sx4NMrQsmNY87BNLRInAcNXYyJBhgdTUqyc1UsXujlYUSkkiCWx
WIH+B8RIiNnCB1Dz9Re4ZT7fPEsBeI5NLJpkCBoYpO3kq3+h8LO+dX+Ee38uoAyLmnYxkX7Y0+DC
yc+A5e5gpPs1cfCFAZyDFiOBlok3QT4a9RDT97r8VOlK8WchJsxBiRXb03gUGmYXw9t8ZEAAyaHj
zWkkXRPnWkgC5oBEmcqlP3CYGVoce0Fn+ht0YLWApHrpHSR6fj49C9nMHJxICiEPGwWxrZUkLRlu
jSzoJL6GYH7JsvG8jYUgM4ckpmPM9OkESGcUVas7eEbka6yHpZ8/yyuEBEpOjFfwuJHl5IekDB2c
Qalv+WlZX6uYJHaeqGsS1wuJ7RyZmHms3CsqtFtbWHkHnmK17UeHk1rdhOLEnPslBqL5fMgWQPzK
HJTYVRBqHuErtPPKSwetIBAv8uaD4FkNOgrqLvE2XmWUaqrFgsvtQia1AsFfSRCX1vbsFuLVcqI2
QwuBRdxHdFGYjMoGMbf8LPLg+sutLL2lE+KLifo9k2b4sOgj9BGe1S73J73h5dOV9cGKD6XDnrMb
rD+u9GVlRBdmb45kDFUIfqUt9I0b3XfgU7vtzBygUn+SQoHgUPCBsiMkMku901bW/dJ72BzemLEe
fCJZHvqcdHT7Jj76IliWiEkaRIBNsU22qBkCbseV93GoPyUirpTfF3bcHOWoyFE9ynw37uD41B5E
zKjVe523klMv1UG+JvTbxJFQLqJahCghg2ska5AL66QGimn3YhMAPENWysML6/Brb3xrZkgVgtdQ
AABrmMD60m2AR2pcnci4djYtRI+vLOJbA7QlRO5FyEgmzceYbTIq6a14bJCrxGAdPV93S52Y3T8i
WsiRD1Yk/BG2bf87S49suM+938+/vnR+f2mGf+uC6Ek14/eU2Q1sDsgs7OJG/HqxMBv4WXs1NdWw
OXuk/50M3fV5m0s9moUHpYRgPSvjQM94eFArqq6At9oHMGiGveTzJhbOvq/efuvVmNd5HzFoAoo9
l9jyN5JTndauCwu/fw5ppEMK144Jn9vUn9SXNCF1ItVuycpt4SugPMgM/wvTCIumLK6m3XGWXPqu
2CjG79kNa0Ruu42PyR5XTAIVmuSXsF3L41lBnIb/UbPTIv82ZpUi+Epdc1ho0DjXR3DnNqpIQcWR
x0L9mYolnJp9oYb8WdQiDQOOX4EpF+XoBaYoJYR0++Yij0NyyidHjgLlBwEuJFRs3bbm4Jk+hKkH
woIMH1qzCSDoaWZKgPJBqvatHtIGXrA8H4HWxnLVSPEWpra5CVIQdFQqbriORZ1YSeWjXiMjmx2C
APqiJO0no1WuN+DOm/KaTHqOg4SIQLuLFw/EUfGpdwg5sprABOpbG42MnY0iZ8OOB57RsJwof4ux
X8DHgGM+UfwD4iD3VREGFABMGCmaTy0ydjljljHbX4LIgxhPCF1fnmKr90OkynYYVM0rUBECZ9I2
C5wav4XA+zltfrMcJZGZj34oarBa7V55NquvXREFl55kvKHWla/nyRjsRdqzRiOwH8EoNXijoyPM
gYPBkxwJOpRwDg76/oJgw/4UUprIeqLQqIZjazReZVXJ5G2e+c1lgCB5o4md1xwEEqNmBf5vdmoB
YAPcSBUQlfgULqxxCo1ivaGsb5Kh6HSJh9kvlfCM3BYhY2WSJ5WYjYQDMwOZkSXAGkNvE0KQGPmK
q1Y9Z0hKDL60WvRamEI7lG8Gz+wz2I90oSCZlSDmZynqOCh2JGmeWD5D8bwZkJDlNFklPmoWJRN/
NC1BdpCWquYROPsGVYp8Ps1glSOo1bAtoK5vZcrABDAJTdAg0trol8Kk7JZHVLTZJFLNAqB8rW+q
xGaKjr7D2FY41UqTX+MIxpTEk8XfDSop5zQdOV2Yrqg0SYQDn7f8K9/EPKMnddAc5RAj4YcFYww1
z2yyDtwaODRXlhCzuUW9MobBSutdkqbsdbXLhA1+DNXDeCg0tZcHS2KbFsoHclaYvOeHVk6AKKpG
XFgbbxTNlIHvohZQrzCYoBg3fA2305gpgL6LB+7AjHV7hNFQd4YTcXMqAthlw0+x0qFxgSNMjKSj
2sG6F4Y1THzplSq9x54obAYoMWONZMQceb/DuoDCXen3zacM76fjQCIoBrAsSFdJIquvPiNGeuwV
xbbEqj6xqZId4hC2RVkki/s0rIge+XJkZdEYZJqfR0AGEobqmYjDTRYq79CrQbEVYKSqxYVQbwtM
iA5MUGsXjQhcBU+gHVpg9Zq+LGQgfdSFoHPegDKuF/7oFOY1TLLxHtOIifSaVDm4GUIZQrMINDvY
FbPUVhoeVkZj12hlV0WwMeU4zvF4hVgh39WnOurTXFeDsYK/eQnWB4s6YJn5t6jhZa2VwMfloC0f
DEYxQk0wkz78Nm71QkYxlw7XRqydsmKgBBjpXgHEZeTpPBzWrRS2T5roqQV8U+l4ZanXGFWjDibD
KL4FJ3I78AOnaGqdin2pw9Txx4hVbfJ1DDXY2neEUgwgnVr/wRMrrzM1ihNVsodPdWY1DOvracHA
Ad0T299K3PXIxzls1ZKqGuZDT0J4IGtZWiO+1MSWOnidllH/JxWzEl4uI/zcBvEoy/GZkRSKIDkY
NJCMri2MqkIFLq30NBx0vqqP4ajAn0oaoQwI+ylXKAFwkUZdiOgxDrKdX/e7MGjvMgvdfVno3sIG
Zg89KZyoQx0x9AUg0bsCFPMyf4Oxsoc7dggnKzjyhjnsl2PuADxddW9beRJH8Gun8jz+NVLInssH
Vit4yWyg6zoOqNPAhZaFc7YVZLIZJb3W9b2uIIZGAd2jy9sy5uFGwndaGPsHj2Hes55BjuvlTus3
t4hA04UCwRZJ7DYr0i3xK7ctsIuV9C5FshFLvuWpQm8GHZPaCeOhKhTCWx2u1maJnajDmMwqUJLI
ytYu+RrrXBGkE+270cQJt8W48HZMSyskucnFqkva2IGlhgnsiak04YmWgZthxYRVag6S6Io+5PRG
/1Cm3WEIITXoMwbTh7zpB41DS9ALIRiolSHbGTzD7XO+66FkG0haVpNea+WK0byKRhC48IpD3nug
keKqpiO53sQKcC0qe+RgfqQRf7QRi0G0lXTAe5ykitwiL1H5rDZermiT129VlF/WWZbSqodBjWqD
yp6VKIgCHXC+Do7QnRRFsKBvkpMgjacCYuqjlvEwdxx68Q72gagXTfVzGIv0ELUdeB+NlIMvH0Jq
XW0FckM5Apu0yRxFUHZMA6NpHCIBHtbBEQnjuIQlPDts4SAJaAxHkAgpwzWtslILuloFtlEUjOnV
7k3tkU7msLrT+IxSm+m9DQkDs1WGwu47ITEYltumJHKgwTcYcoRd71U8MFqom8JNJS6MQCVbeZAJ
yFwVb8uFdGZr7iKrnpEnKTjq4ugWchZYzURC8NrmTS6Gd4bpQlhLlI2eduE+gVZh1sYmnNDCF55J
ZBeaB9C0LatRE/Iugu5Yew796DqSNLJkzIms8azgjBJoZChCVBYTYcvKtQpJoXzAExHkz/eeGMM5
o6zqDy6WVCtIodcX5mbM+ZDj5TxOJ2yE044m1YskZ/1LMY527PWWT5j4nQikseGRjZOvYFgdauoQ
SGgFvCG0SAL4rCxOEYvnQdg7f1YVhMt4yZbbdlN16asnyPuQ+E45jOhEC+kDUaWBE8hwVMOyM5O8
sgrPI26YphtRblk7Utj+ABPca9AFBz6VgAXKaLHJBc8zK0BHdYWU2DEyDL6USuPK2owrjnUpaeRf
IgeiUMPxlYPDbNPCjFVC22ySnMaetlqSJ3h2SUpLGuCE49UBYvVgCoF0zzz+qEh9oqtAzURKfh8k
Se9z4ZNPxE+/Aww2D4ZUb1iv08sO5S9f8agmycGZBuNNSGNr4KgJw4NqI9YVuB6+2sYaSJeaEiIC
Yw1GqU/sQKyggsAzndlzVW+WUucbIs8mcE9NeAOW8NSkrAzexCvAhZ8wXN4zbXco28ZIo8SK1QJF
86j5ZALqxoN3IF6+HeNsz6KzKryEK9pfPBaXbWSAV5GooR4MOBRG5CVwTmVq8c+Q8cUehvWGF3iD
Mfh8jXIkEE99uIFAHNkwnhpvkM8KGx4Iz5QOhVU1CWP4mVrskYb4Rs2Wv8QeINSGMygVrYz6nEkY
8TLkxMyqetDkMs2vmVKJJ55mRi5FewKzX6kfN4GAbFUB71GB6GhavTRhA0xj2uktbniaUHPFNqor
WBF2eC7323yLp/kTP5KbMAa2x3T68D+cfdeS4zq25a909Dt66M3E7Y4YGnkpvasXRlYaEjQADQiC
/PpZzHumuw5vKTVxIipUKSmTBoTZ2HuZvo6n1omTUcbe2K38vKGB4QxHSB9bMN0DRL6DDV9r31tE
5Nusde6t0jigvUpMRv26YH6UqTyq3Cqmpr+aGugVj0MsOGYQhO6INlSgm0MHHCHK3r6bwvAFZoqa
74R6ka8ngYvFE72F/w8mE012gRx+tjVzNxRGgYHbJebO7XTwnTNwfiqIDp0Q7V1ZvA5b2u3Nqrhp
yXDwmSlg5+eeoCkbplyhP+sIaDUUC2kIoRoEBUngC/2HJN3apUYAR8bdBJND2cOKliE3MObD26g4
iDt58zzxUqyzkVzryn3oNYDy0oGvfCEjuAREVW+GLE1DwNAiu4MHgk/CCSbTpoRHWZq9T3CbCx2d
IqvYTac6q386BMfC/uEq1xzUDvV8ZZnezitEEaSm1UeJAVZAjXpwUVsfboc2UdZIdmTM16py3zur
eayKZteW9ot0y5NHId2fmnXg6TKWRYeAtcsCq2+ucmQhxgnCJ7JxcXZAQ3s/C02v27iDGRdUf7JA
KylbgmqtmU4r4rXjegSYbsVVkYa0yK7akdGIu5259TLnp6kMhXIvDCMd40E3uX9rwcgXMZFlRSrL
rgttOrmefdQd/TgIKIimzMHNMREnOpxrYLu8q+GbaZK2DurSujaKFMZceaQLrKrc+FHbw5Go4liZ
9c0gGUzytJCNP1t0lkqYN5n8qEyArYCXMM0fgr4BOHnD9Fc7+SCJnILa9o++RrZGAz4L++ild8VI
8sjb6j0va7gKFjCTyelV6uglkJwj6CYZx9yjISvaGbeyacbIkfq8BhqpHVmp8xMq/O1paAjqjXZh
eOCVyvzWmtf3pvpRkNnXs4kbpseTpq0zgv1rqd3AHHRHULlkYv4DRw/8VDu55Xthikdaa0dvVJEy
6bsxdTe0wh4bWBOhkAhrx/eaARfERVxR59ouXHhZqWJdYPOR+LCqGXWxG0xtB7Id8HKVs2FSi1RS
Rq5oVrjUUIk0HqkVgeW7srTiymrMjeqatcVcKFGO/hobvG3JEdrBtKjem2Vhr9UoBsCN0F2NYTfJ
PCjyKZi8ToSybdecPboDHE7T22FK2TH3MFA1jtZp+RXV+DErijjVkpUJgiG8F6C75KG8xCHJpise
JA1bsxqBEHlAJLsRul1EtXkLvTrA5fQiLvrxXU8UYi0nljb9MSKYH1L3ZCjwH81pbZfvLv5jxAzt
0nzB4oYNWVr9MJP+vertl3bqHx3ffASkMDSJcc+AVo7ytt85CVIPvLmBBNCQ1qGVZFdpPl5zkQTE
6bVQFwi5sgxDgmH+aB4drM/c/Gyt/MHIvDutyoJcsCivHyVKTpX8tNrnrn/oagNYnafBv7ZzGhP7
eZTvhS0C1cLWzrhvWyjde+AkwtyzHm96KEXRhzzNggZzSV2P4Zj5q3ECgFj0H9lkvqXUOw7sFepc
uzE3d558B9X0pNdtZI/Z0TXKV+6TEble91CM7KQAdAUx1/sJe1O+SgcYoOJ5DSPklKxTkRpV5Opp
0GD/37V76rgbWLbDc8j6mZqfk7MppbjnxQNlxnMLvXxqI7GB/b2Ek5nwsBvv/MjG32varenfEPxk
91etXoSYpLeOgBYPp2vsCNCCO9e0Y7hRwaq2RwaaBz7XbjwF2cXeYVs1jVEqhYnpCLgQ6DvIDBbm
04mPt51xHEC6aMGSROOnGfAaYgcnprCBumD3SZJ7btwkNYvAVI9SiL/kfN8N1pZLXBvI3Wl371Ir
LM16WzXutuvcIB9eymx61XkWJC2iNPt6vjnpY2Gs4lG7Q84+kqW3adtPV7aQuxQY8tSIByWvPOz8
slkhAJsrq5wO9mQfi8ENGxiQltJ/gGV85OWIYBPkJ82fGRneCizNiiX4lXcJCCJ1qmgEEZB2YMJA
saYFC1UjQ9D47Ally31RHi3sG5UuMDJQwa5U5KDg4qEa4zZl1Et6w8xqR7oJkViJ0QjfD73YTS2L
Gi1fZfYL9/2wbhUJ7elJsz7tih06b9h3bXfXj13QZgrqh4psEkNs4bj+KpHzwdSyUoN7kja6dTkF
BDu3WsEBSkAZy3rRS1zpADNX95nSN24lsWba9xwE5EbU8Qgrn6QEMrRNnipJ71N4cKSKHBKiP+sC
G832UVWv3KVHA7Lf2ehEwnxIanSkJEXvyRB0U34HO+y9OWhBV4pD2hiPIx1/wN/Sr5sVeKaxsHak
4c95YvQrE5v0VCTIINroc7aZhFWvr6sUuJLkRgoL4QVkBQIkxR6RWISHqmWHYyre8YBPPC/dkBGb
hIbuxEwKdIPMkYcJJsq7tvGzQCgZtGMb9doIsYZ+J7IPo8cTs9PskaHDJBDmRPZGQHDYlFsHgyfv
pyjzunBCnFDCU9lBvkZWaGq3D5oShdSkhIq7fhqq2TiFxtZQIvkJrZSxDTo2BaU8zZ3II01kwLnF
mHikFC4LeGTPuXYMuB8j5pXZGNuVB4qeZyJnwVaOl4QDH24IqYEJPGTmKWc8HhPkz/oKQUsfcBsx
uamti8LdsPQVrqFrVxUxt6/dqkZeQQs1/UOZ+dHx6bph9caX3oOAsehAVUzaKrIgtWNDJzM1jiTB
829FaMm33PGvRQmwtP2KPSyyBOxokxZxbcZQvEPcTgegIRsYi5EmtCsHqbAKfE0Xkxwmuo7CPDrV
mjUGyZEbu6x4n9M4AGcNyDtsXE8HZmpbu13kGWWoV9dddpVgZHfeFmBLaOgBbAdT50LDyjSgg9D8
TbHxwUshc+z6n1pb3ykN4HTZB0hO7ZTXvhbw+/HRqjQVkHvAZle02gM2RlWEkhJMjMxq76ZJi30E
7SOzNJ8ncIIVv2rw2PsBwjwYyrIJ5rcDy0AuMjaUt4+iEnj42TthFAMbDpN580j6q55BzLtNbCgy
5ic4Yx4VDH1D4CBX1C/Bb3jXbexO9eax1vRYlMQJ0pTEgoy71FJNIEyE7QVv9yQpuo2s32k+7mCC
ERcmOwH3F9KE3lRWAfsGlHYSZt5BH+clK7uDp/lIthR25MA4uPPgVWM78mgUzqFmQ7plLRjgMMXz
NpauvdjW1MQFZ09elZKAy1sn87aWXcRNryH2hX6V2sjZU49jpxPwLgtz7UZ3+1et194Szl8axO6B
Z7N7NQzWraH5ANRdy2YnkcuFAPPaLbaKlHEyq3+jDtBsjFqFrnMPK72tBxguSdg6FZDGSJkWjIOz
Qp9+0CF3rJC+g4h04Ba6tir8znhOK9tHQqG3iLEqpsm2t9LAhjT04fcGUjul3mdV9444ICqWV03n
DtcjlUhIu5ldPnlFk71SiyCRQpkwA6PDZiMpSL3yJmG8+ArK5CkhT66ZmQ9MGzUReC5NOKBkGiaa
jhmXSuxzBY6XY8rZ9v2ffyeGbrmWN7Mz/lwwwZ1OyKgOqP4FWvhzelIBaheoAd8MAabMCzVg+8xJ
5s9/qcpgUylq37DVQbX3jTxq7Q31LtXPz1V8FuCHxsq0sTQNfY80CbRmNdNoj6ORoS5CbZ5d6wNH
grAHYmFAmhKq/ZjDrObDm6CyGDY6rFDD76t15+5xbuBf7rHBPIUyoI4kNz1U2Y2BeaYzkgv10zNl
+6VsQytMZ3Jc10YecUiQwXab7QAR2WdNJDpCE1Qagga7yltseiDgIMr8/fub+sLg/a57LMqcsi7A
kmYaHEivssNVVO2S2Rkp+Bk9dhtUbrQ1fJi14ImEUBZ5B+Z4NwR3fQRV7jUN0/VnGr6lsO4AD+GS
gsXZCt8CXJl5xOiIm5oHPtXIo7HK2Vu0K2DB6he3fCIAZyikTovGDMFSAGoM/r+VH/G+OUwI+lEW
+4FSgBmV2QinNYEUkZNjUZRzIjbnDTaFM+pccALQtL2jFaZdX+MQXXM6LKO5cZcweYNElIBdG4VF
TYEASRbPfpVvqGNGZjquVZ/GddJ/VqVLUbBCZaXpZBHZFHm8tGqhrSoqbEBHGytCmodT7R+Rfo9J
g4phPTmfWYLdbsMM90Lv+X3XdJfCFX2X5iUA4wBMIm0Jff/GDKZ88sOKa+zCCP99B0Wt7s+9n2lI
b7olgTaAJpNVY84t2nvmoWu1lMKrSKoTdUsnTGysB1LSS9ji35ex3aWmhWq90iimejz0U+X0gSry
McZEU98lGSVXvdleQnLO08n/HAjuUt9CE1Oh2U5nHlI73TEx3QN09fj9IDvXdovZkTE2jG7vanuR
1s6d2xbdFTbAuR6lmVPcyM5PH2jjYy31xxFEXCEuUQLPqN27SyELjUwwM2GjuReYMQNR87vaAZqK
d+a738ptP6ucYb7hHdvxFhaIfQVrniJ9p1W5qlKGPbpfAYg3oB47PQ6N9mZmWrXJ/e6CYMMZHQp3
qXoxZHDFTrPGnBN9BKN68jUZd23qIsHqj6gqo0juIuubaR4+cBCrl0hRAIeoteLgmJb2AGrlcDPA
u3ybcbRigGXQ3PakEK8ouiZeoBCA0dBxiXix6DgWc57eRRNIJ49Z73WXZvBzHdX48wDpUUPPNUbY
0emdfuM4lVrndEDIT0crrj1NXQCNnBvriwk7GcDzdAufH4vJlMHQGXvU8t6J1j9931m/WKm/GwiL
+dcY9YZPs3HStPJX5gYFnUAcZgIkJP3WJLj3gHS3QmeHzRfchnyk1gICqH29cgBEhksaiCgwL4tQ
bdiAexNkgEyxYIB0BQ0txB6vJvx+xboMQQ+4Qi71VK6RGz8kAVRis7U3c3TW/abfo7C1ggvDhRny
jHaru1TwcDzE2g7HXYGDG2LLvjbW2o2KaAyb2XYzRDR0Y2eLsiAsyqxIgC758fIA1ccVtkt7pwou
CfafoaW4S6EPOvWFmuYLGUJrLSIf1Ma5iRxI8CLzu0L1cpU9fP8ov+BRv3mUS0mPdvBRWJvPlRzJ
Hdv+zKPr8U2GesjiS5Hf78FlrrcIL32BKlJrjO4h8cW6b4rTVNQfpSrXkz9tJptdiALPnWYxhTZD
yzpInLugjFmxgVxT4E/YsphaFxepuDPb8pJB5tlGW8SbZBoLzRmm6dDoKrQGK7TGh6rA3Oi7wEG8
aKiI9MlaxzJXVlBDUxcWid+DwVxvEV72HDVyZDQGoPScCCtcSFCE8CW09zNoziDzUjH9L0WyrreY
qkxttK2yBEbURQ500l7NET5909v3ne7M/OQt5qd6NE2jREIUHKjuJBuY4FkG0rPepYF8rp0W05Pr
Vh4C/h6+5S0n26lobZAfqFI/m8azkKhMxx/IuBqxcgBm0VyavyC6TWMHgR4SwsjkW7rRrBqR6UHt
AZ6ALRR0vMvJjpScvEgYrXqBFMGwwhbDvqqAXIqSAqSO2uJa5Ii+2U72kO5KL9P2JmdqhRrDdEwb
5r1YRuOA8QFhrCdqOmlEJ989lIRanzC3Rk5yGm3t1m1y/vl9U58ZFEsNEmxo28kyMkDwWhfgqB3k
d6MCepY8eSCFcaGznIH3uksxEtraDnRvcRa7Eih5Ko+Oa2TExHpQbnd06qw4JWOWHkBzHVEaA2oC
FDgW5pjn/tqSt1QqMRHASKEcdRjdDjCDcV901aau5IXDn1m53cUURhyA7DSVjgfSHAFDMNTK89eo
1X3/kM6Mh6WZXCcTiytTKsi+gcZekGD0jimQiN8f/VwXWExWwE9YTNlKHeTgzuhB/wdg7WuQa6/s
qV6ZBX/6/jxnELiuu5iezJZnkzFp6uCMSMf3OaqfpgMTT83eAy9wkKZ5SmgD+GACJ0ILibnvz3uu
9RZTFatGlfqJgW2HeZN0V2m/a/MLE9WZicRdTFSe29p12+DQqb4rWMxhg0eg474HpMaZLjye+TH8
ZgFeyo4o6XoT9CzweIofiFALpNq+b5czB15KimiVUph8cGDFQZkt7sR4//2BzwyGpYpIDypbhSQ6
njM06s3VqEdOEjB14bLPPM6lfkjbQbkfqSp1yLp70cHj8G1KP76/8DOPc+kD51i9SvP5wn0RVhoM
IWIkddmtZ4XYNHx/inNXP3/+SwYoq5J0koAhHiwDdHuUs+XQB954YTY/d/T5Uf9ydFG0Va3sih+1
bkx+MqwvR7cS6ZU9VNaF0XRmtnAWgzhDXWmcLMaPIslAgha6tbbEUK1T4r9oOQoltdteSpedmzGc
xdB1+p6X7YCMB2BDxUl7mIDtBWzoRj2YwSVLlXNtthjDNbKwNaCH+XFq0pSjAp/QqNGhiJGrml7i
Npy9k0XIkRiWXuapyI92KQOzuynpo6v2BBCUontOvSlqzCI0+QU+yJmhvRQQaSpSWlZboUBCveJB
ikweEtfKtn+pDy8lREoGoGvJWjyV5FT218JE7vyC8sKZh7HUDakbLasro8SFZ0NomOvKVRGqs99f
95kcir1YpAfXFgSMUMAxH22AlPPAHiOkRlNwAID4ZRdG+LmzLEa4Dbg8TSecRZYhAxTzXXUhZNn7
BGmEUH58fyvn+tNSJWT0dCHHEmfJedC2ESAwHXJ1ViCcoCe7pAcv5y/ez2LAF1QU4L7OfQmegkmQ
I0RA/aRDwQ5h+UXO/Zk1w16M9F7PJuk0ZXXsW8jaTrsWpSpg0DrjEkn03AkWw9zVx6ytiqrChIgC
gDoa7RAoa+fLC4vembXDXgxwlg+daQx6dbQQmqGWEEPjurjWGmA+ou+f+ZlBvVQLsQQw99DaQxOJ
xwwoqkFdmC3OhedLnRDmDIkNQkZ1HG9AzK3gx/lR1StjCIB4o2UI+FbLLywfZx7DUhMEAjB1zwhO
xfNM31YljfuCQmQBhATsuPiFPntmGlnKgkylhMDmQPJjinI28W8G8533d98/hjPje6kJAs/JIZ+y
pjjmYIYAzotNXxoURmCqqAFk9hLj7twtzL3gl6XczsCvGdwJDnPGY9ocXLqV1oXtxLlnsBjRmc6s
1qE9Dq0yLKh6C8EBgspCebKZ8fh9K51LgSz1PKBuCnOfnEJzTbQj0GyAvt7qhIE5lWY0FLyqwgnp
2U3n8zzuscrHfSKmdSE8stFTOVy413ODZjHsp7wh4G3U5VEMTTBVn+54Ycd3dtAsBnyXjaXXlFV5
rHugIcEuBv4SYM+gf0ueOx6oKZQX61m/3wIsZTvsTgISypryOBki7N1X4uyFd2Hwn+lnS8mOHnrf
U+b4xdGbIJcPBEOTv2bDpYF4ZlZcynb0pdWSmuHoiKXWXL325nVCPjvvdVJOlKFs8H1vO9Ojl+Ic
YwqjM92m5bFlPLDJfWeV2ICDADBdWj7O9KOlRkcC4EJjq6w8Nrr1VqM/QZBk9f3Fn4mol0ocGTSM
/Bb88eP0Ju/1n/Vn8uxfylmfu+zFUAcmQ0JiL0f3B6UjgIPwU3nRrencdS+WbACZWOpSNHr/acXT
Jn90VtnN901y7nkuRq2Z94TwEgSUfEgR6fuoyEMRwQ8yVYlgUpfcwM61zmIIayUtUAlC65T+WzGd
jOT++8s/0+uXahqsmQjchPFEATnu+B4WCtc+29ev4oLcybnjz5//sjb4fWczL0XL+wAa3UMYCoQb
1NU5spjthRH1xez+TdphKaoha04zSATi6dpwuelea8i1dmZg/jDD9MXbhEkMXffvm+vMirpU1oC0
8h8dSUNHIifnYH/WRz+6tME785SXoho21znLcgY2k20EIr8ZtLvvr/sMu9/9Eiv65Tkkfger+o6X
RxyYn0zIZdlRxcO+DtrP8d5KohxW7k/pX9u+LEU1CB/UQEfcR4F60mN7T261KzAXoJz6F0+wGNBA
nA2IDHACTKKTt+1PDryXW207vV4y9jjbYouBXTRE98z5WaSv6o29FZ/WZ3dDbqkdCn3tvYmj/nLh
2cwX/bv+uxjblQ4sA+rWmKg/iykES5HuMVDMW8OKoQ3V7rKPfvP9qc70r6VcBiT8hD6menFsui7I
PCsAieb7I59rrqUsBhZIYyznIDAjRRIYdpVunMZvXrqO+bE9NvqKVShROAJk9dIqRSxZ2+8pCMQ7
sDk4PNqmS3YPZ+acpVCG5XRcmPV8l6AkgRz0nD7YKLqCRHJpiT23p12KZXTa4FidgzWWvZEyBJy1
9ILyyXhzb5Jn7NC/b9Mz8c5SKsNvuKtpGeY1178qkkNXADncXrKRP3fwuYv8MiFUWWfOeRaAmVIo
pPg/KjeGa9BfvHLzzwfXLWLLZJ6RtQwM0FRyOMAlqbZzStJdOMWZdfcrmP/l+rnmVgD9yOI40UNS
yEjyNmSwORsu2TacGyuL8W+xQY0JQ9BMBPC/T+KSP96ZWOSrS/1y4ZUGtT6U5zDabxJjTddGG6nX
6u77LnMu1F/qYKiG2sQDaOKIplD38rqCr08aOFfiR3clf3Q/L5xmnpp+M2Ut5TDKmZBcF7gJwNb5
FAP0LqEj8NPU17QOfCuANsL3ZzozlpdmX4omfkIT3I8qV0jigtiR9ushCehbfSnwPDeYl5jR1gey
JjdxjimLQGuBtH0JrQcVu+0KeJkhC8Af+f5uzvQpbR6Mvzx7A3IFlqjQbOO8C2cn0vy1ZOTS9Kti
CbfA6EbNsD8Q7JILAtDt8/cXfWam0BaDGfSrgkxFrw568UND7NaITTo8fh37f72p/51+QMfwC5nb
/eu/8P4NggotTTOxePuve17h33/Nf/Pv3/nzX/zrSN9a3vFPsfytP/0RDvzHiaNX8fqnNzETVIDm
89GOtx9dX4qvE+AS59/8//3ybx9fR7kf649//v2N9wxpgduPFAosf//jqxmDDDj2L+07H/+PL0+v
Ff7ujvci+9v/+Wzp2+v/+LOP10788++m9w9NM00TMBNN11xr1gsbPuZvdOcfX5YxHlQWbNOaF1vG
Yb4wI5+Nf+iGq8OxynRAPLDmWlk3nwvfWc4/fM/1QQPQNNc05gP+v/v/0yP6zyP7GwMLnQOz3f3z
7zjj19D4z/i3HcuHd4+ueYat+TjbcroBUtX2bAl5F6qrfpfkw5qVCcxcK5quRr+942khrngq7IPt
g+arriwvm+HsLd9DhaCPeGOMP3p87sxgeB1mxIFGev0apdd2lxbOj693A/Q5Nha4UiFlJdk0dfHR
Z06yhpKDseuqNBh1OTQhYCNA51oDbGXbSrsTnpPuRgDoguHr6washAQ8Fbhtui+SExpWVTKdVOID
m8Twa1rLzAdSGisCcP3eM+t7CoGau7IzM6AlOF/rVkrvmKaTq8Yf4rRNngUZZmoJH8Fs8LNk63mz
5AWYM2t9yCA3M3rkrjesIjasAdpKHUQxBmB5Xz3lguoBHldTBQ6SGrdaCvhF79s0yiHXEzrlyK6n
grFrD5lzOB0ChsimcdfKJ5Am1d5pxwHKU+6wp+CL7RKjCkRvFweeDsWBIdxa+QM4xRMx6yJCYMb3
NgBnXUfs+zYTT40g2WmyR/s+p1BQkanhblsC9rAn1KdMZAXWplM9sKkIK4hvzvQC9jAQCNc1tn1q
Qbxr2u7KzIzuCugaWHahjVbS78tI722QMLphuHXHOrZt7q4RpluhS6W/8ThMeMuxhuJAqXfsupqc
Z6fJ2a5vuL2R1Hj11djs3fllcMC4BeXYbfZZliJw1OVdplnHqlfJ3deLZ0CWoa7VqQV8emdZHRSL
ZHlNhta6TXpBr4Yuf6+ndxAU2gBdju4gqQBODm45blOLbhIhs7WE5t9LX95BUbCKSzfVYgmS2xR5
mMQCI6PDGuIp7hHQ0CuSZwUEaYQfJTWhG0Mx9Vhz7cFT/LaTcT+M8raFKs9d0eugY2ZgaXcSfJIK
FpVOlz93Gl2VdQOnq9RoHinInytXaRYgXXgL7aUKN+lYIU581FsGF1sDzbez5pfOrdwNYVZONrU+
gKDWTh1awVnjisenPu2qvQFyO+pQ/etQUjCAZ2GOr5exnth+rDLoarRGAmzVrJaAySH27RKoZp3I
LAb7OAn7AdpOv7zv5vfmULQ7e+jvJqHa668X1dgh7LuLk9dU7XUp47QrnWML6gHYpMPtmBjDXvv3
S2aLYV8Xqdp//fT1xX8+6+u83xEPzOCKgmuUbWgyJftifqkb1gQjEAUrG6oTBlRFOoiClCrMmU1X
VlZZ1y3RQetISHGUjCJhp4PkVBp+4Fn8BuhYcl3NL3apqus22X19IiGrcJ13OrkeTbXtwAWIMZHD
HzovmkPXmQ96Zql1Mzn14eujr5dGE81/v0UvLNfu1L5MXo6gxxv9bOUWQIf0qVJg0c9j0K5NPq40
kv2gY1pg3hryyBgMGbmdVZ2SvK9OkCj64yfoXGWxUroWNh2zQQqav/bml97BsVnNIcI0vy1FYsZt
PkHS3TJrI8htcMt8lbM4J6SEGq6U5tFq7jgoQzaC1xvb7DM8talZlX1tRdqoY78v4OLm/vtb9e9v
R068Ha+gF1yP46lgxD8adDtQ/6Yk3rNvOwyswoyfqjpJgSQrDfzoEhn2RGOAnbV4q6b7iXouvFg4
sIRldmoctwF4kWFed4d1bmfeTysd93LK9BcOjarAhKXUPVpLX+W27+zABkxPPWXgCug/BtPBLKFN
HsI+XYOyY6matcNltxGiGEF5MkFS12HrN4NzquuGwyi3yR1w77M0mlw4iGWJmaBWmrT5HoxBAUIH
3BbWNVQpfD+PAeaS9wB7yXvbN7YAsRXXXx/VBiMz6T/bQXCJbvwK7T9NPj32PcuPRIKeB26AEX29
/c8XIEBB/DyRp0Q52R76z3SvVy7AKr/8CIUlPbRTDa6+Zd1dgelubHvPffKS0o9oqZsnvRcnhwsG
2n7Vw66nCFtomdWRNeru3oFOEZrVjsnEuxcG9u1QTclPTSMVcgZQGJJeQw+NBTVK0dXi1atDPsI2
g9aQw9JB5Mnc8bqCLnQOXSRD37SGZkFESJuikVgA1JUy2QkpUFyWuZXsrKaEEM3Xjzoxb93B6TZ1
ygwQGT39mEGtZcd1UAs5XOeir88ASzSOPLFkjFkTGPT5975eCjZKyIthUcoHArmhOrOsFdHZrDxm
1McCgm+HjsHICsv2FTQ0Vpjexa3USnFLEXOshAPqrchKHSsVyT6HgZX7r287wOfBioFLYZK1P1y9
dO61XE6gDeUh1lP7/usjvdBmZGSxLrGhDr5WLnteuazGZSvThCjC12de3wus6b27siHxENB+0u4G
3x7XqDhU2xYmozewhoCMSjcBNzdoRx1s4RurAss2QwJj+/X266VSOdS3jGZcf72lU7XLRAV3ctB0
a1XazxU0S1e0rvv119uZxQ/rvuIuBSswJWl5qizr3dC98jm1sEgwVusrksnyOS/Agu+MDHJSfTfc
a5L+9+d61aS7hoHG/fVXvmwHEG5mIbBuKiDFQsmpA69W5XXzOCZmjl4GomLqSvoMIaBsNZS9WvvC
p89Cly+T4fbXJivVnV6QDfywQJusK9ieemYT1VplnEShlzuHZHzNPeHdegOy3objyvfe2PmG0+8A
E1Hgpnb+qTe0bTHWmHv0AQR/wLPJ+iusGgX1TxD42wLald3ZjQN4Q2rbEbXrBBkibu6rlFfXmgdC
ORCFXuCVTrlPfSyiuOR+CyBrcu9QcZ1YufbqaFodunzkp1ZZ3okWUALy5i+Kur/3U4CiMgBjTybC
oLiTNFu34Nbft3y6Ru7thw3pvYcSjRLr0HpZ6RJqGlUhSTywFgJDc1z4n7fG/Pbrl7++bSZh32Ke
WDE49YajY9jXlod4FdJm+SaBUvWtpuEWyr6T7xZ6atWWGznq3tpwrTpKIQu4z+GLdNubCGRdOFG8
jmVvgBdjT1ckac2twfJDIdMyot5kP5PEue51UXwqs40zh5Y/OxPC+NRLi9s2G5p1yfVux7pNWznJ
bnBssXUSc9gZRdLtzF5XWyA+xN4RXNuoNh0AXK6tNVJ103HyWLIq6tI+GaZbrng1PSUumQMg4/9y
dV67jUNLFv0iAszhlZmKtpz9Qjh0M+fMr5+lvhjcwTy0WrZsWaLIc6p2Va2dXeM4TQm/d+0LV+Lb
viYN87W5GQ3CVrn5BKQ006bSX8VcPq/QfMKt2KZDlmjrUWO+k4qawXir2RyUVJuPc6ttvmZW2Y0I
vthkxU2QJA/ok8qrKIuEkV31Xqq6owyKYnM5bO+iLkmuWK5ipCT99l7thpNopvrSTKWTVQzJsxRp
H6CMtDyuvpgkrL1xiPq6Ux5HiGK21G/Kj7xXnlEtyWfXJIK7VWt/Mqq8uGQbTARWLdWO5WYPG31f
jhPoOWddu/FMsHiHZLQejMjkra7WIaqm/bttU07NeGpe2o2OeUNIhD/oB8Usd5/z0nxKyu+ei/MT
TzRjX3CfjB7TDVQTX25SLx/TimF4OK/zU4apSWlCi1gMfWf+PKKfbP8GbJW7ilYa5wLGz8ksy79M
bRW2VA/zI2cEHVkYB18LlZNUsYz2YoGXCiajZHCgKOewXqr5WMsxDgTx2oAsMK4SKI7Lv5v9fk8s
uJw4EVUGBrdPRZzbP7PYOTh+AhRLFqyQ9qz/ZRn8swm58JbQyeNkUz7cNNEET5VI29mYhyIyZ9Ye
uKI0CI6JEHH5G0dtSsGlxRPskC3fwVDu1a1p4TSIoIherIRpbsOYk09ZYUUUrelXMYtA1eYG5cpd
NZAE9qQAcIxF6TcTlLdSn9poUFgd2K1Tt7A28VJoSQ7ToMHGsYQMYkni61Do6+8Qp+c5z5r3ol8q
rzLy+TSbKMLpHGuuyRr2US9L1Kvd+tvJ+bcGqPJlFgGAATCcD3IJCHWYu9kt9575c3VuPpeFFSWv
FesMtW55HDLtt1nT5lMuJ42ks2lO8awvT1KvPBaC1XzOsg6ErtfkAyu3+DIkS/jv+11h4pFoLb9L
ymKXj3H8shho4LlSfGlW27oz+CCWPqm7lVLy+5/v3ydvAXhqFzVX02u54BeQb2X5JYvCn20x0tti
1CGKLrlfnH9SGJFfaVvIjls7M45U6dJrv49iMIIu8/49WsdkMarAUvTv0aGC9WnqAri3+w+novYc
S4Nw/feVTgPPKIL+KqX+NKOGhARWyrFvx4rTFGAbZOLkkOoa8wl5ah44K8qo02T1aKTqEIpiJ5+m
OJOCTtakc6NNsT9bbCLD67BDECjFOjsu072zd+5omdRK4D39nOOBbWlilHZwYLohHk8TMHR7kw3y
kXjC32iT6pd+S34WhtF/lbiINHntYHMoqtvUdXWOV2s8bTHoq2IW63dBys+bNWpub5jlabWqGSjA
QI6QjPIxSUbVNag+c1FfF2uIPymiK3C3EkYF98q6ra3y59/jqoWfwaRvGdP8EkErwySqlQlemotM
cdW5fMSv3fBF0G6P3azSDKpr8btGNh2bzQBchWnqhpW+37M3nUn79xQkoZPOWv+Yyk0KX6OjLAJd
l87sQXHkNnnrBa2/rIuZB3pSLueqgLU3iuD9VciLoQFL6tjksBoEEEZHqwcNhbKPh1HDApyqyh4J
ao1PZ1NYYTG3yUndqiYc+jsgTtkHpwEUyEhRqgZrIzDOcP/y382wyW66q8NDXmnlk2mki0/ExTb9
VWtWTDtzvV8ma3kA4Vg/K5ZYPUtbjv9XYcL/ReZRduve/+/IuhRf6z7uggXQ03EVZvkwLmURCvus
XaaBtbsXZWjC4koHV5sUH5I2fxQciT/VMjmW0cDEa2FqSn2s/9ZV9Z3UnfSeDRYh7lBVT6olz16H
F6BdwLUPajzpoBmSE2ttw8wzPMNQ3ObsAkop9qyh0h/jpYdE11qXrJPIAI0U4JNJer3YDUh3z7Cq
1DGKSgn2ljUNbJTFsp9+l6siXGmpWp4la0RO5NtTkWiHeFV86K6yrY/l/InX14c2qP1NyBXztC0E
7qOaFp/Drc2a6qAOViDJACeDNJPnkDzv0cKCYLA3fXrWJXUPZPpcSnfgsJ7+3SRq+bDofXHgw01D
qR87W5yL+ToqNJzK93u6HKeBrigabAu+998HWE/pL9mS3vl/D3S9BSdrhBYqwoYlbE8eYMNUt3rr
G3fjhfn/vvx3s7XbVS9ZUpsmqW+yhWpGgToYtIYV/f6tQiKiWqBX7Rb7w9Ctt5Ju/RsUkxSU9J12
eP9eLYzTpRKU6N9XU5ZtN4anQKQBf/f+/cK/myavjsKiYsV8fw5B7u1YsrSjaJjUwGxQZdZpz/b4
Pzd1lwOSaUsFvMfSV8dh0MLijvjLdsgSGp3rCKVjVNb5H2nSJc8qYvMgLO0OLlMFbyOv46EqR+y4
uRLUaQMHavZlMDAfY+RZCOt3heDY2ApGu9b+MgDtygHWp5C2jimkp7j5NGrXUg9zfTD2lyyeQisv
/TnfA/rKHEAdCSNKC79mjb+ThndN+yR8wUF0BFU7tj0Ru9iRmiaOpj1mOXNw8mdZjk6/3szToNf0
u/1tQaQQeWvm6mTpqwjNRBNgQ9WYRhivCVTmfNmddHpds9ppzL+L+QduQqgZeVSvV4sXbuoebA47
E3UYWNIDcKz5h9fPrI6t9lddepNhBMp9Q0sgUJrx1dhKpxS/7i9HoZ4pM+yql95Qfin7R1v9/ota
1hrAHBk/KL2mZIU5KEoA4g4LjSbocQAWJssBRjbMRyjJ3gSPeDG++m7ixz9BY3urynDT8JEYKz3m
XykjXdQLbbAvzYK1sf4hGSoEoo9knNyS4zyPzNmyC/NCY8y+rL13dt6ugBLyoKc4T5VxyN9Ky80m
6J94txIMLHjwLc8zbYqzg+AbBpY8xBrRPLf9TVcexCVo2YJk6Q1QorGrpESdA1zDScy/hDq2LMK3
u3VlAlqasIvZO63+2bJvnUE/NfuusOzpG3onxJdCM9x4fVD4YDR5clJy5xI4pQBtQT2Uy+cy3NHe
ArDezRlb3ZaNAp/zTzGbbTjNcFotPuMHof5RyB2tjvzWKThmm0KLsfVLN0sjBDVPuu8y4OH6jykq
FtDF53nc7Tgt7VHovKVJAghK/fwDboZDCCzSketnJgA9wIU2XFRm4mElxO+6xVAsYy5tdSy0zRZM
QFFYv3K6zT3PVTBY3uDzNYRqfpq7n733YSqSvVlbNOsuLFHzVx7d9TvvPHHj43ZGwTFEeK0+rvYl
g4OtX6wO+KIa2hUT66CRVfmv/pTFBx3OocAkK326B3hBTCiO0L9gr9v9oEoHa1y9XU5ep7an79bO
Rlf93XJ7miM/JRKz2ldFBlJkgy1vU6frI6kKVIlpVSDRs1MMnjoc+ipIVX9vvAxq5jOIp2UONdNn
gKEns5S9FmEelaM7CG9y4RbVa15ep8TZ1XD4I2igtyynwWBafVBaMnh/MF4ZcTd6BFJmGl0p9eXs
SF7WyU+qfreCrdk5J6jXTt8Fex0N8IyB6NDg3rELBRYGzEK4Qv6NwwLoV6e6QCn16WxO50W3bFkQ
MttYIFkM+m8Mqz30cjAcDl5qxXS0TC8D5beGouCiIwNb3E0HeyV584XiIHaPQx8VE0BRYH02B0Lr
fLO65oypkW2sHvgIy3qzpOeud/fmQZEO81+QT1MfcUlUCL+9LxNkqN4Eikk4yPTjN9e6o6Phqx0Y
C+8ek9QV1VvSnbv9Ye8gcubhzrbbvYOx42RTtEfAgeNIjXm4Tiq4049OIGFzMaE06LfYtA3tP3sW
4tiNn3fcukfpxQBECzozdyzt0AJ20n+pi4xKtMYOxGya3DQCB4BSxMz6ehi185YcTERn1RZz18qu
g/BXVJ5U4TaKEDrNzoUfaANlPLfwr4RjRvtaywFEKJAcy/LHwqGiY5usIMZDL9kwSmh9AbvfcrwA
uH/rachCTJXmfib3AUu+Lth7F2CdiABSkrNax7ioGIA6cVkRKA2a0xoc7g7Y3HRYWTVRrBBmz/CV
FAS7FQD/TDDRm3Y+BOtOJaHwsB+oxdvE1jPSht1gk9Xq4KLtGihkQ0Jl6ykQf0fSgol60RLp6pNO
dytDtOrwOYnvyxYgYo3zQzpfBhm8EvBm9Uta/urTFbAYyXJcBGYSTcrR0q9ZyXCvo2R3h29XwA65
fiTLY8Wf2zBdH3oq6VNeHtFw3G6twQ2ilzqEkXYiwsjreW1A4fC7PQ3WSyUcgKiLCwWFi174gCq0
zzmHqOkOnWuV3r2i0ELpZ0GC/uJUoGr0sMvhAP5w7e5o24pt5YduDATFJ2tgPdDbe19CkoQgc3sq
U3Eo1ycRJXj2zdrpGh+ga5lCtEHOHiWnE/hhuDNc0BTr1oMVOxBe7+dH/pM/saN8gw3tVE5YmzNo
z+/nEQ21ihpqgzOtzK2zVohuVbhq+wXtMY6qYB1tOQmzJUwaR/0Yu6e1slf49CxW1pGRiFzymH+i
uW8NeLX5nc123FbJMQm/RkGVHaSpK60IopXbYpNFKibnDeIzflgNg2x5y3nUWOG0H+WNYo7ebJq/
Z5ZOxwo3xsLLYwCbARKFYS6vK+YgtrBGkKotqkuPODRQVD0QhzaUq5rJmSqgN/DYby99O/klCm6t
0ng0rwJyXHtOM8lRSYjLU2fQGqFY/bHvSH0FQ4roblhRLGYknVo/7ojObkZZz17Pyr4rx9rgul+z
p6Hr0kOe1o6MBHcsh/bbYgzMN4TBJbg1wnVY00Ap9Wu3WvlRzWfkCsUAz29oZYACSY7ScAqtP4mZ
HgyyaeKMmrlZ9biuz+OsOTSJZfYGjOgw1EDJBsO9b1nZvh4VjcZ7pedKzfCqA1E3vmrsuGWlAjfJ
/VkaHyivgnSkQkKsH+vEU19NkuUHc4+bAy7gHrsFO/NYNd+t0F13q/9s9uSMdBX7zb6y6+BlImr1
g9ANPaBDbpDevtfKfG1KToUFwt8xRSrXyDdHjU0pX9qLYmj4aUz7oWIbXIvCaUm/FRFjIah8OVFW
uZy2cRPwY+i8fZaP5vicqvfrEeQcdCQVKvZIBCLm6qESBeIUT1Ph+kB8N7U14DBI8Xt811/tme/F
JqoLy2czBwrVpCSNFLmKYgKsORNTu5gg63eW8q6J03ZQTeN7bQ7C/iilz6PoECE0q0+XApBwqh2E
HqvoKaAjbnOYeHGaf2X77KQ7A5AGrppHvBC+WZonV1JxGhpjBKiZqsH4xXBQC+cPxCb2ceYG41OK
tV+VWpv5qyhXkVkqiFVeIvy2WA/IfL82fZwgbI1/VplGWoeav2zvsZEFpnt/RC1K5idGTHIQSmF/
tYBrhmCf/sipdNyX6pgr7XHph3Cvw0RPzjyy6fGrYeanRZYJ5viR+Pnf3W4rT+jwJ2i+7GQQbhTo
+xgrPMzSi9Jmt7xvPzK9/yj5H3L+ddreMeN8MX97rXsGUPXV6VzGUL6E7Flel/JxFqokajbOAYGK
2qz99F3qjCUlfSllja15j0NDQaPrY5HTvywftW13AJd5G0fCAsZfjvQ/yMhPpvi7yJnhmRS5Dwot
tazTbTFQNNB6kxTuoaiorxQamKGFueNIS+kirkxclnL4MsT5KosHbCBCypwAopwg6lBNoD1BTf18
HPSIhW9J19dZh8QxTutuL/3kmfMyH3pArUPMKtjR1GslrXTQJn5aletvqRaA8cubV60OBQGYhEEh
XJSCcwZu8iBcEB6F4pQsLNND2IhXk8k2qjcW9Ydn6OmEp0FrRfwapXz6lkiHUGuG7s+eLB9d3XNU
pGdr7dylWEItq+y6/oSpDr44j2gPORr3sSnUdG0I8vWi6a/ZVFHMexpET4p9EAcwy/720lvadwDF
jvkOqk8McqL1UXH1/m+XPi/ZDq1184Zp/diW7RC3m79lmJrD2jynT41DQmdjksD57Sok5Bnrk60T
nm3vaROOTTgrIRuLUUdg1ef2oGYE1uJ7prmSEgoc3OmBIbKZywlm8uaavyb9kF1gSF6yeNxvADI3
7jw4ggGaVL0Kpp8LTtfZpT+AiWxdLSx1gyByK1xz38Cfl38WzYnvtN2jOXuy7piaK/IqAVOxjLAf
5D8leMiF8M2Fh9zw4e9cixcB+3flSukdmFKOUwqlRgDkR0xRssIbGzeR/LVx4zmqWXHWV+JZ+HAQ
KWuqhYAzUacSrDN4I6afJZHUHqR9s+sd0dRrCo8zgt9L/rD982gPgHWFrCrZ2SF75J0awKlhM0ow
eR+t7g0M4aa6ZetiA1A3YTe5WeNwNKSaX7WcIX+tTC9WL8MSbgvO6eFA573q0kznEO6NV4MYqBuv
WvG4YPtkPFrEdUNzEuczLjur6TeNP5r+Xr6nMSM2viS4XOu17i2iNykBXSB39w0tqlkqOMJaMHdB
lhxUjgDGKsQ0WqRkvpkjRIfJHKnPc4ivxmUMaRf53Y/r0bipD9Qk7h9SIJaUiBfur/l6WsbJZoq5
Kj1p68RgVotDi8baKxs2TKmHKPSoMkNjz6qtI5lCit1x5zhSvlbqvxexPa/3YPq5bn5HXYwEw0XF
z/k4kKDqplt5Y7BDWlQmZ9SVAL4sTUjjLOG7YZ5HyfQpfRYhEbXWc1l/x+ZXYQaSdKDJQ05cuYLy
DhybouiVAL6ZHNbsTfBJdWICtCI/iYI/tX5Vvo45BO4rMSv2DRlEwOEN8wwPobi7S+kX3IUcpToL
+lksXkcCFJWos99P5nZo6m9BcqbsT2qcAa6qSzQW8Ok/ZnFm8fGJRRW0iQ5eOPnK8HI/erlBgp7U
QT89ZfvzJEcVPhS6XLpbd8voYAAQ6lTGZeVAjv1B7m7V+GIxZlZAQxfcPeHqtz5n/DvE7maNb8nw
wMbr7Vqo/pkyAkGVM/wPXDYHAH+dBaseJBhijc2CRvxHwPekz8PUPO+CK8SPQ/mrC6K3Qa5DS4BX
lEYTNo9pFIsV4WcCEuHuGxHh3GVPO8GgHEpcrq3iKfFjzDGN5Xd5+1iftmFHNiwDQmXLt2ZqZEcF
f7VecXP51lqfKe+6qA+CHuwVe/t318AGFlyVAzJwl5IZxPdGPCT1j3E/btE0u0n1QPuwHe/PMu9A
FTO3kq8ZelDW4slwfy76Atwpp8nisagxLofamPhqd5TITfqProHmEIKeWyxS1h8CQpFYOy9vvDyh
ern/eon/BL5K6UW697tIoan7vcJ1yem3uFTk69onI2lb0TG/oDBvpZdYbj9zzeADhPqSXoZJ4No/
YuSjDIGyvPfyRZE2Z8ECojWCTv+gA8oppyg1AgG3IZmFE0Jyf6BubLm8tl2UbKl9N1esOFyF4qNM
AT/jg5BQVGaphi3eaP6GiGakiuEbhDajsW1ewmEQ4qA1p0s75pZb5KyH/TQD01nA8GnbBxZIQtCb
Grv1pPiAdxtytXTQdmdlFFPcxd6TMgGPGgrSrtlPVjTIA/qShyexjmrROIYJsHnazdjXmz/mqpw2
xqcQYfP1zNy+Z40d1IwSQ5i9rB+bFhGsFsQPuV2CrfYsY4f4qEfaLFwrsxge62j3E6ulCPJQIxkv
s/okU1SzhZHKl2Dk78vcq2+zWURLPf1mJTXAWt1WhGfKd4NMPBa39qIx2BHX03eu/e0jc8ujbC9e
J735tfIKiWPyh2w5NBtuAUX6uNH80i79qy6nBQxYCRmJ2k693IYeVSopTKfYFL9cN6dEHxWSIGWF
XpQVwWj99///ft0ohxRdRH2+f2OwqNJlrDnqsk93zR23nIaUU17jk8DcvD2I15mmKi9PjjFXU6OY
aC7tXTmb0piy+3RJF+vCoORlIVZYK8PHyC2QxO29XXCY3hX//tj9Z8B9Hqcy7C5opxaju62K8axz
x5NWnEChRYd4ikIxRDNBQ0g9pLjFJpnai1Te1YUH2ZxtVfmgojWtXzFRdDPfUjJGWjwD/NwMzJoq
n0/KjQd/vvP4gZNhMkYJlzL5O9MZZOdn0xTtjrtK8dJ1D0r8olGOKm1Oe8uOxvjFKMirnvPkMnQP
Cwd2I/LZoTOflJFc+LJLD3F5SMsXhkhyaN4F71mVg1m8pHxFmJRaYdZd+JlEuAj6bfMUvxOeRuHa
KMHaAY6G3m4Pia8kx9ngINZswoyKJA+p6N/tEdXDYL0v0tV4x2xpKiO0phs/xNJDbYf8MOsfUu00
jpHYHq3hueZqxZShPOF8JiqHKemczXLG4bFpqGo83nFVfVKyIkUzuZj4tmVnUfeb5VsWLiqo+ek2
d1dRiurMq8pINNmhf4rlWxqjdXgUh18zO+vzt9xdlBUswKVW3CXxLUbFqN5TocTBK48jvQlGk01E
fthne6sOpvSZzoep/1Nb4cZz8wJ5vRI+ALARSIT9UXiRKp873W3Aa+gopu+5mbLGTzbmL6911JTS
Y6rXfw1zCuSqfRDT/WeAjl4vU5hWZoSbKztQ89PCBx9M5Lx/N2UNS9ua3xc59uW2/YMJB1BcLpSx
pWYurE/Nbh7zYfmB/IkcsEhvdL+EM30uanKvLAv02pjiFoq7RHAoVeQaxhyYWf8+UwsahPFXlZMD
/T+jY5bGGDQb0Zdq3vo+w5mIODuL8RlcNg2MYqq9lNbMbwgZrt4mSLIKUKRSbJGmh9lmrZe2xTpM
x6mYh7yVP3dNts6M8nQ4pEzjW4NyKJByEQ57jsE6Y4+JX8icP2DJZgZTPfixnMzPgNoCIbHCWoR9
Dq3BnNKLqqiFu+mjQBWELKWUmts4x45k1YFFf4PX5vIUNSupimRtOe3OOqZhlEcnDfcqOh9Nmgbc
oa5umim1XmcYsr8P0PSFhb23X/QPNYanX6zDa2ZV+iFrzRdx3pFjrL57H7LyDxFAOO/zdt5qJr/G
TFx9g0iWlpgaZ8ijprfTE8IGKzjP2hCM0kmn0yPGSdsu5YdaWDYFa0SzIZa8mj6XeX0CMJwS+QlP
S6KQgQDDRmaWic1LUuTDMKCWyqDDkYFVomq6PJ8ynZaYnNBtAMpftKMr4q7giziI3/o4ax5pEcHN
0jhaNKNdVKxmzoz8H2EmGb/FksbXUnjBhqm5DjTTrMauMfSBF8e80YkzlX/TJdHwKCWsMGrDzy0i
BOBLHc4hmUAtLqc3g7LhmAH+0+Jms/e63LyCZipnUMlmZnAnZokrXaak1knZsN/RqsyXEvFVmYwZ
jyeMa5LFkL2s32iOzncJtzZV+ElrIzJHY3EtcWCjXvw6+SmOUw28lvEb29qohcRldVL7+b014PVk
cvkgqmwuIj1rqoVJqE4cDSJIYqGUJmwvYjnEFYigbHGIsc3XvUO6Kp5oLmb5Dxetdqmun/CzvLeZ
vC1sRur0LZsUafVmT0NWv7xZbmkOMWvMNa4sxCazi0bFPGf7VzHN1iE28M3auvqQUfc+DYlhHmlS
1JScP6mxO3ZKMP9Kbi9NqGslmJaBT2ko4thXafg8SsKYRQV9jJvIk/27YTj8NIqaGKjFstMooHhr
W1zlHv+0nZ7CEx0LQji1CUm0zKhZhSibapch29pwi7fF3S08E7qxwPJDMiq3SuWXtoflMKq+DOID
r9B2XI//bubpTS2SJkiG5izPinSEBPF/b4wlGSjANSVehshg/72RsxG59t/X/+duui90rfCmv+lm
85QmWyODkyqp4Lqb5qB6ODYioZUKabzOTt1+y2r9u4sssekohWA4D6u0tLA1WiVKxvFZKrrtNU/w
srSW4WOs8YWa6m2xq03A0LWy2o+92K8q9bOHtEw54xIMpg7mWOPvU8LfMczG0cVmjgrk7a3cMJKq
m0DIy4qUSI4bWyj33JdGaz6JSb2c+pydVpwNrIOU7IPmJVqWYuoT8xw/xCOXZbNbUWehlsQsD+aH
UDXqcRKxA7MSWzKl+mNlaCXiC2rUXpZ0M5qEuL7XA5XJfb5U6VPWTXje38vx+NFCtEe9npQpSiyt
eiqroj5OAzoPIEyDDKXz8d3TbyNdDLbUFYrbmitulZlpuaugJm5M/dwo5ENWdkgJVZuijKsHvVI0
LJ3wX6NVF2FHuqhLPx/lTrotmf6CN+qMnnvaallz96mrPSGX38dxbTlo1nh3onxvJHM/mLExhAxE
ZZdxHCVX2mEDJw2M9A2pSFxRzczFGt0ZUCUS+l1DUo2om5rtWCLqmmOeXqg4njqRJNCgq7qo2vYo
dNKHNDeTn+f0vE8NLbTq2EzeGAMAkie0vg7fmNZrOwKhwSAj1U79TttMRe8hQsxm+gsA0NAv+/re
At8Btk8MsqUqp1IxP0kofG6ZLNSAZL3G5MtlNgf2/aT8CJIm+gNgT9sYdPwwyL5we5xofAQr3VnJ
3WtnZxUxf1bhW8br1qvb+ZZlCXmstrB71r8optJBnc3pcd3YwodJ/Nwr6cQITnacLflzsuYuHEVU
sGaeKH5sueBmaXszplJ5XNZcusTqhvKwUmRR+rPSVanf1mbrVtn206463QNrpx6WfPuBY7o+9jgd
P2bs5lETF1SYRnV9hNHitRahFracErihhkxPH92tlQavvfZJ6tMJaz7Sm2Y+5sOARSbSHkkWW/mE
L1cG8qNs+96pLLwrdc2cvCxruqOi7K/Cd75PkIsLHMcUQOK8itR82FRo9xoFg5gZJvJTy9HrL+O+
L96dEgxKaLX1nGsMFSV/tR1KfUmlKqHek5uuINJlo13q8llRG0dj9Umrxy2Jig5jPEC8y5kWKFvU
Kd7WYa8T9anUK3CCm2b0xlUpXY3gIItB8prysc2u96k8o6O4P9V+R+F1q25sIX5lMUCeLDhEhEP3
nm6sl+EwlJ7aRVt7FmikW9jBh4Mo31VGFXNIvGgwulLobe5vfR1unBpYQuY0iTFLtMiuygltPqWY
bFG3Us3d6Uxw2OSC6ZUDinwicdwQERFQS6SfST7qteZ3+XFJxYhVtN5O1r47cr+5DVAiXslLRklu
1L/MoqrCpssYHlqe50KGxd309s7GZbRvG86noni08vdWDnEmgND4WecHTXxhUZvFw2xeZKSS4okW
fkdofiqDbkzGmvk7jmBeUmQD7bDWr73BgFLxN1veMlIf/lsJWKZM9JbEyzbfzF7K4g1e2JxjhBph
NpdLj1N+ysZAlk9YD9uyhdMMdSfzJZ8mh94ktaJxgg7f5lnEZFvHGMigkGfIz3P+VrV0Cb1lZoCS
beMFjeA8uq302HTntXjqrYtBLb0YNAryk1tEgzp6K8ZYWhZVpAPxevdWMf0Zn1QIY8a8kGVQsfxK
EerXDcGGP4drNId6aMhXLxTT8T4k1p0U815DnTA3pggkp7K7xLcR+dNCSKVq2YC59EdSvGngwy6p
YHHyrG57rGpnmBqb1UcTVro0X+NTwy90DCojncrxLZlp/TviXIxvTh9KOhvG1tzbCjE90sZrslCC
rOpA2TBAFOnm8AhuqPEubptFW/lhikgcIV3PZHYPgxAkeUAxEEFvogKeJpsjTmcRLW3UegcP3gnr
qq04okTl29+BGZCyPpdZ0+BmGTHt7fbq+5ofKCM5Cr0mS8dZDYVeMegbupcRrOlPPJhBVw+eIb8o
PGe5+PN9pmjso8FkJEC+iGzYQ4pVKF7HoHAxH0oW+k3aN3FtSLFw5qEHo2y6Q5c+lNQTudbu52KX
EUt2KkeCzzu9bsiObKfSWFMjfUrMMMfYu9+vpXiu4utAPhDLf+KJ9gjTod/FzUQMl24SifzmS8AD
JforzOy0DR4nSyz/EOQv05lRD7u/m05Nl2RyWxi6q3YuScgVjLSNhMBVRswfbqppnrtW9DM+KjEO
63U5/A9F57XcqJaF4SeiihxuAQnlLMv2DeXU5Jx5+v64mZk+c6pty7D3Wn9UeVZQY9KYvHDx8DO4
01R6nWEcemAaXbVsPFs006EPASFC6s8pFG3GaTPSOdUTN15J/3TxX9UrO5DQEKPPAJxea4hSqOqp
RzCv6DUFSBwUTDpFyceGFifbB2EOxzY4YgjBUR6NJkX/5y3/EoqEQP6TMOn31feAECYoK3cxZC56
GOqnQ3/FVVJmqwA4iW8LkZUxAGODd6pliGC2B5pZt7C8MkcjGFei8mh0VyoO9fY4SIeu2fXzllc1
UX71QqHFc/JCTT+0+a+V/9Aiz8/0J6S1K1kXhDdRbjq6/hSqaC2GT/pJVyajpmJTz9uMulPwM0Wh
aQs+DeHTp9TJtFpdR+0dx+m2haWda2YnRqJlUV90rpu6OcSBzp1A8DUfomhhXyWzL1qOYQpVJQ0F
Y4Iw5pOyTHaEfaOc4NKS9iOGDdeKlSGV38pIWR5/DLpj020a/SBHsitprNFl6vW4A5AkkZUJyIqh
UZ05bz9F6SBYWIKSdSiHxyiPXT73OfBXIzVMoUj1b3yw1AKjz6oSc9iR5ZgGXJIDpicaTRVZdn3l
jfo8TssH361kaKCgBuDWLU5f0ryVx9BduJviVG1D/5RTA4e9xq/f4+BoGs8eJo5dPwbErFfLtxIf
EYUrEZ3N7Hde0V+zfssBFGtHnwU2v4XmVR53k/WGkGOu75p2rNQXghmxRciO+77YFsPWSugmiBPs
UwQrJl6kX8xiXSePmj9HyT5v90q5C/Gjqm453/L6Hv3BTMyxeepbrhBpLYv7hk8JOR71s4K1L/zf
wL8lHU7BjRlewmECgT82EQW8bq5fqcYZIVpDFGG7uvRk1mpbS/7N2b5D7EB5qeIVKNXm+C73cLyY
m3bNRL33sak3VXXMc09vPXWZJ3k69ineE2tXNTtDOMTELUt/bX6SR2Cjv9B/RcYGtQ1ov+wfh2aF
3L2Ln2P5ezKnl+KfwpG0kh9N+YjLE+NUq+/rTkFZQOuTfwySQ9S89z1M51uuYZTc8MSDUYBQH9Ag
Bdmt6q9y1zhNdIn6R1iuchnqoTvm2jGS8KTZEvWYbeaY47sib7ro1COjyo1r7O/5APhJfeFH6qFp
q09kTTkH3HLMB0ggcF4y5FIrSQs5thrHV1D2dG/hQirs+YRh9XtKpbvHmO9G/dFZN6H/EeXToFyi
8hir61xk/izRQx1lca2pxx7lT1WBwDHALJzW4vRzINMCczUpzET9ehADRDVnJfhI03cZA7OJjQ+J
hpBtk2EnWjclh/bEG+ixGRrZpjbWGY3hcnkNMw+LjFJjQyv5HW07YztU2ybrebPPGc1B6grYnSUq
AW/w5X9Vx/e1KeQ3X71pBaajZ84M0ByaGaVMD2C4FYtzVx0PWr7Xm53UP8eqwE1OBXICJE9Hov+S
4JXrrV9r9iD/6/O/ZnyhtqC9yk62raY5krg8LXFxElSRqeM5Jrs2hxtVHQrauUk3iFwn4zkML1ll
ftvK+ndVHlWdmW3VM7nk2CabnTmu1eXnA/HTadBmInj4tOpKFOscsnozF2+ZgNpwJyaUznum4Wko
+nD92RH6rfwyNTvtpHDC1zihc6jWTSqiwLhIfIC62xlPRGNSDHe906VDXH+XPGTCulxh3hk/q/yc
WUdTOoT+xVABIFeNfBijV8VNEMXk1W9HBIIOm7tV4jbD0MYFp+1r65XEnxBYHYXFPkW6rIV3Put4
OqvTqSSPzTqF/VeGaQEMVv7HoTM2/Ipu1A3mM/B5+RD5PfiXrNpW2Ueq7ZuS69Epum0VnTpkP0r8
XqteItN0Mt2Mei9SqRK4BRqz8MwFndLsrJyleo9OYRp2/gFJl0WtTpocI+hCbaeM3+HwiVgXESt/
KwqLaTwtiY/BShlXmnES9aeFzsjY8oGJ8m8TffIpoD4MhDU/tZ6dI+GzK49Z64nnWvQydTXpTyTB
M5JNQf/orF+Jt0JdxE+gcU1ENSxi9ejk66u5OWXyvV4SquUXFe2BtB+iN9gCu8pu/CNJv1qrjHhT
KzzX+jUy3oQF+GKh8y9z6jL1JlysXC8Mptp89Cnx0jsgFXPry4eE5YnmMLO6ysFqsM41KVl8ojFe
n3yv0dwL5ygf+EmjzkElY/O5+9ZOiV5pc0Ps1YTP3nCm4lon/8Lx3IdnafoehQLTNXrN/g1/paNT
GY0uK8ECWdd3pI56cdDjNzX2zJyJsdiOyWNMr1nzKQ8POFy61mmmQTn2TJUnZ3szPprhmMAA1+Kt
qJ/5+FcFdw55iMsKe4B2z+XvoX6WagYRVZGGTGRwpLFp87XERUTvab77QDtYEPdQferdUa3bNWY2
u+oyFHBnEyI65CI8maAUfgxxUWzFaZerT7pLHcIRa/CRDhacKRLdbQp73SpTtkLUuCh8/YI3WkLG
9si5XsZzYZ75PZfzMY03pMQwe4zxPUmhB2wLHqVaq9ZuThaq4sVUUyImML5ECUW0hahrXQoHHuOh
PZbMMkO+jtqPQnM6mhQnFmieBeMtyp+LRDb5x5EV8/XeBVS7fngooZyyvYjJd7qM+YlFoYw3CeOH
urfG3M7K64zi0zw12UdgfnHxcDAa5qtYQpCtRXiLKlbu72P6p1gXjpJK4Y6zAVXakP1WpQHzjXBj
dB3bWfQmMID+NQ+fy3FieAFctXXhy3Pld+qt4GiR3tp6bfRIPYsL48s156QrhcsQf+qpEwYMBCqX
tfIvQWEfrnjyOFVVSncZpPzmXeX/DLW1SfVqmWxiiWFtoUaOM4dg+UiQ0EdbYEA0gwaENk+gvwrY
w7a0spbxdSo/AShiyIPop0cNkd3aZj/E+9L6sKSVAUw9XoXxF0XDPPwFyT6tParf0V2hMmPfHouN
lUvueiBvFYk7Bv2SmBumNADGbLSckatJ5r60UvNpkBpfBbdShoOns7qoo++cL4zFBuCTFBFbitYG
CdOD2K/7KeawmTdThj+pNPcaAgp+ApHccSts1hkCp8FvaNv4NLLwFQsIGClj9nxIH/wHVPn2OvjO
1+JskyySMDNYTV6vBI2uGRrObJqY7CzeWgUN6a1epuHMdCI0rXqqOB0ac1BLIAcERbTA5l+9ZtB/
jM6b6vCakFGUbKpTVv6VTnhE0wKxa2okwtSWDa905CX9B1XqkdvuNHD9pHFn8UOKtgNPfLMrmpUp
hg4dz4e4udW0wPTLQqwaz7q264mLXPropQeHvBi4UvFGi+xU0KHFfr4z9U2ZedFwh+SvaxZQG7ly
DDpGXW+3ErdIZ/P2Dwl1KKH8WAQwA/tttDe6PzS/HoMBgCUlpn73kRabrj3rF2u6IYLBAV0jGTav
SHwGduzYLE+CVbX7NF3E0OrI8LOFPO9b6oWja6X8THgqsIVIMtW81Ub31wZUbmV16zA/Ne9FCkPu
6vehv5Nj5CiYivOfOjwraP8bcV/QpkV4TI0uLj+U022u7gr2aYbqBplPfiCkxe2Y91PjCmDOfzLj
R2jzomMCm/qSqrslG8v4zx/qJVrsohnwYMYha89dfCqbfYnfVY0uxnTTpltZ7iaUrzyuPhtcSXXq
TRD2hoVlYdIT/CpCcWiLCUlsZ/JU1NyJ9C2zIC/kmsJCU6CDbpToDcsapmDpwd2FWtyIdyyuJYZQ
XnbXQLypfavhXu22Sr03si3AXRWfNBXm4FPvH2igZfk+UVqNFoSam1nZpni5YNI+LBXF8W+vooYk
SQB0pR4OPa7fzGE8Njgx52PPUSgoLNdrbA1qBFtDo/YmxfUcrZkboMYtc+27/Uvpyo84nZ+igeKw
zwkKDXPczFQMsUEz71rFBZ+rqtDKTflp4ZM1cAb/5+QxpxMz0shzNbxyEdprjww+Tv9N1s4az0xW
Q+tx6uXmfQGw4vwvL+EJF6CmuPQJiRKHob5a+b8pBT/8rBeeFLbiIdU//XxuBaT16zRlWPNm5ZqO
YD8HozxJlaOISKJgQC+68VOpB+sfpnf+GcbJfl5x1JSjgf0JCdDa7zyz2SbZOszQY53FwMP6rAlc
4PeBGV9+yMMLbapfofRYg9Qlwz2Udkb4qIDB5VfPDEDsMdustCrRdQm/vAuWr618xK+E7ZCtREAx
Oa6/Yt/yiNK3iZQ1t4X+mUpezsyyOJu1H7V59xtED3dp+szipzAgOquOVvEbh0Do4cpe/Bqi9YXU
u5auM/OKtmdd4RPUx1MvesyE3cegM9tpsVNqrBnj+meUFK8cWBcwf+/S/JT7xFfXh6Z/dVh58ngz
Yk6YcCeeG+mfaHppDoVbU0686uWPjLzZ/iugqHd8ltpDl6mYv0mF57fb2VolP7q2bcNtpG3MeE1u
D2KKPNpQXxpGm7pCTI/W9BCXHEpeOrlknbRs0kga/W3RbhPfiy6tuInmV+Y/Qd1j9UNODlZ3Uy1P
Lj8IoQplTzc2qXBpB7cuLwYjj38sB9egrjpdMcZJxh0/Ee4gXcOLB7O4FrNDwAGLZkQubZyhku4K
422SXwyVY+ll0roYS4hJSGKnxeIgroLoAgyvdsdR9bg5DPUo0BVWYk/ZIk6dojeY0XaVaONv7keb
BE2KM4Uxh49hPDNfzxy/J6Kg8l0Q6vGYJyyUAXdN7orN0ShvxEuwK1NzTFGzxNydiwF97OWi9HTo
BrPLNyOUWf18ZIomZjdsXhzWfsnZBIr6SLorJYhYFow3Q8ucFZIT+tErp9J+OwX1v21S1F6Xd98E
FgYDC6zezeiKNvRhxRCkxC/ZgvBE1mGn8zbPWJtOWrHzW9PODOyvdNQqa0v3UImrHMaIPGh4MyQC
fXwYRFIppKmz9WEP4irizQrFp/ib1ZoDr1xfTaFlwX6ajfjPF1QPPGT5Uoj+2jo6FW2v2MaRKAq+
gSRzDM2OtgBkIXYX8GlTZo3F7xtEn0x1UOJ9az/mDmEBKkS1BpfiGrX4vsWicZlBzOBLylaD/l3m
vwPEB+Z3Dl2OIswcfg96sQoSr3wTDMQhxD4PtiEa80aV8WsQuIMIZ83l3UD2spXxInP3uGnxI3C7
wBLZAnIt4S+wEpcUsFWVK84ChjXWmQ4MrTyJ9bEeUjvD31peZh8/2ilWvdq6MA8NpleLxxEtbUC1
JLZdGdB4IrUs0G8VOM4EG6cPk0Os5F42m7Wu6AhFGUx40dKE7C3+2x/HdZTFTi8ytiJLqTh2+dwH
ChMajg/MJLtK4NPvfFfEHNSgmmU+K9+qDvH3BWO1g5MYUdbJMhaF6oyyvODDWcu8X7HwrknBepZI
f+vfuv5aTYSgXv1SXcXau1H+IPsuhlcFjjcluRtO3znZrMZXV72L6S1B5Ar8xwPo0at9rAN2tLue
PSfiqRxpHEj3FLYYyfY55wQ3AeJLCyi+Bpkzqm9f5HoUjRWaKDuR9r16TCeZvP4JuxWigEkq3SH6
rOBZZR4HMKnCWKXmwyJPCb1ayF3L6Kh6JVIzG8Q9Un/NeqNn4irLGidgSMnVB6qBElY8xH/h22np
lRXG4n1bXaroS+NQwBLD1M803Rp4vu6c0T5CzxBdPWX28apCRektrziLFFI9apnx2+HknFyUH6Hi
RSBKieC2ynuC/q6Jw3UaVZsojk8F4KyhfQSY0xyClmzH4N5Cpb9B5waxW2/430uEz7pkOgkN4JR6
1Vo4w4J2FX302atHEOJT3ziN8QpCxgnz1gWw6PW9POh3vQkPFUBnB/4BDg50Gpj2UPMEp77dtwcj
2eTVaUw3o84D8tSrB4v2FisY52VZXaAe8OQAjvg9cz9eIFwqjfkjZPdhsa8Z1kYC9Sg1YzWJ8Tpt
Sf1o1oOOsRpZkTF8m5ngFu3DmBU48GyrVg06NR/Wd4NOQnrV5oR2vl911uecmK6kk60ErcQqNGFP
1IrvfvSPRuGvuwxGoULuXNHDV4y4rFL+dTGemBN4bCfrVzX0e9/QqjAGzXaM8GgWPV4+AlG6PnqG
4Yi1TlylTfipqbKboaWV0VIV/o8MV15qV1+lK0qKVgG6sRT6Q0Js1kvHjHeNnIZtRk+7Yu7F/GHU
mE1QTuSowDRry1+s9ErNalBte/RJo4ZBVg2/Bswns6WtdRkDJBq25VubE4JZ7g1dbNi4z2YO5O4n
LnsSyHXCcARDO0YPiVbMnsmWsY1a38pBQVk4tRATzDcsJQWYMujsxnDRWIIr9b4tqP6RcUsZ+N10
6rpifsu3Cud/JgR76AbBZNVHMi5KTmpI+6YVd5MqcF4PrHVvKUh3x6JWZ60b1j+iWOIjIZiwOEkB
Pk0zdqZB23QmwYMN+kiEDBEabrVYTALIaLKIqZAhQXmWzeSGsJdi8W42hJzEl7776QxUmKwC9BwS
ucWtw/xuVaZrq5r8p4vtnhOSx/ynLfkcS4/Jrkm0Ry1Mq7ZViC6Rt6rMKeWzsI5IyhekrelpmG3e
gZJqWVs3rWQDsUkLHj+eGpHCGAbHZnklMRANbEzgzfkfURW2MX6bTeNUon+xuhKUrUHF/qkRAaZ1
JcvxYvGwugOqLDTYRg+jIzg9LsteXR0CjmRk9wonUm3eF4vYkMbuwqqSS++0mnknJ212im1rdXx+
boj+LB9XfvIxodtoaNhK042FzVaB7Q8x0inpBzFmxwkas3IR8wvBeR4OGtlv0KS2kQKTwrtqeKbN
/hX3rZf/0/TYyfTR7Q2OjIgcgA4HTi9chYUT1/4MTSFQ7hYXowoBSCeudS/79FbDQIpdeBggTGQ4
TDgqSC+fS1+uz6Z0L/fcYFFh8mui5hzEmuB4GT1AoeiXsSm8BjWx73/GAamFGEoTI4RMuAik5qJl
jQm4dK04lpwW8W0e82oZA4p4LdPZ3PjW/MYxdH5cvz3q0ylFvEzlLbYr3QMfJ20CNbfoVVADCphp
kbyVLcJnKTwaCE7i5U6zjomV2r2c7RpEkrKlwht9psz1YWI5KGkzzjKGBVvThpXFTJxxkfjShql8
zJNtnx3jRZ4eGEhkysxKN4Oo57ZlKd/kaboLrbXgPKiEvnxQ13jgRsX7G8RfXcyRTzhHAA5zXX4V
1WIcAxmt30V1xqiwF8SH0j5B9zgXDSw/Zt4c1N+wIaeTrZcZXdwpMuLNxETEWSiwRSZNkmhf/5qS
015pazTMBKXgqgPGIpbYxG0Sf5lYd4tzPSSrVFjVwktheqGGG+cIhFB7gwQ36oMm7kruEOVcK4b9
hwXKFTVS/zRpuqBvE4g5c3KgAGILUB3bDMx5+2Y1E6mJta02D9q/6v57MH6M+dyhuB0Qbmfh3gy+
Ra7DNH1l9THWCnZGIXbCtr6nBhRCIAwOeVGi7ILNQVXIIyfMUfZ3jsrtaDGPhM5EcoHBPasc1Ry3
3Vx8J3NeOgISaaKKtHOVY4bHa0EpBW8N6RTG97KTg1FZGYR452kDBzsLFfoA7uVsN1D4kDJVRmT5
mOM96d5RKAo4QIF70I/Xzkjk9SC4Fd8R+zHzn8pQjhoJYeupUL9FjcRMlRgtPm5rmG3ZFNYjOTf+
Yt/xiBf3XdRCbifWZH9GLh2jTk2WHIFnnPiR4fFXZNgZ4oGAnEJnowQzZDsR4dWSpaCvhi21dQtD
cCsOw418tq1lIgGNU4mLP048ctFCVvkYWfeoIMeF5BIZgEddVl0uyxZHqk02kc1L5Fk5Ji0UwlLp
zW3pzslO7eQvUyWIKxPIt6pz8zFlLC+rnudZIolfQ9hpgXDGjJ5zUNkGvvnIUrGvZD/ZcGL8/c7Y
qqTvuf8wsyvdWqgsDkJ30EVEB6nYvdoA+2EVdfVqBKbpCwsQRUsW5m16zJlubKe6o6Eg0XZ90FvX
fJoeRMHuM0k6+IMgO9qA4qF4WbQKG8on750pms5UySslUh5RJn/nsrHAzbz6vlB7I0Y8ZEt2Gfdf
8RI1ZXSG3YvsWfE0fhA6ZEstyV34a/UWtqzAKngOGE7U8c9CQRY2fy2Tj0Gb9Cib7hKQOdfqhr10
wiDB5pGEBiCIbjjixCvk975lK8QWIAOi7q4EmAMGCta1HApYxyp6Vthpg6YN3casH0GsqycwWtVC
qCWL2qYZSTexPqYUhU3852sbUR959t7i6jIKJzzhmn6S9fPcHaIg/RVM8b2ojwaPmro8k4aIo4sk
zh+fQmZiJ6jjmMRNuQCK6fwTj/0xq6Y7A0LaYeIjF5hlHbS0dWfVRRdlDm+J8IGjwR2j+WRFE6Ho
5brpkauClmtfY3rJrxlQYnrKx6VFTraNuoGvuQ3T/KYp0aEWUavIavY0ETmsR0V8lyK5OAZNjgYB
GckX+VWKMqzG6J+GfbmuUJK/11zx+D+f5rQnDNcRGxQbDdlllW6R3Je07+KSBizjcR8mWqkroSyZ
Y8YNUbnkJKQJAl8ReECbp1fMXTmM4sc4SzqH2GC4ehBt5eQzCVReLX9suQjZbvo64sjo0IonCabX
Up1gDMf3SWNvhbGJ6vq3GaO3hrGrK97jKt/Qy+5IMo9d8C/o7uW0lYbW7k9h8wNi2asIPCpGnqYs
dip9nSXqKq8z9AC3uLUlLBb1gdi8ikBito5LuDSd1i+NaKLEED8mNdhkqY6yXNoVvuzMGEnN7hVI
p0g4l9WvD8ra9NW1lbZDHczHXDFf48CRW7Uakq4BbXRDIlmpVah3WZbbjpXaNLmcGkF8hQphzlPU
VbvEZ65TYdg68hD5zky78kklztKbUFLdS1LljBreT52mBgTzXQXvn1FdBO1DRwPvt4Gj41EgRJXl
U8DX6FnSRu5eOUdVtiiYq0Ux09tOz9LpK/9aEu/HlEcvvlN1HUUkK3gDSEGgJV6lRl+mjul9NAW8
jyGbYy+8srHaKC1YJH7WjvU2PSsKiN3cbRoWjUxtn+FIUDJ5WJ3p9in7sTSudYs8m+wxCcKPGbO0
S8tIH2dxyIItvHKSw3AFgoXH1U0Tk69gCFdC0RteFFvHVJLPvdjc0Re6BTFDQeDb00qMEEr3YNkV
MSaBF0/oJ6tL3+8MVhpko5ALmiO33028Lf4NUnLpegxh01RFrlKtRZWkzyZr/srObcY3oo793tOU
q+bfE/6mWMHdSoBJpNsFH0Y37NPl2HLa7tbVH0J4JQxgehXh+D1PFlkQgmMGByV46Y03iCdefIdd
GkyI6UAVzgoBXvF0zZMfwThEYY7WfVvVXtPtA32TVhfROkZ8BdELk13VbczoR4qB7fPbqOzFxgvN
Pe219qnGzTbIUBnFbxYa35P+W7NnGAzCRCyALXU4SRfrWfojzdjvAyZPaCQCLtdqoPwNDDpk/UnR
LlXNuzXJz0QNfpSei4rb8N6QPcn5Q5lsGfqGKzXBlxq3KhFn4ZcY+rUjmeqPD1gVhoeJwktSm6Pk
fYTll88TMcwj89rOmZOfMiWoZV0Xtx6T7XlixzF9V8Wvh/zCZKMFxE3eq+SKrF4IN5rE1d1m987I
sHUL3VfOs8A2CyGldfxiNYMvpXfvbNRelMoPAq+/5hpHMOHvZHu0H2EkHVLVa+eDPq+G5GIQSBO9
a+GGQzNMd6Zym8Z3wncOs7DPfODev8hyKfbI6x1BozglRcySE1zkzkqu1nyLR8Cvl5mS+PUb9hff
fwtlMiUQOWjvpi8+5sTL+v1gberwCMMN40084DqSEScPHDBVbyBf9UHFO8mhYvVcN8KeGL35Cxfb
aMsDGFs4aedJHjcQbaRC0VpA5CdSFHONw4Qgm3fspVDmqb+CE07GLZnepcYeLh6T8gTHdGMuAkcd
cpNnc00U13vZi39iNdz4qQteVJ3UkX4SnTDdq8M6UVZFi+bzUrJnBm9GcNb1r1pfl+U/QbjI8TOP
+JbSnaj8wgQo8RE+cPwKLqXPN/4cSg67R0rJrXBmRpKjgz6uE3+XjMgm+B7X3bD4htU0PhFOdx6j
WnfmtCRwrSLy2CAPoQqBk4zgYmay10gtqea2O+VvYUAS3FHX4GG8ekT1bELYoQEevJmMAvlZh3+N
7gmJR8xfi/FkVsAKGyKLdekrDbFv0dWIQughSpe8O7DrEvkAHYkYp1Ssbf0mh16QHjIormUND/dN
t5rLfVhfIunUiuBcG6F0IpSiwY2fOVBPYfVShPeuoxIHqVGrlQ5Q6OQ/kX9YEOcWyMhMsF+yxAsB
EkfFOfZf5nDXEOolmzrZoNARtVtkfEO9q/nZSl4wcoJ0bTAukcglT6cWhlb+axGNQLITeIUmphs8
rfRi6DhtBzMi5DuKbUCIlUE5TdN8FwuS/WGUow+f2S4hDahExY3mjCseY2h3VcSXjjstRy8+cBKq
6S6RjxiCFfFgCoRiH9U3Qb715jEM3prpCz8+XOdKLy1XQUpnHef6xq9dBn6D8Roi3C3kvmYqaSoS
Wjd+ifp4XdfGbRAuofxPDgBWlDh7mapbgd8ZVnQgSVC0ySd/mIGyoTiAi4fXkBfu6MfreH6qxM5U
a2B9Q98bBvjTyYg2g3DkI2szr4xIVhomBCDsUxlInk2SoJJugccUquqnZRwt7GTS7zFFlugLntFE
JHAlZG6uDT38d4E9E5GaZ8iED0NQOAFIG1PcMaZUYt1GynEC5LWV9rPwIyCJC6DrOBPDwa8p5hbQ
kpOqPseJ4MtbP3thfUjMjaW/83oZ1j6Ki8860361SAIfAMMa2gi9YXoCoctNZHKPoXif2QEArqrw
5PNWBkQlGNWvVf2ac7KnOfZWGvqbWmEpkLrmGgtc/OiFclk1mB3kTW++V3G2ATOEXkPnlEP8RZBI
s3IvyTIxriEsY2XtVZHf7SYYD1N1L4eHOkX3IGpIRUMHh1t2OvbhtlT2U4hDZDiV0a7zr7GImAEh
4ne68B34DEpgy3oiLyqZQ3QwFnSxfFh1Q4qoOvwUop49lFw9DJQ7rSq/h7SN1khEC5Q7Ob6EPHhp
sq84tRZ/C/pwiCordAQt+ohzRESSxQHWJu9FmcE6DwclMzoH4160GuS6IWuTLTtfuOsULXNTAmb7
SgUc/o8YFME2VPDEgAf9AE4x6bdR3Pa5Vxb7BOfn8q+uEF1K2T+UWom5TVD0Ax7BxyP+ygUVVzCl
eaHZcZ/h/7UHtTwhr1LtucDQUDDmGA15Q5LEBhcHteTEIboeuHtea5MjqmWbL/Pi1BE1ETrqpxG5
sAT98BBgepCOlEh/LfWysO2VM8s3vEBVTRafq+EYNV2sFQQXBeWacIFO2k4zEaIrfkCtOxYp+9Gu
KLY664/Kvg9Gt8mwGhPVnGyAhDTksINyMJtNT8zh01SeSrQr+amoGqmQQLh8kwx8kO2auIr7N4sA
hnVSSq6jkI8+SxHC2AaWh9AcXICbIDuMsjdFK2A3ud1nuO/D62hgreBD4zod9lP7Dg+HOiRMxEPW
+A+aKgBrYBrFxPiiAx4duC0Oa/tDNPWz0QAWdYwnYs4whSYR2ZJ+MfrPRCN9F+EYlCg9X4AVirrn
mvVbbODp1U/IoZkQQq8lBen76Gny1i4pd0lPuLiEbyM78dMRd6m26AvJPdzMtHlxe7wTUpBDPcQX
kq7x/blKerfnfUM4wLIs5CpzbqFxuNIJg3hHHTmZw/w+F1+ZRZCCbofybvDPo/+Sw5UYFou0t59Q
rbcbblS94XjEJ8vkWR3VnpJ7i2D1Q4tUNmAvQrhmkyjhGcZafA9yRO+NjTkEPHV8GvAmy9poa+2/
rnDWCiNjv94iuCuOQ9zNZHpLcOwF0qOjY56jcIV1r4velGNaEkCpbEvAKFYvYlQtvHqXsX+DeJ4S
J5C/SGZbVdRnVJ+4LuTxDgX+l/pA+fSefAzA84X2E8zvTXDv67te/8nyBxbfafktTxwXgrif4t+i
OYf5EdaEc3b5lMySzJ4z5YhmTe7Ljy98qhcOxEdeD59j62pkXcnzJengZ9cjPvdQeQlIoNtN6V+q
4RH+owW5ZC/uzkm3TadngWYnbfeMT5ImeLo5/TNWo0wA6loCsOAr5GuNopd43ib6P2sBUj6oF5HT
1B26eE1aqSqRtERCfbCRrfe6PurJ3sKDLf9y1SU9+YG+Nd4jSMQMnETyyJqR4j9DP0mkVwBFCaR2
wH+Uz7T7J2bfaO9RfNiq9cfkYBuotoZynQa0x1BsnP0Y/UdpvfvSv6A+ct8JWkYINheKkMFgjdz0
Q58ccjlBYNfm97hGdKiWH7T3bJDncPfL437ifRECdaOryENMMghaH6n4f47ObDlSY4uiX0QEJJDA
a82jpFJJqpJeiNLQjMk8f70XfrBv2NetVpcg8wx7rx3zSBjGG3ayWYWPABLN9OavrQDOvaf5Ohiv
M1OsZlgKZOVDy9eiJ1ZnzWCgCzmG2lfkp9WAOGJc2em8Tl0wgn/rJd75b4k5CXuw9db2LxN3YHXc
hMW+dJgnPmnYifLwtUJtMe0mbS0+i44dIiJ9n+lUjK/ZxJmc8huWzaoGIGIhUo8eCgl41T+WnShY
aU4rFMNOzsaY6sfpTwzTY/O39Yj5OJkWIgDrmlabUoanFtKrMUThBp/wu28neyZyHzJ9KCQF5pnR
jrkQRKI79mvmbldVf+6bewk4uIN24Wors+1DXiMkjGy70IExxVnZ5D3ZcmkkHHg092CqMgbzXvPP
iY29xpQqw7HfTCky12MS92uNKXHt/VNUdGQj6R3UZTRNs+YKYwkZnQztIvoAAhlhEHjmLijfHBty
czR5G6a4vp2vlgkbTzcYpi3XFGeTVyL7pU1ynWyrJ3b1qo9NsVNKJ2W8pc4X2yi36o/RS3+YTq2r
9lsN7t/s1lmoZKIVhNAVNxfWLUj+iRQJYiQZD9rbRC6r+lu3jCWCQcN8GIOWrX1KcQnAy9ehBOo5
okBzs0xnMx8dblu4Zzq7VW+sUEcZYpgNrEuagFznRvNQ8king3WXYrNQRFqZPY6ZDHMP9tFDaYVr
FP+tyLilMnAvNhBGM3Y3Da7ohTQh3o3heI9MpojGxPi5bIJ0nsmqEp6nqDXQfU7w1bAt4UOEcdcW
3lKLD7gtSuZvjmssBUD3FicIAzAMj8LleW/ft57LpVXl99RhVtkyHdJdizNXZ+IAbvhb0ikUXveV
IdeoaMxP1Cd4xwztbCQ4rMOEpajTjxtlOXejrp/wpLXOWEI0kQhpsakzFmKhjRm6jskEa9B8Ovk8
0cV2DMwX5ZgC1VODjnIll3plH10Z/tNSgNtt07CUDKttbnsfpdVolJPdZzPSE7gN+BZyQM26XZYe
a8Mp1R7YNN/9HPWs3pnYqmHcsRAPO4E5AzKQA0S1NHgc9PBDK/R7iiyRPKuu966j/2VH8wGiqUVk
i3ip0TTBZdBlu8pAfIWyCFlXU5+EJ2TecoUzSEsRV2tYneqA+XuheVtVdDSBsIZMdgRl0/B7t+Kt
ivNu61mzMbJC1xGW+XBMQGP4/kjcSN7inCULKqJpXpROcWXkfZnqwVk2I7ufUhG9BojX4/acdeei
L5Z2Pb5rWXExUsvYpcb/44CGsqGI9QsPs607YDeCCQmp6x4CD9kVESN/fROXzLrKAQA6zV3KeNQk
yLcNy/S9cu8sdynTRXHLjcLYJBNL0QbcVpJkfzyqGTaQJD/b89/IuWLrCpqftSIHDkOnPL4IUGGx
/Zl2sAs9+tuprldPWqJz2o5WSmkur+VgXszutRFnp/SQQbgHEZDlMA/w3GykmePGaW1qIUXt3Q4m
kpvytXi1WEdkSQtOhrgt8iIoSCV/JFaZRsTH6VcxIGJE9djOFClcQFPssGqBoPnuuy+E2A7jxF0x
/2OayGhb28bM+45PJYEDW8046Eb1DQN9SuE6nq3yC71kO+Eb+C6lWIwQ6PQXUDQDjtqX5t9AKgmW
HM/Kzz7fQmn92c69eaTdQ5pi4YbaOkFr2NX/+BJF9QPDEVG2PSK3QVpd4u8ucXKwhWVOS2KaTVPa
oNMSrjyWlVjL5NR13ybbTzumrMrZj78pj5UEtUxXMrjAkXGMfCCqXFJMIfGV5BB92B6Q27nPvQ5K
rFhNHbP9zNrRPEHLblaY3OZDaFhE48i78h2SE5foL27xxm+mWKhwzHvTvg4ZxHDHTosJI5BcWXSg
tdwxZCqRrOvWa0s11afgutoGmyu7pfzJNvelcQQq2tPAaxXSOdylBQLdf2kDv+qS9Q4Q5oTb1aWZ
ekl6FnHaXmj/BmCgVvgLZpffmR17zoiTdZxA22LaYLjclH3jNUObJgoEFQYy+Q3zLrFuxq+mZZ+Q
qdrbahOSHE1nL+Y4JJ6TrhKb/MM4q2a0YC7bKsgm4tdkCfLDR8reM8RM5RgHBAOUZW1BKBZfAdIu
mkq8HFbAD2Ta2zxgs7MiSb7aKli6POspP5QcGR3J26yWQXTZP1q6otyPqx8EjPPHFom/0sGbyVhj
7QWwqsA62/YGWWKQs9LV+fnBKi6KTd+FKzvedRbWOoOFdv4Wsi+2qBsjs8HKzCmjY7yQx2E64xSK
jbNlnqzhVvPEebwuInqHzbgIvStVFLoc23hzMgQzm07sym5vputp2of2EbVCQPY4V8zJHw5a+8+u
+ZBAhZmLNP8oc2yNu6w4orzMu2tf7s3k2jtwCV9K67Xvjyi5kDA6eCfCF+zIjfllUJFp/FUzXdEc
ElV+U4E2sj6mDtDvlqmBvCjj6uLmwLlKahkZvh3IsxLNy8PzUb9/G9VpLM7CfZbZm68j89waiOv1
i4q/cWAUwzOnaiRPjtj1U7AcMX610Ij5gnIHt3QUp1wiKgS6623zaJZyL4COGF/6cJ3lifobgmW3
/vQnuAXwaRDz0nvnwbXE5ZCmV7848zKWP4sxe1fRk/L+UTA5+iWSr+su++cHD0f9y3wwuNSll7C3
lmb3OyTnOHyOrXvXAGyd3UlEYCfYa4U2r0chHA5cLm99N3tYfoTc+8NTYL2W7N8BBCyAsqP/agWf
MFaTHtsCIFHzOdG2Ji9q6T3G8cnU37i71x0mjIrAJ+X9KW3LSsSz7mhcDUzIIZ3cKRbbxD+L6qu3
b370YooHD3nYf/BvHP84+7ZnyK3kv9u55Y4p1mQccIUDmQXSjHtOmE8Cb95fnMtnng/p+giKOuc4
ZH8zLByhP3Kxpn5VGIza97p4Yw6tugvnpBU+BcVF6n80aGTyVAgfUUOabLUenvzKi4cqArpF3FFn
Yb8oKMUt8ohkZFXkXASbhE8I8oiUXdbFmOv4Hm3nDVj4DVchu3XTJ7xnVzaHKrizhNlH2bOJRlWd
VPYY+4vX85ZgkncUay700QaZpMyME28bVVy4x6hiNHWanIJG/JklGq7t+XjMUvANtbMIaWYDE4NX
fgvdt0EeYOawlFjEACDx+gf5BN71RgyjXpxMDCXtylSbMbgKu1/EOXqfvSP2BRJapsUty6Xo2R6h
0R9Uv7f7jZM/TzVd/6Ex17V2i55cZH8hBJJn1JJ2vlf5yYqPUjyxpfLWZbmK4HzXhw2Qq0ODnjc4
5A7X/7asGKttq/itKG54ZiL3WAb7GrZDA+J1P1UXwatqcrpvB3cPYKhJT0Z/9LOXNwfiaooaEzlX
cNbjdzM4h9WxcRAknyFONO5FZ78ZBmdp/pTaRnMOeJ+KaMeQcW0tMBv2DCUHrB07e+LhPYzOdgLn
jWJj3M6aFY9Bz7oo2W88G8ShcuZ3KFnz00Z5kE7mcv8Y+xdAVIqwUnnO1CWExaGedA/jyaonjTF5
stcNsrqflzACF+kcY3qo4UYD9b8k3PKeke9y1EXjMSCIqtqr7E7NeAQBd++MTxjz6W1AoJ8f8v6t
YmcaHTE4ChNO4zq07xTBmKCSdtsaJx6txOf6eeJ7xmbtxk++e4Ja13Ur4D17fGMye3W6f+DgaRMS
fhbojeBRRmtTntUhc86m+9anaww/wt+humNLZuc7JW/BuO8ZBMGRNU/SXfXDHjeNJtZ6t0MuS/QW
Iso22jKe48FktmRuOYNUzNZsG8fYyjZoUMBAwIdDyeRnJ7yuwrziYustqr5dtEZYJ5ZyLPcG4ra2
wz6PvnO2JPKY4E2rLIzseC6OjJINE4NF/5IcQvAy5sTtcJmxJW1wmLP+Wk+8pMTFjgPbNZjIVJCM
wE0GLeCMsmcr9A8DqRBBCxJLTuVnESiUJKm694MHQBRQkQbXBvoFRoaJpXgK4CT6HSBV2Qh/qwO+
yZSFXJdO6yh9W2Hre66j9y44NwRVVMxmQGwGbrFz5kwhSCrZKq/S9bzlCGv94WcO8n/kS5GiddSq
OeKv4SeUWN5XJbq/IZjgECcaI01VdYehdt8kLbISqD7yAJpFya8avO8WzyZSZCoOm7DyN+aKBvcl
Vonu0lmw+18K8nyn1ljEWiY3g7DnEyACidZvYe8FK3rRPX2I1vzTGQVazfOmZJvXPNMGngf/M3VR
lMYPr8cuNPQjsKsknKc/4U4gr/UcwtL6orki3++qk9l+EDbqB4euOET92tbNbJGz7lduVe2KiTIr
u2jhKI9GtkN/iPkAX5Lbd94mdj3GFDEPGz6yfVXuUIVY3c7wNgYqabns30frCf13n9vDNvTA6GID
LifX2DsA/U1rO+XddBG6yl+tWiQHW8Dp839zrf8AmshhehZtusVUZhv9uZj4NQ0umy4Bb+x+E6G6
RQqImsPQrh52uRWSN8+n+Azg76fbhsaKCKgBaqMOOsjb9/afB6cmQFJrMfccMcayUm3yp0Sc8I8X
464zHkHFWBha6keO0dc0mtce86r0x0VTmWe/2jbpURR7hnZkIaMiBWWPAoynoMh/gbYxMDFnjG2D
cehtTF+lDOFoqT1KdeCcNZcq7x4Lan+8eROO4oEf3dbtjgGGt5ScVfPZxoGJlyfXNroWq2ULwnkZ
4avU3Y8kOBB2yCPOjJDFVdl/eoi+WY54UP0833jRLE1+TcZ33URIlu5SDRdUDn3JRhAYcvCRNZek
IY3gxYIyaGIZPZpkAME2TA8tY1MLNYvGWNeGuzXuPbVtEb3Pe8Jk07XVxvMozcACGjbwcp+jDct+
iRmixzcbY8dW4w1Fbh+9I0HDopll+9Te2uGnyd6md9dZEiKmfonGYJsiokoZtQChytgMceZo9IfT
TQRYD3elvrO4zWEvEQeCTNxln4OnuFnY+AOi9hE7fPOQxAmyy6PkNgj1qg3ta0rbWfaCdhZ9V7EW
NNgABMm9eSSoBmnsGdY5QGWxtp75MKPsRFmziWeXpSI2mCnx8K8dzokicoPq4iVs13X94bQFpxgQ
030o2HXtnYnnVlOvHjSX3MMhiTe8cz/Zk7FAzcbXuIbWsx+al1L7rVghFXJfhMeuY46zHYO7dJid
gvATLr1OHjC7a30cshbyh7xp9xIyGNYtsz4anNwqMZkqf3fx5zD+ZcE7bFZiFIkPpQUzSJf9LZDK
jRPKr2HToVbUIFVLroa5/GLXVB1tbL4dW+pDiAexYDK6sN1LUa4z8CN9eFDVu9/vK2akMHYLGcGG
HuvsWEJPFUmyqW4olMy1rNbMXVku1NI/elNx8YwDCOC+Ykf0ycXgBx9htutHdPAq3fgGehBM/83z
HILBqxR3LHRZSMhVmW7d/OoxRUeyqYx9WF8MhDVZ+iUsC5Ijkkc07cG5qttTqfV8b6ED2dD8atAY
tGSTZpfYfbHjv9Q6+h4z211BABnqT5aovWIN5yrOS6NDaOA7/bFOiF9y6gCdXnNK1ez89LBEY/82
rnB3FuzFV332qgUZPn9kgU6D7hf/rK2OvXYZ6T4gJ+h+w6jqoEBv6vYvS0b6Vn099Gco+KS8e8Nn
xvmUMy4jcI42knA/1iCMHH21CqhpRhs0PI2gDNzmMLCisW1519IM1ozYVREtpZ0rnky2x4pxtj+M
XzjOltPSir+c6lvKHTeq8neUNLEJ3uWsgyXSX8UsE7gEJSf6Fe2r46OH2TIkQfMDkesYmVt0Spa3
lg9HB2+OAPiWuefcgUp0z9C62Owsu9VUHRKiZRRivrM7fTVTtmyLX/iwAXYYH0kgpk6j2Xqj5I5j
cnZo6282gn3xhyYpSzx0YOlz42GFRcbPZi2GBFM5NzGAjRpKbZl7wXGQHpPxcUnNZAf3rPxFVYHE
X6tOaXxxKfoN/4gjAw06TTmcN1Ku1u50LPWrBrQVEd4ikBLCyGfkLyBrLRv0kSnfWqOd2uCHr5GA
bhg9NGDqofl3cmBAGy6iiOy6W00QqjHpq8zkpxB92fjDdm6CVjJbRnGxGnvMVsTb+CkqxwKyUEyT
++6SbDjDiprxW+eIrx2bA6VZJvz5cIvKiDlmtTQZC+npR4liqI/uLR+8EzwxVVpiOmO5D0M5W/cN
bCkTC0JSw6IiAIzpdBT8zrAekwJIsILK3Sc6PNHhMKMDcckLSeQNimfRSSQ7L3n7k5JTmfp8LAoH
mBUxqcbAz8ByEYe2tS9TbTtQ1Ad4YrWW1QkFDi08+OyCl7qd3gwAPRs1oyQrdPHQJjT7NS66pXl3
nPJQm+k2CP65DRImU/Nmnte01LnLPHoOnWYH6TWNZoI9pfAgLwTWpg3kaZLRckRvZszGcyDoEaWh
za6VVDmCszxGgne3/R41e6P4fhVq7oqNVc6RPjBmqrAUqLqiYqvpkG1ecLmCUr7spicxIXiMeC6J
6dOxlwEDqI2cD9VGehoEx578SHI3me5mK8F7Z8KGd6/IWbegJlcEAq9gMETjjIyEqpDZoLcc+4zd
MkEVyEu33wRBRrCj8ZumboDSPED+CqbPJOZlIH0KsbO+Kixwmh8ZY7fg/9VB9GlX+K/c7CKDkc4N
cG8jNOb0FHWB+URcnj6uBTxQVshqZ7gh7y7k1tiS+9ghu2jMPvNqXyXEVULHMU1nl3X8LDp9nRcI
IwqYG/UY/sQ6z3HAzTW0+W8W98dONmw1m6ek4vmmAZvKEfyQe4qM5F0fc6B81j+Qd68CTmolLpnJ
xIE8g81CPIuZkxZn7QaEHw/m0p8+nM7A6Ko/4Tpb1KdqXbkFbM2Oc1TdyH0FCggNEZnqqQOw3YAr
hrOcQuWf+CusYJko6O/jnxX96W29DtWztdYLho6i4yep85BPmD7Iq+o7flqHUj8OzXvE2+1W/Wqs
n3uGe/UxZqaSpN9V/4cCSht4HcwNK1g/3ctDzlwuKf5ItF6O3AbtQA4mm52Gv0L8YhrWlMbh6RmQ
ZFQfKFxzIKhj490FInJa6zaiDhz9A3vNSbJMoBAT8fgU5iDxMqyHCRZQCkFHW+vkRjAP642B3vrY
U0zo6GPGPXyRIMIxHr7ZSKjgRk7xW5Vg6p+HJOjl9HnPSzuR3+vp0k4PHZlFlT5s93f0LGqwebz1
prX3FsKrqRHxHmXUDMG/kRBL0DruZcLurXA4BC7RJDARfFA2Hat/wS+w+DEl0T1B16ol4Q4Q6VPc
ABAmP8jWsCjyOV19x/i0HbJ6zGcJaEt6A6MvQKiPsCMJrRy/3DhfwNdG/UhqDJ79IX4GYLUwY0YL
51Gvsd+4a/z3Bwf2gE4dVjLqcOJsfgfXs/B/LM9hbqxNprpJHq/K3san40AsgYgwkGKHTMEF6du9
FwWZq5Xa6VRWhPt1yQH2REPGdycPffjbtl+VXOfl6xBiY17gXG5aSA+muarC6ilPf8P0uUTsPLbP
Y8gZ7TiLEj+Owl9lue0Rmi8xDwbrnOhk4I+T0U/ou6shvXeA6CJg691Oh9GkUx9xjAV2t5Slz87Y
mafEHNBX9dUg4Wr9BO8OVu+KFZR/CLk6EhMVJ9svh/Glsl5HkhCR+y7tyVua5iNGN1Fx2PohiCm5
KKtfRfVtoUCO+d69OQ4s4zYq0Ovn9rg759ZliD99DdrZvD8lCyYJQKQTCGiQLKLEjcoefBYhSS+G
JIki+KkwzXT1Sz6+6FhDe5qDoBsQsr03LLzHgAgzkXyYqGI7vVjlDtE9gsqL5IKg2YWefQ8xO1hj
C1vAvYZF80Lm8okk0q1BXzMxWcR1Qol8qON0NZtnFXamDK1YRmZjCdvDCYFp40I1CXwJQRtYuPlr
hIrjprcNzGNvRcsqtmVb+fVjGjqxqj6O9WmVAqMgN67DlOG7/yoRLR1MqIbCDIKKoP4jgFU8mcJG
b2OvSJjsiSo0IRsN3W9UEobnuEtb/+kSIjJEvg+DYTvm1uq5ye953bxR2msJYk4u2J7mB9hiCXhE
aHsLM080gtkHEYXb2wbb6dRiGeC2QQTbiHG2rEFOuTHn1UxcGxD54FxlnwntctfgVIaOVMgjc3cv
6FYFyB9mbESG6d3NG52dwwyN4tiJlgFSOrvalkbBp50wzubxAIMpkhed86WnzofXw91mN49YcaLY
/obzNw2bpYH/g+CleHgfgns6K3S/Gqkza0DnNfcsbEkKredDnTD7HnKeCbBXyvvoPbwy3374mwf4
9T8UGZc2pNDZzB3/VSH5ktA46mwkhbtaKW71usMml4wXSPtLE3fqnMGBC45tyd+AFASMP/k8n6zR
29ZelXCAIPAQ1b7teUfBAhmUH2kybXpPUToz3uQ1lTfkG/HEk32AGAppU4bHHN+pR0SVzhQUQUL+
9/8Mhy+blj86haY/ktTWX3vjT4sItPlJU/5DD5QBqY7YP0g4YFIFqpX5QU30VsL/dvPbZVu7eaLK
/0cU3JOXYTr2v+ZFtjY+ewE9QdyuKuRgWvrHNVQa16E6TfpBZe8pVElYQxCKUFvwB07DaW0TGCto
fb3xS7flYRoBJVPikNtcsG6ycZ+Z/Og12e1stji5NyuTqbTYNVnaI56JKOdEaOy6b2F5VOl74P64
LEvqMga0+1XMbxIbZCfot2450z77gUwdm7XLRWcYLzJuGBRyA+xDd7gb3Sqj1uhLDVPxc8naNuCO
KRgkmZ2/auFz+/3IkBLKd/nkJu/s4OF/ovZk4aT2IcEr+duEWxujIk7oHQGnASWXaT53CNbQEQhq
oBL9D69pWN+cAj2Kw16E6Be0YYzPG1RmM/nYdlnRQElPGNKX7AiMv3CufJHM6z6DpRAwAdUu+PnB
JfmmoIhMbl58Y52U9oolGVFfDIndmzmecf9UNaauRyuZWVQ/MxCOJtHE98+yZOIel4+0tte1jxGw
/u3Cext0W60l9mDK1gGSOVd8oD7VKpMq8h/Tlai8m6SToOhRBjJBbdvM8ZMKa7L1MmoXyCsBFYwK
yPWk6ZALQ//2YA2KgGBrYopAH2IiRwGB6sQtyPeiYyo4ri08Hrrz4sm/PrxEjN0ECY0q2LTmwQ0u
BmnN0+AhoOWDMqmKyyPLEeB1Ff2W2vn2huu71g+6eSS/eOPin3enR9zewqLkp8x6iIzDAMP7tUMA
QTUli3fGDa3zUchLS7ut+HCZW0fhI9IOglGQxsc6ryUTD3wqM6Rt6X+P1kelbgUpEJ2HGWK2bVaw
/VW3obyHTgBpkbB7l8GcNm8xmPrEGI4c8GOEdqbUxkHxOQqkifFev7schH5HfUVap7MhV+oNAvk4
Rz55b4xKMokRv+tXKfq8PGfbBFIB5mdSoEQN/5wIDWAJ4Q6AS4DCqsIeRxvs4rNJ8o0DE6ZTR2SH
6BIK3X6keI8bBItBQxDjHHF5EBo+QHqLpv1yHRan3ipDuKklR61uWbW6y9AkPOZGouNgI4WZaBmp
Dc1jR/yKQHnPpr2anKW1qQNWPmAAEbChsQAE8Fbz3dssxcF/QqUr/onqbpQUMgxeCRBYYeNftDwM
BnzEaNuaMES9FfHPfCpAIrjhZyAv1as27oS5Ssg46q5qVt2I35TluyX+XAtKj8bLXyRNg8SR/4qA
umnYNeMZrcdy0HyWrjwo/rMfPVJn3Irxqn5zghYi/4GBrUSpM7/ZiUKmmn1OnC6OPa5UebF0RiuM
ntxofKpQ1o6YSvr5Yh+uBInT75QLhvXs3+PyQ2OVAf8EzenYHDSs6RXOlJE6d+7AQh87PFls65oV
UEVLnLj7fnpKkZ2a/3w+oYKJpVZ8NBDU50WvNH85P4PWWaUm1bILLOD/5IJ42zb2myHjP3Srbgsk
IhHPMmiNw+j+UF3enLTyUK1f8l6wsPpq/feap3fgvCqpbqJi6KjO7d004v3AjgaxE4RHHHbXoOhf
cy1lIlDwkGPjwerM5iUfrmZ9kpgkkyUuiEUKOIh5Jst2QDC60NeTRvygkh8BfY5t0GpByhM6pbVT
b4X1Yg2EbOb5ThTuM4EDE6qM7mih7mcRbWfMjDTF1ejSu+bwQzshP8yeZ7TCUZsizPMi/zvTqZsc
n0HUkFb3HjhLfLAsAlp82l5odDAKWZHMVtXk5vNhKGb0JWVWUVTbLsxQxHbZUZc5sJyy+RyQWQs7
iLaWA2dWmmG3Tovuq0XWDOPGci8Z++CRtp674pHX52HiPsC0pXONrJ3IX8cZm1hobB5r1n86Qimj
R6Pjf+WKkyRrNlktsdCG6Fg3ocDLKINLEQZsO0cbFgLBBkiBZ7zCPGBMv10fpyBGCTf4zOKJl5hy
LS+ZX6CfZYrI7NDMHjlEbxRf2tAt3NnRVPTLSSso+9eDjjbTCdP3fPSeyAHSgHZgbwuR5k02OKOm
1xZ9zox+in9bAxOapSh2ZwKNqzaW/meMZ0k6FMLnCA6rQuK1CJJZ5qJn0UqIFm5CZr+3zYSwrGJx
KXAdV5feZzA1qFkpDR4bhUri/pMBya0xz3X3rIc1USLDNi5QSfuVxXIVdH+jubsi/AmHrQNjN9fD
beETngTIptc+3Vr9c0IiR4vn0Xo3dIJPa0Iayv4HbgOjbXgzLjQUY7LXOvkDvCqQOgKG1B2gsrDR
uSijlMOE/Byjsa7oJ3R/eo/nY0fIEwsc1owk8jFHzJz0lc2LIVqMna3c9GAdKLKMjTKAbfdMGBei
D05qNinJ6UPc+ubqkAnhixcE0lXxnVrMbZkCjAPqXpGxHZQTQkfTo0to++SQNe3amqytKQzwAiGR
HUqSnZqjXGkdiOGFxg4Tib8ffhOcsZO8iuivYP8YvX0MWy5OM3U3yZDcXRea2jges4SemFXRUdRY
S2uSCqxN7Kcn63uMAwav5i4egWYDh2h9wrMVn5xoh4UTYW3K1KGkf5L4R4Hbsz6xlhmV1JASByqc
n4HIKL4tWonCQBFXzYs16bOWVGH7RcSnyEnCroJ+U9fVC1bQQ4e7EMciIYCYZmH/QlRHk9hupI5T
t/R6lkqcyuOMh+yaa06uPId+Yl5JsnkXvXenE6yg4pvcdolfrSURM+x+CBbU02sXJ8zAvoNWe8nq
5GaZ02seIGVvxSZiHe/cgyZ4KnovPFu2QR+ybgoOO1G2/XmEHgVNgWLXJEFwDBE6ky1n4lMZ7xUj
DL89+/m7T3+SBas+fkG+lzHz9bxP9WfwS/hjHVMF9b5LXuuY3sFoFplm7LTxG11FBne+Nx/ZiAPI
1kB4FP4nyAXMo80PKzBKn54/NB71Y12EhBHV2FKrCktSq2tna9Qs4pHF4ql+c4ojh511QshGhkgK
uNXKVlJnL/rrVzuY7xI3oFgUwJGRVww0S6qNodw0HweFeDCX2zI4OcE/iAcQ+t4SMAZkLka/1Xjo
m3RTpjacG8XImaOFmIrnAS+CPryM0apUGylZU64NYGmO/xT5fDn9BQJGqFYSZbrBF+o7pgqe/dfG
GYEQqsWca19wUMx1RrovuoDT/iOdkh0EQZ7Zk0WFrPV7q0QejlaoWJXmOvZPXv1OJZw5T2YHTc65
OUTgTSgpsJGIuepDIEwcb9x8GJLB4/c4EE4DqSLmLcpxJLfVfmpfCwgElLVu/DVx+xncQTD+sqey
d567HEBKlTWUSUUPbMFBCCQVZVVHJYu57x94R2Orj08oHoG5NweHprqKNi3oeYIdvL02Rw5E9qqX
ioEsBogszRVTNcazqYy3yadGJiWhvuDTobFr2R5bLgUkbRC/oD2YuPBr3LJSGWffYUueS6KWR+ZC
er6TeGoiiSY5rZBusdcpWebITd1W1JbeDttS+nJLhnY3WARx+TYtXoaFONoljFlbFe986bwyhwto
ljIWAYrgQ988hn7xGig0FPU3EithndoiLJcdFTH0m13M/Z6EvEam4R60LiOxvf6qerjPrHw6LHnm
PCu4J0PFspGc94TOOx6Uu6LG6jkUU0lVF3Wolap6ugZTejCzWxtGD5JqDg28h2aJToz7LarhPeWz
odY88Qc7TVF5aNNgm2Gc01Dz9dr4lZTFFXBplhb4HzE2uCI4S8lQAoXBmKKAjvz+N8xQUGYS3pGx
KbTkEan0hAh7r3OCx+YB0WEyeitHuOi3KbAZozAudZCjek430I0ixPHUJZpIruocxGl+SRAR0Kr5
9AxWwEgSxArxundoRprPZJIA73RWVf3PhKvo5PiUkMRXRau6Y8wEORv4ErnizhCQS4xAJC74RDrQ
c5qj2A6W1bCqAgaY0iNuWZSMEVPDw3mXYVA07IbEFQwWhc09dFdZdPNT7blCrdESMBZ4Uc2JNSSr
LgxOcX4dCabCeYFFKlPXQhtIsWjOQzASbijP/hiSLSMP+ixxaH6jiIayMTBWxkSh5syVXP9fCx+R
nQG0DqFwQMDWtfqdAwqnI3Mqz/WdmV0JXWfc8o7W8sVggwpcgSw/QYgXtVOxDtHj6o19SlR8j2r7
JHlYbesSNPlGIsoY4Z7xYHqssclZGGJnp5sGCUkobu2H7hi/HXpRtA0mJX6hY7Awzq07PQ/ZtLQh
uGN6dOC4SwOtQVUyFgHNEhMwU0XjcB0kFX+svXRY4QnDg58n/k3JtSTEJF5FZ/OV+ZVWEKJkVS/a
V0aYFOYzxiNOgm3Q885Gnop97TPwEu7XWIknPNEIxXT7W7LaKBGrsz7nI+x2vocmafyhP+5r2OqQ
i7zPWUiKpijAoc2UO30O1mla4+/JgTvT5/Cywe4MzkmCCfDkVjvBGC3dSKQkiBrZZp3Gewy7CMOb
Q+/6G3Rr5uIVrRxuJtA4au+yrItXCJCm/kOAxNKOlkbv80P+KcI8zUpXrv0qHafbRJP6y+W0x5fN
fPdffCPkgJk0ozK0BAFjscp/VtGPhCozvqrhYOQH1j7gvwzr3Pt0T1hDBEMnf7z/n571Dn69cjfz
vyaBmxtPkIpW56f/iDqvpda5bAs/kaoUltKtJTljjAEDvlF5A1bOWU9/PtHnnK76m4YNGFlhrTnH
HGFl5tmz6ZcHGNf/5tl6+LOZOgWrpqd7moVHczNitmCNBD9AZNMZYnybndztR33+sFtugmCYHvr0
XD6q8i0iaJgyD86S4zNYrdGC8FzHMxrPgyXRHLshISnTP4gi9F6BfUk73VPQ/mPfOU9E0jmzOEy0
ISEZwuoO+yw8PtDEbRWSD6RPHLnk/AhOaUVXIkdsCIidhe1P+5V19lvIvk1bQOwte2VX5yH2huXW
75Y+TMK4dRyx55ujJ2v6NFPJPOMIia0S4IyBbkL4lupog0QQWc1d3eZqhX9V9EoIQ/48tvwhqBuY
9a6bQn7XlHl0xMgMNl2UUDogVhi9VT78cNeco2fC5DHZZscb6M7LnbFM++NrGWE8IwLi3n27fqnj
pNuLmIpCH8qdGYNWdyb3f39njHfQpmcY8Zt86r5HFbuhNs1OJqwXwhoWtiRPAJw7ZKkYmkDb0c/m
eCRlBZ4Md8DQb2vuaUXfjOWeO47/ZmBqscsyFAgXIjaFaFzgwxYuvL0S4iMOq5ds0C/0Q26wnyNE
IwMXxHpZtI0BbgDIi6I1gpZBPykZ4mBXtpg/u/KwDWP6kfF3MCS8sRVvIk+6utvKvyykuBieRLif
xZZ1oJHQYqPgXKviZKYoppYZaHxCOKqF0VnOWLyHIj5BT1bocAc13mqZB1oLe1QmlpQFGTUHsRiZ
U7bgFKGDITU7e30g+1f1f1KAOZikGRDayChTPOnlRzseAae7QOA1BHFiZaDdSgf8R3a9eie1OaO2
H6SfaHjRWJB2RYe6A9eyqrrh561Q4+nqvVffpx7NKTshgYzzP3Q+gKGfvIaZPDXYjBfvC5+2syCb
6PhtOhnScd3hLkcKMzHtjZ5xjuGvEJ4d0RNLu0KCHP+0WK3MFwIfQLvkLzw8K39LOVb4W4Jq0g8Y
d4JlFH/b7yUWoXdGGblNNsBj8NH3iaJ99PbrGCBOn1qdcdBTEHqzf5bw6INYnKH37gpsOKx5u5qg
+JsUwPDawUrjF60avVJ+D0o0NjbCMjmjf1NLeXKy4kX469BE08q78VoD7Rutcm5hrOXYmYclbiLR
Cdc7HTo7SDbhNbm8DnAaFZSWg4ObkOvTQSnv6JhowRgfLwhxwtLFS8bteWjKV9VSfuzyJ8pmpm0Q
CdAi1QC4bxJiWXszJh9UcbjMYFLFwJNRJMFiAA/EriqY9exQBbNd/rMpf7ssCyCq2Fe2Md0hlPdb
qpVtbjBeDgo2L3U8a6MFOksSYqeKxpk7egbmikFApPe1RpSj6D16cSoPqFFydeow9tcnfaWV9goo
2dUXQ4ehOGRq9ark/WWWmlcFVZ0f0j/UylqfDxhZniUzv2WoDMNaZu8o12bOgkDXrIyIBfkfKWG4
wuUvuTq223yCaF+r5bcuBhQ6WELm/boa8QDAxFNHFdLLr0n2gc5nlciccxVzu3DUcU65xmJ8pDIY
oBwtSV7wJ/D0o4etgY3Dl0mRcLra6s1rOpwIObaKjdbsRkPiLO+75KNL8OHzzf5VwAFKn0rRJZ6s
fs4ppJegb9eBOROt9a5Sd4UJKnxt/ohy/axxID0KoXbyB6gNNRSXauictlXeeh3vz1K4zKBec+KQ
c1LqCR/3bHLsECcxdkE6ZyH/0evtQCnS88KA/qlFD0gxk6WvDUNHGe2Pg9mvgV4vowPGmALPJVW5
zxjVT5YBBn3OsXxQ08xtF/OAnK1aZXm75kAWCdmABfobCXFw3X8OWMsk9CzLZG25PUb5R1dNwo2A
cpxO7gXwpI2ayVDgALeeLMyP1FDpBzqGvqoq7YtaxcWkf2qcNGODxeapSbgPfts6/Bp0mPyJuAlq
6+CgiSPB12RLhph6Q4JUm7d0zJ+WCXGuH0nWLWh/jQF7RG1fqigrctsLuAhIoWW34ZcUgtVi7DOa
6aB3HzWEcyglSX/Ruk0oSHEpOnTP0bsKuGwAZdXa74RmooXjXLwAgTaCJBwMhtSpwH1PW0tUaRoO
KjqBd4tlu3xUfWMrD/5PFAzbqeh+Mk36xcnmnvm4eJ7DhqlxhUFgI2+lGG6xUNwG7k1mHqYHcLSV
7N2AcUPxkkifMevceGkp11LCO+gBMEjHp1O7+AzcbLtMHVuik47JhdWFcPxI2Qqb5CUfyt+Ne9Fn
lZ4YN4C2WmPiJSq0SyvBx79BDyQd5Np8T2HrobJb68inOvw3a6RIhnzrLVzN8Urw/fSAtq6nTxW/
fgR6J+pt0WfHUEiOoVgfJUK5IEFbpmC+xQiVe8mUMgMKIuVOgVPCVq6Vzboh5DNnSjqrv01z1OPx
bmOWGzQV8g2sppmJGFDbRRgie5IPghu0KIL14HWcRKtEy9Lke00/WmPhiBT+Y8/Oeu3h1GriIR42
7lp+K75b7AewvCE7rXmyKrhS6Q7dGlN0fGnOVfYxIZoBGMRCVYNAVmGiI6xsL3Hh1Hmis1eHW9yq
56AF6f2t4HshwBQaJXECT3gpNz/DyFM6/Lzh4SY1ApthW6Um/SFe27Tc4fTT+TMULmoHaL8yiPPM
+ZpQgrXVE5whxWs7IEc1qI5BsdgB6GuTDjKH92qKq8Y1CHTtOIzENGAnkPWXeqIKZxCC8d9or2t4
CqFJX2cmIINYDgBoaiPwEejQZAJME+mCtTvbdmf4r6q56DwoSBtorXA22l6lGYVkkoS7OVVt/Kkp
T/1GQkUvYVuVr6cKK6ASayXWJfU2Te9d+agL4lfmtU8PYSwJTPhGCEXalBnyb6nf24CuPPsb1I9u
MS5u8Bf8rdZTFm9wtXmTNUzlzXZV/xOSfgxLHjLfPObpyFVRLkF9n9prg6GJ1A+rtTFG8PNjVlpK
yRQP+tT0YWYd/WCZlBQro/o1ZQW9ZuuJJniRk+iQxzDQNQKOPTXExz8w3X4iFxDOmIktV5t/ju2h
no+1vi2mnRGwbldfRNkhcsFOVX8sHJgWp9wa04wIC8FA2ysAqRpaIsFDWdGNOqUiPUsTF7w+RexU
WXmoC6IW2nJt1YWjPgzkDnPI9L8YJOK2ELBjU7uSeht/SgslNeZbDN9gjuITQJ46FqXFoVSFw6qV
0XA28aMZnpWcUDQZiiqrcGjajlrdc7PfqSH8Wx+JTXPXaUJC/XeAzxWr4inkYWJJEnBW5rWkhZjC
0ZVWPfOwrJw+8noC4nClOVjjecEK2FxshP8DciuL0TDb5gzW5mO4XmfzM/ff1swHHGKq59LQ9mHk
4+X5Kx6dBg9Q/AIpfAvpOkOyJTzK7RqCMcAE2m0Ei8sf05PMQ6D7M3c3sQ3zPplVejXcqNX3VMd0
NKopcfTeLVRoYvyaVaKYx8uUhNadGv9r+pfOv5jJC/rljgrV9CkzEpWwpVezfZWGc2vf4llfob3I
KNcGurc2BDKPL4aeb1supVGe5TFdrTUgqhJnkdHeGctMOC84Nw9BnoQwJ9euXqxCWUt6d0qiSLhF
kniWKqDsBbTHU/FetxkXD+tqXMkz2LUFQDnpaGeAaqj3wKtcoaH817c0fcIrBfvZlCCjG54iBoRq
KoNfN805w/Jf9EP4nqPytyXa6KIJ4C2Z8P0qQbTYND7mJnMt2JC1wAIqXOmkztLmQYo2dEjPOFi/
qu82w98CtbESHoMJ2K3aVrd6N92kMLlkzdWu5nM1qU6CSGGlZ2bL5cbuR5EvuDKxAgQb2e8Oso77
rtQ9ZfGpbdoTPj1Y9atcJeLc80BnNUx2Sm8dxmxYx4xNCgiZhXSZGW7PIXd9QUlaIsrQOkZj/UsT
PqWa+Sz8xROOmq1R14YkQx9hQzLla4BH3AI7x0QQxbxdaTYOGSqy6TL1rl/4psf8rDerxafRvjX6
9DSOzej2BVGaMj77A2nxBeFmSkuCnomci/whDFlKRsIizLyoepdKr/i1YGHaOJeEzWsmxzKE0aBe
d9JwIQSRgkJ+zkxcxsxVw5vPBztelqiLxLCSQo6kqV2uwEsNWNHlQv8psKN3sjA6oFcKPrkgKCe7
HHYaVC/0lQE+mMOCoigQ5TUZXhMnSpvAj2XSyWgs42SZxsmkCTNDVsW0liBVGsmzL4ynWELmMLR4
krTbWMP3z+jPtTIgnR+9TJEgIkFMUC3gskztTqjD6Zy51ArBelq6EBPXGCw5lj8dzYF1s5DurXov
wy95fNH1ak+ZiMF6DMXbOGmxvnRxTjdcbkN1tkEqUojelH15GO26RH8xZi2CnY+4qWk+xOKfZ8/p
tun7jid/mSNO21aMO+rHtiEDCnVNYGBWoMIMysCThTj5SrOlRYd5nUf/FMXaRmxXdh5+WSlxDwMG
GiSTomHGn3NVwbUr8WWsoSj7/H6blB5kONtQISMl4ElU/flekfcNvMCQGFQlGBy7u0tMk/tc+m2Y
vNe+iuVh4YwQJIBzIpq94EterF0Aa+xG4V7WWeiono8DTLYO4j1Z76BhK1J4suCl6kl5BxBgXstc
XZ4HbGt7aAlqdEtakkBskiBoYDWJbcVm6VSvDW19StVpaP1psK6G0VHnl9cmCp6UklEqQ4Ul2a1o
QhczgGz4aP3BrZDkNgru8tlzPBeM5SwP4dXGGlPXwBdEIZ7EjDBxQmqV9xbmyOj0col8uuReADmU
KaIhq5jJ0WpQ2To+6EKEA0vtL5mswPJT9BzSxOc2ZZYBkIDLq5m/2P6Lzrw8/zDQOEJIpAa/Kh9B
CyJaTC7xZ4N59bHAL63iYDHCrRe2dtd9DmQqY6Y7bArZeIMXaHW4ihDbvmEa+tHP0lqhg+faNvV4
bbQP1ZxeB8GAquE7L6b4xJMLbffi1sfusAp5NJXI+KdM8lPXjJgI2P4+IOXbx4VI4ix0yUlGORny
iFfm+GFAqLHh8w/G19Rgkd3h2qIH/bmtjFcNj2VBirhffemCIrLQNjCT3/HXPg8awpjWq8l9imM0
8fNeChIEFbg6MCRrVMMDeuIe0YBwY/E9AFQYccNS89UX41GQybVQpPJ5PNYBmujYr91W9K5Y5Bjk
ukQz6RTid5BvIbOBpsAvrCDJ1DijtcoMlTGOcBu1d6QlRyT+qYuQwUrgtSnL/hDv3Ly11wIDiIwJ
y5iucWel+eXHmwJ1qPYzM9lgvLsLC2lfglsPwo1tlhF9JqpBorkyCEqVkaBvWlQZo09t3VReiTUo
24OwY8/mzUa29qJWC91JkzHBkCp3JBWzZlY5oNxKGnGIiRshtfES0gyQAbQuxu4Nw+4njRqh9wFt
o1cC0fBV6FxFA/vNYg95EdevF5sCZ1bGHsral2WYXDiGRWvaWOSj5oUOgi0pxqoXakRYMX+UFZx2
RrV8r8d6o3Ff1lPi8n4KqLX7sMxeWox0c6yN+j9Knb9voQDIw1fKkh4rRGdnyLqW1JSYaLmsRu4k
GUTKxIexSHBw704YalDVOS1QWY6lX0Gs7dr2TbanZJ8ixzHavWFDJ6UZP6g6jToJS7VRnib2Vz1k
6NDVOJfm09mI239ZFHkyUbh2pNxhf5hJBryFwilLFm4h4xRYvGbxvfynQS+dLPsGj6M4ot026hhd
E4722O7gDJxsRZLtx6Fl0O4Ta2CdQOPxCE1+Utyfm6T5F09wzgMJFScSWH1aL0Gh8/gk5xh3+u2O
PGyLtdZEeWKriLIt6y0HK6gI9MJ4z0t78rZUlmVnplpEnrSkXBsWMwYcRQe9Fvje41jyGDrhDYXk
dla0qdp0M+ABUpL0NbbZSdgdmW0fs43AZnHhtyLm4PNQvNY57IMOUUNevGID8zSrXmDJXk2X0zA4
GUiLjxYEStUxTL9oAY4Zi3w/AE/EkIWEJ9T7Emaxg1kQyBNtcgr+IkaaBpNsPjD796hzmbLmDqhs
RocybIe67zF8cCIcNdgEsAJDMGyQyWFdbWyEytSAl81oWNr2xi2IMw9RdZmXXqCkG8HQF77CtoBX
UfbSeg71baaTU0d0SB5/MWxZeMphjvaxHKFj9UQtEeSaz8eu5+FoDfWwhurvrgN8zVjylAZnqryJ
8v2g61zEhmlplkq04Am+UyOGnxlBpH/fY7Wlefr79O+D/RsxFd9PRst2mqqY9FoTngqqkuV7fEvx
8srN13CaMSCSqpz0aj7775dmVV1UJueDwlwoWX7g7yj+fhRhQIpiYOcXRrGfY/uZUTdd+HJIom6L
fZJaJJ4uX2L9S+CDyDiu4onkCqbFf69QJMTSTbgHQ6/uqn3fpP/7IWiVo6YohM2VwyLblwy+Iask
FqtMn/5+9+84/j7897AyM0DGXNgueURdDwdbkqd/tDNneUaGMFn0WP85D//9vVGTbOKZg0MWWSiQ
yWhNkNK6feQ/ly0wNGMWaSKuRhomQp6FpK3lmFDWAZJQuVyPdszdMfyICoZ7y+OjW3OB1fB1bjH0
aDMLtLKCjT939OjaeFpej4KTM7R8SCWmMCn8mzipZ4bIICW1iMwtQ0UURHZ0DnVCGOtFnWTXAY4e
yjESPg2GpG/V5RT7ECvzVo13cVxoa2rl09/5/vuQaOA9CXYMSHLo4fTlWGYrKvdIVRFdJo8pHlHy
hHqvgpqqX+L/LwGGw5Yb2Kt638E7gERdl/u/3/y70lYLZW0Kb41WM/yLxn1SkeKdk56cStruv2cm
C1PD6zT9YyiSVPH+Lm6usC9kGlhH4cYDu0w61OO+MjKiQTsUsZYVcfP+vcbfh7wnOlSxWcz+viSW
yAJ1Xk7+3wejJ7EgtvRhJWLf4KpnWPWMEXC1sO8Uvs1essxm//dZtrwVrAmUKg29oGQXpnz1TRtv
AgskUaHl/89TYxlwA0ZCkFAdc30RF6aT9Z/3BX/sf//y358v5g5tol2vy0j+v8PWLRM0MaEH+HuS
hrw+Zv5MBHm3xJ8G4U62i1eIX9k+0khfyEpWsL8XG8UhTKutgG0CaobzHqSdkzxkL3R2MPKNi8yp
TGQWuf++fyl6RQvyVsYd6EzNUtHjeJQFMBZ48uDDXuVJXRMLA5wzblgFXi2K7LzqMcWKEpN378P6
6xdhuAKUTo0vCOve5jXUxL/lItazae2s6kN98LfYZkBfgFWwDjZoZOEz0Yj0u3obbEbny1h9M+qk
2pk0byxxXwmMeJ334Ihx+ywPiEP0wZ/clLz7jf88wyXKNoa0xgcBYEJ5YG96taGPZi74CSRn/qvq
nX0jgXeaT5biYnRXfZJwWwQebAAChpcMPbqq2q2sDWZxhKNggGW1Di+HOSN5gSrIJuNRstBJXBMY
JYBdEVrhaqaDCDyE/kWocOgguydksEEpS0PZfBXf2o12CJAnU7Hx0vHy8tQIk0dShC1p6qDMxNc+
gP1I391PXv8Ir7y5hb/HlAkDVLCLFNqok9J2Ubdri8ekRLqPCryM8Y5TZA58QNGvcGXRqQnc5d/Y
5JgnIIwzoCzDn4AQ4YDfZD8TJgUgMmA3P9iyIaPXEVvifuaYT3gwk7ARGiCKOCc5451crmM+umrr
aTzWkOlzj4QLOSS3yCsxebBZE4lKcXFxgwKFsh3QhcXkyLZGLYdR/T1A87fU+DuIEBw/vSUdHL0j
8izOdRCtJHABDCtIrWOOTZ3mEK9Wg27AV2Z8U3vgIgncVhyl3bho3fHqY0EGsRX2xPLnkI3zd8zH
eCUHYQBQIS7xq71TVepccrzNmCs48BSjH/sBCa+9L6qKbI0WklYdqyi0G2TkMsqMnJmZyJ1Th6eV
ZLrSY3ijUMqoBn7QT/mS299stBJIy7DWxn+Mop0UITgIvz6yNfOJNJdlgE7vw6IA7uTqtHe/KEE1
EhBvwaeAsLWvSnf8paGpX/qb8jSeGMfGh2E33gd8S7cwo2GXq2vchRkmveXX/E5XTnPFG/C/67v1
XbzxAxxoftEfMT3RFRI0Z0FdCHOrGvekzAnO4WV+FG98BahKxENaOemdi8qdwP1Q35eR2uz0V2ZZ
E9L2lfjWb+r3WK/mR4SSUV1+jZ+Zr+UpOnPDtQw5MLNc/g3bDAtTLRqszqHkZe5dXvhpDo/jWIY2
EELxDrtD1ObbIUaGiGbpdig+Hzl4XuuREIAK7s5vWJ+8IL9Q3wmWKbsjry1ZpL5wZPjE3PML3Ej6
tRhy8N0mj3UVnbk4vFMuPwfPRUdHMDP2cE7WN7+cvBmwqtKV+ITg1N+1B/8nPvkDwQ/tWrZ8l5sl
+Il+2uvA++SEj3DhHVpLToJs7eqWofaZmzRhSERSy+TxCb6+cIABQTBnpEXXYZUtjynoYnpV0+VO
NnGQYu25oaHwFVw4aQQdfGVYKMa9fgspEuyV9ZpetRd+onxER8aRzWd6NRCawLT2jGfrNdpN38Yr
TzxLCkb2y0nn/SIVOMJEVd8swgkumb2agHvRgcPNP0QSlntOzcQaCTBn9ovdIn4kKA7yvXyO/+HG
gs3Bu3mxzmJHwRozSpad6UvS0WjhdMHXQN02WYAw3QrUzxqOW/lgPWQfx3/U8AdzAeyrBomjjiHd
FEnkYGJHpI6QHtrO2iSiFdsi70jEpSXfELAHpcf+rj2GSMiwL+Q5vfAmEMVQo+Eb8ot+hQGwBHVz
EcoAd0LHXFWpw3umW9Cf2ER2WPszS+MAuLlW5OrAEYVat5rectw+fwE1+AIUhGd6mNca7sJwHRmq
Na45surBA1lpXLnKsSvACYeri4kbd40XdxpJjeZv2I7JScVExyqSk1JHwP5DyNnmAOsh+UgaQNCs
HX7sDiBj9rhx2EK4c7oOY2hGQ56SIZWiMXDoHiBaY6CETfQioyOGgaUa+yT0d/nzYvlAwhXDfY2D
9UqI20ixJ8RAXtA8EyIeGnsdbgAIYzC3uA/Eyjr4aaYWc4wGRaKWNsgIZ+viNbC+eRajMwtytzMf
1md/ZfFGbXjE/WiHo/yn8dmyKpqP4IeFnRtnWSIe8UWuXf9beSzepm5yFt9gFefyxFMByXLhHTfr
ZaVLdiWf33mAIOhiTkO+KKiQwwZU1eizSDhYdiJ2BvM2fMZX+xaF0MQc7YV87Vj/JBJ8wKkDAcb8
El/TKygEaPGiYd0xyzPqTyyx2skFGofLNYGFRnK9j4ja2bzikbptO+SFKww1ArKeSHHmoicuHgkI
LHXYP/K2zUEGzzz1xHncig5t92v9jpx3gpErubDBTRipzE0cc2SV7ekCqMdGJloMDnAX3UhgF2ip
yOPF3Q7JMBSNq3JlVUeeWSxrEfbkoSvW2dfw7PerBTZ79j+a5/ldeSewANg/X3XPMBAbNjI8F4lO
Yl7GWbrU9xyfgGVJND7nK6gJPnMsd7whyLEH6MfdG6t7H8DbSO0CuTzSe7e98A1cOX+0q7RXrs2b
zu+B6r3lF+N70D3WNHztLskbZ3HxH7zyOGQ7HUKsx6qjfovv4I31iOqVjSG8AzCp3xZuac+th6cW
GylmD9zOFCyv+UNCsIOy8duArE68EgOS59oWzS6ER7mxfabiNfFmfWdASp3CrSUKrBP6vjphegOB
oMTDhE5rFNZZy7oSIcxMhJBFeKE6w7Aq2uafUdNttZYcO5rWDWSCY6BPsBazoF1nMIaE6AlZuA86
IpnBYxsxb6yQR0LXTQFBDWMXRbcOBX+dzcso1zQvmHY8dVsTUnHhEEgHJRz4AoQsYZI7rlA9kXy+
t7bDToW02m/6d2RoAIOl2ycuqS8Wzt6IZFUn+sZvtm/uJB7AUreN1V1OqxNEd8pw8U+D6vSRvoC8
RtA2/7E3q8jDPQaqhJik+MznqxmCEOvmS/87vmNLkb7IeA+Sd0SHPf82r/ytclwZFLjs/onTv/Ma
7bvxDzIJpq3ciKCgmKrov9QK1Wv/Mv8SeVf3bnubfzNr5Udr/1/w2d7IbTI+Mm7q+CY+oF7+iygi
GB9A3ZFXw0fwyusPH9q5fuck9YHT/iLqJE+OkS1kS4z7OSUcRfkkffnEscwugqsCf3mQ2V8Q1pZT
b8GOhgaNSBH1A3YqywHGyar+DW9oLSha+AmGdwNvAMIHaKsFbQ/mGZbkXBZHxqHwdyKDmYtcMqG2
P9AKUNvBu5OJfoViCjMaasyq/5T33cO4QdnmeaVQQizPhsn3eFgB3hGFfNlvPW0rBkcILt9qmISy
k3zgu5tzasn2/C3IIPyQ3rSFJuTGv8zY/AvQOzbDBMFxJ5B9QU4m8izuwFjgvMLvpO+Kssad5Zcf
gdZVIPcqPYspED/yNDMe+1WRG+KhzZ/UY5eBSodcSXLkj/aXa12/j8AsZF7+42ZrDTrnFQ+CgbsZ
Gt7Bi3FFmTYNyGjiRvouMDbasEPkztnkbqokJ8Gcfjqmg8dVURVsVw9IwBcXak5d4sQ2hgVuhx3n
zT9ITAtSEgNXS54Rbk0o4Htk+FixrsgnYvcS5jN+8dpdfovmQ1zDcFhBSo8wN6CyMpZylaIpNtas
QPGFUiz5ic7pKWHJIPMT1RaVFiVQnm6pdWcMIaged7M9/wTpzS4rFg4VLmOc6GiKhkAggB+Z8cX1
60B+oE0XRc+Dho9am0pHxzfGGT4nSsEa9uKezYC1Rbr11ah6Vqr9NoQuZ9+gqyynUO3YUzi+MHer
Dj3yGi0uFapq7SzNGcxt0YGwn1kY4mYtd6iV3GW7uXKE2bm+06JQqVHDUqTyiUY/8qBM6B/yxFa9
fIMicQZvs8v13NHyhcMjqy2c/df6o6fyj5afodwDz6F1+qQi46D5FDVSeEegREIpNq6UmLyv0MHg
jR476zb0SEBzU+PV4Dhi+ThPmHG79CEkWuL3DIu0fLDCBiDkNJMT581l0EnlAvlMVK78HakrZK/Y
VJgkVvPqyK6pqckX872lC3T9Xt+mtUT6aQJhDB3ct/zcQXl8Da/kAteUpJwCxAkMvag2xJoXgBz6
UtKC0FlOzxT1DOT+2jmOnP6Mg1/gxBr6JJQjV6EitKCWLMWpdAvvNLLSuAimKB35BC8hND3Totii
QBzwRNGXv8U3sdy1l0QDuhnID5CZVrSspEaye1C1yZWrvhbflJORQgYnFSYUAhVqHxa0P3yBITfg
5lKSNjybqLm4WX/if9nRqmR4bc+BbbCroywh0v3boBb0oc05PtiRrZXnagz1nZKgcsN4DQ5RdO40
OL9xYfbHaGSEGbMMxjUeeJHJH+lMBMYKw6H82CcmKfWyfWub/qcS0iMzStW1BulQmZPs6uZo4LuD
gYTmKxsxo2ZM6l7aJjpjix7gtguynVKBXrUhDNTOKLg7O0pARcWXHMb3t5zH8b6M3+IoSQgcRFmn
6wElbMJKPShUAsxtCFJGz6Nm3WmUyt7TYvGvj+CRyGhudYKySwFdJ2QoWOjqto4l21Ei9AFD2cH0
JZVy7uzcw0lBAvF2h1oQi8rcRjchtUUpCqhqprasfSL7poqbJJ0xlK9aUJsknzG1XHHQsXGgkaBH
gMZFr7LcFQKO4nxmoNghSEE3zPKX2upBSvjTbVzj6DFTmSkdvBIpgZWVXSEofrQAiDvT/8C7imgR
fKpXPumQTcl9lPuidmVJe4n+7B9mHHRk7NwZN2KWoVPohhRexdjTPrexfYQUf7EHwiVkYHDSRKjH
6xtMnfHgwydjdq886zgiikaHK0G0nZcasw2/wR/W8wSDLOQKhDMljgGuzIT3LVAWJVg1H9p4sfrN
iL4c9fSTe27GuPi+rApw96C8PPh/YCw5ONSnkOTDCczuENJgF4ei/VwglmYrkNlMHgEipKnY83bA
97LbMMnWHiypSbihxmQa2fFY4QCLs/R4OI6KQMpbX0cTerjxzT/RPbFU08CFrjJ5hsAMziOCA8H2
gF8lLUO8TRbPL7J6O2BWvC/z9dB5qbk665gHm/V3zuoyaFG+maStZoUckU91iu4O7WEo7Xss1Get
gvEz+Rj1GJkrBcr0oe6SbO5wttZ1LzLwBOwm5tU9Kh2EpKsooVQbA/FQrJahADY0UqLmB25HLhWZ
mX6DGULaQvaGLhybymcnZlom+JOuTUbfFEDGyXwQ7nQA2p3hH6ti2DU2knepzt7S+flUo7qn0VzT
wtPhG+OBnCHAFS4BsM/SQltOsJTTbEyoEOn5DbCYB6NYAAjWL8AzutQJK0ysUthqscwP9lgraFa/
V0ZwqEIQQm9GOJKB1OTBPUsoqmI8OutGbt1ahZY/MfzVEwulqwWvHc3fqsfie5e1sQmPkUdbHg9B
8aVCju+4Jm0FsijPHXKZGb/SSNqEYUCCR/jT18j1jco+ZWcew7zYFMFpZtqEggY6011BTJ6gmT5U
/rNmHOie2Cssf+/r36y4KLvYVggBY7UeJMubkCFPFWNH2dDfZ8a0yP8qL01Caiere67U+qNp7Ibc
Y3Nd01GG3jIrpANDkEUzoRFr/Jy8TfG733hgDza4mM6YzOOObWjg4qMK1dk+jcYhoHgb2RVIjEUe
Fjzhvu2XXLzmQxIGc3b1bawVcs7B9JaFnUY7hZeh7tTiqTfXGGTW3RpX3qp9NhkRUCTFLozwVh/G
J32c6Oc9SgIYxCmqKHvfw4CRkF1t5g6DszYtjrC63g1Dv3QD1OQyBWwLkPbRbwYjS7ge4M5vNckI
H0J/6UmsEGTZaCH+e4OMT4kwNRxxI3bageG6rgt207sc+Hu9RMcSlaXbHHlJECjphXuGkGvqhvra
Xnkuy7u5F5/QkdjeGcsBy5Tqfh5c9sP6gQQHpC/EuAbO2R6IkIBy8SVdxvQpejeQ7GjFHO0GKXqr
y2E9SpLulSN0SqPHPyTllKMMxWUBOMdnLAallAw/Cncja6PNIJvvvU8muTCQ4A9df48qNdiOSv2e
p1BDESh3OrKoeRzuwjzHhgqA0aJMxpXqgMcEQBRxG+hwxA7qMOkNf+npHQ9JSVwJ60gveVbj0bZz
W4Hqgh4pGXcQDRLlMgz0NVULC/HwzUIPWKDddObVa0Ml0tHJkKOPFxyxG4xfW+sQynDYq2FbSyAq
jYxoMJennZ6N66pGnVOxQ7B6Kjuh47evCGvT58OvqRjPxIoGk90xGq17JG7NtVTqgtvDIt6cvJIO
YNqqTQ/bLxBHOP6fhLDtFQsLDWSIzSFVOq6YOPP8gXoJ6bWWuy1cDO5MAE4DjeSMLyid2XiZFBnL
TWqlToECVlka2UBVYuwKIXkSgxW6mmtqvIeIg2Ey4uFbax5jjfDFWswmCRjSsT4PYVCSKo25Ra4O
Og6RzK1t9g/s8uKX0dD1rV/zCIUY4QhpauF+gOgrVr+61KqcH6SAMKg8uYAboOBYimWIust0gJqP
lROLeRYP/oWiThGYTLr9A+a/+ml8B6QEPACnSG5id77GJ/UThAmMsr9ShIKrXGWUU/+H09Og82ws
/3xXgGZA4NmpWCy56hS5FL//Q9V5LDfOBEn4hRYR8OZK7z0pSheEREnw3uPp92vNf9i9cCQNCZJA
o7oqMyuLR6pj77tgWscDVylKfZAm/ZntzCt5uHTmD/2vfyBHtWnnmSi/YsPDBRTU9i+3te0lz3yR
27rXTBXJNB/8u2CiAgfjY5PG+93dP5D2kruDSdrYaPOO/tx0JnxObjNAJfAeBkQBBbWPZjc+wpWz
ASIwkeJyjhmaC8GKHcvwjI0F2INgNyD+2KfpJZs70QZEH1ggu3nvZOWA54xSxRMNUJlMla2ORByo
NhDp65zzzb7J4XDL4Y98UFgWzi3PAV+itoh23tqpF9LPuAQXjH/JuN8Is0BQgKJcJ96azyxAubN7
BTWlf/llfTh3mjekz97Z0s8l0zZCHUnhTgMwRqDJJHsN30CQ0o989X/7i7uzT+xAYkIQVae2Mi7Y
PjFFitY8yRawY6uPeBoyT/rBOSdx3fCuQL80HdBwgIyb0CTyfMIPFw6FpdpvK2njmRdx4h3cQOak
HzyK8XnGQthLGUyO3oqmhb/bnKNyzsBqWGPtLykJV1V9/lUxkcti4YSwdIgErE1+lj7gSaCqWlJw
h/R1QnYB5WQrotLgENBVnDkqAG56FqvP5oU2mcYHVsVxeFIHYAYNd51oZ0fvTjElqFHm76jgb+UX
FkxGBPC6at1tR2efNDEO5Rv9eUnBlI4J9CamFhL1MpgHp1TC0VRs3yEKDOL8V7XnGdq2YhBSu1Aw
VKEBknYIynIJMg5xK8yK+DUitzu6NVk6SO+0f4uPyV26JHRokPQizMFiD5A6B1YVz/YxJIjmelHS
gh6T9nKDmX5/x2t42SKgOSpK+kTV+83P1szuAZ9Qp0rQYTR2o8w6tl5orfPBO6Z0sRaZynaAO9kk
TiWYMaRHqtnsUmaNegmflyNObayXWm/tuiEObEK9hlKI8bidb57rHKG9du9UAOUO1e06qCEH7Rz5
7pAD5WX2uqvAGmaUhZxqQHhcw97wRKKtxvFWwS1Sxd0gfQDEOcwOyPcirOMMjsM4mPcwlc0vKXvQ
NgX5qAzTShg5N/JjlOfsLdXCwotwm8J1y7K06lqVG7KOYcTkaX1o1u1n/1nAeFOY7TChYQqew85y
QPJLeLF+KaqhbaiOIbcEf/Lt1Qhw59A3cIH8p/ErN0vyWUGGOUueUdyccV5e/qVx3GZUnfpLZjc6
EzZYS7/yk/vPbGBXzaf3XUOyEM3UaiVwiQCR/xQ4k2lRwTvhxAaYFMERqrDgDuAPKKvFZsYBiSXu
1dmnD7Zy7hb+s7MZzzblPgNo4JxR9FCPTmjqOGEReWnC6mUi75ya/nffpi6t+vKcVMH4zT+99/IQ
HooboMzNORc73jKdR0f9BW5K1tDNDvTiQx7BWjKm/Vd/EdLCcQ4htCinQOtTsE7xsgWA3pSIMbFF
xLM2tLFO5YUruDX9qT9jDBwX5cGAl2AAxx9zRaPUxL9g1L+OboTGs7YxiLgpy23KNf8ja+uGzScK
qtugEGTrVTnY9tZqu73pSDnkfbUnugfGHDahDde4HxFZ/G5GdR5pWLjQQjtpnu4RvipOhTsP8Ro6
A7kegvfMgZAASYNXDi9WvBn9vUNZQUhg2EE6b3Ebgd2yJokG/jcZZu28WdBPe4Fc34wb9zq8EJID
crwIQFyBf2WM+qRnZ3Z3t5zG4Sl9qFeHQXzVnPAD10VIYqPpSIFZMiC79oxrTIhrPECxWW4DF3GY
4emSLVNokS1zHnBqFAtsQshrf8mmBa49TmELEzoX/ghqVgtQU55cezo42Se5+LyCUSFUtxC0f6AX
JDe0BC8UM3RwfmKhl9P2AnjGbQhJmF54qvSr2is40Mb5wr4Ce5mu2ciR+Q45EKGLDxdSt9KTvUfb
C7CrAEXnyg8gnYyGj1hHhY6vWrfoKkrbnRsd6V7ptsCIzVdMPbTi7VG1Xaxiot0R92mkMDSl9ZPx
h6CBX2+GssSbFtcCuyR8Dd7UrxyQEGTsboUT492+FF/x/rtbMSr+zSy5U3DJmegHhyTmB2dsWqbD
O1lkN9db2m7ewuoeDT+OiZvjwWAyHboRpnEGU2GVUj8cEqP+gAVImRErvs1tTHgN8FEApaWnamXF
qBVxmAYpOtJaVfGDf3BU/PJVJKbp1INCRN00SSmdbEjMKMHszNqyhCwgLuB5eW+dyRuafqvWG7VZ
QsVUyqkvTpF3gqKpPyo6kZUL3z+b4Uwwszbuy3w6G21uAbGHi9zdjcNZVi4RFxSiPGS+MVA0DTU4
c3nMp6UBlzZZ6JBcnlYNYP0Ev742njOKjKYd6ZeIxDQFzIbkmy7hrAWlA/Teg8e3d6pDzEYClYgz
4cP843v6ZAUgQTkozI/lGU0TPA0cn+sBuK9+KSbhZdY5C9U4mtnK6fZcQsYLRS8AILpDq5v7ZBWZ
z/wzhEM3jAV0HyB7O3kn6UpuKt+PtIj1T1BloVKkEEb5gdsSKSgtXHCR/owAw5Y8+rTvcX+IdQ+u
Uw0LdnNxtyMmUEC319iIkEoQDXkyt5eqCySB3YTNHrSRGwYEkv+FieO2I2MjNLBnoDtx+wVV4tnY
AwORBNTuHMQRlhlaDkUNlte/I9kFNqUwD0+qhn94JcIUT1p0HeCHYIP1k46NAdszpAAN5yzlbMo2
X0J/0AyG7x9qzDbdaVwVSgA4JU3dGNhPMh5JmQ6vxNVp7BquQ8DFxsH9awwCinLMhEg9aDn7dr7x
M0IuJt2ietKzMlGNfmFLDArPH2RrAslDmxZ5FKjiVMYeSFnQEQb+77WLMZzhs4LANQgWij5z2lXl
UkayhWJmNem+YEtoOyelcrLPyDg2ORJ8mWaFqw/N4IH8i1VBwgJDMc5wCfI/6h/weqgSVsNgbQp1
DpqPrUv6Eb3A6TuWCWeAL26jXEJuPoHvgm9xeBcef1gj5E3DFeeZU/BireK9UR+cx/jp/CJliJEa
gdG345xGYEa6YS/3gH7GtNT6JTyT+tef+hN0SVGW6lMb5pR6YM4sjzGZU8xXM3I2kgGSPipccmSW
jFsvKf/kcuUWmC3Mq25rX136OQXNbF657CR1oNC5O/dYEWKIw5TNgjo45U600F59e8ou73aMC6jB
XfF4RmcF3cxw91GF+UMhy2ZLD6U2CwFDCT00rwZkkKrNVYt9Grfm5On9LyUL9Tc5cLVAUkIqQQwG
7WEbQqvhvoCFKIK4PSjxWP7sSykTzpslUpO/7+1VM7IDGPqWAQlMazF5A/p48GXADmxRtxiNMY9m
j1E2F8GI5g36X3TTiDONGdckgFbaVwGq8F79MHFBDx3/WmLXTaM63SfVFFC5huKpZwwIlmrAni09
nh40DCM5aWoaZwowB54NGawGXRuzvl2H0dz4+69KJkfFcIj1guZ9hkcVKwbeS4LP+CEap3gXHq21
sR7wj8LPglmx1BYApLBOeFhgKtDMaBepyWnVbRwtR5XGz1lCE7GOs+KukWexMxeEIBsP6HElw/9P
DYYHHca5v2W7yWiZgl/GzBU/em9KN5LWQ7nN7MU43tm6oS0VN5152kXHfy6fhCvSLGJiKs/xEpZ6
RHXz1nzXXfwdJhBHzBsdK1btkruTVFB04ehTNmq0YUzhpJmguEHUWCNRakk1SvBqqhW8EgAcSZ8i
VAAQTRDSGMglNzZhKhKoFRiZ4BtSiU3a+3bO/oUXUiqx8usH1Q0pB6uaHftJVUd9LOQJqtDmkM4F
9ZwsMpbXJHW0zpASsLW0v4gICIJxuCbSgQ3C0nAzkGlQg1PVYdvfPGXIFwuOY0qOUuBzgg0YXigJ
PWpTH7SnnHbvZPMbJNlGSU0S67AXiUHdLEnRJtPVOSgJB+KegoaRfpx8yfDl8CuPZ43BkMDQh3dJ
P/msfIPgppzFB3zhv2SvRE4BEKJPSWg535z6Cj06TblskMFUtGSQrwAWooeDYoMeKwBN56Rc4UVU
/A/aWb+xs+K80gZKDsMtQrpScSopvqtZHa+wviQ4aPTajSI9Q1/Gk1sbNHZqOFPED1yQIF1EZJz0
7Skw5ygPJnQK8ORwmCFq4CNgmsX6wHA+o5PrUn8G3/Elu1W3CAekX7YjLhrJbDAp3lkTwzV4CYA3
n/ItfHBBJu/Reos6Rlnxc/V3LLtdDtXM1ncVXe8OmgoKtxFrOZUeJnxoMcFMwkUig6jRqTJhq8UT
mRu06Bacbv2r/KmjOVoOW52TS4QYmlTTTgXOWuhfZrbuzCUyUWJrbtNEh8hNENIEZ2jT1N8UxjFR
BYVaRltDvyrNkQZYRinug+RMrBZPUrew4nFE0F+k0QNnW+5GT52nyNRrBsRhIDHXFPLoZWbgd4EX
3zN00nuZ7SRrTj8gSljWPqN5hFs0xgb40JEloImbJYzvIUmumPk80U7N1vqGqcMfXDo53+YB/4F0
qp2KfJ7euzfp27/HP0QDgkD3ZgJ8dlN2On7LvrxrtbUP2jusNMcL781WujnfaInJyFR3al4MDgvr
Xrz5dwtDCpRUONjRM7fnX46AziqjcKQIKSbhRyOLkwUbLW/jfMFmxc5E6tSbdGiuiY5+z94wz7B3
6hE7icQqq98YV1KOy8ZcRqG4KKB64mJxmeLjGKxYOMaj25Ex02TrTZEWIAUgJpGO2W/lB4IGgnBl
C+q6J/wyZ4Q52PRnEM5edIAivfgRZsV0DzQYEkxReGjRrLj+EyJwcTkAEwAwHlWABMAPPnDd5XWy
PSGUk46hX2BjtXEx3bLZEvqwyiIe2vWElFyL5l0+Y6O+czxUCuWPqd05O9bJO8pvHJcUmXMDsS95
q/AjumJvSJAmEndfnDzrhDrgjc4u6VTvm20qzqnfC31H95XeM9qiZPL44a34imA7sAC6IUPArIz0
kKuOxgRuXpuYFsyT0Bckb9GVF3FgLrCOlugr4GksJCxGQrxfZyQiMZbuDmhU1ot8xNRWSnhyQtiK
hW7ABuG8hNggmaX3HKbhg0ZYaFoMmqD6ABz66eBQrc2qkRF5q8ZZ+jh3jADUc9S08HMuc/20d1Jv
ICJdhGN0WrDlyC0zXBfprX3ZGGfg7T3DXFv0E5jDm47HM6ql+ABwvDQ2zU6gjgSoXz6FOyyIxDKd
QrDvlN2/WJES76DFemgvb0nimovQBaKJoLfXsb5a/mPvCeNMKIrTg1/iJigodKSYAvAUiF6KaIJc
FVSLv5O3kOHCkpDqpg/15ZzzB/DpLf7Mdn94JGlsdmN+Cda/0oLiAtwvOI2/ZMAIDWCiaRb7wHxy
+ECdSxtONJm7z+hbQBMn7JEB5dJZorEfigm60m/lLn2cNpSKjkQEnUsVBTLuGsj/QPWxn2SwC7Uh
CLqPYczcevSoTWuUAiDo4YIBO1I0Jx/sqVb4uZnp2/zMIAZXaHh8Ch+VADijcCHfs34MNmaGNJFS
004JVICzL5QFlrI/415jpAC1Cc/D6YRbMUlpj1yo9KxFMwXvxmjGfUuUZIoX9xdCYUtdhPGJlY80
JOxXVjTXoqVczA0i4w8W9vC3aHpYIulHyQ1G6kBenYsMiULTZhYpuiUUJXz2n4ggY89HY8ZTyn6K
nwuRmu/Dt0LkRIVlRMv+p0TZwr3H1DcGrPjiLueTomry46X4ssWCm9OmOCOqI07mq97dL2E0VYsC
jerZh1RnuDK1mTnl9m5OGAiSSZhA1w4dnmKnJGtgWVVIxVmbQDPeOXaELp0/igt3yNUlOuuB2h64
GCvSEyiRoBC1X1iVbzIP/QkUhLsHsCo0NRoRQBTzBQxAwkmBRUpB6d/xSuTu/A8L0ZpRn3FwKEOa
W4WqWXi5uROau5lszCb56z5JYrhLxIYosAY2y3XwTR2cLNHRcz/8A9MFVo0Q70UeYpxBjji8N0O6
UcyA9sxiFu2UM9p+wCuaU0GlGWnbBTvnT+GZOVTdUzgN8vOrDyfAwXDLFg0JyLNJDf6IhlSQCKQ8
vIN7rQcmD895R6B4pHx8WF4TCuTXPoIBKdGG4htGwAXgxzN7nAPWEwIqaY9RHUk5QDIJGq+nUieB
AT8K8iOOF8KqFFwE4uJc/wK6wG5zNkBOkhO4Dkgk8pyLtgG4uTBihkYBTjiH5iTmKVTsNLUYBjg1
KpS1GFJjfziLgReUNReyNhcGTZeck/wYeAdQxyiY42wEcW46NIIsM7R4YGkJ1mrikvNupj9zfgek
pBRIFSofKFaeIVIiruSpkQ/odxF5sigKfDchJVR6pNDozKFq0LnDHwtEUn/lnz0jMW6MpHxBaLef
Mo5CXCzSMCpw7MufrB3vm+XF5QTK4nh8aUhWvi3SIdZFJuMmKkp2lhVXw8Yuj/orwF2IeAwkjE00
UKcIivwAOkIxd2NdRPQY/K05gA+SO+uX0t/2lqxzxMawz0hB8gvYq/TL17NfAF5EN/slPzPj0gOh
vOBI6NogYoL35yCezFTkyz9Z1iBloqx7weUi5RHrXJnBVlPqQ7AMzKaYU+jVv0y1AyFQBQcBNgrp
ArxIWQn4yNemCA3WPK2Kp290sfgszN8Y1pQ8OcIdSmS9xOU36e7s/Ycq1pVFoEIjgTkMZNyNWMJU
00YTQiCwipoEXkuwznGBmQpKT7+nFTPvKMc666NW1fcia9+jHdpAHMDpvSH0f/LFWHN8GrYIIIxs
R0sl3+E8HuCghXsuXbkg3dpfgv/gjkC2s+FXPhgvBS7SSCbmSPg54I79g6XLkVL5DwtGgYyMBF4O
vIqDMucITVtJkg4T9y36RygaCgbJz80XxBPVdfGkT4ZqgrPLaeTzcAGAS/ij/OI+5n9KjiYoEfAR
rgZ/AzXhvAso/mycOUX6lbKDT8drFPwWCUrH4YWC9g9EaZ7lr4q8OFny1rwSfCb+FO9E2CJK/UUG
xFPGh7Cv/gC3vcafKKJ3kHn8JyeMr8HPVDocu7ZmTFYQ/RXJLnywD0Iz0fXwkF/dE/SbM9HD9Zei
RmsfHq59HgBUcGJ9wUP+QbMnqDHjA6kWlT3kDy8CGgCkhRri4/ARW7Z6uJcJ3+AZf7rX4BSBUgMv
cYJYarQ2ZADJnFFnEkJv+FgvCUo9fxAznTOvOLKfs6ge4y8H7MgIhgU/8Ao+NXkCM4jObNo4lz7s
a7eQX3wg9di8ACd4Y55Jg0Rw44j6KxMrlfNke3Px2YTinv64CSI3SExx6dgWuDYVXr2COBzDkuHQ
7IIlan4Jyby4S7nV2NFFpfxDMkw+SCrq48VxD1BMPjoiEgXyJZD2REhBwYGJERA+VTyo6AnyvsO/
eo0tQMQmrizoMxECefsuY0bQjL2MaR15NqdWQ8dNM3q3K27AN/2DkOYy1HKafZMNAC0FT+uTokki
LOHmoCM9mFOw8bqMEWMuMUB/Cb6Y+xrSgWZoGFZjzp5IkdejkPcP9YMdkAKN4tC/uC8KahY7dzzn
fVnt4kMzs5qeGY6GECHmg8Hc4JgSVHrLMbwxe+RRcjwkp8Khp8UoawzL+3NtcQPZvALXowgTZG9m
oFGY6CMhT2vCmGSEJM3L070ZM8VdrYxdr1XtIWBwBpe7pfZp4IhHV3WXWBKhLvpKvSqclp65TuJB
35hm6yzH3i6OUQTyH/iNfhtlRszVHGvT+I7PCS1+fKUyd21li253yElD79Ot6kJPYQEGtYJAbxFh
oMv4PLroXLq4gRZrY1MqDIpMG2a7MmVNzF323HNTOva2zdCK2k5UfcZStXRsX3okRrfMa4q8oO/a
a4WV5RFx2DpXbSaKxQp3iRbsFXDgzA3A77IWm1NXrn7ycXwqoV68e0pFD5nkcbZVvAwUjeEMfw80
pcsr1aKHxoTFcUKatKtEVe80pVIO67W0zoNQu2d59t+vtJi227LyQV+zAWG2F8p7ydTbN5DEYDCx
BOt7LK3Mnv7FiIXnyfKI4wjWw7bvOFT+lkQXNr8OWHCe8afNpyjnMP8Wf8vFg1ORiOZ2qC3+/vb3
UMtFNLOLKvo/fxsTZ5iNEbK0v5f9Pa9MCkB1dLdKGcuIf3zjWkWhQKbaL4UG7HKqG8O6L4uB2Qe1
cdXMwAKx8D9LpQWjjovumLhyd/z7yenTdy6VTIfH//t7k5sbp01q/Ccs2tLT8NE0aGmx4GLP883g
UTZguClDdFeK+N8q6BDVGnKJBZUlwM2G/k5L8w+Z7jKcQyqXf7/1mTXtbVe6qwH69BErBOyyLYSx
cfGR64H73gUN/YCGZm/Q1TFjtqsXWBe5772kVAuvRMb39zSs3rqgBARJfGvleIU5By8CknA9d2rU
Bc5suX5PC5iCwSjytaPQy+dlak8cyPRrowPBD2FqfFhddMAzIHikBTJyS6WBW1wUw3Wk099DUCc6
fZIoKxuGEradVV2N1Peu5Pt/v5hyWl/z3GEncshhtZpW6Sqz9C3TCuJt5zENooly+aRJDGFiusnZ
UAJ9VVhKcfcKHS+WeDhU4rcAi2z6LG1l9/efYygTJUu8oEaz11d14gVri2kJDF+V7W1c9u0yle3o
WOADMLda3byUMZBwUCnuI2jwj2sCHF+jQD1Zjtlf0pg1U9v01WRubtLhxQQIBKnfVAVZ0VOrmdY2
r9PupSEqt8K2+FC8oWbKpFa8AR2DmOOVA9+JIGcscudch1gGqZbTHpsishYEoGxvaGa9AoVLtppZ
0P+sWMXalfpoN0YofaUC3MPtOutcO5F17nDB1I08X7Upt3xRWu0jC7CpCRrr3WlLa2HZ6rD8+zVV
GOZBrNwkDRPmnFGtLk00gEvEarj5+zVyfGfZDO135pdvXoz7vqxpdGVkEsrJuFdusY+1uuR19H26
PdQQ60VJZSJIclRp7L/JDHzlA1e/nqW529HThyU9/hfX5LegbPCerXPUuFFVHizxkJhMnhttQLDU
UtlixN/MDrBy8vc/Saxtdb8MP5nasmwNnFkiJhkgK9X6Xdtq4S7u53WNjWyijAgP2vSsxjZTs/Kk
ANkVPwadfyxzUENs5BiHXORn329/MsOPPiwHXYgRaxLu7Bg+4xqQMe5DvUNKM2CpKJj5i35ijweD
sc7K8BQ3WFKhzM7x6M6HA45bHiZtLmqTwEnxb2O4SJExYdRrgvLqB56B/DsfiGyB22ARJvtYm7Z0
bHRO/oXO+VMNlPqkahRIA3ZKC78oUU4yXPhkO+ekzPDtEg89Xk1r16Ywr8IW/BM/gb8HtcckQBYP
dsXi455FNm0uBsQVh2rQ0iWuQO3elTQZ8tmyd6EXXK3Ic9dDbMu7ii+0tQWSlDryXrVzd5PEGARl
SI2ZlZYibUXcTYbljXeX7m/c2Uy19+dtGwTHnjHmcqHJP65Zv0yG5JISgZ1Bdi0DjJZmcljjZ+J4
0MBtqrA6DXJ7T0dk19fjUsqQC3dhrzJgPn9GuOoAtVf2w+6Z7p45g3pKWNuxycDbpMGyTMNpdhFV
qkyziuOvaMhSt50uywjkS5D9Iam2Lu2Dul/oK7OpxqXiEQdTi/G+XMjsCz9QRlQwrIQvf00Df4+J
iLvS3NE//j2ESvDOHY8atjGlc1KRLLZuYn53b/nQ999tRT3JVMThPGTWT+03mLHLqrXWHaPe67qF
EKLszatsSWDRfaQsibTFNhcPvHxb9+qbXeTePXdsZ2FIDJmu/E66SVl7sKAOaVoiKDt+sMg1OX6U
Tq5v/FLBqid9Va0UHsJ0EFIOZehJFkhbvBFaW867MwFSXUVFrc3xuu/ek7g495pCTV7TvIOgF7CV
ttDRMLs9QyTlhZr53WZsVe9QO+FVThXvVlXxcjA1evossBqyBeMxBNka2ScKBx/aUB1rUH0pRGxs
4iKVJl22dAxZ2uDTVu6IBdkiN2rpQhYE6BOEDJluo/dwyBsm1GLeHIeMnNLToDuVLuVfLZUSFjaK
sRr8BOtLWZduOcbmceVdlZ7z7HUq9yUrlel2ondhP9oGHRoOcoBklI2tJSEEShNuqjpPk4NJNwBC
NqWbVdcy0/uDH9YMFxUPcqcNB9ORr6maCpuyjwSpbcLwiDjJtafBePhV1ZkOEgtuL79QoE1YuhfO
J8rktmmXBv6OmteQdluujcuHnJwN5iZ2GS1wAfTIyh4TRFSexWDDaLz+PWTY8tuyHJ6HLvmIfFoH
K0lhmQ1ecMQIH7m91m7+/vT30I8KLjwJQ7GqoTN3fw/xSOwLFGyN/371vdJZJCUIuRdFzGlz83us
VOnJk/3/HjS/AeJllN6qTEt3a8jGOL+63OTHsaQ7A1UuiD9jepemV6dwbTGkEpWQplXyvmnMeq81
djwLZLg9PVRVzA8JYbZu+pghu//9hPqcjNcLVnZnYzlVCL2/ozkLqW4QhZkNtgxaHAkjM3O8WJWD
1tQyjuqYyJekyJt103fAguI/sUDUZ2bfStMK95Otqo42lav4cRTRKGtCdHC5rsw8XTYPnaVH66ov
tJVZmmclRtlTpZaN0G/wW0wQmXKptPiBxSONaoPnyRtDy6HwXaRUabgje+TWjVxlK9Ox/Ka0YEyN
6t6tNqLjuEMYMXolkxYVYO3Wyrp14ObRdhjMHtjcShDYQTKyefQ4gxp0qdECMXrak0CeJlnz1oeq
tB2bmCnUenHwhnQVdq62z1p446igFUBTB31fjdl/D1ElM7TJZTxm4I/pXqoBNyqttdepSzkgUUgE
hlqsSg3t0zC6xpZkCEOEhgR/bKu749jhj4RQtKEFGkzHnsQ6VW1WBdmujwLr3OtFuAi0oEYCbh61
xs+vUVQx8TP3olNXMB5LzXX8MPWhU5aM4aBhElTMJGelDarMFmxH+n4kHg1oOLJyLw+zXtf0vcva
XusRpcjo5Q5aF1NadgwiOHiRuiJN+uq8BByJ0eLd5H+K0S2irrfwVuidS8oOm4+00wGc+XLAdPT6
OJj+S7UYlOTG9OCwEa/DLtnVJcNrHBWddN6ssHdMITzMiwYy5eIzXK0zhn5j1TNtGnUpyZHBprtU
JfWaaykdtzcuCK4DHeiPqsEr4ntM42Y5lr8tFjVoNkYgX3KnNDY/Q6/9yhsdLk7pv8Yc8s4GFyUf
VXApPdC7Qy9watIG3GB+zN2djUxm7rut0pgTgGzlPQbSrk6Ye9fFMvF+ko44egzse169/OoV4uHQ
v9Ft0kT3UDkzVTZW7kFy8dqzGjw0ttdYO5blxU52jnUjA8gR9FBT0NIkoFEN2cKS/PevWRHk75OO
QWBDtWUuMSmCMDdJ4gXQpdcsyWnB6SAqQWgSvOoE9kBtTMja8XchIdMEDMfRaoiBtWPPOLz8lH6d
JYha9gwCcWicpqudrGEsRx0+9cXgJIDpNUY0gDBAZsM3F9E86o2wc3HuDZOg8aHB1g9PM/rcpA1O
JAbwPszOilfznxLBYh9VT15MZEiatf3Nc6gYqbD7CwYLuCYk/WT4tl/9hQz2BKKcb7WQxpIps5oa
+8jHSQH0qp2jHunPo1MIpb9UHhDMIl7uTrw3HmdAJCbW6FV+znC9+wQtN4a5J2Hl+gPCyAfGti3Y
oS7CsR/Tv4CGGrwg4unwjfsCfW6sKKi1vTTtL+2Gt5R+kM0mE46cbzsUlObUuTRMCGFE+EQ3phX0
Fq1qMir/RfcEFoLJwbmuO/FOqEVslNT8xFtgRUbX8Cr7MU/9pfOwrIannI5woIEQlI6c//hiv5KT
tTT2/cq5eN60fFPf+0v2g4MAslIEIMLKZsb57Jl6vcwwciBV5INigEZLAiZeyqJMV8FUQr0COoMW
8pItwfSxYpsg9/U2fKxbfx6+tXFNhq3tW8AlO5xZ9L2kIOYotAZctSZ+jsQG+4VZf8k/4b5Gk3HT
syFeZE8GQrqjNk2drelfDCwbHFia6cD3aVesAot+CiEBW3bqoVWPKp3krDX0DSBkzlVx30q6MXDM
Ah+pl3RqckzUu2TbEms+XDHJhkCO44eyiK2zp5+QnqODQiAYzpBysxtMg2Kfhuv4t8EmFMXPTU1v
XJvQmqEEY9U3wXxIFpAEboTdH8ND13nxMsdTuwGGZF4Uo5A9b2PFc+yllIISaOEwKRshC2/AXHXC
wqMdyUTuskSn69Sn0RpQs1y3TLrMFgx4beKHa5zQXqPgu5DeMS4LX0uUx3l/0ZhRURARGaOo2qCF
0Z5+Lac+xDghpuuoPrrpgvuAG45xrOp1wuAJZpiYj4GJlZPsx9KXvfrZ60cRyfolS81Q5vhHdoTh
XY9qrZhy29IhUB7QMnAL9F+sfYaBYuKPzSOTPdCH40DHIHLWcNLOneTUpVx+mo6BCYf8bsR7CbGL
PPfLrYxfAM07j/Ib50UWCPPJG7DniqEVIIUbRo542R3TiTxfKvmboz19fR0Wc57AwuL5BnxeZjHH
Ztrr4lpwuxf1Mk0PA730IR0+Tv6W1ccmQKFDpwOdlxk/mnwq+OLmYDHtrZh36Mmg98KtZtBCNFH7
lc6ARniEifrbBsxym/QIpJBqWftcmnqw9sp8zDeB/FR4/ZcCI9ctzOih+2Qf5gmjrag5Ys/ZcZu6
N8M8SuoXinlMhsntJKwAMYABM6dl2H/TEXDIc2zb/fCIMXnQw1Gt+TRyi2nzuEtt5PrZ3r9GdwYY
a6BaHhbV24q5IeEx+FDZQ5ttEGwsVl1qbVpzr3w1wNGMRVD9bzn7zOMzWlEOW6hgTm+QQVzYSTPc
KnneanPVnmP7XzLby/xYyM6ui1+DtmW8tOnD23doV8jbJt65fmMkiBziLnrMmrVa4ChisS7lq7kb
mVrf/vAmtKZlGV5999r44LrnPTqPMw6UEVcwvuSMJUk/veTiygspOpM8ZvkiNtbWVtuh/Iv9Qxti
fbgvm99W0fgy71n0ZbU/TfbplFcui65tO4X5qWvMFYsYZxiukgYHgFwGJggimmF81U5CbWWRBtGO
5kzch/TW3DmbjEBmVDumNVhkTGkPZpyxmmEBZb3H0TmOnyaeCTqOpNDM58h+Gvk7pV+Rn1yYynbi
bbOPYti05RXRJQ0UjN5mhnUUH5Lgh6ZtfcUN3GarmkRnuPjDV2ndGgMDgdvIcFTzBJ5ku5AoTBtg
DuXaLLCIfIzFG7b7XQhFse+ZdMSG2eARKXrJFWmXO9s62rPuC8QKA1qyuX10/QtAMYRS+GnRJfjB
dmIycG2vS/gXv1n62hpnKpBJvjaUizb8pOayRxUZMbTms8/WOE7j2il8N23vJwiYDfDSm9kwLJl8
5JBpMD/aX+Tscfg2MO6JWQspYqFZDYeEV/5p9BeWsxV3lCuEIcqCG1SJpoqEA9eceW8jLCWXQVll
YNz7L+NtbBfkfIijT+GbF9LrMnVvHDi6d4hYY2wytSsTxFL53Mvvbf6iId601pLy7jr7vr3n9SWO
VrbwnkU2MWmYD2n9VtzOmH1+hMd+FX8xb4hQUeDZg6QsnKRv3ESSdZMNrrbPLfrZYEThzugESaHv
u7UFtWMcuHx824RBQhef7FI/leqqaOeZ/x13uGHFZ0OAVtOyJwHsXgaCoItjL0gOTWQktrVjh6m0
RQdAz/sX2Q6LFIYEc/PaLY076lWThDp7wWBC6U1R5yVoMomPiQ8VVBAjcvNtSH/MRYU3EiZo6HCm
dHkvHCaAticW5031Nw15I2vcQ8aAm0FDb8s0OhAfOetuOo28jXpVqPknuDPIOX2SpKShNDerDRMX
g5hSwlzLJsqZHTirR7dbvxn6TdeusRIvSC57puHO+y+mD/rmvtZXw50hDHT5GMMuZEwccpoapz3a
QImTM0JawjhLG4cH6Obqf1k6r+W20WULPxGqkMOtSERmioo3KCUj54ynPx9mn6kZlayxZZEA+u9e
vcJKal46XuXkZs3/FMnuIPbwYHbJezqme017zeVzOhIDZYu00MLEvgQ8gtOIQ53JoHYK/cy7aEYo
F4NhIpTOrbrPYfISYiUpl9a+ghGEJFB+X5QgweBzvDhRaILEvmrDVU3aXYXGUufHkteHEfd+NHtF
yDPZYboQXsv+GFc/XG36RFKfnpoXh/zezCJcYnqS9GlX4Z5DDkVG2m+Jn8d4NOAa5pZXRf429Yjq
ZojIeXFOlxm2kI48mFiT+gKDNnzLFMiIPUokdCtzYBQcBsT0RoIXsfTPOFhw4sGW410QX9qxcGtM
cYTaLWAcldl7K98ihOg5dFerfGJXcWK1jQFM8SJrz3L1jPLpCY03/gP/VOFP1q8yMkWmz+G96u9m
9hzWy5PyDm1GJFQ1gvYyF5dSOBnZXcwjYs7x4avFvQkdOcEgQUADbkSHeDlUuE2qrLkqWbBXQK+V
lVIF9aNUv8U/QJThs8MT6ml8Xk7rd/FS/MXPiME4rdWPdtnLfnuwbH3fewh9njDZspfz7BvOdG6C
9N06wHd4YbcVqky5tJ9PyhvmXxpPOL0EqbBwFlPHeNO+pz+uhvbWo909rd76ll5SYW/+jbgz0Xf6
mjP6K9M4Mg0Mef2ahRP8ruxpxmJ9dGbNzSY7l+34eX6biYhm+CS6sduafWS/pnQwFI/DURc8kyZQ
3Renki7LtHXOdNPhPuVzc/SijKRAB+PdeDiLo08DTLejqRjG7LHBrzvujCdGtRBkFK78TGKVxzNn
2WR60RoST21RBZc9faCKLim19YwpPP2odVcgPU3YxRgiYBkuHzD3NmRbgC9H7YKln5+rJIioGzWl
YvvYZFcKsgVXnpQxBD6SYwpuM3rkOWCOHDvcJSs+7d0mhIQ8PUwuPS9QBX5nzPAVQiWaxPUEeVxs
vNVwqJSaiA32gd9GHBinble94MLBvgAxOdoCjKik1oHDi8YU0qvKbC+eKtUuOpueVFg4w19UMhCl
QFRJonb1MMDgGMKLgeibhRyQRCtf8LP/EJ/BIUXs3zA8fofFuxASRFoL6/ETs0TMdYcyCOYGiwoe
o4ZI3xfoq6YTl5Cjl/9F15QOGDXsohw4cut9MZEY6XQgSfLXxE8dpg47RN18yk1EJ4KIUXojq4VA
xY5Lbh5j4xJjfsc+mYPHLF0NeS3FtP7AGU4j+sHc5wTe4Ezzy3c0DtNL8clcx009fzODkzJusidI
MWDaCa9m/MS+syD3KNoznQGJY+PAVzDUQdSNCQIoJ9ND13kQ/JBLwTGI/2OFwB2C3QyPqNcQPu2Z
uLbp0MIc4ImenGtQRJ6Efqu21XI3o5yYtlGLv5nhiWFRu4Po8Y4YIhlNe5HUvaP8hQdsQqzbl7I6
JmSRfxE5rCRFRYdQOJs94TLkkSCOQPO6/atatnaksTGRHkEXxUEqQgKwPXaiztG5C/WrRLTzgF8K
mTz7EfP0PecRiZkiPoRgotOOe7sC+Epov5DA7xNyOksHJ/WG21sg1XjXpxRhpPPIV3Crf6KGgtTw
8d5KOzJtcWCnnRYqeiobkSiZLI1wx8WaZ80K0S/sItoF5cn8Lb8b6aB/aJrLkWZ8U3J4OKxvDnWO
uRUyBbKTL/2LctBew38Layws4BgjB9fA5wOPdPz/p30OfQjpGncwYkl4Hxv38ql/1NfVn1jzOdah
+1xTZ8gwmdhxosIE/8rLncm3q0HetkiH7IAF9wi9FPzILQi/auwst7vZ5yrQCWuADBFKpH2P+cFm
z7AjKlGksXoWvjmQgMCYk8g0mImho8NMI6QEEADBIHiS9zTX6bt40gRUxnuCYTlOs+k4XpRkL7wB
RWvifsJVU8WyEh7QU/mLdL8H0zW9bZ9GYpG4Q9FMo4uOPlee8B6YELpWbpTu+NMJJ/i4L5HEbSxB
u/rkIZEzu3lp/phPWYAp1DYSnJDJVBDAdhFHKnQEk5WkHZu3GkO6xqXwMIdgmNij4m2fB+GfSRK1
5rbrXkQ70lFYQBSdWHNlCtIfXxNwFk8Pq0QnvqurfQ0oSdguTWHthuRnl4FFtKTI/LnVIbZyFCGt
3LozBEMzt17IJqnzlz6AKqsOrpo7cryHHQguAslNDL8G0+dpg1fzEEK7yzeHJ4h2EN1C6wvROowa
XC4xoEJJiVMwMBPyg23abj0MMyhhnOHi7ODc2AtHJQ2ojK3qLDM8SLcUjpsMJ3OwXZBFpwCDTO0K
7jdYIrc7wpIBswbEH0+UUezkBu1DlDnTRiYLX5ID6DXaRJu2Pfzs0JGTYjUjhG+lHGxy7x9+SCDs
ENnNBii52uqncrBYF6KiVf7ezQeE5sZhqA+nAx7rRnek0eVVRHDZrAumoxku31KwSjfCEbPFATPA
Crmgt6PG4uyyj2TCrjw0QfsK2payAyGDC6RkgRp9NblDyYIOhDsynLUy8ypslGkDeX8AOBc7IbG5
wLzvabkwczbKU5U5SWpz/aYrgBGaMjps6hHNsPqB6+ivyNEBSZpLHEJcBJvk9vlQP6I/KhZfhStB
n81p2UQe+Q8UE8oI7OVvqhzjiNDuTMM2YWKjtUQDcEs+0+fmb/ibJk/5bk4EIrQX2hSe+1svPHi/
DsZhvBgH7VjQptgCEBMxfbRsh/kx3aWjSijtrrtnxq506mfju3TILvNmDyk7oIzpV5lN3yW9JZ8U
vdxR3ggrP6WX5oRHOie5P77FF/26GaqyNv4DvoHnxtuVPPTM3A/yDbtLiGuDa12qAtM9V80CUXLJ
r5u5KobXwsxsAWWehIsOZsh8/y+ZGRDoKh2iEUPY5c2u7ewefjRcPNy4SpLjMBffiMFKTATxbhLh
Pdu9i6qoza+GvuuRyn+iqCsQ82EtIiEUAb6/9q1vagfNfInxPMLOGokIkl2bZk9QdgbUpxz4qFTd
mAcjg4OM6ni/6p+98hWOJ57pjDkDyGxLlPdQ/Dd/xSfdHYVroDIAkcJ1XMnLdAWZznEnQm/XbAES
+eDOSL7kvQzvDmtmLEIR+PASVLc37FbdK+w9LNRYtiQdQiRa+AzS99LsVJv4YqJRITQzdlYACE6T
D1Y5UFAKelX4F4RxQoL9l7EkEwFFAygp4kZzndg37hQkJhG53M8ULfbvuYB72OZUpnJAhodKPIjd
hyRuNmaqAqndE3CdXEkz8TBpI38Twh/YGDbfAD6b9Rk8NUCAn9DJ3wCeQnie1GyOyMmzRgccZTv8
t9uWdGFbzKBsoMsmY5qAFRpl4gF29HycVR03a3WrbnCHXqr7DGVPsLX5MEccQ5fZ9OsYrPVJ+REX
Fru7hcezoNd40j/RJrU/zCW5hRvgLvrXvoenGEtF7PmgUjI7mRjH+OZiM/hlkOSRnqJvgseI9J6H
FMIZLhzA5fV9tX6MOxY/nMg9WSEcuGSd0TgAbv+FPs8bY6n+wRjLv/03ZzLtEfpPCzJH/9TcJs6+
54IuB/R6x19T9cfuXyLjg/SEkqGRA1U/YAdTC4HBAYpggWmZ25ebgyw/mG7IvP3mnN3T63hs/fI6
Xvtn+nbgBd6zDrUSWNkHY7UJmAsc8NF+b2r28/CxoGSxNhn8/4w/uBxskQE/8QdP/ymfOdyPT+NF
eFV/acDq7+pP+2bH9c4RSbgS+IsY7aZPCYDaOrS0uqJtrjxDTxy62H280U0PGngyJl8nFgEKFhj0
UHiBkFnQQbQCOPPiZxI/ztVP80OpXN6Th+FCBYZXyIqiO46v/7NxgcOnBdXDCBCUPubX6GN9Fff9
rg6i6mT8kXoIDUixc3yJfqVXOMIQoGGtr3b26F/1H7ZNnE3UYciodMIptOnLetOB+3jIiAp8itzk
xCC7GoAqZ/mDfi//BvPQf3tPAuHEyJL019jhTUte+KBf++/4mZFp6wOR/Xia6lkVZYmdJlnKcAt2
CxVDdzuE6vPT8CLV+62MPst/REm+yv91SXi2VWxVdObKPTUrhW1P0CjUYVYb1tPEz/jf0/3/aCaE
enhMaDmCNNmHmM4TdbXTjsox/2iv2KiAqZW/WuzSNWGoQqNN/ZgQdzPhgXXWe/DrkWGJHmE4Mywl
9HE0iYjCkAV/cyU6jgQEQlwbLiaAC4uRFyY5Rjoafeo0L5ZXonXPzAC8FJ1mCt9Wkk3HvTKi/NvR
i31pLO5G2JU7dWW2uljtvrzSMS2vvNYYNRi4HP4ZDAO74s4vSF8WYrs5E6uocC7j7JgQEkjULsYr
O/FfAy2UHRX+XCs+ZDuAwxZDfNHf0AGECN6A1A7ZQ++UH7x6EdZq/dT/Lmf1ZeheJlDZTcKx9YPb
UybbRmNbqseymOI6vIh/W0sLqALhCvgLXQq4F1BheITNxB0cN3A6txeokKKLcv2PfjOhWae7rPes
lihNDDkhpy1vTPPfwPOdX4aX+rICYbS77BAdymv/wHQLaipmOlCBMRbUn0ImH8utHyL6//a04Am9
vuXkDFkbpLHitN3ba+HEyp4+WIX0Hz3V15x10pOyzzw2oZZjvkoPoO30J3xlGr+uD/UFxqTAPfdn
fHORFn1HyZz++FQRn7rIr6PjEPncizEtLooX8wiTqslcLdxThjoGOdVXoWaizuOVgPnjpo9B7TON
d/refnCrtddp3uf4RyNEOI6P1V9OhZd406v6r0ZCAgcQ6XrmR+W+ZscKIfidL2BixbnL1oFqghjz
yZRcjkcdZMnJ/SU6cXSVvvZDAdUQRryD2VNmgbAorZzqnHB80sBS/6m+hJ/ovjrDq3Dh5pBwKfPH
Y3otzlTA8iH/m16HrxbHH7QvvGn/ZBgJoMzb275t6YOFwAHwF17GQ0bcwrbqF3CMUVMZXZZ63nLO
P/RXphgZR1TR6X+58qnCINpfzS9sNbkdeCvM17ZGFbYrou3G3WYBJC3k5gbLV3sd/fpjWankzQsA
Zgqgj8Sdy4CzsFP9aKd0W1ZqPKNe+r0tiX91XHT+OiAYrgTrz9Zl8sZQjIAsztWtsuCIAnSDKAo/
ZlAZijlwBwrCNwBjbl1A4eHGiQHXtKS9YmZChvMhvpYP6z25/7cEAQ+nJYQaDu08kH7IU4948EK7
pd59aw9oMDoYH9aiE07h2ALtm7cGUd9Tp3gxh+obIj5UeToA8OjwUSEDDztpIEJtt/VBnG5ntJmG
Qm+wacQzRpPUxiJoi/gEctwj+OzYQ402+ksBuR+7RHGTXmLEwR9CyCnzrbvDL3/5lBBYmP+mRM02
txBiH3Tl1wivhn4HLvfBnn3aPjdRR/2sMsGgPK3ZjKRlK3a0npA0uRrDuf5oPzhLhxcQnOIPoDft
DtR1No0KLMzRbvp9BQaBNs14YkXdjA8Qs292aaJ5NHEmxtGCS1buu9wnJdjAUAo8BjL6l4o7++tE
SI0GdTUgmquYj6lx1JJDoQeQYnBF1lHHp2THI9yFnnDICvSLBwgZ3XrJuSK0+QR2I9YX/Xg9wM5U
LM/ovTrZR5VdAASpkOq53w/iDM3DxShUTAJ+lK3W3y3sC7EJ67yx80U5GABXN5t2V9cOfUvczVVJ
XsL1lGW4vO90QI3ubmKblPMSMJJha/gEj71AW5g5fIVOL8EPQWGFvh97W4LyD2WkvFWrK8/M3Qig
9gzTOivPcW9+cXNNCdiO3ZC0mxHY52Wrnxsvk+jOzIt0CihvWow+DpK0HwpuY95kgl12NFFRg48Q
yNf20LZ4vlMmDPwYHCtyZboXAjZ7P+Tb3tcHmAgVu2GgX7eYOs7gFZLFVHwpCCBHhpx0R6P32dy7
6LYq3Aybe/CuEXH2cKL8jfejdDd0vrdLfBawuphs1nc01xx0Kq4E6SuIB5c62ryl91sLMoQEO7JN
WzSS6hBDxRn9VlJbhByuouo30XKQrNZl3yfpH53uQRTdy/nslj0RaSzaCiDZjP/Suj9U2a+BdrLA
rQKmDpFm1mmU2kscTkFbnghC/1ut5Kyn8ZmE4qBlZWA2CNL57UihyZYYM/U0LqMtFyzS1PW1JVSz
5z/cJpPSQFz5Nxi4aiCV4E0ytWe1FlAx5odidUUu1WRv/zsBh5pbA3LrVyk8+DNrx2GGtMhSz1vZ
CJNdNny2iUkTnL50OAFiC+wQiRah8iG9ZxosIgBET9SN/cadYCzchJ0S1B13VVmAe3wUW/Wg5vcl
/pEQxI60FwaPc8R6TyEJfKoOi5KdJpNGtwNUSCjYgnayOO6budmYHaJvLODAmkRBssZ/YzW2mJkM
IgUuaET5ajFe5ar16AoVjZtyrk0KFcO8LnevrEhHAl+HHmJE1ifoGdDwYBqgVMs1hi7LLNeCPKWJ
Pa0pBpLYr6RA0SjVI0XajQIDYdvR7ZttPjp1DcSX6cGUd7c2J+Q6AX1oyhnYUHF1JqlQiu5NSExy
/hOPaej3GTIhFKEhk4coyE7dYTwb8/MHC7nrjLJT2J6bIrsRLYkV64zo8SLo+HRNXRc+LDEL9Dm7
KktZ7yXLkegavyKYoGCvAbApA05M+pgRz86sSlT6aJl9CEx2ZQq+3OKCoLebP3eN8r/J+8eCGXqa
DNelOsIEdMoFizQpvywpGlKCdxYVChrwbSvddVl0K0XnvkEi+CQLf636lcReHEKnOvWcA4Py1pOs
RyS1eI8whODUQdqFe5DGHUvOg3wAX2jyuxEezPFjFb+l9JFLz9OpNoOw+oITN8CZS4VDt7xnVJq8
+lNVKO57qz125S6/quhQJZ8ix3hMV8KIh30H62TkswB1uDqX3lhAS/fhgSzwv9EXArCgrjh040lP
rgk9CseL4mWbmYEN8Ix0QU68EKgVhBVsGi712RQ9WkAmV6XbGwy8OV0VOBOg9MqS2Y97nFSO0fJo
hNeWTWvHoOF3BQFjrgjDWfQWECPx1Jq+jmH5tB/g/8iBDpq8WM+JcI1N/DxHajLsaUy3q2sPwh6i
JaMiQunCJm9F+DgoJY6BIcQN5EtAlJBq2JDsq/xHnh9KcVO27V2Nolh3V/1SIAdu2Lk6VW6XSI2F
6MhOfaI+aX5Rfgskj5i32AgWLoPBXEQYMsvfboIMAxzoFuGr1gKPxozpp056xwF53qWCG7WsuZ5L
y8eYm4j1NHKt5byRy2c7Qcm4QIpjseTU4iGKcTc0LivsId4e62aJ9zE7TkVKL9yzxBems1HGAJ4y
sprskkjdstdk4SNvNc8EtXNmi22Zl0fUBJINfV15pL1HcyuKl7JgCOp9RT1WhN2bTzFa8tim2c0q
l0czgpPorY/+qojHGe+i3CaWnUlJXG74xcr1cVRhziMg9BURoeAuHjzOeZNmknl3PvJ95n1y55dW
H6TtI28fQLJZz8YHNspDL4LV8ibFFVeioO7y5Gv9YURHLh9Y20qVv2JGh6FDt2/uEr2lhFXZfVi9
wV4jW+p3SUFay6XLbngkjcrzwABvNAww9Pt6Z7yQiEkG+8AubU6xcrKGgI5TA1ZaeY6VqvfZEELz
zrML7bbJX846v3UVbrvhoMTHQnEVee+Mlptk/hixKoI+FmT6QSFaOzpp9UPNnnXt3ezIXz5wtM/l
peHGk9fTkAWjdREDbkfUFzJQBt5HyZegHElc1AY3lINaOFU5dtWeQJxO59SWv4TnJvcqmZvEM8EV
WidfHIl0VNNtp0OaHHNpbxaeZrhdSjqJE0kMCJCAaaoa8CXRTH7md4RDPJui/JKhKVMCHrepOceW
15BDxUlAq4O1knxsMRmWHh0259LNSI6l4cVQ1x2wkkhhkgx11iHZQF8Dt3fQpeicmctdgIzRP4/c
9SwuoSWZezRu+3TgvvHL6sMw/Eh+FIQldIQv7lJi0STd75ubFgbygvXzLa5YAe/aVngrJeu1ui2m
rcCDww5TsUXSp7DoY84GRoSEuPqmjkWdl2RBbV2g6E+HwXyupWM1OFbJ8sCLtn3EZbNrS5e7rC4P
kShkiX/gVeJ2YX6HkXYriI4eXQuLMnbnrCPAiPaNwsLHh2+Qzd6MWnRErDl7VHJYoF3Oau4xc1xY
cGHY5jk6RRH9N3h07kEyWIWgE30LkhQxrh2hBzmOpR/KQNw9/h3mP7JI5e5Yh2CHJ2i3ggx+SeZx
6kuRXUP2hD4XcPH4OvXfZu/MfWSMHEVd9WORQenqcK+yNF5Jg4ZlbXk1RMYFaPwJrC8xHF1/Hodn
ivraulRaQw9gHGwMq8kzlmOvnyL9TTSuEIInlBGav9YeH2f2GIzOcfq0hi8s9lbcLUzPIACwOY3z
m5V9dq/iehmFU6IEknhOjXtSBKJwTslOFp0YE1z9LIxnqQk01Ck0gFiGM3r+JAfVNhwe9qR30tjd
agyCmOa8sJKoDqF+KIWgaV4j0bOSlyqi+GAuNVnEZ2MqhHdfdOrTF4Fuf52fy/k5qX9nxKeV1Ngn
tfyr+6DcuuIo3qXzgRBpxfRF4VpAnUWfSs4AkQ4HkhsX6zx2NlSlunfJzoxhDcrKaYgdVfHhL8VO
iM24cmkmTFmahsFTEterIQ4nLVVuTSAZpwRnKjLA6KOL6UL0Tqki4IDW7/XdM6WbhatVQGmf/wiX
tf47IcDLOKBBa9b8pJR+T8GiLsIIq+xG8sIAMTmefLjO8CcdZBQLiESS+22yNwi0YpvfsCIm54Rd
BLbKz6XwIfVwzjxuv0WhZbkVC1a0R8Fy05EMLZfcSAnDEzN8K8STxKo6CyZkskxgg/beW6dq9Y3x
zQLosxqWpna1ntQ0qGRPiA/hny4tXmwKJxMnzPReLwcxPvE2hixmrWdBPirTm7DA83BfVTGgF1k7
m3txbW+S9quxiPDNHFvTY2YhrXGpyYZ5J2FTTGC/HykytQqaCkUFsa3Tla6MEUOJV6axgui3HKwB
wcgWYQuanfY2iC9FVf7vLOJ7r0NAaYbvlC0esatNA/5F9/fCMq4z3qQQTo4tJZwXGJe5ABwhW0mK
ZsoPUhafmuGbDP41OoYnWDvMsczBjHpGxG9E3+cv8Uf+UqUXraBsdF0FLyHMyI+ud59AYh2D3epC
DlHYs8MqhC2KH39m0/E9kBXAtYnZmzPXD4qjwEJBm8lqrrtNOCUUx6r7SgE38aIHkdsM7TW2j3Zj
EcTm1OU7nsFGemnTiyF+F/rVZEOGexuLtRpQalzvTRntdeG31gFGGzdMX5eJtBO4CUmwHkIZCTcP
Vpk/ZpqL6TQPZ8H41FBnGhd0POD+HSKmTL6MOn5OfqHeJpRq5rZGie4TTiCRG7Heqx4Wb5Tg6+kt
Hb0GBdHblDJl5e8dBms96bIs0EUtd+tovZUx5qsjsgttFD563wwqtkxKwD54gUulCS/S8DbcWiBZ
sOY1v6TD2zbQpAJAHXwD+TDg8f+3RM957c3gL/P6S7tUhg7SOZq5ktj26IHKRMqPymbmctfUo1kf
IjXgQlTJOxP9kqMwPIGLMjNt41qt4XrkYOTJ4h65SjPeq3q3dV8XtWXTC8W8DTdobiVATUXt73KA
iJhCU2s5OoadZfit4c2UGNNgXt2y7s6Lzl4OU2OWELN1YfWjXFLrqZwJErqPyj2x3sbJlRsHPW7I
FaHEfqTpUZOOBoCbctSRFNlllLAMISxdD3QsaXLlSy/v8YoxZsUCW3lr8JthAwLHjf0w1BoOu9Ck
W32HCNvtivaodW4E6ZyV4X2NXoXUUVq6XWewXrXksVa2Lp/r4bULvVx11cGH9TA2LjOQNDpiHOg1
tGGP9TqyQ+DQSHF7tC9At1/1BwBJ+0zMer0vM6QHEAVf2Spo36zvK33PLnx8DP89+waso95NIb2w
e6FoGinugLqXg8JLjFF0gyq2M+H3YOEXKgVqgjHrAJdoELO/KhjlHXAEo/NiXhlGQEcWlp4YL18B
kmGMcDlKZA3AfZDlW0ygNoSDbISRZ1Q9xadYuwLUaN0H9WaMmBhcYXoeQOFYf05y+FVE06cZ4YIJ
PNupHxW89Zj4MNU4bMwz/El1btFB8tMcvuB9kD8s9b4C5mIjMI0vWvGhzCyI//El7gSwSrobsJGp
Iu32lmMnxZpYus0sDyyg7SEs0Q/Ep3x5yy2fxwdOoVwdampRiZuUoLxaWDHTmfUOxIet/xFxIsSu
AlgLH2n2o6ywzZ2ApEMOIpjzQJAXNQ5IE9C0U469Ks1pd0Bol003yFHTHJjkBxbvxewzaoBsleK+
ir3JsGX9WI6v5bYgQN81HdvpqMrn2Hj01lUxHI00kV9SQOi6XQGyevio5ht+td/p5nZU2+PAZLSZ
X0RsrtGGqIDiBytldAsU0ce6JRzcoquxiHshIthKfDTvpRak4Ae1O4zofr9zjURhLyMRHU4EQy27
uuqi6u+K8qfrzJdfMc4TAiYHJ7ApbUFC9dIVDBj7HnKqZbeqN5s36p6oPIv1i24coewiXC0y3tJ7
tRCQbcd1EKcPQcRLxoPTrNNAzYEYemPsQNlfmR6xkwc1AN/TOWIdrl8h+mMYqKk/z2/0m0t/5Gdg
LJRmuozTIjPqnJkORCmYVj+JTlMBVGMTxGlB/y0jFyEN8iOez72sMGlc0snvqcCidgqtfYchXbkH
PCUJp1pM/N+xaJ3IGIPPJDewKw/ycLQ6j1VvNxzj7Ui2WWnrEnQ+pyCRpPXa1usYi+naQGMUZttA
lW9mfR2J2BjJ3Nkw6Th0tfZk9t9mA0rbrb4yxxAf/Xw+gGhd2+Y0SNvha94q+dHxrbrAMNxZuKWs
Zg2ThZaWnFdWQ0pz69irToXXNc5gvGnTObEOFNUBIZ/wkozHoTnTfzDvqeFZzFDPHkdsLpNdSj9H
CIbkOfMQFILdESU8HfIQprWLyLMCXWnj1R/BlunlwWQyff3JSvO1l9nlSnkSfIpYgirsWxmj4RiI
53l8FzASW1kNw1BYGmc0f7vmyIIGsq6EdddyVAzctwjjOBTQo8PXWrtEnIjVHTrDJDtWbUOFWcZb
Mbt8EqXXmmjB7nmeKNuUFCt7WOpliJ4T2GrxL5zVaTzNxfs4sTFgWicdFFqP0bpL4umas41Vrddb
F+BDOARjfUtDujxqM8vNUl73hnqvhq8JrYBij4JryniKe2tyntRP3biJpT9LhzLyMDlcmKV1ajGj
oQ1LLvlr5sUVLWbYrP+Wv0LZ7fFhH45F/7PkniRc2AxBCqimjS5kmM7UX3KFvibQQ0+32PFWLw13
f+o4wLdKyMyBhac7q3C1qBxul3ta5Hb/AR1pbGvQchiGhGMLmXItX+hz+uQgRx+GukcVg+/hOWvf
YroN7arox41SkFbQnOFT8qyJm+1Mf82M9YjqQloxtoH7rp9jFBDGyYqObXxYu9PY3eqUx7J46tkl
asmdrpApHgGGyNEXf2RohcMRhDn+G9kAAnvIymHJ3bS5RIR89N+aRlZ0tA2Y9GV56K7CXl/cdPkd
pg8te0hcpA0lEQ4MLGt+W6JAgx0E5l8eF/FgFUDm1yj05vlShkRv7MvWaVivSsSXgdTvW/00NsHG
AqtdtolZctIxVqIwr8vbar1onR1jHGaXPDvFvz55kbNnAwJxOH3io1BOh41zCNweHiOxJmMWVxcV
I51Of9rnptdCloEsJNgJ9kWwlVR+MxiSWzT2rROy02CK1xW2thKEgm2I5yHjgOJqYQPMeTFvqoWM
sG/2dakLZZ1fUtw2VIGEO83jmwtUm0DPA5aKVXyqSnuAooAXGEDRf1RMpNwh36ppaKEayO3eMJ+l
7J/EWq23DkkMDTE5aNaHXrFGSTI7BtU22N5YuexF4auR3QzppRI2alO5fqZ9ReEJ2QZoDBYGNIyj
rHtK/1saN7O/xJkjz/tS37Lo2FWH/8FYy9Fong04bwUrNyX/F07sMZNjnFzEKNCnj5lAGfE5bbwt
um/9TTD2w6kERRrGyOIRqj2Ny/QHgMISU6H9RbSpH+pjgx3qKqH1x99o+g8X8QqCQCc2/qI/DC8y
nmV71SA5ykM3rONxJJsLzoOdiM0s3j+JJDNYse3OUYMAOBfTPWVckvSvCJphlwTs8ofM7Vva3MNQ
HVuJRSSLgNgAtAfYhV+dwIvLuNIYs5+M+mQg9exh2pRwwSSbldmuVp/TBel3YKHJQqnWXZr+3IMp
FZxpvmW4VWFr3IpYG1m76Q4ImMynyDoiQOgmG5ZjkfvsSbrOKQg0Wew1ZCLci1t+mnjTGm5xHJRr
fP04/BVE7N8VzLEQh7qKgycsvukFS/Out78xezdmM7CKdXQTmrnimJP81P6F3Sv9rTHAKHoHJIrV
Y11fqurQ98FJQPZO6+RUid+1x7w8NtjUdV424NWMfMV4r9s2qJZtJIz6R2cB+sCKxM1T6xHDXsLc
6yzCAd5j8RkerCS8mBEClKMGNbx5K/uzOvpi6uaqLyoH5Ae5cOmzFz08G9i+DUeQqiV6GKa3KnBz
DwshurKnzwiQHksXSOtpajwkl9zRNLAI5GiDrIr1+bHGe0djzj01ayBZ0Cc9M/Y0LCj1t0HZtiWg
cD3PTowUHCU0hkjI0OCjBYn5rMrenCCh9ZYqaN7G8N7xYk3rYA0eORgmCM+CPfFtNKgpXuTBQ2h7
9gn73vRC0WtMiMTAJlcJ5Wy7nlXcG0Lw/5+RviAZjjpMxNUZF4LT3CxyWFKB7QNr8qBAEIUt18Q+
lFNgmEby181/0A3Dc8UAkxNtZ0MgBihYp9dJPTfGETFkWfqG4kvJha9AtGcJJeluCpeL2zT7GkMa
/tNg7QTWxRCG/GhBX+3RzLQRIOiGAM8THU5QwX5OvZTZWg44JLIGTR2IHd5QTldxrzh9cYNVWo12
Nrt6eRTTA7KTuDx1nyGwfOcyt7OZDBc/qfaT6Qzid5cSdHWUjGNkOknsABm3OO5z4A9uwnJ13vcT
Mcs+HFklOrAHNCBEsOFEUuorhresXi4f48VpOzBGt2gdEc8zYIMQ/aWzLodJvYmAmSN8vBkhzEER
TvOGPrghQXLb++WVjGlYFRHF+KRVTr/lkNvlfCtLDDwAqm8qWxwuX7MqfroXtE+kXWwhSMYZwtfi
k8U7jxayNSt26cpSi6aNUZGTmO3ppSHL2LxN+qeVuuQ7TsOZQBsMmvFp7MXy9H8cndeOq2gWhZ8I
iRxubcBgnO2KN6hOBXI0+en7ozWtlubMHJcL/rD32iuUJfm67GmxPzCG6vN1ZDvn+3Jxl34H/YrR
0rw3O7tebkIbKPgQ6/1RKj1pOqhwd3v0LBvUduSCOka/g/QVLWfukaj+UehwmvFliL90+Ro2r4Q9
ThrnxH6IAkqlRHel/h3uWlOfZM2Fex1HAU8HnCdOWPOHmnwrLJ4KcNnzOL8kXPe4TCuwUd0kd+CG
hGi++DrCxmVAypg01Y9P7S2tvWT8MDHlDskoKD0xoUULpPYgYic3f2bTXWhcWgP6Cw2bg5gu4Gqt
I88zEj6F8x+xHdarjV0ldMqeUHtqfK+r97H9wtmjphfuXDdUr+bkMwJgMMMqBjKVlkDLDu5iMj9w
amga4i7roer1jxJ8Yyixz5QvpG9CodRgscYTCRGJHH1F7Th49fjI0hCZwUy3QJTmUJrHBNfKxeF4
SReXlopOSp+3xZ+sZC9KdrY0353kW8bZjGdKshOGtYHOf/pXu/3OeP1krODObBz6/qSoJxub6FDh
1kw5MRsgjyKT2TKj9KIOqLgqA07QXEp/uelDKiFBp0mPowU240LVsdQtzHkgK6iKJjJYANoZRNOp
ZlvBoT+yK+vUNceu4qqwQ/E4EpG43Kn9ILIMUFaioI1O2AoJrCzdBRzVolPZe3z+HPvQ4XvA2dEd
FReqhN65jbJjMcHNob3Ick/tDmN47+tTa+068HVopK9IuRLFRdiRWIdZO6UWJcZNHiDy7ggtQGAN
bXMcA6jOmXyotYCxrjfMiCFOiwyTIrlM6UNMSSv5QzxpyusPrkl85XsLyHK/c/1nVh7jAvMVtNZX
mmM7MfzZQQ5STM7WHRttwMLyiykxEoIytu0JUTXmOOTqEvNY71L0Cy8K7J1Y6PfpuM1TWqt9o/im
yt4nSAAMCoK/JsIphQKhFCY16VgdJPMbcQXDfgXYYFpgJRzEmYHV+9RywAOqW64FDVMAQbGRbZVk
AqTaX9UfVDgK2q+EeaExBTi9NIT+MOAlVGI1tUejiV//tlePonLO2LltYPTHYrHzaSsa+zKnEWdP
EDhd/YA8G8+tOgMU7KCl5PkD/RuVG90nIw7LgALC7HevLx7vnMu3Vg4AKFD6rOc1hD9Ps4fFMtJd
KuzUhryLvTnxCRWwMHIn0zWSHYNsUUW+dGC5gcypqlu1vM298LQzdgX8CkBAYgoi/g976kfAIYVf
j9nDhh4ITt5aYcDisHRIu66ornSWlSxMKsh6yKn+Enl1xJ24GA5zEH367k23M/6pZngoVTpFUrwM
GjuF1ZU2V/VpfeR9Q/UDe1ckdNsBhHkm/tJ7xri7Jgv+T1y4AG8d1fUOaF+C28pdfIDxlaLQQTG4
koic8ATdaPwbSgvOYiRDxwOVWnC4LvSvZWJmd6WEAoFMBXdg7iTsVfJmkfrgATu/dykn4X7RLznI
FZEQS9P4NblYdMpUho5kuugpdLwNAGRXQHDT/kBey76igqkU7QPfFf9UvwWEUYTvnngDnEzhj/6A
o02oimsU0fpepJHDeH2lD2rP49z/06WjWkNHhIVfVc6Ep+tit+kWA2M5gq7S++h2EKyh6sTSyIUQ
COVzim55Dp0AVMSjfFLlYzcRUB65+XRB0iLAm82vvfQOu3T6h7gHx1fUi2Qh5PTKkeVJ7XdPbhDI
wOwhTddLki/OU3pe1VwJYDZGDDugPFiTDPkcQ37lfcCTsN4jssOBPaWjIl6EEJbaNck9XK2Shfhg
0Fz6T2iRSN87iL1Eah4SySvgekLyg1//ree21uDTYReWbZZ2LMM2PCqcsNk61WbKhYJW/4P3IxBK
TsJl7SzoqaSAXBl9X0qB9RgxxlZwzmb3qwuGX4QmenVxMGSmDNj5BsweWwgEgpdODLUpSE41LvOK
DOhzVKozPZaE7w2mwZSuP/S6JCFtQMqqGb3IYREJlHIwhzcbBwdxHPH1fxiZti/YwM/QJZimqO1F
7FwR2QLzJWArvDoit88desIsQxMYY6/jpQ3S152SH7v5UBHPh6H9M4CRRwgnYAMyvqdPmcBUyoRV
hZJN3g3KgSuG5y1/Pa9seq3yBsb2GUNS5njEkJNHvKHki8Qd04e0dFPlQlVqJr+1fjYVt+18imAU
ctXrM0Y7yCBlO07MMTkLGWjiQULogF8tZ7HDWfR1LmECnIBBYxIKO8jrflI47TtupVZN8aD+hbOC
tRjEVNAQ82ESCWweaKygaQMEsv+VyIEdhpkhfwVFA1iX1voJvtXMu+1mcZBEEIW2IlxUYRsGWei7
mLINqgMVLDO3EwB2StLfQYM9L12s+W6Stoo6Q7Z13IPfc+IiMTooU8CbFdpVtEOvXa38pZhtzmdQ
HIwLactb2L8ZSkpst/wRaT/27dLWeDN/uS91uBVoBDGPpn3T0RNvFUK4yRSpWfCE9O7TNOj1fUff
j/NEjykm5H1sk9RbUuUXRgCYKdgwUrPljAAERoe5bemX4m3zdBumwyxomheG/dikoEXYKjpjNmnL
6PACKRXLvGzx9CKokVji+pLbz2xPr9lGwXirJj9dDjrMAkw3ZFfBghcavICSm1ADhlo+vcBCjcvd
DQeuYO63a2RfpcMzKJfPDDaH9kG1lwpnmfwjy/LbxRXrkzWTreoYnG6Gp0s7BjaMKkTThtXKtF3X
7RzDkBMFfITUD+696KTcy5ObJPl1jCS3W2Wb4YayG+Kt+HTjD25PUyQg1xuiEyCzYyL30LmTKC18
CCElE5vSF2O3W8WF8HjOWL/CCN0ZgBwwzRSXfziXquQ4FJ9214EnuzGQOzQ2hOLsZUaOgj1R76Xu
UvkZwBNSYyp+Y3a5lgRjBx0gBMhEiwOX6X1p+O54S8O93m3l512RAyODzkoCY8voHoK2HOp2TQUY
4ijma5nLO2NtYGNcceWSpHBMgFewXoQQ2OLjEyy4yD0dbk04R/GTv4rVjw1sQAFezqxs16SfBnAV
/Ur0YpHIVxfCIiL5stxKZNLUNpTA6p7P6Ul0gOohMZqkIeIOkOQI9fbG4CZYqiQOFSTt0E7nQMXH
GsoEQeckRGVe2e0jgRHp+uNJXdrR7yXRu968tuqhIEmuc01uOmYEBupmD/zffNEn9btrGz9PPuOJ
OLwDjgGM3kesHnB7RPA1u9Zy0Yij1AOsVeFokO7LWCOHOscklRuk0IB5wKApaCDM6MRBQxVHUWZh
wvLo2dughdmxVU72KCGcEuYUFYaAYTViTpRIWE+J2gWCJKgTj+w52rCEM8lZoUqsyDUU3ljEZ2HE
5QruZaVAnY3186zG39W0q+/mx7iXv9Ke+wuUYqdjBw6xgdA0wZ0SftvtjAGuCBV4AzGVO14tdg05
GiJNl02qjK76Un2YBRyXweVECiZcnHR/VnZ1gYT41nT/6IEpGecV8v5mSwFlw2YaczSfEPQJpziZ
+GYOv3ykCu+1fqQqp/s24pyfuignRwvityg6fdIFYzxvpYWGTZ2y0sXRcsJwLP+mHC8g60HG5B1I
yD0Ur7wDQaUFaPaO2439EBcrDdeNUMxgJDcdFsHDT/OGIeYXk1+AOVAkLFF604HJPPku4yVeD0Kj
4RuYSaaJ7zcM0/RfhjKx5jNGa+9WgGZUfa1O66Ik+h1J1ypuJUZ1M7xhFOMVHg2lG30p94kpIxUH
WVxokwc3049UZ3LizrjrUBOCYAnkQlDVbWksJ2zMUAUstoJy+LltvOliiTB0N5C0me61Lo6WgRjp
ZCY9o92MTJYOnXPWlsW9WAQhlE7D71nZKMMQ9yCiwVX8iPFCUP0TPO3Of4Wdi75j4TujyFuJfd1P
+sEcgmfE/kPJxKhUaf1VfnWXPphkTy+RtLnjTg2WyD/kdUioWrG4gHQL+Buq0OsrBS6g3mU2qguG
1Uvw3PafI73wpr1TpyVB9+hf0bp9N15KrcFJu6bV0eurA6JTFPOZ25zKCwBGjhEEs7JDeNUiZ3T0
PVwPVziFEvXJJtslO+UTfyT4tfU/PJegvBmUGxuyPw8oDNzye74puGd8r/ow2Mkfi+RSxoDk4q/B
PZt1t4xbg/7C3IXH4lVF+ICYCpKYR0Kc7IS1CzpyLL0exOVj/ojP44vJDwmwniJW4iofSzyYtpVj
nY1v6w7hJ/mLd8YlcRl2hP+n8JHUJ5suRclmITh9U73a4OewIsBS6YXplkh5eMe75Pj8hS1Czz6p
HoTD2s285xcYSL9fLhlkfRyrPszZfhqoAbaS3w9EwkmFj0jcS9CjNzfWnfrawR/xsmt6xgc+pe0j
Oho9/aZ+I7859Kl4cEso4LRM/vwFo8nmFb6pF3ijlpM4VgAJCIJn77S2VbpgBzjOw61C2Q9twpH/
AMWHfl/azRH/ITiwRpBfslcg7/BI7A5ahw2FSasdFa/+YcIb4TBUb4aL/OKyAxxKBy87hheOW7d2
I0e94AR8SbAs3oy/8bf4glCASuJf/4uCCRXlajKJdvCKzMZNPNkh7NBBujV+VOkGSPLQBtVO8p67
8Qj88i89E+TmE5R8rF56/qQ5KjdMNN3wTEzPJfGTHTDWbrizuH+072beMFR/XJt/objV2JL/R0pp
l+k834p/uLsjeoPLD2rwbjqw5Gg+fsO33OsIS1I+4hd2E0+Gv1h56BC19+6iEo3KlxWPSQBKcrBr
Hxaf3Qfym+ALB+uhn/pg5D/ZffbCE1U/jdGS4P9yR0d35qV5tR/dspPkksy2T664+rmK3Z+iYEEQ
CNXiln40p9Y/Cmf2YniFmHCZ/hcmNafm9DyxS3r+snBnMA/LLvwMX8KXV1G30PSsZXKYXTOPN4TP
S/OLwoIFuFDycotrDpyHkLYZ7xSXraGvXmYPsJNJ3qbPXTzilYbvHHiSj5IM+b6J96y0Hb+iL9rZ
al4fE0a3lLmkoFWsF8mlBzWb3SDQc3LhFAnXGtYUmsXgZ29yJaJgCF+V6MCBlRZnGE+fM/QN9OS4
L1Roed2BWUuNrycSJGaSKPBxEQDuo5rnzyIGF6ODXEp4g6wF3VALYE8V1/IOVwVmt3oxgZNYShWu
hjO5Pq8ASOiKpqcztT4ijil1iDI0PqI3dBVMWUdp38U3xsIG6QBc0UR0yAeIqggND9xxJaZB1cZd
3lF0Qtl4pd2nd12sfYwvkbHRHrjcoK435VdrhiBfRgvWFMaqmimUw0iRqYPYG3ELo4tI0OzfoKij
m7UFGXoCYs6pRgGhpG9PaYvvMrKADI8N4mNvuC56VpAFsI6c0u8hfmzCP+SxEG6hGB2hx3ooAz28
Szwk7sF8kl/F1/ynuo1f3KXH+Vq8MVkgdW1c7/pN/qsh3o5Wsc+ap8YID2wV1wyXhF2tOnaH/CHu
u/exu0XBE4OvW/yID/qtPGbw7Z5ChfMAQJ6ZPKpRKTxZGu9d378rWaU7ccJ4MmmEex0R6ZVw2H50
d+zQON/aRxZAkOJIm2wG6JxjouKZsDShqy5QiYOOEs9Xvpcfy3DiXX0YTytNYI1EDx9MwTm9sLWB
C9fcbI7n7psyGajiuSd+4ozQCEsL41+x53h4FcIzHLPUQv2w6RC1OeYHutQdXLnb9C4RO47sLAEy
3lrn7j38nGcHNcjqfgLHbqGD9fNHfSjR+iOwne3+H5Scz/lvOvRA6hsUI/UZ7f5mkYhGJRfXBp2G
Mxa/MP/lSiUuL6r3Agz8Xyz03hqve48PjSZjCGPiKTN8kLjFKF3esC+/glVOvKW9en6Fx+ceOQQi
Ta+6qwdcsfy5CW2UkSf5d/Allyijf+NbeRTfoHd/R6qJjptlVOjLPQERwQmRWOkR9ca8TMAzCS85
nLDXkCQ8f0V1b7XEH8T591DHGOHo6A4rPYtOYdMwUntmxIG+mIVwrPWn5EaJ+AZKlUkvXfPZmB/P
inBIToBtKhHW7EBJHdkwtF38DMxVoHvveKFAPaW2nVonIT71u7Q2aIbSGTAWl5S9tmIap7RBlg0d
G34c/qJ7I37BHp1Bm5JA5z/3nLO4vaMCMm2G2xksxJhgty1jF9arGIxIfbQ1ihiHZdMBQBuIgcTK
sDwAL+KxK4lBTR2hYjQXwNeYGJXlzMTmIq5PbOdOeG8AOauqtLxUCvBjwlDV4iqRntZXi9wDoa+i
2FYtw9agfahiBTUV7NVQGve1pr1RBY3VBW3UwOIwtpRb6swNuR2mfdNf0MeRpNihL/4RV1e07VWV
sX6K2/LfDOGMSm5e9PFE2YarBJKfCxpMSES4gBP1dDWKT6Yf7XwXlUekPsphN/FrL6jERK9aIUTq
a6cgNtYB0kGkpaMQSw+RHkg1YlntxoNG1LJiCfVrkmFSeYd3Ukc7AXkQPZE13aflBCwUVpfncqTJ
0jBO0bZDypPaVRybhB/hds0CXy9+MAAm3XXoZdSRxZs17ofSJZAChvyQnbrREXVaps3zvOCJU22f
ljvD2VhurJLapgkcyBbl+OLM/0ZPEyqHWneRVOjqISsOQuyj7x4SD2YhiJFiHFTwpP7I6FNAHwoq
oJXuE5Vlw73hhDhsrhmyTri1fpq36i0mqUy1o9DGB4Exrf5kynmONBrDwQfs61kWAscF54bsibIn
Y0jXq9SxZ1ogHW8D7YglGOK4fU6yNZb1K8/DJrXyosovkfUQrQ+TymneZwkMkQ0+vBsQ03j4UJQ3
JT31aFLL6kCLygiX8t0SvAVxmnaa+8CajqF4kMjtWif1eGa5T9V76c8RKTYjivkrpE0cpGZQPRxn
9QN4K7aOKjNADRkIOATWL6jaOJb9QrswzPrrn37zPJbqfsj9XIEnviNArnk8TTSIZ0v5SJuLoAdT
uZvwtCucEhfB7JihkSMdHRdBBn/fuAKkiPXeEiR5LEFQZ+POk81SHNEOy3Dl0op/WuXOwBe7SPlF
Sy+JeW0Gxg6elv2bhoeRAEpe+u5kUgJHPwRtGP2D6Bim4/TZmepheD1kgch8nww/KlcaopkM6EMj
n4SCsaSncBCfoh+4n2uzbKuRbYIH4o9lTWdFOCT141meMxxInjfybdYsb7DnCK+v/7Wd6YU5IssT
NekG0Xtd70MMBdnHbjThIBbgmNVVwSRcGkxjCBn0wVMX+AsM6PAaAvUjPB5h61t3BM41juq5QHFn
/j4j5LmvcnUUMAuC31bsMMU1SuwPdhkxK9JBE8Gg7ZF4G5yn9knpPWdIeO5TC2j1NRl3iieVC5k5
h+j0JMEkW08s5P4cYzRp1HTVtnGb+szrIb5vMAIYs51JonygL666uO3JHNZktJkrwMUXzm6P8a90
EbNjmpz68rVPfLN70bFAY7lWex43sTvmdAj1a/6SDw4cHvPUoFxaM9tw2l2z/8haKNwQeMmZjsIH
u2YcXrvyi86hxekM66k1e3XTHZmdn/BVaBCuTwGp7X9ZvSHcqNbxuYG0SuQSiyarz/WXafr4B5nv
o1/cMZg5zZzEnFjv+rFy8A3c0NxtMGw4ESgX6/+7SgM0/sz36eVJp1rZBsEP23o3cbpiohy5A+Ub
jSt7V3FQshmAuri1jY6R4Wfs1HBlMqigmzXeaYF2NWfH4qlXrkrozHMmHQtTD8TG2+djhkUEiQRo
lTu+HDeNp9kTb5azl8LwBnFur9C5UvjC+cWBF/d1+SIKMSChNab2Mio/+VFvBMGRKqw1FfHUcRqT
rfd0AAVyFAvKbWrfl/raw1EV6Cbp1MkzxOsIZsjilWAI2nciX1H9NHRcG6A/gKGWXhaKMBo9Mqyx
pt4yroTMQ+UI+LT6IsTb4b0lJ0neyiFlIdsSFGpcaemUusDDOeRQ1S1UxErwbxzct4rkWDQny9pB
3QZ9pO4WSP1lk+PsucN/VK2wLturWMQAkrc79HgMXwsPUsT8h/EgxAYoC4Z0kWYUS6t0z/xabQfO
C30Z9EQX5z2VCn7PxRrIGhbrboVjUbgqB4AcbMq+FGgPlhsVIx7dnrSaxmoUwkWE78E+vCoyKlAq
mvZ7HmyAbcEDewhVl4EVdFr+ze9B9UzN/vzSC1vdM2E8GffhnV+dkVeJVSapunCcYdkejB/lA9oY
1rEb8rpHdSu9xNfsnh4Vn/BZ2Nkc7/RRNLooYjeI0cvxKtYQis6c7k+D7JwTzXY77WLcHnBxwWLm
MkoOMwsVBmkYNFCxLVu6KP9r3Gm/avBJWOab6D0hL0wNdHMTQiiiNwJ5+YR/NPrLi/wvu8vsol1z
JiFT4IQjQnVNBlX/cQsep1N1yW/CH8us8TPaeRR7LIvOY8PzCQuEtMm1KnhJW8KHLdklktmoQKOw
h7Sn6D6/ZSU0+23PhfRGQc4F4mWMt27Vm4aDNMBstee3Xed4WNsNDBNX6b0xwqj7VYjopjvly1Xr
Ne7JUDKxMgy3ALLq/+U9JE1uSiEN+CHCRzs6sM7LPU7/NEXd5p5+0hYIPq7N6r/ud40k/kTE6KBo
vHPJK6/Ddfqisp9JC/0jCPSG/alk2mznCrkwTkNgAPwscCUYJO6zC4QImyBsVZ0SNTOej5k9Di5f
vfzk86/dL0lFHEL8lslbiDsRqQuwXhs/WTzaz9Fgpn6YmVRTeaRIqsFS+Ff9Xn5rd/FaflNjAr2t
7e0fkkFAbyqV517z492TSd/6yfHox/3qWpC+8KhGNAiY7Fm28MMGgwgkEWy7hSnLQUIBC8+c/p02
aF1ceEVgdwBXKrQNA39G0GLejqc32Pk6KeUMf0IT81ME8WG8Zq/Sd4pc/crChsOuaZAenMjAjWRj
beoHiJmO3TMOP9Rf0AAZgWxY8NiApjUkxB+qS+pWvhADaJplpt825ssELZPHvEYqD0f0O5gK/WtM
l8KKag20ikEBx6+Iyouj9acBwuOuMbHKpajBdvBhopGnOd0lbxqOcJBFz3INSH9CYq30jsS6IlWR
LwOz6Vv8bKMbW5PHaB6jV/m0XPgUBzmWM/v5Kb/Ftw6gcHZrm6xIKNyEGBE4gG0Wno/brLUxO0Nc
kt/KfflrwQbYaC9qbBsxPfyJ27PWVs/MmBsRzid+TXQr30CZOty3dezmzFx7WFO2u9Ykz3IT/lvX
EQ6b1KHwR9C/xtDT9kp3ltLTNO2Ey3hPA/yNMF6r3nvBRehu/JGn2uLW+ctWZKFVwnY6cmYUc4BI
gpshbi6o/y2ZdFgvwQGEHElWDOu2H4Mp/qVcf3qM35UE2qkzGm4GticgmjhyBKr1t7xaym2Q5wEC
KN9xe13cOkLYIlwYfK+caIyHkSlzEze7UmXUgsrn2ocBkEDYucyvZLLpSDgzd40Booz2GrMlF+KW
xbSxxFV0S3IxNHvrL652tH3Y62zMt4rJIhSELt/lVWkT90MCHO3yQmZLizATSpCv4X8A3YSbN8dO
C7fiQACRIe8r+yEOiaBjkkBYwiowSOHNsjcYrwku7ewp7Lp6N1P8ov+VnhTOwKU74lcGBughP2sn
sXhEu/mgwf+OQfy42NQNmLRe+s342maUB1vddCPYr6rfkVHNMYaZ6+Cww3MSpXA9+QBp0GFmJQhz
IcMcwmrP/8JnR9xbMt2FI2OAPPqt+vaMP/Rw+we9U0WCYrmUn6H5qJabGQYzxvnpToWp1LuVvo/0
/fwk6y4w0qApjqp+zCofnIHXPsk8U7/qtuHg5pEf9qj/NoR6Nxi8vWKBDJ9SSPeEXhmljR8CRu7Y
2mKaClGKUQnYgihhMkM7gDWEXaEUIp+yYaeSYnCgTKUQtbJN+Vp9LC/L/w+DqQvebDOuKsJ6RU1Y
LnBbxxhVgF1DdWGmv2azZwLlHvTlgyweUstZ1yg24tCH8GkcMB3ZLsbJ+CVtj2Yjq/ZG78HdbqjL
i5ulnMK63dglSz4/1jS13XkkRiALQhMRpWdgvgKJu3YiBbKZS/8Hu4T2GRMG6MMTQNQVyVLboDYE
A7AhuMvw6ihEcEHRbQtgoNtQyQMJ/SDEYzjwNNwkDNCoslqSBQqsl+/ieR/DfJ32HRHWtHo4U6yZ
lLaK6VnmhIrXDZ4lQP/x0+GI+FdKvk2unLBgloz02OH1AQ+YlR1XLpLcRt2xSLhg+CBGNePAwHLD
+TB2O1JvmUdVkWMyfaD1xHQCT5jKA+tm4LS06L58Rhmcn9izUFn2Ml47EIzedMHG3U9advmyCy3X
qG4yjCc2CGYaAsiTPVlOj0lwdqKzg/MF30vFrB0veCFgnfPsxQkaBc4zVyIkZbinaVCjL6ign0OF
O7fCjlzDComAZFP4DcmLEN2klo6ET6bFxXWFNh69hg9np1JRTewVGtH+ZNAlwgzHvpPKCrf/Ygd+
zoidDbjWH9hh/9+OUf/ojIWwS5BpU3bMbnMOep5YuksGl83eHilFpHn/rPd01jS9OUyYLOD568B6
cYyW/qrhUa4fC/1cz1fcqYk9f5qbsQY5OHR4OVbeU6NHOiTmIx9w7T5EVDZrTeEkbDFa5aU81Mml
Ml1u3AYFFg53Amu+OsqzB2I2xAx79h1+FuVLQe5GEqQQOaL9Qg5EZz85QsxHZj1SmaV6rXr687dG
4IQPRMwBQwxYumA29oJ+EWZiErZE/8jVPsuPLcJLhgQG/rOXgtYzwd9rtZTGUNfmIVoXrvFYs9P8
VM4PBffGIf1rBPEnZAt0EeyYHjhuElkNPAj2JfCZdR3xiZgRwMnuWL7L+lGNMP8zD9p0FbFEiLnM
HVG0F0iK3xkaeGdJQD/NtL/KFdRNUyWSVndSdknuwWliVK+C94NIYrUvefr/mBQ0gnG0y9lFbgvv
QIW+MTtW5MxlwEQ0lPZCegB+oUya3bkKEAHl/V5BMkQZ/HRSsBzda7HNfxIDAUkKuQNh8DtWF+Qk
Hj/TZxmVsuGlIPMFTwCTPZDqAy45S+zExJnD26DvMW3UBln1hwSkLwMrg3yyhSwB6h73GHvLd0sk
zc8hs1NIHBkHIPSg+PxETvWnIP7DYIjpqbr+XXGVB1L1OEzdjNL9qQiRoVErmdQ8g1K76Cq8lK2B
nD/nqPIVk3wE8J2Wrvg0VceIzI82CUxQb6k6Eu3VffCO1fxo4HviVFgFpk4deRRWoNC8qDoFhtkx
3sSYldLFVj4MnwFMfGzemIB63QuHQ8E41xleRBrMaQIz2VCDM36AOTJOmEIv6MgqWJzTEyFfV6vd
blmiT6WN9uUOsJA8RH4gZH2qpvA0esX5XsDtYmzJ2bJsqdBBS5uH7JrucFKD6WWCTsQZ9xJH9J6R
3zMnI7CFhgR4TI4/non7/Md1ZZGRMh8EGyqF9YiKY45YE7MPe9AvBUQgJoif2HjQQ7x1nyo07Q25
t70DBIad7nfHQAGs/nPCNmjPt7D0Df5TLq0HTsq1J2Mfx67CocNFZ4hPqTjAv3RV2hE+QCURAhB3
g7B8x3Vm4mO7il+4c6puv44OhMvM4oCwBvfEXGwp3zfIYVvbQEQvoozDT+KydO7YMqXd8FvSEaTN
/70EyTE8tvxE1VAnCBFt6zcv7RaXq8xTWrcDExmhMr6EvWPxYnhw5Ev1+zVRNcM+rxSo3qgvqxll
baueFtjPIeQL61cnk2tTzM1+WdRAG6oA24LDMxK+w7SD3/F0NMlww2r4gYBb+6qefCap9fqTKBwL
Z1klFPKlH16t/kgVgDyfjCXmtia+IFhTVwy4k/NCxAFCm0EKGgwOjJWWRpdXJKirKOhInCc8Yy8T
aYM7TeVxl8kaNMivJf1pFihgO4NOTLu3arSdpkeZUbKeVI6TbNueZmp4cSfLJ6MlEf1CzhORSnxn
fMmpKyXSSYiTW5h5cCC7OpYGvKHixYKq30DkP0QG/RXu4cBd1ATxZgVqIOCpttX7sBFF6QtLkiHE
/bG7CL2vgFwUm5keV/H5hREuSINfMteIKU9BOciKgq66w7odCiozhmxbCSArbqL7mQbwdNSw+oJH
ILCj1zaCwm8lgSIkXV0HfNV0iWEevd7Yi/NPWHlNhEz/mlsHGfee565ljpp4Q7LnaIwxe2r3jFxH
UObziGsLqjke17QmSADkkLqCohAvJE+OSQ7p9l11EuuHCYxfvs7WXmoDFA1V5CE/bbAsPiy/reL2
TEJlwTaSYzKu2HE7PRZRPmBCQjottvSUBdQ6Tp2cnsljbO7m8JpgyQ5DKq8OYF9y4XfqZcQAVdAP
8DWE5LtRiY8COT0o+NiixxJvz/yRl/8SqHJAqT6ldc0AHRaNdW26tw5Hj/EykKCw7Ot2qzG+DE9Z
+CICsiKOQOP/XbXO2L+ZcnLLzPEotd3bJGCF2EZA1DSPMVrylIf/k4t1bAO+4XVCaITiFeTcCFKA
iotjTcDYddszHprsIsTDTnNINJ92zzu3LtF/i3WLi68JTwyk4TRvHUF4fF3iashXWQ6iitLVLxpP
XF6Z8QzTMcb8CT5PEahreh0gLZM8Y5Pdk3eqJDl2dM3hJMmeED9W53tMDYBczmmq0dnhG72UGs5Z
9ygrXnWis3LxXi/TiMd88SEkUGEb1fQUCwcZLUcBTyv4LN+iIqZqDFsOBEWgOozhjlUt0QMqLY2g
whBpGTyylor32jyggktrIEdO08mdm3dRn5mke/krvdc3LM+5v1jRftq1p+SnEiC6OAPdFJaFgQGD
RqOyhnzREoOyb7GoFDN1k0Kem+qffro3OErChSUVLXcsKAhoUvFof0bOKpEiLcEI4sITNdJTPiyI
72uinbHMdoeVDONyGHRcsJKLJgSKL0zhkpgnSgDBg5RF2oz8SLM35IQU+Hhz68VZgxrKZMtbppdG
fRVrgU3vGTggDbcSgkNWr/atewG4GaoZ7KTuVcORpUzsBQ9wdnmk35LwXDUPkroNaV9lhzw5mnhp
EA7fVjtSvyymfVz9sHkRYgt8U3BlYWdMTr2QKOfLDznZJeFNKPyGC3z8Vp9r4juqazrX4Wcyrgn1
qUZK0HJrtc+G/nXarzYL0UY/ZL6+PoIat5kZbxOs/mi68zWCor5N6TFjXHZ4HqYCmpKXyX/gOBq+
rCGu9MGEvIANyBA7P2jzZsY4ly+W7PApZ1WVPcRAsvvIVWydWj/N46XDFicPNAhXTv5nKk4EXZWG
PxM+8QhM3lIAUqygC9znmZVShKRO0xDMRHfQJ5e4O5HlYbWBppzVCsqRMj+GTrxLyqjvmoQ9NksE
qyTLq94zJez2llmcG2yGKR6x5QZDIPoNzjKctNYrsRn9SI9XwB9gp9UoLzuB0ix3plWJvDV0Jp3O
08KuHsoaGj6vKM61+datnjy7vt3nFk53jpjYkoVxFrGQgEX0C3uu1jnHK2LD5OaJWYYOdXOjXLX9
6M/3GTZZvotCt/t8/kQ/WB6PuN3FABoHlIxhD2jLVAFk5jPHy8L0LOS71U7Aymo70rrsOQntbeQq
H9MF0KsGrU4YAB2b9DEMHJRfXbRnpJpQvpZ+cme6RowbwxYaTqTG5SFRPC5CabgmLKSejm8zwRSE
b2zhr70ta7LGThxEULKocAEdEzB2sKWaMsxWqiOCrBL23zdoKieQsUbzALa5dEs6Xg4/TetECHyg
T2LfheCXgGvllE57pqYo4P+j7sya41bSM/1XOs714BiZABKAw+2IYa2sYpHFVSRvEKREYt93/Pp5
oHNsiyWFaM9cTUSHutUUKwtAZuLL793ovqfIKbHfaG5dDLnURvI2mGDZXSs0NEpswmZ6GE0SFHrs
SyRBxjFSfd8q8Clx4V/1Dd5z0uF8p6bkbJQ9aFWCyblTZfeipJwXeoMFG6R7+pg0cw/DtAJConGT
P7nTwkEAMSyjcWuVF3nBcZooGuQXe93dqHrLfR9vG/iCLhFKmzG5ePHLKwtV1bgvUfElEF1XZLiE
NMKLo5ttejBSqEi886C28RYMEPTRG3ky4sekuezlbaOodOYMhtZcsspYGYrWfcGZ59DgHcSctsgY
h9yLuuR6eq2dFQk76SEertlj0HaTeoNrZQ3GOM0LAY6aMPehg0EAba5dLCnLF0Yxhy026O/w+sCE
E5ZjvHPgdDiIqmgjo/hesNXsBogx9tbKj768cAjt1uEbg3kv+DUiFrLsSJZkZpA2sJvqoxHcpfUu
JpoKk5+rId2Q7agB2Sj2tI2Q5wWV9nTwHCzJdh3qDgtG/yqXcxAM+7N1r0Hz4j5nuHNyopyhOM3Y
GjBIbVqfWOjaTgSJ0EREYyDZFotUHMtpHZSXYJ14DuHgGZ2HMcD+bZ6u2282VD6Ueh3l9FJAt/UO
DVZ83qUxJ42fe8PeCTDMQAiyYNe1OYRGF15N5XjQvR2Bj5a+y3G9wBeqO5S8TTKECJekCBGshiVS
Ye8mC4E8T27pEjfQPhF8qn8NsJmqsf7fFTaNQxoFawlYlK4zNPQAQ0weeCEQT8S2KvYFXrHTGjQu
PbpQjunk11uDNxnzmTkijHUeW0+q4eDRhbhjd95sSOu4O1+g0R48J1zVAR853AclMOwZ8vCe7uVI
0PrWGjfds8CQksjzZEXM4gr9OPgwQAVvdwo8HCupiTB81MZNQ4AjXBxoHlgWhbBDF3RbSQzC3L12
cdrENYktT44JtuItCzk9OoklNqUPMBJ1SAw7rb7MfB2alY3L0DR7h5rC/+qWuNAGHso1ixOSkqin
K25pVPT5oq08njtGj1Otv9v5uI4SF6Jgp96NWMt21WDCFEOtkpOEva6Ky0YWXzDJRBdRWwgJKXjC
Zqzxtq3fir6bQNDwu467UVuHssGYqd5XklaoR88H3HenLIIyHnLIuYptCvp5g7wAajNXLAVaE1Ze
ri4M3BbAzZh7akKrXegrl3i+ESZEYTK/sOjPS7pH2qQ3hx7B5VSjLmhSLebwLS6CdOqP4eggkmv2
bkeEcqK/OUQuYQgWhjdUTRHxzdJ6iI1jmj9XzT1wk4PY7S4nC8EKDln1tZUPZg/eWB5K72CPK+I/
yPoksBQPEkvdxcat5uKUTStb39sEstRLQauSzby50TgRyeJJVzd9f5sje6T669vz3r0pigfWiVTM
zk18Yfo3UtDwm4UTLSIdlOrRaxTiPswSG7Udz95UNyoDIPNezByc8jww7kys5WqDpua2d+5daz9M
54RRNRkGpg9E68oWk4m9SZNisLVwD0DCISTggFH2j1GxcYhTeS8iAtAXHlWdK+6M+qJDgZV9470d
wEnyETh77ooWND2MReVbMOrkjt0TrtPbQIhV6PivTeG6fECPTsAzX8wCdMRL8ZR3MHLkjNnTtk8r
fP1aDq9+Kmuaf68ce8nCwrJG+t96DefF0ZiFo5xHQ2IpVMyvR0EEl49SKXYhTksdKxJCGDStcMCJ
OYDKYG9Pz3mKzz6ERFKNaXyoZ9w0x2orbQrpeHKt5djfDgQuEJTshgUNFfVq+exDRQIrJXAJgZQo
/V9r956iZbrs9LsCDoXuvYfU+aL/JqNVkJ4bwZc+OurugyDVtSa1LDjyjJP6RnOPVoVQ5LKobtng
iRTLg12Nlw8Ux7ZsZ/N1jrmq5Oixc2zeqd2+grnnA9g5TxrVDw48sl9HpcPBwSIuzCWiL5SQOPYd
BjAN054K8M3NNMbVsQnSZvUECKmNOculnt/Ts25GatLrCD5Lf11JzKF1IhsVrlzgTUVzTNENDc8V
Xhls/x1qDByMHns0v9zC0Mcsqb+uo01sXIbB18A7OrxbRP6t1NBzXGrGmtdzGHwLrUsDSm2f88/v
2uqZxNxCf5Vz7IsBHK5hrwkRQjmvHSX8iNp6nUE1zvS7EpQqbZ7oY5TFnVWuZc8jnBo89VaxdcyM
e52VGwbvqKlyJ63OAOnDPPsSiKbdVg6AYBAAhGt4r3jjF8/SDn494L9aXz1N7035UESwidhQC1QP
lnwqbWodHI+0r4gNwDg9IiOqvabuRptm/xLrNoWRY6Dfp0Idhypmez3UT/142RWXU/HGuchgGWCQ
QHMGrDtIN22/aQrehOsouuu7u3LqEEy8Jxk5JdE+q/YSdqBbv7jpZYbZgHnoqQuqlBR4+8wDkERV
XZAQzX4aHRprJ8I7eYyzm8Joti2fO0fId9MrlpSuas8s8aLaKwPrGhuOw2MgX1y5jftdVl+0+PlV
e8wVAshSwBat2Dv8flIOpJA0IDKY9iXTWWE/pfCJMOU0saXvwSzuvTi8J5Rx0MJbRcSsdZfGN4M4
iPS2lnSfX0LvPoZh1viPGXAfrmDNXcBzgJ0yPWeXPnzAaEuG9nQZ3xXojnsGNC8gIM322ikanupc
7ER7z3Lgvkn8lTHOGf0XLKTs9qYydkN4C7GjKMhiXWSXoG/Kue8wXYJwnBbUD7RS17Ofk3uTxq+U
XHB2KV4aNs8ovk3yr7EXBpgGJzs76wlF0zAaNljJoL2gzsxHrB0dcQyy20kcUn/PWTrFB84AHknm
rhwQ0OjJRcN69Oq9Zh1bCi320kG7FcU+gbw9gLXBMUXqWBwCaNOqOJjhvdlTh5wJa2cR+gWr3tgm
2bkTvpJyaqYXxLNbs7vt+bDgyJOkG/kt7A9J/SWzrjLk8RZQeL3XsciecP55HAWEmlaC+LcdbgAe
fnUkYBjvBcz2FptGHpE0brQ3318hr9b3ZwozwMi5s3nYfb/ze0w6R3gzvEqzpzR6VphjxzSXAX8u
Ik7q3ZfRuJHZ2ir3Fkw36yhbtMzRRguvHHlrZSjrynWdPg3jeUPh07T3hvMlaV+Uvo5D/KbvedGF
dXkuyIEoPJpGXXWTOps86WdNbgERVAT6wsFDs/RWrqTo0QOH0A3oF+EISpvR4KozHEKcTNwGhnsT
C1zhdI0nJDN3p4WQzjq9hPj6JKqBTSxDMCabcx8hFhUqsstQbx4bte79PQW8gYNuehuHL4lxPQwv
MrmI0YfZHJ17HE5xhUnlkcOiGJ/zEffktfXMvlXlX9sQnB9/YUzLzAu9OG/so1IHrbLoo17zLoFq
EWzd6j6G5CTYdjz9JqruO7QFZnJXBXieLY1k65sXCfX4hV+DUcKHyJbMBZqAVbGo5B1AYG58NbXr
MThWr6W99sGBsMoH0NuQiZhbS1xJGoXR3aOY4KubAp3yF3d8FeVtXOHE1X+17Ke4hwSzpk3YuttM
HsLmzvTmRkMe3TT+YVL7Aq85faNA2EDqeVsWDzYuhFb6xfTO025vlBctXvbFW588j9OlXT7ENQa9
r1m2s6cNdZed0N/AZQHDG2wK31vw6TahLQa9gSNxC+ajti3ywGBNhKRtX0bA6c5wZIcjig3mr/Hu
pxctazpm34FnD50HXLPwFxFfI4ciQe3IQYzs8IsGejm8brmT5orsRc/b4vdP9Gs862I5KXvlsyWv
yDd0sKVXx8J4gdToZjuWvp29BRjxeccmhS+xLcNnD/uZJOJ/XUyb0tsFr3FBYKLUqYvqcGVqB1lR
gpEPHrx01dfapsSyH7t0mVaH0LywvFvP/Nak7zZq+eiL7txHUHUrSuzZbu/cp1dNIFe6szKFw8C1
h9k5KmE6ERrEjfaCa6D9pNUXOdrRBC1BOcFWpi3fp3Jb5a5atwqHTq0LIWHKi+9TuU8B3xKqGR+O
r10dObYE+mEY2rPEguOhvBsM95NiT4e45lCh7QSRdvTKFLQXrSJX2HsCw56q+z4/9N6mKbFRhyxC
FhIFDgkiWGdMF3F8pS2z9FWYt3p6DcM04u1JDonLQ8Yt+73Hsia4ptns1CUGl0d1MUg2oV0SXXc1
RvTWK6+QsDx8cWv6Pm3Aid6RHnUS1uYAe+MOuqp0tvUFb194mQ5lvFXRlNDeW5I4++LcKZ4kUj2S
HFZuPAuAtl5+JYZ7hcNiXW+M4amaNqCrtXVfa3d0znMKW3aJainGK0tDZxB0YNTXOtpd4803F/yw
F5c6jLxsycWU/l7HTRir245uPBYokPNXZY9J2LHqCRJDEknOC82UipBAdonvx+Qhf0gmbKYec2wc
82N6LutH9rozd9ra7qUNb8iHEy8up3LNNFb9rW997ZCS9Q6BmYtBLcN+ZxrH3LgMQEIhvEUtxts6
1m8Ls5yTRzVUndoxSb4QKOjAZPGOPj52kb3scmiwO/immXZsQ1gDWIAYuz5dR2LLGdF94UtWSsNH
Yw9/VHewDA/O5h3cip5U2x3ryN7FVwDbDQ4S6J/hBdOy6y/z4BKfUTdCdnyDBrCIH7qCF7B1maCv
C6eOPvJT0V6NMyoErtScpzqBpBhInmc+TDdMXJFar5hqSYVx9kLP7sxypYaj6V1TI2XGowQaU5cd
XhHvPBtuaCJ3nXEd0RV8m8anqWKZtVSa2UEiq0P+E+z8GFDzImUvIxgltp6L+Fg6UERw/6DqDnfD
tIsmGsDXo/61I/tgO5YEbUJdnHto0t0m9qK5TqeLEbI9yUaI7JuFSXwUJ12+a1wg2cVW6YKJTw+n
Q5NExtS0GjpQjLOkvJEpJeRDVbYSscYjrRcBB5SH0L9w1A2MJyBAGpwODbVywSVp1prfzu2bEV3F
Y23ia7KZiGQKSUZYneG+GzaEgoGJ4zfyxz/+5d//7evwr/5bfsyT0c+zf2RtSuska+p//mHKP/5R
/PV/n3/75x+WsqRtuoapbNPUTWHaBj//+nITZj7/Wvwvx24cY6hGwtvideHgGLAY35GdODCnEvJw
iBzEtW+NLUmcoZcXuLdVI7a3Z/T9BZnJJkyFIzDUFGxN66om0CF7LMZN/d2rQw+vOpjv+sLIsI/8
5JtL68M3d4Rj6Loj8TrXTeWa0lYfv7nXW31se0D+cVCWOOzN+eFWe+1as01Kp4E8wC3xAh87uc66
8DQs3eQkjEedlIrcqLzX3jXAGvqJg3/larCRbMArvbmxucA2qq662LGPjTIh5+FAv3QM393UnXf1
+ycg7Y/XwW1XnDaEaRlCt2ylnJPrcAhBKVLSk6oAUbdeYOoVmlBhZJB2x95GR+TXMApkkpvXJQ1/
veqPrZHWB1fa2mXpeC51XvFaxoN2GThrCxTiIlHhbeQ4486tfQpVQy8RnHQ9tA9364heu7VV5l2K
MQMQCBr7k0djuT9fknRdQxrStpRtKPPjJfX0lbxcudhdKxg3raFuqlR1cIPNcO97if5F981Nbwzt
bVkTMZb57XTpBPV1MVbJW9iX+BPYcEHT+DLQz4xBmFf/9UcWJxj1htF9aSe3Kmnci+9/TK1QF8FN
VmP/mAxmd+VhxbSsm96nwiDprswLOoQ2TPeuwyO0T0O0P/VQb/OiJoYzbY6VDjncRNy2nPIWS4gm
QsRng7ZZ2pg8FDbzpzNhN9E+ox5ti31kzEx3Qfs4CfyB3Bn+ame5Ti8v2bldAh6TYuaeIoj5/rfE
Iv7s++T5lw/rt/6+nr/mXH3oB83JX//9Lk/5z7/Nv/Of/+bjb/z7Ifxa5XX+3vz2X23e8suX9K0+
/UcfPpnR//52y5fm5cNfVllDm+y6favGm7e6TZr/2Ifmf/nf/eE/3r5/yt1YvP3zD7IWs2b+NJ/T
8x9//2jet0xm3H9uc/PH//2z+fv/848Ff1YIoU5/4+2lbtjU1J/Cdm3DcV3HFIbusHFgD8BPnD9N
11HKVdI0pMOqZDPM8qoJ+CXjT90xDOlKXWerVJIvUOft9x/9qQD6+TSdic4PbfHHf1z43xvwX0/s
1xsya+/D4rFRWFqGJRWfZDGMcuf94ocdOajsbCTWCTcYh676FPh4UMowE1C0TBYJ3A014aPsyIT3
nqsaMqVj08Z/sOoTdRV7CVQROyr0dCEV5Tdcab+kjxsPkRUdwtaZgnet9BxWg5NXOWpMt+uAZYFn
uxtdiUQABea5d1kzcIJ4dsBQHuFAH4Yj79gqMKS+7PSpebcDrWiwO4rI1ZgSiZpGRQbht1qddcYu
NCMoDKk59ONdHDYxjQ1vErn9LK2Ko5jtTWkQnBmmS8aF6m0+exQ2Z1OTdWA/h27a0eXU/TTB77qb
8BYNckKLXc0Sj3JUWn4YVRxgtRBOAzo8bka3rkbHIXypjmFB0RvIazu9tGIf4UXVRCZu2vk4ZdGt
N8TYeGhOTg6sV9QYH+mJblAId3pMp72XtvBxO3UwQG/7zkMDNtRq2YkyQqcRtGnmEHMYTnb7ZaQB
hmWoHZUTL/omL3L4xFXayLfeHzVYWLJys2bvt12fXaFXhA4QFqmBxT+Mkdt2AjYCbPOVvlSe0Ek5
00qjn6O/8cRARaWTnnQAr4b0LAYTSnxc58ogSNuPqDhLz68KWjhpOux4VTSQjMzUpNEbxyUNySBV
Th4iVRLW+CT9MBkvHJtG20VfGjXtoajrym+A+GUGOGMXKiKx0XdEeR0aRgI9igQrU6Oj4ZHDF5l9
ra6HYIK44UVV+i0p1NTR8dejoVxbY+ipp1H6KFsLb7CJWjRrp78cp9Q3YHTqOWiOU1j+16DzzS9a
1nHUihovU5dRGIDwplWJpGQaAzCUGOP+6qaewkHgm+PhnGC72EIsS95hqJ3TpoMFP8Ql4d2DgwNx
qnJFI74TnLWC3lfXo8w073nwEhuDk9Qs7/VCJ/a3Ut5sk5eLFBy1sGGoaUmO8f1k5wCnUzNCtAgG
enijGil7eEF52boSvSewMKkRiGWV3g43ZWhYI6HKlqdwUK75L3Iya/d7oFEeRliKdC6lP/WFaPFn
xJXeyOyq4XhUO/jxZ94IBck1HZ/SPEaOIif+DYeuHk+9XuYuf7YmEKfnSjQWmhq8q7gdp4mClms8
Ol6iAW7pIeYqtizGlhNh3flxv0AF2kJrnQxXfxcjXMRVaUvRLstct1xI2kNv9otRS2uD52IYAnpy
BeQ4pC1mIJM52JwqcvqLGyt0kvA8qAXGF/TBa+PMywd9vMtrp8GquDK9HO+LSgY0oEKHZlHkR/FX
twNpOWsrrSSBxbBS5kBIshxEEkx+V6Yv8G3sTCY5ZwCrQ4EvxITPrmtqQUE3qR5rzHKCzPG2fVBk
/XGwXELS2lCk4nx0M0Rjmq4X0a7rS9ioZWOzdgt9GulLFvDn9n0h7PDcs5tKYnNe94+tym19GUv2
qEURyMHca12j3VWjP3QrjeqFVp2T4Lbt8sEZog/hN+ednQng7d7P2EbgmWj2kxpcWJN1NUh7Vcgk
sS5ZLGmAk7/Th1+z2gd5MpMYYqsTanN3IxAYammTylCCGAWNx3SyFZLixMTfR+vsks5MllmI6aYh
fdWzRDEVY8u2mb4s0rNAGySKC622YfXmCbi16YJGRQ6+WTSymCcGB/8EM7cMntBki/yuduvE2Qgj
G9+jZADH8KWXYdro8isqTRMMNJyUPTcJc2oiw9TJKykthUmgnMbGIBimN8b7Ussrby18D5PWxBhi
9yHjnxQPGOt0w8KHQsTuJyJdvwIczyUMkMmDHa1HDuZdue8hh4+TJEgWvTJwJO4jy9sn2tSGJVDI
NClqq2FMNlMSl6hrhyLSQlIYpDFwCIoiDAqmvpPYr0WqAXtNsMXprE5Lt3Zb2dp5NBoexPlY2Omu
s80uPcg+M+g0Ol0pka8FiQWvNWp7WK+NcIeHPp30iyLSCZEcfYl4aVISX3k/TjIsRvuO/1uLpYF+
yg7Rs4UNJhJFLfnAiKiKQQ0N8qIkhxLvhWPsLHP2TuKE8xyGbZoIEW0RVrucPGOXwtOu64OWCuTu
2ggG72HqFIWIb1k07ap3PF4MIy+QFc00hKBJibNvzF1QUtP2bZEQFNeX0CHdgc563onbyMr696FL
y0dNxXJnWIH23Hl6dCgLDwzeKUZ8gGyzwvIjcET0nGot1GgvnbMG0mAnXLN88uzUJwlH63GGxwXd
SRWRuIUTWTgEp7pLYRC3b4bvQ7QLTX0ZVWhtcFMaiZiGs9zHdfBgNxKrKGllkG88yg7skkPEPa0+
94ArZUJLaRoXF2rZlAd3ioyXKTNRGo6t013VrWdcOVVdUiZ14Ytq4JtkuvEtLPzH1EiJxQu8HMYL
U1xK6T55sUzoO7n2ZV5KaIGR1VwTZCQuVNVNX+uoScGfKheryaAtLtKiQyqYJpN5U2WVOqcehYvl
16H1GiYdCl5jJPnc8yBMt5YJWcDX0WnZ+NlotadwxoZinwjig5SCYamZRnHURIUlYtUMpDJLjIu1
ABlBnGXiNY/ycteJltzcam5ujIOptpqEHN6WRYl7KEce8uvI/7MNxBg97+xt4NsoLMKyLejoxyBw
ZZtGd1Mv8dbPHf0xU3p0nTnaiOdXO4yHxBDI+coOX1hLr0DHc9TIrlHgR6f3fse1iNS8wRcc7KZv
VXcnI+iZgxk1rMu6RbGST2V4VGPKjpqURvVUs+pvx8nSHOSJ9DUCPRqXQvOI98kgPoAMiyrjeFxV
7dHRieBubTfCRhYURCvoieimi+NcOQUYv5nwoMhupGNXqnvVtHh15F2O6RSOyZkO759LSu4A8Oxb
23OptcrSjUfcM7tE4HjqF9UqMmWJB2/U7rpKQhsh4qF7nyYcxaK6IM2CeNB15ipdLGoYATiRElti
cJKHF5C1krSMdLAAsEOFnSDrJG/1at8Mk8c239rtSuuy5kKvStA9o5n7m74tx/tMaNV9VQUFd5le
CQQWopk8cjjXFekjkGbySq+XVkyDJmans5d2ZJK1kXoaBMsh7CRcWRFnb23Y2BXIsAKJ9LTUWheT
IKbal2EVPozwLJGGVFGUe1jFhjGBNj6Z2qHedbz1px4gWh86AWyZdohXBxd0s5QIxrQJMaoocqDx
vjdZZYZRBCQkV/X4rdOa+tiYo3HgGG1MN8qvaVmH0vG30dh08Sr0yUbRygo+kd8H5XOPJ8TXIG2j
bkGNl+IqI9GX1DpqrbSz3Yc6s6ZN5NF1bLnr0A8Swlp6H1iqGMpH14v12z40cNdstHFrG5Z4t00f
B9xw0sVzRf/jajKN/nH0i+52CizXwC0+DascRWBufjMkAatFkYHreWY3HcXU75qiofVArRm+JUbZ
vjm5p+XvU21D0zbNoYoOuj/YUKIA1lR800Z2gFIvEnn0UHYTBvHV1Oft19EMJI4aVt1guNClxAQz
QzTnzisjrz7PwiInw0V2k00PUIsHPBNdhMqFFox3NAcAFu+CLlDOMpwU8KPtEkyyyYZU1bBajLnt
myZkjKhiNq0MOmMf5hrINQ3LDtwxlq9J202PcUrxQ7t4hoK6nKDdqWZBoTIQ2MWKycMTjS9lLb22
VPiq+4QnscsE47OYNO3N6WqAMF7axGKUVeR8laHNilNlGtXrsOUXb8xGr+SLjd2K7pG/4BhU4RMq
geGeTRyO7xRlZbv44WD8i/6f/Nj/szlg2iaNLVMIy9AN83uX7cfTpucVeggZ0dyUl/jYkDRP+z5c
qAdI5RhRlht3hQhrbb2X36AcRj22D0tcN7bO6vdf5GM37+/v4djCsvgOytXFx1NvOWhAmgmPcbya
8wo9bG7kUJ/9vw1y0uwUgTGZVYzvDUr+DDd+LS2PtW/f/n6Uubv1Xy3Vny/lpPsVZpUx5lxKWB0z
b+8Nb7//+M/u1PzzH58YMV+crErwvSuteQj6K719+P0IH9t33y/A1Z25dacMk1bI6bNojaroYcB1
a2dnbDG22wRbeD2b348i5o85uU8fhpmn5o8X4tu+b5L9re+geEM+XuE6cBVsCRrzl+0nT/4Xz8Q1
dV2aYu6uOPp8yT+MVVep2eZ6siy4eYBj/rN0G/+TMcTcqf14QQ6DSEMJ3ZWWrubOzg+DOFFQSFlg
ybqK7ni/3LY3wN0rZJAcOc/8p+DGWKTr5EBo3pff38qfpwQDS9pZjuPQfjldPJ7vcWiy46XDS+pM
ucOXPENG1njik4nx8110XEt3HFtJR9AFO5l6RuIFDnXr0muQupmgjUH5yX7089T7OMJJUx9UvQBj
nLcjKq9dvLE25jrafbbZiHlqnT4pS0hDSGlZksbexyfVpMUQpQzTL/qVWOJqsAiWOG1vshV5RMff
Pxxx2tBzFdckpZK6sJXtGicNvTgUqmu+XxP+gotwB2aykUt9/+mC+uVVGep7G1IK83SSe1FkRzGP
B5H9glRjekBLOOzn5Tp7/nxFzU/i4y1kk7YcOvyGoSjKTq5KceBwY+Q0bglICVRUTEQny68+Uvjf
37+fJ7crpM6EE4bDufynyd2LMA8UfPSp4Ng7qaEuN7bTt8QoTjaywd+PJn413Dy5wcIkJYx7MjXM
RI5xjh/obBmZJls6sFtFnsim2Ns8NdKPOCwcP0NMfrF1uMKx2A6l4ViOsE/u5jANjZosshHO5YI+
yhv9S83cGJcl3gVE3i66e9SzmBzhBHoU57+/5F9eMYdfEDW6KpZ5MrbpWgbnXKZNVHicAgeo5haS
LMeH6vj7kcTPGwiXqbiruqHb9NhP3iyDW5iF03PwOo+JvVnCJwZw5/7OKw8BI+xtIoP+x1sKY85t
9XnTEgCeH9e6zxXVZpEvqT2b5DFy3b5d1nRbb8bJb99yZarLPspq80yY4wgZy06M3e8v+5c32KaV
70jJBj0DDj++F+i9xYGWcYNdWQaLyY9GcuwGOD9tb5v9J8tlflon61IwiKCW02nwWyfVh+9U3ejg
K5BLe05r1UvsLJvYxS7KtYu9KQ3cVY3AKg6/v8ZfbKlgIxIEk2OqYvGcjJsr2btFzH5wSxvYWgtc
Hf1zDQ7XIl3ScPnkof5i9/kw2nzLf3jVqjbszKgrlt7kGYuqNHYUypB/IBNa3mdI8/et7OSWfhjs
5Pm1ZimCCe+NeUuYlsEiwbu3uNIW8lit5heUDl35rH+NPrnGX9Tm8y2lbGED/A5WfbxImuCJHTFu
tfQ22MAdyKtsAHuehbwPnzHWWgA67rHeukIfg1wme8Nrg2PoZ9/jF4v2w9c4WUB1kkWxjguCRsWI
qDQlfrYn6/6T+fPzW5KLBY1zhG7bihLt5GJVqfc6zgEZTa2zzMafvVIp8vw0Hw4V5NUsanGkc9s5
NM2OMU+Q+fDJDf+5fvv4FU52J5k5deVUKTtFPPv2wVLfT7aRPruG13yTPmdpikh65hyx/1o9/yMc
978H0l4VbxkCoLe35vBS/P+A1P4wDX4Cav934r9V4csHnJa//AXTij9dUFrDlaajLFvOvIm/YFrN
+ROWBB0nyngJ9moofvQ3TmvYf+quqQzHkTNK67g8w//AaZ0/qcSEOb9ohaMrWAn/A5xWnqwKSked
72dBcaCuo8I7eWt6qlaxWfTfMBPYwM5ekXK3xn92229wyLrJD+Z5t3A3WPFGy+yyvKIne/TXn22D
wvi423Nud2YSDEUDDBJeqSffwne0zKABSI4iuWUI5VbDXsH1PYecv60OLm24/Q8P6PjXrveBMPTJ
gCdslabLoxQBLsYn3T5snkJyvX8/wKeXdHJUK+wmN+JwoKRciLW5SJaRgxMvLZ9zct6P2C58tr99
NqJ5svVkyh/6KmNECFDFebHutvq37It+1V40lwjtPq/2TufOyVMzTzeaok97UC5EB1twGyx5Cfvw
N/iwnhPTMDuQBptPbur8iT+8wk7nyXca2A/vSxF2aVbNN3V+hxHttwjWajmuEdxurE/KydMi7++x
oDFAZhLwIeY5+8NYQ2A4NvomvKI21Xk7LLqZfg6+VWzJWdpm18ifMI9Bivl/c42WBW/CtFj9pycS
R9ZZ3vi0Wv+6Ro6py3AzF+36/rP7eXJMnS9R6LpyOTrqAq7GyRyN7ETvq4kTcLduzvER2vZrcy23
9faTS/rF8oahIk1JYTWfVU+Wd1CBC3oCR6H5krSzYNFjNLY0z9plf2Gswltx/GTAk1L1+4X9OODJ
8q77rEnciQEJ0DnKl5Iw8w0A51m/HKFanCGjXmaH9JM95VcLUBhSMVUcxX52ehz33KILGHZe8j1H
ZE5Y6IPO+OsSP5EDlN5PpuhP649TP68BnZaJK5iiJ9Vj5rtJYUc1JGR5RGCgos+K8O8tsg/rbR5B
mpxWqffpy5ys8NJOyywdKqRrKwIwn7NbsP4JF+VVcczWeHbeOLfOo7PVzltggyXE9ksMpj55lnNd
dvIdQOAgeEKisajNTiZpY4zl4KWkNf51V5Nl+tZs66Vc5+vskH/5ZLR5Kp6Opkzmjm7YvIhOz82u
p9s5RFReDOf1g1wla/OY3GorMp6W3W5aYBuH0BpONIHbn4x8UjnOTWuOzWwqnGFtjs4niySvUgMW
B1NVwEpugZhN2e6RVULRvspg6JK0ux/J9Oo4Kvx+6J9WCyNzaAYBUjZ8sdORPdvSojIG7M40cxE4
hxR2h42Jze9H+Xl5nAxzsigDvem8LmCY+v+Qdl7NbSNZG/5FqEIOtwTBJMmSJQfJNyhbYyPnQAC/
/nta3v2GBFmCZ/Zm98I1OuxGh9PnvMGbNmKD5BzgxiN+517zhIDYQrylUc3WTZx2ut1FhAtRF481
rqb6zgAq+/6oFqLM833ZHpKsFnM31fvx+LFAjyVdepNeWZOn32e+C5vMtwsnIAYuLfsxWQeeVnqW
160VFzO6n7hd7qQXbY/A0tKJdnHfqqZGZZECOhvP4DI6vwPlyAav4ICUSW9TvELgiqywIvrUbnN3
KX25HCShbI2M2FB5OxniDjm5bsN+SLtSJlRboEsOcaIwPPq6q9H4q4cJ9P5Xu7IWiebInG66yMHt
2eIwh3ICxirUbQ9QqNz0vr5HaQnl5vyxRYBKf3w/3lv/6fxYoZ5JHkHZ2aGyYM+O6tKI/I7+1H/j
5U817+5EHGUHB2KZO7iKi3jTvXwzNm7ypG2hOHJJSXu8KZcKZfPaICfN+Y+ZFQLkIwDgeEBqX98i
b4Tlkzv8kF/qr6JBkt1jmwBLSXpZrFZfXlfnYWcHXDqWhtHHhG3XyqbfYwDTIhi3x9d6Pa5hANqg
Bjb+4rEzq7GI0ZJEUTPjoaMDlZ2FlaKjn0aSH5PkNF82uA15wpb3Idr28AAReN6idZ19ff97z8tI
F0FnZ11LeaqobYJaT0g7e9NO3aNjudbc2AvWSxXzKxOrQ0xSqbsC3b1Ir7ImrpTAdADgKR+OOoAw
9F3eH8/lKcccOpQfTVvjirhor+b6ka2JGqEc3iWR5fom5EJ1KU28cgScRZmty8DIkLbJiKJB4cPu
evwsy58LwBuK9oDrtnX07/uQhjZ7B0HPyvqOtYZb2fdGu4mhXb8/5Guf0KClTLHedmT5Ivdpg35o
CoVPKB/YJZvokLkUrjfNHnvTG20hY70ydEOXFY3Wig1kej7BeaqY5pi/SR5AyMKxnXeFgjhgWT1a
6tLivPI1z4LN5jnNoJU4NcHCWzBqOBvFm2xrf0IrUTRZXItC59Lmvx4StguodPagObtI0jw7GnrB
m96Q0N5J99p455eLn+zqLIoVCgVFANDFv5/cIX7o5B2IqFikqx9rlNe/WzsF4pG5z3f+k4XyT/HS
3yX35oeFtSIup9nxboBk+P/As+3exFGTh9Zb4N+ZP8Jk3JXpqtpzN6+XVsu16+ss3uz6GpSubKW3
gda8qPCGaz8pO2zFxJNKsl2km6jY7BcGqV4bpCObICzYDxBjzmc3GGXNrlLOF9GYm24xY9vq3JjS
NlmPiwUaTQxhPqWGwquUdwdEgnm/LAWOn4Hxpgr00aIVHTyKB1W88W/1l/JB2wFZ0Vfy5lXZ2Wv5
XrxcFVQcWbhoZKM2tgqxKlH203O3c/bGGhX1dbA2vYUZuZIe0eWiVclbHeTJ/FYvYqNWq4mfgrnW
XveCgy9onC7U08X06NqlzftAph//uz0+20GGHcnasSQWkobRl0FzB0r4LcIVHm73v4x6M66zdXm3
+Cy5tqdO44pVcbKn6lqSjGAAoCl62Ucc1YyvSJKs6P1im0bXoP9s40OAl+fyi+jKzX025NmCq7VU
n6SRIefP5rZHv2ObbUvPboV3ibphnjGlw+MdP4DuX1xFZ6HFlXsy6ijtMvUoExr4CBjnZwgdbkV/
HeHTiloCyr2HYo8QA6zT7cKiunZUnk64+PeT0PEUaUmTE7pHXf/78EkwuT3YnKKHWnyytoontOSX
F9i1M4yjmfoMuHmbbOI8LnBzK5cqYb73WdwKmYdb8+fjC5jeQ+pJazge7w/0StZinMR7IxCdjBM6
pyQHIp6uU0nzc3fAluf9EFfPSRrRPOc5QCA2zcY0Zf4oh3omFi8s3A0u9iv/4RUhgF+IjC92895S
yfmZ5UC4ojzPFXeBXMib2lSiXBUnJJ54K/ycvxmbhiIlQqEoyzwgU+aNX+1HabMwzmtr5iTwG3bj
ZC7bFj5IkxK48cKH+CXf+OvX46u/oeu+1rz6rttpn94Pee3rnUacHUcxaMG4UFkUkCRA1TeYwixV
n5Rr+/80xuzoKa2ggtDCqHLsBjyw0F5yQ8l3jW7infrw9mqAXXnfLLx6l4Y2O3YGVS4kW4SNs2+y
+lPWF6iyc8QYjwObtQHjVlQLLett1Z58LWeq7LCVYWqJI1WeMJhEammb7sr0JsIu4v0PtRhNDPck
mgY3JUWSRERr92Axw7XkCo1KoXy5XnrFz1FCF2ObnV51EnW6D7PrLUlQbn/j7pp9cb+YjlyuefGY
U2U40+QJF1i4gpJg6ISMa8QPonpUdnoBmHsd/qpuAVt5WD6091jYLE3n5aI8CzvfamNrjwZP+WiV
3woNQ8x50IV7QjVrrd9DuHoW13D4camEfrkmbQGEcEwahVQH51jGsu8g8EgI0dXx4yiE1l7eXyXX
JtOiHsI8iq6OIKaeLhKzayyrTB2E7o6fpxYhhEdMet4PcXVpnMQwZv0pCBbxVKrEwMhvjzbSXr2H
iUHxeHHJX2aqtn4aaXY45QjjKJAAoEJulGLlbPw9FRYubMobvG2WbuyFuZsjcyY1i6tMRNNxEW2P
Xxwga2348/3Zu7bsAN054uFmiILG+QcylD4RhXqEYjKEyzn2YH+nMVwlnHjej3Tl4WsbHE+a4nA0
qfY88z7Gg175KmstvXWewXLd9zsqQ6A++894xi1Eu7Kwz4LNzvhMVvQQrh6SzuNNET+M+ueF0Vz5
OmcBtNnEGUdlipq3VYfCy0N2gJzp2k8Ob6VxDUx8133Vl56DVz7WWczZkdtbbZizzeBJeNJ9iHKi
G6+R7ipXOs3K+sPxPtoYe2m/1DpcGqr495OTPq2UUW9ihgo/GI23xxB8ax4upMZLQcTYT4IoCFCk
QMQYG6WYFj942/5RyI8LX21pWcyWu1qYkzPy5lnJ2xFZW7d9UAQMdPcK4SaPXHVdohm7Wgh6+ZwD
UgFykeqzrDkX/bRaUUvdTgkqHrjtXtn5b8BTxcPvZ/8/xppNY250xbHLiJXucZJ+itcONWB71Twg
Gr70ohBL/DwtZVyaDGiXlIPn4+w41Epo2cOAhxCKQBRADUzKs625RtGe7iveiQu1rGsrRCS/NjiO
K7VuXUFyFMgJtsH+XY4jYQ9jJMOJ9v0ZVC/7ZYzqJMxsBgfQnekQMCq4bqwTbLZHT/6O3aFouwbC
HMuCrrQKPw4ftXol37aP5XbpdTzHtol05+xHzNYpXEbHiXzGWr7yaIKCjyUgtmWeuaqxQHbtT6iy
rNW1eECh22W4NTYViymJOCMvvu/JTMyqT5NRjY4pfkS/GQFjqCv8GTeQX1ads83A+hqf3p/6a5tT
lU3Vgl1hApWcDdpU47boJeKpwacx/mwtnZ8i2ZiPh1eobgjxCLgOs78PQTAjRcHoHL+1jbZzPAFL
qHGWe38YV16HPHNP4szmreEtPCBbgHTYk0xZ+UvI2qG1/CxB+PNiPtkS6uh6RCSKSOOAdl3U0c0u
NGXYumLN2tvkUXWdH8UdPhegghBxD72l9XllJskVALOK5pMJ9Pz8sK6SGAkeA8JeGn+r8TKxdt3x
I5zllUGOx9a0ASssTOqVu+8s5Ozu00MrhjzKENtn6VV363vFX6En66/N/fg6wb8ym3XspT9RqVmI
fOWYM4GYsCJ5e/PEmuWweas5Zd4jjKU9CYCrqBaaL9pHrKNW8QENeXch3pUD6DTePJ+1Ryfs/Y54
4hmH7f0aLdx9vPs3+BlkXGhjkZqzbEj+Zxui7+OmomMZveFnan/VfcNk0oUAhpw5tc7S/Tdb4yzi
bGs40MFj2SDikTqjSuX1iK+hGwEFhHuKFOTN4iF29esJyRiYJQxy3iGIW012rPAtoiiha+vom+S+
+vfcUO7x69LGuFJORSJHplBDqU1wJGZ3Ygot0UbBgWW6Fs7DQiYMUYGJarJACUErxT5a/kQV2VtY
NdfGaSo2qjhU2oDSz5I0qJ5x1qQD8m332KKtEWpAy3WtfkKS2cWDBbe+9ULEK/cxe//viLOLMs6V
4hhJDFXfgkT8HHnRNn5KXJSwwSXZN/EB+6elVHTOBBEX41nQ2ZI12izMCzG/yRfrWf/i/MA66FO/
Cwaa3QJROsEQXSVP+mP4bfGUvZLHncWeLd7CTvK0R86FxTvCIKq2qFG7xtaEgrW4Ua4dAqeTOzt0
zJCrF/1zMbkDLRHxuBBtdPVmMdLlLe/w8qOtpcJKQGptNqODkhXHsvCxbaXlI0ALIiP2N2Jc4WGx
ong5hw7FFQt4siok6ubID6RDoA0r6e8jJ3/oaPa8duv6wx/0lZZCiYGfvCikokG9zmZgWLHV4FYl
z0AOez14IDEWM7ZLWKd6PjCxP0+i5T5bUnKI1h3u+jXl2e1PsSbzLwh+k5wt7r6l0c3uQ7V18jTD
LW3lPE1Q9JRduDZvBZwz/rbUZL2SXpyPbXa2hJJvDG3J2P4LQEQ4Y4VvCHbI7TbYjNuFk+Xq2Oh7
mnSlKBXMb1z0/qZ6GhibfWcfcFuH6ahtm715s8zTuzY2Ipi6LrhdyoWeWOsYfQnFBD8vsGPis4lN
rd0NQDiyjbNeQnBc5rgI/wHilKm5wLW92G3GUFWmSY00Ul8knH785GVh8q7s57MIs1MKfYpeqnsk
rsQVi004uJSdBRYG6U0+1iIcTr28eBxNo3SE3CTTd4FnPo6dmoRINq3659HL19U38UYIaVE3vBem
Gx8pHjddkdGv45X6A9vawosPlYw94L8Y+OkPme0I3t5VqEn8kPx29LjnD47nfMaDGwISztF//Y/R
ZnvC6S0kcHyi6dvmu5hjzBc9UfnhZbS825cmeXbXdrZWdDwIeepxSCO0Kv3A3JYLD/NSqj//7hFz
/lln14ITtrWd24DIcId8bMMbYYC0sv/CrXHdcdWX+9BbzHyvjtIUnBELXiEMkvMzNLTSSAOYHFDJ
9be4Qe3ydb8bH0wa8sUmsFdLAS8zGMZoIYbFu8kR7JfzeE1YgQ2UcNyz6gEtN0SqUC0bUDx9f61c
2/NUf3hzmuBwL4rgg2YHKbJ5TOUovLwnPK6XoJxXZ+7vEPM3QxFBe6/Gt9UY7Bzsq2gN6k9vm57W
4A/MFpaq7teOGUDFnJ1AFXRrjlEYC31MpQIIbLtOvkOZAAeP4GL+RfHg+z04t+9P4WXPDrKxAdRf
/B+9rTkmnU5gyr8MIpy1inbRIb0PKbZad/7TcX3cg7t3ZUxGl26iixVCPFMFXykYz4hYink/udVr
H7WjzKHEEv3qPME9bu4yF0fuj6IM8taSWd4F12M6wEjBxiMPO1uVqPNUSZHgAXM8aJ8QN4w+YIW3
ie7Sm+oVbwQEu3nRLyETLtaoGCg6x5bA+cHzmwV1DHRwgoSB2mX7KShir+uVzfvf8Oq4+IZUeMCj
XQDu09HXpbzEZSvwn6pwV6ovtrlAk1wIYYms+uRzBfRLZKNBGElx7tTy0cBsol/qsl4UIgzHMBRe
kxwZ8NouPo+eDKrRsxJx+r1F4t6rd9IHhHfuoj22wV6+je8kIQH9/uSp18KaAF3hh6NgcfFWl8Nj
Wymx9QuPUpB1DZLwFCepCvY76bO9r7YDedLnbjN5FV5/nkioxV1v3Mfsi9VimfniecIkmCYNQ5UV
6lwilPy26dvQ+KVvo13y0YHnK673chsuHWxXvuhZoNnFhxyh0426/us38iFfB4CXufekbbXBT9fD
xfx2cXAX6edscLOrT0kKu1UT81c+bIoclHgCdlH+KKmqKyebqP0aR8mPrlhC/L9VW87Kk4QVhQNy
UI4aEDPni9eO5SLsFeuXdk+hAtIkjsXZx0ekxW8tF5Ns/PruSzdaLPNe2flnYWfPpNZsTWVIrV+V
Uj7m8Upp9KeFpXttPk8HNjtE9bKTTBMlrZX/De+7FcSi6NHYCcxVCqDE+IC3mxfe9B7CudsSiYPF
GtC1RYQCDPBCi8SbE+58ZmMFiUM/NNk7v1GpWNF47U6AFYRSU7xfzoqvfszTkLN1W4xRPSqFybqF
mbZDkhuUGYbbNEimj9Ve4AiH7XIGJVbmfAkBRgdQjaIDBMPZEpqU0OlqVm4KItZX9lFwaF5qLHl7
v1jIaUQqdhEJnWjgJhAPYDSdTykSN0WNufqveA/i/rPFAXDcL2//i7Vp8qoAKg0S0rGp/cw+XFAj
uauo+q9M/pZ337v04/sr87JaJ/6+uI5QlwcLOr/18gDQhdpMLIzwk/QsmEPTD4x1N9JHza2eprto
Ect18YVmEWe7DWnLTGmK6RfoT9FyT3GnCNCXbo93WraQM70h3c6+kYliAA9oQX+m9zivRSJTF6vo
h/+St7QheEpvrY32467fBI/5g3jnFlvHbdZ4pdPccfEvdbsNUmZuf4cP462+S56kTwvzLVbF5S+C
kS0QIXzO2ck6OQ2CfrX5U78bNvhd8Ru0D5CzPemtn7RYt7i4pUwVKU/4rmgmsPPndYQscjqjbvWf
OBp8ENtPgypBr2xRq+tymaLAyaig2AmQ3rwdAju6QiJm+jlVeDxQHlQ+L8zblYFo6O2wp2G5gu2a
7bbWaQe1cdqfYrel99G2uA13II83i+W5i6yeQqANoJE5M6604NKmLEPJsP9K98Fu/Cz61PQ64UEL
ytBi//jiXiAYVx4MTErzYEJmqyHWQqefiuovRtWvmq3oWHHXHbqn8LBULkOu52LpnQeblUWwDvDr
LOHdkPZl/aXTIlQyMWc8QnQ1V8bURzR2axwpEV8NRjPGwmyoe3S06yTxM9wWjmonxcE6GVF9r3+O
fKpWz1yrkiJfflCYtnG4kdIqDfCdtwIZy6OsG6Oj+s0YnKrPX8I6dUKEfSV1QPW4aoc+DFDIDhMs
EyZpqnaoOlYmXBCjsbUvo5NFU4gBjZHp1moaJ3R53Gy0QwtLrWNRAWu109EQ8pmFWsmNZ0YG5Q9s
U9oq+qGmVdjgB2n5ffeiNu0AwzwLNS1Y143W5N6ko655Y2ZSARw4iesOmu0QJziBr4JS0kAmB3qs
GBA3yVKil04PpUT2pjaWBrSva21SsYObsIu4oR9Z1nswshxskdvAf8OdcUJS29FXaZfGuXEXqHqM
dY2NLkmIDsyg4R40HXVIW24UNxBGMOxE4ldZ1ZLZyn/FOZ5FfIhyd+wNP/sa+qEVbkujlBM8mWjx
2PvRstVQeDHlR9XAEX1MAkRNncCSkB1N5ekjSkeF+mHokRp0Vo3eY67Kt1OMTyPfQN/pXXKsn+xu
8M37Gh1VlJuNokmGyEOhUjfKVdLqepC6SaxiBOSOeSybX2SaZQPy+2MN7ECLj7goSnUVBAC3nYK8
xeoqVUiK0qLkkR92hll7WnUcskNnjEq7DztH6qoVYlI15lQJlo/xX1Zth8rD2OC79TjyHygVRrxJ
Nd6jVZ1Yn9PQcvL7HgFz5UuXWzEq+k5bYktl1WZgb/VoHLNpN6Vt03aryCodFFexZmk6XgYy0uAe
GnxBsm+luE4r15KSsY3cwhhRD94EpoGA1dYsDCN8zdIO//MoPGrlvXws+/jDVNSS+kFHI28yPdXX
WulxjPhr+7xHuTNcOz6GK/AS+HKa6QWDjGpVlOLqV91kR3SWjbWB/q7UYCRVBNoh9OOj6Wlhmw23
DiiO/sb2NbX/XFE215FbDkTRJ8+DCeYkat1+GXtZJdkoLJbVdPxlN+hi9lvb71rtuG7QqEQvOFK6
jleepXE2tYiD44rV9f46H5FBXUloEmlfQ9lP06fUKgJABbFpo7LdIz1Oi1hLFDV85ouFMXZdU9ia
P2O0a6vnVHMcUEChVT/32Mn0xUo2M9nkhmwKPAI720w55I8R0vf0Fdo62icjQlMf0N+Jp4JCEmsd
ydTsmFt/dVWrlAK6N+Tw26FH+Y1nh2bTPuVGU1gHM/FrvAUrWZL06GMqg9G7SUJMRKTVZNfxOHzK
ExWHBiiMkxZ8CGJbq2+jshGWx3FkOndyaOIS0PVYLGATmDoBMkBOVues3Ni29qoZx/KvOuKLfDhG
tVarK1wBLJwD4S02qrZy7DaOsafKpxz7Lslm7/gbW++H4xctlIWRbGghBj1MORq5tmX7kxCLDpxs
d4zlqOnXmlKjpbhuLLaVvPLRrA0NvCX5C5t8ABqEX2Ymj5XhcS5a6HsXeh/Eg2vEnMYRPdJI6aGM
bkZbHcfc2YR2XRZDx6rsorGpN46koXFP3VoO48igwTcFeNm2QpnzLw0Hm2AD3HlAc9526ubeqBAu
xRu0kYb8Tk9Up7yLC7kLEWhtM0nd6OqxL3HplKbkqUC/Bn2KUCmj8hAhi60cOjaY/1EOjk78JZaD
Jr+PaphzqG03VmnhNgW9IeWb66r+2Y97DVtFxcoR0Uaotso38BwiA23rCBVd7/3r/0p6QXEGEyQ4
gxghzW//KZr0Ug+5J4vgzgmng7JY07jI5rFSOY0gfsFJ3SSMqt5WxoSbGGmye/2Al9tPgYjH4Moj
QeVVuMVdeyXITks12MsGzCz2LMeXxkGTyiH5iybdrepWj6JtDZEWI71VefgDVJP4e+c5qIACWNSX
0dpD6GiWgY9GDWmQePq2zFz5A5KC3vEzFs4HxwXUEbqj7uI5vH3/E16+B8UoYZwhIYJoLIS+8xnO
y0rXMCz+C+u2bbeSehdvFi86yC/Zs8DnlTe/ldIW415J6M7izkZbRZ2q5Gnwl5DS0T2hVgLFfys4
4H/w6L2oUc0GOUtTZavutFSL+ZSU77/L5gpjs63gF0lbEInmztyI1utikVakbudfVMOlw8JPy3Zs
+yI7nkxfx2QDy2nYMfYX8wDFCGfh245WL0Srt5KJVu38r8sjvtw3Av5I6o8MMG0LezbgOusGtZLA
I1Gu0XaSp8FaXAaUXa5Y5CCBJJKR0zak9Hi+dlIMPmDV2q+OHgduT3YDxdbh2H1/iS5FmZ0BgzJE
ZOnWq+4/5DQmZe02qp/+txCzrY7zjpVR4XqtqhHZlQAjj6YyhL6/06/ej3RlvzFndJBUi0IlV/Ys
1FBJZmkZ1qv5TdTt9S/cycedDsvRPUar4kHf0TnDtI98fLWobnG558AU8bCRDdtE6WVehZESp2yj
qH/Nb/tbnc6geET1X1RAo/9uBZ7Gmu3vNhmaOA36V/mgbfKNjbJZs19+4F45pCnygPHljYuuE0yR
8yU4hlFOo8x6fespI0w6TJRhne/JHhjV1jFcGlsLH/Dy0iMiD3cKh3j/XWAAxkwZhKnAa7yHXaSv
ynvrQ//V+HDcqJvU66FprqN2IeaV3Uw1SdyE4llKbet8kLXNVh5sg7kMds1WcH/B+C2rVl3ZaJQI
0OiTLZQrAR7MwqRHCf+MI8Bee5tG68QrQDMWwOCE+FD0jIrkHwS9Np0nQecNwlSqg0Hqjq82mv43
0c66iTeKhYoUVSieSNnG/up/WFLKuWTmQPY4DTpbNbZv4IjQDEzobzEUyxuhU9d3i7ecOAFnN4DC
AYl+LdqY4BDmlYShtspxHF5RS3e/6Z83uFG700dnW6wDbIHcf7E0T6PNSgkOuaw5yUeeTUJ2LAMw
FXgQFqw7aJEYU+7CrfljEaYlhvDeEGerBrftrsGJmx1ob6fb4htvMFfvXgVb/kjXx7ALrrpgY39w
dgvDvXKcnU7uG2D+JDksjN7JnUB9rZ+xiutvS2r2x+Oq9EjQwt0f4LaubsO/P+a8bOkfKYBFhtgf
1Rf9i/rR3AqKvv/g34oN0m+nbUuXGSfcRSzc5c6kTijEeVVxDIBAP9+ZcT+YUyfX3/V64xff7ehx
0hYoPJfbUERggdKHwFpifi0ZVZSG7VTjJfwlokRkYOm28LUuI0Dmg5dM9xipMcSpz8egtE1FVS39
jp92+mlaD0/RwV73rrWNwEtvRDa0VFu7HtFRTGqTCrJHs5U54JLYlFLyPaAtX3yKx3LhWL5y+TAk
1RElXEenNTb7LCFu9RquMd/lEP5MtGvukGZ4omh3QNvYTe4XobSX+eR5vNn+rnq0q6Q4+V552Nq6
6kdnpbvlvXgNiaDRtvYmMITLqPrFgc5mEreywcy05LtIJ/3gDYgJnra+FVJ/3UN4kK1P76+WywXP
KkRUmNICmdJFphLosP8Ao30fFPMBlb9grL2jXHv/OIgNN8HggSlEJubyhW1HH8BPm29avY9CHKfr
l2RcaHVcNnIs3FlAPYtbm101FxmYUNQ51oXyAloWMGSPFOMbo1tfx5zR9WrwhDZ9t9QEuwR9EpaN
hoSgSIsuNpuTxXlGfeCl32gbaxNv2h2dsDu8nwHB+K60W2yHX5zFs4BiL56cxTJZ2NjnzYt1r6Ck
UGwNHnOKSxEX/MvSPXdxDltAljT2NGmKkNiebbtECy3qbKmY09tuK3nd5nj7B8f9xd09CzPbbbgu
ATRr0hdBjgtfMgANtVfdKuiiy2gp/POcZBZutseaLBkLg3CYeD0jFUZyPrkNynOLF/bF3iIQxg8q
q4NsEo3m809lBzTkIp0g3rAWF5g9MIftSvso4PFc1U/K0e3+edrMQhRPRXYb2rIXPT88RVsbCYVX
Y9hEP2hFsCjDe2DIO3vYiORL3i0d/5e83llIsWZP1mRSFNhPt/Fr8N14FkAwy6tRD2IPqHy/xR1w
0Qp7i6YBveEsgbYy+35+o+Rhm0ev4V7blJQX8CV0/ZW+nKZfWZfM5P8HcsQPORkWRg/JOKQRb3u8
IfuHeC2YMcZBx9ITZszydruEuJ2PTGhznwbURosEj5FpK9kV+TK6MKgfv+n0ulG/8lcwcrbj0i6/
TNIJC2sEbJEQjbhAJOfHrqnCwP8htnmOuHN/ON6qq2gtLZ3RF3nCLNBso9fhVKLC5vyQt/ZW/pIi
N4mfxd5eHW8NpI3+QDblymFJnY9F4iC8qrEdzicUWbtmoJryQ90qz8JywV5POOZYhxY2zGKvWXyd
s/ycFvtpsNnoBstMZTUXwSif8uj3N9le8DKXx3VlHs8izXYAlJsCVqb2Q7ji1fXjWO7fv6+vbWhy
LVTiSecEGnCWQpb11MWUAn6IE1ksxATGFB55vPXzn0unx5VTkqqSYKDopB/wemffKC7sXpHkH2O6
P/qPBlVYc2HdXZsukJuW0MjnIpt3mcfYKX2jmZguhL20ZjUkS1DYKxFge9H6Bw+DkOH8wVJb8jRl
zvGH89SB9skelVXlqi/RXiNBHQVOeiGhEtr+87VGQLS8uVngfM7PQNmi3Tqlxx/Ds7ZBZHQ9fFVu
hBS8/yAUPyMU4kyoJ62HyHjg5odxF7vUnT9YnypviRR1Cf8nfzz5LfNjssVkuMiqI4slv+3cYeMf
fphu50WP+TqCslzedOtq7Yh9l64OA9XRxce/2FmznXf2C2ZLyNeC1pCK4w/zW+yaW5u+BdQ3ew2y
ZZU+hptX4yNg08MfEOCu3BBQmLhjLfKjyzqfEx+RpWmqH+KhilnvunDHl8ENH9+wGWv58f1tebnK
4NoDn3U4Rvn2c80pfWxKB0ffH4pF9df+agRP7//9y9cHEAxYMLhKgIbH5nh2rlRoQ/rJYH1vN9Nm
oiwVeOY+2OoraQvNfL94HVwemIoGRI1ONA9tAxjp+c4PjR5YRGh/t++mjY6SqX0bfxCJkdDaWxjZ
+UUAIMegDgvuGKwXIjTkYuehjCac/KlpnwUYj1SM7TnsROace9FmSeXp/EB7i6Xz9EYBmOcq9NrZ
amx9vCqP6vCc9JQPpZs46L0yffjnA0K8UIOwxGljIKx2PqCh9tWuTuVn58mEH6XcDDt9NeGPQM58
syiIdGX2zoKJhXmSCMXQsWqdYNGXem8iaUzO9VztUy+5T93F9Fz88r838+/pOx3Z7FO1dqwkeiY/
x/viUQOhdtQfnDvjkHvHG+lT56rGAmJ8dtldBpwBNfV2PMZjIj9r9+YBBYsDiktPYiLDwx+keEuj
m2Uk0HgcI2F01pMgJFZ3ktuupDuBfgsPf/DWWfpys5ykA+zT17n8nNAU0xibvVbvhVgwFKV/qgZy
OZGz4yMqMOvGI/ctWLeNDthL3I4bDSnx5P4PpnJhbHNXkgZr205iKqMvwpMkvhcqutmtKPmCHlvK
iBa+23xTF0PZqgPBgu81kr2/gxlbcLy8UaPl8+q8j/qfqRS0fFJybpb5UT+AS3HSTHnObIjG5qHb
5pLLdLpxxk2ardNvznoXIl+6cKpcHeXfYefsiXas2j625Wd9Kz37XyqkAPS/0lWxb1HhW0n7donT
cJ7G/HeYdMVRmCJB12bLs9C7WhmIp2ZbVX+KQc3dKkMOZKhZdYP2DylE/wlHlq4qikOKNL9wQMga
eXDkKbBKMLHCMqxyk4BBWm5RM6+tm1FKzJeVTs8vut9xxQOLLImuD2W28/OzxXYczJVOIUDUbOKN
1m1697hWvPCQ2JuFb3ieJVwGmx3WkAjAN8j6czd6R2/i9RjjF7tl4dgrdV3f/ZFOzLV1czrA2Zld
2HE8RIP+HKQrG2WVxgWOh57qvb+SDgLp/q8W6mnA2Zltm0UYSbr+PG7t5Klfy57gX8oPbf958MSd
vpTkXplUk9YSnt40JLmdZse2XTRGbrbRS913/V6Ipclmd9wtfLkrm14Q/nkKaTSxeEucL5MkaYoQ
14cX60m/C76LREUsFjrxjuWaz6LPGtPfWbpwr6QrNCLxEeMdgU/H/O2ihz2+8JnxPFm7AVZyIH3v
q28LI7uyz89iiKP8JIGQ0iHR2854RkYIXi5FS20/9nv7NtvXq+mbeCIPxxVGLHa30f5h8+BtQ5wF
n+0+5RjieW8az+W6oxD3Jm3s74XvqwHw3B138qJezJWbCTEVE2dCXCC0i7rpoKdRMwzhy+h7o6dQ
Om139OlCzAj+RAjg8gNaslDvExVoaHtzsIE/KnYnJ9WLaX8ttbVufY+CpXvhckCEQHbrTc+EYsps
f2NvKMtTW1MITj6gIi+kPvsVVhLe9O0PNvflcXkebba5sxHnobAT0cQBhnvUDbmte9xnm6US7eW6
tBShfckNJHRw5hXaKAwi3WmZuva2UG6t5LHMxpWugXhfNL++8pWooENBQkBSONnOVuERo/s4TI8v
drH1h4dy8KxwobN4JZGFjncSYnbyT2PQl0FyZN6CXZZhHSvaflLmCR0DdK2n1fu7+tqIcPdCyUB4
RLDMzzd10lq9P5iES74mxaNJDyleeuVc3iu8SIWSji7+90IwMjYHpY57GEzo2QRwwQMv+CnctsiX
N+PXf2hELU4KwoHbNwU/hWLR7BulvT3awJFeUuc+ST4EGeJrYIXu27JeVbA6attNbdV7fxavfTVe
cLiSU0DgITxfGCUR9drvXtq1Wa9E9dyhJopP6aqHHrZ4cV75aGfRZmskbOMiSaXuxUxWgUUORHtg
TWPnBdhsUayE9nntHqkWvT/It0vk/FFH0oXlhXCf0lkxszexKaXyqLf9CzQFTnxUwx6AIpJ5AbK5
Vb3skG3Jwfaa6984tuvgorosz3LlVEGrW/wCpBhpIs9+Qp2gScOLgZ/gvIryrOP2+OLsC9qC/cv7
w702yaBLaR1Q3gC1O1tHhpIWlVoeXwz2XfxaJBwuS0ilpRCz76g4TZYr7fFljPfYmq/qbB84i06T
4o/Mv9rpOMSPOLm2x+YYlphnvh0oPV8s3giIkmSs4g/ixZpuF8+UWQnqbQuixfL31M3O/qIvzDrN
RUht09Ssj2QLzlH02+Hg1lvfy5z1+x9rMeQst1Nlq7WHiq/1H/UjWXiVdpsh2Y3IK2IpnG/+x4iz
Z09nV4HjN8e3hme0y4a9QOUO7tHeK65GRCX/RxXw/8wqlFCALRSlMEs5/5A1QOjuSEAtfgx8GquO
vTCJ15YjCgkwa4UTEtyx8wBhYoV4sA0v0niDKJg7VI91mS/cNzPlr9+jOA0yWxtBD/VCDsYXxcG+
oP4Ex+Nr4fY3QvZr1BC7+A1Q9x9VebVYYr62FU5jzxZJbh3bEkmul4b8cd19MTC0FWw1+d5/ogmD
+9KyANjVOcUjjRsWZAEs2/M5tTV0stp8fPE/21txRlJcHg5hiN6YD9Cr/5m7OHlXS0e1mMT5njf+
jjqHCRpaBBMrG19sfVxL1aEskToDSTRlS+nDzCD49+dETQ3rJ2Cyl1irXDbyYZJUdoHyLExfJK+A
s4xwVnTQHo8bWAdu+q33arqtuKZTY+l+hR+LpdbNtfGe/orZ1siziDKqqr60zzE9z521i1Gc0T7o
NFBE76a6nehiL+WdV8+c06izb5vEE2Wfo8qZI+wcQmzSRFpjI+1RbKKNspRHXVu9J+HMWSdbstWo
wUKau+/NX8fVsGFzp63om/ffSjf+vNSgWhrg/FESoVGYJSbTiqbWm0hFeQjualJRfRcOKwNYzkKK
cW23nA5RPGFO7qoy1yezY4iR8lE6bkL/a6wtHNtvj/z51jgNMbvWa7BHBdjEF1mRtqXZPkXgj6f4
a1LdFlW9HqdyHRTDSle3sMZWBSRE51dw/GBkaLN140ZNv8GYX6Vj5eW16zeIIdiHst1O5Y3uPKSK
vo6CWzkYdtHwf9x92XLkRpLtr7TpHTWxYL023Q8AcmUmmVyK2wuMZLGwRwCBwPr196BU3SKTHObo
7dpVy1oqMZkOxOYe7sfPWTbZbUIWTr7n7DLpHsiULyEuv+gddmLUjmBT/96EIG9GWyL8wzEc0dCd
JTPNkHNQiAabCYxdc1W+8MFsnN4Ua4UL8qnVPy/uj+P4l82jczwvuq6aMI6gXVjTdQ40XbI+XRX8
hUr9YAYdAEhtzFeU4yVI7Q5l7JHh8pCfm0/sZ7uKF+ahC8iyXcaXCiAjYwWRANS2cuukmsNJ60fr
sS+dAQ3B7CHuQ3NbLdGP0i7RDVmiPS3A3XkvN2CK2XM/201I6QCkLPoTc/vppn/z/kfL1aBxU6Ga
+NDnDKy8T2lyIqj4dBrffP9s/82OG8u2sWg7k9iNjyO/MtnSa+JFVaULgos05YE7vp4InD7d5G9M
zj9/Y7JLWG1LDKp+mXl45/xtuk8XM18D7mkzFjQN2dXXNk+N4vFiRY2XMrwlBXNsZaO7tjkxTUeN
Kn9uwV+E5gCPoIPwGK9bpyKzDWs+nGdtJMTY/CJ5tn0aWGgLQ3oafVoVLodeyE4lDD57t7eWj2Yw
N+0siiXH5vegNuKs54Y/cwPlEeDhMmRRT0ZR86J/vyXxhmAKA4eyBeTWcUhjoaahWs/95fbQYYEq
fb6K1mQpFuP65G3+42JxZ7YEYK1xMM+q5+8Xy9CiDJBP5SNEgYulbaPmm4XOVRdUoAENyqW1ZSgU
nSK4+DikMArhmF8KF6DzOdp0Zccha6vlY+2gb1itLfv66+X4iWN9b+BozugwKXQ5y0cl/bYAtTj1
s3DO85AClTZsgOUpx/pJ2O2BIBkR2iwjje66ox1ApW6FqaYHgKiWSElvsx9/NqvgPFvVu1kSr7zo
/hdEKR/n773do5AbDek8t/rpYUquxib1I/6qkpuvR3MO7t6vR5j4pY0NOAXaB49ma+RmPA45eZBO
v8jqKtBFu+snvkBB7mC72VWTQCbwa5OfeNz3No8mULRWxWVCHiyAYi7GRfHAoQZh35Q7sIjti3MD
yce1feIQ+2TVeJSAwc4FAsLCBjwaS2SpPVPFBHcJexWtZovmTbpDiy0SafHyVKHtk5kDIRDqJdwF
jeOHbI+nhBq7jj50eitqsM87y9w9MXPzKB3NHGhtgF0HKxDAI+Roc8suN2L0Sj+w8ppG2GotOzFP
86r+YACZQKA4QBvDzaNVLzKdzCQZDz1EQeruMrJXWbwHt0f495cDUDB/2TmaGazAAqIq7IFTEBt6
Ck5tbn9+GeOw+On+OT9QlVl8bfWj6/beGT269EhHG4kDpybzO5oekjQKIgbSZ+PcrPGPcsuAn/9l
8b9ehv8Tv8rDnyPX/Ou/8ecXWY0KbCr66I//2qcvSjbyp/7v+df+87H3v/Svi+pVXGv1+qr3T9Xx
J9/9Ir7/t/3wST+9+8NCaLAkXLavarx6hW6M/mUETzp/8n/7w3+8/vqWm7F6/ecfL7IVoEq6eo1T
Kf74/aPNj3/+wbE0/+vt1//+2flTiV/zk1Y/ffj861Oj//mHx74hE4mLPUo3QFqCgvuPf/Sv809c
9xsAUWCNAHgcGHIol//xDyGVTv75B3O/cVANQXgQuCn4lzmf3Mj214/sb9DHmf8HIlPQ8eL7/v1c
7yborwn7h2jLg0yFbvDFv6r9f20Bg819UBC7IkdLP45EZA7aYus8rkeob5Kqy0EYUZfrxE3VtisH
0kB5QTVl4FocZbu5UguWSl5S/T0t3PzWTQj8X9RI66dOB3YbjWVOgynniJ5E21vPWpRdEXil0/UI
N/C10Pkkhfcw0Cp57Jmyr8YkJnsJJ7A3VellB48WcbLGEeeRgPIWxPq8NeKfuWJQmtDUcOKdYfYT
Omwrh1Y+KUZNoWhaNlYQi9R0wqnIEL/VLovGNReW3fr1NEbAbhR5b/vlNNBop8A4IhdOmqTfaZxZ
aHBzPLS5TWMmgsYetRW2pddVfkl7DQGYqB6akHtFs05FZ684mEX2Caj0Hjs7HrdzOmnHeoYM3zjp
HIiGqU18mtryuc9RYqjV1K9i1IS0D0Rf6/nazZsQDdK4elHNQDJTg5n9tUyNfDdBrDp0zCrN0TBq
yLVAV8pjI4zmVXA73tsZc84RyXlXDi2K71HHTJ/WvalRzMoc1OLB+XEBNRcwz/Zu2q24bYDY2u3q
Ow3SkW1dZCoHK5+dXRVyqsG0NrRXZW4ONwRUH+BIgENZ9pZdP9tJZf8wzaIFLwt1wenjSRZCSLW5
ckfSog2y67PDpC1QewDyUV8MRmGGjuGSc89M89oXucc3plnjJkRwWYaQjK2sF9CUmMhuZckUKJvL
UELnY232Ml4nmTcumonSjWO3LWD3jSGyECFfvcuJFlsnApkJlCINvCRQd6BMjWo36kMp7BzQ17Qb
0l3Gu2IIiVFMduANErRMg2n9zEHj04Rp3RO0a+YguAFNkK3vNDGsfD1ZNALBf4RbeTAlNb8g1DG7
sCu70VgoMBE96QJkAL5lZTwNq2Lsz0RS0r0nCIjtUYEYts6kKrSNRZUtQzdOC2dpVo7xMGFYblIo
7k2ruX8PyupyaLYUl7WfhpocswxH5jG9NOqM6qCxSs4WcENJugCIWuzizGFXXV5VBoDfSYF2OPiW
Ftp6NdkbAysuCyt1rlLWuIbvoCu88UFJAji6Q9pNzaK22sS6NtciIemmHqHx0UqWvJaAzndB7aCL
XLVOf8ddr+zCVqZIOYgx0Qvu6e4+4u0whp4ESPW+xIehnCukBQ0yIvVTX2hGw4SOrrMAAHIAS20U
qYsaxJMxNFhpbPlYOyxfGU47vLSGU2zAxgMCFnD1FAe3mNoNE3nV+4mM7c4nVRQ/MG7Ji4lR49K0
OpAr9CWYcOgQmws2NPG+skvb8lsQMZX+yGPoMYueg0jMQnBDVQ9CDx7TR+AJpQ76ckrZogI+pw5E
TfgiEWzcdfmAlGNRtXqPVu0KaY+EEqwPTb2FHFsw2VBUVMO4i8SGS84OusggL27XrAgKIeGy2yTK
rzxH13HgDL155palHpaUl9YuM0rbC4RVuMt6EuMhyRBdgl+6ko8eSHJin9VteWkbqb2KJxsP04ti
6RFtbKjRKc8HDVZ61gzcOSfumF6MJuugJ+IltvTTaLySDfvO4r12m+heWlHzvXKxP7vSHnAcDjkF
4+PQv/59J34jS/x97Jff+fPVq5ydX3P8of8HnTfyXl957/1Tq1L47/Tprcf/9Ut/unDD/IYbLWrf
wAZhKc8kdv/24QZ1voEaZOZSBik+AWv5Xz7c+YZ6Nvj/0bDoEfTHI+j77cOp+Q35DfxnlJ9RS8E/
/o4P50ekd2iXRX4BBArALOFf56d5fwkWtmH0pE7OccIyC4w6pqcWmo84OXjTuN1PgyUC1L1mbiGI
1hPEauSEK6Afx2hrC7WKxiRsa6tPmO/GSZ3ddHnrNMvcaYR7C3kN90HrtujAE5fZUNbwBlWusF4d
SGPWtNU/pOpdtIpXUtZ9GGnZOldeD2qyLUeRQeHMph4EzEBnmp7Tmssm4CPtK18JmepLklMDDQtd
09cvo6pK+xBjbwQFb8HsYlhy2vWysKvLrkuGBbeFO2xL15s0OB7B1Bg9UeWS+Lm17ehKoK0bCkqy
JWgfT8eIgnvP8Nyo3taagerq2nSzhJMQSsttfGUIT1kQIOQlRL6QK7cUxuMC/5XBx/iuk4mCPVYt
y1S3s4zJENbSTF1p3cd9CYj+YQICxKzuR9stK35Jh8RUbCeSgSGRUxLoy3XnJAY7p44DKzeUhxhK
JVbmuMgMGjE4svxydCbt3nBRx3WC8yvlZCJL1SL2Bg4aBMUFN0MrV6YDXALt21z6Fk4NkFJbMu6S
nwRyjXED10GEfkH/raVvzHZ0I/DvTYNb2C+gGqZU3qK9JOkysgAxm1kh+HBa8JWhWZgZvlc3A8iC
OiHqvRRTVe3aWAEI2hH3sk9Em4W6tyqkIfhQrdko5I86Nx9q6aGggwZVW9XZvVE7IMJ2irE4o5Nu
Q4+WpvLbrjHXZd+And6T6sxyu3gHT28GEtoVvpVX9pp4NQSmG2osWJXXLyBiy88gaWFvsJ8iH1dC
pkGKVpt3Rmdw5pugZbuz49beVBkomPwIel1WoMWUL6a4iO6axC4fNMaa+CMO68vKSLvZLxXteVrF
qMHgOoEMrZAPMqrkq9vk7feIZinyHWDaw3NPUdX42hIjoqF0qCwfH+6sVSwYdDBjMtJhFbkG+uem
KmJB5tTtskQ8eJ86OeBEaLCj/QI3lhqvbUUoqYmRu35Cek8cMkq8tSM6poIaEaD0m8hJlc/NjCxp
bhRW4KUpuwLPmbPEbSPK1+iYyvGgUX7WKpav0zzSwJOa4DDzDeFiEcdMnDdKt5uIdOkBfPJO5fc5
eNIqS2f1Hpx9bF+Vlbk1aMTQHF0lBeK/3PWA38wtFvKskIETR04UmJoLtBAZRJ/lRBFkXLVEvIwY
DvzJvWleO2KQ8QJEhq1xhvMISl5eZd625aCW6CIbfSryRAZWZY47PqC7MXBzx7wDo1xWhMwuza0o
26nbjrYZhd1QOa+5GqOzKDfay4Yb9Y3KEdSnDWlCDbj0cyIhRRrGU0c2nkhzb9PENrEX2nGSHMxd
BQF/YG+J0ADBSrzKQQIEmTFW0yEwIpKAbprVUN6uGFtOWuQ75YlsM5h24fiMo40pMLIs57sittz6
ybW1yTd5REnkD2ZjTS9DAc1X29deTPiWgQKE7hG0DeKp5kkPWKgdF3IMrTQqFoOqk4BVEqR2sp6Q
2CW1nWPgMjSOdH4KYsG4OVPtgORG0PSDYf8El2JvXPRSiRwhRNRlO5YSfjP2SeotsqGX/dIuOuqt
wUfIjYeqRYR8Z4D4CinwvInKzTAAv7pLI9tjdz1MgyB+cPIWwXreDD+1S0q5ro18+OmA0xQKYQbL
2WZSbWWe1V7GouVo86i5hchxep/ErJTBpCAACLcxVXqZutbQBU2rPci2ZVOXraXd2DhwcJDfOcAI
1kD2lMpFCJZHnU/jJEH1qGndH31jEDfUuCAU4L2ULF6kKRme8UreFJZgPHDWDpXeI07znoX4dFMD
h9r2P5wUuz0YJORnFx620P0kuXvl5oYrJz9xrS5dIkkjvdDhBr22p4T96LJJXHeEVK9eDThtQBXX
6FJhPLqd+XtTUKbgbuAzq6ignpmabfHgDHFDfOVxXL8QT7klftxEk4fAPrNvByQJoPjnWFG6q8th
GoMS99yk91lUQlzHiO3BPI/U6CBh32vTC4kNsnPf80hG4YeMlgfTzAO5zE2vasM8lQNfwQkIHUw1
oU9uLksRSOwSFbZVo23cIhpnALtlN6IKkCRWskbZYL5bccOEY+YUXLmOtNpLSSdq+5PnqhglpM5g
1a7B0TUmPmRujWxbsawv1mmTJyebZubM6F+5AezjuU1shv6h9w/cMMdxRVtIMfQ2uwFB56pvrqrN
DOsFmTQE9VYuSNVPUbwd5/sQJc0toqA+njO1H5L5bMKuj8bmPi51OA510BUnUmIfUqSzBSiDIpVI
qYO0IlIub2tLKk662hDjPdnOBCMmEhJLG8R1Y2iiISEPvM3JxPrRGIJO673FozyLTEocSdV4r8N+
YcPStJj5+ZxgCqwyrOIlW58qwBzn/X5ZRLcYRD5A8AxI3vt3LJSVwB9N99ysVqmjnOKhlKxhoTXl
kge81tHT2IFN9iwzxsa78JohPqmtcJxzn58BTYZIauH/AP84ikhNkC9AO4LfIwBaJPWN5yUrSqeF
0QMjl03PLkOzSwaVF2RM0Am2NlpvFyOGiL1wNCCFUK1Y9woq5oc3cf3v7Ne7bNdnC+ztYx2lRGuV
49x32T3Pka0uomewjJyzGmT9vbrodX5uyzuzbn2nT8+LtAPlk5oW1ZSvkQ0L+HTu9ATUvCQErL/G
0cd9K2Xnkve+dED2aMoNKH7/TKm+y6i+feTPnhjNvzP326zdeQxonExXJoqa92D1ClJ48do+BdE5
ZQF3pbdbwmK9o/vJvO85YOz6R4uY6+tRP06yz2vh7Ssc1V/kpHoTzP/3sUqXOiEIPq5tc1rbaRd8
bejTN0EFhKMCgnaq48JjNGlSgGfkfqLEKhbRUKirSYloCr828/F9HPT3QOjbAnj4o75wHDU5QKb0
XudlB/LtGJTWVeb6kYV3w91MnRi+j1sJ3eZz96wFdhY0Lx0Nn+WlBDlD63502jMzj0HTnPqtpYIp
7s6G9PvknTL4cRhhEAe/g7QuNvGvM/RN/R0ebzCZNu5HxicEqAj+3Sk/0Y+JG+4714Jj8b2R+SHe
GHHHsqCxHaFLCyHzGlFY4WcvM/nGi+2nB2EsjP0MzMyvAcfeZQFo6f/2Ynn/AEeegNid3bdOdJ9h
y7r0dpT1iXn7JeTyxnv+ekVk/VGDwbx9bAYYSV930UTudcmQI1TeOGuZ4wR2nfymnmrH51SIhR1H
D0zF9Yaji/M8J+7t16v1iLzI/fMxwFqAXMRc5Touf5ZeCuxGyu97O1ulE7BLTVHXPsdu76q+CryJ
Qui4BuUo9/ofSJoCnz7F2bISObKlJHG3uGKeEiD4bImhpoccC3w9lvaReyB94ZCcO/cjLdCcI6yb
eGDXX7/3J7vUgZAY3BBY3ubcyPsFloLMqXaFfZ90FDA/r7/EtXndawM5yxL3oK+NzYvlaKrfGTta
zdQeWcwK+96u5cvoFruxs24M8GF/beWTUXtn5WjJwt3z2oYVJBmFP8XqHhN7wsSpF5lH9c22BOF1
ivqDfS+9Tvh5L0Ka6wcqnfXXb/KhPo7tjzYWdNAjyANX8jFsg7tZVYjMRat+v6D0ALLBA/kebdRi
WAyPDtgqLQAyTwVGc9XswzS9tXr0dq4CMZmdz1a7UN/MLDgacMzqHLDF0wxUc5h1vCbeGjta47SO
hSiL2Rhd4tLYr6JNF3QLdNmeZqGav+srW0dxjWDgfhewhUyeb2QvA6jvnenBq6C/a1x9PXWfLcK3
rzVHn29WSMJtr8thKqZ2mLvTsop+fm3gsyXIHGRZ0VSHRvnjrmiRIE+RNNkDKK4OpUcW7ig2E4ol
X1v57DWw9JCZhQQXKqBHxwPPOlQ8mXHPCGB7SYdKwO9i+P8YuX26xueqLnpDoC0ITP77kSJAzjlM
VA+ogfaLeE2+G+CKQ2uDz25mVapZQlSwpf33CJ7n8x5lDIsh0wspYvzb0ZtZfTVFaec9jClVd3Ux
FRc6a10o/sUeIKlfjyL9eNeAMSTHTcSnHlIwR0eSS43cYX38GFkEmeURrXX1edHIpW7tgAwlkqPJ
IS6cQNM70AYu4iYpgpIfyqpBuoIHuYEQKqXkpXagyWScWEmfuD48HRhbgB2h+Ot4KU12aotMpo91
ZvsyqbcI5q4izzlEjKBu2EPB1u7XUuHMsTERLSTN097HLwTSLk6deDP6+v0WdakHOcSZaQ9Iq2Og
KrzwWEmWPWabdC1AY4A8FgR3/hckuR/3z2wIjb5od0QD1HHH3piMUimZP6KxsvA9Cdx5v4+3KY4e
MfnqyQInPJoKTiyET4wir4JgcRbPxAserQM5xahOR/pRdFAsbM/SzPQtdgrF/2HPzlrRkHBGDIOK
J2jM3m+oXpSNqLvyybmmy7bY8DWkeIJuS5ZEQ2oNoczm1Gt93MMwOR9CyBUgnwaU8XuTqB1YqiYV
qDq9++56bmZLwbHKV91ipteo9tHid2j0G8Ny+HNJHIFmjv74/ymGZsYU/s8YmsVL+4RC0dsS3PwL
vytwjvWNomgO9v85XJgn4z8VOABsZnW3WRMA4QT2FpbNbxgN/QaMDJRccMTPq2Y+gX9X4AzrG6GW
h5IeqnBgLZ0Ld38DRvN+ZULkDLkWlAVBPgYgDSSyj5bJ4FWJ6EAOFlbTsE8EFFDogGrjf0bj97J4
mwjAu785P2YTgArM2rjwJrhPW/PP3/jd2EOSe2YpDeeasJLxyulk7uuk+G6n7eprW+9P9V+26Ew4
BkStBxaNY9KVyhk1YEqVE+IqGG3RPaCATqv1+NRB3LX0q9TMNhmctOl7eWyzhVKpcfv1IxztPDwD
aJXQ8A4CLFy0Aew9Cmlo0xgcWXQkW/wBLaMrdSjC/NG5ql+g2f4SA56zHJ/5KR6BD6P8y6pLgBFA
Vz/UYd6P8jRUfRZ5eHPhqMTniXT9rFcrt4rPKwksyNcv+dEarmVAT7rIesIt8KNTcywkJDNrPS1U
sy3HDUAMflcv83LztZl5qP5yPRi8uRMWKU8QhSI7As6/9y/lFZVrQOYM0zkgFa81ca8SM5NntXAQ
LtKfJM6igBpufcLnwbe993owDS4U+F0EBxB3nDO7701rFxgSWbbxYuDFsLG4RqGV5Dr3FmpoxfU0
FtMPi9buSg5ZBkhQZV0o08TCnnppQYg17Qviy2LqbsgM8wlq0P+iaiY9cVuSaByDroqau0axbGEb
VfHDbWuk4pIWbIA+aNBQ/lND6UVI1HORBRkKHc+2jvMbYRbRS9pM4Kvjml25tTN9z0RMz4SMUhEM
XAJr5MlGHdIx7u9ytIlvOWridwoV72UPTrDEL2gvX4yqjxK/TU1UPM0aYNZAa5XUUINCqtm3aKYW
jlGJa9erUFCzal78MIcKEJcuptNZbFC5HjMINzVRRZ/NxsgXY8OzJ7dyze8ss8YrXXF+NprunCmt
lXcFOHP+3SaRWNQxJ6vKtOmmS9PhTqIwuxsjV140FJnfNkrA7MZr92c9Dl4QRRgAyI5hnAOvF9GF
1qm8T6pS7KF0Zuz6XMhQ5MgFoLG0ukSJQ6IDv0mU8MuGZUjaOvoSMD9hrp0WJTUqegeE9LBOglYl
7jWAXmRVVhESvNFAyI+64IqcQWYNxLgIt5axlxSXEWvUOXTm2ufGssodFNrEBmyhzh6qZfWZNCL+
vS2GsfErpxmXPU+sEO+f8tCukAdFzxdrAmAxqNAbJ6mnBiUfs6nyvWgVnUKSJ43ozwtN0aSKDHiH
HnRrHLSOdoB+2U9QFYj5PYsBlvIWhaMdsoR2ZNRvBE9QxiupNH4kkkwCdyjZ0pBXafzi0bZ6JAYx
EKg2vB8Bc7CtV91O9ZPqbDML1GBF5wgi01temANCLHeqwyLXJtah16GOh3UTMpzYS00aehYVkixU
0efromzJemo42xtlZWwny2k2RTzFi4SZ8TapVBK6kcpvwGnRPNFExDMwTm0dqtKVBVjRugMgCjgs
1m0j224vgVl0cH446j5CV8RZ4niQqIuNJlpak5Vdcgdwsm58MS3DHjcDtcij5TZNUA51xQKnGywc
5z1Hj3Lq4TXbNHceWtbQZex07tngxHJrQ6yNh3WcQovNNrqlYMXcB+c26xZY0mU6ev2OFwViMQTC
QP1VYkELAwWW1CsfeaLkKtV2/AMSl+N1kwEK5qeGxiXVhdThpmz7KpyGSS+ddATJZSLtDYH0zk02
yP6QDhiOIk+j2zKP2FlWI5Gmql7tBHNnqhLVTjdt71XPgxG7Gug8s0j8EV47D9uJj2djG2OBk4pM
0DRsxnLpIDJY172VLfORlVcFMBzIq1YUahmGY34nHeX3amzcXZ271TNSvlHjT0BUg7Y3rZyzSSl6
0zX4gN+in/2mjV26KoFf/M5tne0cxZxtgc1xJTvSXOl0AvSGAwV+6IWkawvpv/MkQStVUJjuAFxK
pHZlV+e7pJnKLXYVFrAZV9DnsTt9XY26uSgYjcAnkk7bNBHG5FdJDgxdC8gCWB1UYjx2ihUX3Wzd
7twibJ0ONSdGkyCKGztM0oGuzdIw7/o8ix/qvOn2KPiPli+AFliwvu23Uw0AheocANNqbvXdLsJ1
/4xEAAVjaruVFDoJKVDhy0ICMdrmwOf7tBXFWe8YdEBJJKpQtiRQWfSJG8mrPPcUSibWgE6IifNd
QlyxQ0XMuimiLN700hA/VKsQXiBbCLkLTAwwb2V2G+WihagHYLthHiVAUDpVLZ4Lq+wx15F0lgpV
hU09DeaOpMTaSZ4OSKwksfXcmVN601sjfM7QVHuEVM1BmZpusy6XULYQk3GjsBHOym6Id3lnd9+z
sqiWoqG25dcoQm6h0xdlQBGnxQ0p8FH4IcFXnlnad9BmOjAzp2EZWzrsilJftygLLQHe9M7S3uiB
WMFpwZFlZHqdKgsdZbREXzc3Br1GDXco/cYTM8ZRt2CTLwY4/J5B0tEdE+ciKivit5DpM/yCtR5f
j67bo/6sDOfRZXV0TYcmfW4naaEAVVh0W1Vuf6upGC5oo1yOHa517+OIrM5tQL9GvxAQe7Lcojxk
KkuHPRAcEqXpzCrTgI7QAAXDnrMcMDHXaeOah8juoXNvt8ml6/QQ9Kz6PPKnCBqawjKxY+vEbfiZ
rgxj5fV2t0+SuMZgsHQzWfDzvXAhsGa2dBmJDJyVRe818MRJtacxkYENDNO5lwLkAi+cXOHu1W15
78ig94ZqMVh29+oJ2l6P1MoWXTbYQZKPgMXaNXDedS8PKnL4TQeJvMtYlw2y5yy/qMs4v00NlW28
pCYrKD+WV+XQT4ssbZrLztXlTUeGcWEDkBNO3Yg9PFFd3aGtLH2aEqDa+x5Id1Tt6+HZhS5joGrH
BFGVYaSQrco95heAmi6GnuyHxtgB7vlkl+4F7rx+X4uDSYwF7eBdGbAh9lVnAuvRuYveWwP6t3Qz
cZZYHBOBeiecUP7YQDvDoCw0LaAJnCGoIRDX7ivAYE0WCH0FmUdS3bIcNMPGjmcXhG+EufOaA0D2
pLhhZNEMh94Oyfgjr68HCPemoWjPRLytnARSjG0QGwDRP1T8e9y8ouOp0FBKGC+i9mAWW0Nc2REq
VXRnUQ2eD3R2GZD1tp9l9lQ7myx5bksQMUEFta2BAbHJgtpVWMQROmgPjfWzzVYlyL0EHAnzJRe+
k0/L2EQEcdFzHdTcXmkDcjxJ5bNhLUoXuK1chMJzmoXAyXTeN/zSAOgqhVJkwotL4oxBUmRnKTnP
48c84mGm0KhYamAADd/UF1OBrR2BR0YEMSgYQLUqBSgZh23G6MIFZ0/NacAYNqdSGN97VnwvINJa
2CQEBK33ztvMwozkgOHhdB9af7QwTL3xMkWi9iv6mvDBhzN9ZWYWYs35LTi9Ygb823OU3+D47hDC
4evcBTfE0jGsWyhWAo7dnUWaHgD191kRY9ndVwkklPN2z7XaQww0aCEXRLMy6KtF21Z4BxNH1B4i
qtelm4YJSrkMk6VIeTcCic4oCgcGOSuVOod0wRUQIggjm8vMI9iA/QVOkDMggODjJxRxMNLQmR3r
doeLCagOH8u0uSlLdZdB6akzxcokaFyPblXW4DAa1C4GqGVIfhZTfS40wNcI6gDbWxFyzgAYRNvG
deG1Kw9KGkWSQPlLhqAsWoxetmKEhYasl1X5nKlDXN5SxAdFky5F+4xodOHaP9o83lty0VgI4nW/
idn4auaHkVwkEv2Yo4fNC1RUobZtNPhZjLYKaAuB5mwD7Shwo0L1VBarAm1kABUulQTDWaeXNBsu
OTgisNjTLYWntZIUYvfjxs6SG1rGTpBhN/K0PowVyDmEcU6ms9JA17BRLkWKFgPLCqvIWA2F1e9N
uKYi5guzyV+Suly2hgZxT7ZRGMa6QP12ynymuZ96B+pBN91rgoaCQpjeO9VlI7wVKaPAGuwQEFDf
5gJYLxLIvA5M5ZwDeOrzwfVtC2dj2yJIfPJw+ch5hjSogzYJkGV3F5JAkTHtDnhkSNfepZAGJj+G
tFjRKcGo1MveHfxpKA4dvEQx9KtpiBaTV13wqkv8Bll9llwAZvp/STqL5diRJQw/kSLEsBU1k9u8
URiOxVRiPf18HbOYxZ07drTVqqzMnxK3naRvUCieStEHajxujLnz9Jj1yAR6pMXgatOj3XiRI5r2
NfLi2vJleXFNe9xO0l0sE2oXmf2xwNI0nF31TAPlErjoT/VW6tlvIm+KfHbFmmzraH3oIDYaVxsr
SnnmKLEihYe8z5N/q3LunXqb236a/A3pq2XtywQbDN+memiyYxzHnp6/l8trV7xoUxR2ZuBU1MiP
tNfDOpMCpsfK1eUnBxO9/ZBlISHjJC1HS5LDohI+GwSfe6sMWQLvxvNB1ScWa/KIozYoazZsmrMn
HiUETFdrX2H6VN63JHsAzVkQi1s7Ppf9K2sP/cJwcH1aLmSJP+nFMVGVbSsogHnnqWPsRYUeTjT+
TBsBkbqaq0rihKuJFbUyRiN1tsPG7GjrK7ftrrGo/IIPkin/4vjCMiu/blCBlkbIKmkoR1Jdi7+y
WV1bPgj5TbFvDsEASEq9aeRt/bXlYzR8GVpo1qcpPkgITxSyurIyNMXoshs5UlP+6NiXx22CFSqS
A0d9t0usSoy1cJhZrYSzdaWH3Q7l+6gFSrSP5tdqTAKlus3g3uQPkFIhtalftkE6vFfsQczr0Z2y
S+sccgdRK1sL511uHLKsQwrj21l6qe1LZj6r/XJs5Se5+KhNojCTQ1zdF/bgsjnXRyuzielhcotN
gV3sr5YaaOj5pKgPEDK6gqJcK9yIBn+IgHtgK5WllkHqkFlv439k8BlG18w+KhR1jsQ/qIFwQ3lm
fC6K+kAMJwqwxiv7wbNQIPRt65mJ5UXp3Uqe4+LJUp4KGVjtX5e1fscEYPB45rTiGE9e7Zwt6VXq
ufIVcUiUZ1wXiGblS5v8Tto/uhWv6BxE8FSQ/llBTVrFL+34J8qjhSlS1I4rt43bOM+DkR56Spal
vRfilTjuMGMfsybtdbqesTXwnEysAVfDcrW9PtZ2Tb1uddYfOeK26ElgWsldH8awwWWjSnbgxD9V
eZgdYxcBMMzFczH8w9wSKGl6L9Mj8k90uqhnu2rTxd1+nBye708b2948LTjVZM9Aed3Nv0kzMX59
rYIinxx19SyXSCmWn5JtOtHgojZ054hl2xOySPlrZRxrKBG1bHlW5HhGigzNeEEq5hL1RFRUvtEi
jF5q4kr2tUXFHytK2FXqpqLxxeLiVinegFq/lt1e487Pp12kqN7Ad21OWWBb/2bHT5V3ebL3BTWx
VtHbFl6NzTqy/1IhETz30jfvuv1vir7rqfQYxl0lN/xiPQEstrP9MiqfSY8KXj5MkM/Rqm3TzHKl
8tmo37SkcM0G0S1MzlizMCUDa2W0SOfBj5grpt/B/OuNy0qosBp9zWh8TbBC9a+J3sFqvMVqH5LO
2zDwIlrxRS2WAC8QtQ6/xKR5Y2zvk/Q1s7/ZJe93g+pBUHpKm/L0dE8ZB77o6lFy2AZvuEWLOj3G
STj/xakRjtJzQqRkSpelS796/RllT+V4y/Oc1sp06XG2tkoszir5srKGlUBmsc0SZdOuhq/geWo/
WonN5fNL37P1jsnF7GheB1zc2mEsGO+scNDlbU0jWrK30vrU0+OKC6ATizs7RLngIiv4OIk3zCe1
UgMaqM0qf1jGD5y3OziOH1FAVMpSmphBPTwV66vUSTPGqoZEQvrRuTOhvgbERDQsENZAa3H7lMng
P6I0b48RrGUyas1rKWWhbkrhHM/+Gj+juMLaIZ/bdfSzhr2rWPsUVXrR0B6nShGo9YfV/WMz/a0o
0A5rpZdJYrfStpQO7jAeqp6EMdYA8dRpxxJcq+i/G5VIDJ2IwuyJNYyetS5hrlhvmC6RbPvVejcG
9TI6bGQYaamAObLRCesSS4BZB4W6Bs5Dpm1l+6p4l8r1BBXv6tPr0F6cVAllpOQNbojmt2rZHl+L
d5arDDz6ykCu2zme2pWnTB78WjrOyX0eYrdMgml51up9TIdRw6utrDe3yFzm0smGCW9qdsCIeIrT
+1BAJQ+WczScHyOa/Vkn+yVy3Kk5O+VNWo0tnpZdkl1Ft9PjCFTPCgtVfnXm7Dz2dVgbyrkt6qsy
qxglrZcJLk3pCKoqIxzwHc3+4KoC/9miunFJoE8VhUUSb0p78Kelv9HNh7FKjU/7Q/GQVDe2y2Tz
OT92RbEKzB/l9JWd9D9K+1baZ4PiHvU/c7Wfql9rjTaTLfm6mvI+jtanku/SevoqnX5fT+sGYNFt
VvO0RP0uW5VDjTfEVdNoMwjgeGfaIoo+VpXuTjJ3ZmH5bTqavtqve7CpfZuMOye+VqILjdw+Yvzz
1LQ+F6Rc0I3TddvPVd1tcKhuMTzttTryC33ZTaXsF85CsE69lQlw7Ub+78T730czuUYzYOnLfKGT
g81V2YnvNo/4dvNtrJ3ISghG+YwL1+1zTrXEQsmJZe5U06bq9m2XB9FIg6asWyMpfJT1xQLkRQdc
67TCuXMoyidazrl29oVuBQNRsm7BAmeu5KEl8ykOsyrBZcI1hNB9dVdCPptfU2JYcWrCRY1ezr1o
cfweYZ0XC3jxWt+uxDmm6lVSfjrUIGsbrhnxKID/1WJSc2fKz7rJsFTk3Cs6F7paQtxq1qY1mLuB
okRdhzKDgZgZwswxSK10I2VrgLHKm4fhwuV3Lo0GNxa7Yxx+TjV3Pe7WQcuPABZverxeMdFqHgah
o7zMr4vyTy8Kx8v1yvHRsJ8suz2DZXqW+akVnICSK2S0L2Mf/w71tCkm+YmsPqoCdqZ5CJvszSxs
fNhT9jzQvlEOu6+ya1iFtkj/SJbzHL6gSFgvY8ngqMRsrTEqyvFi2W9xnTxL66+wXjO86FV/SZVs
M/UWYsefUsgvqjKy5aWsdW/QIyWgj/yC1zMuCLz4LrEfbfNl/csk89mQErfvPiQdVsr8KRgS1QUj
ZysGthcX8rHsnE1RW7emmF2ny8M4x/shH4zHrNU4V6Qgu2jmzxC90bndFB2WKn0G2Nw4neI6GH08
p8iY4+twEpm3lqS7sQ1qqhQ+We/rXU++AxBRiRjfUXJ5KymfmmFdJfqIeU13nTmHsujTYFJ5/sl6
zYeZqcT06thxlzRzR6XZYwp5N5v0Q+9p2tLIX0nUcfHu+Qs3oTKBMceYFZxcdltU7IP2m/Ytzzvu
eb1WNxVDkKzTyWjY3Jqtvyltk9E7+6qrf9E2BEgDTGvmJTK3bYyNSERnfW5PAqZvmq5dpd0yqd22
2nGm4InDTGh3wumuFj3E6eblrXnu4297KAO1/R109Whao6fWnavbQ5AZ9laevmZjDSp6xZXCzaVy
S+ijLemiV+2+Rn4+I5cFyNy18fBbRs12YURSZ3HIIpKeWnPbFMmelN4jRm5BF983+6oe6D/GIfVE
vbLydDJ3xcR6LzVhhauzz1t53JVV4zqFsc8tKfOwPYfCUi5YJ2M8X8y/daIlG8uejlVm7agzuEOQ
ROjLwYZwCHF4vCdyte17UCEMNSl4DhvoeKnL6psQBuWulU4J3qHvW3a+NECubUtkU7zQY4mLZuX1
rzL3mpcmzpda9tl5XeridwA422a2TiR4CXdh5pglDYkrNxG3zux3pVqigpnxBL2olamFRjNyzEpN
B9GkGsjaMmzUOJX48SR5mcbsBYnn9G820npg6Dfq46oUBBlmWX2v4si5DthmPtS8qTfymhkoWhzr
q43U18FsQ6th9cEih9GgcEqciNYVq/tOYo25qxVjDUhkPOqjpZ7xWFVvVtz0z4KUp3NjpflBaezI
w7J3VdN5ceNMd7AA1vdEN5LHcWl9a03PAjkrgBmHW0fhuYlFRgi7Yn2NsPQgFih58cm7Ug4+0+cy
hs7FqsF6Ev1Icl3kmXr1vLSsgdF7br18PSSVWYWUz4p4oFx302zeG9p0yU370KWDHuQQP9+N8wCc
4nyfjtarOVaclrjp4Kjs8V7EjvYyxXQmakIwRdSOGFgyrtqpLdwUzKRRi+6YFsWyGbIUTKOej6Y9
3LVZfFbl+tuto+mtGYotKz7FWX1JLdMnTa+96QTPgcQlExpaOfeNRI+9xsx2+G5Lv12z5X1sMtjr
OGGBW0685ohOLBhNMgtNpzHDueDywVDVhAr5CbY21J5GJYvMNcwUYR4mbLaBtJiPnIvxqTWSU87N
KaboXurm21Sb53JJgjnTdyIjukzDg17G3KVtx+qoXrN3hUMSUNXJ24ZRXqqKf6OcZwCMUCxiZfyX
zeVlkFQjSBa19+eBEVt0h9FkO5uiBNZgnRu7ucq6VAQLXkovs8nItqWe+2Gelc00DeyP6sVv3qPe
TlMx+k1W/vat/GJbEVLOuG18llm9lFlsbbFx9pva0d/bqj46Cf+x88hLaOL0ZiU2oTuyn8pAMX0e
H3QLdkFKC80fqmw6DB1eLpLV5bstsvlQ2jI2ZjHialvK5oIuYvJ6pkyf7VOlv1Z1DQr9eHVyKGGg
824bMwlCXeCualoFGien8sPmLSvJfOqS1kFLvhHWLYWgkKYC1asfYQNY3WS2Jvxow1oFBpC+VTAJ
zkX2O09qVW+TRdZfDSdC3tegAL/VmANbr63H9FNUbYMEc9JVtraJ1WZBjlliP0vMGAhaGU2mtFLP
/gl5NgA1kqK9W5OtV0elmbWtPinOTRHJ2DD7xtQapJ2T/eU0TAl0Wk5sBQX+NuBhEP5LJ9bhYQbN
AjIwKrKSIv1X0u11W69NHaqA1XJoiVGhaspMQf7KFQjK1ff6sattzu9oaunBzh633oM4zD5Ho9Sh
zKHFtrP9mKmnScflJiwGyEgr/HGgU4IRO+RkhNCSta+iaPaLavhtld8VQ0y872Z/aHKHgxDl92Uc
/sxK95XFCAkM3a0tkrucSy2tqrMuqiOD7RnL4jU3h6NktF8I069GDA8x1wf4tNydhiSAUN7gqwv5
mv8yRX0eUkYjfL7vdjEboHCseHAEYAThLR8xf/8oFW+jHD9e1tBQsUnLvwl8k2kkB73E+izFya63
YpJZZbUM5XwFx41TxzfBs2uLiC6TKAqqYbVvuuJaxyUTjBYYsSD1YgqVcTzYy59ilNtcUq55pjGC
6WAAZv+aDcZ0HFuVDBrH/sl64yvtkze1iblAOkAAoR6gj1wdYUuSdh99rn/N/bCfu/xcScPwlWdp
cY0XZ1awoY8q4wMyyYo5KRfzO64UIYLOsvlteNYX3u7e3mYgxnuWBqvupNaGNy/GQVuWMF0rUix6
WLO0Vu7slpO8Zq5+6qX2kB7wS01r9QrVcUI7Hi5QYC3hh71+dihT57Yk4Ny19bW54+JcwIwzR9p3
DqvcWrGd9fzPzkSoO5IaSvgmCYgx7+Agdai0g+kPEa1LYZgUdUAqNjMMAcWiuEiTmKHWl42w1U9C
NXxJswKb4cKCPmpkm94p4VMO8rdjsaokj8oP2qprZluLq+bKsrNa+9zr7Bhc/mUCLKkeNH8SzbES
zlmvx3O/JDuUiqaPwpc9jZ3iRxF0eB6dnYn3ul+seytlF3LPQ7z6n3Za0a8pmZHvkkhAvcjdl2TK
bQbG3mAPrOJ70yuvsYgqd8F049eRaOCeuwEnRTw/fmj91LKFDKIkBbXMkuGNkJNtgnN3Vxi5CKIy
Mtwy02CsnfwijWMY1yUPwi7nEOGwL9tA0xBCpu9EevYhpx2gugmerx80JyknT83FJYmm9ZWoguFX
aI3Mvp1mCBjod7WtnWZL6ULHYn3CaG2jXofyLl4mGh+crIdJvSnDLQJI0yT5aYpnUDkNK3d2BXHc
tpZ9l9vhgU5Xsbyt1o5rfDjMFfcVDh3wHWl8dP9QOqEx6cY9kbkbcmQF3HroXOaaRIgJvjqwuU/X
JL1L6Bo8gyQsn1LORCp92dVgveR2fBuN6qlJW86pPoeDEsHUDCHrHwIi+IJRLaCSuOym4YJN45OR
kvpb7hLY4Wr+VIHGVoYbYYJ+Dqx1rsubXr1QGr0pq8/xiF4lMVJnJ2fR1tEr2R3T/CKa9pASe6PP
hArM9oaO81YBMy7F6E/lfExlaf8YoaaRlUlmxC0GhpKJSxc5AFf1azenxAxnbDM/FAL2olefhqQ5
zOVKr9lEh3Qmya/rQ7kj3HrWKbHz1kTwLdnGxxCR8NAcjRJgoZW8MiPLQRlJQ4BkSldX1glVwgA6
1RvJ/JTt/J1qHGYmXJE8e1b+MuXdWYfkrl76+lAONU2wHWZN7i7ZgqZmWzE/G73tK9OXLX9kTpCu
b4X46NVneON2daNi73BXT8sunlSEIduBvlh/hAqZbA0tM6/TMXAT75VBzInvumIrCpqrlo2e5XzJ
65eRUlc6/3TT2ORMeY4UodTYTR1KGCbU7AF9OJ9jo4YynY/mXGzrbOnHQWyS4UlRdxK8J0VjKo7N
bPuOdoDDcsDrEvHe2h9ivY1x6/WPzJ+xCZbkvXOC3hAbjSYDOZtrt79qO3Jcb7X8MjNQylPHmM1q
5lrsJZ41EZm0R3dnfbbT1ofc5lLb5T0NovjSnWdjqjwN7KTPDU9JOKwl/WrRBTmJsuXd0F5kon2c
iNQHxMR3w9qbw6mdd/awuF17Jbnbj8mbLeDoGa4KDKCSruDgtlyhJfSpnKh7R6Ze3QtXloMhf5vU
C6kJYaHtsYsiA2LGyd6JOPCL/regHdDg++Xu1KRbCTS+hHeoCeRaomq7rF+OfIWg2UgzU/QuBpCz
k70J56f/1c7OAULvxj+LRRpJs61QzCg8lVwOW/rJwstJFCll2Z+mKmiAcuwz6ygfv5xMql1eePbU
+roEpAVmRofFl1tPv/WM8sz+SLLv0aSlhxEu8mNZHB7SA7WCCGif4/EOGO0WNlA3ZJs+gYYSR1r9
n7oUWOUALtMFFjxYz18CmuCWpIi0H4JkqJXIlwacV0tBi0DfRqbBx6BQFcfe5HXMP9XR3qcVC0iX
2e8eOLaDPVrbCvOcGq+atG0z6GnYXycm1uK5M1+1/FygFzNf7WVTrbxitDFzxeDNoyu9xplcfRVu
N6R/LZB+z3Hvk92Uv1fL90oRUerKM9qNlu0H9geaX6lk7tnszjHYkq3iq9pLoh8GE/wAI6c0XHPJ
CcGGgU9zN08y7tRLouVfmdgQr9OY5avRnmh6QqWUvSovgnSUwZkzeuUw7zTKAAuCJezP/bfSPozf
KtgiqnFThEVxipZ8N9ivtqNdEUNE8h0hgcc65r1jfDTxs9YoN1n12GSHpFg9dyOL1ku2p6hEurDK
zqq2mZxtesvTVLx8aN9UhJB+1c8nw6QPShaKalUAWdfjeJJbdd+vY5CYDzi222l06OgfT0w0/pJM
24K0GPpa8dGu9WHU+70+VSxiEu1dldhEQMVp68chFzyZz0dmzKLtkq72bNhKwr7Uhfnf+smmdgvU
KC20hB1p/lHr5xNITqKwjCUjRq4BAHl0JyHBaG4Cp7/k4lq29b6giE7VsGlUCUZhCTjKwaqIIEed
0rEZLbG/H9C30r3ZVHHRnWJrF9vydqq/ACT3uo2xY2QaHhnpr0W6qcgi7eUva/5UpuquWYsP4hSS
NuTLgk23qRUS/OZLtPBK+eHwciIz8/B7+4nTbxSbTSQ5SAEPV7CTrSx4M4sXo3tzHFY6URZ4OJcc
LZZKOM5cIpGAX+gIfYh0UgUnAbu4kPyO5FKC/ymM67B8iy736zlyk67bKqkGpQ1BOHfnpLlAZojp
2ls3o2AdQxlUbecXNhPUvV5A4yiyAnxbmVmHgTCxnqoQuMKPH2kSheI26lHtmUdeJ/mWR7bLNIoR
fZd3SBt1ZNNdILSvLkNjsqDOnLgU5Z9u2Er5h7keZ5gzYjTyz7IfdzVRhNLyNuSvvdkQ8i15cXrq
oZIi4O528izne5S+ncf5hpOu38igCQ1p8NfsNkF8z8aLNQf6Urqall279lNRSy9xjBA6p9U2M0B4
ryWBPK9+Zz3pRFm0VZiIXYvuhki0mnSZ1PqcFBxL4pxRZSMqwXJdS+Rj0qc8QSwoz4n0q4k/gSyu
SzfWeisYrIrR3FYzwIQq/Lit/aYe9l0FSWTvUXf4svVrxDuGQ2j+TQudXkOB9qj+tHYjBmhD55yk
odw+tSDexvyTooARb1VhBdIMHy1+o9U+COBbw+p9FDkMZG4thVUGEN7AvbOyRnkGAUYVmPgW9U5J
eATRaSxs34J7bRjIFTPfjUN1xYULZqZ7Ak2zPny0MAxkgu8r+aDwoSKD9Vqw7pC8f6RIuVm5Vbu3
PL9FyjnpAbH6b1t+kwDZSC25liWYVRlH29Kc9sRRvdRy965N+TWi4ZzjiOg6FIdYXb20Vjlp1paE
srtpTwqkLb0i3F2dP1VJFi5QQHYhbaZl8qdI8rFlDcNdVGdbe0260hUirMbrmO5LQv7M9qNbXyzt
qTBe++Ib+YKenJRH1e0/52I+x/lPZpUIhD7MtkK94mcqSh3NdE3GG27oiTVJPal1oJOKO80vBO+6
bZls2M7L87w4652bxBPDuWlVF5P/sxZ3LlrTfd5XCBx2qBW80fISLmgREOrkduyBqVUSlxwWFuGf
zq61/rNqj7hIzyAjSucrWRPNi2UCfR43cx0YGWFItuo/eoqmQ01uA9xOFPXfSn4dMR2a53G4jNJP
SeqS+Kc7i9eIy2jZgTx+rvqpbp7s9WmC5wUJ1iGgwN297IfpzjPtZQugyURFZSrcxqD09D7JlvDM
N9PaR8z5BkfmoIsUkH28YibxO5uw0+VMo6Bkx4JkFSWsCnLMy1OT72fzNqrIsdaccSYc8l+reWnl
vUrcGnKUqhGv5fLJrq9QVW8AHyYsXtceKpGR7AiCGf1K7SmXLbdL9l0k3RtxqAeHd01112pbN3lo
P4ZorqrOKLaaDlM6fHVq6c5p/7bCH5Ta0WiQ7jgXoc0emT9+0jr+DCjRZTUl7xCl5aYqESdKQac9
1BgEndIwd468Wfv4UFsy70AWRmsaqObzQyakbDoFbe4jFYhGtohzKF/iRXO/TMAox26fIE00jKud
nWbzt+sKblXJS6oyKIdHvCNLHcxfR53DGX3S2JBtJOhu7y3o+UA8FLC7h1yQZ6ihvXvStVfdAqIy
Q9U+I+2nDKQtpLC2aVDjTHay6WVG5bfUYSEbkRQiOliQFlWzB4b1Yv1SPfIw4eoSyFa53WPV9+Sk
8saJg0xkDGZ+M+65z1BJNuc8Pbe0aKNZbdUYo4qxYdWOG2UJvAiXZX/uQFlNZzdI+1h9i4qwtY8p
Py7kT8fo/EF9aZmu1k/6cIEo0n6hwmYMmeb8OyTh6BCWGu/7QQdLvFvWDmkOek9PRdoj1g8r7z2i
i1ypDrB3hKV9UiHYYzag6Sr7k5j84nZrZq1nIXXmaG91NhRm2l0yGTEjv5bJ/WreB7LIyii6mEJ9
z+vTKpdBr2jh0Dp7IzVDWQ168Sm1VNzJOBgjv0VCB2lExoRiA+036mSovXElmA1NhxDVAVdAmKjd
NpFoL4rhKyvnQ9ut1aaS68Ej3ysodTnowVgNVIcmWFKhaTvZnn7bCGXHkkWbIpluRYPIcDUVZNjs
RKpSVt5qek12t67Sk05kmQEDB5ljTPSC3YsRJfwHTrJriRojLVSUdBVp+4NlVCcidn0qywRJQ/KX
6cp5Nqv6huZN2q6VfYys4sksgU/KqMMLwvuuVqFsFiwnk8untSKbojK5tuqnKVe0XbqaW8cUnqGQ
w8QZSOrS71bndVqcI6ir3VHfUlRWZuXZcFtSYm+gFyhRBAtPNeLJudxLSBQhyiAHp808EcoYVfuq
t125PBSFtLitEoVWRbRWnzj/LNFtOqcMo6I/CZ2H3LXntC62gFC7jnOS1vqbYZtPRsHZ6cqro9Ca
OeIEnRwsRnyOOpSXbcMG31njgl9JurO1xR8M67l8BJ+pPHVUL2isnH9aV+97eaLUrJ99Pj0pI0ms
FRKz1f7GaOz10Mo2pxCzluc0fsL1Z4ybsuKavvQ52/FQdLJ8iO8hGoiwoRPO2cE0jITnVLs+CVl3
tUyFX67xZkpMX6/1LzkrkTKlQW8edCJv0scsb6GF9fBg5CIDPfCoMCLbZnrl22PkA/AValjIGHxA
vlfYeneGoXkYEbrnFTR8muHKcgF8iXOh/+NmhKCR5mut4nkQVH9YSvsTGfyIKo9ba+kN6H2vaa4C
s029ISIxyg7MAlJfuIkSqGQDtVTkeq+sx7j7ROQoL2f0KIb9ZVReEv917b6cXlPSLYZzZ5xG2rXk
NK07tJpt/twAcS4bZwQR7tpNAcKEvEIMl6J/j8jd7B9EUwgKRvhxUtCfP1WUr/hpGLdq9DoibCwv
ZnSSf0t0asttUkMEhZO5Te1j1x0SBDQWFZ89wrZPfemMGzZ4j49mLy4tTwyzghJ1XY7oQmD2VlaP
1/uIHQHFjUjCqT10OZt7n+Tpu23PcebRDzIUOj+F5KcI/k0intP1t1HQGedPo3bjlYU2VdVnawgG
WqGck9nXPlHBzSf/qsk3Q/9oRfPsc55eKm0vJ+iNNzkTsNkKlG681DT6z8LZqUBpg6/RvQpCH+/a
8KWVP0NyXmt+AYNOH6yZryeKv/xNxrPivKwkfZo0qNT7QQWN2pmonhznT9W3NQna2p0RvcSpu4Yl
u5V6rof4o1PPTflPdIBoH5WD9FeWPFVHVLOroq8BUW72i++j0O/LLSqiQE4Ri05XCaliAdr5pVWb
3E48PtIor66BxJM0TibRPztd0CgjCpg9TNIuuT00w086o63SqpCdCt1joGpc1UE2oW9BN7dUXoqS
uuTQFCfFQOV6jDK/e0WM5cwoC77qMdSJjDD7LciJWp+XbLtKLDXmZ5mvZm5gN8vh8fqDMyjeEodo
eJlJcwg6ZB/VLyPUJDe+IraFFJJzILdvKx1kcceIn08MZrUPzSDnn5blOf15Iul7LD8zNmIo2c1m
dZN8aic3b35ZxU3B2nb2L3+Wmt2kjOS8nVnvnPZT686DfCa8kbw9mpiga65Wc2J3N9mPn6A0dv+O
E6NGJyYBVJ8EFyqcAXa+hFJQdYACB5QH42ojyTsi/AeYkYaLWd24MOBjEOqyg8JrnVNEA/4PGuOg
QbkOVWAnLBqVHQDn5zaBOKWvsNedXu4fmZSt+gkOgRuCpdfISNbHLd3cDMVXVGiDbWteJOBgLdqX
xNhLzktnfmjgBsLYz/gYBsQyTxgybYFQR7gxU8l0VEu2n6Mft/c2xPN0WOXP1Xhe+0uGigNQLt/2
5aZAmokbwe2LU+HcCw2RBt0c/xuMJFNPeQYQQ8474kb0IARad6B9SliYW0MPoWPl4qjke7ocKzqW
CPLq7BiBzNhuRfT2vKmivwZutEEBjxTVMX9GG3k4I3r0US/lRsSCBSde8xgRUz/r3+vmI0NOt0ZH
ZfyWJh2ZzTFH0WSMH6US/EfZee1GjqRt+ooCoDenyfROUiplTwiVSkUT9D549fvw35Pp/gdbWMxg
0NNdnVLSRHzxWnwvFJAVy1LjB476M0fbuLgU8Mbm75RjylQdSlIds2Zjelt8NSFtaICfgVE/aeo5
VjzaSRng8ASj/uG1n+g+a35bDOZxc59Qh3bEBqfxSQIvJx8J1C/wQJt91u4GTrJYDqsb+6wVAHav
pVfhWsCPBK4j/ZWJOs8oVgbK7MUdU1c7Z8JhsLfCPYIOvdg0qPkBi5rkvRoe3M9yvKTdrQ8fXAI4
m+pE5DbaW8nmUTbP0tykULTuys0vyNvKcbMIBRsSOFHDXKv2gt1rLaXBYWTfjX96npr6MnD4lJgM
vdbdVOpbtYLdplznolw3kQqsfm90TCaXFs9Olm3i9tPK7DXwi42lRCNTMOa9ZEt489MjXIs9nHOL
99LZ2dYjZ2EL9+q885COjEjT7ENpc0V0ugX2E0AqJ2nXfouZj1S1t1Okxmicx+5Rql8hsqKWPpQl
9HOc/J2saTzPh4BfDAFi+dh647rO7afGG99mALKKENbaw3KLjmjoAK4HONDCptJBuIiZzY0XWg9O
FydBaJt7L6uPbprtxqnfRFO2NpviqHwwMLw133hwTpldXfw8Xtv9CdvKWP0mFZS53zzidUW1gpjo
jrFt34L+W1DxJc+cWe8zRxyk74arnpjUNu+3cRTeW5RTRFetQjZyvfDhnpp9jhtYy0xobOZVaPIq
0YDv6cKkeQBa/NUw7Z8wN1apOsd2YKCl8RF39an+nKXxZrYiB+4WNDcd113G/kg0Z+ofDYD9ygaA
iJwtCb8wI2+uF64T1j/J6u058uK64xHicVsU+q6Q/U2lH6H2juDrIQVpkSjwx7RiZGmXZP2LA2it
E0IxjggSwN5LsntbEnHgxMKgIv2XWRad/LsWkvx+FBrrsEHeZ3KNSHwpTG/JQqlXDs6/YDZ/OAbK
Nj8lrJ9U/q4dm4Y+7VPLf8+at7EBFxU63Encl4CSpJ8R+82nhrepd5GEpnKnCYwuTvorzuXOqk6R
9k2w9IoYEvYbbV0l4aOTC0o+bOSWLhrW47gELBv1wXB/hrR6wR+2TaV9YPDZGCQcmiOhZDS/A5uJ
EQkjPCjVvEOSBxYo02yU+8pC0qPBKmVm8myn4zcm1v1sMVprwI5+nRHOK0ZOHN2L0zibNLZvlUWs
61S9EV96nMgZK3rt0kbzeiCw1SzOY4v2xDLPNcIeH++DHHd2FO2xKG9VlQdTbW9rHKWEql5bU/5M
cEhpx3A6aruSs6nQb3aVbZPwXNdPSXXLdfT0qoTaKR7imExWREWz8xV7fTAnn1brnCVtfBLDASbz
XV0oTAzzIec04veclvxhE8plaNX2ZjUHXujvJjQVUpqnbCTOesiw8upnSbZbokWLE3rVW/amrBeD
CMCfjlSYsz/OwR38XzDP4dUcOJllevqLXGrk1/mOP/Ag7dc2tvd9C2PYjRt0GShCyXYdmb7HO0+X
W/0gMnRAqD0ONHojkWFpV7+/eca3TpD1quBo7cfhQcW8QLZO8IrLgBcFiL6pVxXJ1jKtFYQetvlp
VVFPoDE9Ty62iVg3fsWI1usaB0fjrlQBwwVMWWCrgNPu/HvoBpF7L7jn6Op3GBNPWVw8ObJlX0T5
VGMHzUiEZxxyRX3O6p3nQTAQDK+8iCxmZCFDdRYOmju+X0QgDbyL1ZyUvZ9Y4Aqr3hcWPmINumJK
gdNgXCScx4h6K4IjwhHcptpe02BUAXAq792qw8c4z/bY6ZHrAsDq3ZbM82ffGa7hIo0nIcP3YT1x
ZQ2R9mqXTuCBIcnwS9S3Mnt1+2ZrhOUxpYvTbHnSq2Zj2ATQczqLLfOjKNxnw4fjGlnVIveLnGTE
lkz2kQXGKHcjS7FESh8P+WasCZ/Wkl0m4otlQo2kHJZlHb9WGonXHEud7GIad3MGbWarsAwItHB4
tdVHMnfrBEzXAmgaiJQJz8WYHnrCxlEzgo2G3d5Ede/GzkTIKMmx3LpUVuuBobXr9d1svHgJ/4wg
3busGP5BGcZQHghP2aMYB9gAui7xOajafBxLglgtgAfEOLupG/ZZzEqC0UGgcW/qT0PFx4pF0GVi
ALZnYo32bqytpyWYLyrXZuFf4jTZekm7Bs2vAjHu8VozAfuXrISlGFEVIfUgKUPxzxQ8hjw4vb5R
/Kw800DAYescB9yhC5xBba28A0uIP2bpolojzsdx945gzXb9iT8wrKYJmG/qsaLrQVFWT8Spo8wR
aJ75DUJKX+L4w8o0kvjDFyJjgqRJDr4ePc4eZ/u5jt4iq31o7f6cQVd4kGFRnV+ayjnrLDdtwoxh
I5TkrlJAdBFaehhBipxwvuhm9xyDMeLe2RlOwqsS74xYf+jLcNeiXrNa45BGY1DP8WmoYDpjZog2
+cg8Xqn8O+zgqmKPL9tckqK5hm6zKHjvmscLlfarMWI46D98DEpIAPe2Dt3nRdsKqm7KXRpzrZXb
Py6J9GWuLiptjo4TvyRFcm4czLQtIXJwKDLONl4PPynwscj5nLOD5v2+6dgck5up6l3Y5OseA7yt
drSSrFTD+zV2Gw/7VjiqnTvEa/azR7sId1bXnW3cbFPxEc0xIH3OIJMfNAO1hR+vB2iQAn7GSdWV
P37uLHnXPePam+6q9G1Wf/LrKWZoZ1yzBRXOVXR0i2tDjU/shNui0o/J3HJ6tJCD0vYDgJGkB0u6
v0TUXUZE6lBU3d3S+91ci5tVg5+Mdvtu2KIiGZIkedtK9J2R8VfgXogSqgT3oxq+q64e1sKqmJDN
4k8vB7mdM7qXIKOBvrwKDQ/yZrewkh+zHKoj4KF+9AtbPGtS6U+tu2xsNqA/2saLawKSlShPDfdi
CkFS8QC7KRL1VZjoZjioV+Z3qy2eVM1+zWT2kGjUJBARz4QqIBbHnkMftUrXTNR+UBWmWPd980Fu
0bVXPmVMCUOGX337pULrOvjImWbtjxsKLcDbgh1NQWiJCVRA0LN+7CCJsnKwgmIAk3VmhDDG/8Sr
p4MHmxX+sqf6u/WcvZmKx4yJqYn7o2p8Oj1a7410+ysQXhB32I/d5CPK9F0MMd464u6FoLuhq8tN
N6Y3VVFRLLBMum12Hs2dG752XbUJi98mbTdmu9YwzptRtB5Esxaaz3NHQAQSAbtmnFDpZXTJiM3j
z+XxJbJ7pZfO4k5Y12O0mlIkNYW/ydOfYTLIgG/2vrobVf2oS3L/66/YvUt94nSB5gHzouskzzP/
fjVgCPCOdn1UKZCL80c39hpqWJ9qMPszFwSDl/3dQM6r2/dWVwyzm3j6k9ARluLc7UiPTgfe1Smu
g57mAGTIhMYwkz7KpNlX1bjJh7Ji3lN/ULsDwXzRl/VMs5NlHXMNTSeTW4locza70zxAEGfphrxh
4keefR9LcLKJ8K1QgoQD761v0CQ3L2XzFA4bVb+L2MLggWg7O2VEKXd6uaq0IFFH0jSDkLVo63Qg
Wa6JUvC3n39lyV3jZZA0laQLl1jfBj1+gCq6GFN4Nrv2bZpOGQdRu8t2ll5s6WgLhP0QJiyPfC3b
eo/dejO1zc7VAN+L8W4xCPSJD9vAfgueQQ/UBeMUVtanakq/DJaPDF/PJGH6GcWw3z9NlEI0MDZp
ba8UJrF5enaYqZA248yDnYTA27UOcX7Vehp40tWnG22V8RI5X159so00kI1YaaBDYfY6FzMcx0Gf
mbQ4/YZhuY4791Vk9D87eJxBMXsXxCO2+PssbYOD97QxESw+R+O8BpjZTwX0Shjeezz+Lut1nomT
7YNEY3apomirjcWZjoZjghmmGVBLsYKpWTzkHBh0fNrDSTAdx8ZzJt5D621YnEBPyWyA/oJ8JEFG
DOPg8ntg3V8WbH2qmHm5XfWXGov3BiEE7S4Qwx+yjD8Ar09RC5VfacXOE1LxGjjPkz1uOoxUxBB9
dfQtTH6HI8w8cGja8CGPISrrLbUJwGRV+KYG55dkr1/1Zvdn5LTmZho7YmHKDYGX7cpO57fY4LZe
u94g3UNRqwA1rbfaZSBza0zbB4VuomnE0Z+h7ATu2IHpz9NQ3mO1wz5MwTRHi/w8y/zSldazAISY
/CWGJt+OQ33pivKaD+05DYegZ5RX4kMQEFhLqLvHUfvJWJ2H4UfiWM/nV3qDuU0XW9pPnR2tW0Nw
+QE+V7FFjrctL62drPU2BkP6NlATjSMTnRNncM1NfjfBGgsP//gwHTRMQrx9a8asrcvwMjDo9+A6
KfClKmlR40jiRwYbLFIgMvaAP53k0bWnB8oanwvThK8Ey/WcYuUQsdB36brW7XNTApszJCngBR5b
q+mPiJGO0eCjpiq2NXUpBu9oMqYn+n3eSU96j+CvB5wWRlyRKeGeiPjYjdgA3JiIlzTahQyzdcmb
jpyrTGPemv3IkabMtV2UawcNQKE0APwqORKRFIHjijs+5vfJAcQ0ZngupLMDORbze+mmb6VfP4UN
X6l2+tfaZReBVYhh37w7GtprlSxHErMPt6Fdp7uWs+lytLzaho8l3Zff05y/96HBcDbfJ18G7eyM
676V1OjJ3rzoFs6mMW9uTue9zsK8jm4d7fsl0LKV4wd2hkWBs/WK4icqWuDmGYxRMOZmIfKzeIRd
IJzogQJKb6fXoEl0/PySvd+tBiLbV/osb5o/veWjdZucJaygMXeiaXZ9LjemMKZrNeWPYYfxNTb9
117X/Ee3cF4smX/LFBgkl2MLiwy1bxLEF+jjSwnSzQqnTxhgwNv7X6mcrl2LWazL3D1aSRzG8TG0
8Oihx09dDaKfksH5BU3rWYeF6jSAfIsnXp1Kvgwy7rwZbpaYggjSDIRVs4k1gc9ouz32b1JWZhY3
kYEulIHflx9tV1yj7GsEUO1Uepx8sWJZzNNUgdeHu8TDAQtLUgunWTHJ75MpR+Rk7+hgAguUFAMh
R+r0NlBovTncrXzION+IDlUlN7WR7PTKP7WNdivAxqp4fA/9Ytv6X3IgkCzssLuWh6aAYgeLMo2J
j2Bs4a+biQCqMfwzN+o70XZqzi8F3pKBU5lZ/6mmB9LYSeHqCwM72LSZITptDKKI1BsCN5P90P5G
oFxnLMm5XI9us00KC84Eda8YH/Qcx38cijNt3ee5vWcEZtQog2lv2g5p+CrbZJ/EVjDio3B5Srpi
CcnwOM9opxh/b4HIgCQarFZxkBFDkCQlwEB0GrQHHRZ9rIDZ+6DldiyBYQ6sEfpDOSlO2qzfA/Su
VeEufknBfiijgIJPVoUmebBh6Ymmas17XgJZ6j+llq1h0XdW/l3b/a4kU7Tx34lX2NLfl0EDTQsv
E77ODlEKAJg5xI/BX3dAoLb5VKXRMUc1mDQTBur4Qbr9dgDqpsqHaRLln60d2hKNZ8LIEXfMWd85
Ug6k8usubpC8cLcr7QKuT3b7fsAKVOIUNUwFYYS9neKjrPIDYW4ThD8pD5mu248j/JMu0H9z5asp
PBS5dgQvuJE1+NAQFWTj2JKVQvJnH9jnab6KFiMsPCpClgh2Kh8fYDpRS/Kbxd2DrV0MCJw59H98
4NLC5M3kZU2J3Om69DHFyizL95GNdzJOVp8/RBpUt2mcVEINkmdAf4MM291G5feouomWrJGpW9U9
nC06Ja93j7HhrT0V7m0wPiiCLFKnCaAoBR2YlBsoz2K+AW/LCM0DqPCZ8BmIz0Pvndzujz79xBxf
ypG9lNxeNPY5VT1eHLFnQ0kUQ9CJ9KyZ0Mp5C3SuH/EHvRkJM57l4jDmSJLJhvPFrUkgQiIXbzLJ
5mD3k4bfUByoVTqM0+82/gxJLaMq7bnl6dO69plinG3Nn3eW4g3GxAyivB3e4uXjsPXR1YabyF6n
M0eOSH+YfO0hKhCA9lUgKU7w/G4z+FAQtty0ob7XSRrzkJBERbg2cSu7wiE8CdBRyH2IQcEBo/dp
9Rp6QEqIT/p0twrxgxWOz43nE+CQoDp6c6OvGKWk6F8ltvZOowUXJhpFFY1BgbGcvvCnyYxgJh5V
jzi+duROkYZBhvPGBSJvuCwZk74wZ5wI4RYqmMvLaB7fWqNmEAd8iFXQkf/Q1tuQSCpD+5lQJuhC
3+huRQ1vhxQKTx46jHnpV3KhHiFB5uTmwnLUzdUXlFzWapfN43HEmePAvxROA2NxxuP4K2rac1QO
WGHMTWJnh9qL37HtRYGBPHj2fE4tCdzeCFZvc4bYULWUMdHaWrXvyM2KZgRvrR6YyHdiwI2JwIZZ
CnAxnDyR90dY2k8n8qtjG3fyXa/amNwyL3yhojowwalcA7u9pb+IpPjI9H4pJQyUsg6a+K6w1mLe
4fgB8dhY09lGK0JUFTFTyXqseiTjqdrWMUBEBBKcpvbTTAQL1nYiZFoGFlwKxPy0hHBb043SXnT6
EUcAeRi1RX7uXDK1RKX59T0xuTY2Bl8IyVCCWibdUSrtYi922JdFP2kiIPTe8n7CjfjZFci2hLuJ
h32I6Xus/vTeczPeIXWRzLUYhtAvk5+T6GegwmiRQwCvVsk6LPej8bgIa1ukjGmPQfjDL8tgyhno
cSYnD5rvg9PHQHE6QxWbMWcJimpxfL7yb3XDL8vZ0Kgc+MB4lLDrVMFWPG8e2riYVjqyN2R+Fn4F
GftJpsW6NpAbl3Kb5sllJDpgSl/LoUaTwCzteaTtgQQhRLZ4RP0gyl5i78ntWQzRGaKyofiMqFdy
MScINtQ5TjHuUQ1XgJ6Jxw5y0khJYHlhkKD4cONYcKXOW5Z9tc7V4g4il4q6W8hLWBOdwViivuNx
q3oUm5H2gpP2NtffBfJ0u84CR+DOlTulUjj2jG837wRviUcw6i3xeDcrZ6V58aZqkkcj/wJLMbOD
FjFRl9lJcDqj4AzNqEKKdzQwsGo/Sf4n5OKYSxCE5PkEYZpNeGQ3P42jCDiDbiz9bofhaohvnbOP
w59i+MDWMnOq160rC00xv6YwRO12yD90F+AiX3Xd3Wle63oTJjd7vOHJGNpbOq86gaW3ecF85Vts
2Qgi2OkGDqT5n7rcQW8nHk2ASHWAocCoVXXP49d0QOAKYoPUw7K/5pYVYN+7ZyCmijhh8rCWnCR9
vmiGtZ2aF5LzotWQIcYeQk4SoN8sOho7GfaBCp1e0z7g2wy0wuDjsONHdyd7FtHNCK8JCSvtL/qP
o/zFZtGixnrt9i8UgZrcHwVEhIc6yDk3SGunw7FFzCFkt9eoR33nnmMdtVC2Qj5Rz/mIGWYvGYt0
le4aPk11iCw+WC73uaTxB+qQdIRqeGOcc1LcC4zx/dWpAhOGpO1vcvq01HeoDoOJtnuvkhc/RnLc
bXNUx7m6LTasmPKX8JLh8B8vkjVw2uczPvZVGB2InJp9zrs3mZzM8YvkDFPdTP+t5IWszjSUwond
MqI2tQcP+M0ntjg5aOg1IthOQq+y9TiDJkwcb6rPpPfPDjrAFCGcCcLhiZ2GYBvDP6wRiXc49mlK
cZ7qEskqW9kMI98uyiuxKpBX2kQ8qUNt7ybCZjJIdcXwW141RRoS+TYOMsHXztdRKeKzm1uArJsb
/eB/alA+S95wtGosWxqnZlyuPEVHsSzhyCS7Z324hRheMRuRqjb2G1J9DpA5JOeM61i+hf0GMY07
f1vjpbZOM6ovowJwMYMi2oY0TGo9mA+wTocGDdE8WU8KNatLxK227zlee6N1UGpvG6+2flbVc5Zd
LUyCac5xYKvyH5T4fvKaj49Vc408jwSRo6kYdRnxCWicb733OZm72WVIMQ55fSzMciumY4kSzn93
1RKKSoDacDOBSPrf/fAHKdjWBCX2kNrRDMks4iKcXFQQ2cow0meztddm3b4MjbVxYvc8gbSYo3lc
tCQ8D2U+vzeO/VCQfwEl/daY9IBK45NQV5wO8qS8JdKle5wSkoxCXp8bEYFoUNeGgdGdJDNU/jDB
+MECIQRv/bk2o7VKWMbfVYwlpmcEfJpBByNUc033lAHAzcywOa9dKU9zscwpT6Y/4it9nORdMDgn
1LPqHPDjPOUVXZnziwXoN8SkweqbaByJLjsL6KJifu+qXwP102H6XGJulM1HPHy14pD07sauYQXt
JYPmYR7ehYc3QidroroYzGLErCJ2njaa267b8jyUvwuUP/7srJv4zc9qjvZvw7xSRnWlHJ1DBoZs
7xFHkAtFrUlCHugu7dbxvJ+yMci4X8p5zYvDFOOMzg/pdO/Md6cXT2mG9QfZQ299FjO7O6+bNKJt
wlgqJKFSRxPxqfXjjB9maK0ByAi0kmi2z0X3FUVcXIxcydBeDIdcNHHpJ8ifvdk4UJHkyT4mkY6s
C0DYe4hRtkrfYqN7jwy2k8TgGMDxSmBE00Ag7O65tqqNBftreA9lh2YiUSdzgZUzNvTvoZsDinpX
cbWzkyloww/P+2yoOpLPJsHPJbCzZt9qJMAFdwLEbB1JZC4gHeKEU5uDJuczpEyu/2IqGZTmsYd4
zJcTOGONFXYrq84xXvTv0JbrNsKlwbUsS58e0icTFUyOp8go1dGQ6BZxK7jZT5NXh7gOz9nUHqVx
FeKPZl5bmEaH04lebkE23DDi7/gYmI4FktRxCWeG0tfUgNiQ1V7h33+rKViuok3jPk4dYplu602H
zETmlG7hAZH2v0T++9iSv0mBucs3pcIgMKYBmM3fxks2XoFw1ug+UtMN9ITVcBwDB9d9VzG0ELzQ
spI2KKQzJ187yUPl9aeB6Z3kqt2cMrtY/YnWCsg0YjqYsaYyXunVMzlXp6jbUeKDrAVNuY8pHGsW
Bj0/U8R0mQdyoU4TaX6CWnnoFdbaRd+NjAID6YbSv8cZBa1KvnSdhAsfAMgLYjxPvniK8F3aRn2Z
wI+q/qkiqw9w0RR2UNrOhrDMQvIpCNsq6lIl1i4BxVsjSR7nE0TBuvea3TL25ICbM0s2xaHMyByJ
Fk+Nv7XtPwx9xEjVmDez5zAmx57YnDQ9qpo13IjPcZ9tTV0cPdPZWJ5cW0vqVK2vcVnvccFC6c2E
dSMVk0jne2PbNuJCTtSmRm8Q9+E6FEiIEHBa8YOuJ4h7UTj12lnr3guQAi19SfSDyGBqM5YZwJTW
/jXiybPamn7XS+lywUwM0kRbQYPrM1UC+DlHPml0011Zl6e+Zj9Xxu+6Hh/I4EZgyKicTE+58oiP
wasW1tyeTGxcswpagg6j8SHj0bIicWAyOiYEm7Bc7UPdO1rhmQjevYoOuGwhBXRiHbvAEurJINO2
K/yg4cbVOac0LZLlJnTcnRMyz/m/DDn9zCk4FlId6nCJZjBd8p1mhENJEYqbLic4FdMx0PyGIaNc
VCWHsYB3iExfnESf4GKvFGimjJqPjJPfqSm98Dq4ZnEjJTY9YJUIXwmBG35pZe0Slaq5MRwAb3FF
62pgkYH4kM9JxsRlcWPyuZko8VwMkrrUt5VVvjV6zThMmMsjeiQGrGiYgWzTF3oHZjJEO6j+hHhU
dzHrY3O9En3023Nn4ls96zBI3gAxtAQhxQvBn6YJnyxELoNE+M4VnxlCOjux4IJp5mWBzBk28kbZ
aHOR93QzEvU0aUbUzEN49wot33X9ksNVpCmrx9iUF1c3Exi4OAx6c8pQ/ofJkerqjgmarB9HY3f1
sTxszTxJHyLdQM/WC484uTJNH8GuoeWTWoSLZd1fx25k7SxMix+itwoUK5MNNDOl9S0R3rass2tF
KdUxJpgET2tdPRJ9ftK1eO/HiI8iBweH/OOmLHfb1uucoMqN4ZeXd6TACjNSV6+qBtiBImv3ZgLl
hR4bS3YVqYikHA4SpIvOZAXbZmij7DejPQRDTv5U16rb5Cu6s/n/t7rt+1OJz/ZB5PpCv1WMAmlb
a1dmKpwWLvo/Qac3+pkyPjZ1llx0R5HagNG4IGaZa0VxWLQmIKl6rguTe2Q3iIqL0H7iGxP+JwmY
wkfmL9zrYI2P4TQtm2SJ7BLbh52t1FDCaKb97HyDtLrDyvUssOWBSGoL9ED2UFsDJCEb/5QcU6ER
M1tGZXRPbUBZHgsIyP+bnlaZnEJrr3rD5hKvq8jp9yUnt12T+No1slxUosrKb7HoPCiOtvLZEgb7
YsZCEB9JO+AqUylbZB92pLN2ftuRd+NF8YCyNnbfJlliY2krM9+adhs+i1izNjV5VWhNSp/AP19r
3W6rNF8Mm8jPwUpL13LOVmxgdhoKuWtobnqUIMF/6W/8V+GJbzuO6XmOoRnUTS3/+89eh2Gaq1LV
qbGRDh7w4rUt/9ay+c9GIft//YTlN/iPvpMyGmssVwWlFZ0ORFrmZC02prEpS3J4/9/9GP/7R7mW
6Tm26YF3L1Wk//xRmj3nBLIskSf+r0XgbLN/YPb7S9nH/75kMAq6o1NqZtDLZP6rCoPM2tavZjLR
Jtmcu6g+F6L8y13Rl8/4j6YPLho/w9Fcelt4ZNnt//lN3E6NXo8kA6tnMW6toW03vaN7pxgQad8r
u92l9vBnSDX9kFc2YmE0WqxWcgJOasf/v2bZ5RZSiOMYlI/o6Nj47z9/G9IitIamFXddm+xwwhgr
THtl/5e7968Slf/5KY7uu0uPj0nPyL++s0mZtzFjjkXjnKIxTq7D4sOpkBTNvZf95SYa/+pS+Z+f
RgmjYVPFa/sMJv/8TtZMDkFsZTpa7JrhaOjso7FgmXkKAlqp+kyeOE/PGN8mHeyzd1zAe+8D02S5
Sp3x7mfZCZoUgXw4OuwsKHGFD/ngm+1nksjvsJ2I8sqZZLGShk+xBwcf++RerDQD2ZbItZ9Uz/rb
//sN0LX/+r0MvpBGi5vj+P+6ilZclGMidJcs1ZKwOB8iKv+tWuM0kzSzJpYKpEb8Tg3t5Bb2Svex
TTH4wxmsQkVko/EZkXGVwIe4ZGba2B2sCX3UcBN4wMKSprXh3vVvpRluR2K5kwFHMvklTved+ifH
RzpEZsRSbhSfw+lMyy0g/rZy3U1TnzzrQpQjuqDPRrEQavVJNFB4FqJBxHoO2onqNZz2NM6vo6o9
DJwRbViVofehiYmKmY4wcy8R/GiReNYpCW36t5WsNpqX/6hR/5YLhzF5/X2w4++orBfFxrosP+Im
wqjFNuCAPRQM/thiUq9/kMB7OmakZswYAclTcGFRM725mBWuHjKbzzNFA27c71IswRmNDZlcIiSm
tdeO53o5J8rU+U3bFagaIOU0vvU4U8d0wsUeF/siKi/OxF4fe4jp0G4mnfFUa9kPg+1+SsVf2p7+
26rhUeno0fi7FMfp/7r3Kqu1eGpoKUFB1myHxOgZRdW8Bzt1zooE8HXkThaBL23/lmQq27JNVcex
9OMvI03c/G/v2H9ZKT1+HZvFw3Y0w/lXgXkR5UbT54O7TnGYY3Wb4EwpLGrOagzHu57gyywzx7/I
wk0vvbGcEiXJvKx0Yl14xhhYuYvSkUCAbSt1HMvKoVFHIbzuVJg+WErDKmJ0UnEQVjaSNFWhiLYH
jOQV2/Nf1qf/enn/8+ssi/Z/7GRmaWSNTJbKiFF6BMwVI9GTzEx4OjeJVz8xRpEnMd4kAS6m6ZFC
ZFkYLwrozr+85X+7sP/a6JSVKDXSbb0BNYkDI4APC5asd0RrW0AFnDvb8Pa3omXmAr7gv3Ylj1vp
0nHFf5h//nkBoHG93iNhl9cTZDYngotkWOo6CO5iuSwuHZBCgujYSwSJt9V72bbfY+g+h2b60ki6
oGMRPpScAVelDT49ghNVVfhEyt4iwdQABkwE8MLZ6YV1j2leyDQv2/RtDoJT7uYM4ao5QAxkxs0Y
oYa1mdRz7ebjKeP9VPWdwQ1x7JIfctEhvutmPWPYJ0OBV18nBaALiNpe5d6pIiyVcNvAtWpiiI6x
ae5CG0YaP02ld7e0/jHdhwwMKE33VYcYxweHzx4bd4vNJAV2s7un2XmjPwS4CtJU0bQLNu1GBxJw
zqHXsEgme2Wj39DFBU8z+ZSkQXPkLXKkHUMc+Igu6HnmDEGC0yLpdogLUP2ai//oFIB6c4SzlMF/
sJ2j7OdAm0IakQjhN7tr4resb+PFIIpNAzTM5uRNROrdKKJ9KMdt2cLm5fFelt0tGZqDihY6IQy/
+SB+dx0PZp/dLKyBW4482mr09V9jZ5/bLD73g3z2O3wTmmXdkMds5okYaRL1gGfskQh6K3oWSr46
80mk+86XIgiL+U/ciU9p/9bHQ5y/+WCyba7OS6LT3J27XqHC4fsQ0mxysG2QBCZGs3e09NGW9adv
gtD7IZZG0JewPTfhoZxeOXjbXEvzBa/ltUglx/sEs7kSr0a4ScVrmtvX0XAhsJy3KiT0C9MBVW9T
9z5jRVqoIpsMxqFC01zP9s0G8koze9+kw/8h7byWG1eyLPpFiEACCfdKbyRKony9IOQK3nt8/SzU
7ZgpURox7sxDx+3oW10gCSDz5Dl7r73uZbgRbCuVW22CBBpMv0hMgh+UlSebhxJiCvL1weuh2cR3
Ad7RClsrUGpHOQx0a33gVRWqIjc36b8xSsBt58YvUWrPAvpto7tTmhu/vByt31p85wp/LWnEmF3C
/mtuTGzqHhMwjyYxyrStDOShC4qnVG/mBfWVaR4sh2nySJoN6dC/DUbvtcqHVu6Npl+UsDkAvE4+
UPRIOowJELYjqyvTCovJVDy4eJ+9bVaCDKgUjI2PQpVrt3oPkyd+M1gm3UqIXykyfI0eJQ3mo1Gk
N80gLmNSEfypu4LQ3QNQ0Jh3Bvp34kqYl84y5tWN1NaecyT3dQEWkAGTug+FsewntwrAC0e4FwZ5
45LDdS/MueejHDTM62pq0iuXLb3oxnpWzPegCVbgbpaduaw6ZwZJZiEadeFr+nxsAFF5HADjuPrI
xueEWXbj3ZXDZcVag6ZmVnJYnNqFnWE8s0PQ0j4YBiNKclGnfAVX0ohHwGub3u1kxu6A5cXOeCAx
eq4z8Ousl4Szmh+bcxkzFoFC2Pfvo4gePQ7RgWeweAA7TqKDDu7e9rulO/Ag9fqShKMNbvOjq3L6
RJ21HBDFYEsz1gUCf9NNnkjyPrgM/0ICEdqGhvwQLPoBj0RBH5R6E0sccRKKln/IsNrIEKx70MI5
HMhaiB00UZW90mRzCH3zIx3bi+kgHA6XRlttjNrHoZLfhwIjSMI8qUMZ3jM9rDDADdEHMHPs5R4K
fXDCXefx1ObGry4P8WyahN1wb0MB/adhYmU1ty6OAuTT/d0QwE+jgWVI66GF6SUoWOwx2UMz9hdp
h/kvMhE4xIVzZkP9dhf77+1EqCflCtEWZdZYJENqKlJ0JhtDfe5E+M0liOTQBHIY3bI54H7esUYl
GxHFk5hY4tFeZiMm18Zrktuf9+NvTi6ORs2l2baua0D2Pl8lSd3RylrqLrdmiu52DsQUumvU+FT/
QFk3//5yNqU9+aG6LvB/f74czSVb923qEBAz60EVa9PxMgb32lrVaMf+fLFvztTErmr05Cw2fnrA
ny8GxbBXC51TGbBlRLQ0rbFEIiru736+zne/4V/XOT23hHVbNUZFm0BRwuSmK2LChxF3golTYXM1
WXOmhpoyhk9qmb+/l3NSm2ZaN5ZpMUEQUKggzvJJjXGte2di4Z55PM78hM5JqGxkJaRXK3y1SEfy
Sw0Fos7XNM7x+bka9dylTgrDvkPhBCvORNzrI9jNeeVrQDW5IL7s5/t17konDyE2IHifFb9f4t2E
8OX7e0J+fr7EuUfi5NHL4q7BBMhhkmO0fhkOdU32DBkzrZ0llyJkzPzz9f6cj/73ZwLc2edn3VSY
TLbCsha5rMrrME0RGOvSqGHptRqYgg4iPux//XekqFW/s2MP/I5jxuRc/vxJNPXrwmWr5Jo6GsuJ
JjnPf/4oDGhCCWbYguiDjcscQZeSNO8bt6Zl78VgAXc0NqQovtWxDwpkeDC9GyeGlwoDdmYo4sDx
eiG9iVDVbnLbeyfOnIkn8qM0s667pobhaB/zgM1oQPYl5bAhEZzqubQYYhevFZTXqMoue4gbXgPj
UlpwGOWyyoMLx8uXqTJJWBJKwvot8AHleM3ax6wC3HOupONVADCwRdKoK6gMBQoGatw7H7RB2fHP
smOkhPnZo8wpq2OdDfdd+1Q3TJ8S13xNCR7pymJL7vsGVRtPs4YVf+yDNx8PPr8EHDOfXli8AdX4
oAchDQjMz/E1gpC1Nk4yJ+s6zeurpD704gOU9S6ywy0hdRyFu21TCaRotB3EEK0sE/BMGJuMRSUQ
q0Or9beIZR6ritHj6KzDYUBVDJOyhqZpmeFSraJ3kir9edvyIlNXrDnRH5LA2pBWsIDuDnmM2gUP
uMvYpSo/XNjBMQ1yjV51i30YuHeIcEXDhWSptNMqfGSIy4hWrdNVVDz4hfXqwlvXyUw0/Yn9hILC
3eRC+SVFuMFfd+cXI6ZG4CIo2IAVX5RTVOirJb3nqbpVvctMuYxJ0HBrMrQiExxwvDSx2WPDWplR
dAs5yA5XDSFiiQnBll8CXFHnv6n2mti/Dda5C/JUZ+RDz5XscQyjN+raLaP9TCn2NFpcNBhupW60
NLhRGITkVrsE+lBzr5vqY4AT0kmGiIz+SuteiH4zkp9asXdo1ISt95Sg9dJTOkX5vVeTY4nlJCKV
1GSmRlHiUCI21rDtObSgy0c7peVPhEntgX6unZr46IThmPL08zvHQ/dlS/j8zp2sN/R3smgUU9hc
B+NQpBdZFlaMLLt113IuzfA1lxVjJF27DVJt1zQwNpKBeMArJmLp8AD5TkRPea4eEmTrZspMcgBP
7yj+U42JASnrMq06yHkFpGF1aVXjb0lbJMhf+vi24ZTpQxWNxQsJMUgayfghh02EyHCSNxMEb4F7
L3O8daDfpSpRK8i04Ndnc9RPG8VvFx6WFAn6BEfZLijjLWfiuTJWRzMzlwWfjaTQvSowQMjszVen
gFt/eIhy90UHt+mncYsQS4MNUfpXeja+IxFjCq8iVwtlbfCbgLLIRpuYDXVAjjJwmLL3eOIiUDG/
E1xkwxjytgTrWmLdt6w1KPudSLKtililK8RaxjchtHjAyEsaZMuRGXDfJkgRwF86HHH8xwYwqSFI
nSDgjiZb2mJ+a9HnpO3KYMRSwbR1i+yK1tc8yaKLMk4WQa4s80w7uh6agjC+aKkWoBeB1CCIMIOp
qQFz0crIJ9+Cw3dWzRVWKQJEN2Vk8YI3S/raqCegOEBceOh0cW267i+vfEv7e937mCIey8G7aSL9
yqjBtvEH+GLPtEFARsUJKQzNc4OWNW7AjZoetgNDOdPU/WYv0FD7SpUkc5W94KTvpLV129LM43SU
P2O/mED0Z/ab6cn+vPHZmq7qzL8smw3tz270V2fLL2wPUasNtzhs8iv4/FhkjMkw6kmVnGItvhGF
TgJP2FeIIPP83487bGpnhqSWrhu4m06KsQDHoBfmDW69Tb6N9sUcef7WnLkzwLyrc30s8c17rjkq
akjAogJG8snvqZOeDldNaEv2p2aJF+Fq3ITjwpljFOQgP6PEXSF5PnfdrxWn/emyJ7WZKqYUgYRI
eqLHR/TkNIoSVIak10w+/OSVGx+dKXLF144dQyoLTxv8OUMS3/S5jDC1fAiIDhZLMsWWpOZAt5lF
y3EhiR6beTu5SB+6RfZe/8qJKDzTjv7msQUz7PD78r1Nx5xuw18P1WBHOjj+eMRicjcAt+IN+nnF
/uY+/n0B6+Q+mm3VBYPB+TGIHwOkKN6lGzz/fIk/B8T/eTMYIQqI/+rUUrekrhPE8/lLSEHnOhqp
3WXvPqUWwKkqrN6Hptl6Tr904nJl6TxDIGqrOlkllU8GCihJfPckg15SpEGVRn5IE77u81uyCB96
8CE/f8iTuvXPh5Q2g09hSQaGzNA+f0i9YXUYPM5oKEYqSiip9+Q8D9pOtdTi3dQ9Z230eEON0jaA
tnASruI8uv/5U3x+vL98iNOj9uDTzhc6RQndvGzNBSYfif0OVb0Db+fisNYWP1/x8wP2zxUdlSXD
BHPJf6aH/68HrB80TWgZbodUJTGHUqgWZ04En1+f/1xBWCaTT86mqn1ycksUlw5+RvB5HAAdLGyj
/cVYnh4W6e6zEXHJLh/JdmpHo3v6+bt9e0+dvy59slr0SKN0RYxIHRrgk26CV17X2o3S0Ur21CXi
jAWhtAXUf91/P3Pt6cU5eeg57xsmBT+/79c5UhRkjNK5lYoqgg9pDGKXGGlIV1O2b/DjbNSgSbFv
OlrLZafFe0tjQF3go78bdc+8/Pnj/FmkTj+OhnSD2ykJetdOFpLEU5TOtCNSM0eU22awVHKMT+AR
PawSlrkzNHdDGMoW8d5VXAIOZZqIJO96qF4Dv0CKV1/1RbVqGByKHDQiZwXdchclRJbaFWsC6vHZ
H8BQraJ05/ruykwAjATzvvLAgSOHdc0LO+/x+4aL0R8fq1aunABlt6HsHaVaKmIAsvMeBjeZwkwt
0DgjDluHhENVdw4DbL2EzvAIEgzj/zLQAdC1yixMy5Wv/yYKd+7Wzr4mMI3z7tw3xIqZYpiBdCkA
aelRQIu/Rii/KgP47SFB6cWFWSJNDpJdVDYXFrxds5fwVMRjoAF3NCAr0lGrG+tfNTL+vA4wR/77
RpxunLaXNaZdEUELo4vhdp1fWDWpDJFKG+Dne/55af9zJUulcze1uNg0/0zv/3q1YwsVlV6H+Bma
BHdvTnt1S+mCXaVM7d4/s5B8bjT8czUCPFjMVbg01ulCMiRmaLtRYS0az4ixXGLBY3EHb0j0m1vU
ZxaVr99NN2zDRNYhDeQ31snj3Gali+KmYrXuo/ZCh5i7ylWyBTpC6M/UdV+3L76WwZHF0KVuEod4
ci2ttuCTh4W6xPtDOFT/Jp7ECiX2GmLJnACYDb5UQo2SNfmCyk6Dnz5Tjz/fypOxKb+uVIVmoFRg
g2ItOe2qyNJtoDg44xJrDowwJpULdUsU8dzeD5vszI/7zdW4izw1qm3A5jO1k76UFpng4XOKZXJi
dtqDta/3zRuoiyVe+cvk8cx3+3Iv2RUMDa0RXVjVEuq0Kf71nDZ10XdRzL2sOdJfkZatwd7t/atC
J4JZLcZi3YZMhzshEDdm7L6s6qREGnVP38wRyFnrwLyKJrk7UIxzPbo/G/+nlfPk4037218fb+i8
sUh0SjBkn/PoKHfBvnTWr/rFuNGe+2FOA6dbwP7YYcqLgAacqQC/vFeSzrujOpwp5NQ+PimerBQ+
ku1NTx85Q2oOihMYyR+aK4kqZ+7E9FVOvioXM7kOEiKL//r5q8Yk+IEJNzQmSp1G9CjqUX6caNXl
hUu2cImEz8WpCv8m1Nau14QgWhVkhUujSrInFaWmd1la2M+bZDzyODMTKhFmE7Pw8wf9+jk5aFm8
E5ptqOipTo46dhBAdmvYW8fBBnKpQboVsHB3reIUa7N2JGbNnFaMDs3k3NP6pWCSXJtTDz58Vjus
fp9/oz627baNOIHkdkwpYQWvDlEkcz0hhbPLXODbOYhJCAOHRHaM2gyGUoWnACPELwD6FphbHBM1
/vMv8nWRmj6WwyBDszSWB/XkJ+kN3QisNqRy9GjyNFUlV8wpR/LQSx3QLgBdUOT9XM9q/dhomk7v
Uw9W9LY+fF8l13uMzZVlKBjwgihhlOppu3HUmnXUxQSD0avqbqukHs+UJV9ffd1BCqc6pqaz3px2
9d0x8UYb/TIDbtu/iVFxb1N1ot9Ahjp3jJvqzM8Pt055yw0TbIhc9OQXKkcZI2uEwD29x4KcTnUh
9s6SGeySJGnQJ8HKOrMnfn1WJNv2tHOwW0HlPCl9zbJsE79BiD/W9JMU3Yphw/bh8ud7/81yzWXk
JFRDgCp5IT4/kqZR1F4YoGSpliCx5/FtuxnXuODWyN1vxfXPV/vuO0EVnBYJ1Iy6dnKx3C/7Bk07
rDAlsY7EfZi7Ojl7ZvzcTGG/M5DeCR4IlUOD0MXJDlQrsu1shwcjaobumlG+jv0Q67bnOFvZlspr
lBbta1MhKanLUX34+Tt+WV+mq+tCsBfxVArjZMdP2nYsOPVZi8yMlA0fw76uvLjaqVkaXgTlCFXU
E9kmyxX9TBdnWj0+PaQnVz753kM3BVX6PSMLszM/xlLUF5nMCnrYAxJsokLBacW2f+bwK7+/LAsa
fQ62mtMBpT7admfFDr7GEpcpPqi6wjVCQ8vE+NSU6TaIW/vCy224ZiPwvRHRx0UuY/sa2Wu9wF1m
/MoUI3lsEaTtzSIQL7nVt1jywnJR6uCOVbtKlmE+Js+ZqKiiQH7gAGdyrbUwLLSOXpk6RYJyQtEL
UrOIeezFZHf1N+lQVrt6YA5sNJAjMXlrd7EKQqDhfJHIiAQZE7anbSK+64ADXauaQwCoYrjhhjx2
bDBx0G8szNWrSX32gQoHbhPgDPhjPz830905uXs03uhzIPBFB346D1XIDvPskkaHZ2CxUkgyTgYS
HqKStq+q0Db6+XLf3LVPl9M+v/edFgVNDwmLX9gSW62r2oVqEEpRBGW2awQTJ9yX59phX7+jIRFU
Uwg7klVUP3lCybKsGDCw/1GKHTU7P8oggytpYxQsjN448xW/rgOGRDhtohOn/NG/VKKjQ7Rji+EW
9f/OIIRSOHiCQ+KDnQ1ozUUAYkEbhjNXPfmOBHrSIqbAYB91kJCfLqhNhJRZNjlUCNXA5B0wKZvV
VQwWStGRcOWtHq5+vpXiZHf6csmTe4mGg+y6LnQWwnfH12Sa8vm+9UokSnUbysiekVSYzrWqluuw
B/sdCZSoelqQ5F2RzgvwrXj4+SOdLIL/fCLutUUHA/n66UIvgAkQLkZyi6JMTAhHu486+4oD5Jsn
vLe+Mw+TRPfna57UA/+5JhMkzh1/NuvPT7Qb55ZZBoO76KAPE0GOHA0iVGyduYw4eXNOr3PakdQA
grXIdlwOOPYuShac5zjJYWlyDtbcIhWJsL1ZPUdRs3DPXPvcpU/2z6IrS98YUhvOfu7hKuaAvgrD
sHwsCDq71DK/POZVfa4SOa0R/vnGljHhi9hSLe2kvdnmI7Inx2bmLQxmbkWIfzMsB+BoehAw74pA
KCgF9mCCUeRuMFVyDmvf85+gOHsgP+pM/B9+CJ1+uqZr9KPEae3XDKkaq26gEBZgQBhU3mKV4Zbn
XURBsR9N+evnR+ukbvnzA/x9uenf/3WMEyK1cqlyuRxn/4Otg7knoCM7U9B++x7rnNEdAzkIBoyT
39l3hq6wjMBZoLdbRkeqsUX2YRxIbtzbj83+381DkC+xUnEamXZt1OrMfj5/K9kXcmgDHJ+MLbrL
FHbsvdHF3V5HPjxnE++PcGbk8eef0rK/e0/1qdq0HUFTV56sVspgh4x5fdL8QmPbuKDIW/3C7BeR
8sCDhgd7Fuo3WkN6FDB5CUAd0aGi56TakZIIOiCGMwpeFRR5ITasfNuKPuyo43UrZhkyXO1B1bZu
jll7mDvl1g+qjQa0PS0x0L6qghbi8OqQuAomSaTJmtAb8kJgfuJsHNxZ6Tng2THbaRu0m3qy9bBK
6hc9UB0SLI30kIFQBy9R8c+23bZM6VNw5nWqrjz+JnKEAVy+KvVBVvGibjkYlfqsRM1rVFe4QlZ6
8OqC7fuDdaK9NXnRGXwsg0bdxcO27tElwHBNCWcx1NXEfc4nvx+20YlFW7CYZkYz73y54nsB2euv
LR9O7Wvpwuvs00VbYrhorgdsE6SdQGy9sYcLvSXXeMR5yx+KJ6I6dJoQaUuW7wU+5b5Z5b2/s5DE
dkSddRW4iwkv6j6DTvYZoNs63ECCYtwtjVZi5nTjiC1yLsdb9NYlPovEe857Z1kUt4V1VZEwEHS/
TcCwGZwb3f1lJzlSZbTmvrwPpXXMACJ1pr5pdHvXp5fAvHx9PAAcpyJ7DTXSlmjxp5mzV8MQUfDc
C3kuGjoE8aWGtrq/UXprkzcPNnxAz2BOrW4g7ieNvbQEYBRrC6KvrMiIyQ3iktAE+8AyRqDEC8/c
KwYhTOgLfH1hj4sBqZYu3n1ngnF71ynM3ay591NvlptyZhQDYVtgJ+CH5lpw4xe/ohK+kHXIlL2I
No3/SwKFsDIdyNOvqsbxiyGsMqyjnx7zgbGBn2JWcLd5dZXn5T13ZJKoxsvUvumcem87q5Jf3GYT
rs1rF/QMqXhoP5wPSi/EEIBt/CUpqqC7yXFT+bJYLEegW/1xitDMHwVkilHCUq7hVrHR1xlZ5ECo
iJk6hhrgt+HKwUZU9crSNu9rojX1JXlwIeybvNjlJvSyri+WHuTkJuvJW1MiAwUAfPyee2z6+4ZY
x7rytmZAgd2BddKLJRiw34gqCWA8xuZaAhLsS2BPgo1QgV0UP2vWVmrksBN4uUF+P6e5CuyMCWjP
+xJeUXnzvM0S/ZbUJdX7bUcrw6/neksweHV0xucRx5lgxge63lYXqrpNiWDRjXddvpMBu2VaBKxz
C815hmV/FgBtEl5G8rH75FTVQtKbCBEdkPjqNcZlVsMaKVkDUMKb+ypGaYH0uyu3CIYCsnnVCpFw
QaKGTfyOt3bY21SXNeWxrX1UxLwx4ipP32sDtbe3KYel565VgFJ+2BM5CIPnmtkGjJNolk66a2fK
4oZQk9/1xW0St/Nee24Scj9xEAzCvSrB76Yg0A2eVgN+DyRHD3GvEb2M6rUkb8fVQQI3T6jsiZer
uhd1AEl3JVrQmjgniFSEw53l8GqqO4vGQ5E+ZdQ7ArW9QvYL0ZYmZDH3qquOUwSx6HvCXnyiapAD
tauuASIbmKik1LWWv5Z2RGiXWFTwkByMLFTL937yHEXXmkPOTmSRv1ZvfMb0RomIGYY0AD+C9tSE
nA79omvomdO+0p6t9A1ACnmJQOkRfiw8gp0LMPaTUBwrcNmtyDjwtGgKZ8Z98CLzClDfni4/UKRg
3qowq/x7nSg6Rcz9BDzr2qsPA/yIzAJjp74M4lXAxXCayyi4SNOd6G/GFMOaxoMrdrESb8qkeDYl
HuxRbv2+f3KLYRUJ6z7oy0Ms7nogrDDglmQLwH0h223AwC8B6cCn0Dww0FoJoOZ3pfEjtQVNq1Ue
HYzJLSh4cHHLuKrNoAW1OquIetBx61blnQ+8ExglvZm022smwJlxU5grX3kePGtmZdF8aONl2LwP
IXI5DgM7iIpkhPTeviCBviaxyl776Zrw55mUJqlY20TZSu+gjPc5kJxAHgnmcrFTVMV4jX5u6zcQ
ZAZ1lWYXCPRKgCuD6V/GGnyUgPTw3Fub3nPYx5swnlXNjIBPOIl4zol2XhmatytybUnO/AgiypT3
ObHUfrq18YVUARj57nIkj8WLN1ZHOo6Ym/mhGROO0lB/YeYXLalPSNk0GwBc+JYQiRE4PWwPTOAQ
VOPwXfX35Ltj4rRYrID4ecFCdEijkFnV4ZWL+1yBL6h5b21bI5J6CqfICNx7pnsnJ+JL/Gb72kZC
D4pJkwwFmMCRVElATJGE4m5J3tmjV216nOqZ+eYmOT3tGzTsc5jpq57h+yiddTpovLaSbWjuceYb
MnY1mHMiZHcl6Fy1VgUps9nOa44VllNVVpiMPori3ic6u/A/NM/Z2GMJouJZJI/gSRX1d5dfd+Z1
HT3BjuqahqQn4IjtbQyAyJsQcxC/8ScqEGFb9+D7W1EbzMR3bHGu/47cqq1ureoODS3cl8uA+yVV
tPAOTl79jTT6WSK0Bc8HU166cbMyB5AdPbZoG3yXPCqeADqC9wON4rR4bNt7nd971B0Y6tjusCR7
v6WNI/M3EPIkfvFRl414SBvBRhfee5hja/xY7CIW5IEIO+jQdMDNbnxsJW51zDL9ro9RkSbk7Dnl
OiFNhp4Mm++LCMrZQE5v7F6L1p1hAVnE+aHijoA8hkhHbuFUa1z4GRkiAa7NgOknSI9WD7bEg25g
s84UNd6WU6xIPiXIL3sYp3ikEd0u654g34TECFkgc0MwkSWzSN1X1D9+spS92Pkh8EvzziGGYAKN
6wMAJI2H2Ej6xag8JmpzGJRyThAtD0S3zPKdSZx3JKEI0DRx0ge6RUDXgeMNx6ZROa1cNMabE5Kk
aF05gNZF9Ar9sapIT8j243BnWlAY6oMaI9DM6j0EBQIhbPA2EPRFsC0i5dVtA9bq7qXL2netu0ht
4DDyvQQfMxJLg4XD9q5LcRmwIfTDFuAJhqEUI0tJ1qllv3ZYZhOEfOP7z7X1d5U1MqOp48GgHjXX
54I+iLS411PCWJqYAJxqXxkPxXDmGt+1N/6+xslRKJYE8aqjSQw5ZwX8oWE4r6XO0DaogDcO+5+/
0fS3/dUU+3NE+ftqJ81UE3uTX8rcQU7/ZFQQzCjGfr7Cd50KVlasCAaKNHF65uqtrnLLnCyrFOsG
L2D4Cx9s90iKZr4IdNtdxlZjLGramf+Xr8bMkkUbxRAN6883S4mU0avQJSxSNsO9WaqYat2U9fjn
7/ePOvHLb8jAy9ZoKiIrOXkqskrpm6JReSoUwmd4FlXAqw0yfqk02yELNqmLJi296alzoCUN9a0H
qkZavNw22PfijeHh2gUspaT0NerLCDe+jpFYKK84msmu2NrllQoDMyLlNPedZZNNbS7snuZ7F1Mg
HUI3mtuIYQWWXJ0ZlkNKG/6LF5oJD/qAjRF6GGJ7+CO/DeTKw0UpL7vwQ/H8pV0B33c7igVog8qx
MPajQUmTd/U8IVKp96GzoBFOh2qZpvtCM7HhruzhxWkfdUABJXF7CpnGgX6tk9FHXJ4FXyZDv1rC
/k2jo6u18FEaNFP8z3Dc5jU5lhos1CrkcyJ1SVluUntpU7ER4QPhTwDL9oYLJpu1e5Eryt4C4J9U
0YUc20U2gltpGToHH1F9J2GVFJPXH/X7in5NHN2oymXvPwZFczEaDlZ5dOAa/8LFVplfxf62bso9
U1BI83Ju6c7acugCiLdeeSKFGNeKDhRWueM8tJD1mxXCRi3bZUwgdwMFbYpIDrR27ccEXbHgtLg1
wUBiQH0fK+2YJcH14ED1Kgny7TZuY85r3cOV6+8T0JwQjhZ6m9IN0OZpdW+JX0X9nnOCbU2eF+02
5TCXRSo5yfcVGJwxM1A1PyHmxLAGOoW4PoMoNVu7Me1gmVS36CrmfnXInHuOOXFxHU7HrJGsg0ub
0Cd/12gFbL5yoQF3b93ushoOlfVbQaGsq0R4bQL1qVELUCK/hvR3og1QOim9kLQrtlg6mBJ0kOkJ
Z38XBL2dPTgFpLvUIxvyRdfluiVplBj3RWtAssOraEbusgCbChfPAS/I235g1Mc2HN0MFYkhMKEI
LwvXLfyf7IYEhrld/DIa0kZHZQHc4HJKUSx/lROVyl737VIxV0Z3qxa7gEIgICP7uewOg/VGN6Bj
iKyN166yUaXAXetfijJfVSjp8fctmMLC/mS3bNZlfG+NBE+19cwKCoDKFEjMqy7h8uya0TnI4XdK
S6DL06tGPg3lrTJSyvTGUqjhpSnbXWU9Gx4BhOmmpdSKXAzXcMkJd+Fw2ODqrsHwmrmYexNsACMz
OqiWQADY4BoVRmXFl02grTnRrWhbTxitM8vPN1vSJH2hs2tayMeskx5T0ekDhn1aWgS0KBR4NaNt
41zfbOoYnaxwBh13pGmIbJifnPTN0s6yWtcTcAFMRSyKWDqcFovnuIyPSLopkaLbCmMs5P190zTe
XOaAYvvWPPy81H7TnYV8Y3AgYGKr0YX+vKIHXttabIPuop5ypQQdiGtVLcyHFucqqeuOJDaZ6cCw
/Pmy8ruOtCH/tL2FpiG+P9klw17zpSTLhGyRbM7AYV5SPRU3xUCtJzISwSAAdqyf/VPcODACrwla
mfUEBAYpCc+lsgrltYprP+EUnlbwROsovFEzcSNzvVoSg7O3S1SWjY17rs3cuV6j+9feG6IDgwSQ
ljygc6a6vtOC1xCWnYuHpLd28AIWXX9jNNUsrFSiNm5NG7RrRFGS4pjOaedxolVT/MByJkGCqLBc
QeXqNf//gPXQK9Ubjdo8HPjDcZ6vaxBmxuS00H3aC/dt0a0iegietjQBALJ3gh2fqSU9+NfO/+BU
u4z0R9lfd+Wdpzx7EEhiNgJ73Xi3GRFaKQVg9RzplyhnFxkx4+DkXRuCIq4dCwwzNeVWmRaXifnv
9Nu++q0k9AV9omeL8cIyijvKOPSN5VuZhJdJCm01zq5lVxIMBVlat6pnGCVbhVRGgySgzNj3lX8R
MauZZYq6zyhxa+s2yv0VMJCjGiWzFjN81WvL1hPLoNeIUCL2tYZhF2XPEV0ay2l2blYDx2sWYuT0
3NO+zez1WNX4moydVtv3ZSOe0zbe1uAdLb2at+z3Qwu9yzzmZrWK/RBv9aOV2/MgwtyR/RqGKb/k
0dTeXdtludg6jQGGElZXt1ayF6N6iItq3/SEixouiU7deijJ0olwV9E4GKrgulTprrQoy0jmKwJt
VrXHpO63nSR2rF61AgrruCsNDgUbhbhKP2ULz4Y9Ws+58J4Gjid53K9jYXAmYSpFFFkA3zCO7oxG
AUgJBZvUBLst9yhRaVJ1NHuaNQDrnu4IDVB4ljZ/oJP0mbRwEVhXqmvMamtixdBkgxFUmzMn2Gbm
R4cxnw5aXD9aw6vg5qrlfRgXs6HbQaRZOoKU1rUP+9gWAEaTt7zdwogDYECO/ZazCwW1A3IkI8jZ
Gl+swrxWBEBp2JeDccXnVox9Qp45vQqSfBX5OEQXzvBWYW8b1rnKO0aCucthJ4Ca7OA9uNXp5ej+
DYnQ8zikx0SaZJfA1CfqNCMR1CLSL7ZXUz1V+b8Hl9ej447fWWpyEYHcn3cBHcNZWuxMoMGiSteV
uNPlR6AcRvs40lFxprA0VZvD7wbAq1R7Aux8b1vDyIzKhRE8NyH4T29WaRc4jyjTVBr/YHtl+mjm
v3P5ezDEVdDpNITNq1p2a09Z9kjlhng7KlBkKepy9a2jMmf+/wqplbXeXTIjewroQYwUnKVLsKpP
+h9k4GKRORVBwfXdGIdrK6QX6F+3hU7D6yJy96V6l4s1p+jbuL7wLTRyxCWUc9N8geI0Twip0bo3
zdol1roY9gWEBOcGW1iR3ZRmPPeIReFvHwnhI69hYBmRhMw2pTE3w4JEDOLGYpteA6naT1a/buJx
NUhCqMfjmHkL2+ZA4z4PslzUFXo8gOu+SSpL7WLCI7iUGLuKQ6b7XIHQMIpgBr0jrW6Vj4ETY6Qv
REIEV/A6EubVg5uGFsZbNz0sdfAEw9dHn0jpVNwM+SGkjCafS9YQd/rtWD6SWblxw/FGccaL0CKp
fFHWHN/BW3b8otMBfJ3IbeSfGR1/c/r5tHNMp72/BltKNJpGnTAKAMwxrGJBHlVQu9FS6uGwZt+Y
RM5qtjB0zLc/71onJqA/0yfG85OfCqG7wan186UDqTsDhGBnUS8UbwneVJtHGxJbN29MBwJnHbwT
IrY+p0D6rh7haGxh3zeEjTvm81XpEYdGqUfOwm6OYf5IdasHZ2bfZy6hn4guh1KRZVNoLgKgVOxb
r2iAHAJSkWWkbn/+Eb+9ff/zbfSTM2RdVHWBHwXFDwoVoFzlHobktevXH3mY3+CbvrT8/l+Zfv5z
3/665lSM/fXIDJGSDXYXO4tBNMVcZhY/5GQnVMO6+X9+vZOCisTTuvcDbhYFDrl3GQhPf6Xm90p+
8OtfatHe/P9+zpPehoZuanAqrucQ3S6UuoUTr16OevxSsyUhzIFOFobjy89X/aNHOy1f/4u081hu
Hcu27Q9dRMCbLgGCnjKU7yDkDrz3+Po3kPHilsSjECPrNqqVlbkFcGObteacQzURMqKXwEujnD1m
otZyL2sYIpDgkU5uJ6Qj2+0Bu7i6ME+w2Eg2IzHJtjaXxNrzbP9rZIoCCt60Wfp5Nn8MX5OmhrgC
RzJeQUju/KpcDYT9mxE8So304UndyxIpUReeeH6i38Y9m0OZIvdNAh/JGUBLctzKyZUPH5Sp3sA4
dq3yQQcCYXjFS1vUr+DSO66lSUct8/e/46cDu2qpmPNQqIi4mL5PZQvLqEJ0EB1TuUqcLBw5F/S9
U3bmWgSfVgjsX7+P+EM9S1OR/ooy46LpPFv0REJyJT3PLCelk+Bh3smUCyP8uPp8GWFeMr58ngPh
2dkIK9AZUJChVFwG1IWnoHB+f5AfyoDfHuTs1VWDJMYCF28nwmkH786WDFhmdMsIUr6wR/0kP/k6
lnq2oGp+JFuCgU7B8GZ2r4hhJy0gCXp9kCwFtcyWal9Gu85AUI/uGAJoPcAiViy4i4raXNI7/jB3
2a7QcKuksqAr+/6Cx4nbitTw11TticN+R8H691f743rwdYSzZcgffClJMcQ44H8NohTUzq3IiADT
0E9vVRIKS7Q4BLO0PUeXijwIybyhVJd+pEUkLSv09VSdrGalCnDn28Dwlr//gX9PMWy7sqTh3kXN
Tgzd9zfgdWk4ClmM+KYqrwCd3IY0o6uLGax/f53fhvnHoPdlJgdlAlHdiARHDmNOvC1Bzz6CjjdP
eONuav+fnkk6WwlNCNaW2fBMIdlBtf+ZYDQtie3/fZS/v5r5kVBzM3MkFZnP9zeHRB4F9pQKjqBU
67ouaCJhTiNLaKdm4sfvY/34K6nYrGexJYKi+Z9/eX1wrMlNSwo0Sy0O3QYj77rNaLtHSl1c+EL/
XtV4rC9DzY/9Zaiw73JjTHLBsSAdDr7Gdaj5b97clyHOFs4SfJnsmQyRpt6HlAt7Ufd3jZduo2S8
IKO+9DRnK6gY9rk8mZng6GXh8m4hn14oWP04DagPiYgVieXUzkYAZgd9M2VmBw3dN2MmBaWwKz0U
Rpfem/Tj0+g4k1FissOdF6XU1FfGokmoSdqoXTNMaA45J2vMldRTdzCwD75zSVh2acz5n3+ZD1M/
llUCs8rpNXQnk6sJlvP75P5hT2DKfXmss9ltasQqQY6fH0ty5df6EK86W19ID/qjt2wvTD4MTPzF
3w8s34c7m+FEzvz/5UEaWIiljqayQEG/l4dNTB0eckHUpke8oYGdN81nPVY7tp99l+hLHWWGh81J
9akZt4hNjAp9V6ceE434WjlDHtxGYu10PSX/zFcRrCSO5mtbM/Vxu2JzhtCdvkvQ+iatBbz+ruuk
dXraKs2JmLPi7l2fJDtswhWJESs9IAQwrdxezGF0k+VCLVgiVUFQ7iKRXoB8rOhs9ASj1y3ldKDD
od8QwOVavUxzBgyjXrq6eRdrpV3Thu8kurgoHMjyj6onUHZLqBrLOKF6kJrQxCDyUr+vO8IpLX2V
yYeuInMtfhTnhi6+4KAO3SF9mrOO1aG245K0Uk9dTNoyUpKFUdB2id5VcrhooTiSFO2EFO5hNTrK
cB1aAb2C0ZVmgYBVgo6nsgv0bwFExAGuCv0qotTkrUxVcENTWLbep4JMakips/SMb4L0GnT6/0Df
PNCGfHIDRaGielGDwTVgk6EB3wjTTqMPImu50zVXmA2lpViT/e6R42tgY2MuuzKcxnTmEmv4tawI
j3IVl+vIm1MVlKUPU3wI0w8RFqFs7EV6GOJUPeSRCOiOzhvRG4uYIpcCCcunO0K84bEaG4oZTXqT
lcOVLI38RDFOqyyF6GIa3d1EsyZ8zcjt0ZDPWGq6r7n95CSrYOjnMY3rVDRPTdK8Ji1tnix0qi5a
gpkJWrhs/MYyMU1N2h7F5tj0zcbSUXcKToelLMyegDA4KJmXlJpciVfFPu9Go+QkhFhCDyXYslqE
0m1SkWwzay/4mUiu1mbyinipBfuD7nX+uuiCsiYaGiSL7+tFIIytmHj8OGYk0JWTxwa0BSjmIFYw
mBMfCMetVp8MoQz/JEMQ3SF5JuJRrot6DU+IKBylITT6whLz9yWFvwrjx6x6pnlxfjlS8CiGdNgE
J+dusDFc7dHsF+81HLWljjhoQYz1hUPIzy/iy5BnL4IijKw1JucDYs3q5eDotkjb1YZXVrnTMnUE
p77Qhb445NlxNtc0ZRB8hmwctHw2cNm1uXmPN7pb2WhCN7+/1B93BkvBdG1oFHjO7z/qqPkxPBHB
8UOzhzjWCAcuLP0FufY/p7W/lusvw5xtsIbuT5VZcfbpdABWbltmtL4rIW1jkmel4JZme35jjIq3
10F/2GJMuVNME//NMkJ5/fsj/3QO42qt4UkQZSbS2QseyUjN247JLWUabKsWbqCdNTWixKYSH38f
66dtiu6hPgvIZWprZ+fLqIH50UQ89xhMH5o/wESeRb2ytpdVcAxmUV0oBv10kpENHZOdxHjG+Q2a
UL4xbgi5dfDb7wv9wzM6B4vJggCUC3vwjyOhrCckifsV16Pva8TkF4Mqj8zTUnzxUAp3ARWoFh5o
NTz9Fy/xy0hne72SgscM5zmajuVaCruHShw3tdTsIkKfDX26MFkvPdjZyTYlHLXqJZaZLvNUO0rS
R73X7rpZwQrUIP8/vsazL6OYHUvBP0f16aQKn6BMCeN3rebiUvbTl85N539/r7NLouWJ/Yj3fV5X
RCR6oDe3/jYi4RvLbH5NjkToaPm/Nc2iF8IR8p9Rz++MahxEpIjx28kdLB9Vee1S8cLv9dOD8VjA
WiwCiTCbfp+IpQWqAbkyd7hJWojh66je/z7/flowvg5wNv8mTS5qNWUAsXdCeF6lua1xDPw+yE+z
7usgZ7OuNWJT9sTZuGDWeCiPwCqWpTQgEP53CcBzvVgmDOI/7+tsxnm1Vlv5yEhxmwPxIasQ98bv
D/PTT4KhUFK5TJEEoZ4te0U5SaU8XwZ8Eq9suFO3Zibd/T4GpqIf3hntChJBNZnF/K80BTxtY4qv
1XPEmWsXTu4U3CeVvIw4fXKxFmLac+0mmbK7Vm9TWzfQ8Kvas4wgu+rbbdjvh+k2jyjqcu0LdeXK
8zrHKj6T6QVLFcBSxdHEjIKdgJBSRhLGvk/X3owWo3qSaMsnMZnWMZ5X/CddkS1G/0oAbSYc+tqi
pUUUKqhCI3/k2EIvrtjlQI5MiHNxCoddR19Fi1uVnwK8cfEUcSL8E1OxG328iUZ0FYR3XsoZm8a4
lVDt9m770LyexMkmFi30YY5VqKCRSOVziF/slDQ1vRhEi9bvIaCWebOU4J0a0q4lNNNM7ttyqeSc
cSfacAPFqaeUo6NU3CrqXUb8t64FSJM2nUQHHWpiSEMbRx1uhUmz1fpE7GxTPqNmXCjGbSJPdqO/
9nFDZOljIr+WPfmaJUhlBQMC5hrlXq9JY9J5x9Kt1b9H6sbUnDaHWGm5XYniv35K/JswBW6bblQC
LyO9Aex159EMDsu7pvgIocIUAKLUmMj+p0FC7qx+jMWLPIigFjqHBIScPCKueAYQlSR/z2uEwj3g
WBxC3S4x9mUT2I2RL9V8LUZbAwWAPwfiZ+oyyGZ0LKztldi8NQSBVi1Lod+uRQxFveeo2g21PSl/
VZoXQT2WurEMewFO96cHD8pAbIBO3ECuXilc2ZVb5K2rVk93IZmp+GxhY95MfX+cROCUIG4nJseA
xDiA792I5rqfn5yOLf08k1IDgqGG/5420ZblF/OMJ66lcjDapggvy3srGw8GKjphr32dpD9DGR/Q
MDFRaPCbpISb5kFuVHQf0BKw/klBvFMmOG0SF9wSujC57AKMOzIw76QhXfdaTSbSPu8IFUTFi/9V
7JAzQ9705YeazHgD8YLcHNq5rf/qxQ5ITDXjupZv5Ok+F+uFqkdI5rfjzIsM3Njin3N55E8LAgRP
FlkeVO1KFjNhNaVvRocvJl50NaI64Lt6bCv9H2XY+9p7OGyz/EbyuApuCLSytWBaEkeiBGtNBaML
IzavyA0w0Anq/cJP9yK3S+QEarrp69BWERkMTbS0hPeseZL4jJHAYD5nLIA23R9xUBysJYvZcUEf
PEGXor9ZRF0q1wL6GnMk1hRLgYmZZhQ+BGnVyuCnb+MauAEVGe1mlNxpWuvFQyxdsc4tFB1d106Y
V5fybhAfDdRpnX/URjQ6yXTl+R8eRQRFq5c9N3HBq68V5q2goED0cHHhCIKysAGJx1f4UXjVIu7F
jT/d+urrKACiCJ8Sj7cwMNWUGOOPcj0qRAFLBOO+jP5dLdWPhd5cG4jcC3na+tGLVBSbItgi7Qn7
pdEh6A7FP4FEYKVZ0Sgq1Hgne/GBsniGrn76ZL4m6FcEbFo5yNBUPsiQ4idVuTWNp5YrcO+dYm8f
N7c6MgZAtlK+p0ZFfdRq78Z85ccHacrsuN7reW9nAvHD/nWLiUYKSfRpWFNsrr09Ah1vLatvIB6b
RFxVeY/CdD/EK6NdV7BGDCQ1yj/A0UZ9E5t3q7gxLG7C6LJ8GM1AIyL+lbh7nSLeY9UtEqKWp5B1
DvPBrhhOKoqOXDgNck7k6XsS3oYS5Hf/YOBIkTZScN3gZE+6K8JI4HcvQ02mQqGTao4JMXTq6qOi
et35RJAfzPh9jLeWdMyTowRNlS+ts1ZlnXKjnY1gsU2qniOYB6vbJgECyJs8lSFhHVtCBzp1XEje
QQ7XVv85DNvK2Cjxq5q/xuPBKA8d7Y+CkqX6yOnE1G2CPe0YM18wqisF52CjPeEharPbJlEHZIva
UqtZopDsNJEMCfKta3gl0X0AAVGPdQIM14rw1MN4CKjaSDxRnIMwVQu8fcuG3k8BgQva5BaNJkfy
pTqWoElfSCzFCgdemuIiVEVvHA32sptoVu907DzhtNSSnUXVpeR+vxg61ZHAqCg4IFNeMKzOsXSi
rkXyf62a7/OpJAQWKOMSpG7ZU9LJcoRKSD868KPPfvgcCn8EempR+jhaV1l5rbF0Vvchc2X+SkGs
SDWuhqWB2Fbcxv17Z21q66hMCMFAoRo5vKORC9LsotxH4R+0/KW0yUsgWiVfKdHLVD/GY0r6azhS
WxkR0qzGKAANvfEib9nJvJlWewVwuYjDTwXYM0hsoDZyRq63QjwdbOvBXyvjJ5rbXdgqVLui/kFi
1knwQFIcsezZJRxDnTZwtZYC2IjwnvEVTMVaj3sYMs1eRoM7myJrHzPSnHcpx3tPcKoUTyU2v+Cj
Te5TiCfBh1d4/LzX4YCSWnugs73LyuQhBtRtjXxDHYBv/dEfT1F5n1WnoLmJ45eR3EjZn6D+BItY
81zkdRPJd/g07AJaToV1RhJf0nFaYYpgz5WXZHAsG5n/Vv5apCZyVnFZsIBZFRhhfFMFSQRe3WHY
aCMQi+ETkkQEz1DV+5C8b2wugII1Ljkd8dxh0O+lpN4l9Ubs1lm4V6wbr/8QymkDkM7W8IGIEGw5
4y1qvHp1Ul/FQcbj3g4decQ4ysThPTGPcvjaBMyx9m7SeI7otRNf66BwyxZ8ecfSoge3Hss6DiSS
EFCDAp03X+glkrbIT42y8VbS7FZwY/k6KlAEOTkSn2MVOFBRzdrluxesFezbSttJUFdwLxoO1dmq
f42LO8W0hQLHsFPESwNVZORvihEJWMDquiSuuNft5C0oH2rjYxTsEPCqZsfyjq/bF46lxzrj+JI7
RA1i1n3YXGU4VhF2FdMa4jAbpa0lOCWfRH0vo/TzXuG/ZDExgC5yvoCsZrN+bEnVgcFj3JKQjPoe
HfYiAqzT3xe4Jc3uPpc2FuXGMTsl8ZUWYIDhZODWwkNIbGizoCOfp9eyeqdLKJq3fBac+fCWefFq
rreSiCnne7Ncq+ZGhDWaDstEfQ74PsQ7iMx9x/PbYX4bGm8V92aMmaSfyqk7IixTto0AddqYRfo5
3tCcYDIQ174tJGRPbxPtKcGGXRk3I8ZjUsIoTMtOGaUExRtgkeNFMWpOXz8olVOGm6IEkicfe+9R
aVdeecS8qPTXMRq86bqmJp3C7RbtXlpl+qesPCcJPrfFwHlH+2RmK7SRFWxmrGENBVA5c3T9UdHT
RdWdSJ+h0yxzM5oOgrlCFZWpV+NRy+8YEsN6wRrck2iNNtA8iUWxIIVABYNTLtXMlVK30Q7mcAfK
gs8PwC7qfqSdU3PEwu1xPJj135jCp3UcrHp1raiPrbym+JphvevxgP8JwiVHL8rXiwq/umk9U1BD
tf7ceFs/3Wn1TZmQ8r0OoxXIIhaJOn7Qm0N1bRQHPqSx2NecD6qtIDOCE9Qce3ZxveVKrAjP+rRh
ZRYeoxgVo/DhEQk4Hb3qRRyfcfjpKHCVPSJGfTjhMPO0YxevDUSj8bbG1jnd1CJ66jcEsRwShpd+
OknKnRJuc5H5tCuSl6lxEuwiny0zKQ8OerIEollNN1L3jF93NDeYxorupo62piSAX7ZrdTNRhGhc
D5dA8BTP1ovNyClG0UhrX8XlEivwBFXr0WfqJo1tiTuZ8OQueQCOyP7Yi2s4AKMGNOtYNDh091P7
UM02ZdfMcRr/I8Tkl+q3Y++wpQfgtRUd1+qTZe4Tb68qGwLPSpPKugaf22niIHXUeKIoHpOc3liP
fNw9Dv7Y3/m6rbcrSC8Ijm+81B0GOyUyPdjr0pMB/RsxbryKzDu/PJmhi3NOlNbFuOv7pYA3NNuK
8k0HWtkg5K4GLr+izgtAuSkW7b06d2OWYwjoKl7LMocAAgH7Bs/JTdp3CytfBolteLJtJuwieyuB
Cz/YMce/rjgSHaCJmy7deXRLkiUGbk6IY7WJsoVmHkkxGNkFU0KvpfnO9miG67CJgS6dxGmFOb7g
z+DHLk1qhYRRLsBO1DdFSd3du2kmh8OePhVO0tzI2SrUMHjsfcCSwjbruUP5u1r9oJ4qda8C7sbG
emuUh4jkznrHMTi3nof8Hxi5nGAnXAUtP9hmTghRuz17PljGbcbVJHswovuq4y62kEmYn4sSEUZs
Axvxoht2rOQ153imhSjc4LU09UNR3ufZQeEOnBw9LEpW/JHCdaNNZBWHNHTb+rqMt714pZQ3pnkd
EKTrrazkSH5exHck3GUid8rIkXqqsv4+MpcR3pCmf0TuPQe8sdTjrQwygGyu3oYLwZiQByi1sCy1
x651EfJrwRJ/p6+yBixymmvcuyHACv0O5Sm397TapHzC/LxR8CmWJ1pzdfogVxiU5uyBurnR0XTG
7kj6mspSuehpbej8jwlSNluzhfzhQEIOOPoRg4/qfZF3a/DqioXTd1Xoa81c+uSYpuvSe9R8ptMS
TEgB/xrJqrj3pZUiwwokYQJf+0LulsF7pRxzkexYyW7jj+q552K7aOprjFyDgRuZEKzdYK5Rs1fU
HfDGJtueTkT1kCUfVr8AE9APkKfdwNqyl9M+swdvpY83KrxAz83GJxIAJNPOwifc30JGV3EtKpvQ
uh/EpSzvtf5VUxc68g0J4y+2MH4tFq00PvQW8xkEhXynW5z74dpv4Vd3wouk7rXwXs1P7B5puI54
IPaPisPxmzIpi6B1hnZdCFd1eKWVN1Q9qCWMozvgbuGsVtkVByOjtYP2FJKrZerbCGtrbafGwai2
hXEwLTpJxi5Ln7TYJdpPVI69xKF31ZhrMwIIJl5Vw4qDmRpvNbbxiSgC0jfoA+XqYrCuVf29iVi9
r01EiiY+drzWKtb85QCMI0zfKuuhx7U2rdKUpGPXU5+64YSxTh5uxmSZdmszn9eHXHIlpkyVvVC3
qPstYEF+fLU8CjG5J/17DgqMg/fwlqT7ZHyWstci/AjHF47huJryefLiSdtWCZr39hMXRaGuPXEj
1Vc6/56muWO1VcvHfnRE+S2luxdhCKofMC4h0M71TWTuSCXo6F9664m4acNa+CBQJEwM6LtQbFsc
XV48/9ngfj49adLJ85b4TJp+HSalTTxKIL15WIm4c8DrEBxtIFJzMwgvikmH1eUvsoqnWt91+q2B
PT54xzI3Q78VO2hWlXQ0ZLfn9cBaJJwW1bqw1fin7XFSHHlYcQ+p3qpg70crFeogkQKncboSMycY
/rTIsIPAFvtTo92mhqsnXNPIbchdK3/tCJKxNmN6tLQXAos4/jTGsZKecv0g10dxonqBac6/Y6pn
wJtZZzJcKVl2m2oupkbqEg3VuILMuXVePijUiGrmguS/UEsJgmOvOVKSO01KKKa6mv3nVio5gqRu
IMwKICUznO95xYUUrwYZ/8w9qHcjWgWPtIKrXtz2DGIAtsVgafXPuOnS4T62XLV78LVdZry14r0y
7Iz8tW9iIgx7erv4oVfdcKXSfRbD+1z/w3rA0V3pXENO7Xw8tdzXDfFK1zlePIldudUGGHrSiCn4
CgZfP9zLwl62HEFubOHR7zmVbHzpvm7eUv8UcPqXvYcyPRHmqckPjQr5x9Xyq86SF6PyXBPPkWqK
HXtMzPrI+g9Efqhsr7iv289oPAn6GoOzr66badeDR2FTqPtbFdlav1OjwzA9TT1/puq2cmtPmHIK
fSVY60bjRJFQhWEukREER3Qld9tSuu3k5zxaTZnk+BEpMa7HNTej/GiXXLlnlnOpbTr8eJSPajjx
ZB2axgfLvZ/taprtAHna5jOJbjE7IeBFS9A2B2/CsbAu9I0srqJk4zW7Ybif4ushekhGwruio1+8
q9M6FSckdG/t8EdCZCGWkLz2RXkXIM3I7Loh9wUHDXuBtoHCk5h7JdylUDww+cmrlMRynIolxTMO
8B5X6ytRI3bc7rVjQ/ChtyiLfZ/cYONr0DPAQMOsIHIAlqtbE59H5PY5hiEw51dCSm2X4o0rhLFd
5FdNuA1yN6KFSndeiPBjLHPuKfUqJMvH4y/G1HvodMK6sQ6J9366Ndqjr7ADEb271ome8O88PJ4+
IqePqn6KtI8wZftwWoJNu50pPdf+TU81ZMSEzw0/ad28vElTl4D1xVD8iTCtGMLKx/TZl9tp2ObR
M/cGLsETHpFgV+fXZnvt+9ucRBWRq7PqmJ1TUsvNHnKlnCtDjtE6WpcTexGT368s4seSiU8yg76r
TPKRrjjURyBxjPVUA6qKtwU3UE5A6VYsgCThGMBdNq6HdqVH0UJ8KTVI29u0urOYh6T5zG+qIb6H
fArML01AaMNj7w+nCcMyYB+Fmi9HoCTFa/Ewe5EpFip3jb5lu0zG1RC7UbvUucnABypds1gF4QoX
Gj+EL27Gkv2ZKsquGXeVfK21IAEWfrIFoRgXO7FwTeq30aajYkzMhnCt+ZAh9hwSqM5kSs4ORjGw
WVsd5x4+lDdDaJgUNwJcW7V86zusZYcmdkHblyW3Bzeo1mq+a5RNFrCaMCX7YlavLMyKmCmM3Ng2
Y/OA804tMbEl94SYxHB6a/0P+YocUrk7rAVhr6qlDTdJNg+VtNaoJPaumF1RnynYKtF6L0d/34ab
tH6K04o4NZLs/CfJIwioYEe/T9t9mq99BWzphMXuKvRvgu666bfENW0j/oa+/SNydvKnFd+/yJJs
FVdmvU9kd8AUhAmsJpWT61Rx7XEMpVPcbhM2YJ/aqbEt9aM6KAtfO7VxA7WRkJllEf1ThumjU0Ko
SE+htTAPIjoI8bNr+f89mwphUc191rasJ/6iFHepx6rBXgPcyB/rRUbNuoLqawV/ROnem46q+BT3
EjEYxCSZgeMLppOHwVLy200vntrwJLUGGyd3luizLSF1+vkxabvj3Iol+n4VNcspBr7VVZTlHVk6
KPGNV/7hwEUPJGiesX4s9PJAXWHKPmQiNbTCpZIviRujeU/JtvJ11ra24NxNR0dgw/Ie/fpalG8H
7UmRb9rGtwuqKxkXP6FmmZyukP/3rZuFLz6lN4/gKaW79wDy9eFTUx4ioiaaUywRKPOnMW6b7JBR
95P710H/HM3jP9sbkgMVYY/Ve8tAF+2sqJZifudXh6T+KK1XFgboIa7kUZ5kfTX9eypHysRgmVtg
DFfuoDtP0S4c8ZW8CdI+qsIVu1lEJGCbaGz1FIQgznH0JClN+uR4AYEFEcufyFv33HEEBRkbLvng
paM3EETXkjef3NL1oH3mnfda1uSzsSPm40bUg2Ocq6ui2fYyFdaE3UP0a6KgOMMgzu3uB0WCRdV3
tfUcjCP3n1Sioyg27ZseontyKtlK91LgE5sqQ2glk8q0/Wko2HMLzeKeaWrGofVgHy9UkgDqpWZN
43Wv+tyN4jabSJ3pX2RMmq6Iksq0JoDK0zKcqtmwium96bSt2j2KdUKZxaD86GPNiqZPOUyGdW0I
JgkyxpXXeicDXiE5NgbpclUwrDiJBuQcCCdZ7ndNYQ0OaFvG1AtXLmXJjuloIWnzqQfhPOnanVVF
BMNxt9JONQqzIObuYthi9gnO3k4bmXiXioAGk2s9W5tX0SfuSIomXK0vHxWCtbBy2f8T6R4PY9S4
PDQQZ/oy0pbdzVS/WsQTX9KGX+qRnrViNSFoorhA76kn4Vqh7x9Y/TId0EdyK/m9I/tDnxwZNRAp
UsAVlLRnLewGX1lizSYSGSSc6AesDZSTzeKCQuqnJ/o6zFn/mpyIEV4Xwwh1gBSdKCwCBTqx26hB
dMFAPmsizmRLKrBcWdPQ6+pYyb9LCxo5mwKtxo4jbsN1vG3WBPC4+I3Xv7+4nzRf38aZH/mLPhew
XCBKKRPCfxATltWFtyrc7tG6j0iigtMQOsEFMd38W/z2ZGe/lW8JudVoPFnYvKrWUoLCJ6vboSfI
oHi78HQ/qAG+Pd3ZD1areqcNzfwWVzOTfK/bkZPaVC7Ha1g9dnNTfV5y/l8a8kzsInekJGLGww1j
3ibJn4z1+795KEPWdAUhmfRXxAEBhNbAkmY56mryV+pD5rDPqNFij0UpRDwMoTK2L02Uvx8Lc6YC
DU61LJFv7Gye9KOcebEamk4K94ErLwfN3Gg09/dn+2kUC0GXZCgIQP/SBBq+ahGhQra+kJt0Ivqu
JJyqMZa/jyL/LeeE3Ie8iQx/iCwYGM8mPelSphVPQIChai6KQtNWiToJOL465QDgBw5nytlTLKnx
Gaj26CeL8oqLnbFqZ01ElvURZ3ZyEIrCJCehqKmzVUK7Jv5TxrMnNk4USs0m96p8PyiV8FCqk3Th
Xc1v/Pt3BKqBpHVdlcB6EPT0/SG0Qe9bDpB8uWOxrea7T5MXn3mjHsjTuWB0+nt9VTGrzMpcUSS/
41yrOdZkEmUd3EvVEBeK1dolCmBvuITavTTM2efq4ewxhXbyHEE3rowivU0a6g5W/K+X8flpIGhL
FtAP41w/2HltWaYh2chj1VOiFYlk1HhnC62yknUeKfqFX+oHFxcDMuXQEGuwcM51YjkxqE3cQQmr
l8ZCtsUH9Dkkc9S29KI/WQ+UlyF43vdoMy6sFT/NESyds0bJkBVdPV+MgpqjQIBBrR2N6lAphUZo
YZwRCRYGVuzSbk6d37+tH9wYPOt/htTOHHp6GMKwnSV3RLllSw+bk+03FDbJ4VeRhcT5sBhES7qS
IhH7fWnWylLSStJEmgBJRxmp3QUl9Y/vgLVylqQqJpry79/J5JG1kxeAshIj4KgkGNuoLiUqUKCM
c+X0++P/OIO/DDYvcF+205mBpNMmNml8iM9SHK7baFxWuPj+ix9WBkCCDGOG3Z9P4bpuUdXouelI
5HQ5uiFsJ0PROLJjcZD65F/G5yPcg9CBzk2bRcvgo+bH/vJYbTQ0hGRiguA87UfwVaPkWYUQb3cJ
cbKdb3AyR7Ja7qJIra6CjibM7+/170ODCtjJAsKt6ETqnP8BoacH8PFAbfe9SBzUCBJMBO7KbXG2
JDeT0Hxq9UWexU9TR5MNQwd/RirBOR9IigG3NwaMgjQnK1dsoMFJzW2c+ILdtp124Rl/mjuEBgF+
wBMomud8sLHNI1kkxczB7ERgZ5DQRgEpPCHH/P1l/jQQWdyqZuJnwGV+djAPdagsUQxeIvLTZyVR
7xIqzHKc3vw+zE9v7+swZ99ClauKb/aE42vkxUaESvakc6r0cELcT78P9cO5ASMl5xKVI5GBofr7
/Oz1NCtblQC9QiUgLhoJtpaK7NLSJv40C03T5EfigDKj1L4PE00pZjOfs90kC/bEvVUnm7Ykk1jz
YHyqXKjKjab3bwIfIICxjeeN+zA1byZ/usLK+yS1oQtrY2s1rVtmFG2EaK0hVujTG98070wxc1Vv
2pZF+6wNJ4mjYxgh/NTcWsbspBL9Qlq3SvOL1HTc1tSekUJ2lA6Cnq786DKTF51RrWZQogTlTB9w
rFjUvbp1T+Jnr6/q/IQgg4LRqTEM1EBI5eRiqfWotfTrWS3oj1ddcldp+pJ7jaMmyo2QHhRpJxEY
JnoYVYmSo/YVWFeDRE4YHJfRqSK0q9GurhLUWOgg5nDq5zq5DoPKHvJiOVBY0Yt2o3i7iGaaNwaO
QvdIpNqXi4gDNmkUr8OyA/uMtSxsBVuokxXIlp3SHdlUVwMSEZliaVhVJ9Au9xWCOksTTp3S7XMQ
r79Pph/iSDjgWmjqRKzN0l9h+FrQKgHMSQtDIflS6+iJBCBHWWlbBCI7WEjORVPhvAd9P8vpHA1M
CCEK2YMEwX2fWJ45ZorU0DJWb4o9orNFC6J1Ea/iTXrdn9B9XZrKf8/k7wOeHR4NwYvKWmRA/OQb
1W5O5rgVUN/OdSi8k+UGj8xK6J+14rV/vDT63wsDg4MImpFInMLP8XAdiSjcawyTDMZYX3kDtbm+
kd4iUdE2YdC9//5z/r3afR/tbG2QiP0ZGtliS/aPo1qTMEPhtbH+9Ql5HoXwTuAJBMmZZ1eKYMgr
Ah14pjYUrbUwTJPT/D/SzmvJcSRJ16+yNveYhRbHduaCIEAyZWVWZakbWHUJEFrLpz9fZPeZJkGe
RM+s7cVsW3WXMwIRHh4ev6gBJKakkZWz/wqPF1cgFAco6/BDJuBitfR1b0dlZ2/rMrB5iopRmcWr
AHRDjUJlOys48MojDRBjkp+TPBz2fYuOsKGj6YY6QuI7E7LJpaUnH//tqUYCANoFMj4QmpcnGNYS
ue2M/LC+QZCrZ5OjuZ+XO7K/sTLfVxYwoTiTuQQjHbQUSgmHo9TQmWZfpgKIazbvazMATpJkKC2N
gm9afHl7cK9NpMUmtQ2aTCgdqBzB+mLawzR1qjBBbrPCs1Pxw/2wA0e4c7zInb7beJVnW4Cu6c5Y
26yXp5t5Flj8+Un1lUuFMTgINcOf6bfdQ4K7gr4Bz7VpPQOOMc9cHgBj9+3hXplgRElkE8dXhYJr
mZI0Tc6khLsQSPzQndCdyhB1dpD6j4Z3TROs9KHUa2OEb6SriM9Ap1jqNhrVpGdyzBiFq15zY2Mt
8+z8Rt/bRbuz9RqYDtUGTIxfvCu26VeEBzfFt+KR5mm7Nt0i9y2/88lPWZr6RMcGirc9iOkePGUb
ecC/9S1mZV67C56dD2/PsyouRBfhcOZE2xjLL6rs868LfnYaTQvHRXVnA0Tc5NuJs9oLDoLEDlTg
pfR4A3OVl+JLtg39edX27+rUn/yAxa27cuohM1DF5iyYPBMsAe+ZG5Tz7mtv2HKEF4GP/PrK8rqS
lW3rJOgiKw+a2RSGFmFfPH8NUmvTw33PsPr4X00u3KPzyY2bIZV6yzR5ht8o/teGl4ZNxRHX88C6
AQrlox0fbF5u1H26G57KeC3+lV306j/FgjagCi3buGHfOVlKvtwe83LfmkfESPEd48omx9nt3I1f
jTH3j0HvxjhhgHQ71CXvxfbgdmAKW5PHTty6NHQxubtupvhDjXO8NHzo6sIdazwPgKKN1a+g+HTM
12hhV27yaETYOtdL3RT8XLFuTtJO0Np21iObxj6o73DHfe2d6h+cXbGdPq3VBNcOtbNoYsGcROu0
HP+LJDeJJrvzVts295IHxeeD4oJDu+eRd/dvrw2LbhYNARkCF+NYLEE7LFMHNV1zO92AB3Sxf95W
9/aBDhcGBBtrp3nJFnUmyC53gm69tgOudIVEBSRseSkyoZYv5hfWcyNpMR6N8Z3zvgTYus394qXc
gy+r96NrYyWxAQD/qK48LbzWV+cZxyKkRenAVZr24WLDx3kKcywoDTZ8eigPvOF6WKXug0O0Awm1
qw4tYEU/9wZMbfy3J/1KbS3spehaMGoL+atFtostSChTieXu8RDskj2PwgiGboAKkuTqTfBJQs90
JdVcoYDbtMBoKcvsQR1h4POlNbY1IlhwODlbcKDcI6bpqofBN335ds1l+crcnsdafNRjpdrzWEEM
VOMbrHyc96EPLBe9Fe1O2Qe5i5Jb5Mbqh2nbuutGsVd2ka1RGHJFxfQUTZRFvgsyK5CD2RTPRuk7
aCvUJxjo7Mab6pD58X30fnXfisk7X0xnEV977Sf7VpcrLaVcQpHrfefhJ7LHxoLueLUVZtZspdhF
Wv7tRXR5fzgLuaz9ZDkJwgaMzFY/osxfcozwLloKyZAalFJlais038udipC0ysrhdZFem2yLiuFk
jH1fIUqu8d7bSOnADeJYGfdqGcvvhumYfNHqQLd5CuQVDRS1FPq5rY3YrUyRehOlSU/TTAYTRrKx
v5SRjNq+YqQVHQJspFZm5uIoX/zQxUoPuIHk3dHUPasY90kse03y5e25vyzUXkOgRK/SErT1i1ZL
NtOhRxgFmguGQdJTm33JQM3iK4DL0qMZAmlvPqWCU5F+GYBX51l8mwFAKWRkd9F31WSgKfRJWkq8
QLO83s6AWGHtlnzTQNS//Wsvt774tSZcYFwwKGKXxdWol1nR9IbudVnmmbp0c5xxypELcLagXEvY
Wkp0i5zkLnUw48nSlZeGy+fVRfxFqg2P8dAbnUPnews84AEf7N136wlH5W1EnjPXOheiT3C2GUU4
lOCQKNGx8V5qMCQzXaiyVXVvuCkP4MDuw7viAKmEunH1+BLH4xuxrEWqkUcpb1gJYmjlAcqH9Zk+
FXVj8jOgR5Ru5G3m5z/V31qyAJintaR+kXfEUMm1QjgLk9Xlk5TjhHFti6H2fvUNxWlkrJKDvZm2
YCa26y2ai3p1EW7xIYNObvWUHOEFfbHr225XjLpvTmv+6xepbRFGTPpJpinksSsdGfiVKcP6zLN7
qQlgOd4PwXCzsjWu5Qrxgoi9JP6SyrILHEezLsUIGHrhx/Gz5ht3lRt6OovFtR+Pt8rP49e1s+La
4E4jLtJoikluplEVeAPEj9j4VgLhV5pvMo5HK2O7tjZPIy3yoKQniTXQemFxTEhqvwdMBmNqQ6vL
Cz3zgBcUslDVNvkgb2H1rJd2xpWh8igrcwLTx6fXtSgDUF8ZFMwzTG/s6wj8mA7Kqmrsh1Izcs/K
49atYieC2pjUoTukRXKbdZwvWkPPaDNmMQ5kqaKlDe4cMKGUxNYSKLyd9DKXTflxMs3xR2C08l1n
aZJvjQMZuOTp5KHKKtQKkbOBnOFY2KxEaf3YTpZ2q7S9CoQ3OcLsFuUXLA4/6uCa8UrafQEa6dAg
Lrh5hyAG9SRW9pUECipL1ORmMuzYt+YUXLo0A+RncZbg3dGbTya5PgwTndwwa1qvUmvpa8h54JUA
FO6dpEDruIMt1stjc6jHXv2sSFlwmPqkedHHMPlo5WPy4pRW4KtWVCJNFQRp8WCFPTa6PDUdrCIN
boCoJBQWDsoynmXUowz0NrChW0+B5U/dNL0zq6rd887XhvtWt+vKjwaU0gNG/qlW5/4+GjO1QFLN
nu/aweigj0o28N6obR9SeYICE1mg1BRrkPpdMmJkMDedpiOLlcjWQZ/m8D4NjrCk6rlOEFyIjc/1
+F07qvUhRTiMO51ag2xNb6daHcBc5QgL2I1aqzx8qMXHbnIw4JItNfbySoHEkamQHYxiRMV/7DKD
Ln4wVVBJi6P8UPSODO8tS9kmAYjzYayxBGlkzjI31HhKBMUczjEEkSq5rWItg/4dTX6LW42Xhcmw
Rw6+O1Tq0X6uUxxgihA3QcMejZvGnnABaJ0BpF4oOFmSiUFMbdkeFl7ZjzLt0NNR4+FxkKy8R9Yg
HrD4PBo7axxxfjsCtttirA6oupzb7lFqomQHlRnh9Cmv4ef1mH5seBA0PxpFFbzQMJOROpgmtQXx
pxQtzgW6/UlNwtpy4/moVDuJ9+lPWRyp76OxsPYrWUDk5MUJxSbUAUfgq2QpS73DPooQW4plsa0E
swGacE4CED0lGDTl5CYwOnCnuBm9elP8hR7HlQx7Fn+RBMymDuw4IP4wWF5gfRuzf1v0myvU6QgX
l2ararlqdDAO6yru9kMQIm4xpaAMsirGiidVADZA4m6MaM1p5LI7QGgFMAgWJLQHkU0+P6kw6tPD
gnTmjX57p3uRJ3lyTk9ydtGd3Q3lSmlzbS5Pw4mEe3IwVn2LBHhAOMyy3oUmvGHoSsPauXGlqDgb
1OJ2mo/l0ISRzhdz58/jFtLJHubZl9EdtvFt8ditrdC1eIuqIoLjDIyUUQ2uetMe8HhGvFI0po77
epffr9Vsrzej5Y44ncVFeSGBtmg6EU/fZQ/pIf4wbx1BEjB3kGOfp2+NKAG22aF+gDJ1aO44Hm8Q
ZLgHM7zBOMjNtgUWut/l27XSQLlyYp/O/LKa1LVS1mHTc8Xy8BAcvPSH+C1juIkfw/30UNBmrz2e
K2027M+Q3sh2JVmsfApr8QSX6RoP1q+fot7wqsg1fdzwkOHWWBbu1A30v79QJ6ysamtRER2HysyC
VBXfw76ZHuD3bp2vAyUsVI0tyhHrVfvaMMWfn+yj0gkDK9bECniCMbKtnmIfN0zMFz0q588yzjEr
G/fa5fnsyy6yYD9PdaJOA7eRXzkg+z39Th8lQ3p7refclL9mj9PaX70fiKl7Y6lbi/wk5XZlgBU3
vBkfyxGj0bL53vc6Nh7tptI+pS3SpEd4Vb/G+KuEgs3by+mi73ueHa1FuqLentNURHd4DQ+AXmfN
k6Z8niJEW1fwtK89nbdGukha+BzZWZUQK5fo2JeK11HQJNBKcl7i8C9u43tdHrH2XL1uijl8K/Ii
fc3ZHFhVTWTj/ecSn/XbfFvsiu/0Lrtd6hmJ937YrL6Vr33YRQ4LMjoGlTh4el8DLI/JqD+9oymz
E74IRrivVu7wK3vUXtxze7uyQ66igP2zl/H4WFtrWK6rAXTgvMjIW+qFVeesIjlj8PbtTdDrdajC
vHS9vRov24JiOZ6EWOzB0QGbOB1NPhQlkHnT7aASbfVN7UXvWhdy0dZ2VyJezTMnERfbr6jkrJYz
TtL8M8SJm+ymwIKdR8vZlXb101/ofF5diycBFzuut5OmHAIC9t+tzbw1f4ae9SCeSMnee45Tdx1F
ce2Sdzqri43naAUSuTbVV1jp2zH7hTMWTMVnw/nxv5zMxT7jwjOqdWAYXvJRFCXdffSEEfNGvBHU
z/3LmjLrta4VsBreI4EWg/xb5k5Fa7UobVqVskR2C9AZu+Dw3UReeYM/4eO62O21b8dLCPL0IBrB
hSzGF/e1OccdbcsqjO4t9Jgmefqs68Zay+Na6jiNs0gdrTVNERYg9MU9xe+eI6/fWy+Q9HeZr0mb
tRf0a8vjJNrSq2K0UMQJsI3w8qLF1d2A21gkP6SieyyD3v8PlshpsEX5Ugcp8WQxtF/2zvHn2/x2
dEuacIordviakuPV8v80npjqkzrC6lK7bqAC0D3i/vcNBIJnodvtyb66ndAlWMtgIssuj5rTeIu6
RW5sCfVDJlNL7F002beVkvwY5naHcCVSCKZyr7TBZ72a3le6/eE/mVwT+WPRWSXVL9anPGDBB7pU
82CNDy5AuHv8V91QwpTH2dlYU61Vo7r4Gy+GexJxsVLzvsBNcYg0z6Cl8SSnOLSFUdEcotGMH6Mu
H7Z9XJT0BlDRChw48ppe59igp5266/IOUcLpKPW48ZZ42CSavndGu/g8R51xW6ht/NHC8/STEaXm
z7woUtkPdRkjx2koRtoJQLaeSxvyGU3m8XbUhvZZyhAOKbrcKN2ia1HEkjqUUVIrSTddove3ZdnN
t3ZRlS/HY9Hdp10LKrI06netUoU/o2MJqF9FX5uTJq844rRM3ttSGyUbvEbLp4auJzpGaf4jmOps
pUC6Ppe2kOnUTdPUFge4ped6VxS6ClvP2UTpD7olsOZBPvYfSvOL5kS7t5fL1Wxm/hlvsRWL0gzq
6Sj0N0YLyCJo0fS2tT6+HeTqkY4SO20NE7SwvHy9nuDpDmbRYH6+gU09bdUb7S68ST9ZaLk8I754
yB7XOEDXz4V/xVSWaAotT4LEDojJ9dift0dX6v1gi0onGArnY91tV59Tr9VGf44SQOZ5mgET2gST
1tJf+Fhsio200dB+AB5zEKc6aoZraeZyrcAHQs2XrwcOCa+U83hylrUxrUoN80chfhU9RKGPKKgn
qiVl8kbejFyBBOqfuRL66JS8/VVfXy3O973gPmHcLdYqWPDFvk+tLOnMGBEYZxj7r1Vbw+lqFKv+
bNhFcdsPDfqFWTECco5UCca8NbYDMnbT3Hf0RHP1kMdO/d1wcpKGM3XNhhYfYn15VUbkK9nyNVy5
n2sT9WzkII/t46ThmVnXGV3OHoEYExNA9CID2U+UDP/C2mL88ZA+VBIqsXgD515jdLOnhkjTA1CI
u3xzLDINY9IZOu7QOh+Rv2uTtXJSHCdvzMvyXZvqDjGEoRXtASogc5P7/X7eCVzUEXOCVe3oK8cb
34EHTtDxJjClVxjDyfFWHFP+z4zZXY/1oft69KXX1lb1buS5YHXVXR5uIhq5ib3M8luihDpkd4u6
QENP2ts7sY1tnu2C22i7dq78f8b1ZyRRs5yMyx41TIe7TjzaDR4eI1vuGvDeQLsUW/M38/nt5fw6
TRefjUdiwdkAQrRMvV0qGfWEnIkn7whnbspuE/vt7fw0uvPH+nl+EZYzype3o17WXczmSdDFHuah
voPXxIVNs37MLfoCfqP8rDG1eDvMZZo/DyOW7MlUarHSNOrI2KIatkGNculLE68M5TL9iRjYOAua
D/ylRToolQJaYYFaoIVZL3RqJHgmdMbeHsjbQcBEnQ8kb/NmUITTyRxbfqRigEtHfo2Jdn3l/Wso
1jKTz9VkSkmYq17+XZRQ1j70kHzC9977K0CYqx8HTA9oZFS6bVmM+fTjHNHtH1Wk5avj9DiqCKlk
Sr4rtHnlSiE+wMUCP4kjfsdJnCypWkVXJM2LD9WDdtvukWXZ/YVG8WU/iYVwEmexb6UurauRNUyj
sHgARXg7fki88TbaiTvgGLkyzPDUQ93r8PbaWBvf4oprKWoFrJp5jA94Z+z6fe1huOuvhbmC0zgf
36LC7myt11IKgddqRneRfHsRYF8geO/Xri7XlgaYAaA8gtAKMun8kw1lmfYjQDHPQr9mQmQpMX4O
w4+3520lyEU7W44ajc6A6pU0zLUI/WyAX2Mpb98Oc3XeTgaz7FoXVceToVn8fqPVf8JKvg32xaHy
Y7x7VtbCarBFxlOMDKjXwKDyu2ifbgX0HQ/GDYpn+2q/MrBrSQk7ThgOcJypNBdJKXYmTWowDOZ5
CTpS78r3NDI35iaNuM9KN+P9+p32Wu13GnJxbjixqXchziI0LnEyzz/Oxn5sf0kNunHIhcYfVkZ4
2SHjZf1khIvZHBs0Z1pYHh4G5w9oHQHUQ1vSFzVN7a4f/Zekd8F3Pom3uEE3pnlM0jg0kS/JsFZq
q9kGcq1N2o/BDpsnZXB4IK0mRPfrzEAID21gnsQbNMCdZqKzBQkh2E5OOLpmr5YZQspp9ZveC5mu
Ii6E4BCMjGKDdWJ6ExZK9qSUWokQQXvU1YNNVs1WGrPXcuLpgMQSOsm95nHoTFVMoKX/0o8/o+Ex
lVDAnBos16OVM/LVDHqZ6B2Dy78ti5fkJdt+CmaqaR3Ls3preoi/vS+RXPml+Lpb3ABVeOGJnc0Q
bJT7mq6ARTtElFW9h1uHui0ep/1ah1UT6+OtX7T4ntps6eNxVMQOGT7iVutnXpK8M20ve0GBXuF8
zX9Du9917hEr2xZb0AN+/bX7NN5j+1XfQCC8t22/QMH4h7RCzrlyOWWtnczW4tMEOSLOfcNvs+/D
5+g29wWDTvmqv7PuhWOWuscaYGU7XauhT0MuTmJUJaqohbhJm/4YPGh1In0v8qwBE0GGQWX8WKOL
JyHgDeoB/qQafNewPF6BVl9J+9zFdQ1Wm8Ul0l4cYzOQnWjUAsXLp+bbbEnP1SC/WFX+4+3BXqlw
z8IsjrC+D4Ow6EjEajm7afrN7lBulh5mNVxZ9ldu/MZppCUXhvU42mnZsLZvxH3BDh9TP9mh5MQb
5Ww9oIy20jy5VieeRVxk4YZ2UimLh+B4ehBwjfzxuO2+JPWhOIy7xF97nrySRM7CLbKwljtaj2KT
5jVBkD0bkqI+B+E0PRtmqb9zaju5l0ZJWvl+V6qqs6CLrZslVl0m9UB1E6oF/k5ZX26MsQ91N52n
+WY02vAR/8j8QbFLrtlNGiCF/PYSunLY8RMsG6trQ9PUpUxDPNmSORsTRX99kCIE9nOkqtG2TNC0
darKkxD9fDvi9Zn+M+Liw9qCrx/CJ0ENr7mv6y9yFXuynSNedfSjNF8Z31q0xXctZbZIOXBzMjaO
1WLsAUo1drEXd1Gc3b49suvb8c+RLT5nWVYWMm2z4ultsauCNLoZzGgEwimX216RvLejqVc/3Stp
hCaRrZmL0ojrptwbYGK94B7uedP4Y7HpPtIMmreZV0HkMA81bArU91rPehZvfM0h+Tx0LmCn/peo
LuC0rEFZrs7ByY9afN0BqZUu6XsVMUX7nkW8G6fitySLQSY5KxNw5cGbpHQSa/FtFavrQyD4mmd3
38NeQx0ch5cxduvYdrMh843pfsY5wTDTlQpYHFuLI/cs8OJD940cT0UaUiHioqI7N3q4wjS4Oouq
glYJqFyMJhezaM9mZY4zPlKzFu+L2nGnYHhUrfHetsr/ZCwnoRaTGHdxMrZKx3Y8PtXyi4za/dvr
9OoOPAmwmCxkuBOn1lqu4MiiIx4+9h/j9lOs8GaSNivX8Ksf5iSW+POTUrDW4qFh9Wledxy9sbFB
3DX+28NZ+zSL+gL0xDiaDr3vGP+mjkZWbx5Qv3DpK6xEuuQQwUaTT0YjfsrJaNJqyqW4H2kq3NV3
lbmRPRb0bfW1B+OO+4vKtVj/ZLjh5/WHp6vHL3InvCfgrWhdKAYhsCE37ZBqVJWonaAbCmMhtjaD
jxbk/oin0+7tab22Sk7iLc8hyayaiFMOEf0Ab+TAxgwJyV1V3qbm+6odV1KH+EjLDXwabbG/Sox3
S73iIyr4MTVF4QHR3jjBtHIgXJ9FJKYEcdoGDS1GffIFE7vIj5EWazR0y4N2J0Tn8lvxSkJTdxXT
dXVQcL50uMMyFnuLnTy1LQjbBhflfsj2ZY647dGL5XLlQL22xdAj/FeUxXbOraNUVKDBvYSGF04W
yPjGczuvrP21sSw2clkGbVPXleqlFQq5Q4CFHZgKbqNvr7pL0jVbjM4+UkYQ3Fnriy1mSVpag3Hm
JevG+ICVja9sa8iQ4gSN35vxxnpxuL7JfnwLCbPerVa5185wGIcAHkA9QGJZLMQmRJrFkEfxkjZ4
DR09FVkB3rXc73iDUVwjKI06DP3/9nP0uPYKcG3PnQZfLBgrcaZZn1WuD20IyFy5GWYcTqZ4m1sl
ZONwZdOJuVxuutNwi5UjZUbbFCVv2aoZSPc1eHCUc6XnvtWPj1NVKGuXT/Hz/4xH4x/9JB3dTCFj
hDDEEvZtDLU0BRKiZ+129ttDs+tvcRbacSl7WucFLZpil9EWK9ayy1h1JsSUTDszHgUN9WWkJ7J3
osLZVJlmv2hWm3pVq6NZ4JT8aVx37yqtNp7eXtPnS+r3H2LAIZAxhlZ4slpM8zjUWQE9wd4O4X0g
R76elYjzbBrMgOIUfkAdrGyi8736R0A2j2XyUKojpHie5I51aUI3RHSpO1o24uxTdWdq5Rc9X9XP
O889v0fiNELCjqdu/cI3OZcnK+t1BPvqqDM5k6J89IsZz6Q8MnCdOKIg3utFggVW2blN3oeH2pCc
2/YYIVmOMd1GQVjQNfGZ2L8959emADSE+EmKAcVwkUZiBK4qPUyA2athjLZ/Y6JL3qJ93KHE9Hao
8130xxxwHpMtbEfovp3PthIqclFVPSTxIOpezDSJ0SAueBFKrQJjrlZyrBXcxJWIhk4VgN4J7Ake
pc8j4ugWw0VDvwszZ6OrN8B4YWz+5kQrfbwrXxcDcBuFPkho6Kos1pGhNU6EFmiwpY3xTtaBvZdr
mrOLA/l19likIHigRco2fbrzscS2WmJcaCtQwBVfvsftsqdNVxwUd/6Z7+Z3b38r7fyC/0c4oTBq
WApybkvaaSpFCr69uYMXAjqm6pELdh+M0l1hhnhZBobzGFQOLPugKAcvgtLgzrSf7/oqUJ+SKgel
CTd4B73DOhzz2AIFNE4+NaFwPLKxH2nqadfrWnWQw7HzjwkyzqZkD4/5UQ3vJFtvbpuhHyBEJYWf
tZaEogd2fbz94+lp9Rh8DrP0Ycj16msZWdZd0VQ/Gx56cNAQe2eaJjpLWbqSmJcJStxqBDsVOQk6
ZJRh59+g72gxl0Ot01/PoQK9HypoodP7DgcQDfkFjE/e/goXqZmAJjpJWAE7KB3QkDsPGHVTnxsD
vgsyHndIbAzWBLpJio3yRoAJPutpYGIdyDPNr0EP9I+lqVv5JhzTZl9YwfD+7Z+zaNja5MjznyOS
yUlROMSSEYWV5Hh5YHsz10cpYuNKUo2pUvas5/LTnNDimjpc03iPd1Bjq5pbYaOO1OuuVwrPifDh
oVViY85TxvlWd5Lv9phgvxPdBKZ5W2KqC98Zhl+1ceA89sWDaWSbrphdq67w9ilWLpFXPqlpm4KC
xDpXldcy62RINk7ClnaUddT5bdSnjlsjRiK37TedgSnmJ331UnmxkTloZFC+HHHI7yHFtMi4RnVE
DzifJAo39QZ+O9eT6Qc6/J66tx8k/+1PtsyAy2CLMv4YzjOb/IilY524dU3bU6m2bXvcNhAJ3g61
PEl+D+WgAATclsp0kd6Pei07ncriGJO7ps/wtnjfasbKGbJo54olCJQAu3Le1GD+XlwVRisI68iR
mT3KznCPQxbIXkzXXMXV76JHbWV5rMZb7EAFlmHRpuJrEQ+f2XvxLIKqkRvvrZ/rb1zLtLsc3mKH
oWOkJMgiSrySh/vmPtoZO3WLu9xaYrlcF+fTuFiEXaNOFrRSOCzkV70y8eKAG4WrQjCNm0It901V
3ac1iXrM3Zzu9ZzfzEq8o1DZ1TOCiKsbcdETu/yyi6XKYRKUY/U69Gif3Ry3/SY56P46CPAVs3Na
Xi8nWeSEkz3fBU5Whg3fFP6F5hqHejsihu+Vfo0L+T1uZ+n2uB3eYT7n2r79W/kgo2dz2wBElrdC
zWc4YDbqr4naLKhtlxOwOF1k/VhEukgM8s34rvFm3/D5IX74E+GnLSkx3nzo7/C79qKducEL2TNu
hg8oAbqxi9rShu73w7j7V0Plv7+P/yf8idZYOoVF3vzzf/jn70U5oTx5bBf/+M/76HtdNMWv9n/E
f/avf+38P/rnY/kzf9/WP3+299/K5b959h/y9/8Rf/ut/Xb2D17eRu301P2sp+efTZe2r0H4peLf
/Kt/+F8/X/+WD1P58x9/+w6qtxV/G/ji/G9//NHhxz/+pgrFgP8+/fv/+MOHbxn/3Zef2c/Lf//n
t6b9x98M/e9UYtzAIcY7BlJEXOGGn+JPdOXvtiK0mFAGsmClCHRGXtTt8R9/E5TBBnCx+H/Vvyvo
PlBKKLIKuVf92//7GWcf5M8P9F95l70rorxtCM56/XM90zExHSSQZH6QKiPQvcy8atWpStS8+vOM
my5Gqv1jmf92MvQ/Yp7GWBxbl0EWibCQglAZAg0iKfXn8Dzcw6R2R9IuJ7p8u5p3z0vqy3CLbGDG
ZTUimDy6jRc8YfXdv3PYlxDvxMsdfsuI2a/2NNTrE8ldgX6XJavLOl4OOqh2NKtdYzP8Mh6xLv4k
BFRnZK2ycWPdxn55K2h/GDk9zDvAPe78gvjtX+iusHyWn5R6jyJBCOQL6bLzFCVFZkVtiyUmOOX6
8DvlsHeN+fDXVJfU8/NAjJdVBF3GoqwFM7xs24dqOzavrjKhhsz50auP6RDf2vJcmFvOCr19H4GK
sGGrsZb98Zg2uEV3cpPT8lQy+3OlyjVetOoR95Ku1Hpzb8WJPd3pEBONPeDcmuZJ1AxfO8WM9Goz
gBWMDwkIiPmLZY02Xp1Vg79QYXZB548IEVWpa1hHnHod5PTntdV8OV4F/R/UuG2A5yCpFrkWOsvY
0vLAGdfF6Plz49UftD06CK5Oy2NrgunDc3CVFHEZ1bJ41qJqAdJHL2BRIs15OOIwbLYuDSUTgc8Z
l6dmliNBQUiVgxUIReSVfXuOKnhdySIfIQ/LUC08Zs5XUhrKA7QEPCP1Hfpwe8kbb1QfO0Z/DQN8
Xkn/HoiXWGAKDqhvBPTPA016HVfRgIWv3L20/UPhoBhgvK/gBLfoH6fJysAu9qoFrNRC/Q51BIVV
uxgXF4fQiPKydXsyH9ohMcIRm7qvj/FuED/ysDKPV74dIjOMTyj7yqq62JGRGWr92KFmoT32d+PB
+STQn3y4raApzTDLy6fyZQ0IfJl1OUNk3raROAfQd3ENd7jvVdKQtW6M2JzsCVHNfC/a8PNLtC76
Ilb92UEC6JiNhwiJZvANTTEHJ4VRqylNx+WlduO7fjsRzcCnaRtsecXzHdqPeOu6vOvfYA3jbv/t
+T2PvZjfPGi1RFeIPX8f4WUgkf8VL769A69bLTbtM8paeIWvQwIvvytxbS5/uMMg+6It1lGNJVYd
t1btYgl8sHem2/qzD4r4yUQ5oK3w2BFYtjVy95WEex52MdXaMZVbmoK120yI+oTfogdcFu6kfb/N
Hky3cvvb9FakIVjnrbGJDipqhvjWudqXxF9lxazNwWLuTYhYRYzsuktT8gFnM2rMlkyhb2d32hb+
8QafmVUC3mW+sFGZVlEjhjnAalsERVkntaUGq81uKqTJK3Wle6HlU2KiOELu2PVFCEpvQ1d4Vg9a
M7XNl7eX3EWJYcHuU1E1hSmjGRdn7LFL8CDqSni15ned50hj5e9f6AaIjHgeYHHPsLphPtK2qzlk
kIbzTTd6Sl6gKwgqTreVt+1T+XX6pK207haUhcuwYpef7GJEcOw0mQiL79wHrNpbXEqkDS05DBw/
4K245eErQ3/iy9qivrKMTid0SRcNFIkGgELgsb6n8+fO8WddfzHScC1XXJ5pTCzHN+rZQgxz6aUh
HXkcUXUCyTean90kiH42hxjBCX0FDbcQ9fhjLjUHJINJmX+hIV2qTVA3OAC6+pO1MfzES6rNiAzX
ccMj21aUv0hLox34gll2c6M/NCudZbEJFhmZioGbAhlZSJ4uDtVKUxunMUziR82hQIBI7ivXCMz9
gE0KUkru21vi2tqxFO4zVCmWo6nLdljFGWSWOZlgasttMKvbmhZOn3/JQxSduneBZtJdDHCTin2E
iTZG/1Idv5TyvNGk55WfcrGabG5RCErzP+wkXmPPl7EBL0JPOmt2j4fB4617J3mGd3wvINTSrvKF
RN7xvti/HfW10D2bcIRHIY5z6iIJxKvqIqoadZGmJqnM0moP6J1yyWmeykPmNTBm9S8iJYaCsQVG
97jDOGu3BudbnsHo2Anok8FZxPPfxYk/Q/QMAwDx7F7x8hftBHBB3q+9314NA3bOEeZhNg3t89lF
bXTMJM0QypV4qSOrX2Cb3o7bERBDbwKNxGmopx/y9vRepEQxOhUmFRcNPiDWLedhVa3rZrZ15nbp
1tFQZJZ/ZiM1Bipi2IO4sgaVHQE/n7brWn16UUstYy8+LSwhLQ87Zlbc6aSNaB3SXdkhF+xHj6sd
NvG3nS6kZbRFXZEoseVEmZO5WfprNHRfi74GVnHfC8dmudpF8nHf6UffiLsPo9Zt5kHblY3hB3G2
ch5c+yEGLS8FTiZyukvq99EowgzCnjBfBVIHeKlDAG/lsy7PcjHY0xiLIyc+6lMVIJjhBrXzVA21
m6AAX6Qo3KfTXYg4+hi8xMKchUp91hFIUnRPPVYHM2y2eCDsJnxcwQPvZHtVC/9y+FwRUP+m1OAh
xVgu9DaL6jKvmokKmiN4h3wOKuAAY+/jZ82VN5jlrsz35c5yTMQ8bcp20QVasnPUyhqPEN7K15I9
94MDTjmHdrdKOBJb5XyBncVZEnTSqgrM3g4K8mP0gJvsTY8ItXQv8lP97ys90Q6Bp60JfX/wJnS+
lg+QNuq/VtOppTvdOJ/D56M77MKbCC6xhai/WxJydccu73giJGmCLEx5xv8u3jxJjqF91HkzNDaV
7WK4A5OVYwAuTcU4p60QNX/6sbKWl+fOMqh6nqIw4ZKiaHbQl7mXPqsfQZAZkpuN97HvvGIwjPTj
6LjOx/Wc/AqqWn5S02JyuYmArV1mx0jLpfzooFAQg+MBNXTLOw3NaEFQl4HMTXt1E9+si5csWu+/
f9rTuGIPnVSMbREUyWjhiy3f1AdBTO58AY//Cyy5i8nlLisqNlogwm1muYiAiZdWqSPFmNUa3lGO
VxTKkxoUft99tkpE20F9WTXavyNvhfLga129VS1c6yfkcUPbNY6ruhwXuUv8JIEgF69xlHqLRB0k
Mgq1KrnLeZ/90m+0rfbbh+lh3Ovb5k75WD8UH9SN0P9dk7K7qLWYAi4fqLXwFAMIejkXE1yPuRmR
M43vzJ1QxYk/C1EjsaWG/8vZdTVXqqvZX6QqogSvhJ1tb8cOL5Tb7QaBhACRf/0s+kzVtbHH+9x5
7mpro/iFFWDMDhFgKGNcCvA+LsD7QVe726MjxGs8DLo0mGSMNitu6qbBS1hHxsZIguFmyXfN/uoS
Zutv7Phud8NUx8FZhu42WE0fnCTcMYe/VkNSlHTd79AleHZ+WlfW1v4O0kBErhvU/YD1hmz/crr+
BSP+w22yjA8PSVT+YAMKY+L3u1xO5jRYGuMnV+y7eSrhi4IH6+TcdNEEcUTnOBzN/deXyadD2kBQ
LuE0egGrC0wa3PNI73qBX18VZhXU4lHq+//HGIuX0mJHgNldhVTUnNGk1tQLUkIeC9odzcl5QeR8
AfuwwiLgklim7804q0uizzvfKnPbCxbi/XC99K3pjd63V8Pu0tH4dNreDLVaKTzXAiLgmLYEIqBy
uHWcPzO78D0f4gJ8jrtYpKEBA/+l9W5okzIX1bI06LkFQ1dHjX+JMf73b6x3/NsxlsP45l6tAfbi
nWd6gY5pPN+gNjpG7RkUPwm8ZB6xNCh36uQesuv8Tj+4B9TINyi+Hf5FaW+VSFomMIVLu4qh4oJm
kbuqtgyzWaLiAtnJ7OSmEQAAS5FNRA05wq8kMP8AGPXL/pOlgXUx1Vit5oehV2UQAXmKyiww9DTt
6+z74ENMd7z9+hCsVvPvGD7KSSaKz2ib2KuDBp3cRFTKQl90pFG56+Hn998OADg5Cs6AHyAlBer1
/VK2dFb5BGvcwFB/zNECI9q8cDV//AQgn4CmXe4JFDrXZjWt3WVmUWJDpvpstFgadcmben2EMUvL
EIucAKpdMMZZXRXQS4f+CkLXIIVS+s7ckdDYg1Kz+H5dBnWvKJSgfvwdDS8bco+/iI33U+YNbSUS
1F6x+4WEhuT2n9gt021QFKdMb4yoiMj+0uWxeuH+GRau85AiXGjX69YOuPGkGvIBWW39O0lfK8Uj
5PwB0xdd7D5ubEznf0ZaI//TyZp12uB4L4Y/yUGHwguUjR5ls1uIs244DRuFysWFGsWnGwUPCp5R
F5HD2mjMYEh2SImLeAbqq3xUevv1Vl/XQP6ZQeQwsCNFDehDZRYvqF+Xfgde/N4Ii90UOijHg9Gz
KU/pDipzQEdMUMD4PcGAxrbBB7gUKqxT9X9+wRKXImczUCFebdSeVbZMJAqXJQ/sTbkZvw2ooaJG
oPfjI4TIxx9ff/I6Fvsw4DLnb27qtAVwLR+xaZBjjMc5AuQCuzTsQwdZwKFBlaeHxuSlaOzTlXzz
mat3DgD2uk4zTHTVfSMDMPv6Eo/js8OweB87joloE23H99/V95NfuaTxgtpiIfFE3Gj3W+6LIynV
hSv4s9sFgwCF4CPEMz80AIVgeabhFB7QK/iuhsOVc36ZQ+N0uVH/2XLBggm3MEPzD8ja1WuGBA1f
RlMvQFPTCqy/OX0B3jgkjtoYEjOPXvIvHDRWmf2ySd6NunrIGLcFIMwYdZFUsnfePt3DWOuylMjH
t/r9OKtFE1NfZUPeL5ux2lO80ul00FsPyrQEblqP5tYB/1w8KhisXSoLrlPB9Teua/h+U8/55OAb
CwO60TzVbliOaMDVvABlpjyNUNSv+PTAFTnI8b+MZT+MvnplJ9zo1AdwIDDdNrYttYMgU5TUzubr
4/5hIdGjpugbA6iIkjo0/d+fitJsLAUOposLLt3Zu0XzZpnSi5O5JFNv4j8Q4Ezkduj5A7II5Yr1
Tc2mHrzsHFGJOC0lbLFpd8kmf0IjdZeExqVeBSDIn42Howe8MCK8D0Fe0lQk525Bg9axpxeFo4Mc
cqpsfpOXd1V25/nNMZu87eQk/V72Ysc4OXbcvVezfcdyheKcr2hYOvAWYb24dnrzVyuLgzcAduz1
ZQbLBuu2RjuApfBC4A0SVKc9+u4AK4KOoXKc5DdACcHRwg372oi6Th51Xt9KzX8K3WRxJn0zyjz/
2tYJQNNqiKw63dEZYuU+TJVHOp2ZMaVxUhnwn7BSJGakfE10n8ZOwh5rr8pCiMSp0C3LO49PMnAs
fVvSJLmqFPh2nLgi8H2t8w1NmbgmIyxjb3TVwV+i6pQFfyvs3Ie0pRQiMIS4qAW2UJOYJr/fVILN
cTFDZ8ua+ADXMX9MkRzDzDAPMs9LTrQR2S/fK+17mSZtPIyjH/f9WB0ELdXBcuBsSY2S7IaJsgie
pF6YKFhO26A7v+SlNq+JU2uIX/bDDTGEtaVJmveBKKT7ameO6gJrmlwaIIP3YtoZSeg6E71hxZPZ
Gd1d0U5m1HttdVeAeBXRyeBhVZ4qagd5k9NYtW0b0dxO7rPGFdcdSc0xFP1AT34ib3IUvuHToZ7q
bvmPpqrLb1CqNF5gksKmwG4yp/ueZNqH01rmFK1Gx5Cn8NEcWkU8hgw2b1wTwSlNLQAeiDSb37wg
A+8Cs6xrNwtnIfuaBK2SmaGwO1ye000nLNVfyVG61cnPIOR5D3uvRPysZ+VgbrXys7NXlvAe8dWo
cA7VnPPAANgigomppgdZSA+N8ZlwFC0Ey6YiTDq3Vj9Tn0IbA+pVvPqRznWD4hDEqeE9zwg0PWcT
ydc+AeulGWMPhUu3ClLX0O3TPLiAezZuBgWYjE5z9wBhYkPmUdomjgNBpbzQ+XgcklqSOvLoYAyn
rq9dDYPx0lWhkXG3f207npiBJbKMBKnR9z1aGcY04G6uPCf75tTg523S3vTktd+KDN838cxI7BCw
5sSqDtB2p9UfK8FGB59ilFUFQwOP1zoC619C58S2aktCqDE3p4lidiYzh4tLkDCmZiMPrHlOqv4P
MbuqhiodM1t6NoeKMsQuZZVlj2RIJAWXPs9av4/KvuiEfBK1KmB0pco6KV7GgXA4ssi2deQup17D
/9ht70FTimvho7vZ2dhVpPea18y38uM4ATy6Bxoa+qZ1bgx2hLZSY+86UsI9jk44ZQUyCynys1Wg
wQR8WNL3T8pu5IvlgWcUOnbnqMAyOqhB9vM4PLlma1cP2Arok8CUra4jlfl83JCiTq0osaWLBpzI
tYqFS6z7vJyqCmKkCSniXmBiQqSV7NChTByoJXjiMJwK09rzoqk1n3VvWHetSZptgy12qmavPFR2
U0Up9l2YZIMZNmn3jeUOCc1h1lGb10mQMe7swE6CFXOFBighVN9qzawAict1NtlwqoaJXthU3RAI
U9Yh6jJVVMNx/XXyJQprKNUEfuejTVhoSGGg9hgw2ugIpoZuaGHhr5wZhlFVP0CLunX8Tdl6wgxr
K7E3OIYPky/gQZ871rnr2/zEJgU4ojCgYz0OYpc1uQ517oAcaHI8lIUew4QVx9zwihkPNodYplOM
Be5eTv2QWUUdCyKsX9KkqNy4JkDrGVg1kHOewCJp4JeVoXcTatVCVaZJ7RDmf2YgeW5vFTS7Q4hs
MDimEvwL80vnmCJLhSIvKuJO3cPlwWubYOzZITHpJpXJ0bQbHZayP5i6IpHd0aea8Ctb2wfiu1E3
Q5hP9wisbYZTTcN0emFuF08ODYuq/w3K8YYV8FKqeSRTWL8xayu7PK6r/sCUGwm8JDV/NvMKDxr/
OZaKBFZh3cuk2452BY7DvG3hQNukKp7HxIA6r3WURkFPkPCtQ2TxgRraUDTolaTzA2th5tfJ5ptO
KuDV0hFIK6fepqOqw9zM93KCAJLv3Gtt+rj7YElgVkCjTjDl3at5RiOr/zWXXZB4U8AJTIdH9oB6
dUgcY9dPfO/19hzh4uQhG62HVj0nDG6wlR1geo8tjpB2JTxnyvRRNd6h915Z0Q9h2vU88Fh9S/sp
D3IfjEGSWJBLH2wZeNk8hOh29ZvOTtjPgrBXZdMu6mcrObWl9HGDFGjIcH5tDwRCSUA3wYh3QI6P
1yTK+7KMCs2aoO3sfQ1zMQLcdKga0YUUerw7yjpyzFSW4Boon2Hv8WALyO3nzbB1y0aAPV3dT50X
t9O0MdqBn4t0yLewnFG4tsW9tP0sqLP8gciy+E7gkRzjssAow1yeEZeQ40Qz/2q2Mz8c9Ci3jcCl
21eJPCaudwe/7u/okExARyKaH+kWlZdb6A9t2Vyd7d58zSl2J1cGXvKyQv/OmZKwouJRqA5BaTEd
sqb9BX4Nx8qX0DLs63NZD9dc9S+dNoyYUt2CmyL9MOfmD7Bx4pypB5LiymXa27vKQPUdMGp7/GG6
5YNqPSOwoI0SE1nf0RaWXcq/0651m8NY2pwV3xgz7fH4ESuaNcyZleU8NB10tq1cFiEHsiqcrVyB
F+jyIHXgaGQlLYE8m8VuXWOaAmMur3XjJ+EM5lPUaVPcFQqN0rwVMLonWR4QG7S3iqd/6kJnkXIK
EXsmZHVUncrA18reFqn9M5koIrC0usMJvfeqEskzSD8aYlGsw7tMibzqncEKmwwkhjz7ZZWgjdvG
FjU1NxBEHpzc23kduB+FvGIyPRAEOeEgYdzmp8qOeUpfXLN8NHWNzLhMzdAdXfTSAem9KbRvbYbJ
0DuaklOTjY8IIZA1SMwvtWRztEddn+08P0jPfZjKZGt1KIoaYFbUaXq2U+Mnb/uXthPx5M24/ca9
qK1jl1fb1tch/kKsnEWQCtBvHxJtyl5Ysn/amu+HzAFKJYPXTQl17LTxz6jKHLsezjuEpS8mmcqw
QtV/tvhjXhgvXYs7AAao8UjpTSns28qpfpSTedVWxXE0mptG4HAIih4YM+pQTjZyzOEedmoPiUdu
7EqcgV1+SvLpW9P0sNRpPXBVUvpzpE3k0ArVNeonGzyKP2xhbIVCcDtSgwQETRWZlypsIEMQFLW4
70ZyBUnFfdOOQZ1nu8QvioCUwCJOvA6Ludh1SmhY+Ti4I7rU2Nce11vLMn90NvtOS9ZG7jhfZ6J/
FV1xTsYJFLlq+J4C2Rx4zuwGDZ66TTHJs5OYJzXXZxQFj2WpnmuQDUNDDe4pn/3vbQZkYSevnUXa
vCUVeJScPUKn59wauO40mwCElDz2U1xAo5FBRdqh825MGXJvC1ZZY2m1m8oEew9Z8o88n0oE7unZ
IORqaLFJa79sNvhZcovusriR2UCDXmsZGrk1bjy/MAAAL7t46Jo0llQ8OH71gJvE2wzlUEWSDqYM
EFhCT8G3Ki/BkZygL5OUdEtgrHUtMhsIAmz6qG2aNHAULIFqkyOjcKtvooaL62QQGsmxjDIJH4jy
l8zEhLB/yXS4c/Cn5nESHth//Umb5KlAgS3sMhu8LwUBvDZ1fyUDUgv0EX9nZduHICdOO9ARkZxb
dDMMAKxYbnHIMr/60Q0AUAFF7AcVwtNtM3CUXkge9J2aHivfE1HuIG6w1IhQpLA0EGXelfTIdzeZ
1I4os9wlwnzxzH5vtNbj2OX3Xl9Np1EDL26R5Jsr2Q8Y2sVWT75ROd61dXlF046FiQmsRcHtrUfN
k+W2rxw6+gj6RuCV0mcxewJHaUhBdgQYw54ACOGGeSom/dNpSycSigBe1Qi8kX7DI8OGApOdCuQA
Kt07Wvzp4GEAPn71BxLQuwRyjGHtlghlMvsu6Z3vooX2tpPXsSXyG1b5U+A2TIauQs+akfYA9uxG
pTkoe1wnIZ/MH5WmYPoaICXOpf8znznfotxz4xW1tUlJ04QUbGo2zLdzP/uxV7enPGe/a1qeWGs+
+qK/yVmyt8zp2Mj2FZIYYL+2yoAIWHWT9MmOOl5s2/CIaeyD3bJf/kBvjFr2QWWLu8lScH3USb7P
qi5xA+nXLQ99pLQBb/oh6EEf/57y6WdHmBlLmRwKfNQmsToS6a7d4Ua1g5JAmiA1my7kxbhLm/Y4
zOkBW/deWMmdrbOtKxbXKKe4d/GOYcM71z7R18QfmxjU6/mWZMBm9i750Y3ovxIu5q0eTfuu9Rt5
aGkJsBIH5LzHPeKU6soccbGiZLoXln3fV8hbvKEIDOkfhEh3eQKpQAQHge0VLESO9DurxYbxlmAw
wwwV6EjPNZ90ZPSQb5s7c0Y1nnfxOEjcPZ6LbTqNj6SXRuhKeicAh7jRJRCH7QxqcV5Ve1+R57p2
nofEjSaXPXZ9cWVpqzoW/QgIfj1zSHG4oVnNe0SW+8l1jqJuHnOzcba2oR8E99xorMH/4DbAxZaG
0GtmQIGawsm+ctqNlnzPuec/lYWBy37wnX4DBgmEeyvg7+FJQiIYO/aP1BnhAM/bLgH80BjuOdfu
9WgY2U3qjdZRO6U+jp2J4MuumQaeAOIgWUm5HYBHX/wGbV/cOZ3d+gEiHA9EpsqJMYffkPBuhU1/
uM7YR8U8tFt/RG3Eg6adW2XXiTmjZ6L5g3YdBWa2LSLWw9WNevp5tNVZcMSMhQjbst9nbAiMEb+/
I86u52kalVlxIDqNfC/bKZHHY4uSkKFDv8zhm0qaW0OW+w6lvTFt5qMv2wdjrg/56AS8xe5GKhn1
zHxCY+XOVsjj61dmTRs836Ex6WCJHk372Is+Wty+JXcjkCjQ3GxBc8nqE4RkoBi8ySe5Sachbpqb
1G7uK88PRHU76nbTwscUawNh/AOF9yvLImY9tTYCVQOpr2rz0Kh8FXa0GIHWY69m2RaR8gHST42j
yuQP0+Sxi7K9RiAMxOhQ9k+tCQk7EPxTXz7QAoL3cwcVAAAoIejhsulKpepuHBUOqAhUymOBXMDs
rpOEPckcNrKdFWVTf2tmz0O9IzOUOM2NhshLql6n9FBSf890e9sMSRHYffKLqBmF0drfJTBTh9ts
IJrxzmz90Mrmm8zXUT80V5VhytM0VoizGimrK00LmKWmBo9ohwuSAbR2k+RVg9KQX5Fd23C1rwTi
0iQrdcTy6ckb2RnIlZvKQ13MlfMR7zF/kEWqg4xkULXwyBglIp0Cp4KugQvp0Bzt7K4poXngxcno
7yqP/zBF/cDN8UmDMw7/7ukVs3AN8WBxZyB83xom+eVnzhEq4NC5d+CkK5O7xJpi1jeRgTgJYby4
7SZPB53F2tCbNDuWYmqv6o5NYULED5H0R1RjNrrI4qLs5Q6MRjRKLWsKPGJ8G0Y0c6Qjv+GO8PDz
xixobLXjWm/TwjmPMGVB3XsMJJYuqlOG2CDh49NQaBnJfFbR1BkPEy2nM/gMCLQTs2ljDZlEIwB6
m/p4570OrH/Uw1y8B9OImNh89uoRoiZFe2fafhv1bYR7NvDgCiGA+bddqCloiEbUcNPF02BeTfxG
+zuWsbCWSPIGeg1Tl3gQ5ikzgBCyr01e75FrBCWav4PYJJLBXyYtgiIfr+BbtpNTJgLHG7aTts60
5JiuwYxGH1003keocx2Gqg5KCApDvCxkTpZHg8ApFPN8dKr0TmEnFEV5Mqz6MKgmIMI5F7gQfYRv
0shjx1JgdKEZGOcJu2/EcKvcLImGalt0epNzbFVlR23/5E6vBf8JF+nHdNRhUd9V+qxlsdeu8Suz
QPUo8t0wTAB7Z4+92VzjrYPcnB1QtiHkgapYd+lOKBZO4s+gt8x/rekzUDVIN+DNO043styJ3IvH
3D/MPAsQOaHUm4VqONXShd0GpBRmHP2xwimRPQGa3D47VQL9TpjXqAE9Ybhnwju5G47VeD2Kn6NF
IxPHt00GwIOs12n0rx3h/2yNrWxL8OUgcD1UG7MF908TG4wdY6s5N8DJ2hWTi1++BRFCQLJWHpJq
7ALXu8JZiSzYJ2SwQ7UkGAkEWdqmNtOgM3Xkt/kWP3F2XixrQ3R9GOEqjBodCGUjrHCXyaCBWz/X
pPlVI2pzYBpTiRMk6UJhwa29VjEXQDTgB3kjwpoRl3PxzU1eaAvkfCVVqE0cmFSxKPf9oBTwgUGo
k5sZit95cbDIjx7+rJ548PB4Zkl3a5ldjOfj2Ot6O838DMWTnZnjNm86FD+MQLgPsEWOi+F3LfkD
R4GOT6AK4BkCXn5bmvUcellx1O6Jp3A3nGIbOr8mxWNaTCE3u5tUQC+2bKPaO/X9nVkjq4R6ynGk
OI0peSXsTzn7SOauymrfe3Mo5zTGdZpWBLF1sm012aA0jyupxhvcekgwZF/O+4GjkpB0TlgNfaBH
dW9P7QYlpEB0yFRL3LMccktFfc0KRNKVG0wNCUeoe0yjuOIS4RaehgoWKYVlPOXdS9PhMc0OeiSo
H6HWlQDNxTjE6NxY6CFmPsOask3T+JssqyJTwn9tOHsFnhLgzJU+ls0Y5uSPI+SWz3tezSjGwbLT
tO4yhB6lFlsHOSEd6qDwUd4ef03CgEgB2rI+IHIjvGSoEageteyJH5nphSg/7WYkuwX+jJ32ATdJ
AK/nFGXCuQ5YghQJpaDEh022XeyRkAZJcRQV5deS+PLsctZsDUDiEA7DsXtuB7qvxeiEaLEMJIKX
jfHbSQBm3DE6jWdUQ0W6tZPfUEv6pTpKzaDTTfqrRyiy7StW33zdqfrQIXatf2RCKVA7FlDz7ztV
7YzIibGZBkPjbabmOR2bC8KTH3upf8mhAED5QIU4IBy/H6IpmQEDceEGqUcgeYA6+64exLmpHO+V
t7r91dln9Muc38Ly82sDnuBbrRMRkkQGSUWmHZSAjYgrJFtff/vHbtbCWv3PD1s1A9O2N9Iyq91g
gSsObrHpJ7ktoQzO/OTCJKwwoGjUQXkQImBQRWeYg7VLScZM/N1FYMir2KOrPIIgmGyT1HjSyJ+V
0R+Kyb/weR+6vBgTOiYAoHmQTvkg6JT5Tlc2Geg11ezAuZZnw5bjVO7sVmKHj8p/gTm7ewFk9Mmc
YlBkZ3BmAj593fkUOSmS0SZuMBd51AD9OffXBK8uXLoufN4nO3eRaIHUPBilaHWtsA0gGaDGVHnI
qrBr529ufwlu8LG5ivl7M8DyqW8gGxnVcJdrMcBiOVTs0kMRdhu2sEf+Rev/A9RnWaw3g606xiLx
2Vii6YrqzIM7/1kkkEor+Hq/r7Rm2N9d+HaQFb6g5j2amRqDLNhc1O7FhsQZixYoNjLyMrDzyyDk
5RC9b1G//7AV1gAliX4G2N9FiSNyYAuYxn3QQ3J/K2AKeInb9Nkxwz2GFJPC0R7kpvdLlig9IIvO
aOCw4ZwJ58aeN13mDqhVgYWDRF4a4vXrSf10G7qmbbtALdnMX21DUoOcBtKPGySDf4sKz04gYPt6
iE8P8pshVhtRCAUyj4ch0l6A9NikeLvm8R6EiSkkrb91L/rzfYTWLdvxzZCr7Sg7LXVZIp5esLhw
+lbXUKjY9mEbo4BRxhCF2Wbbr7/y/xjTAZoBZAzLpKunaCaVnqwBOwWqOV04xd0WLzrEau47ZHQ7
hMoF8FHtJRX0j1Cw5VMBdMPSARRprWkuhbJbnoAoGKAJFqOKHaYH0IEPSQCO4u4SXvvzj3wz2urN
AeqGe86E0aBMfj3eL7K3VZzco9QdLuT37tslCNjKluN/D/2bEVeAfKJEPaPM4QLsM8Tuzbxx4uIn
bErO4/7v6Dt2nezaOIERKlxJIngjvnTHLkhDa9ccLruOf7zoQM4ANga2U0Dof2D5WH2HJx/Y+SBN
qE43c23kw5X0ac72I9DFdHdhV32E4tgQNwCXF428Rcp2fT5p6w4DqUB1T2NvW23GnTcc0L6SIaoo
DnS27HDcGrsMNKd8u1ggo49/4ScsG/f9Ffj+J6zOb4Nan4/aCA2aF5DPky0EdMH6NMqNjhalDPjC
XIKofrLNMCTYxchTMGkAVL6/CL2mGidcvUhiAicLp/mmWTgQ4n5xXBlnqJnZ9XW7vQQc/Wxt3466
2moya5u0gKJLkMHKyUJG5tV7i2fx1/P58cYF4QGRhYHDSkHvX41CJhva4hX0TRYQW+igCBQYF43b
P74kyyC4ERbjB6BEVy+J34+k7GmHgM2t44ZaYdmjdtR8KyApLu9Kz7mwST7GTe/GW0N9ha4KBXcA
CvIkAAhJoLutSm6q6fnruft0Y7z5Lne1McSguYTSI5bo5BycsL+RtwvfDaTKB3htRMn1xa146ctW
y9Vo38kcihGhqdmgh7GZraA4AmoYJzzSkbjWICalQTXCLfTS4JfGXj0phA2931dYxc7yuoBYWqIM
mQIhUtXVxi54//9ZRcdlLvQeYcW8PnbEN9O5sND/MaixcVCepd5UhZ6QvysjUxcG++y0OfQvJQFI
VcNezsmb+LT2jM6aOcB40JTaV+V3XettOz98vWGsZXnWlxdQ2kiTGNgd0Al9P4pMXdvrUlxebtDF
HDzBeNiqV1i/bvzvMHaMQa3eVjG5YpBvqa2w+zdWhZ8u439+w19M6ZsvdUzVw9YVdzgaGcZpVqRv
Agh2pFu0K9V9LqVzQRXhs6nFe+EBXIk7AOy99x9d2WONxBN7tuAN+MTPFXJ+0l8QD740yPLVb75K
1I4U3YxBTK1ORvFatMkx61++Xr9PwhsogAImakLOHUGqu/qUzmFpl2UYBd2Q3ez+ffPH2+XZUzWi
uHSOLgy43CDrDbPYci84bSRnxmrApMuaobFxPbOSG0PI7DnJ4yExUnQPR3S8oxTwICPkozNAcIxP
NoT/cWyAYUXt+JdtykshwGfzTF0Qk3xIsCI1WJ2Tkne5LVGYC0zjG1cn6b0Y5uOFj/5sDNiCglBg
ugy6Dqtr1RuNehExQ+MX5rvtuTl3jxxiY1sGdaE5zmnEYId+Mbn6mBggY0RibzmQk4C00mrUsbNG
wPJMrC2aiW33ZPdyO1kns3wdjUuqL599IXJHF5RaPLofC0VtmmcjILCoeCnUd+HynjxT6I1/PZGX
RlmtFfrHI/C4GIXChh19/2tD5I9ua95+PcxnF4oPvjf2BKiaIMi+P3pS5gXAgBrL1Zx6G5LRXY5+
mTww9/vXA32Euy8Ce/8ZaZ1dEA4HKQei5wFK77vMhY9Tpx7BSckCa3R2Rs1uaO09F7X81fHsAgPx
8690EcRgd+B9WCb7zQUjXdSUzBxjEzM/O9x+8druyq7xO5r0Qn3rbxi9OvVQr2EGJMRNB8WYVcKI
5uJseWJC5r1t9m62lQAoOGFqoB2C3hVQwsBaQeWw3y3KRERvsGm9fpt2OyPZwsoB9ekXeX8JH7/s
lq9+1BLkvZmAnvtW0jAgQQiwHKi/RW7XXniEP5JSYKEAnwwwmSCmAmmz1Rm0WT34Ajr/AQrR4UIU
QcPwyLZlXG4vOn5+fIsxlgdr6oVVyj4Ss5Ima1n1d6yFAGNH6KhDrjswD3QjxotcjY+H8d1wa2e7
xsnmHCcSlM7u4OkSZNkflF+oP3/co2AU4760cD/b0H5YTZ9nJMwp7NFD98+I4I9wBcPBcfJvZseN
vz6KK3fPJRFezC5wTcKxBvHXeqXS1BraQSM4S37y57IPvFs/cKDRghoYIN/R9KOO/Jjd8nOiApTD
NmAO3mavl3RbrI+bcvHVhY4qKhygTK0Vl2aSuSNiRFDP6HxjePKmNweJzqs6grR5Awj8fCtGq96a
gDHHTuduMsM+QsKpQA9oFEDmosEMXcwfhU5+Q8PznI1sn47pvQk4KCAOgwL4cLJ39aT4OaP+69ez
+Pmvt5fGKsKKD+m7R0XSUg+OvZlqYzI2m1Z3F4KvT0IWzBCWitoOTtUHVos1zhbJRfkP7dGMFo3i
5tjBNVpu0L25wGqBEu76ksBoiPSwIBBpR3n+/SVh2vlUzyYoQVxhdgcoLiYzpEAsdAUAZEf7y/K7
h6Jqz5V0Q78wg6pBbwLs5gxmebhPeKP2vfWLM3lizqNp7J2qC2rX3/kuUDkqA/xLb2Atu6FzfoXG
67Uw4HBAq+HZH8SetTr8eoU+eXLef9DqDa3Z0FaknRbuWn0NEATcKBdrF+d4SSFmLbjw90S9nbrV
AzOUVS99lOyCsQMO1Ob7LAMqTn9HhecqpfKU1w8KePrcbg+MvpTlWYlHP1e48MFj8Skq93mkbYBP
8uoElM2FguKnW/XNwq7iawDiaEZ6XC2e4+/a/vfsFZsLU/3p3gHrkTIDsrQffDk6ms+uNDDVKFnC
JzaEwQhUXODK7WzM6Qfq2xfW9mPAh6V9M97ye948aP9D2pdsR44jy/5Kn9qzL2eQ79zuBYeIEDVL
OW94clByHkBw/vpnUHVXRiDIYKVubapUyqQTINwBuJubmRJjscIomsQtcm1H7EZurnTaXRdIF7Tq
8+XRLYX/Y2OCY/QTvxrlcHUNJ4aqQ7+P9A1dI1tzuPiZjsYkLFdTb8FKrmARAaXxyppVAWXzjdOU
8F20Nf5GsUWQj/tzKzgemrBwZznLLARItHDn3gTSz/QmZz6XUkVXl5cw33rOr3Xo1/mKv62n+soV
cHosOf2KwsJMcF81eiBqnHGHwrrp19Rjd6iC3xg7wCPlr0PvAQUHFJLH2wZBvKF3103A3vWPJIhB
KhWhI+q2fQQ2UL/eSuEtfA2TUyFpmCRUM8SqWg8Fs3okwG3K/VfDmIGY2aJoW4oaJyaE4euFYuWg
Jv4zvMs+dUsVjbWZOw8/x+t4BlvE6IKWf8cUSFX+zG/Lab91MFQW1rbJZZl0HNnAfyvenOIJyF9K
+dTutd2Q+7rtlp4GNr7EnQMpkOUb69vfYORZiBcnZgX/RU8beplmUDDwskrsMjdBKcflfIP9nnw2
/csOzCdSWGe89xv3UhzIcW8TzuT6wLpCqVT0ZkNYKwSosURdllJwPI3OZUvKsikc+1UAlJFkEGJF
AyEkoKQt3lEMIGSCa8BPNPvgPNX4RY/jt68Fs/93NNsX1ivG+MuwED0qO2PoM8KH1Nj4lbAM+B6c
/ryN4S0slxMrQrwocyluLTQPY7nE1qEGDjCqwOTLY33r59FjAe0E6OSAGG1zqS4OECQJqP1y4gXx
gAy+rsRsCsyslI/Xcq/7aNna+HqLo4O2FP5BLgFZr9NdpcqbPrLBMeRUZrEzCSAuTe0M9bjbmEWB
VZUfF6C9hroEjHAeb2GRJBZ6EK0IGMD0qr0xDiNYwIp3AO55W0Fs6VJ2YklYFehsajRZCvm+XL7r
wD1V+xlYtv7Usrg8qoXJg2eBawxE2gaU14Sl0bRsLLF7IX3FPs0UUPXiOYw+/99sCBEzlGzgVCZA
0mT6vZxvmdQ4uDhtrAL+lYVocTIQIVrYeTsVU4uB2K1ymxEEJvoyA0raGoe6uOsS/KexJemzZVO4
oKMJYYgQNjB5+g8gvr2pvCcsBqNlBQbc0TPMxlFZ71+ezaXVYakGar64gmEtisTQaACdZgbKJidP
vzRgYjXV3qWcpYzOB7WYfBudajWuWor+HOfSxjQvgDCQFUUuVkXBB/B70boCNji50FIk0FwMj+wg
Rv1K15w8/E1eRe5Wpx8WmWwL2xwYwlDrFsUeKzAHxJU62I68n3dW7qBzBlVntBvbezCPuNM3c+NK
tXC8IpzCEZk18G4bZ8WzqJ3IpEizDUcHhlY2PVqWO83LgsJVnqzvmVb6A3mqyFPb3XCvjDzL3fjG
52Hz5BXEelptIe08MLwC85GWaT5Edejo/nzgHC9z7ihSisaM223WzPNwgI5v6OeZIJUEkkEM1xO/
+nPKGceUQcVtW/csR0E5jYEU3hihev5ZwTIHbB2UWZDNEAmjrM4e5hb0b05ZUFN9b5DQdIe+LxQn
VLXoo5YARMiVsj9P7Ri1foR9O702ScQSb7BVKC+pIDDYOs0vDV+TeT4MNTAICgjpnASxMG/7xnaU
6MmUbIco7+pS2xj6wrcFLccvI3xmjm5BMgOeQaMwMgOdDeYAUNpuWFjIFRGYQLULiW4N4ExhS5xS
S8mrkdmOdasG/U1ybV/36PyBNBe0Wjz+7/8yesgepMd3KF8Uu61T6uI4EShQwweWDuv5dJy5PAzo
gsx4qh117uJzPW+kwRe/lolGPGQwVSRuhQ0ZihO88QgI6z6X30VM/pBXfYDz1EZC5/xwiEk8MiPs
xnar5ZVmwUxnG5FbxumXJDFnED4Un7CtbbFmnVfuT63xQR+tDoBx8zDsoSyrM+0OlCO3kEfKvZ5G
4DhHW76DOobf1daHy+64OJW8FgONvwW8QNgi/M45xsgsuLsdtMWL3X25bGNh48LQAMvCfQWujwrb
6dBKZPktNYQRNCE/FEAkst2QOBADd7fvKgt5ShiDqIsJICeqzCJwRmUzY5GENmPOE948g2QfrT30
BbdzXfcsD2iIq2oHRkvdyZ5T3ZEP4af8YF5nmZvut+r453kPtGSDGw8DRD0FufbTgRuQYs6KOEEf
VSH5GWhM0Yg8S6mnZCPSdvZGMWMhAWnxWin0VvkV8WzHJJNq1uOoYccMkgP5GEOfBPl9T/OLXbnv
Dpe/6rmXwxh6pDhURzVAGnQ6tk5PiqrM0cs5h3nh9OgDcvI8zPzLVhYKNEh7a0jboj4JgVfRzEBi
o8/DInTIczg6Q5ACrg+SPpwCPim9Y/JjATqCQQY/z27ttB/SO7SvoDXHIK/ky6W7lctaGvfRC4lF
fbVLhxpcHiH6KRN3aL8P1pZSuiiugAvHyZhf/ekoFIzg6AA5JEzUuTvvZPAjVbrD3tvfKtfywP+E
LgEkWFLf9uQn627c4Ole8KBT88I+BXlSc8DXDXEMksu94mW+5bZeiLvPjlMjohIGIhq027/jkOIM
P6OXnV6Bo/OwVXRYOJGdvooQOYC6m4GNxUwkH8C9cMVyh36VP/TvQHNyAAaH7dBGFT7PEKXalpxc
OPECEY4bEt9MwUksRpJSnidkd7HC/9Q6Y0gM9AcuLizv8oN09XuSpDy5xylIgS9ElJTBmCk4VJ/K
zUQb0Gm0VlcUTi0l4xdq6tkB1DSQ+WVU27pA8yeenrC5zIxhAGSBOsKZPp4OCLCpS2j0ydGl2UOt
VpmtQ2/V4N0A5bUduwSNusnPyx695D8WiJqQxgLCHyD407iRyiGon8MQRmPQVys3creV1TnftzEs
RD9Am5FgOasfT200qeMrTwcaQCNm7037jtiPtdlvTeCWJf77I0cFS1GBhvgE3ZpgxeFSINh4HGVE
0wLzLs/a+T5tQZUNxyncT7CviXXqtJp6ebJTRB3Q2PTlz7wEFYNh7C9bOd+vAJXAwRGwKRNaFOId
TyqaCI1V2EBKNHL6yYz+a1MbQa41VEBoJCkyZN1GIXVhYLhQIt0nm1j2ZyzNSVWbcsKwBi2tQpuV
hU7a29JS2lvd6Oqt29XC94IOJO4yIKAD2a/oYkoO0WhZ0tCtB9HaHIzmsYee/gzHYgIi+c46xIf8
gMRjstu62C3g0bAtwzKn4cVpQDwUS41tlrYOGqUBXMcgPgCDEvqrlcGpUT6YPRpwOntQc0zjDhE+
O+g9gNygCZKcrUPJQtITr2IYKIRyERlTJBGVojHVQS/AX0XZcXxt7JmGO2pX4+Spz9UVbrmHSUbn
326q3nBEObHNo8ORxyhlXg8JxIMcM/QNSOJhbws94rJpBy5FsFcctop9S+sLEQ6gWBxTAN8WbnY2
anUgUINBZfhpFRrQ05KTaV8v+83SyQvD+mVF2DKVSiPhPMBKftVeyS8xtkWuhUx/8NRdtXEveU2A
C3Eb0Ghkx7ErQRRGvK0abYzWNDICbQseTIBTtR0N0HWD9HVyoPtXZAWS9OwAckJ5c0IXahCgLj6y
Lo4VnDJaE3LrhR9LkA4hkOOFEgRv6N/N4Lzy/1S92Fy3/MGXhi0cBqqxp52STED843gLpZjbWruv
/eoqx3qN+0PxhpMeavkQo5VxozbPUqR5OEQySfvQoQQVdJO5UflpY90sBdxjE8IGUtRjEhoFTBQ/
J6Bw+h/dS7En7uA1TvdAb8DyiOaKbR75hT0Y7NMKlJwAr9LBiXHqhbSsAf3J0bWsze3zlFZfK6Zu
3NHPr7NYJUgTAv6Keiu0lE5NWGwmKRgAIMgoVZbLmZlRwkGLaw02+T4jEHMw0weFtm/YTkzCk6QE
2cOz1EBuVRnt0RjjGFV6Vzap6lApf5li68flL7cUVmAG/RngEObtoafDa2prNhl4xpyyst+HKufn
S8D0tgnTWlrzGAlKKHyTPKuFSXqq2swkCCw3FjR6Mj8Kar/9wD3sb5DhL60LTBpg2VyG4gwlQ/V5
zm0GFqHR/KaAjyvghM+oGHllFpTKo7wD4YS/lS5amkp0euK8gU5eTop+OpVyGYV1iH/QwRw9ggnk
U2wafhKnu8tfbOkugUGh0xoNPEhznpUVk2iC3qGJ8PHILNdEXzutXyxoOh7YXnJb9G07JbV2ID5C
Vc7lEjpbEWxxpASabUCiQrdNPH6okTHqoPsJnWpGf7dS2AScQfE1a7akrZaczyIGl7dFTRODPp1S
rZnK0pTh37GVXZX20wRZONyUJApRSdCuEenD5bldWjcA9JvQygH+CcfTU3tdzRvF1Zwf4rS7totu
CjvaAIUuwINwOYLYBnwONxVdxDs1SliD/g9ZxWLuEw8tNBEXRS53JC1zr+71r2Pe5I8qlEV+DInB
HuIeDD6Xh7kQreGEuLIAWg+5AHEFgeZ5nOUIxzbcl3jzB20OWd3aHgDxuB8n8WcyyL+fZQHbPASK
EUkXEtN5OvWtGSOhO3XptynLnhBAN0wsLBbcOhVcdJH9PpdynGMlbqHSYjk5ri2oaFUyHAF91g9p
0dsuqaT4WilagMzMuNaVjSldWDnweuSPkEtaSA0mFPVWSUbFM7F1sGLN7b02JltLh5/xhIMD7tTY
DvDx0N4iuoMJbaUqHFDAzUFr3TzHr1AN/HRobreC2UKjEvDsR7b4bB8dcFuIyRVSD1v63tiB97X6
MnX39lPtDx6H4fnQPciRUPEvr8yFyILWMgsqHFB0A8BRcPhIA/dzKnMqzqa/tkZ2a4xgopDDdGsq
lxaLCt11QHnRo49t9nR4sWKkZaKiPkWhW5HXTv9APpaYUZBj4NRSfM5619o1+/xWvzO8N4zxyLRw
VrIrcON1QK0DgA0WaUZAZlxLuCbVDIyZbzAFyDJUR3CqR071dJR2oebyrKP02EtxDnJvNSmz6zhr
QPk3xJX52xoqBnSQcFgyUDNBVl/McWZ0yqYErfSOYY4e53qZyafLA+JzI3oAwibartDogWEJ66MC
dXOC6zfmrjRbZzJC28vbQnWtLGwd1Wo3rnlLXg2KD5BmAVyIsoKwpddFos+ZiVox0ZVRc8MsjL+H
jQzKp8vDWrKDKyx3N6Rkz/LrqpEYUoFUE8jmQNic1qAtK5V3l20suRZI8fn1Di0pZyfKSW3Msc8N
5Ll1AzSi2eDTTGEOgS7lZUML3wg159ebFQ4IZyQArWE3cw7JOUcHDapbsrjyypZZaPxp79Q6+/1P
hE4nCAKh6ItMj1hdb8YRRKAKlrgupYFhlJ4FOcHLA1pKoBo8qamhG42rZAlu1CskqrUUd4BSR0oj
9a34sQVnXBK5dgqSq/SWxN9m2b4OTT/UIayOXr6NBbIQrsBvwNu5sBbPNcCUMcH1jifoECRkt20p
UPQ6eKziaQgSTftSdxAnDpPdxsAX1gySqviGUCvCHUuE7FdDblYENDnYBKLDkBz62JGYO3+L9qYz
ef0XYM8nyf0b+jALO92JYfU0cIHwUKrAioykEbrm6BdeAeINjubH6LdFKHm+GragGodTA8dgCU7e
jDTNaDxD9+YGehROfYV8mvJN8v/UZIxkL9Z20qY0zOLUgv8Gmq0oWYIi5nSEsl6ROi4nyNRS8m2a
6H2Slo8KK75c/oQLzog7Py4KuOQtoOvlNMR2qmFwxIj0u66R6IMtfYIwQ/vU2Hn8/bK1pYoPDl8c
KGfgHHRW5YpUCKKXGcyBWXt8n92Zj3kOMV5+/aIuVIUMV7sljyP4qTjYZrtquhBIUd9A+cFEUuC8
oj5URitHcSM5dRbdTmX2oJZ0A12zUGw4McFf4ehgpEdtGk2YSPhEuNcO/aHxIZK32cu/9OE0TlmE
dYmLj9jKrDdQ2+2IFGLrju7TWgL9Fpp9tWZngbhz46txbxJ2VVDkoZABPi1UbcRtbrTiMO1AHQT+
rpveVLwqe8zMrxVkqafPCrQ4kiJ1tEnb9fJeSqst60vf7Mi6yE81NVMKKAKsfwI7mW+iI6hy2x5A
cOmWC6mQ/vD7XY7W8XhFMbmxr0LJGhJIWVjRdWmkd3bIPluFurERLg1MRxcu5F55bkw8rFDocJil
AirwJnkPsmvsud/e8OGOLQiH9EwtjdmqYcG61b7/ef//jsMRF86NUey8bG1hOLiK47oILAyIWsQM
9FSpklFLRuhMWuZn3edejzYmbCl8nJgQwn6IVqtGzZHaYDiVM+02zH5ow50BrjnPvCquqoewuy4r
v0kORg6m60N/C+23jWEuBOaTd9BO/duqgfXKQ7xDLxuemYG7Lvo6gIj78mQuoPB5YgO5PdRS+EVE
OMmOzRzGqY3Z5FB0rgE1zpNTKJKffp8PbRX0bu+rXnGvzJ+m4cOIS0LeedHwYbNhfPmz/noRYQ0B
NAOitx4vAv7F8p6C3tAFqTt9ujzepfvkyXiFXRZgf1bIHaaVI/4zn96WyU79DKVIV/YAggS3H+oZ
W1ikxbEZoLvBtURGDBUmeVIj2kejjbS03d6Hle0XUb7xIZcOhxAa/WVDmD9qhgZtbdjga7aEhhdV
donxwNV2Iea109s7o7u6PJn8tYV4fWJSmMskbLisMDKNmXQzZ+VdlTRB3oBbOZc9I/lx2diyUxoo
5MvQUQWJoHBSYQo1pjZB6rYL2pvCVz6SpzQGmaAPukovPpgH9F1pDpD377Wr6n6r7rWwDxJg7/D9
FCDXz2BQgw0amFDBPjhDzaVEfw5L1XcJOCPjSd+4Sizgu+CTBC2hqsy7qM/23ByMPqAqAke36poQ
iq6gydZPqKi2brbb2oSW6k84lKko7nOmPqiCngYa3CdoOlpIvafFOIJNszIyp+/yfIcsT7Ufssy+
SjONXEsaJJhiyEV5/VhGO4gzKLuB5d+HslBf5loCuW9m9htzsRQFkVxG3Yig2fQM3dAZGUgpTRDh
DMYn2gJ6mUq+sdkrufRxIebKjx4KKNzE6kNklUqsFyjBycq73noaFQRCudmVxufLa3jRDsTg0NPK
i8ViHJgj3HzNAWzUNM/IISwq6NFgRB8AEJee5ho8q5ftLdVRsVY5DhmkdOdEeFCfyPQ8RwEiiSEs
IoUe68rncSiftDhX/Cic7stO/g5eWMVF+ysXIVLfh5HtXH6NpY+Ipgi0ICEzyckjTldYqBf63EdI
n3dSFn3EimdQSZBRjpNreWPrXjQFuDm6u3FaPQP9DBpLI83oOdSrd6AM4oLlq9en3eUBLcVz+5cV
sSNeG6xULimsZErUyKAgrxKwao1m22zM3MKCwYENGHIdi8Y6880mnDKQZ6LHw2ZxeaNPzWOXNcRP
qOpXtN0golkypgA5ijMVjgJnWTopsphWZoBUjFo3e33eyIGNit/TrNusg9Rfk298rIVptJA/A7kW
qDfsM/qNmmQSxIM7Xja9k5TGKwn1Ln+opeMNepksC7QCQOBAnfR06dV6Xeh6DdD/4Bo4mUamN72M
zxQBNeOamoojq06D1gPJswAA7D5ulaiWtuWTFxCOknojd4PF8ALKvbUvHyjIYADxey6u+MVzuv59
5ks0+OHboSan2egIEIK5EUtWHKnAGkJjJ7pJjTp0OwgiQRhZM2+mtGYHHav0KsvV0b881UuxxgLX
Fe93QAQ9K3ayGHs2WsGxax3m3Xg1H2xX25N9BFAjZDk2TseLaxVJSmKYAN6gJHf6XeNCMhVJx6bV
EsuPzZepz9wMKakGVcfL41o45FjIdxHArAGQRy3g1BKBjKBWSRPO4VVF9nIk39lKfRtVdQtak4o4
RrhFEsy/0cmxCjVbQNNswP0N4O1el9TRzV7SZrsospE4Fmjz0TUP1YjZ9FMmk08ZWqF2fVRo91Ap
aqC/NtGtEvlZBH21DhJaiI8v5ICjdM7V2O4ItOrTcjdIIGSnTV3uFFLZV5en9ryEzG0BpwbmXi7+
JPLvJOmYZWCnIY7+BbIoU+FxcGy2V9+NrhE0P+339aHzdNQ/hm/yVm/H4jh/2RYZeUC1nfd2BdtU
k1CaR80Muj4ANPXqtKW4frZY+TBRjgM0VOMkAcJVLrFGXLulgQAGoB5Ykl6pav6D1ioIeLauAWer
lZvCen1l2MZxif/+aO1E85DKlGFUWYYZldX5iwTFOccyxjvWFo/pwH5sfEMewM5WK2o6SN/xPUrM
zbYxy2MbXYkghpNdbQcUgDteE3AfaH76uNXRuegaR8aEaKrqCVZhB9fItQ8JuIWQqvanuHA1q3Ig
rQ0CJ9lJk3kj2JxlvfmkHlkVvh9BukEaJVgdTJB56fJVbbRXQwfiGKP9kdX6e5Y2/uVpXVqdNu+7
V8E9hwqTEMenFPyBhM7E0cz2Og2TT+0kv9BB39iBF81wBAA2SKT4xOXSzVakywgswJ5l3lgn70C0
7mdq8rsnC0wgIspfZoS7aVTYdSRNGA1ohHaggfwBwasf0Mh6aCsInV6euSUPwPJHdYngRHG2DZnY
8M0MmndOqzToEUkgIRdmD0Nb7aBIcdMom23T5ykFsOoiUr9CNUDpLh5vaxAKlZmN5aFjgyf3/Q30
Y732I2j1Psy+HgP9unlnO/eDU5M84hy5eWrPhjabMBnlDgR3TB8l8B6w2yhxgBtsfPC8u81LT3zw
CQSVJ7ebpFCvd5VTvwchKk70OGXgUn4GwDUJQ44O2Q5HumbgztDA1JzLO55fl3wGkQOADw5QWkbO
w6v3W7fx84+MyG0DcQcXIfrZjSJpI+jcjCZxilrr7yO5Dm/iKSQ7IGeir31n5DsGpaKNw+S5s5iA
U/GUI5APOEzy3x9Nul2Bv60aeIcONsQb0ClClUyO8+uOds2fpv7n+/j/opfq4c95ZP/+X/z8vaoh
ZxvFrfDjv2+T703Fqp/t//K/9tcfO/1L/76vX8rntnl5aW+/1uKfPPmLeP5/7Htf268nP/hlm7TT
Y/fSTE8vrMvbVyN4U/4n/+4v//Hy+pR3U/3yrz++V13Z8qdB07P84z+/uvrxrz8AXjzyZ/78//zy
7muBv/cheWnLr8XZ33j5ytp//YFDwj95zR0XaJ4fAa/xH/8YXv78jfpPVM1AqIIGZ95/gRVTVk0b
w6L2TwRvFA7RgAxwNpA/f/yDVR3/lfVPZJERmkD3hK59Thj/x39HfvKNfn2zf5Rd8VAlKBT/6w/9
ZCeUICqPxj8ZMhqn6wI2p2pGm2jQEBsN41A3A+/W0ST8x9Txo0+X3q9HC5oZY2IqTQ5kaaCY9Fax
UBHMsu8SjTaqcyuPJ8IuU6ejFFZSOQZtSqDpS5UnamX3CdPzjaC8ZkAI/PzOl495OgTypPm5Agb3
sSru8wwKxJcn6PSI9dcEiRsYJLMya1DjITBId2Mreea2Gjv0EX1OkMy6bGNtENz2kd9bJsurBm1q
QWdEAPi3quRrjYbW7r6UNuZpZQmJRLNj2WpgDmV9UE0QVkw5uJBC9HzjKrM2AG71aABVX8sTBSw6
SCq99i1mWl5XEXknjcOW2MjaAIQj0hROiRnOZhdA/jLIgQJFH9TGWeU05v/6xMKZbwA98xhmUx9A
4V1WDz00tdi+A6RQeyDFAGLetDC70S1itcy8y198bTSCR4/WnI7lNHZBMQ++NukP1FZ/Xn706Zny
12gEj1bVos5ZoXUB2BiiHxKCsWuljb0vzYLFAUjUIi9JWfMgdXYyb6DNVoYjXrPstglJ2tZdULbS
LUPGo0u3AFErS8sUHByJw64EQrcLKCGT6bSDTB/VuIXGlDlFb3MOky+Mo+U71cnYT4x2QVPL5DFV
pvBg5fpWjWYlgpiCd0e53sayVHUBYeZzWFOol8ENbVzvi5lsxNmVjy7mEKDvHplzhBEQyHNWnlWP
iiNBkPFDb4WJ00WgyK8HMIQDbZl9vbzO1r45//9HkxaTwTZrOWwDBborpUvLoSk9bM7pRvPM2vMF
h7e6vkkLG4ygGpWBQWorMFV2v8lt/peXmILPq1PbqFi1bUAN9baUtPte1XpUHifv8uwI6blfBgQP
B32lkk8QYA06CsElEkOUtu8gmKkYfjM1+7ppH7Sm/spAAVMS6f08yFdWVR+kdIs7cG1JCHGgzjrL
SNQSIYbYoINMmoMJRXrJsB5SEKA1Rj14XV1tDHfFmCHs80lrVmWYyW2Ay17t1+rAPF3WbpqyuAmH
BmRg3RUQdOVGwD69pPw1t4YQE0Z51ggzWBuoU02hKtcFo6x8n2L72rbqr4OkXEEb8Vmvwe5z+Wuu
rEURrZtY7WxGA9glM2LVxR53w+JhTMhcbkzf2vOFEDFM0ItkMqYvMUvDrwbw9ZhpHG+8/UoIFZnZ
c8kmWScXbQBpXXoNkmvTy+oJKr1Da+0uT9CaCT6wo2DQ2n0KmUC401yTR2Quf9BqLlyqGM+Xn782
QUIwUCFlWQ8RYUGUhFO/L0t9iHdhD+3by89fidGGEA6QdqHM0rGBkbr8WEfDR9y33dHKCqRGqX/Z
xtoYhIjQIBXZSzUiQl0M76yyDtIJmoiXn702/4KzD92QNnUNWLDdxzcxiitIB7pTsYVbWXm8iBwE
e02J58PP9AlTgoPQZ+Ru7xqz2tK1WDMgeHRMbH6GhIPZWcJuB0WRdlQutetIbbd0A1amXxc2+U4J
8xGINoaS034KIRsDyew3Tb4ueK+hIssMefMmoOwmz54yNqC3ZCsjs7IyxZxAqYDqIC6lJjCgupFP
05WqQ7elid9FUnH1tvfnM3bkvCNuw1Jaz01QFQR6mrL+ua3bfR1qHy8/f20IgvPKsdpMRdM2wdhJ
QH9WkOIs9qmpfuia/P3bTAj+q0dRFM9kaoKi/lGq5W7OmTPP7yc6em8zIDhvmzJVz0BDHXQy86Uw
8ksJN4W+uInKcuMzrC1QwYdBYFwNWoIxEHu+N4bk2qBb/VAr7qUJ27MR19kUGkobVJER1AN9KEwb
u4G2gaVYeXNN8N6ZtJnU5cDmKJnhIhP1qkd7ed7X3lzw2sSWwxly6lj+VXZfVMUH1OH2vaFvnJvX
3lxw3RoizlIV1ViasU78Ab2o+y7utjhx1p7OB3XkWDXAPjEdMS8oqECvfva6VD1cnpcVnxI1eXqA
+JuizJpgjrX7OFV2TaqAFLWwU8cm88/LRtbeX3BcsGzmLYRG8V2BvI+n6jGtmt3lR699V8FhqyGs
zMyKsNhL1G/7FN3FT4m0cXVYe7jgrDWquczi8y7Nd+hPdSKQ4iH34V9+9bVZEfzUYiQqoxrhDK8O
YvwEZdTJ+P6mZ4tQqWkAYrzTqiZIW5wBrdH8hn5T7/KzV2ZFFbzU0iOS0DxlAWin9i2va43l9Tz3
G7sg98hfafu/DuWq4Kkmq1G713NMC9Gewsi4GYh0qOrxOW7GvYmK9ttGIXqsJSljTRDKxq6ispMN
cq64ddXb6Q6IhGYDA7/yjUUmIUmtE5Y3RhOEnfITRC4fh/zz5fdfcVyVWzyKCXaUTfXI8BVYbU4Q
XYfmJRrrn5Kyv0+abMMB1l5fcNyIVXI7ojwVgNX3Wjby56lnb4uYr7QpR+8/zLae2gXOI2as/GzG
BjrWxSbvC1+KS2tIcNwqhd71GEo0SKSHAv0w7eCl/fsx/0DHL5m2BURYmx3BgQvoc0Zzgj1ljGZI
0veQN5dq9cPl77vy8FeQ6dH84CDbMbNDYJvyyletg9FspRTWniz4L7NnKbMbPNkcas+gwEkbj5ff
WSg0/uW7ImywpuXUVVNIA6sE242R+LiRPkBhLnGq2ELTZuGi9JXkbqE91x3ISwaUHQlx1KLa2M5W
YtMrA87RrMm9JkfmOLAgJ/roq+CJ7tDqhcn8EHYGeX95mCuu94pTPTJiN7QlZooJnEE73WkQPIfo
uRyB58IKvcsm1sbBv92RiYLJ1ljbNg2ahHpG07k9LgPQx3zbNU8E7mQMIa9VLRrI9AXQeWN430cv
l998bXKEDRnEYkyuZry5zoobChIzzZL2gP94UP/dmJy1BSx4t96lvVFWpAlaqhOnm+zWoc0WrmHt
4YJTIyEwVCzBSU62R2DfugTkLNCh3l+enZXvKqIlkCq3Q93mEy+DwzB8SZUv2fzGYoAsOLak9iOa
lDH1smH7el7tWmnc8KuVWZGFTTlLSSsTAsduS2MfK9UdwFAbh/61KeEL6WipZ0wzh7E2aYAUPfgx
PhusccstXoy19+ZGjx4Otu6OxBTzzQbV67VmX6rqxjllZaHL3OTRo6HLE2lygilJ+veUXtd641Yj
GDhJt2FgbWKEzVfuELFqzaBBGKJvliruQG8nkm+EgLWZEfyU6mWetRMWi00tFyq4NyPb6rpYe7Tg
n0k60DI1IZMT0lJ7IhDKcsq6Gzeut2vTIjiokk0D781BaNSVO/Ae+5Mmv2P2sLEcl4+f6B4+/axk
ZDHk0ZHk1MaeWG4nS+q3aVS02tFHYv+Q56YEgJPWjf6mDyHbgtfytqasAyV2AGFEz9LZN6q2Wx+Z
v/T5OUgWaf2ykE60mgYcPyPtQ9kWjYP8J1rr+nfaEH5REvZFmzPJjZO35SaRzzudPdB0SWZjJTSo
mjqI+gRdNlvztOxvAGGePnpKeSFVx6MViPTFUn6QZ/kaqOWdnZgb5cflpQVxrVMTRZPYSpcpcGn1
tiX6wcyhIVds0X2uPV3wZySBO5JGuAu0Q26Pjkna4l5FbQ398Kq0JVSwZkRw66FqhnBsGQ36RJLB
rQIJnkl/NrKKvnG5is7d6LIh2Rk+w5zqrp1kzCOF9nuUH/89QMpiv0KjEBpqRU0DU8kIei/QTjQO
ihMX3e7yBryyikQmJr2bx5HE8DZq94FKqytSKXdp2kbgSNqCuC7HP9kSPBrpmkztZxwh6FjIqjeE
EU325VwP6sY3WPnIlrAbd8Wk6mmBj4wLmtsOQLLmupOw58tTtPb6gg9LISNQfoOjzXbmmYly39J+
I3avzT4f0NGeGXY1WsHtFDvDqO3DKCDVnYXLt6psdReszYzgwYAM2EPaYnUyANKRvPEHpnlNWvmX
p2bt8YILj+j9UCO5aILBYDnqrXoGWdS6SXw6seTlso216Rc8OAUBmhHmUx1MUx5BjGDqr9lsGW98
uuC+YGO3izilNKgz87tksEcJ5Jkby3LtzYWdeZpbU+2UHOHTtL/ViXXTN/nvEb/8FRhEAFgCXZNq
MLAoh9HkwtNurXb1296bCP4q951Z6Sa+Kui9zcIfhyRMfBCosN+TL/j18oK/0hbtJqqNqKaO5aGz
6o9Tbu0rJn1804ohgsMmkpZPSgWvQsXobjaMoDLnjQTQisOKcK9Ko3kUKxEu9EVxbUyqV6md10RW
AEI27/Lbrxy4RLXrWMtMKaybJgC+PKN3M7hc6WFQeH/OrEKRe59HkaV64K6Vxo1RrSxUsc2hAzlN
buUVFupAfw52xby00Qb38nhWYgQR/FdK06btGa/igTwUKypz80q/0rTU2piwtW8iurAtcTmUlgYF
nT4A+nNdQ1nEModvVd++KW0JfpLTOJ1q6lj0NfJn4dSkKYj3kvYqNi368KYpEmFe/cwmDTApXFQz
sOnh9ucQE9Ljvfa2HUzEeoXoYqNZiRmaWPwA7sOvpCm2jtQra0fEeMlpHsdljbUDIYqDmkXvSKxt
HD/XHi34sQlwJQXnHx5NqN9i0ahMe7o842uP5ov1aONtpTmps7mkgRHRyMGPd/bwtgs8OkBPn132
Sa5JzYwzm1yi7fpLCpLyN0+3sOOyOsrTjOASzMriEzIzvp6GHy7PyYofidAtuyvzWVIG3FW08Uqz
Ws0hhRG0DX2ep86/bGNt3gVfzdGrDUAjgQ01ekjK4b4ss40ChtCE/9euYgpOmuuMVX0CL+pY6Enq
dNWxGMsm92gSv4eGwPOg1EFfK88DWN8ccAVsZO5fCz0Lt0oRpIUDkF7OPHWQmONVX+t+2ccW0Kch
JCLT/8/Zlyw3rivbfhEj2IDdlKIkUna5yq7OuyaMas4mCLYgCLD5+ru034sT3riGGFcDTzwAoUQm
msyVa3UsDZB8zzq3lYdgidCE6J/AXy+SYEOfpVgeNp8d2yqGkhm6LyY01FYoJXUQddi6Pw4IdWxv
+wvahZnbzIceWgTdIM7ruj2gc/x0e1WuB/t7P0A78Mmy+uHcISvEQBRQOiF+yKMz/+WGVxZM6ziz
5/u+o537aH52Rud6k47D5uAXXio66wyd6A/1CF6GmgVlUllBet/HtN2DOEVAlIdLBjLdYNUEoW01
QD1C4UowTbkg9ncZs517vMGtdSQYt8pJeuj3vlicPoyUf1Sx9dftn2E4Pn1tN5Hb5HRliKHReJ92
bZgujv1pEuV9G6HOTNdEowqQph8uUS2/xY3z7Kq9Pdawn+jYL2tevXkCt8klRgvEWI1fWka+WjJK
IbSxs8amT2jbySKaWnnyumUVNtgpKQgvZjuVsftpavaSIKa11bYV4da1E4/YsqalOgMqnTeSn2+v
rWFoHf7VVyIKlwmp3mCrj3bdPymf7xz5BrchWkgvm5gYc2q8mpRPEy+uPs4dJM9ZuRPKpqlroTxF
qGZBHgdlDeQNPEceo3Kv4G2auha41jTRIYoQuCMfP43COsTD/NQv/zfex/8eEzrwKxpWz908HBOe
tL9SYj9uQb1zTTS4I7ka682too8V9mrVDpemiH6ops8o9Z+ihX3pe/LttsuYjKOd/9Pizqy+HtJK
gDyuGnlCBpotW7jjN6afoN3Wfb8Hk1o9Ip2F4+jk98v0oxDzBLrU1n6OartKbv8Ok/9oketA+yYk
I44cKrp8VvIpIMPOa8ZkIi1gW49vE/qIhkvPvceohEaW63/1CrJDsG+YuY75Uv6ivHjDIRb4Q5mO
Loiv6jL0T7ftYnj96ZAvMoCLRFEXO9ogv6ieQy2YHlXFz4sl/aQm686JZTCSzh6Ge5LjVWCZuIA5
/PMalR/rwTs3rb1zJzINf3WvN5FA5QwZAIHUR7jWf9pWPJZgvxW+vackaXBT7/rdN+OH0gVLxgw3
DSv5UMrlZVbzN7xujkE7HW+vhGmdtWAOrUb13TV1by30KGpQqUXOziLH79+3dFZlht661RqRrxyt
USa+WsD34X6zqPU8AgXv9E5WDlU6lfcBRW1PC+q5mOap9lckRJD77kb53LdWJiL3yLnYQxob7pA6
JWInpC+KEtsq8/2sCayMqepHWFwp57bX2IK+pu1V6e2lMXmXFuFB5Q6bLbH6VifOQ1C9xHbzhQd0
51g2xKAOFlN13am4wsVFOGVq1+XrhAvjBtae0rOenVLdFyM6bqwEbW7gS7wT2RzP0FtdZFKv7e85
bO9M5OnQsQqq5xDSFMOlAHPVXPo//NnZY+MwhIerRfgMSvVmo8ACbtCO9xPLBtNhGrvlspcHM4S4
DhWLF5cU4NkfLoKA2A/YmXHyXiLCMraNOyeFwWd1zNjc0inA5oTk71ydxbbmThs+TFRCzniGDABx
60dOnfuyGf8o1r7Zsmjjh1uBw+liN94HIpcLOD8Pt+PBZCotvoG/8SyQhcFUtKkSj24XF9T68Th8
8GaP7uyHhqDTtZaKBVJZU7gMl3BsjqG/HZxSnNZy7w1qGl6L6Y4wTiYC8Bha306hbP/grROhFLjt
XGwM/qrjx7ZQTVbUw0ay8x+stn2qWJvdNr9h6v+Q5bxdWcYtv+Mx0tmV8+qV8d8uVY9r4O2Vt0xT
1+7aZQC24GHA9h3EPj1sXbQm40CDHecxja4F8mhvfrPabLwoZ7mgGPXJta2ftw1jGvpqsDeG8VZp
eTzAmVD2OPktCOocBMAKOxM3mf361TejN3G3qRql+guny3GxiyNbihcV+l/vm7z37+EFQgcCLxZe
UPP61SnKM1BP3+4bWo9X13U7gJzHCxKnSe16AGrv6WCYTK7dqyF7DfIZgoJfjdLNUzh5PMHv2INr
mUbXgjS2hhi44BlB5Fpn9Ob8Z7LC77dtYlhNHQm2jG2AWwm2FzY5ieiqg9uA0GZPn86wQ+pQsGbi
W9dMJULUWb+JDty/lf2A0uVHVLV2FtX0A7Qodey+XiYXzo6q6J/ao9k80cfaDU637WMwvX39ZW+8
fUTtv1gt5Nljr0UVunwpI38H4qMRwf33Sazz4LiccReAyutjrK5/XZUnj7GavcTZRiBkbFccVK0k
QNXjU8GUkzYrQ1coX06+JPJ8+/eZ0rc6fszBMzNGXy0E/FR3HmfrZyCdFxQ5Hxhn5xH5z6a3f3DS
f7hCp7aevN7+rskztDAHfYNLWoWXSuk+0+JLX4aHqH1W9l4247r87+RWQVTyr3ULiYwdpnA4lJ36
uXXedIqL+iUg4rR57HfIw71TwuR/WuTHpQPKyQH+FwfyrKo4FUtwWJy9XJVpeC30wxLdZnEA//OL
U4CqcDFEL7PDd6L/vVUAmauOMqOdGIHWBNLItspD0NufmFefC8kfQP768n9f6OsnrpfANwEUgaOe
O9jBkNy2ZepKzzujGjEcmhlUTOtK2p1Afc9Q1+9o+0Dpu0Mfd6haIVPzKMR8lHWVD5bcKXO8tw9c
h9f2gSqmjfQ4ADtVNR2WsD2tAdm5x5iGvv6iNxYqbMXCUiAC5eIeVgF5NNAb3Da+ySjXT74ZGpeA
zt0WeE8TblnYtWlHoJnt77ykTBPXYrh1/bID0xuWNob4ut2C0bipyD0sFleLaxEMGq1+GjrsEGiY
O4yB+wBA1s7Oa3J7LWaRQwV5+oha/8ahvPOjDdX2A/oKtvpGGlxkVqgTjneugBa/hbcUoKyAjeKB
fZrmMI+38VR7xY7vaKTU/+8MgZV0IBmNIfVHihgJJdc7VhHLoUv52JLiEbT/R0XXZ9f20rqYP/AC
uqx0+0z96oFs5VMhcKCw6Pm2oxlcQceaFaSZ3A0KeZfQVsfal4/gT9gZ2rBYOsoMB5QseoFf2Abi
GHvbA3Xcy+I438L6/7OI/YtE7C1rlGn2WnCHUyUbf8QiRWFc4uK2fp5QvExum8YQgzrzaklpPM+U
9JfBBs9dF4wvymPB92Kdd47w9466qwtoQY7GqNYFm95wsbzOS9xVpDGobAu7O/so3qNUc7z9Q647
tn6kXr+jhTvSJtW6glcLDBxul8y2Mz07tF/LBDxVg4D0YjCygyC0fR1HsqeFa1p9bRcAZT5gc+oK
Q5v5MaQsw00YSPTwQyj3pFtNq6/tBpPshjKWyMnOCj9m8rDyAa/2aHFNo2sbACj+q0II1LG6OfD+
prYtAUae5T0JfSyKDkhzPPSshagcXJiK2q+CoDkO+olWenvJ/8kyvLPmOiYNbBHBGAIEdVl8ULXZ
TZuMVvU8WdaWUAfIWK841hNPZ4mLcWynhNuncq4ulVN94Cs7qiI4oQ3qUfbLcxj553UozjZxcmlv
e+0JBvvqhGaLNSzNplCoVdAweuhcbqV1Cx3J2wYwxJaOaXM8Orujj5fXgtStNVAQQaczhAbGaUW7
WH1HVeC6iNoNAGlUNkMYCTeAcOJfxeDVKQdVZJn4MXRMbv8SR1OC/+9RoSPcOt8roZ0Y95dxU9u5
kUPzbQMuANq6nB3KoiLHsFkQAQv6OR+BjB2OFiX+L8sKC2SsY9AJiYAcwiKG6jfttwMoB9tD7cIn
pm7Bg6WN3eO89F662B5PiVL/aQmtz43qynwE7AD64Jv8hlRWeWybpbATi05Linr1kiy0oGkYdVU2
xlbzsEl3SwNwJKVraZeHpa3aQ7xWfW4JgNksRy6J647yxMYG5LmgJU62ZlyTya/LAzQ9rBwEdFO2
kr5NQGoTJyMeWAehoJ4YVeXvMgK/N+hupnM4WhRitKML8bnWTnpJq3TbZHco1+F1BLNh5pN2fHJp
w45ULtMBXdf0sAw9TVDJWROcu+6x9YrmuRvn9QH6OyIVFu+PSxDLUx3Tb0zQ4TC6xMOCusVBsOFz
16Ll0BZkPNkEnyKubFJSiCXBOdH/AVG/d/DpWKZ9v3YH0fnheWXql62i7aVwC5Wi0AnWG4jdHT1O
/pRRhCr/GFdPy+CIl1aQ6nXo4uG8lL37gfu2yLoGXw7txbrwqqof0Jobn1lEvrir+htSFiGY4Ab5
EBNwoS7cGk69he6ewVLNwektJwGKv/hi+Xw5ksDbEmYRqCMwG4IebiXTVaot3Wy0Vt52U8NpqWMi
Oy4G0jpbd5nRKdVZYEu17ceu6neu8f+0Fr63oWnniQC3e4gCWX3pa0t8xrztS+RZbk5U18BmY/zQ
9sAyOjJ0/xob13tgZQgxLS7Vz5WGQzrC6Ds/1bRzaeeOy1tkRSo0qHC8/F9JsK1dsiEWd66G71W7
rpuKdvBUy6zIjNjIV9UfBG0vWw/abhCp0YUd1qoFj3d8QM1z56L7bjYD39PRlE3cd2Nc43uySazv
8ilqku6z+9nuE/6XdfFIYu+U+w0uosMqwWc4qWrEhwaoy4z+R+HRA6pf962KDqxUhVMFeD7Guc1o
9Nz6nfuCNI3/1233NlxndPK8rpdrXAYYfZY/R/Vqtz+neEiG6s/t4Q0upfPmOWU9Nqoc4nyqfgrR
JX25x/pnMvr1i29ekgWbhziAElPeiePsPoBINgGb550212+WNLDdRVwHh5A9oCd4l+1pBJnmrcX7
7HU+lz2GdsCo4IktjaFXBXXynZPbcD/QlYfoUBH0R8IXx8V9JYPzvIJ7KCnD8CxK+5tvsXnHRKYP
adHso7GjdF0e5xVdAFds/lM37GcR9B8tX75KHr7c5UA6ppIVcuuCEJ8h1gjpyVMQdzs/wLAQOskd
uK8rIPixEJY8N9h5/IgnUPC7PW3T4FervfFOfwMepHG6OO8D6LpWKWimknjeiVlDUPna65CxZY6U
6IM8xO36sE3I0DhgB9yxi2n06096M3UyFVYTtizMcXcWaSRBk7fRpdnxT5NhtLCtpCpKKx6D3Kp8
eSxpUb6EIM3M6NDXOwVWw5amQxkXP7SCJhyg82cxmvvW1GadBUpIxqErEEDL6M6f4v7bUDG3XILc
qp8zCKhFvnWUhXXg6p48Lo6vK+v223WIO84Guik/H7vg6PY/guIcDXt8EKZF1qK3iqNoFs4U5JsY
kjL4Fcx/3+X4OpSRFNL2wAQX5BPOkbQO6k9k8Js09MVOZBlWVwc0hhayhxC39uFAxblVxYGx4UHM
4rPcU6gx2EYnslu9jUFy3Pdz6Qq8eAgw+3MPJov7DKQFb9kFFfG32c+LeT4NxfDgozlpFP7L7eFN
5tGi14nQEmfXGF4O84mpB3IFiUt0QN0BlYBX6tDGWbEhAh7Kz+kKxtV6xcsnIuGfAYwK8VycYgX1
qaKhe10lhu2CaAfx6IbM6WSM1V5mCXkp0p/sWYBDZbL2WiNNFtPCWKzMEwq6lbntPk/ka1PWucNf
tm68b5vQBazmGfhnv5N+3nl/OKdJYcWHiny9vdwmX9XiuCScOVu1+vnqgLI7YtI+xg7Ze6IbRtch
jkNooUYlMXq9hfNx2tzoYOM+txMJptGvab03B42FMoNwZ7jqQv3HXrLv/UZ2bG4aWjt+JyiUUNFi
k+j7jv+01lKpwyyYJU53md3TgrieZi4W5fh5BaTvyW8q6Cx14d4JbHoT6qhGSF8HlU0tnCz1j55u
iConqfDUrbAVefV3xsekrbvfkJtLgtHNZQAdCyh43vfbrjZ9syxRowAjgkJv7joVSRYV9IcgquM7
F10L6JgHPbuKmOdzySKatEQRMGkD9Pb3fbPXohlt7CH62EeSdxHK44BUlLv8boaNQkc2Nr2Dnuy+
sfN+Lo+4tCRLC5L/LUzHprrTr7RwXtHfMaMjzYZfwep4Fi9ufLzLMDqYcXDqpenwBsh5wb5u3P7M
2z2PMWzSOoCx7WhTD1RteSUH7J0zer+3OG3jbm8fMn1AC+fAU8MUbtGaUxUd5hjtdGsrf4gq2rlT
mMbXw7kd1cZbuuXTFe1QdVWJL/Aogpaqz/66z/7Xb78Jq65mi+uxcMkDGXwIuvYoYntnaINj6vDF
lQ4+iubbkiNrd5gIOXBaHdDHlUR8ON83ey1st8KqyVgsmD2Ip5N5jb8Eyz2wOVwpdMa7DjnfqEQK
NV/8gR4p78YTJajc1LMVpfdNX7tLo888phYkIZDnBzHW1Bw7WuyErMn4WsgG8ewIHL5zjrTy0Z3J
TxaX580On4q1e71r9jpksQfKp7SrGJ9wxseoWc69vId7BbbXIYuFO6AEKyyZo6yVhoLmkb+lpdx2
3MYQWDrvHTL6UlSKqtxZvnfNR6hrJ5b/6bZVTGNrQduDhHQJnULmG0hxbeDnHTmftntTQDqZHSMr
agqANcFl5vmFozH+LMZoOtyevOGC8g9R4JvdoOm9dvGoLfN5DMPUjer66M17bOKmwbVgbSTO74op
mQu/Plm8fShnZ+diZTK6drwGjCxV1JcqB4bmjOaanIYBduVpJ5hMw2txqjxeEp/3KuetaBLS/kYB
9NI6/Nt9Vtdilc8Lb1YZyBwPifM0kTSc9/onDduADluMYhUNRQVvXEgPiCsNVqQDvtXjFyBRoh3j
G9ZVBy/6C3Om0XZk3vr+ADLlpjywOFru2yN1KruWM7Bj24vMqw5S1mw+VXXw6y6765jFEKQzi28z
masNOjNDeIm2ZmdJDR6jQxZXgr7Myp+wpDT8BNKutFrYiyr2lDBMw1+X4k2c+kOnJB4qMp/wdlh8
iKZLNH82e4xwpuG1SBWMrstsYfZk5CgNWjwDyc3PBSXG24Y3ja+Fq9OwAl2rg8xjvwKtYnTwVDp2
5fH26Caf16K1m5rJj1BYzK0gA0qpi51zVSNfDsHb2x8wTV+LV7drCBSpZmzxlatGKOwMC1y+8lCH
RPVSBZ9vf+b9uIp00OECzSMboqQyZxsIm0fv1HT3gQEiHWzIJInp1hZTHtfDATXVkz3u5QdNs9Yu
xcXmDavbkykfw6D7BsGW4IEsuL7eZ5Prmr9x/CDgIY4oa8pXkPGndkRABbH06869wDT364K/GT2k
iknmVzhcmXNoIu9Ul9XzfRPXItazSTR7M8wyT8HZiwH1EHvQ6/fdMYq1aO1Je1UosERu19uBQ8qI
eNNxkP5OsJqMogXrVqPU5810yoMfkAL19mRVTcNqURriGRkPDYhqHGUd/JDliyy+3rb1+wCsSGel
i0MWVgGyKnkdvm4tkMZi+sj4hvLhlhYiSCAis2Mbg+l1VKFHFgWhTtimnPwhLZZqyG1lOdmg7tyL
oaf7b59slwAKXk0o8pH5XwkfP0x0/gGyn71HbIxx/nehH3K9/x4fIpAcTOHrlKMfNuNKqaSO/DR2
AKWw6s82Co6Hda7P3Pbuq3CBd+ffX3TF7MWghxT50rp5Leun0BtPYb8ngPUuUh8yrjqQkNKQVZAy
n3Ie+YeOQ6zX+xL07sFG2sWJPw+2nTTLmPpNndh2d7rtc85183/PjlqAW4sHnSLKppzIIhUl8Fyc
IxUzZmKbjtT3clltSRHxx67gO980eZ8W+MEUjRFrJpGXkUoGrzrYYF1Z1/u22kiLex88Em4xYZkK
YJjGOjiCpux421imiWuxP68rWPgCJlCkdUlmW02R8rGd0rDu9mR/ru773nJoZ3RsdYCmgHIHhJHM
u8xocvjZiaiheGYr7h49Vqgg8TiqBTvmMmw6OsDQXvsZTSoDzLVF38FmXydtPB14wJ455efIGh8X
Yt/R438VKtb3BBBpW5FqRN5Z23CSXAYHm7F7GEWuo2s7Qm1NSxuMcCtIIdiJH0TzMarknmakyU5a
9FNQZ1BXjGMeLVbiAyF79Ig4NGvzZfNJlbZOlEb1HnPZddB3vEAHDAKUAkEQl495XFx85HXnvgRz
wRfwG73c9mTTB7SoLxc+EXQQjrlXq6Sf1u89+VS4NLVJuIPEMn1BC/KJVsvYIbWetytJuRN2SQ0C
vGEY/lTzXqgbzgCdAw8gt3ViYTTmDcSmrD7MQQR/osHYJcyb/7AYR8DmhId5KOROtBhO/1DfARqn
rzZwcOdRMD5YA3tc1V4uwDS0Fvle5EUg7Ogx9BqlDQShXIgF3l5tw76lQ7eQ4sXBC6Rj7s2vzkYO
BYTcNrrHCGWYuI7XspcI+hF2xHPlxGkRLKmgPL1v4lpIB3ioUAsMfvlYd4kEm3EhvpDl9+3BTfPW
Inpt+6say8bzti/LV9duKOiNGvvX7dFNNr/+/82dPIYSRQHFUZ773t9lWyc9H1DJ3YMLmeZ+/f+b
0QMRiKJiGF2FY59OBTqLpsjeq7GaRtdit5e9BW51jM4dBnxvk5XLXkOLaWj33xNnIy3LuGwgedC6
U0r6cjk6IKxLbxvddIfS8VrDtZXW2wBI7oHhXTx004doxyAJcOlFfGkgxcx/LU51Iqu4K4sU6fR4
1dz6VWEvDOghB3XFomvmb63Y2j0lbEP1MtIhW9hwikIA05mH/JVNVu6W7kMzDJlwAfNs288zjzLI
DryCceyDL2UiUUbzouW+rUOHdREaeZCesfyMNJ+RoHyYVvAXFu7x9noZvEEXKqVVu42KVGGmegld
rb6QmVdY7ct9o+sBDs4oCQXLIPO9IFmqOGHV3/eNrAW3PVWEA2ytMrE28QmEd06Kzt5uxyqGY03n
pgP+dQxLv1TZQibkscEC4hQJCR6LoEmcQFyq5uO01/d4nfE7Nw0d3dVHwoHCKuzedKCj8jk7oZfl
2fXZl9uWMo2vxXszz8IFoldl1bh+aV3vNMzhy2DF5Z3+qR3IsQUNm0HAVn4hY2gn1E9yQHsliIWy
+36AfixDSJTMSwzH3KRKe0u8uA2UYEbePN/+gOGipEO82oIqq1lCmU2T/1S5H9Fm+UAcfijmHQSC
YQl0iNfYDp1YO09lVjMcHEbTay0TfcGH++avndEO5auFLhqZxWj0sJscVbFENo9DuDN9wx6hy5XK
0WkVCVaV2SgeN4LlvT3voK9MQ18t9uYU9RvwDtN+RqBF/MHpnCPYXtLbVjG9q3Vk14AiqUspV5nX
dp+4L77yWhxFe43msueHnrg/F6el6XAFiPPmvsoymkn+/ZNigo4fIXuV0W05Rc7wkTvbznZq8iMt
lFVbIzeFRgk4qvPBLcvmQAmwyf74ettkhm1PR3bhraCQKVYqC4L1tKjhINcfykfCw7IuczAdAS6G
Y9GdHmHT2mtxHXZ21XNaq2wW26HEtXvixV34h0jHeYnRBq9SjaXvSnmkvQcuMr4d+Rjsda0ZVkJn
s7MUKwZuNyoj1WwdV9Ze1noLjpCP+XN7KUwf0GIaEk8KHBStyjZqpYv1qrrfHnV3QsNgeR3tZUdT
j0oEBpcWg6xEDWiLc7w97+v83jnNdKRXMTorD2sMbQ9/wMydbGi7urYy8fh3LPZux4YNW9cyHSWH
JAzYuTKGtFnSWt2HAhCI0fZ/jo69c+qYbKSFMUfHqj8uHVyI2Qc58NSl685+bUhk6Kx1zLdL5eAv
iz2Kpt7xc0/UQVmPbuRmJemOm9pLLZm8SDubKxKjAjQhxLyNnHob6tuNX34fpr3CvGkhtBDu2lWA
Np7CS0v3SQRzIvizDD3cj/aahQxf0FFevOtjV/TXZVjDlOE5UfsiCWM7KfkedMFgJB3tZUuP9WzG
crTIJq+LlzmTeJDLHhzXNLwWyT1BetwBBCBbrBoNH1uixO/A2SuGmEa/2u3NATo6sbLqluFI2J46
NAoSe0wWNEnejmbT6Nf/vxm9cVXvKsuSmRUEh83zksBfEjW3O4Fg2Cx0nJfNxxWi7dhFB+4vB26F
n9GIeVqd7Zm2Q9450e/bP8P0HS2W45IFtVPiZ8Tx+CuMrJd43j64MX+EUNPBl8POPcnkq9rxHDaQ
EOsbfAZCAU70HLoq4eGHJfrP7V9hGl4L5sahW2CDqysjXp8o/2Pjv1bq0rGdq5hprbVYnkoa+NMC
T4raIhHVeOVgOZRiL8oM+6mO+bKHgI6ii2RWXBV7omYVh7Yme89Yw+R12BeN6gBkqXgjlEHQo0uj
/xJu8UdB4mrHVU3T16L4mloI5xHTR+v/edms84wr5O11Nc1dC2EndN0lDAI8P1z+10hoOkm6AEi8
x/ppGv/6/zdB7ElvAj+KJ7PBCkEeEA3uB8hecnRvO3vqMQaSlEiHf8XTFgEIjVZoLuR1FYqNDx/p
EMvi4DuqKT43zGFRNtTjTM9B5HJ0i/cWuAxoaJf0VIBgZUnbYKinS23VIQUaM16KZKop2buymVZQ
2wQK5Qeq6xaRBR0/lnW9Yma7Ui2mwbXQj5QdjSwWInNiiH/NvpXX4CFJbzuIaXAt8Ku29CHyNous
tuVxjlB42sox2vE+w53/n9fTG+8ISk/Sthixch09b12BrSXoHkf0SRxYWTxGm9+DEos8NbZ9D3sr
ykQ6tAzcInYL6Nc/txLoMlR9P/3krL6veznSUWWMtbR27E5kJdY7rxinj+UKx+oLNe+kHA0hpUPL
ZDyD1BYs9yh7f61omcTlcK7lnTuxji7zG9zY1NwI3Nqa33JxXqhAtgYyvr9u+5Np9tqGoGrLL1oo
cmfb0P61Ee/R78BJsN1Zo9X57lTvERq6tcgYb5DwHX6BP/DDHFXH+2avxfG2tbyO0A2TsSCaII1Q
/q4JO5LZ3rtSGcJNJ7br7bJaNkhmZouC2jch24BCULl35zGNrgWzVLwXE4fx58Bd0PzS+Yl0/Pta
kCJbO8QlitMQ/MTcC5++2tOce6N1vm339ycObPW/jxHlVhtVpBgz6ZYpwTUZWic74WQa+vpQerMH
xXjKOc4Ej1HWc8Vkc4h9VA5vT/v9x1aos9bZ89D4FfbizHfcn4383PkiR37yVNbqFFUekA97XU7v
h1WoE9gpLCi4QhqZsZh0DzF0G/8DdZtoTjpH7EnymCylha6DFIk92b7Iog4kwnMnfhdq2OtNfP+a
HOqqqF4FGfpmcMFnwtqDH3xjMwh/mxRMLbT/eXs1TDbSgzfiVrdxfKKIw2/UDf5AjulbSKBNf9/4
2jlcToMzdBvGd5bl4vfyDJ7liyvvA8yFsRa8wVL3vQ+mgKx0sOsP0oLmW1n/6iCOcae7agHcBsQd
7dkTWTXXbUJ89ttFGw9x+blm4hB2cY/O7OC+1dBBaJM3b2M1EAEFJmA2rtciZaUO0Lu3F8PgrDoA
reCgMwvBQ5tFZVXh4kwh5ij5ffe5UIef0dHrwbcCS3XSgozglrbDeFfuJ9RxZkFvMbTaY+Jx1ZyL
oANxarCT9DQEgA4xs/ulCtZpExmZf9TodJxUQqv7SjGhzlPnL8ApgdpHZA1IaNruEaxG4bIzcdNi
apHLbFoPQYixuR34Tx26pXA7d/dOAMPWo0PGWCwjqDtIkY2BVQ9J0/QKPBCDeAzZynKnosUHNELS
+0AkYaTFsQsy6WgQk8iEx85R6X7wvL1+ddMCawEc+wNfK45nxta0/YFM/VMRrZ9aEB3tbHGGhdDh
YnwMoeg64alRk+k8KZWWnXvfEa+jwyynQVdig6GhgXBpKi9tl3YHjGSa9XXh3xzxBXh5NuUpWNyK
6YfCDqqT11jBzsSvd5D/nXUOdRK5a1MASKTtDi8k66ks+St0kr+XEnlUFTkXtw++i65+baMpui8a
dHjY1pJ4dDjvMnCt2W4iI1n7SesH9Z6HGtxIp5LzrbVjfjN0meuySyfc13CcT5StX25vzYZ400nA
2skdeVFzka3tkXArARrwwVnbA76aRGov9flPcue9ddGOY8pELLjT8qy0wOrX/Fno+FIOkIMepkO/
xh9K56EhNjBvX8voS+10RxAvp0Uj03D4tbb1Y2SRlAGXvu6K35jsqkX+imzpNEKVPRODc0Zb6Wko
neeATXe6uRb9m2f5Yz1sS1YVUZS6jjOclt7eSwS8nwEMdRQZoOkC2Lp1yVw0qVWOepILS9HO863z
71HMxWVZh5IVNcSAHJevGRVed7I5SgXcivb0bQy7gE79BZq+EXXwYsnacJ3axLE6tzlElAR/bru1
aXwtlUa7vlINMkeZVXsHObNjwPdQQIZ3hE781deOrPAgXDI8zIc6sbyJWSmrNx86BGRst0MvqDN9
GdcCGKQJOgj/uf2TDA6ri65uiz2sqHcsQID99NciscZvy7L3XDQNrh3qW9eWBOjjJesLHLrVXyNn
4Hi8D/QYBlr0WyuBBEcEk03KfnDmPoPS1zOBOOhty5gWWwvlcN2sdqqcJYOoSoX3SlAn8xjvmN00
uBbIJSl6F2DjJbPFwL5GSEQCKN9BCGHnFI/+kft5Z2/UUWWs5eg/r+Mh68AFQL6MTkgv0dL40yMS
G8XweQ4dl30RZV1VXmK749qwpAOWp3ES3w/gcgkuLWKckgJyD11OaGNj7/aiPnxpaTH/D2Vn1hw5
jmTrvzJW7+wBSYAgzab7gUswIrRvKSlfaJkpJQkSAMGdwK+fE9U9d7qy70zda1aWJZkkRgSJzd2P
ny+5gO4WcZ7sftE+TnJtv8JXY4lLGfthXMCzkqFNz1dzfN1Pg54PHQEkpfC3gQw/UUCHSS+hc9sD
14o1IXcDUDDZKuFRh0b2KVnLZjcyvKsn401lEuxOn2bjuuhmMzHNHLP7XqAafF5VQL+Y3i3feRPT
m+YRm85MbLoTKN8Pttfkh2i8fkchZgmjYwisFqy6RrXUGOsLugj7fQzr3BnUhsCe7Wn/5LfB+tPt
8ENMxdY6NBqSabHnjU5D/xESv55xmeaSuVxCYcQV+u5kfKUA4rFPy7rV/RNQH3Y5wgUk1teLHeSa
RatE6N4MALrcm85U9X3l2qkruh4NqllXJzrKVJhU5IAuMsvOrmq6Jt+nLnYpImfjSmBxzT3l6Ij5
hN8lD7MEK12d0a4bXiflV9Ub6PDruwDNhZyCOR6qXDTIfZTCtDJK5z5al5/Dim7A+xZNX/39BjB3
fFLVCsPpbtZaZnzpY5LtG3NxGs2R1gfdRhFIEmM1u1xWA2XwMvCQxDVofh0OzgqqMxHsHvTx+9zi
0bkQaACyzb6PvMTG42MsIzKWSumalY2fTFGe4NZWaYPIzRatrNoqZ0vk+oxA0nnbr2usiwXaRywZ
K6DN9XlCo1F8WOxcQXdkwljn6AAZ12wY7HzN2MaCdJiF4Wk9+uI7gV8+dGItd9dtD/lHXgWw6XwK
FunJY7WJfklpoqVBv4UHpbRYGPdf+d5zgttqVpF5rU7wYSfe0oPVYxOnOE3C7pntzlVZr3v0QrOO
T0HBmIiCTKs4xAyItr3K1nV0NttdUzfpzBl6F0edYIxNYddFeUy6ZH22jjc8FTsEhujQZMkIt0HW
0MJEy+yOhtghyJQKmvZeL+hES4HzGNaS6w37TdKNi372okHOMoVOlMij84ns73ybNDsMdNFU0n9y
kYxJPkPjawuBB4juoh2d+XCwbxofKv16efJj3UVZPPQ7z5WNovYA5yhH0nmsLbtjzQYKZ9YBxeQK
GMFvS5/KUW/ypOsw5gcP1lXxWSsP3hlVQiI47WiBr61ER+VpslFHDqTT5hVA76do8AtXhQnyGYQO
V1yuqnmZY1k/+xttvjsym+5tNrGSpmjnXfZdsU0rlQ8iqqT+ibKkHxWwVQriJUXPeBid9zmEz2uq
15o1OusAvjGwTZ/JlsC9pl38axMRupbdFjF2Hau5k4Azd2gSggH64l4m6an1roYveV0K1anqZ1CD
4T3gdoSq/pjARxpyh3zennXNtEKMq3xoECS05Ou5mhnw0fCcWdlBYbA3764bu+EaO3XcZpRhqD71
Y4ddCZX52r55SVSLx6jTlS5sg37TG8XbpCvVMgbdgc1rt3XZPIcSHUCWTRR5BtbByhh+hVuYCxxk
hhI9KEoB7eLDskSZhm9pyEctr5EAr+GgF/M6LAJA0qJ8cCyJblrP275FOtbDqe9cHjoxi3SDRZvN
xP4YwAjaYoJrJExo2lQ2deF452qYQovpofPGxBUt0M/vAq4rLIt0FM33e9izjy0iE+xArGs6mJfp
uT3WgQWmIGe0zUI0NX3p6ErGLPKjINUDyMI8EWAUVDhp9zzugK8WKizRPZzIE1s4EFTYdb4vu7hJ
tkhMp8bR5BTQgWFy7yqc0iRW+h3O5VIeBO18TJLWk29JgBuc2pWIO9ZOH3gP3Xffhs2PwBCjH/ou
juBZ6yIQs2DtRnjhORi4n2cRLy5D8OzbfDbt3j3IsCPmViLQWmDjDFVuWlVyANqkj6P6Ru0sPADV
e2lMIDfgeuAUxvfIrdcUnN0R66qddJN2szdvB1D96uFG96OPu7dhs8xcCyBiOvT+EKYJ7KeWtOmm
Ksm0M4KkyqHRNNVRP1XZUFtIyMZlqdXZUDvaq7CbV5MSxxegztH5mxy2sO90mSjp2SxgAmbujRej
n4cj2bCfSR/6Nzbsdig0YCwUZRuiUwYSph/MxQAnL2SJBYmWq2mv4WEf0K3HVRqAltyYLE1ah86q
tOVVGJxU3WF1TCoUtvJhmuo4i6Dij2+E8gaMFWdxQ2jUOppGdR+N78Ytg3jjtulZisWOtQfjj4rm
ybIFfT456XeZDhM5PsrakeHa1REUAB5QwgE6+NEjfd0SV104zlXcFoPXmzYNJa9FvrhuCU8CLX6A
vqNd4c4jTeVnjAaBLb1AxFXWGO215QALeT/t0QJDXmkcre8MK7mB97YZ9qzftE9zy7CA3K+N6vtC
ON37556pipUukAYSx41uGfJPvp83Qcz9NJ4DK7O9MZ46QkRq2yGFd+uibojdljVTywoR/jqC9w7T
9G1+EwYd2dfeXAt245s4WQC6wAOGwAGGoN9WPjGvySGJW8OHOkIaJAU6KQnLfXfsOC04JL3PMpwu
u2KzeSWr1pFnQMvrch8rut8CewZTwlibJcx17I84KcGFb7u3FUBPaT0nuKOsgrPjg6d33d6FLmgi
DDUlF5s1/rbJbDXjPpc9zE+b88hh8ZZH2POx97bG7jnWM2HfJGTbXkZ8KEwzjCYF0Em9ojdZD5Gs
jqBUYAlG5VyGOURZNTupUY1bOsQU842Leatu2IrzwqWPGT1bI+YSwq8xCOZvndljd6/gARflmKXN
CAMENVuY0S/GXCFm94JiDEZImDDL5Rd0ysLQi+Eg2J1oMlfLtaShVfcOu7L3k8wTlFpMsfYCvJLo
xBgGRXXqzxRlQOd5q3+mkz8lkFtN6AvHu3E/Fx2iqO2LKhB4xjx2h8hMUhS+A53xjitYLx+6HiMG
yXff1JnwwBOBa6O3tblA0wdL14qtXyG1bkne+kTwgxRrZB/h8RLSHN7f3Zr56w5/kbDqlcw2b+Du
sPBRyLRx2+QVkncLu9rROBdkrKIJy7s+GZLUNkHvZ9uyBHu+DQmeKA5aKrqoufrxsHiMPizKhvvN
0NdTXUra6qU0ZnYY89pWc+FjG1epCwRhqalRAiw7tUuaV91s6zekJAKQHvoZyCzuFHllkOHOB8HZ
1hcgDDVInvNu0ADobnN/xWtAAqhq2RVKP1NYJlBR1SfbakVfqmgO7upKSX27CeiesKM69RGCyweK
oBYG8M91D/rpagahhh4qrAq3YST7IXW+DMjRo6CTHlCv6pazWGGxlreSzCzH5tU9uclfk6sgCjaV
JsGc+PlsW9cWe7AOfoZTQAOgAY5QqggFYoNbQCIkL+OZoXrdGtqLUthK2q8SkGBYcrvZY3fANdsV
1v/JXgMaPG/Badi4HgF1Vf18iMOwpXdeEG1x7k2b/Rz0GsIrULjoiNhkwiK7+xzbXJt4/ZgGOhTX
IasJ3gDx6UGtDmZ5oMXHFbpDjIqKDnYnVYbNZa6K2WDjTcFsioPDNjUx1lRH+WfQcL8B2nmuSNEY
LAzpBP2YyghvZlIw28IoT00JfZdq9L5XA46LqW1572V7ArPcq6pjVZJvbBmvcfokJfghGNZu6WaA
PDi8pXnVQZ4UzwKsMTIQP038hu8pHRtgA8yy78FZVwt/biZg8W7ivVFd5sdySG5rnLKkXzbYQbzH
yiC0A4R4WO8jypuLoN0PX8XSSYgjO6XvmPTo/GNxfK/TuKNRlCsszOSICiKFzx+6NHAukL4oTLW2
LXB4DqvBiJQPNmLMkiaFHjwYMg/laYSCSssqrVcoB05uaUOZdQkOR2mME9FjG8s+AGKi674xnJ3f
4qbbkqNmapSZlGajZWWD7WZa1vG+37reK7GgT+CX88s4W+W68bLmEUE8FbdNXcZ9bzYsQ/XAbrua
rNNtwmjCD/62WPuQjGNHv+m6mT52TIufyOmBY7FhFAIrY/d6ywYbxiafKthplWaEuPN6WHjUlSHe
fnLHiGW3dDch1kGxhI+kr7ZvsxO7LteJ0z1lDRKX6CU2jZ9rpNr1oTOLrg8y2hF+MOdgI0mEx/3M
xonbToMbY51xIYz/okfh/Jtw2WGEjlAJAt8mMcxkdbthhGOr1BfzgAjWI3kv4SubEpBd9IF2ik75
OKpEHnioJ3Hb133V5fDBi0wR+a1fHQm4lOpmmv3LTgVHyPBKjUFon0M089gTZF7Wfw7qYZg+GjvZ
4UXIbuIF6FTRViJ0CKI7nFx08nMUDO8SnTp+aNPW7i66i4IFSYZNNs48taQz331ANoOv+xDN4ZXX
DDx57+3cbzgaIobNmGxJUiR139Az3wg2U9mD5Zr1HtngOa6dD8tET9c+vfcSj3xDDIloXg9DlxTt
pMlwBZLBQsoWGszusLcgM1wMlZfhSBZfjOCdgt+EWF/7Y+ahAb+FFZqL6I0/oA/v6IK9n27NjqAe
YSRT5mBdty3IaER8Bts4WrocaNnOO6m5djBZn5vm1blh2HMTJugxWWboubMgmnxzG2OVDPIqpJw9
7pp4JsN2MW9Auiu93POlHQp8ATO2NYxUd6hi4Sc/EZyxrdBcsuHokRhqvWFbffm4IyjdECXsVXNa
pc9ZhxyN9eZDCNPZ5C3Egiq6FAklnM1iPqogbaQNPw0Q5uNp6L3AnRQWIhimeDoRNuVUTeu1i7S5
9Ih3g90+282Hk2C4t+ZxBhzlm/ZdiPxHszcunRhtPtamjdWRRjV56VqaBJm3kgr2Qr5FKNwvWEdQ
GeQO+hO8lMz7nay8mEByib+YEd7EJ2kYzJvJHDZxyTsvwDGtqjX9EoPpHqQGAX+bt5Y0XFz4JDSZ
sKzonX715qZj32M3IF9g12FBMDw7FMiXLthFgdyL36e7VMz+iZXB/5CQ/bUvEu+va0XVow0TfNUj
52rIB+TEs4kHDJ5QgbnXvYtKuN78GY36f8gJ/torOfrG74kazXFHoJXDUBu2HPv8j3r2v/+BkTb9
7T/w/Y/e2FHUzfzLt3977hX++4/L3/yf3/njX/yt/Oxvv6nP6ddf+sPf4Lr/eN382/ztD98Uehaz
fVg+R/v4OS1y/v369Wd/+c3/1x/+2+fvV3m25vOvv/3oFz1frlaLXv/2jx+dPv76W0CR+f33f77+
P354+QB//e0F7ZSfH/8GLE790at/+cPPb9P819/8v3BOUPFIWMgDDkksLrl9Xn7ixX+JKJyBoQli
CeVBdMEHII6bm7/+FpG/xBHcd6Mk9gMciy/+BFO/XH5EE/wojOIEe15EOP797b/e4f3f07N/fyi4
I//4/p+5dsElH/zfWVxOKWSMYQAoSxCSiEe/dnHCen4GTinyU1LK0543WTekSGKVSeaXLosP4qBe
2T0wQST41m1f0OlZ53/mefm7yvZf3gQ+U0gDRmn4q4BHigTn9w5vYinWXOd9ade6hIMWSFKZOAAn
lw4BGljbPPiTPqvgkmv/3175UmD4p/IurTfajwavPOZxGWRT1gbyyAtTzAVi+Qyf9ZnW8D9M97ak
/CHgD3CkZXlU/NPA+b88hj/OzH88BUoCTgI0y/BfZ2gsaAuzP+ana5PjVH50S/gnkpBfFM5x4DNK
4hj0gjhkLGC/D4R/+qQ1YqMBHjCI1wMYxdzA88I8j3SFvwXiNDafCIXVw2nZyeQd9OYUHOs7z4IP
XhPr3kZ/JQqdILoeSg8Dqb8hHmlV7sNw+M84QX+sEuKdYhT6CecM/Z6YIP/ilBEsa+cPiJUNjqId
dGj7qs5RSA973P1/lWD+/lJBQhjMyKA6wRd/fPwe9aeGSKCskoa8cC+WV4mNxJ/c+stF/nuM/deL
hEkUURaEeLp/fBEHsqMSugnSjtrca222Cf+FxsuP/30M/XE/ubwMNojLSoL9mWE1+aUmliBFbDxi
sdXx6QAF6JzG7XTnBNy3MZ/jzt2sy5/JXv71UfEQmhNy+QcrXPjLa4aeGtZdgC3ZrkmO4k+K0kPa
qz7V7Z85tfxizPD758NnI2Hihxz/93+pkSqJ02S0NzTVyHXZ4VYu9/5+heMLEnavVfWy99eVuvb/
VO3t4+J/1Gf8/toAfDIOFVuEUfIvQ5KasTZ6DNH8PMHe3+ecN3mixnE+QLGNri46U2HKujNed/BF
MhE8BT38QDK+Qrg9buvXTRDxnY5z3Rfr5ZSRtRENkdiitfy+IpHybY72TR27IeQ/4t3Atttfurpo
R1RN8moLFy+rlp59QdKCDtkcUvvdDnBkLeodAWzWKbUBlO03bbniEDHCH9MFOE8yEbucbAgij0MT
ddtR2aZ6Yq5CmYwjOLgnW4d3e0GlT9mwSX7Lo8V78gZU6T03N9nGtoSDjsdWeBYtCjUHFFK8Ifek
VE8xygNjSvw9iUtUijxy5UWtfg5rBxw9nLqGOQfASaPGob1pTK0RtcoBTQxM2atx/77KuBoRPiDp
cQnvGpL3Ma2Dg1jmgN4GAN2JRyyMO3oybKzeTTXys3WmPgwJ+dhoYDNt0arhwzL14Fs3gSJtgRpU
CPnQb/+upmUs4LCBlFS04yg8UhlntVraNp/FoO8GsAt1EdU7bdMtYS3PhwiGc5lQqHGt477eVx1y
4FnPeFIVKHyuBRyCKdpElj44NtVkvzabUhQxKKpj14hbRzgsw10yyuYp9reyx7OAviZCXS0PPV/c
kiTakIWE9+0PFsonZLPCh5VOyZOHhFcBe39d0sUR6ICC+kEbsZZ+XR2kanhGFi+NZFdHx013TJW2
m6xBvbLebozo9HYmIRf3iSETiL9zct7ArDnuSHrkdYhuKNZW8nmuAQcEobGjqVoM0Hy2g511scBI
w8/iBTQRC6nDDcZn820mPTrcmqnvZWZkLIsdbiJhJlspTGYDlA5zh0h1TBFOy4fYrdGbGEz1gQKl
u7ZG88Myr66YPK/twE4dxWllJDRAQpI2LGtoOPELllwU/HjJCYnVW1i8xFDS+V2XkZl/zrJ6JY3F
VOA0ulvGHsEqJ+NxUG1MjguSTV2J7My+5qghcXVckFkkH7WCb583Is1wG0mPNaVeKpJkMaa1O3vx
NBSYq7KAGtxdGSqBnEQdcQA8patdZqO5ucLTvFO+aI/wuWpRPUSvR2epQ5oGiS6i5G3nbze/k6pq
8aJchRAxGquz31lusZOEMRzxULvgY9YT+hGQ5TEa1itkr94MD10RD81rkOinhW8ZJhTcSLsi0E7n
SJBXaRCgNlK3c/RzA1gN2Rt5b6Qq5gjQth3Qplya6VJw5+shwMEeIVQ0wAQlok844e85bhI5Ib7Y
0k1Fp7kVQzkHMyvMiCRQ7BRMc5Co+QIiFkzpo0O1r1PpTCJtjuN+iu1DvSHdu6JYufhHFFDMdaP8
DF0p6kEuNJv1GKUw6bdZD6L0aqoW+bAHrb0+DWC8nCX7YDO/tjW6mqsvcWSeMfajg+iTB9KFqZ+g
6L3DDUakPSqCj4tE8iCOLxUiiKX6aUPWoVpAgB+bFBIB9RKEY3IyM5CZFfLryJpcCCXTPj7wetly
Y5Esd6henaM60nkzEYpErAofdstpWiGDdZwmTEnmheynvy7hW9j57ctqJrgIwSLl5Hl+ksrqU8Hz
x4b97T5F9A7+Cpx9AKrWPVI2imxEI87mVbkGa7RF5i1EeVn0T1GIZZPe6ak5gBqeLuG718Lew8bB
cxxuZcL3gzKyhP7mKpQ6TaAVH0JYyewVP4VcPiWQKKy8Kv3gZy+DVIbokXJewWpxpo3FplaCd4nS
8wizhDvTPG5apnETF00zve518GHiL9r3r630ZdYCdDju9buU12K63WJE9+MRS+tVEwNDqvDhOM9Q
0AAD2pzkvhWbHO7G5CeJ36aGgqF+iKs3KDUKVjUZ4FaZ3N3XMGhUOcSvAfkWqfPUA60a8iLG+uUH
6iFwvEDpCp7jUy4D8SDFNuV8XAqEE/fGbnEaLJSkHdtfl/HLyN9CkNO77tQktEg8dGL0Mh0rd4L6
IEfh7sOJ94XuModGQQOE1T+QCPUx3Twug3dNCPtsNDvAQ+K2Uz+XmGdBOOeVlbmjTRqa7jApW3L1
7pmwbEHJ7XfvqlfqZRs6klaY0FUQnjbdf69niVTJhXmPMTsYUVhfo14aRE9t0KQj8/O10WnE2/dR
u5NLDn693cX2sXdnzmw66NfRxY+1+KiRkRgxHNqEbBldb/qo/8B4ZM+DnVgGVDg5IetSHxepqyKR
zp7QbL6lUAuE2dCy737cwfSpggsQaiFQr28oJ9TFGnwxVVyGgl1TVwbMoHimT6iofaPQeNxt8Ol9
TmYUMlPPq9pDa4hf8g3F4l2rZxHrUiTeIUnqwhjMXzST9WpOQzcUI8ZkxWaMhiCtzH7Wtr3zBgxr
2gHqikTa9QQ6TxboAExQHPYzVjPgnfxV5OM++Fdm3cajHyxpMC1IIng872d9BRs9ZFeXai2hOfme
7DT3UH2kC8YjT9w1mmOylQe0DEkrkN7c9mfqJTmZQaBfw/py/7cjwIJfZLwCabuL64snFnKiWOwU
Wnmpr7FEiuEwhqC71MsrqXjZswSzfkFyns/w/oSeRCGTtqJ/PJl+tELeJPxrHIyFa006KZzrZ5Ib
HRdIp6F9pjJRug3ND8W3g2ToRZnDb9GwoDl/WPwCgScq2gSfA4oduHSz4GMU81LGbrqZTILBgnN0
HHhPzm4tx7NvkeWso1rmu5rZla2XSx5RHCGQKVVLH6zgDwwarKJphcP89pEPgxOkAphY1U0NNedy
ZATnnlhN02HeZ3cpn8Y4T27Dj7HaMAX25Lr3oqXoe398lcNKUjeyGR18kGq7oUeK0Xtw/j6ni5MQ
wXlZs92bRmU6RkxbU4hJ7FVsmzEL/fir6iEBqBKUAuxuymkGTggy73NPMJbV9J1wdtYGEUosnpx5
qUJsLcNcinU8zFMwICs4PKwgIyf0CQevdMeaoNrHxhsfmsUWEmZZ/VrnjeQ/RkluIvETeNyMN2CF
devNhKwoUndQpoVZED+DRoEFZC6oPod+eIb8sUDVMRO8fl62JveT4atah9QMj2G0owxPcVcMgnNU
/iMdvqNB794E+paL5qru3hOnQUe6a/0fnbu48T8iFEJ2U+Q7XLPH1r1o8ry7LkuAet6a5Oyxrc2w
RcOgRKRBNWZk+JT9VFAiUlG9yqkv/AlLb6xvGRkfEjYdiDkLq/MVg31dUTuZBpg5HGaNDDd75Kv3
xiqLj4A76IcFWXp0bk2Po+h9ZK3srY9zZB0Fh75TNwk4RdO8H8NRNplnmztJ7UPobVh6a8A/6K1p
Oyhi7EHp/RoFoYfN8mx0Y66kzeL4KYoF9kj5EA64JsNNgar7UHVvy1TD7rlL4dF5EwXmxrhLGhVi
cnARp8Se3YZDRQ1IKG6Ni88xRHyonz+MrXedaHWtdZsj89jgiNnY/rFhMUtr+TkGdZLB6vWr1gZz
Tjbv3OiC2ps2YSnqBT+Qlod8q2pCSAd2koEr9Y2PHTRIVeqYedhrmEbWTt80yvMzwO5xpEK0sz3u
HjAeOPK9RAP2xW1ib5b3h91dTpPhFx7YImafYnZXosbAmsG7QaCUb4KWiwM7GzliSvRDM6hrSHEu
Jwr/09/8637j1zKsf7/jEfAylQw/2NTzLIkxu+gtp1t3aMf+2+WUMUwOK/TybFBPChW2BLDGr5OY
3scYN7X3rrruEaLKV0eax5GKIhJgfa3EfrEROa0dzirjg2bkjjf+C6mmoxLm4E3VFWfyONfJ0Rtw
37CQVmTDjcX1PW88wk0/Q5EFRSiWQ2Iyae8cL/GLde1N0KKClEwrZDTdsJ3reLkfPPeCFNWxHuIy
hpzTS5Ii8qIKKZtlLLvRIUjzzfem0qlJHpU47nZMZW9vOtlfRe3TKl2Uxskt3baiFQEqK94ZncxF
teAZwfYMWY/K/OCB+LIZ86oaOFlhT7iNt+FVVliwsFtcIwI6azcjfgnvHQ+/9HFwCsMO2PSFvqzz
8OpEHjJPpdgA4YopSs8BkeaPAWDgxqZ1r++gaTnv9XLi1XZAS3tBUdwWHSuoh61u314Q4uIgPY9N
ZgbIrqBgGDHh4+elmu955X8JIh/bIi12vDTn+g456ndovOBk6B5o0F6Ne/uTWXLnA5zTCHJgrDlX
ESlWt5YQIN8iQXsw/ZTFM9LfqCOFNfRgCBRRRwWTfodOA67CFgzs6AolwoxImqmEv49o3umoPO8+
llVcszDQdB18L4bL+jz3aSvNgmcVbACpJ2eYyBSkuif4gahplnjBkze/ceffkk1l8S7udhhwb8uG
+eoBDtXAUM3bIZMc6HeCV53i5HqtZMnDSGT1Rt4h0jvhwH6XeBwqNRGhWLw6zN6zAYYU6LsBJf3m
HQKfIAOh4SEBjjFrZ/W96rbnJl68Yo71cd3iK+w0MhXCX9Iw6O4gcEauZslrAwkZe1jaieZNWF0Z
9gjxRrZF/ZWT5GVP1qKqIWh1fs5UjMOs6FMyGC+l8ObdE1y5RgLR97t8x3GNNCfw+HhKJwQmFVmw
0zR5OAQHRsOHpiprQIGY8IoVEdVS8T4FX/48gkStbEBS6+0HExkchXfUh0dx2Lww49OCWJ1dd0mF
bbCWqYurUwKrWNaM3ww1V9RtKIMrHJ9aalSG9EiBmK/i7Np37qvi97arU4UuEYWGGtTDWoiTUoRe
aQD5YIjptC1DGbb1FVH90Th5J7vwAFXV9Wz9NFTzAQmMGxRQciKqI+Qj6Y4TQlLd+I7fsHYprQy+
QfP1FaKTo3VbGVf6veG4kyuBgrDOfGwTcgGvEazAdR+yKenStXfP6Ih9nxhgSZG9Dzn5WPrLrK2a
LxvvS12ZL/OwPyuoWqAiuBU7uYWBh5+PTfSOLI6Hzp3k01u2Gx+tJmkgoEuotuFgCU8hFzyBSNOm
jiTtM6RSbc5CEWdak/rI9zW4m3mIofCfHJ3HcuPIEkW/qCLgzRYACXqKlNcGIY1a8B4F9/Xv8O1m
Jia6JRKoyrx57k0ltskcLePArabId0dLPzhZtvAoVjFCg7NJ1frGjuApVBKLt5sQ8b1bVmHL4NWf
e7mzzC+G2dUmHYpzw9w8qbs40BaesImy0S8ih5mho+wTk0GfG/lr0Yr9wghyT2SLPFYMCT1IGekt
cvxic91zk1JEzP38xc9C+lZTK+G6NKunln2zKaMLvODZzf9FgDDiSThxaGXpgc7Xn5fBhFeej1A8
mzlP6aJpMfZCMcdAVlH2MufkhhgNJ0Fdrxjn+rMYzHNnoKl15dE2/tWwdIDDXp6/rvRnxVowhM09
1lf6KhfWWMlNs6Dk8asPVGAuVY7d/SU9/XcHr1bQ1rRbd402Vr6+CcKAmFWeVtme1eivLZytjuTU
2k/FDLg3OEepj/9W1Aj7ReS1P2Q/nfZPrwmq0/X9gzpxoHA796TNgF66TZtp+kNbHOc02drSoUjp
PLQSSJslSOYP226eppRryerDbP5tUnDm+rPJbd/osxBfsefmMpiS30o6tNW6V1Dk1OMN0bSaEx89
J2glq7HjcZPaLI14HGGgoPOy0TJ5sAjg1vn3zOgOeMN99hWfACW9teAjgxRyxU8rP+fxXYt0SjDr
lFc/pVJ+9OziHEwif/pqUj1A3acpd/yUpmdUeq9ApmADu1+uE+WQE0a9GXu1vlyrKg4YCgeJTWZW
4n7M5XzpSK4n/f3BM/lLnZDLH5+bTPMj51eRP5pyMspjhJ40FTKMSutJ1eVxzNLjPMdfU5lJT2jm
Ax8IgZNdL28c+HuG+tdymYdXqFkRLrW1neqaveP1Qa0TX9Utv7JjdEGnLK2/eEWLKPlgX6OyZpeG
CznvsUiiCbk34mAQzXOVi9hTmQJ8Wg6GBldRz4Jpvre6A1UlvL5XdlButim+u6RAvXtoXO1XbQ1v
Dk9mYDnLdkjchT/b9UQ7+Xia/62TbSLqsmp9LpJ3Vy1/7DwOVCtjKWWthotjE+M83AnR5CUC61gc
68/i8vG7yiKdxk5/Et3oTrJjqKNooFm6vSf+QwYN7BySF8cTJencdc5O6+LxRS7WQUwWLO6jWhTr
h7EWcCWae8+reoF9qkwLSKc1QSuxc0Xp0GwMA9hLlrGXDNWtKe2Bi6gx7opI4tQHcKh7fh0l145q
tqTWlRLXnbYTQN13186Y6O26XzzDlGLaEIePKRGymTFYURhxFFZW+4bhQwtA7yJ+/Ci9iqxrv1yb
6JpjXXdi3dLfNdnWHm1JE1S16QPT4fWj7Bd6gggYFaXxuUjX2dqkY3gjewt8sH6DgUWifCouEqbU
NLFVM3OOtxS7rxLT8KZo0jbIVS0hCh4obHJTejdB8OZlXWT3QOLZU98nKTRkoQKIo8h5bdK3jrdM
9khyo1UwDImkGRNp2iQC6kB5dwbZ33qW0uf+lBX9Rrcj29e7fvD4HAwQhzQbDv0EIOF0anWJRVUM
3ohm8JKmdfbddakdJqUjvlfYkU0k9HpTmhTCsSpG4TV5Zoc6KjtWm0E17qlY4+PANoUvxhfrMyZ8
jvw1U98E+64PfbYKT7Os5jDXZXVZ6eVRM/S8v3TciUgiy/ya6dqyV0WmlRv6PvuZXIj8MlZLslfk
rAfjBL3G0VdvsTu/JtpMQH9r6VlDZR5p2xJOS/Gkss6bBAH1mgsobe7cGPo0kUcgJAFnxNJZY6sv
zJc2daymtg9bhu2SSwuJyCRE3LNju/GrOQboFMQ9Iws9miVJw/vjDF1+TtoYDQaBtaTRbhxV2cwo
6wrNTCaMc6cP+mblTwMOnot4CbO0NhWP3b683n1mxZee++Hu8E/AuARYHphRx35dJBehk86yJOtu
7NeQ+qK96CiER4YjZaAn5q1v281a9lTauVeJ9inurP48uxO5iKmrlzqQavTa5KBvqkOxaYCCmeWL
WqXAfQ2Dbn0CZetVFHpTAgYa5vPgKiLlXs6p2vqkO5H9af8qQ1SfC6OJvvIFcaGqmKu0amfuNJgD
31KskikQCXdAPnogZAayaqZqv4mADW4R0RinrCiHm6PK5FetzThwRvRA/EOZZ4+uFXYcb2gZaseb
qntknHlJqZ2XNN5oQt9KXbNCzemnQFeV5GeMs36k5puzq1EtlvBSpzE3sKMfq6qfCQEqd5ygJZ+F
cu57aCBEMWSnZVB/rIVpsq9bca6EMJriiOviWrmD9guArFFvy6Qbt2amOOl/U9ygEmuZGW2dRo9P
hq1wXWucaTRTbVclvrSTcuNWkXaYl8eMahga1qpQ3CS7gmp72/TCutq9LV+zh+CcGuU2W2P5YXYu
7fGyvFhFEt2VkStQb+vktW+a19Euj7yjz3bdHt1y/FmM8UlLaj4n0W2LPNtNndyljhmasXaoq+Gl
WuuzOtS7ITGPal8UbwuHjs8JD7OrsB4Nh9dmdWvzIijr37JEZN9OmyF92XB7p9FACBqjmfZWcUFh
+yicp644TnH1EGX6ArGb8wEX8YBpoVONvajood3cvFRNvQOV9UtCE7PWfJYtW3OHtuHj1p+nQvsS
TUEP7ezbeQQ67rucFxGhUurHyWrwjXXZe8Yn4ixXZ342RKgZ+T3Tg9Z5cetd595hqb2xGXmuJXpP
6OoOr7Z81jXlV1/4+efKL6udjsZrlF+1a/uD/S1jpBHFcxyxqacbLHBfXoz0qWUfTfoEetewqiu/
xsjlTXY11QQS+8VZzwIiCdi6MraJeR21g5l9zOqNkYM9nZz0KUUxJIl/4LFT2JVS4NNimt7ICzFo
SfHPLFc0NBq5gruguKcpNOjANiLMYdZIQ1qhu2wb91NhLFdSFcbfmfMcl/9lzW/Ju1yXXioUgpxV
9GQnIE87nFCt3OjCri6vahQy83usVxS8s9xE5byvsT+1Q/SpDDunPutosXn6gc9uy10b5ArMum7C
xTMpWblq52onnZ96fnSEZ3xIKABB13PzrrCrY4bkfF+ZjaqTFhYosaJEeL45WItK/TBP5GgFZb3F
6lM+OjsznOh8i6OSU/N8D+WftqQodyGxLoxCV6+r37Mm2ZvdSzo1flpss9YOMRNQLJj6Ny4FT3G/
QXy9KXtxm1tWvnUMyJawx0+X7s35T8Zn0TFrCIzpXVF51N+07DnP5NbqP4yIy7l6cSxqEgaS7vJc
KDfGpF4ii01K72+kXp5w1tc7zTy604nirF7es+rW29+R+Yy8USzHklyqyL3MybUs/xON49drubGa
Wz5xySY9IXTO/rGIJW6oheuWL2Iv9e5iyJPt6LtR/X7Up9V8KJxPsL+NYT214yuuEm/MXqOEmJa0
HUs+iHOipZcGGtSIO18r7d2KuyHu/q3xvH3QskVmeqqjfXFuZ9RmWeHri/mc2tlf5FYxA9zhzI2h
tfHdsN5TmM1FC9l4vWMswjwbZJyTSKNzPdc2qrv6JocfMwFx7P9QZovsfc5f0+Fa5s8sF+v+r+Mf
FQ0r8eoxQtmoUkNTO87udYnNlyaNjhM5zJbBVWNslvT4GCXpJhP92DxY6m+Dw7JCmKfpz5R+G1cE
IsrXOf8SKa2R+oa1qqc/n2cOhFpyWtR+rIR1so3dTZleu4bo9voox5dVP1j4Y/K1u7TWLjevE7Ku
AF1tnQ1qZKDOr+BJ+z79MMf9AzQQlVdVY5CW6bbNT8P8FxlvXbR1qz+h3BXl4kYvBgTjwqAUg4a5
GhtbnFL3Y10yqHzN05WbMDMvyggAit6dqjomS3tMBkbrEWYVWP4Oj6ee7PHAh5nczXa7K1vnwPmB
3HtWs49IGgET6YNGJdCx12Amalid5oAFCr7WfvVRvdUS0Iz4nOKFKhjZps6MyEtpAfus7/QCGOIz
i7+n8dOOYn8sb4sbGs4YuPYvfw1KNW2S6G+jfsXd4LvKa12Ehf6yVNsF8m2xha+qG3t9WKkewcdo
Lt23KDCDqhPv7b9C7T1HnFlJGGYoFFNPQs67giZaUlrGixqk8qsi8ESbsF4xnxrteIMoCYsNpqE/
ggr+9WkdmkhfpNVfxAKCwJz/OLn4P/Ex/NehrazZxSVucB63TfYu2no3uid72ankVMcjRjBNhpq8
uiP8nlbyGLbcKVbI4OAKRuBxOm1Glervgc42X3r5oRj3pP0EeQlH66tyjUA1r2v0QeNdi13B1zE8
9TS9jvQndiILV/eH4jkegjHtg7ZS6MNg/5uq4fNlhrWZWzwmwp2HjeiwQWBg6gljZW47F/vWZMn6
YBdBM+kXfezKLY37c+7Mfll8NPwCNIVHU1H2qvMrMsTpKGpPbilOql2cijjazMqzapeIYzqSN1S1
UmFJlGyu9GppDV5Tjy+9br/rGCDwxTHJE8plMtJQVvOTsVjSc23UKt25ZAPKOV5139GKQ91NuQdt
4Ld1w6PCvV4K1ikrTPyaIxRdCPqwZSeMX0LVS3tGSMU5DFXfr9Q7avbcLtqpYUwBxcCrqUUc5A4B
RrhxbpP+MQE6evaSbpPov6QdaJbHwdOK/D7N+hfOga/UcTBkLBB2i6S0UgNlre9tNQeuKG5JxjsJ
+5aUxrZdcHKOw2Wia0hUrMUEFT4K18u4DqE7ax6+szecHEAMrnPQ7YZHAmEUuSxYJaP/MWOrRX/q
IsV3YWHatGVVW4kMRnGZUeKrxpXIGQDwLtHw2if/2Ys7MQ8z2yBerGJrTmApdeTCuQz6r5wldUJ3
VyfzKbe4AKqEYd800m0LEPWE6W5x7p3O8Nu+XANTW9djbXJ4qX3FuFh0YesWX93aXHqdhxGHzsmM
SfvrQHzCLB9cigLnohbt27DGpT/GcdBrNEi0LEdlcY5c1DTI1GjmzLx6aJ+tKDl2qntp8+gy8TuK
aaXrLvekCXj21F+SOf/t7eEILrSRVXeel9fWmvA/9tL2RqlgEk2W9UmzcBJahYlLRoMBiVhhrCBv
ghHMuPkmvXhp4+waj73FRTdejGQ9xJp7kvYCO+EO9Q3Hx5MRwfv0mXo3+/UlGbqd4Yhnt9NNJ8ga
YYTo59MGQsjwM1xvfqcVHVmK8rgaRNeNGJWCPCdRVlEm7dpLEmZ7uzEoexD4AwX876Tryk9Zj2fN
fDKL6qmm/HIl9WP0OGvrVT0VUc4Sk274Vu2JHZZfa+sELvqR/Ti6jP9cTdzlWG8cunlbv8/5ecjt
rRWVnERfkRY6KYRoWaOKDhfX+On6M85XRMpwTp/mdTvwhg0t2/2qe2rdNOxFecmUuOg4kcfIm3Xz
dTHyj8GGmiWg2lunfxWqLraKJos8/KssoHyKyGhNs78WwYTnxXPn91FNNlpCx46xFhlUMV2PcefR
tfDh0CDb2anV/oHqUo5Z3ri2vs2HMnQdL/Zfmr232fExViI5OcbyZVPQio0zX9v8aW5vM1kOcX0n
JMGN0IbddLvyU89JmLKWkkdFTMoGjC5dz2lxaWqmhGW4Oq+J/m2K2h/rESRjmylVsBYIA6Gg/5zq
P7x2l7aYtqUK0JZAckzMY+RxECdR57wOx1JaGJF6rH9PDiTao+KvWobVva9G/OCS6TZXzqrc13pj
1p91e8qo39rpygQRg+otjs86rCiLk/gAJzMGzrs59lFUzGv+Wxm8EhqAZYN1hYLgZVyPXKBPY3xR
rJutXiLlMBqnZf7BiWcVYY3bqPjRrdovFWbN63cCAdfsSgz01UdPA+2+UKiY00WH7iD7Ab6VVovw
AQ3ax7FoOAy/UUlwsHVEtq2Y/0uZNuLX7YZgqHRGPzJE2GZE/6QVWUAWBWr8TpUqL9tPz7S/W9/q
DDDAoZkvvvRlY8+nZd3rbrure/ZC9X6efmH0RBss/JU5LQE7NJZ/Wd9CiSmelh9KpMzuoyIwoc73
6hA0NT8XlXlvPSk6ZTTuXst4mpxwQorNljww2gm1Oi8P7Tht7OrLVnZa8jtEz8lIfIL65PYyxAKk
CrQVELd836OYrtqlM0qdsXu5Z/y9aduOWcTWjhImdaQmGkz8EooWWkJchTuZ5aeiGI5ISVupaL5W
WLtZw86N2xPVLkpeGFE0Ezu/88Nqp5vILE6jEo7DGeuvP2p/qYZHcsvyVm/Sml07bbM4P+VJ4w+a
X1g/5XQbHAZ6V/xVgHc7QzYMKDooOiO7RqZ7dwotkOMxX5kJgpPaOW+6MX+hc75kVnt23SNyC9Em
3wM+vDo9FhoOLfUWpV3YF3sGrz5xnzV3LHEtAdrrbon3ncsY3rJRlng0kW3c5FiSPmoN6TGKjuX8
CsBHiJ4SFMoa9ONLslyE859WzD4VSKVhcs5UTzX+G7NqU/BGLvzJcruw8sJc9hNFATspKzUU1S7r
9pi0ziWtz2A914/pt5P/SLcaPS1x5jN7ARmEzm2YFszchvQjdvUdcjFAUHR3IY2wvtqnxcz2bZ59
5+yhqEeXRlmx00MpzHmPl/+GFe2WEgyQavW9N2iERpFtZ1VldP5KSsYvHCX0BxAG3266t7Jmvyry
c3DchYt1uEcGsFtl7K1F2TkPYS9t2uelG8KqUN5J/oaZYkZR6fGVS26nWYaH93YH5XGsu/QoSsZV
6ffqsIszmaOfNY1/9T7eU8EcxZTyaU7B+ngPox7rPqlYShMYUjH9iJ3fdHbRfkjsTWsm+6gcdtkq
7+WcbjuUbc+E2DgOdVzscDDerSUZfZBPZAc+gIcNTef0iNTS1wbWTevjFDjgT/pa/sNMF8pc2bvj
jHaZPI/j/G9S5d1eqk0y6Y+yPZz5/zUSDjLTDET1UPWYjOnaRebZQWXnRNJbOwrw/cwSVhnHkIYz
K3OTDZpSMNl92GEUdORDB1yCuuR3KnMWhSU3U2jgFuuurwZ+skxeo2HcxMLZmCK6mc78B5uFUsqt
bdqgbrO/khSEqeuzs/Kvzhr8SO0uU0Y8yOR+RFN0sEm2idUIQzzMUNxMp2KI7rKbLmVHW0KvvXbJ
iflwmDA4iSxObFnuiyHG5SCce63AfsWo7YVe+TyhR9Vqt2ksNlNqIf5iURNp9KSOc/iwhI2V+ovT
+mAnxRMq/8DeOZg6VeBym1ub+QVXx1y4F7PXL03FqDhVjggsDRRFH6IxfeZVXvoGCW62JhmklNeh
Ghjei0cZQmk52bA98ya2SMlJXSYTwE4195Y5n42a0eNok7fzoAnc3P10BKdWQgKFl4CypDK62Ezo
lsg+RNK9xUsFlkKjZ0eB0yDIqiOcqmGqVyNV32Mzvtljc3Dj7j/smeQurNF2FfVmMuKgGJuzsNJb
uzTQY+YGDy+NpR6skDcieewkUrKXMqs/NQgVk2J6jNuZmzi/1m2yQX0Mpq55jl25nSNxalv96KT9
YTLrvyIxzV1cwWlHLsFJBpPWMTWfZ9seb20f37H9r0G2asHg/scmoZYjtyb0uLZ3uuUil6KKBXmD
70/TmgxhwPL5n5CbLCbIPJto5Zt8Mndzro9bV6kPsTA2gwm5OhsvOvZ8HM2ndhBwWwqUBfg7gHyV
v62QbfmqHU3hUoTVj8FayqNvLfqPrvAqrPPfLB9fw6B6lqlssjreGXl/Xcw07FwVa6sM3KQJjSHe
1r1ybFxY8C65M6i4s9782SZWJChE+l+Z9FxUo0FXKBh6SIPRurlYz6Mr3mYcyriiD2Mm5TsTl+m5
6F8bEW/yPDav0lT6Wyaq/mRIxioIrLAew1PZqQi3ZQXs2wduRvyNkR8i0pu2sqbQMq2JUCJS0ykW
mhNvyI1YZ9YbGJx07qG1qrfYLjbGmG7rlK/CWU/UxTelsr8ZQWyszr1aXXPCvhuSGocFJw0QUt/j
FA96qwa1FXlWU20zqwhU9iUzUiQOxGGnFPFX28iqY0SH/glLaAbkxGAW0QIf93aNyo1TXLn36yBa
rTdZZhccAEpASM5OGzTui+lmd1xyTme/L2IMVg0SNtHFcW4scrXIzCl7BDIw95dSzIeWFGCTEN3V
LraDFu90sLnedneYqhLCovipgRhxvW8S3dyO04BW9cqwB4wV0LN0rpMCYk7JyGrPp1RpbwkJxlU0
IDFm35EjYKhYjUCdl4xzxQyyf8UBywOAooQyUeJ+cRR5nvkWIG22KSMRfl25ZT8sBMcYznaMNMIG
stYwDFhJrk2nP6YT7+U8/7dwncLQbKaZysiN35UlAghvz5bhbutRPzQDFZm6vtvVyryw3JLSdyGF
ZivW+rU3xpND5EdlD2AlJZlr+rPiftRWsndn56/KsQyPOS5sA490yTS2UH5ReTeT5iAE29zq7hpC
3HhjygqFZfzuJISUmZVfbQlE04x1vbdyNv51DSv6xm8H4atcBy+PopD4MPBZo/s2zS60pfwnUpQH
8p44DZiu29a2mvP3BKIUCJopOSlMnprbR7Jetg3ZHivjb6JBAE7QKVLjHku8O6l1LLknLXPxI017
ogcm5Wvc5/rAL8Hj4HZXbFML6nePB8TgfMqsV/6O4PFKJTL9qF2LejB5xCUBiHXxnqCn3VrmqU++
xMtciOuyRm9ZmX5nivs8s1tEmYxzq8yMtUnKwtVwU3nWfL3Wci8uieJRxL4fO1Ri7TtLrE1libu2
xgQyadMJB0bozHqYtgXBAObZhUmncAQLzBMMQGoNgJv+La4ILJowg90aac29rrLmGLRPLAd1NTwu
xmBETIgrMlOl+zKhEmRO86obELFGPvm5Tf5V/G/MLzl6tG6ivnAEd7/9MAUPp8mokRROkoHHN3Fy
rGSXNsWv4izcMybsRcMjDX/h6ExI6xB0/wgMwoE/ic9xGUlPRN+tOHjP2Jv+ZC9C0eK56c0dxOUG
c8W+Hs2/aiRvVZSkJSkolj0eJtdJ/NiQYbKUwTpdV2X1W/DByKChS/k5TboFOHuGp7xNROXoJ0PU
J6VXz10zdZ5FiEiVuL6dD3B7D65NfWfKiGKPB7yywLftLWPVf6sjXiLKienxCNRtaC1ogEqzR93z
sRrsI+AyR1RknMEirfGtJiGigSJdZLWvMjTCuj0TkXVU0/GlJG2QRO9toYkXZkc7SyXCSDphU3AO
FKu6TRFpbFOhZSv3CxQ28Rj1Ew/+nxOlhm+vLBjUsuwwJJwkUr8khbjoafsqRLGP9eWPSd4D3KVs
7B3jy3XzqzO2RxQU/FVOH1tPxAJav7BCbGZnSMkfSM9oJ24SOqatvI0Fe2Q2HLAq6E5btJe0NGVg
lQmYWDU+Zrpskn/tBhbLCCONDjVhqifNHhc2E8WPKVzvEpdWMtD1lNFJL9Fa0U4ZBFxkpiW2azHV
J7IC9WtHefJKzgBy5gQ6JxSKp6X5UkmL8xfGN6FhEv806M85g0ZvwIK9WcqrJrQuvaXx8EY2mnOO
zLo4JcClQZatNcaQ2lQPGaNcRmUSkWnQ6Ia4GAsB5J0Zd3e2ENYnBzmqWZCcC7tt2T5d6r9V2r2Y
hD/tibtiQCqwnmHJSVhvoKy6YDg+dS+DLvuTOcYMB/OB8KB1dP8lJY6KeXDr/Yi/58oihsrvBKcw
kTjyJXdVBZTBFpADwtplpN8cJ5KK9q2hDP8NGkPCSCnLky6y9N1MU04zPcPg4tZ4YLzRjV2C/Kja
V38ETCXnrW0OmYXPIojQUL1RU4b9ZJgG9HdhbMqijk+Vs+Tg9S33oAMVl3f/GTSzCZE/Go1tzASr
ghVywcOWMG8GUunYaPvTjxjKRpswu6Bvk+bqztOE4aktftPMnFj3UL4kllOHq5KxwXmJSOJZkkQl
xT9d5k3R2o5CDAQ1gY4Z4QJQjdujVUl8IlkpYVigR0GbVM2pSlL7xXWrV1OlnnJsQ3nG8AhY4k7f
2VLYB9XqRJC0MmeYwkyRQN1507P9ytPUNNTSRHrr4oyfi5EVe2mzOEZ/PFaM+ecuaDFJXYayfOkS
AuBKAgy8xjLkvu6baE/urOm5Uz/gEzGuipPdRMbmzKQ3ga3qFekIk6MPX1GQWCPHbW4/9p0KduYO
imLs6C7a69QWqp+RmRmsNZ+nQ6NRR4EW1SedLzGKuuVkG/W6K+dV8dPVScH32Mw6jznNk7BvOJWK
gNBG5VQVvbzGlaXtHZCLg4b0uMvT3jhGykeVFoPfy/6eK0RRTc7shs6QPBF/NR1tbfCRDTk9a+tT
djYwtgQRlr37RsjRzkVvd9U09aAP5p0joz9rEgCQ0mgIWiJ4qOLzwHggdLpnEiUpWbWU9a1JyzNs
DQGqj9yqMKnbEpIJp5C1X4y4eqGsduEIow1pTXcMYtzklcNRaYapEE98xYD4A2ERM1D1mhyy1dll
TvyKT+nDXJbvYareav6b7tp7wlOWQ7+uT2I5sULBJARi+c4y/kaAmKnC1OFSk9QGa5NYllfyMLsG
hnxF4NDgISbzB8ePWxwgNULbfIQwqfuC94izyhetc4qHe1vru1SNmXo7e7VsFb9qzLAtgUDWTj07
CzlvNpxCLsWhJbQRvlI55sZ75/AMRhBsTqadE4Xpq5JweJWWjc5tPWrdXh76shi2Usrvh6twJLfU
LaeAeBJGsj36DKPyBVZmjljWzqnbRtkmf0QcAafuiSilR5Qny0RCbFQ17Jn0R/aZN2GfGflxyss9
mZgqw/SJ3TY4G6airm7ARTu8Nt8ZqpopRjSjyESygp/IB4XBbnKJCjgee2H8QpPiGTau3ibJNgsn
aVxS7Qm3LkFf2os1kSk3u9zESarvcWL4I66yTnb/6sHsfHMpv8fmc+kV3zEn7hrDJbOyG0MXH8II
ECKip2RtPyb1MlpuEMl4b7g3G1ialu5YSXY/I+HY6KBQaGEnrqOVcnJRQaQRA51s9dcIzbdMQr2q
TLLAJnm15cLowCH6bpfrs3KebSwBNtRKkBnMrXRtei+JANPL+jSN/Qn/ORJo0llhz+zS05lNMSOl
zimlvnPWWIcBZbiWt1JnyMh3i+WE9CqZfTnd/EauIoltA69X2a4s5cXL5FeSNWopiRK2qV1lU56G
qH1JjOqu6ahluZw0n1wjkgqQYQ29SGH1kRunh7WAzZGh2bb2Pasl0KF4pBaO62dJWm/QFDZ9/URd
Uknz1CiQfBxP8DlJcuJ0VI8q9jASrfYgoieAspf/mxKRr29DWT+vPLb4pdSfEbYaiDDObxws2W1K
i/2kOu0mT6qQe/3qpM3BtBOicvAlMYg0Jovgu2JHdlbnDXG5y+T8XdtdGANfZ2P6F9dmcRy03m8y
/amiexg11OHWpV7LmI918MIzDfVcaj+Ruj67FdGpWvqsjuazy8wcDY+8QybxWMgmcN9FWU9xhPsa
4JpWumK4YVa984b1+pgqDPJUcz8v0T5NEDFgTbarXkz3pJhRI1RpBfj1kN6R+rwY+Wyts7uCVqsv
06sGqzfY07RLtfEgc0gKY9i6zvjqyuJtXcc7RygYel1iH47ne1GDUVlkhXpRsdR+pqCuZo3ER1jH
yPh6/abVNjltZvcvxuZiGgapyw5K12AcikhJeAY4/6ysf3O0+qnpnHJrVKzFXR5urglSVdMp+ni2
+0OkUJSY8UuhRYAwBTr1/zg6jyVJkS2IfhFmEOhtJpBalq4NVqrRBFp9/Zyc5XvW1tOVlQQ3/Lof
V8tNWw4HGSkH3cglY624G029b6b2KzTiQwd2LegNbTtV4Ucq8V6rNa/NKDYDrHd4ZLUnM7Mib+jn
a61Bg8uy4cnFX8pgj2fIAKtXLNP4mpoz5gZbcaNdItV+k4fFcJTZaB2WOI9u+ehiR+1bo7tAsMzW
utGHK93pB8vjNF62ndQM5PxKYZofkm0qOvxA2E5TkV41lgo1N3UCCZH06lHFiRO+m9pMsiyXNzln
L+EUZqde9n9YqK3POex/42R+WiZcDNPMxAVe+8kZ5ojxjehRCst4pWvRVuGxfUA9YBM36xqfroZu
tBtnrpqwtLcExH+g5V4z8BpREl3beHmrppa4LUlOXfDUlZ0FnbCGfDqHL83jl2ZNyMI9GwKnxaLH
T8lao1+8hle/WSV7XRjbUs02rpbnoMpmLmZFhYtYqn7vNtxslSFeD2jZTda/6dYjpUwSwljwLSfu
J3tBchdzSQShYIWc5Te1IVnXGNp1HJbvTseYHunRfTaXf2Nb/prshzA/mJ9wxGuM/YTeFkDIfmxj
JlJs4OoShunWqhyE674sti4m/G3JjS8SCgvOxxS1GCzyoNcWSiDrxDo1VvjNS/Mklc7NUaOdlndY
ap6FNhjvHPfVumhswK+cV9jDnaarWZua+X1USSjaNMJPgTEQVBS60mCmwR/Ie38GCdnIo+zxTREw
s1fwq4svmOPc8KZyvPYQ8zaJBDe7WpSp/JIzbhdOchYfxKizk15wNdIGOW+tZe4ODWcyd0dZeIYZ
yV1utcqfPYXdZuHy6nGgE5okvXnMTBIbdYEDv83Yf2fN9NVbIVHZnrVCE2r9nrTI4M1U9YExpYwu
bIZq28+qwxNotc+Kaju7Jsue8keYIXWSMIjkUBxFWMwOdvqmNTdg4+Z8V7k8/qMbze5atlGxa9kN
g7aUt0lRcAAWmhYRnJtj59TXeny16yLkaeKp5ccotUNGLfkzhYszBvxYQ81EWyUM0YYEVBTyoq2S
8voSrOGd0Cy5cwpnlXa14omy3ENP8MIh+iuNYa90eI7iVYizbJq096offdiGmzZxYiKgJMubTl6a
Qr5z9mNgz05VCb9dJ/o2LnS59yXhqPKUlumZM523978WuyULTbCqunt54FVtpT1pxCcKpN2CU4qw
OKuHNYpjtea23OD1sD7MgVmumGjRZWjG15ygkNl2TdPT6EnCAcbjc8qWtRu9W8skgqUlD6iHCJnF
1pnST1e3n2uAtIjR730etoF0OYKl7rDUzp13K5zuYNhBSsjinUcO5Vq1GJ4N7T3XlKcWyxDojAUn
FRUl7i+gHv5EzxmQtDMp3KXeFfbM7Og8ubUemGV/ScL822yU9qHoMPDHYgeA4N2uy3e2z3sdL1Ju
qruONVuqu7vHfh4M5C7ti0vRkRBQw0Pe6CpvplBlIKArbSWwItydcsZIOy/yXzYDzLORVimZS8OL
FRUmdkpyRHbNYM4SP49Td0WBAJJAkr1kOd6ex+EfKAIIHJWV0dlq084ruSF4i6NxWhvdclkgB29U
izqUOeQb2XfVUU9skNpmtY95F7B+0LXvxQ2JMycWEYwoM07Loh4b9jgRNx2ZbItQ0He3L+LDou9a
FbI1nI0RjIrlEwVEWwuKIt9H1rKL43FdwkAd0/RfX4ivhu9DPJC4U1cjK0tdbYKR0vu2X0fZd41H
JD0s8i1hVzlzjeos2Txipz7ahbkmhqR4+YTzpE104lTG4DdiDGrmKhTiMrDb6re30p+i8MbqM9WU
QG9ZBVuKx/KGeP26ADNh9pyTQ2ucCoX5nJ6FMHmRJrnAn1qfb32ML0gFzMKLQfCWEHIKGuwlac78
k1OpPsyBihQ3df/m+j2sbswADduv0Wz3aE4OmO3WiP5qnFuZPW0qk9WFCxMrJj2hsP+InjtHbtV6
8Cy2B2SrwBr3tOCU+6LnaWVDCruaVJfY/E9RJOmaX/MmKIdfKw0DiH5cKB/E57uYh/VkfVIrsZIF
7h957iLsnqiuzULGIMBqTBcAhk9AfAr75zOPGd7b9VhwCSu0dWfiUXnsTUxWad1ucljXs8FF/Hfz
6mJBwEh3CXGhcVI2cdsfUubXpTm0zWszLc+GzUIc33++yjqDdgcS9LtMcDsinWJpQe66axqH1ovx
E9JetWrlIwL3yOWq1etscNZNGg/vpn4Aq6pXS31drFs07uASQKcWu443p+X4aQUJIEs/y3g8E6B/
7IqIxVEkhcPWKKyN+93gvM1zexdr1rG2ii/aIDKcUOmhl4x7XT7h+EzvFWWQFr7sodjI/suxyw9d
UX7ImVSCq8s0Jz+hLved2/LJy2NukrPHbDHWR8f2ugFUGTSbWfGZRTYJerwdEsKc27u+oGywWVox
JV4GW/Wjhe0ndN+RtGQjdyqVS52ebCylhjaLn2y5N8pd58JFb9CKLWXuZJ6b3Rz1NpX6BmlsVTpc
MdZKVvIf3CCML86XiZ9tmrneKPhL+9oXrDdmcY+trUwf4TeFq+i0dosAdwseYzZj2gZjy2phuA3T
z0z3wbZ6HR44cAWkldq43+dIlVlCmJmdYviK4wYp50WZgY900X6W1ZsrTFZknMQmXrY2aX3L1YDP
c/dm7WDw30hBkCQbta3vduf6efHBy7hs3tFKvtwSAlI58CMmBN00rNezvs34Jcn8XeXbZ0b6rz1x
0Nf9e29XdDwIC5fneJuYQUhQqdvCCD3mtO3QsHAIpwKzbXac7JLRtfGEzZSURAejC4Oy2xsy3E4y
fSsW9UHQ2A3Euw3F3RYqrmW92RKu+TYz7RRbxPQSPIDfNprhsxxYdRUsmXhOYWOiW81l9GMZVc+D
N/FopaoGfb1jfY/ZPXyOm4gnbcCe4yEyMytyLR5flUSOJ7lwr0/g5K9jSDVEH5riL2oy8EHKRLSc
jL1bgdd4RhVXql/NPSxaExSp6pfLjL+WrH+dbB+TY1tlByX/q/nyuKPX5H9q+66w+LeXi64P24ql
NVxsL+p2cYdDrj+OpnVt6/FbnYm4YhPRPQYS1xcPTAhce15bmXtuyEVgl4N6VGtgbS4Gbq9wye+q
O9xbxd03rA7RZ35m9pIkSxLLj+R14WvA85FExzA+qvVHLH80g7sMWRcLIg0+i8GBTzDfjeI+dswd
o7zNFZrDglUO+2yFvgJXeBtmvxPHu4HUZi51wLqyD5E6cIwBYB7RPKBTj/LJQL15/F9zcS7y8V/f
5NfBxBHELEOz4WjtpQ6BYXlqF3fELwGgSlF+Hb5hlnlR2+kQyu/a+inssxiJzjjFkRTRThP6MVXk
rSgzwnDOaVB5JWfV+Gk007XGTtyPzYvZ3h0TuTVe3FWUloGbp89zr/xVM9CAsP6JknMkeUodd6/O
yl9C7xPPGk/ZYjx8JV7KoOGk1YsVjXBkFXnQu3pndaGHeXAXRsjWHYnzFRZKxlLLDTAPgm7FVUzf
hICVAEXoe+LlWQpl3atfQh7hL2NpSPOvZErYqL04Ge8LVaImYi0ai2NGYQIF66w5HkAYN4KHPjCd
6gE30brqboXiXG3SaDau4U6BA40RGZb0VZvYLpjFtGegfk007WIyzuXdM+RovjvvYes8aa5yqh9x
3ZbfV22AyjU04Zndkp1qLcy2qlZ+dvFyw17LSVDwuWV2VWeelaARIrVsMhnbmwLk03ZqCB4Ycpiu
icG7vGhxvC+VRZ0Vb19w8vzkDvkkR4hMxX7KDUmj9EB6IrXbF+Yil2cgEtY6mbW4O1pMmRzUssQh
b6IFNciB6NgJ6A9OqWj4q1lD8hUDjfQ0WREgbVsOwouVfjp0OJT8dgkvyjK1KzUH/Q0pnl9JqR4a
HCcrW7iEh8bsdZCAQPRpPDvobVezU1okG6gKq15LpqCfQoLwlrr0bwgcr1DX0aWHJHqthPUnKyLo
y4i+HPOzpn7UYXymxIIlRlj8dq4Cx00zkrWL82DB6BDXWjBH8d3E1TJ1zbnT+p1g2TWhBg/OU9qq
H0qe+mVV8Q1MbLpaQe/2rAy0JN+PlkVNg0JEuxEubyT+SjKK63TijDVtRr+yTDZj0tLwZ5BRGQHS
rwbuXCqUGyppYO1grGuYQbMSq6IW45mpZ/UKQvqjqk3oIUrpsAFwN2HM0YtBu3SmDQPbWi/jwKot
spS481lFwDkj4Sp8GD1rsztVzDsMt0gnAGF4R6DPHFg1HGlQq+0bcDbCKm/xgdILSDQ7bENFQSwE
XZ2WkjB/5Mm9OGK7jDIU1jb04WUlv6J0Sz2XH5dUkML6HOUu7IM+3Ml0p2D4IZcLRgpaVH1VNY8L
qrgBkUjHi17sVTfgSyjcD906xvqdqhxaj2QXcQ0K1wU9OS3YHghmB7FvFVwtLEtf8/yz4kY5zu+L
vVH738YxfHWgXMOTlCjNxi//DmNGPXBfe/zkGg8PiPDd0FuMG5onnECofkUOnF0mHuNp63KmyFNi
BoZ7r6dN/MTSRGrvBDxpOF3LJ71bG6zayiBpPFf6KSbMA9IZJJTKuIpXKfZ6ttXnd7FXh20Un3Q2
IPa3rWzYvfNJhPxubcxWJHx5Yn+i7DMZkRfY6Mbyt86Yn6TyW4HcbrjsULizM+wvtd1OHc6p1kBJ
uPfV4JfaziKdnajuJmuhOGM+LFsbVz9PLQhT8jBkdwbPcfAEQhSLPcEPGrHKeGxyxNWKiRoTpkCJ
NVpiD/mly9hOLxsVRA6spscv2E4x3VKx3vLanVx0TSf8I1rjEgmtTKQkpjtgXE+Qe3Z9H18HqHGU
K1XKgot7CchSB6w5V+HANr28OuJrJGiqF9dRfRvcHvdxGywGKf9TqCyX8jFip5Hu2ZZymhYoDZG+
MQTshLySn8ijGcZDV2ocPHpgFf+Al3ux2TO0/EuzD1M8W/F7CJUd51erbazyWMEeATGwfYgNMW0S
MQEjpf8txq8iQsLGPBbSY6aYFRcOe1MplVdgmAmdy5Kf4vxuSMptApfNUzZy+ODbTC9pf1/0Lqhj
igcmm538Bz0ZegwkY9+VfC1mgkU90sypMcft2E5bbjlHGT4KhNp3Z1l22cBvnqG8ZguIIW29THiW
TX61/P4VbdlQusXG4p9GqC5PpjV4d/8R+8u7hO9HmmIiIiefNpuEUE3KSyfj5e8OznkK2aTQMMBp
g8Zt+8tsYrK3uOIdZN1tm5yQID1VKTaIh0TWg87pBoHnSvdHVhUqJhgoZFNQj2YQ9kUACsyrHoBA
pPBonL2+0tZC5H5uWnvDHf7lQ4hx/2HlktF5YGcR1eUBp4ZXVbsmvrCPCdGTBO5IJ04PdXKUHHgK
frLmvdaV/cMc1jYYJbqoOduN2AmFlG5swjpw94leHcMHhoPinYaF+0NEm4l84k/NyRWFFLU0bf9k
KA6eV6/PKi5B2aVEIQOe/vDCbqu2+5f1WH8Pc0WLCHD/HAG82Wl6eJ3K5rhAp5iY7GDy+rJm9YLx
C894BjcMMxn2R2+IfgfOy8HlIvwIPrlopnBM6J0LiElY1bUwNot9U+LXuX9R9IveqLj+Sc/QjDo6
eOePfRyUOhnJXW785OV6kj+yMNatAQGwxQIuEi56RA3+HKd+nygBBJLvQp2JgzR7YZwZoqvE9KiC
ZRACwJCvUJjLeMC8pXaTJ4oxcNzoZaH+QU5w/6rkZmNWa8xHHs7Ytz2svXlR9wBMCZ8IYm4UljTX
Vln+poHOAyuesHIm+hr08T6VyoUqkhcWNFA4+UzjjDVd/5PMGS4uSrTUnvhgEn+ymPInLE/sLs6x
4MYcElegigF333jPJqLxw5BvqCTdUY9zb6V5iI0aKdPNtmnOtYzVHz1n084BfLuyXP1NqR4ARTPd
EuX/LrR4gtYlOUed/YzVCeGPu7y9NqfiVeb2elYcsnd6C+FmocKT3MIwU2YU4p1kE05IiT1jQcom
ZAAihEoXmvOn1/VNJpCOBsbtzCSI7sQs1B6eI+1z6KJvkPyQdQUri5oY8CLw3RsNdl+nANmk4Fhs
pvwjG9i2TcWM5qiFq7C1zyWlcagDCWmwHixOw2equVyr2bJ+xio0DoGdeihJKqcfKPGeW2PvZ+Ra
u4mCL5sgVY7cbFnjAGvM2GSw/3Mx6qgd3Z2/28Uzy09SstL3rLleJ3G4lahtq3jWP83YgqJf5xIx
M0dFR99djYp8BQLg60pNnhRugWwWDTqCqhEhIaxqf0a8NFD6PhsYZ0WfsZN3D6FBOmt24ifXIqxo
Gc8t/+zQxbDARm3hTmEy0Q8IMJQaBKV0o3Vjqs/Jwz7O/KsXGBHw3Jly9oeJ+VeDHetq77YAF9LZ
EzMHx1LC7Z7SO5CDmSB0Gr8K3X0bw/CP/ybAtdyj+MWvyNribhEFbghT5WlsHEheZC+XHu4eBRMT
ASX25rhPV1hZIPS6j6V39+6QLM+XP0g91Imot6qyb4mOOals1gXunHKE5KWTaehhDokFJEjHCi3H
7wV7fpM/UGXEwnXJdMBTqhkkQhcJ6gwzdmU92d28a/qyWjPukcLonnKT6hf8ng2iQTGYl0JzL0ts
sPKyz1V0cRv1pcToY9McpiaHRbyqU+fRbrci2SuUm1WT0Kp4jLwM/xgHzNQBRnawpqBHOM+h9mEy
n07BzAxHwj8dvmLr3iWfynIWtusj4KRs6cb3ftkwvm8ng4JByi3zj0dW6rGh0CaPsPkcXxj8NKPw
KnffU3uj/yTiuUcyHHln4gdflnvVBA0vkFjjqkW7NIoXBl+buHeJuRrcsKseMzaRhYN8pn7XfLLG
dnaf4vk1HFjVvTeLEywgUOeQcCWhejxBxPDWExhRWzBEVUFVPcNq9GCDURGzt5NPI8HEDXeMD8dF
F7E7sYFBva4q4feMl6pmIWPkZ9N+7iOcL++EvbhV4TKvP/NM2TIXELv5LY3EEyhz6XSMsl3W7lXr
fSnBFUybPn1N+Oc4lMdIfPevxuAcVO76w9fENsZkZaqEhKXQfXlR8NQjslyHxg3K7NkJkVwRKsdo
18prYb9Bu/JNVpBhAmKTlzIKqBsaWx0yOwVD69r0im5Ta9gk+8h/uE8H4yspt02ESZwM6rT4erdR
lT93ubkLGyL4VNE9asoLhMpCvbUYZKS+N7gfFhEFUYQEv+huYmb9m8YDGFjCfDvKZLRpQ9IwXhg4
s0Mq/kXp3h6fJmz0BoGY6mN0eSbA1uINX6rhMGLuW4FwSqbar2Bg2s6qii9N8qmPt0LbMtdH8wUc
2CNOA6EiBnCcDq+KSnPjuG+c3VS9pQg9i6cB09iOERiMwFb2C20s8GJslrbuc8k2ZqClStzS8mpV
XxSTepKg3Vi9GO01dV9sYniZTVAISe5QV+f6wyh/J9gdi/I7LMeOWQo5rGGTx80wYvNQoyhDYiov
7gyhQNmnUexFrPJFccd9M4DuTOZ5NWA+z0eL0BkVXeHWjejdBLg0L6Qq7KDhb8V6thKg2R7c5khc
Gus2di9LGoxTQM7EGE+jctRxMmIz6ORvNG5VzurpTWNgVtCBS/WGuWOuYVX+YCtT+P2lmyx752+2
BX4XNjkSY3RHRBaul2ezPBAYvFQj9mmMQi/Z4pYB0crNDKdFRyZS7h6yVJ7Sc0nR40HhtZLrX1oF
7kX+WNHJIALgYErvx42SuGf01MW8RPJXxD+VAxwpfBsxDJGWIMX4r5pfrehXabiEbUiorFuUEbQF
7pG4/8nCygCgWw6vHMioxhMAkelroF+MH7vBIoDPlS+KMO947ftwa8pLP3EkRtsOLmSDl6+cj5Wy
j6OTiE9tfhfKQFToHThcuPA5ftf9jW/CtHz0EVxZCLXiTWExXnXvKigCMnld8ezyfh+ixVdzX1WD
cAnyBiLnW06vqjP/KNiq9WRbPfiBr8JFkUxJK13GlL97XncQIebvsjsChBiIQpjzd8QUWDWbJXvS
4/1jLa3TUDO3HI+QwAY/q5INyhBX5lhhvXgmd6fV2Ar8JlpPuGLbQzYeAOyolHgu5HtwZ5J0XBiQ
Oap41yDnU4EjyMhafndp6YxaLM+UnlmADTmZzXlybh1+7FL7sL97B37Hpp7PIR3E4QVmIJzKs8X3
Vo/vKh7e2dn1vDlAOU5XJ4XJCPuWVL63RLuR0YM1z9hvF8UvwWs8xtP15KwIME5URI4HqOlUe9lo
foa/JPgz2bsHJXq9FjC2q/o5q1BZvyRWH/MuxMaMMXeSk+Sj/SUTTCAGzVEVZ5YzwKz0xB/TM8W9
7XKOqIvk55ngFO6i+l6zoU1etQnmJfBsnX0ie5uU1FbKeBWh8zYnXftJCwYKQX4e64Yf2X4ooxUq
8WoqS78jOw8HFh4F4luypScARZl83AQikxLjrPh2zHnrtk+C8rfmUSQcrU3zE6gRUdngwYPIW3VL
D8h+7htMFKgDZ4fq4tEDbQY+upMf1ENJxlPWPDLdkJXC8bwhQVu/QGHuXC9V00AHYhi+NeIqupVF
qFErgjJ5SaBPz6z3Pauh3hHQXkjsZzWjpREEVfgttNmWcbZHunZ3ooYU8U8kR4y+HK5W/JEqJzzK
HbaNx7qFD4VdUxJY9hpVQFfXFvMtlQL0LSm8iUxk1W6H72oqnszoGPMJk0tNd6EbTO22Grag+wbn
hUhAZ/7w27NqAkuoMvuagm+M0hDP1P7kIk5U3ANVWJntQajPqpAnYiN5yRt6S1Y+bPYS3WGePh/A
CRCnTfnRj3tKOEGQwZE5TWyt+mw3Y9rT1V0WEh6JXuLmkGRPqUumvTzYzacun6P2Ii1PHfmsiOPO
57njlG4LvGOII8PBsh/m2F2sXiUvG934J3nzsIkov6bYjxMwn6j2fCzOtbRfFvW5cJ8q95rHJDP4
5Q0Y/99zckiGdTTYyFCK0XzwpuatSOrv2an5dxC7+Jrc76hN/Gb2aghDxaEz7nQ3SCCC8zlJYXu1
F3IRj1OJ3Kvv2rCqMkQP4IC68tw2GIC/5/iFNx2bmD2qmmYeev5sGm+LBbWu/oVtog9rnc7q8Inn
ry/PjXIa5r0To8dIz3BepTxMEMMsZA/tIOyDm2xd9ys2P+PkhTFIL79yB0H1hWQrIb/WuLT6ITK2
pNST7urWJxVcg0ND6c2G6Mix3/Js5PwbunPdHSkga5vvRYf+yhemFx/V8KPZt5Hz2W63SVOBnSZg
RVxdvI6QsRGflLvFmGuSuK+dl6E5AR8QjBWL5o8mJrddUv/12mvoANXUf3WcIu6TXZ4TbUNEhiCN
YLs4MATa845ysjZ+pV1p3U1EMZ+VUWwoIz7Y+m+yBAZkfsv09Wba1DiPVCd6K9P0GopLXu8FXgKN
WdT4H4G30/n6MO6Vd84lQ8f6wCKUOFRF0tft3WCYjiwH1zjMx7rDhRwQp18RHQt052PO/3VLgH/U
r2Fzcl3tGq8P74v2rxp/29JYq9VX0sp1rOJQbd7T6DebSYVlJ1Ue8nHg28sKnr/AYImEIh8bRiD4
A2p1a1S+es9hr68qHsRUu7bpNTLAhif3zE49vY0/OMDsFp5dRJHgKVcDR+711jedgCViXp5A864A
M0TVNbc+J3HNMC5q4DQrdrl+WAYSQXPGqlef2mzTtvscdU3cMv0zzo4i2dhpuXpgPAkXgbpM6l/G
GosdC2rSXD4iysW6pybWQkbUma8y6JYz3kkgE9OrxQIni/9UkIdGlB0aVEVJVy9XVoyJ9GXaNt/Y
nhnOPlOWFsTLHfcIRQALxmqrB4IMFt3+dod9PT618QlNfQgvLrIcoIE4UNtjpEMuiGDf59FKTKtW
A8rBRUXPNk13lpVnhWyKiAVfVVAj2a2tEWFuGoTPInmlZ4CIFu+nXd3dmME2tXJo7VctvIr+hCA7
qZIf/OiC1bD6fSkd3003i8EUggF0w9mZoxaPOMKGp1xs2C653NKWZJ01n6F7coplRYYM490qI+wQ
aaDYjprii/KIn7UqXyminyo2EB1gH44EM8gAH0G+2CSCOj9+EZ8ClV7lgto724rwDYlK+AvqSuEl
Z14rVqb5d2i9jMvdhB+C8cART9Lep1Qlujel2CtOMFa1p7XfAxxM/sUdku2xibctknv03WE8JnRg
CuyDYTDXvJcFy/SbFr8hhQ04D6vyT1keqhvffebE6Ui0qnJuOjN4ara8ajSmUiRiUzvVypca+Wbt
54PxTR8zzH5MKUY3gJ/4hLpUQ9BuBgTBar+43wP6zoMvXtEhbjWGn8dQfX0IhKuatCAAfAtrCfXd
vIq/c1TlEUwj79OooClll8Yaf66Obl3KWT5iekgM2rQrqzsqfbaxW5CAcrjiSgWXauiH3OFoaDtE
7zadqdieN90C3q6bVG8sKMkscZXl5SWrmz1LBPq8I9BzkdybPRd4S/yzs3nDzttvx/g4gKHNNb7k
E9BFbXyJnA4pmWNQ7zCfcT7P8xDoPYe3bhLUk+1Gw0M+4CgAGMahEE+BgtJhqv0dSAzc4XKHAedr
6NO/NhyPIK9PYzvehjzDH/FID7mphcjQsem04uGWPjTZpL3kgP0wqwKhXL4MZh4jnRmAXXVna8Zv
lvX/5oblYqk27xkiS+S2ZtAPbB4WST4ePyeHh/FnsupuHuQZqGqfPRgptml8KajCVFuTHGYHYSRE
uM50BmViWXSn8ikbHQgxqA7rXsFEHEfjuaSowe4BJrqD+BRIfavI1r8yXjuJAalNofsF0rAKDDGz
aIkQI34jrERLYu41SBmrRs/elkzzXNL4+eK+9WPxYuhIAUk0ssufj70bf83YZro6+4aEMSVPMZIK
likSULw/lHnc22mNf7HitZkytcCIMooZGHRNPFDON31GqgTdyyQTpHYPbioC55Kg0yC0IfppE+OY
wEulqMfBTS/2lL7PlrEbVWvrTul5SlJfSaJh1eMs0zvn1ZWIX64j/rm5Fig57iIzxWfHzqc0Ba7z
8r1Ul9lLx+WZvM4PlvKDS7FSn87HEfOBNXLE1F9kZ7CN6OweQwg+XYzbnR3AUmlPdTnyzE5Ynfmm
g4ujTuQ286MWfKFSaodwa6wtMJvcYsezmhUM9RwmUfXC9m7bDu2zGIy/aWJLarcnZxDI3tNfEfY3
tiOnXgH+UgOjavGkWnSJpUkUwA7fMc77RElWjCEAMv30Qbun4SBGP+0+GyPaVVp1nC2prlRmvmXo
jpHzoAm5j/bx+YdcBTW56i3iMGMdUGOqw9f3UNzReIeBCXHZsC3FzU1+UlawMFnPFkmyMWT5wKWy
ik7PxBQmFEV20n2zMRhp47w/dU56pB6GUEV0otzJTyOQGIP2D3apxyv3QgdwtR6Mal/V+ZdYWgYB
HW4q2TuaHtgkZQSUMYGw2qDn5rsdc+jsYvzAQ4g/LQQLVnO4QsCYaNMiotDss4mpsEMZMkhqu2q6
L43ZQYon7Fgiv8/qfTCTp8GKTVaz9Y9bA6jriABTjTEKKMDae5nWa7qXvD5igMraV6mUuyRP1sKd
9m5tcr3JT4mKov2wDsVpgGbqTwB+8gd31sXAF00vYQe6yDY+aYDah4qzlRVsEF1imNZsLBWEOiq9
sXwt01muNxGbBhfkVq+1p7iHpWoXFz13D245nzsWHmXbegCnKBBiLzUpEpLwuMMFQkIw756q+S82
JWtvLlKYVJbRD6feS6royeJt3tjRhlJqP2FHGUY9v8IlmFF5bfgwUCTX2GNgmoW4b1BUtUNKCn9y
Zu8B2i1s+KlK/aapEScUPNIGjktvwA/g6vJgR8AOhtCLzkg4302LDY7/DaW/gEwavxmiu6OwF5uc
TaMKdmTmJqwpVOF3TP3Zqsga+E+hV6BLTGm3HpL8Gew1Zd+d1zLXacoM2rg6ipIvcJzA9TIxLTao
YkaExxOv41OZ0k+PN7ShRBiE+Fabp7Mtlme7tC69ke+EwyJbi+4t9V2K6VxHgQcl65Cv5/jqgkbJ
RrzJjZLs4jLeg+dgPKKOVz4+PLI/tvrJXpt7nfHo6PA5S7FfozXjge1Ft19CY5Vhg5m4DA+Nti1S
ggllHoBr5qLtGF7v8GmQVBRy2Tmxsq8U5WAW9b4TycmgFLeGtBfa3T4FI1m1aECOvhrq+s9xVd91
408W+MHspr4+Vf7E/Y548FqnGUXyv8eMJ0ZrWdraexoYkBf7ExjJE/1AfEG0bZeVAZLx1hzEc6Y1
jPzCV5f8xapYXQ8gMfGWOUqH9dr1lZnrmOvscrgHSoGpHJJYo3DVWk54wgQzzHh9WGhNJ9wusI5q
rb6b6XSLWvtJtrtZ+dEE7K9NWjz1KvjsDw1+pPqlyMeGxp87m90PzVL5j12GN5SnhScAVE36WWWf
FUpOVX+kGeRvdl/RTyf+tYRxpd/RLdGUm6y/aflvzJAfzq8KSk8HUmWfUV+R05gS/sfReWw3bkRB
9ItwDtCNuBVzpkRRErXB0Sggp0bG1/vCK3thjUckwut6VbcOkI7j6LucoPHBt+0YiEzxL0dL8bNk
08V7TDDrukPYWJXwC6ckvxngBbVNB1/KE/11JCZbbqGULIpA7TPjzYMx5r97bHVbiUbbMXWWdKLw
wxSlw+3itTS8J8BDunPPh1lV9za/R8kOasS6C4H0BZzZmZk9/Vz6wcpJ30LBJneOQX1YwjmW+YFy
t0Xns8eUPxQ0ZXqyYJc4xQifKWg+bCFiZ0Rwfx6qPZrIiMG8QUckFJqHmWc5cH1ZuccEui2Asw3s
ALudo3aUhz93Vbru+w1kgBpOImxNB6Z6bOz7ZlvP1pg5guuwXRNPacuCCSq2SWMiZJv2K3OXln/E
rMrG2Ryz+9Su+cOS8cj6ilQN0GuCHFkJOcOn+pwE+08FPTM55qS/nfpoI6mFGSUWr8wjq6nG4kXU
HWJrea/cXWDIBYHAmdYKgcytYPMRfjShFAiUIsXKilxblLwV2Qs143h09WWc/VbWj1XxyVCszTzR
8BAwmm+oAky3S1HcpWABOW5nTWg21E8AL/ZEYTGqdgu32oh+k6HnwRlQwwtGuIWL8uyjdEPEFBMJ
xn5amYQGRNduU0BarvEX0+r2Pw2xvBS8hhBUGk4yvbc1eg6zE8uCoCR48uK5t4knRN7fgo7aWYIQ
WXfCkkWd57XH5zJa7wbruUHwlffoH4Cbkn9u+Zn6Z/bmKwP4jVq1MNLE9Ke0j7I81DxW/XfWkBRV
2M0OiBtaMi//rskOwAJOEpscncdoTTEVh9D/Bloch0H77Ab34Cl3qZJyFyoCwJxrwVZheAH5ESwA
kOE+j5JzSuKrcW0MCC+1HC4Gar9mI9Lgi8qgyU7jSU+ce5LvCoxVyDPI44FTXVVfPyVsEGphEfT2
992AbiHWjgfyaA+lBKreorP7RUctebhS3olzrQm0MfXBnYCTfIZr/BSrHDWEA2uXkgKlfXIG2LAc
TwiAeAXBgWi26JLRL9bG5M76vh3T/z5bkPBQJxrOXLE3pwiaWc2WQMelb3PoZeDPJxE/4b8iKIDz
VyTHzsCxsm1wWYxDwxKd7Alv17KkvmPUj23yEef/mjL4AZqxiMnEyc7eVPKiF6AdIQ0S38dMahVM
spBj46MI30KeFGW207Jl0q4968MI2SYQU0NQJN0QIa+32l1rbtg1F854yCFFVnq6zE0Ta0260DVk
F31JfvrQtogfmbNGdLzE46cr3033AuTgEWrWMuUFm4b7Tr9bqtoosmuJecnEn7C/IoB41fTSeRcL
w1oQB+8FQ5I9PIIsvbr2dNFYENm4QUTnLWiNxjVesxk9gSDmNb8NBho0++kwui9klzkGiIOT7Tyy
sQ1/Y6v/qLijhEnBtD6+uixkq0itAuMVKoNphyst//bLakP8jWGwRJXArqtG8+KK4Agm8RdpyS2A
7Ayv8QwBTb4r/NLcOT1G2lQfFmmLt3V0lvkEHdIHsjIm085CdWgx2+gTawAO5cqfjsLOd6IUuyLU
ngleFE6yG0S0BsCwKRTuvcF8sqpha0XZusmiPbEZK3kvOJgSYS243wlBLopyep8Kthx2wx6NdAqj
TNOzVy9w3aYl7qozfdYs4Sko0CX+UbERcjoPrb/psvJpEBwomXuLYeSLQ/nhP2Ezo1c/ec6JPKg5
tkTYDzdEt5ZJXbIIdrfgCXgZJZwGOT6hnRp4hBrjPaq1vZk+xPiRRDA636Po6jstlY2/uVoafIgC
MmVF8QtL5rWbfwf8qx9cxgRlg/zIyJqZjhLmPth8EEKdHqICj1qSO2BOHTZbM+2KUZcAdl9dInwP
AKVWLeYJEQnoLhSrprxGgZ5GGPdbhlM2Yw2bNg68K5SznevdqvqqCv8vVKxEasxSYcvc2e80cgGq
I5wJ7Yj1QvZmO699wMZ0VvWJqnBHFN0/Z/hJfHOVkLSx4410ZtgRfN45wEyc6qfNBhwzyKZqx6CN
qkTxnrj72usIDADxuIsx1WEkr/qGYohXC1TzGKlti3YSu6syGVe2rdaR5i6MUGy63uJqvHks5TMf
hZ67D/uq4tJxzFl7ixdV9mHq95ohJqTw2CYw0tTchjVRU+8JIz41Kq8E2hyLnKtu48VgBLwP8R3z
nDGeJuOtVhNwvX1jM2NzE0nc2Pq9C579+mLiUBDvIf6zWj205oHOWf/kvOkt9dOSVDOBE/CriLLd
+lIum9AlbzYtW4MTQXUxmrOJFbLvV2rug4RZldxDJ93a8b/JfNUK0O7DSfd/reKNGw4b9/xJW3zM
qyzwlga7DmcIt8o9+nwlNbO6rj/L36gsn4zS2s9nnNCPcMzROclqNf/JvDejgn2W0iUs8VJkBEo5
dE6fZX1LBgLp+B/MD0O/NHStpnDZ0kNH/xvQryA6pp6xMeluNNVP2dFaIz8RMPoRhtkp8Q5meLa6
dW3Xe4u6kdkrHLPB0z7AJi6q8B2rEjytNxALHOXhSQICUs4P2A6j+Yi04kUf1KLH0odE2c15cFYX
GGwZJs8uhTQhYKd6uCkk/ggibTRtkujsJfVSd47S/MjYHFK0/ZTXUJeB+IffLXHGxNGXwviZtVF0
ZUnc1m2egtnzyFiJFTZs/wGjWJcSBFAYbpLx2vjaE08Oo772piBSF647Wl6jkNINNQuTJQm7bNnA
umwrdYJ9he6zbvqDx3awbS5h9BVonFeyU+JvAZDRWIxB7m/k0Qwem5fBTZq7kkHUd3E0KGKlyW5i
y5jp59rbh5xd+JTBUSwy2CqmOIdIyDTnsBMVxntub5zU3zbI6TUHNoqUtnxHGtbuOa2MQ3fS4p3N
8mpUKabwh8uC1PJtgAM66pIN5hJXAn/zudzL1T/L7JTJd8S7wCWphVJRzg9v8QPG2+h+hmSv948O
6Fzz2SIHjGz4DNLA5Zcek6pPnjz5bIFULdgIizTaQPov/E9qvxz3q6LaRwOaaA/PNbZc5lgNjGzG
9pTcA8oMCyPzifVP00osMi5YCBZIxd/s0HfQ5oOAJKADdhlkxjSyVzIPRb0VuDOCeThOj7F1MsSv
BdE3lHstp7/i2eseCH5bg25WI70Mw7SI80cv38vpPFILNIMcvQsokIE1sAw+IET3kPh4hGvZs6Zf
6viIEd6Ao9bAf7wYLQWuuJBlvG/ZBbV/XvfJqa5TB1PnHAOopSAgSAq2SsqlgY7s9VCSPEjxA7aj
addWu9oeF8L6Ntpzmv0F/ZozncRI7bwMYh7wbimIKOTExjRWoMrK7mdEw7QuTvRMT3HBORQzkA6Y
s3y3jefcf3gqWSUaS7rhUzMODXWMtDfgHyIgIfkEnS8i+hM525QhNG1AT9F7nJELRi+U7Gms8bUg
hpn1Q/hkBYhbFtTlmqchyuC3DcbfmFnpn5b4M4x1CX6/c3lxTZcebEOx6RCrgRA+6QEnYbaGEZBS
pLUapdM/mYqzGQaW/G6bL+b0GDzwsXBLhqOFPwiVCOe45NjOzU1TBA0oHTADYBRbr7335UcRXl0Q
LQqMe9igUhQ7IyRtFIcIgmIxIJ/AsPGfsREBqroHAQahstsLejlYh7hUX7TJuOiYJfTwwR/KY51k
muyfw2ZtdQHzcoUNdJvaa8SnQD9ErJs9xZrbfVN0Grc8iWpJbwYCNiAqiCyEoKHmVFO2nU3/9LcM
w7oQ32mXwb4FAwFDuraHs5b/5YVaSwInA96SlEV58w9D8cIv3QNzbtFGq6D+zfKLZp0K6AEdy81k
eqZVwUt/bXxqgfUvDx8RGXlzfj1gIweWqmJjg5QJycDbspAyplNSxIsUYG2r3IXSX/1yVVBKaT9E
t+s4lw8cfsk79dDe2z3+zIZsZ4sBxlAB0e2WAgGgTRzpevsnwqTcNC6Ozn8aiCWv7CxW0f2Zcrgn
6fCVz7GIBM8J17wLRIZjS53sLfL3uNi65BhhyQhKWiggBkAXM6I/szm7XrskdoG558sT5dZ2mj9b
q3e9zIH99xwPQPSxSI155tCwgCYVHOqiwsnlnzuDKytyH9r0z2juhTsszRyG3LmkiqWvz5zq4uIH
X5ZZfeTmxSM7rIhriEEjuzO/AcAXhBS+9iVZB/IOvfPmZT6yaLh1EjzwAAUhLdn4EYH46G9GWO9y
52yE8mS7/kq3uRPKJjvanPkT77sTtNo1KTgiTsiJTaS6WqppfDc4v1mZtRksOGxmw6o5XueTtzBk
/pyV340tnszw14TOZmcvnSau7YTY1IarJkYLBpTsstBgg+XK9KBSlwcwB6i0p4EoY3FzkPLaMmBg
/PFocU599id834F7tdg/CsY9h0WMxcuFoPs2AohAQPfYNrwp0TrqFy1i587Td04Wy6reaM6f4/+4
yV9kF+ekgaCXUx+Cj6hCs7RaGMaV9aTSf6Mud4RnnrMMdSwEnIW3AeoPUC6/eJXNnyl/pvC1QN9p
oAm7XXMPmPuF++2kFkKXWI3DR2LgKMWM3hj/wowsdFms21YevdhZ90y/OSbbiTP81DyCttr69pts
PBIGd6MxbajW+8EGfDeT9990cYuKP8N/deiIRyvOwIVBbXtoySeVFCnfjKn99BQXesNvU18nzAKN
+dd6R82HQfBKf+VidGlBBZqBVOaOlzb+Tod4H7NcE8On23F8wMoVfpZpPBfHYejBbeImh0BMLAcu
E/TKuRbEwww39yBUvJYmfUuLIade1l2t99WYpziAZh1qm+b/lFV3Tet+G8eXIsgAxAx41RFgxg8b
O2y+m9POJQPSsLeHdyS4iA+iCvFKfClvY00PJ63XfupSokqnhnGk7HTO+0bbtlrWOfCnTRGdfP0P
LVX2RxC+lZA843z8yFCqkpmJwjzWclhgd4CxClUBZ5nkCxnF2hQPQMhs/mM8a+uw+ylryCwVSSjS
MtM6i771aRXkULZJvH5U/gs+YI87HDWNpsGlaf5KvHmwTicat6viGasCKuQ/SDlsF670BhSYkKrw
I5vLNpxtHZ8j5o2S7NN8W/X7EMFBZkn2BB1ggRTOPKjZz3pwm5mpWRjvE7D5id5tGvPHsluw2j43
4JVtXOefpCRYyB7kqNgfcLIazylKQQ1T/VSZH6Uln8wBn1ilQe55HVkG2byWKeesTw0uaVPu5bTz
+5Mv+HpeOETMso7dXFLnQU0kRvuX2R8JbgrPW/EO7ccmt0JNdaB9d82OSaHXrhLLLRCehI9cElhh
uwvkQM6cVdz0VDHqhGuiFQ92ukQwdK7wrHssMpWzKppPzWR7Do5Ot989e9tgP3aZujy3WZRW9wbD
jMtgCw/C57lEoFaywq/Uw52QrVjFttOKDrIbTvO10Kghhw3Umbw9wqdWfbq9yZtnO0EV7BOm8S2r
NKNDtG+PrYTXLw8ttCdiNkC1Fln3oRM4CWejIX6iiYpr9hg63rmTjcYisFtw6OguDdkdzbwZhNj+
n6oQE+tnGMlFe+v8Am7Q0gfC1d7LAF5OvtG6hylBXtuf8ztFBT/GgIvROArr4uJ8ru/UXD0Z1quU
q7R97wSBGsQzD2eDhPyg/TVIZaX1CLxpjeTfO1x1OpPM1GxNt3oVlHWZ8NRCsq1+DsAjSJ+b9uro
zw68prhe18zhuspX/qzcsKUkMSyii5X91cnr5JRre9I49K7bCNb6rDocG/2BDhX3yaoWHOP2ZvfJ
RlJZbz3ux8A/j8xrHIhHoAsZBXhu9wkVju6yL1ooY895TZtPmJC/Na936IEbp8Q+5Gy15twW+ZqQ
ecXJJJHePkjDQzSfUpq/2A8XiZf8tcMpK+/RlN2LqYfoY5HnxR2LHYFl2ZcIOoQQms40d1dYuJNe
skQu8deVoEUbwNABqjnLtvp1QIwy+Dv64efIP2yYoG1vrF2zXNhiE9j/BIfjIsR1OFbHERM9LJOV
AnjU2skuBC2uFCJffO1iaB9MSx5QySHeDaa1htOxTjl3T/pO8QnY01totE+1Hz235pnSjs82yhb2
7ImoGTVnT6XyKHVlm+U3bBCg1BFaMXRrFRvTk45g7NhoDOGTxnxlzUpJcgwRlYzA3WduvktJn3Do
56K3FzHyo1USVwdiqDf62aBdN2SBXQgfZTnbUfU8i1n3bHqdzZwZBuBGaNsJhdYFhDT7cw3ntchJ
RrR7U8W7ERdkF2x68l/l3E+qMpZCizlbGWi8JsnDIOHUWF5w8zMqwN8KYdZ+RD17FbPBaalhEHoY
6AzWoeSUAnyNnGe6tu21Sv8qqnKIhy3SWS1hpScEVk7rgN0Tb1GMj8InHN3G/SFB3Apc/clxzoO+
IwVjcOCKOqbZQr143sVjNU1M42nKN3D6ie0kD0lBuoAPN9foDr1JWxJQd5tJuuGHq71m8IXn+YuJ
6VH6cL65kYCK9dkhLAeMHmfpULOFV12rzoWH8+wynzbgIKS8l4AV8AL2VhN3VB0nGwPxr+7GL1JL
N7v1UWeNteIMr7wIJxgW7JGxIifMM8y9cgUPQHWczUDYqxYx2keltct2IMYA3ktswZIRUWsxZied
BFRJntDpvgQHJ5gzZEzfheVtc++9GTl0aFe2myYlIXjvwVC5U3/0jUOR3RqkVVxR2o2md0i3NFis
nfYsBoZvjjPmZcYkj9A78V5SepPFn5N2MYbz0NyoPFkmEvSz9eIy96cQFP3mUPCQCDm9lux/YGKC
6Y1WXSzQBomz8arp22VqHVvralhYw9uTa60D/2eUB0ralw6EebLqHUht6JNGR0FQBFwj2WRazrA2
rev0LUAI5qnOPNVvSUssqDmmU2r+oIOdVQ845cnhue8UJXLF42ZbRfK7cS6JpLaMNIK5Lqj4CoIX
Nb4RripJ+FKDaZiHBPtSyfm3cXhAIp7UB3ZamKgjY2fi1fBIME54jGO2IYG+rbVPm+s0UKjX4d6I
dlN9y4tLZb5X7WvJxBmnvy55Um/cwXHgcJLqj5Q/3Sxewa7gHPW9H3yRY8BqyTnk9WZs4bkPiAjm
U4shrKbPquB/kLvsgAMbGlO8an4y8Ss8b926PIhDNgn1bDU42lm9BXuWVreac4OCK4f5PT0pFls2
JvRhZRjh8xBpSPMIOacSFw95mxZO4Kohh4ho9wctfIVIs67xQvDh+OtwiOE+AwDO3pWaCPh2Ekv0
P/DiT9agLV2sIh3gAgnL38/PPu5JZWuLAmc8KP6FxwNDK3djr1iQo926CRYIaDORwUflAdJDFNWX
ieuuwsalFIhY9KifRVRuXWozuigHBQ38kDmhTckA12ZJTJhgB3wS04G6WBS3sGbO6ejaRQl064EF
PKJDx/0x4cM0FzzNtj0nuSKCIQQIBcLPzg61a6NzHqSZJmqtLQ2NO/X/w4HbuYPeUZXZVs/qd19i
XfAA3mwAOiM9FeuJqdhwGOpzj4OaXLRKvUhBvUjC6XWu5/A7dZ9oSLHxjiwD0+0PUcChThSQPKkg
WyeJ2CbkTozg25rzOdpPNMSn2OsWXQhV0S65yJg1KsB0DJcAHyjBEExf6SakYmwCkjDwvlJ4Fupc
LkoY9qaWgOH8TDHu12DCIdAuhGbeY0UMEcKZ+H/diCFy7vGeQhRmduAAF1iqE9rnNFuxDREVEwdT
rF42O1CsGcZmSxGIDZMtipdOyKweooNiMgeOcS2LZq36e8OznmaFp5nk4lUk84gg5kqBYKCWT4Li
rCMMCJxuA2d6L7ThFjbpEqgxnqJ0+ih0Y00oeBFLjebnYUE55ioiq+JorxX+JfIDKzXQnOUMENmi
I7GuXT3dyj6/xxGvQMvFXUUCdCSElRD9KUNmdLzZiSAcNnh7gxmjAKGucUKrcv8P2uu7MLzXwYTA
qU8IB+znRrXN+G1ZqHZzYYrLFlFw3cS92Cp6v4u4QONrnQW90y+mNj21EGV5z+Oss/5A/L2BQbFw
svvfkkCDO+RvJu3K7pi9mnW2HV39nI4YwGrlnESRljAvoOZTicspFKpbmRYbz6lWdaJdyrLCEIRL
v/rRGE0sJFA3n/ob6Khr3WM2EtSDjYb3SzbwWgY4xcSUPSuVfMEEWGg6Xs/CPof6TyLSdWGFX+4g
jkY5S9z0nU7cNarehIn+1sS8/DHNPZV69J0BRO9ZWjrBLALaxEqGdR4mb1YH1IS4ISQU++Kn9osG
/YaFBzoN5hbFYiZtUVkYc0sslIoel74095J5QTMI2lEWZvtqI9yJmap9bnyH9/Jn0uJuBVLVYo+s
zebU4AcYvHrrjD5UVYztuv4WG+E2Z3MRsfYNau9ZsDqWRHc6FXNBatWiHHHKMgBYA5Hd3Nposc6W
mtMHk0QFE3aAMBvhrIvRpyWldjWj78SWpqfEKMLRK8WhEnqEWbomrwvF0TK3LnUmvvD2Wgb9rCee
Yr7FzBcNZZ4Qhdly2IwmuMfxM0j6I7y4XimQDjmK65j1+OPQHhTJaIOgVhwm63DW0CZqrKp8IaW6
dg2lDWV+CScqpgeYIAXKdovfJeisuY1rFVWY3avB4osgD1ZI6m5xNEf2/Hq7zSgGMTq0GJf2CxCN
f2aIQupASRlzmEOxXa8ig4R5Uqb7RKcTXev4/ND+6KVYOkEKUxBXEOFtUdnrJJ8LMeEWOAkmGkmP
zdRvu9a8QwtdsK0+pTLDdm3tnFF8W1FPlIEiXwKVLuwyrhvOVzpp3rEPvlJVfDWiQD11v8GArawp
OqmW0vYq+1PZW9aw7MObmPH4FlRTMjoQfgwjzJpqK7JhO/b2NXenVy+pLrEcD1nSvoxDe2iZMTQ8
RqNkhBiyRY4SV/XDSlhqO3Q9x//2uVBnFaFOu0GyIVq7j7sYIjMp0qniNi1XRELeZVPs/ZE+rypY
9wWitWEOpzbHWGEJXgrY44h2p9k/maRv0IIfMpUsgkdk+xYyYYf12HHmIgvxMuQf1bzkM9uD5sjX
KtEYxOuFh7Wv45c1vJrOeT42vQSV/KOGeDO7PgMFMYyPP9DyRY8QT6X7C90+WC4AMOeMKlHCQR6n
ltVrc3oUuv+0sZhqKAgYhL6bS9DLCtpYY1CZqd1QY986KAs59HRH6quOSCS6CfymYRURfAvYXukU
4uiOweTNqR9psKp4E2dfuaE9ZZaxyl25Gsqrzt8kUNVhRH1H17+NyJVFSiUBrkej5SAqFK9+Q72Y
g1gNdNy0CpMDfdnLqvA3ba5WiFFb3WPhZ3GZ1e6uS5K3srYWmsctZ5Gkz6BW5UJyQKQBDJOrsoIt
ZXRLFZu/IYeUFj5jNaSbpuNe7aLpJYYt9sRTYDMYFqmFaB0LuUsC9RkKAqqsBLVA20DmOkuRvPuN
u6BfYqk51prj4nsQAIuQI5d/RUckYh+a4ppRYa2nUPyT9FS0GmZZ0gy0s/hxxxm7BOLQAdTGeNHj
Lc4sRy6FNy293j6b0LFlZiBUyyW9LdSi8Lyjo5gFNtQcShOcMF8nxDFlyjp2LI+OhjZn8KDOmBz1
vv3kxASnHPJSmnZH7KtnSw/fKl3tw6ok4ujG+Lg8LE6q+GcLOmXJOnKvB+gLGbgjRRYs1Zs7yumf
WRUXYeoPlhuHrJALranYnYSnLhguXpu9caVv6Lrd0vv9lM3BR/ayrBe7k9XwJAtYOVrd+Bc3SPmo
nhzVB7pz0B4T8jFaWp/GTm4tchOj5nM7Ecmr3fDL4Ew2RpTjKfaOY/Wb4GwjCeL+cgstynz8ilKO
qbQ/8DayDjT99NRlSyLwFZ1O+Yfl1eRBpg8tie4psnrpZd3S8oYd2MarjKezFzQXoJBzMzKyiZd9
2MmcBOuGk5UzPSRAJ21CamW0lrF8bnDCIp23bxUqF0TVV9su7YXdYSpO3fZr8I0Nef13RzOPlcOx
SU9+bYplS0NemIJ/2ooxk1y6XtvGyqqJZVc+xZfTyPCVucTDHNZyfsoEFyuMGG6LbzpqC/PFyaGl
xJA1ePoSEYppRcOlgUBUBfVNKpUfLDnO1elMo9PK4AkQFqQj8MsoTTD0ljgNUsB5BgtYNNF1xOEf
8iZXp5/fgfZvBtICQc3maDKlsRysgCO/TaSUOZ+5tSuN39mrGbmNR4jA3wa9hpvCct90YuYVwT/N
ld8aVaV6CWlXJc0N4/7Oxs/fpxFE4YiBJoz1Xy2MnxU9wOz6ee1hBcrl9OHEyddk0L7iBSdbBA9D
EfHkmjzTR/EhArtgWBj+Ks0cOKsmKaFLfi5gO+aUtE1y6nBdb10Z1bMpsYzy0QfZPdDm0kIKJ1rL
uVLzhxFKmte2C/dKoB+O7a+tccQNYSBadDzHDqNSoD/GKNpB9mN5LY6Twxa1DDwiUNqpgXzBt8hh
rGlSKDvxDxx/UkGmf2opBFk4+Ok6G8mB96vXAIfRuo1dGEfXD7bDPOmGAtHLqtzvpB/QT7JwlWpz
2jbkIWRqL0ZOEWYYYYYbSoAt3tXOMz43yttMDTpPOcu8xkeis6AI6AbMGwiJFH8PyHeiMK4al1Ls
OsewRfrlxUKMNFlPQ3QayXuFSIOJ7T3p9GgkRbG3lb+tLZ+kP/4bNqQn3Rn/usLaxPSSJkFyxXM8
n21PxHS25gD4En1ooOvFYVFqB2Iz0pte9mQXO5RTDPNPsubhrLLXkie5QxJXJMExcaxlpEAUGe7O
J+Tl+x2LLqJhTCI6RoHKS17rNl/wSz83o31qQfNkAy9SuyoB6tEtYVN3zMJnjOnc8cprgObfDZxp
s/raYTwJGElj3bnU1EcJNnJcZdz8VY05cLIiFjiasxnKaDkRilfBCBgiCPc6zy7NHnY44m7TOLFW
kQieWblDyv7xyG3Rl45JEkdmdRUj9QywhLmTqT4hdKr55b4YFP02HN9yeGpaeqMvBkhOuyqYSSQN
B1DZ1u5Yn4F37cHlkl0W021MtNVkkzHBS3QCZfE6ltmektmXkkwSHwybWaBqcZwfdRggnh6e8fLy
27YNjUNqaWdix06QIqCMgARWdaW7W13kGCXNf6akLHi8W0bzVuXuC2Yp9P/kG+z6eyLZ/RE10Wks
8+MR2lZicGCMqPNu15rilRjDoJ8xUHXFVgcfJlbA4KLJ/kH3MI4WCdahrEF4YsRDNq9JNZDZw0gx
ljZ6kn80PbRde6iO+Kk+R4+fZ+Eui+CFTsKtBiwdlsjGgZGWarTI8+dDKFhZRsK8m4FUrW70F7I5
bMi9T1q0z+D+mYBGFt1Qv5QY3ON6ZDvSL/spO7RNd2tLdZH0myYJBvJKvDRivNC2VIL7xG5HLDuW
1srL2o8wmVZINCu41IsB06st4R+JWIA2FQu7CiFDUKhD3MFry6cOWOqUTgRQBs78XfUXGP2bL9B8
aHjaOGCVLWaIRKOkXcbugtIMTAbpxTbSQ4hIiSlyCBeFUb5kuH8tC5+lk20DO9souDE0y1lj+JZQ
5sg18ShMdkAqHXaThrwpcjADnqlte3h9HQQ505RXNx22M0vAZbWclPpace63cvBvRsjEYxyxBi6t
GZpCkBv28UoahDCFvVQA29L8n6qiVVVM604xIY/KO8bcLFM+I805KXTV+JqTXejs4Yo6dxCig+nh
nHlHk43xbzZZHqsH2ZrNENaQVM5okncbc7o0ADOM7SdPANIewvsthgEoY/lB899ez9qd0XvfJbRk
StnYm07ZSzTKBXE/vj0iVwaFPklMlRt0oalNXybaekwjOPUu4VPKUWOhVmVOG21GEiqoaeaJn+lu
XxZj8GeI8aRpWG+paTxnpqK+FQEwA/kUhOgZHq+phHh+JqZnn8pNwzQ/0SIso/uqqVnO++J9kjnt
lvalUMayJ3snHbYuef7jTXhVK9RAYJGf0FR4IEpnV81pb0knwJh+8dDbCBLgkZWhL9pgtwqId91z
FhTnfmhIFUeH3CdpStgpMLhmCpaQvehBuIXawR2Cs0fHqWmad3A6FCdhgwlYBhkOtpgIM2oSAhPv
61+zcVZR7/5EgueZbxHPwWOoQjTlPEfJ7h9GIT8nhnE9yvbDwCN+xCZueu+wsinsyzksu3t0OLbB
HmJx822J4M2V7PR73qQsyce2/tc4NNh29rbWy01q3NxQ7WAs3zMwCUWfE5bqCOkxi0aV3APToanL
uc1reXPItlYpNzlOB43cPvHk1eBDkRbGQZX/ZKAvGlqqRtHcArL4luDYGkcXPjcGHnRWGiRXZTNu
enZTmTB3TCjvmmaCLCi8ZeX/6xGkDA2En6nJk7RClneQQ8Lh1tYBWxZnW03R8wSAPQ7dB+0ie9Mp
7haGwRgIRDDgTGuzj2qC2EX2Ge2IzVfCkDNB1Zgzl6mBwcD8GUYGBfQjjhbF8GsDWV1Q+0uaTg7v
U0NledxfB6sclhwyyJUg/IeuHNdeYcOiJVFg8s2ThbRnqjRVWOyTcfo3fb3KyTjhAfzfXfGCU23P
RCbZNc2UP/O513nRT7n5ERnwwCJIzZOHYDQBVA5dFhKd3r9Fbf1BX/2qZpFc2cZVYj9zPVTdik5F
j2i34dH/IcDF+Y/R1j8R09EbwGT3/SmqsqPbY4IZi8/YEmy8LDYynzUmwzKIbw2PP51YaSrm7U5w
x3Lz7GDvIh6y1DJa0Yv8Dhodmxe7Z7P/1zbFIcDc6enYTcgWF01IezSeKU3sjRjgF5+oQDGAsPkE
4+cwOP1RQDCymk9pTDp5CjJnbQBOpKeWRfT9noLXpx7eedCpZ7sJKZ70HjGbSklZgcZNalswJkap
MPh1i8bGZOS5J9O1P2Dl3IM233OGWUyG8ehzHsOxvWAi6zF8BPx/TPxNVV+Zi8nuNqYXrGZipqe7
pFXkqgjFr4+FUukpJbZD8GDw++itbNeZvMxM7z+OzmM5ViQKol9EBN5s2xu1l98Qkp4EhbdVwNfP
YZYzMeapRVO38mae1HCt9enSFxYhgKj+izXC9SoceQOJ4qMKSBVl+mcJ4Cgq5LWVESHA9qYTw1zl
NbtjpucIh/14FAKtCTET+k6xVkB0SDGtWp1kU3yFOftby/FUaFcYUQfkJFzA4a6i2RFLW3SSQwoA
BVN32m4wsSwN4jhpRQOopPhJZWrpNemhLAqAs5b3lkumIszzIu8uJWx7TSuxpiJHWsPRLfwW6KX4
hBK2VhE/GAyukm5Akw6oNguehgnDCiaskBy01CiyssvhNPD2M+W4sqqUXWi1Y/hnrIZXWX5kMLCn
DLDUePbSu6mrFzseF8aIPaP/yaf+nYXgfJoSeeW0KELrlUrBI1midU6Aps6OgW89+xnBHmh/tSrR
FcKjpPrYQFCfemufJ+kx5GuoOZyitD3wU8JRSPHychPapN2O+QBGowcZKpswKrQQZLcRzGSy2DAc
lcpj6JTk2kSmoVqN28DGoJ2XJ8fAduXBLaLiZVeY1Izp5u9UIhJnuCd6gP+FKc5Jbe+HCbECDnq6
NqK5O27scdeRrqiK/l5Rju00xCS1RN00B2ZXR6MCVNZgyD49yc9dWuZD77xfWHOEb8PIepK2T4I1
AuhJzXQdhOCH0FPTzH9xqv7H4qXFuwAAqdL+omnYhuq9Mp33MfDPemIMByui1YI0t8z6LS9AuRoQ
R5eO/Ox84srds+C2q0n1lNjDjZ+LjIZbg1Io7WeSP+na62TGmgJiWO9SrobQZXj47QgjFHNvjG+6
HKJ2h2umZ7VtBAQUNS6KifrxdfFsFMXDzdyWl5S/CwjeT7X+6/r1b1Y4/Bqa39TOblOCLOOkvNN6
an55jS3JrFwy1X6IxFs0Sub/r3YKE66Mq0DIwUhkATBtc0OsW/ri975mnCTUAwfSTzQO9lPIOqiz
WBkwnzK7AxkSC/SpddKwJ2gN4jCqNzQIy9Utcqt3BbgHD4Jxot10ZwXl2bXji9P1Z4dMQztamxyP
TmkDhA1IJ6Fzuz7xoj4dVh4h26KBfN1AqgvsRZulO+EFQFoCTMsO0qVHAVYS+jyJch2axiFN/L2p
e8dR5a8CzuRATCzM/Z3LkenUYjPI4hBr2dZt9FXsRs89Hoa0a5CV8mnv+eJicx62ZHnvkQnOj+Ce
huUlsN2rqg2WYGFJFj+svyicm19kcHgJ0lP6M7yYqc3SlJRkLagiM6vpL694zbaSnWnTaIcgI1Kn
G3tio/Qe+BhkukPUIRHo2rPu66+NlVEfm+xk67yjFdInGMntyNdhLPsWdLsPcBGDUWlQulU/Jzl3
fqNXDIBglMKSBju3vloaq7OhfaiMRybhXMjZgoXSf7WIOA/meJjLWvA5E2nK912mrl0/mzQTf+0k
1kE15d0H9LrUjJjWChiNuKcYL/ytrGnGPeABRQtKq1L3sCaNvOFGk4kFKUWUx5G6SICuTQVCJzMH
VNdmBCe98L2YMxMBGa2vgnCn+IwO/EsBTH8AKRyJYfYZaNnBM5qbqXf3xhp2QHTfcsQ3qXqGq16c
XMbEuNVGaIi/HByprrbMOXuzAIPuAYMvGwmqZf5qOXnw3rv+IQ2TC7/Cfe1WQIaJObACFOzYhN5c
RQTcwAkh6NNk9GLlihSbt4xmHbOqH8J1j8m8Lg5obm6yjYwd+nqr3YTgN2SE4UGcmxh/aFzZdmME
gXN2Ho+UePHVRXFWjsEsEWDKr0iCjT9dMR5l3W1o1ANZRM8fld5GNXdnVfguU/2nId1gkorz8Kcm
3IRrQPaZyE8jwEE7Tha1RxqyMG+GABGhgn1E/Rd1TmzzQbDH2F4IaYs0vtR69VlQJVM3KNTSOacp
gnT7VAmgIVp/j7T+1UNO6xI6KELtrdBsfDS+hs7lkBSGLaRIUUTVaN99OeD+4cj7V4cWJihQ6QD2
a7pAxp3TY95dRJKCRV6spA/4UIiBNENW/FpTreB8iaBml+m64jthsdi1hGbSZNVS3jZEJnyZ9lYB
/6jS7MihtvHwlBppcR5ZK3eZdjRjuomZPKZprTL9MA1nY+7XwaQ6aC1IZ/fRh6CnGj7uwa2efSp3
G+wYBof2HnIm1+2Ds41v2c0hL2jbrJ+iPNloRotkFHwKbYo5svDc+nRtsCGfFzrFm0eHiZ7CINCp
ShghagpJS6hi0Il8lygNuSwte/fbF1BP725J+7QlbTJy7S88YDwLo9hx8bwXOiRn1QMm7qtuN3bZ
h5yGtUdZ4pJs8bUmoDzZ4JlZTqD+soJ1+A4l+7qivm6IiHehpGybekKsJW1XlV+W5I+AxolIMV1t
YePJxiwBWjIAI2VNcJFCF/upmMFzS8qc+DbmvcnW9NTLm19orLLz11iV1/kQSkkMEalDMFYTEm9i
1ZR7jHhzdAGhpJwmblH8MIUTsVVzjxpcJS3sqIkXW5yT+Gq0/G3KoSIIrfIWMhGfPX6kJaLtyZmk
ycfq/Xi1/eCh2tYakvTkT2e9SOWafeWuG+o9Mf6F0zz3rKe9DP6SqLYDBRKKZ+TUkURaI70kKFY5
EvjCaU1j3I2UUdoN5c6DsdfjCk+UWrcjl3xFJ0v9NLSXwclPLaKFba+x94XOsZnwJAzL0G73Q+Jc
QqNcOrCTscG6PFtT9cKuS+fPy9s4zIy1p8+ZK4LmVv+TOieVcxjfHPNVVG9g4vEz5Zi4sCxZ45UV
Kd5AjlJCz3MpfbhvJntTAzYzcv3FTEDj8Ibo6/5QBeyhivFdgjEDe2kQvJA2F8sgeotstemclC6b
/pkgLcedWg8annw0pLwN18y5aBWk/NC/o0fJlKMoHTRol6Fo9qOu64OR/rSTteL4nys6smTc2LN/
lNXNFF0146uInkifk3YaWDRAB5YutfVvnXNW40m42w5O5Ezl3+BxlsRQeNHJ4K+FT6NtouhJ4oiY
9HRvaV8jGXUzTCg3+05xLcHy2Jqodh7OPjh0K1+HqIE2X24HvfjLSVgGyUGwuy0G4+x1CbkIZ6Mb
FSnPWN9hVH+W3JJTjnmhALNpV9t61ahR17zraG8CzGRkRBckaIPka4b61Vp4qCgmi0ASg5tf+5b5
WicU+tTKfXd1iER4dEuatqjxQRhbeFS3lOFToKk/mebvhhWDxnUwVTXyRyMeY+WCTThCsrKeJvyI
rKVXvWLRoye7hgXFwM8YEOIQ/maObQ8FO8c4etGNP1CsxFkCkv721mjv5IR85cIhxBeheHAwS1cQ
PLX4zcHO3pbhwbNI3g+UetbWvRXdWlKDFargA3/5PoceMfoaCR73gia7rhT02Eiyvs62ZkP7t531
CxcnWG54O8MyEBC7L0kaJSWCMTYD3R1Y+8c/3WyWiBRG7EKzhhvwXiYbF4fBALba3HZIJZLjI+/s
s1+geA1/sc/13eTPK85AZPdhWVB1RtEX5e99jCRbQZaWalzz8P6E/MdL9WekFJDAhQK+sEmd9NZa
yAqMnBZvETt+8tz9ZD4X9trO6QHaVdWLOW78etOl23I6MetN8iOpfn2IP7rydwMojzzgZItXgjeQ
aPWDID0kiY4h2dmuebV9OI98/IQ7tfS3LeYFtMk8nrB3PNFXWtkM/bBvUZzLTse5/twBeJuuMj8H
RJEdQ9/PZUx0zPjO3iisuy2dpd3PliJcpTT8hekEiJ0vfwgQFO6ZE8MRS3gRmbncGTZRgaB6MYrm
kjv6WrPo54BBS2cfC0fSaG27G3AbFXhtxkjwpKRbE0qgPkVLQxFrzODg9u0/nZSTX/yO8bhtJVev
deFp/FoYh0IQuwySNRwnJzXfIV+8+vW9I66QhNh38Ee2gtYPKLVmiWvdIS30FHBTmgioTpB8GpYa
dXe2OPsZMLaluaVydvSCcySRI6i6oJ9zZZX+xseclEfauvewBytQHoNmfcfSYYud6McWKY8t/9pL
fIjcAsyUfMrtduua4aMxqEMHBDcSdQxoKWNrfTNHFj2j8S47Ysg9O5MSwTnlxPqbNK+7lg4RRvIt
hmUvE0zWL03eY8DnXhDzXLcUA4wTk3H7QEy7iGnv4qpKY3Kezqsf7lV/rWnUy0NQI/HWY47uMVW3
pH1KykNrPEcgDAWZ2PKzLECXnOaS44IXV0dJdc1ytrEdPnaAn44HV89b2bD9Jt6m9nQfwNoOVr3y
sPYW9nc2JTtaBxgfKMhNxVY3gm3DFqPXjE1idJuwQ1qw6YrJaE8HAZoBKE+5zGLlkITZ6zdlhkgI
2tkjP6qZ5lvJEqFid0sOf0dtIe55b69nFCX46mNkOIoZ3gx0O/ZaMVt74AqZ4FfgUiDPb9MnO6n0
et1AaMsx7POG1Y9wTVZ6hRzSBfts3NOguqr1cWG2PB8MtSkRhm6VxMVtGPQPO02OFpvBrAdBifdp
FLRZkHIWjLouqCh7PPSKIDNphp7UfFW/jFSDiu67A42tY88EG7IM4hAyjHkTfnks034bcv9K8k/F
7bNmJaN1K7p9/0YKhhzTWCSKABOiF8hVwNyLjoyXsL6D4tkv3r2xhSSIsUe8KO/WY2+Yrg5f4P8P
tHJtZBMZxomg1ciVLAVFKnfIaTJ+5vPnfsPKDbwlALQS2g8B8xyO4wz8ml2Yee8d2vknxJxasOkQ
9nhmSFz5NsavgfPMYbbWUaLJqroAXWwzfCuE/bBxa9k1tO5WnKB3bA0uqRFlrSYeHHp1hksMSYhh
dVHUArDyd2u8VlwpkCaJLdZcLd6LfpN/2lQ+4L2c7ZKOL5dp9ayXNzcgewYBBWcZv5cBymjHLnzC
oueRg2ZRMy4rRT4ifVAcC9YCLD6f1aItLrkqlrTAbMIEEgvFv62quApCes+IWkprP2BT1Hu2lS9I
J2R+NprAQIgU4i0m+qA6h5GPzsRhBA4TYBcR3nFov1VKD/QTjysQ0TTYYNU3vRdidCxjFiw9anZ6
1Ks6BwZ25pPAX5fmKikhZ7irjnEMd5RwCNXhfgkXlV+vsuqp7L4N49efPoW97yIqxo66dRXeDv2d
H3X4rjD2Vel6jtCMT5J+tMFZlekL3X2+A1Rp7s1dRtqmcvam9ejIxNjgXpasL+1onVAdSz4Y0YCq
5Z7w7K9OR1+4Y5LXoLtbn/ncAk77Mz0HLE+YMPFeFGcj//Kre1ihczAxOQe0l0InxdRL3FWnhqZG
6uqoldqW1ofjYvds+13608hd3h56n3D5PjFOWbMz8pXnvOugeWhSgrGb+xfapXFO+ZfaZGXgB4uk
RmXznxpf31TzwRsOJNGGHZ2zTHrflMrv+/a3BIxSpNdMe2BMwcd2SKCNlpOxGTu4v5jVaxOTnf+l
QqyhdfFPqGYlIR11ndxP/ocTu1etcwlWjkDD7a0s473VClK9DhBYvaUAuHknIB3YUHes+rkbq++c
E622xcFMfXlsAwfefU/2wjvwzqmrGYmWzhlnazBh1mcBuEYduTh28AH3W493RUqGpApJiXrBhPWM
LCDoYR12ZFcgG8CTGgRme9IM48QeoHpDNl6q5tuq1cpxz+zd05omuBcXKDxx+IWNA0mB1MTnwoV1
wmU675Cnr7w9yfzS9ORbybvWCfxD89uC0B/TOJfYpONovMDEM1QwDdx7b/zVBftVC2P4rWQZ6Ja/
GfwEWpaQEOFs6sfYBO4NcazqBY0wnDzY6WyLdQm9n3TrYBbZzuITE1k+UYTqfPRkqjALrOPUQSyg
/hOYN2egfxpwBHTUVvRedBw1ytdK7RaTS5nM7u7Onmq9YmfMSFLEc5f13iWfbYYxOWBvn3oGyvlT
bGrnYUJ4/B777pHHP1iFNiVOOfRFkjecLcG66boXFQM6c2HG7dyiZX9S50Luq0EF8OEK3L7LVvd9
sPiTgSgxuQYmlIYAAFbNeGzqe5JijcVYy4DsuJGADpr2PujsYgr3vU19KearwtRPzeAmX3nFtgVL
TPlq+NYcn+u15GZYLc73MPFwTtE9T6SqG0uPRSzxEurO7aq6GR3i40+v0+5CNAGApD6UPQrBhO/m
YMGLIAhAg+gfK0E28wPtoN22n7Q5aaqoTmECnFfm9OvR1dDxdFMkDXSPpoY44wuXc8iiZL0MAj9d
wKs8xceFVW5HtWSCqwBGbZ0BVQvVW9VYBhZX2DAJE+eLXQFmoolLkVUhrEjuzYye+YaJh+CIcI9c
Aux/VaXnKyv+nxZLkhPPDXr1qhhhYvSDpv8ZPnmwHOutY4yKZkQ67MGnDL9OQ2/jll+E/Rx2kfFS
aTCDZ6aM36wbOyPLEfoGfGV/NDVyNXY/vOqGD44nqdgUs2MWSLsF7P0m8t+RTj4Tzby1KgLk4Nq3
muLgVWdhmuyilk1iKw71fI/tjOhosgpzB+1YxAnf0SYjdObn3nzlsQ9dZjEHhfgYoJeUdOt1D5xL
MwkPqCFX23PImmQBkOggpHZOY+0zbFMqN/sBf7w/7ipUcMIb8yttmGC6d+G5i83vQbqHRkFksLDx
LlVFjsen4BYrJHbDGD3TsN/0xtAx+Gsn30xHAoV4LWpfzzftwA1Ya9xHRoAsbQNCJxWjEEQuLpww
qgOT5tmY143gBquP+D+BGgIjoH5h3bLeTvmee+giHjf9liN6IVv72Bn6Ris4jij0wScMaIPv6Cgs
bWtWMU5gHK4bS9HulIANcisKvIIZBJTL+C71Fu8Wzwhr9H/gPyayP1jN2hE3llNSepNNbXRLmrZA
t8oZuEMFjBx2JXTT/NUK/INTezQ1WE9artUoC93BZercTlNI8YaSz9VYvLmjsVd2QF5QLgNrEi/x
WBVU005PbHQpvdRdpnjJ/skLA2vpsT0JfMNaaa1aMguuhhpEkeKuUcRDTaAFdlMfNw4qhJXuujwP
d7EDycLO439YN3ANjNkrcyZzHdtxP7Hb1ZhozYcgpTCU/mV21pfUfTj0Ugkr/fUSZ1vrNoGwvCFY
Xdjs1yo21AEE3kx9txZlrBnjpB29iDh+9w0oFJqxbzzzh0vvtq0xgFSm2I9JCvJgTpDr7Soyv23a
J4U5wrQiUhwRTRCkseDH4Pgkg9R1fKXgHS5Iy95c6zJrtqTHb1liAW5Q2X7ALVHNr3PT35Va9hOq
vxFDl1vJzejIvZV8S2C2EJY8aMal4Pv7mGjBKXDAENQ7Vv7AiBqdzZbI3zT00ORYzz75XGepDe5P
oae+2WW+uIpLaMQjjHhP8RQ2bK5lM24ZRsgUpLcmrwP49fR9SCpjeHRbjM75eE70kMyA9cQTj93F
WVHPxO+acTsrW1ofLUhP/cNt8EjYx4Y91+Dwd2sk69mpKbmhYJ9zc29rCvYRofjwKBcImtdUmw4C
GCxLUe25YkWLN3NANkxonMBjsuJFg9xiIkgqjNfqUo/RF+cgn/JQfkYMPEZdbxy9AkLRixIWFXen
iuug4+h4sMJ/sYPFysRMxPr4nnbkCvlmFgSgazY64RjskfiXZkW5E6QI7KMyNpdBR9uf7QLNyFZG
B0cft49pO2v2K8vKs26Z7h5ru1xmXrJuzBKZXkJfZFdjEsTr6AcNIhZfeEErdju8LXx9WFKTuElg
3Sd9w4vH/i4jEuZaDd0qMOQVs8+VXuNDDMiLt+V4GEiwlhDcslx9O12OdOg0HoSUDi9Sv3cSc1+X
xYF3LB1PY3X2CsipbfHqcTnPKGMTRbe2cODYEZnEtsDVzQ4PHEXGxbZOHZyaRGDTrT53WI4NqVFg
LVNY7nzSQL2nbr7JNZnrrYWYFEWwQWI8j1Kc/Ow3gIoFvNQL2yMv+I07cnUmlEnEejvKYFMh5DIH
sgcb/PjTxHhd0uFnR8WbntnHkGbmdUJjjlcCe8j/BQ5fenhSgAh0K0Wzw4qWIYeJmCdoKt2NKfMX
TbXQSsutQZwDXxOvpA6JmZEgDMtFmPPuwcoBLFRn7iqBYoZEfeuPgG6+lRXIh+Uoihn+6AHRk5dC
z8lhwRpOp+jXcnAVOTp7YmTJFMvHpJ9n05SXuWy25TvP0dZhvRhC6QOttfQGOtDH34FKw6EHHeV/
U+KHfyPZ9hzOUzX8oRWsgWWy3MLlSj/9ypmMAdRIihZmwJVFbPROQfHaa5S453QnJrrkOMS8X87E
jPCb/QBNv4b9xwHt1p9K62/GYHXLHinJS8L/XfA92cxuQMuXOM1sgctpkOhd0QdAmg33HzwOMMEA
dIFCCcWPNlCyYbRt8aUh/gSO267cDm9KNlzDWH2G7MPr+Btwzt0MsxPnzEvo4zbqO7O+RP20y4L4
FGbQPJPWN6+GaLRV7/HwZ/VTHFTe3nXos5aYXJuy2PuDAbCnm7ZeKu6d1HflhF+G+FveGx9tFG9U
4dX0HYDV7+xsHdXWzST4bpX6Wc2sJQkiUmRtuGwcH+QYeEkb749ZymlZ0KNCy97RA61CWEQyG+XY
b0rEUvchHeuh5xgaw3Y3ZQ4B5WlnRcOHa8w5HNTOItaXtKVyPdaDRYncZPqleqrNTC0swXVINuSc
JwipjGASSk2O9ld9+Y788huO8YJ/JLHCRxxb71MabqcEJT6CRsIMz1p3mcLzUdlBx1FKtD4EZYZ4
s3XBjY659RFjAG2ccxT9umxH9P6BIXKTx3RskfKLGlDMI1YbMH9+ywQajBfT+G0d5oWAy0jcbGOb
8kn/x7bcdef4qygWf7ncKh7CgH8h0/5gkhZxjVg63V0ItUXz0tEo3WbromdNPY8EZvjB57DLOXFc
QMn5TA5R7PhtSauwE5r9Kml7LszYkDO7PWYtAqJDHy0gUaXqPXG+TdC4tLa/poqSgnzsQVGiOvDl
H05Whme7DDVMqE63qEryZ2aUPjMCa0uvZtU89j4dLRXVgWYrOEJYOGZDtIukCWmoJXldlFhkK+PP
j6IWegp0FItMLXgWbSNc47sCYbIKRMfI3fnsryZWPb2GVtPmwIbnsbGvzE3PtctlA0QUyU93Ke+f
lm3rrun0nW53h94jvBOX1uuQzzwXrab8pUNMAkjes3ejKZuuYq44LHC3CSZr+q2xq5psDWsvIF1i
Wvl+kP6vAFbIpQvEAttZtvm8PYnZqHUcMQL1mXxTeXbSuU6SvYTuxvX0pW3/JTVu4qHegux4MLrS
sBB/YG4/0Bm9skv4iTZGrBwctS3qa4+pdCXR2VrhszqLLq755TCsBBEkZxHjupj9zz0xCLAKuJg2
9viaE/RqebcT4deTABiADXaJajcAkzAEdkq+EjyUDNZ5DSa67og4PenUijZtsEHVXnK92RTuXQTU
YjYxMS1i8bA7ZPVg7mLVMMJsC6HfkuQv5NEYij861DZ5/m80Pme0XNx2n/pAIwkDPhW9C3fmHkA5
BWQvTMnI9sNkSXcX/IMefyGXAwEgxsxfu8xdp9HFCIGnOeSoqD3ru0Voj6tC+8qbb1ONC0V5l6qu
vj9u4LBy0S/Ryz11DmcejMJfMeCPt3vinrTzqI/Zj2PafKWaNc6yFcU0hnEP8DuYLE6dqN313ENr
BiWbPwZSwDIH7w3vrQaqKPWZObGxnTcPi26t9pGxHcVHNN4dJ6ZGBrg6mzQ0c3Yxy9SxYJYQ7TP3
M4PPV68xJtiK3/anaK7wSojP0U42Nw0KHDKXkL53dfPg/CoKeExofVGIzew+kHXxlGR0QW+J13mf
XQf4jAE9rDkbD0PbyHATiTeaiyZmeivBrjSXuhEzKqAkgHbsiz9LQpAcgJayFY76ryD7bEvzzjp0
M05ix3m0yg0fAmfyWSVfVtUcEh/4fNSH79T8WtzvqgGOTgeLyueKa7lg8dvqN9fDlZ4Tmysm0AYS
2hXqdGfBdwSayYY1zp9BPSwEF3s6hd376D0y/pEpB8GHWZei7/af2TxGfHQ14kVRu9sZXocZA1Xo
xZm6bTM/dtj4gNsvXbTfRJTYpvKL0ou7azi7SRpEUsJNM59EHdVM3rhycPzP4+jgRbdiZFcYqCPA
oQfp3I3j6TCnyGZzrXKE9yTwnPBpsnJqnrqwXTrabxEwN/2F5GLTkEavWluPfB6e9xi1L8sYj6Yb
v3oqfBpDsSqINzGQsGZ5qe3hV1FcNJL6HoYPvYXR42FSnfFk0HUhu+Nvi8DiYk3FttAbx6IAyMgD
hPvKks+B+ZGW/tJJNHL2f7Mg6Q7htkOFHYrkqem/nGCdsINJHd6UAqgLXrIcojs2O8eyUDu4gxqv
TuJsNFkRjnpOp4c1YLCIiuRUUNdT88g2Y3ToQv1zGt2tiSdeYs+3uQkPw+/k4qOlhXl6RG745oze
sxXvWfaYFq3jwW2McCyxfDMS7ACVDOFnF1dwdhclGcroNZRk/Wtx9ox239HOMWQHYEML15b3GqNU
oamrN9M/0dZdaqycut8k5YTLm0a3+Jrlx6h+b8wj4H2gORS30P4RG+Ac02ZXIpxE7s8wPjr/YaGh
aXGNZ2aXjO+2PFrugbKzSb5VIUnCZknOPo8YUbkUkEtZWS41g8XF9sy1lbsoVryNcI7jV+FpZwIO
OE/7uiXQDueCr02caueSPdFUd6spvJdjhkX9Yth4crOdPoWHMPLYFNcwtuW/GAdFV/VbCGd7EbCd
CJtnk0UKm0dnoYMOyFz1kL6ebmwMKLpTvUMcX5VcmXIykplToB1CBSkUgUZBb21icPhYhJABkH/4
s1wzCBEsu6J608Lxx7PR6hsz+ElL2oeTcu/BKRc1k7KVtzik3e+pse6NH14LvryiKV4dDUwRjtTG
pXpC1xgOCdLwIWACyxtCXcO0wrJyUWP40EOaAfFM2B7XrAkmdDVqCIVylw5AQGzBEh8Zw7J8IqsG
ngns1zEX7MSgo50bEa1XQlvquvdPTnQhDHBQqhw8iY4AM2r+3a+YkrmXSkIuMf7aKlC3KEaCQPqt
G/s+tSDsUlbtPpQDr7OvsoFu6IIVizGq5oHFQ5aHeOS0j8Rp3uqA3LYty3/tQDjT4v9YVNDzK+sM
8P/d18YPDipjGQGMNc34vQ0nlwGnXLaT9tO2Zf1KpTBUaax2q7m7FB60JTexJnZ4Up5cL79mASkk
fQw4taO7k9Ts3KkAyrtJO6UV+rmPjZfyGXcfOFAlWAQr0nNdX9Ku7nw0KUJqJ9agge+Zl1GyGTo7
G4ibZssPwlIvY6u6a5Po3OwKG2ZK+VVk/oweH77yDic9f7EzRAwxV8n3GGFwiS8nAAWhPxRVkkR4
N2Hk2KQUHTRkyUqPLe0WN/0lslx/I3DUq5I0vw0fzZa8gtkZQqDJyY2ZMb6xhVsYIz0kTSGueh7V
QDv1wn6yXaSsJ4/QLgAufCO/etgb0yoO21ZtLX0axSbwIghzAALjv87KMTI1WEpPmtRZ0ITs1kc/
Ze9D5XHpDkfZ9b9J8I8FS+YmQ4vwqbRwkVeIbvTxtVawLyVNBYdEZKz9YQRV9EeUBZeSNkGqBckd
vFRBdJFx9twIkeW42SWTIljhCgoWhX8+2vU3Tx1yhudZuX6sPN9MdrUo03qH66v1d9IkUEM5HDXd
JBlLjqpkkol7RjZ2xaa00KN3pEF1dkpZmmYXvYBUU1FpATQoyCcsCIFJnkyPCu1Zq0LPWZT65HxQ
d5JzK2llnl+kCPC1247b/KKFtD9GGQzMRaQXKUjnVcpgAaFDcP+ThPK8qGqCQ8Zt9M6BTVSCvbl6
VuHQPjd2F+MFtsOvsQ8LY+XZs4o5eF33ZZhj3Bzo/BTZqRaSodgNmZo3RdXrByyFIl6PAIjiEh3S
nUexNpsU26T+S6u1m+5Et4kH1ZlLqbXc5MVKxDzRF6nNQuEM+KYuz0m3ATkwpGcZ3St5KgWIIE7K
o6Kiq7oBkQmcm+9v9OQBvYLYNYuLmhUY9TprIg2bzMGSRQJJdCaLGEG0OTM3DbXzAL6vif1w4viu
VZhAJK5UDnys2lmWHCst+KoV22izO8Lq/PMpVjNc1Aur8rHWB+0WkR8zmgETT4zxyp6Y1SS81DHM
tJ9EAtWZ2f5mFqeXqOJGXymt27CcJpkXobD2HbO9n4DX6EV7iCd+XTXcadOKWgaklko3/EYCxGsh
ojdjeGH+3UtSHu5U4AKPXngRvdjJyJrFuYsKjlVB94DrT5eQMlhqL9Z2a+B7qN5MQ5tHI8rBmzE9
tE5GshxSH79dIrWAulU8Hg0IhuhTiCudpT+IBZi7oRguHR4tSheZCTNTPAqD47V0zq2p5CZLI+KE
s8kfKsh6wlFGCzRx+Y/MhatN3U+XPlucyZqnrfIkPMd5v5iJ2BaVXVoCtgm50fRojiUv5EP3Z65b
+pm/ziexZdLkgs9tLWSRh6cxNOH8BchkadifI6MigaV1+hqdei6JMK7F1D7VFmtVtrkKzSImLzOs
x4buwnKiV2diEwD4zH/k1XQrY3+nCVsDiwk6saZUweWdHelyrQzingH5/bb8p6twKbRxUQ1Q2jp/
Z9LVpmVoWJrBjOw/DUp9snI7d5H1S/U0m3iGghmP0FVnW7qnKizerB4feuaZJ1dn3W+aezN0lnEg
W1pyPVo4Bx4Cj/93prlLvJYfeWrutdy7VI62dkB17shSUTEXq5OepBY0C+xLNcdWom3Lujolnrnz
2gbfDTmokl1abjVbeqXWtWGdEhC2mhdfeCCeXC16IfLwFnlQdknILosct4mus5KCTAI7zPzLQ6l2
Od0pukieCjs6KzqENG4dFvXvydT+qnb6VUnyGk8Bvz6pE4Es1vI/js6rOVokC6K/iAg8xavaO6lb
Xnoh9MngPUUV/Po5zOPG7s5ILZq6lTfzJCVFJiMLEKQSRCrHKO5af0WjtWaRSN9pQ9zZsj/bigwi
wSGoLfbVgSrp5v0h85Fz+5aIecOAg88byuLUJZ+tC/F/PIIj2TS4ORXkrr6aduR4kcCq+Oi3mGf5
ce4nGf5DB9koc9omkMhGOa3rxLsmOCxknn6B/D2liQn7pDtb6QRXyi4O5txchoEzhvmsMWv0YC73
APmaDucto0eZwIdz6QaJEwZMNxp3QRiCHgLfm8X07UJgDvzkQRYWZEUPLoBBj4xlXfs0YGmV+q8+
UgDmhD+3tvaIzZ9sGWAejtAbssUB2t9PqXxNAiDR6CKX3q8fcccEu6lIvVUIjWddonSCszL/DZXB
vSDdQkaBK1L6+0Ko36og6xD4SLaeC/Kmm/+MHJqP7yJLE9xnG5IhNDA4wUno7qKs2TD/HAGAlqM+
DvXwpqqEFHz+mMBfQ+JwkWZwXoeTi/o+Wh9mRXaHfptrjbuy9ENkA3fJVdMWo4Dx2eE/i8zCNuiG
vUjgk8Vz+jpm5Bew8BjJ4lwKxo6bPCxGHKPpevlFvd5Zz1OHs6TcGN34LhRzFXU4SeGRzADlX+t9
E+pjwvLGMgwcdPCDm1SddRGlxItCEtMCfY5RwgXzqzBSAXo4dIWz4+zf22H94QEOJpzBGwOoehfM
CNfZLaNEqpzEgzand+3AyxV5O+1jGb/gDjxaVnsNKvORNeWpmbuXFIimybi1wX64C23fWWXZeBs1
jtGiqHYD70Y7xF+SjhiSug37VX0cQ6iZhUNwes4aB7q4dx288A3z9HsslhoH1f+ElvOoze5c+V+N
l74uk8Fd1PHoQFmkxMsvn9pmPuUzICqJgY0eAmrZpcM3TLDYz8n2RTmBpOVObHsO5nWvpZs1+VRZ
9T0uHMI8VXtwhhPZfd5+9JFCVfX8S+xNy1YPtOc05MnBNc3DFMpsCafecH1fEfRelZeRYvUzuk3r
58EG/ZKgN7qDSQ9i3dxcUd18N+Wmk9CLUguQ2a6L2BXXNm0sMExlS8IQhIkfoCpFguIq4YenKOa2
FHRdRhlNy9d7pN5r9hvqYyPvIfcnubcMov0Frlj6DKlCT9toOvZhEq+Yw+J1EfKPnDuasCIHxM88
tFj00+jQ1IV6rLU/wTcn5UA8mxgtpU6cI/pWOMN9labA5qy1W+QLyePdTrOf0mIIj13soZljAdMq
fogEbOx2/ogte2eRJY1KHJSpeW4mcvMQfzdBYmDEHGqXYA0XplzOBbUyAyT3MXXlfWkKfpUQDsqQ
tITXEW13RoHMYKVu+B0V1fCYl65A05h+VGQOd2En9N3QNPeWw3cjaug0IohCPCPuuFPM473fkwvA
3UZWbqJNSMZhvWv0DIEtJuBf2sABXZEzFPUCy4XGlB9UDfZnaNGzET2Nqn5iakhW1ihgUqbza1zq
lzZnAsn85kn5ACGJzB1Hk+o2VO7FlhSlPYnFCWId6EdVD7wByQoFfv45FcUGc1UDvcmCsoco0pdT
+yB7iEtEtKCgmxlhwFgBECpxqjZ9+VrhyGX1ypolALMb1n8KnX2nBlTssH/2TThFE9RyW3zlDNYs
tGhYdgE36Mlex3ixBFtQZ8YTYNGu0Y/dEn4aMT+KF/h+F9/DQ1g1I8+1P1z8OdqIYLZuhoVV12is
15x5UWF1Ks1hxyR9JshzqmiDaYRX7RMTIJWJN6EH3oJ9+5n74tPclc8dtfWUdL3UqD/SnT4tapLq
kS9Zs1xG5GWOidBl+HKAYV2lzaDjhTDng9mBUGW61bkaWpj+dVUS1QWVRoavfXcjigraoLzYFbf6
KS3GUz7Y93YgPvlz1Q88NuEqaTENJXXpHkQnOatGiIQm2WZi9RY4IT7J4lgn0LXKJnrOlYftAv1b
s5LRyQMlcE56SCFTuhqhgZ0wWJK1C3YKMuaXkNOhdpMdPJHXhhZgph+MT9O+6ijzrhpUAftU4ES0
MyaqwT5WKrwsfO5OI3+Krtk7VXQpXTKoarrVAbd1D6oz2Pya6Fyq1uToTmYX41AxzmWt7qxs3BtG
8sAxuAl8VDv7VohrRAqnYxHsMu5POdSlDPIBv5jG2B0lZ0R+xv5u+Jha86EpxC3Nn2VAGBSPSM0M
NbLa0xFOI96rUZiitIZrrtF36fyHl2hdMyVrJR88Ay4bMeyUmmSEg7D7TGV0WsBpTuLfrJBeQ3q+
ORHdiLQHKkDc6FONoly23UORpBurT3YzKauiJn2zhCNK7HVyfEsW5L4BDgwDYK+PlgSwPNAyw84I
hRmr5Kcnuc8z3Gq5zQNK18rZKO7yaQaFwMPBHtV3xUbhblWEfVwWgra0aCW9lvaK8IZ2vjF+MfYP
e64TxJSYADGhLv3pNh0NdAzk/YqrmAuUsb069cavTFxO9HJg/DWsh4TQRsLqC38hMq670wM9Ez3P
zYxfslkwTmSyfIEoI39wOx3qyDyVJRg2SN74iwe5SeRW88am870GR16Dp39qiRHh2A/L80BQLG15
Y+EywOtd+kdjeByacxGwiurrLUAbLmPr1kpwA54ipq0UK2TB/2tGWWkXj82BsGgT0fjLTHpwyl0P
zT+6VFgtkn0WEIVlaRFln9Q2IcJ2sMaHdQmhg39BWt5iLgPeZbTJ3VzS6N9c/+Ka46EjWoR7pT9a
Sq279HUGsFmDg6JsCZ5tQyvPORkvibmJ5g+PrvJUn51hZxunqAcPXOb7XlBRP5PJJU3B+yu89ATt
zHVNqduyl5FDRSpigtyyy3hF4a2XG9B4bbtjMG2Li0GmndiFzXCGzGcdow73PpW4xhum254jNDnS
Me+611h/xvrEnydjc13vo2VhAcPPooioexKsz7Km/077C20Nbh6fIvFsDxv4mSwK4/kM87J2D7Fa
TfU+7tduQn1EihYpeUjwg2PCJ5feY7G/Vh1Hy3ipSgCx1wbBvljQM5eK9ENUv5l8Uaxn4tdNACoE
FYQNsh0euqWHM9xpCZ+K+fyt7cH9o6W4gAzT5jVmT90fm2zXG+e6AxWKKnlHAQ4h8AsCfgotzf0r
JSqSh3BLEJvaT2qU/9mY6fUZqCINwiXPMhHD6Lmu1yOgLPtA9tEScIixJ6zS6FN3LMaIMe0BpBQl
5vJqY9jfLXdETpPm4i0LVX1D+RapAfwMiTi+Rvyn+ZFwqAPEzH2pjAOxUp729Bv1vMmuwv8eXIOk
KDn06CN3AJo0Jyd4VtMp0u8Vx3+RbUr32BoI7+nK1eckIWJGs3zvP1jgAvHlpgKzKnqP8TmM1JiR
+euRMnnZ2KT8l1WXjXOLCd/Xu36u18v2c/G9OyNI55zqpPmfqU8BPoXe+yHnkKZvNjW2EdmeRUGx
7kIP4ZSIpIfJYrZ/mPwMYopl5G09vp0BhOGcX7bnG10G6j2JvJdo4Rr5z028X9rrcqIhZNsrxg+z
7lbVEvN3LwERHnHprJvJxVIFHHhLDGDiMqSTjx7akE99/JR18Xa09BsXva+CfUOzDXh1q/7PCQRt
N1/al2cs/YJriuVfyPgA4gXJWYj7FoTwtvV4dyhCGE6BslNG60hjxheTlYGVJGFZMoqrY03qoazx
4v1FGlex30L+YdOQ2e+Z8+jP18602EfwGNTGvybWl1Qa58R7Ju6PEDdtKv5ECyTHavWHAUOxcC7+
iNvi7IpXD4uCmfyMMSgHj4JXh3EN+K68RXSapId+SG8Zoko2YJUZiaN07nci1JVhaJt5LAJRzDZ6
+Fs0x9o8ZelvRLaorjCZ+HHprzml8JeRFxlqO1sLAliOa8Gv4DhLgjfXLnHKJWzzdcd+xOO6IiGo
F+YMXi7CtDAOMzw+FAy6oY+GDwkuL95zo8U34A6ftgcPc5ypCh+mVWKYn3IIDtjAbrJa/guKaEO3
oj3HbXfBUNwnUUIY4OK67bfvhtsA10vhsZaWbZGQII8mrmwB+8rhVtrONSHenLcY+7GMi3yEyJTi
MWdlS1qat08KkM+mWA5Bjxhq2j9DGvLv8hZrbdjmrO3ckB7QOHkKJoedENvOqf4O1cDhTSOS6vvH
SMQfuqPg0Jq5L+QdA19MVzjXaY/lZapXA/0xo2a55dUtQb0Zfbs3qz3b6rUIfhLuTR0o9G4uPyPJ
eqvqA1ShXFAyJiF82zC9s5KfqRkUYAL1zNRsoNKRgy2uI84L2g62UbKs59Pj3LObapNH3NgrZSaX
oOw3VjNCVnFirlD6yy44wkvYU64cNkWFr6vM37LG3Zv40SrWQ15cI1ODuKYa52jqCYhJJl9yCkMQ
y8cHEj1f4DCvU98d7WL6nQcKWgiKg0QC0BYqVLICHKpFP5tmxGUpHb7ljvkaeiX3hqa/UBqNaGei
BTn9azjo1TSl3mOu7WtI0gg2rUuta5K8tZB3qs5+bD11SmRxn4/8KHk/tjuP9LujHOwsAT6vmS3N
Rrr8ZobeGGy18xpMGcWi18liqqYNDO8ulrclDOsnJ0Hl3s6uHKAt5HmOXTsO9AVXK+KrlzJakg99
9z44PMlsFXP6nbNHHHW4MX3fXUdF8ADR5MOOOMEGlqspQegdivyj65Zcokr9EwzVrx8ydLoxhvIu
kwfbDnaech/o6ytBfFQnCOaXvK0usA6+5imgFsZ9pxy23PQl3hog0Gllb4KA0dCKgoC3kyUw6ILQ
ZTh/pNHnbCbBJtYWcgeh567YQf2yTlPCtwsJHuBCerGnkK5GxeEzsao3W9wnQYkXtpivE1GxVUiQ
cDYnYzWwQErsGDBHTqDDo1frzgzkezC7e58q8nGObzF0jbWN1Y3KidPU9T7hEFomyO6pPHxLvHRx
rPjHUpbtFu7HyYvCa2po8it8rUnyODT1zLuJMDHl2A8WYdI8lCQ8Z7UVjt+yW6J0SMbesx/g7+TD
srLy2hsvYMRIpOCdEYKEKiEoWh0UE7LcYGJdrr/yoFpBvLLbWkWwkw369Ewo322cc2q7F2Jmx7Kv
oSakwzHIf6uBwH8bdufQxnFdmQDbK8okRWRzJEWgKUgERFmyj4TxpUo6MmS+d9L2sRlkAPW0wDdp
s78MJ5+iKdd/LZrJXEeRE+984hs1qym/5h2LRTa1InIDYuPY7vuUNVuJoh3jC7kDpbEpKV0jJn83
AidMvYqSxPTDwWGRuro/iATaOyJ8ETHOZEYR/5X2lO0pfJ12yM3xdXDjYQ8jwvwJO7PasXMU7xVd
Ea9ZZPivzezA0oadWP2bdNoznc1yP83GJ1n7BH55Wx0SCBB0GEiZwo4XittVomOqapvKJmVtJiOW
1wneWkb1tFpZJajZpPJOrRzFNdTiaoQ0akW5L3cZN2/PXW6YmHCYOohahIHjHK0hpCvLcahEiKWY
AAt3YBYY76iLMuoQsLyujUeQ2uIenql10X4KdL6DLSSVF/2L7DFujoSVeEYIixPI5t1zl5KlvgjW
LR9t2Jp/vUjjVeQHXPyaYNjQp5ADoyP7a/d9vLZILmDtIgBwS1Xv/JO5MT1QBvPPcXK+DXRaKmr9
loP8Ho/bqRQfln22S6nvSu3et66RrRUXybKlbLOqD0VXYhSAJwTCsgjXnepOdhGf58zdGkH7mpfA
BJo6bt4amauzn9F41jWFdaiSvuR6ZK4nF7vlaOdMidCkrJ3h0/E5eKwYfF1AdFKUk4VRVrE1omrc
t0eItmbKzC7SdFs2OFntRRmk44Kf0PF/5pSSAia7KLs6HZb9OnD8GzybbEeIhKaIGfodTPOs7nDQ
ijaCrhN65651/D/PCSkzzMQ4buYoUlcaFOB9OvCFWjH+ST5rIN1+dJSY4Ugfu7ASZs9HrW8IlZcQ
BWvsTWkHlXJlzG1M459nFyBF0sg+O2EG5pyv2RdbiNdByhpDbkImhUPLfZFNs9SqAYF59qNMPePP
iK6I+CEejMZ4IoJmgwrK7X8MGuyDKjDmtTcHH53oAUC2im8EXmaoT6u+baJVMpXWKchBkHqKCScM
ceFZscKVkNbTyJyaz85jNTolwQr8xXdZB4s+9paSigTVODR/ImcZaAKHKi7K5sIMEAegAwoOQ8zZ
VojYL+7ThX3n1ZCR/DY+dQ61WJGzDwHrs6FYEo3NuLdF5XHXw23NhJiH85vsxQkDPucxN4MuONqa
smS3rE6DXAyw6pkiX67cJDwSln5LKPs9VNwTJbo0JNjNaNHITdDgPhnFRMYL7TSxivPssmGMfTjF
0jAJcane/gr97qDoCchJnSn5bvbMiiQNAi+1tn4TE8bFSmsO8wOsbAB6VYVxWlufYulrdApZkC2e
13Mds+D0T1Q3gLpFm479tzKQJCND71l5mlXUMOGJiyx+knYiz6nJuUWpUEsmEbcGLhtVFQ/u0n0Y
B9fCBHdpzCR2FMHM2hqOdkUV1/8TV6uXD6YOH2fV/M4eNRWDT2ZYqgHTy+ScSfcDPzKobdUF/ekN
C81gXm69TqRpyUN6p2+XHUT7Ygj7zG5oaxnOwSvNTd7QxUNzU6/n10DiWs5TqAR0CmBmdb19l+RA
+Aw7+zOriVUnqbUjFY7iNHbzb++PH05V30KPiawkb0C2Lhqbj8zsv3u8JU73LaJ3qarzGDkZzX28
5Hu7PTcEEY0u51H51DYdCExrrJK5675YxTWOYZ7MX3Zg7Md6/nKDgJk5xefrjPS3pKL8lQh8dvE4
JsgGXJRNz6Vii8mrqlMSV92wdatoQSD59iZqerRiHL2E0CywpsQFXJO1Axv+XTFfhhTLXCOqJ9a5
MeFzXG14fxJ8lO00bgMft5df8yxxD9akXwv/NWYbw9QPouw0of9Rt8ouhO4ri3JuyBwm9Ax/gv8I
g8Xw4K0gUPCGwa7f7L0ufasz9TCPBo1MBpY3Ivt0MnN9q/uVQw/bGNLeiiEJHcdcCLMhHVhQ7VzP
vK9oO51oAGZzOHccA+wvJCTxiBVVNL6nnTo7bXuu4mTPCucMOg5JItzBQTmkrfftVGI9qPpApIn3
VEnEFI0HAINmxjeWr5oJscdN14Vjrsuy32m+z6RI6NE4u1hkSizw2myObQ0fF9DkegDuVc0CLZmu
87R46DV+oKl97QK9TqullzaiJDy663ATRHA+TFA6qzwgwM6yLd90sfdLkEkdiVJzq619v74MtQAN
hyCNPWHVuT3OnQibbLfC0nWpTfGahjCyKxw41WDcJZXeO4nnbFOPyzV0ZF6HFnFYWo+AfhgROYfL
YP1NaNdNDfVERmv0AdzZJ0vVcI5wX0wMx8nQviiLN7949TElJnG3KrkPO36wZ9VwwBuzGxpxyMN2
N/OrFXhlw9Y7Mz8dZSh2Re7cd64AN9O/GX32Y8eMpX6VPNYxML8R4zQiw6Z3yBHm9rGn668TJR8a
mRkS5nPZP/o65Kr9NvgAex1Uwabh+lKYi2pUJre07U9dT7aEFLY5Ro8O+468oPdg6nwSBnw+5bht
Bwttzr1CKQP/PWafLHh3vWWaGDnZHWc9r1Offe86npfWvyw9FY7zTb/LN3mBg4BlKYA3tTNGf7d1
LlWkYup0BHQ2K08PQQQeMJcPumj5ehvImVTYT8ol69tI3JrHYZB7bMnTUYCFHqKfPqG0RlTtRy6G
PwvbIdEtcoC40gy7PWHbjGfrq2jqq8priKvNVSoU0VYRs7Ww+2OXhwb82Si/A1bW7WKLVK5hHJm4
tvEcHkyjHTfGYuIVM8eoI0K8DGF2An2JGc7FaduTb1Q40I26vFiV/83MRjFDAqKk8+GozVtwuFiW
QWIoMNgr0WU2Bt/osxlifPvR8uaV9tkw4WdM5TwfsdA38LKAJY3WsFEag6VosZF1FMgUqfNbyj8Z
IVBRyUS6qMbX4AbqahfOb9X/+ICFvTqZr0bTgbyk1ygJlHuo0mLf+2rrVEm1dmOpNoHzk4G3A/99
A49D6ChH4jLWPeZKU2nMM/5lyKfXzCveaTaiTgRxZkhRtT49/UxNAkW0NonMhCiOhlcf02OIwWAq
XSolA1RyVmKE/RLo8n1+Uo5BTUV7ZAO6NwlYtM37GKY7Hv2txMZehQtaIz1BE0rOU2B+xB2e0HQp
zkueff5hNKdyNcsuChQaF5Jw4yn8ujpDY1av1ZQ9CJ2fYW2aT4z0YM9nbO8yGXlE6QKfgnLZqIdb
Ke+rITqGPvi0fj65fXArLJ2sOwe/lohZnnmwFEMrxrKBXbmYos/YZVgWLA+s7iL4aOzevy+d6jon
yN6GTzIgd69ysp97+8cBrmgo8167cYxfkOgjpuIlUhBjAh948blsEvGX8K9EISm/kEMghep1bUYb
SceNqeqjpfUD8e3tyJGRGpiaHVThuh3o8mYCuGtECH22opKgUfCexl4H68aBHlMq+qkng5hMhIaH
Y+U1DaqjcpeVLyJntejJ5CI3Cub/RHFvBNO3N+F4xtVtsuK9o9stLr3VzOntd1cgMuegFdk6ZPGQ
9yTBHMqKU/5cKdv3+6ZGcpK1/aPhjm30HH7NbsAoKFuQMOkuhJ/SFfrYQInAw3JrCoW+x5KA1zPl
ck7Fy76lG6QjT8Q+9haMbbi8/Q8SqFAvJdHE1KruTRVO2BAdVG3YgPT1jAISlekeKAY/Bxn3vNBW
XH1Ufi6av3GSP0ZKcjjjOt+09VU3YbkiHvDlmv63p9k3Fub0XZHCTnGnTM1AtZ2Y8FV159zGUdwN
54AS1YfZI72ehjmSPwH3lyJhkApI53bBso8riFRBZpqQ5WXrflRpEpyr0LQe0gzbW5r7h8hpXtXi
MJjMtmPZEVPcOwZPuLpx73jWPsz52iYQgjhThhgnNCS4mQ4QZf5o294V1Rigd6bzJohw0iWAz5yC
BPHMuwEhXxx9KyajBdfk7v/CGVxpVAPc+8JG0mtWEZVZoRGsuUNQIkAPF34w0DLLhy/A9GMBe0Qm
Iug4xv42UxZlnePYY5p2v+2p+SnmECdfTpWKqjGFm2wDyKe8QmsGbOgx/8gawB5iTbBOrZg/d2rz
P+EJ0pouYo32B9+aG3EHB9Z8radvCmWsYbqQ/gEBTcYNJ1tAzlZxsQ69T3xrVG8DXgN6hqcaXQcK
Tng3wyaISkuDr6k+AYT9q4tpixnqLjQvWBuZWWF1kh2nbsY8hDOGd80TeyexB/FQYV1CKTPYjtVF
hZubXkTjL6JKqci2gYvSgQzp6OLenBGhk/1SeJeyDs3oLzR7/qz+vcxu7oC3AbOXhLwmjYs54jL4
shJ7nZS/5IfvDGvaDui2ZVnscsfbq/olA2MXA2YImluNCNfoRww0254RXKMVGZ71StkyGNMifm5b
bOG5kGf8Z+zqimNoQNWh2orygMjIn7Ri4rOOcbxtwUQbgJTnrWn254UYMWFQw0+KevBGPzdg1Qq1
uMFLI/xlaUZf2V1FMMWyHyLE1cGkJ6ZckN1DfvSdYOv29oVkGRgpH++/8RQERxmXG4hvy0E7DhRn
cBtdulapUiLLuxnqCwDRgTWtH/K9Cf84nTdJEu6MMgK0UT94PWxRbbywEH4pRuJKWGs1gp9JmV0S
V3uBG0Fm77pdJEJa36NVGL/UzGcjJtiGPtZsutpzX64ixVa18QdnTYDg0YxorTMlurEXjAxaljF/
eiyloNYZgCLuKp9SWRs/uQ2OY5QSZ8Egzj2QoZ3TkSwzepYIrurxtyDwQz6TI3k21MsZ1ZvbODu3
YCVN6BAJ71VGWhoTe0J6xI2yDavM7iG1q+ooccNmskK5VbAAM8thkTLuQ0KgMtlPI4eGv2BD2f8V
3b3JUgEOMDgQ9yxr7MyaCTTKxFZ586NdYmficSHpyuaFtV+vp1uTM7Gioj/1WKygvDvYslMWhuoN
RwJdwPa5iiJ4JXsc5ccx+QLrexciuFJNYbwFQMqMjP05nTteLh6mmViAYT7NvWeQwypY1rJg7Bwq
IORBGuSErFldcpSHkXFLc420jWSj+Q0bR65ijR0+KgeM2BOvBW5lpAHpQ5pyF2CgcZX5d5a+1LW3
7RYWfT08Uw+yW7xKHRws3x83QczH6XGMqHa8b+JtB5ezmrvtvJTRYauGmEzZQp53v7VcWuGdGQMy
kc+Mp7OihzHHPY5C8xKqTyCyGzXCWzP7u4loCsDfkx6C566jgOK59fR6xGefxSP9yoIWYnfHd/d+
tPEx8t2j2GupAti1xaPu/J8+eGoUNSzQw7wS14xL17p8I6u7bwUZN4WXH6b7anbyv2IiStx093U5
v9oayI7JdO1ChSXjEGOl61aO+1tPrxacxla3BFBDcNRsT3JbbWeSp2YT/Lqh794NLE86jvGytY6D
iRTZh+cG1Z9xbB2EzY/s3DW15zgi8KtVvEmoIrzTjZtTBmHfatcAy0ZUpWwvlQIWrWaICwZIoYZT
azdPA9oHvTMjF9s2GPcRS4Vnzqv8CPki2Bthpw/ZkIfAqeKN6F2xs/wB/yq9Eh/KNde2JQHb0EM9
EdokkrE1UVMkiQA5h3gFQtbLjXJ2zCN6XdXqVjsTWxjWfoHEQDgabAzsOuNRILGW+9Gzx6pc0du6
i2BQcoD0q3mktqBqjCMFGdypeNOnAUvE1nsa07+aQnacLlQg+xHA2YSukDtEreCiZ6yapQP1X7p8
32gJM9cePvjd1PMG4ssN2GpqrDujRnbXrYT805rk0Koxt2F0OGQp/RjPr8DHue779q9IRmRrXKbh
Pylo/zLDGmNSNML7ItyBR8MWLfpIhay4VPMFiCFxMW5DFpirurSyF/pX9DV3pH5vaRHkjt7EI9ce
SCD2iMN3dDLru+yluzNMID1TFmW4fM1iCzocboPGxxQt9vgsMJKGlE5ePDbLnUiEMdazHk+v1XeC
qE1S7aYJk3s8VeRbtSiM39rMKd7mNcF6v7TlwajFuEm4UmC1gJ/nd4HaAMrqsKa487mX87Q1U0+B
kEYVprcBC0JkJ2G9DgIMRYjaOViHjH9a5lCQFucDbq7Rs8ADNbY9X2al9E+fe29za1MvUB8rIBir
MsY8NRUJZdX6UQCR3aoith+sEq577dvhqhhT8uEDK86uZztn7EtuvfiEwnNaSKxcLX6vsRAFw6UN
WikkBfoMts17MHMKl0JnSh6guWFOYVAB+XII0/IhggOYBP2uD80rPJTzxALnru7bQ7Mc9HkWkv8s
OmibrN1s+evwgoYhwR/PbZojUxYWgyzdBFbFDzt+0JSH/4YGkL2EpHcH8GGhFJffaAOfzayAAwXk
xKt1NeT0DsXGWxlnhMCgEf+2TYUVooAUVcDLwAuiJ96+yr1aDtagAe8MSSe9E4aKdhZmP9YoH0qi
RPgAa77oJQiIkWJhNwleBGYGAKljodG288Fmq5XYyakk8LGDiAypXVN2H5XyPOFwjSfOaGe5zCP8
NXS4twm7XXGJh+q9LoJTEjNTcNKOJs2kVeRTsTVeslSiyzfGhtTLsHdFvMFMjppALFrmU3tv4c3W
wsU9FbXGNrBlgpdKcRSUjkvgk/1v5aYsJiYOAFnwlwwh8qbifcwDRdIMSdNKEZqCCFhxOXkWV+Co
5tCOE7qa5rCGihpW/bGwE3BqPhhPe403S2DGpChY25wtBHBCvdZTpC99wTtUGH5xlWWKSy3IKRYq
qoaanoyt7eiV6hICE7Umdzhow2teOJSn57njoYzCQH9ZBKNnkjKzS4txgd7r1WRHjSKnZlr29ZPt
RGTYUnaFeswgqjJFM0U8BCbKZOMnnHGlI4DfTbeuoUXIoFiKV8zEjJ+F7r/g/62YKmgdEKz1FQZv
1j1K7rqQponcGMtDT8/VuhurJzwH7jqVBISd2P5FGnCuQ8cLSpgz5hVcDHbDUWhVFMFkvSnXNYGL
jVfCMrQUQ1ABFQvSN9TbbPCyFZ6+9yLAdNvpqFgbLbv2Lg5Aq9U0sABVoSXCosGkEIIXtFU8Br6m
3Je8yboy4Zi7E27sYEhhkdVfcTMwIHDBfspbnlVhMe24mHk3/I2YLAGbmFXpXCG3F/+cxs4fZx3d
rMhBY+p0D9q2WZJ6ic/tNJ/W08TrGDF13HXJbB/ELGgtsmgu7FjCEinqm+chrs1jA7WYNqkS21id
w2xjJb8elqhvIlx/67pRtLXt9p8KPcZIVuLUyrfPLFDK3WAFkATU1LOmdRqvfAOOzhrHdP88r06P
HQgQVEFTHLSohq2iLWyNeC23rqxZJXk6fsZpbbzMFrYSDnxqRweAIvyMeGlb+1c0c4oAPxi7QPFR
CQ8zRW1aYOzs/gNjf7uGokReUEwgBlid3iWwzIjNDeKILkZpIkSopO38hxYbyjqnzWabT553P4ty
vJcg4M/pjLm+gpqyUm7y5/tQ3aIZmLtOiGRzuSs6UOUk6/2SWGAejDxU4dDuE3uALgffZS2qKr2F
S8FA1MJaHcLEZ78emcepgi2mqtKDnAeg+MDwCWYtMuicDWDCWtS8bQPOOeztwIGIAfrY1gjLhPy8
15kUzybQqNqmA2EZ1r4mv1/fIszQbIBjszo4fkMSbfIUZXFSHYqA33Wie4q3bDe+oM+A2U8SbD2q
6vdE9ulmFNw6jR7WoxUQ+5ztVH91FBBiBRmIQlUYDO+UGWA1dTF1B6VN40M2GO+yxuQA7imA4zd+
+hWF1m0FO47lETN6zaVMWzk7s0mZ20L3oETgba+5yUGkdxjvLAzGm0n7f3ExATwcLfDA4j/Szmw5
buxK16/S4etGHAAbY8fpc5EjyeRMihR1gxApCfM84+nPB3W0xUSiEyG3XVUuW2Ut7hFrr/UP3Dh+
ivldheI0N5hoYLlQzgmqxj3QmsMpzIM741a+v05F10cIjALr0Xu5eRJWk8O7hREc+dwwSu3J16Kn
g6XreMWkEMMedUOWfiGxFX4XGbZzyKsJVK06ObzWzVIZM6ZEpoKi2+uEG2/Pk2Xv9zzuaL68lTHS
9LFHoTC2eeGaGDJ1KEIGLpo+CPsITY4pQMvQB4YQemMtrAtfFR/0rAxgUNZ71QbdRZpU4hJMiIrr
JKZEVICbJ6RW7CdXrt7CCuEwiAiUMjTZui1DDEO2DUp6t7rIvwo7xDii0L3HLs+8J1no4i4cDWP6
LPxRU8HXZJAaqLYxRyrF2KElWRPg2VeBrjSXZEbZi+eiKK3aWXIrkPKzgLcLTKK1nNIqjNubGAGW
axMBuS86IJZDoGeqseWBLiGviPWqzXukKoPvlmQ9VJn+mHNrdbb+no12JhCx1rThSLcSihpKo1z3
eZvT4RqulSa6E8gLScAydAH/GV7jEy1yiv5pgVIlvo8Nmid+4kZ3vomzQyAoC2GdRCNPjAjzqsp4
VKcXdciLGVtEeAR6dBMZWXtQBclWGAO+zFVw6GFnXgeN9KDUUngJmoTyOEqbnax8uHVzqXv9tnMH
Sp3JtoSPq7XqJm9wVFYsVCRyqaNi50I1Qb8A08vARuGOlUb4Yi01CBs5Dv5aTUD2X2QBT5cEO+gS
bqVU3VWFfefhQgt/G18kCt3Q3YeHPvYfPFs8uDiV7QsUSigexoDfjSzb15UBlF+Sv/iJmW2iECEa
IecPhdcVkE7C6hu3141R+YwfniM2b7xmCgkQmo+lMjpbKCvsjIL7FTgNAhZoU38rVGQHs3APVr1a
u21LsxMZlX0R0+0qtTFfSa5Un6Jf50MEdDRHubFE1kFx03naahIuGCkqEwbQQloWFO1roIiwz+/7
rMVeUKGlVZfhk2EjVs623rc2oHivwZDMK4QHzIhySGCVd+i5XpgRXt2QL7xdWUlfosjAkMQhGXJ4
s2889MzbwH82gZFLffXTbLG1DLXu0jXlJ7e39KdMKx4VyEh3kVB/JmqZIJyt81nXTQrjvYGRhsVG
LjQVf4H8W54BfaHkD0uqCGhb2NYreoT3hcFjPNCc56i2bvg2UkvzQ7DjqGxoYTVcBwKBLE3cO5r5
5iErZ3v1XoBbNeMAxWweFWUfveVaxcbv2wup63+lidjX8MbaJuSewm+Cdb8GOkQ9yOVbKXF/Xbro
KtCE1pDt79YwbslqWucwMrd8KdnaWTu6SAEUqNYe+M0AUSPJQYLQK8vvmVpkd9iZ7CjtHEob0eEO
D5I7rxnyA9Ung/+HOMRI+FPr8AoV3oIHzVIpk2dXS+JNq6vmBa2sfDPA20rBgWttdBHXOr5l2XWn
oLPW9SN/REcmL8WFyN73fAQs33nVWAmzCQ6tDLwDRh7ELdBI0KOQg1aQQrEL+4ZW420txCuCyWLn
anH96mllhnM7nPEysm+5KS9txfroMH8MuZTdxqVkxJGpLF5TmuDKLr3hFcMC81ZE7VZvwO746ZZu
6t6m+1MWwMuoqIM33Mj4BwOo3JTZLzvAOsBzn33MbzKteQlSnB5516wV/yHPR2ZjxpKbHHB1nUXF
vhJg1WBpHrjhD7IX4kuaf1FTB2S4tPOw9o1sp90Pbnpf0hbZ+LSQV3B7xLaA8YcKhPkQDG/4Szmr
vgzNvZ3XCP3W9qsz1M9lmB4culbjVfDSJ/220PF5tmAzeYqyMezq2ZOl7oumkuapEMtQjlRFz/cR
UHE1yjgo+MPpHurKgYSHcNXzXTZy6AVJTz1PYar0Zge6vgB0EAPKbXnn9C4H2a8QB1P1gYJECwh5
kIsYdUOrTd5cD5Y9bl10qk11LBIHBnCiWK3MN7JQD/MQHVIl5z+ncKOC0NoIJ1LRaS2jdq9bqGWk
odvzTIpRSlgniWRcm8D5rist05BudLr3qEmip1wIGBkS5mEfRhWaz9goQlasLT1EmqABdlTTHeXl
V1WBc0hVlDN3pout2hBSp7NRzct2Nuy9V+rYEGw9WcZvOivIQ1wjzPlswRf41lZldlEWefah5lV9
lfOCSG/irNDu5LquftiRpn8vzZQaIW5QwS9f1HQkBqlBtrwAOXXdeCXSaYbsRNs0yLonQ896a5Xa
sgPzoizuypT3cqwDSOpa0773hi7cmyVZfqiNiv9FTEc6ySVoDBBrPT8T3/rEfMWJKh3Vqcx7OVTz
1yZtN1xnW13PqkPeje1fB4DOykS1+b6WDUquOj6TGqaB0vDI80e67fFkxFRAIDDn1TXwKkFj5L6I
0ebRrS691tsYjX8f7Asww2JXduy4RJPevDbwLuNSifZlYY4eXJXsCRz/oP/WhlYcCow2qfWVtC2L
vM1u0wiAXRb51QYIrHILDit5bYMQgAVCDxdJ1wJ8kECVRIgpC+pPfAwUY2M6jraTwRHBeMrHG8E0
dlXZ2lDZFPFe9WQBNOIbEPppHaGTXis5NjKy3Lc/BXIz9DdtBEKoFg2ZfCXlWS7w6NYciIE9ORDP
UzDPlHyEmlxmUcNllIHcYYBO+D3Tk68akIknO0i0bMVDriUjxPADTrGc4NfC7hJUSuDjuzgfbrq6
16hZhoVRcTirGnIZ2zoEk5BaJjrpdMrgtfUVkp5SKVpOe5MirpkpRrm34kJFQl2IdP/vFfZmOIKD
0y39EO1ISKEF2UHruvrqH//2f/7f//3o/sP9md7TsHDT5N9QALtP0QMs//Mf2j/+Ddbf+L9e/vjP
f1iqYpiWZWqmrRiGiaurwq9/fH8kleEfVv6dxN3SLMSQ0dQdDpWt7wZNvzwfwjwNYWsKPk2C02pp
mnwcIhlkHrWUihDdMFeWeJLKn137JePVrd6ejzQzGFtTTazYNF2XVWsymAHFs5ZDguoEeDRL9LfY
SD/+fQheAeoIXdQt2dKPB9O0gJTykBCefN8Vj7p0cf73N04my5JhlgpDk3Vokao4/v2j2Okj2ePC
qYGsjDV1B9R1jWkRfLW/j6RrigqUwLSoVU1GYhqNlVp+ygMfIIWcfY9AgNbN3jP1/flAp+vPPKkq
uFw8SEzDnqxKbdoOX9qefANpTrS9V7Jy5VWHDp2Vvv9xPtb4Qx9vZ1vWTU21VN1SDNmcDEqiAyFz
SNCh7590cYGuyx5X04U1EuMiTKMYsmWwPIptm5p9vEh0W9I296lVwfFel1tjj7fdRlqh4bXyt+QC
G2eDECp/0ulaozO6wZB2DZ92hR7JWtq0K2drbvRNvf77waOVpSuaapgQ5iaD7xChQLSFH6vJcYuC
j0nt6+Z8CKHODZ3JVVXFshUInMdDB4Ist5JF7T7fjkNvNs2G9s4ahYbVsPozdDzpGDhg/h0UyN8D
DzfJGmGKNWJF62xz/qdSxgk/WhBTkcXoV2VATNV1bdyCn24xqluRY9HJhWBzSf1AgUGBvCz+pk/l
Trl1LqT4YKxqFuGLt3r6sTTv6smhnYS3jsM38HtpNBKe3rFDFe7BMtfJ5be7dI0YqFhTSfMvMfW6
+GjWKAOsstVtv/rVroJ1sLADTo4aJ5l7SReKhkEOl/rxD1KSIpl0ogy0ntM9Hip7zfKAlrfuFwMh
dT8wF7bDOLDjeeeK0tltQkXPE+bCcTwljW0K/4OJs2F5mzoIrsnVY1kB1ukL61bNA/LkeOGSV2YG
yQGXkY6RdYtTPjl9RmTj9uwpKEXJxtVYoZSyEC0n/T2gldg20WUPX8IQxa0po0ue4OC74YV8Hxfh
mk7EXZIPF4U0XPfBsPBtUMbpPZkOS+i2KTMh+u9749M2LEo6K2oxTkfz3jrtJSn2Fdqt1B/Q/vJj
5KXbXagkdwJ4QMnIFlb/5PIzWQ2b9o9l87FVrclqmGol9zgIAxEdn/UVIge1+oAj9ML1N7von8JM
drtVRdBYEsLozh5cBqyu59Z877QnBWZrHof/y1FNlltGhrTpGsJpBoICMcgsCXcRCWrm+UvkJHlg
9jg6JvuB7xTLd7yXw3ZArCuCB1kDQCyRiPFQYP/bELZAvcqk0cMTHwj6cQjX5E0lVYJGpJd+1UUb
3kWULV/OBzndBZhdkG7xXTc0g0zoOEgWi1yqdKx1JF/eK6S/RVK/gr1YOIandx5hbJAvZKSGqZjj
r3/a66iTqpD4bIoRykvS3ss5uEyIQpm+sPxzcRRF8C5XTJKu6UcNOQWySpgF2LdVuB4UdM4ihze9
B9JMvTs/dac3C4mqqrH4isx/Tg+Q71tODB2eVoyu3bjZk1Hd0d28FrK/rT1zfz7YyTqRfLMJGJPN
7NnG5BhJgu5XEhjmKm9s9To3QrALALrWXiUvfB5PhsXXWhXmmFMKYWvW5ARJvlNr1IGo5RQAdgSI
rvwaXNa20d40KN1/PSxV1TAvVmxmSZ8eozqP49CVCZYGEJosbztwalvgzX8dhpeEzgbnvNrG9CNg
webSQMEi+ZDc+sXLgPdW3yycpJOth34sdWzWSCN5lTVxvMWbJB6AnNERK/rbxn/L7IMZvQ7d1/Mj
OblOyVWRVRQyeaQKeGryPGoq0VtKhJItDLDiOu3iHkABdFiA3Dr0W7RNVRO7+LiFmX0+8sy+4COj
aWRyMrveGG/ET0eYV1lkd6aCUJOqtfvc6JHMGlTxozXz4jJAA3Oli1peCMox4rc9+kpaDJMM3UR8
R2Y/TqY1j4eywV7TWG02m8Nmc7M53PB3u/GP3W61u7xcrfiPm91ux9+tLlf7anW5368e9/zlv/9F
xyd5v9yv9vzy5eqRf//+Z7fjr/OX9fjHmn9txr+s16vN+uHhYvOwuThcEGsz/oU/1/xxwa/yT4x/
v/lxeHl4Ofw44FjIfzsc+OPHYfx/8GMeFg7l6eai4WLygDThF1qWPpkFrUYwvKug8Qaw6wRqGC59
Nbl4GMy/3sUC0XDOCU9909LlyfcgFI0ToOQHXxgZENMd4Nv1BwOx6wijivMb6vRK43MznhlDMzWi
TsakulYUxjYM9tzR7gt0NU0J8KMmLXypx/vqeAMJjQtTlRmSoVhi3Nef9q1TwYHsqYOCzgkwaHxv
vBAKC2gZVNRBtfbWh6YuhJwZmW6wVoYOgJ5P0bian0J6SigyEXgYjDXUteLIsNcFrbVrWNzNwgV6
eiqFbti2LiM4aujkc8eh/NJwNZ3CLgIwoQFmKnyFStttHT9HvqBuMtg+JpXlv145nc0x3nYmNhfT
TRLnltHVTk19pgF0Gq57EI9hsvBamBvZ5yCTScwUqwYL1aAJAWH1IavJUUycUFnCkSkWpt7OwmLj
+fzIZs7ZeMR4MGBowRNlEjSOHMfTGoIqXozwO20/CQiWHxUvoxjB38eysNkxKODovIYm+Z2VisJz
B1JVnxa6Il2V6vUgLnJQaufjzE3k5zjjI/3TbrSTuupqhTgYL210/zFw3+wYUhyShuXSo2b8CEwO
G698FSIoKf9YxjuOVRrwzSKFyl0ZZA9D6Xz1O2dhx8+EMGSSBlvhzYpD1Hj4Pg0HA7DE8SMedBYU
lVUC/RK+SLZwN50+zmCPf44y2QjoAdYC+ToTqhaib/XPxn4yBHUM3BUUPV5LkGz8+ntZbnRAxefX
S5kfoc5NT4UVY9/JCIPa7alY003Lw6dKvVc1eewGwx++D51LDAMMe49UscixKbnqnX3evpz/AWZu
TMb+J/5k7Lhc+Y4/bhjiuxG0w9sghOlQotL8KKUmzdsv5wPODlgYqiA3Y+9Mv25KY4jUKBhwViDl
Gbf5G+2i3fkY46RNdqah8OizkBul4jEtPqSqCx3QhXTmlOYLdJ4LOhdvmesuXP3j3EzCYJNpCO4Q
lSxdmxy2MEOBSA7gOcSt+ayZ7q0X4SuWRB+hq3ULm/R0SOS0cCiokuvUSqfVeKlVc1BHrFONLU2e
Wx8Cfh1mUm/nZ+50SIThzQaeiUtKUSZD6htvyIBYcRSq5trr4o2mGeg191sexwvPxN+rcDx946WB
WLWsU5GwtXGnfDrctibBz24AT1tRlFYvJkI7yWvuDSm6OKWRiQcAnlV2hxwTZiJiKJRbPUvMX8hk
Rt9AZKfNZVTmaQb7IUr6tdYa9aWlVM5jmQYYq9LSU/YgDZH9ydUcESggfaPG1ADaaSdlETTERnPV
90aL1G4bVpn84COJeSeVsVFsz8/qzOKN1XTVBhyk8A2dHLIay70u9HMLODuYSg8W9ggZx0brfJjT
ozW+US2K26rJhlQm+UFgO2iJwkGgjwgOWCTvuES9nA8xsz8UU1YpJVsKL2JrsmZug3lDXtrWyoN6
p1Rojfo7WBJWnC9cjHNjsQTwO9jO6vgKOd4cdMLCXATAx+38MoLdUjyfH8jph1JTeGBTkGPnkk5N
ElIrAF1qJsGIiBPrxpRweSxWSvduZ9lO1pY2wFK0ybQNRqYPdkQ0WnGbCs2W6ge2sZs8g/C9lGr/
TnIn50qVxzoPr2wxVhKOp67RvUTuohhQ3Spdffuv6ru4qzZkV1tSgX2zQ1NlE69/trucXtjWeRqu
on17QONu9ZJt5NWvH9YanPmmv5I252d9ZlVpjFCBFOPHXKjjQfl05AdfogxdpmyfDliMQjGYvz8f
4vQNOfZe/oSYnLVqaNoWm2DOV5zaAJ3QuUEsrF07MeBsGfDLGjcFINgD0MbzkX9fjpOJp+ilkKOz
Z02adMejg6oJptWCPtZ4MtV+9UsMxrHJpcvcQUVz0D4igBNCLuE7eRCOq7VaZQuJ9On5NGhwalTE
LJmimD7JM+1iCHDKRoE/jdM3Qt9QS9wEsvGI2sbCc/10LRmnZow9Nd7rXOKT0YYZvPVaRiIRWv51
7OOQmXVdvfCVOL06xw4Kj1OKLGNlfzxZn3ZMA1825dZBvK41t7WF9zh0Okmkz+fX7vSAEsbQKebw
HuDDN7kOwiwRePeimhtVyS9VajexnH/lbeCuFS934BIXF+cDni6UqQg+tJSQOKskKsfjGuqkx3Mq
RElSfeHbtgbRtPF8E1n8ZOEm/f0CPd6WlBG1sY5DpYpa32Sh+LwVMZaS3vrwFc7fyqUksv94XW/X
Dws7YiaZRczZ1CjgGHR0iXU8KI9czEGo31ur+2JDmWa/v6YJsKKEsjB54+xMhnQUaNybn3ZFK9Qu
7H2E+rGj+t1qLWi3Yi69xex4g7DXavwTud/V4evXzY29vbnbrS67ceD7+w9tdQ3EZYPAyVbffqzu
ASat6HWvXvfbp/XFw48fh3DhTjrdXcfzMlkBnVS0UULmpQX+uul9GTlicjk886CWmykIHrwosu3C
JM3OkcWnzTBoyU5rIZEjmRWSPizGYEA3h3iUV/sk8kEh+trmfKz5Af6JNbn5BlfB90IZY0GtGapq
OwBh0Swf4ybtKjP9/flwp5cCiQGfNkFRgrKLOgmXISGc+DVanjx28ZkKkxW41YMllPu/jkMWRX5v
6yZIGDE5pH4gaW5XgNvB24SKZ0ET8xoV3/NBTruWY7/nU5RJqgNKrO+j3ICoRJ3DgB4RRj+7/K7K
vwl0nB21Q1k2gyB9bXe3BiY5VWmOSlo4zUboDHd7UBoL5+v0UWiD/OFa5yxryskbzZD7MkFwD/nl
Rr/zJHGHasoHNWpIyQCvbeXrAJWAEu7f3onQ1FVZtRWND5dK9nd8quvajqLGg4mipBlbyEraJ7Us
sg0Kv4BlKaG8nJ/5k200xgPZxPt3TAatyXXVtVpdBUixrRNZq7ehp1t7EYbGRtFQpzkf6uS6JxSJ
P8Esg6+lmNwAZNJW2Zb4q3Y5IGPJe8j6YTcIgNxSSl3tfLDTHTVGg8hCl09GoGr6NRuKnraKZsAw
LhWFbo4fZUA/Us2Bjd6nvrE2jAL1SX2oXTTrcyP61jmkDvtINF15EyZ2Wd3FdACGrS65Ls6SWe3l
67D0A29bK0FQ4X2eB/XCJTIzR4IjzYtaphN60qSO0HODO1wEa9+N0FJzpIcCA5QHNwB/jzJfu3CJ
zIajrMnJo55Kq+14txUh5tq1nhPONC6yIIEdla6NjL7ex/nlGD9GRx8rWwZ1Qd+Lxwybe1qNEANd
aeGV2N7i/4V1IFB/M/l6PsbMVuYaHCF7FCNAuUyOjiyqOk8RU1ibPQqVaMHArSq9hVxsbsZUS1fY
W1Q9rGn/2BTIBbq+GqzV7N1A4ar54nb32d/3CpgvjXcfPWSyPu7e44UJoopPF2Llo8iRuu8LoBJO
k6MJkLAzF/JlZfxUTBdnfATyIeFRe3Iwg17PU/CrjMlr5RcZdtRowWwVP7W4sH9WqoQBX2AM2nfc
yyD34zjwhMLqcMersjRvW9pYyMxpcuLs9AL/UMhIoWQjhCH3z5jaIXOQIe7WLpyUuR1F2UnmspQV
Wg+Th37j0z2u4M9wUUqjgP9edtzt+Q01t9afQ0xOh5QiRN6ZhPAwjcYGVsL9OCigyKAdcz7S3NYF
L0dDWDG5h39fZp9yORC4ajZoKMfQHNYN3k6B/ytULBwMDY8r7Hywk0SFUjVX3tghAgbHRjveWyXi
fQVW60g/dIiFDY4pHQbPfdeMLlgJWDkwBe2l5sbMAP+riMHLkIfh7/LzpwGKASpJo1kYjpvjTi5u
ejNCSVlf2MozK3YUZpJG8PCVEzOAAFG1T5mFqhviYI3xZCbX56dwZvMdxZlMoeKEJnQy4hRBjnQG
PkkI0v59CMDFPCRszBlPvgRZJw+GqyDQwddiq3nNFcD5hbtsblFstB4NcMeQy8xxo3xelIbcO4AS
tC79S0xpsXUhwXv662GMvTqLxJE6J/2t4xi6KudYr9e4wLbVk9ejB1NTgTwfY2YcI0YAyCl3F0/+
6TkVmlsWBkByHOQOaWOt8t7cx5V3eT7MzObSxy6MIsujQOb03CQZVlsI34TodUBhGR2qrA6Znu+B
sZByz+wuAmmUlUkCNG3aKKsgOcvUUcJ1gE5YivATZhe782M5faaCBNbJirhEOI0UbI7XxR4crJm4
raHGBdvefrStL7oNexpDAx9/eSjUey97Qd6qkPd5DKNIkRdWbW6UYMTpiZN4ApKanCEDVQXdb9Eh
tr29PlQIAiwlnL+LvZMPG0XaPyHGH+HTBq+R01bUkhDZB3AbbEhQM/Ovk5f2vXtbwv7O7Q72IBtD
pbFDDeU4lj0gRBKlxLJqlH6jazUKsLTdDPXCLpybNsTVZYWLe/xeT7KcqDLNVrNQ8I2q4osb6pcx
9jnnN8fceRrhceMGUWnVTu4FVOZctjYhshq9kQbqNQ1it/gXbgauNr5DcBJ4eEwG0imdhCBWh2dI
jKuEbuHGt7DJZ6aKFhhZtEJXUTvJbvtEGTCCBjQWo8eJiTPUWXXhuTYzVfz8Bo9wqnMGF9Dxqpd9
O8COYhB26GN8Le9KA0R12S1UlebCjBgVFh4EgjEtacol7GMqTuE6qU3UAa+M4J2Cyuavl/03EOa/
g0x3sCajFx8QpAeAC9F1rSjPMtp2/0IU3mN4DTBfNM6PZyyTY6W38KheYw51KSFDoQ3BzqmWyiMz
SQ6wtxFrwINDO0lyRKE6WlV5uAA5MvZambwGknDl2xTFdQR38JH9+0NDQHJdKByUY04ubadwetck
oO3329x8VT1Mdrhv/n72qOHwXgPhMDaPj2evK5oCfgO+sqHiHzzfuCp0aZ/1+f58mLmTQ/GSGgQc
XxwJJ19URBZjPoE4r9SRfCsjC2TE8cLhnNvSY2FFA5Q/1pUmI4nNItcrKYG4BwslHrzHLKifTb1Y
CDM7kk9hxmv70ycgx5gn1g3CNLUb0N0Bf4IAflp8+RcmjPkixcGAD+j9cZhEoJWhKIShLHxJf//G
F8XCBpsfyZ8Qk5H0OhaL2IBGEGf9Bg0trDISxUsXBjL+LpNPJl38P1Emdz9dI9+vbKKgHQA58wbT
WC98Rid+YTRz53NMbqk5cZ0BWDueMFV0tmF2WYT/YIaqLpgTVCeCNL4orOFNsbD/OL9A4wKcjuuf
8czJc7G3BJJ/Tjqq+wUIfYy2i4pe/Ugc7ef5QDOPae41heKAYVDHmaY16PGUreHhoIIQ08Euv4fa
D0eF6HgfZcO6WiLEzaU4R+HGXfNpfxuxJddWTjh0ydHayNA8x0CLmmmcvfX9dQwfPkUjZeEaOoUL
2ePX7s8oJ/tdUzJXhogXoS8oIyx0UdhPeoAP5rWLkEla9jjFJbvyr0Hhk6iTI2A4gNPcmKhSiI9S
iS4tefRN3GEUdH4RZ8/ap+FNToGKWIipJ+Os1mKdl94OGcWFELMb8lOIcR99Wji9afHLQdhl3eRl
ho4WCj+q/lN2ze35oYwH6WTjU8WG7UcuDKj2OI7aZk6KeQzyrUbwtYokGXEI9ZHG0TPOnReN+xVr
KUyWzgedHRwizCPSA0Do9NXXqEDi6qxCw6lsP7q+v1RG2xJNEwvv/aU4kw2h29TKc5vB0VLfDQiN
4ku+M8q/BmKM+w4uAg0Xsi8QLMdzGOd2YAUdWnQ0saxRa+engqf6308ZaQq8AOC7p5gwv8B3pvJa
zM4QeFY849BgtRzJ3eu/EAZWGA2dseA+ZdCaWSN5St2QQARG8uxAjscvGzTUC0JY/0oonkJAqEhW
9OlLxY/0UHO8nlnLMK9xknUNjjugyHB+RHMbnPeQQVrE6kA9Pl4cSUSxLKQhQtYKI8mkirauEuZr
OdXL+1C+HbqHrk5xGELK/Hzg3y2E46MFbFahGKBSfyQnm0TObQQgUTHQkQ5Dc6XHieQax3p7g3HG
t04d1C9FXgcXQIWQpB59Ss3GRPzZs/u9K6GdapTYnpz/kU7vLX4epkLjQQLHcfpyawVZVU/5DzzC
Y1u/KdVCn+40Ozj+/SeXVoN5VuB6irYaqoe2e60QQQ6c60hVFqb29Fwfx5lkB3GQWBhBMg6p+yk1
DjKiV7K0xNQ7xarY7E3uJx4hCGVoU1yFWlYNnTiVRvgostB97YuP3nnRO3iS5mNuv4XOVYtKuf8Y
+/bCAOdij40eUIwjT5gK//GuTUwUiXKB7aE8+r48KsZ7p+9lkCSW6W21sNzY7RdLuLsqvQ30pfrS
zPQSHOjFSN8xeTgeB8ct2bC6ho0bV+4W6zYQ86uselaUB9d6qcVNYfk7madMlO6s7OBjEeBjjfoS
91hX6IiKpruoRxq43nRmvfbwVG4tyitYakbao1xiCvKr0kCU+Teaftsj4iNFV6r3rKQoC6LZ79wo
Yl/qN56XbcxmpcaXjvq9NZ9y71uSLNUfT9Ox8V74M9TJjoX5rGGmyFALgcj7aB0kIvDt16btrgfp
yUZ7+/wRnDkiRwGnCxvHoNpaArY+HhcaLHPF5tOOW5661OMcl2ly/3wOJSY5bcj12mYuoTqAiBX2
3Gp0NWCJ4yF2hXD/wsAWNs0UCCBQl4MXg4G17GnrHLW+XB3VOf2Fk6Gqs6MyeRNQThkJLMeb0+l7
x0AmGhFzL1u3yDmrh8J50uQX9D5tca9KFyrfLKlCX0Du8S/ZN0W4qnhBtHROYvcbsvBr9O7xjqeN
gonEEqZEnblkmfY/P+D4658yNyeGgQIUX0fVhAZjdNAwpDMuEcPZ6oa0stOXDO2sEg3vGh9bD1tb
De0v+zXQruHqjs1nVJjxf2AAnXGfIWIxFLdFrK5D1f1+fi/OpOnsftDMYKaFST1vctARo5W7smQu
Y065j9xeg9SLIcejyCqmqBg9DR9NspdaGjPIr56PPrthPgWfHD21NvzIsQmuBuoKD/KNqR46+9f5
IONxOjkDn4JMjptsIWKNIOgoi5VYNBgG9U7r1XxDfR1QdRXZqxTlqlEkKdknKh5g58PPz7ChgDAF
ww2vazLDnUW/QZcRBRqwoYyRLq30X5n+fbTmQHE8AqLi4qtgN/E2qZYI07+TtZPBfwo+meEmSgaM
1wneY6oirlSWEaucg6Veeb60kct2M2iPlnyIHIQ1kA8NxKswpa3SolrrodEZr20bozIYJXH+itD6
KsdIt6wXluh/mKORbY15FASx8cR/OjBDha2K2SJdxtFZDfqlFV97Gm1iTkuQ41ad2eva6tZldO0h
OXZ+gWY3IUszqtKg4zL91LlWY6SNP+iITyBxXZlYDcVS80OrEJj930WaLAZy7b2mFETKKxQ/YFPl
gX8VtUvY3qUBTTY8YvshxnyEqW1nnaT5WqU7gxviwrz9riSe7q1/Ttz042JbtUrOKmMmiCDV0Kx1
q8AM5d5QsfB0McfIPhLrXs0fZOXC9Q9Zc2s1B8p4m8we1igkp+ZDZms0QywUy7ep+lJlV4ZxoYQv
52d9PpEa627w82hlTrmHRjqKv9HqxgzC/jUY3xUE28xQeoqyGAf2pr3suuzVD9PvuKfszapC3l0s
ffNnqjDcs59+iMktoHc18qF03FZGhaROVK/N+lfuHZIUFf60Hn2uS/k+JvM4P/iZvUCPZiTDMH4F
TvnxwSoKvAawUR23HJo6gXTj4OgeJvVCt3vuABPHpGA/tlJOkMHgOYBAm9zkri/ZG1TSsbaCnLAy
cMZD6s55y0QkH8y6xYwcTfhVltflygiHpS/KTNcSQP8I66KawYU7pdBGwukDD83rVVKU3/US8fES
x4MIx8mqNDC6ky8dF6ltxb5KEPt3wuZZcuJbSfg7vQkXuudzi370w0zygCpVwqrSx9kX8spoHpX2
YWgw02iv6eyi2ipjfPMs5V/Or/lM9nEUddwTny7TJKirWPKZgqHTLyz83HNN258PMbut1HGeuTjp
zU53cx2heawxMKSXDf3KDbFULpZSkzE5ndwvOqyTfwaZXJcJpLWySxhH0b+WCD3jQ5cWD+Vw7ZUb
p/0R1Y8I5pwf10yucBRyclxSIwwQgWZcpVRyZcp7FO8Evqr+r64GrYuO3FIndXaxuH1Uvj7m2Eo5
XqzCDGNLQ6971VnmhRKHuL81F+cHNfPeALP1J8RkHkEH9lE/htBzfaXV7xoe5rhRpovMjtkF+xRo
MnsiDfPKzvjwhOWYbx8SEwvHj8gD6ZV/d+OfbQ5TP/pXtuI/g5ry5IkTYQ+rVBEXa2SDFwenkBn2
RSIVC2nc7I7/FGbS7xookvZaxNgK/RHcp9u9olR6fp3ObwX4Y8dbIStxkkpG/VagLDxTMuzkXs9H
WBrE5OGUtrYWMA4eTqm/z6DZWGFxRZ15ez7MuKGmBxdgCjgHOIsjPvp4IG4Oq9+SWZKyEFs5RYY5
vUm9L5htYJ0mGUt91blEhG/72CSkUgKBcBz2pwtPd4pc4OulryrjhxYpBzwVWr7gcvfm2Xdcgque
p3wMPtYLrmXcKmr90W6vsBhelTVeQD9a66OhXwY9UlbqXePeSPLPEJaLOfx9T8s6+knHo/rpJwXr
mESYhnNvttFwcGSsz8quepcsDTtwpwreuyEEr35+OWbO/1HQyXJQRTIbOSWol+OEpRoV3yLhZhfA
NvuNW+Hwcz7ezCV6FG9y3xhShxUwfrUrRJ0Tj1IZaqLoxV6Eys8aFUvTeZEW0bBzn1quz1HTjIKV
itTR8cxqaScSo2PP6S2f/KsgstZWtbNucZjndUedpROPhbGkpDFX4P0c1prcPkZYJYbeEHbonur2
zaXRoGC2UAXPQ3JwoXooA45OFyLD8RMl/2IB9TE71Uje/K6EANeaLK1Zp4qDMjE7PMYazXXNdJN6
hn4tCrdHwg/Ydmd12drMFN7XKMAv7KyZ+4TR/wk/WenGUc06qBn9SBHtexxdZDg6H+e30+/8fHKd
HEWZLK2CAgXWukRBlutCwoLJ8t+Qyl9Z8lsP7CihGivJl75BPRGviNJ6h2C3dkSOpjVHPl1IS8Yp
Pf1pxsb0SMq2p0UuPUhdw+uZci/4FqtfwaZscvx8+h9Rs4R/+x9G/ifW5ItQu6oBU0wlOQi+9eab
j7oDQtU3lmKhLG1s8gjPKchwSYyG9L50Dma1axAecfoDKvnnV2F22NCIyFLk8W6f7rQwKxVXYtjo
npLf+7hS1Nh9P2v2u1os7au5LH7Emv8z2mRjDboT91LBwJuhuDAlrERq6mS7oXirBc4p2q1cXfoV
hjpIurACKxxzU2y5zg95/k759FNMNl6V8WarAn4Ks/jqON3l/yftO5vc1pGufxGrmMNXJkkjaXKy
v7CchpkgmMlf/xzo1rtXgvgKtV7bO3b5eqfVQKPR6HCOPYGXD1jd03K08kC2XmaAKGfgFP/f5PKd
CMBXMyYFY8FITYKW3jikWRPOzROCqFIPM/KV5D9RzPwroY6MNBVr5zm98M6uprExy6XvNPaa/0gZ
vXiNAZgJhLGvpr0zzNSf7HtwhAvE8maF6TRg9KCtHVe3inCBi0gGebRHKtlAl2l2ZJIxctO6RvK2
DM+E3Ak05OMrdJJg4pu1M2OWCQ9VLkxgrfXDAoRb7zP8Ge7+PP4K7l9A7CnaPT76YWJsdhWhswOQ
IHwnXiyBpC9ZytR7N1xMd7ruAfOUrhdsRb6fv9eZILQS4WFt4MIzHabv2Y6pkVoAwwOsbYAAO4af
x39+hED+OgIAjP36B8yLAXoxVK8Nw/ja4e/Z/04/gsANKvdw8Pwt4L2+gPC1f3p/ev/9vhUsPX9P
4aOiHxUdvOyXjZmVy49a0s7Q0WSQesC89QBMlp5QxbytqNKr8k+QkyCA9GF4AW4KVnUpCNy8ZV6C
lcNjkGPAQ4PSgfsXO4xqMrLm6BjFIO/Vm01zypKmIETO3f3+fe8fv4ebDwzMfgSCLb5Kq5zUOZPE
+UE0YCuRk0DS/njEtmEa+S82BkVGhruBRnKU8S/XKyUOydp0YQJ8//MY/nE3MAdvKwgJT0NP57cm
U+RcDqeIMpQkyQnkHL9///n6+oosr/uKUWOgqQH1mH19hejgEHjbl6/ae/l6QbUGP79md3YT9tvT
bc1P5dPrTwTAUsdGbyFc6qXmDdosqoTNGvrsuOweAJsHIDvg3W2BaCdQ/+qF8o/6/wpjR/nsqI7A
TZoMyoQBog/gfM9A4oOqWwaid1uv00j8lV5AAcAQzWm8nHuoopoDrCQHrAUMGfAfREB27pkDYEB9
J8w+kdD1xTwTygUqsZODyY2iLcUHhYuLLzkmzEv3HeoCvN/7s/nYPB4eD4dAsIunIYRb2nL3R08H
dNHmEAwXSNwwfN188+5FXuVq/O20fWfqcZ7WihW1blKmnn+0XAfu83EDU30T2clVqpoXxBklymGN
Ip8Effoh4BnvRRJO+c+rBQNmJYJXNN1cIX1rGQG3JWsgwvbsgZHntkEf+CEG/uvgF6yS2ciWHQPB
7bvuAc4Ecx4g16KyXBQIZhaSu5+99/neAgN99Gav8xkSOqBXwmcXlyWDGugANeBuPgp38rpgAuy3
CeDvCgfUF9xNJzzAWyvCXRl2hfYEVf9nc9lN6h//8yXEn49HXJbsuLIv+IofB/x+Ok0niEwsFg6y
4BSzA3PjQ/GgphKNaC9ffKjTRwv9f+5v9inYZ2FQncHpLhV9Ao3ZNP8JVBkJFYziKohkuGUhxCkM
vVFhKFiOE5ooAxRlWKEf0P7eu2OO0n8KRWHNlVwkKhnQGibCEK1djZrSnCZ240CurFSKS630KBuz
AIPm1Gp/oRwnhPPHXVZJ4CPWcO0R9wF8wS5qft7g/sGfwN6OrzGL2QLo6ULdzeHRe949b3aBe3fn
fX09/UZctwvZCXp/2m+f/Kf39/3Ttne/Yn90f4taaa9iZMTFbDEQQmFU6QpV2cjRDIDSDoa9lpK2
HiqlNQa+EGMOrklix7cjfamCBQRjgqcu/7xHQG4C1wBoaphiBu42543sSKLzomM6RlEXGcNREK5F
kbovlsUUvLVWRQGTFLhtaPnXVe7WqmVSKBnoekDp+aOy/jig84xtQSvoVbLmpA9IWoDCA0hL1Hov
b+FER4OKzoQM1s+0OHb0qBh/bPuldD5bTHxM1cekeNLyYGv3kyIwuetQji3mmfArk0NFhkQQnuYR
OEFBFD9uq+pxBm4FWhDbfVEfSjA0FrFA8OrKnsnlIrxTOE4ABOOB7zFCZ04aUqc7Auf+Q+CyeH/B
6cf5dydtAVeAeWEA9YOyghyaqXTBRizbouHkVYVQd1IZxh9ewdwu0rnopMjGcUgm6kXJztRad2je
b2uzKgSj42jQh/sDMsylqSj1YhUmBQ3y1NRuQ1+sJlTn338jA9NAeI+iJ1PmZJSASwLdwQKLsNE1
p/kGuLbn+tv/JoSLzJImiZbGnDGph1JsHiQL6IPBuoyq02ae9EKUa77K3JzOGKaq/p9SXEBGE3Wp
Ux0U8TZmqhLdjWzfiPZgV8u6o5PutGIndT8k+Whax9TwGkXwYlrfN4BGqehmwsQgt6amEVtA4IX4
Ja29BexjGMgN5UFQ2GW2zF0f6Mv/Vwq/qOpY6lINE1QL30wfJ/tHb4a0ij3Z2RLnf1SJW1FkvOe+
plBpRDY7fzZmybVEmMnM+dxSiF3KZ+8TrQMhZdxARg7a7lGV3Ja8om13Rjbmtjmu3O4XK8cd3ozU
UWNXWDkz7p+TQgk6VYTJsHJdXojgHK0KIkaa92xzJGzIuFvQ5hWjtcy57/vwtjYia+N866zFDWg7
sWw1wJUG6WCVL5EwMSfSh3OsVDKNrJcgBJB5y2f0hWHb7fKz+BnvyC57hnfa5K+zP/78b3Ey2UkG
tAhmv0GczbgqOJsgVkQX4uQgfTbdlIZkECU615bvTMIp/3pmddKYk6kFViYGPYFknZRoqs7dOfpv
ibo4RU4385kYWiVO3VGmiGm/aKAknhDsg3b1M5mfbtvDml9AjRjt0oCUxOwld1SplZkoxzD47/p3
V7066Im2Qf1Ye72xT0XIPKurdyaMO7MLaErwMIWwGM2TNE28TEdfU/sXF+G5StyBjaZKLesJUnpA
WFvzewrGErkXuLjrdy+zNfT9AUTLYHAGnK0laVXKY4frFgBQ3jSAfizFQITlLTaAl9TATl4yZ9j2
TdBp90X36/aurS7kv8JPOcUz+0B5kpgyONW9qhzcRg0c5gPNzW0ha44PuU8E8IDkQ9abMw29xcIB
oh3jn9ObY9+ni6A+s6YEIlpWmkELpeFwK1jLEUh0S5QfTQKMlvalAGFuIYKdcNbuCWA/AjkJDwMo
wVnDDOwk1KwhpZU10CXrzvTZm1lyV7f2soUXKWtX60Fvm+l1BOAuPODaZEiCPK3bwFFryTOlnvp5
19AgdeLuiC6wKAQgEFE8C2xX7lAAUHkBlwhYKtEsgqQBSMXHSFG9SUcTY1Yk96NaAhJwNjPItyKw
p4K0nO5lO4o3Q+FQVP3V6ACCJycs9Wne1EoGRNfexO5W4AQATvpPS8GcliwjsLOmotpoY/Fu6tS8
g12C5bvL2w3JRwUslPNyH6sYGXOsQQ3AO2Xn7qDGIGOmxqjspw5MoeDO6u1N7bSaryfG5LdI8qEk
BeqwYwsQq8Bqx/4+X6TaM3LLBpDBlN+DpqQFiL5qoR1NqXexouwNc6ldMMPJoBKmNXoEAXs6Yk7g
URvRKawW9R6qmp5tYgxFKvTYBVG08jrRFPGHSsk+H4kZOED/ehp6cI80ZFj2WW0xzmwlP4DFUwW0
q+lML1Uhm4ehkfuNQ7px15SpQdxScbpdpOhp41K9MvYyqH9FxbRV+9SAhAD8Fbwnefyi3rGLtm0x
71fR5s6qGNxavVdlERT+qoGeieEuywhoMnONsSnPnuzaJfnkKVrjToO9H0tLkNISqcQdORutjbo9
QJYGfskF3KsDml+jb7f9xrpCDkBXUXFGByknJC7TuQUYLs61kf3pAY8G1D+Q1DeP46ILXMiaiwLc
MCM5Qu4Y4B6XF/48UM2sU2yRE4MB1x7RLypoolqXgK5MhvBtyLwR1LXCLi0oQ5u4D+vM+ipqQxeE
mGvxEjwE2BUVSMJA5qUaPcWFBSQgvPLxtOrQzd3Pr0Zn+9rQucP0+hfbA7Y4Br8LXC6+GwBkwD1d
ALXuOeOgsVL0Lin7zkvnJMjK2L8tbG35nBNGEpAdUCvlws3MroxsnHEXlxiVrez7qBTEL6sCkBZW
dOCGAveLez3lNUDiAVOCHpZSBnX9TpnfbmuwtjdIKaoAfAJVBV7Wl3sDMmEHzMmYGyuNve7kH04h
e3GcvkeGGfRkd1vYWjQG2jMMCcEcQKTFGQKt1SRJsgwjxmO3wzCbO2ufYOjwJ+WwyL1bqOFteWtH
9VweW92zOGKo42FuQDzl5U79w+yDEaGSHpnoRRKESyJB3EFtK7MZlgSKLQBcrWSQqYPHR2lADS5C
+VjdL1BEAMHaAmoRbxDItSxxMQPlQwKRgDcWludU870zxaZHgFQw96NAtTWfCrYwPGrhf4AKxhnI
MPTL2A0QSAZAXFYtdqtcfqJuKbB05jb5By8OEbYLTSYoFHNHydGLJlUIZuvVZfLM6JBFGVq4MJtV
7Hr5XV/uI1H7weqmMfgx9DqACIYfM9FBD4HwF5rFkf1ooW9ljO/SfgN4NYEZrh5ikFHDQyCRivbs
SzMk+pBY8IHA51B0JGxJuo1iBEu3bX11n86EcBmQTLYqlTDDoCDzIO0PWaterVIkZVUVeDxg1bP4
nOejlgD3PS0S/NEs9X9yqX9K5tn/C0XORHCKaDKhaBrAWeqVBc+OrN+qTlu5Rltubgta3X9AaGJP
0NqExpDLbTEsTSpTCYKsMlK9JFk+iF3sKhNEPXlMf98Wtro9Z8K4MIiWWq/HoNmG6zP8qt7q+G3J
//ulszDqgYw9/AOSBJyhtY260DKCDVizgZgek46N5qXqLDC1lYW7EMPtUMFu+bkE3syCpvWsHzxw
I3i1AyZG+fO/XjWAYKCjA50qFm4MLtYyU6AxDSMeB1prb40Ecbj6TqPlb5aNlV8RpqLzQOauJXga
YpMS+ArIDXg26FgJwGi7RRRwr7huBCXoFWNj66BZ4JSxy14GhB88XGW9mW25U4Od5QSmnAiixlU5
MAIN3KLAajsVXc5uPVkym1hmQB5arwGUu9LeC1NyCwAguyl4H01dlP/Xr103qAcYl6mG/BQecpcH
KbYsatkRC/FJ/Sg3/VZx2r/YojMRPIVc06o1kKcgAi9P39Tvqq4Oy3p729qu2guRlwI5JHrS0EAL
NO+rvJRj9F29MDyPbMn2FIwkb12l0v1c6E9qHrdPUjaMvyRclH6bzHjqNsiRPd/+EKu7h1oY8kjo
msYlf7mYg51VtBxVGKNZwlKOxYJjTMO0Ju4QC95LIlncQQb3GU0JpgMBfx+HdHlryUHTNlJhIkoS
DXWKZHGHrNUtXBugBfW0PPJGAwN2Wna/VCGhj/r0dXsNV5wtKuT/riEz2LMTMFndaDpIFHjtiLi8
JPQlybXjCOxKgSdct5gzSeyTnEkyInTWt5XGoLf+EHrQq10mpxgy/1aQP9QAzn13Z4ha3NfcL4Jo
E02NAMEAGNulTNmu25xWWEmpepXabZVJYRMnbmp9u72KawVSJP7A3QhoMUYLw5liHk/RIKVYxhlR
mwdiwyGQQGAVRJVVukOd/G4x1R/oRiWDdC5OvuYuqgJias3m9gdZMx10HoDzExVvvIU4/2K1+jTE
RGd35xRaRr3Xs03WhraUb+xJFBWcnrxcIAoasf9I45OPIOGKuzo18OSqHnow/doUPdbMo3VaHura
dKBJWCv+vDHT1zo7RFoI2rHssfaVTKD3ml+FR0J5nBGoYWLscqOrFMwUswm9DasNszq/M4pW4AHW
bIlheaLfVwXgr8nZr5NHSSN1sCVTLhzVKyYVsDuzNaK/WJIwfF5oxcdfbOaZRPaJzk4MqAtyFREe
PDmaT2nxa+jf9PFYIiugoqX5tqzVBcQBQekTlqPziOzNlOasyQ+5xaXHt3dCpxPNe6y5GnCX4QWB
uj0AWJntnqnTJdlCGgsijPnDyV4xAknM77e1WDV/IFQaKHoroMTh9ohxcFKTmX+p6Y+YO9mDUujR
Ag81WJvuZ11E+bm6aKC1M4HAqOG5womTu3jsSgf2v4xLv1cUyQkrIr3d1mnV7s6EcFYwnCiTeggp
qtbX1B8V67pwdqMuWLtVOYDjRi0f7HIwg8vtqe0pHuTMBNhYLT1IloMwP39RuiV3LTn5dVun1X0C
Ng+8B2xN40FQMlnOnC51cMPpJvLHZhA34VC1Xlx1n8OkbG5LW9OMgYpifA1onyA0vdQMHFmzblcR
3ntqrt336ozJJqd29jR1dD+Ku7+oE6PnzEInGFqPAAvBOSNzTOyMUKnwRhS1Kr30OhG+9dr6nUtg
hnl2lPRpaeUxgYQ4M5Ogyp0wmcwNAemPnbQPZhqLAvLV2/tcImfqNogB6qmARDsugTPwrspHfdxV
ZAwb21+Stxx5/coUhOcnlh/+gjmXytk+xb01Sip2zi58y9xKsW/8GkIz6EL9afnVAgfI9hKPePIj
UXzzRcKEiQnkCDd+tb5rd9ZT+SodMzcR2NPq6gOLDX4SA0V4pFyuvhQ5fQ0QSEQVwN+XrYBML8Xy
u0HFvgSb4W3bZevKrwCSLibYepDwQVbkUlYrZ8OiJcxpGniTdJlbo1Zk5DS4LWbNk52L4cLbtjaq
uLVw1WCC+wkVlWetWv5GEzD8YhwOd/QVZLEuJWOtDwiRLPJNSUJAABIRX93qYp2J4I6F5IBNNGYP
Ai0xvBjI8mnl5f2fv1iqMyHsQ5ydvSIeQJHkYEeUpQgSvLG6WmD2IjU4q08x5+ykOdRINeKS/iGJ
PoR03GsbDkocgCRixvkaN1ObYddyZBdgK0o/JKUI2rbuBDu+JsNE5yfme9iMD/9GjACvsuAtg+3Q
6viu65fSizsle7u9H6uuCVm2E18N8Nb5ui6m3KyqH5FjATrmt26Mt0NjufLUe21EGFz1Q+SUYTk4
vgIkl9uy1zQECRPohUDMY8h8zwTGzEYUv0rcmUung8FomFyriAQGt+ZuzoVwVm3EyThqFfSTNAkI
6WFU7Ea4ubiUAxqLspZrd+W5MM66u6K15zxGqb9R2zDtfurRtsgdtFYNAuNgTpJ3bOeCOCNftKkC
9xm0AohEAmDTeZcZDFWq6AO7/6SpHWoTCaRYhDO9+lQ7F8yW++z82rrUgRkCgkuUjMfOi/vCxZTz
Yr+Q6su2f9B6X6K8XokgQVYqOha4pFHVQ3YbVUpuZZEHTHJdg9xEybaxBdQsEh3U7AXVvcz8mQ3+
bdNc38h/xXHrm5lKXKs6xI19/oYheh+0y3dR2bxJfS/YytVTwCirccjRhsw/vvRsNAe9Bdg1oLb8
IdrUTR3eVmb1CODNpaHwqoJQg4uoknQhvZ5CAi1fGkxPE/1ZzSpM1R4nUcyxKgrQvoxWA/1j/IUr
Z5E+AEMb6xbFnonXXRbWfdjR98R4uq3UmkGwGg5AW0ykbvmK6GLXKIej6Oa1lV86YbHcD/lDvFBU
ju6sXmAOa3t0Lox9mDOrR2NHHScWhFVzDvgM1CyPlg6m4tsqMRvmD/W5FC4yyvOF6qUCKYvxJtmv
ZvYmmX/ReIdHOAu9VLBfoBuD06S10WoOwjjPaDFkHC+I94Ygo89/ocmZFPVSSqx3ALYhkJLBF0ga
2sHlB338fVvImq2dq8KZdWMOIAutIGTR/hDtuUMmEaQUDpDqgHT7F4cUnZDAncT7GO0YnNsrrSoG
IS1S3SUwLWN7WySiDN+qNmcSOBObccWCkgYSmk6ygU5i7enUHNK+9VNFfSiSv2iNZOw+eGBBHbge
zqEmjC0vs5GCLp3lByggF9do5EPcDzvSiNAMVgwbsgASBjgyVJL5s0onOQeNPWTJkezaA2irBrRw
FU1w2yBWnDarrmE0AFkskO1w5yfNjHnJbBkFPQ08f4RurDxXXHu2D3NNRQE5JmWvjytbOUzIgKIY
dKCc/eXVpOqLhh0DdByYwxFMyAEQXDB+fNw3/n6/VzfZrmGjQiX+8nOPX/6nvz/uwbiLmVv2dfDr
g0/c09QZuIfxD/FPfQyP+2yEk/3EHOfx0//OJtPYRCebIGXz3adxbjbS/e84WPDNw9AgpvgO+FFg
Poz99NiwWrAJNhvMiz2eRtgCDLFhjE3ZuIdfARtswz87/cam2wLM4br49c+A2Wn2Dd/19E3cw8bD
P/TY/2NzcGuQvt47b72vBdrD15voVlwzGXQbIieMBAeyHNyBQ9k+60qYCZI1H1JxmCcADFqCqSCR
DO7IKaY0tloNGU2roGEMWUlJ20pU2942y5XLgzVO/kcVziyrsq0KjcD6F8nxJvmtdERjYrcVAdnQ
pbtN9VpTqgWKpLiTyFSBR+2uECWJ19IJNvqBkaXHl2s2WBUlR6o1eLhHaiRprjr2KWB2dXPRDgpQ
UT6oNgMNklBK9E21AAgskJPItJ8l/FUcpFkr2Xd968BzzgWaG9261GIbnZxlgsTfZNa6t6DzYwae
pFSoXjMS2dqBSwsvIIXWhbUBnW/sHPpWcmho06SWd2aXluOxR5sKyFdRQyCBhvSlLriW19wKWojQ
H4enN/qjuCuznackB38z3Ioa+2W8a0ZQauvbwhBBRK1t47kg7tasFAq6RSaIoMxtak82eUPbmUAb
kRDOa9nGSJweeGaeWgFNBBvY527TCSbP2MnhIhmAA4FcCwlxoN/yg1pKbmAoLEE2lEyqZ1sHq1bB
yvw+Oy8msqPdt9sHbO0NeyGOi9brqDCmzkKSN0L/toO2XdUMWv1PF+0TwNGp+k7O76ZREICuzRQC
bAIVDQe+H6bBVvosKLSUkaCjvSs9KpOjPA/7/vtSPfZVtQWa7EGeG7cDSk88P2d1czQAYISp1s1t
zVdM8+IjcIp3jV2gqIKPsBRNj4nZAah7y06P597Vm+X9tjDmp7hNhbK47lh3pWzx/aiRidXVy7FE
L3b2TPMyAN0U2hgk+T6R8j9AnNpFFpg1dVsQ5629Oc8F80hbRqkgjwkcCYAAI5DZoptmeEqqiWR3
c1LlDwPaq7MHOR6o7KsdWVBjKhXA84xItr4j4SGamFpdBwNjt2hMAgALP0uaxUvbJcMEfGRr7HfS
rH43JA3zdW3+WpD00Sg2CwUqpjKJsJJXji7aLNBFxppi0P7AHd1qpJUxp3Lpgcf0va0l0Fb09w0R
JZ5WIlGgy7CcDABOEPBy/q7XukYFukKJtEwDmKU7IhGM6YRqFMhCanf2kXmbQnFBUdGpIrOupcsz
1I2jUQ02ED6N5THJQgIAovFh1O5r897AFEART66sPRTpbmi/K7bAoK/Xk6WE8fAGZircu8nd/3KR
gXlaLvAuTjDmNO3GAWNWolapawAQXIyMxwoVbqBzoTR0qaJUOCVuEFgl0EYegH/y+vqMuApD9C+z
CxScrWiKfkUrTIuDARJN1nge8egmk41pxAktAR4eR24fNa6VfVT0x21fwD705b4B0uVMCOd4TBmX
rlNBSIz001wf9EFEoMK+w7UExPImgB2B7McFgIuZjmiMhwQFXJldnLuV9WTHbdAUgonONVU0kG0A
1AeEgBjeutyfZJmNXpN7wABMUv1UU8PaJRVmt24v2MqcE6qcmoUSuwzfiZmnSzFWjNr65ECMOb8Z
tRyOZvyUtZPvmMO3Cfe9NUcgTKjv89icXLp8pEa5u/0Rrv0WG7IywYMDykMQ/HD3VUNmdS5limaf
NrufVTuUmm9w9bNXjxiYSJvlber0wASm2m251/7kUi5nK1ksGYPZNbikwFxS68TXJgUtfFX9p2rn
H04mClTXDgBqPrijcFPBP3MbOuZpZNKqRZ2/+Bqj91qdfTmvvNtKCYTwzRvpiCHkJIUQQuAdFx9c
SZ4uKsivmSa6MZDiwjCDDtDjS5vJpEJCcwSudwnzDMRCOWYWVVtXYifszpkMzj0V3Yi5GSbD0RZf
Vg5yfVgokG7QDRYZeI8qdzBWU6TZik3gFYHGKZxvADDxVQfVsQEaoJMKo05fYMgeJmdjmF7fHgC9
H9zeqRVHwpqI0VgEfwhwO+6KqcFfU2tdXXmGHLuW81SZYNNYWjfL/koQatcIC9B6yceDbSVNgz7R
Cr3526E4OBlG4CbFHaXP2wqtbRk0+lcQd6AS2g9NhGDAI+kuT45k2NbZd0vy1RL7hcBHKu6XXvBW
XnEeoEpFwQu3NfCq+RSOHKWU2lNbeU0xeLI9+2Vpe2NauYr1UrW1Vxuf6SCYGVrduTOZ3P08ASnX
BDtd5dnAb6faRimjraXdgWJNcJhFynEewyiGptTGBnTwxk8AdaOV9bGS71v6ZtLRz5PMn2fRk12g
m8492ck412i+hG7jstU61bXyOkzH3zadBFZ5/RRDnhe4J5qDAAfj3Nw9Ok/y0AyZgkUkaaDNeCg3
Bwm9VzmdQtqDZqYWpW7Wzva5RG7bDKNPgU0qV56k1Jt2+iGVDMDADFOMeUvFJNi7VWkqnn8obDAM
YO54o9csS/IG+nUT8efKchnPTgoeHTV+ryQRzxHW7iouQercRvCPDAjowfiDsORdsig9iHvyJmtl
tPcYsw2Oq7loB1eGxuVGU+v4rQI6sOZN6ty0Lq2rhO7NtjaJF1GC4pUOGI47QLODbhbdYur3ylAJ
ahiRChaeuSNF5aO8rL+NMyUJXpER1f3OQuHcH42mAFJMYlYmWhLVgWKyXTOzINWjyXnInQrjQDmC
zeXOolj3l3gpitIHgmtZBmabKa2fJVNvfal2pES+nKnWQWltq/JrLSb9pijJnB3QA6SAkkajoPPA
H6VoK5upM++bmUhZUMujNQXmXBjLxmmppu0knRYbu3NIfUTuJzM3hjMsdKfWo4y5u8Sa2+fYoOMS
Lm1avOEyIJKftRUSQVa/kG85bRyM4FgNxlyLciFWAByPufNyQp0Z48a9PnpGTVQS6pKWqT7mkRTL
M8hk6WHXZVn7KPdG0+3mTO5Gv+9n8kttojxzrdpUJa/FdPFxkZFZclMl05RQpY6Eae/GGb+VtgqE
xbHq2+FZLoltP5mRsjRhmdaKel/SqFHuO7MFWzPIm5MRhFJREm1S4AoAblehbevPeIJrHoqwDblL
k06tfkWoFLz3rYI0nLJgqA6tFGP3SUtrfEr1GdSyc9rQX22ZFn/shZERUiCX7E2M20tunk+a5aNb
KPkhD7r8AMqzCmkMpayCDpbzh0SOFe8pGjXeK5JQY9uCsyR1F1KkP1MMEXebrMi1KkgxBSJjWD/t
88DM9UI7ltiS2o/LzqxcXeubBY3Emjy40SmKrzM1dtNE2SiT1oC1bTbUbzBMzIE6ctMETm/n9R4R
m+74RB3jxKvUcUbnkimBN2fWJlDVqSRDEb/DOUCHMKFa7jqSXce+ZOlj5/btMlkbY46V1E8AEj94
lpP0X8mwKH/yclBqgVe4Yj9S0Wx6fkw5J7SUEdHttCy9MHspjzUy49v9097/cvztKIhvr0JBYM1o
BlKjJnss4yl5GaXJlWpNDmBU3LiK3J68oTDpkloRaHQVCzIpYENGVxweq1exoDyrVR9HkCKbnz1I
t5P49+2w4hSyXry4OAlcJBglekdJBgQYc7P8SrfFLly2GMTfSXf1e+r9BDuZZ7qyD08bJoLo4uqS
gmhMIAAJSUaaFc0zl0uoIO+5kNQCvE27b8l7lr9KeefVS5CNg5ukojaNq/ueE8ftWNO1BBlJ3BOG
/qzLYWH8suOwbg8pODhAxCwlgkBmzULO1eNWFpdDV88ZU4/uOslHJ7/btIKUq0gG++9n2cisLkt0
mkKG2aG2FocZAP976dttG1kzQmSFkO5EBQBmyAUT1hTNVsv2aSSPhYa3bPt1W8B1keG0Nf9K4M5t
BIAG4KwzNTbWoZHuFlcKYI8uhrjDcTMG05b6SmA8GV61l3wMd6TuBNpUt/PkLeBJAC95+wOJNOZC
wyyJ1MRp8XnmDtyJDah7UvV/E8GPHPX10FoxW9QZ35qab2O3va3DumlgtEJl6Q0M9F6aRjSp5gBo
bNCHZq2bkyCfPlXz+baM62w42zjg6QIY2cYEL//6Aa25KZkD27g3dfM5+Pk7Gq3GjbLJd9Wm3VKB
TlcA+Sonj1MKqdBeVmvIG0LlRfkcPlXvOfei1lcfD+NBPVg+yrK+QEnmh3gXea4kZ/8FRXPcbGIl
G2DRt869Ni1eW/qZcWeW/gj4jyb7HNvGJc0zHQVHY9USMT6KTlaUFQDye7mL1NKlaGqgMKKFpNmb
s6BvUvT9uZPXohvAqkt8/zTTPccYA1nU+8m25Hr1/tWAO0t9nZs1zSGhSd8GJZziPSaJgXQfCHZJ
IIcH0W/0XsrGGHKQ2rVi/3v6tByGLRqeveSr2gNPNizD+o0Kuhn/Pxb5H/X4XHYaOekyjRCL+Zb5
+an8kr0U6KKpvB+/feDBvHtz/NIQOI9TNutqUXH02DghYhA+vdHLAAhbmLKL49I745e6mTf2kX51
/usjZr/nhwQnIfYbN3uT96Zoqdkz9ZZ0dmDObh3Qq6NnKcKBALPQkgTkHfC9AF2JAmmjfog6x68n
ptiZd4xT4hnNZXwTICkxuL8U0DU70C/6rnqlV+zNnbKZnsnndAe2SI/uc9k1BOf+6s0HuWwgwWKI
AZi+4e5WJTIapZmgJcHwvmn4A0iasncUq0HRIAjzVnUEKDk8KcDfka3lZLV5NPS1BB3xYusDOahQ
19tUe+O5cMfDHNqh8zRup00WZALJa+f/XDDnUEt1MMAzD8FWjda9jLgqFcyAiSRwHkxW9CrCQiN6
mN6KInHlQQTXvRrDnivBOTHJAkhthK5pF/UW6qp3dag/dq4bH9rYN13bfcMY4+ZJ2xmPoqPA9oU7
CRjMQg+EjsooGsQ45dSpToylAUIjbd9AyGPL/uS833ZsK+sHEfD9rMcJWF9cqgNAUbTT6YIdksCJ
0qAkIv+3nHS4VZFYNMFJh7oLusM4F62ao+I0FdAw6ugoxy+d8SpQgX3Gi2VClQXsjBgxM8DXhOml
S4eBR7PRJgQEqPvJt7146zxorr3J/Cikbhem+zzo9uWT7sVA/u685f1x3Bj3Jp4elVs+tg9wLPso
0O/vlw3SnztQG/lvIuLMq2XmPiL772c+rUeGJa+rIvFU67HSntJIcFGsfX/sHoNWBBYOIE8uvz9I
FdEnN1TIILWhXDxXIgb3q+sPnx8IO8BuQU0T5CDcEutNh0TpALKTXv02NR9jdzcmYbkItLiyd04K
t0qxE+EsxOgCU8HpOUZ3QF1D653gdrt+DkDKKd4BsYeFplXuVBVL26J3qgetlm++YzwgqA95oN1/
Bzk8rtZ40x3Su8Erd+iBv9cf6KuzK31c8xvplQTG7rbtXl+1YBYFKibaqNHdjEwj92HQl0mcshoT
r0GqPTDaoP1yHtLnFMjhe/ppPgxf44F8Q0T4OYdR75nhbfkrK34hnvNtRYZhEzmBeH3eGsaDrgOr
MBc8xFdsB80FsEnwyrCRTM42ta6XDK2DDGLGfpuHOX0YpbcmExjPyhE4F2Ny2W/gU6ikmCAmRrdu
394NukDA2lohXaKhXsGQNvgbW8/baqw7LcGADqCsPpwSs/KO4MK8vmxgD+dC2GKeO4qqHehoQoi0
Ld8Na1sP7kTcaEOfXx9n/w91H6XZQ6dVY4Qaos6tCDHpuqbMfQDOIJ0KVIsEoFoeptVVN21dNYj8
OmjjzQywQPjX5fdtE7x+5XESORuMnalVigkSGylM3yVksj103O/jA0X8pf8ybK/2BSLXbOV8lTmT
7KSFEcVCZH9XScca7VbeH/RRevJniraR2VVKX8KQ/G2p2tVLTwfaGhBugNcJF4oS5eXeFlFTZ31r
JF7yauw0ZCMQ03/9H2lftuM6ri35RQJEiZKoV2qyPKbtnF+EHDXPoqavv6Fq3K6d3u40zmmgngpV
uUyKXFxDrIjAY4/DW3N3Qvxn1V63LnhsqV5sQQJvW/tiFVqBFdvSxBPePCZcupGi/S228s+vwvwf
2M8Xps+LX6VK+twDKhlZGEjZo5vJ2do45KcRP2Nwk2/dhtqh1fF0W+y/VWfge4CTOdvn/G3g4fvv
W3TNHWKL/v0xF8efNXmrdaURQcUjsSAsGtl04pAD31Ireu8csHtC/NUq7cCCUjDuxQ3cxhVX9cP8
xeFXDcwfqyHM941vxHsD5JlhpXEW3rDzz6e+CFl+GLo480laKnU7Y9MnR11UU/YghHey+9LKT92K
rGbvobeom3HVQZdmb3rmWqwKy7zx7a9cA0hag5lvqZQucgI/D2TbBgHmeEy8hK1nSnd9fOPE/03f
jrOFvhYqNwSaUJjP/WnAnGqQmMzgSmC7xpd3w76v7Jnx2YpaLqgVh6j8PrbhjRf+73znwuyy7j+c
aBOCIiPuYLb7wEQKEFiZH29Ch/nR+7yXD5qHueDIcUyf3HrOr7wRPxb812WKa6XuYbl1SrDFP9Nv
4c2HFnNRlraTXuttGyOWuJUnXPuOf27zxa2ZVZmWIYHVuHHL/E7XP3+/ln//feAS0e/FtqKS/ld0
GUeDqbZNiCAITet1EprVJgOtgvu7lStv3wJ/XKT78MbAQ15sHuCueiKBZd9Ktqqd+LkzOKaD+4/y
FFe95Bsz5LueWRM37PFDWOIWSPGKK/z5Ay72MTb1XA3QlVtEhVwMIMacbNl3t33+ZO60Hu1wM27o
t+JQtGR4sUnvqcITS17vu9mqA9SLb7W9r278Hzty4Y8GIwpDNQFjnQouNEL9ACIHv2/63x4PEDKQ
S+DzIqJBd+vnVdHAhQYm3QAc450BheiYC0yZFvNrWJ9/N7R4tJ8eD4ZMlDqANgXw/RKrltZaQiMK
Q6wU5jFUi2SjaWFyVAuNgsU37R0xzwGv+/pWOevaJi4hPzjYoGEG7tufS5TMkvWSgU0UTWwFRuGY
0q1Bq6smkJsgD8VEEjB5P02ESa1nBTikLYCQ7tIqfgJx543bcd2EirFqDc801vLTRD6adBAC1cd8
3o2m3wBe9/sHunr9lj7g/1q4OP1ZNlep6GEhUq3BwYAdpiQ6e3hbGiVd7oBax034Y3qPCmBofcpA
edz4BUvUdXlEgODCe0HB5QA9lp9LpGyUUiDuM6uP8eYvQQc9hHfDTbaIK88SATnMv4YuVlrTJMuU
GIa0c7Y1METD64xXm9jPrSflQ3GZyYMb9+wfJORvi7u4aGlezFqrL9+PV/fyGgJILwL7+cUOsYWp
Z56/34ITLn/x0iJSSrDBAbOLLujFdua0mtH3xbxxCImgSgHDyl1gQD7lriOr34/O8pf+toSQFiHE
ImF5UURS8jDpBszTWH2wnmdbKQ7jLYD8lchwQXyiCgH+ln/GgH8eDqOrpar/h7n6dTygklh7vYv6
Tr8KPTDjtPbsOIONINnK7Vte+LptVMlAR7iczMsKFtObkcSsAxXvKhEctOcuuHhwR1or6izJqm3z
CziTeRe648zbjfhvzg6QVv9r/7L5ICdAG9IR9oUVHA1fb5AiASlhld7snmZriGxi3XDXV2Io7Pcf
Ni++aTz2iYjo0t8oeeLHPF0bz1LJ31Or/hixeDtyRid4qna3asZ/ewEAERCRgh+OGvDYFxelK/JZ
q6cwBUB1BMG+1wPGyZCDID4VKYTKkHX8x0N7Cw72D5MX0XjVjVASVGEy1WVfKJ9AZvDWuNFMv5Ln
/rRymXTGCgmKGVaqrfrZuPNzvqa+ugMxseZQF7BHceNaXvHoPyxenpuka+HpZFiUUTN4LVejnRym
XXjqVxnPdyCzt9DyPspu/EAQVK0r73e3cOUM/bR/cYaKhARyrMN+5EsH8xyifVs/Aky2ZfdT6Mwr
6LMUVn2v7FF//t303x7pp2Xlp7fIZgbKJzmCak/xWNCvYUhcObrxQW/ZuHj0myAeknbA6uI+guJb
+C7RF5boty7/3xHaz6UsgcEfycxIojQNlsMpe/1WTlayldjx12Ry3ATlMNjjWtmgg2Or9//FFi5l
O9A1Yhb5MneT57ifG4otbMm9VK6a8rGf/tPmzXLvgB4w8Q/AH5d+VanDXuoXEzkJS08u0qewGMcb
Rq5+pn+NXF6CCZ22FEgCHML0tQnsWB55dYt15m/49M+VXPZpjUhDm0+FESptA2q34ztFx7s2hSvX
u5Y4c/Wh3MJs31rYxRkHeZ+JxcFmrUmTq/UTBQl9zRwixlvUJX8Hnz8+1GWhIIcczGiUCZZX7/v+
TdxiM7/19y/O+JRkCqRQYhyELsUUB16bW0RUfwdDWMEijId5sGWqeNnMP24R+AdCWmpYgTEXVgJy
UzU6GOAHMwHzoOSG9/k71/lp7CK+LBUSsWKAsRY6SkrjBOQ1KfwiS+1A9+r8VqB39SD8sbaLF1MX
LKzMBubieZe1Oyjm2Wb+9rs3uLYkmDAxN7Jgoi+nb9tZJFoRwIZERYzMwHTkQTL4aCR2LRNbatU1
VER+t3ntVCyVHEzTMYZw4OLBrONAm4gCm2NZ7IdRfS1DcaMCdvXi/muDXo65h6ChxNhZuqB8KpvF
A1JRVKuoE5VuPjXOUFUYWWmt/5y2Gw7jT7sXTyOkjWIWh7BrxM2jVkluX2b7nN3iVroWTFGCkFWF
6iRqfBdHY5Aj5PwJzMy1BE05FdLoKIdFMzrXamiFpXFoIsmTJ9X+/dNd39c/DF+EVLUKQR4ywHCM
7te90snlNp4GIAxmKD8UMjhoFQiIekMsujWmkLLdKCXSjYbN/+NHgO7h/8BcLwvuJMpy9N3wI2od
n3G0erFKjA+pc6fCkarGNorvMbwRdF09tGgsapCbWGbzLj6sAv2+tJVLRHk52yECwvhwcSOuuhYR
gAoJ8r1gCFnESH76Mi1W8hJyooDOlo8s9VL105Sc/D8WflhOKPYOg5JoVWiXVCRRLAVDUTUo2OjV
WoSaJzXFf3NKQN4Cl2Jg/OcvzVIjq2LCEsQ2tATHqBYgPw3nStmbav2lhINqBY2G5NyQmAWXWiNN
J+SGk7l2Q3ToEWL2FD8CSIWfm9lnEh6MBuMkaZs7WWMcVSDe5aLjRlz50RDYpE0cqaQ3wrrrZgF7
RcceEx9/f8Mg6BKWQVKIAaGJzuUGMhtHTEk5BXRm3MxkmAIJV0Iw5/ebee3wYKcZcBI6/jEvzmc1
leBQmnA+J2X0J0V1gmDcl0Xv9vQWL9QtUxcBStWb2TTNy1VI5pqX7WCXYfM4jqGj3RyiufYG/rms
i2BcdFSLugG2OvZmQjzLqB7LW/5kOQo/yxwKCm//bt1y9f+IISoTgpKNCRsYpTDRtdBmPzBtIC7G
4UbL/Krn+tPUxRWvpIgYU1iloNSq7XGE/thhRqEhTHidH3o0EZSIG+T8+9G4vofQmgRDJNyKevHe
JkMVp72O9emzgipVMFhCN/fg1L1hR/0L4QfXgkkK1J2NJS6+nBrOAqFLSgbXQr34CdVf67HYljsV
ULuN5ExW4Jvb0aYoPmLKwp55cP9cW9Qf1/F98Fx/0hse++qy6T+kbyDDhvTEz886ZUIrJhnutAgM
YLzSNSZuONXG4++7e6UCiFWjCo3OL/SEQUzw0065FDZAgo5Q40hPxC3XoQMKzNFSXDSk3NSuBm7d
wh1dW9vyJUGZsvRULudIygr5d9l2KUTY+gT4jgzavBsFvD4AbcuiudV5u2oO5WnYwqQPcHc/lyiI
ObWl3MOcuQtHn5lvqeb9vo3X3lfoBuDpMykFqOzikEZDQmp5UZEvUTQgScBj7UZef81toRmyfCPC
AD2/8JDqpGejvEirI6g6TIJxNBOPSRNxSm+xKF57BVCDNXCHcCr+oqqI8pEVzTghPKuOQ/02RV6u
bHTmxf1e0bejePl9765+nj/MXTjkaCQCWJ95EW8v3LyU3TYFI4cc+/9/Zi4uVBLGc5gP2MAyHMpn
TQpq8EbkqjtivO7G3b3mknFlkZeAwxjv6MVpULsWoWSLFUH67ZALc2v05rEE9XRMUhfaojcSu+sb
+H/NXU7YohGaDFEB8eQZs22s2jZFxLXoxppuGbk4fwGE1Gs9hBEpK11If7QBBSXreGMp13buHz6P
pdsCbs2LnavnXFbTRIM36rqHJh9sLGxFx/I1NwhAF8ONKsy1S/WHucud0/sxYWkPc6M5IbuHjKKy
lbLN0P03LuhPQxe7Fwm4PMSz0DFOV4iqJAlVMvL2+wG/sXf04h6ZchwtDDDYu/wrbjyNRrzXW8AZ
Vnp+IxK4dhj+XM7FXTLGUe3FYgrDr3R4i0nI5erGff0Hz38R2EDjHC8xTjZGeS57s2oadnWLxx+k
aJnAU9Sr5QulUvslqVp7AtecuoMwE+mg0heVp5HMGFUOymR615VUqNbvm3vFwS9KVgrUTiFlhDbA
zzdkmuUK09DICZrA1RM0Hw3jhgWGv3C53CX7RjoMolfzn3bPH3Fck81NqfYonCE1a31hlKqN1nh4
RjpeWMqA1zIyy92cj7fYUq4tDUhPEE+BCNPAcPnPpRlZbJLYQK5hQvsXTFJW293IZq5cM7xK5oK2
RkDz1wM8BKCtyiLEjVMA+pf6yehipzbv01u17yst1KWm8K+hZY//3MNI00lvFqmlnk3CJw8qM5y+
lJ65n9GEe2y3pk1vgKauXAUdGCIIoiwqZH9pe4BVpAQB7BKeSttM92L6mTP397N3y8SyvX+sSoOG
vBR1WFXXred8F8QPanH63QS5dvpQ9MbMB8GDj7zzp40kiAzSjgg3BRB38sMIoV9O7R54PzRituwg
o4spbTo38/7joWKKbwbpQ3DYoDrx16TlwOKeNSrCbnnetWyrjq8xvRE7XWty/bBxcS7KIqUCwgVL
t8Lg8Sp0lJdgK1zTw0N5B8L3G+f96gfDCDPyd/gMcIv93My8pjG0D5ciBfGD8ENvvDJ8+f2DYQpu
8eeXDmPJiBaVOMTulwTHXTI24GiW0KgbdEz2wwWPE4ppn6VyTupdEB6qcp0xL8C40Oh2iaeGTtnv
IuFJHZcGT8/4rD6g4MTZzCEgQCeb6ZtRuxtKT6H7ut2YYg3oIc/NO1PyZQLFcCeQd2mH4JYPxarD
zNfoa0bBaxOhIlguLSM5iBqTaJ8oW045Gg7WTHfdtA0DXhK306N1RF2MwtsdAyUHT6stk3wFSWvQ
uFrjpcObWq9E6yqSV1TrNvKJ7nfCDqRnI3IYuq4QiQrdvF1r6S6Pz3nq69rWqG0dlab5GaWSpNuN
EzgQbJZvVWBVR6/Bf8DeSwjGl4o3mBuzRBmDqzjgZRTZE+QJVdNLcH/73J9yRx22GuFjC1FlbCjQ
UyAQqYp9lAVcnaCRhZFjFBGtMEuA9MIgx3SSGi8Rb0zehENiUaibj/KHrK4Bmk/Snov6AyoNtugf
5kRGLncf99ArhbqZKjtTuJ76LaV7pfxEDsYxAWCHZbSNoakxLru3j6VV2b42w4ciPwYZCJKznUpB
CP9hgk2hyne1et/Xz0JZJeG5ws/JQ4VPDUhJQUJZrxf7bXDGewI9rZUBlXl1H1VbRb8PyDpRYt5K
gw0tbJ5Fwp/VOxOcvlno5JrMh3xT9Vao5VYwJtaYbEbhiJZnldMJy5Q2arKdsveod2ixUcWjwPYW
UWuxYiMigB0WlXsF0H1PZ1/9Ieo/5/ihq71JegoBkkhx2mRQFEk0gTALKhbJuSkPlfESGE7HHsx8
Q4ZPIK7b0FcNn7wyQCb1tSSvSWNXzBuprQOY+lhiUgK7kGyFsRWZRbsY0vPraTgjn+Z9Dsl3bTMb
gxWnO1A28AZouWhnzrzopDWTnAaDrBhNGcQLE7Y2uSFaltLd0O3Uxh6oLZXHSLZ72Zs15x9aD5Te
oNVmZxCyBJSSG5HMg9zTaeSYRscr9tDWlAd03TfPgrlhiD+tHQt2LNnIpx3N74bB7kNumsdeM8Ap
a0/JIcOUvGFnlGtg/Z0zqE/g3rrh/BzGFugJ2l61s7MJPP3oym+teMiIUwdnGidWK3lp3vKx+NSl
FpfLasMVqZfPAbl7DopMGm+kMuWd7vXVrpggLIpT4cT6eiIvTbGSAOlOQJUj9kpxIrk/1naWHGNz
z4JVn4acoPYvr5WGh5NLMrcp9+XgZIETgCYI3BvCg6phFqHg8wrFBxUcU3Rlwr+ktr4Ak22SW2DD
nxq3q87TxJUCMl6WVOEyfzPxRsGuQLZFY0OIqMjcPjokmIxqNn0EWHni5Z3XlKu627LpWUw8jD9R
kWiru1r6oOaukPEN3OalMzc9XclAy4+nTHvM6tOU4gVejd06nm3gXLVgI+uVGw0b1Etn7FKn2RSe
izhAchnmCcakdyKcDLAyyJo/1kBOFivtGdXOqViJympP5Xls1nHv0hz6T7xt3Ay3V1ZstcNu2US1
JtkCEXsLB2KZjVtIfi6nbhA4g3piwwhWHD6PbgQcs7zu4wfwZKGiw4PSDbqXppmsSawaA/mNJ8g6
Ym4mn7RoOWQhOxv6vZQdC/DeoKNOZtdofNzNgYIcGr32/JjMbmTcT7qVyxupcSKIpecHln1ryqoE
XY25G6MD5nUalaeQLO57B18RDfNJ8nrwrlR2XMEDipdk3AwqD9Q1i/ZZfWzjDdN4h0XmpdVOW6V0
EFUTdhghrgRqWyA9VXMXMxu9cT40AOCHPIEXNxJL6j9astZlR+24Vjox5A2JlZU5h5xxoPEsdlvN
7SaQrrtYBck3Clm383M0uDXA9Bl+o75l9BlIO17QuyRyFGFnWgu1FN/AZa9wfDqrn0BagS+R2XWy
yYnHpGcz+FJqt8lcRX7u8bTp0ePcYIXrqXrte7doNkp5r9c8MnxRuIowcDK/ZtMrot4FC73d9TWf
2pcJTC0oDUJp7DTRpxhEX/JwTumTmAUvh6MBFfIMCmCVFluGfjJxV1JfbvcGwKGxN1WfRHnopQNh
92VfuPqEe4qXwZcTg+txDV3JHcvvinkbNFjka86cQQLGb1eRRyM/QfwUVMFh5kj0ztTXPRhtBFjG
plNrbnUAuBqPhhaN3ILifIU87x9I9FIZj9De46V2Z0g7iFDsjGiPYpphrNoJ+P1ZcszuiRn49co9
4MN2y8QO81RD9E0iw0tqBfX9jV6dVbjHZBV0NpkVJPbrsmgdFMvsFC/NqNNVqB2joQXyaD8qGAAy
nDhbTd1ezH45fFe0xYMT4238BKXQWL1KwS4nG2iqY27YifGSSDKKOlNqG2nB5aR2Muk5BV0n1cBl
BLoEnOxZVx2hHHEruvKpmkyribcBoMz5hPzObaXvqvg0DLiY6qNtX3VT3+qj38kWm18HTLdmL306
OYlyDPNp3YceUQFF26RYPjsaxV4OzmT+6M1NCGHgSXYEGKfAL6iqD3r7EcwgWSpUS80Le9F3K8hz
t4ySz6tpcNv6XWruZ51wU/42w+PyHxB6nuMSPKB2nVXQCPVyhApZYWXJJi2cbH40o40Ct9w7ab4W
2RILncI4tgUrHVGipeo35bYe3pQKRFY9JtlBnURyhCKu3nnCtCV61CeM0xSjG1b7jm1pUlta5mjE
nRXCJYRVybqcThqzqXxvpk+6eig6AHCOsbYS8YM83hVdxENwUdd+GeQOA1y127WIUaQcZJt3Moiq
Zvm+RLCDTiM6j7lXDtu+fqjrQ6ZQPgxuj3clK7ZZvLBzltY0vo4A3GV419vBo80mE1yJ7qXE14d6
qxnvGtvht8Z54AI4jWFQS5J2iHB41O2Uwk2H+yHZSSJzhhIyp6uxfY4RQmrBgXT7JnVNcpoAHzKc
pEVjbdqp2q6uH9E39nIibSpxLwWFFeHkaWLVasZJQU0yL22Z7drsmdUQc3pW9RUUd7k+DrxTNKco
Wwc0gTUO3QAluJaBcLHmTICHnbiUbCXjeab7uCc8g1MfKmZR44i4oh9XMXkUhpsYhIf9/cjOolcQ
lb3UgT0qdt1/p+RVmVdJvwrmd3N01OxjKmak6VCv4EQ5MzyO2qqKHrPYsJqJIL4A1+87Belplj1U
06cAwU9OIcE+v6CSzMfoLUSpqaDw0+V9TfyebMxmNVXpnkVPmmRn3WgHwWqqd6P2pqPBojFIF0PJ
T58RYG11EIhNvqlAYf3dwKMWS8ucYY+fYo3diy4+mmrkSli4Tb/GEQPK2mWpUxUPqbybzGdBV6JI
eKLdlbrbjtTKy1OmPOXzcaZPuvC6flUYK9a7YY4kAcGwEYJ0DjEBCVbd4A6zH+W7pLyr+wNtoFNE
vgx0aOaI8RqvLetT0PLAV4f7It+2UNTFvLOJ1Zq7NDjVEf7niAfzishOhwlvka/qFCxnm37yx9ih
U2LPI/bFWMhb+4Y5Ru6Lzm2GxyJ0IBk7SPt6AEtO40PREO2oRngx24IupEm3RP4YyW5OT4LexVCm
qL1IcqfUa+SCF4UroMtR119dcxKKjnd7G6p7mfiK8smCb8waexUisilcsWCrgtyPzMwR8AJZ/5V3
63SE99vNgWdUH6mKt+tg4kqx7AUqooihawlgghR4hif4G1Ydy+aTiM+w+hjKbVhW3MDtlEZ3TKiL
883zwsTz75qY+9Xw55t9jEE8GdAsaA44Yd9uFMXqVLGtSx8HQzQKBws91APW4EK3VFE5aX1mteRq
BaZkV7VWIjvZl/ozKD9Vg3GdOGP5gv8ZwUcFRlWhGQh4Oz6lLZf6dao+kcqPpRrvKrCs7WHUZgui
kZywtyyHtlWErGn5SqPKpVRx5uDdROLTZuBd03WL5RhInhO70ZDZZI2lV0+yMNcq5tPovMMnS+jj
kKxNehcuUcdKZ26K04PrC62LVaAlVlB9iuk+zU0LLr0qDiWmnYenqfbGcSM0TzEBpU7uJDPjxoxg
CiR/gqMEnTFQj/bnHLLrU/5lVndVpVp5iJSzXBUIRpEWMMps0vhhel9FbwWVIGvlxe0+UhO77FaN
nABW483ZehEOo7VLiEWRUnXUrSMNBMx+VT910UMxPgqcngLT+vXejCY0XyokEi8DlKtosab1Zwn1
J5Yk4DlEtFduKK1x+/AV2mdZdhuqeo2iWUkEbHQVevLsV2VsD709tgOGPjaklFHzAMcFVOuT1oAn
AKLgEEuOpL6S2BmCD716ywM+D5+ycUcztwjwss1+L39UI0ZScSrDDHEyA1kp4GkE/rva4tcabGX2
T3r8XoNOT++RoYAjMDK5PO87YDRj6XuEtENSPCPltAjELQatR3KHp4GMPEyPATkm7NwQaFb4I2ZB
09HKNTA4i40+I8DL8UKJs0S2DVJ3VnzFgnJWvofgCGrwzA+pO1UPAUIjqu0JStBEA6eB2XAZTHo5
BumT5tgnYGMmKp8GR8jFSkYPuczO7eCnJpj2KXLO/ov1IdLNxzx4Y8rAMQTpaOnsaKB2InJniwmE
aQP+fZc6qSKcuUD6PVVoSp/H+G3GkEaDTwvkXskOSN15SD1JPOt4vSIEaGSAg5qRJbll8ZVSv1Th
I04klXH7UDcX+6ybLCXBbw4/jXEPmmXe6F433yXNWc5mR4crrIzSmsm9Ln2HBCiQFowwoJQW7LEq
vqfCButfJu+kgCe5rSQeS7YdeB6SXVGib9z6SurM1B0xv6w0kAKJDkN6J1MnrB7AzB626xnEgqlx
qsVLw060hzxptEWnDIyfmyzGKayPJTxGeY7iDmHJx9wgQkbxliYnIa9FaaI+8KYzR4VnBjkilEiO
NaZnp1MnvFR7NeIHMe6Y8jbB9xry3lB8Hd4R/jNWpU0yrDPJiUBHCbJn5DJQ+0R9CFIdIxKN8zCd
ZvBBTqchW1f9U5EoltSsybgxDAOTqXeJ8oZfp3f7qQx5Na6z8bOEFULe0+CunO2hPoWormjD9wzW
4FFd0WinTL6cb4f6kdKnDvC2jD7IIGVE6tIqHsFtHX0MMuV4bNV7CK+BeGcFmXuGBzzs3BkjAF32
MJlf2rBrplVU25VRuWlYrYniQmAsjk5t6hVAmhvMznRMRICNw8h4XGzquecGe6hlvFzKV0jvQZfp
VrKtkwdZ25Tjd1Zr2NgvRo5i+lDj90FG9QoxNDSWB1729kLaJ+J1Tt7AbcZLeSWGT2zPCJWdRm72
pHMFe9HYoVSBKRsUVE9OWuqb5NyoHjYwiz5Nc98IX1YQy54TcGfOr1OIshTWpqUB6lLboL+n+nEO
vYZsZHlXBCf8y1Z/Lkjka+ZwHuZ7jTZWi2m/MN3QwsS0+ITc677QfBINHF+0RkJMQK3D3KBFJkO+
FEXwoP+SqnUXvqEwi5oX4xI71PRtLF6UZq1hNfMSrH12yauiIcABpXs0wBX3flftOnpGcx9x0qce
rElxaoHmD1Df6A2rFg1HJAOC2AEUrq1+UvEU6yXqD2fQp+YoKdb1OpRfNOW9Riloomu0FCeBGZbk
fUDsZUSfULDswrU0brT5GbmhU7LajthqiSdC2de6wM8DzDcmYNZBZbqW7BSOF3G1lD3TzuBS4Mn6
PgGmVc5QiduU4qRivK7oNrP5BrkWhMalnySynQJbmYw6agCGbUgglgajZT1+1uY5w40Xkj3XdjGA
FFXfNIbf6hiCp04fjF4aejVi3KbaVdH9YByZcTeqX/ro9XHzaZb4fDNxzRlco8EpMY+1EGehnpPy
WAwnFnRW1uGMMi5A5auAO0EO7qRmW7eIZLN9DfKu/jORlHvdtCT5O0UQ34LpuoaDCR9V+CfN2KA6
OPX7tivhgEGlf2Ad5lLBFhVWSD3zlRIEEWpNT6q4o+GJojRZArwlGHYX+ix1+9EHlpxUlt7UbjSj
Qb3RFCfPT6zex+aTohyb6E5PTN4oDxSlrB5sCymcMnJttcIpuEM5xlAGa6ruTHgwvRkAFDHxAuX+
0ORbJUKWiowJ6Zdm54ZPdbcc8XBkx1QrVlOO+sQ3Kz9Q7ytQQCjBNwt4WzS6gTlyjTJnNlGtoSdt
TGwVPi2JKs7ITkaFbvgANUKuJ+BltUT/VIdrluXcTH1DC5byX4iENINwIV7xOQYnxvvAVikCu+qg
GRUyH1RlM78IHLXGr0FwCi7F4tDrb0jSrKHcB52EOopfm85CVVsg/I+0DgQoSA2RXYTS6yijataN
dyUKdmx6i9WI1+y5NN9MaF1J806p96T8VpPBU1Dv1csdAbdsXcZeVK7LOLNpjG2I1rW5m5aoX1ll
YXXMiOYK/SNbas0UHxSPk0GOcgvWuMnr1NCulJWUn0fzTs38IJhRtjNsJU7u8vlJK8mrOeDuqMSL
IWlNp6eiyd1a39WR8a52b5E8WtGYrNVU57NUc5AU703xiSl4J1TOk9gH/atWc1VXXTFQKKkWqLEL
OC3hU/ZUAR/X9v1mDh+Zmqwp7j8tkghiSs/AUcCZRW9DfGTkJRFnY8IQA6pVbZKCxNnry68Ud7Ga
nlj2JhTFHia/z/wM0VwfLASCXp8c6qZGKerUM3yHR7yn4M7V8V1GNXET0B9NBzY/Z9UdknqC6yIL
Ae13W6F3DYacZdTPIXArYzQ6RHIs0FwsEdZkwWMPigrF6Wugzl9MnI8OLxngGNl018x2ZR5YskNB
CQxriCpwMxoDNGDDfuwJBBXduYHw1YckN7wpdn0Tu4m0M6FtOyNBap4T8wEI7BiA9nwDOmzwVGyB
oeKxjMIycaL6I8/8tDjBQ2rdqsJ9Ll1pidULtx5DfwjPg76Z06OUwxM27+kA7NyItoOwEWUomq1F
9xSBYDY/dXRBwUwoC0c8TeZ1G+7EbMehW6PYhikLlyHBJLWwcgU41PFRjzZDPvut0lldutP+h6Pz
Wm4Vy8LwE1FFDrcIUJYV7WPfUI5k2OTw9P2pb6Z6pro8tgR7r/VHTE1lyYXRrbs6EN2nXPtS/jst
H9PzlRlWfaL+VHq2jhMmVrHLkI5o8RZQzFOkV5mluB9V7p9xVeWc6imjXTr+zeGHzXOuJW+t2OnM
hlkwkkUKZqMCL7c2f0QItPc2M4SXtQgKWawtiuCbcstIWT//P4xLCzGjgBFINkAJg+lQk2hUdYcC
QLhe/CF+z9PRU7Leq6lzr5Ndmctunt6jkSuucS5qiv/XNALLSggRnUGGHYa+XUuQtj5dtIUv/S3D
M65wFMiEY8fmFWzVIZmT7TNTtzNzjtSgcWuMzfCsoe0viDLlOjzMy07mN8fIPNM0EJus2sB35ZNI
E220MoCVik1R3dvwmkybpr323NEZ6USTcRBztJUhSQCSkodEm08+bjoAtq7bis70ZKf5dSiKsydA
TMl6hHi/Ulk+hSpET87qUucMJz2yZpNB7CJPXG3o4RPA86fFM3WKNdSQGyEZN5MgS8dAqcefKCF0
e+K6n8qtIGi3TvKzUker2MqDyeRXuEmWedb6f8JmRqtedG1LfrObmwkJqUTI6m9K3AHHqgeF4TCt
TsoyfKKR9yVD9/tx5ApcrF0UUxjItFQNn9FY+5Uqb4vub6F/KwINHRd93YbtrUdUZxVUYzXlOkeB
quZpYGiUU8H714q2ltnyqMhwIyPcieTOo+GWhunO1l1XMteACEyk6J9abPP83OsGhMVRB0I3Ydjs
lWzknjRs0vZLGfdNeEWZBkGZikus1BQlw7VIuZcRUh9WzaqTWFnFxrHEIWqMLQzqOs6092w+h6iJ
c+Vusa1rf9Cyo3zXu3Fl6pBigC+1byatZzE7DzCWafdiFrKbEIAals2mKz/1/EUZi0eEFNz+lJTb
IM5T8RKDXIwRXAkNvfNaB1fvVD/K4PBkz3A++3kXafq5snZmo66SqltZ1jZyks3idMcqT7cc5m7D
ntpew/x10jp/GLeSxqWzqu1T1X3x2IkI0EV/FUqz0eWNk0yfDqsCZQd+KCHRTLsN9P2+k2kMky8D
GJFkn8T4WpvpblIOldiWWQDE2UG2RVm8zubHol2bqlzL+TqXHznuowZcRCldjo6S0Uj/SLFM58ah
UN7l58fJ1dOfG9bkULomlM4uYeAI9dC1zMEWXTcAxMM5s6NVEsLxBaJJj2F3TvICFixclcupXU6j
+hKGJ515eUS/6FiPOfGWUt06wy2VdGRLN6H4Y85b2/3m8x0GO5XeOuXWgnY1yUXo50H/TXMfBkKr
HlJ4UlLQTfCJOnopylNLgINU+LQLSXiALAK9sxvr3zhw/qsBCuyFKak5cGANFThQHO6nBQqZ39wO
V466YcIwETU3HElzdeijwVNrpvK7Nugrqb5INU1n+UMpmNlZu61XdAtcdfpqKu6GOC7VTum2UcRv
JB0iy6+BmvXmrWSglMbPeClYhayLziHF/Z1nG1k/8cHldbVREfbOymthcJJ924kfzZ/Q21ZzqbVr
UvmDrrkaL6tOCGeo5xwJztZyHmYDWVvKrmne0mwELf5VIp0+OB7hr4FrUpc2E3dkxoAopv7TFB8K
DEcfAl/o/lQ/5rjnQ9VXPdJiLTmg8ByV9RKxX3IL5i1cXhGuqxC8cpR8Vfx1RetJzr2KjyXDBIFp
QJxzYmwFsEJtP7ThR0p198l/Z5wwErzDzO6o1uOWnXJCnaAVeTBqx+msvsuwdMxf3HNDFAzcns1c
0zKZbO3xJrhIo/mv5ZG0HFRypsNhn/gVB59l7ihLdVVmtLlLvC4GmYf2zPtxY5hYdvkuSmMfikeS
VZyUajCp3S3tOeUZAYBxOhjfLHmNZt1zOtgUZkTpV5XGvdpcHOMNLNRrWE4q6XV+AvJIktOPtjJW
9ZRvY+N7kQ+qvVbmr47pxe7tPeRuZAl6KQjhHEpASdMX40lPlbVucm7Mm4ytV7PagMMzyGTYYZQD
VhWtnmkiCDIACkG8ARsIdljc1FlZoyulHwXTn+rJYEbAQbDMsrxpSlhQ3jDEB3QUWH4fHeV2pdqn
RD4ZLVBGzBrqqtJJzYKm3QJdsAdzqDubfPSM6Q14fe4fLPBat5qzW9X5qJUiWDiKOzoPns64d+eO
IZVot56wFRzunmJ5sOZFd00cf3I4ZeAQgHZjg/4kz8aZTd91FkgD1NW6rlaGxs4HLL+Kxb2xQGZu
T2WBPHAdrjjgcs1THJAOzg9WxIeRePp+6J9G6Lnc82U07U7m9Mg4anhjShFU2l8sv+SKB57JkWC3
vtUddVrRDLLYD1xgofbPaoJp2Cck3JiPuV8l3Ql9rTbwxBkuv8+8+DNDVCJ7vBlUtTYfluZJEoQT
V/k2zVzGelgBVQnk2Z+/yKQYuboQCBUbi62IjkXeiMqb5tPyp+ae9Zl8sZSgR6mB2eH9nkTTm40S
pd7F3UtUHLveNUEogMITz6zXyMbABXdOFlj3sPFC0jUc6shWtXPScXtBu0AhcnUpvrhCHcfzNmu3
druaLdzNq+R9jtieh94djO8xh6Gz+LjW5jsKika8hOLoWBsVNQz51dCAqT/bK9Ynk+BQfkTlIc8J
GUh1v87f2MISAnTUs1VuR4TdVR1Yud/xwGvZgU9fO6Tk2UEuSR/wumn8/OYb8ZNUqxh+/Xd6XUCC
ejf6lQg5+rJQGNA7nVnbMV077FIW3UgbUCDBndQH0lsRwVmytEDUr+Z8h2CgjY85+BuDruL3Mfh4
EoQ5cMghHdYCVFT1mnGvL2wkfK9eQtXGAwGHaa9QvS2NG57D1ld/lugwKGseV5BQLEi0rprDcSE6
X/EpWXGhlSvg+IhpfLwmwEFHJ+xc3juFenHW4TDl5K7dXpzkzEuj9cQxJN/Cn15ZU95ua4imQRUB
LTy90Nyl3sTNJ7IFBxHRv/aX0iRK5NEOcWA0AN9I5QovfkbSyC6FxIhU6AhFTqC3hznct9nGao6J
euEan02vKMH/OO3wGO1onnAX+4qFDPW+kNem82AJkeXt0IPJcpuVa5phNOcUvzH6Q5Lq416b33rq
T/oItsNrGIfloFdf53wN0y4pq0LaaPN2gVFEh2Sjn3Kea+nkZYh8HCv35IYGHC8u/npUISlEIUIj
Z2OpQZF+GOkxaf5JEmDI/71r66ThUIeW1QPZiIO4rMloCaT2X2p9ttl26damia5IC6rln8NIBxU6
WIHQNpHzMjDyxMVvPv49dyGAJ146Qa3FnddIzB9V+v4sfUn2S3qCYdaUPY5dJNfm8lYQTWZ/h802
rI5j+Z4pz1n3INMP1I53g4dEWYGk0jirwcU1+wjm1fYz7q1EXaXoKsr+3J21Yj8Ofs0ZmVv7guHF
FuvWgRzxs2qrk8EsmYfc2OfIPdrsnMd7JUcfPbPBJoEwqRQzyS/QbyNvx3yI9WWnpS/mcOdQ5cyt
+7UYD6X2EnKOztLWmTS/TJ/fSekpxt4Y6d9D3yatTH53G9JSR5qXxLcOaC85hzXfdU2WL1uVPPG0
5RU5nRPmqfwQyaz3c7qKZuEDeYCyxkjxaAVJQr/i5J3ZeTKmsWwt27HLTOqPzQhSkHq9uIezP6pc
7GwlCzEvwz2rfuPob5F/9ZZ9yTpF2ZkebpCaz74beKW8ZMlfxn72UuwCKzMpfEfHEFsvtxB+bTCz
Xzwy5rwx9fRS5Bui8mjF+RXAZyKWtss0BLOCokO3VlVWbEuH2DzZ4Bz9qe1b2W2T6SDSB924fmQp
a1mP/Jq606F8sUwSaWTTbZQPK/uK2oMV7/RybRhfirPtscwMRIynzucSvyr8BrpkuKEtvLR6n/nK
7czjuu6cXateaGfbJvZ4HtJXi9fe0W8ateY0PkUVUcvJdcmIpM73VXrLuuPQljRZPLWM2fhqFn9F
d6vFSQoN77k2FF2gGxupqUF9jgZHTqq9adlpbq80tWZMLVO4t7NNweReZHc5/WcJv6xTUnFpW560
bWhUFB9z/7OvzZKfx5orIAXtkwlg3daNFzebdOSreXHSM3nqJVFEYvYmxkRYwMU4PLUO1b8l+Q4F
upfipQz/7PIYSgdNuk5G6kK5kElbGteoP2nGj9xt6/HQyZpnsKg244bKpQA9BzUlqTsBoYYtoGSF
kINfcFCQMoBT5e1+LlS30V+seHDpylqUK44r1+YzUA+JhHue1bnmY3ojA89Vc05CW94VxildXqJo
h4BEH1FaIgZTtj1n27Jd2FKTsyqAkvXZdUAmW7REESzyPewAyupDxDXDkGcUGzk3zjqAIClaUD7l
1Wn5QRULsv3NO+RZ7d0J98X8sXCkDvrVCQ9Lfqi797Zcq1wKrNjiGSLYBRnKD/E+85JW6kFVUUSQ
ip//E3pQjesMcpVNTBMVQAXIWg82A+ujyZ8xzj3rbjgvany2Oc8RGtpGoLS/VfIjxm8zO5uMPWmA
TEPvN5UMDf6IY7ge2UsQPpKaKP1M4NRGflSSrTA2WnzJGOKhc72xAXVsbf7S/WihFgUv0dW/SVZX
9BesJqA7S74YOb+TbPhqu7YYcFrtdWquUzL5M9JYfAVepxwneWdoFyqo3HZs15SkBBJAzaQCiUz3
lAu3smmhTr0CcCwTbwNg68LnGCqvtbTJEX+0HEdTL5CKTa4GRpOb46pJeybx+9zqvjJ9V/V3GeWu
Gv7NyBVmE2QhokVMrmkERlTKLlHnsGURMHIfGHm3sdmhGiRsWnoVpAvbgsTIcHgdITVTrDKWtKbC
uMT05lTgTmOySaJ4ParFi8GQKJbfKT1gTQrwXHkNoF/Tc9dp9lk1dFcFT1Oa1uPoguHVUKuCvese
rNQkPcm1Y9K/a9NbPd+fk71UUEDSEqyaKj6+77um/Smml4+BPfHETzC9GnPDOKyQddWILbr02g3g
X78TTjLFWDjct3Pbg//taTdA+zRR0Ucx4EJnmAR6/STvvhTlra1PWYa/ExAKPYndw+DkhycIUQ9A
RwbbThF33RqC95IDLITIy7IS1SkCLY03qbQsNAvFuRvi0xJWrwWzxDS5chsM4i15To5f8XO/UPeJ
pdNwqgdOcw4lULdnSNmwG8adEh6j7MdIlZXWfo1oqQvOXa35csaOqiOxoZrhoTTkr/aOP8r7utsV
9EYtMxBxcRtVczcmiyuPJhzs6OsG/89tta7aZN1qqLXbu1RsFsN2bcjjRQKlMOk01ie6oDQWjFM9
PbqehQKCQd21NWijStiu8Z3BqghA7nfoM9fpXowudTt52DntnxZD0QZV+FnJe0sgcD0mxles5Ff4
BxR7PEDjbz0fqUML5mjYTywZJvz4gsoKaXRbVv44Cr6jfjVr2qpDTK7ztTK+xHj0zMQbyPiDtF/n
sx2Ulsatf5dqQHzu2SWDagx7vnyxU4GBbBEHNpfAqB9LnblBf3RtvjbBA1pT98ei8UwAZic9KTXl
mg7j8MEccDU8VdIR+oFYuF2M5EX913J2peG/Sis+HQkVXHZvbGL6u4cyBClX1pgcctLrLLSbCzD6
KHRkIfxoVWcNqnhJbBAxyytBPhZyHYzZi7vnhsdrJoTlK2qyh2ZLHPV3iguvBrCrYqQ8z33ZuNqL
N4jaSwuyvL9gFGzlczG4BxNrk9hi89RjDBxsTcTlrfBGPn99moULlsP6qbPkkJAI5cwrmO62fcmi
y6R/hjHlUqhtUWmx0DeBXP3ZTMSStQHwNuNfA9FibH04Rn0q4Z2fwcvTLB8ZlZvmFufwRMhup6n7
KZIwdZWR4oy4HwlfNFPDtcJZC1qmekE2aR4vPoeU1y+7BdzW1C9ZFHP+YbDDzDXyMEKqG2nvjWy7
dScHHeNso3yG83tJ+E1+CQf5KZ5yEMPJxu9UgHY76n2OjUOV2tvnAZoLzDzQ/ixqxn2QppeMLabK
Lb/QSdyDXDW193pUJ7ePQ0R5cvSV1Ol24pFLp3OqQE7KhMUgNFe0D2L3m9VS6de45jmcTEHgdV+g
v7DOKahtATsgmh3s4tVMhTsiASkjHn4z9vVlAWm0gVbrIKfTUpkB4CPTX+p/Eryqs56Wc19HBEIj
BdDOC5CO3rkTYgucUEhbJrfV7S05/PzEL039s20UFUFUv9bqIyzPmX5LxVut3ZDBlgY236hCFxHu
Kyfa23HkFdmHU1wHdomhi7Z6ec94jEL0wINYEWmycvStSZ5Bke2w1TL9dX5SndP0XqSGnw7OU1Kc
RfNr2rKJmr+ZecHejFhzZYV+Do4FOhulf6SwHoc0+lFied9EtU9XBEpbtAATG738o6Y99MBaed7B
8NXTqjVIxwb6KfV+1di7JhJuLzNCbwYGmmYvi1NKuJy+J0E7VvotVXjUGYBtzgs56+K1iNVg6E6j
9JHmwcIuOGvJWpd+OswRYfWj5cqbYkOzMWCLgWtzVr46dfFq9pEeXa+K3l1tMze2XyXghJJGxvv0
s4zTGj8faCyXm35fpMSfjVuc1gwkIBI2RY+NkvBSDRbwxmBX9iqN0uvipOFL22psoxIKk9iKEIS3
4cSFLvrbpKmIShOLv1Gw89QOAKhk2f9C/fnY5TAz7WSjb6I7gsRA6JZqFA+bkAm3KnW221ab/a6m
hhKFJa9Do08rARW7HhG58qEIb6J2+6gm4ZckQ8sY2hAeQg3vSzk41C4Vw1Wqet2Tqwn40gS4lkvy
UeW47q7Zs9SgNrtq1y+yvplLXhIjTUJ++y71pnJaNngIo8DKhpw3VWFtiqz+W+1C5r1pYOgQTXeV
HPDIbOoJVTcSIkhT9XWQVMWjO1uHjtLqQJ/K4TRH4CVT2hSeDVKxIV5KAp8zfpc+Kz1s7ISyVmq+
GeLwU50FbyfWeV/qFughJApuJ1m/JR4qjwjn6opKucNXYAIF1yEosZlo5knmEIfQionKrpgTNRu2
p2Hjg4TuJ9Rp9e+QDeq1EUmyC618WWW2Ka9qua2OHR2igVLIP4Xe/cW50QfhMId4EKrx08la/tU0
mi62QMYra3L0PjgmRe0NiIto61rZNblQP6pQnuHxZJuQzWLyxILxQSpTE8OR9lGH7MDRaF4mtYx3
Ui4Gz+50rngjL15IaYp98vic9TiP19aUxp3W1nEw9AuEVSeLi5moZhAnrK+pmeJA4T/fYmHFbtNM
3SWbcQiEMRUnaD0nfDuJMv/ICdqUuH/i+UnEVdArcnspWg3EqYmsCueUMu06W9H8URG174RJHFDB
8mtSNrhXOyZk/kJ5G+b03krzXAaaLhA7xoMDk/d0MxS6eYPOeLVHZQxCqfyQcPMAVpFCkbcObZyp
9WJXNM1jl6WAIa3EZhgVMPFcAzai82yvjyPCsSWs/VpV+lOGbRvuaWjXtj19tupJF/JrlerTTRfT
gryXQ/sZvfQUfDfZLTV40QyocuZFQAZdBrvVnrpFJcsvo1y3uJnZxrTUbjGq6ADTSSY2hWEtLr9o
FHSDWDhv64E/ZfoOE7Sw/dSpBz2zpWOHRSex9k/vzizL3uJYniK49tFrRMpulCZG2WpfDbUbRR8a
KgsthvwwaIgfE8AibVkp5XSy4hKNBSs1kmrScxGxD2iemY/8imG4HbYCt2OgSGlCC5rYjpLhL+1H
F1koJOG9EWcLrUTPid5GXOAgUmoUBvAAMTGZ1W9E7bzAFlXDU8lhrkL1VZf2OWtljPlGq6TVmFqr
bv4QSCdUTN6lIVbNAkYxXWXnklW0Jmkv49PQ5GsJ+qowsd0SFLaoFDez3636kSHNzux0OyaG1znZ
vpt6r+r3SpeCJaDpichxqXLqupvZb7F9ydmZjggvUaCkFqZh6RTL5xB9QgtVmg6pv1jdLaFqOOw0
X5qU02ReVfyEk/3bMprqBXoXi6gmdmqp/hl7Vs8WKdzcrMZo4gl8c/RvK+UHK+cm7yC/sS9Nu+J5
9vYQ0GbLCPxbc+/AdGAQYk60Lb9dxNqmELq2oT0s9SyX1GBNbzx3fCk98pPMM6IBUfEC6VZ41O+G
IRw/Lh+1SU529cxQojCuTgKaqUlzei6+5jECf5Xkzl+Sr6bCETk0wWzZ6xjvlKIEmlNBNThPrWK3
qsGXJ27qZZjuC0HeMYelYJeolmJNftoKRjhI+TbyQqc8+TBl5mYBVE76M6223qxAMRdeV0pIdt+M
4toMox9T69DyJDt57yfMGtNUuOps+mhzIiM7GKW0mvqHHtuePAK/q+32qcdMctAtLDHx04i22HYA
1SJWxYhkNRVbSrsfKc63AuuSAj7JrM/OpUWvUhS/SX3lmzAUjFlu1sZvdVVthH3IZifoU8nXx9qz
bapANW1j6IU/FMvNYbLteC5rFYQh2Q/lmkguV62HtWUL1zFONhOWwZqaI88V2a1BmK6I+K2KGzxC
ADhyu6FRycdl76vJfCD36V3rgRwibkMLFbfUXNWepRSAwyq1dZbEfizXmwQEsk0OPf2X2T1EXENA
mCvGDOLkZAOuSuiJC3XaD/Zt0N6LzmK2qjd29s8YGFG66SWai000dtyDiluBDCE9uYzGR4dQrLPR
p744/FFz5upP18XOqJ1Du8xBHLUQHpArBnj+5ClMLHOirHv+1lqEnjao3pNu0/T2TOvbZp7TQFfZ
oQpIh+8Gdb8xbJXpozJe5emHxOTVrFSB0V119Y3zxTbfdXMX9yKYa9x4qMcj50O1v9Lsb8REsnRY
GKufSunXJmq1ZjpH0A9d2ga6AOXOihee2bXOBrzw7mqkows0Ih1S/k5W91ma+bjAUKRt5uldsr9Y
DLf68qGX3RV/pDfJLSACAprS01FUR/p1ZJobOGyW2yQ3q/pH4vcHfVZK9tHsL6pgqUmVUrqd0f8m
BTmVpIrWyl8aFiu1O6awXmZ+4K7E4rJeZvRknxaNtXJ8KXQ8dfwBziYRWaBChfTW26Cx33EicsLH
8lcp6PQxkfN+LpnC1Hx3tAOzX4vJTMqvvXTqe2OlAz0xVDZYJQowu2XrcPGJ7lxDVJYdvN5Ade03
jemrdDgsWeZV3bpILbd70iggQvxjlX90CX5J1t44uoDAdDgEkcClFHzHNd+mDP1ffbfyiyRuBmJ5
o74N5jVLfrrxuwKSCzPf0I5zs9O7s7J8yqKholp3y2H2qlm4WX6Sec3DHqOqwXZNHPfgNVhIZhAh
Ah34678bCzRrfg1Ryi8dcnsooiT9EMXgw3j32XUor+Q7BlNduFEzEQAHdBpNm87mWXu35N+mD9Ex
vDb5qULz/dRLqmuTatZ0J2HHzEq6aPXGA+ocRxB6PUQLjFwWo/aT8xtn/JjvKYpOs6wCTZUPFSZU
E5ylc55T/7qBQVEH4SYJ2a19GISwfVX2EkOkFXw4dXQq8NlpTeH2VhGEhnzI23pr8pBw5wXSeB/7
V6tdS/VxqEmTYErBNTQ7vCTTQ1ZPansrgW1jiBm+X9yIlratja8cXapw9ibYldN+qpQ6NRZTJVD9
8FVyFi3pvTeRwoePgWG7Bq904ohHcwwmhuDhiaXXwbJkb1X3PstFIPHhiqbcFdm84X/2jByvh3FN
te+83shSt4pR3MwvibkOa5y5T9biNe0XF1BxiVFaMmcOpqdHf6PN4jg+pn46EN4BLzy5RQ4rHMvH
SvlKzMxPxK4M0ba+TEkKA2Bui0LhkevctH9hgFlVtoqKJ1xroz/O3aaFwapHoNNKQg6Pu4mpxCo7
T2Ptx+5ti29rfDW6i9WjeAdfn7Fr13EfwIkjGP2OcMPazc3kfJznr9x61D2Fj0ige9PZyaDsivzd
SMO6QdaQ1jc0/0I/DhhEnaIHxLpZw/vECygZAuVWAYFz052HOsB5slZDV1GIq6Lrx4EuqJc0nLeF
6FsVpw9zxoxiRytOJc9nVXnG8GiGrW3x1sYvWJVK86BZzUZR9+oSYHAf5othsIY1V0Pe5PrRgMTv
7T8qN1AA4gRzIAHhdecfpEkGiNtY3XJWhp7g6vBVTekN5A3SNU5VJPPmwjHl4Ix+HYFk2xrP10cm
HhYCDtCTILRuFqcnq2Echb46XQoshLL9aao3p4vQikZ+CAIgANCXfwjlwTjWc36N1A/UeTpEowTW
xDbKN6dH/3IyEFnaaxi1QoL34Z2YMZJvlfLeVAOxliiNlHcjwjtmP4OrbE9DdTN3BDRWbFWd/EfK
C8v+1TE+DPUXOEpENbtt+wT0R/Ez14+uuhdMBXz6re6m2IIBqVtsqfw9OoYAzfSS0tchISEmxo/R
8TWz2nfPtk9hb5auQBAk7RcUBWO8U1oAeGNmkYz8EtGcZO6L9kvYHnoJTrqbxKMgjUFf9ju5Wsn0
HTl8B7C9ubZxoO/RI6TikWqoTAxWVPvdVH8UsD5idVlTEc8lu1xed61ntu/mdBHVT1JcU2M7ib+i
eLeKf2X3mzG5tdLWKH+X4SVRpWc6rehCb8TXbNpuwjLD9FCnCO/X0ghKqa5McL7G3HciMNtPvV+P
y0wSxEtL6ryCP9UxAp3sAiVRPSt6UHdloYhT9DdV9oFXnGGjV98my0MEwzOgQd2pWHiqmXMNvl/W
joq5Sluvyz8dBYIKtLxOP6z83UrPk1X77fA7DRyHqOWb8uS0+0LGj4Uav5xcKXl5VlQMmUCl8qux
7XVoGvLhRZSvSn1mkjLEa063cu5Bw5JVKyk7h0EZFhMBYGKkvjK+ZugujOaSdcRENCuDBF/RYR88
K7gv2s/QIFFi8YWyt4p1VxJQ8x3rwPCEM9gNx8F7PT+i9LWDUn92Hdi7PMN3TcRD+0IM11ZreZSw
uc9Bj+mrDnfysMnYu3T9ZhqkP5SfffphRt94YEb+ocS+gs/NJtcgQo2VwCLtuwwmlU1nvhXltpuw
6LT/orbyJKSIVc0DaHE7x0FGbjfjWyYj78LovHneFV8EPDwt77lndNi/XBPWE9QHNd56OTqQMWjJ
MStyAOOAHV2sP813qzxK3YWjlMd9j8qgHsrVmOxb/VSMW9w0Mxx2syqQcaRrUxwTXEuOCwuKKZUw
j0Hx+XQIaGgf1bCdjKNcfIE2Ll/hjDCz8ogUYEaFEGad0wx1ZRlbRXttrB0op9N6teWjGB3rLdLb
Rn9QDcIxJqB8aDnr1paJpVBGxcYVFb4kTHsLdNm8qUr/OXjKH/Z4x3eqWF/qspa0QBavtoQr6jZl
l7K9DOYHyuJZVXyMJG36DTiSyyeJ04QfUCvofy8GBEC5QwKPNTs2jpq9Lp/pD4h/u72FDmqEwjOm
+GBAt9icYWX3Jc9nuNbFudkDcg4iUrqj0yEg7L8EwA0kguBBBRtylm+4Jrea7kp6HLEVTCGSx8C2
HzmzkWYBnNivZpP6UkJ6iu3L9rrS+NrJc5jmQ9qz/+jstgScmLMa9KCYJi4LWT2QQbhJ67d2KlYy
MhYJfWMe8TEjrZ1YazrtrgB2a6DJ/SzQzUgneawZS9yB+AwsXL5FkkZhD/xxMYsqunz2wKhANAfL
pRn/mnCfVBezfMgynxQrZ6vsC5UjRuZAlV81YqF1RvW4/gLZtJeOPxhtL3h/uazarN/V5EOXsFi9
/fFMxLXNS5u2n0UZJCyYssS/CNNh4Qnhv9JGTpexW5tf/0eGbFg/nyIxB8XX0582QnrxSyJ2d/V4
XSHoEsZbgulDPLFoZxeS2gb62V7m572Axa2qkCx7YdPswj6FkHvth0BIyj4JK1dRkIY8Bax8jOaT
CcAR7g0g6oZaQ3wcnHw3ZFR3h+irTcK2OiSzbymraHyPo0/mTlX+tML1ELOycyJnYvD/I+08lhvX
sm37RYiAN12SIEBvRImUOgi5hPceX38HqnPz6WZkRryqTjUyjkiAwN57zTXnWI0VOtij7RCrTaq/
dzEaNjt27e9S3HNxZcvRh44FuwrdjgPDnDcc+m2vH1LlO8LdThMzNvq1KNGsqoZFgbEnCRq3V45t
/9QGdlRuKmUtWdg30XTw6QFGEZSnNAg3icyAla80NSkzVDo/+w59iJBJGtpp1WOwepe1naIdx4YK
HVfj/EIhczeHJrtW0ZdRvnUBfpeEF47xjGAFpiNCXK5sp3HjiZyIia9VEuUffsaOoKu1Tgj9YydS
w5WZmRi26W+w5njhrcm+qu7Qsi4Z4iEseWOIM1gj6dv+xYOLUNa8Z3slOI5Vu2zQuBU+jlfGIqiV
5buECTUKGzEu9Iyz9VAh/i60hlZjeiphrEXE0seCaLCSoFe9YPmwrPPIfBLp1ZCoG3TaAPRb6qNs
rJjJRhKOtbV1EzqXwbPkb1X8BIN1C2m8BoBi8X/Ke5Fv1/CZnE477xx0OMbcHqyHob54FqG7njMC
hpDskAYtL+fNyM4BRZP1YtVrU3mMyQNhEwMYeZeQfkfP+q+u+uh5CtpNrk7rPKpsk7MsfSKrZ736
agI3p2UVUH9rkYWRKKIUtH2FYBbv8TwAzAjOXeuY5CP9g9e9IoTbmbA2Pd4Z7ZBPW0/elIQh83Wd
70o2TRj+tqi4xURUpaEO2KTCfqDZNOhn38c9p6A5yPuqPQkKjvNKoK3qKv3NEKiitCUTDvC9fo60
PkyPc470yoxjRMR7SasvTtYenvs+/0w9lYWeF790ZM61QfiW0MiPKWhHxAXAw2sru5FqNblezd8I
1mEKEPzFbSJzGN2XImnaNXM0FCIoCD8F/ZlWoDuYrxIfe2eLiezQ5p/U0b7wyNgjknwfkwxqX9ov
scuJW3/6NM7oh8vtrmHrrwNcw707znwZBuGE2AW54dwwvA0XbeKoozDSiZ70aL634bURHC9dKy1D
AZmCi3sgbGlGtt8Sm5YBeZbnzocsIx5RkNAH9jVZ27Y9MiaLSotqpt8LqWOCH4k4JqjDrqE0KLPT
qN80bRfnbouKFeWO37zHCSgTnftBmGN8pPyXMdesccIxqTqRg449GKdJIb9hvvjWCwbOIrlY6iMU
vmMis2PFver8VSC0kG10jPJ4ZojHqPq+lT7EEJXWTfTLGNqT9CVrD4t0SSGBZ7BWTY2he19zUFew
0fUp3V51NWB7iGiihM23Ll767jRyPZb2Yc7RCetYFNukm3tYdZKsQ1TKYNi3sQuzoI05+eKekDYT
Li+8MaXIikR9Rbo4S1u6f+ZS9rGJaAtfYRoZKXVToYuhPwIdRzQrKBo6fCHeXWzwHLnYQ5f54KYI
N3NANhGas+59djRq0wSVa+qdTCjXAllwyzqlfbrsTNMO0g7uDYWSWW3L4U2Xoidfe4XAFBHf5jnh
NB9RSkeUXipHibHRlq2440TR6ZmjTEgR6YkQIQk4ZRHS7uakq9I5JhFjDp8Nw1H9rQ82aG767nRP
plmNmfaQtasi28eyCyFpau2hY/mzYY+g53cXIB+ZCDJG/orzHSAlSF7MBEauqDkK4ZOdW2Dxrowc
DJsaBxh1cioGwxoOx5NgaWQ3zoxU7FHDYWov19dIPEra0iAFRvkZX0hY8L63Fufdhfew+o1iwu3C
CnwyLYeTN1PgFVhSB6M59ScVpzuHSu2g5oQhlmZ1asKNjxLnr1UBFZLedLbmanKIWFZ9UnBkNyuN
AUo2R+e2uoaZK0fbHk9txt8+Buy5GFT1d2siEf9mQDWBT4TqjblM3k3yNojIH++lAtsgWHYOTO/S
iGMVVwwOh4l4EirecRi22bUtVyA5vB1tZ7q5qr9iLzWbrQgViGzTrc/vA56NMb6N4j5FebUzcaf7
4MneEz4axxYUAtU6NRy+cwfldqQPaDijvoV7oEA54n3Td8lb2NgVMcHaJULQhnaCjd8K3AmrreBS
1Pb3ilMKy2ex4iAV907fbvybdzdhsDUrsb6r+auH47faKAmsil32zpImAjohk56uQvp2FM7vhNfM
z+kp2YqDbcR2qxFsGh5i9JZ0nBOgCwzWV5GpK1XqHYFIPXZCzhfeYCwTK6fXl1E27GoPQttK7WnA
5acqeyaWW3T9SsAK3GpPGdWJAugvHB8aL2F3HJLCpfVdhGvllmEDafuV/01fdsC+pTEeVmLlYDjG
gi2YFsggLeHBEZXx362vNHZNzG1LQJdhz17Mj7PFbcxNxYzYTkCNyP4uqqXUrOIPOFDc4mZVw3M7
hYjs2JK/2yOjNhppXY9uhH1IXqJaIQm15GjrM8+2toVB0zASBE1KplJzpz2ZG7q8qL2oKqi9HIxa
go0RerJ19HBr02L9hqszLn1zFRBVzZQrHV9Cez3mrFXLXN+guwspkr551/pdSIQUm1GG996S94X/
rvcthr+XSvzwWYD80QmkiIPHPiw/x3Dbj29SCsbL3LDCkNlFVivjJ85p1jbMHcg2UsRGy+tNsIRT
F+WF5NkV6Kl+V8Iy5MWd2KvUA48kGmekrfFVg3qFh1AzXZmOYdGec3+jkYvqN1pwSjA7Jmg3uHTl
cRsoI8BFBk6He9kO9C1CAP0xrJ0NFeg6J9D0iTlhSg4hDbN4YzacnNb+W1QdpLNq1y7+cE2/ov1b
+SL/Hlubx8q7hDncEUepd2a+DKu3wNzozxJPHjNPPxneVSwIZRTWwvxFXSwgakQ2nIkWk8BwJZuH
p0hSDyhXKQKV75b0v0Wb7BfsI8fgTD+8GcaLrkJ9Wandyig/TTBHZ7zmUWaz9VufwfdIbXuYHdl+
YyNZMv9Kf8qf2u5MFl+o8Yot03t2zO7mST926tpQFhnNf/Le3/VdtK0v69JXOxZ+s1uhMkvtTZGf
NOtasRcHd511K8aCPDFWTiAVu8Fgq2DEWvBwhfTXoVMhdqq8+k6tbZOLQaY3d3EONlRJBr24tfmw
Eqd5b6YDyqkI8JDFfquJuO0f41djPWG9RoDmLqrRfiIGQSDYPIGztNBsEYpWvOCS9SQMKxr1ubLM
LsO1vdNZSD/oH+IdhKoocUifiCQ4tXn0tK3V31LkPU4Mbs/cn3FFt3fRGfjJF3V8aeLzgN1QeDUU
2/BpJKoUiG7P0xr3q4Y9LMZYlZNrbJyYDulUg6IM37wS7ys78QpMU1g68XuJimdQg+3pcei2iqzB
SzHSkla8t47mWST2jhbfvRipPbHwXWLRVDq3UjgRiLkTFsDmaNDlcniV5JvRRPssfmnZZvDSpnr5
UOIRF/2HVis7o+IYNkazTVL98NVDaCBuVigCrJa6xAJfLDtNW8tVuRnyuZCjGQDSwQ1V+ZGMDCKs
zMPQvA/sH+lULgdMpJklsKw23DYNAxeiq9LjFKHOmwo70QkWlD5tEpngHZhGNBuVlrURo/AxyyFV
QNIVa0OmV16kt464JYqpl4+HmHRNyjcoYzsi1Wwii0BcXQeqth0E7a0QhK1SmbAXzGWAad9X34WM
7zvRAYnPXTAs6CWtFd88yjxrSeL68b6Mzh4qR5tSjqL/++Z5tHB5c+OEXVAcDYxGlXWnIJOhSVPE
JYwBbsP3yCgW2kh6qNQXRKYT+Ew0DHWRw+FVKt7U4HkcYmpAp/HslIVfBRAoIZpMnFkrGg2W96U2
76m66RuyH05L0zQJ4HVqF0/ZK+idNIMbZdsitajSucb2pUngerRtlG6F0gTfAcLvI262lrXvuk+d
kwEWZzwFwXQcJZsO5CIkuF7MzZ9gFcUEcjpKzNWYZctaIi8iEBA3gRgKfH8OekL+2ondWkfqkEv0
lovlu+r0yvh1JDT4mqANKjOgT+gEOhmGuw88Kcei3xnYaPicel0g2jAgKngOinWEV0EyDmb42spu
5h3y7k3OtuLcR0vXkaiu4aZpyUuTH1tsebMzbhYYXiasLDQ9dWXDhcGps/q3sPuSdHLRp2KqKWLP
RvWR13cPzYcCFOBBPZz1jLqq/tUGKzUG+PQk9xk5yHVItUL8JoVbi4EF2z18IcJXU4MeNjRruXhK
u3vPAayeqWKngWo4tK4dZzyzkggN0bQPb4gwpH9t2PPAR2pARM3CwjtAIgNBxlErgkYr0fjQ+x5W
R0+79gVvmCS+CMYuHjmJNdy9hzE+islR8AXWx6nZxBiv+JUkHTglKPtqUkkU6KDn7kN1Niv4lpes
OGkgVbRiZ3ILCuhnzXOno2c5Q/ccxeeoPMB546t8aFiu5w6DPxznfm1+KERbKp5782DQAqt0Ko59
VZ5nkJTi3XXZLWU2lrNPO33kS/KvGbZepQyg3DJeflN3v2o0a2Nw6/JTDU8ROn9j0ViBhpai9abx
YGtEJTRxp8Lp1R2pfWj1qyH/IrjVh1ga9772po4kI4pN4bkFPrn6WDT7Prh5rLRG4GbWO/zqSv0a
6nWKEWjytxwRKB6T5VBctTZaRslWjx/CGK6D4m3Izhi4FhYarqzhosKAMnki9YFHx490IUPeOYbS
mJ7qd1+0XEuwbJJjEw+SSYxSaa9DuxlZBhTpKWnPnaDg9K1WcXLVDBffzcJQp1U8G5joe6NlmK2N
j53mMTOdkIJ7+uzeQma+M2wdQdnH+V6WtqHAwerd9B/xDBpO3ySgXer4Vhp7z9wFzdGYfT9b/Nmx
8TS3oBM617FCMqt9jiHvZZYTG3sr3MzuxnCNCWyhIHeY4iMIjz7GapRrUwL+yT8M/B9rXZ+/Q6nK
5Qf9nLTbS3hEpQuoSFCwirUT400ZfBbSOfV42zUbiY5aBqYB3gjVQK25exmCN4Op6OSAoWXpzzdF
bQspMb+B9P4M5e1xU7xFuNqh/0Wv/Kpl+GseRJmhC9OHIK3+lgDjFIxDgv05J4tukRcsbM/ahzCa
Os0VqMR8mVSh1q2bMiYETRsfp7NntueIFoiJg0MYbgY1Z2uCfLxk+mNoPhv2Lw1+jfJEEraID5iC
0uE4matR2/o15yzaD5TweD1F9DztnHRUTiJOCH8fE/Ko8mcjvMfWtteuyXDRgmtOHzPZa/0dN4CH
yKZqIIvOku/Cb01B6xJLVFMHXRIzFAe9a0xAQmrNBZWFxlmhDC4ccScCfGPN4fsuZbvCe4nGN21w
jMaRUXeLc6WvNflYTPIyD9dDTSz5XfK2wCx1IpoGyA2ak5oqLWektYUZV8xr6GRvCeBBaBPtyUKE
tcJXyZioF7azIFlDFebk3CGmZtWyYlcSvBvuc6MjfrYz2ftGkSofcD4ENKUnpDSAsgWcSm41c4Oo
FZxRglHah0W+KnuBQNDk6XanUKdEuhmuxaloXYn4iaP7WreqzbF/ShNrIybffvMdcdwzqZia/ktH
Nx4sxTahrpGJ0arQ7tiCcr18NqZ6M6iSTVSpp4yMZa9e9NZR9h6BqC8DM7ID6VyOW6n1OZ58mXgy
TZUWErsjA+I3YofCudKJkEyav6IgkHsWr960TVrHEju/VL2FSrHmSz48qb/4mB7qGZ0G09igTsAS
tRfFZwX0Mk3PicLeI0w0hfW5wYFfchIc0gggJw00qqDYxEw+ISt7djyujTZxyOA7JUouSV8R219k
SWdpwI4jQUBpMQx1Ob6J6tQCtzBjFJ0IvkR/nlJ0zuIupyK2XUh/1fQkY/9JsIr1s77bGG6KBDLS
t2lj0rV6TAYqDo6WDFVKpkTNUMY9GYWkCm5w1BCLQ7dNlZtmdLZqJTvPT9/ga0CsIJjILkNmuMNC
Q5ymB3HHIBdugy6/St19iMACEAuZTmpHT0FadongRgmn0VAgYSoK22Lk8aD/29fnmSHYdC9BQv+z
lpygw/u/Z8cwM9iNz/DhTrJENzIihdx4GLxY4cjbUSnq0cfETM5sJ3mG7Q3nuQVicOrLBZ5PTBFN
rtBMehM6cxtakx03dPYpt7z6EsDcIL2iCKD/8oIz7b3BXM1Sl/r0qeJkqbEcBtWHLAyLHF5f04M0
Tw49PMUOE0GTTtuxolf90k/7ZjwnSmqHzV3hHfOMyM0SmEQ6C1UOAJEBPSnlm0xtLfsTpUBqt/Mv
hB0gKqdlikE1UeBwIma0VXYuJ7w6qSt552GY9ma7MTiveF7lSPmcQcpthWBzUp9h3S5NGigyZbc6
vud01Rv9SyKimtC469hsmc+AyxOpFnOATIJWpE2v+dlFIhJewbJPe+KhngUuz+OnTNB+mgFDcitv
0gH5XqrsDpp3mwnHUWNHEc5C8ajooqlDCBEOFA2cDaPhkY3fTQg4vIyWyfh2r6NkxxGPbyvy33mz
VlGfOFZlwTUbVolMc6AT3IpL7VNj3xUMVzW89QAIHbMpenLgkkrpOAyb5qYaPVrin0nw3HHyQ4GO
2JNKeeTUaK1rikahf1VznIJiAVb9NWu0i5TxptP+gUpzCakYKvMxM3AnecKEQXWcdJhj6IMYgOSB
mFFsB8q2IzCYSJGTJUeJx8vM10aKvxyDRAkbPiChaSbY8s21FhRwqA4whPqSSlO01vjFBjYg9SuD
AcAzi92OGg3DXHoYu61sfKgG3T/vHFYwfs4JPQnDlYJ14T2MRlmYIEw67SJX7jBAWSBfPxQ0XB5K
1uOrPgaDB7IGjYekXRvt/fQ0FF/T8GLOgNDnsHwNGRknH2KdWPjOUzhPGHZvflXqU2K8xPopJEE5
+2iZtIDL7mj4T4O0YswCwUGvFcm1EkvUXwxKcmhCFauuuYO6W2gSk/G2FTpOVOYcxtEH7GwgnA4+
4hdzXKfoxRLXMTHV8qB4uFkdb9rAwMF8rqsrliQ0HByNAT7N6PofqWHaDRxMFHUTDUe0SkaPJN66
Tn8Z05cKZCHeaLTeco8kqzk6UB7UAolN/ZQ46eRHVFKL03dicr6AWt9xYt8o8XOYgCHeEkavvftg
XKQK4OKh7A8WVNCk1G0r9Yi8zeHymXhDB4PQSDrcYKIT9uWcS/XbpHvNfx5xKaiJIxho0CaR3QKR
1GTlh0og6MuKH1OtnZx8mYB7LMHpTR9kQYcrntsMmjs07O9O2T4sIOIULB19DDhySuoEA6GlNz/i
OSq2OZExutbdgA51EsLzyHqhqiSnBcJb7bGVkB682MGMvh58HiFmyOZjuRiE82ikhNXg4g3FmjVR
mlJbMvdCplPbECf6jjgF5q2FXekCCYEWaakeponwp0lxIDoQlMAkNuQlK/0ugoUu8lsVkG7vmbpA
iz14E+lYaxVcCMTKaoNXd1kmj/muiOOvgFXDV7EJd0t9fgromqtLa0q3PT5TDf2mB/EA/hqELW+e
rn8kmEBLYtccxfzgCJq6EDeNR/p9mQ3vMgathpo3RZ4Yz2ITuv500JDCadrOGeBo7ZHRF7D8EAKo
ykfCqVap0BFZxdu7kl4FWMBBD80jeJmy1054F99hyGr+sY8eccjmhtvaCm5Nw5YL/Iw5oEs6BoTP
6upoKq6CfcKnUUfYnvprQvXpCbUcgIkk6ZUiGRhFquEceRK0FU6eQrv57aGT35voUx74T7HMTlkH
XIZDn2+n1xpOplVvSCJzc5H84sbN2vQj4xWIEAfU1MBlNFd4orENjHzRzeCW+tOKfkX0gvUic5iy
S1Oa9TLz4XQ64GQH725Un13zZWpXtbyTylNMTBkZwEyZglE4tKZ5DfCEG4Fy0HxlnXKrBwT6Ar6+
KPGITmjgaC+tgABBQ9kICmcCQp7STQ2fE+hZCPNCdBHphPfpXvfMlQ9v0aKlD8bE5chCGm7eHdXk
amTfWskW7ovHnPIn9PStwfCVDsJeh0xuorxP+B+jGUQhWSs2biT8Lrpjb8vYoUmdGjhK4vqJ2Hup
o1GyGeE/gJBmOompbIb0wwgkgH17AUcC+oV20UQqz3hXtxuduSo+EJcQlZcFwMCvLaFftt+afsfp
YUAC8TXX1G9KwHiQ1laGmz4+QerXUboKSP/BoeLX5PZUMwaEKSQegRZpURG8o+ndynddv04EvpWN
TyIDGEqyHQmSKN7ZlHbE8PGbswU8TeUx1d4mvUAhv6vNxkIv18Cp6ND7KtgSwbbWrh35H4JLdXKj
PdYi8vmssHhrsNob6akdfsEyaghUGa5nrg3zBHlZQcPGoNg0Bvb1Z8xbRAZC6xTjPTdLFAaO2B1b
cxFCTrE2zAcp1Bt4q70ZDksJ5i8jLoExiKueEH8U+7YOhcQAQp9DaVJccXhi3J1S7PpsH/rPMqC+
+G6ga7YfOjfB714n/RaaV1H+7jsCoCb+XfMIfbI0Nl77EOgmNrPDFVFFMHctnl448cRdqC8PuLVb
6tLsvWYpDKaGhmqKgfbcCu8qWSjSFK3wFndoyy+t9h0JjEHFaMAC0nd41jLXwPicKleyQmiM8J1Y
YjNgQvgS+vcYi/fsRBMFviTrlGiEy0y9isKqaraFaUMpE7J7a96a+JcxEqjEvhoE0Ja2LCJVsO1Y
xorMbkHRRQQXsKzE8p3Jb9R7W3Hcs09xuOClb2lTyYCCzr1+8ytQEG4Yr/P2RZMOBc17jXwpo3PE
ggGuAebG+gIHY6NIh3r8xoFaC5cMS4Y1fKjqhnvvTx8iJiwULw9bqKyt47k1SIKvjLEWGJ/0nwLy
Xl1+pzqM6Frr6lPZ7nghs+gyJI+pcf3oozSWnv5SxxCyQxfreJi+1yo77bjsJmnTZwy1CbdS/ybi
TJefMgDT+LiGX/jRxWEPOEOWKTlRnYFV4vuR/EtJF3ASDxr7Dc4NuX+aD9UcmKOXsVOoSXfwho4B
BjoAX358CgHvJZfUv8bWrbKe8phMW0k2APo9SRooTm+Zki89/9iVbh/vM6QTC3vkMQQDVhC8WDfG
XjAPkA3buKfbzuABFUDzjqn2i5IIQj+cAiPejbQwWjRGqTyYaPjBRQpQBv0nyfeIDOK9wPddfbTi
VSfZrQWXwnjnWZPDewY8XXRCEZWFBaUPS16swJnAkcjMj4Fsz3bSyRcdf7G3MONnPdy0BAfE6VxU
Og7Tt6FwMmNXhM8Ww31qgAkuq9IipNS2jAdUr8HcZ8QRxQCG79NQ4xTDNLfIvGOuXLO4gI4G21YB
AACQtwFzivcJpbsmHdPwd0isLeMWLVa4a8Imo4RqRHoKJBSeJesote7gjws1vPaATfunkm5gc8IK
ZujLIWM61o4sVWhcvNCOja2MnUYFxHpgLcwJHdLRKrJzRgdfrrSDR8xtHudnbHCFkWvUgDMpm7x1
ggb9WPuKskNsOWbvhIYDa9ZHzROlp1hYipANhvSJwTxeh8pAhyV3qhlbZjw1+tlEpC0fsbkepM3I
4BYfZzIJbIjSzFsyTyPSp+XU5b33r7q0bHQEOAG3Mv0dlx+bAzH82UsPGlRymvgG62I0f80E6LZY
zfQVjUMubXakYZs2R8sYLgHSeFkqbo6wNHCSh1q4SNsSEw9dWoR8+dWSdhPoJhaACKj1HVyKoeFK
9/NFWI/s0Ge1eUjCFb5bNjr5RPHVLg3alxlynChQJGWXPDgn5l6D0zaQ5huYCa5rZ0tGsPdgGajd
OolAuwxnfCV2gGEoi+8pcZfse9aUCvGQji8qSR74Pyt5AHTAyJ6E7+VO+YFOIFYxNT/XqJiBgBHl
3Utu5NM1cBjtugoulYXxxYUEBGpbik+tzuPhsfm0h2h003C0/eyawdkg6WXWDzV7icu7h63bO4/g
jzwNNTwEnsV4sUi7qRxKOyT2duoxbGLB7+1qwm7GW940XOG2Fgi4iScvxGpME4En0ANga9ImzBSQ
W7Vyi8vNyE1MckZi8FX65Hk2EgN6JSu5sgJCFF5gD/iEYvHDl87B0Nt6DyavgAqbw9pxEu2KED4n
3Ypo10anIQZX/ZEJ2xIDcyp+MhAXy1eDUVCxx1DHnsnhhv5Geo3TS0qPVlySP7Oxh0HeJ94OMbR7
VTnqoujBjTS6W5fsYo6dNBi4c13m5vqXoJ9bnI0iFTTzU0qIxXWw1aTrpByZodB1l1E4Jwmf5dAI
tlT4GxoNFnr6KpKfzPIt7L1gi5dbt1610NaKN2988xgJYm5A+8jiqbbOyXjXA9h/ENfoe3d0f5O5
RyTdstkDvRGyI4V5ar2W2ZcIplPAgAc/yWhXXX2aSAob7aaIv2mMjvGGoO2ypBgvQqfRbrnwkMf1
gATMtBo6eIesutQ8wan3NPhu079Tt0kcTYeGeSc4qvxnUdlkNfhVewB6yJbVqXNQnwmU/S8pJHqD
99ynYBjeg4Q5JdanzvapY2DOn8rslycGh8DQ7rqXjNS1HDHKslo0BIrfqG6xomn5V5Y7fJKFxZJH
h7FY4qoFIZYCIXIKmr7QmQsH6u0IiI0QE0cDaVOrbjx8JtMpb+59+63/6gzHe8FKJwB98QkjrJhi
A5sqUD4h6jmompMAoupF80vwo2QlVlp+pXqQhE0PrAMHt/fc3+cj8jzoHeuSU1kHPL49bQaSOvRn
X5qKDiBCP/MGRXK/K7Pe9SqNn7XlYQaSiUSPKA3rjB2uXzbFlzIIqD8ECEA82BOQduViNc8ewWpv
aeanyWcpvoL7V74Dpnh5dpRfga1pSFUmOmrbbATmbmHPSu49JgWM0HWEv5Ve2Hac6Vk1kMgt39qg
KdJvob+P2oFv4HVfxN1bYxNgAQqWbGmevutxdQUfrcErcdLoQbdwTp8m9abnNrbcTqSQOEHrAMMz
obSMrwMss68SoSsMn5Se1xZDPyfi1TTCPXLkwe09xjmAWVu2GDULG+WA7nU5rYlUIUOqyU2g9kmN
rVRezJTU69xFYd7OesblehDbON5cqxqDp8FKxdlI2HrRlUkqGqpZwvIkrXUOydihp7PFC1+WX016
i6zDaEKjuZSqm01rGLBJu8v6L8KjLOIgpbSQo8dBNG8dyBIGBbUMMTnI0NZZeeZo070EaKofpg5w
zIdeMPDbwcwbsTzRGcUMRlKMGV2jtYe6oAcusZ121vFdGM4ZaaucCV+EGVI+wdFAyan5seudJDoS
cYg9KFbLLDpaVCY5MQ7cUQoK3rofriHvoze4WL2yD8N38vQMsEhTmIbAdJkzLJmMUKPB/G4J7rgc
M8uzMDYGk0WkgYhV8KtLNs2YYX5hCE91GAW+VrmstKMWzLgxi4FeukdEA5tTsZQJ4nd4D4KlfA+/
2WPJuUnht5mSc91pENbkdU54AvAS8mdPS/yhF3xbjzF+y0i7T9LK6G9lux1UPKsLfh0rt+svAkZM
xgSiVii7DhMtZhdzWX5QMuOfNIpXjutJ/aLqktOboKwdwhXaf0xzvuOP40Iqnnpcf5Bz2Uwju8vf
C8iZ2p21sKwOgzHXapwHUbW+POWbqLnAk5u3z4oqcvr5x8xZ+Y8ze026HZah0Os2f0yTppIcKubO
Uqkv8NSuq0ezOfU2+4XuQLJaGcSnFv2j2XLtTvGLa15az6q0cBnIIdl/n3X6h8HWcIH+96v8mE0b
hBxmFdODadEAyBYeSfRG2kEagQNb7t8/6s9zcC3V0iTdFEVR+vFZqlrJfqTPU5jhICzIk9AuDdG8
UZZ2wZmn5MhoB04A5+5XCHznRkLv79/gj7Njf/sC87Tm34b9drVUWYrCF/DN5C3Bbmv0WOVN6R8f
I4n8nZ/TY1VRkzVLFyVNkuab/tvnYJVXain6z+8L3RkDIvuma7YLLPqn8OPv1/Sn4cK/f9aP8bsl
JWc7CHyWlUYrvXTp4rUgrXx1F8ciDIfiH6O0pfnh/NvF/RjAm1eMPs1TPpDGvOJWX+mW3vpS/RRX
kT042fPfL++PD40qmrqlaYamqOaPe6mKIHw8geHg8qXa0/zbnMByH8iCkdFdymd0000GveXon4R/
vKbzhfzfC/3fT/5xZ61qIu02P67MPyw2yS9/T/bvJXKM/d8vUZ6HgP/tg37c0cyKQw9fM6oAhJen
/GU9OVhmFsiwC/2LhNo1+GD4z9HPFvpRvrf/+kH/tASosmYamqqqGtOifzythlCBm+AHPeTX5mTS
OFtI6xLL0pI7vYze8vO4A1FnrdL73y/8z7/tb588P2q/vSeaFeRWMD9KzcPUFieBtK6jE6tZ5J8m
fuB1tQhX9S78YJoBo8I2//j0Pz7Iv336j+UoFOh3BRmfXr5AW/LdE0GE5KVfFVvga+t/3eY/rT2q
Ihsq+CtZZhj3/3utXmnEpezxI5v+g0keeXkqS+fvV/SnYfO/f8SP5S1tdTOv/RDFmJZe90zS4e9/
X/7XNcz//tvvNeaSXHvy/EasyXBgC/7kZ0vzXbcP330LEyipA1hnS1oOlP0940twydzRyHIUW/0T
JIP5eP/XjPM/X7WlM5pesUzD/PH2VEEtRFM4n1mEMw7vTP//GEKviabCLinpuqT/+PumJE5T02Gl
FStv3xfYJX0mjDKQ9+8390/39rePMeY95bd7GyVDp8T8b4lMoNen3HSl8B9X8p8N9udC8/tn/HjT
EXu1VAr4DBz6s1+FAQEK6FfmUAowMdTq2MI+9bnUdJIOpa85VTCsUlXe/neX+uO1j0o9MMVsNicr
L4zia8tbqvzj5f7TQ6FJpq7qhmJKsvbjSQ3rIAwaQKI0ETEcR1etfvv7NfzpCKdxeKOXoSg0LX9s
S7Um1rBqGUOf4mUi/8vpF5wHDZG/f8wfnwoWDJ11SpI08ceqUVlhCwaOKQ9ARphUBQhk6C//3Uf8
WDW6TE0HeR4kEcSQql8n2YH1/feP+OOv8dtV/Pg1jHKqjd5kDnwgfMT5KRz/sTD96y7NP9Zv704l
mW1dzJdQMUkYyLCZv4WGsfj7Rcjzvf4/b89vV/HjJ4d2FPi6xqeQ5ZdWwrW3mTuDy27VuMqOWO/R
cMvn+ttbl+fq2u8xjCaESJfJf/l7/TiWtP9D2nn1Ro4rUfgXCVAOr53cznE84UWYsKOcs379/TTA
XXfTgoTxAruLBQz0UZHFIlmsOqfSlVrRp8H0Lzwq/CrjNRl/LNu6NqBCzOPRwpasDFMr6XNkPMvF
4yitzNmKT/w5Q5/MWZZF3RCWQEjDg0/fVZs/fcAGLhuWbMiqaVjCdA1yE0FVQdViokzConnyW3av
lyHmA+oJhjAXrYa2mUzR3NZ8TL4Xd97deKRbe9cceNiBDPe7fFwBnB21E0BhYqLYsD11Moq3P2cD
P9Lxob2GNO5Bu/jk7OSbtc11GqR3Pm9osmzqlqk7uhB/5LiJ6xQJWR69v5TdQz/cGhS0NJ8SbcWy
WY87ARKiUGMnalZ6AKnxhc/Tc0+VWFWtxKHZi5lhmLqu6sRSTRaGL4wTw2wTUNzH8N6i5JpUxRXt
yupe++Wu+N/sVL1hiQ5u2hH1OgFYjY0y2Z0VfmQBWaj6qJrClVoXbOnqqhsbl5SPml53Hb0Mwc9l
Z5udkjcAQziRGFozOInPHirJD4H0VOT3qrUSy2bHyNYcTVZ1hX+nTzgJArFTuKpTTzUO/vdC/U0z
5t+bYJqOrToG9zguN+e/L/dxVMotjLNTY3LTHz263QZ5ZaKngRbXyCmI4LqyFJawsAHiV3V+06qU
GUV1CtHhUP4kMKX0rzeTPmppT69v/eYDJpJGMvFr2bL/XC5PhlBWSjdqVCJC1QTHEvIJWg9L58sy
yGzGiqPUvyjq+UCOY6BbowmKx7nehwuV8rSNsXtONvZj9N04jAdK/u6aO+qK9ulr+tufyhmhYN7I
VHxsostw5Qg55zimZVqkVzSSemJWQItjuGu1KVxAbTkctHbFMed8//T37XN7ndSBaa3n96uEtkBy
uynvBBq9TSvjqsz5jk0qzOJcrhuW4KC6raRwt4GTqspn2eoP6viprIO9qquQLlCQTDFsD/OwBcWO
HyHLqUl3RtyjM54cHbjkVSSPdZP0KWUlMIWjzkTPx/iy/JWzg3HykYKD123WjM00GI77Pae3YOQ5
LEO4bhllGtJ3y+gERYgFSe2TDyBRvfW1iqw/leLar6yhTPhSzY4e3WbLcLMedAInnBmt2otTZzKq
VJ66/D5aOxvMD5rGlOqQ5XExPfcgmgtgnpNrQg+6RtoRUQRY94LtshHK9JXvB+0NRfDTwcz0Xg0Z
NKqtEGuDOf6O7sQ9iho78x4S4F36O3hpnu21jXR+9N5whc2nHS1fyqfJotA2uKsfVGomr8LNL2Sc
dtKOhtZttDJfK5Y6wm7kKJ3b5BmINfKV9BYqxWeo/3i/XxvSeT/81zRnWrInAdXtXKrAHRwjvhxv
tGttR8n/nbPN9zTa/JR/qht6Bo8GtZlP48PybK4MqiMEWddB6rVQcRk/yI+8WF63kXSxDLHilWIW
Kk4h5MscRtFEQTIbeIvL1E1XNof/BiNEDKuWA612GcNJWMnunny4DlBOWgZZGy4hYIxS5zSFyXCN
Vby3xhIZqpXMrLI2XEKQCKtOr2QTO6JX50Z/RKX94F5qt93X+to9QDXzNGzWnGANUogbXLtKTa+Y
IYnVPMq/0BncdFq5sppmzyy2JcscikxFfRedGjPojbhh7L50d8U2uokeUOTZBp+Xp2j62HfhCblE
3dBVx+GIcr6WoMgNk14Hphg9TiZI+h4GtHD8b8Zgr1g0O27OlKTTZc2WxaOkSpdD5CLGvvXk25BW
DpnGEGgbl+3583Lz3qA3FMEh2tCKDJp2OBfsYXt9Rgj5EFzln9McuYctDUyXxXP4SYLp6GktXT3r
7Sf2CX7hmn0Ch/QUHOynnHaMsn1Ztm0NQNhKuiYP5VGfNixqoiQ6tWp9ZddYQxA2DbUbHZK1EwJv
Yg3a0656XLZhNkdj8qqqWJrFhfXPgj4J3onrqGNa9yRrtxR7PcGhxkvGeDRfD3SQbttb8wv9iWxU
9qG6+UQb6XElJs1vyCcfIDiI6xpNb3h8wLC/dXfOT6rYLvuNc2tehneUMe4oMbsy98tWz4/rm9GC
a2SGrZtZQosrdbbNXoos/Saiynll9lZNExxEU4O+NgtgzFsy/Za3c+7Dg3kRPKafjVsLUqsLjvrK
PjhYu2X7pjETFx0sUOT3eTgxDUfwm0HX/EydJtWx+mejSC+t3LtuKAMqApo+l7HmxtLiRV5XFF1V
LDHh2klJp5bKNJZ9YBQHuUsLGsYDi0a+DwBpimlZimISh4XQmOGmjdpglG0Vm1i+rcy1hOXssJ0g
CK5oZG2SQgXPsCm/rOpzzJmlKV8a6+uyIXOBF9/71xDB+/pxNLNuuv4GSDG7abXXEdmToEP9bzCC
98mhqVdBAkySPYyIlmWvWnu5DKHM3cYsjQd7TbYdFBQER9PpsKyQl2a7QmzoRt+jLXgj/WNcdS/N
tX+xDDb91jun1mxDn14QTHIg51tjZ2t2Z7cjb+f6LytALHDbhhB+pF/RWIHJQ09XHizmp+lfPF04
PytaqBcSVPbbuk73Zi9vJOqhFKjJl82aLQ/gzeX/dunC8TnqA9oTC3DUq7LdvlTUIv8qaYC94GWJ
lk06fw/LiGuGqecDSVGr0mQpjmFBu6kf/ejKG1fOgWsQ2jkE52OdbDgQKqQLyaU3XHtrNUGzcedk
2Ka/n2xcVmCOvZfInJgh3qFiqgvXqlKmBfLO4aaDmCLj4IaYzjNL1CUIRhhB+bFScWapNxCJTnVd
MW2xtHcvz8ts+NFt2yD/ZiiOmJgyrCrOqxQ8He45+BWVtt8OxUvYfF3GmZ2cExxh/utoCNKxnEYu
oaMNlgydQsvPyxjzXn0CInhAGoaS0kycR5F2URjXTn0XWJ+04UZ30Gu7UrwDstro4vj2iufNHmgs
Sl/QyqFQ7N0J2u0SU2lcXK9RdOU25VIFuWEu7UJUGyEHTA0P6QxUkfOsLq96gw4dqUeuoPPgykef
EE23mlIKuzPD6zFWp95JWHZcTc23qBlKOw/t7FskdXoawx0aNJWQssooSVaC3ax3W6ojU2mmyhDm
nXt31at5rzsaqoXDXWp/paNteX5mfeDk98WtLg81rYt0Tl29fJkldGZl4V08yisuvQYjbHVaZ7Z2
MAKj1F55JTVUo8vcCPaxnSS7ZYtmT1vWiUnCfteVuTKoFkP2hCyucQ9//1dou2hPvtYeaQbcq0+E
1ONHbp+nqMKulPV+TnsdFiboc8rqAdGYyrpdNm3FGVRhJ2pjP5LVAowUtveSAkvDW7mmrcyTGHp8
n69PJisi6mL7/KjCRzoY98tmrIEIcceMqZscbSbItJ8t++Byxh9XnGA2hNqayuFKJWKLZ0TPk41C
zimU6NN7o/0tuQ/0F3Vrl6a5jYFbM/dmApzs/Il9J1uPEvVIr9G/vpWpczfifM8WMhFoWQnqsAg9
vS6P2+wdmncKWVF1smymePJJ9cgfg4y3hO7ROegX2dN4pHlev6z3N8OO/s98c1NuG6RiVmLpnN9x
sNd1W5cpzJSF1euaSEtJLi/OSFh8D4bip1l7x2Xbpp8Q91hbtWzOjki6kdQ/j3NlAdNUPpIv8ie+
2vE6oYctlKG4+OFz+PkAlm4b9G2opm7YApaUG6mak6vc6j1RIZS2fjMch5aSK7ioI5pKl+FmR8/A
QXAVyzHFMqusbUvUKKBbtaD1K+VDQH/4MsLcgmKHm2qDHd5N/2yFJ34IcXY11iWZLxs2oIoeelQg
LuIxOyzDzB28qXV0MEWxeD4SD6i5lfiuwQ0v071Hv6zuNNPcKwZV637e7LvKg82uQjJcW5mvWfNs
1eb+avIkYArzxWtSWLk2l4tR+9m7G2l8jNWVbXYeYso+sIrR+BEgen/U0kDjsCCn9kHVJs5dHXms
YWWi5sKSbb/BTH8/mShZi+3Mmk5csg0/paZORGyh92SMKy63hiMsWK0J3KCwuUroBUymyDVV+beC
PvTW+I8GCXttG/h23g+Mm+3XSBI+j/KTUpoXbfS67HqzBjnTXRlhJxrIhN21S7M2lXIinw+TTXvr
Bde0anvZyu43t1IdRaYqjYOjoYq736C3eexJ5CiTIkaB5CKl83/ZjjUEYetrtTFElggEyUweZdeF
k3otuq1BCAfurqpRKkumcAPbm9LfF8PKkXFu16NswrAcnTQhtS3nThzJAwxdJcsxo+XOTz4lw5dy
uP9qJHf9yqqcm/UTJPHipYaJZ+ZTHqYfa8hpIT+/M+CuCvSVc9Xc6j/FEQJbmDWDbIzgyFYRXMjS
QPuIRT9chEbgB+b/bewMYf77VncUZ7pyKzDAmtXUt/O4jLBmizD9MHyHmSthC+JuAVcueLXK4T/O
y+SCJ2FMkpreDKemJ+72EErQaWv+gJY8MVdsWfE08RGkNTPHKjtweMrZdmOws+jPcAPUErVdBttg
B13G8uhNgVE4hvC0oykKTy8OiUxh9NQkt6vSYovzXfMg5dCG30oq1HLwdbraSl5pxrrpGclx+HeK
a0KQdo2s6x0XLB1+iQ6B9AqSJauEZAnK8GIMoQtcO8jNLCgKP0zYgFi7OqWx5xNnto2SBCr7gszr
s42F9mdf/mYEK/4x44NnMNNnnPiHP+isKBMYVw6vKj26q/Xi95DV++XJWrNGGMAMJVbXb4AJMvNC
hqoxRLjAcm5LCO+XkWbdQkUF1nYUSqLEqZICE4+f9u3UND7r0KP4zW8HTgi/eRxS4/W/gQl7qqRL
nVHUKiuY3kOneN5sNMpGwvrvb2GWzHmeQ6mpcO4RRi8ILbuOK2DCRNp3sPtblLbHebTy+DHrCycw
gjUGzedSIQOTW1SSon50DX3O8oDN+oFtGFxR0JThdHXublFiInVlQQqTNJAxB9DcPfdcwodqZeOb
2VktGbl0QyftbPP6cI6jpG4cOzY49QgtiHkMIadatmTWz6i4cziDqJYsVt56bHYDhapsD6UBUyOc
nPd+/TTQy7iWsZ8bM0Wm9YPzNKNmC2Pmeb0qeRD7QIST/u4syPHlsTx6gZlsnGCtmHBu4BQbaS5u
P8Qe8cIVdib31hwNCrOhW1dNhh5VEd/4QDg4RZlMPok6tefFaEti0vSkkjf6DarUl17q78og+4An
qBQo0VnAi8e722oV93GdR2RozbJ8tiyYmwfzadkV5taNiiglL2m2ya1LmKCCy2KcBWRivB4mJmkf
hlckJv8bhrCP+1IyukOPGUgvjDSTDybEht4/yyBzk39qyGTo6bQEsBHSKUpKaUAYNO32urm2a8+P
lcXVmnVjvOt0zCRFKkqNhFKcfe3Chzp7VaTfy1asQQhhTNJwAqpx0UzRbgLEbmCIMVduH3OlopYm
8/26RfeNoQkjlfdtEsmhQRyjBD7+ld8ET8PVi7SNr/ujcSivIaK6grTpXt2kd95Bun6EdH6z1lo4
N12nHyGsorhwRqOaPsJWvkJrB5frSoxTp6ESz1inCMLG0w1OZRURCMYGpaY93amXcFXt2xvjAPUV
blhdDPtNeQnl15Z2v8syvYAMgLqHG29Xf/ejjbmymieT3n2QpjqWamiWrou5pz5Wo576YI6zKqId
qAhBrB8013An71A9q1bOEvNoPJKSTjMUVTyDGbQBd7WH+bk6QvB4HXLRyCFNgPBr2WXnNpOpse//
QMJMQt0ae7lMBImzFIlGiS795KfMC6nf1IfWSj6wC5/CCdOql5QVuyaj6OY20loqUkVZB2+SCY09
+l5RuDJrcyvyFE9ckXSpoBbCOI6W0l908mgfWkWWL3x9UHfLIzkLRX/oVBxlsz0LG39lBZWFqDAn
suZmpHAitXcSXNXLIHNv6JS8mpZiTq2olJedB8pWlcaozDDIkps7DcZIP0bSS0V8s0WbHYneAi69
2FOPje5fZUXhr3zArJVT7gtJK5Mki7Dj1E0cxLE5HaN6Gx5QGF1QH0z9YcVP1mCmAHSyH2iGHLhV
ZbFNt+GtPmroiiIT3K6V9swusxNrhNHUtTbtxhJrTHl4gaPsJUS+DQqDO6nQV6pP55qZKH54Gzlh
pSUqh+wxwKSJU2CTadY3I4cw3EBVeaAywXCvyZFBt67dmlq/U0P5WNr9U19Yz8suNBu7TVk3ZXwV
7mvB5qCHwCRt8KAKbmED9ZD2A0/T9LW8IQiWeqRi6xhxYZqNfnuwECGoatnbIFgJXbM+cgIjxBJN
TuSgnwwpGwXy0C+uqm4KSJ7+23AJESRB5d6vkOdAq/Zo0IcKYfzKXrdmh5Aqy+0+ttIBO6LE++zm
zk1vT9IP5cpVbjbSvw2XKbwLIpCtDU4PDHVLXE+HWyWW7sbCfWpb7eDbEEQtD9yKWaYQD5MQLscs
AU/qJtIl2HqgUPZafWX05t1Z49agyVzrxHpyK65yw4m4DTVyeajVGCFVdb9syWyUgMbl/xDqeTDK
+6AzZJeV63JXCFv/WvGaQ1z0+4rWif8GJYTXTKsZtQFr9MG7dKrhMrXlrZLa1K2YK/MzOe67A42l
q7JOixtlUsL88ETjW4Pv4A9IUKvJ1wJeTZlE8MQWtw/XsrSz3neCJoyh0dY1r3cYVlio31GTNyBc
YbSXnKGg4fvIhJ2ACaMop42WupO6tVlrh6J/9IJm5yWf2nAlbTHz1kUh7NsQCruUn/Z+Z0cMYQMr
MzTILiI+Qbl3gydNeopVCJ5XNpFZZ58qbydX19713Rds/p2eAcgN+lgUzaXtaisXjFkIeqUUVdF1
8o6CW4xDmMWmygXZaNxric46q60+YMXUuOPIlmzK9FeerycYeXVD0rMYRV00n9w61nZ5XJS75aU0
NzkG1X80KFuGKosJHy9z7Eo2QLH6onypB2SVra4YLpK6htcK0a/ebrJdmuGHiZkbF8voc8NIsOXZ
X+cDSAad25g7yCrpdRUjIZJdBiYkU0X0sgzxfgHzBjXdZqdXflo8hX2D9hJXi/QW7yte7fR73j4i
++Cr5TZoEUnKVuLs+3AOGnktKoU1i3KG6e8nJ7IxLesodkHrBnh8SzRlL2VI15dNej9q5yDCyaGV
fU+tUrLdmYnKx682/rH8++8j+fnvC0cGSe/JKE2ipsYI7xt7EerJSn4Twq27DDQ/WrgfJX+yY4nO
N+iy2zc1hhT5g59f6S69GZfLEPO2vEFMY3kyIfXYeekwQRj9Z5hZbSTR6x+lthLi5maEojKLmgR6
fA2xqoODnJEUbY8hiDHUnXMsnPyvwwE9fDYXCpJkLFOxYGWsRuK1S948z++z8Fu0lpGdmwubgGg5
aNLCVyBMeuMXUfAnVa5YPyo8V4GPMhk/MOGnIMIx0WibXs2mLJkcX9Xxl1h+ZHdYWR3K+5A2BU1u
c1P2x+Dp6XzK+8Gu3cQkv1Qe3G/Kl8zedshlbMzHAhLNXb6vux2Urer9yJVw2GYv+dXjss/9yS6d
Hxq4wpAuoCcYKiuKJs+/wJSsXO5bTsMsmoN5+Y2+b2tX7CElJh1D+ePm9Va90g7Gnj6ucfM5oTq5
vSIjs0GKk0arcPPd3Xtb/3a4iFcC7kw0NIj0sq5YpEu4aZ1/WUlDUsozC7m32n5qo+QhC4qjL+m7
obSfGlXbyZm01sw4ec670aDCStHYZQiNwmiUTexWcNewOAIUegPvXvPtg/OPcqv53kqwnylYpHKe
BzmbHY2NRby2ZVkcRd1UX2zWbvjV4j8QVFgeVPqeodXdJuvLvKJ2Y+hv3T7vUfqrYYBW84Or+z3i
vqHj/FbcHNK/wOwRT4hSN/pBEwPiSMs+MhOXDF5YTJMkJeURYlVdFKV5SwqNDEEC22M0XGhmSDM1
MgG+Va1gzU067xIwBemsCp5kzyfdUtwUITQOepZLxsUe862XxxelTCl0FtzUI8zgVb5SBzCLyZzr
cFYZbIgCZj9GldSMHJAsp0UaIznGqYyiVnYjNdono4fSOPf+PkIaLHoFPiR2X2qPzs1MCW4jvVeE
eu9H5yO0Ua1dBmbCPKVaf54pYHWi+/4cwbaivMpbF09On53wxUbxdNkrZrhBtDME9RzBMRtJlkqG
TX7N1b33Sfshfx12qnmr8wi3EgvWrBHWZWVpWdl7YCXjkf/ZaOOnFWumrxVXvsajqOawGMmCCTNS
lWMwlhWPVakBqUBfI1PaKOaNyQEdRRDUAjO/heBPqottGtchRWl9tu0Uz3pp63HYL3/NBPbuY6DD
1AyYsgxKI8+Htiyr1vRyhGcyZ9hpivGQT2KOabsCMz+FhqPL05VHxRvPcbS2ikn6s9o0B0mqLE2g
nug158HNm3HrZyEc3XEcXdkBvPNp0CIUPsq/l039U131zlaS8Kx1Fj2lXuff4Bq238MZHm+H3Ie8
dghyFBQrJzNfS8M1UR62JEe6KovCdvdFITfpNk1ccnpdbHwtvMBBEbzsWnQeqsb7BPkF4oixgU6M
K4UhbDVKo5eXyZg49d4qYWL3+iH/EWYZF9ZlQ+aiJJwsDrcDDlemJtgxUJKQSJMqQRLGD5Ux3HW8
4w+JcZn7ax08cwFrYp6cNo7pEV+ACltT7xqLi1Dt+NvUevHb7+b4mulHOUGc6OsH7CL+Wzx90ycs
blO2XxaVFiOEk5fOwWhq+BjlbeG1x7QtVwLx7BBy/jVIRLMUxZLZroioQ+7KeEsWECrpB1l+VcuX
IVk5Z88FE6pgdJt0NxFMzGPJue3FNsmLrWWi9YyYVB/JKxBzC/gUQoiNUC7wPFEAUabVzmgQjzPv
u+FpeWbm7XA0Spmn6hRxX4ZXsvcsJ4h5etF/jmlaPnRhM65cF2bnxHYcXsh4zqUI/Xx5Ov3gdhRE
xludsr+g6BExv/JRm0SgYtmayWnFOEBLC0tIc3i9Ems9m86m9zJmyNCXtaNJIfIGPngZ9auwXnHp
ufUDARQsZ5SOTM/s5zaFepBZnoef5cGN5j3oqHzBPU5TkGLepdVKlnZulk7Bpo85udWpCgRDloVd
vTIelBp+SHXtQX9ujqbbFoPHI9K7jKkbJommJcxRO9zl0OkhPTBGdwiXrYS4Oa8+xRG8ujQqOgU4
t5L5p1TO0A51gJwFIjV/7wmnMMKu1EPgKDseMJNsW94/THI3noLKb/grMteuebO+MJFdwUwJ2axY
ZT5ozthXXR1v7RDluBtP7Ta++eg4d+gCNDB/Lps2d+GDdoqbKw/9kG2KoVspYNkvNY4ZBZT/OXTu
UvEolwhx+0+xflshEpf9LKV7Tb4ywxskBceiOCb5czwekwLNM2RUZe+w/E1zs3r6SYKDZlWhSZnH
BhyWj3Z1jwJs6P1ahpg3m0sVnGK2zjYiRBH0yivFNzC7RFsxDRB1vUsblCeiRwdhYqQPclSbjMLe
KUjEZdZTZT/GxU83vrHKb/B0Qee0Tdp/lj9qLuCwe/77TYI3506Wavlkd2weoefZBOFxQPq6DnrU
uj8QBEwod3mgMyCgE8/7RRH6rj0Jg46+vCVbyuvgcdma2Vk8QZhixEmYiarcSb0IBIj8YLS6QYbC
tVamcQ1DiJsFevAOHfjxNmrHTWncyxCm68GKO85NC1ds2TBNcrw8r54bMjQtumgZ8XJEOFMOLzXo
C3TKh5TvfrAyZjNQbGl/Cn4pUbPEDdTvh4orIVAKO4AnPXTRXgu/QOHIRrdfnp6ZMHMGJUxPF6pe
LPVAReFlUSOWXJgbOwq3av4coYVFA/My3syuc4YnTBUXQ0MqW/CqAaHsIt6FVBkvQ8x4wxmEEDfM
wJFdZzrj1GqN5OU+jrn3GZ+WQWb6eXl4ZsGQpCLR965e1aMxTVUHUArzi2PeVtKlDH29Iu+U8DlA
tztsXid5crO8iuJj6fk7LTBpFbhAFX00j5F8gATmSq1gSJP3LapV5cXyB8760Mn3CaMgWzDrlQFn
iaIMtk6JJKJ/VUjfMqRt7TXtiZmu6vPBcM7XRogec0wVFV7kUVOQbjSn3vRGCavdg2Hc6vDfFepT
6I1XiP4aiIkvmzr9unBCO5kKVZYFdHdQ2lwGfWxpkkAKGs0pA/Gd3v7clCgZTMJSzYe8DGEI+n+4
8pAwOwc1hmws6xTQtECNDkmVMYVN8ceyZbOu/AYidthaalnIQQBIFz9HSbprx4uxaVeGbw1ECGxT
TVZeTiGgDT8V6acm2JvW38fOqbORZhKZpx1bLCQulCJHjJW0kmIgykPKsLTiXR8hZfWSrVExzkUY
umz16b2KsmVxYnq1zXD3gVOa8jA494H118+W5GDffl+cExua0Dwo+H3XfYi9r665ctmcmw5LNR36
/mSSLGKOZXSy0uikjoNfctHEP6zwEpm9ZbeaHSLeQEyZ/Bs9mkIQLus4HlILE5ThOurh9V8Zorn8
DSSjbwBC8PlDmIiMHWMEhxd6scYBaTa1/umSpO9vYo/IgED8slGz40bdq4PCCPc1MVHGjapzJKol
t250HIeftYIg5NN/gxA2y1KuQ7XKgLCs2zS9G5290bz8NwhhauogsQKlASIMviXFgyu/ts2KFfOz
/zZQwuRUVdH3mQJEVBEj88+DGu2WjVhDEGKjp/hdKE3j1MUIkFe/E/NyGWCmOJFFOPHdUZvMwVW8
HZmRVCuUr3CM0FAmdc1da1aHyEdhsuovTNitC9O6iHMku/zgSlLbFV+bJlrccU7hBUfQ5CrqYgd4
J/jUDv/E8ZfCQEK6eF42c2YPpyXLUKGpo8mZeu7zPSZwc7ksFYPmT26ZSX9ToNfpQOeAJGdSrw3p
NCmCTdT2o49BwpPmerErwkqkoXQzkzzhpnptvid77Ye283+RTM43wSVqZd4vf5N9rm/t62FlB5rx
F6AtEpRTKuddo6vrNH5rsiVsKwg624Oz5vGTR4um0RqBLo5sQWIjsoWT2inL0Jf4/Zxy7f4idO8H
lCTt5i7M7rI1zswZ56AZ51+0P8Hx5MbjsP0YbefG28ZAhSunUOdybG7k5Muyc8wN2imMsG23sufZ
euKwT0jeFm15Ez3oZYSZiHpmiHrufqGrjbZdYEjXj5uCO4jzOev+Po1H7z5Zwqm0hPkX4l0TGF7Z
RHid46Y3amZt64p8gmneJObfc8tQTnICJcS9QYmKqSyA6I2GcOj9IGxs6uTnB8bsBEQIfb4NlWmX
AtIrJa9BqGBH5gban5UVM9O1oPOKZtkax08uIOLrhOMXmV3W3p/n8QuUXl+yi+GqvKz29iU60p+C
rX7v3ZCivJO+UUGzzy/Cmx0euan23u6vK9/PP0UY15Z+UiW1kF/KkHvN851boCW01lT33hcB4eFb
JqM8pfsFb0/pb5L8HnsVGz1i1GrD9skLX5Yn732cAESjJI2XXs54Yg9i1dQVyk7ToGq/0oHO1zTc
tChCUPZiPunt6zKaNq2f87B0DicMnFKloeK6wGn334Kt9qXaP4eXwUWzf/npbMYvwdPPpNpDCb4l
BwXHl74LbvJNfJU9e4dxr+2th/TC3i9/0/vYdf5JgvvSeSJ7bcIntdW+TI+tc1XVX6s15ZNlFE28
sFE+k6OkCwoZqSjZ2qVWoRubUlxGAEcgVfftlZ10pqjh1DAKeM9jmTwoXteZQHbbMqPRx986+/pH
LG8ehh1N4zuKQ6tr6bjGeDnrtrrC9g03pPGO9auSHde3ELWiZvjSNYGRbuuu2S1P2vudG9tOQKbh
PtlwBqNLVMsEpIZTI0PykhyOTCWGnR215GurP1ZrC+X93nOOKERtq1B6XjFAjJFnDWnYQxF32aaZ
K8QEMdVbKFywOfycG6X3oT22MRCDc2d9r7KfnX3j5+XGRTE7eOmRHddXhnF+rv5FFIkV/aoKyV1M
c9XBXhRsw/yuTdZat9dABD+shtGAvgiQzt6ZGrq7vAH/WB66eXd4s0PYthVJyq1mUiFMhzujv1ay
fZLAODZWe8cNNiOXryb66zvr2WSJNahyYCHOoWBVSxOZ1Lmbvv/mjmtMq2tjN3nliZ+HRZNI5eQS
NATl2n2k7voPVNdhCfGf9J1NmlcXPLts8j5sHDBG/ft01q7TnYRA7fIMzRpyAiIE/rSV1HywACkS
fxOZW7dEI3vtsjoTZE0F2hjNUhWqgsWSMRcRMqXgRRk61x90aDm+utHNi9RcIeOasQUtPeqODZ4s
eEURBox6t9bQoyDeGhay9g9t9Gynf+9dZxDCcEmWX0jFwIOIlqD1c2em3raXnpanRJ0JaWcgQrzp
CzIl2fRoXX6Jvuu8j2/iTftK2vTg3Wh3KNJv9Y3//aphs66utHDz+7f8LV7xC2V2MC1CHuccnunF
HMYA55TdN9TXKMpGazb6hX0lf0eaLHrNLuwbarzHq/53Xx3UzbL1a7jCDhIYUa+OLbiJ9GAaL7pG
sWW8ckycOVzxrPhmm+AoekshR24ywEn+03R+W+xVSnZlar+V8NZz/55leHrEfEMTfCbWh76vQyzS
+n906dAwifKKQbML7ARC8Jg8zjMjtzEoDr5V5hdTf3a5mCvDpw/MDVx0Uz5weqjTzqNeOhS6DVl3
vJW030P9tRmfP0A0xWCdQAiBNXLKpjGr6RVwfG7jZ0k6Lpswt7aYCgIEGgWUMgpTb9UBUwFN6R8y
SiP6HazlTOcB4JuDRY+0r3jB12hsy3mCYLZVaee08dNorOU0ZyHIxk6VDNSbigWgjZQrYZwB4WY/
3f6l4Xq3PEhza3BK9/4fQNi2Y3WQbDNNpkm4doKCiPNQdT+XMdaMEHypte26z0KMcMovY/paRvvl
359bEqc2TPgnO7QdZ4VdRthQ5i+e3m1sVIwiLr/VRwIWWT8O1toklWUKhqjUleTVSClGWe8HDmlJ
8lj+vY4CIfgEQzCmaWCkkTQwYvti8LgNrrXVzM74CcD095PRqm2r0zuHyrwwfwn0l7xHe8dfScXP
YlCHNfXeUUcpJkqbSDISu6FKTnf3RnWtar8a+dPypK9BCJtHXHpVpOdAVGWwK6Rjkxe7FOqEZZQp
RgiXZahaqILmYZzmEHFrLLQqMdrpTTxKjkj7bM3wG2zNpv81hPBrGWreoDcowaBqlLLGHYFi4jvl
qNdfB3llIa5BCBHRt4Oydqc3Nyu8gedxQ11o1H3gvAyzlqlMDXZTCZGwQdmFk9A2xBOwlr9Eqrc1
yl9huFIwPmvIG4aodlwXpqMYOaHd6Q89BdBV/cXRnj8wHycYwp2pSHM3GBowQlpGg+yi0vud/fek
e6x2h6cjSHRoQBL9S4aeIgwgXCT3s9E5+JeQKsRrtemz8fcERPAsU86SKpcIKRJXM/lTv8YyPnP1
m5gSmNWJt58T+XlEsSqrp6mNojGnKyDzUK7tMNqFhXQweu02kGjGqE2YIqgxXKkjmuEc0ClaVaYs
Pjs9jYLnyGGq0R1Rj1SG3ynXyQVViztZ2tQb40LrN+5+DDf9CuSfh1YxIpxCCkc8yo+bIqyAVC/S
y+DpJb30qo3yGXWYbRRsSOtc+HfKo/INZexdKW2kX3/vlRrHmYnidvpHGOtGTWIzSFldXnwVOL+D
Zu+sjercdko13nQmoCHHFqktMzlXpNjG8Q1934TXuvcp9K8+QGvI1L2hiLSWFbUTvEdPS3jUt6p9
m0Vf9OLS7R609F77yKZ6Cias5dLNk1GbwKzqUs2/dfJaZnwuIEF+NM0LNG9UT547Yqm2Yz7mLAGl
qJ16JznFmO8yS0W1zGhkZ43reG5Fn8CJSSPuGVVkT3BuqW9s/bJa213n9r1TAGHArNFIragHIDDz
TehYW9O8dYMHpNJI46TbZZ+etYa8B1STdPpQhn4+eL02KrygAdZqNuLYnpJlNHTpQ/KyjDNrFCFq
YpbiXiP2JGgV2gJlDI7nddvUvvLS764Tb1LzOVqjsZqHIgHLOwlvJfLkLyeHLDnRmtZxGuqg7Hg3
5g2EPPDWcL7fxrDzhNXwfdm0+SF8wxNCfG6MalcXvH27yVXdfWrSlbvUrH87k1Qwz5Y8AAn+bUYW
+iJxx2aYZIemzbd1XB/rj+QpaTf8F8YRaqpcpeMeZ/6PtCtbbltXtl/EKs7DK0hNluRJtmPnhRXH
CUlwnoevvwvZ5+xIMK5QyXlLylVqNtBoNHpYC2oYk/eUedUzSBl2g7Lsrq+W2ImfyeHMuync2swW
qLPcqbEfPRaDz/Idt95quU38ZBc9eRsgKY3BGMQrlL93smBPuF9nH8A9u0IvT5pGxQekxhMIN4ic
ak54KZ9J4A6Vo6i5MlEs5bTW1tYpforjYAjMm3pT7WtKlth3bvzoTX3FoLiUVEesHnAJMK2F0Jmf
IcxzMGrYMYSb9GdvdH7h/by+g8LzhRai/wrg1g9PysGImb03ISnpq1G/pe5dBOS+UgaOIrZ89JCx
8II99C9PsqYmzWJYE04ycLBzyyOqcVAM2biUSMqvCQzMhwOalkdfs1N3ToycGaQ1rNJqXNVoHdT1
l+urJuiYNIGtgUGP/4jh3EQSK7TUG4hRtuGx/KYAJOLRbFbpAYPV9+5EQCN1XaJonwCkBY4qpC9Y
Vvhy9cC65YIeZoZfcr9QNEeqtCSpc2iAGjBI8rUs8OIDM4yQYgAIM4KA9OTONEZzjBDsW7hF6h3V
/UV51aqj2e9Gb5fJstyiOhHoAX8L4+xPza2yjzsIK7RmO8TK0TazhOStGpSL3QbAVidlG66Usgnq
Znm7vqii02VCQwRIyD2hO/xyUedicvSC9QGBv4HEkYUngyN5jMpEcFFu7OiRXqUq/L3zWC07ukgS
BAIWD1jimQ7cscq1eRlbDWG0+mA/aDswAuoP7Y+8Jt2WvrhaoDyHEVn8BHTAsmqzyDOeiTa4S8Zd
aj1SWasmtq6Yh6Ayv2bhfVSsVTsMjPlOib9f3y/hIUBrIB4qno0iP2eZgOcr8ibEYo7hFyd9UIyv
upGAZX2ltLLzJvQjqIiAm5X1cFmcKLfP8tbC4Jg/IFOY0Tu3UNF0Itk8oRCWDYE6CHd57571UVtG
VEer+6Lc2WH9TlX0WTZ/TlkKEzkTw52xAV1GGmDx4KyK3NcnG9MBMvBssUM8k8HdkmjfRqt9qOE1
11j73kGdxW78KTdOVpk8GwUqZIo23CCmPFAA3Np1vjWHeHfdPGTLyc7iWaxYWnY4lzW+oYo3Pb3t
yr0zv/6FCBuzhIgQkRrh08hR1RR1P6ClT6df3NYk0bJfZDkZYRkJGf1/hXD7Fee417ChyMitile8
ju/iYd36bhB1AeIpUF35gFEt33vJFSN0VRghQxYAuLcuX3Ecmq4FsC5MvpvvS+1u6mW+kF2Kny6W
MwHc/uQZoN7sCgLmcECD7GNtoJuj+OH9OWA87P1MDrOTMztozby30x5yzPRkot+eZidTkU0tyJTh
IoAeJRe9ZxfXpHyl6etURQAMz1aqbE5aaNQYkTbBx+OaaKG6VKbo8r6JFqYMRuchpyVG/HLdqIWq
nIng7qga2D3RpMKPJ2NO4uG+s1/jYtuq79fFCO3rTAx3U/WNZfdA8kcbmzcQKEyS8cd1CZK14lMh
UZ2FdJwhIZ0XtEZvwvohtzfXZYgvXISxv4oLoD3g1DCr2Vhig124+d5ZD6/qCi29wOmkZL4vSHtv
bexTH3zDBKvkfAq1+y2Yz9XOmZm1bgHBU6rseq3aUiXbZPksuZSE23Qmhrv5qq5CMwhlYgwQFiZf
Z+mwKosLPvmBMwmcf6sxVJyaPSS4xU+qZSQH9UH6FJf3KCwOjUsKdeeWq+vbJgwdzmRy99MUD6pt
ppDZOUtOXBUpxlq3V2XCcOU0hNTj83WBwkN1JpBzdhhjG0srgsDUDaj1dQTKjAcSSFmRQLRbGPlF
8y1DZQG6zaV7mLOpjdPOxl3h+IrmkHmU4WYKr/YzEfypKqwkcsvYQbbnNl1NBM0F4Tp5XgCjnX4M
BSYPJXYuFchZoF0iqlRZEy499D+LXXgz7DHIODVk+akSAEkp6+tbJTpY5wpy9mjpUVh0sYuX6fBc
zd815zUbttdFiKzhXARnfl6rg22xgkq6dpNSzIXYiIf2jfvjuphfLxb+aKG6baEVG/NamKW5NAfc
fKPWIlXmx7t5Za0LIAOQZENPDtKnOclT/Kd8NWaSBP3eMAhqZClx3rJndG0ezTUotmVBhVDx3x/E
Oy19yXoLcJ44BtPXqd9TZyFtSYOhCyVWIxPEGY05a1qpaRBUprtS2eSjCuz1oOlziRyhsZwpxBmL
EffWUoyQk2s3Zrrq6LZWg+u7yDbp0yZ6rOMUBVO08HPG0nWK2cw90qvAbUyAEtQUN2o+z4EHLtJj
N/XqXdXWK2r09z21ZBVn0TqikoZkE8DDgCLFraMK9vA4Z8M/npKDFRQVBZCDGipREVdfV1O0kueS
uJW0aOP2bQNJPXiYcgvgEs332nm7LkSmDr+WY7n0ERvIyueBOOUYKFF+mysp6W1NFhmIfDFKMcgJ
IUPD8GYuD59hoPULdDu4Yw5a0IR7wPBnL8hCFQSDraVFAEfgLyfk1v5CxTOxbAnOwt1cq2IwiEy4
TvtnrwSj3bSeM43Ef/P2AaAT45YCqifaLC/lTGBzGbzRRKqGflXLdZXv6SRxk6IVPBfBqWI2kZMO
noEXHKW+osabbFIlVicyiHMRXDzduI0ZxxRalOm2nDdKDwiAwW9oI5Ejsm6AceBlzy5n1LIuV8tt
JmuK2TzW4HakbtdGH64dW9Z1JFyw31L4YaXCCge9VSGljxNfH4B1YUqsSyzBRj8yTBvlYU4PxTM7
c0xwc5nLCq1+qf583Xolv+9ySSQv7FsQqEID1Vjn2s/mb5gQ8BhkbJ8Ao8Sov8VpUHUtRbMGJEzG
x5htKuNbZtxg3JQky207fvTz2jBvu+T+ul7i/f9XKo+i3kduNCbsEW90IF+KnsvyLXefrssQr91v
GZyvdkelcrsWminZW6v8dKKH678v1MFjVBUMThScWJc2bBmZMWPIBUnn9ETbkwbC9Vqy/cLjeCaC
O/Fzn1q5ESE3BThKO/2iD1ukPsg4SdqcdXaZ8HcqWDD+VYU79sDC7huvZqm2nixr5+QR9BhQYsfk
/kC+fFl8sjqsVjbZGtXfHKAzydzrulEBS4kZWDic6asORGFver2+S8Le53PdOAOn+Ug9MHDB1O66
OJjA8aPcKn69iY7Oqg5q3DorMq2i0xgUzyZob2QPU+GT+OwDeFsv3AaUXArsxP2qnaJbECYFGHii
px/K1/Zee7jpg4Y0xz/Hc2JJnn+3lMdb0+eSKp0LqWXxw6lXVXU/hLul/GhkNio6BiAMBtsYigRI
pHIxRNmFIfB1cMwADX7nWdHz7NrA46glHoNtE2+ijGScEaZgNJpHDmiUYaROhshywoxcbhfE1AoS
OagOH9Xk3WuaIJNpJnoVn4tkDuYsdDBpUiphD5F6ORNcIej0PLjaWl9uC1fWASgs9bAMFqspgZGG
zy/SvNCp1nm4SfLAMRK/bw7t+JxNB8fI/RBUcTXoxytZkUKk4i90bbSGWcBK4g5+5rpFXtiQ6hWG
8hHPHehSgANw6kKQCPnK5BibVMtNGVeHyK8B+hVpVOCnYcKTO5Nen4Y5OhEZ/CR6aGsko7/oPcgM
ZM8ekW2eyeEDgNpR6iL2MOQLmCbf1D6od9to6+sORmMuirdMUFWqgM1gpTL+TVBGYxgVIZSBhQAX
OP+p3CX7aV+tC3Sk+snBWY045svKvo1vrJ1EOLvEPgkHqqLHYEsxiMetpDaWrVu3Ue6XsT94BM7l
kB7r8ZTu0Bu3kQLDCO0FpU+Q3mCk2eMTKlYKNLwIOA7+nAFSLP/IMXBVld+L6r5uJBMIwr37LYpP
rIRqA+z3GJqhBOUndDnk4HJf8Eq+voIyMVyUYCvzXCkaxDTFXaM9Z41B9GGW3HIyIez+PfMkmFej
wGaPc98Kj5F3aOdbPXm7roco2mFF6f/sDN+xV3rTiIco9NBzzLfUBinD/3GlOHdY93TudLZSnn3j
KGscCDL1reRhIDQw4OKCa4J5ej4cTV21rKuG5r4SNS9GryxE6TG9SmvftftNq3d/8abyfsvjL2eQ
qUy66sGgm8lcmdFwW8a9JLoSbj5DUWJ8qcA75CwsdTp9MTKIWOjXpFNJGq/04eP67otajRxGNayh
8qvjcHKOPLezZlDrOscI8LL2DqYf3UQ/mm38JXqo3pEfNB7diugfOqpjKHgXiAp26Zfr3yDQ8+IT
uFAOQzaRVStVDkb3OTSRQhhKHS25YaIDY8Eap+C6ONGN6WoWGn8Q4gMgna8PN1Vt27MBlan2ErlQ
ycqBJfLez8oqVByiK08UU5RzO0gECy6vC7ncYW5BcAasnCb3HeMHcvW+od6pyr5QNtf1Y56b8+wX
Yri4qk0UzatjiKnCG7NQ0D+4MqZ303nKqhevPIC99s+d1IVA7nwvLjxuCOBUFMD3CmZ0lHEnxfwS
AE+jB/1s05gRnXnCqAQraZpBK9psvW7X0MnP6HNovxjZGlzqQYLUZ1ysQ3s3WisA5ICKbBNrpd+Z
p3h8VqO3uX4qhoGosSZRX7jetgUyt18k4XyTt5GkeZ1M+LK+eum8jwSsxiFIxDCHUYbv4WgEkS7j
1hHVskEZ6aA6wUrWgD28XA0jAbFO7GLJ5xv1h/lW12TY1oHlp0+W3++1Xb1CojZcXTcs0YMEMBAg
lgOhCkJOPhMX42FQYEg3R88eKEG/hV/11QJQBrRcRj+KW3ud33m1b+zog6x2wSyIN2n0kmOIzQEQ
jsVHShlmE9D71uZ+qpxSIK3GEmcuiMR+YSZhiAY5RoeHFIodgI2DzBceqCs3fRp05lHP1npoEEDL
dtqf34cX0rjzoqpDNSwlpM3apk/uvWIz/jloNqMowfTxfxTiTourjIWRtRBhODcLPXagXbluC8Id
ORPAJRjqGTQYSgIBjh4oy0NnSO4Ega9EqzradzC3gYlffjjStGsrBtklCnBtspqx8yGKKACFxNCn
JHCQSeJuH3fwJoprFrm+9ItK3wEkDGhpVRYDiaRg8BytjWhwQfaSu2aTsurTdkDxIc5bvxm/20Aa
p3lPOtnDTHCZYijotyBOnRlzNJ1SQtAynTr3bfTulvDn9b0XnJYLEdzToQmjxahZ833k+uoM1EJi
76KDS2ZXYmSi4ORcEl/m6lsbfQcqJCWd81Qa+rqNFxSf9KBSHmztpJakBibSFK8iN7uxVbq2Wguc
z896qOJ2AEsPXjbxYt+34XCXAUPl+jpI9pT3SmZvq4XW4uv6FO/e9ai9eEkAhL3rUoSrDURVdMyB
TQ09c5euPjLjsGpnzIbM9mK+YADPfDULO3utgN+11yu9RbN7YQO+RU1jj0pU/HzMQeqDESaEh2C+
+YTnGXYz+BajBDVc9W50dta4va7cZ2v9hzSIibAwzM0plw9V0oQUv9+iWEWBx1qpKWgQX69L0YRq
oB8VaWqMv0PW5RqOEYDQawuj3I3x4im+Oa3H5kVbvrfhnbUE4J1wbodp5eNdEv15JwH4EQDGz0A+
EWbzzZUmii9qpkPDhmoHzZtXmTp9l6jHnMfl9cg4GGyQIAF3VcM0+aV6XVZodcYoEpBusp7UzRCo
L/lNeHCOVuN3xDnmH4Wf77MbGZCPACkckh0QDdjA3PJQVr2UvKgqRsBVOM8yq8KCWMBo/pGB76gi
TVcvg+8C7OsRCFLKD7WwW49k6B+/0ZKkvKeKHT7WdaljniHLB3PlLkUKcqTSjGwyuCXgaakxGs+e
U2mP+jTljsTvfz5X+HR0JwPTColBh/fIgE3JbJM2DFUCpNEgzLU2JbLypKL4AC20FFLPGCSZ1UVW
+xHEshCNdwdjdDMEPfth5qEWjSNNd/rX8JtBqoOCvK7nm7swKF8HpHW340gKcpPfmbfxD1lnxmfH
dSGfz27ZyVBkIHiHTWoRiex9mGyG8Ivqbq7bpejUnanJ06UtZbhYPUhrwHhxrzUZCbVv1wWIvAdw
XNCVCPp0Njd1aX02Xo6ZpQ8octHp3qunQzQVezukkne4SA8GNOFihtMFGj4XbLt0SI2aTdpWswbU
MdQ46ONfKIIELsIdxtvFu0Gj6rO6jHCThG2+imwnwABC6EnCTpGXAHvVv0KYVZy9oPIhbkYDTYn+
5N0M4X4ZTyrde2lLqvjjL9TxGB4d0ovoDuHcbe9k+WhrqNjn8WtRbHt3O7sP10WITi/i9P+K4Cex
nDquKpcNKNXqsSkeBrqf51XqHTK9JEveSa5BAbAgmrDPxHEeNlRy0HaZTNxt+6BORHn2/Hk1bj6y
oxUcu5jEgbP5om1JtKuIZpIMjoMUPggCwcoX//k05+XX6Jc7OXVl6JWgVPLnPOiGVTHeD4PEIoXG
cqYwZ/OdrvTTxCbQWhDcDXdj56vuqrZWpSkJbwRtaUwZ3MrIAcFc+GxMlcxOrSTos2iReraO6vKq
022bGMgSr/RipzhvlYKisl76ky2L4EQnGz4YoQdasxGXc+EH0jGoJbCF1ACKH4LsQjokIHJRaCsH
YoYO7ESMPFxulZObQ5bZ6Fcsgbev5MfeTDADJrnKBMC/8E5YRMDEMkYe/sAZSaiYlI3D1P3B004o
xyvpMepWpR0AXxx9Er5d+7F9un4GRTZyJpU/gynYftxxgNQ5QlvTRjPeAWNdaF8TGaireBH/VY/n
RDZzfU49ygSVxorGJeiMuk3Wz8H/pg93rEanMJ2BidFam9jLXQ1E1KR9mtyMOLIBQaHl/d4xPuOA
2WVjchbIUp0v1rKbR8kbTXTFY85bZVAwDtBUOBdcVVbT1HhA+2mGpqJk0BUyN0q7AtJCErRmrPzF
2iGdyoiAQJ8EOtlLOzdVsDKqLa7ieLk3zMMU35UaCnS7Zny7vkmChdMY9c8vRAqgnnCKhW4VtxYb
wdXdegho1/Vrd0a2/7oUgcVpwDNCXYQxWGufylUUiaAU+El+UtGZtKm6mid9vagYEbwuSHR0zyXx
1Spt6hFzWHAQdU53y9ShG6jYOJ21aWbjZojbwDMB69LpsT/F+mNUyIoMhsBS8AEwE8AGsYksbuea
iA6lU8ASx0jVi40OmPqIjGWffICefjzm4Lk+xk4afUcVExCGLqZ2Mfk5M36HmtaBrquAlm/0tChI
mjFwQFuZ9NdGM2vgi5XTu9N1GFPSu6krcIdkXgAqoQlJKStd4x9ZS5TFyd6UpRxuyrxXbjCIno7E
iuLhRTHr/HnuqvotbGsw5MCZbjAbDajQgebTQz1E8X3WgH9GtinC7ccUOcPtwFgtX3mpTLC7miW6
jGiPGxwF2W15MKhf7cNtpBNvY1Wk2KAn48t1YxDa9plYzgHB4MrFZWKjMAtc9wiaIJlmLFDhnopA
vkHhnI0L6yAJvDynSDIMXR2biGWtOu18p0mzCVWW0vs5dI73XtKpA44fRXPdrM7NQOrG6n86RlE8
dXhFZ+vrCovWGTCMFqajGAMGb3tRr5pDzjqt3GiOt4OeOO/JnPcAF/JkwCi/onRec/QNslIaHnyf
SK2SvILzctCxoD/0L0harwwdUZu6A5PmukRd4KmV5DZEu3kukNvNpBuGAnwDLIV5iIqbVmqmMgF8
jGZPnda6TICnkrEafCuRPBmEEvAkYTjkGia/OWdrlqoCZnBUbt15XDdOtctr8+W6CQhEoIgBT8sq
GfDnLMg4e5UU+VDTMR1ZhXsI6gSRiqzvWyABD21gV2PG2wRhLOfgwiqGo6+hhD2OgQGunVKTdaUK
RTigigPlEbgX+Rq6rUeaUrFOjrH+mVbHDu3/11dJUHqx0PTyWwL7grNlGsaxnuiMhpR5450A1aH7
5aOzz+7C+8TvfqLkhMkbfU2JEtQSGxD0+DHRSF9hixh7JecyTCPtwjSFctrJOpk35kpZ0Xfz4d26
HZA580F9XpB+O+cEwBSGP2/pZpTRConX9/cncEepnHFPDDM+wXHe6+LOS/4igL7QkTtKVE0GK/Eg
wPqO2YAuRBvjwKDFddQLV/27LcH3F7T+XK4pt51xksUDZT0q8a4/ljYpgvCwbEw0Ud4URHtQNvOX
nlD/xXiSsWmKcqEXqnLHQcGDJzN1qNq80h0gotxg+GKiSYxozJD87jFd/7kjvJDIIpAz242SBJPr
TNkuKhAdrBbrz6dHLpeTcyJUpXaXM50KPd0V6hwM7qmsJGoILqsLNVhK4kyNfFrwzJuhhul1a9dL
AyM6lpVkTFAQjVmIngEPB3y6zzxH81LVIAiFEDqdRi0nxvi1M26jyZI4FKEyZ3I4AwScc4STjsai
rLwzQ0wkmqtW/3bdabHbgbtxL3ThLM1CX0fRDpBRh/eVVuOBve+Wo948JMVO9b5FkySakK0dZ2c2
SBKUxIUVjNZaySK/r1W/KveGrHFP6I3O1o6ztnLQR1PvoReGi0kbZoTWEk1kEjhTmygYB6oOEsbl
aJab0pHVdUTR0K8xKAAxIOsCnstLY+5dPYnMFmvV9gvpPT+3EX75FvWI0Ty65bcmOxnuwS12TVkR
L5Ul1IRbxd6LHgaiQFPH+Vt1bDBMUsLMbRt5brRKFGbkq94Iwrj360YoaJWwLE9nT0ZsGXC1uN3q
rNhu5gRRUhNMQbir3jGomtbE8zMS3Vl+dVQfATEq41sTLvC5WG4LqWJQqI4eYHuDcebttI4IafaT
37/Wp3rv/HmK+kJJLlAboshMC83By6HaVOYxkt7AIn9xpg7f7maA/1tPmAAM6pE2fknKu3n6uL5V
wkjjXAgXaWhKPQH8BEJaEm0m1OU8n945t4hsKMk3IfrQXqOgCuLHk3HToMAbjA3o+SSeUXg3n38F
H2xMfdWFMQxmAQEJSY/LtvXjk7f6oe/adUiaTVWTfr+f3q5rLzrzbC6RIRIwlhXOTi21c2u8pTFK
sQDA9cM0ZXzQ/49J/pbAmeS4gCWmmaFYtx4Ca9vfolnyWw5spZAMm3Er7fkV5TZglb8FclbZN5qn
txoE6hstW4eb6Sl6KF+nxddsEgPW6/oCCk0USQgNcbLJkoWXLi1z1BTwInBplvlRRIdGu7GVp78R
gQDfxNsZ28QptJQJVeYRbktzvsXs3fVou9vrIoRmYPwrgh/cijDoGHYLRCjJc2YiC978OdwqHOKZ
BG6dRrzDZprjconxIk2Tg9pIYhjhRpiYIEFF+lfbwOVGOKmax+C6Q7zXv+boGm2QlO7/JkdjeQCq
Yrl19C7/ejGdhWO9QZ1oDnFeen/63sEt5MRZw7ET/QRqMb96mPxW8hQSxs7nMrkT5BZ6N9gRTGxa
mz/T/bhyg2VTHrLbetf50drayd59zKD4EOpcIGdwmdU1tjNAoLqJHvPn5JDuplXlq4/XjY599xUx
v/pwztbSqpLYHhsWDaySbU9Ju7agzvD2v0nhDI8W8awZNVu972i6eAjBbIb3qrG7LkWyZL8umTNd
3EgPu2yEFHoIN6Uff2mDYZWsZTeuoIsYx+i3/fEhTK+ZXUQnyDEfNFzw3b5ZhWR+zTbjw3WFhB7h
TBD7+5lC7WC58WwwhcLNPN3k3en67wsWjMGNYjYKtzj6Bdnfz34fzatz482sk914rJSbvHVWQ/8Y
WkfPxGy3ujaN5+sCBf4BAg3AA7NjC0pXTqCaLAOacfDGsUMC9Bq/q2JixpIYmt2XnE2zaE9VVR1g
xJ+4rTQQg7d6zoi08mbj1Zh+pMk6nWMU+ZbuEC2pJNAUbNOFPC5sMMtIaUf0AvvgjCCLu56673+x
bEAPwEw6uipsvpOo6cMq81Ba96M+xxCbAVqSu2X8c9+Nn/8thNNC6RTXUjwIsdyNa92nPbhIJAdU
uP1nIrjYH4PwqaLRHPePg4C8fOqN2yKRnBmZDO7MDEa/9J0LNfLRAPnIuzcYZJLV8EQBFWAJkBpF
chRlZD59HWJ+OzQ1SDGxI1ZSkVD9QattrmySbmtVXycrmIt9mwD061kpJfYtVPFMOHtinR3bVDEG
qqiwtykvNhiV+8gM6w58MpKrQfBSu9CRC0u9qmlAzAMd9R5ot/vMOk7a21LJgpLPYpCidYD9aZqe
joYezgkZ8RAp/eJQHyngiCRucQDMsj8O1TYNJbbx2d+xRgOg/4NZE6lafiC0A59rtyw2CLOmW8/4
WYT7sn/sl84fjZ3abej8dP3cfnYMrOUXolScWhUTd5cbNUZj2mqlg3kP+pTGj+YiC+w/W8KFAL4O
P6pT4oAkFOxpI92gdh2M7Wtqbq5rIYh9fnUuGzr4JsCexXvtUPPgpgcXHGAaRhXdys9/eqTatwbp
GuJ8BcToKQ3KP46GL4VyRh5pYNBsMbjrt1O9yicNQ0gSvQSPTogAijzsAdCXuJEut6fuuihO6hC0
Y6viCZyhfr6mgM5HK9EObQClX2yN4sXZVP7DSLwD3XgH2SymyPbPv4DzuUs1dPOY4AuaAdyPW63Z
6C2emNHb9R0UiEH7FyvjYDaZnWlOUa81vKFLEEsuW8vbD+B/mu9jGWWYoCUUGIewEA8jhSZgdrgY
WW11rwYmIZ5hJH9MX7SBRCuKvjkCZLqbZBMGGbCufHocVtE6P0k7lgX5nkv53HGrs0VvgXWCd8HN
staCbG2+abfzWifZs3v8cDbfPq4vq+AWuBDIB8+9ujQ5dSEw/GppZFT99GXYawQ06Mce4NY/KRmJ
RCTbqsvYhkGG/OJigdO0+PEfqs5KY03MYgLlRO/r2+FEncA+AAx/IMvG+6r5aVCHvmFJnwoCbwZK
Msa+gFYt1NSYMzq7dixltrU0jFCIcqoftVs4G8AaZ7vrCopM9VwId+wtY9Zj3VBSH4Xsm6oub5rM
PJWYHU3Nv7h4QJWEaSZcCeDr+7SUtIrDusbumbNCyuK5dJ+7dm22EhQCwbJhSgsOBljTYB7ki5CT
hqY9hwHuez1N35el0L8BrSCRzaJ9fsi5vyjywFcOEIdPsfxo98CZYmMmTbdpl9cJ6G402QE+fo4q
f0pkaVz0eX+2RPhOVFbRAI5pcr6fAPgUuRdHYGvqB6VeyIIi5d4pvD4h7tSo78WSj5ulSe0IPMiq
sTXDyANn79KhBDQ2VvlSGaGxK01zfnacMp1IEU39Nk6WvAB7ldsmxHRmzwXr7tzMgQPiD4WYuQPO
JtRCu7vCo/ZN6zXLekzm9MaJhjZIQU91AoqFu58St93NRTY9AaYwelbqdIpJ3xjVa4vSxzdalrkO
xMwoeZ+qYVqDPqt/d5oSuEJxrt56pZ0/GNmYPKJvoQiMxHXRqt7n7uxXRV++hwZ1a+JitGSTaFm3
BlpgeGgBS/M8tZ7XBr1eDfdtG2ohGW3FOjTgvP1qqnm6+BNtyn2jTlZJMjt37lrdAb1Z2TZdc491
tB4mOgLLNaUDuKNclzrHRZn17VRW2k8TtG4TiuRYFl9RSmW3VEp/a1u1/VIlY3yaotF61MwkHlc2
WuxJ0WZ0ldSYjSDRmE0PXTM1b8bsRJumBmWQn4Uumt4HzW6nbTp7xY+y68DwM2R68RTinXbfoEnj
m2b0yToa7eU9Q+u4ugZJk9H6SxeOq6GarVfX1Y3Hvo761zCNjO/e0Otf0iKLDznmVYBuZLRbJzGN
2u86b8CcALp2FIlTFJk+yABB/uCgKxhd1JeOKUH4FSt1iWRjvmDCoyJz1G+8fto6qbahWntLFVlZ
WgARg1odrjq0o2FK7ROR8ZDXdRyxLjvlNKAl6PBa+s5C8qP59BTdDvvEt08W0B3BOnSfv8crF7EF
gBYNieYi34JiDvruMNEMQAlO8wxToqPNeEMma5UZgJcrZXQQAqJoKHomgnPIxhhOpQvDACH92uqJ
fpz9dyQMMCyN8cXAeKh3yQFEDTtZYkqmGhezDFYLdl5G3VR3GYFVkWj+48rJpWZcuIK2guafwTwH
hS59vIn7x+t3maDBGaDWgLdwNcBlwSlzAUmHccCy6GYERKWufHUGB8iQcaY3fmKYTb7WUgMNUMkU
6UZgFtbwMU9ugQdk0u4Xb7a/aH2r/7j+SaJVtQ28WzHHC/oX/s6Ltcb9p3/cBPSUAmh7GaOi6FY4
F8A+4CxISKLY7Osa7ZP6Ur4AutwvuzowwvfGbiX5CpkqnO0nLprUJwYOOILTq1IfnFI2wCXSxUEO
CQkynHD0wHC6eImS66y3eqyboDGPRnugyn1rbv98T0DQpOKBCGnobr0Uo6tLESUeev8AoKg6h6z+
Czs//3398ve9vACiAoWlRXG5RT9B4C35+n9TgUvseKZVZaUCFah+8Grcy+/Xf1+4EzbGmtFQj9CG
b0RKhlkf4OXxQkuLNRgu1u1bONLVRGUICjJB3FpVMdCHagV1SK8oNoO1m7M2yJNvDpXUE2RyuAWb
NAQsaYgacTmFQWcnQTO9JzmaFnJn9RdLh6sKmRXMCAJm8nL3B+q5ZeFh6axSJcjrTXaFdji0fbSS
ziahSmeCuJPfaqk5F0ggYjQFTVRD4BmvBTqMspfr+giKtKjlofKDij6yKhY/vTd4VhOj5RFx56pf
OVvv9ANtJt9x+aJchlY4Y6Nux723rV5HL5AVZX5NNXLPL/TVM+x43dQ/t0U2A3qgEwvCu7WHNOwJ
Y9AZUb1boKM/lr6p3Kuuv0vQR7bKd/E22SGp/gQcOe8h3S3Ao3G2ADUn1xeE+bkrn8Q/QlUbKQyE
zkAenk7psMOVMSZP10WIXO2Z1nyiJF+apU5naN1iCuWApm70qtvGLLmbBE/b87XlyzddVUVJmrGN
Vd/G+iMs0ZumBp7+Begl1/URZQouRHGHgta5qynsTZZ8857U29wmy8EOMOcXAXoLbQcDcW/ddSLx
YkIFEaUhakQvKua6L4/iYihOXvbA1/MwfJlbvlnfA3nJL+3dJOPiFotCOZwlCYB0wynoxVo8RqWJ
8HQIXeKE/UMYGyfT7NVAQ29ZgofF9SUVCfRArgq9VM/BI+RSN73WR8MZYequgVzWMpY3inEPwkEQ
xi+tuevjSkJ3KRT4C0AQQ9YewqxLgXjumm2d4srBpdEOpAX/wa63nep1GNQ29rOlaQZMv4zet+uK
Cs4CBkMM23GRzwWpIhfTpZi8CdURxWcrXdBw+AxXIfHYggP9D2WIjekTNC9xmikoYbpmz6pycecF
1GMk6qAUDkwUZyS+Q6QMqn9AWkBKCe6UU8bOMtebmM+u03HTOwDuqyTK/EoOc+6J5QMZZi/AL/BW
4vdpiuKcsTu4QzCvzGMc6DvbDw/zGoMOwQIWFiBs+si/+GMZFJvg243vriShoigzefERbB3Oo1IH
Q1EmI+SYN5jrQGru3duHQXtMduXOO7qk/kh/HHSS3lWB+/jn9nKuP9vtM9HdaCSKW0P/BekPauGi
mCQps19LeG2J2c18JsKoG/f/SPuyHclxHcovMmDLm/xqO9bMyH2tFyMzq8r7vvvr56gw0xWhEEKT
dW+j0Q95ETQliqLIw8OBslFmeC2lmOX440eytt6/zD29BYLJte676/hHfl8+dTfLpxW7oeFpq+Af
zsWxnpwDmAOq0U5nS+zMXp7//+A+RNZ6LIJ7sIWZWqBCChG2m73XqWtNbvWZP1+jXeg33RoPXbqy
v5+8Y42pjKMb7EDan4vkaGnNuYdPm/EECM03G2BJo5ORjYtCihMR/O4BI10orB+wzHzttnYTZd2u
FNe+fUps90t1o9/W02vjKo7XrPJN7Y+VS5HMwu1k3YD/X5ZMES2yhZZczEdnTTF8U27uBCSsKx0a
k53TfvT1JPE5f55Np+bKoJ9oKcFYVRv/cE7HzPJ+jlkwX4Iax896JS7WIZ6qq9CJ+tLv4mr8rRUk
PmACVpxuUNewbM8suvFXZBZa8D5nehW4FeafU4yzw1A7zOSM62g/m3FHXHSpdbKJHecJJnwrGoUx
2A7VXiS0Tg9YMKdh0DT4Yj010Q84FoFntK2yM4qgQXMlG4ugAOIcLVV0/13vAcmgqsBUOODbgA08
lWxU81zieQiGsQXk9wvyQI/tgIGSl6Wc3ziQwtod0euBXmz+Lp2cBK2HCXBhWQ8eS1sr4l1UAeHc
DJOsgHFuXujlANMWUKOOjvni3OYnla6UY8b4vOzKvo8NNrfXGQj6Hy6rdB4eMNYVBFkmRVMqJsOe
LlxmDo7VDmCpqtLrSH1QgisaPtfVbgA1yWVJQo1s9BnpNjIqYH48lRQSq7aLdEA1viOrVi/u43yR
3CECOCW0+SuDp+0IKvRjLR1kqFPpRtHsDbhIlupmVH4tU4Wu5dWYNSs1Dd06Xv+DeqAXBmiH6s5Z
iNC3mIwSVhA9xsCKB/qdssjYQgR5MqiHwAkAF/ShQtPTJezRfzOG2Zx7cb1uigeaXiXpC/yPafiO
9kmiu1lF3+ctOgokeyfgYwENu45dAwrKZCCoU8lWZ9ppFBggM3tUerd0p2u6W6WbdNNi3IM7r517
BSHC6C69+6xsZFzDItMBGSVGSDsIj1AcOpUOpMLUTgkKIphG4kaa7Y4yjgWxBDRm4wmAXj4+QZxG
sVNOf1gu6yeq/zRkjfMCbAAWEKANBMMoEZ1lZgykZqxcs/AEN6/S0XfcYj240318MB5RwqmV9QfZ
1pKEGWFXIn+DgDwHTISoeaEGyh3upTLLzqyxbrnbuv3+rcXUGBdTTtFE1bu5ezv4ZOPcVFv9Jtg2
84ru4G4823RDQBtlHyPIRzAm/78fQ043MV3ypspafAyy45rjJoMbeCEyD91dssZ1rb7ZDzHaelGN
825+Xj6bAgTDqWzuYuppEWtpAdnDW/p73vtauKpd465//6I/l80E+Hq3Ha8t203u7U3JGr2k3Q6i
u+NYfWaBRxFSXxtJ1bC9KFfOo/6GvmFPP5gbnGVvWimHe3JfSZ6aAvwlenlxGaOJBJnZMyx2D+6D
MWxQ79G6zRyBjaU9FFfzbduu0rtJIkygHouCkHFiQBGbhwwV4J8qygbEl2a3irLaU8ArOnyf5BKv
E9wczP8ZCLm4baRmWccV1SAENEOd4iHckDg6QcYDdN8aWv1xUJGk43mGgqCI0IZs5157026iV2N0
AcLtXfXxLn0DiV6yRRlcFtqKjsaJUC60JUqUFxQc3GAYbjfhVnNBudts2/fq1T6QLbk1E7dZR4f8
SmMkZZfPhuDNB43h2BGwgX5N5cFXtoObMcgpsOh+sKkPyY7uQ8OdPsld6E33xUvsm7v4PX2NH5NN
935ZuMBBgRADFQMbeDOIVk8PhZkHZg3y7gKzntdFcZi1x5ruqlzGVSHw7ow0CuOKwWMGejvOD+Y2
pg2YSIl7Q/ocN2+ljGpJYPwIBnVkCNAReB4X9nkaI+wpCi+hz02xJsVtGuwur5QgtLaABobls4oU
LsLTlSKAUVrjUGOlrF853QTIndpN5zbj7dzfxLLqlMhhWhacNRtODe4LnrUOOIh+bCuIG73iybkt
t5Nvan6foeu3Tdz0ulsF6/Q63FAfBdUVnpWvQFhKQlPhrh19A/eMLZAHjAhTGRlzl6ADcwRhyuVV
lYngVjUp21AHSXDhxeQ+GX4H88v/9Pv8oGozAsyWLPj9MNTWbdet415dfV8ESFjgDvEveKKYbR7d
K/ZoFLURQISS2Ou2oPeWlT9dFiHAbyEjdSSD809D12RFh3kPAABm0Sq5y5/ptboj4UrbO5vI1Sp3
+Yf3z4lILtRtYztCfQsikaB0i/45jiXrJnpen0jgzCvEswheARKaa/sxwvho1/DMB8O33Hw9+miJ
8OitvQcji6T+I/L2J4I5o8Oo99iZMFvPo/fZ3eCz6TXv5hUBTQHd2StMJV07L9rLcHDQsXN5I0VO
BIz8oKtA9xcuac5WzA6J37SFZCt61YOPWn9YQBZrvrXDppShYQUPS0TroPNkszuQNuVkwbM4Wd+A
0QYTnWewiocY5xoWH6N96B1ZbCk6xrBQDPEGXwughlxcMOvZ0CsFRoImzldPUTrSJMYiyM7i948k
sC84OmVwyHUY25DQvdU3SFB27uRijJvhKg/ZuttaoKPM3HqXuVrr5rcK7mtURprD8tiupCEKuxS5
qN5GDRwTSdhgMcJHQa3ZUYIJ8YUXPKv76nHRVl9kXVMXKUVJbMD26JIkTuu6bRfbDsYCxLp4Q0SP
yTx5pSO7nUVxKnqsEaliMgVAxjxuOs5BXGENMxa324wYaqx8OIP/SsAOaEoOgCi8OxHFeTJlSRMS
NRBVYPLjTX6gP6O15fdrsia3HjgKD+qn+uPyoRM9/U5kcq5MK+uZjBpklqsI1LMl3mKRnyLu1w/R
TefuqQx0JdWSc22Kqk1D0mMUhY2X3pf6koYe2Ip2oOnynVXwqHnZvt/JmG4FsdyJmpxbA+F1PTkT
1FSWO8e5r9CkAJokt5U1x4huo2NB/KVa5oNpdX8EYer1CvTarWd7xmNxlfh39n37GEqMRngKMJIH
FoowVeMzvUFYE8znUhE92qM3NJGn6e8lkZXM2Vk6OWuM5hn3AkCiyB8hIsbfjzwMopBm7NUYVV0b
cwnCh3GQFHfO1OAEcEZR9WGeVhMEjFXixv27Sl4cGSe9SAZlMzrhhAH447OJVoSHdj6BRbooKjfS
/cK5m7LHy+fpzM6gBxIaLJYHLBkx/elCgTIYRFUEcORq0vyi9qkD+OkLmV8vixGogkcmGG1NdOCx
3pRTMV2SpNpQV8AJz40bxnD4y49q2H1fiIHZNWCkhOMDNPNUiBGUtKKMqi91xrsOk8gw3XU/LjIK
PZEux2K41EulNklAHIixnHRLe7pRlOAmDZvtZW0EJswaFsHjiTsfmXjOA9hBRqZxAaZNs/FCmPSD
U8hqeCJNTLxMCOtOYvSDpwtmBZ01o5KPmkj1pbU7NoxJlzGun0UuoH7GEALc6agpozuDuyO0RmkG
lO5RuW6jNfKeV4meeoFjvQJF5/fzIkk5nAVlnDju4JPJToqqBZRKWxBT1A9L8mTTwbOdlyC8y7vf
l/dIcHrAYPenJg+MPai1TxcwspuqWxhMtVd7Lxmr1UScDTBiD12jS8yB7QXn0UC3DkSVhgmuqA1y
xo0wL7bzHMBDpanXtb6prH0f+xl9dPrfAYYRF+XD93UDRaNhIDOOhzhP8r6kWtelFeLpPn8058it
tNAvh5tZ1qkgWkOQROO9z1jrkV47XUNSpNlSl5BTJcqOluF12/Stm6TlJhiK9WWdBGcKBIu6pqLx
CvcCn/I3irIdzQHWkdtahJ61xbhTYkNm8iKNCKoWVAX2jdW3TjUaCW21gM3CRUOBp2oHW8csEeOX
KoujRSaBRmrGDIGX6lmW0HHSGeaCAiGYBnXMygoPCzAkbp05d6PhvPQzoChZeJiL4u3yMgoVBA4d
SrIbnK/cZfk8LkEFHKFG659akm3QA1C7mjGv+9qSJBVkstiWHt3kVdDlM7IKgBkQ+yO2wJEW051m
194Umj8vqyVwh6Bd/6sWd5qV1iC5k2A9lzlZd8G9piEt8+34B1kFNDzjuQ3gEp5t3OuqLLvYchiS
J9btFWA8bjeYq4hSybIJ3O6JGG7Z4nAYSyuALqYd/S6cye9m/UYDTU/YTmsKcqzvLx0Kq6xJC/EE
6qynuzQv89I16QzvpK9mctDGxVsG2VtN4NtR7AQeAv9DTZy/30HXo9q9ArRXp1oguUzcrnwys8It
gva+jj/MWvLWEJkeyqsOa25CY7/OKaXNXR8NFa5HIBPWIP9YWUm/V2sKSPP75eUT+SXwJuOWR+iC
JeSce2EXcauw8falU35i0Kk39MvrZREi40YApuNRj0AMg0lOd6i0I9UgLdzs3Gv3/Tj/GLvUU6mM
skQoBllhJA5YXZ9PVCyz3nWxDVyJlW/QxuWmzm4Ege9lXUTGjQjsPyFs4458gmXEeeHU0EVVLDSe
AY6YY4wkMBnomK0rDW0woHIfZeGlTCpnDi2rONkmU61Lduq8D01MFg18s1iAypMggITLiOIM0t+o
fpM/pfkjDbOgRzuYDjzMRCyMQYz7a7PFqJi0kI3mECp1JIhwS4lRZI7JzlSQJ65GA/Sr/Q6WFK+y
wc2ah8v7JjJz1viI6ghmyZ0RcahJqNYKWH09GqT3eZVv+0I260R0ZkEJjiPLyFLQP3GqDwnNwpkb
iNCCGtORkmZGQ/Bs2VOwnnStjtwyzatfl9US+SW8z0zWlQV0EeHC6EafFLUI4CcKY1mjQfE5arRt
pGrrLO22aF/12lj2OBDaByuSYD4IxpbxDiOqlwnceQhk7LxeG5W5pQStd9SUNHGIIgzsFHNLkIV/
udW0k9Qs2WBpUNy4VbXF1eUGxZO2lK6u7OrgkSYSUJDQRGDxsHmDNZfxa4kcP52Z4RuL4mqNcV0u
jiQPJzSRvyLOoOtUi2lsQoQ6GL6G3TL7VZo+F4nkDIvkYEojNgfZRRC7c6qEJlhHSIYrGN0WgAoH
9KdTj7Y3KKg2xVO7+b4RstHKeIWgnosXwulWLaozREuDuEKPyn2AztaS2qVbWsCeBvqKLNk7SdNv
s3qyEsmRUM57BJ2uB60J+8gMBzCHsENpiaSepcsGUIrsHfloTM1AmIt8FWeIaqgkpsmiQIoik4v4
CnRuXb6vWiB4L6+jyACBFIPnsFGp0/hGj9ZoHGNiNEtTkr8H+fxmpETylBMqA2plvHVwRWL9TreK
dOiBI4wL0yh+1mPsoY920zaPl/UQOSW8u5FqgUMCxQ4nhJbKvCD3AYyRogXGvo0UtT702VJhVFaj
kXm7dEs0+Hiyx1dxHCsyimPROqJbH7c0Wn3PIXdgp+mpg1I8Tlk2AmKUAWClWv5lJUX+CQkKlrti
gCa+XJegrTqjNdxgbbV3udM9TFW2Vo3gbQCfqbcECcYfomEmUSVe6vxo4wkJv4vVRXbmjEfe1Edz
rBCEeJVmuU5UYCB86Yed6RaF5Mo8v58hiQI9AfYYnDU+bEPiRhsmB3W1mOwL64etvWfmPov25SRL
mZ5b5akkpvNRyBGli10WBiQt0Kd1Vg6gLkv5cXnDZEK4GKpawn7KmDq98lqBmCYod1nw7eOloS8Z
2SwGDwMTDucrYjqg1T1EnSWtGt/Khm1uZ2tdyb8vBshs3PegpoBj4jEEqplGSq4hka3n5ANIw40d
wOH2qgxScn6Q8Nz5K4efSZmjANlV+p/yQ4hpJ+1qaFKJKkIRmNDAblwEFHwvqEnQ/69UFvAJCo5N
qYSAJCaRLDQ7r0zBGwCZgowjY2oB2vvUwoimmJOdOqjfYzZRP6DBpH8qUToylas6umMs3YHegWRA
op3gCAGlgpcjMsNoBaGcWCtuoySIIbZOk8+lb2+DKlw3qrIp6/FnG9mSyoDANzDaDYuNmMIkA94u
Bj1MMuCmSy8Al92gfxZVsJ3GeD2b4/ryYRIpdiSJt4xJ6ehST5BUdw9opkecsQr1dtPPa4yfdy/L
Ove0MPS/Wp3xbszaFOYNZCXos9Ie7XFt2DfJuLbIa2zTlUplHQECT6Gh2o0pWSBLOY+eDD1OzKxN
MYVLb905up/I7Get5IUvXMH/hFgqh5gC17RaBRbTStN9J2e05Ogi7d4c9YUqMgZRwSmDNqBahxVC
JR4/mvbIglo1HEam7OOENZL8urxHgiUDYTwbUYdbm8VJp+crmFFlaTscYzVAqRLzWH7oFpphncXu
V5cliVRBytZC0x07VnyNGRWrTMmIjVL2XKFksDM7CQBS5CvQa4vCPDwGuh/48KVv1DRtAhzaKGiG
/Wgvb0ZCh31bjhjl04OGKBv3ZTORja4Yoxeq+iA5XEIV0TTJ6pS45XmAfZIbVkTSqPQshRyscXpA
GlJ2qAQywOQHgjPklpBg4lPsNXJpWTcrwB4gEivC5wbMkZc3SmASkAB2f6Ij7w0Kp1OTAC9WnVdz
CFpS4uwXam2a9rMvdpeF/KkRn9YmUB4A0gB4VXi985g5M5aEODhG0xpM+Defk59/tG7jU69u3c38
1bw+MPxPcXWd3jZu9vKoPEX76oftzxJ1BV4KHwJ+dwNtU+eRdZ/UhaanUFcvEw8TlUbX7qbtwogU
mt6fg+ahwyh0N1Nk5J/CnQRqjIlG1MGTwZRtVxSDAcFdk0xuS6ZrfQklUCeZDC5ACzONZipGXHlN
pbmtMd+Q0ni/vJOi9WO0rOgoQWh7xl2fJi2okwJspDVhSsPNULzFGEk/oq3uQ7PvYtmQcgrr4+3m
WBz7+1HImSQY9tTHSYlpfh9kWKMCPVS7pvoa9PsplFzL58AR1LCQcdfxJoGNYmzOqbB0qJAbbDII
22KaH71XV6VH3hGzW77h57thk379vLyaosN3LJFTD+yIczcqUK9exhtC0NMRR9ckmCQvVpEYlLTQ
BYFuEqTyuJd/gLY3ivY2aEPb1RyMu7pp/UkbJLmg834ZLCDoCnHM0dWBmhX7jqPd6pwxnTAxrARP
fXQ9rdH0j/4G7Ud5bXwlrhTXx1IHvG0cS+OsHSOgA6B8IA1MV76ytTbxRrtqrpYbJKIm9Fxc3irR
2dIdrJOK+wy1cG4NnVkxJkOrsVWAATvoaJKCY/+81M4UOhLBFD5aPhvdwHgcQISuudmueyPe4qoK
sG+W5qfXw37xPlAU+jbIH5tm4HohaFlAYM9n8NSkDprSahGNNg9l8tXLcDDn+EsmAC8gMMng0YU3
+KlagdmQoJlG8Fbuklt6eLJ+ooPzZtmrYOf0MK7E9/B0UWL/8n6JbB74bUYvAoAi/BUnVTMjUut9
6aUtQTlGd2M7cLNW8sw/p6H6o9xfMcxsjvZsLkI7aqoBPuMWo87HVfGz9OgTOhjSjX0or5sXa1tf
ObtF4jj+ZIx5WzlWjztqJibQFlUO9cjmx+QO/nJbXI/wWWv9ERT6v6rrGqC3IXQ7tDMkbv2q7Fd9
72Ufs4+B7DsZIPS8qYFbBu4sWkpihaqFz+nalbm1H1tvuLL8akUeq9Jv19PK8Y1tfR3fpq+edHSL
cKuBgkLJD0aGR8jpHsSq3bVOAQMz63fdJHgjPpdgkLtsT0wDbsGBsWJMNWjsRV2KW/DWshMMru0q
L5ojH53CflfeIUvsOpMq8dYiSQaYZKAOQOB4Dp+qw+YhRiEaKkGckrzpfXFVx13jaia2rpXVzgVe
jeECgLpioTqy6aeyCl2rgihWS6/qS3OPQ1x7gPvJ7h+ReYB7A73VKP/ibcNTRySRHVr5OCNqeKY/
7OvOtwEiDO6c2AUaFBNo/GVPNLe8TraYx3V530Re9UQ2d0JrFHjqvoZs4rW/85fmOrvTr3LwJMIu
HaQAPb12q2f19bJY0cIea8yZS1MD9JNnkJok1zHYH789+gsxCli+wdwJ94ZkCbdxSWTpwRjh923M
/ibxSx7sAxmIQxQQnQjhLqQqTcGwXEGIcmVtumvt2r5arpyV8qv1Zx9MoeqVbEIluwv4U4aGZeRF
kIlhjf6n9mgn5aK3M+wxU5OtUXTrpKKuUw2rvFZXNJu+HzCzGY+Yg42IHK8rbpfAjj+CDxODvK08
2kRqeajHYHXZEAQBMxvZCjIAwPTw8uA2Kk4m0IKWZukBnIX5Jl4W74z2GtzRNZ1xHyWubknCMPbR
/BoeS+R2LTWnYaoLAwYfLMoec3GH/WDaL6lePV9WTSaIu2K1srG6lqnWDvkq6jpvQLmsiWU3ucgf
MqwAOrCBo0MQcWoTs6PO8eTAJjCwF4MZqKdNqa/Ft3X5bQJ7HKojSX9SDkeX+ZJkY5WnYHk3U7pt
VcNPimWtRoqk7CdaN9DagMkC9WAUeLh1y8dyqmvUAzyThLfWlHwmNhi7avPl8vYILA9ADlDuAjeC
DhR+3dQk0ColcODbR+0QBnh5F+QqUMiqMa29nqXe3Oq/orCUeL5zUgB2Ef+Vy6/iNA1WnvdQLym1
11GNVyCn2NY5wJV2eAVvtgJjrVd11RpsUA9WTDaX1RaYC6ZGW0g2gJ5CxxTfU3OJGlSCghbkwmlQ
u6XztgSmS8LPUdZiLthFiisN+QwAjtD0yx1sSwOlJC1jZMMxMRrTsefsQ82eLusiuEVOZHBHOdOi
Op6CCON1UAScYgNwHNm75rzVhm3XkR6cNYJUZVK1Fnooj03hkrvyh/6Q7vND8zonrgFSl6/lNtnk
62atXNmja9xiPDNZVxuMfM2eZeSZskXlLuumbsDWBVIub6L7TN+NyLmSx8trKhaB5ymoBxkQjXMn
+agVo0OhrzPf0ebHZL5ly9v/JIKfoN6m1KrKBiKsbE+DhyG8z+eHyyKEVo7UKngpwMACkOWplffA
hU+xiYVCA/VDlvVu3as1ENTz1UySf1gxlpFGvy2CRLQMncqyJ0AVjbyovFCr/KBNH8IWHYid9nxZ
JZGxI6hBWzTaO5Am48R0YzM5tKgrb1TH62lWNuHy+7IEwaIhq4PYwkGOAoymvGsY254Ai4OnrlZl
/jKnIJptCNqEpp7eTSjr31+Wd25qRIUgVUNlFogLvs6oB6QNIhPx01IcRvKoaIcBLNCXZbBvPr3t
IQNZVdaoDLfHe/k40PS+LRHCVP2bVmxjtG+G/UuEaK3fXZYk1OavJN6v251TDuqA27FMtgp1U/Nz
TiULdn5lEaRXgIVBigVz2viqgU1UeLvOQuiSbudxUyERF7024bYer4poa7fvlzUSrd2xOGYvR/d9
043Ggg4HxGbj5M3qTs8xcwPA4Ta8I0kt2SjR8iGBhCw7yIxAvMyZdzuSCJZPkZBQsquozh/msd0A
iSCpi5yfIkZqx2DDGB+A/3I23hq0B4QejiGsYnfualcftpdXTaQI641Hryn+Y/BMg62mNFM8ppXX
N1/m/GCV72PydFmEUAkbSRsG4ETNi1urZrGdwbIgonJ2uvWuYGTfZQGincdxwS8zzifEfKc7nxlJ
EI51Unm6s7GqZ+r87HtwpO70bpBIOvc5RD2WxKV4QdWs0Cpjd4GiuZGza7tb06zcdtxc1ki0K8Bz
A/IKfDCybNy1FlVKS9QISxbMP9rqek5LgJ9lvIxCIWxoPe4cNjqCWza7aDAjY8lwd043xoDWafWq
0GQRiUwIt2JN0KlhYUAI6iOZBt5A5amPJHk7kYGh2wgVzj+jnXjmtKJCB1AaQ0bbkH7XFvGLos7a
PxwUZFeQkgL5P2Db3JaUThL0bYB7U0XktphA1mNTUJr0/mHn/xMDlNOpLQ9pbenIg0MX601VvtLw
yvz+kxJGfCSCO48WaEP6foQIje4C8qqZ6yp+uayF8JxYOq5nZDTsM4isNg8tjYoc+bXoeYzeOnOf
l7dElowW2hb6zFQ0VuDo812GkRFUo55DkbHF9Ig8Xi1Z8Zib3wcjYr2OxHAXC53HsnRSiCnG12K4
y1BR7PvflxdMaMJHMrizWOpdoiBfUoHXOt4Sc3yJJlk2RiaCO4mTqQ9p30OEWt7lyadjfvshfLpM
3AFpzDRE0gW/HzTUD4bPJAvXTiPJ8YgN678t54Nx0COObW1AiNZbj+GIweVjGlSrdqArbewlyGHJ
ivGX/DwrxFwUHHmzd4DFv67Gj/9p101yethVms+gc2RLNpSrUp98p/cvS5AcER4fn6SDYdUEEobm
MNC1SfZEBgcQikCvInCZyE5QHkGLUShqmmF2jJcWkWtiQi4F41IsZ/SUyeHsN9LGeLIHyMG053W/
j2/Km/IZ1YgtWNlBuZS66V2/tZ/+Yf1AUwpyR3TNItw73aGgSetUtSuEFtGzDgKX/Fcvm0EnNOkj
EcwKj+JWO1psdQmgV1u+9NEjGVS3TJ4zU5fcLIJUDg7okSC2wEeCUBRou7yGLqDv1TD0/L24wmS9
A6ZJ+s4m/Ly8cGw3+JfMsTDOaba6hRKdjvdfSH0t+NLj3leAGW/nvWXt6kkWj59zLOJldiyPc6Bp
N7XoOIY8dd7mK9WLXwwvBMv6sG+26c55VjAwbVh1e2Wjb5qH2Ecb/2WFmYBLCnPmqfTtZMGBw1Ka
ZGVGLyPGtJp49jQNKPt7iRsUn4W/Zsn52tGuImXSIWzRkQyr+t+tU23GqpCBKFi0cUGpP0igI5NR
THvQauAovDl6xJCqKsPQvdDPq0OPYpk5bA1Md1lkj2CJcjxwbtGmyKwsCLWz4q4iDpjskR/ulu3/
tGE653x13LmFmUCMFim7Vom8Rj2Q9n3MS7dwZE8U4VXy9+yd1eWX/+dHFn12lSp7yBT7/rI+smXj
/AjpYy0qc9gEJhvk2RaBt1vF304enZwyvm46ZuNsgxgZMuKd3d2U5VNO3/83NTjHEVvd0o9MRFlc
meYhwExy2emR+CYeODnRILSSASLo1L0ss/KAQWiuYmNqczavJj3agfj27bJWMpHs70cHKVwA1KQR
RA668RwlzVM1LivbnveZEe8jM76iVbi9LFJ8ryD6xoxqdLTyPYVF0Oe93rF7WameeqKuYnVa23N5
iDvjX9wRAgA0LuCxetaMFAEjV9UxjlI+EN+qx1Vrza4mZbAUWviRGO7EGj1tnGTGIk7G5IeoAQxK
eqO34cPlhRPAQGDl6LJHOhmwOLxhTjcLbryMjRzogOCHErmM1R5X1qHZhsgw7nCB7IH5096TnSxC
F+7YkVxOP0wII2odQS7qKG6H9BXaMhbIAn7Rvayi0B0dSeLCmrYc0BwStHCxsMT+OVEl5i68DI9+
n/NFdq8F6VDj9x3yC6x6Q6tjOqDbp4+BJolqxDbxd6/Y348OVjomSpkzJMfcfyjDbzT2teXu8mKx
y/TsEjxShvNIQVFMWlxARB4e1BDDHTGO57osriey70LfHCUaiawANS/WM4Ext6bBuQpHBVN0WuPV
oZPsZ2Joa4AKUzdbcjcpZGUv0T6x/Dw6xDFUBXNATldvNpxFMQbIWqzqKtbomvYAc9AYqczs06ks
WTZIJo/TTVOKolRZdmMi6SYKfaBFfRD7YHzLQyzLCslkcTFSXjdFTiLoRnEf0iul/x06D0Cu+LMV
ri5bCPts3kJYBgIjHADJRAXxdBnbsRlSFeAKzyqvxuKlIF6HbnWKmY0gbxns2r8sToCWR6v4kTzO
UfSTGWpOA3khCCVsY+cEo6s7TzO9naqbqXqucnC024ZErOioHUvlnIYRZZ1d6WzzlAOdNkOZunbU
S6xfJoTzHCMNFgv8V5WHdsxU9UL9Rqn+4bZiRQlCwdvPWGdPdwtzyVJEtbitojjez3XuGpl5Y0ya
xG2wLz0ziiMxnNswzSCCM2+gSTptyxhjQ2glic+FroJ1CoJZnjGMcCauDWUwYggtNNFAJErdSXvO
ZkyJXv+Lvf0n56xvpgg0lFgneEAjbH4s3VPIcu1j7Kp64y7oMq4wvTVOMA/akRGNCBcRgEyUd9lA
K74vZEYiN9JatlfJcwM+NCJRTbyCf3+f/f3o+qgHxwpL9r7XtGaLJuEbJwXtnlUAnV7K7hGxLIcN
2gBAT9e53cLxCYdEhS4qcpWuaWZvTRv7EVG2vUkkF7zwGKGS/H9lGVwaGaghvaEGZA297qcpoMfl
U0gkZ1WiEA9bU/W8t+MMQswMs8w+GNFsJEnBCcCGcHVg30d+CQAbcBOcbhDmBBM6AJTrzffg3wju
/emr3FuJG6zzXfEabqZ9sZn9dAc48F4GhBXqdySbc7OF0nYzZTmMuWpwuCKgtwMjdRXFvB2lV6Ng
x8Blh/5VzBIBJJ3HEc1TH+FPNkq/1soY7gdl5QS/vn+OgdwGLQyAqIzigfN8KaihrNwCiMgAB4Ix
5xvdqtZmAOqWxt7OObnXA0AD28bry0jiqkTqASUFsC0jSMB/T/fRWtSxGBPgiDC5tffLJEwxGjaO
t2okzRQKfAa6rICCB/gAnXE8DpAUfTEHGlyUFVbPnQmO4hl5YslSivSBVaLy8GecDV97GBaztfIe
FbraIIcMSRE6DQejqve2pkfXIVX7HUjTA9+Yx2EDYoDCB6AawN9eU1ckREAXhyYiOlnbi1B3lPMM
kKGgX52vuadNBEIeHbpn3bTuOrpKSb2+rLpY878i2Kk5cpl9qTdqZUFEEdFkk6npe1LSyB9Zh++/
SELVGG9KPPv4I5HkjVM1LSK4OB7tTW5kmEw1x2g562NZElas1F9RbF2PlCJWnChNhxJihWH2tb42
MBSvl3H6CSJSdGT8FcI+4kjIQsCYEVWoio2DdSB6jETQntqzW2YYZKFIPKcgJkWECM5VvP3R4MKf
9ahbGpJN0KiPymI16+3wZJTxhoZLCZq4dN6UzZA8q02fS8IrkZbgxqHovkLTK2iJT7XspjQu+gkj
LELdLt24wSD5FjMa1xGaHEB13oEzZ5lkKR2Bq0ZPInpUEQdhWAffhR03mAbfpNDWnjGvbXroM/A1
fQ2VxPZFOfRjOXwP9lLmhhkb7NgnFOVfavrVMuAlM9xZWeynJHjVLLAFA585KMqTrQ+SXZXoyb80
mkoduj6Enpg6Vbj5NLkJY0TrcgKaVdlEKKEwAEPAOaQhucMLy00nVE0GEIhwKFT6psWpP+Y/osS/
fM5FpsrIzv+fHO6eRT26HRIdcmgw+ofCL4vQc+o7JV1TsrosSqgSRjEBqwuuSyC5T41zcaamjE24
FCDhr4v2vlCdXVfsp385BIz0ihE24cTzQK7ArHJTY0UxQx3guoJug/83CM+nVnGHssW4sCyRIRSE
uiFdBcJQpA/O8Bx92zZ2OiFcKboNnAyeHC51drST1HllYrg3fJIWOmaTQsxEMezZads1+upLtymX
FWbP/oNp2KDBZ9PRQd/Lg+5qIwPCj0FIC+dWUTwSf6Xtth2fqJ27gSxjwGIQ7sWmHQvjLgG1NIhT
JkD3JCl1h/nTwFOAaq9p8p72v4vumsh4AEW3DlI9uN5YtxM6ak6tsYriQU2YQEWDV8ysq2Q2V6DK
Wn/f6ClhzUcqVhHkz6diAhBBRYrJggKwMRdD7oOL29erjxl4nMuSRCsIDm6GXITNmzwSq7RIi4wz
c084wgqNV8N8O/Q/e2sf2g8Fbrwi/HlZonAJGV8EGpHYDCUuruzKLsyWAEtY6+n93FS3oPzfJ3or
sUNRygVn+T85PPCATtFgFCnW0A7Hldo1V7NJPvWse67CcBUX5f8h7bt25IaVbb9IgCIlvVJS58l5
XgTbYyvnrK+/i3Pu3lZzhCY8G37zAF0qslgsVlhrH1lJTINUf7Dk4Pmyjmv+kcHXokkPgMpfitDF
IEljIrNLJyC0Gx7lbG/OtwlIXUwgzvrdNw74Uhx3DIJIi9DUC3EaeVLl/RSUbtC8+pqo1Yn9Dn/c
lnK4QGHW6rTXWF9gMt/U+mvx79iUKl4aaHNGWUJloxnnZh9iIKibLPx+bql3Q5Q9jIPuGpEo+beq
BugX8KxCnAVMz3MxkJzFqOghhaDvZTukGHQSvLM/Ieq+rNRfETyEXV7KmZwCyNAxbwrgh53GfbKd
bqtXfUMeCP1R/gHTrld4jQdwcmQC95fNb1VBoPgwgloTAB2c+1DHIlBUFoZjmNJptcm1NUHIuGrg
CwlcAFD3qWbVGIFFAumpMvdZ6qqzhfy35qT1a6K5l/VZdRkLaVweU22BegX8BjzrUWbJ09+duatE
TTGra2YCgQNIbOhQ57vsqy43rYBlaPM+BcM8AIkcvRexxKwqgnk0mDjyI0g1nlteNjRzb7COrnHs
5q2JtJKrAvbVk9RYxCi0FtRbNqDP4WQRpvHxNYYGhilkV4g2lR4ht3iLAZPilwx+q+n18vasLR0D
AUKPPZAMvmCYzEnQxqBhwh0CkMb8o4wF3vTy72ME7XzVpmq2stTC7yvRj7qI0b/wdFmBtW35qwDw
ec4FhEQvmjyGgIls7PguT12i/3tfONCt/rNGiB3ORehJJUdTAxF1cD3b7kgEB1KkAndEyr5vI1/F
75dJsSFlsplam2Zl/I3ABGhCiMfRuIvHKvuMxYM4asBd81l+qvWQBsE+0zM3k459en95Rwh+h/ef
Szns7ws5aaQh36TjxMs4Ic2fID1kPnG6RNCHvAKZAaSRhT7sFC3kVOqUTOWAZRs6+yarGy8PFdev
tcdJMo9DPzlt23tmmrXovyo3aRpf19Uo+oi1o7r8CC4+T+W0yXVWpukO0o39MN2BJYuCBE4xqb2V
9/5ucnMvfrJeLME1JRLMXYSTbjTqBDoGJxyUF5ywa8mP99Nke2UR77s+v7u8qQJxFneOQ6scOp21
NgbR1Tj+nO+D9DQBO0F5uCxn1V/83VR+OGvOmpQAUgnHOdR3SjYc9UxU0BOJ4I4zUfJpLkysXFFu
dTlAllCml5X4StgGcNOFVfAUo3Niz0HArMK4ya7Tm3ZT0dS9zTdjS+eAmqx7svnZX9UVNURUhILT
ZzHtz06FDmIEJhq3u9rfzZpOw3ov98+XVVz1WYt94pxJNRtDkTUQYw7aEXTvR+QV7zLb/JYvsZBY
AxIoqHo4K6+rtpgq1q5pqpm/by3fdvQ6VQGbVFWnxu9TQeJ8xTbw+sXzF4EXWgL4TEJv+aFW1Kz7
YCbuUFhOnpoC41gJvyBCJ2gBQMYc1YHzDUqrIbaBdQ8LT5VtY7VbHQBvURsBBnrwRkV6wmiSKLe7
rtZfmbxLbqMIUS3UGjTk0UrELG+XzWHFPUAp9O1qn+zsfII+J6UfjRJqo3F1F3duRwEJLmVorRVh
UqzYHYb2QNvESE2QxOLuSvRhkhnlIIR6jadOh7B4nqWPy7qsnKAzEdwJIqPeGEoEEcR2UnKaGh1x
6z5KBR5VpAlnB1OrT/FQYE/kdD+V75p21/Wiwgk7HtxVDLpcPIrwmAWzMp/ySDOpb9Rkxr6jCbmn
tpP/wAz5SQWf9eU1W7uMgV6F9AqwRzHoysO0JxEhaREqSMFdAbz/frqOAE0n7RFlQJpoVGAFXUNd
SuM7Zc3CLoEtICPHcgq38ak8hZvoCkSfm2A7b41tLWT/XTtAWD5A0DPIwq+1f32QCgDc4ND6D0WE
zfr3aw+pkv/8/peaf6KCZxPVKhiDdNuPp6IW+LX1/VkI4MJkS5rNwe+ZAnezO10jjU0+am/a+C/h
u7SR3MvmsGbbjPcArgq5bAxAn/s4YMSpPVj2kGzAGJkTVgC4J4WVIOrURcCfAlF8jWBMQy2UWHtp
BZqt/jaPX6REUAZY89gLbfjMvJoqkTmxbvfZJFRKAAV7TONNl7wX46mcBJ50zdIYwAXqKwzYnj9I
aAmr0ZCGErzeNoE7ZUrrmbNlCC6hNR+HGxWtLBCCllXOHKYOcZbN7rlOn9wR5yZMNqmu07kZvH83
Bdz9yAqZQECGhZ+bQkZq4KT6SNhUQXswGd16qr2Zs6h1Ye0CwuOPTcVgzB6o4ediIj/QJInFI6H5
1PZA8KpfdB0zthI1/I/LGolEqeei+lhPgYGI+BHWD2z+k17cdVJL0+CulraXRa1Z3lIr7rYjhCFH
2xCVFLd9FwL7sqCAOKxVRAugHm0zgRtfO0xLecw4F8FjPST91Ld4UqFz8DCY9u86bneaHoo6YteX
kNVqwMeDZmnOKBrFLqTRx6G1AACiJs+lfhXmf5RoZ4eCOFUgiU/mFSC4KkwVkqZWOnRBsu+GzNM7
/Y60gFOxJFmUu1k7WTD3/6jGQzEkZQEkbjbo0KYynbUfA5qzpegqwe5dto216igu3L+SODsE30Wc
zgpUs4f2NVT0msroli2S6WSWo4eeDXQJBIdEmZ2w7K5NHfxUl79g1VoYcrWGiiXgeNjfF9ZixSXi
aDYeOEyyG2W+20zpRyiLsDHXxSCxzDgBYCvc0e58X5oGCR6xsEDr+9DF2xmNmN9QhcUUCoPD/jI1
jxrLZCcz/KEaAylmKKltxs43GA2RPUTwoJgKw17mw7E2tCc11CElMYzfXWqfVKt2mzg6ZGUoOMmr
dr8QxRnHXMxz0XUIYlvMidIKBOiG0h86K7+OTeXGUkRYXatmv5DHeaoQV6ShS5BndtUVIAiuQUpB
UzVzu1i0V2s35HIVOScVhrU+dRZbxWnf9njkClzG6u/bbJAaUCpAmeecUzkOvd7kPd4ypeJEzVYK
RdDU60f3rwg+aEHONVWHFKsVTZ6yCTxgmUVP8q3he6knnUoR7crqCVqI406QHQJ2uEqhUWa8dtqh
mUe0hnjfOEELGZzBJb7R633FVJr3Q3hIm3tZVCoTbIzJ2VhmyCQwIqhhokNCDXQ6iHos1ySATYKR
9oImGTAg5x4NwzYTEkOQoNkgtvD8UWBaa6cStVP4MoYpDEiT898PgmacVMaeYkYzDUKTgmjKqZTW
BfBQJkRAV1fVWYhjn7Nw0N3caijnQ9y0HV3tpT/qj6bs2IWrHK3bbHDM+957GmQq3TYtbXbS0Qlu
8t6rfmqP/2wcUBj5G4ATgDuab4+q0B2SBD1ceO7XL01Y9FQJ51/x3IpeAysaowlRR2MBfDnD5D3X
WArTKQfKMARl5S5GrSlsCsFrYOUwnYngDN0fWjOXBojQ8jfJuDPnfVUIXmsrzvRMBGfoqmRHYdYh
mxKxion6lCfIuUronE/+/ZY4E8SWc2Egs1UVgTlDUKrVj0ojbawiw3Ce1t8VfYwskQgJVrR27O8L
eZmvxW3O8lCp9jH4H4F8G40CCEeRBXBHzCzb2LDYMFQ5q7vMAnOqrQrqQSIt+GMV6cWYBtAiHrVj
3oWOFDdHoD8JNkdkBVxpQRtm+//mAMrk3Wo3Y63SSAuooYg6wtaXDHClgLPD64m/8KZcjvy5gesG
B4lbjA6ZC/fy+f+c3OcSUTC0/4rgL7wUEDv5yMIDY6PtBmfydGek+VF6upZvhrfgpDnqY021q3Lr
e0lNk5/Zn0SUoxKoyT/jZ9vqlYglXpMBUyh+hGY+QSFvfcf+asm7hkRrw7yABOR9aaPdBbbtyPVd
7t9fXs5Pf3lpOTkH0ZcmIkYTgqqUGm69ya67gGo3k5dv5K3hdg65M4/jzrqbKTiLb6dfwW3gmNvC
fYvQwx+7FZ02U0GbiJqHyBW1MKyfj7/LwDZiccp9YwIBtI2v03qbyjXqYf1WSG8gEsK5kqAMDbvI
ICQoAvBz1wDEcAjo6y6vtMhmOG9iNAPR0xlSFHIP4mlaKT8uC1iJCM4OBudLynxG7zyLaVTLJdFL
nb+3ik6z7rWNf12WJFKFcyfIGfSBrEOV2v5Rtj/yxLv8+6IN4WInpQLsmDHi91s7/IEX207O8pe2
NDaXxaykRJYLxhcik8yu0o6ZflNrVLI2unw1KJKjV9tcPVSipo+1TPOZOC6giGoyZh2Brx8Dz9pH
nlxSZZcfI+QRqK461Y30OBroAXUva7m6WQCoRpOPgaZuftZMnqOyrVQWZNSVS8puH+uRYL8ui/iS
ciZ6EJtRxzTT/pC6oASQ95eVWLWI/yqBVPC5HxgLq5IBPAyLiJ6K7iYajlYv6J5bPT4LEZzHTUk9
SL4Kaxj7F8X3KTpALJRXbfvBFHWyrGuDTmbMlCBHwNftCpKADqEeEFpiIKoH7bKKy3jUXi6v2fqu
/JXCOxyfIfBq8Ae5tbfNu7YShEdrT09g0f8VwDkcvwepRDZADXmcdlMKLO2AEuS064HKoaeaj4CN
bC13FEFgihTj3E+EzIcZtlCs9H+M440ten+u+oWFXrz7Sbu4kZhefvtUl6+NdGuRkzpvurTBtJD+
ndjsrzSba4eQLBBXheAvd4aqdlTpoVAeJBQ5LFMQaq5GFAs53BGy6ihB9p4ZnQIMvN6tx3dbzUDI
IZoVF1i3zR0ku0KsguQ/ip61SUlFGzOEMNHzbPW4AtAdveWAxEX2l/MIsh8ZAct7xOXVGG3s8Vek
nHT7bu7uLh+jVXUWgrhjJOuSpU0TXE9aPEay1w8nqxZszapBL0RwB0mKq6As2TvQmq/CFm1O/6MK
3IGpBxsZChZFqZhflZPAneVd1P++vE6r9rVQgjs1bd/kOfgWEN8MhptrmWPH7jB53SxwawI5/K2t
TKU0WWw/wvC+9Dc5bDiPDlEkaMcS7An//B9i0nY5y3pO/VNEMDHfCTZdZefgS+T9d8Es7pwABL9K
PxPFpkLtHR4Sxs27egtynlvlunLjF3nfuGlLdbc5PQUtzStaHf+dVp6RIvz3FPHdRUOHDviZRXKx
3MIx0MaIvbo4lcZR7BfWWvHPhLElXwTz1QSa44Ll9azBovOsuLIyu2pf7Bu0fyVBsiF25FVVtsmA
4n7ZOIWLzbmL0C9yJf5MYm+Uk7LxEzpvVG/4kznx4JL9vC1O/rH28md5cxf8bA7Pl+ULnIjFOZG2
VUj6+S428+66McqUzqGBjirAuf1vgjhXoupBlVZsQ8GZUPh/QGw/6O//mwjOm4x6ZMcte+MDgbqv
Dnl7H1reZRGiw8f5EsVH385Q4ozXZFs0N5gHFizTJ0DKhcPH37qTZpaFzV5j8alxiq1yH4E2arxF
Y0E9u8HVtLEMp3xRN/59/EJeZDrs1OvOsd0nbYtWV1E+QWAefF1Ka6wxIRL0nYubUnny/cPcvX1n
STFpw+raeA1whmHGvZKhjIN8cYAJLHMbxgJ/tr5nfwVwZtElQzD0FgR0/fDuJ9pAcysX2AX7yC+7
hi4QYDoCoh5JJs6D1GAxyzSEFk2DsrV+N4E9Whv3YYwBDvfyeq1Ht+hp0NHLjvl+fvgqI3mTjdmE
VNZ989ykNEcF54ThRiDp3erX30sPLMRxt8Ek21aqmFBNkv/o06GURe1ua+hYIH76qxCX6QFYQ24N
BRSSkM2ZPPkqOmiFm76U7xhv38fb+JDcGo6omrdq2gupnNMfjTavohJSu/gwN/s5OxJ7K9gqFiJ/
MQsCZGRk6YHt/uU9padj2EroTWurRyXxVOulMY9NsO36xyC/mZrX7t95RFlf51+JnD+vO1VKNAla
pVWmnULNrE55WoqAvleP1EIKd2bzpq66eIZeSW9eZ0S6Aqa8wBGubs9CBHdqk6pLA6uBiEi9GvTb
uboNRHOnaw1jZ4vFeXM5j40ityEjLcYdCa/7YpNIW8A+W9GxGx4y/9ijxBe5av2d+orJxk+BkoWq
Ebd+KdHH3DBQtKrAcjaB6vVqFsFjrHqkhQhu/TLAWbQjGDkcOQ9olv20WoWO9r0/bfpYoM1q4LsQ
xS1jHUa+kfjQZlSe8+itn96LbB9km8uHadXmQNUGNCwd5S8eFXhsfDQus82KgsFRjZ+J9J17YiGA
W7HOiqMhNCGgtX4m1tNQChw3WwbeGSCNA0BjdhehCeP8jgDWgBRaARxpMmfxFhBfk1vNagJ6kaE5
hHoTHTMprL3enN7aUS0FvmjtPKH90kLfHcZjDB7DpFTDOsmKEbkD8mqad1L8UheCWHZNBMjmAEgB
eiVMlnJ20JJ0ssxAQ4inz25X1/tqMF0fWdJ/NgQ0DmIcHbUWpKj4EnkD0H4pAmGt00oZMv6DlDno
s0oEu7WizJkUZo6LN8EsZ2OaE0gZ/eq2iYurWBruJCJ/QxlsC6CIMA0JognOKEg/N7E6mqmTRd1G
NseXtDYEYfHa/UpUTZeBsILO9S9kQPY0G1k0WlAlPRETeDJuJCt3qf0wj7/L+d0P3kvVM7Q35ELQ
6/fQNW9p6FVEUPBdW1Aw9mHiE9YHI2R/XyyoGZHM0EMpdXqAVm3zJqhBRTPJ05+kMQxB6mpVFlqp
WJ8kqLd4nJe+V6umr0I89YEcjrnJ3EWDuO7FpBGcqhXXRz5R34CJgtX9jNUWSvmA10wlOcucpPoY
1OigFD/U1qe6iPFkxXecyeGCsFQzwN+hQ45JfJqFO61ho9o07k0aFdeldp203uVTtm41DNDu/6vG
W6YfxEUzAkhmyBKGxuX3NrBzs/HHaEvBTRiZeYVBKVuVN0Y/2Kg2lnqAMlhcEmRZ+8jEl9lFZDlm
rwXGrVwXteH6Y1IXnqKEIhtfqxZiZBWnCI2xwD3g67vzFPeG1gWZo20k3fH3igtgKDp6vxQ3QPtR
dxd42gHIOFJKVazbId6D9tbLdj2olMcjiorbjnbeg3qqHnJHlHhc273Fx/GV4RIswAGyj5kzYyqx
0h46e4+PlKUN2CsH8yr9BnrucjH4KvAQ4GBIbDHisFZUGpY9eZZqwNp2appFgrO2Vj46k8bZZpmh
ZTxj2pG7OvSUo+pZbg88Z1pspk1+7Xuy++eyba6EAmcSOdM0G4vEUcIkNvezsVW6+8u/vzYefyaA
c/66UZCyGSDAfHgFCcgeWaB31QlvTopzO+9u2RGk+inaaF4giHKEq8m5SWO26watjJnT/TEf59f+
5ieggbcWNQ632XZ0ElHCYX0tWSc+5j50k/dgaqP7id/BVWpWTI38VikFi8nCJi7sQRcoQeOapQIL
5XOOcOEi4zbMpKSG328Yp6Ox16UPWf9Vyu+y8URSEWz/Wi4P4mwbMA1sWOtL4nBs0iZktiEPqhtr
0YsZSG5uVdsWzSt9VUXIM/SApos3eR/tL9vN2tOcoWlojCbUIAZ/xyWp3Cq1BuF4HwUbLSYPioYa
wOBjJmAu7dYLE7Pa2AkZX+uqf8jAOeIpE2BoLn/H2vW3/Ax2ay2WvJfSaYzZ9Sf3P4YwprL/ow0/
viFDQ7MbQ6eVwWN3LiMHyEzYJHHmYGhWuQpr09pIhRFIjt9IraiZdP1AAuPPBkMuCEF4YALViAzg
wkGamrq6QZMfgedv64giJ00e26P0HvXUlK9AkPBQ1i5AhEJHoO/qOVl8AeflQn+uu7xkXxAT2jQV
lfznyyu6ekuAxBYtBATBhM09CrshTaKmSjInSEyM3ljlTq6qvT9lz1j9xzAbrvN03hvq62WxyuoB
Xchlf19Yi6LEYZDpkGsGbvholTQOafpn8irvRpXoy+AGD8pEm7297wcqSs4xU/ziHTAdweCzTNaL
fC68D5qs1w0ENq3+YVnPOECw1rtAiCMkksO2d6FkPiZZbmssgLIT12wUoBX5+9koD4Ytqtevnj7W
/Y4nNvC2eZWkYOrBIonACY+kkbagknIAjBfT0h8bwUFfM0pASIHND3lAw+aPRRQAAbCV8wwMSQkd
rB/G9I34VtdlNveK0T+ZH39A2czUK6mEJwHTSnEwpj8WCMU16bfABplt82awlMN5rKySDHu2IWdK
Dp1+pZWuLW398keQgkFjo82/In9vSK+V6qRDR9XG9aNtZex7IR+fwgzu65eYDCCSISvypzABt5w6
mfiSFN0v8vxYVg9mckvqG1Ie0AeLvH/Xecr4GPZb5TsvWwxN/B/xHKiJmYdYGKniZ1KtKQ3u/n7s
Kbh9MQaCYFvwEFs7Cjq6vwloWdHjwc8xW1Ee2kPSIXoyr/389zzYzthhYbVJZJ2rkjAJomMkTiOA
oT3Xx7T9IKwJJDVe6hY7fYtYaqO46alXab8zNq8DVTbmTUTta4k2yIrSnBbOW+hpTuYAH/eoeMk+
v7YwpU537euEiKt/nrc+vQPR7FXoPV+2wrXTZMDWdVtHBh/Z9fPP7ZKmGQ19wMLIezsJ6dAJzHxd
ALCjGN07gKS49Wgiq+hAaoF8RSJnmLI0DujrEezuqgxMVn7i2zEIuHMlhiQtgpRNzQ1Nbkc0gvED
4mvqTNO7vFprbg4j6rAfdDlo+HcuKAP42kw6CCrj06zfVNLVKBKxZj9LEdzNpOUGhtcMiIjVP5J/
sqUDWp+dfhZVuVblAAwNKSUsG/6dq2IOYQUwMshpRhiWHVwFUewk8gCCZhFHkEgUF0YUlQb0VECk
OnXY0aZwTWRBakOndSlIxq0GwsZCKc4Q6soMpW6ApNl+mwOTTuFdb72H1QP+ADdL5WqfFKJm+9Ws
wVIqM8+FC5Pnxq+LiVlFuG0wiKV5g3wYEjerwAjuAttiU2QnUmKOr36dhn0fvErVTkl/XrbNz1Qj
78WXn8GMd/EZSRxEQTxC+eS5YYXT+mflIgR3fnfbRKXSPjwZt6Fned2OXE+CdPjqCUR+GjQ5pgGA
Dc6aIlTnehCxZ05mIQGV3bWgxb6s3trRQxwMLHYDU3tAxD3XbsDjfsiLCL/eVBtDinaBLW3MUBWI
WQtIwRUMkBCMJLKq5rmYwCA9stRwVz0Zu8abs1H6I/V1hyhbTybiyqTKWkcfxo8UjwDTCSTJNAXu
bNWMwV0Nd4lpJTgb7iO0BDDKGcBPURwEeQ5AN36OxDXANr+RcqoJWi3XFha8wqA3YthRyJWfa2xj
VKTTkh5Ror6ztfdKoRYgtv9985YyuHMZWhnm8DGcDkRLmqi7GEfREqUL17pKUCb5qwh3DFGjzsM4
gCJRjTSXSfuWZrR/ey22GUUv5EexNU001jupI51m52B8TDsRW8XqWgI11kQhi5kpt3FAqCsQ6eAT
dHP8QJtiVnpZFwlqNiIhzN0uznmQSSOeDxBSDaDLLgFMvc8AxUDxoJE3l/dtLUQ1F/pwh84vElMK
ckQH6WNTXJP2Zpyv5PhGRIi2dkEsxXB3Xjmmmm7NMA/JvkkAy2Kj1SMChs53cpLALABthAqeD50f
09P7MVeDfsRF9JoVjhWCvTE++PdTQL9RaAdUpgyHqCIU/EJBX/aqMqkyJCXJjuG7q2hfFuzNqhn8
FfHpRBZmYA7KPDcV9mYC42X/1szXpSg2XxvvWarBJ8oUv5Nq+DrmiBqvochx4KncdRSg+0Xs9Ucw
a231m8htTGpdD3e+Y+/NLZpNpB7DRgIfsnbFAA4d2COE8S7wLEsl5sv6iCiZk2u/jTGnyihwu2s5
gc8Sm4xbDBl1zkn1k9IZpUqwZ+rbZGxnwCVkCFjUMkDC+gkwMQKF1g7XUh7nr4YwB8erAXnSYADv
9NQGNW37Y6A8ZKJxhxVRFtB7MKOpySDe5q/nHiAC/pzZmVOA06iXU2pnv1s7pa390EeCYanPLBgX
h0AYsjmIkQ0dz61z/wRY/KCLah+G6ehO/zBg7CWjU0WH5+jY7rVNdpid/B7Sx5RWt/be3nY5tV1C
Y09vHFGyZS25vPwcwrV0k8JP8lqC7vnJ2hInfwy85MrfUekqPGqH6EG+v+wzhQK5WAiUehWw+qB/
RChGS6jlBnftDgNZD+Oz76T7cvshkMgs88KKE/V8xecBA5h9AokDRjKoRBMHw2CbW0CJH3IQ/YrK
xGuZybMl5U5K2A2DlVWQ17rtSTvNvQNmZwrGzxtUeH4U1wF9IbV7jS3GKDSqdiK+IeESc0cnD+uC
NMXnBzRXjbqBjZHNr+DwgjqXb1Ik1DoqooL4fBGdrzJAsJClBB69DRfER2WswT03eyCAwE1gb303
KVSQFwQ7I7q3kOsajNcSSUM7CB3wzSVTRqt+V8rFnR1UDug3ifwcVAUNutyT6tQdNcGF8PUWZd+H
7nEC/2WovIPUKqv0c1ATOwbmsH0Z/FJONhEAh/xz+QRUIgRsT4hwZMDd8Rm4xpZm0oQkdZQqaTbF
YPbgNjBFNbYv/p5JsQ1W3sQt+sVnAUGpJHnEKviVlezjMflIgFy+u3x0voT7EGKqRAX5FxCrkP46
Pzm91vrAdMSrguS603XaVSoh71ftBxSGci11S3mHdKNzWeiXjYJQBjSM0jl6ORS++zNvJS1F+hev
VPI7Vh6bMqdhGNAwF8U7X0IECAJcJdJemABWTR5zyojJRCKMBTlzSx7MILiptfIxakTDLCs7hSwC
A4ph4kDDc76IeVtNmi4hI6uQ4C219Lt0lgVLtiZCNRRgOLCb/0uaSmnk2VRxpJwobg0nlfPakTvR
K2VlX5AiRAULtQUNoRvnuOsI3KGAoYIegPgxMVtE0h9zuiNp7f2zAaCHBxD/CoPVQwXyfMFq9KUA
31/PHKO8I9n9iCb7+bbNfl6WsrL7yF+zOgOa7nQcpXMpk4HnQVQYeHT50+0UFk7j28dkGARP/1Ux
aH1Cig+HFHncczGSZKGbh0BMhJYWU27g9XSvAMf1v2vDcOhtYERilJ0/qb6UdX7aZ7mTxT61qt9S
ANhx4KtclrJmZyAphYFhOAtEGZwJzKORxNMEKaVeOVPcXaN3+v47IvBCRI+OCnIHbr3UQq5D3chz
p5qCPSrugIjpy1+XZaxZMhvFQi4Gr3qgt5zviWFmljz7wJshxS9rvCvNtwJdGDpkXZaztlzYEBnW
BWtG9udcTqDXs6IadQ7ske40KGB7SkU9OWvmtRTBvQ0x+QPAowgiSkvazFF9ig39I7CNf82CINGC
YBxvNlaSQy39XBN78oEi0EEMae+j/Ods++DR+ecxuTMhuHTOhaRho1dGDyESiD3Kcl8qxibFONMQ
3Y+iiabVdfuvQihmncsCq1kQlj5khU24wXTFPtEL1BQy97IFrFga+FAUAwheAH8EwO65mHz0I4wC
Y0YfLsgJMFgYtQP1tWdfhP+xos+ZIGaKi+cuiaRQ0SYI6ouwuDc6Vhwrs/Gop+q0uazTl4cggluU
99E2aJgADeI76SZTSvtegxPQSfnY+6pjp/VEDaAq6LZ/8mUfM9UiUJA19cA0hpQRwgLrSwI1zYG6
XIZd7iR1S1GaolMag5Tk92XN1qTA7Bh/DbsW+EJJpPUDErjwC6rUY1bI+hOl5GAXIgruFbcAqFgE
VjJal5FI5YwC4yZ+XidQZqwmR1PuAVbkXVZEJIGzhthKCpuEPRRppm06oCfJtgRWsBIaninB1nJh
cFZryL6SQQl1VN00jJ0GJLdD6I3AdMut41jfg/r73/2pjVkGHCdwzuFy4LxQK0eBPCpQC8AXj5pt
ekYw/LujW4rgJzZHyTc6JYWI1CB09o2fhRI/2p0vSKYwz3/2WMIZ+rxCWTEALQ6cJo3Uh0FtzTnK
WKEXZxUtwtt5eh8kk4KJ9zvWoKN2TZBu0HXe3iqt0Oeoh06Aornzm/pUzCJUxtWTsxDBGVwf2T7p
LIggVuDkAYCugIsumeP2sl2vuR7VMABxBY5PxNTcsmW2HwHXD4NUKUk3GAjACP9t0cReJfVuRrxa
lKxZNXIbDLcEL0YbVIPnRl5E+O+sALunP/r3qf3LzGZXaz+y+AjgcpkxhmWtQMU1ywDnJyhJWHyi
8qNcUdoPeTtNuRP5tw25DaM3RXuXp+dOEXVQrUpi5NTQzgKLEXeCkaOauiJS0Nva+9eGVbpanaDH
iGw0tOvqWStIfK3tHdhSATOJpTTBanq+luk85Pmg6zARufdramulsU96XzmUdl/vQI9dOUatKyhB
lK+XreZrwQinDQ14CFhZZRoESueiUf+2hkrDNqro7kE7BRrDxuDGlvRjkBTHPJj2o9/dVKW8nctA
4FDWVhkdyHhdGjh5MN5z2SCircswRDyry7mrBDPNa+2k9G9Rc9I157Kia6fQNDA5gFvZ1hHcnssq
TalFe04KMtp68LfmHBdA3JOH60JLiXtZ1NoNg1qBjZDGBtg1fxJtOwvyxIZaiR3dDGX80nfx02UR
X1sn8fsmJGB+BMXGL62TmV0ak87iQTnJN9FsHsbOfrHr9GAYyS4l5b7OnsuyvsGzy02nmOwvy1+L
3cBChGVE/42B0vH5asJeZSmbWKJSvVN8INJNQA9vX9tZdK2tbRvYlTST3WqASmUmtLhK87z3TbkO
cOTz33H+bkYAqu8FF86qMgsZ7HQuZDRxZ4RjgexNN98ETUdr0wee8tbOJ4FhrCoD92zjWmMZMPb3
hSBwQ3aBheS9E3Wgo0L9RQJbGJH/GYkEtgEM7/+KYfouxISNlpS+iTVTTHQMpDSRiVOPO234zrrh
1UPwUFQRGXB7E5CBwa5GOZoED354ZUY2lZRtghv7srGtLttCDrc/RGrs1E9i6BOCRWc+StpmlmKB
f1jzRfCC/1WGc8FZgpERq4Uyfr2x1cIxUArGIGMd3ofh7n/Sh+eGl5sm6WoJZtAA+j5PHgewz/vJ
v5Z6mRH81Ye/K1uSIxdtQB9iP+TdbVK+FSJQtzU/Bwx3DCgZePKgbHNuZ3qQ9nGU4V0V+fI+7sne
mqpvmBhDR7VBZolnB++10SfdJh3B1jcG6h81OnHm1mHUxsrT5T35zDTyUedSElN2cWhapYo7yYYk
E8RbCU2V2ZhRRx7qxJPRowNwkiC3c4+ME0FhwpfaaKPYmfJmtMNQOej8ViYn8NEn+GgGVfM2oyIY
7f26bdoNBu+Ko4o8900l9+OuymR4sc4YWeKrAyIrrUJ0FVPfsuK3IrSm9Goa9Sl0AkOpwls0Wdn9
la23aebiOR3uddCr265JqirwbLXMjmMxKmCDK/oZ3QoYV9WkwM2CVgI4vF7kKZ0ysA9RmYz16MpS
aD+bXWS9ZLWV226qze1DVGF6b1tblTVvW4QJA42GDhTRqh3N48YorWxwrSaQfa8qjNKnRWeS36Y8
2uTj/5F2Zb1x68zyFxGQqI16lTSLx3a8xfHyIuTYifaN2vXrb9EPn2doYgTnAgfnJYB7SDWbze6q
6pE5zd98SpZmP3TIY7aF1Wfo3S3h/BBOXVh7oenW10lbVg9Za0cQ5etQwt4YdTs9xwbgCB5NUrYm
b6wK6cdfU4q0PRDw+LPiyU9RvKp/jMntAJwDj/+cdxtVaELbRAxmwJsYs05OvcYda92pRUWOGO+0
Kz0G4Ylx+n8akeL5TEuusxBFBTsLvZo2sTfE9R131wRBlJuGRi+wB4B04sidLibJBm65AH4DXL7s
8dGDCRjiUdOftJCt3ISqaOt+mpIRCCyCnnYliqVuYnpW95Dntm8t10W47adpc/4bfcUoYwgRigmC
KSCSTBlXyyIX4ZY3+EhZ5fXN7yj7z+4az8Tg5PmeLyV69AfAbj3HCeJuZ5Tk2/fXqX16uq+NjTg5
RrA/xHkQa12Qtjww6zUay9dwDDMgi4IbIEYoyMuE2Fg9W1GHWAntBIwSOpj6mlTcV3eHCaTr6GPa
6K3JXaFwHOw6X6oSTEbduCtoNvqkTuwDSmFr82IUGa6wZWMlOl4lIIKf7lqogxOgZ8hwi+ZX4v7J
YpAqssGzNK+IXpvohZj3WnXD9e9nG6d2pYvAxiN6tg18LceJ9qluP3dxv8VufzsJgBlR+UZhFyxf
+fk8NUnJS6PFoS4Tr494MFWLzzCZ4bzzK78YKEDYQzR0UCA63cWiyXp4v3CK4g9vMx8oj6Bc4yMo
Pe/IiOTgPM5a7tpYS7FckAEKPGvAiDUDki8k9RLGc4FVGPqtVYB4R9dmdKztk/TVuRv1ADJiCRFk
8Nu5/FXOlp9ay+v5zyFC6GmWIb765+cQP+Moy6AJ70FAwUK68bIbnlOQgpfpgtiJn+cPNa09UDtW
POBrVAdKG+80kF4wWg7Dqk5NWqShScFQjGyTLiiKN9Y6QUWu0zUWreobHdmRWbtxxhM3FmVoPQJg
xTRuimRtcPCaCdmZp3wwew0mmmLcGXV2aOkaDFNRD8F2QWIE/AtM28XVfrpdYzPWiSaqdQMW86ib
hfWOVTsz6F6jNu+SuKmMTY55EMSr08l87R1zuEyXNJz/4dY4/iHSoRr7esnRTUAXJi/vbFL8hg57
0KN8eN4jVxcsnS29hGrMHGJTS+QuevtTx+yBvLvSnLu4y3BdHsryalo2560qvyT0z1HgF9AyObhH
dZLVMUWxMklYuE0bzTrgbbwmDKy2gucpSmqUIUU7/ZYDPF5LdFjRRnJgVfoj7dc0Rr8mMhCxwrAs
+IyLgZRyISRryoIWGorVBSBb1NkVeQp849UA1LdNH89vmipGYcOA6kbJDmmM9KUIcbW5nlCUBEN4
Gxft1kzHTTL12/NmlEtCcVUA/mBJBgNNrhnyJqGov6evyXwNjLdPiodyPMTdSjRULujIkvSwd9Oq
14wcljr6Z0pqz14av1wTTBN/RA65uPeQALpIWUDlP3UCsnDM4xXLISNujhbYjL5rD65R7aIWUFBb
u+2caHd+C1ULg0kUeYDVEa5xajNJLDa2YBT5vHO3KP7vCgCDoqTenDejCu1CQQatMgZug/ylFpa5
dSIatSVnFFf74uxIhbpFOAHgEjt4cp23p1oW8GFQpwKACy0a8e9Ht1cPvoJmLHnlpwNiRdGYCVJZ
CoWKivz9B0uAbkHlRQxvl1VhSYlZSS6ezRBxxuj2zTRnw+RVmGE7HcCc4+bKRqquZQcyGJoGiSnM
eJWCPuujvC4zB72TUfcWne9GTEOEZLDBbmvzxrZ3kbXWI1SdMqhZ4eNB7AyaIdJe2l2tA/1mlz5z
nuPxlhVawNsfowVY11pDTRnikWbigWpBPwvkwtPvFkGTky5FgqKW8R5HF3y87Ie7Dlyj9gdtbrml
+TUeld//ggwNaRP+AlSUHKycYQqJGxP45vKDEXrRk7u6aFe+m2oT0aSBFp6JSxjLO12YweKuy3Is
zHSfFn5nNU98gtR3/iBEcr+9HhxoPKtEKEGTTTrStKnqYu6ayp97K/1tOyPQ11VU0psO3KW1N4jC
HxE2TIx8dCH1DhjO6bqcsSMtyWHMgaAsWiGuQ7yqRnXhT0wHf+TU59nalGixV1Kc1JGaoukFbrk4
dqc2K9abYdkNlU/BOwj/Vu6jQdZUTZXr+p8NdGtPbbAJ5ei2gY3e0G4p7b2c6H442tdpSA/zQl5y
q3tPx+HbAnzALHyuDffaqV3e5JbRObCbOVDmj+wD09YE5FTvVXRiPkZFiVnBMpylyY2sXzD7DjPp
aFZsZtbOkY9XXoJIkkb2sz7M0T2UwIxy29ps6jck0/VxC52s4oJCcYM8fd9hDQOdfpCJTHT4pENv
T0M1VYaJznZabV0+eZjFHFQOXzkXijsI9Fy8X6mQ7Pky8W+wi2x2MCLLR1VvN9JnpzG8aXEwe+P5
/HqUhoATE7oo8FL5wZwYMXPL3kL242hbG6VOi1xm3PL4YKxEFZUl1L+EXCjO+he8oF2leUYjhOYk
HSErHAWVe6jZDURRzq9IkZ4C9AjKCEyg5y/zEps8ybpOQ+2zxHA5D/ogGB5grnF9vqo2wvdNNFjR
4DJwtclJcDnYJpnsrPJr9/fcbQWBTs/vqsb0GL8g1aPdXxr9HQ+vtW+PNpMsS+ldJrAqc4N0Ialm
r7Z28HK/7m40hnLf/vxWqq44oKEF8NIRDC0ZWJ6aEOWYtQrUrKk9gAlde9PQBVXTeB2jlzppNqTl
Pp+Ti9FqXs4bV2SYsA38Mq5zlE4/vsBRWoSJGVbfTGWFMSrhAwGhgC8xgF/jJtPttyFrL0heBudN
Ki4+SMAKXjyKzmA2SYebTLMRhxGWaxvJwwK9yr4dIh+k1IshzDd2E64gdVWBW1DfcPUhXQEA4zSA
Jj1qR26LI5FFz3NcB7legp1x0ww7x3i3yl2ariAilB/Uxnh6oWCDbFPmHRkQFHQjDce9bPcRakpN
epEn90XyHlLqGfaBVpXX6dvz26q6AwHlhDzIR2NbRlcDIxo1McM9MRlJfJdmdfojMboa8gY6Xels
KU0Bw2I6gI2jPC1dSbrByzyhXeUXmolmznyTTBDQ0KOV4R4KMwBwokcHbXggVGVSspCAm+pKQ8qu
sY1Oik0eF8EIYMD5jVPdfsjWAXiADZQzP4juR2eAJX2K/hUS9tntg2hMNnr3FtmpH2skQGl+k2Fi
cQttpbjFUKP0+ygB8Vb4tC6Oy5H1qOfWVIvnAsH0zGRo/GaIgz4svn8xwAzuHjG2Gn4pNvvIDIEy
JHp+OOgzw2sVDbFboEp/mJZzFVN75XJQXEIAxVNEFBTucPCkE75g+oKuF1iS4zy2w3U3YxxjfE+W
7+NiBEMGNXYokGIKjPzS6lkRtjhmCF6s7rzELg0o44zXebiGT1NdRAKchrwWwkUorEkrYlMBDi2B
JSdLfZ7v9eRqmKinjZeGtcOo7JFiUvCOxj+b8fvHWmTs0OTBK8jE0PHT79Yb7hSTGZYt1noTjbZZ
fOnma9Um5VH7tGJJya3dZAk4XiImsxCyXr84WtYmpErPnzSVFbz2sY0oNgll2tO1hMAsj2gaV35n
QJGiTQyoWrrXttv8PG9HeaIRNSi4M+AcoWR9amgOccXMpl6BoDV4YGZ6zrLPes0zsoPVXjrFAxme
ChPN61XxKUVehILNp2Wp8jm4c5p2GTAYWjtDvCja6Vxfib6q04WXqQsdKPjjlzlUTlhDoDNk2EUy
bJA++8weAjsiHl34ykFW3WTA+gikFqh/AslwupFWb2IObjfDL7iW7kLNKT0yZ/q9OQ4kiPlk/xpy
AMTjaM6A7m8hn1gVa8gjxf2N74j/MDsMRCi5T13MujOkPT4mAJuWl+f9boRuN4blBcwsdy74JF7l
Nvuo71bcVelGlmU4kFZBMw/Pm9PVO+ZUM7w5EZrn2R/TQ589g4XjGEEzGD9nR7sxF/dx0OfrJVmz
rfIjfFoo/yOPR4YmhesW3ptkC+4+OzLw7LPbfpeweQ1PrjqQiGdCtF4Qsz424OhS0J0W0+fEuy81
6Z7p8T7FOHljYCtupDKDXiHauxYKmWCZn+7jpBkkBR8PQ1disJeitz+ErekHqfZLYFCRRUNM60vR
rZwTK+3EnPq2ilpjY6VJnG6AV2NrDXGVN7riRQ7oIGhsch1xTIc+ZKJEQ/ihqjYIZPXyZsU2+nq7
pty1xQoW6ivrWBQ0jgyKcHD0jTDisxqcDAZnXw/4U+SR+/+yxsuumNdfxpDRuj3Ef8ht7ztBsZI5
q77bsWkpNWEm5kFpKcaCWfQvQNRe7v6gub5SbBN/RKrdnKxPemkNiMMWZGsxGKrs/Vy3vSrvtj30
e0sSB3giBOfvhjVzki/W5jRk2oDtZOTBargnMEiQOnCjxzT6c94U1HNUa0MhHd1roTMmpw1LWqRO
aeBaLWZzbi7MDMN2rvJpcXHiFsfC3NLMsiaPkjaBGAeZumXXaEVqbu1qGC+HbIFOYzaN7Da3i7wC
2ISn5H7mdNA8jHpoCQbGh0UaDFbUEI91afV7dgnv93o81tD1tsigbYnTzuCit2M2Awg11qOfxU35
Pk00rK+muXKfB+DhNX+KCw0CVW0/L5eUlrbtTXHPX3lFE21vNAZE8tM5nzZz3mmvtTM5i5fa+vjA
rcLg11bc0EOIAJ1D0wGiZLdJz2a6oWXYT55tctAWM8SBIUAJvhuCxojycKNHRf5MHCCbA7vt+r0z
zm59iFw6X7RhOEG2uSpNB1NP4IeXVkx5Byyoizm3oz3pnd91+dD6UZ2alj9pifXat3r5UCXVEnpL
jZV6gzWXzj3re4piyDCnyA/N5apfWvZYjFoDfxuMSzvWindMUGC/IaGMyyx1zSTfYopMnVzqYd0a
V1pulJvQoeDgJqzrukPR9uHTXOri81CNXDM2T79MFs9/KJ/D0guB7zJ9w4pzE2NijI7cYHzzdF+O
Xdd6oe5UGHQ1NQ0G/ZRp1l8Sa9EfTA4kmtc0AglHjYrqtyNeA+Rlom3MvIpMheMV2QglkPNeqjwQ
gMOgGYOYZshkRs67rh6LGqktWfZG8kK1y94pgtLcaWyN3K6whTwdhQZwzMRcBPHvR7EMFaJwJCku
VBAmr4DMgrNMtpcRd9vkIQLA8HZ+bYpgjXEz6IMB7wNRfLkW7cY5qzPaoy7s76wrrdQ3Caa2A9iH
InVAQY04b06RmSHzA1Ub/0PeKR93nEizmB1RRnWjlkAuhjv3Q+Ro/S7U6xT4HxKmazYVMRq0EhfM
KdBnrC9UfmLpeVN3BDlKflPFUK7m95rVr/iIIo6h/sbQLaaYbINQdvrdQggfaFEdYZ4FNzvcQtaQ
zhu0i9N/AA6gk4WkShCRMcdAMoRp0wTRTRiyLb8PS78Kw4vU1VcuVdWHcgzwa01kt+hKS2ZmxqvY
xbxDDPcVwKUbvaU+oT/DtXb0V8UOOAEzkcJh03DLyQ44o4Bh1Gie+jUHY3MD8Gn+R+uSsIM+XpTp
+wL6462nO0b+nFFribyltbTLOuZW642LZkJXI9X6aDPPKEYA0z3EazJ+qiOJ3wfFCYGbBHjy9NMa
wzxSDi6LHxutF5PHNKU7OFpgl+jF8vYfTsixNWnjrWTOtFqcwbJxgxp448HaTNo+XRM1UjgsJBNM
GyAYAXCQs7SlgaRjrSEd1FkCdLF5iSkiKwQg1evgxIaUmFG3yxYjgg3H2oOH5S1GcwUaMMQz7mpo
R0WU7/qw2gzVfV8/nQ80YpuknEn0JtFNgLSrqGqefjTeaA7eXWI2XardmyR+Af7/4IbzSiFT4Rsn
ZqTHbIQJAkXEhJnuGkge38yu4unOGJ7YvFLqUxxIWMJiwI6zIW4s+UXRoGJVWC0G0ELMTcvsHwXt
t11SbZ1wTUVHaQpcd0GPE80YyZQzQ3g315Fv2iGmc83JxuizoDZHr9bdi/OfSVFch5ThpynJQ1qM
yJmqWeTPy1PIwI2DPmYctNl1ne+nVRig6mtByhbEJhxjiLpITmFmCV3iEUONhvjVQiMhiQPcRkHT
v0/mWpNXtTKwxIFIcSHSjg72qQMSrUyqOMoaKF+Y4BU0D6HWav6chD4RMooumANFuSbvoPJ6NCkh
IIGaM/IV6csVIDq5laBxh7QE94RcRREaMyPke89/NrUdCP1AmB06P7KCSO4mOUs72JmK18VyPG6+
zPm3h56BfGaDgIL1ALT+BdpohCh3LDnwLw5/bkvHa4DDSjBf9fxSFAnQsRUZ2Ki3WVsbGgDBtHxq
8YVqKJRjrAyBSGxVvnfTJqlWqlPKsHi0MLn2lvSlOw4TTOq94Y+s3kb2vMMZu3EMAHuapMezIX91
kxZ6h85tPa6Vi1TnGygYDCsQTGz0KE5dM2SxoS8zNrYayWNTZBugLq8ohxBs/315HqSwR6akp2uE
oTcongsMk0F39Wxf6MmaKIPqUAMADdQ6xgrCWSSfnzmzMk2MmKxds/fqlr5nZvbQ0XkTJ90V0fW7
8w6jujiP7UkhC2pqJUfrWPCiam/hhmevze9RnS4HtGQxBws9dxnT280Ql81mgVbGaG68FfEu5N6Q
/D2/DlWAOrIiOz4kUfthGYEMjVt6obPxgdj2VVLaPnHyrROZuyEiu/MmlZ/qc2Gy4y8FdbI4A+jV
on+qJNsQbdfYNzHgh+6aZJPyKx2Zki7mtEuoBsoLVhdeT/nPiL+cX8ra35cKn3Ha8KgVu9ebeu+Z
Jo+9LhpX7vy1/RI/4ugxWA3TrI8ujJhdBweovYjtuHlnJW+2tTm/HqXPCd0pYKDA+pPZftAMNZ25
wn6RNPXNcvLjGhyw5/NGVMVyEx38/1mRFuRU2sR6HQuiM7Ja3m5Jlx3qOtuEcxykVH8hcbvtDds3
irXp7cq9PDIthQmrsjo9X2C6Galf0G3B/jr1rzTH7R+tXCnqvQQVCYKk0FORB1rOUcty6iBCLDZK
MMgKR3ZvZfT7L04TL1oI7qEkASCZlGAY8VIafQErhKEiiGIPXRUwV14URyakQwSZBxBMDJgYdD2w
SLXJjKsItYlyjS6jPE1HhqTT5KQLagYchpou2nJbv2Szs1/xvTUbku+N5UDnBVLhoCimF8twy5oL
vmxDtmv6m4UF5jR7g305Ga+ZeTNDe6npnlZ+gdgu+U1y/MVkF2xIgUfuxxfz8uSHDuxYb1neyBuv
LjcupCEwP65ML8N2g2bDeeNK93cMjLwE2R78LslbCPqXmCALcQ2bkV8VirsowF1FSe4nuQO5ua5a
SezVRx31ECE8DxiLjEodbIopiyFSNqrbF4YxeGge+y13gqh901j8u0nrHUPHyKZrr07RiZW3Gdgk
/YN7BekpaamV0Q92zrBUPbQ3MTECUamNSzRWphK1Uyt7HkcUK+3uihfV2vxm1dk/Ni4dmVyrGqgv
Y9l2FG009w8zrwga4Oc/pjKDPLYinZcOeOI6GUU+zFGVrH7b+nWbvsXtfR6awYTiMSrDDrkFwmAl
tKmyZZGWfxDO0GEVbnZ0I7Woy1Qo5SK00b9j+OxON4xt6WAEXXwYjPslWsmV1dv5aU8kMUf2FhPH
pW9gD33Ppt7YmDkfBwCK5XfDoNf357d1zZhY/JExaKXYBYRaRdx+I3i5ZT3mMZgrO3jeCDDpp0aA
4g/bosan6+P2whhNHxM50T1dE2hfMyMdApcPYQlCCQ7BRIJl0jAX0LmetfFfjjkGy4Hkg2ISg3T6
6XJcp6jAK9dE5WPx07n1IvdPbW8zjBq1q33f3lfhDY1X8Eiqe+nIqIzFwJmeIRQEozkHgV0D89uF
tHh3nw8v5z1CFTVRmBKQFvSAv1T+l7ibM7QvkIlnD7b5g0bXVEPPxDiMWrbiF8o1HZmSPD2KiT7R
EqYAvMicbdcNG0amIAZd//yaVEgdjOP6XJT0yZKBkT7XYaksBoAaL3j3w7L3jbspmouy2gHe7BWY
+Ly81cmv86ZVVzCkSwSwxcC7/mNu6dEB01vAU90CoOWl4o/RMt+amHB13oTS749MiG0+MtHqldNB
dgD0Jr3x48UFMo6D37smqawygyotthGKeRjWJu2hQ4sFrCOQtRI7y33IRmRep9njpjDQ3ju/IpVj
gNuEoj/GRmmm3H2CEF+BfBpUi46MQL6h3t3FfjtUN3ZaBedNqb7PsSnJB42a5pERwVRMwEbMjM7y
hkwfVqwoHfDYjLR5aD+mZVbAzAB9e2pCMo28pOFToj2Fw0NjXFD9T+pettal2a2Ua1f28gNJcOQd
ERG77MAysVPPqC8s4HaI+VJb/1K7OlqijP+cEma2fRShiW2FL2GRbQdkmXrdbM5/MOV6UOcD7A2o
ny/CxCaeTW6BSO+PlnbRRU7QGstOq+NA52sT59dM0dODNQ6MN8yAKY3oh7HLtoTqG92eLhbefT+8
gzMKJRIb4+HBEZPuLgKXbzuGr6R1TRcMQz5vrND2SkhUYoByPrye30SF10OsCeQphkcGaoHirB85
RVn3dlwUkEG2qoTc8xq6KQ2GW27PW1FcJeiloQspBukxzM48tVI7GHhYmgAfdwwAqeYSSLTYfWLu
jHkVazriXwdPgZsFpWrUujE9E/NXpSUNlV3ORQNsVBt30FU09R0cyKs6d9PzcVua5h618IOu58GS
aptoKp+ybPbd0dzmbrbVoiyo2BqdUREy8ZuAvf7Qr0AN4HQDbK0a0b4ASK1rW4AZXrP4t72MK49i
pRFQ/SxBCwbMScpPwW7uY6dHfxkplt/mnZcuE4S/1kKY6mPCxP/MyIFy0ghzF5gJy6fKjQFM+V3V
G0P7UVZraCrFuYP4KxBhmKQLCK/MJLRqbSoh8QXvjHYRdNjSTA+W7IkBXHLeQVWGhKot4AcIJ186
ZnXYdrZejwL+PPh0Y1hJ4PL7cv553ozqCx2bkeJIrEGODXcKzFQ74jyWkBXj9dpaVK9PEQ6FKLxB
8XyQnG2OJs7NBFbq5aFGcVGfuWdGEDyvMHDkngPC2xdXcXl/fm3KLQQIUhD7RKNO8r4SFVSyTFPl
D9kLGI2YaPVfhKEXxu/zZpRbeGRG8j7QGKOOWvhSQ87QDi9+8qXylqpdqT6KPyO9o3GGPlcjRazZ
7VpN62HG7K3NXNIDiZptGtsbu8GTIm1+Jsgcz69Mda6OTLrS44iGc2pOHTYQwe2tzeu/PUBatdE/
kIhtMdxjLRMRN8mZJbryTZPXSEZcLDGiO7PcEwbxkfDnjGdzGz8iBzHtn7H+OqxdcGr3/NxaVzoE
bUY7PXRgt9anIHLzXQG2wYhZDEKLychQF+Ij9MaWrUO1/fktXvFRuS6TGfZcjTW2uB1/O91D32Ck
cfTq9PnK3iqdFPKfUOYHIlmX77soz7tBN2CHtKizZR4Nd3r23z+s5dOGLLVnYez96Fiw4To8yDne
f3sA23Tj4dtmxOA/kCBBPcNUBukgVClGVOYaggnPgfyg7b3bkssuYx7RnO/jSY9NyS/byOFNZAia
rjs9WfCFsjxAgNc7vx7FpxF4LyDGoSuANEvyeguww6LgyA6y5aaqei/OD3P0D6SdEyOSi9tObNLJ
gBFWPZTFO413YbQ2+kGRuZ3YkMpgqVlrcSLSHLuMPJZNogDx/YQCbDHNFW+8D+7YadZSNrObZw6y
Fq35YbDFi+v3tF7j+yk/CAgfuHdRZPjCpk9BS8sSDUb09F5L/0uaG218O//NFcce6/g0IbbyKMnt
7c4a7BAm7Oo90V9L9jPmiz9FK9FFcWdA/BTUTwCLwGKRjwoKhlWdEZgZw9t+uNeGwRvpL9u6KwFI
mIYVa6p9Q3/ZAZUXzzYUFU4XtbQ2N9iMNIznVpBEqAMtmjfO3UooE+dbuiVsMXMTcEykRcCpnZph
bVzRkMFM0v82jbvBvI6r50p/CO291b1lEOc4/61Uy4IfQNEGmQvgI1K8yfM4EhJESGLzyeNw62Qw
D05Sb8+b+QBbflnXpx35NYz6eWY1mP7gW6gshPhUeXuAskNgLvdafD0Mf8o68Qwa+kZ0kWm7sllN
00QQ+PoL8D5xMR0ejSwpYWojIKynyEIy2PH8PU8W2ni6O5Z3qMWS25Dotb1xUn0aL80pnBOvGPLM
3HbW0g2/IMGCYI/31lqXUpGEoO1OoZ8KrCh6JdL2s26Y0np2AIkVM/H4Lknv+NR4mF7n9VW/4ltK
Y5CAAAsQObcpZwJZi3ZF0cJYbr7N9SWhv8HRQCx7rZa16WyqEIBuIcVkIaEkKL+NiMmr3hDrAsva
fg4hSB5YcXpZ5/FwA6r9mhqECtnp6JiFjRQcT7EvpzPOjSZJUyBVq6nUi42mk25G1kFc1MoKCncz
l6jUkP3rAPew3ugJxEoiDsEZR5+yDYTKMRsQA2/1v6aRGq/c1QGRP38EFCcNQwhQDUVHDK9zeRxO
1EPZi+Nr+5EzXrXgZWlTswU8eyVOKXYe0gaA7aEZBYERGfVck8id8iXDgLj0HS6EWZn7eLjDqODz
q1H4EiIhwq4jKPJUJmPVjk6AlgeJKHJqL7Vuxvg2sTdZ2+z6YU26V9WCgjHwiMAJNhw8d06DYqiR
aAH7qvaX+NFyt3PzAGWbmkx+1lqBHqdeHv2OjF+T8+v8ItVu9WlYxq30EQQsW2gF+bHVXZJu47q3
c/2uVylQaAcr+Wkte7Tcl/Q61W6S6EXv71d+gKK/eLxyufEe2Y05hxZ+QF272xoFWcIDS/udOq1v
8H0GDSPyg9VrQ0FVrorcE0IP0HpEkUq6hCZ0otrGAJZ2dN1NZ90k9n/x4KycB8VNh4sOJwJ0PqGQ
J31UcMkr/CuMWO6+T34s7IJl/xkj39Iegi7AJJtr3CZFwiDk2zCITIfwlIK6GCZWmQFAm7uP6XCX
RqDyAf1J7yidgs5cyxhVJ/HYnPj3ozTIsAcjXxhQtBYkrhrbuW2szuvy2ZtTtvKWVZ6QY1vS5YZX
Mlo6Jmw5Jkg5u2LZEXBbKgwOHFov7d7c6p5Ud+by33n/VDkKElYRaMSNKqdgSPR4Wufo8BcYNDmh
Edw3P8GcWfEU1RMWH+5/ZuSXSgPFk6XT8eFcYni1cTHmDwM6cajjQ2bby8pHK7c9Z1X6We0vn2al
Y0BaYKD1CKszpku7uczbnW28m8OFZt5X7B+a+SdrpKfeQhekB53YyhCjA6rfDv2Z0LX2jipoH++j
lMOG4TDWrYZ9bOs3BBNfNy+H5QZRZGj+nncMhe8zIOKRa4DKCi0AaesyzknODaCf++RiZoE2MG8o
QgiT/0PJkqHEB/0SgEsNQDNPt623q3gMCUDdet9s+XAb5i/O1PvVsD2/IMXWgZj7IbSLJPlLxXKp
QwvcrAlUGAyfbvh7gWEYBG3MEbCyl/OmFG4HHV+UGhCk8AiQEwV90OxwyHVE37gitt+kKbgqqHWH
kaclznSwOtONAicaWBdMulOsdETE60zKk0/Mi593FLaaxdBr6L/iZk/YSxjxi6JbG5Wk6hngjQsS
E0SYTA3I0FMbzDIiDhI54oY17wqbbNpm2CRjsi/omHuDO92OE/qdJNmO2bQbnDro8tHX6BKETvsQ
RfVF5o6789uuiGXIZ6BOAFIVpEdkIZxGr3LaFClA9Mh3LkMNOfHiDuEjH+pipXGs2GKgoR0QuBA4
xWT70+WPiXgLMKA+4mmy4U1LJuhbazQxxRnEFgMXiKkKSJ3kB0+SR4MbaxzYkjjeVa21aVi6iWr3
R9evlW9VCzIs4MzxQgb/TW4c6MlozUkLU3Fb7NEF35WDFpz/PCoToACgSwd4hP5FRCKMidbYBlSO
+7o2PeLQ1i87Ld2ct6K6SMGJxwA8BBVgyeWsxK6rOHUbzGFIQfOMxvwCPcAtuoEXlsb3Rjpu48X0
zcQ4oGe4NQlfiZuqqw7ocqCKoGuCbycjzGuztuxJqJcmRr+xZx6kSXddQaUVbN4fehZuMBp206XF
LmWY4nB+8aotxhdEVQjIQUh8SbF0NhunIlSDw2D6EcRAHDug+myvlB1VbnlkRb7MMfqKt+MAxEQR
PTSE3w7Qo0kAcXHImm6d0hKWQYUUAfgjUiTrnWV29JA2gAVCbpnRtzFNLoq53OvTmgCbyhSDLAcY
bnjx4qVyeqIT7ubmYhmNn8fO7dzQAFoFfl1NgI79gyIs5kR8mpJWBfEbI4qQnfttPzmbsKz5gzZX
9X4xI7riEMrTAM4kholhLBuKxVKcDueK9P2AmWEZa/cJfTUb5CSlXV0uZfwYcufQ6/yqz7IrN57+
DJhstpL5qWIyIOJC2QG4L/AiT7e1ZBzkUNeB/Yg8V1m6m2J6B1hF+P0qGO70/9n5OJVHd9481yzD
mO/GN7u6D6q5LG7axm0Ch7A1QozqkDH069Cfxr5CMOl0SXTumAHQduOjyripbP4SD+zt/DlWXa9o
CiLzgvymmOAofbaIhG3cZ3hDFdqeci3os33pup7OHuPOvizLC8e6DF2+SV3w7sbYK5b9OBzqaFeN
f87/FLGa02QCI1nxukNFgkHoV1Z7q60B4iI9GLeVDZG1cRdVW8ZB7mt/J85K2vT1CMIU5pdhOLOQ
l5PnE0zuYAwcSF+/ykGp4sSf8sjLjYMJmsn5RX31SljCqhCoPwY9in8/8hbsLAbCJDmofUD2VONP
Ojc+69dqWl8dBZSSjzKw6JBTGcDmTpY5shCFHI1CabpemO7PTbSmN6DaNXg+Ks4fEpVystn2xGp5
jCdBP43lZahr5NacKAWeYXxqimZNP0W1KBwzgAw+xMhkz0TuoA1diEc/6V2vLdpDH7W7819HaQIN
J+RQBnQdZEZpnidNiPkLoMm2QWy+kmztFaU2IOYzf+hZyZ0A9IBqYyzw5Cjs23LpPA3jKv9lCZ8W
xC84crCMDn1jCKUX0Fc2dmceZtD8z5v4+shA0RniAS6G7qHbIB9Mqwg1IBfxnoEA9xUSuqDJuGfz
cUOX5TaBmpNWQdbmvE1VMPi0+QWO3OWssTHkCjGH7NFjHyOw3Nk2wciKhn+/2oqaJDo1ho2BWahB
SzcHBDuyvhoNbKHzSKCNm0HCkzyfX88HskOKbgAZAf1vmwKnLrf0Zy2FGEKHnDSt0mDGRKolLAIg
lz06p09LWD6Q5j8774MsvEvG/mUqzYPW3+pNHmjtWs1OLOjcb5HqB66dYUCYyI9zzBxzTZQJ+8s+
WX5oU/tuVq9x393gmf79idFQ8gC81sVVBjqX3OGnE+RS02rCDmj8ETWuObDMofYsF0oC5zdbceqg
cCualhC5hZSudKdVtZ4kxMQe92TUD0ZoQRi4ydZ64lRsk7SNSDYgtAghcDSK5Oihu7xko9Nxv7yi
r4vHgmTz9pIGSFE3mR9v+QaSWZt+/zh6lne3RnXWFacSJ1JoP/wfadexJDcOZL+IETSgu4K2fHW1
14XRRqK3oP/6fVTsjqooRjFm9qJLKyqZQCKRSPMeXjj4ZxYcEI0LQEjTVAbg6lhF/WN2HiHWlC3/
0BrSi5TQ3gmO6ZMbU86+v8ALrbLYQiS0UU1F16Ayv0B9wPhwUg5sW/FQ7CWqbbVNbLyi+rjB62Nl
N5eFoVyD2fHprTWvH/SS15Cwxjpzj8zIHc1Mnd5IN6OFSWE3WgEYWZU2c6hBovqjokO10lK2/paj
wQn8WQnlDu9kl0UrvnXhEYeVvFJuFiCoelIKQgvlhofKLFpa0p6qiak6oOZbiUUWCqu3sqYL/uqu
UIQIx7OBrG7bWJ/9Lnaat/JNoTwMpD+tETUuubwb1WYWKpAGeeBJtfqtsYYPddfSdgsaL0IxMfpY
O9Xzwxru2QLm2q2KsxdPhk6DTsghU3tIXSA20MocjGCvU1tKaWnWFrF75z2wMNDmvKwcCulvfyBP
MIfIUeEJBOzB2+XtEp1jQwXZwpf+HX/Y3kE0atrYuDnHbb5Z3c6FO/JG3sxS5bDh42LaTnLgUnrq
jMSIsNal4TvAoxFPo5GbySEyOve+ogvXx43cmcnW3aCnXAm5jVHYaE37vMgOz6+b67J+U3oLMDoo
Uc7sJxHEIhBARW2wreg0P9ODZAYmR1NDNyqr/Qg3H8G22aGacF+9hUoebAggEv8nd2ZDeiZJEUhu
ANz9Fn9g4hIAb/vqs7IEo7fyEMb7vZZ+m1ZsdpOg1RvAH3iPogw+L8QqeRMJ2WQ5fFCDeLum2cBv
mLDmSaWFG+tGzsxi2hFsHRlgtYFISAx9z6yTsBmM0+XNMz0bHX9UPYqbQ/j8U6HDe2cG1LedYBea
5Kg/PWsr7mhRaR1TKpj8RFQ5T5+NvV7ViMfAzemdvc4g7aMQOfe3ckkEeHB4hBy4q3Aqb0/kmIJh
KotlnBC1MwUxNYh36NaaQxee0BPKqYi0EZ7PeK/MzgOXR0IeZ6QyUjDFbkN3pOI7+CUflAAvPsrM
cs9T1RzPqygWi5cHokk8miXML0H2rX4BKZuSDXxl9HarucXZR+BhKSfOCdfm9hbefnhf/pE0uzpC
Pg2FtIek0mqJge45mq3Fh4si0Aw2NXoDtHZ+CIS+GsU6wWbV2nPb4vqT3DLcRP8eMPl3FKGgs2XC
NZ1HE4T0XcF1MLuoPYulq5RWoV/um93iLYQkFM6yIAJ+V5ytVqylhHmqAlW+erMzVBo7quVTZaPt
EUmMVr0N6LGjuesdmMuvFHgXjR6RIQDekdMBivetUSC1XpFAgTny+Xjw+sIlKP9nwdqMz7KSf+RI
s6bodBTSsukhZ9iKqdlKRiFSzhAcAINcOgcjHTpViAUtLYw4R4Y+WKKJbV1Z6imWn7tOQf8Ntgvs
PoAL3WrbZGEgxDmsRjmwD+3ipybQQizNHL5Uu3KDD2mk6NGx/CfeTYziK7T1dsWPLdotHhlTdz2w
FdTZF3SADmRCjy/wiN31Dx7uYowrdv7agOTknP/W9I+cmfPG4Iw25AHkVHkN2lht+GbaiuEum84f
ETN/EiKZH2kNRHBcBCq5AfOeYfOkq6/3N23Zb10t2ex8sALlcmU66qr3IdTPfP7BOLOuRUMTN6Nm
1L0CiomVqOV3oXC2fmhcRDkS8FdTh9DsVRhJ5cAhlwE3DYRabdMMQG4yUphna+ZOsSv30o9y39hy
YIiJ0dm1lSk0tNei4oUlBtCBim4r5AGEv+jLKyWMhIDj8BUJo6P6HiWPCbei6lKgj6wWIorpXphG
1m4PRSH6aMNoQgYhVLCLE9l4tnzgv2urtdCgdBB189/v6I3E2Y6q4tDoILxjBrMSEy2K5+6sM9qA
PsCt/j1n1NQk/ke7WVzY5H5Q1ilkJcpnrBoFGM1BznNfoYXDdiNjFgOKLRvr1IeMQt9ExVefrpy0
hXLJrRIzL50WvdJUesCMYCOfQBthRSaXWJ35ODjq931dlo6bivkpcCtOlIQoJtyaw5iyhK/yiOFh
gj3hKHBqcRGhh9dRDuP7ijDxbzeFeG4adUYHBDI+M9vrQ/Rp+XLCDNHRT7w17jxbN4qKRh8RjRxE
EPflLW7UlbiZ4ZFRG5M6zZgR55UpYUSsW+WEnvZ67jiuNZrZW+yRbJTElBlqaXYPxAlyGtmAwBKQ
isAlV1vSw/QiKWi+D3/JT/f1W3qN3KznzBJ7vyuVMYN0dKpMmaXjZ2vzhndGp8xj/l0Z/55cHoZ5
taAzw/SBK6+pORZU0rd9aidVaAxrKJjTpsxXdCJOEYmMKTgkz24NslbUHNn9HGV5/VAXbil+56HZ
diutE787ou+JmZmiyInlyIkQA6o3jnZbxZGt0/nEF7Rwe+o7Cd2CCaShnrWKtbR4vq9VnNnlWFWq
WOuQnT9gkJzqhneKndb61QAwcMXdL9nntaiZfQJBR0y6oGAG+ZHtg1Ptcgfuga0IWbq3roXMzLBu
0gCgLtBHZSWVSpPVZjeude8t3tHgS0X9mEwvw3kfSq3WYijE5aTKaDOjRhsTJTS2+k3lvgd2/qYf
xKfgMuwiJAXiTwwHr5y2yRX+bTJ/PmCmZpVnvt93+ACWfSfZMYr3Q/7Vgdm++yLka2RH4pmSXFEm
vsSrEfXyRv4RPjt6VTo2vc5P2h+izfCgOACcctBPuOG/001LKyuwW9pbni1sK4QmqgNEBKc/6fRF
3SjW/ZVY8qtXO6HMovu8IihqD/iWoC4BQPWwCnz2O33z11JPTeEKUh6YTZ2ZLZi7yzHkK2a0SD0g
VHFS2hwDxCo+oHQc4oZm445nQPGtWPJShhdAcn8Ez/Y448DawYDyZoyJMW54PGl5Y6ShoRrw5kCz
C5z7S7l4dK7kzbZVlSPMVCaQl+nIyYsIOjkPHJQrai0azx8p8/5zmePrjFexYaFqhGznZ6anWYG8
laUcqPT/JUl2vYjz6mzrsyhqcyj1w9/CI/zMqIiTOhoBxbQCxSzBmm+YzOGOuahT3HGVvE6LtEah
HfoBDSArzIqcZW8TJjwFJcP/a7/mD7pqGEQFgz/M4HxHrE6iaCriSuPkYkh2ZYPq7AaU+zJtZAEy
oj1vND+9p2TH/QA20VHKVrRZPMhXdjG7BIMEmdpcwLoV3BPzj2K2YndL6a8bS5jddIlCah/8FjhO
drDB42mboUCj+7SGJcQbZle0c8VXshJA/87T/G0P07Ayhg9ASzh58it7kMskRhwBvfRHZavupFcd
mWFGzy0SLYTydmG8wlkaCdK2vMubwHC075vJ8sL++YDZFhaiyulyAL015ZhID+B3/Q+/j8IeUtFo
ZQTEwq2CUhdpWV9DQU6ERmBcSLmV9rrFdyK874SrCWoAvAxuRQQY/+EbDSooDqpdRvQdBFQ4hmfO
TKzE6Ta+eV+l5ajoSuBszZpIi7xAh0CZYph96Ojru0jZ4+Dm7lq6ZNlArmTNDJ+VyNBVAMI3cov3
LMVqrJiCLIWSTf064KjRNKBn7/xVXHyrRlY/3ksG79P7Gi94ZcCVA2wTyX1MQP1Ool1ZaRxXXlJO
TT/D6HIkcTM/spWCWcqIvDAZWsqkNfSABUeJTnBAnwF7GJmGeUYsaUgxchopDaAImZziSPW5Se0R
9MaZ8npfuyU3ho4gdAxDIv/3oFqZEGWsAnSoCUpxEBjw2LusP/GNCuqYugSIc9IautZ/egPngF1t
xQcsXKw30qfFv1rcNkw8DTiRpaGHeNGOeEiUOkUpYMVqFxZ0mgACXDpqeyjwze7vMvKEKGsDJN5S
MbBVUvIWpnVkmhWtf+FKKX2Mcrnb3F/a6XTP3Bsa0xAVoYcBjQzyzHrrNvAaDXBXRiw5jX6W9Pdi
aIBI9fO+mEXdrsTMnAzxobJKIMaXO1MWzjFXWBjoAtfXg4BtvS9sYb/AYAnkHwWz0ei1menkae0g
lxoKehiEU6d6bG2Eqzx+Swt3LWSmkZokchHUPXarEGjZRYYkPRAqcWu9Y0srdy1n+vuV8Y1pIQ5q
CDmldw5HJ45at5H3Qp7Syq9XvMiarJmhF0o19DmPimRRSeqhAnSFCNgm9BRm9T7PS1Tws3qtoXdy
xXMDRN0VqQBweU930K1+pA9qcAhCpuo5Y/iEgdQVpZasAflYuA3gBaPraraAUap6Qy2OsHD1rRo/
ueIYdU/3DW4pNplqA//ImC1c7wUAVy4gY3A8J/012vXuc0SVQrXkC3n0z4VDfKTB7ktdU2y2clmV
iZgHh9C0+NmGJ6n7iMhKjWdpc/7ohUTb7eZUUiCEfTaJ8I5B6fCefV+Fpd4NdHJPMcGE4YYB4VsB
fqaOnhBLaFM75ZrBW+mhc3rEdPB6oH3ad4jxdRMxfrkSkiyt3bVc8Vbu0JCR8Q3klj5ShvqPtIhM
vllZvSUXgeZfAJ6BNQej57MNklWwueH6rIzQfxAjYo7krcMkfaOucbova/OPoPmbbJTGVgwnbaQK
/RGJcIlCXFZK9HB/t9bEzDZL5ZSkB7gkSpoAEBcbbE7EbUihWffFLHkhoNFNzeJoFUf/9O3eZG3E
el+ENn3/qLYBICBAdXRi/GfJVjZoUaErSTMfLgZEqOMQkpJW0965Qle3Y6UKDbIy6vAfmi8w8IQ+
+6n/c+KcvVVLrsW6rTBpYhAFyI457fU917j3l24p2XEjZOaIpDLuWZtBiCoa/a7cChfOCC1l00V0
fGg27RaZVqd/F769/7KUgLkGFamMWvBcO55EQ65EWMpBHEzQ14VorW+sVFgbiVsK7TFHgDHEibkJ
8H4zIwxzCdh+mEIy2j4+AU3YDKLhhzcKx0CreQo+E9tPPdfX013pdcdBWWXsWjrV1x8wcx19lU/j
8fiAaE+c8CK7vpvgJUpqw3PJY7rJtgEmlZxmLRWyZKzXcmePKLT4I+5HT6uR+weB24nRPl1DLV9T
bboOrmKNKiWKxmS4e90ntPd2GpebpHC9ci3JsqbL7IiXca0GxSSoip7BxILE0YvYfd8/C0t31/V6
zQ63jrGnzi+wXgkulII/VdLrfQFLSoDhSEBpAWOGKGXcrhZoqklcJVCiKb/GMnfBeomWZOv/J2S2
JaXQiUEvw9qa5JFxPhXIe0xWAonFWxi3rwyWIfSjoff+VhOCnptwGAVsh6nqdDRPzAlVC7tiFQfP
AuwT8KXJ5T/UV3UVL4+JQQztvfO7v6p8DPepWL+2GICxk1hyVVy8VcCKJaO+FjM7rwkGI7hhsgOv
Do1wLChh73X7HEeSeX+rlu6ta0EzeyBjpgRsEjTkidHHOh166cWbcNPaIjFDqVxrSlk0wKsFnNnG
AGigKOWxgJ5uiY1ZZS+kfLyv09rizSyDE9V85GNYRtgnF581m4SPXzF5bgXKKi/U0oG9Xr/ZgdWU
HtiwCWRJjybZgoTnTdJN75HZozFsUPO02bCyY4sLiCsL/eVA2v1rRrgPqtADVzTsvqzB/sScKok+
WVVb9xdx8VYGksI/cmaa5aPAxzoHy+AddtGMzmp3AsotGSWut28NTLaY/E7diJf7chcXVEIqAXi7
wCGcd89HUpgiwkG8xpj61CbFR5kUK65jiifmrzc8sf8RMTtcgpxrZZVARDPKb1WvOpVUHPqRc8pe
3Gd1+lZH9dN9rZaSQUA7+yNzds4kX9DGDHwphqT4pwzFlZAwK+NiK2gH1888QyaJLXfELLI1xK5l
g/kjelrxqwuS5VmXjCVEcwqmIWqJZiy1gmglI7t46K4UnB26jsMYFDDb4RjFLyF4rXM0yE4Mju/3
F3JNmZlVpnIUl7UyrSNvVt3ek0B+9HlfxKIFAlkKxof2IGXeESJFWaEnU5KkEQ+8sFOTr/u/v3xz
XQmYbcgwYs4znQSQw/imNlT6jDBlcAy39auyqR+Ki4Ir8+dqq8bfGEgYSkET7tS6DVSi+Yhi6KtM
RXkZ3YBaZ/Wv4bb6xZKPNp9GKvr2Y8hX4vrFq+VK3iys5zvStFEBeWXsRsJXLzfA+Xut4nMFWtH7
S7pkfGgpBQ4E8NgwjTd9ypWJD2VaxHyFEz0q7iC/k+yijw1yTWuDRUvWdy1nplIhS8MQ55BTk69O
2pEcnMtro51rMmYP8NQnYyIFkIEMpx2I5TYfGjfVffv+kq2ImcMH5H6egZkXYtL+GcQpoCM/YBzz
v+wLGvcx5Atiy7/K2F1VZxwY4ZFBzQKqJUel23KARPCALfsftLkSNNsYtew6L1AgKJdtXU4pGWyt
W5skXlyyKyGznRlTQfJ7eRLCAMhHDjqozvvivzyZpmGH/12zeV5EZyROvekCJGFDLCFhqsHCariQ
jq0NYE8fPL8Ip3ZyJJ5VWUbO7PbYlNHYdbmCh7cSxC96oV6Gnn9Kgxazl91OLX2z09NHJqxhcy6e
1gkVBCHM7+rdrVhRH1MfaEPw4XVgxvFu8IBsXLuxvDKutrhfeBsA9B2V0L8mHPxcqAiAapBEFfhN
1I2AvfKNYliJJha1Qc8qRgCA8PDXnEGoIjwvRixig7Eb0UUmiEo5arz/yfqu5EzfceXjkrFW+aGf
NqvZ+/W7KhxQO7p/ipaawjBrgsw90troBp63GFVi2KlDgRXrDvoRpGfCa+wWbniotsmzYID83d/4
Z8/yfuqNG3+uFY0X0yTX4menWGIB42GGiCHs/NgkFI+P7BPFfyc0mRustTL8vXHIPQiA7gWkMsZs
5oQLYsoJSR2i8zMXHKZaSnD0OXMQN/fX9G8jhBQAtooTsyBSaLPUj5jgFiQDWj7l6KMVT0xzuWzN
ZSyUczHSi2I48nT8BHg1O8gDqCD7tJUYxg049EEC9p0yNEhJR3Gr22gUyx0moewPlNJgq24ws8QM
TC6t5af/DpzwFSgEAosUPRUYSL21UBRC2VA0+O10eEqKc+O/31/Ktd+fnYAelLFlKkPLLH+SlEOn
rZj/7w+89Ye3CszCCKXltZqLoQD/UO9LAyMptuSgDO2ERu02tu8ERmHFToaCOGdGlrzhHc0ih7Un
0EKAiEZ8EbwOgC7CYs7DGTKMXgfWTWb4L9WXYoGsdDwpjk+5n6qVudGrfBC2a1zlC/0Ot0Jnhy+U
9T4UJ6H112AUpkpHt9qH6AgA4+eP6ji49zdz6Vxc6zgz2YTrQsJ3EDeKFhN+admLIlj3Rayt4zzG
aQpRLBmgI42XYqMdVJo+cFRAsWH/qm/Dx/ogHP51seFmDeeAnxIfSmk3CSwjN5I3Eu8Al+2+UtO6
zG30at1k8faQDWmuel4CEeqj9FpTxSxo+JQ56gqRxMIE060qswdrz4911AyQE22qnAr7NjYEO7HJ
E86ClW8GG8P7mpX97hT2QnttAFKczO2enrNHkq/4HmGTOXaWhyFlcqzt6D218Eja9ZfWnZpSVJxF
fhNujr+Gi/AgmqMVfnow1LUiyOpazBxbzmeR5NX4Fv+lsTBoiyEq9iuzdSveI/XyVryggeP4GBw6
I3LWXlELeZjbjZh5PV0eZDmeNmLYKpbnoNdJ3w2W4Ar0516k2pfw4Z00d62vY8nXApZnulDAnyDP
H4tiKIPiSNCQiNZVp5S0TVjW/zo8m26JPyJmDof4jcjpPURoeedkEts0CWKNblypmi5d87iPeNRe
ANCOOY/bA6NKSV3nNaLN3us+pbrzKULs7tzh/WNo6Hc17p/P6Y6Y2y3G2wE1hNYmgsv4Vpzf1Rii
BG6IEXE/hvBQd5VDBEvsdpq/xs60qNkfUfMhQ6+U+QGoYljAeHBbuTjKSOyMXIvmrZStPLCWjiNG
HybEd1QD/7qSqhLTWuBkRZ5YbsGkyNw+gCcdivap77xLw7dmlIuv95dy0X9fC51ZCOPLskp5xINJ
I1qqwu0TpflqGs8UfKCW+KENIvmE5gP3oOTsCJ55Z1TZxhuqPcAGzCL2L/c/aOnOuv6e2d6WNVgF
pBTfUzec7TXVEaN6VGjW9F40IYRRKPJKeCLNo/ABjEToOMLByPkDUIuoUARGo30zlaPJGlDjog1h
EndC/ELgz8/CU6+XggipIqQB+Mr0h+itbjKqReDZjQrz/uot3VzIP/0janZzdYGmdl4DUU0VWmmE
mid7SxOTNa5C9gX3NY5v9wUu+rArgbOTDwaYQddLrGOoB66c1GYa6f866wkfdiVidksJoq9roYdj
AT4AyhKg5HNvUSMByf3fp7huJc3uoMEXWaNUWL2IGygiNXMM0MILVm+xXit0rtnE9Perl6YS9Tmm
uqCUXj5IxAWpMfXIi1xpKz5leX+mOXAM3+n6HBNE7dFnAhBIJKZDFJ857wD46ZUwZvHEwlv9n4jZ
/gDpFA+/As6/qGPejOVcsHQ+0kAMQVTzvrWtiZptEBKdQd800KZDYzfYI6PgjXCpdV/I8pKBzVkD
ShTy07PjKqOvSfc4mPTAdJfrCvTJrsHELHofUKYAuEkDGvm8KUIs4rRB+9mUFPpZKRepfFV7AIvg
3qzqNdS8pVsF+VSgwgAzC4NNszXLpBENNQGe4AHGpbJmC4xFjwvpmJ2H9q1aawxb2iEM/UtAwARQ
H2rHt3adEcSzUYaneO4LsttWvnjSQ+LvEn+13rO0T1MrkCrroFkGvMatqFFOylGtfAwKNoGZiOGh
hwu6bwoL2qBzGooAskEjf+VWfaXj9TDCFC7RjiKK7HmJBu44tu9LWdihaSqWR8EAvCDqvMreBVmY
dw12qCGJmaj8+8hqO9R5U5VygQa6bJQkeb4vc8IkxfrMoiiglALcEKhooGycl9mjXEsHOY6ZUZGv
sj6HQFoO694SAWqTfctouKtk9E4DmT9XLb2srUjNaNl7RipsRlWwyjikOTlqFbLO+Z4rRdokVs05
YvnMR242tSQkXxqwskv2nReiWevfFZPcFMSGSTbYTEh3DNUlaXytxBdBiEyNALikhcLZR6W6QrTr
y3elfGRDb3DZaIfIrIyJh5LsM2HggX73+qda100+OzfqLkjfvY5Ror63ghN4tZGPW9wa6BaMKK8D
nhxAc4jiKtA7j8KLpONiPGasoGht5qKngpnDeCg7VDWswVNNCWNtaDXMiSM0Wz8UaE1eBv0lA25T
fKgHWwF3yJBaFRoQReEw9IMlAZCkj83I+9DbgjJFoCgn0Dp3gWGglN8sfuvCigb+phwsvXXQfmQM
HqFMcOXyVSf7tsspgBxom516/pGTXK0U8PEHTz/5nQdIzXNbF5YXRm6cOQEQdIW9lLu5/yC3Z44/
aykEAh01bn6l0kPWbesWZMWuLFu1h4mDn6zfRxwg/3622oWXNgDp7DH/IOuHgN8T7meQ1Hbrg5ix
3gPKGQtQAMt9dKX+DXQeUZrTkmya4DSmtqbaorTrxhHjPF9Fs1XyHgzjGxWpWCxImF+U4DWQnTa4
gNWMDZuO3wg+yNZtCc4tYoS2wk+JuaK3V/xXLTvrIsVMlUt8cDjLklEK23JCX43sgKhU15yM/4i9
X6Lmio3bYmSiBqhHcC7SkZbZSa+PXWqremhlUmPUIlXYx6jbVcUbSdxSWcM7GujUIOfAJeHpADbL
vkhrcTVnxs1ZCR9iHo/r/iUJHEV9lIVL0xyS6rNnxwEesm/Pg2DKuRm/+0CjQNXcKEp8lOTmIAdk
wmP4PRRkW3VnFm187UeUo69NM3Tse1I8ZOHZ04yxc1TQ5pZG3WU2A25c+1ACdlH4UCNjrEyFt2AE
nlbRSsBEmYY+zeaxrC9psYcV1Mm+K15arEWMfnUiHcpa3ONs+YPTppxRZFas2yKx5NYO0NEe6ycv
NgE8HI+HClK7fpOMl8770f5giutxE7JFBOyJCW+Uq8EshKFxcR+1T15+9sSNpJ20l3i4hJ2bsW3f
AiztOawdTXKJ8Ix6GQX/pKkVDVqmjlxlxU1gyOGxRIAEolchMfzugSOfY2cp6L1Lug3jnxNMNYIM
Od2L3IXTD1m3CaUTCWnXvxGGuRv10OkKuAlSGn3V8aeoPEXMZNFrrGwxumxGnGSq5MIg288sLUQh
I5cMrT+zJKEV3EFOXklwbOsGWMg5TdQtZsEQWI+0z19S5A+ET1U8lt5TiD41raV6bxXVYProDIhY
il72B1KCmWM0+8ZKwATS9JYfb4h61NtTkeS4swqza78ktaJe/AAUNQ6wVMLHyLYJA19q6vDDFp2P
5lB9tulFIOAXyqjQgvmAYGbKaoDxg2liK/NOyrR8YK1Xx0vUGjHnaspOUFIq+YiX8XZ1gsxNQkPy
MGk82EIIZ+f2aElvHlnf7GpEVfm2SuB2Tl76MykE1EYNPbB1wRTQwJmpW7wU4VwckBgrQUS5oqNK
sS+j19z/lQumqtlxFFEhNnvYb7wX0geJBxoNb/MorXESTiapaTe6kSKBK85uInxelRoZ4I9L4TnI
T4VcORzn6MWHIrpVYjS+7SU/e9Eo0otS2W3wzrc7Fr8MyUUWndS7BMzkKqzggxiIANCNsC0YLdzz
iTUMl5EzIm+rEVPvba0V7JzZGjsPw0NOTgXkFoHbN2jw9r68aJN2P9L47Gc7rX1RuGfS/FKwvO0z
X7jg7DSQr96OkvIOvBsjkx7T5rutOxrEAQCiLkrqoKDHpackfgj8SzEQC+ltW+FkU42fg+jERM2o
4sc8/OCUahNwhha9cuBo4Q5Kg3jCByiMwUCkpJmy/o2PyeNfceEE6EGKzZIfrYhnZlQUlC/B2NtR
dSKvxuG8iNWlxaKPJzXbSOxd8UEivc8Lm+MkI4Zq9WDx7ZOAWaxxsDLZTmTJquJdBPsNhd4Vwvdc
2QUtyna8nfdfbXcgoW7EaHpuvW0HJ68/KJM/6gQzjU2BC3D8PKOuOzP1rEHqjSDDKLGnbaRidMRC
ciLWUZQ3LK6HU9I0Ow1UQxdP0fgCPKI4t2rBUFQn7l0xeyzZJ2jSI2D4dV5oeaVCfT8yhfLHGDvJ
aCk5DHErhAGNkk+uPvSJ4UVmI+KrTTHf9moEx42Hrmd2uTWQXdUaaafRkNv0RW00qlnlz35oJOFO
Av1p4Zks6Y1KcboU2HaNTJXuixE4K402uDO04ZPXHKHLaO1Lmyz3cMcBnUctdmrhKHpDy+CAwTCa
yw/VcE7FQ4lBM7Hc8RKD8/gQRdAghOouxFaQTxGLNOic5fGqEWmbQD4ivqdSfFHGN13OHC9yOO0Q
ZT8GzbdHJK91Z6gbS0eDRSRuhZoz+BJNWr5vdGWDo2p1ARwpd8myH6L0Gne7vLOixI1ijCm0L1WH
S218F+vUzuFJuRaQTErCmyJuCF+25AHtp6qLqjGVA7jbIBXNBrdmg+HApt4SX992ABdM9HdNMVMl
cJP4s1ZOnnbMm13qGeCpk/JLlD958UvsW3LwLKRvQ7ZT8YSYNk8Ta9By6u6YMQu8mTHBkRjOGIQx
wCxFma8DkQ7wt+Gx47Zy3G8075BpZyVXbB0WKSqWXO4xv0QRH8HfZ55s5vpIi/BY9KkBxBObZ56V
1Bp0euGyEzrKaKlKFHDGVoGIa9AR4byriIZ4sJDKyl5gjlQRCzEjyUBZ6BdbWf1Rd49JgGta2COr
FMMNRpojyoeoe/V8NH6EW0C/i2FpNjV4VXrH5yNKgtQIQvClB8+id8xUAUukm00GSk1lP3bvY4Ny
kvhQF8/ojBLHby/mjcIn5pACAT17k4XXoceo/7DvBlvG1eurtZ3Hh7ERaKgCrDPaF6jE9kBlyita
ew+y/ENRXIG5BXFqLdggIYh74iCBFgIjzUHzq+jOabvpR7cnO0wLHwHWsq0ywWzDwpI1dHtaablt
6p89Frh3uvaiyBj74I3Ob/ajEFC1ecvzvTc8DIqZR8euOPYkodKgg0iXGGBitNPyRRt9IMYdVVyu
sQLWRXmkwL/dcBOnW234zbOXbknyS5YTOoXf4fcoIG/mPxO4JYl8I+00uY4gI4YIv5UMT8LQGhq7
1P5Zy3YSlrZ58EAiKbPISOsdJgtlznO6PAZnFVwoMeroK6gOiv4e89GpwUIl7S7j7AYnhUtS6rEQ
jpanLXtnTehKfmCjWYX21UMk+DQEWS9jmsF1HChz9p38HYvPAnvW9VdBO8deb/JKT/vpkzMHo/Vd
tVH6b0ydUa/EnZsDfXsneJnVwh+BJazij5VUT7xC2447S/WvAb6jGnZdKlsNelJyzoqAXpnKuKbD
r0IFPOiTiLCnLiiQStwBPzNKgwFsRqrKzARdShw/lVHrSOGZNNuwBct07dECVyWk8Qr6x6J9KG34
cIv/0QkbsLkaQywYGexRE08iOv58P8AVuY3EZ9k7SKqdqwa4yE0RbhpFSLDA4PUxbCZ3kpX/w9GV
NTeLA8FfRBX38crlK3bi3MmLKvmSCAkQQgiB+PXb3retrazXBxrNdPd0n4WZa+vBahOmfNl7NgZF
7L2PbEAfIgozis/Oy8PsbWYtVi51TvUDH2d8cz9tfOI+0n78V575R4k+3IAwQofSx6bCmhxJ61l+
GBU+IVl4RuzLdm28Lyc6sZ6iugDkFNCE4H+SZKfbsIXQvDVsy2x8c5vPYHpi/U5gh2CsAwfaPLeK
wx6ZPHsp9hLBo5glUgzbDtZcl5iX/484CqUHj2uLLjD+35v/s9HpWS4fnOxJ9xy6HzDmKob520MT
t+gPu7j52qcHE90Nzo+32V00/VmORmzBSnLzy1rMipAyyeZ2jbvFFLqVo8bj6i5n2Yq7uPv2cBwE
ohyX17h18xSznc2qCQK/dOPQGCDBLmD5tOwHuLU4paE8Z/GvpGLPGtQfquqY4+7smpx4OBwJK3wL
0Upzas0ZitGQPXT+86TPWaN2UBDVPWn2rIsaeGYc0wayUrLkLRkLwXY9gjeIAmtszcHf4PFD/5Lk
0KI9w90YzVHZql3rIdISVxu/C7w6lRsMMtKim5x7l3i1v25FJL+keQvVU7YN9QyJBFqMzLvIkOS9
8IqUwSnLr1P1mHQDcn7uB0w/LJM58lTKLblSi28fAbGZCssljGCWstVbgMuMIkiGlWxsj1h7L2T7
L/LQffBHi0HZEpI3zVGh2yIoJ4nCbPmg+ZBvupq76yhN5dFzJ/Z2K1M+5QQ/9xjDRxSi/xTawsT/
0M7fikIOv62cMY2x4g5BSpl4TSApSZer6cM8DHmJ5WUkzCB1wn2HhKzoUPSoYJXHhpxgQkUqsZvN
Z5YlW942Zx373yvC7aftOwPvIBZ4A4Q9xsjgIHlfLLjO1WhLEz3G7MjwM8X4DPtMvUVTUjbq06NT
1bQ6TzjN7dgUjMtc8JuBAbI4cQqQhTehuXVYZaZ9FG67ztZ9e8IiBdaOh9qN0IULBkgEg0i/1WkG
2nVbD2T7XjyGhcDowERz7LDvTXlcBLZOpvvYd3YNSpf2zY6jKZgFBgzPe7bDVjjNw3D7qbbpf7SA
998ETK6VU90FOETOXIJQemmFeJcOr3zyvMoIl2vZot0b2w3BA8gSQ36bRP9Dnvt2HzC3DBUmog6R
wKgvplMH2bgRtu29f4GT1sL4uyjUF6mmz2YxPx139trhF+FzUi/Zm+nmndzOQoe72HvDe6+ccTvZ
yKKpv+pbb61P3oLGWalTz9VZzcsxne1XNMX1msCNmFE00HhScNXUXvQX+vA8CzHY+z8IdsRBR5DJ
Y58UCGgoQgjrENCwmwZ0/Pg5eTMfVPAviB66KM6J/xTZOJ9E8wYz+bJdMJB6P02bnYnAxCCxSZDF
3Viy4dYY8V0yVdq+b/Zho9/JdPt06TOTd9SBk3/2TOKrUmfXf0qcezI/xzDx0QK1269SiKq2CIOY
7Ms5+ZLJX9zCM95wRO8VJqlXSu8BtRWDnnOE6hSxO+65EZ/BDcIYzM4o9RRm865h/aFb2ZPq20JE
3rEP5rNN0vcVv7c/94VDWixXhoVY3rzsOaGAHH5DseuT9dUQD3vadUbEhblfq0wRnYh052WsBK54
gk332MK/4BTRF0wJAgFC5oUIzGcYBxPcBaJ5gD/1roVgK3O3kqYhLrIJ//xmcLFvts6aaO8Zmrfr
S0S9Ox/qSZq+JckM/jWqpLfg0kOZRLsjcXFGvKm4Ifcrj7/9rPlBVku1au+ARUc8Z9h7kBAk2uy7
3Z7V8o/HPw6Zaw3YDV9n2WsPt665DstXEEBQH/xY59LHS5kONt9GlAIdEuekJ0keKVpGZJ+ZPFiW
H3fDECpN5+QzTM/8oRxFTIp1it8UDesJHzwi4t4BvVusESkoznJudVK5mBRb4xauh0U+E7v4t2g9
Pyaedfsts/CSntY/CqElTjz38nTCF9YyizcJMMtDE+ZxFL4xdh6aZLtwTX9aHQylsB3LYx7m6sYt
BXLnuG8sA6KSmKn0NQTiwwRYzTj2K4YndgntKwDGMWyR2gNkQzIB5VcGeXIwk64YJ1XNblYPwAYK
znA9wH0OdbNN0SUu13kZ6t6NnmjvJKVWwE77UNQRHgLt9rkWDEPTeEMy4fcd+4jOiUdKKjqq+3TG
4xu7NnmeR9DB6+TfhQou3Ujgbt3wd26bnRahzb0khfdRwn6jbfqBEq/sODlIgbOBoSge2gDgT3sa
VFuYbKs9jM5qSUrm26rPeJdPhj9NrXMaCFLAsLWGxNKuSmVac8swrLZDe9duW5NnTnNsbR+8DpN3
0KsjcgaEYUaKSO417jUdmn0Pdq6gjf3DO++x8xkWE4Jb0Hj9mxHNRVz2PGXOBdb8NR02fEZc1its
gRDm+Bjx4Tj4yznVrHYAC4xoiZeJ1Q3f6sFzS7Gstzor3jK7+XkWRyfpuCVL5BVrgzBMdfadEdU2
TH/euMLzd20qtepiMWmlB79qA1o50YhxhHYlDew9nFrfGnRPtKFbQZQq/aafoWMN3vt0PiyGTBiS
AD2IBiAGmhGbNNeNOMdwCy9i5A+E+u+o2GfF6dFVbj3Kpl4sqQbPKTMb3CP4ecUiKoBmIxS0+cQ+
+4glizyOtNut1IhjRqrR1wwwvHMxxeP4HBUnly6a3txYPwovuU8DBLBEmleEAsXNZN14DJgMdDkA
vrw2/M264F3MAsHL0/iwRdnDaPi3YdnvulqEVLTDHdC2ksn1DnTMzsJPwa7ysPH4y5gI+LxqH/22
B5TNZAl78VPj48+dxBwZ2mZiXExIZBfE43svgZfqhWFWjQAfaPgqDfDy7NRQTln2qQxa4HBRF5rQ
IiY8AeYchMB02T0UxHCb7bsjoynmOFwyMt2H2bBr3PGoJxPm88S3Qke3446Hzh1o1QCjwvzApirl
eLz1gAFjs3kzjWMpXPK2dBEwXhg54muVU54kAqGtIeDw217CoM2BgGMoAj6XrAvPiuFFpmG+dmJ4
cGOkkyyirUzc1Wb2XofQxVYQOAue6ArxwceUApWk2NpwJ/M2edLJ10T8orrfuYsVdb/5PF/QHATh
v6lBXk/b4t50K87iUxw2j7CVqHtcFZlP4NXiPbNmgEsCzECGxD204/jYhvJNu+3Bl+w0z92lV+v9
jCWOxFFbkerpe7OZqFzs2foGLp8j3WlvAVSs0x3HJRGjAULyHkSL8/jrInwr98Yh/RxHOeA2QdUP
by7+PjD2kGQ/sAl58gEXrK1XZi2/yrQBQBFuTzECjkIyN1Wb4lgxe/En/kKt+g2MPiZ+eodIwnum
MFw5dr0kGlBTzxg6MnVHKRK+EwfW2qs71YO1h02vddcnXwMI4LnjyNzzT4tIIMclT87M3psBzRP6
U8h69uPqIM2NllGy7OSClJqhf5Lo6HrP2eltvsJVuFgYbjgvmep17p8l7a6eVgcb+vvOivekle9L
hOswScwvUhrHPE4xxaV6rzPnGZG+xTxER7hJg94CqD1tpqTonkwU7FYXbRpRz1Lbo+XqyZl+mm2r
VBPuvTHZ6y15TfxtFyz2JObuq/HT11CgHqph7wZObbbmMiYEwm0nwp5XIw9IFH3j1Lt0YbZPJxzv
bdA+sKTRBRQcoQdBekzetuGf74MCkvTkTABItBbvk4wx27D3JfOva9bxUnaAtRM77adWIYWhRf1c
3eCtZ31Si4Q9LcAxiGPtqXX8CE+ue7P85vXQJOdpDZeCKX0MUntNsmk5zzj9mw4wIo7Q86wR2zEZ
v6SN2Y9divY++zE0O5vGvq8NeLQeh1v62R8h808cGpE76D+NgjviSF4wKe1pCyWEy6rBTZ/dzrzJ
xqmMREWhuIcdDmBT1SN2qv9fwA9Vbux8IgG9Dl1Uht10NsItR49wvED0FZPwwW499onZ/UAIcEt2
GmL75gEU7DEUZW1fdAl7VWpColwzXiWXh7Xju4B7qAPiso3tt3DkTiX6YXMsir0c6ka0u0G0+2yi
1bg0lRboywFyAwsIp7dZ/QjJKh4ERTP7RdBOlcOik89YKdbh3sN1YjdWz1H7DnHTc+c4pvA9GLev
+sC4XzZpV5Fe5EIAOwHPnS8zO7ub/2f9BqyGsbKGFTumab48DCuJgV9h3qBmqgYS+wUxyQvGnzKN
YY6FCECw8du7EiNwY7LhwwKCT4wofEqPniR/jWkONL5xz/NT7HbfcgGojQp+NE183dbhmiUDKU0Y
nZyIcZhijI+h7h7HmX47G7J6ZxK9+CoqMSruYbAiq6RtL471mp3s1ENMLGa3gUQ5nrSjbultF+rJ
N8mln7EvhzQEVBsXX0g0/dDNf+Njcwe/n3u7+m+Mh4+rOmZjg97Z7EMGTgfr3H6B4lAydAL9oK8t
xjUZ4UPZeT6uqOuEbVeJeDFPyJ03GtSK/iFayc71nINxZ4B5dBekLSKr/Xk39EFufYkvYszRAJw0
XSo6wc4ZMD0MsN6ssfimGnKdN5OHcO8dMboAR32ApyfA0nhPVVY0PnJU/egSN8GxaeOLg2owY+kW
cja0WSkhFw0oU5G5XPlQEb87qcbBDYYYthRpfLjG8izBJ1r0blqS/bp6O+LJk/ZAX0tYngaiDA0W
yCziDp2xllYcPJDAU9c8dtTDTyId2LyLfZsklacXUMtzEU/xLtTsziCGLTb9ifD+IFexw9oL6jyW
CvNNrR8bVviYTp8a7V4m3/naOlqEPKl7lro5Ryx6LpcO3ZBGmml41Rsm1mk+NaMjQUjjP4F3SR4Q
/pBE/QtzaNlKrwrjCXMKXc5s6tFoJfUs2gfOodKI08os/iFdMZP7IceNrUuCXV3L2gLi0S/tjadh
yL5DHO7Oib9p+zMZ8zSqsULCWdX2zZG4YCRmvmsApxkvht7Uz3uXX1fu1ip1IBZMdz0WkJYBdA1N
djOzJ991wFMk5aT9S7/E5SpUFVBz57dc5Hww340Kii0ZXweDdQoFl6mJQPVl7kMeVB7EYB4YIr6t
NSMN8N+l9qOh8h19P9D+oQHTTwGcg0HZKx0/Ia4eU3hTELocI6CaQJ0PW9ztbIhFoonvBA/rjQzn
2TjVzCD5zlCLQm3zAKl0OfJYy77LXgNvOgoM24pvuzHpwXDSuykCFitd+xz1ppo0L/1ZfsbdBKTa
Hc/ryI9ZBBcwsSLKfimdTCDNq3nHhPa4btjjWP0dfBzOfTufA4IVnKytw5a98RgP2ZL+dnT6jJF1
MjrrxRXei/b7O5YmpesFpy5m+3kdxnLrHQC3yyUFOOB42JoIQIq0P0KoXb9hapPsKK2D0bL183Zo
rgNhVzcIbN6atm57dkcH+Tf10cUmfntsEoSYA4/F9MI24NzsbezYfbQG2FkTT9JCbeNlyITtTt68
oJKC9wc3GA/ZY68Y5oFJnsIUwfZ6FY/JDOTDiyFiAJM2w5m9CAaFdcv4Ih2Md2sW5JvJnjIH/QPi
iHmY2gJ/9SjdcEe1KrFYXY8RKnwLecIW/wQMwr/RuWahuYbd+Aefa8x6iA+LM5TPwTklKQa50aAG
ywLuhydCMBEC0yfBCpS7+zC2B0jlwPRruaY+eKuNXqWbVg6AixjX5OSB1WMEPKgRD4wSbIMM7EgF
qEDlZ0iahtJjGMl7S8V7N2NIxDvjBW7qw8Cjp1lYzG8JCLhk7I6LjJ65cbz7MUJn6XD091re8Jxb
v9s4l22ayrlbDzCkybf0A9hDudI+9yKL8CVRWjcuAW6WSKut0/jJ+v7rNNiXzu9PqaQ1lElFCD0O
XfuqV/KNeQnMkm0B2WeejLawMbDPJSgF7WsFysrCpQvRM7lATJ8atpKF/dGuwEazqeIiPXc9TlsD
2tWswIlouc1HeGTkMvvEVQa/PL6fWw+099FAgmKS/hFhyxcoR0pBDo0b5Nm85LN5IkhWRgedO4t7
1P1YrBZhne1v3G55HC6AX58Jbkaunic21Dp7blGKp9UAPE7QT4K6QamKZ4S1tCRnyzNr+UOESQPC
sjJS0z3mvjpBXQi99tBQW6XQisymyxFpWY/oRrH2CHZVP7rgNjZFge8kt4EXgCUwcuABzcx26Q0R
TgAM3gR33kfoHSB8BpzsoclPCrxS7vifE13LeQbgCrIIC8OlwVC7SA0VgVMifxZf72Xq3iEz6tOP
gQHNWp8liEwQQNgG+1U2KWOPFVHEctL8MxSIHbRMuPTXURzR7fr8m65AyUZSLBxNNGRRAYDCWHQ7
6F3zbqSViv6yCYONskUL/A8ekDmqWmkyaDg0tFYZghXNpyL/Mvrioc9suudhZjXHFZTFBhUuyiUI
xM00R0+lT+iP0Dj5gGjwAXz4zwMPhMvjnUr7kgxvFAelj8ZSNtcVWgPmqX0MJ6oBXi/dtSOYJhLA
BZAVp3ysvOBPRt1pc5AZaOeX1P2NdbDLDOB16FXG9qQFlDATKRJPVJhFcCd45WA66CncI+4ZYN60
ohkeJ/ME1Sig9BkuaKxUct6LAQoxQLcJSgj1EJDiz3fWPS3qe4vme5Eem86vQhfXZwM6YxoP2QA+
3j607h+BiyyiaKGuLeyMT+57uyBaAbP2ecMW/Hwk13hGCPvnh+8JvrsOyFQ8nZYWmGaU7jeZlGIs
PZ6dNJQtVI5lBDaEhEee/UPXmjfJSyggER87oFEHuwKZbxD9kK41caCupM96g5LlDXRvvoavFOIv
Syhop2UfT28pZGnKnmeQtsBLAW2DeW52ETqeuOdlhL5JKXBX8Dv37b8NCqGY6hxIA/ArWtPtjQyP
FIS/Tj7T4XMy73Pr5Gn0qZInb3iJBuzEOiFE3xs4AoxD83KmWfsAr41CSjyEkEfZRd0l8ikDByVn
RPXhiqKDLkZ3BRLRvG+6y0NQeaFwc6EhpwDJ2kPpguYarW6Dv+4hj48nFNTkMQEolwK+Uu1adtBE
Jdsus2NF2rVYE4My8Thk0JZs3WOwhLDZfMMmaIE42cIg60DjUQy9x967ErRxzrSgjQHztrZFlO35
dg9707rDI4nRJm5CDEJjd2m1N+CiC59mGuy5C6SK+ncd2nSuaDn4MH827yi80Cvy5TtdwmoFTcGS
9kkKjtwMDUkdlfsOZCbGsDVvQ7/aluGbAdaPm8TsHP/dHYZPePOAkSX6jXbqp7eovoA+GwsvT/Sn
ry5qZEimXTbLGsFLK3QALuyJAPryGRIoxyuRSYI+Dr00lG4ToFDSnDdP7gVEWcZ18dLOYdzQ03rh
p8ZOHgUQmbWYiuFYBS3MePEIJlZmoXhIn2SLezjxLqOErMDaD3qjskSTABUNbuDOqQdR50PnAmT6
yD34yGMKtdStW6c9tmss87Vzfnvuvsb6zZ2WSlM8eAyj2Qqh5+iMD3a4qdHSu0CAwMffj4ZU2Np5
bLeumgFnIwK7BAJTZxtQoK7fL45XobOtQyjHumF+S8Pst+U41jo5IWp6yCVJ4c8oxmpF/52tG5Cy
vrao0yRkX0I1MzaDlt/RU2VHu67ulq0azQpo35bE769I0oMycyipSroilua6JuNuDdjvClBBwQaq
532NNNZjguNM1bgb2i9sU9+tFiz0Mu2HHq+TtQdnBu6iCZSYbXRYAI9ECHG2xj80S3iRA/83rnLv
QEHO3BjnANqwIYPdSYLzhMSiNC2RSl8vylnytEXldV1sF9kBVyOa+N6F9ulZweZXNxgKkpu1ooYw
x832ZJ5LawKQINMT3OgKIfVrsHk1IJJj3L4KXBO0nQsDzMpd1IOMUdbFkJ6I9B4TQ8oNFGkskAiA
B99O7INksB+SCygEp+xTiBaYORLC80kNBzddq5VjiASF6zSknCe/clLdAgVEFJl0H+2kTmqDs8Fs
SiOB3MJsasD6dSIxsnAos1ZEIbPsaBNcckN6JgC1daf3LEPYgyv2mgKeA4EDXeJJx9j5CXkFxqL0
Q2fvWdyXPeRfBA7nIQriTA8GX5BedRnighQirntucBMOeFPdfTwRiPwkbJnHOX1yUJ+sgDQuQQsq
QvSiIzRoTu/kI25s1veHiU7Pbpv+047ZDZ54C/v2vHTzselV1TnsznLx0ivvmGxDxaHbS3VT9eAK
FdZDFgzUxL+NSAMIUWKKcBY7cLHoV9Z9kkYFIQhc0Q584Sdd9WhJ4Sr0YAN2beZ2v0b4JNNSWo4h
WMx4ovSJ+g4uKnpq0NrmMIPf976/m1DpxvEPq305C8Rl2PRhTtAqpBh0MGu4eHb0Ro505vsJ9ymV
KQJLmprEyw6cTeXiUoSw5QWwZu5C5NBC7zuBYEpieIQl2avTjGEZUMAZPrpyDc7Uv/ZcH4ZVoHiL
71j1fw5gZ4Dg/KoahdbL5rSHCgtE7kL0OYzAv2fRS9dMNZodzLstFHPt/Jp24Ska5oJDrkLVekca
dTcbVqPgIa/BQnzbHhh+9xCqAVcONO8NdtuZqDId7Rhdq3lG4x7GryyFOi9TX1zMRROK/RoHaD6B
4nJgHX4AcLYJ9rpvd2u8nhvpXv0RfLEHCQoAMHzBKSS/iMVETOUcugj/jip/zXak7yrXLrs2imrp
N7iTKcp9f8R0uU/DoWY3SC2Kz5D93i9sgEJvuEBFc3+D59MAaXvq17SAvaeolL4sGQlLtJTfs3Vr
Oso0d1337KioViBaIT4EtiR3Q9oeBLDlVa1HPc8YzpvDsmYEDrPTj6/RmIDfvXcUHmo0Y5IEl4jG
eXeDHDQQxKWN72JIm3qtzvM0PUM7edOM3ZEkqQn1zgYKT+U4j6HI3m9XPKIZawiAMJAO/JHFGgca
GxPJNn5Ft8W7sAMY+O1GeKQJL+CGuBMpdmLF/GLZnHMtz0kvaqq2vUn914ZO7yqjewOxOWmjj1Vj
yk9XSMD8IsHk4ID7D6bp4sRt3Y1x3aZ876bJSUwICk7GSs38a/XwepGfd4M+TVO3G7TYretSLhAe
y0GWs4qeemXukwX424iGfoR0JEzMtTP92fO354GJ89qwE9K3CuLAsiVddy2+zAYShQnCmyB9sArZ
dn30OS8IPHJQVTvaFsTDjecF56jp6wh3j8ic3YQGg+h2zxwkrAGBzxDOqj1/nybT44Bb5dbV4RKs
+TDemxg2W9PYFqmH1lwF0VXA28vHY3VDX0c0hqGQOBIDuDwozaV9HHHuQcPKXLf24GR9UCVb9kgt
UiM7Bn6LOAJqTAiDHA+/z8gg//Rx00Drs3VQC4S2YpInIOTEXMJZ4B1NKGSCqnLh7HramNk1K45M
F4PD8L372RMJthcwWAF2A3X/gWEMvuMZeIlYls2ijphtTizpjkZIKC0m+B9A0DM4LoToaQWC9Ah3
GhBFgCtBnP5Y02Caz76scf6GBP9l5zzPK1TpMEgp5tg9N2L6nLJpv6yAcgZdOYm9g1MlzyOCHTYF
jyjOb9Iz3EQSNXVz/CtbqS3nfoEm9BkVGj9ML4sIvHiH+FM5k/0MZY3c2h+DMTVDQ57g9LoeBlXO
bisbi/PXDfQ+DrYdNboevb4Eq5Nn2HfoZvbABxfjZgfLoLboMet5Ib5KrS8b+M25w9uAKWIDdFJk
Q+Vl+0RmDxMllwQfKlAwMydDFck/iQZkjM0XNf0vGpfHKYjbshvQgGsnhIoEnRjkaiFQ6CnE95bh
uYfVsUQTn2aQxw1jlTrBToKSXoHlJ+hj/WjfIPugo6LeoEsNN4odEAp+Ccr9wOW7eJPAUBm07Il+
8glGjlGVXooWHrRUEoznpnU+p1BWvedWE5VoOFMnKgLHoLYlFvJJtkL1mqTdYVzTdy+bg8OogB6T
fstQaD1s/DfYo3E86ECxIe6cSIzy1Gxy3bvUBzlsB8RAWQq5uTTmNLcTGgOheLWINCizTLrV4Djz
zsuAU67zgt+DWrgGKIPF3ZVhj8NgflgiIPbKYfHt/Gx36QaoPwi7DJHdGDulgnLNybT3pVIcmmbE
wNzPFXzbGuw/dFhQuHn19icpVPfnUc8rWDdk96MDkXzaQS7B1UPGk7Pyhtv1AHQ8zsoVs9A54X72
TlqIGCeAmYWjMmzuc2fOI5vJEstjvDAtloaWpeN3bS//KadT/1YrsIYzPXkRpm7w6umdTL3u2ixI
yEzjg5rEPe2Hd079/RhsGFFG/yUJ8Xoc+XeSAYruc2b1aRzx0l22XBYLakh12K5bxHTPB+KfvHXN
KgUcDVJrYr9SV3dX35XoDSkD9zZOc5nBB2pvsTpfqEDcdi7CADQe+Crb432nNNNPQbxde3DwaXtN
yIUu/zZ/ty3XDjAUXf9RcJ6CJTXVwR13sQCzYW8KcV7hazCnu9A9yimAFIrmc2z2CcSfw9XhEF2a
KgWhFIwS7/k2v772MQpvmC88KVwS1AT9OjQkCmrd5DJCGMbbpuyD80rSks8gU5JCk7ODLxBEVgrw
vet+0+zFJXhCAAG1kLunLdpUeR7c3WDx7n85Zizkqdnw4onhKARmQ/Ml1ZbfBDswKG/4XDB0XtgW
aGFRgCQdegHbU4Xkzht5ydtLFB8iSG1if8odB+c4KcchBr7IyiWqhbbnjWDuCQtlwMJ+4uEoVudz
hr57M/bc2OvYoC3urhTIh/7CEArdJNaaTsNoCiVdEGAYlxZ+JMBCFprBRwgKKTxD2LIgESQY/omj
6xzkB8Eukg+NUHojuIG2hvcLGm3VlC7ZT5NfhN3RM0GZpndgaV1DsMrzmCn66DVpOYEaHW/V3hVg
1FpsgHGMYeQUBu9ISSk3/ZrggC1xcudi1UKKj239QLn1tVcbpGqlOvzG+uaBxxCneneSfCtYoBNo
KziINlKAPgC0s6fNlkdQhaDL7XWdkjKeHtFXhvqQSaRTYvLXNqh9qwEpvHRYMcAYCeilXiEPUBdA
oFcQ33UrIQOB7HmcaKGavgIOUCvsoQignJB8us5DOiSPMZguIui+d8ox8oEMHkfoCJr1tKEGpl/r
BJAJkvB1vnLIkWLm7eL0Qy+ydsP7YMWdn1wDBY6BHByS1a1IDlm27YaQ1FhsrYk7FEu8s51TI0Tt
GifefgWcb2fMCxN/Tl12StGC+yau9fRCQsgm9FwaC92lDd7UZvfeKjBaDtCHQJEiVI69Rw3ZGZwy
/iPtvHrrRoJt/YsIMIfXnaOyJdkvhCzbzDnz19+PvueMtyieTYxnMJiHEbCL3V1dXV29aq0zLeWb
gFdhod1XgNhbP16FtBukcXIMqMeGd3rXHBqJq365jYOjVW3inqf1dsA1bzjNpRw5U1th1W4bXjrL
5E3MbiXxV1bh7cE6lrx94tVPDZBIRwRFO6RiGT1/QZ09OGrCYX0rG18wRwYlgijiHfA3cL/KVGWh
yRpPcpRzT9QgDHBqSQF1oL+27Lu4OSfCnntfaLtHFRBXB3yIV9VQorSpcphZvJF1bcVdrt3SOrIO
FeegR86yh6zPBu7pk4M69i410jP8pV9ycoQAyJwltw9m9VQGA9DylrHIJslOeOZd1SAgUK4/umK5
a4Vyiz/caC0gVoP3udyghUcB3ycvUYDw7G1Wv4DWA5VJKvRYafvhQloUPG49JsYhag9xcFANKgLi
MQwl+sqC9dAx55F3gkendmNzLMgpDQegGQUEQIWznJyTeiVoVAifAuNZdh892C5lfV/FZykBE8ML
Ga0I1toE0No8uVpFH0dLAQ3uiHjtec9++y1TrKUe3Sb9c6YhMiq66wZsjIeWgJ03NUoMBi1R9try
FJ6XEQMU3qNs1yfPoXl0pG4BluPNDf1DSGOmwvtDVEffjSDcqYZzW4pfIpAntPCKPEcFbHywB6q2
jcA7QG5xKymUxUJRW+s+5TaOqATnpAZo3sXqjSG/+9zWJejsnJrLihCCciegBC827WO5cIr7N7cB
IABAWTzXPHSEIo+EoBePMY1Wrr/lmdoSgXdvvHIvCvcaaYhSUMcxqq2TdDQY3FLwpBQgLYPsVonB
vD8mwTHt92Z2CttTHx5DmY628KS1D5R9JGsjFXdy+6u1foXOE5h1T3q2evehb8MH06hJtXfIVy4M
6VC47yrdW47TUcZ4DVkD+hP8ZKhErDtN8WgAd12gqg5K0FLZkWMoeX0XKGH6xesE6z0TVeFQlBXM
WAJ4pqYZSBjlWrEf6SVfaO1bT99g/CsAL2gMvg7s/r3ifbGXpI1L6q2x0DmJjQ3606KHT5SeYyNc
VDIweNOB8SY8tEp/pzraKuuOffYddO+dzAMw+jVO9tRyLERJzo37V6TviDml/1yYX5rg1tZ3bfZF
0F5V8z7VX930KbOFhQaeR3Fp1a88ipMcWNyHejwFZrbkBuzakup0Hh9dqpkIl9+0FOjDreVR0KV4
0HNV7cuBKntr0mhcR6vOs86A5FoefxkEheuWxHeAOvPKodOUeRTdTWny3EH3hhOdAewtFIBQ9dB7
ZyarpkpXAjq9zjFLOaIBEIQG+7XnTSnbNigO5c5WDyAxKGh4ongWA+H0NjGSnsDgc3lViL/y+LWW
fqlevqt4rIzoiLQ66KDlU0pTIk0tUWKug/CbK+PH6XDnokTn7a1iZakZQeEZT4tbcevzmiZ9oQGo
ME5F9aPpUU3lZEuKs05VNoEQ0vU51mmfKnkCAwZIJWsZq7egbiQqxHX7U+IJxKMBJ3MeZFp69PZF
0U9Zbx0zWTyZNQB79+l6a7o01XUvSRKsOxbUbKI44hRpLCPSzALF4a4CMdLIoDV6OnppFfV59nKV
7Kno25UfWaDeqsdqERy+642+TzN95ksmSDr4jj8fMjAQXJB0JJIE1NAfruapcE/IoqKhcJFoFS7g
c8wtc7aGSbmwFUpCiNwetkT6S5s6X1VpRTpQBc+mYs2R/ky1/jMuyJo4cUxFG7E0CELmy4ZF63/W
ISLdFw+p9APK+Ds16M5tXB8ondNOT9HKs2fY2yZIGyQJxiYDThDocH7TA14M09GjiEQeUcEmD+8S
w/2KUvfX6/4zwYHzwcSIWqVz6wp6DXT3Og8Qs9ttW6BUPp3WxhO3qtY9UBf99xZlcaARkhVdhWbl
49pZctbocl7gJ4270WL7SzHUiovsZ9Nl3Ah4N7Sl+yycGefUNkHAWoUwCkZIRR3xX7j0KCpKiVUx
VxaNmi0cGZQqHUPXBze1YgpcKLIoweSimAOXycWKcS1LWlfuBv6Qu9ZKFnS3XjcwNY5LAwM9xoUB
7l8y2EUMyB3poZVVKKsagripIrGbGcukKU1C0AKiDTDQo4XSpSAqBBSeSIteSUNV56ELZhx8xoQ+
UsbKai+G8RcTrQcwVT7IpkXP6wwl0pyR0dL3hSEGlYwRmvbThLrzF0ua8ekJihoJ1T8FZBiRguaC
j6ui9ILWBYGECc+NFq1W79VOvI1l2srd7tFWeau+7gZTARCNEUhcRZxNNUdr45WVJBu9TM2vJz9s
9YXg9usiBEAxs0KSzKePiU84W1SVwZmyPt6uPFHCWUw3wzJ9jVdD/nebv5CdrqN98gNCAGF/fWBT
i6WKUP1KhmRC4TaayTavenhqOM7k/F3MvsniDf0v/96EJiqSYlpEAjTFPi5WLMZ1myv4g5e/dzTp
ZcoJmciZBZoax6WR0T4FBgM9FrcWQCL5TeiX50xXN62qzkgTT8UbXRNNUzOHXTomzK4CSzErBz+I
zGSbKfLOiKu/WBEdvkVUtyBGgjvo43R1taimhYMDCBWlM7mBLKOFZWwZy3CKXl+Z3yw6Y2fTh00E
qZ2hStZo1joOB0GLrEEFtn016JGM1scStVt12R/TDd1m9/HOWBtf4BFecGrkh3iGAnJyPi8+YLSv
GisPSD/5gBoMh968hnNiKb9Dwf89RHksBmg1mdIGPRaEHVWMbH2O1uX3YmlvYazYJ+/2U3HXvOTf
/BkWSGnIAz/b1QhSkBfJmjZaRs1QqzweMJ1FvvjW73h887650tLZP3IBkXd0ac2yZw8/ec3kaDUV
p++bwGao4rLeSzvAvPpdDSYIkWfhq75T7sSjfCPcibs57TtpKjzqEIcjcGZpSDKNkmKZtwuXF23g
wNv2JH+hL9RfeVt7B2Z7KwOJW9CXtm2Oz9fdd2rPX1odnOvybNacWDWHh5hM3TjmutdS2qvmNIoH
D/w8qX+GNnzEhZHerNvOdzCSn+j7rY/+r/jZ23DASD+uj2Yy8l8OZ5Qa8ipdBB74jWUEavCmfI1h
mRXWSbvRttah3AYv1+3NrdnIQSWKT7rbYS7JoXvSwXv/bAB4F9q363ak6T3+ZwZHbpmbdmpINCst
4V+8AfC+zNav0GCIe/tR3LxRFJgZ2ITUDnrgF944Ciqq3np1bWBQeeeiH525n8lch1+LJ6dfKU8z
w5u6rkAlx61BhTcfqvePDqJqieQbGQ7ShavytdjKX2HpPpu32kGb85CpJUNdksENmTxXlI+mCr/I
BumEcgn2/kF5rFchHU8n/xWykAdVXVdHc1O++Vtr5piY3N6Xdkee6cW6EjgBdqV39Iqe4xW1fQ9Y
4IOhr7SlfKN+84WFuHXPc1SEg2uMN5+hKIpqyfxHH5+FOnd7esloMwgdK/ZWZeG1t7TLoZeTN166
oMAQpqtINZQnNYladX19aacc99L6yHGzKopCUgiug3oKXD/cdc1c5JwKYYaiA+zgiibjsx9XNBN9
T2l4+1oGvTowO8A809jBotbc738zln8MWaPMv9ML361bZhKo7CaJDFDR1va6iWk3+TMYa5T4u7pc
mV3IYJpDepJ+FNQ+OPxEmnoWzs+TcO7fwl8iOMCZ1G/aSf4MbcioLyJ02Se80NL+So8NSHrF3lFP
3UBjvEQYZAhp94KtzsS0mWUbq8h3gmi6ds9siulNmb1kwiHq3q/P5qQJVZRJzuBXVcaJeZx1rWnY
TGYKu7f1HIISEl+vm5j07wsTI//WI1uo/W5wPt76zHSfybvrBiaTIMhXRa4XMl1x43QZbGMj0lRJ
JL5tNy6IpIVxI95lK/0921j7atfO3dMmh8S9kBydigcT99EXyNo1s00I/Vb61PnbUPjXgrFclHQR
0WJRViVNHQX7Ko9CmXdK8sfKgGEKipL0R67NqSZNrj1aIaJpcSuj2PVxFG0fio3WMIrQulWgEchp
4Z3ZrJMmYPPkjkHFQRy7l0sbgCDXnFqODlGUVWwzar5UgWfodyfX48LMyMVkHoeSdDiKS1eA3+hk
GnMiLnMDGc0VrwCOm4XDmQimwD2KPMnO6RPPmFBHsVNtiqqLBOYqbY9i/k0Nv4nFjF9NJkmIw1DG
gpRPUczhGy6CmEC7sNpkLm0ob8CpICZtD3TnKVuaklc0QEFaAk4yXipf/2aHXtgdHe0SkA1Jzwe7
B9ggb2ELW7VH8HfluVyXy/Lr3FxOhwQ02vgHwRpJGa2XGOe2kOReufSyO6mmnp+RVuQn2gO66EkA
Twu7V/YISybg9p+mNxeRJrO1P+bHa6nzYO3Ai1QuDeNdS18q+xF2qwDUjZjsS/8+ou+iDFczkzyZ
t10YHUUlJZcaQ6wYs/XeqQvrxX0EXn4OnAWwRNr/lwGtZmfxmICnnjkbhyT+UwJ1YXl0NjpFZldB
HMBZoZZQET+3FU2Wt0mSrGYXdnKXWEN0pEdaN7WRB4u+WzQ5BBtLuG6Ks3igCbk99OvuztimO/Mx
PCvpIrqVH2bmdpi7TyO0KJvqhi5T4h75k5LEWaD1OHC5ohd+WS/sR2d/UxyhlrubMTUEqyumxr7j
N6bl2D0jTF+rtb7NbrTvwc/k3N22+aLbwE52F2zEb85XdzF7tR/OlWumxx7UNUpSDaOsV5w5i2gb
Ho2bePf1i71MjrNeM53J/ZlUdeQ2Ug3QJf89qRtrIe3u6qV3rhfGUnmgU2hpnMJz9H1OZGXaf/5Z
yPHRKnt60yoxQ+ycs1Yche5bO1fsnDyNhiIkKpc6D0sjF6VZ3iJHYQFbVQCBI0FoPlfEnzMxiqeJ
B7mV4hNfateky+wUqD+ue+FULAHDYkqyLmoaeG485eKgCNI6ikyHHS1C0ZbY6l4SeSnneT0GVHHd
1NSKXJoaeQEteo3jpphyeMMJVWfj5V/hir5uZLJAd2lllFLR7uI7nsyMQcO8h7kp22mLlkOIhrf8
yIM8oNyjsGsW8X07t6GnouOl6WExL+YyhdUgrjJMq1vtXaaXEhXxYG2tVZAPS+te3QD62vdrkL9z
d5a5VRx7YqPUYhAxtdDg0qAcGk+Nsy3E79fndm4BR85Iz6NGZytWknYdO19FdxvVM+44hNdxYKL5
G9E+U0aHfSwT1La9EwpDccfS1o5Ar0ZMlyN04QGIQ/DZkX8w5kQrp+bu0uQop/SlgIrLUGzsAJ51
jyJ0XhXMrF6VL65P39RetmSUI43hPcYcVzXh8S7EqiW1bOKjLPyw2vv/9vsj9xPyopaF4fdpvboz
82wVus3muompI+tyCCM/o+NEo3KCCdk5W+EbVDlO8qtND6XVrLRqxt0mFgYfUGRRNmTJ4Pj4uJ1o
BBQjmEABIXvfJOl7HZXrHqaEof/o+qjmDMkfDbWCpom9SEIepMaNCdxTibxdDSxBqKvVdVMTPvBh
TKPoRNFEsjwdU9A40/WrbB21mlmjudGM3CAA4efHJSZs9RjDKAGmqLO2IgwYfzMUXVdMnTdmBFc+
zlqedqFqdxywsn0nyxvH/nL99yd8jan65/fHalRQgdpxmXK6diZ9EfA6iFW1N2vnpjT8bRSYB6MK
5q5Ng0uNws8HmyOXa/qo40Ebm4L3DXyy4549IV5mHgDGvdbTuwqcqrsz5fX1oU4v2Z+hjhywDyPX
NaFXXnqUnTxNXkm9fmqB0RpONmNq2KHXRjhyQFEM/+e+FNHVZjjpIlBcKKt/XB/QVM2cCqQoGipq
wCq1h4/OofgpVE42I9K6jPdT9Vza2qGn1yIUnFelKu8t3LINkn3uPV43PTnAC8ujcJ5EpmBJAUtY
wyW4VrXce/ANsL3pkEX9N1OjHVAblIasiEEqdOtxMXpSQGRrhj2TN03GDEPRJA5EBUHR0ZLRl+O1
osiIyu6RFsA2nKndTHrfxe+PAobc1k3Utvx+q0HcGNbLPj4F9TZr55xibiDD0l3kR5LsNnLLWYvy
IG9S9lnaFGdkyLbyHQ1J2kHdhfdzdSl52ubggzqQBFUZ7WgLjhqp9rBZPoGTXtG1uUNSAPIzb8kr
6lrZQjq1jjYU/w/6DX84uYvmqNCVMxMtJ6SQOckGAZr/+ZDRHs8Cs+GNjA/RbsPlc3CEkTeiPbtc
0faxSJfd7i1YEa2Fp/iLsndnXGgiM/1gfORCUiPomQkz1zIQb+vi0e1WUnDf6zDHlnPjnN5/f8Y5
8qakzQOrSYYJ38DYu+q2r0W7rHf+Cqj6Q7mmOaLb2jMbcfKoMEUF6SILlZ/xS8FQ9ixDMSyXphzc
paly8iBLU+z8bENJ7yb0XZVzm3JymBcmR8sZOForQijDSaH89AB4R8BmtWZm2aad5sLKaN08k654
qWNg6iE+nXn9qO/8u3KnP3GVgXlkoSxh8PohrO59tDz/IrhdmB6tI2QwDpxXmO7B32swe7phj1ij
NbN0Ewm/LF6YGcWELC9V2tMxE8WPthEvc2MX0cADWw3EKve5+mC1M+FuMiKYiimZ2lDSHytQ8etQ
JGZY5Bq6jWmVz/Lq6/W5m4yoFyaGv18EukzTPblHJxSKSy4S6abvoQymD07aXLczPRRD1lSNLEwb
p2CeWZSBJkZUWzVahLJi60fajIlpP//HxDgLa+AFZ6CYCLs73xtA/lK4uz6KOROjEO20mRZGYUwN
1XvQYDuMfibQlF+3Mb0if4Yx2q5masSdhDw7vLBGuK/84KsNIcFL19CGlHiasLpubm5Io31rxK5G
XsSsOc03Wr0t76kpX6+bmFz7ob4kahIIwrHavGYUpuV2xNnQcRU0GobeOOh61tetTA7kwsrIkz30
juo0JMx5yMJEtPPJUPbLc5jiaSsqNagB3Is68Mf9oudOamRDMC1qjmVYSxzjvcnn0rXpGftjZZQZ
9mrlQuSCDyhZQ1mGAvPGL6x+ZuknzyLrj5VRUihDywkvJGPJjYceUEEvrmFD0FQoXFauq85Ym5o5
CRkTyyQ1REd3NHMAfBUj9Ng7sWWexICWG9849UXwF1tUEgGRAsA2TIqdHxco6oG3Q59fLm3rJXaF
lZt2ixpSvuvONnUWXFoZFvAibPpempZmNVhp5BUE6V1NSxY9Z+LOVu605ksfPF83OD17f4Y1/P3C
YJ3CcRuGwzYtk2Wo0e1tv5RKPRN7Ji9DEvNmkKFIOkHoo5kW/ghe6CAfUosHGfwjrI7QmyMU40nn
CBIKsR9o3+YSsWFNxje9S6ujrRtrQkP/AVYdOEQqDa4sF7F1+KAhYobwXtkVDaT8gXMb1d2mht6n
CiGGkufKa9Nz/GfwIw+1K72VKgEPDdL3EKI17yWo1n+xjIAaKBYBkCQB/Di/WlO0hdphwpYc1Evs
Tt42BcIvstnZcxWCqYMEkPg/tkZBpI6MXmwdeugdQX6Kq2gb6d02K7JN1BjLxEILyHxNaQjl1kY3
a7Ln4FkplNNFFWKDWjrldry9Pvpp97r4pFHE4em9lBD3491T7ldSBmEPrMHveXDI6mNvPjZ055cz
ONvJRZXA+FLNtAgKoxmHGDdTOpFZaIpkKzfKzoMEuNXSmbAz/MwnFwavQsgB8P2pYgq3dURjD/tT
ceK3NEX/S/LuBWTIaiO473p3ZianR/XH3Cj+wOPc6zVlxqWbeNsS/k+HxjYhi2fC3JyZ4e8XUUew
5TqA02eo08YroajXaq2tdC2fMTN5eRjQPv87e6MA0ECuJPsdw8mQdloFu2Jb/fJ2wjI65bt4B2fd
nfxoLqxmgcTdrnu47pVzgxx5SBpDYhtSwFt6cKYVtAzDEL4V6A79b2ZG29GD3+f/n39J+tOl8XMg
bqNb87qRYd2vueFog/H0lutCy0SqUN0Ao9ARH71uYWa2xo00iVKKNqW5EmWke93f1tZN583M1OQg
ZI0OAP7Dc/rI65RCJWPsGUQY34rNPo8erw9hMjDCmA9mlaYFY5yJlLmSCX1OSEgq+Ysi+Y+x4W4N
TzwVifr1uqnJ2bowNVr0pjfqCr5kNhBpSIauTvKj0WY6M+ZsjNYcipIi0Nshzls3el/DvrDX5/bI
8J2f/Iq2QASkB/DX+NwKGqglVAXACqq71aIoKvDmxiFv3Ru3hcLMUc56G83EuEk3MAG/opEM8Gys
kK1W8I8nEbm1b+31+M1ufl1fm+nTCMAGuahh8a42mri09ukd1YfFyc2V5bzZzqHwngXQKT4EGR3s
2JDOOTOFkknn+2N0DEftNdV0RQhLl2Z/a8o3eQ4Pws/Q/IsXPFm6MDO6qbppbTsmSeqyhhaq4edd
7f769ClTWRvtjdpv7LdGz+rHwyEyOtrY3ZL+EjhOl+JBP+i8ZOvdwtt5i3oR7LVzs7nxD1/v7BXN
dq+PxbFahUdtm23iRbNA+mo5h5qWh8vx2E8vvmkMVEmh78thDuXR6vZVWLOe2+Cc3Icvyjk9ojHz
Arn0GnnhhXan7IUVjfCtNpdCT7ktut2aDsrL4qozmvkgT2MlsioeaV1qYegarNxVg9DIEqnuRXCn
LGTg4teXQp7AdtHi+sfmMC0X53QX2nWuo0iz/I5einRqX8S77k58zVZfUZRbdUsABSv3oB6Z9Z22
v258CjLzwfjgJxfGG0vxLSuuGfAh2albGNshxt0Ky2bT3GlbyD5P4Q0kmnPzPLjXp6W+GPOwDhdm
HW6adhpgVtj1K7idlskhQE18Wbyfsif1FgzKCja6Fbqe22wm2Zss1V/O9+iEKjvQvZ3CfCu30qZf
PBuAfL8/wEu10VfSQbwTb6Gt3KJtuQheHqtNs4ATembWpyLy5ScMceZi+HVc5o1u8wkyVOC4WLl+
QGB5Iyx/bz2kUF7TrXFQ1tZqxvDkvBsy12sA75I4xga0tdoVTs28AwNm1tF1WyCB+KpsEH6kcS49
IugCN2e2jDYQ7Mw9Tkzurgvro1WvG/osJXNwtuRZs7dC28/kN1MGgGfi0aJhKSQIH+fViVIrquMW
gHsJBRe63Go6cwJMZruqxOzJzJ6kjptZpDhsfA/6+qFBDnqjHRG6/I7jHN/j53Tx09k7TzztHKpl
+GzOzd9UsnBpe+Q2hS3rUWxhm+rFwkeEV4MGzpuDF035iMojFqc2jbzm76Pjwjn1Os+DrMeKghTO
O1xjPCVFb8igLWGkWWj50lvWy+QrenmIg21nI9L0IP+YHzlJwzNkpLfDBHcL7b19Dc4+ugvp0kEE
fGEugzdAXcvo9sf1nTF1stO7yoBVRaeBeXSP8Mvat7NGARAkPcOpAoeXM7zIA9C5bmfykLs0NEoq
DRpn3NrHEJyVwX29Q/bxNl7Fx3Qf7Booi5WFdKPRSrOETv2xffbXDgf0F/iar3/HxHg1LroizxN0
T5ufDjrF1e0446E8gEsbEV44ZSvxl9nMONPEYlIyBmBlGZpmfnoxk+XOjHUpy5ex3xUIc8N62EmV
SAk5DzbXRzSx901DV3i/pv5F/+poBeME2h9XhIBTFUJUGM03JVBnsqY5E6O1i72aXFobOD4hwCuh
+y/pLr4+iqkJM4cXXG7UsFp/emJ0irLRECFeajDFZYK7ztRnsfl53cjE4pswlNBswnVg6PL9GCaj
uoqEoioR4BbObfdTMu4z8QbLM8fc1HTxaMOOgmWAJv1RMuXaRd1IVYUZBwo7O90Xhj+z6BMHKSP5
Y0L+OBLDFmFD9DGREBEddBzQGm2727I9OWKxcI2ZvpDJ1aEYhSOLQMXG54sVmLagmQ0jys6NAG+X
+9BVf7M4dLhILA94p3ENPIbIOElAhUG/eg/B7tIIC0QWvkvB9+tOMLk6F3aGv1+EeZinmwZFtxzm
7JUXn+zZBtpheUc5HoQDsk49mjZI2qs/GhAML2xtES+DGOLkdU6w68xKXphmly+r2sp3Cu2RWzcR
04Pc0U7g2HG0JirNHWi/3w4/fwiMrLDIgM0Yz6ikxootQVCxhAE0+qEh2/0Sl0V+Kwee/g4Vso6k
bGZa32rQC99hDU1I8/XaRfMg7spbI2tBA5phICHD0vd3joXGimNnKhyNop6jGZqivqxlsYpARUOT
Dey4zULyoc9bke/Am5lAGhhE4j6HOAElo170fnmOVPyoPFTOW133itX1pZ10U3DiGrdj8fMJbndi
rmUmS9tE5SmU8m0dGjdhoc8UqSfNkCHo3MJl1foUcbVWtQKvx4P85GQ07arX6MjrZGXmhjSRkFhw
PfBeJ0KizK3soyP1mdQgjcJwSgsKWKtCbLcQTe9nGUF3LepNv0ToDMq33uAQs4Pm8fpsDgfHyH0s
nj5pBQR/OCRGH827NrgBX8R9UC0Frgtvb3KDbp2XP8ltPBPPJiLzB1ujeKbaLhl6hy1ogv3qmFga
7ftkXEK0vj6oibWzJCrqJDvUT+TxoPwa1ELvMKc0cJkPmptKNPb0yhde4OIv101NBBoLthtyDXAz
uvibmuwi0PSGp6aohxCjoSGtBfuU5caMh8yZGKb1wkQNuMPqLOIKUuBrrXc2mZ79+9DPKHiKIJfh
RBsfzHmml5Lv4+wQyMoo0XJiQlA8c/pPVbU+WBmtf9tnkegN6x93j5oI53fwGot7SfqihFtaRBet
DHnoXLlp0umAqJiiYYAaH5Ne9a4QxkE4DE1HGUfdNTAxNg7Si8pMQjC5kUk7NJDWEGyNG0SjOhPK
Lmd0QtrsHQc+wbb6KpTZyVOyo6JkMOGjLWuGMxt4qnnPoveE7j3Se5rWh++6cA+pL6HxynEPqdBO
SRtBx8qLeRX5bzaqR35fPrQBYsEZ+AyUuTZNU+99Fxriovz3ERPWmEGuRBnOxE9gCr8TbE9jAoy4
3GuSvUiS9iAlMyf7RFL0wcpoN3i9GVfaELCsIm1u+shz3UWv6nGxQAGrQtPH2qI+i4RNO5fuT+1D
mbDym+ZBIlR/nGjfcA1onvEkCeLh2GluSreYuVHMmRj+frGWYai5PbrUTGEd3NZihMxuNUPTNRUb
2Q0DpRnpgiaOAj4lkqA3qphNOChCFeY6yaqDhQrK9bioTNpRuKnQEMWb8ni2EDytc1lNOKaDNoVN
36z0x7rtu30cUTxaq62ZvqBsX+pLQYU1DG7iTIF9L2EjL1JDz9cQ2JTpUQqtFj7+zIY8U0tRuERI
rDClk1LIyU8Edbxq2bfElIXvoz8FcMR96+lEB6YqyuU3vVMKmo9REQrpQxCKEGlP5VvfahQ2Mp71
qHCIIY1EfWohNJN3rfYzzco4R/g2qqI9Ss6uObNfp5bYVDnyibMa6cto/mVLKOLQSInmecwJBTlO
a6Ex5TnezArMGRpF25D6eNpoGErU9KRExaOY9zPvIFMhz9RlLtkUkxV53CDdtDKYASoqNNaJyNzK
7yqSNK6JLLtqvRW0GgmyuFeh27/uW1Mhna5ALsNkvfT8jy7DrmI6YVJw79b6uwQUskwVwQ939DXP
nFiTPnxhaHQljiq/jYyaKQRZVSHuLNQbw4usO8mv05mdPzemURT3RLcQqgRTCkpEqAgIyTKNCmcD
sYF3EmTL+4tymwVXqg7YF0eksvAx1CTIsoIYxWAUZ/FC0stmURhZsspAocx44tTYLO57XJPI/z4x
A6ptBpRZZb3k0AVwm3TUh+KQsqJUo0Ljue1/tDdaNivNJaUa6jK6IiITHsNA6SwSax/F++uOOLXF
Lgc2WrS48etKtJlDGe2eLKoWQvoXidmFhd/PKxcHgugIXS5H7LAoudEhxRfMG7XxZ9x8Zhi/Geku
jKRhJ5MmMF89HQtQ9iAGlf/7l2C87R8X+F04vDAhqlFqJ8NMlZoP67G0apS1PFuCn8oNLq2MTmgo
HBIrjRiI5KQU+F+t4q5kZYrki2dsDfvX9dWfig6X1oZpvRiTnjQ05wSsTa5/l6BtDvKzW87M2+TW
kUSYcQb6FHWcvdLVBw4hZ0QWI0LTLoJ1vEWb2PmLkApPwFBtopwFwc3HsYRK3QqIkBN+AnQgxZVS
W8tIRGTv+fqcTY/nj53RoVT45FW5wZxlKuIqufKgVdFR0JNjIyBEdt3W1NX2ckwjbwjaqjJ8g2pj
GQfvuqNaC61OUG1qUbZCRMG8v25ubmgjd5BKD18YDsOAzmxU6sjZV5b2mjtzTflzhkaRuxSVRNAV
DKmaRk7ULcvaOSVODyKgnnGLqQP+cgqHT7lw8R5q6ahRmcJBtQEcUoAue3PSxO95+dNuf8R4yn+b
xNHR7nSdlWsVBhuSsDSREP9KHj3dPbmiNpO8zE3j6JQIY07yzsKUnZTgHfd6fZ8V3VLNXq4PadIN
oZs0hhsayfBoSAKirZbVUsWNK/fUROLKq42VgLyaHmekfzOxfM7aaFRtqutdV7ORdXWlCtlClGly
CZZAUheRpWyuD234sXHxiOLY8Jyli3Djjs6/MBGlwE2ITlmEGm0TvAN13+teXC9T01lHXrpzvGB7
3eZkFeHC6LiZQvIVuW36IXHxyp2YqgdKjHASNMc0SHZtGe07tKMafei5+QugHGVx7kymwQWKIvnH
7dCGWel7GUsZQa3vZwqqZrRiIaRyfYiTB8uFmdEaGq1lVv5Q9w+DbKUk0p48fikJ7cxr77QZE0Jw
7mgURkZxxOT+nDvwni8rDxkGL0andF/M4kEntxn4D+7NlFH59+OcmajWCkbNq0Jq65uwgw/c75NF
p5kLow9nTsvJcPXHliZ+tBVlWmzV3DuXiRYtpfq9tjeF9Nj4+y7LgL3ehWiU/cVSXVgcn5sZosaG
gsUgtBcyVOqaCaNONVNZmdzUF1ZGpyb8abGsDC8zaf/oCA+6dXbVx0Jdi8bTfxvO6Mi05Dp0IazF
UIUYjrAS3fygoMN93crccEYnZZAKA+AWK20hHns/3guF8KBE7oMU+8/oFT1fNzf83KcodTF7Iz8v
5CaEngJzdTnIdwRIM852Jwwr8MkGdymVNrKhwXg0cYGaJrTdUIQL/J2UvjTuk51uJOPJN7dW4SLQ
flcaT2GJGq30N8HiwvJoMpWsSxVgGwQL5yZBiS0NjomfzBiZnMILI6MpRNXd1xpkHJdBcFDydp11
5YyFyTBhyLQSqvT9cC39uHXRAPMkvxoqX+5DyWHimG+Cg1ZuPJMUDr/zaaEu7AzfcZHRpFbS1XmK
nVz6KWrYsd+COfqcz7OlIkIiUgWVKcui2jiyIbUdZSuCgmUEty1qu340V9z5PIyPJkYRgedHRwkU
Vr2XTRp8AoTnuhYlOcO25uBsn3frR1Mj15YbpxSi4SlV8NGh8p+lgsLyvqsPlv3z+kb97AODJYMr
AB0RPEaMLKWhY/iaQu5Saj1Sl6jet/lXUcqRDvfnup0nJ1Cm8jEQ3uHZozWSzQDZRJUycoUMqI+i
bIlKW6bMvT7MmRmtU1vEgiH5Irm6kdyECDI3RvtoS3OAl8k1+i0VoItk/dbIqwcSBYPqJWukhN+F
UrQWbR7VJ1obfTTK4kfVKOeeYadMsllh3KenhIeH4e8XGylMhb6VOpW0tkevWD1obXKOVNDkj574
cN0vJnCcKi9rdKlokK7qn26nVZFQ2I106iwARl834iOyffcUyI46UugLtNpfnWXFHXxx3e5vnPDH
YPHR7mj1pMILzI6mEgCFT+YhPPV3xbq/rTf30jLk/1WLeFvxv5EEsBZP2poW/ZdiK6zpVFwDnt6x
V5b6QgRinJyQHV43L8qP6184Abj6+IWjLWMmEIWnyvCFt+4WNdYXY+0uuXeu+YJjum5W5aI/mAv5
IV4c0JOFxHgmnk7t2culGWLhhRt4Zt4IYcsHhPmuVN50dHItex8nb9cH+vmm8XGcwz67MCOlclHb
PWZQppLUszIQWyGDbW7+H2dXthu5riS/iIAoan3VrtqrvJTtF6G8SaT2lZK+fqLmYW6Pp9EGBjhA
d8M41kYmIyMzI/olaGB3+e+r/fZQP7YT+jVExTnWW9c0zr0VBpRLbu+n5eXf1/nbHmIG5guhzm8a
xk9xJqZ2PGfExLG6wOESVmElHLRaI7Sax/y36txv1/qxljtMiLfMxLVM7W6DGJjG65x2zpp8rr/l
oP8XhqMD17bQGwe4j6rkj9AwNzPJgIdR2Z+PixJX8gN119H+LNpAMV8tLf73W/xbjIViMrtXAxha
y35kGMrQFnnd4nLJ5PEG7uRvuvqblcnfHumPa/zkYSVO8Lnq7tZ3hTiN8LFvufEs2teqbfaW2mzT
WvXXGYYS/3603y7745Sq23my5HB/tEEPek0NlLoMjAFEDMsDM039YlwdmID9kkf9ba38+bQ/1kqq
Wa2d13jacV38VP0e+jdhRmx9SbNfrvTLt/sp1C/NlA16hweE2omDUrbXwCgQRYJ/v8bfnudHkNKS
eUULwP01kirk2uKqaoZqR+p3iiuUKfj31f4G//58ez9iVSG1TIMFIrDZcuhhmirV4pfn+Vs0/PMK
P+LTDM2wsWhwBTEN3DFKGOMmw45xAjdK/aTnjSs1+5cC1W9f6semFoU2ULQOgliaU49K1TEHGJX/
eub+/TKgI0y4UMOq7MeBZqQGz6YVS09kl1YNqEhg6P3bpODf4rum/OciP9ZD37AkWav7bu4zL1Hu
I+vyYGeZO8rhF5Llt0v9WAw6H9CryXAppb9UBFa6Iq4a1xRG9O9F9/dI8Z9H+rEk+j7XQX3gOgyl
bTtxSD17tnio9S+eHbu7s235y8n/92WOkYa7TRWm737EJmvuab1qKZxeJo5eITNf+/lumdpMv6z2
vy4JyFpQNA/pKPj+WBIJreWoC1yotg5Gc6tLNAj8pkL72zV+rAiaQUQYo/sQjoOre5G8pi08ZW31
l1f214/0x5P8WAwZK/qmbDKMiJge001H2l/oh3NK9PXa8wtUe8bxl13718j3xxV/LIuatvAfN7As
Ou2ZCNh+dt7Sn2qYhDLzl8/0F68cDSOY//lOPyKEVU5STwy8w0SHzTFqldWxWz+UrvIXikJ2oTh9
89CrfmdvxPrLm/3rNvvj2veI+Qc+ZIUxcrPDmy0nzctmjJr1F2OCGM4vTNxfU5E/H/L+if+4UAJf
O57394ecltdZMa9jZjsNLzyqlNu1T8LZ0K6GbJ0cnG07y09GpufRWs+GtIOqWQ/T+itK+ItQ/f3N
37WHgX4UjD7875taRGevYuCYKlH2+XQ3LoYrLCTh+szty9OkPqHDUqc+g0y05I6wFWfiv6Wg6t+X
2n9u4sdSgxPo2EgVN2Eej8br4mZh54kY1uWKo7nDttEd6Slx7X5AJs757mBOE+QeCQrMga2v/w6G
v93Kj5U4tSuGDkfcyjKO6GuW+RurFq8qtagumMdGbL1/X/CvedifX+DH+ivS1M56iit2nulUAXrS
vt7sA3eST8y/YegMU1P407j7uKeBHpP/j8vG/14DPxYm6zvBaYo7mOxHqzvy6rdyKlOxin5mw388
48/54NqYWoERBMyfhT085CM1BPaI3zuvfNcd9rm4qY+WLuJYHo+rzeTDh92Vr+zyQSGwVseFK73c
G3958yAa/h5V/2fh/aRyxn5g1nS/r7J9rtVtPnwbdKvnKDQs22WC1EWGtu2wr68znK7BZDlN7yVl
7Q7UqY0MgTjqdXA/StzYl0oP+8Qfp+cWSRKsB3J/pZ9dn8RMxamtub2xqbv3NN3Y6XERJ2Fdcm23
kBje5qkQkOU79c1FFWd0P7bKTaZwXEfH2oJiX5Y6BOb1Goc5tM/qzF2E3yxRCbdZMxhJlPtJ4eXw
PcgiyLSy7Yp+NLBSY0whxOfl0u1Q1mLlTusCA0k+fyzEERq17lwEkBOaPwqg2srlY+n2xaUwV8xf
5R0eEKbWqera2cGWmDQjcbvE02eybDT+aZBobAN4hOdwkFovNQ3sIiwW9Na5/NKKY1YHrfS67oHC
lR6m9NP30jrVeule7ybc88bAZ5dOU6Hr1MmrGBIyTi9dnP9j5qr5uZWBsr7DTgZDWBx9vUnp6c2G
ziHui4zO2ARm98AAHfLWna+DeTYLf4WbZg2tp7jMMeZ05dmAzkF4bR9pF8glXD56uKHNIRObrIoV
3E3j6MYOPgr6k2I8TlOUSq9sAps6Fm4K5jlcRe9h/32X8TXh/N45VrUzxkfK9uR9FS4rv0b1oPPj
sMDZ45A3QdEFJpQdqY9eWXgD4u8zcCE/rQSX2bDJx8mmQnZ4xjMdchHLZtehEmM4aukYxF2qqMhD
nXnWcIKRazsFwxSt7NR2Dt/SV2VxdXGohG/X+2HYpFkASktbw569Mhmw1NfQB90X7wX2WLKpiJ+o
oMId8JINFJvX6TmZoN8dpoiewm8Z3EfDJvNq/cXaaFWgC7e/YaFSOXrpcjHKyFIje9gMD0y4OUcn
oCNOVRqp6PHQPtp6I8THlLulvp/4YSaBsjhd64+Q9DJirgb56mpiaxZhn6mQt0WXqHBm2GOgntzC
OujQ6d5KH2p1Vy3IrByTO/a8KxQUPSChDhURR7wzEdmwQYedzQLTt2UOEu2isB2sQZ0lC1X7NlmH
ufEJCxVoqSimX5MYT0FXxyzjUjqqGc2KO/Y+RiD4FNTjc2vvlcYh+R7izJ0dGk+rFUsKqhi1t8nv
YLMuonwMFi0UaPgYPMb8nEGhxXzOqmNCN/oYpq2j8R1LNKCEyM4DTKaPBiQGhS8zxS/w3dlRqQO7
jrrhNjcP5XxQh3DSKm98WdXZSanhYLOMpddYgcIeFHodkhTWo67KnQoqhaava6rPFOnkgTWEQ8kd
tQjIcqkHr06jqv+u6ydjHD1LrE6ae6vhrVmw9P7cH5bytaK1Q61DAn9BCFtxiiFt6RfaGx1Pw3Lp
oTRj3+zZL0B9DjFvQwoD9/5ZK1z1KkunnBwVI+b1qUjctN8MtQdeuKxfG2TYmOwTZZiCadJdULfN
xTZ8VM9h+dLl+3toKsE0YBh1l/IN/aAwt6kXX9HRUr6lJMbftcRlmq8+491ka5C84kb6eO63iYxb
/TItoGKRWqMGirVlueQMZ97slnzWjdtgPELdwdTIUvaJiAwLcy34XF7TRRrcGwcnk7Gm+Ihoen5U
yNeQXOvpITNfB/Sd1Pa+hchrrJ7L2iOtB8E5qvtjvu1eE3GsOESYXQsmohrkzhQHlj2OOXGnJ1+s
287sjabMU1JvhN3Rvul9Yj1283dq7Sp64AYK09vKcvrUW0SEr0thXqxsEGzTKWa1py+7Sb3J5JmU
sSYOI99K/tyAe9RQhHV6GMHaz21+1tMNtMiKJbCUDUJ4NRyy4jy2rqIFixq363si9mnpm8JZSjeD
HkEeCYa+0tnp5jDjbsZjzKmxJeq+29M9jn0o9Vmnj/kxxxpTHJK6CosRflR5SFU/6R+sNszg51Ig
YKwYtm+L/dpJxKWdNp5S+azM3+gYGLutoY2O2gV9l0Bo6ttgL/Ag7XU3xWu3/GwzbFT7iwzBwB5a
/krXc5FG8jvVwwQWoQ37YMsJY7uLjvaR0dNAN6X1pqUYvvLLTaeF2UNhOvRq8bC/YSQ9KwhWWOou
ZKfHZebr2aHNMXehbHNeHMYsIOmGLC+KGbTrfm0fjSXKSMyqXSM3Hd1N/ElTN4jeZb2F7USvRsp0
6llUz7vV3vQFVDGeuXijiEX6zuwiUiPmw7z1poHymPYmcO+gHQ3ruSXflRYaUBcplCeTRe0FkGw2
3QTDLURAPHsMyuyjGc1YHtU6KvFfue/THcnvgbXB6ZwcZ0TcXPpMe8IQYck2OgmqJIKvKSbgTOFJ
8ZCNXjsG6jvYkEZzmjXCh8oBe0wsclfFe1EDe3kR1W4GhZHxQ67FLX26f758byhORwPEqAGyTmrh
GmZQGCdL8ckU48eNPC/DaeHH2qgcRdk0qqOVsTkZbqFsF+g8m66AWC5eb4/DW/8Q/A27lRdOpXrT
u2X4XQ8LJzCwqHi7VPj4SccPa+GyztxU2sOorJvCCodawhqiiBqtDqZ7eYqbmADT7rzVdigvRQ2w
viSYE4DouB6beumMA/B8OwRl0gYEw0iKKh2m+PYAJb5Z8ZfmzTQdy3RtzafbdfIy0yuz58YO64tx
0iuvV73iXVjO+IyB8CzDIECYosNAwWF+L8/LJ2L7o9iWyZeADJ0W5wRf32HU53Kjt+/Gp1UHJg5B
vq1kCAylR5URGbA3WjwhI6mE1PpmxVZpfKPBx4p5sU+Im2rxlOAcdhMIRI+nKU7peaA7uUaV4k35
PtXgMRXZkNaTuKmIIJytnuQUrsAFUNTjOrzicEeNCQF9dRoJsGkTB5R6iMQs7KbWTQC4R9kFpbkf
B8Ppx6+W1e6CJvhVPy45duJ1tiJLnOrSBkw7LoxE0AskFYCRupFAD439bRsvcvWMIjSJCwCxWIfy
TuzhlMjtFaYN3333IGavGC2HK5jblOeCZO698FvYl6FC8OfXmhyzZXIWfBBSHnkLUhD7pulA0ZQ7
STYqW/EBXau4ZJqr8/cMuxBDM/14Q3dkLfA1F3KSrQaZa/hE9IazktjufRih2MAKxAqJcuvJrug6
p+taR1efK/qV6Ik3sDCx20iFNpFiIhuwDji2rDRzdbx0MW1trOEeIFnpBeiI0rHSWz6iQN6/r6aI
iX2A2S544N3UXaC85SYZ1h65tuS5AG6uu0+Tdd6qgiUWZwXtX/bwQFVgVQu/UP8S9hzU67GzcrfP
zlwTbmVxh8prSb7KZa/aF2G8MbI6Bt5LJV4b5ZSMLfyJj6rcdfC1SYBxQGdh+yuetsI6Kn1BiF+R
VhjdQ4KvhOmTQBvecmxctQ4Hbd3QQvF7HpmZ/qyo18wIjZoFNN/3lpfzXaU+0/JcDKE1Dk4qHwVa
8AYMRrGILYMj29zhBAkhTgRpPvfDrev3Y/00ogxkGXgNj0UZlPUUdgOUi5RgNSNdPlcwneMjdwfi
tvapyMK1tx2zQgKz1epbCWY771K/sog7wZtOJg9VUjnEeM3k1dahlrkbVqzmsvKkcq7b52muPD0f
Pba+zmugYShoThKM4R2TtHbh0IlnBvBssJqLiE3PvZI6LX5BuTZhKv1luJD+kIjr0mB+j6FMVnaA
KivxjdnwLXmlqg4vxsJvAFmSpMDEi+KSDs4w/du8vjXdw5Q8NE3QqK+V9tIiFKrlKy3e0cIYTbT3
zOrYWuR+BokRCZQCMzEIYKXLs0yONX3OkdIbWQRVcngMQlOiaJDHIHxrL5iDXtSvfjxq4grdUDcp
i1BL3X6ZXY1vefmZi8JZbQ2Yc6uKEL0aJmyhWt/IfQXWzgsmBPX2M7Gs/Wi95mQzY8csyurN7NZB
MVyIS2LoAC4nvp7MEfB2OtI2c3kHLsM+2fQRIDYr/fmbI8HiLhTqJ9QZ7OuanHIcOMUL54/W7Cc2
UtAggUZGfzMssGTKl8VQBTFfayRcib2x+nC1PSCR1XSV1JdVMNJdca2C2YwwDnWXA1PLW4PQoWgn
LcOg0/ymCUyjn1h9alN/UiPMjTslcbAl0y7KACY1r1M31ezIOZgiYKSk2hVlXPM32N3U0xmiyy4G
dzw2fKLe5aRv+hJw9JY0gSo32hTlxCnpNrEdq4114t+D+wnlVwO3ubhiCe75keXUzT6D10d1Ygvs
83YyzR2IQKrDvgI9kWPbxi3UU9EivS2GA6z96vXAMaqI5HCJpHSlipPSUW5DFnASSEge5hnmF90S
tJssX3XjEe4DRRbM9lUjnpkFmGJTrb0qAI6Q0kRMce0l4vSLJ9+9ogYlDmeOjSI0FMuqLQdGGcRm
RKe79lRCiWs9Nd12rU5ECZHs1JpXW0dNCSyY/6xuDXzwaAS94tj3Iq3TYo/haB0jPUOBxytENPBH
hfkGlCywFb0RG1LsdRbPS4S82q42s4ml7JEPSYJFOGX5XfNHXobQb9ApOPoz8sBSbgcBMQQPMLB6
F6/a+KilT+1bbjss0j9MewPfNas84BgsksAGxk3nEQ23laug09GyiCeSW2shR8JHywjuGvKBuOW8
XhzYJTgpAKvBG2+sTlT6I9ZsW55s2M+nmpeqZwu5FsVEHDABJ1NYww5c39bTp4V8JmVRpg97G2p3
bV3gF8dEe2sSIGItxPk1aKiiNcTtlqCktatg3EIZv6ch81QNAzcFFsVV6KuT1Ucdyb2dHy1Evan1
KXaCwIaEvIBW3mrjY5r2U2s63D6TrgRZtzjW4JvwLCRziMkoZ0KCk65d1KQXq0R+iNRHpp5heZM4
1+REMQg2J7PfwWGmHU6EuJVpexQ9GfaepiiYGl9dpWyT7HFYdpnaRYa9YyiFZ200y8QxVijvJDlG
lJDCDZYzYQuaFQttC0bJlu1kOVo/IMKZU7RcregtRpgt1agbt40R1bUJDFQHyfCR1s9K8lRXTSDy
bTnG83gZbdVbtLfFPjfwnyvqsNdiwTW3yR708Yb2IK8zAOluylwHpZYBXZx7ADUOLFC3DmYFnbbY
Lklk5YGtbntZuTKBFPoTSzxjfJozLMA3k3/SirnGFA4JqIoU+Y8R2xqwru2a3Vbw2ZuaCtKIu6XZ
tVx1VoDJ6hXFe5+Ia1sip9ac1oAV+1K7LPmuQdsgNE5d1BkEX20n4U7dnJeydhI47A6kjQYNHJeF
aNMFNXiVUV2dUhwsBKWWvQ7qAN4JjTrNA3LsdDxWBjSo+abHDko5KudtlACScuwWpMG07h5MGzed
PI+C+kQixVwRoqVfVyOCy3EqrqlyGylxKXwNWKpCkiJzhc59ZvmK/EDrkENoFqXrni5v/bprbcNT
lsPUa2GrH0dls2Zz3ChNSKrvPDVDyQYn14agNbZaGsvxJtHR2Nk+JvC8pDMwSnGzLfNcNQydvW/d
vNGFjGd6yg2kaoAasL48qz13keard3jKK2cEGOKWj8Yyv022rN2VdPSp8W6x85J8quSg8Y85KcCG
DcgmPC15s/KzqUSCbvoKiXZvOsoSAsr35b6EoOyaPGJcBwuv8swVoozFC1T3QyjcUnWr4LSSsOdY
sBFmGzRlIJU4Ge7AL24rv9VwqtItSwYvG2soCfqL+mDKlw55Rg5ZcNV6TIqbWhx5/UESQFEZdvMr
dES8EWLLOBzFhEncD4E6YkWo14nTUmwIKDMr9yx9dOgSpvMbehIcJKlGHZF120BD0Gi9ZXha2mC6
H/R8clocDRbAjsmuVWe5PVCZnmie3r4QsIsqd/mwPC7kXCGvmPVdZ57hKArh8vYu4Voh/Sq7Z0NR
/NZKIfu9wC9vcQl6XAvcx2Q/q+ahy74Shk1CNyp25NRPoHwsBzU1bLgJ0Qut2ErhzctOJbtqThzZ
cG9BxaYrceQjM2Jp4tXtXp8fJ7gUL8vHKlLslD2nUQZlPIqcXjax6N6W6Wobu07EBhIX9bsXZ6B5
s4eJsu6vY9QvoWxfqgTbD6KjwEgE40Y5pKdyFFwSkHZDAr5UhcZXjoCmAxIRj2vwtWA6vqzhinwH
kgKlGc0t2jdkv2b6DIfoDfzhRIF2+XlCtvjfHlMKzz1kM3Yd68UcWShaa10bGmKb5rE9Zh8D/Tas
+mBPzx0WpZUjY8t9w5SepUQKAcUswTEeMnC4GvimGRRz32KVSCfFNNFaH1n22o+XzMpg12W4GRgj
llh+xYmn0ye9pd50D/z2oShvC0ViIB/zzPAS8MPCyB11eG/uVJ1+KBsZqto1Ga/o4PQLXMjAeukL
X5YXiCo7y/TQl0aoIJnOh5dkAjsCqnVOgoRrjmZp7kTjSWWQigJFDTpRr5KjWEHZ6WD/MvzuO0So
mVer485MKghKPEwpaN8e390KGEgPC1jN6oEFQChmYt/YOLbtbY7ym9HVTsXD2d5SuUQtoxgWvNjr
i64cAXOL5rkDY6+AStcLnELkmmFoUWs/bdDf5qA6ipEFRoVhHnw3oTjMinqxRlLNA8wd4vTwG+VG
VYjhq4vHkZDA5SYWE3DveuWJ+sAs0LRj48Mo1O+1NabISIwaVoaoDbFlQ3AMjHr9pXTFhbc7IuB/
KR/NpPZlY3s5co26j5T0IOwDmXQMSBFXSRK/Lj3V2NnWw4C8SXwM07mqxZ7j4G9ALwncRgNmsJ8/
etgp2CeLH8e++WRgTJgAY7iGLc6HajpkBvNr7AwB9qhvUKrQfD4jT4H69IBQXa07fkfP+D7KNzqP
dgsCctlwn/Qvo90/2gT0ZCvB/5tOC6q8hTlUWcc9RrS1eqffz12xzaqT1j31TeorZHY46FE4nLmk
9kocO2Agar0IprnxLHTOjKMa6vgcOYTyShmTAnY9DFwd/CCMPFZbC+38x2VaHEqOWvLJDfRFoY6g
nKQFir6YXbNt3KrzJajRe2M5m0GJ9Eu83I8eYgCxgDdVhJPUll9K4qvYTSNouTSdggznC6KQVX/0
6CgrsRik/WmXL339KO3KVWfUkQ4oR+QoNo213/bSmecPhYbN3RFHoBh2ySDgo6S3FkhuWM9mDUFK
EDpq9VqzCi1I1r6ZH2p8XnuToQvA7NFijZpxf85QDGFL7mbVHBrDQUVIK7Ab2mzyapCwS/KwmqEh
aQA/KmW6ziRiwMJp99DaVlg0J5JvVRiZmIMIdYIffxv1o9kEKcPOa64cssIEtWi93pEZFykvOrZT
h/yuRBRh3B3rHJSW26WgxjKnWC+j9WW2zylHypySqM0EErE3QQ9zzrCeVmcF97PmUamw/TTeLATi
CmyCVmyKbkbNaC9xDulNu5n4hTY1TpcTxKEREi5dUbkZijQc1Gul7hpQBRTw+NLPb3MZ88WbMsM3
4AEuM6Q8hsvto01Q2BA3XpYoVwBTJvaZi2ejiLlQPWY82vRMEIab2R9K3Dwep8hPOXJEVT40OrLI
b8WGQgq2LhlOCobkZi1OkpOBYtfAZ/DuTxO52BVmrpqnVbc9aXmYCHNnZFhCOaBDBUDncbgXlvRw
JmrY4AbH11luq+xV4onsb0HjvsjdLtk3+kEMPnCTmwFgQu6xfzGs8wRQh6Z9JBOvtbqB9gOWmwby
7Vx0o2srXZggQtH1UN1RmXrXbHHVMfEwNQ9Bl9nNIW2oVY+ZdsNOSjucLhilTmmEypCBeNrTFtsX
S7LdcxTI6Orn46kEs95Aba2YKNALFBgLr6Cm0+Hx677wVMyRlvM+z/CcOgAM+uPA72HXUu4XVRUy
K1hVmDmyRykgnDuG8EnBVOgDJh1QnXpRTbAiKqTDDA/dWzjDAGrbJ67s6+aKDGwibyZgEuku84TT
+l4rbP28DVT2MrRnm94K+2lEnSObnsq6dHBAlu3sa5SFdL0WSxVUIE/68dUqNmqG1wI+X5fXRjxS
cFQ82edYCugr1abcq8WbYoJTROq2lrm7rnGeH6zia+XUYy3QW/vG7b0OcrvPTsp8Gdb9Amq84WXc
I4xa+QMKQJZ61DFpjQqPacZN8W6hzc5EoTVFB/oR4jmJekiJZ2vHke9sGqRW5VZ3CEqCmkJLdIqQ
3IrqJHBkpytI1mujQVAUHWBURwKQutJe46EHra4daxx1Nfm2VNiYZBtDXJX2zQCdzbMYiYaH1Myy
4spQY5lWPjHsYKbfKvrJldeaXPLhS0m+1rZwStQv6wxpCHJcC2dTAQHHPDffwD/XdZwaOA7BvORT
Ai+ByK5uErhFx5ZozNyFUqpTLbar0m+Zj6BKECWnK2EG9s6HpXnJKJwiOwoBsvcqKXdbdcOQAK+Y
OcI/khXznzkI3xWJ/6NS+UW3Rbd0TbBXv9RpU6AcA80pLDVfQ1caEsKUgYNA+q3233BlclT9AE+0
exm4s08juIpZuTFj8hXWe+tIA4inuVKne/OmYx+lUDfKk9rV7cCozyU5waBXZ+iqgC8Iq0LCqAMb
8fOgSbeWz+Mg98Ds0xRn85ajaqiC1MSd3qtq4EO15YUsajAAGo5VkKNpyL70NpyF/Rk5DYCSxJvj
egKGBSwLu0gt7v8bgHjjnZdvPo0h7vL3bnlv9RCFnqk9T630hRV37GCoLq13KB1msMCFZFSMbiwM
5TLH0FuPZlcV/6/Ow4a0AWYhsXfgp3Q0SCBg0lul2IFpyNVblVzS+qJgmrFE68q+Rj6G2Ri3WHHk
tSaYxuOybrk4DdOTgT4rfQ7scZPVB4b0xYbYq73BPO66XJoBwWk3tCyCEiGxfKhl+WuXgd78oumr
1FBuySLWqzsD/CxP3yeQfKCuTLnV6ZVIoJlH0CtGF6bIIlYRs3LdGYkaLtmWjq9N8dAau1Z/grSg
Q8dP0UZd8Z2hzoLxYGaODiSqYilnH51HR150vgaUVuum17Atk5teXmEw6VDtbSg3RgICdAVJOb7a
0zYdcGeo0BLg7SFxGv3NTg6lrcYQEs3vQVJRpy8L7G2Rr15VBK3powyXWr4+mlE2deDzkPwir2gs
H86fGj9qFijgwWfY8bpP+KPRUYewDUXWMiMAIanNgd7hH2HciQFAi7UJUGIG58dAnRbQLrXSjUBx
ZwWWMFMktinEgoHiO3sKi2zTWJlv4d6sOzdooaD4iWy/vAfk7t3sL5aSBgQ0DUJgoUVNP6A2IJ0E
JEqlhAVCAViQyv6u1mMvPyrMba/Uz829wjJHmL5FAbbPer9LoG+PUCLSaAFXQjrpluxzgP2Fjm6A
BXaYYmODXCEorsgFcpAIUagmdwZ6Eq5y+Jbo4cEIRd54Gf6Y6HOTQKPbbsNiDWdMAbfNTaLApgT9
6CrVk7Xu7q/AOOcTcPYxtV6n5jCP+14NR7hwTtgtAB4pOgkgHb1iczVdPMkGpeDjfbslQB90a6sw
uda9ZH6YYeZOZ4/CVImwACiK6nDT5LtmERsNkzLWA8V91/LWJtKxx7DOXs1qO86nOdeDgQzgXEFU
2zdOXmwbzW72DJSF9eTm9qGzobnebFt2IHS3gjos+L7H/Qn1c8zDBMwb9Rdk1iD9TAsyzDcTaAWc
GbdvKWrdthXcbaUaZPYgxFFdS1aEYXao05s+uX37MvRbuAs3wI08z70Wa5IZo2vC/RXJ53NuHO55
LhpIClE5Kaplgn2uGFkxIwXWf11ErWAceiz1oKLBhKwW3RG02ayobpRj5Rp51NAnCOg6s0i3KVTb
ND0g9JYAnA39gwSJZq17sy0Dbfov0s5rx3Fk2dpPRIDe3Mp7lVNVdd0QZem959P/HzfOPq3m6Jdw
ejBXg57pUCYjM8OstWJOCz0R66mkNLOO4gCCYWqylZSjW+xjukEdxRi4J+uAL2QpP6H2XlOXoSbj
0ldAFIVgsM993LKcO80popWZUQGj5QNcJqOJJfBcGRIzmIpJqXRTxBaJNPyN178olJjMfuFTbOts
e8dTkHhHy56D/rC9z7x6ToOD4K9LHnNVefXbee95U537rP5BxHySSh8ekVvOnWs4AqXSD+4ogYJl
yYCAIQEQpGmrAlVkaEgp7HUqtg7hHbEK27DIlWdD2zUdjqBMHH8IsIpgWrf6NEqlNepQW0mftx76
+iFRt875lbNh6ubEdGm2pYs8d+cOHoNsRk6fxvTnVW8vHPgABgfGMjLqXhohsHVK7FMmU3Ci+66k
OeG/uZLFbx2IdRWyvaY8VWvabxvL23vUMIwo36p9sY7bbW4+d8FbllmzzFp2jsUceUT36Sr39koq
h5JXNY/VrUbS4ynhCX56Jj6FdKfzeJODSuezzmzz0RA+Pesx9SgkW7R+20c/UnEDbieSf1lYOcw8
CeltRgR01XOA5KzXv1bptiLh191XN13Z0a5LPkKelcQuZlo9BG9c3rk/r51Pk/jYs4VtlvYQIOlZ
978YOAR2dC8nIYdGBXolzGJygwFWnuvzgOjTiVYeL7NrfRhUasIooUT/kkopKsjtXC+e44gJvNqq
k8V5AFajL+iOC/NGflTjoz/U1qqNH/aLvmCbhakQ7mRvoGCCd9PsqTZcEUhBGtmkEfJjkiwC4UVW
NHKIcJV4J938oUdNCwlAGxWfLH2jKyNG9qloX1yeV18DmkssZAK28AhzE+/zP+V/jWI4zPnkEHHY
m5hG4ncvAknRgGy9F76W3NVOeUgzWNpav63y4iD0oALVmuPtFeD4gp6wP8mPqeGTonQtwarvlBQo
Y410rpSngUn/3G78TdjKb35HhoQO7kpT+9fOlqgwtM9q9SU7Dnp1QznaJKtini+5d5Pf5+qdI0po
FnZzXdw5gvZe4RFiI86dJN64ZrSQ4mBFdNtTyzCsZO7R1EnNd7O+B+h6TO3nmiTbd5IZAMUoPkr9
0HpeClowd5ylXi1ya1sTdpLMVgmXyrrI9EXsC3Rqe4mIiqaWum+CR4062bJiMoiyV6OlL5PV1/iM
TAhICPVMGbLlKJTVt1afVHuVt7M2nwvBXAo3CVg74eTUd30rH2rwn7grGWmWaSvZfU+8ReTIlCg3
pc6oD0VYNvWdSXJSurvSoLkvMROFf201edJWdGHNuzw5yGo26bx8ghzgtBdPLeW2QhJnebFVyM78
1EThi8JV0IqTVirmChReBVZK7L/mJH16HcwNRvcJwU8nKmQCjzE3TC1+SAT/prDTk11fnminDw1R
lfPcmpyw54abLtaXnfSdup/0uJB3oNCkTd1mldbNDhSMyzOeTWPSRS9/7Pyd5lC1Ex9qbmgfnwJe
KgufWr1ISbnk7DH1XxOOeVcB+iF/TSeiBgyRkFDXswWfHCX0N3SXJzpC4rZRMEzsLuaF4yotU2KV
Q6QJ6wqsDoI1U0SmGYa5tIKPQOpmihnOK4r5ASkizxq0fzND3FQmOCWalOedHuZr3zDeA5eGQoy4
ztKxwQzpehDN67InLyFXXFW1RnTUdDQWspSWRSp/RrKhAyqz2xUMo8FLWu/TaPFBwyqCzzBBbhOF
x36WxFwoje1TFdKU4idETPhXXzTaprIsf6dzJp7qyKxWdRq4mxz1TDoSgOYQHMsfKjekHWhGlNgr
flRtWPHOCArxwWirdtkECTCaOpCozjcrtzox3+lRwKtyxiVU/SLi7kgAaDReOrVVa6l0b2X7REQ8
saj4Rmqw7LQ3JXwMHaCZkop637bzn1WzXHSmP3MagaLxR1afZDlZpEU+16045mYNNigXNgudMnAv
69k6tsT+nkqdP7VAeeyczjQ3RgAYze/qiMvajGaiyby0IEREJcyFYKFKvoBjVSIKJPWXVPrunPS0
XtpaWe4rh4a3VYfgN8KWKWs5t4oRWO2mrdx6qhkZcQW3p/Vs+/Ikp7ovltHcpY+eq8Eu7wRwmGm1
lGhrCKBvo0zyCQDrfYKPwk6803xUf6y9owjzrqGvY4KKlCRh4mU2G+Dfm/4DzroPht6CXy/Qsd2g
gTS31TCfMi/pLcppG5cK+XeOGNnKsNMMKof56SYvVSxNxejY+MJCQoxQ9+6jkNgPaEehuI8egZRa
vobuM9CPSVIXJE3PRlNPXOeu7u4bkn8r+mltj0OWTlTtzqVd1Of1LE52Fmm1ph469S6pXkOKyKKz
zdV1CMS2R5qwFmNQYMVE5gUSUmeWEKo1ybubPwvdII69tsjy+m2RvOs+qi8ir3fk7WQrmhX+K8pR
pqQAWgL/CkzSBezA55rUbbcNNFC81DJiq1y4OefBVJ5DBqYGFANr5U1RN7n/0fb7imZzYP7A4ZgU
VMMN/K4JTlWK85f3SScuBaCNbf9g94tCtyYqnmdIDxXZc65/ZtZPGX713KJdSAU0PshauozsoRas
rHPTmpVMGjHidmo6iNQQRcrxPvCRi0/gvpmEGflTaP0YFWKJlQ0MOZkEOsK68T24oFncziWgnkMT
yJBqnupgEzYCMWZMEKPNuLgWct582omzNIJ4brjR1HA0egLNFJyCoe6k1gJmlE1E1C0NnrwgvA8B
tDgJGaxKtXyIRdl9SSymgd5MNUVmuA0jjbzXIVlAv2/thC+W+UPP0VIeBU+YF/RDC5Khst/mQX9Q
gaRnJNEun1F4kGjjNO1dXYjLBiQAnMyJIL6JfH7VFXZtqYJ/p2AysNkLZSEDx9A8ee2Bw8wplNap
fsgqOv2GAg4iWtpwmSOtWPT+VyV7M7/MQNarHFPzIclALelUbDN1PkzkkaWAKgrfU6a/W+xdvV0V
9GQsj0oXCNis9WdaP2f656IOXhoDqHuRzjL5wwUC0tn9MicKD5WWwr8/7fC40DLXbUjm5KNREQor
q683CkUnKWPAEF8tr7kyqVl7VnKiI04LpStJbqM7u6xOrkf/mbg4IrhmxvnG6LtpSQaqVm+grWjF
lODf7Lkv8Nh2zqNkVhsFuG3mGausCB/60mc0zpMLbpxUKi67Vd9136mnk4oG1klrvLWhE0IXNEm5
MKxVkoVQFzw8V6DU074WkrFFJ2kflOUB+gdccOgB2Wu35a2gqtRU/Sbdh/EuYEiaBBSC/PkYWZOE
a4f6BmGrGa8rFR4Z38oCpOnwdxD5LTgFkNb56pOcjN1WqmlDcyFO3zpa6l4DNJd0WO/2ifSrNN51
r5yVHWOaXDjNTD6lXOudTA6DW87B4OkdT94StF0MDyKkRuTVL9m2AFeCvlf0zoNPRzv4zoikRdWf
+MK8d58yBVxD/YiseCHwY6m3AggOG6ImfM9bWeFQ6Y3APitzQ9c2VCm8+FRwrTRgvlrrV8q412H+
ZcStY3O+LEaL2hl9DyKCsANOs3aGxmaIynss9vK80eIMrgM77/qQTJLhIztiQoyB2sek1f1foppR
CkOtIkyBa1NJgMAF9MzmDQ/6Zd80wG7dhW9+yiINgp4JzZKVLwTXEJdxIHco2yrLwLXnGvdjUmVH
KWA8fZlQfzRgZFRPbuO/J7yHWa3Ncurdpgkgyu+5QouU8V9CftIGUmPoAW1RLQqrub5E80uZSzWN
TGOvyvqRx8fOt+g9Ob21DYNw2jXlXFVjqjbm1HqL1JkhHpu2mHnyBy8d4Mtk0dqvrZYRApDKnXyR
fMKTFnRXlt2uin5KyXhqZWD2GyU9NAPzof1OI8rW/6lNZiu1IlqOKVCdkoIkUPuqpalJ6yagKcd1
3/AM1xO01L9FWuXDExYBXyaP76JvKAm9OYmJmLVVkx1qlZ4ojSEjjiAoKCB9hmzW3qWOsVBa7p6h
xG/viBpYU0VjUVE2oT+T2RLzaNO/jwDqqh7TvsX85HMnuSnpg/CCB+aAMONjaYDxMCdqs83uMy2Z
DD20Bo9AIdqfqh11K5BpoNOy3px1P9pXQUKlat89RcxwTxFVSWr6s5+eAyyRooKebkPwuZwLi74Y
bAjG5OZH0QKX96B6d7Y8dfUJ/hyWG7/aG/KDa7yJwlcibqkk9+Gafhx5TSADY1q13pQWnUo+p90Z
5Satt7EiLWI6JYG+qtw5UYwUb7TvXICgtOM2gkvE3VG7c6s9FO63rjI3+yVUctKELYDwzDqppNwI
m3OrzARjrQC46dznztnI1dypTIDlyqwNgYq8JWWwaruAW5PGaP6lua9+flLrdu4nyhJ0my88OAbl
Qd1mPso+SMG3DoQSnUFMWvRqW+2qF7Zlyojlh7Y6QGQP8qWvwH24921z7TbcH6Y9U9Nmq3dMrut2
Bv16XtaJ1vwquCtiuknQcyFzTMTv4ieHhWJTHaIxDAtlZgDXaIE0r7SCmu3Usqd5NlV46nagW51w
VdIfjla+p0+yO9d6dpxfWbQMCkKlbmm6ixTMp5ouU54nS1jwke0ePg4NI9faBOaviE63dk/FJWSQ
rbFKhXtDeWNcPcA9eifAZzTjXikhnRxq6ZdaZ3zuI0oytDeXbfhYVyFNPELMXVJEM8d80nFsyX9T
vIOqbh17U6h3qIaqIiiDnWyuOKuq/aszpt3W5Rcqxissa4wHWw2xEOo7qdSBtPkwLIAM0sLt945U
ct0P1U7bWvYujYvAnbrao6iCGF93GjistQYUNdna/pOnLmRUGqGB1U4/t6lYlfvGmlnFjtQLp6Iq
7EnlWmjSBUDiFNyF9S2JFNuamARi6TXlpyKCQ1d2Ssi0jUkkvCg0yyt9a4r3ruwCPZ/Uz4i7kiRs
ZbJC/64N7aUuzk1C6oBETOHS9qONZq905k4Qp5vMH1nIA6uWkiC4OgAOyj6ilVzzX8rVQiTTcTYD
MLWgh3c0CNslIB5UTt2JggZzaliLxqYex407g5yQH5T4PRcWQfZtpE+O+qrzyEANJVPSIctpWwkc
FSjlocEchvQUPl2YSfa8Bm5ZL5xurtWUMaNtRxWMrD9/7/hfdaz6wUctHwBfETWC+SDC7e86RsQE
2s40wCdQD9K46NJ2WbaY7CL66tI+l1YxyZ6fN192RQmr3kZgBe232qHstbPUjRyvGI8MGKMF5S9N
qqeEiBbFOn+IhYUlOeOA51b0j9TugNf+StI7pxOoQdxRRs2re6u6rxs4Efd2TaK2M8I7yfmO3+kl
FRLpxEHO2HsKcfOs2fuc5vAgSgshW3YkwTzzwYQ+E+FICe5PWcsAUqvmEVgiUF9g/vAfPspu7RcP
pZJMdHvvqc/8J5R5aJFYRzf78jtksCuSaWTvLGORa2+eb9DN+oJmY/AA5D0MOZCtyONPi+ZLoAvq
KMakE7ZGDMJuWRikdhx2/ZcDPJXq3dQJ9kTZKQAy2zzEmQZ0xJ/AEVF+XH0qPVLMh3CBtqQ/C8Jv
BY2jnPLBvhRPVbyTyoNQfsmiS1psozfoAD2E2bI0zWevXrkNrDR6nGK2oqkN7cEA8eLCEVjzFArV
s6YsKcXBCMz7lbOJss/EIlhQjW1mUaiLliSscfhoy9He6ORtBDDRE/gbAQgXzIjOBGij6dwT9Xkh
w6kMJekotmCEFW3ZR8S+kNUoXNPgPRSh/BgZvwLz5JFmwRaZFp1KXSZb6Nm9EMHcc8hgiJAXUmk8
1ubg85Q5DRiMUgTbTiPYMqQNI69mTvxcprtYoAHQkgrQfOFFMDzr0FgUie8JF62Dlq3MLwfvV4x3
ltDPcrKG/qsj2OjuKg2MzETMARRZ8Akm1Z1EKZKKu72SP1LQvD/tMU3eCwqXYBv8r9pbatL30Dwx
/QBlC+7u/l144tnWudC/MuV9yMCy9hPaID9J82dVN+ukeemeohf31D4rBM4HiUrXTPfLWVtPQ2vN
4F7WZYgLZfggNahj74VtKDoaQwwmW0HpUZUXLqLQWgbqLPrOmRlJlKjKa0tclunczndGRXeQCB/p
rZNHUL4fnhLlnj/03UVy0u5ikBIJkOUXCICe+tgBDSDtrH44bHG1JdY3nMdI35QxMFPpZLl3Qf1c
8jo70prxZZm/aaqF6Tzo2g5+pmxPwneHIwbYNaba5X4m6OXwTAkwkje2vaB8nOXzNP0uAOwkm5rq
k8NzP2U4Br3uutkn+dwjKVGhxULWYUgxaTGovnhWcg20VQN3OIAXWwD/XjqgJAe42Df3Zpu9WsG9
++SdIMdSTdGY4P6ZlpPqoX4FDCpOwzs52EpwXBt7nrrAp3jX8x0BYlnPpYE9ZNGUnsBmMx6ZzLtN
PzOoJ+3RiUhxi23C1wudtUpuzYWccaERED90YKperI34Vu644gcilDkxj+2RbNJ6r4Sp/uh8lG37
FADbyi16iMJXkX7asLBi/6SiaUtCmjIDSH5LH9VqDlk0p6MANhBpwYN3Sp51ikELzyTfmtBYgcac
/Mi0VKiuAZ5aAeMu2gPYgxzk5I+8s/lYTFvbEGLT7VN55qVZueNWV2aGx9/+Sryp5+SKC9WHVwrc
GTzjtFIZD0CNW9ySAMT6HSl24a9DgB8wet/at15AR28SzxsFkse07GaUCdwWMuWGOoQPr2o3EPDu
OnDGOqStSXFvSJPgsbVXzgGyYQydZoWOdUeAfqeAECsgjM6pEKJoaK9CYSl47CY0jWnwmv704rp2
Vz2ILqjz3rShgJCKq0LY+kK1UjLqzcnBbp7LSj66yj7LPkLhzvSrX2JxynLg+dG2Ls1lLNEjMdei
kUnckybETKhQ+HPZzFM4rDWIen15Q/xgUHq5JgwwCAecaWKoFMqVQCRqkvfeA8TuN392B8xx9on2
wlI+Jmtv9tJsjXW3cKng3BAA+I/01jXrI3mYyC0Sqx6kF8zlR8Xtv3IfaY/396CsfvVzc+7fQ4wz
dsbRPpDZQ+m78QMuijFZkq7qmqowf29kn7qOpaoOnAC5TNRJKAjHQkOsP2HGDmdK2LqWPnTR6+SG
5Mllu0gimsM0GcUciX6Eph8xuy4ikkk5IJFOBha4sBNzhUq/o8ML86tQBnWyuv65L0qtWL/tjnQ+
nN4v1NbBbpNHuwGc73KCnXdZ/7cLHKl4MOivLQOirmkcaQdZSTdWnn13NAzAqiyr3nocZhn+39fG
BC9lmIlimiiD/unJQhhYWqv6oHqbbd8xriudR6SSFfX0vzFkmrKuolqjGiNDZcp4SqnFkJqS5Ufk
gyl4UR9qyA2BtUteoiGMpyMQrQObHXunaoOVydhEoYarF+5bAdY5mY2hLjwKZm1+4zK4JKSkodTE
wCdFlTRj9NHaSsldqSCTdqhI6ra1cHwI8VZzY1kXzShMXVVlEUPyaFlOrVkNw30HRO86AIERZ0DB
b53sW0ZGolBxaiiWImOksyFI+6ZmggDDFZhpH83+wh/O1jM6zKKK/rrZY6pWHiSXyj4JQfIl8iBe
tzNs//iyxL2ZGkI2ypDXkR0PfU5fELATVzrQ9qC4K6To3fVo0EcCxXQqE//O4Oi2kKUyctqafKt3
lSmAVjDWysnq06darJcyU0aum7v4yVR90IgFOYYj/nmAjYBYkx4pIkTdS5e8o1EH59K8sabhu/9j
EzWdGewi970uj3xcjpysrdD7oUpPPyP4kYX/84w21Ol0UdF1UeYfceTdHYpFupGwClmsN5nMPqXw
09+ub5V06dk+tzJyb7+k3Fo2WPHgdUkdBcwkeOgShswQkbi2mVI1QMAWMBOqm0fBtoQbznjxY50t
c+SMdirpUhLxcls6SUYXzWzfexFC+cb8zFtmRi6omtSQZHtYp7KhVqbqH4yZv+ESknzJJ/RBBo8B
miJCiH86nh250N8qooC+Cr5ckFiCpk4VFAUs5gQWlESg62gwvWv49on42SYKDWT/5/onHVbyD8f8
/SPM0fyDJIT4I1jDhkYIlG5NeVMoQPHNYH7dzuUdNYZR0TrjwPSRf0J01RreZm5f2yBPi8FZw8hS
zPV1MxffLv23mZGDFlLn2xT9EJwqT7TCY0ANtbM0Q3NatmBB8hurunisz8wNqz4LYxvZNWVz+ISe
BjZo4DXoLuT/62u6tXUjZxTCzHUEJDFoRB1aYINq9FpSDrpu5JIi1jDRY5i3RmtAHzmjCcZCaAtC
tAIUdN5+Kf3eBItXBW9OvI5Bx6Rp8zdn2WQes8Q0QCDwo4AmdjOK9nJSTFPEaPxi4Zafiektrq/r
4uYxewVXkkTGP4++UFB2cp8EGEGAYtKEa2FQ37C9+b+zMvpEkalCyu/ZPUlF5qNLdJTESggDcehk
f7Vrvxc0ekkShQuhTYmWgsDeiZa3BBy3dVL3xkG66A9n+zYctDPP9mtPKNXBjB0hb3RMtMfES4/I
xcwsql+OBb28/L6+iRcDjTOTIxcU7GFceYZJcGsLL9cPbgLdGryKA5BBAuh4w+UvXn2/7Y2vPrOU
Q8PwcI2a8ncORTUHiJUdYkSSri/sxl6aI0cvTdvz0xhDVlBbwI9Tc+u5sjO1PSNemB39pMqjDpZJ
8ZNRu/6/cxhT/vNLhvSj2mRYZmcfHFBxCo0FE0G562u8uJkMguOImaqhSKP7XQrzNKk6Pl5oU/Vc
VMKX0ceTHnrBdTvDef3He3VmZ7iRz/zSURuH2dnY6TxUUIEh00uYOoZww8zw1/zTjDrMWEcb05CG
n3FmBs3VUOgqNk1uu0UYpb865dYU98s79tvE6M6Q6zDsheH6q6TkFNfmU5bA+xPbdQQ0+Pqm3VrN
6M4ofCGO5ZJNg6dxX0ZxOcmC6IbM6cXTy1CH/+7Y6MJwrEQElkGprQ5OmvijKIxeoM6eOM8OALTr
67m1daObIjDctkpyti5T0NNquG1b5GtiiLGR0Hk3jEmXrZlElvAbiLJH1nwnEhhRirXGSL5VQlpN
0uldCauiaU6xRt9KL7atXX0U8keUKxuhpkanDkg/n0ZccwgDYXl9/RejHN7N//lF+ihoYwpcJjYl
e+2koL6oOFZUe4NyLou7jK6iL3xet3fp0OmipFmGIeqyqoz8p9LRC2fEMYfbgGTmxvpc0WHzM1zy
up1LO31uZ+RDCcA+p2gzImLaIPW2pT4MM6xCxuW6nYuh97mh0SfVctP1KxFDcbHyq0MLDQVqVeUf
Wvmp8IAs5fsCgQv1W4GCd932jb1UR9+uKbugbSJMR5ZF5wvsGvi4eSMW6+t2Lp15BE4pdeimKJra
6AaTUidRvAQ7qVEtFT3+JaEofN3EJTc8NzG6wSxH0e1KxgTlLwhUW4+0WUbAD2WN4NkW369bu3TB
nFsbOSGOEcuxhNMrHegY9bFH2aToHjuARoX7F7Wic1sjR0SExFdMg5WFMPrFduYIMu3Dv/pCJrG2
Tn1F0kcLymI3tEKBU1Uys69loGldJw/X9+zygfptYrQOt6ybSlbBQGu6OW/zpygTwbIKNL5a9ZZC
/mVv+G1rdKZ6RY1Fv8RW72mTmk69hqr2zAT6RjspMObXV3bxGMmarlqarEjUX/98oJW+cTS1YfMC
5BV94N+lhnZc+eu6FeniKTozM/z5WRzQpoESGQ6L8jRgXJgRADRy6qZ+swigcpn1Qo+OVvKQ5Sux
eu4RBnGfbvwG+UIsop/9htFJdvwmCvtiWKpLK2smx886+MiHrgOMS0NcnusgyUz1aN46BRe/6Jnh
0fnWQGyWxbDHDpDRoPGnEcJciJAJAN97+vW993x9qbc+6uhEoEVhOlKHwZJ2FPR0RBDCLPybYydb
XImqRUFuHI3XbpW3ioP8pYN8RzEMlxb06JbfDLf4OH7Uz4wM3/TMbxq0jwyL3Zv2ynMDE6ufpwps
UFp1FrrS5QF9gPJWIfPiBXlmc3QkMiEz63JYmADCmuHsKO0ifEoNX7dQ2Ctujey56B2KrIGEN0SD
uvafS4xc2MVGxxIj+d4MgFIB0maiKpV1sVzRhr/uGjesjZ9NUP2l7MdYk9AT0k1OHsiyGJqwQs9s
QE4E4Q2LF51R0SyqIsPMsnEK4Ii6E0gaFgPzsbegBiHYzEjy1fV1Dbv0D0c5szI6Y7WoxEVdATj2
RNQoC53+H6hOpAM0I4Ju81qilekj83Ld6q21jQ6aQqaWKC5Waw3KExAAL197lnP6GysWHQ+VjuM/
akpVZwJuaMFmQ8n1rF2HjnN6Y1bKxfsZA/9jwhhFU04VZ0lVYSKLO1RLEH0ErPCvVjHuu2mDTr/Q
YCJq4ZsFCUKIh6a7EWFfdG/4yzJLGUZAjs6u6EgAbk2MaLr2q/TFU65Vq7wLV70a3HtZiFo6EobX
F3Zx785sjt62Po+i3oOFC0HLnDdetTY748ZdO3jvP7z7zMTgh2fXoO2HKZkQy3LRwxKg75lm0E5Q
qlj2tnTjO92yNTpJtma1vjm4Qqm5z4qEXhXQVQ9eZalVN9oDl8MCphMTuOlcDdboc1WuGlllz9aF
SbuK5erOCqK9imChJkKKC6WFAto9boP7JpAgwkbFh9oQCzHrI9Gbxd98RssQGXRoWZo1uofV1usq
XzOhu2XtUhTEh6C59Rkve8p/TSCf9ednRAZOC3sXE1m2s+uXEL7Cv1kDmdmfBsRYEey0hZ2RaKi3
QFVqonT+70zIf5pw3DpU4+GTmc4jKhEAoW5Nu5AuPvrq720aeUWsl73YlazCQM66BgPVAB4Mwk0B
HBx5zdKY54DjeKFv7N7FN+TM7uggN2boCpmIXTOHDJK9yDBdmnsNYJMr3yvZoXS+ru/lxefjzODo
WJeC7ZfGQKaRgifGIlQOIyCc6V/Y0CgkDsVEus4jG0GS8CwO3yuyydGlYm0ipmunf9NF5xT/r5nR
rVGHsdy5+mAGTlHTQ71nHEMU72P449cXdPF+OrM0enNVuacE12EplX6UdC3D7wzr9yiUZv/OzvDU
nN25yIU1hYd4wVSNtn6zlIDnwsrwspfrZi76wNlyxteOWFu9xQClaZ0iIhlkc7lUjlnQP183c3nX
dI3S29A1VEY3g+aagS90XD16+olOkxjMVNhsNkSi63YuL+e3ndH1UGYiqsYGduKgXUW2ci9m9jLI
4htv7sV3njf8v8sZXRGm3euSazISL2CKSHZQ7RjC2qpEeyNjiNitpuvFe/vM2uhiyNxcCjIAyFPY
L7DCJ4F2a9rkxZzjzMLolFJ4AqvWsm3MF3R+eX30Tk8DbCZ4c+YdxMajQs/3hktctMkjJFqyTu4x
BmyoleCWTQMDRFDfExXhYgToNo1VTTSKk9e94uIG/jb1HyDh2VlKI9hqfsDyalC6YePzlW7gNm4s
Zjz423LqOHOhbU4NHWl1xuGo/apAEjmpVj7t5H+3nJGT67lg9kaFP5SuRqFCOom6tLxu4uI5Otux
kYPXQmxLRcHHEft968DObz9KMLLXjdzatJFfR3DXGC0/nCJGtwkoowgQCoXqHjarcwtYc/lVP1vR
yMV92/AlFY4d6rovCiQ6s1unUb+QQKu31THqFjGEgyC45RgXL74zs8Ofn7leJ1aZJhjcrzbiUXG+
j+1kWel7HbPXN/OyjysqgxIVTRHHsayvu+gyD+MmVaO5kyIf1XODqvR1I5dX89vI6Ivl0FBL3cIt
Im1byvNWymduutPg3ly3c9kzftsZfawi1Ew1HsacSkq1C2Vr6ggO1P0aJZ1EnOsyhJjrBi/7+2+D
o88kCYJviD67Z4mM20ANuq4yVGm7G52RW+sa/vzMGwpFcdViGFhsoYyiPBS0JYRChZ3CjJBgcX1J
t77VKIBwQ7ky3YglSe5MRxKoMZgCVrxlCOtfN3TL80YhhJYEnSEPM3Zl6a13XLgZ2sd1C/+fw/vf
zyONMxctd9QoNoZ9M9ZZ8Bn5H0FTM1bs2MAOa8Un31156NfdsCrzNf6R9uq/rY6CllbQQ72PsKox
BqaJmTTghMx4h4IsE12WebrUo3ab1vaitIRfrZrddZFo3djdi1nB2Y8YfuSZy7imL0KX5zPG3QuU
Mc28d3V71tk/bX4SASEykOX6si/7qA4IGhEICUTbnwYVqUvTnNyQ2IZJeO0cnRDEirmc+42Glux1
Yxed1BAVBslSNPkHKrUyjdqwM25lC3ZNApWLW9KEWpnsrtu5CHnUzwwNP+RsG620TwA9DA+0Cb/z
qTCPdb7u3WPZgwuQ5ll4n1o9InD31+3eWt/owId1L7dezfr6wJzYwXPRJKiTf7kwFq8buniBna1v
dNrpeReyUWAo9d/U5NRah75eXzdx8ZyfmRid88Ly9TBVMFEH8Ei16kuq5Buf6foqaHj++ZUKoRCE
wBvcAWnqwtnk8rHRv68v46INkwa4JqFkYsnDn595gmmhhMagKgreZXQUu+QhL7Wj3plP181c/PJn
ZkYOJypy0igKl0eU3OnuOkfxxA0ZBniLT3BrOSMPkzuhKBAxY2y2rR+L2P3s5W6PTtnP9eVc/Phn
yxn5V9RJdeuUXEM2bKUUhe5ctGfXTVy8eM5MjPwrsrS0Mf8zET6FUIUOLeMzEujeBiJLmmGurlu7
sSBl5GpR1qheO6Rwjr4wBwkopMiuWxi25B/Ph6kSfIuGOeS9fzoapY+4pL8J9s7ZqMU3t44dMpAt
nWnIDLvyjd27+E6cWRt9oNJQQxbEBxLNRzk/6fVWtp51Rg0oByl68bRbGcJl//69utHXCgpbUJOE
1WUxnNxu66kopqKThy7A9W28/KH+19B4+KyQZp2jyWDu9dClZ2tvW0F4vG5CuvGprNFLbxdyUcUt
ixFD8Z6jKkyQ46omsWhns8YpUYtC6hYO86mw+3UnAuV2zOboDcL8eR4yNi6MmwmTaD/jmr5P0yHy
wggF4W8ey9+f2BqFAmjadEWX8itzRHYchLhaod/7AQpevfTr+o7c2vRREGCYop/6Bt4UINiWGjLy
ROkNh7183I2h/kjzkUFjfx6PNGwFq5NYTSk9W4hU6ACWkXHTtMfm/5F2Zb1148zyFwnQRkp61XI2
77uTFyFxYu37rl9/S8b9xjo0IWI8GAwCJMApNdlsNsnuKhwFt83hzq+FQ5Emq7haZw9H4Lwbs06H
D4GzxQ7QkpkpTh+/yOTKgjamUesCPO7iWOEtw7vaYyrwlOeavnQmQsBL0iOvAo1jcAX+lG27RDjM
XhZm4QTCzMUjyG/SHMwWnKLUU7peYA93k0FfPjUxeCbOl+f2pJ3S5mYPd1DTF4obqLLYJ6Aq+I4x
nyDMoPmjCsKvHCA5iMGX6+hjA+7oPhEdjLi+vTKGGbQUQgJ+nQAHnCyUJCCZlQWW8IcLiwTOrdEv
Zady2FPwH2NawugyBCsuAf1V4osWELeiEe9FKGZEwSZa/b6soD7JEpS1OC3uBK/IPfQ6H5tr9dbf
ya78Wtvg/IXc4fv8nWfnFS67dbZ9HKEqDQNYZKckvk2iX7P6su0LHxdm7Oa5xmAicpTTpG8JbAPl
oQ161sAOICYPEb/b7JTtywuIIr7INuhTd4EL4U0II0iCXJS3ttZfoJ77PKRcElXWYSW4TafhKHeP
7QjKKUEvFs9V1ijMyiKZlatDAJQEZAbg3DH6mxJSC9ujyd3f1ijM0jLNPlD7pfkPJ7qrGSTTD6C6
G8FYAqHFl/bJv79o0ervRO4vH0T/x210jRd91+jMglPnJJL7GNEXYlo7/5Hexi/Q+PMiD8xg+wCT
dxe7pgvNiSO5r1zpZ2vT4755BcGwXTrNAe0Dlms68fGg/ah38p10EYkWLC8kGGjpM6ilooFVZ1I1
iIIl2pyiUSwBCS2Y5lXQlWwPAh/BVJbSejRum8w8U6lRhnTCjlD1PyrI9HWxsw3wUZr/dcV8IjBz
jM6sCP34QJBBzhf/nszJmcDL7EeQT2/dznCglTeGz+AQHawdmWSRj/HXyyc+M8spOmXlzFha0Ize
M0BKS8FijzQbfUGQxx1BmKbH77I8/QXRIETsQO0XDPsED1xBkLoala/iHDO9PSgL5taYLN+82odR
pgBBz4WfQCquBqly5haJPqiotlG411OG/Gk64z7dkDVEWRx8CHaptJuHZ7rolaSvTfwEjjtSHRv1
1zamyDIm3ZfKMWvp0kGpV9KJGPIl1O/ujEHUVyiCYbaYqiOW5huwbJqvoAIF6SYV1Bv/yRQ2wddy
tZpx3IPjxi8qqrZ9bd7lobbfRlm+dMMV2BTfylqoYg2LKyjXSQg9thc67I3GTaEaSq4V0xfgCUaO
TdaHRI/lIAReXtxAGrlX7kq0uWzbJAgqbFqbKFQrzAIjl5X9wajoqx6D8/a/YTBhJQZ/ZEyXlmdF
8l2Llk/thKX8DQyU5ukmZAfRR8sEx7wxER2X0FXS6D6U/fTZ0ovubRtkWYRfHEDRLRNcCKoJvz2P
BSCVnfV5YQsBT4EbyDdmlYL2KvWU8B1dvQKLRGDMqEFzFE+bPTYUJYYmFzmR/ioGgZwPVeBvxbiV
XYsjrmKcEsYSph5QI6iaJvWhHX9q+f322HEdbYXBxNEkjSHqVwPDgma9DAbFpNUFWQJ3+1hBLCO6
MiNL47LWwTACQt0HrQQx07WVgMRO4ARcQ1TFJNSwZPLlclvuqF9AbxLzMkB8o0UrHz1sDxU/c11B
MFOf6yoEIhIsGPMqvKkP86Fw2mN2BY01lA7j0AFePVc75o50lYHRDmSRILYVPDN9kGB88fXVNzA+
0XYoYqsT+Hr/dqMhdX6GAsKf10eo6ZguaAkdsjec2ZleTA9CiKeZOO1OF3zDR2Ht1jcwPjOPyZg1
AcahA0sstM0ccj9egPn/EP+u3sI7zQOdFFTiFG97/Pm57sp2xpGWSiDaVMAFHxneutBUdtEe1D/+
H1AE4XXG2uP5/3d61G7AGKoZXiaoBOCfylb4zM689K0nVgR88nAF4tXwxb8Eb6iKeuodJAXvuwv/
Xr32Zzv4vW04d8NZ4TJbtdLrs6rlmHNlvFD0K2guQT3uP0F85EGrNRonch6by1Vc19xDs9nqQR4N
v94G4YbOTzs+XnJWICppfC1eNhwSZBB1wcnPp3/VqnerNvRiLRWUHovgVCbuTKRuqwlwBn0j5QjO
w8rJsvtIvq/iebdtmrr82MaaYNtrA1SiSN0ygJNTOQa4Dh3jFX+EpWtcg7K09X7IvyHj81hd5Pv2
CTyZ6R0IXPfbXyFwlI+q2NUAh9kcymi5xQCjg0hX1Z0ZYnn6gmkUoSz/vkKBeOf/X9ta7eBMjbWI
Q7dR4G7bIojnH4txhdIGbavlIwY0z1+r8A3EVAIA7tl15Y1MNCHSCMHYJZKmQQwRNgm0cS7Ev5Nx
9ojxEAXfqW81VnhM9AhlpRpGMJs5WXU5pn8pxI62R0zk70yYaFs1t/olPI4hiO8fg/iArg+8vbiQ
1xVs6YKxY8uuyFRHXb9MTmZ6UuclFlpuL+cxPWSQeseNgMAy0c7LFmGVJjLsqF7m6uijt/AEps3y
sr2wPMhNXzW72G40537aPaX7/jTYEDgS+Ipo6/lY/itvBPnVWJnL1o/ASKML+UcMEWqIaFtuRxxQ
ANqxRzNbuY18R4lutdYpoJojGAVuHoV2Hgs6HbhLZRla+k4iYM1CHmUWz114NKyLtnq2yO22F4lQ
lnW5spRW2WwEC7MOlEvC8Y8+XscQoMNdzjYMP4h8GsMEEQiNtFW5sLL1/QN0okjR2g0RdAHwQ4hp
4IFOM1W0QJ2b4o/6GIYUvCwjnq8yVDgUrSAl4A/WJwKzps1CsoqBwi+nclHtik4K2FvTgIBXPfm9
PWAfhbRfd5hPLGZ5myQMrWq58VAqGbz32mtZTLjxM0BPiNaFwIeCsassidnOzKLX2kB62rUnpMrV
ZRzNZYUGlUz6nTZmAQ7DrpxyD4LQSBHR+Ho1R0nsxfNc/+2sdnyShlp6VbORQocW4lQ3cZuOR2OK
TWNnTT6ZdlYjzZfqoKpPBFxq7UGBcoLoCMyPMf/Yy7J/QKCx8ysUSiNTkEHdP9p68Owbx4L81JtD
FIWCJc53yE845lq6jOuajAs/VwrO8UW8NoZG9dQ727MoQlHPXXLUQj9SY7gkBRMoclhffdK6x22M
xRG+OIoGFjCZgr4ORDTnGGjllbNgAsYcPinGe6JAh2H2jHgvNb/DAdTG3jYed6JWeMsiWUWMYFAC
8BADr85uDOO3jBo7NX+U8EAxPoBzRBA4uIt6hcYs6tSIQNmpAU2SfkTaGyQ5BI4gGj5mTY9zGmqV
BYCBXIT99UjuSzm1fQJNmrfJuslCTQDI3bdBT4mQDgIHkDudjx+mENwGC7OTlIFOH4p3hh9d5WF2
ncnRbdmZggp3rguu4JjpqvM5nmIVXCND/0sC774GxXdR0yTfJT5NYiYpzItooBJMkiGJM6l/VGjd
R9FSXffgQ8kiFV1R8+IwLn7Uj15QWVaZOUMI1vtkcQo1K+5kVJtNTXE0IXOnjrngWYcLBX7ApbAN
TDpsEV3e9wb6JkG+2cj9FRnyp5j6vwdtfJAVUU0ub6bMFdSyFFYLC0IYYFruAaVBCIAkD2j3the5
pe3lKzKIcT+jNq25WFCC4i+0FMLsVfUtCCCG3jYOl9MDLSJ40KQK2vtYP29TS45CC/wQefRTpa+Z
6iUpaAGgI6D7f/vsTwzqI3Rw9tifWiHFE3csTdCKAh2d5ewdYZC1OVTB0CycQ/sxAcVzRCCTOAou
oXhLGS9A/6AwM0aGYsq1pSFfgYBpNO8taCMbObSdX0breXs4udNmgqoPb/bo3GXJCQMLxYfKh+QS
epLl0PAg4kfTvxWkXreB+CP3DxC7D0OvqEj9hZ6qNP3fWtqfVKW0szz/xqMsLon/Zw/b9a9YZdnE
FsKSAhL0EFtjNbXIQS8iX9QzwjUI1d6KReAJGuuH0AO1wLyCSZLVZKegJbn0K0hRdt8I6+YKZpnA
1eo1k6qfjBgwan6tj48kSPYU8iDEODbK07+fIgRbC8XEMjiO2R4svwOtra+AWEBTIfCMavAYeu+5
KAPledwahcldIAlECtJgCRXWtY+X+VQ5KRHkJn5vG7OsETZ9WcMwt/ndMM6TPgMGbMoHVF1d60G4
24bgecAaglmmXRzORtYBooyfrO5dbU9hI9gmRBDLv69mHxr2oRzJgBjH6V1OEHTQVP0zGDXB1HNH
a+m+1EFkCW4JZqfVwlnXKx1EATE0zaQckoRlJHiQ5M47SEE/wgyo4xiIsi3iCYVH8C4dRZWNFN9J
i9qJFhSQOxoF0YaTOYAGUl08GWkcZDPOx80ssMdbKSQuUuWSmIebDhVPlKLV6hsdzWdAzPK0tJmC
B6dBC4DqSslfJRY9fnKGDQBUNmTwMqsamyhobUrLzgKA30C+dDD2WkB/jnXg5pUuOIYuM8AsGfCC
qha6nMC3I7NERW2OHrypatFfHOW7FHqXiS7h0f2yvRxHEWMRx7HPsJhUCwpz9dhLwIr6m8C33MH6
GwaF4Dqa6wUrg5izbo6G37QJAaJUx1I/huZRgo6ZNey0XHdASipwOoFNLElFS9SoLBXAFVC7niY7
aY8JvduOOZxjxXrcWJYKS8snv6yBETap548ZOLkg0dH1N1I649Hyrzx0D5GiiR55+a4BKjoQWKkE
Ndjn6ylNBhA5qF0NccrehhCnlyZvQf8nM4+5kQsOt5xYtNDT/oO1fMsq5iUt1G7R9oFGNeWAhHJn
0vawPYj8ifpEYJyvhFJLqc+wZspOZQ7uoVvSCI5HvHlCoRDaKihB9d2XgqE6DdvAHxDoctytVF0z
XilGOEGzjhre2PipWyqgMLFSZcChUBEVX/MsRLeirBNimRQpyvkYdlnR6UY/YymDDtcPIG45XxP/
fXsYeRO1BmGcosF1TzP2E9YwhHjS4EcrepHn8W8oawTGFaK0hXhQCjO6/O/CbIYkbjSRDp8i68pq
wTsG1d03SdtpFBqhu8H4sW0gz+vX8Iyf+BCGwqka8A1UguXkJZtmt4p/QqTbQM/TNhYvzitQQ0Em
CYpk8MOcz9jU1emglGoN6bEYDTRgC6X2IqosHbdxeHfQqKT4BGKyFgvnWRB7AaiEMiTat4bwOZKv
xgryihdhtW/jyzS5CiPVNrXbwTwOw2VsuKP20mZ/6u+0QJx9DOOnDdiHpbpT0ONNjmZ630IUAh3Y
NQgGITLdgdV723jusqAKuFx0HbUv5rJqV6GFmoafSgbgmripIeLZSLuSlKgpb4mowEPjrg5cnWka
cLQvxbdpXIVJicJBh9jwGm90id3Y6CC2k2toqh9nu/IGLzp1kHR8rw/TLrqMX/5CVORGvY5cZW/a
8kvqhJfyQVQWLPgwtjqXJq3clT0+TKY7aqY2WKYFvswbZvQGQilVNpaTETOrszZMaZqDGTarn4Oa
OGV2q6iiBcMzYw3CRJ9BVwK/0xYzIBcNDdtF+HTbW0QITPSRrJlA3xUIBYUylvTah4KXBd6aX5vA
xJcC7b3JuMyE1Bx141kvb0ofd/GCIzHXDEhFGODVplB6YcxoBpTWdjJQ4uZgVQ9aInjq4cksQUZG
wzEYrRoGGijOV5Wvh0QOY0w35MpOzQ4CfpbbvEX7l8ntdjjku74DKg/QOEN6+FB4ojpsrret4BlH
UMAZp0mLfSrEATVy1Smq3ViP277ABUH2DR57xdTg1ec2qsYQDtApAaWCfBv1P+YcelVCcn4RyDKT
q/BEaN9FGGhUvNZQcJvvJfS5SZIg+eEVoyKNAwWAATEUorM1BoOadhDqxU1db7QoOnNxrZTMNzUC
bpiAalW9yWLQ46Te9gDyGmzBU4mLGR3swjLIPM+NQ+HhgObWCef+8pnQ2q6gh0v7u0UQUk1/j+pN
Pbp94ca4491G5qRiyyWNibpqXI1DeOgcuDHypFYsHQfPjDqpfB3WIa64kl2ftqha3Q0W9HkV+roN
yll06kIiTQwILGk4Up2DRnHftJNFF0LRoIN6LNmNkYgxdAkPzHlNVZebLmQLuIu0GMPkQaFJ3Yeo
BwmhQ6ztTAi74dLf7iKvgThdZO62beK45xkeE67qWdPKeQSeXNZuYEy490ivI7MRHEM/NiDWLtRz
g/cajK8U1xHnYxeael/7FmZnOIGFejc40K+1cc+auN2p2INyFop/3m8Uqtnkvneg6+tAeNF9y9zk
UnNk20ATwLbhy0BufBC7Y8ZxIOHMgA/q58Ymce7QwQ1ATzRNb7QIROuT5zoa1fFED4JA6BQxoaYP
SKEbOdAUxbZsSC/pLmx+a17Dg5XYP4bMLgw7mQSp0YcY3VcjP2GZ4KPWPW4GQd/hPGceGAwC6Jfv
C3Rk+Ef9NrqcD9auv0CyYFue9TMEtYL9yzr+ag4gr9HsYNf8vi5mt91Nji8KHJxdUkWTFAgHcPLU
CHulG7QR+IZ9fJj/hHTtMnDbt66yTde/DDwFWr9LG5OTHUXVIvxp+IRVz72wLDVcUWiAnVQdd0dP
g4i5m1eEeWYYM9GaPJC+MoAwvvWudtC96Lq4jl+bp8jxHwiuX+3gQX/FPYJt/tbdU+gl9vu2Yws/
gZn0rExIkOJVw+nd350X/W2udbd4us2u3n6UV2Q/vPgOJlpyTZu404Up8DleQc7ZCCwRZ7XhWWoQ
4I0FIyAdrsab7N100AxBD+bx7bXYowPJz23pp/5gPlh7426y/2xbr/DX9ecUL563gh9r1MHoEawn
NzemQ/f9b8UdURAa3L0pTum0nubUoy0Ib7yoDVUsdOWpGvYlNrpZSRmBVyhpHSofEgjuGFkFesnn
QT9q/sMoum3nbruaoeO5SpXxP3sTQEmsN/2AIZ6L0JsqKDCHMnpoDdD5OqN2qBPdCZXL0bwOibs9
vLztArTLOqwkGpqnmC0wbS0aTh2QMaNauM/ReVCZP/4bBrNIB6rJaiNjBpXEPOBF5gYKdjOu9kS8
EyrXVdAZQMF6YqAunDEmBAWxQhZXsW58BzcPe//O9NLj+Gg+KnvtABGDe+kqf38gfyo32HWOumvc
yR6d5kW0aHj1w1Bs/PwUxmZU2RtoCMS4JhNWZe+mDQ6X8Q66XmjZc0bkwXa/l3fzSUQPykukkMso
GjowFMjbMat1nBQ5VPS4RRKl74jR7KOgdVGMiKbLkVzTrnnI5WinNoMgTPAiMS6kobuJVYOGWSbP
GZNsqk3oXizqz6bygiuff+9ElCzJBlYIzkfM78sTFCODZedrBxMPUlORSIrXNYUcOw0E/QT7GW87
W6MxWVRGceNhLQuyqX1XWgrAh/KkLi+8mugczh042IWqNRkEE+yrjj8braz0BVZgBXXkPj9IsSU4
wnJ9AgciyAHhTgn3nechFOlnokhqifBCEa6LyoOm6EU5p4ccLPYVSDmsUfGMPhWcaT/I/9hsBeV4
4CNHfDG+PIuofRZofVdjEQzZTVWjU2Ksr8opPcYQcq5D6gV55GSytk+76QhRPw+ngNOk4UZFKo6Z
rDt6SA8QvnICnV5kaFkS+Cwv+IG6AEmsRnSEematKGGGzsIZ3zcUz9qgO1Z73+INattxeVvJGoTZ
v/Im16KmAYhGIhscnfZs6biMPRVheqqjS58Eu21AnkOtAZnZlmVfj4dxAYyiJ9XIbqEyLLCJ16aq
rjGY9dFMddKaH0ZVrwH6j+M6Q0+M45sviX7Rtn+DAhrGuNBW/qjWkc6iilJefckZPnP66AIaTN1i
Y2pZaPe96NrIzum9b1puS1/N5FHX0KphPjUoNWnvt8eXt5oMXJtRxFcdr5ba+WqSwiCPDQVtR6H+
rAalqwRgd0VGZA/RvrW8DiwY24DLhH1ZRivAZcJXGZCW1kQr9B4JWHUnQ4Hdykc7CC+gPGeTTvAk
wlkSlmngsIrXHQUFPMySmBaOj15GdVVTJG6gGxcjiU/6UAoiEsekMxh2URjJ3IwhisbKUEf/jn4o
/Cd9uk/Ua1MTWMQJ5YBCsSfkkpZCScYimoR6njSLYlRaeBCCQFVGetfMlpsUoroW3lOIhRMQzsSo
0NC/FIyVEVHnnqCwpSYHFXzT0vTS4OKQ3mXxsVSe/OJOl8CI9atQU7uwjvIoiLicpX+Gz3hKOA2a
FFgY1lyRXuq8LnZWq9aCXhuui6yMZAZUI9mcjx2MjMm8SzJt3/WhF6HcZdvrufOGyjELvaTYPXRm
iRtgtc7GGfNmRbI3V3hATYqHJFQvI6U8bkPxh+0fKMKwSJVyB8nrRWAumgpvLNMdRCgEWw1nF8DM
oBAFras4V7BbsCmFaRjEKIgbgvFGNcJdXF0OcnbhD9APVy/ibBQA8ofvE5CJ0BrqXjpr0drMM2MP
zQI8WXlZqTjSLHnfGD1LhfCIBf4fREQmPI2RClFP6DP5igRhjutQFpV8cj1uhcC4dZ9b0KEZgDC1
FNRrswS1Kd0odSibLBI42+bwrl4tc4XG+LfVl0NvRUBTQgl0JXFym8nltVWY1xbSkt4PPcmPDgmS
QlIr3ziPnYEzgbGexwEi9vAT1EFMUn3qh2ynDoIwwfUN1NbIkNzRDZPtLomhvq6mC8jUexaeterm
oJObURERG/G2aVjzCcRMnI+qOHPoMJSa+QYynT2dWrwD0ejZDE2Xmi0ehIrmNVBHW8mt3Ug6rwC5
/PZ8ioxlpjNvph6c/PiGIL2YcY3sS9ipNWsP/kOB5/Dd9NNadu5qS4v8RRStQFeuUbkzbtzSSrCu
+SCYt0VcCPp/THanDWru0wjFZgT84W2W7rraU/PwOzEeDFv/Q2Gih28qyRDGkNoqyKsP0vAySeww
nAQo3Li7QmFCfEL6tseJFNWZeeD6meGFwSB49+ImGp8QbGhHJ5CS00UtcQJzY/SjQXOTNCk7A3Wt
KLQTuBoPDFWghmEiCYBMETM3iY86uU7CzpgV80s7RTeVNmL3L3cJjW8tyPpsezbPFdZwzCTNRK2S
PEOIn60mh5Rt0+0b3FajQ12J9ttQvEW0hmJmqirNcAp1QIVlvh/hDHMPaXkCTmJd97aheE6xgmL7
DaeuHNVxkWLVanI9agrSC+HtzHIRxGTUSCv+magvPYYqbmYyhB4n6EJc3GqTp2X5rg9Dz6fUQ9+O
mzXhzohmN5tHh9Syu20jfzgp1LrAYYDrPuaiykQBmFQReGUdGrtKxePJJO9Mrb8f8llUm8gfT8ga
4nZhkaVhsPBYRPEIj/gHwAFvrnnlhigQ+9asfaKo50mAX/px4KdAyUuiOTrR4t1QF6L+BV4WhR41
PLoYWGQyu3EpU5SpiYZxoxX6/lW52xuR4YbZsJ9H34kKsAIPhiBIcVcZbigpRVnsckl6bhmdpYgY
SwSJSh0Nn8OFSf5WqkiAWITCrGVdkbpunBAKJWgIVjkUwJBa+Agd247HTW6slTXMQtbyQJrTJeTG
6WVdg2qmc9rqb9r/mfxTXz2lvp3FIjEovm24XVYpuheQzp+PYAXJY92CvryjGcPB9C285rYuKSNB
VsN1dO0ThnHBjtBpCvQFxsxPdW/dQEFXsJvwLTEUDTsvKpfZdjsVkuHTpGP0OuW1xK2Gnz5KjYjG
jBsc8PjwP5Dl31fH/TKX4QcJ7KCW5ytXGp3tHkQCwzd6I7AxfuIwjg3pM9lIF5ebgmw/9voxa7sT
goi37XLLz3yJtSsYxrOLsKjUdOnGaaknQ5omiQx7Lp7L4L2lo+DZRjQ/jHeredQmaoTmiH6KLLdX
Wus2mUE2m9JYF+l3cGMRigfwbGPpSzvf+TSBqReFxBmwwiJ25RyT5O/T7L1oHtLyXRYR63At+0Rj
VabHZi77DBWqTqEcs/Cvlbz4vajpnHdfa1krEGah4pmv8uVmwFS5UuoEXnTw3Y46aMe1yf6XdDW5
zc3sZW7wIF1SgZuIDGRWbxhkdVAWwA57dU/SeOer8aFOI0H6zCO0ObOROa3OROmzvANO8kv36En1
dNND26cH6ZD7CkSKaAjeyxeiYx3vPegMdgleq0UdDDgmmeUC+1x4aehKB9+DOt2z/jfb54cpdabO
qd9jVC58J2Qh7iL2oojzS0XPpM1NqfkA7gx08qT21Hiz3gjymcXXv6zxFQgzeSAwbfVucRwpP3b6
VRRSV1Ejd0y9UTUdydy1knBEl9/cwmQmMu6riUiLYVVyImOObvXLon+oOgiDWvleil+NAS9snW93
85HKohto7mazspiZTx25YVpgCTqz2Qb2WAzQI8h/b0dOEcayZFY+M5Z+2YGSeukw/FEqdwqEVv8b
ALPTkBT3KrgzRDJA36n+pg5/t3+fu6ZR+wS5AZQIUfbNruhNo9ESGZdeyameLqXmPv2We5sEjzeo
ksN/zCY2xf4YqCqys3b+M1bGyVDTcjcOuUjIjbuLrXCYXSxq8iRHRxyyQG0nl8khbH17QFkNjUsv
puQ7qcwKjdlbMmJGEzWBJsklsRWz2AUT+Y53fWKwO0qY4ymhj7Ev9zn1rLZ77qf5Gw386BH5Z3Yo
s6EkefX/1whTNKDNGKVvFclE+ZJgaugSKFbLZEpbguCDwYK0p+tP9XWXNG8lSQ4pbVwSo7xv26u5
we6jfRW1X6iVZJal1M1TOi5ay+Vg2bH/w28u9eCx1bBJGoXdxbfgyRBAcnONFSSzUOXRjNH+C0jV
L22qP5D4oM1ubfa2TG6MTOB93AQUFLqKrsoqskDGQHMq9EgJgVZY9GkMlT3NlQt5GE/QrztsjyXX
sBUUY1gcVaZsLErSuuLj5Xc8UBrYuM3wwiFzgvIhi5LjNiJ39laITMCYa0XuumUoddSLp+RqDm8N
7T3KTGcAyZD1Ug6P24DcILgCZCJHXbY0KnoAyuBV8cvbZYeKpU5wShXNGRMxglILAmgcYDWXI/R8
A7ceAlcZDo1w5xPYw9LHzdVSS7Acs8jkmzZ4rl5KOXKCxtptj5vANVgGOQl17B0pgePntzX1/OCI
w7ft4/GcZL9LMfPyEia+5BO48yNo4aSgymFilRbUXSdDD9aZoF6NsjAnGQM3KpX7EU0+oEQ++jOu
dK1gT/v2VI6RW1umwDf5k/j5CUwkS32S1GWNpEKxbsLgVMRXMpQqCkvUWsdP9Fe2MrlTk5Y6yU3Y
Ssr4Xm/IvZzkxzGX38Ym8FrZR4F5uiOm9EBHazeR7qIysrekanZVKb2Pqe5CbKG1lbD5E4WFU+bB
/fbciwaCya6UsEqznCxnK9LaRvde46zdTH/ayRA4GT8afI44E+qkHlVkOA4gOw6OanzXQJKOIGWU
yzuruI9Q2f+tvhvIL3xCLravtqtqJnMUDJhk30hdZZqOrY9Vq4nezESWMXEu9LuoIoh0jhqfaOIa
yZVl3dXdZTY3bt381CUhf/ayQM4XEIEOKAEPEbqKcK3JjOUQSrIkzUtCXly3hbRL4tPQyxCBercy
rw4ybwqhpNnYdSSqAua8MwFaWXrGUPUmG+yjSJVH4Tgvp6tqBM/S8KqhnIpWPjQFMtTdj7gRz502
eaEtCvHCm7QWqa19zdTP8ZkY3+MWvJQX/IaG0anWwp+NGXUCX/0aeAECsVpcW8loNmVl6SGLUpf4
W+Q540WqH4LqMe8FZRlcCFQtmkTHcVQ2GaepmhJJGohXHdlooNgY/fFjiFLUVLe31zcPB2WCkJNW
TVxMs1UmtB/CMF1MMZVTAneIjENYioqUeJOyBmEW2kitAKXL+rK2QV35Q2pEF2giAGa0UHaojSmB
Fal5iqbroP/730aJ8aq5brpslJZRSk4RmLZk8yR3z9sYyyCwi3Y9SEze4MegmlN7YAz5Q6o8aTna
Sy+FNGV8FLyp4wIC5YeUQSmVKKrmDFMBXv1uOAT+fRTus+ph2xa+V/2Dwrb2+xHUEuQEKJn804e+
jVo91rXIdb/GVSQI0DpetA5BbMRSPQRGhCrYZcD8PtAKGzXAPZ60S5/8oXGXv0TKUL6pbRC8Dyn+
sLsQOjjbZnLd7qP3BMwiaMFhBjMbIdwW6jATlO7QAo2cRCSzyx1Igp+G8g2O1Sx/QQFOliSfjaUI
7M3se1tCkUXTf8fzViBMsmPJgRWjPgDJDj2R4UGJHq0mtecmE5yduMO1wmFzHTx+BZIGnEo5pVbi
VbMlQPiaqcIlVgjLF6x29Bx6sH7TASFNn8xoqex6bOhBpY9JfDllx+3Z5/ofOjgXAnxwjbDVNpKq
+fKgWzh9WlfZhPboe/yVXYd/iPxYBK6c/PvXmyUj/gRkrGsiPanBEoYIMbgQo6vpLqKCwwt3ANFG
tZB3Aom9xKlojZyylZDugc7df01K9PJYPwz9VW6dOvj3HcMwaNFExZ0UKMLY423ey1NmzgGqoWd9
N8XaHgRX3vYkcX1uBbHEw5VHDOZcZloJiGTe6+hArSWR5KoqgmA2nzmmqjktVtS74rra+8fgJwnA
q4omKy99Jg76364v5j/ag+EOrybar2KnvkR2tG0op+JxGUzdXAgNkfmxfV9aBW6doIxaR09d9TS6
0U/6A/3EB7wjXiaFnXvWo1QKQLnhaYXJRA5drUiTWmhxTMurUfXSbleLsmf+6H6axQQN0oUkS31A
BM3zhAbG4bA9biITmEXV5f0c1CZ+HwQ+YFVos3ciUnvg7rmWqRpobV2uR5ltQsvj2pzij0bQBJRn
uzF5rZvWxkFv2xTeUIEMA8o56MtYNsZzX5eTbvTjEI0fujVad7NeyakDiQ4t+8aaWuMws96ityfD
u1ALjrXbLLmAxsi2HbzxWv8+M+VF0mljrOL3zdxrwtjO0fpsTXsq/3vhNYKXcCQRy4kFHUIMkDV2
cksVRLt46VIvHRDz1oPoUpTnYGsQxsEg2TAFQ4XwIGlvaPzognoHTQX3G0O2smT5iFWYi1ACNVko
qXLm6pjLbl2h8TR5mUPRYwvfGHBUgEySaCj+OMcxs37JFoAzyT+kEipYiWMKXz+XH2EzYSyVf0CY
bDuYw14nAUAq5cdE3AGvLRre4xQ0F+idIGPgrhm0xeC8jJcRMDqeG9QopKOlgjVjkgEvcnda/mt7
ZnjGLLybC3MppAtZ+gDTH0ujIzOKpxMlsOUBNz0q6DdqS/EkzbwgEvpQthF5Jq0RGYeLLAv8Hng9
Bq8WcpMyv/HjUcAUxjUKSQI2VtzSGSwxTBDOYQ4HQZqgIeUBo/Xg6k2guktX9FVTa8Mu14dOAMq1
C7U/C+ePrMNBzqdKTkOjDyKkP6AKsFNtvmxSX5DQ8yKPhkPR0iSFTnKW3jPWRvRHjjh1G3ibNaAp
kqGCCu1m9SgIobx1tAIymTr3aiqGsKQA0uQGlFYoR88epBGdrnhX0EvR8ViExmwMfZMXU1YgLZ5D
iJqOWmIPpPS6Eu3533A9XDkRC7cioAVmpkjLFV8ZQXEAs/KjTqJTUIhem3muh/dztHXIOHTJbM+P
YXWj3uaI2TIZwIrRlQF6m4p5p4zaj7h/GcPqddsm3uCtAZnl5Le6TsYKgFWUuXHXPRGjtzW9/LkN
w/Nu9L1BNBFCSuDdYJIEv9daee5wlixpss9MutMzEQUQ1xKUnaJcykDSxq5ay5DyHBzfOB01oYun
xjxuPVUXxLuPbIaN3miixGOVBvaBr1lIA5qLtGnRlHW0Du2reqW5I3jIXofrxIEIufoGkqzdfE3t
p/yK3ky30/+R9l3LkSNJtr/S1u+YgRZr2/sQCKhUTGrxAmNRQGuNr78nqudOJcHcxHaPlbU1yUTC
Q7h7eLg4fvUMZDnXcIFGQ1gLh7++rqfDWRgr+piJ81xgOBFiqiI8T9JacsCZsnwFCZC/Zrzg+qjI
JNFvQUKylYO/Ryn+saWaqx2yTffM0X5T7lWCJhmYZbbLrXYN9/ucSJzSX3DowKdoC8WDPie8p+ku
jOFsUakoSSQTV6zlM1mLbK4IBaK/AxTxsqg5RpUf8pJQAQfZfOLSHFXVaEY1Sy56sHhpprphhbBy
36uuMKA11+W9PMfAyJEFbfiucMthC3Fi5aS+MFdygytOnHQbseKcaujtSZed/4zMwv5IK4C1NALI
+OmnAYimoiQoyvgbNKAoBRW+VziT2VRPpqIGeqkCug57NtphdqerP+bw/TKJc2yh6ah9h3cMrViX
UAZSkcUD2sfDtPHbN78BYsZUeWos3fbVcOR08cdlcucUmGbALkQ+JgCLlp5FjhNFBB1QqN2Lidkr
aDI7/A2f+AmFpVcxktRObOKcWdL+bRAPDUmylE5StELn3MLp4F9eRmI60mQXqlies7QXRtjqUyZU
dis1vVX1fE/mdJwB/8T5OHHEYsXzco63kUeNUkXET5DbvFAiAYBXA3VEtCSMX+Lh2GcfIn9zeYfO
zgvwvkjZRkqptHRXAtoiKkYRemJMn8vGi+NnIXju2x8d/3aZ0JmiZOS4ywjNKkhq1fD/r9wdSrIe
VAOKgn0Af3W93WQO2rTkOD9lT1BsSfK05kYct3V3pyQrCv+sI+SU+EIdoiYC+GbAkzIBu/A+mtec
29S2/nLDPeg1qiOt+uFvCJquoKafVd3hH1v3E1kuIjFCnSHKkNE6npSGl42PefrUG4fVy8Q5GTul
tNBMk1IOgJVgfRanxCz51y5YsbHP79zJXBa8H4yaNOoiKOQtkjGBKEtSkm+kazjQG1odKx/d1C4z
y8qcllkMfhGnQswo1uhbHNWxFQwPlyn8rPZZmiSwRGR0+QA8lrh0jc2NVvRyMcIx4qim4Ap3dmHK
EtGvhJfgdjZjpzqWAIsm8/Nlwmdl+oTuwvZQayWvfG0A3f5+9rd9sJeCFbVxpgUeRO2ExkLUej6V
AMABGr2dikR8qDY+HT3dQwLWbXEnDDQ3JRMQNjR4Tc0t8J/MtdSyc5em0xGwDT5hfyUxal5Psbqc
0h2NjrOzdnTkUgFYzuhdXtCfketLO7k4NidFayd1xGy1W9UpLOGNu/ITIpvBIYzINFCBgocc3tM7
MiN35Clw5o3+xr+FD7od0ZXBsO37PhhmTQMdENXRi6VvIy1Q5xAqm3cUu3B8xwP0AjDlbOFQATKV
BJZMm530IXgBhMiJHfVeXZHX8xz2awiLtU+jPml4GUeiHHmGaImqVwQrOWhn5RNdVxhkpIwOaAvt
FvpGW3M5ZmkkA+3kmeqdSC6v5NlZnJBYqLW8SdW+rlimwIBKjmLfty0JmjVQ7rO5CdgrAVUCsIu0
pe2azOgyGPogE5XxMxq7WX0p7UZN2WpaTmNfNOsp3DdRaul+gmKP0RuD5O7yTNlMvrHMyRCYLJ3I
itxkvt/zFWwytEpFdqQl1c7QT3DbuTp/WI32nl1YwNlISCDErJcJktCqRSoLOAonTt6UEutrdBsj
MnF5UmftihMqi0nFOTqyzUjlQIxlHxsb/OTwzZMUO6022pdJrU1owYy+OOpZU4MUl5dkYC7btCFh
r68w5FmVdjKjBUMOcAmOnY91S1XVDsdbkedcbrzy12BSz8oW/CRQIDAZkTfylR3UtI/0ogQ7RMFI
IoBk5+mKgjg3E1SXo1gIkQcYtYsFg703akD3wJUpfkEPrRgg6jqSZZs1ZLGzdAQW5EC1FDqPL1xM
c13EQ+djY/hKdZSdGIQkLtS9ESjWX+cA44TQ4kwNU3Qq0kJMqBcZbu0Dw0lL/87V6ZTIYl863Vf7
ogSR0njVm6thsrBJJKuovlZtuLZuCwU+J4pkDBIo6WqJ+gmrlHgzS3csO+vyup0NU57OiYnWieqp
80Sdsp9eAhcdpFsAlu9bT7YMU7wqt6OZ0ZQkpmDNzka/Cm/uY/MegcuVzVubLfv8ZAz60KRT2WK2
WlPZsaZTlAyQorOmv1Gcjz4CJ2yy4PsaZT5xrIPSmI6bUq1MQ68js+KMNevnnAgbgCaEA0YAvaVP
ojcaOR06mK9x+uI3gFFoV8qGzmnXUwILXaSiYycPLCxEQzJlg0AWifzt2GRWqR/zNU/SmXRULNvJ
bBbmf15V6GnUYzYFemt/old09iRR/lp6BMRB0BM4W7mHifKueMDF2Pb3we1lLj27mvAqaSyhBgAt
CyYds77Tu5EBLCXoQJNwJGse/zMKCxb0JyBY9mw5kxj91roPnI4rknYGQxKLCDheDcWI6D28DFTU
mTKmdQASWX4cEx35sk9N7mjj26iXxOe2arxR4kcxW3FbnF27E7ILVdLXA9KRZlzvZYBUdo1GOf3h
8tqds15OJ7bYnVkt+DqCp9OEcJnytAtx3+V0MiIneFYGOvBrCDDshUtz6ZTgYrP6SpEDAyn7pjjd
i/NT0MDFv7JqZ0gAyBBBeWRyAmb7WzyhGQHSLIBEWpZmoIhWkMokmIeVe9qZake8/4TOYneCJBUH
LcfNZQRM8a0Ab5Ib7dE8ai8f65pkHjIjt8azsKI82AItFpC1bwDYNcLbDL7pq8IV0StIUlBbZGrD
1tBzota04EKCkiN6mTXOLeMpocX0wrzpuTQBIcnfiMP1qGyV+ekyiXO+iS+TWbCfLndlzcCNYc0e
C8EMhqu4CD0/uef167rfKvmxia4mAIryNwO3QvzcPRvEUfmD4CCK25YOW6HhFaRUI1Bc0uAgXXXY
xOJVNm+iXb9r3fCmszMkPLvJLkdoYxPeN7F5efrnt/LXABay0Gr65E8JBgBEM3+0O/+hmw9ZLqyQ
WZ3o8uREt+M0UkBHCtC9xeUVAuil99D+SHZvsR0/FgKNvOA4kHzXkeiudF6HFQXKeOU70/6a6eLE
iwBFwycG9hl3OKRm3I39X/fLfNnL5SkHN5ocobGHWdQ7vfMEuSANdNjl/VqZxbKqL0+RkaxXjAi/
L6oXSV0RbTbI5SppgD+Dba/oMLwXk1CQe8GLDGXdEN8FeVdJ9pxvp5HK0iHsI3Ns1/Jtf+aCLygC
gRnMDxBRgA8ubfwwaJoyRfTV1IQPFT1s+cqcBqeuvVR8DBUoNthyqVUgFxe91wJDdbNyG/T7sfOG
9oaTrsbhUR2u5WmfFc4EzKep9XgttNrcGvhtFh7mWiST7MW6jyNSRivoBN29DVMaDLMZH/qwtOoG
jbfRliADfkrXboGoKXSZHRYpCdZy/M+ImwgkZgH4YzjHxeW5AEdIgVutAkeouOuq+wFdX9J2Jwjx
iuJco7NQnFE0jA3ATnD+tE4ieH2Hi1N9DCrnMjeeObpRQAhMa7QewWG3DAYNQih2swgyaPSIpQMA
LMC3WuGJG3DXOMzVGr0z58EXegttlaKlll4xeop6xQOBSxLv0oD7Dye1UFWq1IYAuQGRAJ3DJz2k
aEFllrqFHDy71HQv5sIV7cjeuBABSQB4L0BvcLv4hrAXgU86gF53DBGkQofEpvjoy5bUaebNunV5
y87RQl2rjnCQospAxv16dmc5emkZgQFYGL0lqDRpY/gHipiEqj3kK+bJme1CNtcvWgsuLAUplBte
68ycs8d0nwp30VqW+Rl9+IXE4vSeqqyZswpLl2m8GeEeE44rptxZCkhggGcPygktnL8u2Dwpmaqz
BSvq8lHhS6/tJfvynqyRWBxNtR53yTwzEtUbKnOJttZ96OxGnMxhodXFWOEMYwKBMH8uK0uaeBoB
mPLyLFaILBt0tCiSAOgVtqJQtka79SfBTNS1i/EakYVHSJTKTkLLUkYEVWhtYU0BGhutqelzTl3k
mP170yXx66brHevOq4JMXzSvUqJ5uRwgvalzBh29TdqEikNsJRnKcDnFnHFaNEJ7fXk5z+jWL0NY
CKqMrhTwJmM5jeJOL26rDEGzZptpbhfb3ZohurasC0kVeX8C5jzmq0ml41cyKVAh2bxfntEKmy89
5SWHYz4wMCNkzl6NvG6jde+KJl0jsTggQhldbHseJCL9dpZ2YbtWXLC2KwttoEbpjE5GWCh1Mt76
XHnW50Enag5UAC62Ux+Q/01KL6/bufSYL6yw0A8VUI0lvvc7c24dzciR5unk2nWjuY26GeFwqNJr
VCeuLOUZS/Cn/wlnO3z837z8U9QNlRBGvelnuBBEaANiDXJMdJUo8I4Le7G0Lk/z3MmENn0Ap0aW
pPitRVo/TcMw+mFvJn22yRTJ6wr+WQTGTDcHVJmeL1M7K+Kn5BaLOrS6mFUJ5hdt+5rW6CS/K1+1
vX97L97Ub8UKctUZgCDkNZ3MbqGCdV9OYyEHuf6NP0QP2m1ymD6Aelxu0cNJsqjiPSjXwd/hnBOq
S3jMEnApaKoAqrhXWsNnD0zbPXrwpiQk5ZrNeU6HnNJaqOZIrtDUawQtng+oVGokljf93znJToks
FPOcZammxyCSlc1WblG5Xsd0bNe6CJ/TI6dkFsq3E8Jaylo2lwhtA4oEnTDXGIK9Ymn0nZJgQzjx
WqOWUZsAa9+j7Q4gKp36Kb7LdwLNt8WTfIvKv2glN+xcvsIpBy59DSjx4fuE7U+TPwSvGlFfWtoQ
QDojh7BVCPdRbsW7vibGdfpwWdaY1r001YVWHjglStoKlKvxZdAfuDolsXGjrzkZVme4UM79BOgK
njGHupeQJfQikHYbbZScdgNmVTzNm/GYAJmQiI6+EhFbUyfKQp20BqeGI5tjaqCrHhGuZJMHlktJ
isB65hGoX5OEM6cCy+tCOy5UuaEZ4rLI2lD4PMxaAbm9vEbF5CACHieKb6dqDw9+1zmhZk3zyk5+
19GMJvDwkCqP6O8yOUFDYkg+sELfgr/jOLMYYsD+aUiyuY7UtfbJqJX5xjdfqS1EpNADPYK3BgXS
1YMqRnAQH0fxkBTbrNjV1VPoe5PwKhZvTQGQo/smeDckFXBgxQGIFaTxadOotO1uVSmwZ6mibXRf
9eiy9FCLnKlNiSX3gPYKeVOJHnxUAzWNkysx6bpjDP96VRSIA6fUj3E5CkOaKoGlTHabAMOtP+Rx
6UjiRzy/Gfx9E+3r/jYZ92r5KMhvZc5BZ1wXvRtkEVE5y8gKaszHNL7Kk9dp3uNeZ8Q7I9vrPfwS
t75Gp8jJdU/Ob2B3qVNs4kJANCGheu2W7SEJalrCIVhuyu5GLXZ58ljN7/x43/bogzQfkmwvFXTi
37nhYYTbyUf3n8YIyRgAwCp6a2RTlPeC6PSaaBXxc+W/lIAwAk6eWeh7ob/L41uueJWmhmrTCGhr
jZb6ZMqVvKlSyBA8JXHxyk8HnvV8dsqiPYh97JZVY8XFvV+5VeMkSMI2hptRQzfjjcjdJfOTjCbC
KDbvgblRqW8MeQXVuepoy1LplT2q0IPJUcSrVEKKFD84+XCHfBjbSGDjrhXVnolAsfJF1h1C5hE9
WdaEZkrg10rYIZBcmoKnebXdUrRaI+muIS1P+KO01+5rq6jpLR+gmPKy/jtHXoXXRzYMAe0v0Yn4
q66vUqXoapaNhr7OVDQHMzHzq5onPnm8VdFML9+8oVTwsbGqlVPmZ07kV9UL//kJ5YUIqcWkajXO
GaaWGt8SNxWZH9FWMOtM3rzRLG1fWs1uckMPm05jhxsJTwN6v7IAZyT5yzCY7XBy2IV9U7TBgGGI
Jq5uIO1T1YFyHOzi6R4GLTGotkvIk/F+mfB3m+Tr9BcnT2i0o4EOqwiaFSFpVacpkamQPV0mciYK
85XK4tzhk2yoNIWF5kh2kE1pG9oJZlnR3mktf9u4nemvWOerNBfnTYYaKaPVsaLZQ0VCL7dxaast
lTb0td0fUkcxhxVeYqxyiZUWFuwwJuKfaaI5YPxVd5hvVpaRGYj/OwGDX5QvJYMWRUGDKclFh0Bm
j1ISmeixsM27/G4SnzpuqkjVCOaE4qYuXgP/Fb+bKafb+A3H2DBSsTRYmBr22DXUp2TnXkyTg09/
JM5I5xucOgQRCtLYOunNwYbfkyLoSm4vL8S3cQCXH9BsqByV0DPsW4+eKgwBZCP6vVnHSL9E//VK
+GzSq0S/u0znm3CADgAucMtTgV+GyqqvQhmHaZckMpD7UqUhvv9WTFt+rerhe970gshCAoE9ggT3
BkTqiOisORapSBEDExWJpJ5kotVRgahP9ld5dUF1IZFgkB7QivEAsK9jLN4rhXN56b7ZQYv3L6Qv
REJqw3eYFRfzvJcmVfbYKn50TOFAVEhkzCFEvkqnFRE5xxmolNFUbJmCPIbFFWvMhAZutXQwJe66
752Rvx+kd1Vb4Yvvd9Wfs/tFZnnJksU+KiesnuEiO1MYbdUJNuIzZ5jBTr/Nb8qtsk88xUTc5PKy
fg/GMsoieivB5a0wVIqvLBloszEYUQKW9CBwnsaTx5r0luSgsADd5Mhaoe4qwcVGdkHVRXUHguq+
3UXo6usYpnKtvQz26IQb/bDqB2BK7IuSW8xwoUU5ZcoHLQTBCt2oKQxXIgqk1k3Zzk10lFpZTzb8
C9SWafBdnhY9MHMAzkmFK93p3xDUaiZLNNnVaHbUqwY2UGi2ryhhm9y1Q+qsgoGBDgxNFDB8K0fS
g3jm+TkD9ZCzUHavGdDbnbI2ybNSIaHLn8yKEOWlh15tda00sKywq7rPzuGRYMbtqk35wz9qVl2Z
CGgfA7tdc5Cd5x20UEFcgFl1S9z7Tp/Rp04H3c4U3uRrZInbPk1/iHezqZjVVfdjZTPFc5t5Qo99
fmJEKZyYtmFYDKYmIs8D2cwpkczIaSiPJBnS8ah0vEzxe9SeMesJxYXdqnV+qmYcZqi/BBOpnD6y
c5vrSWwDAHoizdVENYfzUOrgfo6m9lJuuF38V+MvbAxAFxaAQ4KV/pYKp/U9am+gjOpwKwufMkKZ
l2f5/SK9oLDQAUi2GjI0uMadqQLa4eQDHCLTkiNa1z0ofeb0hUzRX7W1daWH24yL1q4H3430xQAW
OqFP9KTiRUyRUz31ZXhFa3UkCN+W7k1JUFr9ltmoguddaTMCTInihkZv/3IeyNchGAvbK+z9tjOY
LeDLaDAj3PKJlQkPSbHWLfOsSoCzAv3lIKjfuqE2fcvrFVCDzQDJXpLaAYLKsIHisxJ5PH+EAUJA
QLtaFQU6C84dc60NJqZmUZ+rCDDLu4OtbKWMTM+oArhTNq2DzM3IXutSf35+v+gyI/pERqVUnfOs
AV2cn24bTcexa3eBvobLs0aGfX5Cph+VGZ5dkMn8R2GmceQJa0FJxnTLowP5H0gGQXwfRujC1tDK
Gh12OIQVOr6xBC0mxoj2NY4eTEjGaIgWmfrfEfVTkgsF16CYWpySCoII5dZmyBBa6/t7bt1OKSzY
Qhh8NM1LQSH399PoZNF91q54Ar9dkyBJDC4J4C8KMlqWaA9phR6/I9ImzaJ8D9tt2r6tqCu2Ct82
5heBJcpDMaLMU0tAgNcK39FqOCyUlPNp3huPLWKR5hS/9nL4gJTKg2CMW00s9gF6f/+NYQCqUkYn
UaSHfgPOQCuWSupzDCP5FIiAvqwF1RpS7A6xE8OP0fIrJv25rTN0ZMiguw0ati8xVYys99WphGer
UlEqmxC4WdBw/M/0p3++jf8VfBTHP5ex+Z//xu9vRTnVUQCc66+//s9V+ZH/dkxf3z6a/2Zf/PeD
i+ecj+Lwmn1/6Mt38PJ/Ece9+/XLL1beRu103X3U081Hgx7sP9+PYbIn/68f/vbx8y13U/nxx+9v
RZe37G1BVOS//+sj7/2P3wGegf6oYPZ/ntL41wNsEn/8fvsB32PS/eY16Wv+3vyTRq8F/EKv0W/X
Xf7+Wpx93cdr0/7xuyDK/wAeLJKrEblDqFDCATp8/PmJ9A+W2fUTzVBD13Zsal7UbfjH76LyD+wi
ryFDVkGLQjSu+v23puj+9REigIaOxFmD9XpX5d///7C/7OCvHf0t77JjEQFI/I/f0bP3i8BwOGmg
xJD+vdBgyjygjUMfS/vYi7aouD9wV5wrkZKit5S+FzfsV/mgH1RLKwnKiU3NnTbCbS0R4cq/jg69
7Vv5fnqEYWyNdmbFV4MTbVDQRZtNvEteUy8H8INBxImUnux0W1xRKC5LpmD7JlIEqIoGJL2XWL2L
1Gn8PFLRKWlyg2RWq3LGbWhOJryn28aSTdSNbSUaepyLui0quJFbe5PV2rwDL6yTODGdLM4uXHVT
3gYbCTWJyQHN30fS7QUKh6pd2oqdHYJDXxDBlmjrypTbo6lQhXv3LtlrbnUQN9qV6lSHaY/Gbp5M
5016iLzeLe3MbRy0RbU4t9vom+LaP3KH9DbZGIdin7nVpnVR5IxLQ+mF6BvD7RVHM31PH5CqQrI9
IHd1wPKiWQJJ7v1jJw9k/JFtWCFIYsV4rWQ35MOzUD1q30UEcuuoNLJEy/9E1h2eKF315zBkS3Dx
Blo5Ep1dZCF4jW3xR383biKncBKLMxvMrHNyGtqDXXkzrob1tqOCU7vqc71taGZLpkqlTbLTrMHW
nMQTnOGYuz2+Ndxk16E9O8Z1F5HGQwLC9UA1E8gom04mCeJgwNVzJoqYsOmTeBNu4o1uS58AsT0m
7+Kb8dK6BcYBhGXS3ZkB3D+ArzZ7S9k0u8FWrwpPtn3cVxOndHk7o6Hb7bRr/2raTbSivM1TeDxI
RdWr+IbfZe/zQ4Xsxh5FECbqjip4fA6A2bKUg3Qw9o2X3Jb3uVV54ycPX5MCF22Gl0RH9IZ2RDd2
FFyKW0uwEjvey3uFpo4veWFHga8Y3WpHuLlBzcAVAWDn9pwc801EFTh5I8o/yi4QiLbDI+dldKIi
Bqtb7VuEn1klhnyTbRGAd42YII1HP8g3whGc6PhWZKdWBTnh8bf3bpveC8foB+QHT8bXmjc5UUPU
jexwdnSV3Mb7eCdu0p26L7b6TbxHoMqpd7EXbvKNvG1WjgjpZ8eRX2fjL1FfmK9D0YmFWlTCfjIH
qw8hhS3c2b4J1yvRSIkx1PTzs3UiW4NUpl7pzVS2eGtirZDuJE8ijZW9hkc4HlDWzNHWHnBJ5uEJ
fIhoZHdkgOdatAydRK5Aaw8SZieu4Gotid8iC350uPRDWpkClWzNTiwd+y2By9utHGwyJzFH/GsJ
jCaKZlxuca1sBZeDvzZwAidyog/g8qTaBuBXzcf8I7vv3XabOMm9HpPRjZzpqnQNcH8Ch8H2BtEr
VMzItMbfWtd/Dm3VS7eyBygcWtzrz8Fe9IRDEO0ATaAADgcM6QH//G6+UeDyb+x+o+2RSBR4/SbY
oWvqwbcbW75SHKk46njaJ4EZI8VjhBdZAHuPTB7s3tSJgL9/diQ1X59T8pZDKwyQhQmF4I3Fb1oq
kffPGN9HTS9lz/qmbsbmRDKKN1mNp2yGXez2sBDyvX6o3BY+EMXuvbQkAh2sDg/jiinDF2GAH7lt
8AiOo6X5qhLei8zZVBEzCcx36PCd7GBT9tw23812j2gOLC6r2xrH1FTwW3KYUUukW/qNjOxexwA7
iA46T1GNRjShqZVauamQ3OOupg2jm+6nH8EV2lPAzRSAZGwVdmhBBLzKLSzZCVzeGmmCUneR1gcU
V9IUjoaaDibaBm4TizclEtmJPcBFXNuT0+GoaSzUGpGOfAY4EXoKrU9GmnsKNShKGQ1cnDu3cvmb
yo1N7U57Rj4Z2C96qvF2hUoehxOIAxvHmJpuatS/0bwO13zR4dwSLwk35X1AV51iMv/ViP23HC2b
csMDnwDhR+f3laXuZxxlhdk4HGlp5WY55ELHhGe7prqJGWApkTC2C7ETOc6qEUthUI7eJjiAOkvB
jxFWA+EJxZ6sjLznAC3tSEFC03d6rCQiTk66mdxui2xUiFxvM5HtQG2kL7qjOr2No5lwcDcEFmDG
wGNAORwIYxt2SOIDGlgYIQ7XHt9WHcGuPX3jQ1EBmwOq3LdSiDD/0m1Sj72wcVXwGGohD6Nd4acQ
SrOyGvzrrHrc6k5nAcDBZH8CB70yfm5chRb4nTdrL7mR8aLKKoArVVgiyMQenFuYLHt5ZQleDGZp
6Z8TASAr7cHdiRVSHQgCM7gy9vCtPXqRmBqpHjrMTgT7qJgMWOuARcMhLtnQXpg5ZMMuXuM7vB/r
KpLa9C202HNae8Z6CjSzIvxD+zYAs+J9WG7wFHdM731LtyoMafrEtqCyBAL4g+dJcIt+Righ2Vbg
HdmZqYqVSylnqkAYKMwIgAcD7Jwc22mATQ0b2fcCRezY1J0We4uIMH7nrZ5OEJzJ5LAz7DO2Zihc
wWYGNgCK3dRiB6MCRh4IMOEgjRA6D5hONmPlwjLwPYHC0UqA8WRlSEnaCQRxdup7bDrMVGrtbju5
0ATYvQncggXCExxhrFe4bPFyb37S98NmwnI0GLWOvYc9AbiEchd6zaZijIoYI3fFdhoBdjeHDtDA
wIFdO6lVm7cZRs/h9R3Jzc8EgzIw3BBaIYHMsrVQgKmb2Cl+YovcYvAJ/uNxDvCwaEo44cCwGI4r
bltHdVW3xakcUd8yXA4d5rotdxzcxp3Ax4yWDCuPyUhAYyv8yZjoU4xzpsYGlU6tmpyXQl3i4LE0
SB5jiXwH3eSmjJOhXXiwWAjl4Vu1w0JPsDvMEgcWUAWf5qfQKyx1oiF8cYULT3KNoy52NPC37LTw
8oLzeJzK1Q/DUxD/FiGzohM6g8tBihmnRgfdETe9zbm1DVcwSru8xg0dJg4IlkN2ERGDBu6tCWZI
CFMXKhrJS6HXvslQw8aO6arU6bCkIliaTRWlPDTHikpgg5pq4CoRazlZWFEHInWt36Ny4wCdhr3O
qLDPKFvvEoORzcSF+UvxNpJQBIig9XDtI5VdYxy5k7L1MCM8M2H+BTSC7gzYl+Eg4NtM8QOnDOZq
B0nwoYskjKrHQQG5gBnNO/peeVMhvvz15Og4YgAWR8tXzimg1gp8ByHOB3AArH4RM2lwuMTYGx5C
yCgbgONAGB+GBOxXE2YbGinmtLQNzDMAbcHTLYMWcMzieSxya2NhKb8BFB12lf/J4aMtQGOxk4dJ
62QKTA3x2GpIKsBVfFJi6hmpd40CJuGgNVWzQrjApwIRLcFuQywjzB126mEo/S6EbdETtFonyU34
XhzYUlcbBQNNsQzQnvi8tAyY5LoT3/kwscurzKlgqIRUgn6qnHk7q/v8KruePkaXGQotLJsI5krt
QnNA1H1HwGPGwchIv8WtxEohx8k+2KQ5lLTg4tdNbmebZIPuNk6KlnD43tW4rfbNvvkIYS1PtuGo
KAmHEcST7D61caVyMRabI0DPIUifxRRDOjgV2lJGe9yK4OXuYCUVTmlH7gwLCsYt7JwYV4qIZGYN
q4iZXchjw/9D9s9uCVJhzAB3BsMsLWa3lBY2yJ723WHcqWZs67S1ZstAeB7V4m6Jalq8XrQk3Ep8
T/JN41C6kjNbFUx2NGbwEPE6+HcA4G7xA3+r3Vfq/YRw+w6GmBXa2UgyR8dVQnFUycQtgERYFp0a
lnqHnEvZQzq8V9xjfcEoMhWvOtxC8q14HDiC6t3oXvZEWHDSi/yu38nHyMHy4Nn4NsBw1OfowzjU
W/WYOYGV2llCogQwMEFgBtecxVm1mzk4ImFmMjtUmIliBQ5nVZhnBksxwJ993JcyM0XUuqM+eWvd
BJaU4uAPBKAy5Ajb9DVnQaB2spJdtAsK3Gs6W3IGu7Rg5rnwGsiVm9cEiDAvioLEHrN5Em99nirg
E/xQ3OFh2Hxsezl26YMZVsNelEwda1h47B5m/Nw3Ay9s7PhVHrfcC8xTMCDX7Hy3oTo8s1JARA+t
1GcnBJ4SEFSekUVE30Zsov+GamB7tF7Dn0qhJjrRIYkYo2ZqFjDliQruamgJ3m3x20SZGYrkRiL/
tBpRDAsS4WyiazxhheeFx1PDEW1BcPDXiYPT8bOBWm1RglaQIcJwxLfMi7zaQh0Z4nWfk11bPsgx
69aPyIjrF7I8sLA+ESG2OihhFMRwAt3lrkVbtSubDaOFnRw3JHhPb9LDFDiyXeBwY2YdjCCoNR88
Xbq4iO4B4EJRbgQ1EqMTqwp56HDnE/AMwKQcnDnYOPCu+YpSShy0GLzJhKYEdaTT/DS6I5sZ24y5
581s3n/GDrNn2XKxKwg6LWE4Ha557PTgHznoKJX0mxTjZukNbFBQKCSGAkLlHImhkGCd4yIg4m8C
zh28GeeiBv0/kQKWNLPquG1s4lDDZTSHsqOA18YxqrN5YNFxDXWAUInBdnTGQEqkw5SAkMph16Qw
dWNLt6u7Asrf8FJndGqGGGFxDnsSx685XimYgOwaG/DRXeVhvXAoDVbzMNsJbI/a1HH2xlbv6G6J
2wYOUof5X1onZGrYYquMKwCUMsyCXR+R4rOBxcjZSAazYmvA2QLDheALGDAMKTv0+E10iD1mY+sa
zHqR4AYi/wy9iLARyg9ctXHCsOsiB6vixPH2Lw/WF4/VIiD0y/xeRKJ0gPVmU1EKexipsDSz2QTg
LRCpVOsddoqlwmGEMySXTFwAsAEaLKsB9wpcOiHfOjRVBfPJwFGnIFLOw4QI3PTI7K3Rg48WHo7/
x9x5LTmOLVn2hwZt0OKVmgwydMoXWEporfH1s07k7S4S5ASqql/m1k2zqsy0cBzlcvt2HwVHfopc
Ep7pYnxwP7gn91QenYdyr67bfbdVyHA4eKyw7a4UnOruYJAzqj7Gr8Pa29V7F3+PajkaW0b7k6jZ
JYfqFG/au3KX8stcoYTWwam+M/dCIzYb+wVALmbL30Ck+6lfUJR11sm2+jAu0ofqFL5Uv4QZUF6F
fYPrahWtjZ1CJR4V82Td9YsfLY87wR4IVeUsDP6RhZ7H2ulcZ39l7EZ/MfLHLc9IaLVkGa6oaoug
UtgVe1XeSWhDZWUfzN8Kji/5o1UO9wp6M2XzSCyRpBMmZSSw7HBRkb8kc7IcNjEiQgGUJqoRRqnn
vXXArFr+jvDR3Kd+I7wbg0QDXjNkadA5YpBF+k5d55sKRSY2Alu6lbbmJluNb8vxcT5VktmLgRNh
Eii0Xvk624+HVHuqTJ77IiOV1aLR60WHJ40m75dhum1IEFUb84WlowbcxbhuP0pPIw9NW/dr7UAb
9d4QoO4dhnk7oC+1NY+DOCvYhPhK9rbH/yk3wo90VuCSicQGbPvAGjQie6N+cB7zk/wpfEryXSDj
6oWnjuctlIi6kLzlMsEJy5dBindnrcqVuJMd/14Sat0Nd97mQ4in2OxLugwidET81JtL/1AKBbIT
oS3BNW+24xxxzBc8wAfhIjb4P8LF09aFvNGptB7itcwHCcewZ+Ma4EIZuiRHawiXLsctI5ODUwfh
lghKLN5j+Ka50GNH90d8T0P5qkcniZQDNJFoqhh/9v3XCo3m7fzydCpZEuVGFPs2PSO/gHsfnGxB
GkL4ex/k5/HFjBbqqd2MK+HI2qhG4Voqm/RReujIMtdfjH3wYjxmd2TVnsYf8ZHf/x3dWxtth41f
2wcbl8R/cMkfC+/BffQO6Ut7l98pW+0w/s7IbzLBezmuVbKcwybYU5Jf1EcCaNwYQuN9i0tMELcp
d8NDjK9hPpZ31ofxQH5vVcGWbK2jA5WhbXBMjhUh5ukLxhHVv5LvIxTeuF6nJF3UR/VLfUiOWCEc
WhVb5m4akpwFqQk6VffOk+2tuh8t8IB9sdHvijvnId6j39HipM/JvGkP6n11Z+0JvdciwA+3zu7t
CP5R1eY1S/j/uwWbU/CjzKrsdz39W/8fVmxE0eOdas1D8u2iwPP21/9UYwznv2wNlnmIlE24vyBo
++9qjEEl8b+rL+Z/wbAPKoeB4aLLUdTH/1N9Ucz/EiPb6CygGx/8Pdf9n1RfLt4GHMTw1cA+DmG3
CmKNWhB/flaoji0J/IjmkwzKHnLgP44yx+twWRcUEhhMYosCpAHGiJrSpYTCV81YauNwpQ/joqzx
mQQ5TqTNGOVbYkASULKCjgm6W6EEzhYSGWNSa70bQNULflktFq2HRxDNsakrlyDYt+U49BnTAikz
AZVei0s5bd8Yfh16OvbkT9Q33nnbZK+th52xP7syN/yMCYDpStYbMOZsTXXd6aUUhPEq3hs4/Dtv
nWBsxmWxH47pIf2noOU/AsFjQBQMJF25Gs2kKekYDn0Xo7kBpBFzwm2+s/cC3hcfXGxCQJ50ZpG3
NvRc5gSA2laj1KgRi7RezEOzHcm6e3sqRydhDmdkXZbmr9c3ue0hg3nzpNQ0kQEEki3AhNqIxwBf
6rrbyeWMvImf+B95Yogz/ZmWw3Sty8uSOEZYWeYQr5JhERAFk0dVFx1eI+ZuFxyoF1Av69dEKjrh
Sbv03AUMWMR4GlY1IH0zs/4bj8SBst7UqdGLb5pUXEPdp4Ek5i0Odbkp++GzE5ffR2toF52qHBQP
NEkYxh/VkMmWTWmTr3J/SnH9kPpUYkcLmx8YcyA2RWz6XzUhsUmUv21TB6EHXfzV3FIldYJsKHQN
V7kjDRKvvIGXRdrxHqt2JFZZd5+sn5bvkkGda1dXL+Gef4SbMsOTNL5AKI7LEyqcohiVUiW/sveT
TfgYOEvLWPecg0dG0ycZIG8cdRumq4gwMt555BhJEM4cjHoJkfzPZ8DVaIINER0wk8+wu7qQU81O
yPt6Ozdahd1C2ankc8yONGmFg+uu5AeILQLGJgTkaVACr9VPp1gwZ3GgOvGPL4oDiPmv78FGnWtT
yTR8uc75nmpN4WDvfnQLMho24X38XD/X0aI9+VQ8ZqSKnzq9CedSxfU903cOeM2hA62w0sDC6h8L
StlgwAJSCG+J1Lfq4Psib++7oHsHyyz0+qVEOQo9rxDHH5WEISNps9Hd5YYMbMfevC/q6u1ZMuYJ
Eh3DEfToUwNl5Z5SprYDPnAk1uuSuyyTl21g/vG1LgAy58Hp9XMScrhDimHrzBSZ3miaYSWmllqU
NlfjZ3OAUnehktGjDsNvra14oQYLucRbjIjwZ7X51RFOpE8uTunXjVKFNn0uxP/qOiHl6D3VO4CR
y/xgfxL13fe3ddLAwNNBomhIF++X/5hOILA93W2hnTHf1IcOXAFO5lVwrOgFYYWk5MN/hqx6k2hp
HKEMoQ7zRac7XBjtaAahTyD8UcS51dZ+jOg20Tc5DeKzT/HKZnEzz6VNdtTwCldVc6TZp56gGWl7
1DXS9DuRoXp/N6/1IdJAEwKLU2lfcKa7aURBlzLLR5yf3H7LdX8pd98YQdra1NUDgBPdxv4cDXe5
9kVqwJb430T66G+4BULjXegC8SAZYaErMEIKd+vyZbqN6xZKHlgr+Ync/FHbUQf76X/Ep9uEB+dR
mnmdk/7gt0O1RdMsUCjZUv+AlM50T+rkTdbLITWZffoqLbqTcLZoIlop32qqwO9v861Hei7NmOAh
erllaNLgj/+5tArKVaXAta4PikX+L3hkjuQm3ko/x3RuoVfmFmN3ttAp6sr04cjxizfRohDkk9Tx
njqS+XYh6rUHea8cpIOSUvokTz83FHpun0XMc67j86wvMk1jn+O9TDaM16rDWa+ArKGCepp9qzeu
0cVqxZ+fHauWpaGXMcLhzaPVl6IDIAAb1dPPkWyo2j7PHOyN14o8IHNMYBHAy4mHaRhQw+sau1uS
eqJIto5OJIMW0lZIU/5xgIAOYh4b/TigPJllN1ldaBRZkmR0UeuUV4Xua0CORUuN/LX3Q2Aa3l/d
DeV+IW6iiqyol5iJZZJCTLQnyfaOVTp+fV/ELXVOjCgaqBh5QYvTJL7K3DamERjzBUs6sDfqPSS1
rbesuLuol/UvnVLrzD7eXNdfMqcjZrTC6DO7lPtVb+v7irSkm+lzz+6G+T9flzXRZ44cy0mb2v2q
+J1QgoCaeDPuMCF7d6F9S1SAZxEe/5w+vw4hxQ05W9rkuZV613dygFi64zUIalbja/rigPRrNOFc
L0qqqzMnaF5r7guRk0tZ6Gg3RbgA/Wfjc72vlsG6/w4wkGcAlfGxXNLq+zdWOid2cjkTrKRs9Sav
zrTGtaUxKkVQn2bqXiv9rw6jhnumYFDR8q1j0H/UuvC+LDaVzdiG/HMrzVypmxsP6wPcPCqD8QDl
XCqeLKV1dHDVYTU+mE9dTKZbQCgiKHrXCmnSeUdIvaF6SCv9JXGyAXkcFHUwDpSzlu6TGr8Ynx33
myIdqANszC8iF59/rPIvzKaghKJsXWsnyt8eGb+ZC3AVU3Hnzj9k4sbXKg3tjCISHyLwNRSct83G
Oqi7OTN6692eCxJX4ky5W+Dr9VFCkK/B7WQ3696fM9TimCZuyMVaJvpcKUOmbCUafVQRYwdUwr+y
eS47fzkyKaLTqFtb9bMS7OC1Xnj+kakcz7oezO3o3ELty4W2ZeX0de+aQBRifekDoMIP7O8qMsup
//QnJp0LjW9Z6oulTzRxD+MdjmAAumKgnuPtIBVZutpC+tod2w/xae7aqDOL1Cc+UdcVzug2yrCK
FKo6/vg1baLPbkytBG43A9h06n6Kme8i5Y+j/knPvuSevcmHjymgMxsvtI02rZMv8jwm72dsJYXC
fR/vGnlc5/KcYp17bdPIUfcNq0LlAMflkmf343EgSqfKS6kmWMY/MSJFBWqBshE0z4RcUn7X6ncj
kKpN9b+8pPpEyY+Vn3ehwbeADtm3DyMlN4AmS+X337wZtx4F+WfGqbyljt9QvmfvLi60thh6nKoa
GC9d+Cvvq3avU1UXQWWwmZuXMRku+eabw79M74Ji2YIefvIItZob0CcYMWBu615futT9qW/Gd1L0
XHv3GfVran133kkk0wpn11Q01Dxb3doC/aKtfWuh/GZMbboAI9mf5jWeeAlTJXH+fZPnqRRM3PMa
vk8+uGBr6t2f8Mz6NzblXM7kRQ50QcpSwb7jXG5qSsYADE/9AVLspcgKzcG1lWuTSuBFFMi2W7ro
BLlUO11Gw2GueCbp0mEdQNlDpMt83BKEGfjaTQgUQAAhgk/vG5BrRaAwF+Wt+uE4mMmJq6RkpR0E
oQRGUeo+DW38tQzqfEalXrtjiqaITn1CTBWC74mMaihtRgB6xippqLM5v4cSm9y6i/dXcsMLYDCK
LNP2TEhAo+rk5kYpXLVDFf2BAYT+tjTADoq0c7UyKBWPm/gwG/KIn3l5G2m0hhLQgaiPXXwrh569
Tm0YDblxGItVresjuLx9L+C9gOHdlXfUtgL2Eu8iUHDvr/WGRryUK471XC5utCWZyC3W48b4LK/z
B9pYVh5YPJFJrRfaNmgX1sHcpE/BKrvzP8wCo2+cKo2QzNfkf+y3OTlVxeoyFMnIzaHUq1K1V3a0
y/qbAJAOtfqv8ddhN5uAuva7mId9JnSifYOyLENdZt3pMX6NduOdaPyGmthbik6FOcNz43FcSBO6
+WyXUzPlzRYssQwASVQ/xjGZeRo3DP/lgiYHOeaqVlahDCoKKGT2PIIdXDkkuJR1AWB0NqqclTdR
M2qaQRRov8nTu1WwK7aizOUALF7oR9LMMxdVEep4+kDOD2ziNpqBPsZex4EJsGf5qsfcUDcHwy6B
XaThKF6M3xxQXFvg76d/2JcpjNnl7k5UghV5mWl4rBZU/mv+hQB3pdOSlI4IpFdgRgPdUOEX12Vi
mpi841ZZyXXxRnOnh/S3QE4AMcLG7efmuc3dzIl1iuqmG9SIhbUDzQfxvdMocyd37Xhc7N00UA/y
Wq5jwzFwugTa3V/GFoOXdUgO0nXc7+Ovc67VjEKZRu1pxDQhOxVvuwQqAkSnrlZp8v19zTn3AKyJ
Bkkgp0ryESkh8K1k3e/kB4EcEkg2AcSbkTa3pokGGUKv0usKaaLLwAXe22ybXxmlSHH5c64hQEF/
hiRi7s1ZE53ia65Lme3tzXXr/EtOirV8gEp7pEWqBQVJsBis2ycBW5/b3hs57ctbIzbkTGXqMdTa
rTBM+tb4LLo7Qc5JqwLwci16AV81vKfoJV5rYL1e/oZhvI6HL+VP9E3cMEFWF5cIBPlHFSCX9Dn/
GT1X9rLfG2g7WQL3C0ao+WxuzDuB2Zo58RmFN/XXNX+InMzlA4IYCJy+rF8C3FT3UaCsB1BD+XY4
ZqvkYV79XHvGYuk2oxdBSwim4sutz+NE81OnF1vv7bS7emeQmgwPc8/0GpXxplT/R442iR1TT/Vz
1UXNkb1/VD/ACkYS1N8NLz7Q0pndvK1S/5I1cTKswMiTVLyfemUe4i/9i/QphE+OFtFN99o9uHfl
dh5zOrvCiY6QLH2QSY3+cW24woCRIV9bSIeSEaMzKxSP8dpA/rXCiYaoa0Wrxj+yRB9XtSiAslOK
zfbtPYDBnUAbvi9SvX1F/xI50Q9jJjEi2+Ci0DZySPDXvjX31i6jS8Fa+veMqFvIIy0MVEho5tVg
BF3C3UdBuPo0fgMiMO9Fi1N8bw8mSkNpx74ebD4o3PNcSWGJ7kb389+x0bcV8l9rn+gHM2uNMOi5
vG5aHL04XAShQyor37y/x8pNObDJCYiUjs6ZXNxhCIpmiJEj0D3plwK0f/JVOObNStp2DyWDJrZz
B3vzXM9kTq5tXlUR9FagGFKjDQ5MGFqXmvqN2slDIru0/fjFsyZ7cxPEbpsbzYH1wEG4pk2drKr3
/SRlqfE+g6r5flhXooUN4iAww+My+pl/HI6gyd/6O//VNv8le+JyRV1Vxo7xph/sbfas0hrJTOB9
i9xmn23a078MCqD7dWymfqJrJ5fVzpumMwaLoCAn5oC5J/1nw5P+47WeSZjcUckZqtCwiclNKzwE
AW2brqBDamaU680reiZmcm5Jq45p5nJdfBqr86Jc98bBzdXd+0c0J2V6QhE0R17Ado3mD6u97+t4
kfW/3pdxo5CF6dOBWgErkjVq+JemT/ciWY9Nm5YYEoThl9HZWpvxLloGRz9YevnC+KbfzWnum4r7
TOZEi2a2T2ijuRj61PiZaPqp7Zr9++u6af3OREyumpFVqTKUXr+SOmmVKPSejCdVchdSFM/YhNkd
nNy5LgjtoLYRJYBhZfWktG+8EpGA6gPsqHdqywues+9zC5xcQdjF1HKsuelKrO5bP3nqtbS9q82G
3mI9/Pi/283JTXRNZm40EgdWUENw69PgRKdcr05FUM+c2+xuTlwxx8z9Wh64jxLwIxo6PEDsHuQd
9RqCizQCvN+81B/+lzfSnjhmcQ7mLg84Q7WMVmUIL4cSLt7fw9uv+X8e2jSVl9uma3nimgQOZAbJ
2pSPeTjHfDnzsuyJHauimiRF66CYKm/ZDE91Ec2ovtse3l8va0qJlltGUbgD2VZRURDJKxoKYCnR
1tz1GQV4M+JkpiHsayQIQRBMLrkZmzBRSVxynUahAIxWv/M3zpJKxUolOpjN8dw6I9sQVFRwbEMX
OHU9xj4vWkntVoOUOau207/bVnivihlX71+GW+d0LmhyTqMDufsgk0ZSnX4vZ+73QE3nfJpbGuJc
xkSzmz5875HNYsLePkX1z9KhK0055bmyeX8x17BQwhqBiGXgnwVf9DR8wupKTKrFCY2P5VFfhp9b
mv81OlCG+/hhoF+VjmIgSuXzGAt2GqgpVvpztNG+zYc9NzcWTCjvFUC/PnUevbYsC0fjU5Io2/kM
96j0cY4UUGzc1Oe2z2RMDi90U0WXdA7PlbqnqHPlfTf0+GyRIF+R/R+OQd/sIN01nXs/VvlTWYy7
TCqyhW3Xj+9v/a3MPZjtv9Y7OWSrs2xfjUpgd19Fo55Od7T1XNAeGXzpf80HyjfV87k8sf9nSYqq
0v2iyZAH0c29+7Ejhk2W/nd9ETN0OZOW7vPcNb75Jm0x05FfAmF4KTHx5aov3NRcJQF11PI0ju3B
8IKZB3lL1dBIoAB9ld8mSE7sTqQzgtsoEgilmMikOTD+hOOdNFSHslaeVaddma78bPvKgxrBXhj3
L4GVzPWg3HixfAMM2nSgMKd+utSgcXyryVhqyOziQZKXVd5vSv81HfKZ5araVBYFJcpJAsiNN65d
1SCirte7AGqzpd40qaqs2OPOPaZB5abH0I/a7slwNxjDuF5L0kqqs4XM9CZLC4LsSzgWYXDsPIW5
k2XSmtbGL1xJK5dSOaSir6UrG9rwTbOJDswBlVwIMapYag4FQ/As2rONyKWPrtf6YMkky7p/kTs/
TI5tEjlM1w6j0d9VUWh1n3wGADmPTNfMrJ0ZKbn2oQ/CKkz3NV6tu9E8L6IfKMiCRR3Xhn8cPcP9
NLpl6n0MATgHSzW1PP1F0dsu3MFJWlHRcVXfWcs+g/I2ejdKZLvMavxku2oV+KvSqiy7WfStP7iQ
RriG1dOVLY1J+jvOSlgRbWbHycve6w0DoH2na/uwiwRBEjR0zKQ3ITNcha1nwDDSmW29q7UmhE0k
dqttVQbVlqihgknEg8vuEwlvKV7Eipw997ahHqCtDz6ViusYi8IuqnghR5GVLkZ79NU7fpf5woDM
pLJ/UoOs+GC0URYvh6LXup3jlL1/MhkdmywcL6x2qtx036Oxjggk+6hxHtw0SeAOcftUWzPYM+02
TtCkh9rtDX+paFLwJY9Shbyx36vJwooM46j3dnmfu1rwdci88S6LMv1joBX+3jdqbx9bYy5vvFGi
FzBQGAcoqemn0bAchpUkqd4vat1pX1KlCbsdqJ+RyqXL4NV9Gww5TMploPfbdnRS41EbLbX5GqT8
lKUpFVZ8sgsvgdqgHHt4kMJ2aD8mqdcqzJ8wk6D8Ice5b/9kkF78c2zaNOwXntnE3cnSo7BgwIsU
K8aDYQRhA9VGJBvJY5lknbKsNKOMd0OXhMXCiYhBFuOQjtZD62dyu7NVVZTh2yEs45UduyMcwVE1
2NaOm+ErxUKWkiaFGaGMszuzV3yHSfRObn/WeKvKsxU75a+oCfVXPfGir6Ufy/0xU0IFiiK1f2i7
PrHA5WQtXRKFZ4Rbcs1xuks5OSDKXcMk7N/hmBbak6IXGXJKItkPiWwyIHAjmWpSv5alsjd81e+j
ld6mVmIvyiYt9ZBusiiSPnaNFtKImXtRn9EiN3A7SmV04AxSjDA/DeAgx0XbW169cPPcCB5UPw7C
JcSKbb1O5dFsj6VTWFuF7htl22rO+KVuxgTmHWmo4cEqU9dZ1JKkQYyg2BLMROnopxuvruosX4Sm
UQwrxyuNiBGDngvlVtQY6aKVKqP6aNd6C7avsEr/JXbz1Nyh7qzw1FMm3Ju9ZlefrUSvU39RBpmV
blLfHwam8A7m8MGJmth7iehD9D4oUl7T/1eFUr5R2q7tdl7rGK63tOTe/d7ahU2rlOQ0lvzgeZ4E
eV3kNfVnI1FzesSSOktoZkqGPovWVeOUY77sBzPWKGfkkqNUi2Fwetxyy8pdmtkcyjg5tIO2X3fd
0WtaU/WKQ6GphZo0K3jRYw9UT1BUq6pP8hx8q+vmsrf8P/poOIEJCnVl+kGRLArfJlWQSWGYLaQi
HE+KJJUfZpwB4XicOyaKTe8WgBeFjk2sx9QPa0PPH6q8oyPr5N0H9P/CVnInnWTaxoL5joapG/RH
Gg0coplRlafOea/ISajzjFfSztwa0LbAC3PXkz4S8BppP9t2c2t1NJnSQYE0m+6RS0eAqQWcE1Ha
W5zN6mACMO6LVfSYAUEfZxyra/PIBMEzYeLPz/yc0amUUdIKeIfCY9W3i0ja1k29yJN/WvkUu3gu
aOLeNLWkl5qVBqtWq3Jz58eh/91SURYLchhhdvQrjO165qJMfaqp0Ek8byS6HYUyqwuP+Z4WsgCm
BuVrsWKgFNwX4YF2fJjDZoSKlUxv5/lKJx6WZUeAguiV4Pzk5fBRPwisabYsaUwtIRKBjWLV/5rP
2V+5rG+Lpa+Rh2Fq9ht/7flRlkblGQ3GBdiZfigfKxgfKIMcBPeKvNJh2ppLzbw1vF6t9EzixEnO
UUuuaooz3bRHkZT32Fd99zf6mG69Qfqh4U+2gJLQt3x5TeEw5qbG7Cl8cAd13cDsI627R3Ohwgwz
fJ+bA3VzZabFzFqYdkWcPHmDg2r1hqTHxG/wvzbwySpb61Cf5jt8rgIbcWpiTcyzZq67oU5CcQ9u
4tILEyHJ24WfRekqFrRPMK7LnNlclPH286ZnZrGFJOEdDJ492clgcBXTbR0gidBwGD8GAFD0w751
viZL51lQeHBDKXULBp3gwZ15Hbfk27bN3sqA2IhyJnogS/hNwzN9TtJ9atWF/Hug8nEQTCrJB++U
HDWsobpI75WP8S49lABb56Ct+jR4Zs8vvmGiFlRnQAcpfIPiQ2tUhMVDSDtrVGivRaht2qjdDeWw
sZ36QQ9wXLMoP4LA2ZtWXSwqJ43WeZVy1YcgWPZJe2f03iaVxpfCth4kV9tVVXAcm+xL0xvfdbd8
jVL9hD7fGq59RzEPyky/efQ1baNU3WscGF+dxlXWnaP8GodAX+hNfXAC7TGNq0fV13dSUOziId0X
kfZoArd8X11dNUWzGYCwMKcCCSP+4/JpxWmYWKFOSBDXIzyhuf7FTZvvBtPmvNreYPNXRTC+Fhol
Prv7oZn1Lk+8uzAb13KIVqtsYF1mu9U6Uh9htjHa9gDSft1W1b62GV3Z5uocekFkKSd3mE+GZJ+u
FLqUpwBUtTa6aGgj/y1dBq/ZwdsaWxU+pFnIpVj8e5ImNyX04npo9BCGNShfvJ31nUr9nbAi9SLa
x6RP4YXisXwVdL6/5pASV7H6n6P5a52ToxlyN8DFZ53AS48iBVkspWX3aEG7J98ZM57ALftxvqum
2PUzVyDXQjMMHaQ1zBCCCqmCFYhBXod6YT/IcBjOu1Y3nA8HHgpL8P7TGztNYoFsK/IqgSRCk+nG
V763Ek3dUImp1cyQgVv63DFBljLbTyFynWYcSJaFWZD0QssGzwYEcMo2e/07xeOrtDHoCkFGIfNL
AHWnz6lx7KiLayT9uTEpTE8/oFB7rGFTff/l3jAdjk5ywVJpbjMQOb0eDSPYFNx+VKlo7hUNLV24
QJq+KaFXV59n5F07psizZDqZNUPkUiaqeyhGtWWyiwT7LImJV+HUaM/Gttu3p/lK9RVM6A9MBbgu
LCgUyGXxNWfXsQwrkkRG7HFkA6RSr81W+V49+RCwlusWKjdzV7wqUDUFD+X2X3kcwt1QDVV0bRtX
eSMlUxJbGVIPGKm22RQIbhc/upV89GFnnoWS39paaP1VuD4AeF+1JxW1V9JSUojF9sxi8rHIzAWF
N0iFL3XO/t3QK6ztTNrEb6v0PjeNBmmCl1YAShQy1z/gs17L86wpt5YGB4xDOz/Aa6oNl+dIvUNK
DCzCUqTKGYTyyX2EA3EVPsOy9WtWiV0730w9AmssaGdwcqaOW6T1aeuTMlsaDzDcLl3YxVCbW31P
u1UMSZgJcarOSJt5MpNrp4KjU5nAwOBydNm0w0yHR6AOe9ohGaIDwbZ9gO7zxd5XuN/Nz2g1D7K6
sbEGVQhUms0/V8/R02Np7OIA/+irfRDK2n0UXWXtunyeB+BcG0Ka6zWmJ1u0gUO0MznFNpIlua8i
cYr1XrvDmdnCEzaP8xE/59LgIgc1Q1wvJmRM+00HX7G0GjA9o1+z+/KhfQw3AgY8QCRZgdbIYfKc
j2Ou7ZADRYMCKoDeA+va268yvUtKw4EukEtzEFTPzSlE09SQftbfBjEYAErhGXU6hTSh4JDKsA0N
Zg+DitLlw1Cy2kGuD8PXnukVgPOjpXTyd+VJkALPyBJ+ynRbz2VNXnyqdUWUClnFb9sAdBjc7Vvo
yzaiL8n8rPjLfHHE3X4Ch/lpRvS1s3a5zMnNiYIqJs5HNJTKAiL8QsM3dyd6+DdK1NDhLuJFEAST
qbnc0Jy4GNYWx1m2nwWs8o99Er0/2KdZaoZbhv5c2pQNqne8WC4pr3JpSniN41V0ck6QcELdN1e1
v2XpL2RNgsS4snuHtnNQ/zBcjoLKHGL9Xf9b8BJFMGfPDku/jrc5NA3HgjfI9Zw2yuhlakmeh8B6
ZT+5W39pwKknkGlxtRAB/lxYems3RfcPAbBDzuuK+EfVYinV5RiXHnH5xn2sPqdvLLGk2F7fv5E3
VBkBN2+O5QmHd3JNWq1OYjK4HhEw7dDE9uKK/AvYJo1abJzKmB/4zygcT+SoSiMXvT4yIBN32v+C
J7iDmlIQ0NKuJWiLZjsprk7tTSIoJ8qIWKJpXBQ4ddHEg+LAd9rRrp9u4C/dAnTDk6ihc58dznml
rCfyJtGR5TAyKklklDWM2fmrsnLu4o0EBaeYc6EtNQgud7NJp7lFTrY1HFCafcgioWyEjIkqFHyh
9rGHSjk9NIxhef+2XDtLl4uchkVkB1LaHVmkAI4V99xNfIl6nUOQkS/nAs6bO+rACIZJh1BwmmtW
IXmizZY70/nQgSo0L6uLSn6eWdKtLaRdFJsD2ETw5l0qykRP9VavWqRAwhlrz7r3OkabIQghPSuW
WmbeKQGpw5ihNzntAbFFE+0cQeB1uMm+nn/E5PL0hd/3XtM5jJJN9/CkP0E/gg/zc7xvGARUvET6
/p9rGWRS9eZ54BoKp/Ry4VkfSY3pNw5eDCknqmlr1PfG3Gi/8nnihSubizCLMaeCzMpWr4jU7K5S
7KZPaC4E3xuQNahRoCdAr9q9cAqNpXrn/RRO8JAs4s8zR3zlXDCimkmkVCwsjYGOU+ukpJmlm9lo
/XEuXnxI3uu1v2s/zOvuqcutQV9DcR2SAZ2KBf7v5aZSXddMr/Stldtay8Ee7pzM2tZmvoRA7cFV
ZoFZU0d7Km9ye9O0zyO1Rl7+wyRT0S6dT8KR0Srw93RURYIsl6E0s4pnTu7kwkJS1Be5EVtE9t1a
aRfY/I1wEgvaNqq90tNdOOsj3pDJ5bHxuCme4OhP9jZJQ8WiYUO0diOTUEb5bmXIrFZAqhYKLQfQ
5c+oh6sULRt8IXRSEzJHTRnhYDEZrxZ8g9T61ZAXjrscqfptATUILuNVIi8qqO4/hN98uMT/BQBn
+hGT3datRtYCM4I2fRd8Gz4KvLgk5io9SF/FQI2/wUYpHv+5j/wmkegRrQvzHO/n8h73WaimDoV7
CJoZPkE6hTV7YnqCUkIFJfrpnSfBrpUvpVeFyXX1aubNTgM6PoAJf4CcTBhar9OadRlbaSXB1CJi
LIqa0JgxWMDkWqfQmc7SYd54txfiJjvcBnqeFaU3rgqcukA/GCrTMlx/UyRM3PBny2JT04ZLQi5H
FFQAxl+3kceZpLUt4TMJlf4oWtdbfyPBE874EOapxRB+uvK6lCC+2szs69UjmkgW+36WSQJyqBUy
hJNvD9dxPzDRYtXC1mEcfMYS1fDge/N1lmnYI5aLgYOTgSw1QzgnLxf3Wc9dQbujb5l2+LsMIC7P
nvV1uKrlxY8GN9BbJkepXCRfzE+Mn5u7TFMDMJU/ecRiMqhVWJ4FgM3dFjTulAN8/IxhYFKQmc5J
u7q6YrUmphUoooOiEh7H2Rbb/di6Rh6NbzVyUpEb47lc2wvBaDOfGry6uBNh4rzPhEUGYP7KYGmG
81RA5TWcEq1fjdrGVPM57+/W3aEKr5C8MkVwMjE2YBCA8fTBH2Y4UcilT9FiSKDYSm+ZvaQfYEOZ
ua9T90wc3bnMycMcgcJ4o5AJVzxDkIADf2Xo5F29FiRpmiBtf1/gFVWAEIg7qOkwfBFATzWf3bhg
QQzI/YLBWCuZvdAgqmxceWlU48ptIKJzq4UbHFX6oFrG9rg/mu5+UKhUNtFaqZlxKT2EjresNSbE
6fBZDrRutr/e/8pb+oOSoUkO0eGxTn03pdK6ICUnvHLUn/kI0i7dmsPxfRlXTqnYiTMh07ne4aC6
khPCLyToztJuO3wV0YVgJM7aZfXoM71jtifrqjvqj1Amb9OTSebyOmxL3SZp2H5RAq62zrP88a32
wozNZX1wFfqAoSRWPgSbHFLCdu70p9mvqfjJdZNIWzaRivg3lgbiOGfDnIo778lgyEP0NToNX9QX
wdBHnn2b7dJTspEDBmP9jZ2Y+5Spfy47kloovOz6BxPptgyc1BdKtRTWFwjYPbBqRrjsALX9c0fr
7eD/5wymUV5m6zEqhdsVwcD4kWN4GhjCsPJl6nz+DufO+hsgbuXK5ZhInboccRW3WsTWa67+MTOB
NFp3agFlj+kfU81ceo6948s2qpU+WW2yVeknayJQW9692jPxoh1eXIDmSmpssnYO/31L9aEW/vta
mhOz2Wdt4lE1G+hQkbPHwjD8U57JjLF4/83d3APRh0C9DDDXlIg3ziM30GXOPGPuwgBHbX9v695S
V6SlXcJrg6dZB/8ZgfD/pOW9ubYzoRMT4ndeZELXgjs3MFUnfcJyrN9f1u2zPRMxcQBiqwpDRVCV
icllAWyTMEP3J4tpeN3afYzvBgg8oGd6UdMnN3mqxPTHOSfgWmVqgo+X1DahLvMLJla5qUBIuqXg
KTOtdav/X9KuZDly3Nr+iqP39ONMMML2glMOklJzqVQbRmkojiBIkASHr38H6ratZGaIbXthR1RL
SiRI4OLi3jPAcrUEadYoV6Z6+jAxDEAymgNWBI7/xSpGgzyxRVNDSxFO0Sn0tgxFXVkk52YCxDQs
GtCCOAUpNFVF9EImj62Z++YA25AcLZzk4et3droUDTyJf42yjP7pJGhlsw8aDujx8EAudnakb1fr
dDKiHt000Gr4PM7igSW0ITotQTObTK1xomSoO+dmTPsmvSnqtCwDc5hq5dGweV1fVgWru6hpCu0H
E67WXfWofrsXvQV9nxB7B9BfMhcKXFgTVqi+03WcbKqpoKAQNPqYrryJk1Y6qAnQJEYBBUReQM2W
ycLUK20Kvg3A+7vmAHWtCxvq58NOhcHy12/jpCb8+0hoccOxwpTt9OM8TylLvTNlCg2xTA5/ALEd
nnsY9BRvaG9v/8fBFtFOGepciB57pQ3hawwTv8IvPtBs6+IBp/mrfIL/ntdiW9KJ8KJxMJQl6TRa
M8Ny3Cn2tLZvHQD37TZbU3E9t+A+j7gId3ETuyVapvIykt/8DkfE3fIWtnIRheXUGKYXOOgiA9/m
+b95roDtOVBbB9FsGd5ZreSu2gIfPEbFXQ9HLYp2HlzNDnyz1gA6F4ckQvCfQy1maSU5UM86Dizg
6YKSfQcHZiXSfSCLlzv38xAyTn26ejh1XqX6gFdXwGax9NzK0/ca/FiBlLkat8MP6Kf4MDhCNRqM
YngiC4gW/ex3MC24VeC4BgzxWsYqF8vJN8LdyyQfnLRl21kpYnca5aTN2kc5TNYtUshDMZg/XcJv
D92otVPlpCL+sS/RXYcaOOCYSMePH0KnpAJJLIaUAFf1WyNxtTEsvsCL4/6f2Jrn9gvBJ6oq6pmn
NihsdOxu4NDza8MGju7Qk/RHsEWeXmuOlYQ0KOjeO1BgsILX4IonIg1yrkQDxAzNIiA0l31vVpuj
naSmLArNMN+G6yzfgHKa7PFfcIDH5hb1xnS9uX9uLX8ed3F975KyEkKHBrK8E/Tzpn/M4W0FuTpI
KyVqMENi8H31xZ45ZaHUZgLaA1y9iQTo+MU2c9EldgzSm4RqNLATewdNQUptTJEe1PBye7fgbb7K
Rj0X6IGAtdHvsHW8X3MR6KEZW9Dexrgcjl/kmxRTkT05CzeetbvuucWr6TpYU7j2wLXJWOzgbKKj
1RJLnr3fi/QXDLA83YGVcVx6YHd43Ljh8PTk14YpXTvdte0qp7LYrkfDL96rKJOCsDG1A/1W9qi1
i+yq+GhBdP+52DrW7tFYy9eZDEnTZlBvgMbxFLUHyVzgYXWRHso7hjN09cA+vb4dD7i4SWqzUQPc
gfcIw+DbBHCbHQJ+lMPG9qa4lHZ+9V4KVK4+1NNaG0DaMA1BUQCIUHvZ+O9K4NArfYAaRloj365x
ZRyLrvUtnYWKC+d54kQTN7+nvf2N21QEK2fcmRgM/LYNkBpaPiijLNaUWYGlCziqLDDauLSWwZTb
cNiVdU0W9dSAs8faOj5zolvouQDSACQztFgXOYTmNF1dEzEEPXiIcwbD1Er8MBqtCos50wNTi3eO
zW+/nuiZ+HA06OKAHbMuRpIJar/V7hVw9JTiyWzv/7cxFs/SsUECzUo8y3GGkTUTh0qQa7Mb/K+H
ORFTxeY4mstiIyYVKyjuRyMCOzzZ79yXHJC7oL2Fq7o/gyiI3AiGJRSuiWuZ5pnQfjTyclummNlE
P1aLgPNg6jMSDrnhST8YMwLov9Q8FyJ6K6v0zMuzVQvOThIcIK/1x8E9m4jRQdwCKya+z2julR2k
3yG2+PVzNc4EOGg/AEilAe5nAzl5PExcgAwGr6shcO8Bj5/6S226mGGRZHzgUzOIhXQwPIbwOlqg
MLgM9Rd231yjeKjsjdKr8AtthH6E9a29VuEG//W3O/Po0QyFJg9637L1vXgGVRebrt4WUEFNH1j2
QwAD9fUAH/tuEd/h12KgfwQLK7DUFtPPY4c7cQa1IenUJN4kvAT6lX59ALbSq9dj/JnQdzTeIuQW
XJ86YjS4tjQoz5UwmowrnyqTF7sP/Tx6JeKhQKNuWLuRr850kQWabT6ZJewMcA/M39QPjTfpiUwf
8q2+Vf7z3j02LLDOsn0PcCWwbIvxGOVcIROI6yKCUCfIRg5scusDi/5E8/FMQMdBgkK4JVvnqAgc
L+IexEmr4B9jJVtVWuUyWGYrZgQ1zbt033uGvhKPzu3OzyMuwlHddhAFxOYJSpjXllkVgp3rKxAf
+2/W56eZLdZnAyks1RkMCyme+9rfwQI+MB/kXuxvIHS22oY6kxEcPcjF8rTyDgVOimnVuvjmzjgf
C+2pmrLQNJLo66mde4JokoMwCf86yfk/fmcly4xuAvw4qIYDKOmhmqNXIlYGOZeq2p9HWZQJzAay
hqTH8T6wV7DCm/55hNL84Gxm6941eZCYEM/M7+vi9evZnctbjwaWS/bTzVNHqVgRCga2r+ZID6Gk
DKP1GX7xFEiytbPi7Ob+PM3FST+7IuG6i9GyXyOuPb8LHLY54GvVnRSoXAvMch0sw+bn8RYbrhgB
plMFXp7d3BTw3vPcTP8R93BnJNW96t7CM+Tt6wcqw8VXIy42HGtEx9ouQzhBVbaqkq1VDuEwNVdD
04dplRn+XDlovfTZ968HPtNjQuvVxv/AFIHUxxJbmdWxqVSKbqEiYn3XQwCc77JkawJcqYV8Y+Ve
D9jxmq3jmd0B1XjwpXFnh4rKMnrSZgQZvRu6QHFeurL2SG9GXb/2GldGWfpoacOgDVWVWUGr8J1G
m2BUR5h9K7GyEi7P9MxwHf/3fJa2WSif1Vk2djzg6U/JBNNc0zdo5U8l8imnhJ9O7RUOcJcO3Rfm
K1PvOak9bj05ylUv3pVmhnyEvpJinds2MK/SAV+FYRvcGBZnlO5mZpk6g8DpL2931hYuhs+S0Olu
QFNV1zFJMtwsVjEGBGDFkvomJwfVkPcmiy0I2ktLACNgmwoVxThi8JaWvt9uuirleHZEF9Vf0ICg
VLWs57WmAvkMqGag028kob2XJzGstGNUJuAKuVmLRGcyNqlwhIQVfQywVhZhzzB6PdYpDJGFduBQ
XuEpWXlpJ0YnSCxkrgYWJACRuEMuDg5jLsZ4NpMuEN9n5mUtCunwDQkMSHCB8xgaCLK3I+zIcY/0
rQAPdc/04E9aeZx5ukffZXG8QNtFSk/rPNA3/NKCJRUHToVdylKiC0fwryPR2Wf7aeKLZ4s03XE7
E6YLevs6Jro3GWtR59ypdTQf+RU+nVogk0GEpMLr0zcU0Fl4QW4JrNJzT2rxr7Ic5Bde7Iaj0Ran
SM6UrCQDnl72bQilUoO0ucLVGFhkaPaso/PWxlucIWqfQ+fTwAP8aNz7xpMLJw5k+5hgqADL6o83
X7+xM7dWVCKhfYH2Ee4xJxSHqYU4lCrXKvxxmSeR8gnIYibKOv1lH6GdiTtruUqYPvMaj4Zdokmd
tOGWnqqmrCRFMsxY4MUH2Bthuu/Mddu+00vkBylUuqZCqupECwt6JjntINgJgahA35uhdLq0OUKM
DrnjtW1w5kDGaBZ8thFDz5Rv9BjhXKOtidfIdwbw5My5FLigFm/S9Tnd2Jta7FZe5Om9TRpigOaE
tini27Jsj7qd2hUcY8ZtvjN1uuPwr4LozWw9IpH17B4k3MzQPWVcu2mcSWGPh17sSYsXeaazSj7c
SziZR6WUceaXH/1omMisTPQ0yKAqh/CNNatKuupiT2KsuYYjrHy4pNjaGqCNGkTmu1AFwhFe5shf
1wV45S3mOBDgVbogqUpGO7bLIqTXVVMPU6EaAUEBW1iOBwNl8P9+DOpLnqzkc2fQUw6WKDB+sgED
bcBFFMgK0jS5BtNiiZ9JLgo3MMjebLxM/w4fpGzPL4yNCGO0Kaq9KDbG9OBik05X69L2Z/bp8VdZ
3O5ygwgIk+Or4DALymcKYDnocy1Ms0sVwJnVpulpvnc83uJ6R2oQxs10lF7hqp9tpxGUssKH34rm
l1sISVX+djXIn14VcL0z9Q+oIZANywREz1s9YeAqwpVasp6bjURgDwJlO8kKppHlq1v7Tj4AQFv/
48V8PPZi6yBNqcw4h6ZbupNw7CoCltPeSTCnGjT3lW+tG+Ge7h85JHiX6D9JaMJiKUMkbbTdCtOl
kAUJq8B5/V23WPiZhfkWwZ9o8K2NuchC+rrpY6exKV6rFjkRzKpt3zn0qH5AbBUi90EcFk9fP9oP
2MBiyx7Nc5GMEEqc3jUwzw49ICB0I2I8GcG8/XBjgET4TRUqgTF4RlhvOIigAdmQfu12L7fqV19i
8X6VGhZXCehcH1uZHVAG3s5wzEyjZCOVHhQYd6OWr60dBqfH3fE7XsTIJlOzrM0s9Db3sNtBScYN
rU3sIUvarvrdnN8+/15Pi2g1N4U+tqYj3y04YlbYxZ4Gz9NLdkt2TqjCGNLswCAeDxAVLNaPg7PD
w7oM9gFYzyetEjdlTl7K3Stfcwov0oJdav073jK+SjhCdYZGwxN70q8I4Kfpmh7tGVQWHvWn8RfT
R/seqDYo1GMHS3xhHeXXSC38/Fp6HDkbKG/CYogfsMPD1Ud/mtzjVijTGahD4UqzLI1r9aDOlCgy
WvaoDkvavayE051Ez6xdxc8c88ejLWIzVRMXPpUGmijYxLpfBfHOvnQ3JSTS/gsQAgGiBTQVSwpR
WMuYXELgD8mwbQZDDMXfregVq/GYZufJdij48NQYdh5WVLno9BSBBN+nhy6Ib5eZbXsatF23qFxU
a8nyh5r10XbWwZiB9ZoBMp0KDuYidmadk+U0J7irqoRtgda3o04Qe6tB5+4NNPfhrkqM8dWeNbeJ
+oSzHDqJvIeOISQJM690hvQim9JsA3lR6+CYssMYZ86Fmtbu3jI660AHx3gsTTZdQS3XwuLNS2en
WEn7oJWdAg4d1R14khJ6U9HYfHZ4mzyVQ2Pf1XE9Zp7VVCJURjvFwN1I7gSgkGEzzPk1m2b6zUld
w8+NmtxO7uTcd2xiqIxNBX8foG4JVzOjLg5lTJudMTbWtrA17bXtDWM/kATEoBTNWARsyP1tNQo7
D3+y2XCTxal7R0sSM6icOnTTiqmFTqJOppvcnsSDknUIwF06XxqcWFcQ8y42fcbaBKbzOiQPCcRh
H6EW6D7ESQMQqj1byOuQQofC7fLLic/OIzMEfYateRkC5y4gnqoa5YZpA7mws5YdWD+pGN1UxxsF
ncyw6w3yTGq1fE/yvL+LC8WN4tIcNhZGCHPoiYatwZWdKSzrAD/v5F5o03yYhQmsaE3yO9Ol411m
j5Do1Rz6SKDW9zAmuQLwMJkfMtQWdhYW4ysZBGK6QVIswKk9iJ6msMBr1L7y0i6GcsLIm+tYVfOL
XBvKFKynJP/ej4nzoNQxKjilURwKoOJ2pHXsS8PVx5uuHtMyMBqoI0/MLu+0mTg+S9rppuYsfTMy
B3KBg95uh8Ztgj7XmyuXpe3WgcrrQS00HubOBOG9oTMr6uVdYV7aRqbcAOyo3DecaJVftHp2ZZZ1
s0eyCyCpTtIdbdV000xZsWuTNt7qGsuvkpx39+7UAZVkZVBp9BKzaHcTLbUAhC/jQOwkDluTaoGW
zeL7QI0O3pxJvEuhQbaLy4bu68Ydb0cHz3tMbzDREKaefXqP18z5JqEjvU/SwvJyltTCV3RbnUK7
E05TQK+1qXocKNxGR0apq9dBTSv04ZtGhXNcNZjpXmVjkl6TPBnmaIpR7vFyl60BLE5yF+x50Kcs
x4LKGRbwIgXWcYw6kFOzwWqCSo0DhBt/4Rd9BPUPeT3+Mx6Ap5DIxZiLUJsoLp3aBmPKG0C817b2
Tspj6KuGEqcJ/mKkRYFxrMapg3PL7yOVb+wH2Y0+8YCI9OurNTzdyS0KgnQqEm24ZQKefeI3CjKX
WUODFbSQTIu6QgudPvFISQC+zXynLjdfp4CnWCs5HkikIBFJhboljCOBAFuRVQI8iNqfObjdmme9
SKG/1xwyYogDXp7AlW/tpDyzYqBNg+Kiabi4Kn4UdT/VqLCxes2KMc120n0t/05j6n09s5O0Uk7s
0wiLtBLyAEpfmBghLx6J9rOzIb8am0BqrHn+nR76HyOhCCalC6F8vTjxengBQx52clAfAusMimHM
r3H9tCN2/Z8/NjCMAdZCFRin3wloK5+dBPV3QQJ1Tr5rNVx28+n26+d2ZjpAaqHMpQOqBVmf5eXH
0Fg125DVQ/Gg/Wltxy1qXBGKeXvYUPpfj3W62JGaScEnaEPAHWapKVtN+mQ2EKIKlDjNHnstfeF2
axyEPY6X82wPobDjVSz1SUYIJBpScVB7UVDHTltcetAlmVV9qElgobSMeqVMQs3rPmh3EBfYrE3x
7OMEDx0NdAdtoJPVAfp7w2IVr6wdflCvcgFwplOooB3Uc0hXv3W6cUmJCNcYmKc7DFoGwFsAdoGC
F8RujqvAEGSDhVlOSIB0y7fzO1ZoKzvsTOyQQ8jOFnCp7gmLhBe6lojeIkH8oxIeZqQ+jltg1L+x
nSwAtzfalfq0Vtw6t2ZQ9wF0UUoRgh14PC+nyRJqs5EEvWZvGrPZ9Cmg3F3jI7ZFhK1RSk6qLVgt
6G8bhi2FmE6ES1o6ahRKaSRoLAYrptKAcBAVkKHnYxx9vRtOO1lyLBcQHuw9MICWkMxGlGMuyeeQ
WDYitNa28a7wrU15kN7Wlb96gzgNkXI8VJOkBsxpYZsbZdnayiB3OriH6saBSJHiFXsbqxHQYlC+
Deg7JvdrxC/5io6vCEfjLivbGotNyksZmlEJ/acYzJ+gfJzb6Z/mt7yKTAOZ2snG/OS9043GrQUp
YEkhlWT6NXDgmTQB3tbArUC5B7sCDa7jhakJtZpFav8uVWD6wwblFNzu2Y5sq/fVsHJubg4ufbgF
QS3vpJbtmhNMfywFB2govTlQL7kuIAGDnmcAr5yLr1fmuViC7Y1yGPrYqNovpsZUxi1FOKCBqofK
+Cna1QLjSWkeK14qb6MchZwA+Pbjh5dUBgg3uCBhSVQ3/UbKvRCP3qxbg5/bz58GWrpk2mi+GYUo
EP2r7kIfjAddZZNXMPHw9SM7O45MCVAz/QDKHk8IhfBYF1ZCgqT+NVaQrQCiaRRri+7sKHhkKgIi
AIbL7C13Ko1r3AWN1Ei9bjiUNUBodEX69VzExUv55yDL7aomE5qUVewETmU/KTSHD5n7Ok161LYg
saTbrx/cubX2ebRFNmUWttHmA0ZjDSxBhIl7jBZ8PcSZCUEu1MCpDK1QtPUW9Sg9a1W7SjkJCqZW
YDDgSNk4dT97bTvFt0PSDhvXFslKsnNmYkAnIJuB+iJ27RKwTOEhoRYl4kOh9TgsUWi0rr+e17kQ
BOkDnPgg5ACtt7TPgr5ypwoHB0j1Or4iF4XwQeHXJbyhAU1YzeHPPsZPo8kJf8rhaVqTOsPdH/UZ
8FC04pDbbThn6iEVLGjztWV4ihmAeBjOYqSlYMLZJ9o+Mwwtks4Eq9Py5sjclDd22IfAEF3M0Ryk
qF7DqOg527SRs6FvZdjcdLfrJb4zOw7fAgqQOrYbKqqLQAXpH8ceOHcDPe2jNAVEQCkizXr6+k2e
VGwxVZBf0JCUUfEk4PYD6n7wB4KHOGm8CZbFJmwjknYLw1BPJU+qzlYW59lpSZEm4DwBRlwSDHuU
iGHwoZAgzafLQokfYx333GRcSXHO7QGIQGnIN4DWOUHQz5Np1Sxu3KA0plu9d9/GOTNX0tJzY4C3
hJRbuh2dQkt6YdjxqJGgjHWvgbEfsVeofecW/ucR5Nn8aeGnPJ+0DsJBAU302aPKeFdxO9K4vdEa
VJUmtDRW5vSBT1ukTDroDlK9HXezk7VPG81grYVbhHVvb5IL7UKKVEAkon55lT3kcl+8mhd/giV0
bqrQiJYsY1wKoap1PNWW2mTq5xkcFvR+ZJpRPeiPsMuD/4fiv3ahDpc1SFXsV+m6y9wU3UYdoiaw
XZGCXidpPiyAGcoDEH4SESpckRYUCGZiK2XuZn8MIeQFoX5tpXq93AWLQZfJwcCFaeQKBu0Bu0TB
FEi2PJjUlc29TH9/H0VCnwB2RqN+8UyJMc55zRKZ/sabfiO2EkgChYXN1zHkpEKGcSRZGJ0PtD7A
81/EZy1uHbUZVAcdLtn/jwGTkWQH/eKPqsT/HTH723/8Df9+ZZAXzJK0W/zzH1fZKwdv61f3N/ln
//q14z/6x3X9Xt13/P29u/pZL3/z6A/x+X+MH/zsfh79I6y6rJtu+3c+3b23fdl9DJK8M/mbf/aH
f3n/+JSHqX7/+2+vrK86+Wkwfqh+++NHu7e//+Zga//f54//42eHnxR/FpZ/uf9Zip9vjC//6P1n
2/39N4U4f4XVtKNJd3uwHECi/+0vw/vHj1z1r6A4StlidFiRyDtYjBXjXfr33zTzr7L0gh+ACAlm
oEQktaz/+JHxV3jiGNC3A0PSlFikf367m9/Dxe/vBQ/jj3//perpDcuqrsXnotyB/fvvuAKkPeTq
0B0z8aGqBVjaYo045jxOxmxbUS7ih84sXxgcoLz2iSj2gVHICkwWN8CU1g/dGO9EbB6oSHIfDRm0
32fAPfOS+hUtQ7ehpqeORugWpbtpB8cvU/AfeqVpPZHXnVemMGyw7Wrj8HTy0qGAngCnscfnvPfh
FrYfbEcJgZJRQli6ZRpLPRveW0VpvVma03o4eQ+jEmd+bbgPComfK/ttBiHCa3lreJDBe5BTMJj2
Wmmwu87AyEgAT2DFnmgNfqHG/2mFs0tSo/XmyvhV9weO4IKi08fP9CZ5HAdnl8W14bHYybyiKKLe
glhi5/Se0w95UOZ2SNtZ+E05utC7wyfltRYIxgJRug8ECb6XG1S6WeE7Dv1et4uf8muNHfK9QrN2
CKUPpWggwKg3/phOO6MiDzDYesm1efYctR48Nanf+jn9ocJ+xZ/7lgRaAo8nmIV5RjKEeQo+qJkV
LynswpKZGl7rapD04lPiN/SHbXNo8TnpC607zNrIr/VGPFA8fK62oFRY82tcjZf1CLCVGxARdCZ/
aOrkyR5o5vFSZF5F8x9KZv76+C+Nm70q7LkRBfWYoX5vsFZoIu6SWd9PTcw2PTV3XGkHHzKoh0lU
qBanB6t3jEjJuel3ebMzedeFoFNP3hAXkZ2q36lLy63p3jGrOoyOIbwU/UmLJxC4K5ywwcHg1Tx+
m2LlMmnh/aGq8Y3DXrGAZ5gCmg9k7r8D6rzTS9p5eT488mIgPs+fG8JHn7bQ/TDc4cVxMWQPPO5A
IO2p0zioS7RN4MJ1lyAb96NOL/mB4Nl5ytDtsgn4GaJsNGPYwXBu3IGguqtEMV/EDkt8q85UjzV6
7aEbSA8TxQOLFfOGzxd6xmPPUTTuZ0pyN5iWN1goNMes3buTKjy1rV9Kue4LlLa8ITNJxFhvwwnv
Dv4PzoXIUWxxzdibYX7nNb1ewtQwT30zcbDHEnenWUmU5fUvNQfCp2QJPAEd81lYLYj3rvZcaiAh
0goY2byEh30thHnDWuNehYUJr93Eq/M5D8tZu7HQ/+umlPt4HyCgcPeScwLVnTYZvEZNPLDobq22
sUKKLerbwxPon09jB3/cUS1u8/otV7LxOlVCt9rqavqGWnIVMHPedW3+PKYEsIYedD5U2x2loDvN
jO9GmF5Sp4xEXWAJZ65fOTHeOK13MTaQPvOwSUsdHPOc7erOT7QUZnvxs1oNtzDsSu9tbZiu2hr6
NPaQ1Jd479x3YRUETjikAlt39LLYzfZibuhFJYwdXCTNfRxn6RW3sgBv3fR4VaLnL8aHCpForNXv
2lyyLSEFTAwEfRsykFaUlhHYqrZBmrjJ49BZ8L9LzYCaTrIVlgBiwxx8w6rmjdOJdssaikVmFZE7
SGGsnD13YqJBjzb0aJfDHikb9wvb5/KFWJnu3Fdq3XuVY13UaIBHjbi3BasDVQxP0Hj/4Ribus+v
M6NMfFdB0O0Y7qbOzJ4riFzn44/JKp/dKUkCeAiogOEH3TxFg0Lhrj7OpZ/alUeG+EEfWTSyOHDd
aE5n7k2PRtNaXmmKlyxhIrDAZwnRD9Qit099VeCaSNTUi8lIvKYZIW2ZmZbv1uPWIPwOd0zqGyJW
PCUFcIXk7raHSEkwKDMJSaxaHgQ6bysHDaROczyAKt9U0aHOrTUPHSnxaajOpq0w9mYM4UpRAxhB
uluS3SSqBbwYLgkBM6jY9cm7sKFzFJeROZWhsCDYqmedT3Xzl9LOwG1QJYIITRYV5byrW4Phv2B0
wr1E62bPdKpvdqrHl3aG2yiu9M9tZf1oO6sKamts/K7uy6Bj2gTbvey2tlIK4nLl+rUrepThVQZH
a5reZBN83NWpRJBIeyxOnFCR8s7ouFF/Fvg6YM0rHtQZsIjI5NWpmyEsuMxvUIAP+hJrFMIMdPwG
YH2yH6ZyA2U3/J7eC9+wtZvUyrqg1XtUt+rkhruKZ+RADjRZ6s02+eWItgvMklR7eJlWfkpEvbGw
ilT1ejKn+6apXu1hO+h64yldvVVIZe9JWgEZlsUgsXXzwZxJ6XGXtYeZFHhEbnFtcXfykZ70UUuH
y6Su4iCvkwuwtqvIBlGkoA5mxPbl8Fbrd92gdLCBLNRLkua7BJ4/96x1v+cj7oYOFemm7yEq0mf6
3TwNkNEXDfNtYBzuikSNVDhngupKcRp2h0kdHm0NQhVpqURjbRh+luSlb3cKkgGr3QmLlt/cMQ6J
5Ts40DzCm3szw4UtU53EQzWyvZj64gcwp9WWq/wXT2q2s3GoW3QcvXaeKb6MG+ow1to2ZMw3BQnF
WFaAuDbPsDK5cLkvYvXeqpVI6bRqP5jjtlUQ5PqebISFg9K2s8sHbmeHlhU3E82v1CwhcBhNnzuH
NOGsA3U9aNoePYZdWyuwRm03k2K/1QAS+x9JAtDEyjj3/ghrxJBBeddz5xHSng8iNHMGlHpDkkMF
S6ZOHaiXKTiLxslvNTMUsbbXtOZabRkswQMzvZkqcg1wwsGiUNYQVgYA62jcl+bEEeWsyw4bORj7
ZDdZ/aUVa20gePqjSIfZF00kcgh2uTWPZigGTixNL2Oo9ZW67teOACoBvOPXsR00UGNztT4IWt/p
dlPjOAY+OMu7HdOpzxhEVjno860SZRmgrDHECAeRXEBs6qkwU8gjau73mRujV9/xtsEhDNedUp+u
qrgyvWRoIZtXue4jTHgLT+AoJmMbOEMSdkJcNPqk+NqeqHz2cgfOsKnBul0dDyAKJGkaORCiC4TO
Bt8B5SVgCcXlnT7rHQSVgOxRg7RWC3Re4mo79Q1skixQfqYsKjvm/KqAQG3TzndhgXszwFDZi5E2
BlmR5AEH3Ab3dFu9tHJn28ePRBnGC6oivnbsasjTYQcoxeR1BjAq5C3P8ZqSHlHFOoz19JBUpusD
NX+RCfWXmsXER2TyrCqP9zF4FtfoER3g6LzDRrvr6/hXzgTqpOwZ3rhem1t34zBwL4enqp+V+tts
gSOB5CyIOVIOi7+TLL4Ye95GfTmyUDOB6LJohnPQ9kSvMa8r4OuJgv+dLkwAtzXIteJwGjL64hKB
yG5kAxphIiy65oI52dNQJg0yDhdBvSZ3HEatI8f826iQvuKJYvwwy/KVqw/cFdtYH940gnQd2KQB
WZCdeqp270zWTZqCVkzNjdDtFFrkeAcpnFcRbel2MB+TauxA/gJAVqM893Ouw4lM6b0+g2lnyY1w
Em5Ud/NVkejvbvFNsAuGjk8NIV5PUbDyYYoduiY+MHagrpnWaZBQloSVngtPacsDtZtvtITkDH4b
tDHy1F/XffbsKBXzjJLcz2P+AqfJS5SKt255qJPpGi4q2S79Ydn8oBBx3VPnIGpGdjkpHjkpdyWo
RqXCqNcmPQwVYnz5JP7lxN0dV7stq5FasRYutG2T0j0t1Sunt8Vh1OATnOCo3mtdYwHALy61VPTI
vZtLHWKc+6Kxf2plSq/wMoPeLm8FHfhDbLj1Bu7AjmfZ9Xf3pnJ4vE+IIxfOOOEjlI3g7be6Te2r
0TAHL7aZuinSZ4ktCgxTKIjjerFXBL+AfPqtcPRI0XoIY+Id+1mLDKvOnF1ZkAe00wxkIBNUz3Hv
cFtkVdhjkIoQV0M8RKKctr1LL6CBlcmNJsXcjCcGMre8K+gDXHqJMb1CUA75OUKMleKWhdofcvZE
fdGkQGNNsRlKmPeBe46yOXyOcDQmYRxbmU8dOIhRBT5+sQJ8MLGDGNL9Pu2oG2LTAJemVxuTdQcT
6DfEeAbAniF8UyZ/WPAtrIEcnIODE/Ghyz1Rm0qY2Xv4UsCvsC9e4KnNPbjdXafw1MVBm0H0W6Rb
0+QukqvexWNCdMXEwQeAUUaK1EntyEPhNlLnyxK+2rgXyFLfyaFFOgSN4ECdmp9j+u3jd+mI3/t4
EqLpRk+rokzJXmDz/Tyw4aJOs5ckwbXOrnGEO/Fd2eJ6+PE3olTwHvC71LbAXwPky7cbsONhkHxQ
FWj2gF27bwbrta7uysqZb2G+vbcKIAUzze8IQHGzUk4XWgfhABOWFqGtFS9WZvZ+NQnQYUULANBg
Thd9N/ipvBLA2bm76/HxQp2MEGAuUBqIclOOJg1hWs03Sn/FaQHTurYo8fLmR6mScjtQ85K6eAmq
zvFalJ+mQsX1rIAgZnXGYy2gNN7VPpoT0xXqJGEjGD6qQ9ulR2arJsor7guN103ly8d9syfObpaX
Kvf/qTuP5LjRhE1fpS+ACnizhUvDzKSnKG4QNBK897jOv5rFnKIvNg+oNmJKUaya1UxHm+iQKpEJ
fPjMa+Xv/7nv+mw+jFFPeKoUbedOFHeGypgZ+gZls4QjxLCi24o85Kqex30714eqKFLOofD3/XSa
tX1Mbfou6akrL5yRuLbjyNah6KyDljVHZeTonhQ5x50g0B38FuW+MeRd0/OezFJAoWZNBg4yLRbT
UZlxo6ecMSw93Sx6GG7DwDWkqeMtCR/1WQz2SAm1BYvsUM4D8ohlPy1MmJVo7qyYmxPO14HGCTnw
Ck5f0KIUDya93cgwXlnyErfUizfRTQZkUVrWHQktx1Ju38bkTerwwVcrdDLI8qU2Gk9lzpDh8Aaj
bhyijphe4CiHdXtwKpGh06IAdYJRzJ1aJ5FyIWRR6Fx65y3Un8YO6XT7Pr5NEcA3rYfGIbiAxLFg
Sg9hqvI3YZnN6JIt2p0S8FaEkXBHSZ0D7HJaCpAHdSwUuwn5Tuj4+K/EPMlJT3bwQ9E/B1KD6JJ2
TC0g9pPjgcJaFdxp/bpyrzNEIvH/ZNmCecAdGTDJr6BFEusnAcQgmI7vr4MoM4/0bfZitPpOrllB
4xqtRMHU1E8VX2rmZ7AFUnJEsevvWu+1yd8lleVVGFR7bGprk9J155u5SiehGb1GU7nDFTHbJKJ9
EZMemklVT/MiDU5kaLu82GVz8iVj47IOznVciuSO213YXSXptggLf50QhWQ5hWni12W8+GHAIUPm
FIheOLG1AWRp/agg7I5CzjsmiumLyAbnx9cJFp1jyDorAe9Ug+Dl6yaJGRbAAkHGTD5a1sFR9njH
J4NTWKKCDlH01oJrOULBrqMpEmfombL7PHuZDapNw3bZmjVn7qJkwYnMZSuEzIXV/JhLpfF+bwSF
qU5WH2t6Qh0xY859fxzq+p2L+E7tlefa5GutD6Ju9TtpFEh5CL26pKOllOieH4zU7gzj8R0yS3I+
7v3+zititowqwJWa+nnXnyZtukmy0M7yfK+mqlckX6w6fVaW5jqLp8yFjFi2mTmFbmkthqeNk2iP
qpAxhbFbEdNBp7q+HbxFmA/GxCDWp2bxW0u4y2fG2jpBvk/cU1izJRteKXRlRpjE2B789fG/LwGT
TsurFWr++19FYMoKZrZXbEe3qtwau1nBHCwEY7pXWw5GpZhg7VJTCrpVUgSYzum2k8Al1+loigIf
rY7mqBGQmQo9qexqplq70IbWbSbrTgyG56pq79OKdegnAPg3kKqycj8fAVWYeOIQJR1xNxDu+uc/
cUN6YxBwFKiaL6iMmjnZjn1+YaQLYWeeRreTXnSvMQMOZeIpSni73kHDrAru1m8mFBW4Y/i4TgLr
s1Wt7M3s9uW8n4r6qk60Xc0gjHtGZSV4K5xpVSIdsLz5WqieEkW+kQP7z3/SR7pihYj5RRqaJKTV
RAtZZ0JbVSAErEMo6K+YcD7m7N9BxrT4pTMo9Jz6Rz0FTBzlz5Sw75qP81spQ0YSAQ8PapwL9WRC
DWYOQdzKpvbLIGRK0E4rDNwlgid0+gmi+H0WqRbrJK1Lft8ndr7EL8j/OPBbXxW2D7O46t8fIgIe
ejn/pq6bm563OQrjrdmUbs8Xhyp4WfcMc80iU+qfFKEqH7msH3eQnl8i+gkOA2s/k88oCcacaI41
f5R58dZvvs5/YzqRQOzpZvJSDc0lY35Xx7y+RsoUVrPv0OcYYI+th8rsEPO1WmBdY2r8pDytU3zK
DNwrYL/rJDdLr4vGmlmWim1QtWwr/94IIUpkSuLzWsW8nYsFSFbw1mcZ8Wq+D5W/RQTdlTn/Pud2
PnBCf40r2nwrV5qlPf+o/wdpItxpP71TKw31gSe6/ef/lP/gpvzzf/3juXj7x1Xzz/9dvMbVt59J
o/eP+MEaGX/Q6WOpFvGXZG+KeGj+TRrp/AnicMgf2B/SGVZF2785oz+Q0VogT6tHndrddRD+izMS
xD9Qu+BS4F+w0mvTo/G3aKOPNCm9rO+hoNQCrFeUYNo/znF9XBVGbnztXHF0lzcRUNdfz9f7blu7
gnwXX1FB8WnQoXr2Fv24KlVS+NeUVWVxJgxK86iTJv1rtfTbYIAc0kzbGjkrKt/K9i5LXypJ2Udq
5k2i7qTTS5+y+hc90dvE3nZg9i0cknRphDdC8qwYjTNpnTMo21runozUWjdWdo2biOORHuVesYa2
jcC0k+7M3bSJ1Luhflbnyc9F1RkWDPgBxRDEmBesL1q/68LrKfzW5+SOqZ/K49YZ4r9ToUEFBk1P
SKQRhq79nOder260hGBpaCej+CIbrs05durpRksUtxLAnPPeTnoDjITJwtoDqthWZXg/DdnfrGwr
K/3LV0B7wwhk/P3iKdfldokHTmIrFRCmsZMRB4tPwR6sI0UWnyyj55kLP37wT1dbB8NPy2ghL5lg
SI1N/ZE/p+B0tnaxtgGDMUWeXJLz215yBGF6v/nzn/k+GX/8nRLaLAXGFtYWbvRssoZcEJt46um4
iry04rxV93YnxWg9hqsuRxvb2sWwqUVpl0SvVvRdmnr3z7/CGSm7Pu2PX+GMlB2HXIm7obdXt2i/
L3azxyl2PMZb6pjdeB+4oGRewznikFBQIrrZdvkW334mwfj1gfMtUDYzYZAr+MsDl4TGshoYi5V8
bYLtvIyusOyTEAiqev7zX8wn/jK6Pl7s7HnDtGRLjax0EqZbSqi3YiGe0kq60DJ2pMLjGGjHtsDv
nU9eIMlA95rdruHLE+wGnpX5iwivFwHo5GwBShMbEnR0qtxFw5FDNrzF4oEA2e3wYgrxodAjLyx0
ryahoAsSNy+jnVF+HcfUDroT1kE7rmCO6guZtt05spXgWZdCR+quaQ1Z0Tco4XGfjhzrcmlTN/Th
NJVvFApVbDXeDGDLmOZCqXaNTNtMYFuL0jmzRGo8bSIZgv8o3bPr8tWUc7yFaD6d7uUpc9QlRVCG
6ccgPrBTHFkutlKEYbfQ7XqlAq07g3mqkWPbSizC8d7a/ttcpLZcyDcW0LmFQKxOJ9CmaFczqy0I
8yVN2NLy7hrNtJt7IJKwu84qdErWVRwtF7EC2xtt0+bCCnkA+rM6TU4dVDbx8Js0ly+WOXWtInMq
ts8cs7rgdWY/S8mmrXMWrOnpMAXrlBFrSS72SwY+GAXtgdopX5uNE2SqW9eGF8pP4SRRU6CzYWwc
RFLOnL5MceggP7JTkzbCnCjgWHUEJceq88x9gQ3CACh/QebizgulXEm86wv9oYOLD/sY2UDuS6W8
i5Fh1RNHp6ZyIjG5Aklwy74GZpWOqjQcl14+kNnkNmXpR8F3eATHkFBNZBeTxbXILBgzyW/qPLLV
IfeGRdyCQn+jDSjW19hBdKTOXMv4sNieBV8ltQYlHQhiEZ6WaqXbCqeBmBOF3M6N6UKih08ttRtp
7vZFFj2svQmtadl9grRCrO22FOxBGlyYQ7jc+Ehjxd0ylJsc12zaaT5ZpZDViRPCmJP56VocV/Nw
pizyUWozn84kV43vLUF1C6yrlBE4owH8m6o8sts23LPAlWO4WdLHiCSTmlDeUi19vbaOaVSTViXD
kEcQyF+10PJTIWKB0xzoI9uSlNuhByQdXnPFuJSraS+VqoNN2F1UeBHdcg1sD9Y8HFfpo1Qp/iJK
ftFJjpoLdtfmu1gCdu61VcrgE83lTnS7LAtwoJT4cO269N1qH+bc2kdKddkHxc003elW7k4W/wzE
46Rf5eaOyEQnlQgt1eOdIFZOkHYXAZRLFYR7uFoedHSlkTJWqvnK4tp9sY3MC4GjabNcmpVkV/nN
MAM3ar0tyqlb9WC8wXBoydizwWQeeiU5tXoPVcTJbJi2oSRxXGdWDTp/LvqjUAS7Kh03TVU8DnC7
vZbcx1EG/ws8p4GZiJdEZN0vS7Iz2FLXY7qhqqUmRbYF9WrjNQcx3c55ug818ErtMczUS4FBNjb5
85BMl/WYuybwdj0XB11rHlSr207G5Ghi5S5i6LZ4iZM62lT5chvr9b6N8GKw9+e8xHofewkUjChn
jlyfkl474Ze5H4SJ2ezQZawIErh19BoyldSwX41Vbefym8Xk1Ip7nWluVJFzQF5GMdkpgROVEuTx
bMOO4aPFvED6+TKdujqzR53tRnAZ9IJjJIIztYekeUa06sEs1cF9IT2Ca17FbXCwzJR7AwKqxJtJ
rOy6Sz1FSY/oiGCJaRQfwu2sVV6PhHxBz/rna8h5ysC6aq6NK9Q2YoHF9nEmq+OEFQYFHMZ7oxKl
1yN1YaKd14fhQlvsipyD0m3uk4km5fXHq58ns8i/LGKYI5Q1I0pmqLKB+LhpSZZ2zNLqpfWEy+mO
dfoOrHu1myQ0CS6fpYr+ujzLFPuhJFfoNdGwnny8GFxcKSrj65SwCpqXWXFXC5Edlig0x/aT3Zj8
2bXOIABkTUlhjK/J2qdn+bqnb8DHvLVZfK3sqnzpIqcmco2SiGlAyHdzbOuosLEtHT9zQL6bdj7u
z1DNqRYOSByDHKfPfjc7t4GI0Tc5Ux0QogLW2YgHWx6SQ10tOx37M/4sMH+gEkrS/nyMyb9uU+jT
QJdHv6u6lvycPeE2Z97o9acfoUPB0+JXJIaMVDEgsQFL0A+9W52Cl9CFg9g3j819/CY+jge2EIC6
n3yZ396Jn7/MOhx/2iPrgVari/avL1PTrxiT4E93zsVnSMx58COv1seffbYnbvPMWGLtSd2kJ84+
GHZpRnOLS8HrfVzJnK9ovIiYr+zmGH1iPvn0lp9thht5Wd1rTx28l81sXl70s609rrF2zbaYveBg
nOr73FmPBrMf2OYFiuSrbjPvPq92+s3Z4ON9ODv4QuYVwNjcB8Vvnfxa5paTh8zuz890p7/49An/
driR94hWGL8vB/+PTzgb41TXgqfgaKG/XsOP9J5dKQ3KqaNskq01UY/3efyjfGbGen/c78UfmEgQ
m2pnP1MySqUqu+eRfKlV8l2RrOvs2NugAp8d4/pfU9pFK9pT4gGubv/8LfvtbYbwYrch43T+xYE8
6l1gGCXXR6VxWLMuY4cM3NOaDf95bNnvrwYiiIUVlS6n2483OQ+yqZbKpzU9lLLfTU/diMME4hek
LNjjl8/CNc+T737cXZTtlDeD4vySxhOVkziqP+aQeJtSFk3Z4Wq2bK+CC/WlcD6zCq5P63zCpJ3n
P9c7O1rVY9hIgvaUaId6AD3JeWgvnzywzy5xNienRaMuhv7UuCLxMrb6EHsRYnP9NjnNh87Jrkf7
M0xV+uySZ0uSJPSdWPIqprZ6XT8I9lreSK2S5iybEPypuv58wj0PnVt3GB9OxGc/c6kygv7Lnh1G
sZOf2xaPbrsZT2t41Kt8G6CaoJ3BRtvg6Fv4jOop8OC8PrnX63z38XGuX4J4HVAg7N3nqDjlIkMS
gjD1+94bHxaE/ToFldiEzUcIy8IebfXmzy/5uyvqGIMINwDs+6VdQCvaOk9rVjn1bmwvm+nr/8XH
s46RdYFtDczl7P2rE1Ri6B8Q+rtqU7vVZ0DGuS3u/bmxWKNKIF1VhEr4eAW965M0zUZbFq8jlGV9
/1yoklOm5TaXBadhxz2Frd3PljtzgMk+Q+/YHPzyzFaroQyEaaxGmvNoe31JxUUyvs7RSDnDBEgQ
7glpJ+VW8CqCA7Nm2qRF58i5BdRExfgiodeMbUQbrLZfkvglLXZq+mpWOcxyySAj9H/gPxPy+cTy
x+DJqjunQIKolpiA0sWTmsEbMa/orfhNELVN26Q7dpLIJ1A5ZcshtN5McogiAd0xMsoquUnBURL9
LZUGMIBXeB3aZEcOjuG+S6RLZDQ2BfC2YQRkOl5N/ZbaPsRZyV4eMCTV0gUJR19EGWuApuyodbMR
QNmKFXmZKu1k61SY7IGaBpqO4i4l32TmvFOr7lpLZK/qTc4zho25z87gM+QxeiJ5qJi0u0DLduZC
+SZVsKo4PKpINjvpUVMjlC+clLIvVgszKR5hae2Fr9TDuTb93by8VTmm6G50Y6T8A9Lv2ohdusZt
kn12kUGjKu4CKalszjlKoSHbawFTAffokRDjlZ3d68j2UDHl1i38uYvszNf6B3G5zI3RTohG7edu
o5itPTFkckHdjtLestCEl50TJF/G/CTr+aY2CVbB7FDDOcqho8Stl6+RKrNx06IbhIu3hzpwYg5s
KlE5an5IA33brwlNMRsZ6s+rUx7Pjqpe6NJi9/VrLeY38XiZYr/IRK6e0KsETgF8Ag4w+lXV7K06
22TCPXFGyEAGr9Zpcg3k6wLaVu+RMCTyrqo4j6IxWpDyDY8F6b1qaZe6sJf6hootbghJqOb0bEyy
n1dUwsYdmu4ooH+NiB8NOXWXHXtVu0J9cm1mqCzhZadh05mJPyYDcUdXM6d4BdFQEh1UPfWXdiDz
Irsa8mmvCwQ/L4IjZ69SCwgni645PpbVsNe6ZBuN5rbtAzdAIFu3NyMKpCTsXS2/C+KBrpZTkqFx
HIND3Ex2g+Y8D1AOC1dSQmmWKTuWdVnVgk2l81Unn5TkOVKPJqR4q3xVSAAbqztGrxdrDPy2dYtu
4rv1XtlbO21unV7e5zE5YVZ/tRRPgmFtllm/LI2GQkjtQlFiBGyFY0CAWmCNE9CTqm/muEKPIDjK
8m0MV0ksoWHiKRkmenvG11nKNqBDqDxMtJ5cFh1jS0ZXlX2NYgCj+DB0hS0ad1UWbzoZ4X3yvdCu
NPR+HfkFcdEADDV2MF4WdfzMdOyFCrUVqPu76S6qZofwCjet7ptc8hLzuuTgmyihLYWdnWqou4G4
vF4wbTEl5hYVU9rmNkVWkCPzXUuYcB9dU0jsSlnjZ8FTrV4rDPgOK4Jl8HDA4zrMAjlCtAytcGht
wuxRVkJ3api2qxSzL9VlMhI28SSUE3Cp6U8WjlxwrME8Vlrrx1HvVBwLzbQ6UWjkR+VbNix+MCFU
RxInLaqvRKQqDcx4eukK9eR3QJeEEtiKdGOp3TYspntgCbSMxam2hkdJT50FGkc1rd1Sg+126ZMw
nPLkC3opP8xif+R/dTQ/KbmwSRz6Oo29iYm5RxM9Y14cEb5USKuNBYNVGrNHH4I9KQ+dNewyBlGs
Ia0AoIlzBB0LUNR4jMToXs0aRP1t5SbWdVzEKB2SfYmOoUvMQ8ARvNW+L0x5aU+bJeQtUmtfn2Vb
1iRkO90uVYI7oxovagtNVDBMl3me3M6Tcmhr2dWkbh8Lpasp46Fpu/0ompeKRPeJGh8oUdsloLom
nimjgwyXdQ/Hg98w6S3ouQmZQQ6tHuMaaxiC1IbJ1sxe2yncZJnkJCbemgysNrIqtxO7vUWCHoik
eWuYVJ4bXcz7QCReLPdH1hiSvDJnxkrQtNNThlM907S3YGatwg8FF/Vc9d8C4v+zzLKrogQ0ym0g
U9Q9lNdp2gFBjKPFX/JC2ahSe7MYM7Z32bYEZdMyryRoaRPD6cvIzzKejjA8qcvjYCYo0U4iJLmB
JScpZZQz0R0boU3GxDQM84Zo1tekfJ0a9Pokknaiauf5fFqseW9p5RshdntiiF+Dntw3sJrLXkRo
EjbMv6bSk1KToLxXeKphElZ2UNDmgfJRWYKbEcyyAf3q2pu0qCOvGRU/1cvvw/rnqXzZAUU6Ayp/
J56QqvBqYJBxow4uKliI6Br0BkNFyys2GMjEha9ZvTghfZiMtSWGgGDdQ2R1IzcZii7zsdU7vgra
oGIQT+IartrBeNTymzwdpPFe7dPNAAVZxZJdNOz0GsGbddkJSCCP2IKqjeRUKA5z5PkhzSRZQKRh
5cqMNFVpDlFB0PGK0OpgMAC6UvZQ5uJGahuHHDA7ZtEKicpZeJ/ESfejJNml6ZPSqqyUSKMq1TVn
kPsLEUxZEp+NcW2L2sssTEXcXoeN7s00GicCWXMd0ZNTluDcQ7NTNNsB5lFO8Ag0y7WlYJ+ll74c
I69TRQ9hzCkxSAcqratMMZ3WIL3RWGyzg0vIH7Mp9vCg22nzZUDhXNS+XLOqo+KeyEAcWgZzb0cx
BqmSoEPGanLfT5dJe5X1x2m8J+rQzhLRw2uwCxP0P0sCVGraZoQBCEVlERrOpA7A9S+NdBWvjebk
HtaN3UT3glVsWiDfYtr1EhKtLtrqoeUZDNJ6um0DLLRptm0ltOTjS9G+KDhWZuRH80EBgTXnZa/n
T0FR80BGeyJrGiGaF4XoLXv8COmt1qEhzk1PDsdNkUxf1VJ+1OPmkASiOwkE5zctLrppo4FyqCOb
m7471EH/MIgDTggMEt1lJu3antHQNrAyuTM3maf12yI/xQo7jBr4JSy3jU5SF41UJfRCrF+zNd4I
cut1Wo1WjAouVH5956aaxBwQsjSl+4xKVcKIwP6ZR+bOXwYQPSN1jLE9xHl9jZz+bUFxnyCMrghr
U5O7prliy4Y3iYPHfJeOGsRK6JpW5yn6dm7vJOG5QtA3TIqtmc/orLciu7puRtb0pRM+Qwt+exI0
AYGI50eodE7YDrGcxWyu15R8wTYuElc4GaTWr6hU7Eebv1B5sJ4XPh7B1u38f694BknheGzU2eSK
wWZ6XBN1M3e5W0+BjFIAQHgQu/DEl88M3b+ew7gs1kdACiDuX85h7LkyRRa+DpPEA/tqVH/7mCcT
cMX5hLwajknnrR/TWvbVt086elEj+6aruz8/5v3mDASNrGhrJg7d6L+IRrQxaeaOj5do/EET2hWb
cdzqHAv+/Dq/GQ5cB/wfUZUKG3CGVVIm3i39+CRWbH/kvVZ/KbTxk0v8DsL5cI2zAUD4vD4t05N6
VGnYiJzaYZt9QGjvUUXhFJvP8rI+vd76m39CesfOwiU9PSW7/IIyoVeWXVcf7c5WNsp3Yf8XogN+
/7D+exPPMKNJ75k0J6Dl0Qv2kaN/V0iOVr1gVz6qj7OLbvovoKvyr6/Vh7t6dkwX5KrI5Omp3yuP
ayyY4Ig765q8AvsvXOs3r7COtoPkOiRRqDTPQIeqKqxmnkCV45PxuOxWPJdinSuW5NseluOgbsUv
gZP/vRwtZlvo2v9eVVmB15+e42LJpWEOT5MME0W+bjNUn3ECvx39P13hjKDIhiiWpelp9chcTa/m
RnFjb9gC3nBAkl9h+X0C89/+/I37Db7y8WetD/ann0WKXDto09MqV2lPOdjfYGtPaw1rePspNvzb
QUIxCrnXMkFK5+EZUi9VoiA+DX5+Wms8V9BvvCp3qP4/RWp/h4PrCipeeU2JWsM6Pv6uxeiJx1ef
xH3R49y5iC8W0g312/oQbCPwIlSVe/WQ+p1T73T/LyjefvM+UIRN4iu5LwrnmI+Xt3SqfTP9abWu
V8NrWzx+8th+s57w8/7z+dbZaCxwYI9F8ER8tEOiMLcyQLFsQ/w6hPbuhavyx+j/W+rQvyb9/P8t
JoSivJ/u/S/6z6syQ/f5s9rz/R/4ofaU1T8kVTPYT8AYk8Gh8Zh/RIQQA0JiB+SPTnEqYptVJPcv
taem/rFmUWLGhwLVV+L7P2pP1foDeSYgJyvge/Sn/ne0nmQArwvmT7sdYsRU3jbSZon6Qld6PgwN
ScAZBknlxEF3KUzdRYrWiePkRSPdDlWdO6qAUEmZ6YA0/EBu95kJPZhCwynRZhXl983bCi4gBdil
AISChuSGTPVAR/dEI96QfU30YzhhN9jFJnEOLSohAq7ERnTSfFukCtqfJ0PCtnQK9MGXOM3OQ+dD
5YAZx07Sr1KD5ypaRZCWLc3yc/64WsLnljBLTmSj+lqDwyd54A3KgCj/IcJPHqbtIR12LVdQYlfg
RD30tZvkTxO6q16ZfbO6qdg99MnNUx7eEYsDGnaUadgtNkp3oaBKNKzMYevpkBVfMPHBcmj46Vi5
SMOQkErqEIQWGEN1rZVbwwrpAXSR74JUPRXZ0ZJnvkTFGTJxC6iD0nis+FC5vxx0EI/UZu6unkv0
NGriB/22C2K3pASa9AO56OmaFR2TRPeemAMBlHFPcjy5JLtW/JqyC17r+ZoblPHYMnmtgXBkdT9I
34122+HUrarp29BYviIoOMq0vRodo6bxZs6KRXvoJyLWdI4Joz0shVeYIXaRfhNiqp1o2JN4aMAZ
YgdBpvIbE7y4ufKlaAyUaV/lsHUMBUeND0LnKqbfxe2FbBwHeQCK+RLnryRCo8Tba1QGxlZqL+Wy
zYXxshZ28VI7JIfZkUw8HvqvbgLcCQynjWJHnkU7BFAu4gArIoXRJKUHTXaU5etcnXgIk8tJkdR7
vqu4ixWLu5sRO1O7pblGR83K7YjFS8/MXYOZoGmzozrrTtEveyUnPjY4mvrtbAROli8ugQ9Hqxds
HcBsXJGt4MaCGeylHncoKf/pgS6nDnQy2UlAvokJSuFOyj1039WAW3NRLi2OZRGgqBhxq/rLqTmY
yXC1hKh4SbnAvgt8c1mB0mlqeshJf0FHiHSRcIOmfBtwQ9Ofbh4M9SEJrqPYBcBqmp2wIs5PWEsw
mO2HAvSzmO2MV2REnGEO1o2UIMMQC1Rz5qZF9Vhl92bKoEkx2U6TR260008BQCRF1JZwIZLXUhQF
9gISRxKK6hVMlXW4E+JtU5FG34BQR2CH+uSKuMPEOXXS8JmsCphorPDBcOxQZZoPSa3YakXDdT9F
WyILlvJh0UlyORQVVtGvZhicImSFclwxeHlfgTCQ3l1wcsOi/tws3xX5vs74xPlqbNh0tilgq7TJ
B+3CbPKNpjq6hO+5RfNLfo+/NLVjLl5hbWPFvGiretuN493YvSmtboMUbof4i4naSZ2yjRGlG8Db
LwKqnxyv4yDuIw4hwnQZF8+qVRzE+q5vN+aq4+AAtzSZM5DVnKT7rnqNlheDbAg5yGwNL2CMvlG5
XubsZsAiNhMIEry7BklSKO+DGAFENgMYqBdjPPupaOzT8FZDYtYXjV9JmRdp8jYrsGAl6tA6wuUs
Hc0kNXkEzR4l4CbOvw/MRAaggNLsxSmlwEP2lUrbrboiQ3GiIfNNElfAMTxNsvbhcD+qw16OEOPL
1wniQku5zPUIDaG0wjueqmV7lekibOrNsChHQsF8MQhtNW12cSJir75oZJy/aTwm9hS326BZqGXv
3Z59caSX4JDAKlMXPaN31JO89jCyD3BIoE6dYRUOaUu8Ll3a+/JCgA26fTJZlCrCS6yihsNbqFhp
SKl7u4cDO2oWvAjiqbtxqirgPAVldzlfNfBTRSXFiMTMAcHgm7pkgKazPm0sTWiO5V6ALEBpKj+K
dfw60FaPVdH0Q2sy9rIWP8jIqjcJXlUr0i8MLcz2k0DSmR7c57RKb3BfFy58jrZdG0PEAY2ScDtT
lOZkaAI9EzAb57kvDzBAWWUSx9AqbIpQ8UpTUvui2X+T2kWzy1wbnUpLcUBZZuzpVnybsnTV8cD7
gcY3aAf9sZwpH5Xzyi666KtRo5ZhG5byO+PvYSJaW6b23HT6tArRy9VXKgbAaAAttGAEsmDqd/SY
xRngVV+S7ACiOlVayUzcE1JT6ROMt5wJjRc1rpWX+6iYUtfoZkcD/XejOv5OzhP71sqDcSW2JyvF
Xa0n3yhH77iDdRVvy7nvbWGWcRHMMc7ebtNqX7rg64QiAzAOFGPMrtQAMhuTXYDOpHmbPaMRIm+J
kqtlBobLZivfdcO4ixKRoJK6fpXj7nqc1Rc8Cuo1nq6SaBGh3/RNjHzDmOCrK/HbJLHq1WAlVTCf
AjH2u64FrYnCjYq2MTOqU18b35ncaluXGgyi8cL8Fo03WVwbN7BHJ/ICV291ZctZ11/i/B02SnvM
xGzeIAOmAy0nTL2cA1+Nlx6joXWf4p3bZ8b8lAzjizwjIa8Wkwc76Eia0T12+V07QvWtI6OR7YHI
+arLH9pAvl8oC3G12ryJmsduSngDrJZJTCm2k8ic3BnRvJ2ZSbRR5eVQoy913rm5XHIEWpZuMySD
eS8MhUm9Ke+H1Yw7Y3WpRCJioThr/dGUH0LDiI5JbATYWhImwO61zkOiw0i4abk5di4Vyb6HlAzJ
WZDS5kEry+wY1dKXkUQ3V7AC9gxSvsvapt6OXj2vmQphtDiRPHTuqKvqxpzIEE+zU6DSBRIsiXZK
IAg6U4I0ZINkTfmzVuuDY5rlm1b3ojeqKKp7xuikQJBrFrkMUXlQlCF0dVgnr0uV8VLM1ds5TLWt
XlSsIArLS5wsTsuY2lmZfovVLt0kjUjnU62exsppZHFs7SCpRLdriQ4ilUvba7OCf7ZD3KtW43YK
2nDXT6zH/LXZxYoxHIIkfNAN8se6g9mgzW+AeIApR5sWmu7U8JdZUc3BTwhI8fh17AHrcs+vS/zE
eLMW+VYd8QSp1Fs6+tAdNEHpoG3Gg0VQx3Eoa1zDnQ/Hepcm1nPTY45Whw0RTFdZ17pKl5Q+1EUi
b9V2bwaDO7IVrKC5RhYjWS7ZC2FT2CbNoVB2phxupoSAEGLIMqGH7iXC1a0DWMXQ53T+f7g6j2XH
lWzJfhHMoMWUIECtDo/MCexIaCCgAuLre/F2m/WzN6isvCKrMkkgYgv35QyBkWz0n4sIRu1gD5eO
NYFRoVPlxESYvI7r5mIW+yL5l2jfdn0wtF/Du3jkY1E0QDuD1HV3y7uSOiEdxaXtdP6QlzLexdXR
U5WNkv/Z2TnvWRqzS0uplzpMDUIHTHGV2r6f47UQzJfrvcAeLd17NNYr8qO3apwiPjA/Z6tdTfG0
l4a11dHu5xXeD8LBS+9Q9Om/qi8/FaNdWUSGufDxPBw5Sh9q0qWmYMenvbXpx1zgLebbw8MCHK1T
GubX5DLVBDU2T5TQzti+ARVf9d4SKvY/QeBQZJ8brds/kEvXTuTPTPH8hqdfLfdGA+hXfnSyfUqy
y7SwY4u2dlGG1DlYAhasjsq652tHuk88EaHeyXUY1NA2p3U3JkdnNAJAbNryVOOUGB09MBX1YOIL
1epnU8M0hTH3Osd1kJjqKtfO1uwFXfPhCcLhNMKgLJaU1mZht6SylmINdX6QTlLt2JXKduHFpvap
N4IwX9V6lzAQJsqJsgpbaECLpx1ktYcNE07uFsXDNZ1qX+MdqjxoOtEpAb1QLqjJBZSxJYidnZ58
YazieX2w7tBRsFBg5aTyUMls56o3NUdDPTy2h/q6tb+TPDTY6U98VwVUMLjLLpG4y/STd5hkchqu
xcSu/jsgyZ4XmiQWBxO3mO2MaxuTjBdk7SGOP2UbTtFVhV2bUnYWJwnZ0TXrk+Nucvut2wAap7S5
LcnTMCqIaF4UnR2NZnHKvUa24sdU/N7SBwVXXVQ+XhhtV6TZ2tUjf0kvTdT7tZQwOPLzDLSgdAI4
ItvOmumrHtkRTnxJSj5eYW4i0wH5kS2vg/RW3MvrDLBWV0Dfg/0AeStgh9TM0LpGk60HvwvWclpi
Bz3LfUqXVNvJB7PGOMfWVauvD0OeolzV+Mk1r3JkH0U2VcKmcNSOXvqhT6Wvpm2oGhuvNHzVzvbj
ZK6lymIbUHw7/kCJihybBfjNxWrXsdvIIsBL+Vrn8xRoLtKmo+rNfW+pQsPsoYxEfqyKJwk+ywa2
ZE7YfegNE2dbdQKxS7VT3SRQumktTB0r/WmoB6Cb9caYDoZycBJwBUlM3fXO7YU0afEz+4rOjjv8
nLg7kyUYHLd9oRp7VT/xMmY2eY2yxUSz+KyUt2n5PldnTVvYZe9q55YO07oha82L/9kxBcEIhi76
HDKPffuTtC9Gy/RHV+NQc16aOPF7kFIp3Vejsz1LeWrdmm/g3Wrli2lyN8B3rOeLrqE9maG36Mml
EsNO0F7kxr6tzHBQT3FDQ4gaXVlQVZbryN2mUj7rzvNE5WMkY+BZxYqVkTFkW0V5NA0eiAhzN/T7
WVTPXfkgbmJ4RIyyVGhdiciaWnHvFfM5ioBWLV9TY511Ovgp9GDNAYYIq+ng8Fs1tNeIU8JMek61
jofI6VmGbnNGEpNQ1tOD/jSsY/k094TVKt9I94Oip67ByAAAsPNHr9lO7bCuGEFE6VZoYgOoMWxt
1tVWkVxiuHgVEXMTjsyIaWBSX6ryY3TdjR2LncI70MT6pRyzrzrlaNdiJ5hj59hU5WHaGRxeWnaJ
9XsD/cFJho3TEXgTgd7BPqG+iGneKe0D9GUdYZzY7cYzl73jKIfFjnyvVPyCHr5kp7k09Z1jIQSz
eq8W8BWRti67MqRFeVWTeGfa7U1wMRtucyybCufm68xEYaoPs8aSPxa+9WQ5z1bX+0IHepfq8Wqe
83cviw9F0l6GPCTq1+9ssYnyIfASbt1avznqUXvgjeYI91aerlLH/Afq6+CYlzZRTg5noxabYaWg
7VDn+fTAssQTsWumt2m8LHBIrgUNND3wQUAo4MGVlEhEBpfGzwSFwxn4irtXveCiiZtDEik/s6sE
k1et6sq9pdB0HkLMsqwDxf3I1Bu5iwH7/8l+7pb3FqYezCfq3xc7+itSfHP/qafY5+KPQJwWGg18
2HqobzI1D9r810AZ0GOGFnQJGHa+RWYG7vzAUbYa10kb2g6FLMl6LnqSkn28PiN1R/sgtXad5F3Y
WdMbNBAIuCH5AZcCZciqbZlIyHd3Li+LtfFGHj1v4UmGB1JddCsOkArsbM9eG+ZTyo4UICl5eati
OSs0TD01h2TJHpn7Aufjq2bOt1yvQq36yDwF/ok4W6mg9v2dvLe5UA+xaiBQ+OuZHFXiUhtjWEaZ
3007e9rHGKV7U98X+cxHlYStcWScsm7UUzSDzaNcLdwAoJgKSxBO6VExrQ8t8c5RPPq5E9+Sx002
dUFqPKlNDHPXPC/W1nK4OifqFqAoTkFjyoKd0dTOqk7qX0uJjZgkGCkzYmivzMya+sUthn0Gi7NV
Q81qt3XCp5C3KwUHnWHzFuvN3omwTjrTsXY8biLcZx00rxvzadv0oTkXlfFep1st8/Z5TdxJIo5q
Ta423ZiIDh05GJVIbtF8BYDAAcvhalyEVR6gad7rkV7xaiz1XRCLiW6n7Na8FbxyTymU0AkhkGy/
kGk8m+B5jZF1Hha3zvsbkm2M1aNO5i9ZWzwRaNNKCDdxBKywDBVdv6fNC/dom73hgRycr6Q/O95z
qY/BMs9+WWn7ciD5qdwwXrObtaa8L03yljK1aRfoweqyNhpsaAZ+x6VYy7ILUWA12n6Eb5IhQfLu
rh2CO3XJieTzx6XuRUfzaneXGh1g1bN3jBmPQqfR5b6d70XOuKMbK2R1iNP4M2pOvhXpyJ9h3JbW
WaO5c4Zxa7YVHQ8dqcxOaWkFdq3vCR+y6K80n8lEn3N44DkAIPEqGVal0bUc9NVtgRFVQMET4rkv
3FMmmnW75P4Y31X94JKNQIijhztxWnRkC6gSjW7npMOJt2FlzD+xR8lmahvBy7m0/IdzEMcP+K1d
nfGldBwscRSOw6PyQp13m3STgTI1od2sZH7LoynUKVUq1fvOB7KDu8SvH3GDAFkX9U2L0qAY5+8m
+StyJdCNPW0lgeuHrKW57WRY1IdqlIcJYZc+PXfpr6oO0ABgbE0t3TokKa9eTTIC+KOvYv06oRmq
EyR61cIVgUfV/nAs+PAeMwCO1ZkJY18I2ulLHre43Fz+JBVHqkdDl92eliIBhdQFMZ5EU9ADzQh/
yB9DlgJojjlnfsmM2p9Sa6VBZc143eqkvs19+2R3/BJa0rKMzjEBMt99vyB4VJ0DeCHgsyFjEHpz
laU9EAMXxPNvzdHHtdTNVqBCNEx6alZ4m/zrg4a3oVwJLw1jemWPCcBQMCy12n1XbNIxx2m+AXUG
IY8irrpYtY3+5mCku7hMTpWOO2G4jHO073ACEZgsvbUZh9JjmtcwVnmkGDP+MTWGOuZpznu8yHIL
+Yon8eCN2IhrBEIuIvX5LIh3SeAQ1+6Pi515HpjMVSMT6GZjlvOmfVRR4q+Y3rpk2WbJsFakHg5M
eDPUtooHvAWphfrQRM7rQdGDth8oFz8WnuV2/s5bL7BFt5X6Z6zhiYuBa9vl1mm2wGsd7mo1X5Ub
o1D8vnlTrI0xFJRQQJj4GCZxGnGsOmqDly4cZeVnaX+aYPPOn3jN/KZGWsDQ1wMmK9EvUMjzCpVU
3zld+74yIViRxG6dxraGC7cf+yP4Id913q0pRzg8QrYEWXjp7R2OUCbBtV9NTTBWcj28ZuOMFpin
vz+WlBhNfRD2SS9mPjquYPcC64iTc+9SSYs+2grzteoukdVv9QkDbvUsrH9Cen7B701Nz4XCiClu
2Y9gAy9P9nJRJQnmCJxonYbi20xfl3HeOcYIsw0b6MBL0A0fhneLFxXceBbQylDMoL9zoIK1K905
4sHO1XODfIyFzqLO2wl61MBIEapZMHvKrjzNsMgNZ1nP9l1ae8F4NoYk1aiHRvmnId0zOf3Fvofq
UGffEOvWeRb/GP0vWJ6ONmoon8Q4bwrtM2nuS/s1esNmzCmENCMwGau5YDvU6d32YNn0hHenh4ag
09gOyblFYIlRH8ZXpijHOdKDDnmxrru+JdYdZ0/vMKlx7/0IRrtNdM69lOeuJLce7zGfgHUy0H8B
AToUy682cwuYrEe1T6d9UOBIWZ0Yjq1Gq1k3utykU/TS1zKs8OtLrQf1tq0e417FDEumn8tytzi3
hgePwPmuOMaN3oUhzBhAnfFnVyc7Lx5fPh79/J461j7Tmh2QXc1mx0DdFdvpJurRxI6hl3yWY32y
ZwY4gV3moa4J1hSL7yJxZwfkTsEQo+UeOSoQvpXZj5Xh1nSrQ6+cRPM8UckY84DVAQBc+k8Bv1oM
B8MVAJXPMyWqnK+dMW4itd0s6PEYqXBnNG8SqbeE0ii16dBJcZoFojaP7U15md35xembMAKRYSzx
yomzLQNGWGOmJ0AdipXnsqTXPpJkok67J/nJBaOwlOlrz7PkRECLq5vQrpV4NqcvUMK7DrW8kc7r
RhnZ5CG0jQ+VWftK/ydEMONlQo3cHNl9rkr9Fo0lX2IW2LDLlQ7a5Py+yDeCOC1nq71Hw7dTrjw5
BbZVbWT8UtfmvQBee+k4syZVXy2mfMnpqXNVvQohfQ0ThTYtcILf7N4JUI2ul8EFdf85Ptzt4MHr
FrABE8xcKdat1geMcWep8olLA8v585KIQFtSfOdz+zGpy2uRMB0jnHe2Zn+sum3DMCiGHq3PH0s9
PAiw3FhiJXRl645WUE9fC+2imb3O48WDeaDZ61kv9/jTgqjAn9+8GRlbKLv4GBnMEVXtq4Y8ujGm
DtndCwsbRj7sXdDjK2GroY79QS/OrpPtY9UJqzzd9dZR6Q+eG7/CmvYtzkUzemtpCYYJXSFyS6aN
fPotl3YcTE7FnFt5tmi9M2U/ZzKoJsKQtQW+RvZisomrkYsNjrmqptHvdcSNFei9Z1fUQecxqhs7
iHuzn6Onn0CyI9Z/Th5mC9XcJGp50Bh7a16+7e13c0ooIJPt6LgnwqSOln1bUNlONeNLmj+ov2ES
K2ugaDZUxsxFYPtG/PnL3E7fUHdWWEw00zdAJHb2wah1BKnUUXIv+sNSOoypKyTTL04q4OS+eIde
JJchgVHQXHUVS459kKhkEpX1dnSv9QscAyItjZdoqUjElQlvJQUdw2D5lzvdpcurTbIkm0zKt4j/
d6uzb1j7Q4c9mDr0u1kz1hIKhWh+uo7ENLc7tPQ+SwuxxV4nbnp0quyQmKyTH8f/JeM+aQh2YMbv
e5jmZLSzLOyHZADoJrNsMNoMuhlu7vge4L5Lo6UZkXuTaX6sfXARbuU3J4HdPcXDUV02QCzhyaXm
PQk1LlxN/nATK4QEpq9Oa65bN1yat6y4udl1nuEnXstaPzQQYJ9IlY2TXe+F3Ytm7nJ50qNtrmwy
6ABe7jcwVlzmH/ZnUyzfeamFk0Jll5hhpxsQUqAsQdZeJ3a6nlGallW5IQ6J+/231My9nTZbre7C
ecjesmYiTaHC4DAy0nVuo3vtGXCU9n0ph4MyltiKwpHzvV+yU/XQEYj5KUVA0HTZp4fQ2WoQgLOT
MUt9DSorkAqsa+28IIx/LD7qJQ+nsQoyNvGNFLucYoO94V5l4dBww+oWZdRU8N3cKx6MuGZDDl3C
ZKnLBV/hySrACtpTt+2mYmdEH8ryR2wc/RkOBxrnTk/eS5kHSwfCvmEpqnEMlDBQbGwpoEuZyY2w
hsuJkDLnOrnKZ+zc0Rk/mfrN7I8mVpCcFXcH2K2xdaa5b27H5KDoJuLNbEh+zqAgMJ43lvOla9uB
af2DydpFv+r8TjWPjch5M+oGUPQ/tU5X3fCpj/LEWWCyTBYLnVsOKu9S0QjonFEOD97yCKCvNPja
gp6dNlaM/0T+aafmOimgC2H0JVB+HRf9xvnqCXdyZ/TH8Yc0HaYdDz2GzrdyS92XWkO+jTwAWIrC
Zqvw1Zl3Vz+k/5yovqQ1BYvqZ2Dg6/Krtj6q0Vv1ZfKrNFyWZXT1Yumn45el7L3BWif6a+Kop76O
Nj3PtqL/jt45WbQ3qm/kJZ3fKemPM8C0lc02Y0mrZIw0J7bfCbe62a+1hHJC2ahc6OxTwUnbr5Xz
Epd/lZn4bXQpGYflxnx5qPBnbkkzxx5X2BCDOnrzp9pG06gOqwUR9kRYPfLqtlACtVj8xcR2153d
0duQRfxcW/PeNb0diICtOhxd+TIDd9FjZinUdqP3Zpd/VsVnsHdTN8yYAQNsiSCEWNyuDWM1s2Ch
iW3PQN1BrY1aJTAT5RklBicARyRfC+3cKFaWPZzqgabWgcNb2NuxODuCqEph448qHmjkaeeY4z4u
5HZQkntX+24xXmWvfOu9FzTOsF9U5P12v+lFsYdTg5KfaR+L1r5sg9gNzN4Jlap4lm326yQLgwtk
BXMZWstvITdJ85E5E321hFCPdUr86i0Kf3oDl5VRb04XJW0ppV4tly137seozgWii6ppToYXvc36
TXHMkCCfA7/wIPKClQx/irdheX40DKzkP3qbzy6ft47ugVVxJUMvQeNDV/9HGYU7U7yUnhE+lPpP
w8AoLzLFzvJ+tAXO+5Bu2r5DibTvJmM7PnieuB4cxAfZ8FbksItq5ddRjM53vXstWDKpgK4185JG
6qUeCfCod2aUAZnpcCF0zaafZKDO5ZHB+wFm0lOmz7uurUkMKvxYp3RkJgAkfNMOG7Ubz7Uz7Mbk
YvzUDH1Htfh0WHnwsdg1fg4qcF27G/FwQBFwbIaWENCwiBFeLPZGuOYu6YBHWOMmdpNDbTPtwaaS
iFMiDzrHWawQ2aI5DP7ZS1qjvSNUBTnLoZ7xY7R6GNXu3pu0tepw0lgeWn/wb1rHNrbEVFdzSmlt
f3en4duI+vUht1twk3w/2dPScsEUFZO85uZwrc0GI/nxKzI7dpvaYWRAyG7hySPiwZ8reArtykP4
AWLuCb1I0OrlRqWUMAyEyJbt6wypFV1775dxDzV4pynLs2PhscpR6yjqJwuBdUmYJ9XnTqAdYjvp
F2RsjgWkeHHttfaIpTSQ4NQGCUwk/3DHjiG+jZ+ghWdFCk9QzPVWzFTTdhTEKQ13UQdWbt/kMISO
Pl0VlBvRtVEgWlEwI1GS9zzxPlo3pu4l1QZnSGEyd0OfNYxBGv8kA9UJDz82uSCldWzMQ8lesVLM
owYNcCqJoOpeWorNNMNKsmo4AoatYrFlxtHNdm6Zf6flZ1CUHRUTTKwoBLPMvhUDZy4rGKOPuTfs
J73bdZRkSnKgLBmhvVePNy+hqOuG3eL8uciXqnratDO8KpRHVV6tbMIRasRBheP4i9RfEfmtMdSt
p6rg9fScqyblupqpQTfAwX3Mpv96nMxJBh2iZ9WabUQ3brEXs9X7cHvuppZhdBzDAMOeOECrYmZR
UgmwKBl5OKoRHVOzmbtb3yenfJ7WEZ+7abL3pbnumLYgtYhsTIgx7mMQ0pEGWOuxhIuVVw7NNckZ
JPSwdx7x/JwtcwG3A4nejg58IGct4uHG/JXDPUuHSxxtO02G0eiQmRQHlh5vAfoALCeighE985BV
nKJ460Voalye+uC3tb0XenWJSqIpvlweyAFl4GNVxKQdWVD9XtWvyqhfiv5xuTNWSMebSItgRL/l
Oe4TBpR1BLGwpDOs7HZd35o2Zh+KvbBddoql8LmLezYQy1FXDBA+TPMjXShEHVoRde2MPFJLir36
wJLh1aH4baXDbO6UO6QvDPJZ9NW+taJv3eQtriexTU35pOTGh95RKuG72RBMwchGDXBA7I0+3zSD
cia5YjVXJdOsZaumKsQv/mKM1aDL9LVJFoHU6cKZXzR66AislG0znlPSZIzJ2Ckxwxw3CcGbQ7au
ejywdc4MIfpJowGucxMWefyiYMBtnAX1i1hfcRxuRGL4bg/Fb/nJEbBNnfT72niPsp1kvzWbb6by
KxikEBTie9W7q82bGJv02PzMeA10uoPk0nN/RjNmaQ8Rnf6sTNp2FoS7WMTqxObWAcAHfRcHtVdH
uyYeyIihA0dH15cnTZJFT66MmZfrFm2cGd8N699S7UpVhs3Af8Puabsv4d31TNkKyyL+N2Gzf17U
p1g86dPnWDEUItkW7+1gYi/jkx01BF9GdxsW99cpGaRwM1DK9hMvSfVZJ3hIpXVPyvGQ4L2lfDzV
qRKMhtjMLtkpLNUNCxW07L5SdfzQSvw1o7YylZoFjL1VWJRoVIL4gBXlND0IUxKhCIeZWPrbNFC7
2Jz6EKGY9GjHERqRN2K8rV3vd3SSj5bRem3lHCYGeH4Ov2GW9AnTvyXiWOi+auyAPiFnJxbUudGe
OVAt664q5UBMjO4vU49GRUbvGOnhdMlVeUYcytMQS+zD83VYmntTJydrMvwOf1bSqYeHnNEVq7En
YUn9lsxrW7FfluKzI3pyJSKz93PxmHe33DQhyc8ww8ujzPUyUBbLfGO4e7WtATZYosKRkzSv9qS+
jp75E5MM1CfJh+zi+s2NgWotzmvlNbMvFKvZqknC9LbHlpvZ8yZqZ2ajOPIfQqr4yVI88As6hS8v
MTXCqm4VcVdHNqMiCQxyQCrkoNLorX/DaKo+9md50viyy6Vr14WNUy1nV8xUofio3CJ06uzqSSKh
iKxkTc8xhxGWedyDNzexltog1CgKTgPwcespMhxarP7HHZSIotH1nqIUaRJwawS2FY9faX7VuZrs
swHruTto3dpNnT+uYXtraQSfIMRyyS4/OCQIdXM1ESO4tPEmL8Rbwvubd8wBrRkwGlIEL8NoTTlJ
TkKgasu+j14VMj8Y/5k/HmGKRDJpCVC421RPByqf4CG/0HOxs6M5IGPCB5mINZIKHQ0P/4MoIU1f
zS4u96UXb3VHsvhWfSDjQa2TnVZmuy5666eJPB+xU6lnhb2rVJ4YJn9s8tnGGwctnu+RHKNDGY/F
s+k+rO6j+orZXV7K19nksmmz7NxMvVibGfuq3vmWPUeYPZnjW2F3VcBii8gqOICjUiFrSa6jLugN
h50kLYAgLPzLQ7HNvd7YSJlVLDSnIVSSLEc4zLK3Hlly1Xm7llkHmjdnvTMZpU04AF3w1DF+RINq
UF6yU7cxo8fGvUGS3GgD8kZm4xPKRx1VknYF89jutWb6yhhIbce6ZZ42ETiEYE15xv4+1w8/Yyrw
q2u5SrNXGYFlXzpI+Txs1fOE8mWOzymrWyOGViO/F2ZuZQa6mHs/g8ahcf95zNeiZQ7cBj3ydHoU
VgwLfRPQwyM2Alh7K9kKjuk6ohByOBcMyfWN1dWBVRXHTIVQMBj6WpN/BX1oi1Vami9G3G/HnpsZ
k+Ty1DHr8uKvBp2Dy7eVWZ8Kzt6BNQ8ZdZ0FGcFc54lLVfDjGKx6bWrD2IIkwq+O3dVDzF5jTiWH
eNul+8n6V1b9I15wF1nfEk22YqHL8V60DIW9vZosh/Wdt6pjLn7BnH2LW5d+fpONIaNPf2o2RbWE
mkHznQr83szJ2PMpDMxd8x32YWaye+rPXLCteC7Fm8vQSKrd7qFjXep9HYEIc251MuH2ZtfjFgiN
KWJRu6SSRhJXVbM1dP44KgZT58i5LVjalViFc/XfqM5MGt9qhrZGrjKERL4SPdsqXIL6nXBJeBn6
mggAwu9olyYudLCjJZ9ax/Y8rQ66+KOFUCgO0pnTnTQq2ubWJhqIsAQn37UJG/0FnIGNzn1PBFow
p7lvjaMPwcK+zfTA/VFND4wwrOhiM6tX8zlMepye5mak03esf1J7EjBxp8xaJXNos9qulyAxgLZH
gF+zHazmgCLe91yxKTvs8tyOJqPn5IexKNiMI3oHDnwiGKtDnv4QHciQDuAwVoD8XylQAdSXqDk/
FkgKCw7kx03zWZcYD9heYM8WKuiYofM1mK4WBZqVNuHER6MPx4jJqT34ivPuMcId0nfBRzNZ/Dt8
KzXi57oJB5muXUS2DyWmM1NFvC0MpS3tLLrsAPkLtAyEXMEEUbxnMOlLMl2ifYbRgyEUSN5Y/urR
VVwj9raSy27UT5NKHckKaZ58BUuFdRhxCvT06GJ5Unq020mxVtqDQzohYhGH877K0ckVz2Um9zkt
eiLu8xiY7fdCNvikX5vkp0n3HSIndEb5eJq930gyW43FqjQrtklgTbA/jtaKPUVoobKdtzbiyQqh
8a/XtY8d8K7gJW7pzBWrD23vzy44XRaGnJPlW/avmtAYjkFPRCJApbCp9hncAc18UadNxHU2JN0+
yoIkglTwAiJkZdGG5nqYij+UoKuKNCF6SBNhTcHAKIT5Cq2WwDOObm1fM3JLos1ioVA2ld3EUTKo
N6UJHAU1jXYxaFk6d0OKT92+a7F9GIvvmGp26F3wMa/TeFDt0J03KrSYx6OzsGUndHylNuraFp9k
rtVtaEyPcdzeY7IZx9oKfR+JfqX+3uZ/XLQQJ2QYc1oaaU178qDPwmhvKO0e5ICdkT8v9m8nt3Hx
D0YBFV6d5kR8wIL9tkuTsI0XQyAkseBhb8klXHxnqeaQcUGXTuLq1k/OrHZbeLSI3hv5PY8CDo+u
2TuNoMqd46baumZX2zgVzRadUGhFBW7sLlPW7UM9p/T1LWfRx5Dl11DND3tRkDDPKbHAgxXdPesy
0iQ5Wmq+Kqm3FiOzdjJ6J39s5p/EKt3XTtJJRXHzDuGAxN+6ZiEwqIxq2JrXJINZAI6myT2z2rZe
hv6fXmVOgMW0XIMGzUhOujV2FT+ZxbcXyYIFGkeVYvY4lWzdoXKUf6WY3+yC2xN5GN/grS5QFqU2
PIDW3SSDHdpx96GxWP0qG8AMJZ2CyTqLxlIwcxs48JVE1YJEH2Ow8f4wopq5xGT+zcOLymtv8hsx
wBM50U1LeRmQT3j8/7CuYHCrs5F2sUSpX1OubqvqibikwZuRe7Jgcv/cbOOo17nOn2dMRHa17Fv9
L+qZaY71Zhn/emfbjs+NcnSLH1PJbikfL5poh2L+NR+RusJyMIZgMBjEIaUZbQDRA9A286lDSBJj
U0qKBr3xqZpePWmePe+fgm9Hkf8tFh+Xo1GMzJHNgCSjY2vyp0nKfT4hP0HHjSdTldVap5HtU/Wj
aPXzUrI/7+E65UsEr8xqBNJYfKp5h/6ts33bhnqluNoP49aNaQ35UUo/i5Ll2qTdLlEoeUoHsFRG
PGMY18TxFcBPN9z8QAXWXdGMFws858pd+HLizt5m0EA2VMoxvqVjWuXnVHLeoSPi8tNAlSy5fSe9
J1AdYt1qRZ1WuhDTzmt4QXpii5j3WOgXYE2PmepcCyU7Rqw5xczhzLugrXRmjWFjzLCTuyks5vjV
FbI+6UObBDJ3YeMsxdE1gDYsrMafgF+wwHpKi97BF0dSovFQbC0lmtKaZJBHMMilLZmVl81Y+2lq
oyvca5U+rccxIV6ParabZnEqFuTnyKO3SZN/eToCBQpibUNNt/OcbuGbWg+18kwWYuLml5ZYPd+i
KwPX0bNhKv9ps4xpMr9mS50YvwJV7Kxl0+UN6+y8+GWE89DjIMvktWWhwm+ITwOTj/Zap9bIM3Tl
D5dS7bkQdvs0bCPu97ZFPGMPCPgA2OxL1p4rkpK57ozZomLUNlHisJqpGEgAGxde1a/SJnF9r3Uq
f+kUAqIygEKVhPL9iCx8OL/IOH10J1SKsTp1IR11Fzh5ggIjKe4YMbboJagjEH4uDdIEAAZi1WoE
5vbZDmfgPja5+eJEXufJNo6OXfBBikCJHyG2VYmOnoiklMlG5aCRXmI209x9WorcYYLcK2SUHv77
a7NRTcYROZyenO3g44e8UEAo/ffT//7mfz8UljPvM33sWUs+fvrf3+wbhVWKIS9e43l7mo+RdN3H
T2fkNoBoNCyMdp21Pg07lUzNTrODfr8fHj9MTkQy2eOH//7e///L//7p//p7//3Tvh//5y8T1ZLs
3XZfGzyCj/AhZz/LCDGL1mWQMhTmGo7RXz1IURuZUvCtxGTUB6VRs//3U7V00HZ7atvvXDhlwxKL
A8rD+vB//4HG8ariVnCLea+I/8PVmS23raxN9okQUYUZt5wpkqJmWbpBSLKNeSigCtPT96JPd5/4
/xuF7e1tWyRRQ36ZK0eycZ4w891/vgzUNOXjgDfYJqbTzX5w9+9H7f//0X9+mnnt0cGRZ+VDdUqL
//fFcWSxtsPE4m7pFif6yQqEWe/ERG3ZY42O61mfbMsiXnj74uXM+pzbl//1a7GySvilA1o6Xdsj
z9/p34+4xyNDFTOaBHqGy71mNevasXccEcDL5uZjjB2pV3Wq9dmUMKbaBghcY7f5AQH0ITWeewqn
Ius4vmYes9fRPdGf9j9+nk7Jckrf//sb/v1f/36rqXlKYunX20VM1hkN9/9+MUvbnf6Y4IbSEvnp
35cxcrgJ/ffnDq8B81GDcOCSX9hPsfjSdmefPA8qlQ4ByJW69J6XIXxvtcbPwL3Edh+tupL3MQXe
I/3s94MTbBeZ94+uo7M7xrafNrkgXGI41DG2hPuR6qeN103lJRkJrRo7ulu0xKFMRmc7TjiyXAnf
zc/tLww63q53BRVHjkZoRcE8/ftCwBM852BhfTCtOk1ZFfJDaj1tUwONsdZx0DmnZOm/iyLRuKMx
y+CV6OPG2rZJ8go2SDGEK4ZTwIALwYpzfB2Ol7iDipSiMIL3IuMn2uHUGYwxyhJPy+CLA2whoGwj
toKeJjk/4IwWYTRt/ZkkcoEcJ9N+18Co8nwYTaVQ3XZKyoDRsbnmsdscs/HFT0PrLcHvXQ/cKuzF
S/e2zY0Nr3l8DKIMo29OlSfzZXiO0U5a06ZxcFi7dcbdzOFupS37mhSk+4QQ42pJrfTO5ta7WgqG
CyHIHa3EbZaRPdURslm/6PLcJIrTWNU/NJcl0BaHdhBKmYdKn0k8jWGJTKa6/ppCKLz91V4fE36g
j/tUt2QRxmx5qWdig3PMZMrTw4tvEWfBmvLvN84KGV1y2TzWNm4XCmP8vVeitQ4Ris5MKCnkPrMd
VKYY8jV6N7kxZpcuytctWtPjiHGL03z10VHKt5WmUru04gia0+5woLlaPNQWh9NAUdFM/md5iCCW
kbIdkOj18iGiZXz0SUIGeNoKu58PNt60dMn/NmWCrVrK4qFpxWVYWgf6pbG3VCgG63RhNOnKNtlz
pAWE7GssY2XxUjRTj5Xz5jWNE3qAZ+9kYxWOqyPiEPp/0fSX3JkBaCXTm1d1xa4vh/kzIx8TtHX3
kOjiaQ6r8EmiELWZFTBLMMGTtp1hbyMctbzYFCn4j26k/McA5y13Q6fa/ffXVH5TpW0PJ5WZzNX0
NDIkQj8MC/N7cu/NPkcaefj3pa9ShQWheLIdsZA5C9Krv9jn2L6lRhturH3Ny9TLROyrNurOU+YU
O6k7ZG1XJ6dKWrQxZ2m1b5x+YhiPYhOwEer0XLZ+cuaELZzLUPgug2kaJLmlIqnZc7L3oqC94Jxp
LyrhFNG0bbQ1ZYeqwkF71+uJNmS7au6VDmsSUF6392+SWt+p5hLHCjdvYDDEQKhiqzYITMZMZw78
2dHJy4u+fRqLBe/zQucun4kQr6J2tFr7Jvl2CnSzJDKStoGQIOpkM5+trcugZX+2CIZPrhFnAyPs
bGwjGBMapJnw4rOlnEoJCDOVTE1jzH6HHot6RKDwsShTsW5pH9j++7NUZVOT6LoPWg1IRrXbPdqW
Dh6g/smB8ujRuOIIdnP6BcnRYZIa8Li8en2IKbWPifBwAPRzEzwAUwYCF8TvJUZ0JlOMe/g7REgp
t2el1oleS6JCJrRRUpfkkptMYitmzKvy+8mk4jT0T31XohNVUXifkHw9CR30p2KalxWR2ng7CzHc
l40aKBdOHv2EPDdvtbup5jS+dwoFJ4wT4SaUg9xYOHcOoU2fQVf6j4kTvbV6jm7suoa4qm+/9uNI
13h4FANrM1708ciM5MkxBE0j4V+aSNuHaRypvlV5ib9ofhmw4p9LD/EjN5SYLBU4v7B9GW1C4HEu
1MnKqvwl6gjYIJnwthevnJWqbcwp4mhT+biRDk4UZVWXlgHqQ80INUhewiiziWZNHZHUytsbhXvu
3yIVe4jmVZtjZUjtJ1/17kGHI1dgbH+GLCFZw6CbYSICJDmZKRhPHn3wx1IElP3gHPI6goQuneYS
CBwfrjAtFuRgZmBDol36lx8zmWf/+XwFpHgsezR3KI84MMcpvWjr3HtJw/+S4QOcYtV+jEsurg4Y
/7genkXMDFhohv6+Cq4qna3Lvw9UVCCHiSYH4ZlRFsjx/DgOUXFi++q3qg38Xxle+ptxqj30LFzX
TkprX4cNzuFRltciTZOr/5w00romLFY7mY31WraKn95+DcYztk2b6EMUIxdLn+1zcBz6DW9fUq/E
IJst4j9P9Dy4l7Cxl6M2mOinhm4OHrhlZIyZV/yx4aAJglj9ubU42CVDlGIhiJB63NTur3Ks5KHj
w7liEEYeSAxvcQ7VkAuMfQVQwGmghiOZKn/vQx4G0akz/KVZ/p8f9dpDyTWYIZH9t8l0a0jy+LKJ
rOLdmXuJUwyOcej59rEAFZCk1IFPWpACHAipT9Pwi956mtYzzGwhKlrhgAQhPZPdJizF/aQHtUla
cEU57NOYNeZBz+HfPg3yvR+W8QmUxUDn525u5z9RSke97J1dHItg7TtZRWduifAT0F4qrGyn8CIf
GIE9OIw5cREK0u0xNGI3gVtlRiL2U0NYKozCk/IQVxzf/Mrb3RDU6V9hKxw+bea8DlXIhoKiO5OD
82iJOpDXzu9KD7NyX3iEtdj6I0qojjH23H0AWHCuxutku5uo7o+YdznozN4DkagnZZZDn8brEcbQ
zhbc+lodPS1Z8lLCdJj2I1bpuyz+dD1Yw570sSJ1Zb5u1DYCygmNpMPTWKXxnR+bdTqTQavdTLCq
LFda4XZD4RSIZW1BcY/3WDXtYQlrbn54t0Z6zr1acYSdm13FCKtybrmAyXqvJn3h/mkuFG1vbBUS
1LE48/tjfKXY/pb6wSwynOcptDdZDis0D8Or23InF2EGmnSYCdBdZ4d+H0eJYzVRcMpmihgM2EST
Qwcu4OPzW7dBeTVDzTGj+AE/k5zapcnWhakZlVVvQC8Q4cpty83YD2uBN7jP10WXfNl56axrhY/A
r+NTRJvywQpv287yPST5UQgUSWFRwm6c8V0muM9auVykGj/DgNuW7jWLkYt/PTT4bkXbrnLtqqMS
jAZdLLfFRPgt97ynOvMjRkyjRZV5cBE8NVuZ+fbd3IDKZKKE2FCcKWl4tuxkE03LHztDekdrwOyV
0qKcW0C3rfJ99iGVYFbo1kL07imZHfiZ1rZnjXx0mvG+d/v+nLjyPgE+9jaWtyoiIMrbuX2Mboxr
1jvvmmjkvIVm4H2Jc+yuxGjKbq3xplXDKqaY7uhn9q6HCoDOmB5TtzM7xhw3Ny2kZeNFH6kNtmUu
unPkpeo+RkHHmGFva2kQXGILk2X32OWl9SH6bG+H+rlM7WvbQV4vq/7OIvRHEtteNiLy+OeO+ZXj
WncgXW4djRjvaikgn1RgJUZveZnKsX4OyDKeObW9GSd9/Hf8+3foi6Wmvj60v0OnxX5CLXbmNfWe
AcSES8jZm1vQQARxuZ/lnOEWwJPuZQZHasO2F+YMsKrmMmEbZEyl17mYt7Y/mB3j1n69lN9Cqzc/
BTwQAyWvuaBup+ExzvvhIYycbWa3zcGU08z7ExGq4RY6CB/eyzx/iTSGryKmbywC5P79SK+HNqZi
I1U3sZp0WgtgaOTfja/WcIInYgNKzjn084+cOw3SqHriBTfo+kyr3GgMtz1vbOfm+MKJEe7dPvgO
Gtc7ien3EnpYsOY77djtnuD2hxSJvSma1rsI4xFHp+I9Hz90bSUboXIMZrO9h73L6227BGPH7o8F
i2Ez5xTOhz2mx/Rx8fBzZThRyYuoYVMiWoHhGZ4nqoapgUdazs0DQWEboHr1K53tv9INHPCorbOh
w5oKe4HxPscSHtc48xdmcwZ3cciKu4m0xEfOx+8EBcRhxKyd/L3nErHVuVKbGuX9dzQ/1H3509gl
qHLyXLXkTbUqL19Xnuy2Xc6gq6w6a42FfCfsTmyWkBZ0CzER2CwDRQVB2y8+7WAud27+QQFmsh9N
jyXAqEsExvomEONBMFz+e+uFLi6GdHn5y3jmLYU2ms6ota5nP/cLbFG/36KWiqbUv0Rn/5HVWJ41
Ye/IZhsUHDzhipTsWW2595RjTjPgBCNBg7jxNi3KbquVt/OGHP4s7hQd1I+LqT9SjyH64GEoHBMG
1yGaPDlKFkDoG+usyO5mnd/6luOu+ZsEVgzZVbmUjIIZiJI/TlH9ymZAFGFKOAoV/5AaN9m2EVQe
GgD+uqM9rYeCGLxryT8NpaO81dOXDKzXeqwxg0MGXs2cZHw7PTs0RQ/R6N5DWeBY0DS/3f6X61NQ
OnvqW0Uc3uOZHdyS3eccc9SRPTVNpsEVhq+odTgRD4PAnYEIFpf92rfDs2ZE3MxpvcXiTRZ5iXcT
tWF1BXJJrZoXy+eGbgTzl7r/xYWHqM7M/hk4TyA24s2jV+dfXalI+iYlCj8LfOyPv5L0Fjo0wZ+k
mRw44ShNOekzwS0SHoh8ktlPkfgvOvD37rC8zQVDJdVXDsoCQ0JJ4Zhyj25QFBvtD9ZdkaevVhEw
tqSF4NA1X55JceY32N6m0LveokUytneeO4lVHXePue0h1eVqn2W0SYoQlTW6oSP6emaCIsWuawnS
j+b278rcIyTumcs07oMpdd7cBWHM96ZN4f90RRWA0Wfsu7TMZbnuh8AMStFt3V695ZxGt9Aw9k2d
nOJp2nRFvBkzVobMwUkIcAYoL7c7BsBe65Q7zlTMmX3k3GAmhmeT0Ze0M2b9qDaYR5/zKTglGAeH
cIGKEGu0tyE6ozoT7J0FHX3za6sIyXdpyX4z8heG/gLvYc6xpXBvKePux725Oe0vLYeKUGPwWTiY
egKkgUkF6LSIGS3/tCrOfk2DfpnZOgG/+IcwFWqbmGDfsGz5FfciEvnAa7KVW1cPhR9cGiyxNZd+
kT+YEOJP2PBe5zW3tqpNfpcdD4kJWqIb4qxIAYDnKO+yGremioNDLJ/g0oj1ELOj9bioXASDtn4e
OxwbYPSNDAQVl7+TdPqpUJ1Wboa1ndvnuq6xnLPM4WGV6ivqsZzJtnxcqvmuFmKfUw/+kuEZHbmE
8UqqdVaPFPTFFbsLuxKonuFNg8mj7KFzeIwZzooKDwdssXQLlXpYg085oX0560LlFBWWry78aoyq
n0I8jZrao7oGk+B0NI0ZZ42v/PbC4Ezs5vluoGR0HcdwQlU67EzcNEwJukc3Tz/CIhIrj01q1ff1
qezGaltlX7R0+tThAWfx5ulRZCQW7JhSCwvQGufRbh/k5YFTFTow+3dHT+ROT7xIKnD3YqLmVcBZ
siLSfUHxTO8jsaVK74UZaMARUXmsIpcooP9EsX27DvP+TxbPK3NLExIZw6MID9fkxE09R/rY5B5H
HoG47shmFOqnzGcIlq6BDhE/M2UhGzZdCnTxjTFMUtSo6E8YHnMiD4fu9voNAYwbOXERTeHfi4g4
q/Rf0tA7F9rC5zCZv6rq4o0vB5gp9U9xS/05bqDWEwHilXDcd9vWDm0bdQrRwf5tdAm2Hu024HQb
z2lyXzgIe82SX51WVOs0oQc+8d/5Ry5MCPNf5ZxWIJPw3MzucgHsh14WSlRDHoD90spN0BFgJfV7
CiLmoLC5RpCrWZKnOEI9f8Mtet3eTnhAfBQOFthTmZzl2oCNmH3IXo7L2aEJ8OE0jUAbwZLQWiXO
mBGvZ0H2FIrI+xC105bRAR/kTgVHNvVj2TrdySqYXcE9WOry3PJxCh1/PBSTOUcsUjaGOLcOfsnY
nFiaTyaJ/s4+AzmQiLjcoEfNtvuM0gboMHXYuYvPZTHdPqn0fdkF70XQgG6p93nznVjthWf1U/1D
9KBN1qRsCDRVfMxacQoT+1Lm5jwn40Md22qbct5jsknXZkyYh++c7HHAEMXDQUVaxoD8UdDA+sKn
XGEEDdSyuwJQ+CQGhzwyyPpqOf7P2LdfwwxanQnpzqkxUDfuNciT8a6qjo0XEoLp3mfGq7yB/lce
8JbbiwvH3QiaXzlfry12DM4EpXM/QpNZRrkvkCa4BPbJmu8cQcSnedu4w8vSt694fKpN3XP8T6US
dLWE+q5nV+dgRvUNAr5IXKAHyEanUE9UegqYTvzrqzx6qJx004yk2MawhWloB08YhjGS4LRYWdn8
HhF19ljoS30dbefNT/j+JUfj2GIwtxiAgwVPOPeUGRezhd0KCwbjtKe5d0hNWBZollb8Ds7e0rEC
l6be5EXAAwRHh34aV504JL13E8N4eDDbJmhfa+6KbZ62h6JU0WoEvBKUGUKuQ+is6E+LZX8vBMa0
m1BZnhUkalIO/4ubsFDfTr1PldWxFgQlExNbYcaufQoeJkW5S5iXUPYxNLHccDsChji7sMPAhh2W
MXqSKYkC3wqW9dh79FtTXrFudA/DTOEU7THGdajWNIJWa9vnf+6H6KCcGGCLxZXO5LCYdfheyccx
iDkjgiBZiajAu9u9hzeKjz3Eb31vPo3CYkDv0oiFaVc4+iBL57l3puXRlAV5J8n/PesKc7w77ade
m7W3ykvfvu+y4hTHEy5jPacUnnrXNpHxehoFZpKOspjRYTUNk+0Ylu/sGXyQk0hizJz4MHb+CYlS
bd3Iv9rKXJz+zSscCVmPrt2cMiOAHbtkyD6JenHsl81TjOCwjfPgYm5u3yajYBXa6bNuwCRFpYPV
M0YVn3tx7gEoxphg9lFi402r5Ge+MJJ3AvtYDSzmppVHHkKWlfzW0uD/btMmZhdIgCaGLNa6T/ZJ
BrKyRbEqQ8LLsd+RMIstXmFvIOHgUV7cOuzV4VI+MbcjBhQRjbLK5sU0MTcCBz1yaaFdOclPhSzI
mRLSCfOPFzXZ18ZBrhYElemQlrsFHR2Vr92HNhqxyPVMomno9qywu8iKop2FA1EYQvyWy3w6nsaC
gu3q0kdMPv2+aq/5xNnK6zFhh1nrHXIUqjJhZ087KsE7oFEyI/kzO+nOKWpxiBWyvGGiurjmK2+K
W+2bIh235uxCyNohwZjY+anKph13v2IzJl+1iDG9NumqsZFfmwWMXTOCdohie1MGDCTrAnVGVow/
pgpGRbxQdpK8lbgVitt0Pa7NY8UmnZSbtsIDB2+MAfupiqNi2w94UGVavtQhtzYMqdiUiHUDxgyW
4ZRKAihxAIdR+PWDLqzfomotciPBtE7C9nGxmrMe5adBRls3cUYXSSQf/v0MUmCzodQ5QwSHeRsw
SqHudywPCUtm7Ai9CgOMW/1M2DEpE5Z0nxc6Hne2D5mnLRmJOyL/q/sRBC1cux5HvcrSv6AnsbrZ
4XIjPx7w2wyvxm7vONzVBz/C8JN7xNtApDPVz1yzEz7OWVE/mAw7UyLwq815vluIY67tACrgIMNj
ctuuMsE7ZxIyUrU77ppB38tsuMMTeRwsisKzefqruJlyLnDWgR2wZ/ZkB+IYd3ZLl/VcEBmjvSLa
ONBpMUViCcrYmG4fD9gtLVibG2en4bjnlPozM5QpWdABOpeyb10Mf7Olfh9it9o61lZzQ+AxHZeN
IQ7X2pzrRxdQpVti9sgx80RUXQaa8UOY3TzaJCBYFgf9R4jkrYL4dO5pZCrbgjosSz+Gk1+c/K4+
x6HCagdxMCu66sKU7F2JZlx7lFRv6LiKHaRUzi84dDpn2bs+r0ZeWe8cNedzHRYMNRZuoWFKHVbO
I9c486kc/fyBQ+VUog7PUyw5jdXTvh2qA8fok0XN1cZaBA2Zvk43/GEO5j7Sod5By/TQIAf1MGJ4
9kEyLdm0zzP+YM+hY80JyN3WZjNk2CzbyqXLM+Jjluoq2aKx8BGp7gYRIM2k3sY3cDq8me/FB5DQ
GaCDMWksGshcvHwz1njlgCJfxE/Lc5kKK2XZ5fsQdfcca8UOVzdckTD4pe2SPgj6m7qFiHiC0Yld
PmNVvdVnjV3INkcNlpWMtPfCGVqmvzMTz9Vk+nDnM384CWk9lLmXXPDZAsmh4CzK6MjJ6MMSLvlx
lUALIt+h+nkzdi5nbAUtkOEazrEh2xviHj3JmE1GLwtVOOl0biUffv7bUzriPILFUcC65Z8+Ypus
OVY5mD669rZg4NYpKL/r3ZywoUoeuBJmB9dXL34jHWZi6d6dWJoNffNllTxUJYYWl3EfGA+uqgrM
lknyEoWkOXbqs80/haLyvOWqFy1RiL3A/p4b79uN+T76GqLLmN6IiR4F1q78pH3mqa898p21ee18
EuVLDSW2BWKBf4iVG0WkKLHPRdFXGMa4DO17vyh+8N+/WbG/G5r8c+ZusZ7s8DrGDUSRiWToXNc8
cgL3Qq/Gu9mGnSgHDFm1eSlNu84bzaAQs/pupijudXJ7cM7NfCQzc8Gyj6HfNHpb1Iu/1jX2XpTn
VSFjdhJwgzs7hl3C536dJ/7awzQ/BmjsWUKsvm9ykINcrgZCC9tySXCsm2FfMhpcO31ecQXubuak
2+8IyVgWyZMcBFsrTtDgJtmG3Ylx1bQiOMiqXmCbtDW0Jy3/tl2Gz5UKsSpLz4siYwCA84e4AsZS
+K3CfDCD2GBTgHYsDE0ghf89l9Mzhh6ykWqneiyt9vxcMsffBNZjZN31DhJpGSP21mWN57ppaVfL
JOi7ElZePwzHKo69U8I5vY4z9y5lQcGZpUkNYMVeKu7LsqvXcwL3wethQzKZibL6oxKIpsOsLZag
4W4ZQw77ljdu7X02tuk6VkV4UBjyRV7nVITln+jFLSQIOLbaG34HLVgNn1CfGHsKalFZVgMEjamC
w1bVmO0VkSLs5HxLKPn431XW/A3KOILhHS/7YCzeFCbkserYqG/NRPhxttmQYq0GKjSGEUKvfiga
IoOLx2TQbxBZLKRrvyXZaPPGW5E8jDKE4YYljjfMFrwlhV8QYy24YOA+/MqIi3AHfSjTAM2pc6+i
tt+HDjOnUjYvRRB1K6zWCQrysu166ZOXqhssroQOZpyVnLtkwwmyWGfo0isapznqtQQJBw99KCYt
nKa4xuwEk4wV3mLxqfxdls2rgiVW21Z+MjZoAZI+vAtVj0NkOvm4GVeuO32UdUEOxi1++a7qjm6f
fImMZKXFTdj020bAwul0OxxsT9zHc3Bouu5F2kjSjA4BKCQXw3WXkFH9u+2SCSBW+OFU0VdTeKBt
26sI8xeT4oIuLEV7UVauOUPuewf01gitg7ESU3mPbZXnn0dDkCIiXMnAc9zR5UV6iDZ7fJw5BgbU
IIEdpi0sgrsAe8MAJCIo5KOryS8Po8Wpjyt2xJSYoNrAetc5cBOm6+I33o3//UhjZ8TIg6Yl133r
tAp5U4NynZbfVvynpGds3wWSAAEqJZBA0r+dCEA4DiRWUjxZydCc9Oz8zfzhRw8YDtN2MuugaXdM
FHFFR/se4qZvuZ9MAL8SMcR87CCdAzOuAmyxCfGYOuYo2qtvKzN3ltNER/w8Vz/p2tOsObbVzvBo
DcT4tIVMm/zBBHLKJyhzUZJ9E2F6W+zMIodkYWcPPnCTcdOc1bFi5UBbdbHmMmXpSIWsaQODjDW8
RR/D6P6hwp59aQg5XSGIlJP/FXOEXw/4e4oFFC/pCgf/YrynIjVdUyUHLBjbNLGvaef2PLhtN6BR
Be5Kp9O/deu1qm4E9mPJQxAPBM0XJ7ng6dnxRnh7zAdE7gQlng6Jh79QM+AWmokZY+U85zGDpApp
PwgR1qUXkiXtPqeSvPzoCbmRkFl8voVeNmQfc2BukQvmzPtbR1Tf6Viuvd6cSq6PVELGL4Z6+pM2
ByoJ3bvebnegoNKjp6efpPNzhmpRgPBSr6MgHZ5x1eMSG4tzyco8R3m3V6O8FiYigtfizuzw5q79
YryzQJdp/Ww6TbsamUfX9SLGJGso4KscAxFOlge0pCOlEID0FORvI/pbPhRmXVaOr1FHdlBb41uJ
+gOPLbq6vngsXLg7XRx+syqjBTsLxpiZzau3DIalZLI2Mb2APR8byr4kjNi25+hIgO4KIHX+cuDq
b3KjWAl6uPa1ZeI1c3t94NiBLmC76caJ6u+65Q9IyzfFvJSBJhatLOvWxqL9bIzVAXpiAbq8uMsG
Qp4FWpiTKYwTg/qjEYnHUf4ZLbhqNaso3wJz6579pJ9x3Ngdn/FpgTZBxMSnOHX2Mn+rOiT5jqjk
yBT9Ju5JBYxvQrFqpnkXlmAy+4EjBWz1LVO6cxuywhr/YvE9rpwuIjKXULpWNc12rCaP/jxsLgPG
+TrT4PdG8VnRILkeQWC4mMZqlJ0RPQUAnAo3+RTuuwWcTsMFY1vn1ts4s2gtVLBJ4jeQH9DcQqwW
jQbxNS7V+7Ls86L5Q6XnnZ3wt5Wes59BWfEXIb8mLoM/ySjLWpiU6fhYW9FJZoS/SszZUSL8o0jm
x3qCNyIx7awCwKWNqN85e9B6F5JAwtFRYbXXw5Iymw8ZKXpM3/tXnannDjsR8ApATnpGITPOM/er
vXEkEHhV3fgR9YnrBqKK420tbj/IGiShJkxXMFbO8bK8sNL0q2KmOyBnRe8zXzDkuV2MC5IItl/u
ZotVwOu848AhfO3GIfxaODgr124ey/EUzGC1/ewqcsIcw/KrST8myz66Ay45W3BLrmvD0+c6lwzV
lAMWCP+aOItH9YLlMIKZMqbvzOl3EbMenpsi3N4+HC1ZGSZZFU6KabqkzYdgh1y7TJzY99UvG3Wn
9ckJNvn8Rr+zXk+GlYXCWzj96ywFpZ9Pv/lXnMssuN5CwOPUn4FwvyqdwHbqtkUWDYelppoT4Pih
dAE2L8n4EXQRld/+Ya4DclmItW0cNGBtxUMXXYc0AhqU9W9pCFc0eq7T8buArr9rfy05pxUKH9tV
0Pr3dpn+4tDZrhu7k1vj/mIFpZo1GB8WbT1YoEMxuyA7q3sewlMweQcs7AYjoE/IJmIyP9b571aS
dsZnkdxkhFt9aiq5atNuyWclQkeybeipASA/KZwvRmYbK82YiGb1wbmxWYvvCc1139cN56yRBBxF
UoRcopvENB4yoxzgWnsuTVCybD/cK88D56tBFC92vWz826RRW2+ybCPSMyhBSd+kR6t9LcsJNDnU
XpsjE4coKCMOQxmmOHvRwXjOF1YSEbhogFKfJPPFeSA75YwJ/aNqOkdJ+ZRU3t9qObVkUiI+5BnK
5LpLoxAYEGR1f0ShTZF3OGGT7VN+fyir6NxLbU5ES28XdYCLqPinMHTfxcIjTsPnsM39H8sF5Rd5
6n6UkoRGYl5SB72gHeo3DPBEm2LWmAW1ddVRIC18NJMAOZIBwMgMKmBKM8Kmho/25RbMl/AffIcJ
xyYvnF5KpKNNOg457AIUeU+i6nPMKjYmgGvLm92pB4YSGAlC93fly3M4ReEOjYeMRUfiuQe6kC7u
ZlHel5+QTSSCaxNg5bLEEGouECUcolBZDRxpUgXI/7Bk7V34dYslezUeLGv+kzrde556ey42TxPN
Ia0dk411H3iyB7xVKKRpCLwt9ZDBiQ+Gsdkw0BkwrvLkSfuQeDxIAWJJDdQ8ySp/VdaxtaeuJIR9
6mymanhwCls9WIaco5t2x4oZp1/1Zl8mw71U9MqqhovwOMbH0Gt/JkYE1szIKk8DTMGG0GM5XBuC
WVzeJ/ABtbXh/MJ3Kgt5FC56D2SaI6fHjR2hOAe9/YObzudFYj2gwmDbL0zTgSlam6bOf9LJeqyb
8jl3h/clxjaAJvzTULy21RzMWu0d8F385F1UHLGyb0uydrbT6Q1hov4Q+f7WnoB4tekXrUABvJn6
7IFRJUMXh1ghSa5LYo5Q8+dVpUmv9ArQdISVn0HWJRGLdWdc6xVTzncKrXKbjMOvOZuYAaSvAvDt
2lSkM+TzMiMUeJg8lqICAa2RBEbktmUKkPjKEtgf9tmiLd7jgiN6h7mW9iX5YXfU3Ir6k/09CH7X
U/fqdBzVrZjKEmpQW8vc6YILSDPVn3kIb7GSH+GUFzySDPiLLnW2ysueBue9EeVhUVlxxpS/NvFW
EoFeFwS6dA863xq/Bkd+1J2+uoX71ksOkkPm3GG1hhTabCYiqNzbv4hMP8sOt08/2GBEvXzrNHhm
JbOEwDdcJKW4Z0wwbGw0l23GCyuM22CsqK8dW6411W+z9tq7YOQHaEN30h+vmcL/bRK4+IsXP+Qe
8fEEoBJRPgiZcvo/1J3ZbtxIl61fpVDXh3WCwTGArr5QzoNSUmr2DSHbMud55tOfj+k6DVv1d7n/
ywYKgl2ylBMZsWPvtb4V37fCZZZKa3NoHj1F69R20B6rJH4pc7IroqKkEFsrfH8B/u9i3VawcbC3
4CwbZ6YEZOAuCY92iIIdDxALZDVAhYBDsrZuXDKCubI5OMtSAps08xdl0vgYx2ffAsUp8+AAEIZ0
b1r7K9ne2g4JRy1DBAub9TLyAMW4us5JfvSx5ZIMHA00v/oAZ3stV2q0n0hNgZsb0jRKX5A8lutO
8Eh0RVCvoxzl/jFtvm3Xw7dsjE8qVeWVJOS4QwK2DKuIJq7+GUFjepAKo0tF253LE1aHYa2DGNu7
l9k3IkyenHt6gmoL1hQCcoR4kegoN+9viqG5nRK7WLuU5Ab7HeXlhPVfs3ZGyli3jG76ai5uRv+h
M+JN03XGyYLTZEtM2G7LHi8CdHJWWO30Mvqm5/G2rp+SuPjkBE0AZau9zT2eUtovTeW8FgbLTYlU
c5kEzdw4LviADbX1pP7N6xkBybJa6n1EbyuFguSjFUdYt7Zb6x4A/VPRwmECE73MbA5XWamturD9
ZMcpDZV+ODZNkq2ztpHLqUGQ7Kz0CASG61ruUunGS6GTAEuptkRk+BgJurSS+KelRgbaVduNEOB6
1FvIP7HdOBnu6vRrxJR+GbqOXJsomOJZiqen41eiUCg8CFxvw4n3jiYCWdL6IZHWNANdcSzPaDAH
pNgoCv0K2rytP4YuOjha22JpOHSf5cjAEmzCnB2k7Ro46MgQVhjrPvtESYWe82qZ0BQ7l15C5z4J
WvWbwmb0mEPP2uN7znK7WKBoqOCi1E9FrlIUrSAj/DZcOjPdIUHhjCsWdfKoILRq5aNVQi3Bytma
MFDayNunAfu2iDR2JdtyrlyKEc9AteqFTH6but1Ghvzs9yOdLQPuYInpFhCHA/acvsFwF4b9to8a
GmAzxWsMiVefnOJTWZDGTtQKoRix9e739qfJJSsnt0PGexyfAz1li7Di43XOQH6RNGwCuWF9GdVr
BPZCYqZZgtWaDWTyAVxvtBhQCC0NNPxEJAvUMc5s2JKQ41ISjxomggN4tCWBDpj+AuxYbhA8t6ZD
zLFNVnoAn9fwtd1UqbNm0OPFgKEqcwNnQiP/Oz4Wc64Zsw2s9In7SE8fjWMzcWnqGl3wviSghFqh
bhNAiABNGdhRTpbO+wASnrwesnp0rHWMxJlTPQ5JRgkTwf2vgXbSCWysu8b4auXtN4sPYt2ltrvU
4y+FS0Of1KJFgpIi9NA6cjBsF6qD2UXgltnZCYsS+Z1FLtbsIR51LZpKVx84LJm2i8uNgUKdEf3k
o5ZAh22sG3RgC83PtPVoMLw0pNiIvNahTDi3U1fKje5DV8gnY9G0w8I00lvLf3H6+ho0ysEGqBeV
j5r3jcbirSFTsqoZNzDkB4ibWKvIih5bixlfVYTveEpeJLFJ8BJb4hZ03QKpAgBBddN6DJgHhWEh
t0IzHokmy+304OT4WIqgYH2VBZkNXM5xM/NOy09Zy6o9os/qbNRzjg7cCkX65L+VPhLKerQzBm7B
Y9bW23ZeUNz0oFXtV1+O8K950/MIHg3anSvrq1tob3phOOsujL5ZkSw2nRQIx8wYPMbEmZut4zqt
WvtEk3Nn4QvcIxzFhOwJ6n+T5nNpY2ilRXLN4IxFWiEZTzzg2cGraWkvAyeItd3lT8g972slGhxi
Z6XX1XqS7Tc54AUtY1I5zAwpSsHFlsxgDvQgyH/snes4zY4BysTnxIMP5wHlT6qTJwCvkcGVbww7
ejBfkTaRUf6Z5QuM+IzBmd2Tb9Oc9dc788Z8nt0uQTQ+T3qCkOe1MXuGopCyRLELISeZqb0JfERd
hTogjEC86Bd76nyeTr5vMVviawFDCpTYXJAhMLXxrWIhadExpjCljXmBx/Y5eduqjbedSl9LqoJw
8A/jFL/qE0uSNqxz97WSHMt7DwqGEXyONfahL2VmH4rwrny1Cv9W15994xN33L5nF0xgAMFnZDKo
9khqThRGy6ioPtvAJGqSHftnDLME+LXdo+qGa8b0y8KdBRU8RbjJbZ+9lCXvQstxwKqrAyiH2EwW
KaoDNhmqU7EZGtTD+srI1FrdMBtZWRZIiUS/o/D4VHXmyvVuPVqZyjfvLEglmUHBMKsS7IERROsd
vASccZje4+AenPabbzAG7ZQxXvUk+PRK39lRtG1l8GwVYBwoVFveGU6krzmqa8r4K6OVm8AZHnwi
1TPi38vytpXdV6k/6sQdsZpcZWG8imJuT6ijpn0ehc8ZZbwKNPfUZqdx5Ah0CRn9t/JWH/KU//5j
/pkvORmVoR80//kfP/3tfxbJunnPT2/pe/3xV/30m+v/vHzbf8/nDNSf/rJC8NWMd+17NZ7fWTO/
P4u//uX/9Ju/vV9+ywOY/z9//wJPupl/mx/m2Y/hqlKQ9vx/L6/yr9//18/NL+DP3+/fEJ/9dgib
pv6NWNbfTu9dWP/t59/f6ubP3zVb/mEZlP1KGDZ5StIgRPd7Ouv8LfJQYSYKg8BKmz/+Vzyr7vxh
6q4w5yLDNuew+N9/q/O2Cf78nW8JZerEOuj8ViV19e/Es+r88x/TWV2DFGQiipWD6pp13dI/xJ37
tXSs0GWiKgnF6l1EUo46uaGHIDz6VDPiqEFmTmPMcCw7GAZumrEst0khdzhGNlUlN/RNtgxHDxIE
FKjVtY5kZbCZ33MSHVL0YTmAZvXJLbB6tjqMVij9AT0G6KA9PUW9nZiT1qsCkV8E8sNGrOVp9T4Q
7krZ1DV2d3Kl8Vp0NFd76Nzwy7KNVmrrbCJIyWGv7ZgAUScu2+FBH3CG6jEJ48n96Ipr1hA2cRTY
49kVxhZT1xLv9NUA84fz66Z20S4U/jmbsDKaSAkkq0/YK2tZ4RPWqm5VGl/IrPsS+HQLSBOhibys
FOQbn8Ml/WvNSG8sh9GP7+zd6HPXP6TkO6DURGFuskuPRUjISkP+TlV5V6MvT26izh0DCk3oW633
921YHhQrie8ouFn1nvHKVSINQmPYojSicvxOW2HXXrhah7+MAyZtuIL8CxjFZLoxNB3yrYLLMDB+
EHWHlQbPnEfELta8BkgI9sblD9f77ffs3t+yNr3NudJrrrl/edFg/mJ4qWzLlR/y5OvEmLqoIXOC
1h5V3oa6buEtv4BrW2LHWxAEd0Wo3FWworJ0fvHgPyeUf79gdUmmsFKCQYnz4YJlcIFGIUGiDCqE
g/EYnnL/9hev7+fI4r8/Bjftj4HkGe1nu2IHXDr3wa21Ljcg/rZo0Xb6ak6T9xb//HhS/ZxK/tcD
WpaCBaaU6eofousjQAWqZsCyxAp5X8/alIB5k2FvPCOE4z8sFGTrgjpnYF5R2tOqa0jAQW1aMkeO
EcugWWHUDYpj/GwX3xzYd6TTYM9DDZyO26xZTjC33DoB5kRIAe2COtM2vEoYXOUKbREqleHcJOFT
nJ+r9oVQHHSpYCceBZJIdD4H9KzUVA6wi0c4UtTzj73P5NCeRTDzkFEnyEbC0wvMcl2F6VssaegJ
fU3DCAuVucvJ+hglzEmiC0PFjua1dJTz+8xtH6OcyQ3Haz1HC1e/tj4MkD4qPwVo0CcUMRKW7jRT
J1km0D8ij2bCpbfGWbOro1U1+zZzGAVjKwnUg5DBLb3aIxYVRus1JboWovfqzPYRQOtXEmjPgH2S
Je5N7qPaPCb2U54SCSkThocSLpPNloiDCZMTDU/esWy4n2hwIbcH84VUsqAotAMEC8E3qYsb4k/f
XH9m3lIHxsN8qgSRM8K+Yuk6RmO0kQ15OpV7kwWviX7PoHZhxv0tAfUPjpBLD18cY7CF3sg7QhSP
02Aeeaf3iB0WsjfXsU5gDEOljKhdBxutDfSsLPsdjqXlVE8wmRIqppDFDPpnMPbHjhQ317BOI5aH
2MFbgcouHeSqtRmh48hFdcOU6sajRYRraqXgFCYt58E22MxLGvyEFWoJBlMYuEJvWVgGwx1itRwb
XTnpOo8h/rhZ909OKSNwSEIqQxfFuL8oGBjbyE7cuckkCbovb/oGJ9Y8+afliI3MJL5z8qyTD818
9MVDCWRHy7yl35d7lZMaYjIcRZ5SYHDJeK007sFamg38ErMAlqKdNVCkBmtc2cCYjB0os8WbWWJF
cVmLxGyn6GniIDEXMp1ngVwyTGNRs4O2vyEihLYo65UV3osCc1f0WDgnIziRgsqRlmkZTXcCfPYo
ca5i/oHoSAKwAIN3+HSatcBdSTQvdk2A5uBrcHcZHC0Vc3o0j76RQaazVhaMjiJ8SrpjOraP/YSw
aJTLhlYcM+8rxn1gfsylL9R9bDAtlQmNtrfBKz71HB8LcauFt7NhZAxoSlusoagbiA0JpYLmj3iE
GIvGQvoB3ZFCgTBpd5mLp6YT7y2i/NZMD8rwN2jUcKPo21E2971JBAcNQoFOX4viW+E4V4quZc/D
Oymeyii4j6PmkJEfNXmIPtHSXda4f6uYvCnes/umen9vrt+K/wWFoK5Td/33heCueUvGHwu/y7//
Xvjp7h+WINXedV0h5kKOLeZ73Wf/YevAIZVtoJQ3KeXYXLK8mms7c67tLMpPqZuGZZk2++5fZZ9h
/WGyTQgqHlsZhqXMf6vs43XQjyKCMtt9/fN3R+g8um1awjSFsKQzl54/bnC5lZZTo+jxTLmBwsF6
HSVq09jvuQn8yZ4hhcfKMR4IWnEyJwf4xdbBEAlphfnsih5WXH9fmejTe/+9LqEU/PBG/qsK48MT
lMJV0nRNVwolbZOM2Z+fIBNyqQTyuivX7jBemjLaOplbbCOhJ3v+IBl2aZAltdFdwaPZBwTB1FnS
EqOVjmw2cbl2QCrCjh7NfWpy9PT5JZxs62///Eytn2sFhycoHCBJNqWzw2dnz6/ky9s5zPy5cvo/
iZg/QatkkKWG4pU68HUKRlCPdl1v0LoyesAvORYahObGtZkpwNggSKZcmEiQMVPmEvuKoJPcmjs+
luzOSpKtyUKwytti/FT5/VYWr149yLsLWKAxige/MKzDd0QCg41wAw70c4mOjkmHtwMTLykcgjBb
Glrd3rj1izBt+2EoI4QLIr520P0ePHYDllOgpMu0qtB8atYqnFlRoiPbtR6cb0gU21sr6VIaGy6W
YmrR/l6LWtLXk2ndeKq6a1rwHf/8fs6X/4+X5vx+KtwM3DKuAGHx8ZNHvF7oTV/Nm4l207cRcvKY
JF+V0zqIXRqMoad2UemBYsh0khKsB7aiaAuZHz9NZI93jtu+/OI5/f0z1g1DGAaHMc5x3Do/f8Zl
XOlMOhmFGqU53PaVNhyBxD4Vw9Sc+kbg98ezzmj83MXFt6lkU6pmQkiai+e8ZT7+z09H/u3mYNXQ
XeVYeHYYr5sfyu8qw5vWpeD4sMgXKwec7nVqg9/sdYQtoslfm8GcEIEARYZlbTPUNLH6hKhxdhd6
AcEf+sGIIzLlYgu7hQCa3qsXM0Lq2bX5F68w7UMzQH91Sd5bEgckr3QZByDWTdAc6QgErqiTQ2bE
4fqfX9vlvPnDysTH7+oGrXFuKocFyPnwVmdlJeNyECSIlQXs8koynB9paAf+53zG8hpDt83Sdnx0
vTda4PGhl/TZM6wPC05e1fddi/4FJ/t/sQ7NdffHZ2MKh/OlKzlzuB+WIcVQKacTyuOrFJh90HEA
4B69HTGI3AIuulWoLna/eAs+fry6dNgC2L3nO0DxQf98tY1QXyIWG5I28uxRs2IWE6OEVNqZ3IrN
2E58imazC0Licy4AipYWNeBGI1yHJKxCkjgmunLuSlN/QT7n7QKdvj79Y/MXq7Scn8mPbw/PVHJD
0NVw8V4Z6sOxBYZdSGgO/pDRMp79OKSNSQT8ta6TtpzpSHREodXolArj0cxR7vjKO9v9TANt21dN
IFjNarM/tJN8dgFLMBFK4mkVu9xRWDr3LTS8k0irs4uJmiW+3leNim+GYnhSg6hPVkq9ODZ6/jya
5fCLu8w2P374OveWZTugatgm5037588h7GU44D0pyIiKgclJZ9M3RjWHehP+iDgJAZTzQFJxdl9r
uX90NcZCIivexZhSyfO9oQjzex8d4yGf7W6+MVPDQdKuaiR8twLYKroICq/cfm+R7x6dbnIwKOFT
SKsOJ33n3rUWymoq9BcPoeJWs6NPvdfXD53rMPodaDuK4VEJPVtHRyZu9Sp1RrU1W9JDbUmWrqcQ
8JS4OO9Tz0AFmThbYunztSFxnJPMFW8DUb5edq7YRu6cxtda6uXgoxD6liYT9K7NjIfUukYEYjwm
fb3ohBFc52mLmnxe4yqPcVEGAgbkUI81te4x7NnIFpjcoFrBP70rh8q6r0f3wdXoryaC4S8AO+MZ
AsOqQ4iN5iJvzqyaE9CsYjcAMtkWeaSWrAT5qWhFfnLkeDRj9AkDLuT1NBLBA1e+2kYWmgYyuhHw
McFbjBUxMYIH30mTyUcT3rTs3Dutn6McJB33Bp+wYEEMi7hY5wzmloXhmTvXtgOOR2Z06jpCSdxQ
kMo+X3zD/MUiCke5cf3QSBiSk2cL/HCpXdPp0oiNqTSS3TWiFKbG6w/FKF802/CI4QD1ozJStErT
Q5VpIem5fCmnQa00eCAOJvZgGakBRFQm3inK9pkFIN3/lEvgpin9j0Nq04lDndE3V550Fl3pZk+y
am9I1xI7V7ICSJqO1wEsE262Zhk35nveGeVr65J4lJGAdYRrhu4v1w5+kUx83vwpJ0UjzoivbaLX
uld43SDerL4vMJYOGoJ+UnWXjcQdWnnN0deC4UEq2AtpI6j1smq6a8zG5CMvIXEUmdw3oTJ2Toe1
yWnA9mhj8hVRY3XnFgtVZMmmny/0JDfTG6VVW88zdnIqu1fTpGoxFCJqX+CKQAxaHEt6GEVu2F/T
DARdrF1fbgQ6pf659rdY1+NDDfR1M3AJN3rhLsWFFWU6aK803yGIF0TiNu/0R6K906UcfNCOtpsi
0mIi5nu3BCUjQ2C56vcxY+ZD3FNVuE3OfckY/gJTszNXHh3BgS8zs3gnK7faIjKdcLWZrGpzDXf5
0dIxnDvN9YytTizHrowc+6DZxRNyr+jYFpa9zkvP3uRiwthegVjVmg5uMZdvKEJ/jzaHM5rCmpqX
jLln8hgEHMjaMeoxvuDeJIOqiuyj72WbujHh+s+PLRrbPjJpL7mGm3BD5lMPv9aGIYZea+3Fw7uO
QPU1dtHuT7NfpHaz6pE9pVkIi6bK5acyvbIOpIba+14176GcYde+lq/CHrJsDs/0ys1JiLxUDIZE
n1FPjnnfTSgg9B57BOAd2HJ4XCvJONu0Ud7qaciKMgPmuiqAV9GmD3FnpPdDeOObPtPbuOPJz6/A
b9t7BTbswuFLNbStiAGd2zZGNYZsI3hCi88pPtfn9Nj2SzQ5GCtojW5ithViWaZDm1nVEfEYgx4z
hv7pk1PumSON5FlhowV3hlOEmzxLP8N6NXFpjq+lH6ITr8g8qBnfTlrRLTskHkGtAkRGU793A+in
nkhOU56JdeQ10TLE/3T2MSWhtIWmrvXT1kgHZMCNarfeFx9F8o4QWgetdrr3CjIqk0j7hHGtJ0LA
oR3QR8NNPDrhukcBi9XfXTt+jxFJcMzuBwiesa/3CAb5E2i3/skauxc9nOFV0/UFpWYC9Vp83x7d
DDN148NLChwgjfaUdg/4F7FdGPFjIcLuzN336ljjuC5lQyppiCwtQrW3Ni0334pLPHjeMR+cvzg6
zcQqRDjoWXa6xvGGFN9hYzKGzyFEhI0PNvM+GLwVAm2gDrRtYJcxsjUKAxLvZYOP/X0zpdqeo1EG
PtsqVzhY6Ssh+7w2cGWACiJNQwcUTzhBv8ONiq97KvZ+NBIGEurhSeRevQTbeI617klQGO38qJd7
P05ZX9zBP5ul5V/1MIyePCf+7NUs5U2FRskqMDEbWbELmPDRWKmCe12jQTkMpMvmEAuH2l5b+2qi
k69SDFiBaUDt026Gtj95eXtb1Sk3uawD4EtoCdA0D3htsQJdzjyBBlrucuJSts+ol7SEOERTWScm
ChG9PkkR9oCysHl0BFMpRp6vcaqdepsNOMImIDgzbBjmnizRVXcBO+rSGZ183SajOkJ2GcWs959w
fYGPdteq6CGA9khybd3AV5TOqOY9N0R7G1rZeDtROK1dkW8jNyNLDOvTsrSyYF+EJISR37L3ncY4
E6GgLRMfH9AY5f0GTd+ibSD9YkxkBg/Tev7SGyQFZg3awZzO0maS6bA1VBEcdQNLhhPlhwnVF2lF
CPEtpKurFEPP9T6LAvBg8xdL0FZ0HdIi9N6tz5avCENqtmG0xlkcEDHXGY9pVLjb1PBuoqihslMl
Dm2TPmvXKv8xTheYU/1TBCaYy1Dd9GB3bnhuzrpuiuleD8KbSuu2Xe5f6blUn3uKp4U7v0U1LN6V
7UzxMSgV+jO6ir4RTIfST+Oz1aJhN0Vwb+EkQJascuKg5/F0rzXrwk2vewtmUMyO/gCMFl1KRex4
pBfaMhyN6igCe07zlLvBGvkbRqVj5VtfgqxKT0BLryajNe8BWmLThaaMzdN/LIEcIGRJdXIPnX5F
oGG8BWHEBCprTYIKoQhcJeVAlWc18C1j0szmX2s7Fh7Itmk2SIUxKVn8RJF6JS8vlIuaVXYxBNj7
48jNn7mh13ZOqq0XigdVNpDiPARCABzn1Sby71K0dUUYGY9u3OurpDgPOBvvJuHct35AsPB8GujA
oi+kT0zh2Bf9bV/zEFQxWCln90A7lNNTqkt8hpwUb3Svm752hNZd5c6e2oaC12eGlWZFhseWl24A
Ph/nhkeH9/J6csnonEr75EaKoKWpeyD9MlwFUeBvLaXqW2mArEvWoGHzk23X7HeA08hbb8LlRJSi
TsfkqJe4XDntelcto+DzVHsa918fbiJzenGj8qvraAigKsXV1CEd3mCzMTmDTsuuTGrSVrl19Rlo
OCVDvWrS8HEY2hdjUGe3z7KHet6N6oChGqqPWo3nSgT+IWT2iXQcRDsoH7lr8dj/4hwhxcdDks0J
SZiO4lhrASGfZz8/NIgUTr7CAMPNchfuBcKqTdoOzXlmeyKsGD4Z9VCignH3ZYndtHPreEXBWN9c
vsw02cYy/bu6rT5f3vAgJCO6LGxrJ/tqEyXTL5odfzvTYdqj7+LQImT0ixb756cr+1IknktqRzkk
wERM5V/LKSR2K3UQ/ITeCYlRd4rdwl/lMB1+NXr728Mrix6ny1dDR/rofDhSuoUTKOngmY0LTKd9
EQbr8BL2qDOiKISotmYA5MfJXf8Qhao+Oe26BKaPl0mqXB078rW2rUsUN6cTBNRjwBHSqfKTF4Xu
5p9P6sbfPlplO3MvRlkuA3T58cn6Xmp2TYTXJ9RTivPYRpZM/TLk3cFw7O5Aes+5xJy+DBu/exzi
2T8hjee5yjnGGc4PZ2YCX4pIlsxgOfWzFzKNgcg3zEdcDSOTWffjvi+6r31Yp/dpXXOegSy+Dmph
vVaOYpNEtk4cIGS2QJm/asf9/SUqDr/4QU0601J3P3SKe22IhjQG/HupKJlNzWG3Go0lV/X5qs3x
kxvz1ao5NeAEHCcLS3jR4Z/f6L81BXWmooxHbdfiYRz949AX2RSHCZPggqBCCNTC+QY3WAXYxCL3
rnIhhZEsyeYQTUpeaXS2l/Cmyj1SnUXg2uXXaWSQ1zHu/sUV8Ld21fzEsKA5tonJ2pUf5RMTObLM
p9AAg8kHGZbqxxwo9cnvsX77fnif68mXVpcc+JDvII2PzF2Lqx1bnelfCwdU+j+/UzTxPyw3UqBJ
0mGumBAWEXV8uIH8IM/s2iOfQEYQTPIcjurcY1ALqIoYzAev3xOHVG98sxavjVt8Ecrp7msCGnez
XWM9MiDMfRpwooj2jUwSFGA1UD1ltdsJm1dvkbmdRb1+rUCZJYnVohFJALhMQj0FWbKP2xzRglZP
t7aXv4e1He9L0pLqmTeKRz29ubTA7U9QZPNTlCs8YpcKwdLMLRhJRAs4U05REEfby51xOWhhHKw5
hnJ7TH7w+Xtz6XtNHLp6CK1Lq+6cRr3y3p6ThrZsrns9Z82DmzW8lDA0H2Jb3Vw6DdXUJHfSfRGr
793tCT47qrtCf/B7GIFJ01OozoeUQbc+VwM+DsNqjEcSIKBKk8nlZUqADMBqSXCO0GvzJOcvueRU
/ddZtAuMHUUbdBFOGiv00jSwq6GPEOXNTKTQJkvTdoYvZvat5lT23hN2hXFdARNVaXhgDtrcdC7L
CcKiXYJRezdGVvrMm25y/gpj0ZwvLwV977ZzPQnjjfUCxLFBtoFlLUPDKiDZqOJsdN63xKubdWB5
OY4wVMu9EuVZJII2f2fZbDZOAGBM99bpEL2WHIvewW0sROwQGjOm5sKMcD8Mbp9eV6o620k5vplj
xMElbNWzNyDk9at0eOhVVYN0ypq7MV0axKVtDdr3K8Ovxhef6O8rSabaWkwYHtr5GhpJkkdJSE2u
u9nDmNL6MKZyG8SCbhH3t6Twp2Joq1UyF0Gt00NYcfqjMSogJbV7MJKgPDj+uSW56tbBI3eUgWhm
9WKFqLs1l9xy5KPoYADnAiCOHRLW//9RytHg6VaZ8Tj3wY+ljQ5UQJ5lEKo+wVqnItO/qEIvuF2B
SpPaB28d++W+CgeYB3x4OxMrWTYDnIU99juSz04Z6sK7kGZPpTr8liOC5NLJuVQCY61ko3OT0NBe
mGX1pRSufOyQe57+628Nzhfm0ag2EW2r23rsOCB2g/PkoqguXekSSaVH4Fh5EIQKJKrDxONCHe/i
WvTEEefvQNqdReyF/oE0v/N3UjGH3tnTTslJm3hZTK22rkQC5M7M35ScsiXsYw2dCVQC0vpIgC2x
5kytNZElAij3++I65XgdHGE8x3iGoB8GO8yyPsoUm2jAoE+4AXFGcH/qC9AJ1qrLvA6pY38a8I3e
eljgF30kv6bM/e6DhJMzFBvSOzEeXzIG0m7miir9axlZDxz8zRP6apOjYfhs+xaqTZyZMD7F2dO6
etcBjAceVuEI0YrwOMXJdTdfAlUfqzWWdAoA3Q4eXKOpD07WjGhFOOUdQs9G5UL2xoUVPpnO6/cF
BEJXe5osXS1yXJm8EgIbZOweLnBuD/c5xtljrvp2Bw/p+oIdZtdJmQH0GDWjlpvHn5ADSEIKWpE0
58AnFlOzhb+czP5umMHFly/1TEL3OS4zKkzkTthpeI9IOU1tuJtj5HBAjUhEmYsVLaWDa9SFtUHl
/C1tneGaEaLc6e7a4vC5uJzM3Ynxy2VbthuWiR7HBcjDbg2Ht15fnn06iQeYFSBH5uuUyKmY5Jxo
3jO9bhdVuKZN6QxPrvT2xWTOTFGO+FPv1SsmXv5uok+375w+WU82vVcX+bMxjNSq6Hoqq6r3l+Nx
Crqgad168X21hhUKnMwobwGS2FdtLTeXB69dV9soPu2r0jCmI6KJzZRHh3Cuz8hxuRNWRLy7SXRE
pZrZ81aubI0BpIjNiWXLs3CYV9cuQUqLpknLzcBwbYkbZtwwsCD90IxPZk1+n+Fbb9bUyMeo8dLT
ODlvk+MEB5yPMxUNUpPkHrk2dM1eSxHx/8bSOyAn8w5WBVAiGlrU116Rz2TcbNtYcb0w6JEsZe0X
xyC26mWTteMWWyIaQXApwGrCEXaCG52z3OEYcilGLpX63M0JE0O7jRqoMYyXitfCYU3D3gIoYRiy
A5bbTWwN3AllM8JJo6ZmPmDcC93Ye9S5m9Kxsr0JomRs8/FTZtKrGQeihKNB4EdG+6518Zugv70a
ZkEXZJsnqwfWC0LQIJYG5xY0tmSZMVU90HK/uRRJQQ8KM8SetJ0hQqacJsLkEYiY7LFrvyjcO6Mt
oiu/7L9gnlB3ua+TrGtz0DYTkMqe64k7SQtwjWGpPKokShaXE6aRChAmDD8T2KpftBFpmoUreXvp
bNRG0AK2ZudURfsi7R5mu4Wsv4mM7rkTL345nIY6wNLdpZ/dOBjfk+Fh7LqHDND0mxZNiJy/ZgUj
QFFm1Qp4NouEUYLGMMOsfm3GkWJEh1VROfXGymxC+cD+HXHU2AtDGurFRi82bqNy8M6yIGWt8EM5
bWHM3VyeVcvrBuYYXwU+KITK16ojxW1+wAzAS+7FF8dMXGAivTrUHNzyWtKNabv20IXCPzgd8c1e
66xqu/Lv8aTBMsDT8Iqe5oFEUb3M0jtQv92GmQPqSEUes+MCIsUV3Fph+Dkd+63gXrkb2YjZJoqa
AN55H5MJKtu07AErdq9ebIXPwqh3I6qkVdbr+gHamLPtOVEtYgtSRoptca/nps+71L9NLIU0VqHb
yMwSCagc0KqIpJpSr+8uAx0T3kDihvsSDsoWxmqMIwSZx6KpcsoJVTIQ6s1vSRdfNxJpks+4cQ33
DuOFHGDAJX1+tCWZD7UdpbtQCr/dcTuk+8uRoApM+gdUwphXKht2DLiNy1HMJ5JwDFqGmxSr+HqG
4AYHTXWTNSZwb7HpUUw9h7kfHGFzegRFo/w1bIR7raeeoUN0r2MKNtykKfwgnR6sfD48WoL+mFmq
4D4vvPKutIG6ffN1AbopoyBlWOoszcKYU+0Jbyd3CpfA3DKJ8LnZmXbVYQR/RSNFlnumZ3uUs46x
StM5/mQMgB9iU1cVMFGN9W7XpW2wzYg7T2DwTvNoLM0HvFtQ+9bxvJi081NrVUOjLnnWBjK/W6vH
Wh7615Wj5Q/SApXd9eVrSgP6Mn/TDZhxNsSPa0eH7+HDBdllQcTiEju+sYlLmh+miF8nioY1VRpI
uMqJ4QFQ1WB9YMbQlsd/PkyYjjmP23+c8HKa4CRhMiXj8OW4H5sX0kzj6v8RdV5LbiPbtv0iRMAl
zCtJ0JNFsqz0giiZhvcJk/j6M0Cde89LhUrde7dUBDKXmXNM21iCUpKK8lWY9rR0qRRYWWcftOeM
a2h7mNGGUifHEEj2lLUY09Tp0k2iB1BSNx9zj7NtxKa5bovCvo7xpJ9H90tPiQlXXRF9S70MYht7
pjGfp6EFNVTWmHUjx9lGqpAnr9CTA6Nxb9V6DvLG5dvcHP73H9AjG1Ti8qNv5ogGxAAeGIfm2e6R
iUu/gC2JcS2AyZCxdYCAV3X5Wz253n5syHIdcdaSPExaJgEu1nI/GMsXxroqmFw3Q4fOhoqep7mq
yh9u0G0xzQN7eiVK7if5Fn9DkS1SDypUO7eau6VIFkHfAw9LEsDz/78Qi4HKSukkmCwjLoscm8X7
qcmDj46jPNgAqH77mM7Xk+rh4snsENKerzt4I+9Nn63cjKiAaChdMJt0dULz/L2OuWaVzYkxrYyJ
7LGW5ItlalPyN0oizu/Znwc4ch2cKrc33irAHzstVDcjrhAfLg+hP+rmmiTaLiid4rvIuvD6/KJZ
cXdJCCvCMg6lK2d29X8/HrZY314ztvvnCSCa+NxQnh8K7FXZ4KufwoPAXiyjRydSayuuAiHr7s2P
ocYRAav9Fq2Oy8AMq3s1iOlEvKK/IuAJ2yt6lf1zlMdWanEjX4qiTU61tP4q8P03hSA/G7mietvM
iWad4n9rIebhVzZ9S+M9oelFVRyJ5t+MYJ505xqnRDAW3hSMfl1seMvac+i27dFtp72wzkNuaz+7
AaYVRPIQOiKQR7xzb4R++R+lSL7E5MFzqlgOs9JkjuoPpDSm4bR20gYP0uReYjCQFKN4ddGuu2SG
kQOf+lDJnx9X/ifyCet6DvaKrFdbPVb6pgNwvYbZM166ZZde9SraxpVuv/opUAQdp/nVw6L03JTR
UW8cWwMv1ZPHYMW6+V6KipBvLKsHVgm/pgnHKXmR3cusc3T65byrbK0L0qHP7kzfZ8V8l6At9Ql4
ZeenREQYzTDRhzdQNQsCfzkiCf7439pY+Xr/r6GKR9vaoFmEZFvlbvKSLv+NJAexzYF4wQLz13fy
8VMnzqesssO/XXI2zuNr7TlfEOwQc8XGf3lr6WeoQegp9GKv6b4Pdkt39Z2c/PGURbpGzAi/Ysml
7QkgCtfMdSMAhYV3GhQcVc5sLM2tt+9BtQSmNncnXQwKdLEUr1Sz9RpTJ4dm1Yo7znnrU8j2PUez
y/VmiJ3QwlcwTNqnPoVfbqa9+nEx/2yFRdhGlrwjHTaOSUIH3ZKZSSxT+VbhbKcts5OXkLy8m6bE
hoDY9xnp1F+d9fZQKocbno2GJhPvr7GIrOvwYuJbvYFO8d+0duO7xUaf4WYFo4z6Lclp7G0Y2bG0
TeNHn+reXqSlvVGzf0AEypwaxV6giUgEWPZJA7d84+j4xDmTeD2uRy80eOjwzVsMEDdW6CfbLBsc
Jv+Ft+3gpQfoBRnZ5Q2pEP1gISDaP1UYxWBRMxIUsLftzjlWgBB2ZOUMvIbc4gRm5+WvvBABn4P6
yoolCNcZPwh5QR3ajjDSKSlvvQfV4jlO793G2M8FiyT4ELxsmbr5s5hujCXkzvdDgoDS73pq5cPR
y+48l+LRLgSPLush3Ooa+I15Nvvtv8sWF5DkUqNJ6njHLs9fJaZ5aWzysp8VhUUyy7WyDoBbASdm
kR9IVcRE2LvRDbgPawVopevnt4mFH66GgX8wMsK+MvJgdvEo3+A+skSHHLCKCjvcoB8d6HH9eE/R
2txUzYAg09Uhbl35hrv4l2qA0DoEPN31TgYNfuhAl8i8JQnHpMghla0gbej42U8h+2bhT3vmOOk1
6XtUm232VTkyurDShx5D5AdhBIXxQbqdZSf1pxk3WzPrPfIOQu8aF4m7mVi8voXsw+s6fX9e7s8v
nmLF3bgX/hDxZXC74S2OAF0TtMTKyPQ/aWjyg3oWcLh28IPgbjbtiAj7HnlfNk5BT9r6x2QQHiZd
VP09HftZMFbbuPaob3LLsCD/aZyG5pBTvC7uYgEJe9KmDuguEnYu8nL7VOMAnDc7wNGUquvRitWj
VCTbxJAmpT954HIpeZWNJVPzI9h/6rMNTRvtwxhtTA9RjpNGZwRUKih1Lw8IQCTJKZnCvZfN+YsR
axujG6wjHYe9EU7Fq+4Bk3JmwXIQVy1Eryp74Ptyg38pdyz+VpFQ2nVY4gJcG1lZWsfmlbmZPNsh
fLZMY73ryfmb+n3VDn73o3UcbmfH+2+qgDRGQq9PKVIX4iYr549hWoJrz+0D3ZLVGyI3fZVd9LhO
vriESxg+dnzsyiz9IkCCtADG8nobnp4DpgnwBAWdAkqje9GmJ9T21owD0dE0oNrUu/fQKZofpsQa
HTUPOFPFhix6j3dCiuOQEWCxjNP7gmznJIXFkRLMpzTDe8/qPAWyqc1rTL+/OmNG72E6WrO1GBXh
pvWhx2f6f2aeNEc5jUdfZOOVW0m+eIhOGj8CW2X2H2nJjwasULWeR8N8KQSQbX3ibFnruPU2Yy6S
YNLxknUIl7f/+vOctR1NNZCJ0Tc3gxh9cJPx6/B8g0fqGWD58AO4d9tdVWTz5fkrFDa8gq3E4x3L
k0PH9jkV3bbpST13uzDdsj/xL/HshPIghSCE3LWsGzqeXW1GwwXro3P1Z2jtAtuc8rMvcym0Kcrm
AwinT6sM73VqOh1XREvijp3eCTQp3lwNZGjki/dhJNe38UX6eH7BX4UDXjduz+9k49ic+d1Xo8MU
rQwid0eVShpzFkVrNQpj++/7Mq3ml87sf1YjCTGj331yGYTEY+vSZ0WMQJ6+GXqyo708f9U0oQZM
LYZRhCRhF840DkS/iFeYjNiaCn8+gQsRryqf8RGP2le1xNIXMgEOOIMBujgTtI0kWevL39aMyupB
Sti/u573iCUDZuWV60Ggr0eP5/v/rQqfN7IDaMCouKFYcD7Lg4YM8m6a1MPIu+JmKhxzcXUbrdA6
Z70Z3t0wdG9G84qFKtlHwLrWajldQI37DK9JZM65tvZ6lMq15CE5miFcludPsBydYmfUjkKwGSij
Cv/KnK4k5W2elKYebjVnV9IGt//EclLgtslV+to5BAlRksKf7mZvb4AsAxvq6tuoTcTd9QEfTCbj
WHfybTogwz9kAzYbxBqrogrj3ZRgQJ0RqFztosaJk/rBqDf5xgZ1e7GkIM54Tr9YEXV3OblLVjsV
KWgO8Qpf+qiHHqcYGYP05upnumz9n1/i0jqlEl9mNlsx86TI2XWmtR58t7mPNggyBpH2Zfg0jKr+
MBYorCzHl6jLd47Vx6/j0hCSPg6hZ579l8b2vZcGCkDremxeuhBI8xKLKJZrNmP0SplH8vEz0fD5
hbChdm+Z6ujkszr207XqooZ6aCZ2qgmhUP6bK/UmI5PkHS2rPApPx38Hr6pdZbK0g5Z/tqLRv9qu
pvb/xtZLKuIgXXmO/5s6tyccjxBUp9G8Bcnxq0d5emoNQmiL3lvVZqHfIdfsI+1hJsoHSuqzKhrF
6fmlI6FV4K3ntDSJ0KianJEnNeDzAbQKZBWm0tJD7MAU1yseJuTdcWB0wt6nPXdorYnmQeiruXcH
crEtQCoJWPHrbCTq+vyVV+vbhLqJaRiEh+dh8PxiOAzm2JsAT3OH79SLm8vYD+N16PofPsCN14bL
ivJGPlzgfU3jZi85XD8X0OhRRcmffzrLbKLJD5fqBL1LEWDUmzedrNifdqR6Zxh/jVXrkNFSmilB
UP4YpF00vLG7j0+9KTHGlN8YDeyvpbQCKgBdgMhbY0O2d3QiyTvdqTbkBC+nL0vqHsi1en5xtWLc
xVYxIlnkHyYqFOshpjELia0mObEePkPN0NeVN5vH57dInk5R1zJUrplE4miZHnyULDbZG89RpjFl
gQFmNUjdIzyNpyaXn2Wcq7chDqf9GFv1zhWF9YFR4yz1fNymeUn9sW4MpK2weDl1syj+64wY3yrf
/ekPrMplYqUnPwHzttyjJwnODt4sw5H//RaNxPPbDOza3mqYKhJOtLYJHP7hE8rDNjMxrhBMhvs8
Dr9C6eDVpNfbksZX3uqWvHW/t8lrWb71LOs1sQUpojrCL9XTDBvUw29DGvFUDQbgxqxET2jFMYZP
hDPmEs1oZ/NVLMOdurFLLM1sc9O+W4NWtx9TXtgPFvBfmppgeS+/BdNLbAa0m6ukL8S/P3wrxuaU
l2BZnn+XyhNEK7gaLM2SOI1E0AbbEn3STE47xGnrPdbB0BU+U9sWsH2ITqxiWEIY+VS8hVI6dy7X
9fO7pJizNwbg/kRkimvLXezPvBlMk16iMvnto0xATsEDSpZbfxxnwuzVfAJF5vxJC3KWZPJXM8rh
4QBUWuNyDU9V0R6VVcWvBGnvO3/eF5P6q7I2ZfqyTOkSY4RdS9nBuSiNnalzLjwP7mjm+sHA7K0U
Y63V88pMoO2dKWpgHC6LzHwexHlK0egsx3WfqK8GRk9QjbFNcOqoviZ73ClRt9cxit4EDNGLQwO+
pl3Xfiw8y5XqFcy1VrU08hkav5SWtWIhtCeSvQhyeNN7qZvJVxRNL7nSsr0xjsQ3OZl/NjAnrX0/
674dMZybolTvfdcT3BZ7bHbMdv0sZBj0tXcq7/KlGPi5ghVc1SQdH59nLUYGulaRy6CXm8IlA/j/
vlgsNda1QcwT1P9xGenx/u5mQy/e27wfz5O/QIZEot0dSMVkS9nbp9Y4ohzjZtvCwzV+ADifNrHj
jkddds6bPZKz4BpBy6MVr6BvrbDX1P9Zcfump073ambdzeljZJRDHd+Txh72pCxYeNUS69Yk06Nl
wxx06Zz9ewPy5TXoor652CxweqyasrGGy+w41o0UL/uGajNGnw1ViYyaA4nFzlc18XTNzeHfXQok
hzWfqoidoBUCcBo2a9PqfhMyBWeICFm4ngbDCc2Ip0MYfSaLUs6RTXaeYs8LqqppVsrJDeyprHkI
6PiaaJNXbVLmN5GMENZC+SKX/byT5JccdMy9qIEg4li7x0Utd67WtCfRaLSXy6gpV0O0URzKsICY
Z8rUCU+lgaCFEso6PJcDLqKNjWViRJnLmpxjf97iASsBEk7+34vslL3xhhbyWuq6Z11/cUczfQBg
gDhlDG/U3vojbqt9FHnm5XkwK5c0zrHMi72FwA//kn5+Fqt1V5IaNXp3ho/kGEKaudhLr8XPi83r
EgxjSP/Go9gDz1HZ6d+kAgJudh+X02fiPjpUaikjxSsOz3bfjsyfVVqcosI927ZqLrTu4R1qdXmz
xnFVoktjakG43nMnb7n4FMNaLkGaC+NsbL/zNDlUZIbdkx4GOPEt7yqr+7s1o9jWetTSTmFB8Z/t
W55N+wJM7iWFHgNNqduKYZ6uiHm/yt4bT9o0Y+wJS/deEmMMvqbbOyQzsk7i9weHwQMLpMPz33r+
Vqoy0mwidu5cWz2S5Inul0jEh/RfotBn024zsY5y2KDs1XcokwHlLcL9Z/2UEClWGwvZr3Z6pHes
y0nx8jF+Q2P/17Qv4/fnMsZWvX1djkVCTX2OKXeuN2Rt6Z+uKX7MJHqAsMzaq4hIlCrnFp4S+sVg
RmwePKetfYrXIGT6zWu2xrvsbEOsRN1i8pughp1FyRNHiKtiEdiIBec6bEZCmwp44cenZD4eZLxP
x/QnJLv2QEJXspaxBZSCedc6hCK0FRI2ou0kv8mjSR9hqXlnfH03iUjzOLXNeGlH5JJMgbf8ZL/L
HK1R2uXz5jmglzUu/kX7qOngvUfDrtA2Ugx7hq2uOtJnbqMiOlL2YIRw+jvd0X9xxh4lRMS5M836
N8Eqxgvwv1+txmDGrY34l10q9mvcjezeP0pqTzjbLj6QDEdhmfN+GKLlOoH7uWJyB/vtGS/MVDsk
kKf4rnri6ksEc+tiiI6FWACX4tfgKLFNM+NhjwmTvZj9jnTY/ZF/wYRoG6pw2BMZwfgHpFHp6dOu
H9CIl9FMUl0VfyGGzHxg754Nexp95UziCE6DjJyhsbz5Fh8lM3iHU7vu2sCsoEsR1TiuB1GLYNbm
JPBx0Sc2N0U4+up1gERA/YdVQBBAspuLmiCtUPL/XezIRsgxOyRMpOJ8XCvdnLelltOkJd9xzQIc
1fm9dcgrMjOonWpg52Hq7P+r2PxBSYpwZuZAj9tTCIxvbXkP7yALmQVSal/sM9A5eOY+wQt5iMKM
7U1PaGnmy41O6+74wEIztmWWhnG+oaacxoEdriWPoVnCdE7SY5cDxJ3K/I9RU1/N2XurMxy2GAAD
hTIn1le/47FB/mqaezGJ5aFswiCru4xVSB/0o7dp9Hq6MW5aA7x+Z9X61cLXTCYYWqkW5MRf4bMk
0UoOv7vwb+lP9zDpf0fWWCxNRkMzmWx4copj1L04elhtQ3hcTID98iDnxWdABtCWBvpvTBSuw2dI
rseePNYjc5LyWhDIlOdfcpzCrUwYkERJ6iLLzwRDVlzGs6b+yzS7Pvmha24Y2jPSBtDWtzqsfe0x
pxD1BgNPT9kQCTWOXrNqtYJFop+PFI5ZRC5y//BMt7+4kAgCdEPA4lqWLJMqEq76Ijx1wq927CpG
ABbJ+zJnPztFVm96tgQRYyDPck6lFrN88VB61D5z3sEHHj5Dq1z1kK93Js9ZnoSB0/jMCAdOGX00
/R1mZAN87AFd0uQVZMwQIDskdrub9N+V7f0uyeDaINtxqLpBeGfUYfM8kCHC+t/V24IQH5zE1hSU
heYsWX78CR5tl4I3brXvVC8CdHF056H7XTmFvWHeZq69hgaxp+AaO/XH7xwR4LqC14ieAX8a86q4
SwmIsdGAu1G2W1KblrhR9+hM+1n4p1b6qEpmotEjdwJwXMr95FDFVlwNaClqHxNJaYY+UreEzLbx
rM2Gsctz9TckOkHlzBvxUKwjUzDchPXNzNI+gW92Cd6wx0tJbg95Hb4G5prHhnhQMfS3UPQHL15U
4wV+vgG7mhtH9Yo9or/RU1bHkYZ6hunXK46W/Oyn5U5qPYBZdkqmicmon6EnJj4JywalDACkDRpk
EsOy+pKZ40bJEqG56rJDA5atRBTA1lt7VXV9JuflkDTdsYs4nupG1Cvc7Q/JXxhBLyeD2ZDGyTxy
T5TUi175/dEqDuhRGKJjW03x0XfSwb8ggGb+qYyoYDYHu0ToRRPMDT+x0bHVFpzKZtbFHwHKERQz
ygbFOJOTymLE6AxEvDnQ/Ihb22eh+0oF2BB3U/+uHBiR+YiYxXTam9F/hLpBmE6G4ERq+RXR4E9P
HxcrTXLrCyNF179wmUHLKSO/zegMfTIOXDKkDJIscOT88RtvJgzoUdYxNJM5Lvb9KDbklkRrFiVd
35z6WqxzZyGXxCQgTCSSiYKOfLBhuVipWDExftVwfCGMTD9UhyRyiOz80DpNsm1ZcQR9636ijHdf
BJ/5jIBlhLB45hMvd06d/ldPQx648GkpeKYtVZl/8D2ssmkzkODX7LCQpjs7JS65nlCgWr17djLr
NQ7JPLINphQoJzZs9MFKCgCTsofHi3zDwkL+i6HPZc6rauvGZDGZUR8RUo2Wg1DDveahngd0jFc5
7nal4nWd/UccM7Aj+FklenvB4AuMVuYvnFn6zuYDMs3ZICR1/AOEVtGzddnGnsy/OUtpgvBQZlZa
eTEFwj6G0vVqig1JoDb8QCecQEg2v0K3rpbehylejw21Yu+6sj0FI1L5QJRiFja0pgV7EUAy4BR2
es6Uq2IbtCkwaq5qlwxnc1hogNEwrGA0RevGbvsgDEdYuN6SPagzjY3KGSxxTYQiCLN1aIOMj6ot
OcAz2wNHKwauEpp6NXbGNm+YfEbpvvVKdzOEgn10FijiVCDUIl5CQeOtiyRxLpjcmug/rUMbECrK
9ogDadOMZru1avbhcehti3wO7MZ3YI5+Efu5mVvT2HED9gQAsc9OWvkDe96LazlfQkQfyKjrFx/Y
ZYcMZUW9vDFiyBfOhGgw/qGz+F2xC/xlaSIBNUr5aovsAPVR3NPhe+Cw2rRV+10YebQqgKXHeBSD
Ohl+l6OJ+MiauGP7Ze1hzG9JxDgjBcwkvPIB6UajxRvJrSS6bOxQC4XIXKekNfdO231AnJktC4LH
FL4Qa6g2RGfw7zizuXFK9MWM4Akpk5IIAvuPNVBgUCOHm3iG6g5ZcWNlXLJcJOTA9yha+kj7K1oP
R2doXFEnlttIg29ft3vMSoTzRR/8tU+2SQZHvfDbZ4aiTO36mRZuLNuSjygxN4ztfNBVPxxeUfRg
Bjc0EgCzYWVCzYHRcwlHY3fKR8saAdOwgHRLbmjTcL+pjklINMlDARBjLdP0F5Is1L5acp5C/xs5
D6o9Z+Qn5LdHciXOxcCBCjoI5cq3SCjiPMdtadZ/e277yZP/ynY/Dww0JQhLY9woo27f2lxuzIQ6
rcCeh0IQN6mSP0cqrJ1HJ8lckmsUWZQ1jOGSNXdzPFLzwrpu1jIqyoBV/BKTCjcvDgvjikIeSVDz
Vs8wXdGUBJMlbkY2niwk8m9lSTw4ZSpice8biVMQkwxCKN0fsMw81XQxGnlDPGKv2GLdNRI77TjV
DsFRZXI2nNykEs8AVaPfQs9E6kLc5ZLM8SJdaSnlPoHYzPMr+J3FlJ0hazHtSVlit+RME2138JT7
Z2jJXxinIQhrNsRtT6SSjmZy9HpzPzJZxHkoSXs7hIohX+g7n7LnIrcVsGhSjy5DOqJharRPMXyY
dtXBBNbviNYNYtb5ozg8Dy5FQVxRQ+B2/ACo4OCCrOGPN/g9YZPQp8bDuJ2y+Mvgwk3S6ghZ9iBJ
Hi6p3gMzSx/1kMtVLnRW9RjT6lDjidRapqp6Xl81dUg6A2ldlWMtDzkXqf3ipMEvYRI74UjvPMNg
2RMtIJYXweY2LxKbZ7zz73a0OH1zc8eW+OcyE8rD8XftQtTDPzoNZsTUeGbhKmAwdyO1uK5hdWtC
MKLe2FxIOPRpdvIsmPL0d66jwazgEeNP9LbjqDvER2UmgU/x3bam6NybV1YSyXYuGfnJ0GKQX3RH
OiafumvA9V2732HZkd+oc5gK1VAZ6fxhy/YO9+wjL53mYGq/IbNrw6YZciPQu5KbFQQZnom9HIbP
ugE5zhic0itXvDSYqpEc1LBU2lflm/k2wQiTtFzfth+TQG4tD4vnHJ1xqahzvztRA2tw83lvudXT
iLaeT0qtC73BRE/sjJ3KN8Lm9J3hGntsEdoWiTFARB4HFBD7dp7IaMFEhXvE2rJsyw6O3Ik5+SMF
uVCN4e7sZjA2sTlgIpp5l0g3JAJGygOO055gRI4CcmhBvRhBlfhUSOlpKI9pSDS6xOPGbrK5dsjZ
mV4ICN+mtZ1KVW2kbZ7YJDD4zKC1CwZRLSnzfZnl+wk30xzKP3rsP/TKUdu8guEO2O4ArvkLkACD
MAurgGu6BvkAO4tUHRKeu6OnuWJj+N4qZRiRobNCot/KV0kA78oqLQHyV/6EDa09JnZoCdwMx/1V
Fp3/Q3cRMcmEpJZeSHoXQlPDohU7mxy0tSlauAcOCB2XmVrC+iUKwaYVImzpgkhLC7E1r0gwHFdE
jWQ7oL2OBAWeWYm/LjXkWoKpuCTF0YFOSPKyXCUTiVSeHsZBjgbPVCUTZiRKdjHsRj5iC0ZWULZe
vHXIjwBW3h37ihRbr626NdCaG0D95KUZnWPi2wTSj1WxqbChDRO5rQACSZ4YgoKTNQY3EhT1RMQ3
8SRN6hOe7v+l0Ip3xeTeGPmvZD6wNqnUuEqTAlaGZ9w6DuWdxyadabAW1GI48uO+xBnRIKIPiYZE
gZi3+gbSitjEMphRn6y8cIyhT80IhJoNvhOwAb31p/aYXSgP7Tsrr/WEhInhGhS4MKZQh9K0ElHb
bQcTu+/ckhwNiWXgUzlkmf7R5skeS0EJsC4Dr+3AHxhqdI6rvEOEgggw2yQGoUk2WvMR9+9GZu1P
a8kuYSH6YmPY2iEubdAIo95gfG96vI8oaKOm+ywxem5pVFDYpAz8MOIHHSpjTUmyD8N+PZDvGPQe
2RBYLwN8f9M36D65pLi1CFnzggVHdbCBaC85blc+wXk/qAadgv8O67s/tFaxIcj3l9v1hxoWT8DG
WBCTRg+JZpOVTw5R1co1gRqKbz3mCSfJVhBdxp/BIv2YCXi0NfudOZbmrnXMjWkg9iHJlWYf8ww+
fsXo99J10akpFBnmml3eGnVuNHxm8BHpNmUWcaQBIIj00jpLUqEDq63/VrK8E+YwcD6wPHHLH2j7
0l2dzD8qzhZ+ZgThpQQthcvHZnbcGREhjEn70IQ5EzFprLgKOQNtXTH6jHfAmOj3XcsOsOdtLdfe
98iDL3KYwJyD4FoD5IZyTRxQdEJ/6O0J3oQK65LH2hIju+6mljk2VEyj5vxnNMsBIZmaONdkluNa
1uV4iuZhm+rja2h6/jlO1Ic1CxW02t3Q4p/Kte5uOcwMIeNsC/e9XTszP6PEKgx8BiZSaw41kzBO
v7F/Z6YY77XmvCPvs07aPLzq7VdiY7h2EVyx8ETi0Q6s0EmH9KjDNk0Sc8WSwYJIa1jZelGtEGcK
jgSbhb26Tr1WXEWpMxFVzbE3UgIHKz0OfBsSdpp+toh9AyrfeJdPdG0NspBta1MIYsbeA2G75lM8
Ysql+3UjE/DBEy+QiJ1h8lH2uXGKiATWCr27oYlD8EWk1kqY2TGMBzfwi25mpz39bMvq1edPvhoT
lE4DUmg4vWIVf+VJoYJoT05Hl5jsBeSbDl3giq94z7YyQd4Xvyc1EgxhS2tbGjrgFTSjjW0FfW1t
Gxg9qm6mNbqrR8U0OmjGXzOS2CAucGgWZXnqmn4/9v38Yqa80T7QfxRGD9Y/uN88ko4RHRNoCQ0c
8+x70tZO4GqTDCYDTx24mQ0gVS4W11rqWlQP2EJJKlq04oV1yuV3Wmfu2WhXRhlChQ+nQ4eif400
vQmYBVznmHi5WkRHB4g4gY8daUJ1dEzIvMqpaRdc6o+67z7slhCt3OTtACm69br2xY0qjfJAHThT
612X9F/hEBskzGa/WORGR2bMFonQyCyJ20M2Z8JaFX3y2rvOEZktjDFfhwTrgn740UPUJqBm+C3y
9G+fW7wxfk/DQD5VmONbT7o3v6xEkCN4Dvxc/5uP5oMxb0kInTnRS7lovNNfDvLpbUGgx3qX28yT
ZsT/Gwl8rI1ioiVHJhmznQ5H0WfvVcpEqMqrhvAD5vxpS8Z4Mve8AsiqCCnZ1U4iT26j9sogLIXC
SeyJM72lsDP7ZWzluMO0NSNBEsEkSaFw0SWJFOWCPbq7WBAlbVIT2nY/X/Si31ueIO4Ygv8uHBg1
0YCy7tH7FNSnW+3CSUE8TRn0NHW/a4e5OpjS/EJW1zP/afTAsH6TTQegNHlVbsa2KJ0+kPf9qe2Y
/41As2QzJ0kkhnPHfABKutQugv9mLkDGyhn5p/LVVbXYdq5Wxwfbo2Qh55HPSCQmU2oLI7k1/prm
7irZrK2yETeC1Cj/SkS12M0gNGGrXzm52kuWu6vWkPcQeQTls7cRaV6vGQrX+AFOult+m21+duvc
RsRrXPpB/NfFeYbqIXtxeiLdZxNkK9O4MsxJwVOCcR2bOOgMP6fi3HSoEOkph5b+Nu4YfLk0HXHW
lEyDQvLMlNxFMxtNkZCC5OaXcXirywQL6ajV4LfZr4lCoGOv5h9Om8YXUSD4MPqcgoL3E5YAXsWg
9lJwpwUCsr7V/irL/BhizdzSf+PywqHo1Sx4DewIK4v/OvKaCz0kucU9zwiP9c84bPdRzptfoDSv
DqnJcK8hyOCY1stgdsVeiNmQJ/OzbqjvXq/1Y++V3wxjdMANTItLQ4HvKK9I6t4FMPd91aY/TauC
DdNPvwZRQplt0PG2Xf/Rl5pz9tKdxWuYwo8Jyqn3mB7PJ7+TJrqT+JNJI2RsQqmIS4F10DKe3wG8
+y9WzY1sxaAhougU6qgR+swF1JtrJ1dvhk8tb/d6bYfrURvKwLETXhf8dxySD3RWxGr20feoj/be
LCMcityva/LMBrZ7OgPtkoiKXL9ngmjPLgP66qv8ZwJlw4QKMSg6l8HC8kNM7ip1eRab0rilfUlm
LMkJgbK6iybjl16rftuI8unjqCI9gUaQXJsx1DEWFlyhipXWZ+zK9IW4ApYxkQkfPhTYWuuJgLUM
S+ymJx2x7aYVyVPDobDQjmGwfM3dQm210fqE3KlAlowT1866z+hyaXQYkvTjZ6t1PzRSXwktsQaM
W4wAx7x4jTRe08GYLqVxrDs4O7PACDIAAuaC/9PNYNDwm969ENVQSxrD1AL2Hiwz2wj8+ZD9qE4R
Wzg4Cos+aMsS6oqefA5WclJZPuyFSbgtRG1I8fky7c6G5OYl9ip2USRJtuOnsBVX6fY6PzVih0EY
Zsx8msXOT+yUBz5wPVfhd5yGwxoYFfa4UEuO0+w8xirVtoXtAt+pMdGkxvwwq+TWFvqGBz69k1L/
Kl3mcL36UENfv+I73Vaq/4GToTqjKf1wcFBNRniZyvBStNNrVKEtcprwlfUGjZ/5nUzM3/+Hs3Pr
bVzJsvRfKdRzs0AyGLwA0/2gu2RJtmzZ6fQLkXbavN/J4OXXz0flma46WZiq6QEOjJOZsi1RYsSO
vdf6ViKpt9WPqgHaPPpGfuxelaFzmMdFShQ9p4E20NeNOw4LJ2qSY6FI4WlVEq9AwLC9ctplvR4/
K99Y6WYsjh3qbDnUb4Y30jtveGAWA3JThv8zr6Pmro+5Ut4EjSWpmRpEep4ejdRPfn3hEi9aRj7r
YCTKuMuCj8KN55ov/EkCR7q1opBMctPbaJbrIHWgRs4rZpAklANUC5e9rHdT2fDOJ9k2EZz5kQIC
hX2vBdq9WrLJGwhBff3BNgHn54X5FnefA02ARR/oxqnpRjZTB6Y3YuP3QRAyDxI7ECOi0/znSPTg
wuhpfKaW/Rp7HLgTo1r0guODSsVbHgoXPp1PdBVjJpkHdBXpw5LSBwst3hZaY2zxKRLS7cPNQ7Kx
jnor3JmILXAsxWtkrd3SnexrrUxU0C7H8SDXVyqgBRyoeCM6UrUK0eu7MqWUmjDh6qgCFuTQcCMS
zGexz6Gn0VZY4k2XczGibHeXIBcqJ2Krm1p8tkwbCK96HzhaQnFv1hTw6X1Hj5RxhaLGn4K9KnVa
XYiBOHKJcEmnii79wIZRC0K6BokIPX8RInixNBa1uPoGHxT7k6nw06vs2dcmNnyNkDqiS9Dbu2SR
jGV3cPT4sw399JAV+Q9Odi/u5ER7JLNAD1Tz2Hhuta1pZEe6YS3F4NKftGgMqR+jpbBNsKLLdHju
RzRK5mco259cc2PlxLTD4yggfB0tszn45LYUDalAZbP1hlheyNQkknLaRB2ZUhPhbqgCFgr8+5on
+iYdhhdCet88lqs6mo/bSLRM7Sse0OC05QHnTsc6MI8U7Kbe03377pY0maXJubirxrUa+ODpHMJ0
uoGh7KyNY1MjsVSmUL6SyjoJSVlgpdgtJ5pDG864b/7Ywolr34AFD2vUgbRAJNAxf+B8TXkHWC+I
3Q3zX3YaIECQPtbwTYtVI0lmz5XPMFGzjklMlNZYmdEqasKV5dIkUSMnKy+0niZPpQfXGL51bhiR
pU74XqynqypDxFEpuueOvWn80T7VDLfuaPWsFGKttWEYKOWara735QkSF9OxbjWFZC05KQqyqiFO
URmsNTJMnyNF5wRc0gGxBfEcKbO3IQcRJDFk+SGxprW71Kl3zaHjtBrDaPAU+TvJBJsNW8aepEU0
qAUbkhbRJPCETSOMQe7S6YuzIWgVUBMNy9YMTwk+n7VQ76bwCHuzywzHE2keQTFH7ZQjJyEjfKxs
c8tk19+oCudCS8kY6ZnBqb7ZWkUml4mZMPmX38qwB6aHzlsIhM1YJvfMPfBNTLMT1X7Ka6sgaTPd
w7XCErmE7FeRdi+BqK8cr//uc7rwdCfbG5n9ZIaFhxTDoKlK8dH42LMZFpTvFUf8MXpt9Zroa3es
meLyQQxYTnRFcapc5BxaTwgKFz0LLTYAKAmLOTmz9LHU+5L+vONSl3YFnfWeYCaIvQUc+5jiE0gI
v47VgEmaIlqA9gxYI9oCbchPdDmxNaMgF7dAaWcHHJy7bxnyyUL6yWNdpLtett1aqwHTj6W7H2gA
cJD3KNWAYbGkJdsufSsnPpWkDn4PpMgO3twbnNsodj3i7OhJMWpiVzAhxX5VmjoNveIEFAdLBDzY
leskCw671cqBA7biuu/dXIuwWaqIXLPsqJqZnN/woBpyaMtRallkdNroA4ZDki5duC7rseAnOQ7X
AAMJ8ceGfNTw+no1e6w7nHM7QBqk0yhvUbZE8YSTlITszE+HnZd15dIqmOY31jeEF2g2nS450byB
tCEKbrKsKpYtg7mspU/e23W+8mT+EeNA1ytXh2IwgpdC09pFvPnuPDVCIZCf0JGvKjFWPDrJ6drh
5ecgTZREJi+dF33rZ32y5V4mUyswwW1RR13IhvIvdiqYZKfTyU7cIwkS5CvL4s6W2gwEq75Sr5+W
uJO5oUhMvMsg2mRBTkvY034EgE63FXClhYctGFckrWcVTXcy8B91EzSfAbBsGCuN+t8h5dz12Ryk
QQFR+pBPPYoI3Tkw15xjqsRi8pJu30NzkSE9tDpwETNP5LE72fsAL2DtQ3vnIKQ30HVJFtd8+ppY
TkjF6rYjNbCkToY3UeO1hFfTKtM9dkTlLKlW0FvUVwQ4dwbBsqtpAhMG8NDZFXPMzWi4h7FrZlDL
uPDi4lJWob3SckrtoDXfbBMLefzodpq2ocSRG1a5Ra0g4HZCXw1DOW1mCZw7us/sx8UemxQEhkow
pvPqu4kVQbQUwUYgh30UJVs1jp8c5Yg9tfnUcjrRtIbU33y8w8Zrrys1rq2aM4hSslln7MEtrqjD
qIyz1xCdmaj8Kir7JIQ7neseilPg9cmcjUg0fQgSXRuzJYUJuCH6HkErHonuhpRRymSDMqBdSueu
ssJxgcJwbefCOuBd5FYYEn/t9sPOUv273mUIMcuiQMNk39NypN6kZ7DKBmO1Zp49HScGbSS5ig1l
MNoJiCqtHYvd9Jzm+luPI+jJny0iQ/Ieeml2D/jsXCcfQ9o/0KpQx9KmhQTkHpPUkGKxoamD+OZQ
AM7eVNKx6JmHrzHYGyaG33uQmEhsCaDFwkR/w7S/GKhJGh7hvSUHf2u3IoBWYzxrsXdK4uxkCL9E
walrK3TNlwDjTxRH9Z1FSscy1Y0X1etLdwS1krfqs4uabIM0RGOT4EU13+HOoEgR6KlV/ZYnTHoa
1ujJ5iMcpRzSPfDNAffSrppVjfYkECzQrO6aYm1W47VxdZuzBHVJknMO8In+DDExmJlEjaPIsikw
cAWBLGANTlc/CIHzglSEPxu2Orjbko6ki2XHCmjPoNjb9Bjh2YEijs8BDoL008o9Z4mS600rinbl
T8ZGgrHiQBxccc6iLE9Tix0ft7hOHBTFPpD8nuDLTYA81Q0ZNBhOo2+Jh2xM3z0weNuks3h/ZNDR
hv3FKDT8gbpAOBJ4zkEQsAMixmm3iYMIDe3Fm5cojdi8ysK7qK9yhTJdF8asBI6PMRWVa4uNGL7S
hP6v2T3pQc1AmI/zUNUcqnQRXBKivIPpPtXicUsr7qgjfFkYnlaS9+oC9mkeScSb07LI7yKE94CV
2d9gmlj4nZHvCkNu8KTYO4tEYwY01kpkOg0AMa7lvHfbXaaOrs5pf7C1dRGD53bg86Mn7KHJjOTQ
rk3NSVbhQJI2h14mZ0g81DuMw9kg2xYkIuJroeDc4oIjHLy0xugQpS2YGibIrprSjXOAyNPcVVJ/
MWgzQrYMkPhQDZLlbB1xsr14BCiy9Zkbz8PPXxv0m2tVXIZWnfraRM5O+VDShEICHJ4yP/RWAad2
+A20MYb7NgeYqs0mEhr61cIaHG2nKeNNTSSoPvU03wO+mc43Pf0iM4DNclghg3yRDpo6B/QcD4Ne
Poog2yqcpCx4tXc3FC1ZhWQGV6JssVI73ymnK9QnxyrBs2GnCXwEEMWnCmnroh7VWSs7eQgsC2e2
3Z4I80wIznkwtQdDhtAedfpsonF3gtppMZVawIHR1Vc3eaMcypGf4XqbG+ei0HukWnUYPGDylQsk
Gaj8PAgUs7EPUhBvB6o4pEmpfBr4wIlhAtUbgiIrZNDe33BceaLYu1Jmn3TwCCEbac/H9p2jCY1G
jMYBCHGvqBx754osWOTSUVsOT6gsHaScGcN+mi7Xmy7UyFm6IAlZW/Dn6FJC7448z3gZoBBngE9L
7/YwqsPkDhWwu7j5u+feVaUTYBH3fAynBkddhPQZrdoz8iQAtOBdG8xTNAVhyHMVqcyieI2pKmZ9
9oIrsUpz5aLeBxBDluZudercC/tWc0GDbdJkC9kvM6Ne3i6EkD0t1wkpINJXOJEI1hNkzXY3nJLI
XU8IpPY1itfnJsdmN5UWwd1QKwofm2UQQjcIkfI+A1DhPDDpj0rlj14H0szU1PL2mw1Z4LKoG3X0
CxLPzSTBlqnC/Kq8H6iZKTyHotneqAPUzdEK4Ilch3yLgf+HqpnxTOWJb3UR1GgdSXiSMSknt3fM
jorhAJH/QQ79eLxJUmGVkMQ5o+R6JBCEeIhgg9cxA5bU0vhG53sPTMK6x85er3yoLFiFxgilo4Ge
UpmxuTQr+fELv5ZZrXW1KZnnVi6VDtU8zmLMZTRLSb6effwOTQ0yODY3j+/tSz7R5AlbsTW6+mFi
lvI0eNtmYOjcx7m2g7q91wkheSwYAi8JqmCGqWELtnPndPv+LkUiQGjvixzwLAbokISWbh1qHEWL
fX0jxzgjTKO+GGC1Ayy6vVolJx+mScGvMQfMh6OKnzFzQgoLE0SmN36vrjBiguLAj8tGTU2aylVM
+2tHPfWZF9QQMD3Yygo1bgONXIvAlfGxV+m1b8oeE6vX4LDDiJM4mPy4eQQbWINprq6urJHfrUbX
93JARIUMxLs2+b6ebXYd8OxbNkpGtMua/G6fAgkUO02aclFmzoh4OjkZejOsLMwPd1bhgKcdB38Z
tayPPXo4TRXy55AKnG70dztQVmPGrpRiFF4ZRv45E0DuytnXiAEHbsQ0xmhEw+EEWHwbNmV0RqWI
+jSEx29PafLYW+5mjA04R5PzZNxMlE1W3ef8qalR5RZ+DtHHnJaOLuv3jizTWa0QXnJjEMiseOti
m3HLELXT6xBT8WX9Qx6q8nmETsVFGoJTkr/SFu5P/QzMT00CvfC8Pgy9810XFieYbiiJuP/FEGkI
iiz9cXyIK8rsegow3WTjHXb35lJbFIs3epIR2h1SvQJlbZoFGytHbMXSY99l00+Nv1+PuCUx6PLp
QsLx5EACWIWhV7yYRbHyfVU8mGZCVK2esSG1yoEsE88Wd3yqaOwYY1ulu9O0AMnsPOk2Z2eM6vvx
ARY/4wx89Tc8TKSQU9lhfDLSWBlLoq+BC7D7RnfI1eqjyWRhGYEfW9Wt/oNuU3YYQzEQvlI+3wDr
DvnWe0Yl1rn2q4m9y3nQZM46IIz0bmzqpZ/TvBnHEPljE1sYw3qDlqnS6YZ/r7uB82PcwaWBBdSj
TFxEYMc2aQqIGR/cIXGIdSg8L91YBkDowArrpRV48UHmlMQtC/CDYF48e6BvFxVpwros44kX6CD5
xNdwsyXWIYwDQb95WXAD7tyxVzuUuBnH5FkpaGXjsaFXFc6wrgBSliGc+34264ImDze+wO3cO5q5
1tOQg/b8lvhhg2E9oSvP4/CGMLg9a1robfIZj4kVxBjs8pTjFN90tc8keewPhSUJcZtRfRR23iLv
+/xRi2tnkzfo8v7+3YGuv4M7cO7rjrEHh+d0l4rwB1LzfYLtPRqKemvRhSQs0QAHDwz8zF9sEq+6
u+GqqzluIo9o2GT5PtLlSxG2mxueq7ZQ2N+IdEOWoYxop3ndCJ+G3KwXHhSc24KIoRL0RZ5u7IZg
wrLk+EMsBYfkwqVnhcGzH4JfKLUiW1eZ0o+3zbaIrA8imhUkj7g/tvOXTscDBY3b2MXNPaORI5v0
vL7/ny+Z+90xC/2+7IvHnl4C9RL/ZNn+R9mDFLr9aRJxTvHed5tux4lgfBW+W+O2bpEjlHwI5GiJ
Ry1v1lVbq7e8pcZFTChOQZFFRzQM/IOioSERrVH3vLQGEgR3GF+leWer0NvnTucvSbWOX9POYVRr
a5wsatugKTFHtKTqQ/mu+B451VHpr0PlR58QbdBxGLSof1GDmkLCU/M/Az3EbGHjACDd5kXTYIgj
RflOj1c5Fa6aagg2RoIKwEJqeGPItAgEFgaddWFX3Yx3NJ/laLwkWSZOdfRyW2h930shqTWvTh0T
IVs53v1Q+jyJPHiApigfTTAWpEOuIeyy6fdVfkJUdoFJr60sQXTlNNM7NcN/67GAHDBA+rscpN/6
hk5QQf8wzCa3OB7L/ag54XM+eo8jEPbzWBnRcxcZdNmcGKD7/I9i9sNJdnRSyinVJxbuVmrxnYva
/FQMhHwbBq7+qQHerClwo6VvoKh1iE1p03rY9nGfXJqSxbix6OiO7HT7eJSPv9hocQ8BIAhmvEq6
RSICjdunRRBV6j6qscprBnqD2b4z5frdrw2/cpWHsp1hFUY/reWpDELHFW1sfr05+KUICTV4r5cJ
kIk0d3Btg4ZscoI5aTqichu0uyHEsYL2tzkGFizJKDnd1hNC4wdodI6FYwUEoUYVssi4UXY3QPs0
etOePgUHh44Ro5NU0Ts4g4vDinWsMA0u9LZ297qeVOu+d6CjYDtfB0U9nKr061bhZOxrHF/hPpl9
62yS1Ejufu3vReKMhLqXL8qSHv1bVqPQwhiI4KNai9h4LEnfITk4th5jZq+TXRJFolsjZWlg0qzp
9rZXM61phY+XYXToPY7+ng8lgeaeny4jDCYrhscHHUXVfesXcwbpUH5nluRefj0FRIUaeh9VkkcZ
lN9GxIGz2A6sS1OWBy2eM1VQuR7s0HrxNT/dGhFzR7QBMPHgCpUo7XdeU8c7tlgaT8CMuJbzNxG1
8kByzByyUFxsDSNalvgIS1j+8RGjpaqzDwsaQdt0xTWo9RMSQJsekM2fKOCXGs74a95zttJiC5tb
2RxjO6/ucb1xZuB2YC0ZX/F4w2GbX5ODq6pTGoc17O4bugXGsSzsVW/q9fHGjelk+QfS5xeSTJix
vrD6IFumPSpmJvyMb2RFZ68kmia0PhpGAtxW6xvkN2EiJFphXVRQgi3I5B6ZzzlOQyJlZyq7oWLr
IVAhqleUfmjdvwCKcHfwP70Mt7imwVTU8v72VAya7OVW4VtjWfW1ddhhzKWdhPqs0cfvXcjsNmua
e1w48snrnyEdbKc0Dn8EaaGWiWXQn4xsb5PozFPg12xvmNRORdmmS8RD0RG658yxAwb+yAoDNjDU
eLbL/3FkwT6jMIAWzM2dwdnfAMa3VV+G1MpV4OwNlEh4KSNQPBXMY3CBAB4bysnbua1UprlELIFw
fD6pIaYK1k0aFds5OALzQ/Slg/Qr0P9vhoySFo2f2OFCRtk+m8+U31v7uFf4oRwb+WHVDmtlM4xW
N+6AEaf7PoGiiOYsWjeWF3MuoUS2Z68xpAEGGtXw3uiIWvLEXBKaRBRO7kM5+fW/Gs4Q+i/1iixe
+SJcQmG8OJI7FA7yRbkhc1czf8sbJznmIKxYjYgY7nJbrIwZgSkxLN35UfUxWHifbrTJsUbHoo8t
/N/CdZ7GpvVWdf1FLiOWVDPlS2kyJgRRu6T12DPEUWhpMfpt3MyK95rvXyXEofuatafK3f6EHJWH
KvouRa97v1KouD6U6IhBIkzrsSOtzUiFiFyLSqf3URLdjgSl6+h7Ike0qUVi2g/GY+5bdFKT6r2s
Ro0xPFwOCU5zUbPl3NbK26rJ6lnmnclI+A6MWrHkIEj6W08h6BY0Dm7PKjXCO0S9waotAWVLB1ZS
rwkP1pW5043gS9E23qRjxnD1luzTHxGiZDsPOc929OxjVLbRNWuPVPTla2tl1D+1HV0Bgji/1h2S
wG/f2c5Wj2gKmo1beNaS29bZ1G6TH0oyghvSC58scChVSy6WE9YfuDKPhs6sPMLIfd/77hemM5NG
nP2VQyp8aGz1bYqsbgOFkdaAb/nXgphPFdrbCSHLEmV0d1+02m4AowcAnEkosyOcnmkE9zrgQJaF
PlLtDpTcXMBrLXEkt0Ul0F12C9muuHWnc2BODBJZyXqHT7cKx21eUVSNNqZnGdLxzXN7rxDIHIlN
fwsIvLtz5OTesUYmEGCYeaWssU8l65mfTf21MTmkuqn1wrIV/4zS7mJlmYs2JDgwWRtXJV393Vga
9dnlY7tIakZnQ9E5q9tuPw+5abONx9tzHltiqIfywagretMGdcEt5UTAvt9Prb6/bWZytk/Xls5t
TGoZ0cJ//9uxCr6TFqPAO3o9F8Rx11FQPxZGb/Iuu95Bpv3FSs1dNcdaVaV5aXoNE4CtDpE5IxGm
I8iSbo36NLuO/jgBiqCCSjn+yRkuUgSZYLKooNxDXHw0oLMeuGHQRU0dNbogd0Xqqr78/R+S1Jc7
EtVoS1bhgz+3FMbU/0IuJjcYrj9or4pN3RcyJdckCk4Sp+7SyVz3wJHyh0Juw2ictUsTCVFVpY/a
b64qwtw9zNH2fm84F5HHT/jhWngzgTubxVhOGjtcESzPGAxjKw1kVS9zPd2HQ0OmXJf6p85DXlS5
SfnQBoxkTTaNdjmUjVjh/nxFWwliGsv2Uorqa0KAQDJ1arBvBS4nOeKsZxJ45mlMf8mq2k8x1kj2
x2AriQc4lbmizGGagSUBUnrph8jlho1eDONOq4h4m1lt92Gd3f9CEkvL23RhQsgaINj5AJ3UtAbh
/KBksiWHGDMNZ7cCB2tQV0xVYjKUqurZTsaYJhwdEc2ID1wYaBQdXtbbX41+9yyh0yxlZpDP5XBC
brzorVL5Ns3Sbx0jzrPWyLfEpi9Yxqz7ufGENrB/lgpAXNHNRNHbQkLL+py1dIX1QtrXJNZPUQjX
v80lFPCsz/b/QQlrBv2ABNM2nlz/MRyYOZ1t+T65NGuWCZK7ChfZ1qxqNp+HxD977rOhPTvmSy1e
GuuKQmVRm/bCwXlvCUTV1Dwmcd+st6TILA+5sSMkWIBYabdtvnPbVddUeNbfxubSdJe50fsfuhnm
Dq0mSWVh3RcSl7uWHgxCJejzBi9DIOl7TKuKimvAxxjBH0W8XX1BGYqmaI+wZkez+033ZsFsTQZA
MwLbrNxFKGhz9IQsVaJ5IWuSOWiIeRBx+kPTWk/oNte4s9h5YvOpH7z30rTXeQFXaCpKbZkE8qEp
26MJSIQePs/CincpXtGgUKDxHJktmFx+oFB6JpuQd3fOQ3JzuRdOjC3ftNDrJv1j2LWke7Plx379
xKES9hFTY9zRrVdcGxwX4MgS/CMtTZdxrWHVRu7c+wmu9pCcIkiphstksxJMsCZyEazMWAcGonaU
m5rQSRlzeftIEd3l9b/JUjV/j601dSkM3WA4ahm2YfweW5vXVem1Q1zR1S5WPe2u8zh/SdyHpKHc
r6yxZHjFF8co+WI7f/zx9ndBS/Kl7iGDqdHBn+jeHkRQATnQ8pREB6FjPZJSXH59Kalui55jz1/n
QO3/UWr4tcj47/e4cCJcP4pyrCPai/91ij6YyBVf7e+Pmn/Rfz+s+e9fvPrR/vjTH9Y5vNXx0n3W
4+Nn06Xtf/2vXxmx8yP/X//xL5+3n3Idy8///OtH0eUEpj1+BlGR/2NIuKkTAPR/DxV/4Dm0xV8e
o4/in77rV7S4Zsu/maZBV8A2Bb3v2/vafzbtf/5Vs52/eZZlY2p1TKiZYub1/hEuPieSG7hcqHFs
XVq2S7BPU3Rz7rjh/A3tvTQ86Ti6aQvb+R+Fixt/jnCW0p5DWixbCMOlQuTD9+cIoRzBiErjJlu7
HBpjRGWZQ1Ov0LBO2Ju6qkAyuntZlE8Uj2vYC4smHO95mVgTkC81AU2iai/Scmc59r6JYrp4VvyJ
TeRYdfgMxzsgZDTtkUQhgTBLEjlcZ6NUdxg5tBhQe2jsEBGmGD502HJLukEQDvtN14Bw161tGoSr
ylmPSfFAfgoOLovPLqY+a1xPrbNPZb4rAfVSvR8YAO4CFyw6OSgmaZKOXSAqo2jttTXnWs7YqI2I
7utpXY1th0bBJZHIYlEvHpi1UCX6D0nU37coArB9DV127MP4qgXpg3LtPSUY8jkfeQJpov06s+Sq
cuMzqSvHmEwz3Anbrhu23sXu5LnJsGLHGywPaGvmeSjeQGQhGuzn9MubSuahxRNBAj+Iqt2IsQMA
D1phSBBmtAfefCp2anLRbzytv7ce+3A4d1UGR1zs8kCd4kIduqj8Nwk54s8BQlK60iYXxybX2TMt
Q/yeotuXnLjQuwAxBODMW2niTZ8kzYYOl5SwKR2DFe7eRcNDvMBdhpBCmvLR1JnZ89xTEjB1is6U
h2Nr2uFhZy//aRJhQN9lGBusY3yDO5EXMgGZcNBfjquWZvA/3IUPv5DXf6E0eSAEqCW5fY69+jsI
e34ZruD5E98lDdOyjd9yqUECaW025sEaeBmCJBe8lJ+eTSd/GwKbsQES+YSMoX/9S/9M3/7nX/pb
lk8HwiVyIZdQzpePnfU6oBepYuQsbuZd//WvMv75fYK8ZRJ2Lee1wPo9d73tREQODqLMXEf8Scm5
8vu9h0q2IwUQSg9KUS3+qspX29Te//Xv/m2jur3OOe/Lc3WWH6LvfnudNnSfAmkHdYevHdANhalO
NOu61Qn/gnbOzYfyY0b2Wxwu5TYhlkKiTld191wThtl58X0dwI3Wqmtmvhe0CsOIKqQ+Ant++NfP
1fhzvtIfz5UN3oaG7ghHn6/jP8S52SDKvDJGxe4x3B3cnNOy3MaxeZmkew3R5S/S+olFKV6kLogv
79UY3Y+qvWtr76qj4Pj/eTouuwA9WzDtzm+XLpITNoHch0dIoA0h3UhH6bKFA5m3Y/1KJiiQ2A5i
iHPvB90qTbOvptTWOIOPsou/lF09/ZsnpDt/jnC7XSHPs6VrsAEYOs7OP18hkQ+aBb0BxkvLe1e9
lLI6p+Ql4zKR31rz2bLjr6zorgVRGBb0BYJFUc5iQA9C0SwipxRgt8tXUAir3vo2laciTl4sEX+J
KD2WJmf3IGNMr08uBZgFkAqBO60dWiysw1b62ceCvFTrgNLnPSRQxgicC9hZnALyvRCEd2JdgDTp
Gd7GC95dzT7XHU5b7UXnXCvyctmq6UIWtuIpjqkgJLN6l6JZUWefzBZ5CLKCjgDe2knfoZZ8kXS5
94yKIQ06IKCJw6KsseSKJ8M0fpKGg/hHo4ht6lc5FcfRF5dJIMHPp+jJ47UmkU0ui317LTO1uiuc
HPOtdUFp/9zZl2FIj3jQ8dSN+Ne75q6G8Rim9rlgTpV06bmzkq/5qfctGtn5lTVGcDfMMF6WfzR/
dmfv9cz82fTeqhyMixztPeP6fRry9hTVO/bYhV04Z6eRWzoU76qACy8rmlgy9b9DqztpWCsx9wgF
kEDuW56bO0MADXpH2VjAr3KdvVtX31yXcDi9Uyh7cvjM8mrH3qUNw3c8h68+kjd0IngwY0z3Vl24
6Fn5VJQqO9LQhN1SbGKCismnBNdL3/ZkJAG8D3ZMI/mKKmwhRLBblesuete99pOzHxLrAt/vziyr
ewbb4OPZMJO2j1ZEe7SqfSu95Inom6PTlksdNYXbjZA4p4jKtu9auLrBm06YMP7KIGUwizxSJdCp
sqU/YQ8ZCR4pWnPtSftcgeNhp7e/6z5eCifR992AC/f2XF2THlxRbVs8TLh4mHzpun7MnO+BJQ8a
I8M5exVXUUeIctVX9wStW2HwDPk+5qCTvdupcx6Uey7G7Ija4r5Jv7KSj9Fo1gIehbEqtOLCcGE/
Vt49socB/RgfHMgPS63o9g6fYJNbIyEOBVWO1+BaomEQcOpHTRmjlyoXBFOifNGQ7zDHyyMOytSP
Z0PyJvcZejnA/YPmDPi8xKVMSGDhZ/b9x1DXP/mJxMhxvzjNa+kh6iuFd1V9R3UyPkbl/A4Wg4dQ
Rb4RwISwkQEi3+07+TFu8a07VsLFN/nh2B6+6K2T54WpuU1JtlC8Fk2E71AuPb95VaWlrZlh0u1o
Jn7k/EHUWySkGqrIwWJNdZ2iXwnvYJN704rqexFBXhkb7XPC+6AxPYADAs+StXakkuuD9H20CFCC
Y4LSntaJg6+Ye4y+7pcbOWdq6X3aZ+9o7HgZqOBbDRFW7/z0C264arQB1qh0T97hRvPz4/wcOUJx
byvOdEb+ZjEFrI3xU8biwnYBhNM7Y6NgraGWY+nQK36uxpWoYmOL2XJPwSbq+MEL21fqPj7JYDZ6
b/hOMBiWvvnRbRE9W4HPGCTmabHEhemXKeyT5riPMuf8O7bw5m9PDR3Zu1DifjLaOz/wh4VHWhqW
ZOc4pd3rvKb4GX87VmrltPgEGoKtLXGpGK7o+L7mmtcMnf3tgivYvUsN/7mTAcllddACejddz9Pv
L8Uw/cCWz7aRg/QrN7av0ZSVWyUdYqycs6vl75qXrcZqfIZzLzi6W1u/tPcDRlXkN85DZZOLkh3Q
nEIuZKnHhP/l2cOpq230OYqAodZF9jyRte0gFNC5Gm48VjuHm9yoHiDNfuhe1yIxFCa3ra6QnqEi
wDK7HE33Or8xhXCgWp6TeacpTY871uWKONGlLGrcNhl1cL0xGp7Q/AHWJaxew2AzKcp1MqKeIaqR
e9SuXiOciOXs+wOR8mXIBsdpeyp6xD/69DLvqoLdBqzqudKsSxto68GFtNlryCacjD0o8sxDHHs7
Nwruaf2Uy9QzLlUUrTD43CvfOkeKq6DFiFqrMjvmbfaOE+wKxP5rYk8r6wPJTXd6V736JY+ZLxea
/jUZski3wMwyx1wkZgWi6wo+4Ur/6TWNedG4zMkFn2YiQPIl0ZmSNsqPxmMc9sZJ/zH/X6V7c1rM
R5mf4lkCi01nkqxNKsw+qurctdZlvnbYMtj76lf48Nesk5f5jY58kw9D157ijnHra9kNgGJ1Rovw
HNR8Vedlg4wwYbav6KtweAHop1vlnY1ZpT4/Q9MO3r2ASzSSi0gqY/aOkmuZ+uyMDIstrXzVtN5c
m4q7yTy65J6rWJBZ31eA5lvxExP4wZ9Fvk7OLjCSdupk8gkO8EvRQOeXGbfmOHWrjqjHmnF/ipwe
yCnsOvbjNq5fdcIjc2FcAkBBShj2cn6hdVQ93JLJoJlccXpm08DJgn8QQfE1xOJNf44h0TSu8eRY
zhVrxevU/XCQxM9b91xuBT0aQPSD2E/d/bzRx5l54RNznh9ftfIs3eBSqm6Z92Qz28YdJzPqCvuJ
Lf3TqP11nDevfW5dkgvmMXZIvr2Ce0TdzQc09YaHKgbk5mCQ5YNa6lbFAPk8n1XH+aMHwY5VPqYm
KirjMaASzmyNhb3639SdSXPjSLalfxHKHI550wvOoyiKGqjYwKQICfM8OIBf/z6oqvtlVb222rVZ
b5gZykhJJAD36/ee851mGXQUghO/iGEQI7MRWoXZy2SoRQe8XtsKs4KgfeqUWJXxfXPIWeil/GUG
XB+O+CtTaTer4RTAHHzrEiWI6/7T0rw1ln06/iFWQKnfVcqj1pfp51ydx7H2laBjlB63KH/7Z+ln
sDxmgotjv+s52/tc1mc9N5Ql9HWEpR2bAHIeTZ1Sq/aW2RTuETFdh9C8eiXbpOsQhNshPrf3tRN+
9kZ3L5R2Jfs6LToCZ0yqEAcTKdsPOyMWGTzNBA1NCRPes+HQh9CpOn/2I61kndbc5yHyniMhvrEN
bNM8P2HP4YHstbU2yKtfblBm3ylTAdDBaSSbBtQfnftK44r4mb1XcfCr2iI2X8wPyTAm345tPLQB
UsuacDNG2by5nns9Gee3iV57yp2vplE4R+Y6t8j4RbOh3jl0vheVnnlLt3YXnHlgDMVserXdXgHi
fgu6iWtpWvuyNPcOQQz48UnnbMEuR9F36vlfw6BvcuW+gmPal5YBFwgGWE0xAKUQZhN0bN2Byk02
xWODIcUX8pqiNl/UwoZmQ9eiUtuiNlqEvsEnA91PFM/bASUfz9wH2iECAiSPsm+NyboprySwFtsc
7iZlyCw49UdrSaAh/DLrokf6Y+SwsZVBj/XKSdc/t6ze8oukmjnTIECph1m1seIrTAjSgoZ1VSq0
W0ARmp5xnFHxd83QegpcF2Uv8Uu52/1xagxvTk7csKVHkpTG+NsqSSSoR1ApCGW3KcC+DErzRkQn
kwzMJSxBuaRZfpd6tw0cKtiUcfEEk9AC2FVn9T2M4s9WvGD4epCDQUNHwJxIC4P2gUwxHXXgnzXG
oX5TbgzfugKWYpEpKHIA6q71YjL2oTkXOB5BCTG3u4eXhVNqy0frBQAtCG3B77ax0UzJQRoY2Eqx
0nhiI7q10BX1pV1M5nYqcdjrtEdaVrW85xGPdNpGcX3QMZosi/mWQ2MGgpxE36owDwaTsZUOPGoZ
tzFCfONajBbI7nk79GGogDSi5Bp8QjusYN32MfeKnMyVLhvuTkBC67pqHtwUn6mLhJVQWB5sSYqx
adk3xnUfnod+2NSzZqX76XMfOPRn+hI+oO8fUjuHtCTgZBaE0y2aoWL2WjFylq2Jc6IKiWHX3GGr
1zA5YMfGtuetzM56F4MOhQDrGlZ1zjQ0ts6p8j7HBqsT8CokJ+x2esgcqWiyxx49utNR2cKq+Pkv
EyUDoyZ6E2h50oa3+vNl+qHhUtbbUU5ruNcX5ncGNybPXNSnzIJ1gn/1K/NEb5ES4rRk0Y/gfNS9
ebUJzlnWHWsXOuyDUzAl6ZyuWZW9+THQ214ENp28FklZ5JJSHMx7bO9fx5w5Q8CBQfp8QCeylt1N
oLd3abtfVhEg5wxnASHpvSpOSWRK4ZWwMdklO3I1ofDvXeo8gwNtW1fU4/6l7Ov7z+mNHtSVG/mB
L6yYT+MUG/x3DijnRrA4pVmPIAKwIkvZCElZ77x7kuSn+UdkrvVAcOYnCaqo4KhE2uBkTu29oe7v
e/fg6829sfg15t1gvmMqI3pDqONYYMsobTUpQUwWB3c+aDYKORH7Lu2KMQsAILOaT9yb07wMdPkc
JpB89xrvYt4BVQCOFOsJlSxqKquFu6vl8aczJK8GWpx06O1VuCvhIYerpqr+2KG7hdMZFdnvSIPh
HAvUqeWiqcttS4e2Lycaxwg7RnBdvXyJJv+3aN1ngMdLNeSHH/xVQxMuFyyJ6ldXyked4d6cnOv4
8a5oq50gSaeuDcRryTEZ8V9ME5tOw4h7wb21nQQq4aafs1Dn4LOInTZrF8HMFxwTPqMu4pjTzNWd
5rCfw4rRTITq6i0LaTraonrqUSp0In2hJ8ziOL5FBIpVsHY2I8aCNWHo7BG3LAewlfcfnW7v0Fs1
QfbGxrqXSX/rTf2NvsLzEPoHwzgplt8lkWv8ijEpBZ34E/Z03GpAxxII7dIc2Z8xtXVl+ZsQzH7p
JBRZifbswkBhiir4eTyanSoeaz/8THuegSTIHp3aOQTlsNIVx6+ODW8sw09m0+yYdfQd2zhcUxTS
DlK1shO7n3sQ6B3mU72+jzaIkNHHR8qAE0tLvCTYiuRYJPLeVzQGr/+hc/SvYwPX8qRNIWILm4fW
ceZx1l86a0bGZAIiXLgu0deLTijkV9rz3ACown4PWpqC3NyCrXOieqfgCi6nCBcRQEEOkSL7D73X
f2v42gLakJTzAMOyHUf+829TlA5H28jVVjYhO+s+JTKUiczeCfEbxG8xfprF/BT8h8/A+rf2Ij/W
YenmR0MO/bf4dtkZOVimFIb/vKIXwCnwS62jBxlSCP/099KR7dXqsKnoKUiL5Lsdag4E38Sg3jsa
MXMraKxwdWbs4mgzUdt6u9FH6z8/wpZq7/P5p4v7t4rvos/Nt58ToeLcNh8PM9mfdftzNJLPRGMq
QkOJSLbnzKnvfe7ux6hfJagtPZaqpGerA75/ol2xr0pORpBtfUIucctX924yr/PBeMD3BFKFI205
+/M4DRtz8TiX/N28hhR+f+85eNg1B3JsTcnkXeYOggZybS6o5/c4Z/pM1DBzX6zzqruZ/2loRnCk
5UnNiFtFInzPqYccf2AdE6txqO5j5eydggzlAFFLXtzpdt4nTouZ4V6zdF0l0aeMqnuriWvP90wL
c4sQ8FkxC8FMZ8vyjkf7QSp+/flgNv/vzSwdCupq60eUys48txhkvjTK4PvnhMOiR3KJiJfJvA0F
OF63QVjGq5aIL/b1wKcMEXAmG6puSAXmdQxYSDTxzErDwCP1Lp4us21pgKsW7JQapgDIR5TEUcKG
Ikbq8tHW3jS7PfVecPVzInlaLmEU16/pyJGEFEeA3clnzeBk7NkpAWXOB1CDdzp3ioKivDs9RwsI
ZKqghYWrm9CpCJ29xRv13B629iehhW/kXyT/4aHSf8YI/zRHsQWzQWGRfiVo+f9rc3gY86ajP0kt
5/SXuNBXGdS48BD19UbDb7mLA3HRJg2CKer2uDwQLLXq6OZl7GM6zbvp4NqfBAUhRiVNLGEXcCka
ChQQZbXW6HSYnJ9jM9xajXhSjbb9uWJZ47wlKnma72/ZBSesHpcW8BnG8eVYnfKu2oh6a8cXHait
lbirqSGVIZ0p1+6KkPelFrGH/XJ5Lin4dMqM+aip4gyoZr7yW/FbI8WmGuub8OJ9R/hIGydLRwv2
bBwKdwiWPe7CZV2II/mOK0J/50QQi9A0+oBYI5DF4zydSExJqXoKOiz2Cc74RsoeCgqkPtDeJC0v
G3KxjTT67IKKWiVaKWWvLJvDtxWSe6odw4YjytyOK1w6rcp0jnF2T0zuRepTqsjCfugHgrsHlxgc
9znRZ72DvTdyGqoM6PRk2sAVpsEFa7ukHUkq90NKiVGF0WevW7cqHTeRD79DizuWC18RGO2dmza5
1Ox7IvMEOBdoFm1BVcUbOgSGdQusbTYSUWyZbFaV5/GUmV+eKHeVWe7Lejxjfwxm4NGQLnU5LWgM
7UABUjIN5omECggIcNp949xp8vCz4P4/Exj8VV/wv7ZfxcNH9tX8/6BCmIfy/3cVwktSf0T51z8p
EOb/4+8KBFP8TQoTdoph6waEEckm9ncBgpR/w/uhIy5wydp0jPnx/4f+wJJ/MxxrHphJ5Akc1Bl2
/kN/YJp/A6vF8IrvaNiezk/63/qLf0xmkW78XY/xP0xq/3loikWJ72IKMnU82/QYQf3LRIxqxYcX
N0Jh8AF2afJ3VdSPMV7W2pC///Kh/A8/SjdYsqgD/ntBc6QlaOw6lqUzgWPMLeaq5i9Vi6nrGIQt
NkU7j5prCkwSIhjyK7SAV/Ldmx1pkC0czJHxG1kSzta1tFcIriSkOPizB5cz1I9kvzb+oBNM2CB/
xtwNur2QlxSY5so28PKXOOUhvNRnDtEXGSlxwcCdbXIUxbuO8NZXER/8vkUhoDwcDwW+WYYz/3jx
3Jb2m6N2Rinka0nmAMbSeJ8ju1+xDHNAYJKzDZPYW3FM+Ghj7b0O7RhNZPvtTCaaNFUnW9vWgx2Z
WvoSPs0LKIBip3wAHFg0yjP+IZpOVhIe4i4GqWanRMT0+jP9fPvoe/hww1FNu8qB79hrOtT7EYA8
gxP9icRh8YQlui/dZFGbfbP/cVMmaXoOgGqepr6gGgaEwpJRJFdhmjCLI3kcuDyrhpbxOp+URMyK
LtOzRoOdwRsOk5uOB31+oZpWh3aVpFp5xdv6Y+MxgRLtJaprmlGD2lo18BpSNmZKkTMJuXWkdrNl
bp5yzlm72spfBrSF+ySm2kjNYp/VI4p+JZ9zXNu3rEa7QZwsPMOXpqj1W7fWyX0+6tlL79BQdgfV
nXCajfvYapzdmK06NdqbXh+sWz7ZFlnXE8m8QjzTD6z2Yl11XnDSqSVOjYA7Y1FaUfUHHQDKaNcX
4fRYyprjlinVzuWo+BwXp7a0+xuK6SMu43oRK1wFNqeS16bJ32PP6EFTut1RFxqhcp6NXkSpp0Yl
5ZOKexv8/iFs8vJAUihROTxoeyRGd3jB5qmB4LTFD+M8VKV1qARik3GwaWHGE0w3AA+PuonMMD8q
r8ouDT73C4Re51ImSYdMTIUbVafiGNiGOHqFr+1IFd83qakef14QFSI9yXGZ/Z8vRbRnV1YPsEIl
KUddiZ60jANtYTnEcPITVk5lFDuQXL+HAuOUHGloBDUSRXjcVqKvtNjy6Ca4tyYCWgYtZYX0tF/b
euFdrFZHC9h3PHqYX1edYTgPnWV1m35yf1mOdrbKcrz7lfYVV1G6i1MY8k6RaphzM0xNSW6xqdf0
DrCsERtNWs/k0+9vBvvYds/BlEQnWmf0oWBabPQhfgld/6algXqNYvy1ZtWSLi3IIMFkArBhHA1A
1qT3wU7U90qS2QAdd7xGzQh9NEQU6uA4r4ZWnmvo8OS0ZIuuVeKA2pGeaaB18Hn64dD3/qOtquEA
ngaOolNv3Gk2Axvx3hrSWx4q0Iep/Y4lMQJ2b24tF66IPkVqGVo4WUZ4qYJhct12OzPFaJF1SfsY
eCKBySGesqYSK2aX4TDPkloMETm1UFS0y4a+0Crr5LEOm8+K1Ot1kaib0IFPeTLQtj2JCKSWvZCJ
PLwTCclTPxPGhsqaHo2q4WxhEISL2m05ZdpwmyptF9mYwSnETIOMlglW5CHSjeYvLz9fixHsYvOn
g02Eidjnoh3XAnjp00CKima0dG2iLj0RqxGjP46+eL/XtBfJERwItPlKbewqQZtKoByJI168KWeP
RZkGDNmNiPmyfou1MHxuw2zLytNsDZSTq59UwtoUJ4mXrSmBFIQsjnDGivYEr6g5Kek3dF8K54il
t1H88ydf5OfFIK+mmZphDdE5ZtRhy5eMRW/ozLe+D2N09tY9gId2TIgkWQtG6x+5C2WtYkyydBVt
H80tK3i71ZNrMu9y6C4si9aHRF6n45NlEXNaVv06hF95DBxV3XQzxpTjRw+T5gRrHLAngtHofTTD
hzlhc8x7MPJF5Ym1A8COkTai1TRrXzu3AKgTxB4q9Ko/tg7oIU4NLUoANA1hLMOXom/3BlZPuAeo
SmgxblziX3ZFk7+5lg4w1QQqpPqcoPWyp9B3FGy5YTprIkG/ZYd7r81Ji42s5zHs1EGzHPkIahd1
2CSbbTGv6aHN16ZRJdvYsDYZgId+sn6nwupfrU5lR/okNPWcSb1m7VDs5CggR6WkzXuYxfah0D5S
yZSMpke7M3lotkYgOvo2xXPaj9Fvl1HDgpFOcSssGE5T7h063x9OlZwZOWacPYNcICQhMs3fQxsu
LX8YvqOh2lYxNXUiht+1Gn6xr1nP6WRP0LQnfZfpeQSmA1hNgXMNN5n76sbEDBVlSiTKODGm7j0N
Fr/JbprjniubhqFQQzCkmcl3CF3JW4/jHX5RU1Gw6/FbNRQ48cBymbk1j97DfK9xQNkwRi8+FAHX
XQbMojWwXfnVKZT8J1yX3Us25NomUlHF7JA/CnhYeAzteBmP7rrT0uT686KMIlkr4dhLx51DXWQ5
oC3pqnM2v+C0BoegdCDaRqBvyza7jvIsrYGOkBGcB8Qcq6L2yrPN8pbpXfJLl6S7kCBsL219/E2T
0aGnsLPkaJ5JBLLOP/8W9UN6ltFsANwkRk+TfM4Qg6XhL5JClhBr7WKZZo1+yOhCkMJlM6rQG+3R
s+AQ/iS6Zpz8B52oZDjDeDs7/RzH+WODmmUgQerJTkWyt7z6zWHE9AfVP33QxH6dgy2SRrurAdOy
36TFmZD3dhlHhL4HhALj28cwbTXGfjDbFFRSj3dnyK2Nm+PZoI8Lso+VE7Zifyg4qaxg7YEtsMgE
SoeGmDArO0yEtq+CxqqXwMCXchg2IdbbSEtQImXNHpprBeoubvY2zoSdOYTTlu80LbS+0W+iH5tN
2ejiaNQVGnYOcutam2oQuqlE6kVngK6I9VXsDQIVRA2CouO4/vjzAg7wtWcKyxSBKBsxBd65B/56
pk/UnJPhGPlsj7XOOdm2++otBTSV0xF+TzP1C+3RPcpJFTDZRDfckMVR8yMEC/NL1OWQZ0yVs2Ul
9qaLu4onr0qvcMK7Q2jbv3/+lJnJdaIrdxomCBzC1J1fMmL0hA5/zJUFJNUA3Ddm1UPsJZhjKgKL
+6Y+YHLvbmY3mAuzz+VnKoixz0r9uzPVyTeddBu2aA6KCk1JFmTVM5GZwbogM+ASuom3rVzHPXhI
Edgb7WgFZya9VpIsDT4i4xOmw0Mcxy5lW0UXQTPthynIP6CQTlvRk6JVTYV59hthnJ20n71j+oNQ
k5gzFsLX1ovGA+lKOXwrTAG6S4SALnrI445xMY1co3LL2sMEh+dkCLeANFOOD8y57l1jn0cq2ifs
cuophme+LgatXdWlscSY5z3bjeEcptJnNbHDAiDDZ5QH6SWtZLEdUu4yppekos8vQ4U4zTXAlVUM
T05aaA6nqR5/8RSX24kR3x7A5AnrcrOKIPWvFc3WR9rrZ4e0if3fERGzzYUUF0QCBqB+iH+7TLUH
nPnqomv2dK0DotNoH3JLWKjuRm7SPlOHoNA7uB+INTI9YEkbrfpcsl+t/Tzvz8ILwyMjQEwPTvBL
t1wyj8M6viSV9eB6wPdGrGoXy4AnnnflgYsZ7bNuW+hzQe/W9noMjHpv6u1n7xrjBUjqY0RS1k3i
088py+vGdLZDnRzxoY7f/JWNF9bRp95z6zIicJ5SQnU3YR/h7p3VDOE8uRJ2XvN4NP3Bi3R0A0FW
4CbyxjUJGcMSvH4AzaXK3koA2JsgA7sdpxlUgLD9Nns9v3AgAtTH9uQmQX4p7Sq/kHaRY0UdLnJw
x8N/fwkqV82aO6wCq8YKDdj3MNV1ts+Z8BmytilPeYGfF6w1g3zWqDbVMRMsOUWaBvfcbsQyjf8E
YZc9hRlGHSh6d2OuhwBItYcOM2wocbzHwcARDbtJWxCInUvGDUVJwEdPfdDWjEwzSBmjRBKVm6Z+
w9TYLcqxUl/3qJk+67BNr3mFKyozYvILwAbfoZIB++iQyGWp1pAehQ+sMQVfE03yBFnHAl5e+VCY
iLgxGfO91iikusJI36G9kfRttBLnyi4vo/HCMGK4sNdAkc+8eKcKlHXDGExbNT8AmMD6p7p8pqB1
F1rtsSA2jnhIupLpkVmqbdeU0yqQz3bUwToTyj6XKqSfLGqfDMuqAkSFzYr6l1KA1uTzCKICUWTG
QE/C7clNm0yD0feOZdJ99s743M9HZyCsyUJvDii7xVeWMpw0U/WJf1cwnmfUlHB3bHIc+4iPW+0p
JPVxVVZyuqrUItUEa+QlSHxT7DqgrtDqZHSByYD5dMRG5LpkIgDJ6x7iUfc5uk9qjSIZCr4PF9ed
gZW2eclmMGhcOifDjyfQ4Oa9VIAWo5EnGaZkdEQYpG1TEhm9Lo9Jm9ah5I+3tFH9VkykvduqNA4O
tA54feajUE3xRFvA3GoJUiAAQbT2g3CrTRUBewDv0qbNHyIA2Fe0bmwRDkzgKLOcxy6yDh1D5mMM
F4na1H+38ON/TDZxX5b5h82K7+l2hykwhz2gDrjpk05dBaEwKbAGhG6IW1ivDALSaRZGBqVOGTFd
H+r0oSat4gAcunoxXXvH6Ta+qq424MOk47oLMXV5cCtfKpVYS6D40153aMKbLWJM26zUrhjw208f
QBonTIPWa+OYNzywGMsVy06YdoRg6x5cTXCjfkHH1y9SqK2Bdu+tdk/PXywdjFwc/H50fPq4QL1j
1G9uhU96SDhJFgYA+U4AsiqCPwDCrxxhzASdW2MVD5p1wjbuHsxzm7QZ+piwWCrPmdk0ETQbBZNI
gtS3av0clSbJbkOpr7Euv+F8Oxi0gLZoOolVsGW3clipd7RSXkp/cI6peZH2nCCfvkq4fgut1OWy
8ifmA/yL3TovdmQMi7xs6q1o9SsBAifGMsw1kgxCW4I4w9YvPmsVdIHnSbfn9LITinATOGdPnRZi
e38wfPVMKPs5c6x15jJHSMYvmUc+MD5y/kJdWwVMUfdjx8Chxqa+rM2PyMQYXAkG6ENr2osY2T0J
ith5ZfIAnyXFK5fg0WVANBowvDNRM3BZOEXfr3BRYornUsUz7SRWiAeMFi56RDh5pOGnrD8bS/AJ
TnBj4PCvRhsBIQzye0liezShzWhIOa4M4ECuU8pV0zDsSb2j7OTFHooBWXh3MoJRruqwxPonDZQY
OSOfVNF6T6nulhk7zaKk57EQ87XwCBZpynrTJpL0Qa20i8PPi4kG74Cr09tbNbQkxmoyKRmtlJJA
FKc8DY33MoqUJbh3PlRpP+Fkedc6LmbZh5vM9E7JzChKRX3ISuIqW8t/jAb5KnuPhrmW7LO8Xye+
6NCmRcPClABVSq3aRLlLMF0ZAwFdd2b7p26jDwHlGFFu/RJjCnIH5xlK540oOmgKXnUbNIGVdMWx
58MmDA9MVoRuqmDBn6z9MCcMm3E8cwGNPXOSeGe0ROxAmRw5HwGhRovkJO4dCUO1CNLvtnJzamuL
DsQtVeS7TmpfDupJVdUvfCWXPI6vaINvHsXdqW7NEzRilgftCHIAh0t7KiowUmRb3ayu3w6N82GV
xPRN8pXIILIuwq+hDb5y7phFF6sHCSd/6clw1/nBWnFAWbpWRuggYVyg7v2Fo0/muq6LZ7tgxQpd
K1lKsJZHUTR4dEvjJezt6eApp17rggtopwzMsGHOHQ7JkY5YHTHEx8CQeFPRwrmsCgLh+JwaUvIn
ZOeqLW7J+OkwvYYL0DXEhLDVk9xTbQeTjxZE5E1ZEJ/Q8y3rwc9JRYaEluYNNo7qMyataNnUzjfE
xrNXpQe8Dc/0KMRCaOjASI6CeMi8YsFeZK5AQxKk8uHpabbS0/D3NHYYqPLgWw22ucyzsF1S6k+x
wgBcVTrBCHRo6vQ9DeEOs7G9uSK9OkClFh0ZtCg9Wp3AnysS4o/E97pN06DvMTRzC+n+W0zgcvHI
xGiI3Ps02bcp6s6hBvghH81f0H+qPuxXHSm7tLT0D2BCcIhy81kTpjzJwUH9FOA4rRyizxpczhpW
rB4Z5iIFrcP+Wz/iFhfcmpGxNhPz5kif6dKcO8yI1F3TY2mWtddGxLCa770pmcBm+WqKURuB8txA
e/MZKeJ9rctml5ayO7MiFBNkKgOOAYB+B4Z/tEuJiSw6vF0OmQSroO6eEKacqxzJdI8MibjOF0sR
i13Y1ldilF+1QSQ2DyBqtB12YGuUf0oHhXDbagivRmvXzZr5DDGc7KruKpoR9AWzprXpjCwaJMUk
A4C1uJ8gZZo046KoW2ouAYp0Axl9au02Mxq10QZnn2eiYkHIxp2doSscwF6nYZevkPqu6CIXl4oA
QUht/l6KSh6zvmrWknHWMhjFYm6Edn0oDxPjiUWRx9oWGDyVLicgUvG8/lw0znSL4EgsWgUxSqvK
X3OwlQ1Ie5FrXciWzgflCFQ/hfRsOrvK3RMQYoROvoVqi526JbUJ9yeNBNj7nXGmI8UhzjL4pCth
k0nZbl2ohyuvB0ivYUpbKRptq2Jw6eWRKbGKRMqxqSWvrw+JOicdfZVkrz1WgY1fu1cmsGSNdqO5
mULVbEg4FTsNhYsV9L9FOiHJHSvrsY7eDOY4ex6iHcADBApElx+9KFylTeGvBgucGrgj/0AUJxRt
RqywhCR053LYFBlUxJZjgdFZxnIIm/5Si75d9RbRcSkds63GFBS6b76Gq56hOE8exOhuQHc0yMKL
C3PiLE4PUTMjqPtN14O40o36u5X9c9JqD4HDzkKV/4Wq8stN2nbJ5gIbJyDRJswOZd0ES+HUqH0a
mgAUwxs9bbOdbqmNY/NU10OWbM0G2d8kP2q/xXOqnkZPfHmt+W1jNyqH8VtGJLtjxrUAf7b4gEr9
ZGk5/aIJi048kMnrglNdeSMMrTorKMi6a6NF+8pCeUu8jf8AJIn1EUUcuwliszTMNw7FqpKo/AYA
f9uw4wiW01AGuapvmPbMSuYBiWhJiI8dk8pIquJCkMq59ElB6PTyRJ8dfhqDj6UeBM46mPyVPYc/
2pG3NSfERX1CBNgkc+ztGcC3QsblpkzztRmbH35MiEdYgFGjHgY90ezMpvMOrQd0oqQ5HMbktrcV
zdwWMT46OHVFYW4uFTKcjO7Xzm5pZXcc90ri7iSr+QDaPg/tgkPUbIzgRufS4yt0VmLSWHISEiry
OttxU/s7PWwveNNbHuquAFqnsPuFRNSSPDN/McgCiRAjZlWfFjDvyerDeaFyMvOaCVvs1BnNVpIp
e6lMDYRuEh45yjPP8SUpE05zmgHCcNGygx5D+/WVwSYg1RuqZv2xMvp34SZbUVnmW5nFMZYC2paB
3tVvGgeZCwa1XWg3JAEOSj+gqhvP3ij2QxcQV5/RLJYh0O2YsKXUhVyWyeaTSY2/knm7ERbJry6a
rDiFDj4AWopFROhkfkT5cXAHUb+rzPhdpJmz9+aLTvsLbDLhF3lyC70xRP4y0PBoyhC9IlkSQn+1
4gpMClXR2lLfuniDmLGuacyubGCibo++gLSCjywZtxPZKvu29TE3haJb1QQAdpV8IC9mQg7WP0VW
6c1ElGI1NBY+3J4OJ10osRXzz2pGlJtaiLHIbw9F3bYHYp1cCykEBzdaYKl010CJqd+h5AdULces
zo5hRdqIX/jOGpYFWk9CNTm3ykUnsT+5kbyAkj2HUkZfVWKjEx4JKtLTZAcCEL6zFYlj6vRsNrMa
QE2qeW6UTu5C/uhkrQI97WVHC+oYXDu1BSuebluOXpjcHLWmJD63+Mygcof5aYppqmhmTUlmksIU
cmhL/bJAL9tgMxZuv6G8JEEtY1CkkP0d3BjPTxaeJx3Et8yI3uqKeU80Zje5s+Hv4anGWHFp6HJf
zIzDZTJwSRoIhoP+0iHMoweuWEd9Yl/70GCsozu3hvHHh6PTpo7Hzjig4XmtIYts/Mz7kL2pbZUD
oyFsK31bG84frE/tpje5lNh9xEXH9IbKsLkR2dPcjJFR4Ui04v7nj4UOlD6O1btD1VS2RENS2lO/
DaDpAyIqRu0jYph5bYR5T2gGIZVbSidPz5DKktKWD3jQYTDrW2xEZzftbLgd0LxpIyGFzaHKdOMh
IHFy4TapgQOCXZTMmHRvZe2qLPQ1nuf8VshxOiuH8RitYwYU9UPmJyhAKrW3a69eViHxZ+Q/yNPv
KXS6hzl4t3VnXKSF5twMhvAVnt1W9q52IsftHBDpdLC5jguQ/vrZolEbppO5ZP5LRqlR5lcD2hmk
I+JoazhkPfwgTn0zrDEft2AenRsIznIlDegsrknM9ASVSk0d81MOERlhVkiAI8xfPefrvjJZAGHg
0XN1j6IS8Obiki4dw/Wt5al7Z9nd01QLagbFwDBIoq022NaxJBfo0ieqfHCpwhnqXfMyT49xpzg9
ehHxvGKOIcgHxKUKMQ7befg4DEP4qAfI5/rCWcsyQCuLklg3hv7dCcdHVC8TyzCyTV3DI8SDsBHO
Y4jimu/72nalu9Q0eYmy9BfMRMBWle88WFWi7TMhyJ5m+4jbBxRtt0zwHNi/44K4pk7V43PY1Jjg
oMotNTue4HcmTL/Fa1PYBodJ0snbsm92bUhbczhYQ4O4EFy+ai4e1/7sTKigcqPUEErlRyiKmC07
Ug2MkM2qLEGtBSGeWSD8WBT8nUjS2Rb6SzIU9xz9ACmFNaywl0LQ6ypJ7ln0QIg30eA//+BGOl2q
PU8yq+pIM9aM5KEv/AtKr35d6+gZhiDZtxaK/9zVyo1fvCRGzRgyYlYzMO99Ep61J3ppEdpZcY4E
uVLEao7roe0vcM/kOpyscVORAf/Q+Aa81Bz9XtXle28qHiZvJBDD+ewDDeuwGkyApfDEGFu7qvsO
qjxDygE6GHwTVFVIWA+GO84RE2a0TanYVmPNhDilz6AmIl+4W1cjiSAbmxM8LkawPNOcuxg2za9i
ZGej8+YsRVyMWD5rTEP62qJv+V8cnceS20gQRL8IEfANXAlHT47XzAUxGq3gvWvg6/dRF8U6aSUS
pisr8yUm1tb0KMPmBs9JAil9cp3zET0I2oPl7F1IdWE2/15jcbTX+UuhQKZSFedqCre5TaYaGPYq
PASs3bgqS5g6DeVau9itnVvbOk4kDMblqvh2Wy7RDtdHMA36FZwQKirWcK9/fMe6sxY+8TX6E6gh
1eJKciauaYKGtWzXkNAbN6C/m2vLno0jTXYg4QSEDJzgH7z58t088FJy+pWyPCbDuVD+WDlYWrKe
lm9nxUms9ptoW98Qs36reYjbDmGJdDVHr9PlnurI+SQeSuLspnDbkbrZRHkEhuZw1C0mNpMCoqb4
2Mpbg/DtLzaLBRxiR/qK6M0CWQp0UP+buHpYLewWZ9PLNXUNZ72Hvm0adzNfwwp08MavubPaCisJ
bgm1YtBt7JlzmGJ7S8cRqwdHtpvipQi1uqLhSbdbvymS+1Jx7cSyLV9XkH50nrHXoW2K+gXUkS1b
HRBMMSjSllRz+kDtKVhF/oD0BmXMo2plcXfG1ND4jrU6xOkMYu1LXIGnyrUgT1nnb60eVciRdLk6
PxAyfqW6yszASwuYh934rbY+uhpZ0tmd9a05Y6AtOlD5QnKMtVaiGcAc/EoTHMZoKnbdji+d+bDU
sz/OYuLcidMD5og3VKXtAFtyt0rLvJvC5twHWJv51NbCfz80lQ7apO7n05otym4F7LJLp1kP2fBd
jNrUQtHR1cStg/CT1nvhwltWK4eTqPwsJ2AtTgvYCX00UFxtvefNElqMA/Eip8sy1STJeAnnE5ee
MzxUsmwjHBRPv8VcjKFiy8ybht7m2InZiOTR7FFjRn+qmoOScscnOuCWHTuPeD/yJbo8eHc29qq7
UilfXWKMR6PF/oCx/Dj8pFIXp4TDXZBiNofmmzkgF+tzvVJzHA8AsLJq1o7/fsCuWYd0rX11Ahxi
w4CLnbKnNvAhO6BlHDp+4mZSA24xcwSrO4o7r5B/x93ikLnl9KjdpELbnNj59HK00TCVBf+6ptxi
wZhNUJc+ygvf3ojdZqJOSbbmvTHqv7NoX8HZWb9A+66L1T/Zo81M3MQqmqDWBVIvp0DNE22HXFWc
Gaw4g9mbTqtEvzOaZWaXIj/bsQ2MoalDQ5nueeKQy5ZJkNkqxXdgKpaFQF2aFJg8LWmHPxFqzt+M
wEQ3QEm1YiOcEGxf3bGg6r42u1PPVfmifWWWsu6bRn2DdLa+G7UW8VZanvVt/FJBIpzdLiVrQO9U
0dDBkG+6BWEnKYm+tF/5klL9YRt37fEDS5seUz0dx6uer5wsKjfoiQheiwEtrCqbSJlmO6i2qG67
CkFa/eoRkPy6GnOSoRB97Mc4UIP5xpolvKJktfvAmGXKnB7TplKfSpXCVWog3xK+AUp3be1skwYN
CmHWRDTcBGCwovmcEpxzwy6BFLAqOOjMFcY27cWaWaPO3OmkccRyYjEqT//+amJ/GgKi+20SEzhO
0z6jvQBLB+VozsyDNaY6wRtGGW4TJ+WKg5G+KlAk+nBNsTujsvljJcqQ2Sd7d9a4DWbXAJo8Jhjq
a8t6dsfqDCouPSrO9h8WXT2kaTkqKj2huYitsamAHiZsFVIgQnDOCRwblTTWLeMH9pM3weA2+KTh
5bi3lHsqyscPV040usMx9qqEeZK6wek84R1gdMsxEBRZ2FEqcVN4AQAzU66jus67+TQvjfFrtbJD
qbEIIKoD7h86+ysZqBUjjwsneoXZBJ/PywVFfQ/+R2j2NXaLPvfEjPCGDs+Dn0aNZobmQpJjsrBD
LJoaNQ3onq6U/SsBdnU3de5eFVwl6kiNGXass9AJGpsqcYYhJ+TROdSVsQNnazmF5SQrTx2UJnSm
5gClfWdVoFvHqV4P2px+ro1d7fuiVS9uor3PHKPDVkAtVBZKDcXjmsQpBV6vKq6m/lGRyXjpCWxW
MVS3LP1ujIK/6KphDxLgPxIgBsc2G6HKCekJV/Z1s7yv9lge54z/9VI13aGvqDcaxXDIb2W+LU+A
3Hu+R5rC0wzYeHkS5cB7zGwFVTZx5bPUVA49d91usZsfG48P1zRnMT5M64FFarj6yAKI2bzMPy6D
NcuoI5YlWq5bhBlC88luWmE9uQhhWMRq9jbAiIERuW2ED5cHACZ6m52fRUPJ3IDgSor9Zsc+Me+K
kQHCgXa0CiBTJWmusauvCLM7noe3PJtWSIprvtfpXsjW+gkcQOxh76cJO08p9EglUoPhAoDNZ2Bc
TT1d6dO4J2uZhEJ99Ey4fHV6W0ZWS0WJSGIIHH0bspv+5nV1rGqW4KlLVY098fNpcYhklf61Wt5N
Fgf+dFD7q2GK/8SyFTeCmjzmoRnwkoVUVHtwEJCmNOyQcBnXPErmzGDIRy2S9rCcNwexI5PjXqv2
MQm+s9l3l9pUd2JJjo7BjUxgLCn6/jSYwF02/ImbKpUzT2imkboYP1dTU1/5iCJqLnCzpzQ1zfTe
mjW2L1urvmncdk7I30C5Fe2kqzyje3VJWKotJOTi+TBmW3/NFWr/ZpjWKh25CG/UAqnU7uAd4IRf
slcnGWAWKJCQ90vKDXG8uSH0gXwuy2DCM+0pRY5J1yLKPKWbryXpc7sBz+k2+16PZn7u2PvpDQ+c
XjNbXhgz3wql8a7mpEEXk7kBAzGTQnV25Twb5yl9m1im0oakRDlAefK41Ea1pXh24oa5z1neS8J4
LcsZeoMansCWwSLKcZ0LNbmf2abSgu445APq4mMa+WSHKScMmtxV/aNIDeeQKT0nfsxzlbs8VyNu
w7wRtAD8a/hKxUFuhRGVTT3ytT106HG4OVpDfcestAEOxPlDavI7a5oGSW3pA4cvSOF+2vU5/0O8
c70sO3ZLMqo6Euy5xYtM0j+c5Oo9Fqo8GnmV++Zs9N64DC9Tnr/basXdZoxzBJRy51pJ4+cxO5jZ
nclNz78sDrI+w++AwFpgdC4KBfyFG87rVcOFyqmww6WibDf2dkh04u8yjHTmaEvn17ZUvbizq6sz
2+/Aij6UZRFPjyVay+vBj1s3sEyjwZU7kNnenBNmrg9AxQmh1H1edEy1EuNWbkMIpaO9qMRDk0uQ
c+CityY7MWthboVid6hd/ImlYtDaPmXB0pn9YR05XCfKGnLGouxOIRDFGj9HSMVn9e8HblTrktJO
YMixCktr6Y+9ODx4nX1xHQdt14Cvv3Ik0vD5mO9ieLRPliSfpiKJ4qS7YRgzjrhJxkOhs2xj/X9s
8vEttvP82o79ccrba5s6e1LBemDX6aXMscUwE9IzzUNt+HSJzLZDl0abjs/HXYmaF+0YuTkwzQd8
iEIMe6R+aVEaGuwsaD+VcxgM6V71ZvgzOf3d6nSYNTVb3CQveNzlWMMGXc1w9U4VpjjJdP5krbSZ
ACGhEtXkiFB2xU0OOWEadswFeW0QrhBdFx0tOc03TrBJdcmr+WOOWSPJLEVMS7MT/kLHo65xG4Cv
u8qhEP3Ag0n/2lxzDsS6XKBcMw51lD8KJ5svguVWNmm7eSNASmlXHRDPop4+SV6shGhRn2/gfqsl
6iVEO84U8TFztJ1V/9JK3bw5RvPc0E0SszlO8ukPnCkPuCSWc0q3155IeaHGvzeNbwVX6tfKS3bH
keE/a+j3jVMZN6aN0HSLKiDjUz8mjkjU2V01BuuiljX7Z/GwgRAsfRhMyNUOCoyy2mPEH/ZioGxs
pO9MKVpWJDXXquCdHmSUBGCfXnZapRun9AXQwYfM8jCuFcU/lHGV7rkbYHxJjh155az3YRXH6YE3
oBh5CNgokd9ZIUirORyKYmxQncVIs24FpNBKdA4urNlb9QldmOq00aaCGoKPZ5DRCrp0XxvI/6T1
F58YRL5vCz1aW+YxNnHgIxSFmLIoU3+m3RepXnAmt5LjbBjQmUfkAli9u94u8zM9G7FXFk7M83Bp
KdCCecCH37nwaGmuZvFmdhBvCvN5c1TCYSYvBTDXj5JNHucYCoKpxD6BTvmGZ+VGIMp6II7VXWZU
nzoHSm/WCDH2VljolMGWVsAxovXVCjXTSm1SF1QIohIMtHvNasAL5CSTxD3oucqhIFaeTZziR8bz
IVisjaYEI7ulJosZRypD0NOkG+ktNhj1sV4ECvQBtKbzTcEyYHz87sbq4Lj8q5LMm0PZsz/qBuVO
SvJN/zJhCg1QK83TMS6f5k/FJt6DkMRhDLK72jGAZIWyUELjqmcHPxdlGJPGx5+4PFyYA3vhWtfK
XFnzDzy3HWq3mkelstRug84ay7U7dq/AAFgOznQUNQQ2UF1SoXwNGLPYm408R9P0l4iLu+1oL7OC
i1SPv1TbLlBHKQNdutR4benb4mS0hNtjxgdsodAf7/4oaqpF48L+V6eiXDfOfHTtPeNUjj8t1x6l
XZcct4nqyv4I4N94ETRf7A2uQ560VNqWyYhdG2xCtW6/bIPuuQmFCjZpCAyAczO6i4el1eeICxp8
7iPhbB80w9JoW25EItu7Lk8zhnl0Skj7ua5/2vApdqbSV4ECzsW3rAatdym/R3uc+RTqHwC5nhqn
UzRnGphOnQD+wLFYcDcBsF7uWYr3zS2GX3LlkJOMSf9mu3z0Yy9T3jMaHnxK91LZMuNpdfOSu+xf
+nX0dYqmYFOI5C6yPtg0q4oGOhY0bm2PFG4bSGRGqTmtF+v5EzG9mImn/ipY5u3W3EHqNmEgJ3r9
1otluGwuiwLCBEdM8xgix8OmtHGgq/mz7fxuB12jKIGNaPnVryvGaps6KRYTvC0QDpjaee2MQtJF
IN65JBwk/zSOuu7Bh8ZOtVfcFZ9gQ9mlzPS/m94k3hwjquicb8Omo0Cmpu9lpyUtRNN6Izjv/Kop
KINkFtkr5e050npe2kMklpZlfXFljr5rHizsFzIHRkjPRBZWBBN9CpUqPzd/bbbkK8JgDivsVcKy
9OzVOus8SQhosOHf6oPe5Ri8pTrtO5IdO4UFNcSMNtvbyXbPxYBXUOXg0+NWH2g77jCLR9NcvcMQ
fOM4SnEHLh+KUsy/SY1GXurzIw1D4JbCinyjLlDN9e+NRXi4uRtbnZaG0rS8UJpgXYyttULibwRG
s/4NhVrZTXPbwSAqjL1wcrrTCsvPYnUIORpBdy+3/Jqm/clQjSfLGurbpCz3bWu+GlhLcLCRYyp5
XMYkRZEDgGPFAu8jAmo0nrTBeklJLh0J++hR3BBSwI1JsWdK0a65scJrrLwItJET9Zon57RuQwLO
1Q2dqHngq540jska4D+/exBAabDqeUfj5dxy3MOcvY4D4uQZs9JhMiZnr6eLciIWCOzOApaIgck6
IZHYp1JffpmmYj26dIN826yj1UAoHztourXztuFdeW0dXk4JtWZoEifbFSp5LvMjlj0IK9O6bmLj
jKm5t8n6r54YflaaWUkrn+hT2yUSBBokNdV+yTNhouv1S9T12itx4TycITNRKQUWrTeeJFwSDw9R
47kZ0fbFoBaJW+zJHCWNJ7XmWfOS+0O/Ytihbu9upWGtCoT91PBN/C1emxPo0Bq4LB0HnG3zKwOG
fDap5GmqUr/2YxUIHa2pKy3j3P2yNIwCWSmI4brGz1KoemhPGWgSIBohveq/e41fhFSwznMi3oLR
rjJuGvZaLGEVvaVNkcA+KM93zVl4GiOReI7W70mWTU/APbGBIwHQaIcsHfPyUGaL97f9aEezCAn1
jn0emOQ9NaWOMquzV2OGTVKaydva05PeOcmfajwM+Q/NZc3OyevvenrgYxamO4o7IjN2fhWp9Qmu
hqiUk6rUrbxLpUDdWxlRChM2i5tCLaoa12sF24ylYRUxDtEIBQCixSzOY58EudMlftrxuJw6IfFm
sxmx07sL3AV3WP5bN/kP42rmEJwq13hafssVTrBri4Cg/I+dWSLSMLzuttElnm7n9ERfhRROxBR1
qRLOh/isG6BDu9mNrWP5sEjQD2GrGd9H1wQwEO7slpYdZ/DZ043xRKkSR7C+O5a1O+4doX+7oIiE
QXqHs1GlGASiF2YTRLBdVW0clOSroYLeGOvY5fJ2TpMJOmeaPjpqz3ZQLTQvTuXof6+yR69WoUux
H+lxHHg1E05wH7tWnlj0QvXCEqW0RheBGEq77mx1VRzQ1k6zW3+f2Xw+zIB33JM3VZI21KfxrypL
UNmAfxvHGyoGEmwHy994fgdhoQbLdoJ6+6WkWHUnMzsukpyQRcCUBZH4q+Xxfm6bD6DVe/qk+Ozw
FZMPVGvTW4mksC+3/ysa5viNlxcd50a+Hll4tVQYb0e6UUuWVKx52SJGNeBsDjrnlms+JPr2LtY1
lOVyrCmPX/lwcbcY+36WZB4WvDZD45IB1wK5ufGulG2wYVwI8oxPFcjhbD+OzfVvkgn31srf7Lz/
M6Rt50sdH9+SBRLDZhtHpswi9m36vh+aw2qyTmifCjH/0Sd7Cip2UXryhTX21q1U0Q0dhM65Gjsc
uNhvqt56T3kKGG7OPkcbPsSMwlGydLGdDFdAjulrIaZI1iYnh2/E2DJRddfOeZQTgv/cpICB1jQe
h27hV+CYomVjWJw04J6/R4MiptVSAGaoDwZ4hdUGNzzGA0SuxwbFcMC1uM8Fm1t/iMe7cJSXxzey
pUDSNmN+Gf/SmDGGDOrIFyueXOBNjNX6CaIE6vKQaVFhFSfgz42nZhy66oXvKa6fhLqhKy6EiOCB
Y7KTePgLh/vAemYlKYNPe5uxtnfNaUxKd9fOPwjsaA7roy35Aabo45DMwXVxWmrfxwyaOaqKVehB
T/aHVxmhDnee8fhSsaytdMhuzC9so/4a9nAYpy3bIVmfEbRxoghWJ+wO6fWsucmty7wk783Ggd9F
xJCgc2BWhWUCss9MhzCe8TM8MBCdZBtumFcqQXDP0zIxUD1Lh+XeyFMZdMOMAlekfxn8UETw0Owc
YxTs2/JvuhZfplEz39intLv4YCiK9Upu8g6Hu4EV3vW8bbJraozt55qfwGZg1OulvuGYK/xmzMTN
6bCWpSyNDauPqV23/hii52wmC3x222LyjzK20Ji5QWc5mldTFdw04kYKHISrzjXKiPm7NVCk6LyD
Hqe/EBgNq5708MSj2mwdqqNTUKZ5bmpcqOm6720swMa0wO1q5inK5/SCB7DeY2IOK1uO5wwuh528
QJ1w9jaL2TBVWpQZLuAVkBI6Q4ZhcG48SkP/MP4tezdHgy3q5bDZHLk6g8GjrBqeYcbybii6ASFd
W/edwi3vcEdmU2LcKP/7rCeoVrqalgeuE43hsO69BkiTl1cXY4zB84oJ6406Mtetmt+ZrnNTDfky
Wvx2cd1+kYOFr8IBYKbsiaVYfNHVNtllCY9hvULs+4f+klPMYgKFf4dzqCPYmUVsT99QWT8NQ3GP
DTO9WmGGSzBN6IOAoqgP3XnkeusQnAklpqYvDP19iGNkf8XEx1lPf2fLzo79CP2DVntrz1nIyU6N
qljRUC9/si7WsS+4h7QaMfeoYyCgYJyb/nXloQypbsIMjLO+KFzdt2gX8+F9H9B7Tc9wzeQYr0+S
ldy5zpJPZwNNty1tdidSyXzVHHIiOvfFpcZSDmO5U21aRIskdKcC/OOcfiHGQcQzUR8K42SUurrr
BsqyFgU3VJeoB2Jk/LnBUjlIEy+9yhugJt+HG/sZkQdnWzFuYWIrb5xDd2mKOKrIGSemqnzaFh5p
x4lPucwuaUxDuN7Yr7qNi8FGouXuGE62mhDOq+g9G01vw31yKbftj1H5ltAeyaPavpTlh97LbwW+
9Vea0MBYdYJVcA1s2J7AeSkTZgFCgURnh8uiIWvZYohgHwPisOsh7FYRLgU58hgVIujZGe9oSXxb
HWDjRiKuLiuy66wmx9XA/q605kszqO+pO+qRslTdUZ149IpHTovJiICq/HTKr45P4he1bQw/oifB
Ddao61rzTS1vwNeqMINAv+NwSYc5KbGb2QfZgwwqZAyqsKJ6yMkymgLGafAI+mdBLTSYerXwDahd
KBBpVFnaud5wOChlp6C0qwu0xw7u/IRUaGZJE2U5hypOS0c95huTyXgYuTOfsTOQ3aFiVU6TE+QW
KoNtQdEcsSYZCeG+GUWgs5c+LOS6T2ZmAurXfy368NtozatabOgDLRNHuvUJrykbFKhdhrmTv+Pg
eHx467i3VD2JAEzS3JMWyxkX6nNFMOw05hrV7Hg0jRSc9iPKx+FG7Jj91ENlar/Ndm5C5Hy63h5x
YjPTLg0rPwWz+c7lFWRlFZ7SPBrbwrpkhf66TIhvWbHcBzqKrhPiwFaIKOOs8ROzK4BeSK8wH6FJ
+AFDsQ7beV+W+PD0NIFs0f3hNUQctRSsZdOs8zI4Id5iufQxV9jXnbamMI3lgTTXveHwgerEI3p3
5aisGSIQGv/cjcFB4s9/luW2nHrrFyhThKaC2z4GogPBQXeiOEave+zTCCx8aIb9n+nYCceNFpcZ
KfNJ5EYw4IFFseSoQctYa+nMw2x29HrYaxRQ+u2kJeG4dX+NhCbcpSEjpG3fmZqvFBxw9bgQokJ9
Tj4RWZSjrdiK35h4VqlGbYD9IC/3lEgS7WmvcY/+ZzV1MLXCvExflWsOR/RmMtBJSy8aO8iISFnq
DSbzcNbHzUESngpsVuJ1IhjC+QkRAsdTWTdOYEkT6KD74RL9zOi8qpa0O62VmFlyLWyK1pvLYgX1
Xyku7phAFc8ZhOmEnSmFOJtOVKvFGj6EnF4xmEyfcYnFfsLy8+E6rIME6+E1IwWRg5RdHYm0XRQk
Eoh7+xSc7dPSZZea0IVYSeGNjTrDDFfnoxQWKVxXm3bgDYJR3yx/yofBwwLNyGSNgdJ2FjpKc3U1
ArVgNPCKWWrQWuuRkzXXxFRxuKA1tDcYzl34tgWue99ATMBOwh5cGvVuXtj7qBAW7/Rx7uPuq6Bl
60ko63OJBdrHgz6T2vHTwnop4/RLBVPqDnZ7MJOFE1qrHR3V/Om07Y9rat72YLFbv3EGOKiIxhY5
8MISTJOHuF5fVtN5PN8P61qx/eiMU1nhTZMoaEsOlDdHBNhvBgYd6heNYIOxDS4hP5OE8nVZsG/b
xH1qOxu9unGOoMP/OT9NwF8XFPU/XAHCM7py5JejAcDp8SS6E4RguzkBx0H3wL3s9WnGlsBsCNBx
1ZnMuMT0mZbz+LIBFqhdfIqcO+TFKKgBb9s3sxntQM+YkGxV/lHchRWUosEQK9U32XMvzRp3UFPk
fpKwFS6OaHGA8PA1cJ7rDwA/RWCXyq+Sso8jJ10C1B1vItUAgtnqi8XSvVNIYil/YqcGfqobE55r
gafM3UAmV/O80zAymTCiWHHULFrp457VfV/OmDXN6Q/cGzuQmXinPI4sXSq9TjGeMeaiqbKx8+EW
Y+RS6zdds/ZDMnawFx0IsjOqfU/U3yebAiOz5GxvprhBEZsY/V7J99FkkeY2hFVl+bBFenP/WX9T
1ukWoxZhozw0iuJ9KPJXjHnYc5o89Rz26V6VEzmRpZp4ZaqBb0mcU9w4P5ymMdRuLQNe9cDz96QV
eqe850pGNW/2u0bi82tcmX6X1PoFBz8b2vwQ691Pjm/mhvgxIXgytAssA5NWyJ14ND1zEXPWomMj
R8nhs+h6j44yH1NwBk4l7j/6ZgutDHb4qmkxPhM8cnqXmIzgQxOq2DbElHyz/1O9zayJo2wS8WdC
uEsTXG7SUb/ZYgm/e/iJqkld93SgXPqGgEc7Bm2JAzB1yjkSkpOzU5FKrt/QH8xz0krVB0k+eUXV
3oiipyGL0zcC60ZkKx2FpFv3yuPF3E0MoH4tPh2dlWrKsLDXzBt+qfiKtWeD/I7viROXS3bV3Jza
010JcoNLyTPkg5iSHSYqHjkzMfhhzwU5fMz68tA6jQzKWtn8mEU7EvASFSZA724wTrS/ssrbrC5c
GvM0KXXAQjTeA2sjewBYtwYtjKy6+thpMGsb8XvNFnm/iNrLZqzdmUoPDhbCgsbWFnYmcwBB/JwY
dETuHdmDTT0CElQAaL6BrSiEhWIOXC5RS5wvx6QncZBk1X8SgtuBOuf9amb1ZbPKr8zETO+m7XLU
WSCtaivPpRb/TFSph+qd1npxUYXAjKk7ezNOhD9aRL6yTbnPWrodZNN+sjJakXf/yhQ3cmWVWEDI
jUumE28emmiFPnvQsIJB0QDy/qR1UHBckgWelWS9J3KAck1KSDqbB4zOOAa3ogo3Gw24SVC2qc8a
4g3RXctGL80mM+AYb3FBSdBAk5WfGBKQxFsm9Hd72bQTTteKjj4ENNba7JiyXVvj/u/oVDz2jTHf
ukWPuLQn2q35fila6u8TRQBrLOm0BhcCRvq9cDT7xIGCmsba3lfjqgNWGtYgmzBhUnArz5S0+2zs
Gl7x8xPUCNq+BkM5wrVhwdzEjW9MmP/6Le+49tB24n71dPy7h63hOaErlhvKGSZOiiR6Qgm9r6RY
9nJNJ2/Tt2E/tA6SRerK/bCioD3Gs2BmdeSNk1phyzMwVDfTX47g24k4qnoiZfK70PIi7DesRLuS
EJ/nIET5at8rJ/ZNbLBdUBMQcb7ssRUnjJ0/GTBrBjMLbPa4gam1H4RCi6jXMG6AtXIyhpoZW7ch
E8dvwuzFYSZUDaXSvhha20WzRs5CRQ0O2mqy8Qib8kYIk/xsGic/nVjYqLBvc8pXSYf5c2b2+5wm
04+1TvRz0ZCZ+ve3ca85ETjaho0D/9Zi1OREVZSHkccONmuluaTtbO1IrMynzLCPKc6445Q6NEGn
OB4a5oKqiZNjExv+TKj4stXKt5Iaf+FfZOEI9U+Lt7CNm18S49iuXIfvTDEzH2GQl+9sr+sN8N51
REA56j1ji75NcP7bqBshZgs2nTDajWM88CDFKEeu33MNsznRszj4dE0gTK5Uo7UcoAi+aZRHicyl
EwMD2pRR9JBOtj/PifpUz4Tr1Sn1DalRM96Vr0XDCmQ0SUBN1Cd5cmJcK5QLIS/BhHTa5nJ8dwTL
fFZtNisQWoBTr3Lj6tK5s/4Yl0C2r71+HJixV1m7DJ+Z57SPvJlVJ1dd7TEKfI0d/aZqo8Q4C+23
ovvInM+VRpzKeU3QJTa0EVFzQmgI4DEomvZT0lfnWTiXoc/2ppaFbfMpm2qvzht2nYqGd+C0WHI7
UIpxjOUhI2/nrl5HkmrgPCj4NrMCnMydzVlUycWrKuhWmCOWASxxlb+1mAA26fh2iidEP448e1XN
fdVY8Q0T1ADZHWRPYguK4iypj6d9s5Ef2rDupgFWspO8x+PJmrFMwZ3cBE7t7KiVV21c/JGFq+iI
RUJ3PcrROA0ziQKsAghQ55oMW7MlfsWfSKc+3Ok+XBSwDgAHRvNjh4lbSh91ycjxO7VXCPHOaAad
ruy7mhGQ9acC0kpbPxUHmSlxWCsNe2kBWbabEP14v6gbQmH/mVrciWvaBnQ+Poie9speYmKEwjyn
wlGZ4F3U/XBuXffE6EEs45vi1me+e98aRTCbH6rcjiqdseUykZ9a7yzsgdiNb5qC69lM+DPflPeE
RtApebOsOoKLFdgV1TO/W6h7e6IHdfahr78S8D4iAfbZMUYozAsdu35mKqM7y441Ia0g8fi3IqqJ
yxkMAu3qC64q6Re02Sxdg1nzt3Beyg5YA8Ec6iFm+F0u3aoa7q3iAuigzIni518Ouw2zaHfJiLdh
czzG+wRPFd5jt6Ocq2nDDTmkdBgvKIeXnTfOLSO3POV974Ok8dhAfAAOpLACbgKY0tHASVDf2eaQ
2L5irw0LsvGcgKT6Sc7NMx92ME56rvvSEp9oq5OGlAZfgn0S0nuK72PZ1fYSdMaZ0NdkYfo2G1QQ
FrJjkDW3yqwucvuaaAocKxDymNyl5ql8jJsdKlV7oGH7KNHCRMxRmWAqAtgFg2W0AWTYsKBvlDXl
w0+M1OLyGp7rFwp0dyO2wAq3nxlHoui/cHAEpMrCVMZvrT5HMyivcdkp0Jx10w6Blm3at8nquUUP
Lbb/YJeedAo9EuvCRl+hdGBi7adT91v0Kfc9v5d1eZnYADlJxfntIdl5hZPsZKwHRh2f6dsmjQz1
Aw25sM2wTY9tdiJltrcpx9gkWFxjn3D6B57BWcc4NFg2Zvt30r0U2vdobdFYPQPv3RXuqz7+N1jZ
HxrJ/Dr/sQgyqe0R2JvFiGaP3616UpYSP1G/n/io7BeGXx8UhldeJI6SBsAMxC6atJMdG0Z2C4ee
C06NrzXlmOKccS0VNnUfWh4tBNuSPFDImOru0zRMn2XNZIRIwDp7vy7rwcjex/IHx/eOhC/0Zwqb
b2p1aalc557bpTpb/exaPIAIIM8b62uoXys8K4o1Quq6lf07+LA9ro+rah1VLKoxldRNG2k0NDX2
pVOO3CBeUZyJQHgz9cTVq9myW1/7YM4aL/6fo/NYbh47g+gToQo5bIlAgJmU9CtsUIrIOePp52AW
dnnhsSkSuPcL3adzcMZ6YObXMvIh+zsq2OBseNvW4FF2EthQot4UtXMX7tkkI3k9ZBtuHyV8YXHf
dYzB+GwxZukGi2VCok/6iQw1SfozMZq0xd7ISntcRVsSTqj/9mUJ83xAPMusr3mVc8HO9wUyhxJf
pcTv4ZvIPlOORQGj8SBjW+/8tLXcZvne1oH9+N70w78eB5I1LY7EXNQYHHyPvoBGGPGmg6HTY7np
9PHqA/vGi9yo/U5hZj4PzX6SR3ce6KTA4Krtb8I2wmIoG1mXASi4WQEhnDJH1I4bBr6GqTdnPRa0
Lctip9A5d+wsmDwwMsYMqrv5hJkT4XN2AV5yMIZrG/LS5fHZaAIhO/W4aeXlCpcHrwK8birIMXVb
aEhae+hzholyYpNSZlcEzA8FG2HwwkzoBiCauCo54L0ODDTBBLuSKI1fKiBbZxsgxqB6TYMVD793
5+WicaTGgby1KWygboUQJQCOIFlspv5RxtU9AfvHTW1PCUoCBflVdh1mTpKwO1Dm2haOmEghopxJ
Zsxidcnj4E4c6R03816kuUGCgFC/hXh2rRG2IiZxSJnD886kDiN0qL8vs2Jjft1FbOshJZG8dy+g
kk9j6KrITFOk2TL1FYYJ9g094P5faX7e0BMpumyWa2xAvBKYXtdS/RkuT9rMkqlGUppL3yKJhGX5
2kipV9Y5CWO4RnoMvw07UHzraTjTTtyB+ux0BaIp51YZ32EY0JQ4axR6eRfaiEAcsdw0MMwvFmb2
1Q4uyq5TJbgpAlisn82bgDH8XCldYKJ27jMpMJGPTNKriEtmlY9j9CQYKVlbNU58/WyZT0UC2p73
/LGZw/Xl1pbcDYrwAkmCrRSXiLlDEjZx1a6bLusQF5qbqvG53bZam8xqmPwZrQ+SvQnoXpWgAikK
HwgJIbEM3gB2ZZla7FiYRPlwoEe2U/lcYDugJeYnvio3rTqL2+qe1B/JY5NBC07qE8f4zEu9dAeW
tkPR4YnKHUGuUKmM1K00aDJ6szTZttCvovCGWMvACj2U+2YJ8pL9GOBY9v9MwJ6j/jI032H3rUyv
Scv87sWYxSfEal4csXuhbe9j8g0rzPDx8qUuREfFfmv9aSNicl7Tiiz5uZqeW/1rEpE4Vsw+xEfO
36jypsYd83RCKqonSbuV02HqmDhrxbFTrmjmNhqVW4S3tk7vZplAnD8mZuJC/HLKuD5lobGntD+U
iV9r4lui/yS6avd2aN7N7qIjSCoNCPbGDOtzsk25OaQSbw0rlmxp+LgU+0PjKz0DaqJ5FQhx1Yvc
H1FV+pGZI6pnZAZj0/xWy7NUDoEBfUXPc08inAnwG3UAUHfNb9VLV2NBTVKIsD0p4RyjRniTOe7j
wrhADHuPZegcmYV95WvImUNvVNMF0c25YOCMFV0wYy/LlnunygeBAY42H9o5CJkM1+T+ruGFkCWE
2n/Cqtjslo55+yZ3vypon4j55hgLiDfecrkkmXe63wr8VEBhDTljEL75fXEIVxctRV6OSXThGu8e
hkXk8mgECkEzhslABAkAp7o5xftF24tyRvvz1rTUTcgPGLD1105lrjEjmJtfo4xzCj3Ytp2EHnKm
2XQlk0O4IPOgSTEjtl7VtxL3WBVUqeryPH1bLTiGSAnofzxx+aMVP5ZDdZebhB7E6klC2kwlFm+I
SkAXz3f4Z4ovCZOnJlUO7fo26c+5+jOFiBQFYDtw78C9VTBUjfVeluZ9IrRpNgU3CoUfNWqOxcpu
VXhBo/48MQphsfIjCAi7NMIzCkTAEwM1wAkvEM5rCzuwyjYCCxZ9Dnfkci4E0nNE3Lh6IsFRF84Q
ocjLOsaG+rHSjVExwSfiXNfFU1XJOA2nHVQY6mFKfOouTH9Z3F7NlFDPJXtDTUV1CrFTpeZXjWf1
sSBZXBbqHdB+yEeE9B9vhSObzalCD6Xo7X2NI4afObJuJgmh5FgG/XfTEY1JRkBTPYHCRRZKblaB
WE8WbGGKTyYRCI3e7nFkatqp1eKgmpcA20+vYIFYBd79E43KfqkkX4BYSARvnHu530BXXWrtBMfU
Jf8AfpcZfSWpeDWYFLCiCoCP7lv1rbcuVrzFHUY7g26/osSwaoE7kBXOaGpe3lf7gf+mlvlWj4jP
avyeBWXTWU4cbdvpDsCd8L1uQqmUmTHZ29CWyWnLFeD/i7+SJFHLTIW3wkLo2LdX/3QSJNKKGZBE
Im4Bj8pTCj8fFUichOAAtlTlZ6LAnkCduiLNH3ncu4LHXYRqpI+gy+TDrAZiZaH35LOkWeIbi28S
yWMIg2uBuFKM53Qcn0OgQFu/KUJ/7exK1BmXQzlREa0xTd5AoEOgyvGVQT5F4ORM5XU0FE8jwrpH
WN3nb+n2UfsbODPWyjH0PlKWljqyteFFEbFXtAZdrn5dh8emCJHGT91Qjtq2W4w+FoXuc5id2rhr
K17tBa8aOue3skg5yxfbZIKX6IhAaJe6c43VNkz1g0JsB7a2tb/kYB4z/TYukGpZ7VvCaw0rA3uN
x/GzVkdLqPay2b52LKJUnHwdsCasBmVdBIzctxgtX4YenHIOL8J5FcanaS4fSRbSZ4BCX0tPBZcb
N51fGaSyR3immGIn4QehTDujGAi0QT1v8FsD3/hpoQBDyHEmsN5dkxxmIjS6ab8mpDli/zGTd4CV
p4j5XrcGw8RaUb113aNt7xv+BcKwoN4M5bLSIKFayKGwz5TJJNelM+S4CCcQi/5GFK56BWPddMuQ
DhggU7YBW2UWUaiwxXT9Z6nobwYkWTlYYxGVrqhWIIkQ0KWG6XNCuzPVBGVcSSVdh729bKQ4dnkJ
f5ssBcUi7WLegZqzgWGQJ8uRM6X/KknbRwpi/Pgl1CjKJQgjdzp1u92n+uso7c2oPBs9UFZc++Yp
o1Sx6jsW1mkg0RFdGd4CHI94OyN0qA2nHN9nj1onGn7bWqNQYi0Y6xg8f0RhxtgFApReXWIQPcxu
lHll+12gdx6HeCdltdvVd+S3galsO1RUbWTTFTugxbscagLCrCk90DG6FgPZobomfQ2sDQX84mgz
OTVaaUdte5NEn3UlVPoDtpZjw01GvLtHiQOUzmYL80bBj15ZUtCaeRBKAz08JZvvVZwuSAyARpgH
Kq9EC6FTYMkmXalT33WGw6JwkXAszFFFSWjd2OyyEpYqpFlHRRCPoyFT5FGnro9IOigQp0Q2OQmD
FcaEXh/fWLypO4IyO7DGckwMCX8Z6jUWzaXXhv4EDTgCXLn0D9oEudEBewWLrO8SIqPaOnuWoxuQ
iKxl20L04+yG+gfeDWSCkC7y+nWYUYA8hio66mygWPXYZXPsTKyHuOrzzGsSvBCvodLTrBNpqHVe
sRUyKiDfyGuRvxZ98Qki9mNWjzodXV6Gvozzx2hUf4ogezP6rCvjc6XVG8vSt9jDGhUUMeYs1aHC
OVUzS4O90+s3C6oaz1tsxRhreFGWkrv7Yoh/xOX5QgEoNEADUxYkU1mUSZy5pv6IuqeswIldM1w2
PHaQafGrC8BQvrP4o7KCqa2uwFSckIF/uzKgmpjyDNdR4tB3a/MzksQAuBAJlDQAHV4Lp4qcTBhs
qd3WbabNcArkEhllp773jeQkUU6OYAWrirgjPGgm+0woK7HuxywJWE15GmFoayeBmB/3zWCCcbU+
82R5XuXeG/Dc1Vk4nLNyJECUGkzX2lMFxNOe1BGI0iA+Ke2PNo6pBxngEMpwo5RpblxLlEZvrCFv
WJPWXUAt7Nja9x5JzVwahwSoBIEJ1kumqQP4WdbF0PQYzoRZFGj15I89P7C+KOQFmzFYxQ6/xKCk
olNvlqzCiLMTPCum+5fR6tApxkq2nyP1KaubhKykBWhlO7tLWpAGmJmq38Xy09ySvIbusnTRc0XM
IGFbpSo5iiIaToQ8EzqOnVVWotsVxQ9chZGzvPhMmorJkMKIRWGDlrK9DZErXCNCQ00lvUTjrO6l
gQldMZrMIwkr2k1ODQPUHxCsBsTH79RCMR3LWl5z/sAzY7t/3aYnKFqnyITkkLGIYYm/9YI4qhur
+R4qZDxEs/lqtMRnCFj/ygnzYm82w1FIGRrDdg1UvfOMlbbPyBPzJWVKuR/UFBRQ1Tm6Ts9g9YqL
rfw6J/rsg5PBsz6OpZ/w5BDnjrnBemXf8BhLoD6iJL4wzv9H4ARSKNIgIGsNFSLRvniWdNpxfu5q
NTEzzGjfSqP/qpuJ6VtYw8k3XugSBhdItVczAnWTZJTsuiMsykBGo4rjXu6T4bq5GepcxIUBWR0u
gv7gIH9k8wjsuQIePIicicWk/kmI0i9A4xU9hI3P2R8Ci+iNdbmwyJfSFXTsNP+i/x4O6BdjuwyV
YT/PGLSkXCKuMZS+wri997pRf+cgnCFsBdogFcGYU9uMacw+SYvdhTu8+qkA6vqTRWNLXObNBOY1
SYq868L3VgNYtF8aPlVLfo9dbesaPYx8HWT8rnOWJP6VDIHF1IqdVo5Xso5JyJiEXynE9VDyl4LK
RQ4gFweL8WsFIVG9phrU5FUo6V5TCD7tkDKkJeVKT6LU+YwVipdJpT03RgCvJJysenUrMjS3K1iL
7yrrLF8aieRe0VkqbGt2Rhi+1VPKnQR3BuC6/iZqpPstGLk4Gu66FnHoKAnjGMRkkyxOdr2y3eiy
7jeOra3wGblW5sWtRVlwWPGw/1kSLzMFfkNl5BESQEmuTyZatu25aEZL9VcVQF0hWQ1BnOHLJMDi
0qL8YMb6MYkEUNWMJSQt+Ycm3DioeHqHhOXy2iTfhvwmzZT8dsklJLRnadHnvbIScbogoxrRc4Kl
BorZZoFaMYIOt4p4BsylaPqzak3FZZGMc153B9nKOP3w41a1xNwQCvluTFDlgEJEqNtng5fW0oof
n3tzjnWJkUM27vQS4x9KhKmPP8GBc2DNU3WS+7cRgnioTF+50pAuzc3XyBE3u3BEe0rcchusDBWt
zvCGVTkLTbNXgIkoWn5YhhWNMIQ1HQmsclXihqHpncBBB+vdgcTxPjUPkjy4GaLXaCTU3FDgV3y1
ugJpUkLUlLoSsi3YAYYs8H/7qwGcbeX6YJbYSmnd0ksJX8aOKxCFXNA+tiOXet1TGfim0ROjG1zS
i1dzr5Ehhf6ea7t6wTjiISAHhUvADGtxQSwfWvKoEuuL/rgAU6KLFX6sr1n9Jv2BKepHuU0veLCs
dMJXs8/Qaa819oVPw7xKLdJV60DCA0uJYheVw6seZ3tIUvh6GscYX6N18WUCHavwm2nacxZWfpMY
x1YiOMRdWiJcZ7Jcu5Cvls0WTNAsw3+lK8ckFvdWl3kjIQG6ddP7fi/LL836l8mfM3rPCSxVTRMZ
Mj8OGVhLzWJjeL5I70VN9XARLNNVpH8qppkZ3Pv2NZXMWWrzXydSlA3ndq9hglT24vCZMXeBxsgY
nH1rRixDNtqwQW4rQwYlprMAOZi2bszht2L+F5U/0BDI0bmdZqRc9BcJjV/SojvOuoOkPmcxIBzk
VBNfN7Y7HH7WY2Rsk2VsBxGJD+W8g7Z5UNKdbH4Yxb5MA11zc1LnwrvS/pvNk85DFW/Y7Z/SXIMa
khhZNjQr6SlnWiXQuCUFAX/bSGmTmc63XDqtwxUkix3VpV1Pjb0oQOqHu6xqt0l5MS0nMZ//n/oa
PqwMZjGsmFuKzU1PYQ66bYWPEZ+KlikoOhCTLvM5K1YnIUfN0J/M6iIXDaKI9aD2UG+y8lyCu18k
+C88UbPyNPglI8YsboBDIbxTEE6XctAg7qA1y8MJGxo7OF4DMT3TaNPyAIbnvWSIgoaMvKE4YchB
oG8sBKuF+gYZGIGNPO1b4nAAzOO6VKuPPYbNU+FkKq0JJX7xnaqvRIvQC4I56+GfePpkIZFweZkG
jZS/7CNFp5Qrr7jl9wotRodIedcKIqsfBco6kFHmi2O/r9herAu+To0xK2VAQXMjneahIoKwdSP1
NCxMNEzpsWamZ03Db00TXyJmynEGHAaYvSPzJCic9syuOUMgOR+74h3GwjqhSDIPSC4w1W0KPWTw
NrMpTCJ2VSGog/5pDQy/PTXH0Vl/AqvZRkfDQxquFWrPqQdOQrzLhMIrrR2TxV2Rn1E9mRr+gph3
JHLUyl/DW5yQ9pDyILe7sJvYFe3JXIHiy5DnUpn3RCcjAhcWkQIkCHM076mhjfksCUxd1qcL+4FH
1bwa9UNGZgmE0haU9xa8V6tgf0JgZoaIqAMh7U6A79n8/kvZ1AGqcllVQwz+STlA5w6CdMIbhdhV
/BSo8PKBINfwQ0Dv1OdcnMg35xFnPssMCyV7JV106bPJPwpeETHcIzOyZbki+kSyGyAfJLAIE5/9
POTvjaR5FvXLXIEUYSiUyqi6GqAzORWX+S0SnKozkxCz2GV9uwvzFhoxr5OGEQZaRJtuIRbSU2aK
/DgVXUh7bOLuui4q7YB17lPj0tMvrSKJvsUT3D+Pe4a5MwijBL8cAZGK9DLK44/UNDdgwXGXHRJj
fm5ziTD2cOsudm0fvo2EMWvZfNHr+GeU41cj3dJmmO/wJU4WJVWsoCdajOFvBkecFCQWgSUJj4QF
JnZoNNxiCjmLc+eQHXQPMdiK623sFHco1Q/I5vd+o2JS0cUXIzI9Q3JZnD/MAQddaNllJyNSwW2X
7nTm82MznxYrpdaZyv9XRWMr4EfiGjRralN8BHn/MiBuBPTymiHMkeTPUaq+RrjIeZ9fyoIOkTu1
IG+ZxRr7peQQKx+y9KrX0U3/lPp7i/ks7H5y4Rgq8ZfaiYdOJvC2Nt8nYfbkdTsqs/d0JuyHb4YD
/L0bGDZR0xo8zZvNl3XICFQ+LFrEb9mtxMXN/pahf0tDM8YmNqHqECWJM0QIdiyG6XVt8QjrQWSp
+wHYpyXWQdOykVG3Rcm7KOUojJfXKc+eh656CJPhi7x1pfLZQaPQSIHUBvO4zp/SAKpHgRpVTUEC
d7sET6CbKxXLTtxVP9Op0+H02oRQExAZFghv651kmOyWk2CNQVnXjxZ7ntyi4B/ia2HF/BN9UMeg
opqjsHnn8N7K6fyMJu9g1YPdnJ4nld6RJkcchZsurfjlFLsWXb4CwSA27FqwMGSnheHiWNXac7iw
I1q+KAwl+mOnBzlkMlSHL8cKXF0pzdmwmu2lFUaikhIK1n7HMwR3Lt7IjDXKIf6lcp7r6OElbnsR
d0uk/qIiKLHSo8CT1mtsES7tRs1ZSQ9i955b5l1M9tbyQAJOPZtIx7XV4elKfgqMvzrFaAlijtm1
+r7xvnlL/ELukIOS+Djoxl4o/vpS8reXYkxe4/pJw7FTArWKCoXj/opQFb6FthCBvNegKJ6L4to2
HgsQZGyG5BsZ5GcH87je4HWCEzlwd5Kk14tYbRzYvFiJDC4SxeNoBInKOgs3K7kFCgCae/qPwxvH
ugBkHSuMxuwSBSS3mG2IeyrXErUwWQVPLIb1E49Aq+2Ef/KP1XjADVyCIMTBlqnzsicLEeguOSE4
YSMtB8gh2r9UkV9yWQO0xdBfhjtiYYQ3wZIMEnvl+pbqpa9z2xktoLy2YEnZGfe+UO3vnE1gbIqB
LPHLYLp18a2LTWDGZGqTdZdXmKkGAplhIgtDHhQZckpIr5oUORKjEovFDzcKg4Kp9on3y/vESfCj
+3wf0plWAU3o/JKhnndQk+atHYa74qb8lZ8LevxrhRoTwIhwSIIl6J7nFwyna0Y2PSQLp3lnKmAh
Zx7t9+iteuZ12xTHNytobqB3d1haFkyKD+TEeLLV/DlCtzBxk/M7XnM4AyMRsuO4kPqWMzvBs8Q2
kVpy2fJFpa8krBidG+OfMDrKx8TytnFW2zogFBie1ZPELSRjeSbozLZ+aTgsCO1ITJl8sBwBQvJT
3JDUYZ6j8SuFV9jnrHalxVWbs/5UYYQx9/xsfXaYa27WXevWWERxlqMOWM8zcuAFaPuu/FveoBKg
U8Z3QRm6YocvXUt5Lzbnis/cF+0wccfIV0wT8RvPLkXQjlqB556PNq4E8/AB+Sh4zofVa1gR5gcy
6vqcz4TqEOOdF9aOUD3hqUEegIdzik656FqST0vqTuNBjY6CeSziI7dfvQQUxVHP3NgX6iMqIXQw
A3yjQwWtjh8QMjzX5lvl9WdMEnK464wfTL7GL3lwKGYrKGOTz+aEMQr7PUh4zXqRWKdH58b4ak0m
p/NRH+AROWTvhgFqV0m7LMoLW+Uofxa7J6X2tOaFqHKE0Wv0VH9Uqq+Zp0G7ZlUQZdeu4SPMaNZh
5gzXsOP2OL9oEW/Cq5h6heb3qAIAY1C1hfyh+tPAf6rkhzCfC2j1OjJg6TvMPeGv7j1ZBMbndtEu
fnASIZBmzIaBj2IwsVGso2Jj25J9SygVgQCZ7gvKgk59oRnomUwbZwo/FCedxoG116Aq79kemMVZ
RY+PBxla02rjv1EZgyHVlPZhRiAiHaqX5R7u7UY+aWw5kxcpdNPMR9Op9vsm9+QugGozNc8cFDze
IYYInjOSglhcMDGLvsBkhzEKHh570lS8Unk2B7tPA0PaL08T2cbrcXqVGcnHKFMumuBOKolNI0Js
x/rIOGvxGuBBU555RMr6yK/b9fzD53DctxUcS5ZdnLS+Xp9XXpcoPGsoqPdFG/AQo0JjHH7PX2PU
CWnQttufpJCA+Lrqx9K0tX2jcarGn5p41uejUR27zheFg0kkan7gVJdMO3WofZZN27jNJUrSWJYn
/iAxpo27rORmEU2dqvsm+l4NW6q4LOr7ajhmjTvL0RdML3uZeKAsKKu/XDko8gHMTgjFdL02vauC
LPnjq+A35J5sXDOzZ81R9AvcFn6ePpgvaH9rFEnxXrWozMDBxntmiKV8neTbfLFFsAatQ/vFGlco
99Lq1u0Pk2yyjrM+aCPAkG4KCoNTKGUV4I4YvVHKnSk5WciG2PrJBuf3YnPQvRL4kVKGgkBBrFex
jbTr8amjnLF+KAfVjrUbK20HWK7V7ESqoQxn1K65YjyMrjl87PGMfYuFN09A+D1+rOR/ZFCwbBKz
hnJXo9KTIaWxuECgiyvO3hhHKixP5iqHEaE6YWqSB+qtpR1CzKCVRHhhw75mT/iq5O7IPxcitqSg
37U68xQH9Y3+Kvwl3ChrACqCAt7tR4As+5wbsXrireFPJ5dm3DPXL+GG5vyC/2rFSz82jN+bAknO
OiDXE6lSehu9XcF/gH5JYjXvHwUxmEByG3jc8MKysUKp8NxPetAzwuOwI+VLa1A3Pc0zfaFI281U
CIC+fN8EJaPwMAiEQD+EjwW2wN4Yfbk9N4iOMB+JKJhfSnnPyi0ZDiZnMC9IDqeA2E2SK51WOi+M
0hLx0nPIqMuTyjJTc2dG8iqmGz+t9m3H8eEAPshuk/Ou0BXusugY8WW9FbPHQSyHQRE5ORLD+Qbm
jG1KI4IDuK9sZdhatQfmiVZjMx8gvtSS97oOXxvKQczbfSJolvdwQYY7O8bqNgUOMQYTu+m0ebZW
VwK4S5xTJUJn5cT28M7l8T2mhQCIg8TGkVFMjfvkfbbsxTpPCRWej5QzJKVTdVCq9CLB9Lg/ncjw
QfLU4EcIsMg8edhFz8zXmm+J6LoX3jEKOL5ZEIqNyUnqKO1Jia8dDw6D7eJhfZaLPdRIZHDLXcmU
yrbzwNZbRvyk2/mo1YTUj5HFW5ce5DKGwNoGKdZEn0Q56gSdyYda9PnTqtjNVLeCRcAu/3eSHD7f
AgOOVc1HhEzySWgv6k3DPgYOhUUlMZMad7vTfmYJq4mAFgoxKy4e9Y3oGeol7kxwQb36VlbfYuOM
7YOomZH/SutOPx2ZN9QnLq8TrwU/Wxfw8BBFkn/GlxX5GZsIsv667bSFayJOx4yfer1Bi1hUhlCk
EO6Gk5A96fyZg81ihXVc1QZZeGCRodND8OiH5lW1DkDlmdv2bmH4HNQawQXCKwP7uUB566Vs8Otd
j192x65uvnAazAxdBmzdD+CCLEGxdp1kJAP9QYMsJYSvi+EjxFMXr1N+V9IKEizd1/EPXx70gO+q
dcx+v1ifphF0oNlVCA+t3zUEI01PSnmM+xNjrFRkcglCCWmZnyEoaI0nJm/KC8fFdOVmLvB9JH51
Vf5V2ndhfC2tP+EI7mpG3PyPDqC/kH8AcYGIagYVii4D7b3XwsZpfT08NOZ+ZMFNrY5SYz1jx2Tp
OXEtFLmtIh/HvrGTGWe4vENcsdjLOmgM2JnQha87eoGKdwUFjLZVifJ6xI/FkYY+tQG+whGJ9ZX6
WLazN0rq4VpfjPuGgQz0N+XQE6uUTna+IoyE0fAQDB54FxIYHRR1iQHA6xaZ1B/o/5xcvFKgDiPz
HyzhO2bFZf1LUZIY31gruHV484XCIesss4Ksvq4d6FsaBs/QyZwCq+JO7BDDT6y39kAmx5WoC7bn
XF8Zg3Yyxj3ubSp6xI299ZSlLzCgYlt+gwSnT0wFj+A9Wu476YxdIWJgMjpt7mjloUW8UE4nlSwN
hBzEqU39uY6v0vwQUnS/Nec6MSK4Rg1qJPmUokl5XpHBrzB7I8PjMaOuqmghgTBX8xFrDzG2vBcc
d7x09YXHz5joLH3QYQBq0InBvdpH7TkWyajceBI8dMYLT9ahmktWAdCktvKVxyou9xS0VADJTWf6
/6Zau/GQnUiO5ODg3xm3UMrwkssKq7SXaTqQpcFCJtAxC+LcNlxlWx8yX7YVPDwRFCbydjl9TjBF
gfpImVuxEEi+rcEBL0AqUvQzX7gdmttaPC0TzFnxJtTEJSCrgUNLc8uKWRR2CZlMbTgHsSUGUZ0c
hnXwI+i0c02oMs0p2kAktuhGGldnrar34mNL81i0Xy7tKZ2QKhAKM7yREk5VZhAX/pyYaLCmqzAh
w8sDlbELUxJF8u1tog2mk1YyOUNb2UBpDLYERqJk4DEOQ044k7vLM1eJzW5VBWTVz11NPIaGI9gq
HdEgtFtAo02HMIw3GJ9Oc1ua6zIP9BnnsvoikIbjHZ1dfG852avyQ2lXt1w+c+zbaD3Lj46TdyF/
KiXlQZBM1C8IZKQPrevBWdeeWfE9j5IrIi+YAo2hWA0qIRtSfvqcOgP2GvajzOBY4WVpLiunvzq+
9UYPmUgNOuKjtIZd1iSd53zBzoJwQ7tHxAKmK5MmBddjq93MHGoQD4IxM3POjd00EGC4nnImPqx4
25FJtgAQPfIGFQWcozbXZGCX9cOX3Gec5etLIn+XLakTEeHWzacKwaWrM7sYJ2Zf0Pio4/jtOmaf
0a0TXxUZK9bXS5nfVA1YAQvG7049M7EPx4+x1na9xWjvNgObyps3UfkgGwu9+2ON/yH68AhEfOSo
jiFO6v48vuZqw7gz0oCBbDHhKu1OTIU69ISPLWQpaNWqBUNDgpRmEqGgTo9BmvU9C7dWwvFjqhb1
Pl76MR68SKUxkFNOZ8ks/chi4yLMXcHuayrJN5upA03OxH5AyjLjZhctR8hmjhlsfYiuSKpn1+I2
DZu7lgEtu8e/rmQ31I+ybxScSvoK5oraA5VbJrCdgvOhNJACGlaUjR1JLWVcaDIWQ/1OIPcqpFxX
oUAzvrAcJUDbzrR9rOfZQYCIyuq/Ps06j150SszhXwLVJbK0EBWIdg8X/Apa+ETCRYQQWGA7r8NZ
a1B365aJvko2Xrv/GTyPBUmS8BuqyrnSMz80+Q0iccLkSAuRdK8VUopqKFjJmhIsLemmlj1GQ8UN
Z8ZbvT66RVK/aJxKxCfhYw6GSn3H9TbSDY2eplhBvrSXelC/WyG6kwTrWnq4l3oGBslK97MZrNZF
iV1AKFg9/lU9bvSw6o+iGT0XUpba6oNCW22g4K4CObydwWBsEa3bYBV/emd8jWSapqXijUt+xIwd
SE3/24caZnLaiJrVV1ka9rTE2BNkWk350OXpey1GCquXLVSwOoWjgsqmNgnynU+yBEmg/Zk5M7W6
WlEKZVAnZeunKYSvtGZwX5HihX4Df4/VV+C6ItQupk7YX9UfQrJr2S9sMW2P2VhOGo5dJz+Xc/YQ
wyllAZ4ewWzg+ewoGnoSBuSagR/IdNUbDcEbBOBhkqbqzFsZ2BAEjTZ+q4VmTudcGVogUvjDm3jT
eO/brD1mkNNKale89qwh8es6SBxF9OcLcWYqKVfjOAMJ4nuU5GdRje95ZbxmMxTBAR8ByIfjUBQP
RRyOmzqYIrkxJRLU0wiLe3u0RNYRjeTPUfyDJh1WOYBARoQQ1loib3DWnNgAXsgmwWzN4QJWlHRk
UxmDeDprDNkaYqi0kG+/MnSe/uIolPpFtoZfveX9N4S3OXw0y1bn9jc5BSseMeqHc75q6YGU+kNu
It2eB/6+3NUYg5ap/je32rGH8ysY072D4rwzZ06VcjxKJG5kyIkzfryB1W3JaHddrzXLoVRS9l1r
fAEUxMJCYA2kLhROVYadhrF+FuZfgxG+Zpy6uxgBFx/Rg+L6DDj/LK0C741eBhAB2B9WB6WLPE1K
gtoipSUGSctgMHpoAzLW4Y+R5zlU5/OwmE/4SJW+vwNOJ+tCAPEW0lvK9Pg8Rr6r0NBRevgm200R
+K3CmFnJHdqP1bpCs30yJcbXrbpve67YbTqWkG9QM2fsH0N9aCq2mkZxbmNtn43Hdhn9rOiuioKT
UrNeEik8N+mbsqEgt7W/gtoY81fRJ36iPLcKNuyeCUVBuzYyKEtPGbJJE1rcQjGmE0i+hdym6M8G
Eh/JiqooZ+5jUTBzzFEIvc3pVzZ9rOkIb/xUKt9wN+FErbuOlS+UJ3/qCUpamWuxIcSnhSK1ZJ1e
zJpbU4AkHaJRKvERu5Rcz4QTmfhLQjvFkNZssgSuFLX5rNGOdXwvUiI49RzjWWK7k7NmBIRGTOZ/
HJ3HduRGFkS/COfAmy3Le18s9gaHFt4mEu7rdaFFz0gzLZHNgsn3IuIGPq2Y/fgo7JlU45mv5DN1
2Gq0uUU/TvBRC2JPTMo8zJYKVjOog6gyApAJ9mqtmEkes0FSLPruVbv/DPcf6DOqxhdueCuTD0oP
WPV0zFk4MttsL0SE0dCcCxns64gHTJNuUvDaQXPSp1pLEziRL1ZxZi1zEGSFZFep0mRW2xBjIQPQ
7KC1HlIwLW0Ut1KKttShWJtAe7gBmhIOyvANk+vNegjZHAsjWEbWvzzHjSw8Vr9/YDDp3AlXcA0X
VJ3g4TQWul9yq2FkB43VAwgSw77sX6rrHbQUcTmdkRzex6O/TYxxq/cttSiStrecqQ5NTt+anf+p
AZdGgtgXzYh2mlMXNuDbUEHMKT06JSDz0KdOWdsjp6xiamQDsoSdRIjvOtZIYA2lYb1MzmIECWhk
Mfv6pvIERhued8FAggLsQO4sGCJZtIBAmQWemOmcdwvygbM4ZbtqqfOKf5rKrzIbjq1vgslxzjpC
e9MQze5Yg3SCWUNiQ/flhqfmGRPSOkjCVZnnKBJMsqCmzibLzcjl385uecj7c1QdLQBzb16krgJJ
/MNXjzVl2jyjz/pID6Wl7CrkDytzfyssQcroXjmA+AT3Vd0B8gV27UAimqK+Yo3hOC39P8Xu3ikj
2mmjfrPDcUsEde/gtKTuBKo7LS0KAHhHO+cwSPUCsrDbrwP1S4QHvwqWna8c85XX8hYu1hBLL3qf
Hb3MWCVjfRptVtpoNp7mXYeohn8K77u19yFh/74H0gPJ85ETXAmw5kTYlA2abgCrbRxo2jlDb+8R
9i/2xpiAfsmPsqvxIN+8EapE030R9WOLofGzJdpAojBpwo3RueyVfyRbXbtbog8f9bDZKLk5t/zi
T22wDUfBfWjSJafSEzNewyTSKPj02dPZjvowbA28i7nma7KQUv9U4R6HaJg1lQFETV1bAEosUGux
0N/rrnxJKY5WV+3ow6Qk+NUneJh1fQ/tkkL1jlekvNuWQ50VyKwQZzX2r3psXwhFHM1XtnMVobGO
eoX2ieQwokBD9gFD59wyxMmq9a81e1krw7XkkD72ylfZfjTtcBiT6pa340vVo4OkjYn8PazN5Fv2
54aG06B/KoxxccUWiSw/OObsoI9cQfEt5ofbB5zSs2juhOUVnhkyTtCiH4k93CsguvTJN8kiBUIm
tAv36xI31EGSdki5Da3Q+HZ7n5VjCS8m+lIb8VZFYhkE0aXRPXppaXq07O6UYl5HRmYY6oi90Sf8
0KliwCl47JX01ozeM1eDm8UaXGNRB+1nk2nOnyrJkDoJp6ociDArJOjcJRFlFWKQd8ukcddBK8ES
hqLRHEWB0B/ThYguX6Q2kPzo0GIrznz57URc8nBc50g8DvMEX3VaCgEasPprPxmZxxu05WtXO0+v
jt5rt1qWgfFTC5w5cVG8QiwDlJMv+7o+QLikn9j2jpZXnwdLn0Vo8GqJt8oZd9UkIji8w/36AxOE
qjpry9I+wsY9MYTxRHf3dVHsHXPyWdQBIbzm5JrLhkhyltremyXJ12Am2YTIF5R5JaQLmkI8ocs+
eXmtUgIbZv+AAfVeUktXyPSh7PuuPrpV8hClts6KjqsUN1mtfZfpLAz7dVKYmEEacSv9q+/LHw5I
OBrbhTl93LSoE57u8bYVN5xNX4N5wJR47opqa2nJS+eHBKYVI+GqmiY26FRrf/R3ycDFNqg/4GPX
ShDh7z92tI5UgJ2SFg0tjnb61BJh4ZQtW42xILxVqXYspDZLOrnq6v4YiuZ3kPnJTJVlblf/Wymx
jrEfDRp2z2lv0KY0t33G/9r5hOByNqbdgkcZtdV/aI445Vp+MAfMm3D8hgHnevFB1dxJB+mwHBOy
U26251wR6Ma7PZbUXrnsLJV25RbTqcPfFYHcw0eCA5HOGm9Pu+KyYLPZKTyAIDIEqbaucb7U6Kll
lEwxIu68Kd6U/MtiuED6X0HcDwoPPKwf2S6Fsus4RYjyHdw80MhnkrKpIRUXYMUQGAa4ZbX0i/IF
yrohQKwa3oITazkDQ84A+NaVYlkTr1FZp2a4GESEQuU+KzZTCnG6wWiJ2sAwgVlip/Ngwrc0UBrF
H8WwHBU+3Z4dLIewwW/Bg8E8aHBCWKAtSwiaxB3ZSyhAXJKhp18MG5karjsQSyHlfT0Bc7I16xJm
pK7hRyiw6L5HCZYFvjk3+IAqSL/ssMrikiajYC3bn7Ie5h3b8hIQWYM/q/Wona9QA1GbDM+djUMK
QZ9mSPOcnPyYU2NX78B6bDoRMJP5sN0qIibIzU6Ov81cjJhjKhx0GoYHhz64pHA2SnGRRLGS9tEX
JwUqTx0DtFX+OWz1avyxlrBwRpElnUpCeiLbQ7OKeb0MJH8bEzM4sjIWM98AQwxDgNhk26vYUymF
n3pLIVy5EVkzBkQ1f5rCmSmIY5XezOmqQA3scXK6CzsITnHcrpWKFVrXbDn2LvyjxOuZ8FiZ7gAf
FrKAk6oSpOQ1Mh/t7McIHuypsOYtOJ33A/o3e924vDjtrSz7Lf0gy6Ze84xjruKH0LJlnCyKFAvU
RPxjem1LwXpYbxZ2hakMbkSEruHA8tR+B9K5IyVXPBJN64JdwvBs9BJrVaLhECCrOebyX518GtUm
0u19YLZbfN36B8m2pVn8TF+mm9alxEpqDPzZqYcJpINB9FngUsD9FrKHyrHlwDusv3klvnVij7/x
LSPWXH8NGJ7UgOWx9S1zDnptigJy8TMukPfEu+HWGMsD6AMIj/1mQrvqyba1v4VybuSK32nED8j/
Xvtu5mu9/SUuUmlf5GOT6EMSg0viE325ugD0dQXOxDNxWZT01PGGy0R0oKzsEBKqIM5Zb7wAKbKS
x8TtHwCcsLGUB5bHbBcDR9vRl4xrB4vCVVXEGqw5Z9hPUfwIzEnZ1mEvZsl3V55Gd/z/2J2mn9zj
psxeAxZazbxWUQtw3cPy5ZBKWDhyZo8nm1vSw+dpYz9gA8lhusNAkUfDXMWyXw/vAv2JswJi0aOY
aN7pH+h0RKFHCSQKYy2tsuzGmVWxLENQgGTK4UZjF2pVa4AprF81TNnGEf5dAidNnxxR0ptLrGSk
OzFVrtsUp2z59AjYRdZLwbVP7Bn5HWINr5IaT1Iy7kMSJiNJfgnBTRC5FqEGGoOLhkwAXBd+qzUP
Qnc5PVCoWV0Y+DwqtVu5mEvYr0pIA4Z6Cn2P7SiqHw+0sCZT3jlrxnC6iGrm0b2PSbHt/G0Lml2y
wS6I+I3QFCRwHwtHqBIOHLdwmut7Jh9TtTeiYoHAulsAwnP7fqayaZJ48MYC1SeAalmRvsLmOejr
FCaMjTvH5OvlFGgV6B1dlWxdWGiuBHhBHDZgMwoqa1aEhHEIJfvKs8IW2iNSX2yYr9HAAEmKlucj
azBAbclyVBFFMeVqGCg83tUha0Lsttg5l2EITCFiLUgogmqvAp7BACarJZVix/hyE8ByJfJA8DAT
8r8+FHQRsWnz1pFga5CshaAyqqPiJMJB0Gkfg5seeGMsGBpXOcES38yX+o4FGjIZw8iyRIwZg3EO
6J0a4RI+rnlU6K2FWWGQuxkGaH2Aarow2aSJsSr5IyQW2hjmJV5aF1pAD7R0VagQfgidLO3mk6c0
KuMdtKal5U3/20TwhKNVGquO2JTXmbspsUv79bbRCCMGVFkUGb0hHRQUle4s7LFYimFiUlOL1gZP
klDLYgQ5ra1zPK5Sa+f0nM9NvA34I9aUp5C1rt74TdagLpqwgjGqzBknV+BDr5BBlmGDv4g3fdhF
G1jZk9QbO08hf9MEzaC9OJMVmGeoaf8T7Ji584v0Loh01dmEf56x/8PUP8zNjPx79CfBZHaVXCrq
b5UwfTn3gbURYMBl/l3DyOEma2gzsPKPtrqAMvw/eYQ7xgZ0qZrM4ZxFqSHHnk9MBr4z+RclR4t9
xSzr8Ek34p/CjBWO90C5qCNmX97AGJZ2A4GhILnk7jNpzpbyE/hATLHAWA79ZE+Z8fuAjyho5Q3a
3kjaVL9k4hlFly586fUvleFp/eE0r9J4jixsDWTXWqFKKXoHBemqHwUzeYunqkdSybB/d/JsyYMW
rXrOU170NeDRBt5oOmQ4Vmp/Cvwz2HEC5G8Rfmgbt6H+Bui9u2GsMtKzKm+j/krjX9uEGp7BzoNR
epFMfv09DGmXXdJUPGgPjTLZDjaJg/W0hPygodi27i9Dm5mtg6wgCtfMvJgrCGNs1P42wZan3Nqk
EY86Nt7Cr1jLfixO+xkJ4AbRyIX34bT3qIUiM1RLY9AxAADAS7OVTy/HgN4wYCzIRl55RMNCUDBO
QnjEKA/euafXxVIA+ngQpbmUgsLGRJxwBOtmD9WvZ0QIl6qHZJugJLLpYJKWfAweK0Y9uZjj1+QQ
BhgOxoH7Srfe6ujZDq9WALSDyZIxzTlEOPOWTXd6z1wG2dPILkx7EJhzlZ1XLO1qUXV/kf2PhXIr
EGqn853D9sbF2ItpBmQ2Vkzc5ZgOR1niO5WzrOD00VpYX635FLaOk+MIuqjTFwAi3XGZqOzbOZxk
lBDxyvCpVO0OQDX5ZvZ5cO/LL165iv1OgxuX+r80AAJx1aKf0bipOOLN9tcyIMObNz5OY7xn4tIW
f+UAUfzkupvUnQvWL/6jb4NlYhEm5tUr1vxB0uEi630w1aeGHpgZQP3sKpRXgYQm1HscPotFEN/c
5jPDHAOgqCO82XQJSChOF1vHMfmgDqW9LrWnhXDfFJecM0nKEdST7wXngdCYFcqAd+XLRcS2sWJT
YPRmWxdux06cqfrERwESJ74lwEhG9VkUHLVxMJH+CTrc3N656P51Gjp2tvPqk1VcRhxtbgD/g124
yDhy6qi4JBTAhgTFZGXkLjknNlJ1hdHG/rAwhxdeSy8tNknri0r6GbCIhns3TdlHhndXfPINEQy3
/VeurLzss8KFVhvvvfcTgaIokETC6JuN1LyJz2ZzrKfpsdhLeZbOJTA3nnEM4zP/mYTLoNgm5glv
fq9gwFEAhWMrNJnSCVxz8eCJd6ZYlFki7HFqjLF6xv2GIBA7vnEh1GFjSv/kSkbRplvHeE2djtRk
oRynkN8oNr2TPaa/VWSyG8MKjRv3JJMos/q6C2ueusMBCAOQdLonwmtXcpOORF4hLWnxsNcjd6vH
eDNMe9sn+6Cndm74Z+vaqgIJQTHWUnaMWppBzahGc6K2B/EM/E+lnEADAwamBaC6pYFQTMyV60uU
YqadwsWeGZ+h5h8BhX8HeED9kE2301yjSLug9Xyaab3qp0gWeVjZ2EvesGUqNxG7TZWFkyuBvXnF
LjqK2oS8FJ2cjhaOUOAY7T/0Wrti1ScF0b+rgU5nybCE/7tuk0dk6MiUEIWKmAVnvjK6+EpV53bo
lK0xlYsG/S7hWJW77SKZAO11sR/SaVjjcTP1xfTuR8FLzY4I3clh78iKXiXiGl38EmZwp9300tJf
3REzEzY+Md1f0fG5zlhfpfq3gpGto40XLsK0X9NGa+34HWkre5sDzPLjbDUm1sbniGPDnASQgR/d
2QK+V0J3E9fNxmBr6ejhOvBpcQE7GHLk06kaKVhqg8gxGhKWion01I3r2PVvlk0Sz8geut4rb7rV
OkSfN0GDQJp33WOsUCYDVH9axC6twZfUc/1hTzzYsGRx53MFYDxC70TDncxcPBz7RTcbOolVpMZm
S2UT5zLtp6SJ09KnGaV6iQ5Kln4pjKbdTb2umc9WJQ2qm6GYe1s2Ky2qUOEUyCjGkW9yE+OUKZAM
Z60Kg30sDmZWfgq1XY9g06fEZTYJRhNfq7MYhwfvS0LUG6iSegsEVcWGfU446zp0PPASGE+1wcHC
h9fICA5Ufw4yfU+88dJpHWyqvzZpj4mBzNiH6l8LpY4jbwk2U1Wyf2PORWq6nwpHN+XHBucx0h9V
AfrodZqIpygRAceu/3KrXfLMXOVuYc7zca/VdXkiy/SZERspMtq76b9CCkQWIClhCe279yB12S3f
dBUhLLCL8PtjrWlHk+8drs+xc7qzsNVziE7YxtBFypsux69KhmcCH5/ly4kGzqLI/fnkkgDpafvN
Her+vuc5ZmTQRZms0Xt2pjtcBZR9x3p0brT2m98EWljpKu9Cdc9mlV4t5kCcAgvbTneWR8TSXlkj
e/qivYy2cYIrubeNeD8g/gk4sELSFapuK7b8eTTu/XpcFW12hcpjU4abUXCuKgHLGq2/RXH48l1k
UykJ2evsjHNw7RmjnJPrC9Ioi7KvFwa1F56zMmBMp5ho0tg9NHh5IyVY9bTpUjkMZNynegIidVcg
i5Iy4MEOYuOsNlSB0ksvefHQqQUsvHkr1T8tWXrsN0loj8Z37gN+ytlMSQSDQmvWccBB2LlLcCN1
8hW1w2bEpRObYDkje2EUzXKaDUOgL+74sNmyWqi5fCFr0PZqWJ6NXHt3k3E2xg+7VbYx6roL2WoI
MOMbb/NEvRjOZwwkDAw4vQERKSf0UDCdICjWduadMDE5t9IzSTazAKfwm+DR3IqgiphsFwAM2dmh
MyY97k3CfHAFF3j3z7eHLbBdfJDaImzkehS4CE2N7eGnOZ56/KOUEmHPDmGcCq+7WH50gRN6BKuy
puJSxYzUjj4eVgzQTUQdZEgkI5NLV+EYxUGib19x6mENofMvTgnQAPU0OGnFoNkxPOcZSyZ4KDak
xXrNW1tf55BBQ2760tXPMb8M2z77lntOG9z7oLf0RMHAjoD8sp3gEnDEhT25BVr3L6bnrimjTYbC
IKW51pVyP0AT0Cf0q5JvUoPxzBnGjR85+6L6abDyitIirpFuheeRRSBKrtoHtzf21is820F51PkF
ku1CWwL0duPihiQlSv2zwtVcgPvrU+s5Dtp7pCr/gj49B2JcgJBzXsWQHC2RrFKJA5JWLstmQUew
PNOCbW7V7wySZgizaBNh92LobyGCOXe9WDAN8b/yF4BUAJTRNUNKCMNSfh6dzeh++jyQ8mBlNlca
gAv9QPbkq6BhsNqLbq3V2ygCmMbluDe7+5jz0F6DMI2S6VTk80gBTeBfg+o9jr9DQGoWv5ps2sZH
2MdwuAz7cFswInjmWc82NVZXxtdsUYgrqKiRWj/zWxJ/LO+a8TeU0VtUn+P4s+5vrF77l5afxuwD
CaTncG9eG2fN7o2Zr2xfjrfKtI3UNoq7VZpNAaqn8maOf1CHfx35TeRVJ/8QrBvc5mno77IGc8gB
j5xIo/yAaeJx9kPgCtvrT0LlQTd9uwOVO+ZvWn03JeazDx3QU6H/uOZV47LFgT5Fy5bY1ivsGtll
jIFZ3Wv5wSnbjO60dZMu43BFutBRf7EgIJe2Il2M08oC52BCFrFLOVaWT/7wbbSHRMfbDE/S1lR2
Tn61HfKXh4bGvPycVERrCd3UTEuF5xNz+iMrsRjrDQz5I4VyMwNKeCK4c/mFG5tjLxS85mVBi1Ty
k67sYWyI8UuKXd1+ON024OAneESw+FOQsLtd6m/74Qg6o8LIhRKZHBqisGRS9b9e8qMab3r6Dmp6
xEoY7Z3mUDRHzQuIxkZvhvsbue42Jc3E+dcHweObFsrqxHKd0WGIPE97D7b0CiZqH14hvUwfL5d3
oW/CAD8p6MgEL1aZQb/fc75TCa6a35aL3v2u1Ru+s87byXpXAp52QJM8g/yncT9HyMRt966yy2ty
KsdeprKvJdrAGUt0/MtsAUuz6Q9Ot868pUIPPZ3ZchMa18A9cqBPiXBbDrCHb6f4pzH2gbMwxVcC
YVg7+9XRHBfENsuQZhOe4PeiZOXd/FrunyHvZXal0yksHizsNf8n1W8Np2jkRe4Bl82r419TBVFJ
/8ysQ8DYXPvg/Iavwjz0zYndcGrBbJnBIK0tQpkPbpoxJr1x1+RB6FDuCfVO7LtrN2Bx3/rjv9Da
Z+4O41XesFWlN+dks7Z135leAu0zJtJcc8f1LNjzFIPOyQN9xZ6LNc/JlJ8D2nzWJwuXUEEDkgjZ
5E3rk5mZ/U7z9vSc4JsHssmSYjh7xWHgWQ/VPWrB439l4iuCFDO93I4Kjz//6eEipjkIt0y0aLND
2i9D+6fv3z39N9b/bOcmubx6Vu66S38N8eySzs2IEfmr7QB3lXO7xuRVvuv+XoE2Y88jfNgk3pXJ
EU2UMTy7JuiWdeOf2mYj62M67hxxabSjax/t+pGlZ0e8xxiyPMt4c4ieaN5dJGeA74p18pMVf5Hy
YNRIZuR/fgB2wH25UEci6MMaq3QYToB/DqH9W6VbOtpVLKTqOVHOg34H8syIgFrdk4x78NGrBE7g
H2h8JHr5rPS7GRxqYtZauiS0NQh8QQe7w3j0DIM/z7ixQLEJDkp6jPIvnW2TSaDSZOemolGyVYKb
+yvEuQ+IHxTPjEUpLwHXuw3esYz/ifFgwK3R3tPq33SDkTFVp+ybBjxV+2Oj2BGwGOx7wrI7yN9k
eguMrakfqmo5tkeUtp6QuX6LCA24/tUrtlly9gaMPfNavlMFAh4cY9xOQ+g09Z3DoV3baP4J4cNn
XytJGfTHdgIXEKJsJObvfizBoUDrSf3CnidKYFPjbD1ptH8FLi5ljAznYSRWN/ivkIEg0CM8l1Qb
Tb3LjKmUTgvnmin2I8/DLyWpvoc0WUgOO9ogfh1OmnOvfSWk/95KnR2Gi7go6P0dKZBDpFfPvc3x
uJfi2WYdvvtAhTgSgBl3HXdOiQg92hmlV55Nl3YZO4uMks6qyQ6aXoKi0gC1awEmWIDafCKVkiAg
lPEc8r2JW3dCryndb1KVmIjgdTtGaC0KU2BI94lRoLL8QflADQvTCXVAbzwJJBtvfm+sNYeVjzQL
1rgmGYzYjBnlYkuZc/NlK7spNhz0/V3KBhm/+kqR1dk25DzujPn/gid1G7gA6wrpM1yOGQZcpwlD
Nhw2F9oIH480K2TxUS7rVt2m1Kiw2rXPqlsiR5VAZ8aB2arsV43lDkc4rqYKsd+KWRg3A+78VMG/
jnecH4Y192WoL6lonvdF1CwbyQNRjxigytH7zbRGXyZQzQodETdWNu6gReBYxFxGGRQI1SYyaYYD
9/C1b41dpoYUNKaCfbWi7E0OUYilGadBpnT6MnkxoGQ4zGH0q1UnP/RWbu7SUyJosnRZ6rZVNZF9
gg9JxLsZhs9CIc9ST2xcK897ThvFzk3wShYBj5Dp84bSv3Ep58a4xPuiq2ga934cluVqDkDOAi1X
AcDl5x5tuhjokiL4bjv065nDyNY3kJedfuD9AL2CRhPlbdAIwaDa76LKHNZNbf7VrptT+fRjZulE
6SiVmWzVcDNSfb5MuxLXd82KncY2wLVRrS/ZdObq09TAdo74EKSl70KtuFZdXV41LnBkZXCxpLs6
q/y2YNtQ5SN2qCRi2xa84k2GzrZIYBsooHtxss7ChlREZaf3HFeQqF8jgaDQsLQV3Yg8NTVjHuIv
nQ2iqFbUGi2G3KHUq4uXiJEuhpNp6ze91+mIZg/v5OpS2NpfqbNhkE5FHpG1AF/ZFeSCB4LKeqvc
LMU7gWHJCSzSu5Z7+dHNqoqGzHbll+/NiKnScUGORpmZbyR9XEPrKocIpoCv6t02jjj6hCSAIfvv
hUFWLHVijOQhr9pU7rR6OCST90FtffymZb0yFSZ4r6TlPWPlTfYFbQYiPVVQVagvfBHDw+kJZfcR
d6zJdqeo8EwYNZA7/sWcD0J7P2RufJJy/HBFmi9HN1qpimnMGwCF5OKNdOPlnr0KJcVUmRvQ7oKX
820o+C226DkTjQaoZWBw5sCZXc+y8zqiOnJR+iq5aCd49Rk5KGBGDq6aWL20YsRKP157tnartERM
tqTyYSb+iYOXv+uLDghLQ3okixRkjEZjwwfmrHNOgwOAYCxAa+me43CucrYOnVicQYIzHDaM+aLY
cVWrMyVKoPMnU7baNi/0y5ANSNJDm9loGTExgrC9ank8T00kJsuO9WVUE0JPsJLrJqGV0jcJzKrU
uhSMT43/VvZdM+80eBj4cee1x7qrM0c5M3obs7FefNZGl77lBaUSplKTnsHlDzk/mNHYgtmopYsj
ZxXmUpGL3ZQFr4rmnKXKOq4Yk6zWg+KCapTEOOptWYNVq/ylzroOqzQfg5nmyAkoyrK00cjCtp8J
yjioQYwWdWuRovBOvcQiL9wBTD7WKkDa7aYdcny08fiKQjq6FDDpSzYrtzizH1xpK45sf2yeAa6O
JuvRtnsC3zeIIBQngFcvKxbIx67kJKD9+BBmrIJcBh08G7xVl8TnM47jQXADhZtUVzq2RMFfpRPg
EgOqZI8FAfSUnJlMvqpsLmlGhDjOOuhx3sXLYLopPhEs9hY83DEopnRKL2TlPOMm3PuGsmPvpjg8
pb2ifLWdeQcpdJWE6ETizztd0wHnV/SK8sO1Jfg8oXrfKWzflSnjbWEgfCnsJnALBSeR8RbR9HOk
t9sB6ROwxSPmmT2zCQEFtrEoGhQBdwj2eheyTBrwtlAiz4+sJt6IlJY2yR2KP20k9vjtGuonLRWf
mfbdsUaKB5vqesgOtAzXC73u/6b7tGuHir+poDC7B2FHxiYyIApISlxKuuhmrmOdnYC3upO2lEen
8OFt4LY1JEgSH8gRPE7eDBNzsIgNdVWP+XOCzkNYxuutqv0iUajmCFp97kWTPIXfbAzZjFsjSikW
jZsFbdrrLY67lv4TwX3G4AMlfWLnxZn5Ssc6PTdYMXvz2I3p1kuG77CQOnUt7Pdaf1JTU4/ehSyw
llBTefQSFkoGhyaiLad3TnJcijyrfF7SD4Oqs9KcOqm445e1V5GvY1Ysq9+sZU8bhKW97MQOBRcX
t3BR5LE+2pV/GXQnW2Nkd3hD0m2ZLQbhNDwMkb3btILfl5/tSkWFpLnUi2BKxbY4Rbh6YXMdGtMC
PK82d7+BjRRC+8JuK/ceEkxjEAWZOJygn/0O9VG8WqInCO3sOg8YmE4NE5fjjMy53F8GL5mOY6FX
r/2WyZ0mOmOeZ+BNR+yuQ/zHQMa7c+ePqJ++wU9T0Y1b5KjhXusWDbl23SGV5DR0ipUm2TRESUiS
grxcdTZ7fo560xhvVu8/lVGbtQYPUxlSBChtTNZFQebPGnhPDWSoHe5j3zA/XHW8FIqpMxs3+0Ev
XhX9H3Hf4hkJSeMqF9eTwRLYPD8yVN0BHdyVznegecsC/OymjNUUP+i99dOt1RBl6sLM5ebhnYBr
l0/Hr+GG4XdRMptjKeGtICafCvEG2d8lOEA1Hf4p7q5cuWU58AJT1D+VmCA7bX3OBrubaxwbY8XG
ZgTVrKDrK8msVerWHcsb6LM9gf3UeUWODuqIOAx22bs3xqR1WTP47FnnwovvUebSsxWVL4FvfC7+
R4vUpIm1uVpk3wMxrqCLQaeHqDCdq/1KxburXrLSC86cusPhwLRXMc9dgC7hp5Dx1VS5LD0Pf7e0
5o0uY8JTN1/p3FnlPLwYOCg9L7+DUwWboQEjhzw+8Zl9clEJq1ELFYQfkhKf7MSbWvAAzfcO5QDo
ILFlkcFoU4pZPd2jh8XY5634bBt5TOMHu93fMGjXkdJuaH9bW7hqXPWmVQRm+qZDPLYqcsfy14r/
vMRg8SWRlAoy2sm0NfBoBZVO+sps+4GFgiuDzyI2SDqmRcGtGpMXT4DP6hn9WS2wrZYMD1gGdSsV
xNpENWB7D0tCCQCakYracNgGHH+FZCCvdD4Nw60PvYVbJQ6ah0UdPBUErG4I1q0bDnkQZTqN3Aly
ABrkpp1aiFNoKkMJpdBRDLbJ3rcz/WN5xxAwJoz2nTkvBtsiRUMk1sVhNs/S5GT5bC7jTDX4Pxtl
lln6YTRbPDsqJX9mgsuo5EUexwz5yL203tCraw6/YKeISARGRLkNEyc2Et+salpcAm3FaR+8kmHQ
PO+hjRoQtipBkkOlR1E3idS7w9M0q2tarnjtL9S6+3VSuNrBsRkBsbQ2PsymlWs9t3bWSFN4lTTz
/39HMf1rxiI++/HwdLqCqampeHkbZOczLAe9D24fxDiqjfrqRu8z0HnPVmzF39jTjl7Oq6IimDt0
YoP9hQvWag8p4GKN9hq3xOcQ+8SoFUW/iZwYjTHknL/OUsF7FwgpZppaPsKSo11U6jSWpuW9EmCC
NNI5paR80FZi2nl0ElBKAj3DofYzywiVFU18txlb8eF8ZQPjdvjnWU63rA2AhyHTpKDbaQpgwarJ
7a3tVD2UqNxd0gO+EYrst2YZEl1vcXXXNrtMDxtG1O0hdBMxKLu7OnIpjI0NDnbssKabQEhs0nvF
0ALdVcclw+fIUNF9+6zngxDXUsWjIFSw+8Eczkl+yeDq263LBjVeCjeL8bInKNNRiwkWoIZjP5pE
fXo9iZucjibhZKduKrbxU/kueEbxx8bzInU+SHN4xzTNCQddFADAuVPVbzOYHOzC3idq+IhDdoN9
UGGcLgjzQ/pB4+2UpcH0+Ta0mHH84GYmyrvikxCPAhNDnIZKXJnOtxVwmsKEgRWpAazZ+7BPWFLM
RBrEK5cAptJYuwD6IwsI3JW163lvQzIlcvR8rYoRdlp5p2V5phrjZyEYRumsYadjb91crty+A1qY
SG0uoUTjUMdp6uK8wd+YQwJIFGJx0L/vWkENJ1pEw7vopU2INOrFMCjrNCf4zkVVYj7KxCMeH4TL
GBIwbi/HW7TFsCuFzLf/kXZey3Fj25b9lQo9N87d2HAbHbfOA9NnkklvxBcESZHw3uPre4BVfUui
1GL37YiKLEmUCMJts9acY6ZFySDMWDHUpyAq4SvIED/2GKQHfCgEwFY7k4d4jKhAVDF4VtKpWkwU
VrDtpuTbYLAi9m3sB2O2D5P+NSO2cuGWkjTp+DwukmtdVsYyNu7QWn1twuKmuU3PWZXMtBrY+2OA
rMkhcYpi5bp3kFYbLgGC7PCuEGO9xUPg4++vbpuSwm1iLmXtAJuO4pkBzSxATRm+3XNmZSeyctZj
ZN0W6LemSPvmVMinrTbfZBKlxSSY8QsiB9KQEbrov+o51VbC38FGVFq/rRubmJIWQZYYWVmYJK8r
jcyLlNV0B5+WUrdGe81wy5Uvj3YGDbbXzVOzHprFPqqCG7br4E/9MDj4hrl2ikjCDcZG4Bt0RcI1
RkGIWaSHUcnIy4vO1HHS9JZawV8buTykwxjpndtSLVeQJbSSIMtW+YhduiUE1gdh5+3am4MSKxyG
U8Kaw2hvWyM4ZZIXPlKFzqHZaFZmg5AWNFEyzkI1i9JMmyliHeAKD6Lehh0yNxdyfZV6cqsnARyr
hsQnD8zwLI7DS4qxp9nVNgJXDYpJw66lz0OcOlZzNWn1eYGsTzMIPWDlRnEr/Rapjppvedq1/mvf
iOeUrCW9sbEEwD+JkulGV/oN8Fi2DFmApUhH82VVx7IDdWaHGOMTHFX1AFtQsyaiY+V02Sasqoko
pRkVuFuD54SlsrbTXHcpBljCMeu5rAyfWz+4ZzfHOYQNOwzm0Ubku9JEHaPpBCQHMXNfP9Nc8rWv
k3Iy+hyrR9FGA4KHnpKfpobrpCmPkTZdzEK82h/4GdgMRG0c7ELtvCzIzMsyax/57U3l8r6Xqk1P
Scpe5Mqgi+04CGaGQZxkBbLbJA5ZabhAIq0MUUOpD5wmGVNl7GyZGe9dsu4azbyc5nhXJYNrHIZY
B5jWS6OyGRIyPGySVARHNjUre14slrUkkyUIPq5lGoRo+oOLcNYaYDWKR71fOPORXLxtUUean6e0
3StpZTCR0qZb9e5V2TBGNKVJiIO4d3ymIMt4IpUI13N5MP3okA7tM0MMjrUYUwa1gy1uyC2CuhfP
605z3/EXTt1dcC+CVrt3CQK3MA7TJIXEiH0S0E06Fw5ZwvvRwC7JT1Bm1Od+IdfjHKuRFrdjl102
NQaTUBhYV/UHLxBsvRQ/TBMX67IcbhzCjKhrM7qMPCxFXj9i+CyXZGC+oLy8qRrYvWOGxSGURJtN
klVOpKhsJ72z0rrCXzavRZ5fGJraWY6GeCcn9gVa36VCazO7A+qF8EzUc2Ri9InDbrOv7s1QTvtG
YhPOepAMYF2hQoiQMnR/2TjJ1ipKjIUlK/I2nT2xA5ZsQh0sFNdLzfCeXZMCkTv4V5qxHUN5g5Li
jeALtRp7ePVOTU6giQ47INvkxKJwovlscT13gM5U3LZ49m+m4cVRPj07QWk4noNDBjqzXRM8RGaI
salIJwrMlLobfSC/mTgxoCcxVZnOv2CuAnuROtA5BPKtspDjImvdr8HYsBILYd4mQq39lUFSMOJB
lhIFMSrGCAy1B4VFRZjUjQi6gBm9dIZtnshGf+67qEJONhsFKb2XtnWn+/4lVa0zQoMPaWgyXzPG
UGReNmCUBoNpyWrLt6qTC6rPj7WVEhDBCK/T8U4qWF3zHhK1NkqPJzYhFLvNfZ8R1ocBJzyxVbcb
C2RCdU17RLcZg1mhzjXEBYAHSJMK7KSH4mchNA/yIElQBLfhLWA3kyTReaCZ/b5KZvZNt5is8VmL
sgeLOpEyrZ1SyAUnvK8danSKpvqdDNvnWDh3dhgs4AcOaJ54AVUJ1CdEU02+QzdfYgk4A370kyA2
F2/xcIrcaElN9SlB5lAjeGqwOEozJna2dFlKs3KZWj9beophWBT2da9N5xYhAmygQVLb81xnbFjI
dTBNQnOdocmpLeIQKmIHQOHvvSZ6lGz8kbLqBEz1dKdcW6qVIiysS5G4pl6cknIWvg4yvnVq+015
vIPs2usMQ3+W37atwmrO6lt2gGfaBi5EmbhkacwfpJnAr8jmnijeP7r7kEZ1GwOHJTd6kaQrtzBu
8MPiSUAXlk0wD/BuRZIgp7A39hF3ej3Y4CQDLIoqmlmFJCuOIea3xoKnOWtkSHN7GyacZogf3Ak2
u/CQtRWuyNfkms6FZyVXUrwNaXtne+lVRrK87OQlKOLoaPTEnmgOfNd8BIkaV9OVEXjUe/y5+g5/
NthPI1MUYFl3WabevTmk916EkHT0KAHOoL3Uj6FkBtVDSaBT4gD/wO3M8Ku5Nb4KVphRhORjGqIn
gO+G1z5OU1Kh86cfQzLsTCEDVWMQ9nze8VKSMXIfzffNVR6ZLpARjX1aZ82tQX/GyqGCd02OiLUg
+aekjrQyq3hcugX9k8xkzVNYMN2rNq/mH/B5HO37mlAPXF8+nR+cFsRcV5vYAaltTBMd4virVVIU
dJRz0eUFGgvNl8tA33Yt5M7Uzf1jWav6hFW43OYGeq04wk2fIUtGP4nwmlyycNsRMMat5Pn0jNLY
1RklyhGFNexN+pP2qABdmljokb/CQSKReGSpqmUnIoZRlQyjgbR13yH4pWiJdjnCqkjhlEtbLTsF
KjzvpHviFU1FxyxmRg/XZU532e1cCHaSnrCR8s8NE0oFaSSDgOlREpGLNl7oawySQ5C00KPGbwWC
zywfn+WczdVroP0m+5p35Vs32gIlbyKXCW3SlPDAbVSMN7nEfdkOKNTcBOZcZjpUQAoqkNtS8R3M
PAtWaISm6rVXYm8BXNV9mie6A9Q7AlqjZWrcO5CUHBk3ay9tHjw7TVaJSQMh0wiQn3hAqyD/CqPg
Ic87MFUtdQKuSqEFLGBbf/bSXSgiCqiwYY1KK1AulcT9PNFvWKSE+vqW2rqdAZBSASxsrSujTuy1
6dAc1YC+J8yhCz3BXyeOfWXo60IRwWOzwrSr6g4RP0E0zY0W42Qopy0l5K+JY4MLw2/mDAU8OJ2W
qJ5987x+b1iZxqKSjng3tceaLUIfs3VstIFcPwcEVAJTBVIGZpBwSchcuYi0FgNlI+fOckcy96XZ
2velTw1M1wDbeaNNBrBe7qtu2LU2KGD4rtlyeEv90Fkg6vdY0OmYtmgxardaMTVnNZnYWEWHTW1o
WwpzF9rY1IuKGiK2e/IBiSxbmBrQbgPTOW+ivpJOf+W4BpQuDz2wM+prI5yavZEincxpba3VLNrI
Wtwik0ndwooqenqKJHOQww7CrxmAaSQ1vCZMUHVH0mjl5uRb2qWgwj1oy4r28UFvKO3kqBLKcl+P
JGYmQzdvb3k7U3QfYdSzfrBSwqp7SBguUVNpmVOFgJpl6DRRBueYCAOTvEkGuB+ImzTjNS1YRCaO
6rDIxpdV7pmXdjOcWD75o3aMUppaKGE5DopfgrtIJGU3Q38vg5dkO/aqSONsaVRevOoTPAs9IBfN
kN2FheN8DC/60ZJbS5KyaFFkpJZki61OTDFrXRfVZmNpl5FebBUUtB6r+j4Yszu9SbtdYuentgd4
xtAsknp0g6iKQawI0CBsZKSt5ZfaE5W8tzqFWqjs4lkLXDBSpXergM5QEeBixxVZuA2PQjiMMEul
A6k9/Naa4F0CYb90jiD8Gl1n0WOkQWIwOh7A+jYcV1Y0bXs2woQ1yX6RYUAIXYGCGt6oMRt9EjC3
iL6xfDBUL5E0awTkJaZ8YEf+WETTAKYTffpU0uVJe6Jln+qBeUI+mIjgiNuixsYGUQ3TQ2wBrQus
pyE6HUamSSPoz+H40h7wz9vahOHqChxknQ/YqqOvOT1YY+kQC1XeEcBsL1DlXeVmctlrZMmIQH+s
7eKS3CqqFFwwpmzqsfRoPSoOkIeABbvx3OT25sszFc+hNV4FNdL1xsyuxsG8tsapo/wFi6a39dvW
SnYs4OlbdzgqS5TFHDbyztiZQ9hHN0JACq6u6bJs3euqu9fItLTt6ZRkEnlC6Q6mBYCzVlHdbZyp
26Y0WwOLCM/Kxn5SQIyU+rin0uTTpSc3mOoiu1GyeFqbJBGfqthsqBskEIppQDJcbLoJnp48aei2
GV7HjEnkNlm57TBucgBpEfJtcp+5IQBhKgwSSb+reSknkIx6+jWgeeQlr75b7bI2OpYMxfVb7DJ/
Oy21jo7eVKXtZdc2FN4SuFJVvoxplm9YtdUsk1Bs5NpKxNZlGKaPXurf0wWE+9HR23XROnlrnw19
pyb6ZVTJkIf5HMI+84jQy90LV5OMn1jqDLmy0WlWrFOH7HTKb4cCL6SAOV3lt3Vvm6iU4ai6RJMY
REd7itgS2uSNkT8meHdy1kBW06NXHM4imPspciUd5ZFPHSYG0JpJ/q/AEUfliZU+VeFF0nYU6DCz
YoBpWbOT07oMsfyQqUfd9kVvjC2R9QEvODKgqYUIHQb6Qs4DU6moXaIA4vtP+bik2HIiQPHPtUAD
8nnNpq5na1qxs/ZDc4GJ1ViFlIpT1wU1QEO4CLcZsbYweSmV2y3bSspW9KDofcNERUlo9pAiWRea
zyTELDpagYINNGanZZnrCxOtSxovrJIuUTEFL41FGThzN8M0tSdjQimPnIZuwZrmoo+wfcUklrMC
hDUZECKLWCHRSov8JgsAmTZ77jeV6zJp29tSeygwydadg8UjXBeEkiWA7eKWDXoRH+dEdheh7CDY
PKlk3+KTY2w7ZcPScI/9Mx/5QZc9CefGojqazJmpKiWYKGSeQyctcIzor34m4B2r8l41rcHyJXfX
tpFjF4Xn6XU6+2sPlYzrx6s5V3UO97Nx/QrALaOGSBcecEQBE2hAys4+6UZcM9kptWec1eWpsh4R
oKWWskmFRRvpM7RFBJEYNX54NyaaGjfvPGTjcwD6gExyrB/0ovkqPYbF2HLOZWM85JELNV9nZwTc
pJBSLAKD0mpShPS6teS2NY21rWXLJmuuG8EexhjBAprerJzfWBLUJDbCknxcd1lEuXUrCUOTVR18
NXNMonYLEoFmrnZVp8h2hqSbTicLpXBn2y2qJbPZp2SIgnuBx0PaN1tIl2m4M7QnP2q7G6MDNFP3
7HGGeyYb0Y639hT5l+8fKMPHQ8dKznO02yQZgqNwemw0SPvPfQXOskuHU7ok5WHSoTE5mZed5j29
rlF18QXdY/ekdnyxUVplETsAhWNycC+r6M4sqv5Ka5Sx7IzR2fldR5LnYB1Dq1CokYqCgAfuAsWY
ZF8UaH94Ufa4f8ZH15GKW2v0e8dv89v5zwmr6A3EuLY3+4WD+Js3TuKUbn+3c4j5NCKVP5h1cKXV
hnmZNykWN/72+x9PsW2TdFKqVdi1dL+aomTjGQXb1EJQXlM+uJ1RKXWWkg9ptM7eF7whhj3FD7aZ
k7dUOkez0sY1/e78PpiyK0N31AXdrvK2h+f5/sdUbKjzF7h+stopF4YM1Nf3un40eNm2zzHoDg4L
9HpAII8p3IWvOq/Hxsxasa+GZ9Vpcl2gbrrOc/jiteE0PPmrYAjMb3IoKNaqRl2FLiKTbKDC1tSh
f+40ANX71qhOhNtXp82E3KciLO427GNroXBiXDsNigO71h/72oyOlNsIKTBH+1VSo2suhGuJSxVX
7nlUVxeWBJHGke+rENi18FRz2uDXqpKejZpfjQ9hMb0UVlBeUP3rrsp0PHeZcU2H9vTkb2q4IJC7
RuN00hSsMb29Ssi/WirNeihKBL9phjVuKqp4owz0OgbqBTZCWn2ALnMSgqDYjojKrzWyEh14ZIFe
5LtaNgPPDtyjPG6KTWT713ODY+uYgXs2Bu1Xx2jqQ4m1FR7TsAfSFlg+X2mkdmwZyWOKi2djnDTE
Ww77sU4kqqgQh1CqPSZTz+9s5gzYYKhn/OS8cuHLVS1RLC3whPM4BVRes/4lWQHg9/tH6iARmuJU
bdj7ntmCR154sj/YUTet/UmBxucJuhhM+eIDa3sakPwBCTSPRkRwIVVUmnSOZxxDPFYDbyv1qLpb
2V6R8JxI8zQvCmQgtlgrQVBhUpVfB4/MADlARZ9ggI7MVUEOmLcKB8IAhIRf0k9rQBjwjPX+2dY3
Zsbq8GQKnfVEi3slTLvZ9B23c3Bc8GnRJhh7zFBh82SGLa+/isdDYMNAho8SLSaobuLELqp6Z8B5
c+Zme0AJa/Lzo6ujU2epDQxHgxJQ0Stf6+ac2C1ZqlIz2hZugEio7UIHJRs6117oCGQmWa1Yl181
feafDTZYbJWwBE6rcc+sYe+dGABb4DTjV1R++OWKEPJ3LV0QY9OTaGR1kxWYkOoG4K+tEkqOQi56
atWn48g8nvdNeTDgRqrUm1gWCrYqUkMgloOtYD7blYNkwzXqBwfOGt6oc5dfd0oisLNjeEskNzW5
o/ZAJLJ7imOsAuLmawuGHoEu9WignloVXI0t7Ke6dfJVQN+SlrBoFpHQIZcj8y2GVL+WBsJBn+fh
RcjsPLGipTYilzYtrT+LoK3QhkWsXY/aQDmrRETDJmfNt432pbk2Cts+ZXuPCVeTzqrkduwSM9w1
qq8fpAF7Q2CysBghYAhZyZmaATX2bG2HXZA57Kf9rmF9YoXllqIKMhNDRBt7jNS2HEy6tZ2oiuMY
gE/SgZyB+6jo7L5/4KaACDVlKO8e6dcg7Kc3fY4Fiik1GSGMNQmSrfmjbuioaxPKcpQvam+MAK0J
8TvLEySdYdsd6JmxjyyiimDHTpyZIrxsi97cRk4bn8H6bE6CssrX7781tTg+O5lMiFAGL8nJBHBy
1mlSsGioDmaOJLZQq2+wEJYXysL2p6sE/xhP64Vj6hdEdeNfcprq0MwfokwgQQm5DcvU2iulezsk
KNE3SAFYuapkvJJoDjZ9bXxrhPUSV2l5cF27wUjiClJ2spg1Sb0LWMkugRE1N4S89xtZNA1NPijd
Zm77ZzZKhZPa1vRzVxrwphLCUFo3Go/pIMFcqHU9WOo18xCNxnLUVpULBdVvPJKrJmNayzvUTCFF
8BfJNrLXavtgyzQ/9i37WXcwWGv3uLgAblinDWzMsGKz0+ro5OIhoz7l1oQQ2+LW7WdpoA1FOmej
va/ssF2FQY55R0OOmGmIATXgfG3lHnLLN+8K8py6jCcw80boMBE+jcmjuhVI4FVtjzM2r5A1+bW4
bL1ZM0LYrdDWuZ1SYbIiHW0c6VCBHh8anFCHuHTXbeb187B2kgnHpmNtxgdf6+KD6BK+b8q2RyL3
uRssYnamVM+3PE7PDSyY4yCprtp1CmI/ZuJTZk74vNvu4ly1126hFxeerdgIBqzjY3/PJiA42AmN
pnzjF7U4FmzLrtMi458SXoVqcTxRvSMPjfSGg9JIkmsger1/0EIgVYVqraIcf+pTiy2AZOyhcQK4
JuVLf5BD4102rX6wzKi7nqFHbWC0KLwMb9tEh5ZB9qygVkJ/sMuuVUmaSRb2Fwy4hwnz5JlulhK3
HZUccrkS17YPk6eBk5o/OB90KkE2LomXNpiEIrZyDDJyGRo03/JSGKfp/NGE0e2IL2nTisBr4Uvz
Z+9fjfoUYFfkXbLLy2aH6w0FN6D90ACO7x/vf/7+q0ZOj2PL6vvDn7//1hBzCJFsCdh2K4/Gb1lG
JD2ytE/jUR1rCLS4W6NtLvXV0PUdrGFGgDxjQ0PyrsSCIlFQeLw+ShUXk+1j6Z+84DhkGnL0KdaT
lUrmBIVaBEcd7uDx/VdcAPeg1zX4HwaPiCXYoTJcsacvbFFPD1H1VfSj1p2pQbELuqMmKJlZ9fz2
vMOd5g/aytNa+Xgkwi5rzxLqsaXPsqdqKwiqWeSeT3HrnmcWiunIdRgjZXlj4mLb+t19Zev9Xqvi
fk/dXIB8SqyvnVCsAlvXg+kROWdO4j3YOte5L0QDbiK4RDXGUni+g++/aubfvv+qkpRy6NaAKuQ8
i9kOmbf+TshiAlXNRxLH+IYn/Hoh+gvfiku+TyPO3z9AhuKxrc3DKMTO8L1ii3HUAvLvN3tIg0Vi
GafV/BGVVbURktaWZWVvbmQOu9oqIpA58s2Miubwz0eBy3WrIp0U50p1YmacIrWDPkDwCcMa2xja
yG3tvriiJseCCQWb6NsQ+vLOoUDGJDD3F13Sal3MrkGBfyOoVYskx8UjpJfabThhuwwDQMdpX13P
CpuWjeygee2hG4V19v5BeyVcmVMJVWXy02d4xTZhCS1dbAnhMCNIl3lpiapkxEw2Uu1AJpFPdvOW
sOeqagxBtvKytYNqYo8KRp3SvN2rlP2vrPLzouqOEWYC3mlG03jA9zT2I0Ua6xyVMTw2DXWFmQTe
9YiKcyEbqgNGwnpcaFYyvz7qJnYzWkGkIELueCqpr175Niii1KxBErVMacA2tJyQkAlX65F6CaFe
woJ4qhkPUzeqQ5UkLgp4dmo4LMGfeTapa45f3EfCKHhvWOdUEAxTJAhr2vb7RsG3H7CEa2yylnoG
7dcB4bUkIoitoqH0nTgKNyev14zFTR+j8OgoNHnjY4kaZoGvIzzaIDIOYSWu+If3UafGnRwh6Xs0
clCkrBInhfxUU5aqILWuPJiZq6w+pTdKaHdA0aOAWZmGNiBFR+C4CPQrKiVLvXC+RW7JnqZzjYsh
JrfJi+uE0A3fIozPoNoSGO5llBP1kA4V2yphnFH7JANofigg+2R0QH1MpB23zNPlixlRUOrp4Ubd
4G2NoZRnWaKuo/A6fPUmU1u5WTOswTSFd4IfY5VNgnRu8tJWRRO5jBwWOiZvn1vfhKvm1LzZ9JYF
N34sHzoro7udyJtcQZ8KiEbdD3NssC3zfdNiLkqlOHdCdm1mRo4Iq7pgE8VsGdIJA+5IS00iYVl1
dQnQQ5ERGblmdaZcBNl1qATkrJbNcNrdCImLXlTkJQKQzLCAUQ4JTFs/emkij6VElDd53jqahyRJ
0c5FEY6oFWMQHiLYSzJ7TAIjwCnmqmVnt8MZWpScNSl60inY4g4Qqz7Qit0AAkgLjTkwoRkfEk2s
Na3Ur32vm+lQORsVHMlHhIWXIDHTba63kGFaP7zpOwclRhlue09R7u6SZt3rTnhr6F+F3cnrrMqj
WzDAhxLq8EnRkHKNoHO8CUYTKbrfv00G1H5Ua3JPJw6JjQu+nzvPKq/12o3bBuPSSGCbuW5O7SIM
jJuJ3TTAJtpCRS/kTRqgEs1KStVWTn9de+uLMzOQ9XmTaHjnknkwYXW2CUMRXak+p3AZiASbCJQY
FO7DPgjbYYMMK6Ia4Pp30oP9AOTZX9e9cz7Q3riCdvHV07XuRYp5U8t+3ZrLBZMn7926pRzKOnDV
aIm17tDggI0nJtUttBzXfke6Sze8EiDa/TW3vk+hhYadru/x3ibKzs/rLK5JSPC01ftv0zEpztN7
HSTgyicaj5WfTtVSuyBbIgPlYPkPGWlDavLwgrb2pjbTelcobNx4rwgoYAXCBgOGofRVdBTzB5qQ
ca1XbPWwMALdNaFzVHQfr6JUs65y51Ihc6P2PeDIMEs6JbKUWzcloRBCJCIU1JAIyur8UlTTXdJr
/Q3j1qsYwIB0VuBvM2H41452MhE2zZtvZq9ucesY+Lp6szH28aCx8JsXncPMoXRPJg1+F0Rp7cLL
fVSSA+5JJ9Dv09yjo5s1F04JOyrPhLbVcpQplSHQA6doOPWm0DedN15GY+ucKvUQ+EiX5Uj2j1PH
ZJzaAxEqbIipC5LjY4zPZdQ/oUN0rqcuXbuwXte6Y3rrpA7ie4b0A1mG1vNQESbiWIApRrol6FhK
hF9IA+9z20lxURNQ7PfZeOVr9Q7peLYM2UJuKnIGb4IKJZff9/UaRzOj81RjteoH9mfhyZMSwB9N
GMxHSrz0WkOHEM4gxJGkd2Lb2BbGupDoV6ig6BCw5ynIp1rdYy8G2bBwWjE+gCkKR6M6zaKgBjGH
4LKMIjQsIUxboLgSgIl0X0TdmDtVDfXKSVS50nxwJDOw/sxN8f+k4SNZYxvXBIaADYg9Omzx0IzO
EM6SSz3IYWnldzmSPbghRDiUdQ1BSBn9ytE6d+vb7DqmEb/WYMcV7zm0JZNfUIwzH77VfZm+IAAt
KBOFlPrd/ELwDOxcNdsKK/tKFMgV0GfW20AL5NmQQt23/cA8RzMil5ZlIlRpolu2vhqwOLM803Le
dllZBB7VeXDau9FLltLQHwpwuFR+wQjVbEgdlVxzgfOjY9bl6ssf//Hv//yPl+F/+q/5BZtEXAj1
v/+T379w7avQD5oPv/33TZ7y3/u/+a+/8+O/+PdZ+FLldf7W/PZvbV7z41P6Wn/8S/NP81/fmaP/
/dMtn5qnH36zyih+jJftazVevdZt0rz/FJzH/Df/b7/4x+v7d7kZi9c/v7yQUNDM380P8+zL31/a
ffvzi2657xfqr+s0f/+/vzifwJ9fzvIqf3nJf/oXr0918+cXTf+XEMKGlIDSR9rYavUvf/Svf33J
+ZdOZUd3We8qSzHlfPkjy0lF+fOLYf3LldI0HSmwAbrKNL/8Ueft/CUp/uXYLppTw1ZS2bphfPnf
5/7DPfznnv6RtekFJsCm5mTklz+Kv271fG5KF7rr6BxfZ3kBvE83+PrL0xW1tPlv/49eDBEpAHCZ
V/raXpAyGS/sC30zrZqNT89o+d2l+fvwPxyOs/35cMqQpmMzc7G///FwqZHElmVNz0wkS+ymi2Ap
d+kORs9B/fW4/vC0/nCo+Sf/4cxMZViIoHVFZ9qWlvPjoUK9FQllqmcoFUuAxGRdL7UFaVxEJlWX
dOa/fXJqvzoeW0clsMwqbvqHUzM9x5NRCHr2PDx2p8AFF0gzH3HrrJJVtvn09H66caZrWEK3Dd3g
tsmPh/PGJBwyGyr9alwRWLOmOWIuuxVRKdtoY312cjyKHy4mRzNdxzBdV3FdPzwmQ0OhBL3Gc7tv
V2KVrbEcLeryRDt6N9UKKe4iW7G0urWP+u73l5V37eOBTXSmrsWnqXiTfryLDvSuINOmZ3Pjb+tN
vOnX5rraRJvfH0X/6bk0uXWO6wpHt02dOePHw9SlgaLCm57FPtzWj8GSbtyG5+QxW3iLTw71ixv3
w6Hmr3/3xg2Rj23CnZ6TnVwEiyZeeEs635tsVaPxWUafHG6+Pt+/BbopHWk4Srqm4QhDfLh+VAKm
FLnOKztwUz8n16bwb35/Qp8dwf7xfKx69PXREK9dFywtd2fKo0l41O+Pof/yIBZKStcQ8MbMD6dh
jBXA6FB/RfO2lqtonZm7vL+UOxZxK5pEMzqv3Jjuslr//sDzD//T5fvuuB9OLhid3LE4rudcW9Z2
LB99+ineePX7o/w0Cr/fpe8O82GsEoHIzLbQXwnaxU60VBcMHWfO3txiu2Tr+N96KGyd4Vdahvpp
FAaLrNEP119N+8FpySpltU2Oxsn/+0nxrZUB6Y9ZhmyhHx8MT7Xl6Ej9td4HO9QIa7UbrkCHLxsI
kp9NLD8/H7bgQI7rCNxY9sdhIh3qCseE+SaRbNTWtYaOLrSePjmhj4ME2DtGW0Z2yZgrMSD9eEKu
bwVuYMk3VJgoWU+Mbbdt186etVv86Qn94pFgQlaupTPDW0xgH0YkugFWxEPx0q2znVzFK4KFvtZM
JvkaH4T1yShr/vSYo040DeE4kiU9k+WPZxb1E/b/YXyx4ZTH0WMwfvL99c8O8OE9GqygFaIbX8Sm
A4y1n6d+f0+5/qStljBDTj5/IuRPd4vZkQnLdm0unrSdD3craEfMVIX/JvYxdrh1tvb34eWzyfOx
0VZsPnfuW0m+2Emxr26rvbb8bKD/6ZH8cPwP11S109iyrn/rose8uWtdUnzyT16xn67qh0N8GDYs
zYHCwCEK3aUdeOMh7vrkkZcfH4wPR5jXBd9NVkjPJi+rxldtCz5rTfjVUl6Pa7FM11gktr8/2E9j
rSWkYzILC9MxLfPjDWPP5Fd1ar4VkKuGuxbYVAsE/vL3B9HFz2cklc5Y6/JuSfXxJe4AFuIz99/G
fbVLVyAHN/0pa91l/Mmlm6/9DzMHZ/P9ceZ7992V8ysvtA2lvZpD6Z0YfXHvlRjZk3wPKm8fZPr+
9+clf3Gnfjjeh8eN9vQYBLn/xnrwzZ3zuk8w7+31AxLiNRnEC/uh3xVPhJSuiW1ammfe6rNJ+lf3
7/sz/viOe8gNncR/M1NkKPFVh6oJ5fvCyJ5/f6r6x8Wo/uHSfnjsq7Jxyz723/qF2oxUsy6oGO+r
8/o23pBu/ka6dYmm5SzYJwv35pNj/+Kt/uEyf3gh4rgcIzfz36zzpWStWG60xYt3TRTNIl1uiXP+
ZOHzq1Hsh+PN6+PvHqMhKstR43g9OsljUi/rK+Jn7rpzSsFLZyHW1hOPF9Vq7XK4I9tw5S/b/78H
2ZxfqO9+gqYPkIj6/tvUY4SZdngSEC7sxPRWWp8ON78Y0L4/W/PDpKeH6FyH9O87u6KBfUYfk1kC
od5pdvn56vh9e/ubt9Sc36rvTm7M87/emuQUe/r73WSHuKaJu4hWCGM+uZsfNzMfHlz7w5QkRBma
E+/ovMxL9/HG2NAR2jifTba/mPm4imquXcl5a/hhKOjSpkbAJF4I3l3AhDqpb52Vvkf5sbGP/63X
4Z9DfXjnDbdVg6/Kb8XSxeN2IB1uHa21RRZiLTsJuIw4bM4/W638+h3856Af3v9xEGnsRf5bM14X
4dfQCU+K6LMT++wafnjPCbZI7Mk23sy+xJAQnAfC38YGTVhElma9joZvbt5v4nhePT/8/qL+H975
f87vwztvB8EE5oaBdJM0K1jn/4u689hyXLmy6BdBCwj4KQkStOn9BCtdwXuPr++NVHerklldlIY9
0HpyVUG4MPeesw8XmO+qK/aAfPLhHT6PG3T5yYKi9p120Dbyvt6c+Ql/XiX/9yd8raK/fRcwc5qM
vv6vbg2oiHajuoA56dorc5kesCusMdM8yJt2Q9TN8vyU8398lv8a/mQeMBPdxM4zL2bNATUJXIH5
SE6kHrlwr8bk+Otzn6by5/X6X0OezAQIXEJ95KbXq/w16pYymuCduo/xzK6qlVjTsSprR9vbW9rr
qzN3+8zLdlqE8+QuxCfNvHDQ2JXoKNPdbA3o9srf+lf2joC7xwtlB4luKTn1Pt//ffg/X7rQLVSR
pqBYdvo9RWDPeqal+AGB2cJyNXbnmLWvwmt7hTx60d4Zj6RhnpkM//AV2/ORFxuIqWjK15H/t1cs
BqVtpDTLFXzBcn9b4Msk3PDMi/zzGMVGT+dsKKjBClsoJ99SJZJWjJr5Odc3Vad0q8f4MFfJUDMv
z1bJfl6SIgu2fTqlFlmTT/eWamwB2raVT/OWHEANpxhx4Euw7/fmvfQSX5XkNhA44p47/P48Xenf
xz3Za5LMVUm1qXwqoLPoqS4Ie9qR2XtBeJl9bf7qbzMXo9Hf35o/XytKX92gLmee7tZ1uxFDWYtP
eTpO9V1WvZnj9d9H+LlaohG0lK/iuWxRlvu+NqOiriI90F6jLZDrzb9b+qP4zN/zfQ9gz4UxkxI4
Hh3x9Xn89iJOuiQ1w+i/xsloj/u48lAMkSKTo9CMc8n3H+wu0kESROh+PJXEvxT95ZNmdlG7teDg
GG6iRoVErpFvNXdgCiX+ZFrYsWRvG+D+swtQzUwik42ytstH5IN5AsClbGnD9PsoR1BT047uMwUJ
eYxbDWl8iUsHQlmHY09J1wZRfWW3rmJMkpdtlYX1XQUAAsnYMITPOXF3zW1uJ7ByxzTrvJfSLnWw
rHpgjjivlU64mAYgkPsQiEJ82+jztzkdWR2fewk4pNDtfljnqjIn+dVW7IydBtLBB3yQrk2A8Fu7
iQGE8FtJs6V9NxxlUZCZaBlWi1CbvCOcAblVJC73EPlHRQt3Ucp2+kj9tiYLCkjYS2VN1WtmGf4r
dLCWNB8xJKgPpbR06On3z2UPiWjZFyVgzkZiutXrrMQqrCH117U53JMHQcuztiaM1g3Khh0EAMI0
oQ5sYiXPCPiEumaucUfG0ibIZOiUrZGUFzH4vdAFUaViMGrtYJdNNP+XZF6MkysMvGerCuf1rmqM
8B7QARLytJdJMrBRwekavDlITUVjoxX1lS5wobrl/mVoGgLXdyGNgx1BmM2ZzvgxU2DcmmMC55EY
sqHSaEwqjRw8RiGeanwOA+KKIAbcommWTzY2FADcQVmQju0qoFdcOGptkWBZBRGoAahA8o3moyye
fUkZghE/QPEqOnxh29wIUoJ1YSMthzouQZtpbf0xZWp6q4WZ9WmYIIechD4IbqaWpi2eEyt6awnz
veukMXhPhaK8Zw3J3KsB/xpK9FQGpR0VvMuIUTFuOz2Qll07cFPQjPYtvggvKo64niwy7ppMSmzt
NumaNCU9UYS15DRqWomDR8cyhB84SAqKFz0JsCSASPQ+hFnF6VWrmL59lfbTIMI1+aCS1xMkYdUd
2E3FEwjNQFRsDCwFECxKpfIOjZnHtFD9VOOUU4X4KVuvUJ7xGijlbYoGj8Rbw66lAIqflUrVsihD
vSYwABO2o2BJNlayOQnUBQMimstBaWwVCHzczKRbjZyIMAYXcajqwSOuKG9MPGihGjarOqobe6GG
lW+4hRaN+WWnh1VywKdstFdBHkoKahlqnVeRFOjBU1UDaFtqUwZ6v0mNlDcISBrRKn0ZEtEU5qWl
P+Zj3SAPQAzoAVeVOnGJfJkP1ARY76EUDXeV4nGCrooxx5Ugcqm/0rDl6JusQgZ7UWtGSQab2kT6
nZwr4zLNoHE9l6E8HWpLC8crEFfYuqRqdot2LSQ67GYQq2RmCI3kyQlGaOPLw7todOYKz/PH5yg3
9E8kwSTbyhilg+dgIpR0kXdtgnGoiyFcCphR8DfSSW03MawjEkrj6aNqQJ/pC1Vknf5YjTHaiVhu
tdBJ1RhcSJUHLX6BAuNvPWMsm2ZGLeIFjR9zlFlJsVQ8yaDe0w6EIwPqAjwJIrUPVlKK/dPpgZ7U
a9lUESEAqzAi0jMoPa8haPfxJs+jllgnADH9vpQ67IcexnFQEVlGMBqPyqazb/rV0TfHrlnG0lQQ
el1IVgp7BwijwLvZx9HYEyPDGReUCgUTLyNGXKhd0T5NSCyj0Gm8pEOEaw/aAJUCsAcU9Aqj18IY
hxxQbNc00rRAZBdfFgB+woXSo49C7G2bWd0scBRLyV4dDIxIE/QEdbLaTUYfFgAX/y8Qjjj1YAhJ
bXExGcO95xFc65u3RYNVUvKU6wLr+MovZA4hwCiXYiL0RDEPgUDBowvpLkPX5cqjsA49Emmn6JXI
HYS2AVN1sNoiuNWVmY+avsk2WwLTI1HHKKG4JzABFFtCHEJbDG+ikm/JNagxzvUxAg0i/NY1rD4I
G/bB5rO9IQfk3oSGJ9f6Ji4giY6pi2RzNwz6pam39wVWfvi+aGsixTiQ6ICvspuzROZ11SouQpWk
+SnFGjcRtp3DUGBi8JZBCu65mXIXwil/3lRfh7F5rhXtCSM9LiSoE1TUaJjJ9uUo+fmNZkgFmXcy
35rnfyJNvGoJFZWG/I1l41iEvJCDwNaoIbTfWN1kbQVo8LIlvEtQyN9NfUbGk5LS6IbU0apB8qaU
jYeCN5hu4z4my9joH1p0b1LJamU3NmzNmGc12LA4erXRV6kmp/seSSUJCATp+bnxECFASlp7hSQM
oLixlcMUBqvNEtaOJG9LnkmiV4n9soolxZXNEpRC2WBattQxJkpFTnYd4H04Vn7pBnpU7AAXWss8
ryxI1OUutavuIweUdGhQNe9DJTaY5FCsbqmBh1vLbiEMyBbXhxERfMwY2skdtFvaSKanhAakEHlW
To0sBqWIARABBBi283rHt5LD3KmbglQNG39rFIxIk6xEy4mV7ceXbBiqZaOh/NUrk/htspHJQgt6
8uz9idycrnQgmN6juwW8jb+Sczmp1FUAErxld0M+ZmRivolBKFVq7tgWcatRlVlPugq5NciKG1sP
AEmUEgGJFWal+yj3eY9KXdK1tVFmjbTN7CarIQMQVs9DgJOwMNIJrGBp36jx8NYgcEv2XQi0ENRQ
V1YXWT8nIMMT3eH5MncyDvvHVrX9bSTb0H0N4NikU8s4zEwjjy/qEdJHMdivwki7G92P7qcmfDNG
YnVAVA+tdd0o9QqgNJdvHqnybvCZl4RGA6aB/Yw3NpnJnbVnYnmcblrTZq3DmdAXsK9yTXhrKjaQ
O0m8RDn/6vd8Qdk4vw+R9jEBIIDNjqm7xAwixeMuxVW3KQqld+ogee57a2uggyY+BhEW7gFkXaa/
ai3T8QuWS6FGGCxftRaohgzgq8oMsRqtaNN25cWAYlNSZeyiIECWvUm7VCqxmUnWiwd0UCC4W4Ut
zu4Ab6vhtyuj7ZNHRU/KZZcBySpCEtp1OIhlJT1aJKG3dZOtxqYg8UXF2RgrAUTeqIpXat1ftSa4
uoGohVbWXNGSwlg1NsG2sSwIZkvDriAsqeLXILsndUOxNmlllr96krtIvUgg8BoZ4szE8kd5tnWw
i540c0fm07aN8huQpdWHkcPCnPIiOFodEmA/hgMl25r5FPGlAE7CV87VPcCwg9Kph/4qjJCr1b30
LrM5h1wbp5+JkaWAk/skYbfdIy2AZp4V3sGosYNWyTFUZJnFtb3RAV0penwp5sz3xABDnObTlan6
IJR7wDBRAbYmikL/ylSk7H0AMQPwl1wrRerBSsrmg9kZhjPV7TaKgZaPuZ1yH2I0AIrs70GB527J
BnhLKR+YRpu88MM2LKlvhLcq28lvkKmSiUjVu4TX4YXlHvVns8hmJywIn1+6RK5ZNmdeaAqOrSnl
mcVdOV8vWYPNOiFeXa3YEvUdWc+ygqDQlyeyADyUiNogUMNZUb1Ad7W06+aRCXp26sI8CMcGXa5W
RCuqiuFWGWWCydCm9jnrtBZzsPGs4r2YjbOGMlEoCpuaP5mrSwV9qStb+uAMmu/tBPON00wQEqLQ
cHNLTq8A4MUPqlLiydQQ5i0wd3yGEpzVSsc20tZK7ha9R8sThqOPI1H46yAsiscuKLqrKRewXAmy
wXU+gFa7T5ELQqTMi6uSyLiL3PfMCzIrJQS6sQ/0QorTO0XHWh1FyPnksG/XBiC+e0kbMjcEVeaC
vBITu+SkQ/FrVGutypulORks/JVC9LKKETsciIpJTTyf40DaVJeND1ZNgZ7cd6xllfQUKBZyTKhI
cW9BT5LMGEqAICGuGG7tHBpV1d8FFhsVDTHfBliOnTyBQU3yhdLOXCifKBWtqP16x35TERgiOrXF
kuNVr6FHXCfei9pAWT+UZIZ7pK5p0dBz1kyq4FMAs2yuMlBe13AhCUMt9GZ8B3ND1GKuw9EVkG2+
JmDNXPbsrNm1s3W3Y2D1A//fhdTYvU1wZk46a1yAk4gCiDq7vpZIbSkKwZkEKb+i8cbajJ2Bdmc7
UhWS4O+SgIwG91JQBeRrB1KM7LKPiJwIfbKlRyv0zEeZB5kddC/Q+/u6tizc9RT9xZy8DYZCbBNZ
Au21jlNNBfHSeexzd70y6cGB557Hmz4Z4+iAGFrW95U9Eujty7EK/1Uqi5oXT4Mf2zQA0GtpOEgl
HBpyYQPq/Gh5OLxRliGqSaC3rDQ4HQvsbna8CYCP6ZuJwbQNasos3RfIoJBkR5qMrz62ygiNXNhw
ZkCQGWtBCmY9MbuPTulKqpLs46J6IyUI8m+EpEsvpWd42P78JoLUa3ZalrgiKfQZI1DJnf/JTl6W
fnFM0at0IcANDMck9NJ6nyKo+Yq9V/u3huPRxUR7GwMlfUtgNYmAW0HFhDRGb7Ask/iEXvK026r0
OaMgQkyDLRvyfDhW7O3NW5T2kvfG1gqUJ72VNoIVlMUSR45RUo6lXPf6SjK7GPtIVE2FuKNzACUp
z7RAuoYOl0aHfkSxtIJSWNcPnQV/Vl6QOli7LOYtpCFvSvMRvI2dDw6+NjpESheb8KS6FkDDPMfa
/ZssgqyEa6z7H52sZNqZAuofqnzfSzgn1fq29SWTRvXr3BHkjFCshw2RqKvhobsJVufKtT+bVLZs
aQqyKvgvqDrnythv9SIzT3DNTO1LibOv0wG16O7fC18/1U46IxgUo5DcqT+1feSx9l3XiRfq7++k
Ed9oy5oyYohkfzGz6VxtHa/PSeB+dh0MU1cFaiBNZVQkY98vyy5gYsqa+lI9+RfqWltFtxVs5QvA
cagmh1VzYVI1WepLeRGildCOVn7mKf7oH88/wJQV5HcIDKlDf/8B1KBIZYqj1yy46YNPT3xIyeTY
5B+eubs/6n0n45xUS7WUMM2OCyW6aMV2dwHYwOF0uUbC6Obn6s8/SvsMhlSHzjfdONOyTurPsSeV
mWbFr8lWXo33wdpecubKUbxK2/g/VpzMY/EhmIiGZjnjSR1f9gqZPITyNUfpHlWQmaJkBwHpP347
T4Y5eVGiWHDkqNpXJT8mW32drJtH9cZ+zZ9mUDQvyNylONcs+OPbaSD+s6nR8n5YJx+dVhFbFzYt
X3iP3DVxCvmGE6z5NndnhhXEGHRl7qZf2B9F65DCdLZJMg/wrUrMVaNCFaqiW6bxQwHb+9jUs65/
1Y5J4Pj1grzEJWhPJ9vPbPpLYkt5k3btuffnRxGcOYZGAt2ZWSNOi+b7R2Hm0VSEU/v6pX+FsLTX
PoikZNcHu22Z/AKfvcUXvZI0h0ollYDRds58Lj8/S0szZSEE9x4h1Q/JdlRgLeDCAcpZhqMh3brI
d+XSTBfqDR6U8hhezd1yydHPjfzzlrNgKTY1ZJ1uCsku36+dLMEiCxKTZz73sYNldgmT39GYACGS
LYol/vozU9CPqd34PuLJFFTFpt3lSvbeAkbJdjV8vTM389wA8//+29qRhBMFzcl87da0k1e4d++7
vX7Tr5UlkS23wO/zxzMj/riJqH7nT0bowlAMUz7p0NNKjoKh07iJIK5H+qfrWf/WFyAml8QmoCeU
H6F/TVdnxv0xy5pQNoWMHN4Sim6cvjYIK8CKa9l7vfLc5jJae06x6n4ZrFwmrsozg81fwbePk8E0
xkNtSjtKnM6y9qRkHIqq9/ghOGhud7DXs7WgeFRuVLfcchC4ih22t89nhv3DNaIDpfemWfxDOVXF
C0nknBnqd/1yZCWhabrWtsaltWCR3KhnbujP56h8G+vkzQmTKElLUb/XUUWoWec082k+Ts98AD92
UtQeeF4G67+OiUGd7Sq/v6A+xwsNZvln+qtz5rbbV9+9WlB3Y1Y/t2D9aFx+jSZUphZdmLybJ9+b
lQufQqH4pBzviCUqdadbdMvyUNzMuwzySc/0nE8/v6/xUPBaisZeg7bl96uzOYYA4Et+JfUWnv1C
pshy5pWYF7/f38R5BA0HCLcPgwsi4e8jlGqqQkeoP0kRWoH1WwGJjpdAmhY9nWBHvxjX8K0cTmsc
BPQzV/fH2/n74CfvSK+yh9eK5Bdn/a10KbKVvY4uyQrE6bvxl2KTHM/d0B/Gia/r5fPWdVOzYOmc
vC9ykuQ15brPuD5Y7iz+sThw7mdZfrw+p0pRTpeir8EMFZECql5WopPHh+ES/zzEm+apfOgf0g0p
io8yJrt1v/avmotsR6/LxaF75pmefuanw55seEqso3R868/s0G35yK1FujQc+Wk2otRv9seZ0eY3
5PsbxEQiK+wzUJtjyDq5yFbJx6JhUmmeoAAOh9ad/SHxwSTYY0sw8vqcmuoPbw0WESGbMudFhhMn
W9RxwGETN81nXq1rohRRxVLglZY0Za179SXfArnaBe7fr/Lnk5zHnOcYvD2Y4ObZ7rd1MMyG1mjD
9jPxX00wYQmwXnkTKmdms5+f+/dRTta+pmQKkETzmdbRm51R5eiEeW7GPDfG6eNSiypMuJIhxoeV
2kvFOLO4nU78AlU0lgZmLYGbzTo9bkaYClNI+p/NcEvwZGfdNv25dezcECf3ScknezD1/nPelfg6
8hHPaTA1uNqiW8GYgj/otBvSQP/+Dpwb9eTOSSrUKDvrPkGorU1fcgJAbD6pYn8f5cdh+vT+nXy9
Slml8TS0X94aPb22DPYG+VLbto4H+n41uInxeN7mde7iTj6qTGQxHYj+M62AYILTI0BR8848tzNj
qCfK3CAFVxrW3aeF4DqU7+JSrLr2zBh/vH0s0KqOEkAYOHm+f6kS8KkiCgcWNK+5mdO3UcV5W6zG
xyTZxfE96AREx2fXlZ+zIJO8qrJtRen389w82pAKw2BAt0VTc6L0vwSDgGA2vxtriBEYRs4N+ae7
ac5q2S+Pz48D3kxIkgOTJ4aTfPLuYEsuzOFc7eFPl/X7ICcrdJIpEgCG/tM4mree27r0Q5bqi7GQ
18IpzgvDfqxcmGkpVXGAMyzEb6cmoiAgWCsazQ+0FU5+o25S7qC8BrqOlvqcTvzHlH4y1vxbfpvS
ZUqwnBPNj0Ec0EAte1Iw7FSi75U6Z77oc1c13+TfRjIUTwu1Yb6qflXeZOvYJYSBolh5e/6qfkhR
xcllnTwxWWlaqAnQWLbxheKo+/DTxqa/b1Z0fFah91yeU2Oeu7r5Pf3t6gT7767m6mbfcnc3Xx0u
Kafelpf/xmf2Y/U6ubqTmb9uK61oeUEgAy5zbuUNYUaLbPFMZvjx3xjutBr2z5upY7sxWND0061G
qXiTaTCcvBPLcgG8gkVGdSVXICX++0vy88Kw9+ADxCTPHop3//tdbAYr9zOL41Iakm1xoXZn5sVz
f//J266MNnycsnmPu3ofD2RIo077+xX8OElQbvr9Ck7e8inpIZqFzXtUEbuEDNe6GjJQjvZSkgsn
UJ/+Ptq565n/99/euoy+VwMj8b1CdSAPEHzju78PMK/m37a1XI5KAYmKOfwKbHnfB/CDqu7rcnpP
EMUOmryT7W6TDPrBnzvOVKPPfUZ/uiCVhE5Vo36mKKcmCDsddJIx5ffRp/OsVYe8y4H+kpEWjSsb
zwwHeuSMwFOppMFgBc+JbSirHBsA/9+vXJyK6cV86b/9lJOPrLHDsi8r/BjEFQACd+R+R2IFLc3m
JRpfJjrARItCfoMIqt/mcQK3mjSY9K6GVC2R7zhAtVEhL6K9sB/+/tv+ML19/20nmzBFG0JDauX3
liDSEerKQn+kHo6U7wmIoflrus/ugff8fdA/PBpDU+mb4zRVVfXUzC2Mwo6Q3L7b3tE2J1BO1erv
A/zh0zEIIVXxiaOh1LSTd41gDG1opP49igvDQZZLa7B5rnRxGYTTTtLzXRuPt38f8ufZVCdv4F9j
6iebMaVS47IpB+pdIwd/kHwZQNUmPIw9zxNsQb2VN8iWViV5Yp7dr6XD33/Aj+0L47PYc4DjH5wX
Tia8SDZoQWfKu9mBIuao/zhbVf4+xJdY/uQb/jbGyaSnianIkGe++6+WOxfhkdvcWp/2Y7Q2HBhB
D3ayGG9bzse3/f5sJ+XHQzVQpOgUVgR7Gd04PfyjipH8oDWxEJuXFZZo8sOR+M5VcLoO/jK5kHbp
Olwn7rmz6s+a2MnI8y/7bW7Uw0DP6Wm+zzUdbRljhGk22oJMUCe7P6vln6f1b/d4HsxUAeTzNGka
nXyQFqGlSkx2Q736ZwGp0F0A7ct5jZRQkj7/d2PjP8L6/HvMnsviM7ttqs/P5vha/D8A96h8IgCO
/g9uD1HLPrkAr7+De+Y/8U9uj7D+QTELbwrxzMpcHPkfao8Q/1BxCkAzAISiq6zQ/wvt0bR/YB4w
qCwSHo51QWXe+29oj6b8Q2hCNmyYPuq8Gzf+E2jP90/d5G+yKc3ODUV8LXilTz71tC9ashFbndgO
9cWS7Zs4VIk9NJszUwoEoh9DcfgyMEmDIWKqNk5X7XJEstv2fU/4N8GF0jpr+w8/lFpHsXEn5MV7
mA6/2tEjiF7OPvssJMgA91QU6YmDS/cKId8xAEGGlFAxl0qqPPqT5AZDlW5LsMmkNY7VgMeqmMPR
Lkdjmpw88mhUyLSbKuPGqGmXGql92fvwInWT0M1eearDOIUqh7wcRfzOi7BLdLPixCRLzKvUxyG/
njwZ5GJuvRMPtJqGhpQSTsiqfD0S7gluDi/t2GxxaLPUxe1H2DaIVC1tXSQZvA0rvKsN9V3tBmLM
VKJnsnyA1SkZFCg01Nh40rD2G0sSS+8TU1hE31jyMjGUu174I4Ei/VNWdsQIK+ai93RYvDpBfsmw
bQpjk7fxcyHrv2JPv6xtr1pEBBuVuveUWWjQCEennzj403JQUDtGWk54uXxoo/Emr4tX1UcNI+3J
V8VelNpUaYzwEi3XfWjuC8GZqLjopv5NwI9aqjKKIltxypmSPybInb/+xFCNx6RXHtL5R1WqhsBL
CV+CfE3GsAJSEHlb8CVKqS6nsdoavvramxzAjWybwthYQJl8KRIbPPAx1kXr0pogjiRPORjVJFpL
8lXTpajriDrsjOGpT3Pf9cPpGeqg4uRJ/l516QMB9g5zIAKfipgi3SAHiPavC847iHGPk6tS9qzb
wIcdCevKskYXX0ZWvRwKcOWID1Fug/+0iWpvJO+xiggoSQmZAqJFskmaLxmEiEo97p1xvJfs5qlC
Y0O8BApYwkH7tVhqhCN98cRJuoKNp039LwWB6VSnxiom8KSNiskh+MdRQaUtEGa9VRW9+xRSipqr
vWPi5sDqsBJKz3+tEumcjNCkiXsCd+5pYPlN166ne+B0SO0lkPXNdGGEBh1Uz0eHWpaLsDVDYiHg
TJZ2sYNB2cFztUFihjs0miaanPijlgnCvdJSolYD/qOoEdfr+n2BvYGse2RVjZkdeIoDMjEyXgqa
UWNdLtssGxwo5vLCH8KtmdTE8xGIURu3UpU9dbZ/X/NwREOnQBb7JMJBMCSuHkDTq+Mmd6xW/mVW
1oVS1r90s74dwpL2/jjnYRcElyvdQisLNG/BUBC1FOywqLCnJi+k0PJbePYf+cCHHWfWTq75NyLF
1jiELmlD0dLLmniRo97uev2hKWuiGaWYhJ3yEu0TSRdy80GI5gXy3f1QJuEx7YghiaACRrqKaUIB
bjBIulNjYbAbPEeSD4a7IiU6sCwnsrJd39/oIItVgsAzFAVL1DQVM03/Wo11gayzGLfSqIer3izu
1Uj+pVjZMrExnMg5AW9xhFbM8LxPERNMovYAXnwyccbwtm3Co68RrDoQuSgNpblApr+0U4UYvfrN
6pT7PELnFqEjbc3smjnvOkfoioVnr9qYbSLYtXGHnTfwNoWhXvaYx5Tp1pP7F7uNUPfU03XfJ1fk
Z4MFv1Zt7TgWvVsWdslPGEJy+7xhIQwcVXBElxObAyqLbj2EKy8twcUbKNp6oruNoEKRkBvZUvfL
W6VH/imiBAn1yFsakWFlhBnxnvAoE6UaVpmEcK7NWs3pB2obErE8pt1uvIzMRgPWtjOW3lFWjmlu
SIsSNuQCr2WGXu7YelClfXsZeS86SO4w0a+izjWC4bodyketVQ+F1t1nUEtFQcaBMq4IGVrJXbvH
9bpulFVtWttqGlZG4zu9aji6117FufcamsUOa9F6FBpiD4+MPXk16PikZGMty8Nb2WQkeqX6Rhmi
PVGYG5h5j2WAT0PbWMTxRSSUL1Qij0VqSSvUdiF4VVtemubgKMiG6TA1LmQ+f6WV5WXG3M/UG+xb
8pN7iwUv6sy1alTxIpgKgg+SnRSpb5C0UVuMbmBLG7XF5hBERFlU2WWdK0Q2ebs6XTW+6naKf9ST
0CUN5UC++iJWpzvIf26ek1cjEwGVN4gGy0R+J0XWaWIFg3NdiqX6UUv06PtS+rAmJsIxNS4bPpMy
grodbcZ+Wsg16hYm6otcJvhOKqoP0QHUie2XtHmVx2QfIPG0+g1i+Et0jDypbKLrn702Tb1RJb8j
Paq4MDzsU7hZZMm+qvPi2ajEQykNN2VfPZFC+egXxZZ1CKbYc4fmcfO1kBRzSFRViEdx4TWAxAsT
hH0bPooQIape9x8kMhJQiZ7TFPcVoX4KP92ctk0fHcNYupmIdcgK5U1R2mtUokOl7kJSRfHnHLLc
ug7satcE/EuE5C8RIQH3shYZLtrAJ7xM3mVa8hEYKaFj2TE2vJsKh2uZYIWyb5LMIHhDfwiq6QqI
cF4MpFnpa9gAe+NX2Bc73YiaRR/az0rb3HbiIjLLdZxrAJ/z5klM+h6nHmJWrGqGvw/C2p3kYVHp
JN224aEw/VfEi6/Ak3js8spUIcI25WYkCKU2rHVV23eZKI9TTLFB1zCNWJ0rTeK1bv1DZDUv1hzR
PkzKQzY95Zl4kYbsUx2Ug5yS5IX3JWmqG72SmVvD8SkF+MkkG6+tQFtpUXyP2PeOLBIEyDdqW19J
gXTXa8W1ZV5QTbjze/vNijAQKHEdL+Lk2iTjOS21rZdNe03SeciZcs1y6eJIXPuaeRBe8a5ndCSM
3MbyYh8+bC29RgJLlLasbohvR4H90gj5aIh+RTIrHF0U9HoFZ8UaPwIvOMi69GngYWQ6i4hO1a4F
m6Bu9C3Hj4nmS0fNzQPcqJZ5Tx49zfya3AM/2ga4FJKs26ASXuf1XV7gXYplgrMGQQ5lYRwzxX+y
fe1Vk4rrqepcclAIAZckB7fDvZ/6z57MNDjY2T5RkHnG2a4sjX3o10fTCi5rQHCtbDxWwXXqv3SZ
uSDJ4dCN3q1t+vuwtgpStDa6XDwVo+niS3nu4/YQ4vZy2O89aU3rmvN2RBUXeWhtjAGPiT/VrsEc
E9vzrq9q91UcX1vqvV+iX+6tFYjOZIEZyInL8IXX3OeLkx+VFCuImaIzVmqQk43DGrZMCusIr+9Z
mdSNEP0mUpQ9iT/bXpsewIzyJyt15feaQ9KJk7XtzdCOx1xXVl0Y7sj8XKIc3mkjyG+1d6MiPNjF
IqP6HUl3vrCOvkek4eSzqlikQVfWDexzHHTYQTysT8OlrtIpt9T1hLB8/jwzo6HMJNiOj8tC6i5N
gftNkTd2mRO2ZdwT37CsfO+iy4ZnU/bdHpMzsXqYEnPtSusLl/A8skxYMNlRWCQt28p4HElkxNPt
yn7k1JJ+HdTjsZjiY8lMWw1PY+EKbqbQpx0ZOE/KkC07oV71arGWfWU9hL0Tj7CRNY7ahD+atrhT
4CirUrs0yMeAfgv2V9r6sonDqr+W9hPBYZPyjpNybZOLYAqC10aU/2TKuWUimD1U4rNZy0zypBHO
ARte25PqWC8aNobEHi8qsuryKX9oCy7f63a9qjpJXJN8YLj0xS6rgT+dRIeE9GpshBdEZsCjT1fF
DOmVd0DgV6jrmSwuJgKtATOvIh+nQB4vcTOtWhvSFBOgJ+xtKx/ruHdDmcgfHK2aaS3UodnN/xTG
eNkPRF9MGJp0Um9aihlMiF0uH1Oi3MdR3ZKhdbAqGm/8uIr3t9UbN1OyZYsJQqrT3fzfjwXGktAZ
UqSfoULsKSJ5tXuYn4LFjgH/mgvG2inK3kngB5c6mGgCrNLgri6I8ew6x8s9PESDix/JIfN+3avj
xtPMCy8wSMQJrwcpWcvCWwpEkEZxU/nYEw3ISwSh+rtOa45GaT4kknTFK7ku2Zn4hsRKULi9Xu1s
Af5NzzlraQ4Nvg+mpw2RHPjlFOBGRhAd5r+lTuqXsfd/8UqJAgpK2W5quHGdam6o4C0MK10nWM8S
v0SNbxdvpj0uSy1Zq5VxTNjuVeVrvPZFvx4nQEXejUWSc1EEK7Z5MMC7yx7LWi+jUzUgRnLTBW9X
nf0XR+ex3DiyRNEvQgS82cKRFElRYstvELIF71EwXz+Hs3gR86anZUAAlXnz5rlAYs0uNsfsXi/u
NLZgbh+yAX66pt68fc/NYTXs9hl7swBWb/OKpAEbBAkNUKazzHscym2XGn1U33KLZkIVW5f8ijEw
liquJfwJqlATwojZPHbtyGomy4QjCladnfpe40BKDmPy4xAybhnp8Rb6zH5OwzU0MraiHkb+PmCC
uFhJ8u7YvVrmeBqdIOGEn25dcOPeA4Z9SZ3l6E3qPk3XEzpB2GRlPA/tYUo3+vQFZPsS0RueHUFG
ZgrwXwyA4tuDupiXSbfPukcagknWdcm2j91H5uz6k7EcCT4N8E6HLGWxiWTtelWPLCXdcTKc1MSA
CEvEoB6no0e1OZwbj5NN0YNy7Vicb3dpVkUad06FkLUZysHKXsxtC7Tljc2wWBvfa4fnwue4JtTP
iaolO05WvTcJElUd5QEEQMDG624i5GFM59PtfnbIxlX5Cb1piIaGBaEm2+WZR5ywFdYYVnsRr2xM
GCDWdd1ia349e4t7qPQ+lgMBgEosZMMi83wuBAT51rm6q322eWGOah7ovbNTrTlGdrxMxA1aBFhn
xWFQvMe6rjkVM4g8bcY7sI+6DG9BVh4k+7MAV+/wl+3qwQK4bxwQjOJEOLtkYruLLE9aiXAgdtZr
be4jyzflEm1qGuncW7f3mUaLO2eNT5BQrBHTlPRfedv6qzbcFY4T3S4Eak2sl+Oe1ZGw8lyyeWry
UtTytW2087p92LK6q1OWi1xW/fhSkCD2C2fwmg68J52dUagsVhVBagu27NtrabyUqbq7vQs7Mzv2
2kjEQe7rVhJkZnZGSXk02u0Nlgut8HBMivE5GT1CBirneXHKaBDuvT4o11HRdyZ7Zk3pRs2Qn9jT
ngJscvKQlh7dRcYDsbZ7u+6PZW9+tLV3TVr7pUbI8dW1+WWjJ2EPVTtZk/1jzn0wtd1TY5okxFY6
a8PrraJN2CUdciL6avnx/5852op9UDGJs2WNtVieeLpYi2JJPZCcCNDisphF/CFMhPtqaWQsubPx
IpQ/MsBTv3RN5CFNpYE1apJ7K5ZKs1651jNsf7XgKiz0fIN3RaD52+ydQj5l1uQ56fOu5Wubw8oW
rRSrtlrnb/yk/c7ytpe6ITG80cad1mVA6GlPcksB45YqR6OwFeJDUe26cYIZsfJ1FikvPbl8s+nB
z1P7em/PcgcQlwmR2seswm1+r/4jdODPVG7fnNhwwvymOiB541cbac/XzNjYvGaBTeHRDDpWGHVV
XEXKm2nQ/tq1+t3Q6YLWU/AgNgvHimMcOmX87JVwRRLKNP5uVpc6B2lShS65fkE/S7SSmpVeW2r3
juPuGluXvEvaLTC2U1Wy96zxIkuatbxY1UhYoHdl242zzCh/U53P35qdq2aXv02u8AxuaEbsT/4Z
UolhXOC26LlQZQMlVi5/XTdd2Efa0AdsIttS/jrvi4xv7j1PUrlQA+a+yeUVQngRKdlvTke+F4v/
hIKMxouZ3lAW9G+z8eGt8qI6/DRm8Tt5y6UzQAFMUz34DhHZIiWtRx0/R48LqaCvIAwlT8LUWR7j
HS8mKFDGyN2oZfdVcQ9DpiU6jQVEpfmsE0B8hBmhFYjv0d76uFera51fbAomUBtYVjqu9qAQV6IW
357HIWDn2R2Kbr1fbIcrP/Oz9KzEkSo67myHbZBc4cjJibegQyBmYwP89ca/Z09FquT7Ti8ZghkX
yhSxttGRWVObRVASYntdExgGb73kU9dsmAR6u4rgMbktvfUtudsduLRZkKgFUbwPnK5+lMrzeiPU
DOxf9opVE+lzbniCdo2xoizI2iDeadEDodlviuigjVUeGaMTux3p52qQfJAl/AYt0awQDNqjMpGP
OvZfbrZ9GwOfvkcMzyyEEeU7jRS7eC6q82jzYwuxarcK46mxH0xhd0dSnKIM8MCxt+0AMbQO14SY
cGPN/tYNGsroPCpsovmDZx4IZedZgDyYiCljtXSuWUPNf7qMtlkK67lKJL/ygvzWiTxCGv5a2cZz
h9jV+E83krsC93ZJ1Vq5Zilwtb6ktB+5ZCN1UkgiI9QSQhyJCkA6IZInYdE2lLf+t9dEgEWIIKJ4
6JzraPH/S3XUo23ir8+i1qnd132d0gRuNiNco9LZrne6N1tv2Vy+1IvGBu8yr+FWEtuwtvAiWiPn
THWt2xophVSHrlYx8/3/ox2SuQot1TlAhLPCrmt/lbb+bXV5aRsgBlrLZRhz8Z4Zk3YweqWC2FKQ
xUUKmL3dEiIXpEqRz3d6n7PxfHAq6pxF8C69vZUqvR1iHqZfgxjpqHNNkro1577S0fJ5My9kE4Ek
GQN1KM/lOLAU796xzrxdErb47/RpuTZW/lnVWrfbVs5S4EcVRB1d9RcIyoGib1RNj2lqflgWomvv
FkeD51iYGa1S2TW8Js2PaeSN0Kz2R963+6Jr7xWSygOTAiswpjXYsvpse+2pTQ3Khq7HDfYHfWbB
uY0Ffmjyf5ZH296O3hRkHlTMyq733feobUUwEaRelZQSGV8st3j1zYwb6ttR4vWODFdzmtgx7z/a
mU9X1XgR6YKby9Rut0eTEls0IjluNS+W0SlRIO16V4E7pFuf9lKW36LnDUUq9U7KBWMmqVgbi9U6
SOMxrX4ntf1NTFa/lWnC5kUMACCMbTV7WHIu3IRGJSHKrPesEBD8fVMF7eQfMgcH2UhXtEwQrzz3
okKYuneG0thZo/EI+MEOXXe8NrexyYocM6+swBeeGToNV9nxbnfq0Nzlk3efSGoHo15+4R6w8asC
7POgsZAeNcTEB/hEjEgOf5ssR2NBMOdb2y4T684in4fL1Gk2MdkjsV1S/pOlyxuPx8fc1PulLM6j
mC/gha5WQYp0pvLYkRJesyG9PPJ5FDHppjbVrniht6fuqPnskzW/7UzjItTrA6CodDeNuhYknXzN
0PYP/YBKN7OsnhqxWlkjedbOL0vG1GprEdv94tDALF+3sdeGKdG3QTjse2ti83XJ6rA2gTI4Jsqs
Qa8iOOd9d+1jlanUkOXmuydn9lvTt9lwk3gQK8Ur60xZkz55Ak+NTGV2VznscE8WCd1yHT6LpF3C
vH/SoCmFzmxTgNhkRmFjGXUO78Sufwf8v7zrjd1qcqMQlo4isTqvW8X8Z5FKHrcOJUuD/OWYFVgc
xX2FaRHnmnWYZl7St9vEXNaLhfmSto0bWTf4+MdRFYFo0/tJKZ6wTIGZURVYMvrij2S3RJINXKK3
LgtTzH2VV9dN+bKawohwdHghtojlDvgehIysaqJyMgncniXL99oamluZ7+fpicyl/uSmzas5EtvZ
b9qbYpSDDyiJhatN5AzVprfSJQTR7hv7HjjzV6Ivyg6MmrafFOdxbIV64hKppyxzXk1h/Jtn1NXC
q0iurAhQ9YyqirI1dQjnRNQjrseNC3lYEUciqxqQUmcqYXKAiphE1OXRmysvGhjMhdlNFm01/X7S
s+lRk1UbKqxSgFErIz3VUES80g4VzMrYe6dAbAxLlLX4KdNJu0GHzs1UvqmbNB7w0TjbUqA4KT0E
GS+sDbolUoxALarflpNNJ8Mbue3MlRo+hYQv0iJc3DFkUlnF2DVIOpITPc8whkxd5xDdEkhRnT+a
WXocl8EMBSvXlMrTEprT/EQ86rynHvsktvFsZgwJLN1i6NNVbPE6y8vScHimYy/3mjpeU4g9sSI1
tOSlpo3N6OCbJI25d0BgiPkxr8HBpZvr+aNjfbsGfcd2S/iT9p5MavBBjaNxIBFVyZpXQBYT38rq
uNEWGW+2ae/VWTzolnlht/1tATrj516aBhhWnua6AfVCsURMsES/SsCLOvt2TbKjJLKe5Cfy2/xu
yLdTW7KOrBvERE0asZLtdpDFxkdEKzaXz6NEG2Nt4VCVBiA4bx13xviZb5p2Mib2202F/ONM3m9L
zrQo8dxABeKikGNG8VcbL70XAzJDZc/2smjN/TJwYOiWclReUuSeQDw3i5GFV7HVWjhRc4B7qBUc
S0gVyVoEUjS3JyES+vJOHbTO3YdSZg9rKynk2lRE2qL4shmf4dxph1Q+uw00j0JRX8mRlwHdI2+h
YiNZSrNjYzLhJM0ZvesyRjNqKgmFn5rOZChNrGpnOp+JtRG55rVoBOn4ZvSzTtAe6kdSQWRZ3c4H
Opf5PUGkJtF/sdpNfSA9hCfogrxHSKyY+5wmThQNDKFtR9dzm2VTlG7oqHPP0ZkpxR0FZhesOu8i
JPBgHNQbkohKQXUYfS5EImZj2CYyCZxaN8K+HrgbdDWNVWV5S7bWCWcF0JY55WeFWXrTGAPz6+5d
TW3jWPHdGAtw9yqtSGKXxmwjZ/ycDyc5NtsJ4RTEwUh3MRVWqE0/QAMBEJD4GrrcgtxM/X6w00+L
K2ubBRguz7Qx1FefMh/Zwu+XM0cP7JrqcKPtxJotSbBaQAkaFZv5qkhDyBBstmf6oVW35qi4yJNO
w/xvxQm32tq4t53lrbVylGHBs7PlI3MCcCtrSzXQIqOqeReVkIT8xPvdtJIjtmi5Tt2XkCVxpM1t
ziWUg4GnNphsqiVbHvWWGm1Qx2OpD49MXprDUv1p+fjOdLq4fRjsmtb6v3bSRMwMkSZ9bL5W70wE
OcZFTzMiYlkfNHJST+JQDG4KD4/I6YzSlUBiD09GFo2tKuJEsV5HMDlhrt/N/YTt2oSkI6a8ONm9
C52gaov63NPbRU6++NpqRA11T5gW1Ao6BGXPTK99ZxJaqVIlpNX4uLT5V70VLP6tnYaSjR1eFEvo
bMZ8Rywlk14bs6OB3u5A9ghEQz63zmqk33qJ9K1ye83Wfwk2hrBroFLVnWMGs8x2zEOv7KkvkaeX
NoyrvZ6harAVbEYrIbth3qnMKNm3rk1x51jF4PO7jDG/OOnHdDZ6mgR22TrHyQalxMkX8aqnChoy
nB2dGuZWfUuuBDq/5VfhGBfPITd1GsY+MmbvYHXOUwpQJpqLpQwST4H00TiksfEsuEsfYTpow6RU
b8TI8k5dyj7YdDg2qsDht6lRbi9p4DUvHKN2BMZmUTsXQaJjSTl/XUfNO2TK7Lx06vyqi0qLDLhk
eD2LIRYz22LVuG4xCc/vcqoU0hh5qbtFF2LwlUEx8LqUDYGik4CZs5hnr5PHSVB8LG5f8JurkU0U
Hw+gdaBnvncJhd8PihwIMe4V+njaylJ3tj0OiFNiL3w715FB5YKjGW33qatt1gKlw6g8HS8JNKp9
J5qUnjdjFNEvxyGfAo0llqB3mCEyUDhpKRG61XC6YSkJCkXr79usDAf2MIxKDWenvvfQMKIajdXM
1Wd9ILMmG2kx1J5/6tL+WYHtvHMQC7plBq8nUT08F8JaO/HVwPw5vtkX53RRzNhLgNe4lX23bIOH
0s9EAz1piMscBmdpccAT1I37SKhRr0Aispjk7HQNeXYdrC1sPU70xV0jt+8YK5m6vzV5GvW20Khx
xJ2dcFbwnN90LiKpHZC1dM9+K2+Qwl7fyQpIW4pAFybLA2O1NRKk99UOqb7KeMiXTkDeq3rfHT2k
ipGSbynad0tbHkpLPKFGYigaSlhNUF0jB0BSOuMU6jcoNpRw59mqHz3R11A41fyk6+0+waTMWNIo
4AoF4606bnJ2DJMxdf0y9aZ4blzmqaOtIMO2H4WS4CFO868ELbmuMRG7iv7TzD5nee3Rf1Gx03R5
A03PQmil3gAQh7cMECmuM3M+W17z7A3GadaEvLduVCWzMf6RJExnIWJx63sb2IK+uqkwo9ozbJzl
Kj3lCdxbgnLEONWMFwvSr2jcUC2LPbkxJ9seniiajdj6cHqbV9B276YbP5JavJYl3qJSb0+mBqWQ
gN+4A4catu30mwklD6p8+ZRYjaSpdTGZN6GoFGBmBRYgg5eix/wrVL0si4h/7KVsI2OwvlNDe8g3
b0dlbpVvjjMssTXpmGS0erz1Mu9L104ARMFSOA6hV72yUAOIq4GFyq/MbvRtm2cO11bYLSkjfCn9
hWJ9Vy5uhvy7/tM9ih1NYjWTJqlIWgX9lUxIdA/+Tt3Ul1YoXuAJkOwWVXvVAEUdaLSDdUNeMCmC
nB6e93KoVMu7iIkyq5BePEiTBGY3/4ac6oTeql+yqniatl6JVsC8YJwd/Fgoa34GIM2HTHGszXbz
pXcEVeaEhgKdb8I2EBB3d09ew0XmCtW2sA5d6fw0BDjs+5qpTiqLfrcZ2XenzwGYWiVwuJq8PlGY
Gh0bkUFGemV6/a71EE0UvkfqpMnBHEEt8DplAJUkX0PpvYkNz5buyMc8c7s7tRx/BeTdyEvNIRzH
9YB6cj9tw1W43JOdPAzOVEebtr6qUxn1miEp6awptO35aFurb6gVlaJbPgCqSkKDl083I/1WNuic
sXViTcWqhbHjYJO721cE9ugmP26qPW9zukN3SEIgsLAp7OZ38FJ5GN3UvtPWFc088gzZRbJX8DII
47GshE+e1u3Adg1yuU1eAgPF07Z5e+x8eWT39d+se3eN230PS/4GV5atSpwtvL3qBBSlW9qYATD1
7/EA7lPwUnFfv7RZz/RyIuGEYLDNYzY2N+tZUSPXYkxvYpWiZp4r5gFlspOkXwW2UrnRarqHdVOZ
TnjO7PfLabZXXvWMNuj9SzazeFcHxqpc226MCpz5fPxuXC5rHeO0ILWoT5ASU+NjqXIZmq14KWV6
LEfdOs1V8etAhQrLNbHCrBHPxphB8nLzNoZ48U/vfnFe1ne8PPfD3O3bfL4ObcpbkzXICFU0SE1A
t5WDZYimkNR6N/U1TGZRyaCrJTw5gqz0bJn2A6R8THk9B3LhkbNFVjvXupK7flSfR/drqR31TuDG
jyymobbzN+UprXNNZiio4oM6WvB+CXTdG9p2tJiOGcAMp97Gh+VS8TmwoJBehHv7rx/TEn6p1pdu
MHdpjoTq+Iu1NSjKoelyHDFpA1Mt3islfVcpA8u0NU82iXu3a23HK6nnuf6JPrhCRFMh+5e9diRR
5a2d9ZYzaO35rv27rLn4CQY53Z77yLbUMUi994L+dHdj44aJtxS+m02AB8FRaQmmq8yw/hiYPtgW
wyq8fre9+wVM5AERJOpAWlpLdlYKDQlI41ttWab5zpCaPDGIPCgXNw1jofbjHM/cYr81uE7g+vgZ
ajnUwjJSJxfU6FQ/GAynOlv/8QS31DBZzHvaR/RfkK8sUsZGR+OhvCcQoPEY5gXR6suTjQeQdvWi
IcUZwn3JRXaxhuTX5kDUm/eFXPNQFe0/xQab2W0MQ7XJPTaGEniw/W6VBwqAANbhbFfeSPJAVPPO
yuTB4IsAbUDu2KJeXTkN6L02597xLCpEKk5DpZ9VpyZMpoHIsq64jeyUI+ueXlSbPP8Ku0y85qYs
1qTClHZFYcjvVrUj+zxZYvxT0AtcZuup9/93W6XzXfX2EpYMJKaMOlKM35YLl8IYb2sqiJKJfjah
vAFjhFmoaByDOkciZISJXgszn2B4WVkm06faoSfuvAAe7d3KnRqpRMsTLK691fYaK916lXXGgX1L
dDO2zc8HPpYMhDMuQewdjBh2db7gNgXDDBKt5Ifox1d6otafEPPzClOcKDS8JXT9rUCeXbxIeNon
JBFkt1we13XiBBfdEOhFfy1HFetEx29b5AbeXfxj8K7xvjbu3lQyTAmaF25KKwMXsBpTdyOa6XPj
dlDjwqW00LJvIqTNMNGdKxrFib4DqVPDAzbXr7yuSBHZ/ig0uxuG835IQbvOY7RIPnY1ZQZcR4Dr
iDZPACa728kQmKi82aTHaxON52W3LEsaTiS7+hAtiVgSOPlmY+MFj+uQW+s4dnRMRtbZUZnwJgNF
vpNlFtAkoDrmYgjmGuKyyksB7xLAINQmRI69KstnCs1/hed8pAMGKifv3kYbY6gtuztGaOE2plaQ
1RzhCfWV7CibjelQuEwqSrA5wWTiIBKDLHwth8W9JQetWp7VUfkG0EyJZQ1c4wkURQGMtrb4LTta
wXFlG1Wnk1XbjdMBz7P46W30l3YklT4V2ftgofqsG48uzeJuaeeUht99GErNiZwGDgrrRC8WfsvK
KiRDU9jPk7VeGtt4YbmRUuxxrZBFqwTaaD83bOegCEyj8Tdu3tuUe+GqzrwaXXTCEV4tSDZAhjPu
PnUzdDpRZy9nsPl2O530FjJtlRRYi/P6x1wxJOLVeTIHcdRBpQ8G0QtF1WKa8HChF4gnNlov6oPi
pxjLjdR8lObKZlWxftqyeMZgFOiyiNq+O9euM4XWuL3pBU67ReB3t93PlN0lIHvaIQGxaiDwVbZz
Lsrlx9LOSgm6x/sgQvq5NycfX93PWjLzRCR6xceU4kjHP5dzCwVj9epI5Eb6poVmAGJu531BLo7X
ynBDT3q2X48zM6i/FotppLbJO8HqYQfS1Z7yq943zIM0zYxmtzt22FTFVnoBU+R7FwNIRQKBbxjN
LlG0E7QX8g9s90RLCGq5017hgb+1Un2bVbfDC/VltdajCxC9takx1tu/bOlst358ERYmHubrx6TD
daa3PB1u2wXuhjDMY8xpC+sRB3r/QzTyweuKxwRbatpmCzMNfgY1T48AXu5gYWPryofYzBhqq8j1
ILc3F+Vu7PBt9BpIu4mROuYPEWjqxKFHT1g19SvTpqdUXY9WbtECKMaeNpWKMk2vqkIZzkICBhb7
AZ50jp2+uHcU/TyR7Z2Y4ttw8emIH8gWoz+lxRPcCYhczL6qzPhy1g47pCpeQNzW/mCu99myvNaC
O2Cw0HhWTz+YOiGqg8aa4vxg3ww2rJeyJ1jp9Pad/g8Wdziw35XaEDdtI3vtle7N2WrbP3AgflWg
aYNV4GVPOisUtXzX5xSYq8Ggg5j3hoOoCqo+e6ln69jNcmMA4bApMZxWqI/Yw++0mlxLa1v3paUe
En7NlHx2JP1b5hHbui1bdPb63Tbtp8vp6eHwhzd/GNbpoR6Mg97Nn/VE/TgMW5jUGQ3nMRnxjDJ/
xclCLsUomBZ2RNioTKhRkXQ3w4KufBduRm0PaYwuoP3S3i2K4rYX16bU34Sg4itUuvm5sw7SWZ9G
1T67VqmH/cgeiF5qAGjLUwrSOSuba7UVRwi3kac+mbgMmX2dZ6enq052ttZ+K+ZwNTFzLAjkKRGy
VvraSIZ99rLsaHy0tbsQyX3qXf3ZrucL7NMvBKJOc7DkOP86DcyMJncd0jrQ7esGSJZfV3r+DOO5
0lIqUChXiTwIZ8FZkNS8+Hv934odW9GqC44SisjafmNseo8H89HJ5tPgKffZTOrP4OY00hYGJqyi
dmd/ymnCWSuYs3qcSlrFZCI569aZZ8bw//9DyKqsj1q0DnvKoxdMrMJXat70Odu2wSDKKIObu5XZ
76aYH31mn2T2N9XavdQMWL85t/Rqbe9Kke8m0KgNyE+f8fR9Z43YxvNDxtqkP8zMMYflszUATv3/
K89zHm50+9OQHSqY275TKs8Ve4eN/FPM9ayKMa5qdTeq5zWhmNumDPt/w+pC1pb/qi3WgaBltCV8
0gLVPDPZ0s78sgGqO7vcjJrb54Fx1y06WRd59ZX2bax3YFedFtPjMnp7o01N6kOEKkE3Q8nAlzU+
MNRiW+a94ercsbeWbB05BPEloIck+GpN/Y9RFjqAmt81nEZ+W3MTYRX5SBAPfeSfT9cS6Kvu+KOO
6THJtHt3eXFKla6lZZ5ONMqhnqwrWP+U69Wz8nKTIL2lucpypxlxlbofVi4ipwe3WqfbrzESBzSZ
292QVa9rav8MpsasYWNG7SAqbylrt0vJSdn2UV4xuCVT18+atfdbZfliMuL6A67KGamAboS+wxTe
U5nZBzCsjKnai+dpT6vefmV9wdOKyKGO4i8x80vlmu8jcyCfja2hnlgRYXGHl5B1TifxYIh/A3u/
SZ+xWQyTmC0mJWHvpr4YSfG25l2LwCmjUlNIHZkKpoN6d6307jQKjTuSIguneo5Z0nQDxaFhoNht
wcyWf4lV+3qFXtRZZ/0G4h+2Vfr8fhf4zks4DFYXlFP+Z2YzJoeXuSt+Wky5RHv8m7ztm7FcPMPd
5RRZ6GLHn5bThBX12KtVOuYN6znuragxWGBiLVJ7c5BxXW3btVV/cEf7YHryTttSLJsQ8O0CERs4
ClkYzatXkQOxeMiVNhkTTUZP6ECM1XUq1xxOnTthBWanDvYHTxKJuZgRi520exa0b/P62mXynr0m
qfNMr/Ro8GVL8xbQ5qRPNcb8hHBgZkRQ6u6cdHuSqfEyim2vbc8znmjs92fXra5VT03pVvrvKJcX
9lnYnyI4Aqef8zgrl9TdzhawZfZF7OD2VYQVtNV2hKP9MTkqC2EDgjEu0Yvaj1HXOIVvqunob3Rx
OGab2m8HnHqlhdBgUpfVWXnEQ6uhnyie+0MwiH1YvJZ7hxF5NoxBa8/AqVeGF1Npnh3DLYMG3mU8
m+a9p/HasUwZa834lJlGy+O2PRM8+JlCz7E9PnHmedzf9tz6dLT3piQ5RWsSSksnmEB0s0XAz0ye
SGghAgW1M/xMA0vvWTrt02F5cfvbOwe7pj+m5TNxkwezGG9PKlsutlKclHSJDNGdqjGNDQ85UOtb
jrjc4R6s8x/XrJ+yLg9HpsN953kBTQeXckipG7eXYXj38vxYN9MTKtRra7R4xJrmw6xySr4VbmVh
PbBT9laLi6Fmv8g2uQ42wlk+69o5UUSdBsNEVf4/paI4GTK5J2hH8Xs7ebYW0yGUoaRc53wHnxkk
FJx+4W4XhOk7B+HBb2T5j3IYKDEpMz7duS/rLeEJfSunRHL0I6q0ysPcpO+Oxc690SlP08QVWZKq
D4CXN9HkxYadYgzx5lv8w27s593C4YTH4rETnF3EV3GBoT7THi3P5mieSgwosaMPL6mNScBinsRV
bhB2aEe1dQAs5mYHeyNJgh9vacXzOi2/WksO0dpO99mtcJsmSg98Rb2RToiqQxv33QcupOZIiMFZ
70fWW1SV5xdhHnf7phzc6tA4DI8xDyRw1ctAdKw3iNuWklLK+0rFOwbqK7lTEecOOSNPaRv1UZRO
F0GzRk8h90S4eN8J8WKJIGEyqk65trOKZ4BhbFBMFb4Om9WQtLiXkB8CxQhS1eX57if8IMtFVxYz
aDKiHNyrYKMvREu/DrL5kg7yqT2gFkj6KgafILDp0sjQ9DMeVl95LwDfh4iwsI3T/lPpi4ceuT+3
p0fctFaSLzEGCS9S7/AbpQfA73T36UwGa8EVNrptooKb10BTBisSprsEKU6siPKhM5cqmufki7gp
PKPLCupKJ76RUKgtcpghgq5ErXB46eBMzIKW6lFtCQbj4nrS1VBZkpNXsGC6FXaD6VA9tYnJE1Ar
dcy+400P46ho8ysOpkuh42YbWITyJ3UmbmC2ZKCZzqOR0xIb9nLSvRMmQDXQ6uQodepDdV3WmDEo
IsEt+YNO3tcBeFv1hI5r2IFZWG92wy9EE+4GnWPEqWbqu6quTjZ/tODWodAZ/1LDudz+t0HY9zeP
UYNo1HrnEjghaSPqm2eEYKjS8Qp8e+6Vc+VMT0KH6jKaG3Aj6ov9UcLj59yG4iurNNZGcj9GMr9q
cStsdNYtjOHO8LZdrjPo19cYtxZuYp13fNfahz5f75n+QKuHz0eXllryhGNWnYqftWXaTA5OFY4V
gSQqnTe9UlgwS18qbfFnnU/BWqDyQ62gW2+/q4SFFV18uYn5Iyr9jpbq20YyL9v8qZJwALMUg4yw
3trl2CjM1BttO02Fc8pTGetJ+Xj7tvi0v5qR1q0aLyyZ4Y4a5miu+HxmJh9W5waDtpu3ibw+ooNC
sKnfokapasuvJrvDh0cUQE+pppfq2yjM461q7vU/ZUufnaz79gQTNULIEvyit5+xV/TfrC0URmWP
LQL2fsyfHZM5KwrTPrMk4ztZ+rqK/0o3iv8oO5Pd1tUsS79KIucMsG8GWQOJoqi+t2VPCNnHZt/3
fPr6eFDIjEiggEwgLuIa51xbksmfe6/9rbVxyIXNSUBdx5fQklDmTUuVbRK++IhQYP1ivAdR/S2X
7TrKZDvJyQKJJFyDZYDxtGwaJobyfhqUcwlxx7KGL27hZZAkG3YhHBifnnzD3wp1cZPTucqq4OXb
YToMKEqsmomK7uKltGEBl0OPH4THa2crMlsSK7M8Fn7+2+f9vmX1WA9ynzF0WEhG4kxS1gFQjZ8Y
LL6YRK6aVnqjOnKESb1ZCAJVg3xQ8GhNJdxTrHDi/yu5OnJ3u3WObjh5kNqtb+fexPU3jTgrlfrZ
F9ZChHhZTJJw85m2gnwb67wm5t7HCshKlZDLyExtplbXzEgHaPzKTpGEJf84v4eqOrBQ/T3Oq2dt
wAWNSXtqjO5NNTmKtJDBURF+U3litk1UvHJVQqmS9gvKjhYRVrvSoXyVqX6Vcx5+lHakMpm+7Qvd
omEJrZia24j6I+dxvzAkzTXMCHxO5CStLMXOJ2jT+XO25j1aSYsbu6/TvRfIV2WU9qEp3yF2HgqW
VUGqjm1ZnZJhoJHwosv8jjq9c9I+2HXB9N2yO8zTHlFW7Bn/fNWRfoP63+SpcOi6i9qOm84UPurx
uxSrUyOo7K9g2q6V6jkPTNck3aZG6F/UownGxBbJZet9qFYylxJ4zD095vXFV50jE+2j+4xqaz22
/iHR4fGg8xcjWs3IjuNFrTR2SSoJk3MeJmauH0KxcFpFXyveyzBwFeTjXmMmaM7XdCBk70OVulYT
rIiaOksSbvCo3mgTW3Ot9tDTTniUUbpYn5i3bIqGZUEmcx9jYEngQsIHF9comYFU3XtmSg3ifRPk
Z1Zc8PQMecLOrXqoBPWKBVdwsvgq2VS3SEthLw1wKXmHZg6kcEr5py5llsgRcJmZTFhj+kzbC+Uz
SUvbZIreu7pc64KGTzIUz2EPhMRki749PWgmBYAFD89jOyqpGIonJ9pmiK9T3TPnjj566B2VX3VX
qig8Gv6yiwkeCSx0l71VziquogPZNsyBxFKhh3gYejAR9lOV+augYE9CrpFeTjj/FcuVmSgvCsad
jgnhiAP8F9fVl5gxdy6rKrXHrxCoZOmH3bcIZZRgQLcSJCwvX8teIy7Y/yjaoVy+p8iWraagbhqw
7BH6rCO0WOOZs6N3aTxj3lglKCFbIkhLNSqjIpBOF8v3LNXKXTFuWfSItwrbQiZTV7MLTFiY7KlA
XvqJaNA9zukV4ve0tGC+2tjHYxLbqqBqy3Yw2TRZsBpFCGF1FOwFPa6ITMkuUxfPx0kB0jIhkUg8
GfJKWEbsSVVAkpQ2YfakV+v4ZAqpvw1zThpCNQAdmXwaypcXBwj1iuCKTUza+dwEBArT3zAmBTaO
Hrkluf8+p5H8r3JZmOfzv/8etUKgyXdeAPn5QfN//mfRLeuf/PgCN//v32p+Nf/5ver/fHX2q3n9
yxerrKH6ubQ/1Xj9qduk+edYlf/pH/7bz9/vch+Ln//49++8zWCorz9+mGf/nMEiiyQn/f9jW655
+sr+NbXl73/x/2JbrH9Qx8mKJbERVySw/r9yW8R/yLplqUQHWYomauY/5baY/JFGspDBTESVIOD/
K7dF+YcuG/NSjDlZnM3I2v8mt0XSWAX8L/E+c3YL2yCIkiTyVuU1/s3j+qcsIfqdXvZm0jZGM8UE
xG6uRvFPnegxLy7TfRpLWA8w5njWTOh6/c4sdbiZOKH178q16SPQ8RxfsqWVhUbAKjQLgqvJ6Ycc
aZPTCwje8H+1U3nwWCkAy6r0p/cy9Yy30LSsTTa810QtzLuZzFUau6oKNhvIb4ohEbGfaeJq8r/H
ma+ZZtKmArmxZvZmYmGsXU81vAtjgzImEKaVgoNfUuhbRgdlOlp3GZxnSrFDDZ4cohpqp1ROrqlR
qgfGQNBtnWgPDDeFdMDPl/bI/yBDHb+bXYpbLMQkO86rUauqbpwszmu8puHWY4TFMjdktABvZh8Y
6qr12U871W4BKugY7J9cdbV49ZVoHQW0y6Veom4asWGXeH8H6T2pkRq8oTKBpExrpcSdRNPgkY6B
oWDRMi7UZ4rKEoE4lYjMpZS/MMUExFlm8uX3Q3MpqKCy0oqgVKKrBKDV5v206nWJZHmEcYWc3C7A
iyYnbXaYnDCzlp5Rx3spnLVL9og5grfVCha/tbX5Xoi676TAYgn2rSXbgsgHByQTzTjc9ttAVtv9
mCdnKTSVVTeKbJLOjkNQffGsmFt7A8CsVm/kN4rLZmTBlDZ2Hw1LwHIr3wRKe+Fpg3aljhR9O7lh
wgccQ4ZLT/LIhGwkGUxv6vJrYBvTcpzZOcv6iWchS+uLcpUbH8NM2RlE3diK1u7VigFZMj+WKEqe
5WA1bsi8JCPlf8mmvtppaJF34qBsfB3arp/5PpnpDqMPZSPO7F8zU4B5uolUNWB4Px0iiM21WRUv
uiVI8bKO3SaHg6rj1+j7tRvrYDfYqJmFzbk/7R95JhGjmUksgRONYGQ8Ju2FQrIOpgq+mGae0ygD
s7eQsUddRuqOHRIfPbsU3amjwkwTPNID2X9JZ9h1Iz7RvwOnC7u5tTAU29JE9lBC/s5sZTtTliYY
bKBrEo4N+nQI10Wi6jCZuOv8jh5VQeMCgyPGpsA21AYSuR8FINuY4WtuUICDIfFsKQCHnxlQhrUg
xWChY8TTXpxJUcMrqIWEYBv1bA8e2+4pt8g4HjYuBO8vRJtsHYlUjh4QageMCthL2T3zqcj9a3Mm
VmFznpRfLJEwOk4GEpDEWuEcMR7xFMibHvC14JMNeLSthpmJ9YBjByBZr3gKEiZ40NkWhDabWVoJ
qLaf6dp2TnzRk1CyL9lM3wp31lsJy+RZzmRuD6LbzqyuP1O7PmuILYckDOXN+0v1zngvCVqETfB4
pUM8VmkjQgZkYLjMiCrzRUmJCYU4HEC/dlPPBHENSlwX1q4FLe5mxjgGNhYkqGMGAZ/FzCEri2Gm
kid5sBlcRrsw2ohRBE45W2gmPrhhZprFGW4WinkAFnJeAj5LANATDNA4E9HRzEYXQNLRTEtnMzcN
qwtCCEldzkw1rl9AQK6xmbamkP32Z/46nElsDSS7n9nsDEiblYjF0p+5bW8muFkRajqD0l2leCLd
siPOqUnEN+qimh7cQiaYafAELFwEDy/UcHB7abynsQiEB3S7wLBLBIsUMn2iJmdoQC1F5xDP7Dk2
Epa6QqOzuit1EMltNkHHdjEz68wUV/JMsSNFtvtS/M5mvj2dSXfW4tqqp1W2lmixm6b36S8VDx6f
gMkP7STZkhn80asCfcQKWpak4ZGb6Xpp5uzlmbj3TGEhzgw+0RztpZ65/ABAv5pJfXNm9tWZ3s9n
jh8HVGirM9s/zJR/1G14faYTzOp+MDsBzNkTMM7uAEpO3GaGP9qjId6YNL0jUYj7enYVNNgLxNln
gOFBWLML/EubPQjx7EYosCVMsz/Bn50K3uxZKCfpqcwuBgM7gzf7Grr27idN5Gokipl4KWzWFLLH
cnZDNJoCXMdkbKt2be3qOnY0k43Bh1gYue6yorQ1KWvPsyqv8gAWK/8RlEoKqykYs0967RG2DB7I
SCIGxIGPk9WNxVWNsKAtFT829yxIvjOjyQ8SBu6u8ugrLTz0Slm9x8roHyaNFRB9Pt0MLehcizAF
nl/vYkZBmkisK2V4dMSLozhVcpEqoqgTIFVXHYfQDvXoQ9OmktyQWjjL/nKCnD6Ena46waR+9KH/
KbJCYBuFgbX2V7kOolBPcf1QzGovxkN4bDURpvhY6lnxUpU7vk2k11GWnEDjtK+LCZS5ZEKsgEq6
EbOasjQdLLzpQ53SPS1pRJNDYHDcJoxCkjjZDjrBEOR1LyhR3LGJWZRbDc2mr0SDoUkUXBvuc1fA
Z1Y3tI7NFGlOZZTZlcVw7LyR9eHTYI1tO/grNp13L4Zn6lLDa32QCRhaKFLZE6VlEm9RBe0zr7RL
HwPi5SKDFOoSEir86D1jlmyy+ioLw2xPDh/JcwrOc2l4txJpepnxtvKn8sm0ktytiQCmQMjtRlGC
cykGh4L1sqehaOBFWKTo/v0SuZBPSjBQU3IxR70q84PMcWN3SIB2T6OKZ0spVmzWs3ZW51u7HkvP
mqf+h9V43T6g6dr//TeYzpWoKfz6RPZ6r1qPz8r0ZHWdZT6grfE1SIN2ixvodwHUKNbU6h6igywz
IRAd+jI7V6ISdpL95ltLsRzCSPhS8EVSNUrzJfvBNu/lcVhMApeGl/eqkwQhYj6rcUNZY/yJnx0X
5Qd1pXdh7Wtdh+FSKerTVDfqBvENN6h/7NQ8d7UUxENsU81pJtzhSFsLpbXY15szuMbSJNO7M7IX
DBBsyrxNCfcpWwk0IdRDCQMTNMY6Ur2ND+qwFdgtW3r5DVObnY6yw8Z4kkV4/yGitl0SvriUm2yh
wrkUEVKibGhPU7ZOyOVwtmr3UepPydTP8szGtgxtvBCvhsciqHnxaazp9xbufV0nkF2U/asoOlna
5yCUe7MsV+Rj7NNutLNUYuU2DK6K44RiViCNkNPcoDTDA76IlJyDj2hPr8kXuHGQ6aTGNpRcxkyW
83E3LanpZvkeZCI3oyb9iHUsOlE5uSxKZtapeAGZWrEjGbhqGI20jDH9Q8vG9gVD/T3Y1XY0E6iq
ZE8SABMXHOdFfEza3mVp6bosa1fjbG86wy1Nb80S0TbQ3dqynGwK1th2HPKMoMJLbTkMI4VmczCE
hjCnWRIeIt6Z3p25FbvllJQDY0z0aHAGi5CQZTkF36xjZTlsjJl5jm+R8BgmthQytsbplgbQhiW6
k78MsZcU1hlpEjc7EW+zqw9sWUSWC3vFntgW7LsS00QZ2WI+OFVcrySO8eE0+KCYvjTs81T1wRV4
h1LK61Ik3JTj7HpZsMue6sSwW+QffU5MJNkE3StOnBCzw0JuFObHrFMaviNgH22I7Y6qfaLSEBEO
0xa4Jzzr6StBE6lnGDXiCuxZ5zCgfw+8YUwsHe5bS+5QkliAh6xbYFMHvcHPemF+0vEsi6jPxHYt
6c2p6XXS0/KHQUoIhW1M/ttjzPY1wzQDI79HGkLHbNljv6w/nlMmyuHe13DVxUhNcGoVXhIVYVrE
wBQVxrEkIASXqu0Z1huZQZ8wZJcoCQmPa4AYqBVrvZ3WCfmEJDTF1OdlwwTI2vJLlBwi6kSVGlD8
LvkRlRgc1bbctPKfRoH1Up+ZPNoxWz41uWXyK3FGK8zHUkgKIs4RUducVCpuzHGqFobf2QO1zTQu
olJaB22+Boxc1gMUfCcDGDSMW9JhF6iRx45h3M9zxe3zoKRlHLYSTQOZicKSzdVcH8BTWlR3ALsB
o+SgZ3H7OKyANmT6wHFvsAldCN6r1rrJ6nQBVGgJOEPjZPDeluYhvJdRcCJEkEXweooJUUN81cGH
Nbzy6jjNPLJ8C2gULQyfqFnjNZmKL4usIdsDqqMRBRgTzDQ6heSEFOhRwTQwUYj8HkS/uIjsJgdq
UxeFmlyEJr0KtaAvq6B8g+elTaU67kglhgECI2UpdFerEF7+SfdN/Cpxe0pEBVlf342t/Iq06mAM
05NlbD7PE9IVGAm0pfxElTafra7PJ8K0UMY6tqWxwyYsJ5+4XJ6ykNYOgcTkFAOVzv4BpHS5MZOV
OkvO/ORTyqa1rJj5b5/6XY0mF5oV32FuMFnGhhRybnjchtHQMFf2lG+vKlmUPBNxtc64jcvMqPAh
mRaPr4aPx2rIr/Ar74H1aNpZwDNNWjebIUh/g1J4TaM0kDrFmFcc8MlISrpRBY2hspdwmOj5Xm5S
KrQxextqQdlacPOxVLgA0MJljK3AlVmRi36oi3ixeI26HFSLYdRkN6TOO+uc8HJ3HlB+h4RF0Spp
masyZXFzwlrDVZlpzmDUE3c4erfJGhmSD+ApST4h0vOq+5VtNMOizj31gpJ2SQ2OmdLIHSavpuNl
Mg1H4q8CAFxKxKMqScQ5Jk1vZ9AQnq6epH7OGtNSwYmino24iOpL6hA2bBEdhckC435Zbgd03ICb
some5t/586JmYkSeqA+uWHFvxQpYAIqL6h/ALu0ikBbyhrhE3mm8CLkbpFfQHNtwZ/ZrHjATf24V
t4GevLfipR8wslNPsX/Li+tgbCs9w0JF6xr+1OVrGP/4GFvVU9Wex2Ebj88u25TYGS+euZewHyAe
6/qthn8a/M9q+pWNckEO2UJkGfZY+faMEVnCzqdbKYhukP3QxmNMSM5HpG/R3gnvSMZTVyN4osjk
+T1qR7pgF885bzGIr1r6mes8CFvXFI6O7D+J9wvaTSMQdf8UwjvyBD0/0rrFirdu5Fl9HTmzYxW5
ga4c7wWN/E9AfGdAF+pzP6Ex+/F76t1aSbXB/4nIrF++9YzMg5a7ZvgW49IXvn2COnr5vUe7MXRG
yDx9uFXIZdgwvy6nlTI6CY78evjy+LEZn3devmvDVugvrBov1NWkrqxmq5luHzzV7D0xrofB3wkq
iTQ7MG0FODfImBkRuFr0b3OZQh6fBnGLxcQNDNcIcDiaMRTvcZxWmr9LsTWI/TVBN/ejZyjPw2CP
tg4qsHdEyQF+qAXOUJ7pbuTtpugexm8R85m2VxcOfCpYKENr5ZViBhMA26z+txP3Fa6uytoM+pWw
VLss0Iy8V6lsW8Xh8T6U607b1tCEJuytQGRHVayJOtMqeSFqFmjO2cBVi/6yluVtO3767atidJPj
Zeqli2nBG7yNCvexyep2c+eHB3V4me2+bv6E8qlJ4bwloFQZZ86SRLeKIybbdZBNbMK2lcJ0JpZ3
aioX61dHMKYskQikNytUnOgxICrNN/NHIF3ZQM7IBS5l1r7Hi6a62QxfGQprI9+0+CPx917y5YXn
lBopr/NFUX4ZZIdma0/ZmxNJbM+Ci7bTj2OxycydRAKeP0FGf4lMio2VigSPvOBdvHnSwkueVBJ8
ljFMMVNUXiqRYbW2KWJ9oSvLQd4KGhYbh3EpqQEFDDxpsN3Ti9ecn3pDTvRCOZAaZKXrlt5hMp56
/BlR9hI96P9oyDws2BZGPDX6uVVIpXESf2epfyT1D9sH5n4WgnEdNctustn2Hgqu12/Z6A3TKRft
xm/NS0l2f1Xd4nbEoZIsteDEUdFjB+l/ddPbejgNQEdr/0ZrXsYsQR8IkjEuJoWKpwobvL9Lvfzs
ICMZsupbBfRW6M1jmlIAai8x3A7MyXxBBAowsVCszWjTpUSMMVr2CXOo87MHfqm12LByaa12D/5O
6p+Ar7V22wornuyWxESV7LpwwyPbwz6KUoNATPYt79EqYccprDrx2Pt3K30I5FshmFjE+GwS4dMA
sRIo8yQkBDNjzAupsibHKqdkH8yzkV9r5aE07J+h3CbzC97WzeLOLYt3y9pyk/k5DbxjpMyc3mrh
l31NVrMTWG5cr0g9HCSgorMXvAvKNVOvf9tAbEfJb22dR+rM8Kx1l6rYD9Y+N06W8CaO1Oo/pXGR
1HPTbkYiqxQMA0sRh1VwSWrKVO+RQErXWwHdemfoj3g8xYnLz+sxCimkx7qVAo7gU87rWwKr/Pgy
EVeaHvtoi4LaZzuZ/q/ATlymHGF7sf8gAUtmsBPxLV6dXOxGuVwQbkY2dU8WT+LwKXMAhlO24EfP
4XXDQAK0GSwydS+xwqLiv91o47HNdgLbTdVrJQuOOZBoO497X215TvVdwcenSpc8XQMjNgcr2GfW
wSoOaXGOy2PTrniDYntNateU1rwjfXzAV3T9WQg/mv6njr6jsqKEuagK7pLLu4Y25HMOE5noMSl7
Ff5H2104aMb0lJjHLnqm4W4ar6X6Xhd7Id/0jSMRXDxtouCh9/uch1iHNJX+GP51tG6cMWm6TeWD
hP3Vu6jFKydNu9M47TlefYsiD8we2Wk3TbdC8G8Zn3Zd/imJQ+JAtuwgpyUU3832S5rJj+JHnzZs
SlZg24Txhg2PitTTjkBIBZnHDAsVJ1a3Xr5rfAKloB8g2fzNGBG+95VJLwQvXr1V3diYoR3V+Jym
b2MXO3xSeuF47SkdTPKkE3D4yM7Gn95/b/2TCgQqbWRYLZ3+B0gF2dIgQWiy+RhTnCMdUkcGud3x
pqLww8wdldOBsMqlmK+L8KqEe0m5Wsx4FeEz7B4VRbMA4psM7228TX3CDb/L4THV8JfrLD7VEV1P
PItLi17TyPbiuOkVIhSwy9ti9q36d5jPJsDywoXTWIPtlUfuEWR40uo8VpkNDsFUgMOLCEuTFB94
KCu9w/Vjz+EDfoPgSCDxTgM9qzZF+JDo8TPr1TaMgu2wwDa8xRLE84tPplGBCm/8ViZAJFly1WBr
dgfJAxpZpeF3L1HzoNtZ41dTAMzzfOa5OZYPc7jE/cmkGuct8SuY8tXY3RKoPoFVouqBiag6bkEm
xh7I/NRw/eZPnn0RFDR5aJZHN8Zyk3dN+ZH8tSVshxR8e2VISx6qRvOr0bECTjfxfSA1Jcqe066q
IT3fVFI8sYUWfQ2Lt/YkdpaiprmK6XriJh9fnekm8p4I29h02ukLim4QvhPzZFgHVd/xQ4VqbRG/
WOy18Vui8W92U72eDXQEhUEGc4hG8yLUG7Y/FDUqdpk9IfhYkf0qZ0ANGUEdpa3YPThOE+trih+R
RmQvN7exzvR1ox16CpOExIascwAQqKl6zAYzOBxnN+oNRfzqh21C1hUXhLg2yS6IoZ26FGwhfBSr
Ebx5Iq9idPlSJp4gwSCV0kbi3eFG9Q1u9XgZMUvhaqCwVgnS6A6VuumVm5DqSx1Jtkr0lTQydmen
DBU4pNPeik6xbi75e/y+DDlfGt25VgveLn6SDbg9T2bRfOkEuynRzQAgs5Yw3oQze/0yMT7jATCB
l8XSnzb9JgysJzxYKi4wV5nkWDn6RU34VHrtByyjexWVB0xJPJQDrKbwPvavjl+LT7dWuDz9ou5M
LAfZPqJjlNtGJ8XF6ftHOth6/S0mbtNsyE3WibshfUzAJXHpCXwVeeyEPxqJpr3ADoA1w0GuYsW7
J7mb90v620RchxV1CA9EYLeh/p0Cxx/WAI94B8A0ONeIkglWgYYL+dlFD47imGBMZokV4eSGzS2L
C1mV1igjuDFzf9N6gzub+RHR2gM5bUIAuLD2po03weYemS0atVtxiYvXmiULRhdsmbq061lwBqNc
872y8mA1jBb1Jz42Xz4EAoF2JyO5+P2mZrE3ORIljVz5ELJDOxyG+KOCicXVLHYEmRKXT1sRnSPl
ETlJaVfjTtya66hiJzEH/a3QvtLwXa8I7DiLk9sBOosrxdzmw4YXoufr0dgZ2nWiUiAepLsVNIX5
lsAb2+zureDW2pHxw6KhB5kQqyJgkfgc1bdcdviRdGYLQdh1JCqHttKuyaMaVIrjq2K86nQnpfs4
cELmknK6yRpSiDeRgrwQLRJMAMQcL/rphG8lTW5y+9KU76D4bJgKxmyNaDNXgwEOzpW+r2vga1v+
VaZbpL+JYI2yiHwT/bLogZhGT73r5XkIr0ny8Iqj2exzjFWk+YBV7HXKmmhPyFU4nTr1JwrtkrzR
cjt2hC3fVOlPFN3C9kBuvOsRLrdgQpgvYc1pL+wxODTkLOxi5aMQtlO098RDQjo+GSv9mQ0PdY+j
E+jTB4QlDR7lCzhzoO7Kd3n4woTNMjJa7zcsU4OxaEIHiozWTRZ3XbYtsGJh2l9qAt+WXAcgwjd2
Six65X3CRUvTtFTFJxwgf8NG7GE8uNFhCKdjaB1z2rNQ2vqMY633JtpbFWlzWDdOZo+NhjeRSk+L
1HXrOaR7wJg2cJPkkoJLGcO3wQkZCm9N/lSA0A3rs1TWXOditiN8voyevkCoK31K/KtYh0I8Q3R2
7RatwiuXA14J/eTP6jy+hoRs+4AAIo335e9DhX6KPWxO0q/ldu+hC08zY45Ng+Gu9VDEsykdQi6Z
YjPXX7VC/M2OVgVdfzq1mFJHnutdU9reuGxJjCTqSYfYdOrhQOmu3UZmIbPZityxikZKZm9SuapU
FNf2vRUInMTMIYI9wiqN3k9KJ1BFdz7wtL/LPrchu1pseYk/FRywpzMufgaPjjnmEJPOsnyXg0Ou
gmqtfcNR1S2AZLz1hrvGMz4Vn9ySdXIMmOT5+lFM3yw2iZThNmlupv+bMuDJIgIp+48R8Tjqz7F2
bBNGZsS2NnJCSEJJrC76UX6NA8w8yYm4ccbt/g5pd1wSxyV/NESffGrhg/hBX177Fhm8K6HZleY+
sejSeVsKz44qRpOnImZJoDw9Of9RsNdfOSHRbAurCSKYLxMe2UusA4H6x9NFaMBo2cvbqTwIHEf+
OcgP/LJUvDzEBwZ3IWPQ2vGY+WmFZMl1h1hwItCWZOUVoZCrvLUBoRNqYozLPJyXXzWCKD5/p47e
C8NVvK0+V7S1m1iPtMYvhJVR4R+v/NHTN+qRPCfv7SCGrIN4EkHRMHQ/zML1NhKvBrtV0KJt6hwa
VRIWLmlPCR78ijwEhhxAq8/2Voduq59zc89TdDA/puY8sdRDfFjKRlhZZKAwFYvPJcldCwLiqE8d
7L9Qp2hMDDaWKmEBcYcHao5TQoxH4mwwzHkHbSAfA4/YKmhRj+i+onPafvhkg6TCH3YDEbkc2ca4
Z5A3XzpVaPfGLgEmS+Tz3AHBbQZBsghxnUca9ltjwQKe2LKtcqtEH2JyNvuV3H9p3lcIUOYpmQ2O
hWOPpZjYtZPoamSfcnns7C+ZMZbGOoDl8Cw9fNVrQ9+Pw17KHzLCSv0xjhvzIQp7Ud4G3poSmkq0
IKHAvE/SKs9fFTnp+Svqj4J+svgQammDPzb0Lz41RlGB+mqO5llbriuh5PN1G30rd+Tr/Ub1L3Y0
EUm5A5cxma4a1exl2k342cI3qQdUZZTFE1hc9thd4+pVy5uCycLAR+FK0ps5fUwIYFQRtqShGKcf
goGj8uKTITzbWmUBHd2eOvYezQU040GkMCvbasJz1sVUdYRzzFfBKDnVNK388c7dIXnrBqp4Urjr
uUXmSdSfBD3a8rZScW8mh5snoIgxzome4wC5EZVHCGm++PIqJx1d07iTCh0mh1jf5uqB841g4qC+
GOlnUdHt7zTdNUt6Htc0P0ZckMRxElBLBACiBjKdfDNhZT3xImpEIruT/EUOM/IWRhjUG3lYco5S
RHonsD7y1FyOrIznaEhEH/ZXjqIzk10y9hQJv7VdyLDTn9qYuHyk4rAtiq1GxdHZOJ65qUJJAFh2
lWalJ++Ia6N2BwCvim0h7Ii8XDUMLzrSMVmIIZPntuR+lb7RTganJq4HIqpd9fnWFxMQVe53Ylxh
hxYI7qF2V6pD76H349IZZJsDguVb5S+etQrHNWP5cm0kX53wM/ak4WKSirFOMxNgmQ0h148IW5k6
fpLdkhZHxSfgyaV8RQqKyjVk4bqqkaAZ1BnFls6hlE+evDa0n1r5ENNbVh0SiEbWmZO6ENl6/13F
Xw17XsLgRP+ocytUS022hz0CIaB46VKWCpZbj5fMu/SpWwfPZNwRchhEL6sgODRYS71zMoeDlxwt
7x5qDJqwXD3n+95i6MhRdaDRrn91nfT/paWTEbdr0xIcbU/+Uwdx6a8TgP+EgQ6TawyB66rd4sNE
l2N7BMlBWebSq0wGhoiNR9K//sjFnb+e482uJaP2+lOJDPLsVUIOUPAXvC+uQYJGjF0ZHDSfEEWj
W/jKR5Y8RGJ17FTdqeN9RqUEShtpPsQThPPRZpu32B8QnBgR7TLOkTh758LGcsEbbenxXIz0wXSz
4k82vxBvWyun3zfR/Ih4tCizJtqcWW81VO6cxpQSfzvMITKLRn0jRtIREm8peKiS02difLHxjGTq
i26dmxKRsbv13iqik91wddbWfhjegoj5QioTj3RR/Z8WCAw8X4PClVp+CDdqHzOOUE7EcvGhnwON
ohrcnUcgAdnLyrwO021yJlstv4l9XBrkbK46pyere0GFpAqoqCphM2QP4RqqGKvIkrkQmIQNyp9c
QYDYpMVaUfel7kAlmsUjoQrz2GnSYDlLfH1FYCXnWuGGK9Ou6ZHrCISFYi1mFfUSQze/9xUhm+XF
kP9ESwCe5pAsIfS5Uabunsw3N6OFhjQmgTQFrMmJ00jnYryRONWvvkqRdZpUFQXOsrYCg6P3lx0F
Cxohl4q+YCDKaqhzS98vfgn9W5eyuJwv9AQY7i7lqyLgOl0yK7ZVIp7ijuD4pqX6Spdw4iHpZz2u
lyx6t5a1Xcmn+e3EdCDNghxDtMWjVGNvZRmmaOxq6TCv/6zxRsjeOylDJWH/xNTv83Rbv7rqULRP
Piq9Q8dXt/KEaxQbTPG0VJeZGIZe7o5l2DTEKvw0eJTT8akGO6AtgTaIH9+JtNULneUF6p9JuLXV
ydReWrwKxx8fO0s//VEdMOX2mlpfqfBiQRl/n15jyW+MrXSt2+zUjd4lbFUgnxn9mm57pXmbfiUt
5hwrq0P5Un+l4Rb3D5xTvLwNNdYoX/gYShKGpGVJm9652qzlSy+BSyIjYqQpbqyCSWN2cpbrkVDj
jeJEdCCV+39ZOq8d140sin4RAebwKpKicuz8QnRkFHP+eq+6MDADGB6Pb7dEVp2z4zKtk9QtW/rr
tnxlVnKL6lOr4g9+gwQYkw1oa1ftCnKAmn3EbjA0e71YU5a3qtlWN6K4hBcQj8xW5jaJsu2Ukvk4
IF0gulWb71P0FZFtp9PoO0t4D3M+v+cYb6eTSF6fE9sOJF0/LgPiM/wBGVFhkoS1AJCZsCu3Y0w3
h+fa14M+3cVBudHLHVUVyF5I371q85PukN/Z4OJWbjLgRZ5QlgH8NwZZewDdq9QTslgQkAUnrZa8
6585ntSA+57ChgW/godRC4IazjTd6yk7OMFlB9t4c/rZbeuX9EmvLvH8Kk4f8iBU3HXB6MuPILHe
ck7xKSMDj4AICQVu0zxNa9Dw+lp5OmgVffHcUSC269BfZqLUpJUkc4dY7+Z01qxgIKsgxHCfMqOi
VtuOFns6cXYutHZzdqhQxeCbgbHfyulJl/5C7R6GL9p80Myd2SOV/Ju7o1J+m8mHRm5sOAKjkB72
F5pQhqdfbKbOBcgBAM4xjuyUzBjEa1XJe1J8FaIUZ/hFBrrC6YkcOIDO4CcvfTVI0qtIM4ofKrbi
2CvwcbfFH8gRs76kn3H+ijuaRXNHFcIqSY69L6GWuMjwcwqW8pMELISDuAfXITTbdCNI0IlVuQi/
o/ZXnp5r+Txr1+kh+S2PCsGrrJaUjoQXw/yieQ7OcA/A4Y7joYHfbFl4Ubd4wKNAd67jRdXm8V5K
x3l+JWwpx37UEP2TVn9NpUPdrvvirSluxvS2NOewW9vIEDTlR0XsJNUbIGEyIFdpt231p7rl9yyv
MjJBHOyBIql7yWoCTkbSEb3ZjdGUAgQc9PLCjUyMGevQ2WZE3sbUMzxIB9ZFVBFpY4z0xTEpN324
n8pjLgQaLdqJCBdadbf7l2gdB1HtP7xkPf44v5NP9UTHeQkEm0Il9G9FjuHCX8ZALi6D9i1LoqtA
85LiQs0Jp2j/aXOFkeOyaoibyJqS/gbVawHIFulL6d8668bE27CMxL6ModTCQ6HfaGaKKamwX0y2
em1glDICgvJXXXXIsOi4Mry2Sn+98FSZ27p9C6unvAjKCyGVqgzkVBZMGAIwJhNubDdS+JsYxyjZ
IozniVCQnfZ7NL+rh3VxUDHzpA53jtqJK0txzjYvbbiBmgFpv6TFrcfabVOoovtUeSv88fm9goVv
IeP0dyggpDdTdOAcK3Wav3wSEKtkW0mHDEHHsGJf6Y6FtjWpKPUcEgnWEhH/FMmxRRREX7eMDZOU
8qzdMbGvdJS5aM6CePsotuApQWse6caIWZm0b735EkozTElu33MbKYChEyHiMJ42x070ahbMMvzg
CujJKLBfOL9YhKKI+fnRk/eguR27bsRVQ3IUECEVl02zI6zPV+WexefpoXy0mbIGaUSHsVGsr1z/
DcdbVlG6F+jlR2XJa3069bpPD13tHEfSJ8ubAEzkh7PtHqzWIvW8fm4eb9g5AXDWDcUoLEuP1976
6a3vaviS8akRcUJOSintWs/mxvZEI7HOV+NbLsc0heFeT9aNEG+YPAI8tsm3Hr88+uvtdSAnGUdC
Fihe4jPqLCx5ZrbLsRo/CCYYGaWpei3te6eRPW1tWHoeV24FG3iv4LYT4RKalrgThMWDpBBYXtRZ
HLhO52P5XRnEmHEVNA/+ptX5YD2Ym9BFBwhboY2QI3D+kg4vviGLNH/6oc511fkzdIoCz10pd9p3
tGZnwLU3G105Ro8TfAdg9cCywB/qOsxLkHVUK0DhkOnZvSU3C5cgSY2r1pddkaQbAToufpZcLYaL
cBg9FQNDwrQnJ4FD+SJXITqI8UDAH3AufrJgoCrIwrPPK3cK10S5mgf1vWZGpCsOV9Q2yr/6lOIG
jkuP6yBQnHeQAojzpzD/lqfkMEXIIoqb1F1Avtwk2nb3Geqb4ZZr0r5OmILRkrr4kgkQ/TG7F+ou
fLU7kVjBYMD5rDsARjTeguMaX3V04x9m2gq/alq1urPivBQPdiaVQ4McFxo5sHEKm+dD5ponkhr0
QV5XTZAjDElHBhJSyeV+XXXNqtTecuvXakED5UvHFp4YOAs9EOPHF4DzKv2oBxfxxcri1WgKTxk3
YXIm/851FiMoEdY3CxmonKsxP1TDf01wdNpVqQ/QuezJtHkuwz8ix1Hfb0bn2M+CFeNgefSkAqAy
toP4jzYdFADZEuhmjRqHFJsAaE3gPPHv/xeM+oImKN2aQT7e/12okI3FxpG+K56zcvrWKn0VKTu7
2FfONuIh7v8oNIhWUB1nVvSCvJaAH7o+PlZnEb3fRJ+K9YwUEs1aRHwnX3C5Ie2MD2hxH3S1kNjj
qxL5IDvLobGGOJPdcHccju2cCyChk+KYLWc8mRDPb4/8Fxzbk5BrwJND60ugEGdtuCoXUmZD0C/0
iQ4qEionHyk+fz5VPLNssVj6XXGhjGDabusrSBp4G/Lh+EgdYtC+LRnz37KljA+Ba4joxpdqNG6/
drSBGQ2YuIx5P7F38zRhtUsZugaLpqHVx/yPq0NZk8HVkuy7XUDKJDy4Eh05OV6g7suCBo9dsh/t
nZBo5gizJgvObT15VAAOFdz7i9JV5wTDb+lQf1F+jtUr6hbysU4SI4rFNUiRH9FQfkYW7EjOo+SZ
FagpLhvE6Z5ksf6CRhIIl0RvvXpN5o+6/FGxr/TC3PmEFRL+MbQ8szkxtYXFLYEnJRWKtY1EEA0y
gM1OLj4jadO1KI+Tgzmtu8ffoLzPKI4f2AoRmgFa/7U8AsQcu339EbHCAGepeMv59Yxlj4IVeSLF
V2wwI6Ad0VSubADcgcnkw6vxM9ev6pCs2sd2dKv5NFYvpoZMrcVHX/1gUWqcwIhh9o8j6hO+67pf
Q3lEiqc/3iv7lAT0OlhP08YmX+ouFW8qlvDORNJLzmwOhWcgkbpNnMusQiUeGGB4N+G976/ldBaI
MOl1K6GyMaIXdaAmLv4eHp8WBAQtDMR2PojceeKT4kQWiNv8blm7ZD6qxtMSfmnVOZ/v4l/tSB82
CEOBHGiyMx5CRLLxzalSjzJCZnOLgS03b2wJOlX1dJxqe9SRpvKmQ69DkWbR35S8f8HUmltljTSP
ZQOzOhfAlvg38inEj7xz2s0ke0iEGy30NY4oFAZl99GEAHRQR2V8T6ijVDckXjgC76ATopuydQGC
RXENTqxnq3hhF1g9Uj/FiLHJgkcWIGqHl2Ik3kqSW2NJQdKMbDWgT3Q7Qsc7O/GrxNaabHPiej57
VI0fLQz1Qupkrv30KMSs+GNhE58HEpPD1+UN8rDNXhW+X4xGCLTzmAVnL0mU22BCr4KlI8A9L89l
17pNexqmr5l1eg7EfqTxk/pchvGx8YiprWGiCjhLqIV59oGIHuqe/9cwfQ9ITsQilFcSSC74MnZm
rm5jOH0gj9NhyLPxK2teovLSymeWb520AYmRI32Jlxu7vhK/T809R7Ik4Iue2BlcJLiNsAER0djC
wjnrHK39xvJH2LodOxxcthTT0QBVw5HA3VoPVA2P3wbxEOJnAWBFv6YAW/ZnMdeT54lDR3BCfUTn
AsE8SHD19hap1xZKU+FkHp5h2BqKorhbSLrafAFXGkwEvIkjoXUqHV8UaolOVT5JNGe+Ta+UjeA1
kNqTUnGiX3WbJqgJMXz3aXsDBRkrfsaAN1EBfI6NZ7h42d7PFYPm49RIT/Usuzxv4bQriI3Xjt18
DpkV2zdZvsjSuWD5K8jnyXf02FM2cx5covSrq0rP40KFeL3tgHhgc1dpE7T8lvAfAmvyFy+BJX3g
NsLdhLHaUv/Ux72R1+F7Ld1QRll8ztN8y2jCGawnzVqTlkoVDeOZm9j7uj6ZMoZ/HBQE+CK5Vy2O
DJk5ZLkP812cj/ojELtd7BD4hWUn2Vfphe6WfA6ssvexgoK97aV6W5OxnW3wrDAI1dUto6SsQG3B
e6dg3zZeLfOcGHcLyWpGblOYvGj2e0+GsQUkeYlsP/egESMaW7hoRPrRbso+MlQq3rSuk20uXqw3
aq8iz/brxetxlrnJetCIrj1EypcU/3TqPbFYby5p+kF+xOrRJSAKxG4VIZgvaoYIaK9+jxHwcERE
NAN8kDhBqAcpQM66DHr6o9C0F2fL2CvFHoxbcBjYJcRThhYLzMPPK96SbQlSQr1UfqAN1nqsMxjk
rPlhC+SJTx0e9+Qbl1gcr3vnrBiI4ERRmTuUN5uCwhVx5gXwByGxDw/rrKPvumIzO+RL6a8jBJNN
wMVTSiUidUbm5mEeQI7gmSi+4olanC1mnORWiHz4a8rfX6hwMXvSZrNNprOxU3DXbnrytNczHYQw
ZgFdWyvsFZQMTs5W+qqAsqddN7wwxaO4WRmKKwbhjJBMnbPDmXMwYAZ4+utM++FSA8RlMgo+VlrD
SmMr4SuYsKTZ4qkvWIAGRpcuxQLqRs2+NfYOB4iBa+oTXxlG3F0v+lAkYA17JD0AfeJ6UkC3lz8i
2eH+E+fW8Ho1ncmGgzyiuo/JiR8xXQ+bdPptr4piMKTTNRsds/IvdYSeI5t8Gi1ni74LTqCm3i2w
KyI1FggxNO+LCRU6Hi0gfeVxZGLAahgkRLvaBSJWCK6R9dKHi0kPivQR0sllvs+VyarT+1ZIcXYL
2IaI5iVj4qviFlsGVLDFFrmADmHCXMmkBPP4zsa00WvSBIYfomKZmDlcsd7w4lJktB2MoGY+WZkB
LePT3SFn0y5OZkLV0KlU3nORAZrfNTaPhSmxB2Ala4viDApN48cB05imPmcsQ8tNG35SThij2omV
z8z3E0DEiAZTS5C2kyadtkDMfP+I7OLso9FA3SgCJ1k7MnMvwa81Da+REjRMhASJCLfZqky+2xFW
rpbXLJe+me5bhggoOrFXVAvzDwMJUQYdEZC2/E7X46O8OM2bGLiqH464LnlPLZZsm92v4JUXMPzk
cQpDa0wjZXIV6whMeZQiLCM0IuLVY71DTSS3H1QQEbQbfCVZwD2Eoss3DEJa/jp8btOuDQmuZZht
wgthETymxLdh4fnSw18EErgoLWjME0pwcYELyNr9smBJ5Dpd/UPQ2kNjfjU5Qn71Xcsgx7fQXeNw
4zHo82D+KPp7+zjJSFPH8paivcrR8LccnBBTrhaD97iE/8cH1W2BWm+COLJtHA2IzbVLSSq5aGi0
OtRXXyq9bJRs0UXLMmsf6r4OWoK5xWiWVGvkL4Scg8dp6JZAusUx1z7XKrQaKKfwP3u8zCSnkIOW
yLu4uIbdxwzbXiDkF++JY6MMYkUiOiX/npMU8he58b110/XM97gGrZhX6Ac0ipor30guhYtddvFG
9Xka0EzArInjdAEB6lohDGFjn7uPBMZjchOaBSC8y/Cl4oGQZtRTFbwqvzuvDSo6IpYDwSHE/W6s
/uqSr8qT461uXSbUPQY/0/jUox9xXnhh2+KT3afWbklF0OUaG5AlcYBRoDFciumJNC0v7p5t/fNz
BqqOXV1/wY7tRtofHQagskQxaqdo9U1P3qqNIaLH1oVBKg2vpZ1daJFJVlXASaj6jPqPDikJfdj/
xOcOvw7xLW4Vkuz7ugyXhmq/ys/bv4Ja+VBnuEVu33/ZzlZlumV+U0gg6j4LzuCtxlvxmiC5xxz6
q0BCEYzmWzboCq8Dj5f0xplTk+HTb1LtlJbruvulw24sTyyV2oFZgbv1RzOhQK+NuP32Q035z12w
/6QYUwjRGqCG4xUCU3Zq1xTtjiYJXA0iQ2OXcZLo/O8+DxXvkBBrADJV22jTm29G9EnuCkAG8EIC
oID7FwrFlbKP2io80rNWueZLw44zTzdPZAWCcZ+FtmFqeVTHF8JrE9tnFR8g8rhVlgFTEn8+b8T6
EVhohdYJywRYaVKvpUQYKgAZNfCcDcMpoI/S7A0HmUP4YSt/S8E+FqDhWC3RERUaiMvD/e70YNp0
m3HedcuBTgke1NMQiwGkSFBFvrX1NpOCjCPJ9DCKs/bXdxJapsdVsC4S8Zg846JbfHlFFUDlXo1H
sB4+AdwMa9smrwBqI+VEJJsgpuJttknbA6wXh3zqcP4gu9d6daUBlBfbYvak4lIs2y7b1XyH6m/e
0QdQECIOnNYVl0TeE3m2Mt9holdDt2dqS65NqXgxgUp9DT2PhD/KbVbVKx/alB5qn9uUzmlQm7B/
kWMUGoogTNaIFeLW02LsTJAJEXZBFE7cQpF1cEoINU7n1wyJ7ng3Z7g9jzWgHVieQnSLEHbC6Xfi
Ul6QcUnNUw56wipG0OzsDfOmQUqjXjUlMHtkU0wfTF1i9kNdPvpSdIAOFac+etfmQW03GNBwq5a9
lR0I5gFKBoE/DdUR/YoHrCzD7gI3SfkXCRO4tghf9nt7jSPLNCokgHe0wwD/KjahvH8z/1RRE0Nx
QiDDNy6eyTVQ8dJwKG9SJOAWHmeZnG6tuzX+4o7V0W4DCl8mHjGuPsxNhvUnXBLSKVP5+dk26KBB
q4Q+J4aysy+5+hXbVx7JSd2S2RDYUGM6GR/6ygbFeLV8IjvGQ8JiKEOOZldxnnJxkXWKaCqutrTJ
ChJm8CSeJHl1FMFKLdxMpf1IzqfdvDjOht2PgKSh2HRK4hrd54DEHviYIJ6VUf72a4I+aCwBOgT6
QKVPE5aLLWAIbY53G6vaN/7LAHaR9WT2udf6g9DF9Y9AQ94wJM2xLb81ZBHKyiZZVdU+BGTfp08m
f2o4oB6/cfSTK4JwtgSfHsE+MSoIBkK+xU2+pkB4namoZikxctzFckHgCkLuUWyCrxkFPc1nLS7x
BiHtIfRerX/gGDmDLbov+DeShsS3UKEU4JK1nh3EXHFAfHiT71OSI52rqsyrT9IptEtPn8WyD9tj
+M1+0X9H8j4rGXtt/gzAvIWzDjt9mFGnCLoPRsysi26zYchjYhwzOpOIWsC0B8j9D/YDS2HX6vod
K9yKQAKxrLYoSZ3qqS1/55dGvZT1eoS85FlQfDPxFEJE0fq3bw2qTfXFctnx8hsoRkOVZvn5OM7U
2Hrx2iBtGmEs1swpuxoIyEPqantSVuwVnBguD07tX1vaMiqrfE0pAbI4ztmOIUQl1nrms2yfIm9n
YGYusP+NVYZ8Qax2bnjCJGmnIu8deCqeba252N1xvmQBqk592waUGCx7rn2sLkdmhlDBGh+7EDxD
TSK1/EIOAhWcH/xu8nAMNfQWa8qkoG1Dprko/oz7r075+IdOO88dojXSRYinX1mYRXi46+QSrx1X
HZ0DuRacX1eTd5r4Y7IHJ49RY6rONYJXZiaGBCM/TyGwZIPSMX/iLsqAhh5K6MYgwITnrBotF4C3
JDqRkHSNqE4U4/j4SBxWeXwXABhIZwii8NCTdmszqCIfAwf794ZlYG23+8yLvGTBTfDjVJ+J807T
ArtyntxGZVNLJwEo8Vd0PqzEyNkdoJTLHuiPsDyAnObIdINZ+TB3t654L4t9uZEROQTxr5pA/XLm
UGywGUIUN+l30p+k4hmMozbW8+ecvBHlvNTv5fQ8sgELplroOpPxE6kGx42GOA0wv35VaBuIDj1Z
gPZQu7pnOz//dn8Q+Uz6S3wiUyjBFtoNFOoMVWDfrb+sBzgUbOQQFc8zL790zeSrVB3nbMOAZyJQ
o5D0XTI+1McEtT6vYjv0SEtPjQ/pUd6d8afsoQjXEnUxgmMepT8xGT4SYpjP7S/DLpRazw5epM8D
QJQ03nvu6cW4oRnWCVIxd2Fy0tSzPOyTxzvxJqhppkCPT6rpy7ifl5DdLbnAHnAPUJ0+L+dRexfk
SUuSc8zYbVoeqRoMRo8tJmWKgsmaC/5QSXfvlMGh1UeWoR8zLrcaaifi9WsQDdEDCM8LvMuKJwR2
i/3Zyk9sM5ZBFEcwgjihCaw8cjIiHEPa8DLHP6oiNOH4a15rMnaLrRh+Jrqo+FSRGw3Dbo6vJurk
Tvp05n1ey6vu8UyQMuJlfDzD8iIx3uvt7OlgNbV1aIfXVtqZKZ0Tp3wxgEZ588Yb8CIOAShhyivW
4ghgZHRgbRrKmr/KDAvXrp2AJA51/CeNl6l91VD36ec6u0QLN9+mGtZpyVhyyGcfbujhICcY6JFC
ENdDIfmaqwLeKe0hGZHbhOuoOy/EwYUHy7715j2J/5L0ZYRK6JF3AV/yiDQGLBgrrs4/B7d8euiY
LH1eIX7xqP4ZOh/GngPjs0Wg2D84nevLQgVLvZLIKdQukvysQ+1ZiOOF4jZv77RGAwCcBCcnliEn
e25RNGbaNVI2nb2x5nXtc5HAkt8ziBU26q7CdWBecu3ezQwR2Vcy/GQ96vILLABaJ9Y2kTxuNArs
8J8pbYZ2ryB6Buet6QnZOuW7WNPl9hZa95+3yTS80AeuMD4a0lvD/hct24zO4oqNcVIPolw8lT6z
6bM8wfInGuO2+1WZ34JCssBwFmgvq0Ae0JBGCjgqbIs9YQeJQ1c8+JhP0kmJFqfZF/lbU732mCzL
54GvRlOeLxXZwSXN8WDsBA7CUfSGJZ5zhXSpOLDYO8X2FLTMMt0BiKlZE+yOWBtNK4dTFPF0274T
/RI8sYbebtBFo0zGUIi5hVxX3mudAaRzntmdppgR/AvXjNUDaSsILYRRvvpwCBOwaUmusdjO6klK
rk4Nc89ZIMBmQu7bXddequzYFuui3FFa7nVcABOZ2Mh5/Rn7nMgmFxiJPm7wOgiCHN2mQFY0vhB6
llclyqSOqkPAAiHTcPm82rus0kzSfMqm37cebLR+qQuU5c95ymxDWDr0Kqh5ND3NJUceRh1B/fQ1
Ax3YoOqJEQOqEEVyg1aMmU0vN1K8AT8ymg+7mRglfhSWW+trMGF+rW+tg6ReadUWDC+FihKVaQRb
MzWcuL3oCqpjlDQgb4mGKmZTm1+z9aUBFqhZ5arSeeCdMaoXYFcuR+S0tFt4Y/0slusBbmQqPqJR
g5urVhL/gGnyNcIKN/oBZpfI7unS6QzqK+yPlr7W662SOu6AQSIh89Bq/9gQkKKslPrhWXHMJ0Nk
JZtwSyhi82rrA+kt++WL31/ADg4XCru2nFC6zDsH/zny7J1V50KESd//lPLz0LwV0q7qNjHJFcCY
yPvgR02SGdZOT6wt8/dESXf0BH3gKtA8PUdDU/FSQeLIDdg74gyq05GmvMzhhcbkqGHcyQ6GtOtr
rCtIavAWrmWTZYTyXR7He8Q9MXBTtkMwc1mkHgEs0/WR/ogd2OIUtEnbUCCGQ37nvP+ZgI0yxRvG
D4npEsZZ0bYItiOSinPXDjCFg6yH538Ki+WSMJYSNCPqXhAjydp7C74TPkGlFmREzSz4MrUysWtz
RKdF54eUUTREhI2I0y0b4IR8s8U2iPBE7d2gP1EVjmWqyvo1OyVp+NuG37glAu7fGEAnVxoGPcRx
ZN5TmbRcvvZshMUsUJqfQ+0Wz+fo8WE4brrsMokQYtw3lQtZjYzUpSuRJLwV5gh11yFcEiSHZ8rj
6ve7IX14pHcolRemc7DFfhJfS5VdO5r52lMJohpb1167J6vfgekfFzWyIXCjdb0hwlq/5NVzHe4z
54RSk4+ePByMv5lI5x2fhJR7Cemtoc4vJvn9u1OfFmR7tDaVlEpszHytfudsdh5Clgd2F88kAKQR
O6ZboQwdb5ZGXHoQZzk6capkiPFqtANqfzTy2Hc6qtVAjyotCXKWpgTgtUVSi+UEwohKqUBVFkyD
aF45xnd19cJXETvc2pwvzUQlGbLYGThneqlRAPFFQz/4EE0MMKyCQP4jQJ/S3xxu0bE5jx6Ck9jL
LMg+b4TGw5vFLgU5sImCYfgdq+eE9cM2idp/SmnpSIwr4mS8v17KxhuJ84mpuiGcumRX9lmzSZsA
xAJpQ2TI4D7Cy2ofk/6WQRwNneaP9ZM9v5oEO8oJiSy/j3hfMGn5MyV7P3NXI8zjaS1AFBix5Qx4
YEVpEJE45bqLm414vii+8SlD3dr2suVZ83r1pJZXKBEIfwatrf2OskIcaGHNJ3sfWZvU5VwR8hEL
biaucBNXb9lwFudriPKPOEf3V0JPoeefofKbpZxJtGr07ZFPD5QXFd/BbDYGjFAcnxFB0d6oVVDB
A2p7uiAsazUoN63BzzndrHKr2VeMCQ1Wh0gna/FWTPB+kCDWHQku6WIc/emOyCQi2d7mjqsLDzdl
diQ9Cvzf8f99coW24R33bSZscQzaDf3wHuwzVx8wB3yBwAV1bt36qAbL2pov0lrG0eU/rHc1/4Od
N9NX4gQi5PqyfrWHTVIepBwFVb9yHEqP6IXn+qjofp3beh3PzAjIKSv5OQx/Ytr8BjyEiCt16Ud3
/pLyOSISgZufz1VL1wS/kQ69y9DcKD1n5ninZFvEMS7Ki5gateQjdxlZ2ssP2rKyYQVJ3Gy6NTDZ
QtCVTyfAC7pO5u6nXALUOeKL6GqcerpKiA7pMLVDhZKy+pZCDNk8FA56ruE447zOKKQicgp8kkRn
TNPLvuQMjDlZ4Fobn+gXMYMV2WY8c8JgagqXl/d4paP3Wn3GKNe4RKmiRa6MrjytbI+M+lVtO94g
PTgBcnc7CWt3Q1Y/WHz0Tuwv8lZSAWk70dho1Cc93PGWS588bTHDuTP95OAuDoBXDJBrV+13uABr
t8QL8dbH5CwJ2wihWg17CJJRumU44/PNVJ0WkIChs1bR+IqCW3K5jKAehWEFynjcCOKgS746SzhM
7cdLG4l8IgcoA2sMrzptnsjmoQ4RxmGHDMywCAbrqhekG+JPs0L3m6A31DaCsDSvU/Y2CbKEs1bA
tw3+mPww8y2W0yfPOq8uYIe5h6kxYfUarvA8FperVsNdfBZfkQWm1/1xWfEQJX6bzoz2qkvvjJth
3pwnsA4mVLV9M+fTEkTbVn2laTRYjKMAMuo8CANuXfg9IRJSyPTpUWRkXImOhLCFq8u271S2gFKC
KRAFB2YarsPmQ5VgWTQ0lyTuNBi3Ln2EzsX+yzoCGrS/CMgxe7HSC1+aR6BfyGWB8MNePTfhaXBD
7oFP3fgCtl+pYI+Qax6SZeo1SJPyFGXxk5Efh++P/EP8fRtxaMRISyGyGDY67Ze/wnOHFwzeU7N2
drKn4xHZMaiY+jFrl4fUb0qLdnGzDUaVgOVwTyufN1+ADT32YlexOUpj1Ile5ppLvtUqlPM8HINd
rEwmb71+1j8H81s4q83ktcDsxycjw+nn4qTg9XypHG72EpEQqxkYBymu/KQOQG97HdATleVenASN
RRKSnyN1secvlQqlinawyPooGgo6WhRL+peUXRzjkuon6XGo5D+rfNJEnBF0Z/SW1T9TE5Epw7Mb
79vHpWWvZ/kkoaTeGdkTSdxjGszlgZEZgJrgcVQL0A5o0TNeYaAc3vfnujrW9bU3vm3+xadl2S4o
CEQplVE27CIdwgUm4JXj9hpDFrcjf4RwTSkcLTmW4D3lYUGU3xfqvsPnFKFytw+Ha64JcJU82Xgh
nwD2sCbgAVlPtKVZpMcQxA3Qxhpruwp9lHkj/FgNJ5CeJPoXZCw9UZv7llVzUM6BLUsbkfdloMg3
OS74FUKJvITRYa9gtiflaoLj7xjmZYar0v22BUrO3ZaQICbeH1iwGa0tgq46X/VQiNx4roLEhIgk
hrB3K6ScDMFekVu+UHItTuEjq21C0Dy6NpXkhVQ4o3kLlfde25XNBaJer244ZiznPSNne2qk9Zyy
eAzxSpNdB+6zW0dslyFp/3VPTwYEUzi+4iYEOAaR+2CTJc0KhJGJ8Yx/uMbmzM9MJzrVrCCE6pNh
Sv803sYCJHdqUNyWkHSZOqycg9a3UEn9ijXIrPdiEwoXrEK7il5LOGN3No4m0jY4nlbdVOkhk7eG
tCbpV35ZjA15vabN9os0lGdSXz4spKD5ptji5lAPBA+K5QiT8UxUCuJOumusods6yU2nVsXuYNI3
OT/iyMWJaxau2x/FzyJz5DPciaLrGFX8UOWYe73BfmfdE9aDkm9ZzMMqBRKT9C5Vm+xBYW/01Ep3
4qfGFzs84dAcEyIyZ3d00Hs76cox0fqr5JznvYd217dAgoD4Q4PxC8uDJ0dbvf7spT+aLYDDi/JC
uZgbAZQbSAUVmFggA3/sjqGFsPw05p+qzcRJ/GcLZoNdU6iqLAbbZv5lNuVrZN+F2DU/K7LfW+0o
GfwSLVf7kACx1Lj9bpQUN/lHnKKUAYkd1r11yIe/qr6rqD3Ix+LZIutzqrwLlzchTajXCXZk1IKF
Nb0SyYcUOHghUfnw7eMNYk4jvGSjhpX74NsngoIakdVc4hj9nPALrr7G4g/TO0jCT8O/aR6eKb4Q
X0djvozJsYKHyQKnCXQVm9mumA8ZoC/tusjSxpUp227GcdoQ9psOXIjla0NyksQdhTESOWCRrLVX
8ibEcapIOzhnhxwXorPBkV8KAx/IqQ9hOiM88eRa15jlqi2ZppXylWiMFc5ekj+b4bvXQB+LBokS
ib0tFacQBpWFhBRFZBR/2+SJcU0iTbkTrQ+/s1frW6ge6+IeIiSgmfPfAx9x1Y7sFTTQEIVV8Xb8
ArRG1Q0gQ+emz33NORWAiSInT4YOl79n+5NNkjqw8yME8Ps25ze6eune9YzmVYM5ICAHWHI+DE5C
UgFAEOJVAXtG1Z/4ThPplexJd8LmQfAQJuotxzNfRDftZOBPHBUPlnljoyfrB4U/+ZstvVXOn6nv
ORVK6TVEV2FVFCYWr3wyUtdhwgGhGC5lejIrvvmOjSYjkyTI/HSdEsQAJaOhnUeZk0RHzdpaBlUr
nzqzSxXfFgnAgTgcaoG24OISosSedNXlprBpaDPgZor2MX2yiwP/ocud6Qk3JRODrb2qqcZ7Sz2K
R6KUFYPDeJa9UdotpdMtuIy1nGh6YInJUMr/JA+U4yg6mB9y+5gjOMu7PSwDyT8FoGMqDQhGaJOX
+VvMa+pwFzImDvhE50A7at2TRXkxjEPcXSFZwohYMKSENqUQhzi8Ru0zVjQAbz9kzTEriT+XzS58
J/NOKFJAFiEmuAqy8jMcjrF51PpLAxD0+MnINJ03bcNY2dme1ibuQ/m1PSJLwx8Emm7OupkmFcoc
Qn5SAQkgdzbO6CXFxju0KjYqzH2F6PZF8HxRic6qpQ+t1VaN9TYZ78vSbA1TQ1K5+IWNPiR/IsIb
Q4AHZP6o8a+j5GOjQBNeGLc2VjEctIe8Aasm3576DewRLO+LA7n2WyV/jvGkNk9y+Oz8zevZg2Nh
iOxWMEujgP8cOosQpOEg49hY3QYiYb8AOOpdGoEsOgb8wFHEYCR4GiDWRHyY8TOonqntcEmk7NIr
3TxAVEvhm1Cv082iLTfVeBV+voUTS+2+sWaJhZ19OH3QrfoVzy/jjFVrLyHa5uXgoVRRB7fUTiUc
1QXWe+eetDiTjtN0tWYq+MbRfYatS/5aNKLtS55ciyYhN+NTfxD2tKKGYroTF44YBFPfhnjr/0g6
r93GsSyKfhEB5vBqSVTOyfYLYTkw58yv73WrgSmge2aq2yWR956w99reH2pG6KTgFU2WZuMta65y
9clggTrMnTSGYcseiX0uv5M1NxvvxraxzyVXtIZqDw8iynUuZunYXFT5GdQ/drwLsgUa3V3fL8NO
TA79hTmXqmvgnPmnyKAtSv0NscmbigAAX6MRnmFvz22cJV7P2rzialor6qaHWI5GFyoWdg3us5nC
Xf0FYzs4yP3Bg5FisQlkEY5AwrX79xrPJheVuJeZFiDRcuVslyRwdznPAHz6P6o1MDzHmMe7MZhn
QIL+20lHACtttSekoMrD7PWSvYNcHAqSlnHEvUnfVvM+OXempw27FpsObJgOFTMWj8n/I0kJzmNE
U2HrmO5juZbGVafeUsxsUfVGji590ATh9ULNNK8/0HkB3ATmlS+dhVB5TMplxFTJmF1tnJmidnOH
ZX9msBbe2+oWc7Mefxfqy6KZKJE+8m/NYI9h81dB2JDTTkMa7dJ6jZKpK7aRdACO/VZhplVWeYJW
ndPSII4BMaD43rXQmWm6a4RrL/uoW4foMH9lMcUSgt/G46uSFnxwouzKQQ4IrzliBukpZla4Hd5s
Vg+6dxCfhK9+pNY2JxMRsQlk8Tys5nX/UZvwNym9LKJ0zR1f7xic8D6gVa5QqkVovRv2Ejbx4n28
0JBbSMVBihctSZeoW2C0v8Xex53VNeHJ82KmxOuyOGYqzdZR/AGi8KnJCNLmLHqVOysx4MFsNjgy
ELZYw/ewChkf0cwjjT0xTp7FkBpL6VTj2UAdrwAdn4oFSUEMKDKNEK5zwjbnxAxO87mzHR6Q9Esy
ACfWMzn9SPVLCjPWgB7l699ZfdCK66R/BkjYVDRx7Z2CCi2I9A7uLeznFEJh45IebZV7cqVn0sSA
hKAEDbSmA77Z4EWXkehOym+hXRp8/dEiY5rsYUSKk5vCALcuNnZ7YnN1B7X7ZhivWt5n+Imb3Zhx
XvnvY/lQ0ToK+ZPKw5hpKGwNpOuMqjt262gTUMZxmJZIvaNibeVHA004mXlIHiQOqwksINubYBsR
SJZcU5lZ7ezLsUk95XCNx4rSm+7d+3SivcSby9gWrd0c3EFQbnT9KoQrcvguPlunx3xU3Zrwy0nx
BzKyq8DOzCG6crN/jgTqWpsW8E3yqtTVMK7D8D72z7R+l7LfqHllBrcQ+4axWlvcTpGH3OGImgr3
0bYpnznzafIY/nWLigqxe9+XcIupj7nb8/IE+dAnjhlPa9bcJmZJNO8joURe9/KVY15uDdJPY+Uz
1j86tE1y+5LzLQMHLvAsJE/Y23dIRYKNzDw+0nec3GhWf0t7MYWYSF0LOKK6CkT3f6rzo9TfiZ0k
h2zh5+ckXdlvNCvFMdb/Wtmc2VgJv03kfXdrYSzg+Ynlrxf89MMZseckPlKLHKhbibGFxAemK188
Z2UpUkCXXkjfyMdQb8RwyEAnQWIHTZYWuOgpRvG0oxoonxHK8jE51NnGLMTGuxuf4kXE+jEyx8TA
rECjogMhkSiwXhEPhKQ8Sjatnf7DNzPJhxZFjU+g3qDikXCVUtxgWzXfa+kymo6y9iikqwi7j6mP
kWOwXXIV4IjGIt0ZxnuefSQTKZ17DIVV/J5yhBX2GdUN7NUlFYOuLk0LgdGpa1bDcCoslAuOGxd3
IhAylBC05TXM7f+tWCxIOOzTZCPm/w3Hk264IvElJn2EjPRPOwc8aX0KGSRK0tZ0EUv1BJeAdJKO
eA9GrM5UTM4uUq5VD3joo6547IROVOwiOb4Wk0G7QhtRR81KzX8G81WgbY4Zvi3yRdqehpyIlO1g
roSTL/rUcB/j9gWl6y2FODkOiItbSt3S6Vg0QtFAWVz4pwYJFNXPt/Ueb31tKxz9SsO9IXR3ZIGt
fHXVk7dZLTX5RTyG05xCSNiodgDsurJNAsk9Z6+CsPytQv/CqDxSV7/U+g0mJXFIs8ezut/cv8Ld
Z+QWymxwuBvC/GpbCFLZVtRu/bDqdcSIzXcz9WIZR5waySsHQSIzEWcAVfr/JpuO/b/ugDmkfIRx
i07zMapLQ6VIoWdw2+ozRX4Llns4sKjt1A0JBGw41gh0kTKwd5oVlKZ3En9mernSNAqR7dD+UsIh
JGWyyw8bZpckQvbbM7C4RzkXDXeV6YcusyYYGYcw/eZ6CNKbBflH+sdcifsd21Y0VRHzXmU5wdG6
+fK+4CE2WQ5bAy7Nj5FphgXjWqnOiKdSeZXJAqdKMKvj0sQ01t4C0Rh1Nq24SA/8q7qDEAdAhECu
zef073o6ihlYlH1YZC8IT9MEnNfA9pZ+GD2TKCzXWD6nfdpcsuLmGQCuvptKAKwOBSJ1k6ldrcPe
ednFSUNaLW0s8oOCA0PNNF7jsAlC6GLHRt9RK6U1hxDGJFy8xVL+kgkIQr7hCOID8B9iIZgA3qAB
JMNP4W1tKnECGSqmSDLXTsPSZ4DrwXaayi5DpbKvQohEYibC649WER8tn6c7mccBvBDK08Jc58RM
BoDe7g5VAZSBgirOUbkKWPZrh5wH20OEsmHAX6Dfa5mN6QzORDuTDPoyzC9tnOOOTOZT/QQl5qUv
8UCXJHokGoOtBbREOzm1NZQ4IqjJ5hO0QYdxmmCxViMmkXrnl4whTpr57tQvXvpZgFmJXTcHZIM4
VFM+qxZTwLJt/3xM1hRLznxqUCyjdMB1K7apmX/V+HQC5zQo69HVXcfHLp+jHWoWvvX4/Zb5/9MZ
Jv2PLrQalb2o+h+PHRgqyXmHcq6Xt72zgT4dkeSUIqp2fnrrT/wMJkwLr/RndX2uSfhkrUaJeCvn
aB7zb9F3tkDDuhs5vpzMX3CU5YLI5zUsInWElePwymnLUT8P0n0C5mxpjzHZ+P4ZjaIt7zVNOKkZ
ifjbUKRcLHV/w9xuUO5N+0icZ+0gPr3m8sH31kW4txgezioQcmsUbG9N/hNzfU/1pdQXuvZrZX+Z
Bp6BzB63aT6jkqy7l+rc5Ldg4bdnEhtmo6uR5/chs1UQOkfSAXlbMqqtHNPqs233GvCacGtFtKUu
7jovu3fMBpSKGGkeI41HA+TCzLdOmoERY90HQDXniJbngF84ZbGyTP6iZSbFzD9oNjo1gUZc6Dcr
V5g1aAyhAQnDuEnM+Nz6ZgTENBdVDnkB5t6yb3V6SfrvcDzl6k8fquumvjSVxkoZHBAhPLr1lfS7
KTvUbGoTbr2JFUGh3OSrif4hXf+7OtmM+VdBvkrNp4HecFgBkuaRPgA506qrne862ofKKVyAN0Cy
GCOLPkVtv3UMG+NTsF+afll3x4YsVEBg+U5mBMowy54bWD8in5keZ6WXCfiyQfHFS5kuua+j7tCN
u6lGb5tAOOaVYm4mg8E6cASY1GAIK8JLYPxxKMBMsfQVETae/8tpgKDud0KkMTDUpVDxsEPqvx01
88T0sGfxGKsf0AYM1pB1TWXXb+N4005rzAWz8C+pERE9O4+V1vdQrxWWdfjgyahEnqc/E/7B+mkM
X1K6VTksehCDw7VjglLKVLOgFnRkt072I3mnwnDrCTkSy6+d8LqqmHbKdSdxX1uc2Yd/MirpxvRo
lpWwN9022ar+2pYeqkFOzBKrxjrG9WWg5mh5gZIzkD+tRTEvoLTnKTzmjIBpEgTDA5+pcAL0MrC+
HTla2S4cgYoukUcuIE5k3bPH6l5nW0vZgYqrir1VnNs3mIRoEcDDFDe1vrD1L7CcW+jN51Hqcoei
k2r6wxAdR+4XuSUgh9qRRTW0u/eWijEvb3X9PlLP1xerujhcopq6gh2YMqSL0eiIQVUpXQz1Tj6Q
RbB0UM3S4aPTObCmb9b8AtrdoJZBnm8TqKxlG+jt5prxd999kLAww6WQMepjMIE7kJZQK8/O1Rvx
F6wiBMJDd7a8P1vfT+ijix5xHyeWHAxvQXFUa7fQECdQd630aOu0J2fYwdYcWbzDb2eaGXfP2Oe8
qw82jbxKxkQXHk2m9UXWIB96atpayjepfhAO7Klaqot0ge1ZaBb8g4TWIRKiAvqL2E0JOqYcwTej
DU+LMWsMgmKGJCZn6gzruN9O5soxV2Z2Usp9hFRLOpl0cAVi84dhfCrjJZXWmbM14HfVDEiV2pWC
EhqUDWADzR+WwOZASTjLzE+FU8DyPsS+DFwv6lQrew/7I5AOYob3U7mJMZUkaHdovRe9dra//n2A
4xVL7YL8v8jby861774gvXDFSN4eaXWmIO9DypwtRcukx1fhZ454cWSsnLX3VJyvEKlLDRaZV4KT
sXctgr3rrR/8COJcBRkg32R4IB3t3a/lJXpuZ1M3KKNgnzvWrFi06TGoL0Ut3ELmpsXKMapP3fuu
7V9kM/MGQaCF3FucKnpzZA1iR7S1c2pk6FVgbLWBaTqOZQUgIilMHorjzaCxKL80vDDmLrUfxXNI
oKdaOIboL8idT/m2A1g6AXkkLQIWj8dy0KFlYDjJ+FtrZw+bYPjp7ZLpNA4aelYsZixVKpicwkKd
bmv7MA3Iw+dUpTFPlbdE+4MriX+3RoXAdiNUr76y1Wm4beNkEm4l9HwIZaDj8vPmAVgDgp1mnblR
zE3KwCFjPNYyNyt68snAEZquT3o6bjd7J47R2lkoLuuZ92Z8Ru3apj0abrAiEwmkvcFaSWMNMI0c
j3vql5T5G1r/pAJZf2bRMON8ka1dQdrDHOVxZ314olGHAMX6aeFAQ5bhym61ixo+MvxBFrY7tozh
CWrfGB6K1q3tBxoaZPe8jlhanfGihDfo0g5zUzXwDoX6JcJaOIFaShVYAi3DUuBP6XCW2oMcP9Cr
zgPmzGCm4i2y0tA81bPAxTJuYDA3ZqO38ps5k7rAbVa2fghou1c6ibHxkZo9BbnRIjaWUcKIW6KD
rungoeOK0FvgiThcEUcbdoBEGOzjB0szLQTpQDVmP5Ghc0e1yUk3nknOq2QhB46PSXJDSAHTVwUB
6gElsHaBWFzErOGhUlEkAxP+pxcKeKXjQ9u4TKzo8tIEM4Hre49BA8p7GNsVGKgYRVNfray9nu+t
+Z3+0H6bFjkARnYlmGWIz1l2MbPgDVANjWI933TBzUbyLjnz3iNV6RORYTRjIBmeRS+PpkxlMKse
KoNR+aNB+uCvWNoVw05U+ThRJd423ngezqnbSOMWTC0PowZTD36aYa0en0QFwnWUe8TZp6Rb5oKw
BZXIuSepK9x/xaUnxdhfc2u8fvkkJufGZIhXB2Q2XNt/wD7kukBtWURayGdyGaT2IhhO8BawsvqG
Pcuw+OeA7WVbX5jcjIbWEGXwRh39Rivpws2jeeaZ7Bxi51ZdfGZl8tTgg9M8I2KEF+Ebz5w3hJDp
OCJYT/gcoHzihvPm+bAfg01S0T2LkSwkpe5YW4gfltoAGAl2CFE1oOfx1uOuVtolf2yINH36HKO9
nWyRoHtgDgigRuhkXnCOzOqGjdvORyMPETzVNiEAYoOQygOLDObxsnqIaia97ERykB5ZAUmZPwAT
4gSVP6HjrMMa5DBiPIlEpY+XU/qeAbxz6m04boQBWSkXwsys2tuiPofahkOmcBB3grDhca3uNf5c
fZtSpMvEV5a0CxvHok9DPTDSWbHa56hSuzNZHMV4yVtSpX12kQJMwTJCMjgvEM3/L41WKIn49gYI
o4DUi4X0wKXcVcvpBinSR2WaDddKB1fi78PmNTjLTjhm2T/6ryx1leJophvCYbBI4jdFon6birkY
vHjpXKLGV/dx8uxZagIqUJWlQm4mzR69ogGKSoj5R+XWGu/CixV95qi+7eksujkrPEjzaKZ0ex+Z
lU8oyMMv15Oysr378MgYukpHybtW5dZydrKxjCJszsAxmxHBxSURau6AGUz0fAAWYPM/aN+hczJZ
NMfWR7QMlpAOp/CnlDjacpMs+78Epl++KltwjgiD6wL3nnPJ5K3ekx1IFwdu9yCPa0eey0AhRqH1
U/Zt89rzMTTUpXV1AnuYj+eSLJ9BP0bJXkZiq58QvyRl88YkQFy/kbbm5S1LkfTMVx2zMPAJoRJ4
sYCntV8IX2Vef6XEDqoU/Zya4NByBAZMe0sKQz9fNjSwQj8pHWuEHtJV/AFbSAKpvBztp0+UaYj1
Uk2RsEBFjFcI0NsKbeO4MmJXUh86owBCUMTgpdxZSMlohCx8jsGaPLm3hiYQ5VkXcpd1Tz2ACO8d
o3ypwXEdHCwQ2PYU5G4ABpkndgk3lH0055Dy8qcUxzObQ5TBpAAXiEkS93mKnTIcl6zGuEqZ4Czb
cEVusFadsTcPdPR29YLDJ5Tw9nUStUrHmtS4CB3z4HyLFrtfl/A76k+97RcZds0Xb4l37tptl+4V
7S5sw0xs/XhrDhtVB/88J3dlan718r01Xz5qhxyxrVJDYGb0YZTuqC8M831kmQr6LlCXom0LjYtw
L+nlXPL3lXNgvb2sUR6z1gFTIOpkxT73yjvDewttgA+NjyUwR2j5yA23z37L/k5BlFypdKMG7qnQ
9YbhX6NcQu+R/k7R8UUSce+i28ym37yjrRFy1m1EeEO2jvi8ZOKoGLtp7aZIZ7WDC0xmWb0BTAUR
kklEbp8mLm3WgERtdg+6Y2Z2ZnqENRID0ESzI2dHMkrchId0qC+yt4fuJzRdMNaoo/ltIeIVlwks
WRw8anwVopTTVF6xvaBDMYYuMMsYKNpZKT8z6aNxbjiYDQYP6jULPmqgreYNnUErbuAQZzn66I1u
k/Jwl+N1K0YDJmra5pyUmwzpDNhinap6fOU1IlRnzn7J/+3JW7FAOaLnEdJwEHEUPRb/EzGjQ8SR
w44aihb7cXhafngQ9YYcv1j4w/5AtdqvGfIvyHgYmWm1u1RblkyYVYrO7zrY6AVSWbRdyYrtj2Ps
gUu+NeVG+BXZXouJNi2+ea5AcCgR0GLtoVXrphXcZCNxu5QfiIyRv2puQ59V14n/ZQr8iL+nWOc/
ENuNlvzIdQGYs2cre88UgdVkEWDdGhWo7s3yVXZoLOO4j32GyFGez1Q6chOGcO8IABcqLjde0yp4
qBZp6MOTrB3Uhtctg/K5s4FAMLoIjL0wTMf1p3jM4wW/vewXND+wkdWcJQbIRebH1RGMuxhuauGF
gAK62EY7OUBwc6oADYEDJCuxWYi0X7W5pD2NDitsREvBel7swuxgWEeMi0TF3n22ctQzs66k5ZLw
/Fo0K9Cvq/AhaYfGQ5vYs1b/1JNl5rOcCjFCEXgNokHSkSIxkVN2o8nOhaFXmf10cJDUHSM5LbwH
xiWPV6a6KaVrnaOt2BgoXSBH2hs7ReijLZgr41bkzKijbdH9jtS/aXRIOpTgGe2o9VXFHNLleiAm
iLQy0WFpyleVZmBkPhKuPosQrY6FKbQtPRyxl3iPyiy/VIVdJ3HYa/RgrF16nJHRtjJBShUVH+I8
7/1bZdiHWor+2qr8JLmEu8rP9LkhKadpEq4jasU0k/803TkF6fRIZQBUlQKkgXm+GqEfC6Rtw0Vc
FWving+KtRr1/NVPnz1pkjZfrjaQy+VLBxOW/JSbzzoFjxZ0S5t5TlD62xzGfZSm+4pKMpRbVqrK
Hb34rMXFDyamv9goScGuIi3E/5bF5G5gsiyhX3jTrg9ULlNsIKW+climtB0PXBVzaI4urbWL/n+m
htp+HwztoZPbg+UoS7+wL72ayixcWs7fRYE2UAskdDMYQrv4EgzTUlJ0cKPOUo4pN6XhqLKLRJJh
5w5kIsvtGtMd6LMEa7PnrKnk5sfWI1YN1tlyxG6HXiIh/xzhm4NubEzztRXiFwXyh8w8YOpkFpdS
hRQ7wqIzB+CLwyLKoclY4zKf0LmQPevZSK9AS3p+tSwmNsCsohr1xWEsdf1KSckc1MZNL0v7JMh2
RRcSHDatEmSCLcIHxefeZIswpj3Zaw4vFdIfNXXbQlu29JwlgNdQpzfO49OU2vfOwerRmcapmPp9
EBVLwwfsix7ZSpT5UIrYnIKGbkJrmCB8lPZmuNFTnggqrBTfGy2Yk74nuE8Gfzj4mIKgbe4MGAJy
XC4aC6Yo3Eexxsgj5Vw7YNjIKCOe2I15jcKg3PU8GhQmAPRUMi3LZZRbGM/AEoG2h1vsdjYgLdYX
k0JyvRABVWTRKNyUCp5vu9sp+pckvyaAKoU4e34UC4CNRQRBDU+rZunJxNSjotC5AGMqJZa2IB0/
vB9RliTIVgz2+sMpCpiWs1qKUBsGBm0SysDYZlFusPaD2sjeQmdurEcHJ3kv6KtGh86ZoI3hIDXo
HwiGnEzoNKC1GozOBgNVkzXxOKETa2A+p/E8aulwBvCurNWLVJ+pZFPY4MJG7myVcsP5ctAulaSD
KUgJewQK4t+j02EVzodHsd8W7SKIlTcDwxUnsC/TG9NphpPrTdsx+Sin2uUHXRCzuUgM5HUThW73
ozfMlBiTREfb2nnhNsP1wTCVSnmONEmr2a1zflj4FQbRjQa3wFhZChlgbC6Jraci/OymC0V3Gj8K
PL4tGWShhciO2QQytFDq536QLmvSHWw+kQSvR0IGwJvHoMyT7QiPnYUQYVzrANz8dFGj7dQZhEip
fGei2HIsio93ElwbohAkGPgW6mpL52NDOy9+uJCGNsk5H7RnR4ZRL+SX/AMLk1Ilog8VkpaEtEEW
YySajD6Sd+weIzVVC29vxH7Ndd3lc7+XFmqI3tYb3AwJ3oRXwMpWRcD6sWa8RlOJMLtAohCOVCWg
gVT07JkCMBUTZQoEqhOVGo9ShVwLvQAEATQPHZ+5nq00oF6FF+/0Slmk1Ui3QQPHYHBRmteqYA8W
/uaAj01mGCpPuKB7GU06n1jn5iIC0qGPrvkAOdzBF1bjJWzojOlEFIuxGzLTnOQMB6lDgXbdgmJn
QTAOqJfRXzV/evplYyUWdIpaZR7MslJUrOzvleRZdSBntS0Mrxvk+ppOGCAQJWL2LYVMihmRKz2X
GBPtoqY0tNCBDWO98MHtNV9NurUAoA3Mu2p2czK3ds7PqgEi0WRr1Xfymx01KCuiGWYsXE05b0pT
oaL97JRX4MMSTfmYz71NiimtZL1QB2whE+EAvbpNqvfGxBXGGqFvXr337IaDE9wT51hoj1zd1+G7
Un4ArbCru5Tsefg12ktloEoxaFgY8yNNKFTqwRrMAP1HQ0sw8Pf54La1zpWBhGLwNk7nsZ760Xsw
wP1vi2hNTFDFTESOHgn3TGHxAOGnPGd8KWl8Gko2+upXZjN7SJR7EYF3hTmC1WIeQVLwMswGOaEE
yDZyKOKD/C2oFiwzDXOvQJQaLWDHI7foPSsQ9YV8d6+pP1nmZ4oaOpm8hTB/OHqIruRlQFT5C9Rb
2yqQLZi5BQxjISY1uBzD8CusmdoTCUW0QfbXt4gnTdQOykeN0aAAHKL8KvGfzVSq+MyQgUY0czc5
feFS4AogHfIsxUelgun1EaKqFiY89RJGYNcx7ylVPo9VwGzp23rCEVp+dfrdHG58Ej1eEFbGoOVi
iUCucJYZm0E++8UtJUgX+FG0JQJWMckR4g1k603iUb4eGQ/JwTJlMxuflPjYQdR6a9V3WaH9l9yA
hWDCdwT8wqKP03ColfXSQM82arM09GY2m4CGKjQo4UfLhIhIBRwxDKQynwWOyoZtgWG/818h9MP6
ZH6lnDJDTtViLzUe+n9S7AStHyZzjRu7tQNX881tRr9rWMU8YBTnQbKNk5q9EsTI4dPrBBoweWvY
A6sMFWgKEQwTishCm1/+SBKBl6+GvFzF1Vzkh9CIWGzckVUcGVVJMWEqB50YNtqMdEXeG9RoEMtv
Vkr/0O/JuRmRUPZuvsHnOKUubGZRsat3fqeUL8rxZEY7P7xI4PXQtLdbGfcirh49X+cO3L57Uv1M
4F4lsJ8tYwpDuYmHPC0+K2wpPj9y7gz8kkjWhSDCPpwI2ZCpU0KXG6XTKkIdhK5CpXtKZFD6IQp1
/a5F5VzrTrqXu5pykfS7RLqkpr4U72amL8X/YFU+mdm/o6cOcIKblO1IoQp0T83wVRgfWXVoLR/+
kUHQBu3hr8YJkp/DjKi3PzU46CSSitcyS39l665ar3rYqt6xAD5jbTOEMIrGdPE3qQp3VB9xvJOi
dcnnW/sLLbRdU0MTofx1DL+9J6wzoLCVt+WzDO0d0wTWdixjmq3s7IjiwXdf29sKu2V6LcU1G37p
9H2jdlOKjzRFZPvHn9kZd7l+5Q0Zp/ecazYbv3uEfGn5Ceg3ia8oDCe4mPJBt2sCuklLVtfWcK+p
A1LSD2tN39ssUpj5Nwon4ofM9RPhbK+ck9wyo9p75cVsv7NyVQ42Bl/6lhATH6Hx2cS1z2aqLO5q
YPHG3LP8OY7goPqr0VxEhaDIaHHdHPumcsridG4GO1W5dMa1YYaSwC2+dCbpZhvbVf1D1F1Uivdx
G5X0cgcS0vm9pb3uQVtMp4D5iKdeNfujKpSZwZ2axEcMbewTHZld4LHi9KquY/Cdpl9KumKn2eqX
FH03zboxHdVmjQNPU7cyaSFKtPXkEVPtsmyfoYzYcZfEJzvfWN4lYPAG1a73thWryu5QlK5eA1/Y
tMZFaxFZyvfJvPXoF5TsAAW9omW0FYY39THHsMMH7ynPJtvUxT5RPsLpIA9XnYOgDe88MgrHAP7n
0vlVHWOnTIjZuDHFH0ejF62zV8da14pvDE3AsIf+n9Q9GMsr4z6MWJy+FWARKMl8bWeyrMO8yBLF
x3DI7LLPb4VyI14IAezRjLAg4TucThJYSLG0uJn2umEYpO8SvL6RWzisK4wdu+2xfU/ZyPc4fuhs
hd6VujFeesaRv6jik+zcTEaxtsGIMuNER5qQnIzqbpmHoII5dA7KbRqg4l8PE5LIFXA9OzgFyBeJ
jHC0Y2TYc0+mCl9yybEWt1D9DtDy+/5sJi/ADgnfaN6iyyPLZSiotTg9uytB2EX2m8DXLH9irr90
H/jhokWxYAfWXPEenr7qKjQobollyfmSqtfof03R07Txpko7Jz3RHcyXVCABbOOKszTXfgruGhsP
1oCaps7R8vTRImS7lftfxkA+NKUeaThoO/PkMAbk1NOBxqwfAuUrDh559zTNezGygFlU2QIzkDdu
m26nJp862/ns6AcXg38GKdsMFNR2r3c3mXsl+uZwrI256uNJmIWspcDoNcdC3zNgqZkUYyBEZoog
4StFQWl7F4cFWu1dIoX6Ce6GelW9H5kvIL/zRJTpRW/5Qv8KZmWIGPnqNUS6YG7bjY6w3OepPdnD
1ve+9HpTKMzH8s/R/27kpdEz/i72/XCIiIvp1lF0hGdMA2/3KzLqMFdzwMe/4m1qT3W799WdWr3T
Y8sQPaPoKcHfpIzSte+ufUTyskQ1yVrD2SY5G+J1qD54VpPiu67WyPIGm8zR9C1HgkSwBE4SUo0Z
njxCzDYKWDvlXOKcTDmLO9iQ4Gwhtc9MOM8p9DBGoXPKwsL2Z5FtM6v6FS+YGB4UDbPCfWRsM2XJ
0dbqj4IMAPSLRvpXscYPyZikA5yhRAGtw09WKBvCkH1pLZtMu1CkcprY/abuPvBBNBMzro2n7Bge
OriqI/9dZcZNBfxW91iF+TUN+ryN0hkdNZmqa7slcFT71UWgAjVNj7Yvhl8r20Jlz4lqWWc7uxgM
FopNEN1Em8YP21UvulQfnrvNGFYURh2KUasiL8NDfbXLkl8NR1LH+DfEWGiEt358p73LKX+iU5Se
CWrLPLcshekh9dlq7+z4qie/rcJ6X/4Y9O/C+C7zvxJBfzZTelIFN0H/Y8bDDIOr6A9b6UdkHqb0
YV111dUnXLCaKkRimB9cMKwyRv/UZISbeEnJkkrWnr1Jm7VXgzJbKgT6WMCrlsNENvylia+2zbD7
PXAOyaMidwGqogzjDokdlXz2lzjXFqVv8c0tyh++9y85HBxANYIxC8n4VDAVCVkm7vhxTdMFakAI
pckbR2H3xksTlE/egUQ7Shiz8sfIXC9ZqcZqzAhHvYX+zoIJTY1SbSr+oiRLd3HXscbWe65j6o8K
3DgiXLLRIZPx7ZQ4EtjQsI96Y4MHfUMlJShc8heRdYsYEHFOjBbKlbVBviTqtKYA9iGttREXBQdj
4hesUWouBF6ZESl8aL2v9GJc6GOEHsT57NLp6Zjqo5ArhkwsK9Xpy/Y6wTo821wCKgrnNs0OI7+S
Q/OImbqFlr7vNGyjvQ02KNrUmsYrmyPm+PYqgwpiXBsxjDhnSNepXW7NgdqgyHceKvrUZktsA9OT
EH0jBRhAVeZJdTIt77Qr2nTXGpZwYy0COTPQ75inyNJRzpFvxS+Ffi+CFNCEqrpK4pWW1tuh13a9
FOOhe5tsz53GwpUYUjpWBMIQFWUAISR4HzxaFAszINoCHK1Lw2iWaUcIRVUQX20o86K7QCBbTVZw
UDz/XNvtuRkgcDgjLfeuSa8+UOnuq3GmQ0dx1ASABGJ50VKatsWwKcNPGcVAOlLXwndq1WUWJvuU
SPYyQ5tiIBwm1M3sjh5nvUKzLndXDAKFdRz9YZUy2msCICJIrUaWOhoMoKj5kvOzkO+GuGBiUuOy
WH0rWSJK6i2uRjhg4zOOMpw7065Fw6EMmCabnTPdw8SfTxnRSDmJPOR5xfo4k4sGVfK4ruNXhyuM
kU1MpgRWvxVfpZsnGFU8YY3Lv31gyLSjBfaV+M9gGEImKFQrFXmdv4z5F6U5IbU0uiMQdYzEc11F
2AW4XupG1yG/zCTyy6A1NCjGCoSOloprGVlFTd5MVwLltxZkM3Me8UUzi1WpG70B9IRXTuxwCSBq
+u4qS9j/2oRzpzb7Cya3Lr1I1bTMQ5LKWn+nKePGrtsr/sQpH3bIM3dyMvJCKccsa840wEudlDqc
NbhGIUUM5NTDT8iji0y2X2lLz2Tsr1LzO9jhqreMO3hdwx4vqp9su8Jf6eRoNRh7m0TblXp1k8ro
V0qIuzKFvLfud87dGoqvsiem1+xfUZ1dC4Vnh7oUm39vt6deGg69ohwyczoEMRJjTskmIGaPTZhj
CpuwNn7X8J1ako2EBl9eIHzISEFKyuSrrgoOEdYWA5EMFDT21YEMNtCiI5nrnIsCTaw0WJLDWray
8L35j6PzWJIU2YLoF2FGEARi26lFaV0brEQ3WgcQ8PVzmMWbZyO6KzszgbjX3Y+3SEc3gM6+2BDs
hFV+0vRKuH87pfnznNj/CikBf+XjbR/+M2J6GgP3oXYVJNpx67nLcaL5u1LTNrTNHQkzXBE2tDHp
YsTjeDHyostRoSnggq6xgKo030Z8pyfPAj/rf+B4IMlTfsnoClwGdUutFhgXMmYfUt0k4JVYb07a
PlFqAxNaXsu4fRpCwmel67zXcz5enDuo+zxN2/o9npaOGPWPseZfM1GMgkHx1IKdu/LIDNnKh6wP
i2H407XrcQOTTlFTztbmQXqNouXFT0u6G+b0gQJEjE2W+6em1TfRJOIm7qBVS8GuRG8VxHKopDnA
oXlyu2PG6WWzNEg1rurOTfYuKakKMdYDHqCvJT0GTnJ0l+gsg+7UzZB7oa1g+dRNdnEYaYcC1xf+
kzJAbg/K85Io2o0maH3u0YNOEdo3I21TkSR9B4OkQR7BXcU7dAj69FRP2XZpSNrr7sGeCY5nCeCT
eEOy5OTL6erFsPJtaxsl3kcKlKuIyk06cZ3RfWtP/aHzBiozSQj3I1NYdk0Z2Oa0PoPVeRQUuPPl
3y0+kWRXYEN9bt3hOA9Enwb7LLI3M/LlFp14XAbzYSc9PR+M2llyZwvx02LSrS5BFOEsBCLcml1b
DKfVCsBafuBNY+9I9xoAeZN/eTHiuovekXX3cdOdx3T5WWhI4Bq/D13vZAaelSuCzeMJ7TbbahyJ
K5GNxw0jyuWmt/i81XJ1E/uiYucy+NA9Uuj6HBB81H03+5ygXRUwlkpsKsnMGduD9DNdhya7bbP0
PIGcNALLLWgEooNRM98Ylo2J0kc5D3srhtak6kMGIaDU4S1TDfmsU2y1t+vfjoBSxyajRXhC4khv
1RDdaTT5ziy7IrBY8plTn/V4hPR5QQIM2Hq2oPCpjN8DVaKKVHgbDWq/iMW90wHWuUvqc5HsI3lL
fTJ/TdwT/IdxuHdqxmj2LPqWLtAO7FGa/jQGfx648zn87eVbt46R5VdtHfzovbFffPVAtkYkzyYV
LIEBWkTXjv13136nrKPifGTJzmLL+9Cdty1YHsz3CfexBNZkK6yND6kjTAScVQRMSFnEgG1BgiK8
Jz87hOeJG3ucfg7yfoXXq4gdin12SXmN1eu62YzDx5B5QYLWMP39qNcX5LIZbWle7TvwZ/5XzM1W
sztHYWfATgZ6DmGZyPRBkx7jVKRn/O03tGeRyeccdE0onogBZ7stCOJ831uf/BC6F5LXoHpuePA0
5G19anb1JuQh6fYhZvJrOT/47W6wjwvjLCdfTcO2273m4sjH0RdnK7oT8Vfn/nMk9vJn3/1q3SdP
MrtC77Vx7sonJ/3l+17GEK8/S7CWsf8G043c0dLjGbvu05Ukd1MDJWyTdAuifzBsy9jNe3ts44Rg
bCTiPL81uLxUAn2cRUFFgMHyaWMZGnr/uMBD6483wCUkj6KhcGgf2jrR7IlW3aV4zzw2SP/4g7AC
Ci3WsWfnZQQd6fAYC26s4rlmdxyMBEJScnETyOZ+zUe/95SNOhyQeFi3666NrbBaviUgzIaNGpU9
LjU+VvDp55jR0IvKGItT1G2+s8RwW863Se3tCop4OuQ5zyroqA530b2RCHJ5eEzngTAennDeXHyl
NC5wFaHnGF0dVFTsM70mZ7u9x/46GJkX5hPWDxrREIjp5shJ8MroHdQyrQ8gYSsgxfEZbLJhwx5l
Ei+S3sQeBRrE3sPHKfiblDwUbdQwyDsuq2QVG0SnF97+bJ9ibhuoz6qPoniwnJcoK9Eovsrsr+28
i4GB4j4yJ7p1w33GrSLwbrPgs1HAgeIfd74PyjtyJ0iIHOSXBipx+r2i3RwibcONGe4rNJgZ+er/
eZtJLig/4vTPJF4rYH8L09IIB6FoX6uY1Pc7x6gy+I3tN8+BJ/KSc6sWT8OICqPJ9HslIxJW8+nV
868+H0MS9RfP+i00dcKvSf6wMDZTlLHIF66OILgk1kO6PMeaU0D/WThfOaJDvLzHNfFXONWo+txp
NpmnNjxQ2ZmjPFvvlEFhRn9KStJNFpSQd4MoG2Ds43IMv4ba3i+5IMP13OGT6Yq/hnaWUXDTTf+p
UiH8IX3PFkHOjeVSVMWOtCme8cFrHC/K+8wKXtoSA9Gkz4ql7PA39yHcY+1AziTugpl+m+pii4a3
r73wcdbFYf0qDUm7WxlkWuxizhrr6q0PmqOK8TAaCF9ipA8WEmqO+xRjrLNbnGTHVomwTEKMh/if
U+3CxjmFFq2D+HmNxyNVDNtZReeEbVM0uReTNzsPPbWxAJrRg+qFrCTdaZ/xCJ4g4rqZoQmEf9av
MfyzaO2bKZ4eDGpcobhYCD+XNHiaJD8xM9NeRJfTGCBZP8UZ98vFvU3d5iiwb1gRrnmOGL5I9oFd
7nnVdI5X+7rjrDy1hyrzdktQYHwRH00K66Q1FIdDvgsO86Ru446sVp2ggKwGCCSZ+CWGahHkGPVY
+064PzgebJs42+n2SSU5rYy02iV4btJ9sqDyEVeOFA47DL4FA7RtW9AG873DHyEzXOEyurTVXRpU
VyLQIEdaa+8t4Su/dILuSakomVNvs9i4Ahy4IA5ErDaHfU3NFaQQ5UKFA4RQAmRaHPzAhhsw9sgC
waiekNqI4DTFDm7RpocLptbVs263NUcczmaJvhoaYLJqutXpsitxeVQZ5LsY9X8U20nPu2mKzhYb
ILy5ArhUx88zk39MQXiqYjgEsw/UE4ld2ncDu7QlKnfhpqO/xI3cnRXMuzmkX50p2wNSyYCzU810
nCdiLzgydJjuR9CRNlbX1HcwLy2kcG48D+c62ncN6i3WwaFlE8TKYg5eMpGdyzY4MpcMdr31B6rf
LP+978OtzWKSczr/o6iCr0l2NEt/TgL6PzeLdfUY6DyOVTni48wOJAT8Y3OWjClO/zuxCXJxnExr
RPmflb/ZDVun3GwncrG5jz5EUDFMicON3y1MmuYOMm2ABie9Tb1K1PmAsRh9l4q2JH/3WwqKP1PE
/ZmkqD/cucObh0pUR6fee8zVj2t9jsz8uc1pRjx0+VNGdpdw/kWJfC8fkvgmrnNUwmXkNfW3jbKe
06w7sZ+pdzlN1FWf3qyjYdMs25C8jqEkpX6UAGXGfZHdjSAVivTDMc+d+PaLGzn+VdXRpG+2tc/k
c0CDZ3XI7fuu+ymD07p2n+vpZDPJSeuaTVsQ5pF4jSAGtw9qyHclzSqi/cnRzFKN4S74GsR1DR3F
4NJxgNrBdzXhCH8MUTQULsPIXS0n8UYP9S70KV3/SKTaTKzycrS5Sf3YazaTANPeLYdzapGbSzlQ
vob2S2+JDf8H8B5WhDq4IZ4lYgnqoa3IIJYXT9C9gDuOMdCDPsmRxBMkBO2e8iKawjsqjFHB1h9T
loQn/Bl5MmTAWDfexzTFfy5HetafZHg/ZzD2OVxqYN8kEFEgsGLZXvk7oI0L2Z80t1ArV0jz6b5A
jRzJGlm3vcDjN+lz3NHCksE2iGMWuHD3YUXWkDE6R2878nuuQQ7zXiqeh304oL/3B1EtBxPK3WRs
vKlm3zT9kyU/I27TPotXMOVpOG1kmOH+6g9hK/ejF21llO6FdrdjHuzHpsWT/SlnxhK4OGF426cv
kZP8WcL7ovax6vtQPs2+I3tgBxE3VUnuofjRA4G3nJePlGd6zoGg1d2JMh9qqYu7OnfvWQ3bc8Eb
vh41iHvQsTeFFKfgIm6xkaLkgpuEVU83CYN1hc+lTOZDGbG0jz8q7E4ZtorYfXPwCuOyamk/W9r6
OOsQPIramRw+E26LdKHfcTYUtmO+J+zatHSb0ahBT2/pYNqqCKyjXNXI8CG3x9FmM61xofwznEAn
Wo/W+0kGt9qg/ZJ/W2X2bpx5Cr9qFKIqQGZRy66fo41pemr/CFLy4jRhi4GOyQLVOcXR4lycgkuZ
47W1SRz+AY86RtFDnr42Ge43ghwc77R1GUdwQr8NClntELwp/zmao7f4WIaB8qR4i9NsXag2+7Hz
/7hM4Iuhus5Kj42/7Hhm0Qt01XC7PZpGm3i4dlNwCXoiFs5wSCnOmEvQoW4jEDfQYYrrmCc0QQ0j
D4HlDuTcB1aQkq2zmp1zLaobx+/vUl44E3GXMev5qr8vXPdrLtubBijYIu5cARvG59L447TkItYH
vSqs/TLwmOlZlXTmtpiGQzPQq1SI2zhMntpRvK7JI5licnSy9BIUXBR2QyyEinrndr0CROYcx9n+
pb/7JqpjcGbBsbNnLjQN48sDs5beegLqXd2ep8W7X9ybKEy+l7x+ilhMlVb/xr6OzXMNiV+DlIiG
X5CNie6fitrFQQFwjp9qiflnXQwOerjNQ/hK2coL6G5j6quLl3AAshXiWy5eyjDb+cSi8sy8DnUP
5oTTyvReAG3pLfdUzGjkOKKwVREuzOd9Hfd3TtJgUi/6CxfQdRQePhOXexqWZCU+BEaMNWZgdR+2
j3alJki3y0U0+YlFKg4sTOthd596zJqKJ9jcdTcdg2ia0WXnFe+j22HOiOVvH7R7FcdvbqxeIzE9
Rmhxof1MAcBjwZs0W6C2QvZpf9KD43FfCRgeKXj9mfA0aJctWeFd1EwOLMsPdserrrtbJdbvAcfO
SjzXIWYYMb+EFnUuxmFsatLizV+yQ+ByMvbcf1Ncn+yi3Ysp3XdT9Ghq/5Uf+5S78a3EERW3mAUn
vJtWAauu5LDvedNdGBLTGzjKo3g9dGnPXQfXb0zgsGsgL2LlTuRP0tMc1tEb5FvXpgj2QfMAw38b
0AeRc7Fl6Jx92199qFhM6qtq1jzGuMdnVDQ5tGSJH+Vi7peMqBhxPqvDRb7iTRPK5DEQsYzPCmAn
SJQjTzjhpDf1uLxjheN8Pt/wzceb+G4Tdy5YbyJb7mZa5AfFMLf4TzkGCtvJwLnmN+So9wFARa96
KuPyQLLciud3jUkhS9w9HleEXnrlo+55YY0/xFRfOs51zsMbpdnEDWyJ60u0UBg+wTCFruiBFfUM
xh/JbbGV3wvDnCCcFU32v84udmJSx2yUlzmXL0Vs79WgTk2D6klHK6B/nAf7Mo2fhda3+CD+xbW7
lYk+abjx/rQf+bqNVKjDaC90cmpxiiR4szLaxXKn2C9Kfyc62E/+Ixa/7dgWtx1nm7S+zmGFQITg
wVYWZvnJJ8o1q5h1aHlfj3QTtNHLbCpry4HkbvKuIhRUxqeAfwRDG9sr2xs4MtMljS9amvI2yPoH
Ux+pkYUjaSLrtqyAhEoMKd9BYI6S63cpSRoC30hRjQOqcXMe9tWCxWUR13YiFjfYGHnVhRz2mxr8
f+afT7GpE7CPcm9QRgX0CzZ8Gze46ybvcV7jm1r9XbdrTh5dHPSFNmnv28W/2pF9W9szUcz5oA0g
Lo9m7Hq8X80DLVPVZC0woav7oIKuV4GkcgNrL73+KJr+Pp6AMhDOFmGh9wwjf3qAASKOgBT6UBnl
XoMmEPN4ASc8+Mt2dIO3uiMKGqHf1Hm/YSeB823ZBbdVhe064LwaE04gt5K7+KJ08xTiVEtL3AZ4
C+W7Gru9ofOApxVyX+Zt8mA4j2jQMOzFnIOtCSk9J8WRhyjiQ/Q4tEwR2TBt23K+GiQhGt+/Wk1P
XH8JqvKowv4qzXgqJHRmdpajyq5dgjVzoMw9uGkNGb2rSPAnVehXk6IgpzlpC6ovDx0rxfXjscfX
zoY+9ZJcX81DkM6DBrlAD/o2ei0wLGbzz9CU+2YON6DkpNHHcqn3Od6pOXWpugpgC0gwE85m7Ly9
bY/7Bvx6rfjgS7SuqD/YLuaX2mxLCPylOTBMnnpadzU7fo+a756JnBzmtaWYymYqawks1PmHDzqx
JwAExjT4bAMo7u9WVjNJ4Y0QOJLjZMtHvE8Lj+1fuY3W4CSOv7bX4BY+DN0M0Zbq+ZC8noZSO4MZ
X0/dDYtNmqMmBlHFVkGtxAVSdSl7Erla1jBht1+6w5WFfStlqJW0s1YpiY0GtuPCGgxlPiVgKxiO
Svqrl4QE9Zjt33wJV8fmga1DmDct0UHsq5gkOTNQmfIzdtcKoTtIPufsu1/ex3VFVIIx9Aj6wPPj
j/lVWcO25pDLo4uUXo3eWO8DSazTu9jIUGkXsJ9h4W4r3NnPTpocLfHgeDT1damGps0BMZGClp3B
ofe5XMsGqWioh4UcQsgEJlxYX43VjKeqJ9EXptiA1ADE2oO1b+p3vwuSrSs5rydv5eJ9y0x/FCBh
tsJOt/5C4Fc7LT8/iz+lk3H0qsRd2tHx4wc5jtIA/slk8WoBHzk5Zo7edR68FshZGbCsqQHNtfwR
6lxxDPQxZFd2DommbG5Fq+97SJBxm2LaHSp/r/XViniEOa4JNn6Jy9OiUHVcVlWl4EuWuPBSljRo
9hX1I7IQzjEFdxK2DXc1gek7yPFhZm6VoRdz7DRKJEePhw9tqBwmIfxGcU7dItYq400+q+182/tR
f60JFzq+S3MnUWbLd7/byQfVaihyjIpn4dNZYeXDD9C+7Vh4+1w4u8AhrMyCaRMwIFQptgHv1xtX
OEiaXrmSVgqyB9C2iY5OAo+L8y/RZjrpgxAzbPqp/eoub6zn3FWAdmJm/vqaTPqaqfZYTA2naA8j
Qb/M14D8VlKMJ95Ysc9KzjyuuQ+0/5RVEYQOJxpB0WVPYZI8+KLc5SVZ/cWTjOraRi7BHEDmH9Ak
RsDJws4gAsrizIoepXgg9eCHxKl/isk0O4LERquDmzIHh6VB2dsUbkwOa2tHJbgC179UVYZk6gMo
iA3PEBtTr8qCczcgqybNk2PUP+k90MgBnNFSVP/E94sNdzzz3kZqbB0Puj+vPHvSTgmPyXyZksoE
lOT6ULmQ0WTClyRun2XWEENR5uAWXFyyny6WP8pDWF1SnZWXcogOgc8aufSZseLCno6mjK9tA3ol
TSNs49uA5+bGxHA+MxsoflVQCLYUxV7MCaCPVAJ+j8ad7sgpBmyqN3J2h0PHVdSujUeq+44HP9/F
ybJ60MtjrlZ6DfRH4yzLdl7IaHqry4leLjGk015XltkFjfmd2vJHO1RyeKJnRGeL77Cmt7OXjtbv
U7EEFHIV8m8ElrL1EKuHCM1W9uXZbjGJ+ewP26C9EXmLqD5Aw01zAF25r6GFkaQIEAQ28pUj9G+s
axIs+YK9QXxVExbtqdlmFbu3LlY/fdNMuw4kpK14mwb4WhOkErHQuVhST9GXhQP3Jsc7GqK/e9kH
6eTnxR8cguol8xNFaPaCzD2L6ENhBKiX+KcrcbTmkqa6DPN2WJbvzZh5R5lG16pGSPOAZ7Uz4MXO
944REst2rBjopOs+2RDm0PoOgm7RxgeszxptOTba/otzYyme2wXj0ByDXzTpIjkPL7fBxE6nHyfS
tYKzEJVCZfqlChitU/Q8OjBzE+RNUWOyHEW8MwmlHhbXvau978wZL1lHE0G1KKoUCU447b8piv7N
gn2A4VyQNpjn2pyxFOdAFaewkv3bnlFr69vY8UP7M2LbYwyWnsxxtu68uqkdgsupDM+tBHcuLP8j
hJs3QqTp3ac8YJiQKvrLvabkgcWion9UZE3EOP8K2VqgTagXhJrl+KAieIAVkb2giBScScKXqefK
qMxn5hEzzhZ6YYXr39TNc856ystGgeWbj8P1Wf9Zh5pT8Z/A9zayjgHx21QLWx0la8KqomtMTE1C
lAtWFttSl0g+xfQ+hu1OAbOKSouBDe/0EDucbGpN9nZs8FT0LaeFxzCvL74L6LqnhjvLU1A2I+7Z
qPbxIk17U7kImnMGeGKRVxNAt3Ca5E65H6kEBxBFIEej1dcdUBsBISEDRS1c3o0WAobvm0ctm6t0
HXvbLpSZom71PhQbBwk4YOgvivYNmfauDGqgwJF1ckBqh4N7qXnHuXOyc+qL6GnkywPzEyqrJUlw
qL7dLv7WRJzgPQv9rEpvHMtdqFR5aP9/J1o32zmdPOcDe6O+oyxt0Jg8lHXfYqsrOHaxPyWzMJTE
uwyzjR+oAT/oY8uOocA8Q4RtoOhFkT2cWrLv60ko1+o17DF3huNJxA25U+zvXczWS3T6sRCEfXqH
w0rZLTCZwPVguhJu/eEmMSqaiQnV5SljVAf1i9KhedEnmfZyW1nc2VtSdWqOaMRm9WJVWG+m4DPr
MSkau0KqV26LB+RmXCgEcYKQtbwFcQ4LcjySQrShda/vIyX0Ww8XWO91jz1+HzhLKEtuWL9XUYcK
JlnQJfedb/9FHHgKuo6CxXBPtS/m/XAq8YOSovM87u6+wDkY+fExRcmpe3rI8pJqh7QbzlyXhBUT
Amn9StQxDhQMuIBzVuFuHsNgiwPgpbD1VWgFtohKEO7VZxfzL8Pae8VlijqWb5KUro+mt7udbVMz
rNNfNdJaMDstMx84XtS3dtOxL24tdeSKQykzfNUjA4Z8RPcvshjZgUCTU1u7Ovf5967Aw4fvrZ2p
Mwq7H2y1bFZ7OI45pNykzl9Hhy2t5ZExVMxPfhxh6WU3NHL5sKN5dIuq2I6EXzmA15tpIlgUZkOM
GiGewIjWfmpvVBcWFBSzV6zopsWxiJM6Y1HfOg31liIEILGMOzKGc1TaWz38qiriEOiO74q7VNvD
sRnQeVTnPlWY/EdZASqfR2836xoWQvAQG38tGF+gDYyo1QWWjaS33zPJycgVU44RGmfegKOWc/ey
cyr9TnAudzOoD178IJve5UaGfSlP/Is3oP5GSGPDkncbvqSEssfbzGal7ShFbttRYLaKMzUMhA0R
tEarvzGO+o0W9IdR/bXm3kZvNWz/C9ZkrqeOTXEqJwjyuv9pLAwqS7gy9plUBvsd8+uCDqjC4mB5
wRsHBqhxKd9Et6Qs10pfRD6HLPewM81NeJt2D4Xdrh0ggKGSgdzQNJrnBvaAm6N0kyKndsjJls3j
ovOCzGdEjNDFRqvS5EUFMj56kp1lOobeIesLRK2RDETYuqeIR+rVghpXlNmHrNT93NnUXbe/Sc8j
08odfg/9ndaN4pu2QB1JX5pKzNeuuo/riE/DZk8zGNhqfgBRipF1jGvCVU5MRSYxCTtFEFmqlH0g
KExTx9T6whUQc8vtgNrMYGHBlveXyXFf+qgExOOS7U0ru1rPinxvUOCzoW/ILxoy6XP96WdrCWOJ
zuCQoYC4yzrdjh+l07yhu8wexzkrg8MzdoqFYvRQBDIiNSCenYh9Z5ub22QMqJWJpLsbp/wm7zRr
qyC9c3JDFotzV5yiOxRdDzxjGCiCYT/d2J90UaSb2nMarktDqmrqfgkv4o5diBrZkdzlfqLPUeE9
NFp/1WPOpg333qHH1jAOHlOZ8e59HwvxVNfEohhDwiIQh2jgBGezbWu4qbs1Hb46i9fdhkX5qg7W
xyjgOxOmr2pIfn2p573dXZeciNDAQfmPh8DMhANoSiuuSJYB5cAw2ekba2nujOWTbpV5sHUyCtki
6CI9E2IWleyIJkJNsmfDkId4cOezJzWNPSJk3xLYd7nNAV7G8FYrBuiuwB1JODBKK6S9eDjShrPN
pQXJRTD3Dg61ylO2abBpb4SR30YOyKQEDcKFMdPK5K7pxzO49i8nCQlad0hQeQVnzeaBQnTIlYyf
erXCdXQPuHFjAw/0niMXf3eaBH+CPiAS2Czl1rF2lT+/j8m31ZYfldV+6IxlQRSSZKnT/j1IYsJt
mo8/7t0XoZ6zCro3tFfqAn3uR5Peidz5t3B05TLmiZBZ3Sah7VQbGIa5liFWmvJQpPWx7HtIh6QM
iH7WFhk4OxT7mS5pIo9/+gT6RnTTTB3cVtic67+fao6J2Awp7bhOazGedtmU5xjztqCloxCab99Y
p2x1WiSrNzmJSOuo9Xy9sFVu1oD70PefVK7/+HiY7CW4iLHYToPq8KtxGGG9sh1GKiyDmhPyPIkn
EyOQ0+LO7uDHVYEArsWrK8NvrzTUEs6UUiYpFiAWknAxqLZN1yMve0REJnoHfHHXB/ITJ+V3s7RP
nj3sM/ZLm2J6sOS4uiN70ID1W2VAGCToWn28YBso1jnQEJCWgr5uDTMl1YcBcAPukn4CN1lmJEm8
aR/GsDzm1KI2fECA9UEtDc6VJrcJRGWbMfolIyO0kyAX95mGtiawmrgnJ2t8kihVuass3l4/I9ec
B+5RWDxFpskxtM/Gx2AIMFzbkpxUEOyXhmQcpq93U1bfSc2+aekQSbBMvgV1T+TMPVgmo+wzCJE8
2DmmVXT8/7/Tabyj5vmxLu1nGTvPKBg/BNQvg+Jk7UjGwrL6f0o6JknF24wWOa797g6MSjv7Fw/e
Xd8+ZSwKANTwJZuX8b21lr+VxBVjE1GM8hczMfu4nX6pJYnuimNZv6AF5Q9O69IOWHzWNDsGbb0N
F5gAFRuCoVR4SkJ10BBlS373P976k6UFHcrmaTKjhlCOsbAsWkkreb5thMV860yHwKJmQEoieFmI
58C2uVvxq9hXffeJ+1PiZk3T5D0pQ8i1T2oix+l6hbcNFba7OiU92WAz5MGF+IvYya2gG4J42yb9
p0e8rErID7cSW2bijT9TY730YZYc6rchygzda1eyAF9esjBi9kBaWmSDpGYFFScTTMUw/0uLh7O6
ZpyU2Ycd+isz6zHHAInFKXc5/m2GgWgnAI2LO47xDsArWCDfpSDermnuvRIn/Dvq5CF17bPOB8Ld
HGBqBa3AGXqXJDKmodyE8a70eLQkO+3ReukTRmii8NiGDC7NFJQ7pXhw++tXSqtncrt3TjT123Lk
MwsD/SJHDGSL/2NbykHdgjjOvUrNnzomS6qI621izY/k6VOAgipvZc5wOQ+ivLSTfi/DlzJ2z3lV
bQp8arOX8bQzBWtAQuE1GmhR1fNuaZnEC9P8Gzr/XcTHLpL3vKJLHhNQNB7GNgjF7K/TfT0bjh4D
K5opF38lbaSRRt9bwvqchvO6hQSHZo3+UfqYo/IJavrCYXCQsdn6EYdkOXLYTuIIPcpsW7imru+9
d5MLTVW69ZYnkkHed9AxeXSh63HP7cd5I3lJ7IfjeEcV/bOyWWKidb7E0HyoQpnROVYnnyredcBy
pDP1hD7dhZtyTPnG69natszsSyMi7AvTr2Nxr+tihiGzzEevAfnY+XzbhobJ3/WQOIfkogrOHiYN
2j+xXTT86dcTmNg3ifVqh5wDq6RhlBHyqNW0UjpwdUTU0yDNZBs2yySXRf1v6TBzlKVgmFf9s5dj
J8IwcKyNvAm5qZOY5J1pI945TxZE/crdQn0LCNEJQmcTsDgvwPiUbETbNg0ODQxM05CcKtTeQHOQ
iX1fuRjFm8iCl2Qoqxw0nJQGlmxjo71oNe9MR1ssZ0GRVjs/aSKMhZ9F/7Iojv15LknMOUAPJJFV
0qBcawoNtSqB6vdQNKquxrDANd249VkYSp51jPfI6v0To/U2Lvk6Fi67kCmDV5TEbIwmjVrEKo5M
xIp8iwMMjNU8vQaO758bhn0/Yz/NijxbcLp6ROn7ocpu+tF61NzHDrlpv2SL3CZ8fl/lDfXFIOf3
meTzsmtOrGJ+iv26PoXGv7RDvRqs76ra9s8pAuZG1eIyJ9yrmiTujpwPj1ZHJ3RcseS1I4tRgRao
IoZOq2bX3y89ty9ZmI/Qxtvq+W3yJ6yDgAU+MTSMvzuVcXmkDrTjeoDdMfHNRPKy7+AdZFtTETjr
Qios6ul3aTjq6ai9HyxCTTmyZh3Q9VhTN1Pl+PHSQfdnd1APwTzWTxVmNET8AQnrllkHsr4NDjlK
SHnoA3f8eWdXlIotzQe7LY5ZMmBnwxF9Xoh52gV5Rh74VBd2f3Dc8Ik2T6yhAubZ4ENF4lbN/KpE
CQblzt/UmBQ2xGeOrCRJtO7HhNIMY7cDthKWRUtj8HEpWi1zBnSTJEdHeQD6hP3RJ9LCWTCcl6j7
W63ehezkZ0yaVQHq109XUOfEKUn+iWqH08wcQSVoxl3EVSnzU+7x94EDSxwmR7fDz8/9iy7RNnff
BE7NweIys1M1o9cO/9jnLHi4wD5yq60wRYflVdOtG0xiXzb1UZfyd6kXagFL7vChtYtz/9EuaXFx
zYpqTOyfSQNKqid5MwnsvqL6G8XNtDEGPrIkdOgAelQiRfiZMcMmTMStqAu6bptDowKssXmP6Fml
lwIMCBhlEjWN7z8rVbeH3DVbOCXxseeEjGEk/Jdzpe2W+ENmXXWMx3x9yYzJjFoPTSyRRic3O9Ra
0g9OwQPWLsvZ9klJT620yqP0MLu12hSbBgBbwNqYZl+OynPwQ7CqGgXUnKD44VsFImwZufdXy2aO
XeDzihBczLQnpgnHfV9y0ffcXLoeBz9XNlVAI3kPw8BsKYPTlmEFhjUet6gE3ZGzTfkTdJxhZDVT
CJDkPbHvZh/l+tP+j7TzWpIcOdL1q4z19YILGUAcW/IidWnd6gZWXV0NrTWe/nzo5XIqkWmZO1wa
LzisnvaKQAgP9180vI2C1v88+m25C7DlsqidVDZF2sDNbxJ4dH4BTNYbgRUMw9AtuwLHnEh5jnuq
N05VGDvuHvqBWrr2sA4vk3C8CUwN1rw3XqL3soZNgS9qKt9C53NfoEAtVLAbuRfde0H7nAwOKlaZ
TvsFNG9qcy6N6QTPjJPXXCtv2oCOjJawbAo9RA4lffBjMO26nKj0vvFSi3DbG8PnJhVvicZ7yY1A
ZJo9PXu0mBrMarqQhUkPJBmRrbNo5vpABkA//VJdlNITAwcWG0iHlP1EtWuCVUijbuvJbxyZ9VLj
6QWVhuJUk0ZL6ZTfrJ7727A46itNfPVrVbsqbPB4egViPtBfuas2vYmAp2WiIRD5OVgqIHOx4n8r
PDKvqN0YTpWtMrnqLOCTgmdsVpJoY47rcJPJDvsbH/UtD3FFpaRf4DuIt093C4yYjUkbHyfUqyBu
ht3IK2zJn76wUkCYCecJ2h7WL2CIcYsQS5eCBO9r8MvDSyHcZhuyVxdOU1xElkstUPL6hS15n9ri
RYtFvbbGiJ6jb659D92YRsF81Qa4XntjuJboc/S+i/yjMOnuec1jFINChYLRZwOqmPbP3qAEW8ls
U1qQNgbPfe59C6elmIvGbPz3XK8s6pXKZee52NCHEGSwNfRLl9t6oPgR9Vhv6mTWqNXzlCsbyo7y
UU94lrp1zOz7IH1aMRTbor92pd1xo6tI4JsORmyJs26KqYtXxu52GCmcDSmcCidKip2rrttsuBkk
nL4sNS+E3nQXCJ3cternekxxQW9TgPgZFwhkLEoAdrZBKsjK2VElRp0V5lRIHrz1CNgWcfGLBmO4
NjxlZ3U6GsCS2irvIXPH2wFmNsXiILAe7ArlhRwSAPx68JTDnW8W4hIUZXsxDuV7COoDLdNYWQ0d
bztfe6ECW4KwrDkRyIXb2sLLUF25Q4DjhfDXeVeDX8eH2FBslz8T349Z3W4CkN02wk21ZD4Bj2Fp
0aVrw9e+JH6eruk6KraQGPlVjz0WaxUKM7hi4Ixtg0Id4/o9IOu51Oz2QcGlY1XG8mvkuj+8qgyv
jRqvCM/23YtAyVFAASgXmxiiwacDxZdxwvs6tU+heZsxzigNtTzQq/gN7ALypLqOfIPZFzvhyJ9R
Jy5CtiPnUnXX4VXTqDFyngo4eloc9qqRV4lJDN2xrnwHVRNrCAw6jDaiR4qK/NtYKms/iZ6dQUes
fkCSOvPfyhZYXxq1yI6x22PVkoiI9xeivPLNzrvvR9jZI9ksQLyYewqfIC+i3+zBhEmy9M7s1GTV
+xQuXfgAl2Vfwx/kBtOpZEHlGxBNAL3WoZGwtVtEvevc3NlOm6wsEFyxif6DrruIDqUUqalNCBuV
VpGXkEppiMKIir4JjSTCbPRuJeyq3xhJ9rV8C0a59Qw4LBUs3bbN18nwOMogWDsAy1c6s+lEaCp4
AX5xXhqsxhz4EhfyK/v+FeOwiKy6fx9ME/8mBX7QSH9Zakp+7SskqQqKEBENoEgfb9PSXtVvZWwZ
G0tUz2aYXo/wO8eG1jp0JvqDOIuZPzRoomunilDlVvrHYbxxKt6LWTEifhcDZurBW2sIMGaeZjxJ
XvWmj6mDFVrXUcMDMzC7m1pBEdeYINmDBYyaZ2WNxzO5YgOkjRKmrS8n3RBF/5lMlW2IesjsxD9C
2OCAHZCj4+KfkMcgRX2wmbKmCpOGwK8qYYgdLw1fwu6SVTFecsrvQpuWKvVRKmJW+lDpxk0xGqSf
HUiM6Q0Tg8CEIsdTPiv0ceWjpWpq/T3cq2+mZWecgT7ccitH+a4EM9ih7S6ZmKxqLxJXG9jT93ED
5H1UINDUroluqgtMvUbMdIKJqWHpIhbYb4pI1ABI/Uswrsg5uxkFdc2BNdCVyL2D4JYeZj0mkPfG
Zd4SLUphypdohoYa0osoCUYWxwOIOcxogqzahCXHRzdWVCachOPCpf8Jz25jlOCnioKKZ+2TiKJN
C/CTZ3Ted/gHghKztdLbDnn9EhUoNEH3bFdJyf/qKv2lpG/iV1W6bu30VkEwblWG6wKI2gpYdQDY
gusokEl1rfob/Ie96xZ1aU6uEkRjg0paSWlHCba5x+kjRdLtQr++M1ubYyoVICeF8+x6CSD2mtJI
UyDbMpT9daTb406oNHdhIiuLT3/85z/+6z/f+v/nvWf3WUyjMa3+8V/88xtkwjLwgB3u/+M/nrOE
//7+d/71Z2Z/5CZ4K7Mq+1Wf/FPb9+z2NXmv5n9o+m3+9TcT/Z+/3eq1ft37hzU3ST08NO/IV71X
TVz//i0Yx/Qn/7c//OP999/yPOTvf//0Nr0upr/NC7L00z9/dPHz7590Q/6eqP+ep+nv/+cPpwH8
/dMzBPbXNHg9+FfeX6v6759M9W+maRmOY0tD8j80/dMf3fv0E13+zeBs1aQDHl8IKfkJF17t//2T
ov5NSmnx/1nwXG3+PUt8+qPKmt8/1LS/2QC6TWmZOuh6/pJP/zP6va/451f9I23AuQVpXfEL2fan
P/L//trT8CxIB5ppWFJXbY3Ht9QMfv72+hikHn9c+4+0FySughPDycoxvFCKGCRYnltoe7RJV5pf
hB3U6NIleQN7qxYStesWMKViDw3dvMr28DMjqel/jl4fl7D3+7S/StS+Ub4A6OcV4csCTzCXXl/w
JFtQLt/dIvLynewzQLJDySEBYaowMV9OZeFav9wRdCwi5WqSQ0OJStu8km5po8+HOMe1mtrwcpGU
D2g2KnKsh1sqJ6VJJ5q2n45wW5b0t0VbctIlvklTvzRQtUCaVfLygaFQ51uKT/UXS1j5c54HvriM
ohTTd6h8wW1s47GI6FKtelirGeGLYgGwqrohQ3/adeJka1aVD+pUKyfJMk91nwqeEOWu5qb9Ymm1
yw5uqYUWZYTkm8h7xdmQbqDvFwTYutiFNaAt7HdbQKflZwQsjUfHgsMdZgk6Ak4cx1sUDMLJuNp6
8NOSNN3UHJ7XgVdAiTLE9DIZla7B3KOP88vECtPXpjDNnw79kXvVpgQLTSMDn1vbyASQywykqQ1c
0sQyUHEJWxOhvdrAxFsok8Ock60ML3WujHYCP6l+EcPhRQ+oglKGiLhZPnv5SGncHBGHajQZvKq8
3x5NZPmKp0xW9Y+iIClA1snBB7zPUvwes77/3PkIIgYUSt8Sy26ug67Md+oAWGTVlRLchBNX8XdL
CgVpwRRQ2cb2GoO+SKk093akwGGMy7KlJaM7VAaDVJg/YhoBt3SyKLSQvPaA1Eo3uCvUIP/V2ZJG
t/R1intm1wMsGWxSCeidYYsZkBcN94Y6IJfbhRSjU7CsXx1EaV6HQipgMG3/qxHFKJApBbq665yD
/lJjmPd278NObBW1vYQvgLJrqwcpOvZ1ftWAm/Fp4NOUXRVZl967La6+dPlHUKs0E1Lbb3HY00ac
RWnjPRb+AB03yQfs6DSVFFeFQ6A1/oWqdt43a4Qn5joVBI4ud7ZIVPu3QrExRM5IYEZLIs+joFR1
qQ2dyysy9NK3Ifa6dlsnAmEOvYHcrpSOALcUOwFMBTOBgea7owOt2GkULveCdndS9MGLhCiy1oXZ
bKjOtN8dTaHJRBNM97dS97wfXMb0oPQmoPegtFG1MxVMEEbXBdiDM3W+qdreA3KQGB2wD6UhFWk6
18DDUfbFF24iE1H0MWyQfej87KeqkafCCkt6Z2NQ8X0KDFuBHjlCwEP2Cz5mfElioFSXoGkt1Abr
CAHWoVI6uTY6ENiLHg6f/DyYVeNxVdLQ2uil1xcoRyXeiGBShcBA1wd0LcYCxRVgkL6LhFjuGFhS
QW7/Bn1bV3cDmmw2hAZPBTVFxRek9JjS0NA6WXSIxYVRtY3TiOYnH1TteYQ7aRbCQCERp0VtDcib
mUiZll5HzTHQBx+HiaqJ8lvH9hzKym6iO/f+UAAs80LSHhZUHOsODxvNEz8ptSj5q51S1F2hWYLt
cqUlPTrOShAXArceDVaImkIVpdGka9bKgWJBTUXEWETLKrGRL2oKC/JjVdf+yi7QYMU51KRt1vY8
jJ47vdRwueZdtSqA9iL7qCIXUGPs5tD/Q4/YzpGTSIbWUwH+mVpgr7vCxIOG51GMEdoYpOD51Yby
ZuT0lN9cijA9nqOlPX7W23LyZuRsdZINmo8mdVGnyejp95zTaWsP311SYCwLyraORIRhcdqO0ec+
moBJTc6xAdS+bsnoSlEa/PIbJ8W57H7Qx0x70bUqRYwmr0OA3qMBfDC1RBc8CVdLjW0bmHiINXEs
YE0g6KpfQBLPmm+p7zT5K8hRxXmy7THBjSXsXWpFXashaKb0EKotJQvxEci7sCPPa82dpemypIfd
WXW5oJtSKtu4CXKw3TQh0kcNqnmP6p6EG6U66A17XtBEj01XaPlNWUMRQm2pQizaMUTnLPPCjTEn
T4HZXbKHgNmKsUDdecCnlI6FZuu/nEaCF1Vg1wbLoPIs6JGJB8CWezlLoHcERYXVkcibS3xN9eIZ
8kuebUZwjsHCVOlkvrRD3nSbUtLTgIc1PeLD0YiCOxmWnuRMDMWk9ddVKh2wsFDxeUhhTLeALJom
BN4uwRy0LWoluwL6AYxaPExGtE6F64UXZQJE+0pzaS9Q/jHlyCU1NWVAJKQVxiUdmFhKnzSXpHal
1qqPZmrpQUfJ2rrXsMD2Bh/xu9wWCWXEsNQe0N6w663oZDh+6csmVhzqXgavaEdAbsnBQrkdDaY+
DlL2SOPHcFEXoZnQQkIEtA9QKEyqyKEiwMOpb7/yKm19BR1c00lvUdK2BDgybYSrpcRYemqcTCrQ
Ka1dgwEPQRM4laR4F6TZxJMrgE+0Ya7Vl6ragLnkxFKNh7SNRou2fzjmF4lueulzA4AH6qRMcKvP
8hq4fjD6gdhM05e8NImbZM9NkRi8RKrcu01UilqI1Y3Tp2yTCSES5qJHmxX6lXVVjrwIVqZdNXBZ
wVBU72HXDvBDR+CV1+ADxv6NNCFrtm5ZcwhR3iwAIJkhDY4GvM2wdug7Y46CNAzlt8gq6WFj4W47
l2nsg3NqjFYaF5wfXf2uoEbS6cui7F6TBnlGLhG8ENTUSMatqxiAekJDs8EBhBVCpoNOlQDhKF+1
dmaRlnKjtwkSZobR+Nb3kooN5sR5lSrXToJdD5Xt0WXyNE83btOgSMWybQq3XoyZPXBUyI4amOJ5
lv+as1MQoxrRoO5XJVqHXMGGpFVkJU0vHiIkvWMWT9ZEl8HYdw9J4ofxSmgu1gsZr06ED7Q4mgDx
Hd3V0nBtYxekEcbHpWMmwzqq6wR4u6zJ76J2Yhc3TdUWKy1k1aySrEskJrOc+/QdPIlSUD1INDeB
vr5LJGPb5Yd8/58Z9ccM+iB/Jk8XZOvk0CrJuDHLn2slV30RcqKZJmLUlk73pciXDkBQpWre26Z7
OB3PnOfrv+NJ0nXHtumEzOK1uShJqoG/Q7MO1q6F0a4GXHZ9Ooozj2KrHIGaajiUDhmZtf8qyDTP
zm1lYFR5Z191vJ12niV51cY0dWzfdqHuJvaSzrO9PR3594Nj70FCaMdEQMVSTZN3kbYfuqmyugK0
RufrIr/Q1/AKd/ZNt4LOvdB3k8vJmXg8tPYfQLN4088/PIDKbPCcLG8n+3nkdGSD9ykK624TbeoI
gIQwKWHKr4OSPHcF9nsinLTTcDE582scrCNbAwU7/UfnnWjP32Gl6sJKbanDll/9e/21fBqv/E2B
qeoWshHGRvUNy2v4gQjRmU89fcr9+dYICH7G4Y2qc+/tj7+TgecEOWlH0iu0Qtu24bM3OaYw68yx
gXqeHihP14NwvGoNG7oFKjdi9nlRUEC2u6EklaLFLm1r1zT0o7Sv1BkvTkc6XMOa9THS7MPmvCtE
5/Fhx8hAXYk0Z1FUEfRALADyCIOxpgHyVAh5bgUfbFE+5cfAsy1KqcmxKwVBTRhXG30yBX5XL5rV
uK63dICX9kVzZk7PBZx+/mEJTw38wJcEDNHqqoR9iRTNj9OTeWx5fhzT7EBQMjUc0BXH7kc3NmOK
SIyMsEwE1NsBfkTZ5HS4c99uWkUfRpT3ue+7JiPy/epVA5OVhpMSbhV9dTvvgg7ZZ5jjb6djaseC
WqqmaZYFfkTMj3IUu/OQSlu1aC7FNr9A5H6DGuGLeoGSz3W7Lhe07m/CF/TL7k9HPvb9PgaefT/L
0Z3a4PUJ6giItc7D+frfCUAhiTNGmKo623RuodLydgGFlVjWqAgIQHY4swanUtbBxubI/leM6ecf
PlmdDaIJbGLU1RqozA7t8m6BR98yvdVeMY/YnR6SduQgEcKeSEEWyHTHmlbsh3hlEBl+02AfYH4P
9YW7TdD9Aaqu3SpyjWDsRb0MNlZKt2MZ2WfGemSh7IWefv4h9CCDIa1SilMewHsaBTvHBq1a5p5O
7mzdNXg56X515oY4ck4LW7NNS9W5/Q+uZOwF1NEYuBeD4Zutvrpo4CKPcnpSjyxEYaNCKYRmGI42
v4S8qDa7WkXMTqeSV1Lgx6J7dTrEkc9mmzrLUJVstYN7Lik7ivIATBbKiJEYhUEe4bux6rYTduB0
qCMzthdqtq1QFovCJiJzJuJrmU34E8TOg5Tnwr8TyBFSOLbFRTrbXpLioyFs3uwBhA4sL0RIp7h7
8JNaOXOn/c5+Zrc1Y/ozlL6/9ID40oKbmDDWE67b6EQM/SpCjFnS1F/LL8kNBjB3ybMHSTB9wrMF
MigPiP4leHLWpwd9bAPaJg9cWzc5LEmC93+VcZqOogFb4SUr+N+UaFbic7VVJn/qlY3uIftj2d6A
ijhzORy5i2xLp1ztaMIRqjbb+Z2ipLUzIg8Q2BXVqRGgAKXJVyWLH7V6Uo2shrvTYz2y4fcizje8
0bqRBwQB+mBLWYeJRagjN2DWg9xph5V0kt3piEd24l7E2eRKdFarsWRyfUvZ6J3tLMZKZGf24pkg
urr/BZUgBMeXmegltu19JqIttYAzN8+xPWjZwjQpnNDVmD8kmiDrKabkfKtx18JgmuSauyE4swGP
DoTzBPoXXRbjd5Pjw4EsIHINukvhN48eA/slgdH9b3wOaQg6LqgDcAjvz1Tf6a0iJGgwSrqLxHgT
CMefjqAdH8OfIWYpTx26tMnr6T7bYjZfb6qX4KVeaJdiY17pPzxv5a/tf+f7fxjVbCNlZpNJq0Tr
VRl+NeNTFZ7ZNvq5Mc32TV1JD3i+TkF+W19YX5LL9inATLV7cy/GnXGLofn3ZEsLE7bnPfoJl9T6
QK2iDnj2lTct5fm5yXEhp8/nTF2v/Q+YUxEQ7sDs5o2+gSR13zZQDd3wMgXiqHnJFwfCUS5ApgWZ
dmaaj+2Bj7FnX3bstTZUPXJl8PvAjir7Z1XHT0Un/nKGoHP5mLY6vZ0d8qL9MRbSbywjnrhfdCXM
dLwOYfn0WXvmaDryQt+PMxuPDAe09jzstGCODrf0CnEj9LYSieRJrzvM5dJRr3qAEmDdSsNbXp3e
KdNfv/8pp/COZqpCN8VBx1KvaAEMgiQlqKqb0Wop97hZAZJG7Vd0hqJ/a1b/DDet8Y9nSy6Fl8ew
5dxol9R3hfdak4T934Y0+3IUIwdH6dBnVIfJ8UxLaBFWWSQ22pg5cHS8HNjP6ZCHW3Nq+QqpG1zh
jj5PnyPIi7USIyGixO2DCzHNJUE6HWLa3fMPZVOhsgBkkVLqs1GBOYeKnHs5WHVj3Wqkk7qa9hcA
GX+4JbbJzmjcQhY7kyId7jaKGKpD/VKlR8462f9eqjqKoW65OcHEI9+Ec+GqhQDmI3l8eniHaQgN
GDSrTbJYE1TM7Ir2LGDUVPjZBumvDJ0fQ7mLu3FZR19q9evpUEeWPKG4Q22ILqY9YRI+rkENfeM6
nkIFHYyZ8bND5i9HYDfyzHV95BU3DepfkcxZShB0vRnlgkil2yALIpobUyE/B7riuHIVodDYZuhz
22CxmxCt/8h7Kuvx9fRwj9yF8BZ1W5WGaZE6OLOVE5kdCgoh6kzDZXmRrqLv/Q497s/mJtnQqQJm
uzh3FR6uGiJyZDpAK2jrz6tgNbxJ01XYgY1UkEIw/AfhDEjt+OjUnhncmVDGbIplYzUACZp8YS2c
BxN1sVXyvb2S63bZA0xajK/mzludKxEdrqC98RmzXWHUrqGXEvqKI5Fn4FVndN89sfZRcjo9vKOB
bIAt9nRGW/OlGtFI8r2RWoYWDkB16puyYz6raK0ryZmdrusHBwyD+jPWfLFmaJpYekcs8wFZFWtT
3ag3xbveb4FtK0uA2V/lNtyZu+GKtr3qLhN0Xxf59tzaOXIhUrFWOXGokLE/5XQQfrgizNCThe8A
P63WyNrra21Hd+1V3oDWWOdYcpuPp+d4+vv2D9b9eLPjIDEH2jPjVApQt32uLgRwPGJOBaTpfZIV
Z5bssRX75/h44e6Pjy6zbFuXG9cfQNI1N7Hx1fWfT49JO8zQGJQmeNzCPtA4uveDKK4ZdGbGDtS3
3s7aRdv+UtmGi2BlnVk2x1box0CzwyVQiglTSCAjeqzIjtT6WbQQ6PQzN+yxWQOzblLNBwJmqNPv
8WFVIP0pY00LUWMKsCCOkc1McSL+dXrajgVhm1HS41agtjebNU364UARjJtBJsumuA4d4LT4LZyO
YhyZM6nrNGTInMm+xOyl4LZ2PRQOmgjaBGa4yYZcIy8ZsEPMwCoXNfZ4iQFFAv4wIBzQA13N9GbQ
K9HMzYFdGPnQ7/woaD9XjbRheQFXxcKt7HR1TY5olygf2dj01T6YVchrmYMPnS2GfjOoQd3eqQif
VGD3DYRyewRIcYJXw0K7bVuwjquwVJDH1fSmee9TqeBpNowRqgYK2kV+U4OJVilWjLCXaFQjzpkH
6s6lOZvfnJ6nw5QAJJ0jAfRpLGNTn01T34cETixoqmGq7Ro08wBrqsDHpAc0FAqh9Zq7RvV0Ouqx
j2OZKIg4GkuAtspsodXQZxGCBh00ApzqnSu0YdeVClclEmdO98OskS7fh1Czkw6+YwUeAsmaHBlc
p8C68OX0WI6sZylUOmFTc4hy3OyeUkaWltBQBLeH5EtV+ptw9JdpET2cDnPkZWrRWzRBX0JwYJdO
v8eHzcmO0iGMkSWWq+jWGRbtCoD0wrvtVyask0X8M155ayh6156Je+66W2mvOL+iWLw5V0c7nFKh
0mwF7Gnov5uu+79JhO0k3Ta4mGmi7lI0f5ThzGCPRXAcVWUDa5ZGWrwfgQdxpthaD+imhL9pcTfC
uzwznwZ/x/6VREFXsx2N/iUV5PkaRM+6CS3k9rkCvZ2xAoIYI0wq7mtrS9nMQNsWBuc3uS5W9gO2
U2ukYcwLr0TdE91TZ33ujD8yZE1lxDw8JK1kZzbkXKltifExWKoBt566QaX/TG3jSARdh/9uS0dM
XfJpQj4sIDqbYaPiLw29WAO+IlZV6Jw5dadfcjanOkkF7ShAxKzV2V5w3TAeTIUyqki43XUQSVpQ
5JcQ5i8tBSSTJop4W7vtVdpl29Pf89jogCY79AJoDanzp5vedbGV2nYKXCv7PGrdve5V/pnhHY8B
3cqQIBmM+QwWVusZbjGxCJT8GdzjY6urZ1b+keeMMBgBRUGEXw2o/PtfqYTwVUhPA/m4HtbhW/Td
WdlLaH6r8QZBifDMrB3mZUSzqHP+DmjPU5gy722oAUB13V43UDCqA/ih6nWi+pcCZbHpHS8WqSOy
M7vv8NAEfsL4eB9qoAfm5U+QgFGrgoHGT+Srql5hQ1inZ1LOI2uREHwoigWCWu78vGy8tKhRJIVC
9dkqnur4zoFuhLQS0hjlMuoV9NGsMwtkurdm69+w6KgIgAmcKPMFErilD7N2KlGE3yv0o+z2V4yh
k0DttjuTRh1eoTzguTrl1FE8rIZYaLA6JeRrkMPQxOsoLB6zMi62OkWlbSQrI1md3mDHlsrHgLOL
NAWIEHcd81loN5bAowxF8NG/c6F9+qa/c0pxZjIPR2jTbiOxlqxRNsIsSSitLLPJE8CPUccy9a9V
fVfKCr/O/Eygw8VoG2w3QILQCbjVZqeWAnOX7AfVMuS6LhBIAT6MHl7snpnAw9ODMFMzVLOoihzU
r/QerHKHcBSEnvDSDMW1ZUe3f/UbTa02dMKntOpwzduFmaqVwfozUOS1BThlGy+K4qZGbMbt9C0y
36cDHhkTGbbUWe2ciXA89k+r2vdU4OBMXd58MfrHUT8HVjuyCFgFmkXhVCcdMGffph3gcUXDZKZk
FsPWj7TqCcATcvLISX7JRgyfTw/ocAeDZyK/QNbAkFKbZ1lt5JVwvCl1lOndGH1LsMLVzXfD/6Uh
jXs61MGy+/36mXAABgWsg/WQCoreWgXaJyjfy/beMX4lrX7mnNWm+dk7kQgC70aly0SB0ZqDl0KM
w3XXpWGmBFViIP3Sq6CLdIQWKkMBb9/KB6NDVqcgJ1n2SBus+66k/ZGDpD6TfxwWHabfxWatOIY5
gQGN/cWijfFQBYIigPud3iu0+W2yTb+ku3pdXXhfg825y+3YBH+MNy3eDwkP9gVd65OS0Cz6Ivxg
BT8DAp5/ZlufizL9/EMUmYJJtkcbxbN2SnBuYMxOVccz6/Jgo/2eO2oNJiB69WAf+HY0GOgUU9Ao
LbSItBGpo0ycWy36sdVCR/J/okw//zCWNuJBjVooCsjLbm0uOWw35VW+Li70HVaVf7UrMhvSbDnk
FcYzTkQNqmicLVYZwVOdX4eAwU9vs8MyzRSHnqHKVaJS/Z4NSlqAFAM0IRYGRWIPb1YjfqggDNtI
qTs3kzIh1AMFv+Azcae/92DrfYg7G58sVCuH51zB/FrmF/kG9+KlwtthYV3qK5A+F2fiTX/fqXiz
5R6NSoNyOfFyZM6FQ/0wuWlMxK6Ulao+CHAO2ntvjGu3NnatKy8C88xvcJAhMNFCg+Q3ZeA6VYX9
1YMkSTZUWpwvTB2mV6TeKcLeUkFYahmKjWgqBenX02M+tis+RJSzMp8xmoNdhSwh271ILGSuknOd
UP3YrH4MMbuACi3xVbczokW9ch8QXEATJNcX5jJaZ0u0eEBTeQtzVa2onH4eHzBUXQzPySZ+P9sP
PrgJ92d3vozrLjIa1IkpHVNtJPpN/iyvwo1cYyv3qDhLrK/X3gobkdNTfC7sbBWPVpCOGVC/BQId
SwFs0jMfqbktamy0Tkc6dpB+nOnZ+m0GP/aymKtKDTt8M76MKNlGcAxORzm+ZGyuQpDe6kHpyezr
RC1KxiPS/MLH71z25ZkQ2pGR0EV0BDRVdQK/z04crXaszoKbgJHqYnwD7jQuisvgIbhBiU2Y6+I+
psgeb8envzy0vbDG/v6Lo2JwoHYDtA/hU4IbHrW/fmRT5JoAk3S54ADPPhFCnm1uOxSIFc+6iTJu
1ZfGeVSs8MxJcnQCP8SZ3akisbwu1UB8BuACSje/qszo0s5eTs/XkaUNdF3YJCMmneV5rjcGWmpr
CiZOBd4Qjn0Lvw/lowDPxbfTgY4Nx7Aw1DNhmBJrdjAa4eByG+AUWSjeEh7r1glfwjRYn45y2IOU
VCYmYBskCLpZzjTeD7e3V/ZOnrdRw1HVrorH8gkjtGX1tQcHHK67H+n2L7fopoBAO0EC0zQH1bof
UBmGGpoL4zIa7dlH+mtM7J3uYFGf/DgztoO8nFCI509Yz6lnJWdTiDhaGaNVA/BLWwj0xzf6EsNI
vCPW/c5ceRcaGp1b1AaWWPSd287TvpldrAyR+i7lGHCs9mzV91AiHexwuGWKlbktL5J1cqPeq0+U
L5StIDPS7k+P9sgZtRdwtvxbaLX4v/IysKIX2/hed3+5/MJsfhzRbKWozDC2wtwlovxVIvrqwP2E
xro6PYxjy97SqGrC1f9d69lfHg6Ux1TqdHADL7yyw/HFxCjU7Kyn02GOvStoqdLH5J04faHp+31Y
95lRQOBXyMCR/V4jMY07WnsFwnJRXbdb70l5Ph3v2FL8GG62HDQr6oJ06oYnoUCxFQUhLcDRFfJ9
j3RpcaZBc2wSBf04UnJpWAdlLEWavRrRZVwk+jcrgxBpfTXK/twSPxrFhJRO7ZYK9Hwn12mCImLH
9sKItHpt71EyuaV0YK3h1y2TbzhPPTRX0ZfTE3ns/EXMgQ1NVVoCsd7/booVuaVs8mjRmTmS8a5C
HcFPBvHQGb5/owLUPTPMYwEdUgzQ9xPEZ75QHAwaMnQ6OUT8DL8ltK89MPcN3oDNcKYwcjQHcOjX
ULn63SyZpabSt6BY2k25SD4L2uwP9hfvAanvpfdcf9bW0SrG0n137qg6koFTvOCtb1I5M1Dd2J9R
36xzoVZhiflCvCpHsc6j5CbIn6viLgzRQVLPXdSHkGpOEhBZBuj4if4mZ1eAq+pt1NlEdG/C5/gi
+lxeVNtsiVA8OtgP7drf9Vt1Z5zJD45sQW4BAP+Sav+0aPfHCf/Pi2M3Ba6dBlg2wfmmahemsF0g
4PT+mXU6iZfMLwDC/a6yTvW1eZVL01JzqCLc/oIwCONb2wztYdWEON2FTmtf5ylczTt9RDt244o+
v67deFI+aGR5k6C25l+VSudeQ7wW3/BckU++p2dgP4wguamTDO39utXQRMtESS01S9LvoylV3Mat
oZxcBVzvdsxaLYHZ7+I/oaROnOF0m6A1aqaIGRpelaCHYFToH5s+6pRNXqn62hyV+gsKSDYquvD9
KUNjCPyg+4ICqiwyLMMty7OTZVlE6hvMawApLoQQgfZrCIHcGTwkpkrHIWQX12gzlm6KvWMZhtVj
LYR7kzLYEBu9ILrSmjYOaVMjwwnbI9FxoQordA0btR7PZR1HPz4veU5Fvjw91/2Pr1uFEsYm2A4U
WxZZWG9b4y5p8C8SBs34t9Nn1JGrmO8NVI4uIR3POa7LNX3DcwdWVWt3eKPytpXl7nSIKXWZpRdU
GzVAvhBYBczG/fGEfqKXUceU8aU2A4xgLI52iaV9bs1hA/RjQdf3AWXFMw+7I2cFYVHQwdlDmM58
54I3CUt0A8FX0e4smT+hDJu8waweOXoUFC8T/1x78MgtA8gXOQ8adAY1wNlFHaUBhq8G0I8Q3d8B
zWGPHEfVzuSKxz7Z1BZBtM7ghTe/VrquNGRrwW0p9Vz9WRpBr2IXoifmmWL7uTizJMrKPK9QzcnS
rn1M9HfFOHfsHFkXQjX4Nr8RlPPDvA6tmrQbaWJ36IZlK8P00kEkZ61H3XhmlR9bgh9DzR6sbdVj
JJBSXQwvgh3Hys7aamt9d64ge2znfgwz+/49wjYorEzfHyiOkYo1JjzLPL7S8YaWdrU6va+OvYcg
2/w5gdMH/JAXWqWlIdDPqMYWxss4OfOgpXtVN2iWN3r2pTTLnzhKIA8yOtk6TY2FQK+ijeoRwyIU
KSuRbk7/SseWjKDswG0y1f3nmE3LGRJDEyQFo6xQBvyVoZ74f4owh2r6yoDzjEkE3/n/1J1Hl9zI
kqV/Ed6BFtsAQmRkJpNabXDIIgtaa/z6+Tzrdb8IBCbQ7FlNLYqLOkULd7ibm7h2768q/9b4W1OT
a3eYoI2AlMiNJv/C+5qFHKLUSTzqzyfH+Wg63OJ2I//ZsiFc18WHk6AfciwxOKjyeOjhB/huUKf7
eH+nVg8jPRFacTY9iaWbyBG0srSJ2QMbjSzXmJDcGVB1caVQe8y7wD7a5fz+vsm1z2+RoJC+Cga1
Zde7CqMmDWOIJZC68Czk4CPo7O+beH39lq/JpY3F3lWKWvVmU+NX+yZhwM6EyWQHxU7je3pTG0gn
w3Adv7OR2XM+WhJShh/byiliAgp1gh0dGq1PrR0VzrEYA+UXyOrC2rd2ocN+qelDDAOstgk8XL2q
Fngwsg8mriibXX/xaB7gcYF4h8ZD+BEuzJYokurqQ/FUI6x0NNxtFNPaIbNEU8wCpSd4BK5NVryL
QTU2gCqnL77TeGkIdXM8/fGN1xQZjC1gAEYtyeGurfiGpOljT/wAi1D6N9GV/yVskvGPDxZWHB2H
IqL/G4oCOIsgopLZPrQm31Wlf7Sy4t3GwVoGwRaNa7hMDP4E3HBzePO6MuUObpbXaa/sBzoZbnEO
zhCsRR+pVLiwR+X/A6jyltnFeY66YcoaQ82gPbD2Fqq/OuX3NlDPpZN8vb/E5fVcrnDxrZpJbktm
tFHEBHJZ80jYzlaivWHCXpzzouV6QZgMZ26QzvuwQBpnsJto41vd7hnUavgZHDRRJYW560M3ghae
yUYK4ivbPxh6jDTvDF2zFfvtCenRrSbJ7apINuGvIqPmZbthlGlUJBXB2SE14xsf9CmJmMaWc+/+
17ldFH+7wPNSs2WQahk8js6UFpMNEiDKxv4HBBkoCswR4p4z5ONGHGyYW7oH4RQuzYk1X7xB1A+Y
BMwNkFHh9IKoarfLTOunAQva/WUtn6GlncW3qtCniseB3HKSZQ8aVM/vswdDKIa2uY70ybhhb2td
Ypsv1oXGOdzrlYQKYEM+G37VSfiGcKNPIDbn8hH6Z1GM/NMG5N9L1MY0oHEm+wHofhlsWd/KHdT6
XXS6v3VbVtTrpZQV4qy6ljAvPlQHMrW/fLv8dt/ETX3jdSUqw4moPL/Oh1zb8I2sjZmbhu+rBnEb
ncqX7Og/9Y9MLCC8/A4SNkTYYHZ3/zRWFobpHAEMkcH6MjN+bdiao6AwW9Bq4UDFGxEQk9R6iL9N
w5c62WryrRwKJuJF24BREOWGRyTQ0m52JJuUCRXlMatQ6f0UO/VWbLJqBjQvzokCFc7pek0lyKSG
qXwBLxi94U2DeAz6cYfKQ96XnhhFMX0nP27BlW8AAGwlgFpKxCAN6VQsyze9akWSwpQsL5f0tTxk
xwhA5fy5PVoP90/L2vouDC2jGKXzUf2RAwo1svPLKUfU0OL0CWrDLbKrm+qiWBLtCKDRggeJZPp6
J412cIy8n0QzGOLuJxRPi0/lF1Sndkjmvk2+xiCkXGVjea/T9YtrjXQpuF4q7eCyl4i83kmnPrF5
vUSDCdm7lwIET3wwDsletJrkDxS9jvQ2+TVojz1WG/d95QXQwVYK1LkMpvP1O1+4riJJ0DqLgMb6
jv9eneKTog/nqM3fVLG58YKufclLU4uTqrZTnIU93f0EDR2tgRf4G5rTG/dBhC4323mxnoX/avVK
iZkJpbbkmG9tWzoNtXJEOfUwNNUBiPWHeTA3ahY3gfbrwaE6AmoU0pSbKA623zFIOsIpY8eIz/vc
Qyla3mnP7V4/1Mf0mVm7rWGz9c/2H5NiGy4+G/TieVXb0ErO6FebjXmSBbVwV4Wfa6GEcP8K3jSD
lgtcBHF2NFqw5bLA2puAMKFo4fUnYw/MzY130oP167691cUBwwUsCPb8hhwmQpgNZQ3M2S2yDLNx
0DWUKwLtVOdbCPfV4wKcwILdjldhWfTWU3SqtEwgwyHcN0cEEc69ihActPhBfXYQQLu/tFcnsjyf
NjmZptC8tm6mMPQ+8LmGr+5adqWv2Q9533Hh28f8g7N3np19ceye7Yfwc/pZO08e8lEe0jVe+BFp
aC/xqGh/Cn+rsCbv7/8wRXzDxQ8Do2aKdh9cfzd9ZwiU0ck2kXSSWjd+csJPaOFNe9OtjiYyFg9K
6VapaEAMX/WvgSvvtjn4blhtOGaCuIM3k8Ft0eW5PtTKFKA1qfITLO19FUNW/KK+Gz3Fq462l08u
au2ZxFTZTvqNFpKQDE+9cd+64X5rM1Y8FXhfAY9mH5heXWQUZjMZQyVEZtvynVN+rbXyMLTFhudd
MwJ3O1vOBAlDo4vnxm+aOqqg9N2VBgNF4d9STbF//Hj/s65EwtalERHuXfgJ2YnSLJSY2Ct1I39r
BdkzYAd3mtNfUZzDB90Njnff4uqyCAk0im40V5fz8CVUvVVnQTBGl0b1wsz5WKRVebCzaaOgtRZG
MlIJCpEeK7Hkstjg53IadyER93Cun8S4rf9RQW3FRQTcQw7WzX+Hn8Ln4U+rgZxSvAU8rbDAkLMv
E8HO0fy6p8aza0bCn8TunV3raBuLE99lcRuvjCwyiiIgq0w7IQICwhw1QDTI4bzecEZrRijUUc9X
UKK/AUsn0KgD9EMW3moMBH6RYak2w9M1G4Q3zPCroIH0Zchd2NRR+hqZ4sH1j6jA5RB5qi/pZ/9l
3kMYdUKetPhy/wSum4S8j04xoIvlCeyKwMiKFpPIzrhW+SvoPtw3cDNPJI4AruG/LFgL/8AwFgNA
UoA6FrVUI0Cjp83cue33hfEXEx07Q/u79f8OkE3O4UOW58N9+6sLpM0Ec5qj3k4tRopSyLXPMDuj
X4x85/tc/lNo9OsKX70xSBMBsLr2G4OlIEJbDOzhEJr7DIlQ2BCCcotnQvi4xTEnPRKD0QoP/U29
WBtbG8ZfwhjpZJ79xIvOoVef8lP2AMmDspO/KPHGmV9xiMAxLObAQGRwQhahTJKHpC4yFq2Impek
zR9HXX7U5/Czkw6I5czWBmhhJZgh+xPYfGHPXJ6VOtFTWJfrDGJVGPlNBEvRbgnzwIunwbt/LlZc
LxUhQdTLPwAlFx8NnnImzmyaB4Mkv3Va86zPyhOSR1vHf8vO4p3OhqhT45DnUXS25mofnbOjtafa
cpi8HHrTMPGaL1vOanUfxfQ5/AAMaS3xfgNib045UQ9zhviZtPRdEE1v4j78jjDf8f4+rgX0tC8M
lFmwxi1YHBIl6ka50l+DtPnAK0l62+8ab4C8FXFRxHK3FnfDYcF94wVzmNwHC3dLPAKjvNrrhpTs
kIp60k722/QnTUq024kJTmBp3OiheaoOySH9pLWe9ms4W0/hp/vLXnErlLqhHqPkSMvgppMiIRAH
p2WKcJD9zZqTn0WUbZhY2VmyazGd7kArSc9mEfRIcyL7SDnHu+ld6wWn/ABBtvS1d50jQnRe+Nt5
0o2NC3i7LEzyVHP1CLlvevJzkGlhL/qwmXpOIeg0rS3ix5X3ABN0CiC3M0gul4Er3AOFOc6sKtc+
51SxpKzdl3XxYtWlZ9bSS9cx7GnH5sck8M9RDYtUIcNVfv/zrcRD179isbdRkKeOnkAKWUC7wtj6
4PXS8/xE02df77OPsvG+Lh4nD/qTwxZG6tYjXJsW3+AizJQ0ta1lc8YFhKZrzY7LYUaVtt1Y4uqn
vNhn8TMuzMjSlAW5AbyiVgshQLhzpM/3N3FrIcILXViYCyMuFKZ1dl0Qo0psh4ciIumxtOb9fUMr
+db1lomH6sJSaKKQZElMlAgG5c8CYVk8S65yDD5az/Zb/5exnw4j7qZHA/Nx/OPipBglwbMJQjqu
4TJ2rqwY4G9PDuVkVuXWerxvQkgGSxKsjXXe+O2FpcVjkVSSEcQtkQSKbrLiRV/SJx1N1YPpluEu
OOteZc4s1HC3GXluUlqVVFYHGw4GcwVnFFRmETYOCcLrdMcZxsGDfpA3ERg3ZwYzDLmS71g0Pm8q
sGgNKYWd8cJDRGp6ZU3Urqf5uyw0m/39zbw5/1giLaAbRJ2SNuvi/PtgcouWHvtuKBAeTeUhp0Qy
b1yBVSP0bxmFhk4GV319MG0k9wqEJ9m1eHok/3o7SIi1/vlCCPle31iKIMvwEk67ySidkQjW0nZW
8A5xnA0Lax/l0sLi2DGWjNJPi0tGtmKnQIUTwlCexcaGmbXNujSz8LmIL0H4AMPNjnL/YwZMcKrV
jY++coHoH/xnr8RPuHAUvgxmMUuneOeX0tESYtr+TtM+I9Th3f8oa1sGeYcDj4XgljYWa8m13nC6
goQlMh5nE43ZM1rE902sbdelicVaYOtWA/gGKTLJ4dgfyqafUEDyS3lzRvcmzueqiJVAU8P8DoSf
17sW+86MgFIs3E7v6ahBwrh/mBlriH+Y2l5/GTzZU09Wvy9/b3WZbmqKwjT1fJM/IYpdhuGpYktl
nPCG2E6N5qTSGNOJuhain5MhnR2NyUjGUYdTb9Rbw6arn/DC9OLUy2maZH7McZzq6qQgh54Mktdt
Va7WTiTRsQD4MOgDMd/13jZxEUUsnjpdORsfOnVQtV3dqtJXK439v41m+ONsVOwopBmCVVsH+r2I
x5thzJtAr+itNp+U+B0Oyr1/Lm9PC38r5VibTpnAjIoVX9yxBuGhppCJm+LGf+s331UnwLP2bj8D
v07/uEQGfJ2xA5ArotcEjOXaGsVttbChawKwgDbu8OIP4T6c391f0u1HEkRCjIpQ2GFByxwmL3zk
BwuSQZTY4KE/Ma7rDsbfwRbt1G3bTPSO/mNo2aBDiDBKogRD5jtQUfEvhstEPRPm/1ZkhE/W+JB4
0kN4vL++23AXu4JQlOKBqaGeuTgUc5fmqA6q/27XIVuXf7Xg/tND5O9gUSweqgMFrp3ev/XfFz/v
G1/bXDHtg3oJbTv1NZ27OC+j44vAgyKnk4bBi4FMDIJ/kqkiATuG+Y+wUVE+vm/y9mqLvv9/TC68
c0Pumw4aRZ80RBtTg0hp0uOPuiptley2DC189CCPuu5bBhDEZmIM145+h2lr7YKy3QA0rH7ByyWJ
X3Kxi5ITFI3f8QXlc3Sq7Z1ZuO2Tvk9fomO7b3/Ub9K9NTwMj1vZ9o3Eh8XRuTS8uO5RXWdJXiv/
BIbWz+zcvdcDF6q26Sy5kSsfVK8viE8fkGIM4Xb644eWoTedLodwZzSbF59SqfwwNUw+ZZ76bpX9
bc10t6YNI+IzXZXWWCPUKBAPOjzpN2FcN1qT4yf0FBKp+Jw6jGDyYv2+fyZvA+xrG4t9RB8qKkKt
Rj26fBQIB5yRW5poO4aPCOzucsS1jbH59f9mdOE9NSdUEgOKvR3CPc9qKX+foEqzFLShTARH4G9o
bW2fmdmGv1nbT1pSpPk86USsC7NZ1kUQpVDz7bT0Yzko4a6YgLPdX9sNtYg4mTreFBZauoC8DddX
AkndGMctrLjzIf+VCr6IDKpyNL4SN/G26J/X7roBVb7GLKEAPSx86DCgFl0GhHxWc5wfrO9xtn9d
0B8JRv/P1KBfyt/5h7b+/bt9/lH+/yAJLV5UtLP/L5LQn3/nv+fud/rjShNa/D//aEJLhvMvKsIM
jFILc4TIGv/pH1FoOs7/0qgkEY4wmwgexeKz/VsVWjH+hfyLaKfArkRHRSf2+rcmtPwvqsy0zAW5
PXNcIFf/SBN6cTSQPSbNpDYAuRJFQfSnr09il+kIdLa94bZ+kX2JUNp7Gupy+GVZ4RbmTFydC1cF
Dz8T48Tp1NDo+/JyXptCL1A2itC33Qw2G9dq619tOr6ZjOy50hnzp470cPEp3v7zV1+q9S3usjAI
VwGVVgoD+MclJ2us+nnm+7XhhmPrf5WSIEgQUenrP3MZmKGnwWSCCMiBgi2hWVCbpjB+9jqEpfB+
xuP0IayyLazjIhQhjCRTg2ELOBbgyhuPEchmJudxYboOw2dzXHlOUbid+dmcNmKe5YFYGlo4ez3L
xkGyat1VDAZnmx8DGBeTCOH+p1lbDu1CnJFBU5wE7vosWOVomm0w6K5mghemAaR/txv0t7ZwyWur
oc4tRu1hBIQN7dpOXypDl84ttJ4SDWZvSO3hW6WP6MZIUj1/v7+oZXn/9SPRqiPDoAoNnHeRjVZF
GNGGTdF9+6Qau/rJ//R9Puj7+EBd4u/yb4t4NX7T7vfqAfJcAB9b9dlFSop9ZsQo58hMlArQ/GK1
URCit5lZzOqUWvUuKI03ZQZptCa7Y6VPbiuh2jDO47f7y15eM2GVgFUQEhKIAFG83mO9sSYxR665
aEjt/Vl6q7bzhonbz4gJgjmG9zn6oPSvTSR+Yg5lr4FDyqN6P8X6Q1361j7vm42G/JohUdoHaACq
gcjq2hB8xrOdR/DuRJZWP1iND/Nm2hnthzDMt4gZbu8A2iSMxtrwP9DitRanhWGTptG7RHdH9MNe
OiNumP+0wrfSrExuVUz96f532rKnXq8tt61SD0dJZxMdtNSBihwitKD7Njo1sapuhP2r1kAxA4mF
X/cGSC9FEZOKdEtcs7OZcc2eM8U4Sd187K3qw/2FrX60C1OL06EWHbOXgHxc0wnK2g0Ni0J6oUqh
vU9odP26b23tuJsX1hbHHXTVDAOzrrmBNZenOGxgqJyM6nDfytqaLNq7cPdpsNDpi49lRExV6QVX
uYhgqNu3Q9kqe6schr9qJu5//y+MMc9qQcZMxrJsE5hjb1dqOUHxZmbdobDjv4OsyV0nQnvhvqVl
DCB8BQhmR8QcqEerCw8VSk0QiKFhtxq60kucSDpqmf5zQMrGZXLsWzG0+/sWxee4jDr+sUi5XhTr
hM3Fqe9Bc9LH1tGtT3/6Mr5ZleJ9MYPGYoxy2jFTljJ9zQyxXhobkcHqRxRzJBCFU8hfVoDaljxj
9E3NHeXQDRvjQVGCc2rbG5u6dtUI4AipKGzBISY2/SLBtoN50Cck6t2ynVxdbY9y9tTMxqkd3t/f
yy1Di4ogDV0/RoFdc/XWfNbz7HGUop5pxn6vOPnGd1t5y4TEAgNTnBbqaItLrY9GWhCc6q6c/YId
XKsrLwY+rVftV9t4iNoNx79yq6/MLZYm5VLRgAXUXcD80FdPP+SAvsX97bs9/PCQ4QrpHoswbskY
3Na52Vexormg3bPw0Uh90cWlFRTtBoj8OmYFe785mEMakW/8d1KyEgnffDh2kMoqMD3A72QNYvUX
J6QcQrnsOtV248oODmmXNm6B8LjrzKV9sKPZ2fh4Nwdf2ONF4yoz7iovvVccF0GPOJXuppF64HI9
FrnMcMRW13HFDAEHiTTPKHO11sIVKyNYJeZxNDcv1bRwyQeyyLWYXf6tIC3wp/UkMjVs/cfccgKt
mXIFUENmuuFT70k76QtYRC/VXvwnyA1mV3ELL6cweRiHXY2Y+dbxWV2tAiqGlM8kbFCvP+JQ1GM5
OwbRnRm8ayMl2ulQru6cYkvG7+YukLGKqU6w0tT/yQyvDVVla9Y5eaObzuFBnqfvejFvRAc3VwET
Nsw1XG7ojWjfXJuY/YmQIyYur9q4eTfFgeJZ9Rw+hY7RPBh5YnlyHjQb929lAwFNMbhKwiYS8sW6
AsOOAytlA6fU38XOLxku/rcRwvHv7t+2Wzuk86JZTEmeRS7zzmGy27AT5I1oHhleDJ5kZ0Rx89TU
05bsyO2nwhSvNptIA56n5nofwZhkQTJPvDDZFB1zSepO8DX8oWq4wNHxuICCJRIBE6kvfLFZxpwS
X5dcW82BY38dtKdK2SLVWNk1nRo7j7QQKYPr4nopQx0qDoSRkgvXaPIwV/anMJudU5NUn+9/nts9
I4lgQAxwINQhHIRrQx0zafqcNxC0JMP0mQZDdGY6d4sNec0KEphkgpA8C/7JaysJgVBrj7bk+mN/
QlD02ZDs0/2F3O6YkGeBrojbil9YYg7NURqYziKBABcRaI9xhhbxcWyrAUS74YdbOfu6OSqIwKzI
cZcCTF1pV0YFV47rtFn6KYqcwj768GwMn6LS0LcIp5YeQhw2g1WJPwgCrIW3m/ukTvqBrzSW79T+
Z9n87HXlKMkVk+bJRr96aYsxSwiRNNi/STBJnBcxYt8qxhRZhe5Oca3BKNSUn8NGyt43vq4+Wlke
fxikRP50/+stD8jS6GKBcN1PqNSjIyGHyc8UEbSDn/ZbY3UrRvDfolzISSQKFf/94uG3M0NNNHJZ
lLGhyZZ6z1L/Xfv9p+C5ElssjwXrgDiRAhugRjqrywqiYfWkrj2uvG/V4QAZvH9sSrl66tGtO97f
MnFnLmP5V1PMlkGVS6dTX06xlXJRt23AasbMeCj0imm6gX9VSneK5w084eqywN5QbAPJiObf9c4V
c9VYma0SwoSOdbIb2d9ntt29tcOiPtxf1ropsR4KNyjULE+CPooXknlsSU0jKg9mEZ0Tf5jn0wj3
zsN9Y2t7CFSCZgA/XnBdXq8ri5ywlAoZaroo1Ohu6MZ4LNU59IxB139I9uC49w2uHEFSPoDKcE6J
GtzCr9dFGlRZSb48FaFevW0ryUIx2q58ZX/f0MotBi8MPQxUanTel0WidKB12uYVt3iCmHpskRST
x4ep7KddqX4z/7Tsy2EUY1QosIKuE2XM643Umt60jR5WkKmu3UZQxGl/fi5sQjAxJgWGAN6yaws1
ciIVA8uEt8V4dCa6l/L7Bhqx+9u2cvqIa5lkYFqNeN1cfJ92bsYiDlvDJbztol0fa8OHcoyCszZ3
WwzCy2ScPWN0EhYM3i3ULeWFOyomv1bNnD0TUD0xIzIcBEF6s/Ewip+88BOYYRBFcygbEhxdb1zn
g11BLsdyTSVPzjHM3kXgRRL8rl9aJQz8pyTtxmneDQTU40MXpXG1sakrZ/HqFywyE0DAdp0ngeNm
5uSV029laL08+2ATNfX9Vjtx9QsSljEXzqbSYrlebjHJk6bwlriKNqK+5OzUmHkVP9wIn5fD4MTO
fL0LO4uv16t+0mVxFnj+s39OztGxO4Sn9EyFdGP3VlwGaEHoAoWPIrhZHPwBVK4yxD6qOvVUvClA
ZLtoSEgb12v1G1FbUBHSAWxpLF59O+BAlCZ1a4j0C2/u6rdhkRs7LRgPXa4GblZuTRysfqgLiwtH
L9fVmNZFprmG2aUwTXIb3xatMf2ACi3YyLBeS2nLS0A8Desus5Y0GBeXYFLzvC1Lcde+q2eVBjOA
auml+Jy9SU4RKNnxDICseFI7t3soXtLn6di85Mc/5K17PTPMwFLHQX1BhnTy+mz6tZUFY0cJzCwj
+znMwx+ZYnV7IzOVjSBubXPBkQrNb8qlJK7XlkhYs6anyejKUfxhUvwnR5/bXTX9IfjudUWADelc
0V4Er7mwU0S5JsmzZrt5r517bZ9nLdoE0cbhXFvNpZXFXWs0JZoNK4QsXw3fRkX5kldEIdn/6pSg
gUujGd0vcuPFKbEMKidWAQVMs4/el08ygqbzqTxIO/WswU0Qe4Kjf6cgRPyDqZhT8yXcJx/kPy0L
C8/CoB1yUw5Z5k1ZeA6iZExRXnNjYoW9qrTBXqKG9D3v0uB7mSkJPs1ut+Z/X+vayytyaXaxeHKr
OFVrFt8fss/20Twbf7VP49fRo/P53ffUX7YCD9CueMj8Xb5HPt6NtiDSwsTyJwg6CAESgMvXXtyP
FtK5Ki/x3eKhkFD2OswoiO1GTcS1/rBVw1ozR+2IhACKW4EBXlySuSmNHk0CFzj9I021Z4QxH/2k
snalWSbe/chi9cHgGQblAqYTJaqFtcqRUzMZqTPKYX6g1RSELznvh5tPwylVsmezA0OIe5ZdaHA3
3pDltM7rPb0wvkwW1FSqKLX7kju4vde9Sc7J0Xhn7wK3Pg6nraO0sq8MGRJ0ijgXkqXFSYqdkQa0
XllUH9VfQ63/0Muigctdov1a5VuZ+NraMEdLi0xIADcW3iE3ge6NKsVxI5vmJ+aSpe9VZMrvSo70
QbODwp3M2nEZNwu9nPni54jiwCmZ07BwI1u1NiKD9dXzoWlyQNy87LEodk1oUJemW1vSoc/tnZVF
JytMXE3bIOFYs0TyJ7RCDYPK8uJElU1XRUNNYbmkDTA8qOr4xR6LU1z1x/tnd8X/Ugf4b0PL00MS
RlxSyBSJxtlqPVn2qZ4PVeQr3uTH8Vbn/ibiIfcDvkcZgpCHIZbF+TGTIBrsvDOQCXFCj6p64M61
tLGmVSNwu1L55OHCAVxf/tKvorBFd9mtnOqr6cMeniban9sAtyTgNjS1ddBF1zZC3S8NxAN5hYN3
djWCFUw3vMrNl1GEsKnQcWLE8LYIEEr6aFmU11zLGVw9+LtQn3xN3/AeN+dMGBGyCeiaU8u9KRVT
HnTSchCR2oRsX1N86c3qW1O2CBjr0lZl//bDMM+rEbqA47TFoP71pvWyXepty6bFxYsSIjtkbgkC
3noMyoRUt1gWzh/U1yJqMSTZd7K4Ek/dfFC81EugfnseDtIxOww//xA4LcY+sUbojkasaCiLBV+U
nYJOTymgVYZrJLBl7orZqX84vp28L51YHd0utP742KEfLJhB4fsljHiVtL4wKClNBDM4z+hAIUhq
2s92spUu3J47okuOAwVqBZb45e0ZAl3uGgj83EHSTvAhhg/TjGBMDN/Thjtdjs++bt+lqcUl6soo
cIw5N10Ek560Q/dufCy7z82heBDjs0W7y8o9jfr7Hm9x5MnKUXsWeGliQeJne/HNqsCW56YLaJTH
2vQy0A998BPJ90x1Un9q9mRusAJs2RP7ffHJpiCfM20AIKLExpFj8iltozdzFv0lWVtI7MX9ulna
4n4NehzRDOB+NbWUHJsM+EvQ5Fs+/Ibja7mD1vWKOmcOapSRA089Sh8mYxf6iF0B7H12PlnvrX0B
ZOTB/yB7QFTQR97LR+Pt/U94w+C0/AWLg9MEymAmcRl47deeuWvllIFzV5DW0tx0L3mGd9/e4krc
7OuiymH0doMmBOq3s9GBrWystOp2ZhDmp6bV5P19YxvnZVkUCIKuQ8OU+6cHcb/rteFBq5uvPn3C
veP0Gy28m6EFOPLJWiG+I+sA/b4c/eizPMtriATJi8KP9nP+MHvKrnoOEQ1znuFSAe32TtoEat8e
VKw6jFrhR2QyzMX3I7+LfUPj2Yl1/Xme5LdttHXtbr8ZQQ0QH1NGx5pAdVH1yHsnURQfBI5kBx+m
Inhbpw0a8sq3+1/rZl6IDbyys1xKVaXxbA4Bsj/BqTgn3yUgxu5fHZw9JADvcjdR3OzLfaPigl0k
U5xHbApiDLhGoOVfEjoF0dibaoBUJUjZpxl0MVJ65bcirwrP1LpvcQ9F432Lt4eSlJXIHv5Hgl8Q
3tdXPrK1Qg1KAvGoDHaV1nlt4xqjtW+2MuSVk3FlaPF+V4CqEwL+1zrKiSj8W5NGG95j5WQIJRlA
jww5UzgVP+HCIXemEzlxzcmQnfETFJundFA/ocSx8VSvmiG2IgAF0Alw9NpMFCilCc264eZBt4ui
U6SZu26LlX9lu6Bs+o+RxXZFqTrEsP7DUjC9gUTHLdJ8I0Jc8bWIuF2YWGxXAAE/7G8tDC8P9UNx
LlxoZ3fKWfhapEe8P5X85Gw7gIc4bHCV0VJe1EQVIxxiu6L3lcIYMqepZ+mp10GG3unB4U8O9WvR
lZYD4kIg1qgJLcHZje63SRRpoxdF2dHom+/ICyK+mdoYzrbah9ctAYyBKEAIB1gNvZRb9HATalWQ
aqHk5mMmPzeq2jxogRkdoSnJvYbh1mORSuaLbmaOR0lsiw702mUI8yJwpPHGYqEhXLbD4JCqpjqV
fDePyrw4JErttLtmsoLYdSZzfFdQjIq8yJaMLY7A6yP6X5YpjIDHAgK1HMAH/Gk3ORKqXhe8tGl0
Asdxuv8d1yxQdBXoA5W0cjn2U8eD0geO47t+ML7Nislxg3zalIoQ9/U/TvefdVxYWWbKMnAru1Mi
GojQYiqw2og6iw+reXzepOC8drf/tsXZF+y+oB6Wj5ceQ9zakFF4g6scaM3CKqxgL3kIT/JB0BUC
Wn0ovfvbeO2w/m0UlyiaHyKvFUfowi+ahd1Q2rF910p9hhXMytjZZVbu4gC21vum1r4YBN2UQJlQ
BmGxCKhGu2uqcEyg7++naNcYQ7Irh2zjeq+tBydCuUaGZEJdsoEj+5PLRl1gJOu/xqX+FGT9cbA2
sb63N5tXhFEVwAFinntJNOBMWjOOEQdcPrcPyqmm2cdn2mz2LbIl8X1oclAJA2ALDuZGizJq0ehu
azvwELQqHxQP6WXPeSO/HQ6K6z8mB+ftVqS/CG5uTYpzenEkBsdpQOlT0VQ+5A/hN+eQe8UxOqa7
/If9YfBMGJycciPUWDw4/zbKvBeoJepfNzx+Tq32qpSwn/FDcGpfkI9yKy97GJGZEw+O8/H+Wbz9
fBQ/YMWkNI20BKWc6zV2AYx3LZ10zPnn/JAch4N13ha2EXHgtfvADINhuF/GdG6IJKU5hxiz9X1Y
zodPkpl/DQP9e2PlodvAAQTSOGx3jC5sxDq3Fw13yPKAmgMZ4O25XlzZZkM1qCpzueoYNm+swZcK
t+pjkGf3d/H2fRFtdca2IKYit15egmBICz2dUy5bOxVkYGmRfIMQQgvAdjhR41rJWLSuLk/6h/uG
Vz4fs+mkLgJ1od+oyzkyymZh1IfcPjSPz+aD0CWKz1ssGGun8srOIs4PhtAPSr+mzlzstEMGm/XQ
75E73inIKus/8Spb3f1X/pvFkaECyFwJVMxiLmjhkJuI49TZLK0/aIfg0fgi70WZJPfmk/pNed/v
rfPInP4ur1zVE12b6qdgwxpzV9+ClK4un5CZYIluINUT7fog4ZoSE5680Kv2yl/BqTkiCndqDrNr
nQVl7eZ2i8B1sXbmkug64usE8aX47BeeJzOsaZJLP/S0Dyi/u9HZ/Nbukgdln56309GVw4sxqmk0
qKhHLYeh0yyJhmmAFFJxmCxjgmLstH0hWVH8aRynwdxbdiMNblS0jrnhfda8OsBukjgL6TsxNXK9
0FGBukqdqsizn0cPvZR3yk9BNTG62t/CvQ6nrXGshfzPq39l3IbCPrEYrYzlp/SVqM98Wwu9CIKz
/fxgvDgv7UNylvbh3zUs2PF79an6sM0KeBvUiFoDszdAzZjeW35SWHoLlAKdwKu0dHxnTLJWHwq5
GRF/bafoTVBr8kbpbcX70TgSc5FQuzCFubizSa8FIQItoQfP/ux786SYiaio2FswmLWveGVpcVxl
S607re8iT1CKZ+9nf4cr+pa4kEF8jYMdgsvB5sO1didN8IGiNwbcG8jZ9dExq66bENyJPDhC4o/J
KX3JXCQgjWdB8d+8xOhW7e8720Wn85+zwxwwJxaNPpkX89pkmxtdmUd5xGNZvOmOyVE5qofyvH1Y
FtQBr5aE0xOFbqKeG79uzqoPfyNSh/mTcnjlFOdOVA8QQHhbjnbVFjkueC3eLsbMFiGAOvaQIKsI
HE9n2opecPYPzVMM5/I2K/ja7QN5C5KUGWc42pe3b/C7ic5RFBPay+fxRT8LAnogK/Nj5OZ/my+T
17r59+HLViy34uOYEEeRjScFvZXXPbh0qL6iFeOoxTD0MJJbKXAa5m5oRo+VbVHB3SwbiDx94cCv
7C0rExMQZieoAFZov9Pik6VUh44xtGxmZLG0XV10Ueu/ysDfCh9XDNP6UcgrIZUTOeH1EZVihbFx
J8q8Oe0Hxo5Qx8yU9Cj5xp6Boce8yL7HrakcrLI8d5n/7v4NWXE5V9YX7tywKrs0xiTzFDl/W0/9
szJrv+6bWDuuTPoT8oBuAPW35M1jxmjOOtQnvGZkvpviT/uSC/aX3kL3/FsxfzERvYBUqlasjZRq
5f4L6l/4NcCuEE8uywhSYAbOnKcZqkOPtfHWME6N+mRPHwf9vREhKJc+zeAB7q/3dkvhyHylN4Zj
BszTIvQIFMmZZyXPvCFsdo38JU42mu0L8krha64tiF9wcTd0JNhGua8zr/XmQ/ZGpFbR3nkMyTz0
D+XnGRLg4oPjabtwv9WyWXHi17YXvodxB1vLyiyjfmwfjUMJWFTfdV7yVt2V7rZfvX2Er80tboeV
1fRgNT6grZyruK927QztS6MPP/JiCDfSfPHbr30AxlBhoVFuCPzR4jIEoVmGelJwULv0+6zMZ+on
xyqhsPe/OCEXdhbvvB22ip6HZeYV2sdemwGFzBsrWT34QpFWeBVCteUIHuUDbWxqSpH6cXyt/fw1
u9K5Pv4fzr5jSXJcW/KLaEYtthShI1JGZmVtaFkiSZAACEGC4uvHo948u1VRORU2d9OL7rZEgFDn
+PHjfivw/Wx9fhvnuvduarWCmGRNwb6QX6rAgJDV9AdcYC+qNjf2/WcH6/exrh7zuJ9GQcFdyiOD
Sl6AubXnfy/Mp7v7Ep5AmAI0V7Rm/HmyTOsHeh5/fbbk+5LzXJ7Z2lvDN2opbGhDQNHy3yNeFSf/
5yxDgCRycG5A/rjec36ERkke99hzxZQHK/aYrJpV9CjPauNizarMrC84gjg798NNH6nPvujvg19t
RChnRkR3Lc0Zqv/c8dN5ulWJ+fsdvyAj/5nfVdAHBhBw8xFDcDVC2vLVHmiWtEsWwhirrsiNz/kJ
AvTHcNfNUElfLQHQaZbTbf2jirIug3lDeSBZfbrI+fLd1GWjnd6qcF1RFn8tI1h7iMXwyEAn8Tol
wyI6rHExzRKlmfTSiGoXE091B9AryuKtt2/XfjrmdEm9Np23/p4eb8lJfXIWYRYA8ivOPejT1++s
p1suGyFRfliCwiywrHKB1tDnaXj+96b9ZNtgIJSi0NsIZOga7vX0yGN/xECkQUMMSaltbtxfn41w
IdBdxsAAv3x8fnvhYKLEXdaP2Jiz9bU2ZA866Orfk7iSofufJUMODQsYtIMicb+q3NQWVLMTrfC5
dtET+KVbLF6enPu7i/EXFMSXDLKNOXC2dfDj30N/dugv5lEYE7cz2rSubrIITeW2bTH6Ky3hQTEu
hQUqLUxUoqJy0+o+eDEf+o0BP+iPQMDI6tZe+eymwy0H2yzw3qH3c11IL62+Jb2/0Fx9mVYG3rT9
Zlj5+ZBfJMrtza244ZfYwdXbimY3EOkQ0qO96Rpwg6FUqOiMPSOgxf6gELiUR7H1185qydvC7N2t
Krydu52/842zc1f9xX0V/1QIKm7lFn+/8ziiWHMQfAGBo5vxz1u+lI2XjEAVcgNp5anbegyBWnv3
70X+bBD8fcS7v6CLX8yv37awsRrgiRMGGc2Q2faL5z6QbvvvMT7ZwyjUgtAHXTyQ7jDanzPBewt7
7C6mefUSbMMHkEtYGoGH9NOxM3hGhTCvA9Se0/W8Hsr85qJe9umfi3oZHq1dqI3AdPjXbfzbHMuJ
JapfLh9y1R8uzyUpyNE+yiPGyrxdsnMRgoKGv002Yock/MYt8f+Y/n/Gv4oOhzLqmC0wvsqdFV33
b3xrFzCuRCDcfWHbiw8jNDCK29rmn2xnzByZKUrlQHH/wvsSb+jtbhlZPmdzxtFk+aN7YGuZl3eA
GrGb8BvKnGxLQGOmkM9oNTcFJI/36gGKltbzLU1g9/JS/7US//k915cZlCuaxF1mHN11+3IBBYCU
rcDFXc9FtU/2FE4PaC3J0Oyei7291UNmUJ8AasjTcG/lt2gmfz9Ff3ye6x6eGZFaZ1u4W2PfiBBN
/XVU5qxHy2sKqnv7arWlvNUZ+vebgTFBX0B6dOmF/wuZjIRxRDdhSdTZtwhsgG7VVD955QG6QPQW
5TnUXrxr62u8qYFFO0EBhvAtO1WbaE+htvuTwV5pSx4AUWbdYQaRzO5TWDFYfk6PNzEt75Ol/u1H
XIc4Ak1QpIqx6eHFieWFETJijPjg7JwMx22X3AAlP9tZwJoAv17ahXDP/HnF9KZecIVizi2U9ZU4
90uSMnNnLw4KM0Fq+zfuzU+y20vtHTnuL/E+3NF/Dpgo1gjLw4AXf5seckDfytx5nO+jc7QOXthq
3ntbIIgC19n47daV8osCe32QEMJdOiHxTrnXqK9gcBgjC8CKRMrW24KeoOr1PDhcZEkdjnCX7B3z
ZsumrbLGm8LOpFwkdbKp3UqB2CQcNt5V4GO0UA5VcbfCKLXZskp4X11Dl+XHMgrWpY5p3DEdID5d
otcr7IZVxRrOcw8G2s1ectapvBpi7/nGi/F3PI6v+5/5/XVR9HFSkQDvcIUUHtYaX1xcmBLeFyYL
1ugzDT5GkpbpJZu/1fT+6XUNuVNAepdGYCQFf66sPYWkXLqJ4rkQbh6tyg+dVQWKiWjlkbjCPyAJ
WSS4zG/nqZ8UpyBj+dvY16mO+N+xx2ws6vW0mt+9PNgYN1UrviX7BR0vBVxAsjabMuLmTja9x2wF
XOP/07HiEnjip8C+F8EXKmJQ5/vzMzRm7onykf5PSbJ4QDYG6uQdutq/VqXHb4UIn13F0AFE5x3Q
RcQ6V+e3jmTQMiip5zyB78f8jhPV5GGfJ5n1tSEZOgLS9s76Qc+3jtLnA1/qRFhu8GmuVpv1k9XK
2CDiQ5Tlm6/DuF4alarhhrzjJYO8PrGQ9wQHC9oDQPmvMsx2YsIKmpoD6lCIY1u0v/qr/2rV0MJ4
Ic6DOgFn6atVW5Sa/ToGNGATQ1e9BXGmDq/cmpXaK/59SD+5ctFwAtvlS+kJD83VUHKwepfKELvR
arK+1lmSoPuuNWh4OLbeXey//3u8T17OP8a7CqM81rRShSWeNbv/3ld4S0DhvZWZf/Js/THI1Xbo
qrEKhcGkdNEfzJbnU58mBd0n627F6tS6v1Um+WRf4COC4HJxZbuYavx5zPxYR0m5YFaylKnA24GG
UJf84N2PpfzwlxMU+m/N8W8sH1cMTjTaX5DV/dVVq7F5lIQ12wUcBTfDIKWy1v7mNix62QFXex59
PL9swjAY7NT/nBvkwqxunC2a17a3Z9LOKh8J0/zy733x+SgA7T2QutDYc3Vnon6u5NKjNMEsmXpj
mPpDl0OXb/VfDHMpeKLChJz/OjWkTeOixFqjBhFpLlPO5u5ZNAJvg2PpG2N9UoyAlOJFVgZ9ahda
41Xuh94QRgjFnOxmCg9gjTn72W5FzsLe3gX1ZD/BDdzLhsUlRa9F+H0auClC2fQ3NstVI/ivZwC/
BB1fIFiCvha6f64h3Dv4TD3sT1DZ78mGrtqTOIRHNGGvyM5sqjX/8Hbjlhd1Eab8hMb31a0jctV+
9H9/wy83TfAIoH139TW07Mu4M/gauri4DZMi5lmYz7hA2R3oBbd8rz67aCBucgmsgHWiKvPnlKkN
pAjdbkDn2jM0LVOBCsl/sZcwEyQCgFX+YuqJlkQV1Zer07RFn5jMkvdWufn3IJ9NA38f/fNwjgdy
e3X6oMIxBOpSlAj6nQ7mFPo3N6bxSYEe5Yffhrj6UiImdg9JFsxDrQK55dsIsDAMysAqC3MFIgL2
xbght97sT/DTy7igdThe8gmHJ6kWS8wlpjZm3Uu/vRSyL/7Py24+zKvgFxpzi9D2+Vxh9QzbSNyd
kCv+c1cYUidt6aGc1Wz7rXwIgF9kYlPytC+aTbviBcmFc+MeCPE3ry/Qi730/455dbW1Lo1F1yIG
q6OzR79aghdxeIbm6frfW+XWOFeP0BKPlYGEBepXtvkoqbvzWeRCcrGFn4B1S3fx8qH+mhSANPTF
4E5B5PDnh2wbmJ8NFQbrUERuujqf+JQvYbRy4Haju1va5589D9Fvw13m/hv642gAjMJDIppMHIhp
P7WHBFYs6zLhtwozn37G34a62iJq5HpOKsAtULVO+3DLKUI8/h5V5oY8x2c5CjpwgQtHFw06aBL+
OSllfHfsoKGaTytAk1vlQDMyi/blL0zYzv3Dco6/tU/qK7kJp30WsEBCEuAC8rNLEPHn0HiKelF1
+J42/Zj952DmK9v7qS2Ynoq3wUyZHZL839vzs0jz9yGvdsyF4I/KxWW2rfXWVVDb5RCySevRguh1
EG2dySpmKb78e9RPqpOY4MUfDOJJiJSuQzPV2Ci0QnwaJ16fLhxWdrDWCjD3rfLkp1v0PwNddx75
3F0SlmCgge9Z/QxFpdSef/x7Np/tzRjvGUhiuDNR+f9z2ebGDURdhxJWqnTFUHNa4nbn+vLIl+r+
30OhhvPZ2/P7aFcPw6ir2Bq1a7LFblp6bKCFXu+iiC0OzMoJe0ma0Z1XzFqaaKXY4E2bITLtl4GZ
aTq1C1DKqu2/No2yvO2IXnavqGG4+U6ER+d0tOW4pLU/zHJHhC6t3JWBfqNO54pM22bw4ZblNmbf
enBKST2IDQIFiaPenG1XV2Vm9XFPCq8ZvXnXQEKXr8I61g1IbDIJnsXc75fFkzUg0jZetnVrypaB
vygNxpvAmtgtFpdi54mknHZRsshmM7diEIWOJgLHLmEvIPhHWnyfubBzWOUOmeu2/bAaWnQvw8LC
0zJFaUV5q445cljptpcm67mWbuaHQkYp5bGDwNkzcZ1qNnEgppRU7DD7lcvXiw6ZXGP/DyUckWA1
nyeRCJ7nwa7H77YF6v8eJq+03HXdkJjVxRRkyYXvquWALFuGuTclECsUA1NdSpQTdxumw3A8COJD
/sxQFKMKADvo5+oxPdBwhVMO+6F3CMlkDN7f1oZWHxx9AueimgvWIVTvK/jopsKubVIwEVF9GLXT
A+qXxmPoOOJDlM9eN34ZxoTCycmMUhZaN05VpVVYW+qNWn7ygWbQsH6bHZiPngirDH9KZF9EZTBu
uGPZzs7TFwYUo9AV3fIEcNVRgNYW5GPkNR4YWG3E0R4GPnYmkP+y1C1Ng9UamiBME0X7+mWpJu6l
ox8L/mz62JV535MmOVm8mfptVDcIXy56K9V7AHHP51iggSONGiBp2ZTE6mnAEqvU7oU1HPvOCr5W
wgqxTnC0Hdd+61AoyGkJFjqpKiizuO5Cn2czNZCAqfH4pEsr6Xh2kh6/t0pcMu910Ip4o/iknyxQ
rdR2KS3DswH1ePcZEZ7RXdrBAMo+QdqCWfsuduc455DqO49Su3aOCJ7LnawMApNJujBacoP5wtCi
nMZbNJyPx0mK9jmgxLeLQWt9LytVnqbatPCKZNPSZkHd1efQK9ETkeKFsesVsYJpBptlnp8agIVu
2kCr83VBCY1vJnTum40z1xxUF9VWY5qEOnwiLDSQi0K+VMH8gPRZ5fpE3OH8+UfwCFT9JNRi9VuY
klC7IM0sgzVcy6g8YEo+ShFTVfWbUXo23fQLzEe3jcR3WXHYW9I1M3QMsw47MMiYZiHNAirYl0iS
GIs4urbIPBjTOx+D4sruoCXSxVGuvbkcV8oD7fih61EiyiDkqUga+SSh9v7Cveyn9ax4A8cGTxLr
yHpHnKF12Hy3uWD3tV2WRRUvwZhNwRghmCZ++CR4O/z05VLzYq4754GUU1mtu6WT+hDXUXzxIRf2
u3J13EIgzwxdWvqjOdbooQ9T117Io7SnpRCM+ix1glCcYt2iF9TRsQGZY2m0TgUr0eZuui755odD
pA9ojOkgHAWaEW4MhAZne6wb8DFmd1CpX/ra3RkRzfWBa8f0P/zBSeQqIb0xGa0C9SOEVLIo4nqo
8a0kDIRy24HNcEYDM8zZCPAzSfGcOzakMZO5yZ0J5KasVqMv1zPK4faj1mWs076qE4Uny+DKa512
8lf4ixJk2VGKs4L6f1IQJsO6sOzAvLGw8zaz5TY7ZpQ8aYtYbwuDzs4Kqv7L9yqeB57Kjkdw45MD
XBZbJMHhxrocC5+rgWcwM20lGhiTyk+jMIEHecQGcY6aYPhw22Aa7l17DHTu85C7FyHMoUabcJ/8
sBbpOFD5NhzX5ARaxwO2YYcQfgFlsQCBs+FtgUTcHdKYL819AKkLGz+GRoH55nFYygMHr+zvi/Dt
e2j9x03ezlD2eBxYH/hPcnEpKyqn9qKdDIMy2YVe72OrQqoMZ3GeIzAsSnvShZmEO6dB68+vfdKP
w1pNM35TDD8bnXJf+tGhMnp+nwWtVWETgUvVmXT1zJVk32tLukkKaeNEZdTr3fsKr9m4RbGnhDJr
5Wq00IWWvfMaU3WrwYvxQQ1wwvvFisEL9YhwzHaqR9NtIuHTo+HIo+D8Zqqtu7i1LdM4LA1LYSFE
zi3+FYQAVKj93G6Xyd9OTDXWZiBSbspmdoLUX4hB0ZbE7VDUjjdFe9bLegZ8SuL1gOd5Nw8ahQdN
G7vZe8S13J2Dt9xNZXXxg+vcyJBXR8jEvatHbZ60J7qfneBely681/ezCUWMASJ2mlzRP0dSL8NH
4KJukc6J8V6mMl5YRvFjgN26PRiHOxUHHVio7QBzzqAjqjp5eujCu7gZ52XLoLBPd0OSTFY6W5Gl
PKyMV+ldUA0VKNel03crzZxwPDE2R+JY95XWhZgotzPGoN4G6wnYHhah8KRzImPVMA1BKt3pQ2WT
imSlFcfMS+co6HhujBjeWzVbdwDhQI+H7DrL/NaQM3Sp6SPxTfAghKVcBvwUeyFYGTY0YNqxynNE
Gk3SEXsSisg6La4e5lRXNlc7qyOD2vhaaaxqCQXAlI7o471n1oT7JmVt184rUsFuM/eToWm2tB1b
50H5ZVJt4eQWl49knkOTtRBb+BLB4nuEYkfFolws9kge57HsTo3w7MeaRMPPyoMRPdxim9EfX/Cf
UBmhaogh7C64az7iqqXVF6ihK75pO1wcmzGgcz52evHTHl3zeO64D44PXDB1m7YRxWYfI+KSjDYd
jwvg8lruLG9ZorVNIIyaKTn4wYnPjg2dfBBm62wZmrlOfd7br2z0PLGaUIOIsgQaEt1rEnTecoBG
DXO73UiG0tKIWmxXhRmzK6td2aGGlLbTqEGknmuqodAli9Nu0iY41aNnyN0s0Wj2zDw2EmhdGKja
Cim7tU/tRJznQdGA4qU2fdrx8NThZkpnb/7p1i7q5FPb5kPSd5nn1/faangOefeVqaGnKSbdZGFD
s7IXKAY6HQ6mCxk4HYS7htbnKfS3nedu4ddSreEuu6mYu/XH0V4RNz7UQY9HWeJGAQMI+c5QqoL5
tBAJW/k26rZ2UHurUYmNG3ONkLHlK+oE+2F0XhFa+2mr/VcG86+sEdO9dHyR4grbhJqfOqv6GdFk
LMoGOr6Kz49jF7aZiczXqWzAl4XFfUpKHx3cUG2HMdRea6FwWsais+PT1ERLyohBnGBXmzLA0x4b
QEByN8lkO7fO0V7kwxjxl2UGayYQUE/p1GNi8LR3sTy0LX9JJnuCB2x7hNz9OerLe45S5Hrwyndp
qmcNaxVEqcFrYM8qjctkC6r9zyCgj9FC7kTF3oeGrBkLZQr3tB8jn95mPqiip7BOALS3A2tmDbnY
dTMvP6DgufYVIaveUTkAY/A/Q+iqzXg4s3Ai22DU74tlf8MW6XPE2U2xcBKkvMabGXVm2OuRPUH0
ZciRUPz0Sbdz53ZZJ2XtXC5QkpLEQSpaW1/7znn3tVMY6HTghew+KhW/RCI5Qusc/1vlDkWVwJwb
5dmdplKnYGcUdYD6mmnO6NrBAUEpNx1je+OU7J2aaWMgKWpctUIQ9FXClQg369GK0LQxYXfg4pzT
0IIlRxsP4TpurOdmacfXfo7d1J8dlUIEGq0JXWhnIZ6Rp7m1/FPVuN9p1N+NSAQ3be25Wel6q56W
R+q2GZQDX8ap3/hKrsJuymdkx2lDK1wtE8RvPK9xUi/g9nmmvIKTb+kip/Jrx+lS2smFZwaloUvY
Pa3EQHZTHHZo6WOWeBeB0+J5R4DhaJhPx75136qYIEXjfVFH+I8j3gBIwUAIo66nLQTqU6t1t06p
D2XXr0Wj88GrCmy8k7DYcabWmnbBGlHJWliTTpvBPI+hf+8R9sDHZQQHe8JfileuCA+TjHaowq1F
76Rl5N6hgZ6mg7TjHJv4xPgltrN+qHj56tBlbznxN9uuPiCJn/kNPXZiedYWf4AO8F2MO1DOQ6YQ
dMLiN49Z+zC29se0xId5aoe88fw2Q+wBY8K6gSByi+TA7fe0qzcKrxRC4pWU7nPQqcMYd0UsrW+l
8Y4e3FDTpSQ7Rzrp2OF4xLhEk3GyUwHF/LxlfYE6QGEvdLXY0PryBxcKAHgZ+kYSRJBq7bLyi7Ih
bzOpde8CXY66s9HlXVtaY4p4y4XGL3+VjnykBlbMpWKpFU37smRr4kQFVO2OyJQ3wnWOLAif7N4/
KUvtxw7RSuu90SY56kVuTK/W0CjejKOzBzFtEyizZK7d3PHKRVJebxM5rSvfgDwO4zo9nZKG7oHR
bLmwOPICtuUjrwEZAaAic9ZVEcl6VsO+Jt66yXgnI72KSrJH5pp10PiYOjfvhqVNywkyZKGPE6jG
J+7yF8DTd1FXvtauldXNnE/Uf7NmjXpTSFJml+/eRTopoVnddTsfvRSjDc6eHa+G3t0sZbVvXT7m
ruEPTUUtFC/9XeKoTTUva9iMbOOh2w8h+DNKIS6BzCjHPV3t7Gj+SVV475rBTYNl7BGoBd8Qv94j
YEXDIQvvG8tp0p6FJ+Uk2zjQKnW96jGuISbdyxN6z8yDrnH8UXXWfTZVNS2gCAP1l8BiqWH00Iwj
4l3fP9jd/LVrq51DB+iJttZ+7EE6nCmq/z2Hc00C/ySmyaPp0fyH3sTDVIVZBbfCNBg9ACyVwLPA
m5TYrpXSSG9lxLcWbDPX3MQV5EKBQ/i2Ptowy07L0pE59+1zzzw7TcigM5pY/qoLbOJC/E+rAxMh
ZMQs5vWvwqJrXGo7P2kvQTSwFw/7VX6bsQexk6en2ZfP1QL34hb1q2MzgEXJyRutyONEF5a7IUUt
DajsSS0h3xhuk2e+DO1u6Hj3KpJoPjgDKB8Ga0Rxq8w9JEsgTb/xhlYGb5IvOlhT7Vjxl6q1SHWH
hM9nj8In84h96DrI2CstzQuK8iXyNidRE/2oyeRO34MOue4jxC2b5jsfLAUH8sGR3n5kpEze4rjr
D0qG8VRYcVJ6m4s+8FvlGCDjUSX6bl31euZpbcOEBtnJEITvDWQRXQhBM0ccjAVZyxPzG1nfOxNs
3/IqGBhNRxIaJ4UYRYyGf6uUb6HN2bHDlhWb3iuXJb2ILysIteFDnRJ/nlkBpXHEg6wWQZATfxQ8
nR0UQFLkMj4UdhnoE2nsGYutQWnpzpBNDHjuSN2MOeSi5Fw0QzdZ36K416jyeqq0CrtUEj7hI5nR
UVXOlzSN0eUMWTVcNi16zBjUMGxubb3O8neLgyzpDaZ4rHsNpgrCpBY0o7/Gfu9v8PkMTZfBxG9i
NrhzmSqb1dLjQmiIpx76xILGF6tLcOtQOsURjrGSKUTr25PCorUrD7ahexe8hiGv4yUWmVNL2J2R
SmVIz78Am+AvPYv1WjIZP8e6p1uEONG7SSb3Dn9AbwSt3PcG9g6nqGyWJ4SXyAgIWgZzcJbCzJ1D
/gIHAYAWQ+NtGp+JbS2UOpAOJqWDA2mOXIzGR6CRcAKZDtdr393OdE7OF0T3OQq/aFL3uVXPOSmR
DuPHIzQb3twInuRL46qUYtcm+QVj5ZkWvqxXvWHOl9oJ+UEOTKwV/GmyQXrhGtQm+iwR0X/VUHq9
fCZKyXaZIkiD2Y4l9pUXXK4A02bRaOq3liHjWRSQw0lF1FuhpEg+kEUPWUVC9TDDduqhnAGvZr5J
5Lbjpl0wcfjFQZimT7aD0t2p5p73on35xV5sRjOpYRxiYliYO9J18jI07gGhMzmTCh4wR2riuSwc
5QfpDPj18smiJGs1Q43GR99OQZXfHxuqyhTXi1OvfFbWMmNWXDfHqS2p2jiaOlv4sHjHcezqp7Kk
1iM6pKcPMbgOTyHnYxcuDvPaBYqRoybqnPuw/z5HMUKdbqMF3ak26lIlpxMdnUIidBWx2USVdQ/j
p5eW1QwcP36PBOERcmGZ12tcXKgNtzNohiUv4GXzqsPku2MCd7tUYTEgCprq+gCX7pM7VNsFoGCq
0IeArOO73y9n8LGfvCZYspKYMIdg40GTGW9B9WrDgS8bsXOfWsvODawHKxus3V4UnESQlSNiP9jN
A6nGjXQmD3WfsUsNj76pAM3vwWw9hhF7KUWIUxCz+04GPB14U0iB4o1LvSit+Gil0ewAtnQ9cbLK
CndsyJ19wubt3Nj3vkgKm7JNO/QflvZPvtVtQtW+AhVC6taofaCCnI4MXaiQFH6KNFRagKbFgFV6
LJgXyExX+gO+a0Vt2I+mmvYoxr3WZXNfXx7jhQ9uho6vKodw/spI9RKW1kZKRYulLTMvki9e2CD4
mA4g8a4YpDf2aOX4sTB0lHSM3NEIrO5onBD1YMulxIgHa8QUOd9BLuoDuN5qapYVvNhF6tbTlI5t
e25QxgJw4civZOnoMVjQ5i3qHo1gsC5KaR/lVQsrTo/qh3Cusxho/h7nwV0rV+C3x2FaBvYRUzfI
ttzoyRm/TyPccQ16xeE3AGONJG0Z8Fttj8lmifw2DyOq8mgQU1rT7kgmja6GQMksCifQ/kN/5Xny
UVb+HvpHx66hh4jNmQ7Yxh7m89xOD8bunjoizpBBg5hn9+MCCemyRTN8aVZuQ1EU7qoNtesdDf1d
xeRLkJTP8QXoxmk52l18xyN9QoP+gQikw60q18QKRSqNi97eoQ8zByGjCZOyaAcf06dNtUZKgY02
edAd6dtNE0P4unSGlJXRI0yFVzpc3mmrsqlTazb5R6Gag+fylRM0J6KRhsdCHeFknKSEJpD0n0Gs
rIz46ulmWJXh/ADtIJlaFN0OI0BfRFvgfwYI/Wz+tZLYpZXlPLr+9LMru9zh7r2y2TPetVeFTKJj
A3zKSvcF18SaJ95T62mexjo4mhA97aHz3NfmexnHryWsJoe6zBKpw53iQDujGFTSTm3bJslo7DWZ
pPMLIAZomBNjFQ13+x3lzRk8mddYsRKC4AtqnklE0npBU2ILIGrNkXV5uaoDZKlddKlDgLyL6zbB
4Q4RX4Vjc+ZarI12NtJGn205PZSAatN+Rj2xbNs5NxRJskSa01SAUVA3Do69ts5WgDoW+s6t1CEl
LG+QE1P8UNpuaS3f3Hkk2RSxR5/iiSaLdSaqPMIWzAMWi5gcyEE+Vj/86auWC5KAKCPQ4at7G+Dz
+AxZtC+oUeStHW6WAGU/m2ULUjCrdo8+rGcW/R181LSs310kR6UPJUmBVr9eP0D/ZV+ZGm80LLWm
5DwNAIlVXMQ4fSZBML3IrAm6lYVg9WKVjY2YuhHa/FV34A1ZyRamurqEXPDsHYhHNtM4o1onVrF3
7uH+ESQ68xEJxp08T94yF9jzPK1akKnBMEbz0RjcAb0UJ0jX/OxjJGqJTzbB2BVt6K/hd/wgA1aU
ybBHNP2Csg8IyO/c1jk0fJGkgP9YW6tQfJdCI3SxH2zLXiWoJFzk5b2WiqymY25NZq3F0zKOd5Q9
OKGbDVOUDgGaNHDGBITgo2D6oO1TReaVXd55TXhMpjIjif1S2i3ayuaDO8oj7vEApor23CCNazaW
fZz4vQAA61dhTupn1FFSaU2pK5uD4tXa4v39qL9E4308vsppPnhJk/H2QTH9PI7xqi77fcSBSKE2
eHnsny9OpgF5xHUK9Ug83V69C8Zx39rlrjJDEbflRiL1cqIuiw2CNW+pNguKGvZEoNYVr8FFePLj
FvBSDWPbMkDWi6Vz5FYN/4ez89qRG0nW8BMRoDe3LLJ8G6lbUnffEDIjeu/59OejDs6qmlVo7pyd
BWYAAYrKZJrIiN88JZG65Y1u16HItSQ6GeUm2Yg+B0rpUt87ykPuiHL+oOXJfZJnR0EUXgp9Okp1
Q5lnZ5X9TilgopaHPvH3qdY8KOJPoTzJbb/1h11iDWcr7J2hHnH01Jxcf4prUjAh+BrEw4bmBsSI
7KCbcDWG78UU4YaugyfFMCYY951EcSRoP7dV+TDE4m4U9HvQ6Fsyx5Pv+XdlUhwrr9yHce3whNkF
pIqRjx1CxyNZ0O4jDegCthteAkOg1dyi8pxOMrnX+yOdrl1Uk26XLJegzzeZUgpnvR9sIw9BBAfZ
cZLP6Vg9JwYNx7kOKgnTVhuaB1VTHZ0P1tbCrk9LyVXkwtiordBtR6pan7oq1o5IFR7FyXrRuuys
i5TUPDrRu1TwLZFqeaxQuqUHZrdGKO5Sn5dEqZexY5SFfEgT6TH21BclJHnn8f2ni8IFW/K560nb
BtTXXlNMRY5tLH8Rk7Hd8rJIj0kX+45hDOk2j9Jc3FCVrnR7wopvJ+XhABESd5JjXCQV7dqo6B8N
cRBpXg+5VZ/EpvdObTDQvq3oM79JExRxpx68ErZoII25PTYKDCZx7D7pLKZtgighcFwqVI3tKYF3
IH8fNRfocDbuhiL3TDcxa5rTil5uU7NyhFA5FX0ZP3Zerx6iehz3cSxkO3nold6p+2I6kAEoThxX
wmF2hd2pGUlvEjUlhdHyYUrqLxZgvYemzYNPTWUK+6Ea0s/+1HJ08iFIFsJwvNOsKN5PjWK5slBW
d77Bmx5nG+qlhcly0/38G+62e9IYSbkvYrX0jg0yHMKDLIUi5Z+ReulXETET+WtBd2pwWIqyTP0Z
a1D9KTemEh3SnjE4mpim98YkJCkIVCrK7IBB4tHz2VK8AlSBKWbHkCJ/zipNkm3Hk8IOAgOnA1WN
xQf8J5DSo0xDpWgqNXUXml38OFlFs+srr/kcNLnSbnQKLbQEecf/YvdLd3ml0OTHvvwVmq9X0KGw
RoQdRu/UtenwSoz0tQzE6U7TR57ldc67VSeDqWw6kZHbNeW0N6KB09DwfOHQUXlwC9HTYUHFg3EG
mpA8TKyAZ2sGDssCBqtaITS/6B2WP8NxmuhDZKbyFBnzkzeQmvapom+7p8LL0eIhzhZuWt8gg+yb
+DGmo8nMR0P4lvSoIxpike0FYH+63VGn/QUMgLL6ZFjbMorUiIolVTedXslcmSrTI12RYieWTbrv
6a4/pKU8PZeBH291IZutELvfGMW/NoP0aIIcsmWdJ64QqpETaHpPj9Hz3QFZxm0dgREZ6bqfzb6L
KVOB3cDBpXR1Gdv5uJF+Kn5PjyvONR43A+JgbD1gM4ETmbHs6q3IAZZFbNgBpHZVtz9xtaj2LZnU
pvPL4Vh4bbINm0DYBeJg0e02DkndGZyz2ktrxtnGBAdHZpOEjldrMOR8SK01eAtXTgMMA9lJY6tr
dk5b+5PK9d3uTb2OwzskpamWy545bAwleVAG6dUKxqcAi3BsQtOJpUOT2UohyqsCNc6wmfNV9r3h
/5bS+MHKu2jXpNURLeB2MwqgjRrreQjoGxSIy2xCCR1TSeS5rntPQWfl235in1c8YieqpwZPHU2O
QoRCFJ5IKS9K+pMRDxNwJII/vOqJpzqFmJZbRW4xqA7i2vUy/y6CV2zrjfSr4vXuYIAcb8weqcpg
olHiUWS0UwVTSUJDwZHljRh3vJOLetgPivGqit54p/vNoUjrL0JQoCJWRu038saKDhYNbdKtc8Fj
2UaSlranx7NKt4a3QRFeTWxCseK0/lF94ZzEPFnMyZ82WgeswrK420tvMu0wtb5nUeGdLKtUXR6b
wkmVvYDnIRYHQZmd8iC8a8Hq8laYSE40enhRU/xGp+Y8GaTGWhdpNo3dH0MXUD802leAxPSRONJ5
IPTPShGYthh7Jk3//MDZodjRJIRbsYLaa1Dc90v/Tmiko651byJOb3bSRT9JZgzRITcdzJ1pJuRA
lSAWus9rYlBPoyxAJawtp1fTJ6pKd1Ind7YEHsJWw2GHNelDK1Wjgz0Irm6Aayhaj7HdUHFQKqhi
RfmUFIrv18zBOEV2W4xhh/aqLB9ivaalPY5Q6TTf+ybVo/Y1LGlPZGPOm1Qt31oqFA9ZHVsvydB3
u0kBDxGNrRFssjRJ+IADb79SNzZRip2HrZn5QDG6sl5Q7dd3FggeR6RLTX9VGKhPiWXmHWjGxVu5
KwVXC8eo3rRj1zwpnSe6SRK0x9l7ZFP3jbYPRTwbvE42n2jrVV9NNdU/yWqguCFn7YbuofVdM0dp
hxYeUqiprkZfWrkfCBaH42BT8PIsTsCg4JWjdzzbUlnK+SKGxXGci1b7pVBj82haSf8tVAVtBL4g
6IBmdER2VUlXueVAc5ekBz7JQFlqkEhDJT1H1OffAnniZZcEo4CNT6FQkLQKX3FyCrxDafuNJL6V
AtbqDg0fGtWYaId2Loblj6YQQWjrlp+dEm0qKfBHgbYxYb18VyxBOhhq4btV1Qvf9bjsj1UjNJ/k
0QjupFhUEzvUx+klCqmxM2fS1gp8arDhVICZnsxvA7UbJ0USyGYq6m9aCS7JyAHEhnkW7abgTaPe
+BMog84TSOGcljoAKTazn3/JrDAMDih90ZxlEpxBbbJ7DvrpMZ4aXLb8YpC4CapU3LY4ahzrVKzO
RhbFu4LODYXyzLuXw9TobV9uhDvPCpJ/osLwTmnee3Qv0uAs0oJ/ENpa/h4aPfU/kMcjecyuAJxw
KKivgeBlwc/LN1F2UaPyiO5waoeCYW5jRQ3PfVGOTiR63Tkte+uuYMV/H6feeMm0iQec1yfaXkxq
5SHKtPJXzWlEcquLv/wpj8l55cpzQxkKk20iBLcZzUHe4ImUOa3pI9Aq9PUxj+X0t1koyq9ByrzT
wFOW+4XclLfpxItaAwwyAw+tYpQ+17Es79OBhltOF/UupXv0Ot9l8aaQTHr5khAZhTOZelpRdVXb
k9eZw8GAQmmaT7IemYO0jZQcMWsK5v25JK/VQbLpxSE12waw0+A3ozMWnpfbqiGMBzM1C7Qc66B6
KpWK2uo4odpp921r3su1wmrVpjjdNtC1znIcmQ8DNq5vlpdRNWoGS/hc0qR7q7NOpNM2KObzqBT1
L99EBZ0ybYtuplpo1j9pU1EVjmt27LZgr/Im7aL2SVSV+tXLDFTYtDgK7jrkFwW7yCzqK3FR+CeS
sCh0QSNoDw35sLoz0rqJNoHZo1HsYS32I5PN+rHqpL62hZwWvhuK+FSwSAH+b3M5qikXT1TY5ouT
9sQsvJztMjjIE14L5uwz3yURcDoF67ANjEPxCcqlN21BsyXC9yIfI+u57AVr+B54OG3+0I2uIons
I3+rjZh4u15hUmgoW2tksopCb7p9HKVmvA0UQVMO0FexQe7KWsxfA/LO7AdYzr7bqnldi1th9EQR
9zC1y5zGk7nt+zDzJzeyuhoFeeTQtTy35dYCFdsbXRHs5SbwtbMcwV5ylL4rpc+BbIyNiwoHrZs8
nlLtOzAnqrwlN7C6H7vOqGsgNQpl0jBsMSYbO+VbHqI2YweFKctOHE5zp7eOW/K4QUMMXBMEXcJI
NJ06ZzTzxNvEA9C48yDhPCraUsVbd1/odG/cMKDhfUqBzqlO1ktTuMclhJaz7k8FbRvdaGHENRkF
ejvMk6F6KeIiBVQETkUBNzNy2Nf5qEnwgCnHAHSkALMdUIRH4bA3aqV/HqW5/xJFAQCMKh/UcdMV
sfiSUID3DmpQ+tlODSAZ0cMNo6fOArZ7p8Vth3gCWWt5J/nRTlR7gxvaE5s3rmktP4aCMPqPEYje
8fAxvFiZKUdLAoF5AWVeUJKUIox8vR55ruyzg4wgkeiWn4bz7EzE9XicDtF2di5JEJEVncZtz+k5
2Fs7Xs4QldBKedJdf7umMnGTsmVCIIV2CZTRWpq4yXGO+n6SNw4ShBvvqOwFd5ZTEHbivl2D/9+c
gYtYC6IBoFiIijpYt1mOSVeOses5VLK1nbodkt26kMRNvgE8LKR0NORcUTN/jx436i7JW00oHRDW
rSs51VM6bMxH06lRYgE56eTOeAaWtotXwfG3+AaXoRfgf4kDPBq1sAGF7+/bHdDQbX1Yp17f5Pdc
xllQKkZfwr9VZYjirndn98rAqU7FqXaEXbOzHBzDVtbxzYEhIQDDjNUMnPb9nBZwLOo2khpomP87
sMrl9Fnlcd9kz8Hi5uGEQRiKvAssfq42iRqWwxwnxiC8OBnbaa+5IUfqkeLb+lT++RuvNuhFxMUG
LQstEhMP02KEFzZy+QvMuLHttpFne8fwOC+aYRZX5l+/RS+2K9RHUepdk125ReUlSxMlkUHjbbTY
JJU2BJVQKPOGxFoAA57wU/Nt5s3L23zrGfbaCXCT84CrBwQLnAxJYt9/T0/0SyuOJFiKTZJ+NvQ0
+C6W1Zq16x+NrqvJRRAJZq2kI+U6L6sLPpMlBnknttM8udMW0fruBY+vHcyffiPct9tZ6RRvvm6H
0fLKjN5asJSTZw9uXYUYuRigZCSBCTS2dWZR8FkqrIeBCZxyhbd4k3dzGWfx4TzSSl0kmSUOTDuG
Rm11p2+r3Sqx9NYnu4y04NfBlic50THemZeIeeQuwdvLrfZ06R0Uw0relM6/M1HlhKH2iBASOews
j0LL5v33y5qsqioB0bBJ/2GhspZF+qbWDwaq3B/fk7ckSvAn0SB/WnDcFGMxjxIgQwu/JiRKkk3u
uXcz4P0FhqaTbnh19j/Hh+yH9Ml/FKFu8U+9ckvdYG29C7+YXA/nFqOVlMSR+kT/pKoGdVugQ8jk
jsVWgfRuNzUAKTXQtZUVdIPrBA1cliSI06jtLBmGflV2oiUgJqH68bfW4ylUxHgCy2QCE42Ij6f5
5jAvgi12hal6tRhnDDOENgrCT4kAm03hVgNsD4tCy/e9GAQnC3j9tBJ6bZyLD1wYJbwBYUT0pkrP
iGs8BAnaysb4E1uCNc3C+e9aHDvMqcb/LOTqoUe/X7aml6rxULGYAPcqn9ug/orlAtQWEcZE5Zc8
C0I9O348tTd4cZwzJJGzwB7izoutkndI7ioRJc60/GkUL71U7NAecT8OckNjTnsXZZHbBEFNTbpm
ZLWLHxK89npnfI7P/63t3a1EEXVhSCaSwm1xZazjJTk9qB75hTGo6g2oonsISHh/Ccad4pV3oRg8
aGiVuuD376ox+tHl7Urm8Se1WH5MWsJ0JbAnVdml7z+mrPWBjoTyrBDVOV0Dp754Sv+By7+f6XWO
simfcJs4WK8RDijeZs3578ZFwi0JFIlZgOmiLa4wLi/AN7Oq35zSSfs5pZPc9TzkFk18Tq1EUiwE
0HClfD/MEAlIKdGh2Sdnb9zMSZbgck2mkiO8Da6/KfA2ssdPovjvL0o6/5QpYMmBr7oSEODJn1oT
endI5oA2Rb3P+9EiKuaHVPBrUDpD4tZKsnIaXF1mmmwikiBx7KlYsi+JuWAdqpxCUY/epX8A8Ltt
i+7Hx3vlVoiZ+svKUTQN3d73EzqAWTQ6n8ZsX/xQ03M2FCszd7XjGQObHWcB9FDwYl2cMukYtJEA
sQl1tH/AqVL1e8whGH88iuv8dBFFfj+MDhxJVwZNhzK1uKk/Z1vzUB4jR31NHAFgE0LRwHMf4od+
Hx2FX9ZZ/bzyA642wOIHLA62WAddZ2Y6cUj9Yze/007YtZ7xonTbHbpHj7BANzX6hPVWOWZutitP
zeBEtnfq99Y5Nu3u9eNfdHveLfnPCX9tZAYbt/B6wCuO1fa2oJ6G4Qsg9o9jLFwx/7yt+Lh/gyy2
Y+pXoYQ3Wu9oVmIX5WueVVsjULdRh/MubWZQf1j6fZLBlAtWfuxoiqWtayXfPLMHt5GurLXrR+38
FSwD9LqMpsjVi72L6QMq3dgh5WXuokPX2dY2Rh5v9p9RX4QjdN3zbMPSntYOwBv7CNc49LuhSM7P
6cX3NwSrNQcYE84w01C0n6uC+Ve3NWz1ywCLOy01Jzrc8RxgqinzC2CqKE0doXyhxpH18G/Wjoa1
iPMKu3iWpAjLWXpmdU6PWYanvxTtfdI0tq981q2VxXp79vDMxMtKk/RlKqLhlQHqmsVaxNW5pQ0E
1GMlxPVo0FxVDZYr8n74gCySuqS3DGvQ2sFJtZekDr+kXBQ+3jFGCTHs08q+mI+bd7cxWj+XwRa3
MVbGCZzOHqzuLjH3ILM2+Z3ppOc+cOtf4Xql6nqzv4snL46/sQo81FC7guNP2uqzDum991wiqqtv
xf2vdj+sTOb1k/X9AP9oDF2sjRh0Sh9HBMxUt/qZHejloX2qn8N+kzR2t+FF6WRv+n7cpytvkJvf
kUInhTlED1CAfb8q5W4SJjVRB5pxKCZr5tex7u95GzxaqfoNVlDnfPwtrzLyeaR/4y0lk1OpUTA3
Hwso3+HY7H1lKFNXg45vnGSyPekg1mmarC2g6w2h8I6cPZZQBBGvZV6LIBtHj5tf8R0kdBFJSkUK
obPDmzjdz1LJ6+5OtxbRRcw/ChAX31Rq5BQSYMU3hQrsB9iB0EWLocN9PKHX2TkzOlcbEH9Gl+yq
3NFXvTSiRAj6BKlYrkV32Es7gLeoiP43Tg63pvIi3FI0KcuNGLNyMpwAYHIAbIdEb2VN3pq5yxCL
HCeE96fFXQO6bbyfYOtromsW1sq8rYzDnP/84vO0ZeoPgTfQyuos2zBnfrOydn+uxVgc+YI49rKA
8Q7nVrgfezdTD9YmPceP/sbXqGPyBk2/6Sv2CmsL4kr6BvWDPhwYWeN0zuyQXvau4Hab3vEx/bOB
G3jux2vw6oXPEkR+HC88cfYSExe3NeAloMY5hwggkhwOQ5PZk4xckZftUeM4ixMguzDRV77graPk
MuriC5oFIP+0ImonJLZMs75VLbvCjaaT18zRb63Ii1DLeonJdAa55hVO5H1Suem8stio7bSy7m9+
ucswi0tVR90eLrHAl+tPM5J7p7q+azqx+TA/OTWOj+2qDPGtCwDGEzYmJlKmPHXf74OizvUpDphF
dhiNLWhgoosA+JvgWt8H324oom7CXyCSY7xf13TKbs7rRfDFRYvWg2iMEcG96geQtnG4R7VvZZlc
9y3m1XkRZLE6UzPDgHgkSHQYN+V9sGkgmBwNtwH/s+Et85T5G0g5H2+JG7nzu6ja4lu2UxEGshRx
wVCjtb6FR+w37+Ej0vHSUPCeq9DdXYPnzr5ZMyOxbqRLFwNe1vWDzEosAB0wL3fecXYEmA0Mq91a
e2Z1iIvnCrCgGixFWDoVBPRepVQDa6WWcKHV8y1Srm4AFD2ChElCRaF4KtyU5aVizJMqLyiJYwTt
fw8E49QYyn5l+m+sLAhrhsjFaFHBWeY1+hRYZqzy0eHj6ggib/p7ac/h+2KCNLKNT+VzjtL8sCLs
dOMFR1nhb9hleiNSty57UC6O33/XlI5Kg/o40BufFau08XuU/gPF7dCYbm6YdmFpGyweH6vSfCDl
3CogOj+ehhsrwUKbizydGiHZz+ILdVYSegLiUY5ltjXEk+AUaNpLKKLwJnmzENAhj7ttV1t3H8e9
tTTeBZ5/2MXtGqVtZqA+NLAEO9lJHkmit9Z9IG8iAQPP2WfKSOxmk+s7lID87f/jXLkMv+wclqHX
8hkIjyLFBllc4EAv7aSu3e9zcrx4l1yGWerIF3KbRyUSv5TP9CN2encNlZH60KxvtZUPqS7S9HRm
tQUJ68qUX8F0baC3HwuzAnT43Eef+iY4SD600w67CIpCwM/b1N+YwZMYSXdUiD+3SbkXpeCTnugr
d//aL1vcH5RExnYS5zmgVFnfWe5/14m6vqbwfkMgF3cM7MmvMngxGXwjGHhv9mjYJlK56Zvc9qPf
GmyOSNTWvux1OMyjKBRSnaTscWU4F0pSMKt6DiTVmWyj6AqQ+7fi1DtEBDejgskSAP8/JuztXjus
bJ55yt4vq/fBF7u29jQjMnPGipDmGSWPvfZm7fzNjBxYM1+/boFpCPbSYNepNjOry9TNQmanKatW
my9HV/0+HaC5dScL/4OJ+m/g4trihg90MfmvtXbp9Rk9u4rrKCxzTM+wkPeHhDdUVmb0yCupdNl1
X94Y6Tcv1Ve+5a0oVNJNahWzeeGyu89B1CrqGMOSg+mUFcEm7eCiCfHKPrhGEWjMIW4S80wq+D8u
RqOOmALUQ6g71FsGJ/vV7iC42qGMJKL3bR1xcmtY2B3RITHmV9+y0tyOqtiP6YQ2FW/aWJO+ymCo
7AQ1mJVM5noroKHJ7GGQooMTMBYbvE/YJwIEddjZ3YuBih/akv1j2sOtV/ynxJ9W3i83BmbAZJZp
TSI6f9XTgtcS13kkGgi21S4uByjfoW7Qr7UgbodB1m9WWJXFZQHLy7xcEjTC4JtpixCpG/DbQrqW
fV4fj8wervL/F2ae3YuLMEuSMs8TwngA5TYTxHcwxYXmWvkYgrEL3zJN2aGJ/xp1w8+Pz5HbI5xV
08EliSyU96FlLUkksyC0CMdHUyZgjXl+V85Y9Y8DXTfssD+gMm6YYNzNuWf1PlIbFmgwodcA6xfF
IntCR29wBAhw6NMI46nrTJWua4ukZlB7PwcjFp9RuAMuGYvTiu3IrUHT5cHohNwP7VXl/U8xDRIb
KeZMsULofv0/svy7C5W1E1rmb3l/QjPgeX1yaMk06uZfcflVW5HSJ3vF0R6CxxktNJvySL8rO+KY
XMNDXCWVFrcefTIOSQwgKOouojU1EpVhFEQAWmY/OoAR1HmKrXdot/LL/JCYRb7X0EHL2sUi6LLO
Uyk9rhamEjuIIeRcsf6XzBh2Kwtn/hqX8/gniEXNgBsdueOla6IcGRk7GzlcE2ohRqTG1ne7vfxs
vI1b2Sl2a6/dm4P6G0+dv+vFd/PqWoZ9ocdOM4WPkZd/jZT+68qYlrf3PKbZo5rlAZ7h6kFd4Vcf
qR6Ox/1G2gLPwRoF4vlOOAbHNQDJcrEvQy2G0xQTCK5Ij5yhOprBm5dudXTIPh7Pn9rz8htdjGfp
AdVQZVHyCmIs/OSdb/YPtANGW44GxdbSDECHGjxVsextEoSuaKjvBr86wPd4qtEthecOd0Qcc9Bk
WX7qkMS0VSn/GgzqS5eqJ21Ec933FSr6RVms/PSrsvpifrTF/JggSgKBgqXTvSAC/SztU7I3z6EK
d+fveP5/TreCIxS2/+PjObsCaP0JDKwGe5zZ3mHpZRL2ko94C27b3p23Q3X6oNq6nXxW92sArWUN
bBFoCTuN6xZGrsaCNhvoM1kCKcYrG8wpA2k/+sa4kktd1VL+xOOoxyOTlAPI5PsN1CZDSt5Rk0C5
0la8AziA/L/p9NvwkTQZ1yNaWxthuzKdN7fURdRFpU8VpLBADYR1btkK6BOSgnlCq+/+5r8ARdw6
JGic/WeMi+M2GRstnGrkaMxx04AI2xon5HppFYS74Hv8q39ef9+thVwUizItUrUs58wYtJ8l3PK4
eVqZwnmpX+3ii0Etrui8oyeDw818KvGueJVO/h34ZLt+LDbjfu2Ynf+yD4IpiwdMO0rhRHcydkrc
ChX1Lpp+DwYqNV99ac3w/eYG+Duu5RPcq/VQqjpCoXFh85JBA4h+6sHzX1cm8OZZ+zfQ8gUuRf0Q
eSKBxB1ezE7+uXjSUlvZDW5ly3s0rLfh9v9zB1+sxGVtFg1rNCdjYkKJR+qhgRVvrp2RK0tveSWq
kRL38KxiHoDxvQzCkzKZS9XyJT+IDoJPzupuvrU6SAbp7M8uMZg3LM6QyWoSCfolqAJpK9j5Mf6U
f5odFoU7a6dtwJVs+xNurc7KF7w10ou4S6MWE73SHpJMjCWAUN41h7n/5+07Pt/TjGepZV7Yazvh
Zu5mSbyveWHQZf3jZ3aRcSR1lsbD4CNIsOucyZkOkp2Q5KC8gDWZuZdcRMe2a/2YP4+/5Qa8jLo4
TwK/qHQBMhYObagWPgxPiQMLFSpI8Zy8JlvBsOXHxrXADBf3eGcc/U3/gGlcsI/c4Jg+GL/8dafa
edN/9JsWnx3BI7VIA3RgIFhTh/8u2N1Degy2FoDz+qDvNc0eMPnE9/G0Bjy/tXcvpmO5d8vYTA1/
XuP9FLqoHB8VK/9kdNG3j1fYzYX991svt2vZd0joFrOobPqkwcTthWOvzz1f5aRq1spVvDKdy32b
lCbCZzXBULghgwmMM99csbMefncv93tFkKnkRN7aXXw7LiUOWZTAJy4r3OgwtaKVsbTixDZ3MZDB
2bey2s8tDf9OtyW8zjk2Hovd2qq+/RX/Rl4s6jGaIilvBbIM2bfN4U6d/5WtVK5vfkOZcpRCEs8b
b3F1xSpCwILPfi37CBWWn2H41tVfC0UFw7vyirx1dVkXoZbv8yAXgQgQagrfJO13rN7P8mblWk/i
5rT9J4wiLkvHGE0EMSqyTiqg2Z2Mgh0nluvF4s+PV//NbPvveBRxUSjyLE+eNADlDhTfs9TZATV/
/THcDZ9miB4ylodiUx0Dd+2WlD/+ZsofL9CLM7YLja4fdD/hYC8oQzdb/x4HQVs8jm7zC8oh5keN
HX1tvsuvw3EuTye8xSYXEv5JWWkAffxNobm8v9s0aX5w5PNPKct72Mw7MTP3uVWeBBO1po8n/OZ9
9vfDLuk0vTaGapIFmPOKvSt2+LiuddHWJnb+84uJHacyNaaOCKmQbpF0mE3iq+oxlr7mzbePB3O9
SinZKBhpztqUbL3F4pk8rzH8cICRMIMcW+SBFJ+EKljty16/JTBilPkHk2Gu46VnTVEmVjipJpSA
xJ690qaG90tzzA+5g3zTmnHNjQfTu3DLMm2V5LJVyIQLvwLHe8wcxFl20E6PiIC5yZf1jOPGRF6O
b5kQU5bK+Ex14YjZtMl5pBt+ZSPospZNXT8o3g1seaeqXZihvEGcmWXl7VCyohyFMrvz31jOXi/E
ORgABV2CqXZlyOhprdeaKKk6hv5DkpGSBEYV54Wdww9Q05Vz+fYM/l8wa/l4N0IcPYuiKeD/q5/B
lSHCW4mJ3XXhv3+UMSw6EjL/B/arL260bOxgw2cMK/3j9T3tdQdbh+fZy3W923JzDv8GWxZpfVy7
/TRpASPl0S9rtL72aABLqndXZto5Dit55Xi6qgpbaEHqGENhNSGD4l3C7YuhKkqtwZ/YR8kOj5/6
0AH+s3VJ+E3+/6yO9ecuir/1SbbNUNnxBGP78Zlya8R/fwDdw/fHF3QmePGjWDi6PDxovfDNR0bV
DgbzhBaJ4ye0Dv99wHm0sEhn6tryZVMXvhHXs2+ont7Pambq5ln0nxQo+h/HuQIKzVN7GWiRpZiK
j8eCCu9HPIZ748dsWJ4eIltxn+Kttdqnu+rmL8MtMpXGkxS5rfF7RDHr7N97n9L74BXVY4eT08bP
Nj97D/nzXIz59znfu4Ea8yl0cQP1I6dnh+2Fk4z9r7oLkDsz8X3I1ir6t5bKxYQayvs4MTKIqKNr
hVMmCl31ybpHu/9YIX2P9H+DilGxkmfeOmQuA86X+8XAPD/rYB8ysCDjCKtos7IaB5yoPl4pN8JQ
pKMIaWj0oPTlCYM6W6fXCsZpQfBdCU5QRwDqrNmBrgRZniwZvD0sLoAA0HPpcpDEBoL8uAzk6nbC
6qJZuXpuhjMgLXEVGJCzFqtRnJ0Fygl7RCs3etDRxswhylE5s+PeS14/nsAbpVz4fH+jLWG8MTSw
oaY4TcUThRa6E/6hPMh4Af9bzAqbbCYOYiErzQ0sbbEEs0bwzXZkWF70TQ1+K0h05fWqIen8t7x/
hb+Psjg56kDIeIvWJXXA8B55YTcGau5/mRFiyj9wIzcr03eVpM4c09kjXsXlmORu/pgX6zyDZgEG
aRgdVL1cIKF2hGSzq711rv+KU6BjPTdr/bKrHPx9yGXK1QW4jLQCojpWJyHp2qDsCMKoQaXejFa2
13Uoula05BSLTwdbd3E8GYjhCFSURqf2+03bSnsBu2OKdN8mT1q5W66fVyiaXMZarI/awJNonIGa
ybnobArT/fdw3+98V7tvjuPP+FlFSeaMEu022H38Ea+e/IvIi7OqSkcltKxwxIfJuK/V5tlSuv1k
Ihgyy/4DcD4qeBaurJx5F79bqO+DWoupRV89HhVlmBlgzUHax7v4oMK+WGugXK/Pd7NqLWYV3Tq5
TKqxdTS5h9oeB/+UwbRGDb61TABPsAUMmO1kfO83AVWYWsH0gqpxg6keOnRYgiGmc5e1zx9/qeuc
i1m7jLQYjmmUSh+W4Jb6Rk33SHq6Spke8qB/RDgxtoOqOnSqDCyx3ExW/Sjm0f7jX3B1OM8/wBDh
WuCbjhHw4nzRujQK4wER+FmsV052aEL3GP99HOTWgrwMsrgBQrkXO3QMCSLmTuS/5cGv2sBnyH/R
4Fmoa7X/W2vkItyyFe7JAz5josbOowWFu9kmz9faGH8e64vlTooMYQsiNyisJaIgKca6Bqo0OM0L
6lyim7r1DgOFXfqPikKPvNV28W7mAekv6MlvhFf5ftj2e4Gmw9qRfWOxXv6S5cZLqrIO65KNV3gI
phad8hnjBbdLg7dJDQ8ff8gr0JSF6JyiWjMDeWYOLKuJGqar+HJwqM2aQPIGFb4nz/mZHpJ9/LD6
Fr81sstg859f3EXoACYdH3MWs8DYZTrXOyDJ1d76Mpf/8wfvs3A2HsfTWn3qKrecx0hFg53BVciz
4H3YyWjwa50pVomlVue4HaNTMTT03UIvQyfXRIKt7tcS55tjvQi6GKunZWMq49TgjGmx9Stlh5+T
ncWIR5pr47t1M10OcLl2yyLLesaHN8XZfNN3Om/lZ/FL8KAfpF0GNaO1kRk7oic4NzZXjoIb5827
2ItxhjoGauJUtc7gpbQ1fLk0XycJvbxdVBXjWu/qdrSZ3z0fcuqySmVFAhJhDbu0Q/sw8l8t4T4c
zx/vibUYi8uiCMilhIHTBis7wBUnOUQfV1sB2d3eePp/RvLnIrnYCzTxU1VQmLfarQ79Xb4zz+XL
XL3HOHMnVyuX+Y0TlK/0N9piTOFYgG/SiTZWWwWDh9JaA7LeijAX9VSwrArE+0WEzOi6QBpMvkzy
VuXfhvTHx1/l+g3MLr4IsASWIWM8IjQIKa0qnoXkwUxcRc3xWUL7UBx2OkZx5EkbP1J2HldRg6ai
HqVbuU+2MoIniThu8T9xqtSwV37YrfWiMWQsvMD4Q3N8f7ygKqJVWZaiMrZVzY3kJFsPhxlU1jca
Lf7Jtb5i8+e56lqx47oIMc/IReDFVe9VKJug3d7DM5u2xXP2q8rsWRfEtJHcbT4F8Wo19dZQdQlk
lawA5r2q3eL37Omm305OOuWnEIVOQYYYhR/VypQucf3zrXQRR5kX28XmQGfbH7A15u9Oyhg1fam0
xUb4PYyRa4b9qfKVvRcaudtI/0PadW3XjWPZX+lVz8MeJjDMmu4HhpuUJUuW/cIlyzJzTiC/fjZU
VRYvLvuiXPPU7ZKtQwAHByfujdEhHcNvojNd02YDaDIG8p0gI9fZk7L4ABXw7UZU5QT5nRJTnaPh
tC6bCEYVKmfgI3j2Rc3YApEGt2aroJKRqgOGBGcZ6KR7rS6889u69g6asqwCgkMGxgFfiCIqbY2J
wnimtu1bEiC06y4AOQe4HEF7uzOC+vN5gWtLWgjkbdyMRqgeDLSjV0gg4AUQaGl8PS9hTSHh7KLD
1mAodfzTXpRGgdw0bHWQ7qrxR9rJ4LkRudTv4+a8b7iUwr1xXZr3ZtkyKY/TIb2WXsNdfFHdRGBz
cIONdRO+Q/F0WwVAqzvJa3fZVr0/v9DVN375DbxGthUIay0DYIpZdR3P6Q6hqmvH8iZvw51EiF+3
6mOaABhZof1unuZdN8ACAPh71yM+ti26MZUIndZxJrDMgjOwuPomiqhTTxmSQ9LIj3U/gZKNmk9S
R0Slo9OuCpiFxR7wsApzDjInO8VUFwFiRO8oz6N926YPIMHdTm4V+RTomvFBvS0AFgZQaFebfOuB
XIFAsAH/4OTJr8TvdV/f5JvQywXKLtoG9dhkUDS0NwHAZ7wwVQ+DGd/3ugpeaPmTQBFO6mdsExRd
VhUM0p+i64FLFePfMR5aSUYbqJk2rAoD/rmwvtBG62Iasuu6s300LW/Mqr8ZAuv1/BesLvTjA0zO
UI0zmKzCIgXbXYNW81nZAAMd9XlBH/lqQGayWhNwfFQkXthnLEywrIN3qrOwTv3Ovhlfqn1/sLaS
g9HY63gHGJzc2ZvXxQ7I5+C9/d7egrFqIwN9xtwLG5dWwl19+Snc/beHui1mDYaTNV22lodQosAz
nyMkVG+Kl/qTepk+N18R30vC5vP3BN2J8VnsA3fxy9IAHK4G46OCACSSB7gx0zWYxe4NPX1J6unJ
nNMfna1gpMbykAUEKwcmQS19PMgRGMi7wP5ejLlXacllTJJbLQ+/WT08FDwQN6YMT0GlxYs00oPc
qXfnNWXV/n98Oj8FqFIyB2g9H0D51R8MvbmWI1FfJdv6M7vDDxcxR322AZXsGWN9MzUaY6O3rqXQ
vJzzoPXOr0ckjLvi0aDMedIB1iWw0gSuNOkvcgst1jIJ9tQsRYmA9e1DKcsmYP02TE7tCGknmUYw
+YN11UWqk0WiHB/TndPd+ynB4nSLjA2YNJQaPof2xZAGZE8Ndwqn57LWv+SDwKtbtRtwPgyi2zab
iT2+0EGSFDGoDqlH+voWdLpfweZ1Hca2oGCwkrfEZf0Qw3nF+iwZ89DhimoSGCZ0OzD9ItLiQ2g+
GmAHcC0DncX5BBrbtC2k3XkNWY1SltK5zJgK6HtgVWORMwH2aVjv5Tl9iRLzpoRUIiFqTVPDS6cC
Y9DltMH0xb6PG7/qjXs7yS/BSPUYAqWQ1PSqi2tBFLhux35uDT+TrTSxrdIYpkQmwHZT+vzOSNsb
K7Xu9LS+1uzuBhDxInwUwbGb3I6YUVvYCWlGwD8XGy0CwbdReIQ8nN94gRTeCUE5R4kSxENeESmq
b2pjstH1snbLohNhEwp2kfdCwEIDFnAdotqydfqxde1kciPQBcP+d1a0STtBqVIkkDM7uVkNdRW1
QCWTBn+OiytK+r0xlXs9Ua87/YAJU//8bq5aHsDoYiRVVTBAwTUD5WCazrOAKUoNvsMabIpqKrAG
q6ZnIYJbFK6IZhc6EuWgTfTq4DIf70Lrqu4LF5Qz51ezqhsfovja8tiOGpxUaCBpk+sqiK/HsD1k
SfVyXsxa7h813p+7xjtGIBlGjQH0S55iZxRc8wCEu51UbXqORi2/qAGS8EOuY/IDycbpVsXMweSO
IDREqkBqlbfzH7N6gjpGKBQcIWBLOGMLJqdxTKsALksL/tAh8EdhWHRamWWe6IcMfr1BF8jNRHLs
a3lDwy86QLoCDcQ/2dayXxRJ9WgCXvc8FLzCq0tD3RmodBjTPuno1rtBadSimr0S9H0D3g+wCbTO
+e1bDzU+hPA1TMBGGHGlILeSXWobCtyS2AAPodPsrbv8JflSbADGuI8vy9fBNxiiNUBapkt9NwC6
m35VDs21eEZl9WHDgLPBGgoMxebcgYLSjiKIxiTnnmw0YJIyMP2/ADm9el0WcjjVAeO0bmTFoHnR
Hr1JTwAV2ObugOGA6iLdS9thO+1+uT+cadJCJLOAC18foHxapIcQCYZjR28J+EpAzkQHwamu2pyF
GO4p0tFJkJk9KCamoXfS+vs8tKgGDo5Bb4dyc16Dzu+iykPYNbI9Z2OLFJYsB5dlMqDLq72fTbI9
L2b9MvypFIiTjncuoZkskbQCMl817AOA82HCWfC0nt81dJIdi+ilUK9SUxqAGn+vVveRMX9K5NKh
fQfSHpGLsprU/FAFsDkcS5uyUlJBboqLBy03L6TWDUt3cLMnHSQoTv1ge9WwO7+H/0EmgC2IIiNC
4otgczPmJqi3QIPqJp/MTeyb1yrgBkEGtkE7134MBXq4bjnND4HcVQbZC1qpMizS1EGHGVUASEkr
IrcuQBjkA8nt2oNnVj7j4QdFrWQ0XhrFIiTA9WUDp0hXgEyDR4K/DiDuRkYdvDgsrFUfSeuCjdkp
94Wvfh7QiyLqC1k1YB/y+KyukdQU0CnwY8xsAA8tymKAfbfTz7Ox6zFCwcA4K0UEM7CmvRbK4cDl
w5OBtMWxPo1haAVguCNeGKoHW633lQJCZfI9l74QQ2RgVqs6S2mc4zSNlTECuRQk1/v8vkffO7ky
wT3y3mgjzEus+YULYTzCFXjYI6myoUVaIjtVkIOfDOxmYwO4p9nTpsdEEeGjMaeMjxeXEtlmL+w0
KjBaVjTIUbdAcDTc2J/newOwnNEu3UzzvehZWD07RQamgQUMB4t33OQ4LlWrAYpBOt2oWRchVSG5
sQoGYOM2imv/vBlYU09rIY2zcyaYjqPSxtkl+3iXHtIt2TLULhF5xNrDsBBjcRZ7tLRCA/MQTq0c
XpVgfqP6fKdk8Zfzq2Em5OSoPlbDwyuqg0HpXCK0zzCza2SmY5lbcJe54fDjvKD1bUNxUQdvBCvL
HuvEqJiUlBjZxahbs2duCePcEE8Frybh4c3+lMP5CGZZynmVMB8BjXPoSAJnIyb7U5Rkhh+WEzwg
9POrKxTdADfW7ImjY+Rk+/9bKtuKhfp3BG3veYel6pDAbne/MQ9iR2/VMC+WysfpVWjEoYrL/F7Y
QzOU7pfb9kvjj57qNVfThahXYc2JWMjjQ/TaCNQY9G8I0ZGLcJBit90orVLv/O6tK/7PA+RDdBj8
ogxnmCuru7TSpwnksbMq8FVOxz3gSS6WwgfnQzHWUwsb7GmA6jAOhosUwKPtJ5hU1/zKLVxRYUa0
KmYyFzoBQrmqyA0g24YKGBKqwU8zzSuCTGCc1tUfWHpILjF8I519x0KOXpZN17LHuj/0PvPJLdh6
ySGmY7udr7mJU96gv2PYxqg/Dc+W+z06iOzx+u4uPoLzWwZ9CqNcxUe0vvZs/cj98W1AzGM5qHJn
jvYoBvFdDaqtD5GEW3elo9ksK+E0gG17wy6CcZnvGdTBr4PWsarzUhS3OisbkZUoYDItQJwpBuwH
EHMU0ImfvwerBhNROViKLPCU8KAYWjh1oGN+f2eYwTT2zGD+BVYt5mucvAALOdxDo7U1YxCE52Pe
BFuGYlb55f53VGIhEiX7XedkcW/n2Of2GJjvFmv0I0Atfut2uqO4bCgh9Zo3kcBVi/WxNt4zsAIr
A3UjbEmb3YJnPCpFvuq63i0kcCuS+lAnkgK965TkXjEML+yC67kjexBBf27yEBPUWf4QtPplGLSS
I8299Xfs5eILOM0viBmh3RimbKq6XdkaoCMfr/M+EiTiVoMRC/DByD+BCARe8rFlQRY+RksQ9JG1
AKK0dhNup43mi58Z9sEnSvIhSOMWFGMUQa8pBXFVa+9SKfqGF31XVQCg+eULZrI47h2VDfiBnBMe
JWBWqsGDCv5a7cvUThuq0buZGtdSMl/1ZbmTI8kH78rjebFrz/aRXO4pQAXqj4olgw2cvdaJ/e6i
3TCcG9WJfFXQQraynUfiuPudUCVJ8hnLDMYXSSnBFHMLJGHBXr4X0LhDW0hBS8yxdkwauLEsq0SS
D/MDNqqFYH0+VLeal3gl4kUGp2sf0ECyxzjB/fyGKET06qyEOUdfwHld06DUdp2wmygpl2V7SPQX
kPUi+44H0FI2ZdNvzh/kStixFMiXLYt5HLVQhXEx+9qRyWbKnibrLYvf6Hh/XtK6ytgEGXZkjjH3
wZ1hRUJzjE1UlhNU+wFUT2XQYNtbmvSlU6vjFzlo7sMk8fMc6CAUzbLKsJGT5C6KhbgCKyYVbUF/
fgrgMo4P2rLlkpYM9H3aGtv6GoBQOF7wq18O8C7Q8SwcTVnV34VA7pqmkp03E9B6PdrHL0Mef5qj
7PNoFH+jQ9VEICSrsKVgtOLTHKyVVA9iG5WGFq0SlQQsw0dGFHr+KNe2byGFT270UldNfYvtM4xB
8qFf09c6z8vX81LW2oCQqEFhhk0oKTByx6dUUlULlKA0vJFgtMYlrwxfHqw8btyjmLBhMHgqkNuk
ffQ4COG8mAHjbMFSOB+X2KmuVNmojJ79MAPXBO1/19OXYCdt0fV0q4vuxor/gm5tEOAADIKYOl/+
HuQwaVPJQrZ2BOQlYvIa/RaljYEzoJSo6PMQbO2KPi7l8cXwZpKnTIJG4h2czV2w1XYR8vroJSVX
vReAChB0DmAt9s+LXdEbG+CQGEVEVv8UzmMEHL0hZ/DSrDoHhRAz44N7XgTzW/ljW4pgx7oIHTKb
Np3eQESvpptauyrj14ZMHpDDnfOC1pym5WJ4qNJoDItCGbGFRmmYgEUwO6eYgNoFtvQOQ/gbq0g6
14hvh7C7jErjUzu0k+AengL+KMbRN3Cr1eZA1eIWVSl0AaBX0ySDW3ZBejWMk3WowaPn2nXT+Sko
O7w2kRxQVSteULbJTdLP7QVaSEwnlZJPeWf4el7+enM5TB7YSZFzZfAmXLYEcX2W0YIdNzikSuu2
Qo85nR/Pn8OaJn8IAbXc8YHrSSzFWgXPkZrRZ9oOFyTTNtkockBO2OsQMKE1Be3AYHJCXYDvxo8y
q6/SzLC9ybXu5BdM7Eceo68FigrBLHJzzaI0MbL/yvt8JJZb3qzpXZ9XEiuE5THYErINdVI8VbOr
jE+W13ugFWARYil/E8Vuqzv7seL3C7C4SkmXTS1oCfFIluR7kgMms5Q/kyIU+OSrRmEhhlthooVa
GhXorc4nu0V6N7rqQL/knNeSNecDE6EELFyWApQFPiED5HBLDnOkV6cD2mbd6Y2dXvRiOWyQXNpL
AtV/95tO7NBCHvfgS11cVkYJeQypvHso7wDPCKalGjjGu85hD1e3TVUfbxcaKa76zyJHctUOLuRz
uxq3NE3KDnevm2u3tz9VZuy0KNd30d35nV3xWD82Fn3W3EKzbsjmqkbxuAw+zxlxVfumAsZqIX+R
Y7pJUNM5L28tL3MkkFvZpCYWoQYEag/I9iqbajMAFwBXYvgxxuw4XfG49FrceCSU911DWwVJJooB
edgdZst6TgPl0zBT6XKym2ZX1sD7jxpbdfs4BW5ABgYGwbLXDxQQ8YYJv+QkJzZHRqP0BhC/7RA4
eYlb+waY0cEvEjmMIy82d9THfOLhb8ysYuU/5fJ+EAgy+zmSZaRjbe1zS9vX0dDeBGtju3dyWRj2
IMsSgViKeyjSIAn0gpq4LJdo9XXMi/mCMa5FO3S57gpXZNjWKlc2GoV+yuPiPHCBA6MtKgyvuExu
IxcDv4+xO4H1dH77C7ojWN07otTCjoatRNWuxQ7OtvPeYIBJy/RS388HANBtkkdbYHtW7fbH6lRu
dbFEulaKWNFlai7Rf3gZ9haQh8Kt4NRWDTcgT9CwCT43dGcfv7w0GZHPiIiNzD0qLofIBSgm8yLZ
YFd3n9/0F5nAuVtf2YdETk/olNaznZmGZypPRtg6Wf1E8yfBslZf3MWyuO2TZfQlUrYsBoA9fOqf
8l14GNzgobl47XxADnnWt+RK1FG/kiiFSv5c2gmsRTuOMsnxCsoxHvOucVtppyc5KJJKz0ZMEE+j
m2qCvnPBUk1uqSB8pdEw6uA+Uw0Atb0OI1IME14pgI32sYgbQaAvfOUlJVJMTXlG7Yqa32M5eAp6
KkgTre4iOpmAWy6DE5JP7ymAgZ/zCQDwjMm13Q6oz7V7GeRnAh1ZC9fIQg5T1MWVph2GfWbwecAr
y24LNMcrd4WjwRGLPXJ7Xtbqri1EcbdMn4JwDCzdBqYRxSCI5ogJC1fV4EMEH2ePsTwQRCtIOnmj
P3xvGPxI8+6sWHu5uaGutJViN/H7nS0K19ZN8UI2tzzJCkyzSZAYqUgMresiAIihRQot+3JWORgO
KbzeiIJvGonLS/T/HUqz+mZKce5MxSzqVRHsNV/eRbhi2q1M4MvYaeaizyIGiGcvMjDryoPwWwa1
Msa42HEslKcKKrsmpMKoPSjzjKd5x9CRFYCiVlsRuwu7wCcPK3pv/hDFo9C2NA+0IsEFb5TZq2Q4
ChI4c4zZGaXMNZTUUSUqsNHrnjamQxmFAArYNpfCLKkSZxKGtJBaGH0Mqe9Un2GNTRu5lnYEFZJs
KxonFMjEYOrxlvZJqSQYIEJR1+19xtaMSigSKJ3DkvvqTgSFv661aOw3DR28wSckCRowICfgMbLa
4NhdMo56CX1boXbJ2D0BcS3a01WV+ZDHg0JkcaOQwcY5zkH6pQnAYqWZD/Y8XspSc8BgfnqosqH3
m6q4L+oGwG5D+3jeDK0u2QC9B/wmwwbfBfdWaDVN8qwAM4t+1XnhrtjEj/2XFgRUrP1BhGy59tAv
hL0TCS2uSF7UxK50VE8i47s0tihOlm6ZPp9f0tptXwjh/TIjr7VQkg28fhS4+aWCjqySiOCq1vcN
ST0GS4exab56lyM6MqYK+xY85k/BFkQ9CDzHDNiFpRf5orBvdeMW0rhTqtp01CbAl2GMZoYL8X1u
viOB5J/fuDWrAiKnP5fEc35Gcq3DCJnIfNXJwZrRfKJQFXVQXblp2/i2UO3RIRq628+LXT0vdPAh
n2SDLOt9pxdK0cmp0WPMy0R3W/MwKIPqBCDKFKxt1ZQYH1L4JtPZplZpTxaaTK9+7z0IvHx0dKdw
DHT6BC75dH5V/0FBfi5L4wLoHFj8wVhCDUlfejUmlZOuv9DzYhOUktMNs+2mYf5QzcP3cCr2QUOf
5079W3sLVBQw6wBH54RqoTIxRxQ00NKof9bDJ3V8O79K9ozzD5Gx+P2cXlK7CVsjstl09Jw7mKy/
k7S6dRqDvM15LAiAVnN1C2k8WO0EwAwjTCGNUWpHrrZDbjb8anmVbzwXvpkg42Lfit7a1asHZhld
RxJbw8N3/AaVeRnUk0JNb4wNxLAafHl04GpO1Lbfzm+mQBKPEmdluaXosP6eVViHQe+uSZT9SCQR
YY5ADO88FJWtUz3DTdDmPsRAXuHPFblII0U0mbdqTzAoR9D3CGQzPpCUFQtk9TNeUzoD/zS15szN
6hBgiFTeGFp02UfhJTVSYQafZYpOlPJDrsE5YnGg6llH4TWMLoPLV5z8brjoHEw3+c3b3+g7w7OJ
5LFmsu5OvjIX2JEdBTVuGMb1HEN9i+mP81qxah4/BPBFuUSWpizpkWaQk+6Q2+VlR7qX8yJWb/GH
CB4GftDaKB8sCf4xoS4S035kWU5R177VCgK5U90DDRwYjWDpweJzUvqj8kBtCzVBLxojFhL7Q6m7
WSzYstPAh5HNoRTNChQ6eumOr2xtKBQxuW5ACt0W6nStJhPZlkq972pt3yudKPP0jgxzrHLHErnk
pWrUQadSFSVNN7gLd+l1eT3EfrHp/eQ2+w6U042yiUMn9fNt5feXzT31iVtd0y197L3sOrqoA+Cq
IWUtCmlPj/bow/g+kqLHTEDXKIDVr5HBqZ/q/mtPAf0hqqvqp2p6LIjbgbBCTbcyZwAU2OU+1NHc
gKaH50LVcfOlxG3BLGTON0Hd+1JyYPChvY0p0fR5nABBUXeuXdpuQ7XrTvVr5bZRv9kGOpj11iuU
K7DAun04O11vOVr4rcfDrdkvA/0yaLEbTXtw129n+XsWv+bGM8HaNK069GbtlW1/QXvVyxvVj6vo
0OvT4/mrs6LQqMgjJUFUIHic8JBkTU7VNFNNj6jNLhua3VTkb4ouYoUQiOFtdmbIalBTdfLi6VEZ
vxfziymLGuNPgxETuOkKmM1kBHkYNzi+NUqjZGGWJiaytdaWBXfqPrhheXdx28SKVh6JYsq0cPk0
KwqJXiWBJ6ezGyD5YQW6G5rUKcr78+cjkMQjLvXoCMnlWYNXXj1R62DTrzGbdtVEvvNK+eJo997v
x2JJma4PeZ2jJE0eJoDQ9dfUArUZChjjxnLALQ9MzQi0VudX9x+kwgNHgdQEux9n6ewsAUuYHpue
aaLjxdygvWC8qx9NH3VE17hIKNLsolhEKJTt+WKptZxpRVdgqazZjs1QaN/S2tE9GbTviMuLbfAS
K6KVnqYA2f6i1xRPrQIcAc4N6+asoV2dBUCosp/tG2kn3+tbJD82RepWn9vXkF4ovrwL3GbTyo5o
zacEduhTWYjn50RLZW6bbGDHK8lXZTK6E0rsYQLECh0sQ7R2CfgwdBPVYws9Fo3q0jnfShiunnvZ
xRSd28vWZdrRTaTYIFQGZ3yHlrPSfspV6s+gERAoBjO3iwcJg6W4xSaiOcYhaJ2MoOkkApJdi+0K
vraWC54igA4DQhMox9R/b62RBBI5+88EonXIeMcsB2Ehbz3SviH6QHJQMClvJLmPG2GyZE0CHnSm
5hpDk+DcOlkBz+JsQALOHYxqg1PchEArue4cNuRiAxfuQRx4c/bjfVkKm7liQQ7DCzvWdcB/dOhE
SFCR74aHLk98NYyvrTD/ImXap18/MzBxoI5t2rZqEb6WLdlKVGS5bYDwb/JBPUI8ySe+udV80nug
txRcKe5NYUs7EsfZDsnU23zqQssD2MR81VV98DLKs32fqDMVFCT46PtEFlPXhcmQ1DIeUz0GyV9g
XCZVvMnH8Dal0+dmlC/sKvvU6ZKXywjiKoIabBc6UtC9hJUu8D/5gu/Jh3CPXJfGCFWYmo7oa7MN
WLCk8FQzB3wm8dSGbhrzNlU/AwlJsNt8PuB3ycgUGeAkBjYF34SqD9AuNEMjjnTtGxkopRNyX27q
qq/Rbihd0YgW38f0uzw0EDNiVJAJ8MXXYLSVsRtTi41Ao3U+385bYI47wCcWDkVy/vbvolAotIhp
MaQj7jkfmy4GMXFjevOoOAqb6IgMZwaGDW17h0zF0/mLsqq4cO7hdxETrdGcIRjsFP2JHe5kWke3
atheq1P8ea7p/ryYlauPdvIPMVxug1QSCLF6YgL0o3FIit7h9lPVoK1DqBsrlg0zZ6AmIWACBsI+
dxMHvcrCgWD/olZz0x6PGUm/n1/M2p5hahzTwQiH0CnDL4YEI9CBsWckuQxl2cntR2BJC94APkHz
rghowmfhHZrDAN58fM1tvQMZVhKxOTrSu1bjqOjsLK8sr/WmcAvnHdWmcSeKvtbWhnDv94gPWURu
bROmUcqogtRxuppVxx6fxuDx/PatGTBkFHA8KgB4QfXNHVFWEqVABMHG5tBN3e1RhBw2lqdtm3YD
FqjtCAzl7XmZp1phIUWisbYmQN4Dw/F4M3VQ20dROWroDCGVG2QXHQMHPS+D9+VwYsdCuKsLnMa2
tnIIgVv1GuGMUO+PU8f2pa95f/i9aVrktZ5erGOZ7DwXj0FoV0Vfo93HU6NO+VLONISVCOboYBv4
jwgFQgH4zKmCQCnhHwNiAB3UtsYZjCaP1boDubpnqXTYKn2LOa8ouMA4ZiTaz7W1oUnbRBssmtIw
5Xa8NiVumopahe6p22qfVm54qHbRMyMoJNvZB3fAtLMBryi6AvyIw/s5InjD+nQEcCDFPJZrjjY1
QwK5rR9sa8OLf7AoJKidd5w5V3qZNsGu3A8AdkFzSl050aEUBZBrCrv4hve3d3GufZbritI18DlT
1tdd7TUQVUluPR7GTYLxkdjrvwUilBORUO5itkYp9/PYap4BelPkCxxbfzh/R0QSON+lpqEckaRG
mlmXH2N1vg0jzNadl7F6D/HayBpwWhU8o9zkQkPmUq0mnJ++BTmxibF0yS2fe08GYoVbbIlXuKJr
uGLT3gemfsrktg5KFLc2On3AoQoHbJ954VfWey/dRTt5lz0K5Z26CcfyuI0cxrpuqYo1DpvJn1pk
wzCfjv9BiKxvOvB49LvqeX6MhbeDKf9xMHQsmLuUBnCgYsIux+/tI+lWQ8CgChmLRWI4W9qYUtPM
MsTIB9al0uw6wHQiJPUFurJqYxa6wtlPOx7LvjMgp/WLzO0825m94QGlcXiT1ETvsr6Jn8WEsKLl
sc9aXO96DFEfHH/uImvCiXbijOWKo3x8Wpy1rkKVaDN7alGE95Ed9mJ1w6hu2z0MlxizWCiPcx8o
JWEYKFhX9wp2WzbxRh3lK+t2g/dabUWpBPbrTpQRJB6Y0gWYOcz18TYCJCiZyrHXPEnyprrxhvaL
XNwm0aWUX8gaFTx9q7ryIY1wdqUzm1gZFUgb9LbbDL01OmVqDz4JjatBp4InQCSNsyiBXs5A4Rt0
L9Kf2nS+rqPSsaPKU9Tn83dgVRcNUN5Zmi6bqPYfbyKwIIjUWrnuSdNtmfmZdCn1natU6RZumj9W
tRtM386LXDfRC5m8nkzygO7riVmRTsWVYzSMxhcCTiKvvJUOuTfuWhE954pHjcvA4gKWgyCojRwv
lNrqqJNG0YGl4ySlkz7R3p1eGFFiOjoJ2tRe9I3OEGO986tdffQWcrnLrpo1eN4B3uupmbUpUCeU
qCEQseqVLURwZ9gWqjzRAiKivDxUqb4htfqYB/Wn8ysRieGOrTWDvJom7KBWJWi5DD1z9qf+x3kh
ou3iLjVKI/E4FtCNePhK1cc6EiVr1gUgFJABJIOGE+4J62wJNa0JApIRYA1OAgCoTR4EsaArcf1e
fYhhn7Gw8UCGnath1HSPokEnLfZylWAAmBRoLKOuPA+fs9n8rOb65u9s34dYTsvDMNJRg8QZUXv6
OhB6k9ny7ryIVdOERtw/N5BT6LSWU7MIIWLKH9gbDfYkR55qLyzm/+diOL0ewPSj5zL20EDP42iH
jmkIslgiZeBUOkvCbop7SIjzp1T62kmpe36z+HT3ezgBlmcZWFNgSDihm0kUUqfVoDMXI7xXryIf
4IvvxXTNU9/Mb6EPtCYC/GiQsmAYTnbGBxVGSJgRXVuohq1CKAUWqJOSVJeXUU5jfAYoDNK9BZbY
wQH7mwf4asewHbn1y/gvwButmvqlXE4fpWlIjZQdofIQX0e3veH0d/POvJZSdB4mrQPMveQgGhZd
M1QaGk0wJwHyvhNKQnYB5jTBYg2rutQq5GhgF8GKIzjb1T39EMN7BFRJ8xwNVujKkB9M1G2qSETr
u7YQsE5gpA65LEQXnHra1minCWA9AYtaOkN5FdBkl9mJf15HRVI4kwsmBbAJWMBSMiU03w36XsoC
v+zCv2E3FouxOQeKTkY7TJJieYomuUqPG62mlz1901VRu8yahVpK4pwnZTKnxGCYlYFlfgE66IuW
SYekCmYHRJ/785u3pgQWxnLQQqwpGvK2x3Y+Y858YMEtrMtsh+jo0poNQc7/RATIsWWk+1CoIQba
9rnzsWw1UyIdeqYin1l8GerH80s42S6Gm4pqCdKZ6LrBs3i8hNQy53xoAhPli9SR521hghJouIgt
EYyKQBBPhi0HaZMocokYC6wIL01hx9twwKXBycA10u1S1K5+WqRgS0MmAHgFRNcBa3i8tLHW2qnM
M/TkIh/HRrgHJ90nfyHWOrlDx4L43qJcqXvSjUDaK4sAjBc/ClN2iuTt/EGdKAKEYBls4l8lQAvi
9Lo2itY2a9P0ilbyJSX3lVEQ5KwtYymBneDCa2lk0jXI/89eH0duNbyGxls43Z9fxWmY+L4MdFLC
sgHBio/bEhQ+hqBHRXXuHSAvFHtgPx7ma8AS/46x98vp32N5vJ2WlQKnMWLbbMvOroDPI3m2booc
vvWt+7kqHiWb1n0UGyNWZUe604GhvJm/xvGvmoLjpfC0QERNOvRrTbNntPUndLzv87AVzY8KFsKz
6BCtmXS7gw7UvbLtabnvaXtDATVyXg3WjAFYkP/UAoNTtbjIoRotxBDtO7UxGze+1XLh1jT3zgta
vTUWow1B0hSToZyFlg0y1RNgVTzagReGVtuAFgJn/zQByM5lIYMzofAio7LVWEX9qrlUvP4q1p0c
i7lUwLmxzbYIOBVR4/z5dWkyty5UBsJsTDC2Ulv6QUvl6ylv/84Z/VwWOISOzUFfVmM/SxAB+A1n
NDYWsTGAZDh2LwvStswQL3M5SJGivorgHE4yTuSY30X9Lww0WXoWjAAPBQB8WCmtG6hD5Bp0oLv/
CqKknZR2QO2+ka4LlVzaaSUkUGPW89wncG9FmBqTaQ9R4DWYmg6az8rwOZouwJwy9vdy9FqCxqFs
rzRRIX1t5YD1AHg5mp0Jhu+P9zgbpsHWJlDeJvtmX2ysfeOz/Jyois3P26Pp2kaF6kMOu/YL055M
WlPoCTrFjNHeWd23sPjWgecyKC/q9EkaiCPJqtNE6h2lL1FMfGpWrm5+Gq2ruPoqzV/1+pGYDzRV
BU/OyRuND0O7FbBdUHgEvdp7QWbxYR14hbvUBl9lsh/2tRtt4q25Vb1fJhdmO3AkiMuax6oZt6bS
956VKtZuTMPxJcKokMDNPbEFvBguwTBNdZ6WKQ5UPsQ7NQIhw4EVA2a/cwGrBiBNaXS6X20a4oUy
Y7HYxFZCIz36ZnuvHB6LOPIRFQmiHf5Z4CTonJ5OJpiBqmkMvASk2pP8XFo3pf7LGXleCndGaRIO
MeZtAw+glVvQz7wpn6V75Kw3DFk/8ZvD8DjtZEEWgMf35zWD723E0uApxhPM9928UYEaACCYreLZ
6AJsXRSovzXv+IWxazjFNXWDm+Q+dIGyvJ326NFzUaUTDbW+5105a7RUVr4LEi0iSIUN2AjyYGxl
5A7SHbq0/G5Xe+me+DKrGBxS5K+276/lf7/S/wnfSqRwp7As2n//L/78WlZTE4dRx/3x3zfVW/HQ
NW9v3dVL9b/sn/78q/8+/iP+5R+/2XvpXo7+4Bdd3E13/Vsz3b+1fda9y8Q3sL/5V3/4j7f33/Jp
qt7+9dtr2Rcd+21hXBa//fGj/fd//UZgU/97+ev/+Nn1S45/5k5V07f83397abt//abp/wSXEmIq
pAvQ3KczoNXx7f0n6j8x5qMh2rKBrYWHDTeqAKpqhH9E/glbjbBbU0ycAqzKb/9oUShiP9L/ifE/
Xcb1gmOD/0t++/O7jrb+4yj+UfTgIgPBUfuv37jkEZx88BjaYLNXbaBaoJmNu9V5UFZWk4G8lE2K
1vejn77obuEBzkPBJLCDhvfPrae4jaPu3pE1HwN/+lZ+W+zWH1+1/ArOX3//CoyqIomFtpr/o+7K
lutEsu0PNR0kJNMr45klHc1+IWTZgoRkSCCZvv4u5LpRFtL1qXq80VH90O1yHiCHnXtNoEGunRot
TUudfMCv6GHzNcCcHlsYxJzQY3mT4pU/L3XM/48BEeuL0wpvfw39T7EO/ljbLY8dG8DdBcSjnasY
7uKdftlVdnmLfy+1/32+v4dbveVE6NlYxa3mKTz1TVm77UVF81KLfRoCMlPbNrQlhn21eerNQOZE
Ibo3RfSm95Hb6PGr/Gj+mM9QFCzvEhabG1EH0yWs+MuH+23k1YZKqJYu0xXvUrsB332wv/15dryL
QD8/Go5v9NlgM7W+zWmyyXQFZnse8muCIkEoygQysxFWuRtnbuvqj+PG8Yptd7LhC7+w4GOGndPY
srC+Kb1L7f1VnfPra4Lpg0ULBhjW9uqBczvjZT3OGqy/AXoKr/F/cfAdL3sr98ZJR3URb7QnLJjQ
tFxWB39+Iaud+9cP0LBfoJhDyw4xpB+PYgBqmGrj+6IdIdgKF9dpJG2WXl9vRbQY5AM20f2CnP8t
E/Xz2Ks7QWWZ09CNveYlxk2B92xU0cSIe+EJP1bKn0dZXQvMIe+Frla6R6P8RIGgzVG1XYTrif/v
DE0+D7UqyqdBIUk64WUild6b4/G6Ijyg7JItxler5Ldvtm4RGHM69yAiaZ6WHof4gVzq3KzQx0/P
se4OIIssLkf9fVKooBPBUge5yRBdpj7zEBbkj8ciV/6B3PnSg61Wg5oOpWEve7eiPxgdc/u+ujQb
3kVt6x0AloXoUBJsJ7jAfZzwasMsptRQFplcEK9Aa/d26qpsVxBEMboyMZNdNZPGRer4z8TRg2FW
kZGkM9U1Fcv0Ku68OsBIo9hAtkoSV2/d5NB9mhe2Z5jJ+KO1EjOotCx7Rpyp7ZmNYoVqW6obZYKM
oO0K1VMQjOhqZu7ckT6eo7qgDpYA3P1sxSp2qmI9xXIIGJGZK+0pQQA4xNG1FDhSWDt5JnaNaz6y
1GX48xF1eOqNVHC/zKUVjiAb4SbKtj2hfDsO2Nm6ymyex8yJw5FDf2yRWXEbFmcbfeynfT3ryiah
jf0QW+Z3vS2iqbB+2Hqz570FAYsO1tis51uZFaeWc+MGiozazXX0xNtYVLuJJ6AYCx0nvGCdVyEN
yecVJM0ZsLaDxcnWKQnx+xocNARfmBluGnEbR2XOXi2bMa/vEWyutmkAnXa3sQUnJyTpvqRS2fLG
CUEs3pRmG6qSXc82kjsyJWwcEonF9EKNi9u24CQ0itrDqtjg7T9OCVz8WgSHJoiqf5mnJt7HHS6q
fbvtbWG53I4fZtAC81nbp1N/MpxYD/5DlVhqtXSIB77Sj2zq3gxReG0JW422F9v/DCjJhtRKNK/h
ZTCV40ZJ+jMUmo4HUOLAdCSGtTDBbOz0vp0Rp86M5FCD5+la2dT7lV78UKhx9Z+mtoZKbRTi8RaG
sWam52j90xdhTgxCqNKESlwWF+5DXy5pczHpVFEGElAnPk77v3/8rFlXJX6LvfwoYqB7kOF3jrKB
yFnT3kxSB+nyKOCWH7rl4WDqeZ5mnPd46j9vze9a+NVaXCihqNYQ9gaG7eoAYJzA1K5CGgAAIwE/
GuO2OfDr5iA2+YMeygjAvde9sah+e10YhflW+PW+CRYpyxiofhHW3iWrio8Njvet78NPWp0WST52
9cwcw4NrYVRMZCONcpOz0tXLrUDfAYT3TZ1UF67hX2x8H0ZdbUqWgFE1jzFqNSAKh++HOL608X1x
DP4+xDoVrohzqy9ivOs2MJ6WMAK+x93QlVeXz/V35vUfvuvaA0EO0BTiBoOKGwXxSXsjvr7JN2yH
lRLZ0D2Mb8bul8LwkiXtV5eQD4+5OkKQdgyjS0BTnvTio4bo7NCOqEfc5KbYZVfwrXlqD6oP55Xd
GCy3ELlpjpd+xOevCV2oiesZzhlYY1ur5lUziYQbqaSe1d441h3nl2yhV0axyyx1cGED9ABGP+50
a8uAvCdFPzglXMS/kevB40bANhSk38AJWp/zXfyqewW0Q5cuOx/b4H+Ni+siXP0MApu41YLNSAxh
ZYO3W2IDr61zll5loMCX4vznneFj++bXOBCywdhz0WsDR/y4W9E6TgcnzrExtE/IRB0RqacaF1p5
X45BIHk1TYL/rHVlWsJ1UZHa8Gb6NlW6m/Hc7ybu//lJVpyCvx4FGXpouZvA9tRVg00YehLXAp9K
7gR32XkpsBdbvX43vQrUobAzurCZrCRA70PqZJkVgOEhlFkD8TQz5pGMeHvKZg4XcSjKeepmp6VN
aV/sRH8x23GI4cL9fucHgPnxW2lWHHed2tPl/jt5CwM21l162wfppvYwNwL09y6cZpeGXP7/3/qH
RiGdMSEYsuWv2XRfNBf4jKuu6F9v8LdnWq3gypxrmxsj9TrfLN4ja9Dj81Lh6bvFEoqFlxbWF5MR
Qsr3/gxwBbKWUtEaknWtQeVLuO2OfeoabeMJ8A0vzMZl+/u4MwO50A0gzEhvgfHT6mNxWuCylxo6
ZmN9sMJ5r3jJAa5aEOjU0aXP9EVrBKNRpP5oMC2DMnVVdFQ8Vru4xmj0ZgiIPx0RO+9p0m23dJ/4
xfcLD7dwMj493G/DLQ//27RARHwvBjtebnoTGMSgYu+H0Az5RRPVlezifX68b+8O/Cxw0Xq/1v82
UmvW0AoVaMIsrS71JjlpEYpjl/uQ2+GVUhfHTNj6xZ12WIzXxaX5uT7M4atqQMIDpgAksSZZbyp9
oumzXUsN83MI6mckKm0Xzzn95bJh7KfdZD3WarERUo01jMmR7nCIoyIYN224nN5LINWl9s+ndbce
a7XupNGm8FrHWINXbgs0YlCnWB7CqZAyAVfsy96x651kGZAaWHg4TbFJr3GCudVqEueo+fvSeu30
enRHOBtdWHXrmnI9yGpeEicmNAGi5i3m0cWu2+TbJTXpoo3dV7MC7nUgmKOXhJ7OirM0kZJwxep1
lHi4XvlVxDLsWsTL9tMGcvQLq2351b+vtuWp4CSMFit0y8BCVzWraVW20NKReNNuaRHkTrDInSYs
OAuX1/CS1Omrl/jbcOumxzAtd2VBlpe4GPQtEYeLyuIS/WJd4bw/FZ4HYi7wVqBl/LiH/H0JVJ1m
2y2XPxO3wJ6Ktxq3wj+/wnWfdRkLRDl8Klx/0LNejfX3RdAgU+E1rDHhoIVLYCG0F5FNuZ8vF8Q/
j/nFa8RUV8Fk0OGAb635BUpioQE6UOKpOx1JzEqQIBf5H8zF5SBZzY4P46yezQEvp5AFmh1LG37e
xlun2Ep1P7RXy/2tCofNzEv/z8+GEufTqA6CtW170bgDzlhn0qi9lULPzmbk2pNHkTnXc2efZWc9
NkwNZ6mHmVKYCN5q73tFVa/6zOpuDFg77BH3HTXzHM6z1ntMV5WrBMGQXp4Nz/kUP0u1rr1B5CEz
cX2YQDdrukeizF6XwIt9hA9NUoJVpyUGd+MZtqqIxmGRqU2I7hOjrxVkfI6tVtk7qTiTvAsUpfph
Fegzm+rkUtqeOpRRYSLTMWisaq/XZbrT4qrf8IJoVwnLO68uxOCK3JofkZFqBiXwMl8k7T2p6p/N
3DI3lbrhqTI/IYojDnrDaryagbpaGWb95HSq22fawemd+94sgPeOjXOshqZCx6jYqFp7AqVv8BCL
kIKBWj8yoB3RXPaT7xT2a2NxD40F8Dlr3bU4euUd/PDdmsVJ1KgObpF5IsJBtcbHslKdk0CHx+Vz
ukktK2zj8m62cI3nQrhZ4vzgSKYLFCi3Z9003LxpJpeVlG5alt5UE8TknOv1UdOSu1ifItJNxFck
lW5SG92/38agJMcqXBABEx6Iq00T/T404OUA1Q82zdarryqv8PSjg7Bw9fGSl/fnFf9xsFVBhAik
ATBZO3u9tTXrs45PRO0H24m6yY7+vBg+L/SPQ60OHXVEqluVY6iEsCuF91GLpmYr0MabPJ7eTI19
psrTn8f8avn9/i5X1WWWt6TEfyF8uv2uwffGab/L4e3PY3xRI3x8sFU9oskuK6sOg+CuVm61gOb+
0llQofAAEYPCiuWiDeenQhaS9g+TZFWX9AW103TGmEu9pwAnEve/8qYrv76/dBf4dLtfj7a6/abc
iFO5zBK6oFRQHEn3l8qv4l66cO8Nz6BI9IkDcVF49PlU//ikqxs+/H8FXvAyNgSp6UK6x2V1N3u6
N96jC3bxWb8eD40SlVqLw/DqzU6obeUo6+XNIhAqEBE5ma7tZhvohsN/fSH59Wb/Hm31Zm0y5VoH
+1bUzSCHQSMdgkXh2ugj/yOs9uvl/vdwq5dpTY5pxzOGU5R0y9LiSUP4PIvf+q57TYS2vbAyPtd/
y7f7e7jVmds0BomtCsM1Po7AZEM25WN8OwbkQb0oFPs/lgQsH0yQEUD2Xu0vtEiVEjGWs7dETttI
ng5NfxFP8g1F0PXF8g9X4C+nCkwY0H0yYWu6phAqJmFKPGWzl7P0WztNz1kHy/bWlKCvFiURQWWK
qCvV2a0hqnAVRs92qXzv+iZzNYFjrcEkDCrReDmhkaXGEW3y3RDnN/lYwi9QJa7ddjwoWg4aKWvy
K6gwxhtnGOzAaPkMpMRCIxHxZj5Nm01tq3DVMB8zpdwro6BXM3cmV1TteHbyfD/MTeUZPc2CvhVR
UQn8JancEKOGMfGcfavN+dwaZmjSxKOpGXSy9wBUYtO0e8hNNJm7vens+pTeZFRudQvYikPzc2Ho
Gz4nx0n0Yd4Z+1RzvkELDzBHqiFiTDdtxg71wIM+o36NQC7eFqXb8RFKuHhMQCsuengOJuK6nnGk
io7Bh0adrK0h0/xEMkBTCX7sttRpMPeFeYAwTQT5oJUbY6jSaIgVAsOSQd1IUaqBM0KKySy7OQIZ
+T7R/NTJXA8aYUyhosjZS3v1LDN1uGa4n4eNLcgWzc0k0JQBqHcxu/ksr7o5nbyugrcWLc2tMjsh
N/tro4qly5W6jVLaPwukYRInK/w8c+yoNMR03eWWGpI8h0V3ywK54EhKjFylCtBStmBMFsAmDaBT
UyJQCl1AH7TBbb7gUsWCUNULVhVrRedNmtm5TJZzZCN6fJct6Fa+4FzqZIADAegLmOG2WLAwo6Xc
tQCPsdj5Ad13JAfn+6DgHK8WJA1WE9NemXm+MRecrUsA7pEkV8LRLLp7ykg4LJicXNA5AzBd16M/
0oARFxKjhxZfqVMvW3C9qoD4apoPJmReXZ6cwAA094VlSa9aoMB8AQWzDEY/ddJ46QIWOkAN7S5+
0kpzP9d3mdBfoTTIvKGLG48lc4nAsOt+ydQq9DnSFwAyGzWg/WYKs7ISOOegOzE+SGIBeCxT2Lbq
b9xq3qSqXCdYfs817pdBzajj2sN4GARM/JMF+WwXDFRxqjdnQUXtBR8tAZQOrfjRFPadXODTqkIt
GdddiK3jZ7lArKU5v0lF54ERG/WPRtLKK7U6oGW9mwa843nY2UYHgXT7YqtQFY/KvCviBOJfGiJE
49s4IFCjYlhz2b7FTJDMiUjMn0bEshak8MoqDRXzh900bgffUWS941/rg7gdwpmPO8uYvHLQg85R
90ndBhp7gonHhhK4Qo/YKBrmDYwGBfqMoBRtc8YDdPuPNmbfyIugkTECL9uIT1NQSLKp1DTA8Xlb
Yg1Lonp8Uu94X3URGLp+lyQg46ZbSo0fZars2SjcljcbYTT+VOpBYZ9nbYZXZvIIhziXiiu1s745
VEZSCIipEa4px9KvJ9jmlkPuWbYSuxOdtmwswxTMX1g+ebVZPAC2BvrchDG1ETHRPqkdeyiV6RQn
xKdSeujlXLc9jjvMwSlRwnSeXLgx3jBmbvXKDNXkrqzxP9N4mzoaMkteRQzoe7D2sO4VrijzIOvU
XQrikdqO2Cvt/TwUJLSyOaTM2ZCMb1Uh/F7e2qmD3F8tdAzUuz0yT7jELPumGtzPgQ3RgnuO1rm2
VtzkkPS4hDmZOxb6ThmE6yjdhhnfRUd2bdt64/CmKo/5kHkGO6PGjBqZgGEBhldxay0+iKblQeUO
CDhx9Tx26dSiIix8JZUw7qmiokeQOuw7zOHFaeYwt4oR0/Q+7bKoqgYPV8VNks9PzYAOtpr51H6a
YU66GPql/FtXJ5ueTm4Rg+Op4gi3cZlqysqVuXkwOxZNICqnvYFd1opsnWGUyh1Ha2kdhF2vQzVu
ky7GbalF2eYgJ1HT/MbGKZ2xTWaBqKlda/TaNuvIHMrv+Ex+iq1DnXJQ5+pnrUISj2bDXjYdDov6
Cnw6uOg6t6kojoqRuKWNv8L+ib99CDJ9fs4YykXFSlymx9QdxvGZ5OmV1SH7LWUULhVmlwYgVpvQ
crZqoJWVve+QVr6ZDejogJUgHQTBWOEEIeZWl45zgJOmdWVLgkdWihsd+mNDi7XQRk9tyzWT3Sd1
RjzbxB9otbxxZSw6ZD/P2KxT8qaPJvdY2+5lPfq2zK+zGjF35pwmwZQ3sANBTKxnkFQ569mc3ZmI
TL/Lqra56rVenIqKOeiHp2lxpQ6ybvB9S6SHmlYRxgNujrhSm25SOKPXDEaEnEgRgKUHearCuoDb
3S0n5vdWTveUNLXn5O0mjufTyJrkGs4kV32Hf12tMtPPHP0qTeRWMUrdTaw4ZFMfpXZ2nLvmIKW5
qRVLeLUSX3HLepmS+KmI5a3UYu7yUc88zSi2VW/s4S124oq9iQv+Fic8yFsV7Jnr3o7NYDYg3TWT
UO2QR0xhu6zpfKNJ4P2OhZME9EuPihRfjlan2jG2jdQHN+2sH6NIHT+erdSFymAjpXiLjbLbgt05
uJMyhRrHv6UO6rYlyR0+Lfi+SXKNBOmA4Qypy3xv1cO+ziRkCkYKTgJLNczd5pQ1OHXTcu6jmhRk
Q2djazfdWzMgGpXpO0BJiZtqyGAkioDexXY7gRxakPG3zC43Zq9tdEXbpNMIz8ssDvIcQafjsM2L
bDO0WX5IdbAuwNuniYB7I8t+MG0q0atwsFbtW1WSZ9ZlD8nguA2tH9S5ytAuaR5GRKNVavIzF/bT
xMzTQNR7bdR3FZ8Pc5/9MBAj485MYlvJ55+wF3w1jGmRMfW1a2EWZwL/v8zLwK7SoNbaxO1Ldp1R
uNSXSRfYMVLQ5SR2ia6QQJQVHL6aGk7NBBWJZqoPiqUf4mqSELKC1clTXIj66k4os/9eT1TjDdET
sq0nu3AHa9z3ZhkYorvvkvh7LEQE9dYmL+gN6evKrWZr9vOuRAC7dhN31muLjQHCxXCs0jOYlkdC
pOck8RF/+nurOOe04qdhaEPFdo5A+B41J9tpbYUc5exklOCXac5dbtT2kiJ9x4j9XU7I2Blk9yRK
BYUAZoybpZxuHCvuvZb0D7VSb2hSFi5JSLbVbMBLs9GedI65WRuT7baEbeN08sncHzll4ALm9zzP
n4dJi6YRp2wxNVDPg6kki5+JYp+bFEvOrskrTvA7pG8wOIwolodflaJbUx+JhjbZBOM8HQZHj60U
yXaCzH9sp7t60KPJRJihOYWTUoNgo2RBOWYoCbKSu2mvFS7DJMhY42MigBUx+s4yEcdB+Vna820h
rQEq+Oakz9Or1MYjH9FaovoE5VLm7Aq1+KGqI4zFWMBgTeI1OR/cXk92XTrsIeHYYUHsRnuw/dia
gZPW2DBx7rt9nNXYxel3qBd/9tiWXLuQnl7pOJ0EUuwIOdBBKhu0xMLZZn6z2MEShWUubaaDY1ae
nY4b0yzueUaAWKRyT5T2aFVFZCj8mFtvxYgTqjPqO97OG9YruCMIvXedWkM3yA6tRn4nwnpAuiVs
2UCOqk0Vm5auPBgpFME2n3b9qB+coTqmifCywfpm4AjOhf6T9URxSWv8jNXppZXZtyHGLSgjaKdZ
lXKvDykS0Et2rJZSwVHKWyERmWna10qR7KEGz/2sM/hGdEMbFJjRjTQhsm0hFU8aWEJbiRo0jKto
wvElrVQ+IOXPVWQZNoNzg5yNm6ZPr2mTfSslv6d2U7t27mzGqd5rHAboqu5zZu4TmKm6o9YCLOP2
s1XRGadkHMEX2qMlecRhUoY9waB2YTwAW4bLawc60JwNbjtOR7PM7izo8Ny0NqORFmHFmgcV9b7L
S3E9V8s6n4sztvpDWSqhwXofRz+4nrzcT0KJ7N6+gnfulhgotjIDlSFOnNqrpj7xerVZbHo9HTUu
4jM2md4/4UrwfTJYxCYS5mWLG1q1SSrTTe3usbOcR6DiPtS0riahTGL8qhPaNzogt1e3eYbzCx5w
WV8EXYUnYpUSwY4C5bsOYvgUh0IZez83UT+M5V4o7IXIdDuo+pVuytcmM0oP66z00lzvYJJKbZeN
1J0N/pZOCYtGJXmyyylsaBdm2CtoKbGtx8AP4DKA47XHzx3rgW2QG5p5XEmAUk7KM/iJHunakyhn
E5HikVCUZ0bT56zMMa3IT5Yz0+3t7oaCfc3Reg0zCRv7wtjFlO/UcnBAqxNxaE9K6Tn1IMDBg/Fc
SdrqBL0c2HGVHdIuj+pef+gr49tEhjuAAT1uW7DQFcYjeIGKpwwF9cyOgvccF3eFo8MFKSY/NXxG
FwhcyBg/kBbstNqxIByp8qxF9Rk35W3bGCBu26Iqrx2lReuG9SezA+egl1O6URT7huSj7bMaN15a
t4UXt+x7HosyrFUUSm2J1ZqbkHI2Wdociqx8nhKpbYteTJjOM3DUNCtPA961D9ZIfWUw6BVa5k8z
xToDnyhhb9wQj9g1H4vaOc5VCuMoYR1V2PwRCfg5y9hZY8m3xMDtAMQJ3xJN2BeZgImAPCI4D0dU
Yd/nmt56aQq1ZWrLNDIlfHKxMZ+lBeRO2AcVT2gRlkZjVl8ncRo56Rh7GUOhCfn5FYrQyOTx5FZC
uVHbbg+GqA6DjoS9GAWm4ljz+tzmGc9cVV3qqHH+ptoODhkqzkY9bXN9vEqdmW4GW0m81BjgtM9R
rKodmOaqNj7W3Xyvd6ZPx01nTMyfjRLmKRLfWGYK6J28cdHFCrQhCccRd29IJCJt6A8JrbaoOp76
BKZ51JKBrth3es0fKI6QfFQ3bLAPGRdnJTPPnYN5WZTX6ZhvFNY8sd5xXENTJuQK0peJomhlllG7
Y1nd6EodJPEcClOerd7e17TdqHb82vU2jko98bTc7N2s51siyU2WitwtVdufOrHj0Jm5Y97i2ssT
Fz5jB1nlt9zoojq1kBxQ57abW9Y3m4jr2M5zt7HYVaOOWUDIsLDhh9RVWewJaYxuUZU7bJOHsq1C
a5K3ZUyfhpogn8zSUCjoceHao6O6Tt6/0IqcBid9oUm1jQ0ZYUf10tk8JsvNTxXhWCa6Nzf5TV/q
Hr7GhI+bXtm62I583PZdE1E+Hvo5v0aCS0BoE3YqgnFbh25TXkP7iWrcRfF4ZzjtI8mrG670R3up
BjU57FJSfi95d5i6dNsa3ZkvqA3RrBJV/wSYXcGq4rN2iFtcpyw7Quv3Rjh9lOlV0CX6Nklm0687
47oZ8hOz53BK7QPPxcHu1a2JE9SdRkywbC6+OVZ7xhXdh7qCu4oTI7GtTkE8okrQ904oTf3VToxH
NkrFH6VzVhIisBqTqOKwb4TdC669uLR44LBizxvwViq13ho22iCagpYLskLTYGisN27bG1Oh101j
vbSA6bw2bkCvJnCEL+dJ9ziKbLctsvg8S8RQpFZRBWICPDdalbNNqibxxob+BFa15ZVzqFWtf2yW
Z0KVxQ8xF9SbKyUNFJknbiwogidaeeRz33rJ1O4qWYknkjHuwiS48aDRjIMZqBuYO+DFjfAXMpL2
Z520980sJ7/uGS6BY6ydJFp9LteRYqGkwPPyBdkjC8bnUPRasmUXpbIcA1hXxSHSh07tAg7qarmd
teaHCtQQ8/ccl5qyt2safxca7sDmAjSCKYcTZwEf0wWG5HUzRS2QSQMndQqk0o67fQrksgeC2S1Q
5p8bz1/APqDAqDCsIBQO/WvUtUGbx9ZiBx+i/JFBNuL80MoLyNInnQo693BqBe8bWxQBAWeFnDmi
N2VXgP0+eHPYnoyDsclgxNsEwwEuPU+LxzBwoBDF3J+f7Qv6C8QxFmKawbYkn+MdJ0rq0kLdhYFV
L9kvzIMlrn14D8q7MNZn8sHHsVYN/M4CI7F3MNYE0yV54n71c6HcLIjkeDZ2ZTBq4WUOzFeIGhpT
oGfBAl0FH2aBEn9jMyVpOUyIcp2A+RSnEjIoD8qf7RDCDsB5aMDz+XfpuIDm4Xn+24BrLkcG9S+J
dQw4hv3hPW8VHuV8Z10CRBa88SMJwYFGG4JImF8D2l1rAc25UUaZAdtdTKzqu+q8uDzmx9ZHEFUP
q4NL5JFFgPlpQESpmLB4RM4ROO0f32QxlmWMG7Pm2fcjiMdIqShdKDqOLLD9crOQIg2v8ZwtsIgX
EdbHdq9dUAd/BR5CSKYB0Aaj3gKn8ONPaHpdUoRZol8I8nPzHu24yHbKBw23diTVt1tDuJp/2eDy
C8D5w8CrWZSxtkllZ4BKFTaLT/ZGB0HnstvqV8ATxgGDEQQdQE/mCsNrEjuPG/hy46Pq70R2dTtD
r/4Pk+K/+KIWjLkctLJsBKevRa2y7HmtK1wFPWCJPMlCiHjQU4MCso6UO3kRf/1iL8V4C7UK7HEw
yFd4aD8lZSqzGc20b6OvBliNCwLLPAITNHw7EeIuE+IcubDzfIFUWtjmELLhgE6IaMuPs4aj0YYU
dZC56HF80naw6diVt/13c6teqa/pWfe6KL3J7i+pLT4RKeHMB+LFMl1xeiBLbbVg9Ko1kajpqB5r
3PFVubJ3QNfBj4Zk9xEd3QD/QEPeCHjboqPlWc+XaGWfCID4AQAv382zYfJurugfGWLCYidzZk+Y
oEibyChGI+vPL/fzEARHFwURGynuAFxWz2iifazMDXb1sntUi6thvKjt+LTPgYb6+wirr2eKXp91
FSP8Ckjkfjy49R71ArYbuo8D/VLs1+fjeDXiioQhBvidFyZGpJERHsEjA/c1CRZLZxJkGBV+A2V0
6VutzDdwbqxGXS2OwcysxtDfR0W0zW45iRHsCRbgJQr9p+WwDIQtBoJciKXs9032txMRndVMVwUG
ytEWsdNjOp91WIg2ZMP0lz/Pji+WAFnCOpbAOqTAIGry49Ir5lY1WAG3H+klLyYOCz2E6G2foxGx
L6LX0YPHUOyWuxIxzwc9yK/o+c+/4NOWg4eF26y6+D3in/fy4LeHTbjidPFy/KfZtwaFdlNds+pS
/faptHkfxAbhYdEk6HR1LMHMcUynYZ48XHcRD977FmASiuNYOTPPutGeupP5amou3fzlJfOvPCKO
7LWpWmgxPxpCfDSW+H/nJIEglN++9OJU8cFK4rZ+YR+cJ97//C8rCfpf1AfY7GGl5ziL7Bun9S8r
CXga/pdYUN4gYFunSwwKSu2/vCSo/l+cEUvAFM4KyHMsfMW/vCQ0C94U0NIseZ/g7EAd9G+8JDDx
P+5pgG90WB/jgIcpJiop5Dd8XBb1pLYs5/0bE2UfEi2NIzYYDZp0vDuXzosckuGWGcCoyvJemzzY
BTU3LesMCC2B+9TKOJ9yg87En1nx2prxtJtkUW6lQUZkB6bVKQUBNIPJUAjYHFQneguSrr4T6hE3
DeZKlkDQ2ozW0eiZuCekRNSXoj9KhWhA/0eQc3H99QEKqy/oOrhtM5TPvFeUEORLN0HgZNCotgbQ
yahBxTDyqAf34Ugk+BW9gK42GWl+NymUBDN9HRuwGeLWIKCdnmShjNd9B6DItttdN8/OlUhURBfx
evC1TGM7Lspzo6v5YeJxfiiQTnOw1Z0NF8ygHaz8em5swNoWuBIjtQqI/OJO33Xy2YoN9BlyfYY3
pxE3QZXEP/rl7wdw51ylbHhV0Vjftq2DSD7Wd3tQTtlGpcX/UHVlzW3CXPsXMcMihLj1vttxmma5
YdqkkRAgiU0gfv374LzzLTdM7LapzSKd82ynB0meyL1KBgy5b32z8nRgd4A25RYhrvAbz/+eKf2V
QX+7f3xkI4tjKxq4ZDv0635UmX1vuuLiF6Fecy+/mgm0tJA83KUOdsfc9WjO81EXG2kgTGmSBOHa
qfMOj5/M/HIMSQYnZgsuVTVMribPCzHByfPXBkjohSLw+dJFzF0AYcXHkYNMa72wB2hzKzpgin3u
3oYpR8JZNUXQbSgMkwMvD0+2RZSki4CypZjjlyNTfOzrboep1+K58gb43eP0ViLObttCqwYmPeDN
zptIBqUHDlAkxiuXkUM5PPkKU8rivCCvTA7dVrfOW4fs1yw8hpQmJNvcxG9D/k6yVeia6rMLwKn9
fMwo7U+IR1NLjDHXJ5+4dCOKJoc8AolzKq3p1gXAZ8KcQqEACmjNqyJcg+dky8dVjFLFrj/fhqWV
2JdBq25dk4xrWk8tRJm53wMhznbQ+Hm7Ipuy4+NgZBxsfj4CmUpMrZYeOcjRcQTV2/4+kL2iegMA
GaNM4Z1H+KUX/MX8y72OeXcVIzkjv9YDPkz9XQEed8FD6Lzz+ZAA1QkxISRbMAK7/ZhLd8DtBI4v
jbOFVkNwi+tz6QT5Ag+Jnmw8ZkMtX2g9iG3VYr7HYIFqAF/6JGprdEUWfpOI41QowL9JoFadJR5O
OJJD1ky0+ILBV+zX+YlH4FIbqMMOP2fEU/3aZmnzNOk62TRUyIWLQG/FJUOgGM8WnmWfqjLs8vOK
yGDHhilbeoH2ViSj/Kx0nyyTPHgp4kY1C1EH8RHKF/QeVnbrJGzylR9P/vMwDAnSyH5epPPb1g/y
lQeVyClvAV2nwa9Ax7/6oAB6G7bihqXavLOefowdYE6Wl99stHJh51dxwQoMTy2G3c9XZSX/3Y59
e30cUpPcksY9o8bwD2DP6FNW9l8pFETLyhC1S/OkeSpNVyO53iu8aBdVtbrpVs7qrgICiSaVW0ie
7PLxNz0vi1c5524FHh3DbEFZ05IsXZJ0/5j6xvxOMCwFERdR2+EDGzpGvNIgu+cKzy0FDX4aAvOK
S1Ru06zHoE9q9F8sLbGyf0sBljWpVbPSNAXL2qjoxQO1LWRYY0wr5qIFloYvyNr8olXQrQxx4y0h
9RHwX3rJ60AfXenH6woio9e+Gy7ZIG40D/QZbsf4GfqobycxZ3oIrT3qEoYUG0zJFXUeW/MeY0ZC
btajEuPZNyDFfs5mZ9P81GJ/WCZjA/YFHgzMfQHwPjQXnLXpiIXytye5fPY4lGl6DA5N6+tVBnF7
hFWIPutZcQTae90I552dYt6Z9jNZ5xuGCIKY7mQKmkmRfmnLwb31Uwe5ew7FSSzC9gp5qDtCfHU0
HW8OZdF9Y+Jh+9TEDOvdY/UeFG93ZHQ7MlTVra+F+pVLHi8gUKxcCPaod/mGkNy8plbXSzjW2l2I
eIOgZoh3nA8hzdg29V+Vv+oJvbiWDxijHmfyoG20xQKyJ6Vpr2iDYM8YsaYmOm6A2PbjuTCAl+sC
4w4sH/VlgERhMboMzreW0+eqMS9x1dmDGUvQjJ0DGzR/et75AtJCB1JPFIh0KaOh3ifj9KQQ+rdk
Omox7LwR5y4NF5El+vq4+RhGkmssyQFv/xZ9/wpywRxI6sGiOxAQelPT4rEWOXSQfJGWXoei3D+y
oomwMmJpXBRaVx+yVGdKNPnuAX+k9LNKPLscQ5Arpk3cxsCbjjs46dYRG71NPZjoBblV+EIMmAkY
51sXzQowZtybJu4X3CRuYct+OAtwQrsisHoV4eFFpFZyaOumvcZR4fZIfnkfzZP2g/4Szdd1tCUG
4mW02aoswRnQ4wghZ9kv/KTRFzcf4skrTw4Oh27qot+jAAFopvrNJ/ZoEmheIm+Uh8IkaAZGMNBs
LOSKT7V7HoR/KVKHVPRIOkDD4cEXGiFrYRVu2yKOL9UEI6BbD0kkXmMGeVyVCUz4YRlm0kIAeGKl
yVYYHhXt9KTULgN9/z72NjzxgX3q3FR//t8PnPMRVzdstmnsITLYdZiZmNlNKnS1lPM6L+aDxS1y
CkK+KZwLV1RkFDyCwNjrUUaw8IVIMKQfvdZHPmj6BuUoSqGwje6hxN/MEQ+6jxoMEVGJLZcoXAUK
uDHCbd7U73GK/8kDt+lHmbevcxm9BCUo5pG6vfOacIsoMMyamg/zW9Kxeu+Z5iltkPNPOH1jvb4Z
XS9ElFvANtb+ahi9Qu6YXrKsmDM9EnNQvjwmndc9k3LqrpCiSUhMmvyQiBror4B0ztUTVuW8u4eK
/MGzldIDB+u8h5o02KE+TVHzEH9H+s6sC5QU8L5A5orgBYy7QKjvOc0txnaA/uehFqvHegctrl6J
gm8fK3MwL8/dfgLjIEWlXj2/gGrOhdNTinGH284uCNipWZuXvORde4RhrfmT9SpbIhIoPE3ZNJyy
sF2PXLc7FE0QUEzRdMt972OyolpYL6NfTW2XiOQA7TWMFQhJRaEKCOcoMWNeWSDfLcEDEQ9RsBml
q9/l6CNg28RHWhVmxSvzr4bN8DXvK2QgDxmGKtGavAYRBAgqG8pjG8cQYzds7XMR3D3WBnfTSahL
WXGLcm63Oaja1Yi8pE1bo+CAKE08T0MfnIU3B82YS1LI+DfTM+3TJ3IRNVl3R6B0sSRFWPzJSLQ3
wofAKGn/jJhrHnECwmuA7pEA2B27MviyeFv3VjwNmVQwZUHqbZXDVPKxap/yDJqDjo92PcBslae+
XOAHPxfuTDLDNngRP9613uGxnSR9WK3lCN8VpCfIk1AyhxCiiU91woYTbnwoLVQ7Qb6o7HlsG30o
ELG7HTVOYc3G9zIJ5h2BFvlBcX16bBWepfRUhQ3dZqGHygmjZq/YFupVa0O1ohIGgTKFl2xCkuUO
GUHIOk/T8TamdbL2UGBeiOvJJaEC0pYBszpAKMU7l7L+3MUDvnw7yacEO8KqHHv90nfYMmre9MdO
+DAOY+zMATzk4VE0Pw4OcupF4poOjjC7LrsJar8BRhOwZrCcdIpcgLabDTKdsfBo3iEIGxzohN3g
a/4BSHv7RmPvuSHRb4Tg0j3JyvYaSamB7vntKilVh6IDmrAOjVYRdPJrarvvQpjuF8XetiCidQtZ
jfTMQlNty//5ab6ww8TE8fH+//6NYDyShiGENgr6uwDCgIpyNODNerMafL3WWCyhinPVugig4Ioi
v9899qcwtGqRQmGxSCDXXWkjDLokZzRKBstXAVQNoPzbUyz04adOqC3XH6gzFoVXu882lcufsjKe
UngfZPPiSYtde+5C5ai+g4lBoymQO7ZKWiRzysn+Qi9jf4W+2/q0DG9EIl2AhphgNF9KxSRbD4pB
mSMWQ96J0+PQQUFyaubD/3mvo2aXF9WbMAHsY7gVD4PX7BNa6/M095E5oSfbBsWpdCmHlBkXlIaV
vjwOjEuxho5yIco53Wjev342sXnPyiuO+VQSm9gKC+DSkZEfkAUWIYbcj871pMn58VLgAVvD6QCV
QBpu05mGJyLlv6CI/1Qih7cN/+smb8SHDtDlNqabi6Ai35Z+U70iPvJQ8zr46zOop8Ih+2MKkV9t
ytp1K8pk3WfKPrtSTtc4hEQaHXGXB7+80lX3iqvNT+E4v0oKvWGtSLYaFPUy7vvu1o88P2Fg5gnS
LFqvEUS1dsLsMcTbHKX1Erm0zU7bUT8Vmc13CMQRyx5CjEsxIqf0UXnN11A1kMjMbz3QBEzO0FvM
G6DHjpcIs+kjfue8+rBj94ELN5y8Lm+esyjtdsCauyVBnNLzFNDmmXX9UvbgilEG6bvvm9ljUsMM
kALfYwQfo0tK9F5J8MskfYCWALFGo+1PluIf0XFot3XpVXcBQS7yKzldQmll3pOycNe6negGPLm3
7RMPYV0q2/hjXr9XUbTPvJA+27TCZh0Xmt88XZZrmXAOMchkm0sZwQHchfFnViZ4Eoqke1FKYW33
vmWaujdbT9s+TIGL5GLcs0zB3ODzYx/0uK3bTmBUqDViLfJKvREPyh8/XCm4cldEuQQSalTQUZlH
0LUFAyQOqLmh0kVeWt8CGM5svZ086h9c6P1znJeQaFu1QWg2muYesohkkFdpO3ZoRkgp1BQiOC2a
xg0fx3YZyQENXyvS7lAPdbnto7rfdAhDo7yF9MezV09WWAypWVVeAcn8XVH7h4byKZ8ggK8CFKqQ
RS59UyLQMXhmnn5uefDihw7aP5TRi/g74QgcEPwVQ9ueKylfTJz95SxcR7QtV9NUn+p0gqS5QrtP
2jsnMIWESLYgyVEKZlbML7B7N/dWyAhicLe2BupzWGPyKVpAOQGjQL8Wpj600PC4RgJeghQxjxq6
qyb2Ie2ExYm9+Dq+s8aHnQoleZY1v7TNw6OXTacsKetFM/RumdQhVFxpAwDIgddMW3gdRrnF2Cjs
xTgzx9QW6w4i1veSYlNR0zc6CbLSaSeWTeD+ZhUNV0iyIIsiT5PzNKCb7SL4PzoRQlJg83NZfwZ5
VZ19jHaH4+Aj8YboRP0J6hF56oVfQU1zSZG6ulYM4UOIP9xmwdQuTBHN4vPwKRqTSw7DPZacDHqI
fqMqwFGqCpZeNA7X1MgWs24pxvvQXO10V1+ojCHVx0CsXVi7cpf3hi5kFtwBq+DuyOirKCFmjIO2
2ydq8J5bUnzkk4Cwxk2/OcuxqqhikyUeP/TQNu3mpP4q868pN8EVzu8/bVwN+9TQTV9Yvs8cTCuQ
gPdnxr1tUfNt0WpxSrGhnGrAbWMdmP2AB9CoBqEehb8QAMfW5LP0oHWTbY4Pi92uc9DT0l9tw9QR
Iqm1Tnz1MtIW6pD0Ka3a9KvV1xLC/qR39KoqPERxw6aTF4KlCXsI+iTZlwpASsO7pQxgZ5DR+FTK
iEOaOa7QtPqLFrPv2BTeWSDEQlmoXyCq35MY3SWKwGoVseFg01ohKj2FSahsi0Vu2VOZI2KNqULt
XBVDFjnddQGcEqPE5Kpu9nEimlXoldOiHsPXtKriXwWb4g1pIJaqUxhzGlGqRe2q9AxFZpqbA6+p
PkzIt4MFrKzwTQKxA3aFMiRST54bv9FjfEs55usphe4eU04hpoWmEFNt5CIY+k3q1eYoOD/WEq6I
HCwVj+pFFJBgkdYGnYjTl0TFB2tAKZUZelqTbVEO509lcWhViillPvjXFtDDUgACWQxFxNB0DmTb
GISKdtrXZxecfIvrUVdmOkAkMLvNgkWmQ4y/SYZdE8Z4qx8hC0y9YekwohFi9WaL1K3viAM5zCHj
3SKBi6zDUbwZ1n2HL9mkb8gT0HfmoKuMq60cmIRCEXCHBNCXRL8RgMbXptGYy2n7wxg3a0onBWEP
oD5Qobs2IMdy6I5p561Kv3bLKEOVj3UBeLIKnsccscEY0vqswvxDC1Hu0zZRQJ4gkG0avkvb4hBy
HZ57a64+929JEn75Jt54dXVxrgMxXnhIblTV3eZ5v+m9Wh0mDt1T5bViBdANEHICKCuq7CFJhgvy
Ek9FlMV7D94mpIsMh5SL7SR7lEHMfmKLgkBrCK/x2D6zIQ+OSsKmJZJup5KPvPPRQU46WN5z7Q4+
fBwf1dDi/BYoxUUDtQEYrkXjaHKw/vAGxL5clUy9w/NWH028CCB52USBXyxqUhMUlbrALz+0U3jR
zfSWlt1LVuTf8zlYQQz66kL3XfuR2NQiKbau7K7ced9RBaeGigYJd6UtzojIeYrRegAH8XJMCwtK
lV7MrPgsCrUC2FlCBB/C8gQ7KLR04XYCwXfnHeN3AtsEmIUcc7+3pkvYInXxlRUWRjrNvC0xjViw
QBs4WFy8HKcra8P0MIr2uTFm2oj0twjCSzOhT6gSRHMGya+ir76kJYtIY4qYCnEbNLDjQ6iFidRs
UHBMwC3EStyaSZujXNT+korwFeYs2MGgM09UeuQRxACNrL6nHuGSDTTx565u0A+G07DuizmhtYYl
sHUsAw6NGVJ6MLsJFhWYN923phB5EwzJdIm6lZF3kS4LtuM4yCPL1z4K10OONcubbL2a6slshtpn
6zAzH1FDENttq3spW4C5WQihZInudGAwNujavbnZUEpge4rSKd+PKcZ6V6K5VaV0CJAgJzvQKxyE
/SGI92GTzAlQQY2yuIEttSbjwmuKL+D1GOGMKMyNmRhKpoiaW67sBbXu32qysMnAOtWm12KupXKv
REhna/nRj4dxM2XWbKJJrbCt68Xkl8C7mxSjvjU5ubyYYZEE1O0AlX1fe1eLMRGTKddRGb7g172q
UjV7yGxR2o9jsDa+HyFnmQLzR+W8DDs4EV1cplChqr9YUv7Urt6i6tIr5qJ+6WFBWXbM/ptI/W9I
cLNHmC5edDLBPdxtwzbUH1AunjI0bUjJKq7XsimA5hflBpJDu/B49zSVoBoqTJQH6PIBlk0veE7+
8VHRpciDamVofONMj0uXh+8UmxiwnTbEP2Vq4VXsVeo02tbmpTY6/u2b7l8EbGzTZPU2Ik1/1UZh
MrBX/qsnoDg6e/OHIN3jIXmhAfJbEXeJZobW7RKFNRwl4LcKWmWHWlebqDdIMYw6DqdYXKyIxVTq
eCqCTdptMjr7FeG+XUVh/MVqgORR+A/hZrMhAwAEoJx14fKXjEYHzGmCw6SAkxCX7V1ogyoXxtFl
ODRnh/avrsdrWkXdps5Kt3J98YGl6YslPFj0tLi3emzW08IZmEwUT8ZNM8s5g7yfXlrebUdDnwaV
oOGpPCCutNOLzPJ8U4HRDhbwOzTrnpXsEDO4LrFnAMHsTb73uIZOVdt7Lv5Js0LnwHaCjt06byp4
C9m7hRB8YUYAfliWYag2iLCdasw5V1TsoS3z9wpbv+1suUWPdg2KId0zTC1mEEJtgSrMnqMO82cw
iGKDT5XdSNJuiUdb2Al6TF6iqOwyv3gZopvJZX9QBlmjImhBoMls04pRLme7r6MR+SAUjsWcR58y
wXh5gwE6kJVmQwXXSwvbFdTrMKL4HUSpVf1BUXgup2CQYNnxlU0Mk1jMWm9jxpFsisDfkh4SbZHA
vT9bDog/LrpKXWEX85aVxbyPLtX9Gjwv8KIoPc0dRKxrgcBf5u2n/l+RNLBnCa3Wto9PwmHjpXYY
lnlhTtTUp7Eq93SmktBNnyXN/kYSAGYJ88eTn5cHETfRwoQOz1Fld7QFLAP2xJyzGPxObob3aYIP
H+GM3YITeHqSmv9JZIKlZIJ5MmjLk8WAIhhJBZbQSqzLJgGCZ6buYODwAiqfviMj315xNU8pxEMp
1kMwZvGWTVV9oCMcXa2u9qlfpHuXyGKZ6RtibsuN9fU1isf6AiXqystK6J4YdK1lrzdcSWTmtvUt
H83GFI4BKmga7KiyRMypE0uNrSPz2GfI/WLdK0BsJUqeJKthuvW6J08wYJkVLEKybZD426QIoY8h
Jg9jD3+QpBg6PQCE6Ab3NtdKFaLQ4JLoDNrE+qYY18ckdd1iCmGy9CF/o7iW25qn6zQEKGcYYrnr
gOwT9NSNdQx+1r8CCsgN2AMgtkW2qvLo4hNQWN4YT6gOrI+HS75HU4IpCR2eWLSIVcTh7UZPucg8
vzmQMAXaX8F8Jjg6F5gMl3GDSKEp9OV2qgowhPS18eESlwhTbcjNlrpCqS4vIsdUkhz4hDEVqBaM
SKJx/SwzlIp+Oe1hxXz1UCAtogwxBXsaeDC1jAqlgsVaiLCVVRi3X4Gr23WOaPiD35B1lPruBB4Z
oA3k1McxsuNpCD2MZZs3ximOsOfioBwfjjzlOxi/9F571evj7VEWZF9M9gUGg+iGsWHdJoZ7bukp
8L6P9zRmuBg4KhYiRsHg+QhXyFOK+bcOGWehTM7g+lGvTAJ9K14ZX8AyVSB+Bi4UfX4cpqJ/9zVh
W5+HZouANNzAPfHvFSXtgdbK/LxMwnG6RaC4dD7cppKFr3SCJB/4BRAsP9OouhK7LhiGV5WhBqEO
62IpK/RUqDIPGRLZVpWxwOk8rDhEQn5QIjj4OMGJjU/vM36sZobHmrE4TSrr9yYo0X6RqTmZWMK1
GLBNL4lC/rNoEQ9QIuF70tE6m8nsRtvsaAxf//y6tIOqoIBddu2mEaI8qEq5BOGMIY/QNbDqRgq4
ClMvguh1YPwccJssm3zENp39q2YGWsxoACHTR1i5ZJGmMYSUKZqLMavNO+BuxHyjbjsjeXytOOHv
asjvRZXaYz3ArFCnsbwD3nyiTROdEgQr3NnUYb1KBlKciZXuVjb9uxmb+DmdRH0Ps3+zPIN2MHCY
wTVP3NtRibnJ2NMzZNOZ+r1xbh/rpN9y8SB+EFMxgJOCWS3kNxTVaxGYfPbVpkdKEENv0K89DqJn
R645hO7AiHiIrHg/gtUYUWFvHHbzvwMRS78MyUvW9WszImccGg7YthTZ/8Cmqp+3q5avUTwnZ8SP
JWfm2fJYc7OrR5Mcw8nPYZyLybM3azWGPNtZr29ObmbAUk6WZVBL+P7yevW4Cx+/Iiw5cjAseiCO
G/IyaN7j6rFxOVjUdHHaJGCi4vjoM1s1qGYYolpRs2SbMK2Dg255fXwcCj6ZWQHZl6u2FiGAaUAB
KwKI+jRGUESsggIOoABSBqAuINDhylK7CgqTi4LD4eLqkKKbNFj5Zm0BZktBH0H7ryj3BvjF2lWn
wvJUJll0CehELjkStmHaBU4aj2glWliMZGLS1eM3Pg4eYE8M3GxQaNUBphUylfqn1KsK3DLyOLqV
rML4TLqw32haRWuO2NaVYEHzLPNuWv789i5F5xq3AYZ8ZMEzzzJgA34yYSS0wX1ETZodH5839bN8
/YMulaRE6N983v35vLeb3kWwUhBz1H6L2nzWhUzAHWnijweVQESCRgdbV5ltBqfqq2klhQJAzdB0
ge8dmnwt4l3u3PBcq+Bg0qG+ZmkAs1LByaZDmnyLlPmqWFXD8JlKsNzOp3haeZseCQYOLnpW20Pd
lJ+8b8wunvHcsZrh4trRjUJa7FOP4WBZp+JzW8IM9/PVy9xkS4G+/2h8+vZ4GpAZg9HeYNOXPO2D
Y1SQAKslfjJidJs+nWe+t4k4F+Tz8b8QdNRnnuzVrDKqZ9ERmpripG1z/1ktO98/Va4q8GGH/x54
iOAoHcij5yb8YVGgVOEdFL491+e2AVD985Pk0aFPyvXjGjxul8eF0NBMLH1JEfvmF+jjagBzqphv
R4QfAXhkCBhTOds8nsIujifsx0EXXhtRfdPaELgMcbA1iijKZAfGLHry4nTYVbToj2DHgG6H0Ssb
CATxkMufq5b8C/143IIhyHcYdJCA0Cu8M+p1AVcxgKUpp94WQK57U406MSjCn23LYI2SyMygwKzb
0gd/BuXM9nFzAM0Du3+AoPhvX7b0WnYAAmEO3eMc+SvR+XQXmHrcKFltsVKpP/CYwK4J4dYCypRq
4UoHq45S+sA8DxkRM3CLcvQE726CHD8su2joisPPH7Bm/Fd4Ah5jpDasyq6EhgmWKpFqcmux0cSy
fbJ2MjuI4lI8m0W55LrqTwYR3wuobfxdUKkQnvgU0EuCgMTA4vZF1ku0t2Eu9nXH1KWf6f8cHtNl
GyP7rGuhfyc5XIx8uEMeUX2aCZaxBzdks/ptCAjasMgf9+1DoPOzmbSk5oeghnHckpBgq+nDRRpD
bYYwle5LZs+izbrdEBTtJvADvfc1OuzOIijCPpBnN4PfY4zkQ0YosgL3NfX7s+cc1sY6dz86tocW
ylj4N22DIBKk3+Ccgsx5iAgMcp+WQ4HlGWzkPx6N3uvPI89GJFVL+TXAUfbhYyAzWgC0KT8sTxoi
SOmhaopmTstG0a0Q9uTjgsqy8F7Dh4SMCvXlJWYTJ355D1MOeQte8QGluUTKzy4C8faScbiMaQoX
nj+NgNLHc0w9hBQrxY4QJ64sseHLQJPrY7eEjGXz+GemkuPWHwEMuhlNf+yYw/xTXQGJLTwEqahx
yOHVjMKPlMLBzKLtz0kfIlR6jyXi8cAEA1RHzINpufQx/PWxyj0OE3cVcluwbdDcYtpt7ZvtFIjg
ZQyrO8dc+E8e6zsfgcSFkwI3RpZ90BWbqkvxn89L0JRWHnpOxMYF7VBsM6KHn8LMtQDBO8ys3OIk
/iUtWA0f0qqglPG+b0jze0jENi9AFs7YftjIG4059vE5pSBrgmfAlz9fWXA6IC/D/flZy4LY7bFZ
qsXPUlD23W62/EkCF27GTPmuc/s0uX74RNu8iUg/vjxUReO6Y+bQgUX7bHKoChgmdGLEvG/dHktZ
uh9aCrW1zr4xtbT7HSceCpUKpHPcOEgPEeh1YynsgHKwmFrixdBwdh4K+LStkH/LrDsEEZrjEZ7u
X3k0bDs0zuuAHRQI61PfQcmdlc2zFwaQqzkfpyu3WHs72AC3w3SW2JSkJxDmFTUHL5BouUe0bFj8
sQDHA4ROiNoM5tsrx5DYhUzSfVBFbNmLKD10ZNDwA0IRU/MJ6a5RDBVlzNS1GBBXikypacNq39+2
/h5Iu/77oJP6IbOrmHvrMdfordosxgbCpNkhiix5biKJUIqmfi5KozZjg9CdWW8VD+YPvOLRKQrs
c1giYDX2bfNUOFEuIQdsNpWHOIquHHYK2DWYqbcK055QWnUYDji/LMXw7IC+nB+foaD0rXC0OCpG
3x9ENwmYOUfWgV/X+R9NiHvzZ39kIbM/D6aOokbHXBmGLgI40m1oBkxNpgAZ8jqpQalmDaZXRuAb
eBBfLKQGIDsZMPNFkEAJEev4vxo6jM9rAWWFO69yf9GJR9Cg9d0+igask814ZnayUBH6KeyFdMD1
6f9Sj087Lwbe1dQRW5uIlDhwkGMIFtHrR0mQs3LcEIm0ha4WLYQhZgDzdPlZLAUkvkP5C4gEULS5
StVqasHeY31jQyU2g7H6kv3Fpw4OrhX2+lA8SkmgcgLTs5VArM5IQ4NQj2Tj2ksEv1JNPgMgH6/A
TMi+ga0be3966D0a7fPQ/40hMPdg6uUXEh9eTEbL35VS/QbuRoRKBkl5wsD1nS+V+W8VRMKuufnu
NRtk/obxgSj/QMbCd+YtkAqyTyyZAbCBbB60N1aTdJUklVkPQ+BBTFFeHsTf45DP5xG//tBkebYK
dHmjXZ8fSJdhzc/di5iq6Y8P7Q0ChnzEp0PksAH4qO60H361k2/eA1NeWonCng1A44NZPDj2BTjz
Il4wkefPBEmLK8yP5FtgkdNRMoqBSkliYF1+f7QaED/3N4XEnBvjU7UQ0KaciqAOTpXnfw4PqV1a
aUSxcnaGHC45h12YnOsEhSTtw2Tp+t4exqQv1/14VQ164SgDwY5KeQTqMusiubSLlgXXLKmWifsP
YWey3DiyBdlfaes9zDAGgEVvSIIzRWrMlDZhykGYx8D89X3AXLxX9cyqNqqUMq0kkUAg4rr7cfkV
hhauBs0zb53McCQshXNlizKC9UbquUk2OXpTtgE/J2SE0vgdEXfkKheNXjVah/ey/43Mrul18dCH
FUcR6eiQcw9W6GY3J3wShs9gFm1HesPNEN38PGZbR9NwSbdqU7qae1UZSysmmu3AwC7IVcksg/FL
Epdqp6YUVQYpc7AdDtmo5Vg9s3iTiTreDNL/xBkNEt0HPJdnpK6RRLXqUsAc5PwFzmUwmWellwK8
myPG7+w/9G0Ks4YrzdqFbtuyD8VHj7+O1VCUe7tg/uJHtyxO9PW4MEI4o362oYCfZZu/Vdd81WXn
7/REnkNghRpOu3Uk8RWhHPwQs7bre9fdJ6pnRht57x3b18MYpycThkqBX3SFWbbaFxbtE6HLRJLs
1bqtOthE4Ms2CGebWMbPdRYd2T1fiesfe7yI+hzDIm4+VR7bR6zTO7Lc1FjoGYZkJs8rI83PGVsz
zH+/bQkcUSG9r2u/6oM64Hf77Rm0GoSGcWv96cEdOPs7ttbvhtiP1yFeObu+qGcaBUicZ+V7Dadz
ZfdNcvCq4dD1jvZUQWDAn/0tdxLt7FTG3i/a8Ir1WUsaSLcTQqfsPnMwGqseQBc7zaE5NLjtGXV7
yzLNFKSaf4dZQ5+hmcOvKpI92ktDdo7ZNeiN7ZTqxiFzgcbk1vO0Z0Hv10Wm5EGz1M+mT8J90mQx
NYjMHyCwPJQDeD1r0fQrrFuDpW9xe7IrIKawHV3NDvARZVus1tzXgv4y7oJpMDddr0Nmx2DSM685
9d34OdfE++okWuYDNGVzda90bzo1jWEHiccbnNCAtmIdXRAeuFB53Vej3nWBtKpbT3KOt4YwhL5c
tDMvUVSXazOpz1PkP4uC0sSi0wJORXiWovmjFfllHOApGViRTE3sLDa+o1vfJn3HHGvS4bC1CI1h
hhfTR8V44MwR7fO8dhg2vg6EH9a54nuVcAMJkyApeK24fK96LqAk7T4wrci1IpSw8htno2sCVqaM
jsPa8Gq5d6oYBc3OHzmmQzI0sQumxRRA3JKs99t0SHHNCLzvc+y8xRMRHrm4FZBZW6V+ZaE4I1RI
nOcAY/S2Ho5xlt/8lk7mJPyeMnZbY5P/whH92BYIh2HYIXZrrAU82NgFJT9qp/5+mnvxnvA3kReX
K8tNfHAP8XTq1KPtBK0S075qim1iObupF7iIJbrR0L32s15vdKwYxsx659fpzMQSqGlnO78HdkwE
YrInx3XC3eCa9XrIu2+tY792Sc1dtjw24Pitx1DUe1ym0CM5u3VeuK6tjvTqbGF7dsSnl1AKnPuo
LcawMixFHc4Qil1ffg7NvEszJrte7RkUt2Y2aLsp4A5I95LmUd7/CnQhk2CGGF7W7MKQro3C2LVN
ox2n0vk9g3A3S3RlFp0Z8kFgzxOEOCe2ghJ3AhJ59uIzGwzsKn3ruJCCGq+462TWhiv6zYaxjnEv
p3Ki0LkfbHeHcewhbWHKaY4ct26Ekb7Rnc39M+zYV7ri0pVZKnxSqY2AaTJzd7o9W41DMalPKFQe
BhbJZhr4fLUqJ+tlVi8iRMAqam/LZLpdnLXleprFYRS2v22ydfpjCNuLxMRwMkR78Yfmqez14vjY
ZnN8Q8Z+rmh+r/Q6OrOdaVb2LH8Aft8kht+sp6Hp19gautXQMpxsPPtsFZygPTsfg0GYbzRUbuDc
DPjQPLSBruepeQVL8oE0zcWeDwRutXHr59kHxleWTgX4MQFzEs/wklLTv9mN8btqwnTr+/GN6zsN
3Kr8HkW4/bBqHT0XWaHgdPc+jP66jvMvrh3CqQ1zRqLNG6frxs1cZEfuVyoyc7Gd6yuwyj6IOZCt
UEVnVKb2BBnM5KSCBIWUxRft89xM6YrngTh4nXa24wTDAsebtTeG8ypmljeVUgsQ/N75tfJNJlFy
Sr94nqReYoKj/Gzw3SBPgJ4yvNdOonjDoukGlKCrlZmEW7EQ3qgQc4MiOoEhe1cdBk4tDaw+fRrB
6a8tk0GOMqEJSZ15te2SaZCoW+1Dgnt2JTDGrmoLLE9tOfsq13ooYD3BcdbNVR1Vy6EYeiQ30itO
hIStUPiU8VziGQmJrWSJEIBpy1oBpYQfu3YZqrtgnyqfcR0msG4NcrkqlLbJfQx8CJmPbph9jr3+
aVG7tpH22alDbaNjOT64vnZs9aB0fBoHPMCVtYEIoSnsrnFdtiuZtzFKcowzboLFJVcGpsCd6nkK
exTejnV/arwBlfSrddBCRwPpP+k9nOhetJZjeuSQqcjIzr/cKkyvqmx4lDbZypji+gThkASdfCjB
+KfO0p0Qew+6uW9150sN0RBM4Cr9cqYyRzOfVe+eF0PbPudYmVj4SKBL08LZTxQvYB+3GpQOr+S8
Y6Xj2vXwjVQzWyH7Nvd9EbQJqqssI66XlkiD1LQVe1WLywTIGQl0FjLLUFu3Y0pj3KK0aIn56NtC
NYfCHgHzDf1PO5S0adqBnZtby0x+p55JOSXz8zVr/4PLS1R4/Woe/XwzgSjdFnExrJs2OXAM0Ng8
meWmfZoi40Xqw7c2Jx2ocwdvbPwK8BL5F/bM2CJ5KSw1HHJXYTwxn9F7jI1S7Afxoa3E0GEHKpOV
NuXfCcP9ypuopUzC23Qahi3GSSQJOKWAvEnwXHzLjJIT8uL1yi00HaLMu7yTx7ZK3a0Wz2zrLS70
ARsKtTP4MtouUhtUTW5Gqo0Au83xxjSNz9LJ35oCzzq1AOsm8XeeM7oHarbqjd+C2CojsEQrqazp
gLc52k71RYzOnvcZA0klz3iFZ/awxm1WHjoW1LVBFfMvSUgLB+hrKiwWaXUuk4VTU4oBnx2XiagN
udUWf3fxpiR+syT9Fjb21ZO5s2GKvheW80ptqrYmFffR+9VGadE7EJNHN7K0deVU666LNj0Fe9ws
cc9zmB/Dc4k9ehpwdx+T3Uwba872KUr0Txb2hinQK6VKhAPG4UmUnAO5aqaVSAkEDkiPsFVz6wkZ
JZ20R2OUyMny0XWDKKWDzqjbPLCMDMVnfFVChTdPWNdO7dvRid6I1azhZ3kQyTx8Paj+2ylEDVPl
r848D4kxM3flr+O6GyApLjH2WbsQhvNYkZwti1J80sP5rExzm+t6GNTJ+OmaJeLgUntaL/jaMr36
03vm29fM9BWOdz1e59gCd25cf7DaoYpqQ3ZsUv0D5aLblA31P3SGU80Wz9syygJV1K85QVjP6dtz
1rGiMdm1N/gNBa8mQxkvF49Z759HNGpKQN8tvfJ24TyjXzmY7rDcsyhFbdD4SqxiUwR0l12khz9D
aMOnmUcnRtLGyqw8bzGCBpSj9gcCjVcr1KZjOvWPg466ir+arSjjDRBLLEW5rdVBjQqv17cqM/lG
qVHghO6RLkJ4g2NtXkDTyc1kuDp0W/uhKvLh3KD48lCaoyRd8E6/NI/3u8gctU1Dhs6pEse875IA
h+C4MZRbrq2q/LQdqXjZUBLDynoa9einlHYDB7mFyajZED3LQ2VjqZudmPeUuO1q0MA6l3354Rt1
R0SFdj29dnYsWWRubVKGdq7tPTNsQLcCLLcXX/SsPRQcafZTjfvT/DZWI5f2MKxs5UMU7Kxpk+Wx
GcSxRDf195Hsz/Fcf5NpYgRu72670GZPvcx4UO5u1uSdbAPGX6xZV2+sAO73EyZU92v0e3iJvGjk
pGD3RiS7oH8a237G7lzoNXstvySF6iTD3n9UMMyZq2brEsp5wA3QZWOKpIGryQzjclsjd4YRt7/N
gc0fRQTdng8D+6SWnaqTHuJf8dwiVxpjs1G6OGEXsbewPVmzc2z22GawAybDTuBcWEfwu7TZ27C3
ZOs50YbTsvLV0GlKG8NH3ILe9Cm9q7pNxngO09CB81q80pCMVWcXq3E+DrrXHHyzY0nk6ZCz4IAs
+gkMfll0jklbGKt8RiknCXr2CPkJzgI9FKlVb4zZxnK1AIxXSK7R/xpHPxhG7lRvGtbCt151yxwh
xMUvzlS+SGXvGDHuM0WGku6luQgPdeefxgGMujnMw1ZD/bdwQsSDvIYiX41N+DFzYu6q/FJH/IMY
gO1g1TiX5HceBOkaGhfDBq06GqW9HoXsb1NbsRMeFcYeHoFczztGV8CeTE/sm7eOM45XaDrSkJSb
rOgxr2JLDgppsBohPCL7dpQY9cOPpEPsN+dJrKwKStpioJcFRcyR9uwa5IinMUqCUbtpnDFXsxHq
R9Gys25VE2I74GIXBvtZ95Ne5mRFKF2cuu7oWSWLfSK+U7LM6LEmmo1LAXVmZU1+tZ0sovCcHMIg
oW5sE8bZIReoE6bXfhRt++rm7jLfGyAews+UVfvdjWHrE0uZifpJ1KXP3hQdzjAEM3ddT+iCyWSy
gvekvitmk9ui7zCE2I63lRZealMh+HtfJhsHunHtnLLtPj+NecQWs3qOlsN5SxC9NsENGtaYnQcd
DP9E21SHifXPh2o0TxiOsFXkprmW+adUZDs5PZ4KMTgrSZA+6KPCgzQqbmQ9foSW8NZZ2FybIXJW
uZ6JIOIJQCfArm+Y2xnek2/PF8at0cFpw3RD4y0JXW9K11OfTxf2NAHYwIinZN+n/mZK2MSUBWhy
N4LuFuc5FDgGjNnYs/1sPLYICk9Xo6C0leqnD+N6VTPeWymz3yP//OyXvXSjVd+lX8GPd4GQhj7T
Jbuz1ibAEvSacNNDyNygd64NpeDWykkGramxAVTzpV96KyxOpU6p3mI5h2Bln5PJflRJ8epOnrvK
ISW4qels52l87ROCn31LKYDt5PQicSwxWtGRvoh+W0WcB4zEhgfcCo9IVRnTVJ85qWtdEF4mBgEz
36LoXpQMgyws1LXwxx9pv/DRSzVuyrr/iS46el6x7bpYD2zDYYZglDh84vwQklhaISXVhyj+ZWg0
0ESxvsvz0g0Ebcw8GYJS4auxtDS9RMkmnhhtTH72CFA33+h2jdO9eVFt7V19a+QpxInGb/qAZOeT
gYCOqWBLBcI6nVpmhNxnjAQwjbfmeHJkyLXJXUHsP8ZpEGN5NGzOy9VLOjborZnoeKvs3747pisp
xvCa4aJkC9cQwk2z3505q12ZJPOhd/othNOzX8XPTTXGm7oyXqJ2W7TDo5Y8IJbXbFTrJz/NXhN1
qwhT3qqO95SrJFhwht8djdGS7bK7zkli+BMYr2gpe4gzyk4kawuPbso4nHIEeD980yY1U4Se8R4Q
e0LhAZMbUy4QR064jSbx5UTPbXzRtfy3bTobTKmUEESew1yveZ1D2L7cpTyCE3DtbAa37Lbbg1Te
dyLZPFGwhq6E3HbG0BwTHVSkpkiCGh1Oo+LTWsDbxuR3l8osdwqzz4JQX0Hr7B45p8S1mPEU8L8p
DLZ/sMu/5owEdxJ7Z7Mvv4O+wIAK7hZw45qUBKbbDnp1W5KaG0LjreLgupUTTQItcNEmlx8aDZjr
LGV2WTA7l8/9UJjHwUL6tta1M037MYrEWtSsl373JGG+7xqnKAIjqestTwTSSb9jgOyNQRBb42cC
6mEGnY3dqydrP0RjGXRA6aZK3GLYpfAB4RD7xUfWRfNKs8h7pmHcBW4XsmD1J73j9MB4/kdMywtu
ePoXZ2RXiRQ35TVJV9a7oEwjG8tI+mtuQkygA8lds+N+QBFtnsiBUgUTJ/t5LKbXvBzJ3+njl4gB
hKee3W816YXINCUQ4Igj3JjA4nXS2dgbqf85os2xNWGiqst0lU0xUV+z0a+UQZe9+9iPIA6oVVtB
8y3fu/G3VhnHaOB0pWuq24Tuezx2P5X1AQl/3cfUpeSM+XmI7obKf2/9inDF62B403FsyZ3n/nXk
wbiKlY1x4S3pBuRtYz8ivhk8v9x5epgL6zODYtLOdbZWiFy09u3ykYxdOfo38DQXpNCVwPLb+SlH
5ZnpwJTjSmzjVcNACDPkj7F4NpQpb3gPl4EvVo+qsDZxrDunRZ1GxI6ulemdpGN/cT3WL1HZtjvH
4uxFEcIFWbX0KT1wnc/GSd+ShoqAeQysAuj+kGRBxk9DqKEr9tXQuhiEzKUijdmh3nCm5KWFWGsa
RK2bVU1FOxs3jHGpzd4FdfnWmmSFTGDioijmQwerWDjE/bwKUAN1Fsrd1Z3+Mo/ZE2twTVJHRFvf
CvUTMuPXiGHUdLELNEjgmslaG83M6galCTocYk7PRXjubLzAuVwe6PD5e9z4NXtZoysr5uot3rkw
Otq9dubwuzOBJxnYrPdlDQSzisNh41ODsIsmfh02tYfWZg+T+XqQm2OgpOm+kgWQmCg3kSRp3fEX
krt2MYM+mKTntuEt0nz/YFbC2k5ZmWzrZj4ko/LIscAV938oxSnYQ89aNdLaF9SwBE7uclH05ra2
ifs1CkbqRD2MQxTCyVS218Nk2rtiUit0IDiXJW+nVmffsGzuOL5oKyox8q3tK7bm2lAiJS1NFwwC
favd6RozRm2qHuPCv2QRe4kue9Unfu9+fq6TfmfPW40Y3drKx1dzKrOFWUCUH8DNEDFR6AVXIuZd
AjndN1z8i3O5/oiRPsh+uvbBEfVzrb3AZviu2fINNARJEId1cCEF17XBkgoQNvcJC5NyhAcAQRu3
z6Mttc/C0hREGe/BtGhDKZKZcroayivJNsLstcdzv7Z2qoo/e14rzVW4oLNbVMjAqKMHry1w6Mr5
wz1Ug3etsobWh4yb2StDhlrC3g1Wptaa6SVr5rO7mo3U2m37zy5sZ569A5EaqyzXgxW9hun0MWAy
5hrlKy1HMaV5X+3vJudsP1r+d3TQd1LSucXeHwj4Bx7hwPMZQTQ8bfdF+qCFvCqY8wAe17+ED/XF
KaFnzvUbahCjC0a2XJTA/+Wwk2qita3yeOcq7BL3eKjLEKpIABTfE6M8hjSmYd0Y7dPEfVOMChgD
yiTdR4M4Gq2rTmEj8+MfJJHGMzgvI4DxpIVJZkwocPcPDWqET6xtzyOB0/kwiVPtdNob4/MLq3zy
iC2OkwGOcbwkOnHhGMP4QlmwIt85TuQQNE6Nz46T8LgY0wfLsRweGoMe9EJaXGjMT8uB7UUY2Smt
TLW3Nhe/xv1TG0GIuUiqPYeJs+pMjciE0vKLUerjSeV2unUdM2TN5lJq8HsfUCS59XCV51Zlf1AM
1W1i0+gvaMDhLpHE8mZTPc0ta7koaJZyPGluHBLhTF5c/JbSThaRaVs03fQ4AjDHVhffuqSFHlrk
7nmUOoq9t9baZjp6IB2uf6Rju0oeJHuoU2zxWEnmYfrozPZBWQWdN77xFNmkTZZ1q76L1a3Dd0yr
GC9PQ53iXYgP4/4NLBM27zm6WhExFdajKmAtgwcTgrEv6N/Fx1dn/fRR2hW9YnGCDh8nID/mnE+t
9IvZXv5y35uWlTKBWEUeRwmn3+tTkWxEPtsYAhkbifynKZEDdADk0i8udec5h+VF4upuDndAUnQ0
kpyyoiVeXsh6w/OPtP3yJ62cz+6oGPbm8TuJ1eGI5IRhOJ2v0pPTh8TgtRHDlyNyeMG4UA9RN+aH
egzdi+vaJB0VkyqzxtM6ewlrUmmo7vAHusJ+Vt8ICzHIiPz4Wi8BrD7hZDtrsnyaem6KBiPaZ6az
H7QTb7rN4bFflHaG5U6fdBdjqWiyF7tpZ3ApuxXm1z//b43TJLPEc2yYH10/iZuv9+Ioo9Zgsssv
8F/Qt9sf3O3/oRjmVsZFq/7f/zX/it77Q1JzbMdxhK2bFAT+rYWwLm0YFJb/2/BtVshJHMvIQLYt
nNOQ2OLQz9k7PWKnyoyslwTLTuBgpwIuErIt+eO6ubuNcrLwRA/HcwKcnJySlRyopooeudNXE6SU
jSdhmLdD4InC3cQdbTj/8ov8td9w+UXAvpoWlEJD6P9LZfREz8O5nPHK1QIgQQNtPq+folYLKpB1
ASOs+rDY9fUyfPHqLlwwYF8j5HqCM0Bf2BByyMTwUDhsj2XPJh9CAY81YV61WDuNUaj9C/rT/Sv7
kx9ZuLYFVFn3bbwG4Kv/SrEbiDOHUU1xppMt1ls7t/NdWufFTmXM81MiQO9Nax4oU7BIlKfhgWK0
lFpexZx0rqD4DoxrdqWoRiyTmTyGLvOOwjGelZsc88USg+UPN6RnnvzFfX3/UFXRRsiw3uSelEce
ff0DqQGmoobHKMhlJgBbYumIhO3uuelzpM9m4NsiJYGAE8VO0F50H9RQa+tntXy4/0m01ocF5AL2
js3QCXTYhVF0t1ZtOe4mCdyqYOM8M5++oaiSivBcm2KPGf+C7Xrfi27gT1p0rV2t+basQZGqyueW
VmSZxfg1RUKoSM98JhXKfqDsatyPI3vZqsIPhseWO9F8Y6qtnTDsJE+9MNtbyTYotazmX+4Z/3/u
Gc/1LC422+I/NrjDv75v7Bgjpl4aTBEe8XFZH9pqDp+nVjSXuJquBC1WZqSJfGdqVby2Go44lY7I
dgfIgYlwnkOProbUVuRO5mo3LNSm1gFRj112PNw/7QRVf2O1wBz09qnusvSgRRrBGOahT3VspOvE
Nb0dVSo8GmxjCGhGsFmJiNfVY0QPxvwsJje9NLGDs3Xm/LpYNPORsLLlI+LFfuGchaBQgyj79b5c
Ty6NI2I2spMNAmeFUhmfAMvSwyVp+Ro9lZ8wZezTTHffPMh5+8bLuGzznlxQlGlMdTMYSDBO+ujP
55TXnJO6QxEg9vbciLjez733bcz9x7sP9f4Be/Ej+DVcO7Z0A5mz1ZRT1L2WGl53S+jja9sYN1lb
HNvHHNeGbTKTmSQtDE6B2JGSpjiHyexsosKpPlBzNlXhOz+9xaXXdzDIRE8MrRcajwSS6YQmMno5
4uIHW2paJf58rQzF5Z8XJPE/C5K/kDCXwnG20g7cir9eJVokOBBR5Ijxz/W3Co81REZBbZPDlLe3
I33fzph2QldnzDAo/+JbafdsTSxGE1eYtcLiBqKxr0jfehj+3NjYGJr12ndx+9hpU3Sdne+ucChW
SBjKhTJm99Vw7EmMpfEjB5yjZV+UfX751XzBmamd6MUaGEqiiFTzoB2qxFIBDRdZcIexzAon52BY
O1pEsmAIs+nqESWKG698vn8oOzoFHNxPL2bFnmUaRw8Xqe6sLdBlQbusBaPV4Juak/wwONTFZLF6
18oIh3bZfgsB/MFgyGkoSfTsDSzktIbkae/++YW3F2Tyf8DuLKs+y7+vO5bv80jjtf/rC29ZU+eQ
rKIj0vNJm4iqAoudl/netQI9Hz4SKg1h6VFrSVe0OMtKgtAo1Gdjp81Do+PoSjDYYeAqkW3wWjDj
dMOLctxbmCbjU5IYKWs151q7Iey5UANZXN2jK8f3u/n6/kF2DNVjI/zhTSapIdH75iskoC0CvL7W
VTeuJXRIBhl5gxsJs9lgD/PZ4JTLPph5TFQ+hJaeb/75tTGsZW367xcHsxGXosOD0nR029T/hrSG
5kgT7b37hJHq7g6opFZAnnDdzeu4Uh6agDucSqdjMG2XbfGZ9vbPsIw+esdpHhnYS7L0LYyqfPY3
VovbjVt/3DWN3p3GtnePM/jEfdViGTda+3EQLSXzTR2eo9rKmaEvftjOK9FF3u9fcblPT1S9UnSz
/IMpTpqrVkr9h592myFNqq2yq+Ecj4ZB4Wds7KzJUcvTh0m6QSzWE8InZN8euigqfqpBPNmV+8Ca
O5/uLJhed1mZEh+OXj3Me1/2wFc1WHppSQ2w6o7ICNUPEMR44pmDvJFlpYZZn6845eXZ7v2XP0kG
DddZR2wAlAC9HBSyTRoYtSKlF5UhJd1HdfGsC+NH1LnRjxnuSjyNOySf6TvD9iKwlCH2qDSbTFEK
s4n0wQwy/mINFl9HRJ1A5I2KkrO2JnKYwaVC2NG8hz9rbFzix6tdo776eP0Wh/+Ap2c91QAz7nS1
+w08qE6d2PIu4I3xxqRZreess7f3T/sFHIvU/mh5+fnu1bQWw6a+KaG8XSz6Y3gFbYJGsd9egWtO
1GN65ZvvGGgxsBbJgnIyE0oL7gcHVVN3mWkT4KJs0ycjryi1POuWhfpbwlhyg7NM7uAdcvF3ia52
KCiQ+NUwv2fZeBXWYH9BTVobrFL/sq8CSf8/F7kFjd/0HK52W/je3wDk1DGDbKrp/SKrEu20KdT3
0JY4U0bV/o5V8wjFCuZKzLMppSt065UFTKVsrP5swivaZyQC03NuxQM+HKc5zd0oz5Y7fHNEiIII
58w43TGYXSt+MyUwQPOqo5kb6lUr9PY4ksQD5xceEiWngO4dC2LKQCcZfl0kkvg78b4InJnZbZij
5xdz8BCJ7DK/xJ1kmD8j+viTTzNPVIQoPV4eaGzC3zhc+xuwWptRT4dLn1ktgx9fPCKuYxlj2WCr
YJ69elj9uVopK5s3Dibpzf1CyRwQrORhyCYUsLfSymC839NIu+yELRh113iGXpBmNbT25dP71zzE
zb1Wx3BMyRaFdQLw2BFz0FFHi9/b/gFEOmAkU9LCZzh0dsJDkfVoTKdaaMRJvWg4TgmzD6cV9ktj
NQ8sNaBiO/cDw9VXQbPeo65xdC9T/O53Eq8G5QHLBlqPmG/EhdMnKi+TJwy+vyCQxqf7Z2HVxf/y
+DDsZQn86xJpuzybbd132asK52/buzkcjdytDU4BSZrCGqyzTcJ3exsBea6kO4W/gNYQcO4oUXVB
RaKlK7LaZv1oCuM6mkby2k3XFojftdKTfTFHQEgQaRk9h8LapSU+jRb2AjBoICQIupgjHeisKBZz
FLiZbp5aOk/rWSce6FJltU1iatcmxIrEVM6td9zutSppU12IfJnhO5d2YNGycAclxUuFNPvkjsaf
9bSNxvb257TQ+No6jAcS07plHzvqxJ+pbd6SrG2OxtD27UrESX4u3t02ii73D3cOp9OyS2JB1pma
kWXQ/aVIqPo2MVPf5i4rkO2G1be0FS/CJw4W2fD6eowZlKxTs9kPCM73kBA/V7Vx7gV6i1P+bpcf
QsdlC0Qp+P3T0BhTrPJY7xz4dUdUm2yj15Z/UVhWcel46RETPIWvS5jAzxTOKooFCT6guS4YYLcl
Zz4VvfugxRN6Efgw9NjHP+MJY+ovufY52s60d/TUw9FvymuT0w6ceXUEAQM/RGkY2c4DUQnnIFmA
p5hO3eI57ug0hwtd7gZ22+xlETTUInlzrTZHNuv2E5CSDcY089W03PChERjg0uZP8hPr3HdvHLOT
lLDR9El/j0HJPfSL35PyQKinNOd1ey9POZsJbmb81Gh7Tr3rpDkbO5PhfY/DHY/dA4Zwbf/PuwJz
4ev/54p3TV3QZOAJe9kY6DbAGv7+vyD/0WBMlLNLnEUkQDLT2bsproNyfoq4HStQrfuK2TDTTSKy
o3cw7DLZt+HNslA/ZfQW4ZxO4KlNRnFyh856kVnx4Ide8GcVMfBbGQo6w0jEFEwBeLyKPWfHDPcg
2mL7z7/MvVDqL78Md61w2N1YvnB4sf5WJjCjqjJGUhSdxhqWUbwn3+ylBf0eAzErHrbhAgOLrXqG
VNHt7KEm0LIcmvSqxtSohqOB5EvCgBN2SHXwpr0H18jpxocZuC0Ww+lb78JOyCJC15b4RVoB9Tmp
P/78S9G3GgKfVgFS7OjGlQ0EktqEbNjPwT1tMI3cOR0bkXixO8WxcbbqDEvYPdbo4nY8NY6xc3Q/
OasYAm8lcXGZMQzJELXzhYmKG7Rjap+98Tmjn1VLCq4crXWeibMMF+MO1a7pghwn8lxDXoIZWDqC
udVZVaf5iIumfNCGXR+1wG1L2BVGuFGmn14mhTeA82YbFINjBpHNWLyVv6JUIgxXQ7/XaB6eQX+v
x6SyvtGimq1xcxfHIS/W96U7eQ0dOexHD2X1DkmvM/0n2DX/RHgohnKa3u5BucZkYp40obO/f1rB
T/uXC9v760ndJSNlWYbnGQjEFj4oa9ko/NeF7UQCNr5of5ULG3OalwS8eX9tKmshTbO8rCo91G7J
QoeSnnlxiVk/2diM10lPWdudoq1NTHEX6lrhjtjAO4Iao6XJNanP9GJFwLTp1t3VzAO3ScFGlJCC
XGdJ0+OJt6cVzI7+NnWLSRVVymBrfuBJCF5HdjQWp3gK75cE5rH/xPCaIgt3/URuwfTs6n0x6jms
ceagDwE32Hw0fWo7QXrimnEBuuquwChhmvUSQloKuQuO+tamqEZKJsdcPSYzMOV0ruEc3wPToroK
pGX4pTVQ6HgAtJNIRYvAo5ymdUn/1uo+q8GrP51jM6c1OmfC15donsufwkHYG9F15dPs8cgpzqZQ
HninEPJLOJ9aOa+9GNZHZnxFyuk4FCQM43F5+fIzzpqXf77nrb/XS/E+/3/SzqtPbuOI9t/F7/BF
Dg++DwNM3LzcQPIFv2VCzhmf/v6xtOUZ7NyBJcm2LIkUi92orq6uOnWOKfKkMSBWljSkJE+/M1Rr
Rqxl8Y9efukUo/2d5PH4zh3u1HYXxH55l4zkXE3kvxiyv4PycfgqtfAq1OH9b5foAmZLwrrl5TFQ
llJ19qFVii+FS5kgiUtmZAYj/wI0Em75hzIx4jfwN99H3Yw+CXEbHfJeU9ZwZNgeEfeb53W9jYqm
O73scrtNHWFUvJv3P5nTBQvp+OVdIDedxXFKW1DjSwrAYgnOPGM6DkfuTskv4GlM/bIrE1BzEu+O
sJXHNy2Gjd31vqapOG6SMH4dSr4Nw2DqxpCZgIUnOkc23M/gLiB1ERVQYQG98Lci3ULFd6OYVflF
87md4liFlNTPP+c+F/KQBMP9+59MkKAH1R8h5nI/S0nGUCB/IVa83mrd+zz9zfiff8pboWJk+rVL
kXdvfWiumJ4s7PeEJJjyE10VnmjOZbdQlSR06EZAW9QLN6PnbTlRJi08eJBT4JSgfSDT8sMGxCJ0
nNnbkAAwYQayvPF0JCOnNk7dBp+bXosY/Mi/d0Xa3BmK8EizPrpOe/dzOyILEvN9b9RAaLZxzc3O
0CgSxNOodJBY2VUVKT8UeYTkRGdwGzQltfgw2zF+q74WSGyuEp2JpbIsYbl3G+259VWI/0JY0Zkw
3cn6KwWHH+XECpErdc4dgoR8F5RwKoEuPLQKwyEcciu33+tkba2o2/djrw61vIunkh2N/98/SWMe
/OA101BYmN7Xw7/pkZGXALgEb+dOQgS86Dv3Z18nuypmIrUsodtgKrq6UqY/8XCprpjA0ToxuqL0
Ku9+v29lNzO2SaoPz4GOplDYbn7P23pl1D2+z3SOvXZn9cqtG0TpTVuiSI6KCHXImCb1718j6o07
MQlLOPFfc7Dur+BlboALChsApvkaFg3/G4wXuVVRZB4KEFFeSgLWPMnUa58T32e0vjF3ucqssqWk
7X2e6QMkbrF6yHW92csqWn3v8+3iGG/TxvdsoTSe0mxA/lWJ601Gf36XZPKnZMiEB602ABsV9c3U
o4L9N7IOgoLirt4r9W1mAEkcx6ZeQ0WqOtoAPyssP7FTl40B9jvIDgjLkBDqyI4G0wCvoAniTZ4W
4gv0FN1Oa434u54CIX/vjLni9wZyTTgSo3qXFOMO+bbhxh0H99br4P9UNU/ZppU6HlRRWI1em32v
CVsMJgwvKvnxbQW32Q64yzb1BoaPCkt5jeEyXxdVQV9ThzFj4FUh9a/D4JYwLJJ/KK0QQklIBapQ
yl+pzHYIKeQgnqLC55htwJd+88bwFhrc+rrSxHobMbO7cRuv21VaWO/aQQT3U1R7T4/6my6Am6aW
4kcFhj/ouYzHUkVK/Z2wNdSS4fCb7Vg1RQKD2d2krvjohQFaVO8T7rIW24yTZk+ZC99k1MVrr7PG
l4rKPuVoeA0lHkxMtLhxD2cYBISfxFatH96D4J8SdHrKEv57Uc3p/6v5NBn6nuVDGTANWv3f91/E
+5lN+kknf7NOIXIfHpqf5fDI6GFcv8tF/ftn/q8/+G9Fpqch//mvf3zPmpSG7ONPcLQnykxTZfn/
HP/yJ0JOzs80eSujf/z7H+5//Osf07/wW8lJ0v4pIXSCihM4NK7GKRnuflb1v/5h/lOk+YTUpkbj
SdaRMP1DyEkz/klDmqYf2koUC/m/P4ScNPWfmmaJOtqRFFZESzH/jJDTTFtMlUnOIctUTTphmqrr
swq5BB18EkaGZqOrlPvXXiTCXbUomnhaDDI+WJk9boi7auNJVKnj0lE2IK+45Ff+K7XXbeaIRPKF
AsLZVVnitHuKpYjyrPw8RJZrBiWrYtozkzdifhMZh6MvfP/7MXPctZ0r7P1e01THNQ1pIj2d2TBc
vYhCQdVsedug/RCt6uviEDrCWrkVXhim7A/AtG0KnNY+el2wfdrX+L2fkoxhU9UkTZyX17kBhTws
dLRKHXMLQH0Nkxx8GIgwylfSosLuLLN7X+mxtVlKE5Z9Rn2VlRZruvE2ajPr+j7eCDA0r6Ib9Udv
J3vRabd5sZKYyP+2sNjZA+K3eeBm9LlkFM/U2UaTXLd1YOI8qvTUrVVbQcgQYQ1uiasIILxD729L
Nrk11wuGz3kt/SOFtrbEJ9ZmXltYWVnFda0jZCraoCNX0ivzxitji7bozZ/Vwn1f5rG12TIjYbQs
8HIMedjdunfg/vrGQ88u1wWiovnP7Ory6s591GNzs49K3dkq+smceAh20q7caVt9k2+Xnn9nj8mx
nSlfPsqHozpGSM1lE+VtdMvD3UbSZMu0zNpFcLdei468G78OO2UBiyCdOyLHdmclCEqKlgLWULcF
4wBmCXJLJAcQMQ2hrWQM0EJNQx1vE89jaMtaXd5baclzps0/WvSYyjWVfYyTGuybZ9epV8GTYour
SRw2W3hhzwUq556jz15eouT2HnIAuk1PjZGQMr8JIFyVrHjFjAdc4rqxM9A8y+s3lXDkiuJK6FPH
y2FqBDAMgC/ohZ0K211ZXmvAaBY249z5PfoS703ao82gCaFEQclvj+EHvjzsJ8qq/sZwlLqSbHJj
O2PavRYAby59hukbH5WhPmzM9JmOLAta2ilqjo8Xa0RmbqbghZjAjUq9Z6VtDZuxDLu6S+6g715a
9Fn3M2h9AOtBv8qceYBaMDhltCw6vfZ2xlW7I248ACa1/bV0f3mD5dNi+e/bACHp/9iyZt8fjKxf
awG2NMq8cXaNIr3dQA1lKauo3VXtQRd+ldKXoHLhE9h5wXfVXzf6M/jXPBXQr79r0WeMu6XweXYL
mHUmZpsicuKz1CIvJN1IQWXb6rbeVw/eGmqrlbmSXsqttrAFUyT+8KGPTM0idTalXcN02Euy8vIG
4vPLWyydMWBJEn2KqZhpchmdehIzXiGMidN8Mj4MI+Nz8FCvIGLGf5s7Ye/eLjmQNu3ObEnWlFaQ
/clUhJXZ7mlRwkAhhLN2gGDRs5xn4i/VKlqHeabgNirEeN+HYuhYle/ybO9UW+t648UaxRiabixd
jYyuIWNWmvdp0nR75oOylB6W0H1qDC26FutWZ8KExtiTwUTlsx7JAZCGaQS8qbThYKUiEKEmYhAU
HHODOhGE2RTXRwDjldiuPbh8HeBR8GBacic/GsWQCjZIBONViJVmWwwuKpSqzKyF6DFQUESWnaKP
4ZiemED4H6HrUeZu+5n6jsbYj6B5jJ+WQbSCHGpgBBQo9TqnHgRm0YATNWnGQ2EA3dz8hU+raJIl
U7QxVNGcfdoiEAcqHkCyR/BYv8ytsQk39a73ViMjWdtsb/4vt+LHyGSIosa8GDUzUaJQdOpPVVGU
rp5jtP/erIFr2nzJ9Xgw7OCmXDcODYqduxa3wnJg+ujJp5ZnfsWTWwnkomK5n8RD72gbZQfizR6+
G9vBqe1gs+TJZy5DQ1RxYMrAODQIwdO18pQRdcaeoBHZM+y57newZ6woAk+XodMsxfyP5+bE2jwY
mmJAWWRaH70Qe4IR7AAckEVRIOHyZ+TLtRccaErMTk8qFsGx/I6/gHRP15cFQRowLAcPnjOlp1Dl
o/0x+AcXsoFrBJXWiWPCZKCi3eQsmJ7c5JLpmRtBUyuJbYTpfqNswMFztTrqql+Hu2lvK2vB3vSl
5uZoeJiQA009qvec6+g+9ZVKMKD81ex2Q0TfQgS8hVtq6y+83qSPF5oharR9VdyGfu0843eDRNYz
ETvy1tzmGzxmU+xhRXLipW93bgM1sLcSGDFRRlD89Nsh1qtlqYcldO/Wwa66SezvEH4NDsKbzqKn
fLwRWdeRtZmn5H6d+36GNemuW3Pz7tQvNTeicJB3Sy/gM3n3NICJPjSkXSKV19k5dwF6a1AFqu83
VuqEG0HdwjLe2u2u5eaipGSXdnyjZqiZLOzqmRBzYnr68SM3gQEqt2pxVJHKek4Lx+VtfNnvz/ih
qkP1KenToWNPTw0IyB9UfYZ8Q3ztHqSdup9U7Zf38Nw6js3MnkjQbjMixWwHuobNbSuO266rfl5e
yXuVYHakWAoJomkaMmjW2WeigpxprouNcB/sRMqJVEdQvLZ7O9v7u2Evf0tv/kpE1ujLyTpXkEW3
a7Z/EQ8GMsZE42ELz4vDqP0NrKFOv07XwWbpoXlmFzGmkDhpIhPO8/BIVqD0ohdM8l+ItJiFHaNI
dHkXl0zMwmCiMhsBvyrlEDdGjU9mHObxsoVzl5gmk8fCoqdKCj3tU5czfEFGdIR0DHmxdA9Sdlfv
4l/Gs7gxN/566fTOF6SABsAZVINWEZ9o/mQaBaUtxTSQoEZD/M5ydwNt5csrmt9amFCBvFOONBTR
kPWZD+RanUlBGkkMIUOcjNyvJ3zt269/z8jsBCldVkJmhpE2QL/K+imWN0m+lJufXcmURcD5r9Jk
nh0h5H0hVfYwMlYHOju4s7dObA92L5Rm7OnVndvWfvEQnflGqmqppDa6AVBJnAdz6PmSDhHq9+dN
cFCLVWYzGmt3iHzaYAi38dbXF576H94h71/tyOjM060BNbB2+mrRi7Bzf6oHimGH9FV+0j+hObpL
7hbrN/PX+9zibHcLiGv9JsSisOs32ibZJYds267yHZoztvuZsaBDeKM5l/1mHuDnRqe9P7pBaBwV
7hhgNL6G5nOnE+Cr/Z8P8HMz8zOA5q/rgumGdhUMCBIOEQwyPy8vZapvHQf43zZoiusAYoD8zgKH
0qBZE7fY8LXHDDaE9MFPUWUS4T5fQLufPwd/WDJmuYyfFkBsVSxJxb71KP6gCWymny8v5/yX+a+R
mdczU8/cjsGXQURu22whoyI1q7eL1dAlOzNHLy2mf1KIBLgXp6LNZ3mLtAtFUZjxYWiFnwuzUFrb
kNOGy4naua0Emk3hQrMAE8wTDHROVWUAEU5xFCyJDXUOyl/2uK3XTMzbaCBtq2/KQg3jrE3eRxp+
IoEKnzlKKuhhKqNzaKOuIT+1ZhX8tFBtepQiOJJWl7/i2TjCxP5/jL1n4EcHLId5wtdoydgw1Wy9
HbU5G/bN6+za2iJCtul2fzr3nc7BscWZ44gu2rRCgC6UeChuq625h4XswOvBBn69cBA+vB/ebcmq
xQ1HDZBn52n4KMYoE+KM1alb91Bto21y7e+gVHMWq8xnP9qRpVmgaqs87EWBS8C4G9b5BoIB+JkC
J7pu14oNvm4X1474AGvVX/l+VBZNU6aHyBzB6QplmJAYNcZBEQmxnmXJTTaFMnYrMY8RhUIE8zXL
GvHQMTC+AxxDpuxOKiCSWqLjoOVciBE4LEGJoofLv7OPtyJ1dcqdZLP0JoE0nv7GQq+BC7OIOxsn
1j8x/VQ8K/6orC9b+bjtpmQoMnU4lXnJ3yCcI/d1A6ltIfoZEIfJrotIuvLNaAM9w9JDdHKUefCe
Crj/2eZZ/tIIgdaiG8M9JGz8vfkgc06CtcXwwjWatpt0K2wuL+zDs+3ddXVYgXU6bha939P9YxKx
jxl8n1y30VfA3+T1uIOCVV+NdBPDteCYtvRWUqdZKiZ83FOddjLvU41esALy+tRyHViVlcWIfuY6
fOtFtQu7Yg2+93lhhQt25qFnsNJA8SQOZ/sZEqZrn4KJ8AgU71dwD8miHVP0Wlrah+x92tWjtc0L
FwgWCkxEKyL5xJQyjbvIbm3hgVD+v5Sgprtp7jXH1mZ3Vz40pZX1U/h56J2p1VV/Ux38xamfu5Vp
X97PeSVxvrRZrKvQuYSERBVtGfKkyoidJHWG7qGKQ/7qi6YstA3PxlZdBifCfya432xxAhBeU/fJ
X3zNuoK95sFNDcthzuWXWJs7lDJgJUDCfpUxeLUSIK5ZCH3n8imdU28a1DQUcx75EBNJW0Fmczso
iDp/F5v7oUFwiwcGijQLxj5GM/zmyNjs/PeWJHsgnOCChVqqj+/CsFv4fO930Qdn4dBRGuU5JlvT
eo9CmdQUoRdHFtg1WvnGJlhP5Gzr3ibDWiV3sW39uOwvZyMMuagJMALUiTp/t3RZEmeKqYsUhmDc
cybvjHq0FfJD9Ayf70reAEerBLv5Zt4utdTPnn0uB3oppsFsx2yxhtx4Zp2bYO0Rr3GfrR7E/lIF
+GPmaMj8/oHaMHrE43lmQ8n9ED70vn9/l8GqsFXe0QFLT/QzMQUL9AxobMkTxn1202mMGfdCEjKp
yBTIutwna28dbGUG3Tawilwtbd3Hcw7ex7Dkd3NTUe/UT2TmM1yaM3CNa7dwQ9X+F6/cRe1nT4ED
tXYuO8lHv4deQVEsyQSyRGl79pRIkqFMYCEe7BCN474zbMgQLlv4UPii6GCoTOWSgho6M6yzuKUG
sJgCT2b7FNuiDRDveVxCN7cVCM2VuTcOmQMofHvZ7LmFaeB1+J8oTRnK6S4WAbyHTKWMKFtfp8m+
124v//rSuc+kgdik6KqaljIvXXfpGMIbX8A7q9jw25R7SGHhIF8Jr5mNKs+qXSdP1ZPygtj712a3
YPz86v5rfBauMqrzST0xPBYI1dylrhy9CoEUfOrRrNmWPkyBqQTdNZON4y0sAPVdrU10YnCl78Ru
aAEECvDcybUQLdRo5qhoVaGvRp4KcbpCR/NDWuNHHj28TuvtidrpK9jGQd8XolGIRFXD6AHoe90D
VGQ1OsSVjrZK0LeM4Ahlcc/PjSASAvD7g73tcwdsPxIOSJWYLwioe09pVAsbrcjkr0WZWispbamm
BpWyKRIZCFY9MoSoV+KbwEPcQaEcAj8IWA6uVVBu7c2JjU3w9l4hdcGqrgVIzxW/F1+Mzhr2fUzv
ssuD+HOkGPHE5JpsMwPOfVsXYGqK6i5nJmp0heeAKbEr1W9NlepjhpSVouV7Rgvir6oMtVnu8yKv
UeLdRxZ46UEQhw0KFBZiSQz9yQBA97LRCi/pqCEm9jf9YhYSuxyiFQV0qa2tuvXoRGs53ILLhZZ7
tVbWwyrYePHSG2wKf6f3GnQaOih7g1NmaeZ0FRzda0Vt+dpQKzAhrxm95JqhwuLte3tCajGrd3mF
Z2K+YfJw5rWHd0nzZge8VOB1VebOYr1dC0K2VdzkuQ+SADWD9t7Lqjt4M77xu1yw+wFlNEUx9K9I
g6brW5pjHPQefWXJ48RNuID+KTgMHSRu5OpTB7fK15eXeeZ8M1PPZYNR8p/5nmoB5Rc1HenhuDdt
vhObz5d//TPbyK9Py0jhrtF4kJ9+My9hDDIaGblK2zH5qnUVpEqMbXnyqs9KGT76VpE/W50SfGvS
gSIMrHLqUgyb8seZ30zgVh4i+I78oVtcqK0ka6Pc4qutc6dtft/g1sFfIxu1cBucCdbYslSVRhIj
d+9R68hHs6qWi0CAyX3MBRl53lRvX4SojD6jmTbuYq0d7NGDKSiuxiRfOJRTLP64zv/ann5vR7aJ
EeGANmBrJ+NdWrxaSLsKV1m5sMJzWQrtPwawJhiSSjp0aiYJxGaAn6u1rU80p9fhxlgH+84RHVRR
F8EFZ/3Tmj6dpoBHmvcUkO40mfTHmFEf0vo+jxZKZGdXI4HVEDVchKGy2WqI9FLsT+qYY7OaOsPe
2rhFnG5q/5Vb/fEvvMZp55ObT/OYIjDiWeCEj1xGEGKydzeBx2hFX1U3gs1go/qppRZIv+zOtYet
tuQdHxNlDJMakUPohLN5cplEpeHnpd/ZVf9V7RkPZJJMjBdysCUj01E8ckHoPyOePzxpjM4IfqlC
Z7KuqPT3yMhZC+f6o61pupXpP1Xh+v+QeCkRSH9IwMHRVgct23nWHXRcl6PXgol5YaHSAjHSRkTU
hIixi5iysaFft1a4/gtmQO3ozHmxkHmFC5ayaAhdWG/M0LzvYWaLxXojj8XjZTNnrhZ27MjO7Ovo
Qtq3ytgMdtnY2gbBobUHmiS/9ex8u1Qg+RiMJlvwYKmyPhVNZ+fKglRG7Bg7Y1j2dlCn4XKnqX+q
7Z8/v5Mdgu308KQ4OD9PfSqZMqzotoIY2HrsA53Q6+2JJFcj+PI+EzdC2UDcBnWv7gvfGYbd+7Hf
LsTeM4/u09/HLPjCPKQYjcR6DWgs36Z+rrdGxOC7B6PyWnaWN/jjzXpqcLbB7tATiVsWjtbYDrkW
AFCe9Irawr1flnujiL+i2XsD5O7ushdNG3p6y5zYfYeOHh3xOksk6MrfN/y6hxxcUm4YoEqyl1rL
F074x+B/amr2Hs77ulQzqFftQj7k8ltTvV5eypmexamB2YHIIHuMdAsDUuEUVNv3773Pq17djOVq
wrNEzjK66+wGUtGWZCoWFlfBaYyEqd9vXAbloCW9V+PXUX5jKMlmgE1tfl5e37nwZYEutUCZKmRh
M0sp0Ee9qVD+KCBaJh1QYb2J9YWE9YwRMnJLAV1l0I2RZwcQHTiUeBuZNNx6EwzmqcGImnm/cL7O
uIIsmiTF5P+c8vntFctJk0uZ1NtxaxeZ+5zAi3J5s86UDxinIgYDjp1qWcbM24gckhWIPTpEn/QD
b2xgMz0Y6+bz1HtHgtHxPv2FIHlicuZ/EM9LgSFFaHq5kILq7hOcfVBqt4CCm9Jd2MIpAs0OLqAZ
kZyNGicBc/qQRwcXcRKerB3i9paGXiYvQ3dlyq73YlQZc0aNVK/4fOFeCIPvl3f2jIfQ9pSm3srU
DDBnbqjmsZ7xroN2oX1E6dOJpNsOLsLLRs7cNydGJgc6Wp1XWagtAca1G137GQMUlo0fkt4/jk22
v2zpzHJ4mpF24iic4PmTCbBxSalGYhS+CpiPQDEFKbt86SFx3h3hO1JxO6KEPNs1y4/GoRb8Aak7
QHU5ECFgxA70hMHW9YCJK3bipNulpuq5xcm8knjzcqGyvtNtVP2wrqM8pYbmGZvIf2ghZK7MYMEV
z4RAgAtwudFpg89jfmmbfgkLbq3DHKUYP8VAeiytFBbt/lubl06nN4+Xv9j7Xs1dH1Zui9GA3w/d
01XFlP0JjzDJl46LSO5q/BZtRabOjCsIoRx5n+0zJ/FX3SqkfgEW9bm/+R9Qyx/rFyaLtogu7C/R
bBZgsiRtmB4JSYk2+X7CoE5Y8KlBhbjGQlA+01PBFkgiMIBT782aHXaPG7pRckL/9Ob1dlN3HCGT
rbxbglWcC8zHhqZzeXTuDF+TG2MyhH7osFFTIaUworrry1/w7GkgmTSQsYYNQZ2X4IVumgCIoBZ0
msPvBSGGR3TWboCa7cSd4cgL5aZzJ4FLgHEJSvLyB0RoZfVt5XUtJwFi7hyShBZxomQpBTkTtmB0
UME/g5mE6GH2ncpo4F4V0PusEIsYq35ldQmxOVpV0Kdf3sPzCzLhGFBpl1ChOP1SeZrTClbhQYT4
olMl1GCLlYzq+mUr524Z1kLpij+QN50tyBoDRR9yrCDPhozgA41DVLVi+YuQHNpgoTZ+Lo5QEmfe
WDPUj5StNKQgtO3xijaVeTBnfa3dBh6qY9A0RDtRQAsxh2js7fISz9QM2MUjs7MgifBzWQ4hJX8N
bRM6bMhZOmQ+KDW0a2kdbZYaNefOmAXxERtKZRAQ++mXg2xVDs20Ik3woZdI/BdTrr0/7x3UJPBB
RAPID97XfHyOWxWmHpSG7bqDAalpNkOarSz0Ly/v3Rn3ODEzu9VSC0XmwOOazlSoxGJtPAgATXKy
HjFQJnZg5nbg8bhs9Fyez5SvyB8q0H+Q+acbCGlfCAMrGQjzNxskzJpbbTdFfsNu18bLwAjuItzs
zGk7NjmfoByqRCwkhvTxEXlHw3dTmOmbaeULzfPzZhRq7UBk4PmST1cWQ+/Va6oi0Rx6caN7WhqI
kSkL1/WSkdlHi+Gy45GJEQ/0uPcDeQNQgH8hw2fD/ruSmZMPqLhb7vSNFF3fyA2zS/VSjnju4J7Y
mAUnj2pfL/c0i42k3ZjtFy9FwX4I7QzaHBMS/e8I5bWjgCjwq6dmCyfsvHUI2SfQJoNh88Ip3U9J
jZQOnMN1s57uZONRu2konCaM8Ba7BZ+fvvws5wHtDWAKsAGdw3kGAOsHxatprfI2BcKcbtw9wxqQ
+u+TjSWsFmPU5ASX7M0SgWQsKzj7WzS+u7gsbK1Xw3sd0pavI2TdGzr45VQN17dqiy6rZHnKfdRd
D8ZG7h68IbPT71mE7EBYwWyW5O1bZRnfY2Ty1hEzb5OGyxerScu1FVWIY3ilYXvjEG760Ux2vdXU
V5AGe1dabqZfUMLMP9WNVuy1xIelNkJeSagL5DbR835B/DboV0kMB4JjVpO0xeDLrzAhWi9tz7Br
YqXZVdOa1tPl73H2DEErzl1FH5zewOlBpX/sQzgPRiIQDWVV6eA+I0pSqb90WM9cFiffffYeRyyt
TVuP767LX1Hc3PuVvnDrnrdAwwhA2fQcn1nw1LazrAILApylkP/dB1G0UEc+kxZNowp/mJjdsDLT
sZ4ewl8qeQiWwJ2tCBrMl48F1J1/5bv893E6wyX4phJOMFNwXB21OwPeC6mwe3OpxHv23jt6A88+
vwX8Ja1DPr8U0jGGhi9Tr1vNYm0Mq0fPoiyt/966ZhdD3wtI2HSsyy28DRSbG0noHMlc4lU969Y0
NKZeBoST8yhTy0YqBgMwuIjZ7FXZtDp4d/VTbgRLwKlzljQei1x12gSHmH78KEFB3FqQCmEQbZMR
zMRFXChHDDUs/sJdd2xmFsb8DBLGOhhpWOat7RdwOXZ2EyxkQWfXAoIB/55Gcd6lCI7W0qum26RJ
zRNUsfYK0lihp1M4VhbugPNmqB5Al851M+eqHz0jDqBvpkNiRogrJigqMb1qpn9ly5jG/4+Z2c0d
0Q5Mw5gtExEMHBGxT3VxpYCg+/MeTT3kDzMzB3DraihKH1ZVtXsjvbLb+DVK/ko4ODYy//ypl3FD
s5aSCG3JHE5/WEOt7vy9tcxC6ETz14URZoRhU6GNZAn3lrzkyu9HYn4lHy9mFkWTPIggdwVrPEEJ
JCd25G14L+orA4V03Yk3riO8gP6CZ2d4TeHuSOz0sd42G+Og7pamfpZ8cZaCQ3Lba+wr958qOrGi
gNJR7bxfKnwsmNFm4VwxejVF3IcMT0Bs2oquTPNbU7h/vgRIvfsPV9Rm0bxLqjo2fD5fojzFBa0C
81uH3/8tH9Hk04AXxkbq6S07NngPlqehTv1a4JCXjZy7aI9XMmV1R5GoExsV7dFpJcI1YEBblN8Z
xp0yW7jRlz7MLEgg9RelUs5qFPG2RhE47J8hmF5fXs2SkenHj1YTib4vZgmrMQbjrtCdrq8/DYzp
/z0rsxhRJCKZtYqPifEhbX+4FSR4CyWGM4WNEwebxQdP70OUCDAhjT8ZJ0K3GRktlFMat3aatl5o
c59L6N6hzwCgJ1qq2dlEFlXMLcjUbMOHkzDKH9Ic+d7Lm7ZgY9429CmbQ2LI969TqCkkxp9adcHE
2a8/Ibh/L2POqIJ+4WjVwIAQ4gBX5xsrwaIm1C5xAC2ZmZ3L0m3GQhcwI9c1MmA9XCl3mrn0HD6X
MB59k3n5P4CrFFpSrPhegqOtDfHJFwEq/kB9ys60+G/u3ex4ql5RjEWFOSN8TmTkhf23DAaYyz5w
bk1MpsNRwhwK1f/5zk1EM9WkSpAra8ZrVkENh+V1Hj9lHdLp5de/Z20W2tJebtxsKihIKQJ5GRL1
EOpp65acQU46BIeXIIPnHIMhAnhJyLagmZjdCoFZSAFoV/YwRmoxgM1HhMVvqal7tpg1wfohP+Fl
z2TfaZAb4HVngqCY0PblBroCZib9jXudr3lU7DVGCZeu7rOFC8TMqOoChwQ5NItGma7GUSO2DEjA
WueBnN22OyDwjwp8D/7hL3QU6Fe85+AAv5goOF1fUyMIqMMaaefhc422Y4rG1mXPOHPpUWjiwcKQ
hGUA3D61II+9l2g9j7HazzZBLqBG4RZb3cvvkMFcX7Z1xilObM18Pk6NVhx8bPVS9x2W/JtqUsCq
jO7zn7dDrYfiqiTJIv3J0zWNQlvSg21QjxMPabeNhK0iLWQ90zUwSyfpXVmcYLD1qFRMSz26XXXo
P5jmGuGEZL5TAT3UbSaulsXO55nL78TO7H5VegRz83wYGeeSf+kPwxoNPzvZ+v4KKbWDRh3JDhNI
3lC1fLy8iec8XQNSBv0lI0ds5+wmRNozl8qY3m4HY+KUMVuuPTFnMICxRYFS+HHZ3hnnODY3z1ZR
afRiRWdH6fZD9O9uy0lXxzWdy2bO3L2Y0bnbwcszNT7zQU8oRPqtrErKv6AiMyzhdM6FJMgPDQQa
KXBpYPJPPYOqnVm5PoMryAo18b+njgTbsOwOJRlnihPL3DfnNu/Y6CwqJcZQhTmi63Yv3mbZBtlD
cVzwh3MmzIl+fYp6FsDs03X1ulFbbi72thgGn5DS2tMOt82o+XL5+yyZmZ1d9EG6tmz4PkEelr8K
04KJTXQh5rfQnr5sSqLefe4YMyADtJyFwWN3uqgs71Tdd1mULI/BJrcKkbpp+qQHtXwzSPqjOo1T
yNFdo3WpHfuduSlaPbVNefhO9PlSotFB9k4XPS7yX1Xcf5Ea8+uYhm955YZOoMfpN930tTv4vj0H
Gb8b0TPou8fBnWHSrPX7H8wyyrakoUIyusne0vpHLruroTC+6tXwKGWFYyEIBKuL9iUWtHbVm65k
I3e3S1t6RIJQIj5tfm4ba9PqCq4V5N5KEvTITpJAWLcZmaXmGhC1I0OxihJZfYSVqbYzywi5+uuX
FML2VSV6jzFMxU7dRqrT9C1Q1cKXo1U3iLcySheqhy6qnvJMpR40rPIU1VpYXWF4LPm3qsZ8dP2o
s5N0rO0yQFpbM3dpKd5AgX7VDtazl8CLZA6waEXiE2PqjeOiimwLmvlrbDw4NCXUnNJUc5Qx+5qH
MUrpgZ6xUUIXrcqkdR/0Rn8wxPwta/o1AyXOYEqMhI1jZ0P7VO3pcSaI9GnoDCtetcsj5SUryk9K
0eU3KIT5h14xsjUII/26zCTzk5Zr4Tr2wnu1dh8SzR9egl5P1moIxbqpjzpad5X6rEUN8ukgNB4o
WtboXkddbb8r1obio6wzEYGymeDgpT/QiP3kt03FeEpPqPTL72Oe9FtVTphXD4xfqAqotioG4zrS
IV6PBO++b9js0AQa77FXThujdjmMg+dEoBZXRJEItVLFv+rMuIF0sGfIKEyvydnytQYjur/yRi1k
BN761tZafMvkhvupLfn229o1/JWY9U9ZnniPXiXCPpRkG13oEQQ2o33V+PdjNH0wofzS1Apuleoy
+kv5voZJfiW5+mvYugbizHBXatKIXHmPBoqLxqZ2H5XFVZYOvt1F2p1UpEDETcF/GzX3B8LAw64p
srdGHX/ILaI5KCsaoXRD/rGtBZjoNf+l1S27NaNo7cZV4Hhh+CMqivC5MDLzU+FjQG7zYlOrkK2n
mnbtm9ImKrpbeun19YDYYWRneXavNeh3F7ly3SjpHZXrTRH+zNv2yrT6bSvEh7gJb/PBuBWryr3t
3NSRq0p49M18PQKlXiko+SBEBJO7tdfq8UbRglu1Nm+8GmFO0aiQWEh3SuV9b636xygaO0SLUSxS
UXunxverQqxkjUj9FtH0bd7VlBOjLawam0LLaMy0B7HgU8P9PTzS6linfbMWvWELw8whTSLorrx9
obSfihx4Q4kS1wvjvc/l2NwHqX6IsqhlOL3w13GZPPsAS/2m/JabzbdINpAzNTjjSZJvVFRYUKC6
1dRmF7bC1pWbPVKl5srj267kDu2EMG8lRHc8iMpM8bEaIYVNQNpL8r3SjY+FWJE8xNJO9L0vntbU
qOa0TxBXrAvFzGzDjXc9Iz9S2tQrJYtDpGT8t9ov7Cirvmp++CDJSN2X1VXkhW+uD0rKHZx4KK6L
VN171rBJqQYJffKzLhMUx+V6VYa+g5KffytbfkpPPXlLjFpcpUU7rCBS91Y+fYeVIUmOHMFIqetX
/4+061qOW9eyX8Qq5vDK1ElSK0v2C8qWLGaCRCBAfv0snjszV253qe94Xk8QGkTaYYWpjEjm8m7j
4ov3wkkH37wSdbdtZPW0WLUdCwZ1r6VLGO/6WHnGdc3VjndlDt2q2OssDAgWWWvfjfNqiGiaP7kI
WOKKsoZiJ/SM7EpvCgp0ch8NbgIu05x6ADA/atUFccsMHHX4IM3c62M5lOZGWuNLII17MeJigBWY
HlE5DJUTR6as07AqjrZws9ZxbzxT7FAhyeaG3pLC+1UUkNCS2geA0i9kXBZRKmaWa/jU6G782XKV
8QqWU2OkWd7j+2e2hhlPILuN1t6m1n4G84ZvJvB9sc3MDxXBqC80VXVVM7fYUtOZ3luncKzYshv4
d83FHlXPjVGC/zIbT2PLDjOp74JOUT/uTWnAjNF/GPzxfjDCK2nTZ16pV41TBVvr/VLOV8L0dg4X
BpwRzTFzGuLvh57oB1IHdQ7XDwN+k6q/CyWGGGxAGDT/ZbN640/G7TQDXGkNvhvDVzVrqnIbDX0C
KPyu7M0nNiBCaq0e9w24zC1QpoFqbiLeqJvRtYdrd6352B77NtaQM4FfCzSL4CfFA4GXoi5S2Ibp
bQ+vrSuBXGJnw6/lKVwCdkD7FY73rshcNe0rYcIhFU7QSaNrlXIwY9usGi1cZXCGzqPJm4odU7CU
i6HMMEDC0mqFGysLJmBAZ9jQV3XUR8Gtl4jORRKS8kMVBqyl+dYS3bExjfu+K36APLbrgct25HLj
TNH9ekZT4C/srHfbzPPZozU3DjY0nb7ZmvnwBoMlB+jIbzb8p978AW0wnxljouooHRznljbLS1M2
z3M/zxtQJWI4zjopnJnGmEfLCxwJ8UQbcDwxIewMA6itQaKPSsoxhzt4h0c3bOMWvlEby1xKuICg
zGj7AoIXyiVbXOvlVvqap5Q02SzIsxzAi4QMG+TXVh5nKa3v3HU7lI5ZExd+eOVReUPgIAKji+q6
CZcWQQN9mj3/LjIcmRe+vAnNzsZut99KVh3c2n2CFcnOgN92as20BsSb7adyhGWQzTaAsz+0JRVp
YIBLbmr/J2AVUP4NfXQe3R7q87p9ZIvjJ5AcvSauCeFhV8JfrTua0XDTQ/U8kR08bLg/ujFXIzy/
ILkym927Eyw7q2syX0ZQM/L07YQbI3at/rGAsC4nSHFJ0X+Xzbibo+KIGl+GOA1N9uW7mMZbOJ3h
+W5+MINBp4e2LO69vo8rGOnxif4khroxusaAFRAqGngchgTQryvRiDljVvmNgYQKh5RwU4LLigDj
pS3rq3qCc6U0v4U2uE1QjCPx0Lqgf4/ewwjHwL5iR83tJ7Opnk1vuhNaveBVPsCY8cgsf+/30/fa
cp7MaN6Phnv0+lHC95Q8ty09moWAk2ITHY3OGzOo2j1RGHdiLe0J1jA1jBi53kNzOIw1aOcxbWHc
SQEcJHWRUeJtLJu5qYr8PmZINmOiqqcQJs4J84S7CwQkNkY8IWPow7gXOJ4YCgBtNjMj16H3zGlx
mBznnS7GsdPwgCn8sX2Gw22fFVDnTRBIfAMrPAu4M6ZSmsMGcczeZc21AfMwC8YqwFltggL16bBa
XqpRbSEIA54/I1HqMv/a9EaZLqX3WBmmOsyws0pDwovVRUNi2eEryQnU1mvWNrmA0ZXJsUTdsp1K
Bgv5YtrBiaeMXRAaJEBzWV8Ht4yF77Zqb2u/e2MLZ8nkj88KpsR4Gpp70rANQU0bRoH1g+LAR8AM
6bCU3Te8JL/gcQzXXAgOYSvtR+TOsYOFicHFnXflJED0dp061qrZByEghUI3b41hfZ/HWWY1xQtk
lh+4al7dES1BqZxvSs/AK8ngzrYMAUF5kNrHUnxYMqLpZHKINoNbXhvAyARYIbdA/7L1PDiatyod
zB7u2MsYV6XcNK79HOEQ1nC+vIO/55gYI2jXi4QM6TioBPrBdVqT1kvmjo/QivabA6vQoq6gTB1X
QKrnNYxXb+HFCrsk8oInuMlRWdsthSqfZuQANax00t7WLx6f6rThBPYCgAzgTJpyw6O2z6eOVLFn
EfVdjQXeOTbdGkR36WTDm5VbxDhA8OCRM40UCKGTZPUdaYvtwosUXu08RjQCWCkiXkNBbEkp6W9x
tpA1D8u97rFApMOHWoBOtprg0TZKKOmYzk3XdjdhANOsxVI8rjnckJ0WCEEXehg5OOw87uzG+0VX
QW/eaEhlasBggmnGnRzs0F6YYu6IH45bAcNu9a9Lhf2pYOgc+2bdpZqC2FOpX4SijBk03UawXsVL
RG66sHtEqdhIqF1s/MFhcM9yq7iR0w6OQ1BLn3/VDssaLSE0guSvQjUYVsPGPavE89D4iHaYe1Pa
MKtnsj+g6njnE70LKudeFtNLF7giNjvrxWkCKB6okKeyxFNPHXPBSBKH3YfxqAmbMuJWuYYDrbLK
A/PZFaf9D1wMZVy6c7kjcvX6HmuALYoDNMlzwICGeAm6p7qpEdOMfTLY0YaY7rXZ1j5sQmeszlS/
AGu56zsobhUtuQ7aJTchdxBMC+pNTWOmy+SaMXP9Lu+jmu0ZHvh2vTHcFkkPQVS0GVgQbSniHagi
uEMMLANwsKo5tkuBLyHsxxli5ykaYkdemkcSyeexGIDpH6d4oXDGXToeJQKv4043DAHuYj4C6DrH
0VCR7QKz8RHbIS51CMlGacPeCtJyh8UPRaYaaJvbZRTeULffgi2fTX24raWZzh4IEVqiLM2Lp8qr
EW9aPd1XDb0Lx/k+aNwmUayGgzzqR1e2yZyMQAllW5HexK2OLaZHc3kK6HQXEgM/AZQ/oCN8ezsu
qoc9Xsvuaz13+GsjELAuQ7Qgoz4WNv0OW9+7FmcmEOJhAhOJDWDHjcWhhsRQDIu9feMsSO/1gGBq
0lVStbrNYao3JBAs5dsmEj/1qN/1YrR5ZcErVtrKioHLQNDeiTzoindGe6T83fQq4QMnSo4oG7yN
J2BTyD1uRfrRhEH7OKEz/OgaPgcLqp+2vi1f7Vp3SClYmXNIl8T4Hx5r6iCxtxgcLcbiHmBK/mH7
jTws9eLfsEp2wB8sNbAuvY/kgE59DRk4GDfC9NLtg23XmyP+QWfwNxOE7B30YzUUIzTJe1Nb6bLY
SCKrqvCPMO4Nb6dAaUixOkWOmAivHjjKGXNUh/+PPtRBaKbKc0UKGzQLrpJWmQwBvVdNsZUCYvkw
TcssapOkrlkWzmH3ZPiOzsNwUTuzmUc4d4YkrYBAj1c799QmJQpYdQiY08R8a2vU7c+l4DCyJwED
9A3ZZ0vxltf4qcnIfXoI3KI/lLKK8lJ5dt6ICfEph11qMCJjIlWJBpVrWBvmSSODF4iNn6JvbKeB
5offZ/ARxaErnZuBOd/MAcywtrm2AQGO/cF7V3jjwmUNHOkB9Yo3d+iuvdq4JwN1kf6a8x6f0AMS
R8yxsYTQ9PdHXCARpVZMsfYpOsphpmYZIOJ03GNnIw2TqNbcoZCri4RXwMKBVzXjEuzmYHlxx8Cr
80YG0kPeI+HyXsx2m869ngM4vXqwqpL+XN5K7arMJK3/MhPYDagJKRL3rR0N1byt6Iy31DV2etBo
IdTRLZjyxZxUdtV9s4ijbkkHfCIYmV08zVabiUoWcBtAxvy9NChD5bwYq1chLFzCflC619HMwyuT
2r6MC2hS3KJaYm9sR/KtMwX1wRDtY18aSF54AZOboKZzbBV28aRsFHNssSCnWNB9eltkGDz5Epcz
ZkQ2pbuQ+7kOyrfBFMEDyjIyCZpCtHjeUWIyoorHSGSLWFgKjtV+KHNOhjcZsOXWxJ/aTN1q1Cyk
n5ld4T4XBpExWT39CiLHB7voKzjNyiL2cINnEnpoP/lk47dqjzopR7HrOxpKyBkUCl1R5dxNljiY
QfvilLOZ84D0GS7pFqk2DPPacTz2kt4tnseSqMUZksayLcR4UIShdBHoe3dCfM+DqUr6CJ52PvPx
3o7SfaxMzGGyCCxXW2df2N/qFnntrPYk4A+E/xh1sVPluLEpSlk6ioo9A5JtL+swgs23jl66cBhv
gqBrY9tAuCcrMKLZAMdgG6YX3vSr5gOUDVsBwDoUWCaOspFCesIDuXNwdD0uXv0ayhYwhnzqijYC
gBgSWG13BaKxmQq7olsiBpgJmzUepMgbYxdxQ9JV9QNBVJ9R0BgSUyh55YoatsoF2snEn76zMvhJ
dPMeDA1J+MxfwICG+ht34HFIyp9FZ1WJxWFKZkRl8IqYwN+buFt2Hkzak7aCeeYItMJTaXgwZeJl
mQ5GdUt8Hy/sNMQsaKHO1QHxAb23VxDs533AGdlS3qoYlXeZ0ilqE6OMdoMgKL2hXNYMLk+508F+
2FW3BurTUaN/WIJfe4MiKMU3z9EUPnSwuI+NAWWaXpK0aAiN23kxN77t/6yFCfci+OcmwIi9MG00
u2JCgcY3BjPry4juFqO+c5R4hhVbqiVsulCAeDIFr2IgwGaUdV1I/DFkFO0YwrVXj37moypoDuis
CXOGzAZTKeunZlt5ELIyW2LA9b0F5rJD84iuzmZuAbqvsfzS3iCgU437ithTRoXFATVF77Fr+y6j
pdcjygrTJXDhCzq1qPOKHzDkdeJRhvDiLJ76lj6YRX8L99sX1pheTkdDbxSZ9jPBC2ZxhrWOwENv
0e82oOGXdLOyv7XTxODsWY33tUVhI+/hRfcLaBe1BhwY4X1T4NqjyBtr1LarxKdkNXmv+KtThRLw
qXq4tiRMeuAz3iCehRrTiBAAzRZnnPWxczW/BslizmHo2950EasSVCmx4lR+tCWH9W/5RiLA+HXp
vJpzO+SDg9Aw8AcrG7rIvfP7mqH0684cBTaYvFxoQqwNpz86iZ9aECcNqYhNECHtZqgHPeAcJ01W
HvUd3YnEPlRQo/x6tLNty0+DneAA6qKyB0OsjCT10i5NPEcP1VQnSmaC5/A+jjv8w6+HPNfQAdAb
/WXouqN/dNJGNERoyxry/sCqokS3iHjgsGj2/wJF6EFsHew0x4QR9ikkNjRwYxmeu6BkLOJGwPah
mOMR2LqvZ3OuYRR44BGYITRS/pBYGCoX1gsa7MnZfnQrmszotHw9wj8Io9MNEXhAhtjovDrA9/7e
k4IIO4yJFWZC6m13g2pFvWsfwQ9KSxgXeHOiUjDkI5DiYJX3nzCszsk3QDgOwiigTNi4RU9WrLHh
LRRw1DRVssp5VtBusHfLZkn8vMnxsFyQrTjX4g7wxkArCKJL/ul8K2X21JyQ2dqyySJkkJpvew5i
o+mkqJFd+Lrnjtvn0U76i8XkLoE/cpyA1MoRyWyqOx+mLqtT5vDrUvt+/WN/LCXIcS665+guOqdL
2TkOKj4gxzWz3HH+WuL1ZvZjXd2MxpDyqc2/nt3Z3fmp97yexU+oBKg/ipGPaAO3MhvL23H69fXf
P0c9hezjv5vAJ1tDMTD0jXHtnh9xFTt43AF+6BIRizKx3+gUm+kqOe1eYFmcxSJALBGak44DeqN/
cm/xQS2aFw7gFtcCptd7aEFft2jVJmaOddtcuibPNvE/j7d+6E8fUruIJGiJ8aYILDkTFqDyptn7
KU+HHtLTTVr9hbpTiE/77ymerJ2LNmnDQhu8bLRntXouLtIazx7sz0OcQBOC1nRrHPglQYXE/0dg
XsPjE+XgY3sPv5qLFp/ntv/n8U62fx2MpHYkvuIIh6aKDN9tJved2ee2LtIS7tqwKd99vUPPXSbQ
41plHcDzgjrG7wu3hLR3jBJTnBHaA7+TlJUXCz9IRDAkdJ4vPAfnHrfPw623zad9wiKoVqBggBmK
q8jdVejbIRC+MMj5OUG+9h+pXP8UiKNJF4WweoOqCNrdu2q1/lk8CTXyYonSTrcIlWzuGheAsOfP
HHQk/nvYU0CO04KWYeHcJUVfN08hpUjC/VlCOi5Au6VG1TShoTuhxWi9wjHI2I0EaIWad/O2hnIr
y75e2Yu/52Rp4RneSWbh7qlZyn9w4KCajf3gH72Pde9eurrPr+y/Z3+yss0Quo5TSTDE2w/LP45I
qwrvx99MCegqayXCAat2MqUOXj1zgBcJjl9zVhxWdVbRxc2O3dR7JDmXaEPnP+Gn8U4mFRAD8iNI
hf9RjVy1+0mKdFTl/b29Rdvpko7+2fP/abiTW9spqhKIc6RzfS922h42qliFVerEKNQhGN+IvCSm
cXbV4AEWgYIFEetTdjgUniDBYGOC/bBjOO0dlo0Fevv1up17ZlHH+N9R1l/x6dSLpq49TTGKFq8V
6gPRXzzjn//+yT1dafRNATeZE0ndtGslUnR29/UULn2o06u5lrBIXMNlj78K4mS+AHOj+Pb1IOvv
PA1/Ps9j3R+fvhPqdKi+h0BXha1721g8Lcrvi2FnNl0urMjZkaAUHXpQh40gyfj7SCRQXT8pgXWX
aHg539V0ryPYH7Jl8/WUzr6hkNhbzRYdJLenhjOAMkP8NkBwzEnW7iiPg20LV/IJ7Mzr1dfuP9BK
ObfdYG8PWfhVJcYNTo6RqwxTmtWqi5FZuVxingxhbCI4T1chVAGBRp6gyXXpBjwbBK3qGLB4B4gW
ovS/f1TE3144KyjTrPrbxksNjtSEBmHe7NZUYN7aSBwvWacE6xV0umc+D3pyRdWRAEx5BLKqhkHd
R0ECA328EAEDpA1LoEEHyGD+8gA5kDF4R9atLtCXiakiVhm32ARlPNIZ16lXEyjvKoejSA+BXvQu
A3jxRSa0oyES4x/WLO4J7MbyQbCC3XrDFCZmQ8JbWpVBBmXtbut0DbzO5DId9LDomBVmeCNMoIAk
1UBzUg3xbocuRzsaI1SyWuObxfo64z53gGjx6nITODPE5rve3lddwxO3WeltkS43cC9ubt2BTtDS
ms1qO8O57YN5uriNdKE3pBmnDQeQFKIkmt7Twh+eBJRTs6UkRV559KH3KSTGnMa9bgxvvuplKDPl
eSaqdot6MiGrulXO0t2hxBi+GEGoUF6NJtUAL0TaHliWirsbPizQwF/Q9lpk09iXEtl1X/6xlFAM
Xp02oOhyihgd8ddlgXI/lIb+pVGst9FNcf0vpDQ340tO3f9syJMBgclG6ooKAI7K6dmkxoBiikS6
pXPMyUnHTf3ThwNkizf1ohDJmagMqGjIvDmI21ddod9PB1oUVjVbKEstTIJeV6joypgdK+WV7QLi
YKFzoPT4F9yU30Y9SUxMQNtnGyFg4hjhjdc5d05F06Ds/oKi5EeYHmSiEMECCPf77AZShyJYMI4l
N4N7NC5qzZ7ZHJ8HCE6ZDV0JIAa2CEKfYrteLqgoDx//LeWFsnMsL0U/Z94IjBhhLhCeggLKyXU2
2r1gkz3AucDndxOz4zaKMmt455fkDc6FWb+NdHKHQdVBomXZrxvfyldTG7RcgNY38z7rL9q5nnnJ
YTkMcW4I1qApf1pjwP3gui3Bc4Ae2ntQsiLpeZ8OJKLZ10/f2YEQU62yUygh+uu///Sajwv6N14I
1K4Xkbgm8uhH6JzaxoWn/NwwsKWFwCFkVFA7OVkmF+3BcBQoDodkupGdt4fqMvQqnOJvxkFNEtUE
UAGc09dtQbfdKyZYKfnkwZElyEmv/vDwf/9k7joZsFDsEGWn3z/ZJKyy4RG2HEBqZr0p6cG6NI01
sjm589aQAHURH88mNPh+HwKy+s2IxZqQOBholD45/AE+4bPYcGUCti0vxI1nYhH4SqwatthwEdbn
9+FE5IphhnQ3YFkNkGZsikNxydPv0hgnd1zv94CWiQJdoPEw1zceMO5fL8v62U+/mQfaGHTnUF/9
w+yj7kNB3AgDaNw9/0PeMS+aBJ/bybDNBJFzdbC2TlcfeMN5aTV2Mno4zRWYNu7GirS1KVU75V/P
6OxQqzsnjgwIO6clW1PPHnEINppqnNiVJsB5L2tP8W9GQZ02REnzTwF7F1BNFvYYpatAO2BloqvX
SV3YYecWB6oWEDGGl8WfCvXdQskYTnhXu6qjN0ysfdZes2dRVvSKdoBfqDYAxE4E81stAVT7eo5n
Xgk8d7Chxe0D7uLpBu8GFhWiwhyt6Nj318P0FHb57P5FGvHbMCd73PL4YncUw8BaHJ3ofNk6N+Nb
cCevVn1kAI0ulTTP7pBP81r//efbuyBVtKJAE7Sr7VSFKowH6rC4irwL9fxzxxdvLAIHqGbiajq5
kWa3jEqHziohQf88Lt7G6WFm8PUqnQm+4G/jIfzClkdv6eRiReA1q4XiaFlkT3ye1k4XC/nTNO8X
GHR9Pda5+Xwa61S9zGbIxD0HYzkkD/hVf6m4fW5lPv/9kwePunpoFACtyQyv6jicKlAMGlXMWw2s
xqWC5bnt/Xmwk9CkmQD2qnyEJl4A4IS7Q/M/MyCAqPT911/tXKsAS4SOnOWbaOs4J0vUUAB6/Uor
jLSDkmlo35lZm9OkAeIn7rwKMIYUTk5xcbGS/g9//vR+R8YBc6V/mHjmyV6PRrsgAO3qpHrWR1km
833x419WceDhwb8NmKSkf25vlszPTdizXBLeOLs7P42/LsKns2Yv/tzbDG+yZd7CygNYQTuh6s6C
xlbSEXv5mw36abiTAze2nI+qRJ5cynYBmg9NT8outZbOFT5AkYsQbEA8B97wJy9/I3nRURcArtVx
BsLyW6vbWWMu0zmludzK6HDRve3MZkUj14SeH8JOVBtOhtQWhCdJILFZASkCsj0EVSBUVVxHl5qu
l0Za74BPKzZrAuhB6cEQwnZ/gPS2KfvhpQcQIQBu+euDceY6QV4VBFAyXp/r8GRzGlFLlwlAGoi2
9fFYP5vRz68H8KIzMSGq9lDQQ5ITwl7jZAgVVbpslwmVeis0NqbyjsQMd5AjvZmYdyc9PaYU4tpZ
P4914jF0SsJCvHod+EJBY/hJ7TlPBjP3dT8CJTr1b2CW3VJDx/YMtGZpuywbUfmyzP6aVpC7GjpQ
1vihN8YbH+iLpO2cLp1HwDGHJYyBvzpS6EKUTvlDWVyknW0Cydl6qMlEt6sXXmFE0053BAZP4c1k
syzwYXFYR0HcuQOJWQNOHJKOg4yqvPNFOqIf4QNe7wYE4ixq50zksUenLhoA2pzrDL45qdmRbYEQ
BTyMTVnZeeGMjz0oXYL+hBfnllJEMAYBixISTTbcB+U+4uMuJBpE+DKevBXYCoVMR16N7T5aflas
2oZh5vBfMqpB2LwrSpI7oKCBd5EIT8c9AXR7EFu730t104OluQCaNHdGLosrwp1kqX7ZC71xBGgO
Pr0jo7qS4XKFlmcqwRbL5wg2ne2A9ubAjotjvcONKxNC7Yg204Kv1axvbfsQtCM0rMA8XIB1NvAC
dtdRB1iteyxDEsPSGIh4nvhVuetr6MWBdYg2wwug5Aiodk1BY82iV+E91ipMRXTbTyTVZZOCJZCw
Qu6MqhxjipQiLiVPehvclNnKrakYAPgybhtPwNozWp4EVCktxC/KgnHRMtwYhjrOpnqoaZRrt92D
JhJPuj5WVR0HkLRwoVXY1FMayu/BoHPag54DkpqhzQzgGzBkrBzQNEh7kGfeOulUVvvOCsCg3hW1
mxBaZAB/AwCvn1vgfK2gvBMhe10gOGRa5LoO3xowHBYPbLqGwTcE3Adu7Cn/MCa5HZX7bk7qYSo3
fc3xX/h37gSgKEFhapxjr2VPUcmPjbw32v7Q0aw1w2elzS1ogwmA5+9qRBBaA2EEAm7dAcrI+g/S
0Z8cWgZL2cBYKNyjFZZL8mq3iK6qclOpNnUUAFqNlyLy+h6sVnDNxgXTj0IRbBi3xjJctxDhAEP0
yhD3swAStHT5DlDEXCzjEHewFBvLnQcHpd4EZ+sRRJtk6YpEOhu7e6c0q/gVjfAF2h8mGzeost/P
us/mYIyHyLy2KgiDGd/a4DGUq4uhzLWG3AI9uAJuJxb0vT2eATu6MUsL5Kd7wrtspvtxUlekWVJB
wswH66OhDyjybYZmK/wiqyGfDUwKB6aNgydHy9e+P670PGlAkwmo6pa0636OTWfv9Y9N+eGtpBEx
xJBS2Je63wfTXoE+5Ik96qup3wTJopZ4Ht5HfaxZn+I9y2UDAE8ZbRv9FsBqlcxgDBGaiDVSgd4L
GMTgKSlwTJxnaxAPMGl9supwCw5cbLVD1oY/LTJkoBdnXQB9jhE+UIrlY6NXEkwG6eDvy2BdAzGX
wqxua1Qir2nwaoCFHdZL7Jbv4yATAsdjoNTSgKe97wK1xx8s8LOp029gpVjBINWXb9KRu7DcUVIf
FA+uusnZqKhL9PQ+lh0I1KHxULk0X1w0SZvtXAJ4BkCmG4CIqZsoRn8MY3rGNhgYngO3PNai/bHU
L9pRmdEdhtb+5RTlCyFTCgeQjSy3Pgqc7vhdaMxV33NIyFSj/zzicC5jk5Q+P0Q4XNM87u3+qVH3
Hvixqjfui4HvWfnTL2UezW4OdigORXsN0ONNXbKnUgJ8riCJF1mZ5Tfz9TKITOBmqArclVG4ZPCM
vtbFOFzZrOKHQsBNkDtFc9NRp5YZhWb9VbX07XFyWXlwG8vcwfemB649GOpvXlS5BwUheADLrcPY
ut+8CqC3wDYcvBDTe2nJ66qQe19HD51Hurjuo9eh6aBRE97JxrkXkZrwlvk5cKdOzNDY853u0CqZ
M2sjRnb0e/pjFOC2lOMbkMgxGa46s9mAQjrwh6BRYESb+mdvC9x3V0GvDgZ4z0ENhCqdodAIaZUm
W2n7wIlGVmopr0qtZgAMuTEPEOgc91Pn4nocfrWNcOIikLd9Yb1DkvW5QHUdVbinQkLELgxeaTC+
iwVgaiCCeFyW07Eum2MtXb5xuwAW0K5hbwoQLPaDC2nzflzq94pCoxZ3WTegos/WvVWrCYYrkMb7
0JY3RzB17XFZCUhCptJGVBvSmeYC8OlEy8K7MWxg5gezUYfOt+ceBPtWfAtoW27typFgBAxACANH
k7iMQm6ojoA0qXALBkOH9JMzkULmD6TywW+hXAgqW1I6VhebYzPn0DsYM4BHPHDuHGM7T6P/GM7I
zDs+440ihOWFh0DXaKVxrQVIU8xryaZZepIzX7XXLSjWWxWZDJy3CmwyJxqKeJw0/6gK2FZ2s003
Y400oR97lcCrQl87tGiu3LE3wYh1IU7dhuy+KZriCt2hCvzkZtqhLSJyEFGcBbvPXuAEanqoKPed
NsJjo8ct3ufEnMrMFndTvuip2HQg31+NaLlcu4uvX0Le/gJv60q6AQd7AgyadpmvkD6k1dxuDa85
LhWwI4t4o4W4mgoBFiOapc2cLV6/ged7jzBl6jdm8Ks2APGHCCxwLVXuuiznDq7XzqpvtMPz3p7M
DAabAU8sEMKBYV+arBaTs3MXbWRfR4DnYvXfYsyTBMQp3NkpgxD2MNEt2DqxogS39f2sbu0afF3o
CtAyG2FlwWYZ9wJKv3jeL/yGNZM8ScJ++w0nWYkB+QLHsBHnTrn7sTo8vE37/gYZ3/Y/sHg4E7//
NtgaEX+K3/k8h+CKBhPkeHSKnXsLHPkGcZmbv0CENYHX7Q6o5ksV8XOFfjx9cJGLQsf+U+B/Dh22
RBZaiu1VuMFG3RC9qZL2eZUCsuqLPmJr3P7HJ/003MmygjphGKXAcD1EN0wdi6pJvUvKcf8oWP05
ygq0A8QVpZWTrEtG6KChU4JcCA7W6l7soocZ3oYUM/MfUDGyEucZfe6j8fj1jjmTtcA5CZJta8sJ
LhAnBQPg60dRrJ48czHBAFbV7WGoWLfy8YHQhJ1e6votgXAKmTZfj3wuJUOq5ELnGq5AvnMyY2eA
axNcixFTTwzO6jKu2MPXI5xbOewPE1JREO0NTxWvXW5FtcsKBX7hZhi2KvyYEWv8/8ZYD+SnM2B0
RjX2qwpLOQYLNDj917Kzpp8OJ5dGOocMANQfsmtoD0Ki+3SLEE14jaVEk34HH8Bklikid9giJyAn
7mjeb6xvkXMhbz5zxGERhmMGT2sbeNqT+0TUrSuBn8UiGcXWlVikGUWBcsADdgltuq73yQmANSBa
AwBfw5bntFPYiLYttEMm9O9AZkT/rj2Sb2KLNs6mzXqoE//F1ICqhV+Yh6IVys6/rxy0AiLDBQ00
ceXP0rxSxq4WIANPQ/J/3yEm/HsB7XaAkv+jLhZ1Kig5qhzUhPgECbzcdxBV6+5CBfjcbv88zsk9
xVu/XP6LtPPckVtJtvUTEaA3f0mWa6vulmv9IaQtbXrv+fT3Y+9z91SxieJIgzPAAUaDjspkZGaY
FWvBK9HDM6JrjPcEkT368oOY6/vrC1o7uLD6ox0xfyZa8ZcbxzufFLnJscoVMpvYT8nelW6jIbFl
ZP73s3PVGmZiRSa71lifpOb70G2I66z//VmWgHKQgWdf/v0B1o1U7yT+vhxTziCrZxnX92n1oZoV
YxXKsercuLu0UU2hpZSz4C74abc6Kcf4QOrgTrtk5++DP7hOJe5vkH80i2kVXhpLQitD7ANjYnzD
kCoydVtNmrUtmxU1TXRuQKi+PWFnn8QMfBiTPZ4KJfrUqPdd+fsEvbRS//P3F+FECZxmajripzgS
OndQ5IGJlV61Ex9o0R98mvOnYfFp6iqeJKuhXdLtFWT2or32MAvgQhVHJn+stA1XWNu6twsUbsQ3
/ZfLj1OE2kB5xiDIro3wJGQG8hcKo41/sCod9AjYH95UXO7STNsOtWnVSu/I0FveJhE0jHpU/ADF
n+8K2gWO0ehPtQFDVpTX6j4hAflUVZlwCBTB2CIpXl0zziiKeCXesrhfO4Ekvw74MdIUOzVAMRKx
jfXOX2nxZBAEygBLNIt56qUOBJ3mSGIMmKAp1ePAmby8eW2HHnUNlJce6rI2HoQ4zG4FSW7uE9EK
5qF+OKuKgEnJ0UoeW30Gb13/VfNBe/+j0DgGHUI9eAmlIKoRRj+jMaAemlN9iA/KQd0jkHq8bkZ6
/zRb4Bt0FUFDkevYXEQepTr0fQmP7BtA0TjWTiA4M0EvQmuUNHfKTmOC+Db7pGw580qig2WGaOg0
cdvAM3vpZnk01cgCzheBrIC+FAvzoHWki25aKMPHpg/RlZb0nBFRP2tPrampv5BF8T6LSMb+FaM6
QN6v5NnGjb58/1TmDmRgU3PrC62qJbZpkCfFs4aUfY9txnwz64NCT+/6pi/3fGljccC6tMrMoBZa
p9eUk54yXG9pPwYz/EuJ5Nfrpt4fHx4nED9084C8ood1ucmxlDNNPw/9TNZjBJ9Zf7r+95fbBRzr
4u8vPqJnNFQWwFTCYgOBw08tvvH7n9dNrEADL20sbtk8q6TWmAd65pBOdjLXv/EPxkF2oQjekKHa
2q75388eJ0PvC2ieKLRYuXZMfLjz1HIjJFkJwFkOIerbGKJEk+fSBljTOmmkcEbPtflt9VOy/Z3p
VjvBgOgPjlForJwtVaPVPYQzlcucl5H5x8W7PoQofzc1sJl6nIgi4IyG1MPxCnnn6RaVLeXoT8on
+AGQqFG6fR9OG464etFwrkAgMSDJwODiF5Qmx9ZKmIFUD/DJufmBVm4HC6Ar7pXdeBsc9E+RE+63
hECXZ212UBAhALBBvnHPLQ6ANGTlIKQmhE1Z+zRJPgxg2YM3wH+jZOJvv8+XthaHIdRGxO1qcgFx
MN1OH92y2nqr1hz0fDmLs4DOQRhbSkfx9dEcd8igNKeSSRDVNp4YK8+mnXoEOr9xX20ZXZwKsVSG
Gho5tDE9WADVQx9vUJyvxLiXO7c4E13cerApQavVO+Mue5W+xJ9oA+IYg+5sgwzWTwNcrMztmEC8
lklik2rC4GnU4jMURQLfriUJcrXX0nqm2xBw33f1szE4QhZvPLerO3lmeOEhiQR3WhlS52zEv3Tl
86hubeS6AX3uUWvGHARfXi7iNA5lP4NrGrd7S39Fc2c8lG55mgi1babSH8qNO3P140EUP2tJAsgk
irq0SUU8GEM0P6mkGV+NfX6AWsaWRtvnKvPdLTDUm7zcZWQ0w+Rof4NPUTjbi4hQTptuDGsL+Vm3
36mOdjSgdvoyUpKFDuk+/DQcw2/+Tcd0JA1Wp7LV2/AFPIlv2lnsxq54F+0Eab9VB5ivr/e/CmVv
FcQmRcXlJqSmNfkikBkVuT+JJnn3ahbfRvh3QmrtwvAAV9rGu/g+bmUjdNSqmGankrNEsffZGMpQ
JGDyoH0VYLMXHoDn9K5ni6h811+SjettXsK7JbK2N4SvCq/j4jvHc+MBig8aP8qNFQRfxlHYl8nm
W7Xmw4Qs/9pZZHBaAH5VD2Pmm/wdk+VvGOxscjtn2MFqKOPEs8Dx9c3csrl4nWDxkEvfYC9zs/4R
TzAy996n6ybWz8m/60JD/HL/6qawrD5kwlu84ZlN3OSxOSZ2elL3bWYLm7f2aoANClImtoeMEhjz
pb0k6WLFDCBlnEngg9d0Rx0foMB3mGXnEONPdpBJJ0p8hM2ogV5ay9H50cs5wpCzX3VwLKGh3ti/
+bu/878zC/N5OAvO0rwNE2V+JMBdkm37N5HnWo6/g1fKcoxDcBvcqM/JQftIB3IzXVl1/jPji4u1
iTQvBHk80kT6HKZ/+fLfQ7XlIPMHeb9AvNucAUBUZy8XGPlUk4SIXFc9dHe6k7jAO1I7xEGqQyxt
fK+1gIwQlDRHhz0dOft5xefb2aqML3mEEtpj+H2W8dQ/VMAMnPJOnyvBbn/UJ7u/VaeN7/iWcyyW
KUmEZcCEJTBiysJwMZU+zUbwJ/Kb9nABE+gQqEjdxFlht90Ea3Iz7L1kqk6FN8ASWVVQg2fdax5Z
6Ql+ogcB7ipb9hrTzUXanjmlEHALEBCNcOrsc0mAVi80K2/jly8viX/yNj4NKG1GApa1XniuBjkQ
vZaJ8f4AaMaV4ebbcPL5mJxvztLG4vJL61rsLcj0yMdV1rgLbyh7uIKGnPv8muq7P7HH6y1ZGkXl
dwOKaVKxg53fOfoTr+lb5w1ipDsfnoTtQHL+su8Wd2ZscYiKpu4ngIBQu5qjXRN85QL/X95SqF1+
J2L+Cwebc4Izz24GuRnlbCbp9wC+JQkEQoEqBhuthuVi3qxQwqQwiyoF5aNLK7XeDzLN/sHRU3Df
vuSGuWV3QNauf6H50J/v2cKMtHg19GTsoeLj4mnNl0z6oRcfWxFAmv4B7dffdb7ZFoO4M7qRThcT
FpdLKqQsDhMtp5wdiuahGBo4Y/JJd5W2YRZb6e4hZKYf6+fAR/00+QwnW+zoAJ9uB6mOtuLKeWXL
lVMfYghHYYyNK/Hy18hBYWp6QegWnZR9uvMoSAkHeMydLaWelRxRUtRZBhb2eJNNuDQEr3leFfAl
OH093U+nqdXtEZQNHFYbG7ziMlBbzHV8tL0YM1vs79ALZTVCtwcepHyIIC2FBverJSQv111mzYxG
jAzqlsGid+NRshSA45cGemBSdaS+d6v1cQIf5eZV/uZ8i09EEXieL7YIe7kYL3cuLa2iq3NQIJ5y
A87qqIW93QHJlM0nxfhcCoajDj+GdOsJWQm2Z71RHNRCYpJi/6VZKW2jRqip8SvWIe2/icnLhMYF
0Q7zgeauM1+T9PP1Ld2yuLi5JHUEFByTEyanOeNujuMegstN5oq14hA4bYl1mfMEy/JRNptRGQQZ
MEQCDkyLoIiOhQegKUA/a9MJ0mqni95eCGXHainUjvUDBT7HMowb8OP762teQRMwbknNyGB4XaZo
tdhmC+Y3MbVG/Ohr9HG4Gx+oDrvGDuWi4Qb11eStz1Hcpz+879ctrziwonHgLYvvpanLjFKfPDGL
Eyry3QhkMkqh+AzbwuB5N83ffNM57RemFm9Fz3y2JFa0cEbS/rqCkFWRd7+5GnJiIgYScs4jykWL
60UNJ6EWaomENXu0/FdDvinLjUfiXW5B2CBadOw0pgn5VMshMpJPY4hHlpGVp+Qk72JKimb1aH3L
T9kOYu7Oub6mLYPW4lmCF3gskGQAROxAg0uO5p2y22Tm4toL7taYzfJBXxTMl9N4Sk2s0ARJRxEP
5lB4+qF6lPuP15e0asSSdW5NAwDEkn5o1IR86GZlzwHC2Ya4WEJV4rqJpV/P6wAgg8OZJEnishhp
wjEJySPSCCrwyca4UXzZhq/wupGVdXCFUOuHjo2BemX+97Pop5KE2PcqOFKZNY9tOsefp9T6ed3G
u6uBlZBT0lfgCib4eauwnRkpQyvVGA3rwS/aI5BDl+F5Lgfd1UBY2wzuV27ywCyUuw0YW9lEIlVG
QOHZ4zMtET+FLg9KoWetk0XPgvUqwIyZd1saccuoi/XBREV5EIyYwbTf/CPO1tfnamiOZdA6gt7Y
Yfa3oR+K+tnU/zK71L2+l2vrOTe1uIEG4BZ5Z2IKepRvaopgTh09VNn4eN3M2onFH1A1m9tt79u6
SaenWtSMjTPeVKfqsTs2NoJtp+8BEnSbbcX3aQzNM1Hi2gPfgSMuAgOrlkfoyOG9mmsPKqksijHQ
aTigPWGm/+3yDUzy4owCm4e1oQ5bwha8QpfqPkXnSIYPQ/kWbjJhvj9UlkhIZUlkL8p7osNMqeNa
KAsJTjJIWEudfq9XV79ZHZ5XcW5kkfvJcJzpoY+RuAyPEhS9qtlsONuKF2CD6wFSDxhwkG66dOxB
k4yiDTMKo+4/tbXpSK+C8sl/w2+wtms6sS4wH6JQ2tiXxnLBVAM1pZkaWLaBvFjObNF1r17WhOYt
gzeEYhohig5E4NLC4HdDORpG63TylBxDP/tJ+/bjEIkwH3sI+mhT6JRVGm58qXe1tYXdJcFaPHWJ
gTCGyB+3R3CV+zl1NhzxcZyFAmWohLzd9ZWu7uVMkSKzVvCdi72saxX5OI3CgBxEN+X0t+yFGxZW
fUPn5VAV8D805BcJFwRt/ViiXkDCBQHP8DPad8cOmsbhUEx2sx3szjfbefbwtoln9uZL5OySVRqj
03MOtSNmD/F00p/m5m60R2Es/BLfyUDZnVlyET2CjejlzcsXlskeTEgEwXuw4IXbwPk5ehCqAf7N
h+95XsR7uue3ZVDnbpaGH0Mk5201HSEiy6oPVc8sHQPv31Pdl39A8Wje5B1cp71BuX3yYOn3uhYJ
5RbG77Aov5a1GN3UkvHdSifqKp7U7IYpGb8rckm547pXrGwh3HNM6HLnca9bi4XESTl0Ws5xniBy
blU4/DW/l502GZmrMk//izF42i6/V4SCl9hYVueMg4RUTaMYN4LJSWvlSimc0PDVjTxg/vXLz/Sf
1QEXuTTolxBX+0b/DwhGOjZHJG/Iuv7ktTrbRVBPl3YioYHOt2d6od4pbx0sC/poG+7ruTV9hOH8
+j6+6z/i+DxTKgEg3LkitMcLe8rQ6wX6NEAA/CMzm3vwN7TMnOgY3DTZn1kDm00cA9vR8hZOO0uI
RhVNHfUQfYAN/FAqD9o942eAfWX96fra1j4ZbxiyFPT4YTxbXFOFrqWG1pEXjDfDXX1obpXDePf7
/BzzDp6bWQRNHrS9uaExeF8p5j5SHiXlC7Wo/fW1rB0uxGZlGdjtXONYfKbUVBukeUiqwLWdBlTM
2ib+Vre6A9789xM4FgSZzZwkwou+zD4sxh5DvcQl1MOM2I/2DROT8F9ZNzMpL7O+15e26oI8Jmgs
83jOhHiXLoie8zBNAXd9NaHSk4ydi9rJTdxUjikwGd5Pd16lnShFfMlEoilfiV7+4BfM7VKkAQH3
QYB0+QuQyVPJlci3YtPxj9ke7ZI98kjTjlt0Ewayul5jHkcn/6ZtunzbGKby+Mzt6Jh9wijq0S9r
tEdKGwEXz/gokVGW0mPQfUTOamOrZ49fXmJgT7DJf96n5noud1VDOOyM0n2S3yT5baBs7OVKbDDD
W/6/iWUyrmhFmouC1DpVlDpFGtJv3gh41izMIQEofshd3k0NNInVtjAMtM4ofmN6Wzc3GGtXjppM
7AvoGKwjHDiLm16lT5l6rcAARFvs+vwDWRnSCeNekKXfBvgRjVqMcTArQklm6fiRH0idrpPep9WY
O0WtQL9kZvop0IetGaOVTbswNf/7WXwjdd4EDyGz/HFgHIt2uGu7ZmM1aybmqZe5W8jAwxLvoUBB
q6CC3DtTI32sOo3WqKZPv//ukyv8x8jiTkd9pu5GNR+dPPtQt9quNrOdl3/TzA3o9tpiyLkRczNm
MO4b8uNsv7R+ktUG6SPiPw/i3umX1Da/f6UjAPCvCWURwljGNPldPhcPJqYbwm8RI77KLqXTef12
e0sAFqf+wtDCoYc4k7pJ15EcTsrxQxqVzBAzIRrvBiTCQFJZUoWCo5R6nk0fNiscHVyg4KRgYZOb
dEDlbOcr/M44G+JbufJDdqWWu32gZ1xg0miKTCmanSxAl9taaNcEUX2EZDo8taHUIkaVDc0Hs4+b
+xRhrePUG5bdaGPtVmrRQXzAKGvaoAxnWkJza3kVwrNBxSVcV+IuFXWmz63S/5WPiWkzZNPv9d6Q
nmpdP1RSz4sUBwivUJIedlNujC9akY/oNPrleOcJUfhDjgRhX0VD4ChZGG9ho9+1rnn9oZOfNRzo
vQECWnxFNWtLrdeZWULKRBcP6o26mzGUQbrTQ2Bjsov6LkCR2N3qFK15KFibub4mUdBddugHWSjk
sbIaJ9T3WYKcp7gV0K8lYVTuNGBpJhgn4oHLS6OfIDuMANcTQIl/DyfkEG36HCjsgl3yNzOhdw2H
eSvPzS1qDn3tS0ovvElx34iFU5wUN37SP8ioVlduGYBHBXCzybLzVqRbHg9os2d2WuprILkuV9lC
mySkaYVATe+fitbYp1bhNrTT0/pn24YgYu60bv5vZDdVFacbW0qZWU51HuVxkLISEnYeHBR6deNB
GxzDGeoHpm3OjZHxiyJXTqr9UKUHCKYQVHhUKhgqvV9y9GpEmZtYWzH2ShmC007JcP5gZCyLGxIp
HDrBMrC7cPLJILtHRYQMYQoOOYwoWibv6kHbuGHWXsxzk/O/n12WzK5LZjRiste+KlWFjiXT+v3R
Mj5v3GT8neWXAj5rQQNFjAHY7NLOnFYgGwEopY47DW01g1Gauti3+lZNZXbsd4YMuhfqzKzDmNul
ITOqzaaIQM+aafBE0+RON/pbz1JuW00/BoG4kaisHjTmtubaEUeZUPPSnmBVekFztHVEo/VfQyPT
j3KnN58DOfb+jkaPGfVO8JyxpvGUGt50Gqas+pxLmfFFa4otXsOVKJEU/j+/ZpGCAowo5LA0IMGB
3CA/cZVtDrqsmdDmj0hfgMxs2YdCVa7JglLuQL3ep943lfal9/z7znJmYglWqDgDk4UGk6NKx1H4
1aiIS/+6bmLNTUiRKClzf/B/cwJ65veJBMV6gkSWI8i/Qi/f6zAt9x7fD34F1OyvG1s7ZBqFUgZN
GEEHvn5pDFl0NNkLvkqiBGhuE45Cz6jvwvbDdTvqfIqWzn9uaHEN59qYNmEy9xt8KztlZtYczAK5
tSYsIcCOuzp9RPlUuqFpQaYSVCLEI0nytShq4zkkZ7nJvaR1CylvToYmSA9jl+W7Olbg0QDR+Nwg
YrCfTIKIqFazk1BX4LvSwjqVviUguyr+nWslWnWF0KoPMdyNUkDJL6CG8Y0umH+Ttr28n+Btthm+
HffeKFu34zRaP4UcfdTKj41TKykMKcXZVtti5RNwLAg+eRPhU1o+uSoDnKGkNw26nnam7qS/Rv32
Df63s2gH3mrRSbfepGuEzcdx5cBQpJnVCDiZ2rt2nZqbyRglZeOoSUlBFMLx5mAYwaw3VgZ/XfeA
1evIgNcUFlB9BrzMP+bMr1E1V4Kgokoj3OoHY1/fZzSeQrt1g6N4NE7+jw17ax5nqsZ89cGA/e7J
6qnclZlCzjjsm1N6M0NRxb26F2/LjdRxrVZOK0g2KKEwQ8+nXKxsQP5WEwPyrL31qO2TfXzvH7R7
7TCvrD2KG7isFYfBHGd1HsvmPVkcpaJhnjgomACP5aDfR5Hc7MO0SV0T/Cjqh365cUe8Y0skhFKA
Mc5UwW+AhcWNBDFYhFw5Odjc6xKg+Lfo4ACJQeurJ34qnuCJgRNpCye94p2MudP+IIIiXVrqZdSF
notjB2QZOhVHgbWKLMAPtmY/1mJthbT8rUbEiLM8b/eZXwZIMiLMyVzEPOM6xnYj78b+lMMdqLoN
nV4gWTux/6XFD9t4wbWqDRAmgFLApmeo6MJ10mkU4DiCtkw8mAd5Nx2h+DrNGk5oxjrXD8RKaM+E
9Ux7arKhZLuX68xLI0d7lNA+je7N/FOQbMnPrZ3wCwvzLzjbScj9x0nO8o4qMy2PHT1R13qu9/UJ
Xq3T5qmbw5fFi3JhbXGfmNDYw/zDeoJuQGVcvm+b6KAOsR3U8OLFh5ZWj42g9DcvU+H8+W2xtvlU
UF1BPpBog/HdxanwrVpSQgUJykLdeYeC8p6xm8cTvop7ftNuU/FiJQTHPRlj5aKZlQQXx15rYrgL
Mp5q/b792/o63dXwXEIti0DlP+Tt8vN4LB4Atm7KCay5Dkgp4G9MZSuSJV9+WL9u0tiwBBHpz5es
+WFuMQ5v/f2Fa3aD5/eCTo5mSb4tBj+r4Ot131+7Ss4XsPBMySojv0UylumHBzNsHCu9NfwtdOna
vXxuZOGQejmqRjGPqwBzL2wxzj+Flf+l63wXVbrWvb6irS1b3Fo65GeSHJkiRMbd0ZTKJ6HeAuau
nWcwBwwLw15BOL0MDstcy7wmKSVHLf6vgK08VDvraYQbN9wcMFp7RkmYoRqH2QQv1xexaNblapzO
nXszcYFc7YrMnruliGUcqs81hfzNBu3KF7uwuDhSRgCVJ9qgfLH+25Q/5iVjhuK9NRyuf6s1MwAR
mEE3LQ3czcK91VhR4iLhW6mTdQQzYmui9BjXx0Ta/7Yh5sxBxGpkfCtyC2IYoAerwu0Lb56iNndJ
IT0JovYqJFuESCsn6sLUYuuKUUyD3ISIKdSsk9HBTSaiDpsoG1u3gsOyLuwsbllKf2KMGZia0ToM
PkxuDf2tbe3GR9j6uh3qamCNbX3nfw42Ks/vsL9c8Oem31Kas+fMbOVUsATSSeS5v1l1/7NH94oa
Y8KUnZns+xRCScVrkDoFHgaRbL4Rd624Dc5nQYiimSpiqwu3gVukH005b51gkA9GbbiRnqHtLOxn
7t/rjrNym+CfqDhBeAE/xLJ51Fe8LVMjQIAmja9FC0A+NBghvm5k7YBfWFk8I1XdlmIhJDSK/CfN
qJxOfIojbVfkvN8oukuWYyr3IuKZtbg3BVcepq1fsBIz8AuYCJqVFQBILLxJKIo+BTXBOm/8o3H0
d3zBQ3+n3m6j+Na39F9Ty5aVn6VJyOdtHF/7GOujHVDB+6P9/I+JRYGH12aY6L83nA3r0TuojnKE
05a8o3rwfmxni/P9uwi4aGLOUQ802+9VjBU/pxwR8L5VQrcLo/u6/No1z6JV28IWTf9q1VYjSDXm
8RMSgMVb2kdKVTNMwCSSZhenAmp2wbG+j6/9PjimLhMS7pbS7/zp363u35I7BfDLGEeq/IacFYvq
wT/+A8XQ96i3brngfGqv2VlcnOowGX6tRZT2kVW09tEeRZSHdt/BRDLeQuj55bqTvKUv1+wtXF4p
qibX4hoi1kbbK1BrFc3HOos/lMp+gmDRl+GCje10JtCGJHqSCshNX6b0u9f9HYwvRfjgK5WjyzvL
N2xf/aFMx7p5LRVXgyY0EjeZGVe2BwDnrOIjMoHGDNrlZ6BHH6qhVYrkEDOTe7iDyfl5xglIO/GY
ON3r72/Phb35GJ9d8moqwldtvtnzDsOp/pZ9YPJyR20i/QSa/VY6drclWnaa032KbrtvAWMY7niK
XcuNNz7VWp7NYUZDG54a4pIltKQx/NTLEx4cUMdu/qDT9RmOyFOEoBeT4+iat8JJ+Xl9A1auqTm/
Nkk/gc9wMV6uX8+E1jdk3tcghmf6UTG2Cn/v3f3i78+P3Nn+0oWUVaDs9G/NKrozlDRz5KGp3eur
WHkqQVrAbqQAZ+FmXxzeukaHVooAsuRjVDjtqN90w/SxRpG2FtOP122t7di5rcUBHtp6yLuO/pUx
Cj9E4SYUxB/XLcx7vjiyhJ0yrRYKgkzaL86AEufxpHlzD1d7FiALnvR9Ov513cZacH9hZF7m2Ydh
6qjRCsGj7OjMONkADQNb2BEAA5SdmWMP/6O9haN5SRkDx6lax/o/xk7xNLOfymhyQ9rgbFhbeegv
VrdwOwoDSQtjA3GMVD9Ug4RoNWPiGc9+27iGntzyPO/NvnZHOUbNMXvasD9/omufcOGQUVGjSKHA
hjoD4DrmVL4EruDM6oLpXjUeKXj+yQkA7zT3PXQax4trXq0zSK1H4nFjNH+ZmbWPmcIrWv/Uadbz
xuLW/JMQAFAm1UfoLhdxRxNGkEwr1Du7PfzF2j68sRz5Uf74T+Vq/EJ26P6R/4Dr53xD3QYRx+LY
jVI8paMIRmN6bCs7fu4PgRs7U+EEz7RwN/Wx1iIQjBnE3QiKMS2x2NCm7aUimLA3n4/JlezyUHxp
X98q1pLTHJLD0O6ub+zazUKlE7SuBaKcNV4eSV/VciUmq0DWObbH5tRshVVrH44xqpnMcS4kvRsz
0vx20rWajmCaW06FhmcACXyb+ral+sWGR84btDwCTN8zHCHNanlLQs+kSXpFnpmz5Lxy9ehnWnwc
+tMgfQya2zJ71NAG+P3tI7nm0pxxmVSqLrdP6lOlIpkngotCRxtOTbxxL6+u6MzA4lJBEyUMJpOb
f6asgz4Syjod5gLt9L+tY+EGYacwnCxwd8W1dLBG+RZm1K3cdtUT5uFZsJFoMy5BYmHfyBV6s/Po
cfh3mtjVKT6WTncsXeFz9Xfvhq/xfvMIr13K0BHNoGD6IeYSAtpHNG4rmUsRIuw76zZAeJJYx60/
pPstxPNaQMDoLJ1v2sAwci32EAqdqM3HtnWUvnQVyzv5pfbcq9VxsrZoauaLZ+nn56YWF9M0DfRP
A6I2A52WoAQXASr/OJbGXqzCj7XJvGKtbjQNt2wuLqdRGXMvm6e3WopOT6mZZA71BzBWcYZOQBMK
t4aVPPdtyQT2deecN26xWkshKBFRGWZ8dUkRkUFLmFNZbxiJK+2++OxFmZOnDyLjArk1Ha4bWwtS
Lqwt9tbSo1SSOqzlf/s6Tkrxh6aTEB1nxhDkATbweWsViote7OIKMSuk2yh8zPWB+vsbLzzwE7d4
qBjKR+9gI0pZ3cuzzu/iPslDRA3GHGseAh5ZYe3bwXP1vnmx0houp43NXHtdzvzUnPulZwFfWugW
zGoknop3CLrvTb3hk2svJtALAE+oDkOzoMqXBrhQYktQeF3gHDvEiVu9zC90v0fMyJ7ozvwXNeOV
G/nC5ByGna3J8yw0HiremGaCRy3+0LFxpXzbxkdDPurBcxltoZJWdvHC4vzvZxZFcczFusZiDPtd
ndtTsFXW2VrTwgdTvc86TWIb50JEtv+HGHW79i3Pn2Nxki9WsvC+UaystJqw06BnTLId+G7wCjTf
KWIn2Qu70pX3xvfqUNnyC+m30yS7/6Lov/orjJnlbAahMJl8uZ+JJpdVYvGmygfrL4NQEr4N26jg
VgPttdkDXeu3zqWFf80tLpQ6THurHXhb4ST9WOy9E+rYdv4xu9nu7a48sRemFnd0WsbqoApkvnky
3YhB/TksDNfv+42nfOUpODezrFILcaHQowGD7Quwhkkfyu5FDo7J8C1Jv7Tj8/ULec37aSwgKg5/
A5QYizVF5hR3g0ajbhoRwolsvdkoF6zdwNCMg31lMpnZ62XUqHhlFEkpXd0ZawDlzK770dw2NjEX
N75u/Mlg7YW9xSlQK8Fqg1TlhUmgSUyfva2ZsrUtO1/QwsGb2vO0ClE9Z7Cmo1Yldo3q2fWvsurV
5zYWXp2PRThU3SyfI4ePXVocc/1rHz5I7ac09A9ylh202FG7F1HcejDXju+55YVDtOiwweCnQjRZ
RbuI4Yx6ADyEkJQhP3n9o1X9UqRX0/qZSg0wjo0Xbe2EnRlfgvEyow0aoSqIvMaHtD/mMvgQYyOT
3/h8b1t/dt+rre7D0ag0jqneJsWr1Gxd92v4k3MPfIuBzixkiQI2MsfjwbvvpH3ALHkEPZ/kSMqp
AR6l7+O9nJ169ZR++d/8ZpkFiEYgI/LEBv5z2Er64naxsw7NIdznG8ZWNxKa7znnmGdsFp5SlSL4
jHoWO5vsqQH3Ff0JTgmc10w7YVBAfpcAyqbWWo2AM/5TO85epLvo5/yCVrsIEcBDuk8O01bSDu3E
ykMqA+IBq89827u0Jg9jeUiHmIq+ocLv5qsHlBkRA7V8V8qe6q62m4oShRgguKqhANzLSfrNysVn
WRh/1GnhCij5ZcHwC6HUD1FJm7NOdo2Wv8RyXdud9gvit0Opw50MiWzqlEC/INWoHpQhsBsRSqBS
fpYiKBb10HxVmJTaWYVBMlfHB7OX3cZA+LFFmRKI710J3jxQxkMSe+M9/Q7xvtA1+qm6gAqXOk22
H7XfCUN/pm2h7HzfjJ10sFpXVRN9D45ec2PZiBy/zHObG/yTGRu5Q/D/I8qEEDFH72fCDMU+Hipm
7MDYj2iDjf0Ii6kct3tz7NS9wZ37PSyLxo1L/bPkGbKjpf5LMQjSLhr17/GA9KGi+m5TefUnOU7u
qzxzNJ/7OTfaE20oW0nKF2NEMM8c4O0SBmXf697gdir9Wf7OS+CVx7iFmjUSHrx03EFKuQ8E8Ubr
sh30Xx/HWIPpK7rXUzFHBzf/Ioueb7e9eGMY/ePgF0egRXe5bH6OeRK0sTrJWnvwK/ilFIWxkLG7
NT3hhQrfU2WEN2aL6FeUNn9XcuvbgaHcqmr4wlT+ZynRfNssBNcPkmNZ1Hfo1gl2HlPNVywqgdYg
PESlPKBcyESboCiTO9Vi9VQW0vA1a7rnCU4GuxiH0beLyvQOVWFEbjOhYxoGvuIkwjAcPN+PD2JW
+w9S6P9qlVqyda9NbCEbdgxMQUGN3p6r6ABeAaArzoDe340fjEdfqG+kIPbQgUT5QKsq5hNb5YfU
JV+KRHzKVfNeN1rDpkn7Sc3i2FYr+Y6idfMZVSIaSXBP24Y5uUYp3uhyfZKHAhiKdO9pFBKoxvO/
kH5AgPZD5mP3nfWCt0SOXg1P0OLvpCntTwaoXsi0htIO8lFyIzXtdrpl7Lo2vVWC6lUvp3DHp5vs
ZGJIZxzqD10mvFQVgmqA3ZiTEDTlY5izIsnTzWM5BN862q5ONyuETkxH3NWtIO59uYw+dGOQu42M
CGibKT+1aCjcOheM+zSdsqPc+94R1Trvl9HFqu35FuSUkrmv1Safh3AzR/XGZ37OTdCKv+JEvO3M
9gccTz/R4vhVWz7u2XG3xYN1L6NhSR/ri6nkL1k0Ca44UGYOJetFmapdG4W/mri7g4nuJmqqhyZV
fnSm8cUQxlupk2qUW43nSK4Sx6jaZ5lpo0SEsVIq3SBUTvAwvYQjSZZYH8LAy2xVaZ/EUL1XtBJC
wLF8bgIBL5SHOxWFgUzSPlBOfVH68OOgog5rTdHOi62fhVXfpozW0S0pbqwQFStgvxPqwrEAwMJs
owdTHRS3D+KXQCkf07z6LpH724WmUrGv9HI/6xMxiG/RncvjOzByz0YYZzvYa57VULsHTqraUZUf
NA0NVT+dvvalkvFWJ6aTCcGHIq4Nmxpz4fo+FV2payC69AwdStAsQDbSnF79Pn2olexLpEU9bATl
jdFkL41Yd0e/C6Djjxgh7qdoZkAsHNPKKuRp0ETx277eRUK5S5Ts2I/aIUPgz1M0we5y5W8I4kUH
GpSbctArWxGDr6Xav6D9tQMq/lL6iNw0ETRZ8nCf6FzcUluIX6xQeok80Ha9ErgM8aVHOTJ+1WpS
2V6bf00C5bMZWHTRImXcyXJxHIp+L9T/j7Tr6o0jZ7a/iEDn8NpxgrJsyfJLwyvbnXNk//p7KGPX
M5y+w11/gJ9WwNaQTVYVq06dM85OBDZBJ5c7nOA0y9xeKW+7AoBEzHepEEfFDZRzXIGVHhtqS+7Q
gblEw/N8BuNn3AfZYIAPCjqGRAXpcaKGaboufte2D5jy+0abSXetCgNvea89kzpXHMWMkWOaJiRa
ASx3c73+VkbmrWGPXzM1gd9o6d4csp/4MrOPt7MBDSTs9zKsHfQ58xhbY+gBmSA021puh6SyUbUn
Nam/Rb3urvnoraN6r81qIJtdE4BVP/FlLYe6Zg4HTB9UIv/I7PFpVoijJvZdgbEPR0mUr+MMvJPd
9KBwJ/PgLhIml9QccqRSlg1en5mZk82YlO5I9rIMVqk5SqqBdkEtUYnHcE5fz54MXwrZkriafDvC
f7WVrPEyK3/FboKIeurvC5s+1qR5H2bagHDV+CsnFpRODXwobSmID62V2KkscicbRIcgs9Y7NNEe
iVUiO+6f5LJ7n2vzUM7Fp6nTbhSMKDpdKX8fi+o7mNaAixmejELyqNR+ifL8PZsSr00pDqLeAfSd
TOYPNev6e63C9czhsC36bps0zHX6zegNGVR20QHRZnASiTyPY/bFsItgzGoZcsrQ865BZRt2UqM5
bRS/zsNwVxDtRjb7d73W/oqkdPEB6P82xaQJpiWNnTLVH6KU/LBkK0yNKqzk/BXIEIRF2XrA3NtB
Sde9kprRbtH73FHq/BYyZtTBoWBisuWrRNbdQJbHKSvDHHNlFTpltlJA+3n4XphSHWSR2dxWjdkd
utJUv8w9tPDgRnU1bMqqDCLQkX6TogwqLvJCjlk95Ue1Ayd4OtNvFa2gCL1a+vM0auOLojb1bWFa
0p4CC+3Mw1y9F8pID2McgYwsRtEY7IbtTwtycXhdmo3xtDQrfap0ZbydY2qERVMVzwXC8i6NNBQu
2t5+IDMYdsdorf4CitSqnL7JszEwVTy2lglUM46tA39pxVk+OR1Z7NxZC7z4ksHQHyQIOUNNuIjv
uz5fDh2A4EeUAFXPQoTHLMwyy540SA3UxzEqs6uGokRWh/w1iyAejWmg2bEm+tJn+kGy0ZMygSEo
Nd/UcM4rhAFwO76nEmAlY2mGUw2pYi29byKICsdjlTgtRF6MLPNIox8wXKo6ZTPcN0le77qqWA5L
mx0w+Y6anQYd8wocnjdUkt5MgkHWNXKNCfEM7CHR2DhgRfMHKj/OzexB2fYNEtAH9HeO1li37mIA
q5ZXGI/ptOJOlmiKco7up13RetSqH0B7itH65WcBOogbNW1VMEFY4M1SstdIMRov74bPlTTme2qi
WVAmqrLv0NAH9liXdpoESfNJ6zJ3xR3dtbgJTNobYNuyWf056z7h9Ve/SMNUHjNtpn7TNsS3psaC
Um4r32r6UnhkaCs3n5X8UCkmRuTqGuPLw3gcOinQDTQqBiMboQKbVX5b4KCu+SP4MBKvm9C9yrqV
6Q139yZZI2fshhzKp9YXTcEDmDaP9mj3UG5OUIrpOpwReg9F1diDeLx1p6t5e7+2FR7+FFNA+rdV
1t8gX+wuae3SpA8ss839KUKnbJ3z0pUriKasa9ke07F8NfXuuarrW6VcU6eoyL4rRn+pn63O8iqd
eit0uikikYPLhQGN2DY8206/TYM2YLT2R97gvpb9sz3Ltd9WVkgRh0nU7/RZuZ8WKailCqBKiEpj
/Bg3OkPUjDG/SpmGc/6t6jUU56rx+6QbcCFmWOuZlwA1N3YI0aR253V4tprGdORIp05lqinCUf8z
1/XPphw5hgIp5NV+WTP6maxSMGr6p1lZkyOY/kEEOqk7mcqfMJ+QHiGJ+x0R1AR3LNiMixji1Ax+
7xW9AkBH0n4uIOXqxVSVMSTd3SfI2xCsocUNt4GRv7GQHToPn+M+fko1FIWLzq8iaXYkqAs6Qy4d
on6+seVk1yh5OGQ0wOj1zZQp75EFxnUSU68zo+fEMB5VTbvLdDCxWuYu6yt7F0tZ2C3mcdalLyra
E34K+jzQAupvMfJA9PvdeCpx1DN3kIfnKSKeuRBMWoHHCvEgghurMfZlZIsDfGdy20+QvKV99Fi1
/XfE2ptijoN4RBpMVKT8Sfwjsqntk07N8Q6ZH5uFuUxwzkwaACfd7NUV8IyaucJhd0EGKiqnH5tv
LVFWp7FzJGLSU7maR6syf0Z2Vt3JNYR+JvKYN4lnDYaGbLyCkngdqxAz1weII+stZNCWAvHdjn27
wN5nkwLfJhEIMdaRdBiQXTnXawPsOc5Xh08ftazwc1KV6Mp4ys2uwmDKgclzTbs5AFNLOO6um9ms
Cpy8nbkCfoJRfruQATxtzAKq0aBhdstx8a4b2a6PWYymj/GtXCJp8fkKvJJANuDMfv1Ugfbrg3T+
IK4wby4IDHQMSQshQR42oKhxSYwWtAhVfTvE+Z5YsaDgu1n1+m2BB5au6AirlGDKppRwTmipouqH
IseiVoIjsNV9Y4Quf6+F5yxJIJU5Izud3PGwBmbQhpNDH/RQdctg3AkhO6wQenHi0H1j2FwZTXz2
95MTp9rYOXPFR5KHEKjPHhrqGBNcj4rqqHfrXXojvXcW+NIg7+uJ0DPbX+23ba6AWmaaAVFVZXBJ
WT3o1GoYP2ou2k+RFa4ERotMX+QWmccvZVqFhpm2I27nL5C6VCBdnPsYthDNfW2f/t8ba3CNP6pE
ukFlBFUtTHfjLZrujnwwAsmphOjWTa+BCXkJ1BEYu1S43tVcL7FSAhPv2vY7EDQYZMOARVDghfNi
FeprNsnyYZnSzukxBy+65Wwdlwfot3GulA9wN6ii2faOyevSH6XlLmkPhkpR1Pjcok6CJNtLdEFZ
c+vUgvoRxUYM0jLejPNTS0uAJ2XKHNj6Yhp/yc0BEmPHrnrqWpFC7uZ9PLXFndJxTVSwTWKCdnkH
1/IHS/f4vrrQFgziQBds59ZhBYEQPCYI6lEI5D4lujwogyRwZHKl6ztUNKBX1RpjKHDNLI7wH+3U
DPfRIJ6opGAdm1zA2K2Q8YLFt/GNco+sD4Nsonu+eRdUzAPDJBjqLqBrllpa9ZChnM+0leY7pjvJ
1EzBx7QTzY9slYVPTXERtDarZbLmbHIV4iNWOCjfeSgyOZFuBYJN3ADWgNFZAaE6JLyhjMVF0cFu
5sEosCrdmbz6qfR/cd8WTwUGL6/b2oo+p6bYsTnx0raRDDYKAzA1gwQZwpnTzYBnxXUjm2fPwMkD
GA60dBZ30FOLjL2FEiREepH/aJ9m6fN1A1tQa1SnQHoHCViwxPJhOluN2pYYVzA7B4ZbBUC/zhoA
sIwOtPLTBipzjy8Co+wzXJz130b5yJ1XydpIHYzmL6PfgmwewuQ+yMwgmATFotgTgaA2v9WJPQ6n
SQDRKKUUV9jqR1C/Vw7NUTIpTP9P1oUZbRDpa2CS5tkl13Iy9XxU0RV+ZgLOVRD7I3HmEdJPqs/0
1oWz/VsHBNP2YITXQWcObbDzU1hUUkWWjsle4/OVO4bZrzGN4Kxh/B3gUE+ffFF+srWZcBiYG2L0
6ReiwUM/T1MGJRnMUbzrFkrpEaYmIKRxfS83rYDjgnFYYwqQx61BpmPRCdixXBtN3K7F43IBEcgo
pwK/u+Wc0GUH+zfqSSD04Y5GZMtRZLK2d9XejuR9wutSW2xHhQzL9QVtfinwPYBOXWPCT1zOYy5K
1WJUGyOJyTdl3rHC1HUDmy5dY30/MCJgUpXXHEFuT0pM3gKme0h3uo057Nxta4ztFz5KvyL/t7Ue
hnFiLBboj/F4la4jRhpFyHDK/HnKgqX+IVgO8228k8CdNZCwYdz6YgCmAFcBKB1YeeoGlewd4Dke
e4Ax3NvoyW7q0i+/5m//5ICfGmYrP/HsbHwiN1Yoo6PrcEDL5W0d6Jtu9QIixK0TzoKUqULZBCSn
3NVVC5RtYmi0QtpElh8MdV13Y6/jyvbl+CbYyy1bYB210A7GKOfFcIu6gtUkWQaKJ4WL6kq1B8AI
NGqK7Iwjeh2gX2ZknOJJua3bdWqX/f1kK1eUWwYy4xuaUn6PR60jgTyOmJWnrYvgNSgyxeWfRjmV
RJ6hU5CDEAQ9yWQdnSWPHfA/CjZzK1M7XRQXlInV0kynWFQB6JSKwew4RGmVcYGD/dYdBN9u654B
GilhWhMAcjxCz7dQSnWC3gZSmqafnWVcHV0ER97cOeiVMEUMMCLzMaSlaQLyjRZqeyY6BAN5BLL7
SLroVhPlZ9tr+W2Ju1kLqIuszsYXkWhuOkpux8Bg/sGgFeOh+Gc53IZphopOtwQjqBse2lJ6MdTm
D3K/UxPcsYYeK21TaMSDi14HC9wUH7sEPcdZS58EZ42dWs4JWtDOsyHmgLcVvPr51y/yrpbnQmIo
sF8qr5nHaKFuTUwqSB+gcXbq8tUb/1pFuu0bX+vMNrdKhBPwodeYntF76rZDMI2xL1jexkv1zAR3
adGCW+txROHeGMqDNqV+XTUH0P085I0MKmKFPsjLnDi5VD83qgivLlofd49T0uR4za4QjB2zg9E0
jW9K1SrwFuwDXXxAfDy4XnAwI0k7/4CRWVS1kuEDFta9kRya6s5Odtd3cdsEkncQlzHKY66sMUpE
spMWncRiCMvyCNk9xxgfrtv4iEaX6/hthMuTkrGlQzPAiPZ18iS/d9twOea3PSZCy7dBSNS++W2Q
yfy9JuaDTwIH1YBaaSeYQ9ntg4ete76+oK1Ng7cDRAogTshwcumYlNu2FRM83yg6JbsYJa+D3FRA
oAP0IIhMW2tBTQS6c7KECq/BrWWsUJrOCuDaIN2kvahaCVQHCveCdGKrKIIZj99m+JNWU5WAfBKQ
fcT3DwalxsdYcu9NfuWTvT0KnOAWLcSZQbbuk2/U0KYw2dlmozM7pm1v+/+StX/rY50ujf39xFIE
wppyoKjBJzfrF4YFX3aAdN3oX81QC7JDjKkZkSzQ5kfD99LZ+DWKPpxnovM0VtqEEpNtfTeU57ET
kYVvwc4tvKOwLpvRYPIcyMCLmAXKIhJc+6+5Uzbi/aGBXN0uO2P/awI1MR8wQ4hqL1PyFc1dsEPO
X+qTn8BzJPdzN9X5iEUqoXXID91u8Bm6WJRgbO7l75WqnO9I57aYqYmECVMID1Jjkk9VpsQv1y+0
aC3cLetsACPmtkcVEH0aedcdBz/Z/ZmCBGRTwDuFqXwZ5DzcWSSpGqFRjzod2bGyfBsStwBV2S/S
3iS8vqjtS31ijYvBLW0UI5GRtWvZgfGiMZYEgABXE9WZOoghSCKIV+x/eHEkVA31M0gTMyrw86sG
4AzR0g5+MW/e7Wpy8FSVOvTgc+/6ykR2OOdBlaQo7AVVhNWSFOAnSoggDgaSqXkcDvZIqcDexmsS
n+33urjPtmbppDRyivus+wVwXaa6l0YbxYtDsYSzIgjJ277xxBz33SQgJ6y0RtY+BdkDaNH2KaY5
mjtNPJ676RtVC0TngBNDMYi7XB3VS+QE4NMH0qt0ATgnX3rojEzQlKheLAcgn8FwFLAvXv9+/8/J
/G2Xu296plixlKBLxSpP/RNsYopxeYKedCANQgrEreIGvt9vc9y5HCLaKgD9MEo9OWBCKhNTzVhd
UJPcdrMjWBzbtItbgPFZjFhjhBwF0vNbUNSzWnaQVYdjjHe5L7+W7uDUKbg3oB8kpAvcyoIhffmP
NXZ2T8KbXKlGXscZm0HVA3PHhsXUULoRO69NRwxFMDBr6NCH4+dOc1LrqW3mCDgorb1o0OtAr62o
qIhMd8uOLkMWTkLnHI0LLrmKSduCn4+AtMaCB0me7EKgGLzlPU4M8IEL4IAc0MZ4ctuqAB1458zy
kbGCA1YrOApb1+vUEn+9qnmmtQpLqVZ54PV35L4/DkIF5I0Fgd8K7LNsZBvEHdyOFasN/O2q9x/v
vN5wUFYAaWQ9g4VC9VPPxq3qXPFo1kcfkjvoyD6QfEiM+Rb36/zoETUfrKUEMgUFDD/vHc1tbgBR
gyY9oFhudcwPxI1vRpCbKmBld4qfllM+MFZHXUR4s+GgQfUPxB1oTpEN8cwlslI0+qrXg9uvCchH
Yy0e/FjuyJdpXqxgSQfyBJLU0q/sqnwUXHfmq/hd+NC/BUMLxhf4V7ZcxJmsDgDIkN0a6B8xPR88
NvHKJFUb0cN640zZKG2DQx5EkqA043xZF8f2qmoDgsNYoYTgpaDlAIjm+qK2ThS6lpCzQlFbQwPp
/Msu1Swt84g1QQuCNTwAcG4K5TNpk9WNgMS9bm0rHDB6NsyzgwYULPJ8fJWjWMWoBD6fr2J0p7pf
diZIVGwUn1OgqH2BuQ0Pc2aOi69loUctULeYFfIWKJKCJ7F7xbRm5gK67VpBek/YHINgkVtGgWNn
fQIJh4Tnka+m2R5GHTAspiC8AgLeziJitq1XAQRRfttgR/UkFvRVFDWAlPa4kM1Ns4+PS3xDXyAx
EMa3U+82O3w9x9r1FoYn7osdU81LhC2erdc+CBpBqoz3D8SpFS7+Rfpq0sYGQz8bIMI0QlBoe9xC
1Nwhht2Eiv71D7gezixyMVDKu8kcOuztUlRhkdiAP3+6fmY2HghnFrgLUdUGTVsbOxvfDfv00OCB
AOzH8Q8eO2CDgboR5DYAp+V9yTLXVC9iTOqDE6CRnuVF1BO+/DiIqwjg8JMa/kEI9fyIgBWj1MET
u4D/loKwyA7iRzTWfYCAP7jTdhURnPvLyTzOIhclDOg/TxC3WlzSPBYAijNSUpbuxXsjfirtb9L7
AgJKploiunKXiTRnmrsPllVmVhUhQEW3MqBX8aEP8k+KIzmiftYlwSZnifPKczraay8XA3K+Zj98
kp3MS28t8FzuIhAXfaSadFc3fvwsAmNchD5Y1jE8CaYruM8L9bkCircRsfrFtejOzEzzO2lX6661
5SZsiaZ87kkT7zREqf9c1AOVMWIu5MrQY9IvtL4UYzX6ZAajrPQ4oMUGET9MKDngGD9kO3gXF1Nk
1+/gReTjDDIPe+LdVNqjkb2C5dtifaB4djrjGapF3nUrH8TvZ/H8wwx4ZlVAHYFu4M8r6bS2hpIB
3BegNG7vFHsMimGepUp9oKQTHQN6fuoTt/Hb/bo4RMNkIuYEHQUvKHTQvd4zD5gyEZI3Mb/J/zAU
NdGJg8YB+n6cD2rB62sSSQP3l/Sc14qBcbj82BTpDVWHXTJNiXt9J7b2G9EEqZ0FONjFOwYjToDd
yh119fZxNh5A5OTaJBEE400joEqVUOBm/PTs76cfdagLID0bCO7F+gF4dYCGB0g1/NFaTsxwIR8N
l6RJAIhxW0X3u/w+HxXfMv9zFRVHB1oJmM01DIQ/PiGmeRLTnIJAbwqisPLoD+TBT6aPZ623jMLz
cJFRcNY472YQQxmKwljccUzCGTgHb4kzISxFZIXzbGSRGnVNAT2Y3kef1A5GIllMH3b0y0D8X7pP
ojrSVpQ620juqktRREkMzhrcwcVrbYw5QQ+C+MtBCZpyhxsnln4UrZM7iMlMMW6zwKQmJbfjbEle
E0nDn1wpwEXQk7PAnsGrMyd61lmVhorcCm7zUj2MZRLUcyRwlFtLAQExSDChqW3h1J/fKa2FlBaK
YkCLjNn6pUlpdRfXwySw8pEq8P4IbMeoZcL7X2Ib26lJAGVEARhDJuNPA72cuwQvPxOjrgBZNCAf
sV61QJO9xWcia39ADowLcPoDuEttxp3eyShDu2SRnUjFDJ79dt0FyhvR9cwEl8tO7dIsvY55e1Zn
B222M2i7aA92lXvZjUFmiqQFlEbgyhkcUWDf+ooooQJxAWn0S5DlMJlo4Npob3aa7NYTG7T4JFgd
OwgXX/DEBOdBsrzEg1iBvjUjycnsg3ocMKGAxDa5EcsfXKIF2edSmboqUk/MrXLxi0TNUsgrEgZW
hWMCwzTzh8xNP7fe7IHeyCVvhOyjb4JFskVcLvIfsx9J4kmEsZV1MhMVZgfvFy+ECpyFwxRJ0Kz4
/J8JGrBIAGVAec7od8Glen73dGk1Kh0s4G6vjz9ldXnQrNoUeJGtRADlDgigAnQBjn/OVQ1LViVN
hnNPm8zR5O/R1LhL+aMzHmbL8gTbx/w7v31AEDB/oliSpXIL6utxrfIFNf35MHlq0IeRJ9+l7gLQ
zxDGnixKK7eOPVCQAAiitsT0Ss83MGqaoV5NAH6nYIGwdjCGpWu72nO6x0w7lP0ccYvpotqh4h3E
tJswRc+KttwStULLzbbFN6MNZt6qpvjRS8NX2Y6OjZLtBfu5sT54ZnRywSIGfJrJGZv7uTGn0Qaa
6pndutIvQyUN4atRjaa79pXclIJ650aKpYAsBCkJaEahY88dF2MB4hk5FvKE/GBDpHlZ76f26/Vl
ba0KuSkr2aLyi293/tXGXJXmZUHmYyjHREnd1Er9/8kCP3+RglublB2LzwCV2NSvZRHaYnMNuFIa
AjMkck1un/IYXL5RD+3ndDIMr7Nb2QM3hffflwHIKI62wvaJf11gkM4c8hlVdI0qXpbahzq2g+sm
tr73qQnOq+spuC8jUHSBEGRySqm4kQaMCBoi1qJNM2CiAUcMfMMFhyFBi2DotXR2x+4JVCut+dIt
gsuybQJ1EEOGhAOGNs5PFa0Qeq0Om0XHxQIhwfKT2pgeJbb9R5aAboQ0F1wBuJbOLWXtss6ajUjY
D6pT990Rg6yOvI6Cq3jZiYKrQd8XbNQGI6jlU7O1akHxkShQo9izOY0F5YF6nyH2/YvqB7tznOdm
WljslEF1DMW48zUlAzCbY7qOrv4MAdU7aCt5OqgTbhkzexzOX7K7FYnZdBtFrr4XyattXSa8niF7
w+jQAQw8N46BgbzFsBIeq0uxullZJCGZhva/R0IFI0Nwo6gcX+qNt/OizVmMJ3Eb0zgEH4nlR8OY
gYIsBet+J+dvK5Crgvu1uTRA18Fhi/r4RYEg7YE1MzFyCYyg5krLS6O8Xr/A26fkxAJ3g9XBXLQ6
hoVOUZzMeKr1gz74ZQM+nmq/Ai2QPpCuvBmSyP8fLbNs4CRZShZK18mAZWpY7qpEsB63rlEVASoE
bpmAVKKRvswE9cJkxU2s2/D6L9i68thWLB4O2ABT9fkPMGPJbpsOzCxy8dmwXlJ7LymD87/Z4N4N
iIFmij7R6JpW4Wh97gA/HWBnr1vZPCYnK+FuwDLZOrT3UMEdiwR66Krp6H31ct2GaLe4wrc9SilE
E+fRncnDnL2My/PU/UFkP/0gXGSPlmwsOgITXfEWjbc1CAaur2HrjcUCoSojJrLHCOfllxLvWBs5
kat81UI5UD1wQT0AzbSP9q3XKuiblx51Ir89zo/XTbNPcOEhTyxz96xc61KbO7Z9oASa5MGJtNJr
0bqU8OKSjP9M7cqc/4k57nJZEKUoFAsLZRqJOUQxFkgwNcd0z54iSfsvBLS3CilnJrm4VipWt0rM
JCPbpg0AQNJeu6dg0O9CRQayTzT/sFXuP7PIXWBJKWNTI7DY++WdETJNBNaNpm94IYcMb6wdMXkv
OkObl+1ka7krTXJzTQobVs3nxTPAvNozrRtG/Cd5Y+LoLt2pgvst3FvugstmU8kjWykNjTA+9iF4
cZ7iPWjeAmnXH20BS6RoidxdX9A7NMwehzUu3u3mWEeC3GTTl6BsiYcQarEXrKQdaOdQ9gZLSqH+
tBb1Ve/sv0DLdv3GbW4aoLnoSiDDZrBmzr83WZUX08fxoKC6dFpUz4/saFQ+fYWujrhKxD49f8lP
LXL7ppNKmi0yAGuUtkc9rW6zZtGACu/vekP01LrsZOOKnxrjvCVR50SyUyzPaEcnGgYnX4H9sV4V
Y/Q7i+yTKd519kNiNp900FRLnSKIbRsFq5MfACX28/1tFejwrBMo2yf5Z5GsP2XFrybDG8CMo8qV
J8uCU8MWxO8uQ+GDbIBprPHvmWzQK7OMUCCrbgB2gj6wGoKDSTgwtm3GQl0AtUaUjrhjI2f5QjQT
IF4lZKOR024M2r1Yr2LTDBaBgSoVCCSNC0VJR6ncd4BuJftur+4mrKbdiwHqmyEPTBr/2OECT0GH
yc4ZRIzVtzVwldYutJKWv/JbNAyD6BmQDp/u9O924wyzwFdu3fNT21wUSpU+y2oK26n2tqDV3OoF
youie751606tcIEnUxI60B5WrM/UbUrXSN32cdkxEADwD3Ry5hS1HFYVLgTr2wrqp5a5ADTH4Csc
DWBs1+FV759saCUR89mSMGJjKAJbWz751BYXdiSapLrEVrmOz9qAEi0RDoyJTHAnf4CeFV0rmGAa
OPpR8Zfj0Lj6XY1XDiYZ66AKtUSQqWzZtFHrQwkTJb+Lgpg1xvlqUeBru7gwQzKCYy4Fb5XAVW1a
AQoa4y1oIVxwI2ggOx4mSMlDyuprU720ii+INewW8b4Jrel/DHBfJ+tyI5tWGPgb5xN52n4MlACF
y0Dk+rcO/Kkx7jv1Sm0Qk3UYMfnU3+dSSkAbbbehTGvZU5t2FThe0e5xYc2Ip9bWFtizpxcMlYNS
tfWu79+WozhdERfL5qaKtSljFtTFm6P1oTdAQmbkP66b2YyZJ3b4Av3Y2kvds3Ngff41+D7t5CfW
RI/dJhR1VS71FRChQbsOglUMZ6Czzbu/tCCp2QELPLtywFxv4jV/vUOHHUliGfwLPToWMy5P4W+D
7EOePKmtHNxoZgGDmJMI2cQn5moanzFS050QfLx9Kn4b45zf0tr52vUwZlr7VH8YbcGLSbh93J2y
MRXbDM0HlNqmH3RGpgSo3vpBKZQszvJZnMHJW2H59Jtxd4sOiTrMKGu6WuHNFFKWJSpn4xubIJt8
5eZ1vWMiaB/I0gchiEi0pdxFUyZilhZbsRZGofQ4ecsNa4LYYDEOJU/6lB1EKLDtTQayxpbQjYA0
GHdGx3gsQfiJEJbtM4j1yk5xb0FjIQblEKTeMr8I09frl3BzkYBgQi4Rgyn4d35I4a3ArK3ZSBut
1JVsSMmO9e66ie1Vndjgjs4cp7aM0i1e22ji7HOfGFA8A80vZlEyCxCwfyMOs/neYGDPvxfGHZ05
6Yo6iWA0f2EPQzxFK6fbWWjfKk4KBI1Qou+SyJw5GBWwRwn0W2iGcFuZSSTFFAzcGcvtGLo02ldA
nOGStG52j0jq29AqRf8MDWTgL79KGGYOmUxH3rtCqOtmCDz5MdyeGzFdmqjAjxmCBri7+PAOctQ9
22sxadsW3O5s5dxeV8WwjmMPY6DkdZcbFXN2apjsxHMrm7H2ZFXclQSXX9ct0Nx00zpxiPIwYIxP
+9yMf10/sez3XnhuBpME6YYKLXBuPbo6amk/RAjpKujNnbwrom95tGbhqBep4daRYX+f1DoWJJXs
gFyYBf4MkxYYIb7oERB9TKKyZKubwG8qA3+tQVu9+3R9cRs3Hj1W2UalFaYuVOwIoEI9+EtwTKPn
CgCRVvACsDZ2DwZA5G9AGw3KddxHKrRupkMJ2LFlztYCdtF8ROADjb5b5Kq814u6/pxanXGXzXSM
9pHa/RjRq/cx6TBAObNV4tJRQDT5BDJ/WXcSmuSlIxFSgSEVMwCvaLJFDRgnp6T1bcioBN0agUwV
rX6IyTUg5pzkZvVAX9u5ubTKQTdmUKTVupdxlXQnauUqkEyj/6Qk0I1KpckGsKlupzY0qvYt0dMY
BM/0c79ilG3KzFsJDLrHrJwnxmAJotRZsuZbuS6/5KX9JkMqLYiWuPZqBHs8b3pzN4IP3pWUcZ9H
seRNzTj40gIlD6UjrkoM8kzAbPs1KcF8mVZDF1QxKEZTmufUrRcTY3OaVt1hjLT2cA6TILaKrgT0
MJn8JgHGBvthHnqtwbhDbskqKNwtUjhFo5YHCCfYu3weSww7ZarxBeVuxan0OnlCvwYIKoadrOoM
1Du9qvfPTZbOi9Nla/GijQae153cfUsQ9kS1ie0j9/tE8AnloihlVVmoMIFHrqftHSbmRUFmI1U4
PXV8Mhk3ihw3OmxkjKlE89djBdnr9LZA0wt+90Dx7LwzQ3hA0FaKcGsbN/fMOFc+sNtiUHsLxpWx
KbwGuvcOuPTmIDP+M7EHPI7FJNjxuEExzWBbfZJUzukcx62qI0OgE0qqUYG6gZYLtUAu77BswQlZ
Nrq8DGrCJSKg+196cyh/UaIRxwC/nDNBYz4C3YfzS1alCY3YybV9VDqiWvLlecHTECqe0EsHoObi
GZpG4PegidKDRDdMdRvUy6L+4WUgObNgctWybiHdqs9wr8B5HRoMZJgLcH8FhjxFj93LowECNnQ4
DGzlBmWeStK8sboB4b+LAq3o/U4DIKNLRfAZ9ovPgwcIP9ARBY0iGqIWD8RYcjzoa7VmkK5hXx5q
l2nHAYV3FEHet47GiSEejzFGuUqyBVK5/YwCGeSil7c2N315ykLDEHGmbKRxYK/BBAY07JniAR+K
54IqXUtSTD1pvt4ftANIwgPTnWNfL0P7kXr/Ykh14/jh0cGEujDKyHiqzu9YmkxrOvbAtOid39UO
9SvM1VleV3hL57CZBZa0CTsZlxkbJnFx6WxWeWEUAudWLbkZdRuxGaPoTeoM+yKIvMFRwCrGMtbg
v7ssZs40VHZmGIEPZ06yVq2WIkSqGCIMCYpKNnUm++V6srH5/U7NcMnAtCzSYpZYFUhw39tvGrJg
xsXV9uAMKHzbI8F1gxun82xZXKiRW5JQfNcenO05CBZvtfhFa6kH6Q6nTURqhhte5NQYP1AaDaCb
00obmQ7Q3kXvWYnmlSvI73PZu76sjcLx2efi2RC02KBzLKMeRyapClaakCeFcfNXlgHR2U5tvLEC
SDsfy591uoDvu4K0UbJKkOceEu1Oh8jNrtMB11kW5BSqXFB3XPP3ik5EkP9tfQFgIYEtA3oQCTR3
sLKhUDFshLkUEmtOWbxk+pcoCaX6loiwZ5uH69QUd7giIzbSlmDMZwHsfr5d9uuuOi7ARLqNo3hN
KGmh4DOwuMd5WcCRULQ0ga7BoAi3OHuSoAnLFqc8YurMOnwITN4ao6N9wUw5wDy1oNq38bZCdwXu
DzgrwIbwtjy/p61k02Uoc7Aey+QpVuRdT3Rn6b/b1uSl+hRAi/qQWeanbJbfBIu9LGCdm2bH/yTX
UKrBGjITLoJNZxZv6s72S9thbC1NKGf+dWtbTleFAjsQ8qADNnVunYU0ZVJp4YC3vewv4Iu39U9/
YAGNMQxMY1Ta4h2sTgxqlApcUa3ot+nQPTWzojnXbWwgeLBnJ0a4I9kD49cVK46kFgIzy0BXoGAF
ww2ToYtXkVfYihmn1jhv14L0O866mFGipnesDVe6IIDRETJyLw1EIYr9dv7wA+1jsTHkDVK5KZ3i
SsNAgasTutyhfAulHKOGqIs6zUepihO/Rj3Gqzuifbm+rRtJFN6rgAVh1A1TZ3w6OjWFlRcG0lFA
4j2p6PbLNMD1LbvrZjbqjexd/NsOO6QnJ95cI00z8o955F98Efnka5kD7qWyukEhN4AKr6eUToo8
mDgyVNfC2hQdoY1MzgYRLLqQOEd4pHO5NxD/7aT3SHnoIpuv6UJUdzaz+k6npYxkH9JxRLMflToz
9uD5s92sHWtBtXfrMp7+BG4f+rbXxnqA07GaoOmeIlNEjr/1QQ0w1OAkYb8vwOVLleiNUpAevXmj
vTU6aw7x3uifSvP/ODuz3shtrWv/IgEUNfJWQ40ul2e3+4aw425RpERJlEgNv/5dle/mnCQ4Ab6b
AGl0YleVitx77bXXA4jFv3yo//RiYrgOsCKJWwl+yP/+UCW2vkds1Zk/ddxkKhGUoA44BV55cYP0
Gv8a/n8EnSAhG9551I+3oIS/tTBxh1e/bIHB2dl90hJLTHlw8R+RQVqSg/u36JF/unNBwURyRoI0
BhR1//0SEZapBOX1mDs+tCW0mXq/+MIWlIcsR9TbfBMV/s2Y/feOG4oMqmOGzB+CH/uXHiqslyrq
LbIzp6ZqcpKony3ILhm4HRrAFvcepu3ewqaZgXb1L+Fo/3jzIw8XkBQc5Mgh/8s9PHgwSqYD3t7k
ivHRnu3kM87ZS3CKcnO5RV/972foT3vuX48+bPfhC4lshL+7HZpGD5Eb5S2ooP00R7vvSnN3y3FK
i3nnY4Y07REkcCMvk+IWifpvv8A/aOi3kAmcf2j5IyR7/0VhMN7YLXOFhjXcz29dh1dcnabsfXoD
JOv/qbr/Nv/4p6/Nf/7E293zH2ehZ6sAWzuQ8db+IZkeav0vZwwEi7//CNSouI5hikY2AqzB//0j
bGfpuLJ4yCtSi6zaHJS/rR4BixoSWniVXkA4bEGP32p4MszEc94hzScTgB9mAeguBay+eTU5vRsM
NsybapGnze9+m5rdMzt++o15JVOsATeHP8vIj64FpQnpmFCJ2L1NUAVTRLOcOqixWafVC17DzhMK
kfYbe+D+RLNNsyK6AY4SH1jtBSCoStUZU1ARZ/sM1NF9U9Xfw8RBqeM71lTV3mv5nHWTWbNk7oBR
HJY0W6gDeWPoEEeNkb72EHGjag8jwT6fB3VqfKRY8qD0J2TRNIP8pdP2uK7Ntw2rPBHVbtPk0C36
6DloeM0Npdeldq9VLQ5yae9saNMMBLYwr7Yxgz8bAqgeaRbF3u8ZScH5GELq0zJUWdK6H4ah4bMC
f1X0SP42TmYsTM+xt5VVoq7YjIvQ3tuHkCuZe94472M7PPm0gpc12pDat/gQNGIFuRbxFnno0XMc
rz8l4qpz4zx5Jm3tnVtnqoLLwBSqgXnZu2G76GbETugazk6wwU7eLDF9HVwF6XMeM94OIZRvzIl8
1riMwx6qsiYUskx5G5WQxECPot53FSVgM1Lv023iKwE7MyXuaV3VZdUxlnCXRENDN1U5IjIl861F
rAiSYko9kCDfhADrFOsElwikwB1uHD+bhvb3sjWP7ejLognUR9hNyCgH+Qj7EyO2HFX3mgI7t/N0
a0AxGwvBq0+sQep8SBCLUpMNmFSHp7Kvp+9O689OCFPOJOrufFvVd4hzDg5J40VlFygJ2ZrlY6vd
AeMEkS1a34WwWOdJtb2y5fcSLx8e5yeI9wW3QuUrF9duhuA7dlMBhEVBxm+1kDI1/g6kCeguC+B1
z6R9NNJcYs6LPp7upZjuKnqo5XDtnby6lD4OXD2N1GVsCB8MRXpMoLzfFe2SYxwOLGvp4Gcixrew
6odfAOTO+Int74hNZe3r+NiPUfsIVGpcLrEn82Ggv2MESCJUFoapAaq37ybMt72A53OPM5GaKl9T
jqY4tbpwqMxBdoqwOd+Yn0bho5VmeuuS+KS25mNK5x0fCaRssyDNVe+awdiM2KRsYvxpLTpYzydM
zAzkztWvv9tlbIogTat9P8XPcyj33dIxfGsisZsVPrqOskejkDlkkD2z8zxSF05o/zXkw1hUG2M/
+MaavK0XvRtXI2Cdw5CwEd3rYukhaqIoj/tu2s2CBYC5YYeiaqO8meErRXzObiTVU6OSZzWmZx2B
pAuSXQFc2AGpDShUX1NtTsNm943zn9ArQ2HpEYykqgDUKUNEFkDtuUQdRpEIY/upuhUbz+sa52Eq
mtKMgJIZ1BfZOHWfYG7kQCmSclm93DX4gEii91XvnUOk+I8+AROPZ2ZbrsnmsVzbYCq2NZrR9/cU
i83gKXtCGuTyxSr35IffoHwNwXbMPMfqrOvWZwn2Ujb6Ncl6WiEw0Nr3OB0ZTrp4P0vvXa6oe5u6
/4VQ8LuWEpfFC71f5uU0uuUSIFZ9Znh2yAMmKAUIbZdh/FQ3i9mqPZ75kxSoE9x5rL0jidZfhuHj
BNfsD6yZPzlLgd5A0EU2SAaqz2cd4C6dwnIa3x3AhmyjX3J2r5G0Rz/pDnO1iB0Os6etR1735vFH
PjVPPR9/D2l93Zpq7wtxXoBim8P0gYB+SqO5bLpoP6Bcx//pqwV0EJ7s56gBqTNIFsSsThLQaTMS
lCsSZOha0mzqu2u7AtlHBT/EQXVhXv8crrCPNKSc/epAaKNyY9rd2rBHsNTjzOiwSI2+zutPZIMA
wsjq5IrWNswTmlzQsPUZHj/A94BcncY/8Hnuo7m/4GYHHUpNbwlXe7cln5GlR9IGQx6GeNwIjixA
6ncO8D3tC+CCvZ8bCVyu6pkV6bBE+4nwCxXkVS7JXVf3z3EsnuE+ySbfnjrn78DZ2SdNUu/IjJB6
W41ewbi9X3Rc9rGjWDKWw7ETa1NsXNSgT273w8o/Mbd5bn1gt+PEyxK8xGxue+ClxJKUXhOuV7CM
e3gzpqgIg/qPcJRfYwUUW0jqgzeQLxV2LJM+cJRVrMEkTddPt3ZmP/VBlyW1CPEu0GCHbKn7mXe7
CCfFISLDC9dqx2wNyh6MtaAd6mMQc4jNSdLko0HkmAQIZMXptcnuW0TTl7EO48C5Hg6yBdfLJ22+
SoTVV+nFG105bwzYJBZlZk59QNIEzStvFcdo1veTB9qoxlOfp5JjbV70GAVgNJo0ROe9q9J8IOnZ
8RhK8LYhDGPtKNiV9T72XJ0JR0sjzGnsXQyG8apzJucr9bF3uRhbMM9/Ipweh6qfsxXk7SAZ4R75
E1Fq1iMDn7UYG0AxpD4AExgXiI3L0tg/ODZ9RHwaMlD6dpwkxRoZXL/9QPIV+oKEtJfK+kEEZIBm
EqAYsAQgHn88CYfQwQAwqZ325+ph4LQq1pB00P70p/CDat80A9lzHr8MMsw7FR+qlu1dYH+GbfDC
k+qy2qDsJ1E0NcCuCkeEv0yndN6SbJzjyxa4BzP0Fzm2R4mYn3IwDB54ldavrbagFS8kOhjgH85y
U6QQ3ewVWntAE0UjKSOpml2qluagIQ9OMmaZh3CEB01UVwCUffFDWeXVbcDZR745y1nG+eqEfG2l
ILhVpJfVMqA5kJX7kcGtKPBJ3sHG8rlpeqpj2J27unt3Go3Ihlt99RWqyXpz+3FMu3M0TxT1lJee
OA0OwHs99qN3jBHiccZ0BUzA2uKbZJBAtr7O3InMiekpljPgqSnCPPgS5SIyj3hs3+tq6bJOkl9S
++PFJv1Zs/S+ph29q9vkN62CPgPdaspWO5hyTWb4YRvrlxXWYTJH119rAlpTdVtACexrzz0KVTb8
AAyefIMLa3fL4rGsqsIh6/wUsGnRCdxhc7QzHP2W5CLqcjZHS4QnT7vfAqXDpdusfLRbMJyHKRFw
2zDvK0yVevD9weBpUCCfzhQ2phgWp8MUVbLA124Ks9Ez9KyFqd4Cmyx7Zof1PJKE45pUzUl7E/J9
fBP3J+4rGHlNqsLHnquPpgPv1sc39hBphx8zDl/GJKAK9zMIvjOOhFk3uki9YAB/3sMQkUDQQUph
Q8n7GHXBkaWjeZiEiA9tz+Tew7f7eeCLV2eYWXdFrHAs2XBwRzMnFodmEOYpGWSXJ1sSHSTfYoq7
x84fgRr5ZYlTHHwkNHEm5Owd+4jHWavr9awXhUwWO5As4t5cVpMmT1u74bpO0y+UOLJcl8Xctwux
YR4tQuOQ7FWqcp/0z9sKmDHrCBjP4wpVCMP+8FFS/L8jatSFiE0cmHII2K+b79kuuBriYIlGQGm3
cciGRWLrjFhARtFhKrx9we+6HwC71NFDnOhXUOEeQ1N/0XA9rPg0QZF2a8YMeyG1fcAz8Tp3aQok
4rTs/CE6yqY9RAl7GVDncdX0uUF4Jh43yTMER1U4wsUFOOGd6NpDkwBqIaO+KifN91G9/daxvaD1
OUq1PmGu8Add/F80TKeSzkD0TvyuqgHWntMetPnqnsfemNWtpRkaCdCb5TVthrfGaIzHkuZ35ZY7
WFJRoHUdqCADuZMN8GCmGwuSNGDKBhhpERP8GIE9wD0HYES1vSQrak6l9HkLGHvqNb1UqcB0r5Ov
mxvu0R/h79IVV4cSbQF9RxRtvKD4QndXJ0MRzCieSS/AoBj/vE0sYhfHqs0Hlzz3dsmUXJMy9aCY
4fK+VwBbZ2tNMaJZ9k0FEvbM2ncn7FV2LWpR2Dxg93tb0brsPChzh5kaTPtidqKjNyO1hQIB33+p
rt8Ngu7qKnhIURBnJhJvsJo9SsxFj+O26Ey1SNyr1ndAPwDgJkhDBr3E3LvApAdUDGC0GwVYocGj
M69rt++5rHB+GXLQrC16ssC/iceIhaU/os6u6PzQNOC7gwGLYsifdira5Au+LsC61wtavbb/jAwW
TuIZ75ax7HNolmYvBIJ6zJL6+zXqkMEH/fZdj80Hs708jwLRsdMs8cLtir6lwalpnL7r+fqEvbzh
OrT+UrCuI0fP6+JCI+CoQLZNdEQv/zlMgckGTGazefFIiUbowTbTDXC+4RHBIZti2yDv1jnMwwgP
5AK2AFp0uU+58TJhgJ63cfy9+t5VtPHPGUX87KlnOvR7jw0Huw1f6yRRpiBWppbfoMWSrEs8FHBt
9R2bjeLWSvi1TTZyrGd7CKPpuIFR0+j+YMbkShP8GO3Rx0jdXAqpvG7AstsuuSasOVQbAQB3u4Nr
7bsh6JA3uLpS3fTnbUkwxlv1DI+DWOazXJovtHRdtnHWHciIPMzA9OpZyqQre988WoUPYUgD7Jy1
QXwWbTq/wXBjy4BZXoxI0cLbJH+tDn9jmeRyAIU6vGoXjPtYhgbrvHH/RQ2uiGBAxdlW/Wc4RZ9Y
Uz0wtK2kUt9O85e0mgubmE+TGrSR9Z7V6GoWdhgFVvv66G5K7SmWN43TtC9yhRIv4DYyy5D5ZAYg
d4sDnFLQHbG49hHUkcrHqsOCXjheg3b4WlBVlIH2vSOQ2T5A1G1z5XbrzyCnQyOoNoCyvcCUFd9G
LCG7EN9Bxa4ilcNjtA7evq+m5X5jSfVOTLeVDqdkEc9tedNnRNKWG6bp6VSfTIhFoVDcC9ezD7fR
dh8rtBD92GC+ftO3W1/In8K24FTjxi+9zaOXASLxEdDuRGSo4eevOZjNNXC0+s1djD9sZyPROjoE
bhkA16vV9YeEmL2L3E+F43xBMZo7gWYmlNi7kmLdmZmDeT5O6LWxe+ZVsZf11TjtazKpcwX4c9Gk
fIfci694iO41gbIabuA1C53kfhce68SeO21R0ZgIbcNsXnqzvfuAw6Xgx7RyOq8ompKuLsY62fOe
7qLa/QisRDGsNPK0dLJkq+kKF2kJlj02qv10Kmqi57sgsW2G2hdajlR3YRd1e+XFZKckMhoNNInv
NPUuFfpGr15R6YoP49EPhgm3ZeEbUjL+wFpWVXgELzZP1bace8XLZuyLxuprTZdHCmAJUJ9QHbaI
3lc9DlsY9t7TDjF3K5kSOMX8FCFSAklOPsGMUcIrn3r0tMp1T4fgro+HVz/E9h4o2T5eS5ZY98PH
CXGgCjBPPG557zXljHLDuT9gbfgGd7nJ4rZGSLAv7usO/WdfJ+H1dqAXmH/W+BTd8+YVI9yj9rMj
7KjHeu/VZt4PFUaeGLRnMai26DJMEW36DqzUA0yuD3NcwZ10Gu0Vm+NjjaKxYnfIYUGlCrFIIiuX
Z2F7QOvI6HBCu2Pw1iO0GAaQjC5tju9d5hDF1YuvuqMXz5tPs4pKuP4QZnI3D7+sQwnrR4XYZtQ/
b2o5mvCeyOdefEAYSS1mo4Cn3Jo9b/ol2Tubd5Vo99gBzwVSbF39ydY/OnPXRE8tbuHAKyqQvUlK
8sgXuRF3KepbaL4QzdWupng4qv7Qi/pTIVxqS3+GwUfC3SvF8dBEv1P7GUR3PTr6YB0yIZ5CxPO5
9AvJ+CVC6ErV0jyJcWemMAcEv+roxfmmlHzvqihL21dDUFRVaAUeWPAwKnzr+p9xpXemSUFxOnPE
RtjElkzKl0DEcGImzT36t3sTm0PUcTy0dlcBlsV4B0OB2tdKZrrdMJiCxiDBZQdVu42wN4Kaldhj
C9V0liUQTh9dXJ+bzpw2O+KcviXS5AyDJS9G7c2AK14lStd3VwOy6CLAwGeeSxQWuZshcCNaaRdr
1u3dCPMbPmJ0vHTZBWhVU5Tm4Zh+4JrUWWh1VzJh89bnYRYLLw+X6rio2wUeJZCxzFBnau3XY7Ot
waOG9lMstFsPSNRLodfKsVi8SZQ1I61BWlu4Ydq2Fh2mEKVpJAb9TR0dG8Vh2USeMEzIVZMpunHE
+oY7HBJmV6n5oXYQm7ZwzSAQ/w43qgvUECyrh+TR1x4poC2Vcu5f2sm8iqk+aw84tQAD1WRMf7d0
REqWgHd2k6ipIt4meTgm3wsmV3GPFmTdyK0ye45G74TC/mL4zQ7t+bB8mUiWZkWfpmP6qhfb5pB/
f4TC/DF485VISrHm63clgBQ8d8l4STr2wXy97ddAXKGNqgy4RJLRih2pRcFkOgivI9f3FvHD+4r5
FzrN24Gt7mJEDFIgCGreY9c7ffJYU/LRBMWaDI0qHRsRRjxNTYHARFJ6qV9/IA1Zviiivz3e1Qcx
3kTAQPj6sYnD5U5zm9xzl8w/QwQc5OOyLYWSRpdQR7cza9ZgbxHpf8BfS4+uidh1YRWnZeSPHSTD
YZ5zD6IuFnxmZXLUG3gUVYX2WYk1RRS5FOYT/Pe20IKmd4Gw4XmzKKmwjPGcwFODYqNLQ8xwUs1+
tUG/cdSwCGGjt8J3wIn2bLQMHqouNjtUslNBwil8tVXlPydc9icUyZAnplX6104tDysZYbUNKkGG
Ah0DnXbYIK5OSg7mIOtJFtgCEUhslmgw1DiuL2gQ5wFitGq6jNf91OYSi0xnHUb6TseuQYEWfDpP
swMlG9v1lFtkvbbeU1j3guQDJSO2fpNIuntnFyGydELyYDajX3uM8b5qyP1+nyumgMSJRHWr/eDN
Vj25lcjgub0Q23oIQugUFG7tRz+rNdHndpNDGbHa0xn4g/puoCNHHqSpA3wx+g4DsJU89whof414
mipU6jM5gdmmjkmcdI/QIPqD82NI8ZJIuKTDtfd3LPLGwiDwA+IRwjKyyIPswrG0d4BkQMWt4+I7
t6r0YKni50GMHRrhlr9JyxsokdX4jE/x5xxt9AiqRFLg+ysv8DOpxw733EmJPkBsKZufLCefW2vi
PyYzVNlg3XM4RuvZxNNYerMOcxfgWz7NDvcC6q/kCU+q3ovAqnf8a4ubO+2LcJ3U02aQZAcJuwt2
2qjmIfKcn4FTw5+XiQ4Hqqm91nEd7tdtXfYewJo5Fbp9A+JVHXw0VAjAFwavX9KfXSr8k7GNfU7t
CDBbMwzuBFj09tL2bXAcnR2KULr2C7oXvbnzNpZpskiMQtq5cxlY70jRAxocrnofnXDoQWwFz74e
LloHb3DSIEc9SWCUZJDg8RBsavpIdaU/euH4WcUr1tJGulxWAi9sjsejuvfEMpZ8m+xRVBOM7MyF
hT+mYQGzAd/B7xnnBpTLJ0kIOaoYhV7oBb9jO/p7t2zVfpj1fPUk3TKBKgHcRj9a5gxLDWDL9hOG
H14t5/eh4tEOo76kmAIGUSrp2q+573BUKzfg9gc9ds1Cp0cohVF6Sa2tc18GYtjF0C4h0ONYOusU
A7FhdHrv/ER82JZUO3Sv1Wmd1/CMRAMNdpVjMDBUqJL7xB50NfGfqCEJJkISdcWeDDzooO+lwwdf
2fzYzHFwxW8Jj1y0qrwWAtPIirz3K2WFpfbTT4YT7Hd46e1S53SJFNqCVR0UhoFZvHG3g4a4HG9W
/hNvF1ijk/XRW8L7cUU0eRss3+LWi05p9M1N+tZC0ccEBDc5vjVX3TnvGwjCBJsLHjmvBO9zoxTg
xlhUyUHnwGAZMQ05AKBjVt0a26DHIKTVRGa05oiT2xaclnrEf2rxVamnPvPHuS/TzftEykrJ7fIQ
+dVL58UokxxOPmBfAEh4iyeuyqn1ITjg4xBIbAc+b88xjmnnbcjwNO4QenjkJNpu8wKicUstWiV7
wXj9OfUt2Qm/lTi4OB64vYHfooDup7IVohkuEvmgwrBHz4vWfYA4lSUMw5JhHDGF7VVQ4Hn7HCd2
F4C1i6QhCAi4/wCgsTheTIsCABnCaeabQGSzgOutRypzuKxHopp7Y8UH2abkKIbIFkvtHtvZ+47G
YMnIWM9FNQ8IHLdi3Vvq83MEUuYukbM64nRbTiteMPRsPzjPATS4sMW2CFJvT2kI6+22fVGVvtsY
v6ywy26ZebEE/sfCMACQCERGKZR8uUF8k8Y+btjPQP0Hkp5fQUBJBETZuF0wNgnPvUl+RjCl7qdl
7FH6t/O5WXVUbF4yHBNQY7LKxPZZtuhQROCq0ngpOnJmflR0+DCr+3TthsX5YWwg85kdMqJfrEyj
AxbOLtZtj2JaH0GhP05+6+1D3le4mMaTbtMSKy806wdgg3UAJp6usfcfTerYAxKeKcbXjPr2YUzj
dyyU4B0wo4zOFcYV6Kpc4M/Pc+oqgHSj6rlqxIiiNr4iCOr3HAjvNA0YhNrAuRfpNRuW2vooeWkH
k/7sxtuNMliPB0UfwYnKMLXMLAmVX2LJCcobb5rCV5UfZs3YYLLk1hDXUUzaMQ8Ts+07PshcNW2z
x38PIPY0i/OaoO1o0rB7kDaczq2EiBLNoMllUJMrhsl63ez0RmBGJx0/zqRtn7g3DWjUF2hLUdJk
kemxiwsx7Lyo1ctkK9YiGCY8cgMdIK7rrlgBD8yFMk9eVzcXbCEEua5NVLSGLPuW6fTg+oBCqA67
p0UHvKzCWJaEtKhC54QfWR2YA8fQHI5jPA9X0jN0OIsKnoVfb7A12rWY/VH1kK4wgCdEIscTXq6B
xKoqhiB5II4VIg12A6qFjE7DgrfWZ3Z7Q0zxjD/Zulmdvd628zPx4hBfc1zQR6z0K/7MBoqwU9hv
yqWzQQTZpqJ3A+f1y2QXjPRqresc6gWsv6gjMJvE59TVHoyz9QJRpYKf7z0azJKvU0CzOEVzMTfs
V+rbX7hWf7DbKDEySwxRSuG6FBqJ/iz6IdDdjV1ThD0vUgfJeg4LnNb38Eo+xLz6iG31FrVN4TC9
mLzmKdExlPy46r6Y6NI8wXrxbcK7Zi2vXvsW95UKqlcvDI+hEw9CwhcaJlLsK2x3PyQ24FnduRfo
MV4ezS1UaywNFg3VrsSLfjCx2lvBig2ekXLr1hO0ySSXXLPLpm9TVlijk+ZktxtmBCS2GM7daLlz
QfDgwyiANsA/eGTEIs96IENXHVcv+VWv9a07rpEqwbGuDm0Lfy9odlLd9n44pvDpdl4H9T0zd091
/dK37AuOKMAUa/+Jr1VJWf1I8ZFvCj8DncJ02eAaz8ZBFuhYjl2NsoZsD8Qb/D2+jkPWKHqxHLUa
kb9TnV6roCsqOr4RoF+iEeGOc5v+Uuozjtt90E8/zQDkQCvbgkYmN2S47625j7l9HGK9Y9KWy/hH
7VdX6Hl3vYxeaKquemmRDbVtr8ESXnggCr+O75cWYgGP950/Pa9ww8y2efMTs1vrYO8Z5Ly44IA9
uMsc4eZXwaEW8n6iFtOYGg1tfxzbEKUBP2wsFDlZk3M6D2cM1XHVrd6rP6X7doh+TN4mCkzR52zl
6amN4yabMS/MNocATo7kuQGHMtYH3/BkoTml3j3Fig5d0OkukH+nfjy6SmBusTSfyuG6G1zBp/WO
EH6Nq/E6tWhfJPQZbNmhTcT8BD4ikzExXzRhcOHhys5qwxBRonpDdzKK3mDMSbPGxXrfCmJKLdmu
XtBHMGwQ7Gj7AIvRATV57mi8ov7TUNywGYYWN9juKizoHHDEH2AHhE/MTHUxLzfpdOP6DsOF+ORU
He6omNhri5VFjFD8AEtOmFjtutWPcZKEMX695n1jA4qLyWfbO60JCrr2l+vMG/RsWyaT7W6LkF6e
pt1S+kHdHGDNBfuEVhsG7epE0n6/4CsCXyiedRiMNl1EiuIai4e2YMxri6pbArSyafRItuWPsZXd
kXrRjxAnYNajYy6psD6K4snvf4wO5X/N+tu6IpvL0LUyw/XRoRz18poOu9FAS4ezao+drbtYdHuN
tTQ0MDX/tTQ1jkaC/CXmTV3eQsjNYkPG36RxV7h7PCTtMohcAWyRrCuw+EXxT1Pre4NWPWdgChYd
cWA/ULhq8gYPVjG1GCBV9cM0pF+jquUhwCR+WnFWwqazQIqin6v0frpaFgvyhIsKLh04aSHHyXbI
nFk/JZsuazw9mhBCMNxgWLz08SggM7PC2Aijk75b29xtKFjSrTmwYOFwXogDBFxc+g1BMIawFx2i
owekQ9xPsQejC5HrB64HcoyirtwiTBG31vcy0qDD5BSWk6kLxG5T5qtq+2WHMAqUdEwC14G8xcKA
3AH93tuew967i7HWgDK1uUEb5/AcoVs/QNTD+DBounyA/y1P8JF8MO4BIw1a8I+NBRbCTtvV/+J9
/LtVl6K6hMscSw9gQrG/OA9j8Bb5uBh8GP2w87rVZA6dmanVv2zu/IN1noIzj6VGWAJByGR/MbGm
3ejHru+GPyPXzRGrQqfoHor/A96hf9mq+LuTHcEzFJFSfoLsQfrnr/If3sYQ4zNHLY79CCOxHusG
KAnhBCQDSrQFCssUOva4TEQVfsX6l/9tJv2nF/pfP/0vzsrWYhrakPG2I1AdkvON3IfObScO5JDe
/++fRW9v2n8bV/FKGT5BH78+FnL+siGAozAaao5qtE4dYg+CGeM55FpggtUmP1I/JS+tB9Va4abf
1WMzHnvD172etDrit/Tv9SZcYSOE/DNr1xdoZvFLulbxw4gHA0YjwgMcfhzNpBSsdYW32ugV2nf8
x/9+IX93ONMUFYyPtCDY83GA/rdVtMdiAJqXZsgTmAP/j7Qz3ZHbWLb1ExHgPPwt1tiDultSa/pD
yJLFeZ759PfL9jnHVSyieCVjAxsGbHRUJCMjMyNWrGUXn4z6NIDzgBqVPme2u23sKuR1YpA1A3wP
A6U5J8UYazulAP2W2/WNzQVfmbj6r025LloxmAwFjilknsW/PwvCJsramMJA5ZrO50b5q5qoFa+R
eC7aMGUGlaihK8jbX9oIpUbnOYKNuIh+ImV1SoP6vZOvioVchZkuMxlisV5CoIb/XdrpS6Rva2tk
mvBOED+C6EWXiCIPehCCcdJpnqzt7W90hR1mbhEEiYWYNHwJ9lxytvF8gMKjXbmKNd0rWbZvNHl3
28TC4l2YED/h7ANVqSm1Rsb8U1V8NQvkllswlWvzwVepaObHLAoURQXHLjQcPW+Xef4DDfeyfOqG
biOrz7W6RpJ2DSSf2ZsNdQXM9+hajFPmI/e7d8CTNx3n6anaTa7gr3SAtK5NYCxEx8VCztD6aq+r
6SjxrYKTfBcDkjsJhcjONfXdP3D5teBY+HJQXzEuB42ZLDRuL79cH+R633a0Q3mif2wkuiGK9aWX
7JUj6yopEfPnZmaJ3C5JvY2GX1VFDwNqlaJ5jMp3Le0oKVsjhFvzSSzyWTQOkhWWgQxYfqDblBRf
YlriVvbX7ZBXxE++OC9mLs1iPgA41Qd0pzmEh+20jVFs80461DHJLn4yTivWRLDdsjYL/lrr42xs
8cmAOIaLuvopvSsPDHZPG//Ub9Of+T5ESGa3Fh9rdmeboE8rtWa0sXKjOv/Wps2egtaTmoz0pde0
oRby1EWMzGLfKCyj5D1RuipDRzlvzJWrzFpYiPxyFhZjwMxDJGYoJBOZmiA72v2wHw11ZapXWYv1
2Uli+FpTToPw4yU5FafiuT34L4D27gUZYXsaDs0hgFljjcho5Us5sxERbSiMgrcWVOTVX7b+oacz
oqOZER5WInFlGee3XN0BoRBbbGX5pd1lp+gnGELXPA0v0x0VD6HgHD2u5sU1o7P8wVhdaegjztnf
pj14xq12FAK64aGm4r7Jt/GeBXVve7poEzJqBrPJi1eKuZlUcAmHoROS909JO2ylGgSTvxIti0GP
7ojBuJ2DCMHMsXi0KtXvenivwmTXet/raU3ydDEczyzMsqHfG6UUl+CjNe1vg1L3IN3LKFIPdg6+
47cFCEVSPDM2S4oV8jES6kaVO+Qfp/Zn+qNfG/pcXjDHZrRM50Zoz3ZXNoRSmEcUtoOqfG1jEOd9
+uv2h180YfFTudBamjwff7aUMQsmSy5dGdSZ84sqwua2gcXIslHUUeCwQt9m5kOdNpINgz+SiW1q
bwsLIAjwxFO3enFe9AT2VY373xup0GXKi/xpLAcqSsADWvM4xlbqwsaW737fHSj4eDgxCcv/zdyx
ijKhrc8jYCpfKO6otB8i8/m2jeunIJHFECyqM8hKMEkp1vQsezcAYjrNxIgKx6DGUesdnYMQTUvc
tRHCpUz65o6tyY4Qgb00VRVtbo/CFO9e2ImAcckbRsikcOVAup7NFD6JdfsfQ7PNb/UoqjAUxW3v
Qfpg32lH81l755+8p/qU7mnvrqzhml+zTKAgc6TR8K3cBgDrsJXTcdvK+7b7eftTLUX3uVciKM++
lNyOveSlmCmKJyn8mPr3gbHiyZqJWTBUcVE0joGJyXlytOPkPefSysdZ2jqgeNmgCEI5cFhcehE0
AZxmWlRSQGy0r2ULaKzrk3LFkWstgLcQ+NeM+GZni9XnjZl4whPtgwiB9tF5r55+1D/SB28DAO8l
eLQ+/v7n0VSZeWtSnHFFWCWrdPsoQ9TMAjiunLbglv7yve1tI9dkHPilqTqiRBb/cMXQZwdTwQu4
pxlxENwfgo2chtvx/0PDZykWYK80FIREOEXn877lRF08T+3SVZ7sF6E/GD3Fj8Y77dF4EYSn8mfr
tMaPsWZytm99qasKJcRkMe2TkGbDNlojjV8KP40quFg6yDLfUsdZXDCIbzGhJUoeg2I/9ZOsbMIh
Gdcuc2tmxL8/M1PUrRT0EZ5kX4a9fqe7ygbulEfrNX+w7pI767Qm0bDwiAfKAmGUYGSDQHt2VhSM
W/Z5rhLvXL7TsSuZkAVHlMVdQs/VknaR0Zib0qrWAnLJU5PpRVGhtRmkFtekM0/1JENwTuZm0r+Y
36oH5uD36tfgs/w0fhGPee15jY9mySCSn8jl6SbU/3Oalp4Yacs0Qve4aWtQqjnXu+DT7W12PW3P
NiPmGeznYISwYeZVLwN5NgEQuvkv62nYIvy6UfbTF8GqGu7CR++opTvtTvuV7dIP6vvbxpcKJIL8
3ET0EHUDe65WSeWg0XjtoMz1Sfli7AX3V3M/vB9/RO8Ed4P2vEYgvrSkJGPhLNdyWZsdzFT0C6aZ
EsWls70xPRmgor5fcWrpkLRBl8lQ7DhUT2cBWg6M8ZiquDKdwqOyoXUrvWeyFti7RYmOebRN/iH8
UP7laCsF6MWjAFlH9oYl6NTk2Ymj9ZLcqmB2wct8k7P7/xE/2/uaG3zqvxhAxBlP2MKrsl976Sx+
yTdnydUmkTRbWLntBxAoEzeDPawJBjT6gr+5o1G20elPUpek8LXm79LXPDc6z6KTLCn9iFGHCbJP
9kHd0VS4V0/Fjqk3QeW2zj65ZnJ2A4JzWAOIhslSKh4MvbuLYXe9HUBXJiiDk7ARLxbbXp2TeuVJ
NxFeBnJyiXPoK3UH2uG/WZjVMWLmAEqzZnoqSykExSqPuLFWq91tK1dnHD1F24CcGR4h+HXeCIDO
8mWs9FPnlznKAN60TVJvk0uvkudv/pOVNwHlMyumZEiGOuRAegsbtY3pJVc2qDn87iP70pe3LHpm
penqiq8hKEEm56jB3odo8MttR67SxszELJgLSbbHESVY17G/Z/KPARTwyJDO59+2wn1AsKuQcE3S
7uUh5jfIXEQepBw0xjZxb24n7ZhGoOmg8b1taeHzX1ia+TP4mhpYbcYsinEP0gQc2xOTHCtf/7qG
aguBx3/9me1Hs/JDWslYiXgA/ZN0lHf9Pn4GirWqayAy90UJdWZM7NyzKJictByCBGOqEt11ScbA
2ike36Xj+6B4n8JR3TF5f3sVrwWdhU2uADKtMctQ5s0429PiNo1U5se2/U6hSGzJm/LVfi63IIp2
4b4udxB/rFhdSEGOJq4c3MBJRfrsUqDUPMiriGnfoooetSgAZFKsmFgKj3MTsxyUwYHvd7KPiILP
5KUdZ/tCyV/NVPtyewHFT51/szfJUcScNV1+q7WefbOsqqKk62XZtRSmPsrP5jjup/RxgMRAA0d3
29iSU+fGZk4B41GCpsYY5dtwM2rjC8t4ArHwB3vLBInJb5YVmdLMZSASD/6Y+dgpMuDs/cYp9i24
6tvOiB97vXL/GplFO/QsSQSXJdGeJ26lvw8gnZDAOCUEYHDUmDq7bW8p6M6dEot79qWaqdLMomFA
uPBg8NPV05jm/9GEyMFnJlI7zxpwH3TD4BGpkhFMfry77cV1SYYNe+7GbO/A8x0NeokbjMuYL+OO
KYE9E0q7XnP/uXutNVgWU8S5xVnUaU2bQOryFuIb+2BC+2pHG/vZ2tXkiP7UHapHa2uu+Ln2tWa3
3KnJVR0yZ+4QtvMLhMk75kBWTCxv3f8LQFO+/FoIoga27Y2yC8uNGByhU+XYUbqRprrZJCY0VXq7
Qna24tW8cFfbkIEz3iEz8h7C/acwsJhq2n/bWObsZASeEDCTzNKN3rPHdNJXdZDGfZu19jYUZPca
ZLe7Ma7XHiZLxxd4ASg5FZ0H7PzlHHqKPukDMh3/PEzCb8MHgAquIFYb4F/eeF+qTfPIUV28OKe1
kqjYvVfZ5F/j8+ZS1CfQMDYIZhf955ipgYpBA2hCbm++hTuUw6AoPHmoIVDRme092fezHjhy60Lu
4FvSwarMR02iApetraWIvSt3eDqDRTQNDmfh7lkmUYysafpWoZOaRu/BYn8BNq8Nu6I+xjWcIj7V
lpgqrH687eDiKup0ekwKOuLVfGk2iv3Iriy2RDQBdkxhD5m04VX2xm9/YIfLu4lWgQGf42x3S52l
BXKCHZiWwRUzZn5n9j/+kw1jtr2DyvSh58FGnu3EjCUCDk7y/raNxZD/1w9jtl5hbCRcqrDR7U2K
iMNxuJPontZ/8lnOzMx2tFloWZBLA4Is0vdmgBZAfjLR3rvty2I6PDMyO/QL36sLv8UXTz1oyqtn
f2rro4zwgROvXGO0xaP/zJRIk2fRbfpJMzJQQxrsoTOyvf6ulKYW7pwq0xjhTP9OUmnUNgyl0N9o
YGbY2WE5PDcT8Z+pCQx3tuofp7H+ovRp8xpXk23zXzPDLUWJ+lSGSu+Cy5+OKhwnB0eNZOZ07fav
wABcDguXDNSMxxAjUWpepp9h4G4+m2WSQ0rErOoXs8yYlp3CoWd+tpbMjQoEmSembz7CEiWI8mr5
LkKr43cl+8TRDsmo0DnidmzP0gvgcymGipPPbKEomeQnM4kPtz/y4gF0ZmJ2ljtwQTW51XPmVd/L
4HsDLcdtA4s74szAbGfLtd/HJaRBbtz2+7aGEInhJz2jVgLmu0qtd22LflM3fLxtdjFx/Wt2nv6r
cmgRuSaiHCOBbOpgT7bLPOOKc2tWZtvdcIrCnnKcm6Lvdc688wjODwqA3/eFTiIHDFg/+sezb6RS
lIYqB1+a6nGCvMjWvqurt+8lV86NzL6TZKsQE424YnkDnFclgyb2PVDKP4g3OtQKzCg21KBX0D5V
D5lNxZekeqztJ71eaYJdd13ZM+cGZqlkjJIBeTD84B30S0jKia5rcA+s/fdlFmamxJKeZS2vVXpv
KDBVMOtvFZDlZrswfrn98ZeuGOf+iH9/ZqRuIMYDKo8aaQAqHNo6M9jD75Aea08aD3B55Ws7dikl
nFucZR3I2iNJafvRhVZpo0yfKLqt5Ps1C7OATjT4K2zxjUztYwwto6OvNCnFT5zfls5dmAUzYltx
XKgYUEM3lL7UdDKacdcaHkMowek/fSB9dq2AJKBOZYkM6kiQJ71UMI4yCVfH2cqiXROYi3AzZDpC
ov1+VfJOwL/o8NbIrv5ofUC75Jt+p7rOXgNkbm79B22ksropAfOF+zVZ9DdQz9WCgpm2RW9PRcTw
MgpVBok7yjfUiNX0zh76x1QOQ1cvfTcoP9v+/aj+rXbHvP8c9MlWGoT8a4nCz0Mn301W9GGANFcR
ZBrxo9MypFy7EVMkt7/DUgIzz+4Qs92o9kFQV53IklA3MLWyY0r5MbODlTN5zcxsP1JXdrhqEVqd
rb96UF65Q5oeGqer/6M/s204eEE9JSP+BIq+19rpa2WOR91ca2os7cXzO8Zs2fwiTqLGwJ9Aflaj
v/T44+3Psvb3Z+ulR2pVT2J7FAFMQX852ffbf39xq9NFZ5xBtBWt2TLlatP3itSyK8ZDlLygx75x
QIqM0276edvSYu3XOjM1S1u54yVFaWNqvAueRe/H2gWf0CrdBpRE1wCEYkdd77h//ZrvOCVvTT0X
fmnNzwqquWJTSoN2TJz4h9anP1JLgrhWm/KdkiJSt5Jslr7amav2LKn15tRl2oh1kzGd8CXU10Bx
S9sI55DTBGQNamAWdlOpd5OfEBZe/mOY9l0FgcQaqnrRiTMbs9AL01zRW6VFkD2SHddqueSnQ7N2
4VgMwDMrswBkPj9OOhEV+mP4ybwrUKaT3JwBUormCBJvNZd2c7CxTtUadFH8/qsQObM8i0erbml4
5axhQKOoTeBn6tyxfPTWlHHW1nEWihWk3Y1kQnwsR0CK6r3e/bq9s1YMzF/mjlI1kQf7gCsPbfZe
b6TCTeP2j66e/y7X/G2O+KY1pDXLFTON43gPUPLddkOs9/x7IHFDEhLtVKYDLw/JwmjNPvYhbe51
eRPqL3L0HMhfY+rXof4dIqDb1hbT0bm52eMjRxLOqgY+PQSaWeKaB2s/HW04iM0jgpsC1XxYsXi1
aR0ZKKxoDyFlJiOeeumgVZpFZE0G16qD9cN8aU71IXwMiXHpoP7QXEjwt2vF5qs0ODOpXpqUmXj2
7A6Tg5RuxslNsmHTWY9B9FEpYNl4Lay1mt41qmFmUrs0mcO1Eoa92Fan9JPab5OPAYri+ldvnz+Y
X3RUku7e7lgrd9ZrSMPMrtglZzd9XYOQthN9+G5vaK75i0vSNnW5ZSnb4W2Wpnpd+6JXG0+Y5Nik
+UaJj67mpckYMF9oi0NGgWM32+v9ysa+2hGzvz/LUMwgdpMijhHUhTa5LB99dXwKdH0fMbS78eRh
Bx3Ix9tRuhQxQsUDwWvwylcly9if4NhT6CWKCUwhV9wzfake14YX1szMAlPtpiLwhBn5zruL70LM
MP59367klIUtRzPWZJ7V0gz07WfnZC35cSwVFfHvILUA5ZeqQQMQWGtb++osQSaQMjbQbjAg8lXb
Mg2hcrenEu3RB+1j9mDeDQ/lHZD1PfGIBBrEEvm2cKPXtevndRYThlHyBlguRv3mKGmEdBrFUxkC
D06wd2zJYA9g2AENyRt/deJk2RoWbUTIxNzsbI85qaYo1hji0yPao9UJeoPX5J497bCnkYB4uB2L
byfXxZGALQ3kqsKIAeD8ebmjKsLKogTZu5nRwVoKtV2xjSCrvYMnJzsUk+//mgqlfe93kDJ6iZLf
K5DbQQ7h159zC5LeejCe/aEYXb+L2r01DdQhO4izdNWKT6EJv6anSeNO8RoVGu6EKYlat91sqoN3
le8V28rQAjfseaj57L9T6Dv3cGGhpJMZsRhqU82fOQTkDx6qHv2mGOII3SY4gyE8hK4eBkQvvTPr
An7UZOhgaKz8fA9bZKgAs+o1mAB7+xHWW/+L3qepvRl9uX/ynVi+a9oJtyIHEt3ba7qQswSqnoou
ZzlzArONBwF0WebwRaMTDvGDEmwydX/bwlImvjAxOwEm2OAimGu4vblQEj1re1FHEsq4TKCA83D9
/RquZM2pWVxy6AYdyKYGJQEKvekmhjv6tlNLG1zXxRgCREgqIP7LVK8HatoFeYQ+TVc+++X4aBvh
yR/Un76PIN9tW29/7Crs//1GcxBJYYQVdA42NZGM4T/VNY7lrw6E5/iN6eFd7E7v6u3kMux97LcG
aLqNEFlaR1ovHD8X33F2IXMAZqJFDi0N5HCuYb7WI1yx0QcveCMF3wz+SrJe+4qz+xHqA1C9TyRr
u9m3XuYGhby9vbL6kktCRBYIK21VJoouP2Pn+LY85E3jtrRuj1riwP7qQXmhGrVXuXnZun39Dna8
0Hmurf2XQs20jVrAeGFAfnCorB5aUKiSo53eo7SgZvqwi3IwRq4BGePnppnSrewHzibXR4HfhjOm
5Mq8QyFC4r+pS4jdhklHNyD4Ozd75ySp6vtO1safkcxIQGsk5aGdVOfZ0rsIBIdUJfxlSfuUVV0w
bFpfKGtOnn9MfchW5FaJkXvos/ERBkoz2raplkO8liB7uK17oah8e/kWTlMG1hBkUUySvzrv10ql
b2qt4iCroqrbqpW+0yYGc6S83jazEAeaquk2pzayXo4zO7TLGBY8VIjJ+pL/tYOFlG+2AhBc9MRA
phRNQ3To5o1ZzYMtP628wTWzZz17P8JG1q1E87IJgL3U/YCCzTdxn3lNn0bW4AZQsZs9MGLze5Ks
3HoX0pJobPyvEWu2Relka7DTT/hhp/vMd7Zy0b5OqZUe4csxVnbPdRkTApJza7MNOlpdqcB63riA
2L77RwVaR7c7llvub/omfCM0gKf9YHyNN8Ym3TNcnhx+H7o8+xGzA0zNlaJqc2i4xDhq/32iyL5F
lMeFVidx0SCrNtVh7aK/+C3p4dNB4sQ0rdmJ5niR3DR+OKCPWvtbY9Q+SvrnLDZ+3A78hUuxpp6Z
mWWnVE7jQmaju4mAoh/9g3FAa+QQrN1Wl+xYpsaFirAEnTDbYFA0Gmkja83/TLKnR3is3XGH8OOB
17b6odvBNvjUPiHW97oGLLkGXPH9zo2LkD57p1n14CW99mZcdsNjApvqJvqr/WEdaP/stWdddm+v
6kLOZ35QZ5PQCQafPXulVUXmh0mpUNyBS9UukwNf4FMuVXt7Mh6mxjxOufIH6cWRmVhQodJRr27l
g60ZhVISow7dwML5y+92Y2WvJJjFlTy3MlvJxtGlyEnYjgJrqvPI9p7tZ8c1N9Ih3duoOa0s5PWM
lyAgUknJTGJoSC+LuDr7dFGry0lmQztZqEiV2Wp2lGy43moTTRHeRq+plv49tNJDq9g72wlX/F3a
hGfW55Liga6aoW1iPYaWPI7u/eqLhQLW7WBZOnvOjcxSnJ40UdtaGAnL6ASB7n2MlOJtE0uvKFQ7
mLyAT0TleJtlE7Wvh9rwOBlQ9oJIQtlMR5G+LDb7eL+WtK/hhuKjOTqDzbZi2nDdXH40wPZVYqnE
ovf4hSkXESfRU+h+frCrrY8YcuauwZGXHgAXJmcpemzavhksHKSW90vdhXfmx2SzsTeGm92Nmw9r
R8LCIQhzC4mMqSjepNpsH2iVkvZJwQbX6uEu7a3XcXJ+DJqc7pVYW0nRIlnMruY8JCgjAegyOXhn
WyBDOCAe7R655cb0jqokBShJtrG1syKIVb0yrx8CxVsjDVgKGR1NdSY0dICT+nw4FXLByW+1iZvX
TtmLUa9ga3/UDmJQx9+mn28H6MIeuDA2W88JtiQZRlumJ+DTZVhUg/fvtoWFrXxhYZ6SIXr3lRh9
XEOPt91UAslrt4Uzvdw2s+aIOBnO8pVd6bYkB5hR7f49FG1VXvxuO9OBQ+fsu8zCQWW2SC8Ulsqz
KIJo054z96NkG6+/7wghx2ltA8phtP/Skbxq5Kb0MZN23UYxN+ThP/gi5xbmjtSVIiZaek4sGtSQ
Q3b5o1Hm72/7sXRkoWHPCCH8chzK82RkA0TLaGkOb3FsutE+638GngtRq6tui0Oqvmpr01NLe+fC
5iwbSQHCAeGIzWqr7Jnc3df+XXI/7mVBIhLtAJ6sOLkQdga8BYJDTzAsza9XQQODr1oXpD/L9V7V
OzLgzuZBhmDkxnlU9/l+Pecu3c0Z7aa7ALrVgQhu5qXTyOGQGom4DPyjz+68Gw1OlWA7IDnawhV+
kk8mlQKsH/oAgtSIBfH3Ub6/7f7C3mZWk1jSxNTmFV+HAs93nfbc70b1zm4fQxhh0RP9EyMWbxGe
oVSr54VB+MVNq/J1brDVXkoeS+s7r8mVLbEUOPCB/GtEfOez9IFouOmjEjC5zZdua+yVI/SX+gba
8a15/wejigxIU0JG8VmxLNEnurTmlL0dRlE9Ic4AEi4+FPXv5yrA1jLhQWGfLtvMwFAZQ5EkZuMm
akwpA8bnrHnn6Wszu4vLBs6FSz63DhgJZ9cbdB+GZEJgwp1a+UcfyrabDBB4Wvn0FS7xbZmau0hD
N05SlI1Whfd9WB0nI1ubNhX3msuTmseaAcmZqVLqZAr8cj21URp9w0MKk0vITnsI7/QTkpMHcx/c
rc24iwPxlqnZFcucSiLcwpTSS/tMpgYTBvULqkqPmTV2K+llIbswsUu3wSDsuYvMjFVD1iVKUFPS
rpVdl8TbMFkJlKUr44WJWS4pYtBKdoMJcUG1EDhCTXUX7MULP2NW39v4bvkh3K++L9Zcm0VOHcpR
MzrVP3Z9SltuBxbAdVz0Qnc50OWYEeH/bHW2zWt0TQYksADsbb6ImT3RtrHe19BXpHv/wxpLwOL2
4EVoilsUdeQ5Vr/Kal4ycsMErL8L1TuBc88P1FDqL/i4/QOYJXnlzN58H0xpnQahjHvcKndIhW2Q
2jpBc74Slktp/9zMLCxrXYZMlZERF66RxzJt3tEg+dqW0sojcG35jFlsGkWa6mPdjhAN7/Q7jvNt
gOK4qyRb6wBD/REV49vn2cKN/2L9ZkEZTwX80D3fS7Y6RHrpsQXvkuwY1c9tuwYVEfe4y0TCt3Io
bjooOgMgmqXoMEC0rRgUXhdRa++57EUPqI+Hj6THTWq2z3LcTg+10zjfb/t4DfsV7Bz0NWA/sgQB
zsyw4WloV5vsPNH17Z78neR6H9qTekTnbyVQlgAC57bm2HLLy0uacRW4okSvGYRsUqS55Tjc9JaC
qrIv+xuAR+GmjtKfQWj5r408fUVwBZkv1Os0xEsf4xABwAhy8K+WPcorl+2l5+vFD5yFcudDAB9I
hLL6rdsOEMwgcddsYsEGEW4iGljr17el0go2OapgKpFV0ASXp1WWJCEfmfnarO4eoiw7Kon2lGWO
jhBh/NNz1CPU4A/NkDkuOspfb39+8XXnYafLEExTH9Np+4u9fX7R8S36lDnGSyXdDBZE9abjNvnd
VMAv/9hm8UMyfbltcum+CmICwCl9GJl/mkWcrkI3kBY+A4kMGPxIfmZfpc/xXbCPIT8d3IkKJINS
H6H6rnbql3ELAH37B+CA858w5yIYMm/Qx7KbeIVK+6pGQIaoi9OVGcXFjHXm6fzNY3kjeVPcVeVk
Kzg+gqfwwIMHXs89eoD7NWTF0hsLGmjNUMRjkeb57LEYh5Pul0EuIAEgA09AAk7ZvfM47kUt2XxX
r9Q6lw5taqsqvWSmFIE4XwaPkurWmOdO42Y+qEoEeKoPt0Pl+nYlqGQRgREda1E1uzQQqmEWwX7P
fdJs7pVcfZc2/S5IWtRU41X0/lImhMtdhs9MDOzBtXNpDfnzWkFEuXEhODbuKgo87zq7SdzEkIq9
H1WQKdbFS+qF3sewQd6+zh39sRz9ca2nPT9QkS2iPAhv9NvtFeroyx+CWt8wFi38RUAQ0CeGNQUN
ENlaoy+ZH29vZrhHMiTFKDxo0kszzmBO+hhASRf577vwfVF/taV4O9U/qu7l9ne8WtqZqflNpKjl
yWzrDlmHk7GvDwgk1igQnQTmPjkgLbh20IiTeZbWbI0DFby9TYvPnq0ghL2yw1ukeSs2ZNvyEBmP
JDhRbBBbAQU/a20geSFWL0zOYhVNtTwae0xKzVQfJt/WUZv3lKcIzfmTnKvZ4faaLtqjZQQ3yBvP
1Sxz5+bY2kZCudrPnktaKc0py+5966/bVuahKHi7RGPqf63MFrJLPFXturp2kSB49nrT1axyw7n9
/raZpUzpaIoDnI5sQkqZr55aKIlRjW9147eGRrSt7gVzBsq1q+CieeDj1IWxWZrUjV7Rig5jiv/e
mfYGc6Bl8MwQn5+aa5EobgyXkQguioIQ2g2gtK5Q9mj+mjaM7DwQmZq1+v7gB9bXjtIxklbHabLD
bZ2Z5V6urEMaB68gkVbiZOFJp1I9FF11g5FrTvnLbd45fRK2jgS7D72iPNkUD4xcH/vHKdxLEA+g
8GLt03XIq0j+l46DEpBBSEISKiCFYoue3SxKuzHogGidazyRs13l2N3HrnHg4fq4jle5vsZwcVI0
qOYMSENtc/ZFZVY4NFqMDfvq1JJfqp11px7XpocXwpQWMIILCqmF6p4+c0rlE6E3kgo7404UMWPp
feg2O5FU6uRRX5soW7iQYhCBB5qJHEwQD12uYt86ZV5ZGKy2omFUu6m+QZsJnB/y4Yd42x/XijjX
eeXS4mwpa7OLYyHB4DZeHr2LvRLdusAaH0orUh8TvaTpeHvvX6cYjjrIUehwkGcgX750MalVotNp
BihYmYCqthlCHKuSD9dXFWGEk53xL0GqMDvrYDDXzZLWFAIx9mMd63d59vFP3Pg/C/O3TaO1shEL
N+K2eJ8r7TdZnfYQPq8Vt5aX6187s+Waos5TwIhxp3xBxQfytrDcTM2zBZhcIQpRKjDzrf5OW3Fv
cQEV+to8TWUbBNDlVxpRAfJ7O25AStFg/hRp/eYP1k+QGLG3xEeabS2t1qehTSROmsg4yJl0KLPq
Lkyi420zi37otOaplBvU6WcbqpQsOygMp3b9sNg28fOAjP1tCwsbyFLOLMw2kJ8MDLdp9ACKLPxs
dOlRNcLvEzxUtb1GMnF9kKH+qIJL4XRRrsEGCUKGWRiJLtd4Kqw7o3zRfWuTR98l59dtp5ZOkQtT
s4uA3EroR4Sib7dR74CHP9BL3oYH5VCfmgOQMHd9gmHpUzEMYlAY5z1zlRhgf9SNOouoWg/lVvaG
z/BOf7/t1tJmAqEFdwa1fhHYl1Hd9wydhCndNVmfFBeFZmObq+DFCy+KVh5LS2HBaWiq3HIsKAlm
G8hWJkUaIsSYgyB71pziOW5Rf/OczZDaK0f+klfnpmbfKhlAvoVRxxMzHDYoCe5CRPRCLdzeXryF
56ZKyYhJNDHaR7tntpdofo5qw2CtGzkbezyJORrgWLtxeGd/GHb/PwzAi54B3WPgAj5jov7yeyEf
2UaDV4LXHOXtgIxun7S7SFlT9xKffXZ3wTGetLRjFnpMQddIEtMQlWuP+nOqB996I32HwvJeD527
0W4fWijlVhZzYS/zzgU1xDQm/MbzEyqFFa1kNhh09i8fhkyxlHq0QXJxV/+QHtUf1btoJ5HY/c9/
YBhEj+B9BEFxtaZa0LRW6fC6FJjtaZttOyRH3uSKus8/TEYmduM2ZVJTXiuvXr0K0aJBjUZ0LTXG
TVAuuvyabWIruY7wMjNr3qOiD/vMAznut8c+tD6rHhBDAFzxJlUNd0SnsCy7Nd/FYTn70PwCMXmm
UqfRtVk8DRLY2zHnbkwGcIOvgv8rdCdX+aQe10pOCzF1YWq2KdWxHClrUmmr9HrDaP1k0N5wXKN7
34Y1Q4hfbn/W6+TJmr6BQ2nHAficrW0SKuhpaoD908Fyi1h35W7/2xYoGYMHBgyDNt18BEoxysqT
HeZPjJK5CanceM7ptoW3Mtzl5+GudmZilp4t5KP7IWYOdawF3Lloi+00mf7GN73NFKEIEPxIyn6v
aa+JAzd39uR0/caWgk+B8W00zTt5+GIDa9StBx219aT96/bvW1hj0p5oMPKQuQZTdl0Xq4rKzH44
3oXtuIN28njbgvhK8wWwAK3zJOZdQ06/3CFZwxpLjZjxCbUvk6pvPMZY6t7aq6GxHbrutycjuYDT
9gbuCkzDvOpQGQV6jUWHR059MA/GXqCNCu3J+YYW+j66K/S1I+T6lXhhcF4YyicptfuYrFfuRnCo
iJEeYTpwLa4U0cvvY3lFg50yu6gnKhAEXa6m0unIiTNx7Drjs6ncR/nzsNqkuj6hLmzMYdly1co9
MtatOzw1W+/QHpA5nv4Sb0QxWGoqOwQmNGmzVjIUP/0qUBhvACAGQg2o8qVrReJbQ9MzpKIfupNy
rI4CPxzsVklilkJeEIH/r53ZjkwDO5ALYecfktMSPVCEGuvtuH0nb5DOQKd05Xko/uK1Z1RjISpQ
ERiYeaYwtqHlginOHsKtA9o8GxALzn6KgS4L0DdaISsWr29qPENgVCWnMSFAwFyuZaonfRcUaIIH
dnbSFaYtMg8xd5UkV3y7vb8XCgrAMplGUEB2cQbPa7BNJGUwgY+t297578RYcIxe9h3DhO+0nXRS
pJWMuuQa8yCAeHkycNTPXJPM3LfB97auUvabWD4msvY4eq9KKa8cDgvbgGFnwAqc7bZI4ZdrqEXU
DIeRNfTKmjpo5urtiyxnK3dqtu11dNA4M6BKBB1J3X62pfu+DovQn2ibGkajb3zLru+mYfIQKu5+
qpKzzSFjigqaaJOahI+JVn2MleaH01fxPik0metx99LJET8wbNOXfJqgwPBN3zWjyTtKev3B7ovn
aLL/Vozqeyw5x8gPfiEV+NEMxjtIEYD9ec+NUZjbwbGS0xBPCIDXEBr6w85WPfSIveRjo9eqW6TV
U6Y1u7yRtyVKvbWtMYFXIUgcb82qUNFCk4+9Mp4iBuTdzlTig9ZE8YfGbvsHx3fqfWRKsetPQXYa
qvhbaMXlTneQN47M9qtR1k+6lE1IhI8hGL4s36Dc9bfUFWJsqf8VtPbnyugPBe/ECLFTNHqzDNUw
66UwoMIISx+FZ62GFr7xpQ+FVwAl09PShcWte8w7bZtX9aukGDup5j1hAZ0fkidbTZpTn8G92YY5
xXU21CZBhj0po+RotNVrUU9PXp998CEW2gBlRCY96p86xdkOmvPZr5ytX1iP/4+zL2uOW7fW/Sup
vCOX83DrJA8cepRaszy8sGxZJgEOAEFw/PX3Y2cnW6L6ismp2va2LalBYlxY6xtyDb8KshPa9KMl
ox0UhBxUX3xPOg+oD88rb2ktmkDJ2T0JhK2ANuqh5C0yH3r1laJeUTUT9Oy5Xm0mlbgxUa5+tN3B
AhLJuXcgMx44Jgx6jaKsr/0MGsaeU4+3LhvLuCoUTJot/doVEKCsci2DySSrolZwlCCN7quy0yfH
y0ogzvxqh+E4GJTAEjzxwlLZj0nbQtq3g+lDl4tTwxseIIli7GuVhbaPSlw5SaTQ6FdVAANdyl/Z
WMs9Xs/aTcLdUeg3ANcO6kdWw8feUnYRlLXrBqPboz7aVL98u//uWCNB+yM8vaADuS9k8VSSLo1k
5mlBb7YWLGC7YqsZ4+9cVa+taqoIdRUVwlzrLkvgqs0J66OaQe+A0ExcpamRAbaqf++YfmePUNwo
rSnIJDs7LDubhnESJ4lVYcDZc8Ll7SiQu5UwtesbEdZGF3nCsUKvkPoDM2u4TQ1uFphm+7tsXfuW
G+RHJ6eYKXJPUgKPZg8cDGUm09E1BSQB2a+GG9NWqfG3hYs+kEaJgB4gHgJ2tzwiUA9kjAbAYPya
DG1PHPpIeXZIXVxTWpRTVb2ThQgymr/IVN51EJkJhOtARk7129Yk8BgZcWXpi+GqaYzvdAAKk7ki
hzBX4gW5D66o1I1yCwryd5WQPTy1rkqoqrUDzOhzZ6gD3xWQjy+rb6aYDvaYwxu8mSKf+XHh4FbW
QCfCS1+lncTO2H0ZRvd5asWTqs2f0k+eQUt5WTkslkfhuYoGKxXI2eG6Bqb++01VEJQZEhPOeOJF
gbYzRCZUxiEKewttR/IMx4gNLi7HdJNdt2vc4Q93/WXbcyD3Jp3fOWNCqwFtz5g6K6yibOPcdsEQ
1vCv6o/mCrttGc/MzQFJC1zknNHHn943x2nbGlZlz9Ycsy+qs+83emzs/tuI8NyMiSE2XZweyM68
b6bWdCm1udKa0TixSVQPDzWdVs7CDwiPcytz1gLLHv5S5hxUvek7JS1a2hn67swJSuD3iqxXANPw
GIIqB2hn13BEhzpmVGZkLcC+dBAjnsf1AbUYAAMWWEjh0tyt+aBC/yG91+CnNkty2AzqGH3kbLDX
oMC2GrMtR89CPuFto4uJCq1uRmyvVWGXF81Xa+yck8mIFrWYQxRbnN7HieBepE0ouJW8MdcSOBfC
VMBpoBsAxCtqih9DOKi71DbCAr89OOLacNYCj7nbFlEpGpixQp6HgN9aTBxEhi1KQWigiT0ZzIUZ
/tQ/iQ0sOVXkhl2chgxORwG2Ibi4RO3PcXVFXrg6AfEEQrMHqCtuoYvQh+hjVuJAROjj48AItbiK
ksgPmb4dYsSu8Rq65MKgQpDhLKuK6gNSiO9ncW9kZc1Tijf03eaHIKTdpGmJVFwnx2CqnTR2rE6P
EGeRQ69y59vnu9+FiXwGvaI+jHImMEvvm7fGvjUqHT0O5QX4mT0Cax9xi6/E/pcCcmCHkdGcCXwY
3MVberBYYbYPQK9CwU2LsQFF/qnZ+NAiTk5r2888Sxaz6C1QeRn9t5qXZyUil9Bo7qvstoGfk37n
0jVm28Wue4OHXuzdcOtOnKxHM7l5N9DHSdxm5pfPR+f/029/Yq4XGzYYPV3VS7QxbOh9C7di89oD
5WAWffhfAQmB8HYw+edE8EeHSA0uqi4cCBDefPdvxudZ8IeEVtTBvwjTPzTD2TppTVHpQg3kfauL
Ra9Vme/AZ/OfuPL+JPez2Z15DcwaWiwj+Vpt1yCTF4fuzYsuLmzStpjb25iOAyNxD+gu4fBBl912
ZfguzsQ37Szu9U7aNTXV8Gp1DK1fHbodbKOn8CaQu5n3YIZ8Yx3Ho//4ebvz439YAG+aXSzqQnm1
U+l4vTbvjgwSbLP8YEGSyDXbH26trUQVK2+5PAyhNDvpdEbrp5XYoBx3SFzzWNrTlpFmrUcvnBBv
p+jSO5n6OofRHXq02J+z6dduPG6MSDuubSKXl96fnegvlrewagCj3Wo+i4ZoNpVA3cAK7D8ogvTn
50N26Rh4s/T8xUJPkrlcJ4FzmvxxuvJ9mQOd6xs87DILNEhLioNC6sEMatAieQCHNXf/+ROsrAl/
EU7VuLtb1MEoNl4SltkugXCcv2qXuNbK/PU3QRvwChQbD1pJvqf3Tlhs6nvQA5DswkXtfoygASK2
Sfz5m6317WKDgR/iaKY15gzbq71+pFABcDZiVdPgQzCP+AxDCGElGBN7lr68SFij5fN0xLupNHKA
SwU+Tg+HeyEDXCFg5+cDH7cm6HRhpTtIPM1VplkEYDFtILys+0zg1VJUCkZjW5pNoK1F2pf6DwBY
AJ1QgccZvtgtqzSBSeKAwqcmf0KlPiCq3bD6Ni9+J/6dNu5UtqYkeSHQBDTuzxYX+2bVT4nFTLTY
SHHljOZhYmplj/xwfTiPFkqeDroNEK5lSFL67mAW8/HdpzKA9hSzil3iciRBvqfwm09MYENplKZd
8PlsvPhub9pd7Cs17mB97gBpQt3TKL7Z7co6PsORl7s/eK3/frHFnLC0cYarodoAAMOBky/gHzzQ
uJwJ8d9B6ehCnm6LE94Z8ohrB+ull4O1GmYkqioebkbvl/c4WXVtJhg4yN1vZYeEXZVvPu+/SzuI
qyEbP1/YHRST3zfR+kYpmIcmjOl7w25NcWsUd583cfktkGAFmMW1MA3fN8FGl1eDQhOuTXDZaoLC
XcEbXX6JP1tYbEkgZRU6kbjKNZDKllcmfq9X5sHFl4AWPxgoGlDIyxPFbiFFbDa4yJQDLAEb0rYR
A3p35UBevsg5gfEGVD0/xZv9vKNDV9scV32deUEtNhMcBwZ3JcBYa2QxHg4T0oF9Th3aIDaaO8H2
yZqiuHMuiy+XjfumvxZvUiTgGhbmDMVqvTxEhTT5CjATv7V76B0GTCSg0YjcFTHCK3EjB7fnQcvr
aVPSuoxVXbk7Yz4+zaluImeQbRN4lS++Cj8tw9zgr0SRr2ZqdhuC0ufTqIh+JayyO9RuPQZ+Pco9
EbS/88bZ54nZHNIqNAZ0HjSHCTIyJAnazDt5loxaaZ2g1/fao1zZimlbN+WtkYOLUOT7kSU3tMig
Y+b50ajrt22BGi/PN6OQG+C0WMBtNy6LKc6pEAFXYOHqU4SK8SbPcOsFn430SWCW8CBL7bDp6xOw
1nes+d3zJoJfTaSNbuB1IrKd8bvRYg0Wd11xP7ZGOGm/O+yXgNLddiZwsVo8tn5QqfSKI83fwm4O
3q3zMdU1bsQEnNONZAODv9DRkMSsHovUaUOoIUbOpFhg126gZ9aVTwUiL6RgC4jQZRPOHuNkUQTT
0g0qNw1U1t3aRn3KxLBz7G8Ns74MehdXBvZ1xdDmpLa28wyBQljs6WHdi5BWLnLQGTJD+MQ06twx
IIn/XPHyFUnXkFMe6jzb49v3aH2raVxs29nrJXGzlw5pydYTO1tiLnT1Bof+tSf5CyFdzErtWELz
tvCMnU3UtXJ+9b7/yxLmlcQx1uVVAJuEn02NMjCttjo51OV0nSONAUO7wPZYkKb+VtPF1cDLDXzV
Haymp04br4zuxm7yl8GFLGpnok7vBVXD4qbGLo/xquSdZ/CT7gpItBK+hYjCaz7xE0/7k1b+nsD2
qC1+3Q2gubbywTQI7L0qweA7k37P7dQJlUWu06oJOp5teigymjBs0/Jym2rjZgANRbZ+1GrfiowE
BdO2li3g3zXsYQRyalzzlNv6777Wd1rSHnhtFEFtymMuWQcQuNgz63lUct/oKOhYsJ2DDt/Adr39
hVj3Xitu4IUTaaAS2FL+9Hq214cBl5bu2Nv2K+ht98DrRobBj15ShrrbbGwX2WbPHLek59+lO+2S
jm/HZDr1bHxUXvFjtOUReHhUnfSvyh+xmGwtmBIamJkZFQX8PiBnH9S+hnXhPRocd15o1aF8MRum
uDcm+gPwfzP9zQGTsRI9YNINaXmr0W3qPzGk43kWcNlulBm1Tbr1Oyv2yjLqOwfD9stqkMbxyrhT
8I8CEnczEZ2HdeqKK7et08DWwXvJ0kpGSTPCcJ0Ww5fcMUhoIAxBuE8sdJsZVbX6Wg9s72fptwYF
xivmJzVAYU7kEvljzPWg0pKHTm9gQ5/uigE4MbDMytwYglErnjKTHHx72DWo8yGXpB0IGd3bsW54
2JeozBi6CABi/2ZBKdO3YB3AWVEEXcetuLObx4nnW83KjzYXsUbMOqrt7N6tob1ui06HdIaAtr2P
75XfCFgSBa3SMGGiikAojZTWRc0wjSflK/dQtmO2T+xaD3TRoxKjZU+mXl5ZTD/h2p0ETcO/DcTR
tlQyiBx0+zTJdqmLoB1bSA+1QH8AZXlwjyhovQweFl3uXBkg9IQ4+YJk0uKkpiFzzdgtvVAN6sQG
dzOQIcq18QecnHaDS3ayscJRlCfognzzUrh6CvKz7tpnPweGMACodIiIMn+NxGgDd+zHoCirLWdl
FQkKr2yqvOnEHOu5diG4XI04jzzoPsz/krrsRoDAEVRWA0KwbwaEC5y6tk0CRswJ+ocuym34/UZk
BqKxFoZQ54OlYpzuLG16ZG2xSeCnRGHh3iFKMyCIeJAt1b61iX7XiS7KPOcBbI5Qq4EjgciiFY9Q
epGDVgVFh+KO60JBkI51HfC6eM41zgPLBI7QlRNWvU6uM1LvibJAGKD+E+cmB7hIM6KG+u2OdrUM
XKGX+Ecir2k9fasEXKRMq46r2s92YM+Hue0FmhxQ/hU8TMu0jJoR5KZRN5NtZ+cjzhTHRRdTAlFs
TCXqWG0wIBrd6nzCPQ9GIpgx3W2tLBRgJ8CNuv5BS6fDIKdvmpHGCa9uas24smm+yQpjY+speeaS
8XBMq++9mpD4FbQIEdmUUA5lwsEpqeco4vFiOJKc+ZGHMTmqsbZvmV1nh17LnZ+sG6AKCWjVJskz
Sk+IXcevTWePV0iVNK/afOyPbqHimjTOCemFVG27EUZQZq5/k9RpIyr7L55JX5IGYWGW2sAJFdYA
o4UJHgyBpsYHe4KqJdYWWHSuW2xLGBuqOLfH/hb2vG2gUWGiqs1p1EPkEhp76P9bOqQvstd/kio7
8V73vogK2pgbkRVd3KVu91yVLlRlgXvGue3JwgjhVdxd9ylcl9yaZRHlFQ4bx4rZ6P3KBvsBwK5i
U9ACFuDGMGyLChIbshQPQsIOptdMVJmQCAr0XpcniVIc1DgbiOeWfv3UUEmmTe7XkwhdYvhH1N+z
x8zuCImKjiTOUc9a0Cvryodeds0xkg6GOIcmp0+YuW1p+aSX87FAMoWZZ4ko1e0ssJtSN8MGoHM/
6FUxOgGtyOBDXtAfUj8cu0GrIzX1uXmFVnz32Ga+AcDZaHbbwcz7Y+F1V7hzQhW8p6iscFcE8Nh4
0AAP+N4T18+2rDZhL29YGtukvoQVYa24jwOuds1xBjjaTlhB1xEawjZCLYxYimJ4NqHY1hnVdONg
6O4Z8tdZaJaVlu3Klmk3uhh9SBN29gFQibEOUppaJXbHAf5uKeXa/KJ1d0PStt+1EKeDFl4qkKEx
eW/dKWCHjn4mKjyKkR1RWWfbCtTEH4z6mTZXob3HsWo10AQ9G/JrZaWsFxevH7f21AFAQTR9XygH
VXnblkDlTqhIl27G4tHK+xCyyFFrk+u2Vs+9N9xyO8H6H4pfsmNPugX8TmohKALZq9DuGqGumVRB
5fTXyhyjNkeNscjyOYqDe655MgY3aGvrCBGDDdWqn61GN+kwbJjud4FVVAoEGZnNRd60MfKgsIB6
LERnhFwxXJFd/9CZCvxilhevVp3wfWYwQrdFwiBQ5gg/SiAPCsMYrNEytqiX0Y0jOb31ch0c4brV
gyxJvuWGS6yo8AcqwmLye+jgJSplUe2XJDY0p07CyR3tR29wUqACzNR79HMPTGaD1rGR6yCX6kKt
lKQupQFRl5mVzlG5AMVlcaMdXNUKvQe2R76ModyXcbkdv+lbY+PssngtF7686CAn8a6xRW7AcOAZ
VM6NZcYz6Q4aKwLgiFcSEJfyVBa8kSBKABiohcTi+zvboE1pbZqgZ89FZz0qovyVPs1sfAuMtRpz
b4WwfSE//K69xWW3N/2BtE0O39WkCIwRdFVIe9Pp1ZvGtVe7kKp619QiOZCMZW+07gSc4AYn0q/+
1Yidw/yKwAvep9suzm8d4LADsAa9NFjTAZ0/fXGFfNf6Im0lDEgVlzhMw6yER7TD4FRZB3l6rJqT
4/8vcmTvGpu74s3NW46Ed4gssYDUF5U8mN7z50mQyzP/z2myBJGyhEmZlGjARXVwP+t82ffA30Tk
borldg3Ifc7bLDoPiTjkc/ALhvbL1NFAGpppIw7iBjIk/OcIOkz3UERaHxi/KglIBOwMduCUrIvR
LodtzmEARDWnrCDWACGZ9z1pO4lupDaT4EgZVyItr6dSPNeDiqA3vVGNs/u8Y5dzdNncYpHXte85
SqHEy/Yz0UztZqeG9bda5n/OzYDl7ngesEsfNGmx5ZYJ0d06HPPdRB9bbyVJ9mF+zA1gY4QRKP4P
MOJiGyGwPewlaD3nmq71bIJTAZ4BTt0ti6tw+PZ5ry23xnNriCjg2zz7MyxRxiZM3rQcYD+cRMUu
bSBoLhHQF/oaVnulnSXSWHWdsLmJt7Kuh5dkG7Xb2T/J7iIFzxNMPjeaVrJblwbqrS7BIl9b8Uzq
forsllGVTqANKEe6MAsNP++/C5swGG1/pgMXo6WVTT52FXAGAnz6ndW7QGPSEhtzgLxM/2gMXb42
QeYHX6xo0wVkxUAxGczD5bryxswRyKMitN4K5FGCeRd2ItxKNFTs8ps0Wtt/l2M3p/TBIgbwFyhj
wNEX71i0OMT9Cfmd2jgS4mzH4VjqYmWGLIfr3AimIKptM15iCRCBvb2wCgQaoUe+JP69GB8/H6gP
6+rcgAkdTKxaE0SexcaOKwMS7HaF2yXEwkiQhexhVrMFaT/K7tbgJ5das0DxhhAIVDdn87P3m5/Q
YHzmF0DvG9v8BHPjHQIB4DL+s/LAJeoJWptjHMhV4t63OJ8nw4DqTiZbbPJjjMKmNzvXhQIFfyso
aVAbQVmGSQDnJsDtJHhZzn+feH/3AMsj2heu6ODIE9r6s8gfFfijxdoALs+TOYpDPArVa5SWPEg3
vu/SvMl0XP6tNlSaddUL190o25MP3kRg8g3jlV8T7ZCYaEx3Y6kRZRmu5V90pWBqM/LK0KO+sZ0g
qy0S55ZfPxdU409GqdZ0k5czed5SZ8X+fwHoFs/Z9XqVQf8KML3u6CnYqqyslA/CVMsGFoGfzHth
5BOUVsatdtDicgdU5V7smg20QjcSYRi5ZVsnXlk/y51u2epijuGeMnRkLkmol/Fw3cZpgzUEDnzc
bJDlBe1uRrGs8Sk+sO6WrS4mFjibgwd0uYT/UrqrzhQfoIOvwO+5Ww2VLg6ch+uIiw0IAgaLgAXL
Sx+8uV/bgwdiSn9tfmE3akevoIoedUPAvlv3K5263MvPr4dIYqb6Q6NhiROrEofglPJk2B+mjRHP
uhPJVR2NGwhCHJ2Tvv+8vctv+O/mzsXbN8GtmZOE0gFjWOa7mt6qceVaN0/tt0fT4nXOo/nm81uk
juAUgs+nBr+eDOTutbti1QJ23js/tALJKKDBEYB9FMq3dE4IRWBpbWdrJxLTPZzp1vUzLg4OmPcG
RkcDiHCxkK0aZO+ezTP+rFuP2/r1LAvi4MwAvq5c162/3KDnQxxEswA+mL/+pvsGe8J93sAEbOJk
i4xAeQChNIksSK4bkS7+Azney+sLhPV/NTnPmDdNMr+bTIl2ETWfBbsP2BzDGVfBb1ahP/P6+Thu
f7a16M+W024CoAmTHdxduhMPCsQvPZ5FatfCsg/XnnkmQicKSuSGC1GlZX6hrz0na8dCD/WbzN9e
a/lOpMdZA8WLZOy0fQChQsjahAYMw/9bnfdz28Cp4MI1E7+XuvnV2FZ8atC2jWqS2U2wKf5aC6SF
1u6qH6KMuSUXJ40J5ziQO5f2MB1s0O0Ejj5h+mPuUUioRXSf3CQBi2m09lqXNg9gh8HwhPzvRzEK
D9WrPNdMGaIeTYafVmqvpRnmK9pygrhwLUFG0QDuZrng6jFvyhL5ZDjvzgrY6eFFxnw/ozKrcG2G
XNiqoCWJKxzagZ7xMopWMFaS4C3geuCfyhwkJyMc9SL8fL+9cGa+a2RxJ0UVjQ0dtFxCG17YRH8S
/CXLvxT86fNmLr0L4OMWNDlnbvwy/BNaYgoGI4+w0b+Z/aZFSV3Tf37exjL6wlQDwQbKa67nAcO9
ZPxT6tkw8EG1QWUtQxaf7C1tZvZqx6LovkN5dA1edmlyI+KD3BtcsCAVvgzY60YVXpJC16DbUCS3
EeUANRIKWIuFMlzfMi5MbzQHTDASFkCOL0mpvMCNvO4xVmX5gNxvAOHCf87v//My/N/0ld/+cyY3
//gf/P2Fi1HSNFOLv/7jmr5IkKp+q/+Zf+zf3/b+h/5xI16rByVfX9X1D7H8znc/iM//o/3oh/rx
7i9xpaga79pXOd6/Nm2hzo3gSefv/E+/+JfX86c8juL173994W2l5k9DHr766x9f2v/6+19x93gz
m+bP/+OLpx8lfu6Btyr7y5HL1x8ffur1R6PmD9D+NotAgumMrIcP+vhf/9K/nr9iWH8DF8QCJQR7
HSxdsMYqGAlkf/+r6f0NgtkWIicNVBEQKDBnm7kpfMn8G7TDwZEBUQbrYWZP/+vt343Tn+P2l6ot
bzlF0n3+4PcbExhMmBF4OvCYoImCpfD+lLRz3UknqGzcDpYzoJrOWFwn7hQPvBFBavq7lDfXRmVo
MWrCFP6KItCQCDDm2EfvFOgrbEiDwVanvB8oKtngalF1M/aeB0ea8QZvRQ9SkWwLBhjdqCH9TYRq
rzOKBKsc7stEODvuU6hbA0m+zQIwJU1Q2rr8oHW3KO5kW5WD+0v8qbzOzJXL3RL6Nr8+sJewFQQ+
DPv/eaW+CRKkyGD2oWR6qxl5tW91UCjMFNJaDsAbmxGES+nF+oTiepZT/dDoMgDQCzRrYBO+ma13
MJlxHAztJu1dEmjCKbcGgdjLmyn1x6C9HaTltQhPCf4zkiJIkIGuhqvi+0FSNc+UhfLobc4pC93S
NjeWnwORovfsUNX0CQV3IyjSEZr4+hRofglFtG78PWkZicE4+OH4pdxlsjKCDlnmldD4fHi9Odzw
eJg4ho9MKMgac2++f7wMnL46NRrQ+HV/PBV2x2N36H9CdFaPGsLTK48kaZTL5Iqjc24c1R39RLcO
YgJ6BKsS2as6vbZLxziNBkcZiG46BhuXSYj0USCtWvfVq9VAxz0rh99Ogao7pjQLMPVK4Ci8g2R+
fcRNzdbUT0s13rWWaPax4rm4h+Q+aKq01EMPWqMhFPKGO9mmsGuDyhDACpA3Ry6tDprJto8wv65i
f4JGRWp6v1cGcRHbz70Eq6iZOz9TB6G58r6XysRsxlZUxS2cBPWTm2Q/3KbjG8Ns8l1nAhuQG4BD
wHey3NmCmajUuvwZ9V+1MfOi2gx+GvetqgLHzZNTT2sSstYYdp5D7tOBrelzLdWBz4/rISsGwCR2
J2Qo3j9uo0kGxkdT3XJYGu6xcqKeOFeqzTpA9ka6Ra4Y/Y2ycTk25hF6AK2fPEJA5rcOE9hd6z31
gnhfBlUcJxe7C0uL2HF6uh3mPnY6/wv04Vj8eR9bi6Mc5nAabrjg00OnwMBNYw4n3iznibm+sBUK
ha5ZfSFlpYe0Y95dY1qv0qnTx5KQuJiId8zjSr8H45A9KiEfTVlUp870v9mkVPH5R1A7r2I75WJX
J7qIuI8oyqrkcwYa8Y9e9YE5uo+FELBNHq0rMkL1LbWzYzmPrdlWQTpxfg2dmTiZGvdKgYYeAlQx
gfKXRBWMsgMpWPnYUPB62+ZKq53xrnZRJBk8I3AkDUFHMvfewCYw0HO50k/LAAT9pM8hFbQMkewH
c22xYm3CbDq0yruphcb3gz7oJ9UBG+YDF9OPqbvR9Q5DXPV8XzKjO6FM/YVro300avTD54O2rC7O
jn4IikHfg7wYAOnLI6g0StKMdtLcpKKzwrTvQUaX077VGtj99jG1k+Qg5uccmaHve5I+U+QW4Jzb
wU+YuC///ePMvYIDERE0sLyL/CYY6yX07+z+ZjQqLEKfXCckk9jIoGAjdTqGjhiMkOqQEugSTJIq
xXAReNMGPv60VQS4xs8faelGO/cQdg8IatpQhUFEsEhQJfXgpUR4w43Rj/ei1fgJ7ISDGxhFl22J
lSFL1hCgR1samrJzr3yuxDc2z3wGiV0FL977cvIDfbTTo9vnVdTwPCT2RnU0KoQL9rhiQ6DIpO30
rPxvLz/z44PcgJTCHLhgrBeZrhIzSuAM027ceQOAI1QM0mLg5j3ECZoEFKcCUCw9GYprZOLMjemh
eK+QKKDd40pHLq4T5ydBRgrQvZlSCM7F+/1Bt9vU47BHucmlw65sa5btdQyrRygDjU2AdXcUEsmR
MNLpWFrV1sq6csNFQrbCsUNeWv1N3maRYv0pHaduRxhH5w1evs9KiDeIDPBGNp0gWS0iSAOZO5My
67bIVo1xPm50mJrnnDjIHAZu4+9fpNYaP+trw7pxlcO2PvWLeFJg6JMB+5c/wDYj73bjyAHcNB/r
2pGnNCn3LhCoEQDX5VNlwvMRqns2kHmJvjcAgYpW+npxQ5z7eu5mJHvgBwd560XQogFb7Iw6tW7w
FJFM0jIogezbAf19qvLSOsjkJ/RK+B4RMd1OmQhKLqrrdCxupAD0Q1rj3TDQeOS9GcumBzTSrvxt
PXFxlaUILsvai8+LzaKwOQXoBCzH3ADAqm9WXmWeFe/im8WbLLKnrVeXXd5n1k1ZOl/TjB5AoVmJ
Ds4OeR/aQJ8hEoU20oeZic2MSS/1jBsDOsG3PEud2Op1BHXMKqNcT+Sms5CYm7L6J4Q+vuYeez3/
q0+QfzEqVoRpxgA26lscsaRvdloqTzQBhqLpO3+jl6AvpUOUlqYKOj+xAeiyOcQqxY954e46qp1q
i5VHCzX8DYKmHZBWX5Vp3uoaJxCdTSp8RgWWOFlTNF1q654nCtYizDqh6QsVusX20DBz8juHmTfQ
VFJPTPMfdKprQSdpGyCthnhWU8j+u6YWNqn8mYrEPSmnZzH3Rysw3BkVWElrxYLnrDm3HBFc2KB1
g/88qNG/X2LEVoMBq03rpnK9K2DAzSfF8zRwmGEfhXc3Csc4mmVSBbDEzG9rIJdD3LXKoK/gCkiA
kxOtRQ4pHDvvAak7xz5mPv0snJbdJo2kUS7g/+jpVRF7nR6IeRn0FKeKpif2sZNQBjoHpSCeoq4l
zXLnzVafpgMAH3dT/5kBUl6rcqW4fFZBWLw37qqoefnIu32MDSYbOie20eg3RjHIDQXaecO1/krV
QDKbHYWLfKlvHejRBJOVeRs3BToN0gJ+rHP7BCQ5QN+QwQ6yHqwB02hu/ETAsIsaYwA5p7iFUttR
tyY/NGhS7dpEBY1RAO46n6esdgKR9vmVXomXc48xaRxLWOacnJrdObMBgJU5ayXNc5l3+coo/8L3
AxqIwDgtFvjkTbqb5HhlwDhYV8PZxtfa3ehm5JRMnEAm0AbFOOHmhvDhO229l4lo7RUutIGwMvOa
MveFEnfv+jw7pkX/VMD3MIarIsdgIpDqgEmRDQelb6x/UD3dtEJ4K7Wzs/nq8iUsVOdmYzEPIzjv
x29i3wLmjRapdePmPGswWlYw1qQ8Quw0jdN0BBpwjud06cI8BVCdvdTuk2Tge/ueWPl4q2QxY3UT
fecCk7uvkLCMSMebDYrB913bwk+6BX9A5ZRdYUv84ag+rM0zuN9QuzEFcH/scA8pMgaaBW71n58n
ZzuS5fud0yWolQIdsNSItQc4Y9dVod/47rRN2dQfnSLtI1IaL3rneYDiuxEFGPafM9UuAeVXxfdx
wpqBQl9z4Mh88aT7MiovC4bWzq4LRFp3hJv2ylBcCK9N5HrxsKh1zNe+xVWvc8SUMb/Ho4rePurK
KsC2gUPvYDXFsU1yyGElFVgRpf8wElODAlhKT0W2q2vqrD3LhwQPcBRQHYGU6VxgtpaXc7/V2wIc
HQPBFyxWwPLbD5pdhHpu74HVunYHC0I18+JLrRyif4aEnRNQ2PHYTCWYoY2/k/mgB8NUJVsGaye3
BCVMb7Vi7UEvnLIOBPohVDariPlLTVkf+aMUqHr9JnW+ZqKlG82gYjOChaEm6d2dn3EONI9a23+Z
qvwZDk3+XdsA+cvL9i6r1wPXj+EiMmwQpZm1dYF9tBdLym1l65qDMd2YpOkCBrLXtk4EsA5aByys
R+uNnjk+Th+/BJDd+n+EnceS20iXhZ8IEfBmSwKgK7KsVJI2iFKplHCJhHdPPx+ofzMzETO9UHSr
u1UkkObec4+hidKlcbujCIZWOjs48Qww1sw8mBMyrv97Q9zDM/77huDT2Qwd6ZRBk/8niuxNcEq8
ytYfZZkMkZwaLQwqvf45QgTflUNphVyqTewEg4v9m/rsQdP2/URPKn3pncsuucwCPVU/9HWsrCqI
JIqnyaqcaJxmK4THjddZYgOdFO+WZtQ/Z4gmt6x7yAh/v+rW/NhYGn4PLZxtq5umo3AQs2AJzAXV
+fXP+9+JGZXOaJnZycqbNhJF61GcfqZAL3EqK3Whtzx60nBju2ivhlvJ/b9mLzWfmDJoocZfu1y4
2m5qgSjtYiBs0odn55yXlQiYDucvYzzq66DHGh0QFPI5vB91jTEVT1maP2NHasQIneqf/lqmD2Nl
vSkDtdJY92XUVjpOszaSAEOgfNOwVTxquOUtWraexIgb0aKMDyPLPCYp1mHRNTe+v2I/hd3NVNiO
jCQI88yr953Tiv/nNZskh/6v+tPmJbMvEGa6DMT+RyVdVmNTwBn/z8m+1nN6a/Sj7QE+OM2vztGL
3eDV9cmrXO5PtOthq0mAg6L+4cOfdvOyfpkbN0py4d2E5fywEy71YWtUCauc0J4pzDChR4fWPBNv
LFHFLBVM9Hmy3X2zuFgPnzNbT1+JO5I8tfRxzYIv5lxNRP057Kyq8fYwq4kNGQyFSqb50OxeXUy6
T2Vea2qZp0FzHpEhAigkUp4gP4wX0UPMK5pbn6/js5aJyJuaGjjOx+A5GGHc56NxSDQ5xVrQ0aQV
IiBoLh+QvzX1yc6h1TcbLlB6GhxkDNxClKuYzrVuz3Io8ocZwV3RqiTUx3qhaGt+ZwBwe9K/65D4
zT9pSQanJ9CprFVpHqZirPAmK1A+t8nX/Ro19WX6tFOBw5vn6HGWIWesgt9OUD2VGh4PpTmHcxFE
VSvdWwUG0Dp6duVIgqeO2qW5kU0fOsIpDvj1ibgaqifhqC5SvpVG/z68RBnlzxr/5/K3njQmnXb2
2VfjdJ0djAN9LV6SqvpW9vpm6EBRmC+KVhRQrizzfVXD/IEE6ezNOU/3Yp6urqexVc3yT5+gabEb
8e7p5EfjzmTgUAZ2YQa4AA46shrTHobdlOpvcrz1/rz8MJPh+zS05a4Yhy8/oCSt7BXkb/mUay5O
7mT/GbwATQVgcrTwbE99gwTetZPlIDKtjvKOQN9Vb+fY19dTPXen1F7bB1ngiKioa/0CBZcBoyvk
2sz3rlz5vVkLh1Hymda2fnIkKra5/wZ7k75wO1rxdzJufrAzxSI/PSVi1E6oAquRNwaYeN/rOult
hy5AD+fUxWFiGra3XF5MadAsbCsdeVXHH1y2kUZkvUsDdWtK0zzN1fzh+mN1qQRZARmn3NjPGcrY
5HlpEcSMZevsNNypd6pABifwB48a1Azt5B29weO5CuEf7OJBrBTzdfc8gDrqZQWmYuhXuZUYczMS
5la6496fMtLHciLXZsO5WI/gi1qc6qzCVCZnU9cK9i8AzqBvs3VDfsc8a92nNgoJa8VVB5uPaCin
NsI/Zblhmj7sXOz8Sge5pZFgjQgIYIdoKfRDT5wtHtd+ZK1JsiehSCJuNeZ368kPJNZnRl+ADKW/
LZk7L3PfpSdNlWUkOyeW0CIvTq1fwR0AuXQqBFUW6KsKuwt5QiLaidTy9nKDPwMdjNJz+mPLPbLT
ut65ZKV+YpUa+6DJ11izhyKCEvxe5XZ7mXt/jO6rsMZKKk709NNM+ChFVTABDZIcDYfUX5Dzvljp
fLMAiA6ri1FlspWVIhmTY7t5DqZ5v9xQBj4wUUASGDzyo8Y39Bh/5s4vdpO7vjWolaLgNK5lF2kB
a3z7WmnXa7teYM0yNwQPOTcnCYb3AgBkb23YZpDl4lz0RyutN0mL+8Nr82U/rWix2FKPidCu94rR
5sft3HUTx6zBBbdK/ShW43RfarlhJwfV6ZcsQUmcE8AXkg7h7Cyj8U5C/lLDjwBLFuGL8njvcky9
1eOiT09qW/hOWWBXdsfJIdLMoV+Of/2miXrDzR4aBQER9VK4biOOe305pjmbQLbJoasNpHaJ+T3l
aPK14XvKvtdsHUgo6E+zY6qw5NwDKhiSmFTDg95z6k4qONwPu3uLJ3VxqPVMnrVO3nBdvE6t961o
mvo6M0LG+NpLkLNlI4OL5wLzQ4K2WSuk8Gwny30rrmt9k1ZGcgg03+eGgO7nbqje7/9u8h0o390o
H/IlRbYts68Gxt81H8RlrvXfs1M/67XKXsdgc44siva1kmm5HyfLfrRyLFvvn7QaNCuqfBo1IgzD
ZOzW6/0w1btsP/alPN//q6SoHprKn65eQoR0sQzOxTbrd93KneeiCP40UwKel6svoPgYjHLdVVWG
5avZZi9r6kT3V1Dq4rd0ib6tA1nfghlZp72Blncsk6a9jRCGsgOSa+vrC0vHOJqspFgW7lfdONVV
V2a5d2wUsV77n+IwTY2rUEXxVA19XPm2jO6fN0jX+oBLIaMCaXy/L9dJdU+1RASr+uaHs3rdNes8
sMXV5CJdlm86aqlolsPVdPgQfma7r4OTuMirgLjpK97LVP8u86W+rKNp7nRbg981m/TopuacQG3F
LtOflNcFeLkZxsVvUOLNTWnMvEtzOducSOuKZUvez59KwS6ycrnGaSZ/g32y+7cGx276ZVeXdhLf
l+JafBiN3z5UqX1Zxv7FE+tybu0Ei+giO3uig965+oyPV606dINFnjHRzTt3qNp4rnTGgYX22gZS
hMLuCMaSZGTZnf+saQg27b498oi4POGfn50Raogy0ndXpayXlEf55OSK0Gfnbycd43wvkpJp9EJt
kfPBLJGLztp3e6OgbUczm1vtK6drnz3+CI4Nzwx78VyUqXtZlG1fsWwje2HKS8xmW57ruETCdprY
VStjb01Txw6FcVQ7xRANXUDkD390rpw0bicN/4BxKaJ+md+rxBIvRStPRufvC/DSk6yal1II65g1
LEu8+yW3B6h4+ztp2+BqV95D5jjVfnSIKZbZEI/+diHqXX4yEZmXGBkIguVVVp/HtgjnPpkPXeE7
KCrkcFS1gxvBqkLLwWPr/l68XKExV69WILuoB2vjRjs1xiLQddbJnuDz0LWQetZNNj1BQpw++8U7
tJZePEhrel6VTIklzZdzqdhOg5GEmu4f7eFqoMC7pAipdqLI8K2V1VOLHrkpUW/9O5zM4bmq2wKP
Avdw79hgPAw51lV4PduSWJ7tmteb+rYEs33z+0/OAnOfMAJ9vu9rup+TcPUkvEP2963nMip70tab
sJd4nAMk9yVY079jiEtv+6eB366TRr86GI6AIaNSN/RsekQ8i6HsNH/dG4371lu9dNilXd1GWVdm
R1O3hnDC7jel20F9yC9Obu2MOkorQ4ZrpmfH+2mZZqN3gqL+HDQ0WVYDsbUuToU+llcfGrE+pT72
CWo5T5Tc3NVQI+zGiEA3vOOKmvG2NMafMlBGqE12Gle8zGxwF5bSJpq2Wjxtg96JKVnCsf5YNG5X
n6jIiNr/W1IxWR+CKr5fXM1oi8MsaQVq/DHkXQdZUhXSAcKuQIXKxOg+edb7/pwZvtrP+mxA9pjy
y2JvYtxtgrRt5zLfKBsrCio+1wl34555DShnbR/vz8qwJ66QsW4uZWA3x96W33oG/zudI/TgCjTO
Ck3URXa4VY9yHbhzjOJh854QxjRfM/HTsTSmnEswhRxPNjbNw0/qyU975rZLtiEa2Z7HJZHOsdce
ky59K/yOfAt4IE9FXT4Z2aY5r2vsJ8ozCp/haBbia3Xm+tTZUkaz4yIXcdkUtY9DSSE7rFWDZWGK
O1Tn+4JaU06hch3x8c6bHj7HsUchfBN9fWFC24SgtMelTMeXSei8KaSldaP6l8A/9skOb7XiPcsN
rJebGlsJe2I2bNcvcnTltbKTjACVllplLX432vtqyHGXMIu+TThMN5nm04D6x3TAOKUIBFbKqH+h
bmVR3Y08RUEBfb9Mwf+1uHO9eN3ms9QiZqQyja5+u2l1gRdQqtHMIyj441SadRQocne1OUO3Xs8Y
LlXPY//ajDoybjl9JayhQ9o01O4Ot3sggz+KcWoKA+CkT0P3r3VjSugWTMB6pt4IvwXscMd8paIq
CD8N3COV+XC44/STwTLsjDWIu9LajYyCoroa8LUdff1Y6xIRlJqwLOid+eIExaHsJxXh6elFWaH3
Lygq1H611wZUsZ43Kkd6KNqOWETLDB5zH7uBDRA3rLIP/VxO5zv24K5Z1HWt/aSXpB1Zkv97Mcdd
1wzzjhPjdS3XX7LPKMAdle5V5z5M13vHsWYv2ZBPhyIVOZ/OPAhRiNOYL1/akn6ViwxOxSwpowyE
98Jn8Ksl6jBqa7jgUPpvRuXnQbsbaUo3EKMJFU48orjgr69OPOWfIjdfc2G/N3yi22DPX57tvWXM
Ds89ZUzcVcHNRkm+22zlL4l035stcQp8DlKOhfR9REUWNdbyVPvZEuVDmt0yVSB6T750ux5iS6/1
sHLUd8P50eIPUjjuUWuFts8s88VLxBgXyVp/07Jv6XiofJm9pxbu41NSla8947U1cJqXe9XYMTrb
TXbwYGzlgChktV9NTWItzxN3GNrdisIPm0YV/zr21MqfnL6yb3r6nAVjfiFklYw7u3B2zAGWeMkG
J+zL9Hfg+4jWCxg97RQwzRUGFj8ppNqmntKotI3pdF87XlIivleDgz+TacepbYPFJI04NLr1mWjl
GAtHrjsliue1VNYpU+yEvjJ/ULcOlBEMtmff++MsaeSW8/qyMuvy4M4/ZayPFn0SPfnGMnGKj2wm
6os83eJ0Bx+8aejx5ijY8oqVICVR24tdVQ9W6pc3Hto+1f2bVs/FMyOo1Nf0Jw50AVVNi6m3LBq6
zo5goFA1pEUZEmYEzpX2+HE3PLM+q8czdmO/oboHj2js/xS2Aza4db6T1F9VnnVgNra40Zpbu9wf
AC4xasSoJC4rozvKxPcOSZ691pr4gIC93Ab6ql2xdBUPAOD6/gKHyfllULg+i5dp8ZNYw374lIEZ
3O6vUHTOvl+q5cEbn5j240aMcVlsDMXP0Xe6CEQMDzvbZlQxZGZkehsQV3u8H8wyaDPVsV/VA+nH
TAObuX3Miluj+X/K3C9ezaH6SQxPsreXvjswnCR4OTNuehZ8wObbDSRJ/Uqd8kg60Aczh+LNn3AE
MJrIcbOeXoBwEh7gTevdy7/7c813+WCkYdou+Ne3M3SFMjj3VWcClBjfld39VsUqnk2gDIhjyW2U
EiGYM3EWlR2AR2FkH4WdnDtpLvu5GOvnThQQjHT392Rj5C9Mbo6kH78ByfO+xml99mdxWHq9DQMn
za6NW3qnpiwBv0WznPjar8LsmwhTq/41kExL4imdk8emxMamGJ2Lu3Z/Mj/yOtP943jlh8t9YdtF
+UvXf3TreKiV5f7pV/ejTQL/WeFR73tJc9RzLYuxbi6ilawtgK/yB9BncFKw4zhRyh8wLhHegtDH
w8giy8xY2XPBuill3Of9EEpNWlFh2MQRuBKv98X+t526ThvjuRMXByZpnJIRGcIlkucCo9ydmp/r
wkn/KGO2cE2IOyMtTj1kk8ccNiHGOpN1gphOV0N/80Y2yJ81d474WwQPfSAPFaY9z3Y6YNLSzPhL
+1kL0tF/LZngeyULdkhJ/9FscFTvdycmuc1DkkGHaqYeZkcaeOcCo4sJE4zbalp/k2UmAaqHDeCX
AfrOUjx6U04czzCUD16G6B2/j27XDcv8R8cuyJ09d2eObXCcJvOQUMgTMUVY3yhNVslfzFSeltz5
lpEYaKcVNmyyx/UBilZj4frtZjJqTO03D4ZbAkhjV1dUy8tvT2K4Q5WgCXVciISJ3Cw5a0ky0jdX
eQhCTLyT/dLDb3js8wFrmenHAJH6wLB4gkTZ/6z6HGsuT+pXrqeV5MfYUfiiuNJA5FL0IJX5GnEJ
i2hIOiyYcppnOefXxWhf7I5UkrEJ6HxUeW4d83sug31mJ26YyOlxFabJYZx9a0z5rcUbibu5WEIr
wQYHMGqw6FZKwD49u406BmHwLKrd0HpZbLX+Fm85RBBCYU1M4QSevM8rpnSrVe+HtAQ6LAKiYDz7
fXFKGUqjTMOWubYDBWuvAQWHaEvOtq0hIy1Nn9DHX93K1p76euTBZlcttf4GilmhG+ozvih2EsTj
mKBlYPMdqmV9q+bgyVPaV9s16d40COJohMR9zUj2IxdYqK3Mwloo0SepM/VnpQWj8zqDFu+12ST/
UctYuwISHGhrJhbjPJrBe2kGB18KawfvAWulrXVdOkJQc92gy8DsxFj0G47hu9lyv+xpRNqWGOSb
pMkuKZlq+cEcuyl3Vm0acHUoynLfOG/T9JKmCx5BS2NTWPs6Td8hkR6JkHL3GkdPMLQ1cSeqCnVv
OiWaE5ygoP5t0rXck5aB5LYn2m1ZvMva2K9FPQHieVW1LxGEhLomr4kCkYLUJ7E8mk/pLB+Ff2rT
FJaitwv6og175UPpFGtUTdhjIeUOrMQPfTW9ST/4C0oIZNX9cP2A91Eod0ebd+pmkwHsZCX7UuYX
1SQQ0IyGStdP3nk9Kl7H5Q1bpI/Vm3GmD3jHgzY+Cgp7utW4YunsAy0p6L7nYq/reBA6xWvX2X8L
r/1IhfGKGfU+7d0mTPXsB35BPjZsTyb/5U75wowyy3gbYbTuOrdyQvxe4mByfri900YL+iXo0K1/
9NOiwJsm44PbPMEX4aUeVw5Z6ej1drlDmkuhl4fexGx6+UElMeK5hxtSNxOgmxSvYiWsZkmXH4NN
JVhXVGXWiuGV2eMBc8soTCPHT6Ywc+xvatYrYB7SSqa2+ypzIlFnlEl61/91x7HC0Wu8akFiwVlX
59lV33TpruEq+VKYtuwn0y/ifjGefVk8elZWn+ZZ7TvieYKCen42IYf7dnFKMi1jDTfEpK35IbH5
gFhzLjinup9Gmo9nlsKHPTRXp92VtZEfPAZFh2GqDk4w6vj0q7Pem3EBCr4TQxey/80Q2vhwwJsM
vU4ezCeTBjYSJiEGvauG/eoinQt84eG4053q+tYXpn1KuB2PTLx3YGyxq212k3oNzDLb/o6gi58z
WytMbFRoFcEvMhmqYx68avNE69OV/r5pvRDqL7VCd9LM7HHUadh5mPvem5CGps6jK+CelNVyceVw
WYLT6uW/m9T83MxIQy3RD13nfgoj/aqY1rgaqLwUwVtTKn9nOmWwD1ykVMTHlM9l458XY/xZWGZx
m5SDd2GdG2elJkbKeIMZ9hBcBkedcxCKYDDbQ+b2yZOZ9dOTxsxFgex1KjOPfTfMt1VLrrlWpIey
VBxYNauYZzHFo+wxw2sMESnbEvtalAaXt4XR1Zic8CSjQqjzB/qs7tyZ2qsz9fqbMjk9VWGa13UU
Z9dqfPKmMnhkS+k/JNX0e9aUvBn6zyZxP3utKa4dKkImP2fPGHFgk3UTBuBZx5KnfKnp/AsveV2V
Xp6WwU4PWLqlx8luUTkoTKoshgveqBTEmQk7Xel4T4S5wf+ZdYDu9qdhrWu+ZzuXm2JCh3Ts+8/3
X+pZkdie2noceFXw7/eMyv5yV90533+rTSo8SMZ1CYVZOw/3Xzx69oe+TjII8IkXT0HTnEs7+JV3
Kn0Ajl32NaBI6M5M9irbngCMeo0ursl2mYeR3rgsOZC3ABdqTQZzM6HnuN1Gd+QvwybykNMnM9kY
f6f2ML4xbQum4kWUSrvc+bGFsUzRrAUvAs8z2JWnTSuwG4WLHyXjwEmTf4XbASAJzjQSAYkLMb/5
av5oWzhptaiZStKQLdY0XTXz1TDS6oBYYstPoi2+E647vQ+OFi2LBjCLQL2kj8reW4pqq9qbjeUf
qwybsaaAluR3/W8D/yejxaLTbzEf7HNvvtrc5mDMBvBpl++YeMqgGr9jFmUIe43UtLTPQ05CzPYT
gBpfgxqKp+9osA5dZ905HcsYw4xY5SRnE/UL8k9la07do9l2vwenHc+jxBe4N+GBO9ZtqKaTrIFW
bEe93blfdRIc3RIHyvvPmCfty/O1NtLHIN0VhHcd0sR/u9Ok4IdZV13PIACDUVwCE41M634QRKWB
6i/nRDef7GReLv1EENl9RlYNqbr6cD7/8dAYpfSpU78usNB3/EnZP7xPZEyDl2L+VTGxwqON/UAq
V8pQT+FmFmz2f5u1mhts+WbAuni0qSIslnXGu9Q0iPzsXnNMRE/8TXloDEuLabgYyzMgG1bv4gwM
qwD9BkUImSr3EDfhzdtWc56CiUm+Wk86Mztrm2y7dR0RPf4eNBI8wCieBm8g/bKBR+b6PevmPvrr
nfokBsN9wLz2NgUwBrOqbelNFXW6S6IbZB/sFUfd2eMzjZo6161QU/YzVXUZ36c1tV/86KD/IYuz
nFdNadzh3cX2E+rO3tbPVUUF79a+cxgW5uRTiuZGLvGUuOoR0Ojs9sK/lIT1rtlWyVTBP8xToO4P
sWcsd0L6xa1thmVnZm4ST0O9twwcK9FNMI9xp1fpj1Rc3ajBo9uAym1kIWjhze6CO+ZIUNfVX1Vs
4c1zNpQ5hbTBaQyTQ11Tr3nDRA7gdkhfjbmKtcmzHzCxe+SJBuzgAPvTdDX3+OJ92Wnfxr1QJncu
7bHwzH63DtI5zKktnv89vbTwHyvZPekrrVid5dY3Zy6O0zZiQm9xS/EiXk0uGqd5wBO3/snsPb1o
jX2anKG+zAVoRm9P04EIL/uY9BAAbGuNvUrOUZa49M/lP0S3buBl6cm3ppy+T9oQMMujH97WTtWq
R6uev5ZRnx9MHHz7PPl1P23WtfIv2FVCS0rEvklyBbDgIc4bDAQnyQhS28k4mLsHZvPyqrc11ZXo
n51aQIft00d/LqMgb8A35rBagl2QyvWXr5ZvecFrqzQxn+sFPtYdKjCpx597I4mofbcDD+NGE+ws
KG6LTUPL1gMEz9SUExpszxEcHFiauvecbJqr0QVY6bBB1B8W4Jz4PgrDJdy6GHn5Pm8qJ44B54Jh
HZP/kiQ3X5fMIzdSbuZksCdxQ73vVSNvnAvWDXGaQFZpOjOe/Mw/pfTgiQdVcYan95pipqeqqbjC
hhV7K/V4sY4Lg0AmXMyw+KKu93w282od7og8UII8gnjt7kOpptHfGVl08Z27N1Eb7FZVYSuyLRPA
Hj9MAF4OGicz87c5P2T6/Jlr6rsrrR9YWGRR07v0T159NoF5Z8Of/01CPaUYPiSYK5JMaESi5MvT
ZO9YrRE1xPphlXW5J5wKCgMOxyYS+sP9W+eygw27/fiyqqajJ5JfmgYBbVsgg2FjkrYG9QONo4wY
GdQ/vRL2h1iDw0DJ8ro4MDOX4cWi2zwW+VTt57Ql92PJfvc8xUttrry2WcdLfZTj+GbQm93JgF5m
YJatt4+qStLoPgNhnbqQuyz6/5wZjY2cTKvVVuq6T97Y/rkDWvYqMUxN1LwTtlp3JrrlPcJDTGM2
LkaD+IGsMWnRbT154Fj7hPTI2OwFc4HtOy65tcGob1XXOqHZBlmKSSlSiRX/UW8j/aYWJp+OlCLm
UTLUZnlssjVCr8Z5vii3yHfJaNbwOks3tA2GvQZYNGjhrI7aiH8uX+fidMaRofHEJEGCFjnkgHkD
psiJEQDk4s79lPjwsQIxmW+arB8SZzzdP7rIgIfVmC4HVFAYKcoMnkCL0Ml0MiP0mm/cX8arI5iY
p444YUodUEItVTRqU1RvDB2xov8bTeOYm8QDavjcbosfOsKn284cowCr96FOZpi/SHzvw8rFy5tt
V54yQ5t3zVJR5mX+v+s+8PP3FcdoqP7IVhatGs+IzTC81u090osRa+w1iQG1l13FWPxUATSi0tkN
Vf1aCL9kUmsZ4B1N/y3piscO1OgSdH5+9DT1NKT6/FTa9pNPcmfuq3f80v8aVge+Id3pk1yLz35w
igdGRLv7Fl5bCWenaD5nt7APAWOIJwx+nQenZkRr4HdqJDEHV3EK3OwjbeB9aHWF4HCymXMU0sR0
gCdk1znnl7jC9dpZdetCrs6TfeMNy7mZfPcxww7131U+4jHw3LE90HQ2b+3wBPPOuJXVBZise4TN
lsVtlNAfmcATSn8ouTaTzQV6beRwaJ3BjYeiz3aoLfyjq3WEnpvkhTncigdcxKZP3hGdGWa7x1Lo
N61ofrlF1zL17g4oGI9qtrKL37WMFlfvZiaY/al0GA/ZYsekzJQHVU5+DGNyjaGZd7tkYvLZmMan
J82OFNFVnErmfvus6LyjTIHj/OVvLgKsslvwV8d0GWNly9NUm78nv8wezA5iSdUk+oNbDFQadyqL
kuULRDW8wVTuQDKZrPWIBah+M7ZfrL7HD+lF6EDxfpFeppwLQ4hgjAh55zJMmvrnsjI+MNvVf1vp
bA1/yN8ZYljRMEMOMdiyEXSk5jVt55b0Ttq+jt2bpz/MqRzCzpX0y3c9Y9OW+JpnJQ7bPKBedpB7
muWAAro+qob853pw0ea63QmRQQSzWZ2gjRznnp8l4e3ceRF59ymnQR2bgSlJycji5JVnvIX9oyNy
rIP9zog8C56MUL29L1UtQ8HFEsoEY3Q/tZ2DuTJxcRR9au0F+2SmFoUJePHN8dVIUe5ZZo49e+0D
fa6ZgBXS3rSx+36/isxkLPerKN2TkS/Hap39a1FHXjAzL9G/Z3bNmCPpTlNNTo3Yalqjd64qJ5hK
jWO+J7u3JtnA/Khcyltr1tV5aJfbvI4XW5X2vzMOYhhDTiv7o2Wj/+xWw7rDGR6fy8T/cKbqcRSO
zxA3e19Sa36ChXpZLAxmVfLEFy1gRCX7euiMG+AirjGUfEzakYvQ7EY5bXjtMSvu+f77tcBhAy7v
qcKSOCxkjxHKxm/uWIO3oKmdS9t0xd4XACICfeugDMBWRyHsq4oT4z5oU5r3jcVa4CaMuH1UWGkn
JSUkOjWmxLIjmzhtsMtprNfe0vSTOZDL6+Y3WWnawe0BSMbCaA4Qbj7XJoHur86N9GrmGM33+ww2
tXAOrj07jwOJWDSvOu2Ei225byBtnl3K3T2oKX3lnV6BFcClgbDQzOmrnToB4tJD1amAHnY9+0bw
bukjZhUbn2GsdGpr1Z7cxf/3o+7FdKDyB0hDzaGWKfbOG0t5e7PM7GHWaP3RwADV18wTrk32pdQh
g0ARunm/7g2cqkOtlPaBsV2+NS8cYJWWb2U/IUJrch7dlrZ5O8NG8/uoECajEqEZS7J0n3qLPJbY
+O68Sm3NyXOjxuTiCu2XESQjlKhq/OaYwtg1g50cm8mg26h1dz9INkvmuBKokm5AYjfyQAP0jxuc
YJBzmD2z2Zewt46a8qzDhMcfGjg885VWxq4s2xBldc+OpCMtHcxrXUMFj7y9cLFd9sPG9sp9LTu5
iAk2lpQWC31877YO714kN96qHy3naiFUgazVmxA5rBGds50jWQSRo+jCwimLSkKf97moT8pqLMqT
8aVtzOqUDxN8lpF5owIxm773hnCPnZ8ukcfxN6m+f5gGOrmy6dddnSbktzal+C/2zmy3bmtb069S
qHum2Dc3BRTJ1UqytCTZsn1DOLbDvu/59PWR9j5bi3KZCc7NOUABG8EOknguknOOOZq/uWMLqQ39
WPRDbr3BOzEh62+nAahSZxKcCNC1n0XUJprl1gZCZYIVnXHWhq9KVqlKQ2cXHkDpXszQ8A/V6BKK
Ckq6KJTzeQ9IHpw1bKZvMFj8hir0YNdqM9wDUfFjRkK5Hnz1CzNxc8rmczAEIFIUVN3LmiZvUd35
g3wrYGgx070/eZJEZ2QYoTd12Rc9GLAI7lJu1v6cjAZHzKNHr9XvPEOs7Fos68NY+p90Y4pvaz12
fSTuj+nEzm71/Khy1H7Qp31g1tRn9Kvx5EZhvQc75ZsgPQCSisUhhVz1btZ7F5CsztLcfFzqOKuG
XaQzw1W1GWITFB/8JDBuhmHMT7rZM2STHrHS6B2l6zWQb4FElgEXVSaBOIYy8xXQKbcLAsIbhHS3
ZGYSYLKj1XsVdjvayK+KdLJiEJ5KLjGQU+jlxKGFXET7xJ0ze7kz8hRCPKWT6BSFZLqD9zlT2tAN
ZcoVufBzoPKTM1W73s85NxPW5bqcRPtKLu6pXS26HVK8r/LgMIBXgwT92SsDb4PR+AvGEwwa9G40
U5q9rOQVpLxsyGxGrFzuF8RhHPnevShF0CjPXQLYtOko3EyRhkQpUQHLvn9cUAdSFRsHM6Hx3Hup
BCba1rJau+GD2qrhFy/6KL+0XSA8YjEuwR3LaMQwMUOD3IqVDcLIr54BSrSIEBUyR4qxJoy0Q0Wn
p4ine1GeDMDtGJ3oYV7c+SXVz4SgfI6eQhuAlvWKLr+ro6jFeSLIKVYG9ah4vrwfG2X4VCu9fTqa
I6Mn9NT/anFm8NDh+IIgaGFrwhC8jF0uYrQRbUD7pZVsGMxHtFdQhJENjNJgmq80FsLK6rvWE8wf
lK1MQZLdqzxqU8kARJZhVLEIWcBZmMAIIMHgVY1qxyom9b/nksjzStdcEkz0UJO3cMlCIHDt2NbV
NdYIqS/cL9WhkKnVh4zB0KhknVtmWQmEY8ywFm9wuI7JAlIJwxf4FcCRjIGpxQDgVJqvUB+odlV9
TkK6Y7E+zMgg7Idnkg6aA8jsG+pRE7X66fe/X/nl79dUlNEkSZIVeSYXvSK/UavT52km4b5QCgTv
G//eK0rFNuVBOy4JB70dNwA+TBeC4GkFgrBbqnxs8pjCVcZZ0LRvfiHuhqxWX8SKFEZ2AysrXrK2
jfaZ8WJVXbUfe2+0jcALd1Y9xa5XEKUw5EByTZKyXQ9y9+TnWAh1TNXdKmqoWjJzQ7TmrTSHYoo0
WyBCQJgyNWVFL/MSDWF+o1TvmQBR84EyxsVmOk9zIbzkestH9FDVoXEgneLSrHdWWAx70EIL0i5j
frxr++mk5EF0g+cUdDCQo30WfNe1b0s9IjZmviHRuPyu601m8qtFQ1JMGrSWugo6dDJlrLBk5b5C
JWBXhqFr5NDmwZk+KcxubK8BTa0p1sGXS0yb0qje9QITsyQEOjbqHxbgx8i/espk5pSaGge2CtHq
5B+WYq7SQPjUM7ZE80TnB2dkKStrKeWrhTLTH8m7JeFBHGauXzWjQmJRoqP2++34yy80yzWIWM4B
yl9rSOQqo/cgZYBSE+QxTwFMNRbTNznCMsVEl5DKCFpohLKYaVVnUVD7vS8NiVtreWrLehkcxKGn
zULQAxeLlNuSBC1gVrq8qouZzUlMmFPifn34/W9X3gYlvhIyaOiqg2NBr/j6KKFFVOiZAJ8azvat
iLPVXVBhoJKMyKC0ydyqwV/nNlboWzRhk+985KcttaZQn0mEfo5rnFghPSiI2m1UJ46Zktd6zN1A
JibULonyOKXqp6Io/5rNn5nVwSrM4GDvIfljVzpXw6UKXyyHeVP3WEXMKhu/f8hfkEnxGpRhRGoi
OoboDFw/5Kzw0ftCKAP/bui2TGX7SUpifweDqmHoq3o3aufK/jmoZfPBnwn3geHkjO8O+VQAr2zj
6lw1mLr0Yvjej8bYzVIQzllrDht76ReXhMl3mIMah0cxxNWpEcROYhIC+ytMOMJxyyuDDIdzWGB6
NlG7OAsqt51cjviJyAzDLS1LXL8XNz2539Ih+SWmNjvKc2GBK7x+ab1cypPQJfDQJMBzwRD+1Vi1
cqfsi1oRXS2RTHhoU33CWgXsgandxFzIZXpawr9em4LNa8s3eMG/uLpM9FLn3SqLmEfpq/cDIwuG
R0ZU6QwavukMMwaoLA3hdAR6r9vLUZMywwWzr5J59iWSHqifHjRmvmNQfctbKI7w+2I3F1qkF0rj
gJLbcCdXICZz0fwLyjp0EfKQjQxmEbxfBURktDW+qkLJoYurW4skL9fEvtbvZ7w/sN1zJwK/twp4
bstpMjsqgxLGNXNn63vONFgqQvVHazWp2ye82uLbJBf/eV5iEqYRf18SE2V9wcDlFtR0iLX75TDK
RgGdxZD+GibVcpQG3oY6y5oUAt5ni+bN0uOTMor/3x/TX8VR7nNNJFFFo5Fr73rHCRX2v/Po5T6Z
ovGg4BzlRcopIilj5I4cBhXauC8YXw9TTJY/A2NzsjmLybkDUs7AYU32uK8LBOd8oTtEniZDwi/u
lk6FVvZcIrlxp9aGv/XTf3FY+OWU5rqE3IGkr77tLKBOLqLr97payjdG2b8kWY7RkCdWkIDIMRBo
YhQVpF+zQQxuPMz43LqX6SFA0hfANFyyPsAzbf7baVRVFPCS/gBoUj3G7cdUzlVIWV6Pn5/0lFkU
r0LU4tcGt+2ffwNevIZaJd0vTVunVoWqpIKvGOZ9IFrYt41C99zW+uOSPWVB+tKbwX3QI0Wj4tPI
+MHYxyLTovwOfyrpZqmkf+gk5d0xc2CDQTPV4+Fdf2NAbsF+ynv8/S9+K5dHUoSkH2pJ6CXNmLfr
XdMMuUoLvdXuF7Bkp4GNVGP6RfUY7sGUMNiedLQs6UNoRXq/bF7RV+9Sjb6YqbSKY4ljhGNkfGLG
GW9cPYva5urQw7Qkiqqyir7tWsegbYtcnyI1fFiwmrnHQBL0gLITEpa3RuqtwQCaoxt56VZh/1Rm
wXGJBp4xfmCC2OPhpARPhS69yGB9zpV+AV7aA/Jshdu60AZHpAMuemTcDWp7LPVj3FejwFbjFXAR
DAHKvHZYCDCx1Xwllc3sKY7lGXGz60PjEEqteTJmUN3Gp5mTh/XDmzy5rqKzCml9dSoSrVeFoWgi
mtbcD6LpP2cwLekYyKobgHk5BGL73qz84MacZO+0DD8SNO0f/GhD34VA+/a3oNisowRl8HtIMK63
CSjYXp1qOXhY8iqf7vipSNHyyHOnjTN0qGg2Vwo9rHgy7utMIk9Ii4BMLrwbChNiElQYBNzR5xNn
XmQEn6b55HEWwc5eirYMgX4MbluKH5JC73c6wML98pdJASgnNWmwI71gXNaEj5lKM9fouulWEjoT
S1Mjxsh9PkYj/tnoS9eHuFCelRmcXed4ZU76iCgalJ027OjNe9iSikYDq46Og8hQZiDkCTHilFDm
ZG36kAbK5yWWZHr8BeNFGhKVdJfUufQuwJVPKVvBsbJaga2S1E7c3hhS/qXtqOZaJgD20kURcZoM
ovKjpY9wcLGiO0wISthxkOqXoTc+0E4BPhnd+82QfsvUBKezeEexVNNjzW6hSCoXPzP3C5I/amDa
RmrpapA+byZGuLTIJv82NcxHv+tI4flyjDGAJKeQlE+YkEiQhIvwDMjuL02s0GjE7Mu1gm9h1msb
Lum/UPBAjxVxVUNDkk7E5eJ6b8DkiOHhsU+XDqyUoqSs6iSvgfzNFAfQTfFIk0Yax9MyT15iiNnW
1akDLLBxZt5qfZlItVMx6Wg9EIFXuapvMbVlpB4+DJhF2VI26ruFu1/0eCSYRndcfsIi5fJdhp94
oGAtnSrGijadngfauW6F/Y0XwzmFiTNtFAxvNVQVcIcySHd9FiJ708XotFrJ+kpDA4nuKx0gfB5r
+VOVQltsi7L6IE3eLhiA06coQh6VCXR4wH1bqCG6QIwpncJU/sS1jC2MC4bTRsHJ6KLNpGZR8bmO
Pdas7yOjRobalGKudKbGzrO6vPeTh0AXboGV5LfC/BdDGh9qUQfvxnHDmpofq85eq8A3oHKgoq12
uVNZo3EH0Q/+qzTuxASPGqtFvHFJkJYNvRSaAnJB2IIi/SGC6NTGGtmJpJVfjKlX7xQoehcNMcXY
Et1cLvSdr4+KrY9haVtZ+CG1UvPGqKtvVqZ8l7jXD6JSxbviQe+eFKAou8Kb/LtEl58HhfK3L6g1
VKEGtN3FpEI1m2OkmZnYVShA66xU86SAqHYk4NYnDnwStsVJb5sPC/K+UGGsCqUPOKcDPFDiApgz
jIxhWAN/roq7SssPhmL1J1I8aTZ67egBNlCyisK7oQH/HdWH4FBFQ75n5s1UJdCru6Ds38G05yUM
Tf6YywBLZStC8bKAf1xChdDMQbnra/pbAkKtDy1Tn0MijPiAE6Ldmcw4JM0xKx4qUR/OJjh3Nyqz
2z4HDpxEEBYnC/PDth+nd2oa31RN0x67oIv2KkvY0WBIL0sTuehi9a7QHjqsI/ehUdcnSRs/JzUo
y2FWfUiLusHnEg/sNIRkKQ2BcjYr6zKK2XmMaDuPSXlZhh1Dr3wS5ZZBaOI/j9PLJGIKjObDTeN1
kE9JiQdm7ye6WoeFbJwDznFLRo29nPc7X8NKdRbnAbXkF0xdvLMZ+vo3OQQPN20pBctvi3caihIi
syayhXNb9Dpu+X2uMrtO8gc/EOiEK7F6I8ojdaJ6OzDnODdBqWGUqTJ79+X73C9F0GoWxA1V9/dh
jtVdXsXyIRtsUjvhyZo8h4nYdAiBKbhIldlGz3RxI8C9TZWRGhMpLGXU39BPWHUc9CYpp0SIygc6
ug2N9uK2RMroZpRG0IwSmssa0DunzELwCKCX1UKEucItBSYVJbvqvaw1yvsxDN7//ncpbxR7GbGg
nmSSQ+LahC/a9csMwIQmKXPhCzKHwNTM2pY9q9rrtXBmlg2my2ofhDi3l/PUxRUTTxmi5NwHWdSK
jKQ46mrxkhBH9uKstEKZKjF+8+ub5d8Cy5UeUVELAAjMEkKe4e3amPFzkkIG9NU9wIqQea2MgEZY
PeqdikaCDgzJS8p9g1oPoJRxga5L7/RJI1/0aE9KCDxtFAG4BvCsr4OnOltkoT1NJ4J06U2yZDDn
L7R2bO+XxtmS/BejdqSedwat73ZmOVqzl/THtgEz4tD2Mm/9gjnXQpbPMJRl3B9e2soupUtD1LVC
/UMQJD8acRMt1HNg+fdLKiaqH3O1aY5LcA085rRSSRzwolrFC1cHNW1ow7khC3bh4KR3+ZfeEzDu
muefGoankVGBtTYF0pYsGCDiAgLXAF+dGy+9Q0Lw0DIyeyKVgwsZoUA5NrPzcIOLd0IRpmbNETSr
/q7rdd/NJv9rL4/D0ygbHxbVlVH83HfNLVhAy0m1lhl3kn+SFfWrosH1Q7owd8V42sm53+4X4ldk
NDRClAHCRkeulrZaRuMzdy2DTlegmM+VD2RRAT7ojOYIVsFUDnXWO1ZxlgTZoQAU3y/7A89dvNzD
6H3EmD/uLOkUhmoJ/o1NsgwKdFU4yQxk7pZMbxwqEDhtdWvQpYuLkXFjYFwYEiZHHiDcl23IsKa8
Ew2Q4zVu87s8Cb8LxrOvKOcaIAk6SwoU+XlanNcps0V1lzVIteqZEbtaGQd7A0YcM/8aVU8LWL8y
4L0YFE7v98p9jcm5H+mA5OIOE+BZ32X5U0oZKzToxeX98lCjR9boZ70AIyFHy4Xd3zVy+RSiVjaX
aBK4NPLRqYD0MHyB21Ts/AY0jVyllo0YtAPsPjwtsArV9GfkVGKK/N6Su4bkDYwuYJZhTG6xpbGO
Yhg8DUYgnVC3RuhGfpClVj0YVfPYttVxqVMDTX+WURZ/7sLvIDbEvZnq6gmKKGyajPPst7eCmqOZ
N2T3GTLPCJwktxlct5tM3moQrUsU+rCqIaEWrujokL3pmGtWn42RVIn3XtsHx9pA9nSKQTPWWhBz
7uAUK0H9rsI1yOaK6o9mUqs/0ruf1goPP874ysth9bf/+zlP+d/areHK5eHvuT8cvuezb0K9/qP+
Kxo/SOTh/+tf1gpvjB9OdfXle3Ll+TD/Bz88HxTtD92k70A30uQvi6DkD88HRf1D1g3qfhz5FG1W
b/u35wPGDozfaFtgRkB1M+evPz0fZOsPFXsIJPYtuklIVMr/xPMBt5LrYC5rXDbctfN1yxCJFa8v
tsJXEHTBwsDxlSpX3aLy4r/kPI0fZUyMPvZdNk3YvltQcCRzloVIY6t4VD0j+lL4Xo03e9lCRW0E
7r8qYeonVqaE9Kfa/QnFojvJhdah7Ex1NsYpQnJTqod7aFMWfX7Jl465ptcESpxR4McgE+bXGqc6
UVTv0xToMa6FkwchOklL0L8YRdcUgrlQ5vsubopjNJb1p5byjRmc1XTklorHoDTzRtfC2f0QG4l2
7KM+eMh9M3W7uMUcsCwYjXFX7DHrrk+lODZfwsxDbjSUggBXdNNMbmTTF89dn8N9BeFXHYD20vQv
0kH7WsEBCfh3mWk4E/2N1K7T2YGg1YyivvMmVYbAMeUtGNkxl+5jeZwTAR3hke9F3Xo0FBSl4E4X
qulBbAMm7F5tZdKRp4CmknOl+3bGiDh/6JRMBUyCdiwcN3pv4SFUdD85SWUG029QJrTYkD46101Y
gzgVQ0fuivZSxZ3U2NDIPHdS6uKdEVkjpLHIyj7Kk+l96pMKtlGFahW5nqjnO2sUDV5uhvBnDQ4T
fao6MwLbM+v4G2ogxFGcCGpgGiAfbT4dg1/FTwVXCSa6voiEz7ANqqwUvmbsaxQZk/6Y0qi4b4VE
P5pRELyLaGvbOoh0uHtKA+GlE/c19cBzxF0rUSKM3zs/ZojXoP9ym+YK1uBCkve4SxXFXvKK1EG4
Q/7U+Jp1awh+9ZhGftbQxh+jZ6uusA2beJduH0XqpyHsAHT76nfPz8XH3MvTgymM+h6ez3TfWXVz
CUQQ9WA6heHQT3UEE3+UG3zihfBJtMJPjYDMjZoBhhVasf1e5N43qVHyO0iO2sVTguC5VFEHKBQU
ILQxyR87rwoOTJNNRi7K0LkqCii7xsNcJx/RsatSiGgyukAJpHgO4szT9FU0W8hGig4lHVVtPlgS
/rf+jNLuK692KiVs3aqnPpGr4CXqjG90ouA56gDw2i5y9Tp4FyY0e0zFU3ZR2gJ1Fp7RJEBAqzEL
m7NQwI0t83NnJporRnAV47JiQ2UBY+7WgP1ohoJL2ksnmvvaFsvpRa3hQhfTJDi5Zv4Z+BiwTHAw
nXYEzCNM9Z9xNH3N2hAeQDQpdlP7xoX+q29jI/ec19JNVFjPHEUof6L8KdLq0S3aCQVFvu2ukOLa
0WWU9SxNPEtZzJ8r9FhdDmFFDVjBNltSfJ/0uvL9P+Ua4mhrDJzJEInU0UcUQfSG52lAWzkKUTeI
m3ZnEHEOzMIEYGABWLRuwqubRhbMxM6DuIziMopJ8qxOlh6zFJIZhObJqTpFRWUsC+9MVMcA8ZTl
oyJ6iH4kfbznRIAJmgFsQPjSfaA0qUvD9R7uef5OhwL00opWfz+T+AE3hB+DMOodAOxkLEYqUDJm
4mcFqOy+mXr07UMMTR2o19POzJgUBn5ffI2qtq3tMtJRuqCVoHxrS4EwqWQVvKWutX3f+MSEG55Y
7MG28GCQemrYH+XJn74makWoCtHEHJso2Xc+Hilx0/w1oVRMfaJGd8gndW7awrZl8qnvPcYcZ0nJ
x51St18HOlc92l8CKi1jMb4DgtUe00ZP7lrFBBY475Gzh9T3N7MQPAlg9ewnEFTaizyg1WCnfj/O
TckaCTpxOAVi8N6qGawnCbr5M8C+tdMIOq1Q43NWGGK7U/mDkRTW/pok2ipCwO9NEqG4pJn5lKa9
otkonlSkvYKlK3gagFMrcAW4ZfxbBDtJDvSXtIMCL/cW5PZpouSTELiPlSF2mUqF70Mff2KkdRG+
86Hn18JYnlRp4mvD7HKTmhSxr3r+ACENPxeRmd22wMDGg+pFwYUG8xAcg9xLGgsQHEdnL/t1M35V
cjSdHCUe9cvkD17s1HJnVd9DPsdO74wHsPXhXuOPOOspunECYGEnU0bFwRU8setRrpxBH5CIqdHQ
62LEfWTMAHh0ZJaf+5nau5MDBexCChLBHiQ1cqGmptYZdpgMosrUv1qt78O/kSFkOJHUT8q90oOS
ZJmGv6b+NJw7LRSjx7LIxrtyFBCcQAZeGwWcm9I4OMeymEUluqlymB8kIVaAbvYmCvBDbFiag/+H
9ZiWSpYecznQgg8d/RKik9y1ooR6JT5iuiM2oykjN1NKswYhboo2bInUoVDGKyTKtCje6gTMbdVX
VeacmJDhyECRVBRv1PWEuUApxZNjBYEwfBTFL9V9dwMg8jsT3RMoo1128OSN8fGq98CKii7NMs0W
k+23ILI0txQ67srAcL+ud0MfhDYkRDTnOQH/MJtnLWSEweOSzIv4sa2frmrAbBr91OHuaXycnZOT
G9gs95g2bb3H1ZhlXsmQ0FAGZEOWaeirNlCT4gikCEjteXfSvtgPR//Uup6NvZALhXSjOfD2o2mG
RoNEprsqGjDlrrPJXFAmiuqEuVOq3MW1dqrSD69S658lyJUB1tuvdL3EqgXuDWqvjgZLqAfQBq55
8G+QKd9NZ1iVO9/Rj/3Nlifk0iq73ovXa85J9CtImdhbGRAL1jQ/Q18aXFKHy+xYWlbu6JJSuoa7
8ZRv0/LrFVf9pqZXEojhyITSwt/psz0Lfg9u9A0lBre6MZ/Qukv1R9FNOAibj7tqdi1b5vVXXA1N
WynR5MiHg9btQW7e1Id+J7n0N53sT0iq+9Ttj+FJchqH0dWm2+eqzl0Wp1kJCG+ugKh6r9+1F3Rq
TPE9f1962k59ME/9vj4l53rjuC/T6vVXfb3S6jFlonaFOw5KxU6/E+zage5O5uy58q7HFMzhFR9K
F3yvA9S/DGzoLG7ChWVD/dw6OL/cYq9+zBq6guWHHMUdP2Y2N5fomhf79FDswgfERWze9N8wB131
8X6+aR28KeZeGhDe6zedpYpn9MjzOpYn3yDjyA2842gz1ys2bOF+taFm7MPPldaOzL5mTE088XBo
Rx+lIwzRvb4vDltf9BcvUWcZjaoa1W/QgatYJ5WKP7YeIin1DlxdZpfO8GfsfJ09J2xlF8yZ8UbA
WwMMeInXS66mg306TVgPLEtqrSOj9UYDjUOKcLQtXLTPiAUrDpy88Vhu7N81ZOjN0qtgG9RWg77J
snT4iCDcoSt29cduJ96imODGL+ohudvy1n4bfa8fdxV9TS215FhlzdD4aJkvKF2iRvn72Pd2W7KE
IWsqvgkSeKrVtlTrCPV/w0LQFVbiTEwCkocK2d3vV3l7U82r0JDBCwKv1zViPGm1pgdENjqp8DIY
T2WzccP/6kXhsS5DWbdAJi1b9dWVAQqupJfqjQ5id1gjX+CionC4sQW2FlltPspgVGXnVxV4UClz
ZCc1dGrKz79/VesJ+LLRZNlAe4QPoosLgvLVsxRRbtYRst3OeGg+Vqf2MN8E8j1N0FN03nJg+dXn
n5ucCm6nmobmyHVUQgm29QEZTU6T+45pjDdCj3DiFHDzKs8bD7YakS0P9nqt1QkSvaYKikaeuGv8
IxjFg3IYyCFot7ibp3WOPde3DXXWq+danZzJ70K44qzVOyICijY2jkfICc7wQd//HaffX3611wuu
khYUAiqpUeeHu4w7eeeftR1G5PgKi/a2r/DWV1vd2qY/1n1dsFg21ftGUt83RvLZt4az12/NCN9e
JjpHVzNMUJZE+zUeY0R7T06wZCbIp+/aQ3dEB/22ORinjc3xNgVjHYPiRrYUxn5r4HbajQO5ZiU6
lQv+1wkcrPXcPjhFe/+gHSamNETZ9gWS2mFj5V+9TO4w+rGWBEBeW325eJhGXTUaBF/QhHTq0kGy
MXNzx3SheVNgel/RNN0DGI+crXLhV2Hx9dKr7wjONRu8mqVT4aEUvhr91pHbWmAV3ZsRseS0ZAFy
LXzMnNpJnrqjdEE8H+EfW70NdpvJ9NuUcv6S//E+17kVpp2xVWKawPuEkWXXd8Z8EnbizVbs+uWZ
MwGpgohWTJrWqy83qKXRQGTgGNzCMrXBXe0YzjhIx+yic7Bxhf0y3Xm92upjRXEZ+m2azeGruw0c
408VPX23dsuTdwMPxUSHZgMM9YuvZ4kAKSFl6ECtF6O0VzcB2J5iEEwUB3BzsIv2i1ZqG/Xq1gqr
MJl6eDD3Eyv4NNRi67HvP26crl8E4qtnWH2jjlYmgsDIKXV70RF3MeZ6DqoHrnCoDtl77dPP1P4f
Tc3+3kjsv50h+ozZ/H/PxR6+JOlYffkf/wf9nuvx2Pzf/RiPCQTwPzSOC+jXedDFZOtfnuj8I8Zg
BEEV3J2MRSe3809PdP0PCfaCQpNBlrD6AkL7H/Mx9Q/gySpga5XscQZtSP9kPrYyJMQGzhClOUWk
QMIFD8zDdTaiyVo80ib1L2gIq6OtOvEufh876NVN72oXqZddRWdt6wK47tm8XXW1RWuYJr5WW/4F
bxT/mO2DfXHULtZl2DVOuN+Mj9f3zdvlVnFELz0M3VOWU3xXeOpu1V16wOstcmikOwwHbPmofKkO
m9HyOn19u+7qLlDFvlHiNAguPOW7/kOFt8GN55YuOnLfZFv+s+GCjTbiy6pqerOoNl8Wr0IYVq6D
1k5pcOmdSXEQ82tQ4r74Z8ZeO8+uHyAYDbpdHTY/6sZb1tYY40ZXrKDxg0u9q5jc7RDbwAwlctSn
bsdA/ylE8NNWUJ85bDUXrjOmt488b7dXjxx1dY8sURhcRMrv8KyfjL93+218T22OvK/W0ULDU6KE
dXRajfBu7PwATtb1XKSkD8J5+r6dd65u3LfPNt8nr9Y0rFYQZcFEs4omTvXQHmL2rHFQyanFm81v
uPUm5zfwajULBwjVRBxq/oan9nG4zc+yvKdv1NmN3bvGuXqUvssvw/fquwlv330VPn/V+5wf5t81
xNuHXUWjRI3CNkQn/jLsg4fsIaXmZ4Tmhg/BEc1Vx3eTrdNyXSG9XXEViUZTq2QlYUWjqB6mHA8Z
YHDvpQa1pO5zhY2ghVnaTFU3a/qFPrSk3z/y1qFZhSa5MkshDpPgYoFwNWrJ7sXvSa+7rb+R2cwI
jd++21UwCkVmMsW8eWGa7hBuinCcPeKxcsAY47lxskv6LO0QKnB9caOHtPFV1+lpGmOcg8RdcMmH
FgEe3If0h9+/xa0VVqFHrz2p8wZW8BW8gww8p4qNK2vj6M+3+OuDUQENaSqDUK7gTTWOz1iJM8rb
CmQrAuSb7bgeZiQ6wtjwMIJLcgJEjBTHDsitIzndJX1qj79/afPW+s1hW7O2hrqp4XTHwSVtRzfI
vFOPlY8nxTZ+ePtRgchaeBtLboSXdVMqzoVsDIw8uETNSctvc5y/TDTTh6G8q8vb3MC3CxHGje23
tfP1VVQBZIoyRc2NOOyrU3E7uIorHQOXlOMA7nzvO7ErnMTjZjDdOHH6KrYUfRG3xrxn6l12Yi7t
lhTz9d3cOS1vrbNsx27/0h83N9F1AfB2E61iit75gVxEnHQNPLEMCAF5DMRdMqhH70Xjs4eKbgvQ
FNCBI7pSitNC/+fvt9bWeVzFmlrzatQLeOPIeexU0DtjuUVpmg/cb3avsUpzir7JhaGdrwpJ+IhG
Idf/Iaj1CM30Ag8SSfrgtRrSo9VOK/F+sSI8acKu3yhRN86QsQo8Q2l0sTZxX44tGlRCvzcK8T2S
N3e1FD2bKfLYIXSg/9TLNdZZSGnikMk3vhgROi5oBafZ/vcrbCUdb3qUaV2YMPODS0NrqHjAEPrY
necORvmE6PZ/8g42VklHlA1IOebs195B5pVGVHgxdsYhOgI62G082cZ9v2C/XyU4kWp0Sg/JkzMp
fKW5dtPu82fZBh64nYlvrbU6/1afZg0Gl0S7U3hs72CPOfEpOBaUOFuxZiPUGKsj3yjI8KQRFc4k
o0Ee6QI4jm/RBN4xKy6V8nHjLW4dvtX5xq4tmkQ0uvlig1s9KEdrp9qZ3bxLzpmzVdFspEhrYnTQ
KqWPiGZwkaXPYsx42PtQVrFteB82nmrjJa4xC6mnI0c6V064cSCFOvQ7D50t74uOGKSOdiG+B7WY
EDzFScZMIv1SZchXV/EE9i0dUyefhkODrpadiQiKbvy4jZBqzp/k1cYdlKJsyzk1nvuKWNihRT9x
iX1lZm/Dg5ILl121dTI3bhJzFWoM1J/p6C/fuXMnFxxjdQAJ76Ca9AhvdzymL79/zK2nnP/5q6cU
AygfZkVOMhXZTV/gmKKHyuPv11i1FX/cjzLYDUOZyR2Qc68XKQcjimsg/US3fqdNL3VwmVsQhoMx
JcAfY9ptV8crqZEfi8K+RX4DwoluLY2YV08GAqypEB3THyYDwSnzfv4F/K1tWUMAUNacdKNLbKml
Mf5A31wODFtScyE4hYmpWOhcWyGWTnIMn9nrJF/Zh6KIspaiw8BDB72tBDcvFKSsITNpVPuGHNXu
BDcF/S/Jj/1jMo5d4YyWiYFhABOIcd2gG/gv1qLUHrJJ04WzqBu9mj8nYm2ZeyOS5TFEINgsUeoP
6mhqkOFevsX/7x3+TzAHr7blG0z9A8DOK0T9/K//bBnq5h9Qjyw4/SDradDNe+kHpF4wpT9oFdIb
ZGZjzc0/wsDPnqEg/oGgFSoWYMtBXIF05/D8BNULkvmHoi2dPlRVENCAAP4vuP/Dj6zqBw/C/57/
/PsrjNJ1XND547HohqaraZqkMjZdJV9hg5fG4Cm49B4qbRcfsZF14MulO8nBjukOO4sNHahVYTSv
iMIBChPg1xiKcYiuzyxuw8pIG7XbzWe2O5XvMaCyxT1mEi9bd+kqPuASg1CcZKAGhGiOOZMUrtcq
k8D0/aSZn679oO1F4GRuTBti2kHlRf1ms1GozO/r38nsvKKCypUM/Y54xBh1vpleBQfIOV5SiHW/
Ew+jg7+sE+1FbGxselkMU2UH4e+D6irn4EY5gB4/gWDF1uoGcOe7yo3fmfz/zdh/HYp//ib2GXxs
lZHIIkP26jehAdBq0LPgdp7n35S5yp+5Iz6oNuKXR+Hhb7RLry/6Nyuuv3ERNb0VWxUx2WY+9647
ZXvvhG7mYXRBmixTayR5tzLC65r0X6vqKjqpIDFRVLt+93JQT6Kszs/pVLdKZ4vMSu6w1d5n7yjx
98FN1OzR5OJyVe/C+83e9HWS+GN59DEAgnGgDRih18u3GpioUObTz/294bm+a47tHgffT8FZ3bj4
2Lpv9xm1ngz4n9AhoclxvRhUD1/UxrTbxSiMG8lOVNp8vAvUXpGf5AjJId+WBSFKb7zh/5J2Xrtx
K9vWfiICzOG2m+wkybIk5xvCkTlnPv3/ldY+Z3Wz+xfXXgfwhQEDnl3FqppxjJFXw69KHczkp+mb
ucpQGKMm2UmfmhQFId+AyQXlv8Qsgy1qRYYDi2nt6Mxmh4oUHKvI7CESAokopLNqJMx+hTNSIwLj
ojc1u8y0sQaAbuo/oz7IuHqQw17ohlCHTe8A7heJdGdFEooM0BU1GlQvfj0q/gamtBKSWfRpaKEN
jJZbv4ZGjuxPTl0UFZJ1UZo0bqEwxP0M21bsfBrATsMj6wR5lXzP8jKc/mRQj9lfgAabGoIJZZnJ
DCgHpt78aOy8RrewjMuikjf90MTJ0wBDf5q9H+GcGbVPthqV8ug5CrPlX4o4l8KfYQREFiYeKbSh
Y7RS6E0/Kki6x88BEozKw2iXBbMrehDVhvUwN6HVvdPjZPCRCCmKuWYbZCU76oNkSvamHRBKoRYo
zZ392ZBkffoYpINmfkZjWEEGYYI5tfxTNH0Ln2/qK82L0jEWtrWCMVM/gmtHl+YxDdTZDF2U4k3w
EnMYqgwaq6YzTo+yXOc1zU3gUsO9rSdz/c2Et1t2UHxzxvjL1CaIgDlllMsfDTPVjK/RGDJn7QI/
qRHlqcLIeQcyT4fhdFZ6fQOJlE59wx6a7g9kjlrxrA+R0KRgjsFCVdEOUzhnZSOAVzXl55kPsR37
NCYQwwbzsmnzcTaekyjSol2SV/JobSRJ+w3DBswj6CkFg/85GqfYgXi5rfsAyEMThmjvlvTU9kbU
lnG1M4DjJNU+8EdDAWfb+tLXPAwm1OP10gjv44RL5s4wn3cPveFQ3AKmm3RIAOUpikRpHqtPcDyN
1GSSXPCBtnnE6JemFjSkcsgoPsmhbwlKMiUGEZX5dYGGjg5x66mtET04mq2UtS4ANH1yK8cB6SJT
h5lOwazlqPk46EoiIgGL2gcJ0lDlYOhV53xvsr6JPttqOQ4fYzATplvNYQSSP0hawzwBDRqgioC0
auzuZ70vhwclQCiHRhKSmYFykhGtsO/srJMhatAstFl7P4bxL0C8rD6OZpmmEPWmkvSoq5IF+iiF
TwpqbLll8jaL6W5DuqKgo9TZVg52P0EAA/Gb2ByCx4FRfGvXwBeiP7b9pCf32pgi5MXxaFX0ySHu
/FYlCMUfU0Tt2xM9bVX/aRdtqO212Ergoq9isiV9nKSqISe1O/0JP56aHMgyjw3Yyaza+BinCTri
VRHV49GyoFz+UNehDMG0GotpUZBaKtqzhYWYjOPU6jfVKBXtfVOyHqFepfrPfqlM1g/NqYzmjrg5
lh5GfnR238yFBNlskMQl8sttG556zlI6ge6Q/P4R9FofnyIkTIf3XWQH0qaq5nn4OsOCblobOOYs
64tSA8dG8c7Pm309gVfzMujBmXfUS3uWPw0yIofbobRmBVIqw9ceIt2ZsofA7kM4l6e5aCfBGKw7
9aeRHf2O2lSjnooh6xMbVXe5JHns2jYmfbR0c+Jhge2g3M+qyZ3fyIOGnB44XAddTE3NHUTuijj5
ahcIzP0y0Ts1fk+DpsfhAzKHcevfo0mc5mDFw1E2k/e6Oda11EICVVt150pd0UDiKSklBN2hXJnD
rkqcxngWMwmR22QtkHIUyGQn/KPCjYAUsmbOPQAj0+xrfIAKw425rc2ANHkz93Mi76KqhTaxbCh8
PStxZzOcWWYmqpTRwNspKUzGolmndNDD8w51SlOgHw8xD/RTtsXLsgGjgejUDrchMelhVKaV3aNt
2yDmR//Fst/BwZEhzZKNtf0Ijiiz39W6qcNXaxpQi3/I2sl04AqQyI9PaRpFvv0A0risX4a4guwV
mQFcRu2lZM9Nc0CaLi8frCjvivcZUhZQ5irlaJsFLNNTnn3z7SyUDr7UW+FLRbwGH7Y92YV+56dx
2yK5FTcd9WSXw5ilyj4o1cmYXWhMJgaX6gFQvtvqoITkp6H0a+SCu0COcjcZ8xTGtmGcg/CRp5vl
gToEh/aVtzC0vdEpK8eDBhkWinLUc6Qae2hlfqdjmZKEGRVAvWZrpbpG7AdAPU9mdAIgKVE2mh1L
QMbNHBC/gRvm3UOuAbkIKCzGpoybPcTYh3AIGpPqujbG/SaTnDYgyuzTQSYbnOQINozBafJ5H3et
GnyUO7mw4MU2hDou7Xp0Wdi3AHTj4NQoLKLFUQY/xr7PptS15WkI8y3U+U33bS7oIFLCM8K+xIvQ
md2kQ5mbzzRORvUgQQSP8Ggcadr3MpaGeVu1SjLca+nYDR/qrAsBHKSTTgjC3EIVQDgS9+UneEsG
LtIUSgpa7FEoJ/pvXHDUf+D1kE0XiYQph290zCyZrjrEhl0BTX2YNHt5smbb2htqB0WNJ8UF8COA
s51Zb3Hk3YMyJP6EflkbD5qEXkggORN8S9NYGN5kGq1ubjpNRUN1k/pWHv8iYnase6UqZ/gnGfmI
EbaSnR5aB49fXMOJfZYX3kq2rgNUk/ER6hVgoYG6yIsiDBoBOfwLU++JUL96HrzZTU7gF/eQz29B
Kx3id7I77ssHx5XWCsEi+rxMTIRtBKX4AzR/2boLA6TMLYXoVKRd3TMTq7xT8wb+aH2DcI6Xn+Aq
tHg5/qoLAKO/nWGKhOfcLhNYCpQu8KOQCRNYLtK9igE6HyVWxr3C0Q1ya9uAd9QHWofKCQr6FWuL
erfJ+OO5OfV1puIs1zHUwa5Hg4wP2cWjsUu8lD3emhtpD5E8Gc/nlU8qcoqz5TEMBNsWlScZ+hq+
rLPI9+IsUDspwp6xAUvLIF3z0eFjyrvci17WxlAWidyVsUVtGKlNyGZ1vmFq4Wv8Pwz3rezfa77/
1noWeUUcQbVkmq9JDPgheWt+6jil5jbcITSyj+6N53E7eghff1N/oPX39PZ23lwghAEyQ1GOBS7r
MquREviXap3djOQHI32sy2Zlfcvz8dcWkp9RurMU1ZIXSVreq6lj5y1J2hMaguSlEVxV2UYMWdZ7
I/ZWW3iL839lUKTKZweySrPcaEMMAhJSSZa8cJucUI6G6T1wYYWhtOdlbgy0x3cJV//P9hdbaksj
gixiwY2n7NSP1RY8an/3M7u371tP3bXb5JH5WRk3s7LVixrA1cIXh1WOBj1U7J4aAOu2pRg+e/pO
DV5yzdLiWb2ytDizfl6VTtmxxPw+OGgHE8xOd1wv/C7mscy/7PC+MNIt5rqXdPONJtSkcG58yvZe
9vAZqP6aO+3QHlovqB8Yxoo9mZn1bq2ysXi8/7LsWDaYJkgfRc3v4hBlbaC3cji8lhbsrbFr9qTk
vubWf5CjnOl5SeD6kC2W117vxVThf9Z8Zlm8f2fHl1RfQ8WDrzjuctUdIqYKw0dRIoS9wkLOR3Tc
36+WUm6+A2dWF44ytJKJ6V12Wryqs3v8MX92sKmdCveUUyp7+9W5uUggPDpVQhh7QaFeLlKuA1B8
Fdsr7xk6QeX5CHHlXnm36dz8u7b9BxP7ty6HqEiqjMyr+lURFJwzEDSdbQVU2239igm02C1/KAfU
e2gD2Ygrs9Wu5CprU8vqonL0epYA+0CJqwrywyWWTjdSM+wNTPe7CrgZU8VIad+BOR+3R7CbCr2h
9OW1h+JsJpf6Rbv3n2MgDOH7eEtiTGvXfXv/b3xtG/UGTTUc6HqvT7emI1Nicn+dDMW96suUrbiV
BfTt9RRfWFic4lLN286hKOlN4Tb/gPaSa8fu/APlqD20IBFIk+Yxp7virdZebzz/F5YXJznNO4Rj
LCxTgQYOgVgUYE3/K10/iFUGt7svdsFjv5fc+SsC8v+3fRX7fnZ3Zz2xJbPgWOfIhs/jjCLq9N9+
OmIfOOQE8z41/asyJOyNdojgN/OMg7FRqHQ7ykrgenU4hAUTWlMdXn1qq4u7ScImVwYCY2j3TaRL
PY7q+PY2LahAOR0LEwtPpcARZENHM3gxo1oy7BnbBHbGTXInYDQlucC+/G78gTr/I4Wr4POK9esF
0roEogAEz4E7YPm24yet2rFf3zowmea0MXbKQdrCNTnveyKt4SV9WoOfXvkTonEFrL1A2QMofO1i
nJ2MsRwDO2jFZ1M+FeExgf8iUH6sLOzKiK3iJU0IHRl8Zyp+8eVktYAyGIAER3/4JDS6K4amAQZR
Ut4o23qD5mf+TXLX1nZ92Rd2F58TIo/ElxN58GzrRZ4/ztK3qSXX+1r3iGilya5vnpXgPldRGv/m
G85uyB6S5BTHwYrXXtBacq7ED6GqhiPTgVUuMb5Cmk4kfOyyq5+cL/LD8Dv+RSgNdYKrPQtd9s1W
dYHwtds2cZ3fw6FZQTMvG2D/+QmWhjeBKuIKoVqH1mAZPt/AfojfI436EJIN6cymwqug3znuOij+
yrORB8EcDwBBJ8Tmwl4+On1mB10jdp8803IFLj6HIIauIvp386H3nH0FntpyGV1bOW9XF0lYFodN
wODAYSyCJIqp6DIyGObNj+F7devsInLrfhv07DPcIV6wjpRcM7nwKxMK5blkm6MHuVElee2xe4o8
3w3uFYQVCcdgXEiD7WpbU/y3F0naYqULp0IeqmpBg0C5/eDvVXODC9/lBwQzUU7brge+Ny7yxcaK
XTh7LfIs0bV2xlyQMbvd3vnhM0qwK5/veitJ3OmbyvAFwty/fC0qVepNOUeWae7hedd/RfZ/fxcg
TUHglPiZwtVV6ie1XTbSUple+3MQKu0g8jpENAZRzySMXp12ug4rQdYp8LNAfQebHYSsl/sWNkFe
qx0GoWgRs3cuCsXGc78dXNlFFDNHZGazNoJ3/a2wSZZApcUmvFtuo8JACsOUcCfJ8S/dCeF3O4UE
OCtX7fqSX1pZPLEQtxuoPdYTMaRTMxLX7MUobNF4FWFktkG+ZGvvpgPBK63BFdvicF8efl5S0iCU
PpBR41G73FUburyuS4P5r12N3OyUAYZmjaAyH8TU+1qz9TrvgxeaPSX90sBFXwHkYSJzEitLhcXq
k5Nu22NGBFl/TrbaRNmueF9v23Vo1fWXvLS6uHXoNWbBVGJV0j9Fwe+pfQrslbj4KhVYLGxxQCVa
ULkVYMLXctd2xjsZLRoYs/3hnVJ+suzYW/l21w8Xgjc6iEwF/QJ69ItMvbQneKtoInp5QWIXHZJT
Amnstoaqpd1L+Xat+nF9Ti/sLdk8ck2irYoUsqckz0wkbN69DPUKe8J19MjFlmlTEP7SaAV+d3ke
u87ooK/HhsiQ0BpoVQRaN2YFLUvgWR6l+6jfmj+lelP8yk/lfhWuf3tT//4Bi8s4moVR+ZY6e/qT
tkOt6AHJeNfYd8fxYTqsvS83LgPLBVUL5TWpGlDDy+XCFznVdaZhDeQdQd1J91I32c+yN0PTx2Bx
+1Q+DYfx68rRufkpz+wurkNIsxK6Quwi+svcP+JCTzoDxsVvJJ27jgIefY8p30Q751+95IJSgtuC
BhzKdcs3J2xNOa2NUPb6n/NO9toXNEaIZO9tR0AON4WEauhmNXe8dokWI0uoiSkO94XaxOVWkzHT
u1FambxE+zLUG23X7VuUlrbBEUc8ufYheelWjvNNm8w0Aph2cCDLlSIV0pq1Y7LG+aUL3w9DsPJ+
rxkQp/ksmKhyBWn6yJK9Dtls2XxuhzWQ0kImTcTdOAahCAkvEzNPS3BfaPmBhBYJFboOIr0NHPy+
vhtd1MI/CxROA+VOs7EgPPQYVtk2L/BYrl2T69N6+RMWp3VkqsAwCiG7kpkbQRkYmN9Uqr3mqiDM
1X4C3Yc0jRk3/miIcl3uJ2AIZ6qNQOH5GT4RC07vBKNP5cbvgn6rbswf02GVdWsx5Mac7aXNxYuj
MFtNa5LV6Xv71EF7leLyu6O6Dry5cvYLSwuHkeiVr3W+j8Dlz+FT+St1Q5f5JFe0ksT83iqpxHXC
dGlwqfYY14WtFIUk85jGH17JLEJu+qtFbfuPyE+unPDC4iKeceZRVcKczQyP8na8p1GfbGn0F/uS
qrJ4XWLCKS/00uQfDDNfJ8sL64vrGEum3ms2x0fweB31T9kzwPGT8ywfiYsBq0kTv6DcrqkUiO92
EcQtzC68SJ/FSpaI+9HvggOv2mHYgYNdRTLfNAPyXbyeVO2X3Z4saBSYVlldrNdeJOWuOn6pzO9Z
/M0aHqyg3U7DpxU/dcMkc5/iOsJThsXFfQxjKvVB4XCA9s5PhI72/vv2iN61i1LRdxEY+3ftdxWY
GsTDn1dsX4WMdHYpkhEbi7l0x1zclrxHaSiZObwW6sFPgieOQucxfJEQIUHOY9McM9QOVuExgv57
8TWxq6HzSO2WydflNgeQNo6ZxtdkvoaJwj0nGHJQ4h4Pb+VTduQMZbuAHkVqHcJ9TFWLYaxVKsKb
yz/7GeJRPnMtjo/4Sp8WPEsgEcPcYawEzmHoP1a2eW25i09MUBSjpMRy03tlp3vznSxg6oJkEOzR
GpL6xqJQUIJcFLI4ndR4cVNiA81iY+I8jYP9kHbRt0rvGCebV6BoNx4+kC9ndhYey0fCoJFLNk86
zDv7ZBzmQ/3DvB9cXoGPQqBg+/Yu3lwXAYZGFiB0JBeb2Op9Dt056+qz7GBJ4x9j1N2iq1ZSnOuG
tkOUKkOxATW9I8Q2Lw9FJ9nqlEBhj3+ktipmZGaeHOVQ/hiYxDpW/QZpPSncmrRCJddxwxO4uNUj
c/3IX/yKZSLSZelYQ78mvza0hu+2wS1pniV5U2z7H8o7eHeKTfqMbub4MUq2a3MD10G72AREWBUG
T8hk5YWP8f1W1iJDhwnqhX7OUT5xN+CrdDzroWK21BXFsTWJ05snyiBBdxiEZ2x4GZnU6RCrY/8/
oxF07+COpQz4aBIzwx979L23T9TrJl46FbHKvw0uPjX8aPmgj8bMJg+etYueor12yj3YG1eC5Ftn
98zQVZBgNCjVqWyn4YxePNsPsPT8NpC8XFnQTTs2UhpUb1He1BefTTM6Re8V7CChuot/aocYL1K5
80k7icCg3BvMb63cy9sXBt0GUCHklFc5uo7e+DxoQKf6XfZuYrbtrnjqqdsLOmN5xwTbcB8fRCTU
f6WGtV+LnK8nNMRZ/dv+8qpYCEGNPIUkmHvny1/Uc5Bnv/8L2bm22utcYWFtscVjjioZ8t6v2bu/
0azDfK8dbFd3K3XTn5SJSnn3RWFCw38OvdV7eR28i7WSUIMmo3qwLJbDQ4dy2dzOOE502567BwFP
MR9tOI+pZO2SVXTpzd2FiA7VGIIUUYS5fA6z2kr7qXq1mB+LZ0hIHhhkpxtT04pZy2BfndPyRjLF
YzMwgV++ag9Cfi+PidwAw/sPMZ295yHe03DZK/AhKy/mnm7XTnFFBVt+8V/Ia/2dA3ttve/34UE/
oA7j5b/XPvtVesZXP/tdS2adMhA0T5FOZh2jg/04OweJYWJrWik537q/52YWm40qm2GhwSF7gfNS
M35a6KATjDXOSxEBvLHJSyEyuRuSIqtjmfGX5DkD2rSr9vovZe8/2i2Pn8C7vP0u3XJm58sSP+gs
zopAGdphyxlCGwM5X+1TpNmdm1bt+3ju7mon+RD6+trjfnMvmSSkAEMrEUjdpdFMN4II3KK4KgRd
exj5HucDDPrMoylb6Y9gm0rW4umbx+TM5iKg1ON6rIIBm/m9UmySQ/acvyag5gtkmF7zXt0ZEEsb
a8++OBZXH5SutxAu5uIs6xcIezlRpWJWTL9U75TXiSZ9p9+tV7ZuPUCiTQkGUFfAyC1cZjf5E1Sq
uEyk/76UTvuo6mtuWRWR3HI5ZzacBcSwk9ADGxqWU+/mLzk9qi9lDz1ZtaWWVe0z+mW7aHtvbkrK
MflzAkc52UJzLGgTVgDj3j67N44Rwy9Q9jJNgHNb9kcA53VGGg6zFyiJN0efrcna5na9liKsmVlW
SGI4hrocM9RE6XbvNPi6Hpx3lbRR9nGG6vwGRmISIGWV8OHGbovpHqHRTNsdSs7Le6IhTDy2AKmI
d/U9wwxVTe4Zgh/e7FPB4cpgPm33ntd+1XOLw7L40BemF9elDQfQYSL1DRPkJor+WcsChvHBRO0d
v523SmxFp1hxdgCwjrZUbkvfhLwtaai/xRbjs2mtHspCt9xBCfq7MpkOUVqir2it9QXUG1fs4qeK
XTx7wmSjKqCO56e2uCFa1K72PqWPlbuRB+ECIEVGNTfRXjkJ0nwxXPf2Kbzlhi/sL86HVuppZph8
JRAOe2sX72zI5PzHf1jUWvswi1veDhOgpsnnyYKHdmS4LdI3EvHrZr6DxIYhF32Dp3hXQNXapYkC
u/puLWReW/HyFRAwDlPSWLG+T5pdz48QhTXnm/oFoc9yv/bq3Ep5znfYWfjeOfY1g7Cc+bZP9j4L
NvWHZgtHkTs+a+8QTgTWFR7kg64d3/6yty/+/14/NM8uDpaVAYTp/ZLr19fbJEdTSglddPZ2b5u5
lVxdLG/hgzWYxxHrfk1rlZ25ZbBGgpQEySdGHdp9wXTx84rFG64Ci4KGnCaXTBvkcmWqzvdLmQPg
EPlP9LN/iUmHlqnBeqbOzPzKce2W/n/OzN8mxU86u6VNOZoO0AFeUdJW1dMO0rt+87Nzq/f6YY1E
+fa7+betxbuJjL2PChK2LAvRBDNuPyij+hF5zudByn6TIRRrPkJs2PVz+bfFxXOZa8BL45wNFRHN
eKyomUlb+bE6GqK0vf/vCHHpipBFnn+/xZMHJrhSakmfvSmY0k0/yl+AWa4cy5sPDY0yuuQM0iqv
z+75B4vKWnV8bDAhzQ1vD40bHtpV9YTlUXSoZFBZFe7boC2/TBHHKbOAPOJdGRMYNu0MDtGU8HAr
J17c1fMP9GqGeVnIEUDNX60GmJMvlSlzk39NIYuKSbLP7gVh4z9QhFi6pKU18WvO9g49urLRJvFy
MC1i3OcvEaPAxmk4Egb9WFnZ8rALWwyDCX12KoooCF3aUuImCUCqE9hKu3lHqeSUPcSPYoYj/u6c
jIfmXtSEnNVi5tWz9WpYA1gFLQN1jWWleIiAcI5gWj3nYCnUwBz4qKavMYEgVNDzQxBuVl3tMlt5
NYlUEkcG0C5STZdrBUTaRUWMydZFSn529Y/Nn/RDf4xOjme+pN9p0A9u8HV+mBBU8d7e6IVwC/E0
G/06+6PA1aFoywS/BxzkMCgj4gzmIIEh1S7ih+mL4I71H1U35sFOv0un4hjfIVRFv6eFDDTdFisV
q1s35vx3LN4ao7aGVCpyfgeRqOygCpSt8KctHd9ypYsj1RvtGGggzT1Demy6g6Yyz7FSoxY/cnkf
zxexCJocs611XapkLwrk5k6xczoKip9+lYIUudzByIKntz/fzTUpMDrA6aHYcC1cHp2kVexQQmfS
M5UPkX5Xjs/q/OttE1c+7nXfzmws3KplZNIUFpwQ6ZAfVS9iUhIln9OrtMNu1aPePAdn1sS/nz0y
hpnYhSGsFRAZSuS0oDlSVwgTzH/mT/U2PK1PhC793OsKEbDAIzC/wUDcpU0lsQNTDvoRpxC/90/O
XfdgPSdHZy8jx7yZ7tYu3VVNb2lwcdibFGXhAlFBb3Y2qA7vg486VzyCflMIE4i/w6hPXSk+Sse1
50a7eWbOVru4B8AY1MBk6pfyqfRonspf2SE7QRl3p3+NYPtND0ThrvUx+sBXfi6OuZc9QmW9U08V
6gzxCQSmJ3AowU4/rE1GX3986nCyGFdyICRiWPbyQ8ya0WRK042eVX6o8h9hE23ePsw3DeAnqfcL
UZxlT2eYJxtuWqDvjMttQRrDQ7EC1bneXZZwZmHxBLRzYTn12FB158Z34UsU5UCgv/73y7BoGDEc
T5uaQ3u5T00OtUXlYMTyf4QJk6Jj+S82yhFVLFAT5nWNHYByWpZpO3rR9L0YX4xuhVNzGYehGoAq
GvO0gnSKkbTFIWwKeELMpBJXrj0qhwgOHIFvXDtQt76Go0J6j0Qgs6ZLnvAOmopa0dioSi5dGR6Q
Zoy9PlildhY/9/LhZznaK4kWbXyg05cfRIVzeMzNeeROJe/gUNo133qerWw7gIJ7aY70Bj5m7TbY
OYe3T8LVCO/rRp5ZXpw3s++dqcv4UMwRIcrBwJn22X8vbc0XQTbfj4hlrb0gN2Ik5ASYhOZgMIV1
1axDHzOWJINddSq384JD+0hi4EH38rP9NIFrXPuKynXkeWlw4eYKwkFfbVkk6CjxXrZ31kfBkTUC
S1ozduOJuFjc4m5ZuTnBqVJjS9eRpv4kpSuRzq1PxsA1cRdUT7qsqgt3I6dW0pfilTMprTTPSNLQ
U1H282lwjS20Be4qE+m1gxPgbxQyxW2mn7NYE/1lHZiXISC2k4eurvVDmJQeRBtnFiC+tQL8rTVe
WFy48WRAkrsWa5zn6sG3Iq8IA0+1ik+GRDknI2fIcq/o4g9z5DxNs/UQ8RYYkuPNnbyS8t14Ay5+
ymK7g1qTdGZsRk9Kik0xMh1dDbs0/vX2RVyzsnDpptEU9BewUmvvffluag/RuGLiqvHJXb9YyeKV
qSldmlmPDSha6qPObJAHdGU8+Ped0M5kxtRTTrpK45Xe3OPw1Hxeq6DeXCUYSEEkgC7psjk3ZF2v
tAaXQ26tjTH8noAErtPH3zquAL90qsO6aTJdevmatlVXakqjDp72OO8E2Mw+1ofyT+dqHlJN2+jz
25/uhi8C5Pq3ucXrosND1OXwheGLBDpbjHqJytsqKGbNzuIWRs3M+K4C1KkFbYU8dQu4P9zpbv4p
2+dwkGzEjDlKVNv0HwiT3Dw8DHzZgHpVpsGXWWZlSKEm2zbyo4wnI5Ue4S5m1zhU39r32RNEMZvx
ufXSd9WvVD7AgHfo/mv8kzi/OGHKL4yecZLFBp3F9vBvRGmr8V0BD2vbAsGxkD62+bVlOFPZzv9E
KeTWgX3lOWQwCazb0jFXSZ308SxBKFJZH7Wq/t45RboJnOD722folotCRA1gGWR3BGXawg8jqh5H
9pj+BdEsnsT7aj5q1B3j0ypB5XK6Vezjua3FPoYDlHepxDsgmvLJARqKQ3Z8Ba0d/82qCNEolkFz
xDz35ReTmbkqspKr0bryVmPwoD1A7LOp3q/rgdy6HQI9+z+mFh4Dwq8Cd8kGqrTYI/2z5T/J4acw
U7e+dNSiw6SvAXWus3UgSAbDP5Bv4otfcRNnx1ELnS7GKDdiCD2pjrdVnR0UrYRtarWUKt6QRYB4
YWvxyeQ+9k2IzwQ/AnJcdwLSLmagtZPmlQ+rgIsb4SgynCLoZU7eUYyFy0t6CP38ugRBn3JC/K0V
bvKj7kXMlusfZkCHlQZVwbiX78L92ydmzfLCDda5MbQWRDpeG89PY+lEbiupD8wi/jDM+eAMzkrF
5VYserFU8YPOPqITzAw7pmbvdad5Fx3SHULqH9rTRDohH3hIP7+9vptn5mxnF9e8q1R/DgcTYGP8
WYufzJkmHEm8Pk0rCdjVrJi45OffcHFiIliCyiYkZtOZQBl4KeF+20336rr27Y3o+tzSknhJMgcI
KUMoyAUBC9OiB6WGj2jepofpUOfbtzdQXdnBJZo87pNWqvzkLxLS5mA+leQQICFo9WmH8TDfBb91
/AHgkV3l9l76XJ5Cig79+qTRrTDjbIevdFbCSM41OxQ7DM/EX5UtIFjzNn5OD7SL3FUajzWLi+c0
afskzC1OT/9F+2mfmj38Ytv5VKcsV3Rx18K1m2H4+RIXj6qfQddpxTh9UbMx1E2zSeG51anjZr+E
Kkjkrs6GiP/y6qX7+4YsMUFlHDR5muPk2dVPs1sy65NtE1CI4MsCMYBMBPf2kbr9BrBMsiqGysHQ
Xr4BCo3jNJZxHUKqGhLXO+dZeTcxry8fwodgt1aqvlERFdjVv+0tAsYMQrao9Hnk0mP1zrgP6Mjr
HJvqfXn6l6nUubXFobGiutYCldX1X4TGYnGKvOgheKhca1/sosf0aTVQvRU02ZR9LIY6NeomC/cx
SW2ThBpeX7SVrJ3x2dmlOwFMgm3mnbnTkee6WysqrNlcOI5MVtKJ+JDao/Oi9o+y/tPJfqyck2sb
qqLRZ7EBB2qWtiw61Wkkh3376oSVL+ofxtBIveV4Y99b8D4jDY/qlrta0b52/ZdWFy4jrhppjCPC
DPOJS4HMmOUlRxo6r+w5a4n31dwIE+QXa1y4DWifdWa5sWYEbn6c76d3+tZGqjV3xQc0vuWWywN3
Z50ydyLFKff/8hcIVnkNsjtYUS5vY2030C5a7HLj9W7+y/hS8BPyXQFdkajZCCitefe19ga3cOW7
Yu0j39xuumkCkQiF0FWKOpdd4HfEPlqArhy03jjOKNrkn5RtgW7F6uNz/d6x4Uz9gWphHAcejcvl
ZqgDqYT+gn9KtCzme+MQ7xKBgDzmz2IEeq17cB1iXRhcjobqSL2kfcwXjlpt08KlDINntamD/uhX
zZ8gMjYr1+baa10aXDyvaetDtxxgUN3TLtjljxJDjc6DLqZ/H+KPawfoOkDAHPA9iprkiVfFbbVl
hbDUk7I18WZnOZ5mf8mq/duLEpfu0kthhJQfyBW4aGtZEZuGGehNGQ1eGH6EpXOjdz/l4PfYvG/k
aitFvvu2uRsu49LewhFnptOFzPX9xRfWf2j2cHFs7EdIH4EZrXE+3jyS1NRRMIAQ4IqwB/SVDh8R
IVbh9wyK3GvRn7eXc6OYIJbztwVxCc+ibl4YbQhTti/7M21V9SnLXoSYUgkKx5V+IwMCdaeyd1ik
DeeHwCX+Ay2nm+fy7EcsHGMuF3IC/y0X4VP0LnsWWLJoD4l778mueoC7cKW1s7ati29oGa2fyCLM
UJyPpvI58r+u7OrNm322oIXfLXxTm5uCuELf5x/CbfeAgOnRoetq/67oDAr16+ZeKOWCIofpUt6J
yeJqlzEQ+C8qfZdfeOGPAxiS5chnseH8YhYfu+Re73+/vV7xMl7dQcHwpjqACxjaujxE6QizdGP+
b91N6CA0/0Qb7+Z3O7OzcMDO5NfqEAaUnZKdOcDWF4pBJi/Yo9km7eTd/L1++O+7CGzfmc2FVxic
ocu6EpuyBcN7HG+qotm+vX23Tgt1PJpoGhVZBlYuty9s1Hwwm5ie06g4R6UeAAMPjpQHWyIAZ5+V
c/su8kvNXPMHtzwszyYVPJnxb87rpWGzN1OzVshi5JPUbUVE42yLe3A3oFB265Lzt44Jw/wgN2FD
hU1lYc6azUb3p4RbUZBE2ICzhrs+f0qHX1kMHplJwsGXVtZ4M4w6N7o4M6o81HljYnT+ab0UBx3P
lz3DmiE0ePuDqJSqx7neOHsGpevndj+skitcYVZFJHf+ExZHSBumuA1sfkJ637v10dmZJwgCDgLp
1J/U95UbfhdwWZstd1x53+BPvLdP2I308eInvLqBs2e+LORMzTOOmEgfNTAwymcxBjzDZJN7sZfv
tfcrFq9rEZcWF7FGFI9DFhdSj0WLUahwWz3kB2uvedH6wO91GfXS1sKJZU5NsTzHVnwUwuD9QZAE
SPt1koCbJ1gBfAz/oE5Us3jXx77WfeQTcFTqgzGUyMl1QI/TbRX8GfVsa8/KJm9y9+2tvH4eADvD
Ffoq4QTeenF8KntIDT8ouDaavtHTu8L/Zk0fKkL/5Ofblq4g+g5iUGemlvqYmWakeR5jKtsQDQgC
ySdmWkg3QI262dfscdis9jSvH3Ux84R6EvNysg22+/IRUgE1Qhiejl6nPMbd96hfCXFuFBUEDRAD
gDRNmQpaDsZJZtXIcYIDbDzS7mhbwIncbwQ3Fi9q//APEsXrwPfS4sLlpuOgt61N2MYI3jaCoWfr
QAeSMuv7ocfRG1v9c2Bvipe1yfc1u4sHdlCroakjVpoeg6DaFPKXsfmdzytQs5tWCLQFLTFaY8s8
KaepVzQVh6Rowk3F/J38IaiQip1W3OIVmscR/E1/G1rmRxH8fiZaQ+LRIl25b6mzPxt3ysY6RB7F
4ZBKjf0l2osio7/xUg89Xhdk/O/xId9La+VpcbUvY5zLH7N4z4ZhKO025phSW+2gBWreoc+A7HG8
qb3ggy1GhBCpn1bLKTe8x6XhxeMWGGVZjBO74LyYD+H7jsZ/5gUnHbkFHJgoV2lUHP90j5E7iHYf
QNl/MXZAgvVKuyDA1dAEXd5RMzCGrK040OpTYG6q79pOAb4S7ZufkBZX22y3FnXdcFiXFhdXSM5Q
LRpqXlox6ND/aksIJX1XaGsZW6tzjY/T3RqK/NYXPl/k4vZEWTjVvYPJvvh/pF3HlhxHkvyVebzn
bGqxbzmHlCW7qiXEJV+j0UitdX79WhRIdlVUvgpweOABbKA9Q3l4uJub4f2BTMMIKdRRZ22kqztE
BWUiUCMGeuEQBdHHRy6ho1iCfh5B1/wlM1twwAIA8P7AgcMrsxSndaQJARjKEczn5LUrhG31RJ0h
g9/7qnSchVk1lQk2MSlexd8Hz1+3JN+55jatx3aEVzNKzBEiLZRsEeDSoFZViiIjLDCjxgjSaeSo
DM0sJFYnwJU/AlkFiFdImy2IK8C9cLk5W/TH+zxESZxpLq2hgTjXtNaH0Z4lpuTD1V0FIU00UYP2
BFIMmnrFkBGPEDKZYKo+0Y02ViOinYrAPEG5dqjf8+eQgXVesqgRVJgCqlG0R1JvA3nW9EwgT1U8
zIPiNU++M678RQMI/sGRpwHBRKfcNX/mJ1nLSD5jdqu76r6AWgdxqYZX3pGcBqu75yqcwRxqZwYp
f1bEWiejGQUUn9wAGr7Kt1JJgkZWvav82lG5yL09woVNeGGPnkGIXg69gRmcs8bi/KdmUmwiDXfb
Cmsayc/PAuwkKYZ0DDCNavutgpxFjiLJbQtXbWYGJg4QSEE+sYtcYb94Xy+lRIGJ2p1wfP0N0jSH
ccs9865v5nAYyePffzeooG8W0cDBy0DvgKThcliSiFaRjtgkBQQBSVDgXBJ0LRr3ohsjePqFfsWr
hwNRYCJW4Z4AjKX7NpTM54Yuxf7QHvOn8THYlCvg295Aq7vhWJv/em+AMlXGE5gHRhlyC9TeMBph
EGYJe4Ns/notrZoH0pUpm8KG1EcISF1/uL2MSyaJPCZ0EU+0d9SMojYCwT8ffEUFJz+Wmm9ng3HH
99E/M0PHTv1ohH4QQqCyj/C8y961ujPnjpXhXRgMOqMAIMVlBh4NGgcEjvS2iXlsDx4KcDzkIfK2
tiqfgbNkWKH7OUu/rCWobg1O2W5i9dDohxaR1+1luUbyq3DnBpJXOgBGIF6k1sWYJz+RmhT11B+E
MSdzkntz/JRDR+Qu2REELlTpCBWJ+vAr/IsiztFFdAnruFpOMTV8MO2FdT+sq0DFENOdqpxEIQj7
XIjSDsrJ7EzMtbeCOew/BPAAcoFg8/JYCxDUqzmxxroVvpnMCJoLVuLletFQmUOsAVwxsvIgSbw0
YQiNIuZ9hWAVOn6T8UMXjwKaYW+vGssI5XXnFAp0fAUJIV7fqpVslsqjYvy4bWPB716OhHzEmWv3
hb5M2gEjEVH204EvgHqlrdwRLatMttBKdU+S4sxmlqU1Op9AKgLuFUh1zz7WqIAYatSaLTpYGCNb
2nUgTFEAdUMf5dWNIhSR0oVEUiHrCg/ab+aUBS6vAdNbQudNexr82eyDeyWWzHhInGJ8Y3wA2QTU
tkebCII2pB9loESp0K0a0cQ/lviA2pY+VyC0XVeop0j7+DV7ygER/fvPCpjCvSKgaQHplCuHlQnF
qQKPyyVE5K18JtwQgZNYxmg2n0WXFBuEL//NINFVANUXBI+4Ry/3D5/6YpCmZJCBbaCP7M1ACZ6z
fH+tPsZ3II0CXb192+bCuVBQG0LCAzhU8ORR89oGSMc3otA5HGROqjgy0zwwAQ9ibKBFM0ClIS4A
A4RCL18cGY3kFwG6VyZoAkXbSRzNbHq5PZbrpBRZM4AJgVLWCNc45ax0bTbkqKo6QBfx+Ox3eP06
7Sq4j/atWf7I76oD/03N2HJW5IBdbU5cBxDalqGZQSNOub6KoqbKiV3hM5qsjhkq/XvDysBUR049
8KCfQAHOqE1dkTwTXL96ZpZKWEt1LRu5ALODJdem+BJaw3PxHApm4nEv8atglQ/aS/k1ScBI6r/e
nuvrJlIYB4Ca5BqR4rx6bpSA/MldB+N5ZzUv6fdpj9b7wRQEK3pW1zLIaLqdaKZIGBvf468AdK0I
7yubLOa6zIoPQVsRKUyiKfJKAEuChnMnzfgQ/esIYYfUHb/Ja9UMjgTQzYQakC1EL/W5NWrOlUER
iiRNulOYO722R0z3ido6tQfASZRnQvauPvAP8uoXiGCXjtG5dWqDowUsl4U6RmZHMQ2T+2y4xQi2
vui5sXkXXNP9XUM47Kzba82aYp0iyxFHo6u6CVNc20QeMrfHLUmmEUqsyNVZ23pxkBCEx3KiZR+Q
pEsvyMV9KIdErZ4w5pG3CxGqh5qZqXmiead+Y3NHXQMvyR46M0mtaq4X2ZBpIhIqB/nHsE+eAdGz
gtJktzteg8YpU9QSVnOZBeoQdk4Pmm6PwOH179PbZKdOdGDBRpaMqUjH4dWCtnZoF1LeXZSyKFa1
qUW5w/dkx1+XDnkC/koGZ8EHIiwmeRU074PJjBpXN49KmRs8KFvqz5Ewm2g9QlT6SeK8v78ZQT+F
wiAA8RrIFqjtYcRRmOry2KJijjFZlefWW8VzdDD1soKAa8wDAH/ntqh9IQltqYIvEgqsm+6VCI1F
dzo2JOGW949vPbq3ZLfcVOv2rvaYL+oFV4N2O0EAPQDefyBdvzwHTR+KiRhj8YBq6psV4aOrv/Ed
QkogPA6Ea7Fa455xkyO3YRewpIUFBTMBDiE6QlHXpkljwj7NhMDA2BsnPhqHEYW5YT/caSuCoIuh
25PaePPkn4hWZOXGKxKF+db8IjgtKhcB8B/EAWITbAkzBYss71QCphwxSCgFTAupd12VwlWtQ6ZZ
wufFuw50XV4JtFn6qV8FHvGFzXr4TCgxfoF/7TorBbq3M8PUSyLlkqSvhr499Uf0T9q3aqNsY5cg
JVHo+ML9qEkrlo04nLHxyWG9GjE6gFGYksCjTBfFVT3SpaCBYaTWHwaPe5Bt/3E6gQpZTNhLjgMc
IwqiGRiCsDp1yMBElRiJ/ocPJlKrwqfAIzXZ7JHFcbPkfC9sUYcsBJ1opDVdC0I7yc0cKDi4JHQo
LdZxXtrRUL8x0Kwjkf5gykWpMbhMIhUTaBjfhAhpc2A0pqmw5y5nrdXCewlCBcjCItmBQ0w7qQjA
QaloMSbZm15QZ95CbcMkpyInTL6s+3nhxrywRs3gYGgDQiQMbNh0TgyldbNKTH9dvQVP+Z28gyT7
MU5MJmZ4YZDoWOA1hPXAl12RmCS+kgt+hEHym2ALaXMbLEgCxMPa/bBi5Y8WnCGKfOAkReYDjUl0
aF+P6I7i6tOEEiHMfjVvZDfeMJ0u9c7EagFwAp+PjATaHfHUvXS6gKJohTrAzmChaW+d2kC6OCOi
AdUt4U1Yc0iTkf60R+gjIRKmIntK3dB93AuzSjZKjZaI9Eu31R5PVTvHcCrVUmNz/Jbnpr+DSvTa
R1opcpVN4RpHcU8QdpENInNLOpSzKW5Z30YdF/JpgBXjgQFMLTJ3dF5GlcO61+S6dToDkd/8LapK
k+cOHavsTldvrwxRHlWTM32UuKo9od1nkLIWM2j/B2+f73VLv293M5H/zE3hoYH0aQiSFat5io4S
GhbZVL/URvv5MdDHA2wDhBRX9Map0WZJLhenTX1qO4eIyy+IANAe9soOOVxnuSLJhwpQPmLhw7Xu
Sfa8Srea92sAcTp+v7JFNv2ZrabUykQOsJLZC+n2GVeyTeDoMZ5nv9C8QLmFK2vUcoZhOM0K35LA
gQS41T7y6h/GhodHBxD9kXErkt92diteWaMO7FzEbS0oWK/G0e8nCFmntn8cjtx+IhV+pNuYpQDq
Hr6ySM7N2WymUVpIPrw7LBL9FtJdo+15F5qpLgtLcMolX40ONzDh2Af3Kl1VCbPmj90oHdJ1v87u
8mN/rB/9jficPxZf/bXkGZsCL367hEPovchCuIgOVO2Hus1c8LXZjOmmAFQ/B//xQXS1oOFSbRbz
hFzWQDbgYSauFQ96kVBQYFii4qyfluB8UBNGbgp40ctpRkQQKkETEc8obgjTHrj/NTMNzeBdFczJ
JREmiFZ83ko/KwxMGnWhXtmmLtQpqxW1r0sscfOQz1sBGk6cyKhVXLs9BCLwrrg+BUTZV9fnjP/P
BRyM+HsBcU8E4EqzIcSfykrdcGaK7g3SUzBCstHNnQgxJeHC5N1wiwYDVghxdWgvP+YUpJ1talkU
R7Bc4WO0RxUvnAo5BbRpg/4/A/VtxRg6nbnCWxSBEWm/1UQN1X6JisTmUvDnVgILP0E963hXZQ+h
pYN7A7iGHmDuILLnVxICsvNFV7fapWkaA5AOqcb7pQLfJGBR1X0lR2abruP+C2P/XkUSlCHKwY/F
GNVyojXYv8BygrDHHbetCbBI+8I/ESJ18YFh8epsUhYpNy8mvpHVOSzmO0Qup/qr4kEQZPO3IwPK
EOVze62dIiWpgJIrIF/RtBNvjhEqAHwnHcU5Y42LnLYLJ0iZoxxuXs9DH3UllmyvZwiToCP50uAR
ygFsGBwHV9vUD9kTD3p21ouBTgDQG5V+B021UAtylYCi9gXaGDgWIhqMJCCa9DXBU3XQWNHQU1nv
41+5Sa/cEDVwyg2p8dgHytjVTtk5QvU1jpxele+yJEOXR2CmkmxxFbTD0YLR4OQOVeJ1NdQ7atWK
1Jrh+a/uWepbqCM7zXInBkkAtUk9s0qZNyv/6fb+ZYyWvlpU0l7SCmLtNFAhDqPYHQeQQ0eK88/M
UPeKYgRN6TccxM1FsDNBRDv/PjesDkCGl1GolWu0OmySvufsTOHe5XROLXnkdYsLRMXk/MZgjImu
fND7VKFWJ8vLYgbLKWfzpZWulXat1ubkkAZAglGQ5rVgpYE7BihLM6+OxZ0BNlIiBgIRTfrJNFR5
ORvEo5InU4bQ3S0szmrRcNxGCEUANjRZ+kNkOFce4cwk5REmoDHAfQSPIHr1mmi9SR7nZS4rNbG4
imdmqK2iDhoQKIZeO6OaHPREWvsld9+mtR1Mmfdf7MoPU/Tmb1UNFFtiA26rMYXaaWAG/KNeM5FB
i2sFRVCAMAgbC13uy7EnoTguIVaG9Db0TgkIPvPUp+5ztua87sCWE1mcwzOL1DWo+nw8Qy8GuwMN
91nGmZMKVUxH5ERGCLPsq88sUddflaNzQSWW8t3pHQBhSvBPfQG7wTf5WDvdDgBcK8SVEZrdij1Q
OiP58wye2SdzfxZCZQAODaEkN0gMojPUluw2MjMoVqlQ6muRFiXJYqIIwYzJWYtKHOuZ4Ql6eYmo
4DQMVqMDcAxGk0+FZViSV4mn9GBwYNq8egSR6+BssNQJLOJKinQFFyM59KQkFGxIglD4hSoGjWu+
mljqGHZR5zeDBlvYsIKb461sWMIqtLUHYUXcm+GR8DhG5olb/3zzMdlVFkOQs+FS/lwss0EoO3wC
kuFPHfJr8DnCqt2S5DcYDjyw46xAsPQL7pW1uJRnr+XWj6q0RAt1HJiSUUK64PW266FhK/T80qip
qcmNKBCmGqkI4bO6OcnfYHplE5CA2WqeCDMUcwMxxkVT4SuhkkuhyqEnnCTanvpDB0Bd4uH23+ng
pXr+hTLmYoDxsYh0RQOuqKyqAuGUWJL+eKflbGHr29JD9Ub6R8f3EHyKn1hl+tsOEAlT6nRyTdtJ
pQ8Zt1Iw+QT+Vm7Mwv82KIl9eyEXb8W/xoeyyKUlkP+IRZUEgdMk9WMq5F5a13shKTZg3N7m/BiY
SRryFsf1fxPTSu0g9AZdWpbwINDCquNsJel1U4QssakWLBoZcsyvLv2z4ZEddebmGmAhy3xE4Jb6
va2iOltw+K98m7TsTmCincknX1sDmxJYMZD+pDMvTQshcmBdiTfXUKhVreQrWsZBwCGi0Tj3utXt
taMB939M4V/26ACgUNoU3KywN1iTZRQmSdNp4OZNvhPVDzbi/joBefLgHwapfZnPvFyFKcK2GBoj
9YGQDY2Wbg5rcct6Ri2/9yFT/8dk0mpQqaRNxlikjZP8EMDsXqh4QSVeAHgMyWmn9/0Lqod2vErY
l+Py8fswTW3NYOCTLs5gerCMAwfhOKT094SEjwxXdI2XChklJgPIsnf7sErt1bYZpZIbYdUoFJvr
JFPxK8ZpZw2MuvU5TZl0ri8Q2CSNmVfg91OybtvU1RdJrlLGA4M1Huq6r3O10WQRxtAhbk7NfZXe
397/4vIN+zFj1CU/tYpYiAnuOYBagUKLgEG2AJLYcY8BEgvI68a2thW2nAO+cwNdL9g0D+KjhucU
NMiBB8Ql3JkseYpll/PXR6nUMgZc3UxjFuEVlWv3SV56U1l7BV9+HQvtWW/l9e1JWL6gPsxRS5pK
nTgGCcxpEliUlNdQSlxZn81/ZoVay6Ep8q4WwM3Kx7KlVl8HGTit4R/6Mzp9C7G/QUgmvOZJP4Bo
NZbyjTtxQglWd5hWLA6qxanT0duDhDEaROn6oFJWST4R9wkBCVNSD6LwGCL+vj1zy8/sDyt0pFQ0
mpDzMXym7OHOgUSQC79JUpaDvYlzmzfrX+iNWjzoZ0ZpR52kdTvJxFHXijeM20p+zLrPRVtZ/3B0
VPwwFEDb6HpBXCVehgBQIsQl8TXvflHuSQN47PyCbjv5/KuL9mx4lINuy2ZKC5AjA9BOKgrJxgee
/WfeknUPLfqYM1PUcc44UMxOZIBNywvWUJaxxYf5D8AYXwS/2BdZvua16ZkxrYu+88wqdaqTsE/A
OVfX0LnNMlBRNABvxEAQtZPV4UHjjPv2nRVOMI6DQZ3xqmn8sgwbXA5c8ixE7V4rhs/o4GJ5bZYd
ymvHVVp1TYt7gdT6WhUZJ1RptqDTQf6ns98yvEKNPTphjxDwmlYEDqR66T5lgxFuTzIyUZfBYVjO
vlxpcJ2qqpuC/DnqGTWL26cQSj+XBsQQjjmb4sARakBaSzzp/eBeHI+C/3B7v7BGQi1din5pqZAw
kioHmjWLkAli+TGGCbr80sXQw6sapXZqBXh9rEv56fYYbm8LiM1cThberHHLlTBQqNteWbfxfQlF
m9s2Fu/mv46VQBdySiGcuqCCDS6azUTcGsLaAB2KEXzOudC9beu6gm7gVoZet0FaYgG5pnyw3vWD
kOlz4ygHVOhO9CcRcv+kXh8wBVEW3NSFMcoPz0i1CyGo1J0UkY4qjJYkrychMGPtsZy+Tgkrm0pj
ucnb48Ig5YL7wW/qlD85fmARQOggIcvSIYV01/NmdsqwNOgvGg7omvdI4zhwJ9a0YUYmdC/31YdQ
pzhSh7blSUyrHJQ30VJ2yQbBEFjrjQkSckAU7lnZ64WjcDF0yoFFWHJdS3GsebQJdE9a8H575yyc
hPPfTyfmxdKvRgAUKoeDu+ekzu20xOzz1rtthm5KIzMHCBhRrYc0Ko/c3OWJSxull1SQjeI1J60J
fYWkOP0TenPQdRy/jPfRGljNh36P7o6YWQ9cWrdz6xJ93kuQkCsNQpRwLW8QVFqRM5oEEdm+EDQk
G2SylBO8sEgdSE2o2z5qeVJd1b0ODAvxY4Ygs/KwY3VbPAwQkE+/Bo/BJ/B2YOewP2HpUXvxCdQx
haYceG3znmQIeCBbCDH3jKxvtCGdSaALO6BLyAwdVOqYyTPyq6mY6cI0dWChbDAmRk88xG52QaS7
0gLQg42QYFddfotK7O3dtXBILsxRxzJFVhtkqzAX8vFRa6vDnFXObRNL2fsLG+QgnWV30Hs4K4qf
N04AzoiEtJIkX92sgxxnA1ChirZvM0DfvO7A3zKRocztRF26ka9wCXpMSBwz2jx4j7pX1Ot38WfS
5EuID/jQqY4gCoLrC+yEFHxZJ3ghwLiYAMoTcYUYaEYD3xdLVrnOoD0OXLtmvnF7zkpN4/6kT/Ae
fLs978xdTC6js3nP8xzLC60vByjq5FW2+NkE8ZwXeco9FNHh+9HX+grGohEd3CxQ51IO6nzMMrWP
04lLuaaG9+UK48cE/lbLb7LanAd0uvVGi3d+HbzGpXI3ScKxEeW7SKxn+/YMMOadbt6qVKU2mkmq
HUN7m3Gl6dXk9bFg8rHw/balU//ejWNLkybpwVyhs1GsCHhqJ29iSJ2BUgOaCMh4CGAxjhy1NBs3
163o2P6oIcHnH/A+8OBELO3p9seQ7XTrWygHioxYmMuKBIEvKazvM2hWgcbRN+RDUYXcsYqDTDaR
5ShC67ZdkazplWH0b8hgsZOhJE6tuagZoMQWRlJKEXCUO/A3K6vJwqvTMVxAGUhmjktM9JF9F0GV
IViZ/Qt8x4se9OwrKJcWKm0HCWdAWGQPOSYTpCN2tB/AH/1L+3xxj51Zo5ybltZqWbawhvtq1+Ep
DdRg4MTfCJljjS4jqNwBwMt6BC7FdQDvfkw15dUgPgKfOsCn1m65A60jsJHdBOa+BhTk4Z1wJx5I
3QO6rlZnliB1bTbpvlixOJgXQqCLr6AcWzrqEGcbEQJVEJBJA3AVAkg8gIOZsbHIjr2xsWTKkylq
3qPEIv/MOBFVrH58Hz9VUDiPdimogId1ngCsZMqB2T7rnyLd1EAVwdjejMHSMgwgX+e0cMJgAZew
RNCwQF+9+Hp7pMtuE/g5CIKg4wpstpiJM58di4D8xMhNAv5ANB4Kr1xJEGckzeVMmbPFWf2wdVWX
KOCyeKXFywd5vGgVfdUc0smgowbCqrIu5YDRtPvXuGgRIE3rgCwtkTUfQXxYuqJTQQchcZICXZ0h
iF7lw0yoZd9JcDfZhVs/+1jAGADqGr0ArBt50UOefQ1xIWezXOhzr+ighHSCbCuMbt4fxyIwZ3mL
Dm7G3l30D2emKJ9odHmsZQJ2DV6ZThJHVu1LXp28TDOri4j4tatD8mGJzmgb/szxQaVCWjM4Cnls
gi6DMRbGtGnUxZIaSivx3Vg5rXAEq/N9GKGi1a8DPfQqvvYYR2F5POgBM3ReBt8N5Vx6xZ8bkTzM
pw2g7RZUjVDHysCTS9oj4NfYhWuy7Ncz+GGRcjOaPEtinOPl0QLX2a6H558yHWgSuGe39iy6E9Bv
/Dk86qSXcix1yQhjWgRW5QbPG5BjBVFo357G5Zviw84pOj/b637RjXlP3jK1rXolANeE2rna63a0
U4/6I0rHwBfueuTuSBdktQUHLDLdLOe5VASFA/hruHQ3zKimkZh1cGx/Fg2EVeb9TEHnTnjPKhqQ
2buxlKdXwdmo41g3OEGEv4nXhDa+X0UAQbFbKZeyRxfDoo53VMipoDQYVgwMPyqfz2JppmZ8JyGf
Lhxb1k1Id9T9TAacTSMV3NSx4ne1hNeM7OkbaZugV1s341XtsVzk8uvhzBIV2LS1FvSGD1So7EV3
dWbNT7FNoEetU+2aNa5igGPRpQMqV9YbePnBeGaaCm4KIZT5UoR7JnFke6xzE6FFAlo8ZBq1jQbW
FcEi+qJZ7yqkt8qTnm4fmuWsx9kXUL4na0sl7ee6Qv8bLkYne46a1hWDjWornuTkX3PVknt0KTNC
DIbLO92iZ7tWQF41MUjOvS17q8IjqdBYAcayD/84h5TbScaG50qSh5O97oW3BLt9PEHzN2QrEQjE
WJlEtZLV1csY2qkn+WxoTTGpmh6mgTMNuWGpSrWp4okJgly+bf8aHa3bJnOR7vMZrBAvE2ZgqASx
tT+sCX3t4Kpu2DyPIJBARZm1aZcKiOeeQKE2bSWO2pCVuH4J6okzM0cW3UR0hbvR4jxhn9jKYAm6
o9kjQ3x3+dn1sVk1+qRCRzJJ1K7CkhpvRKOHV01t27z7do2WW9yZ63hVuOHG3+avglN64Z4dUZ1m
9obD1ajh83Mb9pOCj1D30EXBc6R5rr8h8eqoXuF0juiUh2hj3LU5nmMxIOa2DpWkfCNhWQSnQNk4
3Ct2bSVrIt2C/ibd0R+mh9vHmjlT1LHmp14PWhkfCTGTXXfHvwcKslCqlR7areCJLkgvHqU1v8vs
eu/f6egy77793YOA1wGoVdAeBJ7FBfRRqfJh1ER4JPvFSzhPZpF8uT1K+qRRBuiwHoXsIaiJgZ7b
QKHK1qrAvm2BvlxpC1QcmKBkPQpgVMal5yMlqq7R6rhid+zSroo2Q8K1c5dR5Y0yE6QNpwlWmx8h
D2FmgmFK/SefY1GVXQUotDXqJgdXMxeHMi4d3iOJ14aoWZbYp7MFtgGcGRYFJu2qaHvUqRU7pYe2
DWDhCgTknS6f6mOlC/ORH0WI2849C4ZDx5uUPZXa+7oSVu2owTXGeWYV6bc4hEgnzyilXnlBygqd
B8uStOH0GSk3Qi5LIs0ZKRB5HT3XDi5tyWk9aAhG35nRCmOv0B3N/Ri1sjSTDEGreLESur4EOpRQ
vys1fjJ5fnK7OXloJT83S1F6S6LwEA/RTjLanTRCia/JNyMeaGUSPN0+K4xpp51zUOrormkxIWr5
MPJeCVWhnmHiCuVLTTpN4pPlgToaoPJzhEP4Pdoq33LDrT9BoMktnrrHConA0UTS/dM/GplOHU8D
nLEJHkwYGdrtZD90yhzpdO7HbStXES89OCpg0fvMz8RQyx2xDp7VSEBipxFWam714SMv8Xfq2K7L
Kl/VhfGZYXrxiELyihSGFZTgqBGOShZDpQKetH4DuyBEDXmi9Eky59UufhjWsRMmZmoxi7bk957f
pachn9mlXFEsJ4avh3hUDJbv1cfE6VeCF4ymDEdLep8JFwOpT6cg4JLMdAemJkYgunyOzz6BXDJn
vrc1/CgWFLj41i53gog7svKMh8iqdh1QgqT/2tO3bLn2qzwRPXTKKyodiBuEHF5YOoQogDUPcWiK
sd154KXatxt1rX7h16hgoHO/RYoIGAdL3rfA7MarzJV6JjnF4vE9mwcqrBGHthvECXDyKQYbjZis
ZLG6L4Xg4fZWY5ihcx2CMrVgSoBz5sLMnJPKGpN1w5WMe5uxn+lUQFVwdaWGCFFbvYlcIZ3xuhoV
CCuOIdjGgyR3bo9q+U79mD26dB10g5F2VZ8j62dI0JYhuT4DjBuajtw4SU6zHlDX8yhCZhzN16BJ
BsMjnWVoFZ4bZzEGxUO0KkoQ+oabmWtMxrCuz+elFfLzs8ORcJCr86e0dZIXfcO1oGnjLOlex7si
6MwcBWOGvet469Ie5Q/GyMjQAQpaAtJ+pL9AJw7M46FVP/atKawiT0XyNIMo0WNfmQOgWAzz5Kxf
uiNiHtTIAMfoCsq1l8MNAUCWe6NB05/d7gzIjkK9Sv5SgRWPg1yOFX9lt3KTTNstk5T7iYWa00D5
iwb67lWYXpr5cyO/pEZuZni+DdM3xgjJCK7MqeBpQbnipPh9OcKSH0RDGbGg8He7EOIgsR3a6TZb
j16ExjlmtMKwR0dJviomstzCXvAyIxfeoA483+mPgLedZI55Fu8e3T4O9hkJ7figlwKAFkS85Nic
bVihDHTND08bKEc+LEEORfJ4qA+z2ipPcBB6JkHjqoJeShCI7N+lpaIUet6YMhC+uPFRBFwktaPE
LDakk6zbi8/kf1XPhoMgbUXYvILP8Urdduu5Mn1kKPt3NmD/KplDRo9PAZulroNliAbqDKJQiFwH
AE1rz25+JMpy9TYFiLG+y+zSMpjJzqXzemaQPjBGl+qqX3Akc034xPtV5w6YbNY2WnJ252aoQ2IU
me7XHVY1aANXgk72NJtcUFiMw7FsBmTscAHgB6Z9as+VjVhWp80DvYgvXWK2IK9AQoUUi7IvdWLq
pIuF6XZYdikvO4liUYaT/7OyOu6yVeDog9mvwCLxg5SOOYQFW1ZRbCEAIZsFxF5opAXNF402R4GD
iyqgNeAKEFt6kpsC9wqlri3QvYBcYTW3hLAJ4M1hh2BojcQKSvjQgMF7p31nKT9c39gXX0Oj0gMV
gm9thTnQpspV1AMeNFHmW1385fYiL7n4s1HTLXtCloVgBMSooyk1m+jVSFguaOnOPLdAraYR52Ee
qbCg7snDEOLgW1yaXnb8FVz98tb5axFpMb0qy/JIAMmd0+mlhTjAytsXtQ3M25N2lfz/6Vg+zFAH
cFT6pohljImk/E5lFQ/Yb5OkiMN7VhTAGhP5+ZkPjzo5UqQaFCB6+1a3d77ynqR//8Fzud2oaDdL
k7ybUswbwXwTqB9a1baEn7VYIzVmG4SU0mbdGQtvjUurVGZiEuYSitkKElaQX5BfhJXhJBGI0Sbw
mYIpZq/jcwKXpf/JXD2q2ueHBjfFmUpWb3bbdZOAfpPIWkCE80vtsQpSzFFS71ip4YtCyn66M9Hu
D/PKt1tz3KhvZJQJ6t4g08RYGXv0OjFyPrnQV7vcNglkB9u8wpLG6/Q4bYJV95WwfOafkrXqqodu
XXvakc0js/Bsv7RL5Qh9OU7iIIBdcFa4GUh+k3W4Kr1fQJotBVMfnkWiX+lTWJeqSJ6MBC86E+5S
ziIcxuAaskD/CFlDhrNkLCWE6y7nlFdTIYCGO6llliD92TUGKIAKj8g2Nb2pg/3XRCvpFkzvT7dX
k7WYlMNJ4yEXhxRD7cA9Uhjg1FTDwhz1WrLGmtv2s/By2+BtpwP08eVI4zjO56Y1QFMj/ZiSbaz2
pjYypORYNiinE04jB40INOCXU70rFNWbjeKe6xP3nw2F8jJtbWTcjJSyE42ZmfpfUr+EoMH6nxmh
fUoijwbeSuiOyCF09ZRnj0LDKPcwTxblSIq+n7NCiLEJ5v5rFw6R5cfBoxYrOyNNIBGlu2j+9Qoh
28x8svpH4zt929klhM4MuclTFIXzYkZzXDjGD1MnVLvSqHTvtqmF5AHkrkFEDxL6k9QWNc5ISacm
KXDhJS/F65+C0CDZGmxto1jZgXUPkX1GP13O7KmUp8z9qeLkEvOaSlAVxE0kSy46Y5+HcWIFDuTT
r0yBE1QFwIoHio9yjmKdcXIgCwRUX4MZN4ccbOFpVnSfvAvQp0LXoeFpryCgxp0UWEPGsM8yT8Vi
kpYPyNtiZkn9BrnU9QR0JLsmeAVmI/ERoT79c5iUnxwLKS+b+LSCJF/R7Nst6f9DNfKR1f93Vdqj
bVGusRlDDjTKIgGY+bUp2NJWsouH1B5XmeW7hkMonEn0AviQ0+/JhRt+lda3t+wV1ob+CMpdJuCf
VdMKWVNS/RgzNNLwVv8UH2ebr8zRDPbRvY6i7IQW6Bwgt+506acjckZMvA0Z760tRnnVSUyDcEqK
n7GpjP6J9EBE6vxDjWjjxDjIKv0s3cPnq0052Kqp8PguMHjtUL0SgB9nQXIKrfizMyZmcmA9fxcD
uHODlLM1oj5Rawntpeq94JZusGlNcGYCyA+xK/aELl1T59Yod8RFhaBnIly7npiDYqID2d8gE/Y8
fAl/xD/kN8LdmL6z1pFhlW6/4bUUwIkZVptwzw+6WZeN2XTMlwxj7STaIU1SA4Cmj0bWuUusqGvW
kB6wtal5n9TxSao7S5knS8vx6h4SEF6H/bdCh/7WPGmsFzhrxJRz4vIU0EKC9S24FLB1YH/G3FFj
Fi5uKZQ6W0667W8eS4PTFST2uTYUH9QJlXhRawCbNKDtuCubFluqm/j/4v48t0oNLignQW1mFH2N
RrPDpN23XG/66h9Azf95G/83eC+OP89585//w5/fCoRFURC21B//s4/e6qIpfrT/R/7ZX3/t8h/9
51C+549t/f7e7l9L+m9e/EP8/j/s26/t68UfnLyN2um+e6+nh/emS9uTEXwp+Zu/+sN/vZ9+y9NU
vv/+21vRQSUOvy2Iivy3P360/v77b5BsOvPJ5Pf/8cO71wz/bl+k34v+9epfvL827e+/Sfy/cRdB
2UZQ0LWGRl/sveGd/ERU/w0RNA2EMBo0AAnr+W//you6DX//Tdb/DWUjEMtDXlQgiU142qboTj9S
/i2rUJAinPOk4wHH5s+RX6zRx5r9K++yYxHlbYOh4Fsub2boHEKJTRcBD9FJBhWE9pfx9jyMQamC
t9SWhiHYJrHE2WLb81bOtZnNK+Vo51JcuY1AgJTIM5o81BPtsQwTt62GxpZaQ7SyLhRsra4GMx97
yRUzpTfFaEb1bBLcxo99EyMCNkobHiDpJDjhwJemxHV7NQzQjaI3djUqou1PbWONonasJW7VatHk
8Xltx6XR7uvPRFVuE0woDOqFb/typlnwiKCly21dGTiz6cc12BCrDa9orsj5gVcHfAo8m/6Je5zD
eTSVBBh9SeYzp+pTFLyy2JbEEtyXYRpaWKe10XLjakwgwQFZNbWfuztfb9/l/yfpyrYb1bXgF7GW
ADG9AsZj4sSxM72wMnQEAiEEAiG+/pbPfTl9enUGG0t7qF27KuicwinNASKvv7J1lzRe+l2XtA9N
FDZ45eajV+uOtXhpq76GOnkOXf0Kg3YYGFXrTvLSLUj52K/2Hc9zzrQzQIxH1TfejWExtS+Onm26
tAmGcTTeMa8v5qVqMuUxzASGskob14JS4DR+Sgf61E7s7MWjDyPxsU8dOPh0ct5K3r2PlfyIea9S
4cxZBX2J3FvHdjOR+X3uB110RmUDa9cDNpOLqiTrJliUzdwZvP/JO3TRP4qduLWqNpTNXTotOzce
XgWPo7TyQFdPapqhHxxyZybXqVftrscGqpghDReJEsKt3fDrluUL+qs/3weLUkr7rWL9ZUf7a6t2
2kzVPiqJWwzlEqSWwMB6GGdURiqi6TAfZGcsAj/r0kFCJzmpiyRpANSTBfsIOkxSbCpgmxicfcBs
s7+02SzjMV0XgTpLHCsV+AUZ5h5PrJbwTmTrdqz3K4EFpezCh9b34J43Ym+jJTOIat6yn/jq7yur
ZcZdylE3CBSLDEatQzkGm5FjzcNEfZfCytPbWR+jPVjHs8cIE9k0iXdaCy83sk/SOI6eQgWVUb02
H7O/roc2iguHSiA7HsZWDt5WpteuqJ34zdr1uwOLN9MufE94t/h55eAiUa+3ec2DfhNUMSxagqku
dEAX2OINO9ESfRtOjNbHXnTrvgnnOZ24fjPr8sOJcc5CrBXcAZcyv88kj2Rthwstp0/KH9W68K+G
A1iDeSHORzLmurPYKfW6qKiXcDsk0/AutHhfXZUp4mJ9TragGizibRDl2zoMSU6sGvKOVAfxrNhM
DrQqXVAUhvXSW7ljsUMyamy3FzMBIXn2niWB510pLq4xrzB1Tflc+5vVa1Xa6kgWDQQd0wrCtHko
/ZPbz6dByT/PTC9BoJt8rUO2wSYyLkBoThF8nAoTgoQcrLyo6+DgBDFENiYfxW20dwyFoY6GVewS
XCs+iE1bbivZYCtsbYY0NKPOuw4hCiva86Fvk+n//9G6t2lkY5uVdIjTKUp2Xidvuqte71vrJZGZ
a/2/SfQ3l9X/2rIRWz7DFbHxbd7zBLRBE6DOJ0GZiiHBsy3bTy3ZwQxVmHpjEG2aZDe5EXo7uL2k
CvbXOPPpsGCOAeuhvA3989qHL0mMxhoyBFg/7sQG21ZeKjonBKk0/ByXLgti9ywT9uUEYz6S5bS6
Eg+vJV+Yd2crGsmN+uWj56VGtmXOuJMGlWce65FlYx+8gsX9HYX2daq9EL8GE7lYs0NEgz3VVQpr
5Hdfu98e9skkgT+4Vy2HvmrPva2KHm7wmQQilrtOuRNITVkcC4JvalwsEmAVrPWhyN9iz7Ya8dbW
vjlF8bzHkYOdeQcpt0nSQ5JMZzMGX3Nd3i3mAncaAWZVx2CZR9hMimvl1Z9+72da6j/jrxIRrNkP
Q+6aIEy7mk555a/HttcPHgPPs41fkZBYOmHPsW1xl1y8/gnGu6nPf1aeTLnoKp2yLqEZCJJ/nkKt
RfV88mhDUydfWhIXfu0cmdVwXp2Sj9hfUHLeSX9coIe0BpN2OjPIUDfYKfQbtem5h20Fhn6P1fN6
gLcD/BVD/j6GeBqrgKiioDbtZAOctf7Ria6ujrwl0Cvblww1LY35uTWowPiqEbvmIa+xqpyW6CQ3
nhZ/S+1dS38XJgu7YDa+Lf3yG3L+Yz7M3kkwxEwt2iNVCQyyewVHsajdWTE9Ox7jV2dqT7Aea7Oe
jiI3UGg5sFi/yblyNk3nBQW8G177GX7UUNmusTknn12JIB1GTpJSJ94rKZ+mf8z0LBetiTbQGnOz
YI6cLKyhb2w9/eHMXp0BO7uqNfiJ+kHlUo6fS2hVGnFYSdU16Dtqufa9KuCDNqSijcD/9f136wbP
0whmTW36Zz0NtzBBUL5XC6U+q0UcnHrh0G1XMHhGlEj7iuy1j3+nBlcwDoZcV8lbCxUhrZ8M3jDu
5nyilvyoZtiFePO7qGvq3AnQ5iZgAk/VsamOkcfHjPpfIRtBABHkbVT0o9cEWFJyCQVmtCJJ9OaX
l7Gzr+fgOx7o1udOmcVVaDJOy36D5EuH6inQXn0WyQtCvzgvCloWJEo7I8dchJ3MFSzLdr0/4KyC
gpKa2Ekjr3qxi9+lVRU9V956DvzyLenGaLf0V+iBe6l7/01TEsI8qDHNNtEERvLLQlISRT08sfwy
mx0Ykw1UnHwJHyhfmKvgJjgoXRe1evKnsdqHdZg3DLbLd3pv46xPztw/gkLxUq+PwVC7qTHlvaKx
S4qpW7nxEHt9Q7O6aryMScPhBlpmIYr7/WinHZhgz2CnIsOy6k2q+lsnTZC6C81YmeS1Hpw9ReoR
VbIzzDe7ua3qNPTWZxau86ZxfXfDvWBJe18kyOpeSoPh0bVYYkw6GH+NIwj/sXt1BvdKxxnb6TrC
W8WOvCbwUnJ+h1Wdmnh+8kL56w/1gdGO5MriE6+Hs7P2FxnEft5pqLqtZNuoLsibNtR71vTQIR5z
Xuqdq9ed11YQWZ8nbxdEzpHPjGZ4tOOuK5dsBt9bUd4C7iJTBoIPylvoo+LaIAr7YYeELnJv5Kc1
ujnMROkcV3/JINdiDeVUuCH76CEdKQj/t0YoLmOQeRHbpwuzHHVPLW2+yjXeGCh65HD5UE9x7QAN
iU25o7wuJPMLi2GFTwZvb5KgCEuF0xqgEnQMv56DcdHZ4tJTLYYyNeyMpDcgpdUmjZjFKkXHWijV
8F/IcE5pTWx9CIbJpFqHaTU4BnxFcJih4Wnxqj66OsGr6+UNlrxNijSA2srDbGSWPXhmzq/s4MI7
RrfJxgUfJE6Z+k70K/Ogz+5zuGz7Y8RzQfNJdVUKjuKtAf8zHQy8QTpyWW1VFUs0YjQRFXHQsWyt
sGhZdjglvT9CUvA83aa6v46B/Bibt6VFwRMs/YvpYFSovA/IFAFAac2/tTtU4X21d4L4OE/q3yBa
qp2Ekw4KXVwQxYEBMG7f+8Yf9lz+LAttj4ObtDnB+c3sMp7gNZd2PYoYIAwHI+3RayIM+HxXZwmr
CgqP43QknZs60XPpDT22AyARuLjYj+zLt8nz8GdtECBWdW0dX8Bi3MzYdG7je04Kpc1m9AdrM7l5
AivhNOmmLWfhYfJN6s0EQ2Y7fRHOM9VfCZ2RGeKp24UL3FtLbHsG1EK7KsauJJuCY7zWxQJVyW2M
95ARUvNsiAzoDYtOQ2bqjZrKH6Ce4niXNMBvlfDNXKp3WvMXO9GcKwQFi03hYvDuVsqNRHZn6t1Z
x6YII34rx/AE75MuXQj5sfTJDJ3MlnEZUzaaN44uDfGWhpvGqL0IhzeM0GAB4zTnKPH3AVdzWoXL
q6NvblCChcHnh2FE/tQx2idMawonnOO9nNhFLyhb0tpBeVnXc87KGmMp3efCsz81hUu7CklhlAs9
Dh/P25T4zJSgJuuSaE/GDg6dxl4rv13BBzAn4yfN2RnCjfLn7inoq1ftTMthDdw97bu4iCK1oHIO
D54DLdyqw7fF1UJTrB5mKJux9Ts3f1PyRBP7bXHe5dpepwEyCWMUVjlr5SvxyjiLHO7kagrghNdF
2TDyKQ3b/sp7T0Bk129SrO3eqnEaM5RZQwZNA9+3HZYDlhNj/ks3Ijk0K/PThff7xTq4qtODw+DF
tJpxz4bGS/2p6opG4qkAeJWQTE/nNfmayTtvLKgtg7/CAbtuivouIadh9+sE6PS8YH6dVfVkwsmm
cXs/DgI1uwE2L1b/GHC9W8VIENBR/8rTf1/hDuYfxH02vdkGVF3W2L6WTGQk8d7t/cesft/hb1hs
8yEKGfkTy2PF3O2klqEQzqakCYNWRVRnCWnKPLD/pgQfJwT5RQZoIBW9hAcSY2E2Vs3Rt3LaCuY+
ME9CjlEQPw9x2vKubc6J0/V5DN+btLchVJ4g9Z/7wVkaN0hhd4RA0SU/c+xe1OBXucEHmpoe9boz
7HvOAjQV2k376G6QvQa7FtBf1uoO3ybnmw0oKud4eNCRj4q5mwIc0TY1lT0sWh9ovEyYphQjtkZy
DxUbALb1wOc5SHnZQo9KsC9i/WxNnDYTEoZHPv436xsUQSWFRtVCb9PE323SQa7Qdw6VZi1SJd6K
y9Qp5H+smf7FgXqx2ozpIir0J9UVqvvPS2B21sDIYzC7pC1/F+8KRPOxGbovDEBOTeIliLlwH2uC
AG1ffLCR7Lco0jyUnYjQ3OFnsaREeUNaBs1bS51smOqgUG6tUKdZtlea/wMggeAiX0uAO5mv0O24
vOAjCfJg+EAzWubEtBc5N18NdYYcA05vHXDtqpkWYyu2pWC3JXb/2WoJs8pwma0gW5FE/jSRl0/u
Q1wKGP/RsM7jeXgPR9ZlIxdXhzjQz4iSbblioYo0zrXX6w0TCCet+g9X8EzUpNz1DTH7eMYaVkwy
0agpb4Y22lSoGGLH5GLSkATpzMHw6VeIGir+KJMrnIAk9NMxVjhw4KOjjWkgzV5CiiAgbt4ZgqYG
MUqNjIMPhli3VCJOQ03xpWV7WMqrQiDPaNlUWBAvi7gpf2jsq8yuTAP6PM1rBLvfqzAS216R62wQ
lfKQD++aoZAEmw/51H12fPohI6bQxWw1YRWAlQDOUKIi6VS7kIaHjAnEHkgWLuWrrzXkeBeU49Gi
ngSIa5mZe75pq6MjvCjD3iwAbA+reN6GR6Q6Md9/cXy0TF7fVhv/iIYdKz+W/5Vr9cLlvKkb4+ce
kVHaN7tggaukdLtLdOe8Ret+wv10yuns2OoB3XG6sofKeSuNk89kPHRB8iAmy3FxHwCFnRID/4dy
9BDEiL5Ws9tna/1QDRV2FRN1psNdBw6rQPW0VChgzoPTiswhkPVaxwhE306ITezWh5ZnqxeJXaTK
Z39kkLRxxrhgtS2W8VhVfQg9A1xp1Pz/Jq9OOxd1hnRZ0TZQxuSxj/r/qjuUjibxUNj3/q0xB9rY
KB0NVCyH8QVITQB6OJ6jKZcFJSJIBjUgqaxs7A9o4gdLH6fAReQb2qdG0HeeGJlaM9ANx8MUS/Bb
jbV/SFq4tC38JVwbsiFVcCeZk6IP0Etb23t50IkCju/wViW9SMOmzca1e9XcJ1tKLbATNPGJDTA5
jCAXpfpkM7e03MYteM4xk6iaouAJhX6YsTlaU+5PWTOH3l6P4YOw3d8yW4W1EfvgD8tf1XbDZlbL
qbGhC7pE8te5P2UvvxKffPXh+uP2HBMr3VwN7XdshadeRNqukAQ3ZgIhKbHs1GsKeCz0N5EMfjoV
8cyp7c0SmYfNdFg88qQFKC4oEFk/i9SIJMAzrA5VM/bbsQx/4KWEsgAd9LR2AoCc8fIBsR03CBqA
7DIZeg0i8c5jwrcuYkNdHhkvj1pFr1VQm41SBn1ajNXjElZpAQigeErRM9w/No2YcSz18EzZspMW
HeJgyw1IoagMPXfN0KT9Cc8B2wk9SsMtRoKlgMdBw55JECb7UDpbZ0gOunF//Xq5ui0wU9aa93pR
50D6fgpxn9cQmT4NpxJAYzP/NTXfNiK8GTK9QEm6KiyQzQIo3juApy4d7TrvIwHpqTuqkAh4HDAv
OnfSv06m2gA3iTO+qCUrFxxF9O94S233XtOkuQPSIA6rsogmlMBk8DFBTTwcIe2cZ+iephPir1gs
Vp1s12fY6NqOzuwWcwv1FymbTA4Kle8g4PXtwmjS+t529IEICmi30AVGJQtFyzImxkfKAWzYhBC2
Ay6bB3GPEruTO9gKXKa+RHmFy5q23rSv8ViTOnGL4F4RLwNCcutOFxUh+y/82Gj+EGN4cGgC75lU
WqA4xlYFDGNJZkd5DBcRpLXPnuYSYCfMjwH9RlEGZhjL16hXe74G55kBVuHKTT0wPecYnVhiQfBB
PV4eg6Y8h5PzIXqgRFbKetu668WMa6qXiTwPePMbK8ickYi9q5LEGw4UcrP3BcYSwMX3rix3jPhV
Fo0L7HElhT8lBjqAbfwOUigIpmWXgIIT+e0e4BvEmhx8CZDhbTLiMjSO+QhD0ZyxRnKKeRSf6GDX
rFfMZi3FPjcW8YCKLHTrjMgJQlXehlJ0AhMBetzVrcrLHkEmgJQOOidIbjN3LnctadL7PWVzOx2d
6iwiHt0/mTgz2j0N4OntsZz55CXaHGpcINVb56FUes8F7fbQIeOAFTuYhPRvo0ZzIJR6lEn3KOMW
0EuCxOImsDd1q2tv2zmHPuqxEu3FabfCQdZyobeXj2z985qKFEOA59H2SqRwaIQ0XdJChAb7Msqx
Zl9Tvan7Sm3dxVOZme7pwRXPNazGtzYxKH/l+xAWivBr0mmVzxNEPjvHQefTmAwo1QA0q700CgnC
GnUEVBFt6TT+IPZmZVIlGw8knsEM/aV25WUOvCOZ13eEoy4vO/J6ihWWyuMmqHfURTFVVQJjHhJ3
hXeHHlbZOJlckR0J/Zkp6fbTQP9cX9odFsSPq8vbzeIMmM9MjKZNtNiT1dNxLruXueLo8eJ4yaRI
qnQpbb3HAOvgiuriAh3fxKrMUEQpivmQdOBkQH0E/SrZ+4xgvRuuDUnj9Jk34Jx33bIbMQdL2YxS
E7YUX1MVY3DAPpQFhNMTRHA68M0Y0ikt/Wg7hfIc9gnMhmsoSPUO4HyfwRqW+iJjYfg0yPIEDSHI
wDSJydrIPS7ec9IlS7b4LnYGsMGEIc6QN7WuD42z771oOYZ8TSdNvEKtyT+/5nB1mxy+5Rj0FiVw
W2eqvGLQIshlvRMOeD6TDe5FCJ0yUydoJZJ0DGL7aPwJRZuN910P4GeMlu260Kd+QpD2E3vwaz1B
xZBvPAngM3EhWh9r1KFE+FGWVEU7wIkgHEsn89yhwlQOqc+f8nJST3zdNpGNcthX43ZruY+dUGwh
RO7kNeXwoKHoDzWVC250K1J3WvwdYXFREuWjbWohNgb1T+/sWu8vYPiUZNShKVgiuqk7mOy2AsOb
bvpH3GHZtLymBWqDXDVVlE4YZ9UQtUAPoN0Swymv93M8jYdG1FlQJ+GGQlgg8wSs2lgLShIQ54nF
Q7rcP28M6Ut0uuOrDQGSTTV5gmMg32m+FpikolK8V48JevC+fvcDBSJO2P/Tq/+z4HyXjcKIpPwS
Hr31Y3SxHJ6NhqVSIKkDeG7Seg0Pqxu8K+0VtgeEFqGZjF37roX/OnZxkPWah7kvsYFp1/6lqgY3
jwHxZK34WqofObyoNQ/0OSbfa3zi87lpzpS2QAGAw8QfiffCsMlIyifmXcPm4LNtM5+MeGyAlEbH
ieyc8FKqx2a3zgcTvnTupUXHKjMTvPjuJapOEUYDIXs23hbfi1swY6rkBpc4frHCpsn0Vsmbi8fc
Y1LRIuusNOvrOsOkBJ1sl/cLZl8KSOl3oi4yfFihliefuwimiwsSJ/mIKw92K1BNfyUmfCjLMQOq
tPHL21ruDXa3KZa/bPnY1ZcRIKh5sd1jqz5nlOPC/nTUTZf13TfXjr7E9jTRW7n+lfQ1iN7r4Sqb
apesn6HBMC+8ONGxWY/TnDVLsSanUB/LZIJVg95W8WlhB1Ue1xptyjEZ3gd6IS1LQ4VV3z4p4Fdo
yxkbuXui0Yu9VUZh0+9f39x4zNOoOWngPf0TCY+e+iHyNXL/dQCP4GWzCcWjHf8mfZPkeaUX1v9x
+toFIQII6HculCI+K/atS4xaUUA4VmXN2qUG4ycb4k8cafYRiG9SXj3vuwQEVNKb5178UhYewEqu
crzpGXzBBlMtt/HQ8GY1glQt1l0T45gFMNTqAMO7eLCYEsBhD+EkdYgBRGeRAD7dMQHN5yb6+zvB
LUM5voS/nXOT4DTLPXZHUhcd/3RsxI7PW6ovSp9s8lRKHPCH2LvVOG701LEiduAO3xi49B1m/02b
hxBRu+kMeuF9zIuo3i31zmf7jj7iO5vgEEXnNT7PQIgABMzZaPJkHXa1Ujs293lvuswBsGLM54RO
1HVNOvIEhoroLxSG2c5ngOhOAP4nCTaFkaAp4Gv0fqnHwqOOq8KLy9wFgLS2SAXAnCL0Hh7ftQEG
ZhooSPgFtgQqUhxp9bHMSVp70LNHKVVFLcyV+s0dbE+cKF0wccbwO4VkbqZw+XAJYqu3amXAkLd8
faooB7KGWh5j+9V91947PNrCM2nObfPUDp+MVNslOim518tG1RuNCs36Gz6dOT/O9aOye+NeW3YR
AS5pnXHnJ5ndHEK4szxVy3OwXPE5BwpD7ZddMIiUe+9kkLkEKlHdl4e9C0tSNYwQXsM/HMrm3D2z
AAAFRVwT37giLj8K9eL2nzF/WcifaP9c77fBOC/in4MFygawofX/CCaTGpw+/9marwVCh4TimSCh
1wBhBXKxW9+QON3koOx3TKHDiGlOs5abFvSKMPy05ikGoM6A21Q5Ap9n/xbU0qSF0AT6Fe+C/JYa
8tNhhi0NWkC55km3ZLVfbcFcQf+jMwn10sa9RbmIr7X3ZeCsjseIOXGOR0FgEBodGmCJK3/1J4G6
o0q1xZE3/8AnAfH5N57LlC/lgfZgDdugYLS4n3KIkeEC6HREzNH4u0pYVrmYl5YnAu6eh9UZOv+W
7UM03CL1F8TvMXmT40OrXnt77t0r7x7Z8kbLrwHPogJCvSRvvfGOErjdVOIH5zVWY5kkadg947gD
rMsm99v5GGGE2AUBqiy4S94izJwifodASeqRaAeiLC5lla8d4pGYUoO+Npx5usw4xV9Gf2EGDwMX
VAyoPi826tMeaHdfQcnIW9Kp+4kFRgXDljghPv8kvir/OIJKUa1vcYc7j1M/tFmDSSSKrTSK7xPD
r1r/tZiJtC4Oj/qeh50GChx443+xJw4mDIO61C7JttIxwIKL5psG3QuM7DIfr7VDcLfcYLaJMpfT
3K3iPKjxfMsE1qf/FPggGC9LsFAfZ0D0wgcK2RO4CWG4gdTMtNgFo7+RuE0UVZITwvZzQXPbYakA
05RyVaDo9Khk+nRA11hZqHmsZapaVEt4fAqcRNRCYbfDYsROWKwKl0uBYweWiLOZxj5vuNjXUKfV
Eby2phXPTgVjlgTVhpCb9SD+bjoc/TWVmPdTbZHZIJoc9oX237CEnFUU9xxoA4ZFm5AOWYisWkJQ
qioBxcdAdCEvC3wib+QHeCU3ivXveIbwMESZHEhR4AcO6HkcggSBJd9noT1kx3rKEmWyuPMx2m62
dWXAdPpgAS5xZDe6gU4OQIi2eQ0MWueLM342MTblGVIRzFpYAOrLi0HdFZaw18aL80ac3uVkIfBj
MAMU029SH6PoRPjZBJ8+7rGcfy0mCOjUMgdUkxUVk6W6sOuHpUdSr4Xy984KXRuX5zj8DDYXGma9
yQpnsgRGTEEq0fTMSLTQPkr7EXsYDHjT+O1VWWhxSgC0isHdJAw0JxeUZB+1F8Jjy9s8aUd8Dayy
euiphcBqpqowMc98IDQzUMChxkWJHkc8kSW53H9P3L77IHHgptwfr7bYvxR0p6cIfB9AsyiM5Yx0
ApFdx3tgyxMdXhpUrxylVPI7TB+xQZyG1rPEaNybI8xDwQ9qcLQaGHngSAUYB87+bw91ZhtdS/JN
6NcoTlWP8xMyHInyT4De5CM0l4CRJ2QHwHMoQ5vcxwGv0cW0q9rqzsswi8Y8XhRqAA7uM8QrWshy
eibNmLF6fXaQKjAiAajTZpA62NDSv5ezJxCqXgxbHpv2Pu179wx4ysg4aEYAEr8G9YGMzkOAnDqC
FtHOfWYUiCQtwEhGc8qSA+P9Vq7mYQqDpynheCcivnHZIAfd75xX6CjY6h4AmAf2WxDmi4ML7E4H
CQIEYTOiu582PaTdJHhic/3gRN1JTtXj0JMDEeWunDFddd9H73tlIEkAdfNov02W+li6MP6u5UEa
nCK7bMElwHs1m5BB/atSh94jWdBfmIHjO4H+gVuEdb9dhNxXwbqdabO1QGhZi0LHo7DCTp5jcP+7
wfyayR6dnmBEVeaTDosVfDqiYawuXtCpP8a1OcfgeMk42paYT7Jl3UZzc2nm/sGrnJNk9ZMqoUU2
Yzg8kz0dy0uYuNsoGB+1Nz7CMNF9MMDpBOWFHiGTM2OtFuO/YMU+QgmSFek2dHRT2tmTy+Nigfyn
N3AQ7UaMQMAzqOWtL81FE1i/gPiYrcK9VWR6V16Eaal46MbxxBQ7Rira+FRvY8iyYZL+plzyQZrk
cRjpC3iRj7QLtrL9rFvxHcAGNBofVb8fkyh1K+focnn0KgDvKExbIkzOxPoKZ7+ntiN/S4OpCJqA
B+q4Tw7Goq077tqDHtTn4PA/FcSPnWHXNszDfrioMPo3xkj5zAAF4w+stHvXBUVEheqrTYAiI3y0
gAHBUgtBWbzHdhN/KNGhe/tyAfliVzZ3fXzOe4gy7KT6JpijNzNEz/jjAk8AOf8b+LEcodafi6QQ
4FglACzjQ9eCNfFsk/1Ybev1pZ4wHdm2+sK9q0QpMZ6G5qWmP3WEcC77tBtPc/A+4LoICBtXDNAB
1pBlmwH2iftPiGFhXPDJ6ONYv3YrchiGwq0D0BaAmpNhCgdUZUGxgL8M3jmMH9xD6m5d7wP4TC58
nZXVZe7+9SkIbRi4i9Jknk3SG6qV5YnMh46cuf+M2Sr43lshznWBeUOY3WGJ6q9fnnuDLJX7zYb4
Nz5+4lYjED/4aZJHpPAeOJK2qwFy+49J/RRugExt2f9IOq/mZrVkDf8iqsjhFhDK2ZJs31AOn8k5
8+vnYU/V3JyZs70lxOrV/aZuThyl9UzXpA4Q5QhK0Xyu8gBFk4xlj1bBRLekoMVQgkcjb1TjLaUA
Z1Jid8pDrncSAGmyZQPm0K2RxvGfSDnoGivyxs9SEreixzhS/CnJq47Qdq4Kc4PsYI63YfXkrmSd
XmLrZ7M61hiJQiyXTm0jUx1slktoR6qLaa2paY5SejXKOuknBTpBDNuvq/QA4qTkq3hVuCPpPwFK
NVyxc/LN5eUK4akFwPPZcFceFaSdUn8vrZ0OYy2j+YimgxYa2BKAa4xV37rCrwzmbbl5U3IXfCv9
NbPItzA+E8pFdF0gg463QjQ34/gY5r3uby3ynVaoFPULHb+pv9XjLgs/Rvmu9s9qZg58y4SPSH8y
H9XzqhU3k/Uoaedz6Viz+4Ck0DbawOyT/n7jk3uhdsmSo4wkNd6NBLZH+t4sTq16K8vSJg3Xa6Yz
rnZXNFwGkWk8VyVLOPZD/+QfY2f2pJ1z82KKrtZ42nTuzK1IKIjIQaBPz3bxSnNm2UvXvDj5NgoP
IyxlmQKt/mTzP0G7V4OXOo8JEda/0H820i2M/mjWB2uthNek3UzaraOXegTq7zB5hfWgD7er6kOX
Trq+FsY3irFo4rRmcajwW7r+SjRO8bb1hPxsVMeAz8Jaqii98zed1loHxb+I+08qPnSA8dFrXYhi
wsIL+JyCK7srfwb1fWr/1cLaaF1JPWnjToj3c+XlBC7xmnfZsev2on/NnUempY7SseG2+SzZBNlv
y2jXdj89jZrR3iI/tXO0cGZ/j9WjXG0S64vnvzIklNDXUdouP8U68QaEy/FbOK3TZGGH9iZxpkLu
aeRKJfDyfkLcVPFagk7N/DLTsBo29ajlORiuvHy7gj2b+r+8XyO3CWgWO+sldZXT99eGKVcekWMi
SRKYIdc666b66qCxuUvcwOPYRvls/VVGn6gTZEUbZq3LP1+K7AriKAQfiYjaa9YZqATKZZtFiTU4
uHiW0o2WkKMZrvWspyvT7VEmWA30b66ffnMcw1fefC1vWj6SWEOoMWgCnTsEF8nNS1NSVp9yvY+U
LdiYrdm/qMoZTN5z9TIvv9hxUM/svbfz6WoN5ya4hDIrIIXVSva/gvrISMTcVPA/u021LZtT2J46
FJbDoRD3k3VryxFSsrJrRI0jsffDdhL+DLQYxMo4YvQ7CP+idbJOjY+JDrNTLm3xs3zBj4soP+sK
nS0Sy7G5lfmlqrYGbPta0tamBWm5r+u3proQiGu9o8buLcoLUU3P0KXgunLPYg1yKqJTT9VNumvj
qu4sfRT+Ua7fkdyg97NbdPt0LpSiU5huum49mA/fBt5SnkFzjEEPeF4OOehM+rep3oKzeSljceVv
Q+HEUwinr//4aTg9eV35X6Z8UGDj4/QeKH/+5PW3jnBc0U7fC7BWMKt2H1me2IxkrBDX29JIRxdf
20ULKcNMTZds54soe7r50ZvUX0Pqi8691yFgo+Gm2Sv0XVStZs3N0FzH6h58WmEWRFFaEP/YfcuZ
U3U7K7h2836yv8QKCxbYCMNEs88g3qbsvU/WPqtgFeTmXgNB5RYEojNZJs0f3l+3DktHRbEhaNCu
DaSnfJqR7U4HQTvp2lbPGHl2FVPkoP4yK4nhzacatN3NDNaliA4W8nBvpHvJx0T8VBIArs2Yr0fr
pIWvUNqJaD761eDNxT4u1mj+pf6c8oaG2iupF/p6l49HiwdfCHux2QvMzXH8E8w/uQAqpL4W5TgD
CkH8MrP4i+qcXBV/01nuIkflC4yuuqa9Y7VVypmwOk9Djjqb6ipvuMGllDHDdJanqTxo0INoNZRn
BXa3Hx9TuIqs9ZcOJk7Xtra25Vqf3Il6rq9/H/x2ZbDtkT+XN6twNGFlDA+Zah4MSKrXfXlpateQ
dkGwPl341gGeu7j1xNTLUWGWcN+7suTcLSqGdVSvzZXgFiiWhU0fbBrsXvOz0rYWaThAyhZmRGiF
KwBfxdhra8UnBA1scekarpS/DcWOg9tCBWm7LjmO0VqRnf4HIZWNBcKbTXyO3zgNIV3PtNFNGtqa
cR67Ta8Ao28F65lYXppeYq6cwPEzj6XgOBJJAmKKXLJAAOuYreKlmeguknGwKMQosHgSRbFNUsDa
82iAghSVrWivNr10/Umh4TFeukKHZLl966nVR9vSzoK1Ywe0/o+GNHSJZv/sNEBYJqq56Ox2GWWF
nDltHSVnxVxRFtM3g45qQ6IObo6G6XlTao4KWYqIyqtRnF0kqkGy19t7WrCcHo4xQc59SserUT5a
pF0Iqhglvn0eeaNsCvlLCgmTBYXrtJ0YvZnTjQI/TK7IIVe2tflEwThSMfJDG104majrM4VY3Ogp
37Rw74uOOXO3cTyyyllajc74EOZ9sSqy7WwctPhU8tGmmOq8H7kofArWxO1xjDi+Jrwtgk8nEXI7
0s7z+GaEOyHdhumrfdLHrGprxStt5+YhD7cCzLDoqe0dYhoUUHEyvKop6IWIoE7fITCvyl0ebhKq
EyaF7CRwYDQOCES8QusriPtQvmf0O3K+GZQNPhKaXkte8zImmYfepC/25ngarN1MorcgrhEF8HJG
PFmj54CalRuMv2QMWMYhyCskru6gBh6citP6/J9Y5QJU5mlFq4QQeaZQVSrjLNtNXkjQLf1Akn4C
JapsFP6Iv9HLtTj+5KnoyvA7or8nNNxELuEacedU7V5pz10PO4MKo2HEqgjzqc1/iv8zyq9WZvCO
zB1aQOioWzaeW09DjV3ju0JZJWd75CM13yH9yITC1otdBcm1CldC8MtVrmvrZvDyylOjVRO5eh47
Yf9lDi+RdlVZgDKYE1W9cWScIVib9XaOYFeSjSEex7+Rah5+NeNdmI9G/JrcztWy+9LEzZ9BczVD
KBgvYcs2q1urnZwdZWmyw+Gs5++US03dLQde9z/EDvhD/1wOVNfiP3A0ZLZxY9rLzavrHBYfsKt/
WeEhFbbidFO1zz5ZeshKPE3iJZd3WnDUzTPmKWXapPl+xp8u+kfGBLspIfNbJAyvwOm59uwsWIN4
mtxm+XyOa8qrfERsSJuermR3qtd0g24KzE0ZUbax8ioYGTVInC46L7OVAfzOkBAHLZ3va5iOZnkf
+bHH/miOB7O7KPG+UzcgVB36k8xrOVntgGapgsRC2cZ3sxig/b+pv0a8YZG/kautdq2FSyKeynSz
PEDV9zBaBFVCl/Rh9Swf4DTK+c7oOeZdum26fwt0KnQfyfzTqbDB4wcEk6N3J8YeIgFK4YZcAY8S
byV7WeigsSMtl4Oi3Eb1pmv7RH9X5TeZPq3PP9r6vRo+Y2E7dxTM1h7iczOcKLj0uAojiuyGMPPs
jJ0ufnALrbuFm25ycrtnIrr0TPHSgWGw8Xcj6kQjfIkQpiz68QHa8/O8M8113x6KZgsG7RQKborM
5dJYCtAUnYf0vw5Z7jxe0CBF7c8T6P5i+r0NXKoMl63RVTylYNume1FfzcKpdEq7E94Cwq0oLzo9
aSe8M/AyK08OLCt6CmFnWqcUXx95mMqvCgeQwhMs+3FihM+ydVeLk1xMdjzs/fK7VC/JTEf9QuKc
DyspXWk5sN42Mr9rkVf3Oca76ke3W1w7W9FgwNs3Gq0SrgRR+QeUOIgj7V5nx0gUrOJfpv0rgpM1
Z3bJ9mIFJxBXuRX8M8JfXd2M+M76XVoC5F+j+lolh8fCkh6DdlMrVw1HTZKeJ/qhbjpE/ckKf1EC
iN8qNwSZmFYOIwOYwSVB2sXZcDvzY1Y0OskDVGKTIrM46816pCWd05ca7GXhu2m4uiiZxY32obJK
cBQEDsVBru+K+M4Vleu0o+NGbdap/oohhwXhttwyaAaabKsx0UMePHoVFw6acBEoWxhPgngYqu/F
exeDDI6QOqV6U0dlq6b/KuuSDD91dtNN2oSjb3kR+z2geOz8S8lQUa9mZ2DwcXsHphcjUvo1Z2tV
4UOyiLlxUzty8DNRNOTZM0IC6mcs1y6pumOwlbW1oF98WjgZdNbkRRJBUfF2wUg8SgPLgqfHaN72
oFVtd8zKl26hU0fPq4uIAhxwNLUHOvmYWToyKwm0KVHwaDutNz/9TqpH136ardfpXhzsFeVvyP/Q
KvWQi/SxmvK7DGxZuhNI8c/9ddoch2yn+qd6uifNt1a9N91zkB78IEqwm5N1WB8kZRdpi6YkdBju
4Q5U8RKhTaierETnWz6i9soIFBTAJoO40rJnVm5ndmcZO1/+UohEqHtUowdChNDj/nQr3uP4ITsj
twU1Q7nKIWtTJMGGNHaGOrCH5p/cH/B6Qvj/DdmewbjT6U6nxLVqhFrDb1SbK4U90Mnwu8QEzy1P
xP4V9OfooXKXnyMoSLDR15a1laOriuqkCO4YTZ2A8YSMJpF/YLRcNrSE6rnnxHKfQIslXyNI7PIx
+DmkcJXOoHXG91x8BMJlkK6adKgmahZtPnZcuwczluZ1hkPGX0Q36SVUPGlAgf+tm+HyvRFmfSc6
5+FF2jpStGIVFrcEDc8yrCkylTXsnKJlMbr9Jw27hLric8ROXf80eTsKPbP94WkuVv38IUBbpAeG
AmRwXMvXST8z5tMku5PPYMRfrGADq+gtU4/WJi6PBuAibTCCC5I9qRd5DKxVHelgCn+fjL+cy3x8
EwDomK814zIprvBnzl7ykUXrqdw02jZtMjIIXa07VPKpNd35LzM3MBG1cuQkSPKuFremf6YGUBUm
DBoSEyvTV6nxzlY/8rA3zHsX3szyOOibmhwHrkRDfa+BWjU0PIxyAvmqufZuwmQNxdkf9/yxPvAC
fTMxy1W0oMFfBy4d9eZKt5CVGUcAm8qbjf3E0F+eOiBJaVsGVwTPyGQlwNOPsrnoCk4g23AClpld
BcNFwy1MYPtQXqu6Pvz3xzF8jc8ge4unY5j9VMNpaZK1IEJTPaDLTJyxeGjDOoECDvObxQWjsWdq
6fJhyTuadWM9TBt2+6xqigzhsYoR2w2nNPSpszwmYadm64hoQYkud9PWn3KEnOWlEuLRrxvr8UW8
bHWmooSrFq/hlSnSLYPNkLzPkHI5tdJIv4eNrp1hMQt9hS5ZSbbJm556yzOHsIjMG2YWJxR7mvaK
feF5cNf7fy2flXvDkVGzAQKEOpdoiff9Rci/HeA904eHmGw7aJnJ1j87wzFbJDPvsvhNy96rdtFt
uENLssW41sd0u7zNgryvd/1T+KSaa+mmlc5KQ5OprFFPU5LXbYEO8LDAmoaMeNEzm+2c3kPpg15B
mjZytJ+KQ95d0C1B3T56h1Gx/u60H1MBKIErWQgM1IujsGqV6/IvFuEP4vmDX0Yo7oZ1gC+eoECV
6yie0ZjzRIBclirbeiiWkV19Ggh62vaTa3A09hm5erMXwv98pVixtgU6A1pVt4euc+PJibhYMvGm
que4fAAoFwbK0vGC2TASztMEHreeskO5Rk7lu4V5XSCkKnkHrNOVY2kdC+lDyj/8YwFyUF/T0PAk
lJHN/BnDx0r1m5m8BOtstGt5Otb9XsTJQYc8oPGJRifTguWopCwNKX8nNeIJPhWgkrT5rrByWqC1
Vn3QbUJBuLE+uaVQKr742fVgv8x46WnYRN5UvZbJeQRvozcIwRrRkmEmlLfoyiiru5pLLxs/G2K8
gRKE9CvOv3wZ9QzGnI452Nh19sSJ2/TjleuaP7bcnLWnr3rjwbCD/1e1u57Jh0VugXheyqPWbsLi
WprzKgk8w3ok8xm9Tyu5ibzRsVn33hR5JRLJ5N+UZHbfHRbURQt33UIG+Mcs+mg6G9JMpNcRvmr+
66T6MLNPxMnQkfuiOmfht47CaoyPOQCNEbw1KNxV40cQt4Vw1qH2QngUOhWxOYryLXK/RihL/HVO
U70an2VbhusHZ8LOljtBn7cZ2NDcaTCj37Pyz9feI/+ldw9L31bypk2/24DuaDeW33P3KQiIf7nI
w/+w7JFmTfzU/HuI4XxBBxLptYzyinoPql0d3IGanTzeMx+uzEWm+oUEzDaThoaSvkLk4uG2zYbI
Hcc7uHyR7TswiGrtB4WtVdDzvDcRpf9USfkWHyqR05mT1oVj4Kzu6XR9cA8jWyQXfwun0I20g9ZD
nF66WNtmfKgR21Dmqu8hbO2ofGyt7tKWOzlEbZO+CRxXRLsO9sdOWLc16sx/ibkwurKt5ZwbUiV8
f3bigNeTPy8Ex0EDV/Lk1NMrN8Lo/OzR4FcEw0uMHMv7NqmfcnnPmlOR/1p+4XRMbllyF8UPDT+f
r1150UZEP3LAB85vbXJJ7vF8NUaucHDOzTgVuHfccJl5kDCgcQtA8/nXlzJsCDAJsnXq3viDmhla
FXgT4WIZr1Xp0S1AkYhmun+h7KItOBvhLRJxEm7xQKzSnHV238TQDYUAMYsFgBKfrmrxZKB4Gsd0
pSoBbl7yslTZJhEiMR0cDGN4ARhiytWtfcq8Xeu04wOGQoI5pqOkUGv4XuM+KD6Wk1iIJ9KYeXyh
3QCZJtOLDbxOE5xUf7uM3MuQwDXBi8idD5DTcJ1EG8xGti99WNV2FrzYZ9k3X0AGFdWhm4dFFD49
YmvTT3ekyrZSnueJooHEd8tckGXrPF5Jxqo0D9nSEqBNKLuzzlVVyN9K8gNsb8j7Kj9m2ibE6CjK
vbvcDb08A8JtJ+k2gjeYq3zNdJhLXqofxE/C7hy5uSHdXVk0tSWOnIyDTodm6Bt92pb6o6/hj3j8
SXZV2qeiY5L00vJkyoQFj46hvCnDIw/e669Ib+x04IoWjoyEVCpB2sL7yK9E2ANOPv/GCJvXdfIL
Wxh6RzIYPILfQNnUeF7JXJ3zA88thjnqZBgANmvU+cEY3ivVCyePzkK3aKzX0nAy6xO+R1R8ho3v
DXYfrWJyqjH5tt4o7KbdJKBmKGvHxIyeYBRSoys/r4SGr2F8gIufEV/m4ntgXf36Dsng6iiXiUAm
teBoHkmebbpDa/xm0fv4VlUXjPjmtNFsDIr80xKIxlXdj4/cAQgTAWAR4jRrOiVLpiMTsWV9Zu19
nN58Wrh4RHNA85ozO7P/c6CwL7874sIF2ysMEbXnt2FgzWyvhvYUzb0a/RXOdz4w+E7ACyMu5WMl
brXFr3cMGeRrM3ckBumUcccIzr7Ozoh+Knh/nvX8JSgfnf6HKt/vd7L/rZS4QmzQP+0lzze9fy58
ju+/Aw8rOswbkpRVcY/6XTy6bfVb4jFC4s4NWquIBMxjayGtp1SpC5n36Mza5W72M1pNr6OB9/d+
fEVxt3A+RuJp/m5a6Wv0biKRKurbmD2q6E+BGkb7b/GGSPA3MyxIUnPMGb7rUCaiQ7shMXNq6dBh
25auhCWXEVsNVO68t4LQCkOZVzqwmUh+oMSauPJjKa56+yVxwQxXueVk5YgNMA93jUzfGOBXvZka
SLRotzG62Y5mCQl0IlAWWG1v+L+txx2R/BlYWOfWcs2AKVnfmOM5lH8rw5Y7aJ+j1UMcfM0h3RSl
a8oKt2dZXuB/SOQnaKWA0jB1LABLZcLp/Qj8Ky3DbMJj4JjCjttuJZjporeF8q8O36zhyOeG4gNY
Bk+8j17tjkm0WxwvPSbRjMPRkdQS7JJ2n6CmS8wjNVHE1z4RjmYaPzLynkKndJWnxmgA3tastBCg
JBW3ReCJ5RrmM8dxz8+hvDqYiGjRq4C6I7rgP5BiRgxoB2wqKohN5hv5GD5sVs+asHGbkvaRExi0
k6Srytip+p9C9V3PXJOHwR28uDuIzL7c35HHhULoIJMH+JdGeEwen5L+sgi0/bZ1xHJb6c9emsFt
Q0cdX6n/mnpm+D9LeBfS97xaaRGyi80oesm8pmXeYHxtEC9NW23deQLyc8QY2Dc4Aq8viq72DxUg
nHlqq5i9usVGNeH+6rkqkCSp9UsVWxf1nja9L3MhzkSrPi9zZ1V/N3+scrM1IK0ZrVBdnNkcpBDU
AyFR3KRqn9b/NP8EFlWQCpSf1eXqXu5ac+Bya9zKuEG/SdXNRMS7wsQK/LBspDBTMMkfuYocKeg9
aayQpePxXOx8iJZaBclf/+OLX6a1DxUJk9t3rp94MswwEbUWB7C7yH9A/eJ5JVuPEUVayG2wJBqw
UZQnjYNFfmWRpyrnsjv6AX8RaapfvCI89HlfEANAOy5yi4V0gBIQZIF1djqo+k6R92YNpL5GFKei
l8XpDpKoZHc9eigDo53+A0NFbMS/B3pU493qvyLtd6iQ/Wm/HT0WaTDO5HN/wdxrjsCMvJ42JpZ/
Ya2m0K0E/7P8FPWw2CNh10T7+Gy7yi3B2Aw4Hb/vUCTfsTO1xmHqPWh6Case+rNuPunhjd/UnKHk
aI1iK3eb9phOil195FSsMQ54dL1XTf90FDEpKGvVXUjlB1qCuDAhYtOvOjv72QUws6fJC0mjaJFC
DSP6tbx36vmycGHxWyv8KdXXHGxjLkTJxjkmgNAktBtTuopBWWOJWzoJnZyXL6g4qtroBBIg6b4R
T8UbfVCCqES8Nz3ESrkZhA8phEFmfshJ8FguqrigMH7ohduVGAdyCcx9WsVU6rSiA0k71E8rkmvC
YAOuThZXKG3op5Zfo1SufdhQ2wPGD2anRQtroqmEcI7bA39oHflr9swP6WdKISEBmVAIYrycSds0
byMjreoBcFvavqX5ji4Gfr1ZO1o0fBVecX3YCbNNc+YY1R5wReez4Ipx0J/S2KlLlgkThj+dpOKy
vO8pOR1Z9Vbx4xcDOTccgtLnXVrz4wf35V5e9CZwV/K0XX78zn81pKBFBZNsOIBQEIIAsmPtZZGR
PeRnNAB16Ha4qnXrQ5wPSnmrhLeCuJlu5+ekBb8UZS1Hzxluo6HzigtXtIAwS9aFYKdtS1pcv8BO
+0E2AsMeAlDAzMX1goNWKS/Y8Vwt3S9dV9hpTsdnNrihEWc4M5liiwh7qBdrEl+8IOhmgKRHd4nb
T8vZOhTorLSxgMeFTanO6zxp1mqTQcgupB6CVjignCwfBWN94sqtbNdcBcuUpXeWkx8wJgGMlYK+
98FQLXqmcWWxH17ZAn/DgsCZQUMKEsrom+yxBjTYl9qbGKN7+Kpq9pyWFAnq+qJeAaw3k9ZpQ9Lh
ltcGRFEwtp8mbiC5+NWlazUfiWxSNXqKPnUXUWoq8xuhgq7MzknXwHZ9vEYaphJcU0Eab/lX4Iiu
WQag7mYwXUvk9tN/GB1QKxkc3N68t8lfwLUAdaBdgvTSqmCuaFTxMoXGZ4VFX8GQYk3fiyxq6FZU
Z+ZnrxB2Pi0v72QZnOdsE0330bpPyBLDHiqNeeCSUAKwqyLM+5vZb2to+0l61nXt1PVP8aFUD61E
GgKSpo80+cgDtTndxsupAhYTTTIhEk55nLvjpQ5hh/x9D2bWgxDnhoEwpQMru6T+pwbsOGjg96Cm
xi7VEKXuWIVqYSzO//mpiH1qI/n3pZguH9T9EpsaQkd0RGmGpbOADFFGoa5iZ/lSSznZakGq0ZcM
Ii8U529M0DPooezkpDe5jWPGlyl5qtJ5gmVe7CSh+deSjSCEFy6cORw3gfIpCThb68/G95Ql6ure
oPCICMARh3u0+Amg+000EiBbjoYkfgHA6qi2W0f2ynRNk76atGMIs1/LLw7xprJOnf5eI86YUtq5
APU4R2Qy+ZDxxImLVmgNUCT8CTo9/HeYf0FANOqG7kHwoZQoLqm4bcZ9w4eQWHWmRl/VAtkZeyVg
6KqdgVFioF8AflL1azX8cJLF1MVWLQtO+h+19uiMq+bna5FolhJjXa3SjM4pMPDg4iYkxAdjF1yd
kcE7HBuDOBfUKmh0CQpww1Xfr9Bo1aw0ydv1YL3qmCGh0WyL267ZGBpPMvmkiYzmzRxeCu0YZJBR
vB0KHY01d65RNj8BgmyTXzCJSyIKf31WGET51v/SFi3lvgVb5nHGyPyQvYiGAF7yIaAvNgK+oe9u
sCc4nZBtS5T/Jn4UpYDZVrhhYAgGFiJYWWEDUiJNfKcG2sL8JIpFBjC/kE03u6PXk4jEIYfSn918
wdz2ycR8z4gsibET0x2OtIZCdzS7Z8tXndkaSzsiSYzQ7OeZhJUEANhUgmNxiuPykM9oTX5k1p2M
nlCfYhwhAjdnOt40zA5lUds//+rmAjHL3/pIcYD0xXOyjgnOtOQeIrwyUW/o3W6p1nLscR3ZquQI
mEpwqFt/ClFDRF3SrAdT7ln+byE+FnRIqic6q9qzCnnVqdwEfDoxdCQuhRiLUnEwekDA65CL0Jre
JINEEw75Lzc+sn7VeMFayS9LKQjZ4WluagepjeX1004mxCK8ypErhqcFYsNjsehjUEZuJMWmH1tF
2RrcMeS/mtx+2lfGewMErMcE16Q7C422mT+tHEUCPz6SJv8WokReXB/5UTavOksz0ptc03dKt8Qw
IK7RnyCaH5RyT6CnwyAUntV1jeZ8Iy97pyQmlVUnHzNKYEM/Kad/SvrlE6vxW3GlLb8DTbiDmW0q
3yWJh5kRvOJKtOjFeakbbXG3qsPyYMtkbXzwvi1XQNpdM/HayqeyJjvdnLdhWWyNWVwls0V0SM3Z
K7yBu8v+mxNj5ZPyW1cqTROKwEV0qv5OpGrHaEBxkM7/alRkhrZtgvdAeasRPCdthxz5Q1Q+EZ39
9+jAlVC8WiKZpdOWuU0pvirMKSRYCCDTkQ+NB7Y0Gq+pvUaYjIrszdCdfM3RKx9d/09AIDQptEut
V5TPgf3BCeAbXhKys6BLz2Up2qN+U8E1Sus8AGRUrzj4yzvqPjoSanQ2PnMOe0oW5lhjEp2Rukub
Ol9V5qNodlJ8Dfs/BVd8EbRkSpDcI7HdbBMzavQOWiYlWoPQ2vLEuipxZKhCnN8eqgHtyoynI4ct
K9Z5d+ivBed+uR8FkxQ9F7oGSLxZEf4h2d1f1Xi6uCHRzGSY65wwflT5rx6+Ben7hFNhBj/qh7d4
JNZnutI+WP8k8VOcTjU6hfJBPhBqwY1JuOufGqyj9868/mLpUe6BcSWpB7PHqZluRXIlmFLtRreD
DY3Ql/eN6FU6mIL9q9Hd6ThS8icXgCTsgPsoFh5kHLbcvelWBI1xiBk3k3lHoEYhflrm2Y/vaXNW
IN6xLWN2YToTEWLdfR9nvLzW4q1cbxUof1TyCFUTdWvw1TtssNb4rsk4EqDAltdrMrWdSraZbgb8
/6K4WCbelp40X6SQGpqJ0NEmETE1eVZnMLjBf6thocsPVTgumJWlo4NapoULLja7nM9sUEGKuciF
BNkLQjJhSA29LhXM8D9F3UXVbieL3QORBmMGe8/IwdPsmhKYxr/1eF0a4jEDQKx7oIcEF/AHXKz1
r3Qes042zqqkY5pRMpwspA/6PoBfq9Tfar4Y+ZPlB+giArvh0PdUwJyuB4s3ACk9uWMSokqK1lHG
zWSiu+BnERhXcTr6azkDStqjnKzlnYE7Cmah+zWbD0h/C+O7TZcH/N+w+P3LpOYcCaqy2+owfYPZ
GirNb/2qsSaoij0hV9ND+MEqcyfItGWI1Ju/kG88N3BAguUE85YMKixwaGO4XLvxgi00vSkdjg7U
nWgDSbul4SSPwYAQ1j5q6NulCPYV5jLE2PqOeyaIt5b8nNmaJlcXH9PREmk2VT9V+SNnm1C5m3wS
dnTZ+Bv9+tgrxFmTtoDORUEKivBHLrcMgnG2aZufGRtlD3lLFqDyY+FG1uvPobgF0UYrNqYbrBqV
KcjOEe16yTYfERZNAD3/VbMRVGQky17ArBftoOKSEbVlRzMkvVXmOVIvwUoegUY8sf6SCHhJm/+I
VK3Y6a7gdDAFK9UtSSKqwan5sytyyMAPEtRbJOZh1rEJNUN6Q5ODOxlcdaQn2WrIqrJiJ2IJTo5N
c0mk3TAcCAMmL+lBMs7Rj64jZbUqHYOBxaRBt3AR0soXEnLXDkMYJLoE3n2YG28cHtj47RQ2P2zx
4kJDeBHifNUxMi/1Mv69/6xV6IXBxzIIMQXF+UZhq4wqeH58aARPISTXZJomrsQLAfCAjCBExQ7m
kbIFW1aYqyL8eMrAz8wnTHtt9KzKV5a+gxvmwmYZdqUVF5+O3xdURqr5KhVck07vQtJeDyG66JcH
mou0/nno+D7zFdjpwBz21Q9fmfJnEek2reTzFBDUtRG6fw0kXqx98k1WhEu5B2jxuxncAF/c0HiX
zU3p/I+l89hxHUuC6BcRoDdbOcp7qVS1IcrSe8+vn3Nfz2KAQaP7vSqJvDczMuIkc8VkKb+hYhjS
ugr+YN3MezVmY2XA91GGrhzAUf6Luh8ZMz0aUKrdSvPcUnjziSwSbTNcU33JoYZotBrkdd6s5eoC
Ng665n1E/BC1oqMe4PPO4/qGaYS70SR3BTdXfhjaGfEvogbCkwuXF3iyHOAgCj4/M3rwpW5+072i
TAXDMkEuC4/+X8OIdpIGvhSCZHgakvGVtqvOeQbRMwj+GvMm9deMJVUypeFpdKVVaewKdd+mxC8p
v2AgVUjvJh1ny0xHYr6jLwtlHxJN5V7r19LoFvHZ1E+qfO1rqEHnIvjTnD3iVl5uBej4qyxdsF0E
69aUsQtmtGq0sVNO7mJj2ddmqkmVG3MvOY7dFbqIbb8V1l6D8sfAk7ESEcvpWZh3Z1jjbjOMu4HI
ZRQ7o/8cEe5L9WylW/GLU4/12UVY+SD4Fvqx0hAVrux3RJD/URmldrjFnKVXwElgLjEnGW7jcm2f
dnaXms9uWS3ZozWLuxEnJSExOm2d5zQE2BpPYOH0wzQAHV+Ah2l4tv1Z27tOfGBGvSCLiA9pgK69
EBVjTGOG3NIXiBSnIVnjkeIpN8KzUOMn4AAUf1pwVNuR2FW1DInJ6ztVPTkhiYCtBiIGhbO5go9F
5L1FqBOTeudzWEjMo6nwf6fmlIQ/KpinTvpz2MxIc4snOkOwsfsfL0VhNj4G5H68gPoAbYaLwjM+
nO5dORj6zME144AXPMjQWrG0SB9xJt6S+cRbTbW5QJbDyrAI8qUY3bdkurBQRdJfQnWANju3nJ98
WefVvNWhMx8KmV1V5RuOUpUDQ2DxVmPwmTNmxdm+8IGk9fFDs19IJKHyFr6P46qXVn7+iKChR989
+B+HlYQ//pKQHATSX1wa9apY51jFjBfaFb6w2qE2DQ4ZszHKHbhmdXXAiMoLMwDf0LFEcYOb8pH/
B1OjL6nINpHz7hWf0fQTTb+8f6wr2PlIn2q7RuqdK9zJq4IYGCUAOVIBbU/WQvPkFUo+ZOPQES2n
K2ZeFwPpdUstmQdU174wkyreHP4KlsSNmtzLiiMzx/ecnEJ2KRr7EgCL4x0n7cKPpxwsLPJ4DkLn
IjNRV3pnLya/BQMalAiz3KlMJrjQAqEDlU+dSZURfTr2V99RNhOeyZcwcdmI5MBq7A5YMTvjPWu4
quUntKhZpKy1MBB3l6K6fXUAIoBVcZe52Of1TcnGTsbszcHSqnOtPHhcmOxH2laY+A3neFaKcyGf
5OSDIRLmc4kj24p3PfJ9Jf2NMtWPRDSSi0XBZ1zad0vawPYkEU3YeNdrNs7oDoPxt25s+/gy5PMq
XugaxmeCVkP+mRwS6mZv3oB1SK7iCBijt8471ObLqTaGQxhyoStLADZo4vxuWXUu77b+g8ARc/Sw
MFC4W3CUzo1kS6sgEmguI27nnX/dDaEEdvh48+RQqhoMnE1M3iDnMUIQgNMtJWiVE7ReI3WtDY1+
vsJ0nP7p+Vn98zhqnR1WyTG8oODNNIU+ybnE4W+d7LRw6bMNzdv6+TPF4M+uDVAXVMcovlhT2S/g
o2hb3x7jhqwi1kyyVzdOkHwCN3InMvQN1jfM6ZhMFowYIpUht9qt/ArRUr5mFH3agNOsXwGEVNDg
+ER9evur1D0xVnAT3vFGLjTtw2m5F1SuyVltfPUhXzB7O1tpJSqMMd4zcFq0PzLWQCFjjN8WX1Pr
Eddmekk5G/ORo+2zHpZenxrIbfTfBhlAaJ5cHyTQawbiwESZYuJAD9S17T2q7tPJfmJ0eQN9dJmw
k1XMXBmwFHSefrEZ+79Wh4+OCwDGS3wBzxVQUVBYdLgZJtzBpHp0oPhygxbpV26vbkLwlvYlVr8U
+2ym5IrB6dsVCrDHurkQ9Vo5+vKbU/219qxdj+t+2APXiWW3nw7domN6cZXFV0tN1wE0kLO1TAA5
YwcDefIFwn6guIaran/hD0M1MbrRvdNEsZjcRmIZPrKCvbK7ZdK8iZyLn+Lw99EHDgM/NcrQJGGE
O/YLRkb1prN2Sbkro2vkv7qeGYG51ECM8Vl7/r7pMacES/RvYi5LCn+qjwgMIydVv6vMf7EQj4OJ
ARjy/S1j2oxtimuAzxzvyMHZ9GuMekm0lPj0vHPMsy4fov6NJtDOl5IJgANVEM0lH+k0ko1lrnBT
YapGtdAUsORchVL7RFmfm+W6WZZEGnfM+TqCyTHtEKjhBrODX3GC5coiuGCMb5tdwnTUeI+5EQJ5
N4xnYXGMuOOCRlrE6R9j+KDZwr2HeIGummcbFYNzC8GFXjd0iNiAxMywouOmqaydbK3rYTVEmfAn
A1Vrpk1tu6b/OWKpCKUDV0qSvqnhFQEeWzzdJWnFlHpnFpY3u8FACGO51vju1zTYyfBKw1MhXdvg
vUuOEe9GPe1ROOp1v651V/QHOWsRqe3KgzrH0565mfZr08rkzWfTM4+sdgk8Iqr4em126tKsD1bL
L1euPIkVu5hVCSzzxTny6gX0eCYhyvNMorPPAn8TAN1Xln3/7JG7+g67hn8SLAvNPDomWLhtDC8P
kObopQtLfU+YIRqcgAPsgZyLupi9NeOHWr/0leNilBKmFdj8CJ14rJDII2U3Gtuuwr9opkuDv544
LXNltNFLRZc9lT7hy7Xfb5E/LOlI1hiRi0cOUkVUgxLHTtXsqycZLECHVYObeBVrx7oFicXB5U5P
7iJR/Jio0zkmRbkKGAr8UniRUs7fog3/VbUIforMmBseE1cMZERqHKw/zSI1RMjxR4SYQP6nh7E7
h+1b0n3DDCQ84CMh8p7hq6xlbyY1H1HzGCaNT/zgNVvq+OoCL7vnsuuZplA2FAz/49lfoOHG41h0
VddHvR3owfz0zee8oXDD4g6l4sGS8nmONbI7Zya5VWkd1rMcBYyeKLpRNMI5jcgv2s+GPr2/iw64
786adSYQKJa8BK5u/DbJNkFbUegoRF+dEoFimAZqxBsZ4GJrybxnoHBCTNuAM45sUfNREsPV3IGA
PHcvv0aAPJmux245qPxyNFw5iPpzUCwndq6JKfeMN3A5DMximX7oN9Z7CI9Hl3yXJUV5cOQx7xWq
2W6YDfUwd5oPH3+MDED2RzbW9E5jRafWL1pnTZkw1A+SkxzPvACYyODXLUJpHhTMyfkaiVEWbekm
9p4/Ee+QApASIcv+tJuDowsbk7cYtTMdjswEkcwVtYYQBf1g7/AQiNIQquOiqrgkwI+EyLhdfoUj
CIHkmLa34aNJXH59PbpSNKj1hve5zN8lmsuu+iqjvZhP2RgLIOjPKAzSYMfzJXprtT3GpoVYxMfl
/YZf7DYRFixp5PooLoMeseUkmEsYwtuz3f8RUZAwaUSjG8Tuw7dckaec6g8VjhAg0pb63sbvTdFU
m3+dls0SC+QBvZBIAVDsRjHGlKtqcwCBEK7Dd2Hg+jTDdA5XO3VOQby10/eBqrsuIrwNZAGTN6E6
ZAyL+SSMiDCqv9BKkHh9ywzxW+Zx4OIqb4jHJPmT8I31OrPeibnHiCpw14SkrZT3iturzmhD/Itu
AHOCVOUTLhclpxiBYYHUi21ELFjtkFWuUflQ1YdU7hV7N+G51NQFZVWafGRU3BNPf2pcC4ZAefbO
vNk017JD4SwvEm4nClFMBsUHE35j066Vdp07O2SxDIsUWmr3o5VIBwaLhJiNTQpKiiizg+IYFrQA
ik4YuCIaS1vePs1FW6dzm2emjNslS0Bmk/me2p/F8JExOGNhvF6jH48LK7PwhDAl1vhOOD3Tg2mS
ReoP4pTnyBNh4ZxraBz3zLeoYcAksddHXUUDZ8qWM6fWfwltiszMoOqL6hIOvy02SV5XkEdhceOM
nmusCOv4fAPnSkyD4F86/Ym3BBdpbP8ads/1z2XFw21D/cEvXVGx96TM53G/C6oddcLYYFPqEO/Q
swTsdRRcvaW3kKjdEMYT5SK69FjnvANuFaLG+5gIijFe+gKLjJuD/MecfywUEvGldk9+RCpG74tb
mTnN2Gw/a7KH7oDpBFnFY1FcvI7MncwDMXKlYanQSDlpDsO/6sKbHJ4NTODKhnq5JziIOwq8vLnP
Q2Y+V1HnRCg6d2H01N8G2Hl1trb1rU7/iosfUyeAvWiBncVwEY9KTJ4UK4PvtvkZmDxL26bwO3RI
9nHQlEd8KDLRI4zaWe5O9o6xZt9tA0JuwlwkseVnLZoyai8UBMKItMa7LIIQe0L6Z8qVuYwKWnmh
tIv3+pUDJNGwk6vzwHlJFcEJsAwyLkdjwAw5BDwXrAuQefzPkXVvIcyFP4Hy5dnQ01fRqgZUz7R/
IRQNNTy2w0vyUWmpQbA198zF3zlKhS2ZJ5VopDjiJGv5NNkx0PCPBLQufEasiDBR3QLjZpon/U0m
HaBouxSIFAuXidJdA57N6ECSu5SIsWyaaueUJjCpdpmOrq0vyuhshjv0RNjJs35lzZGX+LmYvt6G
7BbxW6uBPGcjV2+lCz0S4NJN6B9NBLP5J8WjgX3DWrXWPQKig0xgokDCd6D8gIrTrFTzKqV/k0Hn
nS6hvAClmGkc3UPuMvIU+ILwXzZ5Iru678eNM2mYnsCMXFombjQXqNjLrt1GYv2CyRl9tqWzbL48
Bv/OiaEAC1OcYdtznI3ynBF9kx5NmZn8tON88w3MbrIIM0Z03v9mEdbCsj4d9mr5PTo3GJrC9eqj
zs1K0yaohgulOEoRMoWSLlMdUBFSHhFmnCE8Go/KkdZJz6KgaR9h4g654EC7BTP6ZD+4NjXRaDYZ
qOpez0+0WmDtuEhVPLwnGXdQtgFMIB4xndk+o8qi44A12nllLSN0Gi9YSRE5QoYAW901lwiuxvdo
eKsCOkeEFhKBV0sYTKRXWQi9nL99dZOR+AKMlVcwX75EDRP/8LjLxcl3TrH3qIOvvKtZzLY66h1Z
AQQq45yhssQFyxD4WdqJ/w3fNWE3dWfgRmXbO5PFSipxgNPdE+8rtb3Bl0aatnDJEo0utu12+BIH
a8Nah6A8ZRKpD3ZWZJSIOdY1trvsydyaUAWK8ifWniXx46fZv5UWvm2gG9r07jEyM7IfzWI2rU6L
o9ooM2v8EI1qYRmrSr048hZ9w3LjDfOOZs4GXMeeU5caw2YY3gW2LYnpEbGU2yt6AExPvHDPPnt6
ZCxTk9ZN4a/VklUAKUGi1lXXQb/MgHmb/rykdsuaD9WyAIvxK3ocvqteXpAKHKiC6O0HM8VWAti7
2WY0Jqz84A/l7n7wuDFfEjgvrX83lBdwHt46jyYTLwpWtPaKcj2jyeOAMKB48avUVBgN+qrFq2AD
qRk+/imi6S2SWMb1lYIAHw+mtdXGd1ympb0h6W9YNz9NZ6OP7Cd6wvTTD781oez6zwALZFs7ZPIZ
f6entL20xaxmn0AOwUL80eRciBzo9T0ecY9RC44NsJYQ98rL0W8WjZNp3YXP10lPuvzewz+y3LKE
XApmWFlp3YE1dJLiMjcKze+EM20MdebLD0C6eFnSjdZRepdv5g+Beh1afx2yIYjeuvdlHpp6wQKz
udCSUFAkyjVFfvEeipoMAQPfB/cTYDDWjhWEUFWLMQzerin6KNQ/6CJeta/rmittPWWfKQMnQ+v4
b5AxkA6xtLOs5opGRrHYihzppmNvYM7unQ8Vq0FofJvRh1dexhEXL+VVS50su52DnMJONvI3byH9
YtlDGp4x+GwXoEOZ3kwcCXpwLE2++uJtzD8Ltr5F+BDVpjgp3bMX85G1OB0V5jtBjx3W+kNGYSsj
bpBwVn/F5Po9cLFe0izZuTsPSSN1nKy7rsfPT611fLO8ZKFh9ODf4kbBDHtRil0lzwu0GMtfSz9e
SQXDXjJvgRwzuHm1ySRjVvrfWeRQE2OSwtDfruuFgzB6EGMwB05CU5xz/VcZ2KjGTjG9cwN6dG9i
6ljeY9tVz3p3afRTnkmz7xwYVbsROSYVtrfzhmg3q/MTb7mlXsyqA5mHhnIzi+0g4ftaNPU2bT9L
cG1pmvM9AQ/HN8lSuVyEyZeysMTujPZB4ENkmLdvzNZFhl8n0zzMsAAySvb1DyYT4HYdEb7aMnTV
+f6L4bvEEexJ30q2FgIw4n8Q38aV5vpUWHfWeInxdRT8hv05cXad20fkO82SgA2d0KyzluhDdbwe
OGUjk1LfDZWL6pz17EjLo2FvwcAMYgHXh87jG9oelzZKF1ZHDPOMgmBU2zACOXS9SeDAqLjDkwrY
i+2ZMT4PclHYaOKPbgZ+5AtJzysX5bgizwMT6KyZNK7Vb6a98gZ9V25XoxQuQxJ+GNpARFCcUXDw
vbckzyqBDi9uEl2HLO80VSGxPxGNfcoNdP+d9IUKD0QmrK9+/s12Sv4qPsK5RSoN5ieqWnNkSsSf
+SzSHwxwWAzYuiTBkjr5OBl4mKh96xstuBhAe81ZzE99hJMhZBf8dzHd/6/3BcSug4j9eC6wQin+
MrWNz/6ogktBeadUjjaja41HFFOH4c/kBqZbJ+dMd+aasYct105oXJRWbkB3qtTNyun6hZnAslDP
xNsQvVMEMeENEpOjLuUzP+O1zyWPuhH/Vbi1hfTLzdz2Nd/eXbL3UnKEdsHUU4SdyV7ru1K5qZhP
J6TCqmiWEYYglSfEX0bQg3h2acFa3oF/E8J+JdZH2YsCcJWEGbUgndmUokGa00RTAzE2iIT1XPoG
loshng6IaXCKTc+yqfbjY3IBwJ/ACIkZdPY34eNDz1FjqCW0HJzHIoBVM8OiAsZNoXEBRpd0dqGE
0Nh+E35DieEK72ILOyfudEhQfL6irkRrYe3aQioXlKvLPN8JXZotlchLifellrzwv8P0Bh2XqRAk
jYQfpExfSvlQ6OtqFghMIhLGxZ2A2mLimpEe3Kv8wfaRZcUrLf/ICWcWeya6Q/5r1AQ5XaYmtTet
vPQjlsky0vQxpbN4o9noTOfKsjCTaDEwqG4AeIibVAGG1eTcvCYNK/YVlYvnnwETNTN4ownnLOeU
gMg1WPJc1anF2LQTM9Pxnc8i/w4pIutdYx5SF4BXtmE93qqzAPG5YhaHFKMgvopeL6UpGIH3ZDyh
WAWVlUjmGJKbapupOZB6JyfMfK04gM8iA2Lmy0ygnkEi7CUTq82qLYEYbBPyHrJxDUgAQTvFUOrM
u8Gh0b2WUDMYmCKl1dYGDhWh/GU97tobuVGbNiyxzmDbZ167Q10yCCHZnDXrCNuW9Fv39Too4jl7
xtB1cJST0SDqkF85WFr1HpqvLLE3Kl9gxKCchxO50G2LvS4jExiuzhNg4X5S7WdIVMVh8Hzl7I7D
dKZZnCfrxzQfumsQgGL+sqFpZ7W6YKXXslQ57Vh3IJscMK+xXqM7hfZJ43KLYRlU+bdsn+TelRRs
3ovYflUUw23LM6btoc+tSrQ7ysNVxrLWJe/lymmfUXFjJQUkvGZeQPScIuYwsG7WRXboHQn/KCon
cK6SoxGc88aRH9M/F5e4UXTnxKho9LARcaiKyTjGUkuQU9WdTyJ2GpGB80sIItWuSOMSnSYJIh+q
aK3JFg/YT0wLKEGdqU7m8KozyHIv5tpShCFb/8s0VtsgQCJPhf6rL47qZ1CswW2Ab+caoBfJQeOt
ailACNsT5Jl53e4dm8BXOJ0ZGY4MzmuORidkWldfxuJkx4/e/om6716e1iwHoFgrEmxe1tXwOQcU
sExHuXXpslOPwpz1ITqJACwr/10wHd+fx+0oLXggIAxEtSaomosmUpaeHZAsurQrqj3vjBM80ZCs
qekZPKjdbwreJci+8vBdAgJXfSKRQo4zWF9coCZcrNnPaB8hqgXKn8EOV+cWydMiHD4M2OfNQXL+
jPagmluVTID3dLSbJv3xoE7ZNYox/WxsUrcnVV0SJNTIh6sLq/c3WkIRgAuRZboLgCNhdtKsd1/h
DcdFJI9baRmtysilkRQXqujq+Mnxgy0l7zZh3Kg7Mln49Q0xbm9esrQSIQlV2jLbV1FqlBh470m6
EPYtlIER+itV97KF0Qekxq4Yeo5fxkIYlNg0wZR3g50unOfvKiPJNmA16MxmYlIBZPiQw73euxpo
yDT8UTSC6MrVrFoGZqSgxvvAlGhyh3XpYs4o1jyI5qZnrh9GDyGcjRSjIWNPi/ZanrDR6lDKmlWB
NRiUb5MgdoQUl2aD8v6A8TwPlWMvI0IhMjoDhIObxU2Q86gkZOe4JTHTUJZTbqH1OJtxzRkteiAt
W5GMFmDNGqWE6rXYcid04RqRPp7e6hqY5CHTLkl6a2EJhHvSN1K5MnjcGecsHZeuXLRGwOypJOri
ltIxs9yH4NynnsV49dYF7bbCQ8kMaAGEArv6AH+Tpq6OHsBdhvxvQBWx6DNEUqVRUfvShc3+HIX3
z8Drp23qXTquK/axgf1pbM5u5iZe85XW3515Deb+eph+goAdKqQP4qVjfKa4aKv7P87dDn9gKy4g
yk7b9RJqjx0mBhY/IET+BvRqNrsu22NNU2Xr67h4BcNVmXLevG3Jwxd1e8V/TcHBfunORp6CvalW
S2dkJdZbDeNWDKiZJHPQClyiXOOmNI+Sg7FWkNz4kHsBfhIGTmZabJCijITM6X+mbC+rUuqb1qQ6
59thhV7EgCJYMa01WKeJlh1TWoDagypA+p8sTDeeO1z8OROxolqjGBnqSme+k7YVO7NzFiuifNbr
B1zQdslXVpRng4AWtHRr3+I/V/lEU5p4ubvLYBFCHH5jc8DvOu9oR72z6F6gIwt7s925YtpSsRSy
MngOuf8rpUAm6mcxJvwap67DTDaWeDHBPSEHTis+KlgEer3RWVGY/1Q62AwJ4xXX18QjoVm8l4HO
lnRp/Y3Cjcy8BAH5HyZHt76Ej65hAQd+EnTouLnFFEu+oc3o8kGszmuNgLBPiAguSDtgwKANYVlC
071rOIaGiwYw3GexRz88K/D9BYngjfbMAY9FN0NFhxvPanFR6MELSoX4YwIZiMeXuhMPd/Wc2LND
nYNOrXGmO9Far5ZDc9bFIEIUiPb7mb9Mg6i46xjiqu8OLxmJOWUtBgcxFxj4R9t4shCSefOOeR59
1aG0WTe/KOGFCuXC0+lqaeq08Z7oO4YPMpst7n7x/u/wkUfcnnufJ8kRhAfaZ74p8IKJvlIjRFAA
i/3Gu1Yk8leZvMN128qXrN2M1sprYEuuS48/bgEPAJVJS7aeFbtGcSzoRQZNxv28Qn6d4GVl+47P
MyALSDyEpltZyN8JVEEYXhC+D8KyoQhAfWDg5fPuTnK0hsNW7leAdwXuBXMmDo2gYE/km08F412q
kTWr6xQrSrmeHugz7E8aFqjvnEc0clFwann16vjL6r/DaNER3KqRHe5VcJDNa128ZyV+KVdADvsV
1VrL7Kmse1B8IMlKN7dX8KrKAtP5yvMOiCF9/KGJrHXIpJnwrSZzyP0Zw3XqwW1IDPW+NIYfCsHQ
TWxtxEx7BQI1GRa1WlEyIF4Hh7G+24Q1YKmz8dTjMQHMkECR2Po8iPqh5hpcwukMPhGHEgYBrOAg
MoRNn0NPZ5wrEDfFlpBM2Nxr5TjqTwtaBdk+3KGx5/q8sB1S3iYvttOwzcKnPiZrU//I1QdPp6oQ
r8LJKTrYCatQyd1ukUqBUjNMa7C34EpOzJ64TUXLNZGF6edsDZmN6lelkOtatcXFYWtzqN4G5VPF
a1LzboftYjLDuWO/jxSCMUuT1p63bYKDpr8r/gX8q+xtC/2QmNsoOZjh07HuGNhaGBXvk7LBjBwE
txgdX7HOPm+AtuWxLpxbgKziI4oa38yKxuogNXuD0hmehOxtCDOXEzu0RmWV+ViP9BFJFNel9LJZ
nTqQTlwhdOkwjyqW3S50GqIEu4yuPQfpPE0bSX+pmGESlCtZQqVN3of8WdBt5TugaXEr6osu8JeM
n+fVY8AuLPc/fKBSyxaJXYYdSQZeX7ELwg4hgeX3QP5jXzcIx9rcdsHaK5e5PodUvQULmeDuy3Fw
mvLZA3LbbITxyzNPYX+cMJoYbpZ/jspytO+5TiW+4JJlwmU3W1vZyzdAmGr9roV3NX9MoLgYsEhu
qC8T2MP4ZZf8BRS7rQ+k/B0dakpY4Nd6bs53naIkj9jzne7LC3gTllPCgo53GyyBuZDTVW8SSuDn
LDuyfaAcULii/hpU54HsFE7NDicNbSSwYXPcDyytrkCOIKxKLUF6AlfRGbyB3w5kaZeO9VISSq5D
EJPYIiORw9CwiS76n7r6F/Gz9gTwZOsLqYUVOSvxzhcWDL9zgkMJsXFpa5tUfrAocmzOgJ9r44CM
NZlndiiiwJKlgnX/z7gd/CU9L/MEDPYzH38SGj4zZVWGfMU+i5emPWReM1/U0gtQEimRLL/KcE7S
Z2v9TDwFEhV8KiyM/QN/QhhS6ShbFiXH6lNY6mzQqg/+SvZwwlhmKMdMgCE9EJaiW4JYX3j9SYwt
Ui2dR+qv2BMSKc8xuOOl1nzsuVAADp1yqhJkkYPebKWGSltodflPSriFQt+01hwOYqTVhgA7Hw5M
VD5qZXqlzcypexYFMaDh/A4CLgMHadfee82OPTR8W3rriqZevR+DFEYAtH/+xFjb8+aARPFgNZ4E
5wokViMmDUk5qxHIktqYN1wrkXFE4RmAHin9exoZs0SAMfw/rj84P0PEbpL0CfrTn0J2NBzN5JLI
L30C8jXco63EL9dvczbYMsSuWNK+p7wKyvOIltXQ5Obmj0Nx1fvHfw8O0l+zU3yEfF551l3eE6zo
g/eb8Wv1IOzFgLuRngzuSzzTdom1hY4cnbVTZ4PSITQAr7ilq2o4lBnbpFZ0cRxXLaXVP5mvXbTo
HikwPEC4wHZ2MdMNZvVesWHowW7UqThXPX5+bkK813HyQfYrTTBju+zc8XTxZZX+XocBEZL9Fued
zyiJT081T4qyVunYyEkTOqlgGnBwHFT5VwjBgOGq6KXZR862GogojF/nQyVKWeevQEJ+B9I+fCc6
QUPAb8G6Qq52dnr3svnJlJcYTVri7DROgTU36KvNXUq1Rvy53vYq551IXB55TKZ4w3SJgw2ICBUN
23IRc0ZQmuyzwaQIY/hJoA3YpwLRyebIcVCrs60i7/jA8+HJ/jSsQAGf+ivCC091f9D7z2nYKRXr
GpcUgLaMEMe6B0Z9Vc+f3f+VPTRTF5HHK3EvMiDbxhQMw84Aqr2fBnwKlM9ImwglDibDtbUJeOW6
W578Gspt6JZwT5xflFcr/y3zUxxeB3M3tm7T7HHa93gGazxg0mHQ7w4yKAvi6rvOa0EmN/pTZATA
HNmpfk7Zzfs2+oUdMmnf28EZxaTL1gk1TYtoErIpKP9mjS1j6oQ+ijmQrmNJhCvNYKODY4WzEexA
uolYOpgEKzXFk7mN2F6iXJoRuWg1ZS6hg1bCggM5EMuU9sgwh9e3Lj6H0fuIdaSOERymblYZx0bC
FHTPsD0A9MsZUN7ErhdkHqm5luNOwNopegYWFG2Z+lnWwq6Yip9C/+rJz6b8qrVrqP5IIax0jPbF
Lqb7WvFXBtFZIq9XdcupW/v6urR4bWNo8QcvA9vySEock8Q00ay7DS8kzDAm4CCLwdeO9WugoK+A
srQu6Qzi8f68ET+I2QXbCoyFLV87MDkcRiPqzNErICJvTHZ18/0Ms4bMxEps9m28YZ2x2BGJiBEk
IgzhXXXvseVBPoQh3lHWlFhrS71H0pvD8Q9qVtgNNwqqXj3w0vTuyDKN+k+PilXFvMQc18w5UlKH
PXCgterdh3zZyuzcceNeAtZzsMLfCT9cV6yGkcdgXhRz6j+yREWy4fQ1nS+PyWT0sJMVi1rMcsva
+lXDXRxCEYDDiN0WMxirN8Lws4R2Q3C/Lw9h6+om3eKeMKqZXoc6JaUlrHqrLFgVdOcWdfL4aNLv
XuUitgy6JoGGYtZPtRWxghz1NT9Y3c0kwV5XX5K2tAfh08TsUsG8MLuzqeKkiY6lzqNlk/ckGLVX
gAPEEJfJPhKtBj3FS+fhhe+w1OsbOJq0Dzp7HToMkkRBwLqIqWN6kqSIHYz7gQlJS1Y47B4NP/5k
kONcwK3qHlHMIlSkwBpE32S5HQTt0u2GLTAuP1rF1rV1qHyoLxSSJaQAOxhiAWZMQi3GAXxvarka
5Ieu20vavWi/UgNg6KOvt9KY0J2/GBhGpGO4n5IjRthGOxj4a6wrawgYkPScnZDH05BHjZpkxyIX
ffyuir2NwlzxYbn9sNOmQzGcRulbElu9vxJ7hX7PDvpJXuvRJ14dSwZsQowbhuvJGd2c8zEjZKAR
4HaeZX0bd2H26hEt0Khl1HceKLP5gwlpAtasllyg+DdQjBJI8uMbfynKByDcUKZ17P/s/EWctEUB
C748hwd9mwDI0HF6rQqTPwmOBoVldGR/psW0I+pP1nAZykfePzPemLqAbDR+SRYURvL3SfidFkuI
tRbfWbD1mrWkIs1Y37Z5NZAV8ZHTMmCfYb1sQSO7UIPr1H4agFsU5c7Gg8ba5dPO0bZ6Vs/xycr1
Yo55iFUyMuZ7IfkCmDfsE+AanoYMywWLXhpMEscCUK+PXFfQ4Jn6s5dvU/bNuj1R5fTaWuJyEljB
iFgO8+uKsSi/EuP3zL+P8cO0vsQrixYbvYkcNesf5yX9CsMitHajulbGTlEvLP6axBlBRsbKV2H4
3mK1SrnhW7r/JEAXDd9FFUrqgOYXxpnf4rj482izoVwox85/S8ffxIwWfYjIMtgs3TsZvMT5cgCo
laRAwM+FAaLYrm7jeGWza8oCj/iLbwCeNosceuY0A40VqThcITBDcW6abgJom/+KFxu7PuNaOA2F
zTLdTc9aYwrS2P9ysOJRjWJ353GlIeJLqVT4MJaH7HnjQ2epG9UzU46U36k1mDsbYqXEZ+1dIPOm
NafdJnYeJaQtKDLqT5U9C8YUFnZa+U7fWACBZLKeb3jAC/2Nnz4Jd2xB5z0thxMc6Ybgof+esgLM
g6LMFPvu+CTfSQlcNNLmwG/FFCX6rvtfPsa2P1v2LkwfsuMiilJt2uE1Vc98VLZ0QCANfMAeh8yB
an0gjimt8vJSovV6/a6VTqh6I+qTXS2zzltJ9RXEb0tvlR85ilmMjQ6MWbiqxbiFsLN4cHxigZwB
2g/HIB22z5rUcFEbQFPLWasWuy79nJAkiST566kHr7APjaeCnNIyYOiB85CJs7jBoKYdgxikwEsy
t6mfI4bQwAD11Zg0MBha8hvBaJWaR9/tJneKtvzVyfAQ1Re/IAwKwTphpFcC2t+o+v/YO6/murFz
Tf8VV18bfbAC0tSxL7gzsyiKlHSDoigKOWf8+nmg7rbJzR7SPedqqkblklvFsPYCVvjCG65rzJL7
JzGd+8Zd6VxN3nlTntv9B5oIiKIm03Ukn6ykZQd+qJubuLmR5l2ZX6fDOqFOlQNpXLNHghGPiB/C
v7Oz24HrLtwZ8x6R+bq8L5KetIu2VoB4LySSlh6g+uQWN5N7XVLxj7MPkhokOF79LUT7aYZDTVke
nf2v/XxIZkBLe7IfeDuF+TGuLhdPXgunuZm6GlEVaGZUlgXo5R690X3nfLLA8fKUOU7T7NQcr6W4
xOAniD9pf955ZbmVSYyZ7tUAdF1RQYuJFBiD7wlRFBsqqo+Sqyg6LayHNHNW/uBeymYkMzwViGOr
g1V9VUjYe9o4OB2VeedDRe+7hCzH7UfmBdYFq15OErq8w4/euEG4S4dXEzATaL6bqv5YDunaaF0a
392BMqvdf0e8D/BV0m87auMt4l+7BMElo26BMH0fy++lQhdi26qzFAbdNEHF+qEBAuTBE6h8w4d6
/7Uvv3QtdWCmTkn2isDdoqsFUi7ZeeFnE30+SXWYYHIz59s6Pm9R3HLZ2siMOjaJ9YeArHRa0aAY
0UnWB1OQXCRUY/0PaGqq5BIaQFOfp843bWGVAo4xPZ/Lw2BfVpSiTfk5QT4E7T0UO9Umtb7lDV0s
qouAoTw0bgnnky9jeiccVNThummi/AnvO9omIqYkC4xe3ITDl0HuvZFc6FPyULiAtFpOnRCxqObR
6ghajIcZ0rEGU+IsgkDDGb7EgJncGvDONuIjWzX3fA3w57FBdzWGPHTOAVSWoP7AXHLINPNlUH0o
EEkyLFIi42uWfAVpRqJSUrEAskcVxsN5gN4cBDtQCVW8MekfmVXK0XU64Oo17Fu1nbrTcnioltpN
Cxavu0HkUHk9ReZz7j6fwnVK/NapB58y2EzdZtUONOBJo8LkboKT4Z+52b7u9rircClyqXJ/hTkA
DQXCQ7IMxb01ESgmNx2KM9xbtJYD83IhKeZARejVsskkJXYs0beLQDf35nK+BmD2F5x9Zh1CnCkI
INQpOfLNYN8trAhzj1YYOjf0Q5lZMH6wx9Oyui8ITIwekM/4bYHWxM0WM0Wq/1wNPrj2gSK+DUC8
Dxei772xyGQYj7H/w6GcVYA/uij6zzMkKYNqasdx5I8ftbxznI+FSTWDZyeoyHAA4jxaAZSjpaQv
8SpeZAJ8hnW8FnAOIORFJQlTgPRzY+ALd4iz+2y+p1l9OWf7wCpJRb+0+gMxFajphrt3nrea0z5E
vYLyT+hhFPow11eRfcpiWsDmIoDFbXPt4nrmGniOAz+t8Rdn0ap2EdKoKLn9GIKvdUTpFoB+Rl3Z
23oYAODp9AnMWjx9HsdTEjdXXxnDh2H6XlcPXvTkk4NUNt4FzmleQu/4WPB1/EN6D4FnkzcHcHW5
xWwMKnZtdBa0l6Z4oAy21MSwnj4Rh2L5uq/Wng6wOUsAud0btQD2Q64ZItJhUCyiJ0LHKv78y9/+
65///V+P4/8KnorrIp2CIm/++d/8+7EoJz582B7985+3CAkU2c+f+df3vPyJf15Ej3XRFD/aN79r
91RcPmRPzfE3LZ/mX7+Z0X//dOuH9uHFPzZ5G7XTh+6pnm6emi5tf34K5rF853/6xb89/fwtt1P5
9I9fHosub5ffFkRF/svvXzp8/8cvwrV+PqjfntPy+3//4jKBf/xy/VA/BN3D9OpHnh6a9h+/GJb+
VVqurR0Px1dTCEf+8rfh6eeXbPmrrU3btj1b8Jcn+VJe1G3IjwnvV+k6tvaEpRG8M137l781Rffz
a9L51TZt5Xr84W9bu7/8Mf0Xr/Hfr/VveYc/PZoAzT9+YTblby97mZ2tLcWvsqSnLWCeSgkGKh8f
bqI84JvF36ekcOVgBwkko5Roiiq9jEy5ai3Ai88ezO8j/4WRpPtypHIA0e/WjOSl4VXswmwwMHxW
sfvh7XG04sE9nxPPWnjalK4phWc62nJejuRnTWV4qB9sULyHX+KpMTVWg22Q1kUZJeGgK5TY2JjN
PbhRbHfrPotwY6umauzW8eg6NUjdtAY6YZYe7U5LAZey7ZQyBNTYwgfM3wN2CcrS2irb8tOrepwr
a69yEY1nRj9P6daqpjmGplQAjw3jAmvx2nd6E4X2CR31NpzbbOsFI+Us1Rc9QLm+BJut9ExjH7Vu
lDsnXwf13vN7nAARcbHjbTkm9qLYm+diYzldOcF27ix9SOxStHsCzsnZD7IfwC2aRp1tNVAJH522
ouk+zk1HKFdZzpicuzKbIFlXgT0unhm04NxpUHpTdWbQHPLMSH9Mg0ZBZyhhp6+DUPZLO8Qzm6dR
Ri709XkI0GDH59W5mRohWiq6lWN9c2oXcIZKRTLufMedna3EZpyEoClGYgncBnO6WEZdDZT3YzVi
NTGWZY/wSlcY36jHDylAyp66dz5X0Kx8CwoQVSJb5TdNx2e6ThLWMEzY1Pxu50Vhb7u+53Iqe0US
F2b5qM9tkDMZDOrMQivHrH3IQXJ2yK6SrGvXhp/o4RT7SIfaXuBem222z9y69DcO7R0g0YEb0zAo
tYEq0+iR5Tpl2aFFVAbSXrt0Wm6jns75undDI93kdDpvXHdGQj2ddEZYZg2Yc4iotb96adBXYL5U
h0qQmyBrXteiQEnRduPhk5opTHwqo6QQK6AtlLr7dKCeFfjK7A6sVdP4is+IcqGr4DnjIynElY2r
l/HBLsuyvTGibKpI5KdFhkVVlT5zZuwmiYEDawLmZdiI/hMLafrWRpZfW6mPLmXdWwNcUDcqsIj1
O0ANXiRDRS/LTu4cafpYj8QuvOKxKZBfqbu6+uHMWiTnQc//7bskayEOzQlkMhwVqADjL0/PToki
GzeOZxjqpCwyGmvNnNKrlsqt9lYKNDBQlUtxotz2ReZgXpKnQGXtIsmL/WDLIN7haJrezkrOt4WB
AUhvmk2PFvsEpl4nUU3oXVMG2rlNhR6V6p2GdtUMmjitQ7JF0NHhjGZdh9Zk69uUoAEb2u1Guouf
RN561Q9CCrWwrKckOIhyhnWXNSE2Jq6ZziEAhtQhMhi0Z5zpxA3SfTHaAGZVUpriY6zLDEOHommm
zVAnHRQ5e4aCoRurpQGXdlF8OqXBArnq5wIq2NTLtbBq7IemvpmRPC+i4QIrOAIks44sgwy3TgGl
1gZeOFE1muXHoW57ylzCLMJD5xQZZ4Bw4RkbY021y66dHB6HY4VgB2Y08NfmrOPx2mgDHMWDoc3K
XRPLKoeqiP5du6pHuvXOXexYszFfp2YTw6gxM6m0+yNvJuWSvloadLsTymnqLkxdRWLAkNbW9aEL
lbSG6sQsJDZxHosdtQ+v6kAkOINnrRIzmUGS1pavr1tnRP2CRRldmSVvGdhJEdy0uS+vGznqAc1D
0cJazbQbr01Vo+tc8ZzRwHRE8ZSXDfoDVR/F7aWXxFqS0w3GpZhn3IzGYUz681qO9G47BPvytAej
JuiOOnU3PLWTjLKDn+d0Rb1w9B7bzujydWfaZQ+cTg3QUIUd3YouHdPtlGZI8iR9DGAas2gqlI2S
n/OhTIiSrSUi1z5Ehq5NENooEMlKfFNgH5VEbL1Z6zm4jsaAKqLnpX5+XxhhgT5YkdFpjsy07jb5
SMvtTM/jhO9qG7hk2b1G87ruRwpUrjHbkBxjB0xxzi+rTlmOyXeZFdWPWnZ0Iu3UmahZWm6urkWR
mw0GkgESc2euXU9IDYmOs9rOe8vex0ZbEDIOQxkB/rGyAApqRR4eVDVwizjGXFshU0nFKCRspofu
Bf1PEw26o1bu3cdeXOf7rszKCaX2mTJynBjZLa8iPaRZMNqXvSvC/mOfjdCM56xc8ujE6Gk4uRrB
JddqoP7nrZyxbsuaGOEQnQlU9dIMQmsW50h9iiRdsmB/ESJJ0zR/CFD4O6/NUKMcrJYiX9l/bcIx
BUzcZfg/U3JJE7U1ZEg3izuvvvMMF6/MuvYbbFgCUa21rheAmuuXaOvmGZ15x+wmD8AqcczWmSMg
Vl4bzd520rFRb/spsq5NLWAGd31XA7gPfcSE3bppPe4dytuJk9Oqia0YFTtRdSVyhoPkt2damPdO
GdFSdVPh6J3GtrnYmoECXZv57WDvbNssLuuuIkkph7CBVMmtR8O2t5A9qWsWEYVXl9Q6LBxy/jCu
gSXTu6RVFOlykgeIjjO8zjAjQWvTkdI0gQu1aDsYQK62UUSNeWqtjDZHZ86APb1uBhwUTrQDMXY1
wNZyGF7UVTGcoVZaI82Q+VmJZoM3WNSqGjWv5rlP633U+7G/THiOzocwTKvN6AyzeZZ6Dj0zRZk7
2vdm45UAVothdj5IMQnvUNbZInOEpJpL7THzPFSZC7M0AOJFkk5w2Bg00FQIC9fqbXe8+PtkaGvy
Jc4qQyUXu6EoNnHWbRuh8vOSSBhcbmdArrVig4ZXbLJZ10QefXL6dz8ZeJdlFm/CyCwHYICldzVa
iYgxxJRTsPt7kiVxY1MI38SeoBw0tDX52hQucmADn39RWo9h/7wdUi4B47Mg2TWVaXpSS0tZJqej
exS69nEAGB7fTZyItXnVR0AuLF0mYCOWqm0xcTFEtX3y9qDiKDT/bVRFYC601AT7S5j7LDT3PKtq
CpwqN3MEBWwqu72TQWPjLITXIMuLFBUTodOzvKBLKisipX6JfEgEd3aBglRtjg6YeN38tUB++VzC
FI4pyWoctpV++bl0n9gCz/eEui0NzrIzLXxwxbjpBoAeP5/BX8o6/7OU8qp8yj+29dNTe/FQ/j+Q
V4L4frYcXuWVn+ruOK38+RN/pJXqV9OxLMd2XCmlbdmsjd/TSsv9VXuKN6NMyY+YHq/nj7RSmb+a
XOnLF20lXSFZcn+klcr61VSCHyQVdUyH//4raeXPbO7ZltH8Fv4IWykiEo/hXi6SIRVD6A5IF0Bc
XinkVIsLMLC7fmXtBH8jJTFsBb1wCnGYwLno8bmr7BuV1lM69Qf3nQ28ZLHPP41j8kdKnpjSprad
o0+T6a5VSRGpTWS5HxuO6IVQPdNcKdzTZ6/pT7Lc5Sg4Gklq1yPntyxLkqS/nPdkmpzZ6OluYDlT
EPdh8pP5IrQZODAniRI+Vp1sVwoG3zvnxbLtXo3sLW+ddF5IR7wcuQnLdiiMVG1kGeO6ZJa3dJai
dwYR5jujsPCeH0q+M9a1l0DXWpSQMd42UcCHVmqVVw3+S6JTVFRJGZOrtx/r0VmoeYGcgf+e3NEL
tKYy5Tt4gW1L8ztQ53U5XcWdff72MH/+DKmKuJYpPRbvy9mRL/RaD4bcGHoRQhFaVJ/MbgbP+/Y4
RxfKz+lwlYAv1Ba1HPtolYi+aKbSYzpTT6h2QraZQKDQabezdJXdok5rXEOmDW/fHvbVNqBYxB0m
MICnKuIcT6+p0iwWnNKbulQrvCsNkx0wVohSf/9LA3EqmcrzNOUXz7SU1kdrsYhrswzbGm5Tif5J
fxY3yaafd61xeHuco2Xxapyj1WhUuRpd2hiIZWI9qi8NcNwSx4C3Rzl6bMso2uTOsyVPj5vvqJ5U
DnZac4IskpvYLhQFUOSbAtJ0iszK/8VICk8aaeHJ6h5XrjxwCK5JIW9DiwpVXBO8KD2+hDBYvDMn
/XIfL3NyXA5p21MemZxenuyz4CJNRdb6CVLNWkCp8fuVS9v47cmIZbc8O5GWMTyemie4UVjny23z
fIy8JLPqXVRMGoAljyHKA0N/MQOv21G3+Yj6Fr0R/c68xLK03hp0eZnPJjZ2US6UwaDzo7lBk3sN
kvgRF7GtsVbXb0/wT9bFi/kdrYtCx5bhRiZAyHnvjogvfU77c+m8U898vcapZHoO17ZyTE2x+OWE
siqtqr4K5k1FMO0jQYEdcgJi4u25vDfK0U5SYpiEbVBBKarwc8iSOalCbEgSxPTfHsi2jq5IloV0
lS0phivL8uTxFemrFrRPjBOGUYdWvIslt/aq6iLEqpIUD5RPQ+6YQPgrJzoNxqL8ppu2CRBqy3V1
I8rGb5BCKUWHmNwAJhIGWQNDYKwgtSW9vRkwfDjopKKPbgUGLV9HZGZ7WjeaAh2Jd2wBh3H78aK0
MLTpk9G8DgervFV97ZwWbYbjfN25Gz+Zus9RPKMR2CbwzM7iIHK7h8Z1HSLfSpN6GZgedmFSXFZy
Mr7FPXhZQen5c9O0BVhhkt2HxmvFxxRrGusyK2B24mAKbL7UrX2Z1O53Y3BQXE+TYf5UDd1NB4J8
XlpyTrT1nQldJhqsIZkg2fsothRm5tPIHqKvtBC9T1SzcO10BoQihJPunIHsblX3lXbXozZa/O2W
v5HJjBpv31RZ033K66Gio+5WFXrokJK9O7/qfGhrVVd3lKs8vUKtIb2vwWzDHuqEhbBxWI3xg45b
B5pJH4+wGbrWP3R2a0Jos6XeOJbDM0jnEvJkXkEp19ZH2Rf2dYxK39YgHDrLbZJvGmmz9QMtK1g8
aayxvhlLiPd6zNdm4YXXiirUyRAWYmOoAYXMRtrnbWlb+1q3iN+VwdJf7Fx47mMcshEqc+YGzVrz
HOOb4kCbzl13uhD7OOk5Y2ZqTnE3e9+DfMwvAyPNf5RlZuMaMGb7XA7mqijA1iirbTC/pNJXOPBp
Fd3TQ98lAGd1pdS+MhrYb2WP+uaU5ufSg4dMJW1QKz2ZSCNOHdLm9GnWTUt9Uwdwy2u6KjtTzOlt
q/L44A8IBM1eUJ87s8R0IYzpRZyYhUEEkyUTyC5FzUvSATghgiue5h4JHwuZeeRuaFFjEUmJG5kW
B5m+JLes5rqP6gBVaD8TKT5gg3/lJVF0lYy2PJtUTwHWsvPLpOwMcBnCwzHDpxKbZpMzbpKxTR9U
rKxu0zp1iRR20G6ipBaspLb8hGpGc2NxC34Qg8ResBVueqLqBq5hq437NHC6dWn6iP6ao6hoZTfN
aV/G3fc6rhkNT6LrTtXjpY5SPJdc2UHtkdNdViABlqZteuP1oeBEtjsXEJP2dnZu6m2UwJ1ZFTRH
d05uKzTHdftF60rusiAMT+E4SWsdhQq7PumD4q44LUBChMPKmaoGV58pvpt1mtLIoQ2DrQk0n6Sf
192c+Ts3tOSZtpL4Qk2BexirEjyDxgA8zYDupKmDjlAp00chwOWPfgfJLTfq717bg4GowRMqv/Wu
m0ZpfM9afdB1gjqGTR9klZa2PvQ5Wgn2JNVl7kRIOMy4UY9ahh/m3g7PSmLNq6kvza9Bh1niYCTj
ZWFNyEv0Jnjdus77U0V14Syyk+Z2GmnmB6ZiHasRCKibuQgE0AWgv2siG+I2c0dyb2IW7k2g9dxy
uJgTWUcnYrLAgpkQgaDSyzOJ/MxuVCiLUzjI7+mXINEalAEeEEpRzexdNz1tGhh+XWcV96WRU9qv
B+QY0nBOL8q4yfaJn9CtIVTkXKN7kT80lWy/2ZWNkV4+glHkrKt5KFwb943W1lnWUwSZVTNtq0IE
G1tOcjMPPOnC7IDKcLtcDJNd3baRCD+2ZQTSfKzcFixRj1KI30RoYiX1rdOCDO/jWdH0wBvbaxuJ
6JAW25hq1MVYt91lXlXJtZe0C23KRU6wauVZWrLXpol65ATcagMQGCZcF/inyknyU+D4sOQBwYHM
KTzvXBZtvx1UbFPpZv+7ruH/MNsU9w7VolhRxeVK5yK41Q0JoxgLzD5Evc4louFeEOjrWJIDzXHv
nmY0CTGbtdIHojR353BoH6ZqxuSsLUH4G3mnb9uqiqHnGP658IPxKs0i5NK80TkoHXfnVHrRqqNI
uYsQKPoy1VgZ0gueQJoCcQIn7kus9Sj85VUIGd5EQU+rrqLjhz0wnQezBeBjQ3RoRHePQxwV8WmI
EEeqqPorQLNeZmIBPX1LOrM+mFWRb0RfjlsY1BKX97Yy9kGoUYUJCnVVu71xNUqFol2r4rXTavuK
jML8GEkfMcRkxstmNFH5D0fKm8I3HwfXR2V10Nk6T6S9agppfLeBsl02STFceXThP2kx1DjGFxyL
HmIRlSXoUuSAz6a0z5B6i/UXJXRz3kfJvCqzoji0Zo3J+RTCdrR6GBraag+WVP2Wvu4AINRCfcKY
2/aD8rokRHo6W25YCu30yHTwqQoXG/WayjZM+NJLDkWD1yZWSGPOxQDcquZ6cEFztJT9nTgDANTa
XyrHMPaurL1LcETmHe1E9ORLq1uWwKyoz0tRfGpU2hVrJ2q9r6kAIGuwoVDA63V6awREA1u7np0Q
c64C74I4mKpuJbxC/2hSVw0bWuBWvPGq0UafKrU0OizThDKL15mAkmIiANoOIsMVNXdsAOvCVM3T
EM2qW0+R4d6b1jB3NLOD6toMCgDsUCRR44sxekPbEVBZ1pvVg9H6gbvrEwtrz74Q6NN4os8JaszE
3TbhXH9vYZI8mZkLU12kHr5BTmDdNkndnRJf6Kukrnq9agIquxCR0dnNbMoqcMjoWgRuoNpDNoS+
OqmVjdFMaVk5IMF2zNEqq3FtgpdgOHdOUJmLsmdef2g93zqtDRDX0FgqcK6hTLELyjvIFnoStVzb
0hRbJx9ceB+pKjDgUiqg1SIdyCZ91afxatDNdCPt3rtMCeMQS6YPR1jsLcKkndcEt1YsDRLNkvbd
qqbZjFqqDKMPQeynB5XNhbXpcJIMaZiQkJJf+U7A7vJGhHFoKi4g+dy0d0XYYPA7FyXkot42Zncb
m252Ubst4pl9Kz20UQhDecX9mAcbo3D1l5L4BTRsPiD/PtVcagRJ9Fa2s2vkO8N0KrhdxIs2JuIF
iNgxS/PbJvYxmuzaOLDO7LqMzFUinRpjk9qjV6Wr8ozgsjQecfIqpg0wAGDnRsat0E3xQNsvzSE7
RxbgxzmOnYW/MDsbO9QobkaTu1VeEV3KwTJOvdRMPlWppKc6hywIgCLz+WhM1uJdPhVnlHScq3Ep
vCOuIJpN1dv2ziwj7MXKnn5IKRu8lorGolVRwn2Lghm4pKC/6GzMdgbZmdcFCidN7nqXSnv4yhrC
RILLbccnUen53FflQN5H5W26mN3Fm8iyBkvsE0jqNePVHCo9ni6O4Y10pwPXWOSTFK+nFfVsQEoy
+i8peYJ3w0EXQ7li18AntwvWvbZdQNtOAfF9Z0inPzVbw4THkeeX4DEkGoytBRkpadhmOaA09HFs
t0HBOlYGqhVp8BHTmXbkOyp/RyH+Q+5UyDVJO9oDBlsIr46Hk2/cQmWGrVoONXadBtJd9Lesj/RP
WlRvYtneJ16bf5vpVuwb4SLUNHXZVhZOeq9FpG/oXS4e9rUwKvr704hipOkVXg/sIogunBr4dVom
LvEhYQauKqEtG8QCR3Gn6cWigioXdhOLq/2iPFR9Ascf7umxI/SSmdWlMdQR+I4Ymc4mnRH7ZPMJ
jMocMG3slv6G+8U+qVQDLYo3Lx79psCaozOK6obmj3vyd2eaxRJeOcjNTqBN2tk9lANyaxW6GO+k
6a/LD0sO6HouNT1lUyx6mdTOUS5Th5B4Y1e0kcchO5fp9Hv34Dco1vVvSf9zxNFxsfL3TPNfo+il
mPmsFqCLKWoMn0wTqME51Khbq7G/saw+itB/6FwMIA16j6oMb4tA7t7Oc19nuaTr1BFtRzBR/vPl
2H3d+47d5nJTxCFhq6xQ6I7P8hCQfGZwb87uXo/t5u1BxevnqhxLSUcJS9pstaNiQTEGSTVmOE9F
cJ03coVJxb2xeqRBOq8Ac19gifrOmxTLq3pZcFGOTTJvubTILM86qplmRpk2ZedLKv1ghVG7L3ZI
t5YfkU5bV+thba3qRY3xMbryL+Xl2/NdMHJvDr48j2dvGESbGzYtg0PC2ar9eGguwjVelue4Wq+L
83Av0QUFe0KnIf6gNuXuven/6ey1tF3+R9XdPnrNc1U2bUbNnw+Anv+e/OK0Och9dfb2RF+XZ3jI
nJzAAVlNFCNfzrOKgGl1dqA2QXBL7f/Eqm7M7r3i/ut6FoO4VGVocnomtaaXgxh2OvtjGWIjGlw4
+Eo5MXZ4+de2G95bM68rgy9Gso425txHoaiWOjsR5Y1eYRoDz/fkEdGCL+0OgQfjnaLT8Wb0kMKg
DaWJFogGqHi+nFmoippLgLdERLkpUbyHfpYZkB5sbNweg/KdbSiPuiQO41FXFQ5AxAWN+LNI+WxZ
uoFpzp2TqQ0izOul8BmcVhfDRbSBMXdifHBvgW6gpkMh6l4SS37/a4vlaHR5NNtCGb5pqJweVDAh
3Vta/gWFOJBPje63bw8ljjcgwFHxs8vnKubM4nn5ZI0kUMQYJeS6CzDqZxRCKe+6jzjjogLtr94Z
7XgbHI22YHOfb3cHB0LLCAwLZsEJUDl8ALcxnoEb7wJBteikvRGfso/eev7yzrivZ2m7graQRf3d
XQqxL8dtyAc76TFLuoZbEpEz9xDfGSgQwo++7N5ZrK8n+WKw422YJmNQJgaShsAsQoBmbXNXyIe3
Z7Sci88PbU870hKaaMahQGsfl+YL1xRt4jKhAAEd0aQneGq+PcKrq+hoiJ8o3Wd7YMziIjLtWm0M
cQJZ4QTmxt7aEPHiFbqttnuyVvedfSeW9/DGtI4v/FBqij8l7pP2xbw179CeWGebaIO37cduO6/s
rX2W41fz+7j/H6bwi5BcAvAE/g/w97OnfGLl/Yak/wmXX77/N5CCFr96pu1oj5WmtAB08AdGQalf
6ZtYnBYWYJoFh/AviAIgBOHSFqXhITxXuwtu4A+Egv4VS1/wQUK4ZL0mQc5fQSi8vOwsEPdKuLZj
K0+DaCG5fLmlzbxJOCYb6qolUilwx6qGMoIOL5raPzx7Jtev49CXG/r3oRwuBUcvszsOBeUCgGp6
wFk2lDMIaZRiERNM4rv/2TDLjJ9tuG6wFEUehtEmygS9ARG62VWu+86Rf3S5vZ7O0WHoazkgyM44
/tcRLfFm06/ndXndcM2BQl9X5+5nf4/GBlfA8O29eOsIFfV69OWqfzbLoKPfmyyjYwJ/Oa5zRPDI
aFAyQ1YNPuOZPEO7/7175+X5/3pQFvnzQS26VboZGXRBs+AQTFux3WO4x4j5rngn1lt+2b8Psd8H
c2n/KmJ5+xVYJeztvqgUirlW4lbbKbeDy74prL0hGvdAejnu7VneDYM/rv0Uw6C/vopo70FH8Vw0
VY9DJQ8bF/wKAKPCoED0G+ZRWh6oD7/zSF9eQD8nKbVm+0NuIdiUR4sV6EDqGX6KurnhtKuw8q7s
evjy9lSOgpPXgxyt1NSdygnrV7jhm4ErbgOdHKky8SNYJQhxvLtK/uTFvZjT0dKUPuhg5THc+Diu
gzNIbEgTRGeYHeOfCxceydYtBosblunJf5CIvfdIjxZp0o6TnbsM32+Lh/GcnAjx1zajNYD6DxrJ
O+uLdXjnCb8MdH8+YVJ4SxPO29J+tVqUU0fTtEga4GS+7g/NLtll58YO+caLt0da7pGjXaGBXgok
bE1NOu0epQyZFCDYC0aC9EoQ1m9RFVg5V5BUz9DM5V/wV3bRrjiPLuYbCkE7FyX5YS8/z3c1Yvbv
BWlH4c0yc7pgwNzoZnMb0RJ7eST4iQ9gtA7pvDwCzSaT2SQfArwIaExdpjeUysLNu2ff66f9csxl
BTw7+1zaStQ6GTM/93cQd4HSVQfUmFfOe+912X4vzyBGonTIVeuyF+XR7VjPQrd9v7BtHyU2Dnd9
u0I7cV1u8gcPOWt0utbFNahy1CPeORheX5YvR16O4mdzjCenxtaGkRcKRwypMWn2OH69vZpe5oO/
v7xn0zt6eYYr8aLqGMQyHqr4c4hPQ9PiHhcMmwZoFMX+vxTT/zEgiB4tLHhp7rK6n83KouHp2AUD
JovurIH7UvNdFO8E9X8+q38N4h1tkVANqa99lgeO2BU2UbpdTKiehKbhimYU1Pd33tURwue3aVFm
sriplM1pfrRMCs+aAr9iROhtwc7ain22ekTawltUPpGvfT8DXN7M8cJ8PuLR8tBOEtNQY0SoBh/a
c73BKm8zfZ5XKP+ilf9eRvFnq/H5cMcLpei17B2Ga4vPGQmf2CMi/s7aeH1uLyTMfz/Eo11NJdh2
vIExqgiv+fkQgH9/e7mLP1sZz4dYpvls+Ul6Zn3z8z3VwIdOHHmCtNemvs638dpd9yuJufad/IyK
Uv41WL97Vr730o4ue8NXIQENM2RvcSviRQPOZOszcFFcOafL3fTeWflnB9jzGR9d/dnkcbIphrT7
ZDNAMWQToEMSBXfvPNo/O5OfD3R06UODqDy0O0CL7IzP+RZP1G1yXWJb9F54cVTrfL3Zjs6Q2LP7
PoHlgQVejW+TTV6tZfHNcvVW+3m5yug5dOl9heJrgEyDH4T0xqj7w6s7qZB09MFJgXfKPyovvNRZ
fpc24T0GXec+NmAI37+zrJeP88ZOPT6NMghiEYSf5cEEe2TD9sgVUI79H+7Q44p3UHqGl3sMA6/t
xEgepiJeN+7Xd97yslzemszRsYOw72z3y7PXu+5B/tBIrG7sVbTpv9X7fk8HDosIgAG4Ury3kN85
HY7j8QgCnVDL6RDFPxp9sxjBvj23997T8fHT+Sb1SgaID8F+WcCYs21bbGLeHuZP0sYXx5x3dAYl
SdNhDsM4qKZuYzSJPhGdnvQr86c97/VyGixJI9KjaBW7Ozx+3v4A711W3tEpFLhuMcuJD4B6405u
klOs3M76034T72uKzsH9O+P96ZvTQptUDUHRyqMjaAhbO27snxP2d/jw7fH1OzgX8+Z/k3ZdzXXj
zPIXsYo5vDKdqKOc/MKyZYs5Z/7625B3LQrCd+Cr9dO6tspzAA4Gg5me7m4Tuvpf9CJYK9R0izQj
RLTjgSD+GOajUC37qQsgc+RIfn8jwaLpGo78FGDOQjyA7uT8EhkrxNIMCTYNpB309Z+PUg+tJKif
L6Z+AHTKzaGl8t9MUAdvMFDWn0KIltTmE2QTcj3/j2ug9qyTpnZpYxgwTACmAk8TR47jMXfJgANI
QMOjG0j5QVY0AupkCsgdhfxmmPq7box3X9glVKZRN0NZzaIR6soA6FljmtglwMWgdiIOV+cNvCX8
VAAkDS40bS2S7NF4cUx3Q2dDBIucedGDUxrx/GiVtuGjpUFEYE+AlxXZPtzFkiv/BJTUqfbjQZc5
63yjo/j8MzRgHbCV6PdTZ1icgAJsJPyMAqAQFJ8wbg2phgNpq0BTW7ehrgzKceNK53xDRtkJp9h6
N0x9RAlP61iaYBhqX5vl2F3N9/2vaWtBDGnxxDsdMhIub2qJ6Tgrm1RqEYxCu4CfCHuegd78NRB/
nv+o5DfTm4nSC9oAJmaV0Az4GC6sFpOEKnQhbFXqQHYALbZKBibnatbAiTQtvG/HMUc3/YKlLpK5
gzmMZruJ9gpw4BaUCpdoyQGDOr5A7dSB2FRiY+zWPb9Spt8Aao6pN3RxyMjDx6UCvKmLZoQDAtF4
pKHHdFteJz64eK/yI4QJgfF28tvQVW/O22V9QXTjUB3Bw0/GTNhHswO4t7JRA8JBkW4If4MKttyv
WEDDCO0cDdURamEjdJQmMQXerMnFcaf2IBDQNQy2nbfy1g/65Cq4v01V1dFDpQeWqjjrIYqChYj7
GA3b8jq9Bkli55lQloJiLUmALBS4WtvsnRyvMRGsshhMB22taDfcXIJs25lfY1AP3QZk8s0CTQWw
YS7bZb4OlYcRXJ3n18y6TUmR5981G9TjFjdegzopboYEzz/Ni0sPfM8b3TU2ovpASoj8HJ+5MENF
/wPVFzxQKH8x0mA2zRwXag+WuVgBMy9eawoGI84vjXkSV2aoKJrO5QzRdJzECXywQ6VtrfkojKCl
mTRP1jije6xKmY4BoD+LokKnEAKoqIO2AozMkGSyQTQze7lXQhMFC01n33yB5NCm3Z5fI/vzmQCm
YJiKIGHI2Vy9eacyl9XIwiJJzR6w9I3gqbcmSqFgkHazC97zjL1MmEHr1NAwjEi5CxCjgSYtkCHr
3NEjmIY42hsY67cnB7UQF7JEkH8Gxx5nmSQB+nQWgGyQUA9DNZ12GcwGJZrUwyxYr9GHAQfo5Axo
w1ibzIOCIW9b2ZFgZY/ynVIewL5Twl6yi7eZACLvbWp6y+K2OsZDQOrtWo/5t3xDoD9A1gPBid8T
7kaoxD/3oAkuHajH8h4XjEq/hhFRycB4nKUjDlIfW6imuZ6iiVzPCkiHAAVKNy0o6iMFTXrw1T6e
33VWOvTBHnVQMfoVA9QOPnr9m+RLbldte81F/Xnf3YZ7lPuh0KH8Ar8kpLFKJ/k2/cJGcQ4xuZ2p
D29gvg4xH11RWaff101QTUYYk9sb72tSeB99tBe4sZZ1dcIOsA+4NjEE+TbOtTpHYF/ojKpB+tri
3KrxxXwyAJzG/oLyfNN8H0EYBdrxw5devh8MU+nJ0ERLCxEYeHYW3LQp1OPrijPvS5yV3kMJE+po
RwPDBmDHxxiRG0YOUl2srTJ+THiamUBytpUtJ7xHNiOwG5h4w1g3QgPG0KkbS1/yHgMyMFSDcHkC
Wwb4FVzQhXJ8ghHYYQZ1WLzKCASJCrV6LVQKuIlAuhFetoNpQ4ETtPfgzMkB3j5/BJh+IUtYEGnj
yZ+62oDxFlqlQ8vXvGh2EMO9Ba+zL3jKhQAhCzw47ebCBLvUHccs+ST0J1ubpeIPlIPCsFqwk+pm
OBog3wcvlE+cP2ohgkAY7flVZ/a2vi+V2lYlqyITWAK84ErrTionO4MKPSQlFsjfJlHpcZZIgtW5
JVJ5/9RIS5+IxPHxjJfcxJ8U8pAffdEFQnty9P5qSg7cHJnto++rpM6bMGIgMpJxTyvGLgNlslZi
GMhwqvBFF8LNJF1Nc7FVrIM5gcOgAgr9NE2Q84y5E6Lnl/+G6l0FHFlL8iKo8IUNUXdqsK5lCrTA
oEublV84/itfomF6wwjWtDxACM2kzoUkfLYZwOFldwXEZo2Qe2I43/XtElstDKXWXpemt+86uZl6
VNxlC4E3O80xUoPLUj9AlYSTuTNdF28DoIFRGhBVKsIJALbnConeRtI85DM0oMwbI1dfJlW1m4V3
OHnWyA6sVpgZaVhmJH+d/BQNhuJ5hGgnAMEvEzBf2ffiNN4tKdQKeP1K5s5iOl/HXBJSTZFyXUtP
FySBsJtDtiBrLUcEb+75U8m6KtBdtYCKUHFj0CWWrA5qrTJgoh+aJwiIQTMdw7Wzop50c+G9tygg
21ut31hbo0JAKQhShFFk8lZW/K5zgmZyoK+Eh5axwTMPtGbjVXfTq9ux9v6iYSOzjiCayaA80DXR
pAt7Y49ABzkqUH6hrW/4/WZBYw9TMj6wwY+8lJKZvGHWE9mbDOyy/rYZK68R0iJJCwvWBmAru8vx
V0R0asEvvFEPPSj0b85/SYoi4J/NXdmjNlcu27zT1DC2jcLSir2JwgQGrYTWuBjVDi9aTDmP3ytx
ajN3jJbUgKZoiin00Coh7hAk0/3538N0Xk1Hu13ScUBpJEHezCE4bvE4igzMb48gyKwa/7wJpvMC
/2zqkqKieEa+92qHY0lCrtojCkRFf5CT6TIxdIiYeWYzcI4J+2NiYhnPPdRbPiFC0kUyZ1nELUIu
L4JBaQY/RqaYX8lb1HZGXlRlpcGoPv+xR4Ucq5zkAAPVqEFDrQqzWt1gYSMvI90ExA6SbIlbgqXv
C9sJxAvAiIDKg6Dr43aC9gsUYAXWGAVgwAYNdTEfI9DeLNPzeUNM11gZor5bY6j61A8wVAShPyzP
oOTifS9myF6ZoC6IDiORVhEjt8l25eIZsT0+9KDzxNVE8nskVc1DODghOOCglMZ/XTDTORCRYHQL
IQBot49bqU7NVCsLAh2pq+JVOUP7x8c8q6PtRbdzzMXl3RXMtxtqcX9MUse/K6dkDsg1DKbDK/NB
vC+QL+vOFVSoN52jHoQrENqDuslWPLCCgpfKbHmbzky1Vj+Buq/KOOl7WXo7JMF1cI2bEjLW9u95
GahRgghgI3AbyKwKBQaDJBCxAEhryjQrTyDkXa6QKNC5sxPskeBkPun+Y1gMnXjgJyxuCZt1Otcm
KQc2xTk2R5LLxcVBxAk1DbyUjVdFDh2ULe1ae5D1hnM6mSFobZRyaQyEYlh3wsuETCQBaQAyLHtA
GYaURHCfcBNnlg+v7VEhaMhqxQomOC/k7NzubjyVtV9vSMIOaZhmD94v3guBuCj9QlhbJP61juch
eFdxXyHPgvoOeJo9zRdMG7yYt8WjcT9h9gtjV93FcBo2sd9yEKJcP6KeYEmWzWItYb2DX+yC12Tc
pB4p+KDcAuaVIzCrX+nyf3BdKkzMLSbjF5JYduVlrmvQBnuYJR77EjPrWm8rFRkSo23ksYO3Nu7g
ljeQmwSxPgGqNJ46+8ODsJ82zUX/I7pXducDPau/9GGBVETQMkkThQA+O/jQPX1aCruf7OJy+YFh
Y3uA0IQo3fAfttTw3u9UCJP1KpIuCX+jE+cmMwazirGvrQc8JWROnU5wchCZ3hvoxsuuuA1fxsfK
cNBU26kHbt2Odfus7NNvPWtOlykkRQSkfsdZ98EQID/k28yNIMIt+hE0dIL7CEMb1YbXXWPF4LVp
6hIPML8VSOC+xpwuRBUk4djKwcbIY07q9T++7J8tpl99o5zOnS7DDqnTZYEfQKd8EzvokXrar5zQ
NNtLDzgy7+XHXB+Zr5BUjbDhUx4FgtZGakhzXodelB7aKcgAc+3+vN+yEhTCiPqPEboIWUXFkIAc
GqhcWXKt4aqNeN1z5jI01PANJK7ooFFnckqnoW9J1xBp+yGMdnXSOq3Go0PjWaE2K6pqJdZmnHzT
yv1auJ2hgwJKF87NxMLAENIr9NAxCQIGVfIzVnFbzxN5gC4NEkcUTlzR6y+kR0lyskcjtYXvkwMV
JbtGEbdwoCA6E31TiH6c/2KspwD6kQohtMUQGN0w1DJD0N8Srj5qvoFi7tWspVurVk5Lp2zOm2Ju
6soUdS/mgVjLeLLj8q8eMmAOU2ikWTNnT9lBe2WF2lOALmSjB8IQZOR4rHa5A1qSyq9SwJXJKYM4
zqGOvAVzdE7saz/PL5HVZcI44Pt2Uneh2mK6MjGwxtZT9+Z+uJy2EUE1RTfjDi1QH5LzHIvEFT/d
/SuL1FUIsZweFMvwodbTnnov3IqhAw6IeiMjV4eoPPpcjTc8gPl57ADsPKT/jrv9z7l6ngtRR1Ic
xELLQOBtV/V4J4udDy73nRIlL82o8pqHPB+iDma8hNAz1hHFSPRExghWaDm6lQ6kxyIh34CmGhre
32Ofl9VxDNOjhCBYDruRuBXoWyu7qaE4Bc1QwwtaXuzh+RCdly8g2dIH859LeALhkR25KR5fkgfR
DB0D7LyrgXnrYiBP1VD9ROWBuvqgX2FKuPojO2xKpys0R9SgO2+aDkiF3aj4zvFYnjnqEdBPrYza
MtZHcpsUUzjg0xBBIQTNeQD+Ei8VDtACXQRQo9sg4OfNzrPz1dVyqfeA1YAHMCWdstGsHmfUdvuh
uhaEzi0DCwRNseaCJ+jYQngDHOJVCCJWcW/p5pWkhRdWLHEGY0nU+3x+3zefioqFZdXNTAoWDfRo
IojVg9yGQ4vA9t13E1RIHBIQzC4jfHfO4m2+WMvRysBOL4AMxON8Wwb8GfHv3RQV/9osqOeggClZ
BzmJBTil1YxOmF9ZGEDolgIUZz1ARWl3PWac2MBcpamT1BXDR2B6+HiZDh1ekSrB9JS1CV1jKLFA
4WAsojoCTh+aOrzAy1qqrgMBh4sbNNpvx3h1eYvCoKZKgLIhgLIH0nDNkJiTlmvLe2CxAix4QzAo
AgAWRs7p8wmtOgFSd5AHPxpgJQIow4MCIEYcq1fg7MwX1CbI1M9fjLCx9nRtmTqq5Sh2sT6hFilf
QK7PX1zxV3EZevGFaosvOpKWTeqnvIYP60SsjVLnM8crYCgIPAoSJpDcg9jfeHXeTVkRaG2BOnOd
qmWFNuDTDeWziqbVIFoO6CvDuraFaeacCdbXw/Qyhp9BGKyKdIaF8dggaHUYayrjGhpLjlTLfiag
TAiSLff8wlhbZ8i6YYArWEcPm7oeoVEBKtgKngJBDGhsvIpBwatVkd2n4xWootEHAL8akC3EZVZu
X6a6ELQZTGjg9nPAiXRIN8B77ecYWBoIWfAZZXgWqZgCYhAw74WwCEYg8DdCBfGNNyN5IOgdtbCj
fb09v40UU9Dvd/B6kVRSVXWGlqcg0bSnaAAzn2yXrbTpFZAYqjf5oj1UmrIzgwTte/+8ZeaTYG2Z
imJCPgviSBbbucUOUkiomqsONLNA/iw9lteRSwBExWk+mluz3P1FVZB15Nc/gHIhNQqWeMrxA1qv
fYCgkTf+sk6Dne+A0LQzwFpDX+McR7ZJDHGC0ga8QTTsoh/BSNqQ3ZbkyAmWfQ6BLUnl3LPMYwgO
pn+NUGe+6YduaBMY0YOreLkDrNlWQc1T65x7gbcY6nxkkaX3PTmCCSCzMDQ12n4wJM4xZEUwXLR/
VkOdCQU0K1pLhheg8OPMvXUNTqJ9J8zulLxCf+i8UzIzprU16jhMIvBNuvY2KqHug72xjVOXFKLI
c6q7qS9jAFk4R5C3jdQ5MNVkniQyHqLMj0q1V0B23XMvVma4xEAGlDEMoqpCXaxFYoD9mTje78rw
G2rlh3UCOamLx+M3qIf//MpOrixSF2qxzJWp/z5dlezK39ENdwZbtVPZbo/oVl3zXy7MihOa4H9W
Sd2nIvgDxOj3KpenCZNR3nLMens5oJeK5ib6/rbyPfG4xTxm3F7ZpU5chHKaIhK7mj16zc/+PvJx
zXrFqb+qnHmrcrJc3sekDl7Umqk4k62FNqvfToKbRxx8CDs4A0iFGTq8lYAQ+3j39dAXEMMIJjq3
94I99jLYixf5dXvdXYV77TQ54JkH6Lnz9AOEiHe84TZmr4oguf79AdQaRyE0oLqFUyFsQWjj9Rvl
kCDhvTbQIgOxW/ZG66Ye28vkkLs1ELWnknMu39iiPt3/ADyIABqKQMlTP6GUINzZk58wOsLlbDig
aWyOAJoWcCh9F+/EJ/FF+tb/Mh5/gz5Bj914yTWPAID5SsbIx5/fQUVAcCt2I+YsCQHA5AJr5tag
equ2oI/cFfvxkVuRJ7Hg3LqpGFijg5zkE9atbqqd6hBuNwJzF498rDIz9q2WRsW+PjfEMiejkpFl
VW6jJ7ex0re2kobe+XDEPDIrQ9Rdn1VhA2opGOpQpy3wYkvCgHNRcdZCV4QzIfvnMwX9PRgXmwrz
HPru/DKYbYuVL9BDn6kFWcLoLUPEFFD0nF2hVQOap7cRQhll7iv50tgQxsMcM+HDV8apMXf2xxVp
ZS5Qi6bZRAAk8UN8ggL7QdnmoEa2h23qpMcC2pBOs5cPmAi6mTipE/tqXtmmgnsC3crKQsJoR7vg
urkjrDup8wLxdEIoR9rGXymErRdLxcCmCKGxS/KoRd9JxcUw3ffSj/Pfk+OW9GioFQQL2PJhohWg
PbfJzQ6MZEFXhjzWGZ5zUjEEbNBiIxOGhEk8mWZj58pVoF+fXwz7C4EREwQ+6Kx9Gqtqp6DrAalA
4vmt94YjWFHwjciMTB25cAzA0XmfiGeSHq0KJ4COS0IvIe4hTojbHtma6aqX+V11am4aDNV+zSRQ
r7gVRdRC6ImqUo9GCFFiKwlCDdD/jXIjqf+g/oEkAAmOYEPik7O3zA+4sko5o9jK/7x3iWYYeOnH
hZAx+blTu9H3+K68A3yTj1Jh+ufKKvlVqydwI3W1pjXYXrTCblI1vWw13kgOzwTlmUKXFiD0xXYu
g2Qv7SnP7zlbxypfYT7izwej7rNoyEAlRe6z9MHct5vusXXBmnHMfS6ej/eRqOsMpOGYDyHlqzyz
0dV9FRs7vQHr2VsJq0d7uyWErNuv5Z+rFVK3G4DZk4zaFSnQqa/dFbFHMIsD1D3tyuHDJM+vE8O3
H91CnyuohJFvBor41Id47KEJahfQutjlfDumd1iY6iaqTaBspN4t1ihCeIM8jtQNBG9AipO5yS1h
VIB2hmTHz+itcbs87KCyMko9XRotykOLfEZxY24kF9wumGFvHmMHmqLeiMbIhfmVjH5lkbrbxLLp
8lYmH3BsN0b50zR4Sp7cRZGdXh3lOik0pYSwKvHNapfiLa3bIGjF4AIq8sZ1YbryUd72nCSanbyu
VkZFECgTTotGVkbqOzFY31E+LsC8SQYlHKh75/ZX5tHAOaiplomXIOZDqdNAeNek3oDJDmAW0PQ5
SrmLAMUEmMRZfpmSE13zLgVysD+lzO8mFepABEsFjWriMW2jNJeLmR/GZNpWVbK3IDTRmlLhi+3I
aQOwn7srq9ThSIxBLCFUD6uvHWqGXg7tYLss0f9t/QyvogCaQhhGBZKPex2RI3BuwdQRCfVqWRRy
LslnxbCCoycb8uQlHA9W4lo/OXGA3ALn7FEHxOomTPiSpQ4+dKmiwUkfBnf+ThIM3YXWQ7z4xU3u
Nvc8qTN2APrjTAp1bGSIoxMaJDgT9Ih6NbTVnEPwxgymq69InZDQ0FPt7SsO5n0t7xK1tIWZU9fi
2aAuWaixS7pBDj+q5k5mPI8SNMTQdDz/lXh7RV20EN2ekpR8JCuAErY520n3ct4Cbx3UBQvkcZEI
5PkzQYK5Mb+ZJiSmecMcPF+j4oeYtHO2kGqOojZbpSz9IOzdPhB8ob45vxzWhqHXheom/gCjTn36
bDSkcSAJMxonTikdS2Bhz1tgQkIRA9EoAZcdUT38GPaDYmn1gixm3oc3YMcHEaR6m5xI9xlCaP5/
s0ZP+42LEpcSeTKN7dI9QQjXK+Ppuc3ja1kbHVDP7SPANSv0fwVZu4lNSfUHE/oS53/Gm4gCHS1W
i6YH2IewVcLg7Wc4peYXd/OpxixD+Ury9d4pdn3s6Oiw6G7+sOTg95NAZWQ4wS1m+DWMPoAwC7EM
mbVqgVhpqzV2FQFQU2teinEJJ9qi6rTnVbyYvvD+oQwqoiZ6A/lv8pvzoXeCeC/PGWdbmCnAeluo
IBpWWpYWpJRO4LqSG3tSjaDdv80ry4fgRgfu6vH8pyBH/tyXoMJnUC1SVowwCUmtATiS8TEIwUga
BGBCyxUIFYm8JiR3ldShUrJ/P37n59/LE8R8nMgXn9GNdFqAdPmPJGaOgxlhUwRPCqlYUhZVPVyi
vsYYj7qRUKuEGsPWuMDIEHwIt+9Gc8/vKXMAdW2Piubg3AhCKYe9fnZmMvzebctvgHp3dv9kbUzT
1r4vGV4a/BcOy0nXlqkIL8+9UHdkYkdP48tCA4WBwGtV8ExQIT7rjAI6gTgHMeh3R/lWnCxelGIF
+PUq6JjYBMYAhWiSvGSAxz+FN8uANJHUKsSrFpZVZ/pOuKp4k+scw3SJEDOJYhDOMNw2emfHrWoD
puoAi3OtirfnnYRFVwDJhz9OSVcK20gNcm2CLfNCe0owxXID6hevOEbHwZ1cA/KPh8ivttL14hj7
qHHU42I68xGyMH/B30pOAB0GQAdDqHZkkptTkaftegmEFATo9do+tKfIKS6jS1RqALd4ae+qfX7Z
HlJO6GFefWujVOwB//EczyiW2qOoAj8nthgGt46YE4eg1hg9WhE05IiOn9Bg/ExT0m+NEN8p3bQ7
/yXY4WG1eCo8QCaiyUvi0fnD6Bl+ucGV46Y7yYGSKma2eU7G22sqOjRlDt2DBFs7oP8bBAHU7hqo
i8YRJwyxQjtAOhBlATsC+IWo14dhxUFtZYhC8/TcR/lmaLy+FFwRT1fQAzvnN5G5KMCHoUKB6VCV
xg/PQ1wL4VvgqU4QvIuC2zx/Om+C2fOyMIiIFinyJBweKlUC8/iYBvhO5N0YhjaUGzzkBSL+A1Tr
mM3Kj/APJzhAXTX1qgveI5IZ+Vb2KX9dBmFKrRLBVRzuG2B5x+D5/ApZbKhY2vsKKU8UumKQ0wQW
Gje8qUDU3dqWX2DMA2vbDRpSabT1oLWF8xC72silOGYfSUPE1CJAXioKOh+3WMwguB0QhNBvOnls
LFQpYV3ZJ4ck5cpiML1mZY66SyaF0IOacNE8vBbTh7If0Vr6wdlU4hafYhsRaMBYmwyaLWpTq0Ao
w5ig4zpXdN6yjRQMPxM66xj1+pVtLE5vltkDAu7wj0HqgGdVEhnp8vYVOzdt7e5n+a29bwIXyBmo
tNrlrr0SbfmHpQCZseUX3dm7+m6f+oidboXp3GLBEsD7mr7ppycr5AVv5q5C7gKdV9QXP+k+DWGB
0KLhMBLAwnAXOeE1CEcd4TrbAvq8Me7Of0XmmsAbCUI4HXRiNNZriUtdq0GUBu4pwTaUrZDdLi0v
Mr8RX35ylZUV6sv1AcBVpYxFqRfKS3TX7KYnAjWU9+KrcanutcvFT8DXNGyF7ybUjx9MxQEJeL1b
wLpVcUdQmfFm9Wuo7xhEebeUBtYcTBbomqqqxLxCvzm/sTwj1BFU+zTuVXBzo/LwjKitRD/P//u8
D0flcmgKDhgVxpbGXeyq+m2H4uIo8eZW2VZUwwRZNTi1aNxWMCym2oiwUg1VA5VcCVKOdjHOZudk
qaXzuD+ZlT0QLsiYFwfTEeqVH+OkDtn0JSMpQwKuqfBGBWEgkntfgpAPIQusEJ55ZVNmbroySb0/
e90oCqwLsbJ+aBA6MuGpmQl/8sQrSbBd4n1x1D2ry5OYgG0JdCuXmHx2y32Cph2W52JOC4zYTubw
Dh5jbUQ6Ttd0FbIbMj3sp07mIFaE1aFTlJuuTAHTBlV0NDmmuPAgzIzAReDLaIBiOB+zhdTqOgsy
XUKP1f17xTUYegKtQ+9iNAVz1V9Jc6HjA54q1HfexsU++gqGjDUkRlicfqGDiV47BDurxSCOgKHf
EROb588b6/FpIoNAIgb2WwRnyk/EqRurdIK5f5FkEoYYggfL6zwJum7yY2Ci8eTILZ+nhwQkKnx+
ME1tbS9WU9UkeEUodixt9L3qKT8E0S43kOvUbDAt3InH9CWDDKrNbe2RZZ2zTZx61T5Jm6Kq8hnL
JmRgEE4iMHgVWVO0hR74X8ynMg7Jh7WSiLSy17YA5YJGnEDKyofuLvXa2g4BCHbmFxBhz3dYY+BA
XPz812XlwB/MUjcUaCUrqyEZonCQ98udcoj3xkn7sfxQr96mcZ2wt/Pn/jJ2A6954e4yo1WLpg3I
ZjCQK2rguv246hCchsVcYZcXY3RqBXrhED2BaqiFcZ0wOYRDbYuY3ol4fEjM3X63S/dvlDaMtIQ4
tVWgrly9NjInn2Hh2dYrU6iIXleCUgUDNjY5Wlt9IzuRozxap2UD+DogbfjKYMgm+Bkc2q11bEJX
4OWNjEvsw0+gTu4ktGofEUZpdaO+JopdLptJ2+rplTnauqvsC2+RD3Ml2fOWh3FlvYFNYOhEvBZB
BQfF7I8fNhX1ri4lfDqMyNwAt/RMetQpgqIoA5IZebxqKjPir+zRaUcjG+NA7AXxr1TRAKh/Four
qeLdLEzHMUSMB4BkCqJVlMPmGJXVmgHRXrUGG3LedifzLhTyT3yKPO8mPtXUMaWty4SnRN0EexkM
nrf1feCqQLQGNrgONsWJaHEpu+I+2/MOJHMbV7Zpr83w3cYFEbdIIabcgBxFDvwEgMei5kQetoes
TFHeWTVDX06EyTt8VS7NDfRNHIwAYF4OgDbMO+5bXsLD+XR0TqdHRpWjugFQaYu5VUFDUe72fDTl
7R75BasYPulaj/lqfLlqGu1YTBwd0VNB1TvgyTTw1kLdFqMQVZrVwZIxFZt2Ub6nmsATlWbfDasv
RN0NlonP0xEisMEfHyJos10lbuSKt70bbc3H+Kf0al2Q7BQgqOdmwzvRXAehQoil6U0MaenfHBUE
BgsQ7CNhkUNdz8826s35j8fcUsQsMMu+9UyoZCPNJwiNEDqnuI/dUUFGpXPcg5Xlo2fwboLyj2IO
Bs2YEJDla33T7bIXadsdGm9x8qvhBAqKv9BK462KcpRahs68kMCkIkMKR57A9tfuzm8cCa2f4tVq
VZSbtKGidz2wtvawFMXj2Bb60ZSC0IlyA1z1eRU9qnUpe2Ks11weE2aWtrJN+Ug6Qwuyy7E8DJeC
Exgjt153qDzCfyO4XDo1njXqktHFoYqRJxNroKs8os90mx2AdtzhDv8LjVfet6Pumr4IzWQc3hYn
+cNu2Q2FHXrkZSE5488FTLu8EMm8evD6hCKphqII/QydoVNoKoQwSg4Xr08fCiW0R/2xAEd3Q2Da
/Y9hUu3z7sPMUlY2yaavguaojXneKDjmg/EjU+9H7SbiAWd4JqijvQigozNzfLfO+GGOF8NyUfE6
++xn0moZ1NkGowYY52TY0MYR1fdUnew06KNNENa3QSuepkTw1VzczKLpqEu5jTR9qwAiGJX6TTNq
L6MVn1CIuDq/ucwbafWrqOOvR90UiYQuUrYMr9YaB1A+UCWAwTnh1TDYGe/KFhUHmmzp5oboiyy3
Qn5ZJztd2ii+AgVRvL931uwZmi33oOn1yODrS3oHNYK/mOxln5p3H6ZCQlQbRhH2+BlFdBpUY4um
ECexZm6qJVoo1ECb9xNBZqhMoOYmIl9BqeZbM7XCzVALzUXa1f2+7EWRg/vi2aPCjimFYxuG5CMW
L7UwYY7/Z5UAadr/Ou8szEC+WhcVb6SkNrWhwKNIXOZNXnePsjRMnlqCY1BBNVZJUXSLgY84b5VF
UomWEhhvyMwtRNap0xkUaGGMpCz5G1oWe+kv9SfhhBC3y1dI5EmRGdw06C2BPZ1aY6oHWvv7vSvZ
v8nElQvppsN0O3KKC/mGszby2+m7cWWOhqsHhtzp+oItJcWhYRdGO6KrQEjTRZHQ0EFa2PuPJqkU
HgK+VqWRF7180bnNjohnCoC2CBcSmO+gCO6ct8eKraQ/hyYd1EERRj6G71qeCtTXsUI925dK8xwv
L1BJ/dI+rqxQR6DQ1Fg3iEonUE0C+BOxKrwmUY1dQGBY/+QTz5Gf/enDqRYZaoeM5afR9nwaRqGU
yJlr9Bvwo2zEUN+Cv3WXaL1nNGX9hVtQWtmjro+2EbSgJxTwULD/1TflL7MOXosk54QSmRVLMBMK
tgVw0EKphfL/Vk+h3rS8HbbBbe7Sxhnye0l15F85EXW9gYSDk23jHGCW6ZeKd9J1YjkQmNVs5SH1
OwAYOMefFa5XP4iuxEzyAs51cmvEMShac6lJbWAnE/+8l7KXbUKaA292LJ/y0hSwlUYjPXL0tdHo
PObSz4VM3lS35+2w3EaGwhC4xUFyB2MfT0PT4kNOpGIpoaWaiaU7gaYgqUc/7CV3bnilAsbmAeUH
DiSYRIOQDp1CXxZzQSJ243ZHUmJK3Ak8eoTfU3YnFBBdXsbNOO4fLNJ+2i2Z2ZBafltUV73RPw2x
eKq1/O78PvLMUPvYWrk+6IR3Vku/ldHdpJl2BIq880ZYL8wPiyFes049ZwgMRIRXpQFCJiwPeJL5
kZs9ao0PjR/FSfb6/x/3/8Ei5YdhL8+TSdaVVc+qWNkht3PFcwkqUqry0IetBpcoCYmJ9COcuP0c
hpNjEQbyH8QKHCbqwu5KrZu6DtvWuQQLHnvq842ZQJm+A+A+ORCJQcVOf0QbzuciNxcVkz/YpXyv
CwiomfieJoBeqfDzjX63jK7sd0DV8GZs2Pv4vkjKA5NoLs20gLFFUWyzugtEHvU504JsgvkG9yd+
NxWKrUof9aCCL5S9YZtR6KLXyLmcWfgL6Nv/sUED0PR8CIHR/sfDJZBehqFjeIBA4YEcQrLF5Xwi
8uk/faKVPSr56EpRkjOS7zRuekqepW10aznzU3GC4Nm1dcVFRsoce+T/r05wgNJD2YRYH2H1BCvc
5ZvY0q3sl37yi/c65nww2u8DAeNKikD8L8AlJTwlBi8LYEek1f6Rn7BaTzYrpZiT9YB5/4Ew0JBp
yvhOuPg7Ahreiign72srrFUdnysLZ7eNgUPuW87Ny4zkigbqKnR4AIqjvtAS5mot1FiRoBS7vJh2
tZAe50jlmGFBnYDGebdDBaVBz3VJTmGHqEORqzCPbxOfdCkXbw588c7aI0RBycw68kIFCamfnH5l
mvpoYjeiAUI4l6CGMyhIhFUorI+aMWbb0AQ/134WF8VyhFzTn5WkkP//8yQfVk59xDCUrQo9Pril
qNyESfgkSempDoWXr5zt1TKp21JQWqK8BzuEoFDHhITumLsB+aLqF155KZf8OUemf65MUtdlYlhd
IuSkNuRrT2LkGE/1SUeSY+4w1ZA5ie6rfKPMGLYySt2gVVNLSTHDKN5ss62B4JpkVMI3gu8qofTO
CyusOvuHD0hdBOEYjWIjvAVN0VF8NAq3y6F5VE5DsW+fCPNa4aU+NPg2+WFAZveli+h9wXQKXqLP
1fZEJK8u1KulyLZpy6OiZ19EKxvUxaDEer8E5DolAJcBTR8PIxmY5E+fk32/VXiZHSfqKFTUUcVW
K4e3zE7fjvJO3UDBzQ3cPHENSJmEbnmUANbnD4tzHJZmRJukMNCEHluZVu1FZxq7zjJ5U1esggko
baFRi4lH8CPQjxktUhsrSVB/Evck0BWXZPq3PkaHecvlBmEuiNBlAygH1QJ6QWk26lUK3mPAEoa3
sAoO1vwbma4kcrAJWLMueUkE89sBCkCQxhDzofufWrUkzdiT4xC1bqXtK8i/W5BeOx/OeFYohxxH
SEOmREFaagtHF16z5Vu0DLyUlcTET1fDai2UH8aBUmt6DX8I7g3wIDcYYQbDWww6m/QqOhH8TOrG
t7wdZJG8AXcPAR8TJTW8Q6krAbS1tZyTE93NCeiXctmw9So4QdzdlQXFcHtFC+0pXy6yzjoWSuCe
31v2ZbyyT10VaSJ37Qz6CXJVTG6q+9ldhSC6A3sRmrzKKbiVjMMC4A5kvrILXkmK6bMr69StIZVG
oEoaArgQFzagiI4caxzvYZ9BE7BmMEtD+fxTM1lQ66hucS7iCCRBlh/uQYY8vhDdINTYOK9GdvS0
DBH0uJibAPTrY1pY1E1fzylO/LxPY8fwSWLTPxEO7emCj/dl9TIgIfxujvp8Ul1DgYBIQCe78qQM
Tr0nuCABUwxqCxKiEJiVYvTaA4+BifnhVnapD2eWCiCJRAa6nZeTIIFWw+TB9ZjHfmWCutzNRW2l
qEF1NJrAH6JWEVKZxWjduR15hW3eaqhr3UiqoZQTrGaqUNgaL7R+5nghZzF0dRkS6EI0oIRhy/Pz
Et+hy5TmPCIZnu9pVKAs08Xqc+J76oUI3m/g4C5eutcZkjV8FBxvQVS41CJwgwykdl2I4kGTv4c6
2H8mzT8fnliw7LV/05BNYxjGIScalY07e8Dw7/PcTe4kzVOO0tb8P9K+aztyI9n2V87SO+bCm7vO
zANcGRa97X7JRbLZ8DZhEvj6u5PSVVclsQqS5lGqZkWli4yM2LG3n/7kqPpm11/PgbGnqutcIhEa
QAExKPEa89eQDkvEYye/h++ko1dfn1VyBMU6nlCp4BCzQ9vvkT4MC2/wWOtaoPQY8Hs6Dy0T8Klh
B+nrlwgEO+sqekubFoJWEFKACqqmiRnFVkavQaXxow8JsGqsfGqr3vnpXzMhjHbsVEnPePekUZSA
JTzGjvZPLKi6AbSqAp8pPtTzBESVho31tTviz/IrS1dzYHzXixc7vL8D6Tgw3yLbe7pkkukUjc4P
t3P/e49Xu1VfiJtCoy5fGc2iO+ZLYdmQ4wOtjeD9axDTVmhD4dtD/Wne2ghmle1H4snv47t9reBt
YEbu2iXKvdOXAR4ZFe6AMTZ0a2pgFBzQW04JxylY8v3a23lxMxyZEebRcTRKuxFm9HkMMlsFMCtb
m7/FtTqyIfj8ySAmaSvYgPLWrR6wrbrjWLp2vw6qX3zLHa+V4PQBzP5Dx4wXM0FWYD30wA9TL4Ng
QnqfXXYZNKtxqgN7Dpsasglrsd+SCz36AeJjDl0Lg2ZxZNiQQR2inf04MUEMuwYcXsp5HJsRbgXG
5pj1fE6Jmr5PRhTUCsg3k2JXNk7jDnURpmq2Egat7BXxUZeZKUW2D0MD7H8Ay+bYZWDpNsd5rflw
qeMK3u/PEye+etAWweJxxuiGUPagcyWjU23czy9KWEIuboT+3XME1r3sZkA31maNQ2dtnIKDLIFR
JMUE68bQ+MXceAVZuQGXLaBIJWvQaNZElqVhtONUMuAgIUiJ/g/U9ec6OO/luX/46j9+mRCucuBx
9Xi2MAjJuGu71GNZA5rb2I/zNUKxxaQpSPH/HI126otVJYXYG1c9SCwUvIsAJRzZTZ/roH5VAhXo
5kxeCbzWBieskN1KaHnkr2InUyI3mkvFtbUIfN1ttdfS+eP8VK4OULgAykKycdt8bsf0pg6joPBi
zKgHIsRg2k6Fa60gXJavHGAxVMgRodNXJPxSZzXBgYZF7Xrw7X2/iUG7U0D7rEpdDpZAJLShFIqB
KyNdnNgju4JbUbRC0hWJgxfQ7iFt650EArDigxw4m8NwNYG8WF6VXFv0ZQbIUnRVhgSsSPkzDpk5
jBzAaGlF6+ZN9953OV7mTflmRJPsxplxjcru9p+MFXIOMopo6lcJ874sVJopMr/WQW0EJ+0ZF6Z0
xzP+sweS5tupCRC4kNRbu3SXKDMc7ci0cCNWhkRnpMvxCoLyAnQDE2BhytC6km/k95T5SDju18kQ
Vq0Kd2NFY8upxwlht3qQZ898UrYcmRLPwWB76vvkcw2/tezqsi//NVZdpOoaaT4MGgAGfJo1Z2M2
nqp8Vg8hBXkg0SbflswdCn88NDfz47o82aKzNYEHAMqJ/w7h9Jq9Y2PkcBadFIW2ejdE1cqx+Syi
fHG2JnSFdRnUQqaYjaAZpFmJBp1C3qPVX+HIZKgw+0WEooMrZ35leg78BYM3VCKv+0B3jVn5dbRT
L/7R5QWhBvgMsDl/gZA2upREZYyfAtyYl2VTaBX09vzJWQxNj0wIV8sE9hWD8M5FfVNdUeCbtA3I
P1fbZRdfvtqRHeFeYa3d6znDAeUFj9zXntGPlWEa6Q40byhCrNyYS/Bw59iecKuQkuWJYuB88FWs
IAjYuvoTT1tr39Or8TDcJf1fCBgXXe7RKIXtyXJJk/MBviCXyH1kgbUHKZK7rEdL6KQYa8nrNWv8
86OnLmSoB7sbsD1yGTK7icKeyIju61QGm002vJzfKMseB3IhOpSfLBwOwePUmVbi3TTzGVXCZnZp
AtUHtu2QzEbzYnerMbRZr15i/M3y5TT+sipKPdKSxXjgwiqydXf0jjRu5VWedkluLCg9tleQFzZB
TPgXXoqLL50jy8L1Wds1XJANX5fuul3pg8XCH1xto4fV9do5/3x1nhulcAoVBjJGSMrwGJn5w67Z
9B4LHZC3614W9DZw+Gwfb0GmkfEsd2gFpssraN3l2m227A7+XGQxZaEb5ZCnFn5IjkFTNNNnOzP8
C6SrfEDnBiwcT9aZSMMOWNYOaCGVs4hR8D4gO7ozt8gLrQ1rCU8Nd/BrXMLBTFg9UlrBHsc2zIc0
RkYMAadnPVebCL2o1qZ5wPsjrj2i+qjA3veIgFcV1BYz3cc/Qzixox71XdTiZ+S7+EcdMrxe0doM
uqS/IMq0NsVCNoBIaD/Tk0/PXlwVOKl92INJWnVlN0eb+HnvwOdPXE8d3NU6mkwR+4kpHEVrIODF
e0ecCTR8aAS9tlTiGbVcuecNLcbvx5aEcKtnaWqWDnYoALkHC9AY0MvafhcwGvIs3npJecnLHhsU
/J7ctHoyc6SU6kj7kaA8wdRQHqfQ1NdYgVZMmUJ4pc+RSase14eVJXs5QZ7S/CjTWyv7J1jHozGJ
b1aqsViVBkwiT9qOeFOCogfQ1HsbTZEmvz3QPbUWPK4NTvBx6ErhNK94GUj63SRbHtWBLtG/GdVa
NXLpyjgenBBqpJmmoWjHZ5GQXVOi0ROt3lCzowlGpkb+yoZcCkn5tkfvAlpZ8XI+vYXTWR8jliKy
4c3tmm9cfGqy83cHcYc7+Tm9XJvJxav42KTgRko5nRBOYPm4ZMqAvb+bOU0CFDw5yXIPgqxwzYOu
jVLwJkUnl5Nj82MnN15ZAPzrrL3hFn0ILwA6pgEcrrgp1bLNy0ZCOEN5HQEM7R0Xt+dc3J7qo9vm
bf05seiQoQUIWiwbatZfuNUQW9AJIsS/L17LsfA8o+hs9GHTbVaBG9w3nXpJy9A4ySGCKOA3NGES
ZdIY45xhZ9JAurahNFG5zRN3zvOb+a3xswe7cosfBjR+kWhZW8GFkPjUuuA5rcKiVe0AWsVTqddc
MKzx2HO25wAEVGVejcd18rqvh/7UpuA8LbWh1Kx5iGqC1ql7iOf3GhyLCl0lVf66QU8siU/T1G46
kMJgdJ1PbmMdknPNxva1TXpFeo/fDKg1rVx6C4+aU5tCiGirxFYKPqPkMgE/7Awhj9ztkQD4h+Wk
U2uCA7UTo54SjnFtyCGusk1ijCviZwuX66kJwXWCN8NhCR/QuJeumzveJgw+10D5qQT8al1TlF3b
kjpf1KMXTJwbtGm5PX2DhgXDcRUUDXkcCIEZ+V3bc0YHcrVmdmlTOrquKZCxtS1HFo6hnRWOTids
yj63QybrXi8rnqN/Y9nT374bwG3ASU0VcP1pX5j3Mrmae7Qv4tWL3q/b5IoHK+Uz+FbiJ/UdIqBo
2Vvj3F5cw2ObwuWgWbSvKn4Q0soFwSmYxvjbBQx87eizgMtZO/75YS7O59EohflMotYZNZ4BQzeH
rxWOW0kTWvY/pHntxfv1ijidT9GF1T3QDHy/5OYdk+8kpGuncuUeWnIkx/MnuKwClBFVwdkvJvom
xY2bOd/OT9fyIBzVtnSu5y5WVNWma5ImRsGApd8j8MzrUxnY7ea8keVR/DIinKwqjhqaNTBCe8lt
ksItu+//nQUh7pETZhdzgb1tVQ9JC5W/NU7JtSEIG1mVxnpW+W1ZTsY2TsvdNOUrDm9tKYSdCwYq
6P9COwK9Us226PKdPVC/7bSVLfWZ9RYufhNU5bj7Ud1GlChcFIDfZFquIkbkNTCUEb15a0B4qrpt
ILgD2XfqUr971rbmR37NtTuNjeZZT4gfA2yPCy2oN5bf1B6utqBca+NcmGb8NnCcQ6hVhqqmMAfg
GDc0gJFxekGen2m4u8gawmvBQZyYEI4tm1KW1jKevfAUnjQ3+0h2XHsy0Qq30qO9kL3FKx+6s1Bq
hLqtLjaNAfAypWZUcepDcpve0Lvp0nrOtUB7ZvfVRt/xgkv5vfaGwc++IWs288YuuvK+WthWUP3D
QuOOMRRITZ9ea0kyy2hOwtGI0I3SZXWQVz8NlvvnD+DiWI/NCNNaN0XTdz3OOH8GqLZvWz69Qjfn
h/FcXYKOeVccuJrZeG+D06t3ldfkZdpWK2NdWtvjHyG4yyFhoKXgr60WPEzEad2xasIoU7csUVcG
vBQugGASHccyKNQQzQkuJ9Fnmwzc/ae77Iqn5vlZAe/THh3OgCDHYOWvV2wuDu/IpOCE5nhqKk3C
8Bja82Jev9qmoHyKtZXGA75WoocA3x1I4VToP4Mn8XTLEMq6nvCHyNhBAiuSpgtQvPMOVjsH/5Ia
0BR1w9S6O7+F+EY8Z5X7huP4S2rkNuYFBiklD7VZXxIyZKiSOUEsO3uZN8+cN7h4Mo6GKaxghxcY
yBvgCbT0VQddtlRt2DCsGFneJxZI/VBtRfAlviRrW8kNa4YVaduDrT+6GK+a2/SeF8jYz+oHvS8/
1qAiC29ydCwd2RSi81xRhkHnPq4K0t0YJFu9Duet47UBPYwPmQzJ67U8AF+dL6t3ZFLYM5UMOGEJ
gSdX6pywyM0Die2Vm2txvTjpuC1zXucvMJGpygnjedq630/GzQjpwGxl56+ZEEahO202V3zihrH0
5BQCeAYNTbZShV+eq18DEXa6PEEuM4lwjkuoJtV4bhS9d35rLwC1+Q74ZULY2wZVK5nwgRjXXPqz
2DeP0M/wOcvMvOH6Sfohea89x1+TtF30HUeGBR/l1MNg6hAUcofkwPqL3v4GdiC/QLkytp5bUqwM
lHv0r9vu1ziF222cjGSMeIFUH7oHO85vxxJhslZlvqLV36I8esunImhlu/fPz7Doiy0wRKMvW0Or
Pa5XpIhOvZUyF32T6y0XCczf1LgFCfxg/yzB2O7ZTbVGqibumE9rOpJ6ICcBo4aY12MNuBZNBoyG
rPbSAYet2+Nx0q5cn4tWABBF2hxd519clTxWbRGrQA4xrZG9ihX9dZTY/QraSzxjfCzQgVMAMzEM
4DKE+LNCRbujYwIl+nS47OfCj9qrUZmDv78+x1YEF6g3BbHlElZIlWwdnDOpU31dif0yuj9vSdyC
4ngEnwGSWDy4O1iiquQqSQ6C5ENkSVviINPEzK1db5Qf502uTSFfyKOrEjC2pmMUJuWauqbVumr9
ko1P540s7YbjGRR2uKNNhdnUMJImhacZqAIma436S4dIVUA9izAKeVYxhkIJV+u0GCai+LLrnL2V
EdexS39U8pW7Y80S//xoxlJpKBKtgCVSmxuWWftOmSN3oMZrprCVx+ji6hyNSvBJRW31dslt5YWx
09P8uyMZL+hZW9nhi+ujY+ZUFZhGuPvTIRVFr9Vo70tBSWFlQTsryWNqzPLt+V0AwBK+59jFfu5v
C/qoJohckaAS9ndiV4mhqzH2gYoHjadOSrGvTSO/q2s5fdartnlo0yj9Kc2S9F2mCbmuIFGWeoZO
WBTEo1n+UPQxfmmdycsLKWBzVn04GS0Vvy1GlAkSsOm4IHzLaq9s4wnMZAaNu4/OSEFbXWI2e7eh
mpEAMF9AvQsQ3zx2Ig0UEjSVc7fQFTL0blSVUg856KlNEfM3s5p/U6p5MMKUkPGVlvasuqxMVMmz
FGe27oy2m+fruarq4iXKxtR4jVInAd6ktKR29IoqoW+5I9uRN6ljQn2bGEZQ5jqaPeaaRbo3t/3E
wgkVucmlNcqRXjIxBmCnGU/X2UDTJ4dGPcYE1SzzYu6lKHWdOtXRSFTPxlVDOd34KNmROw0MfQC1
qWaXJEUKkFFndnYqMccELc6K1cPW3Nd+0oK61BtVoIJ2M/TssoDVoB0PZXMeoR9r4ZYN1CLqoHiB
6KK9oEVWPVhRbH20rO1Tr4gKU3InU2pQXSYaboINy62495KyKRiJ3CSqIwn54ypS7O5ukCnJ1IPD
+hzOpUlbEKTuWDVS0MoglZS0jttmEosLb4osLCqEz4iJJtOMUOkafHIZHK5UMOVqnGgPPhoNzR/X
4JFvTJfNjLVbp5dAHVZTJDtuiDJSVvtToVP9O8dc5U94YPUkumB9HRlQJrTj1sBMs7RlAVGcvKUu
0aJ63knOTK7bfpyTja3RRN/JUmYiySRFyo9h6BQNDHTJWG3BiJuVt7pR2Kg+lyjB+7xK7PidlU+k
ciO5BU1/XtXqT4vGeWDmhl5t5NopID5pVnF5aSGXiGRwa6s2+lfYPE7sJWuGolADRXJapwHpLmvm
G0m2h3ILyhprvh0yvZCiSzNltvrDrigtcT9AA1Hp3Gzsc903VQUqUPuemsPDpEJ/4hDXY/IDb58G
OZheMiSvoDW91SwyFuHcVrl+GUulYl4iPmly8Dhb0hTKCoMXTfR3iYBox8pB6FMmU/qakxlllZgy
J6hAQ2Re2JLT2YFVTdJwILY0QT+O9ZYeWmaq14Es2RmIP8BrMbp2ouXWfdOPSbatnTQ2fE2vqOXS
WanSe1RTKjThA07UbLUks4ZQl3s9CzooaE3bTmoI1jojA/XMetSAvswca3zQ63katrPEaPxjjrSx
+5h1KZt9YHn0MvMUo8j7TQVMv7aPSgsgIrnToeI2kC5XQssabdtrzT5hLiKMob8y2TxPh8bKTMMt
amkGmUxdT9IFzcdRfRgmnZbbuCazl1pGkW1H2s+gQrBZqcEVTGXiwn02yZVUtFbtNrUiN7uMEJZ5
dSPlhacSouPq64gsgQOgiqf+aXRGdDiWeddM91lbGLMS9GXnWL1Ps1ZuA6swbUQBDrChnmolyApV
QTRUUsdCKdVsgH09p4rb4UEZWiVGF/rURhTM2PbQ36QAp1t+R3LHchWlrauw0WxJ3pnY3+win4ZI
Nl1KrLo1NlY7SglYWpup7sjuvMtfvCttBSkjaOegtCvcX7ENeQtoEGM/gY14OqhWvTXSPDSothLG
fEEjf14tR5b4Y+LoVrYKXB7IRCKO2UPJr53uuerKvAUqeC+/2O9KGeCQj9frpcDFu/PIML/zjgxX
iqSpcJEwTDNkU8Juejw/h8sG0MVtoF8Xyg/88yMDrFJZzxx4fDl5GQC2g0zRystnMcqwf1ngnx9Z
sNWBZpoOC4P5ptsXBv0oi/fzg1jeCL9MCEGTprTtXNowQSmkHCg4DNonqzgU1sqrW8z8fG4DSAuD
nhQPHLCknA4F9yikaHrYmQu0tjjohk3RlzdkfuooeNiZ4flhLc4cuMbAlIYuX9MQzWlqHGcMR7rM
5LBsqk1cDv4oqyuvqVMzFsDf4AIzDTDNoeUd6TThGKmRVdUk63+w2FSqQJO4L+lSJSdeOsfFGJwf
lFBq4+a4pInhIPDUoV8kEiCSWEqmolTeDFYSRX1hSspwSeWDXT3Xc2+ltxlADcadQ7pR2sW0MqEU
h/9V3g6aOU0+APGDQTYtq6g0ujXuByd1P3/i/3ln/zf6qG5+jxnpf/4X//1e1aAEjeJO+M//XCbv
bUWrn93/8j/785+d/tF/ruuP8r5rPz66y9da/Jcnf4jv/8O+/9q9nvwHqg9JN932H+1090H7vPs0
gl/K/+Vf/fB/Pj6/5WGqP/7923sFX86/LUqq8rc/Ptr9+PdvUHA6Wi3+/X98ePVa4O8uq/m1eEsa
ztv5+/f9+Ucfr7T792+6/C8b5RgkXBXkkqFtAncxfvBPNPlfWFkcC565RwbfxCclRMTjf/8mKfK/
kH0G+ByQf9RLdA0/ApCsz89U81+2CR5MWXEghQQNE+O3/z/8k4X6tXD/U/bFTZWUHf33b6Ij0OAq
uRIKyCkATnHEG0EpjcwwRkkCQdK8zesMDkHZdBWIWjp95aEmOk7RlHAloG9FMiYJptJJyV3TBDux
zdaaxT+LHsdvGm5FQ70TnZ5QAfqSgyBxX1ZdbUlunU73Zt796CHfqJmOZ6nsVppGPNuke7Pvvg2y
c5Gjd1eqpgRgsewqk7qtmihh3WuXoP1+PdoXf0z88UQvjR6NBNhPwHBxkcVTT0iAT5ESQiTXzrtD
3qnX6ILbnDfxBSjy+9j/tCE2l+PJGCt4c0kAp/D6X+6nYbelobOpwihcQwCsDMgQHqm6XXZG7jiS
WyRD5QJgcVkR62VlRByK+HU1bSBqQW2AxRRmrZriljkdRsRU02sdQGxiy5UgojAiL5iWfqXbYadu
cunHecPLg/vT7mfP6NEV7ET5NPUK7Kqa9OiMzk1hFn/rEjHM3xfrlwlh/pCjk5Rpggkrox5IFIKM
FtuaWStX4pcqhWhHvBPVHkWfCnaypykofdq4SRaUdZBWKAlzeHe7UVLoOl2TNUWuL6nqT9MKyqMm
HJ+FrsXTPZ/ZTZ82OaJmFkLLmfmoP+Ol6ipb4itX0DLsCpdrbOIBCWh06vZrDY3LYz/6AXyZj5bR
GNsqk2P8gPG2PCA7dKivCaBG9rV8M4bIFHnJ9Sr+jbuxL1v2yCYPHo5sdkPbSVUJm1zBeboi+9ij
m/i+hJZq5zIQYLntXRyg85Ci43ElcvxSHhJnXIjroKpWZzGoU1150/n9k+6ZHwiD01DylA3dqSBq
DlfZixfPytGAhWgoL2cjwhMQk4yOjeiiCBpg7JNNC0r/Jqw30fXaKL/A7MVRCjdJM6cFzRKMMt4V
T5AHrutrNchuC89Cp3YGxEPioVmk8eQOLzRP+wSVrVbiFl0TUJYqIJ04rCItbyepE7ETZF3YpDwr
ioTEAwj/dYgiVdocWq1VeYXuPDPb8ZlhrsTVi3OONk/E1yB6QqvM6SbLSixyVkMHMY6KbRk1nsXW
4GtrJkS/gYatJo1hQimqUFXAfK9szztZ8XHAl5HTC6LugbeUbAonRetSVuTDLLkzebU69Ll1B9O+
tfvtjITVeVP8q8RDyUmhP/FxPBI7na9BUbuhL2HKsJmfdvfdAC4ztoIKEQL13136kRWRurOQ5shy
cljRNzlxOVLT8fKfnNg33hd/gYbuC66Yz+CxQWEbOE6Lijp0Rj/7W8wnLtIXHawNWozfVv0an6Iz
U+gI+2Eq6UClBLbqHpIEAQ0sV35qvqtBGtr+GPaQBUy88qmCxhJg1OtdoStLKOLZ4MfZ5LSwr2gf
c41cb3nfI478+/uES1KBcNqyIEIo+LK6spVYtjs4b+kmiX423b6DyvB5G0sH69iG4L3spJwBF+V4
uTrzifloILl13sLSwTq2IOx2qyNzZyHB6LZt5BnZBVE2Q9H4qO3uZGNz3tbiaACCAqsK0Obofjo9
WWZttXHaUez54mo0HwfLWRnM0gsFL6Q/DQjTFafaIGk5lkSq5cfK7kD/1tVgIgO7z7iqnMi/TNzk
x8aEmRtUm2RRDWPmY30ASKDP3Yi6csAvlWgDYvD4qbC21c4Oy0vtJnr+r+ZSBJfPUR+DUAtzWTe3
pZJBDuO/NCD4C3NOVKPjBlKFotHo0YSQ9H83BPV0O5CpUeyph4VMLbhDj6K/3ZrFnd7RGulCVFmZ
tdoyAyZy8FIioPweX5OD9b06cACjZnjKt/NDWtkTInq8seKqKBzYc2LbtYtpMzigKGLIYyFvRqQO
CinqyiwuBq4oD6jgD1KB6BQb0JVmkqFbBJtDaINXqr6f32rIFT2gphYUPpjcck86rDGdf0H6fc7s
kVUhesyUrjSnBlbT3RQgbPWMDuLj2kXE3KoOS+hNIkgPWdCE6gWQnJkv27cRmvHSoOhWZmAxxjue
AcGvGCbte4dvpE9Wnqf+Iy5de4/gssF8g9ki23EAP2eNjqLDcGkmnG11LZxeuvP4VYD8CHQlvjTp
l3qkts7cwh2Az2vbb4jvtJ5SuOaDNrsyJiNCK5SC7gFnZ2YoHrpVue3GlV+xdPEd/wjugY8eFJlu
tGAEx49IJVSo2I9RMyEJ9kcK7ySDd5yfWLPCPz+ygqxFbEPKAVYgQiCR2h8ocYm5cpYWbwvVBroS
UOCvVANZIlN9GmBFQpxgm28yXfFwy8P4ZUD0P1IUpbKCbaP0jcvkcMZ7c9ZX8Nx87325JY5GIXgg
qdfmqslgxG7fU+1RZ9eIRA7pdNmUzoqptQkTFt+QkekouCkoL+4Y6uVWvxbor02ZsPKSDsjOaGBN
xvExrV566zHK16DZi2k5oEj/XHjBtYxKPcosxTik0i1ACF1lbpYFAySzP8PjYHxuQAHPJeDWDvHa
DAqOBFV5vaN8y1md4iWoyVd/F/bE3SbXYEIqF9w7qA2cHp3cUHJzsjC2ujLcBigG3Z6gWFmubIXF
x/2xHSESagaWTBG/iH6XrYYXeCMQ6jLd7MEM2w30Ff8mnkscmBANRX2f6ylK/q7ZAhpRaKGt5W4s
dSsObvG2OxqYmG0bckWSuwhRV/TaQxRQfjLyUA0SxFyDNzWXzQMEK1cTNUuH+NioEAv1itRRaHkg
1FerK9uqAsvMNw2Vgzhu/LyjwfkoYmkbHpsTHFNaJy0ZVZhLMrDOTleds0r7uZSRcABc/EwJQANJ
OMg2aDdHu+QufEc2Jdr+lQ0YKDfrtECLYzkyJBzmvIqrvGphCHXrECLrbqWtXUcLqwMuZGCgkD0E
nlB8iOVxnBBjqohbRS8QCgA68r7tIHWPtq+k+3l+aRYc4Ikt4VwZZq+XasltFc9q+arXDxZZXRw+
J8KdcWJEOEsc7MWkBkbARBdWAefcoF5+zUBPA3lUCH16nIjyH/j2I6tgCT11TWYejcMQwyqAZG5n
zy6wrS6oVFeitYUNcWJGOEvK3MyGVsMMU2+s7KVGPvf8Ep2fPfBvnY4jUiNSaBYMJAxN9nkeWJIR
mHbrZZG6OW/q/G7QZOFytyc2dwmFqba9lRMw6tigo18Lb5dS4w5YSDn/E9JRaCU6HRDqFkVTQwfK
tS/HYPYdaOWicFwOYbRR9u0rmJ68UXZRGZi2+fc1mfGFF82Jcb6cR7GeEkmG0jowzrSnIrpXDIQV
yjXRNiW97PNxZe0WJ5SXyTXgqbmC2am1IdJrYKwK4D9V6Nmh0WSIX6R+d37VvgBOcFc5oNr+04qw
QwYjA9wvh5XyEEPUCC07N4gxiM8z/ZBVUkBZ8NTum/v1V8IXAtFP0+hrs9DIh36wz7Tg0XRGNtEB
Z0gJoD1uHvtk0wR1AiLPSwXqtpzqKjHvNCT/xyjIXxneb+v836BiFM8glAWAIFehYYbnogGQ9+k0
GwlkBAdrjHA84qh8ZUArOW6kNfZ4n1eUwIdqluQ4wWQ3ANC7XTzGZZg2WUQ2zgA0hdfmMTIe9VDW
oLUjIIMPVL2IZjfNsjr3CqUjdNNyVUFP61FN3+cQ15kfAIciL1LBBbrVqY6LBwmHRwu6KdHloFLo
CKa2xkqp2gZK3BOz2cYokye6C+ajAWrlg2mk6isK472yl7W5A45hnorZ9puxLYbcNZR6qt6JHqvA
Q7cS3VBzHMdAm6Myc9s8lRxIxgMEWLtOEtdxOMymBpSX2llWYIFGH6vSlXikI3aa9hIpHW0zol17
JylaCZAmY7fQmn1pJGQ1ncq4VjRwMkwK+FekMrcPTjmakNvLfgyx2QUg1ZbDqumnUOqQoobqOhiF
2PDS5ZAVilrpGUhBX0GPgFuq6kdmDLt6huS7om7wwNwhNr5pE3odG8DxGen4HSAWAD/NTWZPj1pb
XUx97BdVuiHEupUlx8u07KI21EOJjTzpz63zmAwpnp/Kocg6L5IG35rQmJY5r31dARRZbqAgEAK6
6NJ4Q437LH0zG+lW6TsUw59iK/cnQ/FHc2hcIxn8kg3MTbByLhCsF636UNbqZWF2uzFxwPtZBEkP
Qm00KJdXSoMwKZ486EpsJ82PauYOig6e71fi3DbOnQ1SQhUTKD0phLktDTXjSpHDrldwJnaKegGM
lNa4Hc5kcytZh2Z8H+bclcYA0taz9dB136GC5pYMAG5fby/LYsP6tyQHedroZdPPDrBWUkOOb6ao
/vrzRLx8nrxpQOeYku308jJvH9sMCkJwZWOGvIDcotn2iQB4HFmPmb411UMCxCLVD6P9qic3M4UQ
pbEH+m6eN1K6U6xDUkeoQrauqVw4+taYSyhh0+08zi4hd006u3P0TTaIO4KqlLT7ydpmfRym9gVx
LmsTqFDluuvrUJorNzXQ0D15cnzhsI2B1EDuEFfrfEm+rsZ4l9FvA7lL5dpjsuW2pL9g5GC3/UZu
Os8cXgj7adZ4U3pNlaLnZNvF28LeQTnQtVXQAA5eZx96663oLyWLeFrM4MhDhj7yrgqSCuzF7Mok
QNiZljslF6qK1M2NLTWeUb3X8QXKOUS5BJ7IonsZ1RB9O+abCJdNvp8Qn3ZxSOhOSq8pgI3qRdnj
E/WmLQ4VuUO7QJHeTMP3ofiZ6huqhnOq+Gr8Y0SP+fxiDvds+qG03mg37kiebDTR2PWEzfRq6DnK
PEgLziBopw8WkidtfmlpIEg3H5VqVw07ikM0gfc1IgNmvHZjwLoHYDOKaJu2rQ8hb7exkV8Be7Zs
ebV0q2mZj2ON9hykxgbQ/FpgOpEpPUzJJik9p35UE8ATco+Wb4wEZuprDNkkw0In9H3UfRs1f4Qj
MuIwUuFuriz6vWw/ZGNfTLaHHoIiBQlGdiOrV7p6oUAUBjNPEtwtUFBCq7T6yJwEu3PfNRflNLgK
UdBUVnl9ubfhBo0bRiTPzGq3He4ABvdrU/OoNqHU/qqWt/1w1erPeRdSSkM0h4M5+LIBkR8hm0L1
yQQCtno7JtdVfp2rP9L5ussD3QLrr4oVqjy1u5KkEAdGJQ+z/JNB4yXq3yyE4/RtpJdS/Ci1Dyo7
FGk4ylvNONQxkC4bW/YUcAdbzVaNL5NkI3Xg+HjQ7NRDwsatsgMPsJ0xdUvtOysvzBGCrRuLhhbE
2cpNF8F48oDYqEqvzNxLUhXQmtu40+5aJffmblPAb/fbLrpKayyAklwROeyJrrkOvRqjXaI/m80d
3Eo+I8HUbprujamtSwrgHMuP+v9xdmXNseLM8g9dItiXV9be3G23d78QXgGBBAiEkH79zZ778M30
TIzju08TcY7nyIBUqsqqzPSzAI0dHR5nTJREI/gPCCV0iJKhehPDlBql3lUrBkDorV+RYkAbimOU
3//y+jah2s4CQgtv2CyRGTf2m6Oge2E+thrfBgKesDVLQCHLrekm4HYckiezvqvLewl543YKssq6
GewO+/ZG+V7BHJ46JZxz+IDfqMcMfpAq0qVThKDZUgwr04z5B7neDAh5TStT1ndxiKRtGrcqpKkL
F0fVHY0o65CzdjXAhw6sBM8/VuaRTPQeCsjIyZ32lpVPVkX2RhWmFO9LtiTTvp0AyMpcq09q/wUN
kDvuQi1FqaTGFwpIwBMYJp+lfnJwSbpzlxNZHtcVQ9B0TNr1RZgqqRAuF0Q019mG6zPXCAc2hu+N
M1mfWRTGQd1kfnC0y3fX6SAvar9E1ddUbgmMpIN+v3bVnQclLV7fmApKKdatgA0U9QE8dK91aMY0
csRzSHi5QXSB9Mga2ZD0kmu3nTwDwDDYCCoOS8d9cqSHqh4kUkyp2xBcclV7FsY9fOR3zWje+X0Q
g4LwKeblprch1DfPMdzWoaQLW5yd3467RVv3rSmPYRme+DI+gvOVh8u4GefqzXCqrzlCnFqXhqZ6
7ETSGRrf2QqS0JC4ZLvhCO+EPf5HI4kW/u5IXdSyOvk125HS9NPRRaRf+x0ggMV2k1BCx8Rht7S/
3HRKVxnrNULzSg4wWom5iPZuNH1JURUeQ3wjNuDSPhtL/q7xXqVmibE6z9oedpZDDouxA0WiGPXJ
tvYtLR+tGe8l6DYlNIQZvKEg3FJ9taazJ/6A5EFXOz5BSOw4jxcx4aMJ29F2BNPFTnjzyuzHecha
I+9GmsKdXYQbjPck9rLrgzk2+ZTwIGMY9BDfg4OBT/qBqBd5t9p5Zt9GvQ1duLKxb9s6lP7TAGGN
5iMK8NhPq/Bid0xmP5v6xGTveskjAfEE1EAihOReanh37kswgS/UyUR5ZyO8x4U3LMhUdr18nO6M
5s4Y7q3m1KrC/mRv0ksaI2966IZ5j7hYNC0if18H8GotKNy7nxRNQ8QdQJtNage3nc4FPj3HK/SS
kp0t77Z20/Y+BBTdvrFg74IHgEGwdT+EJwLndj9pN25hwB/Tg0Rxiu23iBwazYDiLgoTOJsQ+N75
mdMWLUvUi81icOqmMPbnxAvvq/EGUp/GU1NC3DTTiKEqnlEhN2RD+13gZ9qBsE0P9foWiCUHo3fI
kFXDdoTZZ6971D5KtjppxpgCFautu9L9qkXsO1mX4vzZJn7Ve9vaqTVbOE2IlwIySFyG6cdvw43l
lIzWaz3cseC95/uxAslJvg78Ua4UsmQfA/Z5eXbplkwZMcJskYjYuOM0xJ90CeICYqIt59dp9HKj
2YTotQ3QbGf4TfGnM96kZT8SMEAIZkQGJC2ZeYMIMkho1n1X4l2WiVCHdgRaidaqeiew7LJEEkz3
9pyDtrBSK8ZAWqPubf0WiY009t30Ms5mwoLvvoYnls8SgR6iTxViEjzaSJuMBGc5QipV1Zlv69io
0Hm2kEwt+ylIPHFnuzvJqtRYAAaLJkUyjNRvIsUKoi0kX7s42pdeLm/8t2UaYmEUY5+LNvX6TD75
fVbqNHQo6gIf9DjocIFVhtMT9yGuNZTrs/DSIKKxAWMKmwaQGtGx6z6E0E+uQoifEaAttch67xxS
E9HdRUBFbiZyJj5MZMq4UmsK8x9kN1xn0FfbmkFRGTe1tDbjqQIZhheulZFov+pifVZtbNXHAUil
PrRuOkGNYyIh0N+sgjDSsqb4CG5Y2IuT1OHtbHyFBLZTsM1IShXXhb93+cbnKZEpRU22oipKYbHi
Ymbr7LzV9253O+s0MBPQR6LhKQw245epP5cuscCdcRJUnCBFuzLvHpFyMpxzoMPQAoAATJCNgErM
WKyIareaIqe6wcxdUMXIIfv1LqA/A8uG+k4OJxpt2hO+R4nTAAMZZjx1gIkwQbbkdQN9kQPuGI5I
WKalwJtN6iVtkGrpY4Uzn7hGZtiIl0+mcaQSTcHEYC8zrorBvohZD31hvVmYNITD8H3/U9bo2Yk+
d/VRvNbQnhix7EbpfPH3/mHxztjUEYtNtqm62P6pIPy7xLbeRi/y2D6W1nekYz/IwjZzw9QaTvN0
U1lbTC97B2ZlTZV59kMHX1kopT83KLRQhVLcbbkx7ZymgB2PxNSh/1LTdw+JvF8eQXYKBWTbUzel
d9iHzXDgshjhBAopnODGtfa2s12ig1SHjqUdy4iZNP0WOAkxb3FQ5HhewewDJRg8vp96fgkRsGAd
FxR47bhvMC5z49eZi5dnPvTk2YNqDD2y6rZpEnlmEsXWsXy15zeGkPMG5kp9303HstmTYcd7XKWx
il5dtxD2ye12usscVHkXYadOH819cEDPHWUU2DTajAe4tHbdg2WkzZooGeMnx+FhnIvJFKmnbxAd
+Zcj9/05aG/sPm+eiZ9U/Y5Uie5vl7uBxC7bwyANYqBwT+5EGqnduKfk2cbN9iBX7PbCgk6imU/V
lrMNHEWrm+lb/Yh+axnbBXGdZ2p6aMHspDc11Ldhx7Qe3Pa+tu8d2NWDe9V84x+3d6OLkJ3UDkwy
I7QWFIlx4oFUuplTwv9hg4sWTWZPn9xyY5q31rHsD+Z2abchewn8fKFZaB+DFcIXl0utUsnUPpDF
jXtINc/Duz8WHe5B4E3axwE3oQb4QweBQ3bS0akLDtPPZdCHrrEJzhiMEYzMxkDsgA5zNikjIdae
860PoAIgnNy02GM0RzogRT7WyWJ02cg2lpsqcCZ1AK5rH3NKY4wsF5EBi4538EsdUVQy7eubGv7y
AxG4vLa6f7PX3SjhQZG4fcJQJqO4+SLDFhwwPu9tNy2fDCvtway7XczD7D7OQI2RrdmpBf0Z48FG
Vt6lRvsYGt+i3mr508+PQny64oQ4a71N9gr22YkPBcNBCufEDM7NmKvhtluL0HszzHRa3hfz2Lnf
Ls95hb2Z6McK0bRv0tlDH2ZOxg82FzNFhMnNGQzKrxH/FpglLTShwU49T98dOUw6nXbyaWBxdUSA
neeT053DbmeIk0Odote4iCfw7MZNUIJLSCC49wy7YjWeZ35TIx6oB6sac6ae/OHRk9/N9NiK16V+
MKROerLv6I1jvI5+SqaHpnomRhF1byTc2L1CBxlMu6wd7wNE0B6KG+HXdDPIr9XY9/TsQsSqAhUc
Zw05gIjAZMUVAsVrICjGtMZgfkbmbYSDMcVr+B3Ju6k8jgyZzca9D+Br4BVGn7nYwGB3e7DPaz/B
uU388ZkpHtsbjhAjwk/fedISRGW9N9pURXnjFcJPsYWt6GMINn594uahz0wPBXW2gnrZP5ka9Oaj
TR8dXMbWPTSkfP7qowpSPVxc9yYGnKhOjQDTRntfp7M6LUHurNtK3ZHlCQISsQtwQ9mHSd6zSKSt
HY9L0lQkVWoCBXjnVXOMFBhfc6y2BBa/MnaMbw89SZ/v22Ef6ayMYtc/eMPTciQhaqgT9S9B9S5E
maqAGjTDlvNkZph+aiVc5KKXMcCOpu2xLIB0zP2ZIrzjRdAq988uFMTkZhF3GgUuiM5uHgUuZkeK
qqoT3LUNWJpNKlByZCi6W9zyXygORJNRtrV4qu8JrpOPGWnWoYQVDOKqm7Ix8cMNKmaHbDyoXeqU
R4j8uOPM1GaZlvuh+hynLh7MPZkvNwBUoLHZtvNSOF8c/+CYEHpCfymjOmHVxlpOGFKpq6JdDuCU
ViD2jjEn6WImKES9o9sdhChIjU0MWf2HS8ZN34T/DVlPQfJ1PLJ3Oe366aFD+ibXW/DSmyhtWiTb
x9DLVp5fRkIAk0GN33aAxi3JYhX9vAkEzg0I2O9j9TB1N3S9BRzVOxt7Ufj5FxWGRW0/R+p2Ek3e
QwhEV7Aq97c9h2NjgtFmoQvX3xvzS92ePZJfkKumxcUWOdnibj0MpYXso1tvXdxgF8DU/SJVmTAb
yMmI4Rzor9oFzostctJ8SQXe+dGZNxB7EgSHHRfdJ1sQidKWpojs7G190hp4WTxFeevlAK/cTf08
YmQdKyFFrt2dYTx3Mm2gYcsLcy0iEOfZOOccbxRWHZWfQqRFV6kd3bnDybhFIsQxGtpmDsoiWHix
7QC46J5CJmdaNiNgPWPb2vtwSbw6wSsMnAcBQZs3FcL1a74RgEKd4ampCxDxWXRwAVZ21h609u3C
H6edLYPEGLcgSoLwAvq7jdf8Vln3oaNiXp3GEjcqEKLJuHFqjrz56I3AU0XmkY3BEwfabVFBuls/
SolJ8LE9zCjghqt27XR/wYEvg18x91KfF31ZDCAUhiIBFodn6jEiBfv6MPHsHLYIVbrWm0Fnzeci
3BjpS2nfTdVN5+e03DrYWiuUFnKid513x9pbgF8YLkTOC6jO2y9dZomMutupSWEgIyi47duePCzv
7i2Ms32aT028mIWut1O374G8Jqj2faSzzUaRtA8AWca+jCNIh+PmgVgboNO6EMD0x/YIzyNuHzV7
AQgaLV/aLKLxSbqJbaR2n/rN5VzigZoxW/0jNBEUT2yalNaTRFUFsE5R8LC/DLA2A/BIpkLqPeU3
hu1kWmMQFzhbUIaxBlaKIMTVqwcQD+g8wszPvLwRvanHW4HCEseu/MHwYeNl87fHMlwsBhJqNwtZ
cSlv66NEwvfQIk8rZ+iS4D24WR2QtES+BXU5ExepoA8WILBQ7FFQWVTHDcgz9kY+Y/usQy5Gdgg9
VEwvS78RFSpzRDKUfTc9BahUyDe+xHpMoSzkn6020ycSglv/0JgiBvoetz+wUXQ+o+GE2CTaohtT
BFSP3yzD3oC2aftEoRy9FIuRufcuyWCQxbsU3YGK31moteSWmpg1Seo7TIKYXYLoNUa56tORb13s
wSCT9kmB540ErcJXgKLFDcPciPflr2dlfbYjQKchQIngpQTRt64hPwEPOnhxoxxlMIljKQG8OZCT
jep9Qm1YVU+gJWP7UjCea6BdFnsQS7OBioiHrgwF1sBzbczwwiRHsEc/XD6nlVhvJf48NCHUA6nQ
9+rS8uFgvG7cydtFbfCBHo5MxIx368HdufDa5bEJSZCBF+3nXg/dicVrbDM1fQpDt7bV1rYBdb5Q
hJNzX3WoChZzAJTrQTahigkz6alRhtqxmeD/itA+YQIlSme45o5zWd9oj1SnCXxaSHO3rtL47Rs2
bR1zWoAKkVLmnkfanSv7rWcugOqre/D8wmPbLRu7orfzPCxFb/n23jWB2EMJw0NANx48NqZ9tCTE
7Y10lmbm9bAR7ca89RU4/dERAhQB/G/CxwDnJVjq3UqbeyOwtx2F+L+D6wBsdshuYF/y1rwxDIZh
P0DzU+Vvunaxc9qSB2q184Fq/wTy5qtw3EcyTTt4NW95H90JDZCy1ch7idzWfrhvzOB7di7ZRMu9
nNYrS60Aw3ezY3yKavlpjBHhqmoA0UfmLlIm/r6c6Qb6Gp8i4vAajSSa1FF1ghbv9BxEY/fijj47
WDUqSrmwMAeljJwniouIkxJVl1T+huAHH+uLpq3fSHly5sGo00GM4iFsXOtyT6B9mFJl9hCKmPqO
fPYQJKgOstIy2FEHahJPYFP0y3ldLXwnC7g9ApNd4rdVnbSte9aKtSzWqKvEvjfMwXrEiFknoMDh
jry/bblCfVLKVlWgrYTLB1oEApe+YVVYsV7bHQ9KbiZd13JocXCDRhBsa90PeIbYqFOsCZdVZFje
Rx84hthXZt80OZ1qIKtLAEZ+aOtmOszN0r00VETrRl9k5bcLNJS72PEY5ifd3mvNHyjBE/RTuK5Q
L5ltL3eTbxsig3I8/hySjEKeoLoPt3G3vcRRZkmAXZ3VDhZulkUMaIWUMiyaCO8JORcEHHArrI63
u5BTu72ECYdLM6E4BzAp+rny10Q7Zn+p1ctB2rcgrDP5VDNGUW0F0UqjE+/WpdxCdUXbmzZQ5Tkc
a7v5AJkO0p5slYEfz2jXwjAmQjsTA8mrcAcMx7N6sZJaNdBQ6SKnv6QhJUjqKy6poQXIUg8mpvCA
ya4OHQFudJpa26CMIKaSwa2uRT1lONSrX62hYetZNnbJn6vALTuO2miYpjBj5cS/et5aZVE3PYBV
1swSirZkmT710k1rwZnbfC8WWX6mBVojGCuwFMMhW+F7jJy76cnWiQyDwJLOCCOIqc3OvExflq6d
ZVvOVul8BXbrGWm0DoafD2Y9kKISkZHPqxM0ibE0roBOjivDpAvMQCLj5kGTu6tBhr3Te+4EYrzR
e1vuW8PG4l11WhpQkPIgnDHV6EtkYabEeHUeTrNf09huIgAKCjua5RZYjDpR/bCUyVjhBQGnVrVK
Oxc7IWN0WetCz1KxfTRrmzx4K1Q2ck6JjWttInaT+w0p32gDTf50hInpW2gK62uUHm5+2jB7zTs6
oQc/WPCBL9a6JMPGgdWBfWJsCnfOjPt7Vb2d9HRtdoI2EdmXTXsR/xk7iVYAnecm0cYSIM8rG1tk
gw8tzbySEgk8WV01ZHCwLlOA6c3LyJzqY3BUt8aRWTZ9slSdb39JFs7j+zDYaBSEpt9DtaCaMSZr
LvhvFi2adXeRgELTZ+RopNfaJYjpdWAZ7z1DqAbAYJjnibQNbOg41Js2tOmgIUNHCS8+UV0E4Cw6
js+TEt2yZ3BXRV64TqsqejzQlPXYgP2tcJgmeLWirVKmBcXEQgc+z2jNgG8r/Bqgh3cWShBRWt0M
kbdhjqBl0AFo4eSiulKPjf9ZCmdyYzpJz9pICCPWQFh7xEVnDpYXs+Z0SIeOlDtI7DmoNyF7gV5n
7VE8EPR2lgyNu3kLM0F+s9bKOqLDJd2U984ARc9RA9j16Ih93RNMHRQTVYqnlFt6SLqlUU7BdQQc
D4JjhnPbuROpNoE9rVC9UW7z4BnUR+Y1LkCVDcHZiFsHGkVxM5keSUqT8osAUD2o1J7opeUNgYyX
zkAPG+A6Rs8fYJ4yiGK22p3d18vWEYOA+P+KSYwnrkcbkNCkOnT0g1k9sMVK/bY17iJSqreK1PqI
Maq5/A6nCCx3usI8tQiqtjYTb/Vc6DG5izXnEcPVvnGZK+w7f1ohGuH14TqOKTSS9Eh3rlae8Vpx
Za4/U4Xb4DS3TjnwGM01nKeW+p5EbzHyP1Yn7NcDmH7jpRiv9GzF4yiQxvYuD0fMurnBilLUw0/5
txGtR3rRQGrEmwe+vnf2R6cxU4+akZE1ODvLS1CJqdkvFeR38ilyyh47V0srg8+K1aedT8iDvbQB
4BK8Th+60jNyBD1EFJd1V/aoqOlqVGtm2tGKiUjItlymSfvye55V1G+YbyoYVLb90iecrYApRGl2
UWKTFc0IYQ4SY6BL0wXx6HiRirt5pmtmWHanMsJaSJ5NThk4GyeUAF0tQxMG+C1yrE3vj+a6qebS
CYGGU3nXVu7U7pTTVE229oHuc4x/WAOmkSnConKiBmMNkDdDGSUkrdQ+DFsvBB5GL3MaqsKA5Ndc
hXR24lHh5wBZCCfAFVDZozIOYKtfNjGI1s0XXms1v4c+qZYvHiCP3DAS2RBfoYKV6luWaGvJJFAB
9LJ6r1xNnVOjCd1tP2rcTwfbUY33yWUHOJpRewyq1GshAjeiSVOH0yvzxouhj4UJIPlWG0P/VbW+
qe+Inhd0floocGfVPPMgXR02z0kk+8Z8colD1ruqbAB7tWPokLxnHK3wMbBF9IrGpIWNUWGAicR9
b1CA8R0k4mLKS1+lUzUJgtqIOiqfIchIMPuwTPLFb1j0bIoVEF1ktpGXTdhmJvqP3cDuZRgN6ByZ
LSaaYBqw7xkUpBM/mIYqZ2APgzaC3wAWqQFcERNozqHxZUkHEi7rGPosE14wfAwaEtExlavu0IHo
Si81LbWoxHA9eBepmUftVtZymQq31ECjZzUSkjLmTPPesUPFzvPotNG2c/oqjAnBuT+wkKg5K+vV
hp2mwMdJetUuYar9jnQZdiOadRjaMuoMQ0Wh3tWTKaMMWmwCI6ORRtNlqekKhS9PMa+AVU5AMwzv
r2ZszvPKAamNgH10gymu02j0ZNzIsB+N+0G3bpiEDEJbGGyw6hrt+zmyBAp1n+/sUmLnY8gySFS4
1GhKEWY8irBe8AzmEokPNhl9lUObztsNVc3RdTf1lFbExnxHOZNLAoCYd2o4d6qfyRKlRC4EX3pU
bm3LZG5YwmCZ3cKrPtWhJ5ucRz1U9A6BIwWMHExI9lQym5p1hi31VJFJfgWmNrzpLlJQyYJlhz2v
AF71IJvUgB5EdWrsSqIHsvBQ3vlkMMvHfl7DEI1h6VvYMZU534uZrc55mpsAGmjQAkErrq0IarnQ
9wf6EPqOCdHcCEnmuXU7GT7begruyOAZx4CWLkfOoCxyo2syDJ9DBAMyNFbBr0zBloo7Byf4PIQX
VdRYDUimqrzquRdkYh4gmSZWw0GxaLrmkhJtM3cb4oBNu6qCuMQW21iVe2V4LoSw6ypsOsAKquy2
VqtWkre4BKZCD6S0TgN0YY2TgNWjtR1cxxjiQVrueajC4UuhJlMYLnB/iC3vtSJeUjczpr5toB5I
vPJOeKa3AZfKahMxVlWwEaQXD1HXSwvTL804/9Qtcsm8V4tAD7wtRz8TVV2j0KxXw32RiDDtBgxg
3d+g2gp4oYXZzGlfcWwbz6nnOQMtoNbbPvS4v6HKAiQs/GZmqPIC51YZDuN7zDSi77vqAemSgc/s
7puw84MDFAmhdcll4ELQo1pQcEfIdZ2tMFt0UiHQvqoMVDkOAMvCbxtjc7sQOCZIpwHDufxTBgNB
u3kiGENrJs/mW1OIAEUMDihPrbVuBT765L1Oy+jahS0NL3yzaTc4mH1TLQMsPE/dXGBQ2oxSHkKu
EOmA1bEdUqgIIrOU+LjOmEPaMVO0aaHT3nbK+0D2j0c3PIFZGY3jh9K8bTumVgCxneurjXDpigS2
nI1mLgZPiahL4DNpA96HcDj/HLqJ0LcVUzf8PEHxUFTQzu2b+aH1rRFwNGoE33gRizEv907o4J9J
Wi6N5ZFF/gBU0eKOANxp+szfhrXFymRhZRjt2qgFNDwsEaBFQqJen5RhmyLvOwGxjx76gctZTQPp
77HxhrGwOxBrH2xPz9WzwghZd8NDCOOjZPeAiUkfdrg3pm2uKH/+Z0BuVraX1sIlqqsMD67KbajG
8MBN/GgRGq6y7/4HF33JObAI6A12Y4RGPFQvMeVMuzlZIDsfJU0z+EvcIMAa6S/jwJf56T+P27vY
FpENlXvEWcgRX0/DNtKB6mgHCvTyEhaAwqekyi6EwcaOmwcbzmXASv4/S0KvKYA2kx341wo/HYw1
w/5C1eowbpz7UDwtjKTMdQKhkTu0Lb7/W2bTH8/4nwWv5X4QVVGuDFgQg6VVGyTjYvzGzLmmlPyx
BATOPMuEdqp7rZtgWdYEDTEsQWDsMRcuKH0AqFknFDKbxrgH8UkYwL9c62hzVgFqZDZ/FZBk1Pkv
r/cyJv63L/qfX+VaXEF0eopkjV/F3DWb/u3iyeAV0Q6yA4V//ve1rufj8dSRCe9Zy7Q82D/7V1wN
0psOG3HMYvSH+mHYgd13jGpWGIazlWO5s8PfZKuu6S7/tyICoI/pbQjxXv7+TyPkcliJgcwKekPd
nEYYZVDmjcZAkfPk6/G3N/kPZwOP95/FrvguGJ92zNXCYmgvHMrCXjGmXqL7LVLYBPVofOS/iaX8
fTb98kL/s+LVC9UuZjoBa2DgY1gObMaooPxv+VXQG8dsNpSmw/DyyayrN9gQ1XtRQzBhOgXB1mlb
ekCc579w8K6/02UV6L3AgNR0Mep+HVbk6kAylwmIe2jrrVTvjflS2y1KDJDw0OL89214TZy4XuxC
ivnTprB7CzVrhMUkutUN4M4KMJlEL/Hfl7GuD/n1Olevbp5DVOoK6yyQUJ5gqIotekZFvWWYdQB8
bfpnCLUV9Sx/24m/PeH1Thx6SwWAluP6YlV4Megl6UWqCPMY4b0FPz30EE/mbwIcf+O544HtCFYT
EFY0Qx8GPn99sSUb+ChGzBpcdNIuq2I6QG8wklrzDO49KWj+l3NQPiwwf7ZT391expW2v52Ky/f7
c0S7/jWuvq8TtDUxW1mi8zuBpczC8ssMZrOAXq6VVlCHLn750P/wuiGNFwJtxxUVhs4V6chEPeEZ
HZ57ypwXvwbXJw7yEbdUF4NbN3kZgQtzDAeRXxa+PjXQJ4I8iO2Gpu1A2uQ6ngLAaDh+AsMgIb1f
u/LBXPh3UCdyZtvJefwvn/KP1cDFgQgoGEEAWv/6dWmEIX0+mbB3PoSZXzTg7YNK+rXsVF5veGLu
f6cAXce36yUvf/+nk2q4oayrBkvCYCfhwK/swfrlKv7HJaBq6nkhugdQbv3rEipyB6+DCywkSTBp
on0X02r9/b+/uut77/IYLi55CFrhJYFL9dc1XE+7rTHMbjzjiCBH66KdtGneLugDIz1Yk1KyM/Wi
Xx7t+hxcL3v19mbMvHZ0AYynMVdtlOp1nH3AsCp0YhONvN/ytH96k+7FjdV3PezF6Oop1QDHauuy
HPgXlwYD1JkSsO+KBc1pLFioFA32X025/3HVIAoDEz0n6FBdxRxJl3aZ1x6rogktrX3pf/37x/sb
PfyP1/inFa7CyQSAyJPm4MarlzV0+LDMGuz6GpPbFQlSTSkqJyLeeVkfK3s66MnZOsZ2BmNINr+8
43/8on/6Va426wKBfye8PCy41RgAvR3n18gDRSn8xW7HuU4K/3hmHHKEF+TcOBh/3bHT0JSREPiW
FU1lRo82wIgbug/uLx676Ck+YDgJ/VBYU4Zb42Yek2GKKcCnpH5XKdDm0oJZJdjl6e+mv/Y/nCYf
jG/LdHBaff+a99h2KIK5UTox/XE+w51683+Cl4t7s52p7/rT2qDtlq0/GIvszpg5H47AYjLMCmP7
1VmZqV+C8HXwx6sK4CXjIi56YJxeM6pnrdZ6XjDMzSb+UYYkFRIFJHXdX0QD/pZOXC90dan3Jexq
gxYLzSNI/C3Z9U50Isy5h8z/nvrRBt1fzECNkR+HVvjb6v9wzv7ymFepZnXpJfZgI8dqd7HHmgqM
BVXfUHuLL8o5GOGK0uDh30/evy8JvPCvm7BElYT2EZbk9m3jPU/Gb67Df78/bQTkIILirwMlmOt7
WzW+WxoIKxDMBLyI8YQFFM0aUw+9tSI7cX45vX/fKTYEV3FRuyifPQha/PV5dFVbJAQvM14rc1O1
7cabSewBIP/31/ZPy+BwBD64yC7kda6+FOUcFSNarRivKQI65aX9YdZ1+u+L/ENUvGAAjg8Z7cCE
5/fVw+Cyq0VkL16sOXhVGDl4Ff60H9HCNKhme7e1u9QC/yla7P8l7cyW5EaSq/0qY3OPEfZFJuki
kXvtRRa3m7Rqsgggse/L0/9fVLeGmUhYQuzfTCOzNnbTMwIeHh7ux8/5HLQOJf/o+5AGj8jj/Eyd
7vX6z7kMjOe/Rj3f2qrSw1CzmbPoAEOGVrcAorFWG6Y8mAC7bupiIlpoYZ6ufHTPdYFhFhT02F8A
aBuQtghxS66G8LG+THfHV81FoGk9p1Z9eRhU06TzygyyakOIMvqqeSgldW6gPdw1occgSfHRUu05
voGJbQRiQvYOCTs07GOhKaaSablWHIgwNG7UxmJKgAmAzn+Q+jmunylTqu0oNlYoBo9zV71Drq4w
QF2muswgYYea+vequVWCx+uf6/KMkyCjKaqSgnGXXZyGKjkYkWfotKKzfVNRsoLrnf5oDaY+4Ak0
xMCUr5u8oI8U5hgbV5hZ52uhGTvyRoMuu9do2NS/9NKnzP50TEBZSbedtrLppPe+x3M6XWvt1+uW
L51E4wFGnom+msaLfXQoj2avV0mo6wvtQFeWubhkoRpSN7M+dWJP39MCUZKDJnXsi5ZUIWvi9Ppi
WS1B3O9gPGAO19sa6wLcy8LeaRtjb3+hX13fGm6/02/yx3iZbQ6IkP+YoXsWfn/62GOv4ZKQ8RaY
gvh/o9NYHOW2HVBrXXQZUy1IsW2yGmwsDfXUbXuQ5W193LZWztynZ/4uK58wrioOzSyTfbgQLCg9
T/MzJEoWIbObUvV6qD5c/6AXfBbvFnQEUy1DRlxkXBjpKiOLmZbTBfIYtgDGsFXfBSzsCnZQxsTy
Zf4lL5byWoPueZ7/4L28M95e4sG/7YtjfPICawMtCdWQFWo1LTCX/kCys9aC/zzx12Hkqt+dDYD6
VbB0dvl2ZvETfkYggnqHD4wzj/2sUnpChx+Rc9BiLBbBFsnYdXVjt5vuJrxjSGKpuEwEfJCkLdNK
141f3qLcbYql41IqsgDj+412aItUiKEutB7qlQerfrHnyIYvQyBhD0wfr0/WhwON9jYqMysEILBI
dLC6Di5s7tWy2Ff6cea2nrQEfYUqmH8QThkHpPro54qMpXBAvcjJdmCRoM34lptzQrgTeQH62FQk
qVsLhiFZ7OuJw6jWIWsKb2DfPshutwTRdUTnl4mcZQx9wALegGX9+58KvmahKaxQCKFGeW4y51yi
QstFL3tMfCrSNqASEs0VCib28MyKem7FbkmzzQwroCi+WnK/zhltasxo6dAX+23fOzM1immwjXSx
7WHK6B0GL4uFob6qUry5buUycgJn41SRRiPKZo9fzpCSoLPlxCrjfPs+2fvybRt2O4SuGY190LK7
vvj9LRQWufHhUrEN3jPnW8gLWQ3jIUK6ToWc2rTuCuu40YdnUBMzDn/BHWPSZyCxNxSHRwJCfKOz
lahhdERcS6UW73+MmBn4cnhxHqpd6aauUj/aSyY8170EiHlBG+m+2szV5i6v4rMfYI0eL1FimKIl
B8xh0DYRDPEy9CXXP+BEnnFuY7SfamL1ciQWWa4a0LXvgsX0iqwNnerVLHXY5bvbEhUBxUQIiBrE
OFwVlO4DU2G2L4x/msUjscMNkxeQoEsFZBCd1LnlXZ448QVtXvi2gcbL+GWdSHJpA3cCrAyVCci0
bQkThNyS2AQ3CcQegUjq7k0TOWjjyYqYF66DjxZsBA3AzdpRZs6LIo7d+V1oEa5pQkIIRLlwXHgA
SdSU1QAgUN9oayd0bZha1o4rygsmGH3YCmZFAKa2QEPkgcI60c0aB258p4EPTozaWukfA8VDry5+
DA2YRFryM950eePxVUENWPR5SB7fU4GTyN06TdmHBqDNw4u+hzoLve0Ns3sP0p298L52G4o5+WL2
jp+zOqpqWIkk1dBA8pE33ZKW69aAb4C3VP8oVOE9V/98ZBB3tql8ubE2T3Gd7wly7jKvKo2ozUoP
s/rG3DsNomNgQxfZQ7MtVt0KRGwFPbW/kG/nv+ll3D03LX7ayT5HiW0nXgtnnL6pdsrW3In6ebYp
57KnS3e1Zfhg6TCbKBFd0BbCiqgE6DELO96WzPy4dFzzAVOum9zNhbupRZ0aGy0Kngs9oUr216Ju
gk21Mtfyds7MRD4sFoWbOtT+IHEehTx0R7zSb7DTu8M6uVV/Zl/TJ39tLqEtX1abGqjPrnJBsUAi
u7p+QKaX+Mv0KAEoaU3GLVRa7/sZ7oNNu4YyZ23trpu5vDjOVzi6/GsThosEPXCGS5gVT2/Cspg7
6XMmxJ+feGBWhC0TBpho1trad/sX8ntzxyWJyrm9bu7aP9S5dHriQj5f1igvZMYh0uoem/lKWTeP
IZN7/U4EGJD7rrqM7iN6SOGH7oWuZfkYf5gj4Z5cs0a7XAiQa+a41tdlLfrCg1gz8xe98hh2P69/
t8tAxgJPDIw2NbJKpQvFArtSeiq6ZFtUkMaA7r9uZiLBPrcz2kgz0fz2aGIn/NQtGTbceHvB5zqI
rq6rr5m8nQkkczs3OtrHsGBS8H1hGjk8YAYGJGfWdPnQO1/T6H2SJ3FbDhprEqFKvguejAKOLsYU
Fn865XElfT0wKVu6rbWgaHrd/OTBPvlyoyvITD0wawes133CmIB/GyefVJ5kKQOSivakVXjrt+sm
J/bURnmQdplANF3CqMBPa4rfDQvHugsg9lCZlLluYcIdzyyMvlrYoSkBRJMhvtBrlhFg/XVxRPUy
UVvzw3VT4q86z4t4PSDuQVCmdnhRClbg05MtqRwWns5UoB24cX5XMVrQKHPX9tS2nVoaheCoGFCd
PlYMBGc/Qu2DY88UCy8Yk03xEDpZyjj4tqRIto+BYil98LbJEmkCeXdcoxW9bJfMvHULmK7NGf+f
3kDCEt+EyDSucxg9StmaxgYe8h8gBuFhAVCqvSlBNuMUE54OlyedFDpVOsscxQ4BWGEsSDAtdWgW
h9pLJx+eLCZNGa02XtS6oXznV0uzjT9edxFNfJkLH1Es20J5Aa2+8dNPPug1UPYMh4dIkCEbB/GP
/qXZJbtq2S1pJHIT0F69o1CwbpfaJ/tG3Uob/SG58T/xwBD6Ws/WUr6ZC6cTkcdG0BS/pfDNaRzt
SDQEvQml+LBoj6G0lRM7+xBDFva9N6rkwffBmcLLkgzu9e2Y+uAwtsp0nYR+5bhO61FQA9bpc1c4
ZvXkKFJ+P5Rtc5fZMpPPrc2s7nWDIoSNtx/aZ03nLYWXjZE5TeVkrSdDOhoYDpQaTL86sAlZzFeY
ayDH9wxnrK9bnNpYnm08vWUeLwh5necYnil3vifj0/GxB58++NZN1cnVfZno8k9f09vbQqVf/DeM
0pFihQ71hfEl38QavVGzHhZKAzcVlIiFflND8aMz/hlS/rpubTJa2CfmRLg6yaNgGpPkJsWcII4f
lqbbqe8iadBAiHLs8Vv04t/NBYupwI6IMTAjQY4PwvzcKDOLRq4wQwX5QQujX24tvLZuNnoDW8D1
9U166Ykl8ecny6sGQ20zFUuCDypTu9VAT6+OvkXt03VD71n72D2RcgWtSfhzLph+g8AwsjoiOth3
+adgm6/C+zSgsXZcOyvRS5D2DjWNADXl941lkH/GcaYultMfMPqSBeD5wBTh6QhznGdvg9ac2cyJ
SjoFypM1jr6brrWcvxgT1gcoObQv4TMsZa60go5RX8KivKqeePGuitlK1KSbnloefUfEzPzD++5W
S4V0P1o3N+rXarGAJ4cnmrRkNnIupZpy0lOTo4TOD4c6lTIWG8ErIEEnVxkJHOM/rvvN7MpGmZuT
ad4Q5ZhpkTeAM8cN92BWpFXj2ovD4rjN9tndLCB96hIVcgA09+gL0GI/PxZhwghUJNZWqPnXmqq2
Z5Wfciv+znDe+gDpcWTHcJfOUbVPhXBHNNw58xp9xVFq4tWAw1vhopkvrbz0pQmOT0by6RirNx7I
+GBO9fYCzSlyoVODozORJcMQ1z0Gm3UOisB3zb1pu853A2ijv8yX9ZfDg/OzMimgtl+kp/gH7YVZ
hPNUDDr9EaNTowVDX4UdP8Lvja1Z+Uu/30Hhlc8Jqk9+1JPdHZ2RxgNR0YrFUkq9TdbxphY6prNv
qanXG5tKY4QaKhi5cf2iGY5BGSXvdhTY2lY5gPvQZdZlo70aLwd48tzfHWf48zv+Mqme+2tQF9mh
l+CKdHQoIPvtMVRnouf0OTxZ1cg3lS6ubK1kVeIi1PxV8bF51G7o1S0imJKhD4KK1oXadzlz/oUL
XtwbJ3ZHLsrkKcyk4t4Qswty6kYfnGdvw6zdOrs/3vgr+MLydMaoOu0qv/Zz5JJebQTFscCovumh
qHLc8llfNZALvhmQGNCWhagtXVT3kD6Kgopoy0Zuv8nuzBv1VnrKP3bfoGmY+wRzWzFyYLXsDw4F
YvGr8nvRAH/34epTdq99gj8AoZc5fPv00fy1D6MYTy/u2IUWflVLnxPrTrWa27BuVsegmNnxicK7
iES/LI3CfN0zytwKDz7cmfvwJtg7K3WnPalfikXlRneUUmf8au4Tj0K8bbapFjHdhVzh4Rtky5tw
O+zAWcOzt4KS9Va7S2+Vn9IeHihv6fy4bn3SOM1aQ9GpdFK6PT+vADygcokx3jSpv040Q90yd/jR
a4fnoCn+aB0mwcryIferGfFbVRzTi+MkngfgPilNjHErvtZReAS+RRCEicLNHvwHqCC3kCfAVBR/
8e/lZbiUlsCHoX3aAoB6MD7C3DdXcJpAOvK9T37H6HsPaCyoqsXv0Dewf6JmRaNnDSHExp9Z8dQj
5dTQ6DvD/aDWoYyhwW8hoPGG564GExQqyBUNsrRV8zmJkOlQ+Wtt5qgviDZ57cdij5sv6Wv1I1pC
IuEWK+Obsjf2x5twHd3Jc9hNEeGvfNeLt5itJnWgYrPgrS30672VuSvX0iZatVttd919p0/ryQpH
982gpqpNCiQ6Oh61INLc1NV38MO2y8PCeAlmc4RpiwiFiGYvCDlrdP2YQ3xogwiLUFwtxdxJ7qZ3
MdMXQrI3e5mrGUz0XcnkeXvRy2Yy72ISogm1wLSyaGDORVlnj9oWFjD5Ydiba8oU/Vz0m4jsjkyi
aYBUpf86nhXsjyXYP2hrOJXd8rCH3kEEIsntUEhsP8aQX+5/W3ucnIFKucxoIggVCKNGMSirlTKs
RL2gWYfPyuKPDkG5DlXIlUFvhUGWmdtr4rlwZm7kMgaT0UmcUA/J4uLJ8dptfXgbpDnFW2XiHJyZ
GfmJDprYR3yAB22tLOID5KImaiDpXWevZfne775a1pcIQQUF06Ezpzc5cV+K7gOD74RW56LKd/DL
iLFpvEZBzSRBa8nIC9dUgKzAmzlzBidXKuaRaEkYCi378zskS0PFSoTIjLqhuLNSttYqvoUqmGzk
98Ww3p3ll7Ex1KFUjlzPBM8FR+XAxlEtOJYA7g3j6/VlTZ6EE0Mjr1TVNrDANhOuy+MKgQiYoWYO
26QjnlgYOeLQFFZbhliApgkWkBaW55vB+/D/t4yRG7ae3ieQNfWLFs5xU4EUfCYET9VTGDQSlzhr
ucQlOkGUal7EMoKfKjoe3gpO3Ci87aVH86exjTcwAZA6WcuI9xwM0L17VPdyisB4tK+31xf7XnMb
XT5nv2V0mfed7huG2FILKJi6zCDlXertslnD1ra3QJAeswfdWAstaPHDhp8piixoWbnNz+qTxxg7
ehHQnd5Hr3VDuheu50dKpr/6r+0anRaz6b2+EB/Ez5FHochU0v9knmnmVE6777/N6KOrH4KvEIk/
diKH899P35z+9fpeTxqwSBlpjFObeM89Tgp2vmqBS46DAbIXppOCOPjsd+lMMjEZxU5sjN4Zgujv
mIXY6JX2FsKxVaXE73y+FbQG15czZ2r0wLBSeMjsElOSEX82TYYr43Dj2T8PRfv9uqW5jRv56LHO
+8hWsQSx3F0ahPdVN5fUir/i4hic7NvIxyCq7806x0RLW1iXy1UFeZARlusGKsVchbFNmTl5U7UG
EJGOCksKFw9z1eeXgB1ZFdRhuLWBdMSiA2sSu8mN+mAujD1ET0/W4xwScyq7PTM58g7Ayp3OU60n
b1CZb1lHawbgF+ZDdK8Cc5GX2ou/mq0CTPnJ6TpHfpJUThPIwijDBJ8Awh3CLVBhenYUjJ/q2GUG
lwlExjJmsRpTRd2z9Y4cp6miunAasV59VeySdbMNbiG4uRfqeNl99glUPAnT8aWYnTEQwWLsT6eL
HvkTj7ggViIsh0H8jVE5WLCP8MbRfl2lZQQJUPEGm/cXyaSrNvyN/pXAVZoGPHY66KzRDaaVgQNB
Ica9snBr2rzBgOaT9CDNdQYmU+1TS+LknoQ0S4G3xw7ggjNQ5vHr5LYYgMB7tzKUvi3K4LB8Q4be
KMMyVqy5AzR1L5waHx2gIUd3LLYxfggXsrHWf+bPqGFtk8/qd9XbJK/KCqqdvzHpA9TvZHNHZ8gf
krZ3xLHtAsFV/NRADnw93E09mBwswMThGI7BdzzfVbtDgyPwMGGq7TcprdZaGe9MGRL9iHZrpS8h
kNlnob05BuGH6MgaYctyoej4/QEK1mqANnSYbxBx6vyHJHbRwvMGhfrgGV+ToNkN8vHl7yyWyQkq
KmTduOu5Dc6JLNc6i4W6edXdNjsBSef9S0Pf+qRu5wL9tMue2BvFBHNQS2Z/sHfc1a/ZGjZtwDnD
JxiQZwkAJmbR3mGhjg6hCg/fcV831rSafhq2xNuwfk6fmocQqgWAfry2lU/KXfQte5kLuJPx1mKM
8S+jIwftZH8AiYHRLkzRZYiWefJw8P6w2zlIqtipixh3Ymj05aDROhwLj4QJLs69CkrzELTLIdsf
1Y+xmrhGP8NCMvlABGX775WNPp0T2gWjXRiUrORjAZtuD8m8o+wHxFSMaFNAp+XUr7nSQ9DsbJ3y
YcZVp/KQU/uj4xAXchCp4nN2DyTkKxDNTwiLPpIVu8ftcZVs5lBx0xf2rxWP2X/8Y8Xk0fHdgQ4b
tE5evKeF5FaLrwnT0/Y6uZsdrJk+HzZUrUyIMMZtjIJPpkt2BJ1T/w72Svei/yEan/p2fjJkqpLI
iKGONaqpokJ0fvYtiPYaRDZhX95AMc/1XK7znbAU/q2QemJJPbeUF4rjwaKE/tgdEgnaut6EL0gJ
udaT95g+/r2u7tnSRnewlDNk2Isvp2/ale4ev4iaELIai+xeZFoharjq84x/Th7Ik0WObuPW1gP5
mGEz6BdWvch22dpb2T+qfbc/3HYuFIYrQezSE1TNuTA+GXVObI/cRpErI4/Fp5R5Df7wGeXfaNvD
sv3q35tfoEnn8bqq7sP1bLVPbORFFDoxPAp3LPdQlQGGK/FydRPkEpn37ZhoMtzmrfzsb67vsohq
1+yNol5f6ZXji4XWQANq63MSw8tlxYsCks+4mUO8iRNwzdoo5CW+pgB6wtpxFz/Hq8Pue72MnuEH
mh3TmnOeUXADLeMbUYKlsnjWowrCdDSjrHx11PtNC117ewh313dyOrrZIK2gWBMzJKPjnyipc4wM
EjgZ8Ql9harmLRFupTKugtAHPhMsjE/QyX1t5/DOk6ahFGD6F2AkE3ejrxiFQ9JAOYNUxhIZUaaN
eLquuMEYWsx1BmeoxFUppAnO9vqap3ZZ563H65/paaa7zuMQ8D4FrQDY9+2CexPRDC0xlp3j33eg
TgKEOczDzASuOHhjD7Kg7GIEV2VYZwzts6Uw6o6NQX5VJQkaZTF99MURiuIXu1Yte3l9fVNXJEw9
cIVRC7+cIYu9RnEyOGcXgyohs+EdbvwQuZrrRiYTZFuDWo1KLaNkY5DVQS2jwAz4evIe6VL0NmA6
egdZGz/r3eHzfP92ahNBdDHqY+ga45Ojz4ZARm1lKjIBdn5Y6QNpToR+YzBH7DIVRDkJ4iaENo58
+Nw7Gr9UJbQ3Oe0Ouun6x8b+2IclvMUzmdTUckAZaoyKKSDkxg+MUop0z3SgsM0SBNINO97FWfZB
6+eS+8v10IiRmSTkNcPU6bjzA/wugxEWO8eDiZpanX08JF7z2Gmt/mqlyXrGLS6DJebgYaAXLYPf
GOM2+8OBicUDyqRwoLvg1DbavfMk+B781e/zPWAKQjjaBYzdwbBx/qUUTwsVuEAx5cvbPtIQOJT+
uL6cy6PkqFQjwRzbuorfjW7UMjWaQzegu+sXw87vh31VNDPRaOL7YALHhi3UNEFNna9CZeDCbBoY
CA4qFWfPgqZaRgioNOG6hp46cn9/RaZonDNUDbhmHIqOyHfEdoxQe5DXO7s1H+HSrGZiw+X1DBSB
AESH3mFV4yNUhHGV1JD+wL/0h9w8hRGiPaa9lJuXIfkbH0jM4+Fspoo3jHavhp/WMXNYTDT9p9P/
zLs5J5soEbKYEwujhC5Ti16JEyyI92MCf8B6QCCZWFdC1iejMOes5gfgJrLyc6sjx0sNpc4Swc5C
5+spVbdxnd0IZaKogksoPOzlBAhR8QGxwevuMbtc4a4n1aTQiqsDTwIUNxl8srX1gTngTbgRuRwK
fcg2GW8wkcxWBC6j4fl6R7mAqlV1qR3/2uWeoRIVnNCfZoFGaZ9Qz4WTeD7jmnTVk68rcoWT5SZZ
byC/grhk6sW3TdOgnRujcNmvUtQNtMycYQ2beD6zTkHhaeoa87Hj41dIlu/BH4OW4zseGtZJexFC
DuwANOjl2YG8ierHuT31fH3mMHRW7tUdLIuuvleFdulg7gt7/V30xj0o5xd+eptZ0M7N1UDei+fn
Wc+57dHZLMPADh0T2xBhr1v7BiW+hvL6Dxk5O+SpVkixiIaWmCZ1om0HtJlRcDQ5S65et6TNZDGj
Pferph385AuMzrMe2aXUWXwB4eAF8l32Y2HulPd5TGU12I+B+fp/MCsWe20zRgc6gdgcCm42Q9Cw
KQjKh26wEjP23QrKcwtI7jzgbeIuPnO20VlOiiw7VDZLjXbBFiEybwXYZJevu7fEnYuTU9cY4AtR
oVQslVHsc0c76kqlqkXKxw7VYBmiLlUvHLtUN1VeR7degxrQTKQSrjvaUQ1iLZJBBQqUi6OUBzAV
KTEiqsVakO4llBH9zwgybJrNvDNPHVyscXR5Nmj83zhAteoAOxp6Nkfbe2s8+yk4Fq6SaOg22qj3
IrrZZOEPj8x7qUqZsQwl+WOPTuD1RU+ESYYzDd5KzAhdghbSFCIYozsCiJLQcc8KX15mMaQzKPlU
M/s7ZYoBKKA7Oizm8hjpptVGX2ootjFHn9qoqsQvpuK/APiZK3BPhGA4V34ZGoXgkvTXPhwwZEDu
YpWeW9r1bYMmb2m0rmolM8nJxLPTEUM+5N4y/7tMiJWmLfvGY0ztm+MsUI0sHsObYSs/Hj7Q4Edu
JfzBi2mvP1//dFOBRyOTNN7nqGBiGoXDLKqTLD0GpCoU2aUFHEXho78WhUswX2+9tZ+/3SYOpQYm
CnYe8n/9gvmzGUIG5FSpXTRS86CGUG6HNmrgRv+SlZ0+k8hO5MpicbC4ikEx/PA8AiRpIAkNM/LX
RIZwEfHKY9kGf8MreW8yuAQwXL3I9wpNyYtEQWXJSIyPWh3vtUZblPEM6HHK9zEh6CpNm+G3UTBL
AsWOoJtoF1lVLNSGkZ4WUVgzerruEjNmxqiggR5TFBQspg6RuZcXhdy5OWLn162I8zOOkyeLscQt
cZLidEEGJWqAla74EpafpFK/d4IK6M6zF3xuZ8s6Uz5nasQnKg8W7jDaOwQcD15aG+1C8uEZLKRF
hyphE6UbLocZZ5jyOJp0DEPxnmFIcGTKiMtIKwqSxoNtQ9GDiqLmLK9v3tQnOjExLv6jJWW2powJ
R0KLNrzjsbGApGd93crMQsZFuBb5s9qqSA58G5S4km1qQ5pL7C+74Y52uhJxnZ64gccLNCoaVoKG
10avm2+DnDwwYLjJSnNth8Rdsyq/W222q7J0xviUT5zaHoW+oTaL2kGqBGLBfYijS1rhFqT0idbM
7ORkdHfgInuvZzJVObqnizwp8goubChajMhV1robb5UbyW0pFH83v5cf8wdv7Xz8O9/vl9HRFWYW
RiIdYxKtQ+cgVryFJ2YmuE4l8tTyYKJiUPT9/jr/fHVrdLGFQONCfqqW2pfosUSxa1H4kEMu7B/h
bbdiQtdE8ERxZ6lgJtzzzPbIdWpohIYuEbbRtEm617SfA35OfbYzEyMPUSHZKpoUEwKN2S2RdBbC
EI57+ND9tMG6PYHK/PD74xnOmVGx7pMjodS+pJixyOmQJ/J1Gjbls1ki1SbP3P2TG0gwpCYCj9hF
GUkNDsgD2qQ4KA8uW/MW+OtMkJ/ewBMT4gierAWxWuAKBiaqJawvj8GN/10gi5Jtu+6X8Xflrb35
O08pctFfyxqdtdCAA7v0Q4oUxhek8V4rr3jrJPWuH9Kb3gSHQv/HR9tBK++7NNmk5kurFsh/S6vf
Pn78Duh7TJ7VlyW0o2QVcZ+ydsX57pCfRs3X6wbERTK6Qs8MjBxFqoasMXthACks+JAXYQPUOw52
qVwutQrJ2+qnrc9Bxaa8BlEuAVGFSuyCpfgQVlFY1ejTtT6sgEhCH35/CJUnjUXjToNzWZRrRzdo
5peh3WRQFKcHVCdaOge007w/BiPxZxz0YjFYotpt8FzTmQd/Hxk78c8aVUA6WxVq03WMVqKaofh9
sD9e/06XZTP4Eyhu8lqBOAASvVEYsRwqz6adAmMJ9Q9HQ3LV/Gcjq5lroojdtdqq7Vt6FTzyfW05
Y1v83WdOgm06LhRxIZOSzXE2omRWgnIpYuWtvtb3+oq277Lol+13e1Eskr23Tj9ft3iR2AErA7YG
T7Um4Itjg7KHQph3zI2Ff3wNjG+WdJf7b71nCYnERW7PJKsXZwAbtgEZGCkxA0HjOrWuFxAEpSHU
cujRrQOv1eEcK5eJeXipPWufNIhQ9kHGaJABRPj6SpVL4wjl0rygrUBh+aLZNAzo+cVZb8MQ3D4q
aHZ1g4+ubr2NI28vNSrLZZTRtFZWWG0SOGrg/Vtqh+fKSjdWhgJ5WSyDqlnF3o1ymHPtiwcs8FEH
mkgxFCbI0kdOJ/W24ZVxZy9yX/P3cpYh2SIhoZzrxWFtd16zUUyrnol5FymViqgJLHSiZwBFxvjj
h9px8HQjpHpYpT9U+bBHmG7feUjXdpGTu9f3/yILFsZ4KZu2QfHjoleVFVrW0CWxFkWtJGu9lA8I
hIbaNkYUdeYIT2ym4FhhLzWNYsIFIteOvRAmDKRPc7/z9zRJ+1WgR5G/cLKmrtzaZHaKkVLdnkMW
qePzy8CcjjIPygkqs8djy80RmeYMHkWYio+D8+KEmZPu6Nvmzw60XBAnO9KAoEMcNxliljEIp7JD
XcYNTCnMXGMwUqjqkbmRZ1LaCd+HgI/kkhuO5G/cKNSjPpZgp4VpXA1I7vyIAnXf77X8oC8SqVkf
fRnUQydt0jadyTovTUNGSifUNPBQAuro6Uh7r/TVDmSAEvsPremjU2Lkt4lqrBv5+DlP85s+Lx6A
EHy47m+X2S5FEqYyoH1BCU27INKsTUP1EfgzFkl+pCBcf1NM7dlou/voUCztWnaLo3NTl7TJrB+J
XX5s6A4zBpEjBdo91pwKxZqp3F+eN0GWCv8GZ4By1RgiieZfJNuM2UIL861hKEXTIUD0IpdW/kyw
u7gphVqReMEwP8eI6fhkDx11oqQtUP8MP2fSlyD5cn1zL/9+QRjKda8xPSu6jueZoqb5YaMdYjDn
B03hKOVaXe8U5fg3QtS5IXHgTq78AcjDQel5n5AT+kun7u/rrn1RU+O40jp5Jh5ehiiMoW7DRwKx
y3c6N9aGfdQkqHMuYsWIbgbFPDxW0MNsrESfG2+/rOSh7ghhPhcSjRyKsaMdrP3C6YMWspzjrv2k
MCwK18PLYfndYJbSEJX8ueG/y6CIGgblZUipTMENNbphCqPJ0JjN1IVk6m5eZf5C7/x0QXltp0uM
7+uHbo6wQL2oF6iUflFREFmUekmIDWhf6FvG2qJxYHHWpWZrxMrHA8fSDbJAXmhGCW8JvdBcZ6CA
YboHIFn79shwaZbuE99ZKrllbvzQ+tYEkutH3hcrDJdeM3QzUeryaJ7/UpEnnfhZZTrHwBj4paX6
8RjpKKQaVDXQVKvMYCYWT5vilUFvm7RrjAdAOxiVlyOmPFXqVt1x2BgHhEqEZHVv5DMIEfG7zxLK
9y8AFzSlRsRKxhlXbMYJeqhkXFng3BtZ85iBhgDIn90aifnmI9IYl8Uc2G1yhSCjFIi+eK+OXa0J
bBP0Miu0+qxd6FW+0pNi6XuwQGeDuvPzEDpq//kY6qtMR8M5ipOVTirQJInbyDyFGsd8kPRqJte9
PN6WAaEwebVG5OLMnX/jPjgUndDhRjXoCEpCltZpfMjWinooZ3b98iXNtgvtTYSdQIlRITg3Zdea
16PPrC2W3HuY2WvLbhtCmOH9kP1V5cqL7G2WtHVyfSdGxWc58eE86HGiCKOHb8oXde9tRfkjcGVn
cbxXXGgrpeXs8/0y4Tlf6GhPjSFKg07FZrW0FvInaiDeKoRcTl+XQgdqzt6UZ4nxAvTPoM25qMxZ
Rofoh/AsuVSfdS/J3TxB7t6OO83tM7NfX7/mLic8xXc8sTcKC23v5YhwYK9c+Y8A1rthnWbuodtq
wSpaSyvYF1dHb9GlKydcGnD0DK4yrJKn+TbMxIUhfgrjBxwogY0auZQS2EpWBag0CNaISjCPCMIG
e9G81o/5Y/QkzQo8Xl7y5xZH/mQ2sVq1ERbljGFtLoy8+P0c7dzEyH2iY+lJVYwJRVrb9zR6dxmF
kZWglgKkZ/Ru9XNY5Wt/Pws3nvakX9s5+rKBmtVFkWNZcFr5h01RPQm7gavstZ+ats60feX2i+Rl
7h6e29VRkqHqRt+oByKyHqOqTuuEgsnyuttOmYAPEPZ/WWQx4y7hoczaoyQCQR00/iLxu3DhK3Kx
um7lsp3N4Tg1I37GSbyJ8lDWUnEYQf0/oZW2N5fdvl3Ky/+LRIrwhPFFJtgGSScZhgP5cm7Mp9Ba
DgPb5tWMa7UGYqd32eAvjMOtORgz07dTkfTU2Ghlct4YethjLG1ew/4xDN6E0Nf17btwQErwVJgo
+Aii5ItyhFVHBsqi9AdbXsX31TE8fD8YnbYzIMDee4N1sGcMXizq3SCRU0fFlI7uaAc9npVan2DQ
tpqtDcr9WEau/NvPvZGV0dYpfuzEZYYVfVPsBOpL2whKmdnLTvzaM38Y2RmFw1g2+iCHwlNA6oKF
xrxg6FJH3avrP/UQ57ApF2dqZG8UDGu9DdHUxp5iVzcSQqa5N0tBcpGsCRsqLwoKBwLGOVoTObvX
ND42vE/1Kn32Y1dZCkS09MnI3P5Heisv1e3BVX4Us8nDpHMIygwQkDpSCKOoRHe3d1IImRa2Jg0v
gePHN55eZ0dXyyLPd6+7/uReWgrTiCRjQgXt/Cx79aFv+kDH9ZNggZ6uDzzvuoXLiWG2El0+eDl4
aMOYPHJ2E5qB5IhoFXfW4tgs8tcBTZLmJvpDT9Ym2szAy2+yEDCg9vXwet321MGmuMm0JRADKh6j
l12ShF0rm9SI+1pXg51RFZ4r2VZRrsOY6ugCutEg/f0d5alPYVwH0YPK0ejz1Qe4eUKVM93qhbdU
jUjfOMhy7a6vbMJJKG6RfoCVFXn9aGWlnEhDGEDXIWfSHpjSsxkMu8FJXq6bmXAPnTKVYDGG+/EC
zTwMaiB1AVJu4DRemzZ+AMY0R84/cdSwQdQGBwLKYOzvaHDw/VJeJ0lpZrXrKcd4obUNLJYZkMsA
jnLgDYWdNg9KkoGZvb7CqY3k+S+If/jfBUcN8zlBJ3lRu0hzJiyGqvhYDhXKr0Z4nKsEXZbBEJLh
xSN4kHmLX6hvBl7ke2C0G+ZyGeMelvpKDFcXn7nWoKpxfkInuTzcd3Pl9oklMv2g0EQBvn3ZQ28c
KBgLiAMXQZOu5DxfdZbhas0cFP0iLWB1KqOHoN9JRi5SnTRRek3NMWMrDMnC+uNLfxxVDangYDnM
iRxO7uWptdHlRrWioTCBtWZd3KpuuK2f4r2ylVb1FwV1BeUueYof/rrq/uN795/eW/r456VW/s9/
8c/f06wvAs+vRv/4P3fB9yIt05/Vf4n/7N//2vl/9D8P2VvyoSre3qq712z8b579h/z9f9lfvlav
Z/+wSqqg6p/qt6J/fivrqHo3wi8V/+b/9Q//8fb+t3zss7f//uf3tE4q8bd5QZr8868/2v34738K
apb/OP3r//qz+9eY/8x9jf9IfwRE3z//sv/9L95ey+q//wkD2b9EJ0dhXl7XDToK//xH+/bnn6j/
ghftneRYXDAmf5KkReXzH+n/AsbGn9FjsUWAxp3KtH7/I/lfXBRwf9H6oxsiJsn+95edfaJfn+wf
yf8j7DuaHOexLX8RIujNlkY2pZRS6TeMqjQ0AB0AggB+/Tv6ZiKmuyei36YW5VIiYe4995ilv4zt
IAW+yf0o/H/lCYZ4oMqBTIR7AAcm3Kju2+NfamMvRth5p5Xc9bMai5YibaOHJWWsu4eFB/DeWWMA
zJVyiqRhYl8v0smjCQicQkXG5zDZEbdaQUpa+3JpR2xUpCBuJt1fQo4JrpbVCLm2xn9kxZyxhIGw
ugiTj4N9HzWVLwuGCUdE8pYm0OlxpfVQDmCp4S8omc0dKIvdGO39eGq3gVst2dBBeR2Iqi/TRr4t
fNwh0dPd/MsL/L+P6V8fS/jvgOA/j+U+A4BtBpxzEO/0H/3eotKlb+dG7KQTnnkQzbsW/6hAkdBk
ENm3OSMAAgUGhQWKu/D4z7MaHRMeXVe1W9rO78o0h9qZHmO3Idlo7/C5HJF9qzIhGD9AtOaXYKPm
2jjuWSpfFlCYQF3hNk6pqXttZNWfwGSC7XUv2q03z14+Si8uENXiZ/7UDGU/ru3WV+av4Yne1Ct5
VylhD6mjHnRI9gD393XQhoik03Qja3iotduO2nHf+81LFFv6IHVc/vdH9x9poP/n0d2POqxoD1dG
iFX9rysKb2R2ujrmO8zQkBq7DBrHKiBRcLIhdZtyvw6iLErkuDeDURu7IAoUN8xAvD8+a51NO6iT
G8su57V6Sau1PifRTgsjMpiFO1kU4TsPPWwGCBnGHL8kJRkpy2rQ5gpEv7Piv3+he0ny7zskBGcA
pSaYd7DoD/+joGbO0nm6ccUuvv/kSEPnFXFSON7Ybnnvvvb1kJE+ZLueK/d/6e/+I9/o/jCBBN5n
0HhWIGP/pyGG9JZFxmSSO7Gmbebo3jv0kj0P9xf/z8Ix9l11vi0GYNWZ13bBpZaAeJxqnHfrYH4j
vIA99fSGEKJOw2ycAnKl/9Vb6P8/RvAxIS2BBgqNL3gp//7SwWgO68Hic+JBefm6EijIFlI0c4S6
2YJiLJMkixMUmwPujw0GizcTIGTrv7+qOwPm394W7lcQIlzE+mAp3cfU/6BT/3KeRROCp1LL1p2u
GYRDZ5yKkGZxPykW7XQlVuGlirw504s+oHgUWWP5D4dctejc8ExCeasxXcm6KPBOESYrO6qqYr4T
VqOOvw/xvgvYxo/NZzN2aHvmKc5Wvm762NmPRL2T1X+UNHpQBGrmNvlHsZ33kecdmGnWjPOgedDD
i2Or8DhNTO3FFG36USalBb0zZ9qN900q3iKwJIsWEeFAo7uXuU35puvkeqiQ1XSAS8N6mAY03iaZ
RYkQ2LkvJ8vbMiYx8u17Woha5sLpx/08zWvRoU7e+8k4F7DM8t+80GzGGohLt07x1ngNK2cLBbTw
veFxRDpy1taC5lUT1Mc1dNRmMg2cLNEDmV4c4zTtrqlZ69exWkuKq29j0gja5SU5KSt/gTXfgqi5
WJzze+oEVxPVF3+xfektCZocZ/roedRDXqbfmVOHm/Dv2nCKxFPh43BgNBuxVvM+gTTcuqQpupEg
ZbMJg1yC4r1rkHZUVAuSsKZg3thgQI6oS0utK4JEIP+UNNPeGqfNOtgPZ95EQlDdKgfU/hSjJIGA
yzpMbj33fgPmz9mY1lcu5Scutm4LrcyctYicCphDMjjp/e3GbdPruVSrl1cm1NhZ5Nri2wXxDRbL
V5J6t9g3csscBEm1yvcQioSjHLDMSeLnE+b6j7XIIz145agGiWhk8Wa6odp1K/9x5uWPiFMkh7Jl
j/p4zr0Jod4NJ04uK0QbDW59Hh2o0eYoeGuhMPVMeu7qqc/iFG2U6/EzsdME+zByC6AgHzxMDIxN
cda6L54rXuwUPmg27Sr5t/LCP32aMlg0TU1RN97Rq9SZp3uOiXcfmp0KIwR0SNvl0SKi0q5BGUTs
aBrdnjo9/El8HW8rJ/okyuL0lgWX5sG1/sVdzKkh/MOmKWYGpIUF0zq8hAhb3nbwoRiahylsGaJm
Wbxn4hMMg+caFHrcYinyXmjwJKOly0HJ6stosiKv5xhWx1bmo7LVCb+MxxgBw0FHPp11qnMocyTW
p2guqmuCbeXDaDL22ZSlKXcPVbN+rkqMj12DSzrqomyJBkyuWtfLUmE+TQsqLqlHPKQGfEuvCy/z
Yo6x+61wj0LnSIDl2vi0NqtbzmO6gFmF4PPFZZDpBS7fUVZXeeCDV56I8LHmK/RsiBUZyAwv5sY9
hxGTD5gPZWp2FijTXRjReuZVh+B0aDKeqh6fK+1rhihLr8mmOX4L1IiFSUE2TRW4tfhIA3qhc9Sn
R0ez+jQnmLyqGMY6xM+hayW5s+j9OMi/JF3njeiQrGtqGNI0e7PUe4he4fMILQvomHwHMrKrw9fG
0HYTqOkLKpcf0dX65uKoYs1KwMa376Ee34JW9ltG6JpPUag+yT4S446KatkPZg4Lr+Z00wTuh3Yd
aDvq7pWm7DdsEjjgBE63WxI4fRjggusYLvhQHBxdBoNGCKXfqMPfm055hfbmwun7aIuu9UQSDod4
py8xNoDRTNpO59TaDz3y0vPs+i3nBqbqo3ONhnEEQuIOOTKS39S0ujma/DqH7OoEVCGnSUh3cccf
OMe6ke8MwWigQZFgU7WgFOI89/AG1ZzFpIYpvQq6rBvpZ4cydli85uqxc2pcdfSHodQDIu/t1XE4
K/u5mnPjqT4zVjZQfDV6Y91qJ+NuzM1w1yMJ9T1WDnaO42zZGH9qyNs7/12YFY5BqTMWGPZlQrb9
bqqvSNB+ikfyErvtWbQ/NYsKygjfqtYPy7rhuad8mnkOvxqDgE0TVvayjnmP3+PttNdtOG6SnrPN
88hUfE/SkaW0bDOw0MVj/ULpmWTJOJ4j2QJYl3zIV3KVQEQyjyTwLOncHSd0znUtE9yM8YmZFEEV
iLsEVDntcVfyret0R0FTW1RegF2aLucuHuvS7RTuQXbfyHdgu9uoKGmLgYZBwZP6TaczTs96hvWM
o7g+mLKK23FLFHdyMjU7ajk9VGzNZYRaxalfOk9m4cJeYbxwi6fq1qfVn5mf62XtdpWNPmmc7tMh
ZRfcDaVQQhRuHc+F5H2YxyQomseWM2zMyXwnExLGmOw/mGnRl+kqN2pKswWkkIw2ybKBev7H6WRQ
ugSOccFCt2KsKZKvbbH47AGUtnl36efFv6YJFps6hCtcEo2zFBMNXgnCM3dpzR5Rdgz5PHl9lhD5
HEby1FSAXZy1ep/jMUsG/6RH6RxjiXicqZwR/LtlOAE2ZPD27hw+S9IHBasDncfrsCcqvgW+WZEf
O16o+ZITid9t2JvCDeE33gpbNB4aDdt++13nZbGHUX9VNac20nyTxM3TOGt+9pIiTFe9CQXm19Pg
rjlIVMsmxA7LObRtJdgk0MAqOOSln00o+BbxnKYA1W4r3ZUf+CYdfe+hRkq21o19AexUpGH3Ft8n
F6CV873L6v40pjouUlR3BRaA3I8uRPwigqpVj96xm0HF6+vofohuV+WBZ9vBUFa5y0nbrn5YFUHQ
1xLh1Qa83Xj9Eh7VaoMHxOx9tpNtH5pIVQ9sEtuJrkjcMART4c6jRb/4e5zrX2kTfi5jUm17Byt2
qJPomEpUTauevljslTRuG9D2D6MHM/7GJnlHRJXxIN4bR48nnsCCZFVBjiRNuC3bashcn9aFs4RL
DrXabqYh1qNFUnLciTjXwW+nccHRKPr0O7YHJQ06tnads6QXAjLeASnDyXiahqbADkSHPK2/ZnYv
iYejasLMgsefrl7OPSHHBVyKLV9gHUJ9LNnZrbfMpeFhSIx4hWHMp2jqDAUXeWg7Yi9joth2WVFW
6ACT3O4WpfRPWrcrDjKNOKmoeeGeIlmVOt8Tds8aektppydSGwdWtcMnJ6xMe+0g5cPbTfoYM+cp
0GLdhZXGMCqsP1LtH1LOCulUzz2DDfxiloJzbEmEAtO8H5Ioj+EGcKjbvUXcSjHEo8zGxXut0QLk
idtcE0hgvcC8dyhUjMTLmH4T5b/xaGnydYkfHG55Hvsw147cy+zMj03ifXZr+jEn4/PYftN0+XGD
6kOm/oory58y67TzYZ6cb2tHdA/Q77FhBPY5BBsouqrIoblXdUlOvcEpuap+Sc+/nEV+UKQVQBKC
B28aeXC7dc1kY0oWhrqsInN0F4vcYL2eCXqGcp2VyXmCYnVuHtO++ansI3HXx35Y/vZkxiRjIUnp
jp0DoebgZuEKpo3fr00xdK9zemzU8CI7kYtggEnAyL7Q84MZe5XMEjQatMkoSJxzhIUlAO+gVkuP
I888lzj7CmrMmIbb1JlNTiIx7EMVwY91mMUxtPTRmdlYrCMvvBHjqIk/SXeELxFdbnNLsaQ9BD7P
BQvXA/TmL46p3rUNnAwdxYRq0UJKqt1NiBIjU0lKtrTWFzA1N85U4SIFNR75HO5xGQOcm4k4t3V6
cdMepiz9yLKWhZemskel4wczm7+V45etdm4sWP+CTXpQFiLHNNWHua/QbEThwUULDNM/jCBZo9ai
NQwljva7HKmDcc4W1JlL9yF7vVmW9CH2k5Pb+ZcorXA8jLhGsQd+UZPqbFrmE42CC4koVB0kwFun
D0sKy4CBrY81cXEOJPFHaND2dFMiSgSfxfnoUbORMPVwzIgfpbyXJZhpKZy0hi2oJCjG1W2ygM7x
gCdsHhSXjRieBZNjadGsPmFgdkoFtAA6EnOuJHif3op3Jz2Rt8JvdulKdxE8cVYGMzEaoGMw8B7t
4YrpBgzE/qGPMuEOS5mmX6xe/d3wbRBJpLhKM8fpfibqoE1ao22PvZMFCaJhZkUwfG4SzFDlcWZC
n0zKCj5oWvhRlLW49kQnaRYZt4NQwTuOnsNwiCUHiT/bdCbucygZchvaEqpo0kw9rvMkKZOwijaY
AIY59zE7wrqf5l5s+iD+ZfF8rBTYooFmXeEN5MlBaNWOoz3w6+UGAskbnZpzh/M1g/7wUcbDu2ee
Az7Mm4TJgwfSE0Lru+/WljTqvucKSgoeNk4mpxYQ8yi3UCvMJVmWU+oycYAX0HasFHtgPkLRJ4RX
4l8fIKk9pLXX5SM71ymctzh0uyjpOoi7rP074gcgSWZrVueG8ZtAB7gecTSWbmLxf9MozKNYyHII
k9MyuFO+OvRVtgZ5fm6FeLEkZNkQqb1ZV7OJve6SaPsmE1A/mXGmYlVPDp3spT9EQMFSnrZI66qn
w0AhQ0TyIwhn5Tj78d61kJwnEiavSiXFhOPLAqz3RmnyYdFn8BDJQRlU8UHUy6x14TjBZrhR9gM7
+nP/3VUm2OAV7iO/3tYU1tjh/BKGOP3Tmx+CmlN3J0iZRQEDqz3OPPxBA/BUDSeHO/HBFThq/fWC
VvupimO7QSJeyeDvdfMJVAeVVy+FumMPrZj10zB4+imwORlVm1s1sG3qQeg1J6HYY1gK6I9pWsZj
l6c1zhXucL5p+2g6urGY0ABzkcOgdNhNTEwXPS6F4HV1CJL2KHxyWKeVlOA6REWbwLE5CJsLXe+g
ghVJ0VNdJNaHG52ZvHLoYPyHoJYdaeI/9eqMmw7jIzxVisihqMKQ1i6ALnFNPywB7rfFj04Vxl/Y
EHragYz2xe/kd+rKaZO4/NQ7UuyapT+tVd9v16ZVOcaHT71qpg1m3DjGs9rn9hADWEDn63mPk6Oe
2fg+pk117Xt3ALOkWw+21zfoE84Abp0i8g38HoGErjqpi8BT8ZPvOg9OckfZJNu2Jjx5fqTzpa3r
fIiRPrGi+ceJkuYxQI7ScrUBUMOyBaSjfDLuW6Rx/mlcQAugwdxvqwuoeuAEpe4WWLnJ/DbJe9Lu
SY9XFrZejddflWsFMDmdRljR8e/Biauil3zDffLQu/PWaP0VD1FOiViA83RJ8RwZ5O5w2HjjLhyX
TeLxGtvnN+CQn7UCbBMfHBcfV0pmjJ+TYOJl7aNihxbp03PmKxDpNmsmjntAgOaaWjPk2FvPXr1b
RyPQCTZAZu2hAlKWQZx583pVbdql3985SECbfaCs8/TSwKhgy+emg6Fcf4tJ5+GWqT45wPA18ZKD
18b5LNoP7Eib+VW0FP7qIYAq5u3WAbe2acMX3q8wNXNUjTraPMsYYVi2wWkqgZTBsi6bqyjNxOSk
eRATXkbdqjPwryD5IxJlLIDiTM8g7w1SopmjfknQ4KYq8MBZh/wJnkxj2SwYZzRkvdm6KzCzPLXq
PsZUKK/QruE68ffMoeygG3jhIf/85E4UYB+LgzxY58dhAL0rud+9sDveVmPlIp6DnSn/6SFc3SXA
lLwGH8G4AOvbSyeA3tQr1ByVnf74X4GD1cG69T54PujWCHxdH8cvmRdUEb0DYlD00fiWH9yafioP
M9541GhsgM00aHr2KFVJvgyz3C96qDOo10oPi+GhW7tl14Dwl2HMV5JpplkwVQ9qrvqtDFB3wp3g
ELc9bBemjzmlNIdz/pCNh2VyqnIYgAqwvspj55wuDDMZDwWvx+2fRdYoTHuJyleLPc4GZLwE8TPU
FoWs1R8k6sDBxm8EhJ0sxXZTI1Qaw69H4OA1K//aoxMqAJYpxLakX7PUSxY2kcRsyBlyPSUbE0Rl
p5+Uy9819V4TBAj2cyYUvB6BPnbmw/bgoA4b0iD5Nq/Sv431cYI8Qe8I3zPihUU9gwQer/cocO/F
lYGbuSb4iiu66ZcoQ1OPtPUF+/ICn5/W+eDTNfEf4xXqrfkQ3gPDUEwyQ1BQslyL9ORVw284HsfK
XGqjTyvYsHng1l0+k34nlPUyhZqxTEh6niNzkyySW0LCg+9MQzF6wPVwmw+LubrLGaBWPgSyAOUf
DPI5d+Sn519tB0YMisqKIDG6qQ84Ks5RSlS5iMPAb6CY43R81+zachyi4Z8NFwA7/Sf4XQnYi1+W
xj7AFRtNCoPSqsYzh1wEBzkKn8J0/pjDJhOkOQwlZBKcqfH2AbV3nNegfhY1EJMFWZBuU859/8VU
n24iAtvuZpDBJkV9k1m+Gfp7Wc3ymUVip5GlSCxCn5ExZgdgvsNY4UreVU2Con/C1TZMAKqV4Ztw
VDCACct00uvWzFfZhA6gEuyLiXjPc1jdvDl41Jb+SDPjeCL4Y/eJJtrLWOlXTl4ne0ojBecEb0GB
1ZbuEj8HAQVW3cc7uzbbxBN/YUy38eAwO7llitjQvv5e1WMzzdnSfYcBoBH7MQ3XdkWlOLt52p9s
uLP6Ihmw7HPcX1d2mcLHzrukiFhAIucvXDVggYWSuznDroHBS1WJN47BiETVenP1mkEsnXfhry9T
+OdW7o+3XpGmnPmIljPVq0TnGLXwfmZXTAfXxfwBSh5mFrZvvuFVNtvkJejomNc6jXOv8c7Wxz5A
yEv6CK+Xv2sMdFpEabDz9Ejxxc0H1c3GUQEHvthfmWVXDagsg0HqUU9nGsFt3frxC2xGDIaqDeYX
bf1RN5+NelDOaUUG7/w9CANwhZUDrq4KzCVAfqkGRgYKeRg3z5CrHrjt4k0y74V3g4FPjuSxW9Ir
smu46+A9W+B7w44guhFlaL2gmsJqI+g5aYqPmcrY4MQhJk+k84F9E2JgXNU4q4Fv7pBRznZTM509
qnNMaCg0E2zKp/kg7rVNm1PT5aF6x+AOVklP2ojm7igEQbHZC1+MBY3iY+ztI0g6awjQYg0COoYK
XbcTA94/SYs7vj9gE+i/NR7AjM3vh+DIQ5VWTUAwZ6B++ttfv63PIN3armwqYrJuV8fJavTd/TIU
CreFhI1nO3yRGefU/BG1J/d+raE58sWT4/4adZzJ1iYftPp1+gdal9bsVwsZHG0wq50zvK1uuArI
48bDSr8bmuRT8Nfg7BmA1/HuAx2QAAhWfUsOvAAQCZ0Rcq6ffYIAito9W7OADTgDiOgZom2Y4y8Z
mF/VTjUp6t0YE7N93R0w08wTfhHIcSaydJstLKBgRI5Ldy1oz7w8GQkg5a2ILi1+uET5q6prXTdn
IcCEg10IKmGBHNyV/amb3uahrB6AN3WZMwZPfYSAd+ADJUpaTJCaJfeHNC4iKExHdD5EzwftPwK1
O0CjCK05JhjwXIChNZoOd+PoD9Ji4up+eCJGLY2QvJVHaFfbamujYK/UCxdfoTnR+KLokxpPEf2e
gdIu/zSZWMJBsGV+iX75ZcVotQIb8j4s6aosEY+O+2nqId/0DLImYEZef0QIy7WpvuoEzz+GeW9q
M2DlxYJ1C1kdEEqZw3TNkJsPjEwRJBlhG3p7ESHGj/2u4cV2TzF6+GVGBRTMeer/xYX6FXOZtxCz
TsGCr9xse4X+XZKrb0eaDVbd5FBH+eL72E0z/TL1YejgI5ePEJATHAg1OPWBgwRKVS0A7lF8QKk0
9WDeBwPu1AHX4ZTrURRVVMGcFgbuet3oh9mFXieNt6HReFxj4WZV9w2mxxNhaeY6f6Nq2GquHqXn
7lvUSUgGw8/3NsQCfsOlJIYvH9rAFlq2jqaZ6UJY+GlU5G6mzOpvF+843TE2G6AdsqDol0vSAYpA
twn5EEYlUtIH4MqsL7phjbEOe3mgi7Ub7QXfUVhnvhQ4cKd0F6E5a+DfZhv0BUM95k6CGZZmyHFB
pZPGatPT5KGa9C5I9pqnwF9sCnjRARDBxkrkvEr6DE9nQduByRv7ibwKSDnQd420jAg+Ntx5Gz3+
6BPwrlr5xBGMBrlAxIOnREwSMxo3yEZHe0V4SDt5VSN380mgHXEjWqglAaDnD9upR+ArJRNwHQcm
kkbt4cXjZGvS2SJRXYzeY9qLpSPbiMP6qouvbmWeqpkd4UITnmvxEvAFH/BWa/hcwpEr6F4DFBOC
5yEHbYtMqAO9bIQJGnBlSRe9W5sJucfNdABsala15a0MC3A9f+cX+cgI+bOswN/MuqsD+O8tyXFc
2m2NwxLqWucIPVU8a3NaHOSLh87LGELcNhE54Wp0s7jG9u+4i3BGe6sDIMlkQH9C4NqYgDBaehhZ
WpADStRIelMFpZi6oqbo57zlfpp2audE/Oq3wDI8bzJ7b3jCrAYDRTqrUkO9oJIYdQDHIY0zKsqs
9FWuuuWZQwwH00TE4mG0VqO3DXctcy5t9Tf1HkN4tIKWtBUu6tPe2ccTUm+tDQtOo6vbxj9ceo9j
gkMckekfHdelL1e18/31IAeGEV+FoDHDwsLBkNudo6cqaN+qCDC1TgCZhKVhEVAjMCrQ20Q4q2rb
lbYc3aRGBeOjjRk2tv1BRGFWYUjMwAvJiesDVkCeUUxzVu0CeqeB1FuBiwstYDbo04IqYUSLGAzg
oARfTbigs0XbPhJxFg6UMeMsirZyxyLhbCw9Byne6mWdyhssvlBa8gzBWfnCcPitwIeQEUqykDwN
1NmnbYQByEV0DG8iLTWmHKzbgBkzAqrDTCUeTDHGqj82HUVvJ4qUoSEEuanULDhA/rhbmnozjGnp
cDhCtm6G4Uyu2FxiDeY1AAo5wIa9k3uL8rteKXDGEzgIBWZrG0tJztMga40tcIsV+OCF168FmdxH
lqKuNoQ5YB4gFLJy8PTVCnEiqBo5+CyPVu1BeX6ky3oMQr4de3nk/ZLP5hf24EfevA7tD/rJOmy2
07yU16X5SByL67MrhIO/H0571qrDgpFxJH8axLkJ3H8LpkK9xMwF17EHuTBXbysrMPMZ1h2Piqjb
iOQAIsT6TOft3G+d5EzjYnI3rbokfNvj+FWPUfqs4N2JQEb6NwhOI4CbOMO4Gf7EmY9py9o+eigT
3Jc62El6xO8YBJwNzTdl70P3RfG7wW3oile3Pd5tdhxUC7lBX+yxT1lNOAih3xvrbIxKQx6pfUuX
p2E6WtRfyXIQim5n+hQgqLQ53oPn6hijJY5puVzdosLogjxDH55N6g9rNMYjgK6ipzQ42m0WBuvD
+k2G38776ObvYHgMyYPf3dzuBrMGqoD8Hmr/wZ2+O3FkENqN5BpFCrUYA2OmZ9AviYFmEud1zia4
TKjYO6E071W4A9t3COlmZE7piBD3Ohh6CUVZDPAhuKcSNbbH58QeiqtrDEACW0gttIXPZ7xRbgU/
AR2jFw9wdPY9WFMrCiR/A/7L4D6G46UPnyhPy+nVaZIfV0no8zz+kYpqPg9+i1knKGTBgPGyfktQ
L4Cv98wauzPICwLAlmus3W6BTMidgKX2WU2AohZY+cZ7FVh8foCTtJ/zGGW20sBSkg+RvvrmVGue
VQyXRGh+MSB59gGnFS3QKh+BvGXc71rQKjZ0dR4X9xU+n3XegpKVD51b2KpbDoO/awUGrB0GEJhb
h9juhdtFV2LcfaRNqeBuu9h3MB1hgYpyGyRCRNS5RG1RLzJ4PIS2BoNxxrgx3HZddDRBB6QwLe+D
+LuBC9raqfkwskftwwtaTwWFr0aDZzICn6oJO6ABO7eOKSOC2AIMfVHABg0A5mjJG2xrzz+vdVVQ
incJ3FV9TD79a7Cp9FLt2RBvWZ2gYGvzEMNlA6PGuGVlLHSmUecQAgtmqHpQ1mZm/EPgeFWlP+v4
AleQ+1A38TYSwLLmN7LcsbOjXL9n+UiSDzu/uc1HyG8LeRLr8yw+U3Ya1h+lLt7yOFUfjD3PiGLr
vqm52ugUGuSGiFscXx3QrMXdth+vm2Ryvpt9vWvAJfO2It9NGIPf8QruQ960Exoyk6WS5FPKUTt9
3AvRPlZmA0SwSGHs7duHlh0p8noa9a6ctyT4mMVPqC9Th8fVzPgpaDEiP8dcErXMdx3dQDqxmK6u
dt95/O9k30Zy43LvR79V/0bb92SmP7W388UJTEpiAdH4NtfrrwSRsMbQiyWbkdKL7oObiMs5DsZL
699ZMlECwiHYmwjdmzDNt47Z24nuVwPcrwQzfYtnEwrna1n9Qw8xeGGCHo61pnmnaVASFA51mhYM
I7QWFnyR++6uAuW4RJYqVpp2wGaZt0FX4ZT7H+bOY0lya9myX4Rr0MCZ9CACMnRG6pzAshS01vj6
t4L32esmu63FrM0uB7wsFisjgHPct6+9HTer2W/72WqHQN5s+gtzCY0Vk/4r/gow2yc9vsXRj3SA
3htMVHzEnk8GcWaS09K3udMhoe5Z2iZH52wLpernXFdAZW6u9062Tk7emkGmx6c1V/fGOO9LNPap
Pz5eNBr1XUTp2rC1Mmr+9DEJvDK+wTVxNcRCm6Nt+lOj53SjaxhBmQcyYw69LfxFmZ8BOJnuN7fS
kWERRlbFxuVOjX53tu2ZAKw6MOugs387yVyjA9XnsxgX4gjs93rTiA987bajLFWvylY/mV1LhAkT
Qml6LeRvi4eUoNLdTtnYaVQarIfZFi9N8pdksfDTI4ishHdiupHHz8I419mbmaa7qYThbv4kbLig
VGio/KWb3jA+6OTJ77eLseBbscdcOsWtyjy+pVKOOJmjmrlwmd3iDsW1U3xNHqI3hm7Hnq94XyD+
FBf0jSZlfKPcBz0oZfZWCWnNQzVTv2VlPa918RFnbie5hfKy5E9R5vetvO+z+5id2vJuVAEorAMB
mhavsnaCa2vguFgIJe1sGe9O8qmlNzun+2EPR1x/Gs0vU39bx4O2b3lYaxl5xxIvEdUQbWikPZtt
5qa905dXDpQ+6ennqWyYYxyGnP6Dw7J25zi9JsO9mXkqnubxS1QvSvqdxvuCtrR+qplNvvfNXZZ+
m/JHZp4Jw16Ln1b+kVlfefwiA0UtUrU3OduudgOqII9PRXbtlaNsPBnc5FyPACRlJJwle5XZDbG8
zcZzrX4oJtwDrVTyO65PrXRfUo8WcZfS6c4ZdeV6nBX7O0kTV8GXtfxYzZs1UM0t3+l4zZvzLLFX
ztjtbFgrqZZ5op9VRovGqdY+C+1PVLw348W0TjZ2BdWv+Bwf5lP9l6wcyWgv+HrM9svM/sDv3FpM
N7QLcXxYx1Mpmr2+VZRmXzPWRDn9nUuBufDtsEFr3vYyN2irvJnNvfJk8as3ElddT8UadPwJyu9Y
v6vV2RLPqv0aRW/1kO7KzE/MmPG4fYvS1zW+54/Hszmn+s1irmHBUCbla5XqvK9XM33rETsm8aLz
wQFUJRFpSNm2d+Pe3m9RzPAiBoL9tJY7kwVJTL4dBw0+uTrcoLS3FPSdAIlHd4POvYYC1damYO7U
H9X2nhhvaxW/2PU8Ipj1hzwOaNQsqsktZ7St/MqaBQQs2bczq5enH6bOzbjI+2LePLv5Ehkwkf6e
I1jGK3RM9WxwoRQTLsSGnmIudgOyNxORBj1sN5vrntXYO5331tY+0RRPuUqSOQNatLBBuyUjeRjp
7kfbcdJUZCR101p/SsmnKMp+p4v8o8hJNi8tglGbsToLERt+mtcJIoV5NbPdxoE1wX6bScrkExRP
nkD1EnQxUtq3Pz08VW8s+ySZdiPJjw3RKjGcQ9zv0M6yczTSyDPjoaOp23hnoHRDaFg8tvN9K79i
mtRa07iwKQHOU38u1au2PWfWr2Y66Ol5vmxgs2ajvJVinB07lQj0+phH6il17n7JUnxSq172tnqw
dnU5ecjt0nFSNVgwsChThPFj2JbOKOWqvHglTI6nSSpPtL2Ze1alF8EQPTe28gf+oTmI9aooIChV
o58jbfO32MRLbsazo/cTZrhJOyflR0opEa8rKSu4rPxpAxqYtB9qxaGQqkw+AcD2WFY5Z0QHVRmj
AWUiRKIgSF4Vn2Zv/zA0y+n74V1nZioPjxLMmPw648GrleVNrBLxAzK1Ia6TXc6EL4ZKYI8JbGH3
rpeRFxfTuR70R2TuoO5THDjgNdsULD2TeGm0eO83qucN8NQ3VYkg1Xp0VyWSr6s5nWJzrs95laPP
r9faQF5AXpYsjkalUphXD/dWFYdh4unqE52xuFHf9Wg2A6vOdc+08490lItdFw95IIb7MNPvjCiQ
ezWTnltLwmzfE4esNLYLQrVPlpjro1wMt10B5MZpuSpaObiR/CFy0l97KZ8YdfPmdZ32mauZHZYj
Daau9YycMuDopNlbVtRyomSxrzFDTRLtsPVAmaP6SFaTsgQiFSDY1enLjozyJzcS3+VsNcHUlKmr
SyU9JdjJEpW2Y/V9DrdR2YS/9p6et+U+jnSmllZ6AOMYvEaZ8BkPi7mPE0KVllgm24TTYSxnbHzp
isUkaj+X6NKt2WeDpNXL/d1CetypXPb5PIvdhKqIXlc5o4E4U0esy2Mgwwi9nV0tJRMtE/ztpiie
tYzfBN86Y42yMMZJ5ihCkV2K+Hzf1g+tKnEUc6JzNbATSgudiClYbjhxN5TpJ08BNRkhubu2IGBu
qjp/G+13m8+fH5mVSE8x8Md+mLVTzFZZvXuq8uTdJItzyKUwSSEjpfIls2sOQvMQN15JDczGIyoh
FdVKlSU60vQx2drk1xLWdj9s9nySk4tYKtnP19pjPNcfhb2gIsXfE1DULtVX1bHM9T4mmr9ExtOS
8lMsrqkvZ10kb9l9Gpvlniyvqd2Pe5PVqX7RNVwKjdo5NS8aQmZyEvVc7RVreRtUuFt7Kiml88ib
M46ZEgBn3xP3lzQISOwbKjhKku+t+tUXnBXzwFOf2kiCIqp3ZbPLe4lflqItxJKu7K1SOzFheGlZ
ROyaOT9ul27eoKtRQNIkkqTyWTGMdJc6s30WTGPLK3FCzNL0ViGyPVBCw4n09rKllPcyExSxpLQJ
HaqxjaWvr3o9TFlfZqydvwolQx6U3+NFgcMxhZdmReZmKmKtPQ2Sr0TKDfvQ7ygrGHiUMH54pr1p
Vn4ZwoKPKuMSkFrKgAqZNW9rfOTSuEl2/ZQPEy83iRoGirDXp4iZ3IhZXfDia/GP3Ih5UxLrbaMo
1qZlDGRQLZQl1is3hTY5Sir/qOXRV8rMDOyqpnah/Jlgtht5yLxoyjw8mUvYWwwhrYrlkrq6cdf1
g98DadcpDaA8c6sz5a9jMC4N5mAcfsnjEjnNsvG5bnT1AzQdwxI+z605xVnNMVwax0euBKrRrTeJ
GE9tqXZqWT4Yf5ke6kTZl6sNlmwPO8Vov8pkPdhVLpzUWIJxqDdA8/o0aoi76gKzEeuP2RJPUx4D
VCUCKqAyz5I5TMc8/1ozjoxubLd9m1k0ECNJmJb8JOnZqZCYGavzlDh6DuyJjwzVtXOrZfytTVbl
9WPlEvaG+G0pI4/jCASX9jdJ5zkHg1xHE6KhKs5F1YljnzbBks++vDAI1oDfjxrWlGXJwjXXhkBg
JeLbnp6FOUkui77lU71ddG2T9+Nc3Uw8KK5lx3sBY+b1mvhTgIVOqfKb13DH/iIw3ziXjk0MXDMI
f9IxXEEHf8a2yk9WFm5RxG8VGqSZyOte3lQ+e7RDY8x+2nFjIoNwo1SWviuMstzPPL9RnrOEcctL
QNDWn9PVkez+Z8FzT6rSiL3CjJNgM54BlwtHVBUT+ZbRoSj3wN1fVpsqPjeSQMKtGGia8Zc2NA7X
rsasZHJbGwy1V4xPeRXzHkFCZk8aaWvDJqInDRR8xmBeRR3BKT1/DnURr6mJp0GluW/oRUtTatwo
rhDUeel49l7FsFZOXrUStVq3uo1pwbmJbId1qQK8lctPpU++5Lz8tUVzH/Tdk11Vl24uhz3z5HJf
9FrYJvVLV1o1nUVHG5GUBhNOUIVF+VOtV4zpJn5AAAxLwXgXJStWwW7Qd7NSdqdq4r8jEH76vDFZ
ny1gwYf6yvi831kjbaf1JWmwj6vOBEue5hfJVs8wRtruMyexHQOO4ovFqPYSMY7rUtIfjr5I4tyx
YSB44MxdLnHwVmmOah8zdeJ7c3spu0YjHXjPB7ZfO0kARmKNGLuIz4c2aLMmxadFLtJX7vtg6FXt
nMkMuWqOBSvpuAqqPpCGtaYxmw5NozPc7YmhHXrra51ZxlaCyZOc9nPK2C0Hbbns8z6Efv2O1iU/
2Fv8qRVt6RhAh2nFsnYqm328VW9NATFckVmUrBrmN3P5mBk3YZMsf8bDI38H771Tzd+DpRRcVBQY
MoNYt8TVFfdhZkeUjlMHTAnuvuvV+DtgwcqnZi1FmFvZFTIFwnUaRhiRzoPeoozUs58PJ63P0+zI
uJPcB37OyG+rvDxl3UNTUwEJokPcMQNEMnDkcGlDR5eWA7827LsmZ57dozsnVfGN+hsaWRIF7D44
SlOFscPE96CtAM8ARIzlXukv+qdlzmXgLMwiujTmhJ1EzwLhDvh1c2Au4z1+mJ0+F89UcvZZ5K5m
Zyh3q3KgOf2MshrByuBO4RgZD2ZjxS4uAXn6U+h1uq9k+ckUUCK49z6hIB1rirNnrRQhEef3tOtg
wKz2vd/MAsXKDvWu4e6HUNDncTdMqf5CmevApPuK1WjYB5fMXe30TESL5vH5nJVYQrZ9FDW6TQ8S
IcMR7o/UNrfl73RavwXhopBBuDWt9o+oo91WJ37aSxYfhxw5mZZ/WMj5jIk6nWEx5/lvSIfnbo6+
wcTPZaX1PuZIrDrr9pYu0eo3SvqZyAoASYn1ocTgYkmqm1hG5KkRgkOqJ69W034vWkMi+Nb9mOv0
jf6v8EuRLE6tSddN9dtq/lTN7ag35fu4tqflMapbkipYNeMXKCEW1sbvLAXAU54lvzDpeqKei5Z0
xjc76PtR573oLnKFJ0Mt34pVIfkYTIvHSjkoqqrsgJm8Lh8G3yqZjdPtLnrJ5HTqlcDGsuIs6eDP
K5h/bRg/V8QcZvFLUFYbMzgjHV2dO7dfox8t1IS/deKjqQzkbFEWb1EVkv2feWOKGL6s2buYKAZS
zZzcIrL3M7DKnkRlGMoMl4/EPxu1b9GneE3q9ktJfyw65y2ZhRAU7UEjh8lNEv7FKbV2rAGULmbG
HGrqXwe83ru5LivPKkwfIzfvqp2nTkmjPMRMXeR8u+vQfJylMFAJbpBeeRu6QKt6v0wepAUJp0z0
3udUrdwRTTDH9OzxGmdmElrL8DgiaIMqNdpn2L7jBhgqNUw+gzkr3XbwM03OvbEd6yBRB980G3ds
1W7fRj1DP4XAiMw6jkriGU2uhsa3uloyRgXO0nlJv1cLNqGVFmBL1jUNG6R9ZNCyNil8TCEqN58e
HsrEZ+hm4IFfGGxWLo4ClSkLMPiSgsZI2WHSmusISmiLJDmViAptkaTHTOmAlaQimBlqNvKc7Ouy
rVzWUf0mpn51ZQxhwugyb2tozuU5K5wIKms3yZXN0bSqexEV163h0jcFFF9c04lY0z5TZSrT3oR2
q8CTqwR/gnSupWQ6KgVz8MgGxE3BJXF6bNxPlH24DhEsq4MaFz/VuahITtqmPe1+GFWM4qxN/l7K
ZG9OZJbFcfwpa4NCJl1bOaRHxkHBUiJMOmzHnmVB1UOjoQeSofAYVdAKwuK8jxgV6m167+QkmKgY
6NmZV9Wj+b1q4xtWn6M2v2idmp1sg9Fjp48WGlOJTd6zySkA5u5MFwfZoRd64lgjcSaARdO+1pMH
xF2+y4/hFvRfiZKuHTijsWRoUnfi2+Sn7IrKxWaBc2QgGWdLJ7eW9NzDi8XhpMfPdarU7BoSkOyT
uJKbRmiv3Hh60VODzbXlYPuIjvCzfzZmSX95yUW7XBdSBa6F3hA9iBPFheCdyVrLY6CYITt2cVCr
iS/Jhvo0nONyVC5W+qcgBPkyW4NjTOqLVGvGMVvGxxE4wginaoq/KGwSYbCNTi3Pnda8tKk17apZ
bf0hrmmu88F4GTuVSL4DX/O7sXExxTZ2CFXrdnbyIMuS+vzXr/3rTxrBOB7VBGsDvIeRpLwZeBgI
GsvrUFkEiil3gIOLZq+MC3h1AkQ8zGe1xyTaLsscTiK+Jzx7J3sZ/bK3pJC0f+hAYgv0Bc5EGVf5
KJJDUY0DYwqe5EdCgwXtvG+3JDs0sc2BlPRhp6y/YjqJgzTTOelW5XYVXgmp0i3vrwiHJeEyEWr8
bj4G5SnisCtG9K0yR7/FpkhRvlr9qYxbZ0S+WbiJ8aJW5zp+4d/S/QQPFDVOtj13ZXX+yPGtX6Yk
q8BVmBQNQ5o9XCL82PH0NTHsxSuaPclFei/HdPGBMGEULDaEGBulTF9G+gm7S7WXARLqdbGdGheY
kzEGc/JkvCmD8ipM/dXKysKXlqO2LOZ5jZLGXeasc3ul2/aq3lfeMpWtA9Kr7pvpQ+HFuWG4Mrx+
zn4utn0aWy15ZtXzl0T/dcQsHcolg78as3eZ5cZTWm4l6z7g0boh9RtraA55xIBJTuULydTiUOvM
02M5DgWqZthWiK9xq4dG2+gXdrPuR2lUKe9ylo2inlQyNuq/ojAqHWibX36uCtsRQ5/vRLfFHzJz
IUUjVHrgDGKd8Kmu+LFNNriEpT17Us3+x2pUWifWRear+G2OlSpj2KuFX8lMdhS47Rpqb8Twi6Wg
kkjjhgkrmHesEdAFH564rWX3vUAAzKJ8MTqZ74OCZ9D7Lew2gze1HxzuI+2iDEPAAkrzIBnpw8JU
DHBEjKcVYVEAFTI3P4JfCW8OABllHjRQ73R2UXY0lPHRAIvb1YP2e2vZrFhWcx0ajxiQ1aju06Dq
YbuM8OmSxlBXLM1nZ2DtSwvIwpbjs5/GGg8rvkBeX1o/w62EWbrD4wMdH/9sNRrNq9Lp66+YB/GI
LJGy+NBv3DCZHsX3sct9XDdp2GoZzmfiWhyrHZswk5FEZTh5ovh4rnqkTMX4+ddvvHSIJ7VZL36t
NIs7kGoBgipWP624JMms/JmblJJrxhVZNnhCyJjvIEZ4I1I9Kh1NW4KCLJZdsiY1EOFOtPTjo7SZ
pzplAXWaa46CahRiwrJ2jTktrtEoh5p09rP+SEyBPsU2s+YcJUZph/ESuWgd9ymjbm7Tb9JM8ruh
1jB1tJtxNBRuz06uW2XZJ65ybIB6dxc1APBfqSZRxDAJej3oOs5jeyi95RHXEvUDz/e1XjrZXZe6
3StqVgdS25xk7uG9obXTkQx7ds91gsCR2AgULItZCYpD1jv/d7qsp8icvc1MYcmK/G4y5HzMQuWH
f2B1q25SLjr6aB2rTAZGGNw01y/Iyq5SmNYTz/Ehfqh4pLXhE8sM/kxt9mvLLeWxrNB62kSPQo/w
DBlRjqFViG8mhbcyk9NLrMSIZAXEQqMzXXj88nbR8UomqvtL4qE7jmPtr/VG57wIctkRdKz0rc5M
HhApSRhhtNyxxXizekM96RBlcQUtL824kuZ4Ng7F3B7TDIcYPpV+rwuekKiXwCEIs6ctWq6pBng9
2KUOm7m+aGv/o84rOsDoMwev/HdGxn+mJP1nts0/Ypn+8bf/7aUu+d8/g5f+Ftj0fxfk5P+uHxlI
/T9/q/8fM5xICvnfZDglafH7bwFO/PLffwU4Sab5L3KR8GBqyr8DnMhI+neCk6TI4l86cfjEs5AD
p7A34r8inCTF4h+xaMy2DExbKr/0vzKcJMP8l8GBbpGWYvAv27r+/xLixNbRv6WeoMraqjBkwCv8
eyYLYf4RV2Q2uY3mtM6oi06lFuhJsgcU43d6xE1wEKl8XNcE/65ghp2QIqdQyLrFBK7mkxfUt141
LF4hmV5nSYjUOB2i95hOQRuF15yycfGzlyL2SXt868bqaJEtyY6sY2yuR52/2NB5FGt15Fo9aB6g
xJLE/kLJqnSGv5Qe14JreEOYpeppJO8JAp/NDotkukr5mnKw6VrsVg1ue212O4tJbdF6RtA/VQ3m
UeYLswvx567Vg1U8jqSxLDQRU7p4uqSSGBR5a5b5LNf0mfL7BroH5SSd2+x3zegzuZlj28Eq7DMM
FIpf+tN7K2Xs463wWq6VBLQSHYx1Pixtcvj9e1SsIxG7597qnnI4gtS2HEWKHS6kszpaxyKxD4bU
n4zaPHN0s5W9W1aPKTWhHontocL5I6O90dqCVsvDvNrCnM+WgmfR+wMBFc+EYQXdtgZEuAeZZAan
PJmvxTQy26291dsh6Hh4Of21w1KGpGHnkFK5T4Pn90CEdRz7n1ouX6Jdrs8v2yMtZE2D2srueb/d
zD65SlVzZtE78YrXJFrPNbCY5kZN5g2siEktxVsnvmm58A1lQiF/zbYCg55FtJLkG1MeVPw15VVA
Ix4MWUXf5eVZ5hU0sttp7apTiSaJYd+pV6arW3TgXD4kphEm01PdL24CJQzlFv/IfIISL8tonCGy
4sYiYaAIQQZ967Tgq/kf3tr/RXAXPdD/9CqQqcayTIz9mqwQ3/X3JCLk0i7bZlALFe7EftWQGKp9
47wR6IFE3FP0CG9uY5c/yPDxVk58B3YSesWHQbtVVpfRHq5ZTT5w8QdE3VryK1dy9CVivBxSR+gC
+hlUwcP7hKerC6V6Cykjp8IORZEeuro+CLy3WtM7rd0fpK47mFZzkOySKSNED4zwbRx7GoLs3PUG
71Z9koQvpvyYFvMht8khmUODlRVKB+JgWReb6T1cUNtP51RrffGgZTr5Zm7209Qe1tZ8pWtHmt0V
V3KJeYoWRwPMKAgExnl4W96HwvK3BKIHbCO6sf47kzE4ruGiTCFxBGFXJyHZV4EJNJrIRWDcG5l2
Z6/AWczjGSkCMmwjasPpjnXZhSuCfhIdJ8M4xHYZtIoUjI2O00t/uKh8Q54AugGfcrfRRjclcyFu
Em98jHxQhbFjVUdli7wkD9px8Zbqd30qWeg01fMlXYyLlEsXqDjmtatXlirxSNeiT53VlryNurOX
ngq5uCfdcGq0F0Ut7toknoZyeNIe7uU8uzLDciXr2L+0L+lI3vq0yzoEcvk6yDbWK/0Rz+YXs+21
w+QpS+wNLJrHGKDnQdP8sOmJVT0KDU0n3ng+dhQygyaQJpUddaDHbNRovvsxPg4AAYVZ3zkW7opW
UyEykJaGJ8yngUL6KMbWedR9ZZj8X0+svdm11tMvHL3QEH6JSVswEKSG8wzQIiQUx+53s/HA9bT/
Q4QZS6kfiY//PcXscUOwN9SULXKxWGzFgpu/vxYWBoo8aWWZOlc5LHSNM/VSLn/a5AY0kie1H6v8
ScaJL4KAVJuzUX/JDFw4vx3JpN8DDVdOW8mTOVFiiXOGFyGgdT7XMjDmk7KZrqnk3lw3Xs/3ZhWq
pwzCIxohrxW4q9zfPOslr6LrL+MRNYCCWHI4vEWF7Yq4d2NjdrPyk4RQZMrB62zTk4rKL+zNn4gZ
4UoTTE+x6R2m1HhrLLZ08I7HsvFhQ2iT6nPSD3UGoohmwjUlXRewmyoFf/swoulVo4u06z9ZVL3M
LR6twfYMFc6/2259jQAOSSY80he8QhyUZSNzSvVtvQ+MlTydVg47NT+kin5oYTN6r7pONAOyHAON
jQtDEHjW5xpCfbOJd8YmBd/Uj8bz0Br3zI/uFsysE7GrrO2owX/Z2XSdZrxjieHi/7tot/GoZi+x
00nrpcnEuU/K80OPRIwaLpNAJaz26l2b5UCZ5ADfXrOL0/SlDazUximU3yLaRiMCg0v7U+tGv/Xa
PiYno0ncaG5d80u5kbtxSkr98PBy/LLRLdXEPHZ9d1TRoWeJ3KW+PeS9EiraTjLqg1kdmLtSRIhT
baZuJv3s4w5JOHJ6lHfUaCWzA9nvPMj8cJpr3iusGNmBq5GEJ3fDxiQbo5uj3hdTezZH89xG9UXv
HuPVs3rIc+HL/NVMkS8Xwq9X1qc0LJXJZH9JBHFATiU1mO1yf5GFtw2qN1od1z1u5sh0yQRwLTT7
OshSX5QzASetLyUk7EgYx+w1REI8lKZ1WPK9Jp5YLRY2RnWtTPOaDeVtpPrvsvVWpettK9obhl3m
+jcOwANxT+d1EPTy/cm6tPPLmA8vZc0Xtwv7u41IYtYfXUhuwjNOuvsyGwwb9KBulRtzkyt24HPR
FqdpyUMCHrOPlIqmkm3XYN4Xt6v3kpYsO9Iv8jid5yqHLgDaW1VC/Rcu5RK7+NI3frJsvoqJaVni
AKHGVWd22nfBC/snOxb9pAVqNM8IElA3xkF8GERzsYf8EhXiXPfdmQCGKdiiMiQBJSAH3LWt4tBs
oNP8XrhdH8d4hbyR6yfTic8M7IHTZ28G+JrSMIEtUuD/03CYVn+o2mDas5601I9JOxzkHsazO87y
APx3kpIxIHiurMLCWEMdHkXPysPIzPZJb+SwLbLDWv3AOu6aGsb2o8CNNZoBvuNwi9twslGT1DXU
NiXc2s3ZCEnvuZ+YYBRnMgVDexKnaFUxYjUn85Y/6hTI/PwF6ukJ30WKvLWeyVg4z6N6sjb1yKoL
WaWQW8Np4ECzBQhGchjG9Bgp+SkdsvMgibP0Zb8U794EbNi7tvhTUQ80x+IHNkyvIFIScs1uhKvm
XGDSrhDO2lAXHeunLtWus/LRD+vBKs9W195gKJmR60GU1k9GNj61+jO1OBFQcmiMtwR+NPFAiKtp
3psbOk1qnuzb9j7P+nHKuyBdD6U6HseqPgI9Lu+ctbS150iqD+g2BzHoYaX2oYXRInM0wbtI/GdO
ch12Syb6Ej2yAtRKPqDiSJbXHTvq0+UCC577ndocUWdBqabYW1bVLTNKMu2sFB5ecl+hpBwpKflw
/JzRidzZntqx2c00d5T2WHtGr50bj+xCT8YHx8+Bn0hmI2HNfJQ2u7uBFBdhJ3vKVHuDscC2SD5z
gGPpGo+Hfuq9OdU8HZDOOHI6Z149syYS+Y9R+VzzkdpFMHZTQER50PZmoEpSkIHCqbcpNm+sCMDl
KflyMt+46cmaRSQuhitG7wvczplgCdHdhtS+bDJuSgjGWT2CZfnrYJxxU5/yPZSTuCQtWxPP4gd8
132w9EupHcsvO7/h/UQsHI9SpKJbi2M6pSdMOqd5SE/TII7DA7Cp/HQs/OkItEaqSIkS6DBH4Icm
YSE9IC2Eht6EekVgwBQUgoTCkpe3jX0eP/WWlyNzqdz1ebe6RNnNAiYLWUgNtQsxdwdRKWEsgRC1
Dk8NI3DhaNlBI9o0svxel7z4MUSpdz+ROy+LXd+k110xGu5tR2qEy9ePF53we81desLddgMeB5Ws
rMxLyt9axR8ZH9hYR37bj4H42q03szzxuVvRx88oZbQhjlbUnwQJdgUKxQKf/Ehg2JR9NtduLK4G
eU3meMKZUP0pu/pKgitBl1c96W7rx3bQl+pl2QOJQGHaguSPFzNCI1f5OVHxengybGvg2HAKft1U
vkRUIvyT38ayb/5Uso7jxR+X4zJu52nazjPzvgcCQOKcdh9E6WZm5NinISg7HbK9PJpmz8mIJKqE
XXdsOZM0wrgaKfOJbiW5QsPobfo+N64d7gZNusdtfCf5s+b5tA2Meo9Zqle9C4/QoWMnS6eKAeQu
NT8VZ0K1n60YxELzyxWUocVcV8QhG6RCuywPJOscen/G3Fv7NX6OmNbpxZJ1v3/NvNTVfmzdcmnx
47IWuBHnarLOhkUgWFCncljofRiTeiubQKm3/InSAX53ij51Hrrt3U7l28J1hG3pNjb5TborgxV2
pDGVUJjmxYTlk9THhfm7tpZjwnbPZvk5d0yhLcGwQnd+58RucUUb+Grw4Ma/iOVIqMbU92Ub38wQ
hkjGFZfmoVyYQfwo9pkgqqrHvAvSxlfWxDe587fGnwx6RVT9Rhlpx4Vra678H4Sdx5LbWNptnwgR
8GZKEJ42k0llaoKQlBK893j6u9iz7sF/B4rqqFbJkMA5n9l77bl1rMyyy4oRwhCavCibcpUTUkin
h6ypH4ImPwGmFML6rv+ZbcXLGhQ6ll+pjq5P98VFAfiO7GwypxNOeHBcOJ+5Cw0kQu1ymZ3538zE
oesHD3XHCaHzGYGSpOiQJoVga8ygac3AYOvWn0Wr8BBb2gbcldqsQg1ijvlyCyxVwCLcL2Xot0GL
gzFakJMAWxsFw7n8aiRW3E7yNZlKlKzo+b6mIY2ktA7ZQ3UaCn/+QlsQsoszGihKZu/Ow0ETh6gu
6tA01aDPhVAg2e0lS0WXsculp0d7uGvJPW2su5baFqmtq5Ch/SS5sVJ9ix+FqPlpwz9N2c/fBGqd
GtrIata+7LYctItCMMjuQN5hV5omz8JYHmRoiBMss1smm2dmpKc6FkIb1/7QktXAaSdVvi7+ELHB
QXSPk4CURkSTli9jwF3ZjSMtC9cPdgenKs7OxeLKnLWpOPhztvmjdpkhG+y9jkI69ht+xOJv4ZXh
yxmWRnKBTnNUQwGL1zYUIdxL1IVPmZNOsDAsmq4qq6TkodM0Vq9gjKv8ksfW75eFodFEh4r/YZ2p
i+oAE21ooFXAqC2UHy0IyR0GHlVd0Wo/LGP6ZOUP1lHYH5VuPtARPHR9f5SYDG1hPC5RHvbcEHGn
20o+n5X0r1DqH3ObP1nosBFuEYtmWe5vQ+KTyewJJc9eNXnxEjsITrh5mo9ZcnMv/7tU+h027R1x
QDBIwtuS6XesZaDrTsM6Im3AckfxkFE8KH3toB26qxvuc6TazVr7hdAd2hooWXaQwLnGjNNGWhOJ
c26j6Sk0zUXP4KZwTuK7xUbjBc7EuRagBUpZfJ0VonNMrlZ0pkNyrKqH1WzeFL+SG2vflOyeKGq2
Ut7UYWjlbKzFgDWck0sjvgxgcGjvyh1n0HjK14/pFCv2WnvmflkNjKb9ATFS4uifHBpxvFwzUb4Y
F7kf/PoHrboskO3Ga87kzNMfVcugTS8cWdeOW0Pg2tw5Mq4yJCisPVxt6d30KV8raT8qDDro32tW
2d3qyTK+ZbKnpsytn1kga/rNrL9mwMDyH6opy7qQ6aFq1rGAtbMtL+8gK0Ew5ci5MsXGqu72+7lK
tNOwqefUurABe90XuwYBxAFFde23Qz7y6lZoWgB8vbdZcyxTli/IKDcldW9AoNIYX+wUzYkVFnoZ
KlwUmvG1ozf7HcMqbhPa0XRgIZ46XK5LXIeisUQ3wR5MLegxZoiN9tYo9V0wpuskRs3r3DMyd9NV
1kHR0K6u/J7/TqkEEz6pP3NKCzIczMkRQajTEIkLCNlfJcnvOXlg/PTGvC6yfGtlZMu9WyrZFdAB
sLvj68DMq2DSTWdQ36qT9VNalpPZnl8as38/ythykMIdCwaFcbUHeBgwCSeznzC93Q9AhfXvGDG6
be2Wl6xhojfhOs1BJRPuNhxIlUq4rFSY6BFLfvYr13pRgn6zMxTItx97DAGSpkseXz44p+d3g8Tg
cp2/xFyChNYFOiRjGKGXfFBqS/lI++kRD05ufGK1gMncoV9UIAMZUphhqCibKhA/ocKF4o7NxbSe
5WsxaYUIg3tOLznSJM9QlAva1Ms+LuA8TbuEi7w+U2M5VRCwF1X2ku4al3G4/8oratekdEVVdfqd
2OUG3BxSJl09LoNybOvMGVEac4yAD9sNcAMpfyZttwe2WnfiVYtjJ9BVsW/umQhIcdBoY1jeYeHq
FKWxzv1jQqv7K2ey04bwFG7xsr9NcfUwU/Uj6Vi7AnTL0viHpk+fLxJugr1r68I1B1vRqA+pLx56
1cB5Jmq98JJBx0WNeqvcXQ3GVTIehPYnHsueOfKRaWLUgIgZS2KLTR7NEVO36Uv4UPqm8LVZxBxv
y5d0F699jG7OcBuZcMfRfmpycobTGVnNzzFNMBk4OkPLafNXGnmRRh7XByzMC2KV/bpP6lnEWeuZ
G95DOCMD5rOyL85JMp0MSMiLSA1TeZ1vAXkRvu9QfvpcPnYoLF6yaDyYXoYVvMCjyE0lJFKkcGHO
/WWsrRMzRkGfwl1xkl624WyLsxJgQgJaU8kOOmZ3qFhqPvgeWSfwCPUrbU7aUI3yobyLr/0drfeL
RpRqix3XZphxRBDsIgjTTTaTO6anlVMu7UEdGDS8ZssMFJ0ng02x8dBTeovMka3CXvYKffRhXas8
hkjZDGS9xDG0rixkbuTHluIqN2hIk/wrKXuHXKggs3jhVsMf/IKTZDCvQCIuG2qftkREZbJGxmhS
MFSqFadhelPbKnwz0hmhgy3HuDWPG+LO57ElwcKKnfWqjx+zSXLi1vuLLf7OjvNfdatPZiadTHIw
MrR0bXXe/CbvH6vRvOjWDxl3UJzpUezEqhwVWhvlsxFmIw8WdtNlDvTZ8GcTwZThCNL7Uuze+MV3
IK75FS2igK8V6r9XQJhfHYB4QZwlbptBz2bYr4e9srvF9MtIjg32Ce1sZszpyajfsRPSROSIEVWs
TYy05PiWWWjiS1eeyjctKd/V1D6KCRptC2DS6g057Gm07sX8EicKHg7UKlsxta830moyWFEDSBD8
G9ia1NblunRE0Qbcdtz0hwmTR+VTS7B3i1W00JuYSIz7fnWtDj36k8eExRMMt5uVN+FrdN4tSdAb
+o3iElwGfwArZmysGp7Mb14qT+VP3RC/GgNOd9XBuFRa+2YK45vJsDeDGyTRMxhlf48Z+CqGcXXF
f6iQUJMkpwpz59CEAyRntPKF+TnBmANle55zLGk37Sh9Fbl4zpP9JOpDNNkiDvT2Z7pjHZN/p0XD
+/Rd9tTPmczW1/BSI/UVdiECu5D6DBlCtFtiUeXOgXoAoCdg8nPkdSWnFXR/noc+i6m9j3RpjxZL
xn+uRoKE7prW36ikKG6XaEyp0iQHitcwnBoxOZnxEG0Gq2L5BVZlApdMAc+5L5q6h4nZUZWf34Lb
rbxzOLZ1p1FaN6OnlfWvTijOs5xcS1m/ddqnghUzTviVmbHwpwr27SW9HIJ1umYYoNsPGPHFlZEF
utVvfTI/SI16gszH8ljfdSu9FxgGxj65aePRyp6T0d6HKHeMmTkIcKHGGN57FCqxbzYF6qE+kI0h
yNQ5mJQ5aJspgIQZoLtTOw98z4BUMJYqT5pfEh3D1b6+i7xiZLOe5t2IgJ9HsW3d2ll01fSLwwe/
fRl1uRXGjmyN996ab40wXSts5HHr1ci7k46kGFzRJSe4fBRh7RvJk9nF/71Hkoz/ToD5z8Cczg0H
gqLKkm6I/7NHqjmY532twEqkP7P12qj7aZGbi7LdRrZDr51RC3RDFSKcNqcN8fXkw9j2Ua75qmqx
B8wYHFeBOufBXACBmTRaycMnP9Qp87VGAL0p+FuLwq5grgulvWGDx47XE0C2dMGE+HjYPsa+hSjB
yoLzdi1FpvDEuQK+a11oHoFmnEEoux2rCjmeIjEuEVLIoM+KszCKZ0PzqpY6s9QY/Ii3WFXsQm9c
mRazFSJtrsOdCRPmroMoLM9+mz7WhmdZem+lD3EtT4s23+qdk/PW8ie1nIFpmFxrtgikBM/VlLsq
FggaQ5nMGpi0h3hUIiIdTr2zhk0c1oiO15KVSd64y35bRNwQ2u4mieHmUuw21Mkmm4GvGjirhgZO
D1s8rvkEIYIJ/OirgOOE/tVkPfBqIH4e3oSmvZemRdSa4rRAghChnaAMFhwkNhJDJXUK1sjQdwrE
fnqNjX4aHCUnaicy5dWp9NpVlcnVgRgNiYVwMPcm1saLzm6YQVwqQLmkg5ENN3vHmQ1F6i4OOzfQ
8uK3Uv0CR7dqTy0LT9dM14yRYVOD8JkY433Ni1vKjVswTCS0MhDfmPNKoCm12pNSjQiNI7nAR5SK
zv/9uJJp99/7HUPlWVUsDFr8x+gK/jeAhUiDrDat1QoUJQ0mKnYiI8R7cdAevat37XnbAnOfSUSx
rqKg3rVDPI8erlNvB9tfsY2eMNvWfsbjK5WCDygn2N2Wy1ndyRfncq51aPDjCVQQ10PhmXXqWRvi
gBiPjORr2l+StI8yj/A4aAh0aVbEDlz7Zc9Ft+uQz1fcuDM2MQKJQdKLW8hHEaWD7K/0SsZ40aJJ
Hk45reos2LW6R9JYXfbD8jc2MYJdmezwDQ2Hpv9QOZLblcaPifjQArpJNt/43acM9e6KtZy1Ujjn
Msev6fRwJ1Ws+MCT2obc+iRsy+k0Zq4O9dWMy3CyzECP5WBmxLqAXB+Ul0gZGEzl478wpiqiNlR0
xdHyEbsijuEYBogrFxWhxnVUkWRYkzDgNOgdxX10OuoghJfgrGxxUP8zlFuQV0zq/qq5AfaREZIe
l0qGRWT34uYKgwKb3nST2XLja4vtuPLjvKXA6f16oXrzUpCZbPWoUhxT/WusnU96tt++JibKcDEn
ArK2j1o3HuWbuQxXytwLoxvZ6iKpNk69yAdriSEj28CYxKAN++y912dvbpvzLs8XlMHXtAOZWCO3
IKTDLHO/y+e3jLeJ+iQWfAm3C0kQ2llAd2qO+wcSpWdbi3eYKFuUoLLYeD02Xo9VGDysUB5zGa+M
M48TLgbHk35oX6Ze3nuhv8lsk2WadMZ4g4r+IjshClP4ImxNM335PH7JiXSkphnb5djn9f9nFSoj
ypX/52w3VF2VyRwmJ0hG0UOMy38vQwlIGsvRtOQgMbimjMQ3es0fAW2uZKNQrmncvuhjFP13HojG
FKBxuGbzh5n7z63cz20P9Y9Bz0sQ0j+Szp7yH7QqJ2W/MaS3ZSQ1m2j5Cf9lIeoMGirONI9N3eC8
sv8On7QjoAXRrHBY0O1r1uywAo7v2a/WLF2++HkFEsUtIu5JkHGDtFYR8NYxfeJWYV9nbFE9haoA
+kGLXtsM4dhVETLHzaspUxPg1KDb2L6BEbJWB+2SM/HQd0Abk18DFnn5RW7ss+OSMIqX+fP1cFTA
MgIrtubPnLoJGHa8KqfUlE7avJ3qoTlZBw2fa4NQvwhIePM1sX0vhfptarUbDsaavVzZbo6pNw5e
YIPiEksLXgu4xhzGacMbghVb9qe9Bx6V8KHsxxbkfumeDV0JzeSzmhd3YuEgQvRsLd3RBrQvAtth
pXBGnM36r5HiR3eXfr3H43hb+/Qa18u58BtTPtbrcGzFp7X/k8mr65DXNw2LzRXERSI7O3NVCxFf
HQlbGQrEaRl4GlVMW9biKiRoiLLo1qvgitXoxSU463Q5lzdscleNucAh1ll2sn58ZTbtLIk1ABGx
XzB0Gw54/321z0MSRa4b5VjjJysHaTIyarWCcm98Ri3VIoUThgH++hHroDX9gVryx5RgAAHg1qXC
s/jbJH8ruwHujS2ikWzN6h56173PKO7lL6vF3J/SIW+lL2N/HRqS8I7ybYC+o35jaYO0n5oZKPgV
YEhzGrI8SllXhC23o0my7GpJtvlL23Y0FY2n5zrJOYPfW4YvgpKrt7+4oB3cvbAHD9pmRYLZnVIO
0vK9nVS4FmzTmkdBe8Mr588/9NGy9/aVIFAdV5V0cls891aNi1Z5Aei9yRTJeOlRGR13toQyJalu
ZkHpWlp2ERiVI/89dAUmIjO+vjYWZMYoK/6CxQE3/TCG7olx/ydYG0Y2AxIViFW5EtBoydrsNqke
iIkerItKJ+WYlXVmkBSuQ+mmL/gcXpqeFU6usxL8jfxkUnyIE/4mt9QVqf+3Eeg7SsEd/WlIPIUJ
YTzdhYkWImVuOuDwr+rIa50q/VBb7TC42LV3pAyH22LVEdKq05B+dHTCOXy6WPv9Z7+3q8DoHBp8
yz67DlLsBr3ukerB/9/DoCJV5mOrwHRWDTeHEdbLGLZYIxGIsD5qaWez0nBm1FOwwygqEmcRuG14
rCs6u5UenzmNDZsuVqdzcs4lSufEpDxjGo1H9DmsxvO8M/yozWBmaD7VMU7/32t8NVUrWJp/JebO
LL+Dq77F3nosBsaC2RK2j+0ppXBUmgpnleVqIygbkLFby7ouAfkiIUppHYlYgsXXJq5sUyKmWO3a
EGquCzDLRbnqFsaPFX20oO3BpuyHEfe7MsKfIC/Dj381tT/NBZYP0CWHFkKcfJEtql255m1T3Anf
b1I5z5wZR+yMyCbIPSxupApdmx9JcWdxmRLQ1faRRtqO3edOAdIEQnzHPLMcj99VpD2gCBN9AmvE
4Z88BKoW7l/QfBMNzHHHliMSHrMQezSBYAKS6V9HpaYEiAiPqfdEk61MbKTJxhG8jq4X396sXlvr
r2hkPpFPO815j9nF7afpyPFkDYgnGalHqkJo0kGI//CXfdmSeh7kR5G6iUkZxX0tMhRhhTKwpBpk
TwIHapecy5JmOsySNbnwxuNYDLfkuPJ41BokLWF71xPGVJSVxvGf0ivvgDjfS3v4jf87RLZ3Y7ou
MwWJMf+mLfAexm5S+odMRXucDbcaJlceYgd1gXxRDtqxsaJNObOvOzYOeSn6epGuGSmB+nkJ0wBS
JUYUwzPkCrH34LaL6uIYb5VvHQutbI5ufOZFT95nVXx8KhvGUQd41yskLHd1kOSJdVEBqw8Iu6aE
XgVBuS4x3P5Xv15DlxOMA5VxlMi0gKF9jcjwbHDv5QcfEkJA6soxVpQPSVjeKIHOAiRI6JX2zF6Y
yCXYVso7WE95toXbPzUrThYO96kzP6xAz1+qRQVXOsPtAaocECJaaou+1e4iZbh20fekXFGZY+Qs
DvcEpQu6omA2TDr71N/edKet7YZx6nw4RrkiB+2R3TVz31R+ly9HK71lP16JFvV5xRTxwmfc4J8N
w8Hyh3C1dGBy9xSmAEYKCatxh3ZlIGHmvcWtOiX4iZj9mty/eIzi+diqrafHzUfRFU9pEKPSig9J
m/yQReNppMszF64aOVTze5KV56L/La6sr46wtZi+GARlYUsyi78WKChR5vuUrro63LueDfDaOupw
ovuu4IhiREJKxQSTn7nPs2eYFPNxlJtoWpPuNu35tduV8wgKb+Ba13uMBZrDl20okKU/pW+mpDZp
oQBt3lAD4coQAKv37c/kRZa+Cu76teon2qygjL+3F2gWyEz9EfOGyMtppC/naGtUb5HYVV2mFJku
9lg2LHH7zqWrZQolKLM9/LnsLw3jmPw2nU5rXX244Evw1kZ04/W3oKXUNgcJkRHxMOY/o/xlzbYv
yFm4g89CYcdmQnBkYCGHVx4NQ9ga3MP3YHC1fLZ0YZXxqDcRkUfDE8u6Q56JQlIcOiKQAKgdMtVT
CHqyi+VPOos+423GZ5oIxvDvtI2+sd52wj1wyefze423FNfZYScIb7/OCUGEDKWzE4j6jd35tKM6
ogJq0jdTdRm4MZ0TORzElpYfFePnvPD6JxMlgnrWYa91z9Eqvwyz+5qk+FOe3pRtDS2wm7FnYh0S
jfJtqdlX5eq1ScYLOydpPI05Io9Vjzidtw0r5gEWBGpTULTY19SoiPYAONoawFLnSh6/CSelKucl
KSa/hR+144mmp1UpRSUSZWI336tbLfLwglzwazeN3W76iacWu6wGqVZ4bB9bE63pUcAAlFDiYmtM
dr/eLhxlzS6yqDmw71uRGfTIDMrGZONNVhkZTU6efoxcn+mJbMqDHrNn+41MEeKA5slae0uQRJhj
fBBhlTMluljAxlqExI0YFqIQEetyLklICKWnqK587MdMtTMZVzyROcI0ntbnWhinbm5O+rBGhIgz
uSR164TNzcuwL+0CMIIcX0bqJYtAuTaFL7scyINhQ9tSgBjAV9vVcCQPajE/u5HZk7ZHBcgGxNgd
gJyC/MSLbhJzpUMURcCrDQrTLNNTDSA/ZutX8egX0uLP3UdeeP9k4H0WyOeN6R9ed3omiSGcoL5P
uLAEDOsO5rirtrbXtHgCAngYzamdtbdKga4LugVWD07zJPuqsagldlv80bvdfTViLShZNxHE017v
p+S6+PvODEjJAvVVL9a6v6WyP8MknF4cRlwsPVFcpjMjeGgpLCxklx2FBXw45RuW3HX+aqKuSQlA
eELpdYSY5wNJNgcGPV1cr0cpEPlucpujJ2MUCUzSr4lalOcXiFwJcsgf3xmV04TQSouPr84tVboj
gbnHhnHwqwd5NmiAR7alCpJMZ72lVDSWz39gkgW5i+5YrOATdebjkVZBxeo+SW3VNx9oY/+HYkGp
GdZMB0t0v4fUxcrrKH1sg1AcuKB1Ima3T8GosY3BtX6rkbWDnjMduMn0FVyFC/jFTrkWDJ5tC/xG
TwgO9gKUOm3KX4qskv2FHPhtHAsCONaE4w+d9kOq3vQN0Am6uNhC6Wyn3U+VXyoHGzKxbEz5nTXp
Xa4rsor0w7OjsmFOjoI3YTmYWkig5tdcXzH/lfpp4aNsrGPUZ4bDxFx67Tqh+y72BniSj6eYd0Ry
r6AtJo2iLEWCTIEweu0nN/aSPjJrvsAEQEr7xyLARK9cWcVe+G1aiYdW3RtqNv+YDbT2Thyyr0sP
U2AxlNGU9wfjWp4MIzCHt3xw5vb8CepbHFxd0pAIYeHbN28ARmuz1x5dLenDRIvS0vSPygBsWy+P
c3tPNBFRSvpWb6DEwDh1roFfpGN0UTPLwzylIe2R1h/dQvJHuXg6Pwp180R+5AtL43rxKCzMwk+L
jdwlzdbM4proNHsmGwE5xAYXxpYeEC/Fftr92RasGAjj4TtqmvkI7ShW+b1+1SelRCgvb7BqSRWu
AdAxYb7LeVCfxs0lPMQYI6UXI9EGNYrMA99KjI9CX3Q2+EhMG82bGhZBC1yrQfL2lT8cZ4YebT14
Ut5pTCxgNUwONI6dZmDJtVGj/mvxaqmZxXaClMus9HW19jvIf1Nnf2qfKkjfA9Ljrag8xDmZCS+p
GuzKQleOpXuD4zotd1FqCP/RH9aUPwfIvbhdT+8gHeUoHgV3oCOPeuPWwfyVdHukWxzNGArlZexf
njVEyGjsP2TVvHS9fisdCcHUz46svxG5UsfZLiJWZpEJTb4F5GVRhP1FH8QiYYZS8LCQkUKODlOn
WfrrPxzghP8KCyKdrLdbz9BTf9BL38TvwXHqc99lRy3uju252/AuVr8VSvOCtegIpYz2ORRREatI
SolIYldZBUZQ4C3UFe32wvUqbEaRLaPhyLPNK2oMx2ULvLg+jC++AIGI0/roV09HnGUfCcY5sxQQ
yzRAReinVoyDZ/JEwxXf5hqkJhgFvc89q5fRdsBm2b2Yp0n2/Cm2RUaLGBbS7LnyxpsZ+dIrCBwD
ZAiN6NpQC//DQgjPKaVG6jEH/u43UBw4Wc+DWEZyAqoHXejGJCU+4xjhiJO6z4IIGdogO4qt2/zn
W4TMX72Oj/GYd7CWe76vMwDwjfUvDW6r+UcZ2TctHXo0ZdbORwlZyWzE0TrHoXVCLIgYS3II5OBu
8OQ3gRZ+Al2/ukzpKFBWU3UKipSO7pufNJgA11FkxC0JuszYFfMq5XKQTb/IkkK3ML9Nk3VNWJ+6
rHzy0S+DiO3Qf+rWmHFDRg/C2g7IPyYO+djwyxj85fVzTefRMRFKYUdUFPZcwzY6+hyHEmgPD8m2
J4fUBuWOo1lrznk+nZn6nZVPgugfLXOGC+emIzeRNVe++1rTdlP1lhKBJsS1M2gjs8RTWjJRtnOF
FMu3VObmrRpyaBevw6du9GGRkvK24M+Er5CNTGl+goguXLVzcTwpW0hAE0mu3VmhK4QBloGO7Iv6
pvE3Nti5ZPtdhosvJF/D2HyNSfVFxPPnijidBMipPxqL6ZOx449BL1D4iLHHvNLrOhJyKMx+SyeD
UdcV+8vN0ApbqH8qUhG1yg1NrjznkUXMt3awgmM11CcjESKBt9rQNtuApyBVUoizSYljb2GLO2fg
rWzENc9vqSgumzae5H5DG4+QvftkkIA4kSjOQ5rM7mKTR8B0YFMUT1YntCWjM1SMucftjLpAr5Zo
boeTWCzk0Koh/aaAWIJjikkPBXjPDkZ85dZhFcDZhz5T2unt2j/mkF5gKLafcY8Q5vDs2cMI/D5D
/5tn8TAKREJ5E2E1YvjZ+bEieRBhvfUGS6ni3ibF7Qi+mF5FtVd0qACaef6obJX3lbbwBdVKGWIL
bJy3UPYQ4pMIWYb9MW4amP0D0PDD58itsP+RAgPdT+PT5aTcFWxcstcjn7vKO+jkH2n1BrxeHw2f
8RL27bAV9chMh7PgL2FOK/miEknzGT1bVPYAfwW3Vl44uvIGTu6gjwvvp/LIFwKt/2oDzEDGBurP
AexrooWZzhi7z9/Spn1fP7X3OalvpmB6Wv7KHjHfFtl850NvyJVI9pv2R2Si0wXKMgYVF5VsQJ1G
5r6TFUj2JAePXr/pnQRkMr2TmneT0vJqwJJYzvVGqPZjhBzzi/dBNG1cJkdDRVA4JKElw8Legx3o
QH9UrqNEzh8xUGUrhrusR9rhKF1BDPE11aSfW/62z/gAl8CUZqYxQxQrLV86MjEZWYWonmcFFtxn
nCTMoeQ3Hnu5Nj76zfogLaPSEaSxQw/UkLlwuk0XK4WTTRZcmfpqbXmrIntDtzAh8RV3XhGmMeOp
G8ONzc0Vkd30mDBXQDMSqzPUNizP4v1htgzSxCTKBiEqM/NUdPJZUcdLDVq3WPFt2Q96m7V5h82m
RHmOPsSc3QEvplTxHf7esMaMHRaZFeAORGRX8pe/0tZfIUvcrSW+i9imdn+ES5ViCGsG1hDbaVCM
SJN/6V8m0h1A1sZWRbmlhT2SCf2VDbNmAWFEM7UWTbcXo6XSy/MI6O6RorXQqkP2IeLUIJA1kAQJ
ExqbqAA1hzewbdBN1n0MZnrrWPcQTxlcVjpDS2bljA4O8tdfqNk5NCLMr1p+B1byRmlVjiDybSxw
1c7cMPDmDbFnfk8k2d3SZ8MLWaTPNhIo5ODdiL+kN1IJCCsYfZMUKDy1eusqMroNTmZZQDoG4ul7
G48yPeomLIGMDEifSIiovXmkkGZRxuRJq26DunsNCaEtpbK2UkAsOkuq7bhJYIYO2Hy7LlQnP6ac
FnJWElW0Kmcy39AL81nanGL+wupXZvFAZrvyhkoBKURkcYbGnVfN9KGxo6bSWVa+yWEScU0x/0Q4
zmMfDXV9a1GAGP2BGc+b2fIydPbLTgHtZ8l3moveX6E6rUsVSndWv00egGt710d+3b32VwDbfTkc
WpQezGWl3NcZCJGltiPpRfWrIWVTrvW/mZFR/py+4rl3pFFzyDjazvuy2vt9M+bjHKLDFxSgfJ52
lh81Dbfwt8523JPrVX3fjcVZDE5g1ebgd1OhchEYN0jOC0ZOUvNtxqzpC4IK0GFmPe8kWR6HOpmA
3nNwKdoV3cexg2clFds1+U6+oXTcmqm+lWx82ka8XOjCXnHeqXDoyE3rkgI21OrBYt1XfyjwLiVw
oBDcwnIedZemdAowGhKR5SUsOaew2+ARkUFgQNGoUFuoSPxjTGKdidruR1PL773ZPjJIMLkJ1aLV
AhVsx3Zi07eD12rl6pSqZiR406mwZB/gE75hhnYvHFD+C4GN3bNrHXVGo5LikjivZoS4KM6SwiYk
mkvJzpOQnBNUaboAfOqqoCpfEjEwe/A0mIOAliaAd0R0UbqbnS062LkjRDRIjw3+tLGfqbamt6pJ
biDnFfMZ395qVn0C5gb0wRkgIoyvn3O0FPlTzZ25ie/UGre8r86p8RNM0hko9fQzZnqyfUw/xS65
Ez4Egrn72VV5aJhLOHgTdhpVZLaLXOs9zUHod7R8h5WA0+lv7fI/IYCepIlnW1MvW4a68rozZNAD
RWJawI9eHMP4NvfqSdXmk6DL/JvDiMktw+TWovxHaRaqjP1oFOc8DfLf8LiBpyKSH8nzJdWOvvsV
CZWyF/ZVVgIyxw1Ed//vBpCkqw84Z/nlg2UsA97tQBr/tZFMtHln/RMWesXXYQ4jxvqV/9CYZmS2
fpQmtJsz7JqkNU+KGnUoyEoW28tJj8WzzB4Rciwbg76vTpLX+uJNu2QMxRQB2vGSXJBAfont6yyd
XDGQv0tWApoFAHXhwm75lK6bKZ4BX1Py2wCpCbojvurPrvJpSgfrI5XWgGYvXPIiIkxZfel3Gdz1
hz+NxvfaKS+qo5tj2oyT40Gyhtv2Z2VJuKJm5mXdyEZm7MU8UxNRyCMZ0pHUlm5hkpOg2VYRh0M2
hqv+d8YURHiAsJ7rr3i36f/Y8kGYjeo4v3QKcxpaUPxwDLMuQ0dBSBCNq8yQfv8fU+e13DgWZNsv
QgS8eYUhQdDLlvSCKJmC9x5ffxfYEzM3WsWWpSASPMiTuffapSv/TeEAiOVNRW05Ea4+uikTlpSU
TjZkVPriiiXys2e0bEgHvKtBYuOZLY6CaB0PrK9cz8ss9YgH9+sxxqnBtgw2UfMlkF9fHPMUSRHe
f0m9VKjaUQpigT80eKdXCEhGuB6kj+7dpHusfdSk3hHdtk+I4h20/r60+hWpm1ahREYCgMgLjHjl
Wig6adI1X9n4C9RWhRRUfbETA6LqZuq1xIOxuX7zNt+HLYJi0nIdFSJ/X16jGRK+yWQIhY+1B1vs
6Jars18snbR8ilS6ufvON26tUF7o8HcGzPrSiV/rjJBDFO2kPDONb5q9TxNGEkUvdOJzB0tYO+R7
ZvjeoIEnn+jVMH6lfgV1Y+4KQsGP3fotfhWCU8Qou5f8jXCiSCRlQBH9QsJUB2ucvLWLyZ+3wonN
yT2giQIn5kQs1jFaXaFMX/OyeV6oKVMpoKZyW4lgih5c6VeSrjtUM1tdGYZ/aIBkcnhm2WxxM2/1
PrsxRg+dSlpCeQszMO+eesarCi+hspptJnJuanRm1VNfPIFquDdxC/yUDL2MgWbsxPp0bDSi7MgD
rpST0RzSxLgjeXnKT0yaxz+SHj531mURhBc9M16XLal+8IGi+xL/Cnnxu+qfWWzTcUywtCBSq/VN
o/S7vzU5XD1uU2TIewVfgkwfScRtOs8axQWcPNWTTq2MCTDcsHIdnVL2xlBJhQnHYmm4JUKjzpn2
jCQVWT1BvHmqw+JFLOdXNiSJZgDBRi+jEHODLWPmlec1v/kS+jpdvUp3UGLA8UJeDZbNSZ+1EfL3
sl/7wq1wHOAJaJu37FMg81sT8M4C+SdHLiJVOruMGpEcT2RfAw5uj9L4T+tMD+SWrcyRTfyqb3IQ
WqW+da/M/eOJlbvFWJbZRQAKXjflk3IcPvu5P09n6z1phD35b379PNxTTmjdWRpOfFBzqowpl2tr
shvVYTfg9IkBSKwY6NBMpcjZsxIaqXsAnBw8mclNzqWCWoTTu24oRShkXasFFnIi7dZyZmPEqCrj
Vu0SbTeShBNREJnzapJ5ZP7RFG05DTormqyHyB0OkqTKTl/jX5Vwp/XYZ8RoZ8Dro+msdCCZvkXx
TQ93ahvING40qIkatM2ZsmwBGJbF37P4WmDf0/pfMf2q6/c1gbTzVZlvIlKdMvqITS7zM9McdJ8Q
khXD7okmgMNfu3pRE2tszPbQGvNZLODgR6DaKCUqBFJI5VuEEiv2zSQ5DDIMBAkylGin0oJTZF8Y
oJ7KrbiOJXrm6dTvLc2gr5uMiLibwKTFxXJSAT/qhCFQ0nuGB7WIq2PZ9oHJiLGX1mdq+R0l6D4e
FwvSIA1bo2Rt35xi2naDDZfRI5xjpar8UZye59V6Bh5tj1gYRitnTZDOPe5IUE8n7mQvogdP6vaU
SQvxDFMJbIp++6oYH5I687vUHNS+0iYC8iqcBmXuGCoi3rRD9qXtGhUyGURhUWA7mCBsAoW9IqhO
ZKXwRiZkRsT1p/xuIqxJlAi8cpe5QXfOvKEksUOSAmE5sCVHdxBiXF9lQm0pT6KZUnLzfZAOQBxX
UtBJa5GDLrNaP48aw506aSWvpsu7I5ojNi+pDpBiUlvqxOF/bsTtw7BeatbHoBkOxLE3ELtJWOgu
Jbb5qq1OUbgiI5CsIVgYli6EVrKA1cdYRMtQk1Yhc65IlfyJdNsj0EPTKiMIgfYGj/eIYaTfB5FX
pH4wcq/P0D4BobXC+lZV+qU0+htY3LOkhueepILIanZ5GGIqz69Dj9xcFOIueNwYRgp1Jw0EJFpr
FzRr355LfJFnhEapya4eGXYx+R2tgiBB6+4l8EwMwqlqHDv91CWojOnu5h+W+U5WMNNXuoN+Epm2
GCq2nSthHxQ5UYRSn/FcaART4ILBiLteDL47zo2nMFoJpufQNhtJAjvcMVrQnyMZ6TBAuI7PpbKr
aH0wW9lM3whHHal9UtXxqmf5d178FKHxpQ4vA0KUvBV/rKb5FWkBGfVbXMywU5LIjlnWJADF+b6P
wz+COR+mtn2TQMmHUnruNPNUc5JK7FoVVKsjvq3hX8yVmKSCnVqCirvJAJuT1DUcdN06ASmG5gI0
xmPFho3e3rNkWh5VzzDT3WmEV8Mov2Ox+cNmSFnxlay69TcLu3/xYmep+Rsr+CXKUT8AFSNCoyPA
KByaY9Ybf8VUuEcxqQOoN9xJouuvrc8gMI/YrDhV5IQAge+oZTo9RCJA9qF4Q68kETatQ1OHNHVr
G3q4kuYwD7GmFH9KjfhqM10RwsG2PrLhDzObsJYXrKXUEUl41VsE9vBG/hCMILhjj/e+NNg+EBkn
hSURl8m4wSwZx8kkXaxDlLiZZZK7GU+7OCnToxBzMyRhcpRSuqdgB6R+Gf6/r0nzyKJWk6ZGWt3T
gvt6xxXdK/xVhEREaRsjEpIrqHgE8InBQqJZnpIM9/hoMMs2EFiL0VCFosqYaaA3LMfa8zL3/iJR
DelalHlVdwshSTZz3vgiQ1MIUIuXWELs6wsOwravgkbmvEq6hSnU9mFCvFGpsaasPd1zUzMR7+ND
j9jaV4JUBfIAb3pOXXQZPTGXBSM+bfu5/941MuixxKxGCQoKfayDVN/CvivO38e9P2403Eo2IRvQ
cSE5B4+bPDfLAPwTl21EwZSuDSbQ7QYOfBP25uH/vtUaR6eeE9GHrvg/P71GrDoj0q3H3SylQgKu
JuAa4u7zYtrwrttlKB+Sw+NOH18QLYPlSqUI+N+j6NbWkfJF9KOKpkdvDaTtaFoRrOuQYYDgggt4
P8i34woh6/sGOyyNwyDhqEK+3bOg+qpZeZJUlIGy3ZhIVwNTh69UkgawbN+lAzF19R4OuRRfGtGY
D49vgo1P3NOg//dzj18bFT+9hNXq8fXH3dWJwW+UmCc+PmeAmsKnx8knGUqJXnpindCAqz4OYE6Z
jmbtm1jMzLs7X8dM9Wk1tHmpceLxFqa3pdqMwcp+Hf91qnHE3JwnH+hrXzNheiWsqBzgHbHPhrF0
E0TzTfCGcHr71ZLriPnZzBjo5H9WZvJG1l5bDZWRqSP1Ow1zoKsRwZykGPfgV1ZVORfheEdUxYig
cTBjFuSVAd6I0WFQjLKhH8/pUAaL8gxVQgfcPN2t2ltgtMjYtMEyhSPRQz8TKzX+hnQ51VJCtvRn
Br/RQikcESgJoStP31Y6FOuf/ovvjq/gml7nObFzHRCI9NzNZDUKjrAsE5knpnsYGLksU4fEahK/
AaNz7UU56grZy2KNp7ps3uZeZayFGohykNSPYlL8KLtE0b+ulI5lve70GIjQkAUL/197RBnLt54k
3P1P1tfXfANzpbdH90zDzNoTwMsDJkW1J+j3yiwvIkgZ0fpXscFFP7vvNJz/MssILl5Lb3ytwTdS
HLES4jQnhqJ3l0y4pwYeoAwyENVcqDOuSvYCqcgLPuIUoCUxjFV3rNCzEKfbk0eexn6L08Hgn5kh
2C5V+mo/08Z4CbVd8jOdkJ69gvbBQS8/dY1w06o9bSm8TYsdF/U9Jg1+WWjphf2zYFm09GrOtWqf
tmiiW9h0YUg+z7DrdEIYwdEnJw3FUiycKkNHPQriqf2KmRu3Ubwf/hivU/gpi29inEKMJmPdmWly
83pyWOeQC62kqkgnlUZZ7pBuVYFxH7SvtS5OYUkbXjLYKoenkPBs0ocycv1imq7gfqw+f6ooUonV
1vPOXbThhM7LS5c0KBTMPEj/8t3A35VLwj6M2ONbVzoH1S2qFUdQNUfonvJF8+QMQkqYs27YyMpI
sMvdmUQ8rBT9/Nkqi7uyU8/pcHW4KBST5+bEhK+r72sm7TmspLMosCOEKkxtwat2/IHce2NdQzzz
8JxXlPetMjjwUkh4kHZsfVhKXNtA/CanX4jxR5IMiu4qqt2+ZteVdLRDUXQNhyFp6eFF1zr1c+td
0V1VwQtCPvOEbqtwGP2jfSP7enhdmBkL8hgo1jszDNIcXfy+KWTVGq80uymVUcJi5cRwwWatX6SZ
CmS5ytKbZ86XssBfQV13p5SxXvPROmSRcJCvyrIc16w/kdGa0kjQqX+xVNdvLfnuuBaYrEHRJ5yR
/c2g0CMrP7r5fTJwBv6FQ7386dqDUfQnU3JVgnHENAgjNBDkSmot+g1e5OLiJ3SDXIhjvlVdihT/
hHhT53djNN3mJCG1FBAiHMU+hvtPNvEWQpTiO5X/EU/wVfPskO6g6ZxZLLJmZTrZaeBRVwi/U72x
ZAzABba8WPkvFmjS42tm/BpR7UOB2CewkAxIypUGHAAnrluYtDOdjQOacPLEbDpUWbKehkg6si46
+k/bxE7J4FUkKAayhU5aOnVhP3TPbe1NoE4nlRnAHH+bQrOTyZ0tZA2MCoOPBVULogQSbUTyu/OM
/Lf6Uz10OYqo7F6O5bUzyWCMmDHRaojIZUmugnIQQpqHMYZXTK/Tywg1AtjPHvcYYVB/FmzEzbuF
B2JKj6EwYRaDF+OZAiIWWKwsYWu1q2N5bySolKRJ3ymASrqF0Ncva4CiGg8hyDSuFpP0uljxdRKe
Vj3IJOmtYXDcmXcsp3dTu3UF/F90NXPnGNpVBjUdEViVoF6xq+Ujjk9yCIAW7pOiYzx4kfOjkDcH
QR9fKiJ0Y7Q8qpKd5YRrIDGy4QtaUp/2JoYJHLaa4Zt6coAklRZ3OaxeCmV+Wd+FTZbBH275ZlSd
41i/lUzuTUXwBLU5CRXRXNDb70IcMZ7ELAjVHpFQzgmWPydFfSrZ6J/j4l5FB1OIj4IgXgoCvfNr
skQ3EQczYneV6Fx9wdYcZCVi6ejU5N9LoeE057RIZspm7dmSIbqigReooENpn2VMb9+EqQzGZvwy
ae5GNkbDjad7RAQcSPkfGhGbx7sKhIiIIsFwWxpeRT954/YxXrLzFtjXiPlVNc1DIwletP0/ng/1
8I+wEUwQ5xjDD4hc/sygT16YNsSojcF9jIzCRapUC5UvtfH7wmwyijwZqg3g/M1yI2uHWZN84vla
GlYrKy1p3Ta8VLsKyZFAWLbQqI76xZ77w5euEbosfQ4dPSI2TsSShzQBYStd4nnAWsAft76NxamZ
RxpJ6hFcSKTTKGHgvBCw0ho+Y3YfXtOBYS7paWy8o9HaU9ybETZLVGyntCDwwRFpbNfKOaNgYkVc
zCPFvK+EcJ1Ppon3l45ac81M0g7a334g/8ghpkamAMJ7oLhcLz0BZXV26kBtq0Fcf8A/pJdBRp70
giNkpbM6mn9V1sTBerfm1CcFyCazV0O+zSzHNFk8X0XdXTUmVMVHD8xs01Bholvis4LpL5M8C1Hw
qH4vMsqM79B4VtVjx7pBaAz3sAga2ixg6TLDCOO5bA7hiEJOia5EyY1i6ycKgC+kh9ZvhsdZHi2n
I5hF1+7Koc9Kt+kuoTk7i3xd6uXQLH6tfEuNiSkJVYIjomkoNt0Eu3087LbRld6MtU/guhCa+waA
QImrr/PY/lKX/40Ei6/tR1hAuhHdJQa2Bg+OxvOfBuyqhGuJKEqC6NIgNKMIG201mvBg0P1dsPZx
uaMz7daoilJ//sPVO/orRV6bdo44oydnXZViwUe60TTKaZqp2cB1s3FzliJGVXNM4aUI9ZnMAJLF
3+MsCYZ/6fxcbT4TT6nEV0t+w1QmQTxQZRXfsTt/G/x4XxKWd5KmIzIHYbnNss6DSzYzipVr22v+
ynV0BsCKqpPVFXyTLVlntW4R/T7R9Uq4zpar5HSQQQkb3iRUuXzqaVaz5g3Sx6z8aEqPW0tzJoa4
Q/WzSB+t/BYOfyU6IJl1Wb87HUGRFKxZtWMKKhtolasF4r+TAv7fAlqlD5EluLo0UMcITc/YyZGm
KcD+0idve/7l6nvWvpruJhI9PbWepr+SFzvJpGs+zbXBPPorl06ylZyUdsaYYav8kNnAO1/oucAO
+zCBTi5sZ5OvnKd4/Ei+Msw1mG6Apnb7VLmMBenlGtuJ2gVvl7AEZ44pM9uMJ64+FHZMpyeHEZFM
v4zitFIkmpKhJ6KzNoG89wre7cGBkKBwvbFQBxmGU02qYzKFYSrT2jkhabOF+npOWZN/6xIOj0UK
nrTS7QBPgkzfKOA7Sd1TT9UqCDAlYeDSTCdI3ckAS5nhMYoUtyeS2UJZNBHRrME5kBSSF6L82AGv
6Y5TDcggZmfpSfiOESFbQH/JK0f6QcakJaLqxaPdIJvONAN/IPnD00tHdlglRKjAd5n+mfbgMIqU
F9pviZF2+/4YPaa8khyLZCBUkYUDjpjBHdcmwD7jkPCPKDls5in7Ba3njKvQnDZByD2Z/NuINXB1
EK8WBXwTdLfz6PX0MHKcELIJw5sXCaSJvH6tI8sXMH0wrUzstidy29yV0HpkPUiV2JcVa78apxQN
aN9fp0RxcwX/wEBtFLpiB3Q28kXojiQV+mZ6l5MX3ZvCo8Uw/SU1Jpz1vrRSgMYtmhQvox8rDMD6
9+MgMurxVGaHjBvixtzX1asBRWGhVlSNF7R6Ed62tI2g7KCSpGScBHgHbPJrR5C/CWRnD7/rgEx2
Ikbx5FrhuEAdf8j7D3HqmRKgRQEc0BcB6gx7xrTfareCuI08x3Y1E1UBFLebnMkEwzfvjXg4iCjK
BRHtYLtvGbo19V7u0iBRdwsGi9K8dpkZ8Ooi4Tz+jiT8MlzuUhal6VsHDwU2YyTJJjU81ToqwIsU
+UJHTmGqzbKoDi3K60uCrKSeUl+crxaODVgPPlEH6P2pKFh0a5bgMqp2bfUybMPq+HWQXjWpIxk6
oHmxl4r2UOE3WJC8c9AqilHG1IaHR9UGZEiL+EDzzcmGf4SMHKfS15EHDCGGTadQ6/uMKABBkRB9
D/1vM6Y2jyuq/KSZfEV2NjV6KB2w1qzq6sfFtOlwEVd4K4X1dsHZrgELdoNV/tXRgQ4zKGyF8i0L
wnDgjJmvrtZiQowctXqbATKb16X9aqW3FjOMXZmI8hE5okLjV5AxbetMO4jmI1im6i5x+hUpB3Q8
Wf3egtqxkL9aPHY1bfZaIIccrdFgHXO6chHUQApQEPYiO/MGU8AHav+Rnh0xOYTLQ+VI4PnChibI
6JYIfzJR8gomVOMmcNottJD1mhTPuvIl9WZgGBhYd+RkwLLNlVjcxfO4y/C49AZ5dcIJyXA6qDtZ
d+vJiXDNMUKUzMaJ0OWl470XbM6K5jjhG/zQuUm9hplwwsuCyHJZyCH4t5cBFso47mSkBqZxAXSq
Fj8IhrP+miTzZU5uKyA6zioFrlKegLQ59fLzCqVIo0tO2oPK5I2BTvQhDzvGZ8BvBesX06uBc+TL
Kkp6jh4ZNPuqcvUQFauIuDVzZDzRIWuolryFHsO9nMBQ03IHNcFjmlMc1ZeUjK8599v4jWmdDVvA
VQB5Js17jiZNruMAp0u7cuRPXfbHBNMhxleGI9sPxP3HKOyTjQcHs4QYjRE5BJt9hBBxJ+5hAoWE
7iD4sXXYQQv5O8yM67o8RolsD5gINs/J9oqO0CSC1yJDhVrn0pszKUmHNxYruEIgDgi8w+I8A9v2
JBAAEogNt/GQCTYOHokBGQ01Su9hU5TwzbG0KEuPVuqEGNecPpfaUZ6HnJDOP+LsWdXZgCsa7nht
oqUWzH8ii5DGqoRThegcCo+zwpUqaY+4QKwXLeYijfyArj+C0jud0Y7sbQHKcgp3+mt676bfWH1W
Gd6kbN+F0fPVQYAL9yYyux9oIWbE+Oak1kJTMWjQv6j6dVBmjx1ZrOmXRHhJZfo8GntJBfAwIqLu
BrIrqrJntE+yhqxq8maIGAlwXBzpRbf6QKKklH5r0TDbkg4N0O0hhuo7FhgCIibqMsS1fThUmBoA
c4gZjFhAY26kEHhXokNoSVQLpi5vAiNNCars2GSxTg3oGabt5vHe48Yk9bHtCxRSbEePtJAUXxZJ
dRZL4Q2fD8q9GW1XszbiWZoj8WwSVupqEUm8jw8fXxg5Q0Ajl8FcRO1RmLKc8rGIqgPpY9jcOAHS
UsgCyOriKwkcRFaazUu3SpD5h156FQphRg6Itz1vdOlV5ulxDIlUQSukvCy0pr70RVqww+3qKaDv
zTjiKNN+vYlx0wi2zCQuUhvYSLrZMcg1bCkX60CzkjqQ57YOxO1m5PJDxCjL06LoMLNqgFitPIMs
TuoqiK0sze3Hu1KLNm8s9BlPQCVAh/lpIsNZlEuWltNVKdaPcdBwMEZif6uATzhL2HA5K+nR9AnT
tDwTkId2eYd6QLgxyzfpoWAa1dZ2vD1uJEF8RpUTH6E4/8+neAFFTlfx1+fll1iBsov66dbm6nQz
UyNjeaEVu31KliFBiTXVNhzP+ZZp9IyjAeCtUGUMZ1peJMujE4wjlmJK1zg+HRtyrOFlEET9V5fI
Pxm2zrD+aDg/3hXbIg8McFx8GqlaGTzeC/W3KF1aFIaZuPIS2XrgRk8T2ZQruOaYYB+fS40iP4wd
A1ZDiynNkdYGuVjxbgOxIhVJftGkxdiLrI9WMRdBNWFtfxylLJWXcdHlHRFUuMmVetwtMoTQ7aNl
nCW/ky9l9f74gQZ/tKsztyDCLKG01rWTweN6eHyxbHT+3LjHnCYJ607Yutm5gGwvm5Xb484fN/3W
Fn+8F4kAuHtEVCRLckh5inO9Zye1pqEzlDKZOdunHzcRfAZNjVP/8ZseN/8dQQGQzJbk6LWfwq//
juDx1fXx2K9yjOImVwjn/N+7eryXtebP0KLYDrOag34ca21G74oMtmss4IZ4//cTqNLeLYu+Ofx4
U31OrR1vo4rENZiqU6vtkRYlsV9lF3HyG4JR2SJMB4lNMtw4Kl4Msd01LP7K+kkEiDscutIhrasR
DlwjZsOp00AX7i2Qh3z/jSS5aA5tcVSrM5IkNXrTE7cKqWF2VY8uETW0r8D+HtBTsncGkobzzpnY
vOAnn/HleeKWue1Vkb/AypNAtgRMHpiL1wqNb3zufti7OnkOn1BmCS+kUyQ56BIk2l+6A3YAIOHE
/L139LcYH1/OOIVlnEGow15rSXBFOURe8o7BFWa1iXEfb3ri9BIJwFzNdhBMW7a4MOrpekiOJXkQ
XXNoqBbQKreZiF6ndmcEZi8/mQYkjGppd2PWF5NaRmf6LX0vjzRz2VCxZeCNiEN8WYbs6YM7qTYB
YdLX9op+jz671/DWE7/NHHEL+7VLZkKTU4AhXtxYpB3LLoCNqk1/Q3nqC1v4a3SA8WxkdhlJl++L
uLMsh75yilwSzSPuHprJfDPPCjscpmFsKwZn+m5wjX7TNJ8UzCeestCFRL8G/8xlbjhF+wFCF/JV
/U/DSAzdD2qfzSlkk9hhLgyUf6YuWFUcSYHVYrR4gv4L85aExBhuoHhvJXZq/rTR6XlGaWvuU8AA
03tlXQWoizg+ZA4bUxg7a4dXDYeLnoW/paLsDDFE7QiSr+k0j9QCQbn4DQivxO9ifJYQAmCQ4Sly
4dkY7BReDKg70m57MlK63lhggyi9rNIrszsMG3B2s/QIsXqDVvPIhG5TnVLW8e2M8sPxIEhebr2o
kV9CItLRV3i8U6tXA3NKhwQkR8HFeF0S9D37KM8gN6HHK5iSV2FMOUrLGlw2f4GF+JTKorzOy2WF
lpziB/aT6jIgULKuinHQ1O8OImYMxNDaTD2qRtoklE07zJ7JdBHpm2ydD/Kh7JgEkH/YDRMCXfo9
8R8mEyJHu4Kta8Ab076OcY46hBooPIP/CAZBe21+UjuxdR+2mJDmH79hIZhP2guSnfxdLVheLtUF
H8Ut4e5cgX2yYvmWZWF3y44AH5lrLg6DaZmhDieft+LyZsfv0hfELYUyioZOhC07d0jJgTpC8gg/
wOFgFkxwVS1YbGwVLjN3GnoxmSTgfaX99ssmt1vwpLhzGFT1G6CjSD/qd2W55DmLz/abePBouTTL
VZBO/AYO2NpMKXgR9mK74wg52jSnMrIhOnBPZJ3QxqEGEywbhciAqKNE4+3+97Z2h2r1cDWUzLdi
cEvYQ524QGsFNnFnZsGg7UT8DChFdFt0CAszuo19UkZ7ZI6dHPBFcJFa58UxIUA7MESRfKdBlKN+
EG4KbCud+fZp1L4z+WONn+p8x53wdLQxjxTDFI/fM7bsV3zgvfJ6kEuEsD6JuPTntn1SxkPp6UA6
CHpAc2yelxZo5sUyzzPIuPmiikHyjzYYZvHHOSEh72nOK9OE6qKF53a9LAQnCDAc2CYHsHxMUmIQ
xwCSQGfe7sApsQcRed0afrtczmL3RIjIuly0+iVVQHPRCAgMHtD4zIS0G05xTND3ia7Bxjend9H5
7KClhPELDGIuKnsyx7eqvPQ1RIgSGYa4fG9gJeV4x06hZgRZuUw8txg3zcH8TROi1BEfQ2sBvr5j
Y8GVkOBlpBOpq2KXIvKIW8OesXSjV032kn4qESlpTs3r+GEAL+jbL3byDxIBJvVv7Vv/J9FT0byR
8N5it7D9HPf9iMPN4SAZi5Cdokv7iS17uS81L2Z6xhP8d7iIv4AXGBq3MdtJLghcRG2DjQ5RoOhz
sZITtgFKwvC4ysz9JZ1+5uyu0a18XGiU9IXYGyG7T9Nd6o5i5HM5RBxC7YhSuLSbzzW2p6e6Zvhk
MweMc4pojmf7dYiGp1/+z0e4mOlIASq0HpcdLuXqr9rYqmp3+MAYYd9U+oSIZWjJ2DQPHz/fIVue
PAZaiOWWX+OLqHdmXDy4u+mXqx3Wh+48/ebo0hA2Q5764kqCsIGL4Dv9kypi18R0GsWZXXwaXxNi
yXL7ddzqKhsT3DjbJTL+0+KA/ssIrRIddnIJcNAE35RLEoq5kizu5ly62RL0O13ek7+OVowzZdCh
iXlZv2PLLUH5+AEQlTLPBAaNO4LBzG/GBG8mHgrS1yFa9uYIlMfT28/YejGRAUMixB2tnfvQZeot
0FpcXdIlCI3VvsRX+VecUQugOnHLj5bAc/ZZ9LSdDugCGyh4EvxObOFj5sQyshXceEg5g7XF4QfW
Yk+nItJvWn7W06OpUinsx9Wd60Bl7Z9BEftGdh/l12G6L1Fg0rVJryROR7AvVlxIfkdlkV5ShKtM
UvH5IkFUwKbuWpwDHUjOo1hizwcp5BYCUE8Pcb2Ex0rdb9owE7CSi/hbp0jQOe25qrucMtlv+JHi
6VaRgaEqpY0MkcWuzhBd1wQ0UlCKTzUAivxezHelfc8RfI3eVpVNvqheJO1ccMqI6VHZ/iqkxB4J
kHntKti65CO5WthLCLXS9puekxoIJ0l/nNUDpaxVgl3f8bb9osHlNy7TAVI10ey8oe6Ka3f2R+E4
pldYQVSFPBkUJzwZKEVb9Fq/yZ0PpslHBliqPjgzPQpiYkcGl3GY8tW98pzz1guYbPecWTj2+a99
bp+3MQA1DeceqfSy12SeyRZkK+/2POR155Q0sgFxECGmHGYeLcVGOBZq1GIOesLMPHHgUrj9qQy0
EGdpya7gcUWdp9+E0OFBSmVPqoO8e47mO1mOWJ1cdr3UhZ2MyHtHEUuI2iococdI5p0/mUMhabkU
HEVyOFt4QHLBiTR0O04bbnUlXK523HHOVqo9f3EA7XLiYbEUnzNrHC5j9gIAzlqfkjhIqBazfUkc
isl1bC8JR74nmc7YTpE+M01Ex6FTZwwXY0AseeP5gyinG6cyv1N5xCbpRU+1cFzGM5/UewB5fr6c
NFQXsNCFIxNiTlulO+aAhlI3e2X7wxH1dcBtNR0AjZBSxVMbE7WTuhYZGqrLz0zObO46BnJQmCp/
oi0LBj25lutTV79a4RFNS6VeBu1mDh9MX/meXg/m8oAObkI0T6gWzwpRuMDqNIbGjtq74xfp2M05
+2QdGZDzyR6ri4aOm71joH8weuS7hxT2ni3Sje3tDD09O4TBp2SjfKVHjb1JmU+Qoepyy6z4L9Si
Z6SKyZZWfkg+tstfjERNd2i8cWZC/4LZmU2MQGHH7VLADbyiqbkRxfBkcX350SqqGI/HR+XxaexR
pA8GR5yiEOWKW2Relm2PEa9FXpE5mwcEhLX3xF0l9Mf/e3kCS2DVrBzmKpwwvLwiouQ3SdWe1Utm
cWAaUO0W9SIbWGIOEm770qGJuqVuV4hEHTo/7AGqbwpxDBEmvUuc7rqL/mYgoIWUB34Ciqnqsm0q
QzoNrlm+Chbt15PAWGyimXLupb8VDe4tE80dHsUrQiEe8/lrfS+vRLvtpkv/M97GQ/yh/zP+GJSH
aEHwC+N3mo9c/0rlRJwRcjauiBAz+IYt+RR9CLNz5pgfmOve2g+uRigfyQpNGrBJDm3ilWiU3IsZ
w/HUvrJ4E8LIL+YpDWs7/+K5rFNHHnx2HOxvJkCckNDAQZXbEsiXeigmaHJHv1fP8JQ12ec2Gr2F
jrNBEeeR9jHidVlcCncErmxUrL957CxcN1ucwR64RqQvneR2OcWUQ3pDVtndt/a5XNHDlJoN85FZ
pi2/pP+QMPBz8136LI/5u/IEkqpPnfKr/OI94iSSasfGiV0BqAaeHJZn3gaN5gsCAqe1XFLH2FCU
OB8SgotRTzBFpRHl6bLDW+0TJsXpDo2U7SdbCQFCDOojC/8Aigfb/DF/QMRjdtMu7RFzXvnODR+O
PPWqu5ngRIcDWGlAw2sAqEqs+tm4EIN0IEjg1n9lv5x4EYECJvN6JyE3hddKQzaVHX7ELlUKr6jm
l6eAazhXCZ6OocKfTFEDpsuh924js1C4qETbdYSVbsg82P3AI8/NZ46/G0lSs12QV3S4BI3DAEEJ
3/CiteXfHFEQzb6IotGpGUrjFGOrDHSjdkvZ2coREMK8YforbUZTbHvWjLWbLaLDh8Y7r37etPfs
zjZ2+CVqi0KGu+MhwXfzK72nz+s7OpXk3vymqDqJC3tljokgv37nAwS+WJrYtm3LwRaUzYVlWxr+
+3z4gxQg4CWMwytFnct3UtVsD8fw2+0pap+3y+DsEL/B8XDYpMQ7YSC+oQ+GFlTiwP83nuJb98Z4
jyFwWmxz36lw2TO07LFUZ2SblbADpqdDMrRdXAgXaygBXWweMDYin/3UnmRdBPjmRMC8S4gLeHvO
PUaKxR821/XitJotzLYA8Qu12D/CJf3pY4Sc0hGQZXc0LajlPsKX9Ev/4dzgtNR/8q/lY/nQf8wX
lkL28ykf6z9oeZSnLQyKUzklscOuGUHi0aEW4oDpWpBl2eJrgZHB5thB8Pj/WDrXbmPVKAz/ImMg
VF8rZ0Wh8MVwWJLQQQf8+n1N7x6vbVuWRep55uG+7znnVyXiZyipESpms2U0Q4veE2a7ZXR3nTmI
5ByNOZn21dqDTkDvIwSCCkogVY1rz/he+r0T2hEb6G38njTn7fnbDWcUawV8LIKf11abgRZyYi/1
gqqvMVBG0FxQ3OHdgzszOpAfGwx5kr4D5pVAlI7kN/mGiGDwBvz63D5/vcemuwN7AL2jpuuK2NhQ
7wgPkCowyafNoDJD3ak7AApaX7foZ0DwaLc4kP3oOWqOOytt1fXSaTXSxg0nP+qOtqhG4/hPk+rc
xx/BQfynO9G6Q+FrEP1VAdEVxU2yhahhETtO3LuugirQFg2n4Wnj2KZ1rJMHdBki+gdqpvAQiRG+
Cs4qD/jVMfqjYN3Mj71t+BfZ6VF1FLSLAC1yubii9RPvwbRylo3JGD+QGYxZTcbyIh2Va0eXMfqx
3lV5BoAMfShWX2JEuslh8m8MyqGG3+CVpYJwe6zQCw0jpFhEk/BSAvVgDqp+q+dWjNTrwpgxG4Xq
pMGXZqXEo7SizYahOqNID6VTRf7SkmuQBlwF1FeYK8w1XYX4Rjh/zC9NXngdETaCJ7zyDw3p0KOK
qjH+gn6M7C8shUZdNTtaLAYqtqFiaUPNVpeaCqfahzehS/2bC0dDDdb4E3eDcZGye9qUcksupPkM
5wXuBxEBa9cotWCGb5+ngRcACcAfRP2wAZ4AqIBTTi6kuLxNijIQVvljMmb9u9wfmrsXF6ek7eFA
e5KyACwavfV3vl9fWcEkpMDDlwzl0O/GT/mmntBDznz17zPeFwjjUQsekiBylBz6w9rjE/1qw+G1
aFKAp6Su52rCXn03rRPjVHtdgwahHCUQCajEP+CCx6AktxxszAK8AUapFIpmjPjwuYgMjvW7efkf
xo3TlBd05pIu8gXZIJbztcMIQ3i6mLCfBTGqoyScoEDQwVQ1gc1RvrpluUlrRjPFuZIuo44/htg6
sryCrmAGvjTABun4sz9+jG0W5tPMbgyxsth6GFDcjNKkaZOh0yYtFXQMx9wEDiwEEWT1EZNEqM4h
DdIhreGIUmLKAehOST3gGd+EW6RMi8X6OWPQ0i7crVlc8RQ0wTDlMUQbjrFHD2+6SOOxpaJA79PP
4EYfUOIJwp5zvcBn4kXfuTwL8MiLce885iBY1VHDgJsHtyNfSggRj7ejguy8aWIvYUOGsa1t35Sw
G0xHdjD8+7G2eE+/U3CV6WetB2qgH3FcWPt8nrl60Djm8ya5RW3ny3TZDR4uWXG9ftlRP5qQlgze
I2yD11tENuJKJw1Cu7lVnFQ1Gn7L+6GnX6/eYuoUr+Xlo/1KuCC8+LG5hXJ1wnW0vlYDkFgiPCyH
xLVEqPhnKCEG4z7+Hmv4gSEVbQHelwwdN4yfw0+RJGF3rsv3tDoS2haBXEaMmN7vLTpjzD84M9IR
sljEiRRPkOiAnnMF+u+PhcG4BZyWN5gmE9kotPxFDljbmLlat/6V3oK0lbwO+BF0uNWd8COv4f5+
lH8a0wvQmzHxg+So6iNvoGT7nvZ5ktubhiw6LSYGWDSCE44AfRNv9e9JfksIxWNCJh2hkSgBLMb6
Sb/wUkZ01Q3+BK2tWH/cN+hJGrCoO5hKKqXuRPAPIz9yB8DCEgZjafSLAAPLKZATeNQWDyywYPb4
Vk7Xlygdy8MZO2Z2K/geiXJ+uyb728tLbW0BcssbYsy0RWcryoJ1McVeY+K6obE/789kE4RquCS6
ZHPgz8QSK70FHMdPxki5UOIphAoDTZ9cn9MsH+GEEmLiu1l3+jpw/QERDl20aqBxxs9ooFNGhRXJ
De2UHqJVw9WWun31WyolI8DeM72ystNry+wdSVUtaABZy7lZsbtUeisQynCE2pnNzh7nMHtbzgbb
WtxWBwKcmWiYhXAXTbqjhGZwRuNYA/D8Arb2X2fNzDx69DqIDutDtdKYZ555+Spf1F7pUnUyAc7q
Bp+/dB5PsmE0yda4O951z0kaRzaDjhzWU3ulE5jXFG5KETWBCyCZRBPE7mRgIpzXuwx4NiJQS7oB
JHN9H2TamBORiE75RrQEKtwyOFUfQN7EUBE1wGwwmph9/hnVbxJrCy6OjrCUVLH/9Y/N+YavvjVo
2Gwx8+cN0E1uApp6G+H3+WSKzSk5QE/kJ/cBZ5yPoV4UswKC/LBUfMBMW7Zco7Mk9KBJqXSSMusF
gy+AA9F34pVobkauwblGekRXEVYsZmVP0y5LodEBbSIfNHVDmTnADau62CMqXBRHce7HUu0nOOBo
TqpyLWgATNchWT1XhS4W44ScszGiAhMXy4AFPGaCoY3tlsKvxuA6RK/cSPiudNZ9jrnOoZ10hKAh
6iHEY8+xgbhnKbK34A6IGQgH2ezs5maK86SUwsQK8Tid0hNhzR5CiEIglQfFND0Sx6z/hTfrd0AO
QAZMGkAOyv2X/YGf/jFGmY3tsWlENyqlkLZY4nKAzNZ0wx/gbEfVCmEjN5rJ1Jq1v7ycYpwu3uOX
153p0/dy7+PXrGhym4PKKEfyhtiV98om1Vw7RFMGr49plO6ni/3kvkj462afAmgTDc8+M2jBoo4A
n/vSUwUQ8tMx8pjxIhaNEggdMI9gW/iv3X2uTOt1Os/n9fo5j3f3JeMp7NBNDpFHH/qcSZaosvjh
dXg+xJ+C5dPKpmgb+9xobR4HyhDgN4jcU1KiD/N3rZp2tgjYmR7QNXoM/kH6A8EBWM8oEtw8b3FR
TvyvC38Ae/KglTpZ5HTv3lZP+uRcMmmXQ7a8r63mEw2ZRdNl8DJCFuBU8gLrrQ8RHCXOfdH0ixXp
xI20ZZaeXy/jSRrMD+QLNBiNQLTlGSZFxjktv9DrozJAQShkIgzjfUtj9lEH5vpN1kv9PnmUSdLx
5ZtEEDRW9jVFfaijtOc6GzwJ3p6uGhtYkBlie7fAvclZi3a4FexkFXynck7jHUke+SKIco95bewQ
q/G1aPDaBoprg4P3u8fnvACajg2qqO3mHwmdpPuaZPztvw9XBIZ8LqEJkRUeySIgJgKJ/vDAiR1N
lIAr5mTOcxV6kUM0V9FaUzfoz4eMn5hKXz585cTF4VzS12r8XNGaaFY7nJH4YTxwZpyICqmGqTKW
FdExvQiN97hYZY524ZTQFLpziV/GdbuH51q9mdr2NVOaj0QmTzQwGefav58zp1r1fMDw+XOuMJP1
PXoHj3Ue5EF78XN3gWRSnUXXi9a6lx8Z14HDnUb23oLvsdAwBPxjax4lEwVNZpYqeCuDgX/nE1yI
xBpP9CVF+Gc/uSd7SP4w07inB3qSX/QGvIFzU0kEjZTMgED7HyjAvu1saRYkfUmCG4sdizOKp8zH
mTTmmku/1chQl/km/tAv10CdhAjlynlk1CAmbNuxtXVnF4OApGZ8CX2qmCHcaDVZbWI/h1I8hQfN
ZfZ7RHsUgxSW+/oyCL3r4rlCluu8Z5zMj69vinE4kj1bjRmEdy7OshzxMHh5qs+/gPuPkTp4z7oo
YHFuD2FMWGnzzP98hFG8IZrb7O3u/HGhlg3mjxAaErJnh356aqHkZKJugTbVyk/RpTjVk84wcrTh
w6l9micCSWWT7jRdJq5Ot4alGmATpA+uRjZjZiFV81a5vs9pjzNoeO2GwW7gXC6iYdf5euRC3G4o
+I1yez3W5MfpKLT3wCQ0KJ6Uwyf2jC5dLLJvROdbYm5Zbo0NXeg2CVyJ/529TPLKEX8SINCSMKM3
7jqERUQCmGWCHWIZbgWEEw2EoNG3sdl19qt8yqTVhTZrHDorQtkXtcc9U96ikOCF0IM0iX3BqsJI
f8kCu+IwACmYHTpSHG2GJyLT4097hPyUmJjtebnRltpSdT+bVDNvBLBcXkUeFKrV4dr72rzrNnb4
xQ4XmjKaC/nx7fLETZdGdlLX+qE3uwaShSPc79eL7ston/moIzMUZZoihXceMwuJjfZjdBDL7xE2
AdUDwRQP3kiRJRhgZxO1sr3RE2CxpRE5NCmpnNQhZgCPiMrB9ijcoe1wh4Sgz40sl1P27xl+y+0Z
5NNxaBP2tZmDiXwxlfMnLvAXPuLNGqS/TFPhA0A3CKF5Ba/enzljnW0eEPusyWAERKQ8Fu6NMs6t
1LGIS2NbguOzJwkB2UJTyjWGjFIN6r8Gn94yuAeX0o/daaefDjKM0wNGghbOct8CxixIuO5bbHGI
sFAxntvsS6sOGF+aZVE5ZNAI5p8j5El4Q+olCapuW2w5FrpbIdfmpw5uLuITyHlH6RzbuSwBmpTj
g3SYA8CdYTuD1ujh0geDPCPZYXSJIf8n45SpQhSnB+XusyYnmavTYt6d1bvSpd25cztpf+31Z3c/
le7t9F4Wy3KYz3GJbJN8eWVX7fQjBAmIFvfNP8y2fOtQuDk8O/f6sfn35tkjP5KcN47tv1+CSaJJ
1Hg9gezxxyB7BJA81/nD1LfXFVMgPjTU6E5prjGkVn9Qunv/u+IkFqncUhIPH0++99Pte6n5t81t
cz/1/m4b7VAttD858I9z3Wh/cJU5SNMH4soIu+L9ITgJAzTWVWhyz6fymp9vka9V/zHkgQk6zRiq
BwkBAK/VbA/Ur8XzPAMvmWd9WDrQS9gXDDOM5bVhfuGrZDUf30HyR4smph8HrEiyIMBT7klWCb9Y
lDwm9iK2Ltmq9GooLAI7eKN/uBRP8piMiH3Kn7CaeYbl+g9eFFwW0oEVzFuzVnlHch3+QDIeMlN2
EFJd+j4h/SM3JWU/8hEJ1RY5KiRQnD7TZDRKQCrrSZUBHYKIjFVzj/aZJQHahgSVE8QKvfD/16mk
iSf9+k0ViOsXDTPEFBEM2Fdv+aFVvoGSsAKcwMTTah5TTEC0aQ0pfx1+XUmhcyOEZiSUiSziWCph
SaRRy5BpY3lCuttwQYn2x1/RBZUMZqAqn+9+JvQn6ybRB2kCTwSyJISm8QtRdJlZzH599yyCdkBG
YMS3S/OxcTlQbWXIoTDsW/8dL2VMKdMIQzptMKSFXmo0VDajXO55huyA76QQuhPQX4o9Q+Nl1iin
gJNFkwPwSDgQignoL4WRe9ARxu26d//GWFfF7SwFeAzxRARzLJ9dcbeay+cInmBGv6wpFx0w/R6o
jjZWHUmhH+srehkBq1gl0xbm4jlPWXApnrcLRsDiO6pT+liOKGnrP/pPqxw+3Idb2rEL/0849NjR
bRlc4ToXWDACIsBCLfA2K4otzz9AoLcSf/DaNsfZhoKO9tKIMBIU2dl8BdDKPqkQmG8PbQ0YUkY2
zbfClL82ut1bkt9wQesNnVInukup7vg6Lc/xplxQLfneMel1GUKwLHvTzoievEpmtP5eyyejZIz3
X/XXC55utaY70GvJXX01KK5da0HqMhlv+qA3nyEPkoE2KMdd85AtrqPq8HTKWTL+XjQoJ52lZ8YV
rD9TlEz8zYO+GlTBXOhKR499rmF+yS/6LtuEFIAwLYBYC4UOna7p0w4IRyxNOsrn35lrhjtKqFr+
uoDeLLO3x0LDKfXwm0CyXrJ+k/mQvI+iCfxaP5k8RrXzcrOJsPeNIyQEPAM3HXI4kpSfDPWx9gBu
YVlB9fGugAZU8jE+nP36BKJMhyngwwsAT5ga8ij8LdsX39v8uWKNHlGQdWJKKG7CuNB3oA/4gHoD
VA0soO5YecBrcdUQaGAedHIBE4BtA1YhVYetAp5SnzCMgpy3qcRKf/WwJA+xqNI4Ba3UfJ1UrC0+
+awfiEzAb1Ensq+eN5P9t1eQzENrymFiX1rENViZwiLkIMbg8EWh9gJ365OGtihlZRpLl74kiO3H
WXNKtnq/DkheaXV0vaIVwiv1W/QuHeZ3K6RMg8IV2kIiksPtIZh6ycYC+weK43kwOexMAfnwB8LB
dcEOgLIJgpcKotQ+g0IITH1sL/bnzpbzwlQGyEo5OzAuZLwtU/JOTisjJQAZiBF/7Bl2lRvP3I4k
qC2nfb4F7bNc9O3bK7dAHv7n/DljMlq7rwvmdxU6pLVrr5hBjBJt2nKYMHrUzsTFWE5Cj9vyOb+e
urN2/3Mo/eald7mfNf+9Ss/V6j0rD9TaoDNCaU5kym1/IT04PBf0MlqVXuk1aOsFlETHARHGlJ7m
17scjm0ueayKBuxuFAyOIaZ9EQxez9nh5UPtoDnXKXwHTQYvJhNJJOHjR5BauvvAAFHwvyl+yWft
89sWxu0XLlA1CUNKnRg5n3aBTUoiM3FCpi5jrjWTLJVW9IQRIPsHDro+EEJIVVnDIu1pzeJRuiVC
qXfvn0P8ruodTb7up+JcLFKo4bbRI9GUv8slliUBItuBfiIaJ/sjAyYFuq9o5Lrht5yXzoWDa19o
7d2+oGPjxXyodvn4ifNevVfPLQfbOXBHWSXBzl1+5vO1PwCk1qrj18Q4RPZ8AOeEzHMvUQ9jskjG
amiG3Pyu2ocrYBPQxYumaFYaWXwdTqxKiE6vnS/9qwmZEWEYacfstq36PrpSQY0OixSWs6lZSOwY
6dMAyaG5Ak2IEcN9+xRtxsqk9RqhwcueaEMRjxqk1+HXoCRIEpAWM6bY5ZAmm9jjl9UPqBd1HPQD
bgMDC2SFXvRDsk3iZvRUs7dr4sHuJp3iQfrpJdyyQPspp1xqu2sktECOC72bxUnbgRqA+r8uiAb1
uXqKvcxJF58D34jv0vTpAuLrp/blzelpG40Tp5jrynJp6OSHgiq08WBtudF+u7Pv3wT+R1NG3Tz9
vlAIo24YoKFrMcWUBpEUPrStHgQCZzkyWIJcVS4mX59mTh1WDj37ABbRMTKQaEMmxyeg2iPtJ4MG
3qAcnjG3wBC8lupBMILswCpWNlVEc3TRfdJGn4yQ+W3IDV+qlakWfAVHVSimHlKyhEG0ogYMcF9j
hjkn52qVfuwwyOXEeygboT7b8g35QL5hfYkOrRMsCGk9+T2nKfb3OxLWGaeRyzDlVHZVZk/SVkUI
miYmiYQYJeeVzLJPuQyPeR1PhswTdamQ8++z0El8ZKod2pL5t5V64uPuqxvJauZ8fOCEBW2EZ5kn
uFLpdHxAEJvdqPK92vLlXwfaKC5eTunQCXsufrs7zZfgXO43KI5qKFEc9pUUpaI6nP5+hRBxNyJA
KPYug3Et4G+SGTBrIPKUwVmA5rSZsLoxjVCGWDsaLmGp9Q+1mnLP8GkiP+JEgkKByjHiv0QH5DYH
wWVnEFjXQr+QuWjbEPClCxOByqn599q114TC2gHNX0YwBhLEZQUAP4P8nNmJxeq5SLymz6LHunB7
Lp5nVrx2KWahl2EPAblKv3NpX24rfa4vQx9aDZDgvgEgqHEKmFTILyw5aSfESoOMhmbB1hWGj2Za
4w74E2kp4TEOKiGjG14ZqM3EAhhTRnon9AU0ZU4VSD1TQ66DTtK/FRbvdKWvFCMjkz69lz40hUUT
c2QeVdN4YLcLq0tfdIR5cE90ValoXjL5gobSSx+5VgJUZD26Qxo1qnSgILDuGN3to8nIHrpmUwJN
fbC8DQ/oGflKqSW1IvQ+jPjBPUM84MVvUhynwf1IQmjlNUIcBC4Wo52pXtNX06t9s+tpPKeKqYDn
D5rBc61vP4zgMm/goQDdoVEeu9uEKJ1vwskJje65gq7AD0d0ukMQI7V51C8y/yInXAYjPtcUFgU9
DKanUxpNaGlExziQnsXGnjC7Ftkpt+8ZevM919Z6QdwgIu0SmDy0FFh29Oq4hhljxoedkAiZjgKm
vCOkb1COSiZUcnAvyAjwWnDQQAcD5pveaHZmNM5fahuQ9CTWmxVFmxyjtVW2SdB2GlMma32MqWYX
p7Z7H7cn91X7EnrYAtxC53JdYQoYFAacC9qDGyMlODSWFUkFo1oYhUMdHnEbapgBuvC4xyCTQYPU
LR+94D4+BsV1QDdAT1JbfIVys+iFx7e6oR2g0I5JkPFABnPQMaIjtxqkno3Op2gmwJ8GMw8riBHD
Ft+NL2ztJnRooN1n6M+MHM99SEJMbtw9Jm7m4vxupxdZrQotpwRIZMmi1V/43fxLl9kOPBLFz1/i
/kSw5LIkrOSuZLDXDUkkktjGsVw3jo1AUty3JL3sOFJidEnkw+pRPyZAybdl9kcqkPXIIM1sXRJK
s0QEHwd7/uUIj3U4CV3iTjC925JwNUCJt70u+WW0awUPyi5edgJ0pR8hFafJBLzV+qz5QqQO6YDK
sPVr1wjoEUV/ympZLV9uCO1JPFONo2nilfgUJFYrue+AjoeMPSI2cdM5PeJB0+mkTWB8H8BP7mL3
tW6h0VSOKR1/0c08588lDcZfELAG+Dt4GT1BPuhz4HVAAj5/2Q4ggLSllgNyO0CWZARwno9JAX4A
AQSMiwa1/+KT7wPFUqYSfuvk+ckkHbyG8XTvC6IvWdDHzgjL4UuH3VF32gg+Nn9LPwkUgbtsUnsg
eA4tDsRKH56rhxN6LL9J5JXA1z7wIzVhy8SHLq8v6Sw6hA6tcHCiANb0qnES/oVT5utYmcc/pzsr
xi3rO2sftAsztUHrbucXNTeHpg+vxYcxd3uMYHOGQ/Ye3sdHGrn4zlhO0wroJB7pDJZC6sJ/sct1
jd10+XCzHYvHZVkci2U6R0bqaJProuQwipkYUOWUcXDp7LvROdbeMHRwmyCmX/F9nwtodYx70k+a
m/kQECD09IJgqz0OyUE/qSc8O57yBrAajnomvXmEJyHVXNEPpK+OUCIsQWDyJbjPujuiMY4X8Zpo
Wo33ExqIzorZd3Bd3Fax8zjcx+EXvJRWkWC53N1nmp1uOjuKeQlq2juEDMQ34WX/VxFpvmkHaGLq
M8mt0coZuQLMYT1g/ak6u9EdgD1sNil5odohFHOvnPUzRhQ7VqtGfCwI37dd9h35xxYnwbswIi08
vlODMMHoUSeDCwMRfBvPDQewX+O3ZVoDVD4J+i7ffOe1y28bL9rzGNo69KnO3lUnyjHQbLDlCbc6
dDFsWYRD3GMQ9nZ20TGKqEKAqeFeiJhYINeVcgIZ9gR8u7xZCPsJV9piQN2imqsjluewWrT79ZAR
16MWeFu5bvF/FjCPH7sWMPJ9GbsR2yVmj/4UbSDrR5ptT9kjrSBjz2Z25H5HTGRewxazrwSqk2cg
xYYgrizx0q7ZfvyzEpdOxENmUkxZ+qPMpcE/A8YoxZp2Z7TiHsIBs2XybTZRLAjTkcplz9hA5ZBI
R17J5qL0FOxaW+jOnsZDTLsfMXsbqlX1ilEaNEzVI93Jp8+AGnEvDXpjhazslwO1t88ANAnx21h3
gLzXgLEQGMdYHhDRkCPlAc1XbHBRWHMYB4cW4sfkrzqGLj10J1A+buuoBFH/NgCEpAQAjjwGxuCb
Z2gQgL0ttHKinZA/QPtAX/IbliWccBZ30BKD2yByhUW6zZFw87vMBmab3ufUlMCP/BhkWwla0+/o
Bd8EiTF/2Zw/zEvzL4cpkn/wSJxFmCWuEr25BvIcuu2B5P1duEAgRn6fcr7F4AkR8uQMljaWdCDm
MOG8I9XgUb7sTkEFMEpAk6MEY6lMX3xaSQEDn4uRZJQ1rDbdi1wkFnay5ntxnCK3oBpnrYxqjFdr
FE9aNBAuhyoAZ4vr/eIICEyhC8SwqZjfhCuKTccEJhN1JCuu5gg/NqZSBsX2YygTqp6n6oDed0az
D3kCnLyfCN2AgR9Foy/rFxktLBb1O4NwKkZOHfB6yFFZPfFI7qsFtW88p8yqZemW7gcMpHSvm9IV
MvZlfC1lIARNm1xyP8l5BBmL06hmyoBGaItmv8sRVFCs/z4bsoMgOPGqFVFk5qWYxmhaO99x70Du
vGRWGAP2etAefOCYo6qdN0fLaAH+IXIeKbwXsmw+89NnEiBmPB/3Jjnmqe7fx3Smmu1dyQvU094t
ZrHTGhQz5t6P90NqW0YiN8g5FsbPT3EXfIic0fvgPoClmTMFVdZdjKwTcSpuLLPFjbHBJsUSb8LJ
ZTwTXkVOQem+l7W392tPPAytevsMcB/uh/rmdk6c6+K6kEBHlzSBfP1G5ksepp+6G3L19iU5PBxy
w0kx7plkenznpi2XsgY/p433UPC/zGYbJMCCjzW0Ht4fUYUr2wJXu8SusDao7OG7dMwSFxUygYTr
7sUe/TW87oa4qnlRNiCyXHLOKwuC3qXQr9Eo8doHUvXM4w7J9IykakDLtxkksrgPOhiv8CitTeJf
V63NdaXOHz4is7Q0e25zQs9Dvt/LL3lp6NGRa6JvJGduX2IPxRgYL794+bwZLidBTgYx7XMaQi92
OpMW3gT+c5Hii0o8cvOCHyZv4+UcMXO0RMWqbsiYrudqxsXyr9sXZGB9eB34EDJsMmpuAnwsOpPn
OPN5Az6JzDX+mo9Dj/FK97G+lBzwQXEVHooIkjww9t+bjptdkguRLg1YJ+GhvNChY7N3mQ3OrEho
PypM+b6fPkjK+OEJE/fwxNB/fFob+lCTzKYEE+VEqBZJL7gAfHobBfqK1LvFgaO9ZVO0BUbpTQp0
uh+udWtTQ9zjMlunkkVAxSEzCXA6v8yX+/fm1W8sWcSc8cR/+GTFPbeU/P57YmLWvEkHNAO3CnIg
FGW6YYQgvSDau+iCp41xq/AXBzwpbrK5K/iqyBTBV089+zrLN6G/X6cboIYkNyhLou8VKsTJe15P
unN1Hh0Y8Db5rRb99FxVM6Iej7Pt5CtlwFxeIY8cZoH1IbMm+bxYxhhE2RM4IgzbE4emBK+/bK1M
2S9zFXuujKCZ1pBLKCYYOvgSaTP/WM6tI/vrVwYVTRIT5JRv5IrCbMdv7Bh6LF/q08wVM6gTDb0w
OKUXsm4zD0AMx1sf9pfGhsY1l9dh0Lk0TiwEbrRZJf1HlFCM6W1w4FLAjRUr/n+FDjq3fxk6eAzw
pdSiCzKib0C89M1+WLKU76vn6qfbUDfESxttQo8bM13UjjKLcabiKukPKMebrdEkkbSzPZe4q5f9
z7Hwff9oXUQsx+QFq9N/j9+Y0NKhRVSfgpDRp39bdC4vPuhxIDIDxWYRXrqb+6o3eWAJMJWssGos
5h1ua1fu8rk+LZY02Qokvv3YL5z9y61g2QoYNqJcDHe7X4yLcYbpfS6KlShZRLLQGuSzx4Ftwcdk
B/XEqmVbssnYJq/Dhx0lxOB3lkywZFI8RxTOJ6whERC5i0d+zmG763WxJNwmb1zdt+kZ6YOQksWi
dOtdBFRh304Zf42lZBGi4Rn9ri2Vg+FO8pGENQGCHu1ifhSf9hzgTTFCyHSo8+CSOvvhdfFwupsM
+FQwogMF+B85ak4OsA4nJvFAFu9naE0n85TZdSN2WB8015JGrGN8Ywad3ts+1oJi/Cjhnxx6EdtI
G8mD/whEUE8gnMinivMkfoHfnup9pJgEOqurVQXY2DnyCwlIsKoiP5JURuIIiRuoPFhK7EWMMZBY
Tnz4Y6KMlOmdOIDIwMYOEz0856VNxmnGIj7qR32eXYuQieELvGsLmoDtgW7F5g0mBH+EAAzwHeLq
+fnFyuFFfBwfb5d/IlOJCROeP4SIk8drX3wQAU2f/YUEpkVgwfsQjEgeRleVqaybAgWpDKj9jhNs
fjWv5r9Q0SLIIXCp4UwRv9jsXcIaCRaFqxVHErkRwdV39D7el9c5SnPCk/34DZf0sPcL4rfrnPRS
lOkoF//k2ff0sX7YkN1zTl5AEGnBPbECWgFfeY1wz4z6iKIIyyBQkPJlfEMsxVE5lpwBMtdlddwv
4Lw8plE7cgHkPzpUb7mcY9G9oLoXLgbAZxH/gVSptAZA9AFEQh9BhMVoTdFKkh1QfPtT+3CPiDgI
14BeEGywnwBgoP8woYBrMAGoAG5wUSE6caFfYOAQsDW3XdRzvIbnuwji01E6rReNQ/P8dtvzu6/a
zVPDbp9qGKZV4XcG1aEzqAHvz8UhOmubJpTiSkXsrZmOQv6D/lpmOUl1QlIhs9RK8w4gevqCb5CC
eVdPmTzGDfvuIxWEe4NohGF7f0w0iFCmMFP8qNvwpgoAJQIvnN7HLE/0CUKDQY/Yh26AAbrZSbG1
K7iHsD3QPjSLLBWaJyCLVmmcIIL8rIYwqbewpU9OXNA8X4PW18hxOB6v5rd8ffS6nCJOCOH7RFZ2
F5KxvQar0A5xCo5lPtH1MIdYNTsQ94XowJpvo2jDxFnU1mAnrrSUoI0EJYlUfsJ2A5v+VBn/iBc+
Bl4NLTQD+URMQWEAGNFXiF1I3a/XXlGGsYSZgpaDb8w28FRAQhB8NJunPkpf1wsRpMoQGKqV+Cuo
YZvrGK4RypbUylFmh4368WQIcNjv3LMWkO6uFfTQzTNEzmfOXXJqjiF4qFfTkRO4rV39Y3NR0VKa
BekEXwu/S1EW33UJFdW139R58NFHtMssoSZJEoMKSeHzM3qkc8+Pp1K/+3FgFu7b7izdfpw3WApg
zuevXKfLcEJ/0iXSHbg0VQo/EcJTEBr9sYwJNr8YTyUQ+vYHj3z+YiJN9ujibdFogfGXTee7+G5T
YMdpeMxPOPU9afrmOt7bEul+LqT/1MYRk8QOLryH8YRmgf0h5MKSYkYjh2iCIoBmznh24wYhUIKw
xQd9/sAzqKeXn/mgA7dVDnBbE1NzBgcdsAwJFDMvmurAMPXwX/xdugq2WyX6ZsryInbuAAL4lCZx
LqETxeS+NiTiHt8XEtoK4L2fZF5BxC45hoTPTZuQmbxGHb3POCBHVFunx+FGPHkj1qwFCcT+0waC
w+YWetVMoCd98CIIeWJONKpERXgc/iH2SY9IcdJjtEa9/g5KGzgriKftw31LtFDhEGkPsPquXvgR
CWiu5+6GyLbWTGqh6Jj5L+jsbgBMeEgEyYPM5/+3FSQGZRCg2FRPHSA9IE+A/m8UYR2I4WJNWjkQ
oDGclzfsnhiHy9GCEbw30DVcJOIsUEmRwtG4EAx7Cr4BBsJzKexDAeBovrqCWn5UE+ASKPNLheCH
Hqr0fe3zuKNKQy+ooUZhdiHkpUGp6OeAKggZCWm5lug/OWKuPt+lfeFgW1RFccg63pNCjh/KidYN
KAN5I6AnBFR1Ah2ls9i+svh8gsL09F4AvAAVF9DKAnpbQO0ZenlIA6ZDN00Q9jb9/t6UOUjPVGnz
YkKbEI3KXPY7KnyTvmI9hlFKJGoIaMJcYwBW+BdAFlicO1NHaZFLAwnkGKfWnBdyYxAm359mqLz1
vTbAtukaWXVNwPIP5G3XBIKmZV/TyTfRQTKoYqXMNPZcDRL33MKmEFkTXwuI1ySEeYsAtKAmu2n3
KJkrxtdzunp4KYQoAe6FgS1wEpRsERPC//3gZrIaYnHOKilBfIFf6/Ws4o5gkStEk4YypQzXCtHF
gETv+/feqEFuxqjBbKDnk6Q5bKlD+l3QEo9Gbc/XhOGPSmYpWMtHX7O76FAaA3qMxN9RntNsrJ8g
RwCvo8ztQ6WVFPkUpyf7WFKyikAOeSWhZrXUgxdAJ2+8JiWeEpoR/DT9xqlBcimU0+18X1y3pSOy
+Y8jCXTb7/mi9dpPGhso13+Uc314nhNPtKn3bemhqJ7uqTbTtgU6T7GOOElkQe0txPhni3qwI7V8
SP9WVIAC3RE4H6VYrDhWOPs3rXxIQoWxEpxVoIHMaWxofNnv+PlCtllBvJw4t0VG0sd+wgDROQQL
9YScK0nNiEh5DmvDDhfjQcgHMfxPHf3jKzsXkj9Sp/IAafgSljDz2V7sOrBOHsARsOrZB1QvkY22
wN6QDbTEskEUUsDU4hyrstZoPvvO6QUCZzS832YZ9Y2vSYfDRg2iDWNVCp7YH9GB7JadXdMCV2hF
cjqYRN6OhUGeWJoFWwnvTM3uBuOboHf8rXeQRbaRbCBpRURRNQdlAjqyFYAgf3JYdK9sEvZDQrEF
0TG4EL9/ssxupK4oshE5FOCNxB0yEvbZsmhCWzFtWOk32uCWvDMpHy/hDeEpeSN+xHzAo7V3YbA/
ZAiIEC2+JOt7YyCQh7OzSVAQj//sDwnh40NDCCMEEdqlJ/6eI4b85AYVx9FxxNWmsXyQhXMtwJH9
yBP6uADw5YkfPH5bcdk495FTbdpDbYfcicoyOk4jwl8Xp+5cs3su5og9FR+w3m96AEka3UXiLjxp
6Kmb2k9X9CTavA69y/W8+wkTEI2Tz5PkE+3zp/TBZLkkIo4XQQMX9ETC0r5wxxVhEWHUeFFB3ga3
3bsgrtd534fHDFqA+PvifmbR3+Su6XN3PyMf5v+oCj7+u2JJ8Sn8EZ+JNP+GgwpJRdRRhbVgoAND
EgHrEKFTGjtoOL/yqjVKLcoU7GLaZrM8j+yLleoBdvJf1wvt3gL9yiSRcHf3hf6QpPjDlK+fRqIC
aG0Deilkrum5gy6EVrBkXR3/RsSA5N65bYFf0oXgYftJSEhx2zYPeMuVFDRANAzeY3UgCJ8gvBAi
BAZCGmdo50nD5+RQw4eAOiSB3xlqaZ/uoaRJ6M5/Pve+xf+tnmeSZ/GArrzbe6nM8gWqCLEIAHDM
BjzrG8nBGickDCTFbLm9y3rAHRH/6OLfaM+m300cHCCGcPa4UPoK4U9+/pP6/D2tbLw2s4mkPIBi
IQtFAPwe1/ALyNQTzTtkClbpc2j7bZ9YiRsyVkb8gkmiq39uf8eDkG8bERLyNId5poUoQpCSDFww
wY+TUtzfWknxUOn0/Oe2fXiDnqWDan7d3E6c+Ol1IzTWC7rrMRJFKtiBU2MeYTv+o+nMmhTFgij8
i4hQRNBXdhB3LS1fjNKyxH1X9NfPd+iY6J6eWhUu9+Zy8uRJPEdB3YbF8M89y/tk85Qaztc8pRUp
BtQcgDnCx391rCD3X47xvd/tkmfzMTC3HdsJ6AS7Twg3+YtZJPogyuTfzYpqOkyvGjodlHchq4z3
c7TdPZsp5gwpJCalF/UDQwtJEJXa+UvGghn9LPgH6EOwCLoe7gkhmZf0ewr4xLRk08loU12Vkgi0
MKj698kZZtPHp6v+tY3qUDz5Juq6EASMGJ4YCl/zbfChc2edMj0ApQjeC0WHM7AkMwOoXS8OqydN
AraHRsr2Gm1R57zBM/FIqpoSy2VigDpmTd7RCfgWFcZZdcGP0ZVfh2RL/Z5mXQqh24oPA5ah1vxb
mAH9GXz8OnmH2XZI8F8Q7aKJoksnEEW8GnEJSiQTrmfTCHaw49DkJvXaelC6AYOOFDUlspJsJPDD
F+j9B2dBTIYsTyj+iZRzzWtXF5sZpEhKnuAUxM1nMPf65DSrw6F+r6xVQTb0EH/XLJSiQM4zC49O
fiTz1k8fKQCqr5Rc6ehXIiPaA3mKnigsBKixXM9cgh05jTzqz8spLswTMl0KD9tQpQRy6oBWylj5
sQANlfrIpFOVBBBYbjuTyvgQc2BBKhRA71rWyly9YDoPaYQ7UQIAJqHqQ01HdQ7ugLJW97AioT2t
ePyq39JOKNgC+QQKufCmF8/JZXUjZb/MqC4sWJh5DwWkYfnLj1UdIOEynicgxKiXTPLufUE+HUBy
vYMBzuzha3rBkGMPfypTWJPbn/f0wQHsH39MqD4/959dz55uB+efxtLoN/vrkdO/gpz9Gf3zzxHO
zsNrLK9fNxFBr39krDYSUMv9V7NvL3cj5+ra0+KHEUNfm18Dq/9nTU+UGv+2P8Uf/XcGVBqMd9Ol
2c3jbfn56h8JcwOsrvP8af5ZGIiRDcv4b9ebL99KsfVrbS6eTOxMEzTB8k6s4xN1QgjlU/PBOFeX
3BCx2Sq52vYPIrEz3sJgTg7T03QDEkzSzBuUv8wA5DNsgDcxuAT50BwgYaZJDTUA6MVEmXyGzBGN
UoS6RgS1pkIUDMGDmSMLe/T4ZpQ8JMo9XGGC7llFbQy8Gon3afpBmpLU+/tf5s2LwuqEQ0nTgIXy
Q4UuSVg5NNOcF1TUeqSpfMzf9WpNB65JZxzpcmlA4HtTI+Uz2O4odXF0nKBxR5DarZe9S+rRMKTY
AcXxH9GRngfxG7fMykCWF1sgTuK/whwtrJTnzG/Y3oAa/BRoyIMW/XvZK0KYXX6Fu+cvNHH+hULK
HXPZXD/6Bjd69YsIRbuOCXTfXOIL3n/klEosllD14Pwcf1H4/2n8NCyRG+Aw0H7VQHND5H0o++bY
+kHSWFaepilImHBQlshd6SQ0aO8UanxZ5Q3hw7R/cczpVfpMAL1KMgUKHH0bfv67YwL2vr+Ae6Gk
4c2Bef8elNUrX/M/iZ81oPfTj9DapZs+LwV2SR59mdFmwHXAr6B1sGvTKJ5VcRxEysCqN2DVd7sO
xKmOPSHPVCA/0FpkzOnnneWYmdriMykWuza4FnjYcbgHbVunxQLTvRs3ehz+Fm+36wNob4f0RBcY
I/4HE4PZKotCB5aDyeEuez1eTNfNl9sly/QmMgQe2C+bZQEKHjdsbqavU4RTJ1AtbJS9QA/CsAZd
I8sKaPD4/VudQXIvBsJvKsmxZf1WO/mkly9gxOcTcJTHd+UXkCeffAb54kpQDwn45r6wbNk8q6Lh
cqdPXLAopgMIUbglOThVtUNcNlRmSr//ZfN39VEVeEeV7ggZuD4Kk5Sk+TODVAJGT+ETNJGZxl91
wFFZwx0dahSOQQuZwNlFGA7C+kLLCEV2CMfhhGAAWGTvNggfkFsxmlTeQEuArFV+QuycGJEstl7G
omQOQuRBrIngbpDq5KZPA3rCfvhanQ4p+6/ydSWpv/Fi1pgHzYTVkqSzHwqgbA7mI6vX+AUAbPyi
T0KPwKIOGZ4a9+AOTQbjPt4Ot13IhlBZqLlSO2WOEA1myqhUkATW6a1bFD+oGJ4ncgbNgTHYjXer
w4pyNq9l9Y4LEEWAp+PiPDG/CQboquA80UdEOmWWrURkUxw7EAoOIhHEdUHUcJ/sUPPIh7wYBwVU
c3BezH/3E36Q7o/KN2eXCIOjzF9+B/cEhxzUCOwIG3BdgNTNf00I/bwLulpxI7NG1shEx2QvlR5e
g8uiY+lfbrcenye0iJ0XfAvuc5nq7SdlesfHwFn2d0G7QQ1HViQXquq0Cy7y4RrtkUN0iJ4ToNkh
G7p9WpUV6/EHl0yQMikrpXS1T9Q8hD+bPVQ9eAFAqx4N1kPVF+qOT16Slj9L2aSNkBpFk4+8FGHT
CxiPmyTvZLM2fzDj7Pl/fR6sAOaLW+bn7guwMpwjgQNdYd8cVD4nKFgRLozxowDnMRX88YHYQIbg
46IxQa3hwH95iN0FTiZSB7DezZwFPCO4WRMKG/0TDpjTCh8B8OhO8yXnF99Z8hZwvms1jAqvPvTh
+FPKdyZsa/hFVGi7uFt4GrQJ0TRJ9w1PGESZ8G8lGwCrW82VmzHFhxKY1tWjekXDGRYWMLTW4TE1
RtuJNdq3Xt/5RI7GUptG74hQSyOZ9+hU7VNBoAwGvYoI57FSBxlcAqhPYHIkLibVGd33ie9zxuq6
ugXETcR3KaLxMC4zbpYSXfsEuehI7HAbO7RbAdjCaDMweRVpOF4b+pT+rlVlBfuIJwDX7S6yFoEK
f7cNKUBg+bhbFoRbJaSlLZRB7z7bmu0IzLsZa3vzemxYFKoWBLYUK1TtgUJGqe7cKyvN9g+Nt6kz
KYYFOgFTe1UMP0kJne5/j/oRyNr338fgklpjql8TUg5uj0GEmOzrt2oa9ZZ6YOjIzJhChh84j+DH
U3bu3OEpVGB1UDaciKnw7FZHLzq82HDd9ey6YC/RsafdxDVSedgq4qZTY1OIUSfdKebq0QtWrkwN
JarZfVhgqCG9Y19nxuLN4tE+twM2dGlIhJTD3uOX6AjH0LPSsABv9MVtl8ZEXevcIHXecaV9p4nv
CEks/yWjlkfFiKnMigHrPOHo1DOWBH7eI3phXFm5MVsO34TMFGin6C+QZgBuitaJSlcjyUOlqEyJ
D6g3MZ9LNBploesUygCslQPUxRekOAdGkJpXsWxlrqjUiUSI8ugGrofQJpHMNngAWB+lDQTZ5YmJ
UaRuQa1cjYj7MsbNoeMM/0AUhB1qzoKEMHhSKzpEc3+3wkKMVehRULwDt7rCdCPdwpLKql5Bgs/J
vuzJpecaS66Mk6+OHpTUDz+XL/0nLHkNgUDkYToY8EnOVN3A1fDQkeAVBVnYG2JxrOMC5or+/4Z0
wcyUkvex7qC4B73gzjuCGJPnfjK4Ldyxtg6MR1gzIlVgemkvxZTw50PoII4O6T8hCYwriJdV6oBM
BkMlS5wgNVuJ4yU4UQ7a9FRgPfNO60EjumfzyOa6zsmJ+3lmz+w4ynvULTt2qkL6nQT2BEJxAMWm
7FqSHtR9r+5mgDncLJl/LM7GObln50QrcM2u2eWr2bUjo1sN6yW1RH7oRKIKIg/RnAHurClDaGE/
rAdGl3bsSMwWPU2xYcR7uWZFKCJtAXRa8ggguIKeUQjgMz7gb26qFvARQYIOBaaSAdWe3LbArz8Q
HOBsvsNX6ks+A2IF2AHkB4MhEGQrQ2eB3D13AWjY0SbJvhCkf0SMHFSvxP/4heYS5Ib/X8vmAoJk
Qfwgem+9D2/Ce//79/XHmz30pRsE/vIDvscl8uXqsrq8/XE94HJUL76c4eaL/ojGTES+5xQew/BJ
Z0Sln2eV/nl6X16X9syazce14Xla7daG+gq0P1ovZvUhUzBhAF6kRX16g5EJy7pOK/3nEp7FtSlc
FqScr4PjA9PxKejbmhWjHkGr399TUBpffS75dPfHj4CH/aNo8MEJTH16nda5RFjP0+fS6lciq29F
7UZ/80MfevkYNsLKKDJwi4Anf8BS/H2Aj61rNiTspj35nJgycnBOJoFa0UXGe0gziBVuYT5VEMfA
A0DbEevJ7BtxLdlGjcG2jWph/EiL8OnD7aIsXFaf3cJ/+rsvdLK50TxD1tyn1ubv/Iq/6V2/HPKl
5OWbIZqO4dpvBMjVB9Sf6IF/e0waiIzM7nzQh2+fo13IDEc/b0MrtzqX1mbxHjzSbcadDRCEgDC3
7tN7mL5IXlM+GFu97YSYlAZHxnWgTDozA7rdM5DzxMnWFZpsXYjieA4n2LadUaVTdO1ZbWi2HwgW
kaO0brGDzkjPSBhB1HV6yDFH93DeNlNOH3FkFeTr1LH/eNGEyfLxp1ftQchnRsm2nUfXUA9xZrUZ
vU4g1btM9hFyVu7b33fOtKD05+E5Nnv14BNtklr6/Dr0cuKLlpFeklPipNsBwvj+wb9GxwgKfHgJ
nj5U4j6Tf4MHi3RqVQbM1ouKsIJdAEgicAcSbxE6+xDN+f6l9WghREpvY3s+yC+Q45kN2swqnXe/
1mUH36cmKoOeOfsMzcGGvK3jsDi7L3WcGLHJEp8WzWTDNdSCV7bpnb/q/Sfbs4+OXIt2wnqHplLv
5jP1JqgFCHgmB38TNpPL4rS4tOzg6j8CWZRKWus242rSzGD33xavmNl4nh2idJ2eMidiXkpUya7p
M6rERm/dvU3g/lOBgcafMBkr5lAgkMy8NN/IbvE6RKeUhan4aDRlRXoObN/wtmX9HqUN7xXaVZ9u
wIQBCD4zZMJ9ug3OkeE7PjLNvI6TNAbHdiVG5o8u0hcl7+mFQQvusbMb1VPE9Nmd69DInlu3md3S
apejnTa7FOSwQxQ+owJjyZzM9odzcWo5fsN7tM4RosnB/ufbST/BPrhG5/YOL9w3aUdlOqe/jc5+
njx9yxPDqIo4Cu0mGfNhvGP0mjxiFMOT9cJsW/uAZpIEwd6EBEQM7NcfRDHHl5QauhfvtDZ8R6fW
NmIdfECP1Ok3Zzs2zCe4ewaBE0/iMaJ1w6V/rG0f3FvMkJrgBTcHZjfpcMRULbgv60EdetcrPQWN
oJm8Y7PFzNJgD702vnt5cIx4DnE9QbEYY0SJ8KvWtaIPgfUGN33vyknXoG6TwiG6dG/ZCYO44nX/
BFmF7I9bABhMnt/Hrc8p47E7yfz1ux4ayS60JlrgelLrXWJE1WlxsqDNIW0/vVswOashAqj9+pBC
xDYzOUaI+/FQKv658JGrjU/hLjy2H63tuNYzB5UOpZW22X+GFX40x1w82BEdIzMHTnYNa6zYprMB
TVjHVRe6dlTv0HNa6yBtgpxTrXOP7y2jo3yMdlp09iCFR/Pg2G7yyJhJ19pmFoT3TQenc/uqL2tL
eNrU8Zj7CiU++fBALx4LEK8jHWRjfJrSl0OMBIzqVsNc2jgUdUOmCEVIIDG82av+GmEjqCcYl2TP
Uh9Clpt3pUuGHztnEsE7Z5SarOgS5Mk2QyQQ4uib449OIcMJ0rPPI41v8bxTZ3BUi+5a/9F9Yh7P
7eN439aF2xiGN1TET6hSB69qR/PZLUCAHMrnOUQMawf1FAZQBBspMGiYHO0iZgWUep/ovXuv6NS3
+OzD07his3lctB2xI2oJcuAd5NSCtfdOdMDerTeCsBxMLELSuLnrBfbu+d2MK1zCvG0MH3/rDmJX
USPQxda9tcc41Y6sBvJ/wYZNgf8ILvGHrf0ZXvEydyKrWkllq8Xk1WXKT9vHkNFgLr1kWL9Heonz
yGsmTAD1jVi/cIV7ZrKXnCF10Pqw3q13qwB3bSwIx5lt+Gi94m16j2rBO2tG9ajWp/e8g/PBGxn+
PmIyYwyB0daR8NddeqdjvCGm/RFURTj2QCACGqe8fVJM3ynnX9+PLrRX07t0S++hjkgNTqwxOYNL
QU+20vqS4hTxYWb2rfar/+kZWd52esf2uX2iaQFD2KKhLDAiBkamRXpZFg6Dp9AbLVK7W0vpqGOp
DW7zFu8m8nyozjSBzqmd4/raTnfeVyxbg/xJaEv3UngNNxOrM++8Y8baB0ggdk7JIbHxvP1qWlBo
dp9fTlrBqGOb0qtHnTI02Efr7sY/RzxIdg/S0P6LvhNqVEnBRxSK26e/J5GLAhqj9WD8U2a197SF
zPs03MHrhnCIEMaOuPgVNPoYqyFDwBLmYbgoSIW6BGtZSwvMlFYbZU72lQ74A6fcYN0YpxucabvD
iVqdZkZvWR45DATxzhGwg17ClyWldQpaNR00wcujARwTsI1erTzN03173z6QWvIsOGqM8+hSFG9R
GuL+wDDcj7fLnqmZ1DoXHznP8BkwzMEHbZxU268u0+zia7Trnk+ekSAn7WFX+saw3Fa+luDNWUDR
ilh701l38oRBs708erHI9whP44tb1ewDVgNC19Kax6zI9it2epfFYVEZHLAkDnH1VXyUgCEq8Xr8
pG7HOFSONzXpfyHv5sueOcB7hK6lr9PZpiYbXTJreUjq6S0xWQWbwolP433yjmrscqdrXt161+oX
hGTr+OOfucQmzbuNsRHe4kfL6d3iWm+Df3n3c+jJ87boMs501zFTh9/bZ7Xh+u/QusR71nLnP6Ma
LCsMCuelTTtetVdNWA4eEgMBsPfoRgyeYG8beLm1cAd9WYnA4cvu2+1Hage0N4Zn7xgY6SszItPd
+ceomdSTS/yOsGhcnZXOI5FyUAz2FToZYXNUpQjROUYnvDl9axOD5iUOyQZkqIv0PeKLsbzoNXSG
TFSOTK9OWqVWF8aBJOY3ysYBaRO4XOEfE4egHJaJ/P2LcCzCwGKvPkE1vf7lP7eMYYSEKljKZDO5
o7wN5N+vo7oxvGFXDKwS49WTU8af5JZdEiIxl0EAATYuUBSRJ4TjZl82/R5SqyderUKAp/PErfs0
QvooGXlUdhhUeQ1RXPAoZvoCPxng7hHhxs3RAzUUc1hLmBTGQ3ylFe7tRMTJKrziM/4bMZdOMwVQ
DzignBd6kwPU6UPyKpwJOi+Rk316HNRQBG51GyhfI2f03oEdPZFuPQUOsXYeIKIYGCp3FDAITf9K
pM1pIajM20iud97Rq/8gzqlEJ6yZMzoFlYjrSWli/oQFLv4YflrgkBEg0wdbFzT8NY4j909ezWf0
g0/vL7YbR42W7ObLufjPKfaCTqa+ReZY+Ix+SRm3k6FqG3/gT2HM9ije4C/w13Ge5cmDK25ExzKX
Rpt3qDmE0HRyDiGrxWwQt8GlNTj+aEpwkPMfq4si83CdGExE898K9DDgt9YNSeAFraA8g6wy2E9f
fdPBXF2Qt8lqqHC9UppCXabHdJilCJcPxnHPCBVGy96h5S46NMX6bU+tJcWIQrhvRy+PQnNw9gjr
PGo2/tV3SGvUcXFM4JcYbEgTN1TnKR3bBv83eELPcJ8Y3RscEvY63hto4NYheeKMFiFt/UQ1G9+O
7ZBxH9h7T3bxETcwaUboEH/nWZVtcWQ6W81zhpX0yVpXwReNYOPVA3Td+7X+IzzLfcP6pXmYt6jT
ECFRAOKpIrz6SgLqv9XkM4Ry8Uq3JD/4TVby5Y5/wN6CTXIPEBD6M9IDYTWulBj9+U2n2poEmR5X
cuuzx6ox/3o5nzXE6F9umSQ0JIz2IbG4VL5CBFmiteUhF+q+XXIcQtmzD+eQMUdvSAgf+g5huuK1
dVxu6Tti6uw/H0syl8rCrXmoL/8VVrq30HYpA7tXj/kMBHkXqFffzYQ/BFT+xjfdartGgG3vWC/U
571DrwjoDfbn8S0s2AomJh0JQDwrMaaT5FFO0vZIn4QxPDMCrEp0S2sjMrxLDBGHjfOMkF7nyiFm
ZoQ2AROsDc4IivY+0xEzCpIPH3meKKdGldW+tnEjtOJnmwHCh26erskLH/GllfO8rQgMBZQE3JFy
P8Q07vgS1BLIW9E1qnuU+IJq6XTJY4l5MHkY5ZcZVwakm45vDy4xGC2h+q7zCd90/hsXf95+gDQ1
oa5t6B18pPvpNbyH1a7dP5Mta004zxisV3xrkSn3iA/MQfWbsbWLF1JiJIENjyJmXLvE9GQAdrOI
FNFgLtKuLAHSp4MME+dDIxab6O7smCHISDcGDj0/nxBaS8ha8Wfjzn1kGlqWf/MnZ3fS9KS8e/Jm
DpdMdkMAC5sNC7joHvjWnLlHaAYaHnLhLvKm7AaGZGEIuTP2Bm7df1A2TBrey7MAs5A85Tqhv7Eb
qHl6a+4JipL3IsvBGPpbGKkXXKX6iWgyDKruDGYyr4Q+sstoCgrk3Jz79E8uxHrEcEP0TD2Ymbyt
jKTCjAW4oYe+ZHgNmEUV3sKLv0K4grD/neYJOu8eBUmoNHAOADAoy7t3d2l4hwjZrGDEhg6x0fHD
U2KrvqW39/X7c3aHALAE2RfemOuhKIqj02KA47uGt+Nlum/evV7GkB+WEQE2foNJVlidBf3HbSrR
bqn8AA6Ev0CSxZMvp2GEWwP88NfBDkLDgnIWWUKFmIkJRfwORstjIB+dcJ+wkgI29G9/JgEwyrGE
n3OYtHTWiZF0HqnxzOSeaBegmcDwGMz8TfJDA6YRMC85QSbM7c6A0VIlCQixcFkM86bL+RKtKLWG
PQpKvh7lIb4NLu45hBgMhbCCG8qj+ujK2QIvs9A2z5NzVsbvDCzY046iTj3UELABMNQCkGS/4RsB
YYS/BZ2hXt0Mzq1rjEwlKYgeYoFLk4VEItr/hbAI0lplEU4RVRY8HDPYPKSmSD1R6gZlQH6CQ07Y
4VE7J+KEKuvCeElw+u4vKgjTM9kT7aiumRJmfmHRec5qu2u6X3uv2UM3CuET9fFd2WJy13QU8hyR
DPk9xVBK/SKTNXulh79524oKcju1GNAryt1VadHi5Xzmi5KdVLn0S2AQJ2CAPE6Z/8b3Ie1593l4
XrNjfQOisy8/+JUj18Vj9PLhlh4fGjo4HrLaz+9basRb8IKCNsfTDHiYh036Rnp7aVXJrRmHlNBS
H1ip2d+y3M70PHoztIQRbMhF7bi0jRlSIKLiR4bHAB6e/CFgr3v0OycNn9WORCVDsRJ3TpMvZ2VX
ZsjsjMRhR9hZA7Uw5sEnRUz7CGwhKjBIVwBZUWk06XHhcbDtONak3ag84J6AH8KSU5LcWw5dubs2
bSscUADB4UPXCsV/G1KmorwdI1BIMypuy+FnKCbAuglvLk6X9dzEN7Yj68nFWb8NX6qj5KbK/oKj
ApxXYHF2BMEDc9NDCDAOT5Mnh+wWnli7gnmn7DoDu4UuNtDgP4PwwXVDuccB1RJUMWz2GZ1w/Fg9
hJxGx7+aaC7sfyfcUjgNHz+ANfRpnrvoGwM0OR5cBs9ym95qy7PJPTaHrwIBgT2/dXCnvy+2Dkp1
3pltoY3CbXjryEoqzOqIEELiaM3Ydy240RzST/Yc7WgtZWA50TCjfLBs9CSrQMzrMSMQuwL0i7bn
JpqPIHgRduVsNsOD4aBdxWbjVoATakmJnWb3qYO5hOjSVpz8JDOWyS3IRrVNd4HFlQEu0fXuQWiO
DVfVnCOHguZPzhXVae5XDZs6BbeAABdPyWjCAKCrtDa6UVo4IqwbN4DUkNtdQZgaQJ1nm1Y8O6pg
RAx3hXgWVkugggyzBRxQEE+p8VfNShjWcl/m5Xcd98L+5pDxbLXkNMVyrzmPDqYNe4gSg2I0fMRs
Bm3DXUyhk3L0ibE5vIrAZbMkUAvpKtFPWJJFElZqEtiSn8d10iCFvfj9WNkcPcpYoVNUsM2vcbUD
6T1CGYKdVyIffHRuOd45+KSEtNzxQg0Gailm7Cq3p9XnCfKEZw9WyQ7mnPcy0VSOGyLUjw8wPSot
3Jb8EiKE+KkbOu1wYtl2pDLgrfBa2ye3C4Ut0pZn6qDfZJMskKpV3FnHHmALEyQXMEtIxrIy6Ano
hPoWl8XBiAp3CZE/uQbwUrn9DwuGVmP5nsDrpCSw4dypHtquv/i3Za204PBiW/kju7mPBGTKl8xG
xJjevYW8Nd59BGzM+diStVG58KXCYHqjBWJcOPA6ucLZv2Py7v5MHqnGDpLLuvDQR4XbW9ruK6Tc
7q64ISq5UZOXl1cl7u4/PYTGfGfQADDbeQMqsO5qNbn5dvfmw8LDQ+lhrDbuoq3r/HQhOPCoH14z
drKdO+WFcFkIewQYb3/n9ikYu2ln+NtivqarIhQ6ONw6FEO2Kb5/QNDoUgBxG24Pb8YlyTOZ3kJv
Mf068xrlG+ApZOI3vDzZJf/n+WgdGW6Cr/j6cvSud/RIYEazOw/gJAr34AiXToPk1WvQXGinZMsc
LzimYG08M0L3NaG6XhMSKwVTCpYz3AhNffSrYZ1PHmqMrWawiyi14t6IcaCn8d7av3T8gkzuIxSa
CI7ovKLaQrMCK0NHCa6SiooL64erNPBjBdGowjJ7fGUJ8JMuy2UEO1Ts6XBLNoRB53jj3Xg6Tc4h
mxt01SNiT1/cSBedVwIXmTrbPWR6HjRwcn2cO7PEBLUehClErVyX94RyQhZf42Ir3qILJoyVGpS7
RMGerCAMX62AN5ohUESMY8RUdzDYqGKU248EhU3KE2EfBBuA5JPXnYIEkirBi/dRE8W21PQYc//a
YrAfq2O4IyoFfOcT2tRBZsRSHJ8E+Vlur+DP9yeww2qAgr3X4MnrTk+R+hiRaaCMrYOoqOwQ4/2k
J9PCxbnnmGFlHrrUtOmLRsLJ9JZ0bPgNsEvkoFwKZ9wIk435FlBc+vQm6cY/rgRAvd3OE58KRRWZ
bCMwE/lQfcwtIblw8R4RdikGIotmMiEPkkEtkJas0WP+BAGBnvjD+yVF8E4TFrjDkE82PmaVx9iV
V2RKyb2lNYW4P0JukL0sGylAWk7w6tfA/euJ8gG0Od1ZdxuiZNGBfnAgc7d/m8HTHclEs5yrHk1J
ISjotAj+z6XoR+IU87DlcIEAwssPEYtOwiN4/guyk8QIILzhBFb7BTOu3BHMTvdJYZ+4XGYe5STu
7+B+QT1zz569eLu/rTo281l+a6QtVoYnmIFEHi5amsNoNZoJhlcYTcdOCBhCIeOv9aWt8gnV8G+n
DiukI95lm3anDJoQDoYrfwsmWIO9wL4jpftjQBlHmhXmKCkKoDcWG4w0i5xzVvgHmTJdxtLyB/SQ
umhUc1S0fpegmhwUolOJ4TXkZvYR9vgIov4MidepMPeeAIobrp7wiTs1U50fc7b1fvMTZ+Lrd0xW
m2zdX0jBpUe0ZBNZeIW4NFJFB5eTQgSGBZTZ7nJHA6RzyK++gyV2T0Hivwfa6DfdhfwgpTCOs9AI
5UeHIUeOWTpAJejy0MXITc5ZSw4eDYUThTa0ffAMUADjpGLlx+vw7Y5hb3mdIbOA+WWL4cK8k54U
rxRha3QIdbZeHa1v23F3X7MEKZ1V7idabsUcOLa2AuUHH7FIfaQw2cbdEXfTsX0cUtIV6NUdrAiW
qph7w2v4SXn0lRM3Y6sNVT+Aquoh8FV6KBrS6OyTFykDoHC1iZbLnSyGbtwheKF2QVKkUhZFjVdA
+30ZG5082qd5BGemuvC7pCghfCHmJuC+garcLi2iHoYChYSACXJu4S1X7FzFetysDuAlkEjBPVQk
qLODLGGki7rg13Q4q353oBBUj0TlqX9+mRocZvjNvSW77hvb24d6g+El5XcpIpG7vFoEGz3l38KL
qJ1xcbc20D2Brl5pxlXtogE+llUm7RvuKc4Q09R9uhbY8nqijzbQDvl0k9PGGFts1jpVeUmBVrNL
lkh6pLz7AnRU5wGaoLn1LoWn7Ji9UkgEb8yq3V93oFC5J8TltcKYobGiBJPtTjfioQPDldGshO/1
iS5y7m8wYquL163zDFVWbc7uAfvd22E8ZTQVjJFxct1ScflwpvSqB1IPxkrjytYB8jk4R0Gi1Krx
Xro8ggX528JdWT7zcUl6pBmDDIk72PCkc2W6HKfeR4l/0ggb7sVf0lRK1FqQ79yiT2wMigU5Rl99
3bCMvZLKAxtDjSN/FSDguY9FtEAw74CllYDmlqQI0fOOqt+XSU4oOF1AxqHvXScF3nNp+1Efr/GB
GDY6cTDk3W2ErF0AQgjRWVUeCm61b4G/FJ+oxYEa8P4boHyssAsrLEYiKfq0Fg4ZOqyMWzCr4jBP
ba0zmESBXyEDYLogaysXTwbJ2aQ6DtQWjHBLRNVPBLeUP1ryivvS6iuv4iqDplej3G5n85D8rJOH
iAPASHtFqs/Q0Edx4fT1+kMf68fqU6fVa7PvCU1I4OWr4N0yFKd06lfABHrIyabeAUVXGllekTF5
Aakrf5r/cAKUrf57iMQjbNJxI1Hgch7SteHbbPT+jrJZCZrFRVfRn8eQS5aDrQqHkAcJqbgCSEJ3
T+n8F4r/adwlsoXG5htj2pz99fjAdjqqCpBJykpxEEJ7lFK3E3JTMJxbVBb8uCzgK1Ac8s0MFjvm
BKL6aB3d42d8rZA5yjrc0eBlu1Eg4wK6UHt8hxK7wBqWA+jBJagYfzTvotXsiENGHrdJtKc/8LMQ
jCPlIkyJNys0qLylsnQbBTIeH8tm+3UOAA2vHtxg8mcbwSq5SP3SOiBPzmod5l0ln9YDbBsf3fQY
6YX0N31jXK4cdA2mBpPcuECw9IHVgyZbw/ZDdm0vUXuMHgS8qh7fW/8qsYKK6R2hdaH7CLqaIHJo
AwTxR47A/Ks/8EdbPFItPHVE6NPDVn5XIYMSXKJ0FQl15QwtQBcyeakccCzpNINf3tJF3lPCJDj+
DfcU1ryCCkkt2mXHWJELBFzkJBbygCq8fWnXa1Nr9BfaqESpBj3p8l7X4BXmnU/abJ8DuobxZqAT
EJzLSIt8aY31gufEq5Nz/4vEWPRdII0XLctnCmbNASBBos0z2ndJENmdPDIOF0FOAgKNq7SwB590
3mUMTl/UD/YxwTQGnunF5GRgW+hW4P8UT8loljuRhySm3k1aPWySZIEZ9esE5kwcc8UfwO9hamvE
LJhT4l+Oe1uuUcyanCYvuLCksKpzvNIbSRxuSvmpDNxmpnUlu/cLCAUKBIiQDl/Cv+ZYyKeMBUgU
ODP18TogKTXiGSAuIUikN8VZ+dCshYdcZJjLVx1r1dm/oBhMjsccFKEiO0xIQ3LeKtRLzk3miuK8
X+1SRCWGVqajWLA0K5haRuT+QwTEVqHaBgLWUsh6bzFMDasCuNuR6KBwqCqr9y+vXAML8LrEEzZV
C0mRMfKt/xo7cePiImMZYi2AYdc/yHNj3WUrKx2L0BSCF31FR9J7ZGEy4BiwGTj8V1Er2G9P9tse
iTTJD96Iq5kPmrxBuSjjg/NDsgKcwOneAHakl8Ww2AikbS3MK6z2qKIBKZAAtPCIJNvMgu41s3Pp
dp40JFYCFGywHtDGeS9GgWcCnjE6JryHdQf6IEQkPAjtijw5RVuLd2CmtHbuR5ysZiD2BkQi0rNb
CS/xBCl4Q/KBO7FPrH5zqJJjlceFMl0LMEZLDaRyhX4m8PiRyvRsOhqVaBGNwprhQoVcHjB6THlA
9OUAHLYPF8xJgJHIDsHtssB4TS4a08F2wgegioeUPgdHqWWBDf0HlhwwddcYbr2Z0GGhny74KVBH
HBhddSWSAd7HiQcZuAa11MLs5D5sWfLJOZM/q1E1ugcv33Ydj+ZkRvddW2avOqBtYzKPK2B+dG5h
cZGPw5PRM8hX5vE6eQGWX4RJyFYwi6UOVrymyws6MKaqOij6O3p5mYQNo15J18M32sjfgzqyi9kg
hISc0rQO4v4KDwmlol4dDZKCFzNId4UVyKTwYlQYdf8Wj1GbVECXHAKQCOEOMjOcQnmsG04b9DeU
YghyR1ys7KHyZDLdVHli2ZVK0vIPp6LnD0fDwFMGgSEYE57GCMfQXMdoI0xVJbF8RwPIyhz41llc
2DfCR0FJM0aJkS5JNO/YhdsOaZ0hUbwt2Cm/egsZwQjrqRoTPexmUtSTxCCTsOkcUAOjwTAZNfLd
qB5QL6WNbyEWCdz1RFNfj618UR2YjFIsRWZ6PKewOa61zy0G6EjiiXhH6YqtXDQW+CrdIPRc2aCw
pdwFnSIUObQq+lQZTsOvk8js/Rp7Aukn6daxfsxnjTZRk3XQWuPlgydOVK6i3hJ4gdvQ67CjAf3x
f0bnSosAgwgMqvx6KDo3EpgkZ2b8omZIEsB485DrBVHQtkXQke07hyCucQUon6KCcOnLBwEo4t+v
2ekHji6UXdrrkVmnxVsVGZIwdR9pWp8iKdBhXkWDDBWaKmIGK0CNBCGHI0yTK0jajUFXJm+BcBBn
4wr0awFsI2aEGBB7JtlzL0Sh9F/ovmgSghEus4oDopVyzglXYPHEfcs3qNyAliCx0OVCLqt48oA6
0RE/JwMObkmGIaAMmjdkaYVTr6gKlEepIFOTSelxgIbpIcUHCz3WSwqTmrdF0ZbE14a1QfeIdoQ6
F4V+AWwuqWWJ0k3+1J23j5no1EhI97dIfcsiy9jgxQmdFJLSLU78MFAAfEIAQQDCAQoFhWnYuOfE
kdUE7LWAJ2GnMWEWEhZvw9AQPi/QIKyG68ExEbZSg5dPlxGA8x5QgkwpUBPbe3wIZlS0IRPzG+wF
Hh/Rx4/NZanUJZHBbYh+pYeeIvGfuO4UlLiSmqw9mosCquFfz1kdfkgSouQ3C87etxZkngLyA+2a
6Rals80ARhoOTUghJ4MzcuOaJR+m1+PG0ynlLNKIV1Rjlj1qlDTRohlZzW60SOvLFsuCy6ISI2j5
EYiz2ujvOjk8/0OHV+b0M0cmQ17gC01df92BX5BSLsDlITaYnHjsPQcs104rIDHoCkbXrIZMIDTi
Gjz9At2nQ1sByo3Hn0MGOHJdczhpJaCfyvbSEcMtwr6HjoAczR0IA3fagG5WHxZwK5sw6C1gJdQ4
OT48zHAzuOOEFiy8D+WQ3WOznHKi9BZCMmx2xa+8IzejOp3yvC2nSTj5eaFNqxhWcpb/so48fIIg
yk1csNYHOuBklazeDmfSHKD7Q2SM4gZW+5BV+8cYA1A6IAmO2lwWylgA3+A3lFiaJQ7I8ABCr5x4
9B6r6EkABfIlfHPDDc8ZK2bTxCaxVtrS+D0qNp/FAckwKJ+YqNx/xg79fjKZXAIWFY2uJ+97nNz5
Bh4n/nQYZBFb/pzSH0eVIj3BRlmUIjzc+qsdd0LLFhkAef/PNSYV/Je5sGABjVJSD9G6MRARKgxq
JvepYjT8MF4WdTcE+LSHSCJTIkiQfS3Jmn+BW+nFqATNqaoepJNM6cPOSQ+V5wusj0iZNFcVluiY
I2/HUadXkA4VzTEUPGhxDsR2KfzLV3VqUfBB4O/9Q+8kFmsX/UfTeS03jjRL+IkQAW9uSRD0RiQl
DnWDECUKnvD26f+vtefEamdnZyQSBLqrq7KyMmVG2nga9EuxFFlx0BNeRUShMBHZ4hoiI8pltlus
sn9/M5X2TjyS5Cl8AdGU5TGLSlGsMRGP/soCjmOy/VV7Fmx6tN3IDBh7E4+V5SFOfjHpRhxnofgo
Q4i301bBYu0s1DtDdzQbGc2raPGKQkr0ORinXCL9Rq3GTM+f5hyTPXNaAqwHPoV1EAtbfBp1bV+F
si4Vw5aJb8KE+HFRetBoF5fNFDGDZgdWEUNtex+/5ZCjMREcFGzkmb+8CWabKJ/EdYvTT7SwgyUQ
zClY+jub4Xa0uhGpwtoPDTtlNTxyVpJ4AybrmUlikXJfhPU4YCxPyeSqG7RgWISHnKOITywSm6vG
otI5eIQMsI0tC80EsGPs5neEaVEGAkPRmOPZwlSAfbWkxdED8UdnhMLmNCXFNmT1cf+Bfy1q5POw
enKuAyMAfIIyxu76ehTLhsF48JoT48h3IF3qvr3YIeATABkCvQcLpaWF/NwkThWxIcGhT753KucE
XwG20IdIj2fxvaJ3AHbwDmZwE2Hms57ty9lncJ7+RQd5zv8qq+tf0Y1fMxUvTh2spX9MbBw+RXRk
3oFxQwF4Eey34jT9Q9WPEKhZogy8iPbD8RjOr4BM53yun3w+BjXtnHUiOBlMKGL1tuZa9qITJ83P
LVirJxTUZk9Spk8x0iWgmRhAhb+m5Uu6c45dfp482JMIDxEl4BUt+BkAsyhaYrdCQFx8NJGhWWfY
D0uG0fX1qQTVrEkNafrMn2cYFXuyu/0Sy5jtt2hBiHTdFkN959fjCXzqZRxgIiHJlvqJb1jEuNLv
SW6ixbX7KS7i5gHicCPDY7C5ioRZW13//yERxaYZ/6dRrQhomTtOq/79KnIkZqzAqmkIHwUQh4YB
K5RHtwy4KwIURP7Xjf8d8R+eHddwHIGMQRxIqCi6m9mZT7vhNhLfxE3hpbmtuIosr8pqTT+bnXKl
Is0ZZhVDXIygUzKJZkYG3fPZzZ7SHMG/61OsoKdFcEoInOcelIjAuyferaJhzgsyOtqtTnyMm3j4
IjU/s/1njsdVk+P81a/64kyduIenKyB5xaMhCe8IzSbeLt/zzJlv2YrAKn6noJnJOvt79MHseuZB
dpTu3HfRdpytzwVNFcaovavoUnD3yj3KlrTllq/tdEhn3743vBkLnByXPFbRIhTNFmEMznXxlkKB
dS3aWuJunvkYsGG8aosMCewG+tWit0VX6I82aB1A+5N36XyFRUDCj0IM5MkvcbZyM05nbhLdH6qQ
D/Q22YQMfAEprq/iA+/PBj99JbuD4wL1lNiorHi+3M7kXWxGmCW8DXdLpqlNzXxm0XAfUc9UFyrU
babPRMWLlNWaDXfEXUdEP5QrKbceGcqwIrw6CyaWBccxdPG0RNhRVCoiHYt77uSVBcDmPnPDCBeI
Jgso5Xnm9NKymdj/jxQdn2ble08qrIQFT1wQEZ5DlGUKjYYKMtmDz0BHQuJHEAtAkHhOPmcxhdD8
yiSseFZixJFOP3+CxBR9KWvxzXNlf7issnz5pAgbT6hmgSma64aLSS9nwRUAbl+vgVKJ7rELgeta
zhk7ZVbyKrRv6aG9eOaEj+X6L7LfBKZD/xl0lcSHnwZjeA+WEZGBV+MYEmyZM+k/OSPgbQQQcxs2
RDb6thnzD/nyehZym7CaN2dmtLk/f2ue1E5AXQQOXpFKYUZjnutLgLiEvPvy+XyturkCfBLsxVO7
XsVjAGLxMj7AgBVWsDw3TLzyHqKiosINwLF5OfOEduaZV+blnuJsOl8zBOwz6ghxtAspea5A+FjY
p+WzCWYnApxYGhkPVRSdlvcp0nVuPRkol5x656PgVQBpMaXJUejvTvpVUNzoQEzcWbFPUu/KsuRm
TjM2D4PiLttoWpNmczS9bs/wIkLX9Soik1hWoDr7s7/mHom7zWYlFsO5ERwFrpxPzEgBFsIHIcbK
1DYNFqDGLduIv+NguK7Fu4mWBtpQz2z5RI+UQm8PPLk8P1kI5RxVMWLxmXeQ+Eel0nueCdDi7RFw
OnSXNWc95w8zvcKZEgSdBy++OX4Qep4i+uR71JINoQ7PhVUPNp9BnZkt/xa5ReOB57s/E5P4G15e
PD7UfLaszCfnk1BMfUHzAy3kG1FkcJuHeEAdOOkt4h1E/fx2FnwtA8KRuEoBTHaz5YmzEeVVL9s/
020jKALiPMsWAJ2scK5x8dpyvv5FjGv2iUfBTLRuufvDlhOaPb0lHCAkwFVxgi0jDtvb8j94/Xw9
B3+fRxwE2d9Gm/BQM9ciujhwVZ5npMl4PQpWqDmi9SDeXMQusRXEQiUlwc2QTxYtxeM7h94RD1i2
N09+TdQHNWYSQZlPthfq66YUukiI+LTSCtkjiWE1fx4lrt8t8GdFWEexPZnhdWildA5iESj6bqEM
u86+or7iI0gwzFO2CRUotXu8JN3tjD0vnkYeCHcVeba0Skgak1kFREXDjQEJOLdUBDf+jIWOryeK
ns2s4GYECDy6HWASYt3MnCOu1HlcBMKzKHN0CHrAgoKffutp8+FphiEvbtXiL8BxSkRoaLDSykfJ
IRDCLHwLZK5nDgAYbx3HjT7tkwWLEowRZeAIVaNBmTOSPs1ImLdRSkQOXQ008jDcuEP+DrVMk/4W
8MKAj5fHw0Sq6aJIwvecCXYZOOWhcOVHfdEQ5Z2HRK4ItfNLDFpbpDtfghonZLdUjMwBkvV5D+gM
Eww0iORwJ//2Hw66naRZzMKX78gNwLhlJfP5b47n/6aaK6FV/07RkWy0lQ/JlBlv86NFEDv4ZEk9
+nGDnypsAsx5IyoGM8CLlL05vgthfNyWh2ReHSVfiBTUn3htIJg9flU/ER3QU79McH2KlmpP/RCt
0h/04X8ZPFbBj0ES9mAfwapFpYY9C9u5nMXMB10LOOH55u+SGrJDdO7OxQ7H7oBEEek4ZOhhXvyC
kcPQUb32U7kO2bxnTI+JJWxTdhOZKMAucIKPcpkUgofwvqPwSTN//7jgPi8ZXiMGKy9cDV8IDjKO
CcgLe2g/VAuI3rC8rf5icH/rtQ7doJr1jIVA5Qz2g7QfkG/6Sau9OtJxKCGfaxuwXV8MDb8iF2rp
cHVuxqNH38IPPLzFX4vMFr5rVbOK5Hl8VwHnaFHly/6Ll57IlUe2gfBHq/AwHD0dDoiyZLhY1r3m
H4Lz8mZIPL/0GHJuTZc5gIaePvrygctg9B+XEmxl3/JZjkxQW1irqTQi+RR0I53NaM+DQ7qjk0op
vsVnreq2fTaretyjGLCQtuiKtr6w6krUVTKclWMJsd+Y19ux9VTIaygAyu8QosmlSLZtFxc5tOjN
WV573IOi2RSgNSqj2EDed+dYrOuMCYeE2h80WfH3EZiTDkDHI4+CN74Bf4G1+Qv+/hvRQ9iJ9dHt
2gxHVxq4guvdI1m34Y7J/gVgZ3QjeIWnZHCTmgHC6Ev7ptJF0ROaqrRDgVHfxxQ1lC5oQNAvrlav
XUM5YyHGBvxg75l+C6I1MPSwQCPVor7ZZ6zEdIHhFNK9xsI6vnYMBPCq4c5khouRUouxQgXYGEKP
OucBVaAQGDMjXCJECLj2d7awdCACENxARqyZcrZ7thK/3/Knyaa7iO8T9tGrXPXGcJUTqxA8E8gO
27ic2JwoXLaMpCC6iHJtNMdSPXLrZF0wMAVXidFohnKIce4U/AfHoLRIH9qTjMVrjR+iv8QRUSBx
bUTt24KEPwkabTkjylGs6PTKpQNQ5kblhMJaGoS5niNT1swMZV5/xsxm3JoCeBhLDog9wJGVixWZ
GLOgU56yYGiai8KJdfopl7Ajo1WozaY/iWlwTKRftnwkQi0GufS4thYWzE8s4f1fHqi0EE86WCIv
IMa5dpB7IQ3RLPxFXIRZJT71up5miBgjkUJXBGPvj5oiC0kmbJP1uW+5TQaFxycYRYv+CznDP6KD
wrA83gSjLkQ95KclFO/HTz4HobDC84S3eDlrtmkZzdHORAkCzUPudIVSBFaS+kZHgNamx18gESGP
swkyVQTGxhIev4RcA21EFh/oV0eLPxO/zyBX/alX8jL6RiigbpLXAqcyaEBCZQEpxlD0JWnRGELT
ASsjxsklKhNoJEI5lX7bG7sHiYpNSXgmTP06UEMeCrosUzcPCDEcy/K8urPRxk+I3O8q3hDoc6Fg
hb0B3C1+v6vu7Z/iAx8O7S82VI+YOSoCPxC27q/7Z84Q+cr+ldEFI2kQ1RGnBZLnkniCrKdc3RSV
KyQyHGepZ2BrycG252zjZkcPBjdIbB3FfbLZv0xF/3KcYPDH3j8JhT880dBWcZAfTHQviyETJZHQ
Daz7bpmp4UrV7HnBtJ6mQaarsAdWTPTfNgn+HKaQdGOKaUBgtW/Ed+NG2c2rAUW2xJn3KlVpfu3j
RzKsA6ZkX1+Gfa+G74z11vo/GXqvLXoJXXg0fe43R06p3lIeTX8fgn7WmURwa1fHCMmPvDT0hvZi
+dc+ZH4M4MfatP0xNteFjfAPOlXDWmIuXn9LiG/pKoX9q8T3AsZr+JW8Lrn2Fk/b3v5IlXcfD8C0
Gpj+gUuf8D0QO0BrGEURD4Gl52PpIq36kDH54S6ZR3PctMVXwWpSIzrV0T1n7CRA1Eup3SZEt047
ltpt0FGGty5tcB4MLFB5Kq3aLF6kH5VRzEsMWYKvwr+8cPO2MmjPKh578HlC9Kob/zRW/8oEi0oD
NTeGBPO9aa3HajWgA7xp1YDgbrrhBGtApv803szwXKsfQc00VvY7as+koabw0ZichnlgnFudRiXD
gTqTPjmDERJKCF2wruN0E+w65xRiaN9Ddo+Qx/CLHWdb+Gt1v1LyZpIWD9cEgYcUtfggIy36kPuH
GWsepK5s4lwshnk1kiM0/Ryv0gIR/Tedc0HjVJ9qDIrhj3O9r2IZTJCA8d7rbQSPtO/R/kqVu9y+
ydAtRmTv84wMkbnz0ZUGyCjW1SxXctKh1gerGmWJgNvTyPvIXqrlKi4WrX54yWcnvobVpWsPants
mU3F+Ld7i5AHkXTiLfKUnQW7WfrtenZvh7tkuWxaZhsbJqlC0/UnXMWKlgzT9BwkM6YKyrXBChus
q07ywyjejz92XpxNWEBrGDovS/VH4WDJkTcZiCFJjLJY8BWb/xJG3x0CsBqR6tDjnrQ3G9KF05er
1jwbPkN++wo38uInx3cCsiuzLw2zp9bFVBBf2LzCxC27i2Ihbk4uzE6U1YOs/NgTSKDh9Ui8Wtlv
afuzGq8Iv5738kdJdKiNh2l9TWTURnhLho2snYpbyfBU/RtYJP06I6b+T6wlnoPEVKWh1r6L0rNS
WLO2utfSiKIqV21DrAIQi0coA1xdZH8b2lvN+Sjvq7K5m3KJChXKgdIB/VHpyJC1fMCRHseEjAWl
dMwSlZwdOMbFr9/IX/aAWPFHwURt8lHRi+NMmLeaG7SbGu2Aclu6LwMiAFlY9tPh1lU9lGlfTs3c
d3J3mZEmYcNTnW0cjnXOwzE8vMqf8Dy0X70X+JwB1qkxvbG8Z/nRJKJNOylYqyi/X8J0qzrrIjkN
I5/LCOe2uQnqdRFurOJ30MC9rHzeomQnTfYySKXHNKKO2DJQXN0i1Jpfi1OA7y2ey6SA0W4MESvV
PZtgNyIOabdvEuHJN3Z2A8Mbixh1lXE6o6lyS7SbSRQbW8YzGcOd8F0n+x+MisUWeVYM2bD6dIbz
aGEtGjEzy3+zApaQTsJWmUigv7f9elT+WRB4Uv+7sL855Ey0NDNSwVwqOBAuevjbl7D1Qk5EoULb
w41MVLfXbcoxiyjF8UWAyhyyXB5O+enr/qxExkEdYaL38I7re0NkHbRjQw3UdCQMpwZLJb1EIRKR
zOyfUfIuW7HErfrcN6jn26u8gxlPNqc/o/yovo5dEc8ya2Xm15C5/km7Ksw/629W/W7W62n8TPQf
n2onfW3VftPFV13tZ6Nhzy39WGDC2u11zqwyg5XCNOh4LxFFrhES5bQtVEAFBXITh20hRQtVY7S2
gb1LhaW2d7M9poin4IA4TB+2eQrTq4yFJg2LkjovuyrJ0VS9or61bC7nKgX3zmRiMmW8sbuE8puD
2K0e4iBLTeTkv01XzdtkFwRfaf+dtDhjdY1nIdOZ2+HCxGtV0iH4mAgtAEa0zq6xYMuiN66quN2a
Vw6hVGc5vQJXLkZXQXR8wlnZ8X12CRN92ZvtOCiyyjgtYw3yoh/dQMnsf1sUP5KrYt9rpSD4PWo0
O2U6IYR3PTsiv6qN6yqk6aEzUxABsw2lm7ecCOJUkPZ1/FWMX7X/bkM3kU6NvC78Q5zc7Pof63Q6
tfFnbYHBe7mzTO1DHe2IN776lKb9C9Wm4ttgJbTWukZox/4Kx2OnXNty/Wq+mArR23lWMYgI+NJQ
GFXGZxD+5Iib947hTigxkbnYzbWjktPwSnodb12ykV5bs79gm1Kjq5UzkcbyidV7W+6N4rtLXWVc
WfXXhKV4RTh/VTB0uYQI7cEgyb3cAkruwYZSfAnluQypRz4azQMrYPlk6nB9bHQNWMFJdh/iTZ+z
kjT8PQhphmMgsU4VixHL6NkTEcji3EBSwLloPOQAxnK9G2kTKJsmEORc8TpStWsYEDa3GkOM49Ek
er9qb3QgPlUPKYp3yS4TKbOMC2BGoafbhMKlebHlD+tdmqzFoB4TX5nzzAyUYzn3OgXGPZQu6zoG
38AOGTKk7EDFd2tkcdJzLVezodK8UIg3tszcYn7gE84j9FHIaSboTiGQxZutA8wwYJF4Awqb4aKd
Lgody/WYnKX6WzHqhZEtFLRcc9RmcocTy9OLfVOjt4UreNNwcEwHGCfpRsU1PsImeYT7Ae2Zk1dG
HUkemvl3j+11Wx81Cas8WKQkLinisZp8T4BNjH2OFGFEiirBETLdsv1XiynkvLnKQnECcpAWrzBG
TtYxQmzhv4GxAIklWCjLBMxcR3vEfrykS4i/2txHkCH/XWgMsllcnD0dTPDNCnP0VYbQXLkI5B+T
TjUOPrWxap5RsWqyjWO8VmVF2cvmL0pWj3UNB1x7XtO8S/xZYr0PCBRS943Hl9G7evDBgw9jdWbI
xPAmc9cROc1YfPq0aOJ4nmlcVNC6lsJwG0woRCR9pNMknZrdQDSkeo+DdK705xAlIEqfxHxa8rGi
DxcCVOLxrfZQI2TZPXXxNP++fQ+bZDdtJBRVwkNwSg/t7nUoDuNu3PXr+XwRblU0nqrNsB/2+TF9
S9/it+iC+MspfbdO1slAGEXofmRbBAF2Yf9mh9eJJBovO8yFINVCBGVZMe8KG4bxEYZalHk6zGUL
F6OFWizkP0/s5l1bI9y1tQ/pPjgiaXIs9hX/NHt9+9oUm2GZrsJtvxbSFD1X2O7iQ3wohdIDYlLD
JljLGvB0c+7GWcJoPyYnPJxonqMqF81Lf/b1QiuUIpFpGKRSIQqjROQQiRZd4PHUClDnblmpyzhd
Ocz1JasMoR5URJSl3yxLY9HuHPgnynJiaThLxfCiySshl8M1ugst6/HansZL8M+/2Y/hyVGSgVjR
Kactx4eJjskRLGar80+xMVf2ql+LD8NN5p/0kP59mPDw34cZNj49CHVdrKotMzP7IvmXji9PAovU
c8nlCsp1VG9kDvVin0IOfx115xjJp0k62XW4GHAuyuzVWKWLQWvnJ6XHY9vNKtcPXIQXyApy5mc/
x+/mlxTpT1qGDa4JlW3r1/mdvpJ7dpev40V79x81T8Xnqbz24pkkR3Xb7NONuTVX5ir9v49RHPqd
tUkPNU+l3JWZp9ReBtmQW+QAEYFneO3oWYyCbBQEGbBHhXoLnZSN/E8N343hGE+Bp7TGgjxsUOqF
5N/8zpmZCj5bVr0I2KFKEa2MFPWJcNtW2kqKIeaa7hRvAmudDyb29ftSalylIsZCtB6mRe7sg+gk
J1wK/AzjXzx9Ww09ogwsi0eXx9H7Czah5C8GhUrLOMgQmq1/L0ruNttFYfeWj/FBH+1zk5LTVtqz
S9CNGOZSo3xqKlwjDDoaB17gS12nBfhf7Vb1iZjbKRTs1dh+9NTXSezsnQp6zouQ4jCSKBNl1Owa
dFAJ9Vs3nnXro2ZhF1e9K9dFzplhbU37GfRX01qahWnu9D54hGaQLmrZvBRVIf3EB9LnWBnli2+t
A9+nXxMOeEgaGt7LDUWw/JL+vSITT/OqNbdRzryodH6pX1a6d9CQQBwEGJAGfLEJm4P+2oHyvgAG
AEejkyotu2SfGntf8SRUBexF1K9DSJhIJXRrC29NhOi6vWbfzQHbgGWHTha8e9UDXul78r9Z0rgp
fWprTtLDqUCDGCl/gjFluC5OY8y14p46z1VhEf5TLxbdAMRWelf+znG5pGsG2lgKHfYRMcdq5h9T
yx0QpwnnPYuYtqnucbIkTGsWizrZcmvi0rWQWpHccVxyoudMmlBcYLnnTAubKVnJxT887T3V3inJ
FcYk1O98FasPGUtATiGEQPR17N8rc2849zQ+Fup71O0N2N4YJug43i/g18ESRwpWmxFJC1EazMHB
wemDfK5SNuQLJ1040SqGXI99UwR4vVHOlnoUUAB3phgp9d4af9si4Qkx4KD3KzNYp77XZitbXRYo
SCNCBMlwvOhVDOsu685DQWVwakkGJjdXATdsppg+YqBogO4yfEudVfC6SBzLcdHNs+kzy5+AQ6mx
KMbthJAG057KuXLe2mEf9tybpQzWIxnPWr8Gw/uA8L+JnWO+tIgtxXrArlw5SOW98Zc2BOD6XmiY
mG6iaB+UKO5+tfJR9y+V8RRXGINGMKUGhQYJO/MxOicD2ZcwsGeh9KkoH332LOuHAX+UHlN9DX0c
2A4gg7VDQN2r/T1OjpF5S8arnX7Y4ZskH2LjaRcfev2QefZ2c45Vt5A2A40g83uwHyaqcZjrwT6B
vcjHSc99cE2q3zj9GmSv7HYDuinTxQi2pbUtbLg52vUlH2T/YPdY2J5foMwI6aa3pDi0zqXO6CeR
yhj91sYBduIYPo/Zrym6LeHZGg+Ff5RfkH5fPz2t3vIcNxS3mzK4qEgE8Gvw6zBHVO56NE1odlYn
VX+LoQM2niPtM/8wEZpB1F7bALU8IMYIDE1TPijZB0TqP/ryIwn3L6SpAjfRtw5GJerWqm7q60zP
tHmt0zaYyeF3F0M4y85xhyiL8zECAgT6QYPJpWyT96beJu0xe53N7sqf2QjkIWv/mkSGdtfoSZnI
mBc3pfugJhrY18Zp0o8ddsPJ1mHgXd/l/g6mpfNqj3L9YnQ57t8M7QVe3ymIluL+owO5Ri0jsiKb
zH8kDrfYCUiwUYOhuqtre9a/6FkFO5NdGTufekEemVMYgzPDslCk6wvdv+4YjNc++R4Keo38awbs
n/5pMKHc2gATGAbUfN7sOCo/if3l2MiGHxNp3TS/Wfc2Nc8GaX+ZcuHLQulRgxn8cNBO0M5GtYvo
qUdvIS1N7VN6ubZ6C+Prq7yE+tJ5fXfRTXUQg3+RtecHx76o7UJCNt/+cAQk0v5I/bfukL3m79wk
Ua1VtDKM7kMiIe4RMp5qNLhPagV7fpib3N57RBLzbAGDYM0mwIyuDQsNUSUQI2k7wnQel52xJMpE
/aIclzXc8MjDSoXvjBCaksB7F7290Hy3YmiAKW6qa9GEXAGOg9nRqCsEeslymWuMoaGzwhCOveAH
eZEa/pM84yvHm4WGsD2r+cOngW0l0Yy5pWTeg60jWY3kDVcrbFVFx5Efw/SgnEV0Zh/IUpMk5s9B
niXUc1hk9uIvAn4EGZRPvZ+tOehM0E1IPb3oMdJXxIlRxnitWKTKAj1RXBY1mfg5dxgekT2t9OrS
jZhao55hXv7lxqhzpm5fuhWWGEw+w0unLoTkD0kJ6h5NDJrcKO4z/sjMJdJ6RG8wPlqalF/ohRcz
ZM/Ru//PQh5MSiXpZSDlDsBkob1+p6XPV4xuTixKlxxC1A1zA17NAmL9zf45X9JTvY4/QDvSc/wZ
f1JcNn4qGDof2me0+7Y+WRUBeDYDlNzlasYlcFFcWoQQMRrfYmEDtAhTUHqwE75nf+afdGIBE3/8
q3pX79VDOD4VN9AIf6dC79Cv40n9CYXnAj4MDxBEroxfxx/pGf5y3k0H+aJ9vk7dGiW+XXEVswXC
RlhDLic7W57wQBd8cI3hCwdijGjqqBCQhVO60JQW2ltCbIQ1A91G+s7RMVLn2XlimkMM1mA9duiX
wvUp2aLojZa3cH4LtjXe38JpEUA5PbVftEOvAPMnBKehmAcrwXEOtkIOSfSGoFtAxsbjaD7QXeJP
8I3FaG5DoSYMbLDVRemRAY93sT6BUB41RugTEvnTA00K4a7wDjZKnWKfOhTzCUZ4/WLOIxx/hVGA
f8rew2OFyYLwjmXc1yvfNTw0mDrBNnl6wGyDY4FMvpDDN+/myTpzJrME+Aqe1YPI9hAEkzd+gSxD
35xlIZpcT94WdqIuXDO1R/8kyOd/Rh/C8298lp+igH1iLYJ1O5YdgIqI9bDZHv17/+6g3l6i4A9l
jY8FmflvB4Fmag+LMYFP44G+y7FmtOXBT+afFo7L4zuOUp6wM0Aa/DXr+RjGjeruBl/tAe2PJol9
D57Rk/XDFyh6/ffFlqKjMGdAhJ0F0MsuyymV2GX8BXUqBJYHvCZQWP1O6kH1R1eeZIovdvv4Xj/h
W19anHrrN1pluD1jh/Ipmg+f8jsK8bgna7v+XJ8L9u62uqCH/64/+TkE65vjcBkP+jsEqf4wXHEU
Qw4Mb6vmOmG2oeOcGN+TrfhMxir6VG7cYerR5kHyU2HakQkSQkxeBVuQaWVoZ+xWg07ATyeDQAja
Qgn2xCf4+56xW8n9HJwBvysd1iEyXnAk+PVBpOH58aq+cMBRuQOdGxUEEJfy3aQBADuYwwd4jE+f
uA5uKM4iG1YVUinFyqiWdk8s8pzY051FzcRb7/GrwYRhuVCDuQV1BetI7DJRwGyuAY1snFIhB+qz
HL4hqIt4xCBoC/JgiYmgfF5A5vZdWfHG2JVzzyJn1QlcwkEL76sacI8XVIRneFy7dP1IEop6FRoL
f1zExoKGVZx5g73yctu1VPeF+AD5eTWn8ci5UdWuCsIlmgLzxlx0zb5jSCHwenUJiJ8wYRR49muh
OCD1JOM7xzh35VUr33xm+NQ3rbhGKJAG+6Q56wktr6Ph7Aes1PtLiYseEiAo1Tt72b6M0m6wjy/r
XRtPmBMGH2a8kZRdD3MItt+00uENJ5te2UTKMqLXVi8gP+CGyK/RNK8hGXxHAHC/AXH1i/SF1NH5
1pij+lfhkGOt2k98qvBAYLmRCtO8paHLHifdJ9Hn7MCxiOODZ1ojGIbeBB2LnnTZA03u40Wuu1nu
AZ5JPJdq/oJ8EwuvJZyICdHKWQxN0bQe3Th3Yb60HDIyNoiozrslhHR6KSvYNCwbLDVEukTvGIwR
sOxTkHI+2aoYY7PvedLiv9MDT7EDZwUxWr0rdNmEJ7B5EhYvpBK4eAlf6mCvntIbnfKdKaYpGcRx
zsG+wfv7b3qSmSpmgteMRiE9g0fn1mQWSHDXbKh8NO9uwn4azjh/ajEnBHH6nVEerP/+vEusAxot
wqF63RANrAMU+zNXQzxAeA3eDjYwpJ44LuEtXcXzkomfG5v/74K1s3IGntwpn9Mh/J3ejH20o7jc
gzinH8AeFE2gRsVvD1ukWZrTom4fsfMeNI8UFFMpoLCY/zorZjf+c/RwZvFvI6E4M1766ZOk3tCf
mv+uFHejOMoK/AO63f6FxT3iW4Z6ISTxdmGrXtrgPiv6wZ3joUNngH2ga0m60q40dAwbT7PpcrmG
8LBbtKz5canoKzpbIwiHvtaV7Rhv/eaoM4+CKtawLFEN1ddJv8rULVlTrC745iTcFNRpsJ6ZrYh+
QmYQ+n1egCVsSpSkwHxGwJhFNdHcWBX6ivIvKZYy6TVSVNpSzZcVM5z+ke1jF4f6K1ZOsEIMe13T
YMZ+TF6prHlF0GVSZL8YGH8tejAj1LuylejuV4sh9gqUIVX8WJe+zl31aIiP2jJK1y0COsLiFncP
LxgWWelJ6CMkLkFWAw0FfQ8XIWKTydpE0EBZU3pZ9NBhd0BZz0DqoQnth8yz4B/YGe3Ykrwtjo+S
rlYLM24dukUaw5z6a1W3JKjQCIw6mJtgS0r15pjfmvbMZXITB4XPpcr0V7ecpGPqsJiqKw+sSXf1
60bllkX7lODaS7fQfozqJmUhJGyCKOBMz4O5WmkLS6rhv9j0sWM1n6jWpD2IKksw7+gNScVPoVg/
U0I5FUgTlI8u7OaOwvnnvwJvGFvUw+WxWiROdNdTvTqFiW/+tAZb37REcll3B10uceHqZVTWyj5Z
25EtnaYEJ+5m37w2QbwgO6u/5R8yLYgq6p2y5gG3VRU2s7arOa6krk34YB8M03KosN1NRpwBLOD2
AsPCvDoGO3KtOnbVeKH4cCUJJrwohxNpIiGDTgLnUKet8GyLHxxDHeeN4lW2pyiLZoIb4Zn+iphD
pIfyRWAj8yaDJ3wkEMkUmIGzDuaez8qeO9V8RGEaXR+qaDIAjmIOZN7L/rPsltABhwIdnzgdQQ86
XzAIVc5CuIifJCkBeQmvjLIIqAjKNZ9xgScj03fDhZWYMOK8rxRhSkavhcQkeitsMclIv8+4gYfz
X0dfUwZwauExc6GVwZEEbere7/khkv+GF+W63jOM0ehWhJzLO6qUa4gCJx+DtmQBycX45wpNeRpb
m/Ij+BpRNRBO6rMK2Q2cg/FB3RH+aWfBIwBnTr5UnPSgJfGF6sA4098gOMEFm1Ba4TsgCP36bwqm
3DKGq/h3pj8inUU3n3yiuqq/4U95GL/IOj8guaQYNPM95q/80TIiNl3ppn8b+HFDs1QRsoA4zeCR
fWVkCg1B7cGw562Ecp0tBywNy337SWa7eDAeANWVOWiGyhmPYQSo+5GIr9mn4r+l7crJPPaCD3Nw
9HrLBU/QnGUibySm5pD35Jx/cdYuu/wo5z9Vs4EyBoer9y+w3tpmF9brOl3piBppsEb3SbzOkkud
nxx8y/qbCdAb5YeXvwmLK7Kv3eDF+lmyvsrqAZFlcsPIVdD2QCEPB2/4aMqa+9dQa9RnoyQqbEvk
+2P1x9bbWao8/deptw+jsjGCrza89h8B7qXTDkYknEY8i+Kf8mx41r/wB/4ZoCZIhrjtfTWrgcwK
Vs6CY54JbDq4Do8GATLKABReYTkgmKe48IIChERG6Ii8rXBrlTEuRs9zFOcsd94UhlnZU5xX6prj
iOBDNY1LIXuLxcxhhD3g68aRzrnLLuxuONpxmPD/t6RbxA/67xxb6k8sLMS628TYZB5RirDs6Oqi
AY6kd0APeKYQSD6M3QgVTKMVMicAqqjYwdyhRwB/lh0JAyzfqXQNugUJGesdWjmWpikVsU8TZE71
HXG4x0vpxSgS2bGE5DJo9oDhJtN95r4uvaFZwB7QmDNWl0a9JjQTf8kLDQC8CR/Dq07SW8r/elwx
nQ9ZO0RM4c1k7Djjfw0s83wjd2vF2NiM7Tvb/H80ndlS4loUhp8oVZmHWxKSMKmAIHiTUsSEQELm
6enPt+06Je3pozZChr3X+qd1C/ooLLutpQcQelSK/NaC1MsUpazoWmnsZIbkQPhARF+oh2lJb2Sd
RXOdEdDIcon5+7UOzJvkjKvAMRx3N2HOxehmIPAbk5Hh8Et7ZAlPgm5ODVgyidjAQ6QkWp7FwHDy
bn7R3LDfD4hUEu71JU9nA5X+Op+q5LMYKlvzVSVMdL8mP57oRC64Ewj8jQEFryleCqZSwlNDzBKS
RqcBJy/abF6e9tn6ybEjiYhIW+hgJEt7XpfBFzisSBpfp610ULb2Pn2c6vu3M+6UgS64PUOPRx2y
6NU9oQ9rXuruPD02evoWR8coXVVGYEqh0/+gx1GVVYSqbNrdyLXCAM3EJyOIAZnJRcTcuMzsNUAH
OAmTXo3CY/YXZQArILAJew7rLZUegEXOxUDXzywb9GgE++jkAoxHk4CTm/v4KX6GH+U9f2t3Dnwa
GcSsaU9xCdZHHM06eTjOTLvkeEV+E3IUWN1oyigS3xEe0TBo3zjBWfmBfrHxMiAGqheFLzcI+W1v
NCyA2YpFn8neyh6kfcqvSopE2bOwgJ9sUv8IPUg9HvQ8FHzgFmeUF/pZ2gGJCX03ssZ5ifKeSbso
Jz6AXJpvrnVdBwmcOTs2LezcLxmTB6W5AZc245dSWGdC0p28AkjTf/HLB2x7LIUvZC1+lWLk09J8
4751XrhXIsAJ/QcPypY3wS8+KISoRD/0kpXo4fBmEDXAdnvnPHl47PH19DM+P690zXTDt5V5rHfW
DRUkEvEDrTWHumLoNd/Gp4GShj3ryqxLSgqsYLS3lNQdKjz1QM87MPZP2nETmxgIEWl80yRm3OEf
vBikdo8yKPIwwtSPwCwNKyyrpLlxMzBfGxdnccxJ0ihplOaj9lYT1/n8lLP1RMKgs7rLq57xqMBD
NLWyS3nQwptzUogPa8QkRI4eSxUth/hdUkApAASTh6CF9k98NX+AD+wf+uz2PJ7Nn2HHWiUTiU4M
DXmJ6NZRu9Dv/XDKYS+60aP0YBdBu9gjGaX4T+Za4jkt0k9mV5uZZ2ce4tgkCbrJb9WA/1XqhVOH
9YRG1nPIzbqJC6wjaAQlBmTKcwEy6EgrcGQ9WXbqXHsuuipo6Fkpf7GwMF1eVNFKh2KZC1pDPzT5
KQ9pqaYLy3nNo00DmUUW3sgityykjVm6DnaYJJiiYNC8IfL7ZKHJHso0hVY6dqXCm4jdFjJm30g8
1Dbqb8dwggilgVdOqE8YVx/esa6g7UOiBRIxF+r/2rU77sc546GplVTFTx90rCHVk6KFjb5AD4PL
QYNBcfyunGuk/jR4Bub2NK/w9mR+Bg6YrGh7kZ/jAKB8NH+Zly3LC5gDtmQJq3/FLhu204YW1SlD
5QaiK744MJ1uCqk+mBPOa83R+SEoPTJ3ToxyND5UEtgPYmYhGwwaVFTDFLUMUG3cbi8keduSS+Hd
vJpf5rW9AtfwAOfE5EzxTl2Xzx4XsCDiesXwQ5zrKHdoZ7t9SnvP1HDUaWD2LeKcGWEq8rXd9S+o
/FXYK9TrCLN6j3qoJNDUEMOjysTNTwqQpuIZsFvURgQnEd8whjYmfMtlGAw7tCL5Mtc70Rk8O9Hn
CA2pls7MJkR6G4OrkLmAV4wO4+hEM4vwGVL360X7CAeGUmlb7b6WKVLYNqoF/nzmRajvpfOSNqSB
I/lYagy2sEIHqTrTvxjvcV+a7AK/GZJvfTf0K9l+SbmCnFej/3iS7FC89+PrVJ2SdG1m1yTZSfbr
vbiUw6ea/1jJIX++Z0RPk8lFsipYk3LQop/uttLzpX7bGrzFwX+sM2zP3B5JQBd0h5N7LmThSaq7
TYy+FMUU8nLtsbG7c1csn4z/cHytWMJVAPRomFFZPO+uPIRd6suPVY3KVl+lJIIWi7QPuJYccsGY
ahn5JckEMtfHQimXFRLLYTHU3oNsewMKOKAbvY1LyulJ41vLtguLfJE8xeWaM/lmCDDxEMZY4NTB
zEtmM2Ua6WSP7z5daWVgd2GCUFwU/m8o2RKd6zIoIm9kMjlZJoRFP7kPPbYbvDoRkCUtGXsBv46Q
cJJqSFwnBuU+Z155gn/wb9gyy59ohngsWEEpkcD66HRoZOhK8m9WK3gOkcaAoBuGhbW+miHmgcjj
8pJIZXy4nGyLa3c+IMxCBjT6ChaSkV470KO5g/yGlnxyhRQeGXUyv92A2uEmZjIzNDPUH4zhFjIi
z8dhM37qscu4+wMQloX/HJ0XcyFqt/oG6GIN5X2yazHV3UCfwc2feuxOAxoOrmtnhpYMd0dJgB1t
SOdGpIjQbvVu1c9G5DfAMqyhrJ7k8dNmEtYqKJ2ZQq8no+SZ54zkkGcqQl+Ljn3+YOfJQy33u/b9
zkaULxspqKSFpHkKmb1qaPEtxhjpQRKHKZPg20Xf+jbTwbDi//39kTLMnlU3rJkmmntWhfLMt+qg
VwmAWZlaoDQuUmaN7rFzNToCuG/PIdVD9pvcHUiNMtyEaLLq77MaDvy2VLybnGhVgvpTl3fJ56cx
60pvaGHAYP5xxbiU2MSn25U/Hgq/exVE4jfbJjsfSCnsCugxXMsDQ2bM3kDeDI2kgr6VotClZyN5
iRik9uXGTnWkPimR+WJuYomjUumoziMk0CjA4KdcFkDq+AzzYD3n7zkGdrKzvurBg/Yd8AD+POBB
8K4dVSRrsMOI0StXI8vr5k3cXpKnOi4y/giscpr3GFUw92BtcYIKpCLm9gJQmSfkQqLRwAEwLRIr
TGwUp7tJ/S3UY81cvvqUNEv5+VYDQ5orvqVUoUb6RrMs210jbUY5xHwjY3YiG5u+60ei3SgC/Rlo
Tlj2u6neVE54gyhXMcOgrvNKQiWkOZtb04Qps5Flj47sQYRg68U2ShBxX3GkVKp8ZHPGDCtXgTkl
C6H6VS2IqEgQy+Qe2xVicR3K6+lyRd8xI3DvIT8niEN16aVZskdhknA7jY3YoxtqsVuwByIZYj+h
IULYwxCPEgWBi6iNSx1PDld7TEc8uh2tExTo30hHlvAMTqRwaX7RqSiKJ8EWnfBWcD2wpov2rpo9
8C5T3GNpYg9AkI8NiXr+V9obF+bC8b80Z1w82ZGcq4aR1oKHyRn02aHh++GKkDf+sNfW+BnYsDCS
VHv5ypEgtghWj6OifVAIt5SSpEnQhMLZcd73MBUQgVAWYBcsTPc7F/+sPLAl0u9wXAWHeBDKMHDa
A1ObYaWYmAt6wZwu/n0unuKKYmbkgB/gRSi98b0RFE7FPbjF3oJgFIObx6v0zTzvD4ZmvSYnXgC7
Jp+N7/HKiRqvzb7ePosAwwwXIq48LspymZzYi01e8qqHm3BW7c7+6l6jY8G0IghlQtc+1Kt8qPbt
lt12vBZMWFW+eVE0mA4ofeOOh3bLyew/o6N8Nb6Vb96vKEMFKQMCwu3Fmx6+cUpz63GcqGVJwqCW
3VrfAqOG0enLmeCgUN/8vV0K2Y32Qe0AXEJHSfnAwWPRhg0V3OiBmzWD2ymX3VvHcFb2fOn0fNFO
wOPTSbuwWrP7V3Ru++aEY0vhTWA1RIH2e/vV9hHDQ9GkC9sX7gnX3pBGy619IhEXt5SYREvbN8vX
8TFZiJ9DpcWkSpGDQ3YuE3iMV64kti2mBYgEXlZ34yJdYB0QQGyUFUuMGDxPXQ7wXf0BXeaZ8pVu
I/8WVfBL9y1oKIYLcy/QOwkbFGRd+QmLR4HHSOtsK7AuRhxdOWKsTUsmBcL8NO/puXq3TuVXNGJs
M1HHv5tHzlLPBfZZbsVca7rhXfGe8nWL/CWePbtClDO4GpCL/9KOce/+gQTFB1AkaBul9Af9vryh
peAhhkgb68eZdU7CB0osECYPzKH5HCKFEpvCMZU2Vr2wxtUjfrOVV2BQhMq5+WrczqO0izW0unBH
+ZdGTMgfSMCOxXalCePuLoMtLzxaSmxADiExuVt2bh2xQ0JwoMKcZ2BK2Vxl7sXomiRgaOh+iZu1
HPfZBG2MBZjOi8lWSy1dGpgvS+8xzg37pWUuG0gNyjvGGmJMMlbSMK+boNH9aHgpaf20/EWlZ8/P
UbmIK88uNvX01tz39Ij8inzadLr/gIJpllo0lylxqdsB2hlEBpoLgkNeIUm7vDZnlnyhe800l14I
BbIMu44Ls2A/oa0PhiK4SQvrOc8MVwMHhXin3Ry9O4FlDFNmqBIjCpV5rszZ0DOmp2F3vYGGIIDD
VuJGnXtrmO0j+Jay8UBGcyzsKeSMJ4gvPucsv35q+2q7wR5QIsW0feRPUgX9NUesLD3nGnGHZoiw
EJ2bjQs09kAQoZFO6Ck4FNLx8U2bhjHZxAdPkEEspAvJq3qOfnq8GzN4n5apIVCfEJu4HYAPXnQy
Z8kUIrODaHRaDrbnBhbNH+qVwe9tKa5dqi6xnyqIEei2XNABQfawIOAGF+aFd5BXnodLQ2Z4EU6F
dMVfFLSmCOeLeQESDNFENLUe8H550Ir3hKiSxodQn/Cnip7DxTmhTLOI4UkcNEnwNHSVuNJZsyhq
UC3AzZIr8kLfae1uV/b2naBpN+LtwU//taL8AOUiomQeVAbZFXz6duW2rf564Xdo32mXf9w200fN
HHR9zox6kgABfoXgDMKRll+s6TWUqKguoLVZzsvPx2t/0D44SjTZ3F/QSMDfiDUMh3Mn2GPeNRAJ
HnbuSZoelgj9rL41S2NjvjY2b4+DNZMvHarjo3SQrs5XfZZBg87SMfmQrkK8h6J/n51aqjreJfKj
N0NAEzEhvvBu3wjw4Ps47gI1BJNH7AAR/45kgjNPZBJUK2mTGOgg5nkVMJ6CQ5hxvhvHyxr6F65E
DwUJ+hLzB3IQgEBh7oyE7MjlsABJWfTsZE6R1e+g8XZB11LkGq24YQHWBrIpGcNGclM/e4BkkEfC
+LXIRZfxkwtpAC8sV1zx/qEPRy5rjp4HHSn0JK2PnoMbAyAH3PFhBA0RAcSkWOKNsHph14ealHt0
KQIV4Gfg3rmEb5+IfhwYgcJtUTMPIBG+TgoGwaGFD1NFGCrSeDPQiPS4exmbuYl5gxsutB4uAFWF
PLlzi0j8xdJcUasjcKT2st2SRDdloz5Cw1nA4ZWxn5pzQAA0/Wyjzb67UwEig3QfrcDw8aBmpB6M
K7AGE/OEvu6LVc+0mWbeoowa5gW1r8HtGuAkYVOlycVxQNARg8cxmPLLATGgdKg+afv5JdFA5UYL
PeOHeZO1IbgQTP+2qMZmFsze240y1Wa18VRwYzRVJwkAgqBlaRnjU7RDqYaS3xQkmxD5ZELV+W3s
505oqkEFMMGdhCOYhYe+IfZ1ObQfy6bapAy7JZ2RoRDUpoAleIZ6sHMfQh1mnSaZ4yNsrGB4a2Mt
H+Trg7aa6TVCvMHeJTZ8jLZINqgrFBEMRxtlJ6LeGwm3Ji0sXbRolDF3E7D/fJFua9N+GYpNS6Di
731apPnrA2OeHNhjaI4hJV5H1wXYitv4RFPFczmIkzG1A+cS2Bgjppzr45zWv6s8eq9CneGRpFWj
4qMiqH+fj1lBIH7sTSTgMY7F8El9p0akbZOsRQr0yJBTyc8oRJkXy7/DEVnjiljoDJ2dNpG8TONd
WoUx09owxDNCCktrBEYayulyogXDT+rWWPHHGS14zMUTzW1LPA0Va5zNK3LiGCUDuMGILgSiVKF8
C5YgmuOx1wjpfYXHoSwFHBhxkCgeR0qjpLeDjCmvyXzsPd5ao86yfC4jLVa9DGU1I2Anl+NgVn5u
hWUmOBXKaK4lateYWCiO+5c+zGQoU6AYrBy0JajT7h5KgYRAEIAobiYIkcEF9weXSi+ArinZFmDp
GspLCjX0FRStFLfPeyDQ38KzWBFlD5o3ghMmLgOZB/xALK6BrBXJHS1wLdq6waVEANah2bEZhGF7
SjNnKNpA2ivjXDoQro/Y9tJ2ad/DnBXQoXuJXgpHTCPCq94lc4vEKjhHjJGkOZBXwbhn2yWjgDOd
5YFNTjh3K5fVfQk4xcmmAY/JnmCXVoKY9D68G4k3qEIXAp1MOwRAKMoZ7i7uG2YI09mTi+y4ttgK
PY3X2rgOUhXWEt4PtxxHjhBC8jlIh7/PIfM4YDYxFOwTHbWyZ10kLhTN5VH33g0MUARcRsrSJlNP
QDDzFvccaxy7logm4MQADtJVcJ+rR8Bx3HRfmL3Lo3OJaY1VzhjBjV719txR8LW8m56LAY22aJPq
v7dOszI8aEJ5geC+Xl35DCFlRPDociXdqBJbFBozYj8d6Ceii9DvOLQ39Zd6HN6L85TPaMlMVldy
J8aXCMgYuy77BNQURTUDR9EJsaBBhVHnuiaZStS0ZyMSJnH5C2gyozSke2WERo7MRghvWLjwmHPG
ANAa/PukBCVzQFFx0fLFfN7WPmgt5yFv5lCOfKamtCguURVnPrCqDg/Fac/8jnhKcgIZL1S5NVFd
navWgHgzXk1LZ/DRHpBx0mfEXMsUWULHZhFnyIhZ0u/uXsrwCYrxFds2TDH4kY1w8q/cQQgTX9HB
wEpTYuh8Zh+kiAD6YbsS+zt9BgURrQqcND9N+hYYEXpxlC4abrwd1UPxTX7M/UoNUOszDRALzWks
mFz9CD7JGaRmRnY0kR1V+60c9o9lhVuU3F+Ms4gaUJYBL+ASAk0rsUFeRs1vhzCf1k73NqKlKPzY
4uL26sZHqtCB5RFuz7CwaoMenRtA3C7tjrCBmNU5xzcTTHUIBJk0c8cKwSfY3kSoJiQLXHCF7Q5/
7KKSfFbSaIRIdOXCTdER4qpxZk+2cZLW8F4Ao1xYFEvsIExvY4Giwyao2WQrmgOu8hWQsBSzcyIu
KPz6pJCwWJJfQAftc8tFFLGfrJ36lgQMGmuoUHWcyUKxxN7EiyHdhZWJxZvmCQSFdRoQxYY4437h
qd8e71wtIrCD1bo7gdlG8OOXlleIeWFA2MB65mKwyhlRorl8vasEnlrfw4YsWpshtwH39h1MJWNB
8ljbmxQoHFAkkFkgqOL/rkc2jaZZToxCGlGoBDKBncwbYggWeDADf+XA0OZ5uVCjNZ9j3U8Q94ST
7DNcvmXhT0MtOXSS3/SYQ14s6/DsPSbMQ+SO5FxhBes9I0ZvPG9RseTzBhfODfQcPXuYkuCOSJ98
32L9xCwx4P19iYalnn/dDonKxAI77Te3OsKJ3klkoMSwZfqzF5SY1jOsKr87i7v4dt7hK7sbGpDR
U85cWy0YViqX4/zvu3+fxsEAWx2Zf9tW3zm1p4lCaypOEdo9PAaUTNpyVELhNiWC4/bWEJSeUdni
wyaaxdxYVuMlseybMqNpKwQACcSnhair2Jp2lmLXrK+lCmpt2NTQQ6xJb5mcp6Act3EVGU650pue
MPHOIaNZ729sHzcraPGo6889+PGdYNN643COof0zQ4bVOVTWrm4upvSiEjE7jCmuNMc1IuJ5GnTa
9TbvT08SngENbhteNbKeHj/ZyA37oACcKs3N9V+VgPHR6/INrqFUYx+7bxpaUznFqZmgacm3N2NL
E5sYR+d+SNJdR2JmvS11yI/Ha3Ij08L5tMeDpoAoTetYOY13C478ywQN6K9mhjZHrAlkHwXRQoZj
jVHrY7utyaKBozHknUEr0kwf9vNasEjmQtjfm+dkOsqPS1MtFchDo/64WS8Ppkk99zdDmlXR4pl9
9I8FxWrsHA04lSE9FWzSt+zcVPS+ToxSO/Mmh3IIn+9E6sRVVTcl5aEBZHd/TQc6SR2YVLqaD1Ae
kjiy/PtRMsbk5WkBy98I0ueujTL83Zh4FI4BUE89kd8JFmPKKm0ntzwKi1JF4Pl9k1AzCNUmBZKp
oeY2k0AHm8wrDHnfw8gkcsZNOyUcTAdrjVIuURjwkLArjd+Y8kW6h5M187Imc/FOmMq7MXyX+Ebb
HqH87cNM6BIN0qoArW7f9+lU4NcybmDyQwa5z+HVerY8MhjTbd0vG85zTwFcS4tYq/HfEvyjk03R
9JhCidtjQc5bBBD0EIpO1ZCGj5hsHNWalcghzGXEYOypI1KKBUR9kPMu07kRGjOxU4q/3yjuh4LZ
GOzRLVKEIjtoa1s92Tgny+d3VZJgRW9jx0wgsRmDRicFsGbfltrNw4ciS9fSXtflTtb3lPg3AvbH
lTGsKC2HYqFZ25itCst6HdMHdb8FtdgdHWqP2/xmscsDkTbYqspVl6zuwHWVRRIMAglwJYse3ia1
aFpNJbUZt2L5OGrSpgUeq+vKTdXfp7ylUJ2QvDV4lRsuuwqf5zBqLIvLGItsNLzq+csdR2WFtbcl
AGkKO531xQG9KoawAVHPcsct6Sbz4tzfyRG0rqa1dx5ZqFkQ89j6Jpmo3oZxtdEyR2sRsefnVj6v
LKKzk9Ina0FKAHPiiTtcersp7KY5tnqJkTxW6llJAGFa0GY+xOKTcCFMp0yUbUq7isYz5pc7LGoy
2XNSsN9R6JL6Z8BTQ7Mk6I+zlNiRlKOn6psOMUXVFDjcsoWE2VnR+lCikdQP9k3n/FrdZyk7BGRm
1YNA8xTu1YD0xubikIYAc5VI6IdnTQRVGOSUsue7wAKkr4b4mQYc3se52ogXs1A1DIMzg7HJ5vwS
EarfeLYOf/oKbz5k8FkeHhplLlhMEFXEpOT0o2mgEXwzfwxE/owKtYKhA6O2/Pp2fMLW/eiLSg8Q
p5lSYD794ju/bws9GJlSua7M7ciPEMfU+JH6ggNpxyF7KmRHoncbCFhK3oKYbLf0mDy2CzleolRI
WlKFc/pmxiLDZ6HWMdPLQ/1SWQXiJXRxlLvwbJH2kbYoVKlkOhFJk4Opk0Sq7jJ+L6h+PlKiqpQP
ekiLDnCZagvrEeDx0/f1DTp7NTQvgFajTsRWADLwGF2DK8bOzzU/TYKAcWNY421nPfYGnYjIbsHK
Q5zhMWsYX4buteALlEwpFjq72ox058Qesf5IgCZttODVydLSICCUkqIGTvqqdfqfN3MAhcq1sEaT
axDyEN8ugAIdPixp3NXR731h0N5b0fzZr3T8IYb9AVKRGA+PsBks6PZXYawKVNWHGPV2WMyfp+wk
HaVje06+9X8iKfMHUALYBOCLwo/P4pbF3MKNfkDyBgxfHvJ9i5av2Bf7ckuw3ZbpGRu0Uy89H9Vb
uSveGG2xJiQevZhCtLaQ/cubkY9y+9xm/KFPBk4Xz5Xued5v7D/f909kdZ/ZJw6Gb+vD+RgP8gGz
4QtndSWeQfx7kGKcEM/tnWf558tI9/E22WdEwZIrvnNerF31/UclNN8YNa4d7o/he/oucVaQKc2H
MExAdW9o3yTcKpMHquAw2IAxmX8PlMJCew/2An/L10ki/mNQ02ZVqqtHIx7536Mgg5Q8aSLO8L++
Um7/weAZhhSDlCor7AMR2T8Q0SdmmLdo28G9uUEp4QGudaJj2eHoRCAhyNVJTlSY2EPwShCgBOKT
sgYRziD6EDStBlohkNxORGvxoD+BTqVV6oMJp0sy0690quyDgqJ5rTcApBv8Hita4qXFJFbmia/j
FVs508Ufb483xKBvBPu9Sa/xLiJjTv51Lg5ovnQxEUamP/Zvjxln/ErP8tcAqN7upvd+N0CGSB/y
QfrAssIHZM13e4UPgjaHaUE/yjtkv+bBO0SzwN4KNMRDgTfx7K/xc/wkxOHy/6v9BwLBCPAwk+W/
R1UuY+zZocZMpTboA7LUQ8u3SOpqyNmqiG9jOgxKA/GRuqE2WxWgD8bsCADHxC6TabVoQfgQYfvI
ylYdp2DyIuxM4sMkj0wgXjzQLUo0ipN4UH/TwZnL++4pKLi/Xo4+0JxVDJOH/sRh/cj96nXcNPiX
iEJe9Vya1VvBx3MnBnUyt30nPsR8gsd7vBNH9p7fKY1psREqyjeXTtukVLgJMIAHEAMPDC//Hjj5
4JNKmSb0HH/ikcPlwl3xgTHoYH1AdW1xyey71+5VCDDT8wAHNLx3b/0Ojmrb7aGxuGvEaYFK4W7S
hAGKi/955SbAltRxS4gE/OpbP+tncFseCIXhrGgXRelg4zyZoW0T9BMhmMDHwHP7f5cs0Mm/8wTE
AXTCasUDrkZjx/l70G3+e6mM+iGgTrzUevvvxRKH81bvuvdypx4Zs3OUTiPUsnXKDEYUwBzbeSiX
fTC8P7jc0rO48FDr/qY/JtLd5Ee6iPFbXKEs16Bu4+/4C61J4suvdlEuFuCPQYZ/KqNyYB+p5z2y
vgcvrTELUhLQF8nzhLZGOfcoZKXsnMkOJlD1pDyIIwaeVTto9y529S/9y/yKjukpPfWfxBVd6hfz
q/nRv0AHBEAQzyCFeNDmEu8DD4VGBo6IB9ipnJRr/fmX1GkHyMBo5AY00ZQDQnhLMz+AAd1cKqwW
SgcZa+0Z6H8TQS49c+FajvM5kAnyoz6BODCcUEKJ7CAqhBL8mOzDTX1X+n2sbLHROPbGMdYWeyMp
GJYH5AYGl2FpFCQBThYQymQt2Xpg5WtHXnXSYmgXjUUDvqjq5aj71t5ad/1q6le0iMaruZX20bY8
1sfHe/7OLHBOU7kjl5QrTWbdTm0K+WuicNyBOaugBAljyqzq69yezpy+DlZf7xeT5D2I8DApEfyY
XOu1OInJTzExBySRXlBSYQ+axhfFeZWmt156i7+ATMCIUJPQsQL7gSERBwZ0CG4IVogzQGWPZVow
HBAU+8ifipWxu/u97itNgCwLTRZAGOU1tRVNYyvzHhfkQuJ5siFBTaPy0/JViTF0r9tyNZF0nayB
81jrH/R8mF7R0XOrCbdg/NnhhjHP8YHJALtnMbhivI60i96YAL4n5nsJucAm1LMZOSvm47DJ1S85
a6rGLAVx7wOTvifv9tZ6NV7tjblpl8kawTYPwNXGCkHeNYYOPpFSCeAAtXNELhNRISBU5P+pYh1C
jwy4BjjBRy+mQPmFto6TDY9Mfye+NVe9ihDXvyuM48wVNjHVBY0WYxDtmYnhkuR71AbaykDoBk9n
etmDLM85Ppa0J0DX+Hh+Oh/cofsOWWr3rh+Ts4TOXrqUX85l/DUu00l5kqQE6dWd4q/b1/3LuIh9
Qro4J0LDgNJ0wLTmrd1aDvmIi6JZaPoahfkd+2a7Ltv1pqo2d2WTSBul3IzxJiat5kF7RdohsD61
7d8AdjYyi6hFdjRALshi1JCYjj/vbC79QVQBNatbi2lQP4rlI/1BDr1uX/g3YAMYvrkmaXl/ZXiC
LlN9cu38/r6PTLgy0JEJfHqBZP6OKnzjpOvaRCi20pWlYi3U26JMw74Aor3Uv8oFoHz8BalhnWHF
MX/t38dP/vM4m8d+p7PrQTZ/9gj3EiuwiXQtgnsWPh8L2JFeW+JKwoyG0z+zVsV93cobWd7Y8qYt
XibN1RtCHJ9MJ0EQYkHJF63j3UFgyMZDrw3NijzSt9o5wqA0Biid12DrAzEW45pE3Tl/mEUrpqeL
qadim2MmIcMMmTzCNqf5MMHMxxHFFvHPjB8SQwMmW+zIgNLoqahwY5oTgoyxNDHpPAn5FgqVETMp
bh4sh8y94oKj8mTcIIDszWVJ61Hng3AyQQbMntFPAGRoUEh4BmEHiOdSBfpExcyl+k8qCBLQ/Twu
I3TNXymCUAKkvPvpMvLy/zBXKCM8JAYaNfobEVvtoumKUa6joEXQRmzzjTZ7qj8AHTo6kv5sdmde
Ax8K6BhWOOsNWQXLDDbL2JlDdqmkxao+6hIxy1HMrBEzSKCzKSEYC0QRUfjCrixKiIa404bxPQUf
YmKSukTHSoDdEAdNHCCa7IgTRukbzTPmEY0ocoDypztbxH2pTgtwARVxcBNgrTBYpmvdGx2b5GZc
S0xsj2tf0uug6lZZR/tTbMp67ThLx1yQFJxLi75aZQxz1zdy82Lkh7F6rgqe2GgqCCNgOMPT73Ow
9gKTFxl2KoTJXO1wYOHeEibD4umJ4HdqCBJfpFkG9wcmhFU4FgAsOP1t9vrOSaWg5A5C5VLBntZ/
pbiybn6qc3rSEcM0+3/+je5d3E7SyTlZJ+fy/Mq+lNN0Gk7dSd0a++mViUeUUjXoDamy7G+gF6VL
tOV4c6louFPpq6ALqO6o9FTGxSEIskUvxUlNEa3/CVhQwaJ+BWKDTIj0GUzMCNaCiQyZL7SDy6RV
9/89pqGjQD57YBn+iD+HD2xXH9YuPqhv8pvymHyV5GPTHT6eB1EZtQeDMoNC468eqigwCNMSb0hf
O/q6A1g72eSR1YvcDtv7QpXDBkRSYG3oTvhVaF9KdYvvDgnsE0n7q6hSRIXSvKYLZ4au/UdITqxL
xsqHMup0O96OkbMvH3usrlKxTZzXytnoFa5WEIEvSf2JRftl4HBar1arBzHkd/8x+jAiaNpGhhQw
M/f5TjDJqiBVon6LIYZu/JFozzLSDcswY3jm+EQ3egJekIqNjrqHrKvi1ZI2YLtleWmcL3n4vGvv
jnLHpErEFDTWiFykW2MoMboAbWVDTrG+wMh7i/2EtxlRfdfVi6EfkmgBYQNWbKehg7EAtHKGRVLx
Opuw4aUGKmavqnbyemQbBKDL4D5UgtT2NC10LNzY9pV1FmiItoRuhDufJoQNi7UA5TblMvamTTY7
NZ7zyhb/mtBmpG9PwnHLF9GCOOlX75zK6eDYO5liU+SUzui44VxYfEA00aYDSLHy8NAIFnYhxRnc
PSjMqIw3PXKdaIMQB4U52StTtYFJ5VFOodm0mBZx5pSVa/JnSrCl8MfAb+QA6+sj0C7a18ykhQs4
O+k6ui0sawFTFT9XFW3cIMCqGjvLzS7EUkzsA4y2V6QIQ+c3lB8Eu92JtFsl1txEUtCGKhViEVCg
pDhJWj8daNt35suIU3JYJx3ACZlFvhGFT22RKXN0pzdALqCMMujSwMF2PHkgfAYSgPs8gjakImE8
H156ePWwXfGHz2lQrqxFyx90oSwavfsMx6BE10cRtAQLH3w5yC9o+ENdjCP1dSLGqPghiTHXLZyw
uOQXfaOyxW6jL3Tgz9UYSOvKZ0Y54WOzmMganlJb1KG0rkOVkAOsgmCZuC/n/GQYXaMvZ41aNXyc
SGDJLxIDNGu8wAH/BgAOQOoCSkLebqAseFHVJbo+w3JFouO3Ez7DmizghbHgR/hokMgyxxZxLx6p
dcwZY4JnA7Ya1CtcuwveG/7jgu89V8+QgcthxPXhE8pG7OWsXDm89yefCSfBvoCNwlMW0VXhxRuL
54rX8gwr31rfU6ZqSiES2X6JSrJfGpjyw/tvupYIs482Jm3vdIo29+PzV8zQa07NRVrdPowfVOlv
0z7+tt6xnTaERJ0LTDXFbDoBHcvkwuyzr/YrOcdESmsgRzPlwleh5v+p7yhgobHRWz5HLms3uoqz
AUaPjIHLCacX/sd+xipEN5J/atf2R4ekxjpI389UJaw60YwI120MA7WvPvNtvS/3xTbbm9/3fX7g
H2Kslc64b9XvYpipq+rAXwhWZ11j5V912+ElDbuddQWUB0KcVV83FtyN/qGGYLzmqntJQuuqr5fm
B4uVjnOHa1mbPVcW0twZccSAWd/iqcR/+73yVZkzXMtv5R7scFLSNLB39w95J38OaE1Z/il7GBRP
C09oCsZHWPMzp5dT2py1n7jBn4DgmT17lhG6lbFEUpJ4TzLXsBUB/464nElBmHE6W3n5hNJ+eA1h
jVi+iO+Xg3pJjD8P2ht+xDDnNrllCMfauSP73Ip16xsAc2i6YW3BAa25avk2E12FcorbFcfg/GG4
Xe4Xg2+X/lgA3mH1J4zLEwSb4rFQ34GlQevieYWPxRKCA9LfYHBhsOHkqIEAAWB22Qhp64RPhYDF
wQNEIIVRZMraxEF68AA0g7C/0NmoNExqO+ZYEEI0iuEEFc0NygaUo6andl42K5m7jUv+YlTziBMJ
w6F4vDjKQ4tp06nb0LtwRaBYQqo5BBZjtRFmsiBhCm4p5bzu6YMJ3giVe/o98njuBsXn4tKfntUt
HBRxSITsWX5NENxga2N7RgJfBhBbnIQOLWjiM8uA54uMZV2wxrkKcwO5YR8byYAD9u6MD8oRwPis
UtAIE5+5qScOCFlrc06pygoBSZy7vLoO/5wDmhYm75Coj4X12qyZLlV+9cc7EIm9bF9AYY4aMzuR
R5DuYvjli+YZaGhEySrG9jAWY64RN4NDmJGPt1AE1EdBBfATLZvFPRSjxstlSwCN45dbRr2uGB65
qIisnw0XZPmqMLQy2foU755f6VuzkC718T+izms5dWQLw0+kKuVwa5NNBmPgRsUGo5yznv587bk4
Ze89Mx5sg2h1r/WvPxhX49mQagFznfPqaT2hPZ8d/kRH62pxbJwjEWBPPOghuTD7lU7cz7wCBrV0
Z94juxRv+x5c8NBjrcNhwSuXwY61lu/plf90H+7DeFkvcxv9M87KUjkxE44Ijsze6kGejzsM2u8i
TYLtWDuxM0DHIcngLbpEXON5YdmxBzBteMbZNjmKF5odi23zcK7dpV6L9GHYqA8wqvSvaMON7egl
H+GLXJIXHOCjwOmK40S+pGe4+rSRHHohU9G/SbN35JpADmZFGk82Leba/+1X6HrhVwhqEHU97vwW
dQQZIoyqYQ5D6WrFkPq/5tTfy+/0rF3jc/IQ7Qy6DjizADAJ0+pYcB2w6gWunPBczTlSXh7Bv/I0
+BFwNuC4czdAVGHgzV3FTcanQszFgNBdiKqaP+qIW86ga/Dt4Dy8ERCbuQvFv2wZw0NWsxnsMDqn
GaBVe3AJ6n27s3/H87j0vmRaUmzMHj0Mdvftc0nEhRFgTSB0TKKBpEEBgxP4pvxIX3SvLwpa2Cjd
A0IHU6kSb4cP3GaQpfL5ZgxGT8ct7XYMfMRv/w+C8vc8P2527yi/83N5bpfSNVgMl2TrHWH22+/q
qJztC1U4qCz8csqmR/tyL+1LhwAiwFyekmoKkQWT7Rije9TIhHZgmoezGzah6IsIFFI/2Fx4duwv
Qz9RcWoT9TxSUoRh7Be/8EHwD6LZgsOirP1bthU12Da7jE8BPLAIxydHkccz+s6vxsk8eI/iol15
TR53ljZLEHBzN35pBCjGfxB2sak2EfkWxQVyxN78bA7MGzbVN/D2ghzBL8Rb3MciOJdmYSYqPET7
ODMRyyACTX9B5u/ZKjuUUN86KvIC+pt/Gy7uPNv26+6CmGRcQz2EpI2AaglaujXJVRWprCKUEyHz
QdnpG+6SuX5vn+qhg52OMcISsT6xvx3tv3ypwF3jG+Q/rKG0dUWu9zY/S0/03OBXrG4+WXWsIufk
nDADaK/RpXqzPxgiYIL13T/5C7kEA2VBDbpa/xHksL4jZANSHwpm2ENP7gEGoxA53EP2YKBDm8Sd
5B1Z1em5uUjPdi1uUlHX5nvMrD4q/Ir0C5E1l+QokIr0Rb5NeOMfTGGBDnGqAb5gpQHlo3lOPquL
/KZqCDlbLr4Q0AcP6QQUcdW4us1FuSrX5DEg1LBOPW2ZdkLmMYpqw99HD+8Rvd1v7Rz8tLd+z6a9
oj9dQVfCwks61RP3u9/JB+qaq3PK3sGlWQ2H5Iu6jjLKWvc77azf+12/6w7BT/BjnZ2Xts++aE8P
/jqjmGq+TPx0KajkbXpVN8qpobb6GrXpuLenyt7/9jfFj3RWj+NN5YERBZO6rcOP4J/76PfykX/l
1+yHY/Cj7Md98pP86FuoAWd+NXXRd/QWzckdm9QT3BveERbs3ybLmuV9IkuG/ZK8GoQvxPdI0NL8
D2QNsAfzJ1xIlnXHDfmk8GIH41/ZWNmeOdGRzECPyUoKW2a4FCmkQPBzuoPYt6ERQ1GiYk1F22ej
fUsFagrBgeKC30DV7P5WnMLxhFPYpzgA3H+jnOxyToNPaGfwKEGZ1QFEQjDO4BPBIUJ/Ru0DksyP
5joRM8CsEvIgoN6bTZVVlfF2srK8I1sx2znnkCPAPzbhN2cNBxhrzpxHnDbyG9+L6lI8NA4u8xDR
eLY05r1gJ2XgVMozuRhgdPFZubIvZgA0O7FAjdm4LLhh5V/5N0fN1ZNzMi4RBzx8UFgwxeRYPYhg
eQRbna0geadXCT2POeFlc124RNTuBYYf5Hp8iNtP2XFBuc7ut363v+3v8ppfrZOxq6+cZ3f3nl/N
jXdhY9koO2XnXXRBN5BMPdpJ9jOS25W+KbRx3RfaqrPivRtz/mC1msjxTxYHV6PrvnVQE/g9nx4D
TfA6GyDBQaTXQZzvNJoBE8TTRIeWArGO4SbKjIN3tDpGQaq29fyR6BNjRRcfx2Qo5uaP1tEMhcnc
hNDtKt6k7Y0J4UBFytrljzSiYWETfuMwRZkHAytLUNvNunBJk26UC8WeS/W86wRPlkoemKcaphCA
LEQYw5TvEgRLY+YAAqFuDZeysmrGJf10o6xI6vKUuUpcnLORUGMwitBnUM+C9AvugYUHn72Vhj2C
19hd8UVI7OWUGhcFIyyrOp25DkTKqYU1eD1PybstZ9EwTao1wUxu8iURHDfAPp4DDFJREjjEjQL1
Up8Ow1SQtmN+5cIk33dcAkshy2zgGhCgZM8rZZ6TV65OuNqAobGLq+UcGpjlrvi/JosE/hhMxmTq
lMvO/AK6HPufBKiDCSZrPdv3QKf5RVYOI7JcoDB1VUQLiHGjvQy6R1VcGjwSFRciJw71OAG0aNa0
d4JEwfZJ2sLaNaDPym4hOKCPn3mRb3VlTnXNMy2kfQYsm5EwZKeM11cloIczh23NbAD7MpMnjZW8
vCjkhWeCpnzdW3nbaDiFLXsYJg4S9KWtrcCe4+g4qNAGpi41OR5F5qeuztxcfFbxPLXmBWeXRvMB
oD4pSKgiCNf5RK6LZRtuNwwWpBIO0BT0k8qAMQ26QKOeEnrT+nPZnqTaBADLMzh44b0TXAZNCBYm
lr0ymWVEK8xdDJlwYSZyjM6zh5vDRoVamIiQOQwtvhO01UBeBOGe48UXpE7mpb394eAhwqLHbIKS
mVmYvuh0oQLfAeQKRkE8hz8PZxVAhkkd4Kn0Jy/qgxkxgbh18mhkZf6TybFPp0COITZmYBgIOn9B
3yC8qghDmZXiDIWZZzdFIOwZ0EqmSSfE8vyUrkNBvxCETgZQdyxpClGrKPqn/cd4pSZhXvXfyEoB
K4hnUD0h3sNltt/UYNipopRjHNiD+2ZEF6JWFgJkJugJSfPNhEQYld9YMLiAljurJUyRkDmvMm2G
MAAOPdpKVTjr7Vrm6gSIkNUsfdVsOMmmzJYpHl/5ih/FM4RvzXVRbFEJwdOWkKE200zDfHoO2zBN
Z2gx4bjgJIwBHzOj7o4ZWKEuLRcKCU0Cv3nO25BgCcZElskDvRZhfCGwFiArtgDNNA8mjOpg5ZoX
cLIMrvqf5hPwC/wTwArqEkOIphdzvMjhnZtUf5M9p54iK+X7EBZQsgGTlWgm1Ik9Cg10D5qqo3v9
hPdLeUfdCXYe3wDggWt5OGNirL94FJ9MGSk+RdrS37CDKoIxCY8R1Wz1wXMFM3PfPArIjDoXGRuA
HH9jIgZJgF/MF5laztDLPVgWkAv8a/eNUAl+Q26tZHWGcZmP2TLsH3+lMUUvwJpn6OUBB3mbmEgD
z3FtwdMiumlwPv2T6yPDJIf39IpfPLfmQZlM6ZpdGKajtOXZU2Pzm0EG+YR1zrOjhGWTh7YgkgYp
eYMJD6MCBgdmsTJ6YATu8kZ8M2y8d99MJ5gzE1q2tS8yiAi+NZQhj/imI9KkppZ/mUcz2oCKLmYM
/8pTda8O6rd9YU7LBeLSKMmnyvCWxDQo1OK/xf1AwQ1waV6Ge3PwCSETd0yDSvSTkTYoJ8tpQJ2a
TyAgQ3Hnb9jfVPGCzQCPQf3sYMUbqBiA6Sfw8ADb+Tp4O9IBlAB8C5sCNxpPH6WKrwqhcKiKhcr3
IjsQ+4GCslT/pREBLKaaZ5mEDJh42nyJd0xQ40TViLCFVoSFw4VmiXG1WDvqpdSBGhkli3eZax+/
KnG2A1w0nzRGTGvojQiCAxmmwMRlmjuT2oh3hMYYHwcaCbqOP7hVzNjjF8sLMIMxDiXpDJ+sv/k2
NzzLkfcFOSzOXypZIR8eqKElJBLmb7dB+ItyR9zohGobDLeXRHrF2dJjEeGWZK2YEFeAg6R5DFgg
EC6zGkGTfew8VsyMJWcGFxjfo6KFYDth6DPilMWY4JtOCaM725gwK8AmhFEm3D45XrbENfOyVaaG
C6aasTzhs4q3WbzVo3lqr9puhgobJ4HuzqhTQaBVTdp25ZqzHpkl5TYyn/g7lH9Uc8bqZHqh4tqZ
fInITTaNdpWpS/a7hG7AnWF54vYLPn1IX87UIFU++YI+yo/3kMWUU/UXPHzopm63dOovC98aSKC1
WJAhVpwAkhgFYUDPwYCtMlJloXkXf/PmA8ed2PWh7ITPitBoCE3/ebpKrLUptiXYB+bmhouW6ovC
X3UAvfksbrclVgnsjg1ijmmRHxNnjcM1z4HfyLI1sXyOJgZma8RNceTAF+d4grIYTAju4v7KSrTg
k+6v+WRJmew/cKrTiY6159/dylVhc+EewXNx3d2dfMLbwLyEOwTNR9NNU2OJdaLdLTCIgaY/RMTT
LEdrFRrL+ASLqtcXMKjLcu4bS0ZSKKG4he3oKyU9AkgAXk4xFewrRArdn6AEjQxG1DhzNJx50Agw
aLSnDaM8vjmfiNfrrxRIVskBm/MUd412m2Pq3R/0fM2T0aM9bosc79jm/0fxNfszAXY8NxzselYg
4hUVsahQ+yAZw6+Va4Wqn/ubiNnQnXFsS/8Ya7DCuXgs8sGZdo5gMuTa1C8WZbli1FtrU2ZpXLm4
mTYxQ2NxXTk3WnIVcZXGvcbb4m1YkMlFCwPQi2DFmGHxHsi7XL9g9B6ZM8XBqXGB3sbMt468z/Md
X2fkgvMNCp+SQyn48G/6pXwxDGGfJhQW/xFFGAvMSvxrMF37Y1TZ5AfIk/LkxV9M8tlnoOh0xiQk
Qx0jH94Yzln0+eY8wdkOPbsNRvfJycvltwzhs15GsOZPqbeGw4pekEVZjHMbX+CCWcQ8GecsX+bE
pTxhJ+RsDZ//nUw+jFJ2K8ZA7HDyhNObrADuVRyCopaDDxqLWNScGAHDNG3KI1Vql+zO++i0MwOn
NKhGpogo9nDx+UG+4mM/iU4FZRHyEUhx8OJ1LBoQkMLgRfdKgf7J7a/XM25/CaZ7hmxhgx1m+GRj
ECPg/hNHIcwx62wTDTjecv/OKb50DQgX4OTDwWeJWEnGkWINsP4Ismol7IDnbEcmRqHGjnk8Bhiy
TXlC4N2GugNTc+wFmE+7pCjhP4VvOWsSwBKLQ5oT97P9QQCjFCKiosFMDJV+K7ilwS8+WAhub/0/
9H+8JnNYqd3G0764zhRUUPO4/yGTu+RosU1Yc9ZawsHBKkRCFkP3FEsTGxl6oOzOZpKQayMCSJmh
s9e2mbitYGixDfA/ObSILqD+hISOdYr6zSKF5M82SX3DYd++KDfZsrEvTpFzKB+M2yi+WECUpNzR
3B38FFQQTTNBToRQnfAMXhXkqTredBkVGafi0nUXqU109LxMF5jOh8PRxaqkmbHP2L/hjWOZ44RS
BWAHuLIB6BPwI2AMB1bCbQc3dgIkxk0ho0mhc8bvDJ1mgPzvo2EforahZ39jIIJySHoyRzTf3cVe
eXAWObrScwqZhoC9Swd0zrKnnW4AZ/1P/Q6uesifwVvZ0b+OxEZRP268Nz5WNKb03vE1eOMPQ4ub
P3Ebpkdtr+OzgR8RCHWOtXPvlkBq3TsYESiCeeivEiAZwkke9pZX6Vo8ghQOfgLOaseJ+8BI7jUc
MWCRjyprjlEYrTK8cZ1fqYMGS1+56KkTyJw7/gmcAZ8fhgWkSH4H7TOvACQjuIC18jrEMwEIggtE
u4T6BcgCXR/NP5gQHndPgFj+P/iBerCxb2h5Hf7SXxsn9/svlJfhHXYO6TPwGZ2AW4jZSwo6+5m4
CDA/9aOzZrjTwTX5l3xlU3I3VzZRKCdafTHrUjE7E5MtBlPZj7q1zsxsPBluNJZDnww8XXY5XriA
M4J/JcM3sIE7oApcSeXDBChCAYog1Gp/+oxo6ZvDJhBKdzrWLKEMhwQzl1h7+SauVmAwBATT3jLV
YATJD0AtytvTIKLypo5GNMgkxZGVVCy8bXICUuB5iZjl/54B0VxY9jA7DLgZwJhwCtIoWvAiE58B
HUbFvAL25EdeI2yvt5lzC0Gd44hmFC2CJiT7bJckQ/hTORA8I3YriwEf1KvMY08lkJQa34qWNXtO
RpQWp+GAL9u7Q9FejOKmxUaCQo4MHM410G5GXgmi8b5h22pYuJI+adJxUWtQ1Ahg59v0IFrGabQf
vdNbK9aMkCdMvibxNJkls2iWz8UHfSl/3CmCWT6AKz6wrPqgOpr+n9EqOK0YdDAb0WaC6hOXB501
AX8O7nivvyTGPCVcOgmnbKQOMu4OHe0ETjpEprjc7SVlijapCQ21WzSD+U+Pr3+49U4aBWrVv0Z9
a6EOlK5KxyPniH3bGlBOxK4yxSvR3EYr2+WIwVi1xmmAeVAGHUF9DWaOnPmkGf/KZwKHh4zpIFqo
6F3UemrnSHOYtDk2RjmYmRv33Ck/ZHUZaq/wjD6w1rBDBX1S9vK0dr+liNkc3VXY/NWEIzCZtk44
e/30ZtSsOdjzzqY2F1X1HBgT+wr7qrRx8c0PkK15Bls3pj/Bpg6PnbNVVX5Uui7dBeZI2t5mEJkN
+VeYH+Iek4RJL381WJjiRnLp0rff/wz5K6j/iUmefaWqh95C+HESE+BeYcWEY5E6kAovMk1x11UO
GqM63bia6W/WfPesRhXXtWrAfImaZg/XyV3F8bcU32Plp4AbHbLX2eW7xT3Qpjynk8Ronc0TuQHy
87wDkdZfXXPsqcM1KCGpglM6PCDSZXLR88WwWdgmexuOnAq8oGLnJ8MYo4kApXFDQtTZ5VNYHhDQ
CRkknU2/B1CbBoaISUzQcjhVuQMIUWqhEuS0J0K91ZI/XGuLzh/mcsAEBoBSlY5mw07AmEtS8LBo
tnL0HGkxdOsSA9WVkjpZOkAkbfZj4E6QSa9OgsLa3ahcNZx+g5PUXgO8tiJVgibGxkFvInt4zzIy
R4snmbQaML0NwukUtKOAneYuJW5c/pHxuvJ8BJm8lgSNVPPd4kN/NiQsIdV8BY7my289/kUQ6mDF
2thMdDTMxZhGRsiB7PxV6r9YIsIIxB4k3Ix4+XUoL9Bw109HBhvysCICqg6+/JAAlcqYdsjLrBG+
Oc50KXCVSmVNfqX2aaBji8mN6LYK/HnnWwfrA1BFUEZZLI/YFhZzl9GQEt4Jt4J7pDniUFvIVooi
CqqssajM/dCdPelXSxfRb6dvO0m/O+Rxuo6E3eHExOepyO/iUjs+CIthcXKi2GUujYOp1b2iQOMd
o+VjDu9DibXZx6ruHMYIB+B/16jI6GJJWcI03oL/2YOziXjIL5mv5x1OfIRrIXhC45WgffNOOcQ6
cxs3CyU8mj7rnMM/C9+lOIqiuwTKzDwwUSFIUZZpXja1cvufVgBJwFRqcIVVR+jbuA52vnNwe5H/
V3/aSTcfcmllIqZXiSzt4TFqiPkF61Gx4QzF+JUGmOejrU+pSNNW/6p9i+t9J4j0RITrB7mPIAbU
iLxhkd5MfaJktPA+8sbJER7DYt/HptvH/aqPby3oXFBaiF6Iz3Es0E3uFPNcdiuCymYhVzRQJz70
65Z22ZXXjXvrih/N2jeY5PElo9o5+V2rNwZa+ojFY2CZPaTJsjXMVVEz/wsh7zOaUXh1avzjZMIo
bdkVJ6mgxK52Bk63zQD/Aby6ruJpROnkVA5QoPlppqSk11RG1iUn4ohhQO7CCay6j4yBTT6nf6nG
le79dM1ak38CHH00aLqYP1MpFSKqxmQeVg5sAzEGe+8hXg64XoCP0Ki76GoljA+Q2WhvL3on+irx
DjVPv2Z7rhVgFaAVl0JN9TpSxZkZKT8GhW+bgD5QO2XB02RNqdTlETRS+xZH3C4GbH4jw7rU21dM
oLpZXZYIfhl2sQ/n0rdjvkvmn3JwGZCYa+pSG7AkvpDlW/CKW0RhmUOpoD1SKJ5+etD8dc5UkVrD
UOnG2hvWqGEwywbUv7O0XDUwq/GijIcvcDM6b9wze0n7bsuSQOuT2R7sRl9ZhqjVg/HsVffRvDvm
PZWfKYeyvvVVMu7lORFVOI4p6JZEQGXgSEvC7PTKPOsNT51BoIio8vEeaprsMWho/aM9jv85G2Co
greps0Bma+ZpBuMqpdipgkXU4n6/IwvAK+9mtcPBiPw0C5Kuvm2anWRuwnJlKoDRE9tbagv4p1qw
08WGiTuLlFxHA+LzFyQ6Z7xFY40FBPHe5VKXZ30mpHM9Aes0CfFwoTYfqUJscCq9/CZxS9Me8bC2
TZpKS18YCe2OfIxQqZXt3mr2BRQBMZ/0VwWelDh1WlAQqrsTkpQeEqY+pzBP5M82G6ZevFe9VWns
+lH8zpy/cSAC7m3TCSrG1PRoLdGWN0SqjQLmBitVpINSw/T8rjNjrfX4/0fJXPerZaPMh97+kkxe
DPYoMga2iFoXGpVUfEIk3Br3zsdQIbi5+kSV0rmlg6fmysbLlOlYLgMnxEhA2aVU4vEX24/usbiB
0NJJm8z8ZiVTX/bstl3xawcRRdUK7mDA9vGVM/3NtyWHhu5v5OyCH3nPfsRWGX7i1NxXEpAdancp
wKCCdY/IFUPPcUDkmEMmiHc07jDTm37qMg4wtr1z7jrYWx1X8ZS6+B/YkzKZjfJe1xldOzTSFlLZ
LyGtDdk5e4ncFG0pqUjF1zW7bsqEFWJkcNbKYFvZKN+w+xrWaXzWgCUwykWmGssXA6yto/wEpwKN
0vtbEK4yGcs1Y+m320i9EqHKEsTXf5mQky0Lw/R2FtvnKjnm5qHCGa1/SiDFOdoap/xSjr7y6HuI
PSnmk4uxfSeghQD2UfGt92eX6AluT0cY6rfvuP3lLietWm3PbXEisixhx9KoxH2I10LZyplfITMV
0iu00pJNUZddgTyxQIWjzn2gDe6yQiU9yFwDC40+tgoBMCx4gbcba7LleoTRRKDwzuoo+elC8Rvq
iofns/GpAJWrgjdMyj+lcjM6yzBZ6/G2ZFxnLp347ap45cCeqaFKEB9t1zgtzQxrqzH/hhXmWaDa
gAXWMlQXhooh8ZdtrlsR5uqtnKNNHVmkxyHYFyZGzNiUDUeNREOeH6MXi5OBtg0P4x6xXHrTmkdZ
PP385eMjglNDWzw7BDq46hcTrMTwd8epkFvZH48l9mRUhho5j2c5PqbyvMzJejlH3U9YP5pZoT/t
Co9JdJHNVc1uJqO8clnCuMMIFucOwzxb6aUmo1UQBwoiQbdxcZLFZBnSR4LjuUr2ULsggYjB69Se
SFNpCtQ486YETs3JL/z7SHBdNj8Fp58y4I/Hzfu4xIIJF6MeOwVtkph0ASIXpPtOUEsoSFf6HyFe
mR/tpX4zjvJe25prbdMop0Q7BlCPqZzSrelvre/mpr/Ml4ITFWxEuP+M6WBgCvMXyNFC1zVQdCRs
nDlidPLrUvs2BM+SxV9x4buwhuUGYkX7KDT33tpb23yoewy5juRgEa8leNrKD/lTsLo7oV3bCZ5X
ty2OGbyQ/Iwb7wViFR8NH91luJTnfI/tB8IoiMhMmRjDMf/DEhRtEONNhFF/o3TKE6bpIU4pbO8Q
0cV4RbBngLKZhCDPKlFsoeJ6ElX4B/Bn0YfAWFEB0wenqyTFP7E6CLWchbYuuXPRV8EdfYiLXhAB
AvDjX2IdhHaQGDAbkCQ6AWZAwMY0J+AenDXQrxgq/FGgmc6AW6AbZPdhHo+5B9wTqFV073T0VCu8
+elzbE+1ckmMa+w9UuvfAIHKAgdp+SMDltrMA3CzAeYgJsGIBVEKKxMo0ED7Aj1BtBoIowpOds4K
fI1wN2IaAJALcgvGy6hPgIb2B4OIAdY9EDiWh9Jn007xycaorubo/QNaGTHiFQNYSBIpYzfgOzKt
gMwxZWVTNRP4hWSgYmIj/GcAkxzc3B3kIlwXuIt/Pxo0bTkDgQJQZSIJpgXgDPSH+ghgdAQedT5R
JVn6uva2TQF2vYvhgit7VV1hHa1UDFi2Jsc/wvTmyOxoHE/M7iJrG+ZLkF4DuMuvf/wRmeTwaOmG
ZDhPDnojYNRjGq0Z9ivuygyWUogJXYAni3EdywUuLeiL0Csw/wBoYmLCFmwQFcXpi7Ul7dYjfPkv
yhnnyfId3ho4j/dw7/XVEF9wnhjwI3/lYWCx5gVpFEMlsU6E1LUiSC77PWM49+GR6apM9RbYbDqS
+4ozfzPDnLAJ53Rz2YwMAUT1igHCCE8adEpABmzWzIQ9qMIgLryFrJq/kUxLv/43uMEMCPdZRt2I
HeCX4nJlDDNUKbxgkoOqB3bPKVk8X0x17uOEg4GfwloQE6KA2k4gaA7Evb8VMy2X8tRbEHtOCgmb
BQSraArLiy2GjJJ5NvdnEAmmaPgm5t9HMUEmqXza4Cnup4cvKc0/N9QklD5j8pSkz1pi7VHCHnLq
w1J4w1JE41LCbSB6yJeNqfl/sp/8nHGTN8jBNYTf5a5Esp0c/hN8Z0i1peOMajD3b8V4ZUnGqNLU
ac2xC0DL9JfpDwkKxkkg0TBNf3EN/RfPIDfMyhNZcQfhuJoL5DF/iXkVzSq2Q3+MKhs+EOcr89A/
ThCwXvKWzAW6nY6+DR4ZGWpAKFCDpyr7q1BLCeKpUEvFM4RxM//vA84r+7I9wfbp76OY4LUhfPVA
W5mNiolXMT2fz/9tLBghwWnI/nxP7Vv/QTWHbt4Vm2v4093Uc3blbMrrvadhJUlduC4hevlkrcTZ
s2BvL+hrUnrq0GzIYkFEXVA3YAbdAA567L4obDqJ12eKI1yuN7a98X36JsBv4FRKPew6J7I+MUhD
RH6G5FxEK252s81uw5EjRK1Cdq2KmSmnPaNO9ncsUtnredaGsdGMTdduWJ7xLb0p5/4kpG7Yof4D
mflLK6OPpLTmU4jr1Vv6w/fhsMipYXH007RR9vNq/4lXa31TCT6Jzw7S7zq9YEIwjreBn7yw6zPR
5rUpYs4JOy+zqc0cr58anwyk+cAQcaJ8wrz5hFn82fNB1fSBK8kn5c8nvmN85DhH6h3KB6CcGoJw
Pefk1dgHoFCNCbCIDegafGXpetQ3ebDD1kcjcYJ7O29+5ZBdF28V45CBg+Yopfy9oe5if6efnLt0
V5/q03yOb+XtvYx39ApubQruPY/TeeDNlXLmxbMM4UgyzbBmJT1gQCizaNOlkuJlsWz1Zd3xi/gT
c/Jw/CJeKn/MW/vTcjgL0ZLGcTNgKlyjpCfskC6fqGqcPxh0JRtZxWf+02y5IThq5G1lXnUSGYx9
ka0LxlSOAbtP+tDKbNFZxCBSaNd4bTDKUg5hchrxwhbZK+k6rk5g/FW4YUJB3oXj3pg3GPmS88H3
4NYpT61/M31xw0vIFgTE4DcnVtno3Q3zkTc/kXnO0GrWPalaLm2/dxncq8HM046flqj4lVeD8GgM
to6PGGZpKV95MPeAkLwD0zOlOlW/fv8bIJBFqxAND3mIFl7xy77+6VCmOMHVllA2W96kbMu1E/Uz
+oBIJIXdo/ofjgSM0mrtt0Q6USCjCNWfqs4YYnB/w+evgLtzSBmlDdqNWxpnP5Jhi4TT8E5Oso00
ogvdaTBanOTWjN5YKg+1sbAl1uAkuwfxXraQNuvwN7WNIm/1HpyKFk238TDSVpCFunEVtLuqvpTG
S2Wol3PLKKDjGVZ6EshH79CssvJTjxsKdKNrXka/tYEFe0AMy8IDsvwqypPlUGKpu3yYGcarBkek
APLf3bG7q/6y47S2ZSzY9Het7of2aNbPyDgTa81TDqrL6O1zcxphsBDr//CASDsY1tDCEPPUcKF7
difcwWjQ/fqsDhb2pj8pjhEJHFPtioKpN16ed5CVpQaVhpCJ3yZbDyGFyAxOjETkwrfNCy9BFovh
rpnspdExRZ8QuHjiW9x+6U8bAR7m76BnFGO9NOlWIgqB9e+tXG+GtDjv5m677qyv1voXQ71MfWzH
mRo3/oIMcgpKV9866jLA5tJZGMOiBX3oYFfSjtcJUHnV3CodK7PQAvnBojKfWz2dGijOXCeT8Yv5
JGAlN33dzoLsAZams1PR7NxQA0oyO1iD3zxlaRieY+fssJx1YHrVQmI7XsqW4AQITLDPIiFCabfn
TLlGwW+MEvdXlQ4mLKfqy+T8snFwLr/D+GiydWk2YwGhSm6NHfkO5JDcAQcDdZmQ9O3vsehrxqnl
8Y3Lc4kui3Y5OY/GGuaRDQlySRQaNgr8SLo7h/hHCn34TJBUZtmV3BhZ+eryh10w3EnOxLB079o4
ovEfpD1CXohv3jJTv6BnGf/IKwzltd4TBXZnBedwBPsDWdxp97KpzjPvaQQ/Pl2P2ywLi9JiwOl0
HXlLQ/tmsFeH8GSVayX10Mu+e66TwmN1yhCgpNwG8kB7nB07b0lNQppgv6y6jeP/A25Sw7kuLQIx
HGRsIsiA87h/u+ZPrex5jkZD/sUW4oSqr/B7DXIQkAeJGI69kOWVZX6P/ndAJC8Eiz7HnYDWO0Vq
ksYItqv6bGEd1eLbO6wcYysPaz3YrUC6pdcgnWV9N2i7ksT7eGtry16aDyWZ5UxAOyBJKCJatK2I
1kDuhcLe2CXsp+axSWiyKJ6ogbIbhqMZxb49GwER4k3RQZhcpQ7HLoAZJqHh1EaIVLX7KLkmP3b9
rrIf9DqzFGOUbjcgYqSklDB8fEv0vsOqXBXlVLKnvcBy13l2y5uz2SDMkd8+wwjWFhuAzfUrcd9b
5jjt2JAedmOzspzv3twVuBmm897dKRb9AfDJVNHXunHWrI0PlRzqXkJ8ZAF2co7SE1MOM907wx6j
hIg7VOLGog4OCcNkVJ1cmuoBkqLnl4AhqgMUoau73pbwl3M+2goLem2bQjfnmcoh5CXrpnfprLJJ
CZfXGe5UDoSskUANjCK4qmiuTPWM6XkmLxTvXxMc5A4+BkcOLveniLEYHsjdMWR/yHxMTPEZ97Be
VZoTMAfch1De15xl0QJbgth44I40dJ9YL6WMxjzeZoMIQNtkvgkunV5B0hDukSAvsDoYdCp3QaVt
IV7wUN3cl5yeZHPG4Q5bsCzcACXSpngQhSockWcDfLRU30n1XnHOTcDAryfIGjOHdWZfk97CbvkR
2FevO6bp3YCRMr6zZu2pV2gm3rQ1Nz1FKSETLTos4PPsGSHVUiVuWeJvI+PK6NLqf7yMsqmAO4kL
JviXkWOMiMNWy7dEjLhsm3np2GCVwqRderTKWpBY1UNcbFS6OlW/wojUScYL8WTGUD4uiADHkr/5
V9vfhmgiOTnEAWsghbGrlwEtxmaeZl2j5B9wKEBwRZOs5FPTP5k+0RergKPCGmGsoFu7qWAhOoeb
5J7Ddo91VzHgJXaRC0w+3WJilIDADYJIELUMOnvfYpJIka5N9BEkoVgjiu4r6KA0zRJCJGySHW6N
BLwi4EWo6zjHAXmTaluWuxtvvGGKE4mKp7T2os9SmaB7IWKH6JRhHZ5Ma+thIeXzqnhGq1OqJ7t+
hNU0ylZh+BWn6yZeEQTm/6qoStvuHfGgdljL/NcY3DKJFxv2+5mj1+DbxiJ1e0xkuwlbogcvu7n7
BaRcDJKltRFC0aG7tvALqVrcD6GBB3TsEil1UoAgC8ViIhxKg2dtYZ2yTsp5/pvpqFQl52hgpa2n
SJmLAJrMndk0b9aiKEjqVX88/1ZLv2lL0sg6DFwEhZfOpLA3/tWV8nFBjq0xzlbAlL1lrV5Ci6AD
8Je0W3qCXOUMnxaeP8UM5xNPX8GPjJF1RKpBnvLEy+na+28r/I4GXJzxtlc7sAzrS21oc6tDzPwf
6w5haFrPOlxi4S+iWc+3JraVxute+KxxZU87b/xw53gesY9kM3/Wxc431m1pC2lVzCiSmjEOMVOm
AlEhLBSMtMWCCx74nsQmbQlgT+Bd04KRGPJFvORUmEojZY0KBapl3Naju5DpTDof745dlf969AzR
MaERMLDQybCl3DcW74exhjHVzcMrtt6B/1KghVB5NyAi8iNpwJABJvsjB77LKaXU26RdRtp2QEEt
UbIWPxFNWqs+kvGqJlsFV7wRkv1bAnV03EMHrox4J/Knhb0P6TXgXJrRvO9+u46UT2pBQUo42NrN
TfTPNr5n3qFQV5iM9DHXeGNUm4TlL27qmd2yJkbIQTqOHrzXXbZHitnFp5q8O0+76cRn0vBYyxJ+
EvMw4380nVeTotoahn+RVaDEW0lGMLftDaVtNyIgSST8+vOs2XXqTM2Z3W2AxQpfeEO1DT0Tjdw0
WXWTFbCQrNjgji03aDOipWrhlVvJPlWY57AEj6d8i9KEolCupfXbst0Nq5Q4VaeZ1qvf0BfazB/R
pH2of1qNsKAoULUhvNlimvVro8pp2KvWGLimPN69qZxBjwdSA7Xd7Pd5E9M7B8xZrisJkBFJFrHM
87HKkKx8Uf16ghPlLAACD/CmvprveBGmPwo4kELTgqSq5nmEILh0wFhMMij1tae0oYrzIOeF+fA2
AbomtBQrNnum6vD+6yBHjfB3ykz7IUEZATL7QvMHdPMIXEkcz5jio+LQ7AgXJPQCs5ZCITK4beOM
KfOj5D+Goqpog1dQqKvQEp6G+3CfXsc/yk96fVw/xPNgUn8MWdhO6hdexvpVL9K+PCt7zBqasyZ8
HjvqjOfRRd1iC9D+TLDC1ux4TRNrKWQ+HntjE2607+qmbDIVcw261K/mmGaPU2Sqx364EnA3k62k
uY1oyfh1HtQwpBSvzQhRYVLluHij7B6LbspB9dPbeFMs30ttrm2yY7QQcj/CFEno05Vr4e7GTkcp
I3OELNlkBnIRIMu2XRdBiZpOERQBrue3bEFVQL81WCe83IRWJOYO6VmC65PRDqbNAJ9vYtCKbahE
U+ZKo1ORHJWWvC771gMTGFNkv3+IwoEvke5QfaSdkSINMi0wszhnuC6CPvI1RKdIP1IL5yi6iFv+
A8AKvx1L1hYpVp4VeZHoKb+m0WkSjPbKXw6HLtlRnREcI0Ydwy1UzWhiVmTwNv/mDxQnQDnwrSga
ox/wRnUVBAhoK9BMCA4TiSR/E961gqrkY2S7HN1wXOgFRi3HrwW8yUo+gLFW2VHbh4omHQKArW4V
VDCqJLKN0VmRvuvn/GNeOJl16ZS0jylqe4u61xGrvn6KC004T2/PEWsjr4WK/RMuZL4wFKHNN9Mg
JtF+DN6utB2vWwi2+Dk5yva1gtiyUrbGURD6U2xqFCo+EMpP2MJAWRxDN564DYjyzwHY2eP7tUmg
2ub4cZs/z03ijwKph+pHgrALeSesavxiBWkxmtWnePde1acC9bnHpoT+P/oBozYTVDvDy6cvDoWp
oBHXcECL+Wf1EWbFGNJgL1zMzR+ofK54NWyyc8mX1j4lZcjP4EFKqL8mbGYK32671qx8gaUkwoFj
J8eJGBGRL/YiN7UzL1+TTCLfsSQaXqc34yBK7ij/3x5fQJ799rvb9cGI8ZymTJytfuyDyVraS/cI
y3dkxF3UuDaYO53Qz/T0H+G0TK/Qh2C9HePv85wPiOclfug9NsqiOQk5auG/vGJWBv+IaskJhjV+
cF7/F/tPJO4EQfpvvOjO7SL+y53Pt+KPkQZg+uXLyWa0AmPx/TpXZxVu2Bhip3SpeOljJX7yODAk
u3TTrUQ5Tujy/V+Tp3VUHu5jDhzyABrqn2iE4UM3PPK3l33h3+LDUvTGSGuhMjHTdghEAF8CI+s1
C3qzlIsXxGHZVRAqfThnvublpwQdF0wIt5y2KLfQHATsl8O6pGf25JEKpnku2JwxrkpUUutrf0ph
dUpOgoCivhSqU+KpEDL4z43g+oZeengjgPXZ0M6mgDhZtscO6rbq1nBdAarDsNXwnM4Z4ng3YsD1
M7To2H9scuYP5A/jrzqMT6UP/qc6jM4lOmLvAwottBLGf8of0T2KhX/FXYAYDtQ6mysKN8jO/bBn
EeRxj8/DCyp1Ay5dKJYLKBsaPTQfTmOmcsUQaDQgDk/YquM/3qSeAQPxc4JefBP6PwrmUWw9DzzQ
a4faDf3kHEL6416t1PMafyceE+RKgwmSXKsVJEP+1zrFKjvFVxbYNr7mf/kfLRkwiugncFwqW3PP
f1Q/YB1PyiX7k7ZsJUvBHx1fxlttzRaXnHjH8AMWEn4k280TZwqQg+w0FAyulOg6BN5Uq4aTSdSy
VvfVmfre54czFSV0xP1pqABCzNmPUuex+get1AMaLcAGjhq0V/2ACCx1GExZke6Tpubd2I3uINAS
kLv/NC+0Hb807+UXLyBWir96VD+0o7hMJNOD7mcSZH/Zn4KMW/7HF4DIhJCanF6rf6Mes1tkUPWF
y62xMCFeDnN9JmaC6Bmoq27f7hA/3PfIRYJYbtl14mVxr/30jiU962MXLrJdw0ZC56i9DitBIpYP
Yop1qzGLIWGWpPPJmYlqoEqAJBHIVAaBxw6d3jSnFb4CiCCDz7f5GY9bYMt66N/6D1iZ/KR53VlA
WNWgXWDJtBTrpJk9jvVM3WQ3mJVLDGKh7H2DSfdHB6Qfwl359TjmkHXNw3gX3SaHgYHnkbL4WUmo
13Fi0DrG6APFfAxJUlOwbQFwlkwfvjS+UncXVwdzFzVCVJ9huCJBwCb3j5Qtn40tBO0Te+XkjBcK
140mw2jP6/lY9JWYmOSJe/7iIW5eCOMc0F8B+pnIFtIXQD/1A6cceNx+CzqRZIUm7j+9AJpocOgZ
SwVWbH2luMgUV3+4nuiqbKtzeHydOQkrYhXEsCmVbdALQbpGtfUDLWX98AE6/T35roGD0yb6Gs0B
eL0WVTdNt8m+8jpvWFPZQN5u+jl1p/e12JHC2I+l4RL0L5PvcKmeqku6lb7aWzN7HpXdZA4vei35
7XaA/Tw5qIfhOeWPEEHBajJxGpDjv4SE6GogoWESO8uuQtudy2CmZugGQUbDpVswkwWsl10O6KZE
H1NUAaZIbVBQQXaD96DRUd/4BHCw5e2DaRQfJm6Iua4h4xta6oYiZXMj9UqPVIHar8cv7zE3CL7o
BNMU2L+bG32IT2vxNxofYJoyWmsE79+oFgk4MHG0WCytkAK3TXEz/Nd4xyBOmDDgh4ndWU+PNe/g
a330NvVp/iX+AUUcbP7NPIhD4bFG72d0xyh0nq57JI6MXbh7rkN/NI/tZjmaP9fNzPBLZqy86TaF
nTuSj7bRauQOvL1EImgyT27qvJyNd4KnDnB5rm8wHPLStT4f3Z9rbYfOTqWbVgz1aZShmtskmKMs
kEx8V0+Kt6LiIekuPSzSpoe0abt1RFF5GCD0AO5/ZiiphLEH7AapGGCFOLO9wQZK1AVGI/rdar79
6IXXyrTIjKDuLiHNmhia2uctuc+aUgyNG40qwJh+cRWCjuuub2ONLRGbr+qPmPk9zwJERFyw/1Ba
idHAGUECT8Nvc/iVCOCNZKOq2FAm3yY0v546UKEA7VDvQGIQPAnMPbFNvknkxYPYA9mtN75CL59F
pKz7BfqeMknTgo0Bt5gBNYnepU/OwcaRho7Jx/qI6AYtb7adwqXLeaOf//M81xReJ7P3foKgFVks
f6ZqUOFLA0YV8TzA+3TexGHJR9BSeHEYjAKkO4mdis8UtKyvLHBrMWB82Zn/KAJJtxPfDBShvHsg
zeka781bMPJr7fGClh0H4oEIA9EdvO75FFK/H4UNkBUcbkfiMIH9/qPhNk/YAsaE3wfjBV+GMA+3
V61olD5ML/JhGKRIvuAZBfvusyGZ/4j+ONRCaIbVCv17whvTrS/Jgna30dnP1gNEiJLMBQX4mU6b
kwogcWyyrb3PkqY8f8oLvGBAVXDeOtphXgMVchYt+dCGiAxWDjSsaIHhpZDOKNcR8l3U1dbyTD5U
d3gqAEB/I/BpMxLh5gImWGVqEiEyPImv9Q53+Z6XKHBCz8qIHZSRw9WK+AFWEACoEoEMQoVijioN
Ns2ADHzSLFan/7obcKIEBiL2DThSMzEkvI9pF+1GgQ4vHH0M1aHpTuzQ7kCzUaObTgIOXW2trNsF
OlgAQrfGNhEP7aosqEeZe6wNV7yEQ5DDGRz3gZpbPKPPWtT2mwKSZxLLAj34LzZRUel5bPiC9zyb
xTNRn2OWBjAd7UcQl9NYeDDWEG9dmb78HawE7XdcRXlt+IcNTP87UNYWtm3ZGjbKf+QQ+tnK4nGQ
yKOF5+xrzlxB48AfDvCKdDdc0CsADgFR8d/tjjE6FdrQK4pDYjEoTvRwcQRCzYPk10fMKfJZcpnQ
GmH+ItG0IsaFJolDD+cpBeFNRkDLXBTz7nnADnPBc6lYIcpCEQzUD0qOU1QBDOwiV4/GI88HmfNc
YSGAACCH2E+0axf1Ah0t9kx6HofRUsMVakmMQssD/CeHjrmSUcGoSlsOhuC54of8lvAoYFZra7ax
Tbss1qgPYFWCP8YmDtjdcREZ2EbVzdgfKCN+65iSrMOd4vMSoPb/jg9R+2JrRF1g+YE9sKkoBCru
aEbbZy1voiAOSjabxk5gtgamaoX+a+yWoJd3w4ZaAtk4QBMaSlQ3yew4fkdLYx3DXNlzuKvBv6XI
yvyXnoJRGW+RDERF04XJ6oyZNoAsxQNCk8Ajmg5lLy8WFpoFGKngAmihfNcvH+soQDeM61iMZ+MY
4WCnp3LtG36OzkjVsiU5CHJQjCoLZ3SAuAIfRd0AtVqOlokYNbRJeHUEb42AToemxxAN8JTg46gA
/j3gh/wy3BnYKOLmt9F2HEmcOMuOgIfLoENGlDMAR/dDfcrQyryEw5JzTiTJ+LtgfC+Wk0LNlHyd
YOoEcYc/qF6IJzRhYYw7pyfljP/48etMEIoEM2uJev0I6ZQhCI+QZDivH+t0/aSowl3zoCSYYat6
CSVH3XCcgmnMXV7EA5U3lCpr3R3vOFJ5dhQllgiJDPQOyNsHMTX4M0Dds+D9IA9OameupRj/dXvY
y5QyKg7tqThDzactNEet57pFaIXHC6wvDnJMBmA0cNNRIC7JrheQAbrNmAknxj5j9Am7Dd9E/x7J
F5wU16LO3fm4wyzqOQyOMrQVghBA+3MkCxm4CpU1LKI2/EjbpVxV394/5p0ovwZ9Inonde4UhlAc
MOykxvcUE4mEeRzKvS2UeVPqzS99TqFZkr+z0jeUbZP6fXmsipk5OshaYD6DN1qlbI2Y2RTLMv0q
1F1TwRRQJcukSV6JwkV5Avos2MhDj2wkcAgD8YPMQMzqDMBxSseEQn5KUNgSOSNlQozKGUF+9Peo
bHRcICNAamEp14Mwj1aAyWRCLgT3rjGnU2vrtUPtLU4X/Xtllmss7Jkln8FXW6bCGBNQMNqPWaIS
WNYAXbPFsJzMUIdG+x+p9rl2hZXHUfG5FxvwPtW92dGghabX7iivbvWbugRxSY118tX+lqI7R+1o
Am9EppnvaRUt94hEKELMMP6AoxSHVtlxgIwsOafkkxKg1hA6FLxOzdgFsUbfkf0XbDFdF4R/4Ta+
AhBtqDCAAn4PdoLOZIsmjlWyHQBqAdEDh7uzhEIEAB/AXGDb77FpR+R0YIphFJNXQ2ynrYTlJyRn
dg5QGRxsFDMpL8E/XUNI4IrQbGZzvvHz9nfEwsdXWbvWW06FJfrSjrTOt5CJ62P/2x/lAy7GAQbK
Qb9uPdAmfrtjK3ffq4BathtuRj4Hh/87sna/u8yLL5Mlq2CGb5yDIMb0QCJiJU6Q2vl2Xk8D1sU0
m62j2VpYEwtdaQ7s78kMd77ZQUArETaZgnCzbqY7OsN2xO0YIpdz6P3BZmPef5BU1qfn2jmv6U35
9M5dlh2T6p/22Ji70b4bIjbR36nxzIrqyM0USOpAP4zqsavL+zjEqxY9/2JEm+OQ7Z4HkkQRvQBD
Sk4iU6OmeW5EskzqeyINZs8lN2r/8ERBjUCYGH/25lI6JrMPYhqTlXHq9ki5uPGS857pEy8nK/TG
t/kCSOUvxcmXaH8x+P3RQK/2nxJBdx/jz4oIFFVzKKiYs/6TSMCVqQXrc+MtOuheCdA26h3HiU31
0hv/Tig+UcGLHCYcbYDPvvVfrjRMq0CzCpASRH4H2eYZOtQlFlQEPj9gKei6zAiq3XCt759zXMvQ
UMRcJsWQ7I1Ctuo98HQaIf5FQUh9AqkviZsSkE6j7gPlJZsCWQY0rFeIq6GvQpEQ6PaH4+itwtsu
Kej1adA/Cy9CaaAwVxMdULjaXFop86pBBUoULxKDi35WTtwX67puZ2rKEZ53q057fGfmJsvu4ycE
YDVajgAfPczUMcLxX48/C+cNtdInxCh9GlHHhrgxsVPwIfCuRhzhYjcmo3pPlR3H2OjQ8UrRy7DV
b055jhayZxoRZKnhADm0Jb+iDQzGj9eh0UhB9z65E8fDfWKrj7844tQ7JQ0yueSL/++BBA7iQzo4
paS02rH6SdHZ4iwKrxpqSw8TWsA0+iI/laADU5HtmmlfQN/U0fNKTnqAjtMCt2uv9NL9I8h/qVMH
TPoFsjzzBBnwFzL1TAs3W8gH7DMoVY4XROVLILvZF8dhcuuE+OyUlG/GDj8AY/yGD9TcHr+hX3+1
XySNOpvVl75JAlwEju/jY5seIVmi3mnCTPilq2SifDi6c5TBw9zmvNVgh2PefYcAWr/4OH6l38Uo
0PL/po5NfEGpBsGtlHOIxLJwSCgrlMCfToakDZTIp5NwYDaOgfI/VklcFnY1vJhElLyool1hQWj9
gsGRfhxyZfFoWHR0ZiUrIsz+9xw+3x+ZgQMsIxQaJ3d6MzBI8y9SZ2SNueWhZb+zSfe5H1gAEQoM
JeiRaRRg8f3LHfKMSWEftKwbJyocnnTEhWI/hauvakmSM4Dd6FBHcoxyGVXLWF00utu1nlR4Er0S
SpeNw+ufutMjO1Ta43qTSOA7tBg0LjVrGKL5p50pGoVtKbVCsMZdh+LTiO7oouvArmoeDcFIOSfv
qypBQyrvXUcTSPhfxevJZzHS7qVyMIVlNsPcmo/FCJ2PtMxnHeU0mYdqVlWg5O5I0VdZbGx1JXLe
+QlkXpTdXjyqDHuv3H33u3ccyJPjiMi6iwpk0GbpviUD5AD1ntV5AFoGxkeXUI5+4yeQ/6G/1KPo
xjgpzT0tL11DIpI5HcWW8cGkG/I+xPDQq+jDOU2F561QRbqNkRLKDQztQSaoLb0w8/uBeJ1Kzew9
onvx7GE888qarLv8S8wzwhw9aJ5+gKHxWPU8pV5qXR3IpV4t3gOg1Q8lz4cxV9F4aLunNzISLx38
9IFuF9WVZoLNFTD/uO/dQqjSPEcz7cWBJhcQXMpl/x4tWma+qpyKA8cd299Q78162StfH7CRkNGj
WTJegpb8VJA/6TojiiBOcXRr0BIAJI6gEka6qEqw6YZR5NDztEKR3tdfyROeTMJ20aHonqoEldgt
N0sD8nFrsjSiiwnJx7zow16lupmzTEymrQKjCdrulN7mW6K/hcW7EHWA1vIS/oXLJ0woDJaxnj+0
3aLtttmLSU6UIKfbMvFf1GNQJvj8qoqCMDbCdV1jY/ryRnBgkuMDgJiF/BUh7KMV8dLoEGYnYoiE
ZzUQro/mJgAFOmpdJlZ7pTFcupH2ixJAoaqlWzfxvNazu4x8rvSMb6N3evxMZG/U06jPqC+rrwHr
2frwzCH16ItCSvDpGM0+KqRqHutTzpZD/XGiELG55r2qns1aiUduIwn72Y/7jsiDsArtMicEfwFm
vqgbVEa0Rd7j8cg4R+CepUzBah4st/Erp1cNt9tR2jsFxNeQbm9ZAtEvQ5iJyEQUT30DrxVZwIuJ
FevTBIpk0n37PAn46NJ05jFWVcfsOo+z4RS9R14RVrMxftqpn42EUWqDvWfrajkVJTQZwWEauI7q
Eh2+sPdTA+voN2JXLyiYqFW3NSm/jPTzp1Os3MShVKPtl0rAPOPFu8vX44fkdINpdaU3Aeaf5/R/
n7FXE9L3VeLHTyQMiuXY1L9zkFnv7LGMNHMWxb3Xjow5CL1ZnxJPgBCBFI5Z1wfprqEovgxIzSr6
egRm6KlQbwCUOm4zS5ZDpzRJQftjmOMJMkZWBpDtHImIGZzvaIrZrI1MxAocAcwDKr6c8GA7sftA
dtSiY03XKyR+etEz013p9JlTLbmVVrEflvXxaYfz4UuFuQISl9SaMJzEe9XZA9A7/leva2yc+M2G
dhm68KJmU6D5QKwQcHiuGwd5Xh/l3xOlb2I0HknwcPOjCAJhpYx8kDlUnhJfPcd+h+ioimMBD5JM
DYX+U7RTf/CLyxx6rB80RN84ZIToNzrFPyMDVHdXwhLWZnmp/5ypCbno3z4seUrv3QLaIOLExoNv
QYAkLlgm7qFENMX+fSpuMnFovayp/uTbft3t0cWhPQShRVOAhVnSUUZJ3hqI4fGaQGR+GS9oWH7l
awwafh82Cz5gT/gu17BphyWFDiLZJR5js7xlj2WxOwqhaLeqGWHqLALnDgjcSX7jS25hSD9Tl3gm
8J2P4GkTzDDxfbD7VkIzPPsd+ShNuRRb7Edhg9TvlhOilCn7o+hio4vwSy/bedowHuzXpsOMDKkO
ijF8Lf3heKoy5pTQGHcTC7Pyt/EeFFMatHTfoQdrQjRARU9smizRKXOhoVAgpBFGTwPvgtRVZ41H
0YzwlKlEZke2vK89elgWkoIAfwT+wsIUAhzwESQr5TAPIdx5ibYxUkUrUUZiCdmIxybIA3HaQ0Qk
uC/2aHnRCykRUm0H1LtMt6KiBxNmcsZ52QzoG3LNqNtRETyrM5EQwHyhBb4Yd3yLKLRB+yxsqkv7
8MTg0TgNVwJDPv42dxJegF/s6BbMeQuRrTk5l13cUEmwXrPxHM0aC403R/dDmNNESwz3m9rBx8Vu
7oEAO0OOJB6PJ6h/X4FITNo1jf/Swu2ynb6+JrtiCY6Ap4PPtC1hhyi+4IlqAFp1jAxTQ3gWoQ1m
d3sidvTqgEMtIWYzVvk6bKfxLwsWAQF2JriN8w7YMd1AZMQW1K9o5pHniJJmfdLJZwQZw6aUSdIm
Ji+YUxKD8lgecyvZxpDaLR6tBWDlypjPiW7//R0ulGu0ZAjf995vdopDOdQyfZI43PSk7/SG1zk9
AHIuUrMVQviU6RakYIvYqY/tsWAIKILsxdSEDYBNHtxBHnuQr0lBoYugyPGFeJv32Zh8O10cRodj
lElsT766JSuPsrSgU7FG8IUhGLLqo5DImswGTPXgj8/gqSCsKJaMuSTOPbLwWFbQ1cXs4ju/c0ue
NWs40xg1kSS21He7AzdJy5+dhNvFxPpgupMZU4xrnQDXZ1jfgXyYMGeYIuIDaM8xCdEdotKH+FAg
fOl4ldgTKFZvsBLbVJtqDu0kKK2InYGsfsCRUGwVoGwpQPALSr7xQtxBdEEtmQ9IZtWhuxMaPI3p
HF9dm8c5j9exo54lPNz/qIL/KH+iEj64r4NkdehWmy7SeBG8CmY7Dybfioml3sR+VP4mi8nXvwcA
JQsMNtNfdwmb3hY9NldcMBvLNL5gTkcZItzIApnRHMXCIagj42aXEW+jRAcJT+BUHiTQAqZgnhEx
XKU2zaBzb2Gs49ei9wkA1yI/CNDd8dnSgQlsRettR8Xkrm4IOR0DBjc7+MdFuEAO4pvmoyq0QFl/
jS09afZWiH7b2DPxGKJZS1bObdrMeWrfxjZcI3bsICce+x/OHz14228XRR0b7TGLLCXIObTpcupB
44idHUlkLo1lY9LcmHYufWBRljPWgKQ5XoQcauPQJWU24C7Huca9UUpnpWBNxTaXX6kBIUcEQUpg
WbixgPOIS0A5mFSf7ylRHkLT6wf7cOiG5Ul3S8oS5a71EDYh2wDy9gYCAuhKXWWL8MR2zVeCfFL5
GrHzlUzFnnLOv/0o4+8GoAdy1yMIaUxLVjFD3Z+QzuZMfW6iHUCKzWhaLsQGBWteLI0Zj3L7D0/D
etxynfgWsWe3DirofssjrA5iaok9nHPF5hBgx3icJ188zKP+I45yzZP+Poyytmgd+gB6ML4YFuoy
lgqqwljTU/sj/UBs27hkJ32fnjVHujDaPDeQNXTc71QqQRtp66xd9eKptzgQuKHFp1jaTt5gd4CG
T1DxXYqls7rBPe0yfBqVE1Wj1sNzlIVdbQiE/6jxU/yp2CcUR0jbo1l3oO8gHjmAGYP5ZuDFIf4W
7O0FAR0FLOb+rhXCxrRIOpfSCQEPmcU2udbI4gChvKAjVNkS+2hLDUejt8fkJZQIJiTHoJhKB1AU
oudMF+r6DAbAXNYLOx+9UR7fmwnxuIs1F9K/F+cgA0cvZvXa1Ltq3nIoP344eBBB5OzjST7dya3Y
i40Hg6c1gQkKL1/yrDwKJPPaWNEKJKYC8NG7ROB8gPqDTxZ4GmZU+VfZE1HLZV2dxCTWPOY7VSeQ
BQM+cRoqwo4Z1H88rnMD/es0YmqKGd+5NfOrtcSdGVs62qLlZWxxqkdEE3MXPHUBNbvGAmRJ49Dx
+Id60X8EbEcsYoD07tturDFDTBOE9hsoCwC43yprTTy+/AqEkmJYtYln6UY/DyyXEfXJsaWu6h3u
TI7BVKIwzo/NKTiZ1O2BBwY1kCuIkwJMY1AqRcCG40k0TziNOIqIZ2SC3ilQ85hziWrJCl0wgWvg
4xgl4685kY2lm8dBeCO8VvQVNExZ6DtgZ4huu0A90M6J/TenHO5GQGmoZhG5LQXahopl7dFrkleI
OXvyzcTxEKbYgvCDBp+n4h7KDkfBYQUbTrQt+2m2kw+o47oN23Z8QZQEzjXHyz67DF/I5zGHSX6g
btnyEu3Ykp0XePStu38I0ZLl+JoQKyvgdNoT+j8DwCk0/eFAMUOI8FiLUL7UW3PE5x5UxVRePu2G
TtkECQn+E1GTAJ/babcUezDyv8JiDSoZZ8KNLxJRKFrDRxFdtb/9mhasqHcuQ1usbzwHt5SYjugC
mnwGBVJb5TwDmBlQOhabPrEPjVfOjfEf5x0kxwbEIjT+1CaSGDgZcCgg4EM3eEJcyn2GG6h868Qq
lvEa4uiW8exuQEm9G1R4AqoP2nwENWM6X/P++uC2QWX7IwqbMqeESWVdPoT/5mxbcTBo29Z5r1Ay
FPlC63QcibycMsPqQY4hlhfSvRR3xcXBGk3YUuspSRBXhXggShXIXQk8CwuaabBtHMl6fDx6yBnq
CA6RP7uJuEGRYIhClnJ9z5FOnLi0AmX2rl823OVHYDfn2Tqj05zRcQa+R/1u8QhkbrJFwG/9lqa0
YjkVWb2C5A/csyLsmlEV7ZapS3WavRJmyW/pDcuKIqn4Ob9sf+XZMzBv9MkpkP8W7pCw6dVe5qhL
HnuBwG6Zeu2u3PU8C8IzE+3Z3H8J8wmIMTMO70vOdYmsKVnoQi+EEB/dEEDcxOmc0pTuOLR5IfFR
ssjWE4KhkpZyvubi6cstCOIjpFksFJXR8hCCPeucbrhDULvRUDBYRonz4d/D0qDBNe+WMaJki2RN
FgizHSKWSqmLaP6LDLsTd637I1+hJLkbQotxQeOw5F+aYZelS11WrUco6PewYLUKr5dqshsh5RaN
lwa7jC65E9LxhgAPRg6U/n5dX4Qq0QVlcAp9O4yaL2jCmNzMUhUYpvCC2U3Z2xh5im4gQjDUR98W
onDR9Qmlns3LECC2CPFMIhBsBRvL6IUx6qsIDDq1Y1ueWIjqIMhemVM4hx9yuYfVk38VnvxyI9qT
7NFgA2RElYTeIA3rlp3U/+yJdGhPQGR+wgf418Zv6n/MZchiDwsgUtw7iLUrigslrSK/lG2w0VJr
83FssnJpgwPBqceA0abYFKMNdVGCoCLbwVjgbUFjzPBMB0s3wDrwXm/KADg5MJV5K1ApG0OCni+i
6KkhCgBHZYq++HvFqQYo8SRtKVXiv6RPC5yRqNi9XArFkLDRYrgLGX46Bh8WierSsaIPyDdyPUDk
wN8ovU2RWjJRzvEEgoRG3kX+AUfS6TNGC67TSLs9Upd2F10Lg7S45WboPdoplRB0Fdi6QdEh8gHK
CeBfZRtbAS7MrEaaqQ14CZawgACyRPFeoJRKAxJxtxRHLapZ6IiQdBNNFV4/nkO5Mh8+Jktk2xrW
TYwq9i6EAwaSmzbgNLQF0o8FvAHdBCp7V/CjyCS88OUhJSWZw1IBi3g+8eexmhyEMQN3SJkgFrqB
Uejg5tCjei+ALdTdpy37O9sbJXsZmE4gNRsNozFRUMdGUyEhp+3wYoVdqQlTfeeT8Fji3eOeGqbF
h5WFZYgCooMf2/B0eoKelygg972NpxvHpPFBJEQYS5QEpNdwCx4j9yuaO5AzecRAYmq3CgNmEd4i
GEEwn5kSfBe4LR1PJOQxLtpXuw9vz8uDfvnTpiIJqOdNMvV0eGx5btNnkC4UxKGwTuIj86QHaITM
MHBOkEYQ8J+OfKdDC2uyjOeoamHWRuOAyjcIsE52s8kMTBPzhgo5wpTaC9afsNxCriq/JTeA4O1z
y9zgdrSOOtCGaI7BowyuqnRcRI+eW6bTAKjyDeJjS3SswkSXvs8MV4vvFg5ab/tO9Z1PDRu3IT0D
hIA66mQuZfM6m+uxHSseTnih7hbxhkujQ/wmqgBghxMghKfDoxUgCIadVUrTSwQqEHg++IHZoIWY
HnGNJhTCu2IMQbjjuMcSM8bc2xRkll7aIfmJPn/hDpCCU35FwjyANSeclCo3H+bMOMrPcehQiP0D
vyIVFi6evEthQ2nF8mTuA1zggQI5pcuCwmTd2+92wWyRLhS108gZlTNiR8wbomSGSSzGcQ267zn1
bjssl3LJae6SdLBnqBOLeIit7XPmByBir6hvo0+BYgc1PYwSmP545dEYpieAdVmlzeROeIDBE4l9
YqEnWjGEYzQFAc32PMw9kfqbtTAWMRp4U2CRkzNFLjrOY9VN3w7r0fD4FsCY/K4iSEAIEtzXhJVD
cEwET7KA5QU2Gs+Z/k9ChL43Dp6km8p7ldC7DE1/os/SyAM+KvYBVKJ0YbasaHbLSBH8gDMw5vzW
1GeYmlFYINmh/ShFLoIgCLgLqQrD4lLZp4Ve6Z/5EdORFQkOYEjRPoYsbVFsm5Q26mwFJqL1QjUC
/s02m4cbcKEqA0E/FpvnF6mpzbukBXA2sr3G4gIAEsMKwywKgBeoToQuUJoKycWxh9yl39QjiwMi
H7yAXiFpIPvSRd7rdzbMhzdyx5cTz5gu/wcq4Z/Jx3AxjAY7WI9VhkWkieIoN8338nNeyGykeMgq
ZsPnKrIrMTaHyIPESuPZiFgtRF4fQX6EbnktMGvARyRrmUDiMtJ0eeO/QXT7irfNlsLGwlbMVM9b
xCxmRuViK1tqy0nkdFRzIgetWuSqmgecKoreYJLt+kZDDXdIjoEndpBc7z+ZWw4RTkN8wQFyMxfM
H2RuuJb3Rl2ZQA0I57Y8HVIGPOzRi+EsjX2Qf7XALAPeAVbNVXCXUs97iwOEVuF+RgmUxJx7ZyjF
IUQ/Cag/wHFKqz/cPB0HZlWokNcDTqE34kg9DTkuzuaOGMCBqJdTCdbIBIMUi2ya524GGJGYEbp9
dtbC+hCUEuPyenssaWZDqAnQMGcGWxvHdYcE0xTIH4kbiR6EL7CaKmTu2BllLkQrGEfcKw+AY5KL
5OkA30ySOT4lZPjkjaA1WNFcD5YsfCuntmiLUU9HPOJhj0lUKUhXdq4vK9UpyEMYJOYLhWEoVHP+
4iLBkrNImf1M/Q9F2AnsJZFhAQ5jdfNysWZSG/UznqGk26xbwRkiGieZGXv4iLxiCq+wBcJts1AP
GHVu9FUhrKOYxUwLINNcIWcszw/cJQVXEHAd5hHs4N/QglFPIab9UADDsKQnibABnpHtp/cxNRnw
bRLRkiWDByAGhhDAa5ANj8aehHXKuZfhhfnI6CBZmr5n78yN8Ufh78H5/AtE2F7Rk5Gxmvh4OFTL
Kg/H0yNPMcRwMLPY6cFec2Az4+AUiYOlFU8n7BzM1bl19hgqNGxQEAbYphn9eIRhu804vhqPQGJS
O8QHMEcyDk0XKBi/BwzOmrrw8HiuBRbaEIkXZEtC3BFsAqJDqUMrDbVXQvQCJxY2kEGo4PybgqTs
TEyxnTB1qXimyNEiDkPsZyOPTEzDzAW3i1/T4+lM7mDCKTFwdmNYgMVDDuHSyR/uaGKH2UzJnQrW
USKOAyKW5JQBQMfal0XPNwO5fEGCdBEyhYtMV4KGJbrr8P8RXZcPVCHaK0+KRwKvgilHtMIRCTIM
MDANHsIWwiH2n5q+pzklc00bC3osuxehlswWh5QhSwJPXvKWQSDhRVBYwAn0XkDvelcmnXp7ueyx
+w+bWlq30ZrQbdwDs7LYujgbiRYZGLYghpKZVt0xL94DwYGStnoLQK3otoBbY5P7Bw+gyTHgZzOx
Blm4m3GchJSve7/jdKEyh4UVhscAdAHexoL9gbIB2qEakmlMCAM58imlBJaRAKay+XJavjyQtSHh
258BDRYdGI8FawoSSnd+ruS5uiHQSY+xKIwLZEAO0pvIbfLPBZQMD+g6BTPh8jkGUvLDJDoxDPgi
m+GC++XuWcFMNUNxebIMEovuvfrMhbuF+TNhm6enBWqEXYRFi4cFgMXMJpZmVFmWmHYilGziH4Jp
gGsSfsL+h7PMzOZ2UOJmcA5cNwuI3jjPmZXVkKIqtNNxYUGEwQJG+wBjy0hDuREgsSkNXpXtFlYm
3S+G6kqAx6nPNGBEuP2QChgrlp1YzBJ6wm9yfo1sBZIOb9F/2NmYABoRd0jW4DwN71MvCD4/iUAW
wXihk07GoeFvCs2ZCAY3Kk3Ih4F/pvbI8hLA5x+CNePIkiSkIUyAtGcS2JGnWJguhqHDmFAgK3iE
D7sliCDhp9SFrArFuomXwXZ8uG8qowSIT2ub3EBdZIo7lPP/sXRuy6lySxR+IquQk3ArZwTPGs2N
FTURRBQEFX36/fX6d2WdV2IE5uzZPXqM0cRtkkwyYVYyi5YvtKvU5C0pAScjj4EnxB8I2+w0cvOs
7xIVrn3OLKllEBu9YcO+QWBFhEKa8VpnW/MHdxFqZt4zTIrVE5s3E162lfKQoteI1NyYGkc2IzuI
ooZNjtcZ6RmPKv/htJbn+XbcO0c2zxrURGxUhoQlih1SVszeOYsz0rqhKt+ZWkr2H3ojhp8BcWdb
e9ObMNT7+34gkEGwwUec8E4k4di/H7oJOoxp81WlvaUMSzaWklxK9sDqSTn4CV7kNoA7EK5JNqhS
ILlTt9Q/7AqCHHuMybHcHLkzixv6BETsvW2jcF3a9g1Nen890LYnedtxE/sMV5KSdMDB+0mu2+dE
mo17hgo0cLQW2v61GoyuW1z052p8WlsrNEccEcyLRVLOjuNK56SIO/IiscV/Lhm9zViPlkbszu/1
nJx4xtrbculUunI+EEY7MYD7WEPAMnDU9oiWmP9vOBZwXcOtf07zHPX7jGhcfNe/9y9rqR5VIh8g
1L+xBpghMvUe9KGEnZePuqXyq65o4dAAxoOmcM4HSGKWeIv4ZRfihPWBkUsTDXKcLiAYzRN6HvRs
Mox+oRHg7H91marFpkkJK9xg8EKyKzYy75rI//4GbIN3xlgDpkDUmMC4+QzTry+wEf23W2psTspj
spy5Tlvu+KJviXADlNyWkfQcboRI7jFxY2N+sxoJbcRK5eqhm+MG3Y8ESvEgTMsVlwX1AnAdiz9U
3r7x3EXl7eupn6k+npPzmUVNkNp9vhnU0cCaLg1taSrauLJn5SmnvrUCzfg2+kQRXDrPWvzB9E6r
WMz1V++NRYaVB7W2qMnkzNPfwAguvSe+Bh/k1q75HjAvg8GRr+exfnBs3mFPWavXwxipJDNWyUjw
r4dpR70XD3NwxsxLC6Sj1QeJhRKY4F/JbEllzZ+Wjx9CGtxWplJurghN9RhxH7eABJDagqb/PyM0
4gMKTcIG2jWydjyeyGq4PcDaK3BX5BUNzosoUDeoCUiat5yK5s91y5g03H1uilO8Ua5z05krwegs
fpRID0JtJ5OoeDAaWegdhdCQ0xwAiBUA+5FWPE1h3v2sAYa8TqoFs5JwpDL2mC122FbIeqEXDK1U
Rsv8AhOBYzbfiGpwxqpaJucgRckO1q+ILq/T65QozXKBrCHBd82xdF0SZKvlaSSMHpKnRqBlVKB/
1fG5LBBr0sxrp8q6D0b4XIrz37dNqlx873QhOELJfcw5TK9bURGQ0RPkLfcxx+bkANXG3tPgg9Cg
/0JvxXzOImiKXZpydlvIt3t7PMAsrXFOq3yFLe2gFBM0G+vLZ4ib5/gZ8i9lYE27sA5QxnjlWGYL
a5AVaoSfHDYFg2NvDEV9Rprg0BO69VjGTkrIsoORQWexnqm/7eQTSev3vUY0jI4J1kOzJkraB6lX
NljVhzZs0BYKbfMtEhZyyxDO721VC3QIeFn/diNeuoDOne6OGXCdQhHs9BTsX4jf6L5cbEgR8V8/
7hOmsCUtXqwu2yMnIMg9wFsBINjRgY0YFEQw5Nhjv/EvjRpkbXS9JFgtXo4dU0cS4NP+HgI2LfPr
/q3BBGUPIrIjC6GbfXu4UJL5kVE+W0MIqfT561+5ctym8GJ4uDsMCPBD1wGtSUOcTyWGhDlMeTwJ
oTjAfGhdfmgaU4gwVcJIyMG2lfFIeDhjpGZVULTxJnBL+hWW9Os4wfGvOTfilYj0hL/lMrKNUpKl
y2rCL7QhEYC2wxhZPoUGI3qmiHj5tLCgwC3UJcmv8E8hOaAfxB8Ay0nH0XGBSRoe/rYcyBQLuJQW
V4+grW2oCMmASY5IWYCNih/YLT+fqEkRxewBXqHEQrX8yiYQCW7/qJtnX/f6S+ktFPP6xwokv2GO
8WnULuyvcvbSaSzSgfxSoWnf87fPpukNrKxzLpgAvi59PejpsBPObXVD3GeOdppdT/W+xbD4S/nT
9C3GUd4Ra36aPuAbr3ImDkSAe2GJBkdBfaqu33hlroUOwvqip0PxyJDdF42UMn6lBPz7BPFSJLOp
z1OEP3zIpOpijuoGSgl6IJTyIn3vTYRbzRDiMb6Vy97kHl1R4p/GOD0C8v8pMsMWgVrxd04Qjf8j
R+9ScoF8XazV2J7c1uQS9qFes2MCFvvtB+nNRr5fyfcSBU8VMfcUUTUM6ymS/XhHA1ifaRM7FD+A
d/yZ9MK7X46sFW739805MhYM4pk9fXrEoJgG+qYehgH5V8/vLbPgEcKZoUn2cOqR6d2+7GMdAnOe
k9Yt1zbN+d1MAmRBb3PfInuD1oU6yIxhyMQ5vmCRwf/lmC6+5gB8fHxcpFtTFP7MZL7NcwwZRVJt
xRW61BfBW0TkWOWnxgiTCNgw1aSMqwm8mPTx28dg9PN1wj9leEufX+1X/s2ZhY9utYBYn7xSffVZ
sjcp+Zvx+fhYy5hz2i+ouBjHSj4lTb7PRjto6JGuyxLDBwyw5tSx5RjAUjDXZm0cOCPJslvX/NbT
y6Y6KN+gpbBmteXuh+JcQ/b7irl75F+ijPn6bJEIw6LKkEOBGI2giy+yBQGGVgpOKovnZABBHE/f
fMiDo9EKLoQzlS1lBBkzFT4ZDbVF+UPsk/WDWmYjTqzNuDXT16v1GxRBTA8VuKr9kLHTNYfG05Sd
1/sQE0kMbvexkZ0cDZ3gZXf3XmBxJbM+eio1Zg+jauwlGOgNZ71b0I/+1n+NkKYzvVzRiFV4GWSM
MOeNyYBd+iCcrxsOE5I7/qj+UXdSrJJHUJrflwAsJumslmAMp6/1Nby/ck68IADSvTLI6FiYV5f/
FSfSvvhdkOnc8R9nciMDxfH44q90e2eMqMLZnvORfOi+ZbIfEAul55E6g8RIvFWw6pBB5tWWTOVD
Lwkm6eIkvhnDfuEwg4tC1MJXfY/S0N5nh6ccCow7l9bKClvJFcab5vG1vfLH/JdjaTDfRRqV1lYF
Bd5K6F1BYOpDIbERGCisGELMe4j88k8O/KM4Mus/3ZIbtVJSrgUhGBTwb13asxw7RDyAA7JPVn3p
XbDXpKNFcx0fYAUgH+JPQe+LKRFul0GhQOB1aaf6K+ydffWZKLeR/bj5pa24zV2G7GAACRKYMWSE
gVekL71B+iQ/hP48/TbfD+9tYAZRWbOrXc8zVQ+MQbl84FBvvgwM2WOTCrzZAXA/NUb83LrIUC/h
xXrhlAtK9smjPq5AZcnm6Zle9j6FkLNexte5azZ67zO93rQ5Tv0fi8fxzJTD/dSMzsor0Xf5rE+D
oR+XJPh50UwuZpXcHuai0J6eeSXpM43prZ0w68NvFCbr2LMnGUh3enKD9KTo7cJHM1FFcXUDtqUU
VfMz/a91tzs52YUxhTi6fpQ4P3XiZ64JIvaGwrB/4haRBRpL9c24w9zVUEMYRmhrq/pVB9YFVxt1
vmNU2YCBu6QxOQT4J1WePa92FrhSDV5hQIU6QR3tsF17U+P6Rc8IngW9J3t9O4OKAC81xi6W2Zs9
pybQ5gF2uxlz2O/gzhCq4zfCrKLMhhubViEkU6ZOPPsPv1O00c6+rZtBtFMHDAKY571YsfZPmLh3
/Ro2Bk5FFRR4LMA4NloV/0uxCuDozj9+1Qe/NU+eSTPr0zFTFOLU1cCXhj74DfHEzmtOrk6DrDyf
4nM+CPKmjnYn0pjHIzi/OqjcRNzqT33utf70Nmhck/2takumQJZnwF6DeWJMMRhooWH2mUMnKH9M
PdmS4tmnivk5Jif5Y9ZZPw/AwMvjOTRfl/nrVc3vL/pdzF5qy7Dpa4nxULat+Rr1891I7ZULU3t4
g7KL+8b770k4uJo2zQDVe16zpNWnfaYjv7vqp+zdo0828D897Gf7Lb1IDk6FOS+9T4LT1KvFt8EY
kGSpjG28h2bvFug6+oNCcxr8h860jPL7LVQ5mLtL6akIZFARqbuNvYt0a9y+IJBnQYtFn35eMJ3a
eqwB0eEeUzI889N8t8MikWhuKARMGONz1cABYOcpr2uIvWIGhe6sAFkzMKRIrXbak0l6gDUGJuvF
CwnEA8/cD2t33VJ4XQaTE9MZS31kXuBGgs4NdHqQbRadTSWuZ63/jrMIFjKN/yqC9SS0q12KV2SM
MUxUoATV/I8P6hwCPNC2P0GZ0IQqCoWFwwCS1QsCmCkkMJ++gCsUribEYd9XAh1tyjVRcXDBrdl7
e0soewvK8L+nP0istPzrH4ofTuO4RsZNcSMmNvD8XGUGhWzT+rcwi3I8WT4kIm1iCA3KZ3KgK9SZ
ato4NaaLHYJzlYkY3vvvHLU+hgpIPJCwaFE/stJT7VyhJ0HwcujwI5YxZ5fozug5nHICcAh4U1xu
UFB1OicPaphTrLCSS6/+edIPNQx2VChdJFIf7hNQDVmNGWPiyQ2gowoH5xa+g3qEWJi3qgYyW67z
n37lonz/NSJ64s6dW4LK2be+Mcnh79bK/OZlyCSZHg/F7xSjLkRlW+FBiQy3iXt+7SmxEtThOWWy
ckLQ4y2jOtlkyZVshYoftgQ3dbA8uerwaHqfg5l+pmpgJ6/wvhq4dXgJoKY7rfPXhNeAYYIQxWj/
TIo1jvhO5VD3D2llui+muQt56QoLD5bY4hUX63wMlIes/xyps93qAUONNCt4hYud854B1bqF24s4
0bgz/MR/ZDc3pjQNXFvUY6DFgem9Qgpe7BsylsE5Wd9GGCu6WWStjlvQyxh8J6D14dCEdB5hj8WA
YafHe54b0SVgNIzP52+4GjwZQ9od3ZRZ4I7pPbiunYcjkKejeaIzwiswMtLjQMI1fqiPMGhg5Bod
OlmGLI2393FBo6DmYDYZkdg4tBK5/j+EYVPLgang5ryCcODw5R9SNAXNyPJQKLDiObhY2zvnb3Ef
Yt7M5/b4bKicPl1rtuYlqfkdiM/N/XJRuOe44HqOfCEbgEmjLnPF3CY8ueueT2j1eZbB1eGY5g3u
HKTAvu1SUSU7h3fvwkT0KDgmKOPk/TA1jrkQAW1b13bldp6D/vTu331tSGJISqw47Db/9e9dM0XI
Z0I6O69kobYwwOjKIbPnBjh4xri4MEHWJMsLES8MNy+2qsnmZFTQ8MxNlL8r/MrbDF/Oe17DxaOl
BluupgeAHtbRWNtEjKTB6EmoaTDqlujCceLapdj/Q0YCrUfMTMMY1hANAXzXKVkdsmKYfmrAM2wP
IOt3l2mANHNhtTtn1olQE+RBqkHt9aGumZ6aguhNnj6hxTn7+869RnrQuilZqLNXHD0gyeXOEq14
tj6sH+/mCTtVcaQo318hA3Kws62EHcWA20SJ6WtH0OU8CXTYbUL7HPAS/QlorwdxI3q6fb/+d6+o
F0JGcUjdAJOScS38P+NriX2VC+AqbMKE2xK0rM9zAGMuaX3SmQmNaRYbhFZu4NtRY9JyfHxYRjtn
Njje+OqG8gVAe1PBoAMjFyMyPsFO1LlxvDEVENsbcFLuHcxW0n016GOFQo8kpXzhaVREDkBlrliH
WAbI7fCIqZpkHADKWIf+LPf0CXWS/gDpvLA26ViyGDofW3Qn4/XkEgjXDBGoCCcS9zsYx2BtfMUn
wcksEIUtxl0EYOyFhvt+SB+FDYReDT7wf98aO9AZHIQhD33xLzJjtQ+wHeYp6Z+3hPSctBvc04gi
6Pf+ceGEpE3/0Nlj3MZvNWRLuEycRRjA35zJh29Pzc+/Qi+DhQZPjEWFjSVvTDjQGRerx8wS4WvB
2N1nePbzGYtBxC3CNzV5ALLIb3OZq2IPaafzEsw9hXrM4fBvZYIioCAW5UcXwsYdycAE7Hu5G8Ry
7inGf342EYa+Rz7DngGwp87hUBpmfpGeJwVnQwVd3AqMg4WaIofYtZtqmOGkZ3cPTn7EhQRLOB4P
bMM87nk3vhaC9JgNwTqzPJOnzAPyNBc1P2+FXq3bJiRUrAgk3Ax6Q5rgYQ+bDJw84MOxV40/YJAM
vtacs1iyuR2rT0ijYH69UIVuqjPrAJ7j/rKQX/OYTIBIV8JFRnYXY8nvawtt8t9K6aI6llgoDPhs
UQf7N7GjJlCxC1h2sFc4XWVR0DzntEOh0IiSgQV+gqHMvDkehrLSQihgqBTuwFgXvncZVDxKmIsM
SuTecWWhfBnmfCwj3N5YdB8fGrHHcAzPGNNFRnD8dMGY4KeSl1B/vFASgei5EHk9JA3MsSidA9MZ
PPqyIsEh4VDoi14gszLrieiCHQuJiFDsZc3CxCBSkV44T9Z65epBPkZGEtAslyymB6uVaSvs1yZs
/e6AfxbCC6GeclEQ26vN06XP6zHWNMRgNK4O6tgcZ5y8bIL17UchuDBDcW4T5XtRM1LHNUX1RAkw
qxsPEoDls3N1ShfTivDF8QdwTtB78xO4jQeQ4TzCJoR6fQsfxC+yKO57EzIhmGjOqRA9RvhaEApV
yZYgaXmtf3Fy9xI/0yo4kwZwzKwF/7CwV+pFuzFnuY/ZIsuHvtgfVrgcJTWSKFASrB8qDgwlVMIq
oO3BPaE0CC709HiOcwAEDHSwkiFCSWH/c40InTNISW+Y+2/kC/gpuhStQ+iDH5jQV04SFUEKYpXo
s0SaH6ALE5CDp0UnDBUm641VSLwvPEiKPA85ZgYwdZtA1CFAsUE/wNeYBa6NbJ9FwqlxGneHzufG
cDRZwZVQfUX+UQbdKDojYmeMB5sSPmRQSFxhWQNLHhUe/WNWTVklxIA2xCwxkl3GDLQgW5I+sUSh
5rIz++EnpKqFQApUDKASctUAymPxhoSAyp7b6MEH5zLxPKr4doCnvjlja8OCoN3U9ytwlhInw39L
ziFNw0MnX3cH+ndkzWvqoc/GhLEt7WGhhfsdb4KuOvaAEnMB4v+dizKHhD3nvUCLXutrxMn6ACmD
tkVUxo+SQS4QywfCFk+fB3N2moOr9Dc8IvgKsNnZHxrSCujxsTIuRxniY+xs4PQxyga8QtJAyZJb
5oaQaxb+PSBRSLUhJy4pOEMsYOg2MxD1f1q/v2IOj9hhVh99wO/6j5/vYf8g/k53vHxIkLldSHix
1JQs4s6pRW6yvaQ2674m0W3YuRz7bnbUIEdf2Pxg0X4X2uATOdp0iWmNd04ecfmHlQeSE0voN/iJ
CzWj47VR0MQSYXec6ey4RDu+A3bcDISL0+GyFfEiwgNHfFsRX4OX0aPnHV2OT9xJe5PTvE00ji16
xmRGWpSl/9zVnpzpy+JrkGgL3HyIjgspPC4JNXZyY0gyzKTdt5zfpDSOrJqCiEd/jvOAxXB369E5
Zcagr4TvEOCXx82SOuZz3KVjsK8+ID3+TiyWvg9/3QKZVHA97Jg9c5lqG4Gf8EzYPDeQclr6VfRr
zwmvG9FIRoIlxrIQ8jnFca5kn/S/WKj+M9HjS9RtJJbeUCdYgf3P4ZQnX8HPxNw1vkzrOWA3XuSY
eclCYCGuwSJRd6J/Ep486CGrs/yhRepd3IwnAoGGbSjmn8QTQIVvBXfT3uQjpn937t0/m1TMLKNX
oLPqWcl9DCxOY8lL8L2ArG/QhF2IzyouYAscAqlU7Eklvkk8tndM51foRYIdIQuABgc9d9j8SfBg
+XKPcY8aX5IsUeZMDJhUGwpKc4YvqWeP3mPcm/F0AmbljIJLOv1AFMZCFeELItAPQhoKomERnNJW
WigTuCqcmWJlxcqMryLQCwYQpCmavkraDXsjxFgVPQ/deNphsKzhZc8YxRIYfgnPtWMlg2aFWI67
+rRYlSnUNJf+RjkXjNyK6x+D54eJDLyZzwaUO2QYUVrO6uDqE5tm8MwGh+YHrnzEVTq3b4l9Bica
YPu8jOug+IV8P5NTjMpsDsxf8m4EZC/i8+LUOZDTUc5JiYdgyW0goffGjES8fyGzJe1hJnoyYE3k
8SPFpAw7r9sY9JIfyh/Y+xJhoLHJjrikDZ9cS/MjNbLCKU3DmDvzQZEltrhU7InNohcglhgX7MRX
klT5ksjBcRspgZUqCDWuLMhqKeFWZkiJ0rMkKeh4FT5fjio2GTKNS2RyJOfkR6xk0AGxbsyo2Il9
/1h4nwPtcBXPJNBk0IOYdfkj2QZRBzaua7Pp1PF7PliWezwFMXlKtQU9dKD6CzFJDg+Kev+FYMkm
OWYQNo8Z0HXIkZTWaGQvWF4ASVJnFGNxsWVI+hjs7gdT17GK0rTFbM3wTyP6HZ7cfISXRDtZxB/3
NMKqN8pHMCfYUZQP4PQqADcsUZB5RMu05wvOJwjUE3TInFI274qQWIqBMtdXc9q1y26Jrmlu/oHO
fLzeQcPeVpm9A3X+nsGeuPt2ogwEZ6j39UjKZnuxIZzAeAx6I7BMvKleQNJTsPb877rZdTASQODF
V/MKDEECI+1UDspmVoQk5SgvihEsBRBruukQTnOKDbpydIqzQzs9H2mA12uAdyxuJ0xG4LPV9fWI
re3cQELVbcQmbUkRwUO3J71NOZa71UXqSvn1z9QLi/dvs6I9dUJheURgzizVowWiLZjzfV/1YbgO
GWZEa6M6Alsr2I7Qd+Q9+m9kveafdMlGxLsjfNHr0pbRakDrF/rwfQIYrG/CBGTGf7ZxvU0+skfV
QqU/f1opDKgmu8RvhUwJBwVf2zNg7jHDK3VNmw3OZY/CdU4r5JsOb+/rGRkTVIoNJrodhmR53N9D
QaCbDGYORI4ajQS2iaDVGRs2i6v/svlp/qYNKQTgAMLkNX3gR+Pn1dTAwu8TSv+pHSLi2+Vpv0n7
DAOxXKhBvEZv5+/eYdn4D5N5BaGSMSY0UB+pcYsZ6Ps0mdQd4D5IMYnUUfUVipaHy39+NOQKX71r
pNDBu0Q3bAw6d3CPCsIo1Z4Bv9el3S7UpH9ecSYD4jFBa1z4yUwVgbyStV6LSpzbvnMz8qIrbuBU
yldsPheP/uylpDugrSbJ2kBlKq81gc9vXyd4W2S5u1MDCyEA+onMo6uDG80VkIaaPg+wfzij06L+
u8CBhgukzzFaZRIL4y6q+dMcDoSS4eUMNzhPtAJjtyHmHW89rMH5Tr5ihU8UvqTenVNrIYYLWJKe
z5CgQ2hGg9fofgoqO0KcnzeJYo35tUMScBtXFpMWMCcU85UU5Bj2E50VSKam7t/vIQQ2aGwAmcJA
P0c75JgPxMSovAC0spN7PbL2u55vwvT6/BuJSO//40BUfPU4KLhbtG4hHTBB98N0OSjnjSs6IWYW
FPA3gn7PfT4dCKdZz8UiCy4Ct0mjT2y5JeXNiXF+zhn0hubx04E6aq6ZSgcx4EL6StPKBLegDESQ
DBkCOg0MEGg6lXOWwUCydKAR8rKWCVlR+j3wGcpffWrzcpV7h97SYfiPY4izg2MAbvtFE4f18i7c
Qe1VC3p1B+jDL9MlDkLq/SAezT1aJ/VPm7swJgeUjjO4RLcCBw4YsM5nXNhMaxG1KVuTWRa0uiH0
09RiTseMvr7xhZf1WBs9hcwA2ea+f+OvzGhI2BrhC9UL5sXkSWCX8Pv23R4jAVQz2aZ8ebSfEdKp
+M8Ang95p80WWfz0QyP4wkkHdZLmHpQQhN2Lx7z5gX4Cnco4XI4l4sjydzB+b++QCxDAn2CtMaZt
SGhRfqiZoaaLi8qeCvpmCUu9NZC5DJVfoRLw7XCaQ7UkfXy3/etDHP7aTZFChVgco8pYwyUpwzdj
EQnb348/CQA2LCEEIDO8Xta1Cz47YxOMLJ4ctLVtjvPYK6VJVhPTsOPZcjMQhiGVQr76A9dSQtNE
DmJktjC7pGOKXd4vWgm4lZ8HYlbpePYRzAxx2OBe5IkWv6a8y6YLYF2oPx/Vpe8J5Zc0EqIlHJ0r
zisZDJdt+XKyvTm90Ue35832gUiH1x2rAJSQC+GW0SHX4CD/UzhBJbfoDjOAdXNZ9g48UMjCj3kV
DZCBMj5o+NzzovfBsOYmIWMB3T3cDs2Lyb2udaR7A4oBw5pGNcKjiEQ44fD4HlhMjPCgk6pg3Vtt
39/zpk36FO4b4zzKuLn2hgDs1rBKacVCE3d19/bbLs57G2ulWhzfGue1lrLKGDN3h0lem9tECU1/
EL8SI0BEwUyDzLeB1kERVyVDJ8HLyiEGPNHLf0Sq3zmDOYELIg1GFUzUTPuCTC4x3JmT28+zKYkx
QDu0nwUjQCeo2UkGfrnXu3Awe671Q+dM2xHsN9o68I9e4/PWHlnb+17mE3p2qk/uXt97rqrfT8og
kfgZ60scHbz7hAMSyjxwkjFWo3/Ua+qiM9nEkfavTmnz8SjqsAOFREV8GYyoDpmPRrL3d3875z99
8958xi2ilp3D+M98RQc2zFe76IyJGoQpRNJq2gcaRkKOyHgK8YCBRH0Xrj0UiDllwrRPO6CIe+Pr
qLduRwYnXzYxp9r8drBgWrpM40gsFJ8ZeAkslF3CZhFRY/dVffVWzFRjhMQ38RQQT3sx6NK5x+/I
Gp4iZavNu/ewm2O0umLo7/iWXsS4QYBPRqNGp+/d9o4t4eNHQUQxu4pW/fPVYMpBzvpXJ/WyglsO
Gf4Pe1OwlRrXEAzmFqdf+/vuoSB8p49gh2nG01ce0KllfGxvL8Hu5Az2yjYbn5n+BaUOZrevFv6j
86+VR4epIvdblEEdd0dYS1awOYUAkSBaUr3BNCSjZz9jYUGKD5KKCi+4ROcl01z8733GIFKQIE+A
AXIPxwLRK1Lbw4YHVw0EilRogpxlzj/o7xptyLZAkV4Ak4CeAk56Nf/fkCyKOYXl4m0X3kNahwjt
OSFELMxx3QAt8gmwrFHSl2DJ5HvOvhnul4UD1cpjSLT/dHgHwc4tSAL7Q+Bl0aWjqgPSAaAHpgHe
Bxi+RxgYwsQcKpRtMBrxZhCAG8QSF0KQSMYBANCBeoOHQaIf/uLZ67TeTzakcwAXyjkcoJDRX4KI
D9InEJbK1cAn48oezvEoQI0a4NUT4DngbywAJf7t7KzpWawxpwMW/c5hnwlyyibB3GQXIgUNdNfG
+0Rkz+IGA7GJ9yczDCguwUJ4Igw9FXcUGJZM3CR2crfBU9JqZHs733S18XmvRyb/PnCeMWijvDbP
5Blrqe4OvGtY4a9isfTQojJXFgyFj8rTh1/tUEbMyifbjuFdhl/P4W/BG+TSh9itRSRfzhSHFd4y
yI5k9ktxctl/Cy4I+ASuBIwIEidwnkDEmNcAw8j/3vkQ50aCHfU6eAAP4eWsH8PNej37r2mEtpFe
juUcTz4Zrbt6D19AmVkA0A6YKZ4KgsqImYyUlqTQ/M7MbQGUPIxOgHk/oxvflgKOWCpQxsVFKOaZ
ruDSB/TEw2UOhNuNLKJMz2sFUOJV/iGigJsSiXu8PRvQVN40wno2mAYsJUsCpHTaAaUIUPHhc9Yj
aRcJgEj2O3zTZpqZ3vEPsSPtC54yoBNgGpwzoA4RYmMYAMpE/y1QgUnIMHn9zJnsBVFDXQ52nVMK
ayGBjtVWBIepIOms9UDeJe8bAMViaQx4WEiquFrC6A5Ocu+g0AhARZMdcT/JhndYemjggZuoL32A
3OxvMNO+uTtJgQhSfLWwOsQ5Sxjz2ebNWXELz1XMcNnbyeka4DaMt6EzIPiDmX+Ke/Sf5vYVaR3O
JwOixhuNMrxpl/wJ/26Sl4q9/N/0gTHHbn3zDdvtv+FrujVqHiuqGy8/eeQ8/zmekrBcjuAdZ9Xt
NrBdTxZikGl99dClV+jLcTejJqEy3oMGnLHOZ6mX8BocXvM1eUxzTHRm+a/+S3Leqe4/CqiIc+A5
4Zq+amjWsgmRZ+1lBhDSZMQveInA46XzS6sHu83CM3gc+AQyW3Z6+iW77MjXGUNIlw6LhcrhyzlF
SThuMDavW85jUliUgHbufvBlhk2hISwT/t0/Wvd9q/9CloR/V/++Xg5zpvkVOxnG+sKUhP99P77X
Bkb5yCaZUccF1N6l9t7Y2CB5ursMg9bRCfFg+ZqfAZM2+o5wy1aokCFSvXjED2Fr6TPmHN7h4IYM
yIBFjNdQ8UD1OZyfuuB1RnlDzuYU97CjSWhA4fTUk6eSNTDCkcIO0gNKqSMeT9kfeZWBYgA/ExoC
UoxR+bWPAEF2PUC5ESM0QcEDDPRufCwNMECQJahHO3+wqsLriLFv1Jj9wbDdW1G1V6fY5dN8AePb
se2uvsQvuLWRHl1HStRb2d/W4hlfRqaLn0F6IjF5jfMR31RFV9AGpKIomziHmQCxvWD+JEoIhGK+
jUOx7Zq04/rkaq5GK4DS4J0U53Gv2DCCsHyFOK5pwBHahIF7mRbpTAT4hWnx+uEo65/QEg71DpUd
OnEmyrFEWjppJxcOzo32aBvgpwfPlv2UuW94e4j0REbwclFOfLAdZ0mfR2ySvuWzQ9QfAFbankUf
dn+IigUVKQwsaO/UDI8urt5hT0sfHHbKUNneR6i9QIeeo/LfmXQKrOQ1NRMj/cxUpgj86dyUcnPb
mImZVITmNhyMu3COq1KsjRqIh0ZYzzRwhQ82GJhbhVV4CrIvLT0ln9lj89gUibUwJxaSosMgzZP+
THexwAwHqzdThZ7xLuzPqr9mw79PTlG9USbim9UfK1ue2Fyf6ltz2+PbYUQwq1d9uOAM707J67Hf
CMtZMcPMiEyoWsjUanwVAD2lJXCe4h/3rxEPfg85tqaHsIueXKkVCbk6D7BWiHahke7CLh6kFxhk
LIDHRp8MUppgB3XxGXdz/UhevT2leWrDxi5W9rxYdWG2OC9uKdZSXLJEP+wb4GIiFaeT2UZ9sDVm
VUFu1LD5eWDXkMcA1tww+mXhaZbPPmFHy4DYP7am91ERtKP8FwcJ7mw1unwp22qkM4dJG++WcggW
gT1/ksBaU1wYsKbgbODrMKHY379KmhXdiAsLxaqhDHiI/C6xGsI4XUe58BuxG49eB+qwU3JekHfj
oFz52K0x6vu/eeW7iNcbMa2cHPEOCM6voeVake0VzolkvB/cvU9M3s1Q7UFQLo1Y9R/Jy61+Om7c
7DJWN4MZU0ljc9L71ifm5LzOozwyJ4OZpOuwunmhXFxCAvvfvecMN8lSDe/OhxGUSeuBUrjioHbi
0VjunVOQNA2HHDF/q1cstVEZG+TdzPNlrAJeYtiHXWQ02oJ5CYxQEBcWOTfF6cR2TukJQDdnUfMv
URfeuE9nhtYzLgWUVQBr0A/QOdzNpwzIkvahnMk0hLuhpBy2Jw5ueKZGD//ulUk2/sRFNAjefhnd
ot1kEKBc8aj9fX2hTp5x5SmRlpqJQgA6JZQFoyrMg5al1vMy2hUkYpiRYSyDAxdtC5+VESDGdV54
u0iHSrqk4jctRSjUokQAVtqi/FqBXAvSKCcyxtNLmKk4BMlWa/kOA/IHnL/9nZ8np6iLrUkvNSfP
v+u6BgKfXNf6xFpos4IdrS9um8GKyJp85m9qBYWfxrj6uu717WCep8XKnLZUxtmCxfmNvKWm7GV4
HeEcOIBDHzYznmwnqMRYBo6ZA5sO2B3qVqeOykhOcW7kiqhTwUY/SQNt68mksAqWNYM1/uVjJxr3
kjza3j3UCb070jzZ7xJ0PmNmjC0IO4tTdGLRFFHBfb7+MF358CITJvP4ycaD2S2hpOyldvriwegu
oQTXEnLFwJiTkYdmpG/tsTmVfY5N3AhOFYoI7L7JoiUl6wBx5dH3l5Kk4UDpPiGeq96+kIKCIUwV
aDHMnekVGpgIWxjchG3FT2/RW5j0OOCo8Tg4pnktuVhJfnIyYdl+8rC5tNFgjDB+VPEhG4nc9wsb
zoi5ldP3lOHPm26uMaawJfgZ6SDVAn1ocz1aUESy0OyZNXl6rcfSGkp+/AnwfnXzJI8+sXxwpESX
n93kNK2Ty7iOimkd6b7Ngiyi1huk/ZlBCDslyuI1vYYKT72NP4ESGcRkdaFMmkO2zpNPwI1OWk68
Nm5jWTyQoX0grfjpNUm+PI93kxvb0uDdSTMVtfI/joDtndIBgbnF9KbEO6aPqSSVACGRzfVvS0pQ
xGiI5d4wygTpDq0GUBNyb0XuGlWWmPhJ2nrmQ4olklySULE1A6DBT0poQmegdRnEpzHhQpj29Bzp
qWP/CuRPC4ufwk/rw//bBYB2PA18qnkafMCiywmvGd8Bj7///xSuB3UM5YE8Iwl0g3EbUgN6EnBk
w5oJd4szIU+KRJ3ok457XUQGW17xVe6v/LzMsb6I+h76bvcSWr7p634TNZGgFqrfC3RfcxjnFD74
N/n8fHoen8fyTAczhhGkxkzjoNNmvdUglUNPnZz/1MV7cuJ7D4iMOeumDYuA0ZRyIhO4KBpSCeis
YY6O06xctfseAqHBOE9NNhAD31lT70kbnyJrITG3l5aRFmvxea793X+e69OxXL6SXqC4qnvjQw0v
nhqe4ypFQDw6ARCGMM6Hi8xDujxE1OUwRDGhlk+KyE4/gb3ahZfRjVVrJt1M4XC2SAW0OWL36ZMw
vZs+9zWqlM+e7T3Lv/Nv7jlCUnSBJYMv0ZxgzV+ibKChPn38ND8kVc3PN+YnY0zcAtDP4H80ndmS
qswShZ/ICJH5FpwnFFHRG0NsxRkEUeDpz5fu/0T33m3bClhUZWWuXLnSR19ykq2NQWsm2622ibFF
zLE+Z8I7q+evgwVMeWBCj9QpfQj/Shzg5X1t/LFJ+rgy4DqI1HJX9akBLGZjmHjqudZQiMXINAeX
8Ss0KAVdaN63Ww/FiufjfMwuNq5XT/+cO48AWnJgec3Q8B54LSa+QdpHqIdxNgZEoj3uBnn+O7ph
CHJhN9LgPnsGgqtdZ6TaA0pKMBp1eKEJnr2oQ2mCiOgzlIAHplEYAvBMJmCPS3saL9NoF9zX2p9Y
41ZgLpsL5gJuNBf5+36jIIE4DClxinwPzUO6Ok8b82Qg3TSqwXuaDWv6hTjVoGD5vwavgXE4T5th
81BAboPuB5+xcmSaqZM7g6gFil9tAHhoFIXFF1cGO8/mqozwoUbfngIKi0ghGpYir0bpjVAOyFIa
mE3Vhb1hSgIGZbADkBLxWbG3TjXt5uhVyLvVERQnnCI6TW+sTbrWiXFGz+geAd58N+fo/UAZ3Tmv
wS9Dg8hk3ziW3NYkrFkSj/FjbPZkmdUdtfPqkn0YVaPGzJYvuvM63yhdnmn48hymw+tI3V/7zfHT
NykqB6P4yzX38Weenn6jZw7j2bctdzgefDBr76ExvrMX78bsNgEeAcaLjhCUviytzQcX7rMmgCTi
SJbJMWaHQ0yUfs2UpcheR9qGeprHkDANUsRtZFLphBjEuB6/kO+5kUwyTjQipQ8WpWtEjVcCXmX8
CXK4Fw//uyfpi/LJd98Ic6p4hA3FcZhCPyoXU0o2CQk/mgugZq+xbCy56bStP+CPnld5mIcybSvP
XjZWtHFny76vZb+94rtf5Xv3Z8xahAxHhjsmNSD7YJPZZGhIf8ajjFQdHbxC0Hhq2PT1J0qGXN2E
20z6/kMpDmix4DwgUbkgzB30pEBZCFCAcqC7tSDl1V1gV5wiYmXcNgFWPCSQQRdSSNHVjxIq7ONi
CG3RDakIBX6xOASOyh/conwfr4gOgUhbFNwiWkGTgraOr8XEhgoSEJxYGqpFTuvs8iIiGjIwTcPJ
iefmz02Gfu6vkIzgvAXACwJetMk4AJ2rVzeNmGsU6qDdJ4BKN5kEgeIEngISz08KjNr5BFAudnyr
fUx6KY6w3Z08nBVgl+6EoEIwXug+hGt1DeCpojoGRYvnhdUKdw4mpw5epgzmJ33wl7ZXCCI5Ih2Z
QQRt9V4dsDLkA+H8qW0vLDqr1Uq4vWhGAguFN2dluSt6ll5WpoyaMGDbb9qDEO9zhovj+w2X3hiC
wNDuFZCKhCbqdjqnlku4OcIapnMpLWY4jahmQnduc5XEdXB+hXwLUOBuQS6v7SDwJAo+plHP/0Tn
ti8ONshaH1CyF1Dn7EwEBUOr9CCMvsZIDRgEGHNhw9kKl/ThVL3w3d7mjGDAleG6/uDF2Dm++w+X
kc2d7VZGoBqGhsujVdX7o0iOy8nBrWkrzCtQJQbk9QI81U9/Js64zB1KzqldjJ3ebD0ez44BTHo3
8AMGZUuwykdbfZ2/eaMLLumswA+cwjld2vNdZzUqILmt8g5oXN5/OB4KuIkbeFCpQt6ttrecdUWa
FTobP4oOJH4+0orjneYFo4UU/n/AmUhKVoRo4mlEItsNgHhEdBhv+oFXeoydmR9smR0l2BhMVl5x
cSI4nYLK/q248U4kRFj4TBASIyYrTHrRHqaRIhw6MG0+FNOOZBlAXQjWD9iYd2ih8oNehfcsNG65
HCGaAhtz96R5JFr0K2ChHwxp9SKLaaJBY1cWzbkyUB0yiLyE3z3gJ3oCCy3m0icggJMhPEq8WRH6
RnVZ7pCKs125WzqndUmd/KKGyoWghRQNXzt4of9453eY7FfISEiBEnpEZfvlRKxzmbLUwzDpAeJ+
bi4zBxhVPhmTS/zADMYoKplgsyINSdDEeMoxoVawagpYpxVEQHAh6gG+bgibm/FDdqJD3MVRgGSh
hDLboKYxd2QlSIEAQmYArEg18EzNxQhnWjjUtuPJSDfco/g7gtnb3CwKfPHn+NQTARtBt1lRQhRi
yBnIlFsmhMbv6NL9ckRO39khC6ohkEI9BwApvDNGDY8UjqvN7QDqwqcUZrYQkgXLv3atgeD81Glg
zSixBV9s/vcBLh2PFAofuujbUNaulAhcodcDxQiVmyQErOiuHQqET7OlHx4t0RGuLxMUci5MZ4BU
CYaA6TFc0G233FsmbsKfhd05lxSElBs08M2azpJd1LlAZEfrDfpKBosTIrATVS5zfmQKeAy8wFVH
kdTJvNs00/GkLEAmADf231wGIQalSIklLRwT+dD0CMIvu5KMRgJBW1VH+DJZoO3J9SoWPSSo4if0
q5sAh1T0US/z5CyI0HBDjm8QeJbQjsOcMWGcg8kn9G3+WDq+TBhUvp3oiIoAmd3LiM6YfGr8cMLA
O8d5sQAQ+OC9kmX5J90J87uDChN5XIgKGFR5hemw9tHU4AtJPPaeJm8RwiArBjrizxwL930gf5GB
rTmwzuShI9CsIdPnKOkI+UKKyxXbw9jBTaI8N+PMtHNhtpFwwYbLtQhvEELlrzf0tVdRdCAcfnJg
mGaJIaW0g2Lh3/OSUYCj5UaENwQ5BnqniIJhof7ZBJlQKjNCEknCo5fiJVFUFlI2qnLiVQzR8IdJ
DvOIiiHBJTSIdBAmh/CtJ7Qd6EtJkpCXdwDm8j440WxYQuWWRSIWBiIRnxgyZJuVZSCF3yA1RAIE
MERwF4QnwTUlD/Mv4lLaW2FOwfLvnvEBWnMKLlnrEepSCMBGF24PeV0Wgsloy20Rfq/M8bxvdShY
YdbnfRW0V4ZJSlYke2VwNOqVYMJDMxkUUJiFnXgfQ/CmjkNe2Rwa8igUzqH8nneknzaO5ZkO6o33
8EN8VXV1c1B/R5QZVsnszr4O3YQZwnKnC4E2zRqjXTKm1u3V6sa0IaEm99o19b4FeAjK8oIb2N7F
QqyBpHGlwgNwBUnSeJhoVKo5KAKkSbsykbVqNyD50aRs8Uz7txt/HDSe/avWzxT3zQ3lmXPfoikK
gDbgDo2k2ebJohJP/F1ejnXtGBxLAS/vG6rgsxYOUe5+sBvUtuLQQHhTqLpFRgO5+jMsyQ9b6LVN
ooMd8gMS9nYOMKAI6j9DUnfgbXbn8GqrQG1KT6UnQ0Lv0MskI8+Y9tEcZYPHWyVKFMuLp0Mkm418
ugbEHR/yuu+TIRCmEx4rVRDUqLP4AvbrFlsBy15WrR98otgZVMvcDQJWCYiYqAvr/UHMy+kxwax1
4M3nrjGYccABnRCdIPDx+4a+vAQs0uW8R1jZLCIsOdq+wtw+uwEMFvfYAIBHiAnxctkrfKLrPVv9
kTQcxyE/0weFxkAI45Lazf6g7vtxJ3i5vse6UyFn0nnNg7EoroY+rpmBrIhegKshuxMViA6+yY+r
iamBNvmr1cCZxZrDVeTfG2q0MPCbQ/FSrAnlGN10QBSFsZNUmiSqRPNWdmhSp+2AlEMHBqhsyZL7
Q3iAbQqKZEd2FdndpJArHgkLlJ2OnRXCFWeS7HJJKQC8CaTGP2Pxkim5A8OQ7qjCbQxp+8UWJBZJ
KvklH4huhtR9YHF1OIMkh3jLnTKhL9sNyRxGUUQBFGip344kVIWeIZ6l1MmJzjkbKyeQgkihSl/h
Sz5RRZCqqAo8U1w/IS6LNrIUEHy4vO2FMkQp3kHxGAYplaGYqH8ZT2FzMqriyjR7uJacD8PGLbgP
aJg2qA8wcQvSglLMJjPiCtqF8eEFWHHiArHMFElgO1EC44KFjq5wWRIUsHGREoUIFJMTFZI1t6wj
KC01W8JSAUCTvnnwYSFwCyzHDWTHhMTrRLJCQG5Im8pmIgDtvwIh4ZwSB/Acn4cCDI07wZ3d2xRu
SV1TCQP4ARnToIYqHQtlWcBU6L7gSOIjiUH7oUK8X8BWgFY2EUycJzNk1xMoVqAIgcIvHay5wh37
ocHg5y/IGa8l7Nr2Y55SLEAR7EwcLkH2hWtfIB2voyH9ID60u+8FQkQg1ORlh1Krw5bBPZVCVXYH
whSie5ISlDUNrTZgBU46HLzfAmfv6uYTwDRCGTr/wnuKt2cPXH/yA4QmVluFKyQ8ZWwB3drwvWQN
5BxOYjgpL/oyyOKRIXyPWwuiMkiBsr8wD154TOSv8Ohl2dPu4mdF2CEmJlGCCJDLEUg90sOY1AHT
VTpziHu8gy8hVRiSwnjh9b0YKblptGDgzhu9B8U6OrcZk4dwh6ByMmturDWxdsiojwSqF/u3o2Qf
0gfnYZfhkHx+PpPPJtVjNAEpNfIPknV49IwZP3sZJs9ioSY9e6oNLiTsPqP77+KwcR1I++QoSkbq
x34GYuGCwfolKw0A2H5woYJJIxQ+pV81qwqvhzEWOyerjSoNjv3g2JARsMWCHFxc7Gs6omHl+rY8
A91L8oZrnzDizBi4eCPhY2AZ+MyEfcwjsSuSjhApFLAeJoHMrBoME08YE0DY8K8AIfbpqECVgNgE
dh9Q8ho4WhYm0KWHinx3x3j8/2awTfQBKsmFxEuBxaSepZRkFwB2g3gxRxRcrDcyNH2yO3DrYQHg
HTDz2OoB88kjifNqUV2DAib5jKL7GH+GFgmAWlCgGxhIts4iEm3gnzqoYklVlawOa1gOHrjrYqiI
RqQrgnDnKZSeCU6AH0NehjQqExDXrveORGQEKpbdMWa3Xhq92bXoWQPAYfrvke2+Rzd8Fay/d15I
MkTD9SGGwZafu1b7zXnpxwLBIHFVKn1KBIj4/fhCBoq2hJJfU8f3DXmFobHRfaDP5RmpkBfr8TMy
O7Z/GVLURf0hnEZ9JMwo9twxoqHselDMwAJ+64S5zeDAi5fSCEGMJQaNO1LdZ46+k2cb9ZQfME2z
H1nXMUtEOmOwy0Hx54VSJMDOiusKD2ILpZHjCMVKWCRSDlgTiYlTiqknySREDEnmSJEOfvm/GQc/
mpez2XBKMaiy6Uj4hX3kkuAt9MSnk6IngcXlEDWO/pfSWoEQ5Wo+ZArBRLD20OpgZ8gOLGwRuTZu
HqB3DeFMVgwlksPnguQEheUktAkOxLPbzeQoks/80FuAMzGW1gyqNJMNqQ/qydZMuk1jivCH9nRJ
wNJs5g1SRrqzje4R/uQba0BSn3EHtJX1KXkuWVXAPi6LmsICbMuZiSdkHfwKAHecfsmEQY3mc8km
jKHFlAg8IewSydvhO0Av0jBT5IhInKQcGa9oCiZFblJyebg4+ChnXoG1mCBPIkkw+i2uBSvmvMdk
mcOJ6F1J+LCuue2SfQV4JRVBDvSXCyWXDNnOeLrWpuy/KYmgxwFXDO1GcEu43pDN1rs/WfM2/T93
QAO4ielamcIgva+f6zdqa3YnuaI67ELtpvLf7CSTS9HmekwfigPeny31FtDQdReg+k1Jz6yA8yqr
DrYlpASRUknaonlDVRn5oktP9bWNihnS/mDU4lFC0ECmv0kE/+ncuV8QANBlNx1oF5BYAMOe3l10
AHmUkuIqgFyepLiIKqZIFwy+0zf9Vm8jCohGGWoH0iddSBI5m4ZYDYi25FPJqPJTJZH+GKLMhIaQ
vtbXJjUzSFQMcgpOqi00mrf3WSAbhY+CKiA1tkvtn+tbt/F4TT4dV0w7S1B4OnGjr/gWVibfUCTL
5n8s/DMG9ece84B1jQpaCp2YhrjHx/aMsgHCfXg3y2wjzGzY4Se0thDRQU6rPrcR9f+orqq030TE
mMVCQGnEYeFYokwnhbN36cX8Ea0EdFfPBwgxIt2F9E/pcN3nw7dET0a62cKhbsXux6u2LT4YeoU4
9MDcmUh5cT4VTV+QXIoKAo6JC6PAjUKAgWgSrY1KQEpqVb+nZiWa3bzu/lP9fO0RAULzCpHX5qoR
IoxDJ3eAEgojVKmvyAIgWM6AyhA6TzhpuDJEmaRoIWv8USrwXfEClBovyFOf4hUEjhJuJSQQpgHB
8Xy33x0LIL/Y+UD0Limp6jQo4FedBsS8Z1uFFfRqIwWNWgz66K/OeZzDEclEPVh4sDCgfmPG52g9
pK0dWrIQp6lQFHVICJciaUZVBMxtNKIhYsGiqhB1IFLPu4w+JJ83kbLZzp+9+t41r+MnDeKqLn/9
ksTB4VZ6VBLcnr94jeOgqyo0Tpd3vTEEjCBj9xuiL0JLlIMifCcSeedQ7gkIAyJFpXwLwyh3IYo1
YVNTNKAJMcZEHA8KMzJmEIE+swfOPSDdnwmwQHUdPhX6kKKp5MLCRT6JrWIfo525qrZIIfGWfPu6
OdXxzRz8CcdVy7eXMo6UNAonnfV0dazVd6qC0X+C8wYcmpo1hN52J8RAKWLDZENlDgTzpxaFgpTl
F2EDfFW4fZrD3nY7sqTfkbFh/iOEx+KGt9QyO1dI3gjeA+ma8t0C9GGPo+QaNOcXJFIA/kCri6WS
YL3q6F/enV4yMYk0Vvply4rPEeJ7/fc/mla8GHo+2+kHq92UVclySo45WTTkIGBLWrK4oEWz0GiC
ypJl0UFHF9vB5NCcK6NAfp9joEe/oXcNCooc58gGAKudq+VTWHSnhSqlya86YjIgLxR8kHj4ynfc
6N9fqAkFN2WUK90CV/vd5skrT4KIERkgWI8mTOxUG21DbIzj+s+H3Ul6zsfYDkjBzP6xWmDT9PX1
Y0upG2y2gl59KEj+Pf/QyiK58tqTiHonwg/TdOcMpwxwSOUTtGMwK7IGtqxZ5O1F3pT5zkynVw4s
e9pxVQ560ryG4h7qhnkLRRkW079Aetnhyeynhvs9gUIwSe0DSxKQyz6Q5DpBQKS2jnXZONiH1/4e
SCfLZG8eHnv1UIcYB96NQUBsNT8hSsRPKNof4kXolahjUqaY/VSeqUulzy0q5RiIlTap/Jr5yviQ
s8FCQvTG+f6DtHeLkp2bm/KsGfD8Za0TRkG3fg0lxaGjQvWY6xDeYTRIogoFUnAfPz6aPps1eVBK
UNhYMMLUjRCQg5wlbIrxy/msmXxMzs0n2m2YckwJpky9hlK1pgffUUukx94W6uN3ydpjUzmDTq/t
dSO6HhC50jBqKYVw15kdkgQU60c9ie0g4ftFibpwbBgKlTTyyA46hgt0DXm+Sm6TAbIHwfFUnZon
0U4rVrmoT37R2ZoXp9eKQnh08RI/HiFOOkMAhxY85MdGN1rTWjNDvqB0CB9I+E8JMddtiLc/ovyK
9o+UKzYOiQi+Ycgoi0UyrdXmN24ms4Fuo9hnHlCTQdkXVW7MFUV1Xw/ZQwqqK8igmKI//KarUd5B
2L+16yAEfUVcDRox0fupHCPCsKA68ygSmEdGXJYI2kcUXWA7aErNPcCzhTWjixs+BfZFK4+PyFyK
EXv7oz1YUNCYPvMoBsm3whcx10/Ut+myvX4dZW2CQ7GyiJ/oFo3PldKf23mxBiVR2gpaQbFp7GsE
n5grAZkvPAi5xTgE0tmU1QnOxNPxMV4+I7ZiY8MVsZi507rWmtx3SKunBOFXCKtvtpMawfKkNXrT
qPqcrWPz0c927DXxxrBWzwof9Fx2vpnSu+Vq52zg56Ra2qOMylDITCGKpVaPVaqzONWJzZUmyqNX
PSZnHd1uVCLdRnrv2OzW6v0zt1V0UZpIZLBvPSB/ZsDzD/Yn49K76mfXJv/wHF9an2FLgwhDQvfG
6GOlL3p0pRIMOR7rDC+hLIcXmyJpgxj1kQ1NxGsfXkYLmztFds3b+lXsv6J8B/daUdvnC7Kf1fR1
z9wGuWA4wCaluq17RvENtbF6732lLu7L7kyrm+29lXZaOMQAeg3db97ebePC/ac5BP1I6aH0Xjf1
aVxukqmp7c8IfH8u4aVxSO31DYpfpg414zY4fwA3v+hLcD2fyu7BLs4MmuTEdxTTJy0oG1TyI6L2
SIHRKfxQYDKdK6KKrGGy3T36LYyyRiFhmd0GTaN07RwvyEx6mfp3V98d1TJ7qUEmg/Y9+SIxZ9fX
xq5L1M9qCvs+I+2GR4VT+m7WbWThW1r3XZ7H6QVRkk8jylGre2QEbDSJVSvvalazZ2u3yAw6eIN9
MPPOJOUzJNZrKu9q7OfzOrUNCrzPyjJV3/QoTWgogwrZuaMn8d/lQ0fuBO4M9FdTWT3pDh/DXXir
UUl1353tTyFrr4FO0x/LSks3ZefQ1Gb7Yw/iRtK1dotvPq60S0f/rO95MblZ58mt9t7ltKZx0mN8
tVdKSR/GjzowrHUVayQwaNqQVXHKLff1lzW+WvHoxileTS9JoChVVIZ9oWvsinYLTn/i1Wc/J1FH
FqhCpb1txYgYpp1XwcigwvVlwlMAdzeM0Q0vS0sOKP3ThORq0EFkeIf0VYKgpMngzZyiW8oOOFfP
z+1mjOKJEakZ2onokt4RTHi/e3aNDO4X5ljuXXQaXEQ2YmJlv/EFMV4bH2puMR4bA/Ehw89vCFIp
oaV0FPp9IFR2X8RkILUE2bmeZUzyYhbTQSrHBDc/NYenLqe++4j9DZLKWtnPbNSKjQ6tbeiQQ8tx
owk9jl0hyfvnNw2CLJrLpXG3pT8ogCLFH1O0jDiMApcxJeVBxGJegMKwkpSgmtm8/lpj1Oacu40V
bYTN8tu/3igeyGhAMLjf5eZRM/acxlNQ+Rv1liU+0CNOqeLsfLDC5eJzHbd24+SJy2c7Rra63T7t
xquaNvSbR4ObJBnV9XViasZIMYHZlbUGmaliMcIQd3lwO1GhqG2Z3jzV3FLA/Dzg8y6bc31hLj6H
MnxVtJ1GdJUt9H1IQ4XCaGtrbNFjPbxDsuvk3nAUeNEJMdgrvraH3hq4tbzncaJynKf5X0rZbisc
CXZu3kB9JDmq02XFDs1du6xep9dJOfBHyrKLE9GEcqiGCaoVnOAtnB5+tRc7hGJvK9X7Dm3k31vT
y/oe1ovWNmdkIeTMreWoGHJxdA46XXEstu/wHZYHqGzUrQu6+hzb3m6OpkP4PQlhqPwJe4gCrTXZ
0cTwPtZEFIHGohTocCrd202+QxXJWRuNDdVTUe/4hPE+3psLNtrykJzMxQ3pW2atciBAERWZ6pTv
tRNON5LXluXCnKf6j9II61TsRYpWHTfRhxZxbRiSC/yJcv2O/u1teAzsKFgpolgJ6JqOOLE4fr8d
qgAFo3i06WZXl2LECqNBSJy51p/1V2OvkSKljO6zlrbFlyXRIJGhJEjY1YCtIvZOvF/cSzVpcxZ2
Kmk4d4ZyA8bglNHtiMIxBOkcadts0Yg+Hirz9KkpkemOR9dNFpDfOjz+kyy4BiG+GzWVyAbi5pFR
p6eZKn4djqJFS1lu9mWvHJSwDgnHKDD4nlJuAXMGKiKzKcwOb9RAWnNaAOCxFWdpWcBd41cmEEZ7
JUUGGETg7D3Kwz8ZPZU9vlphf0ZEkksIyRM1AtuyZAwZuFh8Zegp/M/A8SHZ3RkHnmeX5pMzCOQZ
6dllOvnXfVP4haXEYWvA+HdSwgTU03GZyYuTZftt8EQNWNCdjK9Qs2UNT7N1gwJagEf8Ia2TzVAh
CO5Iu4sn9fW/eBzV1tiz39zFhSsFKICVicYF4DU8eHG+qWkFcDRmUIm0jRA6SVUt4u19AYlypK9v
czk6pC7AWwre1lD0ZpcJrgfOTxYJUkLKXnENKARMDuo7fp+X2SMzhoLS6AcgpdFzrfv36Lq+R0Zw
j/ikRtD88RaVKaWik7zL9u9duDu4y9Rew+WsOgkePqoEtJWo+9QDPmkDRJUoImi0BKK8jx4uvP7w
Cs0tybKlCqG28mqoidrgCof+zhmzNdfKpxIgN56X69fksr1RaAE36iKdP8EciDDZctVfhIVDDAGM
Ut7iCK5CB3b+gstXRhDC+GD4aNxO7doptDYlK1JHw6fj9tlko+FiMIJf+X4C5IGRaBKZlbCNyOBf
XTvtkHqMkTGEAkJhcVMaq190ZFVcHuOo41gCGB13f9RxZxGlP6Qh8evYcxhKpg4+GNOBOIol+KG/
oir/7/4sKeRheTGziDQZeFZWuebYwGB8gupoR8Ucnw7JYLwjhKSnDUStflbhHiDhHF4RfRH1t8Yi
Hb9O1MvSN4u1o3toOjzHzPnLqgJIOPHojcHBDNYHIhlCKJYEbj6v5Tk6F6peDF5CwgtPYPU4tea8
g4VDF2AM9SeUhhQe/RB78FWFEIjFwL89R82/5EtJEaW1QQkrgS6WYYo/zW3ZVH/KlselD1rtw3ub
yXr44x7I9C3Xn0gGkupq1s3yg7m5HRlxliBOb7nmTj69J9RTkd74Th8g4P55k/hP1LP17nXzHtzR
ZS58BQQ+90VmjebV4xvyS4n/8t8Bym5jUADq3vmu9tIvrBwY+3OYevlSYHgUWAj8YcLb2LgLpUZI
ti0afn6kvmOkrvURfXXW1Knc5uqaxuISWKVesr3N77R6hyKLuf0heUwuonyJ/fmhKG4tpdT8NWZy
wo9I2oALgH981seRd/B0vYZbS3wvEeCTyK4Bh5+v6HK8weHHiuII/kK421Z0wAlMYpdsNIGCscFq
MFVYhn+qrwXfGdRQ0R9xGzTrpAPXrdtrUhRJU0N6egGfdfU77WPcBJ3kzH083dI/g4O+TTH+M6KU
D+E9BeZFB7P1RH0EEJBCe/LBmAWQVOSsAW5isRZMZL7PqMpeexhAjAN28sFAPBfF0Ywo88tLQlAA
QZZnaXd1WCWa84KPgFN+dS+tLqEs46Ay63k7EQlHZiog4P8d5EtqrAcgNt8VoBsmvkRlRuug2RHD
I6SCzwCyaONO8g1kB551b7U1nHMCQ4pYzm06BtJBBqCMGZtRAIebRiMbZi80WoriUTCnsB4hVV5P
DTZam1ByeAB2ANehxRZGqOO2qKmk7VAhBYM8AGLgxQAWvJ7qsfpwR6m+9uiGvtAmMeJq+iJeCbcd
KomoCT4g3l76ZBKh4d761qrwH0Ma8y6xWLUkpJnRjMULkB3s/DcojAshS/1rRgvM84h/wA8UTSo2
qBGJWsevn/vPGf2PpnAqc2LRlFdB6Skyd0fimkGfW4SAIVipBjMF64e2Go5g+wcFcBzp9BthGJmK
LKsGESiiJFqb+FNQBh24gYr/NmQIoCJuikl9IsqeQPxpW6lpzupSPc7/TG1mNTOQm85M5vu8IHr9
OQesaqo1NrvZ61iulQhlABrZ6lHGTzR5mMmXOU/w9G+eLK9hMX/5T+HbUm0P0KoA2tLWA8YdnfZw
S34grJSPttqCM3J0Q+oQkdJQSF/RYo2mNcXWjiRupLwyoV2Y7I3asdjCHaHvDfhijIXuWkcYUPy9
vElDGWDK1rGFpE7p3kyXv6AM0wIc4xt4hY4Xi3KReZTZNffFHiQ4Daj+b50AkGCwtmBugndQhtv7
jKG/05jNDjOQ44erUtfyh9TOqbl6i2D8d/r8YybbwtndQcfnyj/i3hBLAmzVqguQCyD9HOueqCB9
+VKZVFlYICtoTFo9gwlGFe9c/EwpohD14dbQ9LLxbS8UOCTkwnj65DeFpgatofxdIdt/H4gIpvig
8bQa6qTFhUpnzJPVE46VJfKvHHu3zBD+bfRzVA/b2qQYCtR8RgYwQW0yGb34anTVgf736qsDM7DH
lyihH4IZgCBOq57ypwY2mod2/zwuvfh0oZsdT38Z8FljVHvPgzapvXtIBNCaGMvvHH+6XjwPKr3l
s5DeE9qWTlat7Xde+SDfiNq15rRYEHm/vRRgI2c3BVl6rOAmhbuJTcsGba572lybN+c0XGrNcflg
RC+IBfQFvl5S4eK1oOPSAurn/PGAgIK4DNU9aFV3CRMQ7WDPi6UdJAs73teiG/I44S2q2AhYEoSL
8pODGVv2PQvZpV9Ak6ADwif6HPh9qSz4NeVX2kRALnJb29ozlgmWRT5ufOKRPFVwP5vyoag4HWeh
xftokUjbx9T9pJTAOo1Ro49upMc58VHj1W4Zr7JD0mmMSm+3JwaJ1xRcT+vUaYzN8WUtutglh/yK
5mJjlA+LYQN1LISTbye5D7XXnNYLZZD0k5HJXWmMniGct1lrogZqUPk83+e3aYJwltw5zj96b1pT
u2+55Uz+Us6qXk1o0hhVfjlTuFf58DvnauWWIxM8TUYpIPJAFLr0oDXFf/HhNI8KrP3anD17u+l3
VIzuE2LEzc63+dMXJVp55j6BYTnYoSarTZENldYanEYMaRpqEPTscaOrTc1Ab8P4LIbojqFbKNfG
y/iTXEeB4DTPMXXrBdfYB43hK+vyuAsI6AiN2kDN+MHMRXsX+WcD/ioifsxo0U/W2w30sOWr0aVJ
XVsZNH15NTojU9i5QcEGF9AEhAPWf5XfnMZrGdCCU6OOKVrSNxonoUSzYPBxe8ANA9Q9txLeEp9a
Wxwn5pM2J3gjQnnsRYgPBIb4vKbVzzWwPSUkL6QckpXKpBDRLcoy4r2UmKSyqqVxhxI20cdl/u8f
KyDXx0pKUGRLOjyICwG7MRrELp/Q4sRp+Ay/85vpfHTXDJgpLMD84eh/2rQRtNC+Wd+XKGmzNRyt
qeE/IvOvJhLxc9iuxvQVmUCQ0oTtvDSmyuYR0S+xEdhBvdFgQI8YLl/f6BuLA0U7vzGwN9UondwW
zeg6v85bo/v8MwF97KW9N1/a6OFV8HTjto0St91mCkyLkTU9H9VNPsr7xjTvc7YG0i5J9Fq/1iBd
BnqpjeAWqZtk/UI9+8xEKDeNrvxr+QnPCFURQXQUWNUZlzzKR+eJujEHcjTWBUSBmbzIHFhTc1b0
kRSfxt79+O1DWvZ30x0RLQrZoocddylBmd6XMU7VJPZi7zn58rHyKO8Xa3vDv1mxvuJ6x441vS6v
x/PxPrksvuvzvOqny2pU9ZvRecuj9WVRjWKvyeh+142B/GvMGhzhPukXo3ydr2m2jNEXnjHbMSwn
4HVqFhCb7SCvREr35ad/z9l509yTj7JOP9/UOqFTusrZ6rNZNUUGa1Rs83k1vYZCmmiECkejzhEY
uzn5eC8SvegbrRHtWV+9xxJXeU4PeL6kmppkCvXczwWaLd57oY5oCUXijDxCVCzVKD/qa372xbll
13vM6S5iE6GcnWKJt02NviVlG7ctWSbUDvJjwTtJIRRbSmeIlWF4oHDzJLh8LkTVkK51ixYqEls1
Uok18fx0xZU3arz3dwDc3RfiP3JU8lqvJcmP4siJVPDzZK5HcnWkcXmLXEtzgjej95Xgu7WOnxl6
fPv07zUl49haXSWpB28mVLutkxqSwbhMAav0sEIgMDBDMp9s1CAkt+lWDy2wgBWvIcGc7F+r2/Sx
vwa3fX6yRQhZm6ueMYeq18broPy6MaWClnDcGphkBCDgSaKPaM70wTyyyPTJ5MsrCJiNDfkMcl+w
m6bgAvhM+EG45KTHJICbxBPJ+pNK7D8jces5jgLMT3oa7AALpwlm8MTbb4H+En21QV9aM15izUiN
9NMAfTsIdiTMSF/v5uyFoq3I2idhrhNdr8ijPVbs97/QrTjxK14tXip7FzvYG4cXomFF00+H/eh2
ynBkRa+sI+JDuCof6WMMjQldV/wbPBJ6uaLUheDVv+Q5aXDR7fhD4cw4XZmXT7qnMVfNljhq1787
QhP2AcebgxFB6qT0QXl5wLlt2U4LzsoZsFepm5DDxScFqjuBpaWIU0CQ2WImQXowgxg1MYZcElx5
auRwcuqQT4PLjpofcSh+Prv9b4uWRvMwr2ljx2uJd55OdmDbhK/D9g1tBnAHuQWIO7C1+PTUjYS8
RaOvxorrYnDAgpITuT2Gkqsg8cg8wB/As3+HnAtfoBLfAjBTIf91aM5pg84ReAnBAvfiR0/IT/xC
7CxWmO6iBA0X5hTPEUYTcF8DJSQvxScqTqhzkX1CC+o3HvqCc7BJXFacn/2CC2JY3uFui4eSjRlP
Glz9bqXcce7dyvR4uTHhnmpba1l67FKXtfJ3SdojTPlnw4ZcEb1V7TdcEyolpUPoe7Oz3eehnF0h
pTIh8fUz8bFi/CTcFLqZn2hpZcAAO7B3xCecEf2NS8NwAZiRBUzQyhD37Ier0dySMIcMFi78ik+X
n9iOuHD+WEr61RWEbfwiVcotseWJinbXZ7nl+Ca0lOFGaFvmwJmKVKJS7sUP2uX9D4h6P5yODC5q
OENqybgdHF4++okh4zCIwNJaHZrxXfqL84AeqgwWaAbntbZW2WFsjC3/8TsXxM3n5qU2n4s7yKn4
zdjy0dQFR8tCHukL1scnlPuwv+zRO5GM5sW/gCqgIXCil9j0MyZbvYr9x1RSxa/V96RIO8Vs3PD4
8VoVp8v+tkfyFv/0V1muQb4H5MXtTk7SLmu3BXHBKTcoPS9DpgLK+ZRlCvWWTCTyoPB0u9cZHcxQ
Gk1W2CPvsRIvH7Jz2OplQOMVfoe1RAh3UflV73moF6xm+gkcpGqk9FrbZ1h7pWeOd8ccBLsJ0E4J
QKh6jBO+sWcjDYf1YzmdgzdUWsnZGsPX9A2X6IMk96PfnBTzegBjCF7cY34XBYblfYFdfi7yZcEu
oY70iFR1v5qkngp7Gg4GcpJn2Hmp95kV08QHlzbpREhMRI70MzYBaHdzFm86VnkImNv70oZnLjgu
8ROLDrSPuv8FP1nUODcsUZ46kaZldV32TDBjXh6uDOVumQ8vJ2kVNSRMCVkufPN33ge69QmJ2Ekq
hKxo7vJuqW2xBgLa58P6z4DdEba2/6Ytzj7LztoiSMx1KAfuILb0F/vL6akHO91W+PvMKdYwh+cp
bQ5ugIWQpAGn/YSYD2av4mFilAWX9lu/NQ0nLqfL6SrmQ5B9ccPv+GTkuViFezUouY340IfLiaQ6
N4Z5iqu/zU9c/b/6YuUA+vBYSb6AKK538b8Qb/OV6BeAZjki/Wt3RaWYGhOqrz8D0SihxxCFy09E
xuEeoh91gY0uJTjxqMVjqdLmuZH0lst9+f8C5C496+qBidRLiWT3ZyCNQ4VP9iIPzrR8TO/Bt6OG
1D4jSo11FjeURAnGmznNOi0PgO1kYRhwMQzSm+Pt8uh2Mra3EytO8eKVsVU8SdXgnrKh2yw4iey+
Q3MhAKK9ACKZc8iyG6POK5ilCDG0UGsoVoKbXKDd73oZzHo2QdQ1xHWqYMo3vAuSzEjB0TAOzcPd
pGSeGyyVJoskJzKQL3Y4CRAKOo1IuPYmUyMnvNFu88xKQ2+bo+roml8YifjqShlOzBN01KDA7z3O
uAHSM0RWLYJ1Y+n6QTFML2WdZV1p0yMfWtT+f9T6LgUzkGnlkqWBiFD2WjBTn1SJ/8SFodVC0EPs
RAjzQlsUsRD5gtAIexpuLFQ/ERGRwiFhbP+PpTPrTlQLovAvYi1m8DUCmjiPib6wYmKYBWTm19/v
2Hddb9p0G4NwOFW1965don9b6GbFCMByZzDvUZtj9IwGM9lxL6J37XDqwdedn8wY8Cnu0mRXnTSk
1AXvQobJaDthWCz62eW/9BgfGQq1Y84oOy49YFBQ1oHI41+Z1UM9vAEL5l8oeqGiWKMQVHDNX+zV
4iJah39LIfomg5IOYmxCc7a+SpwB/3wi6banfVoMNRyXKc+Hc7uUfrozia/6x5dkHe3TY7Lu/ro/
iRKHY1B+2AEkAi5DAF/BVzQTkTgMOCc9CXaILSCBUHugtjOJ4yaiLxfAu0cJie/ANplLjNP7pnH7
/6mH+V4/P7cRylluWvajcu//lfuU9ERmjm1xRPMlMRAXhybsjlElpNiYaJir6XBn5DcoAQATuRFp
tWFUnyqeM4qYXm++RUk3+enE9kZ6JItPlB75ov+B6HBmf7vvnKGO5VrmeCqmYwqzlPQykp+3R0gc
Go/ZY6u9fa4xOo4W2vK5RR0guiEmXsfGW0L35FxnAfA9N6ySHQpW5hJznT9KuDymGWySnTLvb+Wp
v2V3AGT0XQDjwIjQEqTSYHHjjfw6uQrm4w6miIHnCWHQFlJIcHfAtmC2FkaYaIaB/sB/b8GVQmFW
ncorKT1aIfXUXSG/1t1M3G4LtBLVHjkBWhcw9Xe+bfZifC/OAPNi092F2iW/IjQVhrNCu8pA0vvj
gPc2/wl2BjUTLOBG2kv77JSdUK+0n8LNSOh1kdfuAL3xx+TFD8LOPysg+TT5BHO7DneBr9MgBJUD
DZddkb7xdi0Cd4wkfoXJQrfF1fQnZO0yh+Dgb/xNdHx8ZyCIh/Qcn31+OZBTPQ0QX8dT5qE+5tI5
JANA+kDajCaFfANwGCQbzg6BHC1vMpPSHNL3XJxO5QaXhCMutQiwIioTHiomcIKCY5ENa8bHHaQb
pmwNAKR6ErN5n7hWifFkiMshDfKTtIe+eeLrZO2Dk380fyVaKSmice3Dw4/feANwrx5TbGdhTdAh
8yT7Ug/ll0SaTGZFmomuE18/8NafWXWBShz3yPBa683ATkq8NeXJy71nOy6CnSBdwWbxgBPLg9Gv
uMe/BVdKLpB5MF8kKSjFYBl6GFykanxKXIDQZ8r3/CrfsY9+kHbRks6UZIQ5/KJfZcldVe5J+QFB
q9f0TojoP5IvcJc1/4GQEjf2LbTmsYPRuZN4vrJP8sT2B6b9QPQkxaog4kEtI1hXwAxP++H+J7hE
3+wHlDfUbsD63GE+MvkDGCmyPeOnddgHwIWbc0IKxvQ2tiioWvKMj1b47K8LNpyUksQspzgOc2Ew
HgAYDy8lzBhtsBiYG1/lN+pBfM9hBl6TFr6Zg01GQvThrgffN4V6zc9c9K0cFhUSvpAsDyFoEF85
GPmP4+PIgHEokzgm9Y8dga2JnUpCXIiICNkvw3kLNh/Mh9fMGmUTZ9rypjyJob6cZvbrhfXZ7XEr
olUyfFcO4wG8lAxcOQR/LbQuLZ9fVTi1r0RWsg5ODLKslzrv3zkSCdOmPHMQHAEiuXOMptJG0so8
WeI+U2wYhcN4E1I05TMnJLSYz8hbFhvrDJZWOmvrEH8addP9pOearduGgBCuJE8EFeycRATSfZoW
r/zJ7cENIzdvmPtF7J8nYyUcnfAdwSYXI5Xt87MgcEbzAdeMdonSmgML9uk7h2nvOG4eaBiQeoJc
mWgjUkJRL/ZMRAuPY8fMW7FNm2dtqRyFyt38FiDHZNEeJp4gBTo+ITsyJehAykeLIRUSy2fP9fKh
YWjUf/1K64c/uSosE+TaSHrpLeekfT9/mzWj4c9iVHhNz2FKswJ8BXw4N9ehPAnOHH2/EPkLzi+D
TRZbrUAn+qn22d25ZtqtFC4i4w16me0WVobvxOtARIA0bNAL+BxNbL5i6gD/mJ1gVcRO+4kbDJbo
W2jRhpIM7gyabfL/vT5swxu0W7Ci1eHSsf3gXYKPDKTPnbuT/Zw3zE94UGPqyHfMvYftLuGAb/oF
cADMAJaaXSBG9MkWdtvTlgDKwANBAmSyfuFzocRABSzIGe5rUMteUIy8G0GDY0wSt2YcqCK4RJT8
qJdhxKGowSuQOtvNCjqowlgSLQCQBMx4O+9imgAdgglcNdqovHWHF3f00oS9cQgcDp8qvAFl8GeC
/+vrKEvgEpjuWAhHpIaOYMG8C3qJ+baQ6rlTfDZMN3pixd1DEA+o0qdoJ1AiJrSR0vMTOaX2Rrsv
jwYY/Dy5Vj/KVTj6KfTX0w74pC1q2HZoLEZUkQ47LIeCOoVjxbkTX1vf4TNy9SWLK8TJVW7WTaiT
1Xv8E/5It5FLeVWOk8/yqjGOvtOFATgLgAckLhHhH+VF0IK54mRavD0i7iu+3Jg3YE2IHzD1gyn0
zWyUDMgtv3PciMlCjKWxZJjR7kV5cfohuPMTF0ZwfTeofTZiiG6uCPoaIEcCAXp5+jCYvSi/CbmB
0OyIZguumziQK0KAejPxIAK3qFa4vxj8UOOiqJ4Y5nt7bkRrvojXRNbqTjzjzdCrIF9Bxgcxx7mB
iwvEHAU+QnWtD/JqfG/B38pruRO8ITL9q/TZnWDSULi+qDVExFUw5d4gDhNT+ps41ItoF0EVwztD
3aJvvhONWtQxCgkIRu3xBjJTsN5IB1/aEthG5CWsy9cHnfJSkhmE9qyL4ob6SMaWdcpVhHs2f43B
EVG5ZnmrFxYX9DMrG9CMdyGQ0gBe3FjlyGO50KZEoJ35v+aywxOJPu7s3iJv4Wf63bgedz0+dPzP
RGT06yiQ+09CYHl6uVttOP0cRE6U5E7hga6DdCW6M2MbNPPOvc4Z41FjhPPShHCPSKHH6UQpYyOA
cMyXXIZje0QemhGecB8iq2d50zaHGCDfWYsCycFABkpArbcW1pfNSbpZn+N7vYGNjDtBWz43nHTZ
nJL492+cdOuTPwUMq7/aAlgE2GyjPEFPyixNug8gK3NxntCUiF+P0pwb7DklpaHvyKAJl5Zeth+M
GpE+cHW4UEf5JT5hkzKAcfE+RzEBrAzv+orwpLUEzOjNQI8P9U9+6//hUUq6T7Ifgvfh+EViTS6N
Mqkh8a/2Ir81v9ut+T0BFK6uQmk+ubGU1P9XEH6en3waUsUcKIjmhv719X9iON2I5lkSUjxO2KdO
yX2yR4DEYmJpoZThOSeVc8m3/KXYp164LLvIU8xI8H/9Xz558Qk8i8WogE/ZbHR8aGuHfTJm/Rcu
uxWfmzOFPAv8tcESpAM95K4S20XIm+P2irDUF/sqwTK9mbDPa4HTbusbzok0Mgt3x/o3FqlxeoF0
V09wyNwwNCC98kBCx24gZY92/pauCPoBdjZPdFxqTcw/1V/1vc7YHwkFCuMLKpHz8SA4/EsB2eVs
9ia0T9UlXdhLIQ2joxZ0OWIICp8UnJKoKhSOgGMvDM7ewXMiXiBlIIkBNZsckj+gUTAKBtXtFPQ6
5lVQi3/Bd0P91f3hs/dHCM2+Vaq5CWYNlCsw1ialkPBwa+mYkRlGKH0JVMH/ENdY7Cj0m2Gqb83p
SaM/ly4RLMJECcowrjlnh8hCc3N0FSHymmNF1i9oRBZbFzcSl46FmmJaGk/5ym7BEy4RF2roAFAF
IM63nHCiGSGA1Uv8wKGBb8leCCf6r31UtwJlHxe0Mf/rDsXppKSar5fZ2vqJmTwkkC6BnSk//orE
AyiHUTkCY+abFC5Q/MnUqB8wu3PwzdhtcjiIdbw/dgBDLZR0/cUp5FXZmdNa/YFE8yhJeF+ZGM8V
UO3XA9yGDFb5kQ7CdF34w/TMghLtwzASRIX2vcfMqr5xYyb36G7ylHNhXqKTjnexJtJ4mSyAZOpo
LtWjcn1CUSES+rJIT8iB73yRaUJBarLjr0gdcnpCqjfCHVWLdO8AaSmNJ284SEcME0CzgkQdkL33
FAiiYjbKSFs8VnhjTCUsJjGKJeIULpu2iAg3a3zbBijbMAdJvIRRjLrXJB5DxHsashFdpo7J3IRS
/A2/gsLJVKcFmHsx7bbSeVz7y/izZcwtoZzSxj+Krk1rj+ktOYpNvynOeBehg+pvVEM34iePVxrc
rOjXOjyx+TLmHTtjtgPuYEVRTPLRN0wQulG47FhEO180PuAZu8ItbW0eK5qx1sOvfpx85z8q/nrj
Ll1wIu0jZVV6S2/s96wp8i4WTvzJvwyX+BbfJLLIi30kiLAp8oL41l14r/hlI02E0fbcW8+FfFH2
r+RFp8bkKW9DabNNpqxBbV1gbDr8VtpbSJLUuGbkULQVuB7BueKEhhrHErfxsE0XrzdBPUUqQ/rH
8uXBLkzJx9bMFQkVmlXeOHm8P7+eBwfOTs1fcuBs0/9uAMo99LgyGhfeBGhCEi1YFil37PBuJU1Z
7ERsYlxWdsJb/clNFh78S0TM/w3p1mJbFgV8uefbi3hufrN5daTFHWbYwA/0ID2h7roTBTfDmk5c
AhRc5ak8xcyBoMV3LeyaMyIhbWUU7GhJiYNcVfwhsSlmI2ezJnURaj3/Qr5SIwqj2QN5qigvecG/
GM+CI0QSoEAfXl6C3OoKijXpW/3lw8m/nEfOpnRnjbPuyx9WPGUHVciTeggSYPCqhhmwGijgiDFS
iglZSyt4hWkVrcbDNDA8Cje0YRN6Y9MDGyIEmSptdYvGRdfwN5m2k8PVwGSSUp2RqsEMipGrQjot
drr40h6jhX5u2JO36UU5jkfxP5TjihEXyIusz/xq3Z4HJIA9ja4841xh9UMA/aQw+AC5OFTU0IK2
JOMhDauuIyIn+BXw2LtIs4gU8JtojwTNilqJi1VPaZS0bkiSrBs9WyAN8KepTNQSGiRe1N25Q4TK
1cJthKwmcQrmJ6BZCjjJjsJv7oUmC2IW6WnXCOd1YivcKl95ZUlkssVv4pjRONHqQ4HPYcGrvjo1
zXt57RLRUomtp/72LF0SQwod8jYyVR7Vnd8kCqFXWyK7vEATDJSOvIzXsNmTFfL21BmSuOY5v59O
djJE8pFOlBrkgSwQXkPOx7pgWtMnyeo6Z6N/H5c0IFQiZxbx57GVvsCmF3C/fF4y8ZQxu80JXPPV
VhwIXS86SfJozgdHK7RkJKSHyb7+jE6iWYq0QPQy3tlzCTDcROqFm4xkkduIu8rHbOR1Uxq4WPy7
yUgoyDi5jxnVg1EX1RAqF/Ir3p1iYYpwl1zveeN7ijOqI/I/Pg35OOMJ+Ezlioycy8GHhO2OD6Kx
k5sFh++b0Faz2+NQiW/mp4om48JcFZJb60QNM8Bi4qqFcUTuRp3QYhL7A44AeP0p9lix0yui4GlF
CQWV9uZXDhu/3U4n33XBHU8r+hRpp8LbWNMC9xux5snSHYmJJu0UtSfPUXvSO8Xd9e+V4jajlCNd
xPAR6x2JBgfaZt5iUFcydIMRH9J9+AU7Iw95DNNclFk7YAAiANte/Ee8AY/iHxkQo10JQOhNOU71
SFaJ+jz0rDfkabt0KZD/lj4GYimpCaQtXC0EbvZHZyG0K/gRJIiuexY2JvgaEn0lj6/MNFvFjSB2
af3qAxd6hZfygJAh+YEhgRmmCxFaFboYtSd3vaVNlVR0NRsMDm2pzkQfKV/ZFtgQ6mBWFNHTrcP8
XQlw64kxzWs5BZmhHZ4FPGrXbpT6AWhRk/srUY46u2Qemm0+GAPX25vIqsEBG8QgiRD/J6Gn21KH
ejT6owHnNIl1VzakP10pN5PwpvrILauArkNSTRC+Gjjoz6xsjy02Njcllgaa/d3qxs03wrlWjidd
xTdU0/a2Xp3LBGKRj9i1wb0yxr3fmJeHjBU1yHxVyc4YmqwzKX9P/XrTlDXNemr2a/iYvNiUQEb3
ZQ7B7ZESZ/qcpCoogTfreMB0CyI6DtEnjDaC19ZSpnLu5VWw1/vHqbUIJaGiXnwDeVhWIAcfIauD
dpf58S7NrC+zDUiNJPh5ap4mPDQaBU79mxMVQhaF0UlTw/ZYiWbgyMZPxpamZ42rp99ddCqB79Py
17bI5WwhNP3VoHw6RKV0MTbcgZNB+tB6Yr3cAIKRWhXgYXa4nVjHsCs/1Ie/Bv2N0sXIGpKT7aAD
UlU4RI3mZhxwFgjzSygTba3H7J7SlDROakciV7PK2lWrahmrittX3UoeLUfV1Hnvy8xkMN77FCA+
WLXawylU7N6fDdiuQjCXw/RDnsAnmrWr+9YsxTBPmvyMMbuOGvuLIDfOY8Nsh+GoP64xQEf+xLPU
XjM4xKBxvDScmg/1aDgj6rJ8HmPtkrLAVRLzJsMDqXh6dbPQtQDFCLl8obzpD8pd8uc4vMry3B7f
pebDT9dGtgONKcEU878o2tfZrMHAgZSTHefRV+yHmtdS16T43pReZc31mjRpp9Q4Mk0SR6cRuakD
CoTivS97d2Jobi5Gn2ioouOzXJJum7kXRNZULeH9rnKTXkKz22mTeJmU+sKPqJBkRuE8IlctVfCI
Wzl8BxrNt0kzi3ukXBatpXlwtOrypDABK5kwXOVR/JRW914oD6fWbep+eW1LTG1Qk6U0MK8jfbxP
bAlGvJq19lVqGDlhT2bFiAiRPgxaWt+16GgUOHI/ouUzTVdhhd+5Kr2HfrFTJXi5YULAbFbd2IBa
DN9JbCy1EJ/E8ukYPchIBf0Z54d6RKumyLNOwQnKYEaNhXkT8xIn5afyUL5lOhN1GpZLRt1Y2Nda
DSGJGe1V+BGR0BiTY5Z9hkO5asb8ljzUfVHH64JkRLWRcRMuWEqrJFQ/JhgpyA80iZ20J5zEafKr
Wtwe0iO5dHoxlxlXqOTMtgIpMSMULyXlDokKBg1d9If5D3FD1SlVqRK0Y4pJtTJryYMi62CXCNhW
bcloXBUzFpuxYn09K63EyxWQJoKSygwboG84sgnEeUnb6hTDjSGa5hjFwSnibDq+0TU2ST0gWB5h
5k0wAqSb2nCZWRPgg4Ytbuhq3KkwX6qwjoDmFzPPUKOwldKHJeTzA0kqt4qog9imeI5+GTIPgLrV
xL9SlKJGAkh4ofrS5nHkl5FpXeqjthQODu1BOfrAHV/6aVjrZx1Jl+KTr/p/YGjgtEJiDcyLZgAO
uf4RPCR8/j8dSUYRC20JPg/GTPmKmprD5HOATHDIdHWCUkg/fFrEYcM3uvJL+4uGewDCJXv96mDh
cCL46eC8Bub5kEy/0WwAVkESRJ7G8b3OWIcC6k974ckMxeMkyRk7rzM+RZcBGjK6EhjuA6PA5TPQ
jnaObzodnealE6BysKYaFpOJh2BlUk91ayoToLGgKx3VpG99Ch3eE90QHxGy0dAw8/VLGLiMn1SI
6OdZICFrC2kr2AdhGQiMlIwhl69+IBYlgBW9E6RYIkn7l3GRWfEt86zJE3lxNfVIxQSgglqf+ViA
H7ojRP00UoN/DI7Ij7qpyI7ILzDFYUh8ywRSJrTNpIlDT0CVe6C7olEqcUXzEs19DKIClHyRS3CM
5DpYN0MpkQLBNZENcWQWpT0tHfiw0PkeC06N6gQMhYe6xQvnIv+mCzG1R8Xb2nTw6Z8PW98T0xQe
lFw+Aze0lQK8q8M//SUsncmbDPVCUQ5z8JYtTWA8AD3Qx1+csy8gfsLyioT0xK3G5wWVP1CicGJI
QgEBqUBuADE1YCDm0tR1JF8GJurPP//AW1rMnoJb6/f8NRXmUox0sI805R/xKNoj+KOVATufOw5D
jKEAykHKRzqnkFDxGW+UjRyKcLevPzG9EGwaBeyNvBgd5mvmxop0FVQEekFwoViVoyt80EBHAYSA
8MJ5AaPGsgsUvxawFtXR2tjbv8o+vT0X/pGGpL2EuzzLQiyFGzJDWpOE43xxC07wF+vHDfCKH9ur
F066YtF+UX9O1gJGqwVMC8RKsbYF8bwFdCZR25UnobfUgHCyjwnO99V6I9xKA1zVMIBHJcJiFHZ0
iDv5CquEKQs4SzCPt9gq4EgmJstgs7WxcXWSXzNvEua1iGZEnLQ++nmGmxNjMm7mFikkx3nH6M1R
cZGHatkLEMfctp/8dxNjgCpM2YV5FiPwGDECDiHG3UAh09eIOZw4r8IkQqhMhV8/F+QFiKlYSPD2
e/EVUz2c49gCaG9bh0fMbUgPjYmgF9mXEJrBQCIVA9EpGPRAf61Qp6E5YqS8aCZFhoLwoKJSRAWY
CgcSdEv8DfJq/h1/om4QAyCBfZo/TextI17VBlbs7FSPI0jZjzg7DTKDl/oU+ST/UAoHIZpCjjR/
2H/DN5tz7WMdXxxRSlXf7FOwYIKyovwRziRgr88jTNr5eekPFIjltUGCxTIOdsG1h4ZS6Np53eR0
0rBjLYTWJ1nU2wnyEAS8YGLacoLTk3m2zxVZwYVKP6R9ESD0VF0BXzPYesFRm/e8uj87/VijybML
EAv0gGqVLSOl32pN89VlOFzK33Ji7env+IXUVS4DKhnQi8tAkysuba3bB3MT2xt2EXAlEQjfBoAM
w5F9Z1CmVjflnzQ8SSmgCpefMrDOal3LoIHSJQWsYPRxTeQHKV5hCqgiC6dn5EkyJevm3UKQd97n
MWVqpiIo8mluvakEjolv0tv2cNpadWua3Qcxr1zY5z6YICL+ExAgojdgueTcog4q/+jVikD3ZLpo
mGxGR0aIpCemK1v022Bo5EFZM6R5OsxylwHlO2HVK1oqqg+SI2mR4dlLVz8woQAK06U80/HxVdfy
Xt4nn9ZR3ZcLY6tt45XB/2SAiNntdbWIZxZm7xV+5xJz+yRHiOEfsxSZfORFjvSOKGH66pWYd/MH
H3+IKifqJC9t43f9K/1Wv9Sv6GjtSiL6Jv7OmXn3U70msKpf/k97zo/Wn0ycI56fo4tyrnf+Z3/K
D9kh3CFujwlp8HHU7vcEEhcDVDLPAp5cBZbtNcsjC2QuQ4tkP9kkm+LE6JD01HwGB6Ob4iQSI2of
Ph+rZMN0tnk/E2Mp6M07hgt5qS5D+qZ35cZeaEg1Dh+lZy/0Zb1ujsqZlLpiik31nm0V1/TUZcOE
lepdWYXU/LOC0aRJ8RbPx2vu1asMAb4Q2RenZNOe8k19UheI6N+tbXUztuZe3yMv6C/6mkaNiw51
xi75mBoX1PnSL0uS5oGeXhQYjcvkl0UT3vObwprfT36N337bXh5fxU/6JQszAloiBq5Yf1EujJTn
J+l3QIDxaYg39tcI9m/hiWqVmhVZEvUp1gHwIF8KhgXKTyXaafl7tovmb6TTXzqwQ4xf1dkAfBZN
/8DO1/GnREQYHqNv7cv6GYRMAJCdggiZqPLDD/DjIzFNvDmbE+lSeBRdSWcUiJMDArWjv1O+cCs7
az/ifekR+SIB4ziSb/BmxJMJqZWB8lfRZgHIiD7Iv/GTPKOzzb+ay2yEwb4ZfkYGD2oJS5qprE+0
GFn8Gdbkjsfa//IL8gajem8siAnfnDVPnNkmxoceWzM90r2oYej0Rx7uYmnX0yaibqzymqB1qIaN
Ecw06JEE1zUrQl0pXWTtw1LdJnwfE/pXTdwZEMuDdKmxmPqwzmGXrJU1HkpSRZtZ1owglG9tty0t
PADBnpXnx8QGI+0XRh+7fhO4Wv3cPyUFoyGwDZQSsftUPbur3qKcmdSB6eR4l9iD4vlPk9GItCL6
1aqKw3cp3OaUQiF7n+4zniy2HL9h3vfIOCkqfB/gQjMOuQCcOvw+x3Khj/U8NsedHm3GiNgZa3/t
0O5jKrCCrlIZi49Jhytv2XvDx/MZumZmfGimsg786NBYAXmNVW3bgS5TpZ/bBYbZVb1umXqeAstW
BA7fy9rJTh3KuUHNk7XGKtX67RhJSztBlrLyMasr62vgLw0mitVn6quW8QzRKpXXWn8Y+0Nf7gZj
gXkHn9ovmOAibR/GvlAJHcXjkFmMScl8LLZjbg+ckuCHW1+fWi1ym+S51f3GVag9whpZiKygimaS
jGJ51WM8W0GH6PbR0YEBWEYNFuGvEwukR2B2hYDMW8cY66k/gXeMK8q25r2okrXCNp748dJKtNnD
EEFsAmiXm8PvRCf3NrH8YcI5rre085YaGVycVTgdk8dZTZcD6MziTl03YfiZqsDfkhTcbYtuh7ym
b2MSnhuj/n3kx04PAqfvuRXVCl5TQ8D6oAoJNVIEnagujd1dVm0ERrocvl0znTnpGZPa+myZmPli
0qXL2kQV1WME1d19hTCp+V4NDtEOzGe01Lv5VP7KkTQsq2mMkleaYZIVtsY6rqxNmeLeUg3v5rOb
41Qzs9J8GWTWulG6ryYMPsfSXk2e78+QhnGZ1NFgLzY1ZVfmn0ZeXnyJvo6hx9ZF9togXjwbC3mW
tFTLT195zsIMx1w/mQe14pVPXLOk9GCbAxBRiVdA8lYAt47mwOTVbJlL8aYbYaWbrF8HloR8MmLI
mKS7rfFY6a2FlQ9kkZ3cwj45Pg3lbBnKMVBwzC/ZgJXuYDwaZLF8mMjPAQfwSycqm1a3Tpvwp+mH
n5LD6HUGu5baYSIZf5pVfA3hJeyUU5/nW9NKtoUWXIa+ZPw7w4Tyxxe751Mjk+27zDMn+vypqd/P
TvtoUhqzYpS7jsRwzMBM/sI0+qS+/zDH+iSRC1n4QujKQKd2vDfUXH5T+lKldBi2Ezlb2aMQkY33
nOv/JhfhMW6qjf2UKDfSqCOW2Xe7wXC4TNejEl9liWlYFuG8URjeCYOSDghg8/eiy+dGZb/XhrzX
9XRrNNKyK3xaLxkkFHaLPF6MQBGNSSUmpXsrdNvUQrHZrYI8/YtHjog6M7FRPzVVscgnw0oLyoU5
eey6osUup3ObAekzSUtQIuSwPYasMpIaVyzmdIOLqANKq8kJaFXBsaN+UrYfdej/ilbvpPiL21na
9m6YojeXVNdkyLd+KJjgTAaeQuE5Xe49GW3u73uTLdKruncZk9XSk9t9NZwChDLM1gyXnIY42eSY
WtH2K++L7GvEYSHdBaSK4+O9ZeI2Km/Fo4ZgoafEAT4vwiCXugbs/lZCwuU7n2blUTSRsxwApUC0
S/T/8gmJY4F70A3EXcgi6w2IvU2+TI08vIG9ytPyTP8iZ+qBweIgnBa7hzuGroSfZI8ZG8WsM4Qr
5FuF4UqAtaGj/zEEgL0zfkwlCIHmDoFAqcIjPIDyq/SZUZkz0AUbYkQfMqqNEvERzJ1PkzVhwJvs
Kfoe+JsmVwwcFtGVvWtOuMSyaPTYUSXev3Wq1H1gt16JXjACbPYno1uETQZ0L9wAz7DIwV4MzR2V
O1AzXQO8FKPEfvbMvRDOonibHNUrhnIEcVAPRG7AJMEeASGfzmekW+YiIiQwC6sATTQRUWKEWIuS
6sF8g1VwD9N2oDioB2V7yg+WD/TyMxqgNEpcRFDURhMH0IdhtM/q4wEM7nsCNSSLojqvnOwP6poe
KPoneLT26YlgT7LmiTxniLH5cGXTqyNK8zcR9UDOMPCHlP/sadvHdQGpyviGR0dBucVJza/6fVI4
mKc+LvZ5bKcD4mqu21/5jRqbCI1ZAnhOCk5EM5g3alP+xD3BAF+YRfx+fJNLx/I9Op5poQkGwbIL
tSSjQaheYU9wSuEzg+2WLlMXuIhwgr4lHAWCwot6Yf9Afdy1rqLPxsZDnWFLszvldGJMsaUYixmS
jCie6ZaLQAy3AaDk8Omij5FTd/ThH6YDjqtIJEEHTCG7YtEh0kawHYyuMngWReoTv6p5hN/trO/X
MsPxkFLAY+ueFC1Ta04RiKFEJb939hT/QCAdITYPnYn0EQ+LXlpV2mXsF7nEAF+HucQwDsB0wvoK
jSpLnl4BRinhHMdAJtNjTeOsatkzzAmDx6ygtaJYjdESqsMIcG9zoSEanFXx+WmnNt3tJDs20lHn
wfgWjO+mj1bMS35W7yNj/x4ulxlsDVRJC8h0XGpSE/Nug0RpLgSy2GAgsoOPZ/IPQYwhwxiwdR8h
DQvKoYzOQDjsF3r7LiU7q5y1kQc1kG7Ah57s5uK0cZm4q2U4RKBjjoTBO5Ae31xDhKyc02p8U4G4
5ClPLP/N76fsDKB0ObO/UKlmqMxtr8b5Y3CAfxVpJjXY78148lC8xCbhOcvJVw99a2TfDRKL3sMY
rEZMouAJ6EQ0a08+1N7953rL3Thq65DtJXaxIPPZ1kj96J6kCuzfJqgI40UDAgVjp0xJ9qkL9XJG
9angh45LIlJnnrBFoSP5pUm5gGHddIcnCT8LvfAkVNXI9YBsEEhoolzIlGkHULWF/MFIrtCdGkYd
QZf0bsgLGWuUicPR6ak4wNGaSUIfMZswT4HR8JKrA9ji8f5wbXDWJ3c7bzJNmfkBfkmDSaE6jEmL
Mw80tbQWPe3v/jp6uLr6IVUutqaqMrOrJb5rA1bjrZPSlkeUk6f+vYYJweka2kIFSxWrFJFyhR88
kzInTB4BjSYFR17qQIOAInItCkyrMX1FTYTKi/3i99m6ke9o7Ja683x1/NF3l/suiHM1vhulk1Yu
PXSgIko9a7KZbpLkOmw4aupm2TvXqUD+zCkM6CoMDtFBes9v0a30p6JyIqmNiB7+tMePm5OquIbu
cK1yeuHB+qCEkaiRz0WzR+yquYvLQU69BMMHG4EdPjA3P8iQAlCDx7xVvIhLijWh5VaRZxorIrYV
3Hta7du50qye+rZvXHr7LAU1yss0ljvRdOrAUQdHpry0PcWYcvJGuE4E4TKdFd5z5K28LFxJ9qlQ
lz2jCLnytTNe+nbnlwfDWkpgRc24N6IFWY9Sr+zn0sdYIceFYSNZ7+pkzY3fVi57979mWbYOf1wp
jJZ9ehGDyu0Zt/yjdst0HkwgW5289uyHO1GdFi145Khg0ThywErKmSvuZvai1BmZ68hMz+fSsGaw
Ph3zOxFYkv5hvR3MB30mJpKnM6V8V6P3AueNlw90IbEOEB/P6kRwpGxGVITEIVaamsyTh4s3Spl+
liP7p/Os5tUIBTOtMHdnU1HQvDgCJ0ZBiCCvdZH8ApWCCiJmhUg3GJksCUt0ZgfIQn463gCWYRnw
jAMcRL3E8Au0oiSj/IBOw7KAgIQmjwA8AkoNM7Bo2gPRKH0iLRgxWUFJABhL3yee8KFocqDuMo/2
b7hBL3KtbdHcQUJxFe3sYGUCEROjKUVCQacOmw7/nuyAk5+RpyiunnsIUDDLOZGtHkPDFbUyBRdb
Nk0Cr84d6wtLWIyv2c/FuQGThxL56BnlMbjx4Jm6Fw4eACAWPrgp8BKCOdWrxrxL2u5N6lXvccST
hTsXIBF8nxjI/UY/MiL/FKpTeIiB7vY30HggXwKq/otSDXUAKRVnggeoPK8QDZPChgx3f8NB44ta
U/KnQNKkKoC9zGIAF6TE8FKEB8y3u1Ip+8BfMDc4IQs0kDob8cq/PmLodmLriybIvgmztHEhfQfx
4TbgOyL20wk4d6TtWOaRVwdIHGbprzEXrMZtBHcSSjtkjQ4APYwHlydl6kc/7X9jxtOgLCVAo472
MVp1WQhB5/I8Q/wcCG2JoHERuMP3G6IVBr0F/yQxdq3xUImzlLp4hiozaJyQKL3JVrACw91Yhr/R
3tros/yPvmiShJg2LxLEdIr3CYfJHkRYFJUc9BJ5oeiv5LqAu+K/jMH4v+59qWHm/VvNIFsVVyeX
XKs6c3VoLoPayhwSSktgstF39i3snMnxWEMGdu7fIVu+DCsMQzSdJES3uQhmzK3IPFVGCvdujOs8
ec/TObdOHniGPTclsauLlIA37x1DnwKd1pGr0f1BqisT0zeTYJYxE4HBmuhztRkpl2bOknHWxl6B
oIPRWjZ9xx+V7Q504WGlQ8MmfpPJjx2IeKwxOQ8cA1NXdCZEHEt4zwnlCearoTexPNRpOiNvaocf
DEsXhy3kLFH/gQM5Wl8ErUm9gbUnszNe6Tn8C89hdtDqg6X88gqMBbMwuLa+j+RKeot7tkoZw1Zd
q4iF2PhiT4AJjx7RTUwN39rplwn23JEP+DYzHHIG+WVbI7s+E2uG6PwxmMvQZgFjilXnXGP0qgnF
aaDSQumri6D/kMoZWBM5EdtWKD0+xod86mvSQSxFgm9poFUyzmaGf5PKYh4TpO3JuYyK3dCqOFtj
kK9Grh0g/7S3hX9L0MwmeBCW6TY23IedzEzmVluYsZXZp19fFPbBicKWKbH4H08xyivBwJumb5+o
VUQFfFnmyNKPpRBh/Zrs8r2lOuo6t7QJcT67YUuOCiZqlL2jb7N6M3CK7Y8xXVYqnQ0V7iDZ6mFF
0yrMXAnK1uBKgJgj/mArkxlP0NfXyGiRT5akS8qbDxvox/0+DRjE3KlOYisrrWwXcoWmjywhMLgx
aEdmA23Cb83PvHrSuZVSuzaaB6P7DbDfyh8/dG09+r1UV/ThXLsOD9BiVWLC/viPpDNbUhXZwvAT
EQEiCLcCgorzVHpDVFkWkyAyCTx9f7k7Tp/eu2tQgcyVa/gHdLhevgRm3W6DGQ3wklIrIiKC5or7
XTkBA4TAAJM17fimix5me1MDIMQ8qY3es7J03x9PUt1+HLHITfutQRTJGgqMiRNmsRtxqjT8dwBX
vV1WGAwwntaXYTDy9AZ2albauskIESXHcYE7eaUuI4n24nOgRafZ5ciTdMaIOBkyBOiVz/SJ/LRc
P+dqkflKWHuKCgydN/u8GLMhw/TGySNOZyr63ilta5D0cfDd0bgGRRkv2uclG3Hc9N6b+TS9n2MI
xJ5cIfwbUnlVTwr7Ha9pV9nv0UNcS2qQ+oKmOslQrH/qam0gBCGzHbufD/yASTSrC4c7JMDneepn
Ibl8Vc2McxoGdAFrkIIO498sdWTaFRPkuILXXI+XjERbRpSkq70YQT+3Znk2K8pLrj1orVSukG7D
ranUZk1DGKvW2nij6LTmhP4ctWZMeYHTeLp+SpkzoasH4yTEM7KxtX7f5i87E2dtdX7p1/ZTOwGP
T+bIOinBhhMxUR/FpMciRIChntdWFOM1oBxvWJv5Oq/8fFkzeEN3cpxRezFNimlDg/8U5Y0Yu5/K
EWpHzODGzcTJQJ1HKEAHzPlbEg1DjGnDEX0WboZhAybJca3iQpOIwpleaFhtesMdFyvVvGjmlnif
1HSiGQtNJHIXQLX0joEkwr+yDb8YsMYJsTZFoYnbFs1YgK9gFb3W3dBR/mxyeadXkdM11JWgGcfk
B3rCRVJ3xwGn52gVDbyhRL/PH+TS1XgBWdobxE2dpJUUKvsOKfueIy/tIDYe0m6pD7NiT1/XG5FW
t7CDXlcZx/fODbDgytwInq6Zd4yqHY16RrVrtD2pNvSlroKAL3aVieJZDmtAnmUxGWRWAyuhR1xS
TsajfRrKXkZZr2FdiHqa7PatN6428vNn/LmmEkJy6DGrqC5n8bYLnHrkjfEY11w9egTaGsxKA/xC
hhheIk1Rbzpl3ebzZnTpuk3xvufqLUUZ49kxdSK8Z1jOFMBLtWQVvL2eLde4AGlqZZVkIECO49em
rGn9Ax6uAxaAHUtekyw/GbppBsKkaNDHC218+SCK0GiNBWrJimX7TVUnIRqRzOXu69WBltWl1RiS
lF6+fKNydFiyCSVuMEZ0JJUIkkguNbRLwQHQOBA4Tf27Q0evicVk5BwDQzaHN5uAOk8/fhijjD8g
a+LPVgCFULxgUCS8h9wuvpJQSPEc/lenWKoMArqOfieUkwb34POXS9egXKdUNPl41gmkGieRxuCw
MA9V6gBOSMcOzTkposs6Tc5GMOtDW6EAIuNRLlHpD0+HspBhzphTO5asAdIMu6cmRZ8AfZ9Mx+Gt
0ARjE5yZ3JOEwObSVATPUEKJRqqrIZ7SdXQN5q8K8ETffA9Z89DNRzxgMq6RwjK/pysRKQtJP44m
PkDLqHjok7n82hUsY2WAg1x/vAKeTqPCQIEBcenNzpPHHGr9zEwxf+v9T5Z7oDPyS95P7xLqb/Tf
UEyGDAV8HtIRtQQy8bQiErLlsv1rQu/VXMMRDWHsXTD8pI4dMybug8lOek1WBs2j4V2vn4zdAeqn
LcCvGivNXa88sjZZt+1rNe6R0urqQ6bo23dp+oEau52sz0EKLtX2m602Gw0kxhLKzEG3y8aNP1F1
P23DbQBQj57hGyXIrs83hTwhtGOp9e64G3Hjj/R4PnlhqkXroMxA0htgTEaLj145pZrDCfh9mRjH
TizzHc7LGLbue3CD1vRDDgGjL9w+N7yJjuklmPyMPij6joOxmAzaJmtMSqLXc/UeMpLmmG76+yt/
PoJAWcWEu9R4ea0RH95md6hf9clvFXQUxg1xTAVCFyzVvLnGDfrsQf35bZIb+Lhr8Go8I8uXUmbq
09pQ9kZJcQDGCGBhJKfL/jXx1A+U/vTUR8lGb/apfimUZJkoFErqB3Rj2YtGX0TF9farcOJPIFrV
fXOtaCYXhQKwTZTZxlyhlnsBzI7jeKUrxSzJWXuq0Zy6Ijhkr48r6/pJehubNxjUuke5px6f9FJb
RPHTjzrmriFw4RwVqvzUaM/dCw/D8axWFF+dZCdNN49mPJmV2qN6L8Nq4uRSCNao+w0nlfccM8B4
fpxM+u1K3epVBjU17pzoXAxLJV+35bINtklCz3CsnNohArSGcJ+W7mtwj2+C60C7paFhHHGGNnPA
3eZPOrFIest0L9NaLBtl+pbDRSa3IE/nr5ilgzUYQppxFkxpRwObU5rFkx4GEEKpcMbaTJUW+vu3
1W4dDqQyUBNwaB2Sz+qMxGHcOumDCnWUu+zsbd4dmDk+h4synnhAm4aCdDLltPVbToAcXkrFPHii
U4rUptM8czuI5WWfn8r0q6L6Eo9LkY+asjD7edLvtaZYGRmBfD6wyJKFWTZLjbY5US32hUFSch8l
SzL3WPZMAe5J/bBDKjIBm5QtsxxB/snHClLkF+LYr5iTygGg6fQe0EbOKLHNTqMiDi0N49b0nnTM
XX5T7RI0GyUsPbMfWwGwQSbPHyaKJca74Oto8RjziDHdJ0utJxjNpAZdOI0bFaLDSkuujfmlMOuZ
wFECfVEW1w9km06ntgATuoXDU7VAsRmLGPo0UrbtZPCyF2j4dh+FP8Ai38rM/cBKE3cP4PUqMhIv
qYFEKTtzkI/FqPFGEDdNBn1R4reQEwdAh5QLL/qDH9RH3zajyxzUge5SY4TAsxIfEakEi8sQAW7j
r+3cFk09jVT06Q7jbQPNDgrx5H0cpYcqX5vvOefOpwOuPcsRvqL+a+u13LvVZ5czomiWSXV8MofL
37gzQgIbJaDZh8X4s9IDypRqjeZ3qE+LPrcl6eXq+WnEiCUxFh9jaRhMwT/XEVDq8b4hKQ1qF4Yv
2d2o00i2ga7/VtW5La9NWm0nPQ/4pTNxlTdpspjU/VcmaXaPIBX1jw4+X+dTx9s0/JOCPlirkUSW
PUCQfcuXSbU0PqqnyJJbMlAcNQk9meaqEBQjoGwRO4UHVZVwYT/qskhav3uOp1FBby6/9nQWI2bi
4Wf+nNChH35HTQcSG14gFVmk+YW2kVkGQ7aa1JL/bssVnZnnGBB+/P3GTKTcDv1vPMIfHBGLpv1W
P53H2PlNw/mVnoGSlxtq3Gd1MRHZ6bvTBG7XGP6AksjIo2EPS/nbsr4KGkFhf+rKgICr82Vawhq2
tRXW1E8KrJL2VTjs46K9KDVIH7C4iR9+EpEb0Sci+xylgWFr7VL8Y1QbcDHUUh3i992Uc9uQnbq2
MziUHGs0RwoHuA8dVt20+TpjDAYh8R8zjHCdrothZizqOU0fdVjTw0lSX57YZukB+9Y2YDuBliKh
jG55hd0zZQ6CSNgjMAn/x7vryPVBpjP3L+d054Z7++838X0t5wC7mL2Mew+BrInmj1dPnz4P78TA
v4Q4AWehdvQFIwPAz2yfyoPsSs7B/LrAgnmCgrQPsNY00c0d7YKVgkgRMPjKXCtY9m4YHPTi09Ed
VPE/9ceoRiASYcxRxyAzBjcL+GrBWF71aA0wBmdGxlBlvBNCReZGUhDymNEAYd7EYQGk9kCfhytR
o+9sDdC29cGZ0m/iS/T8pY2+SGKnwIrD0Yi6PYoRyK/3zCIFMFfapGemSbybgpkp3brPPlsHO3H/
xg5trupP3Sh3cGspaChjx/gJiwUfAZcbU0HEtInJ/CFGsaWtkmbt4jV+HuPeac5QquJhA9Aj3RO+
gdfqmNoWiBixw8wZdk37WHXpiNBlGbA6Nyn1vdYfDVbpoxOo4rLJHJEZxkgA3GjfiOTxRkFB2yte
5lSGoplGDfSE4LIwvgVaTZCimWpoOMUuXjgUQIYSzbF/UiTtHCZxwJhqLlTL4pCmJEOCaY70B5og
BBZQ0Vyl/AdjuWtc+mLcVr2c8bgSjnWWAsYrvWesaKUln6WCryZ64riWT7w4F219cDE8ewquZ39h
AE4TLvRoRXY8kfkHYDQOhT6PhbsdbaXQTWohm0WfZFHBB4bWUTdYyWOxSnHEDDuy+RzcV7K15zVY
oEKfsdx5MVYZKzBdB5igApxhrPlNm1Y0H70auAKfEYPlceAoG9DEQg+xOE9070Pjjee00xe8ZurJ
38F59D1oDou4vOLbe+8R8gXe5geZzSfgjos+2J7lJG14RzoRxHROdn5fLHyjmkmlXZ35VrDrfH7c
WLCOoxLJu172BFoR+S0kDGQKpmnzzSrmR7XkxOgTPUOE1fupWEh1JdjhTD3a2nmt+Xk1s15rRXfM
8S99VDCY/3ct2dGwa9yaWgu12uiUrscArj+oCH1uffA1QM+QveeWm8Ue1ZHnZPq05lMk28mMSRfr
q0TzZG2c5W8aKdhfwiIDrPVX+9wzr8OymzG5y8nPIuN7YOaJbAhP2uEawKaeL9kQOCMy7aNVzvZi
k3K5PCdGKaLX6NNCDEARzkCEtobbzs1ZMUNZHH2uW8Tg4DFpGZRQ+82K3xT3bR5CcEbXBRbkaEbH
l3OHTUhLbwnBMQXMs2h0JDbnCo4nDOjMn2DML3xymzEfN5JIUWRIrBF0gtGipB35XV7BpufE1cyC
Zv85l7/Ab9kHBZ1FJst03LyOSdKZCPNaM+fk3tP8Yc4AchGtTID3Yp3yaMM9iVW8ZqX2hlUgZCou
r2ZhYvLEjzHhJNrBqUFBjuiCDcB5VO9ptpJz0XslUgBuBEWMWL3wByZQi4gUiMgBCIUkjp2cIcCW
EcPNTdLwsja7hU4Uo9G28t60w5lSBTsCTvVVV3zk6GhSASHZVlE9Uyk/Z1wEc9Xxgrc3QMov2L1C
6J8phmeaXszRRcP3GIv3Dnqn9vvngWUMovZzopZXoZ8zTQk2PDTxdCML3TjiaeoVjacaU6KbG0QL
kflMyT5cVs+APVv1F78c0KJ+cczWfALuSugyO+cVDQCYKFKCjV1DRTTZ4ISxvhLj3aLyXk+oR26V
zvl3hKcEnxqpdXbmhPBbfZhBOZidrVlQMbNdTprMjves4ASdRYRUkZml97emjUk0eXVcLhMirPeK
DZfHszPKaRly2kzZInisn6UNUdNY8MPlnJ/QFwRi5CAHTjQxhkBqHskPZPEFcXLwkbPDnftZO5Gy
Vo5o1pA3sA+5m5PmwERZqTyWCg0ZwzYym6UR/BEf9AXHIbueNpgIFfMCDUEZn2OcAJHD6+blURW/
V+0ZUpeYxgj3NosmAIXe+MSE/MMa/qpeLpCQcFmzpvfGgv44Av0BWHIaVECQkY9B3IcD90OL9lgf
Ipu2FYOB4KyOkNdryTgRd3CkjXQHdNJ8P6XVK7Nh7PV/ZmORcHCQDg4y+ltDSMGZG/1ph3/hT4Ms
PLf6nAIe/R3v9bVQXke0tEZuA49pNBjpbGtHeV/1+OHZ6m9hVw48sE1R2RzF4nGjyKtj0ZxHThGs
SjC9cNLPyI0KwMBkzlTF3FCatPZL2nIevFD21F0wmnGCFL1ubvP7iENwAfaTTOMXcjH7k5ETWQzb
BldWsfugEdkMoITkK4c1lwpmNKLvKlqB0HgXbygkyapHeRpOscweeyestcrWNTySXk6o994EQMlH
OZJw1gW6SOCHYthbH9TL2TtC0eIruZOqgiXJUJ+NvigFq/gP8TH96b1BgcS5PE+G1h4/+1mdaUDq
X+5x87ZwJOfvAER4rMPyCAxhBnfDJlmwmFx0gATQwrPA/VvxDZU2qzohU459PBboDszrx6ab/jDD
OiR25bLJUufISBP/bHVJ/F8eSQ8qa86xdzgy6rXH126a/2QYLtOJs/cdhqF7SiKn9NLTHnMI3Kpn
oQO3cS983sWbTnGkx8CdrgqieQpO84J+kNsML//9t7I8Ev2xoe8u0Cn4wWO9yWdHNEs9YT5+ZLM5
HL0IL4Asst+P2Dn+HM3ZzxHv7CkRmd8Op3sAJdN49RhjbL5/WxnG0scj/6/IRXKkufkQgq0MXWdq
Woh3cI46j0fo9ht9jmsH8kHG9pHxGojB2BMs7fe8j3hhxFj4cIF9hBGPc7a4EBYOntW8IvLTZFyc
X97xtUgFWt/ai9fg/8s5wlQ7caniwxyH+cfNbT4Q9lO8/GMLctXJvcewpkU6dR+mZTqPAqmCcvnI
f3inlPd63BEeiK1g9rwAj3bul3rR7aoZ/81XGbtx8i7uOPo6AFKc1N/69+1z6m8v+oF2FAgjn/P2
PNnRld6ZK+oim5ap7bfWpbEheDnD4jPz/YvqZv5kde8Wz+l9tOGHFtXMv2gOPUlHcduF6l7TubTz
wyOR2GcWO5u2Dj16P5iuo7XC9zU+FG/a3zMfiS13shssYxpMr50lz6RVZ5mrwVrna8awU2bEtjxT
rJPpXsUbjKd84sG6Ax7mDS86L+1ffX5ze4mtx8PV1twayXq8bcXdtov+l2dElbjaCpvzjHu0fVCs
c8vd2KWHPr/AOnrU3hZL++3lbfNZ3nYDest7o6wAsmAKvMR9fYnbsHj56dxPzpcLHIl5Oh/bzGD8
fWwVyw4JjVXqlt6WdwcICX7NBgbrZpi3g5/g+QJqYwN00/328Sg82jVL+uaPCauLyeo8Xm0la/ug
QRlOHw8OUNOCKU7n8ajPgQXB8OGDg19euzBd0GOgW2hsBfsmfuzvtPVpWHigVxb+hQfPYGWruY0N
BG7lb0uWQelgbeIS7/l3yIWMNuF8y4WH/uXeWtvojAcW9YPYldYWuJWzVXaVDSU8hIcV+p8tIglb
jJitSzhHBHFGOc/i4JEzSfX2QJCXEvfUsE2rXN4BdXCduBUv2+lju+caTec+2tI94n9808XdjJ/c
C4f3bett9wwSHRUS0h5mFHcLzNqUfT/tPLEbLQjt2LiLXR5thiXaFMJI5z29jRwRsm4UL1ZxHVsi
giEg5zNucaLtjbngVEYplvwAdQuiko3mkT+ymHvY7ZbAciGgoJOL9u2/h1NNbzcOI2ujW28+vWTt
6W09ErtboiLGn1BmcFjXfhJbWabORuxyDO55qhCkSDJEQI3srebw+PfwVoih8/0DRlRmPeALenTb
ba5z8BJYVFxUed0ISX6aCPCroAvbmZfPiCluOFVsbXZTbQ2pHWIRQXTGux3DRWCjIvDQ51v9d88C
qa4IWVlPMJa2s76+56F1vV6HRWUjO6Ku91txi+N/YWLN0tHh1T2BsU1D1zWt0H2gdbKm948ymb/V
7YkF69w3bJIQRuPECp2Yxk+1U8IeVMU5p9NUSBDpv4xZTYeVj76Wcis8os/oeiekE+FLL18+eLWt
aU2cPX+6wYyCcQ0qdhXwVaeditu8iZcbQEBreg1T2bkN88raHCv3Zf1skNifFfNbMYex7wgt2Of8
dpOdbA9EA/M4m7MBlRqLy/Cwluehbo6iuCJFiaxgAX2fO1lu0Fy05uKxSqxOAv3bOqreBhiltQGM
wbMiFcQA7zk7CuFdvnvkHJzOCfZ096achkReDgvKdkLx8e0Kdz04leI5cS7whKY/GrSrkXNDiOWb
zgoSIZGVbyGaYe5ATe/cPg6Dl965IcmzB5s1b77pwM4a53m8bXAHtmVH8zlkvBzO0sdZwci2v5pv
Y9HAfAOcAwdO3B1SauqajUx2PJli6UbV5j6FeY9bx/xVLFXOZTJcjOLtI8tux9Fu0RqyM7zMgrlY
suLbFSc0nnechE+bw9zFc2J1BL8pNuiepQsah9ObHQa93FUIZmg6eQ3Xy6/sNhn9hM5uSJsn09YW
H3XkiLsfevkRKAlfM+86uhFQdeluOo0zoeJUZ5tyDhTjCDjEJ/U5jhdsPxImLgQxbfcJ66q2MT6d
rrjO+XOezz8O30FHbcdl7mThvyXWAO1HHyl5h5KMz4CkIn8X/+vsbM/Pt3Y3+5pM2bZsqOcsme33
XJGQV36xl+aJ/UL97khJuNuIg7g7iJxCpC6pUxEWkMomcnwepAxo2jgpCOKXWA/Tn7dLlnD8MdFw
ek03t2AxdpJrxC+nCDSL7T9MxemNJirvxrJuvnl/m99JZuIN4FkT2qEh8bbH4V+MqAh8AFmJZDN0
s1iNoAaddJc6bxdbTGfPbxPjODaA5ayO+6NYqyr3mpyXj2MRBXh2q9CZiZU8toaZuFucAzvaiGus
2rgx9ILWCC5T4UvTm0osVGx1FixuN8GMg7X77wObM77JokNK3L+N+ZGfiI2xBMTKg+KHRwvtLsKn
aF9lHr3g6a2c/zBds8ur0AW/hXzxR6N5py/EDYmoRHsnhCTTNmNf+gTzpNGdlsaAYs5NIbQrh6sk
QKabaXFSMk/GJatP3IRiO/OlEk3oMSInPZk7vsEh02lJU6ezMVyNkpXGMAcY+CCTyfsRIzKFcMXI
8H35pBA16b+sw2yuaG4KxMof5VDuo4Wc0bnL0lUPTsk0xfhMbf+iDkX+dzDPIQS1EwOczVQdp/Zz
oIUIq3mCi6EBSAT5HObeg9TZaUdqwuxJR23pZUhOLXPrlHQ+BIbTwjHvPsMsCtBJECPavZLpDBOS
0zC602kGrgoeWEq89KkB+8N5TzGmEyy4c0aZtURnCpUfmdpn6Nyhb7yUxmJZdwvIFq4UFl5Htxbt
MnB02RstPwU1XYH9eZSjCVJSzDdwFX5lSIXHXyEjf00B2wQSTwLY0AUuShfLqmzAJo4AA77jwZyZ
Q/WtV4mJZemjAU0V3Prinsw/qEPUUriMUFMyZeQFamol3JLLJvFCA1n/Dw3UyFE+dPm61npVUMfT
1DZNEyqQCVIxcaO8cPIAahQle96O55MudxtE8drCq5ionXN8cI79+8xA7TeoULwYgVlqzlF0H4Xo
qFWIVlZY/w07/U2F2eAaIGMrhcg60h8jIK1kunQLlUMabCVt+3Sl0eRQwlMeaNBZYDGSxta/BD7+
pwmWExxxaJU8QQwcFBVNGtTPSvLafPaSwPPHwEc8hpqygH3mYPz9Mtq3gEeaU9Ie3oWTqZ7MuF7C
O/qoqZdeb+ARjH6UD5K2T1TKwZQzhqAQdgNS5hS0ny60vqCXZ/S2JVS+DPrgJnyD+vOnj1tKdm7Q
yajiaRb4OXRKPcHLOnmkCYgeJ4HXYSnMxZ/Pbl0D7ow0t0fKOlSX9OfHH6Bi26ABk/nN9gDgCWw+
RMuR09tg9LYIA+iztWi9FrVdTqBNKAwoEf7k9idvSDfcOhj4Dp1i9N/PFOf6AmqIj5sZbQO6ANB3
nJcju7kPoHDR7Gme1Qd6rmR+Xox5KKL8fwgsO6QfW1Tnl81ew1O4+XiVO6dEooARSEAHDQSGUoMT
/Q6InBbb9zo/Frhb4CUhZHjpDgU4tcGvnWsHPAQQ2K9OmUNMhclPj3sz3MGMoO2vLgGtoFtsfCdf
ANEUuLAPxUut2kFdgI5wvwJH0cSigQbuU9q0M8wpl2gRcCQOA3r0IREL6ATzQpuOE20aThEg28KF
MebQq7BFQkZKaDILiX9sMwL875Sv8d973a9LNJqTTYXoeQW8FOU//Jko+2nRcdzRmz7SgPwzVjl8
8R5t/b4hI9EtpuHkuozulX12k0fLFAMkeUVLdo/466eagQECym/e032z5muI4OcZEoEdYq1CcGyY
yydBPUKiyMkJwxVWI/Syn8dOxbY05RgGA0vK4iprQXEHtlejk/sj7VnFz8JGpguZB7CbAoH7MFpP
g6tHpS6nNuQdVLvgMGGWSqZoCFBqtuPxPkIYEGdGQYx3UBsGclJcxvPKjtalIwj6ktW3osJ4PXhr
pHJQZRd9embAF/4cfsAX+Mrt+aOGFCEpYvHgWekBp9KBW5Uu0x3r0CDWytP+WtOKPaJfUMOAEEgH
XOHBkN6Ak5pL2Um2IGxFysTRu+K3GORhM0W//+MI3g8zpUW87PwP2MBqJp/jJZc6fa8ktA70X8in
gdc64ZZ68jY6fLYf4B/XTqxJ0JxTnreLZK1M0i1QDHtqE0eepdu3/5n1m9Hv8L++xiZdmMtu/jmb
XzWZaCgwlgxAwwUh9WM4UKJudPbfq5ZajEk48kjxI9i+VhqLm9OVg3uyB6Aio+eFmBh1WOHKv/IW
wQvEbONVi869wW8JGlhwHM9Hx3huHPRmOj6MjoEP6nA1LAekFkYWuG9HdwUhfXKQDjWSaP8yGrCr
y/BULAuvXuDLTu02Oox/1T0aD4jOJJCkrmC/kGjQkFzFJMun79Og56csW4+RqkcPczG65+d0Ptkl
3/TpFyalWYk9WHLgVsdkKSfAoxreZjrjeML6WcX0AnXcfBnPiXkdPQTp/FymOFTL6JDxcZGbm2qk
YuQwjwmcBQGCBiNTIpEZ7qWTeVIoCqMDkPLkUFzkX058NVuODsqeH4UeV6LFGP3w1R4xmfHMPAV+
5gr+2fsGFCY8yfOO5thX7vGMeU6I8iIhiShAs0kfxQXJVKJ6rS3kD9zJuZAK1kDu0VO3gcCFgjMG
0kkwnj6JraoeCNo3bDbw6FCH0FH8/OvrdKxFYBPVFSxB8seLkEDk7ZlJrhHbEWMl+g7IdOCk4cih
TZBXyN1gxgPMGmys0E5UQjzyV23X0WYkz9BcKxCKoBApF0bl8iLDyGvHrgxMAM4EaR2PmOMZFYV/
BuKg2rFv4NMivMKhr4AQpdkHMLqf8TrS033SrSGtDt36T0P5MthC8kbBRGh7IOhVMjFmVXMU9A+M
ifeouw3gDOnzIWJeL8gy0H5DSlKHSwN/zpwRAOofwfhDKvErhqIGFQL03l2/d2cNpCOTUWfEiVs6
0jcKKb6+aebGnZWKjNyI9SYfUEhRmIrPgPzXgIqTJR+ePSe6JX9Aqiav5fA3ISPk1MWTAaFS0cL4
+ffkkK8WLAH2CVIHsIox0AWog83WX0d3lST0PPbbW3WUdnGM+uObnX5N/rTe0g8lNHTVapA/RV2I
ChK0hjXgtLIrzh+63JvQ13/1334DhDBHugHMWwNPEO0/Mn1wX8U0+nl9wZTrTXSVLVpg/+vjQc7k
/SfkmEA+v6TF0xt7jDbOieS0oCiE/wC6rPr2eTAvusCy07rm7iOxEmEo5bfMUxsrDl0q8OyLfI9x
eYjO+HiWTKYoWMMHIIqw2lnBk6czhpNbLwIGvy1+utNURb9Z/DwPiJgxITBTFNGr+MDfmJkaWA0h
rPcC5ZJbesPUCXLPlEh3Lr5fTFtwV2OmAwzx7WUEWiTNiNZ3nCL4VUA9IOPUckYbSHpAlQRYPjEZ
O00btKCvpFo9Lm6zJzhUrLI4SIFv5sDQwSLMJCY34ML35jcrLz+/7rRoV0TPAUpPY7O/EGvnuBAq
RGx+HCeIazS72HqB/yJJRhcKGThGnr1V99M3l4jH0/15Lv5GG3mTfVXXdiL2UXaqTk/qdNXPGBvo
uNDycXHWBLytbbBCihwNj4huZuyYEeBcxMTZbT3Om9FV3Sd0w7R9LETSX/gqYEKCWk1xzFFNKY/h
kvOYXXpoVsXhxekRL5/X2BvpjJY5nWT0q7leZmvpcnRC6utFr5aLpiIBccjSA/3EzLqzYRYWaBGi
poDlIKh2jkrcMgC9GQBfcYZxTIgSAWgolJ2EPwnEGIg17FBKltctuXe/42+D8RNJjEGQtj70LcH4
/NPsBAyZ10t8lDXNlSD00siULFjxhUS6AoFSiK2P0TKgA39XYsfkHoIf4PmhSfoLLxfvYgSOgqsh
Bo04fxCqiQWGD7Z6jAI2Eeb1qE7tBuG4L1g1ZEqvb1i5IdOznv3NdNVhHvWhdUS7N7NKXh81rKYT
RzzoRXIZ8Izqj/jXZUKCC00/RHuF0YZoYPMpEuLogHaAuDB+AE3REkdoUDk0XNA1owwC9nZjCtBu
3/vRHyPtt4EVuZ2BRCnggFohIy472L320Bu+Eu6zAYOfYQw7WPzToEba3MA0MaLi7Ae6gcYr8Nug
gwphI5wFuwUqbvM3QVfns64gLYc3hGfBlIOSYmVepYf5jQT8Fo2kE06bGIUw4yUXjGhk4UJB++S5
Lbb9mg7PA3ECm+xuRm1GxsWKub1WLHBcmzoPOnKzkn60Cwr9B2HG02PDaTB4x3iymGLCjXPv9oVu
cXgLrgjN8+CgJKMF/DDQoicnKC3SoPzlkVGhh8XI5oXLGz0R0hLFKhgdkOzrHWNxpwJxBXUP42d4
bNRDSJo88g2a3ODOxUDsqz42O/mhXEhMWHPc9JyJGxhy3ABw/wFaVNgpIx70FwNYHqAGxHnUfL0I
ZaD6CR9H4mUKIxF+lddsytXnIgcWCDAExShy0VRdRMsxewD+M8qQ1NtT85sXIssA0VXi4DkI2bAW
/jmEFRbcgWgDRj5DfA04wL3+gzCg3BqGcFTp7CLVjsqlkqw42jjLMtV6flMG9feaCTMxWrHf/SzJ
2AXTyaq5vjnDZZJq6OY2PQDOsyYE70Ts4ha6JcGfKco2O8po4bzw+Cn+OAio8IAbTsDCINBELJMc
lfWyz7Y9LV/muXt99tkoZz6l/AUVQZdmOSsffi81Cz2LmjRzRYmnsBFiy9j0G+PIO9W9wxW1xPnI
BnOauXrsv19HlYEZ/Z2BjW+NAT8jSsKTvnM6mbD1KvsdbTmcMSHgnIPN/KGqQ5bliorXMbqg7c5B
yuWNUAyEI1TAqJlyZulC34xTiSyE3IHvZyavOfolce5En5d/yNUe3Q9LRkQ8njZDKSaAkeDohQjv
vqwCMQ9qRI3ZvVg3tEyAFQNOu9F84aM9GVBDPRcyniCxpq24ccFBPzJ5O0g/+MLTT2gPsLqIO7hd
EIbeN7Y1mdjATBD5YQYMKLbpvw0rUwjpjq8ScDcRKAqaGiJG4HwCM/DAbBcM8Q8BGGJZddLYOCQo
NTsaWBrUIOS+pR820anaST/V7r0zkf4umOyZ2A/gJesB+Zm/GYypCJGIhie2PdU31V5ciViQ7lvq
1HCdCTc6RHPwpSOsfYOn4m/T0SL71u6vf3o7AJA4ENQv/Hru4oXUr68xQ3YfcAd/Nn/aHW+782tf
b8trAjDoQouJ6Bd9cStQYjYgvB0+e2JeRP5D/4XNQQVEZ3YsKIkV+s7sPOAr46kI/6EFlEr56X5Y
GGgDo7CeidSTNcDBC10CdhdVBRkqmR85aAlw+UfoBsM+Iin6iRheYgS8jr8RGOLUP8PlQ8isBF9w
BqxBGWn8YSK2bQ/VThZQP5pCPDHoCegs3xJB6OalOHv4aJhQYcKofQ20Rmk5EHm/EzS/o6/yik/I
r4zUNYSQyZfy1f8liAsJcNkTNbd48VqRM/0T62PD88iFx1aJkJ/4G9kBUf3/Fciyby/mPj3htkAG
zF9Iz+MHa7AW8sj1RWiFEwLrC1Op+DRGLi9dGVty+we9AjLgxAATKYSjQRVHksUSoohVfzAdYZE8
pB8gNvrjs+9XzYrJy781xYrR/Ja106xQhUeyEb4T1WF94NDqHz3p2cuiYOTEahhPnYSjCQ8KYUeL
ZSneAFVzjljaiBfenUY/F0QuD1WRg5TLCmmrUGwKIx9+V/sRJliqZNFMoRcCi1UmBe4sHblt5mgS
mEuxItTL8yytMj9aazsO8tWHQmu8AZNnaY62hlC10tZC/s5c10vU/rxghjL+MfsidJKCvr7MG0HZ
IPsuv+Nf5G5ausm/4a/6157jY9VO45E9/Mlf+TfJYBxMi+/2OzsW62gv7czd85vgm0Jx/Pp8xb62
Um/q7W2nPmkisQq1Zgpctq0q3DKAQrPOiBxcNf8gCkgG9qge3BUWjUgl/t0NvsqzJXsgrS8uZJQx
7egLHS0iOlwPEj36oA39QKDEsCioujBiYVcQ2B4FVq80n24JCRz3mnBmihj/H0vntdw4kkTRL0IE
vHlteu9F84IQZeC9x9fvKc1GaGfVM2yJBApVmTevKcm5dv79mS/9szHypQqGWKDBif9nXsAqbRRN
yFjB1jhD2N6B/BEFUaFgD2ROqeX5MWyQMn+EXYcZ8Td9GkdLhevvjr1S54SA5fTFVm1hjBGL/bPz
0IhO/F+OHA4adnMVGimnyl8xmhcTOhUTpwc6CVjuv+YXoPT4W8HnfvTwbQbxWjoNvmFzph8qvnh7
NUYYv6Jib///ihxWIMcWROOrqHth/lI/A5XDX756JCVpM95J5PwV8Q7XY069zoeSYTspMCEnfHbr
xaXhGpG9RbnMD6T+L6oZV6LA4O3BteDAE15VGAJ7Mz4E38cY/4oLRXU+fJW//F/9q/y9WYpu0RS9
pA/uQ38ez9yZ4cs+2JfuoRh8y6eJP3j/fLb2N/xE2nHA/OG32Zaf6Rn3OGOdpjP/3D3ohSEHMMqm
lkp25jPZidgKam/ufvcc9/o3AXp3Pq+y5xV0OJx5rDNeYH6X9/g+PAmzgFFyq778X1b5TazG6omI
BRUqM0Lab1bcNdjld5qIegOixZEJPBLihhm+xz1emuKwEfAO/M9rfP/LcxGdK8uPX0cwy19CXvOU
kXX8k4/yE2zJYDSUiASKKy0PX39BDkikoJT34YRTlJXL+2W6KX9TF6J9DP8V2r8AVRE0ELw/wd8H
SFOgxYi/p3TEI/oiVmYyMXhat1y69pdaip5UvA514zT8SLapNaWrZPFxkTHmMy/iBj3GE09B9TUc
NMKpZIQ3U5ui+sa/JK2DXylfpJt1Y1V5GNyekke7Vl7JI3vw4Igr1p+yh7dySBBA5UQIDPUUC0a4
lO78T2XdPZwdv8vZ/YfM0MXLVC7GC9TkxNOI3fyReKcnD7x7tJimgM7xLRjKt0jCGqbOp/RT0Wzm
KKzFeqSXtV6sRK6CZAmdZfwrEbWN3frf6hxJCLcnPJg8KQWZ4l/UEFRRPESIsQo4DR/Rt7AfhM4p
3ySRU0Ti/IvMjiMNp32NOlGNsBlxuPBuTJ3CUtgM8PZAEdo7VQx6cWoabgNA2w/bNXsweAnHwQGh
unD2SW7sYWxd5ZsTyZWEq6vxjk7OnVRUkFToguU3GozmEz8h4aLyz4APxgP0ieECxyC0OQMI4Y+j
aH0R5cm5GIyzwvzXYBMMK4stjNtGdy9KAfBUPA44Uel6xWlBriYOurSAxGmyCHEs4J/MlWh2cqGI
j+lfoon4wqeEzUpYGlQvSolXgq8VtgvEIHFkW2/jzanBgURIAKgbRRIoKK/OL/4jfaqfvIuOz3Cu
r/kTPhMtkSXSo/CGRZ3hTts3mTd39N7Wxn8oV9rLX1DO8BtLdhhTPDN7EfPRXoGQz/In7L8B24Lv
jky+6iNn8eLv9tcLGg/twbWpPiEezml5ox5u5D+Bb3+DrJsfzT7aGNsMJlKzAy4+ZKf2iGlVsS6P
7roEKCXHVQToXo0v6WA4oq3sfiu2TiqXQSSbi8Rff6vuugRnFYXx3bm4m/vo3nn/pv1BxDGrL+Ui
WHoeXqgYO+Pp3B+De8W485uw9S2hwScB5UNYnRuPv5ii/Z8/YrAnJpvNkVRFfL0OiFBY6KwInanL
s3yzQDLySoITiWUsn9OwC7+GF3UEYawGubrHbo/t1je7NRs3u+XfJsyD6d9lghiMCVgqa1Q4YYlG
jvKdbS37Q267TmBuQDxALZR0nTUDWmJnIfCu13ELmdLqkZEnwCFk+NTh33R9FOasd1EEUXcAx1ai
LmFBsfAR+wKAgFEYVL1w5q+4/1yLM4Uu3rDKtb0YwqsYMwWBmOFRh58LoXhIKf5aCnyZTfEp2CA4
C/jiaXT8CdUAmxBBoao31awJO4FASS2RhEGFJu3ZbUVgjtMTQTPlwKYIIW6iHaajAxt6MmDNJHwG
JhRGoOaU6wHwSL5gURgE4eKb5c/Gv2/4Z/PZiSVG1GaIc9RHwLotJtBYYeLSmGP/jSWWT9vKkRTN
SYXOhP72X8vDgKpRAwXDMOdf+kUEdgfGB26JaQdoIIYmuFfYTEcnGGwzG3AO+dakj4PfjDc+gBsU
sGLKT2spANc9H/HZgArtWEJETH7ABcZCAs1E/4C1iW0mVNy/dE9VWOtmgm3t/aE9IglZ+RoFPNL9
0iC04uHg1QAkrLQC/KyYurdGBNXXD0iYBFZunYdH/0Wm6DH5QHDS0VPSUn2a4h84BuPMOc3FtAsG
tmFE4LeRvC5tKK2qcYqhfBbdZ12hz/qRKH9rVYiGH1cO95GY++jihse0SHASYIDiyS9J8ReF0c49
35vh/zfTo2yWqgkE9xK1vD2rJMKhccYqxniRFmszDuaeEkx1/Pm7Wni6cUZF1c3U7FUah+8+PXoh
2Sg6O6njHYYW23HZOCYiA8eZxXg2JPzAorN3SQlgbpEerXJjbf2finq9gdWcDj1WRVA2OmT7kYOk
2tzEI6QIKims53pGDOQ31MjnsqBd+S20UQOuowzo7cDf08BTMpodJuEDS86CHRCZ5tJ+BRWIYH4a
RUtgQjPMjbks/SZ1tNSkYD4kuKfr3dpISkSNIyAJ3PsKGpX5WfaYlMgLz9bXpQJDKSzmA56YXqnN
mrr5dCXvaLsqM1ByF0OIoUYza91qHufCnRMhJOLTkWmv7SB1Wkggy6qjA/4Zk5LKI0DDzTxjwDdw
MJE3C+8peYFkDDCqnLmOtgiwtMscHOElKNwdHBjMkgsgmM7XZoIIqzrsHBaArx5MLd2eW5VQPrPY
NW3rxePasqylkozn1IqXo02pZYH7BRpFCX4DfhTjP6ZsW0CTWlfnLnT4dAdFYhb26jaAyGDAnm+D
dl2NzqIe9QMOSqdcKo+x0x693NrFjRCW5rvcd/abZpS3VdJuHJVoAcEeQMjUxe53TZst6RTEPZTi
Yqj2SFDPdT1sK6c62Z25Uitz2preIU14HFgEAd0r2SXiLmY16eJFgnbMXSho6DLWRNj067pWUQQ2
c5cd0gPEaHSMoA1vZqO3N/EqCrCXyZsMvxJ9HuneXPzZ97Jdjw+G7K50Z1lzH7ScltiD3UECQ9YK
nZ28rGJ5F+Y9o2bE94hhlGmEQunoHDy8vt0dlOsTXk0M6Nk6tEpIxhijrlqyZOHw/5n0kWYO8f2U
xBcL2japrwfSFGBwuyfsC13WtdhADKLPK2xCxx2HW3k1lkbLaK74RJMS7T0Pf8tJ/o3GJr2ymjh3
+5W3gXKB+on9CinNY6Cj4Wfix/AP6Qt8DeI8/C8XzBnNCCIdawnCEB9U8+hzAoAXUwwx9obcDOWD
nKRg2m81mHj+FNQD0hXkdJqHQchvtGRSvRLatiWTO//Q4LYDveYVIEACuGl2wlXJQXM6ld51t9B/
RMA8FQOyWjiQcOqIJ4O2Q6kRTN2PdoU3OPdTmwlM2ZvoNrQ4C3t/+x9WwcDWajPN1mhq4I8zVmO2
qL2rHZhDjWcg6/RVvaI1fTLTZgalzQIDKHh0a0BtmFXrFOcyxJV4DmPuQsDCHL0CKhJ74rE+UKOE
x2TvcaZuhemgJdRugbpANab+Zp/cCmb7QuKT7BFBcDOlS1kvzGIT7eut/qnPHEZRpAU3i2gtnRNM
W5b/ods+6iVt6X5UCwV7T1yONjkGhBsQEmXJ1UKqQxrdsRrWFQiPEPeAKz87uhXxEC9aaUqC+YXP
/RfUXDTTFvoVbgIbLks7YjQEFTLZifnXRiRTTihb+YO0L3Yq3GBj7+MvcyJ6C2qSyCwn3zxaU0Uy
m283EvaDMwCgfiNMfS7UAtmuY3RHiQuiR5AaPhZQHFT0WOs0WKgidhj3LGwx53xX7YjSemf+0s7m
LRvvlHw9fKv1ubdijIrUE/gYfsBKxzoHm2MyBXB7pGUP39oeRJwIXjXEbpnfI4bX3BY5AWxLcHvz
5ozv8T0SkjJ7FP51LOp6yx2uFuFF2aggKpiQ2v+Uu9yveuICgMIEvx5BMGKcj+6jSpGFivEmglug
nDDgEZ1k/Ghjms/b7xz9BuXDQJRs8pJCrBsm7YZMMjxxZF63QyRJ6AAlqiBYcHjmNY72CO7O1Qs1
T40RPCWaPDUolHDZ4wivt6wMxZiRUuAjfYLAp8A0gmJvvAEsrWAOMBnyPoO1np25ffqwNjZjMXMY
f8Kg46VgZxEk4l3KYIbVSnbMQsCgC653qi/pRFjQKeKieadvGHMg9LC3UEZRrmxpr/Fa3UPZocPG
gpQCK2A6D4Cv2XMVFg5jQtpadcYKUzbdQoXTDt9yEX7BS8GlF0a7NhfdBrQYGLpL/KUQa8Q8DZUz
QXI1kLnLswwoVd4HeLaMbvw17wssCywq11j3KZI7ZRVsYMgQW0xmmb9wanIm61WMjvpaPrM1i4oW
g/xa5P4b5w2tB5oDeQo8CDGRwRRB0Zm6CvFSgS59E3DfcSsk9aW41n8ZCQmW+Wi+IVpSz1GaBR9y
CVHHdmdYvDrdxoEvxCX/IJKF47OcCgVuMS1m3m/q/KNKo4oaYF9fQvjvHxUdeTGtsbgC1sEPm74g
ECrhlCiSB6Wb+sKYfY9mJ/vl70Fh/Ps/CjLkqR/0FZI0VRfQXk8Bw1legNi9WrJdkMPCOPUEcmrO
sXd7kqpgiBpV6BIRbzJs+WDERXfjbSpoLRBeXgapVmKW1pli7wYEhsfIDn1FuoYMCeaY+38L0f9K
RXVSRDTiW/RYnBNthF0w7lcUvVwL7MsoRHWRcA5q61xQ1BE980kzijETVnHUx/qvz/bw8BH/nxi5
NSNq3P7LXLDbERXxJWF3zE68ruBemTSj5LX9SHfUQC15bdRIK1Jo2i0DSxaJBFmL5xTF3ze/kC/e
KXrFVFpFHS63njqTklMXsJk7Jar7eje6FclB3tnwin0uihhwuSingKgxeewXgYqtKRRL9gStx3NL
v5vhV5dVFE0fA8OS/NNkENQPv4PFWUtUlDENmJm1e8K/FUwq3JlZrodDVqw0+2KzTw3DvJdTzvV5
Gd5lpLLF5Gmj09NnWfVw5JNq4lYwC61TS1V7Uoati+BKFpzXytgzc1CgHqurBuh4L0lbSa5mVnNL
dFR+ezgCfBgtmWq/hf3W67VibAKeA1wmpWWu3TTEpfV94KC2uNkjiIOdnXPG3HQbA6cSmns/JWLt
ntPcYgAAR9HFUW4zktxbyBPQOqokq9xmMT6z1okK2FSw/0z/cRTi2FWCbmCsRi6LR2wIYtpZbJ7U
b7o9/IerhhJjq5kHcbk42PkqQdjj6tKNDzfbusYxq16W88TmY+lgAiVCduhcNa7YlKguaTjo9jsL
sNZBeBHeXR80blamU4VNd/xH98iibD4JFGomWDdn3UrBwkqZ4Udla3tF/exaUrCW2EGwT7D74jaH
t5wBK1bgDHE7T32GbDPcm/AQAw1taL8Je2g7ZhPPnE+GQ69uCmNeSdtlcEOkVcfUrcPwSZvp1Vqv
Vpmz0OFP0EtZM1oS3Oui2tlKzUflLgsVrygwS+lWSC8j+i3CvZ9fbHeZqd8qvW9FrqQ40ClMwX+P
2GoF3cqw1orG1b70w5zOiRJWafBCniUiLKB6N+SClC3Ir8xYEj1HR6+CcdeyuGkARgXO7hitgMDP
7PJXJh/WfjjuAY/qesUZHqszfjuIa4Jga5jFH1U1A0uV1FPqXgLmMvlVBoKFVOup364775pr1J5w
iKkQfMTv2DqlFL6WHM0JW1TvrPO+3GLrOIJVCFMmSlo9OGJYEkkcc0sMyaScEXwSfjB2batN7jwj
ALJGelkAKtlVbZaytre0A9cgrzd5+vARY5gHTd+a6T2pfJzIwEw4iWucc+XgMtYXBbRXD347Bplc
kI6O5243KG03krPk8wfq3KTPDE0Vhgv4U01+U4uLA/6vpoYX6Wfa/Ir/YLsgfw2Qb7V3s1fQXBuH
wwvblCDDQ+bkVxurwjwILCj5rPsI0xzhCfiMECdRsdggbBL2YJ8dnJUelMHnzmRXEzfAZGOUGwYA
Wb+LEdc6y4R5m/dy2j3Lvog+rJiVdo+F85i+b4NrkZ+tepO9YvsU2tfE/pCQjcWfo3aAOmwD/VFc
U/tR7VI3t5+4oGjNJtHXHoUZNQ79kvBnaP1PzntTWZEg1+Crp21T3MUyE14TG6JvTIrmnFmPVZ+v
JH0lodjk6rkaUpNxzY5m9tfUORnlPXTx4vKXkiR8uORsodQnFZg5ealIk9lumfcYxq9BTozOyEN9
DHCLJeOzch+98ckb0wO4HtGXHi24NWn+kSYrn8GO6R+bbtXlW8SSzGrik6Tecogp6ht+uhhDEV8M
VPmqCVlI++/CmuntNVZvcsWG0F1xd5SZs3Q8wBcWaKCf019nlwNUIh6noFOZiRf8/CYkCWda20/+
dkPxaV/t+kqQISwyBVeIdukkm9C9O/W8NvE/CS99AhGL+a1xdu132GxjlIAYmBC9CFWrert0DO0t
jS7cDSCgvPtoMT4DJOqT2VhtLSoePJYxe/dWWXtASeJuC+eRj5uB6Zd6Kzm0UhdN/0+o7HNzJvcn
W6GpiE75Pe2++wZQFYZUbCKXtv+lXjo3S1JwqmU33IP64WvPLLs2zanp9y5oe02Go2l/lBTWBdwL
auee3VwDlk7JK7UwhEPc3LjnHOSqIgu1VG+K9tljUOYWn9xbnrCkv6r9TvQe8sNbx/1HzqSwZ0FA
SLYunbfy6e/VsoHPjRUAENU6jq5av1WKedQ8bWZyEjyJzpGmfvMjLnePka8J5u4ck/Ho6WdFPQxH
nfZMsU7AZZkqHmqeVQ8yuTx/YwjByRZEU0i3htLPBokkJRJMxwindwqlHjIzVW5cyeQfwZ7HDClp
h53sZUfxyx1b5aQJN46fL6p62CUJDkTFOJMeuiSvFK56UBvzVuXttSFq32wnWzQM7Bhui8cyVp5F
mE99SWLKQkPNxJIznt+h1O4SY8yFyfErt/o8d4H8/GEacp9rSVmGJfal3HzF4nC0iCDBPCuQV0Vl
3WOnIGpSW/tjsdXbYTba3aKWMRP3z7YHujgq7Wq0mVpJqsscrSCyt1/iRTSTZXlOgsQxMpR/jdx/
GSgvuhbwNAEFrb5U6R62BdvqQ8oOvvkVSPes3hbjEoebnv4Ci/GVmW9GxHAJvI1DL+8H79GXOz37
LbRr7376GPYwW7NvQzkv9a8gB5bvj0W39YOtZbxr5Tc1cIU0NiFAoru2ID746hZflLhaooGg8Yul
Ke4MBhhFt9OyFeBN3h0l7MLlqcV6vXTRrIlwzZ2jZlCooPuTYs8NylVMiCLtgg8r1nuxtMF9XQ4X
Xr/oiMEhj3kfFpj2UXNA47w40Qm7o0r6UYzd0O5GHucyuvqXvp1n0aYtF7q/HknfkYkiIE0CjGTO
SZYAmFB8alvdZGue9uOm9zek1LTtunYXvr+pzHmDXg+GI0LRblXL01zeUjjiRwhzoaRfx0nBmXnR
oraF8WWAG98UnkoQUg4QlrGobJ4M7RC3H320M+U5MeVesDcMBhrJqsS0N9wrYrRXXXDo04NLVGBO
nAuQwgx/Vf9REMCD0pXIhGJ+VYubERzC6h4BKEnQibxgjQEBdkEWULSTPjL+nD/q7NVgbJ2ccCq4
ejAwjJ3pfQ08+z7z1xQ43lXmNGFCcQppwjqzqSbt1DdnTbJE14GtgxMeZAxviRWIZ0wmIsAzgA17
KYvOzl6pMIIc1pXaAt97V99iMjmetOFH7XaOlkEr8v/18pcNrDbQEDMSwM0N/yfamp+0m2uh8OV3
7Y1S/d0LfSP3S63e6JGFMksdIHeM6zY9cd1lbRFZGwPoAoy8Bspl7mgRBJJxpvbpNoVYzTntZ7Sj
bPJxmRPBsMFbKde/A3dPoE9Tn+2esGPe/0sjbatF3BGj8C52RnYA7kRWZNqUmR20IrwPlSOGneQG
BPax9KHTJO/wUNOBsfloBUAD7gUz15tDnBuSBc/72GGRtcc3wq7PLcxg5PL2xEcZf4v478NcDxgR
GfVM+9I9EAycL3Ci7UFmMWR/szj9gdamwCiRDrxrcLS6tTq4k4kCamWm76Y7uVNmdlY4r4yr6jzU
fgp7kiwPdocGNSC3Q53pk0jGnJeLvWB3jqcwM658zHq44LGM3QUHb/s9XtW/jyVH6lR558bCstZ0
/nG7CeKvUruVTA98FXaKOYtyOGjNPI7yhfBObp99/1u029TbxMrR7+dFCEqfveF7pJhIRAVzlH/X
bFjzCI3OTW8/AWUt5YMr0Fu3XkeVzeBEDu9qR047IRe7UeEhgvxwz6OXucj8HZYZUbQy5vSQ+FZk
AY77i9g9BDH+g8uc+XN9zpw9901VngU5V9mR6Qd0R0JR9YSMPGHrLb2lfB1ER6m4FB4DKPhqsQEy
TOsVMEbNUT3SsmDiH5l7F2EnFr749bqLEd1etnL0QxfvNf0WWtihLnkGMm3TOOxbix5La3NuqwDh
UzNdtNDQzhrkEbC29gwyyfSZAFVwfGUTaPe2hbjgYLz/7bWrBoar1G01+95Vz5TqI0jPgbXt4nfW
zXJrrQHk4GDX7jx/bZOx5S2tclNrB4f9tf/yYTG5m9Z+jtEuJwZ5HobMMunz3K+SHaKF8QuaXTWn
utzoDZvrlO4riD5qfVU3e71ddv26S7cOrkXqKoTQmK1DYxFEC7ndVcG38JZ2GY/XztNkgj02eyVf
x/WGDY0us9iz66jpgsfIa3FRXDbYgJPKio1SsUUbi90ic1YdLdieH8dRrR9GjnB5bzgrG6sMkm5x
tEpiYZEPPzZXBQxCYVx+2OZGxYkJBYH1XTIR92VWRwx7f7xY+odfPAsyyeWcwOY15ldqcx5VFG6T
Bu5tupSzdel8lNK5CQ9KvrVAzxBcVa8hOQ3Jw21/SbDInGdmX9V8Nob7ONwo0rLFkxInt1r+6I03
juhqvuhR3t5tW11r5Gwx1AfLkW8JcBzdG/oJKtNJnx5kxkb9S6vWwyJxIAMyJC8g4FywgCd0kpIZ
lzLm3iYmV8t+/FEh9oTOqgshTbZnjNVG5yAPiNZOIQr65OJCGFYZk1VnM7unmMTyHoNjnsHjMbmE
6gdAhA0JwV0ZTCmBvP0TcDYrLJQvwoSaC5gS6Czj5PrFhLnMnkZ5JXAMRMTw9oFykDAexHPMztmw
5zg0+bpP6MEvHnNQXEsUvsMmbhd9tN3llPgkh2HX75XgFis1uqDn0pszP06ylwHmq5hBVhMekubD
C3Ya5vE1w3+yChVghF/tK2ZFNm3EJ/iH35+s7mQO/V2UXnS4ICjv9EWVf3hEFPrVw24+FbaPeWHs
pXQZwqyu56NyDIt1bsPW3Q6CDVLdw+YkdfvaWHlEuePKh0Vhh+/thwocafNINofBxPv2rqEgwgCk
gnklLfzowqg2CcKJQlxzjENM6W4YCQLl/MTRTisvFdRwZ4nSF948Glpv465dbc0i7O1lPe7JjDGz
vd93jDNqzJcpmNSvUFpkFcDrRbc5nkCLVvSTNf6a4zI9Uq+GzwGhpHbTjX1j8lh6WwoKuvxfU17q
AFH+yW23uQ9JMJ8aJNyCbTvKrDHuSbQhMKuKsKA+pjw0+orpBAkFQPWDs5ew6TEiidv3axcbxwZj
yPvFoDYzvzdRHDJGd+9yAmY4AucTpvHVYxTEpFqgewyxeU7Gg2K91XU8wnZTr6O9gKLRxy9VWaZP
UpqRdqsbGBjxgasP3lUzDZ07vIdhJmtXX4KTxWFZO7eUteMyediPBibTlMvTwURnvu2wAxNHa5f+
WhD+2Nib4sutz2O5SwydqX4DtgAhTkchxrscwfSTJJrW8e3VYvsn3OMfcr3FpYeYAUUlcfxVeSdO
jtDqJpDIB+delZsx3YYAM9bwCIatBAugRa7mnLrqrkOSzsigKkXg8zNyZ0m4lCBqZCw1MyEmpbs0
lAkY0o3RFu6lNm2Huy/hsPnt2CsGSYZ57opvuWQXZT1tBBcUsOMO5F9Wm0IFWVzKDMXpOsDifhJ0
xNLAZGlv5lsmHFRi3OI4hFyjgJzDyvJb8niINWK+yuEMOo5RWhNcZGfmg8dq7grceWhfhbpzx0XQ
fGXeKcCRNtS+9fxLAmAG+MX+OnduNkRAeeTMSIgPujQl09lFjgcXYF8ARJcxF4iUXY/5omrSuwXU
oBZ7UA0PoifHg6qqHe+9Qlq2Ad8qW3QwRHT+V8g7yV1n2SbL9q21CNINSe0uopkQ5+WHgwM8VAId
yM+YE1tu9GxD7iYs6VghZ2KEFvVXyPSArmbxmwWPjjmlDdmxx7jOeRgltvJPMnfaZGL+MpWa46Ls
Be48D4dJMa4xxrKyAyoDyZ/V9hdz93+hcWY+aGEJ1eUdkRAMrjpwSFjmUfINWIpN61OziAzdDdJx
SBnGVgxaAG+I/8lJ++rJcdN44uAhufl+zFcKlti54MqBw/E06uqr0+ZI1R3rOoTviHmvTEe767Ub
pu12f/KGXactgEXdYF9TESuDYAFDIqZCHsqeuAOwsYeWPbAXxpgT1V4yzdn5HclGtI51AlYDAZ6n
+2yg/GVv2/byvZTvptUjgDp4zkbN3nX2KKkRezzGEzU8da68KVI++DxlCjYgbizThV29O0KBCV+A
FFoTlPPKymNG+lFnemsNk0bPOdrSPa92gU+pahmTnNXisw/YjHPZe7S9rB/pAmRocT7CD98C0R4h
SaHgaDPKFATMLtE/Dvy/OD+4I9wuT5nrhobffDnJ66undDMB5ODGS+46Mwj4HkPxSlzGZv5PyvUq
4MxLza6PFGBxzFaSGC0eGmEPiyAc6Atzi5X7VGnZhrJZwmyCYT/zLETNVbVUXG3ekrLkdGjmmEO6
2N+lCuQJODkB57HFb7Gnygi97DcXKRPZrTO3LdOx2EUDl7eTnOFPosxH1PCdgUl30E0bxz12iGwN
SHVG49OUCIZi435ZDNN8sPvC+wRodGCy1R4szJpZBeaoVonhsMxIyiiXCOPUZw0IXracmvlONoEL
+kfi/PadMpfyZtvKA9zWINs0tbpNnW4eMcLJMCjL8m43WOhFavlaf/dMWoOzSMT5hflufZm/nIiM
m85UCP43AmxOJJE281GvZDIucFRkVlfQtGHQB4+O2/Y0P5vXyMzXZE6shngedcE89fxDwEMGuY/z
4QJnCPgTjYiKIJcriyWiO4W/hmgzW6A/hOfdEw1vTCE/wZ5m4MktVfCoQtKIxOZl3aG274a9dQd1
j17qD2orZrIa723Zna07TO+T/hF/497GW+KkhMHHGIhPBIsN+2bIfxzCvH12Fj4YJDE+JS/msxDR
tq2PqpjLME5aIi1ndn3mI/dIw8cZVoA4DnwzwKxetHQN8/NBMKMh+cEG96BYQU5f0hWg9KpEZp3E
5h0xaCBoj7GLoJEzbuwhNx3z71JlfQqXvorrPU7Y9jkwmQPJHFk4dnD2M6IAXGLGSx3DMB8LtwYt
PxjuxP+CmKHjfUXjIk+HfmL+IAKTfzD25RdwOcEQ0VWhL0B+p7x5f/43Q29oDl085WnoiA2EhcY1
X0IASly2oonfTSpsa5F79LMEbgRJGwql9D96Tv/vNRZHCyQq+JlH4tYAu1rEsXcd+izyJfhiQqz6
z/oen+3TvsGF+gpQkCFd4UPiuQjfesD5VSQQYZ2hJjO4UPzLDDqaMLAnHA7KwRzpNreKQjTBdRMP
LptOeEqUITwJcu2opjHa48UMGZlaWnAuD/SUypvr3L5HQbMHmUEews0BfpB38Bue5Z0aEoYcrwF1
2Eh39AAYoN4AI8sLawm55CZ8BigVLsPfrYSy8OcoUB/+NANMn6NTx8L1xZhUuyM4Y1G+IAqIIPIF
ZE+QR/4Lg/fsh7fU/DC3lW/s3RwPHjnyXMKUiTb/Qsha9H/WW76hyGJpM4RDIAJnFH3HX0w7HwoT
PQRkzhlRNUxT1oKC74dQCQm5kDD9Y8bBk0VrPIUxiITOszmcp6gSeLj+ZBPBy4V0ULG9/smO7sq7
uuUX74QhMecKo/83c2frjN4o06fDE061/iQl68aRbC2hbSJ2YUYJQYU+Q/61GVvCGkcyg8TpExCA
m0ZkIdlUynK8j3f/El/yC+/6Hf1AHQTK52rcSj4BEboHQuYP1a64JYKhQK4dJriMPg8N588l+wiP
eBstMee7+ZAHeNyDU4HE3X7ax/aOz9BdWQ43fJcuHuUd4ve7csd1gWbtHR+4ZK/oxZ35kX+INZ0x
LrmjNToztuBBjG7O2T2WEBqaZ74UylzBn9QgFZSH/CicFDCxwXfS2ZSX/DDeA2R5UEC4c+UlQRdf
nZuzsxl+4guc4YtypR5Rf+oLs3XUSYh/BtTMtxqDse5HPGpvNBPFDXEmTGDuBCsRTBcghIfflnh8
GPbANJ7z/LMQ6by4em445YvxP+IexPS8jL+b/SDV+hNbwO9JLxnvNnlRmbI6qPwRWfEz+X0oSVk4
zQ/XgWxgIdjgI0Nm1QUNmAXJleSFfMGM5u9x6fmGA4StFF6CBcrBboyON52EDNapRjuhNsQrosGp
jKQ2S+j44LHC8eTN8uD4B8hcyQ4R/A4WEoTnG1XrLvhBPs4QmmcnfRZnPJy+nQc7WH0VEi2f4u/O
o8I2zWJfQ14XQ2tj27xYaEKZg7brZ9jzDDKcxsgYa/wY529UY7D4N+kdCtoZxvexvstP/Wk/kx8q
yDdL2L663zEQjKDy1m82OOoB48ygjM6fGJA3CxruOjpl74c/e2vIvs/gVlN5YB8LOv9P6D8DBDfe
rn6Pd/ZlJgjVj/DzUN5CMNTx6QYYSy0Lm2VzT07xYXxzNnEB2o3Cog8v8WH4KQ/Vj1hW1Q+Xv3/z
OPas0OwHUvFP8TOiZldYWPElO6X8nGaRH6KT4Fjg0niQ9rhMnOlVuH8sFxiNXGm+waPygijpwp7C
xoNbSPPHLUdOVh7cD3nnPwRvnoOvunFbAw5Ddi90OleYi5uWX+VgWDIg7MqPXNHmxIp2uNI5b1h5
u8fxbb1zJnlhigUoi7gPfAiEwbpq4rOuPP1WXgdSfi5B8IyUhDRb3Tv5WsqxHCGJWFPTV2MgNclU
faN27donN7ujlVd7HjjPXzpYyIrRQwzEHevWSupJdnjno33VsvRlefFPOuAs7zv2v7aCE8ksI+zk
u9b2+6JUiaSu1jXQ6AAJjvz2ziYGM89XWpee035TDtC76bkrMwRKTZdJla/ogOugWCTeuLbJGmh1
ZVeQOJ4WxUxucA5m8405CHt+YNHhcqBuCkW/V1kC+9xxd4XxqomQpykFiOnX5pBvU9c7JHTKTuMS
yixP8q2TYIWR2u8xKi5mY3wFTYrrwtRpCpJuh21N35xZ2iImMlMpnXNTg5OMcQPb9ZB57cFElj1a
2LGj0XaAcsoBzxQyjwZHWiUJ1hNMSRxYEmoSLVNSyIiMWgREJlqJjYurf1Z7aUFQpafUZ5ywZir6
4ggacUYkUYwPm2R+AV6votIk69u5mBQOaiVtPTLhZCO56kO+C/twL1EKmdE9ziEbgS1kzU1SMM1l
a+m3HkGjRXDo7mPGtBD7Hs2dZQRzJ2sYubmz1fjrWbmTaqZAkjYvsMktWBFaRvrA3sMp9zX6l1AR
Ir2QkaIB9kIbZra4LIW4/Q4RFgRMkodklQSrOrjRD/2PpPNaTlyJougXqUo5vNrknNOLCgYQygHl
r7+rfWsojz32YJC6T5+wg97evGQVNwD2cFpD2TufRv0GhKbXeTMV74YvTNsPBssl09eM6NlX8o9c
MPiO7lpy9/Vpoc4BeHH4eyMtWjnNrLNXX9gYwktpp9Km/apAoQaueYnavWbBWqsufnTWi2etLeTy
3hD0CnNhO3NhYgAotrVGuXVzo4sLzzUdhrYF7HPTcdIky8RMmPJMsWcvStgLzZfJz/LLbDhlApfB
WW05JoEDh+qxp29bHCtv7sR7RcIDK12W9U76njSKyhiujUYRmqUTDSbol0xSag+pMB3bVv7VAFwm
6YOvfPR166eBuhS1QxnZYqb+Ru+NexyzJHDmfToh958lOFMpH1hWCJR5DNCVap2mENjydlAWyk+B
y4jBDBkD9XJjBA8solNNxoOBYdMhqwIQHGgwFwOEtzWH+hXcUofBRyRzE1AFRFDZlUST8NGQ6ST0
bpyMsWe5Kt2dW45ylxe9Qd0s1kbRZ25Xi5gnyCukAr2VZ19M89KRYBrqKwXNqB0k7WkIdvk9DKKJ
yZGVwRlXYcWn11y5FcZCbR4pJXclQy3M10rHcZG9k/riA5YtF5IRDwLroZWMNleNtEmAkrce5fhW
L59dRC1lXU3z2qT4pHhvO0oHpXaWAhVKrQdF90cLjbHi3Hsqf0PmGMLAyqJhA727LNHYq4amglo9
JwfDXwyXmy/VApc6wWAsG5vm0m0WvjHrdRjYNPy/9aapRrm2jtHRUBjNNziDQxz67ILPDpvXMrXp
553D6O0IHC/T7LzTMIj1DpHLjOOD6onujlCh6oRsdasPWo0WE4IV0qyJJ3m3VJVprb+1du+SG0J4
COVl36Ft5ds/3zCYftD/aayJ3C5SEAKqOwfYHn7dqYoqmC+PdRK8CikrD7l8RnzorwXmw3WHSQpa
+degpqbyaAg13QjNfbufyD0QlU2Ksnt71t+S8aTjooskYqv6W5um7icfBp8FcSKjmL34cLkQHccY
G4cXe4ooBEwqyhhKKSorgMdgQ7mITG981A6KY4BOFm5q3sKyZ127prNIa04aRurKbWdAS7yEdLc8
J6NyzU0B/FPrjPKw3Fs6nx3CXFVwDou5rcqcGlSdHTsKGS1cw5rFIPTXerOQ/KGO/iB4VFDbPrWn
HCFdHInZXDZqmoWrX5R2TosukW7auqlOdjLTpDEwzbG1oVuho/ROikQH8wcuJh5ijOJoy3oj2SYH
/gjFRLk5whMhF+aL/B9HBDivi96pg3no7A1cecU1bpFN+ZylhuSKIwZYkoWBOW1z7d3lqxp753Bn
M6vu92U/qqMbl81NxvIvAiMMGeBXNivHfvbmMyq2vQe5NL4ZEgKokffQFgWdU3NMJWKlaE3sPthe
yRe6yFHDuGVKc5rEHDbPCOsIMaaKe8CLYJ8Tib038W4aXA1+7YDKwA7wUDlMD3F1M1EAzXcpi1cn
04gCY1ACkEunJbUcGImaLgolOVjo9FcFXlrcCufA9jnTCyaWfI1zLp1qY81viNvtFM5Rqm9U8E3x
En+jCAnU5oZ4F1bmMtJxQc0gSttrEYh9L1ImaVZOTAaj34z+ggS7v7GPkl5NojSZOg0QtFiBK4c+
0UqRZwpZtjapO2uZSeS09jqFy9zoTBqR5tTG4WeIjFJewB8vrLWvJkcrjc9yN5MsxDn0amXYQgbk
Q1kI6ZFDxwH9vPlEb526l4l5RThd+hiNqzChwkbbp9rFAPJG4oJJ9wYxm7IMZyVVroM7ltRfbTwr
pKVAFxJevKKYxki/fKjnjfDQ070wZVpYJMGKN/6+geEa5dRSsDuhoPecDrmEHuMM7WeqRQawsGkG
1q1GwceVxAmNpzdOqDnf70DmEXgp9R9GfEEURgqXMSrojGTsWhujQblsmIeSUxtWg4+Ezr2QBmFW
jQyG0k7SbT0mGwqXBE7oBwEj8EJgaWOLHYMITImHkXXwoQGmG4ChKCjOMSob11xyDC91Nrht6wMb
zERgF8Pee9hpN+6CdFzq4UxgZIBUuQFVDFIflW9NtT5GewpynZyPPTcdO3K3SEt1btnlSqr7Uxx9
NwHQZ0kFZJwGk1z7Ip0lb/3gs7SC8OJW/UuQ6K1o4ePhVgU6Z/v3UDoJvSs6ZFkyFU8rdclMsjmD
Q6QIIPRnzMDF+67Dnp6jvMHSdZ/RN5GtfPJt/bUSfBl401Kig5Fp2VitLfDRVG7s1AQTAvxJgcvq
TI4w2VGxXXBUmjbKuXCeOcNfA8yAOyYVjQi3If1JlSq0R+wmzo8mqDkTVnZjnUi2fjqh8ACpPK22
7c7GT6iZeeU6QySyhPG+jKW96b/auZBA7SLwl3QCXObOtUn3Qn+ZHA0dDGFsZZPiyoAWg7ZOnwG8
R2etBLvWsnyCZGo6DGYQQPvO9XLUSuvic7PqldqghNYcAosukjf19blTbj2CNf9MpvXVZkY3Dz5j
ozRAIajzDkyLba3cfN54y6oGQDuqaZ1l5wrSoPjWwdeXjv2yrFPkc1lx5IwBeM6VZo5vEqVaHIzl
aqpa7U9Fa6OXgT5CRStE/mtvca/6DWmkdfEqsWliKPBCg5TJJ3oxtQGh7SmrI8buNGLXOuCRbhc6
J1OaRC5DXM7rQwiWne5qCFZW/rx9d2GVW9s7MIzqDQbPUwu7ToE83ZreQcYmETGUNMxmibLLFJYp
cHt76xsbV9uXTM4rf1W5786GWxeOvzBYwkGczIwIUc8hjkk+o8NeHjEPAMtQLU0q8nDoQ/ePhezo
WEzuwrmEQKkza40Jffeez2U2xsxLH72BZs+ihodClMYPGE23UaYNPbTbmlEU4HDtYLmoFb+hBoG/
L8Ydbs31yDBuYJlT6GuNixShRXFSo/EFLSZBtnYRejNdmvZM/4FRJwUElQAwqjsHSByAbGcAnzYz
5cOAFMP0ZhN8mHOvy48zDPKUFb2MnLHKPEXAplyvwiRL5oq0WOPcJeZhrUYDTbSfupjCe+bnp9AF
/0MW0N3QtJbWicCmDeRwBSrabvF/Gzbgj0qLEyiaqoF30Bhcdh7WBHY7dGhxeaW4CajI6OP8exN6
pMaSF5mFyw+zf/CwGj3XylpIoPSkdPJ1hoR8bOKga8nZqrX+AWUymo3B1FJi8kwbMCZjhodkazOZ
FnWNflI9xgMj9M5B/wyjf02Ek6lPIYviS83RMGgYwAfV0aTmES1OZnZFB0QuminBNJccCKT6ENof
/D1lgDaw9EJwr4mBMEx6cNz6RilX4KOhAemfCYVoLA+LfA1atW7fXQseWL0QZxtrEQZzkBFVMKZz
EDa4s44846cFdQxJKbR/gkx4zfkDHx9gXPHQI+VCkkr/Qo5xo9On3xfmiTE3J28HQ+yLgS8NlmOe
Aw37NfKzxQavoQ4tHYM5r7XWjEnYrCt3wRkCWbTXJ6pMJwpZIX0pww/RvWOcT/2U8QDAnl4+NvIp
9DfAvmV77JXtKOxGXskraRYMlEOSWKVrJkqBXqhtr3s6zgcpweh4rub3HspFRlWrkeWq8x7oUG7Q
fGhfX1pTrhstgi/TdO9ER6IGnqhV+cyp9EML9kvXVwK4bH/nfarc9QZopGbqK56KCuaz0y3MkQv2
cL6y2nAecKglDp5KH2+sJ5svnB2XctvVQbgRaPNiY6JMbBkRoSPHXg6PX8mdeF6zyoqLF87a78wu
7UFEN6POK/JmKrBG+/2YDzB9KgwKrSNJp51W351411bkn0PdOjje20lwtaZeKqTTN6WxLGOffE4R
Xig86yfTESEB9BoLsMQ1aVG+Pbcwv6SRyxL+yO8wKejboUUho7MScO0+5bLT9Xn1ie56oR1CwI9C
DrTZqRst7seabb8DgzLTttjY9aOzUPXGciHYhFK9IG5kJR07WfRvk0EW7X6iYq5BRnD9QdWi1apg
rBwUAzezfr9KemeS67gkIRd81t4JMu8l8kWEAx4cD0j5QNXR0DLSUdwu8fyhGQfADJtNGIHwsjm6
Tvkq2MAI4QoYyB19TzrS+e7S3tro26ZDRnxnZSOv1GU3JhTOnH00jVdo0cL6sib01tesryXeriNv
4k1QD4JTjsmZu65O0j/MjFr61wNjhIgmzls2gkHZoTvRBuBtw+j73ntGKfYAQz8A2vxfwB8UIxQP
kK4LB3NQML2kUb/GBTFcRgNQaRhrS3v81uovnF7ErAaaMsCoED0nlI/gkvNgw2GJRF+a/IsnAjOr
3sWECBbikcEnjU/qKDqjNNzCcAgeJH8hmgCJTsgi/TXeWN3lw9yQxgixTSqXW0ye+/ibElTbYhPu
GBcxSeJjdnBpH6E4d7JP5SbTfpJMPIhC3Sp68p54Q5RCnycvg3cNF1Z8xRWgHsBNDl0YRiL01EGc
/ZGfAlBDpNknzmg8+GqHQv4nhMaJxNEODJ335jPYQ/bNvEF6gsF3qUA/YsJmiLvu/OPXFE/CQPus
N7wIsobs6WNNswPlxOUTR78NDO43jAe5JWYq6IdzTRkImZ14rVxw5i7Svw5gEz0ASBbQN3omw4Ol
lwwoYD2kxXRcP3/wd9P7X+ZUNIoJPy+IhEDBUGpl2E+HhSY4AqaQ1Z7OveRYAYbSYOyIqqa2y84u
AkMljrvoXPzCh6QNXciiYR1jFuohs0F3ZMjHEqE7CSmEQQmYEJZC80vPGikEMTuk7ckUBcgbugRg
SKSBRGfC5jYRlhly0ZLdd7RH6zVY6El/UBb9lP79NNtkm+KA5d+CGd/fjdSRAwx337uGtBWbAAGJ
L1JY6U4/datqa9/9ucln4lnkpVDv9ScYa/1tAQX/QB2TBeGR1p2au3zKNp+remIyyPgUMXQwHVfe
AI3+aB+/vBtHBJ+L+pa/AJlDfxIyWUxhHjWjDlYbLWnxLSRD3F/0O5ii0HinRU8jG2K0jFgrfQlG
awwtMXfrf6I/RR32DeSyp/oLZ+xarcDDHCrOyrf9Vk/ik5PLHwaC9V59OQ/6wBLM0lAU5TzoAgPT
FOMqUqEPthQ4pABsQRCcAqP8IdEwqaFpIKOCEVzbQ7XrVjmsXgC5L9io4hR8yUuWfkyg4qTgwtWH
7An9LHqCj/t/rMq0GIqi889l2iPEyph4qmycd3zv3sLpCi1vkGyICILOEJaWRC4qbJsKm0Go+EGi
mY7ymIgStRjV8jHddacenc8ceQ/7TUJRHMw3vU3nkvJ1v4AXytgajC3hgBEW/5WPPCvbxaA1hvwO
dRP75i+USB4UfAQiYY+BvkDWmGGdMNxCniHzR6gECQnThlksQqbDJhhjoitmDuRR6IjUQtaO2Yj/
QrxrFz26q7KKzu7CHxfn8PhDXbI1zgYjL6iok3hXL2iT+CtF6EdoF14UG4/ZNKIy9ptch/2WPIsD
UaU8oNGSbcpD9AQOmh24fm8vHRfxb/RkkZHvKKmYGRPBhTcegY+rJG4B1AVqbqbOtZhHilFRIP0y
XtDOf2PBmGkHMiRsUhmhmIOyw58FnR/tx2RqxpJkYbKPxESd+QaEoL8F573CI2uQ1JHBIWpN9JW4
JJoQ9cr/djc4daaTO+nOl5zEFVNxoeON9WyTCT3blIbIlVGS+ayu/BAh5ClvVHJWmBrM1Mxhnw4/
3AMGnfRb5R/VAKQ+7Gg2OgOGUGhIQmGzsiHDG6aajMswykLkWQAYBR2xRHIUzRMQoWfx4QEe6fZF
up1IgQbOzkP81T4gnHBmL0Gj490yLPJe7tN+ZhN0hsCbfa98MJ+a0DzBI4tZMW51d+n+BXAR/PIz
tL3RDObt8+Kv2ZllwSiWsROTRl4HL+J/RSn3CYWNxhuvh0Fcy/SHcV/94FwR6tlscI6Xq7spH9Kq
fRAUUvTqYKmdQ1TZBU2a+JXepP+l7Qhh+3pf7JlEHY0HakkPtuK4e4En28bIHtJSAQBRbEoM+AhS
UPpjMZA+0z8mXGkTWlUvn/sYI3HjbZO1MoEGjxfRdxztubtrfjMn4lKMpbBO3YKFx16QyvZP4lvM
EglSTMxReLP+PiFgvf5mkx5aTQFz3c/enzGsPYpf4t38LSYlcw0pIH+Opd0GMYoN9m8TfGsGSEzM
sQvEWEkoNjojawTQeCEj6O/NM77XEkfDHUjolfQPzwFgEOLo4hSjHH8D2BJtaM5KvuJkp4EMwY+C
iDMJZ5M7xNtok5KcaIvvquJjdIXqv8j5l3wF8+iAqO2puyfP6FkePteEjzJKjoSN5i78BP6UIpuT
dRGWBHfCTQRZ919yqPgnkTp9V59rsGlO0oVT0DyB5KHHg7QfNA8Mn6s/hj0ZrqmM2u+8a2cAp9Ny
7QUb198Y4fYjzeVgnkiwr6/xMQHUXa3tehmnu/gzM/wR0vVBNkHEiq1rm79QfC0m8wpcOYS+xbSU
NdFz8t0YOn+36ouxX3zTzt8Xe5sb2J6JQ+GLZefsikfJHzH8vrHsuC0sUVyexX8AaGA8YoKRNudr
+n1TYbNHm27jL9H1ECJrxblAdtAauovPI5noe2Bli2SCBeVC27kHC1HCeiImluUZPztkhL0jIoVn
pr/HehIfXVzx2j/tenfjrBi2vth34DHZcmDdQChwAoJ6JdhIYquyI9Ij0Qbgg/JQHjFHCiT2rxik
8/rEN9gcrRhw8h0BXRA7gD8gXo7mSz1KDw60c4bEbnVkp4M94P9oDJSZ4UKjF0/DtNO/afN0y4o7
A6k+divzV3j/NivzVO2KTc1qEIvnydGRPOV78WSI2gBtuqscZM2OO22foitCS/j70Zhko3AZGfRo
D2bx1YuXBr4DXXwm4xt7w0Aa5YzmJ3kQUnnrOrxn64cRNQ+owHzT/OMEA+kgoCBEx4NY6i0RYch+
avYZgCOuFSmMkMeXN/CKENmaG0Sw8lycNYtbzPNmD8IXj/LBE6MzwbiGHIrrS9AB7EPSxBSZwIOu
FUnIVezhHZGnIPKUtA8h1XJvXszQzQVKcVzpi3bjr3aLUoF1RAVR3ms342bvYyTdzbWwrkMzgj9w
YpbNRj80G+hsBzRWdmJIr268I/xXXiTmckug/eeQj/aUDuUYphoDcxGAPmu8ppb+LL4JZFa9BgKw
y2cUEHvnkd60hwB1RHtMPmYwHWcNJgqEoi+3lnXAgzYzKxnoxhao2hEBLI7GfFWdggMnKfvV+IfZ
LHkwu5ewQDlRozv3psJ5jrizpxahM59clMu+870ffJmu9jt5pqifAVngmciigMvNmvvnKjLACGSx
gkmXcmhuwT9GRQ3SesfPP/mVb+HvkFH6SJF783znvgkh1oWS+e83cx47//xdSIKSQqbA9rtFVwxd
CtZvc3QeADFVwG3M5YAVGA8sMlkYrFUwpGtC6B8ug+zCf7FROB6Is4AO+MYtX36X/BQXSKw8DfM7
UDXEU9FdB4eOZxWysGhC/UgrxPGW/SM+ChSBN+vFmQjhV0zUDupOXfb7bquhpqatywt1BIozwTSg
dLzoW2vv3euLtYZZduJtMSDE9rY6pXfrHxnyP+Vib8mKepiDN+9UXIRqm7aXt8beP4FP/0yDRTX7
LLqds0CdfaMupflnkf3zTuLHuq11kA7m6nsul8UyHUW08X7ys7r6zrBdnRtIUNEAfZXLmh4X95xj
kyyfvVByEPymDzoS7hFgGhOV0kHuHmueH2omjgVwc5RilJXUlz0O1hgBkhb7ogTkCAkI+2L8dq/X
9Rr+4OVPwNiYVCwxAi3NL4Yp5LNrwg5ddoA7XHeSOg7A/JgfCbIgd0Lux6AVQjYigtVnUnrKSDBb
4KeBZgD40M7JmgAd/auoyKMNcmcncYT95WlCZdjeft/5WzZ+RH3NPBMptAvjxc9U27vEtJu5BDJL
fQfC3qPdgzXtP1h1vEdQUoKqQI6sifINaSK8fSnl6K/mRDoA2f/UWUdyHf2icQRECwk1AHsIpYHD
xQpJvn0zzIJ+s78Hfrg5UkVIUlIoUx/f+OVMAnP+AYEyxNfQPYVAT27sDf83m3dvPCcZseMNeSC4
htYOqTmZPBi9/I4RL6IP6KChr3wn41ZFvo7MBgBjGDbk8wD4dPrigkcpClyVE9+ZB5d2L5OmUJBQ
nFDINa/qSDDlVlCBoMoLcpI6hJEz8yge5CQcdQBhQFShrYj5TQ/iPxuAMCG9FaxI9ko2olgkhyVF
5BbykRtEPcU943B0ybrE/rlRCmIHibTfST2Vi+qUTb8ni6WdnggjwcHdogB94VT4WzqspeyA/87B
231Pn018Vy74QHHpCTX+TkYo0SK/0N/V3aLbAnybip46gyvGg5/5v5ih3kcChPePVglYd24TOHqK
/EKjxf/LUqaRhqKmkDXJHABeIIh/uflsyrwTd4nbkVLrk/C/Bz51VUdXIdrId+WQXIWYmJhmQNwG
aVXjPaHCRn8AuaJRJaINRC5QYiwxYORgPRRAiByi7RONqfZJiZjxv+mpPjEKOJl30Io9Da5/Ojg3
9fX51+71l3uCbb1TDkRPQN6LBLMmiUKLOnqRrjCdngVkX9X9e69O9cL5J1y+M5pFaKs8jB0k8oO3
7K7qBqjV0V96R4ekgUBXz+Njugz23DnsPTdELvT4N+BOphwauOD4L/9ogtsUhwtPcRT1lLQqz+Bh
rh5K0+7BPWRnBhdkJuL70SM7mxvxr6i+RmemP3MZ50v7ANUMull27q7dVd5w4AqFIw5gfgL7SfVJ
tdLv9AH/SpUgRJg50q7uU5y65gYl2SupOo7Dzs7eiDpC5ykFe1/e8HTU89Iq2DdLWgyiQTAXx0Y4
7w86qyt4YqCGgualuYONTp4GbQdO7yugVCAfskCICmAWmiStqL4pw4MBH0Dpsb6ZCSRowzG0Qw38
zy2C4MQOYSeATmMvrMnXjXOxV4/F1X6ZNCGqVUH1nSH6HwpjHyETuSmeySagmgHbTDcAVZQepk++
yzCbEGeb6JQYJInAwvxbsA/24GQP0fnzKGfeQl3ra/gD0R2+anIvT+EBzi2I8+heQZ374Vsl3ECO
3QI1WJrwxi/Qy5VyZpuJw05/MQ4CZqu3QvO04hxlkgIPC1gtb1zAbBkXVGIxfv6x7MpnfTCoz/0f
+ZQ8keZZgTB/Zlf7JMCXKec+C5ocgLedrONZjgYOeDc2FEqlf+GHxoI4oth4VPHEMftG6OSsgjHE
juN4YhpOY4FgyL5682P9hf4wITWi2kDlmYOEPkX0i9kFfQLadJkYn6OxP6xO2iW+f8CNO2ILcwQS
A3mwu0k2iHzB0yZoUILTY6rhiMB1+9F/YWH35TzPRoUjtHToJEJ5K4htLn2OX7I2DhRATXyi6gOa
XG0+7nMGKwM4BB/qgnqIGEuv4GAhDBpQLVuSNH9p43z+USrwoBLg5omU9E/f3XjQ6KQgQFOUr3VR
v3GOsZzqB9kZquIseiIhsNpHeGzJBkkK6b+ZrH+Swidf+VsEFlBl5YaKYFT86/ftWl5pB2aT5bXb
dTt1p6+kw+eFCgMwRUoVmj/nMkB+7yefG2CVn8pVufJJTRKDsNVBpWr8yz+kp74D/6Xu+FGEW3lG
+aaDnaJHQGZCL4CynytBjGmQ6vqNH8DLcwohXnBAzxvwym8uwOw/8BYd0hlKCFYOpzAwe7L2HiWT
iUYRg48Bv4UnNn449TjYJAZ0/iRACxUfPI3m5w+pxBcF0+YHDqaPXNFvhUg77Cvog9S+rPF/JBkG
YRjmBz2wDtkDAWBnLQmFUhhdjHkArcPixuNagYY30FE9JIzTlxY2V/iNNBySn9+/ZRbatI/EScha
IT3kxGYtbdT3ZyO/gd/IbzSqwLqz+FR4U3dcCmgIx2956731pbLPLu4xfatjJrwbbarvRF/eWRgH
75xc1KU6NpfB4jNNh/aqm8jnYCvP5Xm47+bdXNr4a/ksbcSfbJm8kqU0xalw4q7slbsKjuRbpGDG
NT87B7LD8Ow/zKOyl28Gjb1tdjGXLamFu8X3j20GR3ac38uFcAHoL94d4c9OXC/vnXdTeAT900Yb
BoENqAEQ3Wl2OgNWgKACpI/0XM3Dv9XC6J1V0F6NZwnviTMaSkc56LGPw4mCG02Qe3zoOiJxQr0E
cncvaT/R+Hvm3irYH6HpwXpNWB8ePZdrxRqjWHqQMXr/QFgpLz5zQV7jn1n+mmcoofa5fSmvmnBz
yxmd7pwT8Le5fQbqUzBzQUOMU/JRvvi6Ai896yEG/WQ39wHTiHlrdNMfMUJsZBF/DxXXBBphJRpj
PySt6cPepY/4LC1Ib0fyLp57D/lmLZxJOilG+hKgy1RdgjmYI1G10KbpxFqkQ2XKRNmZ9NzRfP5Z
fs/R2Lh+jtb0O1d5io6W2aSmyIOtMEkfX36H2Ae0InfuztsHr+zVTeJ1uu+P9pnZ5K1cBtuSg3TD
SyvwCX0Et+jlwCr/aRAOfn/f5B+sru+J25iTzRtCopZcxVmTrbE0CXisTpHbM0d8lwsD/yt0cOzW
kRaoLrQmEduGQwbwqoAj73A4cIrp5nfmxOqUd/NxfsoIxesQiXk0LEAOkc1m9SRM6EHyu+pm5KX3
OLtnGvVlOlJ8aIkDs1IWlUnooQpqv9y5wIWZCxktc7NxpiS4Z+ZTy66nnY59uqZtGsVbWZ236DyY
eZC1a6ElJXMaHSKOGfo75M51cutsDYj3MMH/UoCX1cpfpHl7zXMa8WEJkLb/cfpzZsXzvImh2UKy
zAz0MlDt1L//2tDeZr260iFoWTU00ViaSTL9iniYk9zpcKz8sDtCRqSfkYGJltA2D5zf2vpMwQ1t
QJ3Ru7x3Qsn2+50pgqGBzZx4P3ZL7x5t3nTjFSsVDL1ektxyDqDS+2sRdFNtnPSMfGyqHRlDg8Jd
Zr61iWWJtlIx/ejxvNCcjR5kixTxJbIE3gXaM8M4niAa4lOmNyhkDAEzGc7RLE4eFDu1NEVLILRC
aht0xZOJmY5MqTlGLu5Rtc3goQKJTO87D7ZeWk4SOvUUQpUiIEUQbQBvJrF5Ri94z5O8s4BUkTml
WqNi8bnLIUbVaoCxGT3wTh2rdvzr1FxLxZ+mvDSnQbbhZqKhGSLOappIL+TJMLW7kWa8TFrVgTMJ
ZTRTo2hegGYsGnf9yVyiuTfv2xhMBK7H33VmfbdNa+PmBlcuqpdhEC+cDmJUGs2501OVuZSDrk8H
4cz+dGOlCGcdedWfGW8ez6sAG2LjpOBIF2gDvUD6gfTFoYNckoi4Hea/rDKA5CMHprmg7qVQ6dFc
oBMHTENXQQpXIK/7scwk3+307bcdWoUGIjUeB4wNTB8SrEHfWtLGzQehbNNkegN31AVqUPmIDT+b
lJ4qerdmkIzUvvnNLXRLIN8nlYDBtgzPOU/1iPdhLDrJG5tqducpx23HJK1P2wkUUtukdo+baYoW
ZZGjWVzVg7qMhrY8Dempq0g65lp18L7KME/doU27JHNXpj23fFyDPW1a8Tbbhx5JP1ndzGqfxnz/
SY5eoaGP2L7UDqXGiIw+IMuS6BTCYiYcuzJgG/C4RamO8gwhsY5ThxLFIEaWcBErZhJugOJCf+K6
tPpJrHV6tXB1NZRwG+yKQqOeBFQ6TgKwgn1F8G7LiyntE2OtqBvdmuvFqTWnOfkM5R4iQrRCvPga
wEbBe5AJ/JLJQOQCkmToPqFd5XMAfUHwoy9ydnC39VetPOz0XftdKIgMlmPPfLb61QIs6+zdUenq
Px8QOLK7NJ2ZUKpKVq47zfR13hwqluAHChy09gY5kkQ/av1TTnZhcTP1vaDsY2CI+A16d74yQlvd
+s41IQBZk+cBplfnYX01012OMuhE/TzpMyAV9JlA1W2Dg07dqESo+gAr/VCq4UoaVGzHEW4B7J2v
T9Skl9OOSQc93LnMVYFtVrLAdyKlpm2gudbEdvnRphD/v2x9Sg+BrciG6fdofagzKDOLlGmI04KA
Wyj+rmmFqQX6PTqnJiCI0hqhP69bi8oaBgYExYPlr/0P2thTBOpZIeV3CvQ2KKdI3fiMvep6lYB+
rPVpk0+7eK2gMSlvG4v1OOm0lYRopr2wtLsabPT28skfacVrrCAS0T2KmKr7xy7AemleM1zMD2m/
ToFVlqNPO9fySf8lD8uQgAh3cjwJsgsibI0/TxmxWbMAvL0/onYvzW0h32NZQwc3QNZaWpjIh3a/
vkT2MmQuyvpswAoiweGuKG+w2ZPpUUMJwgYEBCaGmh2xyBrVjJySdwhTPxk7SMLjU4jkGV0Rb5y6
K061pBp/nLEZzT6IyLojGdwvDiod2LyO1gLZUD3rfVgx1qDWgBWtFP8myzPHH6rACKsx+rJ2NcAN
m+6vh5SpmL41o9iZW/Go1kHMbPN6J5ejwpwm/Qn3bLtexLSc/XEfXi3NQTh0juRNJKYc/kVuic7U
H0Mt3voRiIPgWMHmARUYuegISjBJ4ClS/3zBvfXHEiM33SLpDISqlE3Jn4tRMheURIl5hPv8RBeE
vAz9JtdrANl+8PKMfUb/FChFHdJQ8Ue2D7xy3NQHrXvgNGdOy3ZRkjH4tJKbYQ0FqP2nI+5Srwtz
maHE7gzKZ+qtCYW2SYFJR6pS/lkFSACaDS7O9LA9ceZMk51nbhyZk/WKVpNUrUAK6/AW+tCcdxK+
QIUylNvyijs1++h7EnmGqT2zHOpfdG8YBhsKZ0yl7xMWuYYJiWJYaPtSlfTPj++tjLAeS5a/clRp
WybhuvHrAfGMjlVG36ze2FE/diJr2NBULmwk7Zn0IOWoYLwFdz+NQZVcPg1qMxJMHwUH986KZ59i
a5LhJIq3jzAKjw6Gki9DzZuVeUCECYZO5BOfIutkteW+iaEUxpDd7pYJtrBI9h2lBNSXSaqUIM31
R8jykEg24xof+oA+0K5Tgpn8ic6tW0z0JJrnnBqtjHK6TIKKWbSHN9MnmdUtgDXNGn/8cFS55qCy
zUUYkxbX6SxykOABx1GF2TGpLg7oF09Cxzam/50oIz+LJjEgtCiH04EJpaW3S7n5Ljv8VbOqn2R4
+FQZEgnpJKvcU2ZZ42+XD0kOhpolch2WQeUPkpyhYeHPHA2lMGBz8jtitWqk6LHjjvzUP8p6AZgv
RyPSH3wVmnodTcZKcsc6MzqhII/6UtMcUlNFWwQWh6uhkqtPHJBXgYw4spDyzlY5CLSyRejSbzbC
MrNSsAxM5t+mWFrkehnga7g2BYl+n8KKa6pp3IGnh4PjfcyBp8pDS202lR8OtdRESj/Ttip6Fx4t
oZrwHpY+3QOj3+a+hQmCdbawYgnafKrS/ZQRjNAzStmmhJMfjTy5mPtNNgfqRp/LdOUpcjgzKbKX
Ztitv70yrhE8+MZTuQ7Wks0gM0xRW8RZXKEMta1rRYtV6aaK5INAPssysK0exiSDZrWHWSEba7Ub
1lH6thCjiGyKvQ+K65BqncHXSpd2I8zIyN6MflmG6sZVipXJedJb1QpW0BBCW5n/igTWpkBHMkZO
uFEEBzlFu/37zrzvQTKVodnBmvCzgf/NFo0kj51+pZU+TrDwaQJ/alndpvz6Y0/WhlKVjEvzWZfp
urXjZWMAVwIP3KPwpdQrPZXGiRusswbu2n80nddyo8wWhZ+IKnK4tQDlLNuybijJY4MAkfPTn6/9
16lSzTjIEgK6e/faK2iYRxX2KpOmxWAomwqvNjsAIetlrM4KLOfgFDXLcFfiEmcNeGCqpJ2BREvD
hLJub8HxpZCZFxX0iRIDuycLjN4TrgCrQ+kX1aSva7nfStOwbYpw+2yY0tT0p4gnFqJhh8LNS0x9
qanVkht0VaKGs0Ci+zHbG8m068dq3jna0ZZoJWjJr5OyEZIwZUt23WTs4rbaJDkCKvOYSyO8AOBH
uSZbQIpXVc9dVA/+WE//tHbAPs1eAcAzMjqn3Nm1sarTmHPkQAqUTkkYz4Nm8kZzXGhwyRto02VG
qcHBOxUVvxJ6mh7N6xrJY69vcSBdDFayEaf9aagXHFE6fTgjtvK7AbCixTKwfQmbBtcq4ptielFJ
eGT8Tx9bL5lgT3XzbsJ1iLK8/mdpCwOA6Okn0bJiV5OAnuOpVgWFK+b/DIaG0f4ECFkMiBbyQSJY
RN9G6DTitRFfrALUI2zR4jNTGbchd7VsZ8jMQUcisDryJxClYeYUIG1gkSV1ABj/UmI2g9Td0n4D
9prFxXZ2ERQw0JjmE7Mt9iSVDaifnWUuiPbE2qPcNHQiI5xNPG1cjrn/ZKdEHy7AtVKGNuy9hQRe
EbgTMIj2UzAfU68ErDOjZf3cZvIODV+SrTMwqDkTJ+6uwXPVybtA2VYwhm1Xtq/T693mFhmWvbYd
X2fVpL2y69K9WaEmWZrJ4WUedGUR1v7LXMftCpPTavJ7fRXoO9oF+PuV+Ag991XqMF8tahUgL/iw
0FL1DJ4x+c7sm50/4HxW7LiSgVyDpTmgOyC4+1umfQ6bTVbWBQGYzGEa5kMrTCijcjFwBiQwKVxb
tGCTEmj0Qnv0ZU/XmvZQm9+lUZ/liNQG4G7cV/m33jXpVavO3evI+LBZ57B/MfDtE/5mmrV6IWDB
xflFx6Itl7G5topvxTm0tC0M9JVI0RChS7/G8I9hZMDjSjEXMqjHnB7ZtnFu0wdZ0A6YxIvqpSAA
C05jFl6b+nt6nS0ba5xvdhYvrCAkrCLim0N3ocsPFY5/GCpSZARw8ZpoOxr/6u46aKtCIx0anxK5
JOTCS9iAOsxBuHLdtHEfBambRkenFs5EKqclXmol6zgfC7eKOnBDgfHQrsoxy3Xk+wBjwJCPSfIv
DeAQbNp+YQwsllD+8ZYsTDookAMKDFnxrGu31KthuJQzryk9BeqqtFNloUXipsmsFUk1+LjL9N6s
XTm8W8ldQj/XglE9X4fAGGbSc3RN9SvkWr7StVNMpzKWwQlIQVC8V/ibpNJcy9J3PZgOcm+dX5Oz
6UPTb4tgK/6XzHrdWCRGWx9Bqq9ixpiFHZFpWYcgImfo5Ut4f4jxX6ZYLXRYZYcxgrfJlxAhZJrj
dq/Ui6cYMTXSEni61qprrWUQY8yVACSzOryUatE141Iczkt1bdyqR/izgWh6slxYQbGUdaIuxt+s
r/2yytCVbSrjw4JVXDqGXzEXpxL2kDJ7ZY3lt+svph6cmkSeS6hRACjzl3F0qv7SGJD3k/cnLtht
TPSZ9ZY/9Wu1aBrpWnXJl52Fh9Smaw4HNIxeHgIUlncQbcnDKuqlbrXJH0B/A3g1UYOCID4h4xZ2
CfLrUNMplzY54ZQtQHonbQtgRlDtAemmjAps6zhg4sAHySXTFhBszMI3AXHk5RgvmQ5DxpESNuxp
ThGlSPA6VwC7ylSuJ9DZPpOwaCw3uP546pOpAeeCVN40Y3wy2EfBN5/luf35NEc8p9q5zY5WGqzl
kBluElDlQwKQWnsrA1aVcbKKjHShEbaYNtmfPvFd1s4ORqt4XUlMLY1EzEaxS5WIlM+m3sfYJqr5
tAxEfYSG1eIwWeDxOfMT9smKCbtCWpXG5SXyDyKvsx/qQO8gTW5jGfiarczksEcVS5f1aWyS0bpM
neOXUb0Ei5726k3dFt/pddirW/k2HMa5tO6+ks9yEW2jrX5qF9QNCyRnXuUjX+D/mJ/bJ2n9WlOJ
1it9Cxi1NE/xO8gwhLRzcBJAvr4DruecasTGvTmH5JyuMk/zbJ9bfFmcbD/3E/91TvYJwCPY8Ylt
lneUfG0prccj3fsjjeJ29fy0Nto/gfueXo8nWO8m/JRv4oB7aC2w/IjcgywYzAB9gRNwkGHQg/gD
7U84WSteErhD7ne5PyLb1Qky8+qCu2JmQAbsZ+PrTdMEj6HQXc2YgSz3Fhps0T9gzx5LdMjfcqB9
sua7hegfMHbLuR35WuMCLdOnAGbWYOQ0yHVcUGd9dCUGNmqJDGnpzOaN/lVkVNILjSlRXQBaVoIX
6t/Bx88boAFH0ecv8AUeNKJZ1IteLHRSCCigq8FNuwDb8mIcPkA1H07ibWH4YOghGD2ziRdnqwNm
iB0ZsyQOOrwZH5A/6774nnsbD3beiJ0dGRdIGcQXsJ3pjzDjAKW/HgMjyQKqD+7hL51hesLcWjQp
aEbw5OZ7BAsiBxxnPou9IK6+s6CiTnSL2MVLwUQcYzGDistdQEoCfo9nvE8L9AeF+Om9cKxlB1mJ
M2L8G4C36xlofAQzi75VP1v0pFRDkoA2DCkN+vYfHN9hrQ2mD7J/A8LkxKk30d5hV/+mfP11ijgb
Ou/0oM8DAEJBEyMnRAkFkzRGq8zBzOgbcFT/nQYuKtIzmjgJhjzETSqMEhyJ3hIaJNEM4CrrSZsU
XSNuWe6kF0AS2ToKkoE33GdT/S1DrYLPHQ1VYILczSeEuTOEZ1HiAaPTUcKCD/Se35awn0VpKBpQ
tBZ4TT42rxYSZp+JQwXbyngmCDiyb6C5SOQVws+AL4FO1EJsPOMKwXZATYXvHcxFcbc1pFSA+xKh
Qz6YBBXBjRW2FOjJ37i5qSPItOOE4RYivdWsOvggov8g7Ykb3yU1jQMyYs/gsnXeEM9Nft6jcUAl
6/FpOYlT43KIfMv78RNeicGEmbeauwbDQhHdMrY+tFA4KZwR0sb4ocaJ4/U7z4KBQxwPLAr2mYkn
dZ4Gl9kUv+VSa/yW8pE2NGYxfw22GGoS0wOnKWCydJ9/g5Uzzq3OVeT4uc8YODR1uKsYi6JrmF45
ayPFPa2t1EWor99gptAqaLEsaOjNuY7pjRXJPxQCM6YGRjjdP9zd+KwJ7Pd6Vulu1Xkt3OvRxTdP
0lwj8zOLdFu3ZJzFeKJ6zB29Tem+droFjSTOH2MevEC2sWaei7agtIgShKfbTPVjpk1pMbY7B92W
wS5oXqMnNtA1uK/IZ/hwYJEImger95qro6AHx3N7UaV+ismy5OvK6unsdPT18rzO1q/R4wkEzFn2
PGDitSlQ55kBMOxCRwLpK75UQUQWJPLYGzPuW8pclzWdcoyKWrRR7rgboJnRAEtx/4UpAiJTe/Qa
sQROq2VClEzltan7RO4ibn+/lnFCJX4DPIM25CzAkYE0msrLdII+BMGHQ8JUE76OZs/tyi/tGRYP
ML14TSgl8KdUBikN7FEw4WFRoQghpSd/ufS/x1/6njwXkAuhDXopnLqkMxMdvBOal4hsaBXxL1Hj
/+BdjfoXW7P6xm41v5VHYVtjfY7vhOTBso0OwTb/ZTKLkB0zV9Fs+qA1yqd4/UKBotEZ3rmqZ/j/
cP2xhkAtENEJoEtClylChi1E+AonUsM43I/Z4NbuEDA9upQf2CXgyd4mSzIAyDwnCRM7GcxKBRb4
EoQHhKehDIo5o00gnOFooE0zRCw5k8vAKGCye0sAsfbkmVDQ0iMBTlUJyeXqBDNyFFSRP7OqrJUF
EwmLY9V7FT7GG+W44l+Q4ggrdgk7RE6x94xWre3R2bK4smhc4bhQ2TAhMrsCUpAJINSMbCdm8oTW
QqQnOc2K0otLxQUbuFRHfKCtZq7EeCzPA4APZd7HxMX4PNDrOIqLEQLgFSiP+ctZyqmxaJ0zUYbC
/Q6rgj92G5BlCwuIeRWGwKf2gCIAIUhimmOOY1CROMPADGcizQCeBpGz6bf9w+51Wso/ECz4APBy
2eMhAQhv3L1/2gELDuYf44BX5ZHfDOy1cXbPiZgzcExSEy87Q9T8ozLPrIf1gKeCPPmTY1EEBZ47
HpU2YC1sXxgsf3QOnqx8wloAmAlvvF0uWPNQ49FeQa9OZtH+jyZcQiElfug9hxOUkDtv8HlPuHst
bShD0b7EuAnHrCMe13P0KbDZS0EU3Vb7AgL9C7o81kvvnIbi/FpZn/07LkzeJdtrn9M6ENTdQ/PJ
/6B5t2mNO9MCOiBpsbCdWa4PMCNItIdABgdD5Aq/YLbytAWmBNBsSvy5hMNZcU5WxIptcTQgSNbx
sb8SVhZrPJcWzxUY7LzcDusSXUICq3P4HNYS1Gm2k4vwhx1lAVr+w9shFoDK2f5wsNYnWTj4YxWC
WZgfrYexqM7aujmLD2dgPyw+Tbpv58J/itw4jnzCji3dQxKCEY3hFKzo8/QYPjmRfyZ5z1t4K9/J
DoRqzrIpVBQgH2x/8x8aLhB3BPkIoUGxz1dCXIAO6tSh/ZE/hCUc3OmltpG3ObxdByputhenSbwL
HNUjiYyLaC9oUuIylXxKfoPx1fMIlTL/I3aLa53cuEkevfh8OZ8OecN/0czPI/cE7wxAuy/25S36
7s7TcroUB6RFf+oYjMX+eJ1PZFJr2XvS/qHK+JDv5UkFYzypdywToe1NsEJHoRRAcFfSm1HfcDqf
VBcuFpx/WKGxLqYLphrtCtsCUiJ7EfVIIRVw3q4UYOaWJQv20PDNbNl9M3k133yrUIZTiijCPLH4
hiXBsyTMav7ojRAqqdztG39RVtSNb8kvRRn96Oa7+04+eHUezbW7kmGzYf6GtEE3cUWrmV3zaly9
Pp678lekqA3XdBkRN6v5T7SVwTy+PMmrrDbxJdmlF4iGMyE6e2JOQrdPmFPS8eNfUoBhdaX/mBKZ
S51vwYdCyESf7RcPPyP10VOKCAuKVtYX4CNmTKYMlgPV1V+uzhrB5GSKKZIHkyZ8tVh7s8EogEqe
bvHEFB3+kjsRcK4KHSnzLKll/YRsgbjxWaNQg2Ln5SYW3uhi/kspKh/OJxMPkZAibUIRXoiY25cD
gDYFkvCzZHcOK9EA0oUjABEHV7AG92g2+PMMb59oTjwAZEWldkc6Miau8aBjYo5XSWr6+/KJ8pNy
h/4/Qiq0I3yyCktSUoVmXNzpG/oXtTJXQxCHWfsKBKIApy6sVr7gWXBUKeGZWkHVWNleJ6hc8p01
BGEvVFW8Pt3+z6ARFxRCDAkrpLnDjJW0LntMiKrw+KRHv+OMkaGds5Jm3gjLzeYk6ZrhQb+TKQ5F
3UBp9Aw+q9e9qFPc7Cc62/l341jzYGhnoaX/U9TXT/AMtuPYrRI5Ouavfp2X+SJNo22ZJ+QFQVCx
0FqowzxXnngA+lml+0FLNkFXfVhcULnqj0pe3RNMI/rw/AR9NlQIg8+CjFbo1eWLsm5kX9nLHFmX
9N/huExeKXGz9Vxrs22h4wAXNwdJUpFA237Woi3K8ErgGHPdvMT4UFFWo1+APfBItQQGO1xDapIK
1pom68B2i+e4sHRM52EDz7tHUSG8p11l6yepxd0qeifSqYzoK6e3YPBzZ/nq51ACKrgCI6Fh9KSu
dndRpWgVjIAfwLIQi4bvVvrJpznIM/4uk8jkuKYdnj/tE8MZtn8UDKZGr0/VSV5RFuIk6XZOw1j2
4dzRQVpLg7IMiADSckzmoxTzpdlLxwwmHq+NpH49aUo+p/Br4sAVGJFG7yZhTiBO4qbO18RGouIi
kHMMeJ/ONezOOa2+EHEnhXJQDUyqqXDSk/Us12aoH7Ta2kZpfBiBBItcPqmKeTKBQkPMampnptvS
uic7TrHvA53osTf2Kap8qZ/WL5x6E1oJRa+9d1p0TF8FdzB7BCsOVqnxE39DeQF1FVxSwTMF/MPU
Ft8lqhtGByZ8yKgZDaKAYiQXokag2qxvgjaIieQf7xpOpfWAh8K0y2z8g54JFgLmhyz9jGY2DtgP
wVL5ETocSDqQqpVH/YM4QyjFEBryKokoEFjaSdJkeMBlYeGm9ODZ2OFC2YYpr0MhMIRlqWG9FQ8k
rFATETal3wEVF9jwm6W+US1z62KVZNEGF5lOM+RYrxOVDrMUvDmm8bHEMISsI6+LiLMmcJnr7f4p
S0P6pNpMi1xLg34ppnamuRFBh/07fqAZpZRkJWAZYHnQPzgL8o/yp29EdcCmLReywumR4sNhuFQr
EHKdx4jWo781/xginDn13h0Ig8Q7FDtPyOclHp/4/LKPFiUW6zPGflROTAQsYxRGnGTOjfGgaBIr
HQsGZwqzN+EUzJk+IeFDjHKTRG1GRZTcyh9ejCrmHcx3jzzhpKCjq3fdoVwla5gveG5qn1RXA4/H
9FlvuzPRAuifwiPio0v2iaDnSZVCEO3WPlTr+EF00ld/ADz+01rylD9hkX1QuAiw7iyezoSE7JGy
BytQOPKgFaLWo1SjJIB1kLxj5wpI8BOgHIJ+8HoXlxeTF5FG374j3PqkbKAi4sHf062H3ipZ4jbh
a3SavBJsV8ymdERfn7A5is/00/4nf3GwUfN2Gr/Mf4aorhLxpuHwZ06KnR97claPP+tUcrAenHLq
Qo4JRv9TFzoyXo8OZvDFj/kr/nZ4UKXRf8J5jL4CfPDsIaSWaF/4SHyw8EaMekgdojycR3kcd8UX
Bms/WP/+Kbq4KmI+H3heKSQ2LFnOQwyUBxUrF5Jfcu55Kw6CMvH58/rhVPANl+NvORDX1/ok3Glb
HvGkPUbn13v34B1pfMQcXfeA6isOEe4H9QuFBio3bhbGVf/DAGSrMP5oD96qZe+kojVS3/uTfbc/
6lPx1fxjs0LB0xzak/aEFv6GD80n2qJi/1pQ/FDOrsqfAQ0Vr1xT3b5WTA/v3DbvlKIPDQkyyVTw
684SMtjiUxM6MunEecNfn4F65kAHNJzhEU0b5skMeIymuR2uOqq5ftddqgN7S8J8oa+f2GbAcV/m
FLUFkq3ozP3A2SXUuNxq2EPgQLojOXujXYBwQP8cSFi35y/8WhACUC7AIn1rsjGcvoMb5ED7aFyF
msKmxPqm7eNQDvDT1M1Zo2sPxq2Wov8nHM2tKhdaNqu7PYoZgSIIoQ9ac6jtxYFihMFdi11R9kVx
hLoBW1nI56zh8Jk5n/WJX2f/mEhY6dl0oqOBd0sRCK+v/4XJzUxZU/FOl+ofQkCezOhHWH83f+nA
/dZ3/be4sO/q7+w9Wc3Sg/SNBQfHAp2cmuFXu9LlvVCEfXG1eNPuLARHTKFcJPMDET0RhG/KFTLS
O+jpqfuST9JT+CwBatEGVc72jdIReQjHFN5JZbzysjEqLJjKTF32jDc1f3nTP6E80OP42/+SiAkt
Aq5Fcn/eOVsUPZwt6dtCjctMG97qd40yjFnpeRzW5teAnpcdMJRtIKUeJPONfw1kGae/AcMt2j0Q
JqPYE39YvysLPBfX9RY5DrphDGC+Otx0mQQZ59w97JwZ2yAdn8HFvGTILRiCHbPAgsDjjumH/tc9
W5tLe0P3Ya3smIoYSz94+3KOuHXeFQRU6Vn7FLdOeUIw8YF6H/UvqwLtkIj0BUwgBNHehGZv/rLS
BUL1j07vX3myPyru/udqWNN+RBjC3W29mYdQbKZQREKTOhGr9dluazZg0yLdY+SE6Dk5crOu+y3R
VRiUsFVA1MSJ4/ZjO57/cgl6UTuiJUByRd+TM0y7rfxQvpHw8FvYLjwBIJjSEslV+JsveiDArwpS
E4hhD6br0GAVrN1eFiRlmdPP5oa5no3ve/9I339rZif2XvgI/KF36NxIWQXaDllN0akDWvD3kwCA
8auhtyx2IowM8KFCE/xzIBoO+T9j9amlwwd409rCXIQHmjPgUpO+HQbuzGEu/goYrfMHMIERQ4D/
ANzzkJqZfQOS+Y/TDoCUITZzxC8ploVRF7dT74LdZID5on4FtGcqYuGAfIlbDcgr3QP4yaf2MXLw
FIM/0ldwonYZQZtxrgAOvPXHHiKT2GcBNzFaRWHy588AIqOJCpxRz/4LiDfC+EtzgZMzY5YjnBYw
f+9gXuYOwNkMPih0cL+BuZl7H9o/5pXu+vrgRV935zvF5INiJ/vCOujOSi+QDUqkiVUATBhJnVDo
3RnWwrGC+4qk11woY/4rkHK8+vs3+67fmfDuTAFgRkI8Wp+oAYIPneah2HXyrxN5gDnpP1Ft3V+U
VtyvbFaxflk2ew2XRe69/x4siAwasblmkWeXDAgMrU04VoNmEeIkVigezNxsy1n6KJsoBfiCB8UE
CAmYDQYngC/JDWpkk/5ET8NioT1ik8KKK3yCA2ythdxjethgVrYowjJppj3IvWOLApcG+IoJgBYp
37KmyboAg1Q2M8Mb45p3EGEFANAh/V2XdAEWJLY9tuGC7kH3pBDk507p9WjfQcs4kXg0Y5rDdADR
jHyDhHeZyQMGHzMKUxWE4W7e6xOnhima810cpov9Yf9MonMsyiZErWLV52MJt21IZXuZFRmLLOZN
qlDel4cQrOHdCqIPxUmUV/w5y59mQ8cWwjVgvTJzI0AMijo85jGOPyBi30rbHtLGr/o9Om/w4mg9
05Zr2FViMhK5hvH2VTKzC38b3+HWB3ykiXU1NxVhAcxJmAJRWgCbTJjgEoMEyk1CGcOSliIQCYOW
MhkMyxYfhOVverAXpNShQOFZ1CtO7lI20V3ihmLBpSZDtgJf7c8o4q+qAmSkyGl/0JOrvDYlDkW3
jUxIiBz/K5rl2KUy4yYxNe56F86pM7r4PuZwzyyffJcQD0eaO/qcXNugXYTdIieWmT214wJgUnaT
0oweHI41OnGUknE1T8lrqeYE/3A3cNkiihlqsZffU0JHhAhAWQaunKn3+gg8Lf+gTxPWiqQZ4EVj
v5mUX/jZ/4jgePb+f/gju+8OYYvhsf0Gt2W2rlSm6okCVpRQf3sBzpQ4dzTBKYLDGR8aErVwoeDY
Ks63OTMbIjVFccRg6d+lx0jtzQrOFnoA//0qd2JB/tvLcD9FAuYgfQV4gx0Ccxr4tJB2aaIdg9QV
+SscT/BzPCsLMoDp2n03V1Isws+SwjdHn8oVFypZ2mZwEejmgO5koUdPh+R5g1RkHGdNzMBcQvd4
2A68XVL2OOU+NmL0CgzZ12WP3gX9R55M08CqPBNHdcAEWMFgKS8R/ce8EbJO6FgiofCCbE44oqgG
gGuhRbO4PUn+sFyZzHQMrVAWOQKWV/8ALIAMHhhicHrZH0FxCF7uDbQbQAfIxmZvyjaIl5AXBuZg
NvxloQY1fwq4b+QUpvgRuzWeq5lbPb3mCcnSBTspsQKG/iDPzHuILq4R47403JrA9hAyvq90fgAJ
l9R1bsRhFmL2UcKnx5KidbHF0xShTsSV4U9UKj0osPgwYDHmHww/RF44iA9GjcJeDBYrtwW59JW4
mlxDsPjpArCSfnNe0AdSafJdd2Ak8yzwE4gDYvH/P8rE2K6+sLVtAfgAWNjaAutzzxIpx/gfb9WX
OVCGu5zZAXLlUaMK5hYS3vtUtcyqqOCPTKXsVinhHWY/BnYzo3jGl9VmkuEGsOj1CTmihRGF9qDY
B23+K/eHBxFs3I8/lPcQHW6iiMwO6gcmPb/5HbzeeMNKi+tNkyRNfbJlERZmG6AkVt408liSWeYk
FCNAVqx6tC6o7WoxWzFzMn+yDWY4YH3B3M8DNjiaZjIhQvxgaS+cIWFxFSKc9G0x7YA+abQiMJFH
g8Tsy6iyRRYM8yUbdqZEyk7oWgCANGkURkM21+Azjbg+i2bx8I2belx7yMChZ1IHIGHkMuGriNQf
DIHtcYnGWZ9P+/EU/NDCPSl7CI/H8iM5kfdDmNsV0wUUwEL7a66SnTk3vqVzujGxjAv9Yu4srSWh
zjtS4vjDJ6eI56yq5ehJ++cpOFpXfLPu9JGMqxAQQ61DSFwc6t2w7PblqjzSjHlnAWiP2SEA5uQt
R6pByl75o901B22TrzSKuGRFQiJ/ZPjFJVk42HNkmOCQ6LF4Ltq5+B7PE9xpnoQtBF/CCkEAz/mq
2+tg2e1HdrGPVAwAsPNqqfnCMIYVn+s63nkv6OvoSuGD8KAKBUelOYeZVO+he6cLA1tLUlyDWOAI
msEM/i06UozWsHOqXjMuAA/mQ8uB2C8wi94UbS1mA16VVwJjpKJUUj+rF2HmwRJp/7pAFTZsgQcl
cKgW2ei/BBgyo+cYpz5CqCE8PYd+ZSfZTK/Ho5rgwqnqC6VhDh2WoWPh1xhTJvXkxzcrp3e2Dj2l
oqAnTCeEjHtimf1qjBcE0bmZYfrPqfYkIkAdWd0AbCl1eOjZimim6il0uFppbWOHbLXVutOcTdTW
q6RpYWP1a8XJL0ZarK18bY4D7zf4OlDYgPzBMdAll6k3TNrBpNdbQ8ifSOkrwrMi+6aJrwEQfBUB
Ho42GJsEsrh4ZezblWJuBSd9IHyMg626dYBxqj2li975jJ1/WVXvFYnmnQpHswq/5RdM96hWKD0b
qMJGgQMBNG89NXCws5D2DeDQWmn4IR23saQn/4wJIR/lsxTrt2ypJJgmO4zIAGYs3oMUsTFbvIQK
03HmJH3mu0RZAnwrm7QlsP5gmeya57Lk2c55DM51/94HO6VZ4XNgDjjIw+WdTYbXj/sBSxwiisyT
hiWK9Nky2rtqWSMcCAhQWBXOIyQPFDSrfquKBaq4Z7KTo3+W8l4B6I0w2zrnq9Y+Y/XdYBxSNUkY
Hp9gEL6E3+slJnu4g5jvBC2b3feAfoE073HYF+FxX1nyLsz0n97wupjGLhm+Gp1OXbcP1K2ghbG/
Sy3iu13Bdnb0bz1lmtRbhAPL4LXCXRQ1hkMyGIwU05/07ZRDr/Usc46IQlUoaRC8tMNFjg8NRtgZ
xZyc3bU6erNlZsr6q4r2df6us8ZJHfgaE61NhJx0y9jeS5tWwyP3XCuH13iOEIw5h2fwL9G+h+GU
2mfr9UtIHwlYX639G9KGoiUY0xJDmpiVIoY+olJV+88g35btoh2vKFhSY2lbh2H8CNh6xAFzcYGw
GZwhkX7CGKiKabZ4fpnaujM/0Gu11a40jqyGjvqwQ1gu7CSbfV3eBfmucyR2aogCE1zHUVipaPoZ
E+10LSSYGgVfkjObali3se0OVKoSPq2PI3Xd7tviztHj5Qo3vXwv2s/i+cg61NTtOW8+5MmjzsJJ
Ch/v7/SC5hIvRu3Mav+0Z913sI2W0ln+JUUSIBMTWbJLmcNxs/xolgCYneGFp/KOIJF5HdM3Ah4G
gnJYOY4sx6zOZjhj3dd0gsREoeTQNMdGhVYPq4OrknEow5NwA8OHp8DUz76wHT0hjR/8YfBjJjOm
tMHv+vUEj3/ySd8idbUmHlNeDMNaTVaELqKQoUfdosEiOHTJIicKLLaeDpUfsnpdmY+ZJ6ZHWi20
vNrVUC87nRXSw0rCY5WFbUm4HmnpqCSUp9tqmMC7z2ImSiKkO/lGjecsdD6BMlLl4u1irkjoJJlt
/Cj0GTsMXEUGl8MwRt9pyH6cs0UthjP9ObIz09En3CDVPQq6F9Rq0ENnxQbXCvyoIX/Wz8eFQbNF
mTfJpuWDvOaq6Zr6uie+Sp9nzT7XlngmV6qrhtdWAu0bR5+A266ZW3TfiyN5zXAHw+JQAHchlZC4
nJWOa9nWwjRP/QALKAYiNefKmeT4MjhYEeLJvVo+kvrEuMNMvbGWYbYYmzX3Gp0dWG+6szblVVzi
an9rfGUg37m6iiWFjoq6SbUPR/ce0rgmI0Vsy9CB4XLsvapdkW6sYm/SJJ3H4Q6cLTi/dqa6KtMF
7atntYtiHzb603Sf4p5gUiAMPtdX1E+B16gHzKLHyQNy78Eg4wiH9sWE5HSTRvckJ95x7iSb6eni
oexIZF5+bJ36SiKroW0yfSNdDXuhfkgsdJGXtvPtNWIHAYtMngG3tq4JpYsybfZUfdKFGtOrO2JS
2dvgpudrjg9Wiu65uFbyWc0wo/ejaZPuI+fYVZ9ZuVLTXanNed9EXUECpfsnauny0KQ+kAdIYNmc
VA0syVe9x2j6KcLVYs/uI2o8J/HN0m+igx1sYud9QNBQLyRpa5WXOESvtiJRjil6nJsWJPFTVV4r
1i24aMArOqEo5Zl6fqoXfBp8ndP0+AYPpiBDfC/XNwQYzevyipZpvQU5GKCg1wdFORk60PG6a3eT
vh+/pNyrk3X6vQd3MCSX5xrVkQ8EJz1O9vyEZUm33b05vFOOsVsZ8XusFwSRLNkylVuo/1VzVDoh
6SQiA296SNQbKCgwTEjcpKzXTTolnt8O2LMuKn2h5z7FodX5pU4CpC/pe5In23E6ZDHGks1vXM6V
ccMdMU4rGfgO1aBXDtuc/hlCpSUrk24JFhJ3dhXcme8LmPHrh+K25TpBthLbC+jy8fIJrBUaEGG9
koraqueRcYAqzmzCbiU+wEDSj4bfJ0udVfJ1JqiFNTGEgTKpn3Z8NfGX6GWw4e0UHbCfZpW9JaDH
1ESLsThdwteSm5RNQ61fVOuq4EhFeZodpWwLGVxHvlZujNjvsmPNasQREGPRqSiQdql9EQZ47Hvt
TS6vzearwwo+uDTZFkrLIM2sEV3okRODB1/yjm6CgHV0yWO0qHKRoErDUnZmpnHeP2KCVMI9HtfJ
NLcgv04rlYGU2+gQEXv91E9mt3SPt/7YnbpNpG8603uACOM+am81nAHfCeNmkSm+mPG486CWuaq6
h2RJRFWv3YZ417+ZT4bfKc1hlZxzxatxAKEL+lykBsaGCkNmISKnmlVQkG1efDz7d6vc2oDUGqkm
ZIdqw2oWFrzuO/NIDqieuuOK9IZ0mPfVWYHN3brlQ3AjC0+yltdeQTbs6h+8Azkr9dGOBRSId4Xf
UoFRnfT5WlEOhnwgsd4ZziCe1AjslSHkmY7rXPLkWmhnS9sV1gcfJcDrz6AjcZ+GNYeZtyeK3bR2
2aZKyYYJjEwZZIuhvNR1DhrGtLMLcLPUT855UDd811vXgFRCymi8gxqca2j429QXGULx9U2rjvUO
WL9bqh/t63zDVUomIKs/R/Boqk3n/AsmYL/+u8DgVr5k4d1QPxLrik/7W9sB8GWQ5mhiFsx8WKLv
IH1JK1F9m+va8PMPWOVqvJykLccAR/8EpEHKgpN/NdUWsJ1gcduiPwtx7TjkS+7BtDkWHdqRazDM
xFQWbJpwIyOggwdWrtX7C+Vm9pmYCGneFBiKzQBh/9CGl/q1qhCg4UsREoKefk6iT5//GCoAWLAv
46UMuFIql6GZN9Z7FN7NeGHDQZfQmZDO7DcJ2DANj5QmyvCTsX+X+6/mdaUOUtfD+K3x5QxP+ARp
CH0l5Ko2RsrH13jpTYTQ6JV3yGAqYz/221f1HtLc4eNUwZLmTuOlh8lepM875SGyFnboT2UhXXV5
EeFsmhsXup9PD48hFAS1z4KXNp5dfvQwEmJmYuM3bhfgMdT1WrUdpvMtrvmsmZdol0mneYZraLFV
uZNaw1fLj/r1U9Yn0zkQiyWrSzXYSCxs2aaMfBVFI7aveCKre2FA0eO+cM7q5fTykfMkz4XRUZXv
p25OXAO58tZrq8Kd6T0Gr5Zgnpjum+Cb6YMjKtI9VwmYja620cLUFHNmGu7gn04ev2H0Ti46D7An
PoXdeji9djTqpI8J4LxaIi/mU4ArdTMoBWpLGMJvERVenOBeXc6TeDeUZ4INiuclREAq0AfmaCgw
BWnK3Y5deaGcCjxu0dJW+d+VUfJleQPEtJO5jBapXAN3gGZJ8s4udnq70TXfWuigFwHmUvZGx3pL
P1vY6EnuZSrQQLkx7hG4s/nXaPjUQu/ZbJRgmxqnaC5RwY/INFYlm9r2lKcLxV6Ew70b1ol00OcM
7cz40ZJ3TLv4MqL6eqOrJO+xbKCYiPfa5C6JL6BuELasgDmMNuyBKF9hUDE7MN2wsf3H0+wvZzxF
GBc7sE7XVnyUPBS8RnJs7U0/XVmgCHtSiw3pIJUCEvE/ks5quXFti6Jf5CoxvMYiMztOXlR20hFY
ZIEFX3/HPrdOTneHDIK915prwsoYcPYhc+pUGK521aH4u/mwSPWFHC5q+HbGTi+F0cCQeEx7bS8z
v1PlIaMMAutta2pHYNFsd2yiAOWVQuINXg8YS0/+a3gk+bYODzaMCUp+xGsAvq1v2c6sP7yrS5l4
AHrySXs7Y7LoBzcLg7Zfmp377jbDl9UgRt6/nhtz5keJ6NFINYG+81Yd445qigpl0C9vc1P/vsBy
y4zUGdK3f7QZuHmxeHa7kJHRoO9q6Uh49pMMPPzKDA97jAErxJq+biHS199ugeEt2WzJL0ETWu+2
2gKDb+IqRA6OO1hfClWzBGIlwjygIfQWURvOc8nDcT1Jl9fE7AX/h6C5gOCzZ1fhYiKypFqTO4IN
0uBWwKnJsWy87zb3jM4BsQaOTiNBT6MpSrcqUsHQSckGjxO/DX3ZgbWCGME4Im5FDBNOLsqzVsAh
Cnzgj9xNX45yMXU3OcLAqBY6UNVY/8rZmqGwr+RbhQHowxpRwT7abp9onyYh62VgKKQ5L179kfwv
aDbcpxyXqN8MxsZgiMx846Gj/Z3YAATx+XUf7xPUH8OVhd+fgvGA6ZUFGey/MfmwCk4Be2TkL6Dt
9m9Mt12EuEKlwEDeTKK6H87oyo9RJgYcTDqkfGtrAUUCs5Knsa1saOA7NI8hvcVzO+W3Z3htbagD
nxM5kv25PvGrFLFsq9TOy2qd4GBX4/DerslzAaQKl+HyvQBcA7mtPBHH9pFBfMRBmQxP4qN29hYq
5wZzuw1QyarIb3QyZ7STRb42b2RCUZLaAZzlvlmTUp8/IbzuuR2N0VWUpRr5iZ05MfT6JqTsLJgz
wp8woPA8oZVl30T20P5FmV/TRcBo/IzDszxb6Rhu65tSO1Fp66jdJod1phtF+UQnaKaexBZ5AU1M
mHY8v3UUJGX5KLwciJCWWYowdQpQYLLOlDGpU36HqZQ070mLsajVopQRs3JOYKlZ8+nFNJ2uS4V1
KUB8JNVEwmSPN9fSxKDyO/UqY6eVvuIyWw9LOm1WtRxrNkBHUiEGK+gLtxhXkvZlhw/lLjE+1JtD
mt7jfM1+Q7CS2h5YUVoVEshzYeXhR7Go7YesgyLP9jKTL1KoZidqcZx3jt4r2ukYWtkHDkZurxGU
Rva6kW9Uc314jbtVCPLBqOE/i+W0+cSugCrSNv+l4K5xeQinc15+JvoBW7yaguenSD39k7vGkEgi
ESlqbOD1J9V+8xYjW2HZDyYmNyc19VjOqM4ZpjJYnRg+yECGMq3HKg4XNnOjvqVtxvYteMF2IQqW
mIDy3/PNUn1Rx5NtXWTLJ8Na0E5zP5eXdXNDYoAxBvUZMHZBmDejiWCMlxTrj+YNdXX5KldVclQK
XzRw6CccSgAqEE4RyxZahURdvl+bWXQPm8esveVomfLp207x0a3mHc7QyXeZOdOuilAB+rAfwSIo
j14Uo9RX0cc/FApwglT24HdgmOsX2TDVstKCFKu9ZMlgLyV/lN5aZv681kUwFsHBDulATea3SF5n
c2aNWRVkWpCVi+h1wSoC1+u+uI/vxRMNQCooR03vRqrFcnVWZEwofkyGo+rdmhCQPJHR3uzuT1Uu
TzAWBX+jdwjQfcnHirr6AQgmaz6LIDsrUeio9HBLyks3WrFwvVsMgIKZAB4Ws9TriJwaHHQV8MQK
qrjXD/8YZhuskWj8Y/a4csLFaYEEnXmFgnZxtolk8RDvt4+Ovs3Wuu4SfgFPX/hwDJe4W77thdy6
PKiU4e5BsxOECoWKx3VRGntpYFOhTMAiYsvCkveHul7p8kU1DyZqhPKYMvwwQib4ybmc/ZDh1KfX
SPWUyiO1OVqwgWRkl9E/QCsy4l8OA/uPpHoD41QTEUgbPbLEkS70JfPxQhVBc5OXa8JwO2jCHCNt
uhEiXamBZLrv2l8oaJOf++dzayPCeyKpi1+eLiQVOguGKI6PqGebt2tlR7L9uAFySuo20EFpgaYC
XWIvc/urMh9myBA9NDfZPzRU3LryuKd3s8D8ssitAEiw3XJIspSB55MNA0IzSIqfNl+r+iUlSqPe
9/LGVNeWggnXngGWOq6qNoibA3NPpp9G789c2rNyWWsLmlt5OjECYguiSh7si/z2dW8XM3ZblpSq
FDkrxJbDcGU3TS0Or0jKu6Uv0dUALuXmCgtmecdYC2GHPXlMwTplZbwukDDllIZgpP4RA8A74Ieu
L+oZB3dd4K6eL8EYYEAo+7f5bSsXRkFRtaZIZFFJ+z8ggD5zqfRHeTPbWTHm7GYAppDjx//GkbLD
kq0iqrFXl3p0r0fCZJ0EInANPoXXPAZFh7zGKArelU5LxMBrxInMAeSbwWpqfeRVH5X+QyP2fF3N
7jaTWVzYfOvDm5r0liG5V8/jC1KfJPpBgC1ml/E6/wgINZ7Bga1XcrLSEBxG8lJX1im0nNe0kdk3
cuky4aIZroje/Df9SJ04Uw0o2wB4pfyx6wkuJzSJmXp8y1BnuntF7Q4WoDfLRMG1sOSxin2J2mIE
KN6ro5dsccdspEVI2HJ4yezLO9zZbOQYan9HcmADVo3KWSUqZwqgaHJ2DAobtqWtQlt1H12DLAg8
UyLTsVMGWtk/2ViU8jk2KNFOeP1N6qeEHGL222S30TrrX0yHLb9TfWZfRb5hwbV/YF+VsCw1GBFl
eq7QPozdPldFkYfqUh48lTw/9vQO7y2jv7ezjaKdGzkAERXJAoyDEKVhC4STgCZ1CP3wsmLQKrwv
kkvSHsHBVHsRIYQIN+1r9yxd+EfMhewmkHIFpsIdR42wRux7nuJ7z8YlfCA0+WsyL2m1sY2Lbl6k
9jizLiPP1MI4ieEMpcrfgGhE/UvEVsfXJO4E9t3WuswGD4/S2iTkGlOlTdmTJIz+LtPyQ1OkZAKG
vl68oACsJXXR2ldNudfxny4CKcgdHLLHUH/XIjk783Ok1lldIWYzFviCbBv7lIzoSZXfCE+ml1Gt
Lenr9fyLK9xahnxXiI1+4g5R2sXwzK+STjKMjclRxgQZKB4WUDYrXImHfeHv9YQRGRnVQU5xD7SX
twhLYu3HeF9eDWBWHRN1SuprFIvmC9G7zaBXoo3jvrGueXjLrH/vSoICzrSQqlfRT2oM3YmLUm3x
AlY3LS2MXOu+rRVU0eMXv+m8Ydo+88R5QtJX9T8FRtIIyyxPgyjEYSF4vU5J/dmX2VzBqa8y8U7S
f0uS+GZ4FzxTdi3eCCl0FJlMluPVyDXYQUqatb5mjitYx9VoMh/7pyfbEuLFk0FLR35BR6OgU4s0
njz5ertLdDyMyN9+ok5sdUxqSexldAYkB1Kmf0o2/VpueKZt0n2au6cWy9Dl1W2I6iGxV11toS17
hw7Dzx7+FHWfZH7Vg1cNL+jgZQDKtug6CBYhqCcOCg0OXk+tEh4ntGbSOSnTr1nhmdXlXR5In416
SCJYaI5w3Igsly0uh5hxMftbQ3iNTjzaYKCoxrSvymaAodywyHIjmhBQx9gtXjo2Y5Ff2PlhmArM
3jxttjehfApbCRWiEYN6M2JLTJVTq0MCiEJi/0zXFC0+L/BFstzUx+4UMyaGNPYcAhs6yAgJrAuZ
5ncvJ0aJ2AOxpn3nKPFznfbl54ukmBxeSisv3xAqpozGUOtOnWHOTRxJQsGtqEmqL2Yo6KPZCWsp
A0fiFpDTsDuIEwh2Qj37VukkZhl3mDWbfga+W2H8FKHwjdLnT20W1+dM3kcTqqIwe9TQ/AttRh1T
H3tzuCSduiiyaI9md5hlJ0mbTtLw3sgTnWf7XtjJI52xKM66+F7qiHoyeESTUvm60Z4iddlNr7/J
5LafXvGXjHfgR67E+/IYl/pF1cGTWaCe3TErim0Z24IFzHU+DeypdEUUd9lke2MC0zsBuu6sRWMQ
glbbjBlqpH+vo1pr27SkKe8PRWevhlReGy/k/1JB8jzGEWN0S6doE73MtYGPwzgbjhNu7p1d+iZL
vp6+vZhXWhYazA/J1cL3qZtJ++z8LKSTLoefmvJeDvH78Grkbz3Kfzie5TBtmIcO6joO43tRFXt7
LI7DW95WfbqtcMgxYBEWaGDtZ7eZ8ozSOZybNU4uZbVQTfvaD9mmVvtFa4U0Zc9zqmbXdETqDScy
lBpmAWhwk2SrvXv0rN32bVUbsy6d8YXJI45wZbgsW0zXOjD/NDppIxp9ZJ9SZnJrv33NaKH/kjLZ
xeqj1kRXBg2i7MtFw+hKlTIPI0JWnPb1XLDSfUda/mMo5dp6l0dd3cTPcFfK+p9q4f4mz0hxiOpA
pyAIK17aaAQmybSazexCRSkpKdt0MI9Jrh2Kl3wqs9or44Bi32stxU8bKbBjrB6H3rUG7d80Yrw4
ZIuqROdi9ScMMz4NI/1TH7Pe8ArgnGeRn6ZRPZKXfpRl8PPuucubwjVSeF6p7k1Ffbf7ehfOwG6e
pf9k4BZRu+KR2AuzNKbZMokQynOFAxGN+bC1Gcvqmpgud4E8EtE3EedVMBKbFYsisfz3M3WFZVrd
P+ENUB6knZtIPW00ZB5tDMTPVlkEKqDlw3WS1EuVaesK6puJa2AxQCmQbUqpyMPAzJvglKiN7gMM
pUqyt/TnRpEATZ+0iFWzz7tu8SyiRdZ9Zs94nY4GF73JUE1XnJRaMrSiRZFniyQ56NEbyLYkTXya
bkqUACWhP3dUnCRwtSczlnzi0kE8opku+X34qMBEg92Uqi6sHzVe2TleTYJ8JPhUNACMzYA7cuhY
Dl+xGM+95+CHTFQxM2HzqDybkzFXhjmx4PzDhNJULjha79kcAI9AV1hRho10zicZlveLmzfHSgzU
JY97PMKm+hLfWlzhhP7Gxu49Cer9m4RD8r3O1rK5NlfpL93D+cFXJ8QhX1BLGKpDmre9/p++1tfm
CgiFQd5JD17L9374zYP/5B5E0vCjAFnRx7il0Kc0nerOpEDhDQ520jrhN0S5OeydJcDOvHH7Oev+
nDngTnwuPhOf45gx511s+vnbYcWctw5GGQ5i7zlclg8Gq3MQCc/YWnxuB/18FtgB5lJ8vXYwuea3
6rUJk6laj3MwNYdlNFBv4uuPwUFT7UCCJhmJkTgPLqKddI8RpXIvzule/xFM+hscNkTl4x8qcrjp
4TfjALhxjIlh+rI96HhsZB/lX/tTCZ8NQWyGU01PDLma2TQfaPLkmxDmcbt9QGOi04YsxzcMXEsR
b1L5QdSBIZT+gmWiczJg59Mx9NfoWN4hQEEyxqlrzavRSWjRf8zdbEdoAy7WcHmKNfg/jwAf+i85
Nluu5P74gmQGuff9yzhagndUn/v7cAb6ab7HbXmQCA2xP8sDTfB7/17wk5agJgkxALz04pcUQJqj
83sHKYKTSobQ+wR14lH94qSIcP7/GZU/E7z9KxlUxFz+hX7oC5LTHaKj6eVBt2WID+FNF5xK5hHW
/XXQLu2edwo8wpPBE6E4POve85gfwYO2thcuk2BY69577YXQmd7r7tq7xhKw3VWdylPRHk+fcIpT
B31wgMhog+7Fp3ZYdRsJtcj/JWCQ5yDSQRsUCiXItvYqvplE2FCUMpugehF6ZOnydPVVd4EPx4f+
6HSn3rEQnSqkSCoyYBHFBB9HqHo/yScgdEVda+64LXhuawG+mV+AUiD9loecwMfDeIFbCpWWzkP7
J3643he/CVl5ouqA4kJ6AkdGhBtCOcXBl8hSYi/4ziByve6QN2gTEXfBrAqXKDchkiPr/KN/hhFJ
98Tls+MaAsbGcItF/ge9rRLPE0NcUe8bn5mnlfUNPgH/Xd2F3/KPfMP9TRD+mRQf5B31BRTzQRaG
JHBG8eXmftQ5M8du1a0kjPt7wdXn61k/l//j7WOJAYd/+ArvUnPnN42LNUCfl3/5i5VuIHPjP/p8
9fPfd+Cg8sDVzwSFj4EcGSvAH99aNefOqH7UU2ELXjxjuOffbKVc1DXdzz4jxKj+Na6sFIJKZAjO
WSaujW5L1RgKAQWRrEjhuPCG/8RziAE5qOVVIT3m73WHgkbfgdaOn4FEiyoYkQVjHAJ9UdTww9De
OJbicTRUfCL3EwG2dOcJ29/pDNF09qDfEKxytAknLhMQXqjsP0yx0Irr63b/Rq/0XGmuyN6B2kec
ncgoee9QNPG9ls+4rzbGv4g0Je0KSZyxEItoR6zItKgg+xE3QhbEsEC4c+yO0ExreP2V0ORVv7wk
hoO/nP5O8WEL8bfIc+Mj+9IGpzuwUPNk++bIy24ZgnN/xzcGxRv7EzY5bsv/BaMo/4YTKzFixKu0
YeUFe9NhOA/ICQWLXWeES+EOOaDjzp4W9S+Ze1/iv/47D5qteSv2kMisP55XpErlR46cSGO8V3se
TUHB1W2x+OAs3RPoUl+w4FE9crNl2KiABiRa5kspfuhdvJTblBZmFfc4IJYYZaXKJk3YxrHhZCKk
W6DQL/2oaYw47NxNtCca05yxsezpz5kDtRrTaz+PaNhNjIcrqn5+Zabkq4rOXB/GhQ0GZQtlh9Us
4joke1PY4oDTmtGuwVunVWr3XZqHqZOW+iQTTm0t20jxKjXilaBWcExmwnq/qsJv7T+/r3KrpPF+
AicuZfR3BDQMEYDqQKnQK/OJMNxmObOPaTbMTcMtLD8z0QNjPTqMrNlhyDi2XSlaE0xa57VaxNCo
800CYnXrq5Be68bsF1puol6uF3XL7IYTJ1DuqDpCzFcZvHajn/Typc/VRSx312Fmfzb4A1aqoOmV
64r8DHM2zNNWvVBj39Tp/flKhmsWaji+Gbs2YtZsfmbTe4+R2CVRetqMplmjVoylwovyR4wHeIxb
ZAbxMg0wIsS8OEfihhdJa2M1hvcdGlZhXZaVYq3R66DX2IjgejwhVITnGQCg/Y6RxO9tewNYG+vj
AcwTy94U1DbayG3QJkzFmItbalB25xz7M8uIV7GOShkTz0kd1v3zeTCNWMJAiq0uPuTW7dU9r1rS
+wAWOI7EQ3dpsubHMGKnM2aByQnHFXfdLpvOZG7HcXoDNsevi2WYJ9PoT41mInHe5Jnq18N7kbXP
T2uEFk2iBXTIsb3KXPWKfEjo9RXWe9NgIYlQelAJdhjLWA0G0jWrY7dJKjsYesULC2Vl2/1npBIr
lkfbLKfnIeGifXkhMbrW5L3aEGPxIDakLUa/uAwqq7hQ2Gakg5xhUFhk+Wczoi5DWqO8IFkydicG
TZmzJyMEwW8EDQo+y3hdypZQigCkMVMy/mEswLgR9JG9BD9Qfrz/FmQpVoMPOJXgcGRO0SXwXcjf
YjiE+QBDWgZU6AE9CyuhN/qWAOnETGXqNscNZiB1lDDf1IWIjSkJMobaEuHD+NnxnNOTUTiwjSgr
35LDv3lFXAc8C8WkKLQrD2Y9agvEOCBTAwR0FgLMr1pgZWeA4a37GQk/w9IuAp4dyhR6Dfi5zOqQ
bGDuSYOdlgGYPHPCBgwXbZtOeO28Xml7JPHo7IBrpnoeqk5OUYfasvIB9fkznC1Qg2BGHnYu38X9
GLon/Hs0Ajr444eE3kB2ZKrEyJnBWKgwz3BVc65BjicTF1DMhhIG7XkOvoqI70UJ/lvwohitMrGp
ESagHBBP2bMsSPPsoX2h4ACGolO22B2u01bfwHThVHQYRHwUmGr82Oymp+kwu0Rr+SAfzE1OEXXC
h/aibpovlc2GVCbxq/lt3Kkb9fBejj+zTYfuai8hsYRic3T5BxkT1+Evuyo7sCfofH+z7xqwGHiE
idO2Qd91AjxN79H5zdNi2P2nwKXG0BIDCl6NeNrxplAGXrWf8cYv5eu1dYrvym7cKae4gjrYUlyY
nx1eMjm5heUmhgH3UZxQRukIB8dNuyefl+yr/oqoU/+hxODveo0m4HmVb91Iupt0QLL3lpneCVcQ
oSY5Jw8VqAtt9L/ms/xk5vYp9HHM1xG/nGe/Ygz4QDr3Cl4r85eygCH5Pttkm2gX7bJNelH35nnY
y7/JA10cH3BsoweYfPTJfRg9lG+80l45FuQ87weKl+QPRDEWhUV7C791ihFzrp8wI+l5Qf8FlfFK
OzemfjpoohK+s+/Tt0DAEvUAact3aKmkdsQixY0UuukHvUOIWDXDb14U6dB5r4LZX50JQlqiya3p
7XDvEr/POFBCkYghaO6I6Jv/tCtU3/BDUexTl4CuoWYRfiRHivj8aP01W9KrxYYJtw4GLFM79Iw9
FdAcoUd/DK8og07syRkWaUylE4e+khl1TLvGs9YEaItZpXYvEhcmESNoHoRhmZj5MFE6M86B0AAr
VrmSsUzpTs/IdJu2Avo9oT353yBUnxwPRJSUh4Q+8dGBr87pFeQblPz/DJniU6gL2t9HozbL7K0H
cVHuUiP8NBPG6toMX1/9rPYoel7lemjq5VDlzr+082Ss8CIFYIsun0QNXetvuI4GGthB3YDom6D9
0Llsvfe6toQMWPhDNvsSKQ5j1hySJ8wXXJZgPNaYuknm+1BUyBLgHca5fdbG79fzc0hZA7ucGjZF
NGl/RjWEU5B6JdRvpkqTkFvbQWKUqlig/66lS3DOtKDU41VjWUiTiurvmWbfk4lj5HPClVWQnvtl
rL0/Tfu1CTUbblx8tZXdE27qUNU7Y7QeRbOavSQbwam1TS3cso14OdOwZNahGZrRUh5WlFpdc0kZ
MRUpJSKGY2/Ena+02Clgdx1OlYO9aNJlkhEa0cqHOg/379nXrI8vzzunYxRZesONzg3geFMsUOCa
p9mpWhNg6auNy2lcU+774QFpijh/qNvO+Qcll/fIdhTK85dfn15YZ6AtI7A48+DHuGgRL1gK78cN
2DqLy7Vz9R88g0ZrLntCIoKv5y/LWum3nyzFeCcBa3/In7BmEUEj7covU/B+FPjqztMHk5LuS3fH
L9vFeriYRy6jT90VMXOMt1ahB5KB+eWCRwvaoHq8A9Otg9zXFtZCoxdnykF96MOwdhJ3Csq5/mlj
O8ayMjjRMf5lGXQHR1/TDtncbLLHo3vcXNd4UYjlR7R++GS745wxxQfiCH4+2rLz0m+LGKePhwjp
Q5iEUmlnnwDPP6CBn8IkiBfGpf3p6cNxJ8Jy3+Xt8C999/5BgGwUbBTYi7KwYG/nGRsa9uj6+sN7
+6O6Adj4dPIcbpjlbnf9RlmUHCevgt5Jt0VriqnED2rk22wXn2c/jH94ncQJfjxsXiaifnHmACus
OUmQV9afFze/7jGFDZff4gTm0Nf9EgIXSpwrUgvYBi6KpY8ZjY8yR+dEczzxPJM3MZi5hn5ztXzM
1mRGUoPj5UeJX7GWsqN6Kv9DvsKTkYEDIZBRAD/IBfW+TV5xVj1eIg/F6DCYPKR2HI6r/WP4QgUV
LoUzE2i44JesXgfWJpRs2h1rmK/ON+ZPt/df9CZY93BahrMxjwIoS3C2ZZA23KVoOCovX4IbfOor
/D8MUUpgGYGO7qjsn3Odq6bfQwvxX9QdHz/44c4p6+f0jvPYgwrivubUqCYnM/R79+1p/rCDWLUl
K+cnXlDxwNvCPoz/oXbNu6Wghc7ZiHR0Hl68Ni7q2V5PvyMvctmR9YWrKr9xRX3InnADgkER8YFT
OpuozxEKCNfCh4o761ydb9WCpVECZaFHFCdab9xwnNdr0mF9ovR4BNhVJ5Fc6rbQlZ1wQ+LLicmJ
+7wKSwNlKa7XaiFOF2RmlIMgLeTJMFnCL16/hb7xh9PHkbPzXgPmpSzq6HRZi9sl61mrfFhLxIHJ
EZ1Ic4WxwBiIW1RZIsEbILK78T46sqso8+d9AMWCWrl8R35+51HYohWxcJBwBf8bXT+fAxpEAmww
f5BuyR47EbsB2xbxwnftmu2rxrF8SjTyHDHscnv3dU/PGyJBpYBZEYxtyZWwJVAQa/1g2udTbHHQ
+iuD0PIuwRtxOT0eTY24pcj7fBKOTkpt7qAfAZDgkA21E22tDRaNDP7Ydoh4/QNar2/2zk7WnYvh
bAJs4w5C/0+wxRWoD3PYb8OXNK8fRbYdLHHJdkynRvLrYiLwCrrAcCd9Pjub59At3ZAW4gNRZzEv
3RazG+yAqEXPYeyZTg/LwrG/us/kVHfOsEmcBlf+fe5UF6LGLkyJKAjQpfv2OfEiuOmf2IXW6QqP
YZBAlj9IjwhnhFMD910m0EDpWu1hYrnGXFN85lXoo94fLAVn1C2D97xjb4g2jarCPomRkCstYdMQ
hMcihxkaThbEx3Lc1DqYnt6rEgXNLMRJYVn8hG9ntkoXAhBhs+a6wq7hmp2zBTWL9Ddygman8FCs
DR9cnoP7k18Vv3GnHVqNBmd56JmuyaoXXe0TWhHOCC8DLxCx2sk/k2AuuDDguNpR2jQuy+Uf+z4n
pXdp68etWBFYq/QbKp1iz7pB1aO4z2N1lr1Mm78BWTzhpAZeB88F9zRpAT5ABij1EV/kpuquoE/8
XHOX3JaLAmnge035bnggld1V6R0mB2smgWsmzvBQUTSvrZrh05ztqF4Ae3LdsPKjMkVwaoJF/mSL
0ddPWsi1N3CgVYIggM4I5+U+FQpKGC69i6YN9zgQEupkjy8jHg79+MzVaKGIZCEEQkUGusRbh7fG
Wzlbjb6EreDLlky1Wf9UA65itbEmiao2o/5Dz7TLVJXn5Dkw0YCDamDEOiSLznaTcXRsjMlKm+mv
HK9KdUa2xgR+azFBIFGsf55mMat/2X8XmXaUqnwxKl85ETjtGK7+KzCo5AYj+VQ1aZVZJHzNPu1c
8MnGj5ml7qQ+/PeaSbeskI69Gm9z9OC6gV8cDI8mo+Vruv1TtQ9tNds0z/7UhyoSpElJzoqqrMdU
2ldS5/XVMMcLjdJ5FEhXotxm5nci2bdKQeGSYdyRvbrVCAP4v5lPaWJOruPToE7YuvZXeYa1bUSR
aauzc9rYj4rZ36z+UeTpG453guluDuJduiM8nFaCMaEWy9lEeIo++JKirYYQDmMku1rcbMop2VUs
SxRFyth9GLN422MNrkOPCUkDLV77qcZoo3i1K33Mj9rM2jR2sZ0kOtekoyPnZzn7DtZ552onosFx
suRP3CSJEBfSfW5e4obmcI+XDcbUBzpZe6U+nlQZYLBoXGC04KFpr15+5ZXf2j/z8arWdK4TJkKE
0QY4QTOLQoQ3BPoDAStVCJFX4FxUC/TJvn5jW0eEyc6hUK0Ah2tutSeQFpsM9vvqTMsEQ8LhsUCl
R/B0oozWpjc4xhwfUyC7nM8luCEsIm7IDh3jQZkELVVOtAJV9LK92FD1NVneHrzj4E0JZbq22z5E
IfX034GNwwyF1cN2KdW+GDYhdsdhdBMu2kAuHTTWpa9/4sfpJ0tRgqmECuNgZXMQMk/HQ5OWnYPG
UrhQH0OAramDChyjx0vhPDk6SMA9cp1oHdAIsdgh0toDNuTcYA4hvAvjynYBSNjuhhO3oobiXrwZ
qFn79y96vWXlYUbqE+wEAxPtXu7T5Ks08tFH4ud+8agf+O2v5E9ybMS7m7n5HIaQ+/Sf/9C9BNG3
sYjiIPFT7/kP84nkgPuSW24St/wWJwT4EuNQzllQ+mqAHutf+IsZV+KqnD66V2yUduL1IoY2yTwj
6oHTx5HnZME/b3Cq5irp/MwroZyC7SLHxjZ7mEucGSYSrFTHivfxPuvveb0zPymnffPBAcJhB4V8
57/36PqfK0zwebcuesag56KBHuFgF6N+8DziaPBQT9spKMU6v+GSwz41BF92IYfzx5bDJjsl9kgf
qHKYhVh/sicKL2M53tldRQ3M2tzQXu0o8di74y81R6rHRMTCJ6kWXm+snNRyWDC7D3VdfI13phIU
HxjBvOfSiyhk2hAJEiUxNwyxxjtuGMN/Ab4oJsgQeuiV04jX9vYyL1yU30QLdigVoKhQCXTHSOz9
eTCS9AUx/wNetpH65b+BIcvzgiYgYMJhVq7h4BaBgTeGb/Tqfsc5XTGRB/bEyfxhLYCEkgss3udS
DV5+ruA/OwRyc6pfSxo9hFrowZoLc3UTE06KbPWGTzROd+wA7E+yL4qxHkH6R7ou/6RDKbyCyHVA
9UiB+lHJDn07Mk1gCOvycoEUsO/BBQM6KFhM5irf4xzMgMLfY37f+4wmyK3w5L0FUwBuBcUhicWl
o2wsF1U2kALHNnSxPSU6F8JW6yUMBWBquGhuyTb9IozWJdqU0/uZP6a9vrcdeY+TvNWh2HRe6MGB
Vv8RROuCKJsLfRGSHfKhLqhVwK2Y/3nMKL9egVQuKTGO4bwLRt904n7OS2Z2gkU3WoQzcDXvTViq
Kj5ZhOhQIxeVlUjCcdA7kWLiTjRvrglBqPNKyiLsgipn5qh7Kt8W7AzKpD+dOLm3GomWM3zhm4l1
0I90ZJ7DZsLrARCdm870laD78BOMSjBw2b8CSizdYb9bNfSJrFU/YEA6A+SNARXOcHUPgUJ7TgkZ
hDAacE8hvuRDuYuWhUsazh/GSf5w5gYcztwGFWEPjDRHYTAgC33j5FHyGj4aD8PHf+EPcMZHkndt
4AGfdcEq3xKkma1fRwbD5uQRVsp0ccf0YggAG3HzYQGTdb+8pJjKsG4IDgGJimiHmBBV++rMks1d
dZd77zlSxXDPEXfiyQ41LtsVqzYWkkpL/cmroOEyndbycXDK1riO1zCJU8684tcOyBKOEhvCjm98
xxBKNzL3OBH+sDeOFJsq9I2P5GE7lpv5VKV7+/wM52QeuOYvvhEh1ep78NWe+rT7FD8Tk4l4TLBm
D+ILYzX5K/bJquEBq1ZcBZSxe3EVu1wd0Hfp2whdozRzyyNdyjHj3p4+3qcscmBpW8tnMLrvRZfM
LV8ldfajUB16f4jLhrYUweOw6le4iozu1LpoNFwKqEQ946MF8T2/Umql+47qqcGWFAjIV4TwGSz2
j+FZsWYJovVmu5o8aFSw/W06MhxnEL5ls2X3XJq4Ntxr0C4s7Gov4zWYCwr6uNwVROSwcNm+af6k
r90bm18oBzgTK3jIEnfx2qFKon60mBYzgNDxwlj2Cb5DBOC8sCc6qOEFrEi/pW8a3Rm63Hlnrpjg
fGTQ9gmCZY72pGyxXQwk/8ErJ//E6gPWadb0mAk8S1N0wRsRABlwWfudNL801iNxzFs+n5qtpO2V
rxRvt0ceBeQr/eIdpy7ST1X/xr5NKOsd9GFtOFe+0LtiO8QVnlwFSv2ZARhhUEWwLEwxnDFQTsfq
MROzyK/QnkOU8ZlzSuYWD7MXzaJxoJTH2l45QEPjKFn5Sp59D8UXTmfJ3QwxWySj5opSHqsMDH5C
+Us7TMmlsu8pPaLoeGkH/sfSfTUlk21hAP5FVJHDLQ1NDqIiemMBKjlnfv159jenasZxVKBpuvde
603r9GwwbA4LtEIh0qeYr5iAisrKv4MurBfGDGSS8cWEZVL413vq77JHUfWLpQ/jK8V3yCcWSkbH
Q6cUP172xVqJQa/g350W37y1f9LNvKk811KviCN6Ni7nwfeuT74vtD1/NOi9ftEPKcSXNNn1K+/I
4sOQADcKNdN3ldo/lxryvkqfSK6at1J3k2ycslrZ84TpNpP5O5tetqo/+RQ5lo8mCvco9ddFzHdn
cRfBG7DODbfbMv7OVVLWM/sDMV4pZp7aH5o2DUNzUA/3Z/u5ayzyH8LxCv1E6W35+Nkaep5cdble
zbY63F9uard0nDvU0tfGmZlkO7jw755a36lWdllbUSiCpJhRUCGEikc8ZYuh5GgRK1aJU2zMUvnX
uSp7doawhzq9FJVoBYx6YJSR/nyoFvkY7tFxGYc0qVu1UPe427OGjGHEuGU6GzOGM6Zw/IsdE/bF
BlysXtkO9nVJJpyPYgf29RKq7cdy5Z/9D2DXDZ5J0PozPwfTHdo5qYxfIVL+hdr/8hZl07GcHKXr
1fAPs4ISgjsFiSnlMtvGLlFP6XptLbvIto3lWk4fXfljQdgg4Pa9NCCdpoIU0rYwSAS2tYtl8jwn
qSe1UL3wXUk8K4Kx6NdBOlgmolVxRJwB15/iMGHK4Q/A2Z1MtYBIlsCUkqEpTe4ywCgfPxMW93G2
FN0G4YGfxeEeMSywIZeNstXvIVr86/766F57KGgDBJRgUu2b2V8mjOwvxTw+K/8bbPnMVCeLYlk2
91Kj/i9Y6nkNxZXXd0Qw8RNRCwxceX3/FpqYlEN56mK71U6v+aGlBmuW/fUpeALTEWDlOlKUItQk
+S8Y3Pf8wDARSIX2BGbz6CzqoQw+926/aFgpUZznJ/lEv4Iolq//1CYsq/Qi+OXRpbsDFBr6Y5Uh
QLKVKoEMQrmpjnSjFRmB6MYjTgySx1rLH4kFjBKrmNcx2TTaCSBvCGYJLSXVF/ONRoDiZf9b+FNt
hGhxTAAo9jMEfxJD6N8BVDIdrxVfwqaKqpDGvQ4JSde3889ypOzlEFhOXUuLOqFFP8Ck+7drm84G
eDQgfAMViTfqzYsNuihSiKGPtIZEmKa/ntNlm1v2ddlYN9IAHsUJgmU1pLoU9xUNr3H+K01FYjas
cU/xTUHWEnVQ4t08T2d/5zh3ZquitUqvw1SP5JdBKd65pa2EUXz57mSoyyJu7vdU71GbDZVd8sg2
x8Gubu9TmpmaWb9+Zsp/6S4MSjphlaOsW3rzMUbcpmA91V0t31H9hKMhW+8pnDLlQg9SXHZKO7Su
cdKOxpLTBdzMP4GsuRjoSvlVeJ1TL5bn/UI4c5L5IYKXv0KPBGzWvVLWgbNKZZH1fh4KalRh/84z
V6xtIW5QwRDyeI0JFZQzUHr7Y/il1QuwSEgcqWS37c2QPwwq2SUDUzQUytxIj8BK5X3vL59RDh6L
F5ps+5MSFPJWje1MAM/wpwjmRkBCXo+2YVGuITY/HE1Qru0bgJZ/1dRTwe+vnYAfVa4PJ10rXcrD
3GuifmtamWd0Gw0nP/e6bd+a4TBG/DzlIU7TeTIgkuDamyR3ranItvRw4ZBLvXBVfo3C9Zluwjh7
3pBT2ns0Dw8vcY1TlzIiqYMre8Zflrcmy3Xq7fAvW142dULkrYoliLrUg5fuY5iqlGLRl2FOgbv1
3j4EeAgMqIORiWioQRNbSV5B6EUKE2AmUTVVEObTORIY7/JEiLQN+e09491wN56kCMC01f/admm9
QaezjWkHdP7SxjR5+o2IEBl9n/r//59fM5Wn4wy0AURI3RI78VjpaFG3UonV0s8Jb/t8Yh/ub9/N
24AroWPMhb2znnAn+VuEg5WOZX+4GLj7TkOJYePF4PjmodGsySSHi5PrX0bDF8vfDcMjorugxUgQ
t4ksnePHpgYNd1/eNcdoen16tMbrf8zK3IeEmOXNl/YNUf0vqnmP9Z+IdQtvbhvPp1Zhh3P7lfXa
yV1jnsV5bNbtIqZIH4iDrc2gDnd5fB8BVM8n4OrnZyXRnTU3v54ciPD9g8VERBe2lem2tSyUHz24
fHdWK3TPslrVg/39HFBvnZwyUu7ruYE28laemrjUTyp5u2vGtr/Uyz26xae4eI7WrURUbFy9A5kJ
VS9YT3S9R7a61907yau3uvNmbTDeghj+SmnkvusyY40TGIJtjHvWsZMRVGGVdRYJn92ls6maJP++
jbUUIUNyculgiya/wikqqxc9R3QQCV25T3SRmrN3Ozn44wD6UMX2JAe6CA6RE+XlafMOv9roWHHZ
kacbRHq0EpvarCln9F5fvhY/Z1WH+xIeEx65QEQY0Sz/09grHtBwKZ1qkt/t3NqNl1mTT7ayZOqL
MoB5tXcetQPcp5arhJUGUxguyUM0CR8cDvTdE5QP75voWf9u/Ds9PKX9VedaBn5EiWhRKzZgjx+z
TrFR5JsG3mzK/US0XpgTGM0NiU+QP+SiFLmaHNBjyxBqWmIwNa7DOZRiquJHLcspXkX7elJjEuUG
29ZVXlJRsGY5yw0pQDxgLvMKnL6JD4hREKDBeFUzST35+d1ODaZyNxMunkVN9y66vvFL2lpNdM/1
4hsuO1Lnep5/z1A+t8gilMvLWBjBrPl7b+GO+7uaiMSXXGtb2ekToEcGVVUenX0MoTk0lXMBNubH
HcI5mvgJbcYd3OSOr52VEs+QbMGWolHQSwpI6VMnk89FIcciWz0Ncm3n+9Ellcu1QfHj9FByPqS9
un6zZkCaM/FXycJmS0TFdCXgVVBKLpkmmAbMAU64uax8muCJ5jw+vcPN3HhQK0t3JdeC2FRzk0nh
w2OQur8TVRiGHkZWAqXkRl8WTaD5xZyomUEmMmb6oQMDrDe8erqZbx7b0hVIcKNtv/iMODj/wg6R
sPui7nB/3vXDBWNlXXQXg8M/xIfjXA0zeeikbdKoqZVfyFEqEwlaeSZb43YcjovS8lE9vN9BnZtf
YKfZOzUAp8k96kBXQIPpc5CYxwbMTkhcaoWBeiDyaTLCgl+WUca3GaGtjVJkZPtk9n79EOi76Uid
N0qoMn+F9EyWlXtQE0kxtaKEHPx7uBHdnqg6Fl1LDNEtytgCVza6yD3sG6WlL5+JLrBPiGLkQt1V
jvuaC68t5rO/bfHkBvXNcMqgHCc6olcxjGWXZjU5Ssa55qeC14k8RJ+F2gcj3jpObVtnUNCxsTbw
NNVMmRCKkaF3ec/Unl2yqXahGv51v4D9G/DS+rUlIQtK6JA/IJfvO77TT4OQGgFsDBex0UTu0cGm
ZlUuGpMUFsBjy7C5HyapahKcqre0DHs357oBMPVsxX9r11Y4F0HdW3uWlz3Yae/QseTrNzk+HrPG
NV1N6ArlezSJVrdIiFw024f63VdlqUQS0ptQwrIuC/5fGUXaul3ruX0tD45YiIWIYGfFpUxO7Ou2
IpHe5WAHhS0ry/G4+zdFa8horuDiqlDaEXJD7GMfu4/wwMph2tDSEhvxRujCUyBACiVxOOVcT71o
kNsbWXG6KQXKdgpyDE+K+NkNis3cqe66xSKPggz7CZOmdkn+JVMCxSqr8cUBLBt5VOD1gnjcN9BA
+BS5F9UgbaVaISUEkT7rx8+0O5ZUA2wj9DIk9NOXEXJuwrQV+urbu3iHLDKZBMlevgq7L0TSoCn6
7dutqhXY9m7vZ+nJWiqthebPzTl5dHFdnVVVnj+sW5BMvNVJscfmKo/uprqq5n9N/ROG6699gc5S
aB9ftVvV+wloe//YskV8cBkH8Pv0j9a+9pLv/x1CgMSfdTK8AKLPk5WlHUsiT1jFVl+n2s7xkU8h
tav7mDC8kgk9IPKh1IKcUzVslBEs2gcHtKne3k818uEv8Vrx9TVTZ5Qgd1gyRtQ2XzCLhb9yfa+i
04tXMGyFqN2bcTY82vzFUvWer6nkvZ520UElHzVjpJM3wjfhJi29WslQNvkI7A3FgOvn1Boa5F19
9sKIZrRPmu1DCjr3v2UDSW/EhZAWLv6j1rBK928mBVG8ggOu5mmeXi0tnVUsLt3mOVWFaVo9mBx/
7RApu+u+ulu2tsfX5HZQEBNyf5FRk2YYOrf4LguH6sME7BxtaCxbOyRoSj5f93Obl2Kuez/WdjfJ
IhW3DJh4Z3jMrp3aV9e7+qZY5VnZ1AUQXHmsDsGyEuLANOQ73lpwXWVxbypPHkkW0sbiHPZCkj1H
lDjUbj48rE5Oyl54l2sPJ4m9SVZrhHihYjmVr4H5i2PBext3z7mZbc4S/DxdiWqrVQOfyfS6K1ak
QyZG20OlUAw549STxz2vfDRfdwoP8bKRQkhibRApJk2lJI61pu1ZDxc1yPl7bnBbVt3Bt887ynpd
2yvOdGmZfhHF8rkZzT8W7SQ9YOldZVXq2LAznVkt/4MF23zXn4OFSkAUthHa7Vmt6JK2aW+jabJf
JCOqzGq3G2nNchmBjKLDNsJ2df3H3e7oVQUXySWvycaifT2KCbPMmWHK2VPdjS5x7utYnbuxX7Ll
86OMex+dYkq4+DL6QGoGrSTZoF639nGbHqun0flYnt7iwst5Hq3LHwVfkr3SeBoW1UzLmlLbKcdm
zVlTmErN9nmpLJoss9+fc/28SXFcvDLGfRoTm4Vqy09/JbTExUT5Ptn8uqQGqgfMT+e7r0wNBXJR
JWb0ScAyctGqk+3zdkoIh1NkhZT/5j+/7UwH3FXYwraTfF9V6RwoPQ2WY9Z6PXWWCi7joCzOAYVp
wEAfv6ewSP/rBdSZjmm1cryLpqXHEjARDR0my13rCX+y5T2nIJgc8E+nDs9H81kPshQ6rX8R597q
dpKgYXHHeh/lbGN6rPuEWAxcSKqi7M+sUxjc7T4umqmirU6Z+h0vJ/lGWiYaCQPYAlkafb8Jygqf
W1f0zr4+v8Qr5fWmpqDH4Nmv0fDdQtUFkHxNdUvjfbX0TpP2rl43/AaoUS59IWvEcJfXZRnS5cfP
uVRZOE+XyNYIVLXB1jK69LKgwVqxl4zdWNUdbqmXNpq0n3x1NegPs/HTCPOy8jExXH6UokyXf9Sr
20i4H3QsRciJlmYmb3geM8NwxAb+TfB0nQcjln7jiZ2lsPNPZtbJSBI8uYSrQC71XdyfoDRtmWCM
8CMbbtX5ieavSst+vh9OvH11Iik9VJuhvJy9J0xUds2d65YeRGc/x7Rv7EWxYdCPVKbBNN8oWC4C
6bS3Oyv2dS+hKqVcU+ufPzgJzMeo/54/lEi1zMQWI/xhJmgnlrxq0KjK9Pi58/GG+i8VSDwXdbIT
KDuC96eeY169jDOx71iqtNtkPIjOxUALO5kv0MH3dkb3r/gfKlRDbxia+GJT2UdlwIBe/graHQE5
oj2DYyWUh/kEojhUppuuzlGf2ysKR2+Tr4V2t/aorhspTdIURm/IRq5hFm6iLNm9UuzeoCBsZHVu
2TBB2MVEMq7Faqc7l/KjfJgI9wwWuDLLm7gMT7JsI8nO0+L7vCYwv5vv8mH/iF4qb1oyvCerjx1b
3IUx7ucEfUGnbf4S8RHjFLRVu6qCWedMAJcrj4BWRzBSJedpTT5+zXZWjyhDKkfe2z3GgTxSllYS
7T92n0qqgSJFjUix/fge/DmkT+iEQzaQXP/oOOU9Rom2t0Rg7QGiCSrpQaZx8/4gw/F+up1emrvq
UscfXqxUd9zhzxKxU9AstTm46qT8I9jGAx6BlcPOmGetc5P+Gj+aadHmFbBWTpV9j4MGsNADVxR6
unMADh1hR8im79yRHQoanw3pXS+AOz6CgNUXPA+1l6keawUPXRUFLdnOf+DMidLnGEp39bvM8eTL
tQSQIr5RYK1AFRhphjY0jk83vPorjG3klPR2fxJuKYIozjGUV7/jSGwW39O1cKzzRggkz0xnXYMR
x3KV4UTDQPt5mTsNT+KVAihUcNsGzylkbrQAOAXMJhne+8hc+4cnXXQLAsrppP+ECFZzjcVkFXCi
a0yYWVuiER6RUUpcqdWA+cGlmj69aJimbSvgwCBgtmzvB1gVHrcbZ3zoizEmQi9EkwcioAQZDv3y
FelJi8nlWl4UvJMgzbsEavM9J3DM1XIijQvRH+Gcb0e5ytWsiDdgVer19rJp+bhbruRl9PeTqFzO
5b9hvkq31wQDluqlpNcL372lfoa7h3mJgLFLdJ0GPHJ9idJf+0rh/M/0ufordvhZCTpBfv9OZDjx
+5Gc0lz5Z72Kr3HyZXhnlBUt7xryvI3MT64yxLu5rLwILg5hd2plwLTv23eFx+/qdRFnP85mvH1s
XxTVL+K8erfevfN4K7a+J5se03H8cFAv/gUhV8Wx1R7lTSXd2sXyEWurqU0vzrdUWuwl0SK+cNF3
5GxUdnyB5Xn17y/7kf14tLCFeGg+rPe/R+soZKle+PwzP7CacOOnzYPNuU2oY0qNS33dwVjbTzs/
f3+lxndXtR1RJJOVTuYvy5d0a/+e6ENaqeaL5b/bpPT5vav87d/377d60bDpc7nYzXzO33G/P/fe
s2/xqJ2s3gM3KCqga8IPT8ag8GOdYLLy1sBWH0Jr/pLye+nVEvX7sRqY49JPcYDnnhQavD1OXmC9
RUdNnNq+OEz6f6EE2F77Ry93qVL90+2d6rMPxHquQqsnlamSiBNt/HQgPM8SowkufwuNdW31qniq
6X863naunwpricbWIpD8SsSy1zcf+WrirVQpDogTG0zRiPlEjI3/TLzhVmuXut9VzyIcGvsC3jVX
CTH+yYEnGBSF4847J0cTlIThN/ceXYHV9N6zVs562WO03YYwoO/95Pt92RCH2xAzAHCJs+tKYlZZ
HWMxMYv9a+pS3qrjPNKbq0mZ5mzc5FxuRJDJJmKUIRivuhdIG26ArKVCSEbx/TzKWdbHxwo3Fq9R
5wz35WR44qvL4fVQg76jGX3dV4odz9DJ9A6b2lpUfmwZft3pMaRwNkLaCu1c8+kcXMZBDribdYDb
ZoID1f+gupapdKoWdGWZMEqMrGsTHz+5edWGMX4Ay8W6TQxyD52bgVGphpyHmOqTiq6ra2TGbm4Z
Tr82f7yI7wXrrmU5yYTmVnQ3HaqWaNYac0i8wiPKNsHk8gcS/efU39xjj9g2igrAq09OUDaRRXwd
cUw3wNQktSpPNLfS1JgRrUj1aFTJo7FJw4D6mc+1CjZnGmGFBFYxNKBSWHzce67VdTt1oD4eWf9p
Jz7zgzRLkcHoNBZFE82NV6kKef5UQ74vXx4ts+XKQp06h8nL/D0LM1NTwJQp79vPrIXa0pl4nXUd
SBiberWaWuC+QzaVRb+UiQJNgDX5A/2oDiy6xu3IkafaeiNo6KMeB6WpwSMQ9TFNQbX4dxkGGNAa
vjC40ppljQQuNFIjAXN/K5QB/P6CuofxNzOGT4RHbQ1EC6pfUfU0xnc8t+bl2puYSgcj1UAX6kdM
wKoeJuPdf3blr2vbKFSw9KY7aymH+hMViBFpHKObwResgc2pfKRET4DbhaWvy1+wdVDaZiDIeJxq
M66G0utQe/zqouXfBfhTaQ+JFbGonl6UM61UufQRwDGWkDKp4uTW1aa2NoRPAbPFryXHOy5WfWsP
1KLr8ZfabvXiqpo2CqAB7fdmFFQXQiUXldNRUvmQr7f/YWCr7t47vlbuFVwTivGtSJTtb3qHYd53
i+72DWpMgbZ9K/xnkvdOJtsfwNiQiR92ERTvvNY08phwyu6gn6eIim+c/LdusnoYJMjDyPEaTDe3
gYCln1CjpWF0qwEyWr5H5dBlyRlxRyvnqJFBcML74uTfl897+xbIo31DBQ3DA0DJCkBfjC/kr9gs
ez/d62rMgI0lR/3vhioCU/OYf+Lz264r6Z6z4OoolYc8Uz5k96PMMp/mgNfM+QiVoVpznBilq1SF
k0ysxmsWYCtMd5zRzsPA7dW4E+3PMugbiA9mLyqMIND4zzFBOY0imqnxnwh93yCWTVZT7cmiFWQw
NwGls/r+pxCfw3SvSRr18cWtr3JdDWZ11S08vBxsCLkFy3zlIC1KMkG3EKatydRwae7G3+4HdGg3
P3wEyPUnWQ3ys103eA8C3HrF4mScpT8A59g5Qe28laa7rinxzZNP3+bd/+KEGmM4dMEERGDOc6h1
ZNp5Fn+xKb+dvlL1i1GmKb0GwSd/6ngPs4UWIdql85kO6tE6OoOVb+8c9020v8K9Yhr0NNAgMwC0
RU0gv5qeiC0+NJO/2eqGjnBWBd1XYPBwqFm12FhWEgPdTS/BzpIWFaHFO5Imlgard/0+UkOdBOOt
XAW5MvnrUhGl9WQ/L9qvUjILRbe9r5/sVIPd2V8d6xnWRLhLufhpDvpHonvX5Xi978biax7PqoFr
2LxTkIBxWVebiYGmEqkye9sPczUh/q+XXfkza0EYBdPet8DGl0X7A5hR7e8f5RTEtJcBn4a2r1DN
QSrvL8vhI15dyx+5plDN2ueiv3g7tEGoi7f9IfKLwsvK6KpMtN1UrtXUnwjpdffT8la9/+3apQ6F
TfyYXpsmOPWsUgZCue/9nzFq4AF/FRkB5f+gs/ABVq+awykoB75uMQN20/PBlV6PVelWKhn4/wQ4
VpGdRPd5lcwQ3ndioFN8RSZU/V95+v0DS41kApa6q3fjdMtoimj1ayxz4B9+95PQEweiYy0ETTFw
Jg2vhKYa4Pxm8lgtQM3hKVadi5usZUhjpeR20Ei+b2rAsxYPAKjgTAC7iYo//TNWTM+tQQfjtrzE
d/0BMipv2D68Czny3SPSsrMGeezDP8mK0ILWfZj6exgaES0Hh7fCtnapJGRAvT2HKdoqC5sz6ocl
6YoSuKLzeJ95Y/Fam9NbWbwVfJ5raCyPdKqy8l7Ga+tDMyl2qn4fpC+Ne4EAKNh1dbnPVDVHZ16D
fBSq85TA8Wj94XwJvXpUVjW21O0E5ZOXDPtWvn1ecpFr0Cw1FCPUtFjG/F0nacNj5Auz7goH/8hV
D+3FNfhUL/qDUXp6GS3UBNPTdJmqwXn+lsNipsqQF7PJ5jrZnrwzledw0c69rOnxK6fR9DLdCtCK
qZbYGl6W440LBnBfm7XBW9P0W/ENAt+YZhuhG0839vua7GvsPNYw1+3Ljq3nf851QioUU19Pz/hb
QFpFv8k+hEMkLvBkdytfvTPDvJqzxvPReXx+x49PtJWRcOG6yFfSnxAJDdjZTZ0YYdrykTlIsIac
bJpM+zEG/zbDKEEU0bkxaxXHYmxkMbwViRb/boZz4SrN5nkHC+FRElacX2LxWm5iuB4Z6jGNIRQR
QqNiGXqiM2wUN5oY3dG8TxYQLLH22dzIJiReojtZ9iXA1826udy9pmoq4MFhxxQ+KRy4lWptmnyK
cZE1u3L5RTl+9/EPEzbp2QvVrbA1JUZ0u7ozMrvmJpCBeJYPEC5q8zrpX5MQGAcVcLBzKoJ4lark
uJffTfPRoWs+zWKZzpZvsMSsdf/J/t4zgAQ6l+QwBVewpGbaIrBNqEckCPc2N0VcH1NudH81KmwG
LgfOhGXqanoxOVBgbtVqq+r61fErkbtsWG/JId2MOUFJEsocJ5R9hMoGMbh42WJAMoGsk5qxwE5X
oLCU2+xK76d04/ZllX/8hvXXSTinypfaciRlJqi0oSOD3Vjp31iMqVVj5fJVncncOKuY9ZpiSss6
/SHWZKS85MqrqRePurhYxf3ICqutPrKtc0zW9p1VktK5PeWjqrjJ5LatJD/UI+RsHudBVmNn5j5g
gTmMs6fYKLbHsGQiHTnHmP7H5XTwTCNqERVE1b5lOJfoNgQLTc2mPZ+y18TL0TJRe3go8eIxJIeU
lIn3mGiVeplaIpGtavDZtWyEXMFxbjpLh8Eyxo40NtvaWlmTTNaf7cSZEcdlvwhKhGw0/wk+vjyU
kkh1MyDoTOZDHnk2On6m8KI3J71CEP5N0KJoKI1k5M5ritScgbKJEYUo4sebmf+oMQy1SDdEZVqt
x/t+7lTZX/8zf+Gqzz+pNxyNQce1QqjxhRht2RsYAucV0qKC6iAfFf/8n3EFRiBf3pfxxuiC2xi9
PQjloikI+SbZijkzgYxaDWzY1N9jt9j4jBDDWA0XLQRnfE6LPqyoRh5/dE2p6bZdmlXnDY5joshZ
N0lms/vL1uAGu13rG5lkQjrsvUF8yj+2Yui0pZih4drYjIVeKbg5yhTcuVBUEyR6OuJhENCySbEN
raKzNCPxfBCTGmJrwGRAstDG/eqtsoaNIzeCOv05KOo9l9HxX7C0+8rNJteaADVjexLas+use//c
8DeHh+77N0W178z7VhRPnaB511Vbr+pBsajiuTcOTY+b91g/0jFTcde86XcK0my/RHgIvVx0rh/u
5nUv1zqELJmtSapGSC7pODC4Ya5UhG1a+ymdYC5MSbm3Qgi3KO7Y5vm6etmW4kc6DqT1i4wFxxnW
Btzlv3U23V8sK/k2QiSLBrBm1r5z0bl1brGHUKIKtm+EKdbw8w67Xi8xgdY7wmPLMo0tyLcPpbLR
Am4XQyXjbV3OgmiyRQfBYfs8tyhXwr+k8pbzzGDWObcuWb/3s0CXzjogetB8qvVkdsDwBT4Asg9Q
R5TYo9yNDTFrHbHhnbsF/q45ZqGx4Szam/YTIEf1dyDBi67N87aZswobqNROEbMaiRZyHEpGnr08
5SoY2wOxlkhQPzeTDX/eXBMIeZaruT+6r3a2V+wlOsVeSoBsd9UWiNA2GDXROUjCfJRLPGjdbXfW
nxtE0j6177CXXqE5My2tV8rJ/zV3MFIR2a/X8SJXLQHK2rNc1R7+aJ+Hc1M+xDxs61kitobDAObP
2vfmti5n9DjDz+xbypXcoND1OZgIfY1uh0ayMV+Xi6lyrrNqzzGJSNhXYdftRcOznYebdlHXRmbU
ECCRr5z10i/PLo5I3OJFMQ490yXPKypChWHuJfHlDA5mv7Z9FekebZ2QHByo+tWvYHwFFK81X9V5
UugiIEQaDzYjR4i5KKl3Z7/ra5xWcwzsNtfWQgr4uxKsY1iLCe+51vr1OKcGKEzEGHlWqRec//Tl
le/PAOsz39DFTArnMjZRMkmYcOuKxgyg4fZa1FTgEk8EAV9GO5rrSKO6hDOZ2ysusEztZOulu6E+
zUC4P1DwpLruQYS6B6niVTP6o9bqhQ9584JWQtv4SsmEH5F/abR7kuqBo0tg3Y34soxiso+FGbUf
i1pqsJzgJWbmKjzrJ2RU8OfwpXG0e1qQVm8+Pf1jkFVcQmfCKO3zR2GQG9BInCepj+eHUPZJomsE
SSc32b1gpVuZ8Jr/jghtRG6mLz98GVUrKAkmC4VIv7CuBj+v2clvGkbEwCISlMeZy4lIUa8IM1rI
EhYkIuIiMqME2Ji0myscE/MPqwn5fuOMH28Q7MxVxPhZoKWVsB8MQQ0RS+PL4NE12/tn/7mcHnuX
L2+qFB/86N72vPI5bCYNYXDDoJe/BrXi/K3Uu/1d/nzLERoauXObS5LwZLgZQ7HhW8ERnpY9qiPr
Ud2NNt0njIo/WSNnRU7+bRQCQrQd/thrdbWeB5F4d2IuG8dqIPHtMraJrj8zscFZfIFBkmsbow1M
m4IAk5jLOr+GTVO+F9UFrX++HM8/bXspOxkO7fvfLHlAFGYndI56eumGQUNIbNyff15RmosodKS2
QqJ16RZXfQrjdEUqx64LXnH+6SYhYL7qw517MlDCyMv4REUq431Z3XyYRMTru7/Wt7MmwPfUhCxJ
scx+XWxoUPGKtEck8tdCpfW61YcuBrm/knTx0bxEqSvLND6m4vyhdnGjr0zPAuNFmURj6bw+TBjP
TbLF19uzEVwRqfZiA5Z6TZyaADya2QW57LG5PCLMWSEjn/V351psrA1to9JQv8w/bsaNLgf670WC
UITQ5O1bgvUsXUuNTIEDfV8vuAQ24USmmjzGUuDpn9Z5niNybWlTVSFr29JPipzN0vlipF3+i2L/
rAFTHWbile3YHDkfpUEItKyYYSKHrNzjcLduLHfLqJRtl8DP6dZp9kpkfyXpvQW8ML8CPdQO3eWl
Oc9VAz7GU6K0VLcjDYVAzvchEWjXXN67h6L869i8mvzhx/xFyQzeYXEyf75eUh2zH4IWlNnnLsdE
P1QrXJtYW3XqQtKCeCW0GFEt3vPcWBUrWcOo5iEm/t7YneOlSjBRGOyTFWtQil5+NRDelr/1EP2p
tEEyr2bLZMntOWLGgCBB5UbJ6i9kdfe/75SoXbkXTbNMMhjhl5SB4oswTzBRrF9S9ev6/Tv/L+1o
VfaePbPol8VtQKoK6zp1FrOQCafazZBKTE9UVM/qruvtJGS6kgOLNJaIdLWDfBxRrt8unUGOg0+y
TIBBAwVNZCFfn57DEnfmE7xXzvueVymFTIByoVC/P/vHY8Ulfc79KlbdWu6SUPxxaHBn1DvbQv2y
rDPusHKbvCcNXDVb2AvqfXHvfG9eN5cJX124XWh02jvnVhay3NAjgaYpQ+fG8iSz0tXYObcTRtcP
vv/W6kNqnWSHbI/70YpeA7Gkf333lOHQIl/5IOjY/ouNo+8w2vzVL9K/pUmudX+DunWvr6eXjCyp
12ufcsXmcewJcX65dC6DxEeqnpusvtD/X8XG96dtwEhyI0M0X7lJAGt6GZ3DKw+ux93YncuLlrds
4XiIzGDBYR9S11FxnkLuzfbzNPCZaXWClljWn5RZa5bb4MtS8RgXglnJr60Cph5aCp1NayI61oxL
+mShqv+gXIxavumsO/3bn8tAbrrUg/mPNdudJ/78Rd35/QJc81+a6uvIF1rzsWV52U8OV4P0nyd/
rmPrOXemRYkDU+FbWrZP3dLjAza8b10OPz4Np/y4AXmGIYdrOgXLTK4xPzQ3UOjSy2w9zdN7ZV7E
shd3Ndeaq5M/ZX2L1Y62qsWtrjacT8/zrtGTxbxsHBmlciMetpeILaa9NwLtHLuxiy5J6Oi6fkdp
J6LziTiQ1C2/HC6o4okfhPE9B7NHM2TNfej6DHo3kUuKRHNNSTH7upNpJAbL19v7o3sBLu/Uubfh
/m3WWrQylWuPv6ILJpRMeiXvCu93NShMd4NMe9VK46Nw2r+FFi0Yvy6vBJv1RHOuaiAMFVM+sdcX
A7SmBlH8ou3nRh8rImysSmB/4oDsBT27O3DE5mufvn5sOuYee44Pf/nf9SXktgipngZb1kfRpFC5
bjwCg/R7cTynDO9fDfl6CLxQtV/frHd2DAGRd8pdTPR0NUzQcMzDjwohe8cFIvtl82ejtF2C+JfO
MMAkWv+4sPhq4SNvW7GAgQdwtbl4XBa+ulyOxAsatytkWzjmm/Gm/dPX5eU7H7LUvKPFC8WWlWP/
mnR2dPpYp+ECffue/z1mqjwt2uIZ+9rVShKk8ul/M9J18Q5C8oINUWLLAT5Hrk/y+oysDP4Ylgur
OP7sf4zVsjAJ5/nVXDwezZKPvZ9q5cduo8IohMe6By5DHAJhgrc3OLbPDh3aS8yuc1YAT1NTeR1q
mfvUdR4ILTp8fL09Z+oCX79lRk85pEJ4iXNB0uP7lJTB6SpAT+eMrIbQiGao4GeRkH94u8WffchJ
XdIQ8P9/icQNfBh9tE5FLT9Kfu1KFcwjpsdXhtv1uZIEoJhWIgBEIwOOV0xvQevlsMLRyU6KA6Hp
2MGDStA6kVSMig8sm0DTK1Fb4bg9EzY6iDPL+1tEesCk818a2U18Zib0h5tW4KLPYUNdt++j2bj0
qlpQQY1Of6U2UhgH+tDzjRc2Uksih7l6fXQeQRn4O8TKbP52qiaMxoO6AIfkJD5eDvhyt2m2jNO+
70RvaZejp29Yqlz6B5amUDgkj7UUucQ9es6izK/fL1JlmQ1nrqPeNlteZ8uY3m1nUbSSVNaz6OpR
btZ8dLyHp9pMry+LaVJr+21OQHQESBwE7OEFPUtZVbJJRA8t52+ikv+Odt+VFIo1Z8ysk8m2FhJV
nNU0UkMD+nX/lebw3SoMn8Pj4D4EZG7tPUNfrs/oRjr6t/opuEj6oRDiaR4naDfxQcJzh+bZCJI8
DhgDqcMVCUA4Sg3227M4Q2H70V2nMDkxZ34VbkbFRAkkPvnav1OS+r3g/c5RlqpydL+zrZfnBBvD
uUxRWOGv07eYztD0Fi3CUZA/Bn96+LwZQwcYBbo+ywdrLrTu9UroO8mSYq1qTtgzHefJ51PhhJ2d
0LzkRUAYi/bOooLU8rp/h78k9s+2EPyZiz9upNmjfCCy+yzyXrmzemQuLq49g+Fg85H4SXzuRaxT
15X3nTu2onf8Og+O7moeJ1+/Lq921F9MPn1ab9008MencJuk1LxKFJgRn/fn6QxvUuaEM5FkgmcW
OUWO/lysnr4rt1T45MKnP4suqShBIMdHofU/lwsMdsFIhUcGdiRad8OSwpEn3Uhi65iqua0M/n1E
pXxdggeyHPpBKIF4dXGObrpiK9XoW3zbyaQNg/Qq9k+ljX3kmf4Hdx7cepJwrSzGRd1s6cvp/efa
t1YJzVIADY/u8GIwqlkG7hII0dXWVdjL9PvX/eKmOy8rGFbfqEW97B1PpfMwMtIgr/JzCgLy0/RX
yVQWEg+fsH02yJnUdVYjK+oV5ZYOsmVgkNW1+KI7kRdjL/eN6j7EpCGNLUALa1OESc1q/sluSiH+
OACFI5+bVeRmLPMDQQwRysiWD5mEvsUju71vmC2tqgBxS4ORgejoF6KiWTGghcd5RTvkrbrTU7PK
gT2KGNJy74eLoLBWQds1tFNjZ3TduPczjRBgeBdrH5a2uQwEMUUci9Orh2vqJftx9KpK5JkDNA1y
vlVIl0qvlz+vxH9okbKGXT8fL8+eGBg2gsefDcmybJmVLwZ1NjlIEeh7Cj3hxYwp0DTqz8f/SDqz
JUWVLQw/ERHIIHBb4ogKzl3eEGpVMcmgzDz9/tIdp0/v7q5JIclc65/Wl/5o/9CTgWjiJcYIFvMt
H7zk+o8r2hIlCaOzpjDVTiLbl6voX1XXOAwH7Vr86x4sDAWggZ2QzwNM40i8vVusjFyzqv5KLZu7
KW8/O+iE5AEZfY9m+/LkhSL4zsXklbNRK1zxXcwOHc5iIt1/2fpZeUggFKaDkGsAanbOp9quQyXB
3OkUqw8LQpohYGqsr/LPeNn8kTfLDCuOF84l2mvySDjf2HVm6po6EIB0EBWSQz4RNaixyFctmBNt
AxEcOrEDtInjP87nnu55ViKcsg4hIUbBngqRMwxWlNNUAziYKL+0zzWgBwjRRRT3ROl7dPjPB6Jr
PtSfqOYZj11PxNnnQa8i8MGc8Vy9K8YlTTiPqbYNNz7WZ1wt0KfSI9pSi8YenMFf7Glnxr+6KCjC
n/76dJPfOrYt5I2hC6X1Gjmc80gOJ76Ny8Ch3pImVHgUPgJ9oJEiHvY917HZIDuXRJUUH9DQ1zt5
SlUgIumFh3GLx7kAnNAvNa6RlerIm7erX6g4qjsTSmcvpiaLMZhOBMVzUZ3X70uHBaXa6+6xy8xS
c2qVB4xS4YFZk798eMKB444uzX1woFEhr1+gBGwToYdCGrZ4wcBUqpFsmDH9DpuBT8m0FS7J/Nas
n8fQi72M2StrAgr3JLgvST4BwdgS7G5NuqX5ixuIeuLSnzLB7VLoW7MCdubRgydS7oGsci8sB209
6Gi+sfZvR93JRLZMGM0CX4UU/ABumWu2tTW2wGxYBqS5V+R2cAJubJRl9bRlTKiKW3DAxRONThq4
s+u5XUu1sZ/OsJOXOaJNYaBl2Oc2b+mnZ9E6eTPobZZIc4Sw6YkyFsh0oy+wW4cuszq5qKlwS0Pm
YKCeRlPJnMUurvH2xGQKmhKbE9FhhAL/ZcT2FS8d4xIPCNMhgKCdx8FSPgVsBs6ny2EE3fX5KHFL
q2u+GllOs6TlNGZjMktAw/BGCOwMC90KboEqMBLRD8LwvOaa03rSLKNbZS7cCUMFXZjlENlUb7vI
Hgs8GwceP2dCi+qFoN/lX1kxYhSSLWGroSINp8bG2tB567tOEQ4vmEfMZZjEl6DLNrwxYK+51LeQ
eUNvvzm6eXVbfz1ejlBHAhM7On8DzCROyqngRdcxzzPhlrC6b+d1EpGPB6p+pRXJ+XgVXhsSjkO3
Fqg3vpnXpp0zAhyLBg8jlYsyHRzfAyeEeo82Kbcey96m4YjcAHqxwthymRuG9/ssuZHhsAMm26yZ
W6jhVgAX/QYPTr0h2AYXILMsmcY+Oqa4ckERSLlPZ+RNrgdfCA+MhbogYwCvSUHrka/YG41FujJ/
TRJpsWX7s3ajsv5VR6N4eIAQaDf87ez1zGiCYmQ7ZiOGBFjIvyrINw1aw5mO6wklkgdYr5OAtCBP
F42AA+tWYyYtBfgPSCreqhh6CWMg5mQw8iOQj5bzdnF5iu43uXYCJyCU17fF+g9ZEOwbiLL1XvDh
9GoZPksAYO9FzUN/5QjjKG8J+FkoHPAcIsUHWyV0i+gpYQMLPjgvGCdSBuHZw/Dl8fjkcOq4J60t
QU3I7D3uGKRksIMgmKOEuEAthTO5WWjxFAcERgR6c8ZydOtR+tVLOMvQTZxgjIRXosXRiQlUgbZt
pv4aM8OYDwQbShpk/R7ZAtvhHu06IqDAk0GTSSbNt5xfTTjlxnakUzKA48H2z+7CirkBw5/ZDLzG
jj3gC85k5hyEU9i1Yq0RhDMvPLIbmVghT0MijpYQvChzpjTgT8LdCN8iXSZF4MtRou2oRWTmhzFy
RBRhlABPNLOvKXGOEIdsZeTB5Ofu3+vM/vWjA4lsGSTg0eYzNpfpfNEXon8CC/GTE0zSWAR2cozw
Qwiu3Pd/whIY7KHhyNZE8jUWBxdZfyxQenO03RweTwa6gGWOcfi89kbDhke+0CL+Hmxt0q0Jl3LZ
U3Yf5TzOl9cvCxhOBD7IrsQOkrMMeX7ajSEgbfpkdE3Pbxpx4pXIwHLoJ4kEvwkSD9UPAmiu7+ua
ucb9yXC6VrfB5d8cA3wehyXAqgqK+RmBwiuUHiDUFGktk2VELh8JTKN/4bH7FwdIjUG19Fl6fuLC
g0ZE9YsSmPBSgkc2Yw0Um1z4LyD6F/ba8oMeLfDjroAWXytNsN/5ldOHLIkJjJ5uGxcqKRKRliRO
EcTlvuAd8hW22ue0OlgOLTCbmcOqjqZM0UCh+FpBJ2+Ef4DzCiW1E025ChduefHTIj4S90Zc+FbA
mv6uPGMHNSc9QbvUDw/CLtEODgKc5gj74XQGqAE7AaHDusYBBDeNLwDJVwR9Dwxq3WO7cNMrl7Wf
0GKzXi6wvuIsSFbBFKgKBJoAdF4fPRYdjV285ubR/FG3iqd5usFTJ02wWyYnHoUxfTBMGVzdMrRN
njbfi13yr2L4soDtjs2NhwqSxE75pNAVzN4vHMRpcLD+gm9/IfVxSqZH2SU06NyY+gt9q/yMf6gP
mG75NUL8QFlUeUICSMzFz7CmEupvgTPYAAOAmmAG0j+c9YEzOgqgBEVBNJc7jCdIqiiElhwbxxZ8
gwvqKif2zwtuO1afRib9XHXAVVqOQTLagEuv+a+1jXrsSPg+hEGa6ZX8e4BUnfdgwG8rk2A/UHhp
O0o+si2oAMlLQciPJJ6QHlxr9uCFZMLuyI9YYS8Q4k+XfoJUInNCLSwnC0hp22Rcd/YDiAdTXYmw
3PFEnIGlDbGgN1/X9vb+AdWF8t4PzOxJHEBO+iAy+NAfzGVBR3Q/aBBo5AA70JYulWl1BE2uz8aD
+rA8V0KAbxFZ9QSMnaLtRbtLkbdB77ukpwkMMcqH+rmb8b9/mNDOFKgEl7rarrIpZgGPKrRFc40n
vL916y7FZoLlgw5jARAIdEl64Hp8FnaR0OvsEsodGwnrFb4FMdZM+iffYg/54b/ItJ8/RHv0U6BG
lA9sf3ym2FPCI9sjWS/cX8rJJWW/07j03jwMFHdUbcGU+QShLR4LbPIcZfWGR45wANJOGZjMVIMp
RDA7NfKsTwSB3VygzIDeghWLEr84tN09Hn35MHuIPziYRJ40jCT5oHjbWYPALtAhzEhGJGpc0pW4
yNSlJ9C9fjsm23jKWhKOSgWxxzc7pydeOcy/8UCb2K2fHkl3kF3g7kIKwr2peAvsGqM75yZyPIqp
dIM1k3MhWb0Lu+D821FljRzKVzQmrIaYjPtpeuJNkgvAVoaOZ4W+RMVpXpMRyI4x4YlVFhBIn8wY
/w8AjUX9ADFekUQM9Pbkx/S/4jJRKvMeBMJoIsqhut5Ca4YzfuvI5OQVBUKnZ3OQCLAf4RZ/RHZD
hN8pXZVoj5j5RGn6ERLytZw3JDhwBQaHK4snkicbgzbut5mo2iE3MaZtLKxInPfAN1xlndulsk8y
TmiBk3XKALCSbxtQLcAgMJgpXRkXYEKR9JNhneU5xwIsnnSWF8graCBLH6ErFMoXcgRLyFCEP6Ob
YdYgyIuzDRuHUKwjC+m3dJKchj4f1uZ0od3sJcZESQdOR9vcPVFpUiFlP5idhkkUQDmSUvzQtWn+
Z+6aWXLOmDs3Jd/a5WxTOGG6NSlJ2wYScMQTLyIzruWNjpwJRQiugMUBjkQoNVOc6JpAozFhLVqa
C27dN7ll5VduzHDnkwI9K7d0cjBSnDkc1b60pnut0PSADsQ17hlkQo9mJjm0k+F6hL8FvwUMJiH6
M20n3m3NDRAYv7+jdX+dE5KoFv2fUUJ20p/AuQ6kN4qDmhN5Dz3b2YD7c+pIc8cTTvxywzVgB8rP
AEPiaafiSCfYvtb1vtw3xH6TCkV1ZydXnjakDrhCKefRY6A2Fa0UgEcn2ib7RZ2PDuT6FNySGOtG
S0aqKFT4hM7sdxApAt3RmnHmFt7zh+fr/c2zg8raMS45ekbWJM0Fb3yGjGKkMsr8KzwAHptecYfs
F0cLoD1H7bRloyPrQqxVkB4bwp0/i/+PLu2pQ9TcR0LZNKxbLm/N9vQknVzhrrBdQeGhfk2vLHEs
JydW3qo7wMFSiSzJh6YsgFT1d5KCSpvTFI4uctBto3NnlUVnKgXCofGkNz+IyNccuxyrHMRrUQb5
tPeK+P9c2wAiJ38xob/hUZDGFtpz84aXuaBFMm/6YvTChlwygkJoC3gpEi3B6AItxt7As8EJy7yR
uXRp9xHHGVA+sC2sAaPEt5+NXsh1BtpYUfy++Ezk3Y2XLkBJxFkIW8hPRM11azDrocqrXAJUdId4
Jyg6yX4+BhNUBkJB9LyIBRzoaFayeJ1s4+o8FcIeoDnBclVMQTlqgkdk80XeIHat9CryRsH3ZX3H
+qCtoYIQNnPs3VMzn8UzoQIsDuwjiHb0O4JmdOYv7gV1JesQKIuKC0V4Zz89cpZLG5wGr71w2oOf
gNYBVoSfdKh5ulXOBFCHVNdbDUY+5Allc+XcejyPPD8fuIShdCn+HIL4oMLAyUhgYv5JK6A68GpM
cVU5hfkAswPL5nhm5GG5qj/Ij7bxN+CflTHvySMwZg0C52hRE1TT41ydl6twkzrWOnXAhVplQabk
klTJ7jsCqwTiBMXobfBk1Ys3bbJjcpG5N1k42yeh2t180Khg5gWRT262CfHzOf42XFnAqj7TCHax
uR4FC8szlv5+JH3pxrR1YOcDN9xYXkv/5+BoAjNVihXQbksQLWfF6rkCNAcWDkn7DNbgr12CAat3
lEXVH+WFCmRerC268wLJ3FJi23Y1J2Zixf65UviD4mRAAVf1V3GauYFBba44wNE6yQlXudyWDgYU
ghlbZSkQOTRs7oinnY58B2pMyHEW4WqfPo3l6E3KIn4tfZnLJFjY9BjallQ+8Mjxjk2UQjQ507mw
O/k7nIWu9LJ1pGoYFlucQzO8Z8typUO4YvVxLA94jUSx3GmkL38bI45ZaSixlWnkci0kfaLtgdHD
38CNN7IDFh3uUneszzOFlBWEDZOQS0NUdIzZnjypZGpuTYMqaBOuZBJYEgc8PEFfTan5MH4ttB2b
lr5O/mIoFUD2e6MsCoAxXO5Un/SRmx7HFyyQW0L1kbCjgEiO0ImYO2QWL3LbzR3jecEzW+Je/FVJ
PhBrDOyZamnFH7vABvAduUCfgi0hSDNdGPLMWoy3Ja/IDupZSEDnVttLtNl0oIALzssC1Zl0m2LD
HeZOV5PYYuj9V7MpAoDo2SSNZ8+VT04wDCr7JZsKPEMzi3dciWIzwru3GNMmSdi1JzVcK7JRBgfS
VrzsVzvjreGHq7GVw9Q46Xhl7mP2H9hm8hyYbcHKw8u6AhUeubr77LYSk+n/hWsaSfxYpk+A/pQo
xfX/sOnAdpo5tTxvuEx4vnn7BOR5udPjqzNm6rLr5uDN8B8VidfsqdAb9ZLJXsbUtGzWvcqniTsw
0uwSeQrjPItZT/L0PiMtcMU7ICxxU644ubFZvZ8zND3ExEO7ckm/cxiTEaoQcsfIHpOCKUvNbG28
X5yqsOGg/L4pTtiA+AM32oKqt4gDDIH9E3HO3p0iCmqEwAe0FWFzMwdZIlCUCpbEBMQdjP9pbfAO
mGBkbrQMRjt7vWaBIbhKChDcIf0X7z1b666QERkLtqb4yBAF8T2BP2nWXvtro4uOmERPNujOpmAW
YlAeMCaNYbFNiJac5C31is9ZQL41A7Ft6MU2m1M5v8pZI8gBm44b/D3Y8y7A50cukDXzbQptKhnz
PF59KECID3OagO5zYk6lbp79ku0vM3eMzFtprVKRYZxUwB62CQGuGYK5yetejib6dwFqEc6ab6Bu
cSM2PF1QNAXVGZAwFtlJv/c3KI060WXRMdFAlnsYk5Y6A7psmQ9TBDI+r69BRH5sN/m14u6tCPpQ
TtbF/AUl5rKyjYeRTSIQ0sDbm7aIqvWm3Dp0Bnzwm/4A8INfcx4tMK9z8RGEIQqBiuUIhm+WW9v3
p7BY5YrZAeEx2UKcDHRDKU5y7Lp4biKn8FAHdILKGP7RivHkivuxrDd8z2lCjI74JBhkRv5tkggc
gUIHNSzj5zJR0aAMEL9cwsXYMaahMgF4YJzMJ56sY9qSDXorQtNYZFwDgWPwzUStT5o27IRChAVm
eYUhE50NtkM2DCYUOrweTTAh/7y5v5ww2dcyXMOvMtvZZ6oFAyNBbtpkxSvmDusHmbxS4YnEMLeR
41W5GgLRfjXGUhnbkDKQKeQqQmiROiwJi/nPeNtxfDE614v8KZ5TOJ1tRM03rUfThGZK8ySyln+g
NqCFxBLQf6xFUEyV3i5GB8H9kQqezeRt7sDnqssxDwiGTkXsavA50gI6W6sJfL3rofPZGTgRqKjR
ERwYIWTOOWQtl3HEbHnhsRZZjyqjhAT7htMcihFxH8G7br/juXmDwYJFb9kp+VaiXYYze/B+n2ui
YzMM59Xqbc1JJVAZ68OAhfOYjEDxnViJ26ESAX4UZilz684squoIk4d43d/BjiERyvtp0jOaplq/
v6msKEnHmFhMCkMALMAqtCvcq6phJSSLqpwH5MPTgZFeumVuOusllFaWG3vGPjxkLgkdIQP2RN/F
5BdGPm38EWMlyE+Z1hC0IvKF/5oqM1mwdRAmAwBJuF2y42tqQlOx//Nd6LEAgoE6qb5EHhdZp6/p
p8ubMwyZBlCG89jhJqAmnJmYOUlx0eeJJqR/9BIo3RkfZQQMhfzgQ7wb2qM11S6z2xmSRaq2x0b3
2SWo0MhuCGYlvkQS19cAIeaKyhBkBwUfyWOwuEILhsQSRiPYAyUhD2HUBnov4CTD7ohjocpy0WXB
m6ZbQruyqfHaMZUpGqb8mUMQYXu0HRNzw8fNGyTHionbfLvXViCGPCYfNAAtWf+ciqcfQzL7y/aj
GzNXL+AWCcD/mXzLEYOK1djJy2qRSxS3qUFqVmNXIwgWNB1sv03UHUeWuX+9rd2b6sZav1S8YlZ/
7rvXv3EUwIUb3SZLgqXUrzSlno1ldZP6pK1kvK2a413Rvdqnr9OMf1JzeZtARxHjuYZorjfzxCr4
KuvxlEdruQs9jQDf0ejQRQE5uArnefZda+b5aVj7ALA7D0k8K7OfROmukq1r7+2Tnyzr1TahLouo
IeVe80ZtupNer2XEbBEJRr+rTr1Cwl8UA9E+d7I2Br7UfwrDmEcqCSHEbL0j31HacilbiCSf0eTZ
N9tq/HR9jiSzH5ZlYTyUGgWVmDaKOj1AKaUyxtJXu6UxxlbTD65413WTOkrGwE8V9iFHaT3M9HhM
ZK0iUJARK5P0m7oyUZsVJ23cOH5ReDjJ9PZSRsUuLQonUYkZCi76KFyqkeYwssIJsnz7qlQmArmt
78+TYthKCPpla52/c6d84QB/aUhNa6esqTUZGVKE3bZ+ESZH2GuVkX+SxivioIKimmsDJGo4beX3
wZL7dWy9EeXVpLHUSxS6rXLTXsWvYSB7MLu99lQc8On0aazHmclEQ+iSDCegxB6pbJSnsdCDfpPD
agc9oQiv8VIjy7jLuZCD54+fALPZSkvqrVQNU73JVgGMaWxFTKPp2Gqo6eUCKfQoPSdSfi6V6hzk
NTj3+24ABatEI9BT92a5Va3gu3vLZ4UcKDPsT2ImJ9rVvB1uqSHz4BuXbKR/JU02i+N8JnN6dXJ8
Td76re0YnNX6az16b196Th2knro8upqYlCLyi/1RCBCLyT5uiRaBHBq30y5rl02D2lmzlmGlUSKU
m3Gj7ONYubfRc/f26dnaYBk1/v79r/uWR7qnlY9Xoaze2Xv3DkR6Yvly44jauRsfJKs5tnnJ5FDV
qd8yI1lNJ6gZ7ciPzxIvKFovVqxvTYlmCnpbvYm9xKK64HEPc7psHzlaz+ysSGMk6dMtiuhbhq9N
o8gL7j7x7C2ygamPIUljN52ZbX0SD2ArNzd53HoNZkIFeUtXjrcysLMkjTZZG8yr4j3vD+3y5TW7
Zv5cjR3FqZIv0xkvst34Yp7kq7HWj4MnrcsVefTYXAaP6O+9TCoug7FI8hDxvdUjikfTukgeUUfr
3+2KsL+0cr6WVtW+2j65w1tz0S/HlJcyPdPzRO+1jdz+jl3eTVzFSe3SHTvD5t1++5yaPPrjYR9v
VJQOuaMeOWAHb3D9X/RT/a76NtbKdvBGy4jwB2XfedGFEkpIZjjqLhm5GuXFZGDdpUeOhADnp77z
oy5oabQLuqj3tbi+T/JFvnDjZVx+m8RFPKNc5AXx5PyNTC4gSMeHuvimcO8vuPwTF2HzBrLuhMnr
UJ3kRbPpNvFUWcQ7vjFfkBzep4iokG+DnGveW8Y01a8A9SCkM1QQbNwpOLSO9BP+oiVDokOJ117E
0KjniR8QQZIeZIdP/V+9Q43Omxp5+tHsADb8K1WIKNSovw/KDtSKmPZenODjDesewdQfo5f+Qa3g
nGYF/YOvR9WBihT5WE+5Q1fYPJI/MHDtisQsdTrPPD3X/pUaiUKPMIIUye5HCQy1hMZFQFkUPuB/
IDCUEWch8MfagpYJr1U/oZVnqvb7QWeJDsU8RX9mYwsZSC8mQr3+eInAAnxuTNX0ILH5DEKDAodO
IhaluxjFRfUBxnY1N8aBwZo1E7n4Er6Qt5WpE4auUWHS/IgWGBkRsj40hFRmhZBUZv2MFw3RTPEi
FJLi59D6hSg6/rIH5VZEAOXP8CPvgz/SPgiK/SbR506RcldbyjX2YyEEpO9NaaEDpH4VQZMf0g6x
CW11fknuqoevK7h0ngKrg2ow+LxX8XYLoVqkIPQZXnSjQorpXLhW+hcHM9eI10hTQVWJi5CXBwSS
g4qSaIU/Vv+ii1I2o5/kzs9L7+gKR9/I5ZALor2id+u+O5fBGKvhgMhp5Mn7zpV30UXZ8mIH+PFP
Skv3rYKYU/l+A4jwdTCNHa0dwQkUXukUAIYOjnvGkkC0BFEp9bNKn/JXCrH01v7lIEKIts/5H/Kc
B761/Wvf3yLIb13MeR/hg6Ph4ibdQIqA1JCliuQpglJ/tDNVDJQV1GL8D+we6MwiWvYL3Qf/JW0d
gpw2DKJHOVdHkhq+6cVoDxgrBzSHhAsZx2dtVA+UWfSv4sKiriOn6KOBQ+WDHoibwpvidnkkv6wl
xz+JBUVVBlnApb761+6fv0NUjhrYX+EXuan/DDSV1KjckORW/j2Rw1BUIusBHeknDGDlz70oeVlG
wvr3l/7xH6hGVpx55bvyymgdIGLqPyowXipLzjiwrli5tA2yIQyA3ET6B3Ro/DurTixYGnf02vxI
vnv5Jx3MXXgUWp3syMXT/trz07Mwu1DzuSnqT/yJrnro5yMvPI33ZIoweTBcC8Vn9wBA+58LYiWB
fgIZjx48wuqDG8aLpfXlIea1AAkwjuYtqm7eCB/UwHgo1f/RavdiEJdN2wh4b1DjqEK7S0EH3N4x
eZ4ZTFfpgq4ZHgZaNTImzBR4PoAhEQiTCc2+2H3BHQjTgCmirkcVMml4EaLlol94RmTSOdF8wwVR
QP8r3bnTz2/lLJ9RaoMxZsfBbm+QoN3aPJMrr8G+9qf4o9FGNO2f6eV8XhlrkSS1fwlxE+kN2oBt
Cr2Y/shv+Vl9hEuCtG49Inn2sffH2YQgmcAH7gpfCTeBGYiAcwI1KL8hMm6Cart1tIKAq9x0nkrq
YagxIVr2z0AI2CyRq3QH+Ds022Q6wATrpjAaJIZYt1T3ZTcVwqCxzaAAqpT6OU/HtklIKKUBTQZ9
Gf2MMu04iokNG2yRqj2aYH3kFwHZjCmqAIpwiyCuQAeg4SaY8DtflV+tOxSPde+vlOfU5pCFgqbn
RkU2FysTGL02jYSGA059DMxE349S54eGAgF+D3SLxxb2ImPMmI0vSdAdXEZBMQuB/FEiBoRbPByl
S/ioiKT+Ssm8RS4CrHniR9e7/uazlABwP8oBlgueZHqzCvUGA4w+qj4dq60p/sz6AxFG1pAD4vxx
EnBvCN8RE4iRS8KU0t6gugMY4cn/WEdkVgCCQfMv3Q9c/FJ05v6LOT7KWMAQID0C+L8ljnbqr7Bz
CsEYCBQBlDgeUdsWItM1fvA3RjNsWKH3dFcc0POMLhgFuKCQYejXEJEQg4JGlSqLLBrsr2wW34pE
EgCzixnkzeQ6Bkl9Rb9YEPGbIxCJv7I7DtPoV0eWfCc7+kTa6gb+IwHhs4PdZ3XTRwobqVjmoq2s
Lvv35XnXCprACWVYA5JDQwVI74tfCqJmfi551nSl8eQJpOP0m3LHRd4Ku16FfJ+gPlZ3dnwvsRx7
T49nozi+tjk0srGw7g2fUt/CH7ZGtILcE24IaJb5B8tmsHGBiaFyPmffOB8PXKD+pPwqJzK+1wV7
S3rjXOaRAXJJz9pO2wkdhb/LbxnhP5xH6S1jwIITnNVDuwrO5oaRHS5k1051A4oBtg3joO2sw+hB
kcCuJ0oI9SGOjE8/SgHAk6b8UUm0JFDzbPVnYfVut9iQSfLZYcjEaHGBYDmIBPsaMSCOnp2Ga19m
dKyFQFH9J5NPxALlHcrn7Cf8Rg2S/fAbaQaMIqEshk3XTowh4UajwUCsD9t5hTY9ab9iARgO9Gvm
9r8Gjp7sUGBEhILfDwzNS/b1WWfFX99ik+X18eTzOIAh8lfrH24K+QzEBVHDS1pXbn3CcXIaLvUJ
qqVxUVf0v6/VsNTO5Z6liXaDrbK/YY9g12Q2Ng8pPh2IR44vRxwx6Z51vSZDBhrRJH2bBn0fco+R
a3niVoo7/CSo/3lE1uIaAv4kYk+4IfBq8Jxkx/An80p4vvGt3imnxlPXyCqEzkZdCwTtRceFfwJ8
K2MWBGbCrUxssvif9mc8CCJPF1ihltGe6VNMB/2stjnUtyPfYMZXJeF6UJL7J+tNZIEHe648gZB7
MHCWpgHowlQ9D+BiIVg2RA6oBUTWEScn5/u+P6trHZN5cXzznpl++Y+Xk7GrZLxsluQLaz5ghvmH
FIEdhw8Oa5BI/qm9WWKXZTfj7+gR+F2EHdDoEfhCDEsKYj5nk8Fcz5YSKjYIrPmegS4DzcH3pliW
sEGDz8Epk71OaYHqnujpwPa7rwgFItDYEbCsIF2JkB7LFnzFzb+VK20DcE5BRXOi/gTVF1VR87+J
g0Rw9gOi7GPCiuwsJpx+8tYZpS4Q8wR+hJMAVA4Whg0IvJCakqKzEJ6TDPrqHw9IiQycSeag0WcO
fYpI5QpTjGbZvBJ5eRWSYmrdXtR9xoPgDhY4y6jlQRajaAxWIqo2xebwFQo+el9NXJH/t11OLwAk
nnuAH6bEsKeCIqEpJ28At2WfktkzpYDRkQwkwo2J2p5RrkM3YwhS0NrGm3ST5TuZGerUGC/l16x9
Y1xhysPsCcT3l/yJ8fKUOdk8z+Yv9FdA+doU4xDAaEiu90M6RGS5aaihELFTVnQP/xoSdAKz/tnT
QZWJYUhNccxU1ZREiVEo5MAGvwcz1DFdMxmjgrN4aZAiHEW2DlbfTZ8IYutpSggWefxbwg10hokx
yxAKViMdm2Q5vN5EzmDE6MVcTjLNyUjImOw9QNDYbyYtkEACnZGJCHnzh103QHz4ySuPhO4WKRS/
xMb/TVFitl8iC0hsEwVGQenOyUKtEf7T1/z0feWiuHaLQ/KxiSMEwd8AbMj0HEg+xoWQNApCw/eY
Z06OgWePg90ZfxOTk2w4EQhwMOAeOFZYNASU0kiQp4yBlAsZTTGvZswrRm0lz1Ri3QLwB6YRMWaI
KlKZaLXN2Q/S/eqE3hqwU04ATCcQGuGLE1yUy4Rmo7mjSmCUqPL5ZFEiYb7CNol6omLe4NQun4si
8HqCyUsbVQYh05QHcTkH5BRaGsJp1embFPBqEmIzIoaFEENmasAKxzNdX1i1Q0keIOlEK5YzWnbC
pEdO5gAXLDMqgeaJZOuYQGszKxzjGiFlFCc4qzm40baAAbF+sd4hVYAzhmtBwQBjIoT1BhFADI7h
HEJ8jg7iicO6ZpirqBNYbCxo2jcW44Gnp8L68yvm3nX/xvNqzRTMGSMFrtxDrjKZxSKGmd4MWzfO
KbLjsOBDCyIb0L4YR0ApCr+BLJ2ylBKVu4widhOPhCwVWVsJjgf3JrQQwY6KB/iYMoGEgmw0IUSi
ZOwdf4jtVrOfgz3kNkrXnLHcGbUOQcmc6yyF2Bcp0JQPfDUfKUbiXJf5HlRQiOdyu9RsubL5q8aL
xmcj1gkLkYWC/okVlZ+gMZKreiFw41SeKMFIO8dpqrKo0W2gYUVuQMNDzhS2VC6J/jUYkzG+P9Qa
e3M9/o52o7v8yxHFghku8YHQsFNBroVyyB/5w7pZt5Yq5M6KpTJpcpvZtbw3DU8BSAMheAyjZxoU
szzuBgG+9FMqQ28o2ZgxMnlzQX58fMAZeyAmMfwhE4mMPwI36LQeIR36RvlkRKhPHKTTmBQLw25H
dmjYiOIJntCO+l7hrVPKITcqJ8z/ECpd1jajfkh+haZicCJZ2tlE4TVQLGGOa79K/O849GlIeHp5
Qu4oevkexZ2vH3B4QAhjZvuNfg2RYyLdhr2+1TxymxiZoP0gwR9tARc9a2/+PO/MHrkT7zTaloj3
6TE9vuPYI21rn56qe/Bb3Hkx77u0J6/7SswR6ROXBp0jsxlQnI+9mFUnTKfMOtk+3e7S3TEJ7ztC
/rsf3MUOM+k2bybMM5gDNzLTWdvTmxIHkesm/00+PyLYkfl8Wpre4IQukePf6GNcmKuG8qjwqMEJ
J8C/swSTR24BAEALTYaPyMtDLUYHfLMeFEb/wp9qKULwOFl5lcirHk8vY4JWuU23nK8A7ecEsUt9
o+MgHkloUN98QnnTyHJEQ+SijfVeZ3MHjKMfgAwP8ZqWNToz3FygRLSF6Zl4IKgEGtJltg62iAvQ
vg7HyvPPBM0kjnmWcGA9hiN7Fq0cm9WV3k/5hTNBoEfrg/2dSo9/GwqETQiXCT34Qz6FqJEmGaCA
OpT2gLIxveGkopGr/4iVEOQTlKDKjG0xvPF/Lko6gGKxadCI822AdfjdxEr0mqgPPsKn0r7X+P2B
Hz7tOBgLZxPQCeO+wP9g3whNDf44hpVr88+/DhS9tCGoXKgxRUeYiuh9aFG82EMo+iNawwGQy+W1
tpS4xTplN6KfD+6UC+AuGQfLqd1pAoHiksGF8hJAQPh8oDD9QSk9EsgabxEig1p2U/0DjTwNh8+o
tfcDRIdXBk5XfZckJvPjfsgI6t8TDGHY+YCQOroJ9SulS6Ai+alZuweqFpp4ChDgDAqQ5K/4x/cR
vk/gtw96xL7KNePainYLUgL92tuG/KUDZGJpTzWBopgdliuBBSMR5l+CAtgcOaA4+M5cDHPOsN8/
XnNMBrI5icqZ1c8UguGolBFbUu5K0lw36JikZw2TvO1D8Sj7LwZF4BBAA6vRTT/PRSLNVDOdNdhJ
tYZaoqYdhbZTLuxfPfkd8GYk22OtNnkdNa2COU+StR7AKsGhUeRm0lrBQKrzIkMcvPUottWGuK/z
UHoGE5Uic14sYvhfaJh3/Vy8uze9NC3KtXHUu9RdqnL3atY1TVxGb/Zm69TaXYCl1VSSf+qznGnc
gFe6tzi1UsSdUc7G07z+jag/3yN8upa/HzRCt4pwa8Jc1NlBadiko9eij1ZyW3oJcPhIAniOsISO
NYQTwUAtoJsLI78mdebqqokZA0FPSiJnSCZbM950MrCw1tij7IVTTIO4AYVJomU8gNKMY9yBlkJ0
Se02Uk22358/qEtBd+WMk1Bo4aWCzes5rpwiG18YqpIaNDIvNblFKslOA+3nuF5WwdNNo038jqkU
5/wKIlcyui/fv1jZSXotQKHe0fTJegxf04JrnP/r6NtkhXjclFl2xmvig/JoTbTO22RjWOZZTrq9
L8bUS2M7wG/zggOrsmHTMflxqAmsG3fb4e2k79buk3QVtc12HBMoSHKJqRX/tGB8Vo1ipwBJSfHT
7v1yNTYaJ8/z80hDW88gnijaWjoET1wzxtuIOTyS0Cva+PqEAozU76bTvrXK2lSKcW377lhG43mv
IYqumlnJjiOPm4nSoJvKMbdL/SLLKHINMrMkaz5mCquiyfO3pDGOFCiExTxU1db38fwU1iYx4Aie
yXzIGINVV6s2KDDekEvCSdT2qy6r135nXJS82YhVkYx7J0iMUyS3a0CdHAOWKRSSOdmsLfERVKPp
7/+Vo84hL9KB1Ls1wl381QJKcEyQZbJPCdHD1gIuQUnJLAYgiFPjEPEDlXoRRSdeI1wM7RcTPzgp
gRmQ8ANhUJiAIHCacipibdF+4ovMDCN/9l6IoCfYJHT4nrotnGLBUO/5yzawWonMTzEJe2wztX7q
zzT+dcBQRafFZKLYDfC/fNK9DoxxI41LDK1JF+wQHjp8dM2GY8wQjDGNAM+CysjtJrDWRhHPjCrd
Sjgda4vKjvJvgDOqKmOZhpJj+n+jl4SQ+zdtAkKUEbO916ESTrO6nKcqFdurJtarXVcNtMoomcuS
PGveRPTJy6QcXQkfXOxDew88Md8z9OXruEfB/FWhqQShZNTe8jVxj+186R5JjgUXIEAJTJt42Wu1
FHJkbXoleMO1Zsc7R86Mf1q44rfy60gUzqKzr5Q5yytT46cuAXsohsX/dOxOg30dHV2ccF/HY/8f
S+e13LaSRdEvQhVyeJWYcybFF5QoUcg54+tnte+UPR5dW4EEGt3n7LMD1FRt9jQ/n+JfgTNElIKI
YHjy1MDRTaCy4LdbTx7tBpxq+pT29hyXXv7OO4mmWXTbAC+AJDxn+h8bKjRWAUsKzj1AWfcPjx3s
T84mBtt/zg+nu/3Hxm2uZH4k0Ir1sFftEgc85EP/WMnqKgM7aDf50p0LqF3FXDH/jX8pxQUjtvpW
ZvlSkPXbDVZBvJTmJq/gGe9wV8JTN9mV+P9BrSRC0VlIa3kON4lIyy2pPWD0C5y4FhTh3WezojRe
jOfk7iwgTmbr8Su6u2/xD+OZCT7SBIv9nFzldpwPkXrJ0Gfz/1tXt/djn6DN99ayG2O3zPL0yDms
rm4ARzg3p2kYHIOinmcSdWNFekASLatdsG52MJiKVfNs98YGZIUGx74J7wpP/oy/ABfSL+Vi3pRL
ewkfOAECJwEGyVtyjACWPSK7KYq+gRyLby4w4ZRLbVLAcTcWzZxPnQFvLIwN/4VcBw48Sz4WgM9e
1M/2gSpc2Ms5J5oM/Qt6wpew+6331johWGXivBpkPxSC9wAyfHk2FtXJW8fYKSffJCkfq7/+p/rj
JMZe8ZZvDKYloEts1N4phKdOIsM5ZqblnHuIimD22c05RzcBvJnb4IaR+YN05huHuXMWyJC5qjfh
wfnhdvGu8Ht+CIdPrhIKVgsbYVzEph2RUUDsc1iDs3aNF9qW/MC9e6gRAHrHYBXh8Evo4EqBzh0T
pKYsxK9gqqxF0mD0lmDUYOFHGuJL2IsBz81Vnv6AcKhxma2cNfgjkV/VDk9TKPC8CoPlKCxHhts/
EEqsMFgPf7XwLyIwqjwrbBGYEiO3JD7wqn9Zu/Tu7GxK5+KaHMs9te9TfcP/v7o3nbN4pb45iSC9
9JzVRPT8S0iyaiFLRMTQkKXEZJO6DssB4PKXAP7etHyif3rz4kU3wF0rX/aXfWj52fDGntUbmhsu
P8I9joDwfbIVKogrezxUn3wvinX0r3A096jAkme9zwC7kgWizBPY5UX9E7HvoHQXkDGBg7VsGfGh
uolHuv63qCBuopIT+KKyETG/KbeGCj1DVCy8uRnpLJs/6uhbgAnAWX2WIsp2L/JDCmIm7J0vstWX
jESlhTof8ULRHvGSVbEaf7qVcgansTbSxtxJF2tZreMt1vEnb1+9pKW3t75E1gKD5/zq7oZ1dfff
NrMh9eRczBMV3EtQmsWYWL4362aRkXWQTZ1FO4up6a29s6dwpYIOvp09w0jpbP0UQILwNM/Zjb8X
+qIHHcH4Uz+SP4PFSfF29JfUwuqRrWArrQdy4o1DvO3uRCHwQ8iM32brcqYTfAEblSUClZLg0hLe
EZghgYT8BTPDgzGDoLoiUGSHvO2krhjLwkvZmySBwN0VKx9u70qehxv7Ou4hj4BTu6txo+E9j3XH
FL90pghrAQSjCnshI+RXe1avAMyz9oCZAJs345v0C/OojbcuD/1vTmhazXhnIz0KbipZnw8RiWjt
qWNX7lM9tj/mVX0S8k7fwMzjJkbkzV/1NzI3tI+BGDlxTcIlE74ppcTMZ8ooLWRUKDGNkrdz9v0s
3fDG5ipc6oxLRgHHBD0bkV/7XjExv2VARMRgDIc42N/y27lTVLwRU3YCzKY8YFkn9IfugcO/ffkY
chMAykj0HJEcJmKE8pf5lbzppst1yriBpp3KWl/SLg9fNcaDv+4vTS79bo8K7uQzzQmh2n+MjFgx
9yBI5GX/9tYHxQaFBdpa2mnaX0r6knnHv4kGiAf/RI9dv07RWzTaWG2TMg3NFNjrib4oeIO7ILzl
0/As5Wv5gNIkRaVGaQ69jgxBypx8gu0ofCnx1I6kooj3R4tIqWa8RLH0Lq7VOz4DXCRPpovNu7oq
L3AzfuOUTiP5onte618U8boATsBQHE+gPsKPG1Hil7AgFS/nydNbXHmOFdB6jJyA7zLEkNt/5kb8
9H//jKEXtRdGVCgBUeR+DTsLjbSAAIWgqbt2WwlTRekub7tTKQDz7399eUgsRX9pTsw7r/6DLHCW
1r9NZY6u/YUx5d3iy6yXda/PQpFfHZFo8g2FKRk9MAZkkDpe9MqAA+rbf6Cp4RowpQCfsl7luT4n
T0A4ML3g2QNCAD+I+8021X/w+tHaVPYUxRybHmaUdCrMUPFrAsHC7hH3ShmvnnyigvDxXb9MB5Y3
DG5kWqhq+RFI14AUeQ3+o0RB9Gvi68NBiZKOMS3QCxsoSiwBbnIPQVv0XwnIqORQ4nG9pbdi0/99
Bpea/tb5SCE23zzaQBDuBI2/MONphSlPeHKYefMMM9tmn2Moi48HdI/bOHz4MKQ3EiaH9KfVtCKO
g2tBeYXqA11+85kyAv8xIElgGQQAjB3j3Ud5jOECGrk7KBT4lfOdoS75cVC8gRLEn7nxoQcThxKZ
SSBwLOanlwzMCMIDC58FT5HM21emYHUUyfzm+zVfGg8LU6cv4DRUqiPeCyFW10BP6Go5aGroakhU
BECXXJM3Cx6PUCA5ZxcBEgmSloCi3F/WIWU7CPKIyxNzRaDnf08TMnhO3ztrlN98Big0xxH9Kpme
5hf5pVfvGCKtb95MpugB0Kg+tVexDff2F7dduyPSO7csel5D+Tp5V35tcw40UlWxAo2u7peAqcq7
eXB/eS3eFYCLXnxHNwH19Q2szTH34iXxwlhEkFddLgraH57HZ3UcrjwDJW5PJHqAiSLWQooAVio8
0QQVHJasgkvAp4p7pIdUnBP3E0mhRhCv2AYckEXxK+Kk5Ujnz2DrvXmt6hc7iHg9b3HOA+ixlYDW
eVf3l/ZE/WJHOvH13ru+l8LSlGnsi5ObV9jCKeB5F+9ezFEP9au+cy0BUc0v84uvae98f0wiIEzx
KWJLrF/cMKa5ILUgv6zbfJzwAbNe7AECoF048cCtgDTGJ171CExJUea5R8IOe6ETnRc7FJeKZ4qf
rdyVF5OF6s2YD7EwV1DsIvyhvbAEePKcVlcKD3+/HO/A/4x2qQkBJpk0sLz+u+88Pz0mgtGKvUBg
gDAnKrgxkH5LoDcgJdgIiPyIW+nArcgnBwH5D6AB1ONYjE7Vd4QhyTahyAqAqctz9kSfrl+NTf5l
bBh/U99qQhs7Yptx4pKAgfOOuAz8bF4+OmcVSXT/wW//p3mCwiWWIGZ0z/asX3OKZV7UP3IA035w
Q1j6waeHxTKgITZ0HksWxJ4mA9oYGCBW30wQtccgitP/s1RMNCXx0mQcjKgB4Av4S4yAxp/+Ia8E
nr+p/toHZY79tM72Fu8qkPz2B3IKn5n9caICO0BCG3n8Qc5Ie+Pj3xwJ/BMaUnAn+upX0PPGM7lC
Z74PnHVgShv548d/ojHGa8B7ufYJ+SD5do9ggeBucITonkDbom8guFYT5qUwQuhxxEgSkeRSuXRP
+Z0Kzz6eo39EAK4fbthXDobx3r2588WWEU/wZEUw4o+JY+6XHfaCyUm+AQi6IJZwSWDUMExZYQt+
glqBXgKxaLdLkJe91Xd35aThuaq2w5sUWoy9KwavzELgb6vfYhTrYKqRPQEEKGkBB2B5sx/4CDWE
STUFLgi4+Wvsuu6DEQIVAFyza/1iX+Yp8gNkJx8CbeO8/reEeQwUgHhisWmJ0iXPH1/IDt6Fk8aa
sg+ySgsdRdFnzxHeoduZq6BpbI6/zresfcxbTuwXgwCWExskaaf8QB45HixGarhgMmSDuMNuUlw5
KdjP+K/6BbTBM8Uh/F/JwBiDSoXXwnPHP/Enj1m2hRDPd4N6QeFANYBjBAcaZ2X3/nfQWzx1nNBs
gs21uGbP6iqGNE8Xa8LwIYyTKMhXNFdHVJENkSlUd2QhMlLfkVP0bfzQNCEQftBRAydXt+xbpWMO
Tpgc4YcgoNgZHB+oTZxTsGCST9Te/1hdlG+syD/GlixP7y//YbSLjxTD+2zSiZNDzINhx0VsYL8g
gia3nglU/WPt0XvwjQCNeYYhDI0AnX9wB4R5PmuPSReTanWYogECf5X/+hJ7gU8AYZm0Heb5WFv9
YY7oo2oGPf/ly3nUgPvNP7yGhbEnrvqo6VEAg8392y7E0gbqx2IUJ2NyAE5oIA6CLYJ35EF0KsNV
u6dnDUYF67e7pucIjw4MUp7cJ24ft5LbQtnEucaGzG+2ULYLPgiE/8M/fotHOmzIdnmguOQsZBGx
WDDn5jcfj5xyoPqMTUjD5FhldYnh6lvuOJ/qO3cYAoz75R21u/ZCTAquTE1kUIRRm6icO7R1HJ8c
p1RjvVjwnCuMRClNKDw0FjPwLLUvQA5nz4uDiIdD/PWdlTFc2b8olpVLcwRxSfBt26FxlV5UVSwi
PoMpaUt5Q3XKZxdCPwIzK6/Z14T+qf6tcC9iask4neGofevwLKaubYSXJ4uv42rwKAoJ+6eBq8CL
8wiJB48/pwA7K07dCl4slFD89oWROENXPhdW1hFJ8qa/UB9irgB90BWoDndKYcJRig/A0tnhLe2T
dQGow6QeUhSEBhtndjhSA8XOJ5sW+xWfwLCdDS1FTWsjfv1kLsJuyrgUFl+QiHEpexqTfViaGsN9
c0E2QTsrgOdQ8ivzsppCHQUj54s4WFCYkKkmIpKg3aIGASI2Zx4JJC0BEBO82QT/DS0wLwounDJp
yZnESKwQPyfiG7O5euA/M/ZsSASqPut1mAUfkAPE/L+4cSqwizPAJ3dGB7nnO45eC67qLzNLm5cG
R65rzMfCWdWWOi99eeHpFxVWfTCazz6ceQ3Bh4k+KwYHA/yFEydbVYYig5jFGc1ZFLP/a8ZW8oo1
lPqYeWLTlHM/joGW4s/RTiYOvAu3b3EyHOeJET2KoLpmdvFpFNpOU7NtBTRup8iFKm2hxNiXlfW2
to8KDVhbMTwNs1VsEdBc56eyIyPRxDU+gNqOzbXhAaTgzqxU2D4MQEgje06NZwZpyp6ir4aBc9pb
Zr22aJmONM7brwuOJCveFra9U6BjYsrvSem331RnpyEIyKQW7ymJSnPfA/QW1klJEOFo4zw1PFyy
3YNbpl+FxzjCZcs4pF5/thULDrldQRPgKjCflZxurvfsbEwJ5axedH281aN80w3fqTEuW5hfDequ
pmTYgGdbtPa6ZVJxtnSKefJNrLk8i5vo8DQabnLxJEaPA15fiXoa+xpKtpCjhxC0GzdEzOXsGfRc
Bjwzmtg/eXU2d2LSy7NsOrT+Xe7kiR+DJykb2ydCnrFGpcjLxsM4w+ExcXPm/xL3Cl3OYHszP7K3
rszOxlsMm68wehZ4g2lv9mrMEVLUIObK0KA511TN2AYl0KRQqQxltykDee8zXukztvlxGRsOU37C
kYxkI1fqqTWYjAw5dgfWtCvQzRFlq8kyWkEivVtnMVDsJYT3JA6R4nl80aHfxCqKPsdd6EO9ifR+
eRtIHOpGE0UbA7dUCm5moZ9rov62TZrO+hRSflh3F38olqVOxITRPB12JsuTprFvs2iVs2t5y2oA
4qjMe31pswA38nhehxhr2cBlae/+VSUhNr43Ucdr1MLZHzQSj0bzKr7c0Jy1jQ1SLJGwpTwVzfvN
HWlWsTiVAJvU2D5qRkS355izIK1nAdP21lh6qnbW9H6Wp/reMg2k5ePBrru5Rf+f5TDlDX09luO1
dZO1hKuOqhULX6PGt/ZRrl2aBj+pOjyZoXYZk/wxYEBj03nRR5qZuTTrcu0G6aJPwmnjAmxpJGQ0
0jwpoKy0dj0d6Dmj6uba0bXRKSDHHBfRwVW/9NJeF1MrataDB0+ZzBsjTGZGdXR88vwgtai4RxgW
860iXCWOw6wqJaNm4auEdjID9SJlWdrKbChgLqVoxON8lXKlR87WImJtOYS1Fs1O8celaWg7N4uP
dhovdHmYSZm/iLR5rcXTvi9mikdnmMkIoNJjUnS7OM9WnumfRqXcOANDicEmq916YcLTSeEKTMmL
nbMUJj+yI0PhLi5BIO+6KD9qNry30Z6VCRr7Kl0Yevebm6c4Kw9D4C5CW9/2NeBfuXQqKH9hw5iq
mNW45jL6u+HPFbLkIOZmlEexuSyMdBKFdAbVUfawTeUw8P059vaxeqg6ikjaRuXkWtBdu0OfbLN4
XgH7g46l7OsW1BUev0mEANtOPiUKh/CU0lpnrTYzCrr4aAULrMjWlBwKs2jUtDCunPioqNTAVDoF
br64Y9mbQF3jfJXRRHvVs8pmanuO0evg5weFJiAizV04aFZGztzqoOlzyThWMrRTWi49fKUWRTMM
5G8DE5V4anMhLHvGtyFGK4f4Ell4igJg1oe+oOXA3stqJK7KOaTotLNvjzIg6ygr1W89OBA4pnQ/
hUMcKvGizUVONymmoM5nEzBOl1dhtlAaDM/MlYUQGaChMe6tEM2XYCok9zLkr5uZHCG2pdQfFYhq
FcxCDYUslXV+Nb03tLIayFWFKJ8wpMganBzXeHcYMKs0f+6bt7qZZtl5LL/iln2R7n+g7g5yDdAO
QMbf9WoEnrYLo5MTb4pyU3pryVpElE0RrYX7LFIIUj+19Azg4IzPsUdXqr9NC88FMoD6Lp6WcTgh
c21fPzpk0kQw3zTci1P7mqFeV99OuzarU0HJ0aA384ujPizjloq6RHw4fkRo85KTCRIfEW4DeOIr
twLLN9OemtVLUCHimc6Kqx6jzuZ+N81HGT/z4FurH5YUIQjddvKxWhnForVeRXIOPexqqrvnqLN0
dBkeE5/G1oSzAGAIXVtU7DQcddhKsxJ87y+qfxtzpgnhKwVx4OIxT95x9dPDem02prLNhvjTN25K
sS9oV43u0cKFMqtZQjfX+VhYhKhl43uuELeT733v0Aiek7fPm1VLW00hlER3k8PHyLe1TolRXFKI
kDjfYEyxSn8F76WYdJaQVGT0j5a9HTW8Vn11XYZkTmdfDuAP78DoziPLWVrKeINEvF6FwaS05caY
3YSnwhGsG7TGJ5WEDYVx3NII10aPzdM1rvctZIEy3PmMiIIpWRiWvLNtOIj+o8BLB2tJHHaCY4IX
HS4NMbb1786U58HUDVZkRsTs8ZG3VSmZi/hsc5jgB6kvxlroGPA7kNJJzQ5TAwwazl63132669yf
xOf9kKNbLKVgkVbrpKB8oIUu8DBNpn218JGj+vUlqW46Yz1c1PNH5T44PVKmuuD5br6xsxO7vR5h
IvBM8NGozgObjtXfSuVEYs6QnVJ5Y8rLTpnzZ1Tu2nIP+dDS/Y/UhE1gy2AjP6p7VmWYt/EcQEfJ
VxbzIEY6xd7sr2G55RWXCMz1vwSbTDSBWv/ZV8faX4/2oiNsJZ6nDvavsH7aeW4sBItTnWjVwqLz
qOtLl7+S8K8TOZvlpms3WXKPpX1HDw0suKxQQWkaUtBVr1BPZhBEylcybnP1FsuHtrhUOlaMw1Or
HoO8TIofh4mlo01MHgfVWcekoRkcnxerFBXHLtHPVJRoKKq7AVWRCyDXT8dYsODccZkynMx3qrz1
jDWMGnMx0GpIwbVDYuhBfSPLmrGPNIXNmtZL3VyH2V5WGJbuixwzt42bHfibUFrFWLY3KVXrXnT8
4c2xVtxd2Jl2f0TlG+vXaPhqsldvrdxu6RbXdvhpuqUu3Sp3kzJlxevS3RoWHIHi5jvLIF5qQA3m
RO8nIiwweUNgMCXaEsJDC5TJICrazVf/pCGEZElK33DqnLUPIbFBl5BAqjhL3FS8cEv3muUHhwkK
MjEctowZB19F2ggUFu9G4dtCo9HeLUucjUyndXPZ2aqVhURLLm55dfQWCsZQxHJJ0BoXhfc2jHns
HglI8SAJ1DOtWnI5rWZVqHOtXmGT3BtTCCAGRm7uvoG3XMvpdCwufbGN84tJmiwkG8yUw1PsLGP7
ZdpnnxenTwkFGfeDd8QKyMwOcnUlgSwkFG4R06qwHRB9bJp3PLpMc+YwXnHsOXK7spnn1qlSV3gT
jRDVlYnpHQdPDBEXUOx93HbmWrlIhGV2co7kfWr+hqBALqNBUm+qlaZsXGsHdznAVTanXJknMQfF
1ajOCu1Z3OKVb73ZrdT8L4Kq3bHb94Y5HVW88XAvGXk91MvehTeNRCas6X1OJpSksQP68x5uwFYd
P2cyJCdpq9gLXn4xznm+NOo1lXgXeRepc2NY68Bjlf2gmWybVS2t+vKoEEugDecsX2swGv01LFwX
6aP6E3450j6nYWGsUDQ4j2ChskbqHQMJKOOPIa0N+ZR4ywLQzzTqeSttx3GXQV3oqNbN4Jz0zwH0
JwTpaL3ko9KOXnvqAFnzW2mzVLHoEHdwC1hn6vOoWhfDjyOdhmScOXUya9JxLnc/IbB9KtHt6wsN
1Kn71aF18/ZpfEfY+akgJ2t/PDVSE08rCYpEtSkkMr8HrHK0P/b7ClP92hSH8KnjmdK3ZjzvHSY4
GWGp4LUcM7F9kqpjTJVZiDSzQ8gPQLTPTAJbXFVOpgZvQvO7ielvB5hxkYQZM07zS48dTYo2KpZP
Ndx23ItgbdQnVUbXgUUm7XJzCu25pW5UtprehtkWrdpiEYEYOEw5knSNp5Kh3od65+HwxiLDv4eF
jidB7+Okc+uUZ2qdZJr2POM5pLirKVbN+qWR3uWQA8Dyw/+tfxnyuQt5dXsPpjnpCHhrRNfO3Tn6
b4I0kSvuFMfC0an+iLdrNJZf+ZLzgVqARkKV5YdZtOtWCY+qa606S0Ep5uG2xYUO2wQzG5ZomdPb
Ys9hRr9lOl7H1r3HWfho0TlUvrcZFAb2VRTsYl3+ad367FTc4OwhJ91GD9tH1DrfhlXvcuyQ6qHe
liH3fgjrk6Y5n3pfbegpJob7ZQT9WY/NSSKMvMBvZLInEwkIQx5nOroIKr6px4HZFNHEIB9IafDs
UwG/At7UYuwOTof7D0Ri80a8EDfdkACaAohRMrBExP3myoS/qfHnUR80ssUBzd2Df6EqEkStilSJ
GMqNHfiXJLVuVWX/hejiInfcBZ52E8hfvh8N59Jk+jlgm/bTahM7TIVte6Z0l7ai2ot4RWZpvfUu
OxdKcnF0daYUwR4rLjfCuae5DJY2baL0OQTanxKp0HSz4B2TVVoktNNBHy7LGH8ot2Vz1GHamh+V
PPya9rht/fbYBTUdxjLS4ruc56fek7iYZTg3nHKvZIjssgzrqCQMcdXWINyrZ7XIUcjrWJl4F6Pr
vkBr9DqYZAXPnj1gsIFL+zju2yq7jMo4K1P7U24pJYK25jlEJBQUP6Vdchk9yKc0FklF1dsW/doJ
4k0XQkKURFsGjlNLPFpmXv0EYGR2S7azvNcz9GN+tPdjbx+lKrbhHTBrUcDtY5woZzLU+JJDDrYo
84MacuOHZrSglElvM0usCtCtEgFrn+7VQrlWbfOQsd6IDOtuAM85GNdnqPLosb5CO6KNJ32JalF2
69+xIcEm8c5K41+1Dp8MszwZNfB3WzOoQ4AJ39DKIbDGsrXXjOwx5sxd4+bsNtXSq/Jbh7bZTJmJ
UQ1SFZZBv0tze+dYDXyGcobbb8r+h909M0ldIiByfJZ9th8Bg8NBnzp9z/4q3zJJ+UPTrZH03eSk
dhTBn5bt21j9tZIWsxDlYpPaqSlL15Um1ihviuZSS/5F9p1HYFB3xdxWJcdWnEZcNojJ5ePwW2nO
PhhjahC8I1QzyodpHVzMahrko20UTwsIjaM4Z9x8acT5NNfJpUkJR6+yNddpbQOAtXhl9tZUiRhs
1t2sCqWpPGqodXC5cSlPRqoWvfnMqXClCl4Qoihia+LBRKXJY69R5vI0cSSlXru0gCr1LJ9GFJVF
1c865kiVi2edT+MHsp52OgiEI+aqUoqTVasvsxaGE1KfocJ7MtSWtYJp2qDNHDWcmZ5zcAOsXRlf
SD1sBQIUjGJchr2BFyiIVgaUwpDD0TD3Vsg8YDopMUxSMDTySAa1QmumSvnn2GazqAeiSuAtmEsN
yUJI5E1cVROHkNzAH3FyIxJULqep2sJxIM9lqOaOWU5zhDUhMbZJOyuBDxVGfWOj3IuknnSFP697
wkHIsuzqkxtwqNkWTjnZMh9oEyXILIhmAofodaOb218NdIpR+R5w4Q9ibRmCsmkQdcb0mY/9IsAS
LOy9xdiMZNghZgv+ah32DCdhkGFiMQTSPFcc1CcKb5rQQRaFJyGfHR2GquE0huPuebSV+U9ebbKW
iE2UM8m6ll+6v8zLVSmfSvhuujsplWLW9wfLo6obt6nKSZmTq2VXz7DrklkgjWj1AVu1Yt/ZojJx
Jyh+DH5oW46zkJLaZ8sf5WjV4B6FfShmHk0EHdMfDkMjQeBKcBqbqx7Tw8DDUcQpxkMUgaEhqNcz
KFuiUKpdHF6lFC8CrQXO55GM/YVbYCqvD7MCaUTtCUxZtpppbkUbKwWVbqp5F1iblMGTjrgprPxl
XERzzQ4mNsyEBvdMWf64SI1Nb6N8anhfy8yadDJjGqWYV4SL6wqgTj4vhZAI4YnpM8pw7IlbY/cA
ZtwgRWdI4I+3rENbpxrEETSLVtOnEf+d5OpkcGr6nHxWFi0LHB/deCPRvBotvQf5jpEIDOARMfVq
KoWkQ4OTZPiOK4xzgn4ZFri6v6xBmcnYoSiMSA0vWEoF1E1wm0jo8fSL5kl4S8U4BhR0K4zVqnMC
et7G5FnQ9gxI7cw2X3rkTzk1NV/mTWwbea06KVDzlH0xUTIbxgJKSB9POqnYqezbLT4Jo+V/moKj
3+0GKD4adW3j7hQUXFn2pzJHKWoijtDj9hlx6yWDwGOjrfx8r1l7zo+8JzIlvUvSNXHsD2qOtttZ
LTaMmHtag+AIQV/eqFC+uLmdmFewMTk1rhvHtCc/I955JL7F3S4gqQbnphAoFrgYxIsoH/fTk9RZ
kWNfRRhQeY9k5mPqc/CQNjcPxGgsCqfAq1Fi0s4oyTJ6VOomKoWLDbs7gR4RgQHnzO0TKUY9DzKY
5TN1HBZR7Hza1i4yG3YwIPpmEzGRyaCb9FwQ34rmkc0gJFOmSrhpKb9HRV1EgPayN07LrJqraCJs
TldVMwhKmo647gudC8zlgitLqEGIAoctCkAF5joTeQ+FxLHBtyLTLgagaP81+IxQ0fVm1kH2Lp6y
d3kawogngq3d958y4XgjMzC0ZyXZR4DHQJ1IKKdueVDc76Q6yFFIX4Iun5GszVind5Y6dWkDcNpH
z46hXiVyQi17OrAQ2460EYALn6vZ9Zhz6RuFDVJXAfP3lSFCycAGeJBTY5ngQJPx+hr93prPziBU
CrnfgKgLnN3v+Yc+Z+6FCjbEoUaVnlJOCGVqrbS0f6i18Uwj7ZCA9SWOsnIMcpopxqWy3OROeKgM
aGC8FT1hJVtbn2ARz3Mod5D8F/lKM0Bu1WbiRsNCqgl+q7D9xFlKaXkf+WaguUxsLNpd/Wh45p0V
AFeMTQTjoTJpZNxn3Q9LSomEwsyIntWbydBsWgDBnJEjxgdGPbUckeKSbJtcxgUiAGeqC1gfpnEO
ZbKJPTFj5gCyJGujEz6qCPaKEe+zYcXtnRex9Rk2TK8tXANY1z56Se9eF9Sl0p+ZvaKYzQqJg0G7
bz9lJHAp373n1vahw9Z5bLF8IwisjOOdyuahoQtQsHftsR3FNca55fpzCPHFh/wmj0x3/9wsZewL
nbSlT669hYqNnh2+yv639nioyObBjxxSQwON1FtqGMTYzodlPpO6m1YeUzv+FxAMachXxw4gWGDb
PpKeUZNlYVN106PIEjG5pMdZ0J9qHIMVG1sBopaBzFCGXlwXt87mYISPQVcAqfRJ4pmcHN9Oskig
jMYvA+8Uk5Q3I10mwW0AoNXnLmMXL7voZIF6lfKhANLqwc5WfsV318lHDMHXhuDZxC9HZ3TARem7
W6pck8iaagYs+GAdetrEgo0F5gqYg5YWEKZDJKXpkAuLdNPL2bmVInNjcpAO2JersMM++ZMbKTsU
jx9g+jW4pYUA61NFQpVM1WramSutnVZ0bhzdqH/9lUrSNQnTGEZt9XWFEQxjWkzhiWbJZ/V1fBtk
NEcTv18o3ZSItxbvOjBCRGrRenBYkx8h0tF9kMFDn6X9whjmTTNVnaUskYVC6OXOSlZqs7LhsI3T
EXzEYxjHFjXtlX3K7DjDr5F4zpncHzgA3fhoRHPvwbMHJJ8PU8hpCB7p5dNhYso3rX+yVVHN2OWi
8uYqu08799KZRNoyOgka4/qk2/MwWiABGnGoi1jbS0kBPTnlzs7HnvLf1XBRs9HL8t1T5BKNTQd0
QnlSSLMWnVSbzBuf/A15m+C+I6CPuQfWX80qkns3DKDMHz9ZydjFXmTId1hwyLsYNmp5U6oZJD2v
mkT2Aj1GE35n0BOyeQfmh1PZHDEWrXQGt4O2MVpD6PDtmXbiNA+NJXPyYIvaNc2nwRa9Zhw+umYB
0xuJBty9bONt/F1HL1ZNOogyRN1C94QUjpsA1iFjMk2zecDDvkvYC3yYQs71M6gWLAcbFwJmDd0+
wldEpMhuwmxt+znJcwfZ3TrhohM2SmcvIsL4k4T0Q9c8TOcaQQkJ3XMD3cZ+NcMsTZkNTyEsyv2a
Y0MqZw0Cv/jew2BJ5+jRaHZJLHCXGmDBJvnBtzeyAPUmgbrLrTNVtDFhDhMXMy04dzC0/Q8EbW61
UMlKr2dqeQm4XNzFkJ/Yfmx8ZRn3k8KfiJWAXZYmf/bBkgx4L9/agKvN1QKY0aaslS7ZeyqOqNgC
xJ+BcUoAtXJo2DwFBGAXF3tfaJsh+4rxKXe3nbuK8S+GAgCOwhaareNdjreS+6Epq8gnUOTqnyRg
L+T+jAA/KircZNP0c5WGAbazRU+9pzqIjbnJyHDCF+rBKTRnTTPn09PorOvTojg2Dv2ytTbqk8c3
dVctjT4lVjcvDNxMPvIFXb9nTEqHkSg5crOsW8g6tpr6MIdhSOLAHr6koD9hv0KK+rFnkqhPsmuP
VO0DmRk1P7JqeHllvpKUKZHOjbRosk+7nkGGwbrO/q4l8ghkROVUmyuyzWAxRMOVvUlyFhqqSiZI
kBpXejjPojkkWvu7FV63kB2xh4Xi10yy6NBsMeahFWW2pftQ9v2cr/pEx0hNCgeOmIOtfybwSVjG
IvI458Q0OwvXxI6FCBcLZyx545/d4cGHcFZkyOtUHmQS4TagEGmD4ZyQrhALR/qYRxB5OvXWToQ2
o9gRnCET2nAKTtgCV7v/sXRfy4kkWRiAn4gIvLmFqsJbIXtDNC013nuefr/UbMzuTBtJQFVW5jn/
+c2zUqcm5NogkhYGOLpfAjKY4pqWrvHiPHVt45JEwC9Ofwaq83jpnaB8KCV+gWN+RCEWFpuJqquM
GR/SzEru/LV6KMkoODZLH+iFwf7l6vWYfgb/UZYa9D8KqFZINvDgYrXOZvFWhtb5Dd6Sbs7LVWUz
efLrtlA/3BrHReJ+ZNrGNRQSwn1JydnDI9egmvk+1B998E3C2o1UbNO97+jIMIZgG9nBbtLwJSd/
uazjFEmNO+dYpJ7b2abXXvYr+Xq2iZKEcrMRXGWV5PNRbtfYLEnLq5NBdvsnd6peDBK75iVmWl27
SFit3rUd3QS/G46eRwRfTKcSiMRC3Di/b7YVPJd5DNfI1kkSEeUkd6k2jjQsSxhVrzTivjlJzCov
PEz3EXnby2yI9VP+s2tR/++62Wtc4Wh/rFtEyKEPZvA3ZB5HO5PUKA9d6pwJHsPt3zV8iEoPZfUU
AgH8d2ly35i/IBu7OsT+k7OCpXq6tQqlZCa9TOs/WbQzGbQuLw0iwyxZ7hGT7mnQLxdbdrizsoix
mIlM6deGq2C3PPYXTCZY82Fd7ezDam7ytx4pr8HEE9FsEW0H+UPbj6BJWdRWvV0Q7wLjKcTTHuEP
Vs/XTWJ1rQf35rMzWbcqluKWyh5QzFxLBHE62Si9i3H+rmeocZR6QOyD5/KtHPlhT6yiYanPpvPy
BrmUV7id/cEkUufwfvD+iMxz9eXg2lwPgAjHOaw66LSLQ7jtssM6bfV2eNv0CpfWsdzYobeSULCV
3EabXcwnS6cJ/A5RXzhWnsk7NcSGzIhovpUzMvHvd2Sh8s3jiuS+OP3zHHtfl3SDMrAsYmv/vXsr
Dhni3vnbkBqHyIFJC6RY2STLb68S3DDSI0+xnYKVah1X0Jr2zOdo8DNtuwVW/CRExyyztVM319j2
WQTfO5UeldoueDZYDavXK6YQz+Z41nUWHhvp5rG9nrSXF5fCS0aGw+VcD1X92l50hZapyI7ntjMz
1ZsNs7ukPBmZqBBZXD3oNSvbX51tWN3FazofBur7dt6P6EyeUgBrhX1t/W+xTpgn3D4y4rHO3W37
wAlhEJq/0X3buKnLaT0JOYrNwiizGHvp1CNadP3QUs+DvZTPsYpwMs/FlgYA37PSFTm4bSjL1CfF
TLX84tyBsU7mnYMp5Uz7RQs6coxff51Nnr3ZLsFwwLPZJrm2TvIwpBS3Y2TG97Gdhn78OtjvG2F/
wHqerHq5xuE11/Y4ATmOh/h+iAuT5qF7PdWWLzwy7iiHX/Au0oTDrm7aNwrZGhCf+/t216z0zlPq
O0RBXDI20zYIRh/70WKoM0RBRw5HsfXUuqAEKCje2JnpYK1S/hMGbBQS4rfLg8289WC8Vg5cwEIj
B3qwYTCcK9a2Dq13JrjlvdiLkzEiKD7QBVHvd2ZP1WUqWuUS33y6B6ku8uK6L09HNSf/TXf4ZDfc
2F4aWYLX6Z2gaD8umWYKp+08c/KfQrz7COykguduhFx9eMYrciDQP/o0UecwcFBZerGxEtqGCG5o
tOnlSACf++GM75XQbG6LhQ+t7JJSsVdcN3JzLPzgiL1p3LCO+ePFk1vMOgvL8hlJrEMXO+sAq3bU
hZwl9Ob2RVLIGoPCseJB35H7bbrWvAVPTnND9RcU5j6tohK1BYZ4TgdXXYR+p2RDbuRCvuUieL84
gnXt9DqujvzzQ8QPq4tUMe877IPieZ8U3aRWJv96NbRp37hDHevGhG/PCpPOcz6Wz0H+2z2AxzuI
4DTv10rQmPUpQZqiQOwas9G+1HD24RJeT41DObI+UA3I+curxvMEZemuekepU8/acmBqbzy2/H4U
k+Ol9dji7bXVfAzb94+kyNVKrpAdUstL8PjQNItefd0e6pdrXGxScqbbweutFAex+Epz1JTpuOnq
y8SeveQtwvzA4YPzhGV9qJ/b5RTucOCl7roZwken6FWWXchFfIj2FJTqEYNQdI+izJUUpdb5ELsU
S6mJ6cCh0ks48MTOXY/YkbXM+416h+3DjwUlF6I1P9bLA71YcAJBNZVapqh6eHywgZ7QikjZNLZg
nVz4FftB8RkH4afRMtJ55jdmfT3IZSPuUSoKkQObFT/r6p4Sgf03ggqlaXkS24kZexpDFvrzzn4W
46DksPMn3fxwfqnjWnBgzpM3T2AQIQc9P0Sfd0NKLDCHOsZKB43pPovZbxlELMcMw2D9WvxW6txe
LupCNcrRYSSJLf+DmGug71zhfLYODyxnIZgFDpJ4BzjYXDAMgqvpI/M5zOiQ5zcXSOuRwOnYKPwG
3sQ8JFdsj13WUTboTWPXk6hJuMN+aOS7MFEtp4fDqfSCZHjoIVXNB4veIfWb6NAh6QoST49xXmqG
DceC94S4t/lmcYCvTHlS6ZG6e3a6T09M+iGw7HQfeqgWw1mcuSagJgd6ZXRs79tGwhaEvAtkfLmf
zLEH6ZQMieh2GxLS3qvOL9UkTdtJEGCqhGpVPx6DITwVCpeY8KQeuiqQdeXTK8/QKHszVDGHUWq0
xkoYYtArLFKTtgLb95itOElWXb8kqUOewvnn+WCR5SNl/CSd3GQ7d3K9y66zPb5wvSF6wtm+O03V
LsR7Szzu5pEVEdOHamnkh3v58sBL3+RJNy8Fi81xNHJieIV5f2Jiu0oetDpNDwsTpNlwMsjtY975
Rnf8ogin7Zpk0c6tbFvKlFJq4okpD4CzxmlWeyU5dFEP/m5kELeLPwUPwlb1MXNQNlUL6gsVh+xL
qlg4mLa3EKf6607uEJW7GDTquM5sdEy1QqKcFVJIFiZqIdSjd/lzHuc6X+vPSoL0FbxvRA+BDVl5
AtDEDoHQP7NB5X0Y5a7E4c8xtjhB309uevwm0+AsytRYxUA9gjn0EmStf5GlNW6pfMzDmJTka8cr
5zDK48jyj/EFRPpaKWj9Ogkux4VkVbDJRDl5cGqrSv2hzOef9sU4i2vTUJUBuFqfX2brHkAON+KK
63OIV4cOaGo3nBea1omrGSjwnBLIGfBpyOT3L1fifpuMvYKaW7s8S5wrmZOU4vXAnFQdaIByiZ8h
YXqWFuGhUMTtTh8GiwZ5yTNhxKWrUCJi1+zFlspq8lD2giNhe9U2LVtco8dXqHXUwATui6F9sZII
7013nYHL/ir/cj++EDldhg4adh6naP15kDvwdBYcvy/3KMdg6Djg9zoz1u8XgseiDgu4MG8UHy17
pO3Krnefpu1ihxiCT2K2goys6N2IJU+DsCHq4R3MTzUDLeUvdT9DW+KpecwdVNnVwHEWyrV7zUn1
NAgJhxsx1GdYQGQHy1rGUUPGMKQphdsaxZAMPkJArqNLvaw5sj0u2vfvi1yWuu6nzfZDnYDFVx4s
hoBe9cA639AppEYIhw5FW+9iyJXJGdrdNvIsmibLeANWsspZYrApuB/qu3K85lk8ojmVMJ4PfbC5
QLnJq8vXBbn87nUVnj5a1X1c6pU9ngWPeYVcoZSkKoq+1mrXUb1oSzx82iTqI1uEJ/Ve96iJ93PC
4B/5dL+ivVWXEUhoHeYWzLLOXoy48HJFCasZiE2ETkGohtdwsJd5Xtcm58jWNkdoEJ20q13fJ9KV
tA+hhVIxUQJSkZruFWbs/UIObekvW0XLmQ1FkRwAUzJS22sTtkG+jjJkspEttVXaW5E9R0xas7WI
jIsHDc+mDRsJu+/ykVRYCpIzPxpX7BrWhMektFdhRSqZe6VeLiF9scGNGBSWRFjDR46RftVNUb8A
EyREqsWkKgqxVm6QtQaQQQivkULPM4NnQIRB7cJNV1ZNm3RqXWotWrNS9d70HIgzp8oa3ZVk9oXd
W6nSX+16c65IPJsLL/dc7RqiApfHJpoji3BCCW+C2dweOjTOUKdzOOhsBzIGr006bFENwXpw7mY8
5dt+i1LBdz5pxYQ1HxqOuDW2nqfg2XbfmY38eguwKrwGC04aCgRSkCp97rRMXhBc2dcYTQ/KDgBe
7XCL5h2xXeyrKx0+hpH8Wtw1zNV7f8W+SHNb1o1V105qI5aa6CrlzWbVEo9m4Ki4Ur7Es7cHnD/k
vjTuxPHl18M/do++LfVEgWTOGu9cvn01FZVHaTX9xCAsZm0pjKFM9BFsSPjwVOTGKTbS8e7dXXIP
e+dzxEU7M3gqbYqd54D9h6/bHGru+uoN7rb9y1Rzfa8f3Bh23o0KnRrf+8AfMqqKifoOSrJNHYFv
0mXIlXecV4KXVYr9I6XZvjrxgHrqS9XHNbocE0aaxzxal51Sitf1hbtrbblKjsydgg1NLfvHBqYR
R/zocWG2NTLpyoaSZokN1p8QOe5r3fLXPhIs+SadiUu3+KGch+47cKYOkfJFDpp7+LSsqqAmKorl
dxAUjZjO3trHv7N8Eug9onn26fahQAufXD/vS2SmugvAl8nKscQLyIBcjsVQVtO9ilCwiTVRnb/m
e6v3mzM8CBlzAsfwtoKchyrkr2kBVsCzqYO+ZFG9bK6V/u6f/J1/nHzj3dvm2eAfxuIjBCr9eozz
EPhwLQyrLOfAjxlKTKbo/p5/F9bJcvA8NTbrhnYiBYqU6KRVv7cvfKe5WDn1LkNNvDRQjiucUor/
Zj7olq7oRGOVOzfK800d+yIKjKny5dA4rm5xJsWqFLiw3R/j7GLTOW9n9Vlmn2yK+E6FJHtJ+3K7
ylJm7vpr+9TQdLaLz/PVlMkpceIQcUFS3B0wY9LvJ3j+Zf/nyew630zTY1TMC+9FajwhaD7mTJt+
LNH6Fmji2EWWMPTvk35q95lXWKYOnyaNqxO2UKWxRLh+zPrPHJG5G4+Ks1hUarfdsrk/p5F0Tbge
i/i0I92pFEx4qMV23e09uTyn+fOfG6R1jjdeyeF6FDlUexAeZYGCVC474VTlW7wWYc7aghwsm2o8
ViV2bofoce2a3SbXEouwfa+wAYlJgbgsadS2q+iRubYzq1ScDQm9NoPT7l8G/j7R2CGxTY7J/TKp
5zOPZLX08rz1DyfCVI6Zd7BJ5ZFP0p7achrj/fls5J4Zvg35wZo9GHcD2cWl67/0AuBvwrgu75tZ
dZmBV7yZa8flE6Qk8qzuonaEcRU3zUyFmomB6+XM53hV6aaEKUtVzat9z/tJdAKVlTidTU5kkKs8
Bh47aYpMAt+0ucosX6ne+V9mUrOkeEhHi5n8+NIyehQGZXOqdYq0zrjoMP850U/vivvGhGnW9vFy
4Pw5EjuPuYNasEdt2LdP9z8aNYagG2ShohHH8XNjIzyt6yu+L3gautb78aNQakCBnCg3ddisczin
PZ+jVYHvB5/e8qNPb2W1234rK91HM62smfOHXZxp+J4U5tfPeebUfHr1+zVff1I0rm7ASnq44uBG
qVMK3o4hQ+MwXelgUrrlFhOabVO3dliClCsikdKvJbD4Nf+1W4n3E24j6/TIesqLLaiq57eeI+Bg
hy1j6qBO8aOBcKulCrfG7vi6fXxXcq+XdVOxsl0kz0L/sBlsnkz4Qtfs/D8ZfKAYFm5vk10nVxnv
883FysnETOlWxX/JHhrlU4nVwfCY7T+KPB4vzdTsM1Uyq9rKWzGCyWc6UPrLLoDXpv+hAeCMBjKu
XFpZQYwzb+ZnvfTXz3p5Fmi4WYDbtpU5ddO5F/V54cFTtnm6jq6glbNBkcIpl63UisWTRpyNqzxj
T8HRxZ0I5Hls32+bC5ZCprU8sBd7AAc3Rs6H0R4oVi4iKxSFmT7F66aP9fuCiNF44SFPWKxiBjln
f8wxLxzMjqaROAQn6MFW8uHdGDbL7niv05iQo95AImk71Zbp9fZDzb15h5gciz/7wp/ds3V9MqpX
A6xOmBj4vmm93LX8vr8RbR5eTou56muYkY5yp4XPGSrd7G+LzSROcTvJTjLVtZjh1BTJj4P01d2p
p2Y3u1rrNMdYcIBmMg8N4M1zkDN4R1XaQZTW35fn8KjfuG+MNgRlnoF/xgC4RzOWc0uUjNWB0TQK
LInK/ZHh33iuPXPLeDKHzNCHX+8+BNNjOr0ks9Ll/8PMMbBY1Uqn8SboRPd/1hLXSvrikg2xlL4k
C6V9qvKVOaxqG1XbbvJ2I5w7OL9PGpa9faT0+Je9fS6vvZtZ2fzyXqYjpGaKKoVbt7JfNNPlj9n5
7Romn5+VPXsO/X+JMmg+WURZhlp5i3mnzwgNnkM3TRh1wE4OU+hdOsWfxXas8tgtj7X9SbDfU6e0
M0xnbIzj+kCgzOfATwfelyr+lNX/zLHsOH0jqVXnx88TSvM626uA7o4qk7smq5C6iS84GLwV3vhR
3y6ikguoSg+Ko1N8PTuJuIIu7rm4klWiaMh2GUIlmB+uNg085zaklsLjnZdidWMWxMxz4e7PduqT
E7XOgj+0avmG4MSrtlGK2ty8Cg0BuSGrd7p9eXRhX9Gi/QBKltpBxQ8VlhV/83X+JsnXHMb1EFB9
EY+ebx2b92gK6ZObPMcmzdbpuZvP5OMemeRKMJ40r41FvW6ZVeEuJk2VeOKP0cNjOq/2OllHX6Wk
lBiz+4khrhfkCOJ6/tq0zeXrhrzubBxs4pw8znS4bGQ6wU4ruM5BeOrBw6soylgpAMPOiWY3MTLf
4RnZWDXyb+En3xvK73q5iTqJwrVMnrqbAOYdGB/x6WbUt01A913pyE3KlNalXqxRzVT9uXDxSSSx
1AdIx5lE3F7TmEWi91g/xunuQrViZcWLRvlnOlZ8vmj+APGsKNpG1cmi2oex1IK3HtdIUeKQ2c8M
77RDaxy+aiHdo0mvtPDXIQD5C9XZ13PUY7FXvXVzERt2Lln+iTMuwn6g7o4WDb4jYXaWBDe+dDzh
q7AdnJuGWR9i22se5sQJExBP33erKz+YnR1Ez09aggNH4bvOL5AHlvXytS8+WTYkSSTlesa137K+
W4+3HSwRRqXP5AJwOPKcomvo5Fulj3NT09NMxxClBHe/fuTTtnsjAe6rQ9nsuRyxxujV4MAx3x0b
UrTAx4BunIvGvT1pEpQko3uDrrPP1qPtGgmi/L3fssRft/2LRbN9Odka6+On7bCvT3bp7lUIPRx2
/XJvcIB8eb67bi2pEvS/XMtqU56pYsz9B3QXTfStWy3zSYb0Js5zY3Q9G4uWMWeDhq+9aLBZGKfj
7J/jePIvl9w7tz+ZziPOJeECUBrtm66LDTdUk5IC2Hw84uX3eiDfvNTJNLl7v5/4/xmt88GaDAsf
c3Zn66ZcxbGRjkIzeJ0ZBzczHYB48Qfx+emyQVNOb2y7XW58MI75YUilc/zNRvAt39ADQPj2k4tM
G/JQeQcty5p2oVZwVL4Op272FT+7eX4pWQOl9nNVS3Lvh1d511/WXEyfwJDv9mqTaigqQiB8kTNw
cmD2sOC25f+j+edpdB8fB6s2MPpLuHPXeRBQAWv5EKDjEM59HEPb997zvLYApkg6b1z+eBR70hc5
VjQdVfm31Ae3kf6oHOVGq/ropxwZhPZZpfPPWw3Hq68fYup5bcrasVg7DTPvCxSwqlsZCW938xax
avjVs8EZE2qxfbFoABgB9Knt6mY75taH2lzu9pJNAzKJW+3X0dLDFW79MrmzrKPraZC9teeG0WFP
0MZUvZwdi6Oqx8HT7lEdhW9aJ1MQiN+NrR4Q/lifyVn62haebq8Q4pOYMNaXyY/QFCtrU/fikdrM
j2MvDuoPS3WbZKrNRSv8lc9hvd/baHvd8E6QRbs0qsNtsvEqk8hIFfbg50Cq6s/pvO+Bp12PApa6
fAGHN8PXnBvPNieeps00MeuKfl0Gq+PwH/aDUB0/Mp7igyTj8Hz3hao3JCQ1MxHilF2RC1LyiCf1
sGofMc1vJEFkxPHKM35mvnds5jq3+r4/xjmCDIUt3QzGP4XOrpXuXplHTuq7HuMAS20vYoM7cu02
YszVmX9uB8fBVABw2MGqI+keddTFxmSQjNgm9isjnBTXymWFCcVcEevhilCdR5n38Mf7l8I0eI/1
/WU1VQN3sEH6+QFdhNPhy03sZ5guygZzwcJP8ll93gW/UmOGVWu8ai1iepf+z6zFJYRXbSMF5Cj1
1Eap2uPaFD/T98R7e5OBCyiCYBmG8s3r+PGHXU8IsVd/Rdm36yBMhP7dHWKAMR8/squDBf/dRqJ8
fOFsVAyuJDy8B8GckHkrJsDmyzY1LbTLOVen0D60xA647caLUKdauATnKbuQlF+WPy3O/uYLol1b
dZHGwTKxQJX+zqQtnGiXOhJEtO2v4l//xDDs9PV26ssoX3MjAYaGRhd5CstPoUcsnRynYTp1UP1z
ekNR8zhikpyhFO/AyZByv2bIiKHp0Pk6deE0ffGHP/NknuCVmsbEShZLLJAUrGlX1eE82LePbQg7
rxEcB00xYO2/lRxQuZB5n5t6UEu4xe3cNHwGVazkY1OBxumHI5nNlbAAucmVDmum8O6d1BQH8c3/
5WHH0nCz1SMYtlNuBZ/wZuBCHp3UjxjaCM605y5Gu14435xfwdM1fGv636a3T3XRMwofq17qRbYm
/dl6POvZjR+pgV54PmASosevY7YgiMxmVRqfzZ0h4gOJhCUj/AD+cmsZlymmvi9DziT4puYNnPQv
Wie9fX3yz+X1u1VcaKdWjoxdiwnDoVQrqKMN1GGwiH/fAevsyilvzLoEnUU8h1pAIUvK4GQ7nasd
MqFMrUIxz+25QUO0bwMPAaCbm+7JzwX4X+PnNG3Sa40aezRs8DnmikYA7qDNA+DSfrxCdWexhbQY
ghmN62M83PIPRW6Me1GTCaaVhaZikElcildd8+9zG3qJucEErNRbdFmEutVMuC4/IOZn2wvOaqev
UKVAkX3szdeCK9BltK20tgMo4PabwAhRYv3XtTjz9rx/V97xZE+15zhfY/qB7RmVm5WaCM1tY9Wp
hEm8mbl1P08I8umKPdnBOGf1s/vZ91feOkaMa2aL29Z82KK6zsa5eESVd9j34YbXY1uF/DrKvSPP
Lb7K8Oa9NbK1Le2jwZadrAXjuHfQH/4pJxkJElNTNrFUDuzMbwN1TWGxFkQxZoKnHwjubFheUvNG
q0vkwbPaifgMLQXaroy+gaE6GTmAteLAJfwpazk5Qu1j5jJGTfZoVxJMXsJKi/eoI3uoS/Xwkf1b
GaaGeQikM9oUKbpEHGGW1eV0PaVUYxs1SPfXkMiaLdz9DESaaqD8LRHI4orbNYnSYQZls3LtjNOy
g5X3UJgnqD8k64NMsRVmaj/u9snzDcq+HmPTzOUHq6Ju+lWXYMrho/UvPx5VDpKTb9XNzzJJ9a5i
mrueasQjp+FQ3+LjBtCa8dOqrs9+TjFyWAtskVdrJmLpzxKtnyC6ZvFboMSh5PPPDdXCUVeOsp/Y
cLsoPzgs7T21WbfcWTI50uphNk/Lg+y9zv3P+qsFlP5xtLOQEQv9yEc+6SUx5VEBBLNsn9M4bTnN
HEG3tWKuOs+Z0nDC0ppWcz0/kuGiEJhKF4s42yz1HIJGxQOrOmW0BjgpDtRFvXClud9eU+351NtP
CV0JHnRE9VryjltmDOd+bnEoKyNmbjjCOu3atZXtl1+urdSf0qtZyPBe4wiRZ/ofXwuIRh6W47ax
+SCx6pfo4r65DKy6FdYKwkG2/8qgtRpqesXPm9zr5e90c/ehy58tqpNsbfOBOzWvFvtPIv7qoeOr
K91dJ1NfdG2zP2dWyt6mJf+6Co801ttsuO1706DEw6tLsXr19tfR4ac82E7v7bUquNSgVXCXD8pP
R1nG8Vdoh6aAO90JD4NJ4eFnt4oP3d+i2syDodLWkthKz4ClkEeVphUXnFZr85VRZdAqDZgC2DXw
rc0yfMfe/dGWbF3Fw88korhuZcfljoa78nobrNuF3rYN1kEag9rX5tPidzDr85D0ypaEO1Hp3kfZ
sNhXnXPrXsNd3r8Hh/QTaE4c9vt9dK3BQVuW/uRUnzULw1UnP8ZRp2HoFUYcobFK6w7wW/Dh88OR
mruIOfY8d/1cTsyFOAOmByi0EV4KC0VEi0wMVZDM8rJth9PW7satK+yTdpaWI+ZwTggCvhyP6uz7
d+H99LPrHlO1QrggqfftLCpQzAyvL4u4FAazzltpBp+F0apbxt/paQtRaA4mEoZZs1wSjnuzYZAo
XP38sv67/Ng+tUxukPIyY45izwk9HMaCe6UinfrG5Qtv0eq1sZ7meukXLCFE7Sxt8V9L73X5bwb4
CQRnQ+QKSm6Sule3m/hpMUqi+vLlaebPcJJ+4Qspz/5z5IfVudbA/2K4qgizqw669/zPmsdvNzte
eXYvjW0bvWnRRZQ6thfLSH4LWcyiI04GmrwvRYcO2IZomldKxPDGX15bEh1ug+z3voGZerZNnxsW
y3KMZjrr2pZ6kpKipWOfZLebipdbw38szkJtVS+Mrg32tEyjWqE4UnT2iv+QW9t6S/FPORSPDKdx
6LpSRpmqJAmgAc03ScE4E921EvfvXctu3A9HH4een/v3NuLe0XbmIs1+hUvLyG4SEiVnRhqTuiG9
4u3xB3NUd8f3DdnIkj587Vq4npi0lXeniIM7nJMOoHin8tbqtT1FdodwvAYc4dBlsMVHAt21MF1H
a9VlKFHvOj5mcdco1c9jk2tnDed2b4/aJUbdu8XlIZw/OVH71dLqsKJDRPmy6z2j6yB0W1dHlSsg
iCzCy9k2Z6PQPd65P4QsFM1iBzqWUhpZIbYX/8OR2P2ENm2ZXIhnzeaWEZDIvt92YoENbt2s+iqU
mQhYqFXUwVpCsnzlYaj086/HfiUVZaYGP7EV1zq3jpoPJXd39YN5g/uFWCJ1oPzH3LaAQ1wzqQtz
ObR3rMZmGO/ev8XbAMyUbacfNUZXDJrLQbft5YxAjrWj8lM0VE/kjfJ511Nq5f/5TGo79glmgOGk
CMSADIRgJXacAWbt9oZoG77mwAu7CFoAjrWeiQA/fo8x974OA7jGBY0xsPIFaHpvEh9UrPep+1W9
jLzozveXjfsmPAIBEnMkawwWEF3qBfPGoGpFAdl/ujsgir5Q3ZfUSzoUenjYi+hqXa4HxTf8sp1l
aTIJglEKG4pOV61VDNr06WSFssLmH9p78GaXTfiTfduhg5rJTLrHwMaskxleP67RLT7yVVBWel/0
YoWXs4lZ4QXkPOmeYu5yMdZWAiCPDbZfyxw4M6nERJIPTCXk2uVLtcmforlifIN7dFPLmJeVgrX6
sClGpWhSyw3KtVmS72Fa1CrfUqz6T31CKzs8R7k+CWp4UaaIsomvf+9JeEU8JbZHg3sECYX6Q422
0fpbHGQMS2A5s/WonXrX5tepdzF001u7KMuP+zg8sm7UvjkfrFzq5QBgihSj7r77oFipGBxR6u+s
fe8o3FN+EwISwwO4FkZ8RzryOPwSPX5NRGflYMan3p4PXPSxK3b+a2j9TCZDBD2IIdFSK6xcXTjH
fE9Bf4ULpFY7khSi3kXrl2V//qKXKyllaU6lG/+AdZXZRvyrcJ4a9ktg7/LmtB/TSCyGTkFmjDwA
PkvQncdPzkG5olTTKaJOqXSHZt3YOArVYKC5TPgoOocdgqhBvx15MCpUUo9mP1r0oaIldh4OHEGw
ioyFGMACcXF0ddCir2VS8Nb5BKq4Cm0O+/4djmX4obpT4XN2FL1TPam2tO4D8QHO1vQnJoGnzmPK
Wa9bDM30SCv05zTaNHCDGPK8BCDygnwfDFAd6fdACHx0HTSVNkr/zbs35XWQZWPOe/0bxnEfGTT3
O8tPdq/rdATs9elQ63aBWg+VOQ7K2xh55zjeC7do5wiiG9sXB+FKkYxGshkavqGi+mq7mCQpDRg/
VhiTszQNG8j+oHossErgbgjOoICim4g7c8nxHzHsFKQbX3qbQJU8CDUc/XKQ8Datns58PDfQoUqM
seheYOEloCALxv+oQOwWM/l4MiFOiNND/jALOzlk7QXSAGT6eLwGiKX8Y7xwUtKNAWSbbR090cj9
5fB2eiv/q5zi0l9CkSP5cH3fQZeYGxGePy6nBFCnETyMgO8OoEr4hJvGAwoGGxDU00q0Qo9uFltk
CoR3P23G2NfTwF1TeYGEp1pEhrKBWQMo7rsOAUg8SoV9AgxSkG3Lb+T5eWAUXv7YETMY03kOrzpY
pIrWqQoofMQhofSIax7+qjqpH8dSyXZpKSlrLCNpJP8ub7kkeOIKv1gOIKkiP3s358hyHPpn5EwM
gLAJhd1Hs9wzTXNigQ2iWzeDep0Ug1n581pbCb4CLcBO1Jj3TM3CL6ERTZ9hiSyTcPRZNUSUSsj+
6TXkP7zr73+eU2xnT5+VH5B5RBJLNRRQX0+sTCLhgHo3ntOT/izZ29peA4Kd8gKIDfKNf7Z9Wart
gHKDNSVTQzvi+d/9C6N2qPhtdOwXGpPPckflRxXRwwrVteiRPy+fzPKa2XzAT8KyD7AB+srtB59T
Ct8vmjYBLDdmcUmMoP0aauST+Iz5z/RncSy/79i+fR4bj8+rWqc7sbPrw7ic+1wz79KOASTqLV4V
kDi+2G8KXnwgB2E0+5JHxyI7X6id39M4eKxM4xLRQCbWsGCsZGqoqfYBwuVIN6GDpWX9DO2OZomq
gdcovcVrWq2lVyAVibBIa0KE9JE7R1f8MHJp4o4TPzyHHm19uYLvhr/RCeXUChmqGBU7hw+SLTGA
fu2nAAy0YQdFCwgUZXRQcNlaRe9gNty4h2K2pzvEQEglHpyBjdb7OM2VweHzlzukVf8IyVm+2ApR
zIPteCpOgTup9oa2sBbQWHVUaDDLr2Q8YxcrwDw+E7sxSvvyQJ3NHj/QdBH6bVnaT9NbPWf0iwG2
N8N5oIA5tkNpouVv3ULqYozdGSYpufbm647J+QMISPUmg9WrXgUDeq379nKBWAovUjOrfMxTbdRT
+UChNpzqURc+fECCQy29G54bm/rq6zmVCtq9pmvL97x2ABcwlDVhLWnwXcRyNPvJfpYHpHNqqtq5
xbgb4WODxeIk0SfgmzUXHdlow9NfeE0crj+hjCenxiKwN+mwTgPrKJlvn2uuOAGw0H1qhGfd4zSA
AulPs63pflomTekaw+vTNGjAlMp0meSmCPay1fg72xx6NkRDs/IfuVKyuOIAzufeF0ZtXJxfE7Xa
j308NYncJYk50e3VqdBiRgnTVrIBfLiUr1wA6ZX6ECJBz7M7DnLzUoFpDh+BBKI9BrilNN21nHfP
5vyv2/IKo2zPbwEm91t0Qrgr2vv6c+N43LQMqikCodzOYYihu8Qie88ofgDrtqDniQeg1BMnGkp/
l0XOVVFfVhw8R6l44Y8gW/P+sf34DODTvaYXebikk5d8/xpnavNesU++L7j27zF+tpgV/LnWyv3j
o5rtU3cdE1wVHYj2uQI3uDN0db92HRLVzqSf/3uN/ZECaLAYl4bEX0zJH8nN2KIrwqlf8EfE/VGq
e/ZWdJLBl37nHoKNlCcB+1Iz5EbZsQPDktFYg+xrlBGsvsPGg2QbATdlK31kM6EBg+3xmLI4Av5A
ulEYgUI0G53UG7TUzlf+Dh/TNhByP0JLX0FJLG6Twy4h6ponPvk49UZbjNFsU/lFgl1IgH7N249O
FCOhaXv+u/7TAl5bGjxdcPUYX6JipnpAMAhQ0qpzVHlGGeWZQoFky2wU2nL4yKsdlu9+rVFE30wW
rev7fhpeDhN56DFZVXPv3IBjrc1Tf9sz1BAZouZIL7XW5aC/sfOFOIaVx6YyIryTzJotuBqY+k34
w8Z2ErwChaMcfvwYn0NT7Axc+xTAvfZknBsVOwbetYc22VYSYk89QiH/JKPGaIQ+vKJMcw1NOGxH
JnQnhEc/4arnYTG0acz/ot+bwHkqrjYmzVhhqocZK1KeYabwrf7oINsu4P4w4OBWngFMdBe3mJ/b
yLAwXcM2UTB6DpD5Kz61GRgUnXkgZZO3b5Bi3BTOcmUe0EQwCktOxMJNI7j0lxRGq+FDtsj84xy+
2cCmb7mDeW61a6PchIvbGkDfNRvHsX1+/z07MF7//7Pt8D2RCmHJzD0wuCRLwibgjiWA0Hp+37Dj
bZi9h+vsWSHKzDkuUr9LsRhwxRp+c9hRCj1mnCFJA8LiT8FfAZPHkg8AYQBWbYrWo+s7GadtT/Ao
8zSXP9z4UjCfZ/DxgpOt5emCFTxNHLeenrPdsUHI56zCH7hVjVeDaMg9CZ5CyjAcH+DKIPsZ5k/K
x/9vtJCoLjS5AvxIHT35rsDUyQG9gM40AWSOPFL5YSHmCQrqCeDL4/OAgdsIOzD+R02x3r3Gl89z
C5zhgCvaYMHgp4g9tjiBVi5XL0bZMbyQoqCaenMyssJBrnWoMyA3K8p5jJfJqRKv1pzpfpG97iaT
hAV8c98rom8OcXoVK83go6vIMeITcPC4NSA2viNrg23P5k05Z2dZRDanprrI73RA+f2AvVXPdGdR
jhS60GMso51ogkNvn6nmFYh+O1qNdjAFU0v0TD0x8ZOSOofvOw3k8lnVvIhbG/MIg9pipm6mQU5d
auubJvUbg6maoQTBRRqHKLoXmywihdCxMJtRvK+Yh2uvsv8YBG8aqXdteKR6PKVETUdPJm5PnvY8
W4JdfZ7w7xZhXmodC31NNlCiyVJ1vajvv3FtzWwxgeWJz2SL/lU5gmGhe/gnoJ6YfpbG42Pr6eFn
FoiCaPBfy/EeMSvTXYwOfxBJDJ3xK4+/mmHioYXm7skruEYAgniW2dTu35gfBbRqCQKF98q78j9w
mFYh8fqAm0Az9ni9f5uxtNPxU/ynHS/aj72VZ1SuX/6EQU7OYaMwZpNSrBf0xigC9+jwhlzIHAmq
Yji+g7OE3y/MmP6GPvGMA1nTXmOoGvPYrF0RTaeeo5zSmJrt+FciSJWQYDvI4C34itBypv5qgcM3
wSVgFSR1an2+PbX5i/VvmXIsa2oC/0fSfS23kSRRAP0iRMCbV8J7S6cXhChy4L3H1+9JbmysZkai
YLqrqzKvSzGk8HHxuaAXbhU4bO4rBMm/OF5aa2Z9FmvK4lBMr9DhW/XGD+rM49613uo01uqUbYVX
AbCE9N38iZM4iA0NmRFvxiBFfbP2eJ20iadu1qsakee0FuKGh5GOrxF9t6IMeS7f/WXrzCI8jAQd
9+CXPcAyzm+Dxy6hIuNKJt94vCFtlfzbfGCqwe6/pL4asXWBO5BmkBVP1gPjEK4V6q+a9vtYCfot
Xz+9UU3G7dA5fGLXPkNFQsTTiVfzvw5e9O9ltCuUmQO0XiQ0qcr50AjWn60CIuDF3RS92rFDQN3N
9Dd/l4OpXANnQhU0c/M+ZEvsIKdqqU+unB8S64IYa1cABQAI/RaOFAaz+YRyWO9US9ViVrljWaSD
Nm05KZlblm5tO88aK25v/Vl8O/Suk/VnspqhuvhewDCd2a7X/tPU0l4BrIix9mh4YCgb7pU5ikCm
vWErPUDE4U2GTLbGJbifPCeGVL0zJFKOPFs3+MF+DE24g8lxVCpXJ58RCXp0N+usf3I0h6l2j7Ix
sDy3r+YHdkY5z/UcbkCRaG/eLQexbS/CVw2nPtp1ufHnCGKyfPedam0P3YSqRXU4/fQu3Qdxw3Fs
9QTtpYe4Cw61+QdZjDzKDvQMmM/gdJuaSEgLTMdeNW3N2mdM/0EEZnCSjDqd61Omwsv8c4NyrDhI
jyii7J28yNFYKbSptDX8xHsbj9yVmvnvTfRvjYUjo1fJDoIeVDoZuxLBA5nfcX2BE/G9CNg5cMF7
qIotOSLkJ5Nn51xseLTxsCC41KXOaWaqrKe+dzVNjnoIeOFQd9zuqwqRKB+K4AeD338E1atpPSyb
GPOYxqbSqLgEcE5t3TkasWrmCgMN1dcvNaIuX7w6jBnZIWNkpXte+vL63Qnx5ZDqAXwMZPuikyBt
/9yrj2a/MznmJmVTxYBMuAhBw0oQD7P/3NZyX7yWnuFNffOq1u2GUI0XpDQq9ZbIBW/dz7yH/8bj
7IM9LpXkD1PbT3DfDB+bP4/X6+DZCZTxxlU8NNJhf66ziyRqRe9OwHML4+R6cqnmW+vJ8tuNk41L
AzcxMOLaocq+dkxdINn6ZpJAtp6b5mtmYLBX7glURJdHtZhmKHpZ7WG0eq75vslSW2jDsIsvGrB1
P1YwBMgwSTN1aCXp/lxqyN1+wq0xWA6EX/JZ3cNcQoakHWB5+H06hGRdv3MNl3vWun7BwO2I1Gu3
ZjLddr8Q37s9LQcEnQv4VrVlXmsbtrpkAqW4uDUYdeyfEC13FjV5D44amlpozxf1c/N3IfCRMdrb
ajbJMos8cv9u/+9YSE/lbftuzo+dWwT56ZMLBA9QTPZXI+Q/rIYdNV20XIXjoT9hJnGijZaTzWZM
5pzEKbm08Xz/e/xO5rg6RWLmOOlBlb+gn2PNjlmDZ4I158xH7uNpmdYS/47najeslm+7t3OxDtC1
C13hNvbF/3Z/oZebv/l6dkiHnoewwp/yr+TmV0MJc+PsMD2ktrQ/rVsxk8ROKDaPISfOrP1kPVmN
gvEInVhqUnqnpl4dAVUxNHU9iR1tNQLRa/5UwQQ4vyeju7ad5D5s01SFRuchdX9CzIMqKcvin2il
A326/FGvzng77tXEu2ZweGXz+SrFpKwDV5c+U9uGZOdq/cKpK0N70A6l1eds6MEzdMxPXglgdt21
kzEgTkQXKj5PQl9L7sA9WcTz81qZf92ASJ0c7SAZdDP7ufjJD5R2giqZsbByzjydAx2DT9DOd5ZR
fE7N1Hg/NvY6oGBhlbvl2c/yHds1r2V6XhXL2kU3dG//NDzROqw0M1ouIxZ0RRlM4L2c1s9piCp7
WdWq0qb3AsLd4/AUvLEKJYsRh0bXacZ5JOPr5mNL1WKLI3dau1JscqFxWYBlw1U6ReP3vAjoLjox
WoLpd6AfDvwp3ACr1EbltmAB5eyEm5hKhpz0z6FS6oJfEt2N8JjqcVO5VWaTec/xNFj+zb7sPnJ/
/IUmVGwjDGTT2usvgKjyUL7SSk9tNUNz+/JqlBAUTENvThYqJZCObT+wAb2VIty6+uIU0M0zGWqG
CubzmAhtppyCopH/WXOmhgT3Z5WNmh3/vm/ruIFKupLpZO42eyngPkcPRM8Ro8AIwS4Ddnf9Re2k
XJlV7Y2bOuC6REvk7+R0SGvyVaLvuWHewfxUVrcOEzVBqJcItxaLXqm3/1rzuw1yo4WRb9E1FL/3
77kpoMLdX2g22RegE9UlgbAmD9g9I8HbDAuKFBqnuibyJzHSpoqVM3XNXrsrn1NxI2p2m2XNMtL8
8JO7HP+W6qC4bCjqH/iZTl0pPydifcVRx7GqzQKBFF8QvGQOaiwnZ0hMDIWXa6UcZl9iA1ipoEoy
o/1DK6lOUjyXbcW9VE1ZvFZjE2+GwsvJ9WSHBapGLeLBD/xW/b0eKNxj5K5ZtW+nBdJK+bifrGBt
yYaXGKFUVNyjqIuwZajeeW1T1mxuuoFRuZn4Kh8PQj6mj/sixfOlUBwXERqeDQwfLM19Y1CGT3YO
esLvgJ+C+636hcG/vDTy81dG4VAyQpnhUuX6Wz52l2NUhXU9H3sBWzG9mB4Idg6iX9fMqeLfbN9Q
VyrZv0ncG6IGB2nKYjVZ3T9r6+/5phZItSuh4IsJTfGCFleuh5nPhv4CilnqcVl6AkGXoI2CGkfj
FZvKvHKM4YGmNwu3iH8ps0sWlUfq9XcTOtuFrwwBpAMBh0EANCtVz8He0kuR30xmf051RZe0HxzL
rn75yX3dfpB9AjRDN5knSILDX5QI0P7XSx5AdlAys/b2tt9qUzIb5a4DCfsrEK16eaOONWDEbL1f
kqm2nVxRg9+rXtS6DxFPRONIMiHiUllGpj0kaoyf1Vsk0r3wL72KS1LovhHdp8Zz2mzqjtpSdlzd
CyDoMAzPmlKU3cqR7sA46bpe0tg95jiui2G2fqiaJ401mKzejug/5FU5OWTUazpHlNz4OMeL03D9
uf1chrAwpVHJ1ILyPgYFriWbf7tVPQ3Ys6Y2TvT9Eue0yh0Z8nd+UqALnUG46pDA/uxwQXAiJfU6
IWnP1IpvWtW0Ml5ftv70BxTGlHAjJ6XAbhdgiBW8qMaL9WgG1QIJ83av/7LdUyuPx6ZubGuBUyr8
1CRZPX4b36FmuWlC8hDDgvGvIuaRBqcyUZiv8fh7+RXnZcsuf0x+1dPUUxPWtXLavmdSX3WeqB+G
O8vArgi7lDkE1i00tI2sSMLnoDFcvQP5hCAjYbXdwshmrQodkdnKPfmts8/mciL+uopvewg5T+Be
8Yv1N6uG3sl5VgI7LF5DTTXtxP8Dvg3EMiCo7Ve6mfxcRNDMhR4CZEIhFdNZLWZvE2rb0PfyEyMe
ru8bLzJ7PUKJQTCp8oyGoLx6pfyiRxfS4SdDMWBNz4ae4t2rR3/e9yCg2zGJXw6FXf38Hj8TQDxB
5QIcNxtev+ZjmnNy/uHt1RcrfmMBRTk5d0lDADNFgIxDLYDsffvpK/rwF3Sy51HJO/9ysq7Kxcl0
Io/SdLl9NeOUDQAoKBnhNV+/YlfKGZMG4/gt4FWyk8MHePRvHG5xGv5+a1+odwxJqmut5vOBTz+E
D4EXqghC0wyqYoqsqDP+nHT2Fwyl71Mzu3XsldHvdgKCD2bPbMXhcIbZto4Fnxgs3pRnCQ/ytyoH
YE++70+zlHJGoTUv6oCVELvk+LKlqHKm9TGx5y+oLdRRyDSo0fGGWbNhxUHhWv7kftmZMIcU3fHc
iIzSLKNKVOouWNQoz7oLI/8YEhlKsSQS6VeuJiODPI2QwC51c6mSn+ghxiznbnn3geVsh1JJQyBU
jmL9UA9w145MVEbEVL58umxIu/LeCrRGF93056qeJch2q+LKN5PWkbf+NY8oKl4WdYjg1zz+FHtI
XNI92MBQxdHUBPJ8TZXVUca7bsrPDR4pUV5/qYUKAPV5xeLUhbwjG3jm2/lKLdlMDqYT1JILPlu1
XarA4xnlvYOKfCqw7UcghdPH72y6TkZG6aFZyXAvfFxs0r8N6Q/FmSXINuacpn/c/dzf0QHOeSe2
RIWUUiFRjcfO6rHGnS4OWqsZJ+eRcE38xtyJbd4kFbUXFuEU3FBwa1dKb6kNr76PpxdgTTooQsfT
NQSnVhSf2jx7/1PS38+DNcFppbO7Sb2l+nM0idpyPo1oYrZNCoNEn6LGtNP6Gj63ntAeEJjY9pX7
tv1EP6EZr/HWZgDnFBxBfNpqnBdEPlyFeTQUGfn7fVwiSQHMIQ9Gm8iqcPZN64+3019yo0rxPzhA
vDr0683LIpCFqQAOinVxKpXH251+2KYotrd/eutKGvwAPU7ACICKj2I9ECq+t3OFf0KaOC2Lg8Kn
fpTvpZcwbdWyDob8cCcFumKQW3XzNh0GiOXoKIseb8jmn5lCNUabqdjku7sZQhzAUDvkJreB0iHI
TallVbU+iEn5qxjQvAbjp9xL/lCJd+8O5spmWPyr2lHkEC/7vltB4qhhob3xdbIFAh2X78QcdbBl
p59l6WO3SuHfciKE6u1ebOZN5RCEG+cpDC7rrHNu+Q71Wa8gw2TRPFSZxFrbXNnBOHoOEkz2+ASD
QhrmTtHkjVi6iQw+8tUU+ztj2KKd3bxMq5nPZZ2/zbkySJhetvvPcfifATS0MktmmPu/w3/Z4a3s
GmbGqze5DyRv/7Hr78nyJrmKWXR6hO4uOoLqY7gji6yWkhWjbXvxh4VmsWrX8O+J9qV8O5Z31czC
4e4fxM80hN830YSVTTs7KnKV1/PdmLN7rqT6p2r6j22Soa+7K1W49Y4V0hr+2JN07sqlnOwdNsAj
dvTDtpFiiUtVN234a5H+WxDTrp09veR7Z7MJSO7NnezKMZb08SgrKlbTsvl/vm8ePtI+fc1f73Lf
99XcoNSZv5YmV0X6Vy5VKwwygrj6G4W44nZWeTrE2yeDYF55pfuL8fp1vq+txlcbVHdBL1c086R6
7e76phqt6qaHCXiYNWcJAXkvxXa+XfrZD0vaqPZibNoOWpsjaN0uSelt7yRxjTcSFtCgEOaKIQqr
lzyhcaOUqZ279+7zz+27pKfunZo5rP5PsXdZ1A42kmU1B/d/9SH2r+n2tnWvx//FxEYYf7q6Gid2
tWR7gXp1Oe3Bk9wk24WEkCekosK6mmMwmHcL3zMyk0oGoFWb9QuDy/ts11wRVJIkbIUOkzlZIR1D
SJavxYKpueXEoDi6eszHV8FJxrqO893HkPf5vu24HzeVam8vg2qU+ixMdo23C/10Ts1NLjqxFv3g
4n15aCZ7qcF0dHzd9Ff/Hk1RxJt/xbas8G1r3ZK6u9a/aMD629f9rbl+TQwu7tbsUJ2Odu/r24sY
BaoUft4TAI6LuG1lPvvZTD2ba+3eU7KPRvNX8eD5TPOuhUa0dYvMQa+5wWyc+Dy9L7vZ0dlP9dIG
AAGuSMZ2vFb9x3DxVjgyQJQT7VTf4t/Ny/F7mXF+07v8hjsITDCJLj9M3Hs5X/38cf4ojafDxLi4
sVtJ/sgvm35lfzAg8zHM/rkNU5+ZNEV0OdvzQWMabH0rqt2Mk2k1a3a0ySsn7fTnEsyzL9/ylcJ4
9pYTwvpi5S5TFd9XBPuev3ZwydZLLuSASz++YbZX6ORHuUlqYIz0IN09Uzq85ntCMPCn4sr7p69C
qlbsmQP1WeoUR/leorPCJXPCZT4zgxVfRK8wmNGRWtuHflohUwT2vGTbm/4h1ndicM1ZoNNRyewN
BMf1o9jdvLkugLT4si+BvJjnJpXu4ZItsXnfcgWeg+TIQy8iXPH+pD76J27jeazej9V8l2M603/2
j0pqm4tMj/58UhwexIAu5G0Vh0ZZJR6SHxJFssxfeCgMD3MDqjfnmkJ4o2+V/YyskKjWlq2y2dUB
eoce1mE52PS217rgMJzbG8ZGIMM54Od1aox7b25K1WSXwPJnkW4Q13UC5EtQLjToo54w1UznOrhO
rt9LhFiPRW4gZNIKeJSnr1mNQ3JozoydkHRO4Z6THqZHABB1jyz7qWouHrPnIDModNLgoBT5k/4k
9/LM0KaCuoyJIy42Qs0415c8cF66fXHRzPWTLWe0yyDBbDgdpkXK9LEutK3DebEpiabQ32Cw+ru3
Uj/X95JDwH3G/ju0G5c6nrD7smolmz/UL/ZsDvPX3Xui41H0QNowXk6Nolgvc3MliL80jt1tl/F7
0Z/1F3azQqH6VIEasfhS8tmnvZx8c0/nQwFommRX5DjG0Z/4rxXpRz/mUn2c51UwppJ8iJ9i+CAR
MNm3p6v/c5WakJW3bPZZiIx9oJekAXqdU6mcoy3UaghXIl479e7Nu3EO9vNpPUe3iMpCSdaz57d7
My2+6G3RcwXHGdeBqlfSDVHaJPXh2CwSsMkZ5Dx6W+MLZ6PMR+7f5i3X1/gVxs++zIsEmXI33c12
UxrAjhX3ex5I7HEbdm92j/kkNq40i9/jRRBcGkfjR5cdP7h4yLDQQXoyn33zY0ITuk9VTsSdmY8w
KwMH9yD+FjKo+BcAvIlET2O7lcutVGnI2CXM6VXSWqat6PFTVqwswjYbaIb1hwD+ePqMeevAf0Mi
k13wIajAqCTSMrEPmHAlWIyPxLFo9zoZYYtpSZs4PFTpoaWaInkHW3GQBLuu+iAYdKeT5SSGv+Gi
plVnzaVCrvOLcd87aMPSRaG16a3QnfBdMUJNL+xPDBqZRUaZSWaZj9I/BP8APPxYdvWEz5flP6KX
c1ku6X0unsD+J0yi8Xx/kGZCGYR+tNKrCsdLdy2Hsh3i0IXJgxERB6xvX+rAcYD4qZvVZbBwE7OU
IowWyt2IMmsoKpB9IqQMaDlipRVJ+ioSHWHs4ROaWl0RvPq0+mamTecFH616IVJ0z9IdgLIQHAl+
OY/H9PX+71gyAN422rYcdtNqHFFrs8AEjTzc9rjTnj4lKQq591xWD1+ZwfLVJFZ1hQ1rWYhSJhaP
QVCiADP99PD6Edvxn1Qf8kAD2UkPlZPFP+mukXk28zl4QZ3TSox3+IIPAlv1mTU4Fv8AtbIpkRDK
dLk3d+eaAAgbSzzfl117PxHwRmFgQU3Q3QIHN5VVjzX7b8lKcxsttdOb2js3KlzKmY97Bz6GcRzk
PqDxB1ckU879g4rPeps3uVX3f+DxD0FQHzM50qKTRgvQBN5Y4LJpJaAF22vf47qyCtab4JUzHxF9
++zf+0Xvta+ml+WHzYy4zInz/DYURpLRpuNqpaYN8Iw0oHmHZprHF9Al4KGTGqR7Kw6qZfn0Pu3d
bBed4jMerXQ318/6xzA/3H84q3OifitbyblvxS5efNFz1VwnlLLSnMFZyjH5vnhGkWfdzL+C/TAv
RUKNNUyN839c2beoOjol2nG0ybDUPz+olgvM246QNyr/RD/5qNqis0Nac/NKIRvG3spMI5U5WnSv
pAjjQ+RYZVAkWp6QVPCv6FDW/d+lfPyUYQxeRtn0KOCfVU/iQjJhvfj3LD6Kv1sbg9X6Phiv+3Lp
sa7AVJbQwP0YyLK8ke/t7miibd9SphVWOZM4FLuCRtvOMe1V0KF6gsj4qafy1UNr1/LWm2EGOL1r
5RbVDLoh5DCi3jzuqETH3bVze6MTF4nZ41kwKPoOYvwn+vpc9JCQHP8+WAJnwD0BJSN/PIKHoSfs
QbTRlvq7+fPr1gb1waI1LyGmxlgZrL0aEpkylBS0pjvRh4sfmW0gnF9oJNSI9UULEyuWBOJ5R6e/
71o+me0FM1YKG8i+z2TdLrkU1I3+s02xVKTMm3bQ8xnYavwuafg4P6Bu2UuDBLL68yc+YV89vguo
G5Dk5D9RhWaYx5+S6rRP5+Bt5VIbNaKhRQ2E08xsr14ikKbEiOAElxPR7xDpTwaxQEO91alLDaDJ
DdjdxbiX6VJC8fhsI176ZkMZxCF9OTAXKqS+FDb/vjO2lLUDz3pNB+O5HU/ltYnNvB7r4iDg9Gga
oT1y4kPLggCwsuoU1/0cijKilncuI8C7j2GW6uYGxBpo+CX/cx0oPw6gZEcFQDZXaEkhbBU0TiGu
eVn/w0JKD3xQioVEtyWTYfeVX2lnW26AmPkvpB9zSXJV8XqRHs3U5B1A0GNWQWHMefZgc8S2fVQM
ZMj3xMY/ImbW8sLA+JB+9Dch+nc90IC+wrwZoTERESFe6Lk3TLKPilmsJh60Q45LPqfpHQHaQmt5
denzeqSRKHHKpXmAIukBTjzdPLdNrmISm72WRgU3UIC6ZXBtXFLtswjjbdN96MLfQ1u2OaKXOVg5
FiLj1bOxcxCJ+o7jdVuy/ksuQnhefs+ITBvbqRrWJ0XYE1vvtZWdtwWPBwHS2bYB9YSlpZ6PlB0s
lccDyNHcc3StAoZMLX5J2kWaSaWrCbgvj4EPGebBaaR8TnUUmUaWKhWsRKZMZIZdwbX14CabLdFT
lRYwUzWS4NoCVaUvzWQTKb0VmJpuLs9myiGo8fU4rR6MjplgYfaKg7L8kNRFrageH7jIIhSZm8Yz
7HEWmV1cVq8xaeKhX0oQc0I1F4IQj+2nuKa2KTXd+6V2WeILKwWCV5luaoWMT5jrbb9oJHnHpI82
gWky6mGcnuicRQDeGa9Ju/lLDUL/XYFtAuQQCVsuwZ1Pa1mKu+Fp+HiVC36UdRyL0nGcYei31DwA
iUeHxDVUwvO+IeMkdptXF1fUwdjl8shQMPvQRdNwX3zJH2nyMgxJMdr+MmNSw+YoTrrA+GK3kk80
QTb/R4bEPxxsqgegvaZS768vTak1C0V6+FeuTZrXcO9boPGg8XlEBLP3M4oFEmB/oRCRQYDQIPoZ
7kD/qDaQlavTTN1oq39Vv0zKi2GqoTwSuEBc54Gg4UVC6pc9NXOFSFb5IrTElZHQqeUcB+YaFN3w
nKvHVhOeXL4X+4IYFNv5ur97DS0iiyFxj8t8pBN6dREsSzuN9/CXX2lyu5dZI3ut5npzQivPS663
ostFjKmWJCfeBeuYoP2C8ROflWoYjUXUx4zrOTIc2kCzSn73SkT5WNKAmh1SEa/J/t81w5gO4VJ7
johb2HIth4zRGJ3ZtcpBe3op4nY6ObjWgVY9F0bfRSdE7Vy1xoEqgDv3VqH7bC2IROf/AYiTfbFt
92VDBHuiK5WuUKES3hwr91R9/7brQIj99RC4ZhPNFdw+P5hRXRBigkbWI6pGIgCFTA4D/jLvhWrb
+xwqHpEpqImyq5PpLlB37cRPaWkYxEtxUvr7BAe5XzaaU5iNM73Evj7r+rez6Hcy2uDc2I73jdxm
MLsOTaIeYStHeL5gVS0tYZjBWVgHgPFuIp75n8e25imXC+zd21543UYDJx0UKf56r5393KDez20X
GojLjLwzbeilibVAk7dnXXqe+J6lv3cz32e1eyvBUNN8hiJy1clfXlKteyvbpwT2Jbt3M3xcwvXb
U8j/S3H8HOriOAdc53vLiJopNEKJ3txD2KET3dyf94zf1U3114/qmVRQC8gjpFbc1HPd5xCsDaiH
+jfOLe+xd1NafizjTTMCLEDjjfOyYeoMiXemd922pp2kKL2Xw722/i/xlylU3n2j0Ms2t5Zbunkx
X8GRI91PHog5b4nBZiKYeJA2yb43H4UlNd8XL2WoTJMs1fvl+9MGkCH+ZUfgfW/Ne7LcQJ8W3W7t
B30c6Q58ZygPdF+AylOQnuRXHuJ7JPJvRdiWZ01u1a2BUJVnj+M46SD0rXlZ6/k+XT+JhiXBDJvU
+oVz9nJqZFoFHRg5byvRmotKad06i8GlszRgw9QRw3185hlcvmWUi08vUr5UJ0I3GaizUL0OL2Sv
ofeu2oALI9zQ1wblEKpw5E/x0/EfVR5wPLdDwyMAZDxwO8D9CfV/ctplHpOa/ZJsjIi+Y1RU6GqV
FWH8sMF9Ts/8Ydj1EEAlRvuvhIGLL1iWYzuk5XgZhRRBtz0yFN6Eahd0wAE1I9sLPm+h2ZlRozU7
Z2nzUkpVZ5Q5JukB7cGn1B6E0QqHcXGw/0r/jtfQxL1GdPsliGu6Zr2JQCxacZ8ACk2/jZIpFF5I
x/no/cmnkwXnEMeW4p7Qd/mO00atRJnl/BE90KXtJRgRJMhDDhyjC/3A+vAewiFMjrVoi+NdJ9FN
dIu0yp1sPzWcNqY1q9MDa9m3Un6mni/xrqZjvcBeOknYD6TMYBKLJ9c9VR7/Fp1fk8FDuKz427Cf
H2P4VQQyXDo3c5rEB8q0NlNm3dgJweptSIzArdVLWAt08MNiP0NL2S8u4vCuHdvbxi5F6kp7cvas
OlDxNUqJiFCYRWmk88TF5xVlhUGiVIu5FomKHpNFpXx7veQq+4wZaw4bB8YffISYhT9OxoVex7ZK
5nSWVlp2GbLY2UfscOsvm4hBE9PvLXbny0meHmwFo4maOzdsZCcTGytzs23vtcTbUjTjthWeI5mz
u8ox11oAF3FrlG248H+5P57D5/Fl/1+e3nOK2/JUlLItjBEm5/dcxWbS7aiPjd7iLHRnDTkXzYwp
ChvWwNq+Gz25V2JgGPdEee2ThOUlXBEfy51EJWBR+6lMI3lvKSCo1DHgpsoK8j37r5M2RmyOB/eB
I4ocGVVL8Tq5bUf0SHkV96peSngxR6SDF+cR+cnkL2NL0yFJyS2hpuFiKiNd89usec5Fx3C6NbAk
MWMk0csgwBXY/gZswgHu+N07c8M/b+VpH9O9JCsiU0EUlYsuAs165+e/ISNIK02umTXEUbPFCVy5
v/FTC1eu0jGQV3TjXOm4KflE/Sqpfnut6QziZJBiPdg/K0cudOhlM5WtL4u16XfE1lOQKvCW1f2h
nr10R8q+arHjZ+9PuiUzOf0imzkUxGg8BZmoV+WqUaptrR7oQdCWQ+d3UtJ93ygWQ9ZuUui9q9Hz
dLppMfnHcriBwOOIY5Sx/1v30wY3fz5rYlX9asMrvVxubXvlI0UMokRTRviOB/e3mOlh89CR0Ubq
PrpXct6EFA0lt1nl28bjrFXzk9GdlUbqyC2njcKkG5yhdTZrOE2duN49Nmp1hNzTi0/zPq253EfP
jDNj/7CNJ7qMCM+Bo8dwrWeyu03VnfK7S3n7dkYzXeqefItz2zCV0mNAPfsYaAUTPcvRf+wNR7Jy
fLCru+1DZq+NnAVqGtBu1qAFW5viahzlj+ZHzWO5zmocBBd6ACfCA+vs7HQ0KR0YNzCtViaJiwfa
4r9rgVdM5n+oY2PayU/mV34KZnLzW8q8VPuR4xcBs/nZEAhkB9ncQG4KClWR8BNCNYeeAsNpZHZV
4cVy0BCS9qRIXW3POi0C1Kkax7jIMN4W/2q9bCOxg6zH3OdG42rMVyMQCSW7CnZbxNlUT4RdhfaU
ivA8NdZHKxXCkacxDoHrKHFPPT9S/Pv4cx3fIFgbIN4BApcJzWgxak7SNk+1WSLiSL3nxbZ8Ugsf
bUsoIZNABNHgAA/GHleMlZi2ig6wZ40YkcZ3xBCxlAI0opY0MYt598SKFr9vnPd+wKmwGDH4LvNV
H0lsLRB9Kvl1XoWPy7en3knJTqen9vDpZ+TmVHZ/T+tGSVK5KUfrJvHUobcbGUFmntZiVqMufm7C
5Q8rR49QUr+CMQF5UEAIg35SHBJWdlOBLXEMAGBEKoirPpl6Wb5CfkfFXG2ZLed2/RthUMiQoZcj
jn/AFPx2GypcH6cgVJfcRJ0fjXt2wAJqHcQ+6I6RaxmaI34jZI7CeIqeimXE0riY+QGDm8OuO5/i
7g3l1Pu3j++EB+QVdpqoCqInfe6rCQmCdqScMScBOcjfkV8dD1N2IORJWKORE+LYe8S4JxbWntD0
5wcEHnAmHNDFBoYuCNKhAjLsiV7d8pjHrn2Vptcw7aH0rOXfkm9+/5oLzG1EfL1ZCTSOjODrQsy4
3GGn0EtM81ZfQFD2gndrsuT6yk/5kuYu2a7S+5fV0i7RkF9jskaMxmgWqY1UdYGcTAe0ZWIjJDjz
092qe8e/IPBb0+NC7ZiIKkNrsaoCO0r28EaR7nRCqm38EIrDN8h9UMcS2WYmui06490r0x2DY8Rl
gz+g1fqvWdsimH/Kzdh/auOM67awd+WLTpUT1bkJT6JsvdambylDAv/LmyNBLsySxqb9ntNr/YFF
M+rMouhyWJRX2O+n0WqSB89As6E3CagXNEW/DXJxd4p2JJo37bCDvuhoSvy2oWon3+FcLrCPvovn
0WeecNy5eshNddbxqSVm0X6ITOPVYxHzjFLPedz49Z6I55ct/8TE+z3slfXFo7yh6+S1J6d1FdUK
gg0+fYFZyfZVATb7l7kMGIonctd7hQiaGl5RERnD7mD7IGrcImWR+stEJKuBztFL/Y5nAt/w6vq5
IvnEr7fdFLQr9HxGKmv1yOo3xOGDXt65ZJEC2SxFO6AadarbwZaxrhEIMyZtahZU7jE+J1rbezu4
MlENpVf2IFD4ZdkEInvkoCgGzifUUCb9ppti47XUu3X9IUSkMP/yZQJDZvWEaIq2ZyHKI7Yb61ND
JtvqWc4Umywpi9G0NMaN5NmfMj+mzjyeDVhrJt2hCLxf2hgMG5L3Al97JXHsAUTrPk+Crieb69dx
JgKvDz1lfNhV96neKTdZpZoLKRvJ/jw/ktCCsAXxhpiOR+jv9GQ+deWoEnp3UylcTGyZc4XarLmZ
OG3cbNpUCulz3512TZQ3lp7u3Bbhd7Td0bLvYtaIcSjilK3AH/fCmGetoW34ZpzP+dtvOzyAZ4lF
zayay752grRe2k71pBjsdC0OFOrMo4ni1eKj/vhxIHiB05+SWXyoOsFjAhEV4puXxa6+3PddAGYa
54SruS3VXYnzqQGEiDUCVZgDDh3WNEenkJUmDnVfZHusn2edp+1e8+yHiLolT0ii2Ufj4CuEsspj
HGqFuucZVAMsBN9ls582dWEyl+Mgu6ZMaxX/gswcMbZPv5E8tJf515sJcMUXg7KlJs3FnUkXvpjD
ywDfnK0G03P/tqs9i7Wbc+Ao0ry+O/eXu8ZWOEixdim17hpc2qZD81GoaybTJuekalecYa68ppMz
dCNXN9VSjfY8teFVt2Vb8ZGfNY6PjimE59XkUayed83CohZetEwjtxoe/SSTGJVqujFNNBPpRqlg
OIHiYputlTjoD7WN3P9VY1ZsXpad3LNxzNVOp8aJXW5TKyybW8Hzl/IyV3tOJdDXjcDOLaDF5eN/
SgfPATnMvZo9VFb0kg+qh5dbupM0/k1rjf/KvKjPou1R/QVaAydfjhVPqu5CpBE4QxSiXulh6Iky
zp8Q+RoOOP0dPpL1I9CP5btSUt+Rq5dKSj3w28msUU/vKbIYC1C79OBovuesYRHnm4TVx7ZzfjVr
qLNhNAcalVlFvbMT6kAH2RLZnT72MnSjZtGOnIthRLhHyWF5XQQStZxF4I1nx1mhBGEzsw9PPLR4
ZIzN2VjdXRV/OmsXfw5Di1upap780oBcLIU5HittDqwK04ZBeKK9sz+2cIBxwong9Lk3iwJvnzXs
yJXgbleVFXLPS6u2FbzAGN7Og4Mg+6AuWWGGm30vg7JhlF1QZoViCWMosUcs0P5cdghajPvB5iEO
CpgY03JBNNLUdDaRAahMMgvL0cNquSk5ZfmUpq1lAjea0EhE6aX6mbWVNeqVCJN8VI8lA4UMQYva
IuuRrKZb+HOGtWPtoKNbNLFvd0M0NpTAteWunyQzHZYevfTQ6LnBlBiMt1aC6bdd2ZN1+bE4719i
4tE+UDqDemCGxh9WNS7FR2v1FIZPoedjB0x6RNy0YYUeSH/ZsKx5zEuV6u/cUE9tJ4+3ZxPr6wzO
G+TTNDtctl73muJICGe7dip5NfNNj+4RBzBJepSf2jbbc/G6N0ottjWTRX9TJRFPPoz3wYCO/eO3
0s6UHOowEr8cdetn564uuETz9NdwN/XQtWqN6U6YfNsqBz2FPyRZvdFlRsOYGJlmxRuUj2NSWXWD
hFns/Mkkq/kMUydQkpUk0xOb4PgJMEmL6ZMvip2IULukw4Sl0NCY2mS9WikXU76MDiI39jQIW9Gy
2rX81ky0NKM1k1X7+JU8VzweMcQHng5mc3UkVtgGdXmhlJza0OhLE6d2sVA1vqv4l8Nok+4jpGG4
QvwNVuthnVEgQZ0gns/HlrPWNM7MtJamKdX4k6ICcp4uiafY820cqj0E9aDG1xtnwbgGPbkpJglo
A0w1O1dWdKuZCBxanstYG0HxmbaNePqoO+nzP542Cs1uPDZ6id5lWbf9iWFxmq+G87FgWh2jeduQ
kdb5wpQevemuZQWh0Pzpr1WQfhjIWzrUD937NbBoYwjv4eq4Flr6SOaMU92zuBfZaSE6d8JtyimW
/PEo6T48ks5Ez4XqTbklYVfZG47FS/BC5BGM03dHnmEhvanXz4rCSLKImHpqfuL80b5+6y0e3eJs
fOwbsHcx9nbeALL3n1w0wQoduvI8ukx+/z9DFR7MKMNINjL1nT3QsXd/0Wjb/CCyQjjBmLno19AT
DT6j3j1Ntq/FlEnQWXSkd2Sx5p1H/5Goy7pL1OlxAvLsQnGcu3AjBfu1GjcmW7OA1Os6+VWQQ6pa
sZ0ILuYnM0dP7aUvnWhAZx/XySo3sKBzuRYZNmIlaQt3f815BiWQDiO6shE2dZcMyygwk12peVf5
ymRYW/p990fQSkwPuzaVcaxlhf50aJ+1yzo6TRK0pjRZaoBwwYpEcg5t28QtuXOdhrUwJvVX2J4n
tmgJyyFC6YYclRrp1KO0N27YXEsBQzao4ektl21S4cZoQ3EPOWNOS6O9bkM9l1/WPazzsQfIqhxj
Fl7xg0FiurV3mqvX/aNzeti5lfP3r+cXGKUt2HB9rP4uNgqTgTKz+Pe5rLHO56yAKgIDnx3hqW6j
11gMDfn8TQxbIVHsyUdR10w2Mf32+Ek61TA6t60c90yx4tidelH8OYaqj2Nt81YY0yL9ip3y3VKD
vGjbOcTkQ8OciVU9l3LlOrsMALC6KrQXIwz0rjc9vPETFs+d5WR5aWmeYvSV9ofje1sPEzFVffVG
WV98EDasDoPi25fVif+BTJKlRtCyg+6xaWWvf5xBRujpoXeppvqma2mkS0f4iJ3yHAtFd2DVLvtw
O7CNR8dLKNlKwunMx9ijlDSo+VlfjgAXLkePjjYGEeblDJT9OL9LPl3TL+BPEUwx4zSCoj6vfPqP
6o1RdyOSezOSPBwhhtwrBqyxP6+bpqnU74wejL6/TuxsmcCZw51s2JGY6M8HAIEZQl8vbtZMJAu2
F0iICkWTQFwBgPuIlGL2bh5UWd51bb7oaShAjx+Y4Hja4hoPe/4zRG30zINs/sWggtsoDN68UN/C
NeigSH95of7/BpGVLsWL+kH26KfgPO4TX+RUM1oc020X02hFWh7DCGG2jN5JWjy8srop5Oqyady/
p8a6hUrb12bI52iMEBv1xH4clDL7GjTQMGD9iCyfoSvnt/49k0wnt9Ge58c2RfjEFZ81TXA32oys
r/t3YV7P2iapn1PM3yGqjv+XINgx6WBaB1R8c1YKcYdQgk56/tb0P4PXpOoXSciMMfj00cV1s3Tr
zwo1X01am7bxj0HOm06KjklnV6JON2E8oXD6H0n3tdxWtgMB9ItYxRxexZyDov3CkiyJOWd+/Sxw
au61LUpiOGdvbKDR6Pabv9tcNUbgb3ERbNzf+XcmqFMqPyy/qEMdHSG7cP5OGlDzYeTXp66It7rX
D5r7K+x385luyY7udyjN0zUE4T+MPfGe4juhcxb/qe5gOkXGAyG2LjCHvteqeh6Yf181kCLGOOzf
mdAXi9tFFNPCMuZAYDP7hrH6Mi3vXV/Dkevy7ZVYVi1nuZgUU2ncXolz/agRbq8hjG+5XAzw6X+r
UVorSptm1wgTXLCnXB0rJkvFUgcVnEXbk/LyQ75vGZ4bQWmneTapu7j3ysmYvcrRrHjdX+jeocxW
v9dcLcgNKGeKAwf04Aca47XX2rH0tPudouLHwJaZrtK/8bD74J/joE+NO3mO5ZMxW6gILuC3og6E
dAJ4EQIgVE+VoKlYXLTxIb7nBAmng31MX5MF5TX1WIvIYs6IbsKQR3taW5GI7waM+xVCNYI8OD1a
MKE8y2VFy1U5kYHyCK4xjEzyJK8RL4M/Qww6ayXokyb5ov6jrnaKUIoZTXbi7PE9Wnww0byGn/NT
s3aBpnIIX9IoN/FRthVZd+brZG7PGVlWWsbsBq2u/B/nubqPDQYl5ltH6kMpUKo/mD7LPQzK9ODv
hYhmQjnqTLQvNcKW4zJ8KtHLRdVw/TIRe4WY3t/h95SMIDI8/f464id/rcW5iiwqP/D6tAEooonT
kpQ4ocLPHAhwTA3w/zY9JT5+4AyPnkAKPlEejDbjSVex1CXcfADsnJ4QOIX2tGXa4Rcgnkn5j7XQ
uju/OBZo/H+feiwQhdst4R936fYJNaS+k+vs+4gBMfmANhVqGDt2Mke8xSBs4hZGnNLVziBqTAq1
ze2Vkcu93M8zaTN2n042x2b37tUUQZeRWUCTHoQfQIGq/dMne/Qrlidwk/IfYCX4ogtGI9hIJAl+
qKKdzKyUxm671DOzM6r6wAMDDylUF8f+oxFSREKZRCZBCWyUdeobCsv/2Uq/5WC48PgYSEk9gmdY
foY+M0EXAI/Na6bnfTE9hiiaKx5siEYcI46ojX6ykB0XdQMc7rmAAEoVDPjGQ5JNGv8ulAvvToA5
TfJzeTPjiGN0eMouGucO+rEJJ8wzZyvecKKvaLI5DAcCCz6w2Wgo9oJ6XMI+dkRlOu4ZCHXVO04D
RCj923cwBvl8vBDqZPfOYG3z5pmkLZveNl9dH/n7+B0Xkynr0dI3X1UHuHqBRKExfzE8M0mJ4WEw
fDXcLuateoV/eGO7HpH2pOkiOu0FJGJwzLKTH96GuWccveHpFjMy+WEKD88L3z+0dp6LW/OXWNr5
4eKGUZfS4eizuM7W4nfwkdPDG5GPjyMTmeDOI8gHS7rIsgBp8vgx7irTlp09wy88QMovyAiwo7LL
ZY0CSaekKlBRfa0cdiI1YWaQR0KxAaGOh/sczV5SN3BDSipwaefhTIYAbSMbglTXEXPUl9RrO7e7
iCIIYs8dxyyNg1KlsyM3f3SiTo9EHqQUDDAFF3iHPOildjHXKpWwVBRrgFjMMbuUoF6g8za2s3x4
fWdeLc+S4ic2tKXyjINM5fQOQeFLH4LQ6QbNRtIcGHdcaw/wj1kO3Ij5C/kVZNVpZf1yeGOlh/h+
48SiccwcUaZ2dl7C+pjEW2xT7D7bCeIf9FcD45T78FYmHccwJPSPRFJiTpU89BJFD+/qdqtvFnU4
6lqNIs/hC+JcuDaWO0d8Il29fju9iGii95CGwLITGcHMpUn/HFyDR0OtiHiiRhQcn64xNoZCMOug
MOgGkyn2Hkuhg68OFDLftZ0uzVPXIXiL2GUALtL6lt/3VqOA4srg4gfktsPVCk5Sad0Er+jBjMNU
HF4kAmfaQm/o3YcaqgdxBvxlV4ZqhmJQbJI+uNUtzluQiKaLPUaPZ/e9UO1zSE8bmD2sQ9bG1hOe
LJDr6yxPUylaCwMCGx7dJJuFcYv+hLQ0QPmJUSsyulSfia2lK6Lhg6q0dOHto+W/Q6ZGOjT2/BYf
nxwyE7UTZjHj5kK+WUhxasTrJaPMgB14mjCFZiXQkaqeec2uKrbx8gU+aNlqi8C9k0gO6/rqLYPM
ilCMMLtqcxW9muZ2fqH1pKp3TNt1eYWzf5flYRovOxMjlFSWcYfvAZjKyPMAhie/OhqvK4mMwapk
D/0/D70pVM+okuKgFEK+28sZQEi8SKPthkvd0Ec7bVAk4zw171LqxAhKp6AnIcy+lF781O1sACg1
yI8yNNFekHfNUI0y39lepp/qCz/KIFd0+6KlFNHNsnUtOw9i+mlW3jdtQUeObFfOjfBKOjNtPk7v
gdqCBh+GIyaDXrhqVt0bNElV6CIaYRfSco1g9WnkK2TYkVa0mvNhGS37wWd/AKoxZm/x6eQ5aFGm
HnTI6bPmPdkCB8TfQvs8SHYVNtaQFWTBq418ibeuoe8wtR6Rhh5rzPNLO/DS/QPQbO2usH+Czolr
6AAxsR9kejrxJdKb1BccELe/nkAPoPS1iN11qSuj1rhAs4YFU6qKMISFrfdX/Hsn8GKEY38n4CEo
JKuRzA4TzqAZTYo8TfLf8XBTqFhCpUQt098ib6D/iApDowsQch8ECZ32iIqi4+RFtx+/ZT9j0Dxr
MSC3HKv6d6naKl3XbQodsFsZPEgMvlS/0cQoVNK/YPlNnBSJD/zzx9hmsW4Uf5LmOTbeDvK/hBXS
5exr9g0yp8gxvBHy3OfKYvW81HUcZVOAiifK4I3DFqPZ5fGZgyAonpB2dHg/2p9rXqxvl7fTm2Jo
hRgetWIcPMjl6MGDHNtQ5xvpSZCZA1npuY02mHx1VhbvLsUKdTAVjp5hnFGRU0ceYX4njt5vp4XJ
EG9Zg7chGGxdCw4KfzCx87wmPveWFNcACwPrjv5gvoUWENqiwAvMA/lYp0Ce4X0b6BeCxprEhcRw
kG2KZ8gHCIgmKGP8YNXQbRbe3Hspd1ctWvqQuF87qjqSMOgKR+SJGiT+FBlvxVFzVSfh+Vofs6E/
/BIAwImxUnztA3DBUGOdwIiPTgpRd6nHoj3/N5mjMD56wJo0luqsFLlUcM4FI8zYFmCwNIIyb9fN
/99nRhErvEZqbDQb9patgBllxBgfBWZqkqf10ojD017ufYan+GTUYLCYZzW1M9jxihXrO+ApMTqa
jrajTvjmNbGFIFI9uxe9/2iRUW5B8i/zalcJBqLxP7cm1c400uYasd5lKI/eqLvqrNNBFqxloG42
jTqt3hmsYlWJTnIhAnBG6kosxa3XGLwoo7bBw5bfs/DBFziWL04NwUHDPx3wk5x8/iy9KxY6Myqo
BMi5pUDyiRz0PcOyZikeLzXaRaJNnsY9CQ+wa6opbYN6gClKCiJHsFt1AV8QBW24q1sEIV2+jtMV
cgFjl+oVPzet8aVpRCUbfUCRQ9jRpu2nf9gnOt8e9PtTAPNkvL6dyK4JMCXah9Lr40vqXPY9rNVv
zSZSslirlFcw7YWLFKpqqbY41lRBeB1u2HhgNCawQk2s5R4ODDV8Twd/R8vycV98NLfKEpKOeiuN
Cx7tHJlE33hFZeopMa2kVuXgFNhd4An0N0UXWEbj3f869iR4ylds8aq5k9NJ+snS2wzCdhsFwrk5
/SeXHb+Jax4EMywN90CTMm1FZz/xnv7Mv8FjHb5ySxwIhyoaw/T7kTl6YqdmicH4rlxEbPInl8LS
kxm3nMRw28lNqmD5dWd27KR40nEhwFsQhw6VU7Ih5V8KV34J2hbDOyY0mv/3WV3O7KsOexulwFwe
PkTQpOGi22f3QDyWma8ACrbiyzEMXZuihbfiAhz0Je7VRbo+S3VdlMm1IsyJXP4MiT39EkLon5O2
negDr+Ng17q/d06ZlgWiIE1+enWCprgKwIm8wz2fryw72eH19OQoPiXLl0L5ajvsKsll5e2E02mo
mOfrvHNJqn2eNo2rOrUdBUNUXhqA6olrtgG1ZfnQnu5oZHtwQgorSMs4ZK3IDs3CXQ88D+wVNm4m
3wsVb9uOykfOLo3Q3b1+pO8NF4ogRozaFfq3KDPoVnHomtbPHTnwWH8HBEabsXnXxtHyhYkpaBMV
iyn1rlal0TaMJsScNDdJcEfooesQw7h4Bs+jxY6mz8vnDO/Q5Yt65vjizrvnLnYUjJc4IG55cGcU
i8oMHl24srCqiNCrnpLfON813krKuJBLadTJONOhtyVz5hcXo+PtmcsXfE3IZD1vrGmEYs4YdKlj
q8NYG7cobLWd8Ju/WvQiRfbHsMlH6M9aH4z0fsSFG/fbH/wDfqpZc3aNy9tFmv3taWN93eV/OqTe
dgfIA+BlOP6pCLUAtqHj5rqqjaZnVvcV6+KxMfg+jp98Ed6ax+fTK3gx8tbh6S9b8WK8D/9yEYPr
Yn+7e6bSTj1rUW2OTnGNgg8RtI3jMR/M/0xGcV+CqR4yX2D1iCfOFx9ADaEvAIhUgUxCswS5a1MZ
M2aBWGtRpv+cv7D9aVPqWcTkAAaYYZbkn+O4PFt3tu9r4QID+tJcveJqyDVOs3APiHK19BEHexJv
pdRXeU0HNUfuuUMcdEfrSQDmomkXotG6r29WuMCgW3aorl/mL6dFM5urLT6lINqL+UlXertUsr6N
AxU3m1VE+bQSvl1ziZ0e9yQpvasg7AMeEn0cpActJvXBLMDc89yOLFSSqzpDzWJzDWjt35YGfrND
+LATI0xAniWREDTjr0/y6fRwZygzXqh9LXXzS9NiSAJ04pLDA+dgRArOceiiI1mVz1lEXPJZyOkM
hLzpAYEg0F7HAYsQEwJi6/ndLVj2id1zqw6iqNEXCWe6Rtww20imFVBhGRAlPVPMa0ViN5WBR/7h
mdh8r8Nv8IBFRs5w+nT89sdY60tbv5b+mVPqtji0MQiSRn320B8l+hvmEI/xGlQWS4k+UlcPMNV2
VzEULyzFlRpim2t4cfAnK4drVYbQcGXH19AVXfR8VEtIpTIfuPQuUvgxbK/ti1ZgT9y2BS25+PTQ
NKPQDQvYl2reQ4+J8Pl7/awskwQzGr9nDc9It8MNI4MaZjdORjhOPE9CYcNghizeFSWgJJb7EsQ3
MSs4czruXmG7l+5myOGnbf07+YhGPYYsNIXlMYUGwU8i+V/5n5w9BOl85Uc6ifyADuvx+Si0i/uw
BhN+5HRzH1Eknx3MtTuBwxh0hHJA6B9Cgwks5JEq59Dbvc0fFbTPKnTYv8lPq28+sIPXf+KaBxLN
/jzm0hTBx1ktmm87NAG2H628uo4yQpmeWfrSWKerMzwPQwA7nGypffaittU9pPf80KnTjN00MaZw
qnikFd+AikY2Vk3Q3fxrUyDP2ywooUoVKWMKE8AIefggGcvVxRcJ6Rda8Jh0veUA806jHlsdOGPA
2dIkkwLniMo+DrZbpu6A8LHIzPO66cgvbaFzhyikz/bofs8HJzS+9rnpbj3AgDMA0gTNoeHOUcla
VWANcixQ7ufq+joXSJ2J0uoYcJdo2UP22H5ZKw4dJPovkmooT8AOjwR71rP3rSTAklZXz3e1uTwk
ot+bIQgZWXh6xVNJDkf1qlTR5Zft3EIiBqWEbS0DQANz89DHz7StW41G3tRSYLSTtts7nUiebl2L
J7GtRKxoO6cvoIsmpHsWo82uk35DJ3+sJSQTg8emC51kepwyhBiVdUrcgIljxf7lUokwpOFm1H90
eLMxFNRmuMddNfmhlTrWt5LR4fpls8WdcTnDtNJVRJpMCyo8iHpcOjKwFQ0dWREeQiNcUqeTr2sT
K8FkiHC06IkqOl2PuVjExHVnj/n5YHWuRjnFqbptM5SIJLv7PtBde8Pryfi3z5n3W2+s9FKl0YxQ
YqCSobv+1Rs2gzkREa4dB7ti2Szp/OVwr67W1dVncdFwZyUw7n1pX8k+kiPQIJtfY60mjcOs6mS4
91DdhP5NqX/yGxpsfTIBMczev16MwN5aqX6JoGa2mnse/9zQ9Kgwc19la9jHSzW0LvUlu/ecL1Sw
TUS8QhsK+iCXuKRefPki5JPTe/s/lhrSD+ltXc30vbl2g/6ne5xaDvWAVJYvfs1y4lQFoc05a1R6
ywbK3K07vTx9xRgz8jCcMBCcpSs9v+sC3Dslx68z+UUAu3YkGdZC33o6PhW0fLsrIvIZp2w8sHqV
AqCEXrq+eJC/nXdqqRTOoyrh2YDmif0W2C5+0NQp5MhxOBtmFxglhrRowErBnzEzaZ+saudOwiZF
gh7X5RsojSE78EAiPUjvGuUtR50nhdXdKDmVnpHULi26H9EEjc9g0dkk+pe9yWjhlM0455dkOEME
gYZgprzP/4PT3m81mXCBc/e67cqjrcBPZccc5Zy4/Q/CFuTcHhK0OQoOhxatj2knu6ynrgRKnrLm
ZOX3nYTa+vgKFio18rw317W1Qs+M9XWwR5ImfNqdKXY72tZFLk3c0dCSDZunc092faHiTTthS31K
eOd/F0Y8y6fzR+Hf6Y3j107PlsgaRfG+yAvGSRD5rXj0WkmW7RUdKvkdPyBSADRTgWNZ0EEUdGsD
2VYUib1C5dTa3OBTpeftB8wYTI0pOnDfl8lAuWV1drrbrtTwitFzeMQpJcTgejJ8f4waRcogFSht
+g457EO/9xhNJ3wh9Rh3oXzme/6aoo8TMDy0/O2kV9MVsSgotF476UddIsm7Vkghm/3rCIQkmFc1
iJTcDGyBzixswogZgUX+h2WV6MdOH507a+NuQwn2Rv4qdbi8OaqOjQulKQt15MhZQXdRfY9p4kNV
3LugI8WzrsXmfO1QjKJXOzde+jChMZuqaMe2z15emcJgRfnwPfPExcqRL1tbTSrU/V+myZy9MuCS
yMJo1wNKFm41SJ+MbAKazN8bdr5w95tou9GcMbDwRgQ6yNjsEw2iRevR/ty8PebtCfRs3hdynCOR
l3wvm9XseCqum+lt69jdKvVtR48sX4ujYgjCEAehH2RIZkBHJjEg57Mervp7Ew7P6fb+NWsSsjzv
pkcplLmRHwkIcXBCZ0s3DPjf0GFHuWs9h420fSXI0y9CUXq7Wc1rZLP1rCNjwxLt0D4mns5IT5QB
cn/yvfymMu0ekCJYvVO47CvfQkn0iQrJwtBGeZ3vLYL+W7miYzU20idYmlKflcqrD7Hv+m6pUE28
TFh0+SilweF9kW3OdtXp8Ng9/oxR997X6oMv4kRG9c0sPk9ZbmLcli+sTowTdE+n6soGa5V+kmsK
upXsQ6vp71Ved6kmTqg95Wz7IMi0V/0D/wJcsWTtxGozXU5vK6u+mTsN8OGEOsiuuchXt5b8tnz0
61hgm4YXhm47BgGQz4c+lafptZFtH7n9VhrL1rZF1+lYqnrcZ8zANxPDCxpSwfcbiakJuPp0uHqe
Pe993HRt2y0NssiqdOCPf7M0rdyrwmA9bWRVdq/bxNvseT4sxI/kTTcAPOtX4vgunrf4uunPJ+Ux
uH5U4lqbKl91aptznZXOWeY4f0pjh+I6/eQbWcltd7erXr5W+ED96fBCBXJwmNUSxnXeyb6cIf7t
rGmobmn8S37pZu1gsr5uzjVaMxMFrmnskITav65lVaNb+vX0fgJDA3pf78Z+3udzuXTcAb+azSLF
eQe1bLo6H26vTwqijss02zZOTtlCN3Hx+MyeL/RW+NeBRjVPmapLl0yXz10X7NxNS0Xh8eaeZaG3
eoL83rZ27l4Tb3uN/HltuawmE+X7ojJBHFO8udo//rY61o4LMzZ6v8/bSXlPYQr2pM/+fOylhcvf
HadASnFyopfJNx2p5uQ7yRdMRezawXt0lpX43/N9uaDy+U2fsfyejipjszj/vMfTd0qk1xgyfrE3
I26S7InT7F4lb+sTwZk+pa7l/BeNrgxuIGaAGUSSvetmgdDCtbxN15Lw503zeKvbJjsKXOnaHSBu
jWnfLFjnlF2C3LW8XlYT+EKQq1srCXmYtk5GGUlRJBrJVHW86KaPg+IOftI8ZxTHfc2mfIn7GhZe
PQ/MuOn9Op5E8/T2bXz4Wu5esov3VKaTS7Ty42ey5Jdk40YwsMiuhJYwrBn+sz7jY4cgL5KLuuH/
Hod8YPpHXkVx/dPp4Tei4rzV9MLCbM2va9gdPh0GD+LoJvjihmuwFFIUVElrv92JNT0RMHHIAjmI
q0q+CHc7Q9N6kkPaIGzBd29oCpmPyG8RuhwkYK/ftVtDHthz9s57CprV2+/cYCtVLRg+trnScUgb
ZvJ2G+mw5CGCg7muZwwtVULuRHl5Jzg30UuspofX/ticpaeskJmaPW0pVNeufRryxPZWVdyv9uQr
V0mTMf3cVB3ecOzK5D1XwV9vZLFbq+kuBa9thVgaPVt3f7DE1q+op4Mp4XMRn3Hyk631psddIoT1
9R6/KPw2ixxKji9Z9n/O4upqJLMn2/CuWxvayalOOnxbwyNy/q1R5YNQDFx/Q7/kby0Silrsyv00
ACs4SwpllBhMmMpE6UAaEaXJE2/N0CL6zKf11Se+R6Y2a8waedyce236snPjBlpVFIBCx3ajBxzS
iSeyU64pFkhoEHqNMJkIKUItiksVPl2oUMIixeTWgRfcdZjh/CVfZ2WAHUWSv5L6yHKLKD3T26fa
hCJGYnAHipLMhlijLpfrsfrENu+QkpKpZn+Le0By7iOrm3ZH7dHeZS+F3mOaqA1AoSU/Sn5qhDji
e05Wms+fGSRzB/KBMai3ClmskdJhcum1ivw1svXNW7hkev/joX8YRqFriRDDXKIY/ZFk+cOb8+0p
lV1Z8ze+wy1So+BVzf+oZeYx/Isum0IWHSzqmk/mTylmknE12UsfEhfWOB5qY35QbJKJpeV6E4Bj
kC+MI7CZBhfVYUfcquYryLeh4j3Ts4J1f7Ju9HHEhE8p6vRcX7/MRvYWI1WtxPwT5aewmeAM8jv9
DvbZyv+JX9Lx5KyyHuBh0S1g39Ca18iUUAM+/RzqlEOCtJTWL8OX+XOvaJtjEaCLJj9Xo8OnBhNy
FQ4G/hokxBOCmUl3qq3+Aubh4ZBh7adjpnrp6nShPhG56l4zJGtOWEnkR7W1jCT7f8tVmNLaDcbG
lPTTdQhgrDz8U8T/ijJ896ryNtFVp5AdYQ9pOhyMzGMimxJ/+VPwLwGQGICUtpv41KVG3+GfFZIh
mQZWVjnxhXetFCg09s/cH8Aajk/UkVZ6WZ9IqK0NPzT2YdOfuZwMC+9t/HRkS7Mkqe162tg+ItUw
BS6lbb0cKHYIVK9jZA04iFc2y9TdhCUlaH/R21mSF18PCDq75KtINwer6BWHBHQqCvIb5dIbytNs
hGNn6A3OAlSBbHwEmNOQ4jXnf4IICN/+yLesz+wDbcNmv9sBJuXgnyp+m5bED8+ckEW/VlDkBGLP
vX9BnQPwVkCeNrNwhaCUZh1jQZjdtJTR4+1CMlF0Uz8j3Czlrdy9yRKOaS8xmqmda1L2mSXPwAMT
bMYRId63CSLktLTuovXVXH/j6f1vr7v8plJUSb/N/yQj/yV5WJbyxhK9fYb0daqz/l6o5D1oHg6D
UjI9epT4419rNv8Lec3/FmjoORDcg/mDSMZvqCpaFOvioZJEjKqtm6mP1KlMU0+9AlL5N/u0awGQ
3bWp7NZJqlzd0+7eUwz3kWt5gXP6cnWR/Pxu0fDDszcBOyOUT6cCauZD13VXtjvOT1Nk4R9M7xMn
1zMO86On/Pf2d/6d86OHxqLH0FP7c3DhUgqiUvWbGrtzxQsfC/dDiSu5rwXUO8FIQYZz+B1qi1Hp
5BXcC3ia4hiDRewIImm6zLWpnnjY29xxPiLJjzuKMyUL+BDfBDMTfbTIs/XFW7a+RWHp5RavYrzY
j1+nKwqU+aeqipcP3N9ViUhppLjrrMwU6x4K35xi3RGpARsnSr4u4KKAeikl7Z4eaxgcF6AEggWU
kRLvDxqLse5pghjt09H1+QoH3oPZS4d7RQMuZTxOBhV2YxiJjFXfQQYK833fMtnSu6Po0dBl4rgc
WpDECdWbu7dzBmwzHpIBNug3Ag44CXxoATXRJ1pmoONxzZTMpX5QJop8PBLPyw5oELlo2Uk5i280
dwGALZV1Bnko87ycVN36RHv78eBnk22jXP2LWEVj7U3B5CoefpOtUh8S4fUApuNPVwQTuxiWRjpU
OUIO6VXVPhDZs4R+S8+HX3A0QLufCvXEKyxl3sl27/2i5j+RixEkKi5VC0V40bq3NUPFwJKQd+ua
DHTVgD60riAO+Otcmjj4UuwDaOkDAvke5DsqRjHzItgwKRjfnkQKvXGBJzhPKWAhZiaTWQ2ggEPj
inKGZS6DMGciWWb5XGR47UoyuJc6yoFa+CrLhk6fpjrQbwNF9j6NHW5POFOaSNpos7om0PLVyoHk
RFcGgDYdgPaikYSXNHBBuqUi+VeQIJxvs6YrFe/thr5i3sIQMDnCcwgMagn4zcA3dm+rN0gC6ypT
N7dbWfXZ1AnLDkN/Td+8Onub82qpjuXZ/fHPfXAdrNr370Qt9Z0gbPtrEmR4GY5/0FPkQ98ysE0D
+yRdJ8xfycjCSQXL0yrFaqGS7wUFxcPIAYOD4blvMo8US3OVWyEUhEud7IiIIvK+kFdd/G5gXuSB
k/Xx676W6u8zT5Nt9Yr3d2pkBpRWN6/j3nZTW71vVNFkTjuFl/TI+lLRtOhzIsmc9AAMZNMqJaCs
V9lLn2qHdr63e5++5tgtttNeftqNH010orouUKzN964XqR0x3F6R1mLv0Cqy7OqNQ3U4hPA270nE
9b3vEPeZVShPVKb12dd1sOH1WV584ZnSY/int7hc1HKVw76Ts/PK5z8F/+B3cCoj3e0ryw/J4/gn
9RyEOrPytnYZ/6BGCdnsVy3RSHMwuFK8Xn3O8D/QeEEK0JzQwSvIq+ZNgdKP2Jrnfy7TVgC91tL1
LIHs46T+2DDpX4sy+Ws2m6S2OONIWXxOVpXtv8nX2BtBCKL6a7zlVEErUk1W4r8J/uvrAcVy8lSE
J1YmNTLCr+PRpFYcFXx/9pVWh1ALHlOAtrD/FClUT18lWe0dccC4qQVsI5LErNP9iCqzONow8K0o
cSvF8jVFzhfWdXpHQUKb6FowyV6WFX15Z8ZI7b9pj0fF3vLVE37BM1y4/mQ0H9SOnR33vmLZoW00
Lqjku3owXV0ZwSKSzxy9m5FRuntV6swoSCwvoOAoNbM1qpDb4QKYka3NknWqrpFf4fhgiAMieSXs
Gpr/qxaj7Q0aR1FzP/9WZJ/zlWp75DLKaiR9L24NaYivcUw1dVCQbt30JJDhxFdGQ0a29a6vmMrX
0Y13StVl9fR30d7Pqhe4rSGX/eCut6ozMMi0Z0OdiXkt88WVDEliNmlqdmjo7l4Pm5iXpsC5qHpK
fajo+BoJ0Xf+ip6umZrm4kcTMUswBi6C7OEhMGjlkOsVc+9ZYR+N6OnhI5VM14jJPBdsLYPVKTKO
mouU0AYY1rtc+X6qpU2D/jnfKkSW9kGAvM3rMlsCa4m3FPPRXeV8q66spY9b6Wnxwq8Qu2lVyZJI
mdFQqc5eZoicnRQcH6SsIpzWl+n6HgNjMDs/lGHYUvYnL4dOKUffjGcCSjc3YBgRQQDkHj2bV9ZW
CUzriWmtIlkuigHd9ayWG7e5oNBc0bu5fd8NcLe3jSulMdgudg8uTpdChY8gG2/HPBi2GGx5W8Mt
WLQTX8YoIz8EgxbaKpf1C6pgb3nUAdz0dHXB1UZ/SvXFtq3i5SR1e7h5iegdxxykMTqIeiXFT3ZY
mZLyA2q6SjUj8wjvLLytn9x1kP/ZCZzcDXYt3UcmQpshA6HDT4Y6erE6h4ace8dcc6ugHCKP3Ndd
6+LyGBTL6EenfzA38+bEICfXhgZccCabE+6bYVJo8AdjfcFiq4OhhSgHMD4zo9bvZx3rOtBY6CUz
T9tNxZDfBG9BklJoXl1qrYP2+kvaXvqy/FC4mdcdKkWcxXRdXot/SAR2glJj8Li8Hxx6CfyuaX0a
lactlbXXCu17sTE7dWYF/R9ItT6t4R+AgHMnE5KjVa6a419+W5t1S8sH78ZLeBKqzZ4vRbqiXTx1
vPb9SM+riqySObW0Zubf2L+3T2dybqQePEw+Sh+e8/Z7YS6pGsLi5CDfWHDoHNd3u/Y18ZrkORh9
3PJs/uGpsp+5FXXRBrqcNOb2ukFhoyuhO5BTZeQsDY6kWXIzISTE2EsZ0VWmbLq7SzeJ4UoZ1PXV
NhT/2mxLg9ATBPJ2Nl0LjVuU4fyADl1MFEfPFfdW48twuLEs3hQQwL5G/7KIgkW3oYe6Ozk3jQ2z
ZF2bKN6F60l1zoHi0N6GisE0153GWt9vWrPXTC+5ZnZ+N89g2LO4fcqht2tcG6l8mnlDWxI51KDM
aJrZzM9xvvIFg0u1BGj9Vc0ZRimkIRDBEN9QPhY3c5PIzUE3qitlh/YwwZ/inDTJcBKcsNKmYTLw
9SpH/NrpXNG61lMz2tDV0v1L9ldva35qTG7l3d95JbVrjd/0O91YE/777728oYc5x4mV7ddpFwRr
/VajlqrJMJ4y70/GL1c2vDbnlVdqICRpFLmkQby8N5Wm18549Xw41s6D0pexIgDwsX0gcpFtYDfz
SEm9M0QiSmgiLJUquxW5FCmHiLbuzlwlysbqS6lNtm/40ARyroLGgTbULd6nFbwK0wKkKLGQ8bBF
wN4cMm0W8xADYjgxm1ZW82kbxTODKh3PTKEl0Vts69nPyfaZRx4nVcDApKY4i8YGH9qRf+Y6pUQ/
hCZeFiOzXoceWkgS+YIB26/KiuGsijP9S4OXz4FB9qWBAVLETVxmQrdAM104VElVo4bk+VRfXi0J
MvRifpgTZl/RQGfJ1p3L9y74iUVXhQGiOfdtI22i5lWvK/3KOJMIWU+xiESvB1Jcklcuq3djbgy2
w/jzWqqjVuY+PLjm9LYK6um+WNc6xghJtHR77Fza7qxiqqs7rISNRih0a1ijdw/n97eUiQpyeE8Q
keKb4u+eqTjHCPfmgsd9e6VAYOj64Q2CZoNDdzNWdNv7Wzu/JRnPLWvOXeXeWC2427STuZrPLfGV
lU7vtd3aw+nhsmPw4ddRHqIW7VShjwswP1UpeZD0AOBEFV+VY48XjdUI8Dg9VfGPtWaCbiVJcS7T
XCligno3u0mNUKjE8jtt+Cc60cIdUifiZeU0miVfLn9nmZouor1sC5+5smzl9treZ/1FkzNa+z0q
LxqHPNKR4opK8dKHElBHR3kLUjo0glwhYYdYZTJlfUBFXV9XRys+vqPlJSlhpTIwvoa6sf/WD3Uz
90nMej51QCBU0Os3muhpXz6iGmTaGE9iD9piEReDX/yBJkMjV5w+nXoX1w8dNsWU7xzA7EF+FL19
rczFm7t3epML4bltZ9W/gjbVitXIC6O16IdPaL9FpbZ+QZHX+NsWG/lDLaXZSTV/0YzJDLiIVUlR
aNZ+zJBuqf83UpD68qKE2r24VUxsbEYa+hi6ptbcHbS1ZHXsArRkRTcO29Hkndbzv+nEs62h+b2q
WAcsGnP3AbLHZNpVzan8eYH5x50+lpRephuXK/tGSiNjRnNCHaWP3zLfV5G5a5iQqc5+C6ZsnPfV
TMcklH77/J/R2InGD6vfPwSLCuXbX6y3YGbS295/K5iWr+O6Th48WgMxDiETOTXS29M6Uvv25fBZ
PH05vXCaZkqtU+TD6vXE8+xtBpqV4dTUiFqtM7FK+32uS8CXzFWB6uio8ox43lZ8P7OT8UdyjtC9
u1Rsp7Me/sMneRUWTFgjLS17oijV5I2pWCz671n7ahc5+SrGs4BoMe7t82NguMCndLd0UGE+bbMd
b3yb+5GusMm+7d6umbf/wZUtqOvQxEp2Ek+z6NcKv+mllWsclWH5yukv18ofkq9S0RAzeSiHUM3L
1IFW2hnTCjA/uvWp2u2tsIRK2Y7HI/js1HNbRX2/woqQ4e69pfSNjVJJnJ/kKou/DI3yfwX8UoFM
cUCAPT19uWX+p/RFvOXwcAF0UlzCxPOwe0hYpHl08v6u3z+yF6lXJfNP3n45RJchmsHIpx0kRH0G
MjU0/A4VodCczPXbiBDugYZUxvC3jgkaSkjCpkjgZxoObzHcAbZqXbYdHGy9Gzl0TIPvnWUxm000
wOTd3ylpwOHm9YIdTncMG9eIXsOht980qSfgaxlanNev79tZrQj8od9ybkw3dhdXEpIiKWIGHHMZ
AnJU2ITAXLFJXuVEWCQJ1UwoBpuOcty9sV3QvREMMY5Xd1tlzZsKq8bCKE9dIaytncAcQEty6ap/
zrCrTH0CEmRhGD/4+iIddvV+VZP9mK279QAyhBBKF8TiRK45fhNFZtXrs3hi7WSD9Bj43ETtdWyI
VHKp7Jt9I+3aFaGXRs3QiE+fhdQAESPTkcXa92LF8g+ZK5OehTbM8/Ia9I6XJS3YJdX9QBBF7WQh
uIZa13YIWo7pAwvNyAnv+BiXRnkyvZeqhBo+3VEzKZUdvOm1QN5nRBieTMq7IprMCf4QcU8P98a9
LD7VvKzFOx5NX+9EdHrTjh3H3TVdP7SuVFgnVcfUEYRTVKTyfC3CkMkd1Sdh/lQ8fhWJ2C2NrUY3
6AO8ODfiDGOltOMj2CH7F23wybK6fnatHgO8H/mfBSuQ0721OHPDKZ+JKbRMcjj7lypnGTr5AGpC
CjE55kjABgtmFzHPaqJx+4IsLJSM1+FwefqLKrj8I8ZFQTCDp1c0D4o/9CeLe86xJ642/UzxKa+t
MhG7eT3gEqUJyUvXjWRVVSRc64jnXd8TI7pB2ztLANpvFat5bkoYLiQ0OSQddokPJ4m9Mf2z52vh
IH5he5Jl6xdz25kn2RPX6fsLkguitiJ3Zpa3ehitCjXQ/i3ZQPJInVrgSGI5bvyftKNRkYbvdGyY
kp5sYoJkNtLzWw5EFU05XKrMoTFWPhsssYVjjNt1jQFQT9MhDEC2y7bPlo/f2+/k203HkM7APU7u
/O9ysDxWU6U6AiBmNjg97hs8LDMJCJiLVyYaMTo1u5WuknaLc01jhlE8sLnKWGDydP6jmaeLYzrZ
tLPOGnOvvjbi/7zQhXiAsWjYGAaHp4HuAYxE1Mv/0G7Eap4i7qLlaw5o4I5weD6XxiMzYfQ83ocu
hFg3ZacQHDT9q/Hw9otKM+2uelNO55MeKE7WwhprPIy5sxnwswSdrG8NOT4nDoJ9LtxatveePwv9
7Kq65qTuQEuxPjbxubtVD1DIkJRDJZKG6XihenhOY5awuA6zkowTNbpl02aydWldP6xyXyVb3shn
6t+legTp3z+KJlvSb94PyQkJBhovipZ4GQhw7t/eVt6VQTr32qoXva6KBuP/fTsGzM5VCOec5/LH
pYVZs6jOqrn3U/fAoO32Y4n8AA/mGLIpLmelbSt8TRPwFrQCI/4WGjqpEfVNXUPpJxGmf2zmCYLu
fgjr3t/D4u4ak5TzYAgiu7KhtobpcRD2CPe03Su1u7mBmUlVy2ta09OZpWv794cIaEjMpyetxes0
JjyIcv+EpeoWgzdEt82+x1whv5PjM+ra9CP1gpIq/zz0LiOA7Ly219MY5rXouCXvuhLj2kP1H+JB
WJfyTLjqhlZGAAi4u8rSKjh7V8cqR+qMT6CTJXv0q6UUcYYpNHcHp81oqWbfzh16iNFNtWeALd2c
0f8LeSW2qP4riJ06a5ceHuy9ib5J74G9SSVdTX+u/wDzT6NLz+vP6viSPkpcS1yfdun98lcOT27A
vTAVw1841GrDazX3RbMWPORwW1fUke4OFzr724wRBrnuV3vH/fHyc+rCHm/1/1g6r+1WsSQMPxFr
iQy3EhLK2XK4YdnHNkGAiCI8/XzlnjU953Q7SrDZu+pPJYgA90V7YXrfBy6eWc38doTk5ARj0+TH
NY3YUh78AvZBUkGI7CMfUITvvCkxkp2BP5xflC6Y80kZ6z57D6j+xlRSyn9hECJKg3JPD8AuScLl
8AL8BErNC35inNRi4YbYr36F2HoTvyIuCW2N7OwKxMxz5YhZgHM9+C34eqBsKLd359Zf400L202G
wWQOaAKQPeu/5fnwHjL7ccbGRINBzwl6grBqqjg8zdx64jWAuZfDHHPOhrqFSVSznvk1AAyQJtDp
qAUq6WRgRHh22JupcxLsP+a2/eBGsGdRy45ALkiWhW6R/foVxbNvv+YoEoWQNZ8+MaF8zZFInr/3
zYPGquA30YVs2O+Owtemx+qYfgvvHvgZhGr+HX1zzCOJEGINf4ZwrDyWUHcobK8PrqqwfvJIg62r
h3LOYQlEy6YBe2OdLD++GR9E256Ey+kXDuMOlcvfGDygsXR+v8WcQH/yBiHFioGvZGvcURoQZcYB
Ey02mEyfi4GxehopgAggjF3+ryTEQLwr0QrdAybDcVF3DFLiZemY/eUS0P+KkXpO12UKnS7XFvki
a4xMRXIyptmZQ4+uh682SJaYfHIW9TUDnmUZ5VeKZ/g9BDC3+6dsX4Te8ptgNaEVURbLyGf2fo+U
L+MFfyYzmSUMZsKQh6U8S491BbFM+EZ6YODlMVoAa4BkQZczUw7tOef+0YFsdxjtGftEOWwdNMYz
oBPqiO+RAZ0P5pDi6z4/v4oN07HhXYDASHRzZ6FC1NW5ek0LQk5g6hnF6piovm1GlQIMNEy+AHCU
aQ0yRDTyxJ2FbYP0JECmafzBUQ0VzsAVUJ/Hj7qxvxLPYMYnu574uZjRiRBQglngQZsVl0XSy9Jv
jDEri3AUYfa4SlfrhsWPL5P1r/0KpQvjPJE0jP77bzaUTWEkO1Aq4T78Zgm1pDxlM5ZiAS+e/Upp
nX1gylsQzUCfwKgLwmEAdnMmZpDy10tVQJwTRB2ULVR49Y2sfg9qQe4GDhkQTWqYWfsZSY8vnJRI
OpCFcI58co+xzmi8DxmmjYlEjJw42P32hnyWhQhgQXeOovfNQsHCjOUTJKx+iG9/IwAtoP4Ssja6
8iD+VbEE2kIr4+oq3omMMG6UGCprRUHXz3N37uHSvoYX2jveMcgOb9fR5XSYc5rgbpCN9TM5AtVz
SJNgcEW1sJcNbPLJlqGT7HLXfUi6dQOYRNKSy6UbyaGjz6lP/EGwDV4yDoADWAkxE93fllVz+YDf
sRB9jETh4XgaTXaNcStyZ8okhJ7K24LdisQeaiHZUWDThJvlMh07hAOwZwPbs2SngGNm4ZVWhUFk
MtWJusVtfP4hhyc4AZFiguLCS3cDKZ+3Pv0EJKAUkBKDMC5ExSSCFPAkzm/gg5AGtUHkrX2gvSEx
FagKfIP4G+4bzVvqk7xN6Q+nuAXLmLwMCFTAumkZbghkwv1IRsRE98E9aMS5Gt0COKTiGLfBiAoo
yw+k2j2sFCHO1Ngvk0+II+r39hPCEtiA3emWXBV3mn/TaQMumK7PK+MSoF03xiX3HZxqBXubpZc4
YJ43TL5stQOcSXa7dx6wD8QwRYxS7IiSQfbcH+6OlFF5SqAF4jN2Ug5Z1GSEs8RTPoE/Hgf0Go2U
CAUwvRcrY00T7lbLepjLz4R8+aUnwDQ0smeOMoaODvegVyJTc26U1MJiCyPL5u6+2mRtNnJs1Duq
U8wBhljRiDv/pEcOz7QGvNW/kar0EZSCDO6mGlXQV7CJ8VbYx2CZ7XFPhhVzukx9BjTHC2LEonhn
2PVBoJQL3QBXK1uIa+i9ieecTWAlhUzZAVQ/E49rLliqWbZ5XgAp/6GT/zdwVjybFV/Kqcs8sHSO
p6jJd5F2TkpAR6M498yIg5a7UehwSm7/EpGYJl7vmeW25aHGaT5rX+AsiOycBvHFNGb5t4nX4gOg
AK6W4mO8ShcpHB+hFFxQBC8xTTghLiCtnDNptdIPADLMF2R8GVnDEiXFolo41TRX1kEwB0ziTsM+
tjDoTK3tRW7S6+gxYH7ZGB2fNktNIRabBRRw5aFKVxmWxrEGurFOQDtN/AgHxBBoSmhTCDF2ffAX
KgzUz1eMpFIfZx6/8fEphmGiHqGqHd+RkbwDywNxxRWIBCcx3S9lLHMU6V0pR/JVsRo+6TLoaZMj
ynteF7dR56zlwklhRqnU4e2/S6QEFna+zZkD8fExChcwZ7RwhURZm0u0dpxPMOrMlJ54XQplMV3k
QHAAgSKr4kkCnsMoJKGaDWl3f/jJA6DAg/Oo92AZNa5ixlO3NxTtkCP0UMi6tQQNAONM/8auMbuR
OuiUpWu5aC5hrgvECcGHfeBBmgzzt6w599VSQZhQ/GNHpSy8VcMitDYTmZ6GtYD0BwljuSfct/AT
cJGufhYREHwIKGX+ASgTP8HejIBgwJX7GX4ya/IW2l4czRi3dlI25iXLvkdktRQMUE/E+rFJp6hf
/jA1RtOQjvt4qVB6YLcHv4fdZBnDKGvzgbQkDh0klRI0wgmNl5v4MEQkSwcSEuv5Rab9URYyChkj
PTOqCmY5so2zx0QTz7jvZYQOHEzVoVDDIg8H42yFewHziA4MY6dZgIMJT7mxxD3biymbhHdGJYGS
YsoWroDHIVvi0UMLCQhh67N4Ty+Em8IR/DDOSXLc4ZnBZMC5ZuR4fR+3BKMjkETpYRkyds4H01uN
XbdWNqIywXxIZa/PNCbM3rCn4NLhxwMwsWeom3bH6yVF8/LclHAZjF3Eht7TM2TMp8NmAn+qo+Zg
ypPYaenW3Q0pwWB2JTm3/4AVKFwxgIseE0AcTitDSGS/NRKYQXELroXqA0eU8wnZh0tA8GVRa4CS
oWCUtrBlibwQxFVUS/WNUk4cJOQY7gLYO8RurGRJ7adhxYl542mBXqhWxBy+1dqaJ6Yx51iO2t7D
49OX1+SI5QhzhrGtz4EYd3EzMACS6lnyKqYMiETBI1ooqetgM8iZuHICsfPzJw1xg29rS7R8qWPg
hCz9w+bZxrgtGGex47AqoKgfDCzrp7A0BAavxMt/IXO9oeYh6++5oprLA48xKmLx5rPhDPBQ4rD+
XJXxmnjmBzHi2PZeeUaZxKC7V5id3GCczmtKsGfOsCu8ftZRMX31tVXfim5h3I/URSRwDeYehSjH
ereSWQojwT7cp7/IH3XD8mJRMZ1Swr86ZnZSP3GP19w+vRE/m/EzKmRbcJT5NXEDPcljbK/ixa9c
pvNlJwowZSPZYQwS4fbLoDVem7LHdwgnL/E0TCw8gUPBqDwAMTjL4k8KYfpxa60cTKpwjwa+WOF+
/YdF3km9xy/PPGKqFRstW1uBad2rOUp/MWUtsk9p/N1Lx7mI34GjSU7n9Ej3AwUEfMcwU7oBFGVv
0i1IjgT/P3MgK5cnOO79RsTTmk2i99DZSQUiM8+Bsp8Lzl1Ogqds8QYKwec/nSYDDRnbk3lAxnx1
Pfvd4WFAAoxjfxBJ2tXk6FUmXrIl63XbIyk0MaGJOi/ZavQsoioHaYB3lKWa5X6yAsK4sTHvJr9U
cWBYBTPNqSY4sw3lqL4BwbDmRBZIBfEkwNZLV8auFQ3M862SF0f5yWXNwEKpsejziNLpF4jGU5of
LrQ0ePlKCjOaO1qTEQiOY0AjABDBmcTUIZUbDRxMMmuZA0nUTHP+cC8Y8hmtiwIEJInb5qOO8tGW
V0z04YTOqM3whh7yLYMre64kImks+p9c5QWYIpcYBeIcixhvCvKJASDzbHqD4ku5k+MbRZnGkSMs
AqcqB5SkSGprjjqOMZo/aK1x9pQ7bl+4f5ypRLtRMR0qVN1HTvHJXPnH40p3DglGnB9ekPfgNzkS
HYNTm/Oab+VfpPguWWAIPFkBEOWdJzvDb0/fzjFTz2tUWhRNk4LSnEzj24BVkpIL1oSqnF8bQQ9q
p2RFKUDdJqrtM4wisW3IdlBoynHFEpMzn7garm0ilQ8IIVaJHZcxU30iEZ7i3NJImdjyM3ArSlxY
/za+URBTHl75cWx5MrTUOfHV5kF9i76BmskZy+iH8xUxhJKUBp71kCnOyluPDBXR2icqJ8DCN1pH
g6fmPxHpuECzTbQYG71X8RekksOYerT9DNH2EZxRChYz6pdVhRV+CnIIsInADBMkS4o3xYqwfJ1b
hJA2xpbJrsv+SHWPvLdYFdfuJi2tSOgBc1BXsxciH/dIGfdCHkgyunk0eY/6fYGwCocYCwCSk5IX
fG1cILqSDp+XyZOOTAL9puE3Xsq/+vqhNBE4NTwqzIGWqfVIaENUr0hBwZ5pBFAH81XqAdcfktcM
wZZ94GKzcp2OM2yWmSxL/uayYUGTxkiwUHozKqwuZ1mw5Zyla4HkgmRF7bgIxONJ0tqVR026GTdd
8KiI3JEWhu+HmxSjHP08ESpPcQFSNWJsZhUiXUVZI+Qlt4B/hMA5wh9QAo8sA4lUoZ+zUPpIaBnC
xPIcjGS88I3Ft3QsQpZCtgEeASv9ic0FhOWZEUmrPEtIaV0hUdmbRL+JWdUHk0iuQM28S9ajZH2h
c2246lxNbQCUmnTofGHI5Ql0fG4nkV83ddEhY5bwVcG/AbpBJDjP4S9t8AWkN8grN7gd6MXJuoWX
B5rZ0u6SzcqdmUnwOe9fPjF81KdGIDV2dTTl9Y6DSJzWxZErAAEii5PdGXMQqwb4iw0mYrHIRBVi
DajR5GkRTZr1y9JVPZa8fgDRwfvBHRaIJ5BgFM5VgtCBCaQl5FRA6MqEcY9NjG2HXZpbD+bBCDq0
wmBE5uVBfy0WEiFJfwV3TldcqvYzff/j6YDYAp5b7gesBJE+eC55vlhP9Dbd3EDvLYGlFMh7iHAa
CHODMGJ4kUhR2INhV0w8NPVoZz+Y+sRVA2ggtOdLMAa0qpPPQQQ1yVs9Y3IbvfPwo/1Q3DWXEkF1
96FvnVt70l7I814CTiOaNZfmF9OjTgSh9K/qF7nnR3gvRP1+8RXy+hg6NY00UFok/khrvwSyFMMB
oCgnOYPUPko/v3Cu3z9Ah0jcOhDR1BBSEwMTATTTbcg8lRzkk6Cc9eRHYI85SR10fSLa5VsI0dlw
xBL3M5W3ma1J6pCBTuDaKp9AMycJr7QKDBuCQ+QegByQjy085pm8DaqaH1NSPz7s1/scRPo+w+sh
06GY7ktqLLgFeDjzPnGCIzRBUvSSfSDDYroD5RCykjNht2CMpI6Cs8oz2Y0o7ek9LuZS9/AqvHIP
BO0mFg4XNLHAu3EZnyTt7LWzZlwEcUCQ6OQ9lwqF7xKeERUMtVI4Ty4Qt68S0csMuD1sJM4IqaL5
do++R5k/fMZREsw2FzCMyRohQe/G1Vipe4aaxT5/MWwRvwUF9pLheAKGCUSevRDE5j+/mHDXvN5n
AOvZjk4IjyTvd8KLOgFGA0oTmkRr9QHqAoKLSeZxVhfI5dlf4bQwzaP5OiPTKmRJbsGIJ1zj7IPs
88tYikQHJy38cenfZQD4/SQJu8DgKNnAvj/uBAUyEge960d1QDIHgE+RBXC/aX9YfS8PfGlL+EU/
XQCa8UKQQCZ4T4SYeILeEZQFtB5TtUGMIt9cQJfJ6mAKO4mqAPvs/uR30xYjQtg+jxK1BFqVkoqW
Fb7kXtChhPOQkTEv1Kkopkp+5/3HJMobWeX0+cpBRWOQ/XQ/d+pCqBBSn+bUsglLjKnhKgtJBPV8
GOHTAleMxw1MvMePvDTYFuIs+Gj4A8kMTQFrAakC9/A38pTZ1C+AQX5yaX/YcVHkg//9t9hoz4AZ
kKGROXDg4aBCFaC2+g9K98QsBpLe7dUrCJ/gqsQGz91XNjJeDc88kQTOdPJDlnMytayFAeC0EVbQ
a1HUSTYssdCoC03ICjEPQRPxLI7rBCEKD5vwRbywD/YKVG8yyFX/ElCUlgnFgv3FlT7Q/QCu010X
rDluV4hygp5o1iLKmLzI7OP/5qRwM9UZpDfyzh8IcN45F4ohcMD7P6AFBP72PnOeSXBa47Yi5fU1
/mFNks4vU4aVOZFazveTgJwXydLxRvYrpKHrB+0EaVy8C+JfNokAzbgjcRaiFp1VrzDiOLjAkfMv
hR8esfsQPpetNAZjJDPlTM4YDyOAK09RcJRdAIXDF1k76MWIOtkQ1wyeVHjql/lFt8LmyCaI8kFS
fRn9XM5oopOLLAHiMpgQgPxohhJizQMjg4dUz/n9b4DUc0bYFt0Zlx0co3iXAwnXEq4bNnBOZ85Z
kA+wWM7XXznpsj0KLvaPcIOwDOiRxwzgfYF5nf/8q3u1X9hZCA8xs5z52Rx52icH+fCJSXMFvc9O
yCYrTFDNuqpfooVwdtBTbLseGKm8PRLgXmXdsBVyUl6B5SP2HXoh97W/lCd+phCGEl6OQHb3t0mx
nhcqYjwC36HvUO99IFLAVPRZfXO22m+CKlJLAEZTMwCOO8x0oGIXDS2gHVYg/E3/2l/MIs8tgGMB
sQKyAlh1R7+Nsu6fyaznA/0OsJD4+UKfjp9iFywDpXaw+zP3YRek0YD0RJjirFA4cV0dj/Vd4Kak
aDBOgAGVF+7RHr8BAcwSizgefKxzFZfQXrm2wQyhuyZhQtP6qwzwHKjv9VpfJbux8cZiGu1KzARP
IJo99tDHpj9k7SKkAYy2fbOz0SZBM6yYQI1ufldvohekDfb12fs66G0r4v2OUOdNmC8rZcrPM/YV
yk1mchC7yrzcVc6ETeaMLsea1nMa4IhId/qxRz6CtqPjA9Vz+UCf1s2QSdh4CTEt2Ec+oyd7O5+N
z3m9IfZzb66sM5aFjbI1XK/ldUQwAdue+SBnA9AXiG8/2Ggv0NSj4S9fk52xDw9Nv052mPUJRJiG
MKN80N3qx6ahdB7ORrTAUv+VG56KyWJpnChMCvyUODWWDCDatcwMh/ay5wGQjDdByIqW5thtuunw
6j7npelX4bolGObabnhJ3QoX9i7dKeHawmeOBH3vUhkc5Lf2lNixH8qP8MpljTTmOh75q15LccyE
P9Ya6WtROHeQNRAJ3k3dI3/gzjiXgP0WKlfmnKyD/UB0PYQymRne889FPQHy22T8l2+j2SdfbpeS
IJCfRoIpdxrrc1/tMXbnzHvj1PuXnoq1QsD1xlqWJXNLZjkkGEF6lqeZK8dc5VQLeFBAZOgJlyWw
KPpGgh5J59gQHNDv7Pji6uAl8xpVGJf1QA4Dr60lP4wkXElktc7j0alm7SZjqEa/bfGrmMT9dXgy
l+qxZXIKBtLVHfvkxnExF4snpt7Uxdw9JqQEkPXKUupmdriO1hjB7wf3XXttNyV8KZOzlI2CApiY
EEbxTduNok+X9ioLgJ+9uvCdndrMwq9yqaVzwwIaCG8EyuAD071uwFj0zissl5gxlCu34oEyxSSy
YKFsEy76qmSI3mPnwDQQK4BuesNy5ktJmIEDI/bC03C5Uk/uQiLFxinyMFQx9dxigg7bwWSlIV6w
Frlc74hPj/Nqny4Hkv08CTUg4cebbFp7PeEYxuAy+PmuwgRBrudz7m7Lh8cF69FFrwyZvjpLH4uU
BcZaxmRCFMgyhCeH5dsH5/ule41OMcAUEQfFS37SNsYG/3++YyY1P/IQVv6dPZC4rmlsLP++tK78
iqp4eT/EkubItLVFupY8h8cF8366jg8llSd5VChG0WBzh5oNU7OmxiZZa8u0n8ofs7rd87G/e2Qe
rXwVAXYha+6WwybYx4cOCOyU7sJDjdfIrn0uX2QeuTft2sB5xM3e66t0Fxg70j7kUTcTaqY1T+XK
IJpyO4I7XKIjAAGgZxTNeST5R2vORH2DmtNHu0ywZMXx5QzSkfBxxDna2tp1J/WQDcijSVkDaKRB
CakNCGFjJocHHhWAMgJlh3sIv7/mmuYDfGDzwOBN30scy5ZsROMjSOdWMXuA2rCfPxgnK+sCujb1
cdYXs5zmdctekpszunMWkLoyV8Mgy68kxaggyUZdlZtsI/tqvQn1ZWFtq+dGX/G5vpONmD+dfcMf
ZJLugsmc6HQeQDbimiqQWmznbs0Vn2fJM2AJ571hrodztBv8mHlHXCkbmfOUdW5zNQ0+8WBRTdlN
AnpfG/36FLCJ7qoBxlyxqohQepZsb8m2ZeORH/pdsBe7HhQWr4ZRSLIzE6+R7qIdG9nOPg4km7CB
Mq+N0LSc9xMfTjpJm87c/Q4vJnWd9uIm83Jj8ew6ex5oF1vH6/j+3zsEouiCGW+h4+TZcLUkx/lo
Qt6I3OluT5t3XmudyVSaGmr+L4EWcJd7KfokZ4dVn7N4C6IN9oL4BOfYTsyqZrO2Xb+GP6ruDJ7j
5ga7jFMFOmePcR/jJFo9sqwRf5HYVM+DXXQN98SD1WfuPR/Qxl29Nk4g5qRIgSQQSE8sPd+xBWIy
0SzNW5gGlIGYFFGZrgeGaKh+mW/adbJlqQQ7TLm/xbaeIwKnuOy8N34ZUMRj84fq0TKT6IVXEkt1
fnwCXgImUxvC0QjV8lwFO4CccvMsBOThmEceGs2BruIbCKlYSKNrsQVEG4kNEuaIvzGn7smfQKBI
oZHtldCH9iKxeo8qm7sqWA+aNOw9lurDZ5JtxHvhVRGGwUMUg03c93IFT7ACWPEEcHcPJplezivP
BXCTcTIDDIdQkcmWE52NcWJPZUmtyQJ1l/a2tjw6eYDAYOeidoK6WtaMc2MM1orcHvtIncDBvGfN
ZQPflW4pI1h3LuFNa/bReoOXUf/mbq60nb5ylxpOw7m9fXz15PEQxP5tbzOUAVy2V56o8otHYHgr
6026Y2dk+YysCGY+shbZXlieNi7T0ePMyJcsUF5sCOyZzDm5NQQA8tswZlr7ZGfic2ySjYq+rlvb
R+3MsuTFVpIbLDs8Gw7MOHbTY722YVDEVhn7rNKMzG/2f3l0CKlClNj4sFWo5LgdlGFCUdmSIz5h
Rveu/9fOAwI4VI9THMB4ozxf057RbSDhLbcIaQvJqv3cRotxdt8ZRCfmQMoeEk25OgyTPSEqfZAS
js/jQKhLgkYNmQRFs7g1ida8IhhlzunJFsEd/FByhWDmtYDxRsIYHcB7GWRH/TtMH6pfMJyFpCzW
IBKe31a6WdLwEBeQAkUCxH+SItgb8Em8TEW7BsyP90CBI2QwyxqEBXxu/FeDuRKCOf4TyVS6jfeG
b17Ae3gqoUOhacBm3ih2QXlVHALkpAHDYh520T1toVJkEa95wCUOD/E1SXggdo0k/YJuQW2+EaIS
n598tvwUHBAxYhFzIeYICRAwyqgBXmK2ByzePh6+qqEVZ8tPjg0mNQJvaRxweJ1BCwVv4ktrME11
oV5xOTbMnoH/IlnixraC84PKmWxROueRp/NxRiwGLI7JGvMGWi6S6VxwOS7vX21f7tsblS/eE2hK
U+QKgGSCf3H9sB6QinCj8CewZNul679hDsGaJ5/WAKgR4onMMQnZ7gC6c0L1eUCJJd9Mbu2eXy+D
Q/AyMIVaJkuxWwj/gb4EjNG6SZQuYwgJQyawYcsiO1kvvUMWcSRhWskWCT6igp7Fece+XPs2hAWC
Zo4qDZ6GO6MfAFZl22NpQBZIRBnkcrBm68KKewqZ38IbZfHUyQq+Vn1DRQnPaIu1g2XEv3LGgl66
Bxeydq/8g+blhsU4MJR/eNGJMym++dmIPpVDusVQsOcXFlt2CNB5k7j/hsWKjwAvOpuLbS3/thbr
gzial8b2iYirZkZ2DG+a0BfsjT3RQXBt/gPWIyf9a8AjuuNhNs6E3CQM9F6Q9g/mQg8QvfBx8125
8jAD7xzDS7upX7HvbkgA21KrK5zA1/qrZSBDT31VbrDlukcMv1KWFN2U0QLO7LFBKf7Ns3fHOUWM
ERjpTJg8plpBKOgHqhO/8mpoIMud69/ZJoHieS6y38fg4ZHulrAmX8q2XE6IFQONT3xjb35jD+Z/
RMUmM5OGf+Tl8exSNAI6JT57mpcLhP/evnZL/f1B1h19VwQ5thDiI7nm2yQE9IaYdA9YLBjcekLG
gFYRWy2QNzk7FNJIRIBSUXYgjF00PLyCvt4ljQjwltENEvKQMXEKv7vk8IvKkRE5AKQsQrSQEkfJ
1yhLwPXfmGgZdDuoTN8Er4NFJOGkgg5rID/9DJEeCgmyXipgBQ3Z/2ykfsAN0HyZ++Bq7zVqGA/E
h7CUc/EVLZ7L5xKPn3pO8BswD1aUaRN7bs+sd/7z7itnxD4vGBaYbUk5zV7O94ZrV6YRyQ8x6S33
/weimIBovINkePcf691ZFcw7uvv3HyaerSbv0Vf4Ev50z6WI3t4zJlsBIBpPQmsokvlB5Hn22OSA
4dqd+ljVoo/MTngf8Ul4AJkl+izwRrDQ+HQ/FQfgEGoUUBETSfAXmCgoUfSvPDEzE+WsKwkt97mk
/Q+EbiToWkFZdc/GXwEORxDrFyw62ro5CTNk+U8QYhHDI0Au09XQpXZneykjySS5+WguCEgAOGFc
KNJ8FF3AuS3YNi6zB2nEKGTQmiO+grH61L0sRaoo1A0Tp97lFqJ2IdW6+NtjoCS2/beD9rMRRx5I
PuzDH6cBgg+OH4ggnQ2++yQFk5waUFx58YhY7gI1iwaPqIw7DIh8HJ/JV3qRy6cSREd7y+gwyGbk
DYVM3ka8L3AmzuxxCbtcltMrqglv8hNboHdE8rzgDhecKV+UEteNVMGePS9olMINjAyQJeG1iC9F
0oU2JURtKoOaRoLC+Vp3I2QVwyCgWKDtPWLGv6p37SVD9iPpLBJlSh1zhr0SigjJDESiZFvIBDLs
HQJExti4rB+geXBymTU1rkRepC6YJscO2EuKOllJ5EkxVWeN7LpCrhdjTZnMha9gX0ZOwfQ1BS64
hXfTjxC6f03FtIBkkwJUqJHo6JJGICRkwRcOsLpC6QUnCYOCtTQvwpSUv8RL5HzXw+RHquzeovDn
WYX609YpOO4vrBWwHErUF5FRpYoYjEQlmZ0Ap7SXGLn2f2JmUaKKRFeYGTKwOeChchGyXYX2YVob
niYkmu/QIWih/sM7MXljLyKZ4wxGTdEIs4uA5vHJIjpG74zu5L9/m+/qPRauSHKSWomM53cSyCz5
XOk7scrFPLqsgtWDhwWoGql2KpBt/9oAOJIuDJoAhn73Iz6BIAY1+gdG7RjdyAtpUjuQTx5ltOvo
G5x3nLqX8UtGvjOG7/I4uYvJCxoL0RwzTY5NCiaZ85XqGGxY9FEc2BxGA84BalRKDxX3CgOa4hvt
ICcZpT/pLERLZqJgc06Pyc45wTNLWUAyPiFFjHSWWVTdWZwUTNDN/pJrBs44DVGzBOyfm+1zy5n4
V2KzlvB3/JLuQ7AqNtgEbzhJFoQbYaXbc0bzoQQ3I3k7ZKAdCFEfWc9UO8DBO5tKEr2Qw1EmnmI+
SdwKqxAeBGU90zH1PfO79D2IOdZcUObkgKGAEXDP1zZc63t7D9/iyPfxZI/GDE0Z1T75M1dYQuhB
yniOftcn0+lKsaH8Q9/CKCaJnSXciacXlScXD8NFLT634PQ3N/CGk1mpybG9ZuvogpgDK/6FRqRD
IYJADMsoyeP7yc2hz0CdjqKhkuBSfoFBWjEanl/AR2l4Cqr0He15tiF55MqB2R8ne8pyzkXwLiA7
DtuX4iX9Ud7t94LaNVxrO/pLGgkU2/uMEztYKBuGc+2iLQ+GsklIqaFPlTFEpUehQEXKTJ7dBJNs
gbmKkUQM3/qLk6X/tnl8cHCiLZXtNv2HSgtl2w5YH1nLjlXEe2KVnRLG18CRlbw9MybZU+Y1dxCD
zt00prqpE03IhXg8vPuTMEgkPUYH15IqBFYOa53AsMgwWHpAAOZ7YvVTpUM+rr81SbIs6J8mkbrs
4nbRO8n+oQJlDfhp24hJQDn662TRRYwV5UkrU3MTp+neDa9dCG+OJTwKgEMNQsiJ8q0myqyTKQsE
jnUMrwrQKWjGMhkmvkG6Q4IK7K66SyWNb0912MbTKMyJOMwOUVf9m3xqAZojB2DReVgfeUKAIENm
aTYsTJ9PlfRhgPRHiqgcYKXC83sfu21q4TCyd11C/cze0xMlWVHsPIyrjhz28cQS0rCNFORs99RE
qdezYhmDG/XfE5CGEiw/D97vPYH3jmdZ4XxZPv45XbdVYnvewUKUVec/0mQbU20aJYKEGCdRjcdQ
Z5Bz/eGE8dwiv/0BUFbcY3F1ptoxHtxtrNXLLHZXVvXyoF1tY51wh2ChSzwHdzvI7p4BDWFZrzUN
hp4qizZ7bGKNSQT2PK26WWd+DSwRq8UKp1aL3sblXPN+MubePYhKtpuFlpqLUMctPcEyDkfrLmqS
2kIav3iENtVjP46fH4apbbWs2MZG8toXz9cmW5lD5ysKKYg0lQ/Uv6rteD39Zg+j25vkZpXm0sER
6dDC8oMqY93gIets5m+B4lWVRd4qwYnPcmUIAeRiSOClDR0TG4LUH0LGXNnzSU8ycT95S8OOPCLG
xDEqfpiQBYnkNzfa2aPqvJi74yrxUgvykxqWK2fCZa5wvyfB3J30fjNw5zSQ736XVqTVMkw2nGAR
IfZkEkTz6slvZgKIm4wwn3gUXGeZmwQeNf18dLJVNJJxnVGpY9tSTFJw1Iz4ypGBHY9dN657V51r
cbCISPwIdeSpzwoZTYz8Qx0T+FdHBbYPlBdT5bkkQcWuVlFdek7CiPZ3NXIRECM7UCe8DQobDqQG
ZVExAadjvIn6oEeAeFCYLRk+6T37Y//sF0XozjuHDH5EGEwaKpje3Bg9gaXFKS+So9PPq3u71gJn
/aBQzPO3LIi+GwYwPyiblAhXd/5eDusxHU7Ok1GtyF0ckzopfXNUJCfVaxBTyDIoIypBcrHQ5+4/
FUVaGJIRWCPoKo/mqKDQ/tJjbW4+eTupe8zizLce3T5+hC+Pxi2nVOHG8k6atwveEBNk3X+2OTi0
ySp0bb/L0qWjy6wwEIZ7uXBE+G6Cnlq3mgsVtW+03mnLHUPy+GDkgFMW+5IXqOcgkc5bG1FpgiXb
7bCsApSWbsuQ+58agXRB06Q7H8OEG0LOX6ZYWwsYVKEbHW1rnWfxS0/kSTGhuwH8C5LJVneGY2hD
gt0cUlPiJ6kUAY1x/WIrnkXHnz9Wafd9D36b561+bEvYg0TGPSf7CUTd4GmAPRx4yRY9DhUXZRdm
dcJQKHOb+q2YHCtiTRCGtc1XYX2nJOIgF8ovBEjfq304eA0H/Og/GuLKZsXgkYrDCOwxX+qEaWLz
7K+aRTLOWX+s2M91axd0u9H0W/Spg4wkb62Z1R4m5OPGiyjbqcnhiStVn3fmustW9ImNxzVJ6IPq
1WCcxsCnClJGDpn7tuo3UXDoAaNb8oe6O0NUSOh9htlCYdRGujTJeC6LyTYqzavLkVuNiHOAY5Tq
ZBYR0dP5e8gLGU13d+/v+3PYpWSWVP1LnpKd8hn2KtHxj7fWsF97DWLYgX3OxnBVqvqygl4P2hRJ
Q5Srl2c8eGGCYads9Kmhs8fZQb+bZI3/TJOTUhVIdMbB2bVuRlJUnQJHPVbPqP4xWs6zkjmHluZF
FbAFDJQt6bg16cVEGFmoDAp+lcvr7RR7YTn1mv0+0rzBgKMNquh0z8OXNpb5Uc+3vHLZFBFCatEq
qD6TrmEbQ1qbPfcm4zwrxd62+fgaWuMu7NN91AfLENQxrigdLdXddiqb4GBAWoXJcrhD7hRBzxyX
bBHGpDJpzt4ZcBa0+dYu7N2E3G2jC32LYKWSGvKRgV4NFMZhuXiqhm9PMBgkLskPzryxHIS4xFxP
4ozJkgdz+HXteJ8PeF5z2zcjKCNu0dCkm9Yl01dH76ESrqQzrSkVmmqCUiGFc6WqHIytGlR+46xJ
qgrd9JAa/bw2lQ8S+9Pholi87lZgtka/amFwiMgZv/eI7fQBUTuy+KJ/NyeKF+qMtb5ba6cgVB9B
RaoweG1ss3OmTZgMVpE8ghosHs918ty1TfnxTINjHHbrCpFpHL3mEfbEO7ilo+/Mslpabn9Iq2qe
hgY5x8W1dKNlldakqUTb1okPPbLqMGPDaYDrmZIZP/r3SZIMLHJnHrGTsAsdB3ze1n1yUWxtXSXW
RgW+b3ATDclrl1FKhhO8NJlifBcx3bcSVu/dUK2qCn7fqqDajdALYUJ7WyNhvWKstpUFc+2J87Uo
5srYvg8Td/207iRXEnOSxcxL4zLfA6Q6ubLNDTKkwvCtUtTziArhadVY3fiZutHe1Dr+aMxkqZka
8n3quhA1lqKay/pOPAchJX2Z/dYWA1lLTJHKeN+mtJfy/1yBfay7ej4xJn6kFu/lfcJcr5IXnCnK
0mzjY9KO1AyX53gLNCJGISVD+7lRhbwZQVOxG3Wau6wpDieRhaEffrpKyHzE6tt/ur1BmQd8WxOC
xk1UocIiBA4YEENzrTQm0eWogmqueVm9qQ6jYxL7XWPecBxdJ/m4zsBANMdalZWzMNrkvSjoqzva
zBAtflsehgQldDqL7sk1e1iHCANExIkVldrlHuhLxWRnaelAwoDzWfXMVt8EUb2aFKofJQVLy3C2
AUs40suNgZEXEVNYEByqUFgZp2rCBOsKvUvPXOiUzr3I5lnQvdRV8+Oahu8UOqPKTeweBIKOLO6G
hDadwDXrvr0zm0nNqTJLzH549tvk8wGoqmX9ubQZCW+AdIeZsdUiZWFGdEjFqTfNftoH1qLPMqQ2
hj0fyUAoKHIfgfpbZLk+U0PM9kF4/8qi8XVEqV8iW8mLkJAPBntlasgMPKGiTYA/pd0+Df2jsemS
7kz/SJVT7A5elPCh0Q8f+PMH+9iZgA1l8mqSLjS4XmRUc8siTLex8UW2zBPUcn5oP2FQQb+0o4Zg
nGusPfN1WpOmAo2cMBdJTW0gjvFzdMMt50BqMMMtiX50FVcBGHn63Sj/Y+m8llpXtij6RapSDq+2
ccI5mxcVBqOcWllff4f2uVX7UBwwxlit7rXmmoEBMhZMgt05E+xaBPJlB5eAeJeuIFFkXEzTTy/u
90pcrBQfQDJ8V03150r1I4kUzMoCYl9JN7HACW2Iky69Tqwv3KRamg3uUFWxDJyWDg1j86GTP5nb
UPFI7Dul3i+dPH4PBWdnKxiPlPnSS8N9jXuGEvqoDKRVPzDmNEnKwUc9c4O9oasH3T7nuQyRukSF
Tk2EviWmYa4KaV7J1jJPo5VlMKarOpLU03mAHUqVkSOUpfdO17fjG9cIeyVSjnWctYYEb7W6Oiqx
2AVlMImdduup1OCpzSi+LdZ5Es57oSBb1TZSepRzpiCVurS6Eo8MU1264KFDl87twaBnTcHWMzgR
i3Tg70o6muY0Vuci87Edje6GBJuzrxx+RYi3PkwCJ4KRkyzGQk8VP32J5326DRrpZtAeeGF3JCfG
yyCABgZYWNiupMZBfhJID9msVxSBUQnvWmMYWK2yWGXiWXUkpfkewbs6PRteUBkyFJEu+zT41XNY
Ta7UfzbyXQ2aj1QDbyypBwIcIh0LZq/CtDzrGcto1lIa0k1RhAvRc85V2kK4vMUYP+r2viqRFtqD
vAyjbpfH+sbPGXsR7tjYgGlVJFFuq56YqB5ksRblLV2g2YZXJxn2buYCiWJKKILvwInBFDxCB8AA
OICdMDtl+dtpjYsueSstxoG/S2HDCB0PKX1ZJN2HXrsgK9XNTVHy6j2FfgdEKqB4D8YzaZkLus1V
y8XBj8p3KrRD27bHsPOgdKB9CiTrrmr9t8Wi0NJ4bUkV2ALeKPIq7gRj+nXa0aHHPjcs4rUojS6x
0x2qtDlWerQ3ooCQVTw54oqmoyXrwsmeZlGAGVSMfGun/M1j9+Ib9jYBuZct/bPp6k3emQejxDu/
Iqe7t45e8VfrGRM4Diqr3eSawZ/mbSo7XzUvGtN7KUO66hP52MR46OqbLLY2rhSsfa1j3E+H0AHl
aS6Cpl53TkYbweg3aUIyKJAocB2Age9BrBMbk9mVJa1t7AtHHDOh1MEEautDYnIIoJPIz423lbZP
raMJ8b+Jj7oG4aC5gB7j9YA1hLXGW1LVz/jiRdFNGU5y+u37T6e9pdR74Ehklau/Js5eXKPy0Mvf
bbgWP4b2q/R3T3+WxtNXwN6/M9oP6tcwPabSVYNEUkkw02E0EFnDx2Y6ejP6jx44w6U3ULKLLh8L
EKSI8TbqJjFt3UctdqW8l6p1wwps8YkPI3J6EyiOqBfsT6pxibIwUI56R45UsXIk/Ef716Bs/BpG
ESRsbiaGDJD00YiY5aaUNpRqkQ7BtfruQmkiiX0sLUenVqbU8kKS510ApMF0NwJerF9F8S7EJsWq
VL9k4s8eCLkCTIRwmH+G4ukPJN4tEhu/wiWUG4fZD/pTw1swnDdl6j3k+dDEGQ1qzbQCiiY+ng66
h2dVYa6paXwjW8q1PB3at1Pc1WTTFOco2kkCu5ygxygv2pnSwq6xP9XPYcSaX5nN0eiwzp45DfFC
M4UrWGyVYRsZ08r9TPxl4q+7fpNkOAh5rIKLRD2YgiHO3RsCfw2k0pYOEmqRrc2NjLuADko7LqGj
UuxDw95IGRLooZ/GgCsIpyC3FUA4JhPmh0R7BruqvgfSgQldZy4NSBVaeO3yZ5c+wwpYCb/CJPnT
yQLpES6aTE1VKhLej8K3Fg3crRhMp8kJJe/XBZOMrlv7TgCrMVK8RddZ7wYqkE/DFItj5WL3yEZb
nzq0qUIHirCvHRY7sJ2Yv8fE75V7wXQF8hbJGtAOGJkw0lEeYf9sUmuasDUnEGl3enSR2qOhfrru
p4YXht9PLRcibPwYgp8BbzkzRiVKqvbA3CLlP6faK9K7sC9hfXH7rcJQ0myhjeHGyIwMDvstqzZq
M+twONU49jaeTexLex9NkMjfWeWP7of+rLyV3+FvceJIaRYAdYU5G4azlO+FvpEp9mIVbQG81Fjb
xNzKyTlLzp4dzaNdD7uFsW3gasiZUcGAkKur0nmMPdF/kDFGDBkMTBKUiA1j9nqL5btuzkV9Nowl
Z0MIP6XE/SQ7w351e0pCZyMj1oADzJQJwkwTbwRxLVJ/r+tTnYO+wpJWlpjYNsU+a05ytMqD77TY
OljNFY9IPQb5ZwYCgBmlfZZkik3Gay0EQI+llDvbwVplmOrXlx6CVnt21FuAqjYSPzXWFQwydCK9
WHlzpaTAKn6c8hEQO6L91TwbQFi6BxRiqc99JEiIhUHYKc9phsNpCS0hEsgZ9F+PWgPzZRmLJ+8q
y+vuoIegzzdRbG2YZxIodO6uc3NJhR+yM+hwAY9QVpSaxhF/Z/fhuYcsPvvKobBRFycfXpgskjze
JZpKu+XPA+Oi2o9Y/xPOwvOOvMNuS0c/w76rgiiYT0C+GPXY41i76uUtMCZImzkpVX0mtNEooJxb
YN5R7s1T0ggDm/3IhGviK9OO0p3BeWP/KPnDctlQc1g0ZC2JrccsRIdNwLi8wobUxBEz/w1gBEfE
LlsQBQSs2az4VepHo8CnQcf/68VEFy9af9l6iJwqfBDh2jC6RMvUURHUzrawILQq5JqLUeU/EABT
EggP0MldmSjE1hjIpqH0hbTNQFGMKeRL23wH8JQykFcDn1Mb2hT1osJsF11qwcZmpcjR7U8TS84y
XjrOyi42KWbOagGRs5j4GFRXZboo1ada/Nb5X97HH0l0p82bVtzJ2N953Te69Nj9jrpvBbMAGmg/
XyJclhqqfZ9KEjA2GoArz67YaWBfCLiwP7SKlSY9lfIM1Da83OopDdeehqbBHy5dy9qxHyC0QHI2
SWXNsUGmdOpHUbgd30pvnzGNM/H/+42AhTJO2YiEjoUp7TTx7MQ60zEcyGjKEIDDPoxcbqhjGfEF
ot2o84LiEBWUG6eqwaPuEINbduGXV20MQuTaa5WgRELzMFivQLsgmNSgYOjynlQGFkutLBW6FfCY
f7HbHYgOSUcVI5mDRlMUr7ViuzWVdTzshAVBGEcqQnoDXFznGE6rYkeuolMvOgZttBx68RtwYynb
orlCi1YTACvGMu2lHZ60kDQtl9xBr9nKiwEzkkoCjRj9sPlcphaEwxgnWz00YOhdlBw2CzOM1JVA
kqOp5C1hnzbdxR5OFrEnnGKmwzZ6swQOFNAY0LLrECEZk1XpCUR34qpXU7kGytVVv22ZJDrqY1ld
ReknOBU6Z6telNE9My8lXYF+UoKNz1HQQkqDxIFyDlJz1hyCOP0Y/HxuKA8vmutM/epNH8zqgwiW
FLmOtEyzTVUzijYmvWPO0g7X02Elc14qMZJQwVywJUMcxp/HW+Chqo9bmgx3ViU6gAvzyWzhEKre
Ip1mGpl8UPjlwyi0HDDC7xg5529dvDP6A1U7CnEJobMn6PDLTe4sUgVeaHe1lXGiJIyNWeAWexXD
TXPxAKi/irD56OtXoK9b+cNL70UFQGyPrs9cRHcVdjtjuFUMrevklck5qUmYic90Cu1u6XWvCGdY
nJPy5rMxNhaDPXnX0MinNcy9ck7hFESrkkNHzFv3I7X/muyYlZs++dSRToR4E/v4BENYagp/04Mh
YOgAwcgMz3Avs34ZGy+VeV1iGpBYCZJimKaCYLZDuJBxE65Ke6niuBP73044akxPsFx4RyqxKv88
5ejrs8FmZN2eRbXG1mAwf5yRtCfUjza8u+mhIDoFI1+JWXVVeVNfHKX4q4o2sk4p1n5aOuJIbi2r
JZuOSV1WoXqlqm65I/NWmqkcEWKlBN+FzeDE/jXmeH8G+jFoTnb2mUWryrkSPYFRoO5iyLJ3MNZX
j2WGzj2SmeARTJdAJlErzFH5Lc0j/NGQT+VjGGGhwNawlv6GkQ2cSSIWcYDByALracvDNDV9qd22
1OZ1MVc7gR0AGuryYWYHkxMYipgN6FRuM+tgDo8S/hZoRbD21CX7BnMd9p2qB7/4bVoHNTSbeADI
+iXLe81kHYldlsor3f+tA+pYomcIqAy2gu1d2VjSd68u5Bh/0EWNMUky15SdENvMO6KE7vC/JqrZ
m2NJKMqF7VEXjUQDTZphY0E2LdIQa57b0lRgoISu0HxbejVN4FSI8EQsRZw9EutuA7yqZNjJbHIQ
hupHVxPXeYyZGGpmzPbTrBz2gcHc6/B43b2d3xzvG2Zd9J1k9HrREuV6jCyjdvKpVGylEZH15akY
OZHjKQX1GKs38vViFgd4SQ0fRIep6z9conv4gqL9lPAxXBVjoRuyLXZGQxzTMbBiVZJGjuOvdA7Z
82qOfC3AAFlFt5X/ZDaZNrCkkvraZPUudr5xamU+PDqeBvh2zjrkfcGHMxIZ1ngww4cW3ORcLvoQ
LPtQ3GIkbuQzfBote95F0SJ3KZmSF/qgAd66pUEYvrGUWGK2uh14Y8DpzHWcrkoFFnukvCrbwUcY
iNE0su9GhTWkOgdTh1AjOR9yCQ459BvDzvby0B4r4j7VOKKiqI6UcdckzUleBb+Km+qhZ83WD/Vt
520A2C+0G05cbqKAcUrr2busJbmwEed01Pmp0tVUiX8qvUMP+l+o4blQupXfaBR80Bad6mgVJAAy
6zErde+E9tYGggiN5JAwTvD9dhYqYqPKiAKt9KIgDlGa9uW42J550dK3ZTypk12jtp/Ckw5Gy7ad
kkQEGTEBFYZ9KrkwcPwoQXdhYg1O3p2wrFfOXFZyKyptODGqlN1jlVpCpOpuvFZCamYxE2vFi89u
jlZNg6GvjfEhjVCmdQLcYHN86S42cLWFtYdx9SpjneaYDsfn3MUIaqj+AjiVOdyBGg+vqjmISkHr
81SyZ5l1HylbS6Dai4A1FoFnFMU9BVrJG/xDaPTYdPRlK76S/qj4qGQM9qN8CrQ84SpF4S3pV4Ac
c8UHYvUuEVGf7GmquIYeRs5kM4x+lhYz/gOnL6kBAXqAHxXHeXhSMAm+dJzysz99LDOHncIsb/Bu
Fmb4+G6NZUfKffmRSheZ9kbONxn+EeO+tUio9KnQQ9iA3l2pPuwUHjgjPsnH6e7QHCR8VOq9ge+v
csrIR2fKkUO8raZSeGJMiszPpXpGFFCuqA8KEvLCe40qQDqwL/oVylIqhA82FlgBLSzmckV96Wrr
oEAmjpvut25igKMtBnlmenMHmgbx1eEuaj7aYNE2xxgX3fTkaMymsMB92rRBEBSbbZWvc2MlV3Oq
FDdb4EZNLjTduT+ceX8MCCzJIrdXzL4G7r/622zIG6VMCmll7BlQR99dPIJ7IlzM54F0l/ulyXwm
2sViq7t3yWfEQ7mk8ppNnpYjZbCWsvHQaSfCam3UWyf8gqbYQVLyt3lWEsvIkerOoyaaaYjcFaxX
OAejzzBnKwykpdkxibUa/Ou7YJHExj5LAjiAJMJRf5tDvLVrD3fcwZxkeoMZY4rjemUuJYuQMCQU
oWJvRzD/JJccm1l+BMo6S5xSvWEunMzbiQj+WtMBVhUU8wFaQeERoN07+TcG0DpsdC4X9i9Ahg8+
yN/dBf1w/CT9nIwp+kEk9bBvgwlslvAX9yn4OJg3h78wWVoMk8Ro0QpnmY+Qn7i7sciIzInzYz1s
DEhGdxJqpoioJO9kPOpbcBKrFCR3QmLaR7MSB3FQUQ9iCVCt9Bt2WVhxp8/xM2UDC6yAHgQnCs+0
lcvTCVjOaAo+pYv21BBzQwGBdj5xfo3fBv4Pg0qmF0TphNP4gXaLMEZeTv2HF7xEOzb6VkgcN5BJ
T2wCIxIwSiKKOz+fjzq86MXVQjKXPsACvxCpND/Yag/ejNm714//BlRZX+yvEEMFqVc/3FvI4sOV
+3aWygot3IcEl8b70872tT1qZ1Cyn9GecIxEpwi/kBFzopdAl/sUB9CJ6mDe8B7/hlIt3yBG6d+8
+8PF/oaXYr/FU79yI3C9YPlpkIUIQ2cfT4gdxkR7NKeH+jzAGcHojexgae2l0Dt89dx3xcNwJYiA
XQ3w6upXXa0WMgpiz1sICbSrC0bMzdQVJMj5TqnFumeTyyv5Q8thUfTlZOOSpyErFBBdvhq04GGa
OcNEZzn05tyrsQjnPDa9c9NR24oIR2UZFBSZmQMf2LGOeiXRo0cv02XK2VtLo0F9HmOclPObGd5C
1cj8P6uptm7HhXEkLPs4jRwbuTweZeQKNCCBaqewP5jZ3sAVrvFtokKiczDgV4jPHPBSpENADKVL
GlqPrivPaRSdY02slSCbN63+oXbmTIdxminml1DRG4BLpJ22zoUKWu5cqpLyjgleN+GXMYDBSUd3
OT95r1oFUpb2DO3kanXIvjrOezC7xWAWKxUsTQ4K9LOK3rxkSOdZoOyjUCyc4ujH3droHZAY4KLM
YFwVatkmLcHqq3LV1idEIChrYXFbYgbnjYuPLxNvOVFf0FOhqVkKnpdIlSFpMZplV512EEjIoyNS
kS6P3AlUhtB4dV4opncflkLR8DG62kJi/m3DWUfQUTVLkSOiHkpHR0tsacG/6dibQ0WwdI+6kLnP
CmW8ix+sgycbNj1TtmQD7kAyxV0Wbcw4puumBIygd+cfzuUFdQ502HIawUkCQcfdmgRhG2Ad1dr4
I4FNTRK0t8jASnhoX5083IRFcU4X1eGrJ1SCqhS2GnUg3Z0jS4tquh/R7NzM3zaY9ubpd1KBUEsy
nTXnK2peSnFLZgAm7LXdh2stNs+ZMhJDMh5CIBWuHmQDYthNtgN2Bhig8bmyjaKVKJecZzpOXcQ4
GB8YwyLbBYol7IWSmh5J+B947cHS4KzycBKB54F4F50IehGxwvijQ4IQLZnWh+Uyx/Eenir2+hgm
c9X8UU8s03tjGAlJn3oaoYKNVd2lPQ2Xfuc/qrPLfoaPBIsef01msRxlMa6bhFWRYNzi0g2hYUwb
oSklFUaF6a1MHRq7Z1zSl0zAP7Et4KNrYJo+tQgBY1z/21mTup2aJM7h3PDigw57/tU+e40EqZl0
k4Ae2FPySf9rcNhLk5+MEAiIbidwfepoQsEI6f1VCVTIZjGUcgoOYEomzuydmOmn0wKFBcFGv8zg
GOY/eXgiTXqI/rzjGCfzclmH3R17AZ4YOsYh/yRveeGcxD16l9vkC1/lK6OulbclSGLl8DFdyitS
73fJVpzzOZ66OCwnX8kXDFW8nuFARl+Ql/0f6MissQt5GIA6AEztFw55+jVbc7btnJP76/6qK/Pp
Pu2DssQOw/L8D4/q0hnJcFrHTF6orEZHdvea+/SFdkoMVNzC3VtjDpLZUO1I0Pbr4FFGPLAeW7jE
Npcyu5IfwjBV20tSoGOSsJ2T8E5IvAGRSWZ8qTFeDqW5CuTgBXS2b2wZkxpTgn/J7Bkc/i7r/E/p
EnmNX6HCoEOooDjlDAKV3GUoaSnCJIfFHNIFl0osc1nRilSxNxqFwKXBRkR9V3gSyTdG0Bt5W+3F
k+MXOxT6MezwTyZKlfzJKeLyifMpX7Ov+k3B/aYbSbg2UCxZai+shffGK/tS30BczPi5/61X+5XO
qz1sWX4cVjVMZPLh4afnzRQJPOFsWHZZo3M6zjtgrxB6iVAMuQY9B6gBB+0HAtMvLyf+5Vgm5ZRq
AMgvB2bH8B3fpQBQbfS1wLSngmwHpembg4JxCEg8JxzTBRr5cWzoYTWL5ydmPbTlCI6cH4ROj/Gy
jA5l6Aed0ZuKYgLaKwp+cgnG8oPmrMLHIcV5y6QZ5raPtXXVFPOQWbPUGLtxfhuUNcds3vvvWCds
3GrOgT/SYVzlYurOWVVJWMzLs6rlv73T4hg9IP4tjGNcjjkpBl06VgjwAje5V6ErTbgFQqS1ouLS
9Ew/2nsZjk27oMKwG+mh6/2+UeJXJw0k1TQs3LL0noDGKslXnunujYRaJZCkk1+68yTKvpQIhIor
DbHkGrvtyYRBaGrIz3JpkYQm8qQSsRDZfbrc+TC1mr1utFuQgnKWhEyENDM9ODHxk4A0Vci4OKpV
DBGUCqoKsyr4VrqGZ4RGZjf4tMKRFdNZhpE7jdkX/ADqa9dioGDZDhAFXTb8OjvMr1ApMYoycQ1X
GIClsCZGy+f0EqIaCUN5EiR/UXYIs31aHkkC6Kgww5MO5vzN6lFJ1xHMu6QRA4QwyskA0BRjDQ3Y
i62eUX0i+PA8vMuCeoqdHpEFGOVX8j3jx1zvqPsPw9jklgm7chOzQuVh2RQXyOUFXINwUTN+wmFg
mmEalCzKulrEVJ26dR4sWv9gplvTSgG4TJWP2jtCNJJHUhxrtZw5GLzBbLVWrrYyjW1gaVvZ1+ey
OMPnm2sSbvPBxnaRIxtSuiuR+Udqu0xxaJJgdMdi3WEagZRKBrCqctxMAPeMOoIBbCpP4eHX3fZQ
anAlyEioQQnUDRJrwt7YTk/eXnkxy34u2ek8wwxUdQlJKux52GErYQ3bNlf2TUd7llrYTvmKs6tt
wPvWJR2NmAtlkzjM4PoFVf9g7fw65+iPZoXFLZQ9GgY0rvVls3p81E1D4c7brpvVAEW9481r4h6D
bmRGc24QUdAGOfdmtcgES3PwF43cMFr6g1DGmCNeJFE7t03cgUhdprrXzf7TGgp+eplr1WoI5bnW
Ojslz5e1ZRI8Zy8LSksD+xlzZJ34iFAA8Rr2mrqJmGo4kwxWaejAbUg/UqeBnN9udMP6KJEj6vEf
S3TileDKnpj7+EgZo49xHGH4daScmhi5sws6C4DH/yxUpPw6WgyBdtb19jVj0AzTlUztl4hYREMS
YPGUcB6oKEeVBktTvQJuYocspLVivgzKXTnTlwEIn2o7HyyjousXDqmYOSLokMNHZ3Ths4TiGPlu
4K8shPgZrBnVv4duuh6GettSKnUUGFlpztVG35VmvhK0jA1Zn0FZrdsqpDrNlpUys/CB8hBwQ5dg
/4fMi+9ZQp2dKfZEwVw5Ux52EdHd69dY9Zk4wgGOcbsihkVT27UaVxfTHa0pbOSVH6WKjYSc7GRL
fOaOv3Eol712JTSUDLh5h118yzCTxK+NLkFFTCxpDBkxpNG8W2bhSMewoPeZcTK+aZzrUBC22FAc
lvJnT2ycK49TLU5azU+PY/UUws7JMH7MjYNG3lUXq5sGz4pxe8hS4oRJziOMgDGNPtiT9FyMcCFa
LkfPprJdwjUTGC2g82vIJihuFQ564ej/0EV4iVaoljQOA9BQXBZsP5ynbAs2lkt6HrAeSXjRxFJF
nIsrcFa5M0UNl7VsbpvCpt+EApHP9HHnhlZkI3nXcaWO+XLa/XX3xDwE5b6Uvjx8IJr2nbD9mNUz
NOAr42Qi28hv9fEhKi7PoYu+2zo3SCjYYifQeCcdJlgdgtnYfSZ8KQveAtaYwvihXWW8THUcPeDS
KNodO5irfpkyEY1wUXLEk5KOpKDH8sYmW4c4U523JBx+x+fXsBKx4n6qoHLzordO9kX3XSFOGXxQ
K9BIcCMP/9hCHq33GkjjcACjlwEVou0CZVcMiYYj9sN1qN8DRblqKjK+zERl2WbuzVMoQlUm3Jjn
DO1FUpt75MU6Ey5MIMKMKitwOLAS0Xhry8wQ7aRmA0fJj76l0Uo3zzexRNhfYyLH6HIFukAli6Ms
c3bFna/OddMDc4+cXxhr1gmyR7OOqbRgGXPqx+4QLKReGTb/PnBuCewboDIq2mVoMzKqx+/5Ax9M
n2F8bcPmcAdkZk0He9TM/UULfdvxA/GhhGq/sgIig0TWPxLzoTpa8nAimf0pd45DK2N85MjSQwjm
TZEvhR+RlOOcV1T11WOUL/y0uZjJOO4qU87kIO1/6F3LZZr3EcZzrNRC1xZR37NPpUUFBTrB68zJ
oIjzf8XghyuZCqU1GGxDerbT2l37g1ztICZRITlkCf97pDaYzDYaHPI0L5z9e4RvSzAOG242u+6B
yccnZACG9ZTQv5sE+oIXNPKuNZJup322njoSkRiyiFpdyhIZG9q3bjizVs9OsnZ3FXZaL7tJPbNF
L99CKV44Hf7jvXlQG2OZwk7PO3pQK7r0jE6bXMdIoG4PmV49Y5OxGVQki3hPgqA0r1pGjQxHilay
ONeuODi5+Z32oC1p/Go8jvKqANUnqFjb+MzAXLm/ZJY+q3JvP+CONOBfqNjpuq0p1jnINFvZ2L52
i+tyL0feTQEk7PFisiGd+FoGjT/KfpoXuW7HbNt9MrTFRs6fZFvljiaQ9ga9Kf0D8rN7NmYtjsTu
CC4W4zBoSxPzogOHnNoD4oT+af/63CrMCl7RNnojW7uqT+PkbrTTqHe1Ts6pwogtevtn5Y6rFh/9
c3Pv7t5XsSV75tq+FdoVfikmW/RTT1piCmYMgWGmErBJpAw/mryja/fiNWVXvt/cxWsUz3X0CGNh
Ls7G0vgsjhZPN6bFUD18cmjJaBqTj+ZcnceglfIoX4vxvy8HTaqBDpKoHIShKM53JkLzaFmsIQN8
Mg47cjZt252GjWWzkm/xM+F7Yj/+ErFvzvVxuOAS+WnNy9FKfoEr5qZBOJmd7D/SK9dYha7glCzL
RUAYmrTrPpMt7MFDftcPFAfOrnnR4XlvOjrkJsRPoPGgq2cmDOUYs7385UwJ8dsqa1RT7OyH6tv9
sffyTzR6D+ChQtvADj/Rvpg+q0+6UMmaAEvwtoECgAXAXVDumN4pIyRAA8ebSFfD74AZK7fT4M2n
GKm9xD0HsbjbM/nQnaSbvAeWogXYDBAd2P0nDt3xybxopxQDwPiOzdq9XtD5kPxSvw2uIJwvnru8
0h8Z9xA17nVU7iF2RAJBz8MfBBLCUae8mPEWX0k34dV1d5yfCVYjyxSZjA6xQqffniovbVNtQuq4
H7QjDp58lHUwmAgvpw/C8AOLb1zMwUZRbfkfpjGvDJhpKOcWNP0jIUznFGMOOvUpdgkzASBlLnmj
taHWbDDGi7iqzdm5M0Pq33R1ICh8mn2BoYADcN9wAPwncbbK0Y4aTNmlnQ3e3pvrxCUbCWGYNBGz
QHaINnGZvd45L7s7GMKYEsI7jwLJnlCxlB7U6dEJm18Sq2P0s43tnQc0POYxYDVJ9AR4EsgPMA2/
GidxJBzquzsrl/AhkHvK1+ZQn9KDfAt/YYEC4toL66H/oXOm3WIXpD+ofrHv8x/MY+U3vyI/c5pQ
33PTYkf277WFyNsgnFo0zOPrhVbFP5uYdPQiFg57XCc+HddPO952LBN8F41qfNnOGF6QK5Pu3BzG
7tZ/8qvNP9pCXCOAV5igMbPDNAVpAQ6/6KYpOmg6sZwASILfAkxAs0ASXfo7Otag5KXX/MFN6Ce6
gfxiqoJBSj0dlQn2dDS1AxsGMyXv54f2FXEl1w8PBaRPPJqlQFPB0zPOrGH5jhMKCFceYoJhOvYp
PAVeHoDvfH/AS+9j+BeZR+4lXW6PRW4GBjrjZTn+Bw/muaUffQxGoO6glzX/zD+saUcQ3f0zcaxY
NqvurF/Vq7UU55atKt8zrMremIImVxv3Hnx6rtw/0Tt/qU8F8stLR7MLinLX2BuxO99IX8mm2Chr
59g+lKO1LefRAtvHffXJeiqfBWfnJAZkvQ47/1aM4PXEEBM0u1uxJLob18p8XhxrrC+tu4ZpZnEN
9wPbZ/XCkfMt7uZK29mXdJn9lD/SdaT7wec5S1vnGO78ncqeYe6hUx3Vc7WWvvVLA5ZkoKEdgaQB
zOsXBod4BUijWCUufmkz5mtgYKhsMRsAFaPsENgQZbP0zpLv+TIx0ifMEFkwzsk6WeNmRGXV8RaC
IADT5vwMq3qK+gPyHxVeTrn5V8TTpp9S0imIrX8ymj4QPEA/ZVbh2WxMQMFkbcKriVi8bzwGsLMc
F/W/3d3ixb34Gir1ssYuBrLLhBcGAuvZuIzMQLDHMwH2CCV9N+UM5CcQDFsvUlG2HdUzUBWTV5Z0
9sU9XV55LG6RySS9t4fyGd6tXfPJAdS82KqSt1JxpmBEjjvZhOMQLSVwrZWwUZoHXmg77rmcRJjW
g9wAD4LYc7O8LJAdcUaEz08pU7aS4cV97X0lV7YI3reUXEpyh18jOMd+2QP02pPRUoAkhggQFSx4
CiEl/Akf+puGDPYqJHyI5b/YvJPJAn7DPsct1JJ/PUwDhxBWyJoT/6nNgWyKf7a//20LGZsUW+Jv
xJdP6VNgucIdWV0YxfID3MXQUaAEwF0Zn8UeGWnYlTC4gDPWYG+HQmMCyad9sz2NnpCYWkLo+uJT
Fj87BsuFtTAgVdZnmM2yaLgf2D14Xyu4aUy8qZHHIEO2FnahfPwBYpzY8M2DtTMv4d2H7IfrFKLv
c/YDgpl+xnccPU8J/hFs2PYfIiD2FIPBCVgWI8uGkFJg6RqnzOEDgH7MEbRnMKJGqOyW/mqbfme/
jQ3vI3A3bx7nP7xg/wGBHSxxpA2YMB6gOED+HJcSV86hO65nJouIy46VMGtMQ0wgw9qY8iVYZDwu
WwTH4T+YH3hdBSyYm9ISyJ8dluOP84K/lDP2vw2cjR3jC4ffACQLvIHugDQiDvebeIon15aN7C3d
OzTNLERSo6T/Q/lg0SbH4L+0HtSb5RdaMSobHshC4ZWgAOOFcZz7ePD+O+TD8TcTPjst3gFmg3c2
bU4cXgCdC38uK4vZdnGlouC+4kAey4vuxSXCSQQpNNx+7n3QbKoQqAIAzEDIfEM/VJ+jG+tVOgVX
9znWhtF4J5DloLx4FQWwJndSe+XmTIiBq8akc5WTj/Vysm8sOfWWX4i3wOILRgeDcD5iYU40CtPS
YAzMHHmxMFq+Q9psOLhT65XO03l9TJb5oVlJD9qT8AJJkdaUERTMrgrffCg3BRgojei0+qFBhXuu
H5Fggk4mJyTrZ+nFK4rGG5wNjdM5wy6bUSXRmRYdLoPqmYpp8r+3Dl/pinXw7y2vzs2Zk5R7DbAC
Z2vQ0ZEIy0mAjnjqY1z5xayW4rnhgf4P+rCCO5OMeUIaoN6hUg1mDGfQvnPJq1/JnsTFDJeSAJGM
OU4Fgai5nXhmnpbcL35I72Zas2ij6lUK/sYOpdWvvhsO2qU9Fh/6V/6oHtYZg/DRunTKbYBeBQd0
Aj4QVI+2Z7CCeTDEWcGEAbSJcSGJiOhrx3FZxOGNzTx/Nx/xAkVnBrbNmKL5gHnp8FIgBR4k/CHF
1vxM5mKtbrJ5tfWPLs5ZGD3O0d5QaL8At/pXdJY/k3MOTHqWcOFxnimnxVV+hcaMLzp8CS/R/9F0
Z82JK8sWgH8REcyIVyMGD+0B2xjzQoCxATGPQvz68xX73jiEj3d32yCpqjJz5cq1fIbN18X+T+/y
3cPqDlWfVtzd/O/8o15nPIBVMSIHMB2J4gC7db/yUfs4PdQ+su7qcTi6Yueq6nz2r9LEz+9/MDcR
s2gNvi+CeoXkh15cN6FJsujm+tPH4+vpmfP8W+3x8FZ5clq2DXT9W+hucJWhT7N82c1N7uRr07fZ
cDmepsNRqTRrFqJTJ3/BOJ0yVMgOD4W01D+UK1Dfg4Gr01F7oLxbvUw35Z9LK59V1LTVx3RuTs2k
Py8WvXoN6XyRztAh/duXV91jUhrsisU4H50f5qkDblnTehq29umQZ0jympfRlC7FZu6ce8kupo2v
6X0+KbxmCTJWRUvMiHC6syCTXW8rOczlCV0iguRKjvx1xS9J57v+cl5HjLRAa1MaKCVKAbPx/pK7
jwrFp2pyMhoOlcjvGPls5tOOEaaITU15gWCc6ENXru3dSQs97/LyS8NDGqO76nWwPG46zm4OSzpx
i9zycbrb8pTZiyR6m2fDEFntOF6cSSvBhYvUjXe816bQ/9Phe6jEn0r+Cil6eO38L6qtO+ns1Moj
+W1nF9hnhTZhp56/NldFsi916vPJroMq9nmtyDJwNI2nNTfao4f1sFUZs44t7v8uuFSL42pQvuTf
Q1+jfpfPbkaw1Jk5fcwN+TeyXvlPZyNdxTYGTLfIO+oP01vm+F+6WGM1tXyo7pEJ7olgZpvH3am7
PNxrJs6LRsxjZkwXeDVhk22D2BZ9DTcxZxSGmgwnhmpzZbA210apCujhFh2zZY7cx12GT2z2U++y
szzfm+eitHVNH5IKWnzcq3KNDOeTM+vyY9UzBMChELOTiYeXfLPA+y+osxRGKdhPdHxmFNPpwlEU
cXVbPA5r/Y9GS/AJKBRIsIYSSE9TCZSnykD169oQIjHgmBGsTGTytI+dMBjBXNjDcAauRxggiaN5
J88FqzaqySyyZqKhSnhVM9Cw4t78UAzUPZaceMHba/tTmgbFQmC9H8WWKdDlI4ruVmrfrkLnlVRk
0DgrNSozInwd9mC+7g/3OS4FfCBrsRxex2g2pxftMmXn+kyHvNDYkseUSa0WwnG/4F5ZCUZ9czbZ
FOqOzRO7+WWnCok+N0rUbaQpWk0ozaWYgfy5au4s1o4/qgxODfVHhdq7FAAcaz7w9lP1O5TL+Hxu
5/m7eetv0FdwY2APdeioBdw2FaItRTKOGpIUSlD2uxk1BTEhYOBmABj4WjyqFQlQI6jXi0+ly3tt
1q2g/WQtwm7BLS7fmfHjWTdPtnJtvLm+1BatGoWKfIOVNfLLhi470cOoGZhgWbtCJ5xs2DCeV9oR
qMcYv2N41qLIPEzehnmT1Q9kUuk+n+vdOhoZoCbTD2kSiEAw225atNgOUlsdhHPT13D8gmRsZM1d
IkdZe12JCRCvwNcMMeUVgl/trvQ6+yxRnLm+LJ5pXInB+T90n78Nwpoi7t/ZkXI3HCBVJufgdCgn
pI9zGPGB4gYtdZDI/pc5JYGZGZrkAmsQkLn1OxVPyizFFmHHHG++0MY1PhPbUVbqkCIoIXIlnPGc
CUaDbL4+XmHxqsPu0JOXFhhdpZ/Ch0ouC5KI0xF3ZzwEwSHlRASCJI+38Z6xAHJkcxq8w+6Go6lk
JXenlxC5fIn5TEp0d6QBpstr/IWg1S5OX/ZvBxmKTIfGFe2OXEO0Wi/aa3W+26R9pnynyq5Q1+vm
z0U7B2hmLGS0km/7JbYmntXv+d88uksoPyfaYHe1CeWJ/tn/tpIR0UyBqq7Rsys1SPFALnx6CqVT
dzk2zHZsmHQX2oa/RH1Eas+WqvKQYJFwmDTyg+nf9M9sMGeYP9daDSaa2VvW3XSu38XaXVUCkTRK
31T8NuNle/t5fLsOzm8njqC/1GjwZAufUWcm33pKscC6dTKi9yna7MfuNeoMx+WxRmH1CNQQsE+P
te9qd/ZLDbcSywf8//X9aCaDvy6wDYD3Ph/r+aRfpuNSExhUlYEdlQYZbeckz3WNDEwIaX34I/B7
icqomwm2M9v4LxvnpCKIQeBDVJivbfhS10oI9dMdxNEqNdo5Y+sQvraTKb0CBQ71dfkqdnljc25t
Np3sK4d54Yy4vd/pcNtVSSwVWeyZ2La3fC1UTYoMtV72JIqydt5Sx7geo9K9uedTL18q6UbPzVkP
z4978oK7WO0Jhi5+YFoowRS/ZzjYmQZ1Sx0roZYjy3OH36brFHyCsfw5/VWeVcalr+07KEhyLdM/
/SojNRF8zY0l2DcUidmdevMwkAOvBlJkdbn5+eJkOVZhAkwz91FHXRHbPZlzoWHltlgV68Z+vPod
ftejVkQw243SEkL5+PULMzSjrF2MmmCzHM2/oyw96N5dpNq/Stvl++qz8AgjVRPMogBFhEtI4W/3
SsvzS9oNKe28QXS7QQ4mmSwDPb2Zl3szLUYxMHOFAUnHTFqgxcFANKDGd6mKFq2zghOhBMF0mYXa
tvblIxlZW8YBGNobwQjEkGJwwQvsUsBWkcf6Nr5QaXJzfpW9ygwfZGMuKOeYCLeUQwBMrD6e8xu8
au3cFT6cM9HoBG51RcVfgJhfBjpLwx3Y/OpVqsQTsHhjOjiPiSnt8BnjbaGhklbShDH5Cdy5xssW
iupG/eqhZy/F9+LLbHQBq5gH0XxgQ63j/77pX9/y99Hr9TH9RCE1dByYfoKmMDV0bE0q1F5kf3eH
t6I6sgAbro4QVwRvlMwrgbF5G/3Kv54bWpreyeNPNPfOjQAqzdrqapUNcq1IhyEpo3FreSDRUBN1
CmzFTbPMm8PeeZKDv28bW1rUeKuKqEtjx8Ut2KTHhfG5s1W+JYjBwh3/uHg23i5jQOwRchLkEpD7
4oi2jtE3VyR1RbCovueBCJNskv+e/lt8KthwwpDA3HNoSD69t57Q3BWYTt7DOfYJdEYVybwYik4x
9ZiTC9KmLbxuBt4iJiORN8cK6ZLADotP4NZ97Lzb6sCWW4uVSSjTgA2zRct1axYU4Rt53uxrU6RP
u0tnXnqsGDQ/t6rpd5Q9IM+TCzDkMZ91tleD/i/1UkeTOMseavPWoaJeaa3PzzXiNZx1Zx3AcFSO
u9CE6YzmV8eVJEkrx55vSsXc9Nk9Y8njrnnet1HeuHxUE+pJ8XSGC9ncta1TDRbr7bwIhfn+G89G
Us20Or3xZ7b3mLG6efJAOcsqZ2y7ubjEdFqR0BBo0RICsQUV7RyssPA5lxPlm+VgzQaxRUFJCP61
WneCCo+fX+9g09is9jA4wNK1MT0GO3SYC2p/UJT5mw9mL6yCkzQwsQRFUCanSz7BMyO8scQYjmzT
L+hCmiEjwZoz1BQicJ1Iw7tdXtsGNxqIlCt21miWlELH5rprox5GjCRkXUpq+nG1Oxo7SG3Qds4o
pQKV1JhIGKQSAlh2vwKZD0+9uZPCltsLpjRAP4uiW51UuRIlMdpaztQbX+xE3Y2p1HRqAT2ic6e0
ecDfjPiiVdrzrI3qgsNVmreohZ0ZKhD/NEBxbFlgdECMPrby+c782MpUA5ExqpZxnSIWRPEeYKNt
anZ1bV3/souZYZDiYqT3h6i53reXOeQR6l9kuJqzSnuTPFIRyWTigoG0ypBE2sHDTXLxLHqobe6r
rEsq8WwXL0/31uRp08zqDeZEdaW3hZpDTm9Na06NeJEFu2x+OHbHdRhXKu3Kro3OCQRx1TPJFT3u
tEFGJEiVHkNauso3akmLwRTm2OlNNyEfr/NxJgbdtpMU96oG2TR3xcBsXOpP1OIp7v6pDV+zqODK
IB5LM48cYFgpa9PdKLH58VUYcBKtQwQqDGM4lVQZPGQWagH14E3lZBxQIU2MJtnUn6e38wfCI9RO
LcTfM9H5n0GzwoQ86jc5HFkuQE+6698UoWaUpVex/R7KBJQOgpF7juPXcA4nP1suWk+CgjW+nER/
GE3SbcBgldMP2tnIm1A5lK1JkJ0W2fNKUJNISFTAHNpWHyIykHRIIi5g96YTJZ4aF9wKt0a0qOoF
9F5WqHB0K2CZuGgYttEqdjw6gg+E7keXyXpHzxV6J0FXCwCKhn/1PjZcwAJDiifXC/7YOG5+i1zf
51EOzbZY8vhrPgno0ze5/vFDP/b50OXw3S48Rt+CLnVNzTZRJMLEuuGV17F9CLq8BBhcBLVxxGzP
YHoKarvWl+0HzpQA25NOVvsTPLg7xdpdWKIAUREJCu0HPTyUz+jVaNzMOSALN0knBVWP2JoTKJvE
AKx2Q+bEvOxXJBWJ1t/Lb4Ug1NA4zbtkwkey+73ZbtGErNreMohaN88DxL6mvgHocpYTjB3LLmzZ
DXE+J4J+lZTvJK0FBxuyaJxiXFu1IpAJ8JLdCRND0nBgpMHysXhjjWY5NGfUKAEikFm9wY71lyYW
NBRIZj8bwGlWOmUO4ZbSclLuiZshalvJBX4mOBX6sOUAFG9wf2Vni1iLCwRmFC1Ew5qSNlYJetZh
WE5P/taGcSgcuot6XDkH2Ftssq04CRcXLD6bwNrV7mlXohBJfqkZEhSjv2Skp62sYL7XCUx4uFE9
tiLCjEUKkTF74nO9tSX5bPuT/3Xy15s2KIYnrHVGN15vgJVHJYbquiyRkS7/wEEt3fAvcuPLxPoH
tm+6ClyLEzjuvwjRBcGlKNSkasx9Kd6vWzSG4bzb0p2JZKNnGWG4c6Pi92habBq7KTJx2Ob2uP90
TzQogMgLJlgN+hSWgScrh4G+4Bs7365SGnf+pE6Mo2lnvgDQNK5S3q2KX8IV54uGYxqFciAOiOzH
KhuUDnVmIZX2z6b8zkLPbFpC3aZIljIuIkwZMSmGMkzkU6qp5LXrAovU5jA5YReq5E9tpFJuCcjT
lM6JRayMBTTzhTAfzEABfsvF2ks6QG0efAc3WdTiiHCYCqas+8a4SHGKvAxUvgY/o1DhPJV+kE3L
veUPtB0g7cGKxuF2TBuBah7aJh1jiE764PlsrAhxzs/lKeujF7a3p46Q4P46rqQYoDtS9BIT1epW
m6K7obptJ9tgwhmu9GbaERPEKxtvR+JSP2my/MpejV85c97OaiMOVBrKpQZFxyEpNRhzb/Nj16Ss
SbOGRColqAb/sASd9bv4WjUFEGcveNk4JGnpriBX1giS3KGCm2hJGjK0VR/XvdKtP8vB7Vmr6dBm
cK2W1KQa6FSJ1KJ3MIqWW3twN865bLv8u6XuuyfcHjpKMj7FyaKOoxQSuqnJUULHf6dSg+BVYYg5
0zAVevLYPKVj4zR1xeJ58zClaNcs1cy7x/XR7XpW2Ma5u0IWYxbmE/HpruwbEV90QdtwKtFhU6AQ
m5ngD+xdlYD3iTB0zAd6OWJr5nrPTQ2OqTqEjW+hdS6YlvTnTa+agzzDd23W6egSEdRxgTsufd/I
CvEhLmxVeA+Fw1OOfQNOJP7fRXLcng1Jj4YBCPrmkpfDuQmip+gi0mpDVGat/LmjBSk9dMR552Kt
Sekq4+7K9ubUqeUbx0zT+VZCEU8oAINY8MZp0r5ujbI19bmr+lbDBoK8z1WoNbxSEztF1ScOp95X
Y6Xqk+RsYg3EITVA9lxGLZK2TamJAnakni2wMyJSgohm+6ZhN+dLbttZBRbrnVWZ55NBXLwaumiO
CH250lPaBXPYcCrD483xTjEnLZxWwoae7duFK+YY80yxUugFA3o5D21OEUxcPcKk6Mzzd4AQ0gys
4cqHdpW0I3WWss4zUFDAugujCKKYZW45BpUZY+/hAeY9TjdFoNKIxrQfo3+M87+7N3N0eOqGWhD9
4V3h0Go6qByzVbr5uTg7BXV3ZZpOkiwoJzYqkYVHer9q1VMzKwS6SbKKz4U2WdiMrvKprRpZEFRF
DtgqJUQXDcTGSdwz+FVwCD+U2Z3dMs4pw0x556a1p9k/zn+negTAShzRgsQJrGZqjhZofNy3lqT1
2bRTLicRnoXfixZ53TcQI+2P8GAzmBolTZI9Gscti9prc0G/DLMZ5XWrckC9VMY08EK/zMsWGMDe
5RSSAxt995O1bPvFU/Gl8Jx/zb6rE7cx+86+8Zjqz6r1+adba4dUnqf/rs/pd3kSfeS/y6920qJ9
/ko4HJ7as/66VRsvBh8VJH5nlm5daGN9BudYgSlTIAxUkruBigAVCZwC6EDdPjZkbuLUVaEwDedA
bZx+ihSCrApZTkGZDE+U1b2Twni2IxP/UmxyrKgIUhM/ZNp/tQMv9ValZmYrVyp1KxnFUPotm0La
rE53nXQ9pXc+V239zevH0eF8flg81FehN3VYvW3mhGLqVMOUgJEViQq84PVwuX6UqkX82YqmO4XN
v8ry9Hecl153lKIsqHP1+IDEUi61bjkWwoWVmqt1TrQ5juPo2MXeH64f17Pu4nq/m99vDw+zsij0
75B0lsDUwCF+2kZtDg3TSmvIICBIGhIiac4rrT2bnqi9RizKmqQUxBfItFhTzprQcLBzrdQgpKEZ
Nl0T24z97ZUmQcp5JXBKEsczHa1bvihIK3ANTJkCjZR9jJCMMdy2E4D80LX15OeCu2wx53fToxgp
DSQynhW4R6BiiYkv5j+j36hnk/rd5Z4fPk8KH26iva9r+Vv8XP5kg1AQQF70JLp+rSTWVwnDRYCy
DvchoVW2+qF56BmC/LWDpQnriTx4ip6GIijxRacxoqG1UwzWiHNJweQ2aCghV5tco/CV6qh8Rh9b
XuQlt1K/azkqngg8XWU74CEXh39pejns7rvQtLTS4N6FULGWe5mRjW/pec5wqCEQnxZzBxXgY/th
Jn6rVjVgChMw5SKTM7oiZpXGSEBAoew5UICKo+Mr4TODk0GN39BfoOQ0ILWezd7tvLVrtCsDYUfH
VuKxbrpU7Vxfy3+aNh+ZZXU3+5iPKi/7fuV9/nUUqd8OD2Q2kqfhYMjFylio8QD9TnaOivQ3hPR9
f/g57bECyCMJBdDIxVWYjp5ft9/6CPC+fE+hoKRQmUQPFoZuwXbicV8+KoqjusZHSOiknCQw3Ggo
mKfkWWkXqB9Oo0poOjOi9ExCBaV26ZfC4MvpTxfHG18hI2H+BRHJ+ap5XbmLa+8bH7XPNajuVK3f
DU0bBfSXHVT18/oOr07chX5e0Ub4Fnhtxqg4uP2nKdjh5xzmvoSz6HBZ8k2vYbmVu7R2hXbCjMuI
a4m1XjCNR3rTz5hNon1ohfnqhQzl9iBzb9VSlRYI3o0jMqFVF+BpuV8feENyYTEq/k27tR//tenN
R4tR/cfPCjiuEtoD89BdnbOqubGnQhdHzQq+vxGz/pvzUVq6t+WezcCcaxtE5dPu+YWeRIIL15cP
V0dXw3XlUWSsrvrrEOhCgUZD3B/xMtO1buADKCExx7yP75cf2lRZ7+o7SjbK1Vcfyl5QudoUNMOS
CVa+aDibKD+VjChaik+BJYNv3BUDQcTLDw38SPnvxpErOiDIM9PbnjPFUBUqRW00j9Y7eHdX4z/9
GmWxctSTTxHRGq7fJxV/cz9us+ev1HSHLWO3X/d5MZqODEBZufolVjZyocantQhEKu3DsKGr1PdY
MEzSm2NIip7QPTyfusPeBQdDvYfkTctk0VBpeoUBVCXe+2Zwfr1+5EeqZHchJOI+IM72sRkyAWyq
G2XOMJZ5ZIiDxMDSdnnoPk4bV6uSqq5il1A0icWZSRYh03WHvNAGtsZYGnoOlFssRYDdji8gHQNn
p91roqHuozROiFhZWAHRwyUYrjooEP0NM0tWUqISXVNXdhEKnbLaRtobdtJ6PEMq+NCGI6ZAd7nn
CHEUOlmrf26vLF1aYzu5ErfpP0ARjhhkO2YqvI5PrPFs+Ef3lg6/h+iQyJOVNTJtgMCKA7Odw6nq
vau9qMebW3F1CfRJfXKgM6woBZkyH2LnKZ07xSB45ZZ0BkavFs19icdO7MvEIam6PNqmfJ0pQOlA
1kL1Bi1wO8EjQIjlSlc09pn0DaUwJk6j8IIZujVz9iFYSLfup3anFrJRE2WRpx6ACDHOmoSUmHe5
ASCnkbs4+/5nlm872U6KvWIvG1GfwFKdx/AXYGKExgUZSOA8oRnqVFpMW04lpxbIUZnsZ7ON8dVA
9Axf6fwDhdVXvbR7nLBX9uV2fSbzf2c/AbOSztBjA/BhOQo+H+vHvSFlrQVFgIZiQoCgoQNxoPtt
Kj/VsCLEG74GjAIBDhCgOfEKcFj9lvj3nl8yq/j0hl3zhfP7j6vzp1JVNatlsVdqYdmBGW+IBaBT
obt9V4Y7qP/sAUfy9vs8KY4CwVp4ESyHvaR/84tHp1xrrxiCHXA3sUmolcPeN6Fb4G/wzQLismmc
UXWksy7sluytx5GbAX0Hr2Lv/p7+5T/T7v5VXvKQjQ4jC672w1jmtu5mE0ecEybX33UP3fw/e7Hy
JSG7tViU/wqc8D7QRV0UDkeLJkNnKIGETWUd0jG1OxY08SSf9Xa1SFfwW0iQu2DG9lv/aBqqPB9m
/lYYw4Mhu3I2sNDhkwv8b/S6H1++9E5LYzypWT/5cQtAqU5Q0ooBH7NyfEYrH32V8ZCKG6uBzZqS
3QudOccmjqeVl9aq7Spz0McmdzRx2CkfwGB+VPAKHCtWAU6GXUPjJ/QdmISg6EqCqCIxSFhRf2+g
EzgoRA78Cl8dOMNVU5KlDetoPIwchKKDU9cpHIobp+MN9dM6dzpcb7gePM5R9N957Z6fRuQolt/q
m15xVMS6dKH9AIQo/FS+lwCHu0uyXQnmZhk0RhweThk1kN8T9pUxo3LrAHogIbRskHZYZXY4HjUq
c1wR+hp7LToUKsVDxaNjjUDv9O6oYfvDg7b+lGuZTgdCaEFqneqB65NrJuaUuL++3UOoPvUw88OY
E66G0TM21GZcUBjTffhNbJLH04TyCFG0oiFSKb2EEARbln3dzZERcLYJlenWBIgL3gYfaZ9y0i1k
IDWKgbSHjDo8OfZK3NhvlbMtOsQapgahiojuFPqUucZRNM74EBWaO+1P2hF04K1FMzEGytMWeYMr
DH3biuYtv1cP19jdvtjS9vTpz1U4QOsaMTJoHhdxDk81H9eddkU6a40NSDnX0CFODa/oxFmshLk1
X5UVhHeqjcxKLSMdmnW+O6ookcRQFobBdrT2IW8B6rjz6CILAwZ1+nXhFi9gU2BNFPEaxWYd9eZp
1/bTQ208ir3CkdZUYCJShKMWVivcbWaN/FYGgQFGmiP/Nvyl1ufXD389zupnYXKdoIiVg5bHsY+S
IMaCnmYStOu9P9P+F2stTWHJ6gz+bJoxvld136KdwxkeVXEyQ7j/Kxbkj0XJOnhOi7MpyPl+CtQq
N9URKV6Kw/m/NYv2EsWyc7w8TQhnsVNYZ+4qQyx72o2lWcpyY0sIp8R6Xm/wTrm84gqjbFFt6pgc
5HnBj0s8Bp6GPDL0ASsOcMiz7BGH4hb67B+RMNev/h26Njz01FcxFC+QJEHUE31E9eJIHpKNwn6b
yJmlErK4wx8KDxLc/O9mlxcIdtaOtTpk+q0iCsy/IQs+Of+pWavqExuIjUlL5+Zxrkp0pL0N31aF
Z7YR3TzS2o0ZiCeYd+bDTgoty8AK5POJMUgM6vJ9VUrN9HdkxXGZBBPAaRlvqN3ZZjwGw1vrgLhK
k1GG6O4K3z7U1dIBtrwOR8V/hZfSCxfHp/NHRftUzMJd7jv4y8bNLyFql75KY2dpyILcuRs4VtdA
MPfEVPc/6q3D3jykWHMQda4o+IHELSKAD9U/uzfaK739BAFle5//W412I9zmfkgdyOD+sG3kfdk7
/GEuIbhIgxbZXTSY/232lCrDK3s7/gB2lHKSWT2hgImYDBa9LaULEDmUBJaGVEbmENrEuCBraqh3
BkOHxksITcgv32Y/2Lsw/LzIe3q+fmy/k/55chjkaQZBlP8/0gyAtqpK/9ZFIFR1064OR6vSOQ1c
zfk9e9ZKrBoLQRIwXS55kgRaFoEeK2FQtUv99t+Vp/nj9cmswrRDRfl1+bEbTbsOa0HWa971hQvX
a9X40c2883GzbRd71pUfyXqH5xBpOpXO8fXGAS/3JD0SjxouuLzdjRj+iZQyMrtNCJpyH7WPFRI4
PtfQZjkUGUJ08LDJdFAwLVZas2NT6is62X/HaRs1SpESsVGdNeVHkmRpcEj5bQoLexhyQL8NdU2g
Q0ZQh5rjEP1keTJx20QYkOXL0w+ktkOGG3aFxpMTXyEJJLNRm2KRfSKHFzGMQdsu6/ukaI2iZbeF
MPWMHG5abQmVKr0r1bZK0467wPA99NAZaaqcvRTkXpt1nIs6p8L9NXs8nttESHmwbHFzC/dDSjRn
ulr3ZSoyx1bl2tqSSlVgRDZ7O5m1L4f78vJBhugWaR8vcUB5ys04lwZuoZLYDfRc3FjXAxlwDTI6
GaATxaqzIdT22/fsF8AnPKafMlZgORpE4uCUt0OK38AB7rUw6MhgNKsyckAJ/Wd7KJ4eWpWsdV2G
19pQC/jMpLIZ1VnsKSrsxGfnkVMptb7pRSiVDRHe6AgsVoVfPcCAPOBWurZRSV8nNCgbwrw39Lx4
waqnLIpbn9GfaeBUc03/yu+1LtxsX/0DxdDu0HLCypWVR6H/x2FHR52stSeIvRjaEKGoxBgrU5WT
0yu5gnR1qBB8UKmKBEN2cb3ysgrEDPWb1Jghm+cG0ACswVjPAi6HH1QVfVR6tmFvISTAPG9dURyS
n+xfQvIMJ3rBRaiFT0Aa0+mBTQOdvaiGkOxHWGioHO6IjGp7O7yVU4QQAbpOdGnPf+aQVqBZBE5D
/HRPo+3H8mPetfbkR6AT6zjXX3Q92Pzo/GpDXYNKl6V7fs0GlacgmpX1Ns8hGVUi2t6mtiMZZdPu
Wo3QKdwCRTCmijHmUoOx7C5r5qaxF17qtqy1HUPNAAOL5B5kBjurFeLrwVTt//WWNyLi8k5rJOwU
D1LtVA6lg4dt11xvxUTR+QEJcsHgMaSbz9Mg+8yNlVG6Q9m/3aD2dfrdvx8GWpDFXijc16+to3HG
2ff8cf7IfvshaxrM+1iMorfV8/rDSVv9U9DJE02BWf0eu03uMjej3It6nVNw8h39hlTXu7op3zll
/jyWtvrGM3WC6l6/zvp0D/4tOvVWjeFqNhr+uZVy4UTUcGqN1h/6vPrInoa/UAw7lItOMyCP1SK6
WlrV8HSsVwTG02g2yf24yW4rFMrGy4MFTiOHnb910PhVzkM/57epstyL0fl++pg+71+T72AdWevX
Xpe/eW3fGbECmn7xEj6rM0mxSVza3R1/9yz7ZJP+Qe41+dwpCoQtw1yd3WPpFcPu8/R1eKw+z7jb
yqgmuY+KM73L6haV4iP3sfmqPtf55tzRjvy3+dqMN19lf7B7rHyzuWbNmx9TEPuXf5w9bP9N36cv
zB1eZm/5x7nv06/cfTpOH7l4V/jLrx5rT4V7mvTPu0feQV3sfJMv4/o3vZLfIWDSgNQLZ+LXxUvu
/vTl8/4mbW+de9p0lv39T3lgmMCsAQ15SVolREuO3JnkC8uHkx0laDdycZeTgvbrHXohD9Pnwx8X
7/f0gcMTT/RosHyievkvfcjeWOv1eeTyfOcgfz97Ojxcv8vd3Xj5L/lMHylCZ1/JgGb8dzrOvQ6f
15+HL00+oo6P1W7xefakpejhyOx+6j+SvUNv18v+uDT2eFrKCHkm95ZP52BtWSPgtuxXPwPKdniY
9qiM9gp960/KaJjQsxcYHDXQm8JP4efS91GREOGUiP6aFQUz/USB9OYbpY/pWJYrlZUCl3TIVBmx
ZGiIz0sRihCvAs8T/pYHX3jDaCIxdtSz0qfS/EfB0VNCXqT7xLuRGNPtNUsF9AZXM+zxrc56erfS
0MEOWDZnYgFsju6djDVk1a0qyFX7hI/AmayMjd3IEUjMt7wkdgcaunBV07A4pVO2Fa3SomVOf7Vq
8npK6NrpblFuqTWGv+QM9GCFGSW5UmjCfEyWpaBHkdV4q8fz8RTv83szdqWZY8o8aL868KANDuCx
yp0p98xrEJ5mdRu48UwP5tox3KF2ccK45hRSKCkVlT3ykdZGcRnzt4Cz61NtIdLNBU5r/o2Aw7Hu
WTSUcru/4a93Ur1J/lOJqEy44uQwnoUqdCd/PKehqnOX1BLHb4iwm+3lLy+mbVCPiDHBLXBTaAQG
G8g7N8xFoueT0nCH5paLFaIG3989Xic7HiVTLaZQDboDHiTNdnMw9qnxF2mvhyqPLX1Lq3df1S4r
aqRb3klP2QO8+X7xjOx2r7He2Rn+Cvar0DrGXmBcZY6JKcQuq4dEVqhvB4eB+DN1YBcC1u4bnsQ6
PI4+bhv+BOMRHYkFqta2+HD5UAU4fqQ90Z/w6iQ99QTM4p8KfdOzgGt1I8PBTR7QHA20VgaXfvS2
fDq2yDYOon8F+y/6t3wqPpQfyFL2GMHTU+ydzF0tuvsPEs6vBQmjriTYPn2uPK2/1TjH1/PHpjv8
A43n+pKr8JKgTW6nsxzwxbygIli5/Bp+iuZDq9g7fiC+jU69xfO0azsZ+RW5AbpOWbmGTy9hI3Lo
JQV3Lksh1EHSDdFIDkaUAbLm9L0FUXmQo9z5G47ga1OdxK6eCK8JRHmFFMnPCVtebo8qSy6sylqE
AYKQuAT+CBTaNscXd4z5CFOIiupMlzTSrLZYlzRgoIvxTPdSv5hFuJVumubWeAGuiQWCvPxF2iKI
y2KksBI1KaX8ClYCvgOduDFu02weo35KkFxA8j3YfhTDuHBAkyXW/crL9Sf6HH4qkzaKV+34gmAc
K3y1vBZyaZSL+h0j0jQ1f93RyJInk607B4hH3qYi1YBV2BqveEgmaAeNUss7qSax8DG1YCz1OnpG
a1NtHY+g5TCmM1W70nnWfzm08teXy6kNgtwsH2jjkaROmWj75cd2umfr1KztyKwadGpGeaMSOqs8
nmhItWv7TnrtUHLReLsc2D80Cv383xBFSOl6lEU2t1FHqg92EuHdIQm8nptPDPem4xftW4lpFL93
2NQB0sq7UFdVaiMk/JXCQpd/qcOc3W9isGpl/WF9yN6rfxsZBMC91HcTq+3c++GPU9dtYkUbRBQy
EFf66QsF1n8IBVfM1FG9b8+sX6Vrns/wzwrZmxOU91hvx0PsER1k8gAApwMVRzA2pi5V3MV9emgV
6u3tUW+zKWnw4/adJKJrmA9Gtf8OkgDHF3DkO3EHUw95Mw7b12LPe0ik5M6hQeYW2KEuQapr0Utm
JUG5vj/z/4ijp5E0zPKWo6g2KufQw1co2EzyMc9RTemTlmli/lN5niea8ZqDgUg6cU3SFxmJAkh5
4cfNiYrjXYu7fsN+w6c0pIL6jXd4K493fNnv6mN8A63Lw+D4Dtmc/agraovGrF/rANlmP8h5Uq3l
t3Ly1gspKhwlQbLqnel2IPPHaRQssbNRzhxm46gLeHmnRg9e10y8DW3gGZ7oEnxu3jhQ/rvcHx0g
PqmbgpCjkLM47H+zHtowIffXTPuRfBlfesu9FH6C/fhOGN8+nf5WvbN+X4kZde19+rx9Kj9Mu/WX
XW/VK75RzH5P3/ID6cYxZCTTL34qRgLFiq6kaRIO7e/Vl5CR+6h/bB5X49xjmJacPRX/Tf+u78lT
6Mj5YUvFUfOvOri+FP8txvlu9VP4yz3ufzTmBHwSsXIbyrGynv6lP3ybdg89ecN2+VmF05Xg1/X1
oEoSkCkArcpyi0R5X5Uy5U72mMxKb4esthKTyBzVr7DfJJqt2tSdjt1kUz+qyLWeN9XF6+2Psiz3
Ge2L52ZlPURkmh1qoL3C7vlYmS2e84f66r1U7s7S4am9m52wA7JMbnFMj++VdEiEfLietXi6IaZe
pvuHazJT9c7nmXcvWwubYTFqpYvl62Z7rHSv4Scuxel7sq7QXkk6u9OGakwicqZ55t3L8Mel7bG/
OJ+uD2vbZH26zOGzKwNi2yS6Pyfcf09TR9/6iElTWRaal3Rb7soKl8tqd5tcqt1dGq92p1mrzsVZ
+xdTujB1euRn9Wo3B0pZrmun19t/lY4lrpP5qjHFgoP1MG/WcovF02UdGTKN0tlbWsVgqJ9e96va
gTJ3Z3ndJm9JuiF3e5n/25xSLOyp6qeS1NYPkYn6wkoYruzHy8318nAY5hMmo9PF2yVfgv8uz5vO
Oqqk7ey0EWLLiNbc396Kq8OUNwTjr2yxIDq22yPRFnal5nkYwQ7CWx7vS/P98PVaWpIcNaU5jGp/
y3o2f0vCl2K6u/hEyTgqXKtPh8vh8fZ31WGV+8Tl0L5dT26/q7XL0VrHfXsyUZeVHgu1pCt8cIks
v/53zTsqSoV9+d/+NH8oh0s8bPcnyILWzKae1v5tss8Qjq2/Zd3WnhV3hfvbT9bWtVaU5Cv/DseM
rkJ5M2yd5vlqK6uiK91uJR1NjYq61tpwX1CuXJ/KlwNNuvJpZigsN6htxe1Nbr14TjZRsbWt1+vP
2SYLUt/yzKgyNVVdIWBVyaLstTBkMrZKFqe32lC3rZrWvqabwqFbKKj0Z5sz9ZQLrehK4XeXW6Xq
GAv+fCnXOoVCylOtWla5D3e5a2c3n/6syicGxssjpziqWc+r29/ulk7V8LfHJCIhjiV3raf5501p
DWMo1s4vUfmy7KQE6lfbtMBij33F7cvtP2tn1K1adr1YGUPsv+v6ob7D2s4KafewiK6P53pmwGNa
+zqf11UKsf7o9uco9njNZZVgHSeuUjwtqWLmj4pxoFx9XX1c1K7lOJC5OJmz9Xk8FfrH6uCMlBlp
NFSnoLfLobEJuDHQvTX/zSUeO2B9vS00ZoUAT6yaG+4owym+uxhRyk3hDfvHNWP4xL+prClCXBYA
Br2Don7EdTx7x7ZaV9uLQjs+AUIOAsexrLLk/zU3+1UTFwty1ClHNuZ+xZfV/ilffZ4vJnlzKsV5
71LzjOS/xe2geH8pdg7rp2j1wm7vXH8dVp4qq99pbZyWALA77kKto6haDHYwz8WsNZwNThgIyfYr
d5pc6t87UWitVzAHPRVL0J3DX7SPAlOwLDpM+XWXZfWp0l4bYFs22eIz1Mn01IHMi/XaRF+9naU6
MXD5AkbVQiRYDSm+m1yYsWaqU3HOldoGsMp4frPO+RrXn49jLtYRBQY9zgvhvMTxlm+e8i/72Wh6
dpgXxTjTtBUq6+cCiuBSSaq4mR9/WKIoP7C9NBZSrJAasC2bZVJMNOmFKIvSs3+olZ+2ld9c6W+t
WtgkEKwrIJz2VeXjf1yd127jyBKGn4iAmMlbWznndENIssQo5qin3681wLk42FmPxrIphu7q6qo/
uApd0UoIDCAK8IF9t4xrHte8cDcm9yyAEqYmq1xaOeXDfh/88vhOdk63L0Gxsl8J5L83NWtfXRgx
LgNnG1Rv2CBw2pRHRpVUL8uELQ0d14xs2eVCQndPDTFySJAV5zc1V2m7TkykOGJt6BbFQFewmipG
lBqhoDj+pJMvKuodjIiF6t1MfYsj+Y9ahDMlYIliG+npRwl1E7tiq0MVIx3HH5ySce2ceB1KjgI6
2GLWulAlskwA+5NUX7jBTO2Bc3L/AM8K7b0CIGv8tmFRQiSpaIaqKHdIzcinX5mlN4un/u4AjtI7
+iRHNH0jtFsAu+JNbyJBMlPwIikXFg24bh7okzKERUhHIUy3GXmMimwaWzB5UNUTTLZJhOp25iYo
7MzsZPWJrpV1xgTPadnt8CCLFkRMPW3zVZEvZXMlfeY9fDs17H1XNQQga+zjh6IejRJtyLmSLlX8
dPxB0JDfrtksUMKnGCxLQ+c968ydo800Ca3P04c2JMZgqjVpvW3zKowZnlFF9ngjEmDzoLFoeoc4
Su7UVoX6MaRaBWFKx8KjPVI+pBUUl2MySqU3Sdmuqojea3Pb3KbOxCI/sMEYZuzoc3epdQfV/Gua
u/6ZhQr1RbbXEQ2FhCFDwTIsKGb6zxgZ0B6IWjmJ7XGm0oV6s++t8rXnrhtrlmsvUz1W2t6xZq61
BvDnuxMzmfYqvJYQORx13ibunbT8mGYrz6BjSSYESL3YFNnMyOZdu0gMBHXPXnTTG/R1APqG2qU2
t5q8sgo01Cay9cB/QS82Zjp5h+vYmKrFUjGPafPoeUfWfz3YO+oOubsMYSN15lVIiq60aGlDwooQ
Jgq8q5EOi3Ck6gsrmHlQb9IhXV2ku43uqoW7lq0Izgql9lC7tS4fZekaWCtXIrmfkd6V9SarXmG5
LP1lQu27RnrivfJJiiU0o9kriAnouABqSWMzD7kz66DYOxcUlWTdWmxzjRk+TIo9gHSWWtNIGyfB
SPUo1fezup9ghtQJreMem6YQZ7GjU271YO4Fc8TIoex0DUKWovRzxq5dNqdlA60Ix0r6Wv4QBH3Z
HF13avh9pbq0yq0tl50yU6EXWDNuYm3RI3bXSfn3tmeZPw3Q/3NncjF591ayvq2S54eaE7LzOdiJ
eGX4E7yps3jt2suYQZiPe92klYZhvJSVP9qVabpJ7FNMeS6TNyqKHPZSSQa1iqzoxelNAzj6OFnU
I0mbK9oGn5v35+q1JzNkZ0uwqlkymvdOicb0cylFejMZBqJQBmO1NWB5q0ciamUxHtV9ou2JWoo3
8etV4f3hC9vz576zSvStl2DOO2niuWft8RrqcJHUcYRyQWxO1W6O3ayc7VI65i4twF59yZF9tDeG
fA41rJlgSUyaYKILuBQGb2OMcBgWfrytmgndOEeceoL3Gf5NTXRKJPQYp647ebNJD+jY6S3gFTQq
LO9hALFoUJhaVuHdiu6EBBVSt0aZAwQyc7aih9vJrL5e01e50Q0WU3jwEWgQ7tcunnd/+2MrGfak
bVBihvmTMGClWalyNjdjYqoTHj9JBnZpJVmx2G6GCBX9FcgQqcT5WQHZtd6gvdoRZ1PUgT6zqhya
+oS4ZrWbHjaYbMWbimpP0wM4Ssq/6ZWQ0sFiyzIKMelVY7tRaxQElXAU5ULiiaKhgXOleC2/SuDV
JcTm+NPR2YdJ5TwTfDAUD0OVCedtEee9XQ8+VumCuaBeJ2IH8JiAzK4K6SDBbFaC8GdS0XKPko1T
dmAldipN63e0VqRjGD3qBihaDB4SVrtEAxZza4BEdPn5Xw/UfklL148fH/2WyefCBaYCGhtLYCot
11JIsELg+PRrPEZ7SGJODDQvp62rvSQI63a+t9V57izSbhmaF7nCOm72Ab/Y0F1k68AWzb55+V5y
Dom/SaNtyqosaTdFpwFGCUZkT7lOg8u6ON4xhZ6Ux+vOOJTaFVXkH+2SaEU/UgVGOv3MrW4vg5cr
9qp7N7J1L5rF+gqFWrK6RZ6ccnVcGwtyMrW3DNVL2qFcGfz0KNi+zVmkIlAxlXvz2HiV+qrwR7IE
BA+KeEui8gbf0dbPT29rVrsOpIfqUuJxDwaNoqgZEdK0ct7Lhnp8iNJ9kO3zbudkHQpZp7A4BNY1
Mdaqv/cc9v+sr96E7WSVH9/KorXHTbSWrI1tEXv3Sb2py3Vubj4e9WQhEHok2WRMNtnE6JZlc6jS
BcLDtrEpUwGDkMbhofjgGQKAHvm6CFxLiqCLaquDDyXQEqh9Xr7SYquJBk+xhZzRNJsQ8FEwDABm
aVjtkZqaGiUZOmgWK7oNQ8zXIP7zwUn/XY89c6NIk0gd59UrqECigqjpqhuVpLC6RfSYW/VlaijE
M0dUTQil6OyygawV+0BZhtnWI++SgwtUSqS1Exnp04kSn3xw9RGNQ/QqKsuG28bQpXqqUmsrGzR2
Zw76+T6Iu9PbXHu42vm3qJ3RBbMceFIYu+k02zsVLUK6MDEGGmqDwJT1pppylbphYKN0rF2qz77u
Pdi+saY+XBL1Rjul8lYN9xWAQc2mnEntvTtDOqiTU4mpdb3w2rWCQPgbPxfqUhaa4wyTbedinHnE
GtFXxpi+dyp2a3OFIW0NoaJCWAVJgg+3o89YgzL14pgzvRnq2iSqZqIxTIEI50Ua+B3+daD8CjZH
Q6Xjgc+YslW7ePemZicWtZUfjUJE7ZV1XJ/DBNX8k5eecWeMux1g4AY6TXGWjLtHwipZ9yz/+2QX
li+zPdXwZD4kfBJ2qt5Ss+fA1/L2mHZ/pS7yp1XsHqRoU+e72oe+RpHUMNZNsG66USoBaFsZzAx2
wQVMwl7tD8oaQgv+KZa068prSQG96/awdjX3bKtHzyDzqx5d+ae5q55x6sKjQoQoDBnnihdDOlRQ
FYiWcjM021mLaWu5zoql9sHodeWDqMYQXaPacUqUQVYtC38S2sscNETXXiNr5VtDV7kldMwzFYWa
i2/u0T7v1beAEhmzrIk7KnCbwJxU7xf+qdHnaZjrAsGLTJ1hROwhT5yNHJzEB047VOLVRzrLYIow
DTAh3ZCK5hK0YAp47lVHPaC8ps7GKv5M56Bi/Uxbh4YtYUwGYqUlOzu8ZCQ31iVH4KC4Zd0ldh8u
vMAEEpKOx8dbJqLThohfSm+M7rfErIpziFxl+luwgpGi/HbplspZTDUnprOFH1fd/Zn5TqZ76NnX
DI9o0lTnM9VJkj/azRCFPkLYB9fgulkSYCNvWdE4iBMSuRd2aFl0VF14q+ZRc7aNP8OLhMIhDfuu
vnskdlKyCr2FqcNIe191+x4qi7RB4GmqpEI9WpaAcYykAFv2o21hc9y37WEGBV9fGe1IFvwpYFRD
H5KnIiCxWgNEuB93c9uZZcGyFyAkxUqCyBGgtqldCf1KmHbuxA5XKNHb5iJ3r6l6j7x5iNIQ26dw
G7nL6n3K9D2ZQ4SCOgFIoyxTo26TMEMrgVoXCz6oBs171tSCqXuJhQZlCdMi4Vr4bPBAFQudS2is
bj4JXOzxxipK/gQ+lHTb5ac3cKoxnDFK/7G89IjYeOXB7m7dQ1FdDZLtDz3SN6ob8D/SCuYMWqks
QZTqO+WaVQ9JugfKViypuTFKrLX02XnyDml37EcceQwOWJKGuU0x6qazew4PIQK4yr7qVnRIZSy9
tFkDCdA79uDfqYiiMJE5rV2OTiyHj8EdCm+v0qPmABg6AmXtUxSSddrfCBPG2suFv9dLXkGwfedr
q55/0knRQSHteFQ/pTF5FzdNo9JnasD1oH7EOwTRiwYoqn5UUdEysCyzWKgIfoVP//Ic6pdoHYmt
iPkbpZNIKHUs1frVJUJ8hs7Mp6+y3tdQ85kNTUTghKyk77BX88pZ0LuH+KuEwIYuwefpvmfv+JR+
ZCoMQIwoh9vh1pDHUTO0/ZUGARhXEhtHTcG5DhCaQdieLXfT4iGfA+6Z5JBkmldpAB7rHmjjo2XB
0hdWQLW03cdDC8QD22qx1m91527X06rGL26sqpMekLZ00JqY19NmQ1m/vUR4XYCoCBZZtpXjc6mN
TZQCDCivAKnNGQ+vwOiJE2VDmlc/CEfZOndzb+JGQttIHrNPdNtDRHchrabtZ2jgQwfYEsLwpy9q
rAh8RaOejecDm3/9V9XOVbeu9enbP77jW8VZSwamGTkSDGbfU98jicylcV4fk8aN/0ior+wiCauH
eUEfpaPV1/B33rvHyDKF8S01L+9qr1KwkZsH982MkDmFnFO+7Gxn5NcWNdd6QbEgZVC1A9s7FbE9
tKBaddTv0jinF6GjldocLfZOUW+biB3MQG1wjtjZ9sPR9355CD1wSzO1XruaZw+TnjLXE0QQbUVW
Vh0IqLbx2QG277OzdgkzbmWve5/YAxDjhs0sfpfNLBVfagP4qBUjDlZ4RjNVNb+dpnU9DJzescvT
pZXTd8+icZlJyIIYs/oDYLQJ7HER+QwwbRL7PrXspDiXuvt6+yiCx5+Vz3YiLZqZRYNWCegMY1XS
yMXYaiZuA2ZUqWVaGGZ8RQF/bVogTzLipPV2lpKVPuSYBcFKh1r6gWBaKOrclKCOtmYxiXpxMtMy
XZnHpa4OgqRwd94HXLhRp1Pbgz3eGhad4kpLp9n/vnzfZaFE2lv83PeN//vn9w0r73KqItFRlxVM
r0tyy7ftlgMyYm9s9Dqc5XSAc01mvPxaY7/YbmqFjUGOxF0aNsnxLR0zSY73XVUNHB1L0zakpJ3K
Re8UFHiA4LkA0tos7poTKheJLC9mc7CgSMRwMDu0O1yrm0upYa2StKBTrDTWuNU6bVghMVHlMVTO
JDuYRfkZx2bqjkKqGJCA2fW0OrVR6iZgiD/A3bu23EkGJldauws1AF4fvz5lFWVHVRsHnnPD1nee
lsmg95770vCtzHO2271217iDIpj7EQIvFHLHciK4uz6ucsBhtb41keVDEgyY9bg/QpzuoWEcjfx8
jMFA+5k4DQvXVXIGvJXT/qd5m41i/FRzvo7Rv0DJCHooSkge+2sqr87mbdDVHCThyKgnXsEER3De
GQZQut25tqIY8utOlJ2xe8/DCZi1nbMKltmkmb/X9rSa0L0YuOv85m3tkTzIt8W6XAJb7FvjfOM+
ql2xwmx3VI7aZ31IduEqB2VTffopsN5nSvcQEgjweNHGB3HfDwjd1agCBun1tYezE0zsh/Q09ua2
vqN/Dkcg3CAHvCln+cya67T1ACfsqwvUcFSeH9nDBEUDXDQHH4hg+q87Tzuow6BQBbFVBz+Gxhcp
qjd0sE4FPHKncGTtP8vP1thrk8/4c1fRT0uu3RNB2513tu/6HRYDydgze2aH+mQv2TAi1XqFl2Fd
DAT4Bd8DY116aFgwMvOp2N35l7qE97rvgV3piXdYrNwnchJ0E2SwTE8SSm9FPUFd6gtz8Z6z84xv
/p7Amh+D5XvOC1unfv/Te7h0/s6t/lNPe4jg/VSX6OSOpK2x1i7pjJrGLjr2ztUZheUh5aK7tc9x
HaP0MXYHITL7sI/m7QRL2GG2BNO6D5fVkYoxYB9BSfpC5mjp0c8jXyjn+plGo/LrjLxLAyMFrmM4
dSaoYB9EkUDDwywdxC91g/b1wlqFc9g9A39Ujo11PTMm1FIu5jLk7N4LiTuVo/hs8fTMARW8kzlQ
JigLowMtb+Vtb9Jb48Y4E88yPbkHf+EeuJtrtA/79KCG7VgalGNl3bsoa21CLYzW3kVf+iPzdy0v
peNnVE6dsdZXJhqfa/G/zafWJ6P5MS7Skjzi4Ezae/Lk/4W7sS64Azzdq3vNRhQgx+gF9mlCowNS
78KZPau2cHzAP5R4CkAC4zn8ZfBdBLIDsd23YBGVArchWsTFRjrR+pWRtvUE0LFBEpVWFqMk+VVl
KEq/2YGxWjxNIUEknz4z+Y52B9UR98qDp9SGrHV9R1MIyo2QAZeHaKFw4oyst8a2ETgGK9ZPfnL2
BkQLBhJAgstn6y5Mnrv7lLbOpXh+TtEOthuMHigfvjgykkiq0A4WTGgoNWR7WAGIAcdLnH1QgGKx
L7yxbCygo3PC/AJf/U345NNTFFGfbMcpYWJv8aXOwTuiVyYkl+E3LKon+0UUeCDqvJloNShJQWiH
Uv0B7oRCXToIEWfjN+ltQ6OwGO7iD4ocnvTLV+rkRTjgQ/l5uroIA6BPgCoHE8Pm1qOxdKF7E6Ej
CLUTENE25ee2EH+wPxjSA2DS8Y64OScYPzT9QYBj9RaAr6VuIvTKBHsJqv4l6P0gU0DF3TsZ+89G
26Hm5QEduNq3ChEatuxU6PZROkiTfgmoDPnhS/jVs+AgHBaeUUuRSRKMKC4oJhZ4Z+MJVsCCe2nc
QJQf9Du7lnQFNgkQbPNUT9mhYIRx/3n4IOnVUwPqUznY92bkTJPb+waFVzTOoR3A7P6SDEHw+wKs
JP78kRPfqhulAKalewMWZu6qF0B7yLEPcj37UU7g/hwA6h8ISdXhvUHKCs2CeIeUmyDBV08I8KIC
f2IvXDwh6IHHbWGqtD/RMNnoY+8M0t45OuApvmAdukGYsvzRD2MPC2IB0AEIVxAS2RLwT7akybKF
TVau9TksYCZKNq0OxYFpRM2VJ8b8pnGF3IWY3zxF7lZ94im1d/lEoWjX7iiYfCYN6kC9G3mlEAyT
ccyQTxgfQtRkEp2Kp3/1rypRERTEwdtRVZGWfOFNTRNC+agCoEGP6hbzhKfMP20cFawBcljvJ83C
zx1qGX//G+eMLorcHgp3QvhHaLMIkAbeCruavdiP8QQsxrTNpsEDVSCawN2h3WG0m/72wj7GeIdw
WjwTwh1jjzEo0bdAo/fOoOMPnw1EjQE54/tE2b29dDc+6wI7MpAbPmFE0FE/+0pYmwjpbu1A3YOa
01oj4AA66WH3C0QFQXXrVe653wBaVPh7zhdtNcM/WyDVDzS2gJyAdzPv742OkyEnWj3RqhGX90R9
e1ccWJFa2lTUZgUPQmZz+C8KtCciEHqv9/rOpOQ2Eo4hV939Dabdq3aCQu3aHRtTUlR2c2uWg2k9
B84GCeFGjcndDv1tdaTb4o7TPdsZSwhLYVt0++Kb2Ua3e1Jcf9bCqBX4lklzBJITbrMbkC39AUak
e8Est1fmQ1ClgazgpHHmpbcXpJX3VuUDFGRSZQCj+NKeA7YTgoOeHdUHCDvvL1jbaE93wvHRPnOD
2M9xz/J1uq626R9nkE0/k3qPBuUxW9rnz7xYRiBsBIH3MxFEVPCAMCnzFe1K7uey2sBBFSDk6AK4
Zk01gHWNB8vnwn+YVdfmKnSElr2FPat3zQELGvSueV4IyowZvjdUBwuw1gZexRS6NMh35pDvX5FV
ojsLrOnrcCPOgvMHVGs/Is4unbPz8P56RygYXMJHUAlzFPTjC6A71pL2j7Eo74VJTr5C94mZjHoL
uCJKOQd6whUTyoNYSFmLbisAJPDuQEFx1lEx4dGZQ9WBCE1gJObUd0bmd5kW89JeauST0KgW6Opf
36Ng51/1GSw77Hh6C0g/B+KycTGRXhG2RPxNV5VFyHRRZMW4hrHO+OcYxFcUvYjFJlJxRORk8X5K
GOvYWxYJltlROSONcVBEJDWYBUO8xc+A3yhi8rUjgtH7ruV+UP0Ce9bxj05/gbOCDv6HFGY7Y3Ei
X9YafT3qZA3VBboTlJOFiisv+B6/YQnwGuL0fKWiWws2W/VqEKiOeOhiAhebZiTmHXtjeW/PjGO7
+5JhnWM4bpafyQeuVLINt4hfMLIZ4N463oN8h8z6med/xtEkXjXLZMNIEOg0nnN3Vefc7WmPFV9Q
LZ1jCQE2WjfIGAC3WzPItanyitf5vp23e+MIh6nF4PFHhpklPrOHAma+gxE0VwbdMsAOV55VX4ui
esYdTg7hRr8Xo96CX/xMgN5FF5TZ9gRLCA3tnOEf/X0P1zvmAESBrjgv4jN/GEtUCojYX/ISgwt6
hfNishJRpEe+117VUbIFhjKA2I1E63sAp56VRz0ngASRrgN2qL3EVAM4Wtz4TQgBKHbwIvgTijkQ
aexfZh0QTT6pu4FcZZFCx5fL7oN5q/+YU95DawX6loki3DQ+31d8C005LikAR/2F63Iv4UQ4oiAq
RDRERLxqA57W1mUPD2SWA6OcA40PgDYMOw0uOkx33mGW0OVgShO6hbY1ZAdWMHQ18WYmZOtIcLRC
OMO+y2QNtBQAjGWDTzalR0rnHPWdvBniGm/Dgav6MGVpDdPlpVNEt+MfxwXOGEwXZF/IbGhvcgSC
b3WN+hJs5Ud2Zf5h9kDcrTRBTkYlJhtFAgnIWzg2cBHVlicTr9nmmWcgi9xc4KU8E+IBmT+lFcgd
uOqyyH5lTiEtEqv2oPu8v+ZovFjwCaMFuGJ/29y+NvMBb2QiGBtT85HdRDwEEZvP6znHD8njpUeE
REhx89b240u/Dm/53NuTYoyUgQEU4X1VT9+VA4thFobwisNSIOjSoATaGbJFB+NCmNgy53mb74dP
ljThRObt1BP+LQxVlUUt3ITXZIHQ/1AXC8iKBRxrntX7IG0JCaR7/GpyEOnSHVTQvT5R8ZgK87H3
Nd7xw+Qg/1JRbiAyPKy4iNhB9bynEA5BPE6Vg4JCF5BL1FBYxvQ7E7h7smizdTfv/EJpASkc8Gsi
EI7eUwWNH/RXroL2PFWeTNegQleRsWc8A3jfaGKqlOtWPBz7btCGEypjP9I9XaF9y0Pn8AeAJMLK
Kdk0JG93NA44ItkA/2Is8WjxNQRxZZ/QquHbDB5OjlBMTb2ldo/gCMszNGBoBg/pDvSH/PUjRBI+
KUoFnD5L//c4nJR58h72PXpYxwqeknJL4cDAr4kvEK7Qu+So4TTcNE8WIe4MY/vUXLulj9SOYBOW
e+nMlEY5gdomuO8GotZ3MUyxVAZgg/gNkh0CxoowxIPhJu+zKaw3MPLdkgvh+uUQlelfrsS+c/gA
IBFJAaASrEvwN6/6ZPM8G9NB2x4mmdgqMPD5WlzJ/BBfABTMQEyWkHa+0HPCZw2YVWi0HtsJlyIL
05seoHjj9d4Ss5JttH6T74lJwMseTCK2UTiBI0Z7b9BTlmfJwaV5emDZCq9Qop4RzEsVbzdBbaeh
dLMxnsBuYkf6RuVwKMb6+9aeCbjkEpha7YyrdWAFEQ3Es7MA4HqjIP6V/d/IEwhBF2kPBfcDQglZ
oC018hmECmNB04ccHOJKgNIuAZCO8B4WAOVThODgYYv8pSPTFrYCiIyr8DA8sV7xUblY1hChR9GD
lQwILW8CSTcOsEIA1IQmKxc/yZ8CPNarBYbU/cg7yD8PibZx3g8QFtixbHH8bBDMpZ0srodP7fGB
O6n6EhFAyHOB9JjOEH1QOKDtim7EmZefP3nHwf1XTj3D/oE1rpdCc6SBnfxMxuYc3G0xlcZd9wt1
gDQExDQqBSSWYAUZOfmex1fcYGtBhGAMgTPnBQtEOSfVo9oFNB9oIGB9FBCIR8D30RrI/0AS8XgJ
XlCvoQWwNxatnF+A36Cm878a3mx6qZa8y+fAaRTII1RaUOcgtQLFDsUE7VBCngBI85JFxHqShNCJ
2aG2Shn5Es7iS81mTAhwVMt6T4KyCR72KacGUf6ll5zPAJuSbBnxpNB4Ln6x390NwYViyQi0jvj+
oJHG0BXyGYd090a3kLjDbjF7yghm/XyAFYvNIzUesQXBjBFuNLiXSYYxoo0poTIQBk/JkgUwn9As
kc/dy16x7QqX/pZ7+bV4hsfgvEo2RR05onTXx8atnRD8ISuumSTqOTuCo6/AYueTRUSQ92hL9U10
MbyLcgxn9GMY5nvBREjnMWOgPltYBnsQKtA9qqb/RgHPD3kgzgG9FhDfyN1wEB4cAjjmGfxicuND
oF7ldIs9BM8GfC4kB54iyz1kC0hGIgdHfygHUoGQ1QwOrwRrF0YBystf7z4ODa9QqkbfIcFT/3dc
BiSLjsgIwB48WoQg95TXBV2BhAPaKMDG77BCMwhmK88abSfiGdfNntVe+TeGr7lLxYCFAY5/LKPk
VxM6S4x8j/Tk3YeaSQYHPRU2JvQb1H9QQXI2+IvQ3uHDIJeJeclqCT0a2RdWVagTsGq/dFzOgO/A
woCFzE9C7uR4XK6FnAXQ2T3vc9X6g7unCG0UbhBwdW0jP/gsbltyrF40IyFACH+cdtgb1eeGBy2s
eMl02P58xF6Dgbcaak/7joYpQLNTsGtPkIcpexQHoilehhvp3mxVnCvdmcjOgrW/9db+knxqKp2L
ZbYVDpXsdTifV7zPlhG0IBXzrPYv2cBGv6TrYulMe8c3TCLh48S58ax5qsWLehw3LHsRrYQiV/1Q
d+VZ3TkHOhJC1aFdyX+wuJwb4g4wvoBzOk9mv38H00HGLvGqt1XjIZ4HInDs4jOx6v2iccMO/xVw
B7/ZOdpahB7g+URE/vYZt/rDfBCU/BvMaoFDENJctEXUR/dyNubK4K7NuXulLVQovjFqUT7O8HOu
yctDQ3MjjT+r+Bw/4jMUsWaTPwhZiTaEGPBSUVJnoL8IxDr0LbbCEWrnwmgpANCR9Ymt/AhnR+uQ
8Ep0c1/Q7SoWQRCYNrgdxJV/AqiAeCaApiGfQGCTuurJ3HFBxcsHtHlmwjIRzAdKWCHQF+/XdrGY
Q+ZSPPwWC0t41t/XZMfffakqUjZNHjGD+KMCm8B05cYIZDJlgkWMQqOQJXNv5q58OAtGk7NhuYCD
+2DNgQkrewNIYUyY91Y7Mn2YTIIXScSHVgLrCmkwDvXyv0IZMIHcZUu9P9to8tS64gFju31uaH7m
Zh38ExfVbbni+Jw+/JfT/uQPboWJOCTsQLf/kftvkA/uyM7HZTUyukFMFZW86EZBiTnBJ+vagJkG
P11MrWiKXkDezmJ1zqTBJImrBcMOcDooB3DHk944VMRd4ZLcDyonE9hTIIuZVUK2hho69LPvmbtH
ljnOjqYSIy6x++zQQG8lsO6YSfzslZHB4lZWv4B9/RsiONxgVlmOY2xYpg88cyZdNw0m0gpViWNz
ixFKCP64jXvBUjFhejHmq5xYKOSzCH3f30jPICacJyOlfjhXF4YLtTHUt8CdHt4vB25Yb6Ouild9
jif1vHejc49mMQsNGEfjqM81zA8a8gzzXi1ogZOvLbKpsJ4FJsp/cT+c+gOM0Ub6zB8IWdmUOok+
M+/+tCL1JWEZyzRWftJdtBJZcbT78A3qb+y/3yRv4YYl55u9ivyWvSz5s323Z+RfLT6lHpWbFkva
+KT90SE2/ioKGCjHkuI1P/EMYSgbBSpheaheizMgmZ/olZ2NeXzy2HSQAcyMeUknb/fZvAXA+Ud7
xMfoWD3Ma7N25v6iPOEufEeNngoAtUtWufpu0YqmkPukYhU5MA+E4JSjMpn7YHw0WKBfkViEPpOg
32Mjd0cylmaIKgqpP/wIy6NJRYD8HvV7hEMEuJgSAF0UCGL3Hkq3JJkYb/9wZgCcAP5kWr+9U51e
GOtw5A7eU3MYI8hlHRtaxzcLCY9W1OLsk3n6pvbVtVyTHZCzsj2sNuTW2bU4EGRFSU/+pVWFbL/Q
5IQwRG356+FA0k3VHYmx5oo/B3AykWxTZRfVViEijpyWMADhFOm6TNJxNJOZZkKBmHH3QJTUY51E
LiL/3sadT0b0UK/oddEqE5VkBHCDAXVMSpgTMEDSMlqhBLrwyN7jC7vQ7MrjZSSIolog7hF7ID6Q
Aihodwz+aJ9RsA9gwXJJlx5inSzAdKlx2Qa/yPNtkMZYSU8aVrSgebbWng/vXaI7doCixogDvER5
+1sep4r+b3+FOzNgBAp9Fvn/Lyr67DfUO44pSGxl6KiwdWExF6/pNZwqURMWQi/xSrjwPekPfD09
OC4lHS6Ueo1X/NJTA5PylfK1yLzoNtwDtIt6Qg6dPxRjxTji2tbZN9dBCvJjidGtntiRocjCrivb
IOPJX3WfvQsVcqIWoRrKyZA9zEE8pn/z4bsNZB6EV8qVHBYtshWf4RBGRu2dPhrNB2h3F2v+WarL
6C49i0f6UnbtJnkYc+GA/Z4nE2+szZuVgXIMaeU62cvUiwgRlC0oq6M1CcgDPNOvSsqGugkkWqSR
SIZJix5KO7QPHhHjK3WLSnFUDXkkFa0CFd6DeIBKPOcZGn9Y1ognumYgRisGFfV19ipQkT1LPBcs
W82tCgIQhE9fzX9NauW4zZT9N0adkKEpE5P3UkUTKP5+eY/uTKlSmI2IbyJxT6uGFs/TP9AVZKoF
wLTWdCaje7d+s797SNfyBSBUos/PokbexLWQJTX9LhpmKBspgGHhfpAFAfNAw3zQsABhmIlUAnqt
Pyll1k5oXJuUUihgIKEvCZk65Y8x59GD0/aco/ZHyCkuvbXHjEWNl6EJCEncBoJGObaotPRZX2b2
tjUZGHDa6Gj+KxCaot6YLJiYjH0aXmJ4STxRRh82NGzO2VVKd7oEtFHVk3+lQURPLHs2zKJ6lWIz
tqbdUNJVAz9C9kTxEGEJfL7prTTbmspbOCue8h3Z/+KJxjPFGERS8cF+XylZIl9Omb+9f4MqX5Dq
JaawiU5XmJ51FKOQz0XIiJI5O1g2+Mm1R30/ptbnrUlRyQ1pcAKEBxUq1vASAxoFL/NvQR9tOvSp
GZiEHC6L+Zc9bWI5gx2xWlHwoYVx1Z7lrrrGfV5TEwQ+sBBd4m+diCCFsozYtN6LK/V7XulzpgyL
Q04lgfYv3cCQ5gniXsCCvz0Nhk06KLQ+bklMg4x6xddamtvJPh2tRTgl/zoB9N5QYaHlRuMELxYn
AHQnzEsIf4RLkwWCWXSn0s9tIWsNzmyHlCdc2Fu3bEbVVSEoELY4U/VO/xodhC297EvOylTPnAsh
jagXLuL7m8XkW58UZV/kAWawGSagW/IxQxvzprtF21fdpjM6qgdGNaftUp1m2Zi4T37kfWCLxSwn
aNE7XxE4uH68jXbvKedFicSmR/rsUSTxHvhKPrnhtBexbUmeTDoCQbwLRxjeTt+T6Gad7Q0GBd9G
+F45pyQhvzLCqfoghS6NStkBws+b7c6ZljlzJaKzhlRoId5+02TBcgyZ97lEOQb+los7tZgfGhlV
NLABmqMUVPdVo++yQPjzXCcp/PXhUyBQ7w4+yHgipnXtgOrSKRNSjhiLA03pc6/FA9uzGqL6boja
mmSKR8cNIz04SUseCHelPNF8oQgpzLiEnoHT8MMWkAWE05mQJUvqxfmz/nx8Dc/M2uKirPx5OsBa
idzp7KwArSNRQd22+9Ff3tZZpUf7qm6iFydGNLNv8rWqhB2FfcCpvrezb+4cj/mbg4wpCjeHikDq
yD/cB2CU6IuzEEpX74haf939AvT5ftBXu18WZvTKjkMcOMRGOnI6xrxZg9wOTvGduOEKAyhlr/Ox
B33RrdSFNaelP5AWxRzI7Vv7hTigvvSX/9fNfZgny2qvH4t9Nc+PFZoj2/xInCJE5wNxDv7cnThj
Bvk+OqVjcA0zZeLMrXlvrawJR2syDBZTf+Q/rQsRqh6zgkHkY9VoKV8y0OwtuCQ6vnQ9GKa0hD+U
PLMDfCDxLsv4e1HecZWnVhkeEMv+9Q+sr3yfvdxMlEeLLB6ltvlrCTPPNBpTRK9j+/jWtZVclBYu
geUTjidtELIRwp7Y/lEnRhoJny0KpyLEMLaJgkQb0dq8/5syOXgG7U9ZBycJzAlTjCUGhiOredn7
CXbMDRQvEbggcIr1AAgYLRgE4SURUzk/Bg5/yKm45RxBOkIr4q5/0wdGMmQ/xnD0Mq8+mzbKVsqQ
g3EWzDuCAxiTCeHDxyuMYBGCRew3yhDoKp3hjjorAte0XlmrqcTrwlsmvfhfZW/qiIAg6h35K0ks
GQGeYl93J1E2Tf9j6Uy7U2WWKPyLXItJhq8yO4FoYpIvrqMxTIoIKMivv0/73pOcxAhCA93V1VV7
76II9Vscjp9UYwJ08C49RnKcNotZg6nyTKsZEWJewwGbrEnLi4Hyhr/gYaQr5Tv9SHko+rcFQoMc
0lnUP26YhIhEf3Db3hdOhUbAHAwgPMmVlbyxHWvzmznUSnjw7N8dn2SgeOrAFMhXlR90jvVkzVPv
juWZY6+onJSj1zapvesH9bF/bsKzvIus17gfjph2rM6woNP45So/c37Ohr9MG/RvZsIevgi2iDza
c0GRrbPhqokUy+vnfPKRsnreyJtxnS6lCLbnHBF7alOsDzvRfCFtj5/FwfhLpNZIrDOzkjWVxE/M
bLY135d72NV787feH34LytawjsfjIL+AYEo6o34UEAaWCJgbfjIhMwMbCTcXTAK+OD4EHYo7kp5p
8S9OJMsIlPulekZQD0WCt7nCYh1+ZaYaSl1yNGPGeEHP/9VjQsVkP03Q3Y8f38YHXurjJGzjZ/X3
Oj3JynwBxTRJ39vdH5a1+bvjKwPmVkR1jxpRhhVoLfqbehQ+Zw+Oxjo2WzFrCgkXnsIHT55nroc5
whwzKTZ3cHnXdHemHKYxFpHdrNrLa2UHiEvbZX/yBkCPpzvXj+YI6INHynVUwXTNCDd3wJ0wsUmD
jSj2kHQ/KJodphtO2J5bUAPgQb654dxhgbDB88CBbbX3wgBwBoRx+in6mvvpXjkzQZLzYLzwJhFv
vAd8CMgS7yXKY6Mu2g+BZOI8WyyjhkEul90cbx1AVyivq70KqkkPb/TNZn85glde1gvtl5X3Gve6
9MEWrvRTGg8ok/yZqGfG1136+/w3xf8gwIZhV6rH96Em/t0SY8pIvCAQ0H+8Jn3jdsjRa+p0PpY1
gPlJCx9CzuUTb6eWF/QCBWHX5xfM0m7WsibQZr00e1CD8xfpK/R3TEp5iGWMfcOVz72bKIgBfNU2
iIVPkN91ePHAWhwnVJHow2nnWBWBAxFPeVAOBBgFyjRY22/oxkgpDRS7IPy7JdI8ZQWAqoNFtMgj
noIqM3IlBJqRLCjQCDMd5MvJKiLSjGCbgVZhGyJWQUlblNgI7bUGMqoeAQBUhFCoEIlhXhEBgopK
BJRDH5B0IZ6HGJshdFP4SQVdqhiglFT2qJqFt9tnQ01dPSBWdBigaXsDxS3Qm9KoaeFRXzfDNVZs
5DmJjFUnpIhIAuQUGJsAiXI0zb/cqISHkjRFh7kc+AyI+YXpGEjVWo3MV5BWgM33lwPS9qFqrZSr
fx0D1FaeTQCVkII9KYGiMZjcQ+mA3N2a04OnvQuAqEOqmmib8sNFoU1DTOtOsuFd5Jf2o1CD2pzV
zq/cBYrKUB2odw66U3c+CFY+ghwVByDqgaoqcRuiRyLA+af8IZdD4J7bTDiL4A6qMBMoPn8kI5RB
QgoAhTS59OTU4bP6BY0fovSpe7/VZziv/67X4qQe0BHqkXtuBkr03r4vryFo1HL+uMK/1DKk3E33
csdBkCWKJ+CX7ERUclgSPc1+h2X2S2bA+ipilAB6UBvT05UoJzmBKkaXhRTDE2rk7hq8Vu0KzMkC
XADGlAH+nqPxKeneQ+1ixViGTD6tfw3qRzyNHV7FfgiYai7R4ft2voE5x0FmOJ/LDY4iI5M5CCHp
qImEF85oTjcsxShkDSIO8qM4B9+YFIpYokuuCo1sZs//1irKN9jImCTn8bJtyDVS1bNj3sQ3J8TG
vRPZYl4QdiCZB8BCmK/b5r55bMqF9MBM3V6+OVafr6u8uJS7501et4a1PFgwuEdzW8kPd3x0x0YC
oNVmk+Ru3WFlreQeBTZteJKpUHJmkoPXoe5ilHfvSm29x3MCPbfdKhoFGPNyMVgv99BU7tN4hdor
D/pJhXeMUzTJ/PH2NfTjRqnh8h8kVh9qvzTIWqsV0OC03nRGk4jI5qhSmBsp0PFOqB7BE3mhy8Ac
YC0pqJ4dlKunGdoWjDh8E5C7WvEBZS2Sm9XVsMJcVtEMeaBiUAapRq2xG3HAq04xZMS4bgRv+9Fa
djWeZv16zFXT+pj0fahcfrUbgq6lEjftXjD75PltKIMq68JRRU4pY5icJm2+uMv3TW9d12U6DYfy
4smjMu/HqX+98cBLK7Dq0TsUp9vt4aZXsPxdujUtQnPbS6+Hh0OUDapXU/F8tKSvrFIMuD71Sc1M
v5BkM1RlY/OgcnQ/VjkZf/UzG2pkJgdlAoB2P5HzPsjlevmalimVEw1Ef7XLxZ+8jCnCyxBMB/3i
5ZNKCyDNDHNT1yGXtJPvSoNNKnXT1pvUPDhlIpPTatv9VJoogTmQxErbmwJrwUy9fhwONoGXtpdQ
/WGNeoFuX6XUYnoi4fkqUbjQKQdSQEmW08Vd11dZJ/FEh9vude9gNzVgAftbX0dZe6eKp7QwHevS
aNS/2hiXR0ctDS3dSxfK/uC7PNRhl7ZN2PapD9fA1R934jyHJsPMSkTTwVdMn/V3PSEkQZJOpfU1
geKsQc0DrJKBjmVq5H4zMR2jy0ICSpRAvJRF0Fyq5TAZV+jIEK1DqKZAD0vLFlep9nsTZa/+VQv2
5lc1EGMuCy/VHqhqSG6OIrah49NVbaAX6N1Di3pRMMGo/WsxzGrWSrcMi6DMXkYaFk+YCDjb/Sv3
clkONG0ItTuc8gpt32aYW0xUB6YRjrxARSsrAFmN6Zyi6kZ+B7PSFCSjNJTtMvmGjktnfb4yy3+U
3Tyrnh5c2+edmt/Sy5MysE6X/jxa321xzqvCT69ob6HEOun3eU4Oe/KYEn57HlhFK4F0M5a5xEqq
Xx/SVzTFh7CKF4JCwLy6bnGg6E9K9bUKiGA6TGH1HkCd/rtRcGD+UHbFwbeuu7LiMc1yvWk/zSZv
/Yf6ZGbyzSeFoC4l+BUtv2z6Kq8jTa+K5WCxjNVy5fHP6r5ed7SEeu2BuK5OYPCQ9fn6qm7kQ9ot
m4z4+1Pud31ntB/3f4bEzKwNQsIU2bExnHQ4FROT4F02Zn8W2kZW+iRclKVlrOkW0KBc0ffyxURx
bayezmMypovbYViYBcSgrrO+u+sN0WE9/RuaGvyABQptsCo1fMo3yC3lBHVGBXEMLZSfmkYQoJaj
gaHuH3KDRRAKC/ntqMCKZ7zVK92qvzITArdlav3iYjZVoFwzLZwq1wVCNeQulNcjmhTK4LY91rfT
i2qtUG3rZhEcKtWHGmsX3BsV1Zzs1ZVfkilFec9a/pUqZZymlPUb9InflRNm2UL+V07uF497tL5I
pTVTrLqG/kAePWV5I5OHNifm12Eg0JBKTVjpxlKdNDhCKPDMp49e9eUSrUMNVzWvL9KuuI5EzI0r
Bsxoj10HvC+9lwWmwvhhuADEaCjyamZkzF56NyXXDioHmQCr5NlNzdULOEV9t9aoZkymz8/med0P
mYWTJgeFKc1Hit0TQmyMZ6KwuO1SqqsOUKYaJO1w9ntPo8pa7nW1TowvNDVlOUpAd/tX8qRLGcXl
dH11L9vsyRHmbCIPnxKFnsIPGC7P54fVHq7LQpXD+0RZDy/58aFeJs3KuD7wMdPX6UDwMFXB0d1l
pu1xYjZhWcKNaKal3Q1kz1PYf0WNQ2Pib4xPINEDmK0c74hkvXRDZ1M2gmzI4765bo0C3txQt+BZ
tWouqSxJdEtHlLAgdvl8XZNHcW9Dymag+XC/Uq3orrCuUiZeLV83ikXVXQv0q0bwsH6F1tF44onc
5OIWTAfTtYQkk0YgqkiU4r6fXmD6WfAwG0lePbnbivLY1cMQVAf5pKeaL+X9vGqfnqbcg6lVbPsr
6JTycPOUtCMcdJ+EZm3usxKicr2cDi0YBRJKFEgnvPaQ0EIEoiZDpZk0h40lUVtQnq5usuS/Xhp4
tJboZIqLjLzkE39OlVHMBSBJDNOUuKXUS5eoyvsoTLcHHGukoBGI2Besl8orKzbAtVdJW1DuItXx
sS96+0IKNvd0FVlexfKqCayJnmIs7zG9Kw/Lw4QlXK75OpUQRgWJHq1W5vn09SnqPjWsYR5BXlNK
pYTD3tkdgiyKRtyvcNODFNyoVGhcKLdcos93LRcprFEDCYdWIksyQkjtVhXOlSaNWzV/BLXydErJ
WvY4rtT51Id/UpoGUqGFfUohrLwLbjeZT8HpNEERai+qgT68yzD4iFktQAmoVAmGeNleYnVAmUoB
moGybfoCTIJrpV8QsEGTu6WuNw+Em9eGvYXrp1Sf9UNbvgxlPU0nrFGzV/i61KDkjC6snpfX/Ek8
cyTklyFJOjWSGwUzVfW+6nLDK/UK1bEJYuIKFctSV0JZzihB7yuFx4rlWtuVLnsduq0dN9aiHqI+
Vda6pbiF3viZkfnPZnCu1t256sT2C+bE/GG5nWakdvpkxajLoFGpdlojYnIZqy+lImIOwwsUuHo6
yOrv9VAxJizQ52n26p2LQl60eqFpK5IBlz0ySviqVFe2yLUpC/yNUvWIhjaEFLsFsCyMU63aqPiR
5cQH3UxOpD6hibbw/3wKA1saCi8ulDeJeg8nFmivKhSruj1Lp8kdeOYzK4MD3v6zFGAvI76Zj/DZ
mMH4nGxHa7puxGJI28CorksUNW4XbDS6d+1tunhNAHVKPSXVLQdaNHXBWVVcqSZZUAFupPIEpZFB
3d81K3wQIiLe7Mue6oGenes+gI7w6ZHgDjsPhWPn6THTIZw6fOm++EJYyW2Wpi/NragIX4inUvsz
lPhkEbZu6z5c069DOIWOMh+8watCIbCKPgCI4YcrPi/ZwMrd0ct2pt8s67AO6Y+u5IrPADF+f4Y6
hx6lg+ypYzhGaDlgc2zdNe3CPriWkzqpl3oX/+L3ATUsHGAGPpgsCmfUzmPeeQAcnJtruhOOQZkH
hxrHM7bYqL95yorkpnN3b+5j/pgr1HhA0jHgUQRIj7r6fOpRiMlH8NxGwtxFXH9Gsdot6myziEXT
wZ96qkPhTb/2gDZ56jI6/mAULs7uqDqRyiGG0CLdXC6ig08AA9Cw5P5odhoArhkc/I6vH6IoTuUB
+NmzxveiIyeyJ2C1kHqfixuh2a+1GlQeWzneCKx7DNsNwPWgiQz4TMhrklN5UbYHmCWshvuGhCmS
m2XwSCAjfApgYfErvqwvMCoSyXi64X19TW5s78Gv5ME9kT7T4O5m4cP+VWcb4slOvzjYv9xLm5W5
/VnYn7r7sD9rR1t/bj5/1bgPNr/gUdzNY9EeN1b4W9l/qbMl8DVjQPqW80fKNsidzWazzbd9UKx+
+83vwd5Sl8buZ5tyy2Bzs9k2dTa/jUeCzJ4s/jbbv9rWFljPaPv3Cip/88dQs1Pn72/iUN2e17lj
biDyuBLPKwtRKwzBvAGJBWdF7zn4Hbcc8H94X+fBYd6EVDibTyIWEnAhwOakfXgonWlQOZpLPRIb
pj5q6emijtNFHozLy+8FmXZYB7G0um+s/XXef6iLGqgAD3iRz9N5ASg2i1CbAxC7yqKbPwaPMzxu
7w5otXKGEO9jlye0ZHld39aqB/0AjCf1JlrEzCijHSIqjF6nTodndpsf/OJRJFPzjoQFMEVBAurR
eCWJ1X+CyvLv6/u6QT6++EUuNiq8XT6npuqqcCj84NEgF5gSX/zlYFx8VILe/RS9kTmpI4922YWT
3PwEjVtbDuAJBhdeUTfHg5Nvg4KxYS2BW3o3cd2FeTAsEcb7FLejDNQlJerAZZrzMqligWISGLo0
OPimD25uw9PgpzSfbIcv4DkKKubGFoPuZaG5kuavOfbYr8LRAyu3hOK+TJN8rfuDp3H96J8LKOZh
k6+nJ5gh5OqMqP8zN+MXaJz809pOI20zjQYAOTlzCDwDdWt+POaXL+yN/5obkYD347l4HRHLEzcN
YJBxotDTC5zaCYgQ69xiZ27Sdb6ebI1oiqEqwvTfNEJB1YHDYoHN0310WqBxyF/legi6ALduP01K
nzjK6gJMuvJu8ysYkdYvN+25APVMaDzfjPsKfb/NO+B8/7hsyx/SA0Qcrz9sJr8F7BXYPxvSTbu6
fRTb6wdraF+HT9rt9biD+SjC3GZMPMOMyw+Tt0vw2lYiSJVvAmq2FR31Pq+9CjNBCWOPsKENscw2
oDZeMC4kYqHJ/Lc1B98i00mpsOHf/YInPy7GgAnYzl1gT/QN/gvyRnADuXFnn5R9xxlHYihUjjgu
KAps2sUR5gjDw/sqrwWrCbKFfXXhBCLkTbDP+e+r9iiU7YlPl2BB5EXri21TqqOU84uH+l5g3zai
W4pTw29aydR9lRfpfFyYIfIXjuiEBJdm6F363JAVOcG4CabJFCKqwh0hnMwtIrVzFrFfcbu4U7FI
A1xXyAbAVMm23LWYED70rOsHEoiE4oHFxNfz80g6jj/TH37gYhBDEuTFM5tJDogMEqlmkasF/CPg
2eiOeQcH98+pZmdQjD5EicAMJ64ej/t2VW2NRe9zt71hQa09thwcyNYuGUTu8ntEiUzrwnJh68wF
c1b1kUCILRf1iRV7UKEahOEi3VCsOzJh7+b23WlcUVa+XVb/0nhErvhfBxHVNlh4EJQ+3ZYoEtGt
t88/5cs8mScBidC+9K9yx1p0VyR5XO5uIXm34a8nSLvn0a/kxVteHVUgUB3idrNywlI9Ay024dEa
bro8BKNPTV44t7FC7L5aIJG7wFfhwsyQdyD81q6I678v1CEXBgG4CeS1IPOKCxKXxNfH7QM5j4jP
EqovoQPjya/zj5RnlJNlsdZIDyT5ivzAaipoREytYlrFU2PmI2jN/3GZv9+VXDFjyg5uOBOr2I8y
FmLSm3q3BJ+ZncQ8XAbCbFO1lf6o0zPREOBwFDWwy/ceMKBnhBY4PEUX/t+rK0f03JbRUrrgE+3d
DcMnzCZFHnmAFIJzxCsGCt1fHFB0YjHnQjYKibrwSgw0yNQAyNgy42DsywDjf+sL48shxR/Ior43
R2QgZ9EwS56zBKTlbBcOs/hqJzBlxV/CSL9/8Ou4i8IoJIM9i0JvnIW7fBbyi2+vcLxdeHVDL/R4
M+UdsJCz3S7MZ7wSX5yWt/nmIJp99Lx2tsrsHZ+oPT4V3m0OiSXY7dJZAts6nXk3e8eBo3AXhjs5
oAHlRhxxzvuiWbTEE/85DwaF+8GS0g75x8k4z8CpbnaIIdoRzeePcTbbeVwEm2kP2/+7BHHa1E0Y
ImHoh0kYXu1ZeD4n6SwOaWTosQPH4Li5y0Um0W4X/fywIRKXFe5ovJfZYeSt+OeJf9FKXFB4nomm
8Dli8Ys4nCXxLDz5HDX2Y3ES0te2OHX4Pgx7iqcsvtjgc7cYruKJA3ziGsTEKaZQJN14JQylmDTB
SLooJPCe6BGReKoDX2esBb844HmGdbC5udzU2fkMAAFbdj44bJ+4/ECywKF7+NEOiy1Gnw3va4ZB
FdfL/WEXYWajYxRFR3EmniY3lTOu2MpvClG9J/PCCcUtZfJOEqoV0WrR9jvXIfot8Tn33WLeF0+q
v0p8tnTpYkwOmHxcBFR23+afbsmnxMRfOEgH2Zl3w7xlHjbUNh1Q5w7BJOcwq2bfQERmg2vOUJGY
NbMPoJoOGNsZ8oBi2zfi7zaYbf6T6Jp1s1PMlQPZ9URzMh4Kh4TT/wwOTu5bdgqVX8Oo6k5u55zM
coXJR1TaPu0fztMebNZFM8OOL7N9HGuzJb8vM/4iTzo7aeJVbNh7tuT2MuY9jLgdaxxNfC70TxyW
DdjrGMDRbO8ufRobJzPLPrUOO+6ZlWez7318iv1z0s3OxICYcJ42ES2+WB/zMU768MR+ZJ/dU5z7
WMBg5mMryRmw92xgJOtOnCDPwcXE/FXaZ3rEkx6Rzs50hDAZ2I3HJ97gLfHeOfEZZTcx7rl0egfP
DytwcJL0Byg6PS3aMWnztMWTESOMB1c4DKrK22EIdrvWH5nSE3HEROzBq9wNMzrM2SeLH/A3AJ2N
2FQ4V0wRPX6cPY+cgo2ciY/wUAJaQxLcnthnqvQFZ54CeypxkiRnMc9x+6jczc5ihO52wr0UhoaK
HfyE6rhIARqSEccozHbRfSNMYEjjWIkIz5hdqi3ty13RlJaWVRyLy+BacpetDC6fj75NVr4Rnmjh
8LGdMJ1U2/zvquVgN/I+fon4HPvOOQauA77I3RYWRlxlOC7ECBgCrIDY8+aLd0s/YVL13vuMDN/z
9SM5M64DMe7/uwzRFNqh4t2Ioc2AiYT5KyI+lG/EuTg5ZSdpJIfiY9wJZjduE01ave0Hr8WTgsHJ
6OEmMYTeNhUhhfcO4n4DTxXXmVwpcX9O8L2BBolm2sKdpC004/5B28XXcCT7xcDmY+JxCGdcXIaz
ezdd3ou3zJjnJx5jKJpw9WmtGGacIcm8JJnYye4Z0G94//9HzSIgGlgr4c3RgfD8dhy1cEasf4jz
Km4LrRiDHEsh7AEfxXERUhy0EkCHOK2AXXBwDs+ah31EN8td0egbj2zkjLPMo6WHb9rP54e3C/Rf
y8S0t0hMJ+lQJxEHE198YAfujZbT+oNjficJm7Zik7WGuUbjeEMcK8MpHOcvb7BVPz4EOCmz+Jzb
Sc4iZh8n8DdJB87OE/vq8weDgC8yP4tzIi5HzHFMPOJW/f+I1joWb3J30NXDG05obCIAJ3iejMr/
xjCKJGIqFYaW3EL8viiwCAnsSYZKwgh5bxSXP7HhPzLWTB6a5QrXIYtAptgdEDpcIDs5A40+66Fw
p86xMFegn7y4/fb3wojFue2zB1dME8Rdwu1lBPKNB4ypTMPB3u+FfUXG2D445/N5grIKcycWh9WJ
fbYwn/FAEzUmPCXEpHFUXxjbyyLeL6f+WljsJwCscvnwei9dIqCeJCfL9ol8gV8YksaN1ZUU+SfR
VnFPBfTlHNNUouQYQY25mjbi9dnxkuP0sz2QbTbJvj7b71EX3fObKzFs2R83eyXySWbZPhZ3vwfm
uOSZpSG/dhjdKvAN17KHecwNEA0qlznYM30J9iKkNTwY8MqgbQVE3vxNVyY53RcanwB1QaZK3yr4
O3DzZFt/gZEd2dH8BS/yxrY0Cy2UvtOVxhSMzncM3AdAqx7zPviyCtyN9q3/AtkGhg9uozhKMaB7
/F09VL7JBwhcnjifmii/6CkFqtC6AOixM5ddKuDdUAt/gQCOAn43+ScJXH/bE/wWjeb1iDD3TP65
fiHZZir2iFbOy+5RLB8EgktjUY6wIVhdirimjgwKAAgiEAtk4QnHHdwUoXJoDoT4KQ4BIrEW3zWE
DCZxiJjg0GEMbfWo+BRgOil6RSSLd+pP8afDTiV0+TXdZJ/Z3wMEx77YX45g+L6h/f5/iQQgCiUq
gLusRt/iMTmp9bcyCzl2vlkHwZpNjFSguaZr7pG5QwQyumxZrFEKpf+pv996BB1Gn1w6oHBS+QIw
jU6rffgGGAYiEmwYV4uszYB1vP4ADBbpdbQsGhtiNAGqn9ePfjZJIxF+FNhypEtWh2/0esJ0Vezb
72zPIz78ks2P5R9Qb/ev4rOhFh3FuBD6dR6yA66zAD8B6Q0pMO40REQcJ8kGYzC+nBznB5XDXwsM
N3VvHjNuYkco4AIx3FGgfrI0+muIp/4gUt7bxOp5hKC/enAxjY2SaS27QMInKA0TfkNkuKf6L5pf
Am9FLwDkpDWvfyS51P5GLUlD9UoYQpPqBRizfHlKrW2yHqGK5rJsO9TMkd7p7tnmdQHsCiWv7s14
WnJzr7riAeoCLvEfog6UIwhoMIf5D7AIQgko/QC3QkSH+BLWEvQd+jqybLNSBYf431aWseJeY0sx
IrLdsSaHYTw6qPzVwFa5ABD+so3c2aFzQOiBqhR0cFLI2+r78t08bZiV7UgdG6Kd/zLQ4H8o75FH
fsL3EZRPlAcoeWjCaCKgheT3m/93JdCA34Tfk9uUr8ipRALEUyTbRV1OHYUGZDAAeWcAqMAiEwlt
6JLANsGUi8qosghUggKh7+NgQqKGmg198KeGEktOjEoFDHI4CLc54lwbZlHjCBSR9AWccEnIYvAB
4ud0oroTigBUprJqh6xOceK94VchwLrVz9IglAr41s+oEkARhyMNNEPAxkuwQYLcLcSamNC3wDpA
dcE88GW/ccmb2lP7EoCXCrKgDa35fad47VKdq/PX121Z/AMbB67W3C7Ru22/tK22tX70rQSWX/pS
vtL4si6Sel0n2aJFmBy56hxFuL/68/IPPPPGWk1+cutKgFgmbzm86uUIqYY5HpFQZJeAqQGVEM27
MxOApm8E90b5ro8gXrrjQCQHHdqIrP8vz4BkTP9PcyHqJwjfwoxp34D2aLKvESr7Z5wooUqcMUbe
hIDD1CUx54Cl3vcgFRPQlIQsofDTx6qoH2a9r0GnZcI/7MD9ukPw8NOAlfUKnPyNu4/DcDwA160C
Y9N8tjiun7I/JZBy+6C9pEKHKzjBWYe2Wu4B5982IhR5pxSmWK9YzGkT3D+iYsLfAkgwk9waoaLc
ctE7yVQCRypMKxgv6sJY8MgmRw4Lzx4E3xQq+eROCIzm+LIwVuA04R5BhzqC8s22d1rOUW7z3tdh
IdXEYXHlfsTb9BpJm4nwRMknJusieuj2DvWkDxjyJn2LAHqzZe+VFB+IhnJLoEOtQScudaTIRJy3
h7+M2jxypx4Jz9cP9ADQhOSR6n12xDhPPgy8EHWh4U9eXEDCNJnQ33VzDa7rt0QKOSTfCPLNk9y5
YGvov7nQUbhuqJX1ryGRAd4L2CfCpEIZAFkBOBXULz8z31V7c/eElTZsQTU10R3NIt1udow8ZCAE
DRmecnsJ0gUqth/WYuwE8p+Lxpk9S8x/VDo4Po/14valR1kiQkSvGTQSv3Nbj8DOOkc3DpL+qpzL
S5Sg0AcmsQ4p/Vf7MI4j4GtBIRGdryDw1Sb6nHrQb8mQCwgv5J/FNIAnxJTMLUDoaIRzGHdCygS4
GIo+PFdQuCg+wXD6MYI2yQDYrx+Epy5bIL4/5ZsXjjwZiM2jAtVoS27OR7CvOQ57qHnL+4ZI+/6+
SYGt/lMgnX+iwbFoIsrCoVXm54t0MSwZDdT0pZ8RgGQlJYKVhogwEWMmk5rkyetzCp8u0H2So2Rt
MkygxVK8/SAKygIqnZdE1GtiqdVWPhLw9+WdZvfU6KOoVtDE6PQsEEZmvdnhZ4psT7po15MvLrMM
uqgkmgB3wqUIs6vP/t2cmwdxA1swzpFVZB2M6/5jhh3uMTjw+4q1+0YjiHUg6ExJYRJZCEQTISdp
ENRxbsBJbtfZtwz/7111lmuhcVBObj8lQdODiAE7l1iDXpkxEL8orWxnbjG/+I9ADeGWB9rG2l4p
sNuvMYlNVM7v53e8+ob6sMAVX1dUDUT7b3oqkAzYOlSnpOIoEBZfdgxujIjOIga4qBHtM9YsKQnp
KsS9kPIAEb6pvY48VkcmTfmhjrWDnV/C90c4jjWItZZAt7uprxMSMWPmOYH4y6KU0HD/gTFHp2mF
SiHqg5+Xb3lHzU3HcgF++ShkLmskDZ+LETFDzADJhzK4zQ8a6hSHufZHxnnw1Ah2qrZRLYo6zUge
QC6H2+NgbAS+MP1hUsSMDQu8HaTTvZHhZLnkiB9JDhePTCMlfUiURP1msujn0INa0om+4RFOn7O+
IfpM33L7T6a2O+pptuyhnflPSO0gruhjEM/C0cfPnfrTDSUDIyIbPFmm7NRF6VolNql62rz8JJVR
/lP+JsCCAyNQA8RYSOmuqsVzLs+fwhXpPULR/iHO55RksaYROjYIogBYRlMM7JlSOVTUvhseyT3m
fmmJdWD6mh6p524Qfnx7CzhhG3DNxl7obphCSecZIwS/rbf4CwwroZiGqwbzAChMJdg63JgHAAJS
nW90NNJuVwh/nly7KBQyi8CIwyYIZSQU40KKwZ+eKehY+/r5ICf/Zc6b+DYnH8bk9kbWH9MNw3hK
TkgkJ+9zAOKevDzQoafRa3P4QCv7T5lfdiLhiCz8jwZwk2UF+6PqQkQpAl7NGkOPzOj1JWGcqgCO
ITnSByEmyryQmNJfQpCg+JWXr59Wsgt6gaA8YQK0s4EiN9IXXFrjAq9w5GUakArCNyOxc7E1uiGO
4I3a0jNB3J4S+4jv8xer7gC1NvKF6pc+P8wffhNVWyz7Aym/LsqDn6nXhCk6Uoe56sEZ8Ok79LOW
rCJSG0KnJUQH7ZP6faxdQsCLIRsokIVuACzMc7lqFpdFe0pZI7KEWr6imlX9+4liIUM1p0G2qHP/
kNw7vewttdT/CNMIYxCfaSUGzI1ZhKxcSEXyBUkQgnygvHzOj3yR89iYhPMIDjFn5fNqqxIcRzcI
9YRd3To4eN0vkQ4Pfm4wkA6uPQ7do4YaiEzG9Jj/wFFC40sljD8GaMN4aZLtLBQIXnNUrsnFhQ/3
6Q3RlJKSPZloaCaBehQznAfNjNJU7muFZSKHnDLVkXmzThbOEUnBET04m3LCrrlukfWjeDMF4UFN
U2KVLO2OK+9203zW/4OHw+8a5AAYXHo8KjeWgziw+dF8GVG+7lDyIiHA0Lsl1Y6EQPAgB1MxQC9x
3Qb41aYAVZgUweSOtmue6YBKm/6vy53DHJm05PYPsjs4a+wFGgjGiZetQrYTH/XwmZ3q7fR4Z/K7
rpW55k+/bqiSNLHWrOUdnib+psJ6htkMlHTbIhpSx6xrLuTY0o3IEZK/wczgT6JJdhcCiso/84+b
QL+dYOBAiSNrFFe/+NU07XylU7wiidgdHYGZ5xfRRIm0Pv1ocmJibT+fSwJd/v2DRRb2DBWqQwuL
r18BXbY0fIhxb11WHkKF2BIm931zC1VKOwTPuAeVjQQcC+AsyjcPCtY9PQScGO+YDPzqsPUeXrrT
t7KPkmosxBUh0QCKZqFXb9UAn+WxsryRYuXVzjplVGZvyKSTeSSRQWFSfxpVWH2R2UM2F9ISooSC
qJyjtIruKTJQJJaZha9zMZ6H+WHJqGZ3vJsW6T6qnX+S0ZW/2k9Q5lmMo9GifAW+wTUC6sveSMAN
QclouRILTOeEa1C0wBC1H8DwE9yZnuA3FIFA+gTdqbHwYHS2fxwTQwswjPEJjeD4GFCM6raagIHj
VOLboNtIbPE2Z0HwYmIlGZ+zpmGUHGZYmBwvdxqI/TJS62QrFbfZWvtuqy4ws+Ck7cGhhjeTY5m0
a2pEM10RXaB0Min/B7mhHIHFCjPCQmqFORsDlGb8Onr4nJGJVKzaIuhk1x+pd6G0Kx/jbsSSO89l
ub6hyMjtrmepRDKL2S55MlB7HwJLV79LKn2UABNYVXU7ICbz5wLuC2ZB3CrdeXjX8LEEF+W03jSp
keE0vYbUFQWLzvIeP7WLxl32jQRQDt6ASYk5lZWU/vK7cZnJGFAdQZzJ3jgKEc1VRx0FkhTamTUX
K3SKzVN99Onz/B6bF1qg2XZKWpp5DjfV5y72l0Cb9/PulKLvSKFfBrKMzATaVxcJAFG5Fl3omrRi
WKDPj7cNQoy1BMOFuMF99RDs3aXyT/tEnE+oFjPGqGpLqXK3/AQVu4Z2kKDTgkiNmHuxPgtWwdRr
wKU4FO7r6V7JbFbMdQZaQOgCrovf6Ve2O1DO+fmdgn9DGmBN8VJWMmWSJi+hG0K369F27BPcNpSD
yrmxeKIAcUM0Ar80UfHVdEf19ejhmYzNX5WMJdFsTJRIJJYb5kyKVG+olEHK8raGrVHtrvBnmFL+
x9J57caNLlv4iQgwh1s1Mzsr2b4hZFtmzplPvz/OOYBnMGMIkpqh/qpVK3DHPTa7FzSOUNgATjNn
eY+xaEOK/gMzvaMrxjuTQ00+zPeEH6ozeS0SUl5CNHXEPhzPG6I8zgWKOiNaI/gakrAAH+hz/u/4
fVjeImE+jIhEuvT/BvE4XFBjGAY88lPzDv+gxvIrLHxiVmksN3fZHFgNz/kNTydBc/q/8jtz1y9a
et79TwuKOz6FBD4CcxOPejp0Txor3NytubZQXTzUDEwiKx0wr8RNfl/wtOEXkPAf8hpiV938r/iB
N9OMTxI87P+UiQQjcKcPDUbnkN+9PLuH8Tm9JyH1D5UkHwwkD2BFDGafbMv1RB4RlRRMA7YFlpdG
xMBhAAjyNZtEzgKSY+OJHR8tC5JtHtBjtFs5imB6tTRdNPGXJCE/9UAEm3fM5V7l7wqyTv8bzEX8
C4Sn/yzC7QIWwFvKlERXic0Bb2Z66z+h9sPg4y6gLqCwDB8L0iUIoMrROShIYsSPHa/J5R1Nd3Ia
Y7t7P3ri+Wb4lEfTaWVHiSiKxa/OdGizkBpeZn4XvMleGA0otPTSmce0P/xAQRFAZQ8waLbzj0PL
ewPuAgV9MnDiQjI8EhwnjmPMAgl4YDXbONLbcsGU5D8qA2aezzpSLsJ7i//Yj5JHbkShnYX/17sf
9BN25tYPgJmqdvDAWY/Ycl6S8Tb9GjAJBeu7Igi8c4QALZz1s3YZw5LW9wBT0R3arP2d7K0XHM1j
RQZVhKtkzPcW4lt/l7/2gBfXxKKxw92BzpfGWficb3OwwS3DzfU6eVloHRiq8fyvkzmenYVze+2O
+fgoTK88FIcHCzj6aXP3UHpoEAoa77+h4/+NSEm4wmn3qH+Q+Mc3i6aj8DPf+kF3px0uiXC23PIG
mjkwrMZIAtfTgE8PuFUG+YS5nT9cQn4er+w7z9ZxGD4ajI0znA4VP/+5QVZsMJTr7/N9epLdBnMi
RQv73rXngX6pumCbB+Cg/0SdicQTnHMH9odJbDo8QpiJX/k9ug9Mk3ooxS9KbyfsBuFbgwwi1n4f
bXc8p3jeNaVnMEQjWqpjWwVrULzirTjHB9me8fksBv1GOLlziA4hVx+GodlKy5ZE05fev8iVA864
4YOaph5eOvcj8GTiCsThkXlB9akeCjd4eeYkes/4+oRAdiLPDB+bH8o7gCaLmwtMO3yv/xkFLoer
ng0dvPkFgdnKXERSsM7BP7MjtH37t/9B2Cb/Ep8b3pySY/zt8Iwhni09rXeVmn7XGLv7Q1Ks4+M3
YG0IVmkup+QbwrvwVdKkRMiyD2few1KV0aT8S/lDCET5S39WV2y9+FTpWQmWSHCXMIWWleKQRcU/
ukrQjOV6zB9c3OmreRLDc+F+WjwR8gcPA0l3LN3Kz2K0wfZBj4t3Tgeef9aUUfUELcCC8Uf/yswk
fsPdcdez/K+HtQxhrXjiojQhX8FxA0+Bq/6tF4dT4n9ABNDTbb7hVZqBXA0u65WIVSVDHhujtw6x
+ht7iQPIUQ4+QYiauv17VPQ/MizV/2ypaHFwEuZkY0nYfwIfSyToHFh0+qVbL8mbelOA+P8Jj/Xf
wHiQwGwCkMQurL3jbxzMwXyjPk27Z/2WIh5bszl3nJkAnzecgL/Bj3kaEdqN0fwb85KoiMq79Uf5
wS/ACTfSUhcgwcUY6Uo2ukve08LyBmhO05QIcpbhPHeONjdF0E2S7FYrPy2e495b6oGgRlB3GP/Z
U2tFjLyyyhGWBoW/0l56vueYWHY60B2l+m4RWr9f4S/6evFNLsW23kpdxVE2/qX3ULzmmilBtb5+
DyhiF2p+zUqjnvvPWQYbZlCUVY4KIZbsQlsIzp2I7Y5B2+bx95as7RMSVKka2FUZsOSNOl+8pPzV
iXLqCSOhwrHcIwet9t9Kk++OmAif5U683CQbsQ+ZXBfVxUvrVfKypEV3mQ7BCKMsW4VA1rvlKqlN
RfibKEZajmfDLK4gT5IOX9gY3hbDhMbcZeAbZvYljctF79nWkPKBy7WyPlpZIf/CrO+m1kGg2Pv6
KeyoA5aK7gKty0vfyZqnluZZGhXSDKz8q5xrbPG6uPTF6a4X1NtUtLqTrjWtY4x5T8wmEW9xii1d
zANSdTjVpjs3u1cxDzRGOrmyNiHB072PHFhia0sV2hBt0QxXLFRnWQV4AbMIV0q083J8SukWxRqm
wGrGNxTEzRHjlkCfsneMuutt0skU86KWXXMmfAVbxIKGaEDzLjTguPxPVaEDM/6lRcyol26ZE9eU
RCX5U6uyrVaA7/Ks9063WLPTxKnodltCY4xgj7uwxI5QdZuvrga+g+2geK2GmnwRFpPwPzH2RRHG
yNrrXlmu4odsWaG8yKMvKhMZqqLsqb1V/rMqSOFtjQPRJoSrLL8rey9HkzaR/DsjjpDzPiTgLrOL
Ac+gFUWGosn6qzoCii20IcIqpqHRdMJrwXyf8ObURTO/qtqmeDkiK8w5xj4aWgt2REkCg25hJ0Go
+Kkt5fUweNpSoHitXFNnzQGRjJJ4L6HPLtvA3nkSMYJp8QaZhbMMaFS2GHkaino/Z/jtNOMPkvXu
lUa/ZrZEwltQ8udt3l8sjBDFzTah9GPwKjE9a25Zrfd5UDfa/8a0TT/dTv3+aNnlJ++dcRvp4U2w
YstpH+Wh73qzCFfdtC9zfDUgqyYnBJ/u+q12Tjx8Cuk/sszATQb1fS28PsHrRPRUFky5W+znju/E
3dtqTLDWjw7oBAeIEoEgBADZbbFbaM8IR71qTvxcS32DQNYFjQ72fD/r95lasqx/jTya1CBdLmYF
PTxz80JhvYOupA6Tm4QuJ0EG2br/GtUvyKtfNK+Z7wvGPOqunibtxmMTVQtkCsw2FmIeN7enidqw
1ltLb/NfJyNcM5zXjgro828D8KrU7JFjdHFKzNIl3gH4d6Nwagtv2v9YNHoj66lBfPrIctXM7d/b
BfDDW2WSRd6nePR3/d4iOeCrpupStq6Inl7fznjJ9BjsTLaUNpeZ71MXJA+ljmDwwTvNK/bVa5KO
NGkMvUenit+nc3Gv1s7ugl2vblgvibTDtOsaQIcUn8kgPY+GEKZZGu67QhQAAdK3oYZbP/VOlkFk
zFJXnohzkURXnQWX59LLQ9P41fbHBXFUemAJFXXbEHFkEoUp2sTb1hbJuIAV5uCUcD35lbYkSnvr
1HYw0iUxKnLCd59astvqGKiY8RFlj5P2REfIzFuRg40SUpN0SspT6CxPM0ZPGFLGQiy0N7QUvLHs
64zJF0TJMyPiTtX9VTvtc+LqG/6pZDXlSob6TkWKOttpj4lPTezIehHQblO+CrNGt79eD9fi5PTV
ygFPPJaEY3styf6sl/oFd02AVv1jUDFZIdyIpaLtbGdebmTOBd7bBb0NVdiktrazWz5Fu792gETN
8GZ0J1Pq3OKngQ4TEr/OOlDXnFgHewXjxjqJO7lOt8LKadDWc7Wm0eopY0ey8dHKgp9OhSuTUSYR
fztKpVdNEzoz1StYGStpaLJD+ORfnRjjZCpcqvma2WJxU6sHS+iZTHD80bn48bp7vQg2wipk7VHs
a9ZNk40raiE+1vhn5tm1uou1EZMskvfXW0FTKKeE7gV98txFOT1HVYJjirzu043veUq09biSFZuq
RStsqwKzuqcWDXNI6P2/VIvdVt38luDbeWWRREJxY/G9vgVPRHx2+LR/8B8zLwFHYH+dgrD62yUk
yh7Lfekin2OMLHnBTnXlC9It7nEQ6vFFOLV9G4wCEaszHHgx86dUwJH9Mks8LL94syUkvXb1M+5u
Ip7BmFb0U+oVPzaZvVypewKFP6u6YK3zkJtvi8z7ktxHuWBEXG1i/XhvF2aYwgrkjNhz49SMPZpl
y8/oS8s0KGwzmn8J8qWUA3SCHyoh9d3PdmuDxqzDru6iLvm1Ta3XpeuFXFlUxWdJZkzYMuLXgtdR
Mj7770SrorlviO3ebRHQjAX2y6LBL8KKR3aRdWGzBHxhGectSnXyP9jxYmKF7Ua4Nqjq8I6XT7Uz
sSDLXlcvS01f14wgptGkyBU/x18Tp5b1q81C1YALZGh0Jp+oMp1k1vHwCHvj2rH+TDNvEHevqx9Y
gLFGlU/Ie4l7pkBx7YfE7pofybbaUrO5aqm9bDMUZk3imcT2dHzqQPzFKZ4J7KJsjpcVjXixXvnC
fPMNwP13q/wriiBJDVhQhZ3h2DtN/VDKu7SNt6qhzGdInqB18m1Y+Wwf5XwrWM3qn4PJ6iS+9534
2JegXn9bH4nFBPNoDK+mzibF6iUGMFv9aNCLpeiuK2UJFHy3ujfFRB9T7yFrbkzYFGSDMC4M5vCX
jWTA+9j9E4EVdFIxdR479aw0qyO2pSMDYMinAg8L3AbKnzgJnRo7+3Ecw1ZXhcOtSdYwT6tzNbNM
XmlNwavXa9P6BhYyO5CXihiqZOmP3cuD96eyK1tuIMCkL/Nl16/dzfxUW78fC7dSJ7cWwaFqMs7I
KmZKW3ZiSD8nxpDCXcQ6bD2Z67vrEDEGREBFEla3oSuCrPXFEaTqlWvq85BXGFHdtfUil8Vt6LHv
1HdnL0lT043na+FiUNIQxDXtvi6ovlRafgrsC9mgWSqbmEyMD14MMNA4OCkOL37Smi89CBNsHc6i
XEkcRRDhtuj2CLgFaHlIzjsl6DIxzBDb7t+FkJzlggXtUF2GSbxg2bCpIb14TKtvYo6GtLkDcK4I
vtNdunRy2fq8DlVABBUHqL7IrkM6nPeFqXZ6nWa6/uVq6qziTjmTat5/NCp6nzGOEqU7rf3HuDtD
QGsblKXhm3vqqPlTRLi+f1FRLxK8W22/aBwGwvt6XZL7INP6m88d+7REK50+ZUE+5CHea7Vpz13j
pPLiWLPhiPhE981vcxzcnrtDRU0NdIiJcuqzV9ptNUOWiUHFUgQ7NSxNXFX7Lsz1svfYCwyXLvZK
yR8IRJ69TWF2TOJgGh9zTTrdic7/PFp0cpV5Vo2LULO01/dTqr926S+jgXMAQtP9Fdf6mh7+4tql
toZzr1pMFzepewqozvtNfSzW8Dp28lsLy2eKVpLrdbCgdslIuy7PUtGeRQ2nurE+10N2tuxa/VyZ
HNnhy/VFrh9662eg1XqZO9L3gsvOgLGOHjVl6uhMFNjRLY6J5jAhEqtRglaJhuWem/LZKgms7D2h
qBwrzWwpz70uW19TJxPaqCvHSDzoUDijlpvXMBwqLQ31Fo4MaD7NEMHAQ+/F+c1oEcr+GGIoWb+K
Xg/7U6PH/OzaHekXaeSzFvRd+d3NuDA28n2CxrZ3c7iV87ND2rW6RSeds0G4JCxt5hAUCeuSLpcd
U0QvhYRa6DZaxNjtGBlVbIUlK/WZU6ZpvQ5JcWsLe93zk7T4nPS2tW42wQUzp8FEWHuO7DPp/CZH
IFTXgYF2eF0w8lmcAh6IizHWbFfFT17q/lfBzzM/F0xTrDIP5wTJXPVRKf2Nl7KV7wXNxQgI8Dfe
eTDQUE96em6tk1yLXpJzwMoIWefGrfLJWb3VZI3Rky/GzKg3MGzSwFytMDE8gZCsLcXXIt5t4bLh
Le3PMPS2H9vwI8nfDYBDdx65v6l4+tnlhAyeu7PVY2Fkz5XyFicSiMD21iw5Ae79676btm7ojtCO
D1XCT8fHK8ZWZAppTDnyc1J3C6F3FApZx2chNkfDnSrsemdvf4/Vdc2xGZPwRSwVMmOlM4Xx0oFD
UQoZ+QqX8hMYRcUbDv5OLVD0OGyFlLDgMhKXPGKSrtgRYIMbz9+dDP9UwxAef4hbnf+ZhkiVv4oR
X6DBCMpTbs2PdUS5DKppJO6EEeG2fls9O4JKP1uVzEJuPJlqdjEXIGQkwmAwjIufGoyo6WaVv5PX
0pNhcs0xBOJp8Keh8S0JDtV72fSBrARyk0TJHGn4EA0zr34ZzRYbypF1z28xOe+FXQ0ttCtR5m0y
WSKsA00lY/i622bF3zWVI+6zUyOrpk1MLVieWu0i93c3Dkxx0115FFy1K7w0rAslMDc1SMze1uHY
tYkVpMMvTQG261lbDq9FgmZ41bwUkyeJ8U3VnAmj7Zz2VvoY0tHtFyTFEB2V82LWUS43kTbp54TX
2JI7bx7WW9uo92XRH73X9wPHAZbc42afTOUkCJ+Z6WPjOsZXOsK6rLxdeauRzzd6F6WyELYVxJCp
DMUFZEnOA901zN6dd0h1DS6jgxG1mXJmUsFEDe8rux+Wh6UgR7QnCx6vvJ5bEHOre5fblqd+9Ork
dSwm+IIAqraSCm+aKjpFpztdud+aNbtv0m91VCj21qO5C/36EG2tk+5lA/+dH3l4+jldSlg8S6x9
4rVZbFN731N0kvqXgAeqOl8VNbnn+IsRtoawXHqO5RU7gzKUI92iKcYE4lTxjBVuJl/pSNjxfEj1
GCo9763RM/MSvnRSExz5XxIBrA/2HtouUNK59NZfsmBvIjUV84QVcAlGCUzSwW6xCRMw8joeAoEG
6gQTEYHcqXRqy9lX/OlwlrSIE8EWseSRyipeFv0Wt8lt72dfoi2vZRb3G4vDXL/LE1Y9UW1tXkng
cdVjRmnIntFzi/BzyKMSe999xvqdmcFcuCD9FjHRiGy7GuFhmSf08ofBtHjVjT/LhhWWYHg7305p
K2/MdNfElqLADoCRnLRsaib2YtOgh0uWnufLIKnntpcvHdfJak7qWrql4mqW6Fsq4QkxntIG0B94
X627e0zoPbujnTUbbqeKaqdm7Nbz9lxoSjQlD/pCveLvoMwo2sf9IRGxJTxiC5JKDJNJHr1BQf0L
njTWXq4gik8TL9FUhLJwXwF4ewqjjha0+jxZcKxp3nqWt8nktAnT/8vytquPmUbOFWn4u9tcBhvZ
28fVqvcew+5Q0zPcJjkmoYbcKivMqKagMS+NS/f8OsDM4RapnQIhSih6+m8LpOpLSOdA0apbbSrX
Qc2v2xl3zksL33Y1a7uZ1mjQ1nC+lp3h73nih2HNCygasTMwWbJ7n1EDxpUH8OiJe0LaLfbfpugP
uuELchmYtJfYzak+Eb0VO9/45wRQnFQtHpJ2amwOJvetdJZi7dKq+nXUTQzh8MLi0g9l96DJf6z4
aoEcqOWtV8qbKL8nbsGuWMP5fGlTW7S7N13VfAMjii719N3dKpdz1NJku7bMqGvjkMjfkZpP1EQM
/eKovDWtTexm9xbV1GIbVhONsxnJS3+WK9nVVZ4xEC1JuXYJibFSdVPk6qZ1HyNiKXICn6za7x0O
fMljm/r3BA7vYtRBMXup7i79xcSMx263HDse+tsppCOU2M2V1r2DT6RzOJe4vnHPLQMDqeGRSxji
p3iKAEbqshdvtWdwXJocl7mqOHOSuDT7vWLPyy1fZt/S6E37W2rJWCxqtnSJK/CweXDwRXMEKrIp
b7TlieK0a8DrvWvz6RWGeyhhdAEKNSagV5Pg5mFFxLZEY5s1XpGct0IPh5FdzreYCxcQU0Gd3Um/
NNXFJNPDMgGtOb6lSyNjT6BzFAt21f4oQZbY79KJiIGqADcxfuxUAXou5rGdYIJlY2VbUojENVzG
MhQMGJ5FUAjYBOwQOKuzuhdRs2XhtgkUAtZOY3AMWZvuaMU3/kRQcX+rFm4RxRCojeblzxh3zYJ8
7Rwn0L68qGJ+EaX8sqVQxxG+WtTA6UcjXhdZ8/t08aW9IyhdoOmHfPWKHYmrZpW7TolrEII36Gge
VryQhsu+2pZYXpOiZJiVLkqXnGs0NhuBun3PW89gzPKq6YLO7EKz7KI5qc7xUrrbhERkEpxqB6eE
INiqzqryNE6v5gT1Cz+sLF09qRXAjAKT170bGxcuhOlsA8kzRDck1zGJGZpGv1cBYmkhpYZQ9vpU
1Wz/x8dy642J8wKMp8qcjSGTe1yY7DRPG6x83jZcC15yNdJ59SsQwZ4lUYotcT/OIV5GeTJcTdZS
R7M21fMzK9bX9lJp7yuo18hiv7ICDTNqIFRJrTmKTMZfgm+7/DFU5a12jFg5byN+lM722vJY9qvh
mDEstgI30N14cNGChD1Xh0XmZOIQicSD+z8opVPJKcQ6FZr4jGklpolzNFEIeglVDaf5YC6+jiXl
nPnMgue8c3W03cRjycZFNchjTa6V1tjbJLsNR6T0pQ6Ioa+ViRWydMspoiOmk3Uy2jEvylolzlb8
VNGTK6x4t8dSFLdav8ZYeOIiljgClT0eX9uH6oMgVNKfSTCdDjaAk1koV9LJ1THBguBIdaTSihga
8C7vsxZNZhcllhIucxlKTiWsl7mlB4URfNjcrXPYLHqkwsEuTLyYm/2WO7K/7khsCvSktXyRSIqv
pPGqtutVbdZrt43XxG4RiMkK8Y0jYxRArrqTDQ6b9rTBKM2jGs28MHBjC1iK27Pa99M2QDGej1VK
2IiqN1tsOHTLa/hHACAW6mcC6qIWwAg1Y+lEGBk6gdkx7vRpCn8wmx2y1vF3cBijaa6Fpl4ZLW9K
D20LF6pCpBtC7dHZddw5FlHma4NiW3FzyFVYJysJ3TzEHYcjBjgUDygswmdbANObpk8VGCTWb5to
W9k/YDO1wIdg64OUZyxvh1BnsFfGEieox+ZqUx6IhM1URfYhtMa7Kszv2a695Y2nLOXdGLZnAci5
L1fqxSaYZ3O4SPJF3OFikVRUC0CHFXBN7ZiVcG+fahwDZH9pau8mkmbLKHhNwdsdXcANST031N61
u9eIKLBlY8kBiWLghbS6e95GifHchA0cmlw/gOZriotYDHkj83I+vEKDmHEQmLAF52ebp6E6yRi0
EeYyRyWt1chpJlXNhWdtSZWbXm/3wp1ZnlexK+91uIhdKFSMeFzidRHdxZSZD6DWVfJJ7gvP2jrP
wJKqqB77KoLjw9E8Mjgt32jJI7cew9b4urz4aiX7FUBH236NaTjVejRuXmW51qr4ptVCux2jtG2i
Lf05iz9MsP2NaJxpj19EhRkHo0aJphjSoWgPeRkMzG1byzUo/XVavJOc/o6t3J16VvOD5hgsDxgx
LAXbw7ej964Gw9vYn5U0TRmUUW131LQLWs4cajBOZf37ZJhvypK/13P+TleHvZynbkC2G6temXMy
mfxY/DuSlkUaFdVMGJe7YQ52Rzs2p/Or0uJUXK7vFbrAan8V5/2D7v0U4/lkNqpTSbQdSeXzIZ2d
3wi/3TisJylS9/rcrerZKK4JfnsZ5tJdDbNTx3yIuUbo7yVWTIoG8Ra50n4gI4w1JmMNC0cJvy6N
wNEBdWp1zGs2W6YodyapPi9xdqH5vRStL4/Sq1r2hIXDKxJ+TkYVaQtwPrkTEjt3McZF16Si2oWq
3PLNuinhbA5hjh9tywquxZNf7UoaNysoKlbStVMXc2CyElBO1bBGFN/QEJJQtbpgvi5zuKfQgthd
5FPp64bqLUiVlxE7x8SfR8tvdLwCv5WjigtTpOKF17b6ueLja0U0Uu7yMHUMnFQr2nZV209NtTEE
nIfXElI2B9PatPw2KOJ+lKw/YxLpisOdSE5JL3/ZciXU+Ygps4UB44KLIsKvntKABUGQ9hMYVWZb
7PzL3KvM3ps6dkGL6fTs8sH5ykcPZaE82HdTVK989fAKNvK2A/AbML35EjH7GeMn2UPTRz3WNkPQ
8toZtYMU6tk+W/QLXzXyvWF35d6uttd6Z6Ezm+Fay6GQLmEBlzlZkRbZ6QbpLRFdVpFuV55H0cDo
N3FbFhPs9ZyU5yBF5iWmntXgKQyBGHKUJiOPZfs9ewWWzriijf1JwuNMX0fHrIlOZU+xVG9pdacB
jdSoUhyt0QNLYzYWztVI4IaiRHPJoQ0NcrEx8LvUyXIxJGIfRLJgzeU87a8mJWXskDTqOHUlRkAF
Tfuo2bF8sKVjpaJg+v57/hWDXpE2z/EL4vPIje6Wt+3FwgIW2LkAFwnmZHW0w5pIZDWNOmTMcNPP
W1/IGfTRX825Vy/2elqG/GosFZsC4dak830/dYMYSRNuSA3DdaLcjyL0u2o1kE7lLlfzXTol4nSt
rRTX29/zzge1vHKW4CRAgT/HTOgxB7FGKSwohR2+mBNoRCOt7laL/iYeWYM31cCpea+9rZhe3rc4
v+YGt+AnXTmvfxpIAKdiuEB1oViu/b8m+UgwEEosWhihCrVhdxLtpGm4RsP0KRXcPmTdFumB5XM5
j76wS16ObGOTnF4QvbF09Ky7GGt8ndCbCW97/r1eFCpKTy+6iBgcYkbaT+CRvzDTlEy7ng6PPRTv
d3EOta8tGDjq+pyDGzvWIQuNltshUTEDtm5CzPszYp3Wf+dw2ftrXn3qMuzxU6YJN7OUr/Q6Csul
oUeeA/GtXtkvSDeBya0R3o4tSWHHqg+MVzU/FP26pybRhK6kJE+ZXlzOqfjbR2FZnqKKnui3Zgvy
Nfht8rolZx2OS4anv63F8Jfnp5V1YdHnp2JyIAIsIyKMk5S4WgoUOco47IWCiotbs/kzuqgGIQ0K
B6Z3zWAj/rF68xP4cUhhhumnvd6CbHrwR+q+80V6NHpji8iqNmu+rbS8ynxBtpyLz16dX1HP1RKg
6RQOqxiWX2yv3jAYHlZMe8VDqEHScYxXM+Cb1m3PEohDG2ANmAxVf6/b7K1GdV6HFoQMombeYDCu
4Tq/ehPLNIttaWZGo9ez0dNwgx46w9PNkjYfvzmZoX68pPOt04ZXGcrcVlzklr8BdFEFhzJRMi5X
6j8uW1EvtyolW9eRZIYbrHyb1Xi0tXXPGvFmCMO1S61zgxo1XqACzOBgnlJSXSB82NKaB0Un+I1w
K/S/uakHR23OsjKgRa9qaJyOXJ1oeY6eITGdgcVuRdurgCVTMJ3MUOyUhKYc4MwU/+LvTdAXM+/m
NGDyaceSqCMhDqb+jqi/wAhvFm2hMmnr0U3Z4H8ZkVS5NyqRzGpPMdmP9DAqLfLZsCbYND++6Qw+
BK8IMaTBWIiSu5QYKA7EM7k0TXyJWZM0HeJtvT/vbZQKtZ9oil1LtHYv7PnuzYQL0eLJoDeb4uis
OlbZIBwy0Pkgc6G7KRx9+j5xHeAoCO7MGLFxE2dwU3mcXTaX7lytOKufTnH3UwVom35Po0mDNweG
Eq7zb6OClNgpFz1+gbzzwq2och6K0y6SC1TnACRYhiUja/TsIsWjlw/3BP9a61DTDGGHCbChDGfj
KA9lRattS8TTr3bXioRbUjjpTkWTsUcmR5fmf6nYBjR+OvJk05bvskxiNYoitjyidFXyBd9IT5xw
CU6Xd0DlN9I55+bMcj5qRzjGoKWLEKR89BifShxRxTH34+JngnP8sT9RSJYLqtlrKtdU0jP7FxAt
1JRV7RZb6gqa5ogDcggegkHOHfxA+dVwjxkvlYmaucqIgetscwHY5lbv3Gqdu2pYopMTo3WsCFmc
aLaJkeaKfiuVz9sSR9NGlDUMdUqKlZ7l0ghLMPxoR00G9CMVDAFmEpqzHJQJi/6B8SDzWI5sCvIm
oJcGwjHq4CmNlk3A+Jnjypx8dcBcY4P+R98zxPAucIAjdFewi/ix4EzagPMr4PxaEmwqCvwMmKXk
yNXhCA23blYe+jDf86QI+f5iAmV9YuxATnNqoGqWRXXb6J9EsCHZMp6zcQfLOWmtuzOXr/tpbVYi
zZFaSw99gjOZo539mKnHZaV6ewfqiukkgJzSjp7Ycxd6GVZbFyiL0+aKsxbY9aLPLEdPWUnVEfPT
0hoeA6ZqMFUTV5Dl3gpvJW5ab0wazkGYGXXLeRECtFInT2aKPSYZ1ykcRuTwuONDBqoOi+j23Ig9
jRPXXPhqBMEt+oORVbkyns/mi9Zi1SgoN3WxrmaVXCVIS7jfgl95ppsycNQcttYDm/NnVdePacWE
XDHgt+0XNrunedfCRRA57Efop8LQAc/VDPNlLDCxYh3eMg3p6AyHwtsITn7XOCQyofKWfceAHVct
CI3at4yeUGdIHT/jfTnJ7H6KUvYUrE+Yxi0ti9rhj2Sm13LfLzCn9RephFLPboWV8kleWJPvJ5xY
5WXwSo1rNZl4+K5u3v6Pp/PYkRzJ0vUTEaAWWxeUrkNmbogUlSSNWounn4+DO3cRQHehu8LDnW52
zi8JtiMQ2GzWcwf6v9ygG4reV5WUwT4Jh1QKe2xnjX6yII6ma0LBgxh/bll6y+HMgaF3xnHRec1s
Ih1FPiYDusxrhHnByuIMzK16lKHjuScNGlVCsNXMlcZLI0nein2P1wdUcKpRtOcIi8BmMuSfEI6m
uFTbvUi2sKiNsOjdbLFOlfYuOzCUMzOPyIJ5sv1k8tRCekvb2QMdNEBe7G80LaOMwTP+UKV70qUR
w3RYCOyaCv+HDDGz8mbJGZJhnTdx9bE9QdNZDWUX8GEDBqEcRGMfA0DvOmu3DBHrQ+qEFUM755hs
JuUcO90Z4OXMo3BCosaXNKbsllnvNJSPgutYtli5ikdtfEhqHSwQjrKqH5Urt9Fp4gbIHVITirtZ
V2dlGc9ZiU3Els462JJdvI/2zC1OWLP6e20U7hVMHKhS03Cno/oUPxYp3EW8vK/5PQbUU3rMYwra
Lv41TB3SiEV4fee4h/PcjPW6ydPNVFZc9M0+pbfqcU2AD3sgyVk6yTFnHRhdJeAKYWppV+lR3Rbh
iiDIWFCkdIZXdbNXgbenDBntGolVfS1Zc1W0MGEgkkh4SPXbQEjPVF2RhkbgrhbLVSbfjL3Ve3Vo
pk4PxyVvPnXOZDbzUjHetXx+S0Y6Z/dqyBK6WIV5+9nHbZRbwzHjqdA2ylJN56MovybyADICoeEC
athxi/tSZ8lPc/Ufe3xvC3/iH/VOwKV4UEe4WQcxmdlOBI5HMzCB45mCYArbgC6aUS9P7P/6VTT/
NZgTkDuRWoBacz6ZceJb0vbWWvJ7ZkwfS1M8WvlBoLyT9YFVvNXLiPOtuQ1WemuM1bU6vgtqmOId
nTWCtVjbTw4FKGrnzzF7k0BFkTq3FoY/0bpAiodQavxhGi9tMyGGa84VW1reIuMtsdkg6DaM+K6W
6OYtEoylzwGU3UIvyIQvBq/hQKxi9S4lfHgLfS65cVpmMpHRtQ9YEEzpW6FQplKcY9abn42agEjt
CQ79hymnfjvGR4J7MucqNusiSicqZDU0uevaDdeNjXqCtpjJJLTUrP1+IuoVuYRsP/reflmYfxNR
c1+Vnx0lQEp5HtR3nd4ZWTvqENyjxOxLnM5c35VqvMvFfC92KvuK/saXeiNCHBoVVQMkCLwADZjj
DbDHi928S+S32B8S/r8cYygL6QBNjB6JIUhb9RPDxDVbSTNsMQGm1xx3+myXH6hgiMygHZmyCJVk
fc2zHXAPE4+Nonp2RsS4Rd5q95lxXJhx43VaKEabOGxW/bqPWI+Zr9IdWBbVdSS8YoKUjQGY4TcO
RqecswW2JCsu6ACn2QUlAyknxI5pUNfzY548GqnHjMJwzhxQZr8rUNqXklmBtOh+rE+nBhJ66VKv
fSS2cMED3L5kFiuJcUZ7QeT8uerYV2vhyQT5Llk4eKn9KIFK9GjYvPj3XPMhaHogdeh4EM4pRhFU
z6TAmos8RS2vszlByRE0b2KHQufrOJ2LPOVs0uIEXFW4GruTGCUicL4QF7sMl5Q4ILNKCJ7mWax4
5pJ3K1keW8xv7jo+k99Gkj4dRUDeUvbXxhEkiFxUV70Ch6/kS0wBg8NKwuVSy44bkxwQlyHZ+YEG
v5qYo98K26vBSkdJAT8+gzNr1Og9Mjz4wjnv9SaoOtdNjiZdCtvpW/rXWOa1z/cUf422IWrZBP5w
z5QIVE0DY/qp2PTFT8TjFSgGu+0828oxtdxZc/hu0me7C3gbzlST4uYZBzBeKAn+Dq/1MvgrOckZ
01CpQfQB/cwyGQixFcrwhB2sRRLoMrwbcS/b566PoyfhTgT9Y63Hp+g+9Pi+8xG5CnmJnU+u2DWN
//rAgHJgQoR8J5xbXrzNFF4OIt7rLRSVc+6Gv13o8Mc70GSxp+uln8WzP7CjCUgTHeepitq3WrHR
YvtD3Mb5HdewKizC8NMlIKiqyZSFMMMhCGXH0EtoQf49wnqjzOS08W9eSOnhT79JSEOmi5QlANVE
Mm12GDs8Ax0vCqUvPJ1NO1HmM8D0lft/E39ec+zYAE6IRnRO/XJ1ToWx+nFMM9NKMjEqD65EecAb
l89+Mb82dK5J3nrsloOBrkTjfrK+UCp2SxP0S+rKIzZDAP+lC4eijAaB7/xgrySpq9tlQqBSdcc8
+23ZGJ1WQBbpNBl1MKrHRpJRAcI7yhRLAZE1AF7QoCJchjVUv1Db8uC6arSNykue6je9Vd5QftGz
Erspi3N1ReRyKBELVaryadvvyvSj2xbOqOy9MdO3ZYO7KUYYEh9QBina+qbaylN+1bXOYG1S1YGK
FF/R0LVBldKWrL1G3aTHewky7MFqnJyncqQ+pwyEPNEegJYtUf28rf1pelZUyCbK7HVm5uVfGnXB
5S7GfDkGfUhDlPNtQYpwwJ7d91QMkI49y8BIDLAK9Ts9QleL+X7JAuZbA8culgJdEp6JBbjVwiKu
LvKz7OxoLPAvSTOJ/zKKsPjG5tI075XqvKt44ytiKBWPidbo/OBkbiJs0gYQmG53HFHWxpx5jmPT
nwGVlG/LxjxW4vThJ6lmz/lTqijNx1fikPjNxs9VXs3peQP1ynKy9mcLCGo+GatAZNaREaDN1lMt
nce4ZCdTpmvlhyzfMeMo0n3hS5gahi8lvT+9V3/h/k5d/qE3t9aEwFIwiRP+lXCPODZAl4yd5ZU7
P6qFP21XRcuH0slOBYKwGKpyVrObY8B1y9+FSSbBIbew6ADQG0QzyF5s4FgzA71y0J9iii8ewqIb
9D8aA3kumu9ylwTUhEeMP2OHjpyDHm1M2TNaREeug5kuoVi/i3p+JCJ7FlV7lvjiVhP+r1Z4zNCA
aIyOM+PRDQcLNgCYNzYS82EyUMUxTTyrv0iEVXh9knizrFPuQiWq5lbm6nZ7rUNVuTtCWWo6vqD1
LBmoXwESNAgz0SA7pQqTmiqb1u8FRUidEXCCdEDVPxlqdOY3QgL+5XzFG+kN/0LbFW/ENSToi5v7
Vk4nVT1tmv426xej+adu7tRSSbneKae6TzxEv5ICXA9ZSileBS8pAzdFDM58LNWUr7CogeJs0o09
Prbe7al4g7nLbLwD0CfkVPSITCflOWzJqep/myNq9audG5RYFdel7UHhtmuPGaFnnEoA9ZYWYeym
nwzTPgyfwENuIftIlgINQUKpQSJAxOL+LuJrVcZX5oQpVpCyBVLbPIZxuJhdsE3jUacdo53ovyx1
3wIN1DUmMPmWbeOtVAV6ggP/bZZGz2brX0+VRcS2dC9ilhWzvaryinxHpZPHCu3VCNAgHaZGhas/
KNd8vw7Vs87PHHfnSsYV5HjbgD7FwHigyS6n0rpr8Da/Wk3wFv1KVpKO0YoP2loowuH30hri7Qs7
Aemz7VsW0Qr1YZSYAOsUQR4BG23nQUm4uzUgq3H0gZXqXeqXTXESfOKqMlylbgLWRLFsadNNsW2m
e+sqqdTFlK81AftatDdtyd/jrHvHQqJQJJYh05/3OhMvxYEKKKNrQ9BUll9prQ9i6plK5kkNKQS5
K9S7U33p6sahswTFeUBr5FRUUKRyKIsWpeN2VE8TSIbp9rw0VSMxMiE9B5nCyo1mcqMpsDsy0oCp
fMyUIU3Q3slCy5imH9vtc/hJbxFmI5UVduYbF5cRbKvQvBTfnJJduTlkukYsHYh3w9UPx0U33qN7
jRvpj3wCMsu6snG8JPcFo4MCCb4bHeqKZQvZQ4FacU5Tt5Fq10LBbQ/4na0zeIlXwCCWb60+0Duk
hPPyGVP3IdCzVvGlv+fxn4qEIzpSvFg6mdKp05hIp0gV4jqTu9ZAOmQ0N6FKjtINxcs2nzTzOMmY
NEn8oXkuwfxbrq86/2hqaFlNvKRqePZL5qmwERi/4vKOxP02rsYFdV+UZ+AQpZtZ+SktowxcbehW
LwbMbb6betdngYCWa2Q0zWWEtgL6ZZ3d/kMcoGInQ8PUhALzRD0op5mi2Lwv3mZTvHb9Qr6oQZfQ
QP9jgr+Ldcelsgzl56tUlGtFlCHcwUJu/9ZB9NTNqeSQHDfjsiKsQxKEwEErP2HaW3Fq+MgLUlJo
gUss4Tegd6Yzo7nqC+tRatK9b9I70uwIeWW8ubrWwnYh3t2JABBOWz5ppR11/XSVlALfRFigHZGR
LCCudISJ7ZGKoIOFvnhEX9w0ItSpS0t4yytcXS3FjBWY4LwsUTtFaf8nJ06ljvpW+16T/BsEF6uo
ddFRO/XJ7wpQV870uwGoqxeTZ3wayXs8BGVKOolenOvyssa6K7LZXRrhzSZYF3NRk/nJXxRAu21o
33INS4T4DOkvmgKTUwDtSB4v10YeLtTenHVU4uUmBaUF44v9oWZR4xJrVWwpSBVaADpR5BTXPAdw
a0YGr7Nhjh0k8ySkdgV2DS4hVuL12ekajiiHmR+fFDpOON8FcWZkib+VHSWsD0qqBHkDnhHsX4x1
Us+cZWndeWVDHaWEolmnIcUhJpiTPStT39lMrxYvrbfdFeKrfU9KIrzKLyfceE+baB7r0EaZS0Fe
abXBau6SKRBOoNQJ54ieD3weZsE9qecAjTvL9h/6AnTg+KvWOPeyv4qzRg4PbWlrYQVBo7L6Su1/
nUNXAbFHrej9xFE9dAEiDgpE9IqenESv+6Y2+tiLm/G0mdC6Nr7Njs3nr251F8OgB92Sw0RWGYMP
YNNODnJCqh26W2oS5Z4hkaQ1ywIvwUp8ypiKrXJlUKbsc5aOq8n4iqmwQzS9aRaUWhalYcpg4MzE
E2XpdRqJ/PmKtQyuAD2ExYdBP3MMmTD/kzkvW1RP8/yvHVAfJdF+8FQKaBM4JWSClrRHKX22jo68
tQUkvsiAI5vYkE6NYdIXYYvNjPlYeWw2H3vTeQlYczGHE/1rFiLGRFs8hi+WTPKC6P+Rfjcy8lK2
r9yJz2k6u0zJmtlFrUXvp7leGTMcAM22w43a4Mpo6BfEl1Hw6MbprwqgolKu5bteF29Ds74WdljM
oRtzFtad+9Duj2171SQ7wu+BNMdkM1U3VOrUbCVIXHWdnBo6lQWbLkEiHJD6V3fdMRRk4JpSB5mu
8JaC7KYHRbfvSBdq66dponfPMkRy6qEx4w+8woK3ulyxHWplpKplxAUfJ2aYLH+ZorrBcGN4LYRS
BwxhDFMjpFY+3abkru8ANKKJYZCDZUE1/1M3AoUcRxD7UeOQwBtB1qR6anl4h+lnwm7qIHFfrWte
/Ji5WBzEVF27YlKwj7nyp9s4SGRQnRA5gu8siVtjSqxgaHcBltiMY5PBQVuEcJh+WvxVWv3B6PuK
J+VN0cz3cdg+aiQxnSGd+11k8GFg+dPmiaxR6ugtQZxMfUmjRCaWgHMVhysCBnAt1UZJGM2KdNHG
7ZYn/Ul+30UyK+EO+BTo1uWqQoBW4BA2EcT0iByGnwukZCz/wfYYoV+HOF4KxK0rjynfcVKZFOfC
WJ33z66SnyntZ9mARoIGhFJ/ZNX43OuwauUkg+5k7XAtUkypfPEMFMvcfEziul+psmcosic5nzm4
9xZXnmE8MoN7YbawjhcR4hAFRaWJbnH5W6I4lYT87GoLvmy9tp36zAwKZpbpICAGEEucTZf+Tnyw
SMJ2qdQ+XW1iDgVCUYXUo2K9lzG2vFENQNsm1DgWg+0YKNAiDqNtxj0ubUdt6U4bF73QiBdiWY1b
2innxefQAgtFwkuQkfqZx86nymu305lix1PaxFfaHIGmYqy8CMa7ENlEqrAxgftp3d+Ms6ig61I3
Ptexp2+bxNdXqQIuZ8/ZME4r4reN2jfViP3R0INdD9e1vAmsEI9SuIifj6P8Z8reGoYtjWELV6Gy
WzoBBlQ+RQuFe+7NCBvkSjth3+MMQez0ZY79d2ZL3y3wWjrq353+NTvGA4rlFddhNcUfWsUOgulZ
mpGD2rTN8lhn79xbHzWOze6e9UT5NtmbMVDJwtZR2bhZt/SrroyvfK2+5y97jn21wzwtHvKyQBpF
ksLsO4W56bgUO3q120Hj2oJYGE1z+804hOIgv2PG2bMy2HrosKwUUCTzBFKL8gnHCGmV+MBMWsiQ
cNuYkRUMY6zMh4JvyrhGVfk1jsCMtFAr+ByA6teRNj/GiLV72vMcSEUfyAmM6IJbciRwPGZWIAuq
WogIwcWqnKl89TcVnEAnvLWCP082Gp7T2M9m1UXyaNq4VRKstkPsbjAFJRVXu8jIVlwoYYcOPote
TkX8Zy/laVADhbOyM8kWhy4ZMCjU+zfl2iLf0NG9bsP8ROIKtOphshsbTme1CqaDovpw5zFdt5jB
Mv3x38Nip+5lg4L3R2Gap/UeZ2c5EESWGU92Ep7nLiVg0s5x2SlTmBILxhCDZz+bv9oOITTqq95V
evuk9TnapuEzbcev9GZlxDNOzim3qFNvxMVAXzaO2Qfm+3dL0d+EYb7o1j1U1uqj+q+3cEH/scG6
1hNVqbLXohtIyurJKfFA/x3nY2QoxW0XfiNmT6kuVCn55uypq58D8MPRGZVz/qMhVGGevvv8l9Mo
btVvoTb2wYxwuCP2fN6tlKwqk0GkgRw2PalAk3Uy8d8rq6BuebmmGgQiYtUtCaRdiDd6GqxurHS4
FkBPSMsgYKpaZ8r7jgWXlDL4mWx48w91Rh88SedOgKuSnWWkxF5Jk6esEp/s4KeK4+OWlebBG8gN
BIpuR4YPhwMI/qro78BKj3SBVlF+5GzEc4bdqTlMk3bZepCMqnYn3sQZy6Dd3uS6uo35CtsOxmvl
d7N3bkJhfkgAeKG6JM4u4ti0tEF3Wd0QlZ1YfY7Wsl0rqC6TCHE4IYaikhyjHJIA2bSPHcbWuPdQ
wxXqNeuTK4K1S/uYY5NaTNRSNrXOxdniuNrZ7oG5pq0LbAzjmdr1WX5W8PRsdCdVKj6qdvm0sxaT
Gl96dFkpuixSPSv6v4TGtY1HHdfdwPxLok+88NBm0xnV5xmzoITiG18YIsdDVaGsVmDQiOUw3iGo
8pfw8zWOHNUOWxlj+AHLTkNsurlr/maW+viipjHJFzVoJy4ZMkNb+5pIQCOE8ygktFVNkIv1rRvI
VaXwbs0/K4H4ayGXx+5vk3QbbfGqEcmZFa4KyFc1MpgbxWoz5dSuJr3Jox04QxPojewnPXsg6A/y
fvh8eQjsWfLFrntJe6z6EICKz/GWygcH9TKz+GwzTIrXqBa4AwWQI1XSvs59osc8qfTJEQ+Jtyul
UlWiQrM7M8UCD5TnTvuWsen/ryv1raXQKt6VCYwx7RzkBikcKX73aLHMS5xU1+msoNo37Oxupund
Quu/zdZNM0lkRfQxF5CUR9iTqMIgSYURAKZiDrhOUm8UvK8tfULyseRX7zr3DmzS+pUuMHxAAg35
eJ3lTs8ZXbdDExVhfubcfRry3RnHu3YskG6nSLfRRfs1g0JMXGilNO7UkJ6Fl4wiSvTyE2lDG96M
mF43M78V2IoGr8SZWCDqz7G+i0HzjAr9bln509b7Mda9zUAPdFXrxtO1X/mgXyT8ZAPi/K6iFg6X
mN0ohIFz/nPP22Xu8Zd7YMXJGHP68v2FjoXsNzTMYdpvQwV+BqbaPjrsU2qtPqxRf1pzYM4zqhzc
Cdu92zTfjjIz6DD3tK9dQ75CQpArz0vdvV/gBOS/tJHSvPCQjY3wlwGXDyrVFMhMQrU8km/RynpA
Tgdl0nmYnaAKMfDAQyTTtZm6q4gr0ipQtzccTagYc8kTc4McnCMABbMD0A5oK00/HPpwtSl/pBYB
ZAVgdmo+8iR+2CljufxS6EtXu6+cWkgNVd94c/hFUy4z49kPVF5ub3ew3RhbEHnqfo/wEQ86uSa9
ZN5DNAJntSa6IO1eM1g6slUCfsZSRmijwsnP+xB5TjkA1PLD6R7jzsbuFT1lIfmkUtL9yYYXIOsN
MqUNVH6avsTcgMHhwQTP99ilalw53hbED62meiYb54r6PPthYUMopNwdoZCllticujyCm/V4sHhM
T9kY7Lf59ISzJHH+KzWeiJIppnfnjLx9/X2Q1ZdybpqNFFWD3Cqafa0EuXPuS4aNYwDleS8H5i6l
f44otdP06wjabiukwkr40HPluoj4anTFzSyr23xyBjs0CADEdimQVS4pnPMF2dg/2pg/Z7idTmAH
Y2NVHbJv+2BCIIKC0O/QFy0ayYwMIfJG5hn53OxLUBCW0C52atykTn8sA10XUBVcxAlpY1v9/91C
Pj2QCEprgmgsjENSOwamgyc7P+gK/bQH0dCyKuQgOfVFHuhSd6nXBaaWsKscP7h1XfFoD5h31VF9
Fs8V6ETWVs6hxNuNsaamewmGN51BGpfqqi0XUaRXVF3XSTeuZJcs8vfSMEfTrIs4FFhj+JVzgdRC
xkMZTB1+RLKG9qnTISNLoSpXFsE5tv7su19F5gdk6ZiF6fzSkAJY/Wf5A9W9nnrMzjY7/GAUt1ha
LoM53ZZO8gxHOQxcHCZ6rFvDp6+T1dIg0B+fm2684vUvYWEWCSdYZylSTdvA1NZA3VjeUofjNg1Z
v05pgkMUA4AOH9WEsUzVgCEfJYIsIQCqjZVJz73yYkmwRJN6NJQnov/K0jgovuIM2kVIt6SrPNlZ
D9rY3um6S/UskjsKI9I4XA1UvzUJHUaEA6K37IuRtxeVkCacvam2kc0yXGqg4FK9TBp5beB8nAUg
PigapO7fat1VDHvT1IeTB1cHNOmX+DYqUFAM24cF2S3Dx9l2pWo/invcdwgC9TQ01/8qrgqaoqXi
k/FFyDIygeKYN8R0go81JUExu6+MpPExckwZrSOhGyjj25z8QLZDjgwTwd4isCJnOEXhP5t6BOV+
15Dnbkly0UgOHnNk4aSTWVk0DEZowltIVUcIAso44I6Sv9qRjkZClnIGGk5+y6VUYxzN0AjoNxlE
NkyXv8vRACqH9eMOMPYu7KO6c31/DZsJa2RIUjg0Wt1tE/Q2yPmMcfKLsy5lJ339LCGY2WNNlWs/
4w2XRVTrimsYX+2c+LB/qgVYnRXeoPi5ec7TyNmdDPZF6dVoN3bG3Jy8UHTKOxew2d8K3MD/0QkC
wTOvmwSg82xU5wWxXErKQTX9ETZR7bHm1cFUhIVh3J0NiqAt3iQJBwXapU5LH/PIfY0qSNfmYKTs
Kert9OAowWKYPMP8dZ3+vyqtWf5b1XyiwKKJGrWxGWG2itQtJeLbXf5NhhZIuhlophYkI2uAvZ5W
3nhz6EKjPBnja5vB49bFa/TBm4iOmfCIMZbYsBKKbl4TJjNV/JIwXzY0bRgZgbRE2ebmvbG3q+SY
tyx3oEJHCtO/y7LFveiEvSCPjTvGQZkJT0dFTzyd7fpuUK7ZnZZ+u466fq3BU5hdC2TOJLUIZNtt
NV63qQC81C6x8d+UY4bR5FBITYip8LASIiER0MJmydAIoN453kArcz2HHW4nqOY6k0kX6o/Dr261
T5I2eGuHLHaN9PiD+4Ztl5Ta3RkPhk6uzYzFKEl+K7if8QH0xAgtaIzZms+5Yr+yOHnj3Xi1nfzi
2EyUkWEwPTc8nAMQ9HE9NeOl+yVIt54VX2UnWzuJ52b19abxe1KIOpL61edkrB4klifz52fELgwI
Y/HzNigvsjIydTlsOcFMhRSS2vKxBByBQfKDieRRfp9M20tl0++ILXeQfxXgNps0RiL7J4/oCPEa
bGQmyL5hpX7f0ZGiURlBFtqaOSf4eOyfdkpL8HmWX3uft0SXjBWvxy0nsCYlweJt3j53mZ+GNEoF
N1UvozSjw6lvIuz4H29oXEbAOwroX9vSMEl3ZPtkS3K1CJpYfs6wGOQbEmfUIJsA5oGi2T13g2d/
oeUg/GP1Frx36S6ywaPa0h+Uf24LijplvYqfDTnEZAut9V1bzNdgxq9pUDFapac1t9xaecSdQDHY
XCyog6+MFBZWzF4zw7XKwUQHFJl7XiPm/QHpQqZGjQCJ4bPtjM+Ucdv4x+zZyaaXcmWmwKKN0vp7
5NOIb1QvaPIk8qmdyLqiokUNZ9E99Y40gF0bQ1CXad3jTZwJKDpJ2Z6XknAv0G+JprIaY57cDQvp
fSRbuyeQJrPxZM3duRh5KzSWuP7lOLbXsJNxOQiiyxI1OXQkWEoTtWlk+dnVj3jVXdrYXdVmJ9+E
Z3lgeLaBJ7QkP1JtzxbxjbGC1Tu+cTwg5496uTqnCMUWgGP+Y2fR6c73x5Cma9djDwRWryXlMm+u
EvfhrNb3TDduTfc3xr9P5vjwbaE9qRcbrTxr7UPysgYDcitfFgsZuJRFcPfNlJ2tIn3PB/G+aS1h
RTl5eCvpvGgeFpAIs3hVVfHMEeIvfAlweSi/VtU6yZx3u99HcN4JmUBQZTnlUOL2GI24ZcaJBTGZ
DtUgn1JUamW9HovpZ1efK6lzU9Fw6JmuY0wePjaH2KAC2W7T17fRqgiAW8/TZ8Jqf+x+9UIwoi2P
9TTiJNO5J8fYfBvT+tVtzcM4to+RW48ch/O64efefrWsPAYA51BRBsy5PeIvqXAO8j41MQbHhs8D
bRY29DJGs4wAPpV7fyXZBpr8o4+1DyXNSBo4T/nyKXTiuRq8Lwx+gHpVHYFehU6+wroUoe2Qj5Pi
yCLJmZwNtJ78dDORPTWZDy3QPxsEQh3CNsr+KHfQGLl8s6b+yrYa61dlKXZBn5OiPMkiix+zSKOR
6QAk2ICvNzQCJY6c+KGVESbggPOg9snw9gpF8W1tYUs5bTBSao82oDv+Qql6ia0qchgL5t0sae9G
4qyj9QAT14yidAPPNfLVL1gncnKAHPxFHHg4Isrqu80hlyH846a8WeKRznrUxDBRzUdp2ShiRZRU
Gw/ITDMANy89IdKnWphhPd14mO9JPV5mCdVo6eF+yolnSfn4nfzWquVjaS8m0ymbDik5A1ohjN+u
ScmBsX8V4BPtjo/GvK6AgBpeqv0EaWggYlwnrslhNSlMyNuctCKj8K0h9+UM9XJ8LGoJyS1pUhnm
sXK4jl8dSRLDqdEPtUX6nTz7Bm0ME9PWwMo9bmNI1hQTfRnYZNjayKAZOUYCmcgo3KzE08Q/lYHC
0Ji3Z+yFqFEPzYz+N8MvQwQeh00BIZH8EDUtSiy6oyCnx+biytdA4XxfWb5z4sKm5bz9RHEbkEQZ
2SvsG+rbZhf56wtBhDBMlGRii7JG4DlAs8EvWS9ysR3moNPnW1aKK2u7s/5wSvRSqNyPpZl7U4Wl
765ynLBO88INvPmqN1aGt2w/E2AZg8kjF+jw1JNEGHPdGb6cb8GyNWSzSaH4VGvbz4YVjyTFleYS
WIoZsJnGgYVaZhR/yrHwUi3Fc2+7tq66ijmjnG5csfzpelRFMWv6WXZ4ASu2Mpt8hHE7W0AKPH9n
rc3oC4ml+Dytx9rBhTswq0ow1tQis27QQiNTOaSrnxOa1fxLXd6Giu1rpVx9JM6tqR5S3TySSTxK
R7tvTAir9GtFTJgxQlqSoFMK9kFmRNY1vIhxJJkkZqYp4uXZ78jx2fj6K6hf4ckDogDbya0WJIA7
MIQIpITxnrQc+MM+tS6nPBJCalXQyCUYLcikIrgzRLF9hknLyNgDdDWLj4SBNJsdvgThIPpAje81
GRTNr1YgXiaxU+Kn7wPCQbyG7Y4HHBMk+vZrAszCc9Ue9VwicGn9cLBHlGX6JlqanOeVGcOcxrDW
hTuTAI+OImYFItlPf5fqf8j4PaOhtwq9gZ7xbBJhMcwUwiYI55L1hMO2QQ3baJlbWMY5K+azMFCx
8bcN2EyLQFHI6UPbu6jNaULxbZN6p5F6t6rYEgdcet0jIet04HcoTOcKijKJLgHMaDp3PJF/l0Wx
o11HOv4/HSnbG05A+Gq0aisi4Jp0ENQvtWqcGqP2iHtw03V2bZSXTPDkaQxFduvIoMrgLPPyIrT8
sbFVm3wvib5F8ZQZ+L6HPMIBv03zjdl1REue4Q+bNtLO5eJWMJMOfBCNop3li6yKhz0BN/oV4PMu
wttU8zrLN4xZ+9EXtbjoSB8NoG3nqQv7d3TAJlMSAMFgAK6khYfzxIU/dM28dPFFnUdmsjkOetml
aKo5jKDyW/VWP4xmfFXL8NCqL/yHh/W9ZUJdjPKi4G2p/0rEUpiuQiiKUY2ujmPPIgdO9PXZKbTz
ACUQ63kI52b6iA7ZZdmM8fnO3FmY2grNS+I26ObBt9GzjwoYzuyDcmL6Zv1xl8+SO9vc1ksNpo+E
s2IBFohfCfE6o5dKgCqslAJw7CqVJE5IAPKeiiVy5rrul8zundv0zH9nevnJ9H3smKMMfY0UsmYl
AmO2u+UU0RYXGJmJqXHMsOk+i5kU6dy6xIdp+chTD/v89dfKR14iOq0H1Z0K/lJRAk8fyyEYNuPJ
EkRsUIA4rwXvJ39sgbk+it45WrwzG9pYE10mSrdzqhOApdjnmWqtbc+7I+aEQDvU8Y7inCeldLt1
gEZBj3KsZ3ZXUmck0jKYfMeevPbkMlbwBM3kG8nqV/xI0iGWfy/8rrr8INYlk/6HpzNZjhvJlugX
wQxAYNzmCCBHZnLUBkZJFOYpMOPr30G12VtwUV1qFZnMDMT1637cvC4teS0Dp5NhHeQw3eyEfqQF
YzMuPXCYFq7Tlp0TF4Z6zYMQvIIDJnZhhqVb8/IJsyFMOms5L4JQ3Y9KQjfGJPEfs0a+1YFSzzyq
2e+AJajm02Rd51Lx8qucxTlqs5M9b4auO6cpK6UY9k+B4lvVJ9Gbgc2yRrMOKdCkiRfWFOIM622O
fov3tvO+RF7TmtP6YJqrkxtdionynn704wdbni1zzabGA7VMjWeMgHlQ2ZvQZqTh98otLyOjVFKL
xf1hCnLF9btrCTtuMVK/6OG15WKb2d+l+CxisnqC2FJxqbvlWljhjb+Z6KSe3fqwf+t+VgK6+mo1
zVsEV6ZQ8IjfoKapTnNOW9RDZ9mY2bvqSewA1fQzwqat6B7q0nsi7BvO11sFu8XAj9fK+VrMzsXE
iOcO3SYr8jPxMDwtGTZCQo2E5EBt5wnQ1vOqra00NZZhVeOlUQcaWN9WrzrovqQPT0ban5rYDrgC
uMBn9VnH1MYl7JTMKQ7axBMORYO0aM5MS83RDQW3HDT0OA9ihU4Cwg2mcgkBtITaKewrON7abdkO
SX2a9eZUzsNJZDUT2w8kmxFehR7OWPeja+P3SnNdhMWmdNO0y8vSdffU/KpIWhSWOJn/XBtbGOVH
Tv6YKxsA1XzrxvCy5L66nGZJcSenfGNC9FPxjeXBBB5gmAo8Acae483VWOeR4cGYFPoQvwOpzkE4
WGDzcI/GRLGAC5GGzsaPSpOeMA62pvLpw99TEpEnlyHR/qxxO2I8nezB61rNG3oo+zgbtGg3Req1
8mN0+4IFj412r9bIlViQlvaPIMs05fa5yPPzm2qAYaezCy5NnvsZ7nAuQCkFfBii2Z/wRMFZ69zy
mR8OxMwSHTrWhzZu+jGmcnP+Zyg5Y/TidWGC3Dj5fJxHrpoOnnld0/w6cf0GiAeugGrKgjoCpDpk
QVhsomeUzCsca9/yPtMY8hIaEHcdH7BhtK4RE4O2QbUZC3ghWIjjIwcmHBvkXaNbLTKbsYtva5oX
XQOflNxEVLNNyIdQ0IqdQnnIEqQ6uFrZBwW5EMsbTGR1e96pjt/G+6/yu62rs9Mg803xPURrqCZu
MY1KbWZNOEnrzxZ3eR1rH8x7cFNuFa8n1EHhermIcpeikUonyPXkRLBlPanh8QwG2irhYj0DPa74
OZhEo7nGCp88pBPtAh7kUi/WxY7FBTPrRSKQlBN8+DnctX11bl8t7d5lfkj4Ko2UBzcT48vI3lSF
GdmodoPxJariiLcaC9joFUBJ2dkinMRHNsQA1SGMnKFzn/gGNeWqwA8of7mobgu32zIadsR4JDBd
t9qnZE8kBskIDpvksmRQKiQnFDbgFz1ZB+CyUJrrhXgaZYMmnTyquDpKRBUssKuhuSUMq3oa8hJJ
3TmtI0zat6eojk9EFnfrGKb7Yfc61cfeIFXYkN4P5/3MdTEfyYTVwJnKFSlr7enD7bB1TMR9BMOG
e0jXpWqNrPM5afMhVrtjxh3MoJLHqYathoYHocJLtUufzns5aN5EQW6YkVE1qk+1UD4y4uTMk+bC
yaXcCh6ws32Nja8Qj+5qqwBFf8h4slndvohOxmEdOasRu/mdwNwOC0ptAh3fuGRUymsOmrjh1qJM
lEANFGB439WCDZp3SSF131xupqMiK4NbqmtAOWx/2Ya26z6fuaFTULfbF25xYKmMdXjApo0/QV2U
Xf2wrOpWOemVAt6zmkhgQ0ELsi6y3FMY40Bql2vHEsc8ROzkdWkRgTbqTzXBJCNLvzHpQqyRhGNP
g9WXjnIbuZBHHl3zt+EsU1vODS4Q1mFmPHUxSwtyNvCZQsyVU/dH78mC0EYQhvs0Gw+zUA4Od+R6
HyvkS5TKm7bZWRGIY/+0Y9bGHHvm+QNXzalINkXGKd3Bw6mjLfDMs/GH7ePZRhAUII913ulzpV2+
rM+sVnzEq7zYOhu4h+6bpXE9jXg4dPSCzqOfpuOTJdTOHOb3Xk3etPeJa/wAv7DiyLSw1mFmjE/z
2F8SW8VBVFxYjl3lizAg8U1+Mxf35gncoc1PVRSfy8Y6OyHCV6DOJRjSam8N2Jjx4lmUCo91cZmi
6oKQjkOtuPQ67tkjaZxxE5Epj/1mCD3RC6+okQpI4EMv2c1K4o2xfUSsONq7DLhz2OJVP8dHa+Yr
wU7V0hrbv5ijSrCfYi3e6yAB9wnvdRPISXxvzOoFD1fACd9WFOyp0nN+6U51AkuXZVBm2IFBT+Jw
Ty3kx9IKhCZPtmqcUic/68sfNXQONlQ0B486cmExcv3aJwY23OoyuxmZTAo3JFbvFlBb89rB1psX
4D48b5pav2bllontFDYarl0HZ3rNBpko/GoQC11q91LnXAZuiPRojgTRLS8rSr8zd2nvbofH7K/w
lIo2IH0yDnXCHF+VRxEj9INwNmruvlNQMdst5iE1S6/L9SAt9GDA56dwjeEb7/GCxfk5Ynmss+9h
JQL9afpGxzJgqZGM5OMS7BU0MBSqGps61BazuLHoYDl/mVG9+KOli4KSb64tM5+zLidUzbNxcS4o
2qRhj4J1Qc04H5JHeu4N3Xw1V/5H6GMDuQxNesPB62KAlpifu20AKOLQGTn+HxL7sHO3UQE264QV
8jIk4spT59YX1t0GLR0NYFrlQiJXe+QmYH9jDJLnosQ3NYluqoNpcOyuS+YCb8ahbQKADM2Tves3
pQqaEdAEyAOdE0JMXjO5R7fgbQeJNqJWgqY2K/KWdYA3ej9KP7TF4qbMaj4+2k9zI5r04bQQhXt7
K7vxVRjD2/hPyIQ1CrlmvqyFQuKM3tq2pJZinwxd0LNukxbb9lG/Nal9Scln0oJWpjgfeiSDJd7a
w2pr3UdrqgtOkd3h+uNSZNzN26fUtCuU5KxubjuV32O7tW8nSU8dJSOAmRL91c31Z08H6FrgIg8u
zL9U+dG5UVAYOCjQqAcCkTLz0jeytbumh9TyZsdtwKUlZi2ZGGJjT0dXsVnpD9haWTiqv1WaatNV
MXaDDNarY2PmGJB0KPhq+edQwagODa8/ZM6LMrRew+4+x4JRv7klLCkbzX8kMAjHZXk4LtqNOPb8
/2zjY4noMzEpPcKYuKQCY9HVBRmmCdw3iribcL1GagVAD6dsy1b+L08+enaudsbHpDhzH907Lo2G
SJocCljKJRYWo7X2NTU04cpbK14MFryTzq+lP6GFkduzuf4lMN2Qevgk2pAVVD6VszH6kL9Kym0E
2zuLmXHhFcE0X5nGUQD5KWPzphTRi/GBGyTEKAbnJ9QIe5kYY3nawy4NapXardgKNDGyY4hXW+EO
s9omY3crQCilmCAsiJFTvHnDFSqItMj/tmcfriI+FLP+cPL4poivaJmOKlrRzHWpU/x2XhgkFE/B
i+EkzlEnPFPFqxqBA+ItT15Wc4q0Wy+lj9Rz5XeOJ178uBQGiuJQ4D5r538tBA6pAeLShIdBhKIU
l2VsZBxzNoPzWbL8ndDwBRo+K0poKmqz6+icLScHXKg8VLzc25mwdQ+HPk3qQz3eli7CA54g9U68
5AZmVSddaVP8Ycodyfs3iIuxRh51XZRsFKEy1rJ1QVWcsEb0KJqZ+xKHw5lel3NMEcgqQ2olEOyT
PVYbyUPLh+uvz395rPWKc4B4GwgdtKjNZTvx3anyl076Nc0GBLU6ttkjvroR245jw2IvfvH2O6R8
HMz+bOvkIKz0gt/SSOW15ATCwHY09DsOrXW3X/AjNhxUFn7cqHE3OcFieBXVXxXdG40FxPDFTbor
/vKLyr9nQBMmWJSfhJNP4VbasWyrwd1Qc7BeCDUEH0bCY4FZ2mYXEmEsIylPpbwtPBgVuRJflFRc
rBhis7i54kWa8qAcnVCnzFl6ufaraG4xAowgWJNh14/i3zr+0M4dz05hn/Q2psAJoQPfSLljn7uN
RHbSc4m/3770DvLYC8fHf+7odLqYgM0R0U+6HSjjvGvYmTbnrixIhmY3zXRuVq7fn0Ps5S1gbZj3
gMJvyS2FnucUMGpaeSP8cAtnZjPlZGFB4ZU6mvGTBWUtxHMcmjd+T4bEmbuTyT8NwEhkhC9UzfcD
EVPCZwR7C2KmvVU81N96qDzquXmOWvusxHdoNOdCORE5SDkSctC9LQ7PRguyuQsyDp5JlddZiIvd
E6BigYJIVWLKbx4Wm3VT/yyzeWOUAJSiD3BwBNp09W+DC/yvWw17rCrkZZ0dxuKdHb8SdN5oXbbL
NDD//GUF76D6RWD7cwCjajO1l9ak7f7YWn1OuaMR0TQdMlgR3Q4oC/u4c3Zt9H1Av25e3DbCa+jh
3MqH714QbPhW3eERL7csKXEJ0r1hHiz6ffnV7Wkv59a5bWb6czWynGg9Ap9lzBPDtovtF+0kzm+J
Vd3Wji4NKV3wtZAU0TeJZPD7pf2zPvWeyrXSWbFmlB0c3LV6SmGhEA1cl0bfmDsfdiGe4MK3e8ZX
At4KCoX1KEnOJfiTgQW0FczJbcd9gG4nCsWurLuYT256Up3zKjzbDBskyi/I9YwbFnBybEJh2r7m
JMEokAG0ZR+T6UOZCAwyHRC7x02MJb4nbj2gchozi8GZfWzX40JiH7PG1JXARaYFkUPKIAlQzP05
xNPasTzsuA5XW1kNft2cXLRB1QhJkzBDdm/TL4XwhzyDx0vni5sRBcZODr2mQj3UsQgN/EnGHPdX
gR9aq6GCmw23p5DcBM7fSjnxeiZJczXHL8iCkFOfbLVJmLlD9jr12WsLYXzciM7+SN8ShC9fH98N
59daGUbVLpopzoyhxyZDEkPioM3SAC0b1NWWVHpn8J2cCv2Rq+zMk5V44Gv2vVM4Vs4zIB01/R6i
MsB3jkvDo99k5HrsLWCWDTImPRmTzDK2avSm26w1iF0qNsF3Emvw2oh9JQWrlmI52nGGzwIfRYer
j24kBXxluNNoWwtVOooMMt3xwQDMq6f6QYniYwLnq35Uc/cM1fLVWNP7L02J79/aNOx1Z3YYuoVy
PuF84Atgs1dZ9REN72Hh+2GHe1GUNfa/nUmEd7CZZov1hn6U5P4oejsuho6VXTsWXeEZfPG9YCOs
vfV3AZHAdOuNaNsTIBeaDa6Oa1xWZTVEWa1n89SMeTC+mojLBuNXrxPrIB6H/Rn77YCfHj8jzYcK
sHlHOfVYXATBMgDaTXsCmlvan8NEtXnm0c/QJ6TnFdYK4UGG5gGaNnz8u+P+Vm26j13Qao1HFVbU
QnQms6rx/myKo8ShyqlzcN/TWoKkpYbeeVriQRPbTF5DJ9wyXXNcVlX5h+wFz6S7QdVDLHnGZ+Lk
Kl8Dsdd6vOJyISth3orCuYdcTinGXjI2wB2dggsbjn+1VC/TwozivtY6YDOQpjxnRvujCKePRcYf
Q5e/a9Wu1Kle1XJeyP5Ab+gYmviaLwv78YjRKL7N5Yx0CNVeVCflpzQObOZAfRSHmQysokRHPBpH
i3YBYzn0CnH7lrv+t1W3WG3w0rd7t+JIyU1mWvTLzOVZ7B4nvkhYJVQmoXsmHQVfzsV1bHbw9ma9
EhNAxS1Aii7E9INTvnFRCJbpEJZgEtiGC5wZBEh3RZUEEWcLLFoWSorPCsxf7XUJGuUwiT2PNn6f
4j+uQJbDPud/h6QCUxw8gnwbNB72KJjEoPH2FHa9N5NtNIQnuD1Rg5CqhceRay6fd+vSYFMaFKho
hzb5jnn4LkhCHZKQhqLAjsfM0ptjpdcRu6M+kXmJjJOGKOiS7MD5QVwMp0IXu/f1vTrVT+xUgQMP
qVWVl4yBPi3fOqw5ifneWsZBiz+r8LfEerV82+wbB/O1B4yTiYLvAL7inB2jwT42fHYn+LzdMaHF
WVQVsvxIexhZPMIEim6BTW8OFUVNzbgabDFhOMlwrFh7MCVdXa4kmJOinE8vhFyqveanoU5eByw1
8hdSjrNSnAztYbOP6pvyZVlgo1PLm5TRUbfLs3jDposWSLsn9rOWPET0VzYwVzJ4xwpne38iTnoL
u/lK+ybpyqhJ4La0SKDwL+BCEG8iWdWZfE5IVnXUhUR+3Kg+rN2CWEJpDdAB3xIlPs44e6mt4FrX
3psKD7v9P9h9RUFzGLKEetq4V5pe526o3c0F4xWYXNZA2HlgtNmHzpkPKrzogT0XVT8KXoLJxqlI
/11P6IUIcbguivLi0Kr6XueNCBX4ORJOpH59Lu+6tO8hXohJQ8tyXaxsAO34+xaNByDDuNrDfqMK
Tz8WmJEmUnoWmGUEw1UchGW57Li97HrCJJUMYkjz2lDucqgMzUplWMFVBdQjlA960xqoelbUB2+x
TDblg4qZXdr8M/m90pSBJ0wGSwFeTGEvgmPVZCU7MG4QkapLeus0/Lqkb0zSN5OtHsG+4eM41NsW
TVXjEuksbNMwqN/rhHQiLQOiIGYaxddE/VMXcl0od7l6jUl568vHuv7OpXquN1s1pqYeq5bCPb2D
8ubKEl6Li/5PP5yJd6zjCIZhc8WqfV3fkctoAaOe4bMjqEC3GgG7ReKkcO0yxn9ViZ8bdkg8g/Vh
pcInZio6kjdEiGjr2SnYGQeNkdMqA9VIT+j0NTxrAMCv85Du1mFq4dDOiubIvO+5RNMiW/PXMGlG
4MWckQTrHSYo9J2/1A7UKyhWBLX+mZF1NpjYSnc4mC27Kf23xSZwzA4SXholEaHLToXrZIPzmRoc
9z/OmMML52KhVOJnJ3EPN64He8K3NBtvxaiuen7G7jM9ClzWcczVDd62ArseuXtnvjtYlAoTnhWt
dIKscFQ2B+HahxwHQtuf5iLfo8Yq9aUd6QunNI+3JMb112IhI9ldANweQ3J8rK90dfFcPvZp+wY0
Ev6bZzpAUEToz0TOJTL6/CohvJGZYAu1jRk8yV031k2aKPeS0bruTgJtybXzc18h02OlBfvP1YW6
QGh4VwwSNGJ8dcyiMFALDPb4f3OKcbJaetZwH6j1gUPg2VREVQS9cKtipLay6WLTaZJSJorguVHy
+p3rplpiw0IvzUjo1KQFBsZiFtCLLZ/JLF64qmwVdyaUgY+6OzBz92p5jFvGSOCO0wqQXX56+1+V
fyfoa9p4Q3fNaQN3Rqy5eH/W9sGqPRrncSwvZlPvZnxIVLRRWVLd9dqLEX2MJrxDeRWktpEtA+cj
431fwzE3jVdtnbXYZxME4aykRIKuAxjrfDY322+i17MfjZ9cmOwlIXT0JDu24YfE2dvAc2k442Zk
bwI5AUMzOFMdche1UnWvghHaVXxP/ZidG8Q2RoQK/WAvfoDgw/1Ppjvjik6XEqa7gSrY80IIs2KA
LqD2xhOWDbaSMRlfOE+TXw1UpAQjFr8GgDSf7DW1OWl4fjF+d/RuM4Gv7AFRkVriynouMG5X83iS
IVVPFgueZmPQsjPQsrOwcQlf+PdaP2N9/9dTuNobVPxG+Nq3ll1ShqEeTDrWlOKVGNRbOr+iBjoY
lTLyVXQUz5TfWVcC3WcTR1esf0JAfyEJKAERk/XUiuL0X1tk1iX+rG81eVedh0qKBXCwVwBLgLKP
x87R/JLsFHaRlW+wa+8h68KMH98pYwxErFYa9CwqGG38Ywj8E/audua6xqzbZOeZptJsVAk3JldM
zPu2eBmIqYqEcCSlvpT+0JzBJ+RmtDzl5m9DEGvLsEg7ht8yUw/EytVNJYYdv4LZyqiFAKsVrgik
jg/j7wif2bS63wQ1MgZT/zFJMzayvVeVzX8nk/ZDYtUkJEua2vrP/0O1L17t9joyhSYUrMVNw+oP
W1vxkuLJmkoyTXYw5T09rPXONPRzlmFnSYFRStV3mzbQp+iUMk3oJ3kUFJ0yUHUi90NLbtmchGHu
sXqFKRh69Sj9FXXLY9W89TajZIf28EvoZFcUSaOOdZwSbPxvi5aco5GYrZgvUcpaap8gE/VJujcZ
WZC9FvDSMk0AeZeePOpkT7Sy9GakkPy9LXGMtdM1bUCmbEj+7Bwevwpi67SKrQBO5xCEZ3/URI3A
lR+MEVYWgaKUC83bSiVQOZgatzjZ/Few7poYrbbQrDcpnMXcSyV22T8GLesmv/GhV064yxBqcVN6
SzTtxlzcF8O98Sy/RRSOQFOEOPtQgowkP9vFUzmcR/zd0dbsxmNFwBhJimo+Z6+AoCNtZmFtLnk8
2Q3ZF296A0d9kLGFbT/nDO+9RmaoocaGhL/XEZ/QldrHKoKmBPfavYiZiMHWzdsX0TsvarhL5/o2
D/YF9BBJmnZt95mH/39Y6TyspvgZaX+W4o/dl2z3ToX11mm80/q18UejVbT+VJYgxC42ml7VbXNs
wQpvGofCg5oeP7PFACCBErGTr5kv2K5KGK6R+tNq0cmmWRBiXf9LoR6N5q3UGo62ex5BlcJLxR4h
VY8aHhKn+0hZyEaQoEFlanVkOLnXYV2UzCKxWh/GyCYq1nLhgfi2H9G/FcwaKz1RwWRErtVZa2k4
ZGhz8RAw1vdOp1rXmB6BJcZlPmWXrN61iA8Noo0h5a0w05tM77267DtBrzo42NUlVN8M3F3IxBg/
04UOEKhcZRIkAhmJwmqDy3zFJb416bgfjT2OuaxnT4ANTlHNT2VIv4qU+nks9uRJ3Gb5mCf5vuJ0
ir9T2F5lXjPyJDsqetLxkXCKhAa5j3vGJxiTw87oP1Y8QxeeS3oGSHFZpJhsE0a7vwYKBsE5Wrve
AEjCLITfk9/vqAtYErDVAa2mkwVwZsi8EVOCkpZeWjA6WfiKATxV/bHIMQ6TuyJzeLS7/JhVCjs3
fM/sH8WX7Yw3bZRX9OMcGQs/DVdFGmjCxd1UxrRRmdpHXGtIlPsK021Bfql1NVyf3Y4ILYvgU2v5
bfFLcqOdz70wHqOUL10330QLJR1FTiU5j1ci5rEQlDSxTgl1xbhiKtm8TFH44BjM8j0FJmzf4E2x
G9MxcuKAVSGTpVHzaFnY5gBKNR8ia5iO+wZYcTZXbJapjFkmj+wDT12FfUkKBKrkvBrk9zChR3Bu
s1NkMbNGOIzFweHYek5vHltIAeVBAgZl9+oMktIHa69OMZ7EW9mWvMPpS+2yLW3QCWVqScWECXQY
wR5kUtptXWxPLexfyqNH9VmbLykzUkYGkrj9+np1DG4Nr1fNFdtkE1zE2/UlS+DPCzBP+JRpP8BP
dMfCZKXDUbbxMaKWI+Gkz6J3oMQplzfK3ammlgvbg3qCnDPd247vbziLFF4Gdqvhmn05uDpJ2OLd
yGChIFkeKNU4qNxBqrXQyz2nkq0KfFAhPGCHLu6KvxPXnErvKSLTn2aYPyaNQALAZQgUZJFn5oya
FUBC/0wPNI+HCnSQCd3FL2iWTz5pENvJAO7x3gF7sPKOkV7VDhOvyZ9ScIXmnI+rWfywFhhObxWD
kuDwYNTarDe2pinpnQR3C0RFSQDPUXbhzOTHmUeql6HKDh0e7QKYr7pDnjroGgwjdqqyIQv1Oyfm
qLSUtuDVCjtgRHxQHXsTcWZRwXJv2ARoJjXGvIM7RKtLfUFQ4yNyr0dsJspJSVRCBhip0/cuGQlk
V/dcM276UN5Et7MryOuI21x2OBY/RCzoSOCjjgknVs6cVtu8/I4wf8RsDiUEtwWQXVJy62IORfc3
7NvEyRfHEIDQ4wjLMpg6eedruhYs85dO5BQt4TOibZd9neTyFYEyUxld8bOoEIMq5zLXbHLASvC8
4qhuqBFNFlyCeNqZC4/QDNkAnCrJBbXOT2vuDX6ByQM5M8lFya3efhC484emvQ/Wtlxansmjl8Y8
5CfhzZnuaUKF0LB47YwPcuQZ43N5Z+g0af1Jn0MdPQrDvWMod5OM6hS8yPg4ekTMmT0eODGEqvh/
n8istAG9PAasdgKDbc1R56qFHy/5JqXir71TF3ogQ0vZopcCz21IQugx575WP9daStN4OvjkR3kX
icGqeDu/1nTkxtfYpitipEIE/ClO4dgSx1wnPgswFI8qaUqJC6339Axm1PKLBzmfbtUjxCOch1vO
D1ONH5j8XrK/aRGQ1wWsC0DlLW+UqxXJK8MxXYwJmR+5H/Bf0YFtc6nmHrdB1vMSPGDLSKwOr9FY
vIlvcmlaEQyQ937aYcuZ5Y8wL9fqLLQXXU/gHo8ErTht/hIinqd7Og3cJSvfMr/VDQ4E7BTOrfwV
tu2B8U8iGg7ba/8X30EgdRTqxvWpzTnBCRsgIwAQJ6KCG4udAKVfIv+TJJCAMTIZLgZgjEwzhalT
8rNwmOA/x+duR08cWyyMN/AEiouRfDFZENAnYUoDN9Bvsp10SWt/4jShLYnmNhzxAOLWdg+FvZxL
GIeLBQZ39pndmrdTGwIpRAyK8NVVFM+p6ZWstqyX12fMVi0+qbCPVwhSy5vYQRow9qbyKOmwj24p
PqgxyZ7RYUrJIfOmJAPm4mBh8nIN3lh4iAuQHuhYxrCBbv+NtwTcgX6YKDWIyh3tIXHBIvXkHFJP
7FPKtEPd8eiayOnFizi0LT5Kbga49jMppyBMCGNmLT8CXqiB8sa6peiCz3b27PJ/2sKjNnY20l3O
VtiBxUmvy7aPcXCoVIRjS60BrFi0ls5Q8NkY7S1yv3OvnvLrNMbw6+2bAlVvWuyrZdC7QYX6YBsb
c+7OrgXL6lQDMW1pHB15sC+QSWmBnc2NkTuoVtnGpItGzLcl4PD+wOBj/FXwi2yXagZyt7e5wOFd
NTsk3/lBlG2GR0TErtKnTTt/pNDzbLTeAs05hPMlIt9NberiEFrc0su4uVJvjKdHTR8yfmkJGAih
bMjM4IVb/Z7VXrIa3cAd0Np3CYiJB8CYPlwEy+Kvi5dwlvGtIdtrItaPNamg68IyglCihZRU4GBw
uVS77w0iHxn/8bUjmcxBUyMjNeAMY1MhQOBXLeFpnnEWBZNhae9iCuu1vt1bOGxtHLYR9T81575i
NRu7nHla8b6kPSkyfS2vg5hZ0SgucfPtolLAPt9N5rOfuefV5yH5SZQvcKDtBO4fdGj+Kt+a4WoM
ztXQy5tkO5dx2cOJtimrbZv197xkzBbx0R43OXt6NTE3RIa3tCD3Awz29JAyEM2gpoT7sRg9XP+t
W70P87TF+9WX9TPC0+BG89usFu8db1NNnHJTQUahXWhrSvPUDyre5X0FnHypDTKuAMZR2G24kQoV
TuCxBr7j5AuPrWh+si8lYDpfI+E2Tur4NBlsi1ln5qhpo+YeAE0d1tdbxZ3a/x0pLbEwOyDN5DwD
UdoP8UqP7WDpcClUuBRm1efSHGSwNqOpVAXqPI4b1CDjFFO2IShM6soPh/9CjV1KuNNjYve9ndwv
vbuNkAYUB2PtW/IzYvvvdsMH+utAaDoBe0qcGOhJd9PCbZuybcp2tqEHOghV0yCD34Q++QWFcFP/
wwv4cFMQQ4GjzOciuTsT6AQ5XtrCvFYu0gudVM4hKtpjNhHJhSmdYONigduO1Gno7R4ES6xydcU3
26SK12i0YsfDTjNBoe9cCzeu+eh3Z6X6K3AicatVp2cW7w0axljGQZhg4ebmWA4hmrp8aducujmL
RFuDYPo+QZen4lw/GA4MV2MXNq/9eSIsbMUqpqN/Ftf8zAFtG9abK5sMisy25r8WUGlD5nLdm1QF
uUIylxpbE9KeTAs5uWT+7qvhpmir4CxodDK3WfFGQ4PkqvoO4tte9hIW9IjAbMB8mxCU7LEkx3Lm
vpZ4j3sNgLDYtvGfDLYpsZqzMPE/Osau6PodnBWur4cWpADKmHaGqHpRxiJQ3Pts9/chd1/SPtsb
EaQqRE68T9TFQ0Vpcgz+uPEmMH2aZwBfi8k9CpOcqXu0OWYaCCIYlq/RQnOPFV+tT2A2R2PUNjkv
AFch2EmwthjoFQwAEENVWtUKJgH6eFa2Dc7uoWVpwKA1dF6naseK9WSSFGuNuR8iGfMYI/LMBP5b
8KkfeSmmbKcQejmmk+8ULy6XaRYdPBxh7qmw0ObxTk+Grj3i+eLMkK8s60r6S+qXiJL3ssDaQe0g
wBPiy58WgWYqV2m+IEZV+QKkgKR5aoYnEKrsJKhco/mgLaHv7ay5eEVxbFKSeviInfwSRphSVkEI
4Sthbw8z+TjSQq8RQotsewMbrK2WO90DxGkh1RTb7VWF6BJLBFP3T6ISC3jSNE96QpJyh4gs9u77
7DzEd3+XQLh7CCO584FOxZsq3NcoHxOja1wQyqVOtVjg3lhkkRwmbN/4qOafjImbFbFVwWZQ4cXp
xLH3qlj2NWtaeJoYWJq3uCY9cGP1OZo3wh9UIlFlYh0qDBuy/YmWka5IV2gBK//Q9Eo80SmWn8wr
crLMi/TLIgrs8nerkOEoEt4m+Aqr7iRdqpCREEovLCR4U+YjkmBaxZIX5PNzbLd9uzXdhh4DtvaD
A4B/n1/ww57C/LOG4a/6ZPUDhSry/Nfz2Y17fiVJzPrGHsgZ9BuQAm9u8ZseKzCh6cZS6qvaW5Tj
wp3W90/X6E/hQuabE3pRKNUEXk5BpjgM0Cp4D5cA+ZP6vsR6kGW/ZvYymyFx4S9gz0hyICilZ4h/
lag+DYbdPn2VsfFRpOF7jc+HNdi4fEzkE2bexqu3tiCG1Q80QLItB9HjgOiB4xDCDVr/ccUXjC1b
KUxGBHzql7AFCzLPW8vB513X14XNlKmZOPFG7E1aMD6Zj1oNh8VuHrAR5CmOdF5/eaadLNd8SYtE
Wob7TqWylf9AwkwYMxNaFHECMpfMhIAAWRQsHWAlU+Ain/2cVqeOwju62JSuJyqTnPUPB0huxc0v
E6T8UgGGHH2AL/ra/XmNIkab6GaN015vFS4c1X3qJQWg0VkORsCPG7jFHAxKFSyYcdmLCxIjhCst
8xf9LTnhOhvYmEUnAhGBGa+XbR452VZHYewM5yjvoZZuBic+mZMdVNLZ1zTHD01gRF9u9jc2M9YD
B1tIqhzK27gkdyuzULabl55lu96HL14J+ZBPrMs9sqIodEN4rH01ov7pMuXButk2rnktBgolUlYJ
Sckrmp0ZsW0D43iybZT/o+m8liNHsiT6RTCDFq+JRGpJkRQvMJJFQgMBEVBfvwe9u2ZdNjM1XYJJ
IIRf9+MKPZoj7zWg5WuP7snpVTjcGE5EjfcxxUIm2JoyKk6D9mQpDxdpSqHpCys72rWNBaf2p9jY
2dw90GDVJRxiVNdmHJaRCnRG6xSG3yrDNm2yWHCJurrhDkAZfMa21LcLtiL3F7jRiqsJjdGc1FnR
hVbsS5LJHpS6BkgrJxdyafwr7UUq5rnHalIBnQIFEPQ4TnWCM32G1UPb5k+6icfU+xZWShkUlwKo
CsALNlJ8qKhPAz52LLTA4UEj5kEOMIv6dDAQRIv6NBirgeU7uWZY4cf6p+rotJo5qxIJwd6IzlJ8
JkN6diV3pB+tgliDG6xDvIYX0hiYI1trRarpXZpU6bDTKuwifYSoMLgAWe9UJNnxY7C4G9anBn5K
uauSbW6GwKppuNXw+rpfBidbghVr9Uqs5EY//b4byFPMGAPm6Tj9JBYM9D4+xVHsqy2jzMV2WiMZ
aEEf0uTGqWrODsvfZhaPhc0EWWAzN/NZA17jjunF7UFEuaA88O+aw8njBwmKkxFHcGJ41oBg5arv
kL53c3jgABZ4vKsQ07DnHvEDFD3eDnRXhEyHBVESeG9P0uyeRVs+14XP9eGmAvflyAYQu1y+aaAX
avs35Vrxj8udB1D7spyIR05yTTtsY4KOI70xoa2xNK4hqax7z7cZtRrCOVVANHpLxY3lx4R1qSZp
AfskQF1HFLKC6F8a8h41/wzKSko1IeOf+6w0F3xoLwPF4dw9WePqTUymkntxr7XntspPLqQwijt8
wRjD5JKx1KX394x5+1IHVzN4W+btRs2MA+hY5Ox01WIV5wiPtyAkMxKqPAYl1IgSd2FjbVXoNfCL
EvtPkdSU5Tt4bJD8+SpIF7InIEhNAyA+IhpUbRGUxYiASTTPn+lLefaan4SKlZGUQ+bQ9+6Fz+ZA
mfmfbT05jNS1lLEZUGQTnO5UHjVQkOJjdopD0STAKPQ9JlrCsZ5MTzlXe6asiuseMcMcPJf3Hrbx
NzKXDqptLEmxwWkrJwac2q4V7HPoJNMYB5PHEJy3kXMY37iDB5akmz+T8CsqjPcYXdbLn/MCmiZ+
NIJr1atVkIBzU19/j8NnVYWsyDszJP3NjOdbung7fnTSAW4hz6rlnpJc+MilwVcwUuGkV5zKAljj
xCmK5ViYOTuorruKY2HOyarkWKhyLDRbvAtSv7VEEt1NaP+lbrTO2neswsiKYDxGaxcVyq4PzF65
lk1+m3jP6croMEMlzcqUjCEmBkA6sfv50JLOpUH1UPPBJZ21r/jg2jKh2jWtYfOpS1Q99pdq5uUR
lBaef286iNo9gJdRjYNFHCiCLGPyQ2h4ASesNOO4WXLFlbLDyeLoB9PNrjmjdZAAF6HO56y3Tjnf
kJSB+qBdHPNeE4gBD54n0GNp8h7TdF/RE95/Th6WbmpJcYi110r7oUeREuEserbYTCbVD6FGG3qH
+RQQBkRsiWTgUnrRkeTzgumFSsOCyAuSo00xSozW36L1WxyYRh0nOpdv4gcm7hEGQlN3RejCffFS
BoqFJsV0fWa6nuECQOTkRseoEJgLW6cnjz12N+E3Q3bjS7tp6ntNuRKr/XpAJFG1mciG6bM1IBLi
WZtnPDkUd6kszgx4WpzQIpoJKv+YsPkNxMei5T9FGPCECqz6cG8pMurXRg1aEoraCPqEq24GsXIR
KOk40/FCMsrda9BQFLUgpEX/B/89R/ixOVSgqGWN2E3apcH0ETNvCiGygAaLY28RzOqZbBZeWeKD
qyyjAbMmPQeYvin/9SHeAqlve5HQ1tFxuyRtZ3i7pktxKIh9fUpcMgHVb/OIaTudiJcl8y2iIxkA
1DxTv0J9gDVhp6S9ksddkNZISRIxRu2bRwu1gb9Cigu3Lj6HE6IbIRibKhGA3E2us8/ARrrW0AC6
iVPtplPsnbPtvR7jMl4knqtJunxh1g4JDbOX8EGdrOiHcKlpZy0sMPuQ5wLQ9BtVHCl3wBjwmg8v
Oe2dPexMHT+OiaDcD8OWAx9sxrausf1+DiqHKIzWA3k0bhnDPBwT6nu7c+xaZ1nLE2LwWPmp8hgh
D+oZjar1ITI5ZmVXJY2B/3QssfiP42hfJfqWAQAyBuzzWXlULkW2gqftjatGjMacJpvIyaEeXEfV
o5SY3rezZHCahJyENYyLE0xAIH4TjSgTURX8CYyEXSpjxcqpH/Xeq8TezpK95nk7myYEMECuGq8b
fbvEUjWPI1xyrqAQszSe4qxY2/nrsuhhnSW53tL1RzcWnU+QR56KEQNU+y+nnLrO8LpF/+mPc2Fu
kwq/m1xVhNpmPBUMAhoQhxbaS4QLIWL4qqCL0imUlva+o6G7Gz/wTiC7gQijZXEI+kZhSNT8aoZc
KwuArPS99h/g825KT47hHromxFx4d2TLfJj75bXKsA4yKDFndh5BhbmGlLGU2KgR1wsCCx1VKcm4
1sDkD5RI2GThabSAR6XqGOdc1kC7psiJ0oTmOlShn+GXsnCggIXXvV2BCDtEnMfFUzd494kxDcIz
XKSwZwRZFlsNiNRiSNMj/LIEbSQzoYlPblG4tB2PamupwNMU1knrMfJTeRztNIYkIicsL77nT8lM
skPu164NHQxjw5SbRCSYkHC+ugrxuXS6kkchiBuX8bag3qMx7ozNWWZUP58KXPVih1gGBI8Sb/zD
DL82RnhJXQCvDd0mBt3VNCnlrV+Q54VfCnP5CPH6mMKj2naEkySEufo4M51f/szlzTH/3GK4Flp1
dTvvUiFTZ5wh6aR1SODWEyoRikqDRMoW6LI1uStKfZGHXIilr02X3ywux9HQQsnUL7PyDJtvR3tk
wadkR9/L5zHXnFznZzLzVD8eDGzGo6HxzbDWRnStKTcnDW2SZRvK7MoBt4veuAXo9NSU8WrZVcpZ
WTWcQKfG3YmZ3BKC51oBLpskyT5O/Hz+1DWTykt8UndNxje6wFdWbwTUerwZuvNYjJCGfEoB2lN2
cgmzfJ1TC22hvaeKsacTZw/LGFTqOsuevjgFfLFgmgsndKton6DBBu5OFh+mu1FfKu0CenquHMzp
lEZBMojVQLTNAueTznjwUD2V6UwdhW8Dop7YOBXE/ZIPQVOmLYOxql9LnEFMATcKVmZprD08gA3k
4moYV1RoxBxnwr1KQJ8DQHE1T0yOxi3u6AkX17sOXKSF9LUx1bXDqNxl8xqcK4sfZVMSqIN8Bhm+
OLXqmDhY8gxeE/2W5hgSAxrnOX5QY+B8ufoN+aKReD6L9URFEkazlvl3Wj50imwQoNPeX7oxjBhu
gPBd77Pkf3lg7sFhMIpV44skgWnCd+EPdP4cAjwDXhVew7vCtmojsfNotalPT0tf/qTtzTS/pZmy
nuR8KfToMqjqmWTqvmpRiE7RND46BM8VOp4PPpWUhQuKGLzfIFyyGE9GqLKhcifSLtDvNSwOLmsV
lBSeVmG9mFy4TGhBNsshCqjFxFM9uXQwo48Vzj+baKuE8YdniXDgOKM3MVzkBsTFFVomo6g+UN9n
KmlmSKLRlpOPX1cfoHe6kfm+wRvB/hxxN4B6VYTFeQ5v7XvZW1fDHYLBZDXV8S5A6iJoGMS986LU
jR+TWnW+GSxtOHvOanHQSDEUzncz48gAyNjR741NlCYeFtTqXUkQ+bixgA6uYPAORkwcZr5MzV5i
k3GrOyV4Ln8HoSmvEe4AMlDrqEBF4F90yMFksMt8z+XQIT2cP849M37hyQazXu5U97WTxgll5BQZ
jyVJEE361pv3OQiShBh9xsntcyKy7RniYMdPicF5mKVRKh0ROiSljpkUDu0wrzbAjnw37NcedVCF
9ZRWiHXMcSAqgNHhS1mwj36sTy/eXFwZYd8iXVvrS+JH03AVRz6x5pjDDWsglnVYosuwvz5SyLia
Bi6bin0ypV/DoDHo9ykduvIcdW8N8Mp1roPio3T6lej5I3HBRYBlcH8eSjs60PAhiNSmGTlvLDNu
V5K9ss8uC6rqlS89JDGizTFZ85JBt+78pDHxooIVnyTzreVK5BAPjqj0ARpo4HFTPYYFzq4BWDG0
C7JmnyPNFdR4hj0BbbDxYf4SOzjya20Jv++ywdoaJPI5uCS5ZIvfajETx5KrLe9F5s5+TKFA3r3a
M96OKCZTK5itrCgzO+kmwuuda6pVWocOk4ZOGMA14GXO3FmgbCAzLYzJ1jEORomf57WvObw5jGO+
DBhBBbeBXIUMRvRqq1WXYdPxvJnc+cYIlZKTWktQpcI4qAQ84M9FPD0PUXhIyNEmKZN0WmlaF/Zf
tBUzWY/5QB/eweFDoxCK/iYs2uF8q2fkRx7cCfwqhaBFoFJBco241A7qbRZElm2CEUMWEPfBIrWj
3hMyfv8YA2kVD2HrtD5YLyNFUqJPT+78JoWCT7liG6G2gq4bqhByKP2On9rZuRPRXUupSktK7aJy
nh8cWvwwjTbE4CptRXzcH1/lmJPrjz7FzHeEt6nRp03rvTo8s6oNRKXAbWcFjt5snKFm2Pg6Zoyf
rE1JI3ExO2gh40Z4GWSbrYZnPie5Im3jGuf6CmcypqN11jiQjTAhTHQvwHKXNOf89GGxUZnkVN61
yPVN0tFYMYg1XEpyceF0GEz7AKSqMsq9OnR4lRGPl7yQzlKKw9dKD33MJsjhnEjEv57oEiEej3wR
d6Z0yfEMSFBafOJgpETjnaktvWFYC9nB1Y0slOApT/DNRIHkYSrtFPBSc3DD6MgSVxR7ic9I8pr2
MK+GPDmEV4ZMZDjagwj7QwstwumoLItfSqE+Z0a1dvktYYEh2mOb0qi+wtBgLnVQFBzSaO6M54TL
mlcGwD88gofLwZ02vL0W9YFs78soW6rFjv2evq5V1wHL877roV5zX9/33GUd0ACCuyyXIgYMHq9o
9xW+O0l6NXVJOpDZMCf1vFVPFatywwG9wGPXT4gGzSXh1DbbELiwKJcMqLqy2kqiogV4mi79BSdc
4MpoPgnCte5SFoVBW+OUGHSauSDiVuYCyWzrWzhy/CbPUYhT0vdBZRurTA8pjQwD172H1W4JF5HU
a4agdSlJjHnZ3UvUjSsbMjSkCr9FW/Js4hmZ/9ymZlCj5eOipCS1GqdDIudXRozc0oKRjjnXeE3o
Xm31DGQRurE3QO18L8tvAcEyyhkUqj+GxV5Wfg806aoDKdyq/4zTHLDsdZ5rFDOKT7lDM1fcqctv
Y1+nmpk9oR/s4PH0oy4lT8XdEBuV+b1ecnluly1G8eeZlir6Cktn5X5ruCBb56wxDpjHFVSJayLs
W0mPi4t/WyGByM0G9xbnBvvi1F+CX5wQX8gf0dBRToY4hWwbE7GYx4/FdDtEJ5wQgIxeWmsvlkSB
+6y0T+2IoKHbmM+64D+a/FwcvNY+J1lyMK9lBVo72UmD+H84M1S2d9pBb/YtBgsJQnicVkCx91RU
EmxpDmrp7o2DHn91zca4e6axHQjZDPxqCgJWOsKi+t41KLxyh6ljZ5HFTwccQMb2/7X7iJTUxI+e
pJTe1+vY+CAv0exx9F2c6teWhKi4ikZvXjs9kll9nazhpaGpZEEZ05BmNjuPwLZJ8E48eko8zaU2
VtuKrHnvVWUlvVdbN47YvrQZOIh7xE5/XLSw0XiRWUMV+job1aMbk3zs9j1Ms+W8HpI0hu5iefgd
o2NIdU4s4rvbD9cR7bXhSb4onAcVVzLUYoaxSF8oqjhiDQXBhK75TCffgGWbNKC1zTmn2KvM4VbK
8aRz9bPbp5eeoBSFpxf4V2qVHxRta3IpgEUhWLF3aGHbtE52gsRSVI47tlF/bp8chZ5zhxuU8W+K
x2Onv8xADqaiOvXacDIt7ZRyAgWk6JdQoIwczialX9CEzT/W0sVOQPNXYv9QM0VLOFCTbaaSByec
JvnB3AA77higPWsELUxZElWOtppL8uvUUduE2SHSeN3Ypia0zUv1L+vf5/iOYkv81wzp2EXqwVlP
4kgyvXY31AGyU4Tv2Gayd7x2Ub2fi50FYB7U4HJ6vHI4azoaF+l4q5MY02e36c+Iu5sWqohswTEO
8zbDfjjwOAOEBStjTV8aTTieSUGrL/+5/btFchkLPFr4rk+0XUfxUDxyxDZxDdbJg/TLS8REhgib
Pj9LDj9BZ3Eqfykh/7VLwokLQ/cw32f9jjqQESgVnXdXBVe9or/bqXJDDynNF0M7h3wiE8cRTJsb
AQoEtJUGt05BJakcFk8+nKE9LsF6ChXVjmMCxQ4pi0McNAvaoe551ijP5S4wV0XwymU6GIEiIAdj
z5kggkVkiSIWCzGw2PHmS6vDc/XHspernCCn35EnWl13nyTefWkRcDkO2o8KvZ8jEKBhuTe87EwG
4kq3Cp6QZdIIlUjlVsGJntQP1cyG1r1yTLuI6D2p25cmGZ7rF4cZiBtZZ76jNlmalvpZB9x8qup+
7JLNrThIwfnz0KSFeeCJ7C9Lw18HCoivHGy2oyxi4XCwsZpXYL2KtdexnVXvkiGNtK8GGgPE2Ctq
ZzrgtHhegj7JHzv0lpOJa1HJzoLmgM3kC9WTCNvxb4TUhbGbZePNtPaRMa2IF9TE993u2cgvJbln
thWMG+tl7WShZ+D8qmcfzZJdoqZJ5QKjqhwWcmYvKwN+FSEGlxSjNd1DPSCQWOu+A9MAkH8TZOMt
FHgcVgR/msAT9Mpj7udxHrORgOshac+C3Bq+dt82T5F8jxDJ3HfvYGeEOI0g+Reaf/mT4ZY7bl27
AS6Sk9N4yrOHLDIhW3ScmlCLpDw0uDndFv1G8VWQq3rDQAc9e5nAu6hkigBBCeENsYvS0LZdO8V6
lLD21574NZxjJd8NADthHMhqwVHy2Cv0pew9YM88eq15UrughgBMGRPn8zx8LvT1B5vqZGLYPIz1
YxHjiDiqWA59KN6T92q+57XzitVVVjhOs/y+hJ2BRkjtRo8YTeaYwpannCta0d7L/qmjCh6VS915
f2kL8Qp6QlwixOOzMyfnXjczkFkGBlz4WKmPEJISsB3A0HqnDvDIc26TNmBIXqTso2rPNlzAyIaZ
j0kNY6i9AutAb8x3juJqLAEV0lhj/ddTDSVJxoa81PXNc82VBmJFUpyg4qyW8QVrprYSoJpUDtZR
4S9D4qqywNaeW87DsWXvi9rap566d5RxX3rTOmBUg9q8XNabB4Hf1zm4cA/hJ5f7tLfFQMEJqISZ
Rz0ah/w+ZsKanGncI/zu8qGoFlHgmoI4GrkpEwe9EOSXomabIlKOPdLbkj7g0KmZjL7Eb9Lmhwop
36OPcOCQjDHNw2xAWUX4LbRPXJurvD+hZGUfGeFPs/xMuGQy5yh9rXyELUSVjQemo5l84QHPdL1A
bWpAh9AjV0pnkzT/gou1txvwGR5R+/BZj74SLomETjpcNQg443WOulvuRncvHu/xpWxdGE8XhpnX
gZ7q4iBiMIvqTZ+g2Zu/nhUdKOsGg49IYRKpB3XN5sL4jcH3SQjTH/AOZaRm7aDDt1dClMpXX69d
+4D4nlsf9P+V3NK+CnxmijlTvpieJA3HSn5seTZizDugengjV3oOdGXijuTyhP/v9mRx7u7gm09r
mA53rtMjRdPd8UZpMXyaJbXPmuV19Clz2pmMfZ03h9b2DuYyfXSR18QMaXjDhs3YdFjgA1VNvdwe
nBhHkgY7Qd5y+HH3rqR+2HRuzH0ZLW5z19jQzBY6D7WbAtTFJrX9yXLWSWOtzQa8C2/3HsEvKKmb
iuLU5x8uI0pU7MXcBnP1E2s5FXrZKfGube6ebV27eKm8jr13ZS4+ESQYI+1WRM6tSIybShKiWodM
K7RqO4Scntlz3P/Dg2XgwZRBbBbTJDYCx5u2c3J2rJZK+WegMAoru9NGbyE7ljslr5F/ufDuouqg
/4DzJYNuOJemHM5L2mlEt8mYzeQOowxkogmpGCsG9Zw2N2SCEnQZLrIx3+LKAbobUwhGN2zCkzkq
z/Vyg8t2itufreFVpVjIe+3ZeDWHXi9i1JnrLEbFvvorWuNd7e23ZYIwkkX77zfBkKZ7d3CZJoal
pv0WHJdQGc6UAtosfP60cRzlOBDRT0NBXKc/zU13ygtvqydPeZOS3F8OO6j0fbN2nHUlNKxRXzZy
hg3AF+cVrUjpV97DL0ujM74Tphw+meNj9xgjprToE+Ms1gYXeBv4UwH8CfjEcRGNpfOvpInd8oE9
YtRBHEH3kjN+d7TSqVGpP9LNeG29thiZ0yPyJtc2/tZjca7c7oLPqbBpuqjplwVw0WBuw6od9cMx
n81jg/18Qjm2j/g/qK+MIFWXmGsY50jqT7wPL5F+WlVHPTQeVqO98jRHTXhtIT1f6jflpH2UfRCr
gOIwkuV0+Cg8mW18nSvfhlAqfCnJ89nJu5mwxva3NLMCXhpQufZ7tGb2GV09MDFgmcmFGINfTCdd
/6ki9ajgXWHOkqNNyvGmhiSrw00o8KDUT1GC1d1B6Xlykl06nIqJg+LSnZUS22z9ip5ZVJWu/Y2J
E8cms4jmSq1SWbEM0CPbKUTPqcmatbtbftZoeQZfg094PMP/x7BhYjTKQHJpm47Lt9TY7jr3KPHo
NKHLJOViz2BuQxi6tKgqHLD0/FQTnUC8UhbaBV+x21CbAH+QUcQQobKjqt4a5QIO5oumOzE6q4m8
tWW+2NSqht+4u7gvZzzYshBs6I+IvagzXyAXqp+mu+tY8EXO1WffNI/MQNoyuEBHCoGQlxlhC6O2
z6NABcNhpkmHst5D6bKIz8w2wu/WW/pl5CphCEKSGJCQNjb8hZKlSdcg6MmDUzPa5TWc9u2thQTL
O54ZTOQlBWSIQxTWcjQuKpPLd7Yx6axWaCosSU4X64JTYRZ9uhUt5N8tF2G7xFYuvPxqTfl2adZD
V7s6zXCbiFkMLqaPFfyiT5Cra/3YsSTEQSvkLU0juFCbkH+66IgGLklI4O0fHc6lD0bVd7XAIMGw
xQsZKpAe5TMXzkYmHfebCCgjmEMTFajeVwQT6fXd1LbciDuFBFdX1HeI2y3lv42YaLvxEQ10hp5t
e16qhZa7Van0B9MxrlK21zlOr5MmLzqUxrz+NbK9wWapEwGq8E8Y4C3VjeZdQiSTyHsdHeFbTB6T
Lt7gTkgpNQabFScDiw+qGOlvy8PHxmQSzlfYjRhTu5URncc/iqauJstE6HYgAOAFOmLLqZuERqHD
aVi3GSd/ZSGz3GNOCzXYF0A3p2R8HhH5I/xoGt9meMi0sARwbCY45lb/mi36yoSlZgGwPXUOYUeX
AAPURlQg6opXxF+z9MRvlZok/XMiHB8QUzEVfo+g1UwAsXkHrErndEqdA+4XolXABpNj2T6pVQhA
1NyZngrM6EsrW24pEaWHZf43VJWKv0P76QXm97/Q/VVCLp2G8paKZJOY87bsKtotNvHwSd+IhgrI
vGRWL9OHBnYQbjLACKgaI68NyPKYCDQwVEPGB0w0e9057WfrHHIkT7d4A1eOtQTKdsYYQv5Vdjpm
rjDxdlNFf0ii78oR2lNCvZWDBwk1gateMu71qXryzPzuFHAP9V0vuovVOyd8An1GIVAZn+g+qbGn
aIQbuHXwqaEqs58PuoUXNw1E5GDiuZmAsdVqI2jF8GjFcKnCGNiMhQBB1C6R3TGwPtUJ/+Pc7ITe
PaXp4lrmF6Rb5duy9iE85Zpu1oFGTukxXW3nE0l3toDqDDrehl2WVnvUO9vBPTByS3+N7IutTxxV
mbC1U1A5RRCWP2b7pW6HO8NQWe7DgVBS3JKsZLvyirOreGeArvNFNvWV0UqJezyf1Ac9gIfR6JaR
z0M+nNS41a0WJBXwpaeZXqd/D+eldpRV9D0Z1mE2ObOonPgtItQ66cPpUKyInFHvWrADKycONecc
OQHAiZu9qS5GMEpYracMBrE2a2+hJd6gbz1Mu3vts/aJa5C1cbT0Nhb6JcVmJ2z1OI72MWIExcFn
HUGvjIf6lq9BzV5Vc/Vt0XQ4dN7OcbkMgZKYf0dSSMqbMRc3m5qDgT+uno3neou/nUQKCQwqvk1G
XREStUUSw/E38xHOHEz0/Bh+bFJFPtlt9NQf946tH5KoPRS+hWMfetUTm0AKbcx90T+8S+GVF27E
Z0OQcnQ3q9+2v5dv5fztlqgyWuVvdfarpSNhZbgfRuzw0HP4vXnfpTWe9tQOUY8cIkkavNuuYIxX
3GO06Sq7N6PLMNuhM8187Tz3YSbTW+FVL5nAA0bNSfOSgEKycu1ZnQlKuvUaIs1AYF/A28wy7KkZ
ieI53mqExNp56VC0gmjwf0joBZakTqWziKgSvf6L8nLbZxqn1wS/4LjD+OennERBNxlqtkninj4L
fRNrW61kIoVg3RXuhswtWbBd1ahMbfK1Cb6/XgIhLIK2feCySwXAcsKRdPxaFDOl2AsiYGlePEA9
SLFVlniCLgqiHYYuta42qM41tfXlE0UJAFe7IgzKp+UwCRpmo+Fe1EGX9P+FOZQ1G7IF7JjG2ciK
aLP6mpz6jKC08Ndeu5rEY3xa6LoGFTaxbP+LTg3cRAuKhizYghbBsOUe0HhbqKBb/DhALbqNE12X
w0JDJt31YNMoTPEjNtRq72G4lx4AgGzaefqGREaeVA9CWm+6lbzninj/E0zf3Wsk+iu2wt0uUyTr
LZ3iXGErG2rYVG/F7/w6SLFtERVGDqdVTDs5wFBB0xqAD7yBe17qPaF3xTaviV5uilb1zQT/UAEN
0sGCFTEasg2G106AZZ8WbytQHJbjjlyHUu3LEVJHsgqTk3MeWa5XAcnUQC0/KomQEK8Y8oRg+vjC
khq1QNk699Ng/Zh2ti/meu+Eco/CRGXmt5fuw/S1xoCfECvG22Pqj7T/gk29JXghzX8TGmrI5E9r
k7Vgn7J63HTkT/raOs4qIWXkzNo0jhNWaJc1dSD/iFIAS0dRieGg5guY7do1Jl8UR8CzEUz7mS8j
X1I9P0azWnpf6ofLSFEwIAQrRepp2TaR78/iK44J1tOJ3UFMyjGBMbUbjQhVJ/cd7Dz4h8XvpWEM
NQLF14VCdglLJCwjrswejGg5GPdqLm8mbWkxwApyfazogdRgNbiKLzmztft8ym/aI+PndCsFOd0R
yoC6nTqH9l/XbTyclsiHacRpClIJ2Gmsk+S1OLXZEoMaM1ktL44LvwTTr0WAMB98I0qoFovOg3CO
UUh1IGZiMSWBxSdkOB6mwyV4KDTvrrTjbbSci5I4e7JLUhiIxNCvfdxgfCIaky5aYzTmTjM+SqAK
pj+PcMaUYGTk9FYTjhDqJy8Z2FvnEI71OmK2beCtPSCX9O2xnN2DpyCzg7pWNXdno1Ck+h5M6dbC
vWYxGCMdIdstLuY0PPU4+3czTjKS7cd+BnpKHF7nste3j7zhbzG9xk6FK9veREO1yRzCN7xLJu8S
SummuSOMb8PvNLTg+tuXKjauFgFQSVODk4JMGgjXUztupMP9L5ZXtu5KXmx5w5jIfGEhBTmM4lao
k/E/wiUwT6Yzs/3UfAnT6jkbsvXI7kvF83VK3yWhP7kX43trI4FTD1d561KKoEq1QDZkiN2LTivV
U4eHnpYXlyRO/2e12dkb9ZMNA8q4jHz0Q3+oAYrZUH7rGsje7F7csKZ5cNdUSyQkuScMqrzjsz3+
w/ylMICMDwnrAzsLnLFphxV1AG2eg+Z1XZ+hed78htBfeViQJDWd0qdnHK2ovjYECaZjlECRegtM
4EaQP1et8T2KaTMx7tO9z6bFjohj49QkZ6PX7vWtQnTTsHbInhODfVwqHJgaCocCIRO3gjeSi5hJ
hkXP9FK8xITFmsl5MX8y4yHG8J3J98dHI24VuJ6sc/F5vXt89XE0nFsJOi+/l013K8V0HUkJALDw
SdOtm5jwMQ/1rG9V2HQZ3ToqP8SXIIhoGs617turRo6VDXotVlVGfJh8e1cdyEd29YV+yLXzN6jj
piD2sGQQ8v/LICxAsZzSU9i8eC++WlgS3fRVofeKpNotqd6l7bvBkI+4pwhxT/gX/3OeZclFxu2J
RXQBiqhUCxkLurOdtiYTYAE9QAKAqTK6UnVn31J5KAbtEAe0Z13bDoQ5ZYT1fGraTw4jhwj8+UMW
LxJOvwWnP7NJNWTcTP3aGQ6qpyHtviGI5GaCFosYhHBfO2EQWqD8yBGV6XNK04FlflSeAWCf7K2X
XmKSVaqXHruq2qr2F6zEkran1L1p7asOvUaX2VaNRsZz9rZ/TbziJSJPO2kmbsvqQQvmY67LdQKY
zkYuFETXpinFc4+p3BjOFKeZoW9gSmli31sPq94rmcncjZbQg6Zfy4xxYDGvvY96MPdctU0g4VOF
mMzbF/cW9ajaZgIgEDFqlRO0Pq5dZWPvqFleqW+2OMyOc2zcE6nAJv51EG0b2HDKALO+R+J8siRq
p7zWmBqbiE1/4i+T7ezsxTaLLdGyGA/i+A9Ufl7WgRYzqswHiIw/sL6eQg/Ah/ncaxj8aE00q920
Ii13L3KSumO1ymuCKjgm++h5Up88DnLkDVetwIlCW+syombEWmTK+a+3Ga4omzgmrE97cUGlbjUl
q5xzn1E9DSW+hWyhJQRMxqeIi2v7SbuGP8ZJYAC+xSbYEfq+lHSqLD/fE1c2bcE5L9sYXFY99d1F
qvLM52rRMxjZMk7wMq68IcOKHHrMR57jXfToS2Pzr/E1ZOtp7l/wmOjoHZBgqhnKT7mzFd3nMLa0
eTEH9iuGtCpHhWQTR0YgCVu0NfIKeTH+Bnx/dwmVrCub30JL8eVMeH083yhw41PbaUyHiHku4VRm
egvl0sY7amU3HotljQXFu+gu6oCeQFPpEBl+HNQQUpqEcT+Q3jLNsC9vHX5bZbxrIZF5zMgt/0/q
4VYm1FV7B42vyyPso/GLwPtv8dERbJs2zxVxKuFBXiWgXfaShJn2L12smtZlKCXLeuhR3YvewOxo
6OZ1hpG1yie/F3TqTRleyD3n3AWKu2K4lEeHmd9MaVm/cSNrLv30IW832bRKzuuxpz1L+tDZhil5
EcxH3InEbd+do75jXzN+6HJqO0kimpKaBP0OIkHPGko8ffF+pyQLEKhW9kJ1a5WXlKsFs5YMQYmW
YFQv5yNN1PcKGk+HLe9/eDqvXUe1Nso+ERI53BobMDiHHeoGVSTnzNP34PTffXGkI1W2Ya0vzDlm
zaFcIT5ev8swekRSspOqJKhSnh9zwL5Re+lii3DnZEv/5LYvcUXGKVlhiLNNsGMFCgQhHXi/ezuq
pO9xrW8J8rQ6hnsmQBLVXgqaQUNs8Q3sciRgG7QbPrHhKTI4CJAfHZLRci+yXTVLkbVc/jKpcjLf
yOtbCQtLkL+r9SKi7lpjSFR1igbPJrz2ZHYlb1x7Wlpm4AYpHGgkN41QhD5IrTU6XDR3tiQqp5qb
JHt3qHhSksHWUjy1Ka6aSQu2GbrMf23/O8EfnFsjYFyR9X3tAIosCbNNYIbBKm13uvE3skPKisRm
nK4u7Y2UxgsRhRej+J02OiZTL5LJYa7QbyZjdMW4g9QBVGm5K0HEWiuFW7mzMCKafDlxSmkoUicj
Uwc5vebVee2tc8gLIko+gWjnVgxt/ZfWMm6XaR5KykjSthpwaSVoMvAfVtz4IXreKVU8wpYir2kY
x9ab4Otbn4NJ0Z9YJzS8uD38/IXbe+zOUvTVqB8GqYoYHLn9kL4z0ouM5qhhOZeiCpMHQLYhBptd
7cyWR4mI855lbHoWBfWSpKY9dj9ZMzsx66Imvw45KEFuEmMj6zF3q4Ytm9s61IRhbQLHqkLApkCe
GoN0Nsh2Lp1p+SfNcLIgnOqlk8i2qnkdU/Hhd6Qvp9nVezSHPFJ4IU383nHBsidv92kv73OdfbjO
iJDgWdqN1eQ4Zvs6IXRJGaZJveb0cuSqn0D/96FJomQpE2WT29IGecN7l9MWXQ3tWWrfmqgF8q5i
OyvIpDtKAEbW+dKJDIQP+FbwdTjPlF9mgTpZqoZ/2UwdWNt4xdj/5Ao/tbitlnZOE1Jlsif3vFM9
1U094yAGQ4NhmmyftrMWK2bCZrvB0Dl1+y2LNNJtsoGU9lYR5KWA5iB84r+A5wQlVcEBgGYcoc5E
J4eTYgvP8+JhuTaidMYjnRD2pHC2CIYn6tAodKqS1Vk6yy83cBfmi2X+W7C4bRpwRp+1Ow57k2B0
xkebkwq+L/oc/bO4orS3OKh4xBBqsrDhHkr2kNobHN4zunaxITMg9kuYb4ANVZvnTlVPBHmTb992
f+QRaC8hdjv2X3v5hHr0G0FzDIMSPfhuxyE+x59qeJx/6DhOmWjkfHnm0O6I/PWL+GRqaKJPSo3X
gb8/+fGhU4O6BHKI7l8CcKyqvU/wa3TU6/ZQElYLppxfw9E5cMIL+W/z1xpWjjz/Kw0yEQTZQb7r
SDPJ9tmtkw8ZgpwOFTAl6QSp6iaD7xtnRNMNTO4+6Hhm1eVYlZxLf1ZdsUFwpHe/FMn5Ab+Bb2Gz
LwiTF9PtJY2TqpHdoV0yt5t2+QAFUUCXl1EwQRicc4UkBQj+4My67Fqnf7bqpoz/adPZgD9XA14Q
xK+RnyJTZCXcxVr8t7jqnT1yuSrmYfxLL3DPGYKBghv2nGSYDbgFJbBwq86DQ8uOgErhfwn/nfmR
eiGPV3YMDL5hj8HzjMYK3OkW1xUIckDk2Gdh7jwYlvxOtH+8ZiNU4Cqzl+65XZt6LOzTH+1ZxuoQ
UVDA9pgCT6Z4aSgs0HSxadPFXQQLreOnD/zDS+0prR2ofHkjRSUTi6N1M8/SfKAOG7WLlofOgMhr
xo25g8m8kxt/fW9CixhyZM4bWXJXzZFC/3TPsIHHhymcXG3y5IErgYu25R9aOxLFQYYEK/Zsfqzt
f0iEw60IOu1+Kp4ZcCsYj5AkIA6mzIL+NBD/daNAh0STVywuhQMxDJAAYJO8V56NSaZ6Ney12PYr
7OgJLO60nzJQXAdyoVg19yb95pNAS9bOu2WTosUoLF7bUCT/DWuif87qzkKbZrJ4mf+JrasXZ4M/
ykyQENT6wTBPsUHiaPtuS0KCDZ+ymxVAjnM/Vnh1PNARJ10c4eHsFDG1FZ40Ivl8YZR8I/toGj3A
rT8VmOSfYBfb+mFSzzyLeTygdlODhjufaPulALRt3eeVsKU2c9O7+uup8HiF5GfxuvCMCPMLhg5T
GnT1T6TV7EHRtDoLwXao7GoCaFqXEShL7V9I7KLT+Be3k20B34iEPS5DZ82CVh1tUSV4lSVfTObb
LdTPVD6Z9rNImgBIx0EMXwPSPdYalGXWzChDHhx+f/2z5g8h/2shIaWltNJJksPsdRE9QU8Jr4By
VyPlX/J9byi2zidHGcfXHedACCm53UKdvPwHGbqBtECugSDhReK+C6XD/2KuSaxyZJXxqHhAKlvc
m6m4xWyPyQMJ9/xLDdmpGiDpLSvrg9g/p6E/QMqRORQ77OUw+yvb0JkqfGPntOPmZKpem/3RTTJw
1Z8Ft4+QnBEza/0PLrC/QvteR/Kvd7m/ks+nUUVK03kUcxdug6disT/OfyVKu6bx5a2Jw+l+qZ5w
7Q/8KfzBs3UyLcccel41UKzlD854gduEtBxM/fkt2z+zvUbqnKciwcEw4YOiZwQJvtA8FLC7dPXn
QHyxxlGRRkCct1Utx3ssfOTIcNYiueY81z0s2pF3pCQqpiTGYIb8Re6nHy3xMe7mY7xVoM3oG52B
EiiTdml8XBFDjiRLIc9WYP/B5V//2BrzehUgUhBhGKxnb3ushYHVCxsTLL0Mn7T9U6OwGa91rDjw
det7DZA0Xb6n6TbJNi+2k8HGhIMUcemPkulm+xBd5QYfI90PwXWCmxMtzTzvC6RBw8YToRBuCRyK
+k/9E1dAZmrPjgfTFH/jRPagbRW9fOdASuXN/oMFngxiHVQtuziJ7gDGuit6kvDRuiCBPAxffoL6
kz+O4HRN/xy4e6q4xWiUnLsIIfG3zueIm77D4sDNsOOLz2AAWkrQlfcUFSXbEXCc25DmKNSObO56
srX4SvlULELPZwikVD4daL6rRiyL9BtniWPzWx0HWhD2Qttvye8t48GAq6eoxzB8lfdxRRUXTBDn
9itf0SI9QnocPk+u/GIIhk3y8+S84z3Ss+s4f+vs7Mszhx6Pw0qTsiwfHE7TxKiaDuOc39lHqm+r
kwKx/Ko4ruk2M2GPdQuq+4CdTKKyKfMbHwV3q4XVjl+Oc8psWk//pX+iEjPB+syaHcIOn+0qIjsG
Bp0B7yOQEn9oqSWFACaegs5YwziCg2hbV5pa8smG4ZTV2H64p5fnTM5U+4iLmgRcI1ir3h9BW6Mh
JB2NAVBkKwyBRMo/Q6icnu7FIoqzh7sbzxsk3x2R33F+ZZus6GyFEV6s5mLxPjGJjom9XlTUJHrx
tsYQHfAfjTOzT+Avkj3N5AdePHLLDDA0/n13xj+mtKajQeTfkCqKzQCgs44WsYepGBIzITlJciA6
My8GJwLXo2Ln4VFxCIPQPtiUN+03ebeI5ZP/LyVUSG2ecZ++QYjHkcTU+3tQzYvOILu+do18k0p1
z3CCma+GsySt/6xW/9iyBhPYzCA6alRXkLqa6oSb+dQrJrjgeQN4IplhgokNS/qwpnbPWhutCEF0
dHqbxknZYlhH8G2xI4/iQca1i4cgjUMEPi3ZMadiRaHPS6ePpOMJltvyiGb7WunePXdBCe+3DmU8
7vmhKTE6zDm3zrxfxE+aZwm5UkUgpmIdy84p5WgfhaB92vK5SvpD08l7WZ4DmYiZ9kcD9LPwoyYz
aoEZdYx4QBgOdUncbtI9wnokiam+oZS6ro1yHlqyrji/i1T1B1T9wXsSJCT9jTtTzqpITsr6tpTt
DS3JbCyBvDyBqPikJZA0bPGX7PLLgjOjO/UfSc2yzelI81DS+pKSAzbG07na/I84P4iOOogjxKuU
ORGqLzs1v0hzwrCxog4kXMOGZ4gSPcTzre+FcvN917fRyO4yBiFp2ofyKVaVY0skS0LybCkcSxRi
EZaQFB7vv2IMWWPGXooeRkRog+TULZgB6mPn/hcG6VZNHDAFPkv3gt2xoYxeGAtei766F/Ujl74v
NwMwctQu+5E55tbThsw1t+SUiuSUIntX6t+c+DnUPTUfBizaQCnqQJhMXxRnv7dSFGKMtfkuF7cG
kgKwbUO3wl40dN7cyVURGVbNcO4zDHQsB9Q1dIFfuzK5zoN0kYd0vxJaXKMkiNEXKsDilfWeVwn4
dvb2Gvag8ixUmzqJWRRTILZyy30tk2ef1C+T89aMGjg57EEf4XLqTOlQMAx6x00CEzP7ZjW8G4go
6bDNwNMf7xLuUl1+yA2tQu8M2qEiVVgpCgh38mXII8amOfnzjI9iVF8qYsKBiRUXI20CXlXUqFEa
+g2gi6mwqwRFa+4x51jUmOGPZ4HqmI65gc/tYDC1TOr0gIOA/tM8VCtCj4Y2UThFVuSZKYvABBM9
30eSowPcvg/g++WME404SRRqRbseY8TcNQkSSyMfRx3RS78e0wQQXN4dBwAEyR8jz+8pO5QVmc1K
Q4dcdxSRjuNsTMG1jUTj8VaOxVEcvnI2gl3FJX2YI4KGcYlBbg4mfEKLQ4TrsjT2pnDYlJMhMTZa
0rpiu71YE1DJQzuihGMLRcAU2TiRbLixhNAVyxhy+lp8YxWY9S9gC+YImRhaujtWvwEzV/gpewse
gkWvqcBLDrlaFS/9p0CvT3mfoMyE2Jt3WOkC69z726YUbNwfRJzNVwWR9Nx9IbEgy90sIrusEcXj
265OU+slmO1boGm8R+uIHRe145RqLnn0Lc88O696xiQLgE88RNtC9FVl3WtIsC0uPADDa1s0ntNy
vs8fQviFKh/ZTUem0a4lBi/TT8s603Cxgj3G+DcmxKsdEy6zPZoxkR7VLgqBCNp9ovltN+KM1I46
8K6VI+oavXYWgo1puYShQwV8ntToSgj5LWsR/KHhsi6mGV0NVbqOFQAIJImZcEHJYrGAEzECj1LE
l2bCz7fjBUs8pifWmWz8dA4TJpPphVmgN5pfJHWoLQo3knOXdRsIm3vkK7kKMp9NocB/G6cuQ1Wo
0orOOJWmBIRT7ukaUEUGMwKHCP9szdRsHThdNg9+zk86DdyyFrkcZcS9NRGeQOSoqZxGUJl5ZPqZ
wnNc3tEPwnRYKUfI/mV9z5cjdBR4+nFFw6RKjS9+MsTeWtJ2aNkAkG0NpqvMxCPjhfFftrGmVBlX
U3th3HhZZ3/Qpmekkxa6ZQkjrumvTcxV1WOZpCtiTYPzMG9ZmdfXNtP3ccY6IG7368RyACJ+p9so
UqBLv60Q9VK+64HrKei/Kl30I7uRCq9dSLXn/Yj0LfQ8d1LqXH0Aod+7G3F545ZF4y76DflWYrFV
kHJg+QUVsYSIJx7vWDSOMh5Pq2vxLSYO9/edmfRdS60bnOmbNCDw/LkMub9EgbGxj9EvC+hBRRGV
Al4m7b5pgfQNvSGScJz4pdb5XXMW5Pph1BxRkvkAkXuzpr1aEhljiQQRVOdu3Ak8rlpmEQ+c31St
umZGekHyF51HSQtSoFQjIWB0L+uAwkE/jOTeVZqnIarf+PRJX7tzxeFABzUUEIDG9a7n6jWfttHL
biNcWxOZqVLJsnayhYkop0m7o3nfH1Jo7rC3Wvx6gPzokN3vC5pKoFszgAnBGg4d8vUSQWXKjFET
SbImo3jBAVb3pjPi7u3/F9weYUSAQTaRO8nqatiRnYzAhRxnVnONTgA8Kiz86vxwXD0qppyJrh4s
5KpRkRKzs6csGua7lehXUqdU82xU+BoFg8qCbmdpbhOHWjaAfJMvMTNe3UWLMJPRHDeBNlFom8Gq
MFFDU480mds6rsFfEJ4tiYE0a35jIPZAkVdAUYtG2ZOwlNCGLICggNcXGq2EpTraz7kDoIpr2tRR
9hj2AK+c2ePBatGCiLkDDsRIGb2mgwfsTiKqgsfiOOPsOMzIN0xpWyh/jN3WAZYeUAVUCEzpRB09
st0ia0UmY2N4koUQfTmYKImEDsTyLQG0swyErDu3a3qKcLGyXKBhEP15fXXU2A2pO7D4/t9gDr8C
Dc3Cx1Dp0G8OFoW7lKMWipRrtu+F6MJQZsxwrSQbUcwC58acluVPFNa8k8w9lewsS9CqQWHIdOwS
HA+6vEn7qTXzlSGCKZW+ISFX12HV9smrmcdXjeVkYGAgMmBFesdKBh7cCR7QKXdraw6E0gatgL39
URHIwat3C9Hhol3I1OraKcOlls/bc5hSS/Wrvp+p6rL0kfKV4cfLpQU4FZMTgL+kZHtdOwM76jdo
L6d+wo8dUhSc4Ch3GdBwdW4uIfoLWQhGNbqnY/5IreRZpFjpjAxrSfkC3fmq0FLg7u25cxMKvX5g
fe+q8rxrM+Qqo3lWq+Gc8jRXmxIVrteUsINpY5Dn6qPp6ie550xgD7EGgLb6O5XlpY0gsQg/8Y+i
DKqVlyLnLyWeMCh2jyViaFyKHsLRTYx/iZgC40pj41GLyOlyd2BKMBEMQ8tLyFtD94er3Ae6ShDR
JI17esEMmy/seygedHoqGxiRdNwlf/WCCFEzPEGnx6FMICXPlzRhF2YSJ8twhPvZY33padkx9roj
geICeEhJuG+giWW09opWP2QU+NjFElH0692qWceOHCuGpMcJB0COLWY6lbHqMrFmq9q4lQjhjFBn
thehcBVYDSigYkcWLTIJdoSja0z2VVzgl3Z+a8IhDmt/6Mxjn4C842gt4GTVnLfKeTR1Iin/Lxt1
mYjuTlLWUo8FLNZEcTZvSWkUZ3Hpr2J1kOrhyms7pjiWlSuq+avgxiEsTpJEig+9kl5VcxU5sKBk
sDT1hjb2MgnVhYrSZ12daardEKjquC1RqIV2iV6eplI9N3l2TVh0EZ6j5dxdM2HDsJgE4tky7rW6
e/+XI5Q2rK0XKWMN7UIWo0tKQNrLYBgsBFQZZRi9CaIRuymvGuzTMYQlQ0S1Rpc3Jae5ZyvAuYs0
pRN9g6JstqRAgnIdiyAaKX7SWDx1onlSGurTndVDJuOZV/mv4VQmp3YzaVQ9idqL28wT2LqSFChm
RDDUORBAuZ7mSg5KTfAr+Pf89ThZwHtuZg68y/+ZOfoVRIrA6l/R3TBp3GRTBpSfEZxIhuPsJvpR
P5HRC1EZQ4p0UbQn9a7fFeEtHtT7RpE0wL4Q/YRailDwXQ31CgQ5uW8HmBNOwapOpClc4tktMXWF
tPxY22kQ9nGQQhPCsRzi5O9uuvCeMfUNOYTVRXP0dHaHGggooShTaLA7wGQi8xqwy0zUt1ZhjbYs
lwvouSUaDtZXXv+0cD/NNCYjFLNqkp0OxJSiKId+EHZx+9DTGAzx5ADRTzBGqtm5TONL1ETXgXUz
e5xy3WLUzvog3znfioml19gHOivikG56ILCYFIdfaV0dkLcgN+ygUjFZm/PUT0w+FZa5rMACsNmL
8p4JUlmCgr8nEszBWAPIUSdNys5rJZ8NnLdyDAEqzxnJkUEZXQXUUM2pq6hTfM5ONFb5HD0mrbVp
WJEgWDeaCEc0JpfUFteoCGIrmEHzRSfWPhuiQIZiX8pf2iaQ4fsxR/0eteujzlymA/8Z23Kw4GjN
4SpbnJftUV+6XZNieh9H0nZjoJK2On0lVr9f6q9OjDmVWaCszIcZKkyqFSizdVZMVF/tJgdMbpjx
7j0bpkj5pQgfnEV1QWBTHEPO2w/MmqApNLOAOec+qqMrMYcrxMpT0j8QM125OVRF/LE0BVuiGPXk
j8wg4molzziRUNC+7F4n0UUinnytHQND2Mpir6XJkmM+SEINtqUe3Eg9IyqMcMxrQkxjR87m3FHp
0YsqZuaA4kvI2Iu+C2i2NfBxzICLyYk0eCqBehhb3BqlohZiaS5/1yyLZ7BlsdEijbHbFp583d9x
4DNQ2JxRLKRPC7/GgENTC3gj+cnoZ5yVenhqUqLK9yslV3pYtPAqs1CXxl8y5GeR6ieFGyuSpEFU
WnTtMaWw7bM+enU6QGqjvJodi9iEkPmJ2fLo8UmxCpAEg2iSS1lPd8ukMCpbL2JWF7cIWdkujMr8
MlL5xdqyQKePu0Ma0D1aQIwUEgBjfGSVnzI+xtrAiVaxoqohb3cGUtOZhBqtgOKLtAd9SoIgfBZK
1xjPalM9rV57FMTOWl11xGV1nypcmhipLbK1YL73y11gBxCarTuzuGth09ZiflbN+FTiEW2nhxWC
VEc0xFL2axsX4btFS+020N2V1Te2iFocMOBmqZm4xRknQAmj3S5Duh+C93IKp4ihLVhovyb6hIck
RsU/Jreu1A9y2zJA9gFD3/ohutUybva+vqqTejFKO2zTgGQDHBr8DQyCNDL6t6F0kC+zg+kYVtWB
moXHDHVf2lm7xZ1rMjhJH0eIRDenH8qZ9U7fOAmNcr6oTkeX3OaOCBRGo1Ge1p4V8OAquNcyldMP
XAQMmzWDQ7QVWqhF9JuEtn6oyf0lXEDHY1QCixaGGmX87C3HWIIlkbUEhUApgpoWBWKHqZRjKVay
S9kjSWJ5xnB0WT/I6ZmeBHKFHNM17oJ/SMBcbbxGyESxYLaMaOArJX8qCu8SyHtigMirl7eQDA6O
Ug3bo2h1DpEf/F+svtIx3RE/LcWRUwrY9sV/hSI4csU/QnWaPt4rbf7IZA7rWSVFCUTdbQYYyLtg
m1P4blr9lWZsnImvP0jp4KbIolcFushwt/Lenr5rDZ5FzJBzp+4HNT4KQ0RfuFNMEWTNsMcgcBrI
6qSnIqa1AP5dAP8WztWJwWygI5XI8SLJN4O7D7WMLiR3fHZ3LdFu8IbY80y0dMJ1qxt6rwTEBgbd
66nk1o9VNOCx2QqK5C2Fmtpi/Sl2L51Ad8qw3c6QkjNj72kVmZCRzmSWsPciJmuaY66jM7T0TplB
0shOL9+0+PuhHl0ECE5qYLMBiwnTqDZgJGDeWLnX26E4yNEB+YNkSkGp18QeaadqJmn7FXVedZJ/
d0x5CpE9bpH4I7FiiLqzMDutNQ+AIARFwi3qG5RuJSsAm4jbUFtv4pBfx1beSY9Skg6QSBNGylkf
aGYdkIId1HUUqORkCOO9NrRbLzanRXI4aaLwYv5hAwbVbwispvejnGw+kuZL3f0tKToR6Y+lmXZh
40EnF0vKuDn1Rp+YFunEuxAVyM6YVIIvOtRaYTeoi2dez5JA5tjCmxiDe/gBdiPc4FVWcbcy6R5P
AFk2KJjg6wSelp+GqXw28SFqz9oArXdRnxIWn+5kTugCziqhMhNGIbV3rSXyZ51kI0QL83yWEuYr
eQngf7iM7XRBZermIitz613LLL0TGhdELAlyQdxXLSw9CdpDH4Us9+G+KPuCiPiJHFAI3cvMczWk
XmL5C0MB5d6SRm14DN2Rvi+nS69+Y2NGrisvQSKa5xps2KBSt9oq9oSKLQGAxpYpYq+E+3kSAZ6i
rtOPDRuJEOAjvDJGBZLWnlcUOmNxTqkn4iG8FBpEQPgcYLHZGeY/KnbMUqvwz6XKxC4vQLVOdT+E
KWZU1CZsPPLV8MtB9dWNsTx+Q5BR2upznWy052tyiWof3YF2IwQx8xrNcJGbcNmN2GcEorcXDaU6
mveKpAKFzRZDKf4b6Ujq4hlCcG034zMTxK1IRDfmIVVmwl+JE9RLiETZ5NFiqXhdRT46hTBNvSwc
/GcGsUVJZexb+y1jChy38J/lX9wVu4QPgBktCiHQGTLiIDluXAZRaJjgNtHe7lJlYsAK5JoXsDTZ
/iqX2mLfTlmBfQdpDfSaLLLfaDK42GMAaKy94WIjMUmRmFRITCYTiQSCs5x9tohKJEKTS0IWe1YS
qMrwWVbzG+EEdodRNfwOyUbxBK0SDCFZdSgDJftfJXBT8z1sk8/s0AOEMstpn7dIadZlP5LPkYJM
FEgYQxJixDZ+4Aoqk6nJXpq1GLwZeqieAlI8hlFQsbg69H1+jpmYwOSSl/qpl9NDBNI7AidUh/bW
06fb0Mtumj1g5M648mNIECvUb5lYEOm85WRIlc5wOz1wjXDJy196wNHaIibYctHQR4CXEoIIK6wB
abEjCXuuiaxvTx0ifwYJAsZYYhylGM3qO+Xoig5jzw72MMXrvSLjIw77R8xfPIeKMhaEi8BUDEuu
pQ/LQrGOEaA2jsRDmMPCiqLijUD5Zyn7sXbr7l9mVfuxQfsC2g6LVEeyNhFQlTbcaaiXbiDShzqc
pHDp1Sz1YanWY5abR01KfQXCYbepnH3Fkj90UfxIzeXFvS7K2kXKP3O8lFo6PQUrh8Q436ZjjMg4
1YDQJbkzWmpAEuc5B3oatsstVtQAqHfVZM9tZ5ncY2aKGp/9Fr48ysopyvITBIS9wXhb+ZiFbfjn
RXhNOvkoisA5EH/DTqY/GoEnqK3gpfQ8YU0Op/aK53avGL0rbl4CaA3lWSrWIERn1BPzaJIEFn62
kxToFPuj3J4pky5jyNzSyFm2ZUwaJsRoKp5uB2+/qKMqQdvBHrEsWY/YmSzRO8KriP/qM7UKDP1u
+rd8lj8iUk/VX+r8dwV93TuZoXlYj4W6gA7IIhyrZUqkQLoQzZVDrxyH36yqA/TZzSRtuZ3jCpmx
DmpcmqlwGQti7PvEF/517b2ryguw0Y7tDOdhPV2jEQNlReToWUjqtyH2b+YSotAHIojmXAGCKXrG
CC1D5ysjmt4yI3/iYChBrDFDU7bkK0LTZASCPE2Jx2i4WORjjw6R1HaiIr5BVABC40YiT4kyJxuB
Pf/RYvW4EC2jMjozCYruh9ZNvmKUoqPsd8p6ZCZ/HOAmitpbxj45E3xESDFRMfG2p9ElNnNYLzvc
YAid+LBrmfC/MvjJ8ncrzfX+IyKlOhPlZ6QJd8RtOuSyiOnfXB+193BkoneVKLw9QGj9glEGYGR4
SHBjRIAUW5jxnOpVDFEZFSYcsCjEjnuZ+Ivkhy5vHNPAYbExaSxKXHS5Ov0mhiIzbhxESJ4mowaO
P3Rj+Mg16cNIMM9Od3N9JCtqohGOLyrh4dcqtZeC2PbmUxWCxkQv7lqj6Fhka8PESY6rmhxLMKjs
83TwoNNLSmqsGIsrFwOLs8KlunUrJoKkkaFNmkYTWQZDIbc2FXvriHMNwWCbKge5l+wNg4+ywgI5
ZVc5xqvS7p5zF3EAPZf6OC3yfezXJ1JeveRVTqk0BjggpOOwyB0bWlkmmdKVq4HIA5bfZDgmLDS9
UJI9ZYpgZ0BAXPjK0PXJ+nGWrSPXT8jGKFVTn2J7m9IBe3Ug3OAjXu9G1t+HVLiJcKxDAfWOfClu
ma5dllgjyt0B1BSmvi5NuNMNz4grLxYQCyjnhoorgTa7blkWezNnxNM09+rK8VtssSXLzDZ7ZL0+
s17necgo2/owwJCcYszmZWjT5ShXfLg5ufPdB3S6/ZAh6V9kRzqT56oNfm2qQYVnK0PwKKzgXRVn
pj8xDqPB369zQznyBEEE6gk0ZcdM5t6yda0ezNHB/mjYjiTCqC1ATSq2s46fZ7rh2rkjQdXow7SS
6AvacoEbNMUKD39C5AnfzCTcrKhCRK3BORf6+d1MFD//D1xdXfNmunHPsZclGzwtvARVeQ11UJXP
Ym4nMPEnUgesA44ClCvMOavokSU81brJLoQjFCDVxsDrBN0xiIdBtUy+lLbsN79aUZNkwBwAf5iq
zxCt8WcafaDygG4xqdqezdyYv7J5enWD9tL05SVp5b5m1yySOVRiqVIN82Gs1r2Ov+QZNShNOtJk
f2mMGy/hpJ7mQToYmFJFXJg0zQwIHZHPo4NfL/HKsegiubDlhu9xlwqWQhiv+F/ObHmfyUzI248p
bD+J5Qjz/bBeWhMpGJMlAVAU+I5E+BzS8R7pj3Ihlt6aPsPIHU4DT2lKA2AqMnyr0WVDhqL/qBDw
XK6o+hx2cuRMRirDot8mcKYhVzz8w0eVP5Wslm3JFzfkvvMCkXGnOGh/OAIK1wQUl7fvDmKT0p6w
bJ8moiopfkFAocZEAenirMg/J1nacdLVFEMyKzcBeOjaAyg0DgDoHDmRuaNJ9xFOsy+VODDJ+NFD
WDOG4BiAwhH3RoQ8tjEYi5ErVB9gAnLvZwqqdaDwLIWSYqMS3Qc42yL7IZaEg2i9m6h8R0L5quv0
yVojQg3FAf2SmuFKMJggXfLH0ErsOuILYFLDZHakYieD76QzskUHBtkKsBjKyK0IY7qCYwUxbtBq
9DmDiGEReyd3oEoOB8QNKt7EJVyIgcFSibb4QpySglVYuLV2skmPgnxgCxbKtRBFrAVLSf1P/lKy
nGF+QMe6fiiqfi4flwq0SQrvii+DxABSITEnLc8xDBGs5A+Wb9gFYcTyVc4/IRo6BvM9g6dqNFuH
R412nQfcPDTf4Y4eQCywDcfGyZijg8TYR1GKEzvNZYajOcxeuDs0OPK1Hl4BoNZkxL9LMxptVl/B
0ViArwmsYfACWkrMMSJ5efFiFjU6eplliffhrOKtrB8oHO5CPQOimK7W+Kvte0gPrVWchjGG9KEe
83n0pXedAa2geU9E4r3RKQvQwcavBsL5SALvbYwjr2YS0sFZILRYJa3UYBuZCGzVmLdGv408QaHU
OgKpj8RKO6g31cAQm21upiTRcbLuA5pEvH00CAYsR2ZSKovcv/nSwZCFlzWzuY+Fl1nGbyuWX0jA
5Sa8x1j+mg1BguVS90XJco1kobPfpZpwHGTsxTs8raLZnARrPA0RueSyfMrloBGXo5HeZEu2k0Tb
l7F87sT63KnGzkqlYBu5JBNL+dY6tSbufUXCmD2CdqFWMLBBbroJaoAO66Zl94SJ5OHgoJwWUR7K
uKuJT30LmclafLmLn0XYe1m/erL1CmOS11TRm1q0/uHsQSVwKi4KfA/wldvngB2ZeFRovEzvDAIH
eGIn/af0nnAHpVc8qAqUaLt7KUOGUdNP5+IoiODCWSkkUM9mV2ACGCqobKM9GrU/I7UOACGE85zu
oVOkIuPH0kHyf5Cy8SCAWGagxLtm56z9UAVHVJTcERJZSz1ByynxXbXHNGdr2F1stGAc6RAhYhAu
qpNjSKbe/4rErSusKsOV9BguKps20Mab9jpzMhSJ7ZXq+9amGXVFeEUPrdQqOanqfc7Ee1T0Z2M8
slgbqEai0hsjwoTwqRNbbE/SWzISl/caE3iHReU9Q4xhy2dLRnqvcMwn0XhVbvI8nTUrIsuM7CMM
xIvyQy0NV8mjVy2LLqzG/b/lVxwxHLfVWCfIo92FEe1bueD1H0nfyP3/w9F59TZurVH0FxFgL6+S
KDZRzXXyQoztMXvv/PV38T4ECIJkIsvkOV/Ze+2WWCxxZqkAvH7cy7tLM5O6sn42neEXiobJOwB8
7HRQE6Sk86ek9vPfOKODwRxXBAV8u2ruLhJzE+W7urSQlo0ovpmbSzRDsMFYRT2XNa7pqERoaXnj
lixPGy+/xlER6GoalKLgy53mL83NhJSqCcsJJQPwkQ48Xkz/FwXqMe+ahzbPbM+3cGa3oS/Yzpar
PuOWtfInh9yLVX0mILwtVMLZ8rsgSAfr+tLF0csgl691Fr8WZBNqdf2S1n+LDPVkBHeCCg3yIyEP
8OuAGiinXuAlKytHyJknKbbSRo7Ulm5Cuy6SBTIQdjVRUqAHVFWEdw3WT/OOvuJuZSdIYgURJVjV
QVGoU/GuScWlhqRSgPDf5Zc55BUuGy/JwNSkmZ/lB/IW/uyOvNYEx4bbDl/jUQZdk/ArNCMJ/iqb
jXly4pMsglCWRDeYA8NKbv2qXkVe4Dkfwv7Dmh5GR3JpAs0iGsBL+oKeMraXzxW4g7hkMnGSfnD/
ahKbGZgYMvPDoWFuDUVnlV1RHT2LsZhW7u0gQvA26EE89c27UtQXoYXlTB8ipC8yG9NGHV50pl+S
9oPEGLcRYQotjO/SRYR4IBuH501lKz45OW1RV8PBsUgMpqeGmFQ4/YwXICtfTMXjKGenhfKMcdC+
wjyiLDL/COtnip5Exp+uqG4rtO6Msaxh//iMADg0wmFTDimor6phaaiGum1xb+vc24Tr2pKx2EH0
FvXzZW70cCNclK4f1zbGrOo+GjUNR/LsCvGZxtnLdlaRL0Imp53ErZ8jjUja7BSTVtdofv0XL8rq
NproJrP9YsDbgkEXCEp2WpflghjiEnUVdjIrAMI/XPUkIW3gVc9zx1SZp3QQhg/KH+7SLk7Yok7X
JqxETtkF6uNMAlfF5AmBL2lfVcRrln3X03IZBXbAWLNEKJgSqW6T5+7I9s0ve0L6EMY09iaKdDoC
k41zB/o8btAoHIpc8jPIi+ABXEPbhVv/oWmoQYU9zBKrwgwva579uDbtssTglyD1MBcICD9yLBHv
KfpCZAV6GUz55rVb4yMHF/XT1tksmYnM0cD7tceUxaeaaD4UIk7wFEq7CSSISvW7AZtWCDnFunWs
SjOcQarE1z0/hUurKS9Vj3BTdDZjc1LeLT1zS2Quku6TyT0IvrIqgVxklwj4rOnBGT4LLcVIi7ZN
JwqdTqW7ZODMa4nCEAlpNtg4ef1w6t2UTbnQz5zvgMNBwg3R5glDgd1ddLv5kMvm+Z3qK2Gu3HmW
TAK5IDsYOd1E+le02BUbImU2JE5Z56tyEZjmC3tZspSyEJUho1USAUd6rDMUutbV2sLT89rdXhZe
ezVYnfwwi+CVieSElk3mDBFYyrcqoSqwlt25fsT7iNDiLK/HaF7dgql5nnFf6ws3D3pCubPl6W+u
ZLQShT/bvNbwjMRseZSV9OBNAvENoemuIl7d0DWsiFc5l8loAnXYh6g4f4p4Rc9/lH97LQ30yfQ7
CFWddB+gj1s1bpojn4NyTjsXg6uNny2mAHITe68ZBHdkiiiBa/1KSBzTYoaFKnN+QjHJTRk02ngo
0CSwtZ0SmioxtUQYpmDoKHI7VsUGgy8ce46y8VChLDN3ITPwrjrWb9uJQ+oaV01opGpQYgcLVDvh
QH+OFYvP2i9REwlWHkwCsUmN6iUsZCLfupxwMQTw+QzrnC2fqaAGVnL4kcH2sR8EdGr5aI4ukSyH
M9NeSD5Yv0lSEAqIc7PT6mwnUstZZHiuSgUcvnPJPt0IJkAXjU0bb0blkHJ3Kak7B0u64NS6KLSh
QzYGgzdiqpdAlCWTLxMhxonh5MDpB9bS/bp7lla7dMun2SR0UYRnVCeWQDp6qZQptIVkbaE2aSqI
vEBtZHz3BtHQi+Gl7/XGefeYQAvODK3NmpV/pj3qikAjCaQwrtGyPUpQdmQ0lpXpJkNmF6PoJ2Ue
xJlMxMPsLTwzxlodJ2DPUo3NQiehl2aryC9xIt0FQX3L8rdadMsrCj0lc1VCFxNiEll3qfxV42xm
9MmAAlFF1DgFIJKBLKcJGX/CqgCwP0v/uXJKeg0A8ec+JcmhxL83X4YB6+y4XrbYYetvJ4D5xDi7
WYwIta66bifVpMuCYGDgkRXzMiCFzNEKGi/QCA0CTDlgjjNTq/NgRTqo0tY4WxN5pQarXE/E0dh0
6pkxXQzYQk5hbJAqNUInrFZXMQ8MO2nLeVrOQA+fJFc9Fk04l0gzuqK/4US/y0xTa37306khCyDv
sfdi8R3ELBStJOxU82Ji89UJuN5/bhnpVHyV0zIo+BIILdBXLajqyG8WgSnES2I1Ngo3F2S3wICx
iMCkk/ia2SVHKVZpstBMaAhclATD5mN/2AwCMdCiuJWcBIvAf2cmX2NyhibxOiadvTLR6+vk2AI3
okk5GD8FTyZNpT1ESJF04dQhZTVbd6vphbs9HOigy6M3pTztImzL5Rl3xasaLW/CCkHhzWy3cJRX
ghWsV8XA4QAdQxrezJ5aGchzP4+vaS++KOJVOXckyEkSYzAoQpsF8kd4E5miyhyf/LZKgAa774TB
kaqdVgymM78OgTitjbl3wxYh+15y6zyiq9PW36E3nDhu3RzTzLwb1LXbokDpKBQw5HAOUSHIhZfB
3Iy4IkDme/gR+bfYZXSd18SQuKQzLuZT/u+pCgld8tdQ6vauD61HhwrQsYAURvT0jO6NZ1NKJ7Xk
wWo/pg2R8nyevsp/uYoB6W85Wxd88ZcE/IM+o/Varqku3gA63BqVMxOaIHmbW/zHeNKKrwYDjOgL
kTheFcbyQ/7QU/pksiUWZltkLPNPZA3oogmumH4sQdXBoBlnZgwZW6absBiJJFytjCaO5uZIjIcU
Jo/k3p/nxSvJE2uwKa+4gAVNIqURrYmJxAU1HtqPTcdphD/Jgjhu7Mwlqv8xdoH5OG0mOLKQOtOH
NKuglg9Jgok3Q75tSs5SjA71wdYup4TygkfgvE18nuYQN/iGCCTuY8WBNI4hFSOasbPmd6NZtroC
TISRu4il0IKxf0og92d2Rfy0AJa6BCG2bKeelcpZR06QnjM0DQVTn8mp1sox298V470KkxX0E08N
wYwmm4e5R6Gjsz4seSYYjW4/OneQwNh1yiHsUh0uWPIE9sC1yTyPNNQsv7VYXSkVDmdzeS3/U9Df
VRBnpmbE42hdMFCEpGvazabSyqtOPd42Rn3xIyfwiMdu3t41xmByWwcsFNwiZj6XkEVwHNhyR+nk
I/P0gWh7hAX/qwtw5IRjLw3VhhW2qLAJLIoVUIbyDgi2AhSCjAdvhcY2vwXn3+FIAPEVxaFhMFz+
LICtb0X6rhGSoqXVg9vRR6DNKLVlG3syCAeNUHEZKHFBbivZ2aowviYLd3Hiiuv4yr7gqGTZqaVP
X5bryha3S2EKAR5U5+6ctsqZyfuxX8bDJCzXgszPGWOFJr5G6NU1VP74FcIEujMR9WFzkarRV5Xm
dTbTb7BixwFFoBBB6DDhGnHyJTl+8YZiMFUPLLRJt9GdMJahcneli6utJoaGpZ2L7y3DC6F/bnHt
t/ZJI4epYooh6+iZ+jbxMjAf3Us30pfVJiGD3ZWmX+wJWDVfJ6NyGoXpFU9hSplKJSqYm9c37HIb
DIJ2te0gTfkXL5lxUYsyjOS/WlyymMFbp2PrEMDvTr/zwtLCYLVOeFQT41kWiKLO8nNPiWqRpQZ9
gqV+wcPdRE+LmcpJMLRLLEs2HUESjhIuoRxruTo/5zK6RaL6saRc/irZukJ80qn7WHPbiijczf5a
csaWxqusQqTWotMac56wvIq2v3H7VYloF6gIzdFiS4xNLDunM61oSkPxFi3rWcO60Gcfnch1SoBf
DDqiMwgwyqRHFf3tdnm5MOGEYFpOHScyVGdVJ50r8vtWmaV1/cvK209r2S+yJ8GeQbyavjF3fqf/
4/9kxDx23VkF/bAB0+wRmqtMczqmvkRaeyupPJqI1VATvX7gLYGLsmF6N8WjLv/BeeJgzltV7abC
EANGfIPpfe28c8E8jz8iRpHbMtabGbnLBduRESkGqKGWi5oRyEynPXAdNEDlJILZqKra4RxJTEu4
CDa2rgbxvjLxhyIrNULHYtYwVDQ6zub9ja/Lb4r31EJfhrE+tqbzxqnXyV8x2H9+e8mR3ccK8EJD
HTsQHsw1mqKXBY8q7InereGosYfYj9jUKTSbv+V/yFMXBoHFO1jVdE+70BxvfDNX/d1iIddr2Un6
gk1HDgGfJSbNDxznpRrLUJ61Y/z/L4N09M0fsAznZREQiU5C1xCYc7dHVwciQoxUPyI6WmXm+PN7
TtI5YQtXnSRk9DrJUl/aJwAQdAh4oxCNVZRyt+pPwuGcBG3x0YM1znQlMCHqiSRWz0h4y3Tw18jy
5PcNidoMgkEHgYbc429iceO+tkAyzGbkMgiXqj1Pis6zzhXP4UltUyq9u5kGFo/KKzGv4VZmybVU
+aUVpsuMLFHcrMv2kfrgs+ZuuElG+6xh0Q7be6tV78iasAjglkJbmqOaaYX51qfGQWiMUIOv05O0
kxiHaIbqYyRnppaHosGUy2YPJTmpZJeC6xePF5AipAAyTi8Nx2Ah70HbZGLrf3E6c8cdBmrx+cEJ
WM92quc2HpjrPlWIx9LfKf+L7C7yTw9qLOmRsWVel4Pne8QoFHJNDHSphr7bBUOsXGi6Sw3D1qkz
zRv7/Ieh5U+d+MQoWV7EllBlcEYioeqiDFHKsl7iswK81BrZAYBnSJTGraTEVeFJDsNEDLaAG8+1
yEPQd+66cO4RN/V8bLqzo7AhU1DHn6ElQZ00iK38GaEkDyRyg6SdZW/BDaWDyKW80I9MXCirmYRU
yqWShVAvflOaONR2/9eWyYl+MFss6yQW9QmuNMJDxg0t/zVTGLpV3TvI8OQ5qP15ygRbXVdk7/zr
kGc7YWMY/N2VGuBvtJQNU83WE39xxlrx/Fw7+ckW/JkJ3dMwACig/c3Nz57YqglEtNTPNwx6J2vE
DWJZtwSZQhqYFbU2tllrQTMzNhfCuJoaPSA5u9slQvhvtON9Kh+FWbjtCt2cO82Nlpgwq9KLHizg
N6Yi2asR23sVXZLfTJpJnH9I6fbYGuMBaRgR4nPe9KfUis/MqJ4MXi1cTpKiMRE/D16Ly5AQAWa4
56WiqrZPkoxlkdW0zmIyQjcumBTx3xkrN5JywhlcgZCo8EINTzMQ/rWXWFNcGD5hu7ibAMq/rtw+
X12VEVLuK4wVy8eW3/C0bgAXapb1CcJImEeNSbfHPbN2wazhhY5XotCApbT7b71/6VWEJuIXs0gK
U8Mzlh3g8ZS2zVZHzEqtw33q/MN2WRBnXW7nrMC4xPuiI2SE4i4VDAiZkawb8VDopOcRUxXPUjR7
s34hl/2YgvclpIFVkqxfLAKz4dn1oSG+UYsBxkW050zSmzqG2nPlT6i+IsH7V2xzKBUqsPnCziWC
MhncWf3BsdoNBj75YBoQMNmNVOsUkWdId2YLKy46w9uGzMmk10Gcwlw5amNzgvk7I1siZTpHCXY4
iEp8HY0xLGN3Eo0LcFnRkOEm/un4XGyBozg/JF+98J1TAnFwPiPBGZrypJBdUNWUQfhHD+gOnJnA
Z01nQstxAWP1KN8zDfyMRtBoD6zDeC8GTgOTbB7KQhOL7lK9N3MdomMOhgFsYPFLURIi4MsQ0o+4
qKS1o+iBgNgTIcjbU3qZhKmRdFqIM6X4TJDJdKNyUHgHtmp9Em/7IArooVDWfk5QclabbKSjeO+s
E5KDg0UQEKTk6QDFQz/GDo6omgWRI7KrYaV+NAiA/YkuKR3aSPQxSsZFIx+HQ2yDhFhgAKzbcyHC
gzJeMNbbloREl7xNjL9c60BvVl+fgVd8riDYk+ae4fzFWpVMgq+KbVD8XXXe8dpETAXeSYHEoGjh
qt8VAfTnYTOFp1A1OH6vIlYuLHbKRj7M2SwH9u7wqtvMHwWTXTQYV3dZSVSoI8Y7hx6p3EjKJmk9
bEPR27M5XGQaT7qRWTmKIhBTsfMbAcQfagFV4lpMLyny6pReF1pK3wsE0baH/r+ZeKpkiQNlnjko
hKD8bxs3t4B0dJCFd4NqXO9IbvviTh/4y5SK0xZNXodKQV9gS2nYVYTX3IjeiMpIoNxMgOak+Xdr
R2fNVwevHfdQy6pnKT97rlhFKoP4ULxU4xxkN8PdBiFMa+lG1PFY1aGSdk+S6Fu1QMU2eTEtY5ta
GJ0Pnlnui+OZesYWrFcLfb1lZDf2f30x+VA2fSjYh8TkKZiuaVpfByEiBmjFnvp3IjI3EbpTSWJZ
AqxhS9QwTVHqJMeaJhIcH2vx8S2Bx6d0YogjmP4PaY/Zd3iN8j/jXJxQY3FkNON1VKAcmoILhhCL
Ymo0brv0rjqzsclRcscI8iuNhvpsKG6ksAqHjyNbpjch0rdXFizJesHdyjdj9cKRPEUqYaSDF8sS
L7I2XSYtHJfCW2PLTdWrwOkS5V+yWfiNhgr4bWWJjBppoQOKkS5OJaiZCzHwauxn8z9AVchUsjoU
xTVsQzm/yvWzB2/3tWyV3xa93+JT413FryKUn4hBnWqKOXofSTleSiQG/3TYfWgtVAT1h5wWaXmX
AqSxv/jgU7Ajm+qDrS/z+m2lvUGmCyfUQEymccD1ZjAlGmOgo45wNqqKq9oaVwXuwVpL9hqvt0FT
bpXlDGyVS7bKJG1xVtvbXowyDM8YTdJQnQdx4SY9FCSP1wCOM72+0c/yBuHAZLi1BA2FgjZ1hxaV
T22wROUrxvHAIoIYxsWz8PA089nI2pPIHI1CCD2MbF2q1WSEQAFPMdroTitI7/OMBgEnULnATHJH
YuBXYjMy1MMypx+QmtgzGYL2kCTBrWP0ShaNHgKfdzV5RCj82yC6qQob3sXrGoyxUsrm3HCnxUl7
hoZo8ZuQ8N7DVPQ0GfCYREfrb6vFfxs9TZ5Dpu/1gKQXUuaKn1IAhIMHhYUygm7sGaknYxodX/OV
aLrmI0MsRxe+tS+CjlEm20Bb9y9CPN8piQaxfpYI+yNruBunIa7vGcESiVlxSXVeMobjjHtIqM45
Z5o8DE7JVoudw5Gn1p1K8i9sEY/xsr7GfzMMYvLbaJeAwK0jetEyRmPGAW0N7EI5oC0O6ELMON8O
KURNk86jM5jHfzd7/jG2Z3m3PtOV5Ij0/YTUHiVlmY5JqEyChJZnz3XF0rF0IaZ4X8OvLODjh1P6
YQjRe12Zb1b+peQ5QZug7fiWZJBYQwEI3vSsqvYU/B7PTl+vqeKpRYH+4lerAH6gP2itQCgHOnoW
5AbKlGuBaEReU5R8x5W0kkhpz/1Pnymog6kllsbRsUFjd823gdgtdKVYR2Jk1gp8hSFoo/gicz7m
lwnQvME0wtIZ0hWazeWuwkRU8fMIkohSQnSse0mO9FYpTqIeuok4RZ+ywFHwSo04dQC+WYB+cJIh
E9JrBLCNHpQlNoEQZb4vaPzTLg4WNfKZpFssrHWq954ZV4THwopqX5nZtxh8ox3+JKS3EGMnfsXl
h4LB4g9zgEMb0OhusMZW0dUpR9rYcCysWlyC6jWPgiRZ/ap84mBmPMDen12+hnuDRs/gTaJ1IuQR
BMP6hNk8N25q4qlmf8G9qKsEj9Tfa/XeTRmzgkfFerf9REdAiX/Y15T21AFnF32ZR0ynzvlFWXZg
dWb3+KYRt5OzgUwGzyN7U54PmAHlgpiNhBWJyVc44Nurjygl98dSdvbojHdhgpQFx1T+id8tA2ve
WXzMSOZYmkynrEsuEQ4PU8cxO1fHMRnc5cyucsPrIMmyC+fEHSVHJjlOcIc2C/uhvyo3mTydQHam
M1gQSG6OaJXntaQlKLF7pH6mfeNtR9wJF8xyCUsFqYE9nnUN3G2r87qZ+T0e/+4i3EQBMG0s3JHP
3sV6uE8XUQJeqqvsjgiU55tnMuSMTCWzh4QMNxffFHLuqbNgdmfmbyEYYVtZt1k7sPC3tZcEFRhZ
UER9/7e17D9XstZeqCWOS8YJbZMVnP435tgZ2M7K49u6790loI/WgVczJVs91PL6KhTySY0JHsvW
xxo1j9F11dIAm/qwmtHDlLkt0N/Prlyg9bcrbmslWxmSzDAj+Pvuv3b9llX5pm/mu4jULiVnqdBd
wiu9zbBp4vbETlx0b0k8+fX03jENle5i87FjfyQenaO8bHZGj0gFm0q2aQjUi4ndpuQuMfzNEvd3
PeAdnVL+jHR5W4tHLVY3iT084QReohlB3n3o82LT1UM3OT8iltsEMR9Iy3TNjt3jFOrLN2IZF+wN
fdruoqog1AESiWEoYJ5Q9hVZvIdgB6XCNjUjTLig4mYBLhzM7LPOwzQ6ar14IHqyojEa2ssg4z+X
Gfksv0Yz35lEPyz9PqgGLkyBWNt9/5070gyui7+UqYDLiSVPwYwL45w0Jt7/lYGWYWkekaWehooi
5k4w5cG1rMipoyNjEMbqCGHjAmim9Dop+NQFrPUMuzSGXb2ApmnaR+/VRTAjZ+wCvar8WSm9xHpG
5uRs7NsZy+GPGDgO5pOUNL4QwyfGMFpNf8oezzZbYlHGSiGmXspxMGUnlf1xqUto4FtcYUTAZA8m
X+S0ss23OqBalXTMd3pdGa6qJyyxYzHtbqsh5GcbSvUxRN2jUq/4qECPfid8vQpaYcT5Ry2Vw/H/
AlnBhC2lGJei6y+bZZxUDm6DiDnUSFY0+iPbvHZgM7U+VBd7TIwx88RDUKIHle9qAJdx4NCv4RMA
ZE9xDzJNameTwIPCKakxxWw9bvk3pS3+9IThbM7IEoClVsBtYqMphoQBh4ZVhR3K24UaLCm2S8xT
wpne7ThT45A1MlGDG7pULADgrJJQbKRr/8IR50YfQ0ddMVHuJf11WIZb1fdodn5WgjFNfOrZ1eKg
k2qoXRLbuHy+Lk17i03PvKGCVlUe+TwG3sw8IH3Tm8Uv2Q2lsklorHzVMR+Z8Tfgx1Tt/Ig5gha2
JTb/XnMnDbnFEvslpdj7wHe23k1rpIzcXCXUX2VPykCatbXTzYKzdpBOzb+G+CAyBqK32hmn8Vup
P1KdmJlyV0ccWmkjyrRy+tjOmFVuA2AZ6TVVaPNaCD5zMHbjddPSW8siWdKl2x/CcmZaBV1IvGhX
F1SvY1mfaXVOs0Eu5on0CR59zENIDwnA3jYU3Xijle5cVcOlJ+acyEZitiFa28h1SnIXoJdBwZkY
sceDjdufREdwpECfzO9NXyHkT8Eek2Yh1DOmv9EeJstUKp7QjcA3geUMMkDHqyuQFM08vRxsCRtM
fFfhKRUJaYAS8QEAjOJP5KEzLg8L40z3vpFqpPTcR0jLN4ppJCwmbLdKeBR5RQNSvJYE4jbDZSw0
R6ZZbjTG/lEgNlEAYC4YVVIazDXYZfmMedB42gVu9BbI+BP+kb8w1OhAJ6VwiFRyqpjfGJNk1/C9
ZtSoDQaRpP6QyfvrjJE3j5zhfbUynSS1d5si9mDCtrdZv5lo229Ji2OpwrjHOND4oNXAh1TYAgS3
jWhRyG8yu3Gri1+BEg4D5y9oaKiDCGRB8NNZ0suQuuW1cLB3/sPMUtnkN2YJpqdPv4OhOfV6Yfht
qxYZJajRR41OubFjjVK3wBr9PmrlYVfdNNY+IGMsEfGJWztGBoevFuPAACI4JyeR/AU80SodXL9F
2JrnU/PWJJaHuPJhxTVTSztVKC+k8sl9JU5smHLiNUGpQX038bDo7iQFmpYEPGB7yjbjtcKLbHn8
N+81nvKxQ86h1rmmihp7PE0p7EHyRAZcmfVzIoVY4sRr599orC7pQPlk+TFSNqQEWIFVkHC7b6w+
RrBs0TAape6qbez2iAlK12hNpCYoGFk77LKi7NYuqjckirekiJbL0au3E/r+k5k/YHPCE5zxoXST
n68qh52N+RsXkopbESYFVNJOh4BAVV6aTMXq6aqMGDQpwrIoMIk96gQtkNSQ+eox79cwB43Q3Kr9
J9UOQkIpl/Ih7h3TtTx97zCzLuSXWMtwYlaY0jeMmY0uQblZtnwf5ZeVbBx+2R7Oozn6gbxKIZwK
I6eHSEzofRnJPUC7LD6kJjpp/029wdrukKInF/7LWMAYdCW1QiFbABX6j8py22L0FSNNHSUTAh3h
vyJtSG/m6xBjKAaN3zIKaUqvnBLIPX+2FF3uMjAYrQ4AXjBTqSaOkXt1yNBI5cUYNhBurCgJOZ8u
1jhcmiwGkN1TPxuMzh6CP8Bw2VixStDoxop1VPe+IFwZ2zhsCiZ9wxJ0gIzI7qu0Vwuxv2F9Wsln
D+4BKllEez5n5RmFeuYO6PEiaUEfaosq3fl3VX1s1lEDDlNTHs2eZKv9YwL2CGvHYJeQAzAjZ0Ie
aqpGQnjvCpDbSLyvyt6Ag6CnbZEdAD19NH/ES/dOLp1Zpl4cs8tuQTSCVeh/JsklAJiExE7Emzxz
vuhOljB1hsRh9l6hTIFYREAxXtf4a8y1Y8KYHs/4iGdcMFt7eFalynuXOvknRwgMHXZbqGWOCbS0
FrLCjtsbdiKkRIsSMyMAn4VSD+fXyqm0iiM/kDdOOH6797hfSVt7ww8pTlEAKKkHkWEjpUluYozd
w6vig/Funu3VbOymnex0Lm6VFoWIBpD1pHeEjKdl39ghSxPZylTicKizk76JN8diD0zYPU9YQbKz
yfvVE9NLrcmDRgJamf63TQJuP3wW1i6xAadAwK36qscmInJcBRtiCcNdC67F1h2f7WHN2uf0uosl
9fg0Aw8SODBTBLipJZ8MGk1AWvYiTvb0or7HSutOrzmMpxr8Ta+EpdVfXqfXmN3LRrJGlhNhBzJo
3P7UKqM9tXDyWaFQL9w5FBRaL+LpJwCzZfrPLLuzRqM11eMlS6SLNqiX7MWk0RpxasL1pB4ER5Uf
h37DCUAgdDU6w5dkzudFKrGtJI6+UgP+EawM6+McCKbOB8bkqgie+RqJkEI8TOjrdG615FwL34Na
eoX4ttaWDTz0ELMom8TXGaPYIf5nSAYfBZHgzDtOglRBVBHOPfCU9vqnm8ks5Eyh+0IYwDkIWPUx
V5EjjKs7NJmnc5vBcUs9dSEXDU9IwqZBSzrnQJRii/p1fMRb9RRzKUy2W3Sjdq/vUmkv0xuhVzeF
2FKVKD2uDe6WDzkxWL0WYJqB427aFaQ0qkS8JTGaM99AOd9sH1hykmh9vQIZS5CL6V04inQyrOkR
8WeE7CbLfJ5x7cQJUWTWITf+mec3AcaLBCah2CXWu1JdINwaF3C0jNd5nnlXHvEPO5pYuyes1cTb
mm/3cs7u9npCkuWOBWSgwwoDUu+me6tD2TV4gaZ9uIePXrZlnurdhLKQP8DmDHMnBUPbIDpfgms1
kiCx3oTNYB6YXNsOuEQFnlerglSB4cE+uCIuSknt0lROHQAqbCnN0XRzI4EpjptO6y8p2THyUp7y
eblW83DrJwxPUKJFF23wctWG4QR0S2UbqiCLWUoG3N1h7XBets+i3w56yyfUVluoNRsMbdFwjYkm
LNtbLWy+rP7dEckDV+qIuaibw3WJvH7J4cA7nRlfJyO+Fm/rQWqIStXpVTpvXtnIsVA9HecPhiZv
cgKHn34GqYMszj6SlgQLr5JGEKZQ2R/mQDfFaxKzwUUyQkBMOle0myIuQiNMon+5mDgjOScL2ypj
n3281eSQDqRndQpoI9CFdHzaxl44Nc9CgZ+YV1dmE5SaIPNdeQvF0lksEgkg+tOfDxJJhAWsPRwq
HcO7rLpP0AAURAwJc3oisBZJInyXHUi54j8nURJZh2USjYNgP4/+yLjn5q9NHVnrERyE93cjUiXn
1dgkjzX+5WUNmrX+AE6d2F2zeE26ujLxmET5Mr9MfJjCnWpd1GgOwSw/WMjQcGPlRmqbmPIVP3Gh
nEzJogTycbU9da19JkPMTGR45KZ0jyb9lhqkCSChNck/5RThLZcmboKJmhSvg4BREuup+bdnOl2S
ARczPYhxFW8F7d3yQqwiKYAnAQd8fO1/1SGF2of6Ye2vaW9cW3L+ukte+HqDbpB6VxhLV6TeBWjM
SG1tJAeFK5Q7WorrnjhIYJCPY7T+O52TusIMzwH1YmpQhnB7tTHeRaiTi7QczOJFK34kEJxgKKx/
GoSOoXwHPIWFBNp/5KxE0mly7ck7P5gwNMvuWJSlRXuqy1fCu24J7Y6R548OqdDy2q3ZmyaTTJB/
11X7ZmUHa5pPQAs+Y7RWowFGq00+tCmCokR4wuSVX635p+LnEGXV0SrB6a2HmnGw47GkcZ5naH1J
9xCS5tGkBZlW2j064Jp7xjDVFZTFTUV8fare9ryiimQk8AVNjgxTsNwqZ/vf/VRPKoT1wt/JcdCS
Opk/lemp6Px8tiwh/Tnp+eQIQButGjRpF6Hz5oVN+hNiA9CWjo4mdftnqvDR5cgjNteP5SxgV+2M
xAsKtmwQCEU8RmaeyQx3zJcBFekiMsohcLikuZNfFwaisjrYQshU8tCMejjiJjdDItmEYiR3UYGp
ZtwiybgtiC8Ea98j7RjL5CYTkIpVoCYDgTC/RbzNS3swzCOiy2fUsr2tlPsYfRmwe1HAzEgOzH46
izp5AOh/x3x7tLXyyMAV0h1JMnbidwm7L7B+FJbUyIkTfRpxEyYIFnKcEumaB6TXmk8VSA50IPQH
1gaNEpWHmll7CoNCKdD9j6XzWHbbapfoE6EKOUwJkAgkmE+QJyhF5Jzx9HfhrzuQy2XZskQCe3+h
e/VaXLdsDunRFYibjTV5MrDumpUrWdII2mqEneo2enPZeBEKp85kqEiErfi/eKoKT/GCYOTn1v6N
6RQHLJok8JEbmDUhR1fbYb/c3WM7rDEBwSIhEiPuC4EjgQdT0pwIcjD0azqO95F6ajkqceYLle7j
xZThBBH4F5lETQ3tRy8XnzQlx1UmKVli32GXaMUI7SBWgJgGg49/QVibH1EndxKB2engkkyAKiVC
rqx8EJdrNYq7fqW3/QhrGE0WMIHwFjAjno81uTEdmi6f0dXRxMdUPfQZ7AokWP2K1EK1DNa5N7UO
ZaLSFFYgyurlin6W+pzeH/OaWeMkyeRXgoBdIx+WRLtTUsBm+ZchRc6QIk8ZjYo134uVkqvVCYyr
/TEWvOJfOfO2x5Yr9ZeWae3YrNBtTBZDlF12Q2+rMHhctltVAEjGOjgZuJpSdg4zzNp45gRx6Hl1
+TNBFCRYcqhbQjhAPV5WAe0+CKxDUZkIIPLbLCF1OanAbSydnG6sc+vIWL+tf2xcNM98xqGtPs1X
3UGtlahHquMEdI9ARQCD/ELJpciDmjK9j5JPmmI6onOudU95Gr4bXfxea8GfsskZaNgjRPlmWwSW
jsvFUny5m+AjrFdVhhlU3c1WOBqQ7ggdpglmBdcLnhFLvtGAZ0zly7JpKIl0TN+SqkM0KN14jm3c
4RYZF2NaE6T5BT2VQtECa7APhi+dcS1JQGmh40fcwRNfJrKSQlGDpmTuEBUcKaSyQTqXz7NKVJvA
I7n8kHK0zi+z8wzIJUlXXBupv0rULKjicVJweA8c3jtoWmSrgFxeJlZ0K2mNdTWcBIRKVWZDG9Ab
wet+qnH1sRXtu8SAb8wKc/nloQvGTVGLKyoSrAv6pXakj6kD4pTtfvDeyZodAFr17UVl3ztUXzNF
DgEKzWjZPWnlIi7XpIe6V7bnOO0u5LegmRBCe9bRLRHJomznvNbPph5fqqKBTdOcE05y0sBSkq/U
lwVsir7kIGJcqhtSR5bqe04ZqCsp3mnSyROdTI7pQkI6xGZr8oeV/O5VtEH3v5LVNlZ2G4lymWsy
vUEXrlV07/aFBmkUMqLWVaTEz+qP1FI+JCgy9pTP95lpJa9fxXCXHcaEdEpaeLWd6ZnhOtp6Rp+4
BWqRkzmlS+Nt00HNE3OhY7+j/ALZAIYp5IBWMITiB91QrGko1mKUyxVnmaYudiWHjagcawTLenxO
iMiTfm78VZYtx4qw026do3I0MEv4QAzcsJvE1a0JRlCf2p3WUSynCmgX2K+EwQu6/ls2zZhEpIPK
TZE0Akbc5ZPIFAQzt51fNW+/JaaQ1bSng9RugUAB9sJSiq8kml4rjwc8VVPfwOSaXqU8kJgexaKx
MwinPaTIBaV8hOYCZmZLBrQ4pywNO9h56mtKw6JIw0oN9H4iyao8S/TNscYkyqPXOaokGsX56lSw
T5IS6gEEkhkx4G/tL3pxxDl2qf4qm+qo1L+mgTVSjycqTyEPtKec4WpJ9MeeNJQF9bZ9ikL7leFQ
ErVXNiJQNvcMkM0tIJBwLyPiIzr1FDG4rOAceyItchPm0nNiWd+Qq7WgzWd92rYfZUXqt8L6I1+v
m6xcJ3hBa+wOKvSLhzYSotT+ttQpjAyBSUF9TYv1amR0KFrQG3oQq6wDSzkwgZuwqUQBVgYHaSMo
sviVyJbrG9e/CQm+JvnyvdGTeSFASVIZk08Y2urB2Z5/V4Gv8SvFJC09+iK+FxFvG+/TepPfA0us
Oj9ZvUpCeUpQQHucAoj/vp7iuQkZkp2jeDmTc4V9J/O48bkvicDuDUgWCj5OwNULSKvqX6WJd/01
/44HHNUP9j8XK5xZOmDrC1T5n8x+qrFGP7liE++2sPl0WQMfIhZkr3jEtVQWfL+HnruxeM+n5p+0
YNW9KG6rMh7/j/9/Z6QvVWKL3byKabTnBUHV5xT0VnzmMkZ5ImGtGD9gJP9cKqSGKlgylPomfnwZ
jQFuamsfVfC0mIs7pXxOUsOk4aTX4Hel0a1N5OVuZLFKSVRvSxofeyoAiDhIflLBYS6QA5AMwWaz
eEiWe3tZ1hLTVn3J3zzkawwp8B7JqG5gQKoY5CKTxvpfD9VD6rOLvKL+mUhzqbZAP5nMTzZkjykz
H55At1OUk+wouOoXjw2COzzwxuQtajjAYSQkslwXppMZkygLPm3JIgeLGRXH/lRkx+1o/avl6gxU
gnlHQe9JVhPy8MPqqOySDZM/A9PZGWDESOGOLJ4SKkdt2ZL0Q+7JRK+WUX+MtXosWNOqRM0tK6M2
2RE4hKqztpgEGNXBzwTh5s8fDNwb8Dh8WLOdlJzKG6RTwsZa9tB1k3itLrs6LHxJfUSmeoJCqy2n
CVS9shrHCqggA6DTyCa4pp0k2KSmcQra19x2702VgEseRLK3gT+S0dMkrEa9hrHjyojZawt2reYl
xuu4ehwzMRpSk6mXgf1ozsVT4XVsriNcckYgyaMtk5dFpxPwm+ScNs+l02sEqBG7ObTdiU2oY3Lg
SFJYbpTKoFoAKUKWN9cxiEcs4yuKCYYzKNQtiUj2P2mPgBfaRi/fgdZ4hScTqBaxxuqVjh12S3cJ
TSfUu4cikACYG5fahDtFTTsAETQUmK52Jd1W0imu/IKIm2360MAk7zWtAoYrLBRjt9EdEhb94hhX
yp45epY58OGJhxH+24Xsnbix0MLcZC9JlKvULLd2wOsLxiPj8kkQWZIXpBJUJZlEXINb4jJYkQlQ
hTAAVYKFubH4NczeTFAgVFToLco68a2Obg7dWKDrkrn+GhWBxzCB3qbm6Imm+ou0xBGm9zCSJDTC
sjSODW/tSLJL13HbtEQKegZBU7lTPdYKpDShcR3HKB68A2EqGvA1Ft5DTqEFkq+ipTZmzmJnW82X
ZC0fotTB2wXHIURfzaeRdi4rf7e1SN3gR3+pfe7J14FqUEq/LFrEjPTi+m3SDDwEqw+EGmDQRHmC
YQlIDooA4cbIxOmIszim91XOwmZiaQzb5NCL49XM4qux9GGbyBfpKH2OvD/67sZF25ukj45UxW1h
LrfyRzL/Tg2gufI+IFBhZVaz0Pn/nUTZYPg/6l/MqLBKHSuoBluKxASpk5x6q/Uh/dO6/jzjM214
1JQW7Tjqhf4UFdOl081zrlRnUVmC2QcpTcbgGEhczrhcCXdvfTDddpnJjHryE5+jrYrlFTXwnnkI
BttWvan+1d4CETWSJpmuWul3NBoRJRo4MSxurxprSwEQjGxilFQLBquHzC5jcGkFjjsGqLU6UoRy
lpXQPS2owE1u+clR78qwN2eo1dGxpkurrPgq+ERnzEnAyaX26iWR5IumvHJRAb+hOlM3OUYPNAAE
HvLhCov6RTAoHVb2+//UAzMa6HIIRiIcvkyhCFCPoAjMq/t7CuZ2ObmMrExSEzr+ncM0YyOKE1dk
S7egDMTVkmDlqgzF7TAXxG/9ICfTHRvFPY93KWbva7F1B5bL8n5zmOf+y5FVEYVEqCVaG8QHAbt+
LiSnXktSerG6UMlaJQzeewIfs1rO01hgoNeAMXCNzxeMBgpIOYE59gSHT6izHfxwpg0VThnan+PF
0hDlEHNtLLG/5Y2vC5CjhpnBOt+mtfA5fKQCa+Ud7Gdb1hQKQ08mR4bd07gY//o1cmNVdvf2sEwK
hK32pVYgp7Juu/4g0XzU9YDdArjycGanoEpt2AhJaARWw8M+z1cTm+uKpXzL0pCmv8OcHuneQGc0
i609IMOU0SEtx96QvZ2uzEgfqer23/B57NPUt6vNllLp/oPklfQ5jyhgEF06ZZ+fmbIHDXaMDnmy
tNmg5wHpjfhHyj+gQlAT0eOmCta8AUlg7hhafYyVAyK3AgusTcpn0eOgvc+ESKPmZkid8AzqINsk
vxoUX/cQXSkfSpbwV6rK3KiC+DexHAJ5koMp4mxCz7awlUa2Q53HxvrHwGNGXM0D0+FtrB5sNqVA
E7HVNWR9ld1dKKA/RAdene+0j/CD/kWwGDfPwuhf4g5wB0x0lUnZFWorkL4smZ1KKXvpcW1pgseb
nquMv/OgMw/StLl9pLkSBjSc5G6BPFDCUIXbyJONlRqMP9zO8ts0eyqag+bNKZEicHnbAyMqI7li
TZpA94wMB/pEdVVophue0QZ5EV4a2YQhC6Km+4MT4XxKvTqubGqG05qo2C3tDspzhJkOR9Eh1+HK
Eb9DWY6JDdZviviHeQIf2jh5DY4IY9hOrcGlTOpR1rLZN1MgvDBEE8wSfJTMHOKZPsPpaz5PoMOr
PBDieBgK0+1GbpJo9RtrCKoTfDIC6j4GFOFwjXeFOWCGFO2zDHPigDoRArISFt2Et6O14161LUbE
hGQ4uo4XcsN/TjRCh38SakjPxtyvn6MYIUWDBCQeGPh6zV2DEYVCPAIFP7Ez2EqftYbUAN/9uTeN
txycQBz+Mk7l/Jx8fD+gZPg8EsiN0qQfsRZ76j7mJmCBR398kDr8G35bG8zXEeRMfk7Pir5C30ev
kZUEc3Ex3lQozgtgqR4HA1s1I5QIZ19MHSwV+OrhvEKZACCc83iMaFtUlSleTLIKWdQp21yct26j
MN49IC+rPb3P4VclXnxQpJ0vyIKYz6JUf0QVsR7qe5zJ2jXAtWzAxL6/BbIQ459K0t1jM36g6uBK
QS2EsHwJ5ADO8Cek7I/+U7gl97WwsDPi6EV0UrwYBgLwwF6QHuqKNMqFXQ6xzvhS4oXw3mE5LqN1
qQcuYvNDiwfmcdKzgGI4rkheKlsfDC+Z9uAIe2xZ1LQw4NBwy2i449np4YFuqIUrDChIvgRhPq9j
efkmRpnQGcixBooYUZxRVXDip3CbE6cwf60mQLYKcm3xwGt5B6akjTax1FXx6sm1UozqaTC/w1iv
rhJyk96LeITqiBkT+v3UU20pMi9WTWz0StwMapGGaoBuPgc7Y+Q/Nhp6KMmXORym7TkV0Wuyig/S
cTGCwDU+ocZtIJaiSMEXp9FYjXdp1R8aMEXeurX2qletoJ1mCRlVi99qX12HgRstj7VK/rgvuUGL
uu+CDi1LK39KKl9H0BzdF89ojlFPL5lMiEj7Z/mhWdadjd6jKcHZ1WcDBmxZbF/FG+dnw6Gs94x/
5YWEP5TlGIxYYV+FfLrHmwLNG23zVnkZmLlOJZqhIO3ZpOjMTV+BJ0f29XG26s/SlD+LSgqlqSUf
Nv5qf84ALDp3LVAmi1e4rE7JOHMjQQJs4ssMwqLe7hY5GvGKACWXr1q0hEpWIGhBoNt3d2Xtb6f6
2bEinoqLOtDW4LuvOYtLTFYqJquugjTXZC589Di6GFN/0jy9PcTgAoeXXGLH+c9HXfYQl/J1sn4t
Yv2iIqavNmqLKS1GKUQXA8wWGVJTDbNlTYFkii160R52i72d30VX3o0Bb3SChqMu790U3aZziVQO
lQI6TgbMeoKqZAtak9qdfFatU6mCS58sL0/Dm4G33CUxo2oD0Sc1Y3WUa2TGVEbE+2AAH1NqNj32
qDV6q6Zt1nx8U78M2uO2AEv7o3tZu0KE6gjd+rl3jS+FNagVsz02mXuxA4WhBhaFr4skPv2v4d1K
4rpkKNQRGSdiQs7IlnsNPt0qocuhI2ldHclrSjLtZsxhFilhSkktUTtDLgy7RiS8pglHKw6ZRgnV
Nf8ojeUL9WgotxWW6ebXCthuSPSHfHc3rTnFYclQI30PkvAczinEhvjg4z+DBhVnqrOM6XP4VbpT
j3ZjMN3JlHB+w1LHZQrqzRQb2gHhEwlpVg/hsPzB/j0LsFCP5UckTRxKB8QoMfPjWOH5X/0ZgbYG
dvlvzPxp+JomFcJ34ijRhHw0euqi/sSqdx0h3VExbG0amAY04nX2I7TKmon3htCkXdwqkKXXOylb
aH0aPHgubtXIoOeduFm9joAPFctebNgaUS3755+hIB5jKAmRcZm1azfoD1XKn7DfkFE0aFASPZyn
Gu5X4ZchVmJULAlgphz9b5YiYrUWbziTqId8pfYgYxylyLaecaR9mMphmXDpgKZRpNmN3mKkHp+j
IRxBRpJZlgnjp9wNX51gfRVK+i2Md3FBgib07kl4tiBrcj4zn9FWXV4T5Wc2AkNtrgCIwwwSV5t7
INjgdyxEz+D41i/6n7Il+ctMPWY/h6w0QnmZLsy7yzg/CcRECPXuzbdJbjzV3ybrwFhmKYFdQG8i
97g9Bil+oNe8o8ZKo+5dmZRrqw3XSlIJBT9KZybdyGCCuItIj6luhXnAsLUux+1Q2+ysSMxbE0Id
cGVYkWEvv6RzS7JXemztCoNgvUAXZBn1Kw1Qr2yH/KHmv1FJ8rN6+p0vtvQ1R/XbsLY39HGnqoF6
xd3b2jmm0a1BE1OWCrljB+vpT4CwnhAIRNGdzk1EhXrWRsnPtMZPyNadYmTENmvMropv/C8k6dfA
Xg3bRL8QvcFSLchxWmBeuGyb0350xfrYIctx/SCY9CEiVi2wfWz9OZ/ZYNWE5c43ow7M9Rsl2YQ6
6zCgnC9FLVSwv8nI0HOMtgURa6YWoBBKgMs4oA4Ihc+RJgnkR7XqRVenS9SkF9FoiZTR3zD6OBO2
Ggk5uleUm82hTWUiOe3Oa+M/lvHuO/Nmjt1VJ/8OT2S/oOOo/2MJeuxFpoC7FqFKEzR8KWIcW0vM
YBGbS6LgB0ZSL8vDUcQeKB1W1IHAY9w4cdCykF1F0vrnykBtkVa4UCIC55V308lAxPAkA1fsGA6g
pUu2oBPwxsRz0A5doBkl0kiHhWVOOgMCBCqXMNKnm4q+BVCPvwRUAfYXWTTAjmiUekLjlkF3ZQuK
Ym8bGgyvgwjEGOESUsY6KZwWgUOE7mRvUbBodp/DAsTo39LSo2brMWOBRHtV9+Xr7bc5rqYcGGR/
BzB6ZC9HmAszdFbLrw0WBWcOPP0Tryp5FduBabSNAezQoRxBeXvdv5hpqW6lzHoiL69TOoTd+VAi
sBk8nKT9TXvG6GYt+zkt8WWrs7MLDpcsALNig2EwOMIFJYrywbDvUV6dN7dlWwe1HiqedmxnKgED
4wqQgFIXTmTi2KP8r2AlbMF03+ilpvpWWttNPK0nBdc/CsDVPCvFK/KaCdSinvhD+VfGJ1cWXVDr
ViBTCea+uJJOM947iYn/r6iQnkolnJqFAs9Y4Hlwam7y7W+cbJcWFL2K3IUNeodbaea4odDhZlLy
1MNpmAtgKloep4GLA7EKhVm0sYOUD2Bgq4Ucx4xcvZwN+s+aBN3pKRrx68j78DO5LmV2Gbfu0rQ4
2gkuklRkFUctbt8Nu2JMzKkpoIWfQT2pL1Wu3hoY+GY9TChO+0F46FsbRi0ROxtt3o0SYhozH5Il
PtTcN/kB+1H83gYFNozqSUHBHmfPRySzPYcX06BHSSsRZaJMcfy7ndWnnuO+xW3YICGTycPcoEUq
zXrTbIuUMppoePwFKOaVuT9BoJinuED0bvHEZg9vxpfmDGZFwDQ9UQflnbaX55fmiuU5Y0moSKeC
kEeas2PdvyX2vpvYh0PdXgy6pHkz/aRDFjx+pTt/A00KLrNzR0DgnJDTyv6MQdhAeDKR8mKHuDcv
H+hNa2m5FOQeJ8kR2wR/6F6sIFwPFJ88UnTJ7Nyv80Ua2XayfSieSsfCayOggQg1haCE7GvJKn5+
C9AOTee8N4l/yJv6Vuvrvc2Nx6LAqhx5778v7apgYEzPI68boZsJigTxWygtO7uqtyQu3Vof3Tna
XHGRXViSsE2oq3UoRAIUov4yEmco4zhiaqCLCLNRT/dODA+pkkkXQzfTQbhNe8I5muxuG4+eGXxu
6WeLh6Wsoap3eDBJUi7C0m+IQtX452rbfZgmkqedebPItv49OzW9fvkGdwJwEPOVtzptLr0zWX2Z
kvoUSzubx9soZ/dsaBhe26JVkbpu6x0dP/AHnhOmuMx3OelGTrqvnD+WwjL0EL1EfndTLWGp0wkG
QGiBBhEfSPfsxbuZVmE5qU/V+ujU+cI4guG2xwiKmxTQIw9GyoMhAXNtV9ZFKZ7a9m/X4y9qrWsN
dNzwegmF+P/veBX+I9XQGVC5Mv/dRGJoJv3HGMWCKwvVxlEqpvcIJjaDzbSQsQSQ/pclGjEvJp8s
WhSObRuX09EEYwxzIOVXjy3lVr+rGItkLV5mgpg7KiiNn7BhaaWhMA+XTUcmZtGqUx9gJd3TdhR3
SSWM81QDY+FBzPCkPZi56EhwFIN1g0zYNpeOTJGgZ0vJ7ox8FwyWnm18VsgIIJtYdD/TUYSqbBjr
sVCtozb+Vy6JzXnH0qLgimauslDT6XusqlizDP1kUUgI4HiiBEaGnNFOagEG7bPM1rwwmstAtbLo
SSgAGhYJdje86udFwgv0fZnJV9BYpUfWwTwUU4ZJI9uRt4mG6bZJg7glGnSQ/Xwv/khYWLeTUbIh
nhZP+GdMGoNytJNMdvr7yI4B5xMaRQEUWKc1XFuufMjIvEpXksS6DBGLgqY9tiHpclAb7A3aYBWo
idPkmDv0RPe6HOEP6g99TZ8aHpIGjiJ4wnufi14OYl1GusP0tCdmDamTr6YFdFw+Yu+nPSoCvnfC
OwFCSVCSylNWH1O2yH3DrUbWRa9YzpwudkO2iUtxtLXX8bv5x98NbbgO2XXYlGvPjbHZ4iq7m/49
RuZRRhzPHRfODEgL5LyACy9DJV7qtLhsR/k01hmhtMuAM33nAGfPK0YNxv1zCiJ0fvboEq0w4UrW
bzLnS/TFhczeRx3dricVDE0FsN4ZojUAXV4g1vnvKdAUhpysXk3jo2HCyBfoEYiwTeWlL06VZPkl
8Wn6io0ZiOJhmAEf9LuuakVy4wzlca1BHJa87NqChln39SINNqUMJK3ZQaeB8JCX5WTIDxUqDIx/
XkNmpXM5hrGShcPPpDdPGeLG3j/umdENm0fDsFDSg7/8M8FmaW/sXxDdGMnkVw3AUhXU3e9StXdD
UR0WLIUAzyS8J2BFz5GMfewwk9EnojtO8bPGP9RuOQsklORzEZja4AflD14U1lO8PUMGKYCQU+lR
WOohQ+NgtHNozNuVfKpG99MdkyKMZwQNWwGZFpQiWJ5SvOdF+4jp6Ubmwp4nrOoZ8hUr/4P4S7fY
G0q/NEY5MeZtus72gJUs2iJPr3NWCzWov44Nri2V1Q8B6P1I/ZQ5/8yCs+RuRTtVRArqdQhgEmsa
C5PNNbDDQaOzvlVT/9Z4ccfZrmglmgT8JyWqRYka8VQAGCHt+75was/lcxEOHTiFPKfj9mN08mB0
TzCQMrupa9/KDJKcN5QTwcRWV20Wp/ce0xS7xl1BdEasAkeX+U4FfwAwUNMB45f4vQFPb/ds5u99
OoS9bO2OKiJ5S88uEEwQ5sr8B8YP5Vp91TI+PPgfpV0OaxgbcZiylMobosEitBNICeGxL7p2Tpoh
wDJ1HoIByIfk6mzQmHYN+DicBqSjOUkOxg5hao/3v5au3TEH3ETzM4qYNBADqCcnOHymoynEOc00
CjOb0/Fz45ce4oPqpzMTaYNBk3CQDTDJiWXPrWfkzWmkX6Lu3yXXp7IFZxG1rlRwdn8emGUgwgy3
lRaGp0WCMZICEUENLDOzWuE4DTnZCObkmbHopTpxJ1Qi9CuINs5r0Xg4KP7NTMXkh1WFI2m1tXQR
WWEZu7+fzdllj9PiC2xrx0iohdQ1nLL2OszmVd+am5Fu8EXUW8Zoh5NXDBd8M/UaxPG/BUt4S7fd
h5HYYSqiIyuFcwZ4sNdto9qeWzw9Fy95WeoN+TGP4SPyu3h8DPOnztc6fDVIrBsk1gbBCPr6Lee/
AIYdN7DGg77eaFpGlXyDjhllz4FdQ+VS/1csx7Odb/JJ13QQ+Xaqbdw9TjV+AFr4Uyy3XW9yVuqj
8HP6VeMEH1RSkhvzmk3DVZ21sDYupAefNRUexh81lu0cZ5wy7rP09DD0I2hHf1QjSjCL5c/sqPGC
FSv7Gg0w/jpbHtWpJlyMpXUSEgnPTO8x2aHA5Dep616pEFyGwLtnKsGlNJvjheW6k5LJ1SHBSvLE
ZY/sAhl2Qd9iT65d5Mt1zT52+DY0HXEmBdbSOvsdkJPWaRYoUAUwOh15y1tKgCTw9VGqmOrgVe4f
kOCxGNUgsRmMTcHwCeJxt9iQfkaj2GwPORcY0GX33dAgNP8KqQBLQ6oXT2Un3tpsDYmIvwo4KbXp
qhrUoExACDSMkEeuCY6ov0wc+Iq2BanJVYZtV5R7wGeP6UXF2CswSIbPOLEBBaOBClcBMJ//MBoy
ZMz/jLk+r1v9MpLmvei2p5MAJEUoe0/4e6f+uOTKET1qbwzOyC8ZE9gxJ9YpNZlFm+xU4TdsgYm4
NzmaX4sBLiCv3RnwbbJ4Wo9wIqYOrb1WGDyFWZWEbnjFl6l8dEkWSHFGg4l1f8oDhBdBQSCbTqaT
nqhhUtdQeqWrCv/L4IzRzTfqiyn7MCb9PaKt7V+6Nr9G+MOJVmGBdAb5VWgy/wsw20vj5TnOPHKB
E5TRE3NPEaQxvWo5y06baAF4CXUT3ApTcgTfc4gSX2S885mbtnFwGMZ4moJVT3S7ZoZhoBwiVbMH
p8Zgx/B0igOOBRRjJ/O/4UekAB79F8+WuxovZd0cmSMwI3pZaUmki+ZzrTYXDdPieLRS4SxYn7xv
J3OeHCjhD5PHkJlbtVhPEnnoevG24G5mBNbg3EKHNUIoGI9/trI8RNlDGIubuCohfghJTd1snk6r
W9S2o8gUEaL8xSitJw2lz4ZwU3ey5SFe4wszymMPsoBRDp06S9my90Y7shv+FeNPqjcnMUpPpaEc
lZEUcap7HW+coTlyOzk9yhw1zIrxWuFpkjj2qllxinl4sU566o1+0naThUd2BIw65gQYQheS69lP
50wHoFR5214d/S0QjRLLUuJcWg4tg17pbweCUWf5qxUsgmN7mupzJ6nnfK34PevHWGVQhO4+heQC
6wYPmVp8sHAHFfgz+Q9zmW/EDHxx1m0465iNuqI8B1u+O6CrQEtxzggYdbCnG6wJHI1EPiaXBvbP
NTrqy2WC6h4zpIVpzTNu9XDoQc+ShP6DCFzjq9KjQCK2OYW1ksseVvhBt6th5f0/QLhE3eKQ0BUb
w7UBZ9nCSFMxI5Ct+GjC2jzkt+wBQOs6IXEfwGV+sFP0u7HzU23yk//6Ahh9b69fusVUPBN90gy7
0Skm/bOCRxroIOkNaCGrtOf7wNCHJYLVaHWaSOThsqns3SvCN4J6Vqd4FvppviDjpeKHA8LKLa8w
oQWcN+yMV/4+/1GnTgWRP1UWdmoRJVLHMYFLI2LFtZCGsys6hO0g/bUAUYgErTqlzEEela6tfGgD
qvhkt3Sy67d8XXqqE1zuM6HDHEgwvc8yB5LJN1ej8g03SeOJXl568cjjliVx/iZ1le1GaCY/dJOX
N85fotw+QZF+lVP1neh2OUUexGJvPPdfEfE8pWQzGscBNQHN5R6NUk8uD3xTEdIGTZ7A1ULCbrKz
9UZZrErFJ+rKoZihUJqfqrDelpIQy/5eb6ObqjXJVI+VjUdGI8KGuu6T04/qcy1I+cQVqxTKW/7O
941Jy7JJCLLUbsAhGheluRoTq9ElAp5ML5mDlVAHdwaenEsch8R8jO8FNzZishW35p0Z61Ldt1G4
Zq0SykJ3Gf+IRM7goKBdCln4OjnWqopctGwdjxLhQsSZHtUzW9Z5MP3yD+VtpN3mAsw2AeTKFmYN
PhmIdklv+S0qexWv9yS2z1UR7kWvXiMQbVHIHKGfA9VS/fq38HMZiFguwV/a4osL4ZITBT3tPAed
Av3jbi11uFrLFXzjp5kRFY/5ggQbwlCe+i2uZHR1qLlX+WNbh8/Njt8psXgWk4KIKcGoYvf7RHhT
6+mjbU0EkEDmEztuN1+vZb+sTL8XgqIxTyhY/bwxfW5gf4/HjA5fLAr8uSI49Wf2E0NjXNYXarlC
8DUZF69aBmJDd3VZbIEyxKwfgix8aEv+IX8rdfx1MQ9Ei9wLQA9FnCAjMe6tryfwqBH0y0n0lhKL
R0vdTQgienst0W/kN9hShYidO2nSsCn2plcT8lL38GrE7c30dhnJ35gQbguyI49vdRBd9Z1sqpdn
JmwD3Y8VKxjpLvgrSSUC3J9iuDBev5DEoE1h3Zj/S1bUSVZMue0W5aKyR0tHxkLZozk0P0VUzHxU
gP/uhqHdIqW+LSbES2thGBH0eeEDlgfoNQTtj5bQ+wpB3LQnYJjVaeDmjoD6MVRy5wUDQAG+rN8w
NpcgblNQZte8UUMVYI5+ztLWk4aFb+C9puZFM7VwHpcrRqCbhKesh2wFaanKFb80GRqonzh3plV/
W73+mSvjZ7txVvZ2XLIdxSqFPtyGmPddwZTMhu0Kda9o1LshxyxF09e4/qnhwqbOrozbo3cMIPj8
sCZ8Op0UpJzJJg2LPFYBWQJYVmJAGPu8JckvXO1ZRGZv5Zc1FuY+O7dfxF/gBzPSz1E8GCNGRiVh
koPceLtoIvlAinxeBkZDUCbg/ig7KBECWsxNNFMjmrKPeZwagshxXn/bes/Tn4eztf9JP8Tx70iK
VrMJMDMJmCzHo/KHKi3QHEdqat+0NR0GYkwWLniG/t+oGSCj4Ds08wEcTtmkx2khnBIo1v/RdF49
bmNhEv1FBJguw6soiaSyWp3sF8JhzJzDJfnr93CxC0wDAw/GdqvJG+qrOtUCx+xT3nTICBFU3ebp
LJwlkdYYYvU2KWJlfGaU8lpqD6QjOrj77CM+1iOQmMnEc//Zop02tP+ChyEulSoMU93ruIxHml53
ji6vjAx52ys8Wm/YfCN5WI75Ze4MVqfhisWNgp77hPFk4cXUyIis+fBQj/UljX3ss/fc4qxhG191
WIIeF+h62ZQ8yoXpviXuQzOwvLORk8Zb+uqmjBlW0p3HqTZPQ+J+PJ0JQ9/u9quZi8fglneuOZyY
h/jLjuyDi9VbWvJ9UZw34/OHEfPJU1KEtqEGI6qe0u04PHNODLC6UVGNjQf2kDl8d790SgU6wFNl
K3wEJj8TmMBExgdn4YfEXe4GVtV47d+WoBoW0mxkw6e1lT6iHBfO9mpICo8XoMYNQZXx5eINr9q3
7HCryfTmRFhHMv+1ELjZLeFScM2eLRDeuaQVo7UvYv00oI4i8m5xUv442YZFHgiimz09i9wypPqZ
0+tpUZVa0sr8D0CQl74jmMsEnreV3ldlvjezi0zTFkSkP7l9Of5F/TMtglnRp+mSQbewex1N+mlB
rTTvdZN+YHyZ/mG1w27Shgjl7rPuQJUCW0jBNYEGxYyO26b3U7oTHA6BvcuT/RcuF1rV8tI8zu98
pJtk2sK240ZZqyIoahP0lxoAVzwwN+dz5+/cwOez+XJ2P2rSgE77jhqu4erIcXXgNeFZPx1iBRdy
/d9GbJg+XR/Gxd8FfRiv6m44FRHvfhaTo0OziB4pImvHM05xT1jPxokhRxVjTOXiubQkjmtPGsQW
lUvpyMcCOz3mmKdyYXHmV/0Z37D/f6Sl/WGhjJWYDLjmqdOKcYFV9I/Uri0KTpnZF3UaLhz5zzkZ
ogKvBdUHOiVQBiseWKCOkjkBmK82kBGt2Lf+izrngVT15qp/LPrRAa59yv94G3qwKQQQqmj0kqw4
VBxDGnW4Ket2l6BL0uiIizMOOhtoBTW1yxtFfOoQBCeXWWrzVcXuybffXGqDF3zsRhPSQRCMJQ8K
FZ5DT8uGB/TLd4rZd0F85BrXDD43vTcIfMynAtZql5HhJVvaKSie1kNG7dMY3vCC11W+DZ8eZvq5
rji6vSZOPsaoeDV681y64p560aUd9ggFj0yuB1gDTQAYCeRJQ4+QSuFDDYGFNpYEnKBQmGZzBsXS
6tr9Awq5F0M8T2nGMbnl1NEalGw99BSEnfJoO/0gItypl/lfvqiniEJWW/9RUKZiGQb76F43CEpO
3nBeZzuIP3YFtwi1INRawEKz8Rk7MkyjEamcCuZ6CAFbhf1x/LN0Ldl4uHxFfy/K4vG/59lrLNrb
vMahM39lBurmxXZ5UL5JHoD+qA5mWz0s03lT4/4tc/YMWN+RPl9lXL/N/ScKLdMkbRZIpxj6pN/a
nG37+7jPZhX0AvatjRE2kqbnukqqK+3bvaL6WiVJo6vHdkOjZRhMAfiYtk+Lob9wghEpPvzHwuhO
u/cOCetPatZaNbnIRL03orzXhrjlLIwUHl5ppy4kypvpoTEQvWGBWOZASgH5BxtLrfuz6AOKUzLH
w9GBVVw5OyvSI6JN9bPzKlh4qrWEBM9PnC+OxXR3F4qdhmukYNzAINTNz7grb6ChiMGwl6vprVvF
NReM8LQz15Im0sNissGK3wcmlySoWL13yiW+E9Z874rhHfqpPxj6rf/NFjvWXFUEvzCBwut77jH7
Hr+trmxmWB3PbHed7QnEJtCLQz+k74U5v6fuUcYpHbD6O+ok5DZWWuj4BzHjsmaltTEXJlXmd/N1
aHHmk5uWLg7oHv+fagQmKiZeX6O6r/SjKVKlK4I05deUrXTjIf8whN0w5TN2lMjjgXcxMZJc4oYl
/66zymbQ+3Mf+yrWGoJJGQn8JaoZBpOL27l29mRjpIhsp41UQSlrOJAZafIA7x8BpLNLv73BoATr
Tad6okBuhJ+jYgcG2xV3GBm2AHAOePDh9nAODenFLLrRKzFx1y5xSErSjN6Upnrpzu+6jc4KHhTQ
DlxVWwiYxi2JIGpvUchlZDbJbUnXLjRmXxXB580mAREciXs2m9NI9HerFG66Px0eBgEeizghKXOD
5Zc+j+bQOuKyzPZ5sAysAn+s4hdjrj3W/rV+c0XxbPP8MTd4b2Grqw9XXiaQrwWMkpEwkVTPWKNA
GUZwCkF6UgaxMcBVyiBsGOB5QXva0dhqtJFwBFBHHFW5Ohy7V3OUZorrhR+/PJY67Fw44C1t16gN
/kDi1qA8yTnip/cnkuDKeLO0IkyfxYs1Y7Axf2U0QsialmJkagu8htswbc3Dt6lh1Cg9vZhAstVY
Y2JQSTdXMVFqGUuRZZLSPsb1cGQ3Htw2cFngStaUGLOAtOmr/2jIxDh4TjItUCYjjHi3K0sjOBcM
Wn4s1W5zNTCsYPehJKm72INxyZOKICbUmEOfU3wvj07ZvCBxXHozhRv6hn3m0iUqE8noQusHc+gO
R7TCF966UNdbBPcypG4iw4S9r8l7KWIJMvoA8FtzZToNcYU2yz4kNSx5QFH5vmZI7ilXQopCrK2Q
cOHW0p1LAm0Ek0f9EmGyG8maO2Sqxj3pT2pDzW9m443ovYztVRljBmQQpIrbFI/3mNYwgUBIPjUb
p7PwRdycy5hzGJlPCgdvEOluMXFJswsSarElY92s+StYztP3dB6DCjq1zVcjf9Wdeh6YeVrbqdBE
5RLUCvAVTVg5DRh+oB11eCHqfYqfZW88m8LFY5A85gL6zjB5Fm7WYiNIBCkJYcFzImjnE/3fBLvu
JJyTYy47keGg20/ru6IFNnkRZTaoyMBhYFNSZ4LwgWVLkP4osx+2M575tMi0CxwL6k7BGatWF12x
L1FdY0R0AFwZ17WIKOYBo1TsTAugDryQAl7IUBcMMc79uH5Y8/rZtMtJxlQOEUJwSlqEG3TOsWHK
a1D6h2W3WAIOKwEbVdh4QTx4yUKVn9i/HMJ/k5rhl4nhXBShw6rrYssk5WlmytUUqL8gXcwJDEaV
+AZNX780hSCIrvtmPPlSAUwZfbjli6XSSyvc2VtLtHg0VKpMGc9OtO7tghQenM6SMMfIrtWxktm4
YuGKOJ1NM24ysOVMP5UOy5Tl2yjGM8VDbrdQ35HxQOmEspKAqggcfKFWlCc3fkmiNBVaWvKfkaA5
z0ftI09nP9Z4EgU41BFaZDliBl9oK3lmrMp5RaPS2SmpsETdwo7Va2+j0Z4ImmWg3PJ94SYs2Zxg
SDmkhgymFT7uEgWzonAvzsMUGAST5Pg+VxHjBvPWljN0f8/AnDGtP6sG6Mqgv7EyGgpNXHHMSPiZ
GjQgKeTGXYoQmz7sp+/cgF6Z9gGg0UADZ2ocGobTKydDd7Tesl8OsWe17e9tIe+DzELH+lO+c+e7
ZSQL1i1GA4Q/gnFQ4uOG9aixbJTS620qNPfqpcfIXfZ0ja9gtDCU6jss9RzueA+dr9VTCGnnFTFJ
shCJU3rTUh7+P/5gEX9wgCIxM78s+18WDVzxoIRbZl7hAIC7DTqhc8QgeaiZPkxqscPiOGGgTUZf
sYG+ADxgoVB5gmgFWOFOrC0Nr7Fz5AcNfqdSkOyhy+guXRLizABS13hAINnbSSgMAi71LVuX42RN
WONI9dEVrADj0Ihd2Oo1Nv+zLFLP5RBEdhcUFYlmLM+ur8cubHH6LaBvJpulXwfc07Nn4lVCjuq4
hTVY+mP2A3odWnqcJsbOh1xyOADMIql/xmcg0PfJO8zMMSujDoUJMDgP1/UH+/B+ap191FGqyakK
W9NBp5c2Qj/vwYIr1B+viSdraFCZ/VEx1qQQxLdgnwiEbm4/i4Pxxt00M0JM+FXR68jUK/kpmdKz
0DkZTThXip2Ag4dXepeLP3aXvMmFi6TsuOOAsLt3OiewYQ0FRXOzQXlEmnkV9eKuPDfOyh7uhiwp
FbQ/G23+q+qKNxbRTIp7smDogG0iTPodLONLavV3PCzf3IpmRf8s32HD3FOrO5DlAQgNiVTOyKhJ
f4bNNVRpYExL4GA9sjDT8ddUOT+vp0mnHZEWl8nl2IzI1ZkGEhbsW8MNSQHgQyLFtod2gRWXwwfK
w/SpLBa5GsuLip9TI/2RBWTBfUSKfiTlMRDHLeR1jLpLTIQbehdzu6GWLPCoPLwKA42ciIbdXyji
E5Duvnl25gmvxI5GHxB/2HG2DMtxArHo3nLm8EnXX1UdOC0m+IaULaTdHdnrg2Yat6LXIGMKLxuY
SW2MBCTQnn6bYeu3SXf0qIUw6ekmLqhqMgOlqgPX0AggpHgQ3te3XLQkY9MbusAF1fiqLOl98to6
4Qx5bhXqiUxalWhcLrYrX8qmoU4YhSuQ+Z9UrtTd4qXaZVe5+xmXqMDnFcvbwkQBi8Jz/I7jBQGL
umt8RU0MZhpQrG4eNOo8C9p1mN+mJS9rClApekWx8srq5H0hy51b1sbN9ZKxei2VxPE/P6theDRv
2FD35Nh3eTIci/7vSF2YlkShnUebBLdzDcjs/c4B278oNpxu8Ph2WC8PmdGpZlB0JM2r/dNmGNfl
CGIjSOUu83OAczz/9kQtR6kFRkVpwKJdLEW9wlV0ElpVOn5z9VlqXDY4rOQdcyivkf1tpSMsZQsQ
Gvpq9SiV02o2b6L5a2R4C0E2F0wccV6Z3ytbuWs1J70pwApTAauDAR39H0DDMPt3Pp+rXwIX4UMg
nk5t1QKjH053+dcWcWhkEqHcxPa6nUtVhpqIJH8dvEaDlZK6jQ7Gx7gwlMc1AEhE6wEn2V95SyPB
fN4aNuSXUZff0qi/cT1gGvbmOXnUnBhU+E9d808m3a0vPiqZQvbHkInXZIvbYL5ranp8U3B84wmY
UFgEJuwpp4qvWavcKBe78Swr3Ptd5zKVoEHIYjhxtTcSIEEKQDg9gUuEt26P44K5xzgCISmRRlWv
crB7OqxWOZIf24Eri11GKDZN2F22Hu/2mJnpkZbZAwdWZ5y8DsiVSiEDnuJDj62q3IuhuczNxBgV
kB7Rm9obFQhPeH+Mg0IWIVFsPiLkvjilNcXrnSXMxmpvssEmln1amI+uSTAw2pyQt4aenHIJ+YPm
rtX8QSTCm3MqNnnpHHpIHOsF1+BthfAmQkzGYVfKLaXHJuUuKGMjIEfpgRXTuaePKMMruZrGCJu2
Pwlhn7KWBqTM3RdMZPmcR41CjxJdm9lnJF/BcnahagXJ/DT7jjtgehqtK54JoRwa+WNI4RRK42Uw
d2FCYL4YTDry043/yxZfBsV/nA53motG14C0yelYB9cLN2knTekvGgXdPdMN7Kbm8IAx6en4Q9x3
m7Ec5RNcgVtj/l8Ui4zxVnDMg0tR5xcz0y4TGH6ynqWAEd7sqzgkMhqY+btDHqCF82NwvOmAiIvR
gh8E1yY6pUlLVzZBhoLg2+ziVGCPyJA6aXGtfNOISXnRKUZ2D4YWVZyEu8D92/LYxYBOYZLPvXsA
fGdwz1BNX3mHyCmU6jBWdPHGOK2yD12W76WbvURMIBwmKeILVpf1B5WUoy59GzP9PF4NmXnroOwG
nWY8NMV8KY5QK/PU4F2hv7Om1J0rUpVDXPWlgwGcGm+4EpfC4Eot+Z+UDb++m0ikRljJ56HH23eB
oaw38dnBiFvNz7UdiAoOd7BFmupLRrliPo0gLhd69JYi99GoDEBDGSUnmjodNQDObgrWizFpKJ3+
XA7/Crh0z4yJYNTA3EQPL7a8/zkCXW+/K+q5s+gUwjKaZPCaiOjHv7fET2GeaHWrIxPz72+zKz7n
6V1LP92up+IyDtYfsvmqEbsQvI6tFsM8pngFIW2wN5/9xZbtrVx2tVnfuPumy3JUAWxVJnBSs/Gv
RsyKQxmW/hQcC3TqABvH6yj1da52hQIDTX8+iX48S3LSyGmd2NN3M9F0XDNU+1mP9aGhiDWPyMBg
sWs8qMw9w/q+I+taP1bzjx3v8STuDBdvf6fs6aVNafnJ4l9TRXSrF7vl9D3IMwA4sNvLyXraE9uP
/u5avyNxjn9VXagppFfcV7pyaFp2zqiclKE6Tw6VUxy7qjBZXsq924Tfblf1gW38W4m8xcAoAZQv
+GKpxMXHPlYOBpR0l7nsbBxjdEhVwuDZZk1aUaCxFWEfrFqTenZ7r2Yr+x+DaOMAeSW0G/XUz8vZ
iuEOdd+meTQZvbkoqk2/TfCgDvahUUYbQ+wSR/TS47xW7kMCUKy7GEwnXb05DN9a3t8RHzrQdenK
uSf7AGFx6jH5qpagAWc395yZjOnQ/CFGTO2QQfW3ezUsJCMwKBlyMxdv4L+bjZc888w2rZ5UPHO/
VPKUG2nfebRK/JTlXsd9PWY6F8tdamWnzeAkiAAqgNjUkzEyQBlFiPvObkPbErho3xRhAJ/BKh/T
58BxQCXjFXNJ7DlTwc0o3H1j/OYxOY3jcuJt3bWCpjQzeQh7vKmkfvpblBI6l797jJx5Vx0bjf5o
Td3hO9oNKSUVI3XITznSycf0OoFcjXFKnxlJ0jwzgdQBXB2vPMpk4V0wOBzVvDT7EndBGmth2byY
+bOYJh+XlC+1hAZdoBVIFgudInSElqQJW8zQ/XCalSF0sutSRoFurBetvOuVgT0L62GJt3YAmefm
wJE9NZG+iqOSJsdA9i1whEOegaYjwjE/Msc80OsacGaCAFA4LeWQ23G5D4yOYilZMiZT/MkOUx4j
xHaL30yZdL41LmsYssM0bsLFVHctB7Uhwj6z3PoRsjMgdbvOHiboVGvlmKpytxDkykUIrji0LCPM
GbzCBg6F8ktdV+xhDzl/JGR0Kd06g+mrd7ypTOx0qNDI3AmRInIVKdP/jpsWHUH20bhQlkmLpLPX
gNzkJF+piz4MZPlLufGLdlpP19OzlEzpxuFaa/lNCPOmnctDH8HixnuWxZ/97v4zY0jTU6tbxRfT
cE62hrO3yzjoHDMg2Fq29RRjHc4OJhUxJXiJo/0bPqxXyUfWdO9xOX8YX1hwKW64w23fxeq0K8GN
6chYtosem8HkjiS+EX0rNve5yBlUbpnyBB18R7s2CKu/BqZHMkmsJa4VCIdZgeJeZwRNK8ZIjy8X
EJYKAAOqPQHsqvzsX1WNI81gelDGpwkEU412vZbo9K2233jEg0p7hhDXaiZJtzrwajbEX3cZjO6q
B8Ilo+HGl16faXuxLqqVXpfdMOcocbD9kvJA0Y5XUE6S94+0Iw5JHNSpiYBiAtWNDysRu43U7y7u
pYAdZdcEmOtfdGP6napf2t4z1u9k3ANMTp4i745NfhjoFhA1Jw3Rh6rTIP+yCjVvGCv9YfYWfrKM
KynibtBwwGYsjj/8N9gA6vcG3OuhUaDNf2drd05+chkL1tkI8qTdV+nfFEOMzPQAZSPIyikwS6RW
qF4U2zEa92opAw2+s0X2iLO2/cg7zg32gYf8vRDJC0smBapMtV/YOQZ6NArNPnfkWp+OxMFT0WBM
CxFnF0YxUG2Y2VKEsput1E8pl0/HasPfHpJ1OAxQoEtSNMar7L4Mo99L+JHtSmVy7wsH2Pp5JZKp
2SLUN5Zzeq4hdKKnZPuuVz2UZnvEBZnzbicn9U0Yvc/JPmYjlMhDvV/jOOHYeJgLou8GxwH1h1kX
HtQZlhB73CXiIQfowVS3pwbhK8f4aMjt5gIuZWp9UOPlm+zt9o9ZPisZdOYLaaUV3PvA+Gss5Qa3
GSoUfkblbp/zI1Ll371QdqrLs2bpZ4upeDpwnlJ3zInHpAumie5QGsRUKlSjnixx2WFKtAPjUbJ3
z1F3WjLPwuaalByJLHo3KS2q0oelZnd7H6UkJRzjKNP+WMwKvF94ov2jseg2wz9bEaxIecJbSa/O
chhowEg3cj6bfcXdTmXX0OMOEuYCHYFPw2EIaqfPmIhHToLMtKeTK/7EFp0LXNsyoklRlZxSE4K2
rX2ysX4JkX3BKPrs1d+sDv2CjX056cB9q4nkPVq5q3XEtEA34WGrpH6xWIZLudl7Cwa3FDrU67FI
/4oUn4/SgPcRD6soH1kCDrnjzoCzPSbYqSDt9fbJ6r70ryRu3lcV62CTfEij+EBA32X8FrQzMMbv
CNAbdEKJWA31zGPGMGS0NOrMPucQLuKIWx+dhFEDlnaWu47lruRkWOqeygpgsOq8mtOiAomY2XoK
/vOEsK4grOe4MHNcmDqnxom7v84pt/toJwln3zzrAOEyGqOr68SsBAhOenTN7ibd5qYM+a1h/sOe
zhWdZGKtbnQ13nxv/HJqFWdvcy3wYisw2ebyTWAg5El9LkNFXKa5qe4evte44zpRf0zCq2i6iEY6
jn9ko01wfWvydvy60AJiSWG8NtidOLnV/Zt1/dRc12uyeldLK2yxUFzoPOm+rWuqg6AVWP+55Dqk
3eL+91rj3yblpvA+KdWPLNmuRyUlyVuSBhJ5dVABV/af3yVW0bqg80NVT2RvT8ofrnSgPxqbdYQR
hRKUjguyW0ft6imKY2qKBdvJgnWPWR18A1DEkXepLAmGZf5AEfm6Xx1i/FzEsn6fT1g7q5uFcmW7
p/4UDcdZkcGiI9cwJBuig1qW+4rgCsQ+m2W1dh8qi9PIstJk+yKdAoOeQDC1O2oHAsYSuuEchag4
6ZyFQ9O6wCtP56o8RhznEppjFo50BUlSjhm1qlBlWV6zlP6XIB9/UXhOYUO9cKd6MhlwdeMhHJe6
sp+LYQBAInuX2j43bV8ub0xk9o6XxH/t/h6n1mFtJeUG1cHG5T5VH2bnuVR4Cl5RrbzYFuG76j3h
ELn9G177civLmeH1uRhg4FkaYqQUQidgRAFBf0h/aQv0Y7rQqy3uhaOKvhXiIm4L5j+vg7mhuYK5
FkNrsbOulJ5jdJ2Q6xgX4XjqTOtcVMuFBf5at38GDY/PwIA3U24uEa+qmI6ptYNep8eUMkDQxb41
CnTrP+7dtIszrCV0OnrygIp4K53GpbYEe/uPA3q6QGtPHvmNa+9ztMG8z1n4E1RtlSSvIenfGrwM
e4EbosENkVAkSHL5qIJuNRHoBR1l5PfHyj+mZuaPA8LroB+XX8uvuQTUPJAnCHq9eCitfV7Twwis
vC7w4tASH1dohLgCVJgysCZm5kd2kJJmrxfnnanHF3OCPoJtQ5hQ0sSQ4xd1AE+RjT/MJXswA8hl
6neIYR71F+/leKOvO5f/YvsksmZvg6+yqaY1ftEEutippzc9N9UBU8JPTfT7BXR0jIHftEpQDcmX
vuZ/Z9n6ul6+ba5AiB+bK9TNoGIZxX2S0MEXlAP6x+0MDExOc7NTdofiA9Mrt8i60WC1BDyjIe1V
IXmlUE/jO8XDN7eHUaCtzAnBkWU2HW7MC913Ze8qb3UFi6V46nC01C0wy2VZsq9zWxdEU1SXotr5
L+Xgu0FQzoaxvLTOeUL2A4/qOCRe8stgTqVRJ2dBkyDa6Wbrl9q+s9cXK8qM6veQ/KszTizzr3Nn
2QFA0/vM0v1xxISqPxv50ZAcGe1bM9m3ThjA85H7bSzob8imKibSFUyRXV/tvrgS077WK+iQPlyU
kYQC/9QHfGV+z9xuRRZ/M/TumAlxd3PggvST5CRt6qR/xtBpx/MAofpVbeEI7w2G8G7+Sl42qsdC
sT3mFRwF6U7gQHU0Ndgl3Di8KANzq4T2YIYMh3SdB2tuuOvurLD50ilAw9JcAewmWLAvfv+XVCjk
NHFmIOJL1JmvaQfBcfefv7bWEaNPxwRcpqHlvnHHdd4Z8/nWu/Hm7GGv6I9KyiullhxJuXO0rgwn
MPh/UZFC10PyP7ChFxKEzbYAJceC4vmBDJlGCTCdoyuKzNr4I1z6OJsDzXnxFAL3nENCDaeewt3/
is+HUZWkRgHZ4xpxlfzqzDehTVxmqeH0Hg3YwipwobpcrH10nCgB0Gqut//H1dU4NeJxq+5xCfP6
4tsDIzuXdlHmHviEIpUzBSByZEcMKcfxKK5lQfINARjDXDP7I8iBr+yTVOCuE9+jCaq04/l1Xqp5
aKNr9CJZRodk1AGyAExJmFphFPnZ77m1ctOfufRAByx3I+o8tXo7n64CDvE2YfTN2FX71UoNIiNY
BD42OOwuiFy1c1JdnoWSEINHFQ7xHaEqQKRz5Px8HMLqcwYSjbHkizhifgT0CGhgv2onjSt9zt1r
0gkLP3uKFEF9l/b24NFoO6X0NJFo2NnP7XeRDUOB4pWtdyWFnLOUF+RW/CjNA8Us5vgG4gq+SGhl
cG7c+JkkwzMDOdHm07NbISx8R8VRLvNx1ayrHctrl2ByRifUiMi13khI2cYjVz8WzMvtBWMa+Hh5
wJPHp6ll8qTux5Z9GYX8UlOZKDxVKHdZ4gdRGEowzurOsjbOUdoiAQB2BiPHDQvtrjHOc439XAW9
rben1xR71Mvstx6hxrq0wNrpn7s6C82+OdB+X1jdjcNK4k4XG2dHRsUnMPbPhErhJamehhDfjmSt
H7HfLzgvJvFJteRHZZmvWrefgwOEWbvr+wF9Vm8FvYMF7iNowBycJFJRms/HhjQJjEGOcjKhpu5P
56mZAQCkPDc9hoCYiUnLN4z8lqrzpY61S6+oF2VvyPeVg2FpuV/wxj/N0fSzyN5bN5eZxPDeOtmr
B0I6ASHlHk6ySDnuVXIP49b9u710ASWqLlV/SI7dqSqwhLbbOKm8KLrHBZxUY8RQLKt1HljmcFA3
SepNnuygHo93I6+45UePZIViOwDp+IekQqRIs3PyDZyUot3VveMKOHf1D1Nabx0Ty8+sFPTOMtnj
q7Bt8rvcbYk9lL1XZdXTzTnay+KBhM3FMqL9hS45DU5DDRql46r6r/yc+m/lNR6KXgI7MbgTMBpK
7SN24ircm1gVISc1l5TykcXDD9MU19aeru3nVR3eJp51QEdE++l98Ow/69HSna/RZIIKXewQ34bv
dA2S1MFP7F4bQ7vFHQVbN1RyEjP6Z70rd3GH9nGKAMgOAFCS/aK6oRv/6jPqwK3+1F34lK0g0xPP
RCJkun+Ky/WqAtutGfCkOxzCEeXzBWPewsPnfOR7SVYUMLGzAXubf8ocIugne3qFUYcBTT8nl4aX
rFe7S6eGA3nyCTvems2UYh8I+wA0dC45s1KB2/25kt1enNy3MRwepk9Djp6W2MhQdCy4HyUmy6xz
jgbO8BZ+asn/6jTiksoFry39fdOeUGlRBKI4Jcwd2iU5lOiNSinOjSzprDpaA7n7qjuVEvjsVjlc
5+ccXjsjNC1r8Ou3Zx3kdvlu/KNJPECPDhSZBh0hjqFcT4Y44RvDm8EoD5Kp4PhuPCZn8q25C4b5
bkcTPhCop/aKhTyB8FcHLFScwkKVP7XmT1XbJ6y7IOL4nWeoCBZ0ewbILcNjiy9zixxqLCSypb0K
dInx4Eb16BhFDjoe8ljDpiL2zDUsjePi+LbZYlYjDktD8MOXgUKdTho7GPIXxts7mRY+x4Xkd949
FzW71rjzStnSd57urXu/N7gm9iiLhwvVQUvzzC82P2plIkw5DGGjG2GixadeFofa+LeUJIM9bkwn
4MDyl2vNGPpJRWbjFSfVtYZvpUXMbcYCstCHDWNOYePPAHjb/2blhet6V5jirtvGvR972KZQ/dFV
BRQqBif+9GslGZ1DMDCNfVsDjHBOw8j6nXRbaEE6JhiU8jPThs9Y8DJ9NnrmT2Kz8hj7VQ0qxmsE
H4+V1ZGWIT0AHT0BdI51oEK064WvkiiUB4uKhxqjHXhCZf5AOjubKvb/RQ/1C+D1Q2Lmh0RYe0lf
kWuN+/Feb/U6XBojWNAl6AouXPaATYPoeHLpNtPfZW3MPQez6mSQE+G7w41znPzUGiH5MLNc1avj
mLcp1+4CGFSOCUQpCb0yFa5WSiq43lM/Yxk6mHna1QRbLx5VBcsoJ5UPNtB0Z/90VT+RXOA4AxhP
bWEexttYZz9LXbs1GRFRnMpmcp1rUtTroyBnJZO9dsIWDcvDrEmVLa8RWgWjTCRByBA2PlRZ+3AK
8Jrwc1fLH1GkXlsU53U5j98IBXDG1VdTk7Sw3I0ZYkjj0jnI/nIPPcIhkNeY6r5nBLix6jvGgMLE
TY25QKbyniFYM9IOjCwcZMOnOYdUHwQMiDXdDZcW8JKDYBOfILGHjcAt0IGTJkS/6N78r+E/MGNn
/hqf6ga4ABuzjUIKNIN3PVIxtIIZaOCECPduYWaYtZ/RyDij7nyTn+4E7szuiLQy8aShNlrOCjVa
nFbL4Zve2ndQy/ytyQLNZ3P+qlv9lblEDVLAtmMaZPU/DHNNdAMCctRowF1xJzJ1PnGdyvLAaZbA
iAkeinFvx9gTuuKstsq5KRgz5/W1ell1/F683l09ulf3TkLBRFfQZBxYzNoyqyD/6C/x8sUMOKEk
JHpsZ98lKc6WFtE5rZ2ons8snKaD3I/YLxWMvqZQApmCvmxued1dh6K60EKzUzI6xf62aNU2de62
wMWCpIDYK541HN0EC2YHtvvhM0W6xewWzMEnadwaycvW+AWUoWrSPfTMo3NXk/V5ELJ4W2u8Qwfz
T9rAt8ZJgZocZou1r9G4MFqGdU+ECLmaM8OuwMNFpXPZhyPVX7+YZq15dlctMrUe6VrITClvVrmT
Gr+QKf2hqb5s2tcVw9rbybpvYEBIm9oChk4zVNEaCytVFBIq67EgTZMXuLOH8/wfI/MjdUME/DCh
EpYoWfuYAJdHqGhnIFgDZt7i+Uod1AvDPjUeU4CuZ/T50gYr6MeE1BMA0QIlow8rL3kWEDuHedq1
YwonJ32oqnVfRtigC23pyb0a+uB/aDqPJbmxLIl+EcygxTYgAwgdKZjcwJgU0Frj6+dEzYxZ56a7
mpUM8fCuX/fjVvIHz8oZE/W2nKVkP6nZEpndGEbEyRNumqv30bgfq8Cna4OpT4NkJSR+7yCWWn5m
6Bh7oUG2lwFMe0OSXv0YGaQFw1FQ/OXsV7wKjpmUxx2CLHvsQN/B740a5R8k2CktIg++hGk3H0vG
9JGXrTc0V0wJqyoFnlLS21Uk8w/nveoIoF1NXjeua8kc0dDmvqqYOWta7l2uXKeEbH7tQFjr77q8
QZmjrWGSvycB/DMrUzFQ++r8auej02EqrtaKFxOfOtrYmtPdwGzW8eV2uim/WQCPRv2zeZs/YCtb
0gkJ7wwcW1Y1uqMgZlGdrSwweJx0jo8joZpYeEXYsGk2oclH2kBkr4MVvbTDrzztESGiqJbcRx91
+hq0bFSpIRfJCxtLGfzNCQyvu+n9tuyJvV+CXhlD31wNfyPEHnerJ8D5eNLhYZ9uxs+suonKfBl+
Cp+1Bhpg0rz2FWMlFU1lLtdx2TeaI2jbSKjHSO+kSGTJlUPTJ1LavL8txeZ782znrH7FxFM1FfJx
KGDtqVCpdBpYKFmYdNw+oxB1JL22FGoCY6DFRgtWJn7GhWlISDwLHPe4Nk/lu/QGAeR01Vymeb60
gnhJfuozYQn5XSTsIce1T+Ganzrk7faTjGF5miyXS52x0gKeRBnFwYmuHeM3CCBtHRY2Uj4ViNuX
8DAaNExacU20D2GTvEmaYWdl74XBA3qWTzlfN9capKNEjq4RIJlZ7tikIaBYe2TRCiXdt2yTSJ2B
jSafYm/pYZv4Y33BX3bY6WRZxcE118LmIVSIFCOMmScwxbGYttXpvuqFK12gXs36mygsj+yvrBsk
H22lAxisWYeF1jYLr176ajkWGpcuyFHYzyAdGCpqyugqIN9flHpUQyCV0GWCo6DI11FBFG/ChpWE
sDkrSr6iXPsiicQv45Lg5LW6PZpHVhIzaRq7SWRvtlVHhrgeLLcp24+ruoWE936LXMSo2gDjf/o7
5MNJc48TdejxKTtjxRj5AN7Y8oW4hb8VOndlSQjIqefFZb+k0nRsXVIt+HXR+fBNyc9MiI9taYbp
x3aNExFEE0oCZErWqb6aIiHyTuw7FB+0h3yhWxkbuXzjb50zUixfOm1XpBb1jGAmm3KoODSEy8+u
6zykfsoo7Mw9dH4HHrO4i4BmSTywni1Z10ImuYPaDdoFNz/Ew5FNBOb/wwL1sMLcLQIhNGknVm85
O9MMOmuJOUQBHmLZNxXwZQfy8K9qktLeSPwTSO0ngoY/iC/g5dfI9KeTTEMLfhM9wG1MLReLVHdm
rKort1gbR75+DjnIJ3O553v8YPAekv2u+adOwyHB/J1ezGvMgnwxixepqlBZlIndsa/bo8BPh2oP
RLR3hNngTJvelpPgpxiQIDBfanDzMwSPlteup6lPUvhM0JepMGuOgqvjl0yM2qV1VrBOtRhfql6/
re/UJ991q3obFrKXMP0IzJXrCbBiLaKz83eoh8plqzm6Fkw4g2Sgyj5TxhM3sVQb9IfxXhITKPEH
jcRX1c9OCDQoLKUI2VDCmbIU5l3+0sbsYjbWyeI8Iscjqn2YfrZA3JrCDEQqhH+LKL5Ux9Xmk62j
eep5IuOJgMQOOeFnVwz+vgp8yzY4mAdDj5EFZxqht2fGarI9zhUXMwtcwBjorASQqsQEsk9NwWN1
5E+LijUOW44c6zJkoqMuM/R5AWOJemaV7yAGBynAv6G+sgdnAU6D1H4bnIZCIa26V1v92H7Ez4T3
qeF9UsBv5SawQ1vby8fU1jco4rrVP8o9fWRDC+5HpvRMcGeGBQNKENrHUSZCwTVuwe4nIxLm+8/V
TM9mmZwvbFsmksQQvLE/jtzk8MHdpFS+Not1ibX8kovlWTTTk1WFvab7CgM6j9YCu0JiBqoh4Rrb
+MPBQwtvs5idVqIwPKckgrGGYl75HGDqGAmSjHxEen30B9IVO+o1T0BMgteRmiB6y05SBoeGmWGJ
oARmM9xflSxsOj8xTjXtqcqlk5Kn545GXhHkL7wAwFFg4CQkYGHsSZjF92Tih3+hPNODOhBzAxJP
BEmm3D2SxeyczWBgOGvz/LKIZZBRmq4+2mH2/38LuraVV0Xry27Oqjcu6eAkECvg7mMgl0gph2YL
BZhCFXY5KbZ/8zzjyJVoBJXPWlrZOgpGD/1Zx612r9koznQpS/HDusakSmNAzKW9MSJlF6GmPF1T
jgYJz1Cn4PqI8pFP5kPfhXcTDvkv2Syd6iP9a83r25hUT/2iHTWD808Oimr3U6jt1cZVnmyqzm8i
Eh9Lvw3OXOlXPlj+JA5+gW9aXhrvvXEs7ABUfkdPe4aGosRctjm68bw3eN55DuWoc7jbVdbXjWhF
O8VRS/km0jie3IVGvGe4b3rdtKtSZocDTEUAwCjfvj4FSfBzPZJ/r7a5wdJhrgczIhdXqRqdbDGc
gpI44W4tui/Wmr9C9xAbEIG5SA4rdl8i4jz4m1D4BaTO4UKjbZ+cNxqxBK4kxqsMYEJzpbmS8KlE
03SFH26hBKZGa1s8nh80BdeRGMOYNDAGf4HJAdbKEEDi09Fgigs5bDPGTbPzxd3wux/T0mJ7OfD1
S/tQoZcMvxElFtXgw04jLzEhL82jb6CUzhQeiUiTlYPerHgdAir04VEj4OtKZGVGCooIsy7k+bme
95jGzYk/YyXUox8K4vADbEIQ20r1se3We1oG+m+GSMSmxOWhA91+volyd97rP+nHGlfwePCldjWG
Y/GqAFxInRjm1ADQBkarlYxsjpJIz7cw0wUCNC/nJqJLZLlqDu3tLS2IDDUDNmHmz081NVyZYlsr
X3hcZxw32MSHf0lLd1FNkahyioGQiIljNV3Qw/PpU876AtbyP+3OyhqyEqbhtql42I1HJiRW+0hB
lEGmlEEKCNPKnRGdjZ516MaOHZjGIpugRIrReibLyDgJj27RBy97w3P/qDipLOa2dCuIq1t3PiN3
8Ni3knyDTkOLrl0ol3ux5JUOVYbOHCv3827CPMf5hW/M5IIivLCZGMv52oxHuMAhEIjJOvQKHe6/
O6XFpbL4jcIyEKU55lchxR0M7Mn6kbHZK39REn0cO7tccclJHW79LSgvdDdlKT1Y880wgcswEP36
VeRTRO4hFJIOQNChJTMrOxqBlFkwI6XjOTyXUUpfgCPnfO9GjH//4rFxRHF1YLRAamlwZi2kBDts
WXJUyHEw0zJWYkTVZQkccnxEvJv9sS/uSps9m11902O0aBBApDtHgjUEw2hITriYlgBbRQL/Dnbg
BMOPafUumQsqzjXH5N+fs66uh1vOd0RjKsuSd4u7brxUZ/1zm6tzI/ZXWF4HGSPPgCmwrJd7OZl3
ECk8ZsJlrcM2qcIKfJBlCUf6im3aS1blSYUX0VRIs+KhgAXMQePEm+pP/MQrvaa1wnt04OqBR8jA
WObGpFIvr2EFOMehK0kmr/qZUPFZXCERYP2rKrvvKDHsedDR/zRRc6et5aWUjipr6Iml45CM3ivq
QpynibmEQpqI6QWrYP0hufICB3WeH5MfDZE8Hebw/k6HwDLcxl16WHn7pmjs8Ix/dOsEk1SGy61V
R/a5OF7XDQI4rpcGzNbLCp8fJXU9WrsFnoMiYOLrw3dnvMQ1xB3cFH3/m5ATfxhOXELd+TieLkye
LcM9jSId/u3yMSOJrRtgWA1gcj77GvcgGa20CJYWZgxomDz/wUrFpk3Y1fImKOIlaLeJIOQQhvvZ
Mvtzs+wOPSaO2PHYl5UH2wJRgTGn4dVz4H9jfpAjjFKkywo+PV2IJ+c/A3MFV3vJby+0nNP3mUfR
OYZalruJdu/dXM+e2n34HWvfQsV5SqQxdzDYcPwIZO2o/OK0Jf3HIv8Irx/Lxok+0dNuv9JuFmf4
nLfvqVS8i4L1ZvZODbClT1Rf3F43icNa1V6HfjPRfl6iY+YEZSgON7EPLYm3XogpZcZxUFP4xPlh
/5kouz+vMz1q9VGrk9CS1VCGII4pDdYsTKhxf+FuRFFlvWAdg/iHJeOVU4SQyLylhJIAB9OMUgz4
ZicG6wWtpstimrStd5garK0V1taCLKAb/MkMiU8L1kB8UQzhryfJRq1cB1ZrhqWYuytT9gvGafNt
LUtbykLxsB0H/PymgXmdMHxNjgyrjCiZl0K2Oyu77BBIpEO3CHYu/8jxXpu4sfBIGsaxW6wwV7LT
kOTnDh6EFWzUyXUy1Qasg+Y8CTu+wKJGhTE0D0QAilhsgcPYuFIhiDpiNerrGDoIZP2WNaFrco8s
A0Ov/J30fHteKJOb/qPujXcSdrddDIBmvZVt/uRO0cynRBYja5TDSgQ245Axmv5kQnqaWEjtZ8iO
GmBGI+1CWBhHYVbhnm7jW6ryYKsImmnZCQziWazZR8T6tXnWunkVRvVePLNSvqWuDZ/21cBORXYM
u2f9MEzlooJRZZ0mZO05sXr62PdpvaXqcsn/u/q1LHaz12vwUFAZRkJshsnysOovprfQhDOmtHGl
Asa10mnqN7y09obxVOshw7OGMF8l57XO4Um7Q0Rq5aRC/c3JpyMBJBj+qP44S0J9TufiPH0rwIn0
lsFZe7QSYU/xMmkgHmSKR+gy+K0q7m+egnxMwCA6Qz6F+xb8npcNZ34VJCJZQegjsxRaP0uZjXky
O+boJxM5kIqMOUg7JnwPCiZLS0zaLhm2R6ZyRV+Ee9Yj9NoErl0zA6TXgj2qxOsoKJf+8CvblDtW
WLcgWjf8sUDKENysrjCq8JPC3Zauk65cS3p0S7VzrQbRBMW9uFVvJrcDRnYiezXmjdQgi4wlIhWq
UJ2149Rmxw6qucTdfJBTL6OiiEUugDx6dQih9S0w/yrSxsHFVmGyzkVXo50cs1W8me78WMlMmmvr
hzUQ4jnol/VYMpVj/20tt50Kb9v2gNUQ8UPxqFAgpRrGAVR3GNNq0cA0YJt9UNn2kOdubaRo/g+s
CcTY2yEEtERwEHyoX59zPG4v/fZk1Apxgu2tlss3jcwmjV07vkMUtiSs1v04Y06qRzUokyYQCtUf
zdeVgy4yycPOKkmRYGAKhe3WDdvNxIdOJNbs7bEh090sd1S2R2tzQxuBm30nqPubLjGi424qcp9H
OzB8xxB55qoQDTo079ZTqMAqF4IzUFhFWAH7VFwGyZ4Kgzyp4k+YH9FlaNH8I8b2rGq+2uyc8y3x
gUkjHy3yPD7AhgKreTdr4QbN6djcXqSk5k/G8DT38A+la5NGJgMxFZPM5aRtl3kGNChgNeJr0FGD
RfWUCFth5pUreeVeEBP5B/q2rSu6KySY2NKW+oZXZaRmV29W0yLSFUeVyTeHU0bEulSQ/MffKk9Q
8XRpSxgTTllmZ92jykvfgoyOwlwhJmsgDzrzq4dJuoQK0tLER1twWX+UbLNlXBivP9Sorik8pb2N
DG5okk5vt3Ez2csIErUzy3SWByMqmYbIA2G3pB806u9x0p1zeb6Qsm+6e1qMjymBRsymVUzjZ3Zt
z9qaPDKlevAe0k2+aTDLHvV7PWk2zWE0926v61Z2HgmorMJfA9y/SiFx01/pM6LmPVy07ZqjOk9f
zSdLoKIDTZdMKBaUfcHlQ9nS3R5LI/tsW+GTC+O+0T2qwCQDH0W4QDidhP6MRX6R5LPod+7QzhG3
TU/CeG5hOFN9WVgOhVQ7BikCvKeRvh+F6rsx9zBd1bB+p2pvtdxMsGuiPPG9PneD+b5hn9QpgleJ
ySWPqpHseTe82NZxnWimF8fYRGlaptGRGDclgbZMpt9YudmnOOFY1L6a6nuqInaroxMKM+mwudzA
AbOWWPKWV5JU+2b0wata4RwkicCTvGyJDNZXhqRTpeunumNoNb7r3umMg0jQLqGDlm3GVxmDyuoI
d/GS9XtUkx6Bnc+qXK/Ut3Y3nrG7z65xwwwckqECDVyGo4meYHfRRAWORjOvATQZTherd41fM8uJ
Kx+hqe9rcsk+V9bFIn5F5VOC/i8IfmXSQm+QXdfUUMvMqAJlNSKOl1HD1Uapv3urPE2bFan6HnWT
fB/PWi34he7TwPTVz98xCKkZkU8ZNhp/lIC5ooBGIahRK37Fm0FkgfMVvgFZU5W/fq6d0mY4t+Xh
M6HifJqgNDRX8YfEtaCilQ9gtp2tst/BLdmwVgpMZEve0hrQBRU73WER+L1vdHGwdC0vi9fF1ZlU
6tm8Lmt/Eln2iYWAK4BiHdAHA2vaTctRvN8l5uoFWd0Iy7plQotDDOuOIWMqGanJkLAepdz+mWuE
UvUxMjCbVw0zk6P8+g9+qjkZLci6TJkzZDtOUseqTXxtXHpfiQAn/txI5Vutl5Kjiht4K8VG3/wh
+a0JIiS+/jj1hq9Jxot777HcRVuuDykNnUPNgUNLJw3AfCUNGofYi1PuoXMvt877X3OYbtog3oHb
YXhqnhQ9CjKAQbdu1oeRZc9KdiUmC+H43ICMT21BqJvkT0f1a4lToKDCh/qlkqfZP+uLVnvXugV4
VdYGY9Fn7f8TJE/tWLMT2YIZxUpEHdLPvuuP2ILji2gqZ5V2HSWeuAR3pBe8gL8owJNF/y0rH+qm
OVgOtLCjaiQPq45MHhIMN27cs4LF6HsolMETYIbtZPygJ5AsNu4rT7HPqtBOk4V+FotvSp68vwLe
2u1rIXib0Bik3QQKFE5GIXkA6vEggBvChjmK1ZVh/iplG07B7rqr1XWTNYg72A6vEu/vUtnpPy6o
+C9/d7sctORIOvwcVYVZXNbDHBefIG/R7AqM1zPpIRxQWAS4ayO7UcRy6mu3j4cwK7i1gRznrSbc
mhiRqShRWzArApLTmY+EpIpq0OxD/piWPhxjnUdLSU0yNaqPuoIRZuSewu1W4SSEzUA4SClGW2ie
pC5/dlSc6EAdOCyrxAXI5rbUW1oNPUfwEUWenZBEPchgFM1R5+hNkEosrTvUXDqzrvAzRGyxaf2K
H25ZPrQYmqQcjj11LT9Mc3kaC0bX4R0K9SP9O0RIkOIbK3bgSh035erFlXLK/8Pm469U2O3y8WNf
Ydb3Of+nYVESsSiN/gmDI/9hhGUAkN0FgJ1FUjixplvDvn2u/27WtTkx7FebcjVUIZoxJGbviVRc
FdJaPcawBgih2LWHPAEiwRvdFfuNI9FditiuqGWX5miZ6Ott5dCg57TQPsxFPkpyDqySKGluwqM4
MF5Xa8OiiA6RKkKYtnuwZgBcjzsjJ/jMtq0i/h6tOLkrw0Pe86zZ30aRSwodh2u7+XUr+MveMP05
u2qQvigjLduihlJC8HQ585zstZoYtLSCsZWEbE3/TUtrMwMOxNYi96qv2fpRKY4mJdQKYh/Zf2nT
bxkUzcDmNWPzCjvJMUvB6e8tUAJ1CmdxomKLZQraBiJZ1LO75MTpxKNQ5mG9SiHek3ZS7x0zk0J1
rFoVz5j0q+BsMXxH8qv0dx1XZXrWovVIU76qCE5yaoWV2juvarqqM46K9a8XDgKsFfCIRzEFeaAV
UVUaeCt78kAm8qS/YgDE+gf/hoLtmLovw3RLVFpw1qTRTp68gd6ufYtmgwHKli7PNDmklJg8DZnY
C1/l5Jc0Qb4igmswmE0Yg+eAq196xL5GVg22/BwCwQy1vYu0Vw5cykOJuh3jUKV2vtLB097TfgqK
9Wc6dGdaPbAyie6GmZWuYVmdz0UWUw/A4qdDyzJ92jZvVj4jyY23telvJIoBjLxL2LcaTES18CTB
9MDxNnCwHTJw1g0BrczXiZgTMwRWZ1OIRqd3+Tb1NM9n3ookBoORr57sGVf5UukxDUiykywjjYrR
XqI1jnafEckmhBDGeulPpbNM1jG2big+vjqYGN2xgGLh1K5LQmVl/EVeAJfg7yZTvS4rMOJbkZBD
1FA+8lh7p/UjHm91C9QWKpJhZDDvFHLcjqgbtunepzU+OFO/f/A0AotnF9J2pP310OptADnbK56E
5DH5nYwkuasCuafYuGmgGyVbLoRzA1FrLppLxy2ZIDHtayV3DAWLITCslIAg+H3FF0x0wMrwhdzJ
njtYo5Qf3AsBGrmLWlhVZ2u2TikVxGXSop77d746kZTpjqz2hMVHH5Yc0QTGCrnC8gwkaWbf6Sxz
fY2z9SJJ1HtUBLApI7BOgC+bsaEJkdTJCzej+hnZKYmo1Sf4HJhYA8ViaL0BGamYjFSlS36VtXBo
QJRvKPiEg4zDpNA79lZk1QWkHBflZ70Y0TbvIYjpt5yU+mqtvnoR8h7nC85wgY4l5v4CLHoNCb1n
JQ9c/6tOaVAXJXf/oxy3HL8tRGlKS10r9mTiDRatGO8lJt2hRnia2JLZ8bJ5FYW42ceiKn4vsDIL
XiXEpB7ZQ+Tks6lfzRLOG9EbdoCO28DXl9SmXvkFhqoFqlDuKPR1ITojk9uDmt/Z5VxLsb2konh6
LWzT24IaAItf+DAAqiQJAZfdXZbDjE9TF3yLjP/uFQIbNl4lEs3uQUPWQgTBf836+tGjV2FSsTCo
HBSJ30hyTWdNABDxD6i6dtLaPcqUJhwR8MjGM2q31mzHcMFod3PBfnJHsHWW8DmrVutkViyVRPks
vLM4hCyAmUf0P3dBCcp/Le7h2Zk3+xUDlCluOtUgdkzWsiTlRXtC4sK4eu4rgh3cp3BXSYZ4o701
/9Dj7Q6+AgjazGsuSS6GhZcG5lKHnr42m2zPRwfqc0KlU9apbkuRMZfBklSOeVHORFWv4FCxPOpR
U39hE3mmv1BE2coyv8b+5FiichEMRheZZ6E9gZBSViBTl1dtQsfdjYQy3/2BuYoP/cBWF2NWAbBx
Ntq3FlGWdXl1sugqGTFkty8S1784cYw9JkSUU0Fos1AYuhZXbfwsSPxI2KLlbXmDNUkyiRjYrL1J
E3xkwXzGe/vc3ZrBrgSMnw3nvrMIa1Kas6NwLjKyReWtiuIav1Ijo9SKOkXo9uO0Xos2u6vT/mgF
40ka8L5jGJAkxhpgskIX1jtFbBGP0om3bOhVz0xAaGKPq0QQC+62zNe5MW8V+yKFIGmxNU9ku+31
kexaX82IBLUCZM2FOgyKWdtzrLTn5RNqd7XGQLhS6tHTsCRWwVqGYJtlksoWphOspag5roV4snyt
Q7srw56DNW4ucrFd9FeUKOrL3X252SDGogoZ0QK8revNI10kOjN2poqhRWpGC/phDDrK5MeR4sAy
8fed1PTbntJsrFkuAtxh7XFf2/9JDK//ljWqa4wlfqv41Kzbaf4VLykpsW/F1rB1qi/CzC8YKEr/
dMdfcbXfdgKr5Kpe4i9I9g2/eLGxeOPlHwGszsiUrBOo4+YRR4hOsGX1VC39DSLWL8y3ELJ7cfxY
2SWNGC7gx0NQKy8VKGXoy+wHUeuWkKbLUKWiJYYygIkNeidIogBEx1Bx15u8ua5fLnUryS7c32gI
0EhsK05mrOF8Hz/ivr5tnXSmy0UpD640D2f+0XNT0Wqo0mCAV3WiqnytllDIQem0RrAdpz+ruHgl
SFAslVDW5p+lS0Q2HubTajGBDem5nfbLJP0uOao0IGSL+bOXLO67ZKeGwZPT1bNi2VtVfOd/jb9F
+rMNlQ+FBPSWjd4GLA6OT+pXau4qRJ+HjlW0tbtKLHAve9/49sdchXuuwtLLhBbyOc/YuLCIXi39
aFDxLe5msLKTWVXELyjxupegk3NP256LNJ4tabxWjlh3EXXFP9WxIBpYH2aT3+fn3sM1r1NaQlS4
UONl/Nsl6hnAHa89z274NLensjovlxwhEBYPWJndFtXYwHCq1oIDfcbNS8VdOu5qk2Rr233Gs9Tb
r/4jnvn5qtn7rxb+yysLjnjHunZGndZQp9niUtQM4FV+wZ/tSVVd/PK7zEO8B8kpUBLwvx5+7f88
/JJOU6xkY/zTkodZrU9dMN8E7PpdBTT8BZqqLomVENdObRmbkhyLF6asf/O2/1Cq5AfPuRf9HdrY
FinYUeT1T9VDe6tf4RYshX/B47/uE+UrUI6J5FxNXNeIPsFvPab8aA2jFUlAe1ifBRm1/HVeLH7f
8iDdZfQDzWentoEcm1jrN9IZ6YJ0td3iKLBGjWHGw+7ywuvoXPxL5EAmGiw6TXvvyFSkyCOlXW3G
VTffrX4CNKbKvOv6YfhBoJEzngXj3Jdv3BPfLR4LHNg13PQG6ugwVoEFiXneWkeQvwpM2TOXoEtH
gwzxxGGIODzONYExzmfqeDg6DjLgvhKUFN3CXDBkP2GXMdYgC+YaWAD3IrDM+xRuE0bXCRgjmJmL
NFrsNkHY4X4T1mPK+4+/TEPzyxlMAZVW0mWjjq9vlxuxdlgas2v16l3ds8cWxVSM4/cNFr4nNDB0
w4/NSu8r2Qop/+y05ANW899Gy4DFf1cLX2m54WPCdQVF6EAVORCWDCuVSd+OTLkFqdEe2wIByiqq
YjsFYGk2bhBDATAJoFLrUtvJ913B1hRTOnJo1+FmWcXjVTx6KWf0ifpgfMTCd0Fus8srovTlUVfT
0EqEMFWpVxqmk3jIURiy5YalcGnJLFKs23WuYRjPSaneWrN5M3Tq1GxNNLwl/epaQrhJGQVNRsiR
ifMAo4umJ5KmhS0HSHOPOF/ZJsKjgbXdEh/eAiSQ2wyMpMhzbyAdtq7mtRMPydWUsjPW4pMhNKRR
9AiiiibduALKv9K/S7Co14U/dpLfVSyKMttJEqlIE26fkr6t8POXe6CaWTACshooy/gTu8P8F7ae
K5kYKW5FMrFKkCORXlQ2xlSxSsklIL2OfYDEKNl+PDj07TIxU5ykWIrDO+twdXVErnGE81itKl79
YxjSyzRCsVrgbn5IxLsH4t0/0PM4rIO9JqtrjAEiDM0803eCHYIzRlfOmgVLgvXqaJ2YUz/bofN5
q/s0vnBjPbOnPVnSGqHbJdOfuSiYEHOc9a9wrmKmodK7FJm/fg2sXJhb19uciow8lpPh/pP7B4ho
l+ulU4DFxI8dKtdOYWCymkjWKNZY6PwDN9GzdpLUM0CbC+ZFw24dfW7DVaRR2dhPmZSesV1K0iU+
54RU6rK+dZZ6yy4kYHF4pPly1X5nxFOX5T3RC0+igqzHWi7/62tuvY/8jeK2Q/VrKg/pngI61w6Y
eiYxoi9B/DcVbTQCYcWs2ANq6UP0rxAgGNeo7SATC3XKYvhcXG9Yig/wJZmA2LCdiKTfh8yePsZq
Ju8lQAsgEUYrdvq1O7jb/KG7EA1kWbLMhElMxkMv/4PJrCT31fWLv6a0aUPj1KCYySwpC51qEO6F
iNfrmZwlWF7cSB5CAQHvyc/T10FBHT1gR0UcArWWKc4AvRCDoy6jfgNTWlKBrE6Evsi1z6JtGmQ4
CdcvDFuoWSvZx0Ybg0oqA0OI/ZSyYZH5Y5opHu2eGTaWoY8aiK3y2kY73VuwGp18bmm7k9ykxrnc
U4kq9Ku34g+TSSRbJJJLyiYzknF6nwV6ETZyiC4D9eV1VjCL6dtJWwiX8KNrgMhnE5yoAVaQY4SF
hvlYAbXkI3bWm4CGQxdQya8uBwJWRr0Le5tqb3VGk6LGq+9xsmuB2RVHZZiOr+1sbjbexrR81acG
Ud+MrU+rTdhWGJ9T3roLpdZO4ugCXDEsExLpTPNeasbNeoPzAJjOJfV5kG5dMNLsLIH4SYXtVEVz
DgBiucpJEjV9HCQxlg395ZW54jb9lnmKaV8TZUIzw4MRKSwAVlW4/ZnoWZm4kreXfBpsLVYciici
fBESnSP9acZrdCBWd95T8u06SyW8ybbFKjshSFkqFaYxmYwTfUSzs86JcyMeOk1RxTyz3LabokmB
3nUAEvuwqBP2qBDWWjsn3Kgyn8sFKenB8kzITQVOvZxnI9kcP75q1NLChFEbjHpNe6urp5qA57pB
w4GA0vsz6XupSf3l1L3Nih5Y1OJe2wYodKt4xGw26DbIJ+o1Q1hsCy2Ehw/7TYddJFzMlOftRCQR
Y0xahpKEtqEfiOcEKz90U2Kj2QJg7RkLcmsraLXJL6ZpQaZe2Khw0c+lN2WjE8HkXmBPHaG5kiZo
Ihk9wUhm2A/NnA+q17zhEH/E7VWdoHvRxJLOwiUWVsDk5amV6SPEoUISEiQ8QQBjIrSAJaO1BC77
DIdI/TouBnhSHi9Z4o8ZjlimBGqDWUgiU+IrG8UfhcF38z+YWjfW+JSyk5zp0SpOkfbFL7vRfDoV
IW0A5ymYgjElny/8YbNS2gKi2sTxH7sx9eE9VlqTZH7HV8x4o709AbhaCNj86St1S8y2mC/9nNYW
XuCu8/na54ccknKLFhBTDx1Pu0sDH3lbW6CIvVrFY/2DTUm9EcJCfdPfq/EAoZlwb9h5YLJfCKWd
PXfHmATDt4klr0GEE0QKPbv+A4MZl//bSFmACjV4in3JVuPkiUfpWmH+z2z+p7YjRSt3rpAf2551
BT/msvJmLL7EB8XigwKNGUT+2lPCvMx+KuO3pVWuoI5+BHQ2AjqzJKA2MrofVXjRGCUC53EXQ7jt
WfdDRM7tculOez95UvO5PzQc+XEHjPfQR3HPvpdOwg6FLr3OK0fVRgOxfleBfO/z71F/GzsoQCVp
GwyRI4Itm5zM9MQVfAW70u1UAOHHRCaQaO6xsk0GFw9juK/SPcafFT8Pk6SHLPciJvVZV/yaw6tS
/hkMJupQBcrEPY98HaawgGQVaT5Cj2KIlWmsxFOZdfSUpCeJaNDQpVEJPp6G06PokBHLdRq2iA2B
yvZN1cLoj47B67B6Zry7/8PReS05imVR9IuIwJtXhBAIgWyaqheiTBfee75+liZicmaiq7srSwn3
HrP32nqfU3Ry+CfUS1R3xLKze9oCVcpuugWHWQTTsT8MkbOYDSW+SJHiM2XVoBFrryaXotADb/6v
WJZgAPLI6LR4qsxy5/W+GdZpmxMvK3KP1VHDPpniBBUJE+e5/aMw0THaDJvfhlox0EkNkM4JMMNO
A/1mSLQbfFlSlOZiBL/IrloNlnkcrkfiEwagEr/0BGCh9X+pjsL0MkOMMB7lSn6CIXpVhvWS1DSy
5B8D8iR70LjnaEn/9VaLJAWvBgY+6ZD5pqrf9Ea4L6v54Pd6opw2lf8EBHrvRQd4gkUP9yIOFRZh
MhOPiis/w7lT3jL1gOXAzJAETwQNvDcxkGSXPCVRHUEImsH1Ngj820W07wpTrtS4YTkZWYQ4xJTg
B93mjFPMnokZM85YmY7KP+VfD69GRjCmnORM5DkD1wyn4C1hBr9zGtCDZihbU28iT3RWhTOE9PNY
MqysJ1cmdknBbmLxPCJqAOO04ozkh7yioJ6LkwoVMf5NzqqOvhlnGvb07pQ220lD1soM2ZsrPPkb
33uH7ECOGFFoJMtBmUWPwUbzHyTVp7bID3Dyd7VRbtFEpGVDbYPKJkGnbqstigGvu3EYRoUC+uZ9
el5KnboqLS8KhUeSOYtouZJ8ypAtJXN27rTR13h9oZ4yaLdnHt4p4VHaVs9UMSb2PLIw2Fp0vUri
1QkxeqeuLK7rh1ZVR873hwZ9XyvNI1lIeHZIRRGAj4MKkDJsKwWyagJD6tTlij7Es+rKYk+yt/zU
rxZbsR0p5wjeXJl/KYtOINDgN+tIgsTIQmLwkRPA5s8ff6Qu8cU49hWqRuMnzPYzEduidEmIyGmm
PFIs4lr/NfsaGjHZmpNBpohwnAYzHEYz3FopNJX+0rwkZgxv7fevoduipkiiREcX0JOw+3ea9/u2
sMDKzCOLEsN8zL+wy77tgUrbBpkunnfB8tudqn5iggPdTcT1i41M+ViHOdSDHYdfcWj+trDCSuPW
72W06xgVjf8HNw+ZM9Gzy7KFtBCE/N4TojNg2pComIHLMW5jE1Ywfu+7Y0rXJPf6sS4yN48bdMIz
1iTRLUo46DQkWlT2kNAL5rtt4lQQhtgNXxCzIRfD81i050HszhZ5U1wf0qx+o2AgSAbxtl5fhmW6
WVn7kIbklbOoF4Kd/XbZPhi39S3/SMcofEWKsG0herbQEqYQIYXgpwUtbV57iyeu2pOK0U5oICyD
Ma3EC6zeDcXmT8emvhne87QN+jq6mV7xEmQEIO/tWtLQuNQnyV+TgsGxdCSkx1UAWtSooCvppQ66
8z4F8EMeOgYH4o8EIzbYm64w3Y4is8sYm0FsyGQBRSNLKhVo2M6wnMaj2j6LOBKE6l4SwChI4mcL
D5aWm9GV1fvWTPzPxWqmMxrRA3S0y4JjrCmTwGSbn568t+MM3Ry/sL1hm/G/7I3Hg1Q22WzdbO0v
fdkcr64a5UwbZLdHEDFVKJbg9uzPAYxGvFxndfco1hq0EIRsHWN8IhooQAvjOPePAFSp1HZ3xz2/
NDd4f6CX0l0/F4YUaDrBS1Meznis7TldgyQyGb8qVG+Njm+OtIl0AqiScDalIgTCFkbqIeWomroD
JmilAzcsWVeNsG6DBScgQL5akEmsCkeWOdJ62AskL4fQYHtTfZZWd0/2Q32JOyMaLeu8dqFGA8UF
cG0s6Rrn25VdL396XOWg2udLfou3Dk2YGm6f5lnpklAjs4v1k9NQHMx8K9j62crCJoKb+W53OBIX
ZHls95CNwxW12xS6SvZrYBeSYG5XiXCuCtqM/dBEGrJ7ua54/Qgu1HnWS6qC8lLBEtYS0j9IIwn+
aj0g9tuEd0bHy9e7AT66+kMS8KXhh1i79FIPeeiEQgr5T30k6L+W+MvI+OTJr/82bBP/iYX/BAX8
WdXac0uvRxCiui7BCq4dJReqyOEtay5f1fpfOUMpHqWzGsvnLNPPK2lnBvHM02+56D4adX+Zj2bQ
3V5GzzTfzYIoL/YPIBkjk7Q5Gfl7Io1eTpgPrfP8QyF2U5nuQHvEDjkiHlJilWPcP3nyaGmwlKf6
MIDRW6voKf46T4GR8MDX3nYirJpUYD9YPG0G15eV/L9cww8oLaFq/hj3a5soIRqfUHQ1k9ycaedP
Ovi9+DMVdWwKREfNkvHJZPucFsth/dxWOl+xDhJTOYtzQ1zFIZor3W4fCJW/UZsFWtFd+FhVRFyw
nBf42jsc50U1nGX51gieVzodYfZPoyUL9J2jQ/GSczax9KKhKoF1XvN/6bxzjx6XEsXSVp3nXGPO
3gRH7a7q2b0olHvXO7f8dy8x2tpHz8roI43Ga+HUyfD0gBsms2vUN1XUz+aTka7s6xWD4OWcbTR9
QENZIsFy/u+Wfmkk6gk1c9DEEcaPy36yPowG49xz3gGgwKq1+K7KNQsUUwoKXxv18J2+QdlXLCxn
VXwi77oXxf1uXSeKFaXYriu2dJN8LrqIaI7TaOHmEJ3jwIC82p7myG7jhqEpKXh9EHA0iXjVMDUx
OzfN4poQM8TMO5KNNUzBObeuRQQBkC27nhSMCMLdAJd0mP+Vv2ISBoe1uWLRSIv+tPIl8JVKzUmi
cFGAFmRpcsoFUFtO2rf+bn6bkua0BhsX6aoChfvVXEAGn4yMfSXeD6QKNHUL9frCSHFBOzqcwEQx
MTz+sOAmERVV9PcSzmvbf24TfIBmu27sFSZ19EWKCnG8KEe1lKFaFkG3kB886VB0IPVhXp9aCFe1
fpsW/d6kKCzSc1zhZEGbirA/c7uUYbMcmsOzSDs/yRDyVsl1+90n2Ors2h769jkX4pMVARAhSHrM
VMy4f8yf1dY+x2J6UBHeVTel4EpzHBZuc0vq9Mm2264pvijFBzmYa3LDB52pcBZseY+s5YBhkjXM
GrUAiME15F2UD3HULf11X+HuAcgannsh8+IooU43S8SNgdxn6Z+5ASTd8URVvm5LfYVyDaupIxMU
WqtqugDL3b9r86G8h2KDfElZv4JPUNb8/whDC4ngzFfKCHLXZFemlXtHHaJk2wwX73vze4BYoxfM
DdiF64DVpVvOIrdIMfSDnptEoJCsncvu/8hYq2bj9arp9t9Of1CW6WGY6OOb5LRkKa9KyXQV0Ehe
eiPZmN0igTw+1OiHEgTRg8XOm+otj9i9hFJpXLqyvPQYIvftg0CpM6NAv1xH7700AqOXrmeUCoFY
ACtC02v30ONTTATMDTXHyP+iuJC95rrho+w+CYfmRy6vCAbNdz7H4BlDbZea0/AEoATLKUT27sws
56loNLM02iLrOLWj4pFUR9HK19DP9/UXlK5WXCJ1hJKIj2XSpvNk5oFcEwOUztSlGrmJ2VX//Z58
zRsmlrb3ZKZe2qBzuQMjkag1QcLrWe1nXFpnS+/Ys75tvTJsDuaaBIpNN6H8iyWFXAv5ZI4k7EFj
jzXJhyR1lrT3O0GTKnxy2Q6IyhrM/rv2lRAr9w7vymFN6gqDXXHzN/x84MoLrCa9KJ72lJlICcNx
ok8z7l2jXlJYo8yetRVymkoFwUMAzemivUZc56rmL4md/VatFY+X7ZD74TVKdqDA2mDJZF/MfCcF
ZTdjOKkFIlx5q8GALpL+vgsn+r9j+S1qhSf2iY9Ug0g6KzF9FXbhAMCeeQcVeGxgKZf/Skhk61x2
SQjiAB1OSyWdjKu6ENQmIJgDaMVG5MQWPr6HGfWEhQ2jx9iExxgknGvuLEkQ55KUs5aPYn8UCgNa
mvl9sRtm2ik++/cDjoazy1mPLaQ3EmYIYFDBmdgACq3OWQcxcGFN6K+m4uvz7mca9l1MaiRXDPNB
fndVSnoj6CRS5CEkJOQgE37Q6AxKB+lYI9jfP/l71fo17yVYxPRVsX4xOMISKvVYFHAN8fctvaNm
6lUi94+l48y5ICNCknok4vt/LbqoWRsuir6FErzhll0bmTlPCXp0mWIQ1k9yLjjJgP0YOxLvBotl
ShjYwoKeetQu2CvG5LvEFaaBdo83KOVp+d003r6tL8v5l099AGeWUYOoXhnRX5u8iqqlRVB+aJhj
8PkghOTzjQY0q37zBZnXr36v1u4b1a9UkfiL8leNwb8YU1+KPwvW16OJsc+M0kWPMgu7v8vcSVOe
tGMtB45XhroWVuMMNYqxfk4KoMw5kJx3uBMZw92ZyZMQrycyFln+mox31Qj130R8OSOPqVyjXaHO
zMawUlhndK+3l5OyBYqbxwPjzKODjJp0to6Z95+y/Fzq6Y717ZHk88MjaOKqYHWdjAEHlioDNtyL
xwq0e6yxo5N9fnAUHR01lN9RclP+SHp+bVNidZjp6GmAggqqEGOiBi1yx/bifbhu421ve9aC29li
gjCw4iFRE8Fx/Yf+oIIklfzT0dvyHVfwbolVDgmlS9lv0PYekqI7aCupR6xuilQlV7UaLJLEdqwa
b+2cfN56hmT8GQtKMwTavSzZlpWytpjsLDUj3YwvBfQAKy7OJsQ7XiLToA9HIDNUzgCujz3626RJ
VeTggg6sCYWt2WAaIpO5cYxXtluQhSBaIokfB9u4eICxX6m1PfelgUlICcAPm4ni3FVAio2jgYrU
7hH0CLOIoEdGShkT5MWlEHMpZE1vk6YAX5GxecaLjSPH2Z/FCESRQYfuCO88Trt3G70nhqRhBoY5
WKt+dEJna89MuhMIAP9+PU1risoXnidjVxI70mP2PaG+FTrEl+QPF8vutnerE28qSotdqvw4yBNA
Xphbu/44kepeDx3GNjEluy9Mk6tqtEeZCdEEMig7i4RW67CzBxE5t0jrqOpRaphXozRveKPz+Ln2
tVPzzW+V23TpBzDsD5aPujp9llX+ie+mlaag23GF3dK2Ryf/MbMeyzTVW9BCxQQYaNWvukO72pYn
FdZtE3SMR1cAx+10N8lqEjUZCTsQZtdErIuCBL33xJlfENYzqu7UjcdYIq0IcoAh9xGLXTnzM5Hb
IZjZf+XZyumUOWufXcD5hDkRyUOmMAsdLiTbB7OMV5wnLcA+DIYbmHwCW+FVw3RIk4RZI4Pl3HLx
inDdNwEuaXLi1gvxFa1MckfC8EBsayK8dgZjhicQxQXAwdfEktqI0D2YQYnr5Znuv0Nvx52QON0v
+dISsogWZnDyh67gWFoAuzJGjDHabai2Sh/8vPdX80e08CRXt6NbzX9NOBE5J46MBwHl/a6lx0VE
ckHljDK0fKxF5eEpZ4/rxNjIldXVBzg+CZTN3Wcuy/WZ0t4plwEfSGYQeICLSzgnO6AfRT2ydfgU
8J4monbJO7JA4vWCRFlBNFjJJ9IotRYdWSd7iGv8OCbwoKBXoEJsNUcZN6IhKA5zRGmb6tcfOzwK
Nk5ktekgRhTf3DZ/nkMyF8Jtb8OeuIxxJLSgzi7TxD+oKDcVBWE8fWYlRIYaGPMDPsBl4YHIjB9m
jVB5OCqD6rKanKsUUd3kkvPt5jJHPB2J1UCmJc1h2gnogVe3JsdtzSlXFHQ4TaADfjOuK+MtnJ2L
5llXPSehdsNWVB6MK3uFoPmULTkMV0sIF7wwE16YsoEaIebMIc57lwFtG0KJ2QtbiqEtHInYPWMp
ghEbq2Br+PmO4cZ1DTgOU6+KqXdeZX8gREKCvjczdbbQAuBF0y4MJgDfs7MgL12eiW3bfnTk1ixk
4Y18vMvCbR6gKloewGLI9Kw2JyEcxRAhGgom8SJcL61+trYlSJP+kieQ8+DeGwPX+X5cO/2gWuTN
Eoo26TerNZhUftaDRmIJhIgOvbKEGIbOi4l6ibZ96BXXYsEkMqKY4AeiLHVi8u1HrhfzQdgkJd+h
TDZXkfgH8F405b1SgXbN1y37kedzqBILrnfqy1pgaxmPSWDfJGxP3DyR9sMrT+WkBjurFpG88EHC
++H8VZqPjM31TjIJGoNWIXNZJtD+8mXwXeBLOM3/alxKoo7eC+d7hburlEaMTmRPy9jn959Ci42U
2iLvbmSxOx2tFGNLd0f8YaBbIpPF3YkgQxFUlRd1Lwg1vNMYYyHDXAseaMc20pRKIFjyRQ2eu7CB
DDQdFmURpLFupbeWv9pDcS07HKUBXRJaVqN4kwqrgCF8vKg+hxOJrB3KHlNoo1brMb+N0dSgXzUF
fpgvZWL09jB+WPn4UuKarjqquuzRqdJtstniw658U78RxLwj7JgUZw3UieU+5vDnhfrOuK4MYU18
4VM/9oCG9rBDJ6f1v1DnHMdTQyleeFIseh15cIUq+YCu0m65pd2vN/Wqsu5Wv1/WZEQnQhEy7Opp
R0CLTOa0GxrXCAtbS8IitDEuhzDQYoebiW5reLPj10Y8j8TOUJvvwGDUlEbnFVuOrsNrNX+Uo2mX
pXHUpu3IxotMltYFk8EdqEYmXERjaTnkL4n4wbJ0JQCA8t6oRNcJ8AagpCYwOTeiWd1uwlQ/BE7W
74oXWE6VV13mhxlKYt30ny72JGrW7pvHiLSqS7PIjpUA8dtrzwzZqlbM36v19BlyM5QWuUJsyhD+
aXb8sWg5+68fswnO9w2cJWS5JWS5T1qv2TZvIUyi52UcLSJwyBYTv13pW+T959ycehb8HAGNkUb6
+ac0aJ8G2rGxll6yGF9y4SPr/9u03hnedP+JVWHDnZ2P13rtIzUaoYMF1quXBe4/4gUThTgArL3c
2zXKXsHx8kF5Js7iN8A0WvRltYQ2QENS+TPdDlhcF4z+eQoisn8znhl5Ho06uYsqj89c3aTiqJm4
qtb5pUN+FlAIaKv+KoydMOCygS7RPXPJelTYk9UkQvZiyvlVWujm+qLgbUM+i25oglEdjwmOmsTr
J1SwOg8FG/yOF/FkZsiaCYdtZIth5d+uBrB80KfFk63MMyhwsrV6j7KUv/IjQT1ExuAF+12U4cqw
AKJDUWQpakDRSH6ncJRbvfLUhFceYWnTXyCxL2SWdyZnEUNj1Nud5YJ+9JbzMvCrsquuP3uQ9TDz
ThmvdlbjHd6jmA34TGS6PnbX2pfPOsyaUI7kamQSB0mNkAUhD1raisG8iMzKbTVM5em0momXs297
glADyRNXkUmY69Kz2dOCSW9xdyEPgh+anbHm/hTiwplMpNKsGfW7znE1KzL7K1C5NnjZGSe6VN+l
QSTXBrY/tPI52BvM2aMSVf86lqiz+MQbOW+Pcl5vsTVFB2yR+y9wChRfLBtx75WtDflzzDmCsXdU
sPMQ+s0S8/FpIitSPWF28zbjJ4MSR2ftSv1l9Nt5YfFushQ9IL2ACKmzbUhdxjG3dm8j8iObyQji
lGRZfM9aSnDqZ+KTvlxlnlAxf1Bzu8xHcr1vfW/YFCV2u4fDt8Q2YnIF5Kv2xqNieZ1g+AKi4v7C
ZjDMS+xmRJV/DTwWz3H6dVCRneru13pWV6TkhEOa+2rXKBRbqoz6M7NQ9Mn1i73OWqEzdktYBwLm
hhEXxyxx3UxYCITzEK/OBh9+I7utP6+f6AgUErc7hAntoVU19O1pZLA/wKOMxFGA7VkyUJ7yyh0K
69iNIu9Cd9ysP0nK9+gsheJNi3FSdMWzBtHvp/lsFkg1zZ9qStIyGKHynot080Sf8eEFGLuCLeg/
gA4TAsg8unhJheUV6GHM+5DoNyMRb1s20c18GD8WW5gKbyarLZ+LV2NaT7ll9UqOCg3gDTeplKn3
yVhvmv+GyfcaImgkWsllGy2GCMaxg2GeIGgjlsfLV+Ms44dEy862RfVBDtWp9ABBHBjpJ5070fSw
2lekw6E+2JPdJyzFCEI8mMyi1c0C7slwMeH1eIqPZbkUOXtRLpUX7hOUehrJOQo/F7tWtwiqykVe
iMjJuyvsVQZZA0BXDsbhOKVE/TH4QIsgHpeDJbqbpZ8mgduYqVpG5D3JhKRTLcvPXlDsxoxgFYJI
/qu1Dfh214D4IAlu/KGLL5q1w9qtbsn7bP6s/xSqO4gEDmtNIN6NDudNvkRUMdWghy2lczH5tbzY
K+qCnLqwyF/7niDEpJHEAb2KDfZhFHZkuioNjBVASkjYJeXWx+0xIQalJ1RGET/lnreShIeEbDKz
JnqWIPHa8KXtJjUrmpkYhBi5Un3nqJbfCTAicHQQ/IcTqfAKZuqcU2C5Gv/jCJzUgdeGVzF3rKJ/
Z4UgFcgaPCoQaDiQp6b2wWPjfqrOXQaINM2I/dN0RJKkmhAHcxWK9bpsI0YyXMmkXpR7KIHVXTAc
4UkgAi2bIDewvZcvtr0eEF266qI42/IlgA1B5lJltqJm1/pTwfC+YtvGinySKYj4WRDWQD2/U8+T
2sZ/1LXzh0IKDeTW0ANXW43hyH2kxQv6J1mUAwgK/V4d3jw63g6owK5BSvWvEWeUXfIJIqJPjqvR
fSG+/qLi+qwzViLaTWGzphC80bLEK6fxPA8YMKdPWkxTKc8ZeJA8PyyTX2ksBBKqEZTJY2XHieyz
OSCDDj4+bZzuJbqJB6BwBdBMVBXaWST1PneGHlPbeKvG+CAOqP4JcgQKkvJmHPIny/sb0ulbAS+L
3alcIXzLAygksWCnqd2cckN4qJP2kPXhkS2vQTYCK9Lf8lbzxwLHiN/DkNtALtBFzMf4JQ+MH+MD
RY/CdZXhNmlASmY4iWjK3yykzlJuU13cmoLUP76ljd3igicvPYOy/mqJJAJ5QZgARhhF6dnDHM2/
7+9dzmiv9XtN/hjTAvGG5cx4T7U7O3YshRnMdDQUn1CYYXmZuLMJcUZzzCJeQ2BDWO2p5WkEGzYo
GjUuizdyf0q8VXBYuxyXPcvJmt/MOJRYyxdSdwa7WFLPBJZDlqlsT/UBuj+sC3ckNFhjNUB2xMCn
YrLNZXx/Q4WWI2UYCNdylTLc94cy5UHF4SOqPNc16r7/2t99u5+W3CmGLbRKRp8iWW2XtVd9Mt2y
sG5qTMrgZxPrU1r/KLp005hUkvlUIHF+d3zPpCselRKNVIImjAcV2tkp0YBp8WaLJ50p9MSl/r38
mMhGMCoybHfvT4vnm2iVHIUqT1rf8MaRG2EE4pQf2pV8PLbRNd+szFwi+WNsKh+bjSoT/7Itwmf9
q+AKAnlr6lgmQ1lUDp0S7SQipjnkIMVCahyCZiYkCwQ4YjzAY5zXbGDAZC5Y6A2wbZ3Efh1wB3Z0
BP3mCyD4q4+3B6NBsRndGQKU38eZazJV/e8tQSSbgs6/HqFmtG6PNLhbCdrSjzA0j+QYVDXAKKYD
joSjTO+2sGeqlHEGZiShOKOhYNAFys/Z2sVAQliKJvjs4KO6ldpQC++PfnfElGQcqzyrErmNvGKM
4hPuUZ5yc5+CTCP0A3tjNl7ntIo6JQkNVnSMnePsqEQq21UmXDHaw4VzkgS/WT1xnvkocL1tB8Em
DMwfmV7UrsFV2KxcjGS0tTpa4d4zqRHMWTlr5DmKf2QhCSRhh9wD2ePSaqx6fXk4ErbMoeEYxVkj
Y0FBsZ9aJBPy9UeQYbgtPpG9WGPABONWM/jhTwz2vnYr+BNfNoZqTO5ziCknubW3HEJ1K/nkO9ar
rSWSXQb8jOP5SOdNzcrfyuo07gs0YBdjlvyBensRcYruIi9CsI83A1tWZpleiseu53MYh2gu8wCf
8lkxnmIv8YCB2+wmr+c6+c8s5VcGy6Oerw2ls76vr6w59BOg5YL9B7orPOY1eT4Gn9y7TvYNq72X
8XpTDJvd764s2LZoNPi2dPk4EaBmEsYxwVRkEGy+ksRjSRVpU4Yi6zB6BXgRfuTWgYdqNu21m25b
Udwr+D4lUYBpcu8+xCW56eSRztsFdxyrVlz2xQGBHu514qQ6FUlkxx3OFK9n4QXbev0zx4fGiskG
LILF6M+qMPIz5rR2b8PK4jy9TzI/bUr/pZgjKcYq7jczdsZdQZKJaM+Vm/UaA+1JxNeAA2Ikr2Gq
u6PSjiHeGz7+C3al+tnVlicTN0ecqc+H6JcmZL/4KqzxFWnAVairqMCQUtnvNQXwq52NMtRvDLq5
cWI/gVhpOBH/zQTHR0uj3YDcHmInNkgOfLPAUdMinyPDe0je7HpM8yHBy04vHXUGD/pO32U8Gz19
trhQ6YKZ69dcS6S7ZIyNxxtY5Jwos7dW/j+T059fPMs/wNsO3XnvJX+2xXezs2BTP7Rk0vZk0mK4
eGO114Z0NGJpaxM7WzPDZjVBFfPsflgpuhvGV40j5IObWoTkfml0OASP9KcJIs7NLIlEwglJmbFh
7qls3qm3AVEHM1p124GhNCPxZii8VWGa7AlD9ij18j40CeZXM1qywI8x8/RkYLGYxJhRMSYxU1fM
gb62RZQVOgrpW75eZoWYSkA7QwA0z5s5nmuBcPU/IybWmudiI5YPsdxtUcnNMdd7z6iWuEQj81h4
y+zXKwyUicDs4rDyE5tBWwsPkd6/Eh4lYVZbsAduASwi3Tx9kM5NyA/Wa8KWTZnIHqABqyBAveSu
8SZR9MRh8BjmMqJEJuOyqQV46ye2pvV43dk9kZNm5Jrds/ZgkxJx+ur7t6nd/EJ5a3OMQIj4V8Hl
bq+5JeCszyH7iOGOUgXzZ3biE9jG9UX1ljIG4R7Cm7W9xda2cBDnl3DUcK6acdjPn5o2EVbB8b6U
F10vGAE7ZPNw7VGNjBzsxosfFk8aOio6IldfxeP7x6UPP6g48xRPFcdNpYCvxK6w0n78tAzUmOhB
zROPpIVPCMdbpz7XTHlNnfjRZdmnct4b7TyjtsKJWWC/wEOIIlxr9FCnLN75MyD/6OZgBBAyrYoj
aBDzsYfX2MOXPjvJMD8sYY96RYmQzwvzp6hVnxXst3nmbt/ZMq5LhL5tzuDYtMYtKcsrtZv1LnqT
owwdMEemJqaXfJ9wSKM0A6uUaYxHnQUodUKiXSsnrApQZtF05HbHnJ//qTT12OEIW3CEkbnj1D0E
GxxysR4fccym1WXb/8YWYkny8FIDlrSuRupvkQ2xCDN9q3tPaWevZG29eGDdHzjFkrK765L2LMvk
tcXOU7I4mKWYOVjPnlWiaLpWceLC2n2H07BSNorhLDip1jxSlk15c7AocVjZTxxXDf26MJzaqSO3
iPxLpuv5bQEWqFaI7E8DEEMicFjFwtNZGgIte2/7MneUWzT5S8FYh1qMv1h/dOICR315Y3O91ID+
tztEe+JU0LhL2pRjhuOdIj1Tjvyn/0mWuUEgIHYidyCRu6F7GO6zhv2DGpFcx744mAs6SbO8Assr
4MTGrQz34J+xqGSyJo/kLZ5YPFR7nsoer5M/SNZAtGovugovcvY0bgoJEvPKE0mavVMXXNdyduue
5u+kQg05jWGxYL88xipeJhbuZNYJjJAzPE1Ig9te90TqvMTv1PmLOdh3Lu3f1MK5+oR5e7EorYk6
Mxj2EERWgDTP+cKsth6UbSQADtvIQojF/pib/VklPCdZDkJ+fRUd1rruHiseDqDQaz+UZvYWc/Qk
PjxjBu8zOWbc3mVeYmaEwxudlF3HPCrDQRMe4F5HegdDqz9WU3iqqQshyFyJcBxrexqqUJK20Mh1
Mm7kg9bSJ/RfdS07U4ntxVJZmjX2ihT6JnZHeU79eae/aFeWvpSgA6E9CKIXBNFjASkayurb9dak
SMjX5CT3q53Va5S9ryE2DaS1z8l22sQe6jUgdT5vxA9sYtBtaAxba/P/QKeKXS4BXZne4s3QCZij
RTsw02rpNJHlb9g2IKYcC5zcEr9hR7yJmF0TYyEjwHQaazkO/wxRuc4MZB4tmngO7o07Vx/1q9iO
0UoZZjSYIw3T/bf8zhrpaXBMQiBIrpLauFg4dfbTTPSU3Lz1/03kyO08CNtFXYuzTEO0oLpkTLEi
jJx1u5JJpcjoawwDRRcxE+hFG2YLkmoE0++hFSiDTUivmisM9Moilkv5lwwTSuFiMRvzWP2eTQx8
ox0zI/SFS/8hdoNrVL+ZRNhNVvqDpnk89Afz25rLSJM5yxpWhB3sxoqQrhIuTxVQWiNLPS/FG8ES
7yD688zTyI/XMe12ro6jVFDUc7EvQcOOgpvvgmtIh3V8Tf7E/Gp/wNUQSOkzxQekmfKl4qHnk9C/
VI6MIqPEUDe/24lXdsa9vW7Kx7gOn85zJC91+6qxqpPqinC2xtc83IeYic5/BMiRWTCKW9jESrjK
hPuekspCbLN+JOQ01SlvxVpy0AZTIznC0iHwgasOFwJjHehOQDRTyZqduur/CAs0SkOwFA0BLZO7
dz8l2PXCy1jEU4EB5K+J4Vm+ZMSVF3kSKLLgD5W9Gx2ZSLgWDn9NQt3bbEcCI13eZowok8dv1Dlf
MjovDHUn/a2sPhxLGW/X8VghUk7D3AJc960z7BEIVvmjJTOE187nB7LBqHtEU5KcdKZlJtKozfoN
0aOf3wSV2W3ZeQwbLeP/N3pxQ0YwNWhrjZz/hgsaGqvmUSwtN8vZR3dMMtCGoEpHNCODQURDDiYK
ihmRzrF0FFWPcgfGy+zJpAm3YcF/i8PuCT/mzp5KOtZ+wr8KSj9DWE9O4rC+7cmxLxLyMBGMjZWM
AjSVQ8+ZKytkTxDuZhI243rxQLBD85JyBdNrd8LOj5ngmEjHRat8Vae/Zw2R9aSJsSAUh/VC9jb8
H94DkgFyrXME0c1NzQngADZ6pHDL0EZWkNjqxf6npwbEwuWk8bxRwA5Bl6ZOte9H9YF1AS1rRP3/
1RJc4azZ+PWXPp2XcvpaAoWQ2TQW/Hg0fJ3bpk1gTlx2plOFegUpOpUw/ygWRSVxR00+aoR/vn2c
b5csulKnF061GPyPqfPacVzLkugXEaA3ryJFSTSyaeuFKEvvPb9+Fi9mgEEjgdvovmUyKZ6zY0es
KBkAidYW4BpnMrJYBRQEAmDgjY5PjGW3mVNI6/uobBKNbsVIR+I/5OlDTkRO/yA6wwcMede0gC7U
N8QKJs3xnF00mX4pivAic0TUlS8dzWE1iMAeEVlUAPFcdOHeBbg9hNEDjL6vVVPpfZjwq+HvV5H8
WGdUFMr2uuiaawjO61Jo5rGu/sDl4zGaI7eMmGkSDfMMV9bIi1DHt7kLuJcUVFDr5MiwTUMdED26
lzW6ThZWsioHFjY1VyvxJI7EfviXm7Y8GwefYL1KCNBZ+DWrpjxjA+enBUypKi+9BadWA0xO7ABq
ueoBX4GBpuNRcuMieYum5MvIhU+53j5NxfgoSeh0tG6nyfYmlPSOTnb3lmUFZi5Safz5qD5qSKeA
2u31KZwZLYDbWCguSF7llNyrVbhF0HXKfLnjYbgbX6JNO7bHKbRt2rlvNI8j1suH2R30ZwwbwOoK
Lxs0RllK9wx7c2RbsqDEA0pJiSdA0J0QvCVwPHLqcqhvrTPl6EOsHSMYT8OaepJq8nM1LpECt3D9
lpIkGF61lw71dV0lrzOme5Tc+vzrv5PJKsGzXGPYIsiJspIFHE33elTg7QM32xt8sqNk5Y7SOiK7
3JVd7ogl3cKSXkFQr+g74I8B6xHpY/lSN3BmvAIX2wI+J1Wx0wiMGIKE+bIEamVnLTS4/T+0Dako
0TRGYgxkoa+OpbNha2j75LKij9fbb2g+ys+OyaAQskcbMcIl4N0m87atxa1Z2X82id3lPVv650ZG
oKVvkiVQwYYQQitQQcspIQZKzW/6o7mE+ShjnqywzBZTv6XXLi5tSUAtzCoU0+GuVt19ICeUxfii
8Z3L9c3Et7uuWGvfhqi8NWl6NQwlWFq/V6nStBsIDF5GMULFFRw1iPTOVCpI7oXbkuCx0n8NLA2K
qCGUVmyg1qF3M+A35YbXzKSNHlujrmPTheKpYbGY8t95wxpe9gR19WdZ8WUyxtC4NcL2y3+UAq07
YOK0BGAoUBMw37LlaE0EPDYcEl8NKUh8oAAWiIbZw1RAttSCCjt2Koo+cA0hm1m1UJ7cW7Y8fWHV
OFnQROIJST3FPEL0ryCSnXgAYj0BAKU1XeCQB4OUh+1ET9dQXpd5up4Tb2vYZGykXUZHm1V/ETjq
xdxpVwyUmNpUusmZo7yIW7RBhdQqUPKWA34cGSBHbkuGZWtZwvzaXohHzpAvDjW8QGK5B8GCwlwP
J7p9XG5LuvqeMrLxqmYx4jE3y+tg9zIR9n4h6aVc+9G4wQ+9ZQO1mDNEurL3803xszILqLOBkGXz
bQ/KvvKZp3yZhpCShhBb3boAk3gg6iiN1NTVMi5gV9it20l2S7v12nVkyYhs9iu5VQstvfdjZfQK
LLT1WZfphB8qFl3xZbIUe13pTopmb7RA1QqGP4TVD9FIr1okX8Hr3mCDnwxaBypbGkgRz/HTSlm+
29RfP9APR39GdPkPEyrGAcVl/gPnr8puouqYbnHTUdaexaMdc36lOek5jF06xi79fbTbmdfHWQIk
H/sExJyW22SyfAGjdIomOZYboP+bChBn/JGTF4wKLPTOoDnD+8T8ViwvVsVvyta/j7NFp9WGO/Ow
fg7sbheVnjv844eFxS+/rZ80tZ9KpS8MTgzWKkYRSLkI5oLiyjpeThbUBla1Zuc+4FXx19oZ4s6t
clLGmeSQjIeKcdy+Bzm5xRaRkAqxIA4yNhgJONd5L2LYzrJQX3QNE/+JNNaDHi2BkXdw4fFRFFM1
2TFP7FS3SGrZBY+B1GrX6ctgy23jcuODP1SuGiIBVu8dzje5/7k+uAjF+rn6XauF09BRlmNh6uko
E0gd4JvDh2LYCUof3COVAkoOI6BXJnLgDPBgR1OkhL7FmwS4Ji9f5UJwVEeZ+MTa1ZtGEEW4eaw3
meRLU8ueDOkap4iuoNNx9U51aIbcDQHCa9QTF/KtLToUQadUImziLY0isqtbXCPK5rBFYN8xGyfg
o7sJNQQgCTABsyE8gGAomhRPw49DKTZTzkZCoKiC7CToDxGCnHf18qISqO/kh5RRaLL07wr30ipi
RJXNN5GmcQqgvPZT4+LeoUdTrXnUUdQqmTpgEAKRJ6NkceTeJaN7GM1Bw9lItLV+l8w6wNnsb3rH
m/mgsirQ1fTYdBi425yGke2GgkONiRsZkge6IZGj++TOtsDRb1AtOJqDK9B+85ViwTqEe/PN6Mzd
L0XJL7MsXshKM21TX8W7VVS8sjOBuKb+D9FT++T5pU/604HVJr8tXJi3UGsxZhRRqAlC2MvyfvIz
7klhp7ShoptBfd16Uu3bsXzy1yOEqRSRN67vpXCnj+PVw8LuUs6uUVp9ZI1/o8aBBpel/mBAtLLu
rsXbXSEXqg6/DEI/4PS+6Of8LLA1zsNXWjFn9/Gplhv8Ehublog3E12xHEVSvh0Udpqb0/dfZmuS
RGZo+Q1w+dyTD7ZOnwO/u24CDYfETRPdSWJhHcPgo0nHbosfnaYeNG6R7WVQQdI/u58ZQKf2AnBA
IMpH1nR1aoDx0qi8laCPRKZxcZgeeSfiLoCUJJU44Sw/hguGQGXya6O2mwaZj/qSyurFxFaXVT0/
Jok+hvwG1mq/f6Pk8fR2zDAmoUPDo4xG0GMYbFpoYG8s+jxM8i0oIrqQyspZTeEwJatnHh0VVJtD
53XKRmcYeRHREafRYY0XF1LgMB7W5fhRYDQnlnL+EDEeufFKCxj6Z9EQaNdIiyc7LQ+iXTW4jkki
w9a0mijqFIy2eNWHDzASlfTqqUKJsd70CF//xAeCJlcVDIB1IjlqjSFaPikCksEPjLlA/DmWjywJ
4+6C18nrHGpFqEvSaL0am9SZrHCpkMhOzmgMboYdRAfNgZp1iGhOUfG+x+S8rY66IPvLHFhf7pGF
pPQAGEpZffzXg1ajNPjy2IkuRpCzy4rsc4lOahE16XzipV6BLFAP15IyNCcJ+9jyKgrGuJQaMRqJ
QFkTwDo+/4XR3MaGaqm4eQ7x9KLAOzfvayJQn4fz4NC9dx1/3vlb4WMt8LFWRriluHVjAXo8JrAM
1K8uciNEzcdvOo5/WdiADZe8jScS3L6ARZUZXptxdx7Tu2hhvqcqnUm54DtM7GNtx7Cv1qMlbnTX
Gn5PgmtcYJwtwpmdx5K7ePDctGWJX4Ooy6g64smKeLIqnqycJ6uxt015rVl0BzQvrdm7PF55uDUq
ScEethYG7PJhKEkocdZiuXaGfxLvc6766xcl8kB0a2AHtASRLRdhuoAZmB3pX9H+mRUJKjXX+TwF
hEr3IP3YB6zQUWgpWDdOpIUP3xE9Klp/xC4lkwtGTr8kz+Ffwj6s+uj55ZwYI+YkMYBkuAgUv2nu
BtaevIn8iK+p13xMQRC7jCJ7LaCL2eXk1bWcRvyaDuFAi4Jo3kqqTIkP3SuaKr+LQvkOmEz/XY6E
8U5oAUqnO9mKwSWmngZojKVvgcGu3WRwWSoDq4p226L5nir/Jrn0hpzM0iA8ug9sMO8LPmagJW+T
QuCFTJ2q/e317BnVxl2V+hvu7nEmWmS5nQBUELapWDpykp4MSzzFoFjNTDuzTyr1S8mxP5YITuBb
o3GmY0j2mwLuLJpO+pI/W332cEJLXinYL0HFyrZOjrpP3whwIv468WrgejbX9FoXNU0CuPyjJ1MX
whm53ig9K/vWhyUFeVDWbrM7fXOpB5qaw4f4ion3zcT7RttJVz1IKu2a/xsp9msp9ltWHbAJHVYw
yBNIlP2Ar1q/6A+F2uipBFh0iDJbk3f7Wf+KaZEzlXstHtpEfkzmRIIMXKRBOREwEPNS4Pyq6W+p
6KPUcaOLLfUwuvYspegxgVZQpXegMHgDzd1yH8XXOm6v1jhd6224tvgp+5XMUo8hg0A9WZNzyYmc
wJlpbSX5t0gT/QoKEaRrS8Cj32tVwSW0/yETqnzlMj+fmoyapWWCf9lTZ9jusDIl0Y4xC2Dhz2xW
BHds/sM7YTQ1Lwn/cMXLEDRmLAcK4UxBjjwuVmVj8rQNVxb3Ioumlhel8h1JPw3ngV8zeV/QdlUg
ISXygzpXbkTm6r4RMDbZh48spMvswfBlSxdLwqBOYlrvh1Pz5YhYtpmejt2X1hOUGhn4AIRMrJJy
2kH7xc0/JpbMwm3ROLcVexFYHZr5QyqUh8jQkRtsNrxQIVTcCseOqm0Od/QbAlFcnayKYzoURT1w
BtdSnkKPlyxkIjfaux6GOoxc9OtpDhRrCLME6AD8F316r2kJj63eLvvkvgNsgaPes7dIbzyrhZdA
FmjUrUsYzqJCc00drMfmTSQZ3yQ0eBzqI4GfdJHceX3iB8XMoBGzlp/Lt8Z6pmCZr7zVZ4kwCMh2
x99R0teRsFy4IAatWgExNn9lcBSWpefqNp1TZOiZe5+kNueIbEwHknU+wPwuEvEyKeBBFl7sxl1G
lN7QP2tdvKoshwqtCstfESlu2dfbDAqQBsWAFtk9Zyyc9ak4iyN8NtxDcbLdJrP5mhIE4FG/jpHy
ASNAGO743BCQCFB0wzUamzA5+UQdDBL/A6kPHExYD0CHW5ZfrlMo3cx3CFRuXhe2Wf5JJHg0onHi
CSqkkwPDoXng9D2mBX07w5vEU2OEyUBegSYnU9g8LU393CVZQeBgCPeWOtvC8BJv/UFu9aNWLu/q
un0sW/1pi58YH/0uWX2oQEw4i39uKslv25n8JBsntoRtHYO5aQtMAgXTomjQ3BxxoeMKTIZvrFwm
oc9k4vBROk/hRgxiVQD39X89AKPmS7glmYeIOiWA/nfrmVabjAU0qGp2hO1I0ble6bRbi28FIKNo
4VLch0u0XB1kCcoEsr1MAJtgSk1oUx9WiGBxvBzELaaPofFgq3oZD3u1nBWaob92LO0PJj9F7jHp
4CqiYVNLA0UZMTHMPq7NGfQJtMcztgv2CIo7oXgUMsRlmzXjKarHz2oh82A0NjE4iTBwC4NZMp/Z
rLKo4P3BdWbkgv6TJrVtMM/gTs5mYpzTRj3nDBTUHqXqdwYbM5uta5IU9HQAYAbdb2YhWdBgwbhL
B6DNs703nV46Z6PT3J7t+hiLwBgogpJ2pyXfA5GGDtPAFyTMD/YhT7KyrqJuzubOsrcAeq6pt8Zy
QRtE7K1HkWAjfgEcFgL217WSThuI2K/0p8k/7hfhdgg6uthLIqObG8oyDa1p5YoUXDKzY9Ihgirf
B/B6OhpPIam3ugBHaTFcbBv70WL2iwF3OJ2vtZ/l8R2qgGMksZNwC+wchpqy/BS+xy5BWzZP+PoF
/OylZAB/Us7pMp/TBMMnMSQqJpTvPmElzCtUJFOKuYnuB0paalfGtMe0YMsLNDuM9sbqk3pxojS5
DZsSxLBfRnyAM7I4gsfIMv5t+Nl163v0pUTwTgXg1A1HHWp2VtF4l/jW/JEa2ilxBbnDpQI6AcyY
kEM7s1IKCw16apnJDQBqqyOCGraOLIBFiGi5UZ3EiOcj39xqqlApmXuYkohS2WijGi6DqTorCWV0
AiIKTa5oWClwLHiuVAtQEF84RpddAv0mRZ/5BQEQ6YJLi4EpZo6rcHXzS2qo71buFZWGEcx4B2fT
xJ/Sv1HIgQwWAKewNDULhTypX2BV/y/rHfEj37bL/FZuyiPuxdu4jqG5fSRILnbrzhJbAEj3KFkG
XN20a1m9GU+i2CSKnuXQvpdy8ZEY0kf1nr9UefD+vWpTOvYtCDdkujldbXJPYh89olx+DGb2iPGv
MPxL7eDSyuYy4064hAtB/U/LHv+flm2dxeeq8GlN8finzr4Gk39ke85VtWY6bKJwgBsIa7QtW7iM
wNj4jO6H1yTLCLETl+csKGQpaHn6WJxk0fLqhOhVtwhBsAbj4rOetjCcHDbx1Oem7lrATNZ5a1M9
SB1QBBe8yoO2GYOh1IMlTcJuAb2Z1A9gYYQkIYxgF0y3axEpyJAXPkW3oZmucmPwCU3DP9i5Fi5I
v1aRS/+fc4QqYrHYmTgechwg24zRnvigxc21n+3cgAMntGSEKIFkhb50J+qh3IJIYTFfqCdA0InO
NDOcM5wYGqYV7bvcxvfdWqOPT6mGaq12D4K+C0fdOlCC0PJ5yqhVAgFul37HE4NWXpuktNrJsTTk
Dq6jxXCKROM4JDVKilGhcQIY6Hi+lOGZt+prPBYm6KjVeDOa7j3KLkXSPeJnR59ImhMSTeaP/qd5
6ka6M738OiTHqQns6YH+fsxhVI1iMDQQq4i0FZPmylbJh2U7LSIfbRkLXBU0OiEY8HSzQqimHUI8
Q5CVQflDGSoTWrMk1Y4L3VMH1lxdTT6MCoq58ydUp7J4mChOivWxybxbOstvCMsX29eAQa2wux+z
ih7b6740boHOEjimhYRNZsGMWxrFu7FJ76WhvBuz9L5N4dqlHOHb21Arr7wIGykDifxZ8CGWV/JS
hOwb+ZUsqGl6eTCfFpe2BU9mA90efrjO4QWaiVZiLH4d/ceGZkNK9TTNHj+HiYtmczTb6EHZcdBw
UBPdojmOiG2C54hd7X8R2yZjOUdfT4o2RsgOA+bSwCFGmqCUbgNRArVs+I5+Ypg+tuUflnqORXpP
vQjcRLgzsTgG/BeOXBdHrova7uXp+Qu3OX/3IUjUxR92t5sqX1AF77DfcREGPRoqAOpxuCdrepnZ
nZPcHQxWKIpjycBhyb/piFppRB2U21I4FvI2/Hb4n/MkudB0cm41kmGtK7gbaRM4N1Yk+kq0ePUZ
Md1Nl5uGjLXIC/fA9VFStzmaeKlBT+5tCs1yqnjjRThdNiE+W6+4ApVbK08gIIZ5Yf64dFt6kbTl
7CjfMnQU7bK3sGjNe5YKPvN69cA/dc/76EZISIu6u9lVtwlBypBYS2A7Msl4DLgfcWPDRgOSxU2A
RSYVaQrZDDQgmiM1srsz+RGWwwKb/A/lNXCJ+lGCbUcyzfd+3ECvafCrXCxO7qTwjaIEVRZtkQaj
DM/3NlTkw7Gqt8qxL2KakfhLwnujPg/zq/FTo1zbXKRbX2IvMQMhN8PJBXaVAXSfMhclYd291/p5
VBt7xZ61zIovFkOgFXY12rXBAjqx238rTRILwbkBvOFOZdY3rrgHAiuOKPAiUXC8IOVUReO1mIFn
tAIN+owJeUbg8o+XvAIzL8ThLk4YqXGwogxPThaACOS3i33rz0NjRwr+lXAqqiv3rDeBczUnJCnd
e/jz+46IGwP5CMnpKx2lRHc6XQdSNJ7G9DNHRWGxN3tY96nZEcB3EXxpO7fZ2qvx6o+bucGqjy85
AIFaVi7RahviAiSn8gU9P80tU4dsPSoY2DUJosSXWE3M4+SKb7IDNCWHwBpl5kHyhnR5tJXySFrt
MdTSY3WOU5zd1PhULNbjaH6pfR0Uz6Oi0K8oTz66MbsTX5YWj/EFTHOkBhKQ8KVswjZV/chXAwGH
0wYKuei0I4kLt8KfV+4UL5hCBQrQQlHxwa4qMikxfVcLUGBuBV33puZSUKyECI7aOl/jYcR92wb9
HYpXOjKNkZjR6lMyozLK6ZEypu6w9lRLgXybF4QuIvnozNS7DheL/JCgzweoUDM8roM8jCds9wgJ
Fuuh/JwAe5sYUmJpPksMKfieFPYuFNkY/GRTjat2uWJ2cohjnlu1AqsOzKHGRP+3AZofUeo4szCt
pdvS9Y+Rs32Q8zcrr99VXBlWk7viL72VXgMhknXV+JrPWTbanZm8hK1+qubwiOP2XtgzdupkJw0Z
H4baOilXc9Tfc2ZbrK8/205GnwT6qkVOHUtOPUB4GzMs0rJTb7AUOwwaJ8wHSvIqGU+WCOatyFXE
OhL8qDH0CYP+gf7wgU1rIpBIEdtHg8/HyqikSJqjajkyqflZucWxECh/jLeO2JsmIvM2p4TIBu8A
xD6+gwyGymhb/ej40j1NynsbzdftboqsVAwuEyxHFvGfBDmj3dOqjXLEbaFnNrK1/Cj/EQR+qdUd
8wdw1EmfqFenIrchT44rI4Uy3pgfGne6tR9ZsTf4dPeYfWbzOwP26j3lsMdG5pJahYHw2gShlRs7
QKFU6j1MIpxrip+w767L/jBtDCy6RjKjPMjehAEq+0uMkmQja6n10iXC24xCxzKUVtu7EMHs7+I7
yed3mldwuAAyKBSWgK7ZR2eWOWfak/dN1yNSpXtD2QE/MJE4BZQN6pKMZqK/RN8V1ij7qn0BWwW4
mercGYuvqQm01xkqCL+8PRUVmHhbPyrfM53AaO+98RS4fGybiJfSDI3Ah/qBtdWnecJIvcSSiZnK
a/tM1O0+FPq1EuOQxgNm0r9tZnpOfkhz2GOHVZbD1oqu5CDvpl4/yg/iiKdyNt7KYv1gU94Lj8Ho
nkazQG0jNhSPT90TaxW3s3Rej/glAbMU1imnQhBmxAXi4CXnp8eFbu/atR980jTOyuUiMzhMYOXI
v9rRErMPPUjbFCjQcde69Vi/Qhu1kyRDdnIUcXOXIj2hs1bsyFIrPzvyo/tSFRFei+JzadoEhIzo
k7VYQ8g1Jb5anco0f2H5m6z5XYiktwl2w3z4IxC0mKBVK8DsVO4VE4hWfsaK/EmShUDQoforVdlH
kejv/aemwMRBbZh27+2KkoenbKZMT322e4EJvuCpsidrcQWYLvomUUhSHXuPXV/q//kQFnwuGiOE
qxmW28a9W4pve5KEmu9h0Y8Z1z6dmhb2Xy2PeZYeGM15yvlcQeChQ5e9fj2vkFHzl/XKglVYj1Rt
Iq9QlU1+OzV5fEEzr7Ijx0yTbucMOZNJjmEpew768jJ08W0UpJ19uPP1WhlVc73WTfVCNALOgKxH
sOCUr9SRkq0UDeWkFISEM/o+gMqauXUKhZsoGh+KBA0AjYeDmduP5C9VBNsnC/qtDCS66dP11Urd
S2k4pbit1DHIdJJArUhj6K+8YolZqT7DwnmS8L2hLo4nJguZe9Q21g6UHAdaojOz/tPDqcs4HinM
zCJ/ME8TrfBh+lMxxDfwJiQ2KL/jJVy+qAwH/yL67E8+p834XH1LloMK6WXlugTc2tOZR2NSI0nD
Olqs8ITp40lAyLQkz6oohTdPxmMFJNcBkhsd2PpzGagdFjxNCrpFoS5ET5NvI13Iw9wsKM7ke+L0
0PAp2fiUGNsujfsGmIEm3SHJeDMVuiGrk4aRpr+YA9MDBD/DWrBxGSeriN9T8MhHDF5JQW27np0b
1DJyQG0LohVVd77IFmaeybQN3NBl0uNwtUe2aYDgWpFpaSwv24aJMsPwgpGkfxNS4Tl1zcPQ25sN
Uium98wW8+JEKUlqt3+yQfaaVfMIT1vDaaOXNxfJ61U0LOAy7F9aW+HU1c/UcQVSmt0Eo6c9b6ec
sekUR36PhzLFmBFScMjNOdYW6hnGU5yW56pnIQqM4i4t43HOsQ5IEdSLnhuu4S0I3GSGfWHlWIT2
sUfuuCGTlTfRdhdujqwaOVTEvH2X2wmmsnWXQOFNMQ0W4cr+Gu3XHRhXGSMBagDgoWMuDzMbfg55
TGspLmLHvMdkOvWvaamfq7oSH8WZCOZu2BiMzTh6AeB+K9U0HJWfJTvj2FnZ61vqFPRcuWAgdWbh
VXTvarzNZOseZ92tUiXUQ3pPW/T1j27B83xgmb+KwbxNHvv+dmKRT2WgxY1TN+bjwDUnP25UZip7
+bXau1/yo0JV1Ss4W93nnjTFR8Gmx4pDRlubd7C9cATvAMvyfwGWw4z0pZzmuTxFoHZKPAO8LRSw
iLGgesLkj8p2XdPi7uQrLBCkvu1SjYhBeFE3pvgB2E4q3bBb8jYFAzoXLHIsC7sK2PM186uTskrv
xSK9W9/6LzPpnrPev1YNBEwcMOd0KjkYIA/aZ8PrMNLaz7bdPlLMPGynN9zyFrl/FqD/ZLV9quhA
xhzm4u96B23l2w3U0q35azWrNyBApDpqZrXSKZwce3IvklB7iilccgI8xkU2DgYzFxVapwTaycLO
9k/RmTfpWyDZyxdriw4XcUZTaUEBXKRQHPRj4oW5CD9SKrGwCLsGJgN4srf4J2trLX2M5E7kFvuJ
/rQWDUhxY7NocCSqRdI2OwyoUYw/Stip0YEVJFcs6eXDqVxuk4yxr0KozkFW5dSPHLJAhZVOXSAG
npphpJGkoBHKUCCLXaW/RUy+nVyF6a8m9cum9XqlvJh97HVMjk16TND09VA4R9MKz56S8AYdt+fm
oh+4ww0c8Z1Q+YUoYJl0mj05ILIu1H8ZyIZSlx07wC0yZ5bSnPwGvrVc9D4svnKCYgS5hA15KQgs
ouYTuNFj8jby/hpaPAAD7j++2HJ6o9Db4DeA9wylebcG9TFn6UMncniNDpn5NWYx/SPJm2IfE1M4
NVzM6Vo/tXF74v5sdK9F24sd02OW6be4j3GqC8GqUlkODDkhpzlt0lM+i2KFymUy4PO0rwYZDnaF
48QNvLdNHoJGZuZFqPm7LtpLGtpXn9LOm+sPjgrTGrhpUFjVzccYBhTBu+ADVPTq7HCg2kDbJbui
0vq1U5JKf7kJfsPPqudnZXZBb0Twf+c7t6hnF/8sur0y+Z6ROtztJvxb+9myT736Qk1752fMFgpK
gU6Muq6184gzL4EGwlvxnaU33Q1UJdMetIOd++SwHnLH1AavqClkyMBo1Lo/Fau7UBUyVYE8VvRd
QOPFn7IN3ph842Y+LlbqEba5ZKd/kEOCjMzefFC+kXQvM/GnBtiaurLD2CEKOxgqRQk2UlfwdSy6
EjP8YuiYQMD9w8EGtAnNGjiq6Gsj3ARH/yHu5axduovsPjaOwbgRbbg3mfIAX0sOEIrU5MTGFDqN
qobZWwWxLX5NzppODpOhZUy3TNXv41g8VcKiw1mk3BBwjpSd86E9z7yursWwkFnkRlEfBNaxA1G8
AlfyKNKiJZm+5EJyID1a1YHwB8pTe8B5q6SkfQHGR9bwmI1HFUduEWtHzCqdOLkj1yWeq5grrMJW
cFydHDNsp0PYZnqN+vVcd4cvzTGbhRbhgw4FKh2Gk6VQ4PAj4c+MfXkpQXSdLJNTuPuqDf28/ygy
k0tM7Ykejtvcsjs5UIbFLaEQ6ENqT5mDg4Kz+aPAb7xpFbUWdk9WSyxumbBekzAvN4gm1UFENNyh
J9bfbg2XFRvAYvfQ3VfLOKxBPdEDBlVb1sfzVCzwnp+mjHZP/LV1ja7xBEBRGqCoUUjD6T0ZAa7Q
T1BHc9iWYNnl4dqcsG2ycM71QJgtzGATKXg1GD/ziaR6fMYNdNIpnbEIN64VrCUMen3cnWkVogmb
9Vl/zonhSkhIjGv/yy42iNqOKI3Fl8GRjo3oWNJGVwDQpHMMbdrs6TiqL+Jcehw8PEOHaTKD1ADz
099Lq3/w9nhq4EpHRor9J9EW0rn5ysf1LPPtBqj/W87OqUoVoir4UO8DuSpCviv02vEyRGKmFjmZ
M5obgetV+pHLFlMSRkBiktaxGIazkgNYPCQ9rRSgTsSZv8rSu1tIXxCeCDXkvDgpNB+k017Z0/Ps
lE9ZEJ6LOb74WLQ02WHUp+QvEn+py+SIpopJVD7HpAw74u0G8p157X/959jbmMNqcmUdptTyV5+U
YevjAMLzCC46puG2YvopunCc2bkve5DoMVAlKAMjmRl4kwv/x74+KYN8WoHMyFy+rZdFV3dJerYg
YZ6PN4lCqS5Aeb8qK7vza3WZ2CFlKVILkKh7/9HvYxEfI+D0Ym3ZC8z62CzJ05qXzsDzCRgYq0cO
CA25GYeo0sV8ECFKQwTBQbTMISIe8YyeP/MYTjQ/4h46bsyuKrnd8Zjz3zLhYPKTH65JSYz8W64W
nJyXrmZzaAGjSg4s87hHuYm4B9Ts9tgz4c1eHKFzUl9aEsYchvZQRyyJh9MXZmfRm6XqvJXL2VJw
AavWuaxO9Ak2iK5gnl7qeoCIwsprPNJwoUGvLubltPFlwgYZoesvmFZ4E59ILgmbtZu8xoPKx4qF
N1nLDSEhMP5Q7cBMVxLMaBzjj5y41O4drOS3DF6gPWMGwEsrHz/0o1lEl7g3zvkiXpJ2PONyQQ4s
NZwAGPEf7Ie8ONX8jEKj3jXDwToMjExmObtRq7gr7x2AZweR6aZeUdml9SQnvAWH58C27mumOxmQ
dZCWwBFNuyUVUESBpQhhkQUT3+ca83Q0loE8KAwCWSgA1pbEJSwqKcygM2P+jrGWiufxIyOSoRBU
Zj+ZVoScANDSg+30H7xwk82T5sXjWfNaepnn3q2IIwJiKR2fLIMUO6KG3CiC1FOPKxVPCjt/BbRK
2v4mmWTP6xH/5lxR/Xrl0BLU2oOPapeJdYD4ntD46gMDRFnhH/Xhz9Z/VzS6GwM9fUxGWuFImCl1
5kZVpql7b5DcLmNZXCOZdg6BZmZVumEau5etjVWBheQIYWbycmHy0mf9U9Mq0tbNpYZNXk3zwYTq
yU+ayItxG0fjYxulT02qv6ph/RrxH4jZ0xiMxySqRx2DRB0fkNPusm1m2W2KtVAEl17SdOAuTvoc
Wcs2onCr5v620KVlmIEi3YkzehF11CRX/xQQ/Zt7qxDqNmU8OrMzaUHeQhLoUQKljXx5iTPgsCaW
HUc9Ty6LUdIiih6YoXbLaHSeunNsXWnVA9jxP0SdV3PcZpRE/5BRhRxeEWYATA4M4gtKEinknPHr
98zuw1aZVpUt09TMALjf7e7T5gk7vCwhiJXXpRBdlWROOuoXk7SW71ps+2UZLEtC9R8oB/kya8qO
cJegOFSxDoR6od4ikiIKDbjVGrD/yXDMJTBoG0dP2tki8b5t3Ea8gvO/KjQH6mQOUoyVUe8DOmwy
NPoeeR6l5xCdK0exIJLZyW0rmmOtDHaf0Nk39eAGaSXx/6lWcksjCS98fChwJhOWJcp49uWYlKA1
AFxvDpxLGnL2NP2VDD/dr0gd/YatLaCXfRqpnATnYElNagk8YXENPq+KcMlk+B9Ry9Ea4oTpTnYC
i2DUqHkg3qG7A9CZhI39itpBVK+hVpsi8NeOxW04a+lHAo1EzdWnGizCpxooZ8sZ07N0vzaHjhSP
LX/XLOhlXOxLA8hP2nbyg85oDvkjNLrs38RhxjUJMkS4xuUCj5VHwwlPGWUPxZmZN7W2fR6MnxME
Jtmc7lZ16Cd8PpSXQqMbW//V6IKdjOYRbkSWuu5FDM3DrdHtVqqBVUrXSrUusfY+T3JAn8G576uT
KBF5NSEwI8cplDahV5ndyWjTC4+CzNejNshhWnmmLuJGo4hpxdX/2YETIwTe0z2tfbWurZAfxHdV
KmlYqZzFmVhSFu0WcWkILzxJYqy17AiUr5LThE4rgpweRVq2hIzFY7pLprd0QVBkTJlfoQ10fb50
W/gSsxfuHvLDpmBat8J6Ocg4IuTZsrXiEWGpK1V/weLacQccR6IqXZiSUYk7ISgEEWGEtsSe2AYu
iyYmNoYnwsr4SDbXZGzOw5ic3oCdsU1XvLxado3Og4c1AIVTuJdkP4ckZ9XEwlS0LhyuYa9SwUx/
ez7Qc2RgIcMxr6qIJ7Q9mgqnVDXZ/yumYj8J6b4CmG0A1VCW1eNILsANJApVQERCH7ka31pQLcaO
5a7b/onU/111nNrlOEYD1LikK/y5LAJNa32iytMB1B3rv4EX05lGyynrzKuUGZOa6ZkUu5vThi0q
2jVfFbl72Qfqqka+uR3bkbDTITUGmlcikHjD2zwC++hyqg1q0nAjjEE+X4yffMJiec/Qu0GmgvaA
VUJYL9nYXMRFPYNGHmztF1Czu5LHT039WKaOn1d7FCdDNR2FLS9P9kPPtZnka9iDHDCEOQD/i0VG
t1q/PLw4SjXm4w5ELNfN64oCCu6yw+dZ/nqMZRZbuYorDxwtxKlxeAk++1SEId3Q05IJvqYvyO+p
I8BqabedorF/QQCffcOqqBhFZGCPMTXpcQRV3ZW45TMnwce6TlNwIHHOqUWk+DahDYLTOdLyFTtz
nF4EUkcTplOCAnFJdBYz4SrOJzETjocBOqcWlFbqf5csrUbzAv8qS4YnkH+8e9YVa5wGxo5pPfsU
dnCiBgxVBoZdIDSstVP6EQt8wmMUzuAi9YEKGtrScQnhCVbawGDtjlDD0svyRBQ6EQt6x5WAmVen
HwSSA+I79de4XSRmYbo1RWndNewysGqXU+vH92zL7tXM1a/DBUjObr3+Ub7zGM5yWwBFW3bZTLGg
pF95uwYNBvsQJJwUMI45lHq+ZA+sXcexB3GEHCtByiLG9xExKQnSRx+6ZUet8ESliiYc+Wh6ok7Y
j2M8aWs36z0VW7LMlNFSrwwpEEvyqg93sawe+PDv2l9rqS8ZceIqec4Wo5MwPWY0kyJs2T5I39/1
n8gRvhkqvtNBDZKqC6L02VqQbmFwKw2jnSkDDssclcDbQLYzwtxHMn1ooeDns1fptTdTQ5OZoPOd
Vlx8hw4VHsB1NePlJpZHz55CrYEoHDVlOneJdsmr6ErR572XMPkQru2s8QHyr0W+eplL0zoAPueW
QItyWNIUKHDoFfKrQnXGSvZ/KfobUvbNmOO7QWa/ctLH0Mafiix/CK4uF3CycgYZrhaAkmtI0we9
v/Y64WsbE7rfjUAT5KDIlmCZCe2himA5IgxqNJwXwCwlZnddcZd0inashyzU6ltXKg6ZOo03YKSI
pUXVJXsVztU35hkV22IWDScW8cBHjDOznfOZcoI1jckfuG0ynfsNwT4xNnydm6Ygar7M0GdN2bMw
h4fwuSgrlDTQ7eZ+EDQWmzAufGWmDK7xjUEkshjvmy5xVeMsHNAIJGFwGgvoyNCcFBFzToEJZwmT
7kqeb7eakBqj1dcGa78N9MsjKNKn0eoc527JK0I1g4GZQOm0dqeuXGvtWZzNczUMl+5H7lH2xocw
YtMez8hunF2Z7cT003Ljy9aQfW3t2GzOqRCdiP2cjN46SlCqBnA0TR0YGccdJAVVC+I/Nd4dYrOe
0TOo28OrjzxmL7+djDxzNSR/bACUifDaSo8tya5AS+5CKj8Wo8XGuy8C80tqTsNnwu5PJ85ZjERQ
ORUYdPqU8uu1iI5zr5+M9ayLZZiv5UXW8LlhF62r5tod3VbRPivaOovhV0K/3czxUj411RBw91su
YtH6ImEE0IlkpjY07IP27JPLu3Bc9B6UEH6t2aFCKzUEO0W47Mab0uCNux0S677iQF9vOnUr6mL5
WwpsNx58yL/FcWF67haA4QmQ7LmGaotlRoEHCCophR3yXAB0426AIkHkNq8cukH4GV2Jd1vDmGDI
pBAG9pyKq1GWGeM5KLA0qeD8M78UcPs49Eu2K9PTBs/FR+61PIEdZfRbg79PF4VXAhpKpB8j4Yb2
IlDSZTNT6O50CjlESg9xWueIPFIlewNkNGB4ZG/rluoFWr9jp+reaHeEFJogDuDwMeCVArNY9S+6
N1xEcRgSdwWF2eTmvxJsoP/QeX2xYsCfG4vLcWs2QCQb2BFssdX9FYTAyMvcZj2UtHxA2dcl4nTZ
M6O8e97XzFFDrx6MvD6YCgFYLsaqflvxg3XqtSpzH1gm6Q11x60Xhu4h6UAhRF686EEyIgl3rFwY
CxR6MIDala6EB7iKxWDOyV/IUIDwWO4NPqaGcd1yLPkrbkLD04uNVS8PQXTk+fXR5Vq0s4Go9HSr
REgJ7L6z6E5DD3ZRUnoRcA2fdX3eWBj9m0P5MfVGOCgCj6osiCAqqsmHMoHSxQfx0pulZuEqoGKD
FqMufWGAI9o/lSNoyxHvaQk/r9jJCVdrS6EU665JQ810ms+IdJ7JA6ri/YHXgwbHXerEsO/3hKBh
9Kk0U87ACuJ6vSbeo9Th0wGT7DBrb9TCLeohCS3wdXH9qYqk4UuZ+xiRSXbyZayEK96kgvNQHIr5
s9qPl7TXw2QQDlmTcEQSTjmiZfQ2xckZWKFtitWnbAqfj+ymgsIAPTIvP4nnd3i5fkTY4/ldM617
3UsPyPxrLJ1JhT0bo35uGPVZKz7Yjgg/2Sg6Kyym12ry1Q2t32dg/QvLuQ68s7UKHp0QnkHHj2ix
nSbNa1DnEhZ65ajrEmDDYdvktiAWawSPBh2y9cwT7Cefu3Gn5EgpJmiv7UQ0KaaLe+X7ajYTxY5d
F5HqwqP9cq7NgwFKo1DjS6KvV15o81EdW08c4sBSgaXUL4TJ6hYsveF4fEpJ6QAnGAQcaBPzOkz7
sj52K7Xuo+nptI7omAErDBgxLnELnT6CvGLKhR8TusSE38ZXCjwpdgN9wzjqsMZ5eXjBGOR7WTJ4
vJt7aaLzCdf0uoUFN9CxYpb3XqFN18ChXoGx04BpvzZFEamlmsI9CP3Qfw+NMnhUx2zVpToSxpz/
7/O24jXTTyl8FFQ4vCfpzbhQGzU9mhar8AyYWXNjlM6X8R9C4f/muGcGoQZN95XjNi7Wo4VKm42t
nck2m+aSTNIuC7a5DTAYtQwbA7yU3fwqqQTePHbFe0RjwviQUmoNxxMj6zWWIxjJ0pXaiqNS4pVj
jADB282TA4AK2jPNalir8h4WhbmHAcAy+FhvSDPzNdlINqsL14lPIO0CidzmjPssgBZtJOdkHrP1
e1uwGKDvj2aMd62fg7ai3ZR43qztBvqKRLqKcrqKtGjcU7nlTkb1FDT9MUVvqqQcJ0m4LeiNE5ps
tj+1hOrFaF991+XijcZOKCFX0qpF0s0fdurXwom7L8FMv5unZWoPaZod2QCSFgoWiAIqhE0pIZs0
n01JwbOdXLadaZiPstNulGEp+vCIZP1uEgCZFoDfpM/Zrl8SRbmYNwPFt/y9fcZtcV4SY/faZlLx
R/hKYcEHHGUZ3vnTfRh/y9+1Sh6GL6HRcJ2u5CpjD3A4XQ8NXQ/tmpCsgSKRt+8pRPQWRzJTkN0b
6clK6lPylfDjxMfVLwiXl63EY14/bql+bOflSEn0McdGSez6MJH67H3hqONRqICiLqJ4YQNkJURv
YbhxnkB6qtn/QYoYwWtAzEsgZ0Qs3Uxiv4aAh1hIQUwY3Fm/k6a5FBtXJmaEUohxxfg5ELsEFbJm
06Et8pk+2NNBOBY84MAcP+lYechigVP7leDfo74S018v9E6covlVCv7/XdKcfsX9Z/NX4rEpViyF
7AggZJc6ZGd3MagLxugd9tp9wbE+bh04qOuJZR8gogkTI1tmaLVafojyKFAZDWQx1AycAkLEcife
TUjbeRfylG6X/cE8kYMMegOtM88PwqIcyAaP1kVqb8z+UtxzK5cei9zfBVm4yiac54HFJx5vxPRd
TxCU5SraImG2ivjNEL4UXZXNEBg81nmERiUFkCYEN8Pck+VOR/CsibmLkCNa1qcdjcISRlcmAZVp
ecxOSSad8M9BywhRW0PrIofjZiC8NDqGP74qmef+eDe7vwMyrZptRLv6MOuLsBsY13wE8OMQsxZj
VSPlx8os4eGkuyl9VUGxGOS8qmO+5dMwaLzZ5HK67YDXPuzI+NOPQRKUMHLMaUney4YzSio2H/XO
Px2E5dxVUE7HnEt4DQFmeSIkMg7n526sLxWeNpOA/k73Bu72GWGAlv2xWeCGhcJBOyGl0a+BUUcU
bfCI6jwEiZNCB0kCcJGlq/ULD+whkDWRNa/KDT5IzfY4WRPOY/jzzCE1c0iWNseFBxCWK5vTBFXp
aXttovnCmkKFDsqYvW8kCqq3Zpeyto143hNtGKYdT1oBpF7vSpl+yiOIg5CZJTxrVn632hnn3AvI
/+xqHblfGS8yTKVLN+oIBHnQN27M/oLHxy5lf9Gxv4DkyQNjgWhSsMXQ2WIsLDCMydsS+Vn1+ZPo
/iOW2vsk7VT4pPFPL8fHlxvWYpWxacqVHOrMRZ/prZtN3TlWTxSkwEah7fhH0Wt/RSyQVz/+N8qm
PRcuslJK4tPg6Uq/0rwMbmICX2YNDjbm1YmTYwCK6GiB8qFbKDZVFswsnbiAGjnfZxkWlfUSCdZJ
2ipy1qz2Y8S6Dj9nvbdW6HHirUEznowkUIy3trPgz6U3AXckdzlN0UPuozFPBpDpdgLjW57Jnyi7
hjMJevk+lWwDBjsVTo5C9JYXVFGLIGsX6Fuc2tIsLLj9lPpbZVXvHE6gnClZ/KSQtBrZjqQG3lhw
NhmBDuwAAIDklvjytLbQviH3uBkyYgGiK/v12iUldCWDDBinyVMbSnVZJ7V8GQJqA29GfMkySMXz
u8mOLeXoo76YvZWyn7jH6IyrutTtTZF3bYz33RTo0FfhQmGlukbNXqhfJiOWNf1chTK93oplBhnn
zv5gsT3th+Fcf0DGKOU3HL0Yk2fSkzQvmeeGIvlW066vLqfuKqZIShOYjg8tVw//RZzlxAgcOL0y
7rCoQXwbfyQBYRvjRN/aUOLYrUwnXSAfGWEpXupr3M03WozW7lKsAB7K+TpwOB42t8bJXX2SKXmn
Ruuda7wXjXvaK/c6Gu9zqd80AgHmwl3+qXDGW9J3hb2Z0Io7LJZ0R7CTWUrqEV0uY13cN33vrdKP
lAZmrO03VKuM3dFqJS+StIQ7eWuoKkQC+a+qFxDszashZ+PoaATTwv2WKVSaiUvX9I9yRXXRLWW1
1HuNtrgzceupW/Yd1mAdHXPj9kD6TDw8RIlxyjUkc980FRw+5oQaxeixvphm/011kutc+hJPSSzK
EOOQQFISziA3bUv+MLsXhiyRhCuUM/MfmlbWkWPKqYNyhv5OQet/rRVrWhEr3FW6jyHJ/AGEZgev
rwQcKtejrV9zoKJKiriuNOf4xJKrPKmMWZhtz4LDBlHD35XZ+cm6Qxddhio0tcdSt7cqN3DBGt7a
l480fJpM7nwK2pRnVGg6AmEjv/yj4EiJZ1SeDz2G7Ys7ZuZOK2IoRVBmkrfcd7gjfH9TU50+WUJs
3UovXrnR3SG8QV+M4SeuBj3VPcLQYv+n1mQeGJ/j0Ih/CawLy2gLcpa/fsw5zDb77I3dgjUZdwNE
i5D6sarto+/4ra2dkt7n+g08S0LJ6rJUISlL3ZHy8mORzXchad9bvXornUlr4MPA+8gvNF9lCmYA
Q6I0ybj0So9vibWeYYY1tTJpwHIhTAne9nxLCYDhuE0ffvLVsw8FELifJuS+oqVK1Lyuk34TVtbG
qYkG0u+WlI9Thod8qOoEmQ4d0GRfOQCnxweZA+qql0+hxY7nq42Nz5KzW/rihMoJ0SBPwoumHyFS
g9uSGTdSIhf81jGhD1ulXweP0UfKZ34gs2XOoflan/4BJazCIJjKYCxCtA9umSBJBGYBEoGGtjwy
xXqamfHGmtXUJqIzXP4z8l8Uz2jH8a4bonAAahJn0RHXbXassOkldek3eOFXKgwc6W3sIZUoZD9c
MVoDlTBYR2TeDEGE5iZ458nwrHzfJbj4kjSwEBHhMkD6JFNlG2lgL8wM7d+5df+bGjoolL62Al0U
bcVcg5iHqn7PFjbllYFZ1DE0mmIJUX0RRVxx3PbiGXjd0UwZjqPdiw1jN/ypIyb+lfbd6pZDE7Hk
9aRqKffa6Zxi/Tcwo5v7JRf2umbto+IU43LCEmTB3qk3ktEXbFVs46ywQACe2FaNd8VMTrQ+U9rQ
0NI9/v5vFHNTlZWZHICVO4Z+U8t7kV6Iyb1o6CZctmvR8+yAfsz86XUp4QPVbZSLeF24yDTBz9qP
Dosp95aa9q2+ZixmLTpw+CYYAVYjargxR/eUWM55VJKDKR429dSAeNuKDUBn7Esw8Ko8BE4G2yiS
P2hfof518slCwzhXg0YJhuWvNn2L0V3ohrMEDjbF+N2QZAUizRiysbGe49Ep/sRduWOr54GCjeWH
Mb7zG5L0okiKHbdfY/Q9c8oz2WEDa3KM/l9NzLH2lAxs93exHDFDdctxFqdjwg+YpbzjYMTYYMi6
4fYE3wJafTDZkezewd9CLHftSVROVg2oF85Vou32PHPElWUbDBKYE8ll/pV9mJHf0z1WYUInogiE
O3stopntxTymzawmBDMHea3467WJaRdix+rMULwNvfSGVPJETpAK5c/sC1RvEPOdTKOuPFPJXqdo
Mt3eErFvkRddQL9JLvRUe6RVPkGQN9dpX4LzoVRvasqzCj9k0ynlwpGYYt/ZisvY1YEmveV7yLoc
tfcxb6DeN84i/aYTbLeQY4F8rp1F8pES9ymdUgF6u0W/a2rfVHEEYajum3a/j0/l+mlbnsbts9Oa
nUQU0/J0eHkTgLNCB/wsSK50N58ys/9oLvbVfEb8semM3uuuHETYgnC1wyYlCDd5H9ecVhdol1HO
0VOig4OWB1I+BvvgkRBXQtRcS5+bBQcODGIcmsS+RuyKaoIDSKqdFd7yCCtwro4orzTfiHv46GP9
NjfmXiSnyn82ljRgMZaV6UHiFpkBXcNr15QUcBd8Nn30FyfmxsYxSxh/mvHfihdyoA6pMHcS8TXc
DhOIaJFzOeQuaqtEeEAY2V+39JIj7JDY0h2XpN3Sj0Mg1FPbyInNdxz6MEqIE7NfqzaNH98F3PcS
S4hANCwH9FhAK/LJbna4pDpKFJT5urYDwgigwY0kJl6q5hnTcKZyrrEkEvZPhVztkDBZpfYWWtF8
y6OYgCnUKu6gPeU5hsTVwBrovgHBMZP7Num88adV+bf8W5rhyM1CHB1Zuy9qDadSXkZ/EGlc2i7Y
jXylGvz0ynue1xMABzumhTDGLMK5t6rDEh9iigdx5XBhiJ9pqx37KOIK8Qe6Su5zY9OGwiZByiTw
hW/VQWXzGou8fn+rnO0GLTaRYoLqgNRTcX6GsW9x841kvE57aRGOeBcKqTpaCObELCZ6Ay/Va4n1
MGLrWT3iGgf+poZ8nEI8Ic4iW44k2vGihlzKNQ2t8ULFpE2G/UAdnq55jWidVe57o2+WKgP3BoKO
IpVa3ifFiJ5VBGmtB23LNswVY+XcZFRhxZ2rjBgJcvlqQnCnNuOmEgeht+26+DTVJfkxB3Stprk9
ROCFqUADLe7GFs1lcsKmADGU0DKpVkT4WKIfJgm7tYeQvfjiqmGjWQgnCHsJj6zp/kRXQWiocVN9
tYZ05RRPcYEHhD+BvnWe+iCKZ7c89yAMV6E4qP+k3ayVF4onfi8TzxwcOZaq0sKxELa5b3p20qEW
zkrFPrY/VNoSgpgJ5Hr2GyPywU0EdVi5EjtYXn8lZ69+WU9aQW08S+r1Hy4LmuiVsMloGGz1Qyr2
x9TT/jxTtpamAUpLUc8DzackKi9Z9KtqlrOc6m/BljtlcaiXQOnyx25Mm2ckwsOSivf068WxuW0f
8NtqoflcoJ3oYJ+YIZOc8CZU5UVtPwgRv8O92xWEWtfGvEaAedZ2e4yaq30UjS+JEQTm/Fg8ZMp9
qNQ5Zo/1py3qEyeHZlGPXYeNlyy5sgaLdklgjiTicM5gjmC8J1R2ojEFmjYAQTIpLoNBb4r+xncV
84PKaa2IQeW8vcb/SivvmATvG4tFrB8H6UOCU7zBKc6gkGy0bGV8wduxBZq9FtUiTyVxP+aAiyMq
36M4nTerOd8XvoGgXTsEE9Qwqqx10bzIm4lOCxDVNAlrs/VzNnC17FJXMI6D/kWtZFjTYt+tLDFi
n5tM2oFEbE95Q84dupJbkLaSOl/kQJBxYNciIDKP7bM3zasan8ZJOTb5dstq5Vb/5glxqPse2wrv
jiSEZqgXeAZ4SRbhspM66K1zdkx9Nk0Tt9HxANewTBNM5pGPOhWvROCw0lajftBE9ahlWPuqz5ZT
QQFNZXQ7vASNatwtpX9k5Nrqt+3PBr5uVsaDWtcHNWHG+gF3ATLxJ0rWPXx61Z3JbGvZU+wo8rDY
mOI1zkD4xYw2Sw00l1ebByy2rw0RMDqnXxX5d5zgY+6ncwlw6cXqpKSdkrNyRNmaCQZRcqYCyM5q
qgSGS+lsBja18bBQ6Ms4ouGmBP2UUDOQLCimh5zgtCnRZfgac1tQZCs6Z+6WVkF2UzrKonVUwTKn
BZakbi+BQKmSM8PJbhkZNlcsCR34PpLQHKjF0yBNniS6ugTUeTltanotV/Wmqu1jNZdni8GqXksq
XWzubsoCUT9GlYJOKUC932Dft3Zg0hZOMeaUhhuVRbIn/84rt5fwTnjdVDMuO4CgBJrexnDhlwTE
3VihLKJ/Y2GNkShLNEy/XIRziXkMx4OtxMgyEg0IyhiKvQ2PBLb/P4mhc6owTBD9bHrQh+pjGKCd
rdZ5Ux0r+21O5i5hR1NqbKsm0UuQrLn5YLgBYiakzriqdglkgQf5TvZiatJMA1hZrJ31Tji8WkXG
zZ0ly6PDcAd81KGC67iS6mlpeFg1cvcrnrd0V1BT6UxTfOjRvhXLKbKGnFfqoIfvBZYIFb0V1A0g
49n54swzSKnkZxu7S7w0l6XvLoKWXXouvdZaDjDQq80dIAANLy5GMhHSBIfXsHMRfBl7drYVvnyN
vnOmICWHX+DW6RiYGAU60sfJALCteYwIAtnAE5HmlG3Nd5G2Ql1LFrLeqTe+3P/okuqEjkjPmnyh
WWIspHBUMfxXNY/J3qfocN4EfzJ5T47WG7LbUUj7kyzFvwwEQm1d970eXyL9j1rIOIRJuGrTO2SQ
XKqem1L5TaMdOgtS2ZYcs/KhT3w+o4dZFQ9D0u+4lEnxjzMSginysrRu0gy+jIBRtZQzp/Jlk4zz
mgCRAyphVIjk7cSLnjuxuoCmo1mHnq5fsZXB3FA8mfim/TIciTibOgxj7FF1XKMIMcpgnLvWKX6T
WUpnzMEDkhCzwWRjkcRzjjG4DtUkoeMo81//EpF7pysOMi5OXayltHN/mal2HKf2lNCP0MP2yjYn
e4/jiEBTTG6zPkzTmwyOY2xNp1LwcLXO1u2yxmBvjWOctp3m2pslVz4NZitOfiddDiYWsGf3j9Ez
qF66IybHKTnma3fcXve+CCs2uijyJ2HBya5+mz2qpOBRAMTE3Jc+TNrW7WFbqNgGbcOiHaVg4JmU
kN699JgbKmfwxJ5yxGRV/mxoUCl+sIRoWDgg0lHXhhVFlD4WFUVWrs8mG5z57/x3AgY0IJZOQGxw
b0BEbZweXcXU8yBDVRnnIVDCBUKb3lXsRV/fy4QAjBwCVdakO2+DKNsXKBWRTd89nptiuyIAlMDN
JosXT9lFgC65pZxWasbIyB+abgtNmfIxwAzMbS3OwO0rFBBie1ypvazv+pEFmoHtIUr8PBn9RIJu
sxuXV+VM7szWRsIEpoqz6R/8PaJKnV0Grd6n9lcR46L/SwFSosVslySWr6CaJKad7hfdEjAfWAoT
BDPDJGlDKZXYUkR+SZoMlchLQbhk2IdsMZ2c6WsipxLtp6+FEh+MDOK3PcxzmGoYyNTRwchsS5Cb
GCMND4KROHrc6fh/gLyImSI5UzF7OcoXb7NXorLTbn1RSRDP2W5Ux30uG/tGyH1Ns7XVWWMGBn3y
i9IdvEnpPTZcAlWhjMPRRWUffMZErOKmdajOAWfQTa7uguSuditWgXHrd7Ei7P4SQZl5Mvz9K+K5
vtJwFPmYIkWPWxUVYTIZhTLyU8dytsE4An0wI2rGZc7kjK8uORVwIC25NGO/ZBBbY40PnPBWFC3w
e/0KKc3rU9rKChIVVCjijdrALolxuKw2adLOJChAAbbJvlutghSATk1rlXLuVEybpTu6A6anBvV+
5BYxvK9TtF+8DbO2wp10uPFb+EsUhoNVNAe2cuGsI1K7bZ+GI/bJaXG3MMmhUcfi0bzoBad7NaXr
pT7Nbg8nU+cL4AMG/xdUat+VrlAab+JivSWt8VaUy9WoDws/HUlr+qji5DYk1rXL0SaRqZuPpmre
t265SZvHhvsRg36frrS0nkcJu680QDBzBS5BdfGG2fDatdg1bFl7Ud9F8OAy0jpjRHrVNzqggepg
Q5RhmsfHO5HTv+UPCq6PsdFCQeu5YjfUZY/lm1fynJ+HjhSoPZhUchqF066x/SKkbBBSkppcZO46
5SKiyMfsOMkLQcWHdmf363ulgBtRZr8QFUIIcVAS1aNqeYkP8nRWtTVwlp94bK8GGxsZor43IWVs
uCEiMsVMlJJMiC+/1BTi8p7Xlk1qj1gEPc+EOpQfg4d46hOSTzbr5BQTxdms1ZIJ61zL68jT2Gko
Z5tL+N+E2eoGVlLhAsBui96XYssRsn+VQblA82odWEwfhdlN0u3ZxtYdcOmJSGca62fLIg6xTZfC
4+fi+JXZGSEL1Po2WY98LuUn8XrspWoYqx4JlEOLFUKh+kSyRzwNkIx9kdIg/IuwA0WRwmJ31qNQ
py855ssqLJaVuplATLwOVGH0jRT2qHSJa4xSkLN1SGiMoGPhheOZcICOO0ndBxMtmZv8u2jx9AcK
tgWlQFJmT0PJQblQRUe/b6KrPrb2/M1Y6K756M3tSsOgsbVwsJyOiyPBYKmJaAbf02uyhqtJdRfg
LDwpM56UhXWyOk77miqv166qm97jjTuQbZ3LQuPVWXctMiqlELsZIIKw73EjAdA3vNf2mZ646s8M
bR8kFeIURTlPETfQ+st8Fq+jHEboPcVIkBdLECwtNwZNJvMj/YyA2L0WWoypOln/yFnLcBotf5a1
DTnrCAvh2C09q6tGWx9Os0o96uOplBp/wPYSg3YN7AHmA5YuNWNd0Dmi3l1VgcxKlNpMc4lEfEmH
ASXrhxrOSX6UblvmU0A5QmO1Xwx9Uh6s/xhW5YSDN5YuDUvXykpuS5xewUDBUUHn95vpbVgajpmR
2xd/iRaRaWr8MVux2FHXy8deQ9EQ11NG7UZVU1a256I9xXZ8I6f3Vo9sXeYbg+a+lKV3c4neYhZg
yvYUm/bRFdHNYE2nS8QKrsZdVdlhG+tjIuFLxtZkHYN4/YLis3drU9oQcc9H7LaORVp5ldA+p0P0
sh18CnH5wZvGO9mdpFw4Nn84hdPqV9LBmtKC7hDaHMunGUt3y4meY9EFGesi1oLFh0iCRucpHzR+
Cu+GPyC9E4rNKGQGyUzAJCu2oAHBHBX7JLlrqNvUqS9fOYMJADpi2WV8yhbJiaUVEobpyri33qaK
VEnma7ak/SHQr1tXxiyvW84kWJA9yVt7yH1Ttjgvewkrbs8wFg/J24PK06ErVNK/CR5u3v1Bm5vF
XyiCa/WtrFcwMRRhrsJx+CS2Ql9V+2lJg/di3qzMXy6uMxmTmSr+0lBURmyqavcH8uBSPS15ehv/
qQJalAVv56+lflvpMYFAQMZ8+KTewsn/6ZCP1vGtIv7Ddo4dkoGRFM3YRMkkD6TeqNWC1sljkUm+
vzRyeZNl3hmMO4IqPtUIB+pkK2vDr7Xd/oNtD8MGF0s0/l4rUq3ktXjipr8N0wpXwFUcz0hY1HbK
Gr5kwkGc/NtlXwuNF8BlBwVPP//fme/vtiyLJD6/73JNTg2XO+s/UpVcDoBMavap9GvHDIcMZjKP
uEta/Bsjmun4MMmjJ7E2fTGqjfL0PxydV2/b2hpE/9AlwF5eSaqQopol1xfCSWz23vnr7+IBThAg
x3EsieTe+5uZNQkfnkCmaPXiDjL1BC5RsBz1XpIAaSt2uLPfG8m9KrT7LJUvczy9RC95LdMs/1oQ
7KNOY3mpK3hW8TvpHEdocszd027AJLyhG/BOLipHh3Oo1E+dfaEBX9e6JqYexE9TmK845a8Du8wx
/axN7PytdCCAgjPnVnIKZeTPfAtaodrvTHKMZYtlBbKiOWmI82TxhWJfEjJf2APzoZe/6iLYGbgS
HfVh3gnxxTKHPT6KdkuwN1OQsPuMlYL8KH8Q492CqLzPMF7DIoQ/YaK+gY2fEcRRChcOF3lAN8Wu
VwRnMsWbxKMfW23YSscYW22lWUzFMNeHPs67M3R0DSduD7qiJxYi3c1VwbqZXOViuDJ0uCYWsPt0
uS5zw0DKnFey+Pe0gxCbsI9m5VcGNNddU2Gc5QyWTceisw6CSeM2PAOR3GBGV6XeLfukTg+M5gjR
UBJmHCZrOcwqTwTZKSkE6dXZHzKC+kzJhpGg8yCz1Epesd254cFcnlUMG8nJ0eGN8ZBq1E2O8r42
X0ig2iJkx5EbPWOTwEkPIByNR7CFiCsWu0KDr6tDC2up/x1mchavMnS0mcYw5pHWMUYP0sWzyplC
FvRA4/FKjdOuD4g3QPgLFOaj7XC1BF8HFM7MySAWyjScaOdUTnt9+Fa1wkE+Z0rX7fXlOnbhQcb7
TmrQ4ihSEnhBkT6SWaLWjzuDSRfw8z6Lr2YmXubBj0VEVmM+6zlbTD1GIStO1lL5EE0nVJqIYyi9
xlnF8ZQgxUyQYqWvKZFFzmJ4R+yuWE7ywth6FByFMZmaUv+HA2UBJBFTFD03GPzxwIgfX/IsHaYW
8lv2Lc8MWENwQk7Gy5mZnlSCwMMH6BhzE6wQfKS0J7JfieA+xXaBW3GNokfT6XQ9tY4+Z8/02lhU
lYyOBiKJrry5zl1QUbtFBUNMO/LCd0rDgrQXE1EdP2fkdWyPMJwDNM75Qf+N/bqvBBkaC1PDxF1a
2FFUAAuM9ybyRzR9mbt+eUswmKj0hzJhKVKCwCmZgc5emu9coNDTEHZGpu5aNPoJTU9Tv3WTjYwZ
DDrlC5p2tpIcLNXkmM1gGwtdGeArLCZWKcnshGGODqzzU8m0I2EJL60VV+KYlEa7rgICkPwM9Xqx
aFeJzS9zhXlQ3Ber3TdZeNRm7UDkEP+SJs5u1L8K3cpgEt0wRlMBhAJ3Qk0CfT6rFMcgJKLmkgR+
ZSDg9NiUkxaM49P4o0mx3xcqd8klooq1qOlOJ0PEZM/K4iMoIVKmRtU9O0l95JL6Mo7KXWBnuD2Z
qM0gtzO+dJN0YGNtaC+EVp0ogTem4TWsqOGbFkdKxWMVTfiAyemYzDfx7kwS8pSnKhV6AlsZzAc9
JxSuyE6VeWJzcZL8U2vVway3T0e/voFSBdm9H2PEyxlJB2T1DPloeU1TE9GpOEicmy3chbXuAjm2
SgLLBep7+jOKkyMyDycHYc9q6MmKigvqzBkayx+OZ1sPBzibPh/fsNwF+Y9eOcnwldjPotBZtVi7
aMGC53LQWJ3lH0a7B9WiRjt/lzPlLevq16aYHtq03ruX+WnFmOzT9tTqZcA+7AwqxMlaZ8WNVIUO
orn4NilQ0hwOoNmc7Kw68UHgg+owCC3IQnecfJnWjDJJfNan3LrmCQcXKqyGwtxbhkApEJMehTz2
+8o5jgKkxpTf8tB609XIT0zN0ZX+Tf0dVHZcElqEVR7LlScD4Vo8XfTFmqxEpXZK6FaZ1X/rIh/W
6iqjXaXNUxBiwlz/hHWbNKrnGUz6hCuzDtkaT5INvhC4FxAyiPNNURwmwrvkF/fWthbbNZKOKOkH
C4umFedoSfo+T/p9NkOvb5bd+kwKYlekILj6ZnaBpUnLB3U1oGCyUMRAEu6m19XSrxOTz5XbEQ35
bjAyzzDRavW54nfL+Dvz7+S6ul+mab9UlI9YHyqNHN1zMl2d2bxwVX/pagJm0QC7nuEGlezBw4ch
No5k/mERPiqD+R+8V52ko0E5WtEsdtod5UHZKQx2qhEddebj54yaSwk169pbyvFp4oADnI5gz0kf
oSlQaOIN86v+mxOKZ7xtJN9UaXLWG55b7Oc+E6bAhZJkHGBL4ZFjaykfqcS0LOkdiKjoQP3FfAsz
wckXnCzrI+nDsxCaAZ18655Lho7AEFMa+PrfcFtkeagr/Noe6olE5ersh4YbEQ0FToZYYIhe26SI
ij2OuNnT49FTh5dq5Lmvc4V31oX0/CVU4LtTBbp4a8izpLiC3/SIqvQAbWPg06U5Xpnd4rXmg8rM
8ySxJlTYDLE7sItDTcvEc1kYd+VvGZRM/arla8bTODf3AiNFw1DTAOday48emP9At3dGc8shEXbL
kr9U2D2zEXIirJUSaZgBwNDph7QHBNlLdsoOZtvRwBpFcb2kVXpbnFr5KSoSXqCm4idYyIrLEUO3
1r8woDJxN5fkQ5sUajP2KC1iTSITptHuVWMsjwtmdg1Zj4IeqWw+txY+gc5Nc7w+CmmjSPSVkUoc
AzBQcyFFT8qmvc6J7vXTJ16MhjhFORMW1kj5RFBi4ERCDcV81XbRC4mXsdLfVm16TaNjh7QcQvky
Jj+WTScO1R24yWmYznpiwTbep7nDK+Qs3V0ZuEtsRJf74i+HqdTPqr75C45LpB7H9qOArpnhnOx4
I6o2cQdz8GRGVoTGDLss5H2xdZ+AYM56dqDzsepJifOrW1Ys/7VDtlPXSUqM/LGALSI4z1z10l5i
GtgwDcyZBo4IfDMCXw5AOWxXJ26u0wBySQHATWyMKgvyJoKr6Iqr1qNbcP8aPRWHu2qADEE6RUy1
K4vnXUijh5zUzzpfr5p2FVDn+ml9i3ZNrd7jLt9LReUK0XAP4Qqv0QBemxl3o1/mBdS5GbsZuRDE
C4pDOkikTJz9nAxBPl+3efkgILIWu4RY0uCTHAtnZS9wg6AsoQLwBNiEyQi/d7PuKrPZMbNRGE9w
cjTEd4ZQ7raRmSlYEGWYZo3KC0l2ZBnRaOlv8BtoEkIKdUiGfhM2gRIagdyWbpMbDkPB8/pnnDO/
iAtfFxIfIm9F63eBFykfAblS/dfqNYVttrBTsJAtEflM7SAotGTLR53e44lqFBmcSIp1Uomv8u1n
TEXCxRqLD9q+eFKh2OkKM2/FhdbnQ48/TZ0Z8EMRVQMOmMDAkzu/kXXfECo2aQ6NpnmXv2j0LggS
2+jwVuc8q/ftDq+6NagUYSoQKWt/KD+dv4w3W9IVDItB8hP+lw4SdxLADcwf1mGCZL9ortBgOCdk
JZ0pUDqqffYm/7bi9Oz1F1Gyrlot7jLtY9koqdVbhBCaECYgH6/BA3M3ylyEBTmc2320LvBWXwWy
YYjpmqU6i8aLj+IjTwOJaeNI0VmvAvZMPHLVRw2jMuWCBwyn0WQcOxwXS8wWOnVq8nQZewi2djle
7EmDtMvcaO5gwNeuuXCvjcM+hMesNVgqKGlZ8N/wbu4FgLwUL9jELG9Di/5nGBYQNkZeDExqGp3z
OveKonKi3wj6EjoXkiDRLzpEyTasEkfUqHyY1VtpXRUOkTmZDJ0jYMxYVanEU8qeW8WF2+Jqn6q/
KeJbyIFRT94bC9IiFgG1WhhjQ7CUBbfTM6diwzh3bm1AjTvosXaZOvk29/OLZmQvk2nzuSjhNSrk
W5lVd7GW79tjtNpq52w5v/c6fWQT1+eonmRjtSO3KmBzjiwLlKMANssjCyPwSi77UY2EmSEWgrRW
E2dePoyRTQOxSYzFLcBgC5cUySjNKTFZra2BqxxTATpxhevNZDEXqdUhDUgJO+2L8a7inApReIRU
BSBCYeQQ6c0X2yHpodAGUpT/okinwlt2dZzFPMWM+TIgaZRbHHNud4L4k1bPTYRiSgidYi0Zn3VA
gURIVvPZkrmcoZiRaRvRGj74Buc6/aNQ3qW34Q7MSksOUP2C5JbQjJGM666jSy5nDPJmKZcoKy6V
Lt0arb4XyTUMQXg2r0td3MIxvIJVFQsO+rmvLDtQ6XZIc/RW4YRR/SMm3KYofqYq/rqZ7KfBr8Uv
IA9zAqHsmXRexc4nlSKvHIkoJzHMi5+iAxIgW6/J+lDqn2kyj8IsHQcBvkAVwxvcsXnIwgO5qcWT
JMgFgJMJyjbm92Tl9ubAsmAGN+SfhgXtjEUqSztH6RiYyb+IWQXRP9bDZkn3/OAR5nGTCYXAWIZ7
q7KGey3VL1UQPbG5v8WXvg2DXq/OSSkcwSkD4tiNJbguqzqnQ37uEyOgCzuYgmidD0mEQV1LDzLb
J1HlX28/xYwC61DfGel2ej/URYKHQjjL04VlDcPupznQVwmpOGwLWIyMVFXqk7bdfwcs4FUCHhhq
hcvwVL8quo6Bv+PQIQOkJATSC7du1lzcF0cDSaESKE2CB1fVFVQOdhTQ9BEwGN6JQPWWZ4LoaEYT
q4sJTXmBAhynI8AEoOorRlL6FRK98VYcdQZmxWKv5NaNI8yt4b5Sn9qaegC8j3NzmS2AmRwgShkd
p4vgIES0BscnRCQ6iWl+zaHfML5pyh3V4W68ePxHOcg/vtNIsmBmsIMHqAY60HOKwK2Q517V6qR3
OP7nIyS4GUZGmUEtU0lhw4xroI/2ZCBGEP4jPiWZncK6ksfPPYnSyF45yRyqdmtSOSqj7wdO5XMl
lFfOg3JpwyYHVCceJK076sofpQkKl2jlqk6B1bz1ymceNwE20iBucMXYJW9LRL+yKaNqLlQvR5BZ
cIKM3coEDreTeRKL/cyrr6N9rFesO9aeIq+28NX1UZIK19HbKtrTMRb1y7c09DfaKHECR+J7oRM4
XmuoDVPPdVo6s7kcR2I42Wff/lTKjK3e2qeQZMt83AnMBihv22WIgnHyWIKavGhuOfgbmSOOzIzS
PeBFe+ZZOPAsFC2J3BERVngSifE9PQA3ND/JhIRVJ17eJfYMejKSULDPFuaesj7PwogfItmFBcCX
FIWt25xT8aEamfA3vsZ518LzqECVHYJKFM/1FF7G+BELbNg4mM/reKHS3lwQbnP1lmXE7K7YAoKl
688mbYR+1Tt6zPcH3BqrB4thEaU8h77wTWt1DZMx0gBIkE9cJnsBLG+pPdnCrNdR/ghnQJnXQGll
SgzXizZiEdGwKUdIDUgHQsNW8VOraW6pfVM/x+VCgELlRhOYTcTHctvYAAgemQ6pFQGAVASiudBz
xjmdU/qAj6U8t5FOoclIHwduFcIMHWynlMUeFvOKO1bDCxrjBV1o8klYOweZ8LmSHKTeKaeWkvPB
oXFRpdZmZcEtUQZiUfmOhX8dXkwJ4yylwzlI4FmdAOCYyJbtZSJ3gAYGUg0DKyuqspl2O96gv8lE
GhLVB5Tpz8IPVBjSITVJFY7/JArDZZMiSYbwcsnRhaTtGt8i2EylRbBV/ica1g6keUA+2rQcHY02
MelihKcnmG/p11ZWU6jqJcGpQUaDEU51SGsWCjNQ0WMaEh8a4LMWfoiFW3Q6tnHGQrX/LafPJA5v
BaFnAvuvzMufRUnj94g5ZsLUfrJuYj8+qW55lF1DqLl5GZJro4qXofIn7WvSZV/dRHgr90dT87pS
3WYEMJPy/ipZy4Xzjr72ZJ0U9ajwRlir/ilYmIAMYQmMGGlnbF5aICTYNUwC3xtDOqfyOIad3ZFq
CQsl0MDMduzOJiEY0+4q6+JtZD4KEdgeW8YMPGhaVkFmysUceYrFhfqwNP2mJK+Q7MISgfMp6jPh
eaCtFZMFFhQzcvJol4wL8ElulXsM/LhoCxY57kNY7lInk/sl1P9Rmlew/4wbhpaBHyTX6UtaWlgH
qZeyxSzLwTdkQtMgCUIitIDrG90V2hL7rrgb0mjfTFSVgS3NUhpVpec0EkzGLc0SzndE5EjzDiRZ
np+ntfBDkl9DdVswoFS8mHRpsMJodixWH9PvSED6CW2UCVFqNTc5s+5NSxArt3HyEADrLsxW1fB9
iCAEpTM8JM1J685NYC7aC4WA0tsI0FujV3lYeY6ORPAte2CT/JF1FzH8IJXAnGnwdAXUiobHVRvI
NiAddByrOo5VEx0tKjB7RQ5O2YAvoaWYFfusyX6jbz8G+Mr9BgcArVViI8G9ib6bulbyaqFWqGOy
F3tlp2umzRzoc0xKe24UCrCohWOHUcffCpK30pLm54CbWejZsF4LxvDGNZcD5A0Z1OPqmiyW5gkw
syTZ7NvPZU2nxxc461FI9xFRwjEyMQCm9ihvXlZIh7GK6AzRmIDdCt9MQXfURjI8JmBGLefwnzIe
gDiMqBBBSMLnIWrzq8S53goBwRDdS2HMteTiM58BFZHGR4bZWO9DLCws5klni1p2nDDUlDAJ+iSY
DY4uKhWrKj6Cq4goyf9kL+aTNR9ZYgbK/CocHFBGSROn5AxGIxhk+hxeFp3LVtaP3Ldg57Njpulb
+rvmeIs/lW0i4sxCdwIX6BtYheh9kqlHMGYKZ3b9py57ybB3Ux1bfoyyAxhCFpTASM2jXL5NwlY+
mp0MIpDkmhQ7k0WbT48lFnOkbrNPcBo4qiVKKqlsacTqkPHiCOuHoOKr+m8/3LssPaXJwuPoUQyv
Ev/wXRYkWxary2g0nB3yF0uliCZ8Z4rpnI3iavUOX1YhemV6DVg6gps3uGL+G8rmrcr8BfwrehSv
Lf9JytQOE6Ikro7LRDL1vURAryt2EJtIsTy250OSK8jP1plbc0kfAgRzjSfu2Hy4DTAIbfUkeL7S
BjY3e+wdol2QHRn4WeV/2+MkBEbLb3TRZPPsDNrii9CQ5umBzX/L2g8IXzmXAxFevkffUPPKcGvx
NjwnCSYZwY4iShfPgjuVOSaAEdTwr9qzgGBP4odSoZzoc+1LSPmDIpwK7lMuXnpcqL9oiNs2G4WO
6ynMfwWZR/QvSuLGIp3+VbVxZtJ0FvIkSCUUfRBXcuLkbY1RXjmqUbE5DP1VCqRZgssX5FTGbwfp
I6GqRULGKl8rlqGMT4OiFgNdLD2rhnWb8WICYGbdEcEEbo1E/UT2Ud7fZ3piwYMLKeIKXqmWOpnR
TZNLTraC5QDm837jCwEZ2E42IX0i4OYH8xJhlLtxTtuVfyHckCRKDq3ObPCy0dIsquO3PheFo0xQ
cTkXdHg1kUb7p3JK3sw6JYqyetH3FO7U8t8MU30V9jlcsk1yDH1Deqt+U/qwhYwZN9fOdlfp5wbE
YkrND91FUW0X2rl7hyEFBvKu0i4a0cClORJOwjLlBkKbVq7MgNOWfc6po4E5otxjMTLoCrob/Um3
Zota54ak0pC2I4EAf4bl5VDweN+6PAQGYJ/YNrdrH7qHwGOXL/viEAuh10y89R+hXzfhOiPyC0EF
naJb3OSxDTS7RzsQriR3aofFx2oG+PcxC64T+ZQdnH5RxD7o1Px1hibP/qevcVqXTryLpr2MgoH5
ZlbtWnhjG4Z/ZWl2Mq6bRD/4bf2S7hYKUB6PNL+ZvZ3iNJD34DpNnzuS7mXTLsrzBAB7ho7eO6kv
mSBQOBtTFTCcQvp7qd7uH9BkVflPHzmPkRKO8TXrnRYx5dPQ31MgvRyIdqn8keenhnk/dp7iaQ1u
3QSSbvg8hPR3lYaeRxSNhA0CiTOLQZseDerAkrNoF4qw9jbnmunn6U9Z/ZFmp6g9acQ4UXMAov82
rJ8GLu0ICbr+rvscH8ZhcpkgU0X/YTF3Wt5b5blZr1NYKfuZvk74FwruPPCn/so1pGinpaIEbXpv
e9PF6gVnjBo1AsghAD0MFqP1CKunNfZMw2jafQzqzmR7XJ4MpgdYVRYns66Y3A2vCX2wgeoABNFf
IUXwbePUa7Cy8Xdw3J+YCKz+Erll/pvbWLpVHuICdVP9WTZeayY5fNLSm1T/LaxrWv17l2HkW+cs
yf001fxqcOJM8wcK2eW/OG66fR9nLq5mB7PP7MR0vSgDvnl7VfcNWwoxeilY/tqSannzNFUc7d5m
k+4e/YQnSpScJHYpsLno1lWV32jN0E6RlnkaSn1lhDcxfuks2xIZqNspvpMBMuMs3SfUkHr2I/6G
NvoWrqyMk+hYXSRUMmgPTB/C28Q7wVIrHeibIvq5nvlPKg5/O/o8xv4bDJqHMBmGq1P3hrPy3dvl
2pkHDb5fRkTmutUVrGcVTvgUv1jLcWXXI/BpNevt1iz6LoetPFCqAnQAADjA+AOn5YO4AQmNP6by
L8GrSVYHJJIDIdg1QA+V0qe0gf3IWy18tCoSj4DEw+P7Q2EJXYBOKi9jozCxp3wm7d00e0wEDy2e
5fxPnFQa5eZqVgVqpgV1nZ91NkXiq/43n1wpLzwdA/Agc1h6R5BBuieroeq+mcQn/S8xsCVtfYrI
T6XJxsiWAZ1hCwDP6eKZFcJbk36JAHsLBvYrUvOsanvSzHusvkTmHgxDZg5EbFcjGhA7isUI/Apf
ZXUJ5wZbkHYKJ24yqMm9V9IUJMtvi1Yf8rU/wJ63GzFzwua+ZKyZ4Xc1vzcqXazGDOwY5U28IU1R
VxFkMA0I6pCZS6m1TXlJ6p+ePZ2mEv0k7VgO/UHJ0Ua5GUYYeBkbwcZVaNJUICoy8MRrfUhi6g0x
MkUWOQaJLrYUq6zL/Fb7g6S1A2iw075qtkRDKu95jzBcsdA0DUUnnStYNx2KcNn+qdl0Q6HrussQ
7dTBxuznN8SvAaJY1bYmPFOFPXxruuKsXOtfS8cxcUx/Y8wibLyzD6mM/XH6qyziRZjFALHikvI2
VediYk8SJT7znf5bruK9rQfwntFmhmMtbqFn7igNHQuiHIQJrghyaFBOnML8zbvfGECOBQdgYqXO
VcBINJ5Obvwr49ycdSoLmTyxXUyhUGQE17ADwsI2ziMqrd30VyvGPSx/t8ShhcIbU+UF5NlNsujp
2IdPi/bhprw2hN8q6wd1Zqhxb9JQxxUO+jO3TO480xsXJi6jgj/Xkz3hTVxiOnC/5GVTCMOD2mpH
wWg9aCudn2w0fnZgDbfKcowjGvb49DQoY2yZZjWh6xH9Pa9BcSIgL6prMWcyYcgerLW7NIZ0mTGp
Aum59AyODIGXmtWXtsYAXlPcBOGpKBx6HBpXSFXU5uydkrH3fIo/JEbQMsmC6X1Qkve127N1HFYe
N4QY3EDEzVMRit+sFXL0yDFaq2O5MxPiaZH7LmPKj7nhOww/+SyA26dphycrAWwmGoz9OK5h7q/4
mblQeR780db4XBI7Y/Y5xBsYy5Gqv91e6agUwNrFFzM5gKiJQDTsB7appkDGoJ0CHptYLp8ducHN
vhbSWahtnAfqk60QhwAzmvLfoAzYzpwMCMqw9E4l/QhsUGTcwZSSX3irdtTHU+nCPBs8Ax8Q41Xd
lsT7ItDwiXe0IOKjP4BoA3FbOHzLv+SHJBufJbYGFmAoUulXDvUvqXyhQBv3FlqiDA8vXKHDYigZ
FOt2OX11IG4X9jT1yOgeWFZOhDzR7sYaviirVyk/Uss5RUNyJpIvme8jH8W2EGJ9il1eZi6dB2Rm
FFe1FDwde08Rg1CkIQ9Kk0mttOoI5qUpkACZvyfDYSzll3xqHwpTBVM5KFSE1rJnaIpXtLK3KMG6
Cv4S4u1onwVupmhs/YrzkhoHswCPvyDgFxGGz0lyTX8yNjUcfY5WzZwh3yVmehJLewraasGFpFwm
Od9NZe04fTTT4DmcyqzE3qFiF7L8QiLvZ0CswR5F0PmQoJXpGy9WI5GOVma9RRouHFE/qrrq8dV6
3ngKDEB3ripaqrx1GXb+VG9+st2Y2YNBGUbT3a3yj0WBb26kLixE8tXIeATP0tmEeH6B5S/hCmEi
nRd2xygqKnoPcvehYJQpKBau9nafmBLx25Qm0h7tWabaOzq251bEeGt8TQm4L5JPg0Sww4CPSXOn
+WUk4yOuhCeHlC2OR9WTGQU6NKAJCxlWBugsKR0OFWbFmsKiq5Wf5gIm1EgzXBOw8uYh7F6T6QLT
tUzBnUpaAJdQLDWHZqIPusH3Puxnio7T/VTr2HzpuYxMR5Qavz5benuxsvUizv9EImsZv6KHuKbs
80gJrnOACLIkw90M83vIM0/CbjIGZdLdYF9Mdp3+pTet62NA0Cd2xAuoNTNuvP51zJJH1qFT4Bpi
Mj5H2V34tKJjp0aBAs5UErBvZ08l8ml7NOIjMsteiXmMSq+Y3t4U3ihrw5e00UfL7ylJoXLimdSW
DIlbc58goGo5qW6UyHLi1enpXmarGdM7bS/SErRKCKSah73c+i1I78Zv8JclpEQyMxizmAJSupzW
U0i1JgN3uL/FmfH/Uewe1WzwZKyPef1tjNmFIl6MsiVDHjFnl5YLgflSZlD71igA7gQ2ZXutkHEO
Yj5AiI6eSZM8N3ILuJqNuRuVGSPd6D/mbqvJVFCB7E16m2km5hfRpg+OXIGX5clTi/5ljXWK8nPJ
Yr3iv8RENnTHBkyaxLChF/f3STmaLEYUSVdgMNHyTFU9NhHpQelbb4wXTRRuU1y5ISzy6pT9yWuF
uLUP/XX9U7TAb82KegZO+M2BYCZIfFtEeamSq35ZjR1FaKoaMdKS9kt4ktLBW3ICiaDwWWoLeFWE
CuJo9gjxHVX5KCtHUQUZDlUzJltqheeZLm++xsQSzmpXWZ90dsTY2dA55WdavyQRIC/TfOub/l1c
ccC+dxkPJWAWCzCLOF0OokZEQG4hnbF7CZODCeN31G6WzEcixdw4uHFJmIY/kRGeh8UIIlM7sWjH
8OhNeqr0VyHZRe96DEto+tI4WONPjkJ3asMrYMlMP4IbNzGcvETKkVwrBwUThtPF0GRPe4rTCrVd
cotyPVH5gvqr19u51p3xCpHBJafHvKSR7RYopxJ7RnVfXjJ8c9STYWEeZSJKQFFJ/ijAt2U3KYnO
AE41gP5X3iocAD/S2rFQe75wRBeZs2wQRUnwFMWeS2zRt+6kt5kf89BaBSQLyuUAgXSp5CaMQIta
xz2HEX+3JGoQLTQ0rnZLrPGdrg4TtiRtuoAuz6x1eelM4Sl+jQllysuLSgNfh42lZJpr7huVHWaM
Wvvyr2jRrrDXC21DGD1xVnwBivxIyVkpYiAJ4injDWsmp59HR8pVf+luwhQ5FqGPMnEVEXc6h30k
WQ15k2dEyD3HqpKZexbjTkVLbg9Y/il4DfmUHgNapJHcGrZBivmWm9IZzkw2AVNMNwsQqDtj18oP
gQKy5I+aUkOWS04q7UnlH6fZOhA2k7wZHpNBQ2EqBXTHRIACkxqc9/xX6JCHtektsiQMX7dNyUF7
HmteX0x2Gwa7yOhc3XfzlVtpMSYq2jTbyjPXmvTDOOsH3SAihIWoUXtnyELnf+weVHCqnQiVZQfx
Va/AU1WQzHm87PNGcpcSEjTlZioQOvFSLgTyLCf+pA8thGOHQgXsW5Ia+rEIwWwcRtIP3H95s7nY
KfvsPk1LtRVXSMqTpaiBQWi7TWK2LO2+N9ijCK1bl+dmuavYnN0wl3ZCA3uhPE10pKlNctQPOATQ
nw5i7cTqX3ifkjXvdFIXI43udY+WqJALjGYeO+p+7ZGlmuQwh2d93fYH/UdiiB9DPH000rm4YFMB
2lG5tOwJ8gVHAP3JWkShliZ4Q4poavgqe+u8zfHq1Ec1s1cUKZChwxGXlfGJPhYIAg2hcxDz27gM
J2RB31ATv1KuApcd6qOarTgi6Us1HbNLmMeyOa6n44w5J8XYPzg6fyIyJ4tIidnrcGcu1w5PqtuR
xubam7sfNBJnapnGXNmQtYCDileCBcL0vZArXKAv4ZqacZVTUrkKV5msuZ11vTfG647Te0QHJjM9
wJ8ahvqVMV4o/eTsgSDZk40ZAqCqkS0L0WmJ59PKeJFjFYW7V50Bchd9R1RPErWuZYEWOc7PI4Np
TlL8G/r4onOSW6L2lpvVfbYeZmFdlmUPHz+VMeKcDbpmCNuV3SE3untKVMyEVJet/aMUbmyQfPUv
G8jeBAu6XwF70ZHXM11m/xnKPUiWOhAFIRCgeILP/1+2zKE+JuniGWPnqWAqpEtV6JeC0VzG02Ud
ep9eN0dUeWsNHVsDPHSwFMy/AqFPTxOmGlPgoBP1QP7eM810cmwOLI5I+EtgNhml7dgaeu2lpqjR
AJWgZNNPrUtgdOkJzwdhdlatgUiYUhIuY7Ba+JYlAq3RTrFtmSHBRDj8ORs120oGEh3WsZmZcLYi
QQjGqWkK+6/DSCL5CwAInrcSzcQ9VC5BsNt63VtxROWAfDH6y9qFnhlKZ8DrAfo0F2UNwsQovIa1
rgTUQR+WQUMJJHlo7F8Lq5ehp0FrYlSTrxbjexX80UwNpALaQiBn1sCJKjeThYgtnMcr9uItQtWB
5QEfQeZkMjhsa3fOf5oCsF+L/MbQPTkUPUFlf1kk3qw0To12VQjlcSJvrRGczWBrj0wNxsatRdGf
ool9rNPoMktUzAbJXhT1oZaQfiiFGNUfrboqOCkwcBPiTdBb+n7e4/UxKY4baiercXmu7TEl3GRF
fGSYjQr1g4+SdxgFOsVrW9CRcNn8hUKEe4nlii5iR5MAUgoTHjWOkbh5DLTsBtquzGl+I9njB8zV
zp7YiXRFfs4w9tXPlhlDww2gl4gViGdEQMJNiDKnHc4cHsKMKSUVvNko4QRPcar3u1zYK2IWRDyg
JrwptdhczKq5hsp4lsHCLgPWU3wsufSWCHiMfhU6bgAq50PsjkzfOWejCYRDfJnxQs4RFS6UE0CK
zzvokNHOJJHPNP+mhhV9cV2V2Or/OTqz5jaxNYr+oVDFPLwKEAKhyZYd2y9U4iTM88yv70U/pO6t
7nsTR4JzvmHvtVcSc6JDnvCHFdlTigIwmFqbHDcpO0XMfurpzYSOZkJfafgwNf7mgFnsySCaA2QE
8/uUvrKK2YWQVicxkDBpkOXmWxsSRuNSKE5v62AcYmv053S4F7GHmM3Yd1GPDUq3sOjB1kJW/9JS
jNTYihqiBguwN8lAUgyVOUuyIvsah9FG0FlwLPT5a7+7fVam2yRzMQba/yWb4RtQ5oy+rZ1+SYuM
t3u7lIsOg/cv2cC9eME5QP4pAC72ekn9ue22HYMQGJZ0BRO/hPBtYQ1ibAnoEw2kimkmBzV5l7qm
HUUZWBZrs1o71gnCViLLFDprfbfsQB5cv9mo+1t2LmAEWhPv1goNbfJ65sW3ZvYF9uMj+3F9Az6i
9j4Jw5itUg/aEshBJvNseFjnV0vQgpGnBHiYhnavoPo2S3EbzPeV6qnLEFVZCDhz9WH4y2q8dqkE
/zN7NNBKekiOuIYpqw4dlGNTZ7dnao5IbTeWPNn17iZAbIMh2CQDrGBofkr/sSYmoG5Gh8ZSHqna
AyMhk+7FKVK4x4B/tgHkLl4x3BjwuTZ3ywgG0FNK3qdG+kmxfVSZBHA6OzfTCX+QV4pcCglcp4HO
ibtK0HGUpARH195QP3StOrCsoFaeWRPO6oeWY4goes/iwo0ZmlUjA3KO+g1mHAJKRBcnIJ9sWXrS
CIieprB2xSoKzT4cRsWpLDoMRMgRyyAnVdO7NYqPFl3ntDLGzmqvgRKVhHMBVVy/khLgVYnOD1Kd
2ro95CasFCwLgBYkmtts+5JM0cbVn0ELRZZsSTBJXyKiAxWsgVZDZsdybgpgWZ2HMiuV2jM8AP0D
uuvZglPQCvrZID5uUJ5sOCkGc84tLfhckDULVX+oxs62ig5zszsgdTd2e0FVnFI8PqqMr0x9vXbv
nUifPP9KhpcskYO+PujsZHMCyuK5vjWlE2+yJ5TuWKPXoPkcVmSfjlpAAVEdpTviLSbgnO0cLu+W
ke6weCus3qR562MvFPdJ/ngh/8uV6QVGTb2YuJXhtbNsTs/Zi65XL00nPYx/lWkxH1t9i9kglIx3
Fot5/sVZhUTOqbvmNeFvVIJc24bQQORlbjdgCJH2DU+As0UpXaSMuI2Q8AwcKI80ji8yQ2Lr1zTz
WB7jrPey7nAgARXVusUTaWJx4whoB+qwg5V9JORHYEGLiHvI5wMCl3AzGAuNnsEyck1Jtqfml/B4
lj4I36q6iwwsNORLzO7UV14XGtMP+WnO8um7/hiQOvaMvtOQ6x0yBc35verOKiWYMc8efnWDpWbP
OiDb7W3d0bAI+IZPwZKiho/eIHJAgL2yW/y9YRQ0F36bW8MFsAQoF7oVgVvno4XDXKrrv3O03tGA
3uOZGlYgfy9SGfQzqu1SC/ZPba2p1HCSs2upxBoSGIh04ZJ2vdPJmSfGjCF6zBPla8s/MmZUYmvD
O8tNpxV7IUbdhyDQtA5q+4i2xo3rz4rFRHSJB+ttEjXWAX4sBBYpxupcYkvQsRUsgLrYGfBtsROp
hty1UMZO7PdjqXOb6q+Vv2bv8CtUAzF9Cr06f1iTcJDLxZPx/plZefphJAAMSngmvnRqvait73nV
32OTpFl9O5jq15yPnjlMDuZItmf4t8Zd+bP3xkDuEivIjJBBQnuY2HKX/B5QvkoVuQZWhC/F+5Gp
iP62CNHbIX0TaJrVT9bdhiCd0kv8pk+PpkWqMP5DEIZcY79X2L9y/ULeWkuMNanTdLvOdm+P3dwC
5Z0eDaDlPC3eFIig717AetwHevCICAxk8gD5ao3k0mOFFJUkt2ZyEXoCs/ZAwBXEz6mVFRqufNdw
PJfIKRB0yvTL4Jtc9N8NPa4eEtCTkHuD/QGMQgrjxeeZlTY2h5j0gXcUMu8DzQRJ2E13YLyAP81W
GOmW9RLoTHeWyEkqdiTbSyKWL3WBBN1IHi1TsIEjQOJVCoafeUzNZE+swqMRjV4knSYC/BrOboKn
PVhzpOxRkU2c0A0BYtIxk9/MfA3Sy/BTWL6RZCQLKvUeqz06+tk7iiRmINOahTocO/UcPQc6AdTy
tOAgadLqF+f/i2C3OMZlzVbJ2jC2hMOPaCEngTdUDyqXIi4bugXk0QqhvwadvML3PKHojbAXR7Tu
8wzCH0JcLiAYQV70UygJvTRKNGrMor7QBtd5H8YR1TRB6jRoiNSNlYHnYUQmrM6FL6wGcaLzSYNb
o9AW638A7vEtwFTjr4LsGgktL+Mh03i/FM0XyTrBZsjafKzZ+pBOIaFmiPGTJ0fkdSwv0tJXZov4
dpsnMYIQX6yCtyjTSU7QSz9yRK4TKzq2Qi15KrwscUL9jbz7NpI/nNO9lkkNEHu+k78Jb61n7CVm
+F3U4hR9Jq8zgntjexn1KXzRZ3sTS2y9URAXa2D0COZt7kU+6mCy9gje5KQjbOtPKcDQcDJNpqwH
NOIzkxF9nY7ifazwnw9xGAtUn4RwAw2NEXVUDofoSiimMLBABWBHyWnnI4A+g2qahxuLe53zgx26
2jHveTtd/wqKQmSzbS4iTqjOU+/AAMjDyFnbCxLBk6RhNOhiJjaimPrjqr00lK8Ul7IkXPi8ZH9W
oJKPgJ3RZQClvswp6Xbw6JAqDeOpW92BtrN+z+BPT/1VNYhmqxh/JLYskY7mRq96zbSoEek4HR2j
K48btlyQO7QSo6k4Mf8ZJV/dQrnAvjN52wgcwbiyxrwE4EzCpibdmqRQ3S/Eg/Hi5VgWNtHyEmJP
ADb0F4UICnz0114rbkS631DNIw2MUGlUEIuIv8ruedoHJl9U0yBmEJnEm2etWc7JtBvKwZuj+YFa
52tHWVWdAo8u5DBfZZRqNPjP/JV9mOEkVN8LO9ct4SG6rNF9UOyMAjePnEkl8h09GwznevnOFOoU
1JBIiQVVuKv/h14f9PRm1AowAGcn1W/tl0wzuDYLxjSm5syB5vVl2LNDUEP2QERllLRPYTyt3ZmQ
sblJ7CR95/IMlOrItGV3CxAipDJvqhW/Kqn86Oqk5D0fyHqa5bNiSXaNtEbkSsjVDAVag0MWbNV2
WWExjoQo1iRWaTRJ0Vdm/cqpkFbga16UVCRVvhZGfB1/y2D/+t4699tLOsKWHpgFqqTT4BlJGGQo
JilyFnkSzEf785TwdGaKY46cLKhhKvWnEM0vmadpwr1lbL+gXhzRhy4T/+/RHzu4MtoCnQ9xROf8
eU+nPzjID0n9VqRs1A5yZx9LgEYGtWhvUG0e583yzh3sTQvUaVG+ZDG/DU57Iyy4BzYB1fda24Jx
m2t9n55IzVeXnjdeMekT4BHjyK+zlN71CkktOtFhesz0xLWAq4AYgeVzgNMrs/Ph4YK/rTTiUcN9
0KpgmDgflfpNXNuXmlxH5U9CMObvSe2dcdFe+3G2C3tCzilZ79aKHAXGcz7oh27Dkcl1qGAOraWA
cKS22djpYN+XBERr83uUHLXopT+3DDQ1FcxQbc9Jgv8wJ6zgs5Lja08VuExPfYI6med3lSeETkH6
ZJS9ya8UQodM+TlVv3aCoNr4hmWepg36SQdq3O8h3e4a2s5q7Vr9KuH0zSKV7RIsnALyi8XgY2zB
ZCDqMcDlLtT/09TbIodVza54GpyI27BXeP+hgCblTlFcHWWfcM3qVzZOB1kLOkZfZJ5QptkxP6Yx
+gOyoAbm7waton5TeoBPzCiZNnkD34OqMwSyMAJR9qrGUWVe6Vh6uDtsROYMNHL5z41mZ62ys1zQ
KYW6um93KGRAqO7pGTgCZeR0pA2nKQY+2sYotrfPRRccQOhRf1+E7z0OaVtr9h/s7ewhea915Tgg
XZTMC9h5kcylMjsJvBWJgn36oRSrw6QOfZ1rqZajcO6SA1SjzhN7pzByMk7/j+Qex/cB3C4cyncd
qRMhsBow2UVS0KQyNJUD/Zp2O1ut8Mm4aKQjAmZgxFDYJ9J6tWeGiDnuzyR7KCuhkO4U/cUFQZf+
kjHKZhA+JuUdn5AkMlt5HTmhtwmdo4m8wkGRlppPq+nOsuXAVWkVeH/Sr4zQG7E7823NjHM0Qbch
8ksVCq3vIg4siCtxqYZIthCR/mF0ZNdwRYoR/LjeYk0V4IkaOKefVvrdkpzXE9ohX6P5W9iB1uKh
UZjPkNxC45h1E2cEhUC90FfzPVWA7ZJv0ewv9HRGd2sQi5I7ARwCX8EUeBGNX47oJ3ZgPdixoHC8
orbtQ75H4Ofsm+mMZ+6BmHYpJgwL6q0e4chPHDX5oraL6Ly9+Z4ThKR8qah9N9S+uAfuPzTGtTFR
t0TRUd80C8DCxtugGVsgymtoJBta/rVmrgTTDCBeGJFGPslhoxDHI6bnse7PQ76cOca3lDiHv7ol
IkTLj12HzKclh/DMQ0vkiVauFBuJ96PAYWyM8VYF0edGFNVAEtx0xjaX/Dn4xDNdhEYNu9/ZYPg5
6OjGKplBsLVB3IM/C4tF09DRDcyrn3FSHeXu8C5TeBBsMOv2Mh6KjpuG9AML3Fcfby5fr8uE95jl
LI/spMCIQH8hKAj/N1J0GfrqOlORSAsj2v/tpFjlSVYlpi+llwJ0bhHOKv3nmsTHgap0XAzH6g5w
JYb2YjK6mrGjVvAtNm3de2xH/Za/G5X9vF2KZkhu16UzarzN1aWhnygOKR7sChl0Zv9YRYNd6tqa
PiRShOnY3ZP3cth/H5gFI3gM9SPDxfOVLdBxm6BqdKrR62DAuHIqdHcjHhVlswcSLAdtF0ragoKh
BgnfAJWRtC8zdcom1COY0TXZ8nPhLb+To5XGt67rbmoJeShC/dZMV50XXwwzkRqHyMgJvSU1jj1U
OgGJ3Jz6fDaXhMyr+art7BGaVeWGplW9x5X1wCr6UtW7mtcgQ1nlHOry+NJvX2aLdQAcjukJ4IZ1
/pF+qXkuatBxRcBJS/7P/wgr646b4mVjKC3G+k0r2BevGlHUuCrKsxYe15FaLlCYMEuOUjIGY9Y1
+GZdBk+Rk6hzq2mwiyTsgQJPC1SixzTfrd/d66IPjnWkZ7+LJaiRnFIfR2nVsc5WKf4ajAAzqlhC
chJqbqv2lhKhPlHCY8qSiQzRRqNIW5zB2FxV1V66OX12Q/JWxzYDPU+3NCbrlrfp+68SXOgO0IxP
6YTNMEeTTVr89tFkY+gjD0cBpSYnppNeq2uemF1JXXAK1RbJxZrJTEP1p8Ac+zfjFqvCTjjSLmCl
Rs7ZUWXIaDuArIzjr0R+tzoSL9OD/jXqBbPOfSuNgf01wtOFVxOnAf3HStkpMDKTHQupSs/BJWPB
WfIbItateRToYib9N55Hvym7YC+4sY+2REQsE7E0Sk1yl0rXxTKnRklfVMQ1+tAu9Wl4W+UnxhhZ
ema+huBs2g4yovVhvearu2jtY4fwVIB+KtIwk+VV2u4RhIrvEk06yRL9muFg3KgUe8K89NQnlIAZ
iRcxIpAKW/9a0uWk0FWjFm3MxJcYDDKE9yfFNiqsaiVbDBSTbodWqUONF/HBbYrhAWk9lfjoIzzT
pjmhh2AGZE/JS2wBjuSVi1lXAHBSgW8bpw00fPKi5FTFCdaLFnRk3d9UXbp9SN/8PVnhHCJUjGJQ
fZvlXeSUGZqFA4GhwwKMExrNaIYNYsXV2K4VOkCZaA3Vm4NVxcPxiLvpDG7AhiPHAc07EY+X9FdH
2VPLgVQWwQU0sz1Cnqwkk3lTuBVHQ2e4LTsz9J/RcmhABbQiU3vmY1W51qk9dK7k8szkWaATL8lC
VBLRmajdig8BFX9ED4+37ji01pGHYUB5OLAU2Ked+FGn6kUWtlcDx8ueW3xRrEORdffdeiEK5DtE
8WPDUKbcZAg9czveoji7WR+OLj/5tJT8S5Q/8W8WO2de1o4w4DVK2JsWI2s6lP82EhTIXTT1Fb2F
XcvJRcLECuCJ2HJmELPBsAoy08R3KH3H7xn//f9nOyKLTwvZUl10VKIq7Jhaxn3P4Ox5MYb5acjv
TUdRQwcEdWhO4zftWxkCWdkjibOAKHqjczvAiyuLBmbhZUV+KcVoiiShrYKVQjVToX3M/mL9Fehu
mv42IiSZ4Ih1gmeMCMLw37HHJn5S3I09H3n7u+TKq1CRY4xlOCm9Ah7UTMPHB30eg9yEmlCKZ24J
/BNK/UCM66wRhMz10FnlNdLwtoPC4R1WhrPBkH/5kEFmwa+xK2sMp0IL47a4iCs9avym5vGbBKVR
IwSrlQC9r6+GAmmMZT+vWYw/fp1sfs5aj91qYP1vovZl8fCnqaCKp0jJoKLRygiGRdrMvue6zLHE
9pAvn+Rt8lNzvT4XfRcKaIBZtxHhx47dJqWSTojKCxHmriFmV1fd13RA2Awps7oVDQh+6kI8vp15
q9fTbE2cU+dGxWZbeh0ErYYxQY13tYzE4xpk+FpVmdAPJIF83Zw08YSktHdNlMFgd2HwobWusNvW
h15iu/WaRIa/sf7CZ8lhJf7O1++RQdyfJrtD/O22j3TDfAo7dYHU+o08CCETYXS3btJeijdj08jq
Gi9bhieeOhhBSSVNx30gz+e4kHYmdLzCMd5J9MNYG8hnQBTTK81jNcZb/JsAp1HqbLkfjwRoMgqw
lLtJWRVnvFLUVAkMKIp/pqaYyFPmnShcUVHhfFQnJrLYLLqjmHP4yn/W/WEGW3SKczuZ3U2Fp5kT
cMAe75K4opw7cF8O1ZZflxmuq4uIqpDEYxo9wEfLNoGbPEv3fk78FiW8bIKM+l44jlLRuG1EzFXM
ukWQMdd+hof6Lq9Xmj9fj4g5K7QHa6FIrFB7+RovS81xKLGK7zdi6SvtKfThzxoPGfaw2PRX821m
OxGxA9Vf42dusqPLQGvU68H8/wx9T5V3vZFfC0apHeutlKG7IDyrtfZiEL9t4vSSck7EEzJLC7dB
MXvZr0G8TMyzGT8xR8dXfCjmt1EGPKKxVWVMqLwzptfxFyMbnM8Cw1Qk0b1wE3gnCl07qkDoUiFF
aP0n56Yt4p9C804Req4Tx6DQRLB95lQ4as0fwM2oeNGlGetZglIOCPVcZlEAHt84Z7NysCLDbVVb
wespdHxUCG45zqT5l5Uo79pgvNXzDFCzPPc+cUoHOXGGESh2Pr60z4Ww2XLU2PYmz46BBqGEztxv
PuBkdvqTL25In68RdduMk5lL6iCKKHg/5pbH0Nc6AveANaxEB/Lb2D3MknlRgtn0Zvlfxk5+zrxh
dna5rXXjk+W46yCqKqpmR1MXKk3EpYIyweZlf5WgMXTvmLWa1haH+TAjyZUDUq8Pqfq3Ety496EU
T9iJEdXmz42NeqfBMzjMFFllh8KT7qDTfO3fpJIdzf9IePQSnl3xorGXWcV3ljiiOb0BPn0bNlv5
NwCLzgBCgb8S1fYCqDKcY9x2ZPbpNwPXn7nn0DnqK9EqW0baRXWf0MgnZLXgSUPUbeBgVKDzFYAi
NnQjHFkkoFSQ+DC2MoOScwpMCuURppOGzvDfT3hV2YLQe0hdeBg1OZpnnPmhKL02ZRU0J33+MPG9
yPqbSEqrPLfXpsFKgJ0yl4861EpF/ESZlmIX7J0egtBPpSZR+AbnjGqUXj1/ldiHfcYwW4Ayilpy
hA/LF34U/8BncBe6MdF6Ga0XjeqaTmY+y1oXNJygbYxrAC3UhjURUgCxZh867dmKdixK7JmzQiqO
48BoVgwSiTggRNmpsh0rVElZzr4TX3EWxkh06DZqUmlmNq4qmngJ/3wCiUPHPN+OHEoAmGIoPrQQ
3a8+xp9Vnxma0WtQ3t/3XVjMbHBBpKFtvd8gmuFSA4dR0BfTrKpaHVjMMegpszE6JAK7aD7NVmZB
wsjNw5NlNCaLdNDdKm0cfjIToqro8bAfF2q3pvwb4bGse+LCudTHzEN/6kGEUozeHuW/mfWaoC9B
RJ1wR0/WBonJLUfBkSv9p0Ka0D6vjl1J/1ASgNKdeZn6gruFwVFGMgBLm17UyLHXwqIEG5xNYa0k
yHaujc5ntLmKUrOvn8Eq9D6IdIE2tAYczHKW05nkodi0HHN3DDISGZbipHYgKpPRmwdO/bzEswad
jHJ97d2W5fsUwfODtjOx9tLiBgUjvo3DxIIt1sgZ5vZRONNKxql9w16JNaWQg/AYcb8r9j52PDfr
vjSrTzkKeaW/s4BAC/u6KJwQynbXEPurtRwOnDsUQEMckFJ7N6ThRcEitUif0DzAAf8Z1vVU02xO
5Cus8Noa81Lq36aA42dhAIkgWWlQt2DXU7YyXMQyrKUkrFPjbK4o2CpPRH2lGkpgiF/CmIUj2DSj
vTCkC3PyJzCFGbt4ynRiJNmznIAxQOiaotREViJ9Z9g9TRNsjkyCYooeYfj9Y831LZnN1fKL1zRZ
T5gqyMb2k5bSr/YHOGvxVhAggmYsDXRJ5PUjxU72W5Z2hGLM6EoNcppFZq1LbbozAw6BoKkRMeIo
/9zYuyGqArP/z0p1G140I3eWGSNWx0kv4JwvB7A6rp7xfDOAYfwjdWeJL9n4vyIjw2RfMYTfY5wE
ynCKdaJ2WLOb+mOf6kpLglT1ZIp4cwkaZIgkydeleMEqMbKu+B1l26k2pFNFYko2MZuqqBXOuz/e
2ceXGSOmYRK9PNnlziJyZTsdpGOMEUXZGs80UateavOVQN8jrm2FWV7JIZX/lljQp8zclqQnVJ0/
1dcqDQ005nlmamVrstkHgsCLtsIvJUFMJlozMl+rkBO7TNxmLZ5Tc1/64pJEySWZOeQrMRw2d7aQ
6jt0pk7Rj8+htux2KjFvtweB0F2LL3cGbrHybPg158OPauqTOIoqy6fFPOpeY70ZZdhtpA7zb4U5
T7VMpz6cK9Nj1SYydk3Tb6SKVLGA0gAO5LSLpJa3E+YMhocoRZhLQiu9CQpeC3JNChWh603LJawp
LvdkDGST6qsVj9FWHwctUHsVZG3vk/yMy1ry2+9pVvxJEs4b8sth3A4R82EtOvSfqQDaHK7WjBem
QEZG6MIHFqumZ8dKjhfaGCkjoQp8kM6g8JBP1g0JSl8Yb+k1VdenvCd3vEkfcdOfSdrQ4JvlhLl1
fDsG8JQYStZkClCJUB4bDk3pqqxPs1Se4qK+ptxk85NpbYqhq1fCmJ18X+fv2weTTVAphpeqAkdI
esqeYzd8LnH5KbDABv7f+xJWPzVSvC/UW0+Zq/ak/hOy+V3/15Mlk6BGgHky6HA4wbVZAJioT4kZ
hJu+Qd5uKpy+fX6Wjsn2f5Ofv4zohtdgZCawlINXBHShsV0e7Wxjen4wF/3AjhuPr+TjRLxh8PDU
LT1AZXhAEJcr+S7U8yNtA4YBHq6CpGOlC1qiQbXeFFfxBBspbf3iETd5mOZS2F3Eg5XrDlG6Mfed
oopg2AjwYRcnnouvvEeLLq2XxssQsyDlVbSL0uBUToVLfItvEYJyCxDDlEaguN4oxrkAsdBpRzTi
GvKUlZJzWH0FLDXUKCN3NgiYE+OGEqEShf4JV7RnllAJ7LSeXW1sXQ1XQhM5GbckeOO23HPKWOag
V16oLGQeTIRL8cTMZQOBxAJ4w4iJ48cajir6W1leHHHXIY51m5h5FrAt1ERa9be549lIIcCuUFaQ
IErS2xLZHYAk9Y4Ab66PBk7OBa4Uiaf3AZLwTHYEKNNUO+YWklnNTiTXAksCdIIcnqA6LXrr4cxi
EwgEkh+jRODQKt6CWhWRFm4vt49qV3cJL8gIfzhIf0YMxopO7hCWWOUIS2/4k0hgyfhY2gFlG1Eg
CohYROuz2FxghLtS+5ZVU1CwOcr0u2GwKVV+yegduVcZjK6z5I8Kq7Ql7HTZ+UFfLC+R0WUB8XU5
k8qMSaVX/EylY9GT1HSaCEHIsEQftOsqG/dyKG5x3l2iUQ9oVX56KWeWl2BZF6ORrUnsYVHDB7ZQ
81gBsMnpYlnDw5Asz2QXBYndZO6dK97IOIkjgMglmQw4FL1IXZFRGqwOa1sfyUrV65caC4UKOaBp
b/0/ZdZf+0x5li1F+CN51u8p9kDayqP52ERc0i21f3nH0VBh4oNcZWLmg2BF+pA34lZIFPFURcuJ
hs8wqrchG54RI/4Ua4GWmY8/pmsAIzFd8yoli98j8h5W8bTwmVgEE/zDLWFXXt1DXG15wQ+oXav2
rSyTN1rJH0kv52KxxJuvprC7WUFV1AVg6izFsRTivqbxG2o1GxaWqtBAh85umYQAXoLVPXcEc6OZ
NHd6pHHWx8mpM90FF3CkOvqxZn2iD01p+UZKUpU2EK8jeH+HhFgT6J3ZYya5mz2bYQzhPAel/JMk
OY+kHXu9J2bmUznn+0jhImO/EsGGrvi9O+stJZqheKqBiQaGnkH1ZGnle1Eom4NKbFghRt7ISRbx
y1Jsdgo8X7II765VUX4l57xrUZS4seRm0Z9SISQP+IqJFyebCUyAvmJWPhlgF3fld5LTBBcN+paP
H5WiiIquippfnDvL0Z0ZrD0JfSKKdskjlbBR0Aeonc+moZ8BkNRB9nOgpO4zbvqFUGN0h7Datyuf
srfnvBpgWByy9HDSn0ZoD8iZdE7p8kALGzZrQj22HUWFGVcSHZbhrTiz6BZxzEHic/bvqSo7Zwh2
rS9LQZcNcXnCwchN1Uco0BH1bfKJP8VMIBxx95HZ1NsRhLQYTB8sdxnvutWfR8AxM6DWuKXkZcxK
CmFV+uudpGGN/cuKMcDoRtJDbnFhhVESiqxfDFv81NFpaNcte2CUhPoHV93TEBVygCDwJ5yIUpHq
i0y/gqLY1u9Zlj515cBEIdG1e7kwvKA5a16kCiM8foq0+m1E3BgMUSM7x1SqF8wZiDpZTE8iPazg
F4HZOd9XAjwdtYSEJnHFyZQySyZKebzpguZH6+rO2bueLWzNan8EDbZqhOHgJMDSSVgdE1Au3Pda
Zj7I1FAfwUQiUljggFgK7Q+wSYn2zd06VLcBERJeyw63GoFnI46ezgSzHhKkkvL+hSdXTQ9N0qv1
2aLCqLFVpGGLsAdvaIQYTURWv78AUxGyPmwYwxN+RMW3WH8I+GXw4ijpe6uJoWHiAFLoTVFy4wwC
lgj0MZgxnvKSxY7FVDOl0YkmFB2qFoil6u/MDHVCNkDoBIGjnPeW+T5uxEZH1lEinjLawAHL7pgP
borCpyPMnHeDAQk8nzD9naKIQetrJs8CxCq2kRwm1+w28BpzYkhnW6bOJhrXyciaNcKGz2ObiZXS
XLYEXPduunxvFE4VQsINjt1U0ezxs8MPSpnEsWhD8qM4unrWUQ6UUD1Q1u1jRvrGjoYFKhFQ4qTt
ONbLC3RbLb6hBsjg5XOQvhfaS0T46DazLIhHD9+DPn3pb/3wr7baUzOQyZOS4zk+t/4zrhR3pYQv
kAdlLO/Kfzkqv20XwhfxuSGdU0Trw0IM2HrIG3+emH8i3RFapC4xFL9OvxIDM9M/Z+zu9ReWlZIp
OMJTUAEp82hHxqdiwQ56Mj0I8uSosKpVr70kuUPauylvTkmjvCDPHmEtznXqyGCaQRPB7EgwBqHV
MhCI1wQNhCiUrc4ldQmsYHsrQpTtR2W9Tg2RKMehMuFl1SGvkIy4SUKvx6SSlQeKR0uUCeVF27fp
5D3JB9UbvhMc/w41sQsx2qmN02L/hKiwFlQb5knx1NjpP8AkMJnAG417H1mSwHdMgM6A0z5Vc1+N
3bgRyZIqw+h1lt/BQ8hTEkoB7om1Whg1YzwecDCz0mdGeW/Kwwomp0xDE5dxDaySzn9c0MmMjCWl
U9micFyJDOXJ7WAtXqyCfG/joaHlkB7ElAzwT6kL9nRX9gvYRRedoc952PcJNA6DxIgtYlLWUA9h
OSfs96tC1bbxE83OxjoTnRAtOiwXLuF0cmWDwRUwroQUVYWTFlIFhUkYVRl/tLs76buZM2gfLbPo
RDmssh3C6xkMHYUlsH42K6hovuU28oBjxZdoBvTqyaNPTK0CL7KX8Rc7tbBPE7YWRqx+6gHNlDvO
mhkwWPsSSIrQKOGMwHI5mswPNu0wKL5xBZKdx7vXikIJYmK5eQw4vJG2C7DaQGaT8CsT4QaTtsq3
zbOzcMwIHXAo+Enrit94CPOI90MkWuLXj6zecnPVJLy1bOxFaGmOTkprWb/pNXN3XhaDeJ76gWTn
LyRLP0oC1Up9yZh8mSlJSXxj98AHOrfpvTfXm8iRxai4k8lNQcHXTP+v8UdmEWnauRmKcynSbaNj
KcdIbGxuP/q0UrN0rAw/oevWNukiGfwdz+AIqPqE2gCdax1luC9AvY3ZHRiIKXJ/lBhTXeJMPplI
gGhUxkq8xGJKywxoTkHfzm59WRytio5kYR1NoyedBqA3SU2gLWOajJbeiBmRgBLzhJ53Ze4+kdgA
GBDI8Z8GZvOPAcuvkitIsebKIR3maB0JXCDDr9EQiA3k8qpoJQ9rvr7jybigWClAd+jiZ3lo3Vif
70nfOjvgNbpgOYD10IP5G/f6G8xH42k6tvRbDLltT54gPoq4WuFNEUmwlZdjslL8nCp0wK3DkwYw
ZLVREpfCccLBnvvdovvsDAg7+G1CClEXchR1EJntGu5rcrAWy3YwPGTRRmIzQWWMDIjH5aBFztiy
DwmQdjk/1FLQkmSTGazRk4qUo+bYnzpsq1bOwqf9OasaHozDmsg2UYDXeMbFieiKgc7s9VHvkQas
5tJLpn0pCPHZhdxrw42MOryD4CXyD/GlTurwPj7brodh4xQR3xmYHZSQ3ISU3ddMkJ6SVs4Eb3jj
Dmr4eGcZj/8WLC3SBBocpxZLWzv97i1WUS5SiMbttdEx681Rev2ZqvMrS8eCQGULzSLREw6ww98q
1W3EMTGRI0cVwlLlrF6Ve+Ix78JMubtHB+SN4K72m5TKouMybakpDJLHOsp5yBkYCeED9GzBiKr1
E9OL36MpPSeafl7WKyKRbPF6jpXxtUbrVGfWUR3QDhiiZ/CKp1t9mojyaa1Hvx8l/bmnkLmm9ybT
7jK3ixDEihgIURMUFqJmN0LS4v6IRSVti+I/ms6suVF0i7J/yEQwD68SCAGaLVtOvxCZzkrmeebX
9+J2d1ToPmTdqrIlAec7e++1+eIpw+oKsnoxQFVk0NxRkO9h23rJSIij9jvyrjmSTjbAMAWl2Tg9
ziGEPUfWqkAAKZOfPrMNnEPSs7qWi+ALvLRh618+pdSEFByl32JDXIXWVHRP5MMH33uyIn3DpQBZ
5jZSHZOGsQkjEtXkQrolhQizgR2SJHde7JDxUbrUMlifpTusoBWmBn7P4qrxR1v8LVOT/6hIUR0u
QVrsTBVVS23c9KfxxeilDJm3nHUs2Up5Mku4rG11MTC64t8r38X0L3TUUL5QJ5suVlBldisQDVKh
KV7KcpdttaSLfslm/RIlf5fVN4bBrRXV1QL4U1NhN3sSWw6Vbpid61PSkf+mT1TInlpJfCBYg3EC
ckhFCXYO9phxF1+76No9muzVb1mc6sBQhtqVsFaTGX4ExDjEoHkln/OMk0sP3hFwFmuQmiAoFtww
ylndX6wOhjU1WGDxBkiHwGCUnYKhs+2f66o/80V/LjBYCz5E/Kpkxu2yo6jM8NNaIRii2yyoSKjt
hjHE2F8fuoI02Zw81iF6MO9jxBLJxS5gd3ZJhD1SbTmhB+0g7rHnGB1v0GT48jL5HUdfNg3qqD5V
Y/gwyLGV+ru64HQpsl37KNv8GEmvtmdNplkUEEwHQ83dRQdeFzdIBO40Du5bqwxlqEQr2EPzsCpX
Q6y4Dx0qJPtLVoHFWVdyKEzLPxlokHKla+xDz6MvmSUHR/M5o7AT2GMHSXlFVYr681DiunZL6fci
eByY4LgYLC8/qJJj5QcXTOA5R3FBh2drc0V9SIL4zhLbuKASxhwuBfo5HRVbRF130H+dMk38Ru38
eWV5nsRBhDzzRa69lp2vsvsiRLBfQgnnZXzSKKjUhIH2eRC937FBK5B00hlUxdq2BhbkRJdNanIz
7tlC/qEKw2cIXCEv10sPjlbuMSRMvqnzdRP+ESJw4olMH5hnUPcGcRG1/DQlElOp7vdctbh6j5ny
0VeR/ZZm9aIPC72+iioHGie0wEifFGRNOx1vscTGpVSvZtsG3WD4Lo1bwn/MK5nWPRZrvOelZ8Xz
RXtw4spmXMbfDQtYQb/3dAdlj0Vdb9HoZPvlVx3Ug35NXDfhYTibBNSQ1+Ie/7TE4gRzqKKUn5ZW
fsjNu5JYZ+lXPuXXpjDOZYOvPm4dSc2CIpAvfXjE3quWtBQK5M+y0Dtvutl20DM43etgUxrLk3Vo
IDssYb2+f0t6senLJEvIm6QOGUz4qfmxjwx3pBRNwB9RXuO02SfccYUopJ01IpKwwx6yZqddjyG3
xgSIp9evhw4zoXJjeipGIxCo5k72OoWb+53BOnCXBwPPE11w8jXzPVD/IfaX6jzk1lEngLjlQ9qm
oB9xdBOQfTFmCh4ovCWh1aMM7oYhdEY2TxmbJxWVmg3AXqE9Hskec/KvYQ/wwDZ4NM1h6MzKI5vL
o5ZjZ+0p7FkOFcMlHO0pe1/88StVs9MMeCtaLsO/xZdXEGkUGGa0MpdIHaEwvYuV9D4dBWJ5QVTy
PBbmY3SN77K0j/2J+ptx8atIdqu6A/tR2Uqpn5rlr4aFGPO+bZkjljcb+DZmt1KV2mhJIr+klYb0
ph/n7AQnmaogi2vKGg3XAFIYGuw34xMBZVuVmXSq+AwBNiNxpa3YYCiZ2nroNKIl8wmfEkzBhKE1
o1y6OGNvrnW274AqZCq65wnpBZoDBZTWJW7fM4aDUSbA5GSM8P3ViPBpEFgptS5w3XH8odXzWajh
bnWx7ba9a4YHedvfTdreiLRjPcRQbE5Upp+kgUprw2Dja5122p+SXJxiwtrXLgDN/ISdDXtU1jYN
RsRNjSJOwh1Q5USQyfRgZflt0qP7lh6IoN/p4/lMnutcqCRSjRRk5uK2UXTJB9o5eOwh4hDul6en
pXMvVPVHI9KFks10JO2IlRzn/ihlkDEBPpstrowcrBYbE5h9LUS8IqyDwQLgYNZBn+SBJFPTde5E
1NPmVovqlelFUV76MDsaII6SiAjugd3S81V4Ycm6tlN0qak03OkzhSOLvbI3HdkvhYOfGwAsh3uB
mba7FZNyjjp6TsFlH+kvQHmfHHWbMzJXRUMVyv5Qor1qAPpbk/Qq+xplBd1Q2yMuJfGu4yuD54qY
okS53wpYJCCH/7/5fPNyRObB6kIGJn5EWbsNqnAJ7nWkuNzpWexPdr9XMDaU4ryPUhxIJMW3kmF9
fjciFL5YfIcPhlpQDW7VT94Fy5XKgRF1t/7QEcFlRPCOR0SXfYhW+ayn8l0y80evVa4AvD5GQOpR
fgnnLuJWhLKp90jC2V7/EXSRcwkaTb96AinG9rc5TcDNQZLliVeqvyaNQ3IyHdeKWA7PqbEBORu0
DzHuCRhB5JthPvJM8kPVACKUOfQ4spFiECgONVg0xKdhkmCC4H7E5ysT/VXo+DM50+ZYKUC8lVuR
OCuw+LObkpdmKK+Uw/ObrmZqHK1isqWZpGp8sll7J69V082R8MTaR514WFH0lDI/YLom1MXJssEt
lWFrLUdn0mKHRehcHOMSmQZzR8ZqL8RaYYDRnuvN0HMZTNQ0DqgynGCP6HfRsWemzwVeLWy8Y6rI
R+LB+1TCtFETSqS8lUJ7GovoK5Us2IwKNpFZjtxI3jfd5nNrcVdO7vYk2/pbu19kACGOHAfzihl6
9N9Y0gqdVVoRvbcAtuEsVM9Gi9/HRL+bZntD45rbAJmcUemSbDAZ+h+lVj+UW1QOs5fV+qqmeeaz
zynmTCSb/HN00FlwoaSrf/shYpSSUAIit+ZxooPr4ojEehtnHaCs91vJoEjMseOkw0GYJ7ZF6H3A
tm0YGBVvAlvyGlxfTWRmlBTuHWxPxfo4R39W2B1CN+4TSQKokxyjYKU7Qj2U3XgY+DJ0MdAKZpbN
pYaORG2WifEZh55xmEQTUvOpJJZU4Sjt/PZH25zeyCr1Fz1883W5F6J8BqB8/Qo/Cnobos+Cw6KB
aWnZm2epA1R0+8JliV0vhDM8gAXrQ4Ht/oeJ/focD2CNT4vf/Ju/jOkl0PoqtrR5OTAxFspnOnfe
/OfKPlIY/gAXqqw+dLYJnbP4Cl0MhU6wpviXm5Y/jTTctcHdJItsEDG315kjXdUdTbaL254sDWne
2fgNmg3/gf1E5+hnrgiYZuIdJjmLBpGCCok86kplc1Td1B4WKMF2JrND9y9lKW+1E+y47tL+zmh7
SpsVfB2Tapv49ZTvxni24yPmppAc6XA90c8Xvqc8ESKMNMUW5+221GmFF0X/KofmKOX9Mb386uXF
zU3FjeG1zLy2GLCxmWioYooXHbu14kLPXmJobjqgSKU4ieLlrQnXifeowRFQcKJ0ln8LHVvcLF2F
1yL3LrcEjjm8ocRXazIQRFQP06cJZwpUDweA3yUMlxrUlAZqSqA1WxLoI+/3tYTO8j6eR2Y+UUC4
CMDnU8COOaDMA5hGAU7vYMyFYPmjwA/nuV7DrKzUx1i4VJTIYFEY9wBDh8fp9v/1tKXTuF+zfOHb
2nMBh/AEama4t2WaqZKPya6kQB0XkdITRd1r8Qvbrf02LpZcWCoHapw010rnyGVR7wE1HDTnBusr
gVBwN4p52NMtNUD+5RDdG//+YMOwsv/98iaYrWTL7n7xIcbr7GccLZXDgn1p+cxvFmLuJ2K41+zq
56ymF5lTpzH4ZjidyCwF45OGAkp4wUWi7/1pLQrG6ISs44SgMJ3NQn7kOK78DIV2l74oqzFNsqYK
kZ6cPb32OTgz4T+o3grHef6SKuMuUW6DKUqofmGMuebF/n8Orw9szGNKpcJIDp3QNuCCbUNPZ0LS
37OLEmanhhYuAwuC7g/bH29bDDuKZjudoDURXY+aqyarNqRQMb+0IkxPE0+oYvr0tDiDiuLfaEAG
EdJC0mHwhxPRR5IOxI4VPLQditS6Ftwzoz7vHfZAmJotBtJqbc6xWZ3jB3fKS8HE0MHWUXIaySvq
hXsAorwJS1Lg/SOSP7FAp6BhPxOJ4PDklr3uktOgfRrP7IRLTlwQPvFIVb/wlQ2z9Mr0hxml91ar
X6Eifs6lk4BjzFeUmqjx3+SZKi+wZYKXVcwXXs53dxtNzOazXjXovbJn7aIHcn0GmCahWrRVM3Ch
GcthiRAKC9NPDCXQ6PHnMCgCyr8rfnOqC+mOeYdRszm/jalRJY0EIMUEL5GYs5c+LRI0qGX/Mvat
PUtchcVtWPanRuP2mLPL24e9Anev2NMYd6+YW1KPhKn/lcagqkvshLAIkks7Dhf4SeftH8cmf2J9
r9/nQ7YCdIqjM81lMuB5gcERrgA3B0sjB+1Bl8UF6IKRcAoBZXvmQp7JjFAGm3Czxg0pDG4/cKeE
E/dP53cywctWg3Wvaume3kocYkpzFjSD6Su9UkVy7M2fKQFB3ic+/BM7yoC+Lyc4Oco+I7FS16un
sKc1fbbdwVm/r1/C+1y2H5k0MUL1O+3nK+egw4+OxR2l5rR2yynKRHC6Fv4K3gYN/9hPGomPZet/
NrH6XLGM9Kn4MO+I1BWZKwN44H2Bru0ODjHMa1PnN2zpEXewEFtXCKBzASic4uf+XfyOIMp8hffa
Gj+/0ifLLegxkltQ0dis/Uf0YPESrX4JT3VOduth6ExfqX4VcX2v4/TO4fFmleMNmWJRTSD5xXVM
2svojZSXaD3BCrS1YsZHB2xvNP6V8WZGwXT0rmbH7lNue8pTqhN9GU5mivgNjGBZ94szMBztFxmi
BfJg9uBvfwlYTLYPER8o+3GKOAma0YpAoiFOP2pc/xq/68iihDXU2njl3HsGr37pvTl2mk/qpXF3
kPBceCnWRzgD6OQOTqcqqmnshhvJStAOyiHkahI8oqEXdlV7/d/ICZJ97/oKEyol6e7an/vRZGWp
HRNt4aaIfQQUGtzB5b2W4chztZXLI9JIw6gpyYJgPn3ryq8N259NJAip814KsP+ha+Ui8z2Utsqv
T9Nav/Jaf1W/hS598nbzzGafaLFEGsDd2F8sP0Z+5SeRss9GLe2QarARApnAS/cBIn/lT5AnMpm6
muhxjfqdjQKNE9i+D6qGxJeCwkdrlFjRmtDg1JNUjGcOclTGw1FPkqsSJRtXXFBpKYjXK1ifVnwN
fxLsigpycXqWiQJpsXEi3ygXp/pCzKxPIWwXkLFW5AnkfanxZhAANWyj4ugsXxoVEweZzBSTEJxz
vIH83JSMtZ+IcZkI12TdO01vUrhrHOMH4/lFBEu6kSHwruNFwBr+mXHLHsUPjnLRTcu263nXC0Ig
dFqwdRLhB92nRuTDNdLxECNU+DJXoZXibfmEQ3vSS0jkYeNZn1Rie61f/IgRqlFbnTvOZfDHZzkn
6wrJBvdbtADzYpNam+Jx0o1jV2ceGHWMjCbhpajETI4NgI9H7HA7ZXw57tJ/KQoAjXyzWji0Tggs
dUPRLmnWIClBeX1P4rnC5mBFdLzN4tHam5hN4kNMLXodCFTCCLnp0PJ1mUu/oQ0h2ff4/ggrFGWw
ulY1BqY6nLaud+n+Wrea1X0ZOh0yAli5EYBwXf9YSn1aftSN8I1SBUQm8awzZpJASdOTcC4N8zZp
bPY7BL4KyDA3vVirHx1GxOYM7pGjbXquNPPUeXleXyRFP9cUF3XgJGSjPQ1efExpOJQtT5w7t6aH
KaFtyVQa3EUhCJbFaUXQYYTE3ekaWSmH1vm0ntmYlSgdwnho2FfjrHC1Zt1JBdxDWgUjhQ4PRmrW
1hktMqE/F4xCOhD4eAmWI41FIXAsb3mJGsGLZgfBgHqon8yOCv5DOGVy3bQ1tuhsc5g0cI73Vn5J
9j8FwhecBCgDTkF3mmqLhkjsYT2tG0S6Na4vmdsV/57NoctijF3ewxj+m4AS1q9sNYK4ToOMuHkv
1p5qmycWbJQiiONd/iUI+XmGFKZNJxE1TMnyQ4uBsWVDDZRDmzu/wJxL2h19/cA7GwzkR3K8zVpP
h6TKhlQEegtThtsaPBuqzaQM3hidfaBdWLjdZicHrgORZ0jVO/sR6Ecm8qFBtHNwY7AUswKPEJ11
g5NRRWJDBRLZGLk/1kKrQENk5Ar8NhOD20uCPJINjTeyUGLO36TI/zn3yfWiKv4b/VbWT+Qa5Gq4
zFv+wx++Ei8OW4TFXkBkBjz+xjmnF/VItbxR+1aF1ctarKYB7QWlTWRD/pVQLxrixhkg+hhH+NLH
nzrQeBiL7NwqdkkrtbKs0ajwCTcQ48ldSuYnST6vHc8NuO5JAfeAe7AlgrKj8LKS6a2BwEBxZLrI
TgLeMvTHWfC63XpCOIR2SF6yVOApmNd831vzcUiYsMbRDqUPHbtOKczuxrEcUWmoAgLAbWtPnBEk
uXURdR6tqEZISbi2/QreLbkbVfZafthRLQ7D+8y6mP1F/SekWFtKFBg1qStBVgrZ778lSqhBLRcM
T08vSFQsEee/9M4UsFwnbHf8kbYhnOLwMIBzjWJMG3l3GCtSYo94ZJOCuXPaz/L6xDb0vrmzqNCT
VQ0L22upFuzgvS+qlzxWDxMB355E7VgBLicsEO2eLb4fYqbPhPud9pKb6GunDeMz2j0mgjXFWRrI
6qn2vGJtMDK3hL6jGbVbmng5+BDBV9CZpxFEyS1ijrKM4kLxbdW6A9smFnlGwl4ah/hY7bGA1UQ3
EjiBjVN6xW+ITH5OM18vkq8GXsCPEgGqBl4hkoBd8TMOxnQ2TeHB43bW0pciS5/ykH8aNyl1dfi4
OurpUViU9+QA24riZ4ueNlFecUbBWtsJRnZRzfAa/tHr4l4KWFCkR3+mVgIrVL1AQmEblaWusja8
6ztAEsyVtEaP1yg192/hEneTqXWaR16GkhmRtqVgacrdNwmQevAb5S7/y5r6FrY/lWG+trEDECpZ
kP5HEgS30+ZdZDG0XHKZJhoBx0O4exv0vqNSTjSZL6jSEPhOFDsLEYiUadNhJef7M5MT7k/UjWbz
Lezz2xJxIYbZdZinyySt54YgsKUjTse7WVACcvfT1wTEs7TO/4ZXvZhXK5rx8YJchBbPxj3gaN/n
Llk8l/3VfzBaafkL5hIGz8ffAUSCAnOjbOpriijCj7TwN2hIIvIu5BgAKagIE6TP7ixsjE/QdWaE
YY70b1UfWroljLrZHBeGmt3N99esKS5YBpfmgi1oZLBmg/49McHn1TxnfUOf7zRkBxnrHJOfvsS3
6Cgik3EvslGPfkeFcl4cYRf33TP/iw3/GsXqhaY/r0QIHIHAwfSC7Z8rTdCs33qjUUI6Ms2mdzK6
mvhp/ht+y+GCBLPsiwgMWBPd01V6sE7MsPNQLemuNUfEd6BgOubwZsV/5KQMToNwaHUKrDjHTXZp
Eq4US6fUlQuf1GWFIVvUBwnIlVAlR3hdKw9GCIInxgmtpjaEfEPOFvtO9ehf/rcl1lkQ69RXknj9
11sMpLHWipBSZvJS4SfRGicnJCZMXkUb8rsYg6LUaZvSDfctXOEl5CFbRG3lgMHYMbtF33o14Snz
t3GYLdqe480SdYuaDDwkNYiNvqf9DnW0VnpOsEqPK7XemQ2Vny4ZPo4kq6ITS7vGnQ6M81u1rD10
rb3eOrhj3gajFCnVkrGN0YzMPszIsvcocxWlPuugZNaCp+RhAUHeRDxB2bPSrEswpFiCdQZCKH+i
JrhgN0a5oSILkWAEbLJjXzTymGZveEgKh8zBsYEf2yAzYmDawodCA2B/9Ekwlwa+t0tX2TFfQzEE
q4ltGPRLzOe2XxICvOt3idNa45XUv4aKsRRXf71+N9RjJ//LNB7o5j6avBqzPY4zpzUw9wd1jA8j
J4QpGgK63RfLNYhJ9RJZhMm9vA1St4zSQnSLvlbCqUBLz80ZIewJ7Ww/F2cK3gKoyYXEjwxN0ZA0
Culjh3q4i2Sy6eI0rpOgfVu1UgQljvWuGJBBjEvIGGT6dKoRNtmNJyEaXQVNsJ4Td5VVJ5IrND68
cw09eJkPNiemS13pVixb4k7BTDGwXFPuijk5b6oerUTm9NhrAdKXZ1XWnO9zW3Qv018cZTTuRvuc
oe7Np5gY/ZyoV/F3Q8q3QC4sD+xxD3qF7OZaX2Yycz5pmHhNS/GWz4qVvfbkYzsIk3VJFuyZreAM
4gDP8FzIq7+Sa+oKHJkGUPz2PIUsvuEoJyKP6Keg3LSnfGnVm47ihPH/btF2yX14QeZNOZop9nSV
kNFTwPjDe0pT2sANQLBbzkcKlVlV787nhV3wzC44pUtIYhOsWgwp/Xc8RRun9ay/W05OCsRYbL1e
zlPRnZD1LTCI6iby1blXQsTB4B2bhx1l1wQ3J5bkXcR0Q7Rl0b2XYix+WOK5UA9vzbSM4zTBt1TG
3mmvohK5o9W6oi66nZv5xh+Zwr//1Fa0exYV2+F8lxkkTYfiJk80Nu2yiWH5e0iLq7A5yurxUR7a
hVn1qqBPF4ccHD626gUVv8vsaZRZMHMC6LdzxKkwiseyI6zfcohb3JT7PiH4FneZCLGhJYyj4ZhA
d6O+dbnPdWlnaXpABYyu49gG+RnKUE16toedNtERipv6iVn3LC/LqeGLZVKETGpk0JGJoSqni27/
4iPnXPS2soSfmlAXCJ59d1J7hqZwznxNVS+QBK7RzLMi9xrOIYUcMhOybQmGCyuSTnBkpzdrJMLQ
DpMVtxLb7KZyBOJFM59eaoAd2Y9Q9HlL5747JKALTc04rFiCgQIRWtD4hYGQueuOChuB9W989PKr
pXqtLah6EH6H3wMQVZG9lG0w21Ku7EYXbYO9ZTnkuc4fRcWvNd3/ji6zPn4oofph6oFiet2M8k9Y
Y6aGieRFDVN7REHuUZDFdPTg99TAc82WPqn10K7mOZTQceE+LEIH0knzZ092xATziACIIadxBndZ
k18wjbKvxBC9jIkDCB6ORYwzL+c6s5WvVv2v227fUs8thQvbgs7PWiDcQFiEHQB5cbf8oJu66Zur
NYKzjc/QY7MYFf0jA8EGTbIsqFT5SYny+M1vo2LtwTAV6gvO347eeMCHdezKq3JgyWFTGERXctz4
Ax0XRW0cJwXHN9iKPsW1lMa8zf4ojN7kRokZ6I1+GoWJObi4LLgqKAXCuafydfxWtNATXhCLsxE7
iCW7s9cUs51NmKyl3WqyrWF1ZP3YUo2xmMGu9vpTf1IT7RbNv+eG1bqJnb3DS4QQm1jGKbFRiTrp
Ed/bOXpg/3nXEx4hbBL6l5yjfeXjsUvXD8KOz+olQVorXhjcQx4LJKrmQCNalMUE2sZbigU6j/8B
zNMIXNS4oMVXjOUrpMykeOpYWYZCejd+NTGX+Kt00yE7R9V6qOE9CqTUhtKr4YHL4HQHyasbriX1
m04AqaPeEFyDJ4a7JGydSOFwp2GPKydbhuKGsYoxREJqaamYkvVDA2pCwB3V13xbm/bYf4iYinNa
83LNPpJfFrlc3qurLKvemEO67RZfWhruI+cGxm0i1EGT90EJVlDLj/nkJQLlfKcJGrRXDvbEumUv
0n+hC9QGnaMBK9Ov2B+1IVg6EtKeOVTHdPIiQ3IaHN86Dh2qOUG2FOMhidRDyIP3IITDWSJgxXws
Nd0HIlsVZk4vpbb+iM96dp7xiayOxlZ4P520eDqyyh+m1tdYp6PcEy3+J0C9S/t9w1/5+vc5nLHF
3BEOH/nBjAlsmcIXtbK/GMi++uWnKzVKpTHRl+KrqbvPcjafbZB0lsPqyDHwHYX08dXpPjd0uyDo
bAklyn5vz3cqCtA2AD7NFt2zje6+Xhk92UNL9RdHxtPsS92pxYMBX6CljqDvTtZDuLSmeALUf+KB
Iuvl2YRmWIL37wPLWWr9MidM73hIRnO4alYw1N8E8o+jRqieLnVrAyVzyqdUKFn3IgxpdxeJfCwc
sOdGP2eIQaOaB3p5FUzxZoXd3UQK+IWnBHZB4nFXASyUnSBj4qPsTbhcPDnwgzTkeE3tJx9NEF9E
h7CkteT0K8zx9T1+mPxK8Zm0HKekqUab58JWGDlWpXJVVE+GyLoDeK8ftGk6EEyk2KlWdVJfJcdE
5VCmbF7FT00C/6lH7oSmgZ1Rmpy01gga42XmQVPvgdMWGrwX7mU4yXDAAo53Gr3khEOdmYoqUd2K
Kz72gcd45jStQJEAZQvEbhEmU+Lm2ta1fLRaVLzdqZvTc910Z6x2Ios/+ag0SJgtXY7G1zIJFJBS
GAStNE/JXfUEdHaGb2YCq9zOe9NCXauVlSlFpsJ9bPyxDT053RXLxmg8Nap1xlx/XitAFEcWChYN
Q4YMT4jUlvw+r7/E9wg9KkWP6jE44iMevNdbsaaJxc7JOmJ42+O/v1YElWCoru1sd/HoV6krYOEd
+Abq3obWBSO1dzudvvG/2iPKzHsbxOYT1//Uqjuv2OMKy+L/hokMcT24wvSpxSxWI75di+Frhswe
o/c7YKoUPvR/+ldJp1zNGUpDPjYT2a5xBCrHev1jXMBAZ9Z4W5h2Fxh2lml3+xTUV47f3GRbKNqa
yNXZjUR96l1/CMCD01bgdCWIyYK3Qf825fGoU5M60wQv4YFNrdHWrgRwlwhW2T4FfTPI9f+sYiIC
wDrwIInIb2XfOfJKse6lsA8Sdn5a9aXH6ktVjc/Cwt5k0STCTz7CliWHNEkUVofNXoent/KOy6rb
AbWcO06AxGPrXb63jYw0WlT76Qf+Amqy/MKS9x0cvkwjE0RGoP1WBtKNRJoWsFxQ9bBgCgw24XEU
xaMtUJoAh2OMqWFTeDLiqVp5bs9b8NHO2vRZ5d0zXIh0hHBaDVtOUTEc6joQUwAGjsod1QSLiuDz
XPGTIfEFv3w0wrTvEELVfAhE+xLJ6bNIqoc+c1i31ApH1FDzFpI/q3rzTucPXiprIzhjP7Qqu02K
Vxk3nxqgB3O9GaJ8xd9U9fwesrJrSL8O8eKX6rdFlIXo3K5LaMEx8XDHTix9qGx6UuUKBs0lJqh1
t0SH2GiodsabQOGn1PH4H+0y7oLKIHZY3Uy+ePoRrOfLVVzNoYhVWM5L1F1lmh+E/qpeZyBaw+9x
XO7lwQgs/I1V9Sc0NOJO/3dyUlLI7FJH+drKYxOVlee3AuxrGajjWULCWTuKUY8pDenj2vhySqlB
XQVJRF0AzxuRoTEarkPEZosFED1IFWxFjVPXaj0499iEiexyIPwX71ZCMFkB0AAf4RlSVJu4UZtC
7MeGHR0WmpMBXolTeOgxdZQSrSViedz6cmd2kGNtHotPMsXHVc9oAV9IG0j7FneNZhwlvXdYVdKU
glX9YyYS5kevFn8pLPyeclz5Gz6G+GyVB6sRJ41Fx6A1jRIbncM2C1/2q+o9WCNuUCu4WAkPCbrN
3GBNIQaASW0PumBf1q3/tVmzWq8i1Z5IJGYAPnBkV3D65ghi5TuaVsRjT+IfaYBldGJQiV6r/xjw
WFKimLQJMQfH+d2M43uRcCkCcLHcsOJ2zRw2MIdJCOCigWBIbaT51dJWnTUPlQKoSeLrsRP68WBl
v8kKumPMTPI1pIIfq+VJ/Fgoq1gM4I28ouQ4WCeTrqIG3gsnwCqeTpIJTJnqX1n6gOiEQPTBe7hE
SzAtOJ1ESjTV8TDyw1VsMvTvrKK7GcLIFgasdwxNGOR2Sm9esohYaPRvXIhHJaJnksDhFlCERNDD
9m6AAdaFm9zX+xULDKCsjJiQRkFtBRXH5Fh7K/8omr+y4BQJllQhTgAFuEHMKmdj5fWANvaJ9c+i
UeKX0YL/uCeQ0Hz91guEDnvVXZrvciZZqNWkeYAvqbv/TPr+vBY7i1l+AFBPCu0wHjG0mgQeAAaj
4oWTnWCLmHipmy2iKNxG383oeaI8BpMiYDWkWETlcEGAmWN/a7n4LL8jOT8vghl0uCytqgmMQLFn
8S+Bt0NO/VZD/VZYJNcR0CnzWY/lsCCzqkl/mN4cMlnZEj1MrXqkshNSQxBzdMsEiFxcheEi7kSC
8bzNYRnx5S2cNBHvhaHd+jq6Yd/Xs6+q1w8Tf5J1uM4WR4Yy2uGuVBrzqq/1Jfojh0SHUGFkJI7r
AKsKBOv8k/XbrOlIxhxkhG3HdEUFsDjEZEFn6gQKCOIQa45J2pD9KLpLZ6LISH+t5E8250FuqSez
+pEo6KjpoxzoDCdYMeqWL1J9YeRhYHDjXcxnTUAVc8WAt3NmAWCQ3Lql+Z91sxlQfmOd8OYcLMj/
ijS6U8IG16TSYjyWurg5emzckjlw9yFUj31T2pqmMaGCtJn5rXtm/6X8EtvuKzdPWUsZbYHZuXyI
sJu7KgoyaNqIVtvvOlakr0wW2hnEsPUPbiA1l4Hq+aRVOCALPwS5aXwnkw+BQi6+uqznnAR12rTL
9O/EmRFiLv/H4SYl5i1aCeG2PWp26Je8xNxw4UQTsveFBMpswo2LfViduf2kvMff8dx9gGP9MKX8
YzNo3RYlB71MkNiBfGk3kBBRkxrRE4qCY3C0h3830HD3Lv1HfXAGUKD/DiM8FmTw4bfaNa+kb26Y
+sdOcY/ZQeuQyehHNfL10pF+qGWop1hzp384DHbhn2rlDq5kfjYEguQSaBgbwuR7YcJuKDsFoALt
KS6pY+IE17FmJKw5UUMFIoG6DveDEkUd1PCHASjE5PZNxzHHxiYO/c7S/VpkGBLsOBQCPf6dAjX5
P4Sdx5LjaJpsX6Wt1w0baDF2ZxYkCEGQBMlgyA0sJbTWePp72LOZzjGrXkSVWYnMDAbwC//cj1ON
Ac7Pqs2joRU4wp/vDQeTdq9lwoUzfdjzGg74KGJzRPoFthbyxCcXESRZu2ZnHcn2iY7aNNJw8lsM
f+nU0GVJm/UIrj2iLj12dcbkRgG5+4hpleeVZm0hZiV+I3CVv5TwQOtVOTKYYJa4Ze8gzHY6FrNp
IxU9hpCndDQhTBSEGMQfFGMNeBeV53XmUfFb19qPaG0Z59MKzj6jUQ9D+fIxR1COVBBarJS7JEFk
f8zLewFJJ275wUmACnlpZ/YgTf8YbQWfSNxx8AQflUFnjqgFQybomXg//VuixCPPhIKQRxQOA55A
ek4s2UtF2gyRyy0WMPyO5c8yKcJE+yyWb3p3bsSz2TzMpxtDZqstBb+l3LIDQzfbyaXWG1dVf3Ik
2SswsSysEP/Ii1WyZLFhHGxRXW8dLc2b1O9aB35xueRbEYikVXADHHFpt+yMtHwwYX2zohz6P6Wk
pyLPgzR6N7oPwkl7EjjOMjKcTfEROBOVVGmXuyIVyhLFPf0HdDMsiKOz3WpUaWtZqA35TWM0jU6H
TJuoduMjKbMHZidX4Qbmjk6fWpeiTq7G0/eFH1xEOwYKbV0E2Ki8PU+yCVcmLuefHEYRldKTMpZB
StR7YPQ57616OSkX3RYw7G+0MFBWbfs5pV7D0oXpoWBzFYrbDC0mLUlIVhTULDA7D4ahnUZ69aqU
PiZysZTCtzpRCmzAQmQF61qDFBsvmS8BTB95uLN/Rt+LTDhgLcovWPKGJLqsenRO+KUmmuNExPlU
Gjy8miqNooVr0W1Vad/RJmPy6mlCD+3X0ucEgGHEgT02iZlCkDmMtlQOp+LtJMs65VGMdrUBlpgZ
TAb1VRU/JXsGNgkb3JUo0gJqhCXIlN/+oQytqOetgJOKBmPxwMVX54mlUfTvf/uP//5/P5b/jH/V
V4aYcV39rUJCrNNq6P/r75Kl/P1vzf/8c//nf/1dN1TdEEVV13VRM0xNNC3+/Y9v97SKn//5P5qt
17N2Af0iYTwcAPnC8ziAiOz1wSl/xzw/KbxlhETO+5NX+BmkN92jlcaf7BSDI2bQfTs/zan1qW6H
ExafY5zuLak7ZR1WmiQ+QdoxFTpzZl9KCloZDa/uBw9RhExhWMgLSzpy1KEmCqc8ZRNu9sSAbZXE
WAWYVaJ6i8oVLqkt+PIs6CQLowTZFSs9F9Z8FrtnzTibPWJnI7BJHuS6vuptfp1J89VTzZR8CIc+
aI0kNNTm8is9p0PpEHR1uF2TXv40bdalrve0u35NU14X6XUCeCoLkaspYTnXd4gz7MFzQY+NGTG9
gkJUQn/nuwJ616kHhjHkEtXy0zWtbV9/dOZlpAva5a68X7LotIrJfqwjV6IKTZq0MNeia98IN81t
Tf0aCzwwhXSrMwL7vPsLQyiqu28wMp73HWCq0lUAyFs86si8W91wM3M1rEQkmT6wpOxUDdN5Fuhe
DmVFuZvCuKuULlg1StOH4b18SY4CQTGBoJjFeS42AU/sbxlokEQ/3l6WPj0toxqo9RzEG3Tcqz4M
F6rTzsKJRgi8+cwqRB7GaB9Ic0EdELlyoswWmuZuu+LTh8fEdS6yJRgASM+fIvd78LpYjcXxZzZx
vXfxI+Y7IGjEU8h2B/uBAH1E/PevH2hFEf98oE3QEbopq4YkGfxN+tcHuiI5LzK6qY8V/t/GNl/1
Prl0rREKxnoT8Ho1T28eagITyOiXFhlnWs6vsJLx8Oin4KdFHFbp7BTnekcAX+4WIm/lOwIiMQIY
TbHu4TJ3uKe8LdcKB0dE+KMHrCMpvKydp26WZ6tdZBsvtsz3R/umigtKellveQmAE6xLaaWn7scW
WoA0FRijbcdRW3YF4toqZeadcjD5iDVErCil7peNYStMXyiw8d2Wcd1DGH/bYH0Be221QMaXwcEX
6AIXAN5Ay5QuSrVeTKbpYs1ozEzot5fOXRufGZGezo7BbnOb1+ZdBwWpqD8Vuf5QYKR2RO6Qglrt
hDH5xOzmRzb1oTRal3YtLpG4nZ3uUWjM0z41Z/5mdo1floY3JD3sNIuCSJYyzHUN5jq6UHZ5jY+B
3i+bw6NZmXykqSNiupEk3RELytaxN62iCYCi8Di/3KiXhpT+a+N6yv8o6pdGqUIt3cLKlMPMkEPV
FMNMx8+8kADJ24MAcBkaS866hA6xdoRT8VfM+CtK/BUMZJwx24E7PABD4ZYwHkZu2ZmpshVyP9ir
8AVaSJzXAsWcFsinjH1N6GePp8yZIN72EG8VYC/wjukZ4ta28rbWHogIESzXJop+hTdly7SjRQqP
sxug3TVQ6Vnynxy5Ehau0T9vVb3TWcQQTj8aqGDUX9nxJJ3wiV3e5Ze1ZgHEgItHWuxHrwc0wBqx
hstMMyd63l3PrdOqlxftS3zpWl5Etudnq2IBMlGe87Ax5iurJX/Gjjl58VaKxJ4Uc2dIKqMI2BUl
bH0oAYXsrILuIOm7WlK6JeeKedEYEQcb23nyyNKFiZR+XOrk0Y/yS341brUxvX1Kxw1j6hNkx9SE
u4G4nGfwNgKlfO/JYkJBGw9KA/OUQwgXV45XXrYxhOWkQyv3ll2FQbjU0xHz91FVKDIx6Art0B+m
Ieg4u0OsKxlFgORnZiYyM1OYmQ3nSNxtYuua8wZQz3A5X3jU2vNyvj6vEp2+zyPTkcXZWz0xoIb3
dRWLt/V99frF8IeYTvDZ8A0gJkus+KIMsUvv7DEC3bF9dBLDMTwy1nxPtOqWQKLNm+EyiMHPGgfX
1pX73DAJdu8U/fDXK5Ssq3+sUJpKk5moSKYl0/1tin+sUFkmW1o99LAiCrezjjH+KGpcPa16UO/p
j9p86JJXk3KXRPhirIi7mXgRBnMT573JMdIUWpzxWO6YYoFLRBBlwg71sOnDJNqwkO3QpfCgo+fJ
WBtrzLoKB9SWA6rAAVVmEBQhjsnj97h6qQvlrKYpaMVbvr6W9XbsJtaZEYxAxAc734cJuL9RHaYn
oXXheBVhxO7QmomljlyJ4sXtNsbRHd9PuwDUjg76fM5vCnHEPi32RU13tw5oRccykzen+kxncKEw
IfmuMv8sb9r71vfUPyHlUKcJpK6d82tZiFcjiYA5/VrQoh4tXQnxo5/zh5M5mbA94oPCIIOgYExc
uP7lZ2MXznMTJlsVbguYOGVySOvfclnkWC66YDlAEI4mopJImREZ27jeTx5CawoTUPXxPRVV4q9g
Bc3e5WxNfRCfG0WR5CNX/VkdTl8SyAUaflkstruEewyw0iKNAF7Q2sD7tR9rl4FhoDrSOmsVU/Tq
U0tJ0uHt0nfvnSL6yRP729Z743aIO7sTV1gi2emg4z6EHrTBMFhIKgJwlzhTUX91EvjSOUzFHKbK
R9wvXiHTy6OA2CA9pa6R26uy22N/tLTMtRLdoZEIc1rLMErbH7Nc2GvxY1xkp3VMEZ2JpO42TUcl
Zl/yiExn+9fSeTpNn1fUNMvDbKXPJI+uyXHryO7Vi79kCvMH3U/4qs4SnyPmO0fvg3JjIm9DasPV
0zNJiu3Zs2hhjO7CVZhaNyYbb5w0zLvx6EV1/oIXEMbPtYvqx4r1ESfGrnGFFNwhPgkt+VXHyjGt
rWPTfNtmzKvmSnUrTzpaSq/PTEaYQnbvEWWyxcgvX+IiIyLtpZE9yllo2M/lk9YhPBIcXsxCPQ3Z
IVrkkOKOUuVP3tsN7shm+TB18/hv3mvpj/ea0zN2BZi6immYom7If7zXcV23htwUumdosTcqulek
Mrv2eJRvDK6RHU0yDsuuGFqoQc/5J7wA+MkqGoYYOYuGNQbiO1qFPfLQiPXPsaV+nOWaABNeQOjP
LOwJhKZLjT9B4oYqucYuRcxR2PC4fe55zOLmYoukLZv3LY7eJOdMRvNodPbU+yXOkTZe/bZtsGjE
xvAaZdZLde2XkSlVdqkUe7iq2UQZBrlNrThoVMexGgoLeFPmITW5qRIxzRRdU6fHe3PyYfKM71Iu
XZK1CxmXVNZ2LCQEW1T8STcf1CnsJK09RdepmEJrqUJjUS+rUF2wxMgKvYE5QMiCCZ3kE+731Z8t
2zRJ6oNBkCt5Jq7hja+AGzB1Pmu6qUmK/feGx81pDt3Aqd+MvQn4UA3UvzyxArkx8LIFil5Io1+8
UmSKYSdGCJNyyii4/HVUNBb3aqAQAbh+8lRvZcegZ7SQkWqhZVmCE4Uru1F53Pafete7+g8YHUFx
mfGkQlJJtoNRyEddFI8IA8qS+XJfH+eOg3vzu5c02+BklHEyEo5yCusYW11siUcgvn4UmFvQF+S7
uOEwSrZzbjh1VRx6eqirDBooyUX9XbXKO+mF3ZLildDLh8zY1+wxf3iNu5qdzUS3kfhF5aA25aCo
pCCLloAsxW7uwVijlmU0G0X7QiDolz0yMWGwprppytvGkR7ckVN+Z/hykK4ZstGRPhwLuJXJnLWg
c15UvmasgwnJ9VX+N++Jav5x5eQ9kZEoLUnWLTZBXTP+9YTer6YWaTojQNQibnmqbSGJ0k1v8sPV
v/As7m20TdQPckPKPS5+T3lPH8FVZprQNsKRY3Khrdeky+4LWQfo+Nzyx0NSP8qlOWKN1Gf6RJvl
+KGD1w+1F6Ywi34UlLtq5t6TP2+8YIzSv68giSuQxBYDiBRfMf7UZ0ltqljPRdYvk96fyKlFrNkL
NFSKG577qfXMH/2wRQJJT4oW/lPAVAZ2NJWO4WlWHVJLTvpmKI0rdaR4ADDHScBUJVA6MagiPaC5
PNg2EpFtFJRE+sVru8BCSnfjm7WNHrZAb36b9DYQjZR/uxyrsTjKieRXGriB7JulYUfTdHe+yIpp
J9y5NJ6ktIKC+cNZhr1FqLFZPRxC6vg10ca+DXqADkXp/XSuv4ZQfqX8oXwh/8wkQwJL68vx9oiO
1BlZdUIgSXax4BTzdls6kS6G60Q1kFVxeBaoY6GtchkghCmHXnG0Rb5BKkoJxuK85SAgbT/ltj2I
AokbjXe3/baxtcOz9+W8PC76fKyZMlCmh5cBRkXitc/qPisJVoHyonrZi0yVkqU9ruzMpmn63fyz
L0008GRvdi3wOC+zGEGsM41emZv1OuP4DPrB9/rLYhcpb/Awu7F36DqESWc565MaXzha7Vtd+9af
G4RgKb1rDBDG9RkVNu4Mke8cKNo46MhxR8ZJHdTjJhI3zHYPgl03WiTv5SDdqTDA4nVlCDFQz2Ih
FPcTtw6UjWZg/KrwcGyuUI5IGtRzwuebZ0/3ieuWiDw3Ac9K1SbvtIa9yjTUWoV5SY2TsMxnger5
8lsx/pI0nu9dzFSwEmdXAhSIeL+BbhvK2tMWYmC0PcqJGEBWgvtD+taeFdwavLkqRG4iCaoo8xBU
uCwuClWaoD1dkhQ9EEKyxdO6l7lxpijd7RT0aQ0v2FdoilHw2U7Y9s6mNd5q3FNnk0ErWepjP9JL
RuhKXcGaunhZuQNMkvYRJcmn5W54PqSgQtgl2TMASESnndmoEuEdV4sr43OKhw9s2sFAm1pxUUNZ
LW1KChNhO6VzRsQDlBz0NYRZOriOOLUZhCJI83/IgA+fDPqWpi8uJ1bevM4Q+hE83GcaJ5eu3djZ
AOd2c4rFh+kUcTGx9SmYovHMfaZq695vcRc8x1VEg/BOrJ12EsbhVI9RwOzTFFEtx/Xe/sz0hSSH
5DSrcJm4MkZ0XUiwYcf31aqctFXJIFK1FvstFhAVNDTE/jI+xrFIBDaGooNNV36U5viKUj9IfINg
NuI9LKdpLVzge35z7l67VfFMxfBUGn2ETymzvJhHudb3v1dEVmnlvEBDFV9K2/m2/L1uexyIv2IO
0Fh7xdrjP+PNtuLLZMaX3/L3ZJSO7LC7Ol5eqI0WMRxUZ6BuWnvofXWIgkj7JQ2xkwBTqq/zXB+j
DcBCynC9L7xa7t3ti6mUyqkxHRzZVgrJZ6MiYQ98QJJozFQCoaL9tqTqKsFJIn9XmvqCsbHYQmnK
r32xXtVEv+JZ4EEdc69Kun2XLfdcGO8atZGQJsUOlcWQrjJj8maVLybTrd0k5LAM5aOGEdtynnQZ
geEgtM0M2mb6vayjcGTmNe47Ku9ziksV6eewYK2Hk4dAySYNHKJdhIAMW01PQij9VAF444Qd+4t4
2T5TyDo5DV5q5c4K0Dui+vTM/fWpTzOep7r/JaCymymioUoye5liILr/ceoraYXvk6jHe6KCZyvR
FMVjidkkesbOKUiqdC4Hm6+F1cYjikNss3z9RlWeJp2YvO0U4Ua2A0e3wqyVTFben1PplmSUx6j3
BVFdd9HD8TDOeBgVLIwSa+aYYdnDxyfGdtE+Go4oBpOXlEzlRGh0XTfiDriTsWind5qydGpr15c8
/pB/c6OIZ7t/Y8iXSdKl0rYwkXfVqUURgcxmF1QzaLfpY+i1CxXgFCU/oSMfXEoAJTcYaZQX4SQK
/XkAamAmKByUrsPJmUAjfNaQoQbgCul0aUmPVIMKvePE6CIYfmh19Ry8BmunnHJ1OmOMB7b4ZB63
KDQdNylsFSmxqQHXkW4duh/gRbfNXm/PDhxZWnho66MOTa7M3iN8+v8ztZd+aDY+c3vmoClVtM7L
gX6YbxMdqW9E8XCrbJ/a2Bz0DLhkDI8Y1xqw7N7tbBOBpD8ooUJJQTx+q/oFN7rmjASKV0qklgz1
/2NgMLt8cEIpIhozPgp9vEI5vLe/lWgKs3gOjRBO9S0rlJsOjFD0Yw21ga+nyzGuYeULhV2MNJam
k282jb+wPr49ky1wnhiUSdf2MtdMfCssltIXi9Ul0dYTYhAWzClfEKBrDKaJP5jHksDP2vakO6Jj
sswBNt2W+yotfuNQBzIRNZNTYd18I9zitLoRtLMazJMalPt1fjDneXCMfyvPcXvKJBwR7McdFTIt
sQxSb8eGClKNdWVGuaLFgXvXwnSR9od8nzM9jTIbBGrJiWvp6aPZNZNx7kbjbNXiGVzEfkSRw2Se
4ewBELCLsbsLWcwo0XjvUidJmOHty19jvvh608FOpFqYcTKuvvz8xBnn7q7RvvSrOcOnh2PC8Ddx
mgxG2caRwSyO2/RWAJQRQNlN+Qc8PrswUy82F/fH5JH1swFmRX4kFWHVmBfrvjwB6IT5+ZKF3q3x
zBIdQtuH6YrvytJMR1RlZyaqhv0q+qlrzOm3a1WQk+tAeVV8xidMn6da8OdmckWBpH1Ahmq0qtto
bVcTQkgFBbAcYNKA5s0OY9w5z9HCr3uTbXeiU1sBE5KXwZLOXOpPGiLNgb+Mq98Mq7+MbART4rnY
ovkEMHPRZKvtar26/aJ+gYiEcdcr6Q6uZq3NW2pWt4ZzLCDwGMrkpjfOhteVyE+n+Caw2fkJm6Vs
U4XmJwNIlsrSTomozvpkx2hiJnByWE6L4o/leMyUIgAJipn2JCjJedCms0GDOuhP4P2B1M4Xcx4v
BXS6mJMhQdoi8eIlcqdNdzsDvaDci8gPNfIDBz2+SKIZ7Dq9jYT2T/6MvskH7VtZfxUeF9MnMn8n
3csUfplRH6wRZYDVm8kNtxTGJDosKrM+GUQA8IRwl4ZDQfgqPYn+L50wkzoQmS1PmaYF+ClPVnen
bIefN/pw/mJU6sti1q/RIL7FPWUsWkNG9UKIIpySNazxrWhpREvlGg5LG5YFo6CJANRigpo/5Mro
pQ01EMKlMgOL7X3SaxxsOpS11jEyE/cpk84yiEApNAlpnzlsVI6IPZNQkzS9DdQdAVNHEJuT3WDs
FQ1dW1e8gge2ZkIWccNcDxPFoslAlWXdOTHH07RUnUaKXa5jEQJmwV4ea/W++VUspB6EfR5G79Mz
HHNcKrx47ktlFP5CubAGpUMT1WPxtQp7RGW30V4UebRJdjpjC5i39n7nxD4/p3PCIKgWraBvx5Mi
Waclrc+rRIBWT5g4rGezFc8VDpn2yjHhioKzSziDkXHdpzks6W7zBuCcIKRwMg7g+zOAvC3ndwW2
euzla+3FAp0a4+ZFeDBSOw8HufA5/vur0fsZcR1uLfvYAesjJGHxi97M+bNBJ2JtUg05GNctAJ0V
TPVJmyaXoLZrVfvojr3xkRHF1O5TdklN6WpOeqjGGmE8sEC4c/OBsNxyEPE6DSQSgOfhTv134yTZ
/HN7Z2CmMjKho001VH6I/3pZTRpIt0MJDjSVYV9g42lj34gi/81mQHsgerev5PJclTUsjvZWqAdt
B/jAOmC0YddGQVWdPocDs16sSriNYnTHsyJ1jFOH1utNLIbgMSDI4YU+pBcTB0KPS94wpJOVToAW
3kfd8scIZxnQC6kVPLPFPJPdt1h06BEtHgXNEPP8Tc8Lb+IN7XhDRYwZFAbkd8mZNYQnLpdicmb0
5rS4d6pedrSGur3xVHez24o8nk1xkwUqn/s1DJurYGqXQviu5NrZ6j7hfoxtoHY4tCrVVXmwzSLb
bSThCtgv0zRe04bHuW5o1FLwZlveRmeEibwJwfOaKTPxKTJgGx5WA7nqCeyZfy+ryux0IRY4Xsts
vjKxuyZTFJaUS7X8zM3xs2cQO6SKnb62r0ueUUuNUqg6aY7dVfXnhC12kXxaYyM/CzfO1HHOaZoZ
Oc5p3E3f46+WrpFojnjzMShhaG/tOh7cToHbVdJZsUNweIkPek/mM2vsjH9Omvz5Uuwoa4NOToBK
+SaplJIgY5WcG5SiO6TZD3qNrvGN5/C9Het3oHZvAtNi2MYnJQqGJ3KydmZpOqWujgzKho5SOrAL
MUiNKIcYKYcwH79KvqHSxEhiPEwgxhO4d330IPHAe6IsU3R0E99NpwTPNbvFZ/ryziUga0OmH0nR
hpViXqW1uU/yBFjPYY6/y+gyZN0IVwHyt0XBOP2Gaw0LXb51AOB0zoYKNgVDV/zMwqjd/+iJOU4C
khvQAqXdP00jrV8WJ4Urg4YLWK3xcFHWAelSAchLVa+UGH6pmJ4CDxjuBZMijySJoK8Y+6xDxmo1
TxuKsOXMJrfeAUgR5wuroe8revA77xHndkqMC95ujnoauU1MBHyD9S9HfvvC6yR5w331VWXhDMIw
yIhdtiwXqGiXhkqrXmcDXF8EoLfdXtTvcNzBGpNtZvxqJshBtdeyIKml7NUlrqTlloBCbOCr5iQt
EZK9yW3wUY4iBfEgBznZmYbTMY80BZAkBDiHtN4nFMNwrISKvzLMUjwCVXLePQR5oYlpebDRP0xG
tPNeTRPbWly1xkGDS7kXFGdgcxZIHC4YDFTqjOQBeqqonDUFNO2A04A+9aJQj/ok+ustO1c9TDFT
o1etPsYIoTbD363DEEVlQW9C7iJR/9e3Fsn6P7cWnYYFWZaIwymKoun/1/YhMdgodSdV62DWtlPG
XVWBiJVj8aWPiCIdbXemJGHxseK82Ka1vBaZ9kZkHThIr/dHmpAJpohMn7ojQ2O00DyDzCKOHMns
yH1O1W9LPV2nU1VWt68Os2z+1k/Ko77bEybsWb3pusasVWVHJUL8cyrnQ6ImB30fPuUs/C4H8Ryi
9TthfwNJvwkGfSxPbmlzVubyUjBCWjna8RZVHJ5itNPaT4/tfooGEsmzl2qi1/Wb17CPDc2xnS26
UmavxRXSSftWiN64270q1fSoOuMubDtKWMhm4UtNx/WA6ZqMB2XYyGvJgq0B+TmfCKvZiFQYnECv
oitzW6FMqm9J84tOTD1tQiWdQvPcGoF8xOHOn84fR8uJUZVHCB2qI5J9PxDfFh/CTbhVzaXgYoHL
W5KPsdoGo/q7ja0DMhBlB0N3jKg1TgwLtI7i5z/HXvBVGX/BEhiqgH1N2mtttIvpna04985nHsWT
NoI+tAZbwEHT8THqAT2TMHdUs4BWJ15JSN1NUFNmLXsiHw9d5iI1ObojE5qlzsGddIQk48nvcnut
c7d1ctfUqYcutOQixBB6SZs50IgQc12zyNH1FMus9ESrgueJ5U5p0emUXWdSeiPserrVDIY9E9t0
STfVXz/LqvqH48PUdZVJ6rMvxJJEtus/9GRl2PRRUxLimuRwZManw3Meh91b24F0SQ8qHjkhUPv6
sACHBkbpGAKjUVcflUvdWaFISqigvk3CjyOPJJz65qVp5Rc12Y45upPpdj1cPx1iEiG16aQYFfk1
ha4SETprjccOdanp/ZUfRDHGoKEZfhcqMkTpjjC0OvbnnB891qTZOI1LE1iegfWd9FKE+q3xYMUL
pDTrrHD8OlYfrPa2BqVu+GG17bksqESZyp16i8AVI96xEUnX5y+n/LR8dZZ8UZz8iYywIZhe/c6v
oTUBOLxyJ4yf8rL6pBMumkTs8UlzuKdQRDgYptdn3UQMBh7WQE8qGj44C+FcI4KXajAho8SjSwrD
KXeQRGRyTgZhVAV4o0FZSxkQmqOaSaUchQKmhT57j9vaRRqkXVZl19Kg+LeVQUYfZ+tlaLIrwEiC
UPpVEaJrTYhcpdpq44HXm0uLJ16p6JPpeQX3msKZaSGslEdv4C5e0zl54CeWtDdRsAhJxZcEnWQW
T0XDvHT7RFB0BhHEJHXJ1NQ083AwYoYZTFISirv19NdqLQ8tVl8j4guEHsz8hzl/lviFAVrvliU5
dgv8d2j+gb7QV400oVrji7bZPVfT+m0wzLeKMnRUsGUf0kI6GOmHuKofPR3FXM8JT/DBvE69+K6t
07uGhzytuMpl3jyYbq0ROxUIme96HNKYjg8z2m+UBvTiQXh4q1L9YDBZH4T6UBMCj9hUBXYrQPcg
VVYuslSolPI7bYaUq7XYprBU0+e8e7oa4+1lmAwuVZjWyl38q3gpVD3cvqsx3la+OouhOQYlrXaU
8eokNmhCIg0F/KDU12PL2xmcncXvsgFoLKUQqbyT22sK5Y4KXaE1mtPVyhmtg9TI0mv2vQlw+nl4
hggBYrYf69cGZ37zHJJTVcKfdh1F70m5L1tk72mnfKV7xH6sonu8Hj5eh7Tjtcn6QFZyfPrmqYrP
ScYNQtg8ePW1AFxojf0D1DwwZCIqmXL81LbYh8rUzMZb+oDe46rc8WTweTpladxauXV6y9x6Opgn
ALX4UFKvugjNcK0sLZwsRONpdjA9Xvac0d5HKkGjOLSKMRRVqqkJdMhUBqRgGhrhYLgR5bg1EyKi
a1X2IMWhZR/ix/BbmV5xXkeUL7a5cEguFDn1dA3QFAej/VvBEWuEttHyXR+NIcLQGtGip5wsqDzF
XeLePNGbSBtOBICR3lBBeS/H6t2Y+nPFUH/Rh9fpW85FKAfIEZu4gFIDcVnwC/x0c0JPxxogIDsF
30sLFI9KFsSwEcGAY+8VtL1IBwmUtybmM4RhuFxgozOceZ1uTQl2jvyE7i3nIeOMQkA+nsbTmCzn
9gWy+TVX03urGXeNZzrHs7F6Qr3tkhutmSotb1+kAj0R/02NYpR9Db/kIX3ww3ronfrYjPpB5eWe
i9EDaevhAeplciMofD5E1lmPfC0yPelTW7SznJZnakthT9OiuGNZ9THz14qnEk1Yo/rfbQ//FGD/
t0Cr68iyMm4b/q7IlvzHUaeK1jlvC+JXYtfYWIylLdknEsiuqPaz02qKN3WbXhrc6QrIaRpmFVxS
OtN3vdwXfv1GfEOjKB1/4GGUonvhm7dezZ3mNNQ7lv1zHclnNA3KSkxXPs54tD/EvY0d8KJ8IKtb
c4EW7OHUOvSZDj4D6jZ+jiL9BriLCSHeAOUk6/NJ6OhSVZ2J69n8jV71q6LVoQCmeRAX1wGPj9Zi
TTun6eMz8ZLjiP1YsoeH2OY2hc19qjOfAZNwAC20mL6ZR56+50dYm+qulTzJlpWW+zz10hrVfply
6kv81fvRlWzpJJ2SrcavYnfq4hqMWyPZrUpUkd3y0g6iPyZc/zoktx7ewDNptDFrkg/kMp0IAeOh
vdcG3dR2z1GswKm17dhGjPIxitlrEVIzOQZ8AOkXYGvNrylph1FRhg/h+zLTeXvub6van9ZXIHKs
2hmrdkFojfOdU4Urv371kgN220XPXk8Z50x/tTY7tUD4tMN7V2jvvSK/l7+UwTizzCWLcbfulSYd
wMp/Knj0MYzkZ3I3e+Eg7GMpOpb5SrlGwvgGBNqh+j4Y2SnS8yCC0dXTLTpvGIUuVQCj2YMWf50a
d7eLZ2ZNHndKFmxc6aCUl2nAM2jhD9pc5bzcYKED/mQ+/E14iyloanOnYLecxd6RW5vqVGwItqFL
gbSCKNf93n5W2n2NGkP7dNeVv7vfhC+eaI/9zmRvjZXcjbXRjdH9t47OEae3T5w7/IrUnT7coZo6
NAydFuAqL2r29WxFFuYbWAbhrPV43HOqV2eQg+QWoOhGJVtRxQiBzIIG2uCTpSrODWfYGlsz6emC
tLUBMXsjAKPvWAiVbLkm99Ln2LaTZngtaC4JhP1su6bldE3G4iojpQlcqF8s6B+FCawbWazxWXe8
uWu8ioNQwUEoZeuskoellU4EoiP+EHUC7qLEbzgHStucmicKUK7AvQAbxgQYQ6ed6mBht33NdpYB
V2KNLjVzzHIWYBVfCPKJkY+hN97nCkeaQfr/7J3JcuRG1qVfpa32UANwDA6zrt+sgYhgzMGZzNzA
mJkk5tkxPn1/IamqlVSZ1P++F7VQMckYALhfv/ec7xwe8CaLXj02XfNUJTH1/bx2x/ymPH20xTf0
2DLvjwzc0q9ToeN2IE2Ow3Q1hbslivaepqFa1mjvsHSF9i59h7vZ3+Q3vYNxM88AqIebO4yz47te
F+fRi577A3uWBxaDXqZuHqtxOqJHLIoz28pp7OEVo0XNeMTzLcmioW2QyYQ9dnCZmw+bww+VIKtd
V7ra4ufcjCTcaZvVnWzZnnD85vvDXYneuubGNH4MX8olhjDIYELz/7qGZjX81OZyLQ9jhBCmpIjG
Vf6pzVVVHY6ojHNLYZDn+JAii0Wi2omCLiCkgIzYJpayrck5TJFaH4HmrlBPEDTmMVQhJ2jzajM/
qVqxSXc5iAgdhL4424yX5rS+fS35bui5qD2lbQOSLLXxOXImy8kBXs6FciGmuppz28Q2XT02vgkx
BF1gaJhun9yc0C6xiRK0ossMwN+XlFUy7+5qle+n3uZylbuBO042OahbxFUgYQoMTxLPH1SIMN9l
dbR3l4jvzznEhUEZjkV8PJSUcwXA0maVZQ4dqZiWRLFv3pl0eM29KJf7K/QzI50GrfNTF3L64s5I
Yn3XiIdhmNYtosGiE9sikDgj8r10SXm36t0Cc07cv9egz+sDIE2zDQipMAiQKejUOwAETDB0SaKv
OC6slD4DoKNDbhzt9fdieFD+97FfK7/scYbPWxfp8VjQNOzsrXtqVkuvbqTu3rQcR2tEL8tc7/vv
ppkdSWA61cphh+3PPTVORweccyd6eJtjILIHIwK93e6VCxeZIw3QQELd5Q59+y75UYOmardBt5PW
c0dHBsCRdRmYUOnmQ5BAgJqVtkV2tS07nKzAVLOQjhyh3BbJ4CWUvMz3zHGd6AAv6AS5gNEYBn+d
DFq2o7aZIXzbxmtGo0Wv3Zt5YsenpBjLlsZxK6GyVRjjg/KpZH4siEeaqreeWJH+BcbNY6zND3q0
3DcueaKwzHmDDCuy+R4P43acGcQc8JSh2V/yHqBhCtrc+pt+sGl+PmzyoCDvY96rm5ZpsFT/3A+2
k6YalA7zkMH4sYgYIQQ6NGX619AwlREHs0UUYT6eS1Vdlk67tNp8G4XytiRHOz/pjGhl/SMzTcSj
YzCiSMiQgEj2/0qlx0KbD+H+60xh10DTrAYDrP1dyMGyg58jCeUm3m5lcqRE14KEWurVQZ+XI3PO
nNYI6fNsn3XFCRdJbchAIG4wsNKPsw8cGkFuVzYXBkEQHidqe8MfT+QDsadPMX4dLTkxFzwtajob
IECbc5XGp567R0N3/7BwzkFdPiPOLM5MWlK/V9ZrSMRNFnV7bVkCLV6eym/39+968xVl5qLdk8pD
sQQhjPzKTLf97xPnigQACnjQ693dMve56TkAc45e12uf1XjY+6A7ti/Dfrm7yTRQ4cPiDybjvR6H
hunzlDiRfXRtE//XeGaUcamO4mZcxAVfIErbpbtyPBO0ey9G+6sh5jIP2iVu89t1tesW9Ro78kVp
MOuVgOaRPUdfrM3yXNzSfL6Z3mIS3m0UT69zj/hI685zSLaFrR+KuL9ubXuYamlTnYiri+NNTu9b
I1Z4cmj+QZha4P+lnFavRXP2kKzSO+SedYBdE3eOZ148XV4Kk1waB9hnPF16i+Z1PZw5wnyTHoQL
zMxRKc8hJSTyoCvifmX/gKEXTc8f18ib/Dl/uuuyniin8oiXXhIdQOcIeuEdFK27nANbGswFIXJX
Ox3yTYtvOXTT3V9vGbZjftoyWF+kbRNUR8Sm5fzJaCPBQJRRTIRKU0WEEgQa/Qyzt9etRUQdi8zd
yqHCNqJkjxNGfi1ia0uXHF8ea2hhrFvvzTUd2og1lnTfexjMdltQp8b4/mPUd2pQO7Csu8R118K+
t6HrTatr3q8p9rNerWca2WxouFn1fffmbVV1Z351j3PPIczrtmosdxxxB/yK2DyiGWkDwHDS3Tc9
8nng3AAxorf5zsjSlfpOC6whUcKNd2GbrOf227gU+yiz9zU0/ymZDqXnHIYVksNbB0C3E+YrV/P2
dvOYV+0t9lLzw7Jt0MJ+dN+PT9AfPki1Y3ezaRWPvn6WTX2q1s9xnp1DWx3NE9afvqlu0hr5UCuJ
KpJHRA2nMk1v5VelQVfaG717pWnTHNmkSFRNJKrXXHL+OJCLFtbdN3NPK7zRyYWsbm36ssS9ozjt
yAfxU3Ccq4a8AYEKK0Ij920mmnKp3dXzUsTHNpKnfkGF4QahqO66tZ6DqCvzswOpvNT620ZmdwpR
Qyf1IIbU2R7xFXiEc45vubny4Ha24KmYOa+FUEFHQsNgwMzVOYCOW+GhEkDTrnTiusSdQZJQ8yWs
4boQP0AcvfPRARDiv4XRk/4h1pAV+tq7wWd7U90niYGQFjfq8ApwftUVVJBMENz3Ylt+EdgRer1H
1e2C80EMsnbqivFFv0bohXEKho1to9ea1QbCWmpM64nGpnjpTgZeQbyEJ9J1QeGlOP1YyVYgw1c5
7m7sYHeERXTO7XKoUOFg7aSa9XuitJkU9ZN939XGPe7oMD1zzt5cCQhxesnj+U5ia6966UvaOkQY
7CboS7DtrugYdsgqi4C3fp1bFAThVuXLjZpibBO+cR4YMhV+r5k3dXcbFTLQdw6yn2f9YeeUFhJe
dHd06GBHHuj/0fxxBfaxEHDo5Rat33RX4jtz8Z01yHBoVrtB/CJ3Zg/2oRsRHbmHm+SORMKtHLut
5wI5tOHOdYGP6PXZqOXTYCdBIXCOZZBm6uyxfdHM8WEsontDy2/buT77zhccVh6DCWkjX/ExTbi5
dkRoeVxqj9FUe1DLsvdUh+qnWlUjXaURPeePJJCc1EjMJmdG7YkQBwJxzx/Q0D6wRdVr81ZAW+Km
kj+ip5GUToz2xvXp9hMXURrtr4X2l59+C3WyAULrENbTybjzCPO0/HqtLRzcnvD22sPFFSg0T/RH
NBf8JQk2UfSWxZY/mfRHLFJoeIJUZGxSx94cre/pW0NrvUlvEb3eIh5FbJz41vdudHG0Mhvtm4uh
jlLR+fHkw/CM0FcEXFtG+QbVmJ895u782B8x3U8cnMCLN2iEEdbRHTYhvNaNFyxXFBMllGuczjVh
ue4hqSIklS6EUlj9XnGp79WbNpr36XXLt56N5/i+Fd05P8POqLpHW7ce2H4fDBHfp4jfETgNUP5A
6d5IOZ2szQSCEeL6uh0RNnnkTZ9DrKUYHEuXNfje5eyRHFBq4mAUQQceh6yyy1k9uymi8QoHPvri
GChOfa75hzTXEXsmm6l8wCO4cwZQSV/i/vuyrpdk6yAIpscpSAi2CooN8yAwBLmkf8GheMN038jm
1GOuuLdHrJO172kwq/IczFi/zXWDwS0oUbFZrNrHz3GRnPGWdHhAAcCzGvOsDu/VpYUZ0JD3vi2L
78Ope5gl3c7l4MjkbJGHGHsV+BzKydNV3qDNDOcg9IQMePC4lE8Ze7uMaO1PBOyN5AqR5EnODbbW
iFmF+6X7ZqDJHaqNQYi5AFGLrGyDNHYsDnEC2vjRQD40PMt7RGmIcTwi6qOcdBWXFdJ9VCmOR2vE
b/aU9qBGiU5yj8OXRkpmxBCaV+5RtL8p5f/nT+7s7le39veqntskitWn//yvE1niVVd9qP91/bV/
/7Off+m/LvV7+aDa93d1eqs//8uffpG///vrr97U20//sS5Voua7/r2d79+7Plf/8pFf/+X/6w//
x/uvf4Xoxvd//uN71Zfq+teipCr/8fuPrrZzWnD/dqlf//rvPzq/FfzW/y6jKn/79M/f3zr1z3+Y
1i+6ZEYspU0Zjm2dPzS+X39iGL/g+dXp8Bm2QVliMQQqq1bF//yHZv2CKcf1yAwwPUsYhk0l01UA
zvmZIX/RhYdw0zCo64XO7/3rY/9un//tivxnOz0z1J+KItvFuucaLnpQy3J16eifmo3EOmq6ng/f
eBcx20jPvO7KcK7D7mMOvR6qhjUmTfeOfWkqqtckL0wdTUSUaB+q1ksShQXwbOaKMySEBKH0hHGf
3MbJRKw8RsZM/mFHo1Jt7MYFShZkY54+MY8FMQOBiQm4NuwxCAob5nFs5V5K1yyxy2s3RWV881fC
+0gSEkH2rtOiasxU9DokjY33joCdaXguHSXhAJrmUj9q9TD2N/pS2/Nbmy92iD/daLXhUJmDW7w5
elGkq6SZVbsFt2pGUOY5BiaAHTjWf1GaarRrX1WVcPi1SV/EFysavJoUR9Gl+8Rsaj5paNAE9GvC
aKD9tA0w2mzoRqb/zhW8jmfQClGfFZa+NHA/TdS5vibjCgptYRCP5yxaVoPrLbSBqbVXzSXROJaL
ymCZWoHwaXKhqOm9VT86CgQ1EC2XlmJrFhMBQpM5NCQvp57Ii0uV6DPfn2WbI2t4nNIoYS+NTCN/
K4s5bHq/dTSNTTlp9Gg+KVNUsv+ejEOnwKSbnM5JASp04jGiiAnCjajKzFxoKi5MCtys/fUsZ5jp
vVbqw/Iauq6KtpYVaZqfdgr5ymxp6UeUTVZ+0ooWHSRbtd11xypKTdmiHkkMMIECAi514WwbCGej
POGM1CUdK2MxptZrCtXUPEree4z9GHpZUKYZ7EZ/toAZXg9xdkz/sYs5ruNkny7FZMEbYvpAbNxk
I0ykrp56AYY17hg7smO/kmLnfXXr2n2dknaoVjU5jKT9dRWpyp0Tz3Dy+6R3gx4HG9FY9pRhjhzR
2W+jrmuodVzEFStwizClG88jTdOUwprh45kiWU+jG1qPZSk4T4FlpWlONo90D2PLp2JTTwnsNGOt
n3ZzNSc60a+s/CjS3eTDKFVPbrFj4ONiESLJTkeaSdE45VW0Sc2srHGKhLa1QplS4i+qKusxah0T
ApkxkrOlLVZYBfbSZswpXDG8zKYdE4++TEty7PtE2AClBVaMqXeamkNOYb2PNEwa32q1ovRR1GYf
rTeid5kye/kq8C9VlOcAs5BEapDBK7K0mUazq3AKs3hgxxqBnTkqQcoUB2PyPjR9kCBjYHZdaEN5
cwA2BN5LJt3YGVdpnujDRWuzEFI0IDByt7hNoscKUjc+0y7XIRSGdQHOXKBBgYq05OrRjBdKx6AV
Nvj4qKw07TxmMTlfyyA8xA5972bzsu5Nz6kcjKNR7OGbcRIBbSlPZejs7FEvbfOcYpaO1jHpXN9I
orRolxUxi+DWy1sKZHOW2DfTdIZ3lPJUzqtCpXIJevS/TUrib940VHQwYzg+lDXacxo6U8SDN+bz
CZnQaL9mVqY7e3tWkkqiTyevX3UJnK09bUTax+kUq9w30b4Pu8auy3LDA9B6pt+USxIzak8oGj2r
aXSGuU0yDY1vdGk+b/LGbvFjpbmbONis9UxSL87hXK0cO3dpkidVmKv7GsaA+23ssokQY3SvpXa9
i8Qcl4EoQBhFq5iDCd+9VhFtoiCbjas5u6IObS9ilkHfciozX++5uR6HiTQVuhjGkE5VoOZ6jG6U
ZvTRi8zADrxm4ppxVXZzlm3mpOu1G2RTDZKzarR67ZX/y9K/KbAXyDJE44yVB5ZITBZrzsQEfT02
3VXZsbQ5SZTsiHUO/FcSgB2YJgvHinRNYDG8lQkm+Syktm8WJ0tIA1I1VrxAk01onWUqUJzlI81Q
o0JhSAe2tpB5V7MC2ZtMDsoQk/lr+2xn7VB+jLbZQXWAhttWDyyH2YB3Wa/SnP7qQm90g0XPjvAn
lnpT7Mn3cNQ5NdJweShoqA139hDHBnjyyHSwrHiVcAACNE5cIrQuy4FYtjyuRwK1WPM1oZ3pvFXJ
SQ9Tt99oEd8vo7jW6vsa46seCrKiBiZNj38oM37fzf8Iw/nZv2u7wpHX0oGen0VTw/js33XSbow0
y7zY2lg6H7zfzt1ygRfv8t99HeaQuo5HWDdpq3z2PyprnkY7jc5Ye7losW+rr3/9Ar++0/878rx+
kp9f4drt/wPUx8tjZ3KT6IyvCjFWcybdxnkHWPbFWbWAwEgTYaDrfGMWGOYbLmtQBmnw1+/BuFY6
n9+DbQjL9RxqIdeyf34PUw9lprCrc/RB55xgO0wdwfIyfGOWuDJX6R7qwkF+F+tk1cPX+ps+7Scv
Nt+AS5knPMNi8mv9uQ5bypwoEpj2aeI7e7FKV9FaHcgUX2U/gFutIuJe/+bz/twO+9MrGtfG8R++
87yfG83VQPvvkm33VJ045K6jR2eDjeEpe/mbF3M+f7muMCwHuzklsLzWrz+/WGVWvSaL/tRBl/Xn
vR6wiQTpgxY0CDKDcWWssQwc4r+Zpf+nV6WdBrcCzZXneJ9eNfHqQa/N6lQiRErmx8rGsarOVfw3
UKrrnfHTncOHwz0PjMrVqdr1T3dOGnoDVsaKFt1b12aQNQElkGb1N1/hn6+XEB6PuefxCFrm50od
vSgZlGl9Ko/tLn1NmAtnR+mLIHktb9y/uR0/ryykWDrXR4DH0jNtYBs/Xy6iExu3D91dTeZEA1Cs
h/f91x/n86X59RU86ZgMJngR+3ou+cPdZ3syngFz7WK9vc0y49QXCRQTPNRhsfvrV/pPn0Xawr7K
KegAW9fv9Q+v1HWcaBbics3KpGLy4JNVkfybFdL4WZ4K6JYvTDrC4zxmXE9tn24BwmR0pKvuzrDC
L72V4wwZiAHAjAMgCGuSA0fALY5FntzNzXTOp3j71x/y8y346+u7ugtlAGQ5+8LPH3IxCffAqb1L
nTy/FV2Hd2moHDx7NlveX7+U8flG/O21GCahYRQcaj8dGafRmobcc9DZQjtYITLvAobgQbVzthkd
zL95hn+Vu/zx6bIsk469ofNo4el1/uRXLMu8saCllyPN5DaQYx4TSGZlheMdtEjk2YGnsuZIFKll
JnfP1SAoGUGoqQydxiyY+QdKlejDZZqkYFQyPcJipKeTfkHtcSUN2YWYj4PXdP2HbnK0M+182pJz
l4zQSk1Nx8DaNGKLjF/PCNdl/EHDdmhBlrGsLLYgbSkxxv7eimrdPjCDL8xvf/Ol/+kutl3HZQHw
dHZ9RGSfnheP6DnXU+amfQWwFRj+8I1srJsh8G5UkG28lf3bCvD/ezn/uG69f9HM6TvVJj91c66/
8Fs7x3B/MRyTnsn1ztdtdLz/aud4v1xXGJ312bzuAb/2UX5v51jeL7rhktEGDNNwDebp/+7mWM4v
wuUJgq0kXJpBdGf+O80ccW0M/WEnQhYrUEPQQEc2xowLuMvPy0AaJSqWy5QSOpqRpEJ/ZkMoq79o
RedzDJgO0wRklayzSQ8UMJddNONMtiFxUP8HQBe3VQ7i2wXWAB1XrOB1f4VyhoumTgKBOGQvIZS5
Lnt27TI7NhJoEWKxd1YUXiLduVc9yNrKNp/RbD3qDm7cGCFBHDv6elQT7Pmy30R4MfsRVrsnkquV
+G5aZqA8pikJDe6PczS+hVIR70tVCyU4+yo1zBjd2KTBATiVfVtQroPThY3fo5SeipqDQItKaMqe
mOm1QUPrnILjJS+QILWD9yFNQ61SJ1I7Ztw0+IPCKQ2YRzQcotDbYbTzfE8AwfXqdKTt4CGbclW8
nXTaBZ63jw06JG301BE3IJP7kQZy6V3iomk3tedAyoxjjtfNOnZVc+rq5T7X55PjxOfJLp4LqBl4
oLNXI2Z4INSr5cAN0QAb2ERtrjI7T/wc+jbyStwNLbRRW3+YIsS87swcK8MFVIThN8MZvJVs0ZTU
RDehVLyKMJh1azGQe1A+K9WqllAwgDD26JBLM0IJLkunIzJwOdZDXO1QQEYYOXLf6JH7XuOLUrZD
HFCkqOKijY6qCG+sOWf+J/DQLorG1SDnu0EvoHUI8AcxErJC/SjzGTWd0j7Egl3OmHqkwllmr9rZ
G31HVObRTbKZFm16jVwsvydJ6gQzobyrMDZWtoeWpQ1ZSdsWMGWukfYkcA6lNOuGgXg0L9GfREE4
SJbI3mcx3xodaW3XWiWQavYwOyIYHdjYt9R+BMnyl3AhmgusPmsmQ8qMd5UiplzS52KEJ7VVCTDP
d0jTPBtx+jiFHnQM996lpwjvy88cyecZ4PLhCoxMC/Gtawc15FeuAUjLIXLvpFkC11vCfQX1bdvR
meYczaRaV563mmFrpUUZwzGS8Vo62XtoejOzZMAiaK6JqzTAppYIvpXyooDGJjx6Pr2PvYbIXKu9
1cU0bkYzQ+GV5UMwSe9rkdsk+PTKePLAB8duh7CTGMu1dyQdgxwLSa8pFfigpqnFQGpYsEo7NmVC
7oPeU2LfYAEMMnNwrnJLCwqHuUQrrSLhJidjJdHILkutlZVV2r1noYqfnSXHR5FVMKpJCq2bdDWI
mvNY2vKGhmhT6JOH9yKinTkb66gHMNPYxMsjmc0nxBmE5MU8Od3jTNRrb6q7vpeEol8n1gZA3zYh
vdksbV5o2AoHodPSwG8t6sAh0c+/nppvacIVqExGOMb5VfqZIEDWwwEp+hjicSYPRzNzpr9oGmqa
VatuRIFrZmLaNIoRHljDOazvp6WFWqJnTymXbwWrFy2cntw5tAJ5AhHUeYuO3bHiN5zsHGXWdorc
3K97zCOaJPAiLmW1Dgc8o0tPblUGO6ZiGXTsyCStg7ZLI9EGNHTb1hwuXrvceIu9IicwuviRJ2QL
lyq+glSTkUuhQanw9qlHzJIZhgbWzxYstBNtpkG/0EC+HxoGdnpM5ZGRr9SkLy0sHpIiUhTp8Q/6
ooeBKZS/1NyuRcPGbw914EYpmCU6DDVLAzZPptqJdM4GfedNr8aVVBODWC9jGpakz1aFrDSMeIyY
OHO2zdK3MEWMhnzURAzXNyNSKtMO3BSKNmkSSKHSEUyUcUmnjScG7jKtY17Xeq7vKdSlbAsveUYj
a8gEA9ewXcF4e+tD6eEnwTcpq+ilwZBiDGaC6Dy+n/oK6iryimNI+p9dY7+qD6VuOsGQaAjE8Nx3
Q4nlsaHLTXOlXAEENPdTCHBRasrXWaSlbKV/9WbYzYjQrkR4mCcCd5pCBxfHaM1KtIaOME6hWws0
SC4pSy7DsSp2edYgoTh1sVtsjd7rum+NcJsjFeQnxqlIa7ECBpOcjOLSOo1caZLO5WxgHpeCEYVl
MQ/vZJDoaUCB2D0nzovdtr6V5yZeygZBH3bjJPeYH88RGHGVEO1hqfVYwjtAEUID6UNv0CInisFx
luvHwUIWW5Divkzat8r20NTlLKWpugHGAG7C7riRPAAO/a93Vr7XiSYwdXIdy3a+aCXbpmmnFwce
a4NRLNSWc8SQ5WFkGpyl/V6lM7eraTKLd/FrMBPkHsq9wCsVbwCzAyNq8ivzdt40QtyYtgZuW3fT
jecrQ30V0TRDsXajnddFsV+J4sLjIG+mUBBMBQ2i14wvcZaMK2FVQdTVd0m7rI2GZpsn0pAYaIBA
wiU2CiaaikA/FQs7t92R9T0Mr0lioWIcrlCNxMabr13jHEmRSNIYGu+ix7DkMJKyCDZhKlEW6gQK
fxnpqqvc3hqV5t0UOitDL72V24ueRq15zXKn55ZXT0RgU6SX3AVxktzHVZnuGZU0mJHiHjPLjSpA
3y/YwgJuVqOV8FaN7s4cGQVPy9qqsJY3xEEBjzUKEDk1jlURZzeOG38TNgD8sCkrMBOYa+KhKTYW
frGZfuZ+ttB6ee4TVVampS8M0Th1cgVi6ohaB7YeGxwqdPtNcMjwZdi/uZ2e+6U8TtLFFIIjbWzc
XZvIXS5IkUqatyE28XVo1S1wVkT8xgvURgx3A0kmZSZ39aDcdTZpOHvKs6hVv06QFpcJawCABbZG
tBvZjJShtULWJCuHI2kyE56ny2TiLCkUKoEBrAXrIO5bXA0qrzbD6BDOM8hAJWDDxAyPE2YeF0hC
a7Jsv5x6hn1GDkMil8HYo13SkAmzKTHeiJx0G2JC0l+kkye4W0ZAXU6ByL7BW5DoRzsi7DMZo+c2
NHrUQnkIDGL+Qg2TYt4iLrtOk5flamiKZob4YZluNYM3joaM4rH8MIfhIYqIjDLF/KR3HXFZ5JEz
h7tNUkUz36SXnenj6zIWci0ygL5eU6vTPNK4zgty0y0jno8LN9hsqgUAuKutR7sBC5ryXNLZ1o/F
lDqYhslrL00g3nkeg2ahHdKCU8iiggynJXcDmu6I9DVrQICenKMJF69lVfGqgPO1wmrqc4hAwkMo
ZzAufeCYoR3ENRBLMxLefUj4iIWQ2bfK6FmV+pPSn/UCaffk7jxVQg4dcyR2sJtLoUCxGLSVJmSR
eenYMAgjPA5V/Vh1VPB1Kz3qSFw0EpIdu6+LTmi4KWtXv9Ec79mLxh9MAokPQ8gdO8bNMHnFLsaA
5NdLKQ6pRjRw48jlbFo1sm7VXTS9wFPRbYobTOnzpQu7S8Q0LpgaOJZkv0Qdtqy+fY9qeWyruoe0
C4A2dd4KhXLI7cIHMx5D8n0J5NKd7ayDlU5b+0XXcH/VfXlLT9sK7NqoVmJZKDawMmOTXuz8pSpD
jeoUhYjeWhXC+QHdNkHgxLhfrKWR3LTZaUkDkTBpkQtLrega4MpG3G2yiUlJ7xksb0UxbaWVzBtd
HEo2dz/SSCUfWTlCMmwDI+rMfa5bN6DDAkVNJgydoElrYnVMIcSYGDtoGQmNY4zN67jtd1xHOjO4
ZbyUHBUSxx2uune/GKNmm3ewIFLAcLq4FsQazFhHsJY4YIRpoAcpmud2jHajx1TTrJl/uhbrnuJL
A0u87iiQ1zwpaTAi5iSbxylkuVEdgzUkkR+pDZwnYVq3c2Xpra3J/LBRNPruUM2+arOjE7H0Zb3O
ujz7fR7xZBMW64vM+lX78gqnbvRDGQakoV20DuAz9KLHqOwwm40AgxLY0DRKrI0XA1JLQpfs9opJ
XLkZG/FdafZjYcp5xUDxOkLyXqxUfcsadkMYyqKZUNEV4ce1zm4b9ZGXWsxaQ1KFXZn5qopNKJPe
thchQCzLLDe2hAmBzgCjkU4px1gqtuSz2YyNTyMLfgs2kaYeOLEZD3MylmuEUfj9PXGbaR/IOL5O
gC1SzgfkQSRkyomzWxyaeZpvZHHMqyHbMoU78nVWB0nkadHSeFbCetM4ISNnlzs3jXCnjPDdkI/R
nsfZDTfR6OCEe8uHDKFcJ9PCGKdyCIECCdhXVOBlRXCU4h82gnow0dmzJnxJeBttikK8biJevuak
jRmWlq/nHr+IoAgfU9LjMxmin+Qpa8MnDUvWWo3p1fgyZH26QnEwwJgXa28wvKAUzX1H6bOKFIjg
GHzBaMbbynHZgltmovoXUTi8G1EvqyHhKseu/T6NM68LrB1mEDxxcyQq1hsXg6LHScifgwA3FHUf
zLV+36MuPNjXwX/XE6Tu1kFYlMtuitIfLSHivjuawxogAGlss/YqbUgoac9S2lpsRRl/bQBQEKm7
VihIudI6ZpVzjjy3v+TA6ENDB/PCghHIR1ZDj2AwbJu0yig/M4J1swh6iEsg4TiMT+GEXqzrSico
HeSFZts6/kJeFCmqenZoHdtam/30Y47bCiKEiWPXzg5FDfxtiIbbjgr/0gyPBqSVxEi1x5Ebam0l
aedbYvreu/KsWcZtR+idfcaGMO3x83JZo8oA7J2wgobjvdD0J6mq76JNwMk0rCk9y1k4bDV9Sdat
3T60OQ+PLOR37PZUBfmTtijWm65/pozJ/MakcrBj6BiOO9GV91zPtyb3usHL3ZiWCxNQtNMV7NRE
D2+kJd40jhnCHLfE7m1T6yrm0guwDlzUArIm8H+sv8BFjHlkS8RaI/Sqxm/UW0EVIak0I6TbtDs5
sy+0LDi7ana3n0xAO5FV1oz/sxgZQ0l1C2jnhrrtwQk9FYRdQ8NAaOvWyL6guagRssbXaKdHbbTE
NlLiwYQeEhkFiQBiKiCewMVmldhqU7eP9do4gZlypwJY9Sl1a95OOZRrvfaODHzrYGxdY4OYPVTk
gVnqrkkWWFJIWmvJwTFKkOTSKzg1SYtogWtO9wgA4o8oJu46QilqxqgwoV47sZaumLvka8seYQRe
L4qTSBtRH1NxhTA6kBnyI8qZDM9PTa53fdLr9iCUc0kZfAd65r5kM5rm1DV0NsoY65mnG76FPgMq
Zrwms9PdxOVMUSyO9PePBM49ezOVFM74m7anFmfmy+kg9XBO9LuOK7BxtGgr+d+CmMUPF/cq48B6
bArra+1Ea3So0R5+QhA3lg55MqHkZr8jdE8Eg05Rkk8hCDwSifSxfV0m8g7IwiZEZQhyPQoxvm00
29pqXniKnO6j09TJ0nP6vdHI8Y2caMuFJDEPJ4wdu5zwHCQ0rPrW0nMIqjlLpeFrhNqHcFfUF8M4
74SrlzsQhYfc8d76vAdRNHdMdSYCdHnLGsd22p1XmdRLsatCgKnYkN6zykYgGwGN4KBH/hpNl8Ly
sJRjx/EY3te2B47TmBY/rdK9NDLc9mUSBU1nbjneP/Wkd3QMFiW4YGtJ2MeJ53aSad+xXK0Iryk2
C2aHkQI4gIM/Qf+fgG9F06qNNZJnvXSircZHw0Lpa3FLlDpgMfV/mDuzHjuRtM9/IloBBNvtAc6a
e9pO2zcoF5t9Dwjg078/qmc0My2NNO/dSN0X7eqqyjwHIp7nv/oegFzVfJQl6X5ZXlYHyKPX5pks
HHVovYL6QnVEnvLcUl9/Dggr4zbxf80pzsxpj+1dB032bTFGzYLodRiqm87KI6EdfE+B++44F9JJ
f/tTdm6a6bvLGsKkll+L1rx4ezrZ1mG1R08xjbyxmiueFr4upCuK7dD+qlmk2E1yPBvgRRgk8fNB
NCC5HI5kOeMLkT5b8fLhr+RK5MKNHUUCarYLozZSfAyk6s3MyZvh5XUN794wsP9Lp3zkeQ2iGnO+
O1Fhb0xEqBvFT0RRf1eX/qHJqL7qJH8jTXS6Or7z15CUgQG/LQX2pQCDaLVhUxuNcc8tDJJo6YiD
qQNqmuWkbjXBhYc6J46PQNoU/9ScIdHuZaOPPnUkWAIHGtG5YMVEVw5SkBcvXciU3dKrXYIXBtjG
HgXT8UbNWmpUQ2jCihDkxHxSYHHxlClfJi+lGYNNrkMDTSIrGi7qDhNSNxLmcRnNaUVrtS/eiyVJ
cZrxSKK7GqnAlcL65hmoc3TLAYBfI8xUw7xFlLTCNRIaMImH0skuzpbfnDl4rtrFvMpAf5bYPZvm
p81Q5WYvNnBU1A0iifqsfp0U+SpmjZJ/TX5Izclg+fJiNOUapj7BwIGg0gC7xxY3Y0nu3PiWmsWz
G0yEGfjkljkOHFgG3sxFV9/mYGb8bFturaq5Jk7we6LN2dmmT9GPP6yZCERUvxPYHk54Xk83+/K8
5nU2yD6Y7DpyKT2d6+w6ZT96907YJK5D0KNhdoiXZMK/F8HfpSJ6ITWsn92M/qYyNI98j0pF8ewR
GGdbsxFOixFLHqo7D6jVQIpEA0JF7XpRYo7vGtLRpp0c0+OhHi68xbgkDf8XPw7tYGqJLBMVaMKg
bqdBjGz0YpfuV0AyRzZSB2iYYH8I50AlCPXwtL4p3L64Ivw7UxZ1JBAwIcrpPreWAym3lBPmmovT
XL/KFAd20NsvZurKg+ymv33NNKlRASG3cqj5RhZAdcLJnIVxKLeGREYSO0VfNPHiGN+yzb5PPbK0
OuJF/Dr4WgnQmf25OvV6ZlQk8y0vOQS8TOjnahisK2850q9W/vSBFx6C1btTuUTyY7pTHARhaQIN
jg4FvfWECkG5FZ9z81yX+tcy9L9dMHrjB+VYgaH1aSyM5jw2SDTzp9lQOSdV8lAkxfe0BkatyEew
+SHAwH+mEznwnv/h9euvdIF9rcvke+n+mJXD+C7yGd9Dfler/Hmc7D6eLdpEiIe+b0iTxuS+hAqe
+cCQx9uqrY+h+5NkNugK7eZRLVCnznM0ORmq7jZBlFdKpPy/pgx94Lb32dW0Gow20qh01inQhYnl
VHz14PU1jO7BbPInkvEVWcbrLF6ygdCFpH0bpVMRclRiRnPTaDHNc9oO6aXDKNQ3mssBXR3PC4yP
aug55NP4RkF8HdUOFb8LmNTsfqv4KRGV4CorKH1ZsvF3vTjsD15Q0sLLZlObV20H2w1545XrlJNB
L+OhzHPScs1IrMPbLBqTBBDGW6T9z0bjPjtleUma/ft1LMKR3eUBgIIU5K2uIsv1yJvHj2gbL1aN
YDHhOKE0sr6gaIyLyXn2X5d29zUsxrtvmOwp62+aGW60FxycklYZycnVBCmf/6tGndZv9lNl6nNn
sf0zidoTXdJAN23p+GRW9A+06OVB+mc/f7b+b9ViCtNE7AXUXYbgLhcHuz8hHwfTDh7b0vpwiZvQ
YqhR16FU5b8OorOY4AMaIQlR5Xigc9ZY5/ZVIbA7zEWKxyt9qHaNIO4ajMugjTXGCJqVwBPucmUl
BzbN6i73+VU1RpmuFo/e5v9KyAyJU2yvYTna47ng/kADq14bjJsbyBrNILHh8skb6ASjBO3uZQ0e
XTlR2Ve4E7lf6OKnFnwqZbjpAX4PVCCCDNzGwcfOw6yOcs4HyFyfil2yE6j+Uor6+5YI78Un+ndw
0pQ+IfXUA5Jfq3yXbNZjc8q87YG6IQ9g3ftliWW6H1rzNDjZPQJaCmF8CJF5LH6RguP2DjGnu+G3
au1b7fM1ifXb4M32W+IAhLjzlEQoEcNxEmdXZ69JL2pC45xHr8Mr1lrybpLT0zJObhxYY6xGHFJJ
HRSn9BeIPyVxZMuRkOgepnL5yGT/t0WecpgoKakT/eZTaOt39h+/ocbWb/j5ezMNtyl7SItqirqt
uMA1mXfbon55Y3df6poGpXT5vVGxtnmaQcXoHq2iPoNpILxMYe0GOSDctdazn1FZq9rlcRwBamqK
QTqT9j/U7ckOmX5bmiB76haOGPxf6gyoLYRYDxJAl+7nBaqmjbDs84aWNF//Q8ASOjyVtRON2eDE
GZ0icKPSBwCvqtSnhlvGA5ZZrvqdXrXPWjgprNN3WRnkTMuzOdV/DEQ+BhHf1RJKB4rjJITWh9pm
puqqn8aFYKw0LtHqR5s/gd/OFVAzz+sM2/XxSpWQdzNKZrnWJgeqIhMKy/+h6/J9NpIB9+QSaYOR
UnO9RVxGT3ORV3xmLY746c6b0tjJppq0F93QS8Hfm0L82pVL+qmf3Xur+1JNFCS0Cllgpzo7noh+
PFDjsafR/G2m9j0QK5XI8xZmFdJTeMv+TtYz3dWS+CShqCjUhU+6Xm6HfYYz13atT7s3SF+qVutk
pG0WCm8ZH03hQe/lRVTVlMAG5sTENuJKA0KO56EjoOywVPyUnQtDu+l+vthO+R4wv5v1cMKtgXEP
UH6a8/fZofNrl9exGtD7CbR+0DYabT/BvTbUJCOm4nNtvVNXmCiHB7s9MW7f9U7e8OQTOOEU7T0V
lTkNxqhOnKA/DAG/CXeVERnJDidQeO6X4py1pjxLiHrE0ce+T0hnIMYm90m1cfw3h9xkc+iAgOma
gT9DQp3WL8oRD/XAaTIs+sqZT670TAUIcO1742rnzpXNfSuzx5rvNM7NoYBKTn9S98Vwn8hDEmCH
ddKHevUB043xjvUyv+QpEMgknF/a5AkeJrTOGDUOfVm98+5g/5y4UrRp08fZUg3aWzyrzSN+RNXy
/OeWRfDatPGGu3dBhgfYpUS9836nmmqC3IYiSIixbPKBlKw+52DSKWiBmb+i0xhDJ8h4zKZu5P2e
uHmIcXUqSfmEqIkWXk5F9QJd8YZ8ZiMZD8iNXAULEg3YuzeJIsoMi2WnAazNalwaSKx3soMxiVu6
OlAUZcUw0YIalf5MFsWdRaD0c51lf4LnIXsMUvL4cvYL1Hm/eRfmcPbyVyPPk8M2usFpcZ4Nx2B/
4Rm1TRTowlq5uGbxNvt+jvAfMDSFPZBZHrA9tBUM++g+M4aYujGPvrNnR7eAmQHj2WpvR4Zq79EN
rJ9wiUFMa+ydXeUvk1OQ9zMJ4CVrQ626igsQI7ImOyVSzOh6CMbEfgqC/uwvxq8h4JwYYK1CqxH+
gUXiWYBgP+WaYa80Cc+nWondNvub6+23SlCSaN/+7Vr1dOcSR3fI0+Z9njYnxrQCa7ShlAARGS+a
S3Lh4023/nMLCLyugvkuNzqscjaVw1ln/wx4MkZZ/cgGFtE80D0OPG+M01xWnL+RIX0oeY+8S+2y
HRgCProhX6PI0l82waw+UAVmHNd/HDEKQQdmCN4pJqqN/qsRjGIF0vqDLYuOPIIWSC9bVjznTXMo
CbkEjkruLO6ubS5jLwcZwEkcVW2HupcpJpBjEpcDu3NC/Apr0cLUtaaxt6hIFiyeXu8e/epXWXri
UvV2QYJW9zokxJwMDdGtuDkOZcfumYGZHfpxL9y11m822fX4Mr7qyu0PQfs5pNO3JmOSZdJpqUhh
OpGNIMkkEK+jy5Q9zkY85y0Y7lBhHy3QLpY1eJ5wnPrquxRedAsceKWM79sesdVrF+MwITjU5bUx
+hRAjoOdqK+xpnxpmkkI1QxW3V7cUtZDG/UK2N1NBLiRP2CEL6pLUnbuydotos4JCpNTpVACSUn+
uvYT6ZAFxUJjZp25Cp25jsXgEmkjU2o7nydV6/MwlFw5zUjhodpkyCBH6WCWbQdr79iqsBgdzYCQ
/GFPaTcNxNwUx6Bd/1wWQ7PurkGYyo65l7TSOCOEWawNkZEiKI8tAl+Qn10ZIUEes4Llumm6z6Am
KjeTsws2hKBoxmRp4aAwkSwcaKcYj2rnHssskolkAvaIJYPCnUeXfS5FiZBI802XiSIOzy2O+ZJW
IbnXDcnMf5Rr6qtJQA/83key8UwuLX3CUDwHrRzzfinX50CVDOQ3UvtujMAICHL3JQ/sP3OCEnJM
zatFt9NWdGFRGSradh2CqjGkgM7Xj37jfSHowb6evOUGjlODbjy/I4a+WZWkl/eihtG/KgvI2J7x
CJUpAXwJ/c38aunjatFpu7dPrQNT0ZIx3ky8koUB/l+XcM8eeMO05GG3E+RpR0YrINOICSka+/WD
ulZSxbC0GPtQUhEEtDXG59a05HHZTF4ZurEVgp+t0njgK6Dch5wYnrQg47On8/K6lnt2lMmZ3GCV
GPvkncjFolX6XkOURcEMOVvW60eaLG+zpzD2BvU567opbovZwMiGK95aFmqsK5tOI2V2B5i8KRzb
50Fm9OqU7XVzZH5aql0zMiPU6WjVDOeWY2qpjzxHVD+79NmKOQ1Te3zLuA0iHxNGuNh28UxsW7ga
snt1NgDgkhbvGkjPWngKCF1RChbTzisDGN79iZudOuSOQmqfmuXCYanpGpQzqYXXepneA5ibaKjK
ladzqC9Bylw1Vm60BjlORd01cW+Bab+Q9D6+tgRAdwYJZdmdnAosyejJ0u5x9YmzmozpL5hVH28J
MSKtzaBdUmxbrMlXPUi6ZQL9vcw6kCIUHz20yNxtjC4+7HlR0pPnlawQWfbTcp3h5lXc+GSjOwKQ
Rjl0RrLhq1tv1PE6/zCrRIWswyr2Fx7xwsypLiFJ2CPqRDCOpRsPae4DECv/ZXSHF9vMb0XpyXDi
bo0l6hqQQJqiqmOfEaNTUFxMpzrZyWirsrR71qqDoDJBetgUQFjagsBMYz2a0H1h7sEKIi1HcUSQ
Q2/gD4JXrSIRpE3crWTOAHaBFiOWj3NEFS9FQQK8kOa95RpHD748nLcijYOcrxmh3yn3rOc51wMI
BokBebbeTA4gs+1vlK3cpwPZT+tUeVcnczrYjuqlx80S+f32nlsE72ZNFouyvsswsxBs+i6bhjyb
SrzqKdDEXHYXdJWUJVAvHSobNGYotvvNMuR+1c1kiQJsGszVCe0JoyI9WKpbuicZoqjYaUp66HyT
CqWR/cqr6Uvp9ldImiBqhlMiyczyj6D2fiR6JFUg8ZlbDMJw0uq169K/K+62sKW4NS7MDgf3hIqE
L9ZPLP0bldanYQzvsudDFjhR47QcYHXs9l0g+lpkZsdW2qEMdP6MNnV8CzU5OP+q5zFp8tPAQ1Ry
34Pky3tv+dtKQFRGXhNYDrNv3faEHhUl8QNuD8CRBRk4zXV2lvYxqTBiuXh0z0V7rtb6Zd0T7wPS
7nTxscjR5I7Kv3UjulDm1ZBzY45sd772TvYjL8fkVhYPYpaMvW4xR5WZkIHpygcLWuWQWrl502Jm
ahtnJ0bk8NvBywWDize2DZZQ2wDLiYtcjiKjgNP40HY5/Shy4OZ1u+9Wz/7e1M7rNEyUuJL4jzgT
Otbe80NNZC7TNFzT+uhSjfEwJy4aT1YIip68eLTsIMSGBj9lZtat7DXvvmtfC/E85HybUNBgRF1K
LRStkb1lIHvjh4wSyl1pCIOX64JyRBEBqwtqj3EzlxfI3OlUuGt5m7j9ZomYLlET+a6ZVbD7kOGA
objaI39iwQgZOVLIqFXvszYfAgeMP2vss+XOaTy7QHtSN21Uy/R705K/hd0wabsTOaHohyYii1eX
TAl/MwnCtnlolzkesKwe8pxcvMq2HqbCjjrfR+yp7F8umcwOGmCkX5+rEEYs6uUkGplcO4Y3QtJl
eupd9Qp027xZJjgyKkvSCcYLwT2viB2Plp+QiVe5bzwB6P3L7SvIlycvnb4ozYZ7ECK7LN6t49y9
ZzkzZFQJEsVQyQjmA31fdB5PfcaWaEHUmZLgrbqu3zRGR34LmHJCSVBfwkIrbC0D5TyLMUewJo+G
Bb9myvxu9CFb/AlwvGrOSVp8FNtMQNQoT027Mp0XZn9wS5tZpovIjQkuuQb4XALu+yYLUI6yZ4QD
iFA0UrsYV/uyMFFue0jhktxhGeN2QJ7s+ViPl5aCASRmW7b2F2/tzivvw9n0V44PsVzpPpo7Vm90
Gzup5b2XQ8sMtqFXgORll67Fh8ugZBAPKIyNhowgfwcg1bdseKnAnZ2R4lO1ZQS2rBQBmBL38sQ1
LpMUnZ9bBCcR3Pw1o2ek9p+8zrrHN8Kzbcr+bjMKSiLvk2p76quOBCfXtJHSslcjZ5j2uKzrmNlT
aGzr98rXQzwzo3HhWuV4nHepRO69d6XiW8jmqwb3PtEZ7bBUWvQsdfC0ym3vrBVXM97NMp5EuKR7
/vL2WrXGfHJM5N6kWZDdoeej4k4v2MZOnkngF+Law9jVyf1Os3rtGLrIRbZtz5bfr7PWaKZv3c5G
YmI5aLOgtk03zw73dySAoKEecurJM1pNUO2d7RlBn1N94A9mJHUXFWKAL8KMMS60pEcKuaM2gkt5
saCPo4E5J2jE2RhmAhm9v/tfqIpiOZfz9GexlpIwGN+6ZpamtRB1yJaTht4Qm7FVXBhdiZSJ9zvy
Sy4Nn+6t1v6DlHY7NcuCYMZ7L0xGBPBqop4aBxGdrFTk7qogWqUewMfDqtQl8YCUwSioR3cIrYGU
TTeff5pFN+7nTdTypIYiIamwXc2DqrGUlz25PyBlZJGu9j2ZNIPtQ2Q0VWQIiM9tHbtjilqa/Ffx
I18W79D37F/p0lxoOGBTdSxCWC3elryjMN0fq6M25bckR+FKSiRZKtK6ga63KEIt+g8JBikZm5kv
x4curWFaEpqWpuZaLsUNa+JrOoi42dyHVUEOkJk3wWlPlwxx6RntB78cvT8UJmEa7g1i0WzXQ0VZ
feXmidDA8oJL5igd/L/9tiwnvzlrGvoOJfU5B0wVxEFhxV6amRC6Qn1zk46Doi/OHVrFME8nCjoa
uAnmcg6InqZNMd5Wc7LOXu9cC6eAM2cAPWTYqaMMLmoh4P04zOrVWVac8+j/j0RJ8J3gDGh7qgTH
eX5Dg3VOWeC2seGIWAdwWyK2Osjaz7Jx+0tvpT+qvBmeE347Zx4jAxQ5tAiAO+d+8E6EHTE6xswl
YNYUCSR2vBL4B10T5EdlPbSll97x+D43TkkxYEYTrLMGx1Y31rmbYJDhFj6TACySXTwgVtrt7xln
kUIUGCS0XYaIR2BnApYN5ZIJk2wyUkitexiZz8J7kXP9W6mK3qK0gcmnloVvMEL2ScQGJvuId91y
/XNesdl6YxUSdkAhYFBLrs0E5UhNQx4assG71MncPUz13GEHMbJTalPazU9/xFNP7kZdvXCJVXHn
zvGadhd364jyTw5qKX4OlqkR7fhcZT0dWDbQLl5q4UZWpX4oHNhwUVB1nkuoJqxJOyEi6xzrmUYO
LAjzDwvS+21CM0X7+r29QqHugzTQu/s27fKAbbjgo7+TM2US0qbVFL6CoqhR6DgRcC+aIHdkub/Y
M75E1XWX3kMpK6zvSQMJnddLiQRli4Jp2nPfURlwiTARyE6hCt/ccCRo46xT5IOLQFbMAnmnO5go
uDvjajelBwBKubBB617XX9jrTH4k/YXgGUHYFJurD2gKJNTQlWKtFu6WUtMP5zx1RhNXHuDuan2z
0c/g5V/MB08xGe6GHaaqoUH0qBAv7RIf7ZdPA8rj0Kp4l1wQj9rhZFLILtNC/1blwFlqo+BC54ut
jHIY25BPRUeJ62I5oACJzUHVjK+imd4G57PMMuCLdKFyvXov/XTHLfpTV453eRAM11wswFhkf5hL
+mEKEszbrIzZFD5qv+PxMaaLOy4lZes0jiSEgYRtCVazlVyb7SDwYFiowkuTo6B2rV/TjFo2QRLv
tjTPOcXvNtug0nAaoN5DcIsFL0OlnaAjJS/SpaMFxP/YKes2bN8ne09CIY0ZKPpBK58u01w8EI6B
YL3x/xR6yk6+xRq9bchgMiuoImUMN1dDfUHAq8huv4y1aVj4ujxyAAxBczcrcqqB6HHSzAkCoAjZ
tolZp+tkGH8wLVEJldoUTviI67me7WGcw4TmBG65il09j7MUSeZkbt+safcb2QtUmba6sM3nT0As
J64yXDPmXo/UDu/w3wI1/3u1Ve6zbuqLP2+aqwRod5rKj80g+gW+heDwZ5FJ6rSR8Awrly1XCuFR
QfcIePrDtd2flmU95n7/K6/78pUQDbLrecdOI51Q2nxLNRasJGdNSvyj1WWS/GnCsnWBfjxYYT0S
EmfuWRwy1tY8d++9hGqnoK77E4VZc+RwcSdOfelBGWgRKs4lIvFF06+KF7aJHXDKSG1BdmY/ayhE
3NExBKhIxdSDUTOQmYKYu8AnC6VOyF7obRLrfNNLQ/BOANh5tHjhqe2pXD7dRoMgk6ugcI0sp3GH
OIKNXrl0tZ2I/YSnqrIQ9km967jRAS/e6EWswiSzOB8uFQCx0eQAKxkkGXkrUGiOUJfGaO7zEuS8
lHSI6N5hGV3KCNkCQFi/fSWDTSKoHOFoA3EyVfUoq7KHFBTDPSV8abbSY7nh9VmTmHLkk0z298Mf
qCLQDd11UOK1YaU3e8G31JgTLUhrizTpw8om+0RCDGiAMxLKVdRTKDvgZNtsHtKkhZ4o0UnRCNcu
dnvDmY11KdHwTCR21Sz3WbAX8ARDcNF6PcJr8jbhmo2drvjrG+gR58kp75yNQmW51/Lk3qMavLfe
8ihscfv8OKX7Zjfy4BRF8SNJ8Ua5S/7KncKfoN5Xk9FhurHreGky0ExyEVXnhNZI9ZX9aAIwhbvx
R9ddfR52TEm2r37vE6y61V8OD6njV1XUmAFr3+O6mtVTSqBdk1gIyswisvL8yRPaYZ8Jfo9G9RAE
tAtwFMCWEMXnDk9LJcZr6uEYSEX3KXNMJUXiUezUn8nvIMtWCzsMtqCimAbbbpVyq0sfee4qnC/K
y+gYASlYCYU6SFHziRn0aDdmWt97X5KGhkHRb1tBwZwYx1tCb+65xrY2mK6JRGRYrf3utUDIK8Rd
0EPFssT1HBrtEVhyuHZBdi1NVnVkooiNgxJYfSLRuadjzvYrvEQ9uGrWomJX62JS0G1ES9ME9L98
UZxIItQMF+2Vc/OiTa7qqWecLwkQUMH8NNlBdW7Wqsdc9ruGdP0mtstQec+1nRlRQodrYehLkfAV
W0Eb5wsqObwwsP1IHc+qID1wLGZmxaVd79IZPrAJFoFVUUDmT4SFiMngAu77214AC7HKfTWS3j9h
MTsHCQl0ZX0GElF3Fezs2VqTz7RwQ/RSkKr28pX2tntoNo0010YtTrYG6vYBVb3w0oa67/Gh9TYH
Umye7wenopO1grUxZ6xce7se3aX3DODf0yF/6jpUtwKUKlS9t/tIMuDjqX3q8/peKh9VgEvN9mx5
J6t9rQtioVfXIJ2PbMxEM0MtyBqWIcju2NGYUFPKWVUnCV6iGphLqv93qsV/y7b8ra35z3+myv0f
aXT/byl1pz/tnvA2/uc/6v/DgDrLwur7f3c1v+pcbX8GUr++/vecun/+rv9hbRb/kqSPEPjg24Af
niSw4d9Jdc6/AvINWMgs1xWEzex/5X9am71/4UXHlU44l2UTGIYfma15D6qTzr984LWA5DsCJAJB
Gu9/w9psyX/iSP5XDIAn9uYvbDEBP5rp88/7j7gSOx/T3oQoBHouQyeFmEOwm0UovriDpulhMz6U
GqyDIpaKINTZPtRM4uFGQcJhFg85KVpE4zz0CUwKo74ZmgualsDV9x6Zlgpg2GmIr3NML+4la2wp
/C+/WH5sHjpaCQUyM0ov7SevMevRbKN6UtbPcd7ay9BNJ40M8mAsK7RD57WnSuBnEDtfPPkpYa0D
RKD0HQow6KhwJHjltLMhjg/kWdE+jlnpxOhJo3e7OgyZxE/nrKxHy7DoB4MO7xrjiTQO50xQZ8pb
up57lxLKsaeyqcrvsTyXRwqqDTYPFJVtr3qI9xYFsFV/b+YRSG7cPVTr3t3ljXRSzugns3Q43Cw6
hSD71HTc0vrDcoNHDWJPBO/SRMtGpXNi/en6hDq7ibDkVX6b3BpWAIDU7QTZ3ourDm5V/Jnl/Il4
Sl1z+cso70hUMhFceOJg0QQ8u27+qk3CbrtZ4zlNGdLZfJCeUkneGeUHvL6JCFb/XOAqT/BvFDK2
BgG+w6OiMua4VVaANxUkehp/LEX/K0tt1jw+dMiM9KpBPVcNq6O6/CoydtPWSh5oYRxiAZBGoiHa
dgcAJKPrJt2bXD1Q4dm+rVv+mvYWBArRZMIDPfIBo0N3LJjCaJJ0jUVR5NchKPH192lAe4wXrD8I
DX+12QuTRDm+8GLhCfTRJ9IfgLHuTJ7VLa13Ty1hHfGafcihXkEl5QvBhQuXQXKrQf0DBCS5JpzX
xO1WpQ0dXR2hpdLOvidmD3cKq7aZufmglPo2jDlUSyiPCG2YC3/2Dh7ByR4vKGr9oz+gkcWT9uqP
y2+/HlmFMtpbpVVejQpZInFizD61GJ8MTLCqMm8kWwQhNhhiJBa5nEgVtA5jHdwQodANn6wPtsjO
vWRo7pAvYKuxuIgHHymRbmQ867du8kxsmU4GCQ3n4vhrfw1G69W0AVz7TqCXon6x2IUlZB7TRoJv
XpYJ8ZF7OEGp4aga/Er9ML/lq13BGGAuzWT6MDo/PblQjuHYN9UG38u6Wp6d1PuskQioCefKKgkQ
srGl9wru3rKbIUy3pjwi2dpui2c/4yb83VOPtpErqUaBALNO7nKhX5FbHccOFVu2KY27w30AG1Fn
R5FYzEfXhe5PUTUj0umAecTzt8iZjDX0Z4UH47Jsmo25Nm95Dc05zkt2VFPb3Fseepq6PHqeLWMi
IDAPZ+kpabr1mY2RSDRp0qax6w+GF4MnxxzZhMlzBMWn1yQUgASN4bunNt9+JQJWGcL+17y5N5IO
57NU3bNXjH+WWjVx2i/2XecQ1GcqopqVxM8yGHyVkP2mIZsnnjTF75zegDtIfceNUK7oG2CyJws0
nXZbfEkIiBOAPxu0YWgCGZn2V9dZTAhJ1t7G0WWnMXL3gB6BeuAUc8MifA7FdHDCXhtl7I8TeG/y
YbPBEn+kLoHvfi9k+1A7xnpW5vbgIMcLpSLlVjD/YzFwDBwarAO9WN47BhyL5SL0LJ3EDkdWCjJ5
VsCKA3alAa/uATEynGVud0dpTm/4cz8y/pYL3fUEHpDQj3JTs6Ziyq4fN5EHEcvD7zZ1obXhpMIV
ICQLZg5Y9MXRxNe2Di/OSLgfmF/Y71XrxlycAQN+9OWVem8NEp240GJ+EuMCGI/uQqLvhECMzgkn
RhNBJuJ+Nmi+NlNZxRnX6Zdn0sriVoQ0+FvsJTq78oTR0UlfRts60SorEZHt+San5JnqGmyDHtHe
/XLN6/SI3ZtfmD39lPvmU57XjHbtqg9jNbPmbQ4TvrejBdkpC/7QVkcVi+lg5Pc2dE8eUlI2fDzv
c2ykgOTDvLw1yZl44jrquwSmIvevjefljxAKTx65vWFCIh46jenq7gEcHmP+0avKJN6x0syg89Xh
ekyq7ubwBwEPA7H1QHnFAH/oueQ08Metgy2qNfoIZUDAMV4k18q4sTyWp7VZaENH3X9oxUxHuSch
8pOEhzvHZ2h4KgrcKrSdYYgZOwn3qwfnJEbMkbU3sYmTJlJ6+C+K3g0gLT5XY71iBLuvg8Z4SRr9
ezD2YAYbTjYfbPXKKJsyO/tsUrA7/LXIL8ar3JLmlGAEs2ib1AkCgKUzBxSUqPKd5cKxOEYCoJ2O
HONlNvXX/r5bXC7nWQEO2El2KiHQjR1BXYBS6x1TXdP8nm1HR3INiGicSTpIDfo7JXKkdcTTm7T2
jzbZcxX/QWxNsFt3R3FH4Fy0ewpwd95R3urfeC/Ir9ox4BFBUbejwhbwMOLRMZQ7YkwayYns6Akg
GRQZCL5QfMF4BnvgYUokUlJb9l9sFEEo16m5GBswEkT5O6jVsYGXOGVa/CkBdDwAbbUj2y0QdwP2
we7nWycB/J3sOHhu6R/ZjoyvO0buW8Mfonr1WdfFnsT7txjUs+Ot55n/DZPWsFNyD+zIu7lj8Iod
FLW/S3kvl1SYpVMX8X/9KAp5HlpaqazBpgbJT2+CcBKksT1ixKV5Xnb03/YcepqUOgGiTd/WnSMQ
O1vgQRvInT+Y4Fp2PsFiIvN3hqHcuYYJ0sHa2QfOmvHgQkjUOzOhoSjWnarg49qZC3vnMLiJ7/g3
kzOy8xtyZzoWDedhQX70OwtSeO/6HwMp0wGLmVcZhALDmmy++D7OHrmrOr9mO7NiFG3FvUclsFto
TBGV+bQ59wI6hou9R79Hho4PVYNNjIotuBszuP0Xe+e1GzmToNkXGjaCnrzcNMxUGvmSuyGkkkQX
NEHPePo97NkFugfYwe79ooG+aVP1S5lkxGfOZ3cQMKYuXPhz6phHFE7PiOWD1RVsSNN4UYkdlPFk
Wt0hhU1krn4R/7y4yBYjjOJLro5Su3pLdBE5Ifif7uo6Tf80oJgEzVZHimbmxSNNwXY1NPvVtbKx
r1zYC6NvR5bVdGfwsS1Mhdnc6tLY5tgaV8+oL0x06xFscNyAV541sOBp5Hnvc1knZ9+PPAZooCUJ
yOL5wp98z3eRR2zDKDBHK+dO96viQ8gm6xo0UMK1khTdRlr+jef32WMrxfM4Gl9D7Ew3vTbAOVL3
3rrERTeovffEG/AapccPX/3m9PUe/cYIooWM3q7ChqTDIx8449GmsQn0tClfpbS4hsUlNYP0Jqux
8Wx7+k4zfQ8k9XvxdUe3PXhlcrnC5ByiopnwMBk8tYjMx4l8dcg1E7mB514dbDbt1m+pTI2TYLXI
iz36iWb/13Q7cO5sqIbuO9h0UDg4qiXOar5arN1qtpYeonSB/wqT3yQWtw7ZU/3Nrapdt0Sag++d
atzbChfXXe3caTV2McgTYqX2sZEZAwK8Kh2WNFYz2FxtYa4++2U1iovVMlareWysNvK0GsojznKx
WszBajaPs3sjCANvbWC62yXfN67DWJrjlYe6IjKIdvjZ1Sn9JHrN59CsrD2BUSei9kGWBrz7xclq
vaXM7h09zFQGVpfdiubba56sj6pxH7tGDmdGH+XOAzFHxNVNGDPW517I4MG47ZEYG0Uf0yEtN071
QNxxekjNlWTh+4xa9bxkS8FGqF6ORW7/FRwUR796CzzjJ/TlwS3bhkdR/WmCWDu1XXUHDWE5Q9C+
qLSiReHhqYvwvk268qhn9RkM3hiZjtvTcFye+xVZQUounbTYkwvRQG8MePzBSVOjv1eKRVdOJQ9m
KD50QR4Drj3vJZSiuMlvqZI8ESvaOX7q0q4zuXlN7nLSHMGD3OxuwtmbKaonyZE3WuY73+t1cWjr
s3J2wVJNDziRgkvSwI3GjKERmcSpmh5sjW1/qwrZDM7z1omte7Nn3AIusg8PsO8hH6CNpJb5XvIx
p7JSi30wGsBdEFSUSWEC7rWe5TE1Gv/CcNTOT1iogV6AbEZdIpA0iIYJI6EWx5qFCYSstkLWnvWu
kfpPy8coGYXHxVe8EPJal6dp2UwrO4FL88amP7PX/tYK/fG0NgupSaqjkvEHVVdr340sHbnjFwsA
XmQQyEMtxXUfUr0rmATnYMX/z0jUJXHCbTZMNp0dVvigKrhEObAS8180WzpXZ3ssLqNPqgQ8UL/p
x4ox8cDd50RXCBBxrct8tWY3u0PbTqeBk9xpeUtyKD5zRjdE+jONtokdtAdL8thrnR0EonDDVxRD
WO4yM8FUrM0kIuV4V3oEu2K7P7s+PsvAT93FUo8GK+shxXvtJV38l5pPcjaBSRp5z2ybgro5mGaG
/HT8rhwC0/3gIRjwoBhUS9CbJpRJBdue13wDbTkgb4+BSF+zcuIS5fhR05KLr+f+JAIi7FwmZQpI
m4jtVso1pDr5m9EI/s4Gjeh+krj7FZ+ERn4bq44euFDN6GncLC0fdPjU4ApMCAXiT+JzQhh5o44t
eaG5Q2VHSk63BT8cBjAc8gwuC418ZfeYyniFBskB0RZ/uzbNozq/Wdwf1MNtbvV3TKUX7MQjhcww
vifKSgZiICcgapcyPw+tc1crF15WJt7acngGY14Qm6XDHA7erxHwKAkJru6ll74xNLhtq1pEnjsz
HprcLxVvaeFdPQoMO1YCts5oUtJrdqFc8HWRgflIn6Utu3NY+x9F+diFPzgtadtNeE8DTzz8i03T
a1q+tf7OO1nfSGjrO7cliD04bsClf7wZxJ9wtL+7wP4tebCzKQY+SxS/TrHYh9zm9UyTYNtxNOJp
MG8bUGlBI1ZspI5CKuXCmKN48UJqM+EzP24Qwx4dTjNQrIf68upY2byvgSJhrdv0rnV+F/jzsW6S
R9j+eeiCzFfOqRqN78Ux320jeB5cSptma3LxR+8h+RWfGM2ImrInZVN+hrhINNIq9Hq+2c2HdJ37
2mROLEh29Jnu63VHLDUiq2vPyxDwFzKIb2fhLzdphOZ+zbjHWUgZvtw7Q/PE9/KXaHi6oUU2gifq
o6ok45n4lH3iDCFTeH+nrMq3VfFKOJLo4LJSEZKoSpg9Mdr1bMrL2nZ1z25s/GvGy9+uzD/UNOyC
2nuu3C7mBmrhJrArZTZQsqd2IQfHacnApU6S2NzrWwB33AShVBI3l3fpIo+kxAYmRghugRNkOXJK
L/TSRglHgwDaH1LgYCoylGC7lC8jATMI+uM3EDe5Q9gH4dB92J097fCILnM5FLslcaO2G3AtAAns
c+OiBpoB6GE1kiP/qflnNNRH6wT3SV9dQ2NN2NokV6zeB9UMdqCr+NJIQLpR4fyVVdBEpY25LLz7
sRb1dYGOw0vbaiMHZox07pT1DdPueTZY4CkIUHv94lyWZtnpukNooQvp8UioSrMiEj88AyAr9akl
X7lur+wZHTwsC/qLI1Nep22O6yMkkwEtmVv1rCXRqwIrIQK1dy89/4PX7o9sGQL1OtyryU3usEjJ
x8AGIok00Huitg6dBXzYrAqu3AYTRpUh2PvBqwR6GvljB6yh3s3sVHgrU0zIl8EhN2UM+tONiVFQ
4rmgRx0Mdsds4lCH2h3pZYUja2Qx9C0XPkVD4953VX/qJ8fAMShZe+4/UqddDn6mbagz/P59u+AK
bMVfOo3vh+Xg6GZ4aqkCbe2ZMkXl1vOmLyT014xpppHK4xib01ZnPqw2wFBpkvyCeDxmpcRQgcXU
rQwpIqQy4HrgtPqGbqncAZJaiX1ISpZoH9Uc34MGivf+iOyk3PrXXouf+ZeSlj4h+9W9vRMFkanC
XBj5UHWIk0L+xwjvSj1emMp+98EiRJkB8Vf75sGrnnMoaid4TJZfVdciP3vEf/ZpEWPnCZsyPji/
aZYS47uC7DNNv73hfwApeExFgMA3PFXorTt0HTPTr2WMo9yAwmBhgFALtaSaGG0Yq4Njh9P9qg1t
2hn/0wrmgwmp6lqAst1NAufTGJ1tyoQh52XNl4avW+MG5naWC6iMWcEAAS3bhIbc2TJ5hpDIWqdp
J6dqEk9pEKBackKPAypfMRWjKDFbd2PklnnsDechmwhCNyQLGxkhgY9blsxAJwV+DaKCz5XZFbAj
C1YHhe1tIY4hBCzprSm9/AL3GZWYoccAWQuaIbGUGoLKQMPmLim4bDtranqiSLwpNaN2cCvXuqOP
4Rw3YisBim80RvqxF5a1H1eB0HKmfTslWVQW/+Rq7LsGiHsj3DgKZ7hutZ9t3bh71E36bIbZ2VJ9
hUYDIcFM6nKXY/UnRXVv2mPHgxNPK8zbQzcVHHWS5iWI1d8y9V416ZR5mdxNl3JHX2o6eGF49RXi
vZUBWEpG51qX8DWDN+QfLAP1OOCpmpUfbpVqFrS/9N1DUNtYo36k9sTNcT3sBHecVcCG206UTuaH
ZyJV6coCuUBtxacewumZYk+Z2m+FeuCGe620XTz7NNwnwBjcpcjmVf7vPIcNJIHgjUnup6Xz7Z00
WJjQJDlrHP629UmJz2JnDPTjaUtoihKVeU06z7rTc3lJasgktC6Sc9m5tzGiaEOBAy/R/y0W2rOK
B5oX9DF3MuNVJ4xpumZMwzbNjmX7Vurgw+mqz2ahZD6qllAiW1BDGBHJz6N5Cngdm6rnduif5sr7
qXta3U07upwgU3bosz9+ozmfDbdc28Fe1OkJxZOkzEp/hISS77TuTtpU3V7zPoZYkJYRIyRmNE0s
Lcp6QrHlyTOawbzlnNRIp9omKTxPQ8pHtk/GMzboY0GEiCIXR5XJiXnWzPzdHC34dTZPJiao2aRv
Zs9ylaLHzcabXbHlOPKBnYIzLcblTXj9fpT5t2oD/0msNaWhos/Yoh5RniCrNGrkr9zautDRvhDQ
BkfSj+dGIHMFjo+kB2Y1MCkWaA7+5L9klE2GKuHdF/BIq/RHPrcZ2tJ0l6iGrq05vHgiELxp54wX
B195OyH4V+coSsJYZw0zHIGxeSGpOR1g+Lx0NCe5S3TFo1skf7qq/Zp/RepHbUMCSGR/mtAuL5VP
okWbTcJdGdLAwgPRNPPuoQ29NCIuya5d2J/JOr22vZ2dDC6De1pfUelNxuvC/CNpN5gKSe2wjZim
W5tN02sDtYjUzriL3ak8+jPdrWK00F/W+puTDPNbSebEybLPugJC58gf3VHO59PR3Y3guHSmPsp1
8LRLy0tDkiQbmyOhCPegzLi/MgTH7XNXqG58YHGk3sskNq6SISe75keSFzF8X3uCp4KMtWnWMt0o
7Zd2nKLFBZur4xvqdz9FOMdczPhcTWFM47Q1yfpPnb3HeM+ANt3GbBDhX03eqWp7lB7WXGSqYmR6
On9wYvW2+vTF7Nw1U4YE9DnX8RRBTP9yc5tH12jszJyOW6eIyBaKSFfbzlBIvY5GMfAwblgOak1D
LGlXm8sv2g1lVnddy0utlQjWRUIoxlUkGnNmDl7kWcYR8URdB2KIMkXm8zk4ULOe4QO2LzSr/xZN
5eyGurY3bo7AooKMbkfBOYUJl9uG6iUSc/ESy+XJZsv1xs2RGL2JZ1AWr2UACrLOSMe5em75Om7C
GBIYrkNzsu/r7M4RlA8by+QI1lt/Cnlsx5EAFqxF2Go+vy7ewVVqp7uwid9HAyXeGOEC1iOpCxc/
qeLLNHNKy0yi+ML5hme0UKS1J5561S4Mcr0bGDrl4X6TDqTAVW4/WyXrGOWsX22fZqH6LezmMXXV
bVVSNys40JB2ZaKm+c5X4Y/2IxRcguaievRHoCdxdQs3bFbWxarlYzOXP6PXRSwQ4/8M8btZOyZu
ENanTT1FeJO5WezmeQhBjWQwnCBHB+wdop4QRnrpPHev/OrqvXMBscSxjYOfwURV4KK8VI+jcv8q
r+awHkcinG9Cb7nxveLYp6DIqtb5S4Ymsz1yCXtbczjonPIzGxgKBhe41PxgW+Ql97YXJmDFsYZN
zZ5NWwe31H2c0Njxfb8dev1l0vtoRH5bEyQi2z79Sj2vqNv7WVf3nQcPowl5/BI1vIEfZN5OPtdl
3JmuGFnlHZvsWLitcU8Gj5tlMBxsgwYcUD+Xp1GjX/z4NI/N2jYeXSRsXO+5EQubr/372DCwnY/Q
2wBbLUiV14G/6EGULJuX081S+unVCbp3EbYSghP/iBPxVMODKEPRZeFmn5F8SmEPOHTYQV92xzFc
wWydizTCT0msHIB25QDQonKQ/FmgMuyGoZKxbnZ+R4cJWE138nKvJkbptDTMlIH69ZQm9WdgEjtS
tnpmrhZwr3Zu3UV0EWw4rp/IcpBI6VIIx+ODHw/nunCuHFc9gk+2cdD0fzgQpa4g8hwUpxZq5SLt
B0dwNhacxW9UONxP3viu2dLuvRwKV0cWtZk5Adl8MRggHzWWigRY0vdA/2rGuzjUOAXs1AmjPrl1
AH4utaH3qW3i9Ln2GLWCq2db1rcVhaRLnRODS9iGBCFK7DVgNs1APzg2a89JsNy46bzH2qyKXW/2
gOQSTO8w78H+9H9o3Z44TIlIQJbZdjMw6ridj+XoG8QYQMe2c1psx2U4E3xYeBjxfVp4NZw5DFI5
HCqLgLS9zSc+4UWD/xmnsU/uyPozzDXOQdGSawT1wQYKz5SZMaSAVfXEghDTM68E3RBbeIKJWQfF
vuRezS2mpvQ60SUakzq5DQee+rNFfjQonzJBwb/1uOM3rQnNyiPKmbnia3arem9XeKTY9v6RD8XR
lgavPCO+xkToTvS1HU7ZR2cpzWgNF/g6JWBdr0vgg3qRi/+UZv2zNvxh57rpV/aqqDlvR5tO4jLP
HSky7tyy+HLgv+39hjBgmFrvbtfeaJ5TMe1GLF/GrIlFeN90/4taBAA2YTsGy7flgiP06TkxFPYx
UFyhw+jBzaHtM0DDjlMdpdRd3WJ0H5y5P9jD3O6sPjf4NMy0zxJ4Lyt+fJC2iZ05sV/9W6vix5Pz
H5OXunZIa/XxZ8P5QhdYjZ7yuOAOecRxsz3IsXsUMT/ozoTZjAf0UnrNJ0m78mR35Y9HI6oeSKVb
g7XsUgMmZCz4pxE2q+TWiHydo8Jm6hVZhluuDRVVVC+F6z8bhc8jBMQUUbH5xm9tmJQJ8745yhOQ
P8i8Iif4H7fBjgBxeVdZPb8zXl+xaX8NgX9ine0ndDRjqr0DKr4jLBbiFOI6BoOzkrl4Gy383KpZ
7oVLC51bC3wvWIYTYxdHTbGQ8F0R5TVxQwOxs2cVbKPIe2187T27RKMhuPn53oRxtiRJdkSC2tPe
xBdRpYWp3XFpyw/1gl2uXKLdVYL3r/oC1Sq+4dgcHPmhf4w2X1FjbfAAWOHOjgk/EbxUrJhsbOt7
wtI/AQonib78GqH6qlFsN0TlOI0kwrxOEwzObPgpa+sDSEGFboLmSqoVc5DeeU4BLWi+hip+QCi6
GjHYlaXp0Oow/htw1AUc3A141tyEVuuLBNs3jKOES9KGTxX8Uy//JkpJF9zP/kIKZ9LFrBKUZUjh
opKXf/4b5y556ca22M7UGJGSSqTdoe3OeZ/+WPDtNppIOhclBxZzNnxYbnLDtqJNUNsicGn+hAyV
RSIm4ekO/BcdeNIbYzIJtve4smJCR8cnAyhNhYyEtnUTf2Qcli+qJBPdxp+cZjZLMMbUEt1PMdgb
X8VPae2wpdbOnEyS2wb24TUDluAWL3lv8fxYhnfFErwe0ZfG5WXwy2FLaQhujJM/dPzCuf3c97mp
H6emvmXjroockvyRtINHZwT91lvK2kgInVvbT74Cz4XnNrUJ+qtKd1oxMqAmusvzgIk5VP6tO47J
mc6/tYZ6QevAHLAS1GmmnYljObWG/kfkoVXF2TKKV1JF+WlWHb0mT2POM7NGtJg8a+746ERtqHei
tbMd9+7j6MoHxp0ROz37exqAB0xwhiIomxEeNQL7fK2XAR7tzINOyW2b+bQ8iV9vxoHrkLe8mryK
gPoVCSPfWytbqfLmwEM5BObsA3frHPEkYX0T6BrZ9usQPtwxyt1q2QG8Gbel5YHKohKNfJIcPyXr
6Hdt+WrMDzV68RiLdpeWy3cs0JEkOPXa5OwyqPIvfL5bZairaNNhP5qp3GPM3I9VZm4TH2i7xnMd
FuQdc4AfnGbwHxb50RbUTYM6jlhweFB2tdbYxZ4dzvGmHtFi+IzyjRaTc4yH5DPPWmPrWI+qJB1K
r5pdAwNyo2auFOZFe/SEGl/B7MBUo6sXioQChzkX50UxDLYo4DTiV9Vpdggzh0C9TJGoiE/zfGDF
u2ObZqr0uZwHEOl53O8twlo+qKmKZxq/v5dRLWI3ELLbpsP8VdpcGidffpCBs4+xrv/0sAzNpX0o
1JAdBkcITkHVJ90QwcVy+dRBLy95vNCnFM0mY42dFhSLrKD85g7BeGus13pzUUd/nD6wVIDa9xWa
XaivFu9UAdhg4zd09tJ4AATY01trHCvKevEyLMHP3PbOCXCTtZ92rL7zz2aQySpJUtPmc27clmxt
V+t3pyQEzDbWdBonoznWFfD6cXx2VgU5qy4GwRFCvAv2VM8TpFAVVqkCjl7zoGtxy2JkBh99Wobn
2kyzDy5pCLzuB9stAEN6UEzGslFi7QmBR+lC7p5sRPy6lnk1ZE/KqJWwhiruaK44jyxN54DYBaLQ
jkQzPJP+oQtHfr9yOQ5xT3ZrtdH/o3ZLpfsQe6lXxHJg83xXmJ32MD1h75Jz8l7TIjjAzUW9m4x6
a4tI+fZzHlYXnWjU85EP+7waqEX7bijiFv8x+LnOtYcelHikOAiEb0bus3zM6UJw/MsntHRDJO/D
2taYMJU8I/vqRP5UBvLeCvxlw2bymqkpT75MCOpwQxxw1Td5sI5Yg/WQ1vxgCdmfiupdFLP8/2nh
n/+bOWsWiP7PWeH/QVD46zPLP/9tAZv/yX8GhV3xD5amAn4zvmmtQVwyv/8ZFHacf/ie7RIWth0R
WMJmhOx/B4XNf4TIIOSAQ1uYvusz8Pi/gsJ28A++VKHLvxwfaMH/W1DYXJfp/jUm7HqOZZqY5TAH
WWMK/usCkuZ9hDdp7a0cKBoAHmSAotqS/d8r0zoMSXW0B2hqboya42CNaOyGcBxeuVyA1w2T1yZj
j9RLZgUcoLNe/uVHef+ff5F/nez895FJX/zzr8finekiitr2P//6/zJGZ1MNmju1PmR0et9PInyY
J3m7TA2BCJkfLKs7LbHe9/RNN//9n/zvg3v8yYQnXfLTyJ5uwP34v+Snrdlhc6M3+r2ofwPKBkP9
MKWo7rMf/fd/ENHvf1+j488KCPwElkXyxnU99rD+fYZKDlkfmIoqi1OjL24R/Yq33ia2gR1Gd3Am
MH2aZ9Ve1OSrV0cHWK5EjQApbPTkeJ9BuQ6ONBhAN2YL5tF2xpZhBfRbJafmaPbJF8e+FUKXiFMt
eGXZfh9e3TUXJBrLX25QG62HXiBOa/rq2P/MwMbC7c4Oxh+IZTMVnwEVfnwEq5hIxCy5E2U1dBHS
NMuZnV19LOGC/BmmuvstsfmfyiVvo65YB34K0g99NM6NhqphOPkvg8PLxwjt92sq3FBHjuHMZ4DZ
sLz8dGYzqauJIvWB13E0nRtUpb7oIWAs3t6Bj8wFI/TVMaXi9SDiHmoNmxC0moPZfQ20JvAU986+
1+b810jwrgcH1PAmLDQ6FEaTdZja2UPW0ggBQuSoQ6nkZBi1MUMugaP8Lczc+RRgFsMlA+dB6CR5
qkpa+mUmVre/IvSSl6A2K5V6bxjoPInzEJCyDctsE9hDcjOaQ/PR8RrcsOMT3MWLke09oYddaluM
V9B42Xapm0bUCZ3tVM3tgSGdnwASznpVkRy1cjGpV+kUnJp5wlsB5Ti7SfdOEFcfCUC91xZK6bc5
q+pdj0RnXLdDuWMZJqG2l7KM2ltDt2kU3dIbbM0QuI8nLtzATl7WDyTXbCdbE/MOsq8FNpjUQrXv
PbVSLAmMXKwEorfv18GNA1Tpbehz69l0y92im3daVJHr9/QuaxYWiZuU1SnNx/BJm/mbtvW5mXKi
9lMcP7APF9MmStLivZ0H5JSgmIJ7Rf0PZLibmSBmJle99444zS1YJrjaw25xTXo9RBh57DBMxIKS
5QM9KBqOr4mCxOvc1sKS28CK38p5IeYb4p5a8Gz9fH7N8vKNcRP0akYvDlXbOe/OhGtsBSU6uuq6
bTtRCkvaccdz22cZbOpvSoE87BIQrZsrdMejnTWv7DKfEwXvRDNCdKChxJWm42dHd3M8lYZL+dKv
nDbfJp6JeW1WhNeYRjr7BazUtVNN4eNXIxidxDLA0OoPgQrp/dexHS0tOiN6/96d4kOoyWjmqi34
RlMqiwcZkvYT2W0T1GLb0B/c84AkqWiIrwVb41ASWNl6cD3X+WjBSa0jO27b+tcY7PzFDAYTMbSG
69w85VZznQ0TVnaKfoMSBnOfxlWwjw320iwZP9BHv4Nv/sizX/OBASVGC4xWBJFzKcqUVG4fMYK2
80F/pZ3z1g3VHDHh/Fwim3Ne+4CbhJXk+q80/U9dC3+xAeGi1qGtLOXgvixJvu2yTm5cyzAfprI/
ePBBuoWPQ2KEdA2aS6+rNybYY+JNPAkrqMFOdq11C4Gyj+jibPuc7jNDCuT3YWTEu9bMskOGpgTZ
2A8vAnjGJskz8hUi6C/jEv9JhvwP3kLEfN0upZPg8sGg29/xOKeC7hX5AQagfRM4Vk75gW+kr5dP
U0JJy2ZKi6ZpvjJM9txSkQUNhbzaZMTqQsxIdDk85OHB6K2nBktxYSbx0WC5cGOHQC8KGIYJdkrb
oH9XXat3bRH+tpl+4Kd2m1TLE8laMPi1/Og6HjdoP8No7uNJb1tXvNZjDwei7+0jL9ZtXOiX0YCB
UBSXua+ZywEOE9gL454jqZ+QbaXadVkvEWfoy91RBR6DcsvJm7m4+EijNAb2judcZ1nf90Fzm1PU
dysvPI0UOVrFGF/hQuUMmZJzTb2ZiuIpjtfrBo1yv3WvFedgApqfcVtBFAEZ5PTVk+kxyQclmNhJ
SGg523e2fE6K4JT2zCo545maVEQ64jwSl8GxEPfeNBVRmsBN7fL8HFNs3zSjvpnm+mXJymuYlnd8
YPINA+ohPz1unFIY/iUURDl0/Ng77e3kuFfV44Dk4blMG+7eHaOCQPjmW6FUu49lZ+AH2jurgSQY
woeC+AXXwUNuW2ybjkf6w/UkP8mO6Ppi5RP/l0UKAaK0WZDp/gKsMe8DVZ1QYCJZJQe/Y7Sc43s5
N+cO7My4U9lkfPPzebHDhGxwMr94VgBf3vv1VfdmLwYzQWjdIUrmu0q0c0omttnwvsfgBHjjB3zy
gZkxsvrAKCFuPqaDd62y4FJQNuyW/lYs+jWl7r4vyWruSxsNrJu3rofpSJLla0bkoq2/3GSzeSg6
eRgYMhBTsJ9ttTUXh/STmX3kkFkvhVV9ZUP7MaOb0EOseEQK1ZyDFbjZK6W3aiWWTbi+1zl21NZX
WYGnodBji+pcddOA25Xxb8lymwzOFShAxGn1kMJmGBoP9YbFXgMeDNck9d1O5k3hjK/ryuHOkOgo
U4pMZWcERMJ2fvMG98x5xtznSTjx0PesfdjB1ll3RFqQ1YMLaKkuUoqvLmMBftAfC0bbOgdUUpI7
7EQN4/NY9NOFVGaPJY00ntsLzHOS4fvASVvqW+kpsWBz60Jik5dlQaXS4noVspI38ge2M9JulcbL
nnUntelaxhaKTkeZhjePq1fD98hh0Dapuo/Jkjz2tIFPmQmSgCRmBQWfsqpos6fSZR2NxMX9ssgD
hvAWR6r8IAn8xiRu+SbNZfi0mta7FFXeXO2elyqM/nzXdkYalRP7vMjG95D+khfHSt+ZxtunE/fI
YLgDRX0m3ZzSDPDvnXE4maUPfHLonixb0vVCGS10YBD6W5R91/M3fCzb1P/NAlnt0CnQESrCBV4s
z3Cdqt0Ahusu7ar4LyM4FAIzVdxIY1xv9a6R/s79zIpUC5D9IS3T5acsw+arAFDYHocsW+Y9Ga2V
8uCMawY/T0rvOHSF9Z7YLoHtjlicd1MgcwZHmZh1ccmhwFT4hTq17umZ5PHfOUlc7qs2Z9CAF05o
vns5JwcOaUDB/SzYVtK0bkK7NbIbt2liMF8zYKjNbNTjU8WwhLtrBpR+ahFZ8tJUZkAthCrcHYit
2n/l99QxWTAnx9bXIJLTTLmXGs39iW+SxbnTl8dO0fCy5AwZzOplVNVGcXKZCDmPTcNnqR58HfOR
7hKAh459zzvduIAsCv6oPAseA5k59xpBCHGCUOGm7Mbui9t5eEU+rN+tBtNeZ+50Czse8IPiwFJp
Yi5jq/TdohJ6CxjTPC0Wv2ifloCBQWbjuvvetHnM5qCHd0Tqg1PiGeZTwjzzaZzrLLLnefp1dW1c
Azden+n2n5KfQ3LnW315L1UznSzNh0Uk+QjHQVXWRrime0cSky866ve6xRFEE7brofCEU24aCMTv
rALIvw3oA/KA03TsYecTAovzqMrJuRpwCcilKXYQTKA4W/bByK+Vo0dQtMlmG+GoiyNsF4mTNegH
ARJ8S0bAIFKQF9eus4fz4LvNUxjHDdzTpe6R6hh32ZRWQl4kDpdmF1QJF0yO3n9ALOinUjK3KunW
gTSsBoTUpQtfqooSuk2V/6yqjCwtuGoq93Nr31BzaS4gtChhu1lLValYmvGySFmChW2N8KWf0+re
SN32XksyS5uBXRSeRgQHOa9OLmVXH0I7rq2ueRvX8E0UO/LTltmW8DkoTPKFoy9OTSbNEylXsD38
YlY2WAXTgNcKXSARGMUZDAqDeW4T+PeeaOsr4lv8A4sufDSSSb9zqObspie0JiLIPPTLGkeeKVAn
YEjUKjEs4YJ4W8pnFWG/QPabybcBbAlAIshF6oY+OC+7jgLZAid0Y8MA2OcuGmpCgfV7cVvk/rQJ
N4aN7mYp3zm43nhP7rlk6q6mPpTQuymkAdVVg6KBX2dc8E+bg1aaAcaE2JTF3Q5xEM+EFyrV3gqR
b6opP2Yu2nFq82kYPUZi6bXat8wCYb7R/bp4gF1Ia5TcmkJE6CXFqEu9Jjho+gf7hpravZOYkrxU
81YsmKWZXXKI7LBxgdOWUVFBVmUyst4rO2gOcQdK3SgBMDK70uymnjmuIFmSxx6SMpA9QLaLLGQ0
lx6vwymAA8M2zm4aep6DVpwj/wuGbdRIXSaU+pmHmngglfKVdZY6dLqrSTyux+vAg0QU9zGFOW2M
iKapw7FgBNucyXYAbaezg8fjbe9JGDV+mfGjs9rqd8JbeTQpYkdVEyyM+DQ5mQ+SpDQTwxPWKGTq
HL/YszzKWiwB3fRh7hG5I4tG9dh6dgJqVE0Mr2+1oyA2ApPYmP+TujNZjhvJ1vSrtPUe1zAPi76L
wBARnIMURUkbmMSUMM8znr4/KKsqSTAq0Fl31RuZpdGSh+5wP+5+zj/EcAOMQcGwru5anEiYmTkN
UkfVpXSPq3F6nfLgYQEPmjdlDTqjQooP3sRllGWKwLHcaXsskUasvmJln5si54YODOBGQufCCYDB
PJud0D2oeIJ+Q4qveBozP0NpDrLVJ92cu3JnquP0VaavetuUpfDKM1tzR6GequtUKsWHKUO9e9dj
IZIiMhTA0akHnh3QO4xDC5dqR1MVUHQOLAw2wZiXTj2DDR1Qr6lhAWJxvYdYF1WOOUrhDP9DUyA5
GQgzsyHRxpsS/6SkAzjkJsxhQ0WqJnNNjDAzTKrpmPfGzOGNoo/lBpj2YlmTCIcKmksCgmuAPUD1
pK4cSCPFsxkW/jNck/gEJTo+JfjD60hfSsq9GBTlnVIE04Stha/sa3SYHlQd3K2CG9INVh0m4FtV
e0wME9pPnGKfAugSFcWUv/Ve7/rxOgzr7oCaNMwxEYVdThoL5yLKFhzupmBFsSeLE3MVtGqHjBRW
PPjDgiRq/aS7k7VGe2o5kUZbb7v4Mbd4wtkRBs4ptO0yPCRNHTyaet8AKmqEAc5lU/s3ktYjSaWK
PBMFOfZCoAxIzKXVIeGxQWO0qbUX6Kwj1+Y2TCYQshmAKWqR4eAK8Gl/xcwJulY5Lr7RoAi/MEUC
WZUu3W1hNL8gV5vctqGUuHGNy1sytoJXxdw1+wiaPtrK1R1i1sbPoazVR12jHG2HlazCDWr021jg
zeSP5Xio5AjqnJ7gITOR3e7rXk8eRlgRrQ3nkEWS6yBwMDprod8EtVTfh6rPVczqS9WB1SkgrjsM
dxOW4Gi51noAPFRpUUyMwpHjmVN26e1bCFlOU4UuWNk8RFR+MOlUjBEgj8/WtmS/vdG7ObgGXYEd
BOsttUFotp8VFJ2+mlHXYkMqYFSgtKl4oKmHBuY0mwGKIHFmZ35cv9LWHsGUKnX8IheaeOyBKR/T
3NKPI3hanNAxpOallRugfdDNpsMqms1RwZ3nezVX0Xdg2+qrPnahHVhgfwcetA4dcRMNZjCdtoSn
2NcBE09URtSAclsCTuGxNpv5GspH8Elrq0UeaZDwhWnSVv81aS1aInlft6+xkivfEexR4QppYGGH
op9PGuD0+3G5OdndHIH657bxuRONwp5NmipJ6yuAnTEDedANLX8pBpx/e6uW7yWzrW9GkBCfMOep
buI6AT7h+z3FQO7w6XfqOJFrdPAX0xLtGMGo2yerkn6MRpWd1CDIubFM1W2SJvWnQk3r/USP8oq2
Nx5TXNNwJwb5yLMliXzzLmqz9AnO+69GJxHP/B5gzgXeIuBCahx38lk+WFOMp1eCPI2ptvVBUP3h
KLRl5sX4ZyFT31f4UXUGqhI8rumnlfRhKKBzHqqlAm2sbh+yzh+u1VikpJSi/WLLPkDyae5508aL
fzouTcKr7A/DY5IJvMhg3nKbN7PsAY7DAAdIsJoDX3n4oRrCQkviQXKkZJCgXUe7xwYNXF+h9fsa
9Vazg1owHcw4EL+ksSFdm3lDawq3c5/MLAkePtbC9cxCsudG9REExeA61eGDl/44t2gdTvXRSHzj
XvSnkFpdlaFx0ExIKGu1CDiW9q7eG/6hSePkKdJagBJ6p/wa+6DkRock/w6sRBwz2fnwNbQKUKB6
UpYPhVYGJzMbsttOqQ2HOmMF+qg3Yuw2OIO+gxuPAMUXEyK0SyHOxwztMzQzDBBnlXO6X5A9saHV
dyWCgNdaGw73k65WV3nIp02VuUf4XAYZH6Nhx+8VsawHfTiHuf6p4Ub4TDEJTTPoNcD9BmvXGl15
neSlhtCDYT3WI/awriz7WFF2M7rX+jji6hxLeusZQiUcxxqAjV20GddlvOwLTy9S464OkFZH1R00
kEq7Duch6RAJ+LXrbZoe5w59VsNXmnsr5TEZjX0E6yfT/WMBV+5WT63sOopirlKB3u7jmosuhM15
hA1YjtRnpfTVmod2YeVZz2E5aD8isRtITnXyKWny8JH6hHZP1kb0L22m+8wKhe9D0g+uCS/11h9q
aTj6Pk7Jk1iGt3Wj8AKwGh9iT5rOmtf8vtpSjeU5XGF4cpQ4Jw8lxFe65+PXtLZGL9JlkEcjHqEQ
fW5qDR5ki3/9URJNhJyyqDwm3Atvs8loXbRPcxu9kOohAEVgh/WcvtaZguRJrI3UrPlD9ZcA3AHm
Z7EPP8FGPBZHTiWuKyw5c+uhkpFg3TWCJC5aTcU1Jr+KmxncMpKiir2+FY2vZZ1USAdUAoZUYqw5
usm7S1Hpblok2cPUJDE6r6F662eW9gDEJ3DUJoQRGbbtTgaC9qRMCqJRaDIjiqZ3MsqALUWxWM8T
HAAxOkfvGf4YYhIjjW8yAc1f5I99VyDBpBSh+/azmJJwELGIRgwpNYCiralUIafFGLwqwOGwMZAZ
RN0O5hG7n9FpYBkhrpYZ81HkJ2SzCnuNEIdQGABN8mJS+cS5ZBG9NRLxNkIOMXFyeayeZKgLgKOF
RoWlk5TQz1Dc8sNEfhkyi8tagTa/ttMr2jHwy0fxJZ2j8FYyNWS88Wf4CadEOyWhkvzylUU4gatf
+a0eTQwQDJn2AoeuBvWNzoZKzQG4VW3huXC5m6R8aOiZkq6algF4WDTQUFn1rQSra1s5D+hbDYLk
mB0eMGnSmws8LE7ucmOyHgH74XGS9poX6qCB634Wb8o+u4+BZQzA3ndcCeDRYeOVDgJesZYEsnQ5
je/lKkeQQhSap0kY9WMoLnBJmhqLLVUf/PJRPr7Pfdzd2mmiUwNqA+akdYO85oH+10+9B+0qDFOH
uhbLcUj0fI/PeXrsKr/dX54I+qfr1iZtUoVmGkpIiqmZ2jJTb3qHQSlRWQyb2K0KgYFpIarKeP7C
qRnYablMqZe3KOgrOa9vK7nrP8dNFe5xDp9f5cxKBGAFy7uM3pF6p5jTeIrLrNiHyZBe+TNKC4nQ
xtwBtZlfByxD+6zXafHDarrpKZBLeIdygo1kYUa8xmRdnva9puc8x+Qlgy0NuWcL3JmM+H41YO1X
67hkFDPwL4tuvprG1BNVjMPwm7ub4FFOdiKGsYvWQ3+lpsAbQ2p8bj/KpquVdQxac5JRJ2/zV7a8
eBJpKV1xgaXQMgyiDrXCGNTXjmLJjdBO3IUrHehA2yvzH7OadliMgRYMEeV7VlstlOzJx1uU13I3
PqO4gRRqlBufkkHFcU4ZNa/v0oKzcJTpMI2qcZNbSbKnqo45rpxK4ISGBiMLNIOf4DX2L7qCGQdH
qYWxa6reARlrYFXEZkpDR+KE8GqqXp5qzelPmijlLcVk000rCgIyZxFeyOaQ/0CzcvaEMZyvdVmm
aVnMunbNbaJd+Ly9qyu1uleUAc7/Aq4Yhlw/1EKhH2MNsKThc2tt4145klY6dFcm4YnrLE/AKs/r
59zHPFGq+9ZVR2rI0Mum60oXGioqBTo/ajyc6nmksFVhT/u1NbEW5QUHtXoW65+GHPdfCiSZ9oFm
xbQjFdmbhAId2bbxD22ttm6njOkTSWi61ispvNHTlLajGR9oAY6P2VjLDx2YPtfSISnRef8yUKOk
5ivLeAdjKXpTz5imBSKOGHJWWk+I4mdImYeR7fcq9mBWruOvp4+HPjTnq0FWQog/eWT8LKKqfMRC
zsCcYJSPkaxjNKsWkv8zU8TsiJCJZGMZBRQGl6iHStAp9oTGSPvRVEb5m4/Ex6kOWHnou/+WSkAy
AA0nLAfJcTd6gxsxIuFwljR8ca6lRoKl22ZdWtkWapa2Zsom7Z+hS2h65dl3HICjA/YszWf+1xrP
rhwf2BlGapFJkMqB0U/3My+be/Lrg5XlvgcUdqbAM0XXCYJeVxUOkEcxMet7WYCJZSazKNkVDtNX
SR0O3+QwjgGmU4n8EsqG/7ms2hE4am0+qEqu/ggTspTVI1l/OdtIoDje4yjoJVg08xRdAkuBeM/7
ZFNSuzHUvIMM7kqe4XE5ofZFh8GTXPFgMSf+n1gcZPeCn8UZZMS5iGBDLErhAEFU/nkfsQ3GuZR1
3H9pwitP8pXqRq7pYP4weRy0nrlxsHwQlANv8i7eAmJ4k04pg/ozbXKZ2o6lloB5TexfYT57Ld1T
e1Cy4TWKxx9SL4vfWtDML8JkWLWzMc9gYtbz/O6vWM2zgi5Y1Q+MmlaGuQc1ulePSNWKjBlpnq1o
Z77qu2irI4RqoIK6GdGkJ56O+9zzj83X0Za91KXatXFigen5ODRZNulVypKsGauTuwd5LVgJmhNq
VRSHXDFkFQhxUZ8oloeOJAzBgz9jaxLwBNxYvss43qGAlm9rgbJVMG5nR65CZ10cxlRnZVejH4tK
iScA2jCFQ0OVTPLNjWjSsjQvhVs+8pulpJj4UUkh09p6nat4CR8TOPfOdBoH/KZd3EMFyn5cXjnn
Yi4oGyBVosi/qyFGSmdMhcrsVjXK2WnjRVqyEUL6eONYYFQGwjq6roGrWm2RMoslNJuIQevYkz7N
B5RRbOUKVprDDfRK+HR5SGdTwNt4q83QhFiRyEu8xoWVYqcOYBPfY9XsES563gq3/Lb1VyPN6CY8
/2W1rKBivpwX2DJksjv3X8jM2ABO35WkeK718nB5YGe/1ZtIy8/frI9q6hpgkqlMO7e8UbFkCYP2
5XIIZfne69GQqBTZMjVV0eXVGpSauYZelOPIMjQvtAfghGqVuldlEYRxQzMD6bUeQQIzCO6lGArV
ImGrDHuZnnId/FFk6rMGd64JRS9Ss2dObEHvH7PKpEmruWJdnSQRrb42twXkgCbMzQAh/JHiJ+ZM
jWxsnQbn8qICZNBQDNUyRGtJLm+mrBwjCi8JSv1QUB3Rbez5IB+NPXKJXnh7eerOrYMlhiYrEvGU
Vag6ARaU5OzeQZ2uoTHxFvDve/z+mlTfGNayYdYf6W2oFTCurAYshhLykhTpD22GIFBT7oxg+uPy
iH5/7HUcXRQlRdJ4MoGreT97eZvCAuo1qEjmdIibrDnUuSLcp2ZefwkNaKlFl+QHPU91OKk4B2U8
N/dpinYRFFgKMXIH0IJuwq2pl/Ut0kABaqZFK6IupY7QG2rc+OoA8cs5qDfO5XN7RReBlfHdLf5Z
rWPYfSrFNQPsCL9fA12g31+enDPHEqlMQojR1MltxirJ4C+DWvsk0LUHkh9RvlNR+YNuAP8jwl3t
fqQbdTniuTz6LuT62KX4TaWfkNI9Om927qVPvtMD0HZgonnDQRo2jt5zmVRFjVtdxqdKDPX9Aqhx
WaWDpjLIIy46LmbJ8d6y0WbxMq+Lti9TZ04K4pmgltiwPNZXGc4v50joakXipMCh1smdZDwpxRUW
Xi69WHfKvrTS1qzKHzeTKqM7zGNHkkxxfWGUoOyCVUCSRLzqj4jBIAy2Q1r1KLmhGzz5G+vyzNZ9
F235+ZuEpJkoHmYR0SaevAFtB+2xRPnx8ko5c295F2S1NkuzxZ9AJYhVjZ5WJOgcXCfZCeQBDPN+
I9jWiFarkiItDFsaeC4wVDBG0LKo8ifGp8tDOnfPfjem1VJs4lButIIwLMVj/hQ6r9mR+sx+K41L
Z44MTZYlCxSboZuivhpPinqbqbS96Cr3nRsceLJQhNthDHygHRturL4zaepdsNWoEGhWok4hGPe+
4SQnpfRYwXvdmLsz64FTaRkUJyBo8dWii/QOvik4OLh5O+FG3Y+Oilbsrj8gTfuL6tbk6V65147A
j8aHy7E/INV5ib0NvVqKs0Els0CJwlXC72WlK05uen79Scim/QyOC8oUKIn+eDno2W+oiLAEKG+B
VldWA5ZQ1YgrGaKbYF0tz6HlCSga+95tPgFX3V+Odu4bvg22GmKZ4soyTGivCZngIjHjSmr9dDnE
mT0G6uav8azWZFlzedLrXERQNoAAhogWGpqgUCuciNzLoc7lfE3hkq5RBOPipK4O/RkKVptVqejC
SPN3kA+bn6Gj/4FT6+RkjowaQLuxPs9OoAyaFG12aB/GanTmZHbp3IWiS8oS9qXZZN+DLijvLg/s
7Bwa3NBVEUV5rjTvM6/UQZPSI1TXReTK/c6hK4op5n+wn5U3QVZrIaLSh3hGid1tGJ+kTDvNCE5e
Hse5awAKGLyFJRIiJfJVzmgHK2rpIgCXQZ7R5d1x0J1IvimOhZPvsVkTnO4/CanJxkLVUXkH/2Zq
vDm1iinSUZIBobO84IJreuT7+KXzkJ325IP+mF3/B0Pk9qaIqgyZh+vA+2+ljU1K7a/j2i7tZupG
w3PsWSgn7Yx9YKdu/by1h8+ueug0lmFw+0Acb7XqY0RpxB50uIuU1FV1FVyBg94hoGXHlDTijfv7
8oVW92rd0hWLq6kki7q6Gp4Sw+jsonR04x7lzkm1EUcGePrEhRvI2K8aAeXLE7rsoFVAg421IA95
qGrre5yfojqNdN7owqUDv0ezYqzCXa+ID+iefgKP9PL34/ES1iQRZ1a4XasHig+crlLCxXaoCptH
K1RyN7OGfl8bSeUWszHZAirh/0Hmghwma8Q0SJfWavOFrTHqgkzU8FgftZvYyWwqoTv/S7vP7a1v
eGZK3wVbfv5mS0iQTHwLODlvWqThIDMDOJeQWuz9R7btCf2RPy7P6Zn8hXmltJDbTIVS6mrb63OV
luhhDC6x7htV30/afKi0eCNNnhsXrDyqGZwAsq6vNsKMNB4ihfnoyka1V4Br7iapvRmEEZkz7WsI
Im4juZwZlyWC29Kw5TAknmrvJ3Kq9DgyIBnQj4sPasM84us+9VsX73M7/F2cVf6faFBMOkgIt3Ym
V3IiN5256XeO6tV7S7M1529/rnfhVotxpjtfiAi5u0LwKKFW3tPt6qStUf3eSaud/S7Mahn6AQ9v
UyFM62DvakduAZFnF1zxBkcg9T7+ikKCndgqXVVHpPLBldmm/WgXv1Djg4zhjf1xa2ucO6He/VGr
pZqFtOBLQDQcFyxXu+HPEvgjMNHwYCR5+saSPXPHfBdulW1iLYlG5J4GhHeefOkFk3pNGO7kanS6
9FMmf8rxN/gffdx1YbhPOpSaSyL2Sb+j3uXFHfKCYksD83KgczXht2MzV3UMUQvqIscD6XctE9QC
+i+HmfoKD5LlRdz8iLwi37g+n92RJFBZFkXV5Jha7ciu7HMB5I9b6+5AI7BHSTI1zY0o5zfkmzDr
DVn6ZYss1j9XCa225/q6capj5vmoX2+cuct++7BR3kRb78dYoGi3RCtS/cbk+tcd5+FI4t6oC32k
DnOsU0zHxM6QDBFZ2fezB50iK7slkHQ/2cEhdwK3PiDrttRNzB3kotvg3gLh5m3lgvPb7k3k1T5o
Wphe00Dk8XV54aGiVvzEu43HXTru/H4HomxjH2wNdn1acJBEuoTXPI+F8EH/3NzCAgUCdkxc4dFw
Z1vYh4f+BIqzO1zeGGfX6F9j1Vf7wuqNggYogetuMalNr3M0k/16q7hxfpG+iSO//5omgloUA37v
P8kLbemQq0fLhu536J+1/rC1SuXleP2wTN/EWypkb64ViJFhtbOsHoiEHtLVVN0yN3xAUs0OPfHB
PBp2+L276Z5MBPYbe+uDLlv7UvjV1geFnYrGckj6GGD49a2Ef/LlD7c5o6ttD6U88sMloyFKyypt
bICs0b5nqWQeXnrmxr6Xzm18ajn08DRq2bBu389oEIwmdB7iUfyQPCB0yT7TnNAx7NnGkk9xn/Jv
OBXFz1uvpt8PsfVkvom83hzkAVGoDL7l0ocyP2PSkdxh11AlDjXc+pphu0K1R3OJl3UB4XCHIpd8
h/uB78zhT325lxyjF2Mj727Mx3rnyFEBoExZdo4GgF4LD9p4S1XSQZTjtPGpz23StxOw2jwx6v+G
hSkmL9XsDjq7rRyCk2APr+ZOsTMH/fdg8211bgW/jbnaQBBaikpq+dyChZBZ76Mj7m/M4JLBL33X
9SZJgiGylu+qYRVylRYSeL0IJphu/kjxa5uwDp4k4fvlyTxzL6ckSbOBdxX43XX5QpSwhK2XRNSJ
Bxy2RcvVa/2QNacWXazLoaTzA/wr1uqshEbSKUJELFAbX7Cpc5oR3ItTOTCbj4Fdowy+V6HqnSIn
/rmVAs8tGlnjEU7bnda7sVo0CzE1pME+uiX0LEtGtjeL9ovI9eVBnlsnb8Os1gmtmyDDB2qEXAzP
AxuLCTF/yI/lxg3ubBx6GZYuG1ST11dFI52SeFLL0bWknxE08qLbuP2ePYOBCP8rwuooDFohAwJL
BPMZnsMV3k+eP1yVL9Idmvq02VzsdNyQG6NAb2pjK5w5r6g0iQaCXJYho4a3yq5lgL+ZIS/Q6GNw
aGzUTvZ419LhF4/jFQBdFyF1mq3mnXIMj1up7ONSeRd83Z9UlvZumBIcZytZwPoOEtEQfL28UM4G
oSsF9IS8woX4/fkRllB8WlWd3Y7yuNAeOwPR4P7mcpAzp6JGQY+Gg0Y/QERi4n0U4GVSJDYUkZV7
ybM8aOJ25SyNPWTIHO3hcrSPa/J9sGXIby4ZNYyvbrQIlgJwRMUcGzLfuRzizMNFwz5FNXSuwbqh
/144b2LoIRp7Wpbg9eKhvdi9yMNh6ayBI/QkkrP+xAX48R/Xl8Up9S/4V/PbAfQVixUYtmG7+s//
/n8zZb0vf+ZPbf3zZ3v7vfz/wJnVJA3+e7Elr/6Zv4b/64FTKv/ZRBwtfwo4Hf/4P/97+T//1FwS
6OD+F5VjjffJUjqWl9fkn6JLArjo/6K0pCxtXmrwtIr+pbokYM+qWQpgVkujM4AeD+fBP2SXBNlA
kgko6gIgAhNm8Nz5Gwat7+8mAOVFgxIlmZJIKlttlcpU1YTlLFbySdSBv3M/CWGTwZI5SJu4vfd7
4GOo1TETJHFRtEIhn/xb0P3IM9jwQA/4dcGvhn+zLxy87jY2xftU8jHm6sypluOlx2ryFGPYnQ8y
Pif7OfiHefG7PfBWHGp14/1nmAXrTs3eNNVVToYZauhln8qn1hFt3BuodqW8QoNb6E3gyDKv/Yln
28Z5+v7O8GdQVgIAL7qMGlC99zmlKRRAHkagnybxqzjpe6UunMT81SwMPdzYTe3qzQJfFnJQ5O9G
uYzir1vYx4CrD5gEEt5/vamd8huQa38gtBt7wl3qmQ+CjcyQmz/6L1A01Bfh67DT3Y3o799pH6Ov
PuWY4sdZ1YZ2Ghqe2AgMRUnsFGDoCu5nJdp4FvZhXSF4ozxtzPS5VfR2ppeV/SaziqNfpVbATEfQ
MrIIyhiGGwEq35eHCCtgY4ZXx0SFjXoulIJ2CoM+guGTHsCK7zrEk0zFS4PHxJJ2YvAF55uHCMvJ
WUH1GPNXX09PGY5Q6ih5KkyShqtHJdwMQ7sT4+yqqB8aY/Tmcj7k8+0YhEeRWzqXPFf2o6dshg1Z
YACLqj4ePF5XBqiV9g7UmiuUSmyjxL9Q/xYIyq6IcZnXW7xgJ9y+LOzbodj9CkLtaIRYoWNgr0f3
k5UcAyt5gsyOfS92e3GmOANsdFqomCpdlZaCEHp2BLTlhqGBCCSM0/RHjRxQnHxFO96B1uKkqP4K
01PlexFgqE62K/lZL1+07ipALkKBKGRO0m2lKM8mGqq6RTcHUpiQ6C95hAhRUeKLcJf5vY1zshto
w0OoyRhKgDmZck8S64M8oGIY33MD+RILp9a/HiVcjUvka7G0KuFaoPoryoiEC58VCRZRXeEkU554
6lxxztqG9gMDHVfHJ60V7mNZswvdUTv5xigLp4dZgxzuLb7AeHLsuFIh4zHvcpQYO/klwC2aH1Id
szFnsRvhe17pj0qNwupAvFc5PRXzl5C+bC54c37bLhaFMVaLBsal/S+fplKuM62Q/GTQ8U2d70Z0
eCwoATkQF91Egh5iMJrTu6jXHkRtwkZAx1YkwPgRnrnSYlFWoMH2XZdixE2oxJf82g4pWmU/wG2c
jdAW4Rt3vf4sdb8kDTSnWjf7yuohLyxSUtmOMgX+jb0Ny+sqaEYEiXK0q9F19wO3QIx8rpgvC4Jg
3j+KA5cq44+w+wzbuFF4jk6Zl6WaVyACkvX+3ohPoxB8w/oIkQLDjcIQ7elD4nN37/HCiKZdjl2a
jDWsz1/QeliQ3AYaspaLA4qM6ygE+XgWvokoSXBnfp7nmeHzbAp/5jx5hzA+KEZ+1yEbQvbeTTmy
3Omnyboqhw5ZL8SRpwhmovit6cMX1LCcGh5hHo/XmDy5sBrsPKPPy36vBFaEVO8z1GaarL8JmDQI
WBDJ+ishYtQiHPvuoZ/50NNriCO4ERrH2fxFdfdWmtENya9Kpdi38K/iuvXkePqcK1DFBphL1AhO
1mLgWJi2UIteOUDghCBQqfjCyMUeu58jrOvDqJIapud0RuBDwwuumA/RlEN2Q7V4+F7HUI3FCske
rJWSay15Jp84yEXvkbvYyIvnTnRLou0nS1ylafK/z4u5hh6qEkvaSYxpS+NegW3L4XJOPJt6KSUt
DbLlSrRKvTUc2TzgDDzF6me9+F52j3Xw63KI1cX5HyfLmxirYVQ9shetvJws9NrTh9xbSib+DQ4x
D+iYLDWiLYT96vHxMeTqvW9VWaxO1aSdUjgpdJFir/yBH+yu/YyS3754uTzCM5c8nZ6wpKoWoo48
et5/JwjUoY7PqnYyddpW7UuRwA+eK1vdIv2dWRAE0iD7WYrKzXQ1kzrFzLQoVQ3IMVKB4j2i25dH
skiRru8g7yKsJk7pA/wxEAU8mbfq1YJXxGhwbx7xv7pNfzS3/lfLwycQf4LYjvYLip/sVtjts3od
Jk7/HJ66g/oo8CDaOLvPrNN3f9dqiiu9C6SwZCtUcLS73sT84teMx9vl4a9gVqwb3gqwbKBtsek0
6APvv2RdGTVuW5NymsIXDScPiDD71oCWaimuIIE2yGMntnAjihVXUwX3b4dXqYWhgMqjAYy3tRpl
SKUsUXNROVFefMzc/lA5/r1iwylwiw1Eivxh0fKYfRtrVQUQSwyyclRpTvI+uEPNxWn2/jGlIwAF
1ObY80b6cfoh371SwubRnl8tTJjKbTYy0NbfsZpyLn7sGmzGTiZCHPD1NOsH5U5bUfqNbPrhev1u
wNIHYkidIN/Wt8pJ5JSOWtzTYVQr2ZdANxEuNRGQfggzZb/xSS8PTxJXr4h+jg11xOD1xHkCFLdI
r0YJCcrol4RmRZgJr6McusiRUjvGJmVoUBP3b0uhc61i8nd9cj3g/3f5b/qwl1YTsXpnLNyVIDOY
cUOFupr90JVf0/DrcoyPSX8VZLmKv7nTGwHWyorQK6eFJyc52jXOsg9LAw1i9x6GxV7ZKAFtRlwd
ZTjoyWoQM6z4xkSKfYeDnYP6xk78Ej6iDU+bfgsR8fFduhrkKh8bVhMaeH4qp+gzsBkXvXaHJxvn
jHbVutVxIY9hLbWxc7dW1PLzNzNbm1WRITuknDCXgqFyhxDPfpHpSGD5Xv6IvyvT716kq/Gt8pGG
sA/VwprxaZ3gTimY4eRrUmvwWaECBqZ10Bv1KbMwbENw7LbJks+13n7rFpculLC/9hE3tRZ7Hbso
lU9AuO3Rhzqb4bsqCX2IM4Xy3ZrmO7ygPxVgGtDt3eVTgy/ZUyhz5Wqmg+Sjk6z2B7WavhhZWe0q
zEviahHPMqC9VPPOquvbEPWmRn4VohASxpMupi52QV6r9DznVCcdZbSPfpjDtdIjHOZTDRknSNp0
HpEAquMrMSwP8FWfs2q4z3DT6CNlh81waGOoesOTcbZlrTzJEoarsvWCOgUGITKOBT+6Or4z0o1D
eGt/rjLzgJOLlVcs5BZFfd1q3ARQ1lBVG193K8wq8TaZijqBPisnvNQR9bdQIcHTDY2xy4toVc1f
ztS3Bw0F5/frNRJ9LCnFZThO+Ek2bZTV+HoLhMZwhVu9vUI/Uvpc25G3wHguB98Y4+/z/s1ekf1A
L5WALGS2P6L22zC91O23yyHO3Bnej2+VTq3Ez/VRIgn4t6KNOeOO9/31glGIr7b6WFvDWSXVFiUN
6PQMBx6nrae8fsPMMfE32hjS8ns+7nuqlRBkVF3Vl7/jzbRFEX50bWP+WW+bqbXhhLNAD4091vNo
NG/2OP/NIvkr4iqpIR/d6Y0lU0gkeWM19CJizEnd6zWfbZ8iX2vXz/6jdoSNcXmsq37PP5fnX5FX
OU7oI0kqoN9zUIUP3Z0MV91tSKg2RtW/amN3k+5kL3PCU1nY5QnRuT8u/wHnv+lf8Ve7XWoQPEDw
Sj4tRsWLlIK5dC8a938WZbXZJehqqPYTpRIKb5aQazKRTS039sKH98nvrf6vsazbV0Zi1FIm+0SR
Try9vTIKNsaxFWF1nSpRhTT1UaWePqBuANODer53eapWqKMPK2Ldrx3GvErSQpB5r47Osvqb2wA9
QWdBdBQexaa/X7pfzdtqX8focwf4pcin5HPnGl50ZdLZ1PbqQ+dxXULO6goZMuvTxji35nL5+Ztd
Hncc7kHL12rc6rts0y/wdArLDigSG4U/NLY39/mymS4kljVvBzc3qVFqQk4pAKAJ994iQMASDQk+
Z9t2G6vl31zQ/lqQq7SCiUNoTS0TW7nUIyH2O2W9H6/RKO1pI8uO9NzeFoLdHZTj5cnd2NVrBoiB
11Y7YCB6KpQrrTV+1gXgGK17vhxlc6mukseQqrE85L+X6gwSKHH72emvo1sUVgDbhDJt6ssRlwm7
9AFXeURup64apiVg+qu0qJeON1nY7yJ5i0KzMYFrlIGP1ZpaCCQsCa3oFKvqSX5I1a2ywr95NPxr
gaz7c0IniF08cdL1XnbX3c0oz1HHoKm07xwQPdJOSfbht60379a6XDqab7cecrwTLUtGtxw6zZ12
TZG5+gluLOPx0Dmig1ELgmXWsdp4bW9swLUNjCVUuSIue77HnNGI73F/COYvovYcK0+XV8pv/M6F
pWJ+SC/JkOcZU6uO3XdkjbB2EX6ik02nHotOwTO7O8vqXGou9kydXY70Fy2ab3Wg5UqxCV370N56
n2LXpTMJbBiMn2Xgng5gvj7mNLiuP/lfs1sY5ztcdZ3Ajk9qd/c0XG+1Eje/9yoPdcKcYQ3EXExX
0Z2JhIvxoiMk51h256BMkO7V6/rWd7eaesv2v/QJVnebNLLiLEs5LdO09xqU0Hj374RQcbpscHyj
3Fv13y4or+Z5lZFEwUdns+E6pZhHf/haqQiMaOVGdj17ckEdoeQqwrNYY3SitJeDwORdutjgoozv
JP7WgvlYQl4G8leM9V2GZksa+2ZFleR+uZEmrhbbqhMdh5v8ajiMm5loyZwfvtWbeKubTQGTLx6V
iYSXFJ7ZdDtZrQ5DZD4EuejUaaCj+qg9+kF91echZhqQ9GVtehnScp+jYxCqExrY0rMSisc55XVr
qV82NvTZ1fTmL1wlralrjVyf+bStgzCyuVe8bt//oEl81R8QuL3hpk5faee/bAv0bIVeXZBCrOO1
Npfkk95/H2PRSY1HE99I1ANRjDiaQ+NsjHUZy6WvsUpeRkE/urVmmeroACNxQYBND8p+OVW1h63L
wsZyXt+KdGTdw5GZZZs++yYmQbW89cr5UNdfreZVAor0QCxENhR32oXAkjAmcy+63Sn1ilsEU+3B
uQHT/qAENhjIrULZ1gBXecgyi3BUBZH7bUoxBstdUtDlD7YVYZV2/AmVMkTs5dPYoi8PRK/NvMsR
/i9pV7YcOY4kv4hmvI9X3pmpFHVWSfVCU0nVvAke4AF+/To1u10pFCc522PW/SSzQgIMRAQiwt03
I+eF9XOZj6kmiwIKHvleWHQHGr92Ex+WdUYDqY/YizuZ62b683s1Pv3R+mVUdfAQ3A/GIwR7AFEG
QZ0Q75iFurGpdTZpRTSCShIIua95CJvmIq0lXbhvNfGuQtvbliQL2pBKWjnlIGOq2exmbyFK7pQa
6n4VNezJVHu7WhIP3NmoQBS5ZmdFegteRXCtymvvPtVPOSQ5vFnHs2VW1LtCBg8uO1agBmwlMKgU
Ty3EyhXyMciQBoljCWpBjNninJ/N2kSBoUYdpWsjDdOsUjxAjAyUcLahQEA8aSDeHKsQLMkkCj1v
6C/JQww59hqc2FXePQ05+f/b1pdD4u6OWalzjP0I91ULlcyOxreNIO6AbOQNh/NlEe6KSCUEbiSZ
CvezXz4hQ3CmX9Ztf6ucspMOOdhPkpL1xSKYDvT4wICfn0F0vFdg2sqHdVCEmcAMr1ya+nrPLt6E
VtU3ZEpIGc0+3Ds7N49F0HnDzSKFq84KwMPDKRd2zJCjwvh8cX9ZlTNDK57GVLDyElzhxEATXwwl
iL0zKmKjlZ9laWQY+o1UlLCtnbbBRmT5sjT3caVaB5/SVJdRYQwgS0H46gzPMCuvYZVnjr0Lsskd
e9pKLb6syX1r2HGFCi/WlCJ6I6iohMYu2BAdjE2A+3OX3e4ToMUFsy/rcc5RIwTU1iQto8kUnXIR
XEEJGxXK3FbYiMuhwpxJToZXkGNBkKPyUzIAR5Gw76rEIFFHMbXIIGxHBet1KaCL2yGGVOpfA0pn
EEUoj7Uk/hKg8xSfmZyccqX3BzE/qJilgiDF7VA3b6x87HXDUcTcb1U89KGlzTDnpIEIXOk1B1j8
byPAuPBw+AXV+M6IZNdDEcZS/UM1s1spVd4nDbzFwn1nYGi/xvBMaSIhAvWinrlyC8O06tDE2Mh1
p7/7qTivP9Ia3eIMn2oC7cZ8WEITKHq4Ra8DK8HeM+HP7jsI5S5uH59zUgkCo1CwKCNBL6J2fjXA
lR1TMIXDBcYdRszUHiocqgtlOkdLA61kdgn7sTDJYykVhMSYM2Aif2K1neOrtVUCKpLUHZd3klRO
jKY9hHbZiFK/lQZmQn80NDKHF2XZC5YbyeyXjXDJbDzKFMzZVnyP4OKAXNVbGnouddBmD5q95L+k
ggUMRGs7X2sjan5ZdnWyF95LRRQzha4qoxHSqk6cZF6qQeiZJW4LGvUCWWtJH5BJ2j3Ij6dJ9aGT
JkO2d822/0EE//JbuJQVcbUVCgGWky+tC/ktW2atq/d7Q417FsqjzYmlNAXommGhyOwMH4RwtuDQ
IznMwRSSvRPeClOXFsp5ajA7rTqiOOEOH1bQkQlRHUTHkh0XZUjhNovxvW+eFhSyu1o4ddD/u/6N
OT6/P2IFT1NmZC2Yk6CnF4EnH43II1RW3O47fVxCzTOqQI6Us4FZ5yagwdqnGDrbelRerKhBKxbM
+PcAqgV7Bdw9c+ccOlhp26aX1qhpHdGotDuoJ1FI00/SSwOMhclQBDSHvQLLakF/unUwG2oYDwOe
g1sVQgNxIxIiIKeH+hDmqlK/ADwGqm3hCrTbgzFtFTFg0b/X48LIKLSi2RpmvLb0iS0qT02KgmoC
JHzvluAWMUKhPJq+eWqCvT7ev7Hy32tzfjgfxx7U17C7dYZMsIdg5cKAjs4REyqBdLhuYys04NrJ
ftrghR/B2C4VY70oI/WHKEGR91ErfWBL3PjAojazAY2rpYBAty91MRP01DhTuDdZv/cTOA869rQH
IyIOu+uP4yD7S586PYZHqdJ6MXjxRbTPx+T79Y2v2d0Vi1I4/0mmWIMaB/Y9U9NBto4pto/rK3BI
vP+7vn9/yD9gQRoR6dRgX+sof1wHyyHrACqvDHQfsvN4FH1DDtgBQ8jCDHbjvQR3b4ec/zILTWOJ
vO5QBbcbpDfKybu+w/XWXTtDLqHEK9sgUNKGhwRYLWsRhcfDOA5OIkSC8HB9rT0j4TyAOMuTIZY4
zCZnniGBvwg4xgQDryD+Oeek9ZI6dyp1562y7uDaDjk/oLZpVmMkvoxA3eVgftRGldcfBAzX7jQb
9j7Wuv2Lawi1mWKekfVHlQI/04NjZ9qLZxt1kUufxnODNYMFpVcRewGhvG+ckiOo01f0ch9NYb2H
Ldxq13xZjbvU/aijzrOuZs56IHTf+/JtgBpsRUq7z2QXxAO2TFGNgWhc0R5l5a9kmXfM89+8tf6+
gCp3x83E6AUm4zcMx+ZQhcmxPpFDftrPZrcGI77slsuAIDJflZKAz5fe1Ad61zqpu9wawXD3H9A2
7JgKT0CFmbomTgHoiOQZGF/oMVeQBvJpOCTgmpZLH9LxGAHbrdpuXnZVhfAEuL0sTI1+tVBLgD7w
nGCL9ayFow4BWnVwEKpXaVtnATP8P7jvv5fj41IaD7E8EywnGRAPzRw9Ocbq+yJC83VJHAysYnqe
/pNLeLEmZ7NCjNntWgWGozNQ3lXw+sp3a98bzRlwhv19jHzc0TpjtMzVZ67R3TrNoXggB/M/ieyb
OZMJYJ+og0tR+ryhFy4FAhRDEQukjhSwTY/dcpBj5bFFacOShl8tEASrPFwJRESZNK4Qi1DlBbfY
WLrXP+Sm3YDGF6xU0spNyDnuhlIlWbKijgTpWyLpkFqZbYYHbzfLDwwqNtdX28xnMEIrqiBvAScc
3/zKLE2niT5VUfOStQ7028YO4olOfpfitVAFLegbjpgkUiCV9bTyKWHCLvgvfwIXFqHZ2JAZinVR
Oz5PSXKwmspRZCh6kh403ODBy+mpTm5T6adc4xVr4b1UPhk92IfT5aaElK5KH/V+ciCSuvPT1pDP
h7PLw+G+hT70pQWp5ypK4vkZooB2q6jP7ajtfIQtD3W5DBc1E1MoZdqUNXx/OKSq20j/ZHBlBUdi
4M4A5hSqOF+90SSht0sMtYpGXz2KaFoUAeQh0cle3zzaYS88c1Rdn7nc5Xq8OyJqljRSNS3RnKj2
BFDQmGh2kU9nMrRg3xDDRcpcSXubQAoom9pNKoK2PgbJdvpr1n+NFpTiE6C6QNy39MiT2LOa3tYr
dwmzl1q0LVUIYmregpQoiqsBlLWYidkxyw1/8GULnHcD37zSslSrIqTW5QFsO9A78QRPdSWUrz2M
fe0yDH0+yzh7+7IkF4Alkiey0EPUmICgWT9aByGsviu2fJS97CgC32nrkRWkvv608ixZt024iosU
fv+9fs5+7ux/Ne5rP4aL0WkiMU1txyXKhSWA8lM4Sey50a3nT+o/8XVFvQl9fDMZnaPGP5dxcgqM
i+pLeyetApcixKCBf7r+q5S9X7XepQsvPeqWsKJQqqjXRRcCl05TLgedfpu70akUND6hZqeA0ZI1
dxn0ICHM3fSWnaZ3BgZFoO0ZLtboEZXcti31++a1m4Qgn3SXYqainJ4rMzuyan5PdXA3gqUGMjen
al58KcGEPutux5LcY7I3rMvm1FA9AFv6zg73Nsg9QwBCEZU5htkVQLWJ+RRATgdyXWEK/e5mr7y+
ka+bJqKMtsY8KECuP+biNJVM70Rwx1eRKCcgWxkDpmM8W4ZiH7hyrn+5rZzvy1qcl6snnWmZ3C1R
Z5q/5q4PrHU6yKKnse9PVQslYQDEDcjOizds+HV9cXnzMl9slPN/yHkraKM2daSKM4CpUPQSmV0Z
htfLIJVT+lAA8lRXGnC/SajxY95D1INOVG7jGEokw0ExThWkOjvhdoSEb1XQsNE0aODdaIW8YwBb
0zEXB4V85OtHmYpB1UkB39kY9LxM4z3DNWILcSQAL6E/4JhpqJYPlAIbS17YJAEdbBwHFJbacacF
slVc+fJbOCeYUW1qmIRzo/4EYifItITiHUC0KKEBp3G4/pV2V+P8H5ElyGbiukVzXwcgefWlyjzm
RnGgk08gGjuKfjfgrTdb4aBnP6Aku3P21+8DMvevR6+WCbqrBNuNIecrozLbmY8WBaBu3LkNq739
4Vz/tkekX18XihurRGozQ77+QA9toB+0QPfFcA/tuJHAfPl8nDORKdCdFoEpMW3VQXsminwHitOd
/GVvFS6Bg/xZMpAOq8RFGwnsVPTmjSXuDBBvlYe+7IXzVSq0IbsSAveRCPRh6gh+cwNRkBCwX3cd
PkdrLkBpFViBvQrjp3DKtY/Fea5eTSHJtHR11CXpiXY/lhgzvykgWCYmVTH7rRqZt+Sq3VqIiFnj
tKYaWh0A9XeoRtvoUEFkXvd0ZDyVLgV6A/h7+kNfIJ3damiiRWJ5tLqTZJ27RgASXLdzGrE19aG5
Vw2vCVR5WWzhrVo9mBL2V6IFTL5rGmT32lApaqddjobYutArfCRKEzZoxQ392q1LbHTxbVL/FEQE
6ZJBzvRtxO+pKqjrgjt1hFzgDA3gWfFJ09iq+Y0tgGuC1XAu3EUtXmsIfOg64BnCr3l+04scavUL
/rp4JpVAL5ceKlq5U/Ga9VoA5d7HeqauPJ1nNfFUTfB0dmcmYG2oDvLS+sBXekYLbG8O+jsIQjPJ
BGxIgqgiUDg4PCnrbSGWTj2kU6+7lr2Lzfl/sKIqgiGIVZTGo0eXHr8VssCJ5qzB/fpS27FGV4DF
xQsOiEHOZw6FUjNidVVUj3IAsP2dZmEKSTakB3DZYyo9e5qK6V6eSgfdTluR5IdWpC8FtIcwtgXN
nk61u3b5yHvympXFaQDCYmY9Wiqpa0HkXiv2YGObzujiB3NuVy0yvWA0RXAMwGuFp8E6zZQf91oh
W/0Z07xYh/OuuVFOU5lWS0SlxG5UagtC58VL9rOejfMU/0XqzqcFu0vH+jib1rmyqBYIQ/qilYaN
+O0kOkvdAS/UbJggzVpBZh3aploBUCiQi48ZQ6Mc9cCU/CRaZQMnas80gtolui3Euf6V1zv/h0+4
2AvnwIu5mUBFVi+RsNROUtRHIr7MuYSiJzkqYFEwrDq4vuL6L15bkfPlsVZQNZXWFUsfUku3AoR3
rq/wyVtzbQnOkY8E8s4lowuQboGiikdMntlCjklNdGfZ4AzwRdDVpigoDZIVmfnaajaghvkmzmaA
NMk2WHWTWfErNMk+KhSDYlzs679x7xS4KCA2ygIS+ayCg4ztpQCg/vX6ApvB7OLDcs5+SfOJCjVZ
omJ5HvL5QMobNPp3gJpb5d4vV4HzR5ClHkgZ46TVM96WBwCsXc3rfahagx1z/2W5nXz/3hWPtNMH
dTalEbtaG4KYAxiCKhj87m2425/I3KojX27u88dcvCpME6oy7WpGqz9hZ0iPO8tRBYXi/48T73+r
DBe74hyXCMHQjokZAnNxY2gLNJVbJMi1e90i/s1+dAvyLiakGQ3OoUOCnaitqpdR0uTAt6ICaOWP
jBHXAqmyDrKDMbGr9K40dzv42ra5/16a22FRKNK0zHjuaqPmmtKbaoCZRKh+MOXVLHRnGk13Ea2n
OhWDqUK7veycaYCkYh+aAM2i7hcMxa/YSt3aCsyZ+p0QEeNQyrcaIK1xaJVPA4SRgRN29DGDuPoQ
WvQV0m7npExswcBrcJqrY50I9tznd9CrfdPE1OlU9a+MyA/6XJ4yuT+IaempJLf1vPNzEYrCYn4H
brNHKx4g+Ku6Fv5mppq3FHKQQz1Te8jj5WSZgDio1s9u/JZgcFJvzQBPbqcBd1LeLI42QsVdag+C
WYTTODpMpU5tAOmhedkIMoCuspscPVYkSZM1hFnHsElcIIvdiiI5ZPNL2iyuXv0YKsMF8f6DsBJ7
SnGwiJMLSeNAj2OPZuJZzD46aQl6IthZqvk0qw+VKfm1kB0hDuw2kHHIcy0SyRCQTA4KCyxfUFud
gYqqa9+kzaOgyuckMZyh/CZP2llRgIYWZfw5PzTZ4qPAdZgy/dADwFFWGI4UnHG2HLGmQa8WiGo/
c+W0JGdxAqOT4SvVB2zeNijgXUsZkuH7nH8Xm8OAeR1RYdDZBrH8JENFW8GM02LPsWUn6RiBLcjr
5PrbzJ4SNPuGsvseD+mRmc23OYMOYYWUcudmbD2rQdluoCYBZkzQgH99xuRjPmpWZ6C3EpjH2sXA
9yf1/QDKaKB23b1EZfOBeLke55ylRswzFWJH8Cz1Xe0u4WxjADbIw/G8jzzdyhkvF+N8tD5Codpi
2BwbbhDdS7PwcvpQx2SHD3MLZwpKwb9PkaePXHpIRnSzVUYL7lmWZVFizuB1ErvU7cx8+pi0Dyqa
zFUL4ae1HIcMFdC8vWuK9xLMWw1J1yxavMutGJJTYmOLZWP3dC/y7h3+Z/Zw4darCkRVXWaifV1G
Jc0SmzZ4Ss4VxsliDN6DAdMtMFPDWhLMgur1FdHtUq33alZbLYsvx8X5RMZiUAHWMIISlxwdGFt8
s07DcwUOn3DlnYHu1YP1l/LWHMlj8bjbrthKEEBaDmpIGXqLEt8xmYbEaq1kqWDzBng6+lA/NneF
hzHRAKI9xQEjIGREfWQv2G0N4K56PYCeoISvYiqbu2x5BTn2GuefKs7ozngDD89jGHfHGahM8aZw
E1fdG1XbPuzfi1pcMcpYWG3WOWxTBO8PXD/GFdq3f0HZs2C6q24q2SaoGb5kdxAN9/YU6jYP+2J5
LvTmYN1JyYjlVbCHWcC+ohiUlvJOMr9ZW7g4WoszqXqWZoDncbSwXx3//bUyZMYH7RbV/ntsz7q3
UGKgDrRgH4Zkz4uu/zqfdl+uzr2LhDFWxGn49KJqsEpMg/3+NbsRgvqY+NJOSW/vRNeM4+IWa8QU
JD3FierdzzaJJojL593b9biwlbVcbmj9DRdrTJmspdTChsBBQgGUb3ZJnzYT6Msl+KcKpUmi1NjG
qgWzuJBiBc19fEM9yVnO0Fne8dGbRdnL9bhIt7TQcqU6LGSWboxoLUCtOnta68tR+gbpcbtx9jHR
e9+KC3d1pjZKh1Jh1NOfrH2egXTo851H394anFcRIUsGNAe+1di/iOSBmGisPV43h+2PBZpdQ0RD
DppO/OFlDLx8I+RHpuMq9g0NdRdEoncQJoGkWuxZex9r0/4u1uPOjS4xynA99pQfMJr9vr6viGM5
yIHA6XdYZeJ39Ug2j/FiSe4Yq85azDHX1mkh4aV2y8epdozz6ClgkG9Uu3TmPbL1vVPlJRfkFMmz
lmGXWmS8GP4ChcvGMyPZR1XLtdy98s32Ffi9RV5MQRNHdQEsEiNKZ12zB0QBTFoGoJtrwgXjlgNG
hYpoj757a7TUBHHe/9mOzrlmEYF+6js8vgD+AfPcysEBgt9jFhhI/ORHjLjeiLh8e5orW9HWQlfs
X7o2MmDgX31YoSwTwYMQj75vs0sPUmq3Z/Bn3ulR8aSA7iP12O4Y7YYRfVmT26tiQi2v1XBPzLMQ
QU8azLrf5xAvhXfUDG+GO/WU+O0/KEV8WZSLPgOba4UmWFQIkVCFK57RvCEvqNhiUrr63u9xGa8Z
AxftvqzHBaDY6IxZi3GwtL8Xyw4srmV6kHsQDAkRA12UINfPoprcpNYuWfTe+a5/v4hLAp5Tc2Gu
fghVEBWktREDM9dCweDRecVT4kx0xW54O+5vb1k+VokEPRdNgSkxr9EcvXFK2V5ZNdoA2gHWEbNG
a9knc/cmhVc/d+2oOb+Ld0WlDRM8hCgKdgUS0iZpvE7VnFY/NDXqJUkX7ux1tZZrS3KudyYqeI8l
7DU9TH9pvhQKDruTgvxNRXsrdrSn6+utbvXacpzb7TBECFk/LFdbs9uS9EzrzusVGUL0iC5pdbZm
0W9nuvNJlY23IcpBGOvTwbYJmUluXR08ZkoxZtODkf8Y8jtplmxmUt9qY+Cl9LAYiddn9yAMw2tM
M57yon6uTeVl6I3XijL8sg4cgwP0o2fi97NwNuchw1Oq+0EpJrgZiZ+akjiQW/xWNI9tMr4DDnnC
A8wRi+MyvQ71h5a/t815Ke5Yl+x8xI3webk5PufX4hQPEKjtPeRQe5l6ydbL8/XPtnUjLo7P4pyr
nlh9SVg6PSgTFE6N+yGtbYX8vL7IJ77lq3FAZ3HVVtFMgCBEnhs+bQVrTFqzfJh6w6EYwey61gcb
60sx5h/WnNS2seSyDeVS4MUr+QRZVFdNP/Slcno1fy/F+k1WGPpt4JRuxlDJinBOKhDroRUhL+RU
iGZQidJr3g5vw9T0dgsqlx5xSkS7Rgc1Hni3E+V2qmQnSZ7KsYvMEjolIBIp7zAX5edCcyJ9/4zh
p8KLs+xGVNpbcDIUrkqXezT2JbtZ5BJCpjgdKXeSuT1CYuVMRvWQjWC3lprQ6NRfFuC38vghd9Mp
M7sgU0B83LQPplA/lVntT7S77/LvpdCgCJf6vdgOmPWgi5MspqNlpssSxVEyupNYfgJCL44fzPgQ
7kWyp+s6uj6SuBrBpbdNGVg1wGMeFZ3sjHF1nvPsW1tOTqkqUZeRoyyXGIUlTPeMAsA59CXLPnda
7XuWPPTonNYgMpD6zBkE6A2Cni/VRQdUusX0mpLO1ZPF1mtQcImWTUAJioqIUqKnxN6l9q7T3ljn
seTOnM4tjKtsfs5KaVvieNbk2Wm05snQJfRBZ6cVAPjKb+P+oE6vNWaGrPkwy89JDAY6+RapZICu
nG9AVm5gya1uWHY1ocy1YHZOe+nSOMxSkHb0lW3Je4OBPPT3X0do6FCmxv8mdvL1CAmjpNVmWYkU
BlA09CEwcpTERUgV8Rwnsqvhl5G5tEtS+pLsKBNxjTFQ4+KJMDRplF9GtU5I9bcMrWoIkb1bIBQv
9jQU+coQ/zP57oLWSUqqJ/iZwniqDwZYnC0PPPbqqmG8ZhF7cY1vZ/yxIOc/aE4FbRioEk2Gdc5N
CyMxp9EkdpESJ06BZWz/0pubtPye9nvlp0/v94dZ//4mn4dxYdYlrRMpK3slqg35BSoI7ljdKBM0
1grRkbPiOLdN66bd9GpKRahqpLOHGbMrTS++y+zJnJYa0zsGtIoElrksBzQ+USCzU4igQoUa7FIN
TyANODL2mIgxyIyfKrHzx6b7SdqHVCi9pr2pGHGINAE2KS52XppQzpOmUIDi6XAsc0zGamS5gTeY
yptmKs558iAuj6ViPAo50vXeqG1Vqp7YJBt2DLK3RTgY089yILZSfyPTr7m/G9vaV/X7kf1IiWxL
45PR3eTVN5To6/SpHM5r75UZg52rLxqwkxTeiFrgAjYHm6qQCY3hbBdcO9yaCVErp7JTD6AeUcSX
tiOYBh1uZq2xtRSUaTLmqiovlzA7GFc7gZoLZf9rKBY4kzVz9UVcOgJin0ktwIgaraOCKzu+Ib1c
jzL/xvh/L8Hd0SIZJIE16xKBGagYkCpPK91JAlBBuctayT/6+A2ZXD0uNqZ+JhZWKxVnsezmoHqY
B3UzxbHOwln16Xmv4LlzhPxDCKrInTrVTInQ2XEaEVVW67/7SDzlVVP3Zj2CQyNKhsrrxGcFVBI7
H4lLS/84Nu6RswiSsCTqpIC8wMwPa15qeZNff9MVR/JKb7/jun71P73E31bBU1wNGXisxBx7Wt9U
UpgF/9mA15rBX1uGi7GiJveSIMIcal3w6+7Uyk+GeRSNJcgAlN85xPX5eW0x7h2TWYOs9TIOkbqS
4mh+Hwhg/gQecBU43EcJrXfz2nLc62VQ8PBPJhxhTBs3Iz0gh/cU6D/W+wrpAC/em7zkkvo/jIRz
FpMoyGksw9IrCUMkBiA7lHjEes/z9//yJDmfUelG0mkUn4360vs6c7O2/8V3UH2DF3qPO4AfSOL3
xefzlNBYrHSsVpX28mI9apk7d6Hkyx4KOL+QSx4mYtO/kEU2lZ1+a76lYeWinhntTdLxRZU/fgkX
tzsgUJYWk6rRqoE+Gg+6GtuCtriKPrml0nmgU7DN9kWswhZCCWPRYMQMnHfxnsDkei140wK0RgG5
DbA+4PPH3y9iOMl0IzNNWHLf3FpopzBFB6HzLr/xlkFdLsNdmHIZM0NN1s+MIrWleejL0TFo/Dl8
n8G24SXqDeDohct2McJbTvtyZe7ukJ4tBkGDOKoLJI1rJC52wF9bt/NyBe6ysAzTTgnDZRkhfFCw
EBAzb9baB7ETTw3EWDKmOju3ZsuJXy7J3RoMN1jpsDpxLVrac/GwChJAJcbp2/PK466Guy23Lfd6
sSIPY8nHRhoHQPZRSLaWW0wnxonfPK7kfCCPBwN3f+hMd02QMHjaBONerskXPz/vy+X63H2xmhYv
49XjTg5oTr5BRQdVKy1MvMJ5Vy2Mo3uIXvfggHWvH/XO/eBRdwy0BVRP8XEV8IyX4GOxdHCxFHvv
mx0rVbiojBnuCbtfrbQhdountdjsVBv3Vlj/fnHRRVpOLJOwApk7Z1lU19yDFuwdFedKMDCXk1TD
CnSYbLxdrd5AKWPPEvb2wXmSsW2n1qhhiKCAdyvAbJZsd5hjNaYrTvETenNxVjJho0YhKxRlLQRA
ddnWswfG7hcVtDH6Q9YBKDsAMtbmp8a9bm78hNW/7FzGMxdddQPTTpwhTGYlN9rQKJERodRuEyc5
awFM+7hLr7p5oy9W4gxCBkQuz8Rh/VyQsJrFGsNDkCQolfcak6/aCK2oU9c3jiKgKqyc4gQ5PD2b
MTTGKq1XwVgj+BayxusHoG5ZERQhIRMkqyqEKTnXZlWqrLcMI+ZaHYGNzQHIyZ2SwpUgtSb3mNlv
XLN+6NqDpnXAMB/GNjS1GoPXp6LrHIN9M4yIpYIjJmW4jMcKPWsa283oQR3H6/LXUUf3pGav3Th9
1xfJZyKAz31pp31vG3ru5XV8nFrZEZl0xPvwbOTaCTpenR2TBqSreO46S75kTjxhdBd6XeH1/fMN
+E8DuNi/xj1rzGzsh06iAN+2o0PyX02aRJQ+kZrcZunsSlPlZrIUFlZnp1bmF5T4lBReMzK8GkcS
LhX1lflVmYLrP4wv9P7xwzgP3M1mnRVGX0dSB6CGOR9Mo65dOsf1gfRgfm/bj9Scgri1XI2AcpSg
JRzXwmOpZieKQS9JOXcpehvJcBIG04aJp/Vjad7mrDq0PbCrymz34AtRJsMeFDmEGEUzgWuPLKjb
ZHfNWvIV69NQ32spWMfAr7OX1W8EcgUilmDvM00FeDXOgaVWp2tCY8rAVShoj+qu+S0H6ZHsrxop
WsBuasPRvwOfqb1h8Bc0lDu2v2H6X9bnXFtOyxFFLk2OdKBC89ee3mN67/pX3Nsilw2VujG0wFLL
0VRAGjS+6caHWsDweN45bYb5IWCrri+44a6/7IlLjsgM/jFNMuRoKR7q6VvKzJ2vpqwOgXPWX1bg
HAaEY3PLAqohsmCJllgDOnArjxPU/wCkAyC261/zsj9I2RjUBFutXoeptXNYWWZ+V3J/Zj+S5XGQ
z2Ne2ZmOWSJkN5QVx17u/Eq4GUDyTsviRppF8DBbx1RqHroq/cESJO79LzUV3BFTpmMOPylPGaY2
a5A9pffXz3HrwXC5Tf7pkowF5jwaQY56Tz2qlQvG71W8R3el4wg1qrv2Dl0l7/qinyrXV86W704k
KsrWgxrL0aCK93oCle9CDXOU5QX1vp51u2O5rcg1JJsyp6sxc4dCZ9lLDkA88XgrA6pTGSWwm+9x
gUBtQn+WvDFBcUoJcw/pcdVltDSUUfxaOpTKzzy9F/pHs73PRCA8LOr2ueWZKOca2klgHxi184Ti
ocyNsEVgppbodOL9XL/HAABKiF0Na5Qd89qIkl+Ofa0EXKQCg9YkILXAsVdxD4jM00CZPUqdz4xf
1fDX9ePeW4uL/WKcpEU74nLm/QH8xQh5H0UXdUQBDdu360tthZkv++Kjv5h2vZjhy64PMoqpPVRG
vbiANJO5koGAXNkFsDscon3N4NWNXTMqzs1avUkggASXkEOGc2l1x2rwGlcBrVKNHe+z6VGB8ocm
8sojwafVKfQwS2Gc5agBPewEnGqJuZcSKLLrp7nVnVAgQfn3Otxp1mzp0kIhcKslIf6qdYtScCLd
anKY57+0FqquELvJj4UOJEhXOV0vPy/9BxtiB8U4DLiC7aCwoVGlEYBxQaBKh50+41a59MtP5E7d
SPpSUQcEl94rn2gclIonnQrIE8r+JD52Tnq/Vy7ddlkXp8LFM6mhWZ7pVI7IXwlc6mF+WgWpMRzu
xkMAZVTMie2F0M1wc7EkF99mFQpZZoIPnna508V3JTqY17/1nklxAS02hgLhDCssSH+XzCYm2o/j
3tfa2wcX1BotAQhOwNGtDGAjBA9QTYfm8ePgMpcdSCS4e++BzVv5++R4kicG6WVFG1QJpedGsnMC
KiBZwiR9jVRz2DlDvh+95pKXxqhyuWSTKf2sl/j3Ozo9FWrc+bHQKMeZAX7RjSCXzYzmaHQaIP+i
M5nDKekxHqOVBQCBxRuVMO4/AmMyj+h4GlR51tvqOaEvevKhJC3S5dMQv8k9dHuhqpW5eMLb1Ww8
GgBKtHmPKG08JLX+xkbchk73x15/beskxAToRzfNH+gCg/llAqQ1rz1BfFDnKJkgLQ7cRozU3zXY
GAwk93MoJ+ssPqF95JmZ4XdjoYcDE4+SQJBcYLQGiruj1hxLUzkkam4vGFuc9GiUnoUcQr45mKHB
fSaaM5IVKIUgGxFve/XBwhvQVtpnrUwDMv+6br+b6dLFd+YCmjWUCc5jkDGeRzENWATZQcXsoXa4
vsyOAatcLIsLGTx5UMeKBnYulQOr95TZtrpNX2yI87nj3BezhrJJBNHuVQx+naU0PwY/+4BrCfZS
oa1G65flOP+J+FSOjOLem+fmMAXg7PWzO3ABufDoO9dj7+w4v0nFBux7I4zTMDHdTjHqSl+ufx15
bwnOT2pjnCcLFaRoaBx2NI/JSUOVA/SC4kfuKyH7kbuA5oDwvu3d/yHty5bj1pVsv4gRJEiA5Cun
miRVSbIkyy8MSbYIzvP49XdRfbp3Ca5bOH069suOsMMoEInMRObKteIWWivEib3sVl6elR6j4E/1
vmKJosTkSJ3BKx+07QCY30rmMjwVrhRXuP5rf+UeZ9Yv+NW6n5PRiltYf/GnGE9Z9Fj03a4PVUyO
Q89V8zpUkzS9dDFf4C7x6GQNKNeHAQOWe7XUvTC97SMZ7lASUsQn/4xcyLY6OHtremvo3Zg+atEz
2AqcyXxAhcXhHaInhA8waJJh2Md8rHTLUTDKdt0oZPGaCl457jpQpSpwDS0U6p0VAInA4033HVh+
VPBMmq+y85CYIRWcUdw2E/S7Z+wcfnBpHuaBSVKzr/bilROngiNqi6wsajz6jxnp783OfEtLxDfa
vHbT74qCHzv+6K3BjwEqn55K40VvP3KjdirSPbRW/YzmiK/G0FCPj1p1mgfVmVdHjuEzY9DgwkHB
iWfiVOzn9i2qnxMtc/qRgiHnB8MkXmH6oGxDiTJDox81Jkj39Xd6Dya16nfd3w4NRHbpgzJ/dtpr
nX/UGVgPNIwhEOKNFv6fhsGYqp4VoSlj36aArtCEQE+0f7Sn/ikkzwQwKrOFAsFrXR/GFgXLxKun
Ksh1UP20mJAr3/Whc8z8pNiLz7XsYFenKHtPQSQO2JlrFhCz4MMcIvenQCvY6PWNuuaPZS0L+jIP
+jXhefaUAgBHY0VZIzeLhmDoEz8sQmA2kOwqs19A7b4Pf5e15TbWIWHShpvk5lPBf7N8VLq5oxoa
COG9BrzAzeI1v3GEmMntHDwLOH4A5KyGxUkDGWJcdsMFj24P/x2rTPM9HMHYzx7IkkhMXYSli1mV
OFyQzVWOtGRBanocP5WfDENnXugtppMdJrhyEx3q1ImPshaJJHP8YtY/O9dlJmWt2mtkBLsKxwgc
/yTKavSNJC5etCBoUut0lTOyicgnoQNYkyu5RsBCNzhQ1nCt2gZcRt9082sUp5jmRZnHcmIdQEEZ
ZPrSEZ6vLbiqCmWdhS4qORYrYwlokZBMpgD5SHywgAn/OsPzZUR31eu61XIdW6wbUP9OXsl/Wni4
phq0hSsVc7gf09K6VJWp+VxyxdCdZZB2tzWwlwv3Qx+r2kxLPGHD4jNtfuqjJCG8GOjPFxDuAKRh
VPBbUvKwoAJvxqELltVdlRGUU23TJ5gzniswly37bnqbFnPf2JPk415yARrUsGwKtVa0V4RvWzYA
Oupo5zxMXXkzduGNZt9zBtRnBSHTKbujgLZKjnO1CjH6nC+5fvWzu5FDsRKj5L2GkIravYdCXerb
oAKHWmrAJ5c/XV/vUgXpfDnhEM2ambxvLPKgaEtgzSDzqmN3Br9xDci9lO3oUlNWP19OOFLbVKIM
f4E8lG0H5Ch3y7zbjxjs5h2GfJKiDdpc9er8tY7fGv7TtocgG+xtTfBm1otobxoyZM5lK/7niIW8
1s7qsuwNfG+dP9QAqI4Azl7/xBcLKeebXq3s7EghPU/LdsISKw8rc7O1HQXWPPSfQSivOGW5lcYu
mRUJWWtlVh3aK1iy8dYlYx/C4h2i1bpk9rS8Xt/hRU/3zzURgXVlni26OmA1dUDtdthO5Z/akpWz
17t25WKIWLpkIg1vrUo7zvfWLwtIkCQgp/In2M12uj9vleD6nr4o04X1cOtBJYtKILUwfff91PrG
UNWZYlM1BFUT63VEng8Rn01lGS9KZDa7MYlOYDzzC7RAJvuRsWNs32YUbxGtdlqu3A+E33Kj90b6
KyoPNuRV1KkPxroKjAn03tzCA2ZsXbPZa+GTAstGIy4tzQfOMhqYyXJj6MuP67u6dAG/7UqwRWVk
5RSp2NX6eCJuu8JAQAbxqNwV753DHANuRtEOsoh/wZF+W1awx6nQKiXNdQ1SRA9p/mzk3ImMARQ4
2bbPf9RDK7tz68vjyumJvACtYmEEbd1n6kBpbt3nU7RRA92vbmV1sC9LuLaW8ArqBnMaUHJa7/eq
Ate64Mmixm5RnfSP4i8bDQQuYIpNOof/kYX/SwC18y/7VWg+cy59uNg1hwDwV7xQIABfEB8y23ax
0+uNBS+zAuOMOEDFaUAk8VJH+9kD9IK5gP+gCvHtpwjRskjMf9lWCCzcXB2H9P269V7wM98WEGJj
lE4kNYiKYEVBKRq/2tFtKnXXFwLCt0WEiIj2f8SMCmXNMk9BEvcyNot3fRursV+zFyEI9oVCB2UN
ORnQtODyBJp2nfCSVtNld0DwYOBSA6Dd/DINjOzBLhFEK9/eZH58lI1Cyo5G8CuhsqhdZeCCa2bn
lGsctX6Xair5cpeaUN8OR/Ajvf3f11rdx9t29NPJHYavBhTEhd0QzzLVwWtJfW/2HMau7a6f3Nfb
/6+jM9exKEhK2Zb4YFL0vCpG3ilHqtifGove68H+YOWnFg2OPh3rhaDzC60+zYCEH8iOWlDU2Hi+
4nssISh4QoAaNiBEafnbpD61KArYtHHn6cVQCIYCdC8h5TarrUDB3Bg3NT/M4n2lGX6cKw4f3kJl
rxiB3fxI+QOgOE7U/OkxCtCjBQeSB5AgO8UAPaRi3meG6oEpx+v03CG6Bo1aTEQkKE2k458sGiRY
MbLa7LUPI5w/KCBKzHBjDHVM9zn4zur6QU+KYLAXrxxtbzYiYP2GoOuAuMGwB+hK3RTqNhqIzqhV
OUPzUZLbvgwdonCnnaYALXMS7hMKzgiy0Ui1lZzkxYh0dpKCJRVxTA0MeCjHJAcrba+Q27LGtLCq
uiDI/t2Ufep2WVzec1L8VLWlDAy6YGioUGt/nrJkj3PbKLHuReqUOplK9gO3grxH5VMZN3byPOZQ
oADD3lj3T5wP+3oAz0FjY/w5LFxefaRM25UMJ4gJq6gE/G1+hzS3oy0JWCXxJIYkAUw73bZVEvB1
UF2t3MS0m21sEQxLKtXP2tTA+Fuz38lKZaOA508ddFdt0wO30numHOMc+rEWGnVoSoQlOEDq1pd8
xeunLo7RKyFGuiIT1yGpoIQ8maCCPnTT5voiX4jiK7YlDs8nkQLiIjuHbZHyTh2TP0Pcb2fjg+SF
3ypbLT+pwwxc0Y2Nwby+N31KIZ2bgyMyttxEiVCp/dT01EGvBQhbDL4BHlCDfApV//lVGSVX4aIn
/MewxKH7fggHQ7HxTdJO21Q5c/kSBzqADde/yuq8r30UIdiqet8WoY5lsincVP2faa48NdOCtqC7
dDIkZ3CpUkSNs12tUfMszaBjMqXl1/12zWPyo37DM3Gt/uMd/jEU4LxcdcGkmdX6r17bpBCLe/Cf
xrFSKkfd1mZHaX7QSvdoeIOMx2vRS6t0qPalnTsz6tEGrKTAJZYD3ZKZS54Dlz43ikiWoWkgsUPR
5fv+jSoccnTDlePAGMRTT9H81KHfl81QnAkTybW6hOmk56sJGULJss5qF6yml0OwIDsmY+LraubT
BUxwc+LzFuMq6Cfy8XTdrNiFZ9a3pdcPcXbQKPUoFlNn5ciiIkiM8DFWlzfIEXlG/AyhCaCZ37r5
QS1Gj/ZLMMeg12fqJowTdH0iD1oMvgVIHo2I3yufBX8ZoEuvKGDPK4u9VkUH/M09pjG9UKsA5YAo
bYUhv6Eljt4qt0ts7kmm/qFKfRfWhcfofW28huStwURf/KMbTqinberpPc8gRtwPszv16VPSluCk
ne7tUX/n06L7mKj08ooFTHtVtFtm3hsmYFxzjfHUPQ+Pob2x22MR8buGJrJnqsxQhEDYRoU9TmQN
hC7/wX8DAx5tuZuh1Wi7Y5Du6h0HaOxV/U/GFr4dnBDQwqiNyqkalKMxlG5NaqieSjzbRSdwZpZf
ZntmG6Ce0JfIXi9BUO2ybhsdVvUhQIFds7sJHSsAHOV/K+O91jfP9/VV4j1bFN0NZmgKFo0XPYDc
R6DJxjEuPorP97VWU86WaCmUbex1X8VNesc+masdlt0qhVf50SmZ0MwEhNajUhaaSwn6+bqCD8fD
Le2TDkc2qrFfhk9p8RKSG2OeXZbFkDKJfS3F1L1hoyQvq05f6t3hu9oE7gwjnkSsbdZKrtCiQQDp
vGIXoU8EkUv0cH0I3WMEE0zacpk46ZpCFOkwoKugmaocJwI1iaY9RpwFeXJnqy9peCjml7DunUrR
UApMq3tVt4O2iV0SSkHzF788QV2Hqiahuil4uXxI7KipKnx5TVnF/5yy/q3m713evmSAWyiGQ1n1
YheLz+rOve5iL3+Fs8UFFzEZ4LBOkwIWXc7Hzu6Rt2ECvlP9CMIJRolyTLhLl/QZ2CSkLoXbdTN0
XIBVc8aKSX6MqJvyX9cLQltEA1Oibn6h689sX7HZ2OlVohwtUjpR223nPHTSCdzopRMCM2nBR+tM
85oKxjFOt0VcedM8PpEi3rLmT96UbpUem6Q9UDu86Zv6kQ3pba23UAwpEKQLn/ExcSs1/E2Gz+tf
8lKqxUAkpGkYUDZVERQ0pYqRtRZ0rJsSdhsVmGba6Vku6bZfetqcryJ4Bysx55ZXKT8ueemMae7l
6k8LSKNU/bi+nUsND7Sp/tmP4A9CaEHnTdpwxA4wDW+LR4h8uPkOfhVSmLIO46Xe2LfVhMuYU8Vs
+jjjR7DAOOGQBjScA8UKET4tf5h9AkWl+WBFJ8V8vr5R2RcVkylCEr0B9+ZxXlpfKTPfpHqgtWBh
pDI0rvSbrr/lzL65YlZkXHB6a/Ed6pR4k24NZ3GVz+5ezhoks0jBr0xJNJXJaivlPLlJGm3YULla
10mytEtJxrmhCB5Enealzloc3djeRLMVDPONmqmQ/XipS1nQX81bzMHP1xLyigyyQQmaoxxESKAM
1/KA6S9xZqPsDUh5ooMeOAT7h3ag4NovM2uDYqhz3Vwku6XCgEsF8QY6WlZ0DDP9dZ50VOVS9KhQ
09WSX2peeteXu1hSPduxiGqB1vXS1zoOca2R89elPmq4iId6nwQKiMahGvurHFztFs2O6hmo8o31
gIFxOTT1YmH5/IcIngdsrSHrshDjPKAsXQt4KQdThWPbXr22cwZgbBI/AlHTLmZ7Wa1L9tUFZ9Tr
VoxnNZwrx7ujAjN1tkRe2qJWUm85jyVx6FKT7NwbiViPOGmBmtcKftSBBLDMXypmASGK7fQtHJO6
b5IYpaHcK7B/fb6pw+NscImpS9ySCPggYwGigwWWrihPLL9Py43eR0doSEnYfS7m0efnKvikOGTK
knacH9E/x/DJeGPYNULo6Ct9ugf/J2pEtW9D64RW2lZT8N6FXgl430DERIH5tmUIZdlRr39+5iNr
Xo5DTBL44wFyUvnHMs3O2I3OCAKliMqEdaRmLXivJKeLRrTVe7mTRwMDREaQvNYdW/GKY74ZXMxv
WV4eb3p+kCehl6D33yxNcGiVRUERvvrotV3DMgeURb/Vp/6uvDPwTlP8VRNnuNMwpUy8Zl+57buc
hUcSJ8TCWTbpphaFa+xVWlcFQlibbsDAJDFo2aUSK2eEKhT05V9fevRV5ijGTQv1AnCpe73hluEu
28vIH5nEmMT61zJqE9gBcIug2bxXk2dg5bwhCbf1PGwhQ7StFI6uzam19V2tg1iGY5Rh3i8zWK/p
fThmmwHZ8KBRn017wgw0kgB+QD2P6hDqAQ3pUvqri8iz9zqHvt9Y74y4AYN/5XG2Rx2Zg8WuZyCU
njcEdYeyuaurEnNYUKyPik2UAVinG26np8BR22UwJJFbFejw6plrKkgSaOMVLH5S9ccmPbVghSIm
eKCqFE1b4qcWAPw0tQe3wHDSSm32Adj9jR69VG1bu7U9Io8BNGwZIglngPQsBX8cpiWF0ieSpnX+
hr2V9/E+38TQpSceAZdIIENaykxUSA9HaAfoDcq7R73R3ZRaEDg1ICzwnzQNz3whE3LBdMpqsJch
zCxj7dF8pQmQfDnZRgRvq3ILTZQI3m0ZwXw6NMCdDDegmJFkKbJM8+tinHnRMprVBZRVHC3nwVOf
AancdHsLqiTto5xgX7YpwYfyHI2IosTpNCH6Qx8ZH514mCSZkGwRwVOyLk0pQPNrnr4ddIzm1WUg
RyGuhnQlwTSF9M7MeauzBU4qa27rKtlMSbm9ntFJ9mGu1YCzkzFG0+LdkPMjmUu/B9ivB26sCRPJ
55J4PlNI14amaDNGcUM53hlmc0hpttPLP639CvlI//+2JcEbKDykHQf0/AgIiwMWT1SHIaCW9cH1
ZS7WKsDkC3UxCFVQwKS+fzotDmmkZA3Izvcm6Lt1M/Q54AXlXEHQw95RHfP9WdBg4rLMAMhRbeAc
MOouyw4vp2b/8zPEIuAQcp2WJoLKmgmz5+gALo9Vh6fyi9qdfJglMmFUp6UdiPU7/m2c/ywsnClR
u3GeFCy8vgUWDyWywhkcUM2hRsa29qsMKHNpOBnZyT8LCgebcqMzkt5Ezo+R3SoMYzdZTkb9p4+Y
Y68a0yPZZDGwufxEBwNcmZH+msU52s0uQzxMQBkPIWi0ml/61ARlDoIUJDvNycN7zenM0Wlr1QPd
ok/A4Wm0xK8Rx/Qa5ZqQK7CgypuJ6sfh06CkL6gpQ2Uto/6cvzFZz/j/U4D4Z6tChOERaKrK9dsm
O7Y33HTfHFYkxHQbeVKYzGqn4jmaOjUNnaLWaYiN+yrL+lqrq+gY2YA4L5W3pva07eftGGGKu2PZ
fKuZaeLkus4PtmpylAXHAFM1aLHyLboY73FvPoQ5CE3DqbuLcgiMTJNjMZMEVTMwaNvooRcl7BDV
8z0UF/cVsXedGrqxUgVpPkgcwMV84HxHQgRoxnHQBwKnNrr0I/ux8rKlGMDJoOP2RSn2n+QD5+sJ
nqADBcaik/WrlbmLQWAMycVOQ4aNxOOsN+rKSYmp8TJSMjZlC4/jhpsE0wWYetgOkE1d8j0nWznU
/mLgPtuZmCW3arpYcYoVWz8EGwX09Y5IVX0gbod92W/lrZqLXvV8RcGrJL1mgHyuW/c4AYWnYSTk
vQQr+zpOQEEUMf8bpSl9NYhrH1bwLBkB3KABhS5UvxdACzC4MP6xUUiIQ8VPwhfWnLTxxsakKDxN
rB84MFZT/2fuM/AbVF5dfZrqRw1R6Gx+6Evwbz3k6nGc7nIwA9WmcdDNHs82cIfmmxwMGBXwC5qm
BxErHyGB9JhnoBOtVf6Sao9jKQNqX4rw5x9UcCVmFqlK2IzRMbPfwXC6M1IM4PQyuMOlKHS+ipBJ
GhS63XWPYyOcOO1CkUMUGAcK3VLRZNdbtiPhTU543zcsH6Jj8XMJAKLZgz4LLKHQuz2tpgknbkWH
PJAGPNkeBbdSK2OY5wa+pLHRgzrbtAsmx6AqNgUhA+m67c+B6lHzRR/nf0dsT3b7BS+jJMXUZM2/
7qLCPsdba9d6X5cfV1FeDbhYjDg7UzH7nJYULFcgS/zCT0L01fpUnxLojwUY/w8WHzPvT3ni2OW/
8cK62Hc8X1vIS/m4EBA4/GvtTLub459G87lWqNVduVsFc42DNqQYNILshizTuJStni8u+KCqmZe+
yOcIjf58oyThqa9vzenVDDFQXUgbbpfyqPPVBOeTJEmexwzmXFF2qjGXyIcHk3NwddReWr9V1YHm
mKEDV4ZGZqfRwS8OQmpJaJH9CMFL6F1fWYWJ+6vuhxvDNattAv7XzkeXC6wuT/K0QxakzfWWn708
1KZoaDYhaK63ya485MgKCOgWF2OE27KA8pps7Fhyf03BR1UQvunR14mOdQs8d5r6OumcOe6dvpdB
5GVLCS5KiZO5YCHM16agMAbT3QIHZbS1DxlTiTvUL7tDW1uzRQZOeuFDRgVVp0JpIcdQDyWk0cy3
smsPBlpTJWs3PGwBCwIBGY+etFL5pTEUuJZsw5RfRsicFqg+xWy3rQn9xVVxy6rxXio3TQEk4uDb
igoIZuYSlKK0IgPS5c5i3CEM/Gbg1qvJLmVPIHW5zWvzoS36p+tmKduacGJorFJq6Gt9oqXgsIpB
tPGqmxJdny/A+9/R/58PKBwWDxc0ZqiGeGJQL5mfMbVwl+SKvk+SMdAjvjGT+aBM7GMZK7Qbuwx0
pgpEW6LEtUE3wPrFLezEa0O/zLk7zXSdZ3Ovf4mvZvO1HykEH6CpUrOPB2jk2fUhj0Eun29DMJlC
wKGfQ0/nkCCAVsXwEutxkJdP4M/2AG/wwuJmpJo7JfczGCVzMKGOYEexEJnXI7bt1sU0vsuNTQXR
blD9ps2NQphbQHY3QaYPsn1f5d3GAL1MioJsiKeR2Udu1Mc3LbsZp8yHAsAWhD4gj8jTIErNwmW0
/nF9+zJDEGLfvBQAQuUwBKuKPXtQUE4cfCgR/Gdu8H9MQWTmJErb1zzHy2H6IA3gST04HZYNnl4f
q/4Rpra96/ta3epfp2rYhmXqtqXaRNhXZtRRHa0FOM6qTQJKprnbXl/h4pf7ZwVxR4xly0QmGLfR
J3s0UTZc73eUqMH1ZS46vLNlhHjdtChPkxmNSGp8jEnj9TGDGKwGUYZCUrOUrSQEZxa3S12AeeNI
qAkOwrc+AqZR94ZGxlz5xdJy5XD+IjwiEbg9zAIaZvqNNis3cwu+E+gI3aSKrfpzWD6sNECOlXY/
2pZ/GNNypGYL8UZoGzpQvT7prO+dxi48PYfU9QKyq/HFZkmQs+qN16jJsK7bkMjYxuDyMY6dhfmt
qXsnWnUfJfWTNZPW7WeQYPe3LJw+jYz7Ky1+YsV/qNXcxUrxK1VkdNUygxEygaRZDFqsJvlVZWE7
FUotRvR+3VwuPyzP7GX9FWfRP6Vj2M4VirRr9G8HL95H6L3AXrbJ8G+Qfl/ONs7WEyJJ3o+2ZSdw
n51ndZnzXwwnqMaBYg06tn7pFZij3Uk2eTGpOltUCCwVweSHMWOT/AYiDq6lHTNUvg10p3m+x1BC
9kv2RpFdDiFKmHX7r9fzEKJ7FyaBltGDqZqBakpYlS5HzbPNCa5LK1XbqCnKrIO+4NWD7G04FYa2
pguZ0xUt9zUt8xO93ZWFFTux1hyqbvLrcB1U1nonV9iB6OleH9mPiuvOVP8xjZfrJyD5HF83/MzK
6rztZs3AAXTNVuVoQiUfJoG2tWw0WeLGRbRVS+d2mTNYl9kXh8xGz45JYC2SW2kIXo/n3RgVBvAO
ptV5PZ3dNswxzMJlJiv7YsJjpGnGopwpFDxzAxNyc7OxInI7LSAhztT41lDHh3rSgF079SzfkO4P
JBYOU6QdwgTKESWpb1opWcDlt+A/lmYIHskayAwxFrxNWl8LwucxcjUwoqYedLhTF+o7m9Jj6kM6
BrGUAk322QU3NbUsi3iMJ8P69Gq7TUN2NiZKrlvpxWqvebZBwTmpRME8rYaQFlf5rhzvE/VlQajJ
qeqNeOol3anJPhnEjJRierq+9uqCrsQ4Q3BReQjOLV7BrlKoDCcYCrGHJ9SpXA5Nk+71+loyJ/zF
kHl2HeNp6ptiwT4hnT5nzoopWNOrFppMb/WuQx3h/5hfiQTIqjlFXZspa6cW6uE6mt389/VNSSxE
RGBRq5ziJsXVt4bKW4znEXImSfV5fZGL/gWdMKID/IAsUTilBbWfAtyv0AxnIJiyjU1mSJCcl0is
gO3AAxKPSJOoYiOwmrVySOoJ4rpD/szU6gUkL7WjIXG9KeZyzzr1XsvBxW8kN5h3gfiuEoYe12Lg
Pifu0WTyG5Y+zwW5K1BcVJnmKmX8u1LZXVPNe/ztw6irN2TsH65/mkuQNKaDhYKqkDpfZ1C+ZxKV
rVi5zeP8GCVRMID+tA2p6YYqfyhY8gOvR9RNyu5Qd9Z93mabeHotmLaJUu0pjkGOYbT7RNEVSCF1
28Re2WTiE6jmUE7ENBoSnyFzaa49X//Rl15z+NGWZTGD6n/LgNogJoF2Rpcf65EC2zzeTBp7TMt8
Y6qWH6vGYa6MN/CzHDCGcWzBHsXy3+ZCnvUhfauHfm83kOixjTu1qJ/VVaVLU/cpvYtZ5JjKDRJI
b07nzaIsTsuwwFx/ZnhBp1ArYpbh9SNxalLBr4PMbxnznwrmn2t98mweHeJo2Mz2HEwtxi0V9aQM
xk/FAsYRJ3/9K1yINQxtU802AK42ATj/fnIzNyJ7VHt8BBu4ydYCWacKzTb8NqhHXV/qi1z3u59j
jMBMQF5KNMsQc3nWEzWK0qI/qnP6oi422L+0GsX8eX7IeqiGTKRSHeiVGnteH1Oz+qNH6iHKWQgq
7Ww32+2DoRiq01CzxHx1Ms/gSo8woNmyI+lLb27ajTrEe551OvDgtuJPupXuqZ1sMB5We1lK/9TG
BNnevN2TIv1tJSE0HJnpp+NNrTd3ignT0xfQ944Br4H8r6AMaIVHouY7MB6BoWwBwuYxGbUf5T0D
zZujL6dF6wMV0jyNucmj/KEtC+KoKBnq2sOSDzehmezNYlAOJkZeWELvo2LwUzD+xFXGA+gQjm91
oVQQf6ydsGjAtGwUxy6ND3M5WH5utIuTGyq8Whw9xzNAX7y5y5MUzcjSfhybldACZF9ZQ3+2hXXE
yMaL0ceNo6VR0FqaqzW9PzTLXaSlAGW2YIWGfNf1Y/07en0/VSEzQOd7NOIOp0ozjDOh5Yja/1J+
rAN/RSIr1P7t6bEYJpuJDi59HZMR3801zUG5o0dlfzTL14TdztmvbJQ81i/u52wJIX1PFk5BFYD9
ALzMdZDSTwWAAy/xgMJcIonGa37+1404W2v987NgnJoJxBANbKdrbA8yWWjmTj+iOj3ZCYHmyHSs
KgCCcGUk60o+o5iT9x2nk2Wtn5F8dvRodwGhT9fN4kIT8dtRifl4SguzBV1QfyT3BZ5eLdhH3Qhc
QRioAzH7fNM9hb6sjCjbl5ChjwSNdN3GvmxzdsL8fdUAHUbJq+tvl/l9Y0J6nljTOCS86o8NuN3S
1vRLZOaR+qnIZDZluxFuVmX0pCAMu1nAZanlt9W0OKXxdv2cZIusf35mggsJazzHsEiFNtqk3eVw
a2P74/+2yPpJzxYxjWRJSQlbmO0EpZN7C36ipRLc8t8J2vdzEXxDszDcpNU3sPEJ7IeK+XJ9E7J/
X3AMGXKzuA3x71OCwbsE2Un0dH0F2VkI7qAwFwzYEHymYkYBdwLh8wxNWpmsocR+xWy5jjs+x+s+
6nWgv4SuqH67oMfQLosk4msX/ZsN6RPkPjrRiVCRNM0ySXpSTcccKmAlrw7jaCbOjGyHlcNbbS+/
q6E+2bR+aVj1bFXFw5zFT1k7v5pR/RLPynbi9bYErYZDSuXdsnuJzXz9AtEDW6DeI2tUoaqo9lxr
M7omxChO+mAHWq+Aw9GyPXU2aweImZOJZCwc1untj6y+qa0FRAjHdv5TQh9Ef1Qa0ysiiGvObf4C
0B6Ycytz03BZ1LswcM2YDZo3XQV/jKqJIjrTVERVU7DilIddYA3Wfu4XaNZaG8xOutGcP5kq9etK
u2tBWPG/t0lk9pAQUU2U50zhVk19G1ZgMCxP3EbLgnMHX8uZRpnqxQXqFGzxbB3xdmULT+xFK08a
fbetNuh621MM24UAp0NAZasD5JGPb+P8brAIkw8QvU2Kx6b9A9BxoGdFUCwGuFWkTdlLt+X8dwl3
MjXQR7IwfHga1fIdD5j92BePaZo91MUE8rvS4WoOfftxH9WDM8zkqcA8ergEWtRsFig5GLI0+uKl
OvtFlgBI7cJczZN4Lk9zHt0YmFOfdGMT89hfKHiNChhFEv6M7W2SGV4zgmBqeYAS1wHjdM4Mfli1
RjFbVYNOCQOdE8mVv6Cqw0zNVBmoD3WN4b/vrh6NUKAHh6w6pY3ux1F1a/UZGIdJ+DufIRysz8uu
aEDzkyhQz8GRtVNoOAprMbCvla4Butd4GJ+ByA/61LhJ5tEPc0gpGDbzZrPx9PhXlyk/ODFdOv0y
R1DB0hiNQcMjRnI7Nn7XQa4kTsCyTvq9kgFXv0DlpgSL3fV7caFgtG7U0FTVAPIUhYHvGzXbKDMa
WlSnyYq2TcjeG4P5asUBVvhJFuuGV+YuUtERmVq+WZpZkoVcMgMTrygDKhCEgTVZSEP6csZstpZW
JyPe1UbhJErsDH28QXHXb/lnTp7CpgrsCTkKejR24zK2GzTdx2DeXWNQKPppkOp+tKWar19gxe8+
FcOuJkEpg1hQHRJBuUAwrwl825/YRP0WL7zeiCJnmIoHStVX8JwDhKu9EhBjZFXzEHPrgPcZ31VG
N3hFUfjc7r0BPXGaJQ5Hc9dOQ6cre4ikL2j2jn7dvHSxHqjxj9LGjFtuOrl96hPI1xLVjQgQhozE
jjZ0PyJiOwnP3HBWwCMHvWoAN9LB3ndDtSuI4UWYGobQhdvYVQg2JHOrMf2JxOsMGxpH3YZhojhM
X9sFs4MTexjK6ilfPgezeOaLDJ79d3qBr2YRPMQx60ygvPHdnqAhMk/UbvpTaOh3hqofbPooMdk1
/f3rYM6WENKwLGxpVYRYAmBTQFs0b8pumWEdVJXfKBijM3FBEzN3rKZ5Kvreb/DxJT/hb3f6fZdC
OKk5CXW8aXqMrniJtVNsZ/EyjwcmutkbS4NEDBpQGHmBlIYMZCv7wEKE0cwpW8wGZhmPNqbntFvA
l67vTraC4BKU2eooh9zZqcAIB/QPvSZKJf5VsoRIHDjHZcI4x/dTo3sOGiXz1/UtXGgKfjsgMWUr
FvBYhDEWWAzf2hfAAxkee4x+mHvVQ3t8c3052XaEBxsSr3w2/h9p37UcN5M0+0SI6IZpALdw4zlD
b24QEkmh4W3DPf1JcON8GoKzg/13bxQhUcFCu+rqqqxMghmDgLejA/ccLgmEXUiqfh/QzE+SnAY5
KmDi5JGVCcYaq4nudHMlnojbfGDrgfgEmMHQUqBlQWQLrbMD+s74NgFZ/9KdMdm6cgC/vvXsHSSI
0PW4mYZbdDekEABhn4aSn0iUunn4OGqnotYfQqDqqxpcNsHToC18wsL5mwOVYr9rfVHgC4L8s5fY
thrf/Yzc6UHsXl/ZL391bawzZzMIiAGNASxB4BQieOxOcZIvKjyoFWmpUyZe8IpOjfvFiu/Snpq5
GC3J5SLPsIP9YT1+ZBvdKx+rnXTw9S+qy9iBDMPCNr5wGX/fZDPf0gKdpKghBtu+Z5obTbTPtvnC
Vh1EbNsvHQrDQcd97QnAGIobhhzhIsPOhbfM9BFgyTARF1AQTM9uECNJFQ1NA6epGSQHPTMYM4Au
G12ztSqwwzPkXxAiFm5yF5AbWtrV3RA6KC8uLP2FcsD3D5md6lrKidxNp7p245tg3XIX8Cw0hjB7
hBZG9qQcyn20Tm4Bgt4mN0JswT1nL4tjXN4If+djdvILiL0pOGSIQ2LI5XEftE8Lz8clC9PPz84z
Hky1H34NtEF/cAdlzmBJFuZnTuD7XM7CAp9GItEgkHAaTH7DkndZN+6K7vb6Yf35Tv9uZHZWC6Oh
3GQNnD7wa1H/NlTNOvTjfaS9Ql2aiF+Lmc8LwObvJmenVPhmNzQyTLZ1CQlrHaJd21g3brtIt+OM
ogYkbcLhua4S9MLIdqVIq7wYbmQQGOshSHdofwRrnXd9Hi48tL9/1ewcR2PkmzzGV9Vuu/8XF0dm
lRt5vQQS+Tce4+/mnMUKoMLKhhpQN7jH1gl2dA2FV7c7TNeRcTQsGfxGIKuyc2+5dfYCY+G3Uc6l
F7s2TwvKMcoy/Sj1nVpCLQNt/b3pDUrgDMZeH5W9Xh961lo6wUs74DZnn1obWBG517vHAJIMRnMn
+boTcGq1yS7QX/z6vvaVpRWZtt7Pa+SfeZorNiZapYxlikPcbTUwQVFEi9UJtPO2CV4vtP1WVuoE
zlI30QW8w/cpmrmwEGGy0QxYHnWFJ78rWZkDjP1j+jmhHfJN4g7PQBQv7opLAQJT4LzZl27rnMdP
R+9WXJIEpwIZeU9F6w0yLjFGCqVcaTtthqXq/KWjf25xdvQTHvtRU0vNaTDuTT8FUx2za2MThIpN
ueyoueQEUrpwQ1zc/edWZ6ffT6jJ5DKfzlmPZ6tqj5WTo9P+JgYGbbQHp/cBe9d+lfWaeQpEkxdR
JUvjnp10DZjCROIYt7oK1pNs2NTbVy0GuEtmZsd8BI8C6LqwoL1XfamT/WdmLobtZxP65djObiLw
wQSpxLFfgxt/1W9yEN+997bxMt2sSxHWpVvv3NYszij1Mu4JOhZPoaHZRfoHWkTX3fC0+vMzf25g
dvi4Bk0LkwQYjAag3vAnLTsnGz6UET09xtIBuBionlubhwlmEqqVPD2pdBu05M7ErKc+aDd4CP+L
jhpSb6GzFDJe8mvnVmehQwPlEL2vYDUaxXbotlyA8TzAoxjIveuzeTEcOzc1CyF4UcdyNvrNKZky
2VJ4M8rSryTRkJNBP4aVmaB1C9HmB2rKxBjtNAewXUN02ODcxZUjoX2i6DdB46/F2Ky7snjlY/+e
l+GDnERu2S/p/lzeX7rGZBQN0FAxW5CkTxo55Bz7Kw89DTwzYVguXCtLJmazn8ZBb7Y6dpheF+g+
7p2irv5HE7NZhyDNWAKvIU5FBNLv4N4Ecd3Cwk6Z3p/n5O9EzXx3apZoWdJCnJOkcdLoKdYDJylB
pdKVHi24R9EKy0VjqxFxeK6iVfudUJAnRrcBlLcI2+f8d9BDNA40bvVCSHl5f//9tpmHV6J2ZF07
nWFDBhHX1hBHAdRgkCwVKP6N6/traebJwYedNMTALEQbdVt4+QoS2a62jSBluPym+NnpA80NGUlX
aPgQpDfZzKErox4npOfDEU+c22xA91KhG29UIni2p4E1iAIlEvDECj0+jHq667n5h3MVPNCazwEp
Qba7j7QW+URqyzVYuEHGKuxGpxE0u+gDp+U66MqPKlSeIUJz0GWQp8e+4QTdiF5Otqtk6VXJkeJl
gRtmJtrfI6eFbn3f5wsb+AtM8W17YagalRWCrKdmmnOwBcBIrdqGfQrJS3DiAFTfj5E7SmguqYLq
OVG6VT+Ex7rvPoJKBod05eVK7DQg3wo62Qmj0Q3kF4OBN8UHVIYClCOVvxsaPYpRvq2C27x/ocnH
IAGHTE4hUrZIadsUCuVFG9smhQS2QW5bJULwg5afmO16Rftz/Qj98APTEBFsqdBvpcoP/gjDoLmf
yW0BidWtD1+nhEuP4Z8Pne8m5jezlJjy0IOQ4iit1W2LDq3qpGhu4WUgxACZE+jaGAjFPiRynO7q
Rb6juYuYWZ/d1bSOVF5DRvwYhdJpFB9Fp4BsHW1j1fP1mZzc2Y/N8ncmv07pWQBSKClTmd8VUJYN
IT71lINGP2ULRY8lIzO3jTIWywKK5erCzo4VMGzrt7RT19eH8iNmm83ZzHPzXAB2E2IoUfSYsdIm
3a9KfSTSm5wIR1IEuCgy+7rJnwHxzObMlSsKGOZEAZvddvQkcwP61Rw8F3STFVbspjZzOodUh1GF
urBtNG4aIBu7FApNnvLaGs58dtqyXNd1bBZfBQdX5rul+qGxlehLdFf/iqTP64P+ggBdszfz3F0G
osYEwz4aE3C8KSJgAfUntPeue7Vge4htr+XWuG3R4gARvhISlapIoRhJV+1YeXEf3bVqDm2uwQli
/2BmMRRRZGNDuPpgtnJi+cOHVFUbTspVQPIt2AFD0H+jSh+N0DMOivWQYFbZeAw13/Il8JCUdINO
vlVTExdyFuDqWg0peFu7P1AzXUBe/nxizpZ8dpOYrDJJC10xNCxFVl+oXh490gq8LVIGRrF0HSdo
9+tXsVq4FKjFMb7Varri5olyzSvCJb6ThV0/ryygMKtTpcLiKwwk6ehqDHlpMZC5Z8BDNID1DuVa
BIV7fQ/8TM9/zQK676hGNJDXz/YcsCOtkqDIf0R9EJQPg20GrV3nvV0rECtB6E1K3dFiUOw/dpV4
5ox5AOJuGwZcQDF0zxlkqXu9AaUvcAIQsghUlFwTJcsewUDvRlrtSLq0KNw4vUB+7ty/Xz3buRBO
YX6DawldReFduB6RvWnt/s+kAY+nwoJz+KlewoDQVYiuM1NmDLcevubMt4IgjmgdrdNjyEe3DH03
rciea92m6/IdTSoXl5zTSf1NFoB4iJvBA43Kz0E3fukcethNcqQhnhVokHNNPwFCPlrV6EtKJf/Q
AmNrhyrYFJW2YhZKrNiAVFtg+lMuzBcaOjUVrxrArc05KkAxlNTslYoc81q3mbweIyTGg/u0uO+6
YBtAHF3iybYO6SnC7msy5U2nErPQu4Xbv81SV2iKDfRFZSlB/xL5qElJ3brj2Q0ZunfKQe5qyOQg
1PFJqWrQ7zWoMAzBjpniUQ8GNNgKcy8rfCHI/fm0wsooCjMBRdUY2r5nu1cvRohOt1p3TIHFqKmn
oT03rY+CgCCSQaZlWxq/NXiQhKHA1DV2ISubIiRerCeeHptb6LpEiryvQ5xxyIsOrLg1q1OjLgfJ
05fMduy3L53t2CxRW0kWSnf0ZbHBPvpN1X0BJSGrjeuHrMmeaZs9B0WdWEkaHZDYvk8B1kb93f8t
hwyw/Oijr3Tfgt6UsOCrK6el8h9Qgz+acrhrdd9LK3qD9sl1psUPRBcoovuG3cfZmumv2b7uYyfm
6PPXm7XgWNqAeDUQEyqkd0Y8XzTpdwwdTS0d3CR6TZCtN5s17xzRu1xZ+ygaGcmdBorrptq2/vPo
r4z2Pi5Hm7DOUjNEUX+6cnAAxSY+XwdooW9i9TGXUtsAVioqo1OmGa7fytDNwTNh1BNHmBWgytE7
ZMGcuoOcxEipNZhA+oflU2XA+2nFoUErOZrrX+KqHq2eRBtDwVqig+ZTg16rNqjYzjW4QQNb1p4S
8m50qheWR+xoH4oOQY0kJWymAIkZ0gAG4pMa7xkk+yhBxQA1OP3Y5YPDwnBDm1uinaIEyuQgesrB
5C2MJwWYz6jvrMHoHUPp7UraBdy3IWxqhRl10I7iZ6d+eIi1CDw2Ylf00ut1D33hxUOpqaMtBTgT
RUVI/N374OGlSoOaQ9kwa5xkyLZlIew2D09JBoWF9FRNzxZQwAf0aSiPIKW3a1Ad6HiFgRqzFWBj
7o6louyJes/6DBfwfVtzOzYLSwHQvk/gOLNDbP7p0PlhSIXLmA+6+WIvalPYCrRqbGNon5m/VKH8
GUx+H9fks868KsuDpiAhxhXqoLktH1sIPg3mwuz9fGB8NzLLZZRllOWszCDXNgjH58SZOhSvL9DP
i/u7iVlQDLea5UWVQt8PHHsd2/rjSq8VSxp/gyCqTraq+XDd4IXI5bvFWYAMqcRIg7QkhdCG4hWv
UXMQqwa05ShbyI7R73AW1iBpj2x5If6/PJvoVkEXlo6enWkqzpZMNcqoqhmLjsX4pIpNHmsLKZXL
e+IfA3NsLBoOOikfjehIfRBxGAHF8Qo+ulZdmMKf3niawb92ZmeKsN4noQQ7AwjbtCzeh+Eu6gyn
SMnG9DXn+oIp06/77vy/m5ttdT+CNHqWkugoxmil+OoqhROXs2bNWLrXhFjRuttBHhGtSoHInCRJ
7tB+hYJ1xblnCmjCsbeoQTilo9UzTOxUAzsH8gBxXa4rFRFELjg6x4sYtX70qpq6YrMhXI2AGVUp
+dSz3JUzvhAW/Uz8sO+jmp0txVSRTOgZOfLUkxEx6pqJtErohINvk6y3FFVbR+R94A3iARmik3Au
1yf2Zzfl7BOmDXu2IQ0GbTMI/8ZH1bhBiPZgALQdM6BJUhY7XQW+3uSUDfeq5BTh3o99QKrapWmY
hnltcWenUfd9kM/XOjmO6h90edtq2Fk6CGJwLzt6cqsDkqjrKzBl2maxj8mJM7IwDUu7efZ4zSJq
iKaUoqOa6E+CptgOGpI2+j7KqNd3YsHcT5nD2azPoi4/0omkNXCqfRXdjMi+4Ybv/cHKotJLyiMX
3KLNS64MYD7r3AF1VGBzKRJKHPRrXLP8mjtNFByo/CgXN7nBvKqmTl4EnoaqW6hma7Vt7uPgU1ZR
jarJo+l3t2zQQf60NorYQcIYWI5XX7yGwVEa3mMJN5deWNXwpxJe6aNWJ7dWGVeWrOo7v653ddDe
qiioaj5bGXL60HGhWKzol8RbprW+thdmUd7QaHXSV1gJAH93qdzYNQhmgvb/2gg/m/+ZG841gUye
QSOwVRIAs+XV6EerKvy/oum+W5kzLeYA33I8diK8j3/3OiqT1VKK/ifX+szEzA33hIxDEMINT6TV
LejqkhX4mBAUN3vqDHwT6NCmnoSxUIsErUp1Av0SsQoN7BhL6MRpZa6s3JyXXAIxzUCEGR3T9leK
uRxKsinr+FiUfNXH737zed11LZxZNvNckRCi7XQ5OnYtg3LO6OH9543Brc8jh5pLck6XY5R/7rs5
jTb0VDpNIP96BBGilSWgzSx1tsmagwZnRZB90Uem21UvFm6+aRTXZnXmmXjQoe+41LFTa2BGamkX
F0v83T87F2abaOaN4jpvA6hgxEc2aMeuKSFMv9bQn+CL3ybuTA7F+LQNbUWvkLwpvCQc1wPJNmEZ
PbAQmEQUbVo6uEUkNteXeGnSZ85A0lkv5QKB4STkq+1QuvP4Wt4tloMvRheGCa0qKBAaeApjEc4u
Qc6GkQ1cJngEI+70ZRQqinbbC+VOCkHuIuVlb5WdCZpaJSvXZsYRRLSQG9cHw7e1xniKxl9R8atX
uJ2TT8pA9pt8tH79HAeHGvoptNr05V4ezVWJt2OVvclfCcEBj2zF4B+5aghbzs1Xg+3SPgAOS0e1
Kf4A+9uuS9D8ILpTYUSvclh71yf48vV/NvLZIWpjkAslSUzBoNNseGOPOx2KVE4LXsZipXwgJjIX
soYXN/SZxekCOJvrkg1Z34K75VjVrw1KTSNd8LrTifhxYs4MzE5M6ZckSxsYYFVkVQD/oMkBbGNT
b+AS4v3iZXVmanZwGhTAI20aS5PXn7RAeyhHj4rZLxyDy8+VMzuzc9DlnRI2DKtEtlK/U22xAgzR
hXTDC/IQfuwRr/TiY+AYS3HRzx7YyTWcWZ5O6Nlqaf1QyzmdRghq7FHfDiogghRVSahUmjd+9hpC
+ZGpW7kpLVWvrdIs95Ky4AN/amZ+/4r5RdrH9UCl6SvURvEiCDHlAHJXhhcZ92pXHkWz17I1KbJT
Vj8biu8lRruNsuS+9/tj1kBdwXgiQbgTkMWsGXR+BO5Hvdy1NUNvEXJbhXBqnuO/lXbYhI4iSRaB
IwAFmV3LoFzKiVPB0yu53fqKxSsTUjnCRYPBIYg6qCTlID2RnolfryGmimagXrwlYCWyev09QijN
U3W05KjUrTDxH0PlTs7DxMqq8aMHqljkuheS8Knl1GVFhiBQzn91uNJRjDrI/biEprh05oFLILpi
oPnGQEr2+5rmWTwOPFHIUUsTpzGS2oqQIuKUWVq/piKyxx6sqC3ErNdZ/aagH8isFl6pl66c82+Y
s8LWIha5QJX6qImtymS7LFTbjyEPUsgDXhroeUreaUYsxA+68u6PT6PZWJke74QfIDvzCSnDrvuz
4AwvuCYInpgyVSlgxmTe9gP18DEsSUNuGgeElcA/tytUrlbCE3sW7KJ19R+guC6uxpnReXW1llhQ
qPqX0c5VR7e7CV3JBiUDWlttgoTrYpEMxe+fLvJ8oF+dYWenWmp78OxVNbmR09xOuhfIg1i6dIi6
21zepEVvUXMVAco5ilWHx5cZ927qj7uemF4nICYewrH6v4v26FdPnfar0VcBPHkzCoixpukLiCUO
kkk3KsTM2gLC6yYkv6yWjfWKQQdhpRUyX3N1BBF335o7oRYvANIqlqGo6IZjaIVsCEQiR78E9luX
nny/bbdGbsgHKTZMC8X390YJgDRofgPfcCJCe1JYuzLC3tPMDIexTO/V1l8D5PMAbjF0t46Gl4kU
VX9wS3LpTfDIgxTjtqzeI131SOw7qZBvyhh7jEEFbNw2VLNHXO5+/NR2wqKagnwvmOlrlBWHZzkA
j30O3I2kQH0xQJPinxIogShWn1AcL1F+9O+ob3hIxHja+N7qT1hlq0COfwBES2+7jU8zp6kiZ2TS
XkEW21Fi2SYgibKl4D5OxzWyKzcFE28tFKk40ayYRBahkITVEAUBQKFmhy4U+0G3lTL73YKUx1K1
EiiFQGwSKPsORQ/d8xZFz4zEjt9k+9BIbLVQ9xlrPShEWTUNb4JQvgUvMNrt5HWS6s+sBa9a528h
3u6EsEaaFCJZ7NmMa7eMxb6J81uCpECtZQ04zKknZH2P5/gaL3JJ11ZyCKr1qr3JQil2uySF7GZZ
upzpTwbISyw943eUU7y2nsDyiP7H0ONpiEXu19eP8oUY4NsGn6WLoDPQ5ehQITeM6H8avA8CKd60
1VPmP/1vhmaRI+FxhS0HQw033XjEvYEgSiMN+ib01XVTl7JF3wY1i9UMvx0yIlfkBtp0SJ6vy5Xh
UBSjkLWcojU2LjnpH+gsBhjvX384b+irSY29kApyU1EUH8ghyh6KUt7VIXS5kUTgw6aWTp3/en2c
F0pt383OAjiFhIR3A7wTUWJXNyqw6UJVI43XcnAHKKDVQ53K1G/z/DYtCksY7z5x/D5bUfSPgn14
Y1bw2eVKlW4Gvi/IrhRQwc6eO+NZz4JVpSPCH49Jrtmsem3hdnRK16rcedeHsejYZ8GhDPHfMJPg
2MlWCdFgb8m9BdfuKqv4RCBviL85S/iHRaOzSBFcQJ2htS25CdNy3zYg2Qt+QftYBAcpgx8Hh06f
ojEiQx3nWZNfOOqR14d9oaD4ffVm0UWgFilLp9UDw53JrWKTupFj3tUQG4tOlmQ3LqjNLFPF6CH9
sEXf88hsI7UWJW0uBOfnu3cOBwDFqiT66TavXYxSzVxTRWZxPSnQCa9PgUlbtb2rARCzWO9eMj3L
yvj+EGSVjlXwcZdFIlqrUs/BtTwu7LGFgOUrO3R2j5cABvh1j7nWACPoy1vkkJ+vL+e0X2aPqW+T
OPNvJgQSehLDv2lKtfcDMI9C46uWP1pFRn34l+jfr9vTp+1xzeDMyfGBDrydwiEVYrldE4MYO3PK
+IUonpC0p0ppLFTtrCiHOKpkOETLVinKOR6XH6h48HWU0WvkMXNti9oRQ/+csmLygyTfthFKkhDx
CcfU7aEFnXS6k4+IGDTZaYvR1uN3FaX26iEHwLPIj7g/n9Ge0/B3E6XbsORWNNYfZe/UueEmpjgI
hP0E1N7+Lmp1SxO7ZHhnWrXXGmljQIwZgnvFpL5NH4IQIJwPE70mZHwzxn1V3wq2GRAt1V1jgXHO
5om4D9VHI0mOgYymu9xwukKyjUqAcsv4peoPeV/v5FTsTJCOXZ/ypXtl3lHZQZ1SAZAbbt4ZXOoA
VmEPr/EGlY9VvZMWXueXrQGxqBE6IQ/mcJkhH/O0HKYbs8z3osRrK+i9jLRuHkHJLTryfPxdRTsa
PKASbmoL+3lyuj+215n1mX/MGfQoJALraHtDilnejOxWCv/wRPtl5NT5b2b2zNrMFxI1ALNjBWvA
xHLAukJ5l4932mha3JcfNOzuloAlHURj6fDxeN34wkjnkBulHGQQXMN21qBzQ+kPXfzZ5KatUofz
ZGFaL2BE4fX/jnReYg/aogrbBtb01LwRDaQe41cd0uVjLpxcOyTdDauPEpjlTHCChRmIRsJ93z+C
E8VGWtUah9X10V+AI37/oFkEKAkgiaQRHzTE92imPdBedQkYJ2WVWVHwu1HwAC9rS6+Fzc0a3CeQ
WUcziKG+pNDlqeNtCnxGZEKkaunLpvDlyhY0Zi6VBLihw+kAKEx7zZC80SAPNG60uIce/Isiqacy
eQmgBSlN5Pv+XZ43Tgh9CUWBoGaySFZ/Iff5beVmDhf9pXWcTSeCS/R3XNxVTeBGCTKV2sbo2IqP
7W7UnEa7E8lCJvDiLXm2Z6afn91ePKVmpEwTMbJ4E6o+CHBkvFvyBTOXY6IzO7N4Mqx5hQQv7Ihs
fB4gqqUlOP6uZN5mYNtRQdGvEv1IxV6esJlgZmyiJad38VY7+4TpsJ4NVYWOtx6q+IS8fwsb8inl
/U1l3ivmlpK10esfYbEOeskCS5M8HkgagEJqXTf3OgCzwWjnqbQ25aUGnqX5n/nCAaoYdafgo7TO
fERS2qzo22K7/s/mpOkRcTb0mQ80hjFNKwb8Ywy1IUDojkIonoz6ehwJ20CztxU36gH6Iw+jzDYg
bis7yU5jtLq3A3g8syWfPE31leM3bx31O8D7ybTfJZQwZNT7zTG2S5bfcZC3UwmvOMr3Lf5N9CYw
uwX0SaIP2mp2Oaw5a9ej365lbcEpfAWj175qFjFGUkKSIkLEOGyJDWHCSa+vuzNNL3CrZ3CtOu0T
fZJjGzQ5a/iC5S7Ki4He32UyZ/7SDLNSBYcRuYkU8sqw5xQOGiK/87r8o07eYnUBCLO0DDMv2KQB
SKmnhzOPoUuAiM7A5QD5lI0Eqb+gW5B7uLjVTTKBN2WqqT9CnJAkPlPxkk2G57I76MNbkd9dv3Em
P/ljBc9MzLxMI9SEpJOJPi+tKr03w3ghULv8tDozMfMikKzoi2oKxotM9gJwqhrppkR1VcSVXcnJ
U6gW61T6ZcrEygzjPswyu082FQhTfUOxcigWBH44MXJH0r1sAubb7eTxPu0WI8qL7u7sQ2eeBcy7
vd/F01x4aE3tjqEbfzLQRxQWGtUEtZg3rA13sPV3bOlgUVn5UtUCjFJ/l3vmc3gXkixPMVF1ad6G
zY4Hv5Qms4f6kOAdzvoClLTpowx2EuNeKk8qHVZmS9fXN8TFe/7vRygzzLMJaIHcURzpok7XUhed
fNY7UB25j40lypvpsFzZe1/oqbPrpau7mtdTomZqxVdtbsuGy70QMliKLWdWlttLiYaFFf7K4ZxZ
pAQkXFla4kBVrwZIlvooWrcynCSkv8vilAH1rI1kyUsuTenMaRS5KU/cpbDa0+ceCotK+2AidcnT
I1TCAWpFilbRTpR5ZrMrAu70EHdLAMfXMt8SYLaAOpnrxyqiwJuyPFCwMoKDcJ3o7DWKOSSQsp2i
pot5tIu+7mwnzEIsXTK7uuT4bAh9Gytxg1wA+HtSLFHhapVVNugTB7QW2PvVci7i8gVsotgDbS/A
/+bUiwqPukrTYL2zhe5w/V3jq4nIVkJTfhzv2+A2atA3vkxXdTnwOrM8G7cZcurLAY6hZo0v6I/X
vBopS2TQEw8MZjbE6dzrR+7iJXZmcBZRGlS0NIxg0Iyy2wrs8YlxO4DFStZySOM0NrplFnzyTxK9
Kbw5Mzlz+51IIt2cHj4pHhSj124mHgwgCYH7Vu3U+69itjNzsyugb/JOkqcRyiqqEsmLQINsB2Ln
6/N4qeD8bVQzB66BbVCvzK89Qz3kzJwGBN6jg5YHG8lmoOOsbMVc5IDz5wXLl6/Rv7t15rrpAI7w
cgrPKCTE87xbV/IteP/Rv/2ZV9s4rD95skJXLtgCCwAzHvz6Ngm0hX10OUnxzzQbZOa7Y80opXF6
uAN941KUJzLtE6KyG0nurBSuB2pMXTtumgDZKF6uuBwuXB5fKhY/Xfr/nweDzAJC6qODXG96vBIV
yDWlTp422z56641iV4NkXU/AGag6vI7tQRW7qm1Q+dmLwaPkg/EPg/0px3JnNrlNIs2qIA1F28qR
wafYA+EcmbIbS4nT44VZdiBRobdxeRehLYBBoUQ22sey3xN0goQaiCxAtNtENfTHQfJeSXaFgUOQ
C7LLp1Hbl8DHmEGzhajoiiHgWNgOl2+2v9Mgf384aQHTkz7HNIxt6aGVeJ0Hr71InQEDDNBTOzWo
dJ4PkGRAMndAE0OE7s3rH3F9SxpkduvoUmP2EdKgN+ipXEFaA/0Yyu3/ZmLmKdW20zQo8yHrKd0z
7TTpZF838G9Cor8TOXONlGVQfZh88RQiNA9Zu2K/ygMk/w7s3ceLeLPMorU0bzPXCC3ioZCnLHiA
vgR1fPGrdmFUly/Wv4OaecOxyEg2Tm4KC39bpxAA43xdZ296zxwxPC1M4bTXrh3JmVMM9VpOOgnW
KgfUZE5pB2/NbtIKzj3Ivi/1zC36oJknFBKViWDTnlipf4ZDbqc2dDZsHw1E/8Flff3qNOYwBHDN
Gvo4DQ74LMvwo99hB+C8CrZdqXVbdSvhtb4wn9OWuzKfcxSC8NWskjm2ZKW6aQrIhQaChwaRSbGD
ZGy88cUKUhf/AeZiYdt8zfxZ8NqbSRQ208bMw8GSFB1ttmAle69BJQKg6vVRXg6U/9miXzHSma2G
BLIhhXAeGVFdaGmsJv4EGg1HeURZXou2aWesafc/nowvd3BmdmzVlFcFzFZtdCrRkytLwasJGkzz
WSYLCbaFcz4vE2fQ7YhIj42aV5+mulXxxLo+h0t7c+ZImpKHCaQhcReOJ26Uu0qUUC4b3gb9KCkf
QfZw3dzSeGZepYpCng49zEUFGDYVFTT5C65kaefPPElfyMloDlgdCMai5bW3hyF/0dCWcn0gCwG4
8ZUkP9sFWtF0jdLBjk8rr2kNO1BNt+3fRQfcJUpPaqs7poqgITrBta2I4J5I/ovZBBMZBfM6ZQb+
/H6DF03VIK+Kb2ga4H3ACmbKC9vjIpjs3MRsOqWINrqg03Qit6AoOdoxB1s1sonFgQeybaJzLaC3
QTFyS/TaISvRn1fLd2pc2rIYX6tMcgut8hJV+W9W4PzTZk68UoIyTBN8WsdtMDRX1IocY6Pb7R/d
sJs78Or8Xix8X9q/f22a8+C1aoM0U6c0EZp3PGjK2w2Uv6HD5wLF5WR8rSaH6LB4XV1ydOdWZwGr
WbHWLAhGmnWmVYKdvYEMXJa4QbaW+C0LORqqQKPu8/sMbafGcAr923Qo7QwRdgPalMAUbhJICGcf
r5+CyTvMr5nzD5uu9bNDUAtS9Wz6MKWLbgpxUqsPNpZ4C4ab64YuvrTPLSnfLXWlNnB/8vVo6AcJ
odOArxtsPljtymNIVqDc9+m7w+0Sfv3rcr42xGlHnA3RL3IFBBBY8UJK0MRW21GJqmbmVuPOh/pE
90JBONm36cKAlzbaLKZEe5YQ6JhDhBJUtjqeTIM716f00k19PqNzz2/mhAeToxzV97bvV1FZ2Ank
G9R0uDHz2r1u7eKzFzqmTNaQPQT/+2xAQSWpvEjIBACFmNdmypKAVi+3fae14weAHm1CLAmx3mrB
8PSL5wtooPUANAdfKnQzJwnPRGgpdfXxi/j2bgwd7TfwyICBUvBDMojZg/bdW0qXXAwxz83OHCfl
Ec1MTupjZ+MBFVip266/YsyX/rDMAnHxfJybmznDNGIJmC/Gf5kjo6s2nlrCIUp2DXKYqkK6xuG9
G3qLLvHSPjqzPAeQN7hs9c78soxusjUHhPg4HUz/niJF2h9G0A1+Vr31HyTBLrmfc9Mzv5jIqRJ2
slYfJ3QFZGPb+8BF+fv/kXZd223kQPaL+pxudH7tSFISqZxecGTJ7pxzf/1eyLsjGuYQ3vHr+IyK
QAOFQuEGKIRAlTRg5a3hl9vsIFxT7A+fWVM8H2tNB5KpJT5uCvJMe4hhcwo9Raffy5tmc379qqL5
5TLfYsPMLZMUDLKK8Zg9e6V9pwGkOEQXxfSSrWgOowXHdCToantanvkW1BMksiEQCaDpg160Tp2D
v5CHQ/EK0obb4xpS6U9SDeyN+bGMV1EOgU093Y8T2qVwmY/616Q7VDZkKdYESLMej3j1NgOVXJCD
tFMwyOMvyGXXQTGGeFLH7qCat0OauMDLPEYk+rDG+zzVXZJ+J1W9mdJq0y5JYNQQAk79Ci0hdTbC
xIalCZ6CcqBbrPoe8mnuaN0rNuRWipskvqUtOuVNoC+P0XLXZdBJrVIfsoHbuNGCVZJC3Nz9Tp2d
at3JoPbR9JE28FUC5kmUhE6d4Mfj5LJfl9iq3JD55/ZEF7xzm+9ggVm5IzmABoRs9aQbqJwBna8G
eC0VSX2JfgCX7VtrXUgkDd3BBkhj1dCJWq1dBmJGrTeHCWhpsj7Cp+b82j1ZJB8Pm8u9EE1olg6m
B9AC0Ey0RhQn8k2//1Fjsh1jgy61oCg0T52bxxG5tEt6O8r0UcNuyQBC1SN37h6XBbjh9kJBn3F5
lKrvBnhgY7mDkSiwq8+r+tgOd7IRgxEA15nRmQ3si8jGx8Gusd8oEouOLkte7eMUz8ORrwDnkCiy
q5Sr32sQZSYvcJcc+jBH8dtnSHp640N9xK/GMrRUgPrHIF0ekv4BZgPuYFwXZuyuMtD2CQxMs9zN
JvAcIWXXQwMw18A6Cqf4Nre/1XbuqkoSWJoEF5Pet/IEgpuN33YwVB4vJrP1aVMGlVFuU0sDxiO+
tcpn2e7hlAldn6XPLdcko6ChJjpreJKLYiQZUH7ISLCRdYG/VdGvKdzExU1gl7jVtvRhxClawKID
lae1jMwLaEiQ7HUHLi+dM4QMbNo/Usd6SjzRQjr5+HC0kHi7XVOf9FI3SQf2Hg6158oFbDBo993d
H+hJsxR+5jgxuTK6yuoCL9smO06KW8XpHFiLhshpTu/KTF1WsEmEY+OOFFhCxdA7RDIoL0EtheM9
CHwu/J1DsSSmKAV8btij+hmU8waO6Oz4Qt1XvyiQW0CvrdhaQfuAk0dIlSa/C5jj2ej4y3G5Viu1
ViYdRpen4Mgkl+ZMd7SmngTvtny1NngrVvGUSdurjKLeRdG6maPiBwwU8aqUZwAzT4oMrc7++6g3
OByi8cqMK8OBBuZy3WnzRwwVSjlJ3xJlHj3ZgjJWSgnciGDD5NKkfCkiK7ko0gFnWF8bm4xqeWh1
8OskE0Rk0vd6hUhGZ4K+knp92bp2S8HluddxnS7MjSo94n3baeh7K9muMU8uodjemDxVD+tFQjb5
MBsJoj8l7noqNOqqyDV6+AqD35alnQMhRE+e3zO7DUvYyGYycKe0dpXsEUrp7ppPrgXTrZFSt5z3
y2Tt+zbG4znSkOr39U1KZTctEBwKx3gH0usbw9pJ8FKKALKPpY/KvFXy22yE5VJTBRYckLs5LAEx
y/TaKcFVshvTjzPJ16FFpsEUL9Vav4wlaD5UIMbcpNqLuUCcCMYPmblr1e9E/2ibBzuXnRxpVl62
BvxN+9h0upE4WmKH0zpsrAF1ST27RVuACzS+QhzQVfTSi0i+qcYL7FbPnt2RxI4l136p3+ix9MgU
oeK1cOZ+F0ff+xI8nrJ1cva6VQxOA5mTyt7AIauUB2dcTajYdY+kCKViZ0F1PGtXb8jI7JbgLvVR
8kJGTF12B1bWNDdPqWR7ht3XbqWrV2mMGZ3v4MoEWLcz53s4+jZe0WlRYEcfrXxtmcBngms0Qi4y
b4NoeLZSskka4KCqxqXdbYYrrJSPDrTXnCxKfUu/iKtQHXOveqPArbUA7FpusQxgEj7UeBFd7Sup
3pO09Ucddf58lwzbAfwyDdLUnVk2UOz/gHDg81J0d2qUP+fzvomhZljtM63fV+lOwjFGIbMaj3Qf
G5UPgYxLuCvCbTv3puoK4CGvWJMHGN66dv4x5N/7Rj5IWn8vKBIEFzSTK02sNBqb3La7QwFFmM5G
ZUtit0jfUtg2Z2gfKXWNfUndHnuskd7q6IEUZkCm62UlArWkU5oPv+QOrmCB8PZSlgsKlkX3uvnV
kkEu7a+h/HhvmjsJ/cpk9RoD1SMoekl9MWQxrEse1UZzIwjL0fkiri9zUDOyVYFE4t4GHEYwW+ws
OHdWcAVOVSx5lVFkNy1UhhD2NWHhknsGYqPEaUPqC+IJCqpPUsFR/sabMZHUBQVV5yvB2HnM9wKs
TdgheYWXBNOdWH3/JOL5KIP/hq+GTCOcPj5jqkGBV+J4nwesSF7dZgyZDn+6QGPFIR7pXJHNgmA5
8nDrtq6WaKHoFyywPW37u1Ji618EOBPdfCzuzF+VOoFAkNUdMuXGAFQyV6kTLTb0Lu6l4s5IfkQF
dSW7cqsxDuRUcktkomnazGBVafHqyYqGbI381j7RCiknu1eUq4ocgPzO1wktaGizG5k7LZKnQm4o
j5MrZUh2i976c277Q145koZTH7t8tSC50Y6Sl6AubSRNiFkTrCEelm3AHq80JVyXWQ3Qm7fxMysY
0YIBUQiBL8uduA7QBM0Bi/2oo4ULxqwRazUKD4BLc4D7ApLittNfTiimtWmXI9FUtPOWCNDgAdeT
yJFqBRpzQd0/1TL1YA7kVhDX02DguMCTWn0apG+9/UobZPH8GVQVZ4p/yLhW9vEKDfcfSvGUVltw
U92KcU2Vewl+dQaBQiyUlWIoCuLyRWJPTXeRojiKdtCsh0FqvfMbVrR82b8fDXshPdx7K2QwTX6t
sscuWh21FLxKnXwVON6gXMrWGyZwmmBuey97I4+ZP2+yxVOkT+jTugOvPoJpvYsLlsbQT8KekyAJ
WlyajiH3qy4J9ihrrs33Axw6oFXpS2GHdCQql0ULicu441CntlJhsPL4rTNuM6g0kmtJJGgkKsp5
s2EDwkwU/F82p7NnPJZIeNm2uS9vxBcOQTOAx2lrVVmCmoARpdseviMjtF86gBSEVzZBm4y35zFR
wHajjTyeb6EfgYPjfQmkkFX9om8kupPyGOtCXQ19VDB7z4WzBnQHItrm3TFgzyR7cKgQ2pyIrqM8
9K+U9ERqKtwPWVuZ/kBDB/PYeYrbfYiNYk5CTI42nM0lM1uFNkA39+wUpkAYloecAGQ44tKGstF4
gs6GC2rN+UwiurrZXCpRxspoY42dhDcGKo0hTD3TN+4mTwX67g8ItqLlwmWVtRjGUqpxTGih/fzz
WgoC9rO2EZ8OogzGP52aywhk4YTjt/dGr7nt1yB+jt0Ujo+mO3nddn7sYXbmQCzuDwZ6Mn0Z8D2H
6r0i67zgsREXJJUg6YL0BXORD7YzcN9HNQ67qsQjt4LvKArH/v3oSLCgL9H0UdRjXiv0ZnxI8Xnm
zeTZP6ygFlaMvzsNsvv30ei47kI2SEmsTgkLN9G7Hi1l4sXNCzS2VK88VG4Ulo9aC4C9S9or3bzI
lOvI/RM7jtN79OiXcLumMPK4HKq0xzwDAZOgZcRaHbjJo/2J72oImBAniXHHI+c2jG53Awz/MPJ0
qxC0pt0RJsrOYABM6dQvjKCO/+SrjbuuIMh7nYzpF6HHT+/ao0FzuyhSzTXLEvwItrjw8PSPUd09
vjYEyIWdMtHy4g7joVdmmMB/fm/pXfOrkLmg1W/Q9fkDfNHJd8TjOeZOY0Dt6JCXiDYGoJ5njwZr
ZbvMvXLcNB5rrELkvAPqzsl3/+3d52huuVc2iLMMtgZpYIhFtffQSodSFLPsYlWHSPLvZB33FYpv
dxaUqBVcy/tDk99VJf0GICkgVLGoQ8+2wG/XyaMwLCcf5QY8HyVlHWX9wbQ7NKSszThdr/LgykTf
d30HGrUhwz++xLW7hhCmsdETGXrfy8XaT4LKVbRd+TZoX421arHEkW5pCHu7TYGlpIeKP179QWNS
sGx5Iyla46mAAmX8WUPK8CFHchhxw4T8NksO+vZ8Fv68tJ6baS45EOC4JPBRUXRZhr+Oo5t0VaBX
OuTu6iC2P6bykNg7WdoO0XNuehoc0IcIKHcd2DbmTgsGN8QAY6vzJVw9ZA3CmgtcY6LholEjNNsg
vCAvbqQrbjk9Rx3QuhHE06t6q89ZuFTxBv05b5LnAHLbvgyERiqFEl49dMjTyIXfDplrQWUsTdGx
Y7+I4DdI0AKzKq8dlE0LZTLDvrJkAt+JK3vM9yrRvUgvfA0X1VIjkPnqXfM20309VV1zZgICsSul
t3El+ZZ9WSbmBs07COr0JrR6ANJLXDo3Xm5BJnTNDySXr7q1/khVrfHtRARAICeL3qOVzuXFDlY3
UQPhwEML1CXkO43qkBkvHWbAkpE81iSopUOSPjQDRChtaLBbgZXPDkgWfkaoa04mfHFKqPIMmyIv
vBwqZT0Ehgrbb8BtSeNvhQk0eJdf9bPlREDLirbHyVeCowFweTZNDaOTWixYhqDA4+H/JfbxEdSX
J0mc2EUpiEu1izHAQgKvvyg66y3ZMSH07wzXrLG6unBnPIbEvvD8EmUkLseSqkSm67FP8m0Bd6v9
eN/Ar9B24VEhBwt1xlvQev3zm1N0qvAdpyiizbIYWBzpFtYw8xrUIPWFQDqHDBvMIBSpgi6C/wfj
PVn1fn1Wvt+kaVQh6YzxMnPGZc8gGxqwyPOb+Pwigi/KN53GSYJsRMwOlRGvF4Oz9vWmK6ZDpq5O
r8nego6QpjRbM3vLdChrNXcQH9tMpPbb8dpu4cNrbgfze52iTz8q4WzfTNF4CRKUV8igzq5WHAg+
jGA18K0jlUCBhI5oDsML1BvwuohWSzhvYFP9pgBcMo0QcftvPc+jT8J+1NGhWOlZ1MxIZ593OzjN
wNmCFW+NN/sU5SyK1T8oo9huOnM+WNz5YIDYCYF5fJveW4PE8hI0pJ6iHatXjWcUU6FSeIzYVQV/
0FAR5BaLS461MesAemLErFJGwQqccXVDt6yp0o0uEFJ/sPBFMbl8Ji2lqms1Pi2LKT+S0mOTrIb0
uV+dNvuDh88TfkK4mpgEujMazCrszzPi6MMu06p3I/Q+D8mj0aLf50zu4uJd6QOWPY68HvQgD6gH
pTpYB+dPZuFL66a5H8zN4gHx911YT7Ih/vbNv34Pz2M1TWuApw+mHTczPCLiJX3dGJ4ethvDUVzd
zXe5vwGwx/0vu+ooLlf1zdoEXUSKuFKDs2T1Cj+D5BmeWkK8HTZbrHAhIO7k8j4KyV1Co15ZSRRh
eUvm+LL2F+ZIHsoCin2N5WrDAqlEAQv+5Hl/FJAtv6NvPabUaHIL33qyofgfw9Wg9hL9Wp+BOmm1
24LsNfnb+Xk9mayOQnJ5I+ql1E4MdjfJS7gTlxexKXvnQ5y+3h3F4NLEREcKPWkWI4h16AA6eqBu
LA9H1Hwhe8QRP8ec5MYf7RqVSw45dFenaP4MOT2iXjJbD9Dn0Hazy5U4xP/JtoU6L57BUgtW1EXA
1qz4l4jml8sYlU6StCiwhkYDO6S6qlEpnp9e0SrlSp7UnGDMqiKCQt6hwe3oxss4PQHdfK1U5HbR
FcGt4PSd5+hzctXOIKVRunwumSAxPoUH2fEfFYBO/sn1+WQB8BXu81XqaFNUlkYzXcOnLJPpUU7W
G3W9n9bb85N4EjN9tGA+rf2OothSYZgti9K1UTCbldeh5C7zB90M7BHAKusykq1byRhF7xIn4YRH
w+OSTFJXeFXTPvOpsRvQkFXCZtu64vavILloXHLB+8dCCvbZ4IHqy2q0He1xkw9+C38nMNE13Y8g
a3p+WkXfjssuKS2SqbQRc9CsJ5LsWp08Fnkp2AGCI0ljv+Lo26l1UQ1ygx1gktbvZtXTzeiuHrt9
WuzUWhKMSRSNSy1aG831wOaRlvtFQdMe+l1zCRlpavnq9HJ+Ak8qwRyvSy5/1EtvF7aOaK1ndn6V
b/LklmQbZvHO6NeTtbUGIE6Ae/Er6jR5AJ2218SLBSeTaNB8kmmorWs5plhvQNuZLuvIvLbocp01
B0BEBTMsyJm8K5Klt8Oqsx4oTIRfJZU8tvF/e9/92nY6R+mG8SrNiIl51R31fbW2bEIZrn8BRij2
V7/eiUV1Tk2iDR80eENqpgy7pF/X6ToUOT4lxgWLPX+aQzAO/HW1LpoFWrgQxz2/dPRTm+8oHH9B
hKUszI8Gi+wn6JpoE7SkUSnZxo+uea86KaytqfZTCAj8KNLFvjeBtX2uZGCThqK3fWlZQQBYKnuH
1mxoWRYwNxKc2/qwAfIzrXPHStXapa20W9J2E8fyYTQBKDLxGqGAy2jPvY6aFHdSwJ7hwZ6lUEOQ
hmZjyMlVRKEXXJUK/BILCR52lq9k4w56bN7aaU6+AOu7VIBe9ZPmVAOMERflnVJEUYYLWsLEvraZ
pWZIYF8ydPp2rm9hNS+avxOF7vH0cQVntAxzljY22cuALA2lU3fv2vz9/Dc6dXYfxyC/rghthqN5
z/Ij4Croh02+aiV3UXyJT1Tr983yfj6caEVwR4BdDqYJqiHZW0wzU76MNDDg+ru/C8LlfLPMJouy
0ktPqdvQt7UNtfjb+RgnS8rjieNTfhv/78GihW0BnAlKSmWThHbtQlpc9rq7P3gCO5WWjmNyiX8y
0zme4Wi6127052hjuCm0Yw2vuUT6jXBgiy89ouXBJX/gsv+39zFDK4ip43eXkMOaG9lvJfk6UjT3
/LSK1geX5deSNgW88PpDzGjCrMUrXcwgRZ+PcvLh+3giuTwYZ5pWzSB+7vsgvraf10v6WNwUIXto
gjhPHjnaJt4J+2WCwfEIAshZtKadU7JfWgcNswbe9leJD9DMHVwoH4HqGfdFADbXfH1+uIKszyMK
VqvUpJ7dIteO+LHSeFWnurVNNhEMc4ZuCM+HE6xSHlXQxOD5SAUmd6YPYMICJCoCLogicFmEIr93
ycgilPcy6g/14e9GwCUQOHKW3cpWoRbBzWmNL5Xl5u8icNljmZYslkpEkLVo1xGYthaCMZzszh6t
cZtLFq2W/u9Xh4dF7HWrrxZudFF66SGB5nWHB5sg0sCIhaquqEVzqtA/Ds1lDU2DyED/uYsbaOYM
VpBMuc+MEGS1w7OFBMWz67gSPVawAfF9oeOoXO4gSpXDDBtpf0pgG7zgnt8q4RDJIS7iggQiSIs2
lz9gkkgVi7XEFtJs5FIPZfiI0+otVadLKY5hxRX5f7FgFJnnUKPCgRA1xZI3LVg9pA9Jvf27AFyx
oauDrFH2zaosvaO6dmU0Apzw+RWJMXC1RmHL0VgNGEPnZ3vpObrQN7DEuWiB4+guJ4bjiF/prciq
k22lf10WiMolC4vGkq6wWn4uDySur9pav2Hg9PPTd/L6/s/qQxguZxQED1rwikTRUby0eBKskjsL
gp2xhN53rfiqqgWtVN3Eoy1YGf9ymKmmpUGAxYYF568lXGvXUtEDPbK375o3ihs8e/qBDpRDD9X9
sIWAibAvecI/XSEwUP8nJpdc8jYzl7rDpI6Nfpm3nStDhGldSzA1Ro/YQBVGTVgW9g4Gjhr9oUcX
lXJXgtdAYNPdR5Onjd8I9LOmunhVx8A27G+DYcLsZAPZUUdTdGb2mIk6HacPwq9fzeWlvkpJXsWY
KWkT7WFnUzl4p0BGBEJLfgdRQN39xF+InudOn1dfcbnM1K+1ZudqpO7jogSsJXbmSbB7RSPjEhLW
dxdJJUbWgklRRYd10ED432WtCrnB5/NL/XSe/Wc0/MVVbykpNdbsKOFW3ts36WI9qeouGQRly+mN
+xWHy0iGEqmG1SNOPNR3s9bt1gWuDItgUYiicElJRcc5tQdE6e3yh7WQt1wPSxBTzs/Zv+S+r8Fw
Waitk5hUDOU0v0uH6AL3y+gi2+Gt9BniQj+gyn+oXrJAtPBO4mOP9qnOZaU+Ikq2WAt7LgLAMzQ3
7G1sdudHbSMSfRBNJJeGCnyqdmJPca01Pa1aiIbbbZwIoDeCnaRzeWdUcrOGaY+672FOq0yvfXz3
lx+KyxGSHAEzWrM8DogqIx2/Jg+9o4eAv+kukBjo0YNLKiyZTtI3jr8UlyMqnO5Rw3JTszhWSNzy
RfY7J7ox97oPTtH9AJYsnm2lreGfH7Egdehc6ugiOkYLOx+ttAwM6yrOH7Jh2ND+Lm010TZgf+z3
w/ifbcDrHpBmnrWeNblhaw1H62xjRqHHaG+q+ynGuW3gchcsXgZPQVAqYhsSpKLqVDTVPJK0tuE2
17Die9lp/TfmW5SE7eIkl5OnNG4DcWu0MMMKkGTRFVCQOnkJBKnp1T6eWWTFuJXlNBjAGySttanH
xTv/WU+CdY8W1Kfn2lFP2uqqStVXTPUYJLdq5YC6Ud6rzx3j0cee4S2AAnrjcAnhc7zM/7cr2teH
5hJP1y9DZrBDQlpJOPcwhmpuBQMULFxeHIWWFYkpUC9YS8UbKOi25pf34OK4GSBpyT30LNIuqLbE
E7/LCnKdwaWhFV4WVjRidPWqPOkNvUyH3qHq2/kRCpKdwaciLev0nBVZtmGAf7T6uQjJKIrAJZ1s
Gf/vK+EOY8tLkJt/d4jztPcWAoW2wQ7xLKn3Nch9RD8o+ftfTRQP+8yU2iID21YNjlgUV9VHQ0T4
FsFU/UZtx+OKFLOPIcOdo+6Bs7T+7mzjkZyNrS5jyyKkuuLlNPdUkTncyWULE0sIrmtE0/hnjV5N
W9WUUIfqKhSf6VYqP7pBcICezPBfMfjqcCC6NrXsncaOci9ZwpmAdmdBYAaGNhDZSuMb0xKiqU/m
1aOgXKmY0Xjp9IENDExf24HCGjjB6I5aXmGDhObGt+i4OVAIsb3i6fzaE8ypztWPcmlNthUhdAGE
Juxj8HiwOqVoG50u5I5GyNWPUl7OiVF8liWTT1woQe3KjR2WPtM9Pj8i0WRyqXuKErhKUwn2kzbu
ddW8HezM0UDqm2uh+QWbnd/qgaNhsdk9OqS0skpx98Ps5ZfdIyQxQtOfd6NvQIcoEcrwiz4Vl7W7
odeWhtXgkkGv88Fw1SJ7JKkmmL/T9cXRoLi8HbeppcYFBlU/r3gxLUPZzwC0L5470I57Jya7/k19
zALI3rnnP93Jx1r7KDSX0EkJvSG0FNV92not2BTQAN9WUDeAqBUafrUTPwIRaofSDg2Xws19eN49
CXejaJ65itIYIUFer/gR9mbw63vDtbXtT+ZqwSAaYyg/mfA++3Z+7AClnV9MfHEJq1xiNXSWD3TU
4XWMJjT8PydjD22aV3uGUXK1PEzNj06CgMLbkr3U84cBI3Ntq3VeE1+qyQuorRU0jbIU6Jwp8uMm
QiWaetPagZyOS27uaNVVQ7fQsAZxkyneIM9IsV929LLqGlcvgOYmkRupP8pRdqkde/V6s0ImABjR
os6CLuq345jgtXL1OiThPLu24leS4h10tV1qGQ5RnqDE4w2QcoBp9Lpezc3qFCb+r0M3Ko7ZQOpc
urTnAroNOVi0m4Fu+uayVreTct2N+ANgeMTtmxofyulgkDvFVKARAV3DcnDHLob5QgTRSbhEF4NP
K8PXoZtAbQ349Yc4bZ3UrF7U4hnA+mgB6Se/l4wCwHTM1EOTtV5sKK5iflPk2yJFv04/RPa6iaVv
tqX4JX3IAMC0IauoJUagKZ2Ha7vToR2hQniiAtZpJC4sKBxV+x63mWuDflcPwOzlA8xy4by1Ghs6
zns6Wy7tpxw6RNkCOnkUnl8qggXKXwAUJaemXuOMskhyoWmRZxD7Xir/Cy7qaDPy1T6B0Omkp9gH
VQTFg+jOnA9yBVPf69aCmIa9CDb/Sb7jcTzujNBqM5MsHfGM1zUAcwvvgx6zN6B32vPqg58h7i8I
zgqDOyu0JjMmm6W64hFPoDLEHomnFK7m/4RkVu2NVuHeHL2nO5HkwMmC7CvV8eV/p63WssgI3UHK
k8izY4uaaqII3HlhGrU0T2xwMr4fNR6oJug9nW7dHo2BOynGCas+mhBhucGmsRYHdIFxC1Lshe4D
2KP8iF5AJL0QtoVEI+OOCVNPTdBTEBfSK3cDDl72DGm60VbZac/6H9y5RQG5I6GaklIHBwxHYiH7
4xJ55iqonkVzyV8CFkOF3IzJxoTGzQxxh/vU+0m7UCGqHRLwmcsH0UwK1j9/K2hUw46nDCVFucwQ
PHpd1x+FQq+1QhToJObxaHPztwMzorGW1xieeWgvzQCG3EG8t7C3WvcPoO2CKp7neZljlw6RhHHh
MN9bCXF1PGlk+X6aMnfN7vsIb3nJ6I0KfIw2y/ik2m8GPAKk0j5MTQWw4hRWyuo3JiiF53P36Rk3
dQILCoPAQ+bXirGResnqZFSn4zI7uRk7lYQzFz11rRVZB5/GeJCvWNw2WYt5hvoqyENzu0lBbvJy
j27tB+lN1YE0rz4g7L89Pzr263+vh78icvukq5iA7QiIQNdYQQPtLWmyvDaPXA1Cuu36fD7av1Sq
/4T7LCePyu+proZ60hAuv6ylXQMy47v8WAfdVXLV+gNuTGUIrCSFSjLUXoV9uNPH8Fd07tYGvVxq
0+STTLiCjXXVQzYzcYob6qFw+AHHGpwdQPQKG4CiuNyVrYqLRsoMxFVSaQObYjxKRYc0/Tg/uYKF
+gkQP5pbVKJ2GTHaa7o0Wyv9rufEieH83pkCZKTwK7LkexSJtjWe0mDDg8yHNlhkOGCNd/uJuXuD
MuDqujPcJ3HYu+t3qG/554d5OrN/fUQ22UfBh7Xq9Zjtx36Fu5v8UumCQ1L0tbhTODXKWokI1qhB
Oj8fvteT6faz6PQ4fRH9GgaXVhJAVqyhwNeKt8kKRV70d1zMJXGKe5BCfZHKx79c1L7icalFjcw+
kcFXBpTL2Bk3jQ9xsqu0g1ka4/N0wfijewETFJqfe93Vvin/pS33ldl4Tk9p0WYAmAwNzGbadn1g
S92mNZ/+amnwRJ3ariZCKea0bYkPRTXPaASfTbD4eJ+5dCk0aiYYxlwtlxPJtnYhiCBYfSpXU2dd
T5u+w/LO7DtlvJbGB2URhDjdqf/6GCq3f1fciFaLdjIa2ZMvoXG1OtJt3uyo14KzV9xDrDMo7srv
BMZOotwhGh+3fbM1lqk54IFQd2DzDSsePdAvol1+UUCN2g4rD+J4wqAssZ855XhuTNt0ay5lCNpB
FgUSKbGXuEnrocHtR8F/wn8czS63s2eqwDpDxU7LcJHt8rBZ4Q5I/y5Jqdx27lfIWTUplompQT+w
gc4gdQcYXZ3fUKKPxVUHqkSaoiux3MmUhhmMFHur3Vbr97+KwtNdkoyoKmkRhWrzVlkuiraHf/zN
+SD/Uq7/kwB5uss86HpZaxB3lnewunWrm/XC8tK70WF673CJjB0JuAzvfFT2Gc4sPI07+SVw+KRS
RUaykfYmyIyQcb4qml0CrXdJ192uDc8H/Je+7dcwufyBNyp1lSGRiWEuj0xfCYwJyDnNEGcQERQF
BYfGpZFBgt5oT9lCN7HQ562k1U4NkKlSPZwflCgQlzOGPlpiZcRiX9WPpv1eSKoDTBV8Ls+HEeXF
T7G6o9JCTc1RWWklg+gZfyjP1uqi/vbqDVGd3o83tRu/QgUBHFQUp6KVIthqGpc1pmbEza7GGDU7
chW1dc3yR5wJtG/YHzm3HLms0SyjnKkGWOxxhh6bDCJrekWzMSjGMBJhWkUD4nJHYUsWtjV2dVkD
BzI1uDspF4vIeklU1/DPP3RK1illdZSpQhmqlMN+fJwjJSDQtS26h3l40w0IzSQ3S9458Ah2nOuu
DBagNG19CPUGAj/p25g3r4K1JKgUdO6uoWqyNKwm0k0FY4dtCflmefuTtqzsVt9GN150vRF8XP5h
SJJSMMLY3UqWJYfCS6lQWt9uXqf+Zu1fBMNjaeTMStK5NGPGpM3rtgZA/2fzA7aKG2a3C5FFKOMC
tSJ6aRDdjXlkUdy0OV0yRGx+WKGc4Nk9DZihAzDF7Z78iTmI6BNyaUefGqmYmJSHcaXaDhBUymfb
anSLSwiqkIDJgInSgHCY3O1jyvraVBYEHXNrW9mN0yiVVyZFoErtNkvtkHavNbBpxiihZQ3xSwvW
ZoVIxkQ0dC4bwRKrHdsVaymhNahP743IFOtfesf/nFM6l4pAymkTsGbQCYCUsD+VPvSvQS4hd0yf
5Q1dplex/uDvpzEhqqIoIMEZzAid+6Cr3OKVqKbrgaq1A5sip84gLg1GUA47h1adHKWTBRXU7xP5
a0juc9bDijdUCRm3iqcru8v3GZzH/t978dcY3MfSyVIWUoEY5iG51diR72jQbjd3aJBDn0H43CYa
E/fpiEXp0meI1/nq4OLRBgLfYAXpYf8IybQWJkFiec8Toii/DpI7TrpcLaOECTNRxT4QcqGYxc5Y
V2dRerwzoneFz9jQ0UmyDjbnQCOb4QCcUzaqPlXwmDRAWv1gqYav2NtE8VSwHov1ViqhGVunUIFu
RPXm73eOX37wb5fRrlbX5VOkehdtlisYKUFwbXUZ5UaU+U8kjV9jcYfNMILZaDFVUjhc+/0W5jKN
k+yyUA8NSCH9p5ftXwNyda2i25IKGcj1oHWZ32DnwNXCgU1heH5pCzbsb5fhqTXrSgeAX20bOH68
p4nqltG3FaiLqE/CSgi6OVE+/zowtvaPSsAqNuIko58SnhDSvku90VlvZh89ycj5/9fPv8bi0lG2
tgVwgSzJ4nmujGGCSGFkIK3BlIie6n6vDX4NxaWhrITl12xi9xRGB2NpIOPVULPlbW3GV2QRdUlO
cBN+DcdlpBw2iAYhXXcwyu+lJe902QQBSPUUfXX06aIDG2JSaGikmWDBnCjhf43M5SZcgWGJMGKg
Wti9ITvBnADe0Yy4aHlrCCwCeTZvomtzp8+evCm+nV+vgsyocklKxhNh2xapfMjqj9Vo3W41/jLZ
85dlOLHLMAtEGcQkUUHBd6cax+YaonUSqJZve6J2xomT+pcp5S/ORLaKSlMxpUwBKLI8M4h271AX
s53kmiX77E6EWhXlM/7a3FkAvmWqtULoa9x26kXi44kXJKeNCuk8V96Y3jgJVo4g1fBaEcq6GtJi
Y+NbCyghrQMchwvalacY1AOHey6FeFmWI38toX+dVy7VTKnaZ0mLeR0DeARIn7JCpj/G4IQa7PlD
OKuiIXL5ZlHAUSYdVmfjD/7yP6R92XLjuLLtFzGCI0C+ctBsSR7LrhdG2e7mTILz8PVnwfuebTVK
LfTt86wIJQEkEonEyrUCPGJbj7QO2KnIIPeSePPKCEh2KnQINfr5vYxb8fdb/F/HK8QgyiLFTvkJ
HkG5q9IPUWh5Zd3eZYDM3d6GsiguXqZ1MjTI82CqafCSNUGQrMDuMAB/HkqvZqmvZtoqMxefWH9M
6SipI+iSo/9L2v7iEBnLWk2MGDl8CO2ppZi9orK3bVZCDmNPjHtLC1dVSAO2fOZgFtBDEDACWjPU
iR/m0UoBiEdD3Mo1dFS10yqldJUu4Ba4PUmSWCViM0eHsobwzHRx2Nou9dVoSfrvLMmpI97NiyEk
BrOc5RSlS4D2vpaED/po7xLL9MFO2kNZRQEjYtMs29nMVFD3QfdRXWi1dgi6k6saIgDWPI9eBepT
NhqQjaZu5zwaofKW1QqomEsbvU2KMoP0sUpPNptSvyynh9ixjbc0nx7mqHmIS/Ns2dUvVnGMv3Ys
Zgi3JZmvh/c0fKhDVLtJ7hbWpzO+VP2P0fqRa3fZCF07skm02K+Q2mTRJhp3BX13yueof3SSh2m+
H8KfDZPUdSWrIpYNQmOsoilL1FMzam4MAY0FrJa3F162KjwuXXinPoPiwZgR6SrLdink+BatWGuG
cYjzlyyW7UUeVG5EObFQMI2ZFo9OqQKJ9KlYv/TyzTTebw9IEtfEysCUZTZK4cgSQbYBAbht3jK3
ax8HEOJN0NON4WO3DUoi2RcNycUM4oWQzoWNreOwIXKj5hDW6r4FUsGuDYkpWSgTG5BGS0m7RMFq
hXfOK8jdV4q3gC5p/id0D3zlb60V95yLcWn52NbWgPpnt4JkVlCuuh/6dkLfdh4o52p/exJlq8Z/
vzAG5b+hYTWM0eU8G4+RtquaIzH4U8bsQ4RLEu5kayakZkXvEK3Q4CTVSNYZPeLk9VFrcctQhuKQ
bGERFYoSK2EZX7FyyTfLtCGKFdyeOpkF4bpH4jyjCs/IVIM+1b35kA+y0H3bE0QkocHCwklqZJk2
mN/7NwhwdcnL7UFcqdz+JR8Q+4VizdTT0IYDNB/zQzZj3V2u1r3sh31yB3rfaB1C8sK5bwga0bJV
uZYFQtk08t8vPLCkSVuoOqaRauYqhPiaUzNJKiDLZEXQYMcWcKgsKDnxdL0/ph8cIQmJIH86juAj
lw3pupebhMsooz1b1LsoDGPOdLsEQ671AO1VaqPtSj+HkyM5Q65v3m87wtRFbWn3owo7pknuZtZh
+kboo4F6l9g+dAegbDRLnP7rkfb36PRtU0hfW6rWC2txNHKi494jxwFpHZ6PIVIAwHu+ilfUU5HC
Uo8gbShcenQB68ET7/yjfM5AAM8C1F8YF73ZvMjqtjx83Po4vjAXvqQAuFlOZQOhKCiM1RDzjYtl
s0QNMFVAO4O0qVvOXSlrZ/ibTPN7ToSIHaGiOZhhpJ7iVnOTbvHGrliFVbF1ktGNoZSUIsSlBkVn
GnOp1e3m7lB24GsHorrYFtAkNMzSJUqeetOsujEuPqH9dHujX88Avr9RCPRxWbQ98DTYZtH4XJH6
aPavyZJK4vvf7LRvM0KAB73HpEUxzLTB4CeOx6VJAMpEQwkUn4e1/MXueh71vwZ1kSGjdZZBSTUY
TIx0nYPQLHLqYxM1xzCm51KadNyeRl0Vgn6TDwpRtArX8O59WA5RjdYiU5Nssr+57H8PiqcIl34c
VSiJKrDSvHJoCBdboQXKyYsHQDe0IphUye1vMpxvk8JTUjhH40IB0ThFvXJc6M5QZ79SUzfvdNdQ
jnkfrVVEmC7KPE0JJVnI9TPg27gQyFRbtfp0wSIO6XIeuj1Etu9vu7/EMXVViFu8+zcsVcStL435
fY5iueKhgKJ59kbdyFDqtyOzrgqBaGwgNppqCERRl4JtAt2+4/2S77r5LpxPHZWlwldgFfwU/55A
IQLZBTCHgwGH6Xzl5HReueWo1WXxId/c+/2hekve5IjK2+ccSlB/dVMQlxZ6gubLk1K9maBKLEvF
K+w/cjX1b6+ezJAQVdBqV+i9jsUbZuIlJnAi1V1PwNfVSZ7mr4Aq/zKRXzXVi52XtTWE3U2Hx685
IL8G6NVzklmbYymfzFUa8PewOpC+HUh2wNf2vLBLjDBP8xk7oFXTNYPAXl10EPfU1yEt/dn4qKoF
2gt71udHJ+Vie4Vb1p+tISW04fv8749Q/QuQfvEhZYukoqlQNIaARv8C7mLPPhNc773hF4o4/0Re
SjZ0IfIMU2LZPUMCOJftXkt3U2G68fRJ7Qc7ek5QHmIaqPVI6Dnx2h7RTQSi8UbpH2+7mCxAfMXk
i4HPlWpX1OAr0HaHrsm9MZz9xJzuctXxS+iptuRgDVkQ2agZVRnQw3SdLMnr7c+QTYYQpppusOM0
wmRolXEOUwV9Ym+3LUj20hdlycU4RzVmLUVD5EkpVlnorKppr2VrDH31f7MjhCQSDozMIcMFLG/X
LWRDdKK55Zj5kTJJ4IyyIQlxqFN6q01aTNqk1luzKoIKki4Vw7tjSde3RyUJ7F+yVhezZ2nMMABf
B3CSWVsVrcV969wt9mufvCxwjipz/rxt8EoHyF8i0tcF7sKiXrQNWBhRLzYWMDxRyEX2z0r0btuA
eClvqo3zGCI1PZoUrebFbiUB8ao/6qYD+TXLwauGkO+wgbRZoXL8kFXv0cGzHWoZX+z1d6oLG0K2
AxVVTRs62Khz66ym+3isTwOkRtUCmt7sV1TOx0J/B3rf+zdTe2FYiDxKO9YNSeA3bdAd1F8cp9ev
lHvNG37K386vZo4XxvhMX6wjM9JStwaMMqULuOry3aScpYRQsuUSwkdZ9HMUcoA3yrF3pJl2c1XL
Uny+5L+dEBcD4bvxYiBWDb6zWkFdvSG6izdvENTuTYMF2lz7TnZP+mS9sGTbFNMZwlz/ZqtfGBei
yljNE1VLGFejEYXruxgqZt1krJJBqh7NV//WOIWoUiSqmfUR5hLafC8c0MHlRYag3f4zaNX1W+TF
0IQkx8iXFmTFGNp/8OBmUBAg5oALZ6f0zTjwXr0Br1IjyELRnxOoPyAbIInZV+QLEGy+v0FMf9Ia
4vCMv5m0wRiYL+pdHq/BzAayNKC8Bg/StUiG1BVqui3aJDhcd0A71j+Q+rkaZy8+RIg7TdpCvd7E
hxgMgvGKm7SbqP0THbWukQ9bYNdlXn31DLkwKAShOaZmnKIfAqsNoYaw9vJzEfzn7op6ylEDc6qX
7lMpPaxsoEIM6s1FS5KhQMnCLn3maGuiZK7dgJE2zLwQl71SRph5/ap3MVQhEik90zTGr8zc0cwX
Y8MVgUffepHfEK4jAS5sCQHJWYga0fHLoegHsb3SR7WDU+7Se4BfQf6IwgjQ/4aLi/tKVofjweDG
DhZTHXNM2GQ6GW5huhXQqrxrrI1J9CCNNMCUhim4fZ7IzAmxSR+UGSxXOcwpxrazbZ/MabCkeD/U
P2sSSfaqJNR/zfxFGKaO40BwFuFJs5tN0bZr09zcHo9sSwgBKbcBXx05CNJBAk7oQ9Ws+nrZ5YOs
Pis5GsUUJ4lNvBPPGEpH0o2tFm7tkL1dVf7t8fDvveEOXwH4YsaSOmmqaYEZkBDsleLZVIGUQ/Pz
dK8VQCECxpbIeNZlIxOiCo2nSrd6RBWliu4ovUuM5tCgY/b2wCSuIPYcpmUflWSEFY0D6eLH3Jok
qZLEFb7Eoi6mzixpNffc2ZpcedSMu1xP18ake0Miu4DKLAkBgyzNUoEtDbJTlXZvZd0mCc/ZmAaZ
zLuvJ9bfoemL7PRiTGgp1rWOd4WArGXx9CABL2N1qAe3ASWtPP+TBHpdiA5krsc4SrFIbax4s5F6
bRvu8zHbM6h5AaTuT1qyve0Xssz6izrlYoitnaapzt9WYsNZmfahwk0+TCM3V9Stmd9T7cyMO9L/
cduszOmFuBENZW0UHLGdOO0xblYW03eD9eO2EQhA397OIrQzr9vWBJ0H3t8W3MMaFp8im7yoFUld
c6yhgFhU4PoxNnraJyhlIoYB4xCurMjs/DAyoVXCkmLHCmJu7VlRvDrqQeHkVLMXlxo44ZuZ+Elh
n9UJEJl+SVUvjoGH6KYCVS4lnYKFJMYhL+xjwTpYaNWdbrWreTz1JQPn9exmlH8XULCQiHO6xiud
LIjBlosXCV+LHihq/UbENtZ0tiLbnbq7Otorc0TBRLMa2VOs6aB1Cf2KgZMm7HeRvuwISg5+H+rq
Lgshtae0U7o2dbandHqfhhOx2Wqp1k31vBSbqe6eaAlKCcX2WMQlpzZTp7l2+JaCXMZGnmGWBewm
Hx1J/ijLB5u9dpzWZu5cfX4fkuouBn1gjWTLdhhUNTJnG2oAvo+pCrwM80mjwNowuAB0pF6RLEWQ
MKSsoJTM3b7GM0a5dH9o8XJkebPSTRBxqcw3AbyhDeyGdAqKKH5JO/O+Jz3FPA2Fq9rKfQjO5vSk
ZKrqmkoiOdauV9e/N77YPjpZfQUpWH7cOC4pgkEHgi/3uaJtbq0gZDf7+Ub+UCEJ0oZwFFR6HwJu
D6uzTu60Jr+zp0RyDkhCjAjU7bqGtTY/R7Vc3UTxNjQ+mj6onXzVQNBEUyPJqSDdgnzMF/GljpvW
UCkySfjzKv+kg2u/1HcKUGzoQdlHZxTQal8uhyjb+cIZMY3t/4PzpwYYS6Pe7dM/geDdFJrsNJLl
r2LPatJ3WWRavCqIenB7tP8AVctygNNAQDtWt/oq+4DmjN97ALvL0leZxwgnRqFbY8b4Zd6aHbcH
C5RtSg4ImcPw3y/WL6tyPUyNAg/V7VOXo+1YOTrlAjqG2i2WPZDRq9tB+/rJYBtcU9KgRCTQVHR7
MosKIxraHsGyX2va3VRJwFt/c7B/WxHmTcvJBAgbzh8ToXHHBVp4CV8p9wZa+rPYlRbvr1cKvg0K
01hmZpsuDYCygw4iUvZAqxdass0w7IYq95a0dKNou6CCbWQZqLzA7KtKmaZl3yAcui1JKBn4hRns
rglUaZKd400724Xcw5c6nuzCfN11/jtmkXcH77yl2eL19VTEg18RP8tUPHPrQdQ85wxgaKoEt31H
tqwi6Q5cpywdHrZBMj3+4vy9nFZvGP2hXEPrODtJ1/X6BvweoxCy81bTbDWDRWigfQzOWg+0DQSg
/HBeqVx6B2yFUgZdyRYRKXiWgoHJjfGs1MhWswI+D0AmCklV929KAN8jEwJ3n+h10/Bm72GVos7B
a1tdwFuV5C/LskkUgjVrq9DseEJfVsOZkeHOGizJOXT9PPgeDf/9IoxVXWGhco05G8zsVBb5Xdgf
legX0l/JAStbHCGyKPmCJIbfiAsKnBIE2UPV2LXh021Pl20tIZw4Q6rXZgcrWf3CoD7G7HZXz2Qd
mWxtzi9RLkPlyYYlxA6tYnEOySXcH8fHBQ28tCdAykjmTuIHoipc1FC7cjiLQeIkJ3Wa7mLl5fa8
SYYhqoNrNDY4QTMCRKweM/DSaFPk1yAxum1GNhAhKnQJdSKSw4yD1ybmZBsrbiQOLTPBg/2FQyc9
sNAxpyqyLOO0sPBg/P/TFPFC73+3jM2/4MKCkUxDUU+wMLNoFfUfGXvT7NAj8x//t8nia3ZpZ+x7
5LpY9TzsD6Db2apSajBZMBMFuUsH1KdLhLEUyrRVf0KD0yEPuBNF9DCS0UtKFK6jV6aUklWShB1b
iAYLVOBpxB8IOqJDIjAP0hxH4Yw3+0KGXuE+9VvpihCNKzhaDv16vL6Yxk4f9KFSkIamW/pqBtWa
91yHHxFI3PFML3Hw60/hF9YE5zD7NqyNnJcqeGWkeNDcKNAelJ+Lh+fHyp83xb/B/1wYFLwko5Zm
5bwpxWb5HSM99ADeb/vhdYTMhQnhjFhAPoNqJhZrSEFv3Gb3eZM+1p16SPCsmlFjpy3Nbs4NiA80
j30x3mkgiCX1vmlDqE9WT7c/56rrXHyN4DpqobBSrzDgqTVe7eLBGTdL+w6AniQX5v9zy2+Eo8Rs
7AxU+dxOtJzNfFtPuOXPn8Vs+kk4+bcHdTX+XgxKOEag1Tlb4QJjeW7cz91L5JjPbSl5AOS+d2NE
Yq04JImT1ryHsqumjTlR16otyW6TTJpYJ9bsciEWx2AkffOTlnesj0AZM6fuCI5vh/15e9ZkAxKO
E9SH6zzjbCBUIfvcdDapKdldknX5rTyMewEX1VlOen2EqPWuMN5rKuvckxnhw7yIUAUgMV3OUTyJ
xX71tLgfwEFj25KluUL2jHPr28dE8gDLDqGgO2rLaXK2dVa7VZ75KFCVvq07GViXx9pbwAjqMvZS
VJlHh8YvtPrQDLWbzgBI28aqm4KwBelgbxaeFSe+AwXcmHzEZPDwSO9H4bmOjgP45IccBSu7lD6g
y1ZcCEUNMyaz540DCoSzPMDMvAHhfI+7TBDGPs/BR2kt4frt6WLihIhjJw4jDd+c0yrU1vz2xBHw
Q7ZRfQiBnKRtjrJBCpFHmxJ7ynjk4f2qqAn+h5c1AebeTtx4Y0ohl5KQKnLbZRZjWukgC8h7xzdJ
dE7rcmXmNtTFZHUvSYAQK89L19SZyvNlfbHf5uxsQOWAmelDWaQnIrsNSMYlViuTKEIfSwHMiJWo
Xqm+JeCvQkXYa+JKks98veLciK1iiZItaEJX+akUppsxWMLR6+xNN+/JrHsgCB3wehsF3cZao8xt
9O9L/RJpRyc89uirdN7Rqmf/A7JpiSOJRU1HR3l45iCdGb1rlTq+UxnhsyR0iUR83eg0Sz7BQqUZ
Ry16h/zd2SKPt8O8bBn5R1zGRyNFBS/BMi7gd0QBE0T1mafWb45OV7ctyYbDv+TCUkaTkjh8Fe2q
eS1wte+7t7GVDOd639B3PDGEeBKyHKCFPub7W1uFIMZdVsv8qPnOu61uSj9eOZAbzQb0OPiqcUit
p+lOTiUj8w0hyID5fw7xIomVm8EOOkBCnaxvT6bMgpDTmCGoDCwVFkZ7eBzj4d6JN7ctSILJb1QC
HRks7HCk9rH+EaZrBSyFta75dDjlsm6v667hWGhK0hxbFW/IYQHch4k3WzxHN5/qsk4zoLYX2X66
7urfVoSMpk0KpSYlrPSVc68NfyoKIOggUl5kTKN/c6h9WzL+6uphXxtJGiKpD++KI2qPO865Y3/8
h3FHxn3Fl/r36PhtjLvKxb6qq7rudN1aTlXyqqSZW6VagBttEDvGWiknP6sqvPY93/YO6RCFuMGc
Mgy1Eu7RBpMf61/FuuJ18TTPsPdywM51f/8epBA8WvBmjICi4xSdutcwKs9mJW2mlfmHEDqiJFUV
ynkB2kBbRRU68PcJnlUmoIE4bZLX+wkOGQoUuLlLd0RW+1Ql6ygEjXG0+jZSbc59CirzLcDkONGM
gK1lTSDXHxrJ92QKwcPSu4yaITbC9NEdNJ+Vd/zi3uGBkRK3oVy6fe1Ibnx/c3n/r1FRbjyPrbnu
vnAGQbhu9S0ENpLgP92OcYEn1rt/wGkhiSu/SY0To8oGHQMdPQfjRKLSHVq0DigBVtP406g/Rr/y
C2mFXmZXiDRoa0/GOIW3RmDSSTVrY4XdZ6xL7k9/c9Z9T6kQZixzsRJlMRZ0KOBxe0j8rP3RNFtq
PRXACESF6rN8YyaJmxnxZ6cMf4RZuK/71lcTazfTJKj75MEuY68vC28yh9XtGCGbBSEwJfGix9mI
2e9IF3TEPsy5+qyohuSgkk6DGIoskuGVFXb4vmWJbx3U50j1ivaFdoGDy9Qm3A5o/rTVo2bvlfo4
810l6/G8Xu773lWiwrmVRUa/cDHJFE9OuvmkhQe93I2jsWb5q61/5kPuxSYo5eaP2/MsiY2OELfs
Th+7mktmNmX0QXLrKc9/3LbAQ8+NI8YRQtPAKCsyrsa9mJ/2Yu31AnJAduZXafKixbln0vBflVO+
XVsIUX2Xx3bElSzCPP45MvU5llUfJOsFjey/npuNTUmV8fXSi/Sjmf5M6/TNAfdUngznUCWPCjlH
oN4ymo8y2t6ez9s7QxO7F2ipL0PFBRtNlE/dyehjV69Pai6j17gOhPivT2qixrkJpsMOq7ec6Aja
fUgxZQvkbxrHM0gfEMebk9GbUK7IHMctJgB7w8wl6bQeIDmVQQJKrhxPrvoSdWyu+qcZmi3sVjyD
qQbTUfVB16CLRO9x1il6i0fcQOLWWjMDlIFNpuhehGPK7QBXGsBcTZefDfi5iPKOFgU/hzJbAx2x
7nnBhlpA2dI5xDXzYTUTM9AQA0uS7szS8kvLOBgGGqd6iIzaULlCuUw3a7/skbdM46sya14Ipp0O
5EbgjXOyoxmCMrQq/SxmnmmEoHajwdj8sPJHUk9+01OP1s+RXu0asFCMNXOddNm3Suga6VnXmkOd
h/shqzZO3XhDfy60c5WfauuNqswtysXXu2HL+jLochnxw9WM/WJmhRwpb1TTUC1knXXcr2pWeXFx
qGMlSDBjKjHc2z58PYu4MCeEHT2k1AFHHSrXr0ArGfMKPAbo7gTfWBPoeOWafVCgSlXzZO4jhKJC
bUdrjrBrWVO8N/1zmC338YKON5DXPXRtKRmlbE6FOLR0E0XjIX/x6irQ+jO3p78mS7/T+sMwbCQz
ejUsfM+omCKVJKcO401N6XZEP9US/C9GJHzE7IKy9xx53R2VBKOrae+FVaGlIcyTcKa8ASg2P2c1
f5q04mTgHVm31rfHJxuekBWFPQP+keMvFTN/QwPXvWm8pLFMvoCvyG9n1cVwhKTImbS8qTgco0eb
1pi326yMPDuDd+KNT0V0y0F5oKznVtu0kw6Or7MWRp7TAYFqZWvG6sBskENMzKd5792eAdm3CRlR
ZHem0mn4NiVRfmjRs6WQTb5EQHz+OVhHhRmeWrQSmxIPdoR4y8y4xWUUsz63yLeZ4td5eqAGO7Q5
4Lc/bg/waipyMflCCGKlgucrBQOsQ+0UzsbOmm3JjpS5Kx/vxXXXzMMm7vn6VhV9JtETM+wfffgr
krZcc3e85UhCpGmWJo30GIaiX9aHvcvAmJodUuLiOggYtgxUd/1CzUnPoSSFZ0WRCqtoJ6BVadjg
+jcGw1O5ytZNoL4q6xSymNbT7XXSvtSafxvdhTnBFbWpq9HGi4bykDgB3iC9KJncnuCNwVgnNTCv
teHN5o5UM9gUM68ilUuWc5JDODJzgDGJ3Xn8mY7rGt2sGtuYde+puDOnNl4twTCO/ruAJqkX68e5
KfHs8XMYXoEzD5r5qIyfqqV7abK4qonWmwnSQD041tpfsYJrSxVYU+Tl+rup7ozoxRyes3FD8Aal
d37BJj+JHtPqNMeJV+h3vf1DJas4DcxqH1W/JujWNepLNh00e2umiTc5UUC71kNeF9u7xfARgdxO
/xMvrl4Ugad7qUAzmHlIBP3ETrZTXAVa90j7rdmkUJ+k7mRqbh8eFzUMVKiPlNmbQQ5NflLBFl+g
pjgh/50gj5mU3XpBK/GgnU3teQFuIdu34eMIxapWe+ptAF2h+QnmbLdqQj9r5m2VNCC1S7YQinMt
8tGPENUqGZQLJpdxVcoG3U/sWC0HlUEKpbnPhmPSvrTT4NeZ5lFwXZYzVFMN++fUNW7foy0P+hFm
XyKberPae7uZ/MEku7x8GEH522FGwDoK5cywWev2Y61D947oq86qvb6BUrFO3SZx7sdWLUEs95YC
5WwPthtW6cOiDPu2AlENdazat+L+jWbhJ4RCN7yd0o7z7WjgLxyDxX4aNo/o2n0xFgMDif+47blX
w9mF3wrhLMlIQXReRqBqs6kK3V1s2HXmYFTPRaP5t61dr1pcmBMCmlUUOLZqmCuUyGNbND+uHa8y
WyDPEQiQT/8TnAM/cW/tTSHEJd1spRbnxOmazXBoTiEEaTBaLBXImmX31qsJ1cUIhTCXl6pDUo5S
WabyaYl/Fbi21uE6HmYXiYHbG5kkgMsMCilVDLBkb40YHZo6/aIFoUEMQTJtZ+F+XLbPqr6RrKFk
OkXKNWXBbBa8VBneoT4AKYJwQ3dYTU+uQ3A1xfmeTCLkUpmdxabO3SXurCPpck9d6rdIf/8/jogf
XRdnYEsIGj169N6H2lujfhrdJ6ne+gQ8tKqXI2+ETqDLutJNR9kjzvWs/2KEQnpFQUXRU474iUFU
0+60lYEeXOIvlltpPjRyBxAByZsUrh76F1aF06quHBJV/JVYK9/a6sHABuw63TPVj9szy/9H3HmW
oanUtB1VM6iw80gFUs2qwsSOpNhpFlSy+1iSj10byqUJYb8tSWwVeTfgrmT+GRqql+EeaLVoxqSy
vkKZJWGjaYmdFXMDsp+q3GfO3mGN60zPWiUlSrjm9RdD+g1CGQ9d2BY9v4K9to4VRCwqvVhN5o2W
t39YJbqyTWubDl23zkoj8QynOGUD6uxKuy2UZwMp+e1lvHZIXH6QsA2jQQs7GmEZU/pZZJBtzA/G
9BDCdyDtfNvUF7LjhsvYwl5Ew05NpgVEhXWVH0nhgAAnrv15hGhmFYGaph/dPM6eQ6fws+RM2Cct
K89QQKFp7/U6D9rG2oc0Doj50epnI46PeWsFS2IEM5IZgwE0kMmAtVePtcsJEnZxMRZGpVGsGG8f
UVy6p++h30EWYlqHnSsXg/pCOfw+S6alqTYxHGoKx/aopFZX9hUeN6C1Htn1T1Kd4/HYhXowdPch
2Tn9utfApZP+HHU0QAWLqbsEmq1DzjxtQBeXavrLWLmak3kNmP3yEEQcjgJK1zj8nCnQHOPT0Bor
pjE/orIywPWt9P35/PeLgGs59lRODDy1UOr2lMxyJ5s3jWWrumESh7oaYS3j25YQgywtHbWRU7mB
GrpExhHtSoiZD19yNuA+8zsCbQopvl+7vme+zQrRorCKVIl0DLFl5wncCjkaz7TzwNZOc0+L2bWU
5x5Vl3BZ0XBGj+GeQKEPAs2gEKzM7O32rroeUf77MSI3dKnPPYmbAhs4P1QlnoeWp1Df3rZxPdZ/
2xCCRKWaeVkaGHBCbZdYIGXMpW1aV22YQMfa1LZMW6TRbplZxfMMG5WWOK6a5ZuaTZ6Zk5c4Jec8
f5zm1LPT0Esi897uOIH99EqIvsvRiHh7uHz9ftuB358iTikuaNnUgTPnVECPlRnnEbejQdPdVlm2
FWv9vHO8Hhydt61e3TgXVoVJ7nXTntEHAa+KieuguFH2ezQEbUxQ+N22JJlqUeCK0iItJ7x5Ia2k
QW9OkEWSlJa+YAi3plCImn1YmIw5+XIitA8oUTW3K1tlB2asU66DcDEzjkNTMlBsLmAlYagWjEbv
qhrul06svjWUFO6oVyWg30C2T9FT0o736Cffl5oF3bFum4DDxm1Gu/XCvPVQX3Wj8MdiQEh33MUa
c5sh2dm66tvVhoy136FqPynxtq2MwB6f7OaT2Qra/6LHIofYQ5qd27oLAOgJWqM8KxH4UEvm2xPu
3Mv4ZxX2KGXYiVeCGdTC7XUsEVp7w1VBzregHt5AAS4v3MhqAT7OD3aPlgXaH0yFHnr1Xkkm+Exa
uMbMWgAOursRfQ5oZ9MrF1Q/6grBZJtXj2FC3IKgU6l8rIwf2dKizZj6etWubq//1ZBhQrbJpJZj
6F/x7SJEG/ZUabOeqWCEegDXpterq3qUpIfX99C3DSF3y8PYiqwRfH8pSiLT8qDrT0UzBu2wHiJ0
KuUR+nbvbw/r+gb6Nsk/6WJYkBijRZnn2EDAYTex28fhkelREIYySJEhmUERwgy+/zktWYxDbjjN
PTqPrcIrQICdDCdmofu8R+eKMWwLw16luebqYDavHtLilzN/TEjICYPeUsRc08YlJA26Qd0hyU7d
we6Q4P6sGT5efTWMYou3CRX96qVr1NpGj8p7habrEAIMmlPykoQk0F+7cCL4/q9niLhpPCFR3B2w
akR/Isbo9vmOodBEx5+95riNU8gunFeP0guDQkrYGGYMpTa4IsfGcFm47A/yyVB79pNDCi5dPI1U
K2eLNxLWS95Nr5YRLwcrxCgk4mkcVbCd9cwvcYlHI42PhzVfWYp1Pv1o87OlvavaYz7FT8Yke/O/
OnSboJJuUs3SRUZraGulzdTOy6mvO98Zo0MGDXVVvy/Y66BV/2bLXxjje+dib0TlGMJ78HIIbpag
yD5q62HB++a/2IAXRoR0LGpMC8vZgKN7Bt1jv9Ub6CGbg2s5MhmmL5K+386XC1NCeAFdoKLGdo3J
a+hTbi+rXDebe1sBz1SrZb/yCE+jVg1qItusPrLR3FvFfGo6to2UwXCTuKVBgrZQD07e+kyFQHOo
EU/t/01DhXXxnUJMiouqnoxiWpANzq45lK4Nmb5kkt2Ur/vytx2xlzeZNW0aJoDqcfis2YqDlIw1
DhZ0F8lLN1JrQqpCJifWkwgX86meVlNzl1k/WReuM+ee0s5tQeOMveVNVCtdUz3Praxt6yorysW0
UiFsqFlf5qCNxmM9Bd999J6XXt+fqqwPmoaTdvxUGtwlAf6/7eDXM/+LaRZCBgh0iDMl8PCS038A
nYWp9hTP5tJ5LsDVx2KrBWkw7rOVTHj++kX0wjbP6i62MA5zJVYptjDg/+sRGqxodgA1N+VtZK8J
HkGkcnhf4f7GLqP8GLwwqUcWKtNMRxYXF+uuusua9yo76YNxhD4YOEOy/yHty3ocRbptfxESQxDA
K6OxnWnnPLygyuzMYIYAgunX30VdnVMu2ic597tSS6VWtypMDDt27L0GtK+7yumkIpwAEbCjenJo
372nUflJq1qzIeT+YBjEnRZvyBRt2WJ+S1RTbES3jVBqrKIbNeD1rghMjdVUPo81e24aV5eRQmuK
Wyntxja4mj9frMQqzuW1oJowsAtaOYyVyE60LYLqVcTN5QZfxTeRt6raKTjPSyF2US6cA3ZeeCX/
C67g1uesYpTQ+lHvFAMmYQqq9GDe9OSLs2PCP434Cx1Euxn/GSSx61Th5TBSFeW3umk1dTWj+jOn
68JYpEvKADeY+aRB4Giqf0VaBkjNRoZ4Nb25GGQVt6KZSfVEWyxcjebXsAPlCWmbbqeM7BLjW6BV
93PAWKbuhwO0rnhZ6K/nuoLwL+sQXaw+0sR8Ir3maF3uxsV7WqGNZeXez4NurKe5ClJR1KX9mGN7
iuhVag7mJn36f4j/FjEpIbpG14QORWnQU+TGBB0HzceGCLJA+G0ow8Ru+7ZZDu+/5/DPYKu418tq
CQUVDGbOodTETpZwL2OVLSXZRhi5yjCFRq5hERDUTGPNiBgGMnGAqqaTZIQNYLCZ0gVNkwQsf4WI
Lu4yw5MtGFkm6i6TtXduRQ+szw59/86idgOyenUVL37LKgJQA71FrqnTKYEZK1UOXSdtbM4rE6sp
lmyg5IKvlderyFtBajXq+clKZPCRGh8eK14/Ca+HS/PPW/La5fXXWKtFNCLRpFQe+UlS6IFFvW/S
OGwi07GE5As9soGz9Zuo9uG34fBJsY0Bu6ksq40fcmVW//odqxttElkuMgi5nbrc8Llxlqp8t/Gp
W0OsLiNUb5W5S2eO1NRHr954xT6C7SJMrRC7G3c4op+2Can9zSFbnZK/Pmx9J/FhTPlQ8ZOe1oOP
dsY7rEGQlaAP2qewJ+3fWhxmaHFVe6IMH9JQHCPJxX73LWxmcEmyCar/T1q34yZUcun3lL9G/DXN
n03zuZUj2R7Fh1Leq+Y3NDJdvLKJHG1M3dbMrbZ8SVg/xhIWR6TDbrTyA2x4Ntb/yjXz1zSt7jpF
ElGuLItjNabT068ojnc1f/p5C2x8B1ldM7B0l3IGUvpJFqYrS5YjDf/vIf7yM4j6d2JWy2MTGxlG
GIDPoiX0UNuNb9gIDmsbT6ExpUvg3H5qVMjKCBFoSeeKEmqoffjzbG2NtMzmRZJJZgrYWYwwxODC
Dh9fN6uNvRCtb8GE8OehNlZ/3VqZlb4k5rL6kBGEGen3DKG9KvJ/HuTa2/SvxVkFgIJNVi9Xgp/S
0nRi66OgqROJ/pXR1yjLnca6o3BhTtJ7I1Pslo97jZMgkmabZ58S+jKwybB5CqDdsMV6vaaF9tdP
W0UJzqjoBr2Bg+Q05raS53thoYHUxT6SQLtKkKl3XZgDMMygc4U2pG/A3Hdqd0LzlKx6o1EUNiLz
5U0I2ZVM6a9ftjr7cOzImVwuOxpGKy65xRv+3GhH2csgmp04wCqrwk7l0HwdwgygMr4Re7ZuqHX/
QScwQdcK/ADuDUgONfBfhsAMp5MKVyzASf4XnJsrz5bLb173GZKummsFXB+AWJV210R2Hy60S8Mz
T9Vj55n2cCpwMx6b4D95TP419CpEseLP0NXt/1XNtwLIZNiyvUPZbyPqbgTEdcOhmJXZyJbFtdC7
TCBmmGweuq0hVklvXmQwd8wxhHaie+nEDgAhQjKuNlwQ7Tx5FznyBgttI5is3TKTXNPlaAkmpFF2
yfhaobOqzcFGMLk+CkGR3iQyJWv+w1CwdjBM7BHdprGjvep+C9p/jV4CsP2/QI33pLB4QU15Y9zr
e/PPuKsbphfgmEYaxpX3wy8ZWMN7AjZY6mZODZ3vGzlEnWXxswTKcYt0t/XJq6WMZXmAExKG7mAy
bGYvUB6D48jWxC4f8O+E6c8Hrq4dqTcjM1kmtrHs9nmRD43hUc+ZtxiAM5/c/zyhWx+1/PeLW26O
I60H5rc+jbDDka34YBbo1BNjK4xtrdvq8jGGVJ+iji1xdHRV2JrTYVerMMrqnQZ757jwuYoX+OJo
1SbhYOsbl9928Y1ToiajVGLsIq3PBQQTW8iVWI3YSBiusdgQvP4s3equyIG0rSi8Kk59k95kpeom
xuSxIXFptHBbSvrViNqWYt2Wos/SOKnZi6Y+oQlTkcoXdQGHv8S6txQGIG7f7DLjPxD/+usHrrJM
uHbUUdpiIkqrcaTqnG7q5V2balUmuqqjyaPoay+0RlQVTABS7TSOEPqUniEba+tbAs3X7uTLQVZ7
qUvaTuOVUaM50x+1Xb/TgnjXbZJst75ltW3GqmLUUGt+mrLEVrQmqJsZshVbPenf79n1ib/8nNW2
0SqziPBPDVWF2o/l2FbYd6MZQVMSn2vwMbdaYGeQq5EKXf+vIW0cBZ2L3Ow9SEpElhmmlWfmzyk1
PKk+Fvrg6PlB738N/aFrgwhebUqyQ7Sy68HAI/aYgWLOgRdoNhUHrlVg4Dn3Z/1XO6wnUNyPOguW
88+yg77ZHhZf7uSLsDhJ7hbudWMfrC1FaK1DbC5RjTMJurANFvkQ4su7LbHOjX3wuyZ6ET6KTlcr
M+P8VMMYpaQ7vf8YFXkjQF5TSLmcud8zezEKLfg0x6olnzN0WdsZnmyG6urC3Omic6aS7My6uyep
7qlN7pK2OZRl4aIy5JFuDhMBhqzR2qpFlm5/c0orQMiTws6il5ihUcogKqlt6Utca3f89ZtXN6LM
JiXtZ1qfZoXf1G3XPZgZNZze6nYm5fA2R+fNL5ps9PUING2r3kh1loP+w8n5jcO6mLNERcnAULEy
M4D77QswXm5LjjKUyn++JK/1V/760GWLXAzUF0Wr55NZQzfDHs/qnuz7EOmcnbv9jh6tGl9qz3Ci
jd+39vi1ivtfQ6+CnTKi3S4gCoqa5uThXRbELgsm2ODGd1vKSuRasnpxetcADGxzeVKVUlv88uwZ
LhllVvyq5vw1VsbAojdYQQBi0DdNdqJbhHmJO4jCtuDWpHehDh+PsfB0ejMLHJL0MQdEUgO20u5I
89JmN0WJ+tms3FvwCWj7yK7GHDiaPUpwkMmSidOJ3pVEC4l4NlQe4Y99PaJLq0W/NFmcDF4/Wply
kovsgcqdK29kQpuLvIrD81CqScoRh5dwknkL2CGz8dwcvrIn4loB3UE+a1eY+zIwHjc22HJSftrJ
q7gZzR2Q+hxxUw3MAJQcBDOUZ96BavNr+GJrW+NtrPQaKAJ7AQCW9HbJBCQnYuk+ngy/TwdPVEMA
bCngrSGTA+QkrtS2h4Ggw6akdiIV3saXb/2S1YvPnAG45wqOVueS/fyYu1EIvqtjBJoDaxgZSNYt
tZVr5fTLI6Wu3hCsAk+8KnCxF81z3+L7x9mG+oo9NKXLie5UUXtrzckNlrrN/KaQdOQwLbZmoDDD
+fn7zd+Egh+Wfq2hB5uFNk+l0ThDHKW0B83yYIDgN410N3NppwJBDO5QNmvwx6MvqkgBu0kfjan3
oD/r91gUeVy4JeY+LRRmZ7CXNLgCpnR723eAnJpHE+JZgHcfUGOxk4LCxhCUqOgpAapL7/t71BdA
EkI3Ta2A6YKnhqa5ANHbwKB4yQy9O+aZvHqCVBEO8z3vj6K/qTOId9309VeivJuicISpwFYU5qUo
xIn6iSNFEYS6yqS4Wh45Y1I4JG1stUjQPAOGHSwyUXV2Vda3asSgYX4y2sbuI5h0cr+ktVeQ9ihm
7ThYkS8V7FTU2aMpDM+SK2QwdxEkXCaiwlJh8KxEsYHWuzcUA9YYQWzNdqqi/6yaPhoGgMNxpzEa
cJrehAZ3MWjkuTX+PYd59qzAUQkabqNs7HpAYnOB1CqObEaBxeAoxMeRo6jE1zrudFUbakkNPzrJ
AW/DlRS8Vdql2xNMuh5AxHEHq1w3khQnw2LmleTDOdfleuVn8reSpn5f/dMnIjAGI0ybMmzIFICS
dKAtcFpJs7c6rbKLorppWe+VAz+OPQ2iUnvg49Miht5AY7CTA3yEDeEBB3CSYCLsqxLJkSsTEPI9
98Ck8npDsvHOQO4w7HRzelYiSPIp87kdWwh2kXAW+Inl1IYKiW5bdfpKO7z8YLUBX9hAkmpX5eHU
ojqRAgimfqsJSO8ycDPVU202jqbcwvm6aOGSm7cQZRu785yyL4VipWMGdFnxgZ7ODpZBrqor70OF
VxAszxjkJqI8fyp19b1R+B5PkTAdJFeVxCGC42yU1G4cKb5ANU3iOsxL2qNZqgezHZ/zpLxVwRSN
mdnbGYGGj4kbAXXBLrrR07d5igEWzbx0vk2H59j4sMA6zIQ/EObQ+FkavpXJdORJ+4CQ/VuPvk6u
R7suLb1S/64G3TPZqy7FjzQDGtrUQtim7a1yukPf4kOeK0z2Q98A6dbkUWWz8YONgzvoeHDQzo1n
6y1pI18zF2fQEsTDhB3MRIPjyrGoggLSEKrBfY2XxyhRgFmzPNnABZ7qQZH3t8oc27HxmuPlp8Uj
uD6ZizZUJYH7Y85yUAnrJh3KvWJp/ky6fTWrR6s1HNj5LYfezUnjzOZDHPO7WRlu4hj9m5I6DCin
oiJuO79K6gkayUgfkRV2g62AaAcyvN8Whpfpo2wXSkOhYtiGlnnLYY47Az9C1fldrz+JzOOgpPKR
s8Ft9OoQx2nlJJH0YA5AeZDR/NUYZFfmZahqKYDB7BBltVO30KLh872ssZ2aRY9SPCrAfiO8GKpj
DEdOAWcyRqBie3dKDLvQlNDAnybcFslS3cT1L0ulD3opTkrmzawOVZAJqNwcy1zyU0bBqJAA5zBt
qYrdGIdGqQh0IAF2V1svHb4ELNia8ps1ewOV+wkaDxMsA+Jp2GcQAMisfa9FryPCvyjpLYdOhOhq
LylkLyotH2pivm5VZ2g/7Mb5Bg9m29Bvu3GEyMaLlT9b7cdUkb2Z/gKz1CfxC6vuuPjm6GHFo6dm
rc3NKZyhS9YXzIkqONEpsxvnUCuK30qB9UPFeoYgZxffA7ByKqzo3BrEsZDxK0QLIhlQYVnxOoQo
AyzTvpbp3mR7yrwUtCzdXlxw9Ha0TTwUc1xcHS6uygyHbkezQJ9ORrwrtUfV6Jyc3pZpqGd4GxaO
lYd58VBH3QdRfL39HJXXSGucGHYOr3rmJ/xBwsxKPeLgUW1h3zcDAoAWunWDUi8eP9DGsOPSpbBC
ovA/em1rp0hxVmH+k2WHMg5mbZdT052Z5egKDQwArbryFy2DrLtP6OfUx7Y1L65EjyZEfmSPyC94
P7xXeYnL6B3IVDfH/576qoGrprmBbBcIIs+5OniD0ZyScoDOdwNkKnoQwz9DeuQygq8EihdLdq2u
YBFvY/6QqpFvKhkOqHafSAdJLgH+kXwlT4OMpI88hgiJpZ0H8FsCBRX0OUpfRgq+7cgWGD9ROjuT
ph6avHnqINz7uZU6BqCzMhN7fa5tva680gR+O0re8fTYpYm0H2LkD0a+U/MnmJYLMIC/RSR/QsIz
bFAAtrOp2he4Gac63rfmq5XcwCTK6Y1kX0rcraRetfMSKU8RH2c87GtN9swE3oUVTLyEm0XJ5yjl
D4VU+9B3fUj6zDXGXVu0tpgqh3QxVpFjTQAwK7hDqN9iG5P2rkMONYYG8N9W2T0OKXeVIjAhoQsL
YwQ8r0myCNex9jhhoYcqcbVun1F9L0h6GvXJrobi0coxg1J/P3eDO6aQd277e0lvzrNU3DQND6kF
YyZJP+dpdjuipJANEmK5ESik8biOB2vCj1mCvCah1o6nliNXtSdls2sOkR01xAWR7kjkJrDyd9zC
AaH9V6oNjglTw1Z7jyVwS+fSpzXk3IQCdqR5wxLAj3v1Pa2bfT74XNbsIqeBlufHOL3XGqhCDl4n
DLdRvvWZwT6HBqA5+3D5uM1NyR916tEhDmr9Pk5EaPDbGGh49baToC0G5Zh2mj4nPtoFq79gF+cn
LfNmnToxZ06cQElGLOSL1O0SiNlo5Y5Jhpcm4kaVyl3DZEjavDZM22u1AactyTWR70DgZMzUsOjp
yRxmGO5odl/UXpcOh0F5JXL2MmeVFyFPKwvLZ+17EfVOovbOgOyPNJ9tK5wUjo8NnJkpgS3udEPK
DilWZ0tDswPj5MHQpqDCgdSH+jVFBQhyqzYpoCnWIArhV6nlkZIsyBPJp8VTy1QHqR0D6LNCnVm0
g2f2FmR1wLEv0E+Fua4CLLhRZZ7EpjPSFQdmoi6y9GzqX6iun3FAdoC1QwMHhSnzjWE3UkvY2D/o
iUWuTip7wAlV+AvpdgMOjiYSX2oKTOUIy3n+rEDRvhnvYRSEL9yj9+dR0/TNAoo8VWwXOnRFPpsJ
DqL6/Ii+5LOayG85DBw1bCJD1+12tGwOsJ/OMhD3pZscQI0ubfel0ftQD90Pylj9PnlJyx3OKxje
qojHxB+J4c9yWFea04oCHBMScDgHTND/mdQP0C+eAH+6o9rsARxidzQ/mbjU8Sx222aRWtJsCYkS
9KgDvYXuaFIf8W7Avac9zAB29tL4zzyy+1QGN8cE0qH7jqHEVDBxzC1xjMy7hGmuGqko6T13ae1W
xuxIJLVrvHXYLJ4VI3MBsfHLQXgqB6inw+msJ/bQaXUAgeqHfLoz9OKty8ZwqjTfJIkDOqrbqYoz
WXxX6OAmxpGfjdApS4jfSsbTYBS2hNyxwKZTi++MMrvUqvsuPUJQLa37QJZeCv7UsQPpDgvVtLKc
esghUtCChDyBKQ+b3CjQBF5pMagBceFOeRYY1ryT8xQx/asUOigjiR11yQ3VoJLWYOW46UqA5uvW
6JXlFkpoo/i39o0ElqzI+hSVZp12Tjy138DOBbR7U7PySShTaNXtmYuXn19rWxWv31TSi0JQIw9a
N6eoxgx4NekyElYkUClyfZ6/I8l25Pi57vypYRvlwes1SMOiiqGhjLU2hBCsr7gRYdyqhm+zOdp0
OnTsn42vWyoc/36K/hllVQFJRKvjuEnGWQ6W4h36NPGi8AiGExo1i0d1WXqRrdoJaOJ3W2XWax0i
Vf4z+KoEUqgsTmZrqE89Pq2d/YyHAxDauJT6aUtR5xqCGCWA/x7MWinHGXjrDIDvaSczfWDlQ5YD
Al9y6CzKauq2+n1Wl07VAetQCIgKAUo7SE4DknOGpK5EecQoCk/CuzuP0IGXS29aWFS9skFXuwrZ
uPyZq+JIlMw9M6QclYoZTiPSL0NLAmMeDo0yhFb0VlWJPdE0aNt7bsbA8Ne3Jp4OehJ0QHjFSR/K
GcK61vBjEVXBz7tlY72sVRWFNMRKp7zkpzjas+RuHCxkg/1pLBXfirYIOVuDrSrNNQrYVjwXaDcL
yO0T3BkVdwvprkTXV9tS5bxakiK6ASFY8D6t35vn4pALqAqYeYtgV81Pcq0Fejr9v4Mo4YX+Z4TV
3PWNZOaTEhvnKuNeIh+Zkm/Vla4d5YsR1hMWi3mQU1zYjQRSOMW7AQ+m2vqoERpNCfGKxhv74Xps
vBhymdaLaVN7FresTgCYUh9ZVN9nBPKDEsosijb4VU0MMAuxcnA4sq2YuD/vxuudp4vRVyX6GkCd
LAdS85T0i3BqEURJ4g0dxCyGp5bLbhFrrlSkuxZF6ZykqT3yLfvzq+0IYuE5TlRVVtcqnoxU0CeU
9fo0RbVN+S+jMz1ABt1C3WynX739LoZaReq4GzUd/P/6pPeHWH+uFmXCIbG7wdSdUU2eynYvZhrU
fU4ddEp3i8xnmUyxozaqD4SxK4ZqL3KQfwq0pkvYp/+8HFfvq4vftwrmihwn3Zjk2H70O0pV2BM+
oGS5seOuWXbgGP3XhGvyKoorrYq0d0L/KQ+R/JnwEqpfULDvOpvd4WmQZC4B3QYFuS/ISP1WMyxi
O1n2gt1QCBUgirj518QDSbO3qsxXI9bFb1uF7g70ywpu4PWJs9e8tPZ8KR8m/gB75E04//WA9Wce
VuGkA2SgNgvMA4uQzGu3XbJVpr/epL74nFU8yeQJEAo9roFjIvtoX/viJkKfeXYr+F8iTdBfstFe
RJlnR3Mqf/hngdxHziKETb0htuWD8iUfkhNSZPGx1SS7pk3x10ZYhR4wC5qobzEB8j7ZqcK10GD6
wqtTe5mhioG6lhs7ZWxnQetilzhkN70IW7PRYnDaCo0Ol8W2/rYlCLe1BVYhqemIqCud1CeRx0HE
0djnRWVbRrer1Dp1Lb6VL/x86jR51Ss0hSIyoF2AJIBaYoPejSZDiq3PN87d9Z7kxWZYPvwi0qMw
XTcwHF56NmABOdqhumFHHvbB9tJufdIq0EFUgZZzipia8rfcrEMUT+Ss2f3/RCtNXkUrkRMdBl7Y
PupU2O3Q4sHK7QYlkp+H2Zq33zfoxbzVsQrTdDmqTuZ7EsMCpX815VfDpK5AZbvRwJwG/1OIByP5
T/IN3cKDRCO4GP4lbD23mdkzCwOTO4WNPkt5uPFtSwD419vhYojVnmjQi5C4SqsTym2RYJCk/wfG
jJ5eICxEj2V3FKiQydUhrSw0qcCzKP6jXXnxC1ZbRQd/gihodp3RQ90v2NHWL2/xsP7PuD+aejHU
asPwmk61DjwO+JaQdJiepQ49HelWN9kGwuFqZP/vgcj6hmsqyPGVsl6dpDw71mqgE7GxNZaf+j+v
27+AnD1VIfoAxQfIOeU3VTuddEuCoPWoP1KUawkrd1EWz8dYGu5/3jFXT/bFp60urUpoidkYWnVq
USsaiXqq+w8pVzY+73pX/2KY1cVVQajZ1FLsy/8CHhZAhjKnCLiLrqTmmIfEJ7f8AzfAVhK0tXir
W2kwGZkygV0iAbmVGoOvjObp50lcTtVPq7dM8mVEyVqznorlqVJkrn6MIMY0odHTVmDA5hv+D1uf
s7pdDAMuWHGGIDKjsKdqLwQ16o2v+TmIgLf29+fQmfRNNndLman5zJX+jVkyQ76a4raEIAMWDrVv
tA1rBGwomI5fUBR1IFTOfdZUb33aHyFkuavq+5KcNSt/myFTLA+mG1kHKleBJV5USiCVfgaIBMVb
DW0o2THIWYGHoQlWuNmBGnXDMsWn9K2opufZ8lOV2WMKkXApc5K8wYP7zqiTvS7CNuvdDj33Id8r
vHQatUUPND7wvglnLf0Sea2jMtX4UBR7QrMBupqKBl0xqtxW/VTiCkieURDVuA4VgNm0oR2rOwMV
55zEN12cPfdMRL6qQ2nD6CN3SdJR8yzah58n/SrD4E8wI/IqbqpyrYwgn1W/cS/oRMqQmbdsSMq6
UtAE6DPb5RBuVXu2NtMqgg4VHdukGsxzioaghR5TE2+RXDcCzPq2VeaxYdnyjAfGiEso5FO0Pgp3
Y/aufghVLc3QUJszf8/uxQlET2OQTQjynLkHQoZHvASkOkyez0GoU+34Tto4hr9lhP915i9GXH7R
xYi1nmW8rXqcQ4i3ArtzKmBXuKNk+K6TJ/QAsLObya/m5JhE9Wth9MyZM44WaUF/kY7WkPKFfXUt
FNTE2fRc8hlCOM2hRgPDlmSG1b9L0dMbGEjqmfKh5NluiA0d3uSQnRKiOIOqEwORLvYtjoecV24c
K/YYWy9DgfdUBkEWFIjLWtimMth1+6wTlB8EJIhkw9GgxQvnAjuKlltG0191kuJvFm7RB5SiCca2
dtp1uM/FfK1iJIVrn5yIETdcTcD0Dxq9s0Vz0IYzRY8dpYEUsrmjmGwrD+KZeYlyrGWv49mWsMvW
VlkF0DSC5IqYevPceoPHSzcq3CVNKV5p7qg+dPuaINlUpb56Ci6+fhVSmUaEamaNebZmtD2RYo6J
n5dbco1bo6xiSNemaA6kAy7zUTj9QMJFBZ310UaWeRUlSxSZohNrwa1TXX1Nk2rwZLYK64yXx2sX
Fl4TittiD9DMDbtbsJHQuT6CyvqoeGhq124eDP9ss1qvFpsuf8bqc0fatqneEuMMVtge5lmgoMQu
FEV86mebVkTXLEBwLP589CpWVjTt6TwmBj7aDCRft5FMBwwdStTkR6dOnCXJnXZb6cvVi+Fi3LUZ
ZaPQdkB7jC6T7S+cjfwk3XIX/X+3vpsOm1S3a5uIKERRZQX2f/Ci/juwzUKNZk7rBc+tsID8Wsyh
qctd9dO00WIH6wxgyP/wK/+MuspDuZ4MTBICa7mn+4rZub9UDIDfWOY1gTj0llrL1QBOVLzrwJxS
dLJ2hZQ48FSzWqV3qpruJTX3y3k6xpG17yh5JjpcNzrFi4zsUY6zfUSKI60BtIVWCRp7VgRBdpQT
ElaDIwmUEyzIc6I+NXCEWYxK3R4C5oP1blbWezFUR2ploVbPnlE/a6z0QDN3USlxO/7UJGEKsuXS
+Wj7wWkXCXVe+7Q3HqdxeCBDty9GrESRuE3X/ooIDVmtB5C4h89qujTwgYmSFggY283QApA59X++
W6/uB6pT2JJD8wDai3/vBzkexnJoME+z2LNWB64IzdPS+3mQq49yAmkFGdoKiB366nQBKpeVuiwD
OdPLB41ymyWPbfxSmPqp5HcyUqGE37TmEa6HmfPz2Na1fPdibLoqYKqJBr2iaZ5OIoHLBePQ4RyO
NZmOZUU/BqZC0dKEpLwSZ7FD9Zjt2tqcfCkhLGxQ8nMbPosnBskXr7EAFpQNoEnQQVfwo3ueug18
uQGucCuIxvctOF6xCBV0r8iYP1XmeBfryA1YDcRoEjtTG8H3KnEIO2dw1piLT0VGKa8w7RbJcjwe
Rf7WcnoHQw4/SpWjAoTaWFo7q+auuaC48syfGCrM7WHOvoCY9y1UXwd2kLOTAuqwWrdOX8NEUZN+
jYs2HaBDaVQ73Mw8AuDBGH8S5cwAV6MmdUrFOAj1aTLvlem26kCnml3U0z9hzHjW2neIpdy1Zhyk
0Tdt39T40E/agerEYag1Gsp+htOAMHZTS/cJ3kOy3jllb21tnWV51pnY5fKtAhZCWKbkkU7P0IwI
IfIe5ojH0CLYbVEPr2UOUKMzUbkhSDW11R41Z2hGdVYGFZqpdFoV8LstkUL1d3T918f8GWPtFspg
nMX4TPE2ShX0tBn3xqSFREDYW6Nf9Pn9BESCAQApH4QD2zlbTmPHBMREkY/moNpZT+DJVD8IEt9r
TLLTwnKrejr1vXlUuv408E/e1WeJDsAs1WGkPpp175qpFcZz5UrlazL2TlR+FSCTKqPNAUVMWeMY
cJ7TjL0E/AwYCf5MZ78Q0BFLi0AGOrsfyoMlljJ0FdARoKHMeCsVgL8gV90M1JdqE64N0LIDlb34
1kDdH4AK6CO6eMTswK5wtPGzqL74aHgMCKBGxWUOCwe/taPnOhgb/TiauS8D6GwBYaJCBgSwpV0O
PbG80Bm6CflRtP2tuZhDTTLMHQpAaU2mukM0fZt6HMoS9ctu2nUtdPRIG7tl8yCG3EtGD1UPZ9QX
k6rKLyvTVwFDKlJ5p/LqfQL6rY5nd7LyncJnL50GtwPaVhO6U0PpIooJdDJfaTV4kYw7oDF/FXHy
qTXZkYnZKXTLM2n1ODbWqTGyr7nWnhAB4Z9BPkRaw8ZOO+pLF2wY3ieNA6cyoisn7S14YUyV7Ejo
IOlIoMDnCQf5pTKMQESWn2dQJ+3yLzkyQ8NC9hNzQLqgQTNZEJ2kBythTlpnn5lE37TooSEnqpy1
AmLPjPjFlIF1KABzae28aRyimg4FcrmUtEc4JQNqIuBj+KtnfgEh/IzZMfrb+vSkyXdZ+65AfpEA
2YQyBPzPngwgjowRnSXYeSnTkyrORGReyQe/pUkAhLlTtQmg81mPsVjYgXNSl2GPp70ZAZGLFhAE
iCLgbIdTb/AHc+Zu3DAIT8971OzDDso25VkbodnVG1495YGZZWFUw7ZDAtZTQUc1S4CcA/VJtpNM
+gBG6sNoyh46+mXQqQOQWkDPCLBpOeD4TQ/Xa115VEQHRM7s8upzbqHT2sRhVQ6uEo0vaJMFZRMq
EpA+4E7G7/1C4oJCij9XTZizFFWdA7z0gH+vvLx67fvQGD5KgOLlDwkA34idZVB2LIG+Rqp5JTUO
9f8h7bp65OaR7S8SQAVS4qtC5zQ5vAhje6ycs379PZoF1j2ytrl3v1cbGDYpslisOiHjqzozXgst
WkngeiLvWrnuUxHt+mSnB2QbAbKXK1sURTYqVI2JDDUBvX7hvNuOAPjfvu2WZLHVqyg21x9RmZEG
MQnhNw4XrrJ6KcdT178Tz92SJtimOkyeNCzPJC9eq3YQwEClGM1c/f/XVKmhcEamtELTySytYHlX
N6SD3ZheKmumg5wm1NqZ4vEsln4bYspsrp7oUZ31FC8ikB+PQWH15+63YoEhcaQ/cG9uDFtldv27
fgYUuHPEBmtLL95vw88emmOAWzAcPQhe2qpq9a/BJnICzWTdur+rHdnqUb/bAGUptYKEZukTfxt5
9j6r0GSArUVl4MlQ4fDCxc+evFrr3chPWryalOL+C+OlhTTq26iz51juyopsxD278IdJlc77klho
7N6haPBJYqF10Xiz6ziPlUZ1UTM8Px/bL5DUuFkzO9mq+JgiWMW0Yje20ryKhUtfKdE4xrfkMTgI
xUoHYLbJ7LBQQDQZ/+EH/MqWr3ZuOwBs5ZF+OPvbKIEWjcWgQAAYupU11jiYstWexIojC+nN9ff7
em5fDRrrgZaTFOuZEDSO+sgc6aMg9kyp2K1lnD7p1RAwl0RypWOIHFbumwrKcC1BN1i1UqfbRCId
2IWXy7cJzUJM27e4XGJ/PJeEOUbaOXJ7wOtCMCfRss2iDHcVTY41RJnKgemlNSnSIIkBaA1gh2oL
YFYj3PqiIWeRpSBQEFd6TEwC4zUkH3F8EUxKtN9nESSX2s7wW0SQCTrAIVIWOP1e3vj2z2TbAO5r
kT21m70IriGa2CyE1Fo0uqzG/oBvgdlXqG/yu9szE+2JedBoY260DCNQ/oN7nSnFpzz9uD2GYPGU
2Xty4DkIOhmCxYhiX3HQKxeo6qeyeo+Hyr491OKCqSq4/rqmo2U+K5tURtT5eQYdwIamdtCiANYT
UTBaXLKrMWaHFrA1KJrmxb/2QoYtDkjyJ3hfeGWBjrsCTjxdizaCaMxp3leBIidFAGg5iDQKANlt
XZqZ8hmBgn979ZYvyqupzc4uGyINCG4Xz6O030iN9KIXLZ7g4Q/frbeD+6BEv/qUgfjgH/wufzEU
WDP57K1QRN6hou84O9F9kQVSEavDeQQYLEpGmMWJVBZFSzo70iUsHUo1x5KGeWgRKYDhG9hSiaCf
vLj3r1Z0doJ1wsJQU7ThXGhgDY+fdVJstPzVH8GEigQp5O0Z/WU8HXmBBIV4bMwKLqthfJZRlpMj
QSgUDTKrLtBSd7vAlbFsDJhvdtK0+wCEwdsbUTTI7BhLdQIbkyrnFzcBr3QgEH6rLDn4dXuUaRP9
dfv++9ugbvT9UKkexCfjShrOGdqvhfGcFEdenopBsAWWKtbUuBpndngLP43gwDt9F6dcsXVxH+0M
O3ulaxDqjuJEewlG/m28aXWvgkXm933eBp5xAZj0EVrP965qTKYfj6Ec3kvo77op3qP+ixoab0WQ
VRP/urEV444U2k9iBDYhsq3L56JtQQSBd60RrDWQo2+vvnBZZmccaNEqJm1iXMrVuOoPxS5egS54
aNDg7df5kQo27hIS+NuyzA58njA/DSBaex7KBlXpFkwvTC3bUMjjjmWwZ7guOnBuYlVwxy61Sqih
qcA4QTrWkPX5Bmi5BHORkE8bwEM7tnkPdvkmNCy0HfV1ZkOVqNnoj+I3wWIYvRp4thMIZLRG9Pf0
S1lSM6ghQk43t7/i4ptSY7ox1QAZ0svvey0tRyzqSNH6culLyAeYHR26AdTtON6nfbhOMskZh2R1
e9SvjtpfR/dq2NnRbVsvbEudBBcV1Msywju2LKExlN/XUPOI630Poh8oSH1wP3WV9bBdJzXfpFpt
AyO90orskhr9vSyfDd8H1RpEKy13sq4KITACP1bYs7oB1NmTYmuIZLWX8MHYDX+WbLYblCHyVBgx
BBcXwkdyRp9oBFZx+FGPLERxMXdIA3WNodzVKoWX/CbSZFBTL1kNlIn6awxAMebPRvfbC6WH2IfN
bLd3QX2Nxl0RNXu/jW21pzaqmiYcogQLL/rcsw3l5SlHdm8El6AtUWLja+Dm1wlAEnVUmIqf7lNq
ANSiiRIT0bizWFGNEEjoIsLR2uzgK4cKsGtl6/JMN+jToxlXfnzk9+2av6FhJrI7nOZ0a6/N4kZW
QgWmoxH+srwm3Vvl/4TLqGiCyyf1z6aY5QmhX8lpWCZTl9G/eJtJxL425TXEtADXYHtxaBCt6PT/
V5fE4PZ5GXGGL+nCMG9g5mTYBCsXoAitjt9JtQv3ZF1AHfpK9W+s5ZzhNOrAgkO3aJomXcHrp7lv
3qeXfH83vKqYKQw41sYqsqMHaau8iLLKpQ759dGbPw8ar1fUXsH27cBRT1BY1/3o6OYgCrqbxoUo
HAh8phwNZqswawTSUM6NtSB0TRHx1hLMQlc+5DGvfINf1LN7J70CymUD8Xdkdr+nL/5KckqH7ib8
XwIrnxzvZltUvJn20q1fMAtAUpCqHXXl4FIOsaPodK0OAdislzoPV1VH164iMfP2rJeLf3+CHp8F
joZLEtqK7tS1R3ER/Wwo6oR2sO6BMUkunkU2YqT7coZxNegsavjuWFKdK8ElVz0TxgLrglWH0fMd
r7oMUuMUJUw1Df/k1f2rCy5dMrmkeaojmPv0RW+t9yyAxBDcyMsSR60utl7xe6hKs6sgCxOzbUvl
B6iIq/SuI6vQ0PZaXN13kQCPufyuu1qIWXQpjcH1IPkaXLgMwfg2s/T0h6vtytB9GDT3QOIBdlmG
3fNg2/nJKozYGpxvQP5E7/P/kAr9O87xWdgZVfSPe18L8LdDM5K3eXgqu3QN+7ONL+kbsHXtVoLK
pByCxJvDlZPYWtegAVSAN8ydti1F9arFr2No1KAq/K0onT1o0IAtdSlzg0u7ap5HW0HX6BOO5mZn
02d4c4uNsdVp2/21H65GnOVMwwDQeRUkkNkwOtsgUGpWRoj8ovmsqBaEcKy8RClJwndIyQeEizIQ
3r3IHc10wF7V77pR3avBI6nv0/DR03qriDWrHD2I66D/Wf/Qq1Pu/iTQUyREMhl0qsciXY9KvA/l
DYcQgu2zdj1Q75D0PwV7ffGyvJrbLLpBhiDtpbELLr36O883flbulBQuEHmbvlfg12VFssmQaHv6
WpHwz7KLcgmEmbpW3yZKKdj4i5fc1a+ZRR2deV0Yhtj3wWi8FAFEQNB2B6h01SpbzYu3fMoAgaK9
vQii7zsLOypPOU2hAXmhbfoIPwnValG380MoUTHy+/ZYy4H1aoqz4KJpucoylC8u4bZM4PtmojnF
IrtsnOg9WpfO6BhuCI8YOxCWXZev06uxZ2ElHtq8DvXpOrVaWwPfChI4X1X5rbaB05FQh1u0sLPg
0RtD01Jcn1/ZA+lNOtGotrD1RZYESY3UbI/whz4GL7fXeDE3+zPNOR6mUutGS2KQ+gdkDX71loYi
N9PlsHg1xCwIQcWIVHEXQI77LjilaAD/huqBk66A+7RqpwA45hVSKGLTqsVU4GrcWShCM9LtoNmj
nkPKfqot2ujDYKlFbVVBalJ0JswOndHbyyk4lGwWIiBbFkV5rk1f8V89j9KptoB0b24PsyTfT42r
uc3SnCrLdK9tOI5hv8K7j2xkdP0AtHWafg/dnynBLrg5WqOT2ArkOQTji3bNLPbkgRRnXiLzS5M/
F/wz70VVBdG3m4UZCO5pEkRUpnWsPqIPdQUHr9T03iVnurzqU3WotmyTnL0H4WtFcBDZLOiockWI
Mkx3pgoBrKS1FNcAaAMCHpJm6qj0uyQ6Kvp4DJSHaijsHObtvpZ/kLHfBGXwWPvBD8HXFlzjbFqt
q/cMoEhGqGuxeuY1iipKYYcQf/OSX7IL+E3Xr9vg1I93sv6sZ8pugD+n678JfsJ0SG/c62wWnqAp
GucE9+vFb6W7UMNTlQ9rpTq7IcwJIgAbIYA8JE9R89Sqa8HYgkM1tzSseBeHeoEYVduQdyO/Bwdu
3g5EEvE4JqvMZpdpU0Dk8FMMPF6uxvw5aXOIrJGDxidPOxEKQna55ftiDZnC9WTl027VvbudOmUQ
d1Ngbw7CswLeLfQVySYuzGEfrkWaqbogCZkbHqqSXPspNHjP0eRsp+ZOn5NNGjwN0afs6odKjc/w
JIcCQdsMwGP7AGR541tj1L09NCpkqDvILzUH1pEj+ven1ofUId14LL8DTsSS6/BY678q6bXM3l11
CyKcCWdFiw+yaeTjSiVAtcNLMhtRZQRUFx6icQRt3AFR1aX7sUAKkr6icAZzrhR6Ws9qdMqqH5Ex
mhrHt0uOLaCd6oeKeqi6b91j6kNQo7qvgGICHBvu9Ak0KwEoJOmz0T/37i72ASgYPKvxnto+AlvH
M2t+Lw0Ejp2+HbNmr8r5Kq0qyFIKqqqifTcL5j6Pgo7JKr9QBXCqCko+DLJDtWvn6opq90XwA1wk
S7DZBaF1Xk+FCxdLKo6cB6rumzCE2YP3onfqJTF4ZUKx0iqTCMSSEu7J/rrUgdgBQNNkbUNMlwvL
+1Ow+/vYG0SRVcVg/OsVehV5KIW6178eEKXilLlua9w/0nY7JPJWgd40DL3NKDcOaotSQwteFnBm
6pvENDuQJJC7oq1XPtxeoS+x2Fu/aX75RBDf1Huk4VC8OyWSDPmYWsfx68bmbKgFgZqh8lNHeGL4
zZLyIrnHkrTrWkYRQtP3lQKhPTdpgHBv3ROjyZ7pQKoxDRqSUntIZChP3v7F/yGX/LOKs9ssbgsN
QEIEsG43rqCFtVG2lT2ldSVcHIUX2PK2/TPa7AJrBldXoGyM3EAGdLVptmXeXlrto81aJ0/aX00X
1aYWQ/VRhUgk+uKVSk9oLN/nrr4vDNTKKjXZSxA8b7kKUCUVFMqWSxfcUBWuUALqwewHKrGrtKRu
A7QMZKA+uyMQFJNFC/w2AJM30RkTHCptSvX+2jJXI84uUNVHLWLgWBKwsjYEKEWNgjLWVesgo6uh
5pDjhRIc3uRlWO+DJN8Z0BBFAnkpIki5J+RIEvI+5r7tQoFVyjO7g6GxF3sHGW8+E6KAZ6rtehli
cVUjP9AQaNos6U8aUOAy7d4U7YPQ5h51Zcg5PvR4p0mpCrwt2QRkWMUFh418jwAJ3DgRkrRFc5/d
3JEUk1Ipsdo5fI2Vpls1QNyD7fM29jFEXdu9jghbNkguSL7RYOAa1My5fQCMpS3J8aEZVRTA/o3Z
kU36wS06edqSZQ69R1hb5V1nJoEMtiYgNMMmB/+rG1STlnt9KDaZ/yDluZk2e113LY9WTq2MmyZ/
VwIJKlA/x1aF0/pgx+Mn8PGkg6oovKh69Be0GKXsBzq6ZpIrZx6/qmRc8wLSmk3gaHlnB+MrK8dD
7UUWFmKXQ8CO9/rKwHMgACGjD0C2gbR6wwH9Tj949CLj0zBVMRPFtxUoPODUQBx6hAbbs6G2+OCp
WSDljihMcai3GyH/lDXVvmT+xi+U+yI9xgD0juy+9CMzjtyVTj07lmCoZSAEJbrFXYgKBtAXhVRP
7KcWhRNdEI9W1pVWDS6OexdmgOzyQwNlwaxqdgMkp7JAZIi4+Nq+/kizKJUbqG5UHeIq2UE1etIh
83YT4anFE0aB2L67/y+C1VI6cz3oLBZA7l6S4FM4xQJ3DdPtIQIrAxVU3zYOtZP2tv5R1BtFaDGx
2Ei+HngWEtBgi6qkQyEjgNlHpJUribqQopBg4dD1QPmNboOAWP42MvAFod4L3d6NCsn2JNQO4I+Y
zJ04lskA/5AWxdXc4WA4RrhNeJX9D3nI9U+dnWCFpw1XevxUmCFBujNyGrXYB3m+bSoNSrTGYZjO
CmR4bp/aJZ4O2lmcgh7GOQL1bFyWGA33kWqc04O3gVWOAzVLSNJJu3Itoowu5BnXQ80xl3UStGOq
YopRA4HFxkfW6ZEDGm+W74EL02dkJZjcl5DD7E74NuSsLDF2WRiOEB0GWN8bwCoowQroSihFhv0l
ltQdhM8fKnXId7HLH8ZI/+Rduw0T9CQ1AOTdAplOCw8lF6+x6gi5U7MD0kJLfSgwNnd5hg5HAV7E
a2cEq0ANgAqDXC0xWfJ7YMY6DdINrIfsMpHMRpO6TUNaJ4k7W231E3GZqdfE6tC893AxhQhfapg7
LhgDjfFDAoC/LgEVTY/+pO4FWeJJn80nDaTU8SddsPgA+EgIWAvVF8AoY2dNeYDIoQnzCFiBZrh7
DoFxDGSIWCkXXj1QBUL40aUKnvLUlosegUiy1LJalTL8PuNjwLet+1ZyYnlKaI0gyGdTB8nrLc3t
V2XerKmL1pLXo+7QaQ/RhJ1PvSMFZ9I1dETveNPSX8CJQK7Yw4tEz8yQ+2eDJlvBd10IKN8+63Qd
XmWseOygNjIYwQWf7BxW2nPYKk47tjY0JCFZHJ0Mo3pW0uCh9BRqapFuG0axpTWFTBFSnW7wBb9o
KV/99otmz4iSpQXNGS4/idDnEho+hrTt+XHaLoaiWxP8kbZ8JSupY0BCQtElu6eu5YbuqmvcvZpC
8RaPD56oazyGbJf6nyTy0J0WsAUWai7ffuesphQUo1HXLV4eVYrwB+yAz73EYlEAaKa7dUe8MKDe
J3rwLJRbvo06Sw0I69yyQAPtkg31uaXxEzS4zZZ4972fCxJP0VCzCy5hagBgJWoYLHzBNklhQRGd
WAQqOjiy9u19KBprdq8RHruFVHjhpWt+ROWHNw5HRYPzCqg0twdaKq9+W8DZRRZnRPPhoRxeKu+x
gleMq9xhPiu3L9aBRArTB5Sy06of3rBnRfRQG8opj4hNKQDSA8Sem3Fz+xfp04a+FVln90ZGGrkq
2ii8cP6hVMnewCt14LD0gIRnjKIJReUeyVQlQUB+MkbVPFNN2C4eIShH8vY9oPSYZU8y04+yTw5p
E65zDcgyD3RK3YJeu1N5bwl6Q1KxVyDgXquHgmcrHZoIjMjbDn0DK+zBztXLU8th7K7pp9hToa8w
roacvLtJ+dvPwA4B91hvagcwGgdiGKt6hIshA+E52XkyP6hxfTSKe6PL1hJiWw1peSjTf+QTX60B
gxORc5SqA/GZrYX+Z5pHBnR7W5C2c6hr8/CJ5fx324KI2ScBBRstRIAkWrCiRfjUM6HWlWDZ51Bk
XaJ1z2vEmcmLXc5hNK0/xCuOnru2KsPIGumduMiuCuLtXLqz1rIBKRxu7sR9gas3Za3DjR3qApmV
pfAZhLPCyFI8OIfqSeNGt24q/tH04IrEsiNBWV3qPZtULz2t7kMqP+UNJNLHpHYYDU6SgRd8Uqiw
oR7NCoYMiYd9AmKZEh0zFIQl1ENYGVlpfSnrZ4W+397JotD99f9Xl4nv+zqAyTjF+jnb5wecmHPx
TFcZHmuSSSsrw7u1dga7g9PCTrHlTzwGAqHr2pIo7fURV2Y3CHZcQccKP0P2YXxV31G3BEuxXmtg
mDESPodlpEEHO7AlJTGprA3IReoTY9sAwiLlZ6SM+6Cu95V2hgzZ+vYaLT0bvv242bVBQ2QA+vTj
JviSBtKVFl1wsC3ogNo1yn1mfUcA93m7PexCmezbqLNrg2pYkSBBLJfGbGdI6LiCEHt7iMWdTWHg
ZhBdMag+C6ypPkpGO02MpBDs1FUzzX7TMlr9s1FmwbJAVPEZwShhAyAra6ygU614eL09irJ4H/2Z
jEG+p0VuWSEmU7yzIJ9uhRWqHyoqHR3jjuty4vhliAyOrBJUOJncHyWZb1zEaSWjdgqaQaA9emTY
G4O0r2m+IS5S22PqDRtaQaV9gMeOATehbPgR+VRwkwo+gzHL012mxwYZcb/JIP8y2AAwnUEMS+TU
ufgCuVqgWd4ISL4uddMwRghGqVtak9uRUsIIkqIsDncmwQeZ/t5fl+TVeLMz3ced1tRaXp41ADFy
RVknuCj8JDcLyjc5cq5UWitoLSU5XBZhY4LqykbzOtxKn+GwkWv4BCT+49Ck6y7PYZJZ2b1PnUEV
tW8XD9rV75wdb5n5AyUM+ZlHs3UB2jRoBYLEc/ELo4RCKecaOKmzIZpa8RnPW3oy2sTM0SPw6/oS
SqVgyZczpatxZjEjktTMl306tfQHJ30Dodx/0J3J9wyqUY5npzvtBT7D1u0vvXjyrkad/v/qDukz
OJ90Y0RP2Xge9JdwyDZj126aWNAzXfxQV+PMMs40dvvUHUac8NI/Nx7Ypu4//E6zgNhGUZMXhaGd
+kI2EygvJsYR0ioP/2y9ZgExreBOFbOYnqRqFzB4A8VHiLhtiCFYL8Gum8M1tcSFZl8oaacch47G
YA2On5HbCcL79Gv/OuZ/vgqfRS9lyKWUGABz65Xv6OnWlfvJLgrtLGkfRTFAt7ggs8L5R2s4x4Jm
HI/HIQrpqTAetOpX5oZQCXsMO0XwotKmKHVrerMoFlE5zPIMkLe6Bo/CPaR4mxbJ1tPeOZlIpQcG
WRCZ1cewjNeVlO/U4D2nDy1Knh1eA2MUf/Ze8sFZBDngPgVJoS9gqZelv8tWR6srs6ieo9iJuNB8
QlLvufNiB/XeowsphBpZuaujaldIiVM3xWqAA12ny44O34BC8lYD1NEaFj4wVb+HToL9zxZ5FrZI
XEZJnyf0JLN7SSrXKdoYvVEeM1cA4xPt1Fncgk0gLgC5oSclGFGxl/cuKjiyUgji43R8b33LWaCS
lU4KwzqgpwqavHo8WDBLwWuSwu0L0GWSw6dnFOzTJd4KI1fHYxa03Cg0YjJw7ZRWj1kD2XiY2gTU
aSR3x5NL3j+3Xbub3M1ufzrRVGeRLFRBug7Kmp70iFgRNyz0hpyYvkK6wNYgLJlJ4fb2iIJbYI4N
jfyaFbLnaqcGnKRQgeNMwDdDeSTd+Hx7pMVE5t9Lqs8FbAMVHWolKOkpTM8h/5kHPQyVjC0pdiEa
ELfHuj0rncyimyalveu7uFGjkjqFROFMxMs1bKVeslAVxBrRWMr3ezSDJE9b+bgXKoh21nDqpgOc
utPyzodY7u1pLVe+r9ZwFtZQiY7VQMUaegqxMzo4OUzvIMVq+Z1vkfEUZfdKD98wkEM6PGFvj377
uP+lltGkuadGHHEFxu42iHynrCwvja9at4cR7ZNZVOkznyNFwB0xQqgiVULUTuJtW8NxRc+dSuHr
28PdTk/ADf3++Wr0Q9ERxkXIWGYa3UtZPt0eQLRss1AyhoaRpG01ha/clhJtZWDXa2Uv2PKiZZuF
DgP+qEgcQDAYC9XqukdqSFBxG6xC4WZai6ADoknNkqEqzIbejzr4IVZQHAJ8ejDQitNFe0EQh/V5
/wUFnAr9H+y1OsELqPOcxpcBuIXGtlKdOlVZpQWkKIAPCKkoPxZMca5/0emj0tR1hliMd12Jc91E
xTqMft7eHcIZzsJHANvM2vAwjApNpLj3rBiZly9rljaQdZcoyDzUO8bv8kJQRFrCal7dcfoXHOLq
ASDLPaSSiT49O9A+AXzpDMjY2YWf9mViiMDOSLLQ1QEVJn4SceuX2BHfBp8lKY3LgjgpUJ5Dxcjp
XaBg0McDQ/enB6MzR6U2URxxxUpw2L9qRldTTriUF5IxncX2SY1U2Gkam9vf83ZerX+99a5GyLxx
DAuON6PbfVRygj5VYXvlexGhG1/5GwM8FB1auLcHXS7E/bkX5siVRi50OQsRmqdPWV7y7gIRQKrv
IHWMepfsGC8NCoLxnj5FodlBqREUCEHYvp266F+77WriBZH6hmpIJCK4GTPY9VFUWlvpEugclqM6
wBKC/SsIeF9rcjXgMIYqODM+PTH/2MPLt5GJZfjBKi9Qi+fB6+0lFkxvXsTOCpDWC/DcTiUpTehV
W2UGoBR8fsv0eei9PQhegp20xNu7PiLzCnbHQq8bdESGmsN4tRts1hx7adL0hDwDBNsCvzbHqrQU
2oF9IJkaiR0v/zH2P8MCZIS2NEcIc0rJPg+6FeTIqeCLL2lWfvuBs9CVoPkRlkaPRCDKX4jyBktJ
mAonR0gVQPF3OEa+ulLkwsmBjZQCAvfQ0PHlhxh60mYegqERZA7LfnXqPtHe+wGQUQZLX06OoJMm
NRRfs3bv1hy40V8MnpF9CS9NDvyq4pebtkQzpUvkegXdQCts0qekc52uYGupj14JaleppjgRY3BF
x39wFXTZILBU2tvgteJm/Iz9yjLgMDeV7HroPxf+vVoajpS3m7rfsGIbM3KKmxFafgW8gyWLy8Nm
KMJVowcIjYe0yiFrTeENSyyOfpbBAXZowWiGubrWYCW65hQM8hqWl+cGGpaFbrz27djZldwjJmi0
xJswxHuzGSRbLyrDChMSrLLCH6wyhrVeBYXBOEYSNI746tGY/GhhN1lDtZNGwFze3t+CyDgv5cNd
F3DKFhf6pDCL7wp5vo/bIwjy5LlNo4R6fJW6eNuQMNvk6e9kBBWVfMq+4EZdngkUXGUoOSnkS3P3
Ki601NcK3wv6s67fy/kzrwVUiq9g+vd79M8As6sraoaE9xkGqO2xsSrJMfwvIakJk6TC/DJajYbl
XWSHbHQb2/72MoqmN6UtV9OLYXygQdynPxsstcsBdpxjIBjiP1zOf2Y4y4mhhtcZbYgxputEVmzV
7jfcauzmEAJeaOVAh4pc6kTTmmXJcpElRJ0WNYe7LcW06uDhny3cFOGvFk5yWepCdrA/qwmgI/wx
g5D07RH+Qy7373Wbk5b4iHa3pvs9zKfabbOG3e1KW2kbyW4EIy3npn8Gmr1v+5G3hT59oEh/Tftf
tfTChZ0A0T5nyvcF46nCEt3FbPJXLpu2zk3AD+9i23hDompYbrOGnzFUsf/H3PDP7NTvA485kVAx
w8CdlW47uqKNVW+r9cTSJsWjaiXg1YmMwwT7j80O9Qg7cdYVWNFAKxzS6igOCtByX2LeN+IGm53c
ui0yCqO97qwDY+o27YZ1G61+LxpI+bCgf+YJeaFw1bUr37vXRh2h/svX0we5JIUArxFIhy5/lvxd
a3xUwy83k+AEeu60D9bBmUNPj2F06DQkBWp6VIAsKspx4w/wfVABICbQb1BE/l9L+1AmQNfozCAa
gMffv5QH5VK9mGJtDMWPINoH0TvMJwSnatpn83W7HmR2cBmwYQml03ZIA2BzgchO3qjkOerwWypK
s0nhNAroa+9+KZjXVPQIXdoa1+PP3rp5ryoVmSapyPW6LWF4F64EU7y9jn+pSHU6WCkK86YdH0G7
xbehCwtTb3NyMQCUrd6VJkgoKNTbtwe+PTV5XidTukBvwQbuz00aHpSu2Kq+IOrKi6V4XYZODTwt
OFW+/ASv4q5RpbLW+lB8imHDl6fKyVer3/qQnKJq6Myhq5gt5+14kHWAK4xhaFcw4FbsEW05iGEE
EAP2wd7pRgqV36Y3o+axc++Yu6P6oecnnvwo2Oco7ws4kdTAc6Thqcgey7E1FelDAz0uClpI1/+g
5FyxQ+TvFZgzj5BRJlz+gDCxm1VOJiv38dhZvpq8krYB7Ecr90PVrPtBeaR1hhpU8FLGF07f2uxE
yA+Nt4/xENt9RC1EfKAh80MV3WGilp8nu1b6BcIHCP8Q1AeHgxmykxRvefCzYv0q9mKrLiWTaJFV
QKY3zd9V75xHwFJCGsELKLLI+jFAiyGJINEP5CTJ8dwgr0x5ljLFDOPKHjswD9vfJRgCKSCLMfA8
2B880AHWB8IRCHQt2ynlLoH1BfNhMa8APvriw3pbb6DeiXKQLL2H2QfXcb+rSJFhG140qDV04H6E
PySgv90wQYIOGXMoF1D88uzSqWC8p4c0/a26QGvih/rDgz+CnhIGloFsmOHzhGrmRCNUpJXaRMOY
MJiupT/d4VIBtFnpzPECyCsHABo6ant3ezcvvQh1hamweZpCEpkF2KqqhxjSGsNZ9Z2iQDjwAftB
RwKVI1dwcBaLJzqD94jGqE70eZZZqAYQsARj9St33W/bhwb8fzNdJWsoLCs/o0sNeQ3/LvzsIKQm
6LssQluuB5+O9dWRCnkDufwag7cryPQ3dJU/ymZoT87cPTA2DTrHPcRZRdFiMSO4Hne2wCVrat1r
MC7i7bjyNvVZfUFbbBJTqc3agRLCYPepDRugnYjZu8RVAoBCZyraMjia89ewkvu0H1UYJICM8kyc
1G4B6f1ZbJUD3oEboUrshDuZXzrXw82SHz3vxm6IR4agAdKMlr1Bo80KZL6Khl8+2zca2mnpSotf
b2/hr6LbrXFnuQ9vmsrvAGnBNHvQ+6HAB88vWK30DmDnawnMRkEquZjsX890tpmaTi6bYMTCTq4n
04ie08E+B7mFBTmOD01oYbD0ELwecLaLlEZzwXAh7Kx0ulkMrZkQ0Be7MxdWOBcDwtWemb1jYFpS
DbqBqbUrdkcfGkexwp+FBYwckqRdh0WN3uRjJKShLz4Erqc4y4tY0xrwv8YUx/CpaTLTJVD/ltYc
AV3pH0fYsatscAzcRILts5RI6JAVBJWJKpqizNaWjR2hkjywsy5DUt7sASCBIxFypXu3BX3O6p+n
55v+NgiT9qUs7Xrk2VqnWRzgpCj0HPr3AKdtdWD8c+1YoPBisHMeo77cvlMNJCRUeH1o/wtmPj15
/jo4VzOfLXmvhIA2o2CGt5cLFjTuZjPfd7Bhqo9CSavFfXU11iwjHdtu5EHTIvi/BiHeKPoqcIIn
Epqt1a0Gu3R61FwTW6xvPv3hW5OcpaJyqKt8SDvQJkKYceBZFPrnGl5s4FrYccbM2BPVApbq2Vef
de78hFCcBwzFqnNbvBbIvYMeToYEd36MrIFwS4ZlZy56Kgl2sTp73o49ZXHQ4Fv62VsMbngD3ZG+
b0VbRjTMtKWvrlGd/B9pX9bcOK40+4sQAYL7KxdttizJu/3CaLvdJMF9J/Drb7K/ONNqWkeMe+Zl
XnrCJYBAVaEqK7NQ40iOBrLuCSFa7WAi20ioWLe6M+Uw4Kg3+eJT83Io+3N85hlxwAeMwtawO/Fy
FSisrCdcqnQxpKw/LSf5F/3tmbmZgzcDMOIXKnbTjp6kdZ8Az1dVYBu+X7iB03ZdOZy/Edln29kx
8NNDQkscgr2yUr1wZ9yObuBMuzhslkZnL4ets1XN/E2Pwc0QHFtgnd6h/uogZB1o6ajvBigXqhXZ
ygfk/v9yhTMfM9RUCdQYNqfCRLut3PgUY/RMcaE0uij2tnTzZk4G87lBLFNsJ99aO2Xzf8Wk5YHD
i5iC8xs+8yk2+Y+d3HqSeD1wPFWqJPML3UDLXYIIJ/UMMdz0UEXl6sv1Lb3Y5DizPtcaMnSlp8SE
R8vw1PAAXt+kYFn4iG/ie4iWY9XBhuxRT6UZHLkF/M9juPATpuN/5djOtUiCNM0okwiZtqwdtX1S
xs31NV7Ed56vceZnQo02Ge2wxv5Vf61Gr1vzFTuCzBMZFlLm2+6IaQOP3WftwoH9XbW/trZZNlmC
BE+Lp90d7RI1pxxYM6Ctb2j+oAe/gI7Hegunr/tJ7dPN+tiTGLMDtsQhxruWDY91qJxYA+rzOIeA
dqfd5BnbDhUofVoWuKy3F7A0F888lFNNTWcGYHOz36sbbUeGNDQOYa74Y1di8GyX2ALaU9xRJv2i
6t4AZcfC97kYB86szhwk5niiUI87CF6DSmUw8B8Gn9zfoHeKFFh46P8vK11cdmBnVmep2qjRcgwY
n3Kje8sCv2r2ElbqqurvqVncTN0kpUIFqAW+otV9WwIakEWDx8CRu7D+aVe/nZKzXzJzpZ069FXQ
5YhHAtFHAZS63ZeALUYRSE805uoCiIR+j8lkl6S5o8mwA0Iy86//jIth6uxXzJwrVaIqD+oEv0I+
IJkEZ4fpcoapz5QtLfjilT8zNXOtkWHoodTbyY+PXvlTWYEWZld+fI6u4uaY8k6cxZRxyeTMy+pK
o6egCMfqlK8I753Oin01vs8E6iP6vZ0bG4HZffh7aGKFbht3jwLKYHQYFtb+mxfov39sYw7Ds1Oj
gvgf1N21/gnKvJ4FubOOCLBy40aPDCjAUpP1rmcf+dBi6BNkSjdgnq+Tu777FUWhY5t3eXfowESf
dgcFPCsqfe0H884avmzxUYeYr0rMVVrfK8FbKp4IQTnNptsYLN8NPRqCOwGask0+OBWFlLB2iJU7
vTiW4jU0n0Ap5RjtmpIbStQbKqArZnxY4EYL8hKU0paHjTHEz7gfHA2Kl1AHzMHO/Kuung1M2bUh
NNm0NSB+bbfN5abKTgXgcJE9vYQeSb+AO79ch/nnHGGGb5ZA9qzLqQLHEYWDR8P2SQehaZdCnac4
2v0HJse3ZQBgj+WkSuYPw09NuTWzXdq9Xb86l+itQe/5H79p0FmE6eugqTU0ow8ZJhWyUV91qkBV
MzFA/tSkEEpvd2Dv8dPaAEaiFD9Gvo/BqNGUW9sCHJr/nBTKegXaPpRC6ueBmw9KCjlknWwztObg
ey3gCswKIo7V1qy0Y4+y1vU1XIySNpsqOxpVoFczu/9jxGkWJkQDHIkcpAe5qH28A+X0RG5oOZin
u+G7HpPs2YLhSzfz3O7MGWgGqYa80bUjqUBaVHzZyef1lU1/YH7jzg3Mrn5agM06DSEimtHCj5LS
4YbYKcbLwMGPRLcaZuSvG7z4wDizOAerVEZfFoaCrWz8iZOsWlteeCvQi6TIw9nCLbgUs8+NzS4B
r+J0SCNTA/socWn1c6QpWKgkcBXqTVPTjYwAVzEX3/uXgta52dmRh4Jc2A61oR11S67j+ve3Ix96
G2Css4QIaPpVa8ITKMFLg6BUWNTgGDMzJ4ba+PXtXvi+c+iErpdiUFQVG5BhCIxyV+FyrRDwLLNd
qmAgl9KFUHmxvnS++FnGEnZ9ZIvQ1A/Mgo5KDalVaBRnpQkqfupSA0wlnLE9brvfk6Xxw4te79z4
LHEBfAaooDzQD1LFhOd7ic+u9I/JALYYlHUUjHxCjtiJ4DZkeqpMaDexOkb1x7P6RY76pVMwS120
sBr6MdQ0wAinKJ56Lfqk3hTHqcc2ocfMf/mxZ16KdlHWWBnqIRU0RLUKjfAY5FXatpnmMGNlh7mj
BYsXWw32NIUG6WPoRsxJijTNiBkx+dRqmG4zX7Ufyr1xjJGbTgQ4eDtsUze6rW7kQsd6+pDfHNeZ
4dnmdrqUEBIdtaMWb5Xxl4g/uv8t+Txf3WxDmRr3WqTBV9UqRDnt4pZALz7VWlc3QmiY1rsIeCij
qbZBEtyQuiwR0nRQvjHv+i2+7DTPVjuLA5wOXOlAnIPyRbC2V+Omh7iUdKstOLO9xXzwUrnyfNmz
oBCGHaYWVLivQX3rOmgkGqprpdKpFeHhobXV8zszL74Ss9qooIS7vtaLHguaqqC9sqEf8psW66xS
Y9W63lVpaR5UK/N6nmyIIn2ID7gsDD07L04p+XXd4sXWkf3H5HyqzQhaiY5drx2LSRi6KG/aCELh
jbEpUk6xajx30pbeUttalx3daCJbc16vWp7i+SNdAhyeVYASTh9P13/ZxfB/9sNm4UtnrQgympmH
agS2Sa08PeoWcu6LEfLMBPs7TbR5FoJ3noyHANmZsCGljZWh474CKjCN7yr1OY2211d18eqemZz8
5tkXbrnIoaQNk126y+Sr1e1MdUH56tJ77fyLzmJQbpkQtM9a82BW401H0YcMyXrQxa2hLo1jXawS
nduahZwBne0ckvPasYSSoYLnJ6D5R0rV1i2regfczioyiGfVcp0AOTkqo5dYYKSNy3WqaD8EMm9M
9WGaxKwfNDpAHjzwSZdsru/5RVaG818585ccPJSWlWLTNeO1rKunrEe7Q+21NSZMKkeGYPZok3s5
Diu9lK9KsB9tUEm1B67+rMZfXIWYN3mjKtvh4n4IlDz01HQwYLPg6SaP+s2tn52NmccF32ST2LbQ
jgYEgkMBIjUQB1LMYA2M7vVu4SRerHOc78rMr+qR1EMNof+Ybo1f/HHchjvTrW6HVf0j3YBocmX5
17/DZU9+tsCZb42sPs5JhLjVl6dQQCzSeEmxwWYSQMWn3AE+QthDIYIVFr21+2Fhf6/fPXv+wrbE
2BRiwP6qRuTqGByhEFtI6/xfmpk5rjQKuWGYuXnA+MtaaUwXou1g+1tKeK47L9Ct/e1JLLBXGooI
oYLIQbDWRq5iWw4r1zGkwA3Uh6rHMVkiKbq8g+jzKwxjZkyfnVAoj3O77jrzECXv/bBS+gBIoCVi
hSUjs3Np6H3Y0CRArTH7UszPIrBdY3y+fhQvb96fhcxOYgViMYzYqAb02e9VngEerGzj2pXKSSPd
bW3E21YuKS9f9sv/2JyDUJloEiItwzgUUebZxF7riro1OPjEMEt+fXkLW2jMjmCWC06E1puHLP/k
8WPWvURLpY0pinx3Vn9WMzt+YEbQCoshyjSSgEqu9ZJ2ialqaRWzWGkolR6UCvLrRJoYEHhvlMqt
sqUp5qXPMi30LCIbZWuj5qjjs2BkoynatcqDfYTDgH7SQnp3kVQFwKT/3J850lSzyiBTLWwaPQEE
wI8l9I7ifVE5+ovW+8W72HOv3dS/Rj/3AU7edBEqVq6gDodDhmbmInhnafGzCz1kFuNaG6HgSkNf
MQEgqlSUtiM3sAruDibGJ8yketbT2sP7x+1BhwwOya1l1bVDITPnEMzzOlYVLfQbLhedznZq5gQU
KRWKoWpUQwE5z7o7kb2M1gngqlWjjg2UbJPURzRZUbi6tAzBvc9f8gpdm3BIdpGRY6a4W/DrS3s1
8xkgf+adXgxgdqLWTZRAlxoDVcKWHukWJhkWLJkz7h2ww0YDzTXjkKId3GfekN92yMqzPF9IgP9L
RP7nQM7J6tWQq4Zp40BCae1nBp21yituBYBiE9H0EkxtwWXMmejT1s66Hpy/B2ZWvsR0UNilq+uO
bzoW37ySBcCzYVsAHM6RhrE5EoCB0cGPEuiIGTnmsFNHH97rMgdJmLgzwmjhVFxOo85MTh/zzH+E
MU0TrU+ndrCxqx/1DVQdXH2dgcIO+1hC/bhZuBy/sR3XVjm7tTKMeRG3MAk+C7ZrbyfOfeakt9Y6
2VSYbug34Cr2rM9uFe/7lxiP5anb337hylhegLZ/7BWb6xt/MaCe7cLsvpKgskQTKWjWZuDw4O2d
2f8aE+m1gQUGQfJkJOkqCsb1dasXI8SZ1dmVNBvZ6R0XyEfsp1GCYDV7yP4X/V2cpn/O1O+a39kH
TsOBDuO02w07EevUiJdOLPAHTB/sygedjzRHQdRlcQlQIwQlMbemeF0yABH8MxrTiXh96dZP4f+a
uVnsDpnWGmqFFWnrept6yovtmnt+x3BaQfB6/RNdhDGcb98sik9iQaIdYawr1kzvMCS4zVINPi33
Wuu1yV6D5r6vUIccs4V1XvQ3Zx9u+vezD1cYQQ5tUVi20VBvLMxqdguFuKXLP59b7pktCm0yMQpQ
0YCgNUfNCHD3r4C+yK4CDSX64zxyLZk7AiXnOtoNw0OVLZyfiwHjbKUzH9Tlg6Y0kw8CytrFPMgm
QFSWkKEJ1X57/XsuberM9wgWFVHOgcqQJUoyA+R2yqUq2NJqZr6kbinIKHPcagKtGKBbVqX2SgDB
B6n1wgm5nGacbdzMgdhdOrB2utu1V98K8Q4JuQ0IO57UD9Bg6o4KyBK9G34uY78uey7A00HJZkCM
cHYrZJKoLEav7QBdDIRgZ5oGoKBRvv6xlqzMbkCmCZn1chQHE9Oqej9iLqL3YmiE/Dsz0884u2i6
sNAQbrAYENdDG4YBswJlz4Vvdfng/dmx2RkPyyzMzLEB8BuIWWhIexl9vr6My174j4XZ0ZZQiA4j
BlCO3StOSVq3nhgy9cjNDVCo82LhJl1OvlCN+88ZmJ3zDHS/bZ32AI2uh+cp+Wp3U6QOXb7L3SVc
3nSSv/v8P8ZmJ11R2t4CYT2OQoev00QuVKPBq435pZq4YQl30Zq+iJcYEBa+2pxGMlFVMY6sBYys
+qllz8xYeiRedhb/rMuaPXXtEGAFUJsCK5rs0uGuNAIwJX2ABWrh+C3ZmcXMGP146Hek8jDYqZcU
L0E57phxCLQl1NPSjs08Qz4KSewcGJiu6NwOxdFavl4/50sWpn8/u64pZhnNMgFKWmE9Rn4wQE+W
0MkLV2neGtPrrlDDHhjJLESnkXtjDRmADHpYwz5Xl3BSS+uZeYZKzyuaRLhHDXQWMbgZgBb/3+3Y
zDP0RltBbCUXhxb0m9ZXtjgfsOCorZkrgFBorWpxgY+e/eqHY5NAGmlxXnPJyMwFaGOgFoLio2hr
kCKXYPp3ROLwVbK2HqotBjZrv3xfFtf+LxngP1d03mICVUPdV+rAT+HY/ShioPChTqmro1MzzUXC
9GSayYvFR9eyTKcWSzd3YdlzRsUGdf3RChCdanBKoMGjonWFwcd/FwPnDIqBErWNMOBfc3Hs4n0U
EMfGeO/1c7i0lJlvMKCVXakcGLFeRChWQpFJV7w8/J/KvH8Ckz1zEEUTqqhS4bh3v0F3JSY9YQ5A
4OurWXCpcxnsVm16DXK4xoGCB64A7X0sXTDR+3U1LLyYlyzNPIQxpCm4LOHxCu0xACtL10OaAGpw
0NlaWNPFL2SbSCktYOABLv7bt3Zp2LMWFMQHW9ylmPLRAKlrx0VM1kX/emZm5i+CCE+qOqD8BIGo
k/qKIsA2xT2+L9aJa+Mph4mF0I12+lLKctHVntmduRAzb5OExkjCoklQCaTDekmAnxu3cfmjt4G1
w+Qw6W/o+GLK2uvLJ0W7AWHA/xKL//yKeVJRh5WSD8TEJkPK3ALvb0XwS9LRgZb7v/ueFvv7ewLh
yIYQ+I+DoewKpfOofNG5umBEmz7Xt+TsbEGze80brheBrIyDEQz+MOomdF7MypMNeIIG6PQExCjR
aTHeZGera6JYgZul1UNjRNsqCT0jsG+aoUeT6aeASjm3e5eGOUK75nGc8LZ7ITYmMYYckoyV00ef
eqe6pXmrZp80yTGslHtM2WXmna58jSR3JW9/2GgaG4blMWlRRy/qvaUSzEcL+x6SZoCIQgWiUzLV
oW3A3TDTM8emxuZ/cBBn2zLzQ4EFmjkU1yDLYn5a3HhSiAU9XtMv4sfrhqZje23/p1t9lhFFRmEk
mtryUzVYwLXU+xHI1s6EUGrBdyLRvT4bvRSqP9fNLjgLa+aWkt4eKzBy4d1UHcbkVCl3GJK/bkIz
L/q+s02ceaR6DHrGO7iK3AwPuTqdJqvZ1UZ7Y3WBo6Mdr0t71eLJkyqRk+bmQ5k0LhqYHyBadXUN
4OEdZBO8HoLlVpivenQ1m5Kse4iU8zZxwxEQP6nUmxonEPxe+zDOb6zQ/mUO5e3QJbuqUZ1EFfsA
gxVqkz/TEQOXjPqCcaCynvK+vy1BqRC04VZJlcdSR1PRwtB0gvmSJNoo8VMyKViCRiAohhtBylXV
DqAtQwJDuDvm4sTKI+NrpdqK+JMK6K4GPwZL9esaE+0k3HQBKDYggCtw1gPU0f0Q8yrotTs6Z1ud
ha6WZutWz+4LkAoPQ3bLhHRZpkOwb9w0DeakSOIFEjC6HE9o6NT7NjhWuJAolkf2B1faDYHYGqTX
6tg+ZcReBVxzYvGG4Q6wsyg3IPNbiQQSfyp50rIefqogLwOxnC6sIY3abjM9WqVN8mQO6SmvIYKg
QbC27F6kWftGQDZgycLgW4cZ/yHc9taNqiZw8CEg2epNixjdqi30lSBoC7ZREAQ50N6BJADdV+Af
GevWjSGvlLTRSiWvTaOuOcs2NHkY63gnqe00aejXA9S8hxgsC4XXcHDcYiylH6Hqpqsvgpur1j5m
7J6C6yGvv4wu8jiPHLWMHdycNeiUHZXYGyU33SLTPHBO+IxsZNU6XJ4CHHAy5kcdfFx1pG7MtI8h
nzXcZkP2qtHRjRjdlaJXnQGKxBbNHI31vgyTbQMahRGqsTkmOMcGKjX7tAHDaeHLkmwmLyTpbdy+
N5CZg+RsClouhdwmVuShiycB6MhOWoj52ide7jTzCNUCRd4Y4SkO94R+Vjnb8WCbJXytRZ/l0Dhx
CA0u+Zimm5Jg9d0XXnxO1z6XDSA0N6EFxGiqe5C0ksED13dtEKIF9WbTz77xMSHjxKjWGuyki9cE
PA+AtWpg7cr9uNw38XMs7iVzqXoXVa+a3FnFl7B9UayINvrj+BOSKGvQq+5N+wYQBY8UzWoM/Nxe
W9oAmtBkzcZdX/vx8KaLTzD2gm/5Ff62an7IqriVEdJA9amDxFbPjnl6aoI1Nbc0xc1smVMlL3Fz
SAYoLmuPvS5XGVDvrQX570LbCg592kEB1Ove0op7TY8dI/1QdUhwkMSJ6w4VAnALNT8JQFIseR7I
ocSsFIH6BEeCE1Slo/WP4wBwvZpuhuiJQZClRRuxsMhqLCE7MNZ+Sk4yjF4r8HDgK4ZVjwz8AfMJ
tIHmWfYcjC1GLQq/aEEbBwoj2d0n9FVJ9F0+BF4hpBerfob/B0OuTMV8+ugF9akN0afqM98omUsg
EZzfSN14Bw2FW6G72kUxHraDE0WvYXoyxVYNSlctyLpMKn9Q5FsfnSrxAEJ3HNL8IAxln9J3DpY1
ofNHFpg/YxA7c62Byj1EVAbNH2vhxXBDlvXV0/4GnCpeZltQAHqz1Tsjy08gvIfoDNBqA+hQynKT
6DijpoqpdnLfKmALyHVPN1Dp0VD7lutWVR0NMpIhStPR8NEK1Ivj0qPc9gz1FwSYAY4Gb35i+3ou
Js1Ba4O+vld0UH5LqlWAVniQF4iIumc2lRdn9SYQra9GBbSGQK1Xx26lm2sJGuJOVVYjRDzKrHaE
BebJfHgQZrLlHDkcHkOePiprMEzvquGXSG5J8mFAXHTslfeoA4A5r287Ld0ECt918Dx1xbZ9xfcB
V++VaDilbC0x/cWUn4HO0BKFy02H+8aGV03NtwYUmxJyy3EenwptL6SyrfPwXQS6bzbBXUPYsUv0
W9FveqGfTAqBO+iplph26mNfKSZ2h+GTj4GrlKdIpvnEvbfO0+dGQ7gqCFrQ6m1gSJcbcMBlvK4q
E1SMKNsOi6jmCwEboHCAXwxLVyxFm+UJqZabRq0wfoqfKYT0NgaAzdGqvIGOxme1xWjLzn5TFnLu
JZuzJEEIptYt5uxORtFuQAXoCYh7mvHz9TzhQpbw18pmWUJiWX064k1zaJRHJVibSrrR6xAdmgU7
l4oBfxmavVzAR4WnJYaNTnVjHkIQxSOldTqQlZQd2PqGl0gCsAjsYM61DVsquS7t5ez5MjAVzBNm
aB0KkJTAi/pa9RZUrX99Ly9xhZyvUZ/175OoZF0yFTyM1Gt+ldvM5w/x2mCueorujU0YOdHCrMeF
B8RfFmdV0KRvq4S0qXUo5ehI7TYopcP1YR2U4Nwx1kG9wHRz4R34l73ZsyhiZd/lFY5LCwaA1gR/
lDxd30T2rUmJx7PCoP5rm7quad+G8YnVMhqglQ+/XybsiJAC8cm8PIja9Nr8FfLdEAO2HhWQMCla
uu0I86qmA0wG1ORq9mSAcSeAMryeYCDO/mr0/itpwoUXyrd3+OxHzl4osapSmtCen6hKPUmr20IG
rmYYu1yPdxYShOub8m3bZ+am8332TolZVFZGiz6xgdTKxJiSnS54G/btKTQzMXM3pAHsnKmop1s9
5swa+kHUV1JKjJxJhNRyx+x6J2uGwT805+Iu8+ig7jsTYh2tcCIo1im5tU5j5T7rPmJ8tX5P4g4a
RYiMIaSh8saNkXJW8qO316UBGs7w1/U9+j4GM1vBzJVBXzmraNjwk7XvfPBH+PkhW6v3mocC8Tb1
Iz/dy7frNr95z5nJmVOjgESqcsCFr8fc5wjaXUpdTYudkq2uW/qNNvjrqTozNXdhvJX50OMIaOt2
i+x/k0JvOdrQTbVwxb/3tv+2NGcA0BTCknhq3SDL757lbeoVbnmjgcahvqMrlOkWRX2XPt185F+H
stoYVbhOfCswAHFrr6p1XmwMD/ca7BhyD/4w9Hc+lkhyvuPYZ2ud+TO7acFfZgG+oukUrzPqBAqa
L1a4B9PDuhhXJh5YZfihxkBmp9HbqGaYtH/Rakz5qB9UgMYxTd9RJ6JeqRR+xRfqE9/i1uznzepD
Y6jwMApq4FwwyaaDQFpJIugirq+frQXvos2c2UBiUnc9PjinKArgPcaL+wULly8K6Lh1k9nMmg/m
ShKBLFN2AkBv/U0p6k8z1EGRV62UvJnGTuix7GzNFZFR+SjyfbBKPsg8/OjL+q6sxEm0JsSBg/Z2
1JMNM34Z7CfPoPQYSK+nJyusVh3R3+smQA2rSD0wVJ4Mi5wEgPSMWn6AtD9qmiOmd25TjCI35KnC
0y6Ro1dF6Fq30zykmaVuLgNvSKf8XCU/zIYfAuVFJl/Xd+Nb0P79Vf9sxuzQjUZty7gEGVVrfEYZ
2RNGf1Iarbitb6ma3SjmkqLZ5S/8x+LsHMUGCcbRYNj+BoyAzZHnC0CUywf1j4HZEarNVKtM0ccY
VJLglPwyw4doiT1sycb072dBcOwBCUlzOAlS0/sIc5bQk9pAscC5/nW+Z3GzzzOd5TM7AwA1dcYG
cWo7p7Qd7VRuh7tw1xAkWCt9V++WxVG/QwJmNmexixJpo+CJD0Qj19hBgLrYExdKff64pprbrpcA
wP8ly/rzwWaRK0VxjgUcBjO4XB8juMG7sgLnhVuE24niVLqqCz6UAjUPP2h8YBP8MHcWkaFLB3MW
1SJLGFrcd9UhamyUzD76PtkyEWXbLLKOg21tIxbsqRY8RC1/iwNt1aMyi5Hz9kYNrG3dpduhNaHu
CjpsO1jZsVgFqA3WIxijAr6xoRirQwcsSAtHpz8mMKgCMkYtGVHQBkdB4/ZgftAact83g59zlGKU
5pZz4ppB6gFD41FIDktZrtTceK5tsOAn2UKhVr2ceP3zJeYwwyqttKCNMu3AVDCbKONNnwCaV3bH
ARS+SfXasRoLxlPCKPahfiw6pL3JoR0TMFV9FS0FtrXaJGawYtii0vpR9PcqOQ14sutQb7bEu6of
IWHigpr8F7MKR2SIXFb0YbBunWfDnVZPYBC7eFdb+iMr2LEmYLmVSKav3yu28K3nYMe8CiN4udI6
tOWpg4x8y5469dEqoHOnJb7IfpXi0xhybxSRZ8tPgpojNE+dLEMRMGtQDUIJMPrB8T2VLHSg6vsk
QPnoZvK5sJa4TxZc9O/7euYDmhhM9hZrrENgjdum+wxbfROjd6yipGy2b0m+kN4t7c3MQZec8RjK
q5h96YSTQ1YNwqkL2z/9ie8J5J9zNnPRjZIrQzBiSbLKMF96P+jGFtwyOFsfOVKKrHsrJQjy4rsm
+clQ7In7Hhqb3InGcTW0OmRwXmmeOdBKANaid5RJ3ToItgSan/71n7qQLMzBlRHGZdBsqPgp0dHQ
IqC8sA6M4HGXWwuPzct+F/NSumpgktv+hhvvuggDzxR+twEDpZTQshj2TQklNA4/X9GVpX1Cs9ot
arIyhflQVUs4posvybNfMIs2iF8M3Q8kAxHohwsK9Hg0gLdWheiD7J7Y/3/La4o0Z/bmkSZRhFID
gngwGHgBcJAxbXEyCFtR5WdFX4ayOlV1t5BhXvRxZ0Zn0SbWSW+ibK4dSHzfAm6iVN0t0Wrc3W6j
g+GqoOFGpOWC1e81p9laZ9FFVkpmaXkSnjITUrnswxLlKgB7VZHFUDOWa70vbxRyVCFXZYmFlHfh
u87duip0MB5PN1rBHWl0p1WEY6IBAhVLD8nYwpW5mBv92eC5b1XLkWhVCWt2hlBuQopRp5CE+7p+
MX8jM775kDMzs8y1jOWQZyrKTbHc6MpHj+FfCRnNoMgdlYP4Ak0qBaw/wtwwqN3lg+0IyEIS0FWh
LdTKYxXHTm//sCpkVvAjJDF83QL7oXlbqaFXKK8TUJymD6J+yjCqSw00cOI7TSOuFtVOFj5Y4BCC
RIuK0ChZ5AgTf6TOPMsYUFyPXTP87AvrtTY+EDHcCgmcbXyUVrymPXIbbTxaeX7L1H1gAGdVK25W
HXvreUxuZUfdsdkkgGpHgNaI5LVu380aFNrKR9yiKE6cPundzFz14a7NQZg6osUSYThf4yuqWZgg
R3NAs9Cuqu4hOYo3FFFOpsofeKz4vGcYoQowCCHWCrRV1XgE7Wy3jhsNfLBt64VQn1OtF14FsZMk
hnv9syn69F2ufbdZeKn1mpe6BCbPiuitXpFNyrUd+Gic2nwPk9APQM4d1OFWpe2DZjbDJO3niJDA
6aMGAHVNUAE5PKi9zCReTh5jhO8+edfj/k4TzQ6DKauSg+FVGj4nYLo1260hLacq002mpeteLx96
hnF+k+XoMOqrwXjTx/vKBmk8sR9IeSREXRW54aXgOxQ58zvwTaCystNpvBas8y3jmBnQu4g1N6nR
UiiyDQQITkXWfPGo3TRy0tUrXhveuGygm3jYlQRsl3rxxRsb/Fd3sgg8hZ0qfY2ZHX8ENwojhkv5
U5ClPsF0UApmr7jFRB638AId91qLBLjId1L1jBCxAVZqgcYKxXHluteQRxsN2Hw8lcmHHEo/NsPd
EA1g57pTSL5PIMyiqcm26DHCl9frAOI6CU4c9DYfejN/7hnZJ50J2SV93xBIqDLrrgfZWI/2WiQh
WkRXav+iBYlfFbYXVfsCoTiwHwZ+X5d4iUTvsrrX+F5mu6S9C/VtVhy79D0nNkhfgtSxssepSxvE
QNwp/WascbCz0bHA+tL0BtjA4g8dJcuyQqlMvulq43KZYYqhRMsIxDmAQOhKfQdwyq6J+Tvg47u2
EN71c3kxzp95k1lGYkECA5cq0Q6CvSUN8nqmZHccAPJEXRisW4g/84wijmumSybj07iqIVzyf9Sd
9eKraskLz2I5hjFyEbKSn7riZz5hDdALbqNf/27XZgHcJqQv2Rhph8QIUXpm7ym5tZD0Z1A5vW7p
YhJ89n1mUVuysM2tEUGl7IatCaQPse9U0MR1Y7ge6Lhq82ZhrubyG+HM5CxiN2A25pBrBV22+isQ
nc/HqPBbyD0TOvpZjQ5VGiKQBhG5IaPJViP6gRl4aKpK9RQ+fqpmjjxRJRuW6iFcVI2HQm+zHbNA
a17jBaEl8BRSWWXV/zeW6O9kY87xVReCkDbDaa6S4Ifg4iZlYBVvpaMAQKmC6qBS5EZlS9Opl2un
qq1bNjI2A4M+f5crlKCLgDHBbL6YEjowQtc5aMyYPCnZ+M4l9agJnzqCUrl/bhu6biL6KchRj3ZS
WZqpvviMOfstswswhjThiWiBzCkwWAAghbL0irxcBz8zMTv+qVJXHOwV8UkphcttcSzBBhrxN80r
O+smN3VAmkZXkNi/fhkul4XODM9ug9YOja3wHmsT7kSnnFp4nTvRB/AP1URu5QyN2y7BEJc2dHYf
ehrwtC1RNy2h1aJz2/l/pH3Zkqw4su0XYYYAAXpljjkj58wXLEcxz/PXn8U+dntHU1GBHbtv3ZVd
rRAId5f7GoAPXLmXryyxBFWWYZ4QnWFfDT63KTZkwlfqj3/S3/98Gv85okuuRjnERFB9EQxqBeMR
TTFkCWi0SXjA3fGB6f2If1g/juh9ZZoIB4LBojP8gglWAhhtQemmL75xdzWGFj545GVotxH0DgP5
W9Ukk1BBNkaFmiRcPW3XC6e/v3xR8LKc1FkBGZlTsG9t7tVugfetGmxbmevcMHL9zvB3tUWZhltv
OcWdIPwxgA29xPIBIt4VL8T9XyZv9aQf051Vvtw+2tez499lF3k4KomK1IVNKu68xcaj7jzlWZOB
+TO5/WcV+nedRaRijR52YolpRlqMRpfGXhM9RQD+1B/QJwXgUq8exjI3MVjcyL0Xh72rDLUd1AdJ
dVsZ9bY/QH8YKrj3NN8DkuXWuSt0z77qQ4mAAs44I8n4p643vtXQO4AUYT40g2gfbz+vf7lX/t3I
IszVVZz4YgEcQyE16NbjLoKqsALzxaAaClB/owenMXrrMobG4ar83NopWUTAVFIVfC54jD08X/Tf
wGwP3E5NXK10wzeUPURGrN4L3Nubnvd06+Utwh/zpXIYc8RdLQg8Qf1mI5rETWWx3vv/W2gR8qqw
h78B1PHPaZaYHf3WWt9uO8Ag12YWK4GPLdAaoqC0VBbq8cxDIOZ2PPy4vZF/aS7955gsCSjADEXo
Msws9Szfxv6EfFF6LeZreYAJcdBCJGj08lz3Ygh0VYFiCPEawnz1NywCWA05xDjRkEB8uDbAbqVw
KDEFm7zHuHl66alZ45Cs5cmlZHgJagcbENPPte27mZU95E+Zpxr8bjYnZG8SX8lf1+fVmgaHFVlW
YQ2/CCuaP2HEV0PIhcoEXW64a42QmSIQfpDtPPumxZ5Oxx5qr+0eQuaa9CyjL377VV8fp1z8hkVE
KItO6AvwfWdjG7c+pkfFzLdoe0A7H+DqwNFs1cg3xIZyYP09DCYcmf7v3nFzlr34DYu4wFN9UmmB
3xBp9xwar31driXyf+rXL9ZYRIEkAZOsgNLruRsITHpDYCT9bSY9pWPvcMLsKIN8Nswae9G32iIx
OajNdTDcSUVo0VxzJB0NncroospI6gld7uwRKPS9Bhu1MIuJMfWVJ4uS1yXhtooUKweQk40u4H42
7cQDmjt7PQQERkvMeKp2JG0OE6CHPQVZIdM0Nw8ndCBUs8XxBkZWbfGgwaUoBXlTNYChjP62oYLt
jw8sfIoY8O9qBHtHCtEFDb1vtA2gPowmTrXllD8O0GBjzasS/RZp7HaR4jT+0whIZgtqo1AUEBPz
YvFdoJXZpS5++xYSsEbJIrtvM1OWk506qg9M407st7YoBMSQg85VhXu9OkR1vxNmBz6MZNNa2mpV
htSHHhbZSso2UNA1AfkqApA13leYWom5b4dy6gxKsK/q9G4Yym0/vCbxBJymaLNCNaqaAx0EWB19
SIgMsDPbKENkdbW8DwVXLnAPIBDVClI7TlOoflOr15E2eNe5DKjTsBXvwlI+VFNuDSwzeQ4EFVHe
YxLca8CX6RKUskaY5NXsZRKSrULr97aAZJ0+bjVBvBca5XVGAkE836zIewvHy3qSHlig70JGvTRG
jq4gfNgRELAgby0hErLGYCU101l5XG3NSgItUUju/UDsIP0EWjmbtuUEqYG8h2gw1VrQUGDCp5Dv
iguNA0xrAbFbkOgr3pZWOtLHcZDsom+cQPatksPGxR+Mrm5OfQS/CvTbMDiCbYZ6HNgAw5yjSKG8
faglvHURUVhorUCD1DVA3xCJdCCaa2eF6gGw/1PWd1KJh5vEm75+TOttLsRmSpO9qo4/QavsKWZZ
wADL57xSnqYm30Bww1YEeAWWgZGPkpEqrdfx4kWdwPaWiZ3pGC8Pn34sOYoPfRao8mr1AGpk+NYq
DJLF2dol5mrOu4gRi+Qa+kPnBwWoE9UrpMaLTWjz2IIwsinCJkmqXX2yYEuxEjb+OL//o3b4u6q8
yLRTl0ZaEsrC3eAPD7mPWZLEcrMJ2rOYAz8OS4zWaoTmRDILuHMTUvatxRqYXkjAi7eD7VfzRGwY
jsqgm4OI49usAfquI4EufuMMS7yY+BXgQ8tigRZRv+1/8/venU30um351O0gJmyh0Q1trtQRd9Bn
TFx95RFdra4uVl+k6TQXWkkdQo7LJfO0adeAqNuk+156up2ortcDFwstrhi8rctcKcfwTI3eDt5m
MzLfmo6ai1wZrOqMrRy3Pw68Fw9VneAIjk8d11dRdUrQispuzSd97cktsv9YjEoPVwp+Zuia8kJ9
lgfYvUuTOSKcrDy8+ZzeOseLLK9NXABtBAqFQ5BsETU3QS3acc/uqyF2xA7ZBGYL3fAUN+pakTO/
l1tLL5J7p/Vcb/RgRsh1+7px6E7fTPfpBjrBxTZ96D3p/vZmr14KLw7KItMzMVZhgJGPZ71EEqTo
wAmtIUAngo8gCsaDzToYnLb12jNe2+giQuUNTeRprsoVV3dHu3Byt8GNW31FI8AEB2BlvZUTugQ7
cpAhQr3HNmt1l5DvqF9bYO2LUxaBRRijPCcdZi+1TZxZLTx2xQ0akU7lAvKygsNa284ijrCEiiQr
0YCLwYoFV9eQkhXE+ep+5hd48U33ObQs5YFH2M9oEwuTVIsce2eyZ3l3ceUUXr9q66IuERlDcHWp
jK2MbVNwmnenvEKcAu9IFt0QtsjoceriA3hLjXiI0yfersBy9Kvn8O/Cy9thHcVCPxCin2TyC/0P
Vyn5Hgqv93kLHnk1aD91VGmODhsWFIJvwAwdfD9+zYBjdapWgsNaNU+tYJSVScOdn3TmSKRNCTeX
CsYp+vCss8SdZufhAROb6JvTXc6PKX3VwDIm6SNtO0MhA8g/m3ogGFbhv6rPiapZovCGsRT4PWX2
WmPzkmJB9A4mIfACzDaSvC2Gzi2lQ84e+/iBYE4pTwCOwjG+HE5UoahuqaHGH5R/JJAzRhMt1u67
vjCo8CyK3tCfZdg7N6FvSenkiWhis44eWlb9EvYUhNuyiuHLJ7dOJ42Hug82E6nf1Lpwq0H84JSs
lSxXA/zFi1h8P3UsdVVfY0wPlp9DrNKN3YEbCLTVrnXSTfmYO72X+ua4pke7dvaW0g7wuRpGDdKF
Jy50WzH5zKq7YPhh4TYJNUsLZFvvYq9GJcPSNfH76y3Ti10vvjKiRx3nfOhOkxJ5dRydyqC2iAyF
EBk3obfAB0FsECwFTecCY+56AFBHA4G2SzcKps1pzLcZ809+/1KD4QiCozoAvV2lMFYKAOjvJsvP
K1tGDXw7bVwNQBe/e/77RXTo8jiBI3vRnZr8bZzJXyCp3V7hegC6WGKR8aec9hN8S8MZK8k94qFM
gw2d+b8hNTytUWzWdrRI+hF4BeXIfSzXfsyMlz49397Q9ebBxYYWuR2tCi0Qepyzzsk25bE9AIQM
wUp4+6BE38KuKTbhG2RDWz02YLijVm7QvOv9cwKNyds/ZV7pH1XGxS9ZJP1h1LMq8fH2gCAyAuWz
15gBqXxbHjZMerm91tpzXST6Lq/UfGJZB2EliEZKIJms+cDMB+HfdwPe0n+fRVlQSzjgYjdp/VkB
l8z9Ec6lX7e3sbbIIjwVZRHTEmP1E51Us9J6JwWwHaXR7VX+6TkyN17+82a0pep3jkWEapIQBbft
M4I49zInsDCyn+RNaMpbYnITPRAfQ1p4eXnFykf3R4jo1rNcxKMyy4YySXx2UlN69gcIjZxzsg/S
90zRDFlo7GG8V6d3of5RGpSoE/MSZR8pp66PjmBwOSEwFEU3uEkKplD+VpEPoYlsoUd20cOzL4Fw
L/TnqJUsmmLGI7VmlLJjw+F2DQJ9CkR8RI7K9Npnz1I7HZpx2OjZTkm+4j53s2k3dedReAniBpfu
3GbqmVF0G7m67ZpzgVt/0/8W/hcLYZyigr49vLfA8nABMo3FoBhp9wN4g9HW0H5jhakC9UJjqBLg
8cJPWM9gBBBA1ZWGLpfR2SsOSnLQp7uafETlPpWem+Y7iROMtL5L5UtSH/veqcG2pejzTukEWqov
6itv5HZahCr7fx/uCep+EEvG55MDqgNssBmAqS19SP3a1eP2d6otIZK1QnySJ6jAoNeJ9gi6FGtX
uLVPaBFhZUHOy85vwjNuwLavoX1DCour1coTI9ocvv5xiBkhoKDIEr6mRaCFGS4Vxom1qOnG94qn
kL6g+n6Uih9R8/d5QH+4IPzCDS3aw/VhdBUtn8wsYTKkhNMOiXYorYJlJzajCRSJoEWgB3yn5vR+
op3XjgToNs2ZVPWTSsSAedpn41PMuPJdLOVgu2I4o70FSu7IGOPCgcTK0+Eokd6LWhlNTNhrApg2
G/TpsPHrGcHMXnCo/1DIDyUc9sKMGQVqvUJLNsCzmH7zkIcnaXqpAOWp6W8DOZwWiPW+40ap/Iby
Z6d6zQhaSw9X7Lll+M7H1iEAMY/N78RLwNa8Asodw7cU3peSJ8PFp62xAG4OXH6K8P8lKqD3UQoU
2OuU3OOfmC39GRM4z+ky8FzHhmwYlg38fRQ8DxpwdSG1QpYaMRSdwuaxGBIrLZ8LBtkAfk/6Dyb8
6Olvz9/FtjZGKhkVpGsmf4O5M1q9GtzBYoPA2rZnuxQzEyl8kUp0iyVuwdQLseMT6KAMzncjpBKm
4Ey63Tzo88lTre2iIDBK9V6Lqc3ZUxyeeuVbnX5jqOhoAwhk4ycojBZPRFeBLUq56cAhEiCPI0ZQ
NWrh0NerTki3UfVTSR5TPoJhMhUZHqSlp+C0CDmMV9GyHZEWAwgG6Bk1cyWxS+jTaNBN5zBN0rlR
sw7SC8eYF6ZOvUaULEEsLJbsJgUEBvJDocKQJKoTQX2xis6+wlbS+PUS6eKgL/J4FE4ZgYaOcJeB
sEmCoxSrT+0geUK5j7LO5FMEZiZw3PSg6HBoTOMV3S3taqfk4gcskrueRiSStFqCEWPhDYFm1nVy
hj3cI1p5oiFm8lcO9pwZTqwxGSh4mAQQyc4HWGCq8bkomjf4jTuMd2ivROcizd1EflB77ZE2/ESj
zk11wUWT+CNPhn0D0KAy7FVtN6BhCCoN9FXemfTQDpqpBT9/IKl1YTTTW6L2Zgr1elqeReg1JMpP
FXgBLmcNkZwe84rIp9Cyeg+HYx1A/4Vn3pRE5txS6tXXdLrvyUHPlT3YKq9T3Vuhkp1oBlPtnJ9i
/a3JHmb5ecn/zKb8bgjLbStFB3X4uV0MXK3S/j7cJbS46vSIyEnSncBtfm3aBz2gYAn9SkDhKhgi
3F7sOuDmYrVFgUMTvWqAckV1yjpbkKZdyF2dZNsMWqJBim89P2l+5+irnb3rk8SLlRfNDOAA2mDC
wOQkbkMv5y/oQZnqHlpcVoGDZfsmcvPKZucy5kaG+POTLq4vgpr6wCyFHaAQoacGD/9vSchmjZvQ
6RRrzTfx+k3vYpeLRO5rrJp6Igp3Yy7do1OEEJ5lHq1b2D6Amqj5mCImL77fGkqfbauMeSWYWD6k
YXIQBZpx8mK13HMMVajcuAEPTbEghij9xg2zIdpsCDU0gMPfmqzp+F1tEV788jmvXzwsX+sVFaBi
3PUyxagxxYlxE21G2e4ziGSAiqXGJuLQ5vY7ulr4XKy6qBYSRpIx4zgVtXCnVx+K/xvVtZFHK5DR
62Cci3UWxQIcsTulFJUWMAsfwlbQvTK6zXhIILRnYm+5kftQpnY5aHLr2plXS6KLxRcBPCz8MGnF
OjxH1WOq+rsI+jBSueY9vPqFLcJ0G6Gqr5ER/pDKy3KvQ00LnzIMXgebmr70CYocVH1uv8DrfZW/
m1siJTvZr6g4aS0c3iRLQQ+qyX0YlaJyViBFnwidFSfc8HsYhwkvcrLS2btaz16svohnk5wCqKkg
ek7Qp+mF7xY3w9sbXFthEbeaqUboGn2UmbGCIvBd0dfS6+0o9Q+D0xJIdKnDJ8BIAA9yYUtA0lQC
S5AeQZ5c2c1KtvkD2b34yjmMz5tGS9EFC8F6Vx6FLLeS5ksDojQHh+H2o7sO5rh4O4uYEshwleMd
nFXQ9TNZ6Plo9P0ZbWdnv3+ACI8zpIMdD9sAg0OpeIJrnKFR0ARXfsf8jm4kgj9R+3LXcVLEmSCG
Z4jgfUk23ypW9kxMxDgntNbSztqBWYSaAvFTCmukgBaeSnp4zFHQrOznekBRKBwmRfhiq3Piu9gP
+uvKmAsVxpumiKuiBVUrTzOxpTNzc2vcVW5yWNvW2pqLzDbW3TiCy9CdVAZuUJMCxH3qwzVtXPIv
GfTv3hZnpgcUT0kADcL39hSST03t7KIu7NrXvgZVri19Qr076DgphV9PJk3SI2gYJu5XoklDWQeV
ROJuTPqnRARZB0yjUcOrVo6DqN3puewo/V2WfTQhmAngXaSN0w5PaCR1xfvQvKbKE/EnkwXog0D5
oyruYVxqtNN7CwuaNOSOwBKbV0fBdyoBkIP8jldvYf8skOdJleyys9TysxoP7YQG86kYX5n6kOqP
GftqFa9hTzp0AxvKjLz5Gvl+Uu79AYPaqQb7WYe2UGqK07sC5m+sGyJExeLmgaYfcbuTimOmHAsN
fhSwaKyOCXq9UXUfQiZQU95kAkFG5sGaxQj9DQ1jp+z9zSQeB/03BtK2hnFFkX6F0keSc1PACCKu
ZrnH70YtjRzElZR+DOOLonz0TTLf/gq1hnbEqcIjKMdnwn70KLZynhv1eE/L2pJ9L565A+St+o7w
HPThaex+e2DWo+Tu9mFfO3eLCoEyGKsxIo8nXXFA5yTZUQ3ebi+hXq99/p65xSc7dEonQJSogwNN
ZydoX4YwAakSaow4YTID+YeSd7DIDV3ON4K2aQlMVYPCyJVzV76Q/KzCjrL5LPFSqll+c0qcnGUW
RZGW4u7vQ401LJ8FOElzQFI0wIBCtQAf/3XgHwGMwyrU+21u6PVvjmKL1a9THxhN81bhGYeQUiMF
zJehqBHn91G8h4OaAWwYBP40E9aXHrxljLz+CnCxTmdu/a4ePiJIYFQaNCNRasDfw4JDGDNp2uPK
SlU0RRKn6zPJ1AfZ5CpxYi6bXfx5+7H+y2Xj72Nd1D0RiVOaQ38UGLbIKSB0F9LnDj8MnHBTknJL
ZV/S1DpisTa3+Jei5O/Ki1IoGzQli7iko9wTzdDLHlITODMAoTFyX0ty128Z/1nrz+35IhinLQwc
20RuT43V280mc1IXbpFeZ0pODnm/VZmFlQ9i6fal+lGecYnqJ3An0HlgTthmkAmk9srbu9ZfkxVJ
JgBciowt1f8hE1X0vTCwE7rDJERTJoRgS/gZKBHIGbCD1fVzV79mUwbFFoS9bt8CQCYQqBWiFQUh
CAmsSRzSaU1v9592L+ieX/6wRUQYa6EV/EhkJ0HyjX6awG0M0OmNzSQWzZzCZ49z0xdxzgZYVgF7
GCmj0/ccWnGnlvmWppKVhEyvnYHLn7QIIHI9CEKmpOwUju8AzLmiPp17P8R9xs+3jLIPVU6tKtOt
JPjAJdiJ08kskmMF3TWZP5T4NscR36egmGq5LeBciEuyeo4gzgW5akDwEpOOtQXdIHMYt9B/AVib
W4Uom+h32ZG/D9sEMpMHFZ28YNCsEgLRNanMoqX45vZE+p6ChxryABl6lskbh90zOjjJnvkH5v+O
8mM0rs44rt3sLh/J8uNHpsF9UmoxB6OvRDL4vWITD/Uf9Ejk0YjvAg+ScK6/cmznJ70s9S6XXXz5
vRzj7GiKdKL1Nq6AzJPCfQSsZM3KDYFvwO2P5Nq3eLHaEleAi1yHZrcqnQY0DKmqAUM0vXBIpN1e
5lp+ulxmccupfEkJwVdip2gsHaU5liBWhHJihUSGQJlqhDU0gGNt5WpHV17hcmTOI/TegWKXTgkr
XHnQPhXavKWDGJmkDD5GSPr5UUHMugpRsPgZvM5bSDxPLDdgHHQe1AYWwDKkm6AgGmTHGBjJCSc8
LDUQY8PUCKRkUyX1vmrrPXRRoOoc2IIK0722s7geQgp1H+SyO5TTsUjqbU0wuFEaqxUTtMaojN72
S9dKO23ksJYdwIwdn2GO4QbZmwhkUwn2bhRZpQzN2Oa3p4NBStXs6t+pAQ0ljjZV3dp5/Hr7TV0d
7V2+qkVpXvnlOOacSqcskhyYmkA8DgOBBJjiunwWOcSyFbYXi3OEsXBS7KvgI2wfUrDe5cbJ5FMo
vsSrBlIrkXzpBNEofhZHDU4plfBEqcU1yZpo5HZQb+4gkd79rDyEtc9i/vtFSlTHCoRrwHNPtd1Z
KFvs3Iy3OLI/tTOPNvOHRDHWCEkSW/tKFnmBQROrbAdMnoYQdLJGN5UYJUebHJUWijRD7/UTcxNY
vKVQSAKDzazj2pBQUIHsc9a0j0Tfhto2EJ6iWbdJVKwaSuLDSC0plyFmjnFBAZF0dOPhh6i+VXoN
YE7j5jrAl5zMCuCe6sdOjmREh2+9COwZA69JIGlokyHnu0hOASiu8dce/Gxi6AjaHUx7qF55RQOK
udCV95HMHuLqQOC6iO/D7PW7GOTZoLBicXJ6KORADsltR0gX1ImhldlWaagzUXDS1ewM70azZvW5
hB2QPjkTsnYLCb6gUnahdI4z6MPAaVWD/NGkpJbQaxbYE0+syO4HXtoyAMyxDu8AKPYQ0eFzaRbH
33XTPeayiOmVvoXtvV1CqlPTS6cXywdtCPYDhPYgMXhgfP7Xk63caHvaSOYo80Pa1HdaP3gthd62
ChV0xapo8VoLyk7xhzOh0GVRxKMslZsyxI1GbowUUx85TgGyp+bYiogE4gzm3ig4vJ2Prsh0HJvX
OqltnWVPVBv2sAu1inlSoxdAR/XAaEF/ZUKe6aitQj9aEt4bkZkBewtDvgHZylR9zCgmbasTbTcr
JuRheGxlOMLLZW7E/UvHxE0CZy3VD07BkB6QydxGxV0Q18Jeib0un3YSRHxpChg4mawcw78B2lpK
/YZBcpwdSiF2Zf9NGL2KD4e4wxihly1aw90qHO/kMdnVco+8zk91CySQuNUVj/HkjsHZTZr6DdVy
W0+ljQifBMBRrSQqNlMVdYaqq0YS1rD39amh6Me8PPXyiagvuv/pV8wKpXDbQ668r2TTr3MnRwEa
K4nRN/FbKmb7KQf4RJC9rj3C0ceICVh1dFfGX+rATU4ws4wkW81tkAcyzLtLaBWA2rkpxsTlPmAd
KCqAeT+A4vFYw/Ca82aXJdUumETHH7tNFGhfhcJ3Y5xbcXFX5D0AahjWCKXDRbA22FedMRP+FV6h
leZIN5rQHSQI84/qb6bzc4UaJeo/o5S/ZAQMPEgmGEEZOxUsg7W2h6J6CRZ5vqn0/j5tgkfeMzPJ
GghJj04sK4AKlA8Vw2g7je5Hhs9fxzmY8GYxeQVDwlZ4/SAN/VFViwhS02A/oMGtAoJYSBXELxS8
Cv3Q40JMtTsJAhPE96haniiVPVh0PATRe5AlFhrJRjc9kuS+qKGhxGKH9N07l6XvOA08Db5IK/F0
zu83ihq2KC/9MErjWiQtuPum78qebw3Q6neBOj2vM4+uAvxlaDtCpxNanfKfYvcieocd/lTCUxqT
Gsi/wpc+xRTC1iCHssEY3Fat0VGoTfwjrzciDNChJie/rez4eiz/+xsW3SZeNImaqWzOID7kNkBF
Mou7UTimGDPa0IPjBtmy7ezKAyGZOz3Yr1eS1/p4l49hkcRqaEz1lMO8Ooy6XZq1Ow12nLe3eb3A
+rvLRcbqRtLJcovBQN2GVqIpmy4j9hhk0OVvnNtLXe2rXW5nUY+PdQjvp4HLp1mHR4s6i2T7UIOu
XIa7ufI8NI3rE9FSx1kyNQKfQ7B6nHuDNK0pqu99iTsVg/FrCV4qOppZyTZ6fBjB15fDwqnnLhPm
C1HTn2//8Ou1xN9nNJ+Ui9OY81YvdIqTAEt2YwQDOFZ+e+Xj9iIr71pdgMvQc0bzXS/CM+p5Q1JH
Y5zub69wvQb7zzbURQkfJD7V5UKT0MbCNaxPER5nU9n0CDGX2X7BJlWxMvRaeXKq9N9PTuBhONUF
vuOoy+5SOdsk4FTTdg1CvvbsFhVvxAVCxHa+JezpF3TkZk0WaA7CugQaHQbdSpb4smZhJanX73l/
n+ciQBQqMOZSLAynCK3KcDxMA5rg/SnxX2SANVCuqPy1CUHZ1tt2A7PU3hghlGbADcLIE3jHpUPY
/LJYxvhbD7ca/vcsc7NKgUGtyoHpLjWoOkm8NgTIUeAufZ+WyFigOuKMa42EmzR/nKCAiJpPavDy
VGJzmG4kavceQcpFxeRGgIBl2oHn1+fAXEaHsUNSxw2dtMkbTZWdryUQ3Eq9zAeGAff4wQ/ssI3R
XM29kBUWlBTSDl2BHp1BH9PfunOHYnDbUjBJDXMfdfTkiZpV80nDcA/HGJeIFJ1AFJslOGCBdoD/
B3UDubFheeO2vugIcG9JpvTJFwYziWSTwcojzX+y8HtEWcRF3Myg0icTFKXJl1Q30CzQTTHfaTIi
v5YbpH/wa8Ec9NGoZd2REEZEfPkjhWkY8eF35c/EP3S3H0Do83ryQZr3tASbIAgcdeR2wHojiZ4T
4OrHjsNIBcpNQPhB2GR+IXYlY9doaVdPCmxwwJiUpw9ROE3CPVUl6FC9Ksk+1n7LILNRrrlaxSD6
5SZz7bCvhENGv4tEhYyTZuiJG4AK/hhgmA1IFtpDaDnw52IanFSdkVmjFWsE5S+Mz2DPA28Mcyig
MRPtIpJbIL+i8ULtkhKTyd8wkrFqDW1Y1putUpoyTrkmYALSzkKlRoL/OMk4EpCQCkHnVPciDJxj
uoFOnhHM2DC00YV0m1cVrl2ilSqzDDXom+APCIJT8UdZzK3cHywWvlZxYeYyzNAUCAr3pqZwKxre
GFBkI0RCxU42w/gwsP1EVGiwOyM453JuQXLU1sGSrRgsi+rKIpTafqO6/dhsCn6fDIk7wqOn7qA+
FX3FBM46DZ9VvowIXeBQ6HAIM08JTkqrw9REteRMduP8NYXGHU06x6/jnZy22GJoS/W9PH5XEEWn
fBtOpRPio8F5BbhBN8YEQM3yOIq2iCdOR7QKkhbqKqKVZ89BFmJOw+6KTL/TdJT78HGJBHxVeEZD
AfsU5U7Cvx9GvcW6cyk/ZvGdUP6EmMCIIdp8wL73QHsl4ILeDs5rIWyR6qtJDQclQo7JUF+kyTOs
W1dWuDoKvUi/6iLVT5wkrEfn8sQqbvbDsBHa7AhvJehl9+1PW3deXybcTFT9Lg9jfHCjK47k4I8I
bxlwTLc3fBUPcflzFhWlVPhxWBKko5n3w2cxKDd7U37id9gI2fBv2dbfUI9JQ3ddHnktLS0KEbXW
+RDx+WGjdghrKEKlfN+MK1P1f2nE/E0Qi7qBECjB0xAJQj8Ip9GGgODhk6awehFsePJhVmUl0NsP
nXYnrJRaaw93OREoo5H6EPuRMBGAtpACXWIrI9/xe+PNUsyY2s38wi2URSDDbKEbdvvdrmTG5Xyg
azUJPBdBOpEgv8/Vlz57i3xP7vKvJKs2t9e6fqypKlLKNHU+UP9dY5QK+PliIgTgj8FFAlqALjHQ
PrAb6HxBZxqykf93D+y5/X+x5OL8hG1DEl7h6GawoOBQ29PrYhMhpnaVZhDuw9vL3wfw5bq91avH
9mLZxXlKIFieR4XanmIhdyL9UVV8e9XU+erg6mJzy0IUwAEqNjmGSRLdRV28o33rQV7eJuj1a8EE
91vFiivqDgArUUVe6fhevyT83eSySk0wHokVWGKdlPxY8hchz+5U9a0rMjfmbyLv3SmUcC1AUxbI
tC6iG54cGFoS+hRAA0U0iaaYep7aFF6ItIYo4TRZqhRvaKu6Oh0OkDpA73eNZjrHzn9cjy9+9aLQ
LRtJI0A1tqdwLqUEqXK1Sfkcur0PKM3tU7C21KLYrdBx70RNC86h5mjAoBJdMQLMXwctXnPuWDlw
6py0Li4+E2QwKy1LwnOwzzaCQfexHf4IsBo0G3u0Ent2sduQtQ96bdX57xercmjvjfiwhlNps1Ox
AYd/C5ndTYbQBQQEZnq2cLemRnT1bnTx/ha5Mcq0vqkE2p6UCvVg8B1Hjzpob4yMmzRqrcEPV3Z5
NUReLLgMIdCCFZMAIQTKqGZX5QbLoQKOiVqc7uLh+faRWXuii8AB6XpodCpqcC6SxIK0r6GKe2nN
W+Sq4sFF4FjmnKTshz74U8KIdwTjP4gSi+qO9fSJoc3cRm+iOgEF8ETY8X9I+7LttnFt2y/iGCTB
9pW9JNuy7LjLC0fixGzAFuz59XfS+9yyglIJ+5x6dkYggMDCwlqzWaGtS4vv+rrswVIA7Pe7YcCp
EWl7+jPORb7ugo/LX0fxMhODjKhdJcj/R2mF6MjBnM0dwysLXVOYGWoCTOBF3AHRbQ0dMTCkLV5D
aKas0vpeX46z/NzDwy4e0Vsx5KAA5FyB6Wkx5xFgQ7JI8HL7kn+PQ1/jcvsYOEjWa4ykJ6Au9x2o
rSRcfbHdg2Jd3r9fA3G3rj7bhPWVvRxXs/tYVAazBRycAdJltPG62gqaBOIj42OqJAfS9c+TDNdb
aMbflt3yYwJP6yZJn+sZ2H0Dnm3G3OGVo0PqGaqtVXlaavMFNZ3Ms+sXpX+0mQS5oxlsqqxJYLZW
5vBbyRJPbQZfkeQfElVzv7fhtyI1A5jRsf190seTDAfCSddc5GEuQZ87xzNWmlFxBfUiq1HRG2y3
mWrPmtGkLWs3BwvHGKb9OL/pClAsizfU7yRfggV9hQIcDZRoIqWgTpGg+EiDsr+vNxVuGTRamKPi
ovSG+aOhWUigNqODiqDg/b2YmhdLg6ugBkygM5ojLYnHdE8TaB+otqvSh3nu0USFDLUCBlHR+sNi
wWeig9TTQ1cPXgW7idQMBtMKAE320OCFvBC8oRqMJ732ODaS/WzIpxYix0lqwz1Wd2VZgkASen8T
fnrxE9XmsNEWl9I5gCh0oDfzQ46e0pwALbsQiBqBL9TfT5DzmftfFWQR80R3Nf23przVK8yutsu2
aLzMoEEKe9IB/vRz4tMO0r/dU2eorgrKGGHT5oXrxUvsaYPkG0+m9UNpZF81ITgI9E01UXfdFnBJ
/emkyS8bRiIrIgtWPQMkkEBll0kV2HHvUkhID1ntEORzKvESvfLrtfYzC6DR/j5dR6fCb4/jNy2f
/aEu3SrJ4NL7o0IrxhixSlXnmxDTJuspgbp0axCvhs5yAnNxM4VzTy+9Ghq6WzJE4WLQb5gGq3VR
lL+ch4NwYpmGoRLL5C7ruZZaomxVPfSKmLM2zvbY6ZzCS04Qj02hdADb2g6kKLf/LfRkuZgpnA3O
Xd8mQDpLHH9iNCcoKyD0j8CvudXjcjcfDA+mJc90BxGz+2XHXPYU35U/t+cC8iOgtYTs94tR+OzX
cNf6hMrWWKsoZk/77G58Ref7jkDtoUQ20UCFx83CTRNHi6Sd6HJXLwars6G5qFgi/1vsFj6tm2TG
+Kv7nXroS1o7dZdC28WpHMVVHTlCxcQzIQsAQfX7Dy3KHmmA0kd4/S7eFv1vEfrst3CBk6BqmMOX
OD0BRep0qPX2aXR9hMsZ/NkQXG6hoMuWZhmkFZPWvOugY6DW9N6Om0PcrztavMbTW033NrNvdahk
CgYXbTou19CAG08rSnExwAy621c7zUecCKfGkUzILzrgnWzUc7jnubV/fWzBDuOVZ7s8HYDLQi9j
ngEMneSgps+sCuUUbdzpRs57QX58UV2afC20xVXUpwS3ICRrNhD05NMDxK/gpPiS+X0E7Yxdv8/v
EB79zLN8OYpdBpx3Huqgygk++MX07uxncI+PHtTdtjOxpWiyCaW95dZrPgny1YtKfedz5SNZW9bj
hHsLc6V3g1Me1DArvTxG78Vp9+UJIngBvCKyb8uNXDsjEnV4JLnQ3BKi2y+yEc9/ChfXMoAmujlL
AercqS4EKPax9053m3ehLR7sEvPwfDAubGlmrMOe5nPeo5dF3VMW6qEVQG9PEBgu54xnn5GLUnY9
NYqhADyC3C3U3CoYD6iA3quR6GIQHNHP3O7sgTX23cqMDaUiNRAxpzAVgDI/EnBW2KLOzLYr+Gin
ybKpIsM2YMLKnZABQHqJrrEMB1stMronTUkrNPBAzbRLb6JAS0BkJEdXU8obr4SoIXBlnpa8/e8D
w/mv4A6IlS56EuuJciqgRLjCjXzQmqhtbL+GBXIC+XKdCCaubv/ltYlzx4XKxZCkU67guKyvZHBb
AG1UxwpxDQdjJO8Avryz3o3jAhtmZ3xG3dxNhFzAiyflfOLcSUktkAv6ZcKhTaYoy+rbdpb3qao7
EBwDuCfxLO02A0Vc0yNqUUjiikLypffI+Q/gTk/CGqjWF7pyShjQdLPsVmz9budwiZd3DTpiRQ2w
+ii0br10E5wPyx2lWYKDV2UWyqn3CNr3pd+wbzoQ7n4b2j6EGOI72HzD+UWGK13pJZ6Qkib6Adwt
n6ZrCZmpTIG8GqxL0KKDKVnioijpbMrb+o+6ifqPTeQ984ZIFRlhbP/7tc23/bqzA24VtO0pzD5P
LeROsQ7uirdGDep2pj11cu1eP12ib7z9/Ww0VW8GxcgqLPY83MWMAEZUhUnXPPYGVPTAJTZmGEin
2r88YjrXMZdTSplhU6zxjcoCiNPCu/NecWq0frXGQQ9xP31DneMR5Ak9jFE4WjUHyb5IUl90yHQu
xs2tbJtgXCmn+GkTlMr2hifdUXfD+teP5u76Yl+Enp9tbZ2LZUnW5ha0nZWTesrumh2BgBWL8Gbc
6AWjT1wA/iwoSrqiS+Mit/N8YC6iTYCJFIpUbk8ZlHMkp/KSvYVHBMAEaKP+F/e8YF/pXPCabHgz
aOn2fXGGuhDtqaDbiWsZn7WYK6dF52IUHO6mShkQJCEL4JRW66emT23pA13u57Vpn9r4G4PAfAa+
0qC9FlAkNhd2azNyA1mLiKSLn8OnCkYRA0SzFr1zLXBc8kL1KnN0J5SCKxQmBLtAcMI/cdNnZ46s
UPiVCNkC3OQbaCmp1cOEVqe53EC/jUK8avF62ND6dV8ENsA8om146Rlzvhu4AEclaHIDH6d8Pqnw
PPfTMeim04bMgkMIXJqApoSbimDeoi3BBbYql01paBFWe7DTAKHcUQCjejQqS0iJWOld3DA/J7pz
fbUv5dcaECQEPeuN98FtkEVvjGVq1PSkAWQ7Zm9bmz7XRa4WF6+Ms1G4O4t2LdoXErZhWn+LdYAQ
68WVFTgTz6ikwiTCfrs+q8sH+mxA7hPmcJepzRnPRGiML47qg/jvFk590z9vXbMkENE3L26Zs/G4
jycPMzG1Acs40++D+QP0j+sTEn2mbfOcnQkGb0MNkLn0RACkBvupQsYB4aXrg1ysJZxtBv7WaWZU
inRd2d5B5Y/qptubnhZKgXFb7Wxoi5q+tYMKypGGyQ5iUHG03fdGwPa5vwg1VQUryt88q4a+I8yN
0hMrnlr5VQNX7/psLzZXz2fL3TYUbiXNtI2wVU6A3DF/pt7oIJm5t/fDkVGEfVHuJPiMPPZzZDlo
7iVK2BD+cqruUWK/CMTrBBPbfvjfgv7XZuQvF9yhrT0ybJZOIfBTXHwVYG9VTsJ+erEz+WdODjR7
kVV5X+gQk86fr49/UaPvfGG5mKKbHZQMM+gNbaWD6Rk4nPERIIh0cJK95E5Bdg/LlBO9J8/9qTwa
0b9fZy7ezHPZNXRY0lM1TLAlhMsxsHJKIxL1uHhTnS00F2VYSi2j6THRNodRJYTsxrKIoJIjmRAf
bJ/+5bJyMaaIybAsA3IGmO/dyfsaXADmbWVGGjK/+mG8LoH1un6o72SP+r8PDqF//ReIdi8XhCx9
iruJ4MDUHSSapD0sbf3FFBTZBIPwLfrMHkgH9wNkLApsyugEage40d3L9alsG+DKEeE78VbOZE3d
4mljdkECvS2rlv3Bzpy6Da+PJIhjPEzUNGuzXY05PS3jm5RCCswUuW2J5sIlr60sK0pt4bOMFqy+
NchulQ1MA4DmzkZRaBHseL5rTvWBkBI1jRMEfwM6636nx3f6jEf3CN3ppNtPkm9NiYv7vnLKqjqQ
YXD7sfHRvfPUBc40SnMcq1zwOUWbZvv72fW4Wux/qoRy9ZH3j8qELhKwzNe/pOjC4EFmtBqVNl6w
abQQScXqNcFwu6Fx5MfNAR7Gq/86kH3idM8mVsKPRrOkTbpNmR3cgaD9PIxgr1yf2cXU8yuOGVxk
SWgsl5gciqyW5ViA76oZUlxImdd30vCNwlR9MEUv68tPy7NBuWhC1pxlzNK263f0Vg9PLtSWdT+/
A/cpsgVa30SwcfkGvlxT0lCKBI15ht/c9IULT4egvB3eaFQE9Da+IScpnDzioq/48j7gqZvcKmFx
p7tGxMLEU3ZbaTh+AF/ttgjr6F99Ab6NP6MhG1cVLqw5SKIhtHZbzZeFImC34JyYW+Zwtp1oQcBy
0pB/zHkJcg76U7iUVeAZrs9G9G351mAG7eSlKHBSksnb3vF1aH1LX7IbtC28/LuwurxFuCvR3Nxi
8Nm0FN0obd1AQXIMYC+s3KD+52XA8VjM+++e76JQYHIBZ1SMDk59iLlaWPubx6HkkKiPig94KXjg
/u1EphcXrSvPkiqTS2mmGRWhohxT8MpRQceDpoP4wi/NwZb1q7B8ie/k0BBBPbbyzrWF3U7V2cL2
2WTIcIn6jxIOzHoPNDSO3Q6EskjU6BHcYp96pGdDadRcYF6Ie3KWU6+HdwwtH2Ah6YNdK9idomeO
yUWeODesJU7wGq1eweL0Urd7ktzRNb4lmgcbIk8+WpUzvLY7lDAD1D2kCO32e7JrP6TIuOtFD3/R
7+F7ewPQ94ux/Z5lD94QZHG+wSzgdYXuUBvCuPhJicwA3vPuVgYbvDwykcv6w01VRmyvHkSn6aL1
4NlO4zt/ajcUc7YiFuU7UBvt98/YvEcCb/5cRzzbd9bzFOoR/ARdeqO9NhYwCc6ym2GHSR0jGu/o
/dZtng7rLfue+qKn9sUW8Pnv44LYVEARYMm3YoLxLlXsBD9sX038pX3s63ABrtqWTxZcqWLQgARx
bbsIr5wHi0u1csIkk7SIa51P7/JQDUkwfLJxZhcG6e7o2LeQJUF9wRSMLAjcFhfh1iKO9TFB4DbA
CbEUgGNAs5DiZ8H8tqW7Nj8urAHzVM90+/RzsPglggwwBOBBo9qbAjewCrSHBEfe4kLa2MqzVYPK
cyphWVTDzGmRK9cyfhidII5d7lh95Rp8V9AskhgcZQRPNVyD2LejBq37OkQtMYAiUVB5cFiKWg/8
dR8ySE4TKv9yqnyG1fd2B98upB9QZui0OwLadWsAgywipYnWlIttg86axGJshcQ6/LXYI+TGIR9F
QuDlH+d8Kf1a7xsAviorMvPXuBqd2qo91QradPY0ufVaxNvCAm4FWN9c711Thl1A+Ytu8FS981lv
BUn6NqQQPrYg0ww6kg3RURAsR3Bp+l7yoOHt5Qzwn1baCM1BC7TWoivR0hmupCnOtJCgMWdXTx7q
+ZeUSGB2TWE2Pm18egZNFqXT3RSd982PtARkNZ5/rSqUPuPEv77dBYeKlxeJSc0GWLli/w2wc2+9
vEY3qRZknqJBuA5KMs+51KUYZCFvsQJt5RY0Oent+ky243/l3NpcSFSSuZXgLIfwoB5S9rNLhcUy
wb6yucjHqKVbbSbjIfI+e9B1gBKOx6It/dgKqpsCJix6dqJ6mSjP4rU1mlKhNcRF01MfTL6Mowq3
B68M2603E2iRfi9il4hWkouAgNgwbZbwTlhBZ9SmMRioyBlSNAQX9nrYfLEGcOJTWm5J+AiG2/+J
D3V2R/KUdgNpG9CE6JLmPZCJhIDRXj+0k3WqpTnIF3JXmqAUaDNUmcEyr4qfZDIdG0aHBqy6r+9N
NBIEu5MLfobZzHXd5vlpMV/1pgmnYd4tcXmzjmxvxQW4eXW4ymWULqhI2vS1yw23Rt0AojeuBAYT
gaKbNdNoaUYvNpcNKArapRlqhnZINXg3lYu7Ksi8myWcTcNtc4Z//zClkdr34AAyMB9jEPUqACeN
+86wHQI7hIy5g2J54K66akVbh3S2wybwkwsAt6VhT4HlTOejst7rnRRttL9uyKE0v1Y7gJKcDHxp
JWmP0EAG51X5WKYyIha2Z47WoarvYP10qiC4a883SWzvi7Tc9VpyArs1RHnSkesacg49FM+T3Wy0
fqObhxTcP4Odkt5wpuZBGg9FAXLtcGohTGwkP6cWNWOoHOcDhl/tWyM+1e1L3gB3Bnn5sbpJTPYw
dalfTtWhVLRjNWo3MRQ64jWU7NoveyjTM5jA2+A3pKOXwywiz/P9igdt3h+N8amfwd7qgbOa9kzW
AYqFVjAy8cU+WvMvoz7ZDfQyup+mvjhaXeEbMd+W7KCo7FvaAORe6EFDDlNOvul54hWyDMGQ1lX7
FIJ8kPHoKEw7AYOMvyk9vN/yA/aeoSs3Knk3azxEKXwk9LEF1bJ0awroNEl/KTR7Gs3Ug1XkQ1Fk
fjOzw1pBPnIUxZrLxxJ6Tia8b3Xz8wF29gAhMoogma7DYANBrv8YNGHF4/Jr6msE7uBTuYKudE+A
XewCujbHbpywfugESLbkNqr0oAEzrqbDgY72oTWJf/0gXoT0acrX+NxrTlIkokpQu0djVdvbj/ON
7kAKKiIRmAMRpGF+xzdTYO9NH5opLoPgi1P9Lm5F63z5Jvn6FVw0SJVuKKFJnZ9gMupRRfILoEdU
mwAfLxIX3pKdv1+LX0NxyRBwURkyEGYf4eIItjz4w0r6vrb3BL5UsXzf9N8LVRKs8uVg99eYvGCz
ZKVzRnTwi5MOTYAxPii6ih0syCr+ocLyNQyXVpg1WB/pAGe5YtcazqZQyxL0rmKn9sDBByzTvb55
RNPiMoyZNHVvm619jNOPrqzv8/Wpq+vH64P8Q5Hja1ZcltEpfTPlLeDqHXRCHYgurtJ/urdb732h
T/oawV+GWB4Lh0gwtmBf8trNFiPjVOefY8NbVjoW3zS/OSa+8qA5igsjsOxNiypX+Jy9/Ob6mvO2
8mdxR1HjXKNSZ2POk796sLvwxoPpLwHxi++iWYpiwCdF8Ww0Yvc0KzNsz863O1+GShAID4UDYz3z
uP6n9ugBypb3zju4RH7ymsNf+gVPIvhJCqcuCLmfhZGzHwNIXlzIo7EZrOIGRyEGELYeDuAZMB6y
t1QOlHYFnQKyhZcrMUHlwo+0wDI7H3rEhJDtzIgcZMvXqJ+3/vQE62T2mOrHtfXH6R6aarfZrYZy
0Pis+DNUJx3jp/yTwW83g4gCyA3fjdgDIIn9tt+sEtJaznQQ292KTh4XxHT4N5u5Oq5HqYDb0gIP
8O8jMGCC3b+drCvLwtsOg26Lu0mv0Vzcxyc92JzioMe+g9ctQISZJ6pnXFRBOruLCBe/ukUp4XsP
b90Cb0wr3gxvfnfxDajrB7jF3IwTVAhYmno5dkE8SEfSfbfTKVhK/UUujUDtu7uhhJqyDMLPLNRm
hAirYD24eBcb8HKyy2U9xiv4tgnQ7av+vqijHemb7bJlpr+0eoDdQbwAmqfNQzD0g4I9Akhg33rV
eAMPzM7qII3RuYQOri3jjQmDycKAEsMIyyCQBdL1iVQM5KfC04iO/HL1iDF7K6zKbLx460oHDp35
qoE9Fj+OMTQh6OLMkB8Z09s5v7cr3JzQi2b5r7y6QXMuIErvFkDK28ovZcj8tntcB5Ck5sxTx8fS
rPwVP1fXFm+e4Eg7qnsdQFXNsA+SgYad2ax+NgYFe63KDuJ4e0ZfeshqGKsGBYmfm7AFQ7oiZzuS
V4jHMOjMbss0SHvVL0wWmPodkasdW+G7CIEXZSIBpdTNCbiRlQTpLjAJZFiQdXhawbFmXNyKLrsc
gsswzgJcejfgq6+16U4TMuT1Jp8fKRxq4uxlnH+g5L4pJjDyIRew4undFcUEyf4xwYY2lXLPmElQ
9asv2dMRrh+7GOextKFuB380wWERXBWfFdSzuNXJca5XMUJ2vtMDuLHX1FcHj4yBBGUnB5IoYEZ0
yy9i+a3siIrywq25RdWz0RVoswx4F+eImmvQPpSF34ADhsrxYRMGWDz72cZrBiRUb3Ka0/SCaqWA
HCKIoYS7sojWotnSIhloYdUWj0m41vSmnXUv1aH5gHYSDOIEsADBVUG43DkdaG+1yZyd5FJ1GexE
IAwrioGC/Pyzh3i2sEnKcrvRgPsz1+y+W+wfXQnBPL2rAOuHbKJl142rTin6LpV0m9TfoSIp+Ami
jcVdTnPRkJhYSFhjIAXivgymEozJxjh0TATmuEjfO4/A3L2itqNWwQNqhYh3tSOpv95M1mGizmZy
DsynDxG69QeUVWETVR+FiFtBaq5xAOdaZjTXpc88pPyhAl8Kf6/SqDwVKsbaDuJ73Q46lD01YEYG
60ZUmVTgsURl2cv42K8nEc/hKPVGUtJmWo9miUhBQy1FeyNd4KzWJh+SrITUuC2BHSpW5vYQI9os
y5amDKGe6Je5GQEz7DcDQqmO7v9A3LWLAzt/zvPRUaC6meV41cIT7Xr8EWQEGnc3KUQfzFiaIKdm
3yrf6h7SgUhIro9xUavibHtoXCreyIPE0B0Gzr4tIm2FOn9dpYZL2gxUtw58VwvsBvgGummv+LKE
HLJt1lM348pGYhkPLczpHrV88QsFkoLxfTXd9s2zpEO0K7nJWtmfycEAew0yrILlERwijYuPRQFz
qCWFHUkMuU+i/m6bB8M8ppkRXF+iixo450vEhcFqgGi0tJ3W1jeBbXsmO3UP0atD3gI9wIBlGBfY
TIRGkLxOB1EM/oeexl/vBo2LiIM8jtmyRavtFa+BKzapARJZdQLFeo/6bO6ZdysouGrQu11/QL6a
NLve8m3AOAUX4mVwxddP4QoLaZ3LQMAq2amkxi6roNJr/MqQHAFw7GpJKvi+orevxkVJS9HkFG0O
VBCYsyHEYc24PVh6Z3sz9b9FbybBceNRsbZkLl2h4CTAXVpKIRXSBi37t28hHu9KTEZlamCUjUVt
QMr+PQ8kF1zvB1Th+rv5ieGThoIdLMj6ecIFpGG1cY4x6HYH2K/Gc+ui+Y46wpD6tZcF6sP1AS8s
pSUDWKrYsg7WOD/JUSVFB7Ez3G/atwFWlvNYQepPCD+5cLn8MQwXIKuxlqZixjBo0FphdkeCtg86
SJvaeNTE76YSogmjKd6GnYDKH5oygvKM6AdwwRNCfZDisHP8gLQ5Vbbiq7hecgbPkhnt27reG+kx
oyLZsS2wcW+4P6bNBb65KoYxo4N8rIrJq+LcXbPf17/fpd77H0NwIW+yVgghloV9lGkRweTYYfXP
Tst2sHyFB8Ahz3/3y00yQN5ZhHK8FG3/GJqLd7YmQU+67DRE28lXCwcafPiq1I9BCYHS2bf0gRlB
/QtuaMzNglaQ8l7Kuv8Yno9xhVw2RQMPihFVkgIkv2+QgoaWwE3hgL8AGHy+V53UNxInWiJ714j8
5z4LE9e+Lhf16NCvSpK3W7xfQaKV/WVP7zZsRnubPvaHIZj9Art5da1Pk+vFG0PJK8BeasC+FLXJ
LlXq/lgOLns0c2IaDcu2qhUJzKA7VY9guVre/3QEFUeTneK3qGwgiB88OBj+ainrdWw/RUI55LVp
PlSRxcCFt835xHhksLTCSVCeKoSoQt03nXqql9cqZyFLVw8wvXCwJEGqpVxIWP4YkgtXidoqRj3O
KwTtUHn7Rbw8sHYT3YSYnXpXQeje6XVPTDYXrSYXpfKpkiFrhNWclLcJXku67paLIBKK5sbFpHLJ
7KqZGvtYNYsv5dqtuSpRnxEfnX1BFnKpWfzHOnLBKYUieUEZKrj5biY3ZlAcRyQFCnPSB4k5WjDA
CPXf7kguKkHjUe1ro0akr3+PgEuZ5uvcf78edUVryIWeCv1hSddT+1jTyR1rw5et2autN3sRpc7C
JeSCDGawpkYDUC5cF3woArhwcJ5//v9jXT+y31D6uT47wa316R529uru80ozmo30mYLQCgSeWomM
EgX7nMf+Zkkll/MWNQY0htXaiBajcLIk9a9P5B9uKB0UqY1OJ3+KIJzNpFlh4mrUvYxzjIeHfLfg
TEHbLQ5wnr0hgAmD4szoLVT5bUIcOAS5IoNccnkxv34CV1bth1ovIN64aWOugQZDtIca6vLPKNTd
L9SZHuAZ722snO5huzhNVw7Gh8yzYWIKg2bYSWWO/aHDyNfCcxs8OSFrf9uqf7/Evn4fF+rauFXV
VMPvWyR710P8HWTxkhxLCCLFwpz68nf/GoyLbzCkmW1ZxvdI6zdtPS1t46iVgKktGoOLb1BI6xo7
hwiENUBnKD827a80/319Y10+/1/z2H7D2b5iLZHpko3ysVzaSC5BmdKGKAfBo81Fb6tLz37E0K+x
uHg2rsSCw2ysHCGmHKB8C1GQOUp+413wmuzfNWe1XB0Mk53iVr60gyvTcXCnl+4FkLZv12f9+Ri4
tle4sAfYcVybDGUOA7LWeQygXj9HXSff1Hl2bO0KuN0SZbK8/KZpqer3cecqsP1Bz9VV2UMHM1IU
IXT5Vc00SHYflDmHIhpzeu1DUiXHtFs8iyW3gtlayj4ylL/XzR3Q/higdGOA/tfkzxn8JG2z3rPm
Hopw+wTi1SvaJM5Al5MNM7a1XIJxhay3VjwMxI4m89cCHkiSE0dd79v6VR8Eq6J8dmKuLQsXoqU4
WQxrSiEiOqEUCgLaA6tZCc3y5I7W9W0yLzQwTUjFVbVJTlmVw7ZpeqQkbdx2VSQXIIOwiJ/oSr81
86K6ddzOYRfjmtStGNo+NtTksqR9HfUVztSbqnuXlL7GxgH2URs/ZDjF+upJeeYslB1jOfbbobDc
0lbCtXgH8/BuouWLjG/hFmMXDSpauLCABvjQnSHx1tj7So69fHxpQP/VUDQzqmjpoeXNnJG+THPi
0I912sNw6E7VDlY6PlB5vpFToGJKUOzqh4p+X7t3gAbrCnK4BiRPIHwQF9JNUn2UcApTSOuYyUtZ
QJRkeRiTCu0S9XZAy6HoFk+S4tCEGEiiTWEPx9y2aJyhBVKGKEGRPdcrYAkL5iKVI4TrlTCHh9aM
DJ/2AESOgIo3hyRWQlIcJtn8nkLivZGq01gCqJh1CTjUlum3dIAbL/BGifQAqOerzMK63OvqYwYx
Nw3Stqps7gFnOTYoyCRD4yTNz4XtNDR6YnW5jef8wYIJxxKbTkN1Z4NLVnAyHZrYtfqjbbxcP2qX
Kip/nHoum1+SslcVO4ELxKP+vnX/ttQzLsBqwltK3PwTBM3Pt9ZZQJMHrYAugW3h8aAEzVuWOBAE
gqUjBAer53qXuCh8vySyINEQhNFP2urZqDWDYLWh4QEJy7x6dGNYcSisO8QP1xdTNDnuioN0oEHq
NrGPczYBDVb6Zjbi5VCH14cR3PS8r7UJN66ibxEdJwk1WCN3y0n05BQtGHe3xUuXKEuGesJUPQ5T
4VkA5ZrFrs4N//pc/uEF9Net81mmP/s0ijVNA9XN4hSvLJDmFt1KdlvCEcGQ3zZ7V6N6BrK1MBqn
gTtjCzIaUxDC8xRKAgME0DrBVrmkV3V+IHiYRDkPZqOgbXqyqXmAMLXHWONJM3BpU+vFtuRoDSwN
2HtV/ry+FKI15y69UrKXVm86+RjPUPZBlpgCE70zEyGVYfuPrlwjPA6CTYtOhxYI0VkF7hEXqLOq
1U1hR7SrT5qKGqf+RNO3Nb4vpp86WW7bbvB0qsEmE0Q9OB4UaHv8u7lzUcggfadnNpJDamYHqkMc
rL9t68MscrX/h1fOX9vtb2CHfkhpZkMdovPhCqECcxPvlLDe9T/oG4SEUDUR7fBPKMuV5SZcYj4n
idxLJaAuI5gVmlvukc8oh3gHtY3Hcp+jckLC8RmN8Ts4ix3kCMoLt+qdLjnzW3kU1n0voBvOtzfh
YhQU0BMNDVTraNXFPR3qQ5m3O3tJ99mIyo3FwinPw6zpPCS3gkbu5frK19pzSbmxjmqhNQB+LDCt
z9QmqrN3e/khYTeN1G/jxru+qQT7/PPFdB5ajCGejI7YR32ZgwlGH/qguklvQayw2Y/lLCpCCMI/
3xtflbgxZtkoTjr8RYy62S229lilQOyCYVLNDwZ0fZMY1nEJKEtTAUUdGKTIFBq/UgeLONHr+lKb
949PzSX0FjMy2i0WMFbz3egBzHuXe/BBf1TfIK0OAY8oxY7r/wvqsvCUcaHMTGulnbvthsKD0yrR
2m1D+NR4SHcAK/InFfYMogewaPW55LiFC1etbZ6qVLcO9oJUcpUPSSooyIheSYSLVLIJdPIwWvJp
yFcX/pOA8MRBXwDEBlfHRB4OCb4uiTeboOLVrKD4C+aH1rYeU0qnt4nHivVOaXKY49lBuoIgu9ys
LfqpcBiqADCozTKMWRNBpF4QYwXHge+7g0I20aVH2CeQZ6WAinbDj6GDI8zwTojI8OAf2gV/Hfa/
tdfzKcnKdMUWWEzXzG1nJlDTgpf0SKAPvpOK21H+NgHeT7Pg+rEXpbR8k7yvx7ZbYLBzkveqC1dQ
4JvdDMJlmzBdSh0RoEGw8fh2eZFPWQU9a/moyd9j7V41frFMwCETJSV/a2yn8ZL3FpKSelEiOT7K
/eQt7YlZqt+VQZ3V/pw/ZhkVlHAvdZrPQwivEZXMUhEXaOmBhFP+KJ/lj/rZ2K+eHbTYQm4LSXT4
TSuh5m1SdHmUvdNHUZn1kqbMH7+BC2MTMxJ4zm5hDIVJ9VmPWpe9JChQ1i6E2kx3Q6yUv6RwUx2M
3RTOxCLcuugLc+GspSoapfA8PpHkRywXnq5XkQQx8ev7lmz335VEgW9uGzXgHUqDYo+2SvvU0lBf
SJw4ByS2TuCFcWJLIC2QpW1BjhuPbYvMfJdBPB1qn8pw39t7gr/O6gvIBltppEifclYHVvFeLrFj
lXakTpsk+AglsayyfZYZO1l+tHoIdevR9bmIVoyLkm1FTV1fJOtoN7lHZugF50qg1p3gqH/uvytL
xjfomWIlTGmwN+R1vLWKaU+6Jt8t0+DPCy78QkPNelD7G/CGgeSCFtIk7SrYvE32EcQX+NY/StXq
GkpyM6VLaJTH2RqBZZT2PZa9hoCrDHvr0nyT2UnJT5IMXguWLehna58WWaCB9tyxtAAuXftdIWcn
LeilkwasY3sHF5k70IvCamlCW2aRBGTG+p0RUXvyAnbt/HzwnXUJ339qarwbCGDcLA2X7h2+oh04
nS4wXSswVdmN+p792hwiIPFmMqd8g5wiDYS4MsEG5jEFKxjSEH7BM7vzdRTg2K76f6R92W7kNtft
EwkQKVHDraYabJc8tIf2jeDuTmueRU1Pf5b84cQVplL8kQC5CRrwLork5p7WWsEG2KuMG0P3wVmG
eZSdjDlSctJEXq1EAairUBFqaKnljpDUjHqMhiRE8njKKvwis5Y+2Gh/d8hQNi8UlU8ZddgbBIsT
CLfaLuK4N+jvVrM3FPthl0oJmyWPt8jmuAyqFpslCtomuH6jHJxTVebmanZrcPZSZrKGxsUSA6BQ
BrWZphJxPN9K+rbjNoKpBV1nU9cOE5El2hc37syEEK81pl2SXoOJDvp8OeQdbiBN4193QxczjjMb
ghuqkqiuoQ5KQwUAuHrpvEEHXA78kWX8A/JafgmKh+sWJR9OzC8jEyMwUKCgoanyfZsW3sB/Xrdw
8SR8rUlMJ9UFA7j2RK2whRxFrGn+2vxMwUzBS91DRVviXS4nEWfmhHxxJfnS95iNDXnjQhrDMDwz
rE9gpfDqO3rQrKcU7YJPvmF5l/pyEHlmfHM4Zxkcq3lKlQap85atLye0IoIo0I6an0iZZLYo4m8v
yZkpoeKFApOxTgNDQ2ptQz227m2y/uqn32OjSh6tSwAISz0ztd2Ms1XZrFTryEyhQ8lRj9Yh6J0u
zgCsfA3C2y6HlB2Issz+UKrHavg+kT0DmXmOUWTEBhiuWKGlzb9B+vIHbzrJ8b1crDj7bWKwxaLe
Msotc7PqO55lqV9VCYbaCzAFqCbkFjDxTTmUPSrHWBVXwy/vlQZ4LRAaPqR8dvqkDFaAEwweB7F2
SA3iEto42UYeG1V+D11zTV+aA8ujdwWj1dcvh+z6CZHaWqdWYlSb36LabY4x3C79fd2CxG19gozO
Nk+FCEzc8hb1EwvTl0V+wEzibqhlxQTZcRQ8Vz1Pc2HWGUae0Lhu+tmx4mcoUQH8G0s+mWRBYlq4
dpFJAIBLHwZaAyX9EIEWb13frn+1S6ys52deTAcTAsW4BZnEJn2eusCMBMrJPOkA84PRd3WSoy5b
l8RPilkgBupBgmfiKBA1d7t48TSFIxFXfUYAUG5l5QeZoxTTwExfSqXEFB5gVPMbSOJAjb8JNkce
842fesju8oN9jG5SadglOfNibpikvMxXaDaHHK5iTAJWlbvru3c5DfzyCmIamCYFn4ET2/zwVDjk
tr+L9+sB2BNAeAMDPJvAaAIn946eaeG34QIsHMJLV/IrLpYuz36F4JuybmJrHC8WQrBNs4IWL9Hk
K1PQ3230SIhuXQXf/Kijkxm/Fw91/n8ALspui+BgyiwvViDRIDIB2a5BD4xhE/iVrFS2o0JopLLK
JOUWfUXEuLMs5S6zbMmtl/gXXfAvpcb1leYYpCY2dIHJXmunvaI9/B+gNZJ7KKZorByVWZ2xmMFL
T+Z8E4+pCxcwnVLfuO8AodAcXbvV+W5jE5EHzjLP87f0qGHFmqNGg/LB6G3CKtrr1uKEtCbOSnKU
8ex9EtxdCSTEJEgfLdYuhK+hWv/RKUjIdXSv033U0cJfaYz/mVrToRlVIQuuxK5pgbKyoPHW/80Y
0GSzshuWgUKBup0cOwHheKxAv6wv3KrlbhLv9Xn9SLUmgG6bM1ePFLi8cVFdBZQfYBTuRnLq0ue5
/1YMqQOpLMPJ1OoPYtuukhug1wC7xEh6bwUFiBVRAzjKFgzwtWtb2gOb7qYpvrUV8DUAVgbaIq8D
ylBfDUgKgpUBD3sWFU9qM/itEUHhrjB3XCtKp+WJu4KUC8RARvTWxLk/tqvTROlxBnYxK1Qn0WZX
Gd5HEEzS1Qgq8rLkMrJxycURk0Eb7J/rOleAxkMjO7Z9bLvkal4uLn45ITEPNMq+zaIs0kI6/sj7
7qBA6lspvtU0DtQOWAxGPHUq3cyefE2D4nqrKBJKK8nVFVNBK+MdGDp1zG5qx9F60Jr4puSQX7Ql
b7bE1Ylk/G1Ei2ndkiduq1BaVrymtQKAhSWeSLZngkeNM2OM51q3QrPAjNHIXWX8dv3hkKURTPCn
w0LXziRKAVo7+60+Rgce5PdgL0frQ1bEk300wa+mtF7YWiLOMbVftHm0oANUlpKNkYUa4iy0WRZx
Yg1Ii5QYOglmwF6BgfV6L3KaR3ICOY0LXxrEgYyoUbJV4oA0WndZ0lfECuuo92mVeZAM8CR7JfmA
ImmyoaSROUU4dUmNYXcKtMbGIWpjzt823tQAxavYy4MHafgmW5uQatoJwPZs+AxQjd/5zdYpaz1z
V/+ChJ4DNZv/uMzt55ylEUhSJpAtwlMxB1c4MFzeQBhrOAKX4qZv+j4HDeWNLIKSHpzt459Z1aqW
FRZw8w/ljMnyvALCeqXq62h+B7bvu51ygM6PyGcg83Nqk6FziQ4V+RoTU3n3Ea/ja27gd5FctumS
GEGkV2a0YSTSKzVkzR0DC11vfkd3us7f6vnOqn+NqhGwBDqjRWjlNkitfi+j6TMK4ZtkJo5GZVqD
st8j+KRGixtixjoF98DkzEzzmuSjKR+oZt120LWUnIXtaF2JGEQOZrAPqXyqtszB3SIUw40xlJAD
r7QhANJAkzSTLsNJvp4wcey6WKmVayrcodYuIARcuudKr26iBvRaZnMzQwuny2ITc3TJLwocf1yU
Jgi2JneI6mMfzz6K7qiJG4eqYV65yckWHNM6iXVLeOThH5yKFpjpQ/AKypYWHFgFxq7Xo1Wuu+tf
7nJr6Gsl4nh3k2YYazRQlN36zLXtJvcIeSzFLysfx6UGi5e3Ps6upbmscJBmYr6ZtG4OwiG5zp3E
gYg8zsaiMhQckJ1sk228d+xAa/ZZsAHzV38yDs17LE2JZMGtyOrc1iCun2irhiQdb9X1Y1juB/Zc
kmdIRmIsdnDUEljU8jfAHmC8VKBjzFVJRCRbt+A4tQ4CC7GGeuQ4QCyxC9VZhjiSWdj+/cxrgZqS
9FaLtkIyzR/KWKIn1j1cP0mXTUDW2rKpYemW4BibmZF2hFBgyJBCMoU5Nv9+3cI/+N4vE0L2OlRo
HM0UD5uGTAgzEaC9WBNA7jfUJQj034oPuw+Y27gp2Di868YvP6pftgV/VqoTrcGVi3nqnhw7jrHZ
DkrpjX/dinSJQpzFzBRkfyuWCHoheIzfDJwn4HaH9wgy9X3L72xPczB9XQbSuaYtsPq7E/1aohB4
dUnHbDOmmxNV3c80D8JhN4/2j+hA77WH5dbY033zR0lcy5UdUIltkU00NRtutw2zQCyEvvQO1H4b
l+xe2l+TbKMtTJIN4I4c2XaEOm+EptfqjtQrMgfkqYaXHxbl2KQuc9dnjLVLPO0nycaVzyvSjE7W
oKplphYPfYphJqLfD/oKgeEc49dzVL2RKd5HmDP3xgjz4GA8vAPXq5viMiEN9DXTfivizCnGk4K2
1VAqBwP0GnPe+zrI1J16zQ/GeqNTEFHwU8/wvOijo6wtWAQ19khI4a2DnoLMBuAxq/hedNyZog/w
vkvuyT/40z9Pkch1SuPUTpISBALW3QxSqgSdhgC5tzv7BtrCAOLJRgv+oRnwZVFwboWpGEU8Yk/V
4/BG3nLbBRdeMrobrxtU1EOLu9rswSMpv7v/Ey7nc8L22tYKvq/ggDOl4MsDof1wUEE+MjnQg0di
kUKOIPHoPeiuHqNAuYvepgPUhDBU5QzfAf79ITtll9R4USX++hiCj1xqkutJV2YPlqYdumR6JdQg
Tp1Z3xqwS0Y4QrmuQE89dTKluG2t6sjUxuMQJEl65dTx1l/nwiuU1sMoGBgoTZcloVEG5dw76cJ+
SPyd7D4KbhWwgBWkMRSY1CeIN2DmX3c3UR4ALRx7cdvbGYyXN3LytO3PXtswwc1OvZGifJeooTKa
uzL+YzBuyrl1FKAsMIQmuRKyNQp+taaWvWQjCoUrYCKRoe4nCqjzYEiC4OtmmLrVfs/e+DG3VWWm
OITmejKajyh+1lddEqlcd9NA6f3Vhq3UpUUXHZPdI5AbUXRn969FfDcD2aKhUKcDrL+qslTicyDw
n3eLqfSvVse+UHoaNVZYAJRn2enNos4vk1mPTlWoCsJkAFRtyCudRlKbe12bZ7foJnfGAHAU6dBB
Qs3PnF9ZhyjWWKCFpmTxe9yt+3o4JLXxbFog4p51+zGtkKfoibMMDwVi8IIC0HMytYd8SoEbr+KH
pVsf1Kb8sSTV08gxcWv+HvLmVrFlXbjLFar/f40Bifzrko16itSkxTVGWRF0rclBXTtniQun7Ivg
+h28fheYKrhPVVWyhdd49pe18ea88rsqdix6XyG/NRdJ4WX7Y9e2UvCUdCCNMiSbMdvGcdmRapVc
g0skjWcekKmCB6znUa8ttVDDmaOtsqDfO/YArIUTdj82Uzctf0Xtba2rEL/cE9RItPZ9mEwv77Nd
jXGU8T5Rbbfg077vJmexyI+pTF9Yccot4l//9P9QCv3aZsH9zSZ4jqwxhmYGhBw1aKAxMAZ3BURr
+c/e/sbH+ZB1mrOayk1bPo8gh5H8ANnmC47Qbqq+a0Y4jeIw3upue5fvq6eNQ5IcYzzZ1Mn8bGe9
ZhLg5+VZoD+fKaYKPpFoo1nhUm2x5uSjzI15ElBRJw6LXNONvg1HcoQUTJDkHiUuVx0iaxDJPr2I
N7bB+J4bAIHjzY7341MW5BtfzGkTDrLvZeQiEt/8WV49881RSoxFy8Hxw/ryzoi5Y2l3CcYJ/9tu
fq75zEzZj8lYaoi9mKMe1Z21i2Onfqh3E8bV9Z8YbYS0SGAeijtpXL254Cv3+jMqPLOsFJpZpVul
m4T2T1K6myAVSE1Q8HZxwzdExvWl/kPd4s+b8zk/f2aws5reHicsVT12h+m4SdEsqwOxreVF81bE
fVDRPhQgjfSiMErBakJ/MEkV6B+K4l+/QXBmcJuZYbTKGlaa4Y8R7mk3H4sKg+zW4gI5CcxX+dGt
2bFpGYBsg8TTSZJFRgRPBwKtMku3wBfDgoCIfjPBpNIHm+au5Q2+n95HFiTGPbkysuw4C25L0zND
aSNUelf199odjeIjlpXYLlHNnrvxTw9ytsHMqrRmqbQC4m1THYCwCoO8sXpIpsQdUV/oAlWNHSU6
9aAENXJt1383zIPZvPSM7c0W+71puENzWZuVY9xBn7AwvWLdr+ZJ5dlpaPNjvt5UaYrhL8Nbo/S+
6uaPIu7dIl12CqAEY2XcZnW/r6d6j+DDW9TH62dY8hZ+5jVnKxzsTgHuFtvHmOESExR6i6QmIwnX
RKhoosd6BxnTLS8Zb/tduUsP/YHupZUDyXn4vKxnK1nVTF3ULYTY5LzS3tHBFoVu9NHEQAE6ebXX
gUVH1ie6DJH5ekM+Ry7OrC7AByvV5nOmxkWuUIA+buNlSN3mJW03KaEgDWS96c87dcXRicjRql6y
CmDnT+oezeWtG7c3uY+pPg8Q+9ljhtNCixxuVg6Du/iVmWHbuqGBAowKb2abmWCnaGe8WH3mJPrz
HM/gCpW2jy668i8z4vxl0xZLUa3g/4Jo9y7ft8/Rt2i/QT8yPw5l+ermov72Oc+MCQnFVA7Jauvo
h/X2UwvO97manYqnblXI4kKZpW3ZZ6dlbK0uWSaclmY4rkhti+l3E6OYnf28fqsve+WzJQmhe2En
EGFLQO7UvOUv9BjtxkMTgBXEp9Bn8DYFuDZMQ75fJc+R5HiIWD01qdsmV4HVI3UMTt/KQZ4GVIME
vbUFhNc2bPsVZ58RglOtkmoIm0jM3IrYHleKMF/0YCrAG1DN0LEwDte/6MWFGaquqQahlmULrw0j
lFdQ8RjD3uQenV7zWXGpJjFy0RmfGREC4VHV5ngYIx4qQI2QGmV+pZYF29vO/+3bndkQLvCElFXX
FIOjet0c2tmbv2WfWouYu4If0YAnkHrm6yZB2PLX7VozbvTN0PLPuioo5kD3BnnO2f9kCdjLSnHX
P6ItlgeMvs90Jbah/42eYj2fluX39aMgMyBc4j6P65o06RjSXHFnCJ/FtRSmcDEl+nOXbDH1Vqq2
H0oE5yELB+pAvWXZ+ucP843VbCyZNkoN6DCr37pnIDBN5/oCZca3D3B2vToVQU/c4RLH66EF6Xlc
DLhVCdx9BQpEyV2+7KrOlipcZhVydYOpVphGKPxBfxlUX5uOG3k5JpHyXUd/ZybxywWkIV3kKPqv
OH4BWbvD63e+2u71lcu2dvPfZytPalImrOp4yC3Vh+SzW5qSaMiUmRAcyVpONThUGjCZQf67SVXU
kzQL6KPpaYjTXVnCb65LDl22tGaPBiH5PbU4ccw0/aYlr6xJAYh9KUpwLqG9i4rR8IuC/mSdTc/e
Q/RNz/ddsNoNBhH61ePkezWjiVjkbo2GW0FC0r1BQMIBU/a37Suqw42ePa82yNWW2e0p8k+irw4m
x51+5m5tUUenz1D0uDcxikUBUev0V4rpnioGbtCCwmTWJ7uoj2+gbHq3JPUjYdFbCSkjGg1ulxwI
7cHXglkPZIEpeC664WbOIfqFystk3DbT4i1oPdcVhb3Ep4w9Xd/Ryyn22fESfGrUrj1XWTyGw9um
zNvvFH84Fi//01eXpdjSwyx41zyNkZMgIAxBP9h2J4vYPW5rxT1AhAtPMewd19PjQpPvjdYAR7se
OutH1j7WCvLDHCEBOmyN5trRKrtmm5P9Z79vi6WGRjHnAikKDVN1xmGovCJu70aQ15CWeGYJLGGb
eZllfGOzlUocysX3+msPxMqDWoK1J4lMHpqUn6LlGCFFVvnPMj52QwTpqp/X91xyxcQ6QLGsSaY0
WKqptki/VMduJK/o5geufUzBQxpLlM2cQfuRjsNO1dN9zKDbY7c3oyzUuR532J8snmceaY30gdEV
r1nW1E6c/8qLQOVE4vYuJxRnGyT4vZFVWppoeKHNkX7kg+rVoAfRwSRRthVGLeBWdDQLBp9bP1PD
DABu97LSdFT7pSt+ZdL+nWzRgo8k6co7ZigcMR10NPC6VmrljMoiW7Ym2UbBN+hza0YsNy3QTZan
/GbdQ0zOdObjiNBEdeKQLt5/O5mCe0AHTF3ZiPcFQYpjmahtj9+vW5B8OjHbHgDZNeah52CzvNEx
XQXG9tjudteNXK6cfp0XMdc2SDpMGdq3IZoB/Lf+e/WiF0Ao0WXEdNfg5DsQQ/vNseS+boFSV1Z4
k1w/MemeeJzn3IR5Tds0B17nODAqkIrJ/NZlGNXZOrcDdHb70qQz+nLUEA+guDfRXcef5mQH2vz6
XSkD/pzv6FNxAgV14kD9BfqrmkueoVrS/ypBuoUerOJBDVDebZZ4OFHpaky5uZAcDlXf6cDxY0hq
etyUNXWMoGQ9Gk6QvY7865sus7mdvLNvAdmYsiiheRNqkR6o4HFTlU5yPS6zcpx9b8EPWVVSITsm
AHoSUNgtvTtMxLHGb2YGZpUl81Jl8uM1dhuUOGxu+VqxCc1+tMWTHduBCjlEK6v9GplTVyWe3v+w
eyVoi/7RzuJ9Vzar21XMj0FXcf3bXB44OPvhgsdCpp3NiYmsahtbaUCF+VLfbdsx+vZvBUqrUsJ+
2W4IrqsZ4q6sS7xx6kxd22gAhQ+ur0nmSQRf1YzLWnEjHzGrCRY+CspEzJ0lRGLlYmgABWLNYpqu
q2K2lpbTUvTWhLCEgvZPf6xzsCZPGEAh3Bl6oFMVXbJXF7/cmUX613M893Nhp2ykYcH3Y/6WYDLh
X3y4MwOC0+jVWunSfkFFXHma48IHo7HTYabmupXLPvjMzLbOs/s42PnChgQUfBnx0J6bjvHjxiWe
vyNFLGxPfxp+97dAnwbLTeT2x+vWLx6OM+OCM5iMig5du41M1N/b+ZDmqhOx8j9+SMEbKGbU9n1h
WKGRPyn908gsj8WR5ABuf+RvodzZSoSbi1QsmxZM9IWknJwhQc5TLDfqwk96lsuezYvxxpkt8dIy
a+nqAjMEcb86MUVKbfbRoY0/JutnUULPL/6o+o96eLSqyi36l2SKnv/bvgmXOpuAOwdDlxXODaTu
2XsD0K86/r5u5HLO9bVOMdcYp1xXB44rVqfgB50LfNPK7RG/1e1LE6FDZjEwJ08vNQcZHbnvlERy
ObZN+/umQlZPZ6pFNXE0OmX9ZCYW0L19hPkMEIWQk8p+zVrsFkTq+y9mVuafxsTpZVuxirZLShp6
Zd7tiEXcOWscAkm4HIRlfLhLjWknWSD5BChdWaI4pzxTjEdZVW+FuaHcUHN0+w38VSnKuOfQNXKI
BvbWnq6DZ7NWC6IVgyT19FmtR9mgasvfw5SrRyW10XH/lLBNIDnfgq9UnTEYrmDE1kknUE5jKHhx
l0w7MN12M8PuDplRG9DTap2amkfDHP6wjMTwZsIDNg6gW+lbNzMx/WeV+SsF2SBYquj3xmCdZ2bo
YYGVEiJnWQTRF3No75a1LPdZOTbuyiAZOtP1YE18dZYqWf2h4rfVst7k0QAiErK88gxRnjVCviFS
mPaNJy0UG7PSwIyEZd6ohuZbSo2mi5ode7bsrMTexfoBF/zQtjVgreMIhUrAMkNGMfOYdeRHty5P
vYGYblDiO8VG5Joyv+TguzVsrBOaETVmdcpHPje7WsnCAQp3eA7Bs61VYG9aILk95FFQmlCbAlSN
dwfLzglClHlf6PHqq4kdQT+weI/G0Wtma7cO3S5WxwNE6PZGBIrR1u4jiEwxC/UWYjnK0Jy4MUMR
Dmrtu7nsmYdh51uLJ8caLMmTkvqJpv3KShWinlb/YgDSMA2NU87oexUuS3Uvq7gLrEcGBuT6To/Y
vgTlcdpXb0rxXSvy+3UE4WavMXegFvC/OSQ7S9qgeT2/k7W/ZVb/jHKBt9Bo3yGR4KRXHMuobtMc
uvRJh1pOF6Mvk2n7RdMcBfOVagtyIxu6Ih5tlsmNEwLtXFb9seA1WvuXqBv9606GSm+A8JCbRG97
lVQ8hIqtAgQMEAtkhe5rBp4TbV1AAjlW4TRNHVj65snpCdIEvVYbpzVBFT3VHMp75qZ7uIwEkaQB
zSvbmF2zGzF2xcAX0ScqdXVzhRLYaj3B2q4d1ed2Nh9zBiidlR8m8E33uCO8nR/1SN9P88+oAnO0
jeifvmTrw5x+jPORYlR7bTH+AD7UssKkL/mRForbVhAe7G+VBChOEu9G+9hYEKmDLndU3ifjcYLs
tpJUntaBN8PQPB6lLsYNnCj5VmThMv0o67dl+aFAYXeNU8xP1u5QmS4HjDsFw3eFXL10ZrKAxKEP
dLqvs9khoLFb4x+t2jscguj1+kL0oO9PSbo6GhiQjSxy9OY4aI99Mblc+9GbD/ECBvoZQSDGwEj2
a9YHNyMRKozabdEyFJNicDI9TMVTPnyLWBSoae8ZBnc71QAfxvqWpgbokUcIZmp+V7aFjzw4dq1e
A0Cox26At7uNTpWWPURgSOghN5Xy0W+s6kFj+fpQ5O9G/sjxUvLpmVrHOqUPC+qgQ/VEqiHIcrgs
UGWt0w8OzFGlVb6pNi404FyoHM9kU8zsvLJsoNJOvXXetSAOACU4yC86MK28xfiI5a+uARvtiv1Q
iRProY5ZBmhyqnbpKhUK7pDiAbWza8DB6zhLCnuMc7A4/+rp6E31uuPZaz9jrCv50U635nqk2UEb
IfoRrUGUcjB+7HGnnAjc0ZX2YrBDjvBWb49qc88NPbDN2enoqVx/9hEMAnxLUHshyCMaepPUQaQU
Xoc/r21oGFCltfQ4l0+p/pJWb80QZsXtNEcoEU+eijS0XLC9K25oGCn3sfFigSynrKEEbA5uxVon
1e507S5l+wjGcuwVUXbg7PZznJQ2r70Svy2uH5oCongxcfPIgtvK/ElvXTXPd0BeuHaBDqmJ7ocF
ZWXonHLg3EYLrIdgDpmaxVnUXxOe/in5UaSP2YTotBo8Ldkv2O/8noGD5rozuDwFc/YGCzF3HWP+
WikGGraNFaw6KKRIErSK5rcEfXnco6LWgyp9jQi4cpGK/KtI9SsEEGLxiHSsQ5EcUwDjx9T9gf1y
GUaH/+MihaDbUgrb6qoaYRVA5CR+V40VD7nhZn3jjm11KMwjiV6jvLpTFiIJ+LcVXAs3xFicsjmj
NT6wtYQzyh1rIeOskcRsphCIJ4D3dzNGiUIF/PtRmTl29ED5nT20+5ZL6JAuZ51f+yUE4nq3qC0E
aGk4r/f2mLgA2qtq5kZzchuDhLsDveT1vdu25trnE+LuqkGAE/eIEdfyvQCZHOQgMKMyS6z8Q074
57osodOaMYs24LXYkCXkZ8/Q76hA0BKh0/CBrnWg33ROezsdundFytt6eRLm6wpawhTFqkBsua5L
DloPEugucSATHEaH4QZc4BiDwRSlbA7mcur2tVohABg6paTqsJ0YRp3aGl3DUgJqvOQAl17fvn/I
aL5MCf6lSpLJKHr0Y+OX+LGCsLjtK8/boObgJsd/N8h49ikFd8LjtDLWpYFABMZC9We4ZkARVre9
r0M54e5nSfjK2RRBc2ZX1ODYQbLU+soT3r0KuQTeKlTYXjGv7pu7bN9ou/ljeMke8fL7xZ1simo7
/dd+geBcoryfeGXCfeZLDdmNH3OMOKl4S/UHtc7hzuPjWPHD9S39HEW5ZlTwN7wk5mxWFgl1E+oi
A98NFXyakekR+qTZcsJbhtC2mjjoJ0GRYS3JUz8373zu9hEZfMxpeFBAAE1NcdL7KXNASV45ia08
ZcMQYFTErZn9mgz5NyPJ/L6helgqxcdisvs8RXvW5s6IiYui1AC6PZrds8YlrWaJy7YEJ5enJiYk
MdodTubboD9ns2z2U2ZAcGrzmoHfKkYRqARElmjBCA7b65ske9dFSJ6GTlAVmyhy6bv5lt0k3uiA
KOgw3kEuRPa8bnf4yoEQYXmsp5xFOuB/k/s5tMxu/4cBIkeCdBcifDId8MsSfF/3XETjjcRWgF/Z
yAreISploQn/O72BdIefvKaJr9ZO/61zF6d+vf5VJX5TRMclNCIFWTDLNBrTQQGqxI4jX7enOxvU
ptdNSd49W/BkRcSVpkEXPOQzYNvQp1Lbh0hKkS45iLYQGEF1IE1Gq6eh0T7m435YRskyLjeCznZK
8FBjNvJJZQi9Om/W3Dl1ykfUpnemT3ZGSHZ/cNRA3HaXP4O0yrV3xn5SXAQRddg9lKEifflkn1X0
XdHQjTTpEG9qx256Mbt7e9pd37nPIt216yC4D4Uyc1EYHqG1J+6g6ND7w+AA1E/pVN9jisFhw3Ta
5jhyUkuuomw/BcfSzfFk5BPegwHUITVq2oXmSVZ3/bKj8QBncFY9j5SGcmNC8eCTXNyZAI4E4MR+
AGmTa2BiwFsk3/P6G6eLjY5qWYCrhQZYGKvLvtFvU3VBUq+fcrPZWeXiRhYJTPA5XV/n9S+pi6g1
RbMXRiD5Gir0dw8eqnR9vG5gO2niKaFQFqJEw5QzEX1JzjPwiPAckXSJOUIU/UBkG4AL6IjWvVeg
2HLd3MVA7NzetuCzfWMojGnZgtavDmSJ7lZBEkCPCcHRcCoDGSX8xbbeuTXBsfRUWSbUVi30f7nP
3ppfeLCBzNOgr7wBWV5qgIWkS7x0Us6NCr4GGsCRRVd80g3IO93ReQ/K/fo5RTs5GH3NByVVHlYQ
zH7Qbwp0l2UcOpecy7l9wbkYRZO0I8HElE1RVYlHN4FGfM0+/uNOCv4lb/KcVh0mFTatxXSfuOAh
ctTDJiyh3Mua19JzI7gUa+YNlPHwUTf1lsRtwo0ZaN2ZO1CMYAzjX1y7r09IRe/CWhqBdgYDLAkr
vbXZR1PhSz7fpUf83ISQbmG+qWFrjiFNUDgdjd/r7RCWd2TXvBBAHZKjeRzcZieLka4fDSq6k2pa
mr6rMxpW+eStFiiDM8PJrWIvWdz1K0DF8ddYRUS5Gtit6rY+LaeBOKh5B1oGXB4ETxzUH4ZTC4RD
4xbPNRj3JO/PxVz2/OMK934ZinqcJkS2qAXcGkfNw+g8eiIwXx80v0Hxy/03OdC5SeHWN/Zg6WC/
+N+QtLYf9lOwwQBlLu26vwbX71/9JzdwvXuCk8lsKJwuCB0gpFq8cXDMDKlkGy9GTedrEq5414I1
b9KxJgD775cHjuqvu8FyUP8IJ888Jqf8NgVzCmZe890IKVP2YH7yR8bgpPgunb6SOAEqAj6tLkqt
1IQ05uSuQfu40dpvhKPx9y26l33pi9H92erFLmidsG4mCkKMzeXwx3YHvsojlM6BgzSgZazuIZki
890SryBOWuokVlMTpEHhhHi7LO4abQH02PTG7vn6FZV4gs9PffYOa6gHFnOJHCJXVSdNSzeeTjWT
LeciwvL8G25h3LmZOi41e8IJ6v3Fr76TfebZrv2eBfxUeOWu8Ttjw5N6abjNOFSt869U489/gRBw
xFoJKuo13XhPR6+7133tJvnZEKe9U04pGHGIbz9k+/GPgXso+E9SOMPlD800ZuI/lYlkffDB4N22
MHY1LBBfmA9mvvrdLINCX+phU/plhf71O9dra+ZVBiuN/VFVQZdnwQKBZMgJvyhJ6ZlLjgYa0re2
lGl+X4pQzy0LO1xwk7emBbHFfAJwb5N0Rb/k+lmVmRC2MGO5aiYQyQsz4xBBAbEfZCTVF+e+z1ch
PBikL0s1J50d6u/GQ3WYb/kO2eBuRgXb0e64t75ssjZz5iyS+PsfQtSvnRPeDaRpUJSoN8RVy1Cp
SiCpOj9mFXOMyfbpsN7GGDXt5jAvdC9Nn/mwYH63kSm4yE6p8KwU2ppMTMf5GdFOnEzirCwPFMxb
/LedFB6UrLUhPt/AvSk88ap+N42Zf93CxVHo850UAsVsiIt+tayN/62tUH7dlFTR3H2jgYl9JGAj
2OivSklD4v+Rdh3LkePK9osYQQOC5Ja+fMm03IYhdbfovefXv0PdF6O6mOrCjZlVLxTRKIBAIpF5
zB8ui78+IwsiyVu02OIYLvQAEG7b99gvoECTW4H7haS9z/z/weeFcy5YCEmWkryq0LI/zVulNGFF
ZKH5+LRYkiVsk91qKs5T2OJsE1bnjpaTikbdGsz6bqMZUHgYqNeLv29/w6vzUlRKVVnT13/+O5jp
gpAMklqSk9Rm23wUXQrowu0hrhYm5YsxmGOX9GpLhRy4/FAS7VpRHsJM/mxo7dVGdGr02R4WCJ8S
0ZdG430QQ+/2+LwpMuctEKW+61oRlcPid0ofehr9k5N2MT/mpIGqI8N4GmtYLyc4EO7Rs+Us4dW9
cDECc9CmKiFlLhewz7Ap2QbxjL4sT5GUs0zsqQKLfhznAMGxyfBUqDKrqXmXy/W3wvc82FPUZGqZ
ZJT0pxwOD2DZRq74Gq6x38qOELqy553MUY7mzYq5rGc908CmAdhYL7pzS3b5oj7+q+31JY5+kXaN
YzFWAYi1J6WHwenSmlLIw68q6xb9W+XoYt3WWV6MIbZNnNckie/qYICf1+gUrXJXoCC+FQaI5QjB
/CMn80ZS1TuSj6/QJa06FLFU2SsKyR/72BQhVq4KSEyi1JVU42EC+6AJ7kPlUVLDfSVNTquFHhXV
OzrN23Jpd/WSwck79/slfsrbnFpKIGwVEt5n6WSYYgL0G61CzjOIs9E1Jhy14lLoA4XuJZgmpqyp
ThxmG7Xh1VPWB/+t9WQiUpxUQ9nNOE9Qh4feUJvt2rTcZ9pzkteA4vXbMdhG5GEef01is7m9X66/
rC4+JhOPmiFUy1SPVmcJgH1EByJqblU5tW14pZvW0O+5PeBVK4uL+Ksx8Ulu4NI+rNEj2U8u7Hfc
ePIbKA4DcyPYQCHKP+YFKRiFBglx62ar/Ej08zAdKi/i5M6Et5GZQNYqWQ+upBDdlaR/b+vf0Zz5
YREdhqXY9kv+oGStH9NhF4zAL0vnOHyIJDxwyVD7ajgBazw+qIGwKWcNQJpMPCh6+qYCz9WpzaFe
1D0tm7spQIU4TH7SRtiqqrwpuvZXH0MZCnXAhcLAB5Yd8wihhITu9UJQdslQ9eas5vKuX5SzlBq1
2SlLYs0AN8GJyZ374WfWg1oVo/hsJl3KiVHXM+LvHcFCEYa5g8k2xQdqbN1bDZMh7KUK1qoBvocs
gD29wbxO1EFU4Tk1r5/+7wcBDEdJhna0+OXPeBFYUqPIJUrU6C7NQ1eSidvHh1aIoacSuxrwoDTl
KaZeP+HfIzKhjC5GWhBtwGZUQhMCAiYkvsyyfbi956+H/e9RmANOQzqMcdgT4M6oI84vAuzjbo/A
mwdzirtUTeoupdHdHN5N+mIuem5FDY+AwRuFObqpmksdKTAPIXzXxHtBXT2oeCKBf7iWv1eLOZVL
SUil9Pgmg9vtZ9kbHleN3thKN+Ql/kWI1Xi8qu/1JF75a0zCNJXSQGxGrcD69Vv4RzpI4J3VF5yA
+YySD6bpijtw8m5/tOsvlotRmUowAYaVjiJoEtmLAlQhqpUgMp6bD5D/GlO7G6B52nj0nif1cVXy
VL4Yl0lDwNRZtMnACk9g330KpfnVu4bcfvepbNNzd4Tf2AIIuh1a/4tFwx8izPdqM5WDutVVCdUn
iCPId8MUPScq0Lij1O8MHdD3psicVpef27Y+V4niQrHhAcYHkMBqIUsbvw0DgB6LCrUqwqNHcg4q
6+Q0h2Mpt2s4QO/bBPK8Ah2f883Xtb0R41gnJx0xv5HTBfoQ/++Gs3rqQT5gM25mn+cXwV1pJvJU
gAIrwTgbpwhafCA652b/ltmB/XMCtNgqnOoHLDJO1OVrh3BixdfdexHLaaaHnahhnhKUIehBQMNt
5rUwrwKgLjcyE5BKOjbSJGXrxYjKRT0viikJSGMG4bXRR/jdlYe2Xe7y9IBvZJII5ApVe4IvLHx5
tLeqOqb1O1V/ZgDfZ0qBG5UnyHFV6v/yFzLBrFYGOlAof5/mRN5pNRimAQWzJYqzvR4pmy6AXAZp
rIDsu3mTxl7WQT/+sUQSEUe9mUJCRE73OQSmY4AdKxGChh1KtoWm43g+L+rrLCB9QH0xp/cE3gG3
N+uXJtSNzaoyYTGsqyxQh5GcYNppay/0c4jRQAEQ+/yfuLByJqfBrH4RBwCUeLdWyhswhzfBz+lp
eSc+XDHN27+Js69UJmbCsihMFvhmnELh2JVbo37Kek5eyIuPrINUHUpCGqQdPOMw7U73RZTiURtU
3daDh3xNIS+uWLCfpdb4C+Jy/OuIEyRYG6UiFuWmynAdDe5qTRJvCRhuuIgED61y0eTl5Lzr74uw
cXFYNUmVAXgHnR6odOQ/xwiu7cNufu3d6om8oG8GATZe4Yz3Ide/X4zZEJrkJV1jLdRT+3nbVQkk
XX/e3i3Xi6zfVx3rodQZKkkEEaOMFiotX+DWAznDA8wGXuTYeDwEKG9WTCJGSSpIiYrxDPVnDqcS
AfwGof5nL8a/LlDWT6mgGZrwRIvguZxbfZLvaJo7fR9YKFcReTMssl2NmlPR1IXMHecFdxWrfBHT
VCamdSFYOIGIS2Vy49haIJsXgd6JaXr/QbsqsBcAdRpO3bWpvsbPtz/pemXdiEms95IQLiQfZMSk
pNu2nWJqOIPQdzV+3x6GdybY9o1QdYuYQagIQUDepih47kF7s9YZ1hvFw/5B+/UfUfUvlpYymdmU
wg56bNcCaDNAwmNTg5HFmRdv/Zjkq0WnESLbePQ2dvQI2cPs3GJegtPCJtwEKCADWQRifYbNe93x
khHKPLaKUpNCst4mxCsML70X+71ir8q5xExUt96r2zB2hiMUQ/ise5lzMNnSstD2VJlqfM4893pn
sfFalx0Y1EjPAfw/gEJ6glHYl79A7UhOdQzAmjpNDvH5MB3eC4d1WwrTJRhTWpNT+JltJizFLnnQ
bVj2BDWsnOGUA+o59JN5fFdOdkvZ2LRozbIkWIIufxSj+378dXtrXdXOvty9TDo2TiCazgbe7zNe
UZGVbldkpWCNZ+EoQ0w7cWKrt0V78rrQWs8OPUyvY2KFJx4k4w9F/r8CJEsjBl+srIxQhpScDQos
YEPhNtirAChFW54G5R8qaH+NxZaqZRlJnlHCTTrZJOccrhEdlIvH/f9mFsHZxmzNGj4A0O1MUBcX
QXld7rNyV9Hz7c/Ii3xsr6fOBE2hgYReXe2vj9K2tKD9CgO4+Kx4CA9Q//sffEKvwvpljeoGNSih
IktDkVow3KVSJCeQBD/DFqgWs9n3MO39mS5WfN9ONlLM1gRrytXt0a07p3yEOcekW8k7uvmfwztQ
+fv4oHrAGW3Gh4hbu7y+Mhc/kQnPtTKDKDPNBIp3pmilpQc3T/B8ASqEEFxlho/GdvpRwOCG80Wu
5oMX4zIxO6hzVY0TjLtCGTRwIYkFyXN8E9EV+j3xtQ1nwPU//NslezEgE6phng6Scj0hVOCSGN+H
U7xdPVvzPbTkurfgyMVtXS39XQy47vuLbDBYjNioA9wNgwst+RDAWsTo1mpr03BaN5TNfNPug8bu
NwrcdXgLfPVUXYzOPJN7MRL1YFnIqR1kS0ojWwJ0ouBVVq/G34tRmPirQ64WDDLkTeh8IjH8rSz/
gOp3eYKY+NunhMxCPpFTBj6s2p9rYP04G4P3nZjcj5SzkrSaqpwa2K6YmT56Q6Pu6vphDj5a8hwt
j+O0eiKAVbPUXikP1kx/CeDLdXAdbkLZUrSXpuLpjVxPSb+XlmWb9CiOp6GAma8vUuGn/qnhhFTe
l2Yg3k3lo/Q0Bh6cKZBc8JP+62Cni+GZRylc8IQ5qRGVyQGFPAHmSE/L3nAh7LSpduJDjh79p1Nu
xv34GDmBk1g8/dmrSd3FD2ACk5JHcbOITQ3pwnwD8TxXDNvnJr5LuKr1vJGYUFSnEymiPocHOAjv
hzYzFzt3wjcBEtYi+Pzm+lwUd4HDE2jkHB6WjzJkcwKHOHxhDbbC4XTXhLyn2/Vy7MUiMjFIVGjV
ayNVTqKHt01pGj+NyO6PEsTlOkcqPAIFP2TG8OHlnCre3Jjwo2ZtV6Q95gZ9Bk/NDnkkurfPLSfA
sSLIkKPo6kxCgBMHpNjGXSxXjvxPdKcuwo/BhJ+6EsdGyHCBi+huU+VQQd6U1NrH7alcr85cfCYm
BC2yEUCOB3fTvBVO41Oxh1bJVnF7r4QEhJNuxIfZnZ7w7o5/8u2Fb29/icWHV4Aw6W2FOVKYhutT
fQr6Q1Ypj3rlc6Z5+wpGT+y/b8RVvW5sJ0xTH+ziPz0Jq9jlL8JB28rmbPLu/NtbRGIR4nrYwPkr
GqF+mkLYKDTn5L4ZHzmTWq+4P+cVEgsPj2exoIGOnT65zUacIDbh9sP9mjQPFrQbYSmWW/Fr3G/+
F77s9XfXXztHYr2KiFb0crLuHOWB3sXHYb+SUAK3f4HJMaRs8frjxZTrT6KLIZmYEg2FMA9dUp+y
DfIZc1RtyazoScE3JGYl7hdfswDkHvedNUHjaNmm+rb6bchur5uwhf3NwzbfDjUSa2/UEC0LKKDd
pxh+x0l6Z6gyJ5hxp8ykOSnMbRtJR7I6WlpmoXY6O5KduWForc9taEwekNLB7wDdfbe5y+7m5+EA
GQ+LrzZJ1lBwa7sxEamvl4RoPU5rZ6dHCpQlVIrs8h6m8acgs8FtbN3+U7QKlLCJFfpR7ioGbOtc
yOCgRPjeWrXV+ekmOaqfAR51BuzL65/ogZdmBaOrdyBZhqced4NujbKdHNvS1Dzi0p1g8zqUvLjD
BD01HmtDMHA30SXfV7C+StUUUompHSSqefuQcs4oi34fhKgJxhpnVABSev7Zkp+jvp3i+yL8/HcD
MRGuDzuhpROSlgZgUFn5mZLWqdrSbeLwR9BS6/ZonMebxALfQ4jolOKaQQyAnSjtxpDtejvtYqtz
isxfnnAYWySHvC/HiatfFeqLl43cDpquxMgNtb6z5l78nInkRnX48i+nt578i3G03qjkOMH0gh+o
b6U/AGSAOlthQzULMyTKUxh44iPKLpx15ezMr2W/GLc3xGUyGswvQs80yiFdZWSOvIy7pc+823Pk
HOevBO5iqEmJCQGvby0gTnvYtfuKB5F1/1/GyK865sUwqhaIJFOxko0wOAGYkFlZuLdncr1z+X0v
fD1oLsbQGyGRxQhBMtosL+VipWgT+LoHQciHGaqjLrHVzBaRby5vFVAAVmyT+9s/4Xo59uInMCGl
zQF46CNMk3iV4bU50D7BVjag/7H60XTOBAhs4VFYfcK4t+ekN5x76Gt9LuYPt6SmAqmnPqEm+YMg
hkYxTx+Sd92zWsdG2dWNVqQ1ov/oSI8K9AsXn6DCOttjZBrpTlz2Dd/MbL1Ublw6rMZxK09GlsRo
3nU2TDr2E7gnYLxYAkpXZmCieYpfoLuVFRxnHpuBt6rM46wcUOGOFaxqrpWNWXQCpHgUXvOJc+BZ
CeNRTqBgKOIUSmsBwIf8WAsGqOBABw05XAOSSwGsvWjyk+/r2MHvLftV5L/YNbKgAa+79n4GwMPM
CYsICIMVOKjyZqbw5XXdQLUGjahD5QwOFNj47mW8c/MlhXzxI3rA7lIlgk1AtB8MU4CeoUecBII5
YIhlVvsSHQ1UIBtQHHmyObzPy2RWEuouWiODDiOtA4/7Wv19OyZwChnwy/nvSyRWwGaYgSf4qqMk
rR3IXr2FBl76/6394CdUyc/9RnvXfgMF2Bf4yv+uGAdZr//+DZpQZrkqIS3IVRxUihBYLFYxKc7t
uXLekRLrVDVJctrm63MVMPbZ0cjnCKG25avLZ8DMcUFdOd1MzVMkexkEIwovc0K3/5dHVmGSoFBB
uTGTvi4b3UnUt6DjKQnw4qDCFIcqCL2UC3x3QYwZnSZ2msfKnfzabvdxbEe7FpVyXtLDqaVILJQz
jggthVBXcFL1OyByMvAMj90GxXtEitbOggd0iW2U6DnZCOeIfDUZLg5nlMRqF/eY62pAUEaFlRYi
Jwu5jin4jkIK86bLGlCce1LXuDj7pyg8Fq+1tRrHgSwm+lUIzB4PoMELfMoaky+mZVQIe2qN0jEM
2xuz24Q4dbIXv4uZGeGRkuNS6Ru73awOTZNqTk7mpA+8X8GLfF/EgItf0YYqdDsFPGZHa7AJMCI1
HfEIgV6Yhsgv2sVdDMeH7Nil8IXho1Q4F+uX5+Pl8JNUa4kxrIEXwMVtuEt382Smb4MfAxqKREVG
x8gs7dmHNjKPAMXbWExUgtdKN5L1sRJMb5M4uRAX5aCtrjcSv/cVC0LNlyGMWgW322iltRX7KDeO
ZoasQdvOj3yEHiebJkzkqacGRacRBZ+IwBQEtbpi3Kfqk9G5Svy+5g8KVHFvx1x5TUBu5EaECUXB
MhvzJOIT6m897u11HyVncjdbsgXTKN1czPUggfqsPwDvBkKbk22jO16pi3eCCZMnLUI0R3KFoLtm
hhPqMv1vGJ2a0pa65IMvUHU1Y9KBZ5cNRSfkq0xxsXGFrogoLC7xoCDlSyHCQKSboc1h+CXcxG+v
8Bp7/rbA30OxiL2ukOdRj1DoVWsItZLEbPttWWxuD3J9p16MwmydgWZNk5YYZXKTzpGd2mt2w3bR
0NzHA/rMo3JfDzwX4zHbZkqMrhsNjIfbJDwAdLQWlKBPTNB5DSD8fo4A0j6GFgjt/8woVL4YnN0s
KchoWv812fwdT7VuI/mDX/leCsmTsoXPNO8BelXB6XLINRhdbJiqpok01Mjja5Bx85C8S0XtBLFm
CeVZziDLWM0wL4psoQh47I+rce5itszlFoqqGOXLpCAIjQ7A75b0kVsdTM3wdlnFFqBE9HF7N10N
6xcjMndbU85CkuU4HaGsHJNgV6yWBJEIhX3FLds7HXrUtwfkTZFJo+t0SOJxBRoIpfKSjMMuzERO
GnI9wlxMikmkQzlLO6lDoIPsmL3YUJQnJt4HABrN+9LtfR4qjnfumesJ+t+xEMjYpIJU3AeZAilk
6VimPJL116VwI76w6LtFl5K0o0F10jVJdCU4odLhRy6lT8IcH/XBq7KPPv3Qdb8LQ0eee1stPyNd
3Rh67JNG3RdxeezndD+VXoug27pzk0E9C/rXS2vlybSRdGzvUIGC/XGuM9cY813Uno1s8PNJc7V4
KwaS19Slr4e5WeRQ8QY4eilyL1lUDg6YE7ZZBKAWVZmhTtgniqj90iHgoBymQHmW59+39+NXAn5r
UZnwJoSqEctKVJ+UZLyH3vVR0H4LleAnxV0ktZu+PCVQmSzOo0HAE5s2Buz4Sumu6dBrprGtgEUR
fGJRR/iqioalJ2+xEDo1pJ3L9GOGmxFVZFgAprCbORbzr04SLVHueJGDt1xMnGxaIZoGoUcT3BNa
R+stobeoFTpdYE2QOXaE2tJQbD0ETsGVN7pe3P0+byy2MNCgZWTE2P8LVD/3UP9fETKCU+zSfbnP
oQMPvHZlcROJqznUxbBMtIzIMJSjgmFbJ21dI7pXG7/ZoK2EPDx5amc3OiKZMQJ4H7nrD+CDCXmr
zkRPg2pNoK1XY5p2+wzGqUkNNe8Uj6wg4cVNTqRmAYR1HMRhvmZv2Qh3SQnkXFR8m0MKDgJsD9Pl
3AsPNYg5q8Y7jFztQlq13n+D3GoT7VlL3qaytGg5u4i5i4q3WYDHqO6rderl0X0OE6hOg+rGdBSl
kxa8dBr0DFoYDk4vcNuU4mOZpJYCqRjSvgz0KYGfhdpYYjX9GiTg1cPuvqlgpF1AlKilo0+y5cft
g3r9VXvxuZmoroQSfArWmyMPyFkLISkzU68NidcmiRcWxVmTNlodWMSY7Cp6auvVjtSqJMHswvtZ
58Sn60Xki5/DBP0mnVSpGvHt1/ZWBtTbjPYWTEHg1oLLpndnt3mHSLwnukC+yCa0cHnvfM5VymIf
NSJPwTLhF4RwGBhhtRHywIi8EZhUs6LVArcOxEakflswTA6CRex0D2lXp/EMQDHq59sfmTcgE4yT
OU21NsVDz6CtCylLJx3d2yNwjizL0Y9bCOUkA3aRpCR+LxG7EeatOEpQJOQoNfAS5y9P24tEMqlV
IWkyTCaKIj9JVSvPDT8qJEsKqoMYtE+Jguo/6sZbouXwpDUGKwF2y8iWd3iARLtFLKmlq3m7usbY
t5fhOmjre/uy9Hr8j3NT60aF7TvY7X0M2jtaDyvPJThVO5h/2PNmdbx1w2fei4ITyTQmaqozsoZu
fZHJI+zUNdGax1cYaT4O0IhKPyQc2Ntzvd4Uv5grk3OmSiHEvYjLEb6LAxLCwoWhD6xrVu6EdgwT
u4XWunSoz9k2hOgsTSGNV1jVHV+ujpeasgR8aQb9bYkwd/VUyWa2uAoEa3T8gDzdGxAfTF1elOAk
pxoTp6iRLtlIUZTLurugyM1kykzJ4FVSOXcxy1tv5zKAIAXmpeTZNkkSaxE6Xxi7Jyk96g1U8tqf
gcJ7S1wvrn5/WBa1XFV9mtAa8j9fXWXAkfcrnWLlNKAgt2o58quBvIkyEaqDB1AUrVe+rHhg8Tqh
IkLcNL5DOdtX6X7W8d6oJ96LhhMXdSa9q6U+AjVbh/7mZi3WqPAXsbKd/Nqg0aK7s48zAyz/7WPD
G3P9+0X4mmgwQQ4InxQ+XTDD9rMierw9Au80sBr6ZWLE8USQ06yK/a2lPKce3bc2cZttBBJM8M4Z
jzclJvKkhQGrIHFWTtk+f0fnyJoP8dZA7RianCvdmu85ytsuTOjp4jJLhBov+lWVVtoZjuqtdyev
aMG51VjRenkOo15Yv5VUZXCHBn9ofpyN8AMODJxgykv2dSaepHOrRk2JiwOF0iPMn7z5MB5XWVhi
tyuSC273/wspkzNDFmQciYrc14WinIIcTgc90cxG741jRjLBlubZIrXqRMNyrzQdUtO8eZ4W6sbw
WO5RuTZrVb5fxt4jaXmA8huFXdLy3sM+yRjpe4WqqLUE6QeRgWKcW0k166WePLETEk+UFIvmqG3B
kQCP3rAL/GhOBDD9ZqiAFKnVRbGjatXbpLS/0OXOvYJIs1+0c2YXgXEv9NP90FdHqSnsFqhtOqZm
0Stm3Z8l2iNWCDtSd1bf5e8TzMFkcTiNOiyRwnEzwEsuT5qdoPR2LnRvIuJom7+Exns1jo6RF/Ct
O+dau6na0B/pQQ+2i/ApqL2lD+dQcidlN1ePSD7MOPhdqc9qcV5S0PxfZ/S+9d4f4cWUeWV6UtCf
H/ZlA8elVkcBep8JkTsAMCbL90jJ7EaCT1GfbwByNkFcyqvEimaorCWaqWXAL+yF+T6OH1AUcHN4
Ts6PmQFEXyCYpYQaOhY3BKV6Cd2iO0aLt9TPY5PYWYLClnBX048AhQQwLCQXxBcOKJ8XYVh3Akmf
JGMacOJbJ4RmqjUewu3aLEqHrzcp/0m4Hui/lRMMkRJRVw1DZdnDooSjIQ+4biucwtkY7ZY+Z7W+
ndO3ReW9+lcK+K3BmBAdqRnpOl2pTtkUQWH/Iwyrbbw8J/TcQU6l7qFDopyg+MAbd837b43LvLzr
CIC4ZH37JJN2akl6nIvEysTBHGBcrakiJu7WsKOdptUdj5NXX00fL1aYCalVUEs0WdYuY6dZsVR6
I7pgQyF5qq7j/eomlce5Nq7GnosRmZdnrQ7ogNfD2k9VMnfZy6I/HxffgI4pEBcJMBgqGnAVcEK8
O/h6z+ZiaCbaFnURj/2Km4Or3GinUNiH8cnd8nNG4V/+nfuxE9gDyvDmMjvwfbQMdI6szuMhhjhr
zlYeGyoB/yCr1akRtRUa4Ktpfw7UKjSLBCiPDNBNnrHV1bv6e+ZsAXAWoOwMbyRwDmCkEA/QK0Ow
vf1hebNicjlUb8QQmGRkOOpoKUrittVz2yWrSsRzEcBSMuMkIFezgYs5MWkcaVv4IhZSderl7TIK
1iLCWhteEDW4t/N8FBPDDmno3p4lJyKx1bkxSTqxBHH7tFC6TVDdDUsVYIetEk13eSzYt0e7zv68
mCMTGwwp7yN1lY1tRojT148D5OUWaGfM42HB1SQg1Sr71yRbPVWj0Lk9+nUMzcXo61G+SFpFKWz6
YcW4A5X0WfReMpjZeX7vzqs/jOZ0DmQWwG58QlUyyNyVJso/tNcrVRc/golQcRyIQWT0yknwkZhs
q0cADLtHqBq5hjW6jbZbc82Yi9253hm8GJeJU2SuwaMbEac6dOjrLZijaB4t1uQEZufxyq+888lE
pj4umqGJcfcM8+TM2gZyxJyNyxmBrW+N7RhUWqBVpyqo3Cw5CHnxLzcry+jV8jTNAoFWX2IjAuAc
4VbeiK6CKjlPDog3GybYSDWR0m5tDg8t6NjhRokiTji7+tL//vxsaaufdYkWKw+vVXdTLZlD9UtK
ePn/9brnxSjrPC9OmDI1iRguHUiIdrUHTRjgv27THkdP+YBLy1dyBXVIaBnE59IVbHrPa1nyFpIJ
MGIntkNXydUpVjUXlsKmQbLT7TDCW0kmiuiBMNIO19tpgk9kpDTwiXRhGu/fHuV6gfBiKZk4UYoo
wMVaZ8Cvgc5AMio2+Q3aok1g+gnFNbR9y8dqG20B6144pd0vtOaNFI4tRAW0itthxVkPLnBMs27B
ZtyBWiI8Fv3y2JoAM3mhh9a+6sVgUDqkt4xtC6IGZONDJCKcpeBklGyVqjAyOehW6NgikUMsQb6k
2EXzDgLZxz58ndBY0mc/WJ54Qji8C4MtXIF3HNVKg1id7KkntX42WOpgKqqzssuhYW3ljw2FoLsJ
8nWh2/m6Ag2qg7wyHW8zsLUsGfw9I6XQQkf5cXJlvJnM5qz6VWTmHgReOqjmTO8KvLhhDO7yqFKc
HEFnglNRjXqmLzhT8vChj69L2bpJvKGd3wQi52xdh35+73q2lpXWUTzJKg7Xl4cUvHO9TjenHbVB
NX8sjvlruLKRXsmhdDRUtzhBkpOC6Uz4GqViLFUBG01V6p2mamai4MnS3KmA/Sv1Rtdyc0gXzvbm
JJpsnWuiUaSqaw1WyH+kY+zG4yYJfih0thVBNTt55qRB1wujF2vMBLBRkNMpqzFgZ8MiT57NFdC2
iggskRUd4em7hainffsMc+KyzkSzVCToP8Mo+4R+UZbCkKjimU9ytw6T4OgDZOx7HWckhv7Pca2E
1j/C303h66u+CDCt4UndwDEajuXPfA0d3tZhMh6xNKY0QAX/pCviC/Isu1lyh9LAoqPsBRL6sIZT
yrxAvR69G4GaLXy1QganbA1zXvXQ4Ng6HttDCL1eXzrC73PaQjPdq/8DD9I2sOPG0uz4LHvejmIL
KRnwLbgWke6JWwN5Uk9R/jFJAn7TV73Wi7tdBIAx57RyDo7BxCWZ1EYrli0gi/NbTgY3JufYGC2h
/tErudUI97e38PVy0fe5YX3ZhJk2nTiiU7Qu9rDpToB5Wc0n6gpf8DaD61q2vvhufV0mHOGBm/TT
mrPJXi95gdd7KwazVSyYp+0lhw885ZxSg8me9FYM01jHKVV1PxxKM6Q8V2/eN2NijzblRRyvU+oU
6djMKBmS0zxmll53Lwq6fYLgc74a52CyBPseOIwIIKy1jQCo+2IbgpWdBEcBHVTvAGRd9QJjNPb6
c+qGMOF+5Yy/zujWR2TC0lwtItyhkEOo5uK2x2kvRbYCLsMqnAvzi+iAvh6SJq6mFy80MAFJjrt2
ISkCUuvAO9qB2z3Ae25vo9u8VV9VTiT64mT8eZqUpd+npaFNpYYkoXNHR3RSJ0V/uNpL0PxJTPVo
HDvRXHaNjmafJZ8haOu0mxru2TLghDY5JD/icgOp+Cz/ABgi/7j9EW5/A8oy9kXAqWGFg/iEJ4mW
S6Y09q5QDH4b8b727VWnLFd/AlScZDFiUmVsgli2VIrOVQcWsqK5MwEqIntKih9DARZh27m52HBi
4hfS5+/fgYhAqyuKBg/J/36BLT16FYAwoOrbQ31fE6Hov6zJKej7YQlfqRyvy0a9hw7rMI0+FMH6
6dcoS2aXb3MFrzX9pUpwKul+6TZyfE8WOHopukXjdzrEkAcDEbfcZdG+rBI7mVsrGj5pcAiI7pJm
E4j3i5Y7YxLZM41cWjVmM+QmyVOv6UYrmW1dPwjoMVfanTGhO6DGdpU/p9ljl37mwes4D1Y4J2ZS
nSH7baXUsJPS0QNEou5u7BVbHTUzNTq/jFWnR5cpOWb6eeoNThX5D/n29yqun/niHasHRK61lUkH
zx8PsDG7eOiQax/U+8UD/xK1VJAIf4wtl0j2hxf098jrnXAxct+3pVCv3M/OVjKsrgnFSLKld/BT
OCsoUw0W1jl+bEGMz0w4AZz5Xew/VOm+fwNz71SpSPulxG/IhsgOdM2ZM8HXOvSwJUiOpTYV3ka5
tFvS+Ho3mbfP6vU76Htw5g6qlpwQycDSV3Xr6eGDFAycK+H6jfA9AnMHxWkSdosO9qkeB4dxCj2x
jFH4Q3Q2llNI4fImpDBeFTL79syuFw6+x2Vy4IooS6mvn7adQYQRH8JR9dvi8fYgf0iDv0dh7ptR
Vzow9+LV9Qhx38psPGN03RmeW1eHrxv9KHzQoUBDKrw8sCkPX/2HN/P3+My9M5Gp1tMJVKSgSc1E
bvxh+YhlbQvYoNHIOERVvjMA645S3ZR6dTNgm5fAPSk08noEClXZt6V4pzRtapVNcZikBnwqUBpv
r9P1K+Gvn8lyDNGHTcOyWff4NLmS+FvT36LyiQw9p8m4LveNeKww8bgG+HahHcZZRMlKwmArJhCU
n8D/jQtnmZqHQOI04K4/179nxsSuZTEkI24yIBzVYQv1tO3QvM7D3WigRJPyBrve8Te+R2PilVrl
szAvOK7hU/9Jt6ofqaf4ELjhRn/AR3XIc5IeeSAxToxguYRT2NKiG7GofYUKNnqJecujfHEOK0sl
lCUajHmOeTUgIolwHSDEjGCU2IPLB5URZN82JLT/2ZPmezWZ0FT1CUxGFkwMwJfXrntu+vRHO4fb
bM7uhwQZFPRwbp8DXrBnqYOTIqfx0CHnz/bNRvFDZzDjzSpkhDLW5vZYvM/GhKZIC0eJ/h9pX7Id
Nw4s+0U8hwQ4bjnVKJVGS/aGx5JtzgTn6etvUL6vRaPZhXe7V72otkAAicxEIjJisRVgwRyzftIT
SzAbke1zzqehYzMbIdZPMyVfVu9NCWpz1a2lfBmFparlHF052XxT4Jzrc5Av/cHJwXg3/N8cyxoy
HnSYS66IzEOUkvBNga1cB8wIkVn+vn1KijO/BIc5tGdIFCyvu9lxOmU/1VAsny3wYXxvICupFkBM
DPg9Ksd2R19C8E+F9VdZqg9Vp9hWKFJN+YdXsr8OAt8HmEgz0eOlD1DtTLestAODBJw+O/1+Lo8I
1VlU21X9bqlfKpTDpXh6NhgIIgmxe/nbdavd7vn6dHHqYtarlMzos3psSuQLlUKe+/YuwVVVASql
qj2qHU0dbTJt7VCrexUMLDgvvCJFoGV5bclYBP3eoE5zu1B9juBD1u6le8VL0PQu4vITeD2V8z+T
zKoa3GaAT2TaMQXvsZZjhvP79YmJ7IlLhDoqZWOwuG80w9yX1mxH4XgnySd0pe/SqT1k9fP1Af+h
dPNpTpznkYZ4TpQaei7DMb/tL8vjZ+wEj8nD0uke4HHj+niC5IJvK+0nY56ChQ1DA9g1L0ZH7u+q
4XEU8ZaK5sU3lTKdDc2kYCB1h4eaDlC73zFq8mdPBqOlqIz7D6/Ify0kL/KQNqqu6MOAxy9f8UEv
6eG2Vpx66FuC2H7HRF7vH16iPsfjkpmkILWZLKxoGri97oLaVjVbHVxyM/rp7QyNe8C1U3vRAzIm
Z/w1kqN5UV+1eT+5vznDr2+syC/xCC7VkqfaikID2TWQ8d9lr9Gw5MDb2uAZfmp3+aW8l9xMcKsX
hDVeBWIiFahdAuTUUdjfKaQ4Kr1TyQ1I/jM3NPOH65MUOAFt+X3l7xQKkdk0w/E0hsQ3mORlAbst
s5fro2yYkvmBhFMXVmlKeN73ILBmYyb5UirB8+Yi69Tb0vf53gKdR3YjIgPfAEv9ORzn2iiYo6K2
hf6DfMwf0I/TnuXj4Bl++cgcE5oBnuyb0DJz0jsFXOSam5whMSfk5NpIt/78DM73qVUwNUFX/W6t
UJ3CBf+533vUi/1E0IUkXGHO6ylRWZTmhGZlQNP85HWBg713YMFZQMZhI7DRvwerPyfGpV6pNgRB
E0F0upQukfw1SwRBQzQbHvEB5XcrTOtFwONx9oddeNS86hzYv9+c/+9iNn/Mhsd+4FClc1e32Kb6
MAGCmmZQlshz0Q79/WX7z2E499bWTT5S9EdeIrTGhfSVdLln1aMXd4YTlb2tN4Nbmd9DXYI6QmUL
TqBgy3hMSKTpRSZPqMCHX9AX2ENgu90He6OxFyIs4ue+Mdiicygac/l95VwkrUnVaWrwVBRBpjB7
aCVTcMvY8NF/Lirnv7RQl8POqhfcTudVgAig4K/fyQcQSHbuQtkmuciS9VL4fLwRjv8cmfMx0RQU
qWkgWhWz8m61ly5/T9r6MZO+Tm1lS73mkiy4aci+NI96XYEnktX+9U39kO/681ry5zdwDibuLNOa
cxyTcZ6+mVCDBEUSkEw3SczQ0j04LdpCleSLasSRIwetzcwnZj3L1n0i94fZLJxmPOC5xBnTzktR
C6MoJGS3c/Oug+DBLKJjapSdQzTzJMsm9DCNQnVIklk+FBvxr3LpnhTBTd22qPuq0NouDpYBCdg8
tyEZvwtDMI4Dig9NLxSBFCeDCcxS8qbVFjQnpOwQNaKjvFGR+nNFODc4RIFSKpDlBgW3dlTn4dts
LYXuYxMrpyI7oobg5vSnBLW9VA5sBYryJjhXcv1uAhAwYzP0Mc5Gd9fr7MZkSHLyWbBnQtfG+c5O
qgKlLqXyYgEqPTaPVnwX5aYdaYe8ql01LfahMdujqXhdkoY2tJEFBe/FMK8YDQ90afu2YPOSZoFD
/mnMuqdafW9ZCM22/XXzFA3ElcOmqNfmSMLxt4BoLR9atTlkaYRHGe0/rimPWgGKZKzzEOcAisZ1
5/yWkbYcTUXn9/J2KkJBCxwbj1zR88CUhhJex5zVUyC71AoFhT3R2nGuUyETFGYVWEloBMeagvVW
CUAfqjhd2gnsYePO+8eZ4UEpQSa3WchgEHMZ73oZD9BZdjQL7Z6opxYi87PVH5W4PLCGudctRJQh
mcsyrCKEOaRkgrYdhh70xzH41lXnMIjvLGvek7F1tTzxTC14GfVwB+UgQUwU7SLnPfOOatG8DJ4E
0aEZFXcev1+fn2gEzhuh5bKjI8UIcR3vG1qiM0Fw+9yAY/y5eZw7kYg6ZEq8hCGw/geeiYvTbiHU
NpwxQO0GAmv66d/0kv4xKo9F6dQkMjN07F3ybH6L5JewDH9UkggtJVg+HmoSBXmuNAZylg76qC3E
WHOhDteyA1ecIY8ricpgClLIO1+6Y/AN7BAQnU3U/UJDBamTwwgKyUWYc6GMaET3XdHW8RiTPiWp
Mo7YurY13KwkjyS8tIafTtl7C0IGQ7OOtH0ZAQ9up+SnZKA5GeCX6O0/2Sgv6UDlShnCEl7awAGD
Fq49Dubuvw3BJWkK1HoyPcEQEnmr0J8Sklbw8rL8hWvbyPkRPSpVk1aleSFy+RIuVYLWQgYkCzyG
aBjOY9BeyazExIXOTDOns1D5lW8tMxK8R2wUQv48XZzbADx8HPQGRtkS0AeVlU8kSJtLkxdY7KiS
r6r0a1KBDkY3XjbpTqPFe6txgV49dZTttKbYTb12tGrJb9NncwDjinZi0Hm0B0pAGNjqlS1nsyDa
C7+a80RBWUljNyMoouMCeuXdDhTKWWF3u/Q+KWwKEjnUcEC+tJDAsEfQ6+PCcS9LjvQkgevgLm4F
m3Xde1AepSI1Ujtni3tv0kdVow5NJsEIgshJeaxJAOavKqAoa0SojJtQV5Npb6vs3MiHQeqdeIoP
oFraR0yU8Fy/S1IeehIGUToUA9LcBsR5qFKj6zY8s8N8U+yYYF+vZyKUF4vQ6mpoWwnLGCbAHJaj
o1U/CHojQoEf2njMXqxeJebCz6foPFlpkZshuBlg9bWrvP+GqTatC2QhvSVPi7YX9aY9ye3gFi+q
SuIaojxo+3R/fsBiUKtkpGlyzQzAN3VpsZtKSw5gtiTdSe2J3Zg1uqV624igbRzhVzS8jejDU0js
TuQNb63udZe58db652pwPjOO4oYMi7xncgj3bF5kVfA44qnv1Els8HrWPxsJUUlEbrwc0r870s81
4BypZkktGYoKRAraWzkBt1Yhe86+x5rzfYx/mERIPyJadM6ldkrV0CwB0HLRjFqAvNCoOEZoHd8r
u/kXRG934ZshyvxEg3IOVhoa0rFUAYVzjKbv1JmnwmXTr+tbKBqE84fAi2VpSNEfn0Msosnley2d
LkytBGa77eb+2jH+aTKuOoOoLagvrOBZNs6p/OP6NP7ByX0OwF/jLODJUhmUE636c7QGP7XATE+f
EqZ7Q5j4o5lchs6473NRf69gAfmnyGg0jcqYcuDIp1NCIVlSpftMoiI0o8Dk+edH9H0oSjqhu6xr
0GOhk6Z0Gtb5RTNAojNHZ34+ea1Vv8nsV6Mmrp5a9pieJ0ODbsUwemEEcbXZ7si9Wjgtq5y5b5xY
rvaNKntFUbh4IXLHKjzVKLB0GaowZtXdIE+J7XRCu00/W+Aky6oXpSmonzb1+yCPqAKiM996ChpQ
88cCi/mHxPNzRzlHx2opjWielJepfpub+Etb4LoVfW2zn0sFZG7e9PmtgB4O62/1/iSBzaEhs3fd
rD7c+RVPwz94JjnAJEON3Z3QB5GrtW+1PcD8oQUG3J9jhP+UJ3UAB238lso1vsrcVeAeVLXc7qIv
+OUsI8EhHahjtZNlnZW22fdR7dXDLUW1zSh/aZZ2UHO/r6FpRL70LSB1UG43Iz9MQkEvi8hUObc5
hFYVEgXY/Kp8r+ZdCf149ihYMPm6a/4oBq7Ck8mMKcxiybyYwWCXrL6jKtmnU+WVvWrPQ4iYoCev
RGE3hhzcNRL6PegAc2xxtWn1HZve0L3+veqDh8KsI5sMyc+x1AZX60c8qKV+2jXpSTFa/TmpZ90B
/egNHUhhBwZhToNynnDV/qEW9mmInB8uZDme8LwOP4z0abfwoct3HeqMPq5cu8z5v9Nz/hFT+afa
ITMDc9BgcqV6liP9XFqPVjgI/Ml25NZUzVqIH3SDB9noWt53Cl4OISpSnxc0UbVD8rsQagFzi1MF
Rgw/Aw5RcKCWQPm387QallvL1jIZK/OwvCCRsvtQ9cfoidJjDHHWtFQED0DLH7s2GBfbmkrPxkTB
YEH2petkvx6faHQZ9EvYQ61ZhJTaTEE/p8aHOHTDpUlLJXYZmGHLOMC6/j7R71Md7q+fMdFAXKgL
VUMqdRawy9R9lxLIDLBbTXsqA9GzxWbMXk2IYHlXRzlTpMKCwC+7zACoRyb0G4p/VxNdjUH/HIMw
UkStarCLxiZPZyh05+Awn6Kj0j5pvfJoyrmb62gbSsyzWRqnbiaCS/l2MX71CVycqTS0E0Krj+GW
Ii9k0SC58VKGwpSbJ6nN4LUMe7xHd0COji3ohO47NAhEhgNeWVGxZdNBrz5l+X214hbgS1JRw2BJ
ajiJSZxaZz5kGEU3wmXnrhwMHlQTV1LVJVNBL0pSOpFuOQWe+NxRRRta+aXUQ1emnim/4UbnK0oS
u1AUEFQPNgj94OVWU+UyaqlQErO0LHYxlfaZstwZ4ycoQ/nNcN8DsB8H71n/lRTPSTSfsmbwQnRd
DlbnVCHg99qPKoTueyMqtG2fLFMmS6uCpsjc+tdZHFaKQdklhVBzxfDqoXuSXLqWIeKd2N7pz5G4
UDyqllrEjQ5noRhebd3TIgITqIiF9R9W+XMYbpVn3aoqCXybsG0cLyf2aHzJGmdq3fA8HtlTmoBS
IgQzpvI+oJ3h53VHtdE6sGzy5/C8t1fmqq+mkoISAR26oArpo6Z8jCYA43qw4bT9W5U9Uoa3EFCL
2JIKgZGi9rSwvWiD5c3DfDC72guRX+XmQjWZyO6g1CLqlu2Y9PmVXJhAU8UASXbCLhLud7Ez9soB
xMpOpN2VwnKqwMI+rjGrE55nRVk2qH9dRnOfx6CjNw8A7UlC2O72m8Xn0n/8vh6oTrKsAOz+Uijv
swwVFaN60VtonoamWzWFOwwIuvJblunPnUhhePOushqbCxxSq5Z9BDK+S5ScI1mx5RIMH1YDfq1n
hVxS6bmXRX3SwvlygQTlRDa1JXgeFhhUeVdA8Q2e2ykf/j+6UUTz4yJGEBQTWviwiZXXoZWtvMv3
002GKwL6yGp1t4y7iP/iOEsgDvtpqrvr50rgPD5yu/XeVsaYMQunegQCIw5+pNreqkVtE/+QIf51
LD5ADatRurxtBjNlJmo78yXaLU17slde2E49ZL/KL8OhFWrXiCbGuStJ16TYzGE4LHjNTcPN83Of
pv711du+WK7Mk/NKST8nhilVC8na5E3flBTE48AJADEYnSq/H4HGEOWGH2JYf4+4n4vJ+ZgqKM1E
yaCFPoIaKqhG29J+hKx70fpDnEepnYcgF0oqeyIFuHZC6TyHMoT+8FjVMH1XzuZCY2drk+TQLDqw
RHvotKnylQqEIuCWVrThLg0714q6yMe1GVI7TQQJU/XfZQ5/zePD46+MAo138lwWMH2UP30d9NH9
ST+gdXGX+6GrfL2+U4Jz9pG5rQaTqiGZEwI7p9oD2H/tGndkSfMrKEYbFxSUbGaogtx60wItzSQE
uYmh8GjKMJ3rXs4L0ARJF0OjEC1P/LxsBReTzcx6NQrnQKYQWh1Sg4iDBxS3U+5A6S8YYbHhv9nb
aoRlnqulG+a0gqTfzC65eerG3J9oYxsEuKOiQOlHteW49q5v1kY7AIL9akgupVEKS8pSWWboE1xq
pLlXHxqnuYncch+e0zNo9n3ob8q2uCt9M51djcy5jYZphZUq0zLygDedzDWTXfrR6J9DMlrIHLEZ
w1fDcf4DLekqa9GOeOnC165M/Xk4z2ZvW7NIPUxkjJzTmBRasjBfEpMZXY/xtCPotK+GQGDzm/nP
53z0paSzspW+YnHHlgpmk7wk1ntoMl9LdE9jeB4r9fv/ZiY8UR5l8YSGImUJnuquPgfHBu6335PS
Tn6/vEV76AIxv3kRUVoJllPn0pKgLLNM6WAmM4XLj8szLuhVlYsqK0umceXo6VwmUpelOuFdjQHj
Gu5Tj93Ub9lLj77+pVxEEsd4ur6iomlxzsTSo9osqhHW3+8iku2JDn0HUfO+wGPx0Gi9iZIm6bFr
85ScJvm260WtWIJTpXPuo6lNWQtDeF5KftEqv41U2TZn8J9bkX99wUT2zrmLYMzLWasxlwZ95cr0
JUMt1BxPWgbFEYsI3KJoWpyzmFtFYlYwwNzJxYojtzMOLDhUxb9D7K1OMecsYiKPc5ksswLJMd7O
wYj1rLpgxArxkl3sBhEqakNn8A9/z6OfYwMtUUkKvASTo4eQSl6s1i5Vh6c2ITjO4X4c8HaeaW6m
lnspme8atfOI/gh66X2Z7JXsVAWto/T0nI/1G5Xy3FG0x7IVKUFv128/V4ZHTltRglIKxRYspNY1
OFKgDHKP1leb7I07UaYnOCgG52RYMckkHOFk+hYroJ7kqBRYlGgEzr8gK+q10sR510x130AAJRZi
7QRGy0tBSEljjTrDEEvSv5QNQJVRv0mAKLudSx3lhpwyECahni/IL0VzW3zdKhRNJkvmUoYRW2Xj
t+VpLJr/uHqcm5HlOillC1kKEm47KAH6rbr/OATnXxDfQCANdo9LNR7auXUD4WFfluFKiOHZ8GKc
LnQDw8iG/LaRmp2R7yBSIXiAI9t+0gJwWlNADf3Rv7LajNYyUjnVEMgW+AbSKrxRoVjjspsCXLPO
fBs8qegxik7YLdx0QdTqJvemZ1ygR+EZrZtrO1Gz13ZByfr8pMV+Vp+UpeWMhov//SQJYtKzbMM2
W8UbNGc8Gsf6NtsvSFoS2tFP6dRp9iAq0n5oh/599T8/gjNSMkxzz5SsvChmYk/xj3465biZVBpE
BRkuknLmM1SxFVU5UPSfpXNvayk6xEDfoI5fJ8ps3QihGZxedN3wlAKEBGFylEntZ5WC/810ewOs
A4DSylaJh+zensLYb1k020mnvoEQ6TDn9EuaZbu4y/BG1uVf9SZ0KPhbrkfK7RrAar2505LJs2rK
RouC6IcSSWPDFbwZD0jW6E0OthxovtdOIKKM2fYCnwvMHSC9Vvu8KbDLRlgc+vSlhSicYGLbV4bP
IbiwXJUS1RuCienBnZl8QVINUYXIHqbsTPSHSNV2nQmOy4jZxNjFtfSvrmefw3PBumtNo4V0EGaY
9nbbzi5wCb4Jiv48KsFueTAMEYRl26X/NSLPLmEModZrySIPBzaLASZYq+iUeJNjYydYWoHb4Pkl
tGgkOir1iE8fpGT5EaSuBNlIf4P8CsTjiReAg870zQeL2iKenA3xnCUr+ZwnF3+NAFQTmYbRoUb+
K0QzZk33dXsrG15f7czupn7Jj5EPZQK3/pLti29gN3wb6IGCUSgH6EEQCrYd9efXcLHaClmmB9Hy
lluX0DBAX+/8q6WP11dcNAjnFMeuiFQ08GFro299B6xHe69Norvo9lPCamE5rzdOFQTNepyYCWKf
BIp5zFGYixU1oVh2MnDd7s4EesqN4s2JW/0LycA/N5ZzRaSnCu0B7r9kH5oysZf+lFuXXJpzc4fG
c9faKxf5QVSCErgi/pmcxEmmkWkJOMVxqAd3FreFbCImVgvLuSLJoJJR5phYWdwo9JdFhl2dUHuq
9qV+N2SznVW3ZUJFx3QxvStRjHIuqDSaQNMi7CfZkSNuDFBbD9ziLXYWPmk8fIq6UQRWyj+P99kI
fhkKK+2iRxqi1U3NHKpoggRys7hryJamA6SpyPoH/neVIchAF6RdypAaAak3uw2mZUD/o9otjLRA
JXpBbpua4A15M06uR+WMs5rysC7DFEfwkNzl3rzv6X7qUVWe/EXmeK8Xh3x2meARdWtJ16NyloO7
ZRiHePdHnLwd0wQPSiBi1GNBrFoMgTeU9SicobC4aEYJsA3MbZEzbve/NYFEivFbYWM1DB+gaFbQ
aFITXJwgiDPcGWzes+o1Gs6SVoiaXLdsfz0Wh6AYILESh6SEL4tGW9df+vY1DtDapv2QAnA8xZ4+
AqKUQqTKsNX2mDDRzm25lfUHcFGqbGUNYN0Mk2XI9NhdQqL99aCwCVReD7GsweogKFpG+66HSS71
AIj53Mja3Zw4dXZPb/NzcktARxDWOxDataD+670cWmQC+9yMGetv4CJTpBeJBCA1CBBw8x6Bsg/x
5usDUkEb4IR7UP23TtjZcuXV9+XPGiq2AtsVnBDKnUu1AZLRwK3yUpg/RlRfWvWrDjTk9aUWHBA+
Rhg6SP9B3YXI1O5S4zYn97Vc77r5MZYXGOXrNKfu9RG3krn1unIHXypKHW+AFgOxcOErLTaSPY/t
4I+5MEyIJsedfkmCIF+nLZaKjv3+Uu367k6iFJqhGl6tDiCBuZS7fIjBonY0XP027f3/uIl85Jhk
CZpBGiy5NR/QY+fP6bHqI4ELF8yTJzOaqzIJ+gJkAXQqzoYxoOl1tGMzO6C772epvwRT9ZImirA5
Q+D2ePhwO8oTEBKZiWPan6ODuYsc6wViPd9nZ/ZKz9qVR/JmIbu5bkGiiPU3PLGZqmpBDPPjIQ8S
fXtgbJCoQzEVcVJ249ZpVTu7ESm/CRwfz1yUjYMW1Ax7mUFYRbLuaCRqNxecDR6xq81SWE8Zjrye
Drt0GHylmfZjhILFlPuCRdy6Ra7OIY+jgqw5pMy7goHBI97jaBR2+G0agOr932p/rAoQvMJtW8xp
5dWntFeoWWPE3yRw0VKbUxyQFfaKF0M4W/HkfSq/iWoeokXlHE7WqQUEU3Isav3QjDejUfpKeqDg
PBWsqMg+OHdTA3KWyQy+9HflMfF1xWfPxVvpzU53wNwCNxC9B2z2Dqy2kecsUkiigK0bs5soaK2f
qvxNsx50fXLS7JlBqDLBwVDaQeDEN6eqoOOLqIpqWnxjpYqadDjEEVAy0MOqDdMtpFQQgDdr9MZq
jOUbVuZitXMFHH+O7tCb6QG+zCc/e7zK5t+SS3DXgonX7k+lh9rU2VLt8SeQfqH4Sr55SlYfsQTp
1UeUqo4KUhMihITnmZV2mOno7APPQ3JoitBDnWxnAJAeosbcnyLplqWvevWaZbiD6J1tKJ031+Yu
K3Fp7zOw896BC1fg/Te5eNYLtRyA1Tf2iRFJhRkv1wbFVyByKyWOeVcxX3npX+Jd5Y6aLfvL/TZz
xgv9CiVgv9ecSMRGIDIK7nzHgS6rhY61kpGZtrXhkCEQXZE2s9/VfnCHmQ2h2UoZMu1hucmjlzi4
Q+vjomS6MHEzVMIEWRhI7bB8f7tDrIbkjjW4apKYZrBDClFKuTBsq8sHP5pHCIgx4pKk/6YOya8i
ye8kVXtL23L2I7SG2tKoVY7eguq4jtjkaHkLogywGthSPleeXqmQMa/177ls9i7p+x4FtBGws2y4
NdQ6t+thdAg9E4O5dUR3+jTbQ/8atc3bOEfvEwldSqGZEmY/A1n60YcoSd2nAPZqmgLK6RkEw10c
YG2o9Dq1s131T3HV2DM9gc/EycHcMOW6NyrE75PB7UtQQVfWyWAMLwtHCf15s6y7A2g8KMQAIKlk
K0DfWVPoFCGUmwD5DJP+QCdllyWeFOV+FuNZisn4izkU8g75pBwI2ihiAl4zrEPXnCTrFuXeE1od
7xpcge28m5/TuTmQyjQclkFakMSVK4XJoQI3Rw2GggG5S1/tiYpmCUwlSB/L4aaJ0adeK6cJ7J1F
uqMol+dGaDdGaaNhwM7V11x+0JOHpnkYhl+qfFvogJjdmt3gBPnTFIS/kmhh2o7dQPkeMsNVtAg8
0E38dD0ebGZH/89uLJnvju2LQIOQ6uIjx1NdVU4ql3s6G36O5ukZrTTXR9sOBKvhuHvhqDa6NFgE
pHwAEUImCuxDdLfgEUTFkO2b0Wqk5cCs/E0ZpTCBBZ+DxzvaVXartXYJEcxCuqkMaPpMixKn5lRR
4YRD7kyscYfYG7r7Nmj9EbuGm7+TqFRwUjfvS6vPWlzH6rOyntV6Oo3mZUpAzzM5lfSs6rErWOar
Tg67uvy+GsUY2iHoQ6m4DEsbmewMwPiFwV62bCW+78ovRfQod1909EEl5o0Fmcx2jA/Xv0FkWFxM
Cio6ywPIkdDbUNrBCKRhZkfdjxLNXcEklIvaKvH9FV0wYS66mEPdyE2iIauxptM8gbF0QqMyhG/D
W/S62ynBI7kJtLH2H7eTiyZ0nGNNM3B85ATMOdTaVdVrFdaCQ7qdlK6shgsoRpFOs44bMCpE0MXe
SbczMKKFjNfi1pPuA1vdd3tFdIQ+CpT/GFOwqFxM6cOAFYU5GLeJlr+AGh/WouApDUVpanRnrZDs
VAuPfcaOPVgr4hZkrJPqteZOzsd7GoIvtaLpd4AXZltu9Z9RTe7kcjrqSeVFhJyqqE8PVZpbdinL
iSOVGcSB+y44RJXU2GUA9rWmeQoYtjGk6ftgSa+51Yb2RMuTNGUHJdL8RVRY1xJRRW4TareyJx5F
rpa6idZgRHBl/NKkB7IwwNY2fKQZ/uwLlyqGLbHQjbRTSr2xNr2wPqjhOTZLP1RF/Ceb0Ov113Be
U6kjs2l6YEKHCRegJHPkWLMBgsBTZujMSgXKb9PrUqjQ0gm0df933nQ8QX5a3wf8Y+VNNN2YaTZM
5qWSUOEFt5IVP8nQBdDQjH7daWzeglYjcd5RA40FoQtwKE3qncRwOYkM1D2kvar2Av8kCkUfde7V
rCYaGjWtiiVjemuG+GsQp95ctC7UA9EwCR77dNrFxDqFgWiWm5xx6wXlfGMXj5YaRciF2w+ML8JO
8WCAZnxRrAIJhh6cRBUe0cJy/hHRrWQkBNAxzl5Q67H1uXOnKnHbRBasqyDAfZys9bJG6RTKJhJR
CwlcAMXysoVSIMhHrlvKZvXV1GVDRbaACMWPM+ZsKlJr/H1Pn7zGKR6HaYc2YKk95Sic3UBGYzcf
2aHf9XPjZCCsEMx0E/a0/gTOK2spUeZU1YtL6TYe9Qs3gTjUcCf7BZg9RS0fW/F0PRjnjKU8a+Nh
wHzjvDzMWeb1TezliQwxes3OxXeYxafwzn81Ho9Dl9qyWJTVCoScLLCpO+81qOXqr+OtmOj8g1n/
2mCcg4saJaBx1JqXbCo9Yw4dXF6cwdTPA7KWqdAPPUHXPCpBhqNCy2MXqKNpq0WPW2SPPJIht4tG
yKOkVbuT4uJrqptP0Vx4qOJ6pNCdIpe/jQiRKnRIz3n4rCjnsr4tRnbIyQ2E6hwJN6ZOHW00+oeO
YomI47fysfVicskovrlv2qk3LzJ5LYcfKW4QguMgMA8eSmQxzegHHds17aIDOSIaQf6J3ZgH8weB
jgAeAgpv2IPncGbP14feOvDruXG5pql26NqHiCJqO4GfR2zHzHRXzP3u+jCb747rcTinWRhJrHc5
Zth4KKQe9CPdB4cEIobA2vvIvsR3iI9a6TWz5Lym1VhDGjOjuMj6K1OpT4zGq4N3PWsOTDLcGjxr
ECkZktS3rINS/gyzwqmMnVblbtPsq4i6VvtcAXAylrlrpceESF6BV5o57ZyJAtoUHqT2gY3j8hzW
qo+ldmqHH7R4TFlt6+Mt6UEvozD8zXezkhzF8IG0xHXSsnXJrc1AtMSiM78Y2dp3g70A3dwmcvb5
pZVTEGFewEsGNfmdmr2mEXE7/VD0jxXyXMHmioyIc6VNVuZjF8CVJiihpbdgp3LGfbmPz2jd2zF/
QIFeFBJFQ3IOtShajVr6gqKx+ucmzU6BMbyEoyqIEmQr9K7sln92rSoz6MoOU+vxDnecXdBNj3b3
oPgg82rBvzu/wXvNe8mpAP1UnPYhhuyv336Zv0Okzhdp023W4dafw7laCNMNMZgecWPRG/jG1I9R
nsga457QalEPe80U1YnN2GVkOMf1j6GeXCW+Hef3PBlAbwLfPBZOUSQ/8Gys2UoRfVOl73H6daSi
F1bBDlHOa1plMuhGA2iIGaCjNpD2M2vdVM0ERQnRMFzSOWut0tIKwScyfpBId+cSjLCkEXhokRlw
brJUuw6SQDhbaW/Y/QiCUoAk0jB0s1YV1Fo37wvrPV5mvDrHGmFg0whx9y7UDjBH3SeqZYPWxsbL
WwMtotmqXIr6Q+hbsqAgLlpMzmVWZUPyIqXmpYRsiIaX4Fz9kkiZaIZb9/31DDlPJVdEKZIEwWAB
oSwkYfVpYQtJfVHF6h9igKqYGtGpoZicm8hwWgJdxdMFZAmIw8KnMi+8nM7g6i7s2EBdZc4dE84S
/RpKdSJkn+jqs2ESux5xQY8Kv632Zn6DFNw2DBRKZZtC/iLMFFcBnw0omu0W2XFam8c4vkkn2bFw
4rLxUWeVV02g0bAeFf17BKmspqo7O2qSr0GlBA5Ii98SKb4oZP4xFfcFkf/Vufhr5jy5pxlnqhFB
DvQyjbVjTKjKQlZ2xE39uu9fXPvfg+znMJxDIklVZFWMBykKLHFUdju96HZmafrpUJ8ykHMlTS3w
ydtn8XNI3rEkRd6quUpBW/IYlrVPqtCOp8pJKibg7928ZZr651CccwHjQN3SghSX/yHtu5Yc15Vs
v4gR9CReaSVKKpU3/cLoakMLeoLm62exzr3TamxtYWLm5UScqNgNESaRyFymk0anHT7H1PCl6jeD
1VOpuNL8rMbveZwJ7tPrp/DPqFywySr4AzMDS1eYtZN2kLQtorRdgtsrd7VKcvlxXJyxLK3L5azS
z7Vf7a335XVkx7rygFxEPwcGB/KuIugt+CxEfVkAMbqKQ70cnIs0QzuBJ4vKBHAT7Gi/zk8sD9Cx
aOBfMTgKC1LAX0YPnYDOZScYy5UvMgA4MKMOLDWQDyIg6lXdy8vfw4UkdF9mu4rpZr5Kv1Pi2srO
hP+e/E1KQqnfLd97pz+hGbjToi6ya0deg1X+1rFHRqMYCHRAA4QOUqKNzqVVBhiTiazoFeyST0w+
kqGKrOYABUdBqPiXp/CfDcdFyVxfrHRkYF/rofRD9+cdcemRhEhWo0T4VYLRVL5pYedtZvWQPT2b
+fRUq+l5UORQYUOUzMOdkeA93J0szXCkRnIhWt+CZizY+bcnVuUVP9H5Skt9gj5iv0ItRflpMXRo
0D/t5hQWqUAlshbuf6tvSN+6JYeVKcyi2hTU8iephpF0kf+6/YO2+f33IKryQqBtn/WdamBGtgKx
dgDkDV7HMHMQBE5FcOpUmYtnmmyo3TTi1NkWxRVHux+NTX8ZnYUHS7XsJdr9UswMevJQvStbM8Ik
FZ41SoCJEvt5IVQKlrKG+I+Wwcks1l6qtdX3GSlUVBXhZ5Su2Wsc45WjjkbvmMs4O/mAZ6uS6ehr
s2JnIqqYbaY5pZWCezIs1l0WF1GZrrnfm8s+zbqXiULxJjeCFQKSVdp5hNbBUK57OW+0XQvX+KBj
9ielxTG28ejvijp1GgZdy6T6xVrlgVqQzcrRqE5mJyGzAy/Uw1RhSL0Kskbz7Oa9Z9TTmRWS1oio
3t4pm7WFUu7WES4QEDJSy26nqQ0kALPq0VYl08lWo/CXRDrJLYPAf5qtnoRyFbrREFwv4Q9JD1li
Rp1cv83VcjBX4nY1fsBaFm/Mkr8Eeyi2dP9AhuWtVwuva2I/XfHUR4GdTLCILbTdDI5lVTUnvMgj
qzeiust+g+MStwdqhisN5x4qU9boAC3g5FXrxuriGGokdYUbF/0zVT5pt+vWaDCiCgiCEk6drJWc
VkfuT+/0+iNmmYjPu91GtzYvd1tV66wqY4p50MONzzvv4p8GWLzgMmwF0emNQW1RdC9v0fjWmNzV
JdmKvdop7uWNQ7HpjSoHhGHvHsZ6DA+vTem73ona9KKowV1Z09wb4zzU8CPqgOFfj2kVO9kAqs8s
yI+v0rj+XEaqzF1GtCzKOl+Q4ZTH6bUyfXKQ3griS6rfyCjlEcztCjWMwCB+POzWF3Nwxk9RZmeI
Jpm7fuxsnDS2yojTWReuBrzK1Pk9lomvZ3CMnjAmdCfWOG4dioTeyRPVgrwuDWa4wy/2FCmJHNBC
c9NpJxsw2xrfWht+7oXh2iNQxABwxOniLV3trslebr02Vh04daGSN7rTUvu0U9xah+NInFFnLuX7
tIQL7wrqO6tce3lLzO9Vm4TWikZSU/pEy6K6StxWtd3Zvi9r4FFU26f0JTVUXzOBBNt0EMf1ULfa
zqgKaP5Mj7cDuSCnUvmmmwq8gd3LSCP0cHzdeCCn589N1xlCJVuhCwCZT/0gjOuCI8j3uxjCca6P
yOTQl6/Rj/uqwHzBiKFXqLh9cke97Ek47JZo3ziFXw/Zi4dqr0yshGa2BrfDBAo/SST5sFy9k8Lc
X95E+PerOnQXh4LvY5G57Ud5RZJSHq13OXMBAxi1gLzV39pvluTmAUGFO3burF9LDBnMt/mb2DHh
qlPR5Y/gLlBbrbIUZjSIAYaDDNAbw+q8GbCWjvkjfwVQzMsj4imCi/tfyj7/P0FT+W5XRhW6VhJi
7H/A6uthzl2kK02EIwJFLld6ST+3ldZ8aU/xbiUem0MDymVD7gl2uGivcaF3nAqdolK97bX2dZnB
IFnBfdYdhtaxV3uQSwuEybkg8vJSS+mQ6SaV8IrfJCOmxE0DGeLhyzGpXWaEBE0H1wjfTI/cbYxb
Kxrv51PqZ+ujChpdfNDBbBM8ewWxke9fmXMnF32PzchKHXmU5BGGMKiYfhNbQSt/3p70bU5vHTQu
EqeMra0sY85T7aihjreyI0LM7TFEc8y9AeJegmfsLGtnrbRB6gxGmuynunrrCkVQZBLsIL43tehz
LDGKuZvy2WmlOqhGKbz9MaI4zEsjadMgdTbDXS0l4MONMKn6ORo/ahPufYyFc5fuZbjQLkyDgGUc
1cQ6dNNPu3sfknOs63cwcdUFB0f01VzVooZGTZqoSFmGhDmyYoQ1WQRLKBqCC05Vl69DWkmIx7Lh
Qr/SKSQ7uD2xotTk64VxEfPruMVqoZvy9VSRXf0hf958IvA2h0MrELPAKD3QPUhd7rQrziKCu+Ch
xLPXejOPlYVo2KRq9WzUaNYAemxk+65Ds0ZnUZbQnZFT//ZHC47fV4/g4pslo80BT8Y9R+xPvUQT
E54YPVBKt0e5ChO6uFtULusrh1W2IChHzlnxpAz3BTloCRix8W+9JC6W1gMZOtiyf5Y+zuNTLP9S
p/WhrkWWwoJI8KXVdvG5Dbwd7IypqK/VSQCBr3CSv+Fp/kRI/3j7k0UTy8UcBfp8jGQ4pdkCkCt0
ZQHacedGMMq/gA3++/bkeziWVCpVaXy9UGBVHLBPaT7G+yxKPRizHM0AUnCZZ3lqOLqV9CjKo/+l
nv9neK5Emra0gQWShst7fkEfxKtQSuiUD3P8aZIIzFa/hL2g3iLFFX24YCX5FkwNqHSPysKWNiy+
5uFpJu1/mbAYUb/u6fbzp6I5LRVsZMGq8hYg7aQp45BiVQfpuwLHEQO4ZcEVIorv2hYKL/aovXQx
ZCZwh/R+swcR0bUjDTjI1MkD2zNCdC80V02d6iGPRNnIv7Sy/6zn9v0XY4NyPK9k/JrV2duw8KhT
SHdy7vxYXT3owsIIhXtIvZ0B8EQ9I9NURrYMaEPeAqnnlB7bmZ4V2sFyEAUAUYWOZ+zBxFxWCHo0
/+953WM0Glq+FapeJozpou3CJTea2eTNqsbaeVTArMqOC5x1+1Vw+14VmLwIrjyde63ysmcpRgFP
waWPJSRQTPRxoet+UhrP3vSgiK+kMFFNd5tESvmSBQYYbqOjghp1gn4dCwthZiv4dp6619XWkKYG
uidV2ewIelBFbsHuqRcUFASJAU/eQ9N1MZMFiUGl1Lt8PVlpJjiQohG2/XtxJvQ5S+TGRlqwdKDl
pZDhyyrBEKIwzlPyFD1dGPKyrWWgBd1H9UH9ZYYl1SOAht7sLl47Ora8LVnW7rr/yetPkH7w7Lw6
lbIyNxB1OphjmXj7IMuR/QLyfBsrcNNIhb+RK6dOjWqG5usHUT9TFPd49p5J7cKQFRRwNxiN7rbR
0hyL9nuHLewNDglrSOikjr4e8QA/iUTuRLt1u24uFnmdrMKICwT2SgIafwIAAvYnvSmozl8lw1wc
VZ3Pg5CAJ3KP+Jruq/3mGA+Rn0iGVlrqMLAsXNsAaGiDW3ZuBy3h3LH2+RKVeO/ezk5Er26di0wt
qWOLZpjsyTXD7A7GevvOs8PufnJHd8ZTtPJw40g+UC5wuPZzf1e5Ivdl0W3D211UTOlKNgDLvDH+
yKGECoWBDTcGLQSG7bvkLLrfBEeZZ/ut6owqdItsaal/p3J7HNVMsMKi+8XgMqLEjBVzbpFQ53s4
GBfurO9iuMrJgQGFwWP1InI/E2xcg4tORSbBgLJDBmasPTD+/VGiEMAulcfbG0aQbvHiuAXR5qSZ
8TI3x84r+scu/pihCJeLeLWiz9lW8OIcoleH9oOCckBu5WBlqA7UJxxCBV9zfZUsXcfTBvAJ4HT/
HobGs2Ey4DChRLpAKgRc2kjf//hKOXaibX61nvJnLB6toBdkAscUtWbSV6dquh9LCQ0OyNRmwE6I
alhX5+9iMG77saSwjWxCejOAX4JS3hBJEHS5vRdEs8d7kppT2uVGi2BpqL/aDur93fo6teO+T8wX
uVEOnfI8GlBh68ydBq0tV67699s/4ep2vPhMrhzAevTYywnr19iffTUG6K/BV5mglP92e6Drt9LF
SNyGRMsws8iyVOc5yB4lpwyq+z6kbuGiM2Yft6ps5wwnqXFq0chbCP5HZexi5G2pL45CEudWWUpf
yEMwzNeoL0IYIzyMHqKjW0UwqoauTHGejqVf6Y6oHHE9JbkYnrsR53rNcwmCnUgI1EiNkp29ukbt
wIcOAsuDX8QOBEbZ6qowRsnd2hf9gOsN3YsfwN2Vmg4uSV4C47oVhg0YdO5WpAHTbya5ZeOxt2Fn
+VPQopk/4rqAp5BshIv9IMsOmqbM9kUJytfD69aCcHcmsInprG+FtzIG3EgHmzVXnyWYzbU2UZxE
Mryxzz7ZZL/mFYlgHAKEFXqnsv1d1jpXKZ56kFQz85lYKF+BGYSa1s6GcIAMZEqiZxBM7RyJQAll
UUungPUV1IqUX2zIcmQ9C/5TYmcA5qRoAapT1PaCbqdwwrmgOJTNxDIFG043DNeYE8grNk6LXpY8
fCOglzKtcjNdg4szgC0t3mgT6FNp7yTo1JbTG4xEHS3XfXt4VszkIa2mbz0o/CBmVeObtop0CQQb
FGT6v8/HYsx6sdgbfBU5s607ZnOc8L+mm+YBGO7REqy+5ndwPHHMz2XAZ4gbN9vt+u9b4h/+qg24
Z3OaIaGQ2eiWbeXHGfHW7IfRnAardCwDavygeJYMqbOkuknLPGI3u1SRvEJmnq2g4rWCDZJMztzT
o62tFBISsVPIreCddDW//+/TBC2Fv2erZXWtrjYiZtXb4FLDVS1+gGy7w8qnrrHcFXrIaSviE90O
0/+wZoXFm5HFDa4+qMNj0DYYqgH9T2lX96mga3Edz3bxgVygBtU0nhpUw84ZoW5T2G66oQTIj4IZ
rlowN1HuwYsOeipSQ7595QJn8vfMyioB7CQHfjadxt1qsn2TVIFpiBykr2fLFx/IBeRSTtN2LYGd
rSEyAp1FnMfEnQvl1Mk/bTwV5tZ2F0sG0/09gz2eMlnPegeqOpsEr9XrH2wRlSjwkDO/musXF9NY
9KRlDFTppnzupdZdpt8zYC+3L97rPVHrzyhctJVbmuXJgg27HW/Yn1ppCO329VD4+oukOuh7eeSk
IzlES0wvz/Ap02HVLIR0XX0y/PkZvEL+WEH4Jxuwrbrse93BhFA1A8GXXoUMXwzB5Wy63duooeJL
N5SJ0XvACJXmvj3FHiDfUbtvHnEDsAc5D/o4qAcXVRsJNd3bv+JqOMWCwovVthSAfblt3OXFyJbc
3Ajwm4dD7za20zxRoJzOcOfbCgCbZJc1QkjLkT7yl0VUW716gi9/AbfB5VmzSFeDoLdBxWhUhLoD
3bD9/8DF59qiXo7EpRa9nBeVNAML3vvSGe6nG3W5CNNXJBMQR4hUR9xev/r0vxyT28+2nGQykxod
jiamO1evTfWeAB8CAMfBgvvL2L831cNIUZRr6oM9fMxAxw9sGp1qNGzXzEjpVF3m69R61wr1Y53i
KgIsvHOWUeiou6XP/LV2+Vv5TCBnwGbamJ85MN43TUNEUqfez37udMAfia5ywXLwGI8JMmNTN2Bq
Gvptyn4sVKQtfhXbQBSimLKtw9zN4t4LVUG70i5WgiO20SHbU1H4/ehlJ2hEQQ2++ba8lb+MWugX
ci1UXo67fflFqKyMGRqNAHSfmwxiv93vNU6gjzr7t8/utl3/uVx/vo47uqVijJZsITGlVYZsEjWU
VIEQSAsXcHQrx+fbo13LJC6/iTumylQOhQFxv3OFN95AG7+pYJxIT+VgwSryDXzIcMUxuj3o1Tfn
5ajckYWbnG4u+X9wQJ76WgXxXgvLu01hYBJqB37VW2/NKHdYFZpbRWrHzX1J50gxYOlL4WXn47Du
4mz2l17zDWs+KRVNXLtTox6vjgnWalDRoO7UlmFMwJtb4HZN5oOmF71rtVq7sxj7OdXsd560odIp
kFS3n6V8ODJbOtCqjNQ+xtHPvpeg9DVDv08y6sKUyNVqFQnMsJVlKxqYi323KrCJBPozg9WzITsz
esfukMV3RCoSwdRv33prLrhgULG1WGum0TNTTKedG9DDwALrP9Myc5CNZOMg2M5X39zILnTTtkzT
VGzuQoRCJgxhYVN7NvvC0bvaX2TracqgdchGv6XgfMiKl1bfYjruFbl0wVx8WilgmTPdZ7MUJLL1
aCqNCJm5DfuPibj4WVwKrVp41qVgyEPyDbiKh9qF4/deD9qnxBsFc76doVtDcfFKBxhTzRPEDW2I
uhyeaJVfSB+gfHqCY3Ut97icai5AZUMxUiOfKVwXMkCVF7fBbrMeUvZ9nDbUD3El9kOGQ+jtcbd/
9tb3cRGLVUM2JgWj58mC+UrnL3YiyKqEm4gLU6a8jh0FGBr5Y/mc7abQOGTfitOmJ8d8A1hNeIAs
b9a9SPn0qjjJ5ZRykcoCcBMkoQVW2/BczAl0K3/M+RIo669khSaIAh7jIbFkgDqA48YrG1YLkMF5
b40HCRl8XBeu0kVKrQaJKbtpEbTm5OVJAs93NIMX6KYn64NqHzr7dZ3eoeYEuCnKAmv3BKo6alI9
qaAhhM63ncs7i/7K6m+kVgSvSdH6cfGRJlWfq1AnOkvZ9wrrx4gqWD/RCFzUqS2k3ZOC5SPS2WaQ
UVBpeHsPXgWlXCwUX5id9biESI5Cz32pNs7QJifoR7tNDgZMQUKzoH6KcFxl0SiTIGnraFlbxwY5
VisLT9ILQXzZ9vyNM0G4qJdUlWkbGuJsr9c+qaeDNUNFACiD258tGoaLYnmTGnIPeMrZrH428lMH
7iCYCP+b1/jl3HIBrJUh72cklYRcHldZQEMlJOGGXhchdb88tW5N27aRLlKsRqugqtYV5GzPltO2
ujMkkt/D0EFSOw/YQrdMPosZXhWF0e5qI9nnchfl8/jQ5cq0M9UcTnVGaTmVwgg47X2Hqx7Xjkzi
l7Smb0mGah3s8363CVt+pVNTQabNfhuTl6osHdYXQUxeWBYfjKwI4HG+n5fiEHdSMMn3jXkk1Rvt
IZlPIQVM7hm8unZVXtwnLcCt5N6GvK7TKqexD5eiKiH8hstNl+/nRj3pvXqfGl3iJ3na4XGfhyn+
rbhu/AFR263lSvPars1QYjd8eWDe7W1ylR1+uYJciO77BTkFpGLPNN9X8YcFXPtajofWrDt/yBky
EdXrqtyZtPaUEji6WVNQxkd7CYYhP8hZv8vhGd5OBxRlvLV6KnUDzhMwjZk0B/E/rOGbkmalYON9
weRubQcu7Hf6YNOSYuMNP8B/eqie4RVJ/f4FDkaFj/7iCbpUYXq3oKs+vC5Hw828PCx/5VAwvj2B
V+s1lxPI3QNTblhkHnCHb0SO1VMcGQhytAK3An5+aELrQwSlEcRMwkXlwVKS1K4RlSczoFrrWMwW
5CVXBYIuP4oLy4oW09xuMcT2kKIbI8ZTEjwON3jQBg/PZNGIV58b/511/YNSRzOoWJgE8Ur/Bn7a
sY7alwwV1Sdws/YTZCvNnboDnmWf+5knonIK1lDl2XT1qOiw00RMliCghngyS1G+1Lu1LXalrqJA
njnWVEQz+wG+BJ5czJstlEd0EUf/dtD+B4uuUJPebnpg88EO9pbZiir1m4XL6vaWvTqKpgJoYumy
bvD9eCjBxMykg3Tu0k9lhMIHDESJKLW9up5/BuF78CgsqFRqjfhuKeWjpKTHpaIgej2y+awCnj0P
5S6TW0E2cfUNczEod7dO/ZKDd9RSuJHDjlRK/bjKPW1jnOEzs+VpmEXWc1fP4sWI3DVLYwYw3bBQ
eF5IB5vssFX2t1freoS+GIK7Y7vMaNVK1+I7FsSh/r13tQByhsR2YijQJIfpWxlI6JChC4LrzFG+
F+AIKk5/7O7UnbQXBZ/rCffFz9lm5OIi1k28ZpkM5ikQiyF9hVqKr3yu+p648ZPl/6d82Ex+K3Zl
vV67vBiau6tsO+m7LJe3XF8LhnPz0fcOWFte8sKc2QV1BVWCvAJwG2WeF9GHbzfKP26ci8G5G0eb
JnkZWz2+m5WfRf271Cy4DgEuDkOv2wt+FW1LLkbibhRKDdpVY41QaOEBQ591mbl2vB+WBgZGUJgt
caE+wX7U6YU0akFoMLirJRlkucjMDWb33vvDnkZJ1Hyuj9CbDdMDHuZev1MF+fD2NbfmlbtqalLI
ppaNFEo/ud9OnyaoqoX+kqs25KN1QYAQzS1f5+/ULFkTFY8BONPuVd2J98vZdNSgDspamLQKgsM/
jHATICV6y2YPtknOjXWai/bx9l4RTB5veNsafSyvWkfPWo88oK2hj/M2FR/yJpOsiGSlRZ/DBSJS
JymSUBgKDPVDlkepyQRJgGiA7e8XoWWc03QqRkS6FPQEU3ociajd9IW8u7HbeJdbqavTMpYt9hAr
UmhI63mkC9jF8Ctj5vyradixjY0wVpVX25h6R6+LAPqhu36tTok2P1WtvqMx3IuhCpeqh6EZnhrA
X1TrKWePZQVBzuEVqBX0WH9Z+SHrSmfWgrl5XrouqlfmmW1QV5NDZQSOwsCbAH0IG2+LbvRyUHIH
8EO3p31QGrEnF8nzMJITnYr9bIgccgQnnTfjzeH/nMUDMjxlfB9K4pTmh65+v707RevJBTJtkNIR
wCDpXEMFROkfF1PwyL2KZbgIlSYXr4w8MRQpw44ZAmjIeySwo3LfPMswnrZD3a2+qMY9VK2kqIcD
nxe/r6ci+F8ROy9/BhfD0lVf10lLCZzLkp36QtZjntqumuyhSp5Pgf7RevVR9pLRAUxqQi1dMu6M
woMoSOWKuizXc/c/1wfv2hvPI9HHImYPiymFhJj+2tv7NdPuZ4LMQcLLc0wDqbYjg66+UiyOvLBn
FNG824sv2GC8J68ajzWaqkjoZ8XYlQUM5LIqkMtEsAW+TBRunGjejjfvRgP+eHJ818y6D1l0wKlR
bJvzEyuapxxvJRe+U5qTWtDPbWrpiajmWzrWnpV0R1jffM7EiBpW7cwhw0NfrsHphh5anPyqoRXP
6p+tbsrvSgMVj9oxFGiozctyYFX+ZExst0jQA15J9WCkv3PoMVW24gFW7E/oHNAY2EZb/1z7ty1r
mCB6Wp5gfuw3Cwt0a/SlXj1qsumDohjTzFnCAjps73N9WuPftHhLbRlXf/KgLiZM+LIgpprfG9RN
RmCJ2/xoMyWKNfoom8AJADXe9lrYUeWglB9rnx6qcvFbXYfAk+xQPOQL3fLHlR6qQjnPafk41M0B
/7RjAtxJydx5uWQskLgEnqXutANrVwdeSlSRHaJnbibPvkrQlG570ZUsSKx4K+IZ0FZNSvBSKOXG
n81jo0PEsFsClR0G42Ps0SpFZzQvCq9A8ZrlqquOgxvP+P9QSZen99v79gsTfWtDcVmm3lJdIg1i
ylyM3gzV8FGunG6AJWsaKd0ehjDOyPpAnSB1PGi+NUHAo2khjghX3FSOqiy/twHxGmJUaY0k7JkM
ncVzDs3xaba/dclxiSE2Pf+2Vgtp3RpOMDwi1Y8lhVteHjtVM7g6mB22lXqy8rionZ8xA/TPxZOH
F7k2MTnAy8oZBAHGgPZ3efuzVAcY0mqCE/xFrro1E1zKW5mAoiwT4jcLqmd5daEg1kZtiFoUiteH
zd6rvGu9Jeg9bA6PBtXJ8Mxw2VUg0YNpAz00/dAqTioGDW7Pqlu/jLtZUrtsYLxQQZtrr0f2q7FL
4TDhMMUtwuzU+TYs0WHMHcTOEJJ7q3JHcAlEBOqrCv8XUZ/3aJaYaZkp7VCSrBJHmp4z61DVLXZk
5pZ26zb9KQeCsJHnY58ddKv6De/20Ia9RbtC8BUwj+GuA3jp9va9Xsu4CP/cXWTSskqVcqBn+SF5
jCPjDeIlk6NRp/U2dDo0YCRP+7g9qCANtTmMHu2bOC1KpKENKMnzfJ9D90ibTuiBOgWyqNuDKYLF
5/uG47rGRiYT9gALLy+pvCaYd1/1Nt21D2LYwlXC8MU629vvuUhLVWLVdkMT6AWUQEF2aP9KgQE9
EZaEE5I21o1RWzevMoVOTQyNELXWwmFFF7VpfiqsbYOx7l0Ww/SDHswuTMnr/3FCuMQctADaNeb2
A6M1UP0ymA/6HmVrM8h9807U+RLEa5vL0i3WN1O5jUZLJTDKPiDqtw7AMBrngpVWt71645jbXCiW
1AW1aYbXmpbGr2AhRFm9ehq7NxQ0xU4wVdsVlXIYugWvhQzKtgUcYkKrOoJb7dTsrq8+NMDiix5k
mwbX79gAbxumKTjyPW74xyL9HCQARrtXEqeC4ClKTW0ueFqJgs7D2JBzVzxmyguFdKIFa5wYrgQZ
YCkq+ZCN97mZXRM33GCojkUeMsT+sb23QA9P53sCbpASo3CNfq1iPc4W2wH0b3lFTQV0FkHdzObC
aWJmRdJRPAYyQ9vnyUtTKY5MAftNHhNpcrtZJIC47ZFbC8vl7WptyQVLUv1clAVUcpibZqqgyika
gouD9brIzQDB5rNk/dCI5itTG94+d4IMl28sJkNjJPba0/MKqFdfoxXbam5Sdf7tYUQ1C75jSEYY
x8cUgIT4JP0odkk03ZeO4q7fxDDI6/C1P7cHz/kgaar16oRZW0AGiEP5+/SSQEPNSVXfhP7ZHpUS
r5fcTSCmcyEQfdjMdu9EV+s1VKhiqChOm6ppGjoP5CJmUyDzwjN9CBZ38VO3fMpmx+jd7pC/yWct
gnoUWvuNK90bH8pHVwk2z5XA89f4XIybKvjhyROQcab9BFdjKKQ+dexMusYZR9kZyBMsKwUB48p+
/WtILtZl1dpPtm2yhyQt4PUHW1ptFe2kKzCQv8bgYhL09OUZDB56Lpo7YkZQEHStvvNVjfm6imQy
WVBdjHrodd3ewlfiy1/jcvGFGXj3JRZOCsuyvQK/gNlS/DRvn2MwJhoUe6ouEUznNl1chPlrSC7C
ZBnrawuOW+eBztCyK/d9V0e2pAhiwLXX9l/jcGEmSds6ZnOzGeBCCO8lB4t1UxKSj52bR0g8BVfi
teTncjw+1UrSgVpd22wFTElzodQTml7/TveJq738DxLtLXW4MY18rqWlUOMGRGgbrtlT4GehVkJr
d9QhD3xMR0eBBj6IF44UamiuSvfotdjqgPvMMz5EDDvht3OJmFbrbTkaEMoebFidKfNb26hg9sfE
LyCyltuvWncnSSHTxjAuzJOWw1zw9kbeNuqt6eAyraowKlIxHFJZukvQGSeF4tHkuy7pO6srBVv4
GnLlr7XeQsZF4lknbIL+hbEluhtVGpIJ5il9sjXJHw5aqPjqTtVoWAIYKdjVV1K8vwbmYlGXg8hR
xVj10TiQZjfrJGTtY55kgrggOKR8jqRDvLIfupKcx/o3EDBl82vVBe0FQVjlU5uOpGuqJzow4PLo
NN2nTB9ub4lrePa/JouLNDXRiNyliDSIMO6MvpfdfK+Q5any7Fh66+fx69Lt9J4JJk/0ZVzkAWdu
1qpCZw+9HH9jwJzVnfQp+LbtRN3Y73yKkyvtBMAMxthwAHLr4F0Xe8me+bUXo9yaO6LqpeCj+Fxn
MWHcLnc5XpJG6loEyKiVCObtGnbkcsH4HCehREqSJMeuW8pns4MpYoKSC2ANExR7xzhk1hF0dX+g
39rsl5TeqcXyIWvPC1x91GE+wRBoNy0PivkgrciNzIL5xYQqR3Nk2fokkV+CNRBc2ryLrKGQLm8L
5EL/kZrXdsNu8PWgjER+a4LgRrhwA6faxKqVjILhRJDkdY4+MriAtFBQmhzF/n37uwRnn2x/vwhu
sQnpp6RGMLc7w9enPjTZQZEUQSInGoXLeDZR4p7C5fM8wjpFNlDIsj8g0yQIMoJ4SbaZvfgWjcQ9
KWyA05Z+Mxl809gYFKBRkqTxbs+a6HxwwcaCenNvrjgfsfYwJCi0xVNwewTRt3BhBY/pVRlybLda
CYfRhJ6pFU4ormV03f1fRjJ4ZmeR4b1kNwUgimi/LWCYTcrdAPdpuN3/3wbiYCF1Vqv6aMPzUhq0
KK4tt9IBEStVp4c15O2hbu83g+df1vmqSxT4zrOeMa8kw26ZiQeMsmCRRMNweUin9MlkZCU9d/K9
HoNPPL00SSr4ltvxwOBNPDU6GUSH8hfkBdrMVaCE3RXQuO4WV4OhgNMusqAMIfqq7e9/HSN5rFRV
Ks9Eb8KkMQJofQfwjxfEhGuP3IsLwJC3I3AxjpHZFIRE+Amme/Tl90bqpx+VZxzmXXKkx3zXnCIJ
xm3o3qqomJZRJlRNEk0tFzDKtjcWqUOC1WCrVPLk9igrLtrgtyZYf7MtylFEM8uFjZg0S2qARn2W
4bDc+5AgDXOvhrzBAIdi2IfAx9jdjOUVUcNdkLMbvJwwUK2snaQePeCF7mGx7ioN9ASgWjllbwoa
XvKyl+3eGZNIW783GhHs4e3D/j2BASfs76WGMFfaJQwp9NZ0UetPBYhcZflU4idZYZ42ifIXwXvQ
+CrmXOytTqcp0LuY6fhlcZPdGCa/itwzCryRFLfyq5CM+9shRzTFX3+/GFJF+56SEUP+55kA27WX
DKRKSCkFcfJfrF1Zc+O20v1FrOJO8JWrJFuSlxmPxy8sz2LuK7j/+u9QyY0YDEdIJV/dh9wqp9IC
2N1oNE6fY/FwUNwVMrmnjeSqVlP4raIM32K5SzxVURatncgBh7pHivZjVkId8yXKacjwbWdZsOSy
tsvp239cOVOxQNMd9PHqANk+xa72lRd5od8fkpflOSrmTvlxCkftcl9bbbQqSUDdUtBbyr75fTwT
PHdBj+3eOGuv5QljBF5vST6g4qPdvBeWdqz3zVPuDbuac3BuzTmuE9jl76sfAuyXpAkiyvIJXHoL
5lgbX3T1RBzqVLENAcHUDVNb+DQnDzy883ZAKcSUZVVUCEvE1qcthkaTUjnLI9ruk6C9SfXkVl2M
CS5chjtjsIs0/lfH3dWo/PcoVgtVmqZ2AjebeTIBiB+0n7HOw5T/5iJ3tcI4dghV5yHJUVsl2uwU
Ro4RXRkPZ2AfL7/K04taH2vS2dgXznm09WSHz3k1zLgxtInFXpOCDBwsCx0jtetj/tlwe1vwM1f4
aj7wYvg3nny1yJy0czTNagTSpLNSHeeu8IXuVGsi+rq08urkLIq1m1aJXRetS4EnHUWwi0YPOcVg
sPyWFzshRX4hD0Ic2zQ75NpOC5+y/C3MjgNE5m9H+XZBev2tzGkdx/GUgBMlO0/TOR33Kl4Kuuyt
j3ml9fYZebXDnMmioKCRR5eOYXMkCnXq7GuVZpzFXPoNvx5IVyvMSSyIZRoKWSmcBcAdVYLGGlX2
4RSOYIMfMQYaZWiw6Y3qGoaaewrN4l0cpphFbUHUNpiHVIF43/yhlQL4WhroDtRgjfkegisCzO72
WD5FvenI+Je05Ccl0J0VALaGtFRRqXY1vubRQwJNXBBo2BBhs4vsGTKuQDjM9pRD81oVHa1P7C4F
lEb5GZLEDhvqRPmTlALLgoIogXxUJSgP5RzsC1U+RQChKKrm11NokRAwDfM1MTNvTnsnSHQ3EAav
HNAaheRgPfyk8uMkP9D2QalDZyxEJxHfpDi1yjJyhvH7HB+p/JkU+bsQzXf53J3gTd/CBODMRWrF
/KwboZeZw4tUBCcofjqBHjhNmHCm3rYeXP4Wj8wVqFbkdMgEAx43aHdSQfY5GQCvqWxdTE6dmtlG
ltpheIeGpC1EBSe7b9eGf3kIi5yPMCHWaROygYb2fI2uVZOpblW3LkiE7ojCa5DxcgFLZVcB4NEa
SKdgSZjcAdwUFKr1u3BwwQcBStgad/+DYmeu/iV5S/zJD9DkssJz5ndwFPAgcbIhJwxZpjsCJR9J
U1HNaG1hTzLkTTXJHmLek8QWemP9kTUm2xPaEzXtK7y03neu/oEt9lCnPc1fTIDYJwfTCuYBPP0u
HPXhdkLjrZBJ93RU9Tqfce9F4q0QII3szyOvy8VdH5PiaxLKeiOaGTS+B1dywLq4rwGVCB9TmwLO
nXvhc+vpwEvwDhee/zL5WoqFKiyXa30XiqdK6Z0hBAtDaZ6KNLP1NOGEC+/YZnlqjEzLoijQsvMA
EdPgazrNdtpnVmXmQLOBxkp9aufUbTH7d/szbk1C/M2DmFQ+oY2YhnG2cEA2e7yFjHvtrvCS53ZX
O/l+cmB8OOfPmT/zugy/qcGvOYLJUKLZBIYkIEeIQ+hWpWILw4QgQSmoxyAMQrueiA7wKDYVdDuV
4y8qXvRllXeT/s3V46/fwcLpwT8V5FEq4l6JqUwafaqj8lRpaW81RDiN9KmQkr1BRq83AIFplS9N
y6Nr431+FmRvapGRzikh51CZPCMdnJLUjq6abpEHe9VsXFWX9gbepeSs8297ACeQWfR9l4PQN6qQ
QqrOOBuJ7Mbp9FpIvCXyMvRlNnZV7uM9S63jDqFc0m9KHNrx+I4CDHTzkQ86XcCI0Q3WnzKjtKF9
CrSGZlWaH1WPNClBi6Z7k0oxFpmYQG9WexIAyh6f+rHWIawsxU4d+ZWcPt3eGl5NqzNJbuqaOKIm
GJvaSYec78OkfyJmdKzI0ZgCN5A+gjByu45YCWbX48IBTyvuLDwUzm+e0K4OymRBnWQE3IJIDuCy
c0R3oTUkiZWDfpfeF0DCZXb8zHs947kFkwDTgOaCOuJzQQ/Bm+mJmDEUtHlTfFsAo3X60Zl6VTKC
ITAK3MQWGZuF3DTx4s81pOmtVvfDw4KIEwEZtSPATD2IWDsx5nfkk8CldJY5GZ9F4WO+vqrBiYiL
Uya4U/xIINLcDqIXDZAJEGvbyEeoPyh3QadaqfymtZ0rQqASQsTIXbKjyhTMAo2dAcFqyudJQmEX
6N/KrHlolaPWvkcVJjGE2Ikznn9w7hY6k0erThGkrMPdYjZaa4I6upp8juWnuePFMM8RWVS+kIrL
+FgDZZNj7+Ap3QUscwEL9PZCU1E8jsdhl3MY3LYG5tYuwmLws1rLcYPolXMeDsAw5xEovxLoBIJw
dwwfpqp0KtWgFh59lhd9Wh3DdJr8er4rpPchEfadntUYVHkLywhK89XX2zli020UFbO+EthfTJWJ
TZNECu6bFcgDetSY5fzUdj+EEcO+eOCOMSVz29pyGv9y8VpZY6KS1pJZESJlEIZu0HyE2FMS2EYb
oM4EPUIMXk4z8m6bXHLcLZNMhGrtADovU8YpnZ3GLrLIxGsdLP55ywJTgmSA7OtgcxcAz2j31Mdz
g6dChJr3MshbCBMmEi1UIqdKhvnozm4w8oA5Qf/2XnFW8sutp5JVXZjjBdH9x0owNgMlCt5KeGaY
pyBDacYyDPBJSNDtO/C5lnLiJGXuE+W5Vx6N7EFqRc6NZrtEuboee6VpmnKa+xxnYdLsSVQfEoBR
ezynDLg7tmoM4abGCRP9MPM4vLbrs5Vl5pIzjxh4jEgqnOtq8IUhxFGBhmxWvWTGScjNY42UG2LK
tJgeW/11HAjnq8qLgRsOqjFlAOZhEhoL8BxyjO4l1KmRtQD6modxnzlosdGjAPm34Jne669t4ZqH
1hb/gQ7xdsG82ggm1yhypZG6wpX+D/URKOG2qAJie7aB0D+kZ8pJvZyI0Zhso7UpZCdT+NmEbkuS
7Gt0WG4HDHdJTHYJirIjrYZvu9DqY0QHfPA7/Xm2Meb0GNxFXKaL7YJjtYdMsokHUmo5xcxkW+qx
N7RKY3VGA3BkW/jlbKDjBMYsoXsWKzU6lqToHGFKvzZ9/bM0QaOdTbh1tpFXjzlaXAOEF8q2eYwJ
kGUkC61QLO5VRe09jeCVSK4iXldnE0ex+vlMEmuNFEoEBvbrkmGgwLeIFHd7ccc76zk5hr0UmUSb
4hA4bzzuGX6f5XY3fAW5hU17CaMfH0b4VUbFftsbOKcbewvqpMIA4W6POrczQVgdoeoj3hjrVgvm
qBC06WIX7v6bSRmhv7qVgBxGBUlIgLMnCt5LGbhH0L4IXWbLQXSA9Kolont02yQnqthLhSwoeR8M
eXAO5X0zfSOxxjGwxMyNdMWOB2NYheQ6EJ2ABkFgygTdbp51lgLs8WQQR0DH8vaCeEHMjuEGTd3k
SYknpYXSAI1/0N2CAtBPoW/VoNOmfLptj+eaTM6gsgQW8mjOzhK6z2XzLoJ1sOhVOxQ+N9OrKSEh
1zzhou3S9xp47PWgjALDNPIpO4/a93r+1IWqHWFWpJgeErW+K+NXLai8qcvcSQYNrUTdGeQqfWL6
WV9xpkU3r2arn8LkgLAJRHk2aXAWS8lFQfhjBpChz8eX29u83UG+2mGr/a6S6raYxexcjM19kRpe
Lh6mqDoURe8UNAO31LdoLKBy+rnrebhAjg+zRb+UgFQxUlUBL3SKp9TzToYSRS8Gjio2vhrzelGc
mGTnb8eyKCuqgeBgMmu/LKZDblQuZzu3P5uhK7oEggHoFP491QhBmiWVMeKBrLQGyMDVeDIAeCF7
kZ5ad2F2le+oaPFogXhWl5WvEhxR6mSI8BBwDkyKR47BNwcFmvKKz1ndUnP+mnSuq1t+x8pO3GfQ
YtNarK451mFoqa1sBeXgK0V4JxDkVKRwYQwsSfYlveJk8e23ZOVqnalU0CPKuyTC3i76C8addK+6
+aF4DpzeQj/t0GNsdT9+rr/cXvR2T2tllslETR5Ekd7BrNLfNeZON4wDiUyniN706GsXfhKlEkMn
r2H1KAjQAjYBOa0ai/amj+FCK28gU6y6M4j3KwkkMKQ9G9LQWPPwHijFoUxrXrW1HVXXbWKKH8OI
aVqNOGCTvYS74lfIy4Y2BsWTwINu80XOXFsIzC3gIfg4/O28fbXO5C1dB+NdVyGFLve8ApULcAZg
zOZVrb+5qfxl5zIKuXLFfIKQ3TTifMikl0A+RhNxtWYvSGipi49D9KPLg7uq1znpkrO6yzTQymoX
TF0Slwg0tWmcQn8Z686nQwLqvNQPjGMV1HYcJf8xqVxQYiurBE0raUo6OL5mpS/qQXWlXW7Le8HV
TktXRpdBHcrrDXJ3mEllWUUUMVER7L0c7oLqRY8w/AbZNyX4bhYJROGlQ2PQx6IoeRiwpR67kWYu
5f1qvZJRxurQLut1RRszTZ2fAyVU3hsH/U68+1c4kWt8X+J/Za2c9AT8vvimZEjdMjqPoEDNlS9z
2Tpl8QYWtdv5hJOrLyRaK3MgpUrbIUBxr0JRve1PGcgUJ4OrPsFJ1ZdO6MpMJc2YiFexqgVq1Z2U
Xb8bPLqfjwL3GY2XmFkR20mMU6HOlkPvddEnzjxtl3jgN/xDZ0xxk8c2tficxFvjzpK2+nJMrpFE
BeEYXnJNPDpCaaWH1DZsCTTI/sKyJToYEdtHJ83uj+bX5MALEc6nZLVuVfBZDHTZ48pIdhQjaUle
7RVI6972mO265a9UpzCdINWkqRx1CIeYKDu8ENhqnz7fNsFbCXNDinSKkx3iTmgCKHuhaI8ixt9o
rf/HyGblag157uVWgh1I9lhl/KWQofLS3KXTLhWyQxScBOhKm62b9W+mUHCsK5yTkRWyNXM6Shna
zBDONB/7GSM2GLtCo80tBP0gt5BdJZIvpMYRyAZPyDC5pc6OXLXPoQoxBjH3WuWhw8wYKUFUEkv3
UVZaCVjVgLXbKxD7EvTv6eCJOWCqoCBOcOYGI0SZRsWPlc9TBpYy8h0yxHIDMaYAquGhfn/7M/6m
8XF1leU7r6Ie+KxqpEtyKfJqN/enKgH73tABm9BD0ccsn1rz1MpvE0H/FYKaWlfaUNn0yKA7hXgo
wdOXxFY8jvdNPFmCBBQocFMlEWxRe09y3p2Sc5oqTEE3qEkaEgLHhlTOPZkzp5u9RHvroslNG/2u
DX5mI48wlGeTqebmBqgjWqA6mqWHOD/GAdTgBjDJPwHphMyB9mbA03H/zR3r+lWYigxdBm0CKwrW
mSqnfPquq59MHQi66o7m70MNqmejcIrC3Ck1T75w2cIbRykrxVsnEKDoMmzxgBQMkp2DqR476UHs
e859lWOIVdeNZvHP80ZNsl3XHyf5Q5xMS+ORUnOSIYvqbNVyVroYZ01efwcjmt8GAifdcnKhyuTC
CTpFRZVjy2Rgv2k8+QIwVUbH67VzHJFV2I0nsezl5eItIAHJ9bcSINVZ077nfb7rcflOBZA0mYV/
O0NsLs7QVCAmVcPELfXvCSKrdTLQRA8f1Gp2SdTZqtzamcajAt1c3MoMs4e6FhATY0Xo5jepBXRc
Q0DfpD1kYm5l888q652FcPr20raHJVZGmYJVMPWkkyoY7b341L1QFxqAZ8WL7HmHJ2dHsFurvscY
ATlLbnII7v6BZtFi4pdwW/0E5iJe4l2iaA0igF6tPPWgF4+dAljv2NatoHGkEa0yXhGyXX2tbDI5
H2T7pNH7JHwAcEA4VMlTeCftBOAGspMCihEfNFlUdsTeAvs+p5blbjmTwSOlDYcmgu0JfC7lU74D
yY3R7muwz9CHbpFrXhR7AXKHw4WndA+fK45G4fK3gftTmMSuEi0TMbkhgN1aem0c9F9ab3TIoX6D
xNy34IE4nWdMVnGKv7b4COM/KIR5Xs/keT0ch0HR8ROyPTkod6k/eNM9KBj3tx2dZ2b5++qQN0wz
r2jVCGex+7zwd5WFYIX5QVepP6eNFUCtyKx4TwWbeffqZWyfUFW1jKB9jl5d9gGY7wGXYA7Y8FIu
3wgeth04hnPf1hHid+nvUMv4MryL+GBfze8i5HWyc4SGcwn2OYfswofso8D/y9xhR3/U9wH4hNNn
3eDOkGzfMVbrZjKZQEHb11H8KNUfXoTnRayJHmN0n33MtluFZU5Wfi97jU0jaz6CRJ0TYtvoyNUP
YLJaWylxJaUXv+5Qk5ngbje8zEmIZb7PNnmVnfZ4MA4A0HDDe/tRdmWbSWcxGfVIW8Jb9bv3RTQh
tjW/fEis1Bm4W71Ex63Pz+SxJJOESdDxwKDW36VBdjUS+VJpeFVd/UTfwQsGY3c7kLZbHKv1MelL
oAvClSzpa1ZcUg2eXikvQ2+6mfimkPRoBumXPJ3sNPg3j64rw0yy6sSaVJOAjyrJkUXHyp5L2eIs
bvHMW/vJZCMKwdQKrJZIE4dwtoYjAf1F72azJVvxP/h82yDT1ZqYtFTUU6d0HewN9uy1nvGafgR+
5c1302AJ1Gpcui8ezZ98JTueZZZppNGy0GhDWFZ9+tLft58A0rt0Ooml2WBqxGN97oh3vJOXk4dZ
xpFJryrQaUThg2nspOhrbWChqgLhVFI/i53xUCR7OvCojbff4a7bzHK8kUiNjaoBl98yUbXIIhrf
cHG1DV/3IDMcejyQ9GZhv7LH5J/OkLIYKrDCeQbIPx+/xX1ldwC+iVpp3/ZYniUm2xQ6hjrCsEb9
BuHMQqQWCcATX7zPgcSLDZ4pJteE5lT2lQY6D9Xv77G02ILojJN4WmIPQCBGJ2O2c0dwtB+3l8h1
VSbjSLIgm32ABkj6knxKFKs9x4+6E0DHGLNbFrFaYNycBG84TuTy6PCWpHIjIbAEI2XbGQXNke3y
VHjKhhbENHiHgAiNrs9OovE2mXPVIEz+wdN+OCYdPmc47wxykEUv580n8A5HwuScTK/AmZDDOWUf
lNWPxFccsOt5oRv7uFRhJDr/pNl4k+L2PC+d/hubyfKNdF0894WOzcz28c58Jj4UYTMncqinfBiP
C60nZj2fej/zYw90qRZxb3vS9scEzZZBZMkwLoSEqyJQb5JxliXZPId9iaMSBC51bVHRPMTx11R8
vm1sibxfF/uXMbbRSSB2WLU6jIn1Rx08FROvK/ObD3m1wNxLgftQDMA/F62GZQakBjYcxIeF3dvm
Y/mJPgAc7BqlV5WeBCawhFt8bDvr1T5T5gWy0HZFDft1/lML9qY5WEXCCX6eDSaT5oEEFoZOMs/o
ermEGl/CpvcqUXq5/bF+U7Je18LkUW3Wswaq8CbmabLeCk17eT+hUO+tHXqvvYBq9rCAyVq/+Jx6
UI/ipPFtQD0U5g3NUBWZXNqwK9cshGJslQ5zDtECkFza8YHTHkBBCppdHdI43Q7Ivttr3s6rK5tM
sglkDWTWM74fupgn7d64qz+3XwhWXO7hNX50LIA0w2iow7G7WWSt7DIJqM31UCBQanvoCyDJW+qV
ymzN84S+8mTaauyUdAcN+50ckh9iH9pG+u32L9gMzesPYPtuU920YAyZ8HpFKjsR31MoAN22sF0l
r0wwsTkWfd0qJdQUMNnohnfgv9lr4PRS73gX280AWRlaNnvlOIHeRTJgwghCs7IArLchdFC2nGvm
ZtW2MsJEYZcqQjRNafjQYrzC1N6hWmPV4V1XAOkKfutpHuyu59H/b+PbV1aZmBwhfqGP2gwlIwxO
dzjsH5sf5aN5UkFnIRzAy/RD9NpTjthIwUvHOSu2W0Qr68vGrzY20sKu0ykyQu+JH3ijLhyINvwY
bckGiPXuIPjJHb8s53kmU+poxTgEioaQ1I27sQAZeMnTn+FZYG5R0GSlsykj+LphOOlCel9lnFy6
6ZHg2ZckA//7RW5Lm9TUHAgOvqjdzZlk6ZN2hGb22+0I23TJlRXG75OuSUxhacomqCWknb4H/wgo
TnishNsHw8oO4/pxLkPpoAEGXwCLSoyuIMqlzi/96psOWPNcg49BxN0wsMlOflU9kY8pWCz8Ukis
fgETBnNaiKIMZZuH1ukdwaJ28TxeepXlvjjEkRVwPJ/3/RjHzyWtj1vQEJ7rMXCE6HOGnixVNU4f
YfHkW6tiPN2Qii7sFyuq9KkGrFShz9Jc+sb8ettPNv19tXuMv+tj20c9zQLIECfWNAW20KbebRO8
DWPO0THL50kNFhcJOh8QCDfpQq+E6sptM5vV62olzLGpGGQahkkEUTBaxUpB3AESaFTfGebrXBlf
bhvbbmNdrV0OuFX6I+0cYnLLBLMiGosYnvb0ApPF9F5xK7/8Yny6bW5rCyFXp2hEM4FSZfEkhq6K
Ewkgfp5Eg6s3QDTWQF1JPB3CraSxNsM4nQY9U6MAQeC5r8BxbKZWRsnnOH5oJWXf0JckMIFB43XM
eGtjPNAACLWcpBGw5vx5kQuQxdCS03+DRlgvjXHCuE71aU6RJUJNdMDr6gzqhwjI3e3vtHkmr80w
TkiFUh+0slLRBMge8GKUOa0jeeGu8kpbsOXnOgaKZHRxRFaYR+TxL20F88o6e6eKp7HMwFqpnqdw
OKQgg5VriUdIwvERFjmSjVFV0LYFxxvIEhYwXgx58OTArS94a2EOsHkY9LSMsZO9NzUW6LjByGjH
LuyV1vRKXpPdP3jw4fgiiyURKyHCuGah4somP1Fl2pkh3QHkS920n59DqbOmqt/HRPwA+9L7JHx0
PcY1wQLRL1oWmPVxqsq4H+VyL9DAGwPIyAlgQtQTkPSmlY3w+qwlkNec/80D8/rLL7u5SkdpK6nm
2GG3QNVpxOqdMsRO1gacTL55DVubWfZvZUZSG0VNZjjYgqJrWleLLQUqU4sA4fghe3iFW8rN2zHF
+yZMUuonbZgoSLfOkvKh5+nPog+/0IJLN7zcONgDd700Jg1FKtCQOqh20C3oHWD07egc7ERvIS3j
MljxYohJRoIO0Z8ZSXWZe4DU4ABpWQeDac+CnVl4DNmrkJUZLmzz044XWLy4YjLU1A4kDkIcJZ34
FrTUVejE8RKOBfb6GJcUwvAKfFEyIDIFgbc6zTln/WbZufpaLGSjSDo1qU3UFMgOuTMrtnqId9Op
OIePAnSwrBYeiUmL4T79PutW8xY7mnPbLTevsOufwCQojMaME8nxtpTs+z2AdH6JJ8PEqnydw6/K
20+mxB7K2gQoGQEQJ1Jk1Yp2CglvyGCz97hezfIjVpEdQRown2UYGQ7GuTzp75Jnno3v0Y8MaOCH
8ICOjzNCz5bsop3sVHbo8ByTE+fsQHQVKpgEavALOiM/9IHuhv2818qC451bZeJ6oUw6GauWZBqB
dxKhsursKIG9uJnNk5wUwO9V/9Eak1X0tizHcMSi9H4+xuUXfMtTBsP9/CD81w1kskoXlUEFFm4c
XhWexoLZajCeOIa8vtjmVOt6B5kMEkQCmZRlTcuFqwcwEfJfYNSSNLedniHXKFiY5QJTvmlHSGwX
pIiaQMDlbtBau6dQxOK9mm2i4dAYNDBGr2ugHGdCpJK7iCpNg+Pv0HxSdsszuuYLPgh+uG9X27n7
aooJFGlWpyyMYSrN9J+Snnoga4Ji566T3WEGXVXzI9L+VQK4mmROXUrTMqgNbPg0KGgvgUni+XYu
246JqwEmJuK5DXAeoSWRjx2IdN6C/kwS0a7I+2RwWG4XJ/z1mL2aYgLCrAw8lNGl+wGxLAr2tQAM
rLLxndSeIgMqytm67aRyNcfExJAmZTN3EKgYDW03DX6QaP6UtP/i6X3tfkxEjHM1a00JnzBI67aF
aWvj7vYX2hKDkq4mVJYuOsyNgEqLCfN5YUlswU0OEJoT3vWxVe0BkSpBG/HU93i8TRwTV1HzpKMP
iIosQL2MmUr9R2inTmHz2tW3d1hl1eMzjWah3uOHCaPgAOfgyWhFVvXH7fVvn4H/+44qyyydxRkF
ww+sZD2e4VQ0GyWOp2w+gq93mMkhSh4FedrBBC42I1450NEM3WUnNXEf7Rqb3+nnLYpJJVo3jmK/
LKoOxP08xK4xvf+3bWMyxxz2cT1ViDaJHojZW2YfO7ctbDZC1tvG5I6uV6OmmbEIKGXdo+OiuuOu
2EF+rbRAAcaXm/3NHeTqCkwGgbqnjFc1ZEPVlyf4fvT1fy6PpxJUYO6/U5X9W/QxaUQEMcw0qbCZ
7LXOx4G3+IbutK4RnEI8Bv8/mGRySlfrc6GqF3fEIErV29WPwvlT6s/cKzqgl9xjlBPLbFPLAMOB
nFewSV1Q+Y+OIVvt/Jy7pY/LLZi27iEEOx7/+2Iv5/uq+mzMRepuuCx2bpx4tv6IvRGCjTvNLj2+
1tftI0+9uPXKYpiKeD7JERmkRmcmfVTqcwuJ3qrZRcILJ0SWzPH7M09lB3glqhZVrcN7Rq/qLaTH
BUsUY2pSot4fSZkrIbZF97CKyksQrZanx+E4J8uGAqiFCVFn9FRxPxSYHi79ZV6z757oD1T0mdUA
u5WiF8UTC/rNFe2vOGX5ovEyoEVii34sdeuX+Kl6QCPb76FVCeIV02rdyVlAY/SbjIIwLCzeucTL
E5cHrNUWKOC5D8f24syKYlPgpcERtuRzaJCmgRVYEEPkarNyrTLZSZ7nGHTksAoaunv9MJxqO3IW
rDbUREIbLSC+5PXtilS94CBWCzWqCHPuAtxL9OVDrluKpwOeXkGYCgmqxz43duNDhheiXPwFb55h
moqetEoMVWXFP4JBSvpZBQBB13uLpHc6yhJO+PBMMMkXoh9yphSzgfV1rozPWNv9Tn1orRJPWrJV
+BLnOXczN6zWxKReGrS9Xnd4ZezGeFcEnRNPBhhv91KPBxgh4ky53F7eL0IgtVaGupzAWhyqfpqX
XhvxtCy2vfKvFWlskdbOcauNKuQ4W9MyIbjZo5eaOTEm0OCbeCmOfGiB8IHGvKUxLZJRoLU8FDWS
LO4VwthZ3cTLrTwTTNWWaWAlbuvLyaG9ii6ABF9V4EJLjAWIUEjMPvPyynZeW+3l8otW4VanNBMD
ZTTO0vmPyVQdT5w/l+YdSOfBei8cQtOS7CWrgmY6sQTvdjxsHtIr+0xNV5uxDILoQDkT8VinD2bY
Ol02c4zwtlX/+yI7RUOPcKTokqjm3lBTL4sfby9j+S/8ciiulsEkyhDPPGETCco5aHOQKB3bAV8s
fa8SHuk41/mZ/NEnY5eYHdYy2G1p6YPT7jNvmSOOZSs5RU/pQ+vzRhs2R0eAcP0zL/6i/KE02thK
fxhdAC7ophF/IHYGIgvACQXQ24udneQOuB68HurJf/oLDzjFcRa2outmMwqJgcCP65cuSnwq1s6s
N5x27HYv9Lpatn6bjKodQJ6AFA3Z1M5PfQrEq7r7B0Cw5WPdcBu2bhPyIgwHaAPjY6JEDZ/yU/ND
/YC08FJTgRTFigNwGdoRtdLqH3SaeNHP1nJhqxMaLPmmgdi78B3F3FJWtEt9nJyanebPECZUXHrf
WC0wouBxuB02PG++/H2VfippMhr07bEBjSV5ETQJPlE7dJelo5syukAZ8x/GNtE+K3dmi7nRrGrN
oLDae6PX9FaeO4PggvPXBVWKbZQn09ehQo+My42kzYeZlW8xqSjK0j+bK6BGKrFGW3WBKnkjgtV+
M5Yi2u4fiWd8aPa0wywgfO6R11nd7g2sfgOTrKJI6MOxkJdHzx4UMfRx2XDtbRGZmb7xHz83K7qV
OSZjmUldN1V6Mdfupd1C1fZPoDOcJH95zF65EgZ2ZTXS8FEnGqWWoqNJxiVIul1LQdWYOUgyiWpZ
gdOq1kOn7yO0hjq7DwNryKBfPJWcc4uXdy/vHKs16X2eNtpSf+NZrfohfI9QLUZOCq0HKzcRHsnu
K0DxgmYpAOMvuKTeh8a4fztIORt7+ZGrH1GG2lxAOkKFNra8i9LUybUPjoXNC55maBCh0SWZsFxt
faiTHELvUN4lnRt2uu4QY1agmE7CgzaXox9no2zPMagFuklFmzUWe6irD88K0SpLa4PBFproOR26
fUFBxtlpTkrRP9FT2zQg7Sp3X6KCOHiD/zSN2eBMkfQ9ArBmgHAUIarimSadrMwM94YY94/ZQCLP
kFtfpuO7FDVv1ewHQb08lz8ZhWxJiuze3oHtnv9qB5i80OVFohcZNlmL0fqchcMsSucyDlwS7DAk
4FAIiohdvI8xWVfOEqez9psj7/oBmJQAjGAcNwqut6pffMrR9OoPpk+AB+Zm/O0z/GqJyQYTSWqt
Dg2EEM1dsx2eVDGw63oR5JQGh+aFU3WmPcu9nyixi64RZE8gTiE/Ae5y7rWcs/Hbyen6c5jbUdHI
gyKX4HxfACAUZ/3CVZt7vLzP22B2OnQgwmj2gMDhofpxbuc9dGNiK2tSDNIByRtiOLMk95Eg2onK
uf/9Jt3/tUR2atQ01SCtNR3v8+MIDklHzDvLxNUCSqk0eQyBlKuz4JSVkjfJ4JYXPotZykkh3N/A
3J10vRMHOcCtHk/03uDHLnEaN8RJsABfAjv8cjucflPYXNfMXKSKUTZmfUCliCr5HnUy2MshEYeX
PNCWCzjtonfTN13Nh7KCo9WQ9+YesttZ8/oLlr+vsqY0lBk1a/wC5Xn0CJwLKmp3CyOkqtgimhj8
iRuujy2htzKZC4oY0VExznkgerqYuwbosPBPyzQk34hnu0yL01AWbj/zKJ95q2XSV1/MUViX+L7Z
NDtZNTp6yWksbA7AYGDif2eEwaQosRAkQSZIUYJsy2D4Ct9ia96X0EzvXnu0zl+0i8KL5oRn3sfk
rY7JWXMBHZSiwrck0qOsHmph4lw5eAaYLETFsFLgLkiKYJOp6BPJeMydy+78etP4a/fYCVChH3pJ
CpF/KmJYEmZci4XVtWvuwjnftRmPCJGTVtnJz0SjoZINl7TagMx8odZa0ioPTcWLc3bWs8xFIRtr
nCbL1AA8D219t3yUJHu5k+qvyWkB8Lefhy+LxLLwAzACTqLZruev+8okmr5ORGMMsK/UFcA693+k
fVlv5DrS7C8SIFELpVettbhc5d3tF8HudkvULmrXr/9CnnvH1eo6xcEMcF4aB3AWKTIzmRkZYdmz
ZfNth1KUqdrqfeg3KoYIIqTxpT/cZLf/CRG66NuuXE0k0TJWASA6NlMNPqIfRh56OpLCEfKgU126
15csCODmystYEqmgV4stTyzuljMANQALTqMImH6Ravbsvq8F5ZVo0Os4K5YxXrTyb5sGjAL9BnVg
WwrqG8WxPsWykKK1rXwMCM7TusiWEp88OjLkLbLZa0RgeJEnW899MigLD6MBd6LXBzkxbhJoEiqv
6Aq7yiB9KNZH1IDEgMWO0bAtSJ/tGIqbcf2cdpmfdAdTHjaaRgT+9aILsnRV1RSqata6FJBMzDJI
je0uZW03ZLKjCql1Lie5ZzZWB5XGIRmsUvvXbdUcxR73LfLM0o98UV3x4rwbPbO1OqZsVBMOtWiU
Nn7OmVNsw4B4GD/1ySmzXIs6ICTzlppm/jEWoqrGcun/crZntlfRMI3miCnL8LSZTFBZzOyBQvFP
SjrbLEvPat5RyXoaQUxSK6Hdh/LRbNDiiEVO+HJCcPY7Vse5VdtCZyP2AN1yJ5/vwvaxQT8lLB2D
P+bpXVUGGX2+7h4uev4zm6tYmc5RGM6mqqJ4BrlDDDVO/n8yqiM6rquIicHsKqdsaRMNOd5jvT2o
m+sLuehVvxeyfutjzq6fwgmwVi7HGLYPAwtqZMM42NxSA4n+d1XHM3tLpDnL3qKoS+thQpnEJLlT
McvrC8kHnX6gLjgp9mkOH0U92wofBA79MujhzPIqOU/lAV2AJVnWQZ2S/ap8iG0BbdO/FztxzVNw
Pr7weOfLVPqCWUmkHYvkppKYI0OwI5T7vTT9akplp4As3LayVuDdRK5nzZgKcnaWDsuxTHrdpTpo
cerZaTHZyHo5oNhXNaF2lWfOzBXPin9eP0sX48rZDq+cUTfUmYJrpx1jy4IO5E5pyiCxBDdP+B1X
bqcuuDXQBUsSNpE3omKcaAfevqrSI7IxWwGhcW4ysODXthqNNhlFSvbL37/i9taMqpje7HS88dRj
pt+P7T5ROyc2XkKAJq/v5uWq8dl2rnxMO0XA6Si4mux5EeYu/PwAzbpw07lLvdqI7EE4GijwN2s2
gYKMwzjrCxw1BFd0zl0onwpWJdi+v+ZdonDqa4hpoRRBX9V+B/pwdTPuc0cNjNdq2ha30m4B5/xX
iOzv3VzPwGhSlRGiYGkVM+2pK5xBE9y+y3jsMxMrD9OpZaKQ6mtp8Yk44TP/lfnmFkFpywJoI+u2
5rcBFM71/5CNQvD51qMwpUF1oLoAkGkyw87Dd0sVgCYvl2rPlrj8gjO/Bj5Bo5RlOFHMZQUJHd16
wAWs24PWhBtS73u+l0h5VI0f4Os9ch1fsn7mVetY7xh3Af8PWGsT02lUyF1OuV3x8SlMiSCmibZh
5YeIlhNguP/fKa762mumVHA5Ba5uTVnKoVccpxR5pBRaTtEQKBShwDSJeFyXE3PF16wpFEI6knks
gdRgmY2K7OxPz0aAuRM0j9TIZoZjYi7OZqdlYBeo5m3y1r6JcVeisKKuPRFhlKURwsoyZ5Nuamfc
UC/f1mBU0LfX/cPyp66teJXxVPE86W2Naa5BTZyMAHAkuSZYOHo4JLPege5EkMYK/NF68iXpkplI
FJc2acBlBrYRqf2l57fG/HF9YSI7q8RnnCmL9AEzDOGM4m90K0Wm3/BdPt1ft3P53WWZlMqKRsG7
sTIUW/JE+sWHJ+qvKdkYtV9sqc886zY6jPdxeLLYC70DFyOKgpErIhe6fPe+rS8n+sxBMEKreUih
GsgS0y2s23AWPpkv51bfJpZ3yZmJ2MyLauLjUoxYYNW1Ew626UboHhC/+EhvZlQeEy/UjpGrP6oQ
SxOcmMtv9rMdXjnBNMyiMpwSHJkKly02vboBOX5sa9UptVRnzHashnghNNChi+2A8cNg9wQjkFT1
r3/ry17oeydWjs4ojFKn4JU+0i5Q6tmnbGtmXOBNRUaWg3223SMpxlFKZOhAFvouVKjfZvINA2/x
/7aW1StO4fFsIjNAu7aQgpvJPCQx8/43Eys3xvI6jodmQosgL20+aoGh/5rbVvBR/iFGfn+VlQuL
irJMaQwX1re7TNpXemN3pLJVObOphWHBqrZDC4Ji8rbI76zofshOgyptjPZuLmpv7p7G/qYDQQGL
3xLltc8awTb8Q2L57x+45qwKC9Ua5O5rHLjdTk/RW3y07ucgv1nKdqA7b17+u+Tr2+LKJ4EkvdDi
BrKeYXUaO2KDLU90KS8/ZL9NrBwPyvKZEtapdaysEJEx6Mmvvj1M1Y0ca26TvMxJakP92K1UoE4a
4tSYQcwomiJd5VJzr6Obfv20XcZffLuJ9YBTyPu8wLARkmlzD7RyWTyTQX7Q1SfQSrsSVLpaeXKq
jt1OxnRD0MhVkwegqYapd2OQs1z/NRcp4enZr1k5rV6p5rqLMCur2ygiL4SBbPfIPtGRjH8qL9a9
UdnFZt5NbuukR7RiVbD8gYImEfJCiT7UymmNbDK4uVQ8M6hMhTx0wE3uZBMUDW4pF7FrC5yXtXJe
maHNYcE76MmWe46WShU+WKUohfiHKtz32Vv5rthskqrlCHqtK2PAJ/WUj3l21f0CU0eFfvRUj0cO
UZxCAyWv4JyJ9nPl1TIz5NygcJxUsa3xRWMQKoN0yZzj5R+JUBLLfv2dnn2vdOXbaFRxI2uQLZmo
7oG2ZXhTM+YMvUg375IddLlkasqGaQLf8GfQiadeVRooVx0NUGiRSQYL22BHBjwpwtz1m3HpiJyb
Wh2RAQWvNtclE+XDEw23UVnZjfr0v9lYHRDUsUMOH28eDetFik4lUk2SCp6fF+ug5wtZHQSUnUdr
ILjhat64Rhh7rFd84IW2rE+cRnqqus9yrDxaJAKhyksn8Nzw6lBoOres1MyQcLX3aM0+4EAeqja7
Q8RzVbBRX9/LSxnmmbV19CIglacmCHqPifTea81WT9TtdQsXfeW5iVW4AlPGIM8YmUWGiYc8t6NN
f6yDhUtdQUs2QXUdYHabQoUptEEe42Sf849y0wnLMRdz+fMfsgpqXSYxkDsiUi+Oxfzd3S2cA9DU
8TQ0iCpIyaESZCPXFE8oCL7pOnjNWk1512OXp7mwQ2DpOxmojdQKOJ4vyUQFR2g5m2u/cr7QVXTi
KanlqkBKTYF7SprakaQq0LrS7U2we4cYjSyK/yLhPDe5cjGy1hAZfhsPMrDz6x34B3TAjA0RxdFy
+K+tbOVeijgZdXkBn05AAhXpO4SMIAVzrDqPaiZAZqULBUFBSLhYiTpf28rfGJJUG6QqlnOj+OQd
ve/CVj4W+eBuYX+E3AOgdI8L9NO412boEMpvQizQ8gy7tvCVO+KUZ4NmZMszDTTuzvAUP0DoxFUc
oGwPGa6P4HtSQcywVm4otyYGBjUsGhgNJ+q5o3aVZ8nqW6tFdk3YJlKV2slpf1OROrFjIwQ7QvFD
pmGQsp8yM3VvLGrAVU3AZ0ZiQlSkIyDpBC1VXSlPvIYwMmVhhc8HaITC5x+zmih2U8k/GgMLwvP+
BdSl961KmBMBnBKT7q4b8RclmdzOOTigdQYQbiVT5AQl36vh81B1z6peHLShwy2zAi17lMIWzJFS
5AyRMfoW1PmMARiQqXUM4y3KKh+aoIWvPlh1vVd5ASENjE7UO6vU7Sz6rOoYz1HDr4boPi6MbStR
vyllL9fum86AbPabrHZuXOo7WsfQ3UUMZ5tBiLRbHNNfH18huqLJGkHZcTkcZ4/GaZBYU+iGeYyK
1E67226UbVpAkiHH6LMV+aZMbCt86CneQnnvKX0vGA2+GCXOfsDKocwqPmC1YPkbyHnbbbKbh/Ln
9TAhMrFyICpIKud0ApwToniK+WLqgrH7i2mlebaGleuoOIsiOcca4vpQYwKxKG0MRbrl/YLg456h
FVtyNIDX/LFMJIrHAS+6rjP7Ky/STslQzSk6HcOQPutS5k9j57W54uIeeVrbvBuG6g48FcSCiwnZ
mdmV40AbiYx9iWVnEkYdubSVDRqUlaiMI1rdyl3oNOF62sOMRiunHMj9bA0uqOsDJj/T4iatf0iV
aMBScGSMFbK6zQw+SUlpHq12l4MDv//9Px1JY5W4xEUqR2qDI1nmkZ1lqZMOork0wdcx1inJJJFR
q7FtClH3sha5TYQhUVNw9v/25ZaiWIaykOfJFl0vJKy6tELRyTz24Y4Xr5Q+ML7jTNCM+vtz/Gll
tRaaaaWckWUwRONexrnTyoKzLLKw8oP51MWpNoAzt5DQusOcZccfrn9y5Ush6k9f++cqlt9w5mtl
TJempdTSYy1HWxnCw1sC2WzX0srUaaL0HTwUg80o5OiqOZahDS4Hqaa8EdI4WpPt88n0ActNgC3v
wcSkD1tw0exUZfZGjf+exni+NRWITw9RLduQyAQlXkvZZ6frgNg14zJIM3ojN1rwVaSSawBFaGtl
BjZdC7MftUwaW8fDxGtSlTiaxQJTSV91WQ0sguKsNXG/NfG+0/RDZfFgTupXjZqnWNe2SGPsNo+9
npUBb7al2tpSIblcrgMlwpBeiljNQWcHgRACHcEqCWLzXol+Z5B0kzRMbwHeXtdbRe72FuLNmBU/
DDO7U0ZV88I4/VlRyx8pxFy0eFsbyl1b3Vm8eOZm/dxT6lYte2GhqTgpJT8040AnxZlGsg9zeuim
zper8SYHnMEue5ZsEgvpXDNn7zSsPMn6HUIAzevMyOnS2FFarKTD678zmeomNLZZN9oNVO/lGHKV
6dQDlt+8YE7oIe75gRF2Pyv6W9tqM3a1n9xonOyhxzLfql4/FXxU7DBTwNgQakDcQl2Q0MSvWAcI
+e9xuqHNEPD0VyKFr7XyM2KDp3XgUZ/2ZvyW5cytq2ojN5VXzOENi+Kf1Eg+ErP0ulY54MUNJEhT
OdfP6d9+489TuoqWBUrmcRvhJnTD0ewzN6WRXaiiIXqRlVXIlElVSnKDhlmr/VZ1iDUeZO3p+kIu
vLP/XMkqLIYA5FhJgpVA1+N2YVOEEqTNb8UTXF9dxGs3exUJYypDkLMGEbaFTqsms40kK5GjMsWW
M/MQSvqWjpGjJPdTNvg6SMYwYuJGeuGRkdlKIR+zYXCKhINdrcYR0px++J0rE/oytcuqnwYENQoa
B1GnOR3r3USOvVHp/K5/tzB4U9Rj4ba1+hhFTPcSBejq/u76Xorc4yoGm90QRrwFRbxK7+fpjfeC
MHKhBvvHt6KrgJv1mPKkERiv98BP+csYZxmEWzXE3O+/2Awwa5PjSeJfX9eFSYDFrqUv5FYacrjV
wuROkyVW1+YRSlYe4wOGxEGiwO8qXtyQGGCHgdoZY7YG6VCpv2eJhEZu5Ap+xd+vagtk1Racm2Ya
KvkLD6D34TTWeXgkd+Gd5kSg44QQN9RFJKc+LGPknav5BOPyN8kcQJBNZP/SbTy3v4pMILOW0Ytf
Pi9KydqEuryu+2kCrlgOSY65w/Gb1IOBF1JZniJrPOVlYjchsSddtcNBBP68kFD/uR8rHxR3VVQo
KV4lDaqwrQQlwKxzTJAghFXpRshlZu3Eo8ydE8i1arfNCI2bSOM2/LPHVUyy6LdqHQWCr7TkAOtb
fr5LK59FRh4VGA9dEDHL7EZzQKqgbZeXMjr+NaR8AJQQmFzywGsmVy7MVIqctikcy4KFY5vqYWFf
m3zVa59EFeML3dI/N33lxKCrSygxwJXQv1LVoccWcyKK2z3VhqO5M7dl3yIB2YhEBC7gxP60u7qC
ITdIavZQRFhAC7MbO2lq505r0wDL/BQt80LJ5Q9zaxyBMVqx0hN9iQopqP3f28d6twwA1RCDqYPU
WXRoNMm1dlAGdheaA+P++kcVXDZtlfvLjHBe9rjsVQ9WCOpr6eS1oaj6KlznKmeO+z6apKr8F3W7
trSRUswaVT6vvybkBzdaJPCgXhD56HBhWEX6IUQAXAobZzdmrZma8khXFAkE6ED+e7JXRzayqdil
nhoUt/oTXxDPoueiwJdqK1/WxTJhvYSobzY8aPmmAE2EIXO7atGznbf1LOwfXvygiqou46Kygv/+
zOunWCr0hDWLDmL9XD2mkASAoBF8dvPYPy+8NJGbCZK0C71rnOIzm6uvW6rV2OadZmLSBEQZz+Qd
WpLoZ9VPfK8Esl/67KjuFLgJGZJquWu5Ip7dL937v1zT2S9YvOXZa6YO89AwjU46hocSHhjVbhag
Xd9uIY0c2/fgic32XWKrGGqTbaefgv5QOZYr7cmdntjly/VLdTGQn2/I6rPPrZr33GwliK7rToNJ
u1D2QCpmgz3TNRpXLp4b66dRFnbVdHYJ+lrApATe+uI5wIFeZhaIauirc8DagTUpg4BWloUOK0CS
qyh2aT1eX+kXluyvjT8zs/r0ZlEyPAtz85g31ZNhvIDulA3oMyi/kOo4wE3gwWW+5b10K9MucQc9
vDd19EGa+QX4eztsMVVZzZMdSpbHW+QajQw+iaaErHDhtFQ/Mao5tcqQkdJ4mStn5W6Q9dtxzG6z
hBtOqTefscwPev6gWXsToqmFsq2k39fXeTkunK1zdcBkPUP73wSr/Dzupfolx+S0LsdPgyW7kbFr
0ADQKL1rZMMHBYmnocJ7/QdcdF5n9lcnCvdvHgcVNaB4vomqR7MTCvUsX+ral1ylOfnYVpOytK8W
slfM+zrznkBLBEXhwNqKSloX0CT4yWfrWaUvQ22MCgu/VBWmwAiIA+21XfGSIbAPN2DU8UVziheT
+nOLq+yFRFkcliZ2EGO2r5MXO6iCl4F0uyxSxyRceexrWzx5uvzZa9u6SmQII3E4S6F5ZONsJx0o
rEnA0lOB5thU5+71U7Ls2jVjq+wlluAOQuDLjnN8H8myXWpIKqRHRfguF+3muiZpSHVFKx2WMlzi
YMAHRL1iH7o/R7BM9c8YXf4PBocFl2Bd35stFtE8Xj4heRxZ66UYpr2+gSILK3dG1YIMxEAptCtv
5yZCq+PxugHBFzJWfsSoJCkmKs69RFU3VR9S/fdYdM5kCuwIP9Cy0rOImGZSXY8WkE3hIbyDp7U6
qN3bOcaODLdHiWmDZ7uegcacB6KrdvnIawARKpoB2aPVTdOtknUdRCmO8fjAZAiLpZC0VhK81Z4U
karNhWb34ki+ja3ulzZzhgoEJJaRe/xWtyp4Qg0wng333UG6RynTrW8qMJ81ID0TZR2XQ+y36dVt
U6K2NBoFplXymbHAqvet9Xr9uFz+jCgGLJAWChGpVRgnYQG13xQqVcm2ugnfCmiDg4bIlTz1bXQm
P32cbsBpJQDsXzykZ0bXt6BXun5scM8MvXGsBGLwzT6Pqo00CgrdX1nIXw7rzNLqOpScyDGYH6KT
rv4uQkASzM9uIo41n9rxjkjlLRQ4EE13wL9V+Rsma4FbN7Fs87EolFtIcwSl1bhhfs9LiBAcNEl3
q4T4tTbYlW44cf/Jk7cyvFcU+RmIHWB0NCRBeCkrva1UNxz420F7zzK/k3QniUwQHMVOPiku7YCn
M4YTkc3P2AD4shj1vYnsRh2r2SnUcmvMP3JZ8a9/74v+52w/Vrd2rOI+kaYuOhW6jIQ18iJFf7lu
4uKpPTOxivNGHBWkRDHyyFnlxAU48RPo1tQP161cfsCfmVnO2Jn/qazWqExeRSfjLkfvvvGqrQoq
3U+WeLICNjbF61ObCUnbRatb+R6jkaYBEsdQVkVlJMEQycnqt9eXJvpGK48TsizWJ5TxAFxCz13D
DEUluBYXRifg1M42b+VZMpIZfZxgFQuFIzgCTLQY7XQru2Rj3kuCeZHLr5Vva+vhKujDT3E2tdGJ
DNzpwZ/UjrdDjcqu1DwM0+DGGoyTztdiyL8o0GSZtjwRPSIFu7qetOJWL9WKxKNTVb5xmge6qgm8
2gXJpj92VV25tWZWp7TPsc7GU3wdLQw7rmwG6YSF1GcZnsdDLEVxAvAsA/8rqO4kIVmu4Hyui6ty
l+eVIaMQkocAyWYQik7wahB4kcvZ9dkXXbmROJNBPMCb6DRZLw0KHZKFh5WBAUeSaUGJxhlmZOyJ
pjaIhhwF4BSdUL/QGIZloGD5P10XdeVvhqEpi6rFb4nwQ0zGHZqn3nUTeNFeSnzPFrzyNpFpThws
K9FJjdU7qR83qdYHhqUHQ4hBitHI3ZFhxLxB71welNzJOkPbVOlg09J8y0weKBLzmYWHT1Ix2yT0
l5S1P0A/+JgzAgi4IgHW81Mpi42Bp92Q7JX4fppA3KEa/hy/a9FNXHwWRLcLgDQjA3RYeeTlXRWY
5l5NfkFLye6TyiYQkGo4QCxRZ6uqZWc1Biab2NVbxS3RfaHzbYLxvw5MJDiV1l0Y7eXwrQVGt5Fz
AILpidQ+g/RApQFyesBMXYFZ1doHrMKV0DJN+E8dwBWaIj8Y600uE+gWxraBwrWGka+C3ap95+RL
YtufKF7bAMjZXfuQkUNRPZSWZJtx5VDjVgdZmIyJLWVDlU9lYr7CPqcOM6tweQCnAYcK/UAFzUHA
jvRlbMV4jYsbHRryLHnRsxNEQ2ylVWzWkG1cPnITMlLwZUkU4G7bBLU+M75X4p+m5NZgASFWbfMm
tXvr09A3qv4RD8yBUmbVf/Bad+TWgg7CvdmPTtdZdtweZ/VRTcFyH57k+KNqqCuDqaChB0NhTjZu
qggylOibJEGHnVbiXaZBQUF+0lod38CvB83r1domFuiVVM2vImbXQ+kNWgINsI8Ef3nmJ8JQjixf
pfBFGcEixz+UFMhsFExBFFXYMcscTn5rSrbRuVDRWuQmVmGslEqJJyECwFKGluwYKV8r25ruDBhB
PUHv0mMPVLVHJvCRRGR4FdxYrE5jI+Xx6bUFe6q+GTeAOKrb8Kb82Xq5Q70OHQZt0+3RNPbC++yV
utap+olzff1KX/4dprpAwRRdW2uz97xPZrT9wXCiERd8IPg24PoIM5HnWBLMvxPQf9tZ44INaLIO
fTdR6Mw6ZrDAdKsXY4u+5yPYTY7icsASua/ZW+XzCW5BlnQhPDNneP9xR5NC4IgKe5RTV4vAvsXw
jzCKRQu97CG/F7oKfoOa5WMNwCpOlOJLOnTuc7SgwXjdOwSn2ftveurE+La3bPxZ/hfqVBlNFTO/
nDzH6RHEoaTaXD8jX9Xza5u5CnMAFKERPCnRqQaXCIjRb2UjfcyseaeF457LhHtFX7xxzYDipHJf
VIj4PDPumlL3GwkvgH6QDAfCXodZGQ5WDaCGRTO3AB+JknJbD3cV9aUw9SPcvWrobRlJEUaWj9kI
ubgQAigRvHFEg2mSRpvm7SfoajuHl81PoGh2Bm/eIovsyr7/qDKEoHrED+gIhxsd7q5vxT+k29/b
vdyns+1OZzPmsvaV24SB9p78BBqVtvbCwr906KRhk3cg4Rc1a5e4eu0LrOJu1ZbqNCVwF0Bb+5Um
Oz3hTp0kXsI1W7DEpet+zdbKJ8JUK+tAKyF9U31QwwbkV/iwlCdNEXPV4uSuWVo5QTNFvlKACPaE
VjRKM4jotfQYK+hoJLU79VAyr1PBo2L58ddMrjL+vB4npTKRJSm94ZUYXenMD9WsgWqX7FL+EGzl
de/6FxO9BpRHNlcErySUnhyjCNDn9NoN4MRAF2Tv1u8v4bfYFvU7/6Gc8f+P6V/09I00gmIDJPvH
+eeI5qq1B+1QAfmCzEaz4FHel/8R+9/176mvNYU0OQf1R4Yqw6ic6qlxxgbMXKFkSzVkKdrHJEwE
11G7/jmBS8PnPruOA+kiwhpI3bYDCYyu38jSQzqnfjznL21f3I68dIoZWWNVoxr80BpbqTNsVoAF
iSkgKPthlfNz35f3CygpHfZ1EW1iHQwNv+lcu12u3UnJfENROJ+2GWjVIJfuNKBRSGh30GKoc8ub
PiF3lhbvDTLs5jZ+avRqY6EZpknJWxZx8CxWAB+VSIPMVN2lkeSCnEBwZ0XbsHLQqd5rWiwlMU61
6rbAEkZ4N1Y5XEV7o8iiKfJ/eDZ/n66VE9TrLlTlCjEugxS6vi/Rtx/AsFTsxAK8//DE+ra18nxs
DCOpbfGQ45BK/lKGXpii2Xa8a71F9jf1Rb72chP93yFVl1cOsDc6o+Ym9Aj4a48RdumF3WmI45En
ocyJW+s17uDqzngg+2FhehGxLAiCjC6v/CK0KdHpW+QywGDlEKe75Q/Kh/LBN0R1pF13xPkuHSoq
TyyZyT+7RkCv/rxLWd+VoD6uw2MSZk43bztKbvuZ+vFY2hZx4alxUzqHAPNNI2PLUBS87i4F3vIL
2nd2mdkwl0SxqvhUm69d/ziFH4ko7xY5xq+jfWajr+NZt2o4RrxClB3fKjcLIRseM5ktPcX37Ka5
mT0xWFD0Sb/6nmd2o5mBx8tIl7RQdsYbuOQP9sYCGtAdsY2P9EGMiRCudeUc05JnhalirdF79ExQ
015U1YsX6V5zIRG48JL8J/J1wqWunJFuarQb8yo8zryyTeN2msr3VINmrLwbx2dpPBrpjxSPcBXT
gXrjarNszwX3eZb618+TyE99/dKzTVeKNmdtnMWnNG/swvi0xiy22xBFihZqFTF4UtgMUVQ0KGvW
bo3hWWBf4Ja/PtCZ/TIGzDCykDePr+aOyqAGHUG/27iyL+1kvAXGgN8jEh+E4X953Vy5yuvOkDoa
Slu1RXSSd7rfgVvfgkZUvOk/xWMoIm/51Tg6W6QB1d5U52UItNoAMaHGCdPbeZMDCHHXvjQ+EN4I
DNldBZ56u+hcXtsof4hWLNrple8CY5ueMovFJxN6IEN+MubONTgA7rXq5hoVhFvREV/z8qlyGsZZ
DnUOZuyXFrf6InnFBkK0du9hwc+Q6msDIWbu+htaX/eo8nkCGCnF22P0VX8CHjxyxr16O4LcNdyP
1o2Yi/QyHOM7FH4hks4+bq81uc5kuBCQ9sJ9sB1QmTaE7J7bheTfEdyX6y8Pfc3LN1NVRujFe6DN
oyAef8cp6ldTszE5WLrat8EEfbREHVVRBZYFkedr5PhsmQTt6FDNcFGpiaJ0j6mttHH0SbhAQYj9
qgqd2emjvOmrFMkMrV1jV/gz3AHmJNhW35VuJdTMEdyKLzTXmTmIaTNZLnE183oKmjT3Omlros2I
YlAghYUgfAtvxfJzzsxlg1HOpYS3Ve+DcDkLEkgYy+7Y7WvwnC9eT4EAoo6oI0zZvsr5VxweWWVM
wHYaWTwvb1YZJGY6NVBuz5Ga5Wlr2PrUlk5YdscaCHuzxjyGmS2joSYK1G1XolaghvVGBYFx0PA6
s9Fsn32SaLt2pODumo0PuWiCojJLzJVW8aGNAKTCrMqvrKjumJGcZlBAu8XYDN6UgMikqjTMLM/N
4Esy3U9Vfn/9nlw6rRogh4ZsKYaO0/7nPmtS2i7FLfQ2QGuYzPdN/CYlP6/buBg7z42sojihgzYq
pQRgsJo6tFvmklN3VrQtb+NdHxO777k7l/1hTDd934s87JLWrz/oufnVE8MctbLpCiM6hU/Ztt2W
eDg57V6JbAVkrnSXbVKXPWRPciQwLNrb1XNDkkqSJZkJtuds2/RmIE2lPZei6fZl866tbnVTJoxo
caoO8UmvqW9i3KdhAr4JkYXVhWCWSpKG4gkBxYqq4J7JO8F1v8B7binnn2gVc6GBkk8YyUbzNMas
WpS7bYFORZX1PquNgI3vYcVByj2i1y+BXwnJTikfaJVstYiAXG2ZMgL5kq5ZmzK/qXuIx2AG5vop
FnzNdZwmERj7JQuoa5q9FbDQ1KatCMdYLpU9zjZiHZf7iWkUS49PrT9wu39V/PpehhuI7QURPDrS
nW46GCLDnTmIK90XY/S5+SXonLldnkTdlGIbj+3rgFwk3Zk/oJcdKJ75In5UEOtSbnlubuV9hjSU
kjHWoxPDqAilH2Z9RDa/kdS9Fb5PGVh8Er5JmxLYbw6/kKTwiGoTDU6dzp81NSp7brtgopOTkBrl
XF4CchMlPiftbrDUk6JlNrqLLkYtnxRSolDzOyu2TRL6eiE5vUl2Er0tJShlhbqbZ81pyvvbcdCC
TmKYQETLrTYeMaj4pE4lis7jNscc2xxZvyVNQuU5TF9rUw/UhUg5ZXjFmya4IdHwCNGa7SUAMXOK
SZjugZczOTSsA9MSH3J3quaboUscrqM51bWNE+sDGndT8crR4+1aknkTSZ5M83lmmIJMkk0JfL87
qhOH8sdh0B6s5kYfAPbsi+dE1VwrVF2AyDO3KhnBFCXQP3NAQBxZYBipnbEzHdJJFfrjZmVnCmgA
7qI4t3t5l2uobxcTfrwuFx+jEW8gi5araHX2XWE3Ogru2V7OInvqJoe1uUvMR9IzTzahRFLfkLL1
mgi1jGh0eCrfaZBXZ9bgTOr7OOys7KbWeuwA91j2qNDZ1+ofk3Xb9BMkn27HdNzq5MR00/4/0q5r
SW5cWX4RI0jQv9K2754ep9ELQ6OR6Al69/U3OXvPUQvbS2wcvW2EYgcNolAok5XZKIB9NeCF1iCI
2k5OUuQ46Aexzqx5PKp1ZodmB5ZvaidTB2j0l7yBEnEoWHOC5GcsnRnnYCjFV9Rjm01PtZd2GYyV
jrWBhrlguEN3mcrB0w2MDsTzowgiUzlUnKxNT3oEdo6kuuTVRqybLzM5ieEZjA14yT0lNKG/eUgw
H94A/RlhckhXC9iCMYGDaS5t6Ni6UdKgz7afS2c6FfMA+5ocQU02kFg6CSX6n+3zXBpWYiSbdGr8
EfpaswJ9eGCOw/goFvIlEuevU4u617DpINQ+6sRtZNU1J9mlWX6EjKtvEPQ/1UuW5XYOCorBfJLN
YzFFLm2Jp9dRZYFychPqu9EQfL1VAKv+Lgq622uPsw4UfVF4WjUANCS6IIzXw59FTmKw8i8kLAPU
HfDhdWnbtVetv8xy6JDsS13Kdg/hgLYSna4RX/NJgKl808drWIyJpdTR1gSfBnBnhaVSevqU4Wje
aFr7UwdqxD6yokHc62DEzqAnluboNMcQ5YHwJqaBso5aSb6RpQORLohrCkOxkv6VEMlWBeDIjfdw
BLNz1Z4zTAWUFbgdevSQiTVItRXUrV2jCW3iqZjSwtWiwVZA/hEouxzDZuKIMa6Z1gu5h99XzaYc
cs5zcLcicuu7mKBGKyPkiB08teJL3gCcMCYtXRyphRneN22j72R7Hm2U6f/wrWQDf2FI865bZOMH
e3AXVkzB8KRyV6R2uAsuxtN0Nh/qU/6mIK4Jrpi0pCmvVL4ecrC5gIA6+ZwECBql9kkT/EBp/yxy
Ypm3jXyozVDGArP+U+yg3SB9FWLF+bMHnQlrOrXrERUXwTmAckEUjV4av4AqiPOtlshlJTz723wo
4p7eQFv8LIgFBE2GTZPulLD/KiEYDJLvWbNwBb6v74z3jLPoMMQQuZkGKigSne5nvMm8yNGeBm92
jQ1ab5yb8BmTrGyRhYElRqn1IsVN6FFLQJs1cQJH8gNPszBRn1jfXtNjb5s+VO8wrTUKVvyH5sKC
xNRRDjNB7aNLWF6ocRENvBrcC8/JIlgUmCroY1qXCZoHaJsaJsaKo31cNXar9JwPyom3ZdazaJGZ
mVGL2jXYCOLv8OAc8+AEmSy8SxqiuC409NamqT1ECDjtWdbOyfQ+ByddSEBxHaC8NluNWdiEBJZA
MTgdHVMjfYuV0DMb4rSJcqFxy4GyfBYT10yJSZlmMQrlIgoAIdkBGe4Vjj4dcj+2Zxua8HtauZmr
ef9KbExev6efQ1M3kW/fLWOGFYx4wVrUH+05chD7oByGACbbhVzQK8+cGO+TgKoSo7m4osA/22NX
fE2y3gnU6lClmvuH581kVyLgc5Iewwcpvpl56Oqdq2PgYB4bOpvUSVA/Hg7yTrX7I48bjJM0sbOy
ZlamkBZB5m+26TbLK0tJICJNecP/HINmJ2IbLTEbU0CGrwrUNklvWBh8dhLEh2AeeRbja4f+Lc3r
ndDl27xozm32PkS1VQPIM0NcnYBvHFA21XhZ//K87TPpVBfpQZIn6NRIieiDmGxrRIUTkJbzknFs
SVls+8Z2DSEpiyjD+ap1Zdd9tIums9p69SA9r++H85ixo7HKACqspoNnmhCOGSHqW300W13V23GG
HAEcLW5pmj9oBaLX9ZXvAp5vwi1l+dQ3e5ygiyZMCzx2sLufzWlB16XP0lfdx5KpFTq8gRje0TGe
aJBDsLfFunlO9VcA+o+g9Eb+z6El4n1PpnZjxGOj0RwP15S86uKjACCOPhErRMCrBfmmifZpj/xs
/VPydsZ4ngGVSDNIi+jSdLWdCxHoP34a3CHT+zZpKqZmgHlPM5bU/+a8tLomaZn9f5Sq2IX3iRpB
5a1AuvsYH2O7OrQW4Nw4SGObAqc4Qu4Xjl7zEPYLl+gZWUtKXALQqpe+dOCqFrbcIvr9b/HrVzIX
tJVVk2SyslgV2X3Ow4n4TT9aC9zysosfwm9y/UPi8GtN5rYG4PMHbmgE3ygSB8XW94lhja81ZhJs
DRrIrV0+xwR6mhBRXT/4u0V1Rfq1MhNYlGlEhy6Cm1z4J9J9ddRd7Rxsejew8KZudSfZRs/ray4W
/PcH/deSywHcmME0Z6BmQJoKY0PdPAm3g6pZurbNwYxEk8r7s9WYS2vGdDY0JQWEx9SgBgntZfoc
ihcJ2KwpUDbri3EPkrm9IRDSUSCiIhhtNX9yAUt8ANXFMlG52LEM3C+kAf4FW98/hPe/Pipzg/M8
a4NKQOaSYLSsPsMTQlOnOC2nGDu8URPeRWaCBzqb4aSLuMii8Umf8q3INwTc9YLOcYb3w97/7oqF
9WZdqahignK5ib6cFoCsiPzhBfisR95Yo1poIskJrvsir4lSAnhaDUsZIK6ClyxbeFHshZLGz3lX
j7c3xs9IQ5ZRIcKdN6eTMJwUeeRsjXPPWBbfgUhNUU3geSlAii+EHk7tpzo9TPk5FjCvz7H8e83V
G0diMo4EbE5jTAx8x2Tbb6tj7GOu0Vlk8Sjvjt0Py38ZBeM/+nIGrykqOxfUwA+zg6AO4lgKlJY+
KSpAW+9ytsYxd5ZHPowaMMn189K0sebYoqUN2RFHt0FBss2/S7vAWqAumc+brl82suIoTcaZFHIy
UcQ40SXGkFFuJM4U9E6v6BwPeRcDd3t0jO8wIJZJwSK1sLqI0BqLbPB+vGIGXN71p9Ke3nloiuXv
re2LcR9yRYwuTVHiV6S3JgSkAU1bvU6tCUVSKnwbJM4Brl8EXVxM9+aKJ3kpK7mMuC3A8Ed40Lrk
GYhGFL2f9T68coxlubb/vDnMTv++2CRKgxwI+JjRocBNmPdAYR1nW3KXFJVrmuufEj7399XMfjbQ
GkDKKO50b0pd0Cy/pz9M8MTMyIsBFN+C1OmYaDYmPXg3ft08dRYcG2ICLgtndBmzQ3sAvdxjDja8
TekODsqcx/7Ydw64fnlBP29Vxs9QkWo0oYgeoKh4bDDKQ5PTLH4dso80F9FzkV0JZB4qMjnQH5kC
lA67FkXk0cb/yfkt90P1/zgiXVx+6o1doYBt5LqGTDZur8n8cx7Bo9b/0NrKMcRXVQz9YJw5S/5D
3/zXmkw4A0GzUpRbsB/FmuLIVHL6uvGk+Syab20IhHt+mPX0KgcfRc5p+a57QZ2FrRZZoHRzj4Fj
c9iXdQ/kDGrt00MpJ84fXiHWH8WNooYartBSd1HAAmBsy81ow9lCRbfhDemuP1w6i0uVCo1QLRaB
ho38VMrsND52Q/ITPhdk1S9R+EY1t+kLztfkBGw6i0athRLnBZ4r4Nome6GSzP0e11bwawBYeDWX
f0iV/2s2n2Z1Y6riWAdoKuGTTmgyeaKr7uPdAtpTMR9jK3s+2OqOjMLSvv+1IuOZUjqnadwhIF0w
gqLqgKRLGbYKKOhTJyI2EOyC8TARr91XgDuDaCS1OvWszQHYTHe5R0pneOdBrzkPAYtsyWkjh3OC
h6cQgbsuUN1Kk004irt+eiaKv27G6/Gd/vnq3nxyjbQqRfvLPBMdgojhqznS6/oKXBtiHFBS9xOZ
hwTOIC50WyxLr2wwCqk3tghpH9L0PmTMtyQRNp2EVlpGhlMaK7zwgeORP3Oim43mZjHN4YgUUpck
pxkOJgFjgxwdhvgxVy6lQl0pml5C9UjRyk+7szTEntxhZCPkQczXI0OdxaVW4JQALgXpwsJsuGBF
pRYZNGR3/N6fAKbn1gqWx3zlsWfBqbWJ8dE6nqNLXRBXykoriK558a6n6B5J3/P2SaUbtX03y2/r
J8+zLSaCimZh7NoEla/A+BKVH2nC8053nSIxDRH8pRJYSxjLUsxBK8UI9HMRVMVLD4PYB+Kh+OLw
YsG7r8rNQsx7VkGMbMwBcbmgPXwqGuiFh7GtlgDZtQFHFeD+23mzFhNPy1pbjBq6FUhR4itYLHaN
p31BxRdcelzLuGuKN2sxb1jfYDIxS+lfHdnlDVvGO2IMeAj+8opxk6K7l/BmPcYiRDUOGnns4sti
+u12xLTxsmaxBxzTzjYUeojcAHBx4X+z/l9rstl5JaYaEsn5rzXJy3QEoQ1um+ip33KPB0/mbJDN
06teJakI4dmLKdUHWb6IeWfL7fSyfrF4qzCvllbWZiCFNVKFrNj0xW7qHssg5rwM91/jmw+3GM+N
xwwFJSuJRkDMc1xgz5UPZTq3B0fov5NyuF+VulmPiZlFoSdlPCxjbM6AmhQwCbrVv9YqcLO9awA4
lj6q/VHdypf1r3mX1Um5WZhxI/I4QuRLNqJLB65MEMe0GIx2TLt8iX+AJ91vIda56JDm4J/d8B57
3lEyniVMzVToajz2lfxWaY8qcmgl43SZ7qZfN/tjPIrZjFXftzS+xK2XmoBZjVcDvhKjN2AFG3nA
3PvF2pvlGKcCpsUZnDJFjNFZZQfQen9QQHnyWSP+KdnVh7HJdjwHffepuVmTcSxUgrEWbRZfEhBU
9P33NBKsdStZPtI/uxHjb+l5CElVomCFoQBxeTB7UYfHFBaDrsSpq9Q/u30Gm6HnUWLgHQCvWVFi
yrI8JLn4PRCMbwX9PvbDRu9yKwH8wyQQHS7E93mqUCouJWd91+vfFZI3v/sAdUDuPJM2viB+sCoa
eM2Yc6zzbn7636Mz2AS9UpuqHXMxvswaloEiLQ0EP9QL3wDxRUqCh6F56trOW9/Y5xjF2nky3kYO
FIzZSQOEyN3JsCVn8Jsr6M4m9HUA/wp3MXoa+s/ipeut4TF90rz2udjFDrdSsB7DGGx6HumlJEKY
YRkjBYGshxn6rQCuaf4Q6eJJ1jbMeBoMdNCwJjXqWRjMIfXki4H0Egfp9woIIs7H5Z0p43HGSQtB
cQKPMyryD2U6a0CpVsOlU/eaDDCdKPdghRDsXOzcosFQhGB8AC4IRazuhMLEOUxsDXy2gAVClfaa
l6eOXsUCHlgrrtmobzGNcJzq8rGtADg1m3SjqtHj+hY4r5HBjp8SI8kILeHF4pfBBayksSFqZ0s+
xsnQJVlGX3PvX+iYr0crEEj7/cKBN0Orw+URXBDUGkTUwWCjuwuKpHucNjxSwfu52a/Lx+b3w5QU
bSBjl703ubmL5UTERoODkXxfeOrf1j8qxyzY/D7tCkz+DJN5hsijF9WTVVcpkJDkoZE+4qHaVYIC
Onkelfx9mNfNJhknlpVFDkImGTybKvTpF7Lo/Bi73dcKzzy5LByiEEsLbQhyu6VP9ny8OOdJNNiU
Xh2EupByfOYadLc69BQWc3KKV/PYbMmGgBaTL494l4HsV1hjsKm9UkkE8BlcwgVuudCgq4C5BXYz
btMM7EebbD/aBvbd6qDJjkbQojsdb0iQ82p+fpibGHIYZy0PDZx4A5TKBN1XYipf4/ljEIYvaeeu
mxd3x4yL05WuD4UxWXYcXnUM66FJ/Q6CpscQI3uyL++6bbSnXhsilwrs9cXXAzmDzepHmg1RliE+
gBwaWNc7GxQvrpZxUl7eDWJiqyCaKiULI/CbYbgLPPebimwxM2AJEeLVcekFNhfo+61vjeslGKdE
RwOMDQJ4hLJt+VS8xe7SKIbOJjjAoBLAy6E4iYfBDqxEJhlScWnSLWPiiywChq4ir3LkGrCv2hbf
gftb3yHn8D49yI2Zzi2pyg7g8Ys5RqANf0CRHALojbW+yn2Q4C9HxA6SdoYWmDRAR9o46hbMZNEt
fQF/27wxnNqdHPT+mzONQUsSOwqvrsB5/9m50lhucOnaz1xf2annya07a+kQgqf0i+ilF8MD7vqR
2/vhLcvEWWpMKC0oSidi1Doa1awWWiFGoVkgPr7kBnC187dy0CB4nm3CLnSo7kJUCLEmZqXHBwCY
eNkeJ6RlUegGFUpDqJYX1iu3xE1dA8JXm0X7InMFNKIyX3U4584zL8YvCXo75/JSZO09fADo3Ljz
Xr7KR7SCL6gtQyche+Yllp9P90q8x0LRCSFZ2xYEkAG8bgjIriBtgjwAZv/Jg9G+DOBjnoVm10T1
0/p27xfVb8yccVIEDBpyLcNdLOTunWkboKy3OozFq8jhqZvHx+JDcTHzI1oY8nG1zu7b76S3VeqD
HSz2/tA1s0j2tlHnUahQ5O/BP5aU6bZLn6EPyYkYOYbOQtfRvJvEYUJtKxteuxglhEbbl6IEZA2n
F7SezoMU5vcQETrg4aw2eGmMHvJeRLF6gCdJ2/iKDLXl6TkCReL6iXJqkgaLUzfHsdRzDSe6MATm
187vN99nu3pq/W6zvhQnYGDB6kismz4Db/m5yJF4KSXGt1Rb1uCqDOMgj723vhznPWUR64NuDjoQ
DPBO6P80aAyrvuLV3Bl03pMmLx7i5oFB6XpMlRS66gt+ZzCcEokexvm3GBo7mT/4Js/bF+NxhqpE
Lm+W8SWKx/eMqo9yV0M+StxLSngkmCWjAeCoHeeN4fg5mUn7+rjJBKNBtUDQNqp2LoxTTN7XD4xT
rENZ7vcvmbYYJQd/zeJLZw+KgWCyWpCY9SsEi92lTI4B9fkbdVIov5Q8Ry7jj6/4VJkJhMphJEkr
Dktpa8nOMsicT5dF6HxhhqOv3IeD81axKHQDA5ENYN4B+OZ7R3wJ/M6nfuORL/QwOS2iBMJDSHGO
kAWkp3mA6bcYRzhKo9XrkS2EqS+C5XD9GDnOUiG/n2KigBg8FnDvSqC+0Le2An1LxO9NP/BcF+fI
WIh5J4OJMi9Rkc+2xdPs6Hv6bDjKpxziv+IE53hnFmk+VGI/J+IyokLJXqF0GzcPUlw7BtjfdcO0
qTRxtvh5JitWySLM577O5aaO40sF0mkUUaLRNvUrNelVDd+GoDiMINOt9ArS2jPCLnoW63zTVd0X
tGYdUCNtDFk99mH6WCqhZg0h3mO1wmzBHNpCsi0wNEOaeCeBbDciSDFqAGDlk06gT47Mg2DQNAeV
aB5GFrTrvFY3v0dtpVvt3FxFaRxcYa4F/CrwFKiEE7fzqjQK4+emlGokTj7rF+F1+kYf6ifNnjfq
CbQTvrYHsdFg8bs8HO/6Sch3481LUdC03ETRXm92Y2x66RK+vElVZovZT3FSMQvb/plrVRi3pwhl
VlZkqZLOpmNG0A7AmO3ArffyrJdxcJqp5aSiZnRJiGYB6m1NDaaYotDSFPNZnXdF8LHuCHgvo7rU
R2++ZVYQcFQX0DqCS0Vd0p03sY8qkA1hJo8gGOTFxRyXqjLRU95hpggVz/hCUoTFPWR909Zf3xMn
hlEZ56aSJFDSBqXlckJNKY5t3VRtCLLaUvVRye/ri/GSc1bHPheg9CoGyJbHL6jdgVqTPqe+gMJS
/4NfyeI8D+rydW9Oq8VEfDRKMMOy3Y1p5A1T5ZQzj5Gat8ry7zerKIM6Z1TK0c2hUH0MUbVDvtjI
z+tfjvMGqYzvoGmu5m201MfImz5H0FnOt72pexJIOdZX4u2HiYtMQueeSujXauGRhtGxDp/A+rFd
X4RXZFQZFxGKWSyBtXypfslfJAezs+dpQDc/fgK+3moK8I1FB+W6virvIzIOo5tNQ+gW7vA4BZaz
eqfEFdAgg37L+jq8dJbVgDLkuBFLCk8fHA2QRi3FeNmnT2TD06Ph3F5W96lXhrCRdOQ6E/JRwN8x
UHrtEWVqRN0IQc0JhDhPCatVb46xLrVLAkL8cIP2z37wmi2fepG3qSVKur1RZo3XCTpulzF+JsP4
MGnKVylUtnEq+moU/1g/LI69a4yXqJWxmswCMVdoZI4GmNEgPGgabzqU81Zpy6+42VMi0IjOYMM+
69rsTYK4bZpvaQGe0Hh2hBljWQUPucU7LMZjJINSDMmQmOeolkE78trXEvDZpjVOZAfEe2TrZdEf
jHB4AOuDp09fs150ChD/JMNVKOTN0MbXTBzf6w6KA2Ipx976d+e9BRrjaAYhobGs4y1Y8hOouHsY
lv0MhWofysFv66txXlKN8TetFkLVPYf/DDTVyiFHkSQF79bzvvjy7zdn3I4JkJB/NU4kD4Pds5M/
fM5QeoYzYrQh2iTusDF/DmDo4NaNeB6VleaOZmhABSnwZa032ZNbODixpfRdbdMSmWbkhk6zq3ij
5JyMRWcilLg3xDFRPpPMZZAcGmoXsl2G3YiDOZXXmBNAcC7rp9rJzSeeQP9ZtRMuawfOGkn/AG0z
cK+82jdvFcYBDaA5H/UEq5R6YCntZGXBZZBlzkPLK1TpjOepaKWr1Oj/wlbOB9BAObIvYaSNzy/K
MU2dcT80S6ZBLnDXkm11kvY1SkcYnzhylYQ5rltnnA4N4g7USygdtYLmFonWoI9WxidhViATAEDC
vI+qek/EJ2X8FoYvUqOdIkG81o3hN0ljNWUrW2FRRdYf3X6dcTWtKEVapaKuHyhvjTpYs8Qr2/I+
MONftEFXg0EJ4N/ni9k2DsRn3UG2xBazbsMIPqmnSuFgUXj5pM74m1EcaBToMNOj3lnRU73tfJR4
ZMvoXPM4YFKMbEwATFvomHG+J890DSYRUkdDyQRIioHrgJ6W+mDnFSeC/hofE/kZpq9UDNgZ50Zr
VSH7T2vY9BaZv3jX2MVj5EGEb3w33iSMdVvVc1hZ2bt6yARbza3OG13Di9wATKsxhJ2n/cI83m2M
Y7efLLCkQPshdYRLBacMuilnsAEhOBbH+RieAVKE6BUnKf5smK3tg/z+PIzGaKrigEHWEWSb0RcB
vazn9Mf8XpwzTNhB2Hz5weUDlIKmpbFQHDUUBs+8HhcnBjYY3xaqAmhFKxTk1f4xglZRpCZ2hk7G
mHCeBl5nxWDcm56YaSkWCIKXzmi80SY/zlxMYVMQpZ363eiCkUOxmsdlhiv3kudlnkts7HqE1Dlv
17y7wqKvwzyZR3FaAmXwGGDAxwflli8r6LmnwlGg8/NI500CckS7wz8kRbohJrSh2rB5EwxySIx8
p+V/CFgzGG/ZNmXYDqBBvrTQdx+0TWdwXMRnr2PN5hjHNw7FJOsz+qh1A38sf08m05nD52yGoJuu
P9VEPjYgrndyk+4EhEduJIu2OFFnUtNzpOe7xBwOgVTZoZICvgcS/7kFc6TuiLEGrhg926tG7Bdi
/j1LFdPKA+LEpDrQWjlV7pQj7QGN5J86H8bX9kmQGiBEWEhkBhfcWGDk6t4WigowVf8ZVtNg1ZbG
SDC1Gcx9FyKiJVi+VDOviM0L3FjMdxEDQV/n/dKvMvz6om4qP8CsOfm+4F1Sb9iUXLpxnl2w0O8+
TkoiKSS6jFkO/u8EnHZ94Mn470rFWH2mQx5OskLwJQpIlWmbfJ0bfZOa+bGbh2fFhG7YPLua/DHm
T2rymo6do5APEL28t4Gwl7vmRGLjPWrBGWI8FIOymSAlRI6T1g6WQKSIY+ecsMNkXGuWzWk/iRXC
wqo8iS2iXdBRDsmhnjPMD3IpCZY/t3Kr2DHwPAJ1cVuiraP4w2wTN9wNpbWQelcfuVP4+et69LLY
89pyjCOF2CpmESBZDL6F2dMT3dGDyKryyQtU8RxGyrkwpx/rS96niv3VFjeZgJGEDbRCVaT6aKJS
a3JlMODl9oKLbiGADmrGZSrhiwR18ApQP/ljfXmeu2bnwyVqTHNh4oovuSFECTLPBMp+wcDF9hL5
25qByZnMHni3cfmWa9+adZhQl63IOAA4KRaWPLxkaCBw9sazHsZ9BbKuphFEGQFjpKfcDbbK42zX
GBmI0QXk1R3uw8xkmSgYC4CymMocpKhMidDWoCzA7ct9HfIkii2mmGShOE2l3jUO8fqH5omADabb
yFvOZu8ihm+WZ544ZeyzuAzC5CIRtAJl1Qoy3ao0KNfhqZ+l3qrK3stEjFXLnHjrvg3dLM0cZRdM
gt7FcQIbkj3pEIWOjLJiB2l7E0AOdFsgT/Yo/6/K9srNyswJTyLkr5VaQSo+SKCJeCtnyZox+jLP
oQuCbg5I6K7J3qzGpAEdiCrDSaILp4FsB3Voz7rJsdn7seuvNdiCZpHEihh2aXQpe2NbS5LbVZ4p
7ZT6VKbKIYCuUlaJJuZMyXsvTV41pX6oFW4PToA+Fyy9nOw0kyw16b2OhE/NPD/lQuwKBo+b5n5m
cvNLmYJEO7Rl181EOHcg403V11r/GEUl20Zp6sdQuOpL0HZgriredaVEOIjH5TL9zXvcLL5c/Zvy
RG/oQTnWBKN3k25J8ZsB1xXqtc25VHeTzZtlmBi+lYM8IgKWWSCOObQPUO2hfnE294mT27WbnYAd
Enb4/j+m/f/Uk7pZnHmNkloYSV4Amp/Qr333IWm8KYO7GcrNAozHIjpNer0BAmoGxfGsZlD6aaxY
etXQmV3/kLzjYpxTQbuEKlRd4H6yF8HZF4mfT9f1RTjXky1zCooWq8qA7yW0D+0UWCb4FddX+ARR
rZkd429UWdVqtQuMM0H5uoc8hTEjih/yydEqyC4Wcf/RG905U6Vd1oXbMQucLjyWeNj1unEMFfjR
FJ+4nz1NGVw5EnxRbw89pH6kDAzRcvQBbhi3BMjCgJK8hC6D+mAAD0rzAixTEL1d3w/vizEObRxn
hZqmhFqKmVuUgg8p/bK+wt148ZeJsbVSocnMuApgYkb7TMOnqmpcNf7SJQdNkzmb4VgzWyCtzFIo
dNBeQsrivZo9SF5aTfgihC/rO+L5PbYyaubQl+glVBeWadUeyuhwd9tos4gW8agPOOejM+4H9GZt
SyCUdGn03up0wy61zuFsZzHZFZNma6N5Y9axKONqguXcxnaeIZ1THRUB4OPGMX3qLMFSMVqYwlW4
UQvvuWPLpbmgS42U4AFPttpPmn9GS+YVI5We+IZLYaPbfwDn2DmxVUt47L/GXOLS+/DrGxNlfBNk
pM3SLAwDOUb2ZcGjLgJkENyMbXLWvgfWJ2jsAnVajjPhHS4TNZmN2gQGhbuiHWj9QcaDMQiZRyV8
v/dzszvGYyXiqOhZjrCwo6dqRoJRYGfhEeKPzqRVrprVbo+JdVomHqW5TXPKMzCeC2CcTBMpCBSy
KAFLH3qZtVtFT1ENkWPDaYGunmcrmmw4vES19HFb+rxK+f3q2K8vwFZQI7MRRRkx0KUxWi9UhocJ
BM9QvpS/hv2VjqptaiHEKZ4VqDtrEYqD4LlrGsxR6hh51wANrvWXVjzHdDokwzRZJMr8HLoGhXhV
q3dIunPsgmeQbBkWKk9JrM1ons8oYMab5ti+QtxFu9DnGCQr4BhxWj89q4k16BwXynmmDfJ7VCUo
ZoaJWQSfdRvvyiB1BzU6tPXAMwmOq2ZLo3TOurScoGbYuKNDr+kmdik0SC1oDgE1Kdnik/YePSSc
2gXvLrB1UrEp1VTLIOgtbEZPx+i6cmkxQg4ZUtBb8VgUOKEjWwetRakPwZNuAJEKpDug0f+uhc/7
lIz36lVDIE2B+z0K30JglwowRdXtszQMHLPkLcS4K4EUgVxVeCfk4DmC6EeqQ4lCR+NlDDhWeB/8
dXNjGZ9VhwAMFx08xoIrLy8T1KQ80HPBW8TSowgqCu5hcZdknJSaYt42neflHSqfRBdQdpBPTN4y
E4sOAQRjOVeA4/zZUmQo6iqgkXj3SipZebgHHpPzFTl3mS08Aq9S97OIFUSlcmVwT06j6cTwaevx
w92NgAFKBtRPNwk7kG60YRDXapJcYuExrL+qmCFcX+DuPm4WYHxSAhmYsoyq5BI11IsU0w4E3a/H
krOP+8Xhm3WYWKsthgqs2jS5VHEEOGxglRQhxwA6oAlKTHJ5aktVcFqCvluGoSBIkUj0Cg2aQ6fG
naWDi5az8fuY9ptftHz6mxw3G4a6b0MJysXnZVKzRBfJhgaOeTXtFPzmUowBTWGrnJLYEtGG43yQ
+4XJm+WXg7lZPhRkiLKKyuKkITkPBGG/0ZfCYGEpTvuToKtX+IktbMipBQLhf0p+b1Zn/JqRRZMK
EaTkQtXspHTiVQoqzg55lsV4tDgIIpSPULbqQK+RaIVXJtsx1fx1+73/6tzshPVmLVEkeZwgrNJD
ITgobaFGG2h6KKDWFKqOLoALoyX7WP3R9ZdI4LW+eLtkPFtqjFGujbighnBoMXWkkXwTi9c/2yQ7
Ma4j88qSHi47O4Dr2YIu3iJFPXiKB/8WuTzruD+8/eujfiZpN8bZRuC3F0D2fZHP8vcJsjHZYUC1
2mkf413wRgd0HsHlA862Pebyjy06ndzR3vtx2s1vYDyT1A1Zn+T9UvZEd6w8zwfTC6hNGmQx0NAF
pWuTf52/gsKf/wHuBtU3azPeSpmU1sT8bXIhieQKIhQba91twf5hjhKUsr6tH+/dt/9mNcYTkUru
0MkGVZg5K2Awz7ZBjiGAXNqaKDuuL3U3bLpZivE6kqSVUzPB6/Rei9z6P6NXPNUh3vdj3Av6mnOU
anAvAfyrrvo09+Jigc4ETiLUnD3dR6nebIr1NMgxR9IsZLhNZoliYk/CtJG6Bo3eNxLG1iQZx1Bt
EUvxpBTuZvc3KzPOJ6JRqChDmVw0RXPEXj+ZkJauos5SM9mTBxniWZG7foL32wE3azIeZy5RIzfi
LvmcaisuDTibclCzz7sl1M7AqhwBdsgl9OKcKDseXjbzpGBAZaGh1/wRD9Zsxa5xwa1wES9YQBh8
SnqPnJ4A52qwM+KjWiniUMGQmuFbkE3bsFG3WQ3dVJWTvfAWYrwN9PgArlJhQ53RnwSQ0Yj6ezQJ
Jx1aeZwDXJzH30pCvw6QnQkfmrYT1bpJLuE3yRsfM5S604XeE7kveoH8s+OFGp8p/I03pyEtksZU
F5xBfIJKtbETTUzv9fvscSGeG5z+BBiF9FI9KRs0xI/60/qOed+WcTpJKdEe/Yzk0hqzE26gNuVi
DG2zTJv/2UKM2ylaqVfBR4FgthVcXE7ox+RWnLtJwAElc159dsy7zxRFzDKY5VwIjwI1LR2Bqzkn
nGV4l45xLwCzkCBVsUwGKUdiFNAtvIYpWtb0TZtUnhvl2SXjWLSuyNMmwTPU/NR20CZGZOG1gAMM
BESw05Y/FcQzTHZ6uwJHZiTrn53NwU0SCzqXrgJtBAM8j+1rhhrW0tXVv039ru+dGFMvPi/U4blT
drB7CsWkg6YVwtRdsc2gG70RTuVmOmP886Xb1jbZC050DGbe1+acLTvdTUoTSqUx1g2O/SH9tgRZ
zWh1iqVfp3P4lJ2i/fx/pF3Zchu5svyijugFvb32xl0iRdGy9dJhyXav6H3/+pvQOXdEY2jixMyz
IgQCDSQKVVmZtaOGIAeIcieC88i3e6dapoWWjmhSz151A3oBqepAJ6IcRXWp20X7T6jjO721pRus
KMvTY1UNjqmZh0jL/DbLDhGNQNGZl6+qEeuuGdnE1Yr6IinPMuxbI/m9oaGvyrBUkTLT9qIwy4Na
zwYHRdFf90FDcJb5LvFo1FtNCgHHuvYrtCRfMpqggXPs/VFEa85BU5hJ6lBBXw4V1dAzENdJ9oue
Iy+b5AIQFAXOfEO4Vs+KNhNkZBuY1Drl9w6eCwp1ptOqx2mSToqfn2yP7kQVIuFR4uAq1oy0R3sx
i9ijdfc403XUPDHGCzvFRuuR2FElj4QBfRSVckT5Bb5JvIU3D2SzEZ+wnCe6UZ3EoQZjhjjd98iN
nXVaO9nLv/qmfKO4ijc0gBnXjVl/q7R+2072QyX7tXq5Pw6L/+8EDHx7eFiTrNbhAHzsDeKohQXB
bGlzf4jbh4AQUyXQRtYNDvurSbNA3sNjS9J+NjNqGMZDv4jETW9D3l+D8NVKuL82QyJjEBT5PKSd
3KLPHAgNFjGYzsmX+zO6feA+B+P4E6WqmdGUgI0IF0a3hMZNFxXbsgj9iP6j3C1sRf67eHzJEtrp
mdWG7KUqzd4stX5iIq1p6GttEHym24nUq6HYHX4VyoUQKc/MGbQupk3ANrqyoyuYS/rxujiJO09v
77zPmbG/Xw3XmE06paWCmn+Llm6ynWjm3f9Mf0CrzyHYzrwaQs6qsO/R4QXdmtG3qhYuO0y3dHHt
2C2f++cKGsyGX3qxL57eH3KAn4NzqNyUU6k3Pdv26963VuF2OKbv0Y5pbfVB870OnfoHCpTIUAsJ
ZR+2t38/1Z9js9NyNfGR1h0J4TJyjMOtjaAui/QTagBrYrxoZGe3YChK6EyEOKZKn2BwC/O1xJnC
wY1puVZC4hkwLlUKezfBlbyhcbdSunprScsRtbRt389ekst+NX+b46ci/xo2spfK9lfLImt4Xp1N
TV7bmb2R8zQGqQvm5engdLLhVQR1sPjXUM9nFT7UoSF7WS/7RVPu6axvFK11MgWS8n3ihnT2l15C
1ZMgNTInl6l7aYv12EvnqthVGRp00smtR9MHfx6tgd8se/Lq7oWMcAwPn+LUz8NLmLxnTQANMKfQ
TCgXoR+ze4wqxJ/opbE2VfwM9XS3QViQoBenwjcps72UPbTtG2TZnGXWIFHZOznEtNTezRcDpjEr
CPw6hgarkQbSR8g86LAyMHZp9VUb1pb8mKnvuXzE1oKDlFPmnatJudN1L1m0j5tDZIEGBoeS5kcf
OaCk+dnc+dXw1pJDHb509puR/kCfqtuhLUhVCjeDyKEsOhgCRDa5y9Q2waYuJQaWj1oxXmwIuc/L
r/uH7zY/4ApOONjPVWh0mPoCZbvvqEoepx9DGpjVWtnBOf2t/8qI2yrUAS7Dq/xcH8dzNTnhgxTc
/xU3QcYiJlRobU01eBpGnkXUqhUIO+gL6MDLWbVO9we4eRVcDcChmNElqZLWBmbZ76P8ywD1vifE
wIII7zY2Xw3DIVkT91DXBF7imT36yxJA81/fTWvWDzMkh/9FtE+0chx85Qva7iY6AzvJtDVHuklt
wQtUtHQcSMVwtQ/HyoqOKtqUlH1myOt6hj00aVb3v5FoKtx2b5NMq5XBRMMd1VFl7REfi/otPlQm
/oa4Vx+I2+1ZsUjybKIHIrMhgyrH9T5HFcob5a+p/otk5wSstibcqmrrtmF0GOr6rJhQcMv8Hlyx
Ln6IG/j3SKhmxLY3xo9y2+7jPloNUeLnBRzhcpLUq1HJvbGonDouILM6u0mZOqQZViSL15U6ED+a
8N6iBMLuBhQqlCkodOpKpoWnzo8uVV01m9C68hIVBxTT0b+w2KtiROJ7SsEelJ0qTnx9EHETPoRJ
7ywOz+Po6yy3R01m97ClI3pxorUGb0LT1U7lRqMe278i3THhoFyQJtf9uMB9C3WG8/S1/R6jADas
p22zTr+DnLQXJ/ZvournFuApGE1FaIweUlz4WeUm3WWegiWj3v29fDPOvRqEC9KmnsyAbuBNNmqO
FKJYgTh30mBxPj1OQ/fv4JOnXfS5FYZFwT5ceJh0kGwk0XzYubi3NThg6+CaJfU1RmD+fcouWukr
FUGRSANCuc0lulo4Ds8WrTHoooawMk+qh2GCZGX7WA0yNHCeI9BZTJSnabOT8WIIoW5vJk4YVUFq
6+gI+KUgVwCni1XZBMU4HmUDJi8LnBozORjMGuQnfZvVb7K50yv1Ae7sbiHJa0UKouhxGB+jcr3o
o9uFUFe1NiVJgonqj40C0dq8CEjTbqyo9XorDYzseelXI50coy3QwyF7ZO7dKDZcG7T10Yhhz71u
wzNVksCSkHFV0NxxXGC+Q6KfU49qZKr5snyZ1fJbSJsHA0EIeW6zrVzKjt7/GHVfNwp31uQ9DR80
0LvLaD3RAHloI2qcrCLACuJk6LTr68mRNMMNLcOx0/PYFE5XrmJUPPomcaU69VSD7vPi1A0JEieX
uD2rQ7+rRk/T8QEJ8WyrcHToUaUWNmn0XSfVRoGK1LA8lXELFTLNK/rLbNuBkoSo+ZEH08yROG70
n3E2eEveuMs4fwnnDuZB3UGTYLuY/9Cs1RgJ7qEPRaJ7e5C7iMx0gI6kwZoDBtBF8AMNiGvO2byK
ielkBSm8mOaLH/fL8wBlqLIrnmkxPdtZvSWysY7knZmE61Cz3TlVX/sCAV0LMkU9N6s6jb1iBO7P
m0o913roEfkbjemmAR0gTGDC1YzrQdvH7aHWNpC9yNPdrDyXaLnI8o1sUEfVYf7eULcdj3acPdcy
WsrkYlvI0KeqjpOeevUUC9I8okPJXZhQZW/iBVINEFGM1qySx6rB6lrUN3i7vn51JrlLs1imKJpb
jNN5ShAvu+4Hex3VyOj06rFbiXSIBdPimTtWjJh3yDDcBF5XjoZspikGvZn1fYi+/ez8nBbP3wl7
GGg2bPnG7egr+37VXspt8TjtyGZy+331tBxqy2lfRH1MgruB7/CTErRS1BKeu9NielmGRr8WyqjN
t6zcKJFA5kYQvPHtfVGPrKkhqUgxG1riSNXyI5cftWTfd+f7qykI3niD19BqJrT/4lY16+dkfKb6
5f7/F02Eu4AWuVNkvbOTY9nCC6BESwwYAUWDbLkhaHy5ncO82hfcFSSpc1t0qcyaWEe/fFjw/oQf
junC7NfPAumY7hibUVReFYQlvJ2rno5TP0Go5qhSUFHjzazEaLv5eX8VRV+JQwzQhOHKx14LCrzS
kR/zp0l0hYvmwYFFk1BTNwsF9fBO3yk1atNQLJuLf7Xd/mbaGgG5jbZdcIbQBUe7bWa/3l+p27kZ
y1IVQzNQvuAzrkunZLRgwXC+V8AR1r6GF+uViY9mW1SHio0FMvmm8xUYT7LMVHyJt+Z3fVsG8658
uf9b/vCs/Pwt6u95olAKO8NesPnhmeJLDt3qsiO5pms5MFG+SKkjguDbEPU5IBe+pvEyW/FgZ8ek
HoMRQnCdvodDukfxgJlnwcX+hwP3ORrbtVdpMAO6yjBfBEjBJyG9ROXqw4QKtAJ9u7SBDXsMArdo
duhEUie3N+vnyOzvVyN3Uk3rVsE8oxz64MV46uJlNSuLf/8D/iGq/Rznb6FLh5bDKomP5WKsWria
TEbpVij2zdNjPq1k6SHLNSeF3+Qcml6rR844rcJy8SUb4oxSKjlLM29Rm3W0AuSn2VppNlRDoSo8
uxW6UO//3Ns1u6u9z8FEKJttPlZJjoaC/Ajz9hpBZe30oMZDhInpIWURuApb6w3Mq/SUnFFYETmk
iL4MByNjq6Vj3SRIqEePZfSzQmcTGBmCebK35d8jyr8+C6+BOYdhEpZTBOLgytiypHPlywHo/3jn
iqINwYn6SExc7bReho2iQqAmJMWXyv4pgYvU1jC0gia1nols62/D/Oe8OLyAQxaEG3Xghdmdm+Ut
zkxB5Ck6srz4ZdXFRqvL4HNYh+wB9a7JZ0W+5RR/1ysk7hXYRcBiZhmhzCb4aKK5cWDRMmUiw07j
YwxPwfm5U0QXsWgADhMa5lkod2xqlRUolu3X4yhYPnZ+7u07LsIYTNqXhgJuodSjI0x5R6l2jf4d
iFAc6fLTlNsfgo1+O3r63BAc/qSt2RhKjx4Gpl8T7eD9mDmht6wSaDka0F2vX6SjshEMKlpIDkXM
ZepncI6gJrqh2COgbG6GreHlMFwtg+QxdIWy3Wxf31tXDjRkq1KbwQohCASbDaiTB8/G8+jt/xft
IQE+8V3kaZe2rDMkQ5iTuxCu3A0oEsDbQbBT/pAe++vL8aqYZpGoShkiDClKJ0JmQoODUeRPkaMf
zFUEVWuH7LN/qDH0eQPw8phFHObzIsVsw+SqU6JT73seMMIxmuC/yO+w4cohPIVMsEBp6Q+Pss/5
cpFHvSQg/JmArnSz7FEQSr/2B3oh0OGTDvo2dApf3VmV31xEuiuiS48Xz4zBqqpsBmkfU0Z552Gu
neGNSVovfrMad+q++bLAyijzikPycv+wCM4Kr6lpUpJZYYv6fpfCBmx4CU0BufF2U+3VF+Uwpzfm
omoi1HnSTTg72nraIVnhLW6UOt1KmDIQzYcDnHZMGujU4SROgRbAaXmXQFXnmOBqIIG8hmQ5lJlF
PC4ByPG6mE0U6z3Fg/eYqM+WepDCagPB366YV/e/1R/yIZ97lIOZMbaaNB0xOdY9JcEGIYHcYeeY
K82PtyIetWAlecaENJXgTrIXPElmSH4EhkwEGHOb6v+5Nfi+bmPMYbg3RPmx2NcPRREUiqPtSiQY
T/N80t5YzyC6hT2lvRDZ68/qGxkg6Sb6fCKo4zkUaBG2VT3Hy5EcNA3SLv2pPzA/2BRN+o65jdAJ
txO1CAv2DF94nGJ5KqwMh76PIdAwE3fUngrSO4MqOOCiiInvAtdNZC809i7O94XqdPtpH0Ix7tLt
TNZy+g48nZ/bcyx0aBU9HvkG8KKCBc+04O5vkL1jL6su9NRv2offCg5ijaek6EF3I75R0V9nGjBW
0BSbpxJlk7nkSTRlx3Rf7UMdabzqqEHWw/T793BfewXcPh+swGCoSkU3yI2b+Xpw/sCQKSZRxx7u
rBtavsi2n3paDaGc2pMDxVdqxxiO0Vm4fRmkccHHb+NyhSxTNkpqyyYmvQn0QJ7caPLbC60RaOHS
9DW37Fxbf0gC8dCC9eZPTo/GUbmpixyABBLtt/aEYlN7mHZ25JhuiVK3sW5e6Tk+2d9EB0i02tx9
TRobpcyZZMdF/xWlHbSIv07S033A/TCKure0DCOvHk/jgDwmHeTsw6t1fFLhGelBT0NbvP6SQorn
pWtWug6pOWYQqrnWC7ibcIKymlWX7ciu7B2ySx6jc/igi4LcGwDy21fnXguT3JSDXhGWu2AhZ3lC
lxL4WAPUxTQ33lHIdiaQxPTvr8gtNPltWO42r2jYjKj5/OcKQj2o8MZLuZpO9pN2WiC7OxeO/GKk
7j94HP02LnevZ5ZGUkvXsqM0Zm6hQH1eFkxNtKG4V0Oj9rSKUyM7ahaM+sxxBYD27Fn0jBR9N+4O
h8wcjHD6HCkOC5JsXeeDwAcRyMUZyrf730qAC3xV3YLE3kAi5JhS/X2w3oluQyMYIi1t6GTJt/tj
3QpNrr8Pr2zQx13YML2Po+5YJwWR+zbyIW0gvy/f2xgtekIOG1unO0eTr6ZXQz0NYaow1Bs2HTQn
1ACiqHRyW92LvfC58WEs7RHoh8NuD/4Y2YNYxkmwZXixgzyKFiNsBrzFlseCPLbTLrGfBQvLcOze
PDkIKnsrVhUJ6M40aRZP86oz69mZcaMsF7G2wa2M4W8fks35CvJaTSmNaAKukFWz6Y7DuXiEfIPy
QpctQ5feQ9HZctTEk+F4h+7Pzqs2u+Scv4oIGjfiz99+CIc0TTTrhFDcLb21k7WzAtvM+0t7yxH8
txE4TKG9GanJPGbH2lfe6a4DqTVbzz6U35hx1GsR0FXtgdXQwjX4HQrm8Lvwe2EkKJonhztWGinz
KCPOnvP+rVeNc1sKSgq3AtzfJsphTlWNtqLIgLYhQL3W6X8mYAy4zAwYptZnSXL6najPQ3A0+Fpq
bmmjPUk4nq3WgzZE/CaUfWoIZiZYO76Sqk3jmCQK1i5X5W2vpWsii4S0RBNhqZ+r89BYxUANo8+O
WYdif/2z1cyVHooCDfZf7pxyvlw6doUltRN7gqzKwh/7veLB7E5ev5IFV2zkG94cUBrMcObyBn/o
3yIkOsWNz7deZNc7ha+mzglEjaMJfFaGNh8vzHpxRvhnI4xVtstD/mEV3tWOttVdSEfVyhsYr8KQ
VhBX8sqpy1wYlCysL8axlC001hDNryqY70WX6Ql6GukX6SSt0jXtIfgpGl00OAc8uZQMabYg1IDe
vWsNg2+0D0pzAKP5tZ/aQEZ++T4QiXYxh0O1TPMkXvBwqDKkYo2fNU7k/REEQYfNYUwj10uxzLhE
qPW1l+GUYiVf6dB8zxHR3h9JFCDaHNbMdUv1ptD/gzUqngPQST1PL2bkVP6IyyNRXSI78pv4HX/3
pKqyzOnpy5ZNuzFUEazb/dEcIJIcN6+R5AkmeDeswjDcc0slKVz0jARxYiZtUjjfOaGaPGZxuq2W
zpM0CtJ57psG3UaoUllgdaPcEvYbq4jXo5aBuhVuElHV6tZj+/Pg4ldxMGVIcTYWEk7M6Db7xWNu
89S19gQ5b7gcH/9Bcui34bjXV5TmOm1HXJ1hEvlhf05QUry/zncPBSbE/n6Fu3mSjnETAhFZ1bKN
QNrPBA920X5hf78agQxRmVkJXpDDvFsifU275y5Ug/vTuH8eMA8OTYwpicylQUpCPzd7FPsiJ62c
zI+DBC81Cz4l1MsfIMUXVP+g2PPbN+JgRdfJROoIK0jTxkFs7jUYa1AHRyWdS3PJy0tRsfEuzmCy
HM5IaWUtw4xAY0nBR9DhFmxWq1Qf1gVM8e4vrGh/cDjTqi2aNmGPcFxkqCwQ3QGTQvDtBBuEVz5R
ETcpqYTwvoipo+iPyYj85PDt/jxu9QFdf6aP/PnVNqxmg+qJYSZH+2z8gg5oDschE8VuNKkHyaZa
M9U0eFqsQld7vj+0YAk/3nRXI2f9LEdaCqiGiGfVvCjG+d/9fw4kSi0ZVam2EF/LeOJa71p9uT/A
/XAFClUcSGiDuqSFDtSz9afZbL22r9yRyCtCv9u0eVbGDhWrZmfqFlwfm8fBgFYEfDpIPx9hGvZ9
oeOpwCvVVBrY2fxIc3JSLNHtfqs99LcPzOGMWeq2hnuCdXkv7+0X4uZ4oNpuslc3NTgWYBjaniLQ
rhBtXQ517KImkdXh007KMcq+NNJDQwRfVzQEBy9lVuRJF2OIXoOdvaFCTX/a9qEodLmlsPLb8nGY
EhMEXqHJVI7saGuhP8JU8rW04AGcK4FV0iOk/1aKJnsTUf7dHfRRubs6IHOb9SlcADN4i8xuo6xT
QzTC/acZ/C+4oKVTJjkqFchQJxZpHWtuAnSEOzWatCe0kenj1wwcl4raEJPSnUqHbn8yZpnTFO9t
JvKZZ5D5x0cIfgsX2URTqFsLXlDHGbRebd2ttRWzJhRdEoKN89EYdrWquA/HetFxSRRdtqnkt8WW
fA2q4vex4X5GCrPh0CepJRN+HBgm3lQbChVKa7/gxYtsEB5OojfDrfLx9S79SKtcTSpOZbspy480
jbEKi1V1VJzUM/0KnTmh335lVlLzGq2KExHnwthU7n04DmGIXqp1DLtmlHiMX+mzHsBCzqP7HtIK
6w7sNdFsBdf8B4XxarJdooVqPJT5UZL3AxoYM9RW+8oJNZHGrWggDmNolEhxyRIXOYXp+mK9G8VJ
ioIyQ3OkYLuIdiUHMxHr/dBtvB5Y9WYy/PaVsQ60lb5tHqaH9lGrnVmY+xFdYB8FiKuVNIw8Lq0O
MdoUKIG+Hw/Ja7gBC2/aSW/ZlkmNWbDd8miAN9OHeOEGnq6r+1MXLDKvhLJYXdzSAUIZA2RIVHNt
F+hMga5MZ6Wn+yMJ1pjXOzHURhupgUPSFvBUa74MHfEo/Xp/ENF0uJcQKdGmPhcgyEwhdTp8wn50
1bjeiEg/guiJVzKJWkseVJgCHpVlQJJ5VcsifWPRcnHRTSrPmmU1iJ/aUXVLrVhF5AJbXAFQiubB
gceo2FSxoG9yRGO2hmZmgsrh/S8iAkeNfbKrXd4hkK7RlIaJ+NGTHhC/eOyhvondPQf2Vt5ba3kt
78IHEbVGtBU4+AAmJ5LCAlDN+FF1BrobS19e4g21RZI6okXk0EOdIqtdJGTNi+LbYCMnVYpafEWb
gXvvFPZoR1OHVGcKquN0rMbFKYXJTkEEwKuKxGXVJvAnRqiartvoWa0Mr9TRoVQ/qHrj2piUHX+5
vzkEK8fT3eWy1eBNgUTxAh2eSjdcYmcCWoBgGxAOEeaeyOgM0JFfy9H0SiLUZx+VDvJSRijoevnD
ax9iudAsMWWN178p2khqsOegAoautz3ZdiihMKsnCfy18DyXTr1BF4cwYXr7u30Oy22/upk1rZoR
uQ3BtGd1iz4Y950wcrv9rT6H4fZgn/SLUklzxoyInC59CtXFu78bbu/yv0bgN2CyLImqasg/zyEs
K9pmM0hlMImDQ9E4XKjbLY1eDyMrT3z4JpfbZFseujWuWwfNhivctuNaxPkXrB6/DdNlWcLBaBGQ
ZvvJWpxqGQRAe0vUDFHo5/JxMW87YP2SGckmeTts+sGTf1rztq0dkvly5ucxmjc6Z3FDR35ukJqt
1tM8OM1PEQtPtLpsJa7wfuh6kMcoToERnfLxixKfKlNwpkVDsL9fDdHlw7QYaglol5vHXtqaqFMY
TS8IjW6RF39bUO7myqHW3xUGeuXSzfgFfb/YIfK7HHQofYoqvewy+nsQ//ntuMuqnMa8MVJsD1Ve
Z5B87ZUY9Q3rYZl2aSm6r/6QlPgcjUOMcFDlaqQFOwCzTxvXhBlBacCSrnNYiXfInHRZicvLIoAk
HITk0MIoYZoOwZQDU/LsYBAHP6mdBuE56TB7pZdvpQ0dApF3+R/SbH9NmG+50Cupg14Fllda44G2
Un34cb4q3YcxwRjQAVk2SGCe7aN+FHEV2Fre+bJ8C4ZcW+kY5R1oAvURwlBBm6lrqQZPVD/2mYXg
lPj3UfQPRfzPyXI3nkTTsJYLnA6yyp6inXohtRMlW5I/IO07xuvcwrwZ2GHS6Al6VSa3TCLXeKOw
VT+bQrKWAPr4ro1Qy3UtqVAu0Md4Y5k/jUT0JBVt6A8H5CtAsEtzMalMWd1JC6zIHc72Sxowl7oZ
el9u9E4gpvgvIZ03BgyrJQwnKCwc7bR0cln3wqoRhBSipeMQiG1Zy8wA6XV3IZkKJaMwuL9bhEvH
I49mLxnEMIEFv6TH8qlFZD4iD41SL4SfPHuLcyEk+ouuKp0DoE5rrbxdhuw4No61kk+QrfEyX1FY
qATGJiP80420Im/yvtrCglpwRETIrnNApMy23MQyuNSM71+eQmRkGadmuvwPUl+Cb8j3bEgWmbOk
qjBX0CQhDuXCiImlgCek+eNd8VpcRMfhdsj7FwDw3Rttb6akDlMUfPPGoSnxxq535jR1h3z6cn/7
iCbHYY0Ftw8jn5HeTqKvTQeZRYgS3B9BcDMaXFRjdrVV5UmdH5vmZIaQiOjaIMmIE9WFK40ikx7R
fNjfr4HE1ohFWTU+qVInrC6W8eP+dP7wHP78OFzs0o4x7dsaVxHTm6231Y/qDC2RYa1uRtbgAtnX
9NRA4wDM/o1gaMFVZHBoQrMlzqMSxWuyYm5YOs7cuKnrS3Zh9jwkoAHtdkW2Q2uvZTrWk0iC4A9Z
2c+5c1hDJLOIarP5D8GE/YTywmxwTeZGJuQniz4lhzGaNbSlMS9IH1bgyyToJp0FGa0/5O8/58PB
SKFB2sBqcdDISg8MA61fwzpaTeg30d3wDa7TtSPydmTb4044wfPMwynuimrBEqry6MWGFaC/051S
aXV/r4iG4Z5IjZn0Q2wwXlr5PreyJ8+FXwldUW91P11H2DyFnMiRZBdsRzLGEdsQ9FUFOw0+0AfJ
1/1pq7i4zH9SFawneKKIbnDRLDlsQXncMm2tRokHGjuLrAR0Qly69KI7VgDIfBeGnDeFXM2Ie/9z
BYCfYW6lJ/OpDegGThpBc5h3kuZMpn//K4o2KN+FYRpWuEwTJihvpXfoPK/ixwxkrt5DVvlb4yaB
8SQYkW35e/uTwxhDkZVZqT4eocue/EQT9xQ+1yYSVw671aGJ9NCfq9d0Pln0AI3GcSf6qKJfwIGM
QYZBiiIE3PI2WdeHbEU3ii/vRM9cEZDzOomdEUEONUWYPbrQp+n94cy879qgql39hFZkp1vl8J1X
ZccQGDOLthMHO3Ol2R3UIcGOgXTcsoLyn693ma+lorqIAEJ5EnmySBORQxbhkv1sDsEYi3i+opcZ
Tx1HS3ViTcl/n6LVN9Bj4izoX6tH5GP28td6M26KyU9ghALas9CKVxBc8DzyWIlnM6+QcUqjAupz
oRMXv2obnNXMiYiArvoHltZft8XfCONVUvfV+IECE8CONU/E3n/I3M3r//DaFk2Oi2W0qpqGtG/z
Y5jD6QltvNW39hVu7N2brOG+n3yqOct38Ey+/dMy7+dcGfJexVFq3uujFmFhu0EKUFlzteRX1SmC
55FwSTm0qYdKa0frv8A6bHLPTl3Dg/LrhlV6i4MtauAQ3BgWBy4LrYcp73Ei5vpBC9uNnBTerJWC
qozoy3GhiwLjVpmMLNUqXeqs3dLSQAEU8UXaQX5M1F3zhzrk58fi8ERPymUeS4Qx/38L46j37Wuu
vBnhlwFEABl9mMsFHhqhtMsqyKl/S7TLuBb9EMHi8rTxXrHh2DHipSQ1z2q+/JSMHczZRPoboscn
zxs3ZlXKQxvAnW466ir77rHCrchSozD9nsCNRy80+rmoV7j6ZnwT9SkKPi4vxFUlmTnaBqM3t3Cb
z2BGmr6W5ddkaWDeE3mC+1g0GhfiSGQeQ6hpsxA1WQ+q30/P01u0zTBR1iIz9bC20MondCYeRV0A
gtuDp5NbpjqNUojgQzEvhL7Etiw4JqLjzzPFmy4fTSnBUjIJb3iFeUsHzSzbn1xpRYMi+yfevtfx
qs3hTWRqdqzZeLzR8metPpa6IpiSaM04fCklULUlG5+rUR8Uuwq6VJSPFG5/Dlxm0jaVzspF5S/r
1PrxSnPItnWUeA+BDp9VZavWkU7Dl+E7ZBjFV4NoihzaFJqRLQPFtiBp6M0tJLJzSUDuvT8E4cng
tE6QGcgxhBWb65hMm0ixBR9KkMsmPBM80jRSJTDJhJuvsZUP2Wt2iQ7zjzEA62aVeOHTvDY3IuMH
wY4nPNOblPECh3kTO/5d3TabIkgu6nMERTD2ek8vIma5aCE59FBaEP1mBXk6swYFZbB9OoyCbyWI
AAnP9aYdKeKRbXnk5k/0u/51/qJ+sXf1odrN7410lE6Ng3aXR2k/iMrqt8+CZeuKYloWOsr4Z25P
RkVXwZ1ieePCqw86zIOVnQGlmMOQIhfJmLhkh8S4hmapxVMgKA9V9n9GV7v6HVwazSRLjLZQ/I4p
0L8ySSh43Hv0mdlyjY7ogXTzo14Nxn3UWLL6AhYA8JDqv+rlEjRjtr5/6zAI+dsj8GoE9guuoj9z
gtufRpE9aOFMTjWItSbUySZ7X8wZPFe1tUFFdpi3n2NXY/IR52JbbWVBV7PFNRB5+cYMmF7o1KCo
tZhulqAbXoWhKQLEy/3Z3rxir0bmLgXa6Hps1niODfXJWkxHrUzfWnSH5rAZ6OvV/dFuPv6uRuNv
CKR/JDUHAsBI3J6KrWSC04/i3RAWAogT7RPuotDlMrLSGHWbcngl4+hJpizYJ6KV466CMeyHbMyR
otOGlzp+gSv7fuwUZ5bfY7UX4IxgNnwJsNHmKUyNCImzMnf6EWhJK0FZ+nZZ4fPb8LW+pdFSra4w
H7KiT/1K8rN9vYGu2//giyiaDocYZKltpYpmIAYZ3UylHi029zfazWj8ajIcTIyTOlmdhkO81Ccy
PMqxtCpLW/SCE43CQQWSbks+xwYL4WQXAOskJ7ODeMWAJOriTw8F3IinUVBTEA3K/n6FT4qR9LFc
WelR6xoHKWkvkgNTr/7d7tY5XJiXTgotm9HC8tfEhE9O9kTU3isn67BYsUA/VgALOgcLUE4sRtPG
lMI48om8UczCmUM0nHXCMgLbWnfQnS/eQWg6T+Tug2/UwRqX2QCNgQ1ZMOYhKXpECK4SvlJn9xQy
rAoG00nqDxNxrRqC5sXbZDZBrhvOYEvf7u97wcni63VjaIRhQwEUqJhtdeblqArdlERjcHHHEpZR
gg5pJqQBXxpmLLzsspV+AuPeMdbZY+SJCKuC/WFweNHokDtVB9DgYEY1GZdaVR9i8jyUpQBmb9d4
PmGDr9cVtmmUoQ6NXIuqW0qUbWM8mhL1e+tXoz3H/TmGcIiah88UnrlRsVzuf73bcfnV+BygkK4r
FUNFSUFddRuoGSPhlRYOCobVWxt8PHmjTXyKzvlBRKUWoAqvpobHezSaDDBTGJVU5K0xi3WvCUBF
tHM4UKHLsER2gcQavAZ2qb3T80IwgiiSMjgoiRUVSiEUX3CEAu8cMI1SuspfIsnpQr/ef3/IfVde
GxEaMwW4LJocA4MrXJasEja7CS41eehWRm16dSTYnrdlH662BxdywO4612FuxK5oLVg29ks7uc+p
fVpeugQu34EBbjp6M9lGUcaDPZ6g1Y/aE639UdgA8HEW7iApX8xrqioe5xjzDRfJafR2QcwIg5hh
BhVJJpEXK22D9sb5kEs1rLTgJVe37XslQa2PSlHqTpNtP1edvrzSvmsC2HCVjkHB3q/qDHZzgxOV
SP1OlzFaDlVFJnRjWv9H2nUtR45ryS9iBD2JV9oykqrkWuaFoVZ3k6D37us3oblxxcXUFDZmox87
QiiAQOLgnDyZrjaXEM419V1pKrcqaf+sZu6XxvBO9fzDyPvfDBRgSZFW5o++ITdzTX9XpXVrpGu5
05XRdKbavDelHtLBS6M5ozV4XZm7lVl4uqTfxfSFUNsvUwOeWZmTJJFD4G6JViqXJrKbo1OvHOtj
t2o9/pIadmaM81klLlQQRFtZcCR5jbk2KROrU3EkWV8HqLhhdoDO856liFnrHRYiuhPdWJeLbt9b
jC9q2lQuqpVC+sx6XNzibgohe1qiIHT8Ej78EkkC/VgkVSEKPnlRuWkgNsSF8AwZQN2BMUPhRjdo
G2O0OrGdjSBy5yuaw1pHaixLoDpPjypeIIk+HeDNBIL96EUiG2eVnftr54SL11BJKKxeR55PB6Z3
7voy3I57PZTvyBPTbdFdiDTH98Nb1fnomDEOf4Uiza4N20N6iNxa1Jco2lccCmtyXBS45iCla0vM
kO4msnsfvBuBfKYADy0OiUdbgfldh+B4XX50WhWotiqKv1mkcW1pOchV0WxYyDrqtRID/Lj1UAvw
TYokVmSdm/zGloI5jU8yXF+saP55/bIW7SIOjIdoHFSV1Tny5KelZDBaRukNLKIE3IahqwRoIAiB
+GomKWHKnaRaem6ah7oHoOWGAwaHG3Xl6/V5ia5QvqrZt6uFKjhCf6a5Q44QUKpcC3Yt8DfFuyZy
UohKQucDHYG0FjboCTYnX9SU1qLN05XV/UriStgybQc5Synx/5+T5B6IRmYPakLA/dIeV0xzCJE+
S90mZDTz0nSgjIe8XR2St8YSxAmiIJO3nlr0nowK/U/8vHqw73r+Swu18tJ3UaVfcAptDn3A3x2H
OcHTSk6pY5jUsyNdsDWFE+IAJZ3lJIJcJiMTsGcwLKrhRxYFctAEZSiUOxbtEA5X6rI2NVtJmMIO
o93A+vSQn1hHlunkd5pPg+Gn6FZkR/kKztgczvQjmQnMRVAQVs5pCd/6cfKYi12jOEoBqTYCyx0Y
QAq2qADdbA5grIZ2KrXxemQFouzY4e6HcScUFaqT6FmsCsCMr17mSW3JDRxOQKqffC2AhCDaD6t9
X+3z/jhlxzg7ojptQ5az2eeHPkHEVNyDZ5e+o7Bqf7I7S9rHgSogi1wm+H6HI3y5s88VadLh4XeG
y6FXFXdGdhspTzW8wsZ7pXqSKLr+GnCvYBdnq9AJUbvbtEIW0xoE+UQRKvKVT7la27YxcJ0le9nF
iK8TiOnoswULyCsRHS1e7+qdmz+L1FkFyM8LbIHiXDdVRxhh5sXOqRvDxkeWbtdMVHgSHCy+5KlF
OukgQoTHJ+ijKBBGs+EJu19Es+HwKDPbKB8SBLVL/LrOd0pSemaDzglROlOAe3yxM5mieRwWTKaT
akePzX2di3o0RbjH+w81dO569NL+FaBPYe6lYMToDnoTfrShiDcl+jocBkVGYcLzFXGOHM8OxM5c
Yr2a2asAc5howxWk4zWw9MgYVCvG3T+ND3k7HRfdupGj2hkVvOzqwtNiDTz+fJfY3cP1oa9vDIMv
e9bRYk3diqg0IaEC6xQ5jYLFhIy2mNGoXpokUYluWaaq2TIHrGphRHJeYimHg/UYhUOYeCMcYvDa
YN1RIkL7xZ34PRqvxQOFtLXTGSt7UN8qCOpG/yYO3fx9Lh2XjA1oiy1alMvBVUx/Xr2yIkcr2afq
KKoRXLwIN2Oxld3kOOw+ivLZZlmivSqh7aFzW9VnPLAY3YjQ0M28xclqH4canougoCj765vkMgpv
fgAXtqlkVSfSfRUp+n0CH6v36tk8q/v1gF3jQ5X/IJ3JW/KsC3bnxdO3GZd95M3EGw2KUVOG96lZ
/U6itzrbQfjOEUyOrd7fDt9mEA4bbaWY5GbGTmnxLlTQ0HamvuTSfQJKQ+MgwyO40y7f+psBucCN
qKna1UxGKd2baJrxe+poAUz9dKd/ZF0eo6u/mo/VDVS5z/ppBS20CKaX6qd6F7kLipHX5y9aYy6w
iy3YyLSQRTovMG2ajdUZ5LNtCN6MokE4GB1Jr9WE4h0Vz5VPRnI3p+knWZ6uT+Uy1WGzshzESIOm
JHKrU8RuNry5cq8IjQfd630zyIL8WRbFSYKt88UV2OzPtKqQHVPge74iH6WiZy6vb7P8LkNqLtNW
R5ce1BayLsifd8pnTgWaTZezRt/T5fV3unlqsrHDzmUvgHJ01eLAlDeZiXe0PjIT5PjfuP+p8mZM
tiSbKc8IDAeDOfjO5GPtIU6X78xIkHG9HH9uBuHwZgLXyJaaltl6GUHaIwkHjYkyccxzDZXm3h2x
0slOLI0vAFpelKfpYrWA8C3jgTNBI3M/ocMrFzsdiPYNBzmWMZG/DCQYD7xnSqUFHI5Gv4iPhSd5
8r9Kkm/Wk0OckmatQiKc8X7AM8pSXSP9ff3osQN8BUS/MG+zLcphUJoC5Zlzrbc7VYG3LiWBPcCd
+Dmx+iCeRT7PlxN8mzlxkGIpRT5nhcIaku2wemk9HUUHtEUZMESHT8VZh4kC/JQy1B1gHMOqOcTX
8ZCDgiJ4vlrqRdpO1CQoCDp4dR6pndtkYCz7Hk5AZTCs1Lm+zAIc5aV3SrVUVMNUoaGGJJQ8whwn
ox4MFbzrw4iAlBfeURe1XGYdG0YNIQoAy7TYHx3gyoGRJPNQaFQjWDiNQxVqVemYMiRrP6XYWxQU
WoYQLndHTQ6tybMO662Y7S4alEOZWddbTWJFaQ1lD1vroAgpCpxEQ7D/3xwLlSJ+qRiQMYRmWZMK
1Q0kTV6QyThnXh6KbB5EG4RDltJqm7ZbG7zcZ5SBctVto9RN53vB/riYJPk+fH8T6ImzZpgXXLQt
LlrZ79z5uN7BLc2jJ1GJVLgX+QDF7KUkViC72nvlHmE2GKf9rgjhtxkOpzJUH67PTYBkGocrkSRN
y6S12PpD49um7DRz/FTCzHKprVOELixz6AXR0cVH2GY1ubAFel51v7AINDYGf2j2g3aMIt2FoML1
qV1+On8PxKulGK0JsQ/IbAIzEep6eVDcGn6O5FIRSJ70JBhNMC2eKRkXCdWKFmjI6qZmtiu/lG3Q
ShbUL6xZnPxBba8IRFk10YbhdVOaeC3lKcHTjKUqEdTWwbzrkVu2X1Uv9cU4cpk/sFlWDkh6qVpI
FCFsYNSM/G1+TD0bh5xZ6dSH0WfS66XbvFxfXgG06By0LMpC01GDEVsRw8HFoB7N366PIMASncOS
JE1BHDCxLcEZ9C281GftifaCWE80CBeaGFo+kzzC6cYjul0zpyA7Ax2A12ci2okchMB0KKZKNqGM
s6QHPY79ckXNr02dcTYEzynR607n8GPJUyg8ILl2lgHAMNpB2BpNUM+Av7QzS+4eVoHrjrGEZc9+
sX+2sNaFclDvllBQgV/E/2F7stldic14CRXNlCtTr2x6rl/XwA5LzaF+7NvnYXCUA31aD6xxBd4/
yW/j1/V1F+xRnkC5xCbUdAeEER2yZ72MXk5dwGEToDVPn7TyeejnFhdsPjbeCv/r9NeA3m1FfbKq
j9312YiAxeCilLwdugGK3yxd3+6b2GncyEs6qIRGjnK7wLQmMUVDsj955dvxQiilWq3ywPQeO7+S
9xQ1ehriZi8lbJ8+hLKlYEDBceRVUaA6AcUVFfQSoqpIP35IytMkynh/CbZemxQHLFmlmk1pAFiW
UPmsR6dARWNfmE4s71oQUHbZAT3xe6MNksKT0Y3xYSyOGaCbwBM1Vom2D4c+2thZ0VABuQvSHYh9
6G1oKdh4H9nFYYJKaVeugWATiVaYw6IkGapcZj5ksLfEi2UsnQr2PPJJCRUmASA7+Ki+qHx3uWvh
+4riCZiqQcH+NTpkRl5xJz6YMLo0SlRSJFhrGuFn/cI858DpybzmlNyLkrGiTAVPyUzVJm/KCiZW
CKlCxVN2Q4+i1uouN8yVJHeHgwh6BKDHUzIpxNqiNWa2WfFtaZ5MnaI9t4Et7aGvFk/wTQXhMK+e
Ui69YTUWrIconULoKGEdtV2jQ0BJhxOugUdx7BWr5JawC9BTIrjdLksifH9cnqgZ13rUVdhWZ9xq
+R65fJSCK1ZR/yPBUjCB4+fs5g/dKYOVsUhcQgDxPHdzrVIpnsoCLxx5F5FfFryfBIvLoqcraMHb
3eZRodNZx5fsP+cA/MzjeIxDchudFD/1iSdCQFGQzHMy1Xk2W7XFjJjS2QR53fyoQ3U936E7OBR1
ZwkAiNdXiXtLSkiFT2ePlmv0j3ZkeYVSeFlEvaK9z81EgD8iJOCpmmOdy32mYMTeix+i+xYd0PGh
Cdeb0ksCc6+e5j/5g/YBJYLfxBNmTAWRGG992ymTYdcKPqZyskMraJ6jfXs0bplnATOzlzwmbv+v
armb88G9r1o5X+Wlx6BTAmsEqfZrOrkEUulKEV7frOwvXdmrPDszol1dkg4j5XuwW27tfbE3g/Qg
lEAQXCI8SdE0lEHrO+zRxs/3ld97LIeYnIbUUU/WPXMuTp5FXaAXYQa6+Jau6ZZu2Hy/wCw1zaDH
yHbDgDbI4XC9X/xxT2DSngSy4bY78zR/lLHTv2ce2csiVaeLPefb8dlZ2iRT2iHJq5IJDxuPzNkO
KHcLs6AkgADYyXLXn4wVAFO/wPxJT9K++6kL0v2XFn07PreNijnVK7kokRmYJn9MD+saFu3oX99B
l/B0Mwh/bymdWrZLO+RnY/lTrEnjFJEt6mG8yPvcDsIVL1Wm/moXCMBacFzi2MkOBObhejC/owtV
8CC6iKfbwbioeSpIWSClgmgPJtTZDlcTYlh24OeQBp3gOSkcjXuL27OhlnpOKaTtLZTVkJl6AXHY
Y7mp5CCUrrl08W/nxr7mZksSRSZ5gmLeeSGFW9PSN5RDJlme3Nbukj0kBqRUCVTZjdoxU0NwM4q2
Ctuvm8GpOmqVPfb5GWr+vhSFrdoL4OyrSs7j2XZ+XHzcr3A8qle4TWgqSqKKHRaK6tLCRvJ89UZm
XbXOaB0y9ja8NK8fhIuvre3YXKCsGmsuI5PDnj5R2BD3L5ni9Q/jCyi/xXXZi2mc7YAcvsiKWRA7
wYD5TR8wSp36jE6QcTe65L5DY21xQoDsis7HpStjOyqHKnpkl5BoBKpJjNo05V7zDBGWfVfcK1OO
jAHYEuWHYGkv3cKbMflrCgpPRQP3aRjQExAGB91JYFtbjghv4sxXqybo1PTOUkZnHP9UVig3j032
ZLY/mgx2opGoz0gE7Pxtho5fU6oNkqDasAYJ2vighY1u5sIzAmVne+mfYq8tjn2DFB6MYkFNj2un
DUWcTdH350n4ptFUirbi7cuyo2pzLuG88ytafRYYMYMlyXZbOPwijbgTXeiG4G75GxN/HnTTUFEi
Lo1Pm372Lb5JflNVrSO1WahHd0Vc3A2zX09PxNj35HZd7o3yWKWPlak+G22owVwxoyDU1PaBWq1j
wSJ+TVH1RsVvgEsUbUfw9FKHKPf6EruoSTga2Afd8LNN0UNiVE6E+XWTFhI5CuVURYIsGT1Kc3ec
usdlQkG9jF0JLKS4rv21p7usb8BW7M8qtR5H8Ly6LHW1pkeUNfhy1///Lka+fSCbrJo0rFchHxNf
phAdbkVoxxDlCtrx0md5MiZEG5DfSczJLfPJn8fcV7rubjQfFnOCiW0Phl7vmuNrSnVQH22nsWzf
BtFdS2QnJa/N+vP6URVgvMUBcF5kQ7awy3OqVFdBjqRTBWAg2nkczKKtXl2NCFdYbMtOOwHp0fem
iWweLz47tpDDgaumTX3SjRXWNrqd02GX2k9p/0tPPk3cnJHyahPYBpQvdv3Uo33Kzle4Md4q6RJQ
4300dnkKvcluJxFhaoKFH9c+Ooe/pqZYRqwjqmXPPan3SwgyMnd2BU1Lv2ggGk8AvXxHQaU0ZR+j
QH42e+rl0C5rLO28agN8LkXPHsHNwncUFI2VtAYr4uZ7tMCEWaiFeoD8lujYXHrDbj4t3zwwSQR+
Izmwqw8mn4LUPx/1c+Klp8xtYeHZw+Ye7ewoDIqe6qK15GK9HC/J2JAzeGHlfySktkcLjSfQYLXe
rh9C0ThclNdCDhF4iEOYQg1psRbXSndZjXSALNIKu6hssl1LLqZLqS0ZugnmNVSO85vu0Hvtfnmu
Ib99O6OT6YDL+GZ6xAlpG+TrRXTri62O2+E5uJHLcbanGflQPZw9FMQP4NizfFLuWTAzRq5QcRU/
Cqp95fXoCDyzHYW8jwDqRQGBzWFSX0PhJWecND2cfqBpcXjIdTc+Ls/JaXSmsxXmD2bhrqs/howB
b+3BChQdVOGn4BCL2m0spSYQq4dj+Xqj7azomCruWDj6I92Xd1AZPEhe87OabyR0IwqAX3R4OVha
KgPXnYTgPlV115oOtERrTFx8psbwMTeWC1cNR2mFrdiXmMibDcB3JNh6jkxijBgYQmfIDFUh8ZWD
5ss7kanbRU7pdiT+DaqsBnS4EPT1XgKX6oSx+90acvIhBrwdPOMgv8pe9loLzU8u0su2Q7MrYfNw
GuqkKOcBk2w91E7bfdu72YwOMqdKHdbKBrJg5Csnc/XiyLsOJaL3Kd9X0OUmnVPzi82gBKbbhSwH
D2tH5C2mo4i9LlxkDrlykE/MxcR5Tve16szImWjH9px7kmv5BXUmME9dGIT/zp9FtFIBZvI6ayON
qmhgSEKLw9iZH435u5hUp0+IoOFRuKIcZsWVoctNio5ANK5iE5Ve8R55n1ZoBvm7aNcKgiW+96BY
iqS3JTwRZvqBqoJS/THlh+s7RBDx8dbbpRnZRh3h4ENqqe+Sg5aK6m8CaOG7DbShR1GfgkTG1G6R
+vE1rBXstAQofn2tCN9aMJCk1RQWWEbFo04tt0QNuJG04PpyiUbhYGRWpCJScD9DcuYpnX4kEN0a
oEF3fZAvg8J/DhKJzCEGSYYI3oKI2vK9Eug4tf0OyXI3upd97bjcopc4u09O7U9G+pC9+rD+bmc/
udfeyJsoXyCaMBf0ZCZVlLpi6bTVNfXkPJXyqc5FabTrx5fwCmtrC0MQNPLk6Eadb+QDg6o0KEGk
sZ7LDyk0d4DlNxFmXA8kicymvsFlhMZriZnl58KAmon1bjDuRPpDG54V+qfrRKlWQRqUyBxy9B1M
0KUOk5wOE5gazIBTPTOyuCq+7kSfjQtpNGWiGl42rKrUIhgvwvKlS50FeqGogO7R3ufnt23q66WA
Wya47AhvsZ1NfdH2JhY12eejI/tDOO7SFz11GIGuPEByEPIVuO+unxhB9o7w3T5yb9GyrjDf1hty
B+45IRO6XhA6am7qx4GoDimoTiDz+r83TzFonWyUmKfcOvWesUfzRzn1dJS3LaiXd3vDzd+JZ/rL
S3MUPbUEuSPytdU2W7dO5rqXZcqqan8140qxQ+7KxwX8bqjI4ZZldpyLhqSJI1jp6xcG+bofN0Ob
/TBUEcHE+yAKl9s00CzIwjvxPkWIyloAWnRAiKQj2Ha9Aohfn38z6KIXpd71mK+53kKtZxkKV5rv
I7Q/CA2dL19XumIRXbd1VeVQIVlrBXr/Axok9cVrsjQskHvpuh0Zs12loIZoUaecdNG5ubys38Ny
4GBNSd7J5ldeoPqQEryG6hPgz0V/dRL+1Wclwr9/CGW+x+RBQiaJkWoto7oycdoS9VGCdiArLP0E
9LBQsHPYVfH3j/g9HPfCye1FWpu6z1BFbG++OsjDyNP3o1vtS794FBUQRSvKPWnkRZ2VxUYGz9Aq
zzBG2FT/+P/NiOfHLwvtJMJ8owj9sMkbusWn6uco1XdGOjvIISGVbe6qHFo41Z7axy4RKeB9MZ+v
rCnPnC80vTQgNMYibrqzXpp75WWMPHPc4WmzvgAV9MnRXqbbeWfvo5s1XIIFDi7VY5J5A0UUNpRQ
4nEmWLmcDU8NbTeWXBPP338l6alo//34f6Pcq3X3lytIVViuHX+moy3YX5evvO8RuEhFTg2jXvMC
b0npY+5nL1UHp8mE7BfBLtbYtttAUVWxgCjHQ5IpvciZxywVoBVqhLAgKR1kJ9xVZPlzkc+0XTwO
k2xCxqGYcHL6QD/MN/TY4EaPbgyfPqU7tXfIXni/XY7IvleTw6Oun21Da/Fo1cPyab0BndQ39yMK
f34HzQfp0D3a1W5yRJh0Gei/h+UgKUkt2SZMzlez8zczKw6DpO/RjxpIRe+Ali+osf9D1uV7PA6T
QA+BfF/3BbtQ6fkhvWYgFJjoQJHQvYO+njis75JjnDPpA6/6eR0/Lu5YHdeMpZmEaHz/TpqC+mhB
VBe1uKM0nW39Vz2JnqsXg9zvMXiI0stcTWYVXDE1rG866MvdMAe12Lf8cTklYMV/XS7xqTmOmqOJ
EowXMXgzOvdcomo82WMCIXuprJxltB0YVrrXF/Fy6LcZg3ssqabaKWtvJGeopi62i1om9F10B5cK
hDRyh7mciN7lF3fpZkgOaoZMrmOjr9F+ZvxaSriXrXFYpJJjdDGczFRByCX6hBzixGMDM7oCGK/M
L3F+HCBCsuhnJYKqbgxTxCYRrOjlfOhmehzc5GSk3ag37FIxgvqROt19B3U2T+lc6IOMoPcZh9IH
lRxFwHwGTY2euk5YqRYtModAdk3VHP2mCMSGBUH9eBjVUMmnezIdV1X0AL2I6pspc7ijK+pMoLzH
MtHxLhq8dffFY0TDOVylnqvMFbWNCM4+3/cjmaXcdszYCf4Afl3UPqzU3daQd4LTIRqHi4L6Iqmh
wwvfSdZuvsKAAM7mJblnbbvNvj3EaP+UnYwEwmjvYmr3e0X55h+QfvS60dEwoqajNy947zaLU6lw
+lXSuzoPaXQny49S+y6Y8MX4fTMuBzl9DyfDwv4iHFYO/j1AG3Lyh1vKeM+5o4A9398WpaMMXvl7
J5y2YCPx3UCtNTR/9b6O6H1QvCYk9ETxIGSFC7PcJ7ciyzrBB9Y5LJoso5gME/OdswXdH4Vjd42j
5KKeyYssemWzrjwK2f2I/hxcVtFttbrjEC5gy/c3Un/QoX6/13aS30LR0e1/tLabtp/a4jcgKT1E
L+IeE8G1wrcKtVKUNvTLkmmi/lisbpYLGj1EI3DgQwmVo5TN1qDtZ1TT57F4ub5RRfuUQxyDUtVc
Ftwh48yMDhen01Uvq/rAQsNQHkdOt0zuYt5fH1WE7Xy/UFZRApkhbBfj1HyAi7e8Q2BjgMrkG7lj
BjO2s3ZOfO5AJK2C+h0HZdotogZx0Z3N9wiVWv4f1zczXg9D1r7D1s7t+hjuSKbfzbGr1sVOpvFt
VTy0CbqVhsFv0Zx7fTEuxrjfW5rvF1ojk0gwvkP1cy3cmIz3uTHeaPmPWRVx59jH/NszbTMSB0pz
S41Jp+zpC9fMglJ/qNFYWg4OstZebokkXL56Ha+Nx8VESRsZWlchq58Taz+O5mM3QRSush8zdHxY
069BXU+j7Et5DAHWKIQiz97yfYu4+9pXVvSpIWFIYDutH3LppdQ/SvuuwmapjKfceksa9R5A/tRk
2LTjkeARtBizN5m/dNO+a+wEPV9vfVYYTrbUkUtJ89SsqeCAXo7cN0vK4Z5t9dLUljDW6j2ki38r
jZ8EDGiV3IEQpI/Y3UGdLXGGl+RZqHBwOQG3GZ1DQzI2xNYihNWtB+OyHVxoTtKDFjvrQ284LWRy
mFgaUp1VJUgUCYDpi9m1eX4WetSXEMQEFRsVWgO06Fj1r58KwYXCi8K3U5li92BqmX0kEL6b098Z
9DD+zSAWUWFCo1kWn3svurhCWQjTMEF7a5LCbybFHdTn66NcPuDfo3Aonsq5Kif5QM9DAtXyoTpT
8ympDlQa3q4PdHnNvgfiwHyWad1PTNcqI6knj7VLtdkZJSr4+JdpTfr3ONxz1Spt0o1MW1uVXmxt
t2TGedFHJ5tuavXX0CUOkfez8b60r9r8a7I+h7F1qAGhN1I4hfmznU518ygBZ69P/3Lhd/O7uChz
za1sojE+Z+stPoxmweBgeZFPdhLQOYiGT0C7UDH+Mqr+dzX+loM346qqC0j81tKtAs0ylAXcueuc
TPnsykKUKmAY/XdM/R6Nw/DchK1RZVrx2Yo/NNtE0Jwfas0EzdxK7ondviazDfUY9WasxjtJ0yXB
ufwHxPv+ARyom0NsFGkM/lF5A4E4VFYW2Ied9X0XrBDK0I/TzqodyZtKR0wbvgw732NzaKvPCbRP
mCd0hsbhStVPbU0FZ+gyG+h7E31lwTbQFsvUKOqKVRY8+14LID6LVzxCgeRAai/PXAofZn91VYqW
D8VvXRulDttfYUDU+OgnFlXGBeDxVena/Jx5UeXRrpbkbGeP6hrd0n4MoM0bysrH9dMjWlsOpWa9
GBRoxQIL61+D/ZGKVBJFE+HAqVph8TNLiGUX61UFNzdr3yLyOBgi3bjLeYrvPcKBEyXl0ExLguay
2+nPHLSBfNACEgwhPdh7y7USd1yc6LX0lx0RjH05mP4emsOfFi3Zlm6N9EzKU5wXnmpDd2dRHL01
72ocy7ztb9BO/fP6hxOg/hdab3ZIIVHJBDsjh9Xmp1mXO6WLPNmMBXMTfL6viH4zCjTMxywiBIbv
SuHM8JYvlMYxlHfFEgmxfglOXYG4rzfgZqh81isJYvnYKaEGzzgUhDIfRXGaefOucKvb6XcG7/Dl
bDokVL3+eWkO5XM9OeRcyYIA4TIH4hsNvtBi81uoPiS0YQVW9R7q/2nlTIXf2890dSXYRC9OAa46
tLj3ha+9MFLT6Ebpe9Hu6j8ZnjP98qXclQj9FUVfgx3mzc+Kui4xuwpC79B+8+NlNynnuO5cMxKg
oQAU+DJkZdjNkFQAhWzWHDQsoN3n3+i5KZsV5nBHV2VE0DruE6hInvUf1K9C6073LHzaNrR/UqFT
jmhOHBBZg5nOk4wiPS2mdyVOnmZF8CoQjcBBkJauy6pXEPwu5jhAd7Tf49Vy/dD/w9v1v1jDZ+3l
2rQVOpP4bI45HAdXFypuEN/LauLEAzqeld+KpoJP0t30jf4a97tSQmgrp5V7/YcI0IfP7LddhdRh
gZizhOe1pL8r9lGfU0FiVBBi8fXF3uip3tYTImitOBGyOpla71RdDyOj8ixpf31KgsPFFwmRV5cJ
QQ/IudDeEsjCJnHppzqOMlrpr490ufb9vfk1LqABrQl1kRwKBXXdQC7deJ1G6U1px50R5Q6elu7S
yI5CYd/UJE4OHS1deb7+E0Tfj0MSXaVzBp8vSAbAAbA2C8eKG1dqS8FMRcOw/98AlixFZj02OHRj
9Gzrqadkv9VZJBR3uXNvs5wclpglBNUaY4XXaGc4UQvtEKQRZoxTFtDsajQvHQxXUwc3Xh+uL+M/
PMX/ex41DlXyWGoqTIye4x+4HFgmspedIfVNSM2AwRHkh/I2fZ9ejCfBwGyLXLkt+RR+qmWq1lh4
9LAGLsbSU1A0GPH6Z92f9bOo1/QfUnffE+WCnEZf1zlq7eFEWYIKuZWfcwb4iUwcxWaGUy2sLBMY
31ir9kwqax838kEqV2T1es23iulVb/FtYJmUGXAJoJK7NujwUcv3pBEk4UU/lU/+N6bSREOGq8Vw
yMmqHCuowGGEq6FX3qmPRoD6KrxfkBWvnNKfdu3kDCIHBgGWfKXINvt+bfrIpBRXga3Ge6t9zKy7
Un9raisQbAMBRPIZ/6STBnORcI6hjhxoHtonTgZkVeBTPMCje3kyj+oxuY/uRB0D7HNf2X584l83
FFNLM5kip/iRttn+3CXvlZY6d4WHZ9H1SQruVV79SxmotlYtQCSWHkv7Xo8FG+bSx1KJYVqyqtiW
wce4tBgtFW6sCVx86525VA8kH/dTbwZxPXvXp3KRTLEdS/3fgJhWdhylcFqBrsCIlk/T7VHZD5E5
cBfPLB0wYkBSFAz6dRnzH2s7KHfd0NrO9dxK2KAyMEr1YTd3ax3T15xAFn83q26vukikNvMb+y0D
nAbwW+Lpbp389j2ubokWGPmxDeMEZp2iqtUXVF37eez7bw5LVTfjtERQ6mOkFjy7qa+75EVGz8eO
sfhJvasOkDD18uMEhzoF1mMgujzk99FLeU8DqFwE9NNGocdwYWf3DgnU8PpHu7T/tsvHXWIleATD
2KMxnFDDXVDgAgQK7smLcd12DO4KW3R1sWMNBPIeKd2EemvnTc/jDjpfbgSP4Cn8P/QAX7pCtmNy
d5eqFmRuDXgbTYcam4LC9T7es7YnA+ljccJMdMy48Lido5iOKhzB5alwkJn1bdkKNeOpT3XBhhee
Mv6yaoYsTZWU8YcWv36rA0au9j6ZEEMPbuN7+jyIPqBgdnxArJjDoNpjzGSchx/NnbWDcudLFPS7
/+jwQu2vdIjQzOgir3vzEfkYeSENaZcJD/SyLY/NPOfIsGgj+p0fZAgwaXnjDrXxBj3A1k0aO4C3
jSBDcDH62v4CDtLUNavQyk+RFUSLRclmfIJPJ+RthNL8l3I825E4HNOnsTWkGGsMOtG+u6sO3S28
40BHc9Ewi29LUH3x29vlhexFhe6vhNsVkOKZd3E3m6WCMtpZDuWDEeg++RnZfv7Y7nrWBaFBjc9J
DiKK2MVYZjtlDntaKAV3pbom524pnXlpD5ZO3ILEjrR06BdYBo+UYJem2er27L0iv0He4NwuKnTD
q33b6qc8ywIS206eD26PJvm20O8TJRJZC1wKCLY/lAOwasBpNhWAONGHm0mRndzu9lQmjjF+xOWD
qcyOapTBdWQWfhUOwuKlTsqJ7QjjVH3YB5b6h6uAv/zSQuYNBRL8XqQ6fDETvp0ph2NNVqi1MUd/
sXV0H7I8sFGlGmSjTajvQ3ut+DXej89F4pSVCxNS9/qcRUDDYduolrOdsuHJrHnws9QPY5KEMFcV
INrFHNhmnnwY3Q8WIb2NgdQwe+if2lP92KJAr7j0ECWH1XbKUxXqHsgsrvyUH4xkN46evkNnfWU7
y8twJE/XZy64h/mgOqFya8MkKTk3BXVbZXBgjSeatGgMDswgCBUrLZgmiKfXQF3d6q50oYUSlpIj
h/pBckoPezsFqwSyt73faDfN6Cw3Y1g8inh+op/CoV2Hfu+kGXCiVuN/SPuOJcdxbdsvYgRIwpBT
kvLKVHo3YaSppPcW/Pq7lPe9UyqWjhC3e9CT6ojcAghsbGwsw+8No9tzXyhytyrE8f+fVF7C4oBI
dqD9+hY0UZIrXdUSO3c9OV1Ds/TVBtpU8gSldW2aXlZ8BFXnBLJf5mW61otS0YBTVVF0loSioo5x
IwrgofLG4PL60KCW1BbRHmZq0kOZuFRdTc4ycU4HOEtAYdSzXmOoDQe3eCreszsJLMKquBUEYjrd
cgIk9L17mN7ixGlv1c4/Z/sPhg0GENdho2DNHdxsrWmThNtHIAKoR/3maC+Y7pIretO79RNflivz
xgJ2QtGZO9usP4k7507zUSNZFgNAdET25WDNA56p7wzYecHgaMk9CZR2AO+B5Abs+V/2a3pb3/KP
/EqlSnX+2PnP+OfubZoWyRQilMey62jqmqyO0l7ZUrUX/0uR8zvOLC/oodVPdWsh6cu1Lnz4jQSx
N5rbsAjWE7PXWWHs/d5fm+LpnyS934FnWSBKOi0QDKK/OYGqZ7cdBlWiP58EfkeYJYFU1Lo2lmAv
B0yu/IqtSyiRXB7E+cLtd4hZGrCsJpIRw+OcXTxIoDCrCfKH5eh0aeGwtnAN31RAz49/8e9y7XfE
WSbIqGkmpQYXJ1KD/RfoB9NI1iz7J0a3p9tgtv0tAlusKRPJjbA/8yA54AV5G8tGceSffZw+DTMr
OfJoIFlHoJtFV/S7uZ42WrHpqn12W10lq8TNNuFueowMtzqMb3YEIfbi0P7SXlW7QLXZZqXHwMvC
FBaSDeMfIKdts94Geqtc2oW+KEOIQBZvmtBf/83a+YtaXfGUpEWqAYCuxQ5ncjek+l1qRMsQxto5
ROemQUUcuLx4bDIDWxTQImwbAcBcAjzp4N+iA3DDmaLrdHnb/UWzrvMk6QsB+lYwHHj3ypSrRjWK
WeaI4e4TNhLIfbPZjuy9RbszSR4uf5yzLxm/V6Y9504b/lRqYYFzgMHcy9ynOdTfj0hOaKdcyZ0q
2/+Xev//b+u/WNN1qcHh3Ue6jzf9hnEUoMfWme42N9YaD9Pg8R1dzP4RH+l0lLNswoe4yKWPhT9A
c7haHEF3DeiDR6OFYIUrGFru+UplBnK+dvo91nluGRnvM+Abb9pqHQa/aLrWTHYPOu520n5d/oyX
8/NfvGmii6DpbXxFwtFEq0anbGwP6q5On0br2qocTRiKI0G1Ome5JEg0DQn6xyXtzbTRb41TkAHG
xeWBHT/Mfz8GMJd/FrjMLmXZ9jgGGpnhtIE5UgdlTD7t6vDrciRFJfYXKzo1W8MqenyucDMs7MhJ
4DvAruvn4wId4YthPKfb4F4ldq7agD///6SE53VmZKPx/wqg6vbIM/gESmHbXuWu6uqp+GY/5fdJ
LEs3iFHVuBxFkLfQQf1pi8Dpo6d/OZOzgkSyQWciQLWQfbeFoy8ZlE2jRYhWi3izDuNTvPvhwylK
WsV2+0k9J4MjFU0zM4K0StbuJ/ZoSR/A+A+9z71yKBUHuiL3/6ylk1h+GkaDoSH368mjpX3Jtlbc
Y1WDmeWO2ohioU/YXdwoCqcroKUXkk0JgQmYSkKdhK8ufzNFhWLP0Uj+BOz8FJAM95DR6+7kFakc
Xjnl/VE6JNoWV9SDiqFn7NJHug9e+ToaluWj8jqmSGTzpxwtB6Rdq2l2U8XPpNMXAfhFTMTXUVF6
thzWtPQfo6FfFAWDSG26El13qCruEZCSyqfAh7ZVbS3JNK0vz8/lygl+En/mIYnTvRK1zECc++C9
fUVSnCQD7MaqAf4WYtmlaKJEVFEEK5bZHMVU+FSnRm9kR9sc10LLj0WmIsGqQsz2atQHgR3kU3Zj
NPJD19+SyFakg5+r5IUcPgcjccFoIqYxuxF6uUi6Ehfdad1LWLu0Y/FSJeQ9LMaPaTJuU8vCRdQY
v/1saBwe+RSeu8K64g0k1XI23GZk3NlhA50+LlPHDy2nJGXupHCMBpz92g4MCHtCkXXqLNfvORic
hTOW4QZ0HzdghwyC38R8SoerbIxcxqdl3zRPU/4mktATVrps+ATLhaZy4Qf1kBFw6jRr0VG2rKm/
oz1ElAhZSevZDEuP+vGKWpZnNXKdmNV7r0Pp1aiNN6mFt+GRTlo8yaZYw5LLiYpPaUtgNIplXUJj
6BrM3f1gRF5S2/Dsgh+neIT1jENKRCiWBZp0oxy8uPxK9C/IBr7GEXsfRHaVN91TaITXjEfrsC/g
mDauAMPam3G4LToVl/PHC+LSpzsezyd5jlJp491MZDdRkni1n4EFkjplMrzC9mgrhnpJ0xZqdr22
bAh8USQsQkiOa3XqDhNxGii6kq8gfzOTxBlGHYZyR81X7nbJV8y+K/xrSTFBHdlnpHNiEC3s7qYP
PqL23ReQETR1h4W3xABTPNO8jkSLstAw7hsreiijCJzgfS5v8jT0+DQ+pCl3a8oAEhlXE+xGHSAs
XyiLbddsQVjm3T2eV/Y8Ch9L2qzifHRDCXU+I3AhtuA2ge1dzhmK0/bHfOlk8oraGsraxrqnpeF2
IGcGWu0WsUrFQVVT/5hPnsSZchFDCZhlNzYjD1W2xkIXHKrEBkQIRzRzm2wZ2+BLDvXOZPGqIfl1
A2On3LSdjKgo46pBz8pC2du+GHvkEx8CVKZ5VYzjdUyfL8/sWT/Nk3p+/liHlOU3AfzOcZ9mywwP
8Tu8GrzED6OX4IE8ArYMfnGWB0rhl/2ry5YSfrOhQ9fAt3uG5+/kBntHdbv+L73E/xT886c8I/c7
2eZI13UVLgoDhJ4xGVeplbwO00vPpGcwpKJMXo2NeOvzyclbCGkEYmtaBlSs+8UQ5MtaNyAeW141
oQpGoEj1c3zcIHjVFARnGDGLTdY9MLtWsBxUEWY31izPMqKJ42HS14FjaoXT8EH1UqtYYfOHvIK3
oN5xDMMcn3F6fWgVdY9AlstL7Ox1wCQ2TlhdpwAOzsbSxXSw8wEtm2YxAM+QLlu2MqgXrYyHYekf
jk/sIE/VIOyo8sa52u808uxI9v22a5MIkf1x3Q2W05qHQEB9GIenoso8mzpOQx3n+iR1tInZoHqB
++CReYNBegyKqV813rz9zmFXkE5d2ps4u1PM7bl1chp2dqz0MhqqqgToSVsL+LqhwkRBUALzdHwE
Dnd4Br2lqpjnls1pzFlFrWWBgRIXxLTBhSHGxl8dhWKLlXZ9bL/F60gH+UV13zqLYzgNOuv7Vei4
jWKoMpAamPe/xicQ11kYm6P5B3PVcqGqmZ2l35jreRlOHTZH9zLIF4OqFLwuBkC1M7uQFyML805i
RKH1HtZwDWweLi8OVYBZ766MChl0tZndpHx0RNs6bfR1OcLZu85/vgrGMCvmuT1RzS9xyWD30Tv5
RpsE0M9gDel8GNob9xNwjtBI1Jxsb7/Lpf7Uro5odt44+qDagGf3um5YjBBL2ObcjKtjKBblkQl6
FNHKX4tr3UsW8TKBlBaeopdJ57TXiYde6eryHJxPbyeBZ3Mw9mPVVhbOqqNhRZTBVaWGRM7GOhh4
fQlgdaJ5tRstVd4BP2fgvKI0GeHw5CHkmFj/zDijNrXc8pv2Og7gODZmCx2oYk0T0Kov73g/vIV2
u21aeYgMUji2PybXWUrBGrM71HLJHWbREUnlwhNi2eIBy63FuKlhPQj8RuQe7WeatDAdAdo3wVMe
sYxtANbAyuTsu7NyGLpw0SwTCXeByzP681I3GxkVoAaZNreZgUbbnyPTqijkgdmOh55/TBHYlLlI
0Hf7zJN0y/2hh2DvsO2He8DhrA4EtQmdzqIGsan+JGbnpGbodmH3adK7vqo/u7GKwAaolxOM8HD1
9Z0KDlhjCp2oalzHY+S1bfGqNcN3y0Cqk2m5TvsJlnEvPgM6VoTvPtmTDJ7muSvj6aYr/e88Km/C
yYfNTFY9tqF4mdL+leVklY9w/TSH0NPS9z4p3SzNdqmEuEchHSPkyw4WPyLVX2Vb4QE9DGDACcPw
MLtLewZIFLBDq7LVnjs7g8mKaT1POTRQNCLcMC+2NCKbkBsVTAq6A8+bhzjg0SoNuyegy4GYLOPM
1ctqWsMJol6OjXbdN5D7ZTbfJFT/zNt232m1sZhCfZHkpmeFfruwWnikw3Nkc/kjnnuApgLfT+gm
umF0Lg9vJXCIaxN7OGCuBvCvzQdB0J220FUVqSt6dsA3gtsFDDbgthz35dYPml9Eb//v/QYqhEmI
MBkj1lzioCSdSUo24WWBN+6UlOsQ2VCjJnqg7/BjdGgY39rF4+XRH4/dv1bw76BzRQMDoOcIv2U4
GMFVJW8n/hJDpJgqUs+Zg/h0aGyW4HkiRRwMiKIDSK5bnWNWcPwIVW9A5xqrf8SZZbgmHCKO1/3h
8OPojG5W7OitY0Gj4Khf3RSb6vnfTd/xZDspppqk7Go7RUDDvPWHB0KWoIrjiqVINMqBzRJNW5K8
jVNMYJF1h4bUgYeUtK1CKJ/zx0H7oFG46xIgxiY6upGf7FlqeP9uqLMCLsx75g+QGDmI8XjT0RYi
B+mr+hBKAsqZcoAKJFWdGYIzm83KcNpUBrV1UM/7MF0Y/NcAKu/lsZyfz5MQs+8WQO8nrnD0HPo8
3CXGSzF0bjo2Xm1fNSyAccJtmWRACBYTFAEnr6oXl3/AmRrgjyHOvmdc2HCOGtvhMKQNIFGRmxWB
d2RahOin8FLV1DnTYv0j3OzbmUVa5oQ2CFd9SFjF51XutujyiqsW1ly9rmjLHw/0v5LKyeweR3+y
K1Iylii8R+yKLHB8GW9SCvdhCEvWke0K4OWLPL/SRhWx4myWsdBb1A1GqDlvJBdarEcwCEYih2wx
nRrIVg1eqnyjPZsyT8LMkgzTxti0AH8/5OPS/y4gwV9Pb6ZpKtaoajSzXTD5WSIGikns+2wNyfBN
PeJBJf4HoqdYGr8nbbYTCp3zyK6r4aAFu66/NyC5/0+W+u8As6UujYYOKcV02RA6icldX7tdvWDy
jkBu/9+Fmi3zUsIazICV34H145LBusCyHYgwuE1OAf8LF/8u2myVkyKKaivBzNmJ7wLN7cVArNfd
ZwN/74jrimiqVTe7VhZakOV2NxzHlq2L9i21NQeScAvbYqvL41ItvFm5TqVfQhs7h/KHfxAmjs/R
dtLg63KQH1jf3zniP8ti3s6zgmEohZUNBx8c+D6qb/U6cSt6y8fJYcCsxm20DYryMQMnFsZWzb1Z
FNkCgKQejoXwl4nrCO2m0l/nrN4wo/M3vKDdAg7GTzmZrgp92BYE/o2on520zyBEqLXlZky76yYp
YAeGRI9HA3Sv7oNmekzSfejH31A/edZS02FJ/V0PVy0b9qIuN3X17mcFRI4mx0os3cnsflEr15Ni
3uetxKDU4d3uYz0NMagcOXDRkNbNVfBRVZRZ9rLzMkl7GIQeKvIWBO3KatcCrcjLX/f88fb7485y
lw4ytV3CBOBg5JED+yrHJ1Dy9B+DpLsqlKe5YmvMu4PJFNCE+MetUT1E47EBKd0wwrkqVP5D5yCF
1DYptXFTYOgTHmf35GTD4cLgY43SJNcaAGLZpu6lS3F2w911KBdFpN2PBbpNSu+3c5/tNPAstUk7
7eLJRsHgD+9T8NoEO394uvzRfvxx51vyNMYsoUmOANVUmAeYhr5pBq8hHmEsW/9JGvm6TwovwbWt
GMlyCMOD1Uer0Sxu8f4WOiTjm4bh/a1IrjUdlkg8WNVagn8PHJhQXWUQaavq9wIvaX6jbyjegyyo
NIywqJqa1YBufREwp6DhWoT92gLqVl+mVriHvsSmTrqNJeTSLMhVSMSuNtA1NNNDEySbBpJWhRif
0/aub+A/1NZuZdF2W+jjqmkLjzdwTAjzuzQnN5OOlgeTsaeYtTO1zumkzfJyypuBDCmKjiG3XTso
F/H0GoGb/e+izHIyianZUonPz3AV1YdPPu5CpVL/uX10MpT5XdCyo8aARSOCoLMAqLDDKHot/CEz
VUoEqkiz+2DEgh4tC2wjmD9sWNMtrfJV0+GjNUrFxKkizdId2j9ikBU+T+gHS71aaniNSQ4V3CMv
f6Bzbd/TzDC/tNSB7ndxjC8U7/NNh/fHNboVmRuD2C2d8hqWnJOX9EuV28q5TGubaCMe3ysMNof3
SEgtwBIrMQ9ZrC8Dom95yVb+YKwy+Q2FtKVilOen83e4WbUop9EyYhqYh5TGLwkfaqczH0r63iW3
Y/FaSIDHe3ixhZuag73UUOKOGiwEe+EB0wD+0z+xbcS0//5Bs4ScZW3s5zQ0D3JbH91DUmRiK3Y0
HQIvlWfAoat0wwWw7KMTQ0Zo+KgUXZvzifn3DzjO2MmJICQZKy2KzEMxETSNDmX3pkPd4/K8nw2C
zhQUVowjJWuWmZuR5jWZhHHIfXStq9wJy882VGjFnV1KJ0FmmQyPYvlg9tw42JSjQVMv/Kp0YvCh
pkS40IZU7JizS+kk3CylGUXEkd6lcajZXV2+VHDISHtzJdA1vTx558hf1P4daY5zMroqHroYs3fk
byfrYXSJtYChWgwYgw/s3VGcaPiCOjX5CPmNfFY9wiq+3vxeGjVVI1iFTeM3+6aSXlMgjZeKc+hs
S+N0lLNMNwldltTG52MOcf1vfd2v/xdnK++TpYpQp1grc5TSJEqQSVLdOCT6A5co0MfboekdK5Ou
VLf1FEvlh9hyssfyCYf6yLBU2KHHmwn60UvzuQezPL1mq6OwG6RK71SZ9Xytd7JsZqllwgOOzkek
lnwKPRLJFYDMyzQTS2A6bnlpuszim0HATGFS6modn9T+KsVOYs+ySmG0BWvx9HAw76O7ER4OfFXc
5ffo8i+PVkHQK3UnV+7HhfXjBXh5w6ime5ZtSKUhp3F8XJu0bjCKRROzDa0rV9i5Igkcz4tL45zl
nDpOhC7i45eVfNlHlRuHg+JVXxVilmesxg6GLDAxldHkRGTX9JpiEOcIv6cJZn6XNWhfaKmhIT3X
t2GNV41cW2qD5pUEcmfGl908t1a4iCJY0Y/2IjNWtR8sAg6TVhtW8Tr8SnHZDcUR8vReCAh4qTi3
x2m8MM3zq6WftHVbomN2oBBPNcsKir4QrdA2xG+cJsIBPXxdXkKKlDfHneTjlINhYBiH3gTKrhRO
kw/wtFH1cRVpaK7JZE0CL4D6eAwTgcGqO3mqOzwAtg6mpLRXDEoV7bjSTtJQG+h94fuTcRAi2dNS
LrMxvrbh+MElvixXZXTFNjRn+ccveCTwaGIcfHLVx/Gi5JMzhNdjkitKmHMPw3+s31m2CUmaMHjb
YXmAkAfmwLQLVvpKvuTfZGk46Nd9wFn+Ra2JrMhycyEmluUp83PbOEi/gPlYFm/t5puBziCiW/3o
Z442XqzpTqRSDlXkhLkQk2DWxK0O6TXN+DZkD7ZyTlVrZZZ1OlPXA6tixmFKjqBGe2GljVunEzCH
lmuYKu0ixQaf875LyNpWQ4yNMMqYATIcLpPxoY96j1cQWoRIqtdrKvUAxSTOqd0pOJyWnSOpCNF6
mr3Tc395OYv8QKz/yluQJRKgrVOGVuafO076UZm3XYXjIclXw1CsStzhJZ0g/sT3RZDe6ix3LaY7
Zh0seeh/T+y50YBTX2kU11fzllXmcshiF6eM7dQ2YPVHnKqvqWpM5S+dbaGiioBRxiFw0Gz/vsZ7
OiS1SCPQG9IXGTgsEhomPfRouTG6Qw0tiol5NX7clKZrZuq4kZaLrt3Z477sP9D3RGsTT0+x0ozq
WAVemtH52a5lWsuD3jgAAH4VZeC89GXvpnbq9ulVqA2LwQw31M+eAy1fjDpI9H2mOC7Png0nH3V+
5mt4GmrCBrVjrLlBfB3kwG/md5eXzvmcdhJltgFpPIwh8DfHcriHjQkcjG4F3h52vHQa78jtSTx2
A/3XRtWqOV+I/448p1lP0M8bohpZzS+mBcQf16M9bfyxc63B3kfBLYkFjBZbcAnkE+2vJzNQQDLP
6ctQ++QXzNorbaRHElgbXK0gAwoTFV189vTdBpoh0NZ0tNas69zrlqnavudL5pPAsztIy9hEJsjM
HqL+MbatpYx1wHFAIQmG2xr0eiR0SLdZzkBU4CbjB1p9YWXPwZsDNVNh5Fp3CKYodkG//+Ij/UDr
wY2jfW7pnSt1GNn1xgQOwsgdrebm0pQ1LIt8HG3BGGw7UOQdq7a5SxleftsQbJiJj7+0LNxZlN7n
MYQBtal24iZ6TOzo0+6sbNP04YsWZ6/J2DnCTgO3SkLgfGk6LTPZwyiDmqsekIAxGzzNF3fIWQda
mh9pQODZEbeHIuBPbAw7L0msXzjlr1mUpi7eOA2oPCKXcV/bj+b4CGHLu2QEZSDgWuXQTFZePFk4
VkKXEhBkzIl6VpT3joaWpKfbfbaI2yByUtQonjCw18En2dRWc6O1ZupQ3u2Nod3w1i89gO2vm6AB
Jz5d0JI8E/+5aPi+tC04IX7nSbQK9MzlXCz0rnkws8AN6skNbfzXBK5pd7dxV9+xeD9pHEBSlqDi
4yso6Lsh16/HtrvmMRq0w+AErNx3gGpZ5LVp/b1fC8y9ubSCgroxSPp9KT5wNn+bUb/qjPTOksWK
F4Wrt7sIf6URYH3oVyBoBK7VTPWi6diCxc1jwphb9/lG17ptgj9ahdKFsc6mYmkEdHW0Tu3Wqerw
ZtLgW6bHV3hGAutV5Hejaaxlkb3JPI6dbmqgZjvU1yIMYU4a9o8SvS63TNGgTjK5b8bqypZy17tT
UbwynS3GzFpi3S2O883N3J3w6lylsLGY2swxSs2z0hCKTp2VODlOhN7AGrMhyga2QxETxy6/Q5os
8xTAyiR/TrPqYWJW6QyddAcL9wMgy130Fr2pNe6GgKwNWjtGrC36Rl9pyXAt8wdzAILQoDfSyJ5i
H9aR07jMqs52cgOqy6RZ2M3jWNV4GTGgKfRd589V8gmfcGdoXqfChtNS+iDBAx7B1Kn0fNGNxtok
uPHWwAbrA9Zig7d7GPLCdMWmxKtFe1e18QKOtk7Yf9Lwk5NrgeqmsHzwORIn8cdFKqmXGLoPokuz
SkHJAHtu09e+E1mRO0ES1/l3Kd+e1ef92EGqxEAHBG00B/6+bu6DTykTN6y3mSCHiBpbO0hxD9Gg
tfU4hP02i6lDg3Q1VoYbKtt2yqNgVr+wjjMtJ4VxiDe4oBztqVsnfrJXLVQ2gnsV9PinQX8pBc6K
kAz1pt2QrD/EImCLYkAe7EjwZiVbYjYA5n3nTN9Sc9xFmrwlNciSnLhmrrvQWsVjTaAtUl96RZ+7
ZUiXZdYir8TuCN1qYxBP45Ss2qi/yazX3LIWbboHxvVX2jeHETeuJnppR7oYcnZjh4/cz/EcDnW6
DOQuZCRWa8sJzrspBE9qrfqWtgGicqSN3hgN33akNcipyZMO9QdHK/VtX08qDsFZnN/pqTgrfZiR
GDGLUJLrbGOOtePjSKpd4DqdMn03mxF64aab4dWoMX9VoeWag0oT4vwjgWVTYQrCLTK/r5r1EA/w
U9LRiSQuC70SKqfU00O32R/JBdZ1pHwgOId8xnPl75izXaHRrqOl7esHsm03WuM2zBNrf3vkwlee
AKWycyQMN0CWO7q7rrV730UrNBwWSsvts4XfyS+Z7Ya8FpAssnBhqCG4ZbM+cAzfd2k7eKH5VFDp
pgkUcWCUwVtj3Y6Za9FvM24dLYQzT1ItLqeLs1emk18z2yy5zSRYf5iXxud7S4P4GZCpNZe7UXDI
xQA5UmTe5ZDnO9EnMWdLENySvO90Sz/QloObJPXbdtQhngmqYtqn29h853bhxSTDEW+4Y+s7MUwb
pX2Ik2ghaNV7rW7lTqUBZltTVf48ex0/+XWzwnxqJkK0Y99PHyq3Z08k7K/i8A6IXGcEWrkEk7I1
AHVJ/lEX8CTwrFYf8NQM3+UAfYDmcZJ3Da8VV46zt/HfAebXYzHmoWy56A6y514VbbMyWdsddKb4
8zBMioV1Thv1dMfNL8YDG2WJ1yC0A8Hjtgrh2FXmmXD75CGoLqO/kEcOmAXsRX9F+W0mXsI62BF5
BQV/p5PDyorFnoiFVUMfmutuxp7FWDojDGvCDtLIw/DZ4KylMP2OYFuQi3JvajVuNXG75TR6Dk0w
3uoSckfakgAdXyfCoZOq4lbsZjqr9cE+LRraIpel4XsJOmauWdgyijcp1Y6ZaxbnY5iMfY+lcaTw
YBLoavQ0RzwDMwRX0X4RfozQ7C687KBSkFWtmXneHCxQ9UpEFmDnRaJ3BI4GOtFFMfFFqWmK3HBc
43+d3Tj1iI2DgdO5fk0iWMJTMRhI02yZL/u1uYIi50rlInrMapfCzL5am4vJt4aGHGpA/0HYdSt4
jsWVibJQJSClCmX+2bzJIog8irElh9h/zGI0GoZPDQGZv1Zk1eN19tKYZl/KrydBx1Ynh3xvuKgx
4D2SrPRtuiZrFd/z+KcuhZodYV0j8gzOuuRQBQ+a/AwGFVL3fJVysg5mx1KsmXmhUQxmbMuFKHqn
SusNVCOn6WBIXO1iOBskRuWEzVddTU7Qks+kyBUag2fX/smPmJ1TZitNrYN61SFEkR/HlmsL5B+u
4SjCbQ08/ctf8GwqOQk3O3hYQo0glyXCgfwUBesMglnWP3pDPwkyO2SoaPuqIj052Maeips6eG1R
3F4eiGJ5/PRHTl4IjDQECiodyAHkFgDHlwNTIWcUU/XT+jmJoGdDEDX+hKniXwa7jslb2isUGX/u
SRcW+c+t5iRGIuDoU5VoSjZpe5uleGRMaLlJDbgFQEAeNP1+DyZ2DRct2XopMEMutDLcgMibhkfA
RJchSkhc/x2C++SurnHqWQ1uG4EEDHPITdcnCTJ3T++joNqF4Zs/Utcw7DXLzdsB5qy8AweJSKdi
LwET2xj9Ujv54Fmz40V4Q3rfMY3PkU6LKtSukgaNmbDFfRnqzeXwBbITrhkEvQSoB+UbmS5KWGdq
ItiZfuQZ0AdNYKmZGO2XXzWArBnZhnTNtYwK5MPiMdXsJVzytiEttnoi98B5Oplf7CIiPWnqJUhK
9U0R6wvhmCFOhDyz90NU3eRM4ADmT2VCbvu2PfRlCM53fEgtDvxPWW4GJpyxgX0CehxFIMHXah05
pluLFy961Llhip4OB38c8sgSpLXLK1O1bmbJuEbZIacWK9O0NloJflgHyUBLcYbpP1Y2l5bOLBUD
Mjk1fWmQQwDlsnrSN71prfOOw+tT7GyYo5hAyLG4vmuO1eQE3yUbaBYa9xvDJJ6WvQSF5R2FQPL6
xSruZb5Ni8oJ8sT10U0g/WEar8swdTQbPD9xTwgk7+muqne0TZaVFSwGFPLMwp+WX13NkbM+zdTc
VW2IPijaEql+ywt+R0GIi/iLwa7MyfR4dx0PsILCfZdB2p+S8Nrw0Xzi0zsErxyBG7tuHmLrQ8Zf
ESSCU3ato5+XlHd9/6ChrZbE4I0B5lWH16Z2F0LgD0ol2vjS9ZE7RJEzFp2To+BvK6jwDpCA3mQN
7hotNKDNvcw/9PptyqwNr6qF2RBXY/kCj/9Liq1QSOALGmj7i6NXKOaqpJIBtrKc4vyaxl/d8Esr
H9j4K9d+afTr6IHTAH0Y6fD0iyzYmQrULmLVlHLfZb0TAm/pGrK+s2LAJOVEnlpqVh4rOnEFFiYK
HZvflDTY+h0GOhrigQDsuYs7+9bIg+vQpFuST3cVtQrPkOzj8iJVVAxzOScpyqiqclQMGusXrdkt
69ha2hGsu8CFvBxKtR9mxyy6eP2U2zjIu/rT4syB5wf6ioZi16kGNDtHO5Lk3JfHc1R81KXupJqE
ha5wMqEy7Tnf8/99vP0U0idJ2+BZVSBPoQgy9X1mpS8hpM6NIXWKkG/wqdZQIbkJ0JrRsshjvr+6
PJ+qk292ug5jVlhdjSO8MbhXsE8tUSEsFQXyHMVlalrRUk2SQxahZA3T9D4FJMU3yUOvNbdWnFyn
eICsilGR1BQrZY7eykaa5HqNlcImiPrQu8S6EvLl8uypYsyqclv3MzamqE3qAcnsvW8f69H6v694
MM7BihIcnilsXjnIQg+rAjx48HAKr9YffOvOVnKjzqlL/BFlNpK8HGy/zytyKBYxTOKCXbatrgDI
LNdg1S/Aa8CDwEKl9Xhm+v4IOjvconRM44Ky6cDtez/JFhIPrbr/D2yO/4gyO9uoxizxP6R9V3Pk
uNLlL2IEQdDhlbaMSiVv+oXR6pZIAjQg6Pnr91Tvxo6aoxX33u9hYmIiphtFmEQi8xi3xSgFgVAV
f+Lpqcvy6D/eCX8NcvnUT8fY1Xmrg5OIYnV6Ni6dsvRJlsX/cCusgl9aAmHKGQYp6FWCJFh1oLxw
ZyP4ba3KKvhJhm4OwFbLWaRoCUF8R+ROWOnlxox9VVT9a8pWrwdesc4WLNXPMNYNDB/9sPsMMp/o
VMR2pO/YfgsZ+EVU/2vAVaxLoBZWu3qBJ5qEooc6JKMbu21/ADZ669sux2WVT30eah30qsothKMh
rKpAXHd7elyObtBCGJ09iWir4rGxYP+KdPVYao6ObWE1pwLmhFI8m/ZWGP+qMf/XJ60iROKaC94U
l3j6fxrzg+ulDQrhOeQv9ADbEKKwdfX/Ic3yxR3118irMAF5MDpRN1nOI5H+iHZXln18f3q39uIa
qUrZVCc1Rfgb/WpPozIsoXf2jF6hb0bqhzz1uy1K0sZmXCvtETiy1ZljLpCxfp0qO0wL9L7Y7C/G
88a3fVFm+Wv6Lr/kU2jijBqdApbhXBKj9BbL2AkyoKU5BcimognN9SGdQt1d4sXgflb//H78P3v9
u7OwiicTLmLlSCxfHdqx4ZvhvBwE3qTyvOzcoNrZ535vCwhqXGnQVjnB98q+rjdqTV8kIX/NwSrW
OG1L5qLsgO0A1xO1ch9cZ68pqWfWj+jVn7v6razkRm61dS7X8QaSwpnUEG8Kxj0nx07C86Vx5f77
Cd4YZo1iNd15aXSOOMrQOE5h+Q6UDop2Tvj9MBsbdo1FhTgcMpFU6GedLyGjS5iV1sHqfljaFsNg
64NWkcauUE+vShtHg+0dVwWqv0sq8p+nh593xL9aeqyVJVNcP8sUwg8trEYc6Tt4sX0/a5fN/c3m
X3Mc7da1J2O8HPO89Ms8DWXxUhs3tsk9WtP/2YZbI0/1wZp0J8dJS+0+sOgpyQbfEm/ff9HW6qzC
yQzeL506bDcYEHlsXIIuHYIZONfvh/kKk/TXAq3CRiv6VCmKcap8wJsdMMA0XBzUjgzNr7u9g8e/
PnjQFtpYsY1QscaYukOh5oJh97mki2XbheV0lM1P6PB4ZHYDG1+tN+lGfNo6XKtQ4QiS6sWClWum
H73sfQuCCwlqtsMmf/v7/bjuqEm9XUaN4BQ7OXQXk2eQk6LvF25jf6y7aDxz5EzhqXvmxpOd3RMU
QojYuj23Lux1F0tKJPSNhpznohhjXVVnFsKN5GGOoE96z0/ZXtsorW991ioJAfDPMYwBEzfZd9C5
9Qv5voA//P3cbSVZa/tNvFNU1pm4q9twDpPcn3+iAOYngbVA538OdAgVPOJ1kW7K321swDVBWl/S
vmRurp873gcFmUKRpJ6jQXZPbl2L5sYWXAUQxhQ1Kw3vsVwagWYfAUjbmMav18q2LWo5QB87q7Vq
qhwc1dJA0E1Lz83soE1+2tV/oQWDAPXPKJfv/JRXqbrpWEuG5bzAJk6xV6afZhoK4PzKYavT8vXy
/DPW5Ys/jaVRavKm7VEE6J8hzDXtO3LqcJt8v/2+Xpl/RlmtDFydi4UTHStTmUFNr5Zsq9K8tTKr
oM5ZMc16OmHOlsiEqq/eHUxLbSz/1mStkr2xo2Kwi3E5V0Bx8jQFvR3bwLDDKmUbcXvre1Zx2zKT
zMwszJgCVD81gIYB7IVtuQZtjOJeACCfVt9sXAElLnwQNydPUB7UhQk1x62bb2uYFfzYmS1b2TVZ
zsmyqzNY7NVQctraAf+Pe/3/brK1bNvYU5m1YMWexQz/2UUxKHpDxZFe07rdp1of21QsnkyYZ/Zb
1IetL1wFBi03XCe18YVC1X7HoKQKsboytzY24NdJ3z+fuIoMrKwbHSZyqDglJ5XcSjDX8ib1a+2V
Z1sQmc35vHzzp80xtNDj6SXCkIDud1n2vgkth/Yt51ekNAMc6VBbQBoj5UayuTnwKlq0qkaq2dJL
tBghlc6DRr7RYfRl894N8DjWktDhIpTlxoNy43i7qxiSA+CLBhfG5RBtNKo6hAovcKGVZ6X2xtPq
q4BoMcBOLQICNxym/p5bs7HmcaZqOXcA0zZQhW/6TWzZF+gt6/MYq9dOCztRNrICMIGuf2iz6Sar
f8y8DiGtoHoDZFW6n7L5PHRiI3Z9WfP9PPLqNFCDk8RmzXIGUvRnXtIHWlS3TJ+iQmSvronSr51Q
r1TkBHzqvlagP9d2ZPHRJzMLbZ16//n18/n3rI5NRZy8lLRdzhkVgZn/Mku18clfnf/PI6zOCjRO
x3LMMYKbv+gCoBOxc9USff8ZX+3Pz4OszkUjunqgEwYpqO01SxqnkAvVgFmvja2C8FeB5vNQq6Mw
Edq7xOpw/YxAt7N273K4aoxgrI/pzhiZv/Fll724fs1azLGBY0FiRez1dec6hQHDLpSS0NOn8+x3
/ckE2g0CosChajn1NdIfOl0/jZ2BgEDYfI8L/62Wy0vTTnNsKAXzxr4fAgnMaFebfoYGMIWdQ8/o
zlQgB9TJ5NPZDRWUSiE20/ACwXOBcikETgGguNLc5a5Csz+TWTSn2pWrS3RpJ3GCUu3JRuYF8/mo
FamXMfR64eDngjoEKzVPwlmg5feJJYKkOnD9we7bl9S10bTujKNtjQKFMPM5KapnnqAopncxhRBZ
AWoq2M3+JOaNCPr1bvy/s+msrvXClM5kdxzJENf27eLGScmue2NL/OPr/fjPMKsgZoh0Yo3Il3Pv
6NDipTGYMBGcAT24dm9cfF/Hy3+GWsUy1kwmWEaodpQAKFsQa+mnLdTY1hCroCWzvhtHlKDOdgno
f3sHInr4/S63Nna5s4pDU1GW9gS24nmC97wsCm/p7p1WB2OiieZSAaVy6ttHMAR8a3J94OALmBIz
F56RBYTlvKXOgl6SoCiNPexCTw7EfRf8TpiE2m3g8tkzC8sz6Y/CqPZl2sdFncRU3UIl5jjjcVdb
UUog93ivT+9F+rOS6pAKgP2QxDocxr+Y0lbTTg3B+1C49JZ0sOfWijfN0UxI/1xqvF1XhD0Bl8Ta
Qo/+qSauQ4CtO1CsYMwxDXe1m9zBUV1uS1Rz62NtXSdpFiQDDftGD0xkpKJWP0CJeRP4GM3Ob7M5
8xZwmRboLvTuMaF70D93Uy2OpT2GNSm9oR9Cg6ewBRmfwb11PPAOgBcdYIuhjS0IXn0dJdVLSzbS
iC/f2p+/ZLVZm3nIUPXH5e6w5EI0QuL+Xib3dduHWSv9RD1xJiPF7kgOCpH5O9fBU6+sQ+IYMKux
N66mr8QILJc4lglJIAKJiNXETtwcZkhP02toxvh1NgTTCHQ5pIRJ2QRMT8JRvPVJekyBqLcciWY9
9ZnMHi5kGYj1+DbALHahgqrQY9YX0EIFPt/dEhCxLz9jvf6ff+Zq1niCNIgmgl4nIHj/uQZ0I55d
uP9ozp229NQvEhFWY/UDMiPcQxsspl3FQpEh6ArAHg+11lU+dfo3TuA2pkE/Qs/9gcBNHF6optbv
5zoFWLcLWA4topSCiIfzlXAWCAQwvdSiWTY4EsNv0UF23i3ugRgCX7IqIp0Zx8qgOGiQ2Lbu1dB5
GSFPOsuDCTQ4DexNPDhCqCqcO/G7gCGPLiEqCECVnk1+pXHfFbWHWyWu0yastZ+DC9Sb6G+zEp0t
J+038kv6VWx2DQdUZwqgnLvuArVNVo5OMdJrIGE9bIpQDbjV3PucHTksq5oEmqgcOKsrplUAB11l
xVklN8NyJB12gN0feZI/O8DKDVaJF/t8MEDEEWr25qUIzH4MrfJGVEPrd2MeIck8iEH4tcFe0W4v
PZlBC6HKg6RL9lzpG9nClwfs88etEqGR6faQ2djRlgdvOQk60aw96yAwwmFOxCpcQCoyAciifudr
gbNxF311u34efZUbAZZtz+5Q0WuwIgl1TsYC8O1CtoDul/vmX+fh0wq6fz8RSuiU1dqA83ChBrkf
Mkr2fZTeEN/wsBc3bQG3NswqA8uchIBKWVIo7c97E03X3v5lE8we24JNfHXRfpq/dVtpzBRTpVA4
6B1MtnH5kGHa2P5fsQSsz2OsYp7qCoMnaYM1siVAfyOAfIsZu3Z3cgx+zoA/KAhigEb3LrK/liTB
RfxTOSkoGVnkTlUMcUHXPnfbm3dj+6yVUOaJ4V7t8NP0w/w04XTOzF8yr/E1H/juQ1XuXDl4yhPB
FtR/a+JXGU7WUJnaNWJC7yAQtPK+kv9FLfvztK8SnAyYTKIPl29L7RfZQiw/SQ9T8bSRR31/Mtbd
qBy0XM1FsfdasWZf1hOoUjVYqJs+AF89oD9/zSrMSGLZM4jqOIHGg2AoKZVLMC83RN20gOa2nYPL
G0qm5kb+sLVMq/jS6MqqWjjjXRsjQi4eCrze0tH4iof61/lYBRdnlHM/mxjDjMEBBNsbbu+ASPn8
SCAXH23B4DeCC10Fl0YVZdIuHb0mzamR1UVg1mclj/lUBN/vjcvkfBM1122oVLDKAOOVXueDGWi8
geSz5eMuOPawbhrZf8Eh+DyP655UBtMRx9Ewj4WZBTRvAjXvjG4TgL/xUavUSDST0Qm9vaxWvhMH
EV9EzoxNLstXVJO/vmYVIFw2CKtvcXynyD7UrXe5c0yvD5wGlw74kP4WcGojFq67UnJhGeUJ9gVV
p8lx7lg5XmnoD32/JzYO1LoFxRu8vvs/mz0HvbgiV2mf3H8/xOW8fLftVqGi08zRbi7p1jzyfd22
ntEXYd5VsQ2tgURDkW2Dk7E1c+sgQfKi1RlSIOXkXmcVUBCYgm2dya1AYa4CBU9GNhY5Yu0UwcN3
OdKjiNvAgLvq0diNu/9hoFhbnozpPC/GhJ1OwQSY6tKfrHbfz+4+l1vuuhsxaS1uSyos1Six91LU
HTPAAJIx8SeILky1ir7fHV+JAX0+WGu7k1RPXS2fcLAuELf0yF6sLsR2F3WY8pP93kKHLsyiCyos
lV4J+ZuGXHd3Q6y/bUH6Nn/KKpbkumlIvPTwU87OC0iMJfPz/MSp1ziQqC3jwYdFAjw4Pya0h2uQ
UzzHOQ53IhD3W3Zsf8Bv35yaf0nkQsEd6RZ+SxcMAeF3CSoYWsjAYlVo4EUVR1YEtTiwOvtuNz1B
NwsGSg/0iZIdMx+goLv7fp02Lg9rnb60fBi6DNFcG6ddO91OlhEIEiV09kS3pcnzZX5P4b4FoRXb
JWt5ml5fTD2tcbKGKN0RGNBNXhLkPr8mIfcS4lfvW6joL7ENGM4iLl6Err323SpUN/WQWjavmULh
YYJwilYeuSu0vdmIGzdt/YEawaQ5B5fwsMvc4zipLCjd5kFZ08Zk/9Go/bz6EEunLmoShs4oXM/W
XlkQIyuF6aC5fYFGwpPB702veSwfTfhztvsh1oLspN3U91tHAHO8itbrkVfRWsNnowuh6aciSXcZ
VZ5cfi8oqikCCxTjaNVnW1052XsvF5+BnVFVOBXQ67JlexohYGEZ10YRL13jGUXj5wCPgmLRJC+j
1sGVC1bZkBSiBJoJJSi1hgiHme9a4401O3eEkE/RopCQQdei6cDHeQax7djU8oYSM2R2AYpSC4n8
H471BOYn5GcW30JZbxIvOtnrNA+09rkfSk9356PBJ4/lzaklMiAu6olk2IumhmZuF44LD6zB2mU1
JFlgSNFAt8usZDSOJwpTY9TU/KbsdlWOvMhM/VZL4kV7AE3ch5gPPHt/NcL2kOAcclSwet56gl1N
WeUxbvgpSukZPMOaDoou7VOS35ZdH+YFwG4jxN9RdgFMItAGK67aZwPenPbFQwdK5WbuhrRHqiRe
U/mQDLo/DP1VZ2aQIkqfKTjrgwltSENd0eEJvFpfuXjGT0A5Dtp+HJyQjffLDOXIvL6S5e2lQGFn
JTCu1TUasPBWvVBcaNhmSVDqzb6wi4DC2k/W1bVCuV2zSog+adE0Pg1ERNDp9HvahrYx77jrRkpo
gVGAFDW/w3vdH5K3nn3k8602PlYNDVUB0iOrIGKfhIPIdpjVm57YB83m0dgyqAG1oRj5dSYkqrYC
3SbnqlCtp8/VngvzROss1mt1ZfQQ9mTPlRMh1fc79TFA2h6aR8RPXYg2Fc5VxZLAtUevg9BQDi0q
Dh37lkISZf6dEhQ9jJdm+lWXV5NxUjac09iLDoKgRWQEh9kTmedTmf4SsEAeajNwFhSH7ZdcYreN
NRSutFDZ9xUhHptlVBg2dtvgZ3CWwzZTSRdIA3BaklzEfPYa1cN2fNQXdTaKNnLLdzOFsECZ78AA
vkqAtqAg8c0SOt+Q/S8uLTz7oTHlraPycJFvHRN+OlZh2py7EqYBaJmM2RE+KaEmCCqPWTAtmgdn
ayhTyWCSR8M+QykrGuybLjcOEl5zdvLmjgkUlZ4GSWKVPzXNrlEN/udh33ZTlGeaNzjEG5Cx1tjF
pYb7HAi+Mb9jBlwAIa9kDTKwAc4dVbkzcCibpj9oaQ35KuAmoccw2u9Vm/vYhvtJlcgAusCxPeFr
EgyfEvXBVN05pL5z9SHIEmNfAU9dEwG/LeiZLzGXjyO7d0eF2qjm2+jM5+V7vlRn0Q0R4RDdYbnv
VG0AHvcpJx04jOS89PMBHFKvLY+t/nvRfgMd6HXu0/dX2r/uWMQ6m7ioqxPdZkxfx/ykcWsbWBL9
hCjwUJV+fy3CEhozySuIgUH5qI78uUW87e+R4Mf2nXp09nnmbQXdf1WhV7/jT9P/E5qADYrN6eV3
XLwmM1/eq5vxEUmevIea116/T64mfwohOzNBXdQ291W8lVv+6/pb/4RVUSiFTn2nJ/gJ/MqNnSg/
yLd0bwdib0cyHnd1SG++n/yvrjhMvgltOt2kDtwEcRF9+miom+VJB/9tTP4l74PWjunBjRvGBp13
sbk1vBoaO44TQmN8qwR2+btX1+tfY68TPSC7lOH+uV51Hx0tv37MYyce9/Ou2bD3Wj+w/vfE/vOZ
q3cjECk5jJYG2HEYVyW6BqL9T5P1PyMwhzmXXOHfVogddRaL1ajJzU4Z5eRs6Sia9W4wdg8bS/bV
txiA99lISJCcsdXDyu3ntud9dclK1BWHaPAT+gewhO3CZon0AD6smxBJ2MT8e61gNmlYFl4Jhg1l
07/3iZ6VfM6aRT+pHoaohnHF+RjOfbkvcxJUC+rbgwbhQRk2PYVhyi8dAEdz4r7R4sWQIZBrOcj3
wA+3hUdN5FKudVhqtZslj8sS9FJdw91HPdeEakn5w3GhQzkxH5JUaHs8zdqNO+zL7iovrbCXHywB
+VwOFzVjSKNhn2rLXYHEvG1QbIcW4qS70P26cd3au5gO6suDiVvCuKi8Vb9zg0EMxYbuzLNR3qOR
R0oo0+WvuYRvQHk7mR+8BfMf0kp2+WEh9yrkEFcQp8nMZ4GURmvGsJULLh1k/y1EwkCTnkFLLJfX
tMgOOW4LTYh9k4HxkCp/ahpoZ2phXQ77xmEnApaHLhCLYYSIu08ziD8joyDiqk+1wNbLOK3uEQUg
XND7bXmfT7FEkxQ31KyB9z+86PxBoLtj2ElQV+himA+XCW6aBQShzLNKfc9RmUM3kWq4W2AaUBYv
S3OUjhZ1qBG6zRuB8YzloK6b/zT0xcfF4mnDvVm91IBLEdzHak+hMzY2k985xDfxb5m0ENj6EELF
eIG89JS/FuOzZpgR9MnQQgQvXEEsE1e/DrO82crQzlJQxZq9XlhH0qJdkz4l1os14tYqdhV6NWN5
v+C/RlqenOmj1VLIi7FQtUvMJi0adbwz2x96x/0CtzIuu7Y6THPtVxa0LgFwbeG6QKrbhNteDSNW
KMTCeNG4FYzuC1X8MfGQRhsSyLhplwx1zOPEmI+2MgIAR+Dph/aiVRzh5ejVl8cMoPbSLDzwyp9r
pJiAkARyqX29qYLEQh5xMufDmGM28QzKUXRf1DPtbV8n/ODKCQJkU6Q1535WUatyr7QsbxlolBsw
7uKhEs0N/HB807we4M7F+a6CtGm2/Chy+5yLyXcXSKY0v8qBI8Uqg6F8m633hd0M7aX4/9HnKlLV
wwCl5JbhlWldU5GEakw8DeUb2QN99ttJF7/ohJdY6VGifc8yHqm2283uRw5hRkORYAFexF3uMyRr
A3N8IVqfU+QZaFRLMBpS5BLTdCLKje3ld9t/9CVug7yKsH/3BtqEGmiDtLpv5+cmEShF/DL5HKJy
sHfxDhiH+6Ul4aTqG6ccI1lVu6n8GLrad5ybueE3s2n7Co94Se75GOsW0hlAMXqxxIidUJ7QYu6Q
D0pPQEMFI78gIQcvyY9jzf0KlLQFT4rljsrrTJtQ3M7jxjmP4tZC6KjcJzu9ygwY8mqlz6rSa7G+
tgv7DANiVssDTcwbO+NhYVd/dKU1mYWguu9tfYoVg0EDN4PGnlFOkNZu0HKfdtcpmCoQrEE7fPRI
EVaQuhLMxuLvDSwmDcbkVbMHj5EXo3f9cvgYxucCys4WgQdB8iq0k9l/jNqhHzIvh4usmiCNQ9+F
c55nuRu7IIXsZYfMvLL8qUYkq5oALduZd2GqAcTUHfJ6p1I3yBd1k3SA9fDlELbEA40hboe7HNFv
Tm+X7nWGUG2VA3C4IJK2+DILmuRQESmSUNfGeE5YSKbmPCjwfaTC+/mOtLgpIAyFWbJkFTkJrEQY
NNwsUOVOIzQqeF/6loQYSNb7Q+XAE9P0Ny6ydTEDV+Zfd8r6kVs1NTFNZz6pFiw4iN4KtZsucjo9
dP7GPigv2qaQFrGAFUGaC6dcrxmgwThZBzfP9g6UmZJ+q3XD1nXLy68yIHSo45pzbLgs/33T5Y6m
jSZxZ1ScSJAZbQTnZ0TKGugsd48Kqk8T50orbzUzA85KBQb/aJeXZZkCF9HeHN9S7a51TG/s5gPF
z7Na530s2Z7b9q1mITDZve9oj7AV9i3e3V9MqMcOrwoloGsowOr5SfOLnPwUOaaA9jp61BoNeHrT
FS/F4vqkZ0dHoARW8F2TtI1Xsfw45CSUhgjGHBoco3nlOr/QxvMXs702tAFB2D31ovEK2wisWXqz
e3KdKWjmLJz0IW7Mp9z9MY6oMEK6xB6P0obscwMX8vJ4qRhokx6Py33dZ35aagFrf9bpUU19UIvn
rjVeQZ6Af+QAx40EQbyQvmRtLNKTMqFyggdOTudoSB2/KIcDga8ZQJ+4Qd0AhJmtPXVZnVVO+Xn1
1sAyZpm1xetWP+kKXCV/APzmpb0WBzeYz/LJuuXX1B9i8WBH0wn2tf/d8JdE2nYgWLC2B6AwkSWq
lqjb7NNdH9dxfyrD5SgeYQHpjQFyicO8Q36YoUO+lU9/uXEhZWvCgBi7d93pEQ7Xk3x2lxP2rMiA
Pyn2Y/q6cWa/KEyhGvjPIKucXUreTJIU+omel8iJmpiFyQ5pCdLOyt+SLiNfrSalrkNMAzhb3Vhl
nWk7thzD4ZPM6FKBg5DYcM7D4Yi8KZx85C3yut6ra3snBZhBW/qrXyW9n4dfB6gcJvbatCwnmpW+
cl5N8fj9dLrWVzGQWoYJ/NPFO2edzJsNd5ZhUsupq3RvhorQQmE3Tq0d67JQMufI9We3f9LEjydL
+5kult8PeOHj/Gs9emDSikrdDpISpb+5CrISJPRFxTN/JERB65qEKZix+mz8KszHBpVpQH7zOr9q
NFzofRqb6rHqPxrQ7kppemoWsZHUvwerC6zJjAwNANWl8W2hYIF+0kYWyUK9uk1TejC58EXzu3dH
b3RT39HxVmxFVC95NFdulCY9cK72Pq/kbT8nL51VRw1PnpRe7nvcdZDL8UFLjh0CoJwwA9iFxTP0
exp93HXQWkWzapeCJDEld07l+Hl1M7qZnyNRNro5kqjGuERFg5Ndye5VuvgD4LDW5BG+pzZtoqZA
GW1+b+GRXYryxJY2gqPvq4kKDpSPTpplIvn+NXO0Q0cSNIPcJynsp1DdkxAEVrbHh18cMCGeop4j
X3l1Z6RvA6dhWSLIWkAaI625LJUDKbGluuO48gc+mCBzQL7fzF5rNLyK1PAbPCP6EPg09LOjXrah
aT7YFDW1BLWoQgdKdAkTo/Y6ZUYDuU+KXZva4F4+QEcIIviAYDnG0ag1+DQyH4BdH1cXxFd5dFFj
7btrUr0ppsUMJaLaAM22p/j2HPrVFDbybyO7tp3Fa5HWt24P890ZnThYhl8ko3oSDQA1AzKFVwKV
5wS4YdmzcM5MAPCRADG8r+ol0MUSFrCw7d05rhoMvLBgQKLemyrgFL41sgikrcd6YgfK1XyLCkgy
PdeOudOsh27okITCBaagi2fQU2rMnq7A8OztOB1UbA0Jbim82Jw6YGkdc6r5Qncj07bjuTE8qDl7
mlnvBNViYb70Loltowemy/LT3tzBfNZT0EdDixYq+EihslcHjQEdTsND8j5iYpHCwgQqwwDwOHTv
bZhpTH1zbCD5Q8eoJqfaqPGtSBJxLw89hOEJfymhY99P8q5v3nM46C52D0agelWF6/VD9wvAeVSn
e99gkLtXAphVCK2lDqQ2O7wfarDs4R0+JcEy19B2T4+meVu0eOnY99KgQWU1QSelh4YvHluz74DV
xCRkVW8WtJdQr/eMGVJbHIkQBGHa7tXRgeyeWOCIn9VwK/qznMtdVui7HHcrtJpQoMXfKIoQb/TC
q+oE4H4CnWSyMzFNU3utkCTOMxqwsKxD3MyVl7KHUkCClXngW3ilQVB8TCMT1iTQnfUKWC2JUUGT
CY6x7nMNsHQDsSk8kQC/vK86gJu7hxno0PapBDpq0JAa8OuCpnuRvlP9NcXfZ413MC45sByhRMdJ
hZ48BAGCTH/tlnlX5zq6dhwv1sd5GXzNfmn7V1SG95lqPJqXEatedUSdmuhBUd2oGQ0FF4wpoNx3
ZQ9VuuI2y7qglYfmUjg3oT2aQjEPVZ3ZtQ8diIiU32UZilpd4Y0W8ZHf+1Db9bocRrv2YzEkAJku
gQW9si67KueXOUUzz8I/Q3/R3n90jXt0WeqEB7J6So2XDK73i4XnPLx+TDDeeGl46cDDjOKcZhOY
Rm0IIvO51MmjKHcdYgMjhWdPhc9qa9+YVmjPPwT5qYvy0LXZ2UxgMuAUt5WGfk7zSgnaLj0NmTRP
Erpv8EyCRR2+2ep2rYByLMYYmQLL4NGCDfIQCkdckwIBvrGCdjJCq38keKyw4tpAnTup9MAu+Dlv
2K6Y4GIOZei5Ta+nRsS0+DC7NgRwCLrNB5AOsInUVY33OhfIjTgPBtIctMT13cHdlUly0Nh9VRu+
kmWsGRK9X9TIgQZHGoo/6ka1ed+OxINLi987zplWeJ7ZIOqiy9DAe5fUz4kpw6LKfaQPXjLhpLhZ
AL2nqACsooBbwjw6WLUWKEk0dzItWBzXS8TrVPIrieDJ2+IOjbhgwc2SpLnfp79RlI9HpzqV1njx
g/EIKiYUXgG0e1eouNgJlMLTS1RDDKaGj05NlKLplRu31Dr32jPRf6X1Me0ukRGP+QIa6nYb2Wn9
1OIdLYgdlzlHRn7X4zDr9Ry56ISMBWLEJfhK+XPS0Ykv3FfSUgjnvS9p43fEBg3FfrQGA+k5+w30
A9QoTMDhnbgbmN9kKqB2HpQoJtXKQWH/o9fYtUjhx8XAxWhhrpObsaal0Kbv4flRQnbNjjoc8ZYv
6PtnAm5zmd+5EojzRy2RfpmwwJ0sn6DcOFKEjOm2aF6ZXBBN2wickyubF0covPgSujgkpUE2/yhw
77VuEdL2dnJYnI3AOplYJ/RfLHILKuSJaVdj+0PBbVK/8JFMnPEW2QWAtxAy0wr71hJu2FY/2Gwe
pbmcJnav2zul8bNAicHUSMSl4VVGgtKBCAzNChLENjqnQWlWB4XiQQZ704GhlJ7BcYK/8uGxZjk2
Xx4VPZZJPcwQn4MY01EVNRqYU9jav/DkiEajC2k5x7N+nfSIVX32qNp3N+Voz10bDJ1SZBEuPJdg
g1GnT43xbi92ZIAvN5bS52XMO+xOofsMrmFp88DzfZH0Hrf6iEBP08YNNmUwakwQN8YxdAZocy2p
Twxo77T8oP4XY++xHDmydek+EayhRVvbPwiI0NR6AiOTTGit8fT9gedaHzJIy7iDKqvMyqRHOBzu
vtdeomqpmysnKs0rI1cJxynoOUrewPUpRAHblHel/jJanGo+xKToTRbJKmqst5RShE6rXXJNq7vE
SwPTHeRHZc538APnTrUDxV+n5e1YZtteHe2gl/CwfTJE327jx2IetnOiI4DmhFJe4tR6UGXD1rmj
kH/qhLVsx6myo+B2+ppdUL/H7GAnyf1eTkQipIa7gBZxlh30odsAe0nKMZ9fK9KxI43SX35vimsa
m64xd65owL+sHVE2bircaYJS8JSsfR9qDCG67mpUfCevpl2D2AOWPf5ojSsQ6MFvWRUPBGNwwQQj
A1jjfyPWpZ0h0/mULvAojdKXosrdfOzthLanGrxBBPBqEnfnkORmWL21wNy13SosOjdpKOFC4/NS
3BBNMgjPPpczX8KAfrwYi/suvjEbnWIycCPsO5WMDnLz1mH3aPyBrg99/NjM7H4C8UmwyYNecBLu
MqLxXEuakydenS0YQ2D346tFooPZpnhjxf/pcMdcerD8TEPR09UnCVApqGIwsAHZx1NtbNtxOizL
uzXv5/Qto8MYDpfgzV5orZYJT4J1119B+LODlHSA8CZm3c9Fz11Esnv1fZJ4t1J/lfbHOn2MApyW
9G6r6Tdao7B//Kn0wtGsv0N+tOLXVnwYdBGDK2WFbe2mAR+QQHQb1Jl1O2xjeue18ZGZArfCkryS
a/zeaeMIblcQ994NNqIYWxz/tAHSCgzn9Nn3UnOibDdWulqv1JBsB2EC9yrdmpuUar4wNzTg8W4G
2pfO2sP8rO2I3lGAVymVRWq8E96WlkxmZgXd9FkqEz0NZTDcJN45xswPra7EVfHrOMvn+NLhGhMz
J0KyAc+hJFeImAUCX4UbeWO6/y7mfumRfBvpVKueBlk14cg60ZgZnfLd2MSOYEN5sIEl5VV8fZ4S
/7Pk/z7iSfdOrQUl1eRwPvo58KIg4naauW2SeGe+2VLofkdVvo9zUvUPEgQ3tcqnY0uWLduz4igb
WDd240i2T4zlJTlJ/z90DJ/1/b/GPWnbqXXSioWeTbRkJU9y2m35XK2hNKxn3PRJQsIvT3HTl9TG
NtbRbHEzOVxgvHN6il+XKu/LgqzATDJOOm4WL17FuTsd1bXmKXsgdU/14t1ZuOMnuMI0fxnn5JXI
sDdO54hx5GtaTCtlY14l9uAhfAOrOgdu/NL6ZTRNkZHe6JqhnLb08qlLRznVxmPxN74zPP/YbqMd
MgOHm4BLFdO7S0rBeXXK7+/Jl4FPYBVLbyVfGOTxKK71HYFfl4ktrSskXCBkuRtdmm46rP69gn9E
rX3uAl/GPHmE0OGjPpyV8Ui5U7mccW6zJj1tDafxct4vIezjJloT5+GVK6xZrqG4ucMGL+f79uMc
0+CH+vzzw0B3gEROTCTUspMtKTeVIdXq8WhtOrfdduTa6E75FtmjLdmane6CS/Ecme/XreLLmAvW
9WUb1MVAzYJlzNopt/kzjR82J7qmq2Ihsl0tXeOz6/knuMUK+zLm8pm+jJnXCl4kUjN+vr7FjjLX
zQ6xZzo93xPAet1sek9wzjX7f4ENv497ssAIDs4NPOdH3tfoBhN1L9lLm/YxecmITp8Zu8ETfQfZ
yMk/sC//91L7dbP48qVPVhreACpMrXg5b9ptsvs0Z/LkzdlFtCyS073RFAENscflJT4lJ5oGIs5A
Yxz1utyaDzEcAMSS1+lNgF1tcFYg8UPSxqI1dIkLpGThK0Tj5vvDNBSN9MVelo9Qi8gG7VZ+EO/U
pUTQ0k1nXFjGnWW+CNUb+n/66M1KGtG8tO2Hgf6/D85FDf8yzXwcC7moZci6eEpcyfpMwi5fkXnG
wYZuwxoPLK9en53mnySV5Wv/d5yTo683m0AGh1nG+Y/EjZoe68RVjPxJP/OS0vv4+VC/jXYyyW2Q
+qrfS/Kxk1X4E7kXT6ByhbgOlT8toFui3lrWfSya29K6G7gpT1Q88/jU9BEm8MVqHi508V6GIZbB
jZwTETwT9m45AMomTjAIlEVcB7VHsfJXw2yuBCNbRyI/raOvRkGEcW9Kn1qKDPypIqgaBmRJ7N+E
1lMqgIJaonItd3X0KqpLFmH7FBetJ2EDJdL9ynLCuRuBRnrkdDKU1GlemdJ4LUbR2wBVdQ6LXZbf
SHVPyJ3iGELvWj5EA6ukwKTajuZbgTy/tqDA4YrMTV0h8c8qYTQKF70Zu3kaO760q8crTardBO1t
ARbdU0Mm9OlnCWqAKG6G8bmTqYlLqhtBdkOJ2AKlAIOLnVSAppK+cPf0oDPUS9Kw0ttyeQ2XxYbr
fNlWf/T0QmyAY+VkJ6TJvs0k0G8Yz8KTHhJvQ4kV5ljb+gPg7EXnw8BIvDY/TPExjhSqgQmx+isJ
ltBUNUdK56uQ+z4w41ssXMvWzYzeB9LbOsT+X0P6p6hLNQnP9q6V1kZcrlL52lQfx/Syo9bXxj+S
8IhJnr3kBKhCfp1r4YU2Y5Q3zXbZvklC4jZB7ZizuY/Lgpu6DBUlc01ILArUy4LeHK7upBE89Xir
q1XlqKR0yelLKD0ZHfkSMyRY3Tgm7YTVBBiyTDHGWpCVq5T+pqHfjeGLKvyJAXZlGR3RgjHW5Bcv
XHimBVarJr9WdNsaICPVVJxgEqEZjNT7vitNQLGG5GXCuI6tP0K0DqmCQ0VwhOpCqjl1yC2T62ur
2cfN1VBe59ZBKR4KJfXa8SBYmyoQKVKC9ZSma9N/VbQYYAcliVLu5HIA20aKCBanjckqzW777kIA
BLXyC+g9YWusAJ8dvz4MEkkw0G2K8MHI5VUWX8ElBchSwHtvavVpgDM69XTrAQA1DuV9PYx2obzG
CXALaEoQMovh6zS/CUm2D7WeVrliR9Zl0c2bQMfdHfshwdKYve4gEJgtlHCi6OkYlb5quc9IS/Sz
aOyMRaEMqTL1DcrbxhPy1slaDibzZbJ6dzAgF4MF1eltwe92Yu4KBZRhI94M+UETNHvC16MUSwcw
7hCOozsNsicNwGYAlHnl1cVD6ftvQdc5dZHu48nYTabilpW4txTMpoyPBGc4w3+QeQyS/1fyRTuF
H16AJOSsKqo1SFrROhv7bT2hrU/u56T0cok0NeO5KTfjZBBvFzi9omxKnp3ZRK6vAkL3jduCXKX1
a1GYYDpcoSbymgtHwl8/hoHS4JkcSI9pZB3FhoCVzISF5EnQz3M4lVb/pqSBE8Ws6jS2JRjfRYUb
QrFTs5cZJLyaHlXtXlKhNRue1T9OC7GqxRaQ/SotOzdTzVUS5k4Zyk7T3ogC6C8NlH7InozSkyWi
YOp6M0OI8nvsoqTcCWrBhvBqFwMdekhcVmtjSnKVziW4Fya5sG1KUhfxsrWh7rpZM26yBM+nyFHq
Fz/nrRG2Fmsw9O+N4Zh2hHq3gC0NrCBBtYf5nTa8PkIcTwUEI1hudbNT8idU4VmAyDAnN4M1uXqK
3bi8kgPyh8eVbFmw/B+k6S5U/prNYyO/av7RzMr1KH+0pbK26LjNZuX8+9by26X828lzcj9UKnyl
TNbSJxF0IWNONLNQexTbcT1t1M35G4X8S1X5bciT66FSS7LfqQzZOpJXPHS8KHfxFXKOlOtpYZuO
sq6wRXcHBxcNGKje/BDYmdd+QHISzt5Wf7kgf/s0J5dGDltVaBSVCSBmTFGsfRhEAIrn9Jg/e8rf
7xMn10MMgEa58Dv5aBlvIYlRKXbQ/36UP8L8/nNT+++V5aSMnDtB0fKBq5FxadoAPw/aoblQ9rod
3+Hvfb3gEkuQJgGeSw99K1xrdu4Sguv+6RzQqA1M/rfCTQl8JVbYjs7aE/x2P/821SeQTB6lXVul
fMB4Ox4GN39OdtE6ClbVmujmdXIFyWqBEwon8c5zWc/dsU7DzttIieLeF/+z7Hqv2qfb9L16KbeS
w6Ud+QgxtJBpcXmm03FlbvQ9HT5H2f77Kcmn2u3PpwSVAkatpUqSebL6uyEAkM6a4Whk+TqF3qpk
6HKa+YBUYRUNyCoU5bKJ37Ow2Rh0r6D4OJaZrjPA+1A66AXzZRXbktyoUIcjGiu3//6En7bWJxWG
oVNagHlQxmmn4rfeSgZJVnhM6ppOzZaWwuXsEPz6qtqlNz8G63Fj2Oq2pTHhJlvVIxEaSnxtl+v8
nqnzShJaz3nx/z5tXz7UyT4VF/pkxg0fSl4nFwss1Dr5Nr8qPepZVzkOjugY18GVvzI35flq4Ne3
14B1bGhY4umnrnjRNBXNqM0yEN/A2NGm2hU2mDPRDbTS1c15iO83/BIamspM8wQwHjopCdK8kDSB
SyeiGRg2LZ3NJdZb5wYUDasa9DaaLmU9spdD7d8LQPq19vky9Mlca0FtyWFgScdyDh1zqtyeDkcS
3Pk4GuXRnT8+m+V1NFte0szntHe/bsck1KMpMzRNPP3aJj2upI+qZfENrmqnTnCdrIsP01kwEo4B
NDgr7Ywa4kcW2Oc7+WXQky+cNEpsxmm4bEz+OncIg95U6+y1uYHBmbwELma3Lu1m11zFm/A6O0g2
LLPEzo+kxDiaM2zOEsp+3SW+fKKTXSLR8LwaxkA+Trt6q+3bvbqC4rNrgU7+/bDl5VT48bZ/Genk
/BsNRYDawUi9p2BLt+p7L/Uym1lwk2NPgu86w7jGXImOvKLOXg2HeNPeY151QyJySbnwKJ15HL+f
E3QGWP6qhSrgBN6Wo0mWTD9avvxkg9jZMyAwyJUnHoOdAPo8OMYrzqlPkXdOiWp+8jy/zwdtCVnX
6VCQKS6eMgkLE4ZikUniUSWYrDwgBl13MI0rP12ro+5EWgsbtXe0FgrmrGlr1WpsSB/I9QY3CvBq
gQy2zy2qklGxxeiNSFy1vDMBTmTirQxa1WYE5bN60It5VbTtNWQmx+oI1W7CpwLqgITkUDdu1EZ5
ktvrgXqqHelb0FabqC0HiMxWOqH6TG0MjZxAGSFgwWUXoOHU5E1k+g7M/kDLFwBh3E/V4LUSQsO4
oYWFoxsaxwG5YKkgatV9/6goMba3dAYj3/bL17B8MeiUYrdry9JrHFi4z+O/IabbJCxdQcS+kBpR
SmJXQISt6o85bGkLxeWoAusOfCXK1VjFw1vm6cjtRlQhI2uhLTaCG9MklqveVpmmYX6TsnKTm/4q
NyZXQkw402SuZgzIsFYc9AtChd2moV1ebSXSRZGVulHzZkH76fIPmfK29f8YUOHFmYa+rLlBZK1h
KN33MbTlHN1s7hjgGkk2OBX9sWqcN4kOF597XsKHoZYX5RHCTU09rnqFpWJXO0CO90bYtFNsrGUN
0FAvvGwunEhMiKT7KwdX6lTcT4W8qzqyotRoZ2GZZiIQEPQXsXmQeS5mG3lakpAsCDd9uFXppYlt
c4vLnt0nMbTuwNVygtwyad+kIAHBR6/qq4xMwLhtn2rSJcRasqOsW0t0/ycDhgsSS6sQYH9ThMel
U0qVU8DqLjLRwdfQVfDuyq3qsDijKdl4lxMVnxW7CM1BGFtPhXDV68Y2KPKNZNAmvVd17oJCuMQK
VOu2vhEparkN0D8c0RkmtzHevUhXOXeuURWSwVg+BFA0+g6iYB4gD0kGGfjlYrZmT7OufYl8DN/c
GMP0Wpc1nCxdWseSdSh7IIGsRBShZv0lc1HBUxVnbAaadt/iURN0qAFMw7YEwZ1b6Ooh3pfqxILr
cdoMIbhZmzm2tlUAqa7Oyn2h525XybdVJnp5NLoaAS5NfWgt0qazGyGcbVMC15LghQ6vA4Q88ej7
D5YF4A1tNMTxUtFep3wGoAi3PuGeZjLsKi25aqdoTQdVjd5b6z40PppnbZ4gRT/57VtCBmLZVk6m
NM48xm4VLyzFyh3aB7++KOD0mRq6Y4CSodsGw40aSfsUzzx98uFqitsCm7VKbhy1gJI9DY4W30wi
QpFJXiVRZEvQPifqZUTOFfhi0t2BdlAmPhfybSs/z+UiTZ7hFWX7Hr10JwmYx6Qrkbpe7bV9Rv8+
wAh46jpbL5ECdfJ6fm9160GT/gyQuOIGET9vUKG/hS22R2W3lvVxm7OIIngY9iT6jtr3h5QrXceT
VyJIPWZ56PzUNfArH32yVRunHRMnncZ9wjNVRMDAkH4xyaJbNZG2emlB56qBIvz12Jqrqow2Kohw
brEY39WUwmJmz2j2PqBkmrwRHAb9gEpEn71keMAhHZ7a3reu+15eRxpSV6h9TVi7XPtsycDfCAoR
OV22UU42pupgXfqxHYCqXrXqcgjTY6XW3nhVjB1ik3gjFjcKXj6VZW2gqin1m6RB3Iub607AaDUw
juZizziIz0hUV5nauqjQtiVeqnSmh/yqpRHWsohyHbAiCd1Oh9XBxlwqz346Hcr5AULLLTYxztgC
JnBPL9hm9Iz302ysC8WEsE/MZjhdh4gqFGwjOj3eRMalMSZw89ThNvcNdAQwlEje1PznDv/osku9
ko9V1K/TiGTDqDgr4KQCRKrGOg25iyO6MtptAclQgzRcWU9B/DBAK7eAcFT5IRHmFSYlngCC0zN+
C3tu2eTk8cPKP4L0zlqUXoveJ8lsDMbsqpngEeSrFqFFWd5nXWv7vupZ8+CWUn4LxVRHQCUCZFnl
hzHJTtujccy7tYnMrVBNG1XipgFgi8JgI84vUp0DWs0rSQL2GxFv6PIuCx5zK7DrHnV8vC9i/D26
0OtMiGSAMNG8Y7PWeBVUWsqZGm+0hpavptmhL8FKvRJaax1PzVFP+h3qFlJtryz/2Wj/lIvEZ4FK
M3lTgsAaMOy4Nl8p5MT1FWUSRosjCy8vwlVTFI7IYZaTcTpIwFyLtVT8NxrG9ZgGbhaCzZrCQUkJ
d9EsW2mCfcdu2cjW0yzhuFsKt1NI9BxO8a3mFbw0Dek2YQqtMyP00yg3odm++L7htJFqx8BcE4Z1
VedI/XsAfdSHRSbr3JbkDxXofqgL9FrvpMUeRit3TAwbNJZTm3vRqO5HJBs1JC9ZClZCBDglTX+N
cLyA7uLMYggq3x3M+B1rhq3ImiyUgjNSdwvtKtNVLxUqvFN2izsY/oOz+Sw0CSnEEYfKVWEdg/k1
nm/i4UnOX1V4K1mOu8ATNyQPhastZY91+VjCkSotZNcmGwFlhw4KZljBYRHUBSN6Bu6F0SB4YnzD
SeoJMmw4jpfmaax1KL6iPRjZqq6pHrnj9B1xuX3iGin3h/wCp9ajxKndZqVrhsO9JQwQxmqOrdAR
VfED7Wtoh5OAsu6tk2vXF2QQufFyap/9cZM+m+TZKxKpYebzICh2lWrcHa4bI4Qj85SEg8PGAEP9
UKC4Sk3yj0VbTcddIKoXqZ9etmhDB61c1/W+WWiWaMMyUVsbnGDK6G8BCADpKztNwWTJUljSb6cQ
aqwEFtlsWgiEUwdPOkT+Oexk0VyNhr8VIcwHEYIeBYNQ2iP5TLcIMHOGvD2l0y5LOY5yLhJISCde
x1nCsVY5NriwZmoPjbNC/AT3Vxx23YQecdAxiXgS/UsZfltQFTtlYg+T3ygFkjujgFZSzluRe0CT
X47DZaLcpOJLO2WXE26plIzYLjnS8qrU+5zKMTQwm0BTptY7SynAY/uNTvWWpx/9oPBBzJ2gNhtJ
m5x8zOwS0hZKOre2SnKw/+rTCF3ZhMS4T4y3MQ5Rbi7fGC+INoLtleKEUdpj2y3rjINBj0gHhr/O
0h4s6VVo1trQEo3ro44mXxhnoQgqpCrciwHABpcGua9BSukcNBSbOqLeWt1lcepKfrgVJQs7tlsc
NLxwvotUSoCJpv0M/hDnbqb5tjyXx7GA025k8OoWI4mLnH1E04J1af0VK8Bus/f6HspkxsuZ36Qm
ZHyz2iU1IDyI4hzdkVK+DiJaAkntScgrSm7jM3ArJhhrvGsvKj/2fCHwqjZ2+OFrWb2P53nl66/F
WCzkLboeBwiQIN5EdynpKsCqow3i9dTmV2nxZhqd7evo/pjDVEFkiWqAqocs8npd0ifqFWMNJ8oV
maA867aUq4hwgcczc1/hcKwYrB8lTHCUZduQsjttFu3G0PYiREiD403X/860VHrjok30jeETg9yj
yvVzT9Z8Tk6afHFnK1aBhbjhygszbPF30P9W6aU6nLFa/IVggqkApRtycEW0TPME5qszOsYsOTgX
W+vQ/KUb7ipUk4IbHdr9uCNs/TAfz7dsFesnSvNt4FOEL9S1NJqJxzrKRWF3pb8Kinc93KqStRFN
2YF2uhJzCJOh6tSo+GTttuOMXPjmUqmTdnxv0OMaA81pp3kdls26DlqH/spVxImUFjS0xkclp+1V
wZdXuk0vtS9F/jBnMB6Fd1O+q6rQloOnObvRBAoPrKjzxVy3Xs/KodCPSiS4PrVkQuKwLuO0ex+E
0N4RNKfxvZCU7qhxYg4fON2uxDhZjxL3w7DF7uRuyPmDrPTgKdFea8SRc1NvsYRylJjeEyqoFriw
GFukG+3K580VKhMx4ZUFsTaRroXyvktDfhAW6BkCZCjObaitFeW+qclwL6FlMF0yhcqMfGwE26i5
cCT7UnuYjNuIn5kkj7EQegZfpHvvJ9a6JFKmZneF8pxyAS6GyZGb19o44uVbwLwu5j8hFFOJO2Eg
W3sr/tOg8S/ZkqeMhgYRmizR3Hot6F3K7CRq9TxyWkhQSPOqQfs+2IGGXQ3CWql8Q3+zDRtk4ilV
hLSd+6dRFRwSbrZJ+o5myfWhoM59vsn7dqeYHHacQpK/tQziFZXINdvBi8R5l0nUk0p0wXFK6y3Y
4DmGmKTd9pBGtSp2FBwFmzHetXyqlES0OngIJBkqNnYwRnczNSq340tr3ltcwo1eX8FzhDCMlBXr
F67y2PXT0QGdVK6q/GEiHjmYB6fLulWasydH5YqUqf2UwvOdlX0PtdaoaAyVf/CpcCcWagDpO0rj
HcYJbiQ/ihEkZjPhxIOwzr1tgD6sGf4xZd8N2vI2a5J9QcKKEryp7OFNP1IzKl4pwpRNEFlrojeB
GCAZpiGs2XG+ARsY1Xabc8cXMIjmKCbFB/pV+pAnPgYz0OoR3edlhnI0ZDtFcdrSPhByV225JFkC
JrR3uvEKXLHX2ocsPvoEPoitvLOy3A5Vr5P9dayKzlx/yNWGXReWPbfhhAdRdI6FyW32qPRXyox1
3roqCE3LX+bOeJhr7HqCGaUS+Xfcp4d5K/upJzTY8dJuhjfPQ/w8JSo6gOan0jFAO0chHcF9MQR6
q4AAArjcqF5Q6z768YWsXif+hjAhCBDROgU8VBttM1ST08Ti3yZ9SaYIC4OHsNnP2RUBQxfD0GBC
rdqLVYGsPtC0gJrMBZwvPiQPnfRe+XBIAT1Kcu8z1Fh1IdkldHFzelhMt0rkPVU0b1mbrqzcZ9QS
5l6psLErk3XLwS/4V6UxrGPUc3RDLgJxsON6T7H5HFrNLmqvEbIi3Q5dLryrBv8Mow+g5rYQMwrP
EpgG7nqptK06vCf01wFRQYSTVk41n5JBIBXXot6uai29lEWMmTQ855tbecQYkVZnvY+EC1FpV4N4
33JTMfL7ge69gKnUWFrHVAAFVG5Hg6PlHWrERZOFj10kehqq36TEv8PiltN/TFplW9F7LiKNL+mS
Bn9zJfMKczsM79N8MVevzWyBm0Hn1vloY+6a8Z1WX8VKxY320OoPc3iFM4sdtRhdQVz/N6j5C3j+
/SQ4QRDzOq7Kqs5G8PqcXlOy07fWEYvzy+aMwcxPuPr7QCc0oWAWJSlJYih9BE82+r6fcUsIIvfM
9/nJD/o+zEkzILRmq49yhsHYwBFWL40d3srbhcK3Cd1zuX8/6XvfBztBw0tZEnyxhkY3LDUpuGOK
LqlvSTzQLpX6nC/uT/z5+2gnSHccRlYg4JaFfPlN6upVjYAVTzL+gdpc4BQHv+jMbP7kkC1DGiDM
8kKk+xTnfuEnavI4Cm2sz/ATk4vsAiEoPLLQW64pi6UODhe29Le/SFAyOWd56b/P7n8HX+bjy+BG
b/iYXCYLObJ3ZgaEpVS9KG/CjQoDV3YQeuhvhZcfz8Lqvy+i/458ci9DhST7koyGu3XqA+Q5e97w
pe2Fftve1Gc7C7/A+N+mWV96HF++aSbppRz62jLNkocac08dnByjNfvroTsM3uhCM94q78Jm2Bdn
3stfaIvfBz/ZAcyeDINS4o1pXDjVF7lTHKHNWS6SpodyV97H63JtXJ1jjH+yIU+7B1+Wln6yH0y5
oZcDvgjH0aPB399FLmHyrCc4euKBM2N9bsTfN6D/91D1k52hNyt5CvVAPOaKvJnrwvFTYVNa2pkd
9Sdn4/t0nuwJeVgOVjP4w7EwhLWQaI4gXSo6aUMUVWfezmWK/jWFJxuCXMNQiiZrWTaDixAWN4V2
09vAve705p/ZWc9sBfpJ9yuChReSaLhQhs3dokZRUKOc77Kdeen1E/aHPwlxMQgsizJ+Mds/oNor
q3soIEexYtb/nsBf+DU8K6KqYAiLomR8dju/vHc1mC6JXMFyWPjX+V22ia6TD64SjrW2aJ6tpcfo
XodfMx30fb32L4yDdVXtjavqTGvxt6WJfYMqGSZdbP71/f3XEHoV02QOx9Z497UrUbzoxnPxhr++
cF8HOXnhLIwIFH2WhqN4vWyn2oa4KwzjAZ5v9E3gnOUh/FZjfh3v5H1LVAhlfct4/9nUimv6Ofe5
N+5xKXDbx9DTbsRLGK/oCHqsJPEHfbY21vZcn/LXh/z1c5y8kOEUlWLdM7lLCAd3j+EFF7+1dRGx
n2d34F1rVHzHhfjeOdOBtJHn/KVcp0dliwvBvxfcr1NCw16XDNHAxPdkStKuKac2jedjVt/X9Vuh
GGc2n18ICYaoLSocAz9iXCNPXh9NbMHhtGCmIRxC+Qh2KHafliCK87yL37/Mf4c6OZ7Rf9aqVGID
pAXCSgw/VJDIf0/XjwgQmA3fvs3JOdyr06AsduLsOYoX0HK593dAlrvxjZ4YpvYz56IS2ONCLDjX
7v8VnPkylZ88m6+bg96ksTEpM+1+fcehvDE2/m659UxX2hrN8X28iuirn7W4XF72k10dspMlyaqB
tSM2Wd83gzaftbAVO+moRfcTfSFBHDAwNb1k1i8yH1U4dJYYc5AerbOZWGdW0C/bPPoFBE8iDXYT
Cs/30ZPeUoyApipTvogB282irjp/5fnllPw2zMlmROcu6MDKpWMtYzfb7/ru7yQuLaznM0vo8536
Np34SJqqCAaGEEIWT1UgsVQrSRsNqEDGCIvf9ipBmxAoiHy6+ZBCnTCVfBNY0DSmCJlseDTK/HpO
gXPpiEeNtovhLsNYPQxDYctjAK18QH5fGFd9O2+NKb5SjdKOjHI3U3SnpUbXpF3Po7ILS0rFPKMi
h0mri/HayCBkKLigJflbMVjbBrWpWJG35wt7I5yvl/w4A169SL98yArbF8yrnv5HmUN2qPXwXv50
IsC9o4ZJkctbc3oiGcxp5xGfXuOhVnHxk+q3VOLvNgF6/WxTYw7Q0hfvrI/CuJks3Y11fkfBMzU0
SX41L1u83IIRsxkD6g4A/kwfpcmKVTL/zZv8NrGsXWQtaXXmH1E0NzM5W303o+Sl75b4no+vjaEA
RkyTtdIFeavn4qUpQBU08gfd171UwoZi1lcKxjBKPtiL3NoYw0fVnJ24mryq6r25ru1W9dHBo64o
NVcYi60WvNfxMSi55aOhlnp17eM1W4nq1jfGQyZFFx0grwS8rGEJHWTRYYYDHJAmFSMbDs0ng5hg
QQrcdBJtY47cEfTdwtgxERcbnQ6VMSmBWNXYRoDQSxPtOADsHjU3qVoys6ZNOJT3fnKpg1V2+H2z
3zph095phnXQ28zxIXH3csE50vKx/71uP3eXH8sWZo1Birio8R/f38M8j3ujq9SR3QddvPE0/ZUO
iubmxLzQrnrSjvI7d2WqIGCGHF21e/Z2+WMn4MWxRAIxDQTmknha+ylZVahiVCx1gb6bYRXl2wit
rjdcVB+sHgLmjqMruUip/uCTffz39/+8Tp5+/6+jn5wuU6FlqajlaC9182qIEbRi4dJlwoXQI4Vv
w/o664NtVn9o+G1n8z3ErFuDblWuTVd59Ry38GhCLEIHnrskOR3uHvSeV2b3oqs4exC2uBgUdZVo
63Bo6hGPyeJikIKrwceoCNuOUgyvmqndKvVFN9xaE14+Gd5Dpulm+Uyr+H2m4S1YtReGzVYp1LeQ
ZT/Sae4tr4VAIczteuzfWo4tHPNodlprPcBbRpv2TSu/4mmzawNkN1LlVujDBK3dg6+7UXYXIKVp
q5d/T+jPs/TkcZ6cpRrJ40h7eJxs7HhhXeOk4cHQdKx9ck1ag50dmifABNB+8fHsWfpju9e4YGu6
iQyNRod8mgmSNFKpsIEsd7Diob0Du4T9fxzfaP5wjHd3xt8GAOzsGv5xRVmGhYwKhoGzqfFpaP3l
CJeLoJiaROmPETqoZOl/YjP4Oa//68/4v4OP4uo/S7L5n//Dr/8U5VRHQdie/PJ/LssPDGfrj4/2
+Fr+n+Wv/r8/+j/ff8nf/P9+svPavn77hUsTsP2/jJ3HcuRIuqVf5VrtvQfagUVtQiAUVVJmcgNj
kkxoh0M41NPPF9V37IrVLLrMurKSDAYD7r845zvLD/PdLY/fvamGf74nr+H6X/7//uF/fP/zVUB/
fP/912dj1HD9amneqL/+849OX3//Jek//s9///L/+Wd3HzV/bbt+f2b5x//+C98f/fD3X3b4L36J
HAzcpR7myqsocPr+50+cf1kRPkC8j5Frh+E1ZgaX05D9/Zdv/8vywzCUXmgHaLmvh1nfmOsfeeG/
SB2NsA8i8ka/68m//t8L+x/v/X/9Lv5DmfqhydXQ//2X++9T6b/ODWk5dkQQRyTDEDsGOOb/VVis
zcxLK0LFFnZE6HStLgalLlM/c8Noxq59oeOgBgIvrOJH07+xF+CoyMeVbQcSKxwHPduwEs5D6J3S
2mOvv+AFslmrDMiudFY/DYJd4co4brcMj8XVOeZb6mf56EfTp28a+2zP+KPr8mLVxUkOKSEdcA/Y
ojhXnA7rD6/CLgP5IxComCAVPnfdwpoIxRInrGuKbNeE1odJWYzjfRN5FezzDHyPseHRNi3eqs5T
kLZYsIxd5j8q7uDUwQSYCXwvgsp8u2CNXNdkG2o93suVZcVc5Gfls+6Yy/JxNUCCSllfqrKTGxn0
2SHozQTmdIggsfV3UqNtrHIkUzCBfDNcYFVR9AJlQVxJtIGVjAxpoqzfVFEpEF66P9My3KW+PHNd
/3Ha1ZyNrt4Sm81iNLHF77M/fV//HLTjHLA9BmiMjhOdL0uV+l6O0bRp/eg2mulURs70ZIBDjBGt
siSKKB+wU+uSHbFM0aG1199FJd7cul8B2/bw+edzby37yIHysKTTz67yj4hzSvWdFZOHwC7Q2+WK
9unhnrkRAqQwxVFZsO9p7BM8E0oc18KdaV5Ihz62zfzu+SeqpQ8+arikcCIuXVddapChgSoYECzd
tB8iYC7plTCdhL/gcrPbK9kqD6n7I2GTP3X1e+mi8cNYWdpPeV5S3JTOzOBJ/TYhoU+BstGXmHHj
kHtAVJLedFHBVm8lpiFK5p3CfMByQxP/2RbjVjX9fV0IDD5jXu8AoJ77Ofrhryh1xmqhKHWLY0Jj
WywvXe8charTbWSXwJoaLhsbThvv8Hi5+jnHGvzUVHvRYcLnmvqUOG2egqBiPxJ44rsJoOs5526Y
3lIncDfRWDgbZ33HgHq2+qVnvTXe6iH9rVR2s4oQdNwEmwyG0VZk7OnknP7SFfTnwltRsmre7XKc
77y8PfmsnVOnuQNmNxykj09AAzIKOaWzoP+zuuld4nvHiYbHSpMT+1GVyvy4zNg5eHZ/6jVg5F2h
6xp4ymvXQ5QnWIp2CL4wnSNRAwFriSo9NyRD2K73viibCj4R7dYFlLfpW0wJ/M8qR6IziG1FrBDd
GFyIralQCFjiMC+YIb3CeU2X5GZM/Rszrpt6DmVcLQVcv8jaNwsnAy3ZHKvRR8e7tNRGpXwT0sB5
HIL7VXeXdNK3LVVn2qIrRHQFV0n5YutUrF39nAOgbqGvuf5U7PGwV3s/E7jUQ3GcnczZi/wi0iSP
16/KzwCO9/5W53ycurK8TVMYyE248p4sRB/kq32beMOPhSC2TXYeO/yk2Zzp7aqjG6Jv2FpKdlLi
JpgpodL5JrW0fVsU5tw7hmVoxd7HnWtUy3Wys9FJYPR6SibPPeb588CZt7fcQJ9au/w1rcneSw0s
ztkftgvEwDGKzMGSgIAmFqEb4SqiGBylz0VnzvnUj0ffR8M4rlGxc/AEpgkRhQqe0yrZyLF+O1vk
eG2crgp3iVzIj0f03KLcjqw6BvQEW8dRR8fBPDAzJfLcD5VbycGQBFzM6z1P8bqToIfdGWK7FG60
6cETA5fM8l1OkvQmyz2g3715XSNC5Sv/Wclu2Mo6/BwtzIkiGp4SiwYhGo+DNsiI+KXIELR26FWY
epcXHAaPILfJz0kb+8YRycoPPsxn767rMAF69oP2kTK68yfOqZ6mYLLwVBfi2UISpsfnbpH9vT2m
40Olh9ga/PICAe1uzrrm4Lnmq66h9o/YiS7LApvSzIrRVIBHvetVsI1mzqlxnF4CHyJwahMxWnZi
37oh+M0KwawnyTeRz02f9DzvxJdw6uwEWpp7zEB3yRrcjMY2xy4bfzgZeyPFwsjpvJuyMOFe+tm9
tYifw1qhn5k4eUcVIKF1qi8zjetpBW+apvYYR5TPtaznS9A73HoDIlFPD6cWKtkmqxDp2JNcdh7/
hIGKGmuYAnGM1vC7MHrYFMW47pw6QI72i8+FQi8q6/vRyY4pgMCj6PV9NycdwuH2MRwRM/XSpVUl
3acoSUGS97NPd5z0HgzvLnnJORNNGbI/n4r2NHCizcY+z+Cj91meIK+e3vPeiX2BPHjqr7ITi9aW
UaB3yEB6ydmwymmQdKpc8Rx3RCQUgCwJO50PMlr/WP30IQyUfIcIebtOH7vJuxdhDc0/Ck8JuVoI
CeVHHflQI0d+i0ulQYaZm7IZyyMA6giHw0GMl6Ly71pZFYccvGjkZidkbO+F+DNHmMc96F1zTnBB
39hPQYDWoAIzUDB0MDlCx9QLXxvRlHgMiMYxWXK0g+xR6knFpuazLuyjyhwfsbRT7SYPKKxfFuVN
Dj4ygF34JLX/3HQZ7FCmCDtZJN6xmznHe1RhZb10R29BDzHYa7yGgPjIDfKwBzQHW4FeD1tSbUpm
GveJz6NQ+HTrIZKanKiToDDyYwnEgYyxQzUo8+EM4lytJdrtMnxGgzrvPUiGuzWgWfMA3e8V9LM4
HP1ml67KwikM5I/++zi5vIZ5QqOW8M9d1L7Pg4sGOEe0oihLuKSn6qSt/NRMqr8xwD/tphi2xiuL
eFpdBBhNcpdY3D6jJZBhoNZq+3Tfz1fxS6Y+at9uTgIIFEbp/nbMe1zN2igyjzDnrdN4s9gSHSLx
RVuNx53UjO7WzEUS68Q3pA6FH6hgKtLdkHzDl2OpXzEXXiCww+dqLyuPAHLZ6IQW/7xG1nLqyVRY
cr4dWnkudqCplrIgfmekKeUw27Y518POLwHSss0dY6/okfRlrh/PmfUYVcMfb06rOx257+FqyH+a
JUaLDsURl6p1dIabSaQIj10k0UVR9nGHBvRWp/6hX9viDcUpOsYGzb2AMbItVr/dDNSHYxIs9wr7
SeIDsE9ldE+Fvy/XEgg2JpVdWM04RzJ5tLMCYd8gr2lhDKKKyIv+/S1qQ/BF4wCvnYPp6A2299is
7X712uwYJOg1O0kfq2QxXD0Mu3p5KUg681vrXNWq2zjAFR69jiSKlBixc7HAe5xDpDjRtCB6cXMM
7hO4zBqIcrCuT1gCQKS0VXnUgqdV1MlFA/k7yrBNz4CVg6aF3x7o9Oyr5abxGyANxXRq7HU8g1Pr
zwz67uC63dCkqNu+CcoHkfLoKyNvVneNrZb7v0iQ+w1mAB5BROvR1lBYq3X+oLtYb6PJvm0zkulX
Tx2b64hKLnpPUAohI/rRSsrwEoqOhLKguNQ+gMxdn7Tm4udk0HHfptuk6tt7kae3iMiHuKny/hIE
VXrsVu8alTd3seVB57CQ98flmPKeMAIddQSPofrghYqjgaLnM9I/r5bzXdlFuI/Ucn2kFmgQXoYG
1MXmof1cHBLbfPYTNNkE4MWOPLKjmrDVW2Vrb9fJw/mhrbPTTDBjLdXtu1bcF91Q3MHgZYju7wyE
0bJsvq31MK/12xQ1GA3UcFP3fbqZbTw0VuBu54U6qynEq+5r9HbrtY2YQ9xELcbDCv1k4yLRCZbT
7CRHFczDdpqs9yYf4LuNPpqZBfZbzcQ+qJtmz+7t4HWoqVPBMTwGVEsjCH2d39hVw5ZoxHRd4Xte
Fk4Pezn6SMLjBLG37B1uR1RvXRfEOcCQfd2AWFhEcx6qmUSz7jAsUiO0A3RpRH9frPQxuEvgxk72
t2nxCI7tN/VoFVf8fGiekOt6xIEFVbmbk5aIC8a5IsePQIDqbTck9AjVa6PbHoWT+p3bZFy2naFJ
ctbh2AiTIGZ3yVAzKGm9znJ3zlAsH9V9gYC01RpqWKIYRHE6bZDUo5VDlaetGS4yD16hXMTdU095
moS/K69rmEwuPxIt73WKUcOICQONfeU5LC9RD4M7qZdwJ+Z62DHGL/YNKHE2MA8RaNlSEBNEwp/E
zbbUgCi6gYNAd09SPSz0ZVCNAwhPptjrCfdQvq73ix+2hzlA9u9O5Y1k5JjIjLgSnE1uG0nwmfig
gmH+lK3KToOj6YeUdzZIO8PQvlhL8lwXE5RWcmwMYTFNBL0m0n884Rwbnyq5syGi+EJtr/TRtB/t
nb1QVLd28447YU/TDnGKXJC4TJLLUrtPg5nLO1ExpCM/wntBhjvtJt0QEjAJQIg6iC03vU3KYtnN
FitGbN/wJz1VvJgMDV+UkTDRdtSefae211cwrz7abMW8tkLgtXWXCEND51JApzPaQpDN7UqTPgcf
ghMsHUOxZUVi+H7ed/KrGF+nGXFxP/EzkBRB9seI9K1gjNwkS3vyVuuQtqwwRwEwpSZwZUpetVX+
rnzqpvXa+mffyBU93FbozNyRVBJudpl2+pJNCgdcE53k3J8tblbXXzdoo1yMEPWPJeAoRg6JeSGJ
u6H98IX33lVl7GMgymciz4Y2jhybwKcMXOUyLp/94v4RprnojL+3zFigBQx8hp76Gh9VbXrJIwT/
qDmkghf1mzFLhYMNIWxmnNcwRDTbIsiH8/tjLHDhlOl0PzaFe4oYS5NmOCYA6PDWyRYGgYzOJTra
UzjLgxs0D20pAA2PGB/GxP3UNvlVJoTSF6BaLAAixynopk0V1mgiKKa2SCRkWDUHt1Et3rjifra8
Q4mYEHsGuUYZAwnrOhVd9b0ur/a46CNqxa+O4CZOoxIWvwi2dZvfZuG1i3D6m6Qkl1KER9e37vpB
j8C3QM2OBGraojvYuTn4ffohvbY7hV75c14jE7ve/KtNUjq5cLyIVX/0Gn3R6Ng09Y4oLh33Xl01
L0Nmf6UR5bybIkfKsxaQudD8eH7znGl0oTJhPNMKpiP5BE/YoeOsFt3y/I3Dbu5ME4saqJEorb2H
QzD2K2YoeRNEcGGvXDDlvM2dd+8XmYV+UT8scqSh6D5UtmCeqxu2LtUIPDboqGBh8djhRxlATw1d
0jtXm9QgMCEwz4EXez5a7BQj2PAwh5GhbE0TTmF4PQVYbtpqULAjBKhJcvTWr01eW4fRL2DtyZYg
K7oPBlBlXVhxp5+UclwezIAQrYGjzpbJxqayPkgGTSKN2k3vj1+zrXuwt6LZYgV7L0uU/a2jTkkf
ymOArnprYi/BMSXI4902iipg1WKTtNfSPle/HLu6lz4xnGvq7QVzuy3TftwD+IZcRbJqDkN7LQL3
3FjUfUmC3XscT8pzsfRZIKWDFBSydHKiMD1Atxy4FQE+51D80Lked4GzPHX9uDNtXGS8mLWan+Yy
+N2xbd2jJQXF5YitVfW/0jXdeW51GVX65eYDlvKcMccq30umNIzh/jj4QOPUt4h5nSK1j3ouSx12
l7FvXv02R8gkmfOX6eOESptDCeKVzy/M6wvAYxELw7q1xwPUABx2RDX88184PTFORTpdZdHtzrLo
woNga/xr1ECS7DPwwizT4Pk7Mw+QToKX0DBhGbnzqbYhvVP037Zrs5wWr39c+9W8VEYkcYl1dV8b
vTWNHJ5de786IITcvp3OY2MuedRx/1p0m8bqnc3ihPcwfoht9dL3zvPjqeheZVmSRercEcqKgvej
qnL0flU5gEKD4gRLioqCEyQYZ0hF5mVQaNEXv6RX8d6z0i/3kyruQm+oYz/Bd7k2/u9WOL+Tlee/
kmQF82+ALP3q23eyb09jWlQ7dJW7IArx73FA71Tlr+Tgwa0wi7zz5/qg7OwgG9ul2mif04oZUdCm
D8StCoqCglAZBzhaMcUj+a3c8Wrea2eASLQZgrp8TSfD8mXMHxubYUyYZfNN5kHFx+6A+SVPwf8i
g17Chl9le71CPdJGQPwOZZocA/uuD68U7cLC2ONobIRe8cZBS3aGn97ig3sgJTC7TKYP41mR9Lus
8585F5dFpNOpLue4mshPdWAcWX0CHp3hDYZugndXsopTPhcPUKSwBjUw9eecnWWhnwKDCyqnyTlR
dzBOsT6RRxJTD/Aplq3+J1qDqgZwvBcwn0E8sV0GznKnD73d2gaHttL1uSeL7LqQ8iIyH+zsamDg
nI8rsN1CA4oaMDe5Sw85YyVYzw673eAsQMNF9Wbs7MgNdiwsj8oKh0cI4FqmE5tT4u52kddcCFk4
Zi1VXeC7mNp89NX4J/U0FvjLZg5WvjDfmQuiG6pYMu7yzLDcjH745q2y35l8Wg9lSh1kAsaa3KNB
lhW7zoI4w+LujQSs+lYRSJH4BRLBTt1Ec1Be6HZ/aE9gt17VO+jt7AaX/Os0Dt/u1Z3acMtU2W0i
B3UnouR2KmjAqvKGGby9bx0ZbLjtP5optXY2dAKcH7H2knpftf2bKcc/vXcN9h3Ku4KpTzxE3bvf
YMRYe0rcGp9QOet+GzBK3gIWjCnO0YoOEzT+Eud/K/m5Ew3ppWeuBPDU3gYu6dGDS0m8zBDVyvmB
pfiJc+vMJXHnKG+KkxzxZ4SjLxOV3k024y2JT91qEBWsRRFnlt/txnzmcl71A/PtJ/xYXGNa4ezy
hUOkx0wwljUzOauas1zq8YVu5Ji6rN1z3HI4D4s/A5/9tFweDTlC1yQRbE5Aup2+w86fTDHnD2EQ
NCysQMA1WAUHsmsNZFEHWzQV1RHkCcMfRmQ7raqcHrNtdkjXcrhv9gMGMEzc1/83Z967JZqbDBpK
aSRhfrmBTlEKlqjqoZZclqnN5CNcR2amdTw7+jYc6VRk4x99pZ7nCt+j5+B1W/xL0/bJXeWzeWiq
aqeehDIM2HGhXS9Hd8xfnSCOSoZ/Vj2IuC5xBJYyHWDjOVDqJtzWK0Fg+Om9jYXh1SK09zYdP2SL
ewSjfJw5xYWnrwHzTtZKR6D8tv5RNiXSsHb+cAxlW9SiGsO+eZzdLLaugZbzjIo157ms06A6lwUj
81z7x6DHx3D9eNCx1Pp+iMjfHFR9azl1eQvyDcuOabpDytw8EVEUL8wHm26kSikGuI4OGpTUlPog
mmrrrwTZ2/lwq113PHSzc5/bybPPGbVVgo+ul366Gd5vJoCo0JvEOUhRPStDHwPmHkfXXDwOScWx
MqEYyGewHDXf9CiCboSpEJpdO3jnLLecvelTHn0GSoOC79VmDTGKWfDFpByjuJ+hLFlPasxXZlWr
c4LV+4jz9l334xSTug0GpSQFTkw31ANma9vMYIGsk3dhJ4+8w10MllTiBZc4YkhgaohlnlrQi3Rh
78BEVRwW05bQx92QCPtMijq9xa0fBfdceNSIXXBJ0yUkzyCyD5zcJKuH1ZuCCuFMV7y3kxPmNMHi
KKdka63ufXL1fxlgE9txZKhuM3uFgJgwi+krbyYFvr4wl1jYopTNdnDn9YdTuU9gPo91E8vB4PRp
CR0oo+ndCdK3SLfzPuve7AjfCSuxgCOWv31lZKbBW24YsVUa1csiw7s+pw4NLNoMavnt2EMj8tge
WqRfbDWoC5IPMBw5FALt4AJCz0y+t6bo0XfksapYm9iCv7wqiJBJymkLfYfjhm4lC2mzgPHIGMKB
4hPQrQjk28fst+XBuFhX4jp7gr43RBbB4PEXliLO79a+FJOSZJ/zGZnaNg5VHeEazvSR7SXhVOrF
W7Ag9/MYa6d6s/OxvZxGWMz42riZaoOUae1kHN7Y2vrqB6ZLK1C4XUDQwCAICIhUsg8El8g6BSYm
L2hv+N1zzQEwU6w8Zsd9rYd7Fw/ZJtGbtFjexgbG/8q6Z1uRqDANY0B7TOg4ewCCu4oIXxBrwPo5
GlhhWUSMXGxYzXHSLi5+HPVuAVJN1pA0SJvVU9OHfHPd1TvX6l7CeXi2FyfYti2hWlgVU8pCsTCX
cg4cJBvRYf9eR6aCdOIkyCy44VzGM7gLWDjVNBvMqSABdG/aD11Mp+SXpNNZU6HPjQNqZVziic/i
FNQfRe4RSdAqxu48bpkM3kNtw5wUfbjBbnq12sNt0+ynhkCRjglCix6pbMjbjIjAYpFE4a6fcNy1
+zmdHpjP30h4Q7ZNLekXKTGsCXPQDLdkhwlW6fw9E/q2bH6v5lC2o4rrTr5l9XBnrabDfFu+rzAS
+cntbTs7TwRcVORvjcjAJBmeafSn6uYLiMGLr+RPl/1lknQ/qtncRC4TvtJMj2opboS9cNOie6tM
dykDsiaTTJ6UP9EIR5rciN59sxI6M59U2OZ6XV3ntqqxyDeRLXlk3rxsgxb3Vp05d5m9gDIwNqt2
L9AHu7eI9sULlIsVZlBJ0ioj672YrtkyUVw0yrkEMF5wXu7C2pAzHOLFMy4sr0AgZtHsKnQP5WKy
krfeQ5i2Wi5RET7XsEXlsRLQ6Sb0W0uW3vEF4FXq4UKKLBiT9atZFJMAh6UZi8K3xYKF0Bm3xRVP
glmoq08id87TUgF9n82fahAdAwCKkkiWL5ZsSZFPnlSOub70v2vSrQl+zt+wtNfjsbSbfjvZ08Zf
2GuBbS0p0zquINEm9y4RBLu2IDO1zr2fY+PZ+8Dumd1yaIzR1zBOp0nxea0W/7MbSAPLs/WnvsbA
FWqm08gAwRi/AGDsWj9SqzVkRUUSxyQcg6JTYIeD9qNoEoYH1fP1gmMojk8zDzzvwKGwazdGDr+U
10Z7iQZ+WzgdyWDTk9vly6GELKMlEZ7KRuGg8zMHzGevxtjOuggeSsj8vw4PBBhx5qml3Qrvipud
XrtKYEysg3udqR+eMW9eQOmtnXY6eE1RIKJzzhWx0VuSqG9D9ijdxNM4FGQjNNkpyCV1eMKALmH6
1a3+0zzbYJs64mCakqIJnNvJ6etXZZgtlJHzVlbVH1G4F72aVzCqP6crosWt6KD6lkQEiqymbPdd
hrSAkBkyS9QSMjL4slRpMcE/FYv5VJLZd/vlT5Q8fkenSfzxnd3Wl0Lo5ohJ+lPLAWgOZIgFYWy8
+NLfjgtdVB7hX6RAb/ZmsIjjSsxpFMm9CsPXjLLKN+Jnl0REw6FS2ULx+VR1/tP104iYNqYERLZZ
ymOoCgSAMBurNvUupK3eDrPeuTK/l3ZwjfEiUQfMQBM2FdgGAmv6hXCl2uyvCPLNRAMRTaD5R1BN
SdOzED8ZqyYMqwcele/ajBDCYZ66vc14yeSndFhtoCqOg4pN/pE1d7m72vwK6+pBz94O4uJAQpbk
o8cagy1zusHKXxfONYObYnbuMT1n4ac0wXn22c5NUZjtSzr9vQvXndwpouPsiewaeiigSyFLN9+6
yCQ9LSlJLFCmKyYxhNjMVBe9Azw6oCUIBFtzWxRfkyQJyb4GhrfV8HPmsxM7Hu+zF5FN5HqQA6S1
fpTaGrYqUxUrZNq9IBCSLK+edSLsYDOHLYLSjVIALDhd47GtWJOXNO468taj439q35eoPsFB1Uyk
9oGfegdhyrfeJUuozDNFBJx+MAomTMXhs3fopWNPGQTBChdDlegTdc+CR3s6hMLjlWkM6G5HCVv9
7oREbJOGzDPZBjM9JnUQZeKrM6PvmYwCaKAtfn533ZVB+aTmcN7WUzOxkYKIlal5Ojhh8suJK6nf
wPda+2igCJt59+1lcG7m1H3ETEl6WUo+kLJSyH/X4znlAt83AcLmInwC9k1kJHoCloTUZCGG7SRo
fcai90N/hSz01r7rgRQ3Wd+BMM4iiBacScWKuMWWINCuL8tabHvT2EOI2ik0WwKz0o0nk6eAlaVu
UBUzDnzD8MwoaGbC0D1OHp7gMoP/0qvhj9TtvQoGyWRrNYwU12PRgb1fZJHeWPKgHHLEUFUsW1DD
J5s99TkQ9p09O685gdLIggjHEiO08R52HLA0h1Dxbk6BqpgP4NTxNO5NJHZj6SHslI1LBth7a9t3
asGOKSIM5qzkK6gkh66ezg0bNJDkxT4y3k9WO49oBlTcGvtpSp6ZtJXbJfqynZO8DTJxshZXPPGL
PpZCvyo9fa0jPAjTY9qmm3TaK6dqQEyE/Kvey+It8/noEdoWMctwKI46XHuze9O7LNwdNq+bZgVE
5WXi0LqdRuJdPijfvRW6oP5sJB+/4MvqWWw24IdYCya3YC0GdW2nUD1bnffSRkuwMxKFEw8hffp+
mgDr5BZAZwfFFN5/dd2+EImc2F+CsxE5hiIWi1xujw3DOqPaIf2IjyVNcLZ+jSAb/LpGIGfz0rsV
110LwUq4L0MCh7oX9m0Z9t8tp/BuHSQtZ942ZEqKH0me/SnWAOyBDM8qGeJiHJ7ppPzeZ/CHOiAo
9HZgXSP65g55ZrRxJuk+Ty6TxwBMeOLc1C007aTtP+yxC/Y+Du9g9OqLtsBK1EERV6MsdpaOMxDu
gp9si+Ym3eCgcnYefB0A/YxUo5nKtnEXdnkOQBBM4VB/gA8c2MdlY6VjBPc9jLmIVMH0q3Dl64So
yo6aNx8pTxp8we0mSf4aXOaIc6Gr4OQ3+sVNE3xn3oxFuYj2YBc/hes9IRc8J7pl+0maaTX68uTl
HsUPKYtQ0tHAX88Y33n1PaCFgy5A85CNDdiG/bzt1ujo5y/mqXgCPRcoARpfbtIviOvg3BhFo9QZ
DQOp+VykdXoQqfk9C6bijJpvMfoSDedhHxdjD+MdQPKGmM7q4BCVpUqUjfn1EOrCNtxb4dAcBWl8
kx4fjUDTwb495RUWu0bVHRCtIDrPprg4K1N8xI+UT0gNWW8d+qssw3Kux72fIpXj+W4qssHstD+F
jSC0YCImfp0OaTedcp4enuSgBJoyXk9CRoq2N3xNv4BSwfLJIKIJO5EHw6eKaFDYdsCCirtlhsiS
wsQCZaTrje0DC6Fk/CFLzvyJ69bGqMcTsyyHrqdv9AFDRFM2U9Egyg7LfkadCV2hVmJX5TB2Kp6T
rnNYSur+0QGnsMHkCbEhMg5kGXlilkb47pjfJ156qTS7tMjhW9UT2MeBJiyRcDfW26oFlOGwLgED
FG0QcdibypBlPrZlCD6fU1ET/5qp6NP3EBKWar2vq9WjYZ+GjV3V6MibX9aIAMRa+4MLeijWKXhC
o4rtQMHB0Dba1a2nbgKLN8Th6+7orIMKKAOzrG0Vk7GYB9lRB/oT2DCdyYB/oQhQTg2S4zXqvTtW
l3HWzIwcGpQjdeKud0QOTggD2tuyWF9k15zaArBU3T+NY3FXUAkE85TfoELZ1ZEhbTilfCFuGbJk
l30hzHmrpXM35V3GGosoO8upbnnzCaqwkEyGEZDXIeKWiewTcAXCWyMYGT2dG8/jec7f7AwPRauY
BsiUwBOQqGEz1rsG5ho9krzkY/eSTCuULqLLJMO4Gg5Qxn0Vz0umN24CP0uw9+eTne9lE5FK2Ea/
q2W6zYkI3LSOs2F0T14kVo9QJjkUo+Zn5l7Xkql/alpafsXA2JPEz1fT/IZvoDmxxQls9lOGX9CP
AQZf6z7r5S2Zsp8IINAOMGe1Z5Ru/tAeRN3v2WlmN1P+KwklvM+FaQSSskJEj6BS0uyqZzB87gqK
PciQjE5xGzFeXWScD2Ldj0YBlkjyPfLBep85UpG1cIuQ/EFbARkHaGLQs1A4zJ65kMObbFtNPw3f
bo+KNr049LDn0G6fCRXNDq7pUVdlwFe8q9bEhJsUrwkqXSqsBPVu6TITWtnqlimKYJbA15tyOLfC
EC3hgF6qFFDPZWr4sCbfQRk80jJQ0/f9yeZkqpT/WF3DFBEgUeQlSm1qdRqm5kdNbIq7sM5fLBYw
XB8i8Z0rV4tibgZAgWLvu3Oyz25COYssAm8FE+ZygKU4uwzWIXGngo2zhDVVoHfYTPxr5p34hHrf
eV/siZbBe/Os8k9Vza+19OqtMIYQbgcJQxnZ6Rk97NPqCppw3m0fw4eYIeF0KeSRAaxL2JBZn9Ve
fUxs5tpzvfOyKQT3WWO8UiT5yUCwwuyCQ5DjUJaVE1uTfc169Nl/T+tZD4EkuQXZR7dWSH9ztUOc
dHLKaLyxlmo/c0lZ1rB3/y9zZ7IcN5J06ydCG+ZhcxfMRE4kNVADJW1gpZKEeZ7x9P8HdbUIhtAJ
a2pze1FtVuyGZ0R4eHh4+DnHaqcHkt/pwampSlURHJMq/0itsb1p5zUJqHv4Xt8eVKO/H1rN26Ei
ygckR+FOwA2Xau2wl2qul23bnUMbYp7KY5fQytf3Dn1mDZKizUA7d0XPpC/lbmq3+XGQImg9Pzlt
fWcBruS2Hjz2Bb2pdZp8hiHoljfGj4lOb0kWj1+hSLht8uToT819xfEGL9t+HIYjx+HZ86B3HNov
icVLI3R78I9YcHvSrEF11nQ+NJH/tsvgq0hrqi9tYn5rSfl3qhbwjm1/KfuOzsO04EmPAmZPx3oB
VcilQjW31aWHGI1X+Onu9Ng66JQXPLuFuA3uoWPa9PeEyoELFMTnCPuNvNEQUGtghFRZoFlC0Ezi
NhhGBgWCKf8qAd8aaxqaS91+bxn+w6SHxd4bKhiji/LTIKFhnknOoVSr5lyhc81BND95VLTcGt+a
XhpdD3L3WfMdGSBJfXRKhiV59MBqAOaKsH6jtqp51IKxh4SFW3Oi0jrV1n+rbX9v0m9EUx6NB7Fq
XdSwbg+1DIdlTLrKvSDbawolcT+575Nklru1dLcCL7Ure/9RgipUi3i66QP981CzaaVZFsM3wUcp
1YBgb/7DizTv5GVUfqJC0tyJt86dZioIjxhj7s78UEVDyKJP7EjZ6MKOf6uWPBqXKXGn5HUtKCSq
jLaBtCXin5R1o5tR14wjpVRut3pifbd1DwJf2yyohPCPcqgAPlXBY9PrF2LG61bWoDhWm+96En7x
wsE6VJ1+8dTu7AP9ghxfp2WWWw7le6pWen1xzn0aTrc+bbt7DQo8b3jjBHhjnFGxGx0wALLVE0vY
UzcdHZRUWmNrF5m06GZe99Yv4wK4AZzLahvax9HiVQ2C4K5AR9hM6RmodZqi0VW5Nzwaw1rKGTy1
JD6P8BVEtvEQPEKkQk93NI/o52NqQiteyJV2SPT4JCnWu7TnhC6K+GFEj2uXjQ1T4wcHAAnUoLpL
aLQ0c9Gtb4Oy5XV0rqW64wA7kaw/NDCCjRqdvramAl3w5AjuxLQ8jVLwheoJ6sPSnZ87lyiKyp0S
KeQWAAJ4g/XPRgcKFDbeoLsf6uYvPwwfpKSWzyld0dP8dgLF1LAjWtc7KyBjpV5NLWOMz+Rm74o8
bU5+9W5wINClVuoG+twAzQv9GHNX9QcfKmn0sGFKLHd5Eb4yJfC+kRP8rdoKT1/HRDPTPeUmN2n0
7+rkwa9rBxQZk79keA4QAeIqhXy3IfnmXsmAG2hqrb5SB/Pgqb5zoY/srtR5gc619JhO1kMNS/Gg
Ot2Nl08frSaa9nYX/wgdcvlMIUo5c4uPqr4vp8k/Jz4sb7tG+ugpdD54qqfe9HkiX7yQV5eEQ2ks
WRJeq6tjnkCAFoS8q8nq61QhCU9ILCiQt2QYMKvRO38ePEhbzaqkF7G70LTnu5OWhvuigA0YlMR9
7FCQC6ePqoYYT0rpwqZdUDFbtybtvrFH684KjfRVkuufyM6IUSSBF7Kl/m0Q0yRfQIHJsyMCtXaX
HLkzuzRJf6uLRDlKPBjCKXafBOEHOibRD7IMLr4wXsm0kHJRmsojkfESWMaxU5F1L1IqyvjLD9kn
MNil9hDRjcLt+FvQc/RoGS0ycs4VN8mLv2tJ5kjTvGQ/eeZdMCELJNlUrEdOBq8NAa2DSb2xFDjd
6N9uGu2blGnnyrHcPgZqojbZMW8GnujMEto06XMTkSu30xn2T6TD5jIJWCXoVgEhmlaS3XjRAAFW
oOx9KazvmkFyVZUeJAgPkWeCaFyJdR5YYN3OSdP9xvjUJ6HpTs6PIa9BkdLjKlf0csRBqhwL864J
PrZpcCk5d/3BTvetNH01rexdYAbf4NIGXtEmVNvBbKN6PpX1R/AdVEnh2zKcL4Vtp5f/HV/3Pocc
L32OpHuOyPt/9+HfFaW2H434v3qGxvv/A34H28g1/N27/vu378/wej//D//G36n6vxS0SC1HUTRr
Zt7nU//g7+R/OUhu0BEhK5oG2BIM5j/4O9MBf+c4qAjr3J4MUwX/9w/+zjD+pWkm5XzHkE1bMxz9
f8HfPcdbWpoNX4KFkLqtWLohG7IAviu1SdX9jCcByatoch3eRAiHLebiH8jfEuL3nCrldxMCjHWg
x8MqCnN04YH3mnvne2NusHJuWPhJsbEAjZIbdbCWa6MbK9o3K5yObaIftET+cX0gz4lufhuIIsxV
4it5zzqPbqPdheREKswCU3GbGfW+Ath03djWmAQ0eU9rXdVBPEkDerOfaI1SevNclYBAf+FEV9Zm
Y/mV+e+LmWv02ho0oxvdWokPJrV7GhT/zMI8zoWFOPTqKrKH0QXAQ79SVBp73/kfOTD+szQ6dDwW
QFb7p/DFwoqcoLotTw1WysCd4uYexeEPIc8+ug/KJ6kv0L/vdRhsXzK4X2YtkQWsUzvoPafRpT/o
ZrCVUxuaG2Rfq36gKdDDgMedkdHP56+kO9+OPXOgvn3HIwo4T78/XB/FvAEXANx/x4CFCQG4L8sJ
L3SlAyNFA1SO93QHFKKBjlcGxX8xWHcqkhdyC3Ltut2NoYnORzMrqJwJF8961TV8763sUNhW5Y3o
IDDs/OMcT+ObY+nSBfOiVTwjN0YXUYQjBcpDdjIuPlJgtDds7Np5Na5M5U9mo4UfKoUFB249xzp6
Wr2PAQ+CEYTE/d/XZ241Ei1GJHAGaRM9MRrl61kh4lPuDZe88I6dA1nSqJ66aIPZYWOdfqrsLAbV
FMikD403ku71PATSTvK1tL5eH9FqIFqMSDgkek7HQrJrtFJSx4XK9NyEycY59DM+X1kcTditMfCH
kFsb6oQw2AGDO/ofZuFbwGiQcWyRr20s0XzqL51uCOUaDFgLwlmh7JpLYNnyxuB6rMPnr9BDF3y4
PoOrqwTds2xAG2HY4iHo64lCGwlqM7TjKcXj5B8k5/t1EwLx4D87CTIAHVJ0/iHqu0WBlhdKhw1q
ObRG75HgO3l7Kp/OB+kLDaou8mS7ah/LL4kUC7tiEKTMmPetPpIWG381qdSdMgc62sGXyg1fX93A
iLJYpEPQfemCHya6A5pB4YzveOOk9f1mAFjhKO+lrnevT+b6ev2yZAgHfCaVVKRbotIYyH8NvtXz
YEJ/12hSZLtuaXVvPY3JEA559L9iDan40eUa0OtvavXD9e+vuvri+/NIF/GhrBrq5gCIEBtwde9H
SW0ipyusQ6XC1jbOqq2xCJ5QxZBsg4QnTqCcwIOUXmzx666ui0ECr+kaibF4KiHNMkwJFAFkeYC/
/Rxc6A/K0scXzNnCijgOu6kznnpGV0p34KRv4Oc4oBYl6yn9wv2Gsa0hzQu4WCAgXc5k5AoLNKFc
nBS1/OCPhgYHfxecr49rdf8YBvUnyjIOhB7PTfHKbSkZUCJmj0bMEpiHrd8BPqLEmm+YmtOS38L5
wpQwhQ5pUWWolBIHxCVzCxjoJYdRy69ocfzixxunx6rjLawJc4g+jmTYfYAWFMxReknzJxXLP5s7
MQ8Dwhq3FdcY085vNXTnCwj2Tcf6FNRA7f7MlhDnFGkaWpgHRnptwre+AlmwJz+0VvgqCqaN/Ou6
S2iycOyaZZ9rkYQpValfjXH0UQmrT1VOI8OkbiTL66Yc2YaFy7ZMkUqmz0OlM5MAR885jRr/TEXF
BnIYh4eXTN+TIcHN0QtP/NixSYl0aefRSW+O2ffRRgyha99dN7W+eZ9MCdE7CkwLbhs279gc6Lal
QHixqG/+mREhhEPBVjRQ45O30knXva1h93D+cG2EDRQPUqjpPDy7GSIxufRDkT933mkODdeHMn/n
97DwNF/CLorqerIHhaWB4q29KBoUKbzNKPNjcHuwAf0/RiNg0etG13NL48mqsJ8k+IVmVgQm8GhA
/3fIjyHkpNoPAAPuNpHnqp/D42lYmmrqmqhC4pgOLd1ccV1u7ZN0awZfMhTE69fXBzX/5t9m8smK
oz6P5QGpT+HnAymsBq6j/ijpr0v1hyftzeD1WLzf1GZd9fSFPcEJgQimsN3ghJb90PACZSev/U2+
1Y2pc+a/L87CkPItDRVcZsYelhK4bCJwYI2uofLwovvtYjyCJwY8UeOMKqtkUzYvdn1+SlBK/5NF
0mVh0pS2zxyzICWXunewydd044IXciZgmH876nv6yq/buz5/uliPkJGoauqCbUzTDKgl3kD872kE
yih+dd3Q6oH7a/Z0WYgXBQCWCRw1JxRYpjx/4NTYmLr1TbswISyQV1QGhJGcTNlIw2mTh84OhqMK
5c/wc2J28Q1XN95WlP4EdDU7QselnMBaKDtaZ7T99eFu/hghgrTxSBCZSGdm0uOZvNE7xzti1zE/
+Id8I15tTO5PjYnFLgCYCFadrnvXKOgU+y5pW/nF9b2MFvjzbQaWzuobBbfsqrcmx5VJq3S4caJs
DUKIT3I46nGoz64Pd2Pxbmo/byzJfIr/9wBIz9fzQTRmnKjKiAFok+zjrPMU36PgIH8Od9MONPvJ
n/7QC8Tbh5e1RuCARHUbyB5pN3V9Nzxa97MXJEfpcH2A64sE7QivDzKYOSEzqwC4tEbTk8UAhhsy
Zad77SHzlPfXzayeyLxY/GPGmtdx4WxJLbUlPd7Qhlt+QvdE0T7EmtPMDbXy21KlN6yB5Oh43ei6
czwZFcJH36U01FikTU1XICuZQfpZbCS26rp/PNkQ4oc18dzmNYSoAXlp513vmjvlpH5M9t5ee1Xu
lR267Rf9tXoAE+jar2bt+C3W1a1hClHDquzO8Roq0F0FH5AujaNblpa6uz6ZG45iC45SDJ4HbwIr
WFZfA9U+BPq7mr7P60bWT5ZfsylS6o9tHTtyNF8d6SOf29/konwH8e8tbvJnzmELkSNrGiNHTZmF
g+dI4uU/67YIVDcWxhZihzLlYMl9TNhQULRB7RaT9++H1mc8psuHtS0T898X+0ppFSBnHkE8ipPv
BZ3olan+fX1NthZ+/vvCRJGbSRPOEZALqBPVB7+5DW17/2dGhJQMNsSuCyyMhFF0R21zbtnpENwl
RFw3tDphMIBwMaTlmPLE89FMiGGabUXRxUnfViEdjgg/XbewOl/gdmSFApJlG0LUkS1V6em+Hub+
xONA4yRVnpMvqRsrv2FGVGLpJQ+IshWRhCk66Z4JnYvsRW8rPdyUJ1jdlU8jMgU/jkA49I1ckJZc
6I67qY/d4/h5hMmaFh53vO0+gw3a9W+vT+OWUcGzddrUR9NmoYoyPEoRDOCIkp/J1mB8lX5ct7U6
lzYv9Ig8QHTrCEtmwHlnWwlvKZO6S4EwKsVdCPHNnxkRTwqnlNVqrsAZahYckGG06CexpvtSTs0N
F1x1ckeW59KlpjqmYCrsNC/vB/rce6ffF5OOUrV5uD4abd4ovyVGTzYsIbtDb7WdopQXQ/1ItQqt
JfsbCmEcftar4bGO3PhiPbC/LFc+eDf5IXwHTONN+o42Wt5ZxlOb76G3OPS31vvrP2xj7JZwGo5z
M+dQktB0lQsuCSjqtDH0nwnYlaGLcd3xu7HyoxoTB/+UX8ov+Q560HO9t280WMhv2q/K+fqg1m8G
T7Ntz6NeBGGp81Lglhwl0NruVea53NEI7QLHcbNjsHE0CiIa/7zxLKwJIT+tJnt+mSWPcIGs5TfT
WTvpf0XvpJ3OYxnsGfTm/+X/XWxqaq1u+oVhwXEzQCOIhHMByujn5sYHUsDMqrsaygq3B+dyfVZX
t/3CmuAqsEQHQzJQbPAy6VahGcsDDoKEw7vrZjYGJcq2qmFc9D2XCNfsKlJfWByT+L3XSmBKzZdc
mJ9G5AibskglWFICbuYII+g3lOaH85jkzsYG2Jg38Qz1PUhWcgkrffYqqfeJ/NaJ99fnbMuEcOTE
sEl2dsXLmBNUJ3hG9t6EHkX0oqeKxXwJ28qposCfYANFVhOmnm8Boo4DqCugmhtTtuUDwo6KUr+E
AI39WydQ2QzfleZHN8F8x4Xr+sTNR9WV2CTWtvyZ432U8enS7N1AhnZIyx8cVf3cxehWwo9w3dxG
tBVPTtUYBgM82VzfOk/R2yh+c/37W34gBAT0aDvVbhlOqMKx9lFFpjbc2DNbMyZEgTLL/ql7Q+eY
tP2pGeDh8Bxgve8s0EbXx/OzXvBf14crt3CNgk5KLlqTCZvV30w0tbqT9jC3IOgH9WSdp435+y9n
labrhsKzG9z6zw+O3OrTyJ4bX+S3rWscjNNwctzgkTeRm8ltaEffUtdc9wgT/kDZkcmCBYM1xKwa
bakYHF/n+Qdn3AjaW98XIoPcmAjrZETTHD4u05AeraT+8L8vkiXTjamSECq2pQphQe+l3jZ6btTO
yXjtnygc7P176SPSp8f0wKPV44a9FRd8Zk+IDjZdaYABmLPkDI39Lp2hiDexC+EIJCIgYfbNrvgw
fYdF1/isPlw3vjKfz2zPkWuRWbQzJXbSYju1XoFIyswND1zZwXxfcyC95y4ki6/Bpa1MlQ3hnpuY
krkfQL7t5SyBBjmoko0guz4US3NQwnJoahWGorRIqMleMgJq12EQyo6yZ22EV0Hh52dqxHCebMxL
uZiuxvB6xItoDTDeIeF0RtXs4B3tv0hUvP3wdjzIe/s2mW7UPWrkp/Cwpe+zPptP5oV4SK8uDaHU
bV0jux9zHxqp+9DauHmteqMu01esapqGfuzzIXZdAiATpW1wpryo16epqek2h+iVTn3p03XvWx3P
wpYYfGtwwFPCZXmyOpgL8sxBR6Ju9o3cOfvrplaOYFqpfw1LbP2qyqA3/AyOazhYT9YItWdmgOoi
ge6KjVGtOuLClBCjTJRYFDuf97N10sM3eXG6PpSNWdNm+wsnlArd8cNi/r504eLfFK+absPEWsfk
s+kSvCAB9pgB8CA5hgrxoruz8uP4uryT99UxOr5kPDokaupcHhGTlj60uiRAIdyV67tIdWUH4ueN
8axOGWcgDT2GjmiNkBlPPOxMYTnMpdFbK/rUpCer+HJ9FKurTjO/gn6RSie/EBrgGjcax25JvqVL
owFh3jj51lrvUFZ8MmA/X/YpzJKsBZHueveUfdz8aN4hcd5DWoamV7MLDyNsLf5NdPeCQiZdxzpa
QDM8AKDsc8OF4ceNqtuD21k/lPQIeHEjLVpdnYUBwaEhOrNUf2TqEuWjpf4VjVDFoBpxfX1WjVBS
QbMIISSQGM9HEVBNVC20tKAPOffybRqg9vCSE2hhQlihCCJVW81ZIdP7AadG175/yRBsEzku3YDu
QJgn1Iv6rpBZiJ7mlrKNdhn0ZOGwdftayxotGezhf+wIm79V1NZT+7n49qnZp6/aY7CHneYyvRpQ
fk1c8Mob23MtLyY5UDXUpnSSBBSlnoU08Geh3o8N1Awfuz3i3UfrFcS/r9o9JznPXunGu+H6CJ/s
iW1CdBrHRjMXzvu36lvg44e5hmO/h+Pn7b+TvPYl3rcwKOwhKYS4Bco1DKpDAGVanh3rNvg+UvDY
sLQahxaWBCcJISj2pgJLunZRondp8Pm6E65/H50BE70utOHEUJoZRjsmLfLmVg+NtQOLfre/bmJe
beGWBCIJKg1eJGEKMoRbkgVLbY7gEUlp/Fimr3v/XHV/5cNDNx6vG1qLCUia2jwIUPtF0uy520Vl
lXh5wbEQasd27HZlfa9Bu37dyKqzLa2oz61YqAN43GPhqbvUH+MT9TMXgLxrvu738j5ypf1mBW/2
pt8mEBlKXTWQ91TEZEeFUyLWZZVAsYtfKfv5OVI/Z6dh51yao7MPH6+PcC23Uuj2tADm6jR+CnGv
QdE8aGzcwawOjvWeW+4pRjlFTm33uqHV9VoYEvJFWqknLzNUZCu8N3V66mvY/oeNc3bV+X7Z+A0P
F0dmBwWJ0ruJ/lCghhLx7pX/KGH/1zc6zdd20tO0UZJ77hdAh6aqhrLV7YtXtXka4pd492IkwrKk
kK1DCxHSTWWl+yD9NMUTShXhRry5vvggD56PIh/itrV6g+zAR7dnlCFYdWZdrlx94w3AeP/EA0i1
nltrJAh/dBQi3Rbt11CDwag7ZFsH4MbCiK0rIMhRp2wjKvzwL4+ffH2zDnTdkY2fBf9FCi9TJ0k1
jRQe8mb9Yp3CS3Nr3+Xndu+d8rN6Ex+8Xb6xeVZz+oW/ic0sI8i7VJ3rDLDA7FHdeYviyW48zLLY
Wynj1vgE14YmwrBRK6THrv5aqH9JCMhk4Lqv+8KG5ynzj1hMoh7DVhqnRLkC/HxnQSj1Qxvhz1X2
1+1sTtz8QxaGYp3cuwm59XeH6gxh53E6lucK+Fiy24KPzbvlt8j9tGd/vs0sTKnIBCD5gH934JPq
Y3zsD/rhZVcuxaA/GhCPZmtiMsxJCAtoReixEDzZodeGHoAH92MLAcj1yVvdSybVQK5eFmhmIQjF
lUNs6OdbS/mhqA+j/f7Pvi+En2hCcDjrY0oiJdfGQ6G9JOA8/X4x4Gieb5XhXCDzCuliq/Jr1YJq
NVI2Tp3VDQNFlDn3JlCvFTZMHJoJQYEcoeqHe7qK3qjSh0SxN1KR9cV4siLsGKkeVUn1mKyqPg/F
ETHmFywG/Ou6CXbGUG1ho6CmmXhTkkK0jBrVdK6ijWri6tm8+P7898XucEy108b5ji2ZPTxBPjQj
If/yEEswQmRFy53B07bAU6sXb5Buv0YluLA9etHUSQBw6wsqqC49eReK6IfkYO/rvfeaK8o+fG1s
TOXWUAW/NpQyU8reGtw4gpwW8iJIwiF7lsv3/ahuBNJVt3gaoPhEiQzWEKgBtvz4ZGmvVf30R24h
ptlhYnhG6PP9xn8j5a+qLdDH+u+3aSlVKPCZhpDGx0UDz4zHizys1ehv7Bzr4/UBrO5OR5UVW7ZV
/ktYDAvIKGgP9o2UfUbIJ2oeWuMF5SPlycTPyvPCta3RVjxJIueo2ujeavq7ov98fRDrxxiVcYMe
cdjLbWH3SINmDplDKIvu5kYe5QaJxlfz+YKk64b3rq7IwpSwZeIKVYAC9Rs3QhjO75V9qE8bsWz1
9Hdsm/dbFd5cQ4hlSdMBMEuJBdGAarGRPnr+bWbDNhwm7vWJW1/9J0tCVPNabaqqip6SsnfpGnRz
cI1BvRVm1qyoijmTgThAeCH1eBbbdLUPLC0gyXCmV7PuVg+3FLDA/30oqqrCuWlzf6fp97mRrIh7
Sx/xsnTc974F09s+ccqNlVkdCW+NumNxhdc1YbfUReOP01yorMLprWd7Z1+y3RYuvOtjWXMAnij+
Y0YXxqKTQfMgwpEJLxtkRp86GhEohWuP181sjEYXggsydZEWqePgQieZN5+b+KzlG3t/9YRZDkV9
vixOqo6qGjJjlqmgRqXB5DnEd6XkxDeR0ryFnmWnQh8dapCM2NmnIZuQbIYaNjLPjWWfVLN7SNVm
w1e25ncuMiwiUl/G+RTO1cx+NKpdpjU3zWi/oQbwTUXY4/okr8WL5QQIzq+VhdzXnYQSkX9nSC7y
X9e/v7aImgmcW7WoUlhizwqyutA6y7Qvd3lzDpT+3q+NkyXFW3XF2RnE9H1pR5gzpbWdpunyybVe
qzv0+o7hfXpHRXHPY/XDC4ZEXZ6yPI2miilMWZZmiV0N1K6MrkRhxHTR0dgH7dZNbtU3KSX9siOe
GqNsTUZHD0Z1MI/GgQ4/9LaLm+DQnOy79DxXsBDIa/qds9Fcv+Z/S8NCGFG7xCmgaMNwpR5lFEV5
Di9MeNeCFzj6wpAl7L7AltXW7kNK29CBQkqLwIzrPU6evOEdq074NJOW4Bx9NOpFXAIglvoBregK
il89U5DplqSt184tU4JzIA0AZaNCBVXRnc+6DQ151gxvkggK9j/yQmv+IYsggQhglfWI6bgdXO9t
9z5DKayCZ/O6lQ1XsOa/L6yoU5Ir8A9PLiznqCEWBzWybykFvTezLbadLVOCu8Mcb+k0NU1umKav
fS/97Kj2YxfLb9Ig+3R9VFuLJCRJgW7DF2lFEzqg9kGNH1sfoUx5q3qxbsUi4zNB4Nhi8h2kGXIw
Ocm34byO7PeZ+rYeN0LRzIX2e9iznmwIXuBMrZL5ATFCP5avzF10SHfZKToAtN2nu+nBOBq7GQSb
f00PEEmevHrDP37ewn+Lu4sfIDgIgj2ZX4b8ABmxo74IIcaHR6EwYEg21Dd+hRq1hU4ItIZwWhcb
ifW6yzyNXlhHWW7TxOgJVJFTHMepCG7THpnEQioeacV+WbR6siaExUnXMmucs9G2OqBEDWT2JqCE
HG0459qJrP2aUZLs51sOYWUnbAybXtz4M6rYO3S6jtfdf95J/33NHFlIrGovaGnIwILT2+ewDmhW
zAAXjc7DCC+5F+ofr9u7vkyO2JoGiz1SnzMeJ5kQrA32gf3GTqC9fHvdzOp+s+nxMMFlq7QiPZ+4
CQRnMKikMvr0KZPUfTk9oCLgXjeyujpPRkS2M80b60yfGEva2bNQLPputd4MG8F9dcaerIjkZoOH
xD087xQjW+01bPEuatiPIyVrKWrP1we0MWsingBJqjgxSzAYMpAsRI3q9lIqH67b2Jg08ZwPgy5I
LUtiOPSC7GIVFZzaRmvlupVVt7Z11t5UOOzFK5bht4g/D3QoqsPrDgUwnueR5txlcObP6rd/ZkzY
Q6XnSZaX0l43dcZnLZreRGX2JQ4kGo31L33+khclbTE2IVOSchXCl5n0QomhLC31i02JP8ym0/VR
rYdzmw4EeyZUcMS7sNYXUtXqVNzoxaXNTjk1J+OoH6LL1oPiukv8Y4ggN/99kVgMXeFPlse5UXp3
Wnzxpo2TcfXtl0rLv0eCgdnvlwbgP4rL0iCM3qU3PW070+no7JoLIvA7ZCD3+dfrUzdHl9+C6sLe
vKUX9vpEqWVtZjiD4/ei3PpH46i48u1LWraWwxKyJN1oeSb1LPg2YVWcuv4SwYCMrNPGEbEaFejV
kXX4hCxNRLkFBpK9HfIRSI23bpLHl8QxDpPXbvjbqhcszAiTFjlemNRzVzY1hV2DNkUtb3WcrIbS
hQlhwrQod/rRGbnMFMZEZ5DrO9YbC003dPecLQKUdWO8xSNoTNetGILMRlWDCJiS61vtuUFQW+bO
FDQpBNnZxrvFaueO5jzZ0p47XOOXeSfN0E10cnfV2dwNtwOCQzeQHN90x/DwggZz+l8hq6XMq0KN
K6yVoweebA4wNvCopT6WY6RAYDQYL3A8XmNQFeE2DzBeWK7ct2tDknnUTpMLFb8sPvXahtOt+fbC
hIiobmVqPdn8sKRH77TmVsr/jrYINLZMCMFH70ZblqkVuXQb+dldD4VsuDFRa1tnOQphouIapnzu
S4CcW9274R3u3rKQa7oe1LaM2M99jCzL1KphBmiaCfojZfFXhGb4dRtrGDveJ38tuciok9hmNEpz
pO53xGkwdtMttDCXmXdBOpcbpYDVbbOwJj65xHKihIZMtVd7jZaFq5wQ/sx28V2/R13vxn8NlP/6
+OaFEA8GyKKJoRqtyaYuHN0x1bwUCQ+OVDn62of2Xjalg6RAgZl7x0bND9fNrS7Zwtz898U5VJly
3dUa5lQvf2Vr4xtY8V/iFU8mRPrEXo57lAMg15H6R6v5PhkbyKDV3bP4vjCExMCz6wivi1uaf1RA
j177zZRR/rg+VWvRerEy4kOGUjVjWKc07NUILGTxpzF/L/UfKvTYrttZ9/DFgITQ2diprdjKTw+3
buCXuUHA6uQf87voNJ70jdnbGpUQGAZDSycpZ1Rp/1dK4hYjz4xsjbXBULW1SEJoALxVIblIFPWp
ofgIMWe15ub9SzqCTK6Mmq7aUMuJTY/6ZGhDWfJuIs88R/c5wgjXF2d1v0DpzmHDDrXEJ0wd6WHo
MmnIiA1QR0jfdEhJXzexuiILE8JJbU5jHcpz+0+cKmidt7F6M3mo+XHGpnvU317AKAfb/a8hiQVq
vaM0IXvc50zPcRXDuy8Iak5vHa4P62ebz2+RbWFHcGtTCxoD7Vc8zd6Zl2xf7sw35T0ELMfwfX8H
5hapnn2ycVys5dnLwQnuneed4zsITkC69agG8U3s35vdvTkcxg6kIvIp2cbqrTr6YpSCo+eNridm
yOppiDsr5sdq6N55zhbAafW+shyXUL0YWKMssKkuJeeZH9l5JUco/d4MO96/bqodqsPfZHljLjcc
UywzZIjLZ1zNuPiPbxLj5PjTYfiSWtrGebExg2KJwVDNEZkQZjBKvdshC85Vnx9Vo35BJQNKTnaN
ymEL5OT5ySeZnmfLMe+FNEJ62bgPnUtsSRveoMzL/bvTP1kR/E83UiWYBjoShkP7UduXx+pkcFm+
QY9rTxV5DxngZZbzum0v2sYA10PVk2nBE6Nm7IxQxUWG4qRJnyZtK3CsGbC4KqNoq7DuYiY20GEl
NRYGdPU4wKL+kgEsvi/mXl5tdFbuU9aKSer9Lt9bfvP+elDaGIJYdA8dNRpMlcw70L931ddmq3F9
9SxfjkF97mV9XjatFxN/anPwL1Y9FS4SwtrZM80QmW/4BiUr+jvqNOMQJ+3k2iW9BB41Swps+cZD
3drGWv4W4WAZ+65tkpqN5VVfqp4eYBvSTWfL4+cRiR6/tDJP+SKjTO0ZwSUNnPQfvS//bsNMbvvk
JyjX2ecbCfr6mDTHIiXS5iP/uTUDfigvN0FByuVXrXE9JbgZwhfEPdCkv2wIe7iTvTzPQwCrZj5T
N00VDG8l4mgSAoRtmW7Upf+LyzyZE/btjOhT8hlm1++GnyQivtucUOA6owN03oIgrMX05diEcySz
JRo/KhIm0J3fpbrZGUZ+G4bGxz6dtjrQt0ZmCm8V9VCnRuoRMMz7GeVeH2c+lpinaRrz9lsY3I2R
mULJNS7QD2sQa3XV6IzEsNNPO11Do7X9dj2ErNqhn81AGkiZ0V7PPbCww1ZXZm0MzX4dlI8yko4T
scTbcMJVR1+YEbwiTBCOnX62hHqID/uP8iyW3X+/PpbV1jOAcRbNczRfcGF/PphYbbq+LejVSeXq
0E7VuR7C85RXD2paHDK7+Kj0kGm3fXXJ+g7ROecFUAvaJBTgk4ZGL4PgjoaSo+EXIHKk6a7mfE7G
jXi/7oJPBkScuz3ZXZ+m1PcU7vPOIXid3Ur3/T4HCJ7sTPf6dK6u2cKYEArjONWRymVz8dKwU+jd
rnVt7+TN4bqZ1SLFYtac+XcsQq4Df11RVYRc+S2Y7HNMqeqmR/zOnXbqHpjHN3Xj0jj/8N9i/GJg
855YGPTosTQrC4PRdNClsydtRPX/skw27A78xwJy/NxAqQdBjFYwrWmflIMJjZLvIuzmv5cuMzWj
8uYlEwjppaIZskbNRXB7KbcDWY95x6Cl9BT1qExqxTmRE3eKJERzw8vkKLdTMn0JwIjRXiXvOk3P
dhxKG/6/vpSLXyKcZ1bnREmQEE2afe/OiDA0Nr82P4lHoOE6ORv7YTV4LcwJHtrSUJMFdcsjNQLZ
oX+jpM2uy2+NFxDAWtbCjuChUevIiTySBjszm86damzM29Y4BIdsyjpEupdK+ij5SDAjQivTjoTo
4Car2LwAoutTjaXPHK6WOeA/98zWGTPVs2xKj2+HveyCEd37l4aLF2qsCPWi3nfdN1d7NpYGhaGh
lWVoRR6Anvk7OA9QmSFp5gb7cDfstJ12RLH075niT7okbsj12dpIGlev7Uv7wsEzqKUyBjXvh83e
O849I91XL9vNnOneTXSDFvO+/YoC1fVRrwWYpVHhHFBGpGoN2qDdLADN/tl4SbPo4vtiJoJYZ5To
BpGZ9s1OC/dx+Dntvl0fwxyjrniKmICkSd57YaqBMtc+sbXkvt0r3idkOGttS91stfmPaMk9Figp
ZKLCIpmKCQH83Jhq3tP7fCgBJHl35dE8T8f6jofF05jeRPdbEOa1821pVVilQh/7oInZdXop3cQo
kQ7qsdS2UAkbVsRXMi/hImvO9bC2+FjSphOmByfcOAHW4sdiJCLvRF/Dk+bJjKRVhl1Ro9UbysGN
rnyxDHimXuIXv9ZK5HrSrLCvjYxGLxMiiKkq9ki52lq4M7S/M/3xuq31ffRkSzhOJr2sa2euRhn9
bV18afWNsu68wr/7+NP3hfNj7OzSk2fq9//A4DSesdPDVnPrqgsgisUJYqlQ3QjpwJRAJZSWVF3h
zLzze/StR+12gP3r+mxtmBGjgiN1mjr8H2nftVw3znT7RKxiANMt0w6KlixrPDcspyEJkmCOT38W
9H9jURDPRllzraq91GCju9FhtYH56JX4tX50HA9r6C9D7H6QV0ks/i9sI6dFs2rsuEO9pXh02WlN
P/J6BKnXv0clsiulVR+jIwNfvP9RnFowQvbHuuTuKRoPqI8dL4uzm4fcwglfRgcFVzzxhPty5rzr
6zGjQfJEvDFM/DJYuN1pZcMRUlDB2q1Jwnrm4hDtOMqdwM5cD2Wflh71NfEL88opo0X9DJpdpwld
+65qJLdq11pszliwe+vSmymNU85I+RMb/rD9l4VadsyU6iOm4hVIzLj28+BiXTlON+6iKr7P64d2
KL1OvU6VB8mH1Pdu8gZKeC7HWT/3I0WiyrwbA94+jnh7/jSGBOT5Olo0/9tVE3u80tke4nqGg8+U
a9311QadqNIpGq4H76yTroKKB5M0KKkKoZORLElczdz6OU7EVMwfWsl5qNubvK6PulJix5GsV3hf
NzeYwoVIs7xXTIZIN9W98Yd1LjGBOE0e5lGjJuJEEh8bEsZE628xheuQL63bswZiLtq51p6YCf/4
gQffFkLQeGVplrEfYzQn6/oxR1SdYzf3ZQ3cNb6vUoi6ruh9sdS8QmhNNwU9KrMfzzIl50r8TiFA
FggKG6QYMFn11vo6Ux7ToubVoMwbsjyyixvV/pblV5UW2HWk9KU/0WOBGfUPyLbBFb5QalJNVwrI
NnImsEeDhfOfb1bGehRwwZkIizXQDgkQs5bj4TgPaGdNydFJlrPbFn6efWD5CXDAasSJAjE7LLZ6
NWOLpjIHOMqxD7SI4fXj/CRedSpC9iTL4e3kAYAGDnhOcqfhFgtSOY2zTNaCJl3d9vu/yNkAXPHM
CXpP/UN7kLUZ8p97qx+As9AP6mrY1oSq6Fv9sLBeLSnVdcIEIT272qr6kzEFrYVF7GgRbdrY9ZT2
z0lnOaiL3SqooiAFISilncDKz/0yhc56ovRumA5TFjpUEhi891lvUQTRFituWIEd0qBkCWdyqrPP
zL0eZR167y/xGxRx1m9ddYdqPLY1428G6u/xtzWWXWKeJX73kdAewQnCwN/2ksPchFAZygtLPfL4
2XC/N0mGwsl0ctNfNsaBSGxdZYl7zJYazplJ5v/eB2+QjpcMdYxncMKet+phO7obg3FxQgE0GobP
+SB5hch+n/vojWTxZJWrUcIpltnytV+Uqz6VdT3vZHgtCzk19EaguchBDuMtBs2ZTVobllxNfd6x
214lp/LUnXgKXrZZd8cZvgUTBVrWxbIsXF/trgCVEogy0qA+YrdptIbG2fDbg0wBd44Q4qF4grW3
aOZ9qcdujrBVaOMuOZQD7Is3GIg8VnUj+Uo7Xc9cKhtNjY6G17bInrAWmUGTaQKz1lDqnppOLuZz
U5p5bV72kauYmT/q6eepNbKTphAzJJWqHS57lB2GU/wT+A84vZdlmOKq2LnMVtT/EYMuZy0CWdXZ
Avsjjdpji1RDlB5bn0/wLJ5y0I9g8pfA73DPA55ngMkLA53objAfbbSZg45f424K+bKJ/IaBvcr1
08JzQJhVIfbPn9tAl93+9/k3DoxRP8sy4etEEkqNOT1zsKYe75subMEIx0HVu/msc3qHSOYRdgza
GzjBODvzDB4rBfpkpE9rHWjkylEloTC3vII9ewMh+riENEln4Sg7dl8lno71q3kZpdW1rUSZyzwp
1ctOkhlnyOlksDmZc0VyC7u5JF1qU0tdRiCG6Dl90I6V33tZ5qFCBg6b7uoD+XUAEtSV+MprGB4h
ECdrQ+yOwrB14Us6/7BiGXUczf503R+GK1lWe9cIgNdEfVkfgzatt/LlzMxVpmPaSktRLrDGb5o1
PV2+fzvuFBK9QgjudMZE/brwBGU1fINepOOXurpyZA5hV/teUUR3Ch61fJ1NoLSYCdQf8vzv3pZY
M4kg4tj8lBijo1lckOykk8/N3PmO+72fZE9ZmSiCK1jjllRo44YryJ6KBmOovzpZEWDf3SAsAEWb
DgMtchjVEwUXLkEW1HjE1t/DcDBBAFEFQ6RG4GAO6K/miv24rAc7EaMFstffkIIegEo0pVUPyGy6
04vvTD/q9EnpRs7Y4DSPl8F2zxDtSjD4WL4F5s+3eo3p0JS5CWzf1KYP+Tz/6BqML/b282WYfeO+
wRGEqnKaJ1WG/Ep6Qn0PFQ4HgXca2Q/sqgmKW1D4+G7QNp5sWmXfML0Ci732hsqGJknhWe0ijstg
7jMFWQg2kcjWGb1z7cRcPbr2g+2hVyu7tpdCPxpDVdwNuVPcNHmj6x4K8uXiXz4SycmLkZ++oKkP
qCjCxMmRqkPuWZURdP10/G84wi2htT50fYGTN9PSi53C6+wDlUXQ+8KAhQeNb7ZNxCs/uqUCooIK
Dw7tSmlvq9w33Z+X5di/iqAt+xdDEMQsW7WbkBpGf2JneZ33fT6S0+wn99n9eMgDNAJJTm7P5iMm
1zi3EN4EL2W0jU8rjNoY9aXD043VJ+Y0h2Ecw8tCcbchOuothCDT1NV6YlkUDIqVYtysilVgVLo2
s8Osj+p142az4i1snlKJ8u2ZaOQsCGfQAdGqWNzBMLSJdcwIEDLz0cQO3JGclOIKRJ6SQGRPL7Y4
wrUnqYMP1i48yRM/zjWtfL3Nr0lWHy6fowRHLOh0Bad4X2bE6Ity05VtRJbxYSldycjT/rEZcCpQ
C6wL43/faIRVo6EOJNlzOFPm6X3lmYTvjLk2EllFZ1+gVyQh3jBGTNmpMw5uXG7J/FexhnMsUW+Z
MILpBxldSyl3bVM8eYUSsOlHlT0of86MjQc17/3hS/fe7yFprUltHQb7wygNYVhv1n6WeMzdi7qB
MN5+FrVnejOqK2IaTYtMo/uUElfyTt/9HhsI/i9svjzDKpVUseEn8+JIkszXyGOvP35AiQ0c1Evn
IezlWwzMO7oJaymYGdndbA1evqIpUCLH7lFtMASDA2PXDx1zx7CnBfOKubxGFknGzrl7WBsQ4Xs4
tNSxQwzfY5hRSunGsJ7S24Kwp8vntavAGxjhm8R6HpdFA+bwVl0DeyqipWwOWoxKDUm+XIbalYg4
fJEJJhB1keukyMyuLuMGvqfrT6NK/GU2rlo6+Jdh9pKTlgEeJdcEMzWWFQjPKPCSO83MH2696w0h
jzfTSLvNdI/T/LODzDzvnSDB7gXQIznothaT1+gDQVCgMkS3kw52jH9AROnFahraIJi6LNneAW6R
BGOTd0PMukIBbTilyMKDeBQb2NPB/AAMz8KbCEGQVHs538017dYZS9arBN9J/4V1jpk9e2n287Io
3GeJPnuLIWg3LWyaTwRLtsiB09X/H08rSrvhZZjdyNV00XmBQVSCoEpwAbRAfyhTkFbrWm+NsiM6
kAInaAJaouRTRvIMzJ5tQCIerJlY/oKAh3/DzeGlpMu6Kef0Ff31VH8aZbH4XrCz/X2ujZvfV5BB
dYsapL1r+tDk9xSDe+ynU3wya+JdPrs9bUMqC9UEEJHi0gqWtFSH1E1y5L9p8i2v/VIHq8Sf95Ag
z7jBENTAwGhgBv6XKWzH5zK96frYL5fkPwoiHBlRWDukIDvGworUp+X1UKdRzR7+22kJipY0ZU5B
GgFJGPVbVKoSM0apQpEET7KPIpgAMpCiMPQRKZTkypgzb8m/GYOkaW9PxbYfRYg3lYoOOkgIkXoA
GZW2ZF6XVFcgKQi65m4qpVeUm2PRFGzgxO4OcNhMi7EmGO23mnvFxABEXT0YdvvXwiZvHNtbLO0I
q2485YWkS0ZymGIn2DwyshT1gGfthDLSQDEs45iz7iVto0aX1WPXEG2lFGKG0Wyz0eYMfdodZgZf
Uu5R76W3mokFZUZYH/6cq/jN1RLXDg+mrbhzg2jeVe/bPvbmOJf4iT3HtxVJDB1sfa7APcLDuaBI
vrJsPY7IC7QgEb18eDIgwabmnZZlgwuHvrjPDTb0tJNP3aAYvl6Gkei9mA01kd6p6gFB9lD+XOYg
a5mXgR1KS28yw5bYpN2H+PbwBHthKyPNOr4GJPmS3fKZCzBneOu5Rm/4grkLRTp3savseH+ji1pF
z69YmOjj2sbWYQTfc3xO9TDBsro8/MAB6joWjqAkjAWAguFgidoqA4XhGLUhKpTxrrOzL+PcPvZT
7MfG/Oky3J6rxbP7XzjRcKDYmFssRvKn7Q9Ew0hicPn3d9VORw8K6MsN3sD51tWWDhZbzylIa5cm
vZ9644g7fJM2FZgip4+Y9Q2UcHIFK8t8SGEd1gldPhiRX1MKjlxZ0/Kuhr/CiJFxnMwMi8GhdDN9
wvBbMMR/D+ad2x8a6cT3C6fzO7O+wRLCh1xVUreNcWn5husZs7Bgz7h1guqAXSpBHxq8Da1HqlLB
fiJT8uX2NeP3lxNbObMORMDdAmxqtAeyOv7S2R/x99ByfpswripSLPVNU5GJQvka7WCNaBA4ObOk
xXv3xhp4J2HoBiVN0T01/co0tZmmkC3WjJZ5LwXzqje7RPZikgEJik6teBxLCkNuzGgk1/vjkFNf
S5rw8n3aaVmHS9oIxC/cJnY1i0XDnAZM0Ppo39Un/i4jJ05xiHF6D63y/8g7R3bv8AZSMLOmMrYu
Ich3jq0S4GE2FEOojQUm939eFk4GJARmNensdXJRR1nmuyqJku4uV85GcvxzFBtZMxALQi9MMZua
DbVaJ1WJTgfdPhDb9eK0djyWPpeD8ue9/ljCt8ESvhbJzbxPwBUUGtq9Pd+lMvO9Z4y2vy98Gqsz
4nqEZocgIveLeURM/nkdncE30joqdVXygfaUfAsnfKCKMsM0+OiSo5875ae9HnOzlHh1GYZgxt2V
FQ3o0JANdIKkul7mq7p6uqwBOyMFbz6LaMOzooatGJHULE5obQ2VB9c3btT79GWbghoVYfqJb7b7
8zZADsuTj3ygEmTub++u0yhWZil4qRm9EsTo0SNor0B76Acs9wZGJJquR7ebphpfqbNBxnzr2BJH
u690v8UQ5wzNZQJ7u8GjoL75NDTVw9zRr2nfnJppPSiLrBy954hQ7zQIGL7Qgim2lYNny0DREfeV
ZT0yDurKmVy0VHJoXHVFV7tFEW7qTNK1dDIINaADL20ele550Z8LvHiz4aylXy5rIP/Sl9CEe8tc
I3dJBpO6LPZnu3ZupwobfboyiBszsI3uPCs2CuNMytnAkwGXgIUbnLeawmIXGVETTIDziUYYp+ya
IDu5hyKcjrHrazImuN1c4vZoBbVHMieeDT6BuA7okypD98H57D7NfnrMscra/pCN+q0uYq9ttbio
7lR4gZD2ei19o38qZKHRrhPeSCQmyF03qeyclzLrH/QUH2Bqf5XhfMx8UvjuofeLv5NAO11WGck1
ELvKc4URKxlmPHYYAYcadmbofz4wz+3T69EJmaQVQ121skArU3sMGG0isx8Dy1qjLuslU7C7Vh77
4DFqiNofUmNvTaHao/PfSiHNkj8aNcCe6ym8fGC7N3oDIaidhei5HlNIM9AjUrBzp3kkv2X15Ov9
Jz2XPKT2YhcbOdKXxyHv3nwrkMHcYjAHA7HserOAp0sDvdXqu/Wfc/DgG21wBDulK/mSJhbslOo8
ksq3hyfnIylyPiXPJ5JU1BnEV4eOBYfVAIiGYloYC6DI1HipLbO4uyqwgRGyObGrj8r60s44rfBT
0zlVSz/FVvHLarALgw0d/D2NFnxD+DAKqwrdyQrsUjSMgFXrYcy1qLNLyfWUwQgKHU8j7IEFhYZm
h8vQ3s7q4LeFJXEcu1ZgI42g1Jq9qqwzEbkM7Y+svmHZ8T+dltiVZcYGnTBxjDZdrQqNhdxnCvNq
ez78NxhBxYoyqRPFapFYa7HFTh2iVOvOS7NKnPpupIJmakzWobsZS5PeXsq1UNhcxvYYNp0T0dH2
M0cPbW0IdcR2ql5LbMCuxdnACfbTxhIFfeZr6+P5rnH9JG49G7u+x9XTKBJTyY/Lh7hrclCZtw0d
TcGm2NE/JtnqVjVDOFkZ/kQeM0X3WH5WtNH/T0CiS1XXxmLY3YAkZWkjMW9hfn/GotpmAH1fU4eX
wXY1HKwIfI7FwNiHEBo5zeC2mY37mrS/Ric7NumHfM8rgtgjZM9FBQpFlH+sKgvtLoV761DnlBEH
SwQR2S5LZcinxNFQAjDOfXyVaZLsye7n34ghaFucp05CCohR50OQIztYT41fN/ap01yJt94XxTUd
DRkUFGn53zdJB+yeW+oqg2Kr41MDGqJaNom/CwBWFNRKDYyKEEGWwrWLOtfQcVANBpZrsAPN4uiy
Xu0a6A2EIAPCtdJ2ymQCLfnzUg6eq97FnaxMJpODf7PNQelOOy5JAQaFshlvOjI+9ODe/sgDeSOI
cEGsqYdrwY5OMKEcLdB1qNw7S9ed7NqyDYrgz1ZstERdGyiMRmrc+bXiZw3xMvo0aaAMJxKHsKvM
GzjBrzX6WreZDodQoCyPnQyRQaYADySvLCUZwb3gHaxQaABCWR7pTSJAgYNyzVoDTiF+4mzRfJdq
Efv55HWB5vfYqEpvVsPrv15Wv73i1RZWXPfO8mpqa8saw+nMTvNpxfAyOyYn9xMvXBV+/O0y3o66
v4ETblS/jgaoc1BH0Kuf2XpYkQ/PsDXpv4EIdypmlov95ehGMQx6rJc1xGCPR7Bi9b/BcFk3t8ro
M70ceTNKoZw182yWYJyT5DT2Bl/enJdwcxvVTlWjR1of7cdJtXpNfsqz59mJzPjaHPKwGe+zRMYy
uP+RMHyqu3zORZy2wThUNi8KzN7goPxHlrvJQeUUxEMfOb9XGMFikJ5lyDjhMyE/MxpTNIA6lkkL
Izu2Dyf4iiJYjFzpnAm9XEgLTc7RjZezqciqpbvnhVqVjeST9p7Cy50aliO7hY+UhLMbzewqHz9y
VgSdGpjlMFVLZE20pmFFpyrXNf3Lionm8iprTh/4HBsI4eFjahSs69zWqdO3lR21KkOJXhKK7n4M
E8OyWF+B9ZRiGbHX8mWhfYkAu4gs+66TPXd33APehr9/X6wbIscy1HTF79fl13luYKa/GlPpJSZ4
vSMN7vXykXENFdJWfL4G2uWgEEF04XYac9pXZgPjadrfJ/cffToyVvk1Zlj1RKIAe1XlLZaYHKaq
mqsZL3xVYV15PLszHpc7hu02kQZaouqxuCEPl8Xj//4F8cQX98pakrQGIJ3qS9vcNcT1EvKdyTpg
9zJxb0QTNE91c8tlK3Dw2PINkI9RDD7Mn3juTwn+nEkCyaTXb2YIHmidxzhOE6i5PT13Q9APeaA5
IU1lbQD7qv5bNwzBCWmY1GtdA3ZnoK2nqQe3lYwR7c2VQhIHE5cOxq7A9fXW/6hTupqkMcYQs+fo
FmKPWb6cs5GetUS5tvvnfLR/Zkt/VoY26DPreFk5do3eBl3Qfafs1b5dIZ/d4Ta7Xm1+Av3HZQwe
87xXwFcJBQ+xOk2e2lmBdNxanittPIxVfAXetMrrWjdIifkJbZJ/N0r9/TKuTDbBZ4wYjae9UcHa
2rlHitWr+rOqP10GedG0d9KhywEDnegu1cQ2nt4lo6lMOMHJXyPQ1Xql9ZyESHXjBhAzaDBAdWsE
FATkqKNyfhfTN36VSpDUR+ZT3/ESf7wxZs/9lQWYHJCN9O0egoX3u2qDb9gUb39sT441NTiEnn0u
4tAuH6tEEn3KIISLn9KyS+venUKscI36WD87jnHWjVUSRe3aMfjM/+vjdURKA0xWaSvRcFG69qme
17BMmDcmvwZHk9yJXX39DfRub9tAp7jJdb4LuascP3d1ZCJcoobFUPToa6qbI+sH3auolXrGNEoY
Q/ZP818x321xyzqtXKiODzZSjJDcjuxQfyBBhsVdrxCCydE75PpTDqGqn3v7xsKjGw2ql+/F5a/l
iounaDmo1CopngjDiqWP4YQtDANWF6YS5ds10Nh7ayGpg/XiYk8Ys4ySlqzmTxG/dNHcNqjeZUn2
EcBfgM5x07ZEF7Bm07IaNk4LdAlRpTh/reogSYHsfnO0qBjEQmMypm7e+gCSEfDpZzpejdWPuYzQ
p+CveCZclmM3qtqA8H9i89BBj0yiGQTN6UVlWh5NrBhVhAFjURnRzC9s6DJPUTTsaOlyWZVuVxk2
0IKXoS1mzBTuRfXljsw3ZYpn+HBVIcV3WcT9GGQDJLiaMWuK0qQmmnxBUtRgq/Pcfs3L4nM8K62v
51PnOenga0N1lfTZfaPQL/n852RoqKEQDXRrqEBZlhhOtnh4tU4OzU/c2IdZ9gry2SSSsGHvRDWC
ZSYAssDQJGgMdZsa3VvFGGpGGVC3xzAn5nSTOpoy2W7a3Zh1iyWYi2lkCu04iRx4NQLeGAu+98Sr
i2AIlqAI3VNle6Mm+ZR7t24LKgRe8aitcwuihnBev1AWn0Z3+vPmYtS6NCzg47OJyHO/vQ8w87nZ
EiC0Jbuf3BYDsGz0qmyWTXDvirIBEs5PMd1ZdfsUncXrreqeu/ZwWetlvy8cVWNSYqQjlF6tVlhB
qOTwaSaj+zE5TDBI4I2sYgHo2wObpyEnTj6MiLmHAzYY3JRt/KFv8i8EvstbiNacNDedYSiM5REc
Rl6iBn0q2/u+m6QDAe3/BEGm7i3K0KFfXlUwCtAHc8DHtA3rnOSBaqLDF1yjIfitqqgcI02252sv
stgCCyrXKmCLy2cUo00tuVvoT+qkJ93+GyNWYVrQ70xhh8JZJQHFLqilIWAC7wj2MAnGl5F6nVKL
jSFtbir7q55hf3BxGBPNA4kb+l/8egguK+RLl5sYEyOZ/xtSiLxXPZ6JRUuEashV+2in0X0MfX8B
K3/IuVXz6/zUXSc1+P88u/BABYMFNrJX/e6teP0fxEJM4phV7MyIShcCs99XRXssRwzkXBZ1z6lu
JBXrMHSwzbXNc2Synae6NAPXeVb1oFofjPqfRNq+tuvftnCCKZncOMfgF0xxekoeOGukcz1Fjmf6
RZhEHxhQsLdggl0ZChLHKoUjW3i/5BD7el36l49vL/DZQggxSdfmxKp0mMbawBTLcLfG9yQLL2Ps
Jse3IMIFQCyvLo0DkC40/rKj6pD766HEYF7h8eV30zEbosuQMrGEMEQvVx3MuEDsGb1pXdBPm9Wd
2aqF5KLJcIR75lR0LJsCX0jTg8lAF7V6bzl/zjiJeMZy0EQNsjXjXSU4TouibZZsDFvjfs5IpCi3
6iDrm903Ur9BxKYnRlWqUBObKOkpOebnHGtdOaWObDjv/3OBXnEEC1w7y+qOGS6Q6am+7nded6Pg
Vb5EKJTcyCan9j/PK5hwW521x/plDsbU+3G+ywk6amTKzVXpnanlDTWYOTS0dxXt0nbn3NVSpBWw
SXgNNG+9sh+UzmtLzwz5Viuu4NVVvHpqK7m8u7ZvAy1on0o7By+ufAzz9CYeTxZeXunyfVgjMzO8
mMjeL7un+QonGnSGMtCkzJh6tc3JV8slGI1PaSNrgZKcp2jQi2ZwSNsgmAJhcjN+xRgqcg1+0x/J
KMuYyqAE9VjQpbmwBR7KdrFCO7mp6r/XEmT41X1OTh8wSJuzE0w5loI22P+JiEdpaKCCdrpOLU9x
TAnM7qsENNPoP8YwL7JhbwOrhKSJq9V8n2xv36VO/6l3y0PvKCNqyKbMru/qwwZMkCl3SJalJuL3
LNbOg6oelRrU7bYjsbH8Z95dsA0M/zc2z+ZqHlos8cZXyivj4DRNZGvp4+Wvs++hNhiCh8JqBLJ2
PVS7C/klzkPkMnxO8+UeyiiJZPvBdhUPc/eo3qDQBSKGtyJRq8+R84U2JOZVmh76/qpMftb6V3zT
j7zi3P89hdG9KAg2NEazGgoOb3JVv1OVk42d6pLD4yZb/ECo2aHVEylYGzwvb6XBingL1QDoQQcq
AaTqPiVhcsOOelRFNZoX/rzjDwdmY6hN5ymhl1LvRh0UpTNoU8A+zOxT4v5KraAET89lkfZUzkbj
Kv86WMUpfp9SQYYjZqBTn9Zj090x2bjm3s3BT6B9lc9GmeJX6Z2mbZMpxqPDPCrdreveVqlsHGHX
025BuBJuDgoLWbompfj0jenV2BhU3ZB799sUNSd2hkpL4nCZSIJK51hhkgw5jmygpzy/j8m19vXy
R9lHwEyPgR2yKBEL5ibD3tTRHqBmS/k4Ufc4ErA3MllT4Z4F5Ukj3lMIDiixGWpYJ7C0soH7hDNM
mmZhzfh01cf/XBZmT8McZPywKNkA25/YEkVdpsH1AEZZbmvjNI/B5d/fszDb3xcPKwOFUGdiMs6Z
Vs+wv9rVKW2v0um74v66jLQrCZQYI3jglAGryFs1a5CEL5wRkuh6HFkgoU6pLADehQB7rcsXHGHY
T9BkS5sGF3l+JIrso109j70k6SH7fUGENY/1TJkhggYS3r5HA8oiu417asUrQGh+Iyhwi1M7SqbE
iREDgpnUU+KgojP4/j0Qh0tM194t2QIJMY09gJOT6D2MMXtk5uANZZRR2arEvQPbgvC/b0yL5aSN
UyoAWVXzC3o5Sk/BQ+jPJXF4QQHpQRvXUUz7E7cYdX3AZJBhhk39ZI7fEOt+AIP35yA14xLYev4q
2ghSMKzFHhxwr9VddlAqK6J26TeWE12+Izsf5aVz5n8wYt+1VpZ2v1otbmN1VeSfrOquHL98AAKL
qInmgtPxnVusqKHRKgbjUpo/DfrzEB9Q470MsaPD3CJixA39Oeo7A4ylBKtKGT6IXqZJ2K1F6plp
+5yi0ngsNCrr1dlRMgfBkWHa6AoBEYBw6w0jT1uzY0NIncyjFTm5TSuJJfbiPsdQXcTLaD3RbMI/
3Ob7d2updFR3erx6y292RKPsgK2BWDnSepxhgEoebHsibeBMIbua9W1W9Kk1hCU6Oo3YDLuSSRog
9z7SFkJ4AdROsSgYYUeCKjHV66nPfi1g97utm3g9mXNCf1zWiT3N3sLpbw9QN2mlVXk6hTEm3Krz
RK/jD7Qnb7+RKVi0Ru8ThtD9pTuIYedGFlwWQXZigjGr52Ip4g4nttjg9HLAu0v6e1qMgR33ku8v
Oy1B3diakxm7sJBkWR9ntwz1+VenGRKbtlcugjJbeF3oBmi2HUGgskY+r0GrG7LrjullII8CPZoa
Es8+GP58wNJov5g+ItkGU5Csc9E8s3aQbGCHSn807aBbHj7wnTYQ/Dtu7qpamiuxFLQfYETGDDVk
xK7wwsr9VktGv9W1T/8NTjA/veHOE7bZjiGW10d6E38Dm+WDqaSIcwrJJdprQcIXA+MbGAx5T59g
F6q4dbAFhqs4ckjZkT3OHqc6gTs6m5I4fScwBH021hxrqo0kgbiaOkm1oaFm3Ie1ZhXe3Ix+UmCj
/aD3oJ9lXtsUh8vnuGvzNoCCQSJVUjlKQdAZvUyRMdHDNMgYVHdvMO8bRe0ecyXiA3QhrCBzg7eH
1Uau+5lR5vc98Vz9+bIou9cXVCfYUofoRxdzpJjGceZaxYuqo+ekxBbqxOtlseiuLBsMwaAy200x
ygYMnZXjIes14lfYZOhlnV34aVZ+YIcHKlKvMgnWtRpUuwfvEjjMUvZJa9pjnWHNe2Lah7hSZXHj
3pv0DZpgmmYwdpCOp4zK5aX3Mg1yX3+cIkykYY+tjHdwr874Bk6wSlltoR7Lsx+NYgaEKr6NVh4w
hYYKUw9U+Qt8oaeqyNFThK3OUxXE7qdhZJ+TwYpQapHYr33tIcTh+yuwhUb4Z2I9RjooQaI47qr7
WTNuRrX2dc7mdVlL94Ma6xVIMJQa9ilacAzILsWhftbDLMwPa+tPeAwEyqE9JEEuuRi7d3yDyI3O
xjSPa8cSlNin0HXoXzRhjy3580VEvHL6KpTwRlPMsVqSBUKZ5R3VvMVNPUXGUMf/TSGRBQysj+Yr
OFBgF+6CmmuZOY5o0Jms6oo4pZ+07kMyTN5SpCdmqR/xmRs44TIk2pq0S837gbInuz5b7jc4t8u6
sCsRpq4svvADwbTgWLTJQB2sxu1OihwlAc1FH2Y9HK22C4x+CUz6gXZWzGMibsc7Hc8EVdA9vW1q
5urIbNXzlZ26HgoRFATGl6Xi3/rdd9qACOqGh0c8KAtAunn9ayVgrKQY8ZmHKzQkh2Pn3q1tyg6X
MXdV/BXzxdRsVBxdbvU4mThJxrDgu88iEKVI3le7BmIDIZydkkwlCGVwi/LlrsjvTPUzrb9dlkIG
IZxcVYJLsp9AKppbURb/1PVgleWDdh3YRgrhoo5NA9oaFQc1js9dcUzHPHC6v8ZEltneo3nZqtoL
vdbmi1Rz1rlDieOKb9rPbuFjmBQMWrZv/823gXTXajDfpKGsJi8R72W7zRYVEzY9nQ3YiEp9nLsi
ckyEhKn797Suny9/rP3L+/suvTR5bKAykLAYlabiKVfDNzafKgz1ZMaPwn0kUya5UhLFEPeID0k9
9koFLGo/jKlyjZZxPyuL6LJEssMTDGyBEmIz2Phkae6ciD59cRZEAPGCw2wkxlVyX3XBuJaxMWjK
CH8x1l1ADHbI41oizX40w4eJUGpDWlIsVSZrX/XqQlGYRxtTcoUtwsf6CnHnoQqS1JNR071UNt6Z
vQ2ccHrVaFJlyXF5wes3RUkJemNlKiqfVmhbR6ve4plN93XJ8tXjzwzPrnMm8Se7aoLRKcJrIwQL
C946ekOdO1WbzCFUqsR3ilun6oKYSYqYu3q/ARE+XRYXZeW0MO+2+iWurnT9cXUSX61P+vz9sj7K
kARz6K4DaP0yIFn0SPLDkt0y9zkubuz5r8tAsnMT8oy6UqUdaVDwQwY9yK31YRqeQYX75T+hiLZJ
y11WI9uJtKxp3ORsPjfqGq6dLulnk5yaaJfyJh7VJAZ3EqpP6MJvO8dTksY4Ymdpdl1gyXFodJks
qpWB6m81L+7aQh00JNCJ5a+ZFjTaP3F255Z3DVM+Yjpe9U8X7hmpVapRE+WGqsMguX620g8k6RFh
/r5GonFSCywIG4kJBOW2UxM/Xb+6Mtp6icqJ3JygSqELlsvCog/I+qzTQaUlxuIriRGUwXCTv3FS
2JI3xHEBd1/YJ6IeG+1LJVszJoMQbqlhgN026WH39BlJinl8cNvBqxdFkhnZ9Riu5tp8PxtoOYVE
xcLWAmycPFYeWO41ZqmezNVuw8t3VIYi6HGpVtYEzkC4QBNX83YeJSnt3cPaSCEob78mlqsokIIa
X+iYeaZ6ItrTZRlkGIKBTtu5q2kBN77GNw09lMm3qpd8DK4273ydi/l9BxvmXOTG3qoVBkKdmJgI
sywSZekRjVxeP9yp2efLkuz71Fcc0WSSleHdHwNHaeuDTrW/59K9AvXwoSrZMW/1Z7fPwbxZkGO/
LL8ug0tkFO2o/f9I+47myHGl21/ECBJ04JamWEa+/WwY3T3d9N7z138HuveOKAiv8FqzkRYVUacS
SCQSaU4uaWbXFuyM0aTeV2OhblqB6uU9ffwU4yT+t5a8bxfFcaLHLPdIhhsjeiriRyuRZFDFGvEC
wWmdMabVjOlfKOgGbQUSHFC9/oIL7x3JDcNC55SlQSVQQPFaK1KNrE0zMsusTrdaroaRET0w1qeF
phInRCTRHoo7p2u2EGfqAZWrpyH6WI0HU8qdJ8ZAyxwcKdAYPfuXO9uZFXNS6REwksIzrBsaufEg
uauFPiqamv7B4HbGUTGJbMhnvFtvtAOjsauOo9+4xEWeI5Tlt2QCcYZByZvC3nQIZJELrT6Zi9sh
dHn91Mgw2Oe7RTO6PLXKekWyvkddSzkEqPc/RNosudee04u8BdovHHexkTjKFrvEwq2P9e/mZ3Vi
6cHSUz9YrnVjPrFsynQnp+MV3Q+YjGpaFLOMQAbHwRrtRIphA6zTHWl0tEjwnuV7+X7uMl1Vo3HS
AssHfj53mRI31olL7HcQJlMMYlFVAwN7UfXAwTSdjjk2MWDidT1MveLV/RLm2/oeZUDcH8E6EGWh
oOq1MhSzQ6p4UMcgpR8Wxbe0X6osDS3Utx0Ep9NJWkx9neojqPW1S5/Wgd3oGFXeSvRNBsOpNUUZ
8RybiA5n7XxSdeINZZO5WlTJDAI78G/0eicPF5/pWpJNC/Nu2RB0y2vDybU+Gu7sEz8/IMDw5bq+
MX29Bsdd5LFeT5tCF9i4hN7qleWpLXlKLMVwc82QyCY8Oy+i8Zf50o86XgNQusUcAtLQEEUMkuMj
TCkYOwxO4yq1q7pygTzq4/h78xcMoh6O5U1ZeVo4BcRvwrz3SklkkJ2WK4vI3+DmQMakLwBapfUN
csheVkT3cVLdte0QxNkgEVKyZ/wDiEbKtDUVHnht/XmOD3mq+nZybqRsl8JMxX4xubPVW2gANQk8
E/0+/85melNf+8tCi74Blub5KGNAFWbG93jcIVOGxMYME+DN3urR83DToBll/NYFq7+ecj++lzUg
iDUS5aqspxhThDkzmKlKvdg2GYO4+eWAldJY1/f4Kawg9r8I3HHO1zI1iALViKB/+deJnKfy+/Uj
LNQ+Co8LbyNQWxscxDRMOo1LMBEWUzjq9UHTMSa8vtPW85qpkueLcMF2WJy5oKNpFcmUQtOplbvo
QPUTSiXBGKF6v2Dw2Xb4KEqh1Uy9zctY+YbxkJMbe3sPCqbrgvgJxEnog3t9NSE5vKHbDTVyMyrj
EjAV2IhztuqNan+8vj1Mad8YBwdMZxrFODKH8kpdYUrk2COIRcuL2V8s7TPJ37MrOwhOjR1s/piU
KJGp6/QXStcPkUokVeQyKbjlKtuFVMuC5UrrsOrv6siNrMc/XyjoLyg1wfWiopHq9Y5Y5RRpBUKn
QWSiYw/E7F3cuUmk+H8Og+Jxk004w0XNEyKUSxRXdVmPQd5EJmiC8Qg3zLVBNjaVqJhozfZI3GGp
enWbbaPFzg+2ayt5YCjrzUzbd5z/HQxf9pAaaaJZNTg7t0ZBRRn5smTbbb3ZCSa+/6pzTQLHfjWv
z3s47uVVNk47j1OMYsku9mPb/L1gUFxudN/IWj6hhO+mm9vQNOrf17dNZHn2sNxDSXGmMq0MWB6r
QnM9WqBHz7L1QaIcwitoD8N+xu75MpTdYCcTSkGNcPyuudpxuhSX8at1r3mYTh32truG1wUTmbs9
ImcfDEcf0XwERFJnp65QLJCpKIdh1C5lbb/jNgKDEowQuuFQq8Ut4rTMW2eADQEDf83hnpS0UwO1
ryskkzJL7yTev+hi2qNxNmMw1BQ14+xiysBtckl0202qX8V21gcZa7Z4EV8E445a7ijRandoHN9A
95CDf6RdTH9Aikw5XN8tiUx8qXA5lSggUWsAddoXM2n9SYluUDj4yGi6EW+XMXaI1J6qKiaOgskC
1Q+cYLWWkrh2UA+2ToV+6p2+/zbMyPNItkq0fjsYvhBBT3qCUXIJDnVzZyoYpw0SudEKNzuVaLtY
HgMxQxA+4IByOkErzC5cOwDVBbTBKAtwramyEkuhNJqmsdYdXTdsTs3nqpt0tIwhDdZhUKaShJT0
X8amvF112fxHYQAHzLz/YLHfsjMYCpp4xprN2AIvc2B4eRD5caiH5DCEjnQMgehG2YMx7dyBmeMc
l9GgsBolJNRtNLWreNgkffDnSr6H4TZpiicQ/ulQ8iKp3Nw+pJicqdqfDefY29+uQ4m3CpE8zdBt
eEjaa4mcSRtHvUR9V1o/tNFvhaheQW9yaS+ueOVecDi7Xg3TPM8ZwgTZ1noUKbGITQONpCM+WIaV
vx2Rev1HHk4dDLVMbDyq4bxGLfjUCizfxVjOtKrc3spc1QrSzLcXiXfGNuQaKqcXA00stU7gAMbr
BJY0dVgOY7NRN6Gb4ff5dLsYW9G4hakMf13fP9m6cqoyzkmhNhXkRQGONzvVQ9bkoAapDtdh/h/H
7GVdOTuoJmZD8xWa3wfNiVGSRKfqwvo/B9TLKR8laEzr3qwn2jFttBeCK5R/F47KmKSk3hBUOneY
8jUctxBM+WAnjqU9B8IDsIPiBAP39poOYKQJzLa6y+O1eFSVnoBzxF4eaqNbfIloovgSCpn/Jxrl
SgTMIlaWooVoCqr0At3HSmZ+d5xs8C8TF49sn64yTKF67jA5lzFNndEeEK9H/TQuTkDWXnprH9pQ
8VqfUUywULfp5Qfr6bq0Qu3cAXMXQV8WzTCZAG7WzwVSBBXaYt7To7RfUM6yGDptE20GjfBSTt6S
t940/Ejpv9RI/hWZKJYSVQ4bN3BvnXtQh+a39q0C7ZePA5ctGmfCbEwqTdse74m5oucFXSrRpl+i
SsZoIYbBvBtT1xnvIvt8d5cpKk2cKoMiLmvnFlaojaXby8gC2eK/PcgvIJwsZlGQbOugABgMs/QX
XT1eVzBhiIzx4v5PCs7yKmbcZk2B3ae32gEsPsfhS5+58U38cfaZXicyiiThsqEXCgESFSPBKXeW
tLTJzazBstVl7G7gC0o+0ViSxxOu2g6DOzYtNYfIZBhZcjGQS5Hxzcu+n7N5E+bO5BWhqOvRwhp0
u+ZAJf6sBIFvo0AcBvGFFO8BuqzhoCfhtsnoFWQQnOfSoOxsNAkbbdM2bloaZ6RuThLtkmHwm43k
d6OzF9TsTWCWS7z0PBxzb/3KbDUyhN727ToiW/k35+Vl53myXd0Z9KjLcV7QWRN75tgGQ5IdCl35
hJfcY52WjCf2UEelrAFXmOlnPX7/1Wt+HKkx1RM8J3QvFkruF9ZT0lu+4jwa9ufE8UBa6ZnkvNjB
dXFl68vZoLW0tXoY8RoBfJiqzTGpiXcdQuy57ATjTFCkpJsFI4GulKD9bATxGW2F4AUEu7mHOYQS
NNn+ceaoc4atnWmEm3Yd9J9Gr3dowMr08tEwY9qE1VaTG6OKtF/lXCSrS9LafE8FDaqnLBNW3QDF
CecRdquZpj0LRjoVwSye6pM6bpJ8i8gGOqruoBkAdEuGylZhd3XkhtKPNTrCA0ID8F14nXXXo5j9
+sZJQPjcZeekVJlVGMGyiNy6RyIOHQdqI3PIRCq4k+X5gtnJUm9dV1UJTlwUj13qZemamB6Ncvvp
ujgiH2yPw37HDqeY9c0eczjQy7r5WX87t38t2nm2P9v1nd5ILhCRU4sWLEx+snXM6uZJBxTUoY7t
ijpUy7lzMO+gVcKJfOwS2eES79ELDqcIi12AEqvCNBGru6P66g32QzU0kjMlvOPRK0FVZAoMS+O7
kDFRoSKLssJlPuKdeiwOitccF28DH33up74sKSUU6gWOz3/YKSakbhu6DQ16h3hnGZ01GQGhDIK7
u+KJLPNEsG6JUbj2jDHx7XkGjdN1lZOhcLeXXqVofu2Z5VP005rVl0wrb4xNkWi2yObttodvQHaW
3mzaGL2tupp4YKY+aGbz6JTZAcyYvp73lyluUZ2myxqTxeIZxEA9CDVMnvBk2+IEYUfsE1gD2uhJ
VzA068P1FRSrHmHhJfDkaoTXBX3Q6pHkaIAnt859+tR7rRf51bH57ZyJmx5kHXlCY7SDYyLvjAQt
066dWJtwq90S6zjJSvKFS7b7fu4u3MZS2ZoR30/WFvdD5U2m6tmTITHd0mXjrsENCT8Ms2ZThnI3
LUCvo/vLpUXb6Xn6vQXk2F9kA0KFFm8nGXfrga3GqpG+xqFVlpCm8WmaBz+dx2M/5++6mXZYnNUz
415L2p5ZPaQuCfznOgmT+fG66kkE4meMVEVZVW0C7Xa2vnENrfutKBuGKo5zGzTFXEi2TKx5Nsog
MfMS/zjNsOIur9UGcKANslzHnkmotPMqKVsV6p+OzggDVFho8eQvwaJNMYQXgeFxfKrb/qgxngdF
k9g9oSw7FE77lhYDks2uGQO1y9yiN8I2z0/Xd0ciCL8761IWTtKCEL0YHH+rQZBBrSNCEYfrMOKD
9CIKT6MdObMWrSW6w5ufy6HB+ODkUP3YQnrP2MPigyy7IhOLuzGyBGOz5kjDvUR+NWiisrsfoymJ
WEp2h59HobTmktQ5WjlT6lvdvRNJriNhChEl0f9TMotTsmyzG1tDmeUz31qFyRbG7Fon62Y9WIf1
SJD2CGXrxjSKf7btIdm67uy2oueTYjG7XdlDUE3GvZX1j3ZMzp2qPoxO8/m6WoiXkNV+myy4xldG
026Mtcns0QE06Rc9qkNV+XEdQawILwicIlSDiTK+EfqdJU8q+vjBIzHIUlFCC4ehRqCtcjD8jh82
ZVp4Wjc5dDtV75U1c2n8Wcm/dJHpv0MW+AcW6j8ISCS4q2HuMhSrm5DFtI9kaVw9P3WyGiDherHl
QokJWr/413Ofgeq2yyALsb9ow6+8fxyRxbsuh+AlC38egS50v4ASDTQVr7Ws0UnhtHbZBvSv1TMP
fZiHxUUPVd84yrl4BJV8r9H4Y4SM/2yRdEDsA8XECBonfvWDfmt1d/FWnyXjJxCoyPKtbxcSLxYd
NE1gHILH9capa4lRtc0KD2gqETyK7yKaueYka5d/+xoDjAH2FweTOdA1zy2lRpPcKGZE/aNqzDLX
wNDFE/j2VxcmcPII6dFhjJB8r5qSg/VW6V8Dc5ZiWPNBmVnF26RgjMZhNR1fsTDLq5covYAz5TUQ
+yF7k4RxcWWSDCMKKfRDhSleuYKN+08VxTuye6/BuBs3XypQw28TyGDmqXGnKA2UbTrWcyIJPLw1
fK9xuKMMZgI9ncFBEKSWv6qtu9FKcsiE+rdTDM6329pcXba0B1GPNj+g0OaStXqgSonS314YrwTh
46NpX9ctnQdcGGO4GPcLmOhQo2jHP1sZ+cvb1xlDQhEl487RCN8phKSr2uogowPhVagadxvRXFCc
amrtztGAjhoPnP/udUMl3qV/IPn62ME2YW7VAU5Ro3vasF2KRjZeWLxNLxDcMTKzQt+qHuNFMKDA
JKdKP9uymaViE/ECwR0gqsZ5tDnpFAzb33nzax3vWQKZqL/Y5Jt4MSSKJ1s07giByX407WiEp9ed
LOepbyQpaoEr+UoR+GuwQK0tySOMWTBytw9oaASgc7vVe9e4Nw7lwfHJ079TA+4o9Xmk5bDm8MPI
iDk31j0eGD/fAQHiEzB3oJsC46BfG7m+1Ka46dh7oiRnJ+4vqSMrMBFq2gsEP4XF0OoZ48nQxB6p
x8W5rMtFVT/9Kyn4ez1vrEFbLWjaEuM1nuQhHnqS60CoXTsp2Oe72yCqGs2uCPYC80sCZLV8Umzv
2e4dBHckUxAy9USHSdvW+AOdckzNyNt/uVLcmdxKpyxaOwajgEbjQ1Vm1Gu0RMZhIVssTqucNG4x
mh2SkEQPJlQOz6ST7IdQq2xUvOsqUR00gr/ej9Vx2lTpmXGBPsVnTfvWpZ+va5UQAlSXjK0HFJF8
SRlVMOrdMtAxgw69WsOAZ+I78H6vgwhYRmyMkgYLKWJwJqgeuB0ZUGKrpn0yPnM8zHd5ED9ObnWM
jsXn2deD9Rir7nGRhBFEnvAelc8N6A6i9mYD898HbGZL4Q9fWDVKcsyC+F5mx0QLuRPx+cfszo7h
rBiJrEIN4vaSRolr2Mcm+vPhvq/W8dl670CSpjJQxYDdwgymFq5aj1nc0oYSmSSc1plTbqqqxSSB
c70QLVjw37H/PEX+Whb2M3ayDG25mosKWcrsVI+3zuyPfz7A5DUEp3ZlVNvmRFG2lmnaTdQ4N6nR
hFaXSy5N4YKhZ4D1vBvIdHH+ZqLlVrs1WDCyfFOir6r2pNDf10+QyM1A58g/ENwtiYBYs9kr5m70
pE29OI3pETVsphfbSB2WjpMHWpOh/6xMnU/XkcWn6AWaD25bRqTHICOCffvnhdd80THXpDwkn/78
FY4dA4UwxsERinITTve2LLM6PAhguqcPU3smYNGzHYnJE/o4ALCf2+LfFmeUZGvraIJaYG5PXbuT
kiU/HXshfpmDhzuw8xIdnb2yLYqHdp7SqyhVBjdfwFLjDlYRXaqya2e/KJwslllKAq1/HSPCAsAM
mxZ4R6lNuY2Omq5UiAFHgj3IYCfPePpNHusrXI/g1nuP37+D418YOcIIWbsAziKGu2i11ytRMOQg
PIjdkQSO8ujIQtbC0/IiIR/QUYaJqlON23nFYG/UGny2t+HTCsKA63rLNOXKQr7hCh/GIW8n3J0j
Hrb1wygjUhWKgcw5XpOOjQl87POd+cIsWlorm4LiwyX29R5vJgOlHrWMXFkoBsoAEX5ATIfy+tAP
a5V26jQEatG7uvZ9SSQZBAkArwFTR+lYjgAYmtibB83FRLXrOyFeqX9E4Dcc87RHEILg8tc6H5RE
btkfqXRQAzPlb7b7ZZ34kpiis+YitTtETIzU7czNHapLNvmW8vW6MLLl4rYdrlKlKeg9CaLslKxP
M/2X28FdWQMmHaBNDAcyXoaQ1PrRXGXVJzIROMfVJMZkIfeBrMRSnTYMpVSy97ztWfHqf7WWH3K8
UL2cGx1SrLHntJiSLTHh7Cde223OSqqdUo8oYMEzeHDIod+M4TCjnDkcrLT8mMTlD7tdNf/6zgtj
ZZppW2DRtywK4ozXJx6tqUblsAeYGm4HI9iOs+6yduXnIKesOUK4SYhsqihaRIkGn9Kph2pckz4d
g7b5XEaLq2V/XxdHeCp3AOwi2tmvZVhnzV4oij8Gw6/zNmhX8pCt9cfrMGI5kMjDWC8DSUOukHnS
GvQeKTiXtZJ5Brj3lqIOrkOIJXmB4KK0qoHSgtaAJY7oHZ1OcXRWsvdcJuCb/Z8UTMrdYs3Dlmkr
I+TMu84Hs/8hAXf/dSmeK67e6PQOg4m5w6DjOkeOAvXq0KJCvMpPUtRhg6PLq8N18MeDE4In7L59
SM6WpOVfrNogUcVsTdDPvBlYalUmHi9zjfL2ewwfQvlCevtz85zzEPZHiZhCB2cHxRW1RFUWIbuL
28AIi4fqUIbpDXV1L0Oh5Hz8cyoVeFM7ME41JuwZmU3mmW+erYB1AnNlQXt2XSSx/r0sHqccSmS1
cd9A/+rk65yknrH1bmlImocF+crXonDqETcllHODKNPX7bD56i1SLYetdHVYoLp5bglYvv07wbi7
KMdcBRNldaioarrNLZPpslnoYtqcrZCENYXPm90+cVfS2nVR1pu4LypEm7dcc5VS8Xr6vSEXq1jd
WJF1AAn3jM23RsEOIQbfXoxuPSuNKzihQ9+5WuJ8a5f5SFRVUmEngsG0HYKpKHDndd76xTX8RjbI
OJjpdNRAiB1P5l05D5IHqMjIGkhRPc/40Gw+vFKsawrOAbRNNabmJbQ8dOTPCVzADLOD4HZo0lDx
WCFEG6CGqz/Hfd0cULyqhY46Ooc/V7s9FFOWnSEsyrIdMQsaajc4h42OnqLUJ6OXPX1EPsQehvMh
9EyhmB6FMSLL9EEFbWWvgmcJr0EDb7z35It2WM9l1TuRBiS+cq1ldqirvWY6WHHjlZ2sk1eiBny8
a7O2vIZQqH5MnXuHzBgNGg8yih0hCIqGMXcafaEGT8BeDGvkFNiVIEosT9GT29bRZHcEuwP4qxCv
HZTToaQOPO+cb0JaYM/gWA56C7cCtT/ZxV9Lq962hf0l1hTXrGlQaY1va9HB2bLf1/VPKOEOnbs0
tKE3QP+HslhzOCvGLcJG17+fmc1r0jH8nTJkZVl1ygz97lDlXVa+M5Tu/Le5yo6sEAeEJjpFHYD5
ZqbYCh9/Ra8znJb8rBS3dWu4qfajkjHyC5fLQv8uOoARQDa5zWqWVKMdO65T3/prg4p5YvnXV0xo
RncQ3I4Y81CtdoOjmiujj1eLG8VPayQBEQa60In8jyDcvmhtGplVDZTspB/MwxhOCFBrXud2j/LC
CWZd3ijBDoy7zumwrXRSmJJ14Pt3K5icBkUnw+Tn7Vd1PNuVbBKYqFRD38vH9GWnd7m5guAwhXzr
mYSoUi3c7pSfqa/8yhNfebQOyfkyywJaMu3g7g0SgyloZVeTunjpeKtV36+rhvj7LVQWq+Dm1/g+
BnsYlShh+deRJrcIWh8m7c/HU+Pqs14guItizUejLjUYb4xQ0+xDVwXln48yfQXBc25Zk2IXeoSt
qZzv27K6qo5yltpbLFCrzMG/WjG+LKzZWEtUCawp+a7XP00Zd6owvLpbL55nq+yURVNzACw/2Rye
FgVITVC49Un3hv+PZhrxuQU7kGGiIFV9U6VjgNXLKTuQL5gfjHN81I6K93Pr8KYoWdm/xFMVmqId
GHdus1rHbMsI11/q3C2bv6Un8887C6AMOwjunNKoLeNuQay/04PCRMOaV8iqH4VXww6CO5XLnGVZ
l0KKsQY/lAJKucSzKAZonq7rmmy1OFdONYoyUhyoQl79Ummwjd/z7HAdQmgAWP0F4gjoZOENQIwC
D/CKgLywnuPFLcFZ5CFTkksOjdBZdFRQpqISEdSp3A1Ul0PdVxPMmDY6LuY2eFRTHvq8D7tEP2lj
/3RdKOH+7OC4q8hEw+24mPDkElt3vE0xP5hVnn/cjKlyG0dvP16HE64hBq87NgIAEI97k9d5ZjZj
ggIJzDzzx3i5TJGM8158SncYnJuQm5gQGaXQ6qzwqhMrK9FKt85clJGHRQDWSckSymTidqyttNaM
zRYqrpVBSw1vsqTVc0L13snEbdOSFNsIjwfGoM+zc9LodphO5YfGcgqMCk8yMOs6jY9kVxM4WjXd
o8E68UmaKX4+6/lh7JoyGO3p40gj7Y+5hGFEsJ84E4hYvql5ybu0AvkqlttQMCB1OjvpkYIa97re
CNpBX6Nw53sgy+Q4FUNp06NNi+OSFv7aK36XNeEwxRjQbqKkLAnzbPt0HVu09uAhQ00Bnrbmm9qI
ZjVLox4BbZMYg1M/btXvWJGE/UROmomhPwgToCIY1cevPaaNoh9Pq7UhsMpLZd6Yy9+l6bjZ/Kkl
P6zmQ9p9uS6T6Njv8bhzOHdgKWhsZstG8qlPbC+ZquOyQoUqWU+tDIo7jsYQI6DJIhMRqOJyXGMI
YR3HTQ/t9Md1oUQHEYFfPH8JQuQm7w70Az5qJjQ/NHTwrFX5lsa9zLcVKsMOg32+c22TUQOX9bAg
Pb52TeIXazXVQU2aBBPol7YgkjtHuHg7OPb5Ds4xMvArRqx1pG7vl1FDBt4Ip2xDaVYsCe3IJONu
6qZUZ+gg1DyvHxClGLof5SiJ/sqk4Q7xMltgw6lhKdXxk6XdppaG9G/lrmg6vK4JYlnwoAeJp4EB
u9xxGttt6MBtw5Zt8jFW+xYvSn905q/XYYQPHUzSJhh2DZovDLh/vT0twhZ5nq9DEP0afKd2exeV
xsHyOHSuquHC0bwCJUe08q/jCsV7geUHKGpOrZNOL8bASVVvXacbfSndru7fET7YScc3riBbVE5m
BeVT4u5HtaRft9z+Dd4kf6ayQIxMIvb5Ts+jtkdGxOnh9aTLR8RMNa/fqod4SmTDKYQ2Yrd03IHS
CqrFNALjXbYxB6S5qYdJYoaEAfT9unEnCe8rNY5ZDK4PorAMytBo0PCzPUXH+oQuqXvtIZJphDCv
ssfkjhb4pzpjUGHQOz96VIM+jPzsC/1gHMgxHd5xunCyCCoFNYw55Sv5lihDPYmOiEJf36GNJc9u
7D8fU8IykQa6JCnFIHmdW0JLKeN+nbBNhnpe/8qSe0sWhBEpwh6BW7Bls61+plgwpWh9LZ69ZVQP
14+pGAKjygkMkQp6ltdKnet2q63liMG+8eynTX9c+y28DiE6NxbBXUeRvaWgP3gNMalFusQbCow0
bT6Bz//7lisXHRbhPTBsxiJeHCAe5OypoeLqicnKDPf3Xvlbr+8i+/E6hHCxyAsE50UTNc+3KEcr
RWXdJ9qt3b/DTUWl1z8iMPydhclTPV22Et9f9wd9/DwP3jJLblDR9baH4DYjU0pa2hQl8/MEigN6
k9iNO2xhLutYlOFwejWsRM8aAziR89Bjklk2uHV+o0Sfr++I0I6hKZY8szZAybgtaeOtq2tlRquG
fbJCzDm+z0M8Stuf4zfDbU/sLaU/SDAJtoGPVu4xuW0apgRtDqRE6cPkVyc2DDXytc3Vb9cD8eXj
G5gduQbHbdnUWq2lLqhDz5uk88tGz4NR1dvvWlXBJ15T/QKylFTGRiT0G/ZS8juYFrTu4Ks+E6Cp
wRpY3ti65Sfbs9zVJzdDWOSubG2FarPbTs6mJtuSln2LpU1q9IM+Vs5j2qNJQXKOpbJxhjVOogEj
AgEDwuH5nH5fg2d6Mq8/pHFg3KuH2leQZHvPnYQJd4x8wcbIXqZXu+O9pNQcHbA6BnF1acll0FWw
HcvSXkJrC4Lw56Z0JFq5bTMx5gb9ZEge69svbUjvRl3zhrz/dP0MCHVyh8LtE4gxtwQDchBoXu3U
GzP1I/LjqruYKQ1ts0m8Rc2ofx2Tbcqbc7DD5DZtXcDC7aDdB8Vm4Cu7U/rbfPmSLadu/F5Ji/SF
y+iorBEAWTfkcl7vVRO1NO3GDpfWRH8l9JeRbidroZI6BuEyvqDwzLx1rhBlMlCTb9ufau0+y44j
EnrpmIDxZnqH9iEyaLMkIsp8LW7LRlDg02Vggejo3MXfYDKV6Hh9h0T34x6CWzSzJPBbWdV/XT/k
40dbRr8nCqaDnAnJVsy5ww1POOVG/1/UVO04BG2gHVAMhGC6GXQBHjFBB+paWcRDoASv4LglMzKN
VGaPOCdd59SfVgNUk3jN+WqaJBLlFizdKyh+6XRVrc0RMc4px+hDXPtZKkurCKVB0byNjk8HLxXu
IZgN2bi2Kly9rbm1zAdNDQtT8nh+7ozkzqhBUK6N6hv4xERnYu5MXOag9sKaE+SqA+VeRZNJ5udh
dUgOxTPxqemZ5+65Ogc8Fn9fVz5RTPUVNqcculVSLe3hLQ8HOIFBjkeN+sDoVkE5fFAk3qbg5L4C
41Rjrou4qtQaqoGmrdb4ENmfh/pBa+9Mc/WuC8a2/tqacqrRtnpmRDaeuGP0ZdH9yX7Msg+Ywo3Q
20ejkt0folca7iiC3n9GQ+3w7N3N1iSLmqPWUh/MytW6rg5LpC7A2pEkbkvMJXS2aPGNQh8vsemA
WS+juNJi5c+nciFS+/JD+CdcBvLjYrAa1GLr7bc4aoqwrnXwX7DX/vUVFnmRr6C4UGOd0LHLGcf8
8hNZhhPjZAqbw3JUT6tyMM+mV97LSv8Ens4rSM4ZmLLJacoEB74jycHOt0OxWTe23t3lRSpzWEUn
f7+SnJNcJltVzhMyGunnyWc5welCFJc8GH6ONGTndYabfJLVywnCxa8E5EzBhBmbdZkjq9bBA1HL
X5gjUtVftPHGRO1+kh7VQSKmSEqMvEMYwcSjH9Gu17ZnWIZ8yGw8+ZWocIvmvHVgsl5kxdyiKD8I
1VCK7BAHKVY+nqZlVbIMBJwlozm56Tpe+joBG2h6sMrq4BSgaeodV6sMz3Rk7YnCs7nD5il0ltEs
TJohlmeEw2m8Tfyfiwdf+aheZJeFqEkR5RFgCGNEXijy5gxck9e97sTohNDiwC5w2eaIGirf2Vyj
8aOqe9SNwSSn+OOfuymvcDlrt9Je1acaofikqB6isbtDQ85hLhbJTcWUgTeqKKVSGSMtrkPeysXJ
uOoqG/VnraG13DnJz+smRXQ/MP4zgsAumDls7rLdInVpULAAb2t7qMzTSJdLqh7YgzjWZJFkoSwv
WDw99kjXNlFybBUiCy7taldJ/jxqwGoY0OmIhlUWUXt9tMo53jI9s/ugH6O/unk8O6g5i5c5dxOl
lpUpi0/YDo07yKO2mqgoR6KJdaqud/E5vlEPVbB+kVHHiSzGc50tnCILdoPbpNyxE3VJJmRh1Qd9
wGDbxc1kxle4Oawc+j8YfDHLZiTN2g+IGrc0x3CPzCbumpbv6CpCryUyStglTEHgHeON1IMGekQU
UNFP0YY2E+3bJiWVFIqyA+FMApLwXVQnJZKMuRn2JPOXYpHcxMId2UFwpz/ukqRDhcQQ2PTUNYpn
lV6iThKHSiYHt+1ZPIIYuN4wUWZx0vsJfs4TnWrj23ULIEKxMawS9dT4OkKYqDtX2DCWLW67FG+V
4amPnpZNciaFx2QPwPm7xqIqQw+6mqBeaj3Q12VxVSUfL5YR6/dVrnRus5R/9cqQekqeJ9/qzikl
XrBMRm4ljXYkVpzrQ1BsDUZPl5dEVcPryyjSiJ2UPJdEl5tVNvQYvrjRozn9rcx+D3LW6xiE/U7+
NtiDcPbNKC11UFeo3Rra99Op9RI/unVcw7O/0G/ROQ/YlHBfO8fIlY0YOjDfq67ioys0OzefjUMX
ZhKpRd7h/gexhd8pT2PFdqIlFXx+1Hf2yhdL+QkHz+36v65LLsPhlDRvtOE/9UIkTbws+riOp9op
fXlHougRsxeIU1bSt3W9xljhovtKixOi88UQu1PvZuTDKuOFkekMZ6ioTdZFZQQLGXjAx89RfayX
p+sLJ3zp7gXiLFVdLXlftCDsKW5oqLgF/Gr22lWeDEw+RXMSqLKrUD9V59iX9YeIN80GCRyaHPCX
ezrUMbEqFTsXKDOar79W0+qO3ZdBSn0gPhUvONypUFEyo2Y29qyt6ei2GIUaYrTCecpM61dR1LY3
aXAOm2j73uv2dry+wGLT8gLOaeZiFNFGsn4Iui4o21urk1SzCIYx26grfAHglKQhRr2q6YLnZX/u
VxelLGtQ+XHgBAUyI46L/Die8owwufNSX+Z6CKMVe3hOf9Is0pWNOTkIQQ/+cJo/DUegjv9H2nct
V24z3T4Rqwhm3jLtIG3FyTcsTwJzzk9/Fsa/RxQG38axXC7bF6pSC2B3o+NawRYyYCFZvUJ2nZyn
buN6KPsY7fgufjTi+zWVtK4kv59P1p18yly9RGygpPVTZbhfB4VIiqViq/79wXjOwK3LLctYK4Dr
6fbi14XhHNwhJSD9zWV7x8JC4+7r2JyJOQqmWjaCGqnxqH9isIFOYLwbTE9Fh6c5kM/5x+vaLjRp
sPYAwA/UIphSe+3vqQLuRyWDNyk3cFunwRIXB0W9aInkM4k6H4ZtIiDBIhawdHhc8ImYFVk2C3nP
pZ6D5gS2Wr/04bOeyerFf3O4+9KInnmKP97XnVRO2R01toDPhGqZkhfPa90XASkJOSSW9tgOFRbT
m+K7Pc6PHcZ9w67JMItAMsvLy/a7UzW9pP0jVKTdX8PZgmKpa7y1AKhe6vLoFurFNdPjaLSSbyo0
iRcxPFTIpmRx01gYVnKH4XlQlwddlV0sU4s/7hWz+Ab4BJCs8wjEZb8gKUNNN0wAegpg6rF+iI2K
+HHef+xHJT9bztBIbk+oqraGQQ7VRsrEd1xBIJJSwIijDYNNnWU8V8ons7oDD8V1ixDe3k4M5/+x
Y1zmQF0eQcSYfVFQnvOrUpWRxonNYSeFC0tGWAlRZ8RZYIu+y4/jIQumm9x3aDAHHbOG94U/yrZA
hPqHGU02Amg7WJ5/bexqA9p3y4QjM8rpuST6dMSYHvWstpZxGojWqIFj+FsUP6kNaoC8Ni34sWFe
LS819dWz0s7xOsdewzqOa2z5Ldg4BuVwlFNlxEgTSQJrASLFaLqhOaa9n7p55q92Ynj4TUtgU/dp
1ZI+uv69JZfC4wkAQZvEJkFpy9qOTnrTj4dKxjgnE8GpVEnrfok3XIaj92Hn5KGKMzlpE77hJA4G
cV2wlgIXnBNDrSF1cguFT2QVQaz1T1s6H9QmfYsawQhVLLpaKrBQODXSB0evTZYjNG19P+r0Li21
yJCuFAgjFTDcoKwA5hKgPXByYkVbgNaNJ4MUvor14yP6OQFwlkbfZXsl8q149hrwXm0nkH/ogQOk
1DkIUcOJ/EiLs5Y/2EnsmeCOqse7Tfn27z/XXhr31MdND62zNEzbTUXYbHgDiZt7TQOQo+uCRB6N
lc8MHZjKIIzmfI2SFiRFyg4ksc32S8M8gWVEko+LNBxzXC7mYKAPf0wXt60zDeqIKG/tR5+2ihcT
/WEwZDAWQjEsUkGHD3OlOtcuIe1aFGaBNkwJ0BejWvy+Gj51YLC9fmEiPUCtEUATLhtr5xdfs3IB
KBRWqrFn9pezgaeuj1xgsOqW14P9d1RlZQChpru/CLbhMQE0yEVh9RTr7dAhJQCmybfu9LeeO8Rb
QsyDSFMA0S3upXF2pXUzVfQFZagyB7RXoM7PoGG4foMSEfzESTy76jLbcBGx/rmoMq/vT8Yo64iI
AoLdOXhc6HaaNoeyVuhc3SRz1BDd07aoGlWJ/QiD8r0gZmC7okjvjkk3IJgCbS12ZkBbm0S5r91b
HqvAuEEpUT+Rve7FscvdibOwdk0LBylN5rxflnv9x/Vvwz4v7+Vc9FUszSWoeBqcspG1RfURTF5Y
sI3RIp+OTci4Ecc3xFF7MczIdqfojWxuMhunsLqnyX7Xv6Vfg8EbQOKhIeaYfGtgs7Co6aBEB8hM
61LUs3bTJJUaAWF0+3j9wsR69iKJ+/yOEmcqduQx/B+7XkmTGtGn6y+mcmsCnfm6LOG3Z2SFGFgF
vBGv01ubJmXM2kNZVV7iAozCyb+nw8DY/04Edxw9c/qtLdC16amN2CxbeqP1nMyYf5agtJPlfUyb
/tA2Bp4E/HYwIJicy1am2NqsiQ2vP9vE26Lptvd6H9UOf/iJfSiM0GR3WFY/xOH1ixR6oJ1c7nV1
UOewsx7OYVyOld4F2hyRXDYwLzQlLNuroBEwMJPNmZKmr8RuMlZqn+swJg72zQzM123G0UC+WWf2
QdMogvlVRuEuPt2LYM64ptVKOmyIMBehoimaBao2PjrjW3pIjDIOi2sOiBL4yCHWkLDnK0IUAF4D
iFDDskMsCb+FCo+pHRugmngBeZaZRXfLOmexMSL8Iv8UvynpcUEngVQCh4Dic37ItYrSLtCtUNVT
uRzm5Kl5A/YClvwILNZkA8EupwbbWmPjBC413FrLV1XzME7983V1FjZd9jK4L14k2AXYKMUxzukx
P5c+AuETCdUbWQdAWGB+kYT5r9cXltO8mpfJ/ptLQvFAylKjUEiPjMJi1L3hjDKlcuhAJa0/VO9l
9UmhSf2+S13l/IWWL0oxl/hcbNKAidzO7JU1T5L7FOodUCMdTXdNGBKzsN3zlKSlS4oKIZeZeKi2
go7WvEkAY+J9S+4QdkXFe1nNRGizrukSjIoA6tnmwvANyyI9bZHO6Cq1vTWz84NrJIqnY78yvH46
8eFeRHEKaWA4IMGLiVGRPgdfxrvKkqmjqLCGQP/3YTh1BJhprpU2JACI7Vw8GGF9GEBZsRW/pjMq
aSVP+AYjrzWRxGBT0eAeLcVWuqUrIQ/EPT/LTFECBQVfH0uMxJtmdfCvX6D4W72I47RDz9c+0XSA
GazjX0p7aI1v9SpJmcRR5e5InD5Y1MqTxsCR7GcNNt2D4NsMrefNNyI2OCgDWhIlGZijwKiyik1F
0LVwdt1X/Wo6DeuqII7VIzzCZ3oxAAjRRsrJkmigWBpB/qTCLwI0lZNWlRa2vhc8jSttHvsmtfy6
NavAypTp0Luo+WrO/DEepiZsVQyNt4b6MR3r1MtXK5PEIIKPCdgtnNwhKqoiPEasWxR9rs8wPKVq
vHIJFHrfyvCZZTK4jzk3s6M0DoqTdKy/bnqwxvUzaC8kmYjArnES3SYgPcFoDw8akqw9pqNYESlJ
tcMwTKfGqH5c13yZCC5uGuO2aFbmf82hxRRb9pE2+tN1EaLiJ7JqFWVjbIdij41zT06XlD0A4Xtg
Wav+hHR3ONpRFllB9dO5NQ962BwS2Qi38FwAFcKOOnCCgbHw2t/D2ZfDRPB+Fu2lGh/s5Xj9UIJ3
C2d6+f2cQ6SGDs7YGa9mdmJPpXOaIyOSl6iEeobldFT4MA9l82unJe50XSYwxCjrnZm9c9z7ppJ8
HoGrxXP4IoL9CbuXcUnA74yIGa5WO+vVCSDb3pIc0fp9izIjFcEnYZB5BvfSk62nc6IUqIq6d6YT
VY4kjRZe1e73c5qc1EaFiBhljgIwb25/NC3Anqb//qEwMWf3+xDsndxdVkJndHLZUGZCfqZL0OWf
jPX5umaJQr9XMri3L9ZJ21sEF6VnZutP6nBM2wYVNuXz1JJz1xb3aZH5aZkeMyDBSQ4oduQOgb9h
8NoqH7Y4hZUoK0OBGwJgugS9H59s4Ai5hzpgcwbXzyrUvZ0wzkoNG4gBdpzj1TCB7K5+q7G3Xdim
39Hp3yfaYMDARgIY2n61P19/uEVxzEZvUsB+GfcTA3c5XD+J8N72AjjNACZ5XNor7q39yVbYWl/x
1c8gEMaEhvpRFrSL7m0vjFMRrPKQHMQnQ+hS6idJE5r5aWuQs2UyxnLRyLpJMIGsoUDqAlSTOcKd
xg+p1uoJ64YPNFC6UDuzPcTFWx9qJbLfrxFykqMsKRA5751MPocrEm0GexhKFnFa3FA4JIomyvXv
JRPBeSPk0dVSpw78NwVqebncZkX+cF0EU16uFIKgG3OfqF2j+cbj+0x613XTNHShQ32tr4LcXSK3
/lk589PjdUnCw+wkcepgr6SsNXDshm2Veq15l+Yy5y1Wg50I7pXoTEyxNAssdTxvUX8HeGS08ydf
P8wByjn/HwBjogeWFVnAyIBwEhNQr/Vuzm1VKxy3D6eIdYKmIyO/0I5vgP3C7PmLGE4PzBZ0bwvF
8ocRPxAjxUbZcchkcZzQXPHIIpKDCSGheX2WpiSK1a5jj1Fm/WvtOp/KrbqfzeUyFsr366rA4o4/
lM4EKiQaGi62EzhRQ+mkyTTTLkz1ITK04UgIlsnm6UDW/BFAkgGSJ1mDULQuYAKj/bdQzo1neQMe
nnnuwyp9vyp3xfg8ZCZ4SQtvrdyoditP6RfgqZnBoEnm68V+dyebC8TqwejtrTTAAp4ZaBNO4zdF
IZ4WV7HHwIoOvRoXoZuDWE3Ves3vyzYLV3V8yGjcScxQeg+cr1w2p57X1epRtCkeyjA+Dd4KAPHp
8qb1hf2V87P4Raesm93i2FX8DSjO4TAU3hbXkqSVacsVbXI469D7AmPlVYvRXzf/kmFeiLbTx+sK
K/SSL9+Pbx2185bHVDP7MMtVf+iXzavUPAJS9J2uLDcglDQlEY7YGH8rK19yj7G/g4UzfCSygvnc
XI5aioRVyYI+zWVk6zJZnDWu42wvcQfHbOZfcpiDZT7pFgi2JUYgCn0JJq2Q8DoYB+DBNTDiUcXN
hthjXN3FG4BABlJyQv3RKWRcWEKNwG4vYLmwPm/xUXwGym5MWSl9uGYfp/5nLUveReVItERfBHBx
FBmydKSD3bGH5tMvz18H+tN2mD+RM2NInY+OrzwDhfjkPsiqGMJ73Mlmn3MX62SOludA+cHnQnx1
JHESt1GuLC31aNzjPq9rvkwa5zW7rFLasUCcv9brd0UxVd/N149rH8t2fqV3yvnIzh2UTmXrXO3P
SfMIpkCL4PTulPvr/a31LTkaANzVvDySPa5iZTFMNM/xHuFf7j7rtjHWHN9Sq360WeoPiQzqQFhb
YOOF/yeCr3K1y1DR2UKejzz8ScVgbXlpbqyHBtAp/7c41t7Ef73lwwE4CXBaGpu8eX2sqsJIjDKh
LJOpide1SR2udpx5Sx8rEhURv24MH/JvUbybT/U+bjUw+YT9QtbbflFvk1YZvxpZNxwNPH1nZbPv
zaVLvWIZsZFVWCXKKRPtw0bB0Pv1c/+Py375azjbTMDrl9Ymst/4x/StOulgyUiCzvaqn2aIsR3s
xtPAfHddqNhKXmRyLlRNysGdZ3xgd0Tpt7EvaV/56zIE18UI46bdRbM/Y2f6Woby+ZogH2jz7HOy
JcfCGR9MffkyjOuhT9wongD3cl2m7Gicu0lIbDhVhwottTf9ucsrwNRTddRAg1b1tmx8QigNfUtL
dTHObxuctCnO6OTUiBgwpje+15dZ/0mmnhCvyN3m0/WTiYrdJkE7G6kPaNcNPnBQtQUvUgcTKU5o
6+Se8jSdszLQUOquDhb2ck+yPWfh8TCKBChizKD+gUi7rdZUNwSBfLwd9Mnw5+a0GbIVeeF7jr4o
6rEAuPtjDjaOHSdXB5R91+pu2qIuRpCHSpN0FV/kOAFvgMQbLKSWzrM0G6tdFV2PuMFST0p/N8va
i6LLAjMGhvoAoaBrfxBxWFMDZtscXXodi6LrpbCWB7OZjte14NfOIR8+ahhvx+qIbWGKi/MXRT8T
NdbdLjS+mIA9Z/Bv9NB8nHzn3XaIT5O/hOpt49NgyLz6qwxVQ6iEe/GcxpcgbjFbrN2Fmu3Hj+Dt
9Jej8W4BVuqvqgXKg5KMX/jZduflX3SrWSqAmqKVilXtIZ49df5+/UpFbmp/JPbznZvS137FhmkM
965Rek/xBHRegcoqGEkdXUGrNksuRpeWH+yZxrLlT/HxwKqCJUMV0C7c5xwWUg2JjVBdGc6rfTvb
/37xAv30l9/PtHZ3OKUHSMPKUrnB+avdwnjpvFlWyJCdgdMJHMxM1rJH757lTk0N7FwZp5RMBKcF
2MY2tIlipifFQg9cgz3KsPHFmo1BWbDGY+MX6+Wvb2rS27xNF7xW5jNGbE4MfJ3VYtTo1xJR9IbZ
K2yMvIjj0sCtSeepHxCpdiNSeDUwB80nb5hTeiWEq99vVr4pPUXBx1awTHenVvd2/f669WjCT+Og
JQS0QxP1bfbznYbNWgmY9wkBfnzZ7t3nJdCD9G4JfpVrn36Yd98s7/ZO+al96k8MPkbe1xZVtTCZ
QkxsgRsYneVMKG4mMuggdsLgbBM5cXW39VXUGWtgJtMZYVwIkJOzVhfR9YOL/P1eLGdZdEizLMnq
LtzUDY9vtgWLowXW6so0RXTBe0FcaOzYFeDGO+h+bH5KyYdMxlQrrEP+FoC0gtP8vHDjBliseBm/
uPTXXhENJ8Dwpam3Nb5+ZoBqmqx+d/X6IJTT/6QpsO9sDkgy5juHDt5E7gmWG65/I1EhZH8yTv/X
eqj/fvOH9D21gka5sej7cbtLKhkNlyiK2UvilNDeGCMJiO3DeFpQ9OziwNCbBMNeZep3SrX51w8m
DAN0IDpg/hRTS6CnfG11TqtOWHHDN/ubyxhkp2frlEXxZyx4ZF51s0ZqMByqS3Gh+FPuakljUPRm
7sVzyl8sW+POKZ4tfV7A8LLc2bV7s5ndCdoFkLLMV+u8CK+fWWwHL0fmnhllJqQnowFgiTVqlNqD
9UnURSgBHszC7gfiUZ7sE4BIjZopYxu6ahs1afoOnLVfrx9CqPY7EZwxm3WMufi1bEOj+qmMDzUS
kzqfJecQKuNvISgSvFYO23S6LmWFTACSeijhBlttftsG019b89v181y/MsKbse6qWZYq0Hu1+V5g
JSlWc8lhZBK014epciNVS6NHATh+zvLzqATXTyCsMOtIrFzU9lEUsDhdtobVBWVa0oXVreYDwQ9U
1VZgHkgoB44Sms1OFKfCANId+lllntZa3MgBy6sZgMG2hUMa1hBzL+BhHQb9DSE0eM7QfHYwuoHF
tdc3qBZqmwD7Fv2L5N2cIdTY3gD0YO4lsG+4iwE0FMNasxzacHFHfyz+MszOJ1SiakLT2R2D+075
Ukwx1ZGNZsV7oIl9b7D5nRmOpBAltJ2dFO4TGU1WZYsKKSuq/0lZRAo5NvSsx5LTCNXa0FwUZjGB
/8eCjKFM9dx1aP5hFzoEgslt5eqSR0IswgKaH1p9LqrTr79KYwz9NDgIMfNmOhM3jSidJKcQFtPQ
xMYIKLg5bKA3v5bhaBt17A6lJOvLFKAVhCb9gMec7d5/kI/uiE/0Ik3npKkr6BcUxJqVdrtNkaO/
oTezPw2nx1trdlk8IwcYtc8DOHibQOJrZAfgdDhrhybZXFT7qm/1z+HWgK9x/Vb33PdYjDoNFxqp
kj6GUCIzTqyNY72MHyJMs3HMtBwSs+Vj79yrshBLHD3uBHBa1jlrMZrm1odGOnWegdg7bkDCXJWG
/YN0823V6DUmFe0BnPINCJqt9+r20W0Dux/eTVQrJc5OmMfpu7+H00iMbdI+32BYxhc2o1mGyTOu
OMDRgQzcHGT9DfHzsZPH6aTRY055WqCTxmEJtoC11cmhPU0XGsiewl81Kr74A1hgzD4zrlc02V/r
PzXjCYu+ONsUKZFzaU7oBL+3Tna0HY1Teav4hofaE0AvwEJ0TCPHz86yORKhf0SmpRNoFGDhues1
e4BMpiv8o4vabV9UR2ONz4NDz5sxP123FmH0bsF3sZFlzHpwST8YO3U9q/CqmOTWAk/mhn5As6Ae
/zlx38BrasKF/ZbFFYFAvN5VOUNJc9aLOR6S8kcn+3rCxx+c1GxODxTiPACgHfeolSsYppuM2NuS
6dFV3MYD1uIHVIa+gw4hsGgpsX7h19rJ5IwT+/FLXKcInuxtAImc3laJRwqrDrJyZdMDliIZFJYJ
5NRjWzA+hzI1DrmUnbc22nJuEue5S9r2nNBN//AGFcEeACgcHMZsxKmIbs/GZnVA+R3U5sL4Vbem
B4dNY3sgzYosRZVEB0JvupPHqUk+xQXgxoBskMTaQ7flgaq0kk8mflIZyC/ILxhDBXeF2lQrAMtH
QTw5kUgLt2N+cCosBmDVH2Qvk+5dv0KxA9/J45yKWXTga5/w6BnZ0QF0KmB//Xr2lrMDUJH2dguH
g326LlNoCjuR3DPYNzEF2C8+m0XpB0TlwaRNX4B+eLQVjEg6vVc51eG6SKFi7kSyn+9CVKe1CjUF
Gx0SL+rN4BDDzms/e4OySO5TFKayXgZa+awZwINvDpu7xJMJFVnJCcsqoU39ppNRX8qEcHqYqYW+
YKAPzYb5xqijajs2skazUA/3B+FS1dbIjdLMADo+n5V7LWyxXLHdlSfq15ESJJLPI5bG4EoJVtiw
58h5qo2W5hxncBxDYcUX9KBpypAu0m+qkZSLt7j58DXR0sDNFBtg60nx2WjRTtzs2LY9u6hcNbyu
MMIr3v1BnBkCW34ocsZkOnfuQU3VwLWUQ0pdyRCtcDTZIBikBaQPprh5iIa5neqsThVE0IPigRJd
91JtOjiteQHNbbCm2eLpWRaMdnlY4+ENAe9OOD/atjiAwp426JGu/+hM92GwVcmD8D8+7O/z8RQy
pRXbaC1jj105lh/YXD9mHD1rhG+pwWoqC0/EX+1FGmfm7pTpmOLFV7Pb8TzVlq9t2VFZyugtyvEi
hnt3wOuuFICRAypzdZin01xEnWzbQgRyBiocoOUj1MI/PI2B3Tr67FDIMC5D0PeRqaHbBoybDJCQ
CPNir/MbTMHWHtv9lU1DswPwkSYgoF3bRYMI63PsnnfusupTMiUaGxWdn/ul9zHIFZXTDZrEHolb
SaIqHILYSeMnTmJa09SskKTY5BaOM9SDLHKCkQTG4JMzO2kSZhfZNqFULGfiaqVthVoBpGL2J4Tu
vV+jk6p9H9GyWIM6mI9dhoRG8j4IE5T9YbmEIUYjq9JAJh3qw4FBldMQ/KH6JfkLn5KErHUrG+gU
GsXLx+TThrlYMU9Q4oXPwDDZEQ+cM34//XiDSeyEcBpDigZIzQDiDPX4MTE2b6P3syUrswvHrvaX
x9k3mbpYrSgDCj9SdJlIsK7oguuIkcihvm3C7K81GPw1yDxVOtcsCv72sjmjV/XNWq2UoetPM5bg
1GNvvAUY1tzL4B723MiytmJMH8aBHuszA+uZI+VQSzHs/4cawsNgCQo7qLxfbglZ3UTHANtyT7GL
cs/0PwMoR1aGDCkvCaUBBVPsP33Ki0Tu29VmnzlNhm+HOdHI8ouAYYCoJyz+HLtD4ctw+URBJuY3
gWuh2lhdNDg7a8Fm0g4LJgfMIYuy0fTc3vQNaw5LG7jXSe0+onX5eN0IhNWAvVDOCtAVTI1yg6np
TeXnRFnDuVmwj6rSC4IWrx8A8NyO24es7L8nYHi2M1c2UiC0dswTODYgwrAfyMVtNK3atnTY4m1j
XXpj9jAfcMu4D68fVWgNL2L46iKpumQeGwrYajW/Jz09s2Xi6yLEscNOBuegW3tOuyGHDJvQH7P5
adO9evXrMb3rKtWzHbMNtlgBSGwdjOX7rnEkUanwFdzJ51RoXLelXCoAsPQdht2THEuVYLFoaX7q
i9i35lSS+8nulEvFMLK9ZDWFD92cR8NE5Clp2zEL+8MCdUBModlhmKAIef2q52WeUJUVA6f4MtRn
q7mh6V9V/qZTvEjhfFirdUrSMs5vxsoRK3Aqk3QTW+hLsDOIWhgonpAsvz6JnqJ3XDII3/yD2nnl
neEzJrcWk5MAYcWMSBRLdFFoVS8C+TpqY9TxsLZI63py2rJHY7mx1q8SdRfKQA0KdQw2cc5XiKhd
bxhOhfNQH8sP4wcDLnI60gu4xftgCasn1ohPJUKFXnInk8u76l51u0LFM6Bo9sHKVk/Jq8Oojv6s
x+CMWUvADE6y8Fmo5zuhnF33ZTyqE/r/ob0kXql/BFhGcP0uhZq+k8BZbrbMGFTbYEkgoPY1/TDE
E/53mxcShy/+ZCjIAo/YAoU9+/kuTlYsqhD0vnvgLH/vNN3TDUAbOT+vH0YmhFP2LtbtZJxhUFbn
BLqKcf16Pjm9jCniuhgwWb4+S65VlZH3UIWRVrFfu2vuG8naBgoWv6P/cqI/sv12m/J1sxAKoFd9
V7hgdlfK5uIYcSMxW2F1y0BW/fcHMlRO1cwidrYxBn/OFOmRDo0+AK3rOHQAbQD+oa8eUYPVv18/
nTinB+6dDehfDEbxxYyhGfQUC8cYV5s3r8SSihvfx3bla8uznn5NmyBLAfg//LguVvha7aRyRyX6
akypOcJFTdmZZvWDPaOopxfnBo1fVGZlwbhIXwCsAhRLlLpMlwdaBqAzhlNmbDIpw3Nh2J613WFh
Nrx+KJkQ7klc3ClO6ToB/JraUauUnzcLS7NmInkZZWLYz3d2rHdFivl/+IvZbPx+7G97FWPVbvYf
T8Pc1k5Mrpf5PDKuj6U/5epNm4SzjEpJ5Pn2X4V748tqyqlJoQWF0RwGU/Nt9Z2iPSZYZb7+ZWSC
uGe+BstdCSZVWFb5OddONpLKtA1WU1IgE4tBgop9DRu75tx5kthJTewuYRdifHaoEawgWJzmkMr2
5oXVAOBP/COIJ3TM7XIe6hxxcv4TFkt7UEiAGeCs+MqPxU8sr3rSvDRIJAO6whh3L5Z7gDdwfJgo
Q4CN7n1yss5lSMP00GBMN9AChDFvUkAghTkGKq02nxy0Wd4rZgGU0a1tA6NPsRk4nZNZ5t/Zi8QH
mgA6+EcMX9CZzXwjGcNyacf1YjSGp+W3TptgNqDxTefSNR513+aOXmRyF5kMCNSzbUb9aPxrjZ/m
BtjgkuayKG4xCeveYX8aaSVnvkuSofjFNpsVemu6NMxq/XDdqIQXt5PAabtCyq7sFtQY0plomAt2
anBXLj8M6qSfB5d2ERlL7ZgTB6RzpCKSqEkmnTPpRE2aAbDRoGBUioOD0cVtLKMlcU6WY56yvI3a
HntJdvbz+qGFJr47NBffpLRQSteAyyLrXb2ejRI5MrYRnR/XxTAf/odSAqwT1kYctIK4mBC7Jwpg
zCDGwKvcZe/i6SZV3l2XISyroDH/Wwj3Xo2ZDf7ZFF4xOVUn8zYNnZPzTn/cfPesHbMDJl0lAtmr
/sepNIKBAGzco0nOXZ5bFbTXLJiaiQm2kxFmQekD3d0YUSNGOfEgq7AzDbwij1+fA1isSQrkX1gK
8s34aBQg0vsESHFjkKSRws/FlgfQMFcBJMwp44D2k15mcFW6sj7MlfPU272nxuR4/QKFNr0Tw92f
jaUtJF7Q+XG4JdMHSp7+0+/nE8dMN4etwlRfOKk9/atB1ORPltV8fIsUBwkqnBNQaTm1qzKr05QW
Uziuux0Kt/nQFdubvseLCM75Ab9SXY0Wax51ugXumhyWqYncxpW0pITOQPstRmP6vguRQB2T1OuK
ONKt7XuMSBzIptzMg3YqVVl9SfzpX0RxDgFD71OxlWhNadS+bbApoKUyvjLx8747Dvdh6DQ1bU6w
kLjafvtB8UDVFKC1QcFItYXMI/wnPeCZy2g3YDTaRky+quthaegNZq4kIYTYxe2OxCmCYwN8rmHX
1p+TE4PartHRmx9YjQIseZHM4UivkHsTiVPb1kwQmy/Ea+Dh4od29sgjG9FVjzRY32SwL1rB+Z0x
B4VuRZBtj5gUaIqf6SDJNWQaznkcIKa3eVlDJco1jxQz9epKC6nzoWskgoQeVMdsDEi3HaLxy2V1
nJm16rKEfm7DEqM/VplE1vIW1/MixeXKBmQF5v+wYLGSakcN9K3m8um6Tosj850ELrKjG8iD1Ax8
S+Qez1w0XmLAJvljRHzMul0ADuwXh0XStxb6hp1Mzg1VQ6aZjY0S1bzemwDVlSmB5NvwW0vEVep1
c/H7neqm6g5b/GDaEk8qNtTdGTjfY2ulYo1JC8MZsR3cYLm8PpjAfTDume28rWmMldR/9I0vhulW
ooKgSEPRF63MbKKeOj4C+d9TqifivGXOZi+M80J13GeFqrO5AoTjwOIEa9soyc2YY/kj1Nmdh3M8
DYpTi8MwoPL1XZmjiLieSsPvtdonnSxjEusbZhBBBguKJx7kWx2tttQGLNbGc1D3900mSV3E+vby
+7mz0NFRy9hGNFUZT3n7XtNuY+N03U7F1/UignOceobL7UasnQBTZQ4cjLffjvpaf0jypDhtbTz6
sVUTiZ0KnSkmQf+5N86ZUjcZR7WDGhSV7luY5oqBbUbKsy3L/SQX+EdxXu/1FpCiwHTsb1MsV1e2
Gq2trEkqOY7Fubocw4yIedFxavHK6eeh3IIG61TVIgtMJPrGTxk6iTkUbo/JnyGrz9nanzP687o6
CHuhmB3559NYXHi11gqZSAb3MwTgnMdugHI3nAF6GNHIkMSm4hhhJ4tzdUXcl12PRdDQnLrbZbQi
sJt6WVk+kGY9rVh4mZf2lLZLoKamz/CXPJXmEn8r1hAHuBooh+K/3EPYEb2MCwULaoUyR9Y0RTm5
azf3+fq1yqRwD9NEmzo2O+QrioEl/Fsw6eWjxFcIi+agofl9Eu7LkcXQl6IEA3b8vrtVzx1QxKej
+WVI/DlgQRc4pSRBl1jvXyRy3w802AvgjlkWpjmeVgZAU0B/97l2ouu3J1b7FznsdnfZBbbJ7MRR
kV3kNHlnj+RT7WiSguX/CFdeZLCz7mSg3k+SgsC0EiOcQ5DeBE/1xci8+DisYCEEEKyXnMlbnC+4
iXRHY3xyPM9AXeUjAD9B1rCa0VYC3rE5jesnpTqUuu1dv0OhBoKHAuTIOiEGH/BhsXW2UhVbCGPT
Ba29+k0e36aKI7lHmRhO0YtxJTlmC1j+P1xKqhwUkt5X+iSxWrGy747DKfuGedRe0aDs49k4uInH
iij1If4+nWcXGK0MXUVWa5YdjdN2fUHHkBYoEo3tt7xTMdAXZFS2zSoWYmIqHutlAFjh3FFvJs3S
OCCpITnS9HDYLrEmqZ2IRWC1zEGt1wEx1mtNV7J5ym02AwISgssMOuJAt7avpERt+brKCd0D1k1M
RoBimTzD3Lr0wJVQEIllWxwag+oVptfkmo/U2v9vkjjjTYzFSg0LyZm7WX7ZoBD5WKCnW+WSEwmv
bnci7urazc6tekYxsrLfU5CXZc9uIvk6skvj4jFHyZe8Yort1ro/JgMA7KhHlpO0RcNirD/iZNDZ
6TogbUETwqnzqFdrO5sFVnQNvQLp4FakFxTquuFsGmk5+2mlpt97inXxerVbcNgu6sfrX40d5dpf
wH21ak36ImFVFgBiP1vxOICBVcGso2Mq3wDUbSEkBdOyZTSjlHhMGPXuDs99yJGBLfYzRBe3W7QE
/R0B/Zh1YGwE6SFPPauIsNnnJ2dZK0fsuLD2wlDgsUfKT47XA5CpUjVhm2e/5qovOXDa6K196Dwm
z3y3lhLPL77m3xJ5puDFwQbPkGLXDVeKFSYjVB3gs6ktrLFOJ69fmm+ZhiLk9Y8rNJWXc9qcg05z
6o5mH+OGyWKB77JWfQJSQ680FTu6Lkp2QE6TkxXglXmOMHJrrHM+xu+B8HfMF+0QV6CU1+mHYV6+
XhcpPB0IJeBEGZI2P+addX1jgF0BSaz1FHfolJEHp9ckH07oCgCrhw1dAEH+gWY5LUvqUg3hVVvd
5Ot5As6HMn5epYD0osNYGAhgUw9YN+Vp/2LaGvYWA51wMDOvac+T/ezICuqis+xlcOrQuls3zyqU
EJEbVZKgIp+V/IOmy3DphTkFRrHQeMZGiur+AdPdmqnjmljY00yPEel0X7EWlRQI4SiYM9ej+/9I
u47munFm+4tYxRy2jDcqy5K9Ycn2mDmBmb/+HcivLAriXIz1bWYWrlLfBhvdjQ7nJJ+ICSuBLDcj
MUEcESkwBTITJPbqt7qo912cfrlscdSIWWe5FsMkVpkyGABLhsciJsBB6ih/gnlyq7b0pfpBCjBC
8KkkQDSzbBFZVpRinMIU8pMZKO6yo54pcigCEG82b8sizD+iPtAtpXmeAFoB2Obd4iPrsZuudYDv
FgnFJzzRWhDzOh+sVrcyM0XQzstjqpFdJjf2PBkvlz/Qlhdai2E+UDjPpqGaGHno5Ls8ku/LMIzs
WO9uCll3pmrEms7MeUBvHyHFI7AAEoFGIr7m6s1iGaFWW10DPBlxsdUOQ7adkzXOOHGy7S0HAUhs
8I5Cko6M4b2cYiJKlS4JwNaw0QtEXL+p9wWvc7hZ+FxLob9ipY0IQDUy5xFFxwkD1cvREsUsm0sn
6QvfcuW7y99r80KtlGJSAAL8KzOKEYib+ToWXKI8XP77vEOj9rJSR4pTYIETzIXiwWqrWvkPmEeO
BZk/swS9PjamliYJApFDCa1ds5jvEmO4qYt5nzUD5xZxjosdtKn0RUlCymtUiEOQ6X0glBmncrt5
YkBNVoCOJGGygPkiUycRcNpiLNPKhx+L2Z4LsfZiIRQ5r4VNVVZymC8TG6ElKAkGqgHC55ZddIgT
8fbyx98OQ7QJjvVwWf+wx9D2KeYya8igUE/LqT/TpZBsL55o48Pk+IFN17MSRhVemZoaqURvFUwu
Ggb2t+sRwMlYsl6wZqa7aRsDVK2bQxtr3Z8Z2DUxSIiVMw2URix/b1gpClD8AYIN6HJnVh96kBol
T1pGOJnQ5hfDWoSmGTL28FnI1r5o8y6l4MaokxSJ7CwDzyY2bc+gNIZYZjVFtutW9+OYCZTdg2TX
IdY9iHw7oVbHsQrqKD+EV9DHgSDepKyJjOWNBGtCQ5QBpd6VfMWNvHkKEoeuBRZufNt0gG77xMkh
c6SwE8BP/TBJG2utSfoCw09L1rumWV4lBq9jtfWWAlkmvbJAkwEp0Hvri0fQHswCjKCa0CwoJ3eM
GxjbfC0PqrdMJqd3sPWlLAwHY5eXFs7YFRa10nswNS5gE5FUbAc5eTHbxri7/KW2DG4thHFFspkV
Q0s0ZJG9YefKC5CeOB9m8yG4FsHYQqPOS0YMXNp0rx5g0hQIzv3RuxSB3Dh03PV9actLrAUygaKt
ilrvKXOJGpiH2pdcwCQ5AJ1LbSUobuRdeAWCDLfZEe6e+LaF/PlkbI1dGdNEzXQR5ZkCODNwR1pv
a5orKKaDhRTOwXLUZLniWlmLzLZBUkSE0JNawZkN6wq4cSeMjbhpjdrgOHwGwX51tOz4izaJYoLC
J/yTBSzf8Z9RlkF06V+2ya1sDxUD5OWoFaNkw5QGiyUBLvYA5zERzS6borVzUv+gk0q2mPN24jZv
2UoYkzSrekbyckb2QozvoeEJ2nPO65pt34CVDPm94+hIOS9RB69uRG5xNYI7znoU8QL1ZL/yKUL2
uON1LLaKXuszZDLZumgkpZYQloFDdXgldkV2Ke94GNybBr/SjHGJapsWeaFSeKFGD3LVqafJIXNn
t8KhGr5cNovNvJmGFEBuqIqJC/P+GMtk7JoF8z1eeuoSW/NBwuf2ta3ai7N4YBC5bzkTKtueZCWR
eXfIaZOqSYNTTPe9LX8bLDu5svwGREjyQ7YPd+Oz5v2eY+SWz6hNsBEUJFKyBR4p1JVfV41XqY7V
DCMxFwC4EndwRS8GK5u6z7EXknuJ33AU3bxxb8JYV4I1oVwUkFJhil1wstB8DsU6c7U2rh1RIjzG
uc0rt5LG2Oac1OYMyB3i1Z3qNaiRZLHgZcZn6hWrE5SZj9dXraRmiYVKDDZZUxXo8DGxUzP5RCNo
LYaJoKLUVREpMVdQYgVEq8uTmE07Qy95ifbmVVudGhNGU1PtCqnCCMbgdydasZAMuxFs4YrmVdVN
AdgTQ7HH29DjrSrzrIONp7Xe6EmGHEEkflG/hMWMBuivypA5zxWOXXwggYviRNB0uOIsvOrUb1Z3
p6TfL/sQziGyNawxq4QJeLU0QCe/UC65VqzslyKQc57ogUl4SEKck1MYxx8VM5lC+jgys/C57rVd
pcb+IiENUfX/zQzZ0kVWduinVfhIevnF6AMyXfcTx0vwvg/j7AG4oQuVCR4loMHX5d7o7sKRU4DZ
/D4GUCcpmxkKIYxrwN6yvlgqwEDDxDDtrDVTT2zV1DNaMlS20HRaYReL/hk6Jbzs/ohlIwvIwmJJ
WBqsmcaOElImGSFxekuK7cv2t3mEK0GMT0ozggJqiQSxGzV7ysbjZAx+KfA8LO8Y6b+vg8ekAr4q
QqOg0ytn1I9RL9oVllnL5osc88iGNp8QK50Yx5SQMMG8KO6UYp27eqfOT5fPbFMZ9FbRw1VA+8OS
CQtCg+W+Rmy8Ub6tAd065aCDqa4xTRD0xf6yrE1dVrIYXcranOS2wvcx2uc0eYqzz1whgPkCCl40
MQ/BfH90VYsWRB+AtahAWySm96MgeZWZ/7qsBmNmKJSqYHwB3Lxh4i2M1/77769bJFmGsI9difbu
EcD1pLSt5vGyFDYh+y0GLRtg2yFbByTcezFjnqDCJQ6x28fOcFJ21h0+T2dT2i7FS79Z7vD1skTm
89ACMDiRFTQTNSxvyq+J9squ9QhjYfGUCU4iAMTVAurcwKkwMR77gwTm5GJFqqBvKjhR8U9JHpT8
3OMIB54iHz/Qe0UYO8jSWS7SKhcAAHWOSQBaJz3xL5/VpgjauQP4IBDs2ZFNIcsmTN0IWJWeQbBw
bIV9IXGi6YYBUHiWNxlMfAM4FGhbW8hYrqdX0s7Y1ffdYcHyQOHjic25PSyu/O+vg0ahibE9jPgr
zNfBBqTStV2EHPXXgKm91gY5rfMbXIHsph2Asc9a0AHd10vcfrf8vHyi7OI0K57d+RmkmMg1iQWH
uNj4xWpBdu79DBUF3p7EphW+6cniR8RxMdTdGIZO1J3qsLTH4iUBzE72l3xUrELs9s88DqMJsnF8
v/RxGa5aPbVz8ZlzajRmr14yH4QwXsIY2kjXZygjTD7aKXR66ZSdCBaZXdUnWOSzeXB926b/x0w0
xiwxf1bWpIBago6xiuSnFj6Nf0kv/UErJlORtVTulhQyNKxIROXXot5dPjeeEtQXrnwdUFfN2Gxh
67JwqrG5op9G7e+i3QcdmOsUTsA0FFE9cuQmtnvAD1jVy2Ul/sVDvH0KxtF1VToV6QwtUrqL42rf
LWyt7NRrWvybGrv5zkMTYxsSH5Rich+CSsTUtUbo/OaeyF26chjurKD0or99OH8QxuQLZGznVJZg
26k+ovf5DVBxjolFIEHgfCqeNVjvrQFc5l3YivhUunaUjHMp3QrR/eVvxRHBTuRhLdSapQ4ixOEl
Mhs7sTJ7knl1enbumj0ydoZcSJdCUROICc+jh7r5Lj+mV7TzHrncwhu96BdcDztGngydRkp6SaVr
cLcBiK3bxV9MwOcVruDy+vzsZO0HzRiXoNdZEQPMAiNHswPgt+mUASFNvTFjuu4qHVAOdrrH8M7i
OAq2vPhBLuMpVLEUitbCHYtF7TTEw43e/pxF2e7lchea+m3b6B5W29GraLVDJ6Z+LjRuOISulEmc
CM27fSxdxUByUvS5idtHbHC5usN37U6+j24iR7Tn7zx4IIkTKNnBAFVrBHSB8YE7VMkWdwzq0+xR
mP/ssfZmX8vtPrYF13QuX5XNPPQtPuuMjxGVPmvFGmLz6RhPJ4HXlWHRNT98UsavCBgg6nOqV7of
XOsZLQx3eUrOUaDbkrOcBYyqxJj8lTij9TwXwHiZkRTLZIU072jvjMUvlJ8VD/+NZyHslB74D8Ms
WqAa9c+zpwPWz7xRXQP+ubjWOek8i0nPHqTBJB/dkkR6SDMcPcPoNDBawF+6uI03AHw/86Jb01WB
ZaE4wPNVAtkfT6AOR5+I4715dsqC0USW2hjphJ8RfVn86g7jl/gd2tV40/8QnxVPPLZPwmkOLlsp
52uyk4l5FWVxYSIS9ua9FD7KaeuIoXtZBucmsD1RpdHDaaBBw+oOunHdq5wmKM+5sUCQkVpLZUhz
Of0c/2ztMViOIibq7CYBRi+g1O7VyOY1T3gHxyQtE96AePNApoaoXiW9I+WxPYwj5+y4ujFupKuW
plXAmeAY9zHGJfaYNQE0wn66RRNW9bsgfZx3DSdabOtmyDLw23XdMJkrnrWlWC2Jgiif7SY8KDBB
2k9/Odz//7fujxB2B6NVyDBnsYq4q/4Ek6+tt8FUckqF/xJu34QwV1tQ80W3Rh3Z6+3kxg4daI7v
M4d4X5dfsjvvdC96umzsXJHMw2LWKqXRRugFNvRXGOBuhwQpeRyweaTjLRPh1RmnHDOhX4RJYgBc
DPZN9JXB08Y6zESbJSLVMY0FFJB3OPb+f2mb05DyQQyloMV+ji4aIhNy0nTQWokIlgOwqdbum/Sh
ieXHMW5BbFrNtwVJbwcM13uXj3TDHDHd8CaVMcd2Lg1iTVAuAzFPAnp5NXby/OdlIVvuF3BCWD2y
MKAELBLmQpNMSoWsakNnAGCgqj5N/Y5EN0ICIvaXPjvkaKnoz2F4nOpjYWS2atwq9VUq85IjmgB+
OOLVz2CO2EgxEJyq+BnkdeUw86bvoa/b+vPvJXH9kaM2Tx5zuFYT11ZmkdAxYluzozvBzrFjbdyp
EqaEgW9+z+tabkSD9TmzHZw5TedpliGQWN/rRre7tOdkXpv2goIm+AswhPMBu85YNHDhdl3o1LJ+
L8vT0RhqF+kvJxHaSsCgyZsc5qaT3or0oh5CJ/mFpr2JMc3Uj87L4IYPaMTaJdKwcV8erH1I/kcN
6UddvfuLalZJH0LDENgcWFyoznpiPktty2kYcVWkH3MlqF3EAth5ECTEdmK4VW6rwPdK3Qg0PbZ2
tka3fe5doB8j1eTNX29+RhOj64aEZXKF7VYZZb/oQoYo1JfHXr3XyX7h3rZNY1zJYPQbqkgfllSG
s/4VBrpDShu9N8PubC0AWYkDBh0MKhS8ELHx5ASWxZtmVPPVqZZKOEeDDM209JskOCG5LszBtuKv
ifaj7a6S5anKb/N8Z3DjIU9fxslVUS20BQ1OCUCPrmhdFGwGwXLXPIfXrxjWZ95A3LZfNTVUYkEA
gMjETOpEcdVHg7iEjhpIfnOHTVwn8gpMgLi9256ILdvCjSTYvIY0Vy4b+knYYMcCn1a7H1zB1nYC
UmrQ6j7NtW3e06qijEQKPS/e190+4zeFGbcwFmZKxAZuAcNJWBrPPMGwLac4zS7moI50epvHML59
UywZVAewK8Tl9/YkSLPUgCMN0d+IHXRFnqSqAo11y8umNmOF+SaHOdJ8bK2+0KUQU2ROm9u/+QbU
m8FwxmcZuSg2ZngMB9uH+SaSOcy+1lBzKkTqgJogNJIganqOH9+oD+DU3kQwzlQ1h1ARsPMDiIKr
sT8BrdO1SO+IOq/kzBJN05T3nSTG28hY8Y/xFIJHO0zu7KkH7Vq8Us8YYNsjO32mU9HK7QgM6Pqp
ecaqKHFe00X7csjfshaFTsGaaMmhM8P4gLwEf1Bp9niOSSlWXk3bmtJgSHj9ia0vB6xLbHMjBtOp
6PdGWfZ6IXV4lzm6+hArj5n+t7hxr8e5ksBOUsaVYE75XP2uEogvzTk85V+0g/ZaJ5wjzrFtFSUw
ba3SrXHsC2P1471ChQA8nXDIaB2py9HJohNz0jdpRqmQHP4a5/K3ditxzGWTiQR+Fh3nZzahqyiP
c45eSMZ7OtO/wqaba6WY+6XVY1PWYhI6RW4PruZLuwWLOi/pLvUEl1vioH/tkjTmqpFxlio1hE7C
rt5LD40TuuJexyM9e6Zcf5+w89UBMrdNFYQkNyqoJmWPs/QTeXvJxXXiHR8Tyat4qAopggnG5eNC
Mb00r8CwUHQljJmdji/x9C1XHrSu5Bjj1nsPTXvsseo6dkRePc0qgyh6YhBJhNz5EO1Qsj6OvurL
u55TCNhqzcDm3+Qw+ikiIEFGqabBG0SUBgpSmRP6mHu4k0+oxl9z11H+5Za9SWS8U7GonZLOkNjG
DgXFb5xhp5wXMPG5dKrxM28FRcc+AIYh4EvYtfw4DlutaPG2rBNtL3XxPu0UsLKqn7FFTOkjWZYk
EayP732HtiwDaAVhi0b3PJEnU/tH4pXVN936SgRj7rkgo2rTh5azALGzLpG47qPxE0UbWmX4owdj
D/EcywRLNLD35aptCwebNFXNW3DZNO6VENYEjDAGaxQ0UcEupO3w/YN2z2+gb4jByoRpWNjSoBCd
jD8Ha2DbmeBlcMRDspN2UYC5OD/zeePPG9/lnRjGj0cgFTIxDo8oBVysuptcLQ09jUv/uVUofCeH
8eRVbkRTvUCdxlt83JtD5Ble7Ld+iYcM2gH7v0UsohFKBl4CSiUG4IRlFpg+a1vUiCoYgxiQfd+C
dzx0DfAmm7KNwXWH64w2nO07ecwliicydZUFuxADigQXHUJfORCbdgVzzn3dSF7eiWIuUyQpiWzF
ENXmX6Rsb/L2O2nVlgmE7/4+c49mtWx71NEsR1EHD/sKSfEydYYdTsdW8i6HwS2P+k4Wc52Gua2y
lOrSuSSxRQ8Nt52xgJAjuwHIhCvyIBZ4Z0d1X8WmHKWJLlRRJBzDGyt9EApeUWIji3inEFMiA7Vw
3ss1Pbxryp8l7cwb7MbakpMeScCbf9j0Eisjp/++0qYDOltVRPDc4JvZS7vkLB1UX9zxpoC3Wt5Q
CszIMiq4YG9nLEKrEzVWJpwaHd1GicVH5+fH4FHC1JaXym5/oTdZjEXooDuXADiCUqd4p7e7Uf27
3dX/dwxvf5+xAGsJpb5v4fJ0lfi5lrglWGeMmNvUpr/z4y16k8MYwlSES9XVSCfVYKxvXp+jj6ab
VKjeRM4QlKUHgowgvOJ18Xnnx9iEYMyCVUUwwKjsr6PU2o3CxDlC+tMvqMbuN2Vj1plEhDlk6V4w
/dx6WbqjijFDY/Gk+ttlF7EZot5sz2RCVKkgxzPyAlG92ynyi9Xc6Prt/yaCiU7WlKn6pEMfXbod
moMi3Rq8uVnOV2G3Vvs6rlUywM/lYx0FQ270zqRHtXtZka0Bv/VFNenPWDmEKQWMYp6CPCvdI22w
KdeBdAB0Z8Drwv2L4/5j3ibjEoaprTqyQCFDl20t+ZbJz2ZyNYtPIaBIpfGlxNKPdBib+3Tm5P08
g2AcRF/pmdjTXHIsUzuqMH23fMt4w6dbFbp3J8m4iWHQawMpDT7YXnbQnHtc9libClQ3vaK1sjqo
sAdsPXC+37aZYG0QO8fo9rCpuLyQVCWxhtDu0ZLvshO/ku90PwzlXifObOmGB2z3Lx/yTSRjMkne
TRnpI9rToRMosRMd1H0HZDb0V3wuHcd2xHqTxpiNhOGpXiI4VjWoW4qY+21xJZsONSSO2dtYXKCt
pH5XJ2APqgP1jnPA22nam3zGeAylxcZpBPli7NDEGqTLwfSLbnXz56m286g3WawJJYoxZ5g6d9Qi
TnZFPHaHaWwAvhh3ype6H36NQm25lxXkGRATdeZ46DNgb1tOqfzTS8dJuL/897dcP3bTQW6ng5MI
T633DiYt8VyVBMMC21f3fbDISY/iIxwZJrQ7X07aL3rBw/3cOsa1SPYYhTRagMBtoSQYO2ZhfO3j
8U5tJV9Qyh2Wa4LLGm4mO2t5zBGKUUhf+TjC8Eyvw4KZu86efcXLrnnzfVuubCWK5XGRJiNCbznF
+LJ8GgSw0GPBT8aG0GWNOAf4+jhbBYVszicd4BzIsWfdMfO9rt4UxWAn6VWFJd7LsraKMugd/TGQ
1wmElbCiScUID1vqwaRn9HA8OtLQuzLoxvEYKh1eDZ53hIxBTmKlGzOB+xLmxpksXytv8u4HRyma
ALAJz1op1gT7rCmNAm65r3Gz+tYZsiEQAFQ0qYDxWBrjn3pRghp4gyD8aZ4bAZSCeft8+VdsXe31
j2DsUqnNQWrB2OAMoQ5ORl1s7KJQ/xLK7DU9Xkth0kf0auJElpEeL2DoktMys0OAWSMl/zWH3CnB
LW+8EsYWyU1gcstxhqtm7SY/2eW+dWXe0+HWxOfZCcdxsRvCchiJMjahkRYLuSvpy14fo2CO4qAc
5S+FUQPml4e5whNJrWp1FaRpsKx6wAcTmvMgv1QmHgJ3XfclNa9zXn65WWFZHyVTf0hT3WhGC0dJ
AUvMF9oBMAr0wZveGb7IuHqj5NTc2865fWypd9LqWZV6SKWjPbpT35v75W5yJIdOf+WBteN33nke
huXgGItpzoUSN771NGA0ezksJzkAO04EDOdD4eaqzXtT8dRknIySyVMkNtTJYMdg0M/aco7ku8vX
e2ucYe05WbTXdlCy0ghhocSNSmzntM5ih67mtY/DDvgpQZ3b+vCaqIAf+7JsToSQGdcSkijRjBj6
pYngScY3K/8lKAeVPC+fGOl8pyTjXqoGaAuihlhEQVM74ilz6aoJb0Z/q5kJMcC6AXIPhsFYgCqr
1oU46+GwldyRJHt6Vg8qmN8EVGKMIHOwf3crONq5fBFBRD/7rxm9Uzo8Dr9/uZV/fofKPF6zPLf0
acE3HXzjmY7vJgcahh3D0wLFafz4QDROdXArw16pzmJEdqhCiiqByHRPURW73e/uyyc6qOsTVhl/
k09WYpoJbn5lPpfy155LQbx9596OjnmX5HJpLS1aMU4JytfZF46zox+MY+ThSZYDs+X03+hweMdH
f9bKaSdZgXSTFt5J6KfqTV962ijbbf81TGs7qwaninm3bzuwv2nKeBcDJZsBC7EwjOVUGkel31++
3VtTn+++FZO+mEutTOoAAYMPNPGbPlh2QHBxZh8thWukEqhR88ItTyfGoyxlAX7gCmlg3muAUity
069nzG9f1mxTCiDNJBU8ZljgZaQ0uVSZ3YxrLghnAwg7PIaSTRt8+/vsemFIqjJtE9wlRfwHma2d
YhlDtUKO9900uZUUxklE45KKYwktiHDOi6/NcpDk6zlWbTIfxu6U8Wo3PK2YvIRIZVIjg7ccrTqX
iSuGu2z+xKQo8N/+fBkWByEr40qXa8jotWe5fiJxaWeZl4O4Bvcqzyu7akvbyA+joNh9dibWwDlU
npKM++hno6kFzAo7ohzo8RXBi7Xl7GZwrI9dUq+sUYxDWogyu0n7OU5x1DlCO6a9e9nK6f3/8PpY
nSXjH0A/pcWFRFVR/T7B+mFxqJLHRuMUWjcrQetvxrgJfZqaeMRIOlLI0aMoQbShPj6rPrDAPG59
fDM7XmnF3F0xV8cZEGA4vW9hILkNQGxpj67/OgoYcdSxPwAGpWPm54CJ9y4fKM826IVc+fhBKkW1
F6BoAsSnLP6CaocdGg//kxB2IkeLgDggmsj+DQW8Hs2jisntceSMh21/M1mRQLqJVQh4wfeq4MWp
V6EIVSZfe6796fgDmALPtIaGUX7OldrOZt6EvWawq3NTSlkupxYxH297Y0dpS0JXvsG4Lfr6QLCy
TBSaeXnG5rdayWTMBK06TTAx9OQUmMcsTlVT2zJvB4gng7WHTA+1WIeMMZu/ioLsNUnyRSsUzvlt
WvybKuxrF6MsldrT3HdqyKM2i0Ey6/tB1lW7yUWnkZofUo86ySfMcCWUCS6LrCjdmOOaDcN8iiX9
pFaDndfZ7rKY7arZSo783hCVApk9oU4KtuFj0PO4HDXPCBRP/s4zic14uRLFpJ6SSMg4iRBFmxx0
0E0LXp1FwFGJ/uQPfnclhwkhhqZrvdQjbZIDLPpiVrYIzNPgCOAsGY+8fHczmKyEMRdZNVHHUkIq
LH1KpJMxcVIlFgrud2FnJYCJImJKFFkfFER9e/GHH+ateWhuw71e2+KNeK8EkkPs5tqM7PQbr3/M
M3wmsIRJLyViB91SANBFSWLX+m3TB0N/GysPTc4bG9yMl6AxAUA+UGKB5f3eFOW2i+VlhpsCdODo
ZmjrTU63p3ua5KlxRzAGidevXOOZy9sf+Zdr8CabOeWlb7VZoWlH1GSAhhAbNHHE5QnPJfSQEhJ5
jZHFvkAkwzfnsvKqVK9/icakc1q0m51AdXUIzJmrZmkKAq1iEyxhACRytitruE2G8JgqhaM02DNT
8ie9EB90Y+ChRPG+AOO0w1RRyrCjXZaC3GtEeKolNL4nU9zLVcYzbJ4wxnurVieOUQ/DbgDWm97o
TuJhmv6QYNU4vcILxx2fYo/ng/4lFv750GwPvK+LURFoI6kNPdkRbOuJgqDr9yaq+E70swQkpsbJ
KDZdBKAUKWWCogJZ8b1dF8Mw1q0goe1eq25exEHT8UqWm2f5JoIdO1sqKSUD5rKd3MLlsIA0UKqH
odcDqVZ5kzLUTX9wrytZTGTKlRxwLSJ9XGGmfE9zl6nA2bUJpinp9eT3CrY/2kokE6TCJBqT2Wxp
5ND80QuRJdEAcjacIgoA+YOhUd5DmCuTiVbqoshmVUEmYD8fotemfP1EazKpR7D/G7m8YuV2TrjS
kvF/IsynkE28eGqg/MwYqZqeyJEWvkqvPvMW1DlGySIaFQrg4ZME6iVlixExYgsVb7NjMw6v9GF8
apqDEx3sKnSkivLTSrvQVV3zGvVDB5CR7uWov5kLroQxfnNEki0ImMV15i63S5QP9f454fX5edeM
8Y+yEWcpSeE8Znlywl61gbrhhM0uJALPO/IOj3EamEjsTQmrFk58whMBkLPhT0BXo+zp/4fS/GZm
9nZ4LPVArSmkBq2dhZqrmz/EDiqvO8PB9kYR/KAzcFh4D2S3dqx9jk6kd/nLbWUZeACBNc/U6Ho7
YyZiX6ZiUcmwxNopBwA833flbQPYBEX7aow877V1rmtpzLmKRjerUYQ3Q0zc7A4Iz67gzT/H58Uj
t/yT3TKYlTSNudJNnBMMu+PpkA+zs9S7rL0WM9C0jX+Jrv+aJa4FMWnokORlC5BKvFo1JXX0mORO
3JqGPRSzYV/+XlueYy2K+V5ClCtNlyMr1JPxmxWZV2k1cUzi9UnFxpi1DOY2p1KR6FquoAyFosbs
YX/YB9OmX3ixC7n2gKHq1CsB5VT4/HBD//gl4cwt79rUHKsUZ0milwQ8h+QO/CKmerSEz1QB1moy
xjinVVRqNMG2sE5IPWQyeKAocHSUbkqnrTg+8nXd/IJmbG1jafK57VrUNvJTelPscskGccZd7sdu
+xVMWwHtqJg7rKrtRfuFAlybtuR15/Eo8To9m8FupTqLxkSWXEv1Eq6UPgaH69gVULJ6ZS4H+gS3
ArKVs6ylUa+wqoDowgDS8gGNMs0ePQHFzOvKKZzOFn8Iv7Ar6krcDivHq7EsvyUehtGgw6u1s90e
ZofsxccUSrY/RnhV6dsCp5rvsIG1w8bo5Qu62TdYa8t4HU0qFqFWcXvivX6oDkXQ3UQH40pFdS7E
+AhyNGu0eQGY4+pYAKY6kYkR0ysLMoLR6fRIdBRpGeyyFbuzluYlx0fwDph1Q7kCUOUWt1QYnwig
fKyfBbg9iHUjjzcdGTnSNp/hWLRUAQNrmeDgYNLBaU4VrSwRIsfbxVf8XgNohE0jJYqtQZS6Oppd
uC4aphttfhzZHGtciTcZAx6VRA21DOKTX+Ov+Nx4oiN6NPs2R7twUvAPO1Vo8zktaNz44DHe1GaR
VvtUGrMSNGYg/LwyupvE2qs87qttV7CSwehWL00hLOCUQ71mwlL1+FjhRSYAawrrgnveA3A7tKyk
MR9STwZQVsU4ydYrXgyX4nepjvFkYEjAyU6ji+Q+SP+JHkJMNCY+b/KfqyxzN4Ws04SkRv6hviqr
HKmyWiB56o4fyTbLGiuzsejnXfm9CRPfCqmgLGXhRCf9UO6UA7h3/svzZTMvWB0scyFVOZ1BwgVZ
4ePiy06BKc1qdIC5aGcPsivuEnQHOJ2czUi9EsmkCVEdD3mo4DARnQs4Wiv8Olp3lYakvOSxgHG/
HJMWhGEvtQkW4RFDKDGCZKduuNe8al9ihVDhpQZbKfn6yzGpQZZOAN5vIY3yaNQ+8BQie/yRNTZC
yLPhYRUPT4E8SFN3wP9KgRdD6Cv+3y++xCIsqMsQA9ThVX51VaCEaokYB5zwtkKFBBwsl0PWZvD4
8yElkakp9KGa4l5CmtJp7be+bhWA4bSSjLc2CUHRu5CoiXku/bJvk9hVM7XWMZcHLGsAFduL4mBz
flcEylkGzMrkATkxvatcQN19vazq5hzU25fFi+f9nTQSM0tbWsxIvljXgCr0s0C8TwDoiy7hfR7w
cEm3kOjktTzG44SxmJg1GNlQZ7OuFzi7HNZECnv80jqpS44GBltec846MNxohtpd0B/Fu8tqX/YO
WFd9r3WVZl1VEnzhJv1RxcFk/Y9/n/E+GslGPctRAYt0ZLFafMSyNOdO8lRgvU2aRGiXQISWixjr
GjrTEwCjvr98UNv2oSi4BLoqGSD3fn9SYyQncZXBqQmSLeoosQ0YKZt2s2JXgk/hk4AvwouKm95m
JZM9vdDqpBxkr+iqTnYhX4/i0QJIbvG1xLYvQaYhi5zbt3njVxKZwyRCV6sTnfTqMP9rtE/1COBS
8dqYRI4n2/xqK0GM2y7noZ5n2q9OBbfuH+v4B+d7yfgeHzwlCrsilp0U7J6I779XPbe9gmlRPBfR
fhfBqomdiPN0oBRLlvup/VjAm/+RxnjKSNPBJ2FgzldD99GeXCBLngF8AzQYDW81zKXxUOC2c4iV
RKr/OocwqhJ8Tng0dr5+GIPo0PuzH9rqjt+p3oznK1GMayzbqC7KBh5ZyipkRhpoxASxB677nD2k
ERCvAI3Ks49XzJBL34/xj1KkKWEqwT8OyFoEG3QfpACGETL7a92NX1DUPqUvFNr9v5SZN2OQqpsq
EL/wqmDnbUy5rUEsiYfpUGjBooZeN8XPwN5yLxspRwyLR5xLuRJHOfbLluqcz8cuvs4bTi627bfe
VGFfvJNSDqOe0lrXqf1i+MvO8kKfVg8jZzrzB8M3VQInpimhagjSFsYs47lCY0yFuJTsM/lohoeC
19vdTvlWMuhvWJl+MxqA1KKdf/GWVrBLFKF+WN9QKsSKEw9ZZLPhoK2EMT4Y9QISY56Q2mF6Q9vW
4T5zwO60WzCVLeO2Zd8/YRQrgYwLFubFGA0C7VpwnFTLYQoHJ0KaeVnKtl2sxDAOmCKxLXmMZZnJ
Ml4WQd2JQw9mQn0/p+K+14g35KMd6rrfSu193cenVkX6pYsc+9wMOKufwSTUWtyg20HdmKl8XUDJ
mKQmyvc/R/GRo+9m5vwmiC2mL3Fc5jEdOtdv6QM93Nde9hA5dLKHhyiwXRZYyWKiAcgNmkKklyDK
UdiC0aB9SlNKzPfstaAZbBFV+8QteDBJnMvHDisP1tgbAmgfncn4PqGZ07/MenD5HF83Oz745ZVu
TDBYZKtt8B9cvoPwTNH05a9SgpILkEhcQJtXKTayRTf1CrzSHUAlAddZ+Hn5N/AcgMrEhjar61E3
YbtAFRexeKgc6Sh6IQP9okCjk1dD48pjHA4IG0cANOF7or4UBgVG3+Wv1InKvomVDN7Uw2a4XZ0w
43Faq/w/0q5rOW5d2X4Rq5jDK+MEjaIV7BeWLNvMOfPr74K8t0VB2INz5Sq/uUo9DXY3Gh3Wis2B
ZC5T3aJnENqD4DXV89yYrpHwAFj+Iw4oBuAzTdVQLSpgR8qglpkOv5gc0ekLp/arYPhKlk5QkpTt
acdDhmImtbhW/xVIHaYxV0qSE0QCFT4xYKJeCQgc4WewWMjt/a8Y+hSnRcH2LxJMjHnOpMVziHiI
WsTMPrrCmwgqUo/yksmTgD6BoL/MxZNS8nJYngAqRleVUYoxAYpAEUU/EBz7Fqi4ePAr6LGofnng
T5qzQ8ibTlQ8FoalFYZXnYqTPHid7iUKb6KIqZYOHB5LBZyVTI9FWBre+DEZfES99JfkdoH+1byo
XhZf8togEe3wkjs2QKz4w6faiKQi8iyWhQo0vleRDtlDJVWi8jcLyBUvXjDPcCOMcimhKcJoBsWf
U5QL1qgOefaUjrxYz3SjjRAqDltJuoygCSWdGjJ1Ye7/t8UU5v28EUOF2gXjAmKd4+AM49YQCi/L
L9r+aynzmITZMXYjiAoL1iSUgLSCv46o48eDLXjC84TGF4LQo3bNGxlgNw424ujwkABUdyV5R/IL
WDl7UmOqDRtjM9hOzvZCQLA7YzDkAvfM4dxezExEJ9uFWKjCE5fSNB6WsWlzPKfUgNTw5l1jeKDx
fCAlvNTwONKIHXy0fOAyopEvgi2NMsamNCPZDPEBsfgjIvUhhEtpiexnBuCM2duRb/34S5GUaQ6J
JEWvy0xh7vYQiAabVy64oQk3LohJsaNgnxfJttI3JSkrFbNMEucMSlqK4FtY/R6F4UfT1oEQzv55
Uew2Htj0/j1Q6vOZS56NIxnNLS+aZwAR3NQgb/ievNpM5M9fpcbmpyDkj374igBhB9udpgDIgqpm
5EAHFDAMicnwtXEW7XpZSyfk3czMuGyogF9WQLuhW1TsT5MJO2Kk+DMMF1JxzHhTlOf//gd44Dxt
zLQmLj5gcvWgS1EPmOe43HM+ENO/DKKAgmKdqFPX8jC0/2wJTpLhWSiT5Y1xWSndxbTGD+By8Ext
QmUZiHZpvzfjlhvKmC5nSoCxB2S4ivPEx9y8T+tKX0C1BwdvC/F2AJdaPkFIaMxu04gnq2ovDHm1
paI8rHq9E5XJQUq9E2cu5DXzJDY/hDLVRqq0aCFYD2SfuMDLtfObffqKovYpD9yIouLpWOVzvyzI
hWLpepH8+piWP4fxM+P32kYKZaECEB3WpIIF9bn2EKsWOssG2WLg1fOYl+ubHHodswnbJYwiyFHS
9loNDRB4rY4Gt8ib2Z1aACDXra1MM8d0mV6+EUuFsSVfNQmFRISWMLT19HoIo53e8cZ42CWNjRjK
LNYCJYaGgPFUXnQpOoafXrW7AVjEs0eakMuOW0ThGCI9TGaGaZGoC4rnBCe7/ApqUI/A8LS31RUX
OpCZ6m20o9w/FjDe0RSYeCANwXR8fdAkjnZT7eX4f5kBYEa1jTwqSY/CeFIAZPFbnv6L0E9Gs50E
szPmdrxDSSrlv0hZIUYHtihQF2WwHuiUpQgN8GTAjk1yiBAV+qfJm7+sj4BTKtzJNUOb0J2cD6us
V+lWImU0o5opUVXiWI0VO67KPlEbWxpuZSFoipvzoli3+VYU5eV5rBpGlMMN9GXu7K6Zb9o8PvRl
Wtp9z/M5ZkFjI41GVBe1VKsssqJM7AW4/Niaq74RksAXNBtnPLZEt/BXlEvBLoTp4m5xz2vLijVb
+cR3NreFtnSiMpLG0tSl+1hKXKNEkwLwb30JTswMV5ghBHPFa5sxH/5buVRimHaL1fekAzM5WQnI
3wGrP02J0mY4OJojkiTmx3lNuSKpi7Fb5w5FR9jQCEztzEvvyh7TbGT8qbXV75E78ua9WAF1qyPl
JspiSmUrY05mSQ8S6LzbW2HcnVeKJ4LyCwx4CpFGsvlSypxo0U6KUrtzknHSTp4Y6n7VFq0XI5Kb
ARyuUL7K5Rep/nleE3IYdI6pgyfawm6eBUpdKnCqVYghVeLhnXyTWo9Tx9liZkeQt79PBcpRWv7Z
aWvn2a7zC1CSA+oOnrX6AJ91zivDE0bFkEpGupymUGZNUidTVWAk+9KU2NkQe4Xw/bww5uN1c3R0
cVmTB6XLOtiZePjtSK03uSHWRkWbV9diFpd1XZSxX2ZgiIYeVOjLRa8qMkZISKcIqJ2OCYkUo5pD
jXBF9s7ab9LofeoO38qlfGlKjWiy5p5cOeS9XGEwq7gQ8ETOA14yyfx4GxUpn1oFeZ5Hkgc18alK
HqQwaNRHC9epUpYu59MxHWsji3KsWO/CKCUTobPgh9iaroIW4Aqe/BIC2Tj18nvCMcBb4WPecODV
0rFUZ2iAgX0f88VybRdR71B9mJRLRcVQ/RyfRqnwzJJX4GXrZ0iiqhPWMPoxIhlFh2iE662tT2nj
lt2vQuesujMDB4Ch/xVBWQb670a+jLjBskU4JG162UY65zMxtTBEVExQL5FBX04dWKxFPbBmcWCJ
fKgMGayMcZA1K0cM+4bayKGswRhkLEAqcK5JXnwVhQRdWy8FLfe6RdxbZX8S4wKYjkAMy43MrWJs
badAq1/mF45ZsrJYffNDqGA8DLKiTSt+yHDQAzKDDu6gHUG5abGlwytJ8U6XMsdYGOpqIlxvg/y1
BfeKdZW0wXmF2CJAV4cwiZhFb5HqoipWygyLj2PLy8rBU8x5L1QK5zZmmqLxJoayk5AA85UE/MUC
W3GtPWkxb1OFGZs2EigLGa2+xEImJqYKwuWCt5OL6bQeqKlu6P9G+dS+EnLp6ZFXVmaOfCDm/zlD
yiaMUl0HdSBR42HxwIuHHDX/Xu0RrgLeXc1MSjeiKIsoFj3WZxGiyB6AcsyCbI/djgNvwIlZTNMN
Q5VQDIVrKdQ1Xa/pMFci/HpyRpDg6U5xkO8TT3fROK3wespcUbS5sKnM8Psm9UP/cBDjvkLxHFIl
X7syg9fdqu+6G0o2nol4JaanMvhUE2KjrEoZ52JlYVZpONTulxnInrTLHBASY4H6L5z6z9HSb26p
QAdsFDA8NggYT8Xsb7ba1fB43q3/wybfpFA2idVwoLVgx9WRyisjvDFMvzdRlenueuFOsH6Kq72A
/UvjuDk7mrxJpc2zFIQ5fK1gGDKwH8z7rFNullXkaceTQ5lnZORqUoJGEpWStEIL7gqlXr/dYfH6
avbu79MDz8eZAk0DpJCqriogUnt/zxVLAtLNBvErbH7U2ZNVHsdytc9/M54M6rruG6nN5hoyhMS0
kxkswMCwGHhUW8xIbKHBCuAiVELpeUljGTQjjZEUhMvN2D4U5WdMYPP3qThcgZu0SwiIaFMsdtIU
2EusbbzEOIfFLg9s5FAGDtbtJk4JBEG6Xy8sVCBc7UkB/7b+FZ7lxre9t2JjCRhq5BHbntBO4SjK
DFabH0DZ+jgDETIi/QaAo97FfXiMCvGhWjG8Jfac9Ifo8uEFuBFFmXtnFfHSkHUWSU/sVX3plkM9
a14T+uXydN4IOeZBj2cKhh5K9YgUfzCrdTfEUn8dG1LLwW1gXmNvCtF7MsqQi2M7K+TN0u+zA6CH
PTJrwEvnmR61EUOSuU0JJ6zUYlBICSerHvLpZ64/tSNHE/YT0zIxWYeFXHTOqW+T1VMa9RHCuRj8
TgiVW9yRmAQgWNufCkNvwjSqJqUXs5osZG9VlALN/BKZu8XgFPl4CmnUoaVxUmI2HGFocuTWJteh
ihF/80XBeyvhIuixP9Gf46MnOsM1zieJgBKV8oWVfcnWyzbjjLJxNaICa6bHWYlNCWxM9epzM6ed
GzYq0EGW8KUvS8uW8rx3MqHV7W5p4t0gCysocfXIUWql5tgLS19DlMgtoqFp+PrQ2ZikoFaC3vQL
LF/uvMzoXMMUjpVUccosTJ23ciidAerT9EANh85g3cYSg7s+ZgExTOlB3HETNxLr6ABliKoliuhR
apjPfe9oUm/Ns0YAQKXW61uXtM9T13Szyl5vO3d1jMPwNL42MdAe5ajKPtE32eT/NyeahEk1ygTm
TAmfs/Q60X6EPWeVgRWu0ORFWV95JaqiRIyLIodSAfVksGFNwbiL9g3YsHjhihXmDQnPaJDPaKJh
UjdKL4whCqMI88bqz2qQa7E9Cbsey+lzInNO7RXF7MMn2wij4tZqVauS1dCJ5NmWb9ndJWbxUWEh
U0yNX/wzg8krIbG+lmUqsqTin4Kv9v5r5WC9tGZkJ84MplIpBy/fc2Fy6h6scyTUEpoomUB9oPe2
p2WdZFxa8LEGuI/y02IEVfclFiJHXm7PX5dsdd5EUQF5QfE31zpcZCvgpcZ9pXqZxQvI5G/QXwoc
oaKpS2DLkGnYYiFvBtBJrFAn9Mi06rhbgDjhABj2tg54Q46s+38rjDILNZKNQY1nfB/V6gQ7HiNE
Si3vwrtPHNybUh8GJzqhL+YJcpoV/ESritaq6Ndp5Z0Xw0rSLAss5KixIde1qCyxKNsl14k6fXUV
zSdzGR0t248Nr1nEPrY3OZTrClVephrGb505u6/kB5M7PEFu3Y9GoFvosouWbtHDEwAQXWu9h4A8
sRW/dAlotvwDmHr7+hD5vD47W503aZQ6oZwhqJKHeGUeI8C0pS/nPwvTbaDGv9pQVgbq9FwTCFHe
iM8iP3ZjYPKAl5hB4E0E3T6UjQjxLYIIfaldpXyS5tIuAGprios9ybzRSeXj51FE3H6ANzYxCaRQ
F+CgAAk4C0novjMD6SJ3KwdN39wWMWwdA3rjEx/onTxywJtLbypGba5UpBFp9TUTfnYDxz1ZBaB3
Aqhn3NSGmSoTx1EBnmsPDwomysejebEG8SWYR93Ys/afuBveyaScNQcPg2xOsPFoEA5y2V8pcxUk
o8XpdzGM750Yyrh7xRy7kOyU59J1WR/C6Zhqj/9v+4YIBYSWokaaQZSIVsuTLiHmsDYjQLeWIJsa
txDz3Xkx//GVMGoA8He85nXKj6xZWiIpxonJQXvRvoL/JSflFH0hpSsM+rsRBv3PyyR/kgpE0OqP
SLpgHKphjq0lqPZ7vjULlP8NlpJx672TQ1l4bYi1rhE5wg7l3N26ky47wDaQrk98f14ltkG8qUTZ
erNMfTSQBmtVRaDaute7G7T2z8tgRNR36lC2rUUgHUwy+FOS3CjRyRw4jxze36csTgKjaWuCMNNR
1jlYUykwxmr/dypQxlaoZT90BUQs+eOUXOQWBwGNowKNNZgO4agtEf6+OV7V60nUuEgv7Cj950PT
JHvzAibJPCMaHBYP2F3+eNRupcvpdcA9/smdq2Bc2hh1VCUAqSGbxyP3fZSOrGUaKyRSkCfc/dMs
8uuH39Qv3EYw04w30qjvk7SyuLTSq3bWC9qJtwRzwXSVb/kDeqZH68DPFhnp1VbBD8xOaSWpbUIU
1NcLTKTbcdZ6UisBOPkTkF3vRFGZtiqKfZPoIzKsFsObefTUWc1lZ+TP542cc4iv7+rNxVqGiYSh
5QmogtFxtY5LdgF6hPMiiKt/iKBv34kuAYTTWo3WjHy+XPWXRdDw1lteBG2qXbwyvXwoJfu8QKZj
bQSS/9/oNIYAYy0N6CSjVV+jLVrxsgWmY20kkFPdSJgKYPuHJj6OeiJFMIwQwfDEK9IXTTE9z7uD
WO1g4MEDZsOyAP6q0YQja6SD36gYII/A/AKlwQPXg4tZ9t87bv/DZB/T0jcSKVc246VQ1BBnOFmp
s4xgHNJ3Ub+TTIvzsViVG+iGeCGhpY3XHnWWc5tkpdwS83gqgTs2BPFV+SgPtvpCYGFWHlw3a6H7
nTz69hPa2GxWaIaXhbAbPLnzCUqp6U6++DXHNKjoaj/BykO2avnNN6YzbLSl7sVRFctesWA5ZbNH
Ojvkrb92F8N83eFNeN4N/sNq3k6WuiPjqBNng/hB6y5O+kPFigc6BDbYGghz1P+wb8p0vI1yVERG
At1rjYBPCbLQ/gWQDdgIcsjIgKEEwxOqEj7wI3i9W2YEexNKV1gqObaAC4BrQCs7Fzx41aS4mcYJ
kyzg5a3V0BX8YiWjmT3K3gQirv+y7tRrsic23vOKYqxO5jtJlOdhZ0AQtAGSXhch94KdHKITIXWp
rrgzXMwPhqKsZJiqKer0oi42E5tK10mp5RthCdV/zmix94fqIr9cLnqnBJUaz91JwevDbQBQfE0x
ZckSX9XfhM68WZc5JgepXEl+Z0vH8hFh02tPPLtgjZcrAAz9I4m6BmAOWWmWSEGx/bz8Mg9dMB+X
1K5eppdiL3nirhFt7cd5n2Mf6B+ZNBmAFgKWaYqJy5kgC6y/mWBr+zsJVLgcMP2sRB20CqcCVCsn
q/nEcsP23F5hIjdfSEs60NaUuGykDmC8wK0rzMJVci6GFPMSffs+NDNaAbLp1cjIFeMQ5CGgSJ3y
xxGcE5FT3QmuwEm32eFwI48Kh6HZAn+MnJyww2DRrgkwWq3ckHhPJqp56SkzLG2k0bFQmxNRryGt
bLF0LxQ7dZUuF7X5ct4c2OHiTQ5dWBw7KTOyEi4cd+1B7rTvUpE6ihWe2l5xQrO40ZLlWhrwirTU
O8sog/PyOWoqVJoqzFGcryRaieWxAayNfGGEnFc/88rcaEgFRGBD6ENcQIQ5FrZk3E5LC6IwwQ6n
h7qvOO7F04cY7cb4gSPWiQOp06ZhZnfqY4T5LWzC/6UUKjTJbat0VgKV9A4V++Y+AobAyCOPZMci
pFWYUEVVhm6vCO0k640KVep0tM0CjNoipwzITBKVNwmUja+hKkewcjzy++856ozz1PpG5hla7J+3
Mo4g+o6fCyuKkgF3fB/fx8atnqMc3E+2EPKuJ86Z0de81EnCYBrwpqlIbAkQW6HGG9xjX4B/Do0G
OujFzJoHLFIi7C0gsJCONaYBdF/c8ZCzeYdGmfKcDZZe9BCkY/171L0eO2Nr/SvseeSyvEOjrLmL
C0MeyEgAqJ+8VDPdnjcq9B+x++3QqFtvjZthWMj0C+GhWdC5IwC9oa8EhLZl6LnUoEyVVPSfNKxv
auCEeR8G6qRZw6bEQx+0gfZcREdBbTkVLNbqtyJuZFBPgUKZMEZJMNwngAuS6kwSFBfKjlAhDm5x
DaZVgKmrAejaOTGbrZwm6sCkUFTptcq6iXHVkKdahl6loyvFwTRTT5YF97zDMsMo6Pv+EUHnQRKw
N/OelBhXc7lJzOlebnALauP+vBjm1bARQ90+0VpHbUK6RFhOs2Mwf0b3unVrmmDKSnlAB2wb3Aij
7qHS1GplAC+8kwItNcHeUOOYYH23hRPBiwgdfq5Mfv6HXHkjkfLgwtRR5HpFFa5XL1wqHzjDfpsv
ztiCLjp1El32NEnxgP/+eP5gSS50TjLl0tpUIJOtoOsqqX6nHdPWy5PGTvLRVurIXicesR8zWJHV
FYMQ/HyA+V/lAmsICQwmKn+O1o7g/UVqZAsDTxD7/b+RRLndUMqp2KojcbvwRsoBva0dq2DGbq2n
ZXj+W4cK3R7zMnKbKz6GHduKNuKpLDRSUjTPDJxsu1Zgb5Yvp3C+70PlPinGn1qiueY6/6xFNbfx
3PQnOfVzLfeBKsC5h1hIxwruZhB5aFg7wZL6+xDXyUokVxFOvHxKE6wcyk7naN9L9L1erVp8+r1p
mDuiL4O5+xOjXRvxH5bwLRVr2hOJEGGb2UJ2lWA+YgAZ63k7ZgaIP0piQOi9ki0qdUqk4bSTpfLU
Rdmhm+mbQMW2jOpGLLgod8y4t5FHx4iwLZcK716sn5cRSfe/Ab5MdrJsze3EGvTLvB5Ee9Xyxsmk
JQG9PTpyYjgs/gp4dF8Ljcg2ujY+rgoX5Y8Z9je/jfrgqy5J4UzGRBoBdGczSGsm0/+746bChrVW
upZFSJ8sUAD5laj0jhYpbRBrGVhrsHnnyFYdBeeF8s6cyg0AspoJugqh5nBRFastgEgTfE1/J4RK
CMRUNpI8RcXO6lCCnX5k7YSZucQ5L4VdDN18Iyo49dkST2mInH0GszTBZFFOui2BEgcTvZ+ZRXzn
glQoWubE0FFNwANB/RHnJzW+X6vn8wrxvg31QgineK46MieCkVGnnaxDb+bHqJI5T0SOGLovY6m1
asSkeWplqh1Fv0yQxUTSyvk6TAcysCFigTpUEuk5K3VWzDUig0lZIwVlZPqZKXnnz4sjguYR6Oco
jwYZIowMKwuzGqe+0So8ZBDmcb0pQve0a80Yy5HU4KYivVDN9qA0kZ8VHSca8MSQ/9/kmQAVkVdJ
gs/UGhZc8hY4wTdJy2OK4x0Z5ZkKSO6tokYZaRZaT9ez/SDzEmaeIpRXjkkfhkYDrxQG1ev6wcuF
3h+1T+wKY97yj30ZlD9qS1sBNhFi4iK9llIJCxEYQU5kdxnBpasJ3t/ZGuWbZt6kk4gesRNGI+AT
I7G2a7ni0Ryz8603reg2dxMmLVIcaNW7kk9QKcKv4QUBgDUc67S4kZMB4qpyM9dyGx4ZEbtsvxFO
3f8ArEBgSCA8y+7U/EGdcQ0Nbqi1diof5vkrSINtw3o4f7DsmpxhkZFPE6V1ejV6XbR2bQhhFhn3
Bw1j7CdOC6Cr8TK9kTjdVZZtgnJYASmmqgMWnHKyZJVzsa6RzlbCpaCcxs5PefpwRMhUUjOWYR0P
BTzMlFZ76FS7B15CHPHoJXliKPPHhOssFVYNQ+nmQNLDnbCYd0Mo3J7/OhwxdMUyV7tCBfQZolKJ
daP+qpdu2pinCzPN33wWet05SeJJjlZIWa+SZ4IvWZy0y3CXP0wXhGf2L62AnseT6wYMpcSXreku
HL+rQ+xWCm8HiZmdbJWibK0Pk7XT0Mx/hSiRndhpTiNYvQvsZC47HhcK7ztRcR0syl0ixR3aEKkG
evS87bPIbuJCe07jweAhdHB1o2L8EIWLPLbQLd4TnPYmAMTl+g8H8bArvp83QtaltT1JytblqBLS
lUgr26/aesqlp7/7+1RsH8psHmXSW5HEYWcVayCoBucByYytGx1osIm0q4pEJiYuB/oBL6u9FJjY
IZW5lkC+NF2M2AqigniCMlmElAWfxrhtzZvMCOTyaho5UZvzSeheKAhSh3EEGA0oB8wT8ua9JI6c
lwpPBPUCM6uyXwwSekrzW99c1imvpEgi8bmTIj9gk3GVgww22RbXXX6hH1Q86GNXw7gXkGc/+XzY
fhYqGgC2ss5lCdogi3AW8PdY47O+/DhvyLxASq8Pd+Y81ZhqJyq1e6DvE7LLJAAkUv5M4J2FPa8p
zvtIVCCYi7IETj0EZsP3Ud5nE+8jka987iNRvl9lWIZZGpybCrQj1Fvu9H1+RFKCqYz0xnKTR84J
8hSiYoFlynkeAVMRoDDrhWRrj7FbPhongryfXZmFXaJ2eV4kJ3RrpAWyMUOzn9cYk82ouhSDb6ji
j1VT8erjdnQ55k6vB65dXVnlgE8V7+v9FKy7xMGCWYBz9Pibe5xjpPcE1WHupIR0BgHp43VVtY/n
T6yJglj3Ty5HLwfGwlyX/Yhzi+Wfueal6eKU9aU8XifL5YQpGh5mFHOeeiuQ6Lz5UKVa6lUswxSl
O+NKdGRPOSpuEwALJhib19nj/wEDmWP/GhU3lqE11EGEltFz/CXZJQdwVvnGaXUGAnlw4LXBXtPT
M/5G93I6KxWmmnTilxsZcPeXq4t1oiNoQ17hl2dbBBZ+FqAWd6Mdpn0Np+DRdXEuMI0KKeh7VMVC
NF5Lc5dpiJZi9QWkdrux7/3zrscTRQWXfM7/eQ13uv4Qj2owLpOnxeNeWmROYOF5ORVX2sSyhF6E
8czrY9d+m/JvIbfsxkvL6JoLnsSLZpL90fiifyLgofMx9JMEFFykKM2zFbZKhiyhDKpYJp0DGK0x
ifmMD1Ube0vdYSp74KVN7A/0JoJyuViUuyUNMV0TVoktpz80HOAqP4U1jyOapwvlZlbV50bVQxdF
e0nV52l6tABlct7aeDKIspv4YeEhJZkVZCTj7Rp/FVo/FnjAUewMAMsemiLphimLlJ01fRHWVV0g
A7DAsqCA5pegImorIPuavb7LuK0JttG9SaTLiSqWI+Q5hcTfxC5dIHiS6JEXfOUKe0Nxz58iOwxv
5FFOO436EqpR+Tqnj80j3GOnl86yFz9yco/wril3PG5E5m22EUkdalU2ab7WeGyX0fVa7Mv8haMT
M8q/CaA7wGJUKEvSVmT4dAYfIuG9yoLa020h6LHFySPjISH0Q5DfiKPeCF0c64sq4LVoNQvgD2I7
HY65CH4hjC/XE2epnf302UgjicnG7uUVEwOTBgPpvOqSUPQNPlGLT9HJjBYbQeSUN4KGvi/kvm9x
QUfZcYijiynrvDyKHi2z3p3/YjxRVGAawSGRSsTNsu52Efa6dGrC3dzcnpfCs3WZCkvKrFWTYULM
+LQQklog3b/MTv9Ye81evRBB9DFzKmQ8xagghUJMGrUlTMNcZbDWpfIJjEZ23hdXarh2nIjIItHG
ahrWIi3sB+gaXe5UjW4RRgP66Sf06ffNQ3Rsnofb9iq/EpwWdKe65BpoMU9H9Tj4JR7MvbPYeZBd
8VycGZw3v4RyCeznJGou4JdIMnClALkgtD8idX/+e7LjyJu6lCdMsdIrggI3l2Y4txBfoW/BMcz/
CMdvMqgP2Ci6EYk5rszJQWnmGbW0ILsQCV5V7gnuJ1bc331AOlnrRFkQxh4XdDr5RmL5cqjum1jh
lE94B0fFfK2LhFLPEfPT+qs0XEfS3d99GCrAl2RFy1DxYeZ2tmfcmrx6Ce+z0EN5iTGCmLWCfYmH
MCB+HO1HDwswgBuNuOO0nOOiB/PKCMXHLkIgXPsQnJN6l9nIqp/PnxnHY+jRPFkclHYixqxmu666
0DR/0TmfnSeCCujKqJq5ZSIYRX3iydWyH5fhWe7Xh/Oa/EfS9MdnLCqah2o8YZ0UqvSgnZTcDGwb
GJjbzSCLK/z8xKNsYMFrwGuAIaphngwNUkqeao0JprEyZM4vDej9utO8Tw7E+OziiaDBkj3WurEj
1+CNdZMw9vHmf5NMXShNaBTLEsMMkz4fgylsRFuPtNDLO012tUEVXDUBTakoIBtYTSCCiqAiAJOt
xaOKZKcgbz+EClOtXilNnuGHLPWvPkcGoh/64lFpn/L16fzXJb57TmUqRMmhLHYaUVk8iB7Byybp
Bx+fhW2rbwpRIapH366PQGnrjDUGRgYsVYaXyxJybky2Z79JoQKV2LSiJfbIRGE/rt4OXizwOp2c
L0M/IkWjxzI5MU4juW3Eo6QFpVrZNUaiKy64IufQdOrWLZRsKtMKsnok8E51WV/p1x1mRTBZJgS6
bdqmXwYZz/aY01ySAqgMCZkH+GypU7SSSs7jCN+q8vRAulNR/R0CwTaOjTMfQfR3ZyAHCAg8Q+YL
msODMmCe8Jv4V/S6TZ5qNd08DHmO50SdurHoN+vTOCSell936c154ydu9MH4N6KojENNlUpLKlyc
sfrQDFdFfNPWqZ2rvCEJ9v2G/jBwnkwVL0/K/BEhgKfd4kuuV4SaqYOf5UdCBVWQ+UDnvFbkj33Q
aiOM+n4rsJDGKsUBwnqCsJq8wdil4pcaRQJprW21bjgXEfMY0Z4mVMEm6DyoiwhRHEX1AsUHuTi0
63WnYCZu/SZhCOC8YsxYtZFDXQyhNpbSQlZloz7zTOHO0L6hlWyrOgGbDsL1Mko4WwlMD9xIpC4E
U13iYSJrj7l1v4Y3cVM5VcxTixm1NkKoYI+U18CiI1HLLF1Rwyppy0lGWADrChkg+PcLUVG+r/UB
JPcQ0XkqOC6HyyZIfkq7BE1JyTFuSKalYxWYtwLBfqFt5FJ2j4ktRcgJ1sqEYql+WL/Ao93EUQLA
1od2hF2p6DNUde90pcxfVuK6n0k/NENgrnoUYcsvAy9JYRqGJpGRfjBxAyMJPrgJUmmS/tO+Dptr
ebwZrF0/cYITWwSAuGQLs++mRZnFZKppuaS4zKQVXZYk9eUhwwo1L9zyxFCfaIirXkGrD48HoILL
4GIEaTOvRc0MEGhF/asK9UnGdBSWgjT7RVxik68spas2j2b4dD4+MG+OP2KAkPX+oxj9PAkx5uqx
s6Y1NlBmH7QVQznAPrjTSdkaP4ETkc4fHlZQ30ssI6sAojoUK8TCLqYvffVLVHlr5sz4sFGLsrU2
wjpeOCD/BkiJvY7andoWn6lrbERQEbxNujnPc+jRqy9jdC3Fmh0DVGEG4sH5T8R+TGwkUTE8MrI2
mitYde+vfnjIvPwO1n2M9sYhP5Q/efCKzLNDBY1g3Fuo91KWJ5lCVzYlzi4Sv2nS10ULOPowLeCP
AMAqvLeAxsw09HiRQkQPwt16Ve8J3YJ2K17Vv5SD7GZ+5P//PdZAOCBRVUauiTTtvcgqXbAY1ZNX
StbfqJm+D9vhsJa8u48xevZeDmUUUiv2ciQhjyAtUdItifZW8Jte+m9VIqe8CadtjWly2YBVDL0B
vuzC65GHJeUnquPvVaJiajtXhiJO+FrlBcBzvSIor8y9eVE+qD5Zu1F+yDvu7jixgPfp2HuZ9N2b
9Gqs6EinyTEOQbjHaqtf+Z/aB3kviQrlfd8VVZeSLPOlBuvx18apnPY43w5udxEW/0MzknG/v5dI
uZc4FhYYaGGKmmSpbp3O6023Ctj2XzuQybVysle6dXTScgodaUkrJx4kwe1EFbS/07jajRU3pwmv
XS+d4vTLed/86JrkxwEQFFiWGh4yVKiZdU0aQwU/bpJRG1VhWOLl1EicbJslBYEftCcSMBJ1GiYx
KZKpn8MYh461tFasTyFoyttk8c8rwzzqrRzq4+KRPqfKiEjWusUzGfbIbsZd5xcX6aXiqLtllzs8
VKmP1zZ6l6ImEQRI0LLplFeWbS1oygDVir51cjG1FwxfJ+H3TOZdcYzJ3nei6DFyaY0itIAT9FxK
O3kIg9JdwGlc+7ELItlHw1sXJ7+sAKJsucUVjxniP872j6IGpagh19YirjhbNZB/9T9ApOwK94sL
8vUAUKHIUqcj72IinkFHhc3ZGlQkUhsdcBJglHWWLI7srJCxclJ6Ydi6Q9F5Vj7bbYoepdJz3mps
c31TlYpGirz+EyOs1jyZzZRjJbU49n3NeTkxnrzvvyhlr3UxtVbWp6h9n6yX1xltr7iY3OVCtvkb
YDK5i84dJxWIRtRkOnmANDImLTq+djcCSln0Smz36nuMGD9XX4D7erP4WLXwzVvx9rx7fkw932lL
t2qaWcqEXEDoFZL7MfzRR99T4RiLLSaDub5C8r0zutJQbPqSVeUaQdfW7RMMsSUHjJZdkHo5kBm4
9A3MNMASTY0AjhqgfqWOtjLxQpjI0YYnDN1jj2i+Gdza7gHOyRtuITbxUbM/ougx0E6N0UcukAZY
0W3URPbc3Zny4zQ0tqlVTlNxfOFjckg+2ps4KpEqlyRMrRUfTRXVzrC1LEk7J5qllrfxxQ5vgJ8m
GKeS/AHNLgmNKgwL5B29XwNqMjt0l4kXYzvScPQrMq0Hm7wUEXAwh8K5n9iOiEI6MBQ1VNTpSKNl
uoAyBr5f500eJkX96hR+UUEKY+7E3uaNvTDPdCONii9CVUgJplLwBsuR3aeCJycN7ypkOttGBhVa
sgnTtbqB70YAlAx/dknOHdZ2/CjdFHsFYw7Vd+k6vtfc807OPUrKFcQmtoRORUZRV9hyhX4HYAQG
LUjc/o+069qRW1e2XyRAkZJelTpPHnvsF8GebSvnrK+/i7PP3q3h6Ij3jAHDNtBAry6yWCxWWIWR
BXzelxXaISgoiLjpjDoDnWIMnlmHhdTSrVN3+WF2ci+4R73qbQVaeOLJp+bEy2+v3g5XQPYA6lMe
VaJCXf4yPc4iKLPD8pBENcda8mCYF20QRkkw0KIYH2Nl56q2NOGubr9v79a6lvy7eOzcGb1QQnVG
0tWux0dJf8qkp7xMbFkOMH6VN2RtXeuvWPTzxfsFLdWRJtCqG0GK3V6enD5sd9virLycoQyyDEIv
ERx3psicrCwsBfSnBrAhjgjfqEH60iIOylLs4YznxC1PF1ZIJd4DMsdMDnyxB3c/Dd6Zt8MX2W12
6W12EWzx0IFONsPjtrwpvPL5U34n6DIo9ychmNv+fjVBizlVpIcWJlD9OXogYePq8aEPePHJVT28
ArG3dteFuUTotqnCXJwyWRTcITXQINKIxOJs36ozvcBiLhvcKkZDVMGAGVY8tLvYEtrjUchka2jL
bQ7jLnHS3fy4jbqqlwtQ9qCpSuxLPVYxaj2huYt4YxJ5QlG3bKH3VZIViajihdApwjEuhEshiV98
tbTEWOIkZ3miMEesN2S/yjIohaT9aou7uOJ8P08X6OcLUaSwHQRdw/cPBDmSKrcC/3YcDp/YDzyl
VIy7McBtyxyptM7kNPNxpPr6qc5+x7yROqtCXL/fYPaji7Rxwtge2r/+TNrXOQZpO+gftoVYfy4t
UJityKMMoyojWFYxdcpD6UX3xrd8D57N0aazPQSHgBGPN12B3nUffMMFKLs/kSwPcw5VpuTZdJID
Jez5f4Rr6JHYwmEeZvE4FeJUAsfX7fBOxUHNdtIN3p8IULr5jmfrVqodYGVBfg9CIvxHZyfopb0Q
wqzjCFWuaFc/MH0R1MrRjk7G9G/RAmUJB8NOdwWHyX2l7vA9LiMnGdss9QNsooZK2Ggv7Ws6ixO+
E68JZl0nrwIyTowfCEqv0Y0LizyxJzg8XgTGjsuUoqhiWzM5UB+aRZrOGPoBUApIZs1fc2CT+OXP
IBgzDq5woTQyLJuvyxewa54SIzmArZRz29Mr7oMWgmuHsmni4cUmwZO2akfkfRAeMB590DKGWmQT
8nOsf0vmr22JVm34Aoq5I5oEOROTKnwIUmV3zMVmHze/U5EQR8+EwNtGW/cqFnCMiepLsSDKgAUU
FLf7HZG3kRzj3jiHoOlBfsMub1pUR4N2yebXwK6brgU6Y7q0Pmpiw8S6Rl/60BFCq0ZkO/S0hzC2
VUt8if6SnfS78LQtNG+JGdull1oBthS4brI02sQ8z+lLPs5WXAWcA7D+QlnIx5xqQQ/AlTXDy8C4
pQvtb9MfgnPrglXK9h94vVk8JWX8tAHEL2LVYyvjpLNE7Wff3eTiTsnukMzkCba+hAQDQkBjRlT2
ZhNmwzB7KpjUWYHuGDv1rXRfma3hpXrNv1BLOVm5nXzd3jqqEB8P4hWXfr5wC0K/npRggMKM02Pa
/Y4xlXEbgCcYoxug2KzFyoduiEW0R+fwvqyNr2YoYHIQ2f8ZFKMcflnLo2ACKpv3U/HTlG/r4LZV
P7ViKAkFV6SiGqwRziOjxILBx6nKdh+WgWuokrctCHWTPm7KFYIxwmIQqqaO3IPdytHToMg70y/Q
xyk5ZZF5fapaGrcZavVqwbf+IxVjJdHHkRciLWmvCu3UGPVNVdVfhGz6TEhKI4SS3aFuhi0UGpXE
F0sZXihoEiwz+6Xz+g1W1W0BwNzGZBKKnNCa8qjYtXdNeWnBWU44vvTqobmCsOW8KtIgkxFACrVD
SUuYZ7qlDnmy29aC1S3BXFnK86ZKULb3R3OM495IaH4nrbRDlGGYUws+BCF93oZZj8IscBinPSap
OQf0Hdx7kic5EdKG6U+8vTHLOXNK2zz872Xj1BO8CsbsEVhwA6l6Wz4f3SdJ0DqJrz7VA6/CZHWb
/sUx2Nw1iYwgqOjrsEUzod2CH9BNhijhHNbtbTLYGomxbYRszGBBFXV2Ol32NPCn9dHE0QaeMMwB
jXt5qHQZF8ScXwr/lii8hAZVpw9GZ7FajLolJJmVqoQcYPP1L7RMHQ6EPT+grG4A6UzofspxhmZT
jihkMFl2kSHuBF+mnlKvHxoRlXUH2T9s6/bq3iwgmEVrjF6IwSeHR3Wh9xZm8p4lqnLdXHNWbwUI
YSt03Em4EnQQXr0/q6YuNdGc+bi+/YsMqt3Bv3Qjl3hjZYuAgCvHlHVM+3tLZSwu605IpDhH9aWt
PTZf0r8QzHd1d3itv3SHDKWyvFj3yjX0Dk5/L1SN/hRJ8CFUXr+EQ2BlWuWAJtBKtEvQPecRj4Jo
xXa/w2MMUdL2Qhc3wOvj6LlVdccM1cdWlPZjnjvbirFymt5BMSYo98MeQTCsZE0e+uhWDx+3v39V
H647xbb0pV00zWUBUSodjrf0YiqGRcbf2yBrlnspBfuK6oNJiQcNKM1x9DBAYhc6GMyIvikETWMr
PgbO/G0bkicXc6CkEVuiFli3KD6Eldv6d7Gw34ZY3RqM+TR10MaZEluBPiSBIkjQcluNj5NxrlTO
5b32hsCs9isA4121mCM3dEhO22lnmy+SBZotB4wcE8ZmajYGIdnb8lBVYuzqOzhmyUgYjHmcEciD
1G2KBsjBm93PBXbe4TD2u2ymMEgn4NDWLzrWt7DbfXIWdvUOpGGcTVqL1qM2C9R+IjFBpsVG62U6
2gnkXZDqXvJkzNgBMwFyRfNb94rA7WlaC+fIMK0KwuWowf6QKiqjTiAy1YowPpvNSUYxQyw/54hl
tiNGCeee0P8oJp6qUAvH7t0CVWVUJS/TTO0F1bBH0yKXLLUQMXMDN7FjnU6H8YqzfCvs0Eqz5wVI
1k7BEpnRmiIoooDE2M1Cq724K1wU+XAcl1XzscRgNEbLeyEfe6xp74noL0XjE7oufad0oztaBpfu
eFUEq1qzRKRSLy6wQpumhOiQStAb0KukgyOO0UmeZjfToltTaTSnGtTbOJMtM0UyS1O90gz2Uc6L
tq//Eg1etaGjwNl8MxKLX5IJWh/GCfQ3m1zxN+X/wUPOUc3j5CFfjWlKFc8OrN2mygKRWe0S7ysD
aTTDBumYSXynL3Zz9V1K92LxWqi880n144PmLtCYlR5NpQCzGdDCw2RPLrFjZ7TUJzC+OOWOV+yz
ekwWYPTWWCymLg6VOFBlncqbsSJW9j3V8VZ1G507CYWeuC25GEdrCLu57BvoLFJmlmwTOzjmezry
Z9pXvDVcqWxE7ftVRxj/x8iFoRCp5W4FFeNuDQdDuO/UrNKtQAxdMVN2ZjG6FaYToz+VB76+gQbB
LYiXC2FNj1JWAUiIsYHyfe+AgHhfn7IzsegEFsHh6eZaEQxEvaIx5gZeMiZMo0QG4wglOuNrT4d9
S4g5lTZvatOqZVtAMedgUrRO13oJLkQBvn40jnYjr2Fn9YpfisPsnNCEcy1UyvIuNA60vLfdBR4v
1cARiGU7SvsMaXgBYFmUnQwlOYwzjw1t/fq7LhpLd1SZQjkn9LqND/WBZodKVz9CGIdXqcxbOrY7
tUOE8m1gto2ZOC06ueTBimNQcvpWe9Pu4l8NL0m9bjz+VT2W4yjLQ5TPYvKuHVbmjSSVl7KZcyuM
s0NRKa1V983ztkO2fu8tFpOxIXogaFOb4Fwb3+WjbKvu29w1u3uZ7emcOfmOuNuI9As/Gq2riIw6
SgqpW6nH7mlNfpKKbtek5FfcjpE1dT7vFbXmby50X6P30MIYJ1NbFUiUGnZZPhXxTz8BZ3x97sPL
3H8riyc+MxbHUmnMW8owwV3SJHCSSse/p66g4XRedqCc+PzmAM5hY18HU9hEcd5g7yrp3sQR6H5u
b9XaA0ehLqaI1mz5Qxy+an0ix/QwJ8q3wHCzqrQk5X+ntdPlJQhzOfdm6HddjBVDFflkG2CERNfY
rnhtHNCy4yGvPnxGKFM2iIb6mg8ha1WcxUnpZ+ifFFpSel8rmGvI4+Netxz6FYVxloN5GOs2hmFv
XO1FcYLjjMp82gUHJjFuF9xaRSzW8IrGHOKmQIxEzkXcj9+7CX75sMOAZhQMad+tObCis7TDjHWC
LjzKQzTejq/mHe/WXNeV609gjrUgmX6TU4HnOfqaq4nTht1tEYS8Vwi9ET+Yj4WozIlGN7aZTAQ6
aYaW8b08qGAoQIO2rZR2D24vynr0Z/rCnOhyVjLBnGS46dWQWF2aObKRjFZh8KaUr57mq2QfTnMi
NpGiQLIoVHfwQNwxqu1tWejifFg8A7ogqyYx5bd87cIckixtkjmDnqjpoxy8BtOljh9nsOQa2Y60
vMts1dJf0diIjIoBwdkcAs1vjVMsyi6ap14NMz/0mcY51OvnbYFF7fJCsp40qQYCfNjd1+wLrVPJ
LuSvIra0e9rto2mchVzV9gUc47eJTa2FaQo4MXnM9b8UfXDK4Nf2ZvEwGMMoj6k5Gh2WzyjRQCs9
SuKtyOv7WsdAN4uBfnU6Quf9stV9KhRJBYykRWWrGOpfu1g4lPEnijVkhXbN/I1j0t+x2J6p7BBh
7IFT+HeCb9XZX+YnEhzvIBhRcqMfjaLEllAWr9K46Xxvez/WqnfeITAmLqjLXqxBLm4nv8vzhHYD
OvuUDg9PdrJk/T0Sst+BGZVnW9cf6IvlY4yeVmHAz0gg2zDZVLkLO9k1yhsknSGV2slnbv4FIGP0
WnNujRyUEbYh7/Lhdeh3cstR73Xr8I9KEDYhlfsSUlJU9UbjuW2J1U6HOLiHh/upo3rFYW7iSovL
wBywdr1/qfCai/fpzEnk/hfrY2oY5qsimMp2aU66KeUp9WkHe3wbiISuooPuFqj0zHcVp5prfeGu
YIypI5KSgAgVXl8pzPscbO1R9i2LVAuDZj61dFckxspFMGu9T9/8pCgP/dj+bAfRTjJeYoonEGPo
8tSolXSEBxiDLwYurZVKzwK60AyFd/+tIqGihBAF1dVIG703Q0FPelMcsE9B1lgFecRoV6vPjnLL
c2pX7eoCiFm5OJJSVOoCqO7wErYFi4bUTLdEvui5eBkwvaKQ8SAYB4tjo1adiAUws5a6kmBsFX0b
0ynQyYOCuuPMHu7IK6V9iJzU1p44iHTNPvgUC0TGtCdCl4Up6trAIBN2sE6Zm94ihzBh/ld7U3Pz
cOsP1gUe3ePFVQL61T7IC+DNt93vv9//qW5VGBMuubQxsnClbxwR6W5ticgY/ikISRPTJ0p4IMfq
GBx1u/NGd35rFwycwt3G4ykPY+1LMip1FQJOK1AnV+v6WUHm3irS7P7PgBgrP1VmqtdvWyc/jZWb
Nz/1YL8NQZdmY+neYjmL3TIweQQNPNitVMII97nC8KvaqpKbXjgrvsnRfo7ysylhQQ1kkupYuEjZ
YUJRG3Ms77qdv+re2+cLaYqiNGIpBQDINHtLxfMeHScu+E3o+17gDtri4rFmRAirvqDBGWGPwcwH
Zd/uo3NymBD3DN3PPHRQWoPEPSU5MUXGdAS+X1Vyi4dOHP6Y5t3UvAwaRxvWNHsJwdiKVACxq5YB
okRyIY/IEYwHJ82snG2lW/WXljisjZCGWNToU0q6NXamFz82saPVKPpE46QbHvvexRi2bcw1RV9C
MjZCKTPRr1U4h8N86MZjOFWWGWIOcNHY+cTlmFrT9CUaYyJUdVYVImAhwUJx1jya0RBscu7AYv+f
seSfsEmwBIqEixMN4m+1tgvNb+ehzjB5EOcYnEV+U1ixeoylz5yvJQqzb5k2ReM8jYge/6aR9/hW
w8zQezodpHiMvE9U6mL2EYrvTPTb0ab+9zdJOeqVoZs9DW8lXqLeRdLskH6n8Cg1V6+sJRCzW4ah
+WItQqzoy2QH+9QLEIa0c0z1kWwQHWJoPc9/XyGB0t/Jxpr20BB1jJCklkrxTG8+mTfyQX+ePAn6
j6LkweI2TK5loxZSsoWA3WBWWd0AUjz2iJXDVFFDZYl7k2sYV9X/unMsq+cUyWZnGljQpi9spTJO
ZAw4gSYeBHV7FgpfN75Uzj0UHnNEMAG09ZQw46k7D4Mx7znKnJVUgBjCnk5yHnbUWQP/wXG2URWB
PmHysG2kqKKxt/Fyi+gPWgilBEoL+h9ofBMVCGFN5fd5nmJrTIzUKgWiHXwT2T1tTFV7G/i/HAGD
IOakyvjDUOcMfmmUfkaR0flykV1EJa32RMvVVYwwDxxeQ+PqTYMj/Q8e8+rTBMX0MaECl1mUW5p6
K+S4pLVPFLqphonQKzEQO1EYHUmnOTTMtIO5Eu6KAcN/clTG896Wq5JcQVTmJJOqlBMjAshg58h3
ETu9jS7tUbsvDjWayYW71PZ/fGa3rphsWXfUp5j8W2P1ihqzm63uC0ggrWIn3tGx1Zhj+taxwVNO
am4/KOcClNmyuUtIURCAimVhG/2DoJVWWv7VDxx3nrOgbIpSE0gztzMWlMj3qvml0h5m4TOhz4Vm
sCnKbBQEfxiAgQL58zwFF6ShbtJWO+F+5ZzptTYX5Gb+1UI2SSmPTR7ggUALIXsHaTT62CxsM7Ok
B+EZvintB8Hw4E/MB8IVs8Cl67wwJqTBmM4pBG6nWcEP9TfNlIuHwavO6mN8Q+NSPHolqupbGsJc
2HHahyliBDTxC9YYL9s1b/T53We81IVgjCtnTEkz+BNg1OlSlKemeilHd/uErVr+BQTjEYDhrWir
CBBVFVth/xzwXGAeAGM1asVvhYCaJnO4CbpjlvFGGXAA2GxFmydd3dK9kG7j3jImixbL16fqRb2t
v+Q3YAw5anfbi7Z6e10XjY2yxZISiWIHmaT8WxVX9jzcjf3XtjomYXSUDM7tzDFHhDHuUSnKsZQD
TSxfBfN7Vx3QhmKlyR/CMD5AG4NgKUEvI9Lhxyg/El21jcoVYHW3F2/9Bl6sHnP3Nwr8RcQNodXI
YrmtbI1Pqdf+9ENrHJCZjPcYiubof22jcmwtyyql+UNVjCm0hEyuUN+rM9zd3tvGWI3LLwwRYcxC
1+nznKI/xE4s8ty5ozOfc6eyfUd19IuVWy0axvjGaK25cWn/CGMm+rpIIiEAbPCjPtAa034/70P8
G6KCtnHMnXyO78kp8HgsL7xFZYxHIoFzBeMAsZO6b1faV23KLVXn+DarVVDLVWUsSDIkRJlk6Evv
Da5gdbt+Px7RhY0oIq/5gWNLdMY5lCPN7zR6WxrSt1k+CDPH2q4eZUpxbRLlranw/U0VD1LTEqE1
wFPTWxHSJ9FJUHsrR0votirygBibkWRpl6laDUH674l/IxRH88fU8kIN60d5IQ9jM+KsUtCJ3NCt
oYTdmZscMdrCLt3whhKZlb94XE1cRMZ4BMEM0r8WOzRpVgSqrcSdv6Y/O685S27m0ZFaPAqAVSVf
yEg/X3gXejom6VgAsZAug/BLk5+SijcialXvFhiM4agaLY71ChhRdSqqi/C5eMYCgDERYx7OcdBi
o5RH4/5vJgPkpCWQGaingVujyROHsQudrKA824Sa61N1qSpECkn4qdfIQiLGKqhl4ONb6VG9iGA1
SVF9F97Wewzz7S0F8ffOqlxuMIPq8we/7wrKRhbaVpMbVaK64I5oy8MgL/Ryn0oXJtapn9Mdj4yf
o3tseEGN5kjMemxbNwfH2FTcao69IA6dbWvBO1Xs3BCS/rOYreejx5kSM4h32SU9aRfQQSBQk1S7
bUiOgWLbKCupQV8E1fiqtAXhaOQPcfdgFpzYyWrcGhUm/xhcdoqIgiH05ShSGLd3FC9Bm4D/1Hjm
TsVTv/i6LRN3GRlT0Yt6E/gj0KLfA2g8CN6qiHch6yV814/9Lt3xCMF5q8jYjTKsi1mIcNDE/I60
KMuc4cSjxiRMefx/1EBsaT5jQKquE5Wgw4WSF/Mh1ES7H2V3TGpXNFtL6AqOh80TjLEgKAIRJrGm
KymP6K1MQBOx04Wdgrnt23vGA2LMSJLmYZdTZ7QRBqvTb9RCsed0b2SHbZzVxzEi/WDfxKR7jIxl
gAoh+c+N/KX16rOMm7I/vaKZ4pEGnuJjfJEfthHXbMcCkE0RxWk8pmVJbQfC/paY1dE+Jf5zrxc1
x3yszO7Q5SUU4wZoYd2ABB3K0ZWzPYAFPZC+keCQYbZxc/EbR+x/FgJ6rLLWrjBO1xvEB/8U+Mcu
uh3b22R4+TPJ6fW0uLFBVF6LGZhGQXrxSIZDED+3Jcew0N1ijoNCiK7rRJfAXMeGbuI4FHu1qWiI
Gct6q7uUxSY88uIMa77vOxxmZRMdnaURQpbAoePqEZbdEac60wuOZ0vWbOU7LGbZgqaKIq2GTP80
HiWX/KRi3GHqBp759D/vEaaegWJGRsQSdbdMjC2Q/Llr5wJhgTp2k2BC1U3l6mrFOd7rQi1wGEc4
FbTOiHQsYOXOnmrTMoTC9s90u7JH3nbRFfqgFQswZreMoYDfjVyOnYJHIcx/6bw3+lo+8d2yMXs0
kD7KdIJl673JphqRooHIRyaWtpaGR16Fz4oNeQfHXGgovgp0dOvDOtJxZZGnyYWV8uY0rD2b36Ew
t5iYI0OU+RTFDR7KuwbLZ/VfBTwjZjv4K93LXoucdncaeTNQuMvJ3GpFNvTKDOoTW70EP6YvSGuf
yhOmDL1Uh9yNPJVXjbNy27yTlLnWikmNa8TREWOxqtQyXxqLPtLVO1T/jChT+U84W7e4CR6q5lua
ydw+idqE6RgCmFLBgkPAK/fgPEK1QOLwu1U4WsPyeRqodJvrBmDR8KPQ7lT1YeaVpPLONduIJTTK
mBYhds4vQQhn0TALOai3BVYTZbamU3t/ZK/YwcqJ7MfhRDUlRu+Bqt2hxzpNv/wZBmM+4BALpOtw
DkTxm9l89SPDaurHbQzuwjEWhATF3AoGQNqX2Yv2FabqxV/lV9HJPNPh8sytK7wK6iQM60OnGv18
eRXHVZdkIzXz+2KyEHqzivvwVnkQH7Mz2ksxiAfZRW4Yh4fKaDtIH4JULYAagenVHH4FCnJu0a6R
nzmLSXfk47H6Vzz2FRPkQxXq9BaTd3gzWVlihU751t4N5odn7RvPC1/3B/QrILN7NdHEXDNwtER0
GZy73bj3zyp6do+FxzdX6+f4CsZY/zprQ9zSUBW1+GX6sl0R2QpIZG8v4srLAjbxisKqSN2ok0+v
tLiKHTN7UbJTGd0nyq/S/72NxJOHtfZDLgaxCtKZrnzNpcTx+8Eawm/bIDxxGBMftfD9VWri6+pe
Vh676iaviNOkT5mgOttQXG1g9LxUdQy26LB0CIb9XYA4P4x2jtEMicfzbf7LLW2IGCWH5g+8qd8f
ZUWcGyNC3RluacmDH+UFl+kbNkq1gp2+o1zUYFipfw2x/YkUOjTkisz4cKY4x5OYQMzalPdiaYA9
TLA0PeBkktbV4wrDmF+5AfeFokE9ZrN9QQnOnaCBa7jseeOb1sIE7+RhDrE6TTPe7VQejyAYVx3B
9nlRbionvAn3McpweIEJnmTMQTa1QMEKQrKsOSe6PUhnbXC3dZEHwZxiQ52DMKCETpV0IdJpqu5b
88s2xNoTWiGYWUhUTUTRMjubLEG8byoINJCOhG0aq9lhki4Y5l/oVMgaziLtN291jmT0l3+w8QtU
xmqMqpzomH2AUsGwc8YWSYHJilPfUgzuY4Vu/BYUYzskP8PUgQpQvfdWK7WXwWl80G5UcD3Fp2mv
HYKCY0PWIQ1dFFUd7eyEgexQHlCLAXSxGJ5rVFTwm6/WDQcYHf6BYKxUN3aBiXFYyJY+UlqS+RyC
3jb6BQIwN7lDEa50pL529pM3WJd+78fV/BeXTeZoYSX2eg3R4oPm0Rn3yo76hjzDuKr5V/F0xi5m
mtqi2QdaaRR3tfgwK9/6P4VgDGCa5kbRpIAQ6qcKk43C6VvS8SpFeHIw5q+awQkbyNgmvSWKYzb5
76Afe69ORp9jaFd9UB1zIVC2gfHuJluLTQKkx0gCKO1W8nQvOE535JbOvCnRQdTwMgVrKr5EYzZo
Ap3ZGEhAi3636IlR7fw2s+U78bZzZhdDnZ959cs8QGa7xJAYSYdaKVsF+5dyM4/324ZwzSItBWJ2
ikxiFElBhmROXR8bVbHLKdzljf4lmYrE2sZaPb1LMCrswoP3B90UJBVggmTJR+plRAQkEVb/RkYo
2Ui7oWxUvakxLoVjedc0cglNP19AK9WEsX0moCuYWzOSnBGRDuOJIyBvt5iba678Nh/KlPo1/i60
MUz2a7m3Rww7Tu9Tuzt9gnZAWUrF3CdmGoezSd2MBI2ODVpvEBVNMb2PV6TCWz3Gshtl0lakBE4Q
DTaGGdzHZDoZQsdLz1NtY83sUh7GvFddE886wS5RJi1dQrVD/JMOGZYtlMT6buvxeG1W/YAFIlvC
KVcimdIMiH83uf0dFsXfnoDC+uQp3ZeINPPOwaqaKIQmkzBx4wPLXxaG8ZxT84jk72SjBQKRxK7w
0szV6bWCcV36nd5xTgAPlDnpTRP7aUd9j1ltLF9orIzXebNWPKLoV7lk+hMWh0zshy6adUC0juTB
pwLlVGh7sxU+6i5lrGttO/kWHrOv28eOI5nMnO1KBX9XSWNEKrrekLblUdquav9CLOZUp7gfY1RN
wemQz6TwxOlGzA/bIqxfYwsM5iTPsViV6MWlVdPDb8Q2voYOuevR/Z/Plrrn1aZw4ZgDrWd5TuoB
/sw/o1j8g+nSsGHu8lP49Ld/ONUL2ZhTXRK4HPII2UYiPvd545Cieqwa4ZsWD+eS6LwOz9W37EIP
Fab0ZiLxPCkTgg3mo39sQP9XnzAnysru0iNvJTm6x+YeTF/UMdWDhsDIq6TfcId6rIaVl7IwDkCU
R2MbgrHf7gNHf6VTcyg7XVZYzTfliLYYrg/Kk4ixE/KgBWZNYyhgp9uVs3no5HrH0XYeBv18YSg6
0H40egqrG6SWelSc6J6OZSMYY0ptvfET9IIc68c5wwpjI5QqTqP6jSRYPrf5geiHmUdruQqhYs4k
5qIQGeMi3gulkhD8TfTyj5KbrLwY+4BLPsGBYCuwy7YvyUC9tVqNkDx56clLRTge9ereXMVgK6+F
TGyTVqU+DBrLG2M+jKPobe8/XYkPBmEBwWzGUKkxeAIhBl4iVtnsSPRFQ8o8627N4cHIeRVRvFVj
7Lc/JXEgdLDfob/rEFiq2kdh4Kg0/Y4tkRj7bRi1PEsl3Zkq9HQx3AWYf1K/BoLhbK8dD4jRslIu
fWRe6dFB/mwIgntBGry0rNwgajmasH5LLPaJMdz6hJGQJn310lsiQBloZdNR13RCXXKr8a5A+m0b
S8gWX5NqmNW2xTbVL+JR8Tpw3dLS696lgwZ1vPAJmmqqfXpIbj/zKNYNSQLFjmqoGHL4/uhmE7hw
eiWEoObeL3IL01A6dIls79zqNbgAYbQ+z6RWKIIY12ALD/2gYzpq0j8WoF3uW4ODte7XLsDYrcsT
bZRigDVuUdmyW3xHx7xgBcUbdXDzRHn/BtEiMwd4VT3/wdVElgDDyFpRSRK8V4OutRIcNlIdBukG
fUscoNVDvQBiXuJNPUtg84CArX8bppXVkIeUW/rKA5Hf6wXoXUo18yENRogGnlgG2l4TSuiHpEkc
eVa1H2ERE/OeZVwizLU7N1JSirqgY3Ko8FXCYF1bDdJj1ZT7XMNwvFnbNxKekab0tK2V64d8AcxY
LmWuWiVEftDWO4yE7A/RMdrlk9U5ohO7gUM4eev1Jf1XTjaSlg3E7BQzgDOtxpYaoOZRe8k/Qc6N
0WRXEGbf2jzTlNgAiI8ww/QqzjcGl6t9/ThfMZgN86MBM/YoRhT6lxK1Gkjl5idRJ84Ions/zd3t
jeItHGOj8lCQy0HHPsnCXdl7bfugjbzwFl2XDyZ4sW70Nyz8Mq2fS5KGb1ajPiO45fmOcdbvkV1F
QlfmaMJaO++7XWLuZdwtvqQqWMH+FbpHjpgO6tZfe2u04wftXvRoOpdfUcA5aOxsRr+eO0UMgTod
/Z2y70+dZ4Jok/cw4G0Xc0/PxmCCaRAwonRMxQe5uhDe1G+eJIyNT9EMBVLlN0neMnaQpDm0O17n
2Kq3ZhjIVyFNIums65wkaiBpMi5HMnxPu6Mf7n3he6GeND0DW89nQscYcPAvGqMUSRiC6a2Hmpvj
Sdc6O8jvxennZ47SFYMxecbcTX4bQKKuuImF0lGk/RzxojzrN+EVhFGANiXTJFE96+Th3GuYV+Mr
oa0O8n1I8l/bAq1rwhWL0QRtUpoSsUCq01QTkkv9Rh7LI/blwLDFOJgGLqtFDRizjHb1HN1k8HL1
EQFHLGKKoK5YGPs4D7nJLHqZs3bJEDVcq4Ro0EPmso9jRWj9GZejUHb7JsRImRHrqae3iYS6hZz8
iDRyJ5r1ecqq30GmPGwv79pWLuGZ60SRuiEnPcYpCtVeHySriROrLFCeWvN8xDWrsURiNlIYQLSd
dxBU7Z6l+En0L6rhbQtD74mNtWRHxpZBEBhRCYgRLJ7BtzR43P7+1YjFQgZ2unuri5UK6gJcVJfq
Sw3ShNAxbfII1mQ3pd14zjYeTx5mc0qln/psovLI8r4EobdVJvnrNgZnW9jZbVWea+qMwVrISD/p
lWuIX8SW0zK5ehsul4253zGXJ1ObHsuG+XCxZoPydACpe3Ss93CUalCGIJ+AdhRw8kQerzeEu2d0
ARYXfyz0ejTqAC9fWgev5F2288/Na/efCjheOpW3noyRV9Kg7MQI61mK4jFoNFufAydNPvOsWy4p
Y+eVxs8rQzB0O4/z7hyGpe+k4IU+ymUfc0zEukSoTMMb0pRMtqbPQHVYE2bQQjJXe1NNYqsDzUYT
kr+2NXFd2//FYUkMqq6c2n6AKcLpVVTFqmsePzgPgbG1Gc6uaSjYmzETXHnqHGPkDRvnLJbGbD8K
cPRYzyFEJNyoyo1f3ErK1+11WjfZ13Vitr7pMymS6WlKc9GNhNKOe+L4OrhTu9zahlqtwUGpzz97
z/Jxaz1GTQz0psdclt+i3TykYDyZStC0Ds50btGrw3188DaJuSfMKjGkNoG6RYPhaH7miuPobIvF
gWDDMbEeKnLRUHsk3lTDVzW5/7PvZ/SskaTeECOIELSGl+ipNwYRRwSOErDd7qgZ0H28m3RbFIqL
MEkHYsz3WSNcwlLh3HprrtFCB9jnOzHFOitkqLQop09pSeAsg6AozBRrzuJdGJBz0UlWr/Ge77xd
op8vDHcXRPmY1xAxTJ/DtrHigJdN4S0iezXU0WiK9MHemxVKA/UeTfZN9dBqxa6ffc4LlB7Lj87J
v0eJ7XpvktIQqhrLGPguJYsuR2tSHszEQWu4va1//+XOu2IxJqKaNXHIfCxdg+56dH06/Um7afH6
DPeJV/3kzftZDbQsVYR5EIh6ECYpNUnke+uM5+wo2PKh/y3ZqYuEL0f1OSaWMAZCz2dj+j/SvmxJ
UhyL8oswA4FYXlkdX8Jjy9hesNwKIbGDQPD1c8ix6Yzyckufrn7oeuqM60JXd7/nZCuENWR5towl
qtrsvdS09xsf8Yb+XZZzClfWeV0iXXNPc0TjLtGibva7cENfwITvUxlMN0TeONllLlA4xHVrG0nI
JEBiklmv2iSDrLpV/L6q9gbRXQfYs7qpX6h9RiuzFAvcYFWhiLkkgFLzMHae3UIMvq4WnwRtP+TT
Cy495hIQYzhbg2+OemxUrK9VMORh/3VDfu++/fnGrr6w3+Iu56VWqipbayBOLy0QXM0jUO9qETIK
ZrlyjlwypH8WeOND/mrWfjqfPSzEQvqLeEIfgRyrfD0z/Rz9K23yoj+LuqqMn852kQqUeiWpu1kP
c3HCyiKpTW4hqF0rhoDN/P+pxS+j8uk0optyRwOzHYrne1rqfiN+5PY3LARk/Zt7a7Ht1qe7MO6g
M880ujkVM5teeoc/uaMduHSN52m9kX5cfVUGBXsEFivAY3JhnKg1yAms3DC8DVCxz0w/z+N/v4cL
6uvfIi5MUqto3ysH0Xg3OX6RT3ssPBzrvAkMu/7fRF3muFlVNoplOM1EhT+092tGwtE5WPaNGOa6
DzGAtOhRW3d06+KGsKBXlIqiGzfF1d14X+ytEDCSRTqHZgSQ7N18Q+D11/tb3oVVcs0Ms+scDYms
fxzUblZvM0A/83Ynx+JGWHtL1IVd6gtDFkOFWnDP6E42oNxgGx53Sftw6rTnsTSTP7/eqz0rl2x4
nFR3URm+GNtoJ1kabCv95S8jCLEwkh2Wr07lF4EMm+dtLCoPs1vo2VcV/5PQyzBUDliz0CGUWwZg
OZxDtXaBzOUNjbxu5j/JubBNGqPtpDrI0ZM5Wo//F9yUPDdYDly+3fL+Vw3hJ2Hm331KNWOnrdPg
IztgnPfcO9htdat6v/2Nf4Rqn2RcqL7RcF6uBiIMKwF52bavBHe8s/z6brgX4bxbf9xQj6sCsdtj
oQQNRLnL/S+lu8yxZggsen8MAbN7AmNAIGbwNHqJSsDrecOdXFWNTwIvbKLinugzC19xRmBTTPsi
+47W8Q0hVx3KJyEXVrExs7wvt1N5he47GmbMfs7O/bAYAWuZv4ob13ZVM36Lu0QdaUg5L96WL4iB
7scuSwen/jdTnB422sFpZ9LNmfxd+8AJ7zKXW/CRex3MhEOw7trXIlgDEyv7RXwLx+fakT6Lu7im
3qr7ypQQR6xnsbxq/2JpA2tWBM7PBaGDd5lFkgH1RG1QqP663Bf84Lpnz0jN/IZ+X9E2yzAMHR0W
jBCZ5MLeohu2NLKEzxLGuwaIYFM1Uc1vmKEr3+pvQi6uxnLKtigH+OCJAiHVebqdVW1G+sIs/E3C
xW3UDhisOzDeA2UAw2o+rv7XvMjyb4CB/ibo4uGMbtsKawsnBmuf1WdzvKHG1z8VWlGgf8KS0CXK
G3d1orA5hE9lHZ3lbNwCkSebxf/nl/ot4OLCvd6p9IFvdxEvkXnMH4zCZ0u8xmInPgCYGyzhWoYL
BkHj6qnYZqBPt3khr5gffMXfP+JCIcbcZMSo8CM0BLM5IFGI8BvAsMze4utG6VOwO/z3dvxvIi80
BOR8llkLiMxO3nc9qh7wrNzQ9ssusGJ7V8T9TU7RK67jbyIvdMUVvTf1g+0gS3VBe78eRFD6FYAO
erSY/x3E/Wd5l1lx1wBlEQg+eASg9tw4FoFj/rwNslehfrg12nhDUS8TYu4WJcfEJgxH+30oXwCB
cOPGrlum/+iIcxG6OAA8rNREUUZnOgqOw47RIeqn/Eb8t13CP96DufHyGaCAJpfnYHZulo4DO+6s
Y5BPjzP6fIZ5El66Yo13WHxKnv6silcP9knixcFItuSd0+FgtMAKtHg2gZ9X6N//NyGbbn7KGLuh
qzB2NiKJY49aG+Xr3XhLA26dY9OQTyI8gCnburWJKI6T9tw29+ia//kUty5n+wmfRLjWLBazwacS
67kGMpSN3Vy9wuRV2MpTl38w1BH+LPGqWn+6nAvzONczWzyNoG7g7T1+trVb041bZP8PfbPQq9mc
LgauLo4ku6Ie+AwBLHUTMwSr5bFKKVAs6uDWBV09yydRF2dx7cXoWLepdkUDzxiiab71eq4lGJZh
UdPZOM+IfkkD1Dh6abQjjiP3AwtcQK/x2In0PNTjJmTRreD4prwLz2Gutl5Xno7HAzqKzaYCYmW/
gASIRbN/K6G5Je2ybDWUcujyBafjnfrZtMODLtE9rPvzlNPAMrsHtgzHRZvOcyeiup72tPo3BdzP
X/iyklW0BsDKGpx42Css1WJ7TUQjiCi1pIpLO7h55k0r/qmg/7nRX9/k05ubLWNUSjMw+hpqZw84
2A5k8tD+8Ss02OfB8oylwOjPz864+tJ/69FlhQvEuUz0W/Se/zW+dV834G0W6/f5wzD77IV836Dt
rccykYCfvXXk6+/k94kvDJne1bMmRxOexo46LXXJlxuHu/7mfwu4ePOely96yXGFY7y9kCapd06S
/3rzN3vqt67v4tHzvCHSQIiKtmCWrCnQlQ7mY5WMmMBdX0bgymDk8v4mLNDVUOfT9V08yyUrK4/V
eCia9E1wqGzD06pCVwM8qe9tkIe3sL6uRpCfBF6Ec2LIq7qpWnzS6r0vsnpXN9NLnhc87CYyJqwp
ujvbumW8t4v6x9ugyC4xrQ3sL/3i47qt5MzZguchEncb08TykUdu2h7UfkbfIejO/MvNG72mPcRw
wI9Nt8jfvHDl+cKUS73V+TVmRXdVspxXfNcRlalbNC5XDd5nWZdPwWQauoaQNQeO59N4Y7A2Ho29
3Ea3b7/6W0e7eBjrata9mCCuLAD/sa1BFl+Ko5dILOTe/I5bXHV5eZ/PdnF5zlq15pLjFXoGhA1J
B2Q4zPtBSQHPlQzZzW7YNZtGCHL3X+qiexc6itp2WWC1fktKaTwkIpljtru9OnWtgolCgYVyAYpU
Fhj5cPBPFjtneAhNqRxsgaR27/P7KjIO4iQCbDWAy5d/XcLp/4PS/dpjAPOf+0succ0LsWu+GmIV
EIsVT1/oAQWSYPblz6bzqgwsR1CsNm3tsE2BPh0NXB3mXHrzNrJT+Hpu+ly78+Yl+rOU62r/ScxF
SA6GmmxlW7FlDtZ4DevQff9uJiRu4vk2SuE1dwO08/+c6eI9T0ywMecQtn73zirk79nLLwy1sErL
AiyhoPm5NZJ0S+TFs+4pRq1WG59xNF967U2JlxsfcLPv/3hbn8603eOne5KUO6W9QoD+4S7Ber+t
19VnjJAtPwZc3Jkmc4ggN5avN5/1tdLP5895oYba4rB+HSC6s7GaZN/bWbwUuS/y+xmdg1U4PtNF
QOfHPx/5lmZeeLycDkgaNYjl650234nJ8MHS/WcZ12Z8gC/xW1UuLIjmZaPqFYTMwQYc38ZlmEdW
imNtVc1zHt+CS7xuSyh8jbuxoAMe9O8XSSpXrKSvNokqDMspAMR7UgRYzDABZQjK9duj8b+i6H8o
z2+Z7mZHPylPhaB6YdsNblCk27JXnmzkWtva1Z+/51Ut/S3osgwNNkhdCooQ3rbfTAberiGh1SFn
h84lwZ9FXTcpn2RdWC63G/kqGxxqiObIirY5j3GvUGuq4jy81bK91hG0yCdpFwbMxUSyUD1ONoOr
VGFdd/uMWgAs8bQDpNCtpOTWh7wwYdbUmsB7x+GkBYCflqqz6fDQaOqnUVihyacb/YPtDf9BQ/6x
KVeSlZLNvFSmCij55unvjvY0Y13pz7d29VF/+owXZqxzLGKgtYkioZQB6QrAJP1lWOp/lHJhscaq
4YXLIMVdPlqg4OTafplubTRcDT4+HeXiIed0mrxpwEMu0xFsly7YhKzYOtwazr/1xS4sVDuJXrAJ
Z+lQcZ8iW9uXtzacr+aGn5X7wj50Y9YQbXOY6nvxqO6t03jckigv6MKB++ay22qcTVgnIwYt05vI
o1eUzwHGL7CSCYry9JfJ/GSedLsnnpsDkxzPizV+nZJfu6FYsxYOiIin4Bep4jmv/VvsJNeMyN9E
X2iKPYJXvNRnK+jDNSZfW6CIgxBlie3YaQAoe4sc/dpJEUDisI4Bub9+zqeTFtmyOM7kWQEf94Z6
yYWIGwksCD35r5/ZFqj+R86F+QCaMXfRELQCx02a6TlnCdqCfxZBDPvXsNSF1fibmIuoBxtEqnSx
XBTormCtz1udxVPF8tgGqPixYeYQ2XXX5MGAobVwXUbvLZvb3h+64Ymrr56m6t3qMewjthUSzHwF
dLC7PChqpT3RXyqzzx8J5iAjUul63Pc9QARXVCTp4nwFzOWHPZXjoV+6JRa5YtGwSPd+mAYjnKoc
mup0dezK5dnoZhuDu+5+GKrDBKgSWyUeX5nfrcMucwvmN/OcKjZ/M0GzPenPvZefJtc7DbP8rnVm
mlVUhpq2hJQ3Y6SqefS9sj6UdDR3vcXAIFkKL+4JlfeF2dHzWPXdKa+lfO0JB+rR4mV9GZAZBPUL
vsSTWAwLTe6qYKksV55axjocdNNe44FpVhnkLll9Mx/qcHby1e+ttTsaXl+EozvW0VpqjT8a9pO1
mq8LF0Em8t1q6C9FjSWWash2S8feJrUe9L49dETZD5MynaizV+zudpT5eoNBdmE2VZwpe7hjIDge
J80nTn6sG5EKMadARYs1YvW+na+BVQzfm3zUokGMe46FdHuw04xj8biv5ZRqDZjDWSdRbHWJ4xvY
BE3myp3fyo7LYBzyyW/71t6VvQKl6CDm3se4CShFq6YKKhvRo+/lI9s1mjIeGoeNTxlrdOnLjpRf
8AH+WgtpAQdJq56ySRaHpcXEvz7Y9mlcyOg37nBos/qvJeuGqOrd2PSaNVIWWBTXuua+4y2lb8o1
rrvqR1M67FHkRrMbG2Q8YLMCSo/b5r7ShnO9zJExT1+o7qSuNsEUDU44z2ai2ZPur7089Ba5o0Vh
+7IqoBJU3qGKceq14m5ehlOVNQerWu/qXH8ssuEkcHnFyB7tYjwXpnmshPju5PQIttNw6fNYM+mx
bGhStuTnyMu96WCDm3epKvu0EswfjPJ18tgcNkx+I96ULN500AQg3mf2ip33yMpw4xhS/phr53Vx
PcynO17hN3127uspKK3BDXPRPOUeCWXJV3/lPCS1t5vXJSa2Bop1bQ2YNQVEZm8MbcpymZMKe6ik
aKN21Fq/8Cblo03wkA/Nk1E4956hDs1iJ9hMC73pmwliBLZWD70C25JVpSqj73TssPjZ1gQM2tpO
kvHedQEJQro60o36cersI/KZb7WLN6vBrGcaEJO5ZKcJWBFD3UYdYYB3tf7CbQmfT/S9MLpj1bb7
uSgfrLz54UzjcbZG7PfpXuJQI2pdEdiZ7gumzoaBsq0+9jHe7YMhSQwolwz0EFpij0YZCE0k4Ll5
tVGw8KUxPXa2s9Nt+ymT5keW8dY3mnnA9r4EAIOKAOo0xlq/RkWHv7+4/REN3nvZWbvC1N6kI7/O
pPlCS2C3TgbzfNaNAPiZm1dtdZu4c9bXRrdDMFQ+sZaUfkHJh8fbpFZV2ih+7m0R9QoYy5OdysFL
PDM/l515cLLlrltkMJT0yZRT5QOwYd+6ZSRJvS+wYUFrAJB5eLmSpm4H0rzOq4rQKqzvc1W8WYbw
fG7qT+DWTTp3Xf184GlpbAOAImnYGtvzMJzdujyiuFL4CjP7sRqqzGejpeOXDdijpeqb3vIBCLge
CRZRfAN94xrNuMeY1Ebj50QonzbjPVu713le9gUf7kvDBP+7dF7UAvZerXplXX/udczPGZoZ5Rnf
j3z6Qa3yYNfqcXABCjtJPAdb+FYpdiWjX8dB7B0FjreZHAh3jrPjhGM/3/HBTdEYCHOm79ymP3ba
AvCh/Jx7ao/5uS9lN6ejNJ4rOn6z2Mj8igPXScMUp9s/94v2SNFE7Rv+ra7cE4iBooG1h1aOybRU
j9St0zEjZxA37LjovrQLB+1rZ0EzexYZphGN9gB+Vgy6hbD8p1qNJ1WSdJ5V7ddjnfnZ5MIk5Pd5
a0Rrb4XE4ceKA1iaLAqc3hZCXoMZgZ2POwrDKA3zmWleKMai9TVPJmvjRQXIHPxKa+67gb1Qj785
Wn/fdu0dbeGwzBGs9KozYNXHmDLYdNMKM6+NiyaTBzGSeyXpYyWWU19Ne2fs3xrlVFFFrMSTS8w9
mhR5ufiawXaOnn/rS/ow9cW5WLCv1eNW2vpkaBjOd+3j4tVpl8lnd+wjaXHE0uWpF8PXwhGRLo0d
ncR+5jlgs9kauvq6V60MpsYLcy6fVD3sChtlq5UUmE83nmBnep+MhPvINED3ucC6IhYM4bcCVWAe
mk3fK0JOeYOC+qJ0fyptn+rd29z0955GT9YM4ALP3gE46cVcQNksrNm37TGLqSffPdK+MEHbQIjs
UV9ZAoyHL9Q2T26xRVrucS7ax3ZxgEBYD8FkjB+joZ6JZh4xkoWLm+Dw4Cs789Gg1YnkVlprzSNd
61B3zJjk/WupZZH0WERmEmKCpMTYpLjDonZUrVL6g0Wf6DrUAWgshrAbxXdd9ju3VjuDa2muGQlf
yX7y6pAzOWBGugzrFqE0vJKwix/GJA+cwRKOpeb4pdqwXwznXDnajrrzIcunJ01yFbkzKIk09t3O
vKipXM83qyqtdfI6OoAUm2lQtHaCp4yXPz2OK3DbbfqzFvWOrt7ZqbtokF6501qSGOUcCm2JHJ7t
5qFlQcvtZPS0J6MFxKEqTrIyokwjkaNgk/Lh62RinYehjIy1EQLQeWKHY2GcuETI3Mn3rGzvrcpK
Kr1tASVoPoPP+GXN7F03F482hgrxCDpYJzCy87VDStYg3rfwa02nOwJHLNK5TmPSk3fqDhVc0LjX
TAz5Gt0rVr38yROgGDHApeWBqG7J5p+jMX5VRv/cQlbjGG/UErG2jF0Ev1T6XU9HjN6pk2d6T1rt
7vTZfTEyc49lzMe+FI8lF09VjaM1zvMgzCeyzE92Lp8Xjf6YagdTOXPNUNx1R7z4ccEAvR6PpdDj
QZ/KAEyYf/HWC0elZVgNnIOlWqRfDsXRncSLbecROkS5b3XzTrlM+M607qvGisBgAv503flgi3wE
BA/WCZUIzMHc2XMBz5c9zp13XkXr+aCgTh0swfpg14iAYpMWpHpQEjw96AUtfj8/ClJjxl89G9oE
0i+WtP1K/XrtX8reBOOHMe57geqEQLmwWCKAC6WWjuKn6oejDYIwWFsj9hBZ+9nqfR9VFkw6TISV
n0jNTnMmdk077RtqPgwtjQplAQALlsF2UzbZ9xip7QPiKfiy7M5qnXjAHxgr4le2kRTrtO/p8qEP
Q2qguuaLeY6c2Y6oo0d2AVa0ptgvmD9uJgOzZEW+z3P1arP60cZTwaCSHnp9lyyC7NlkgaBy4se2
J1CdsX6EFw3NidwBOOOhtlWoF8ZhlaCbLtYHtJMRW64gCUXk1uH3AIiq0+fH3IHN9tSuYNrPrM5W
39Ob59amqy8HTAuJ7CtVw5FpNJ7YxANuwDVIM+VDszeYiDZ73NRGyEyZEExM1z0e0ArLPbi4kimd
9QwxHTmCngGD/E5xKssmzvAPaLb5wjUz8OxpYjtT2tbDMQMbF0KMZ9C26v7sYm64ByrR4LUnjXv3
rihfhCtj5PwHQLiGGdOPyzI8tBn2oD0JUy/PzFXJNIMoaeyS3GuSKssfuMCO2JwPlY+g+KFF2KA6
8UOtzPJ5ox/pAACk3NEPHbe/ihHu2BTFk9KspMy1g1m5MYzpbrJnRHLTX7JWL0W1YorKK77Pufxg
ChFZqd0XHPdhD07S6PMp0zAeLCsGCqXy59QsJ085flMaVUg67ND3U3cYTO/sKet56r140EREhh7A
6eKVGTSegSjAFgWcOAetzJqW31uLRBNvfxBS/1SYSw+FB9iwETE9eERHILGwB25R5WvzdKbKikvR
A15zubOAMQWP0T45mRUJKzvrS/Vl5FUoGUmmzD01s3vAXgcmTlwYSa3/0HqYYbsb0dZsUuVgxoaz
Q1P1sTl4zB/lep7WsgyFWqN+4R9lPreRS2nUZ/WRIc31tDy0dFDSWeIdM9OhxNLDUBfgPOMxtZGj
5uYSqmHVggZGznVBqCJGFdUahxcx9rpZPWpN9bMouh+9rFSg5jywLZTVZ8Q/Xq03fjNqqVloB82A
PbMWJE0giX+jWpaavP3a5fJbq2U7TGtjvLAtQp6NLwLxWLBOC8aoDWHvsAZHkjZrprBd2ycXaAtB
NxMVTro7IYob82MzNmhdGTYJbc0jETCKSFo6NpzbZK34P9d54I4IWVZlY4e8dPWksMwx5ASXMUnh
YUzDXtOqLEcf/0P1UK8MX1kwSBbKVlE1SWeX4cHthqqSj2O1Kr/hcFvSzeBxHB3fKkekoMyeHGWr
5A4osWUyLsh9XOSZ0WJ7xrEinokUnZqu3zruGDV9O/vWxLPHbtUVKAUc6+gpDwFV7zbhmCtgu1be
ktqthvR+olqA2un2HVcScrSGtv8ggcNZVQDYhDkium0GuDzvjtfF2SOKIup2vxoTKV+rjIJ8RA4r
krWFxSbg2Hxd55UPuDaYfX2W2AnV3SV0aQfSQFbxYBBsOCD41+AgmyLI0GDz5axYsA7ZK8sF/kBv
q53nUjMUVJ/CJVedT0rybtf6GxKlr5qCr4dH0pHaU9NH4xPwGCNoEJ2i7kNMUgDuC+5/x92p25tL
4c/SPQgvF77ZTueKV+ns5uGQ6Z7f1OquMBd/MkWgxGSGgBncw/Kj61wYd2LVwaO0IqFw9Te9ag4V
7TzfoHksPMT3E3CcPYf5tWkhGGNLUKv2yYaBpHy505z2i/R4UGJpiS8UbO6G70jzMDZ2PGbuh+yr
s2mpqJN24pRIMcyyupMonYy8T+oGJVkr2/PMOtaF5fid5qZVPp6lRBkfMI6OIDHMLCLe7N1B2WYU
5kc+Nj8M2u7amt8R6h2ccuh8hKFrXDb6S0lQZ1hkdWxb61CAf9u3MTTHrD40hb5ruA6Aj2mJwAhk
BBg++K6o/tD05ZZTn9zJ2VuaeFDM/MHbcl/QDbCrDuspv7dVNuDG1IpP4SLgRi/bcOtgaMhecTDI
dzTOtqKDAc20CAAdoFF9CToqm9zXWCKz8/YbQpp4K+9ktQMUfQuz4EW8Nks8lc63tZ6jrGdp56LD
S4fQssd4mlyEz/hjrY6wuZLyTco+BmVNJNvyzqJaSoryXm+caMrru9pzH+jUnYToolFbd3qXBdQ0
vpm0SBitnp2miR0X00W6jpCORq4NUr3ZSWdlh6LpvlRUfKlrPXXcLFiGLOpGmkyo1SBhL4fUmvJ4
oOBMX9Wu3qL4jE1RhaYganXdA1X5qXe0N8bbYET2u1jWkwLzDJJLHzPY3+mcYTqOPWt2HfRL5vpZ
81ajHGfSIS31OnDa8dzq3V05lkuIgdcvGfJi6bXhorDV31Xtca67AjCs8keWLYHm6CfdIKElRnxk
bQcSjeNQTHcWX78NfXWA1fhpF+bqD7P+QOVyVKp+oEKPABUZts5yL1bngw/YwGzgh7XpibRiT4E4
4zI9bAUKUbXcebMXmc3y5HTqTmawmj2Re2VWCNmxjWK0e469jgz2Dbguj5SRHVz3sddGPbTLLvN1
blp4nzk2q6hIgDQW0qIL+2b+Xno6gs91p5Uthm3bZ9BV3K0mIAVk3aSMrb7TT+/AoXiTxL1X/cx9
rSGdbzgLBbZ6fqyKcSuVdSHV6lhi49Nf0GzOt1wKzf04k+0eCREKhtlwWAdEUg74XxAxG77n/MS/
O8PwMAAXeZjkM+ZEZEU8zmILgspTSedE2ipdTNTb6bLnEiyXXDtreRaXK3Y70Y2KBZ8AUKpNx5Uu
cQG7XjX2h9Bn3+t44NQT9uNW89xnKAfy8g5zez6qDdG6sF3RoiQ5bayZMuXwoR6jAaLh/YCaqSWd
L3mthwVstc/s4VWtaDto9XosuPPXYml3XFRR3vOU2OwZw1dh7xqHxvzG9GZGTIiotetS02l3YHUa
/SwrkXdmIFXP7PuZgKMevViAFjqBsTrhVFa1jwKJSdVdzsak98p3xG9YNmqN7+vkEHSy63ueETw5
49Gux501uknGREqMLK60InZK88GSHThNsyptW1oGjcTgtN3AEZvtA9aLHux1wj1px15OWDSWz5ND
Q9wQB1cpOc2WOHAhUlPyyKqzD6Ohd1QHWwhnj7zhsQ437her8W5afYTinvQ9l6MXUjSBszGK6D2n
Plu1Ej6oOTlIOh1mvxJoN9hJ9WM7jKmg1o6N6mdJ6mjgJPZ60ABq+CPlglRvdCgsGmMszlq4f96d
e3Q7DLsNwIMIK1B+1IhfVWc/WLq6501/V5pkV2A0mGVliCg27ip+B65hn/C2BYiNDncsQq+tg4ng
hW8MnwhU7XqG2bETD/FTwUTs2RiTrmjcc/1QdFqMSagvFmdROdvgtlOoAsteB3Zbzs7O0r6JtQ1r
Wt2hAHU/oyRVOfRQG3WEAn3qLu8oz77Vrv6hI2ExJv48dDVCD/fRYCyYlvYHhmnfJGi4wQKjBY6w
/mKF+dRUNoIPs4nMarVDapdnXvMfXi3iYamxH9jLY5HXH8qeAtXycJnnp9p+mlm/1xm4bDNUgW3i
xtZAD4ypr40qHyVBaDesSauJ3C9kHxhl81SsPCmtsYjaDGW41hkjOpRptnBMu6/Tu0uyEFAmUbtU
J8PGmWpvfQWH0aEDPkKbYZaIoJKbt/peN6w7ycV9zZeEGcsrkU9Vhdkq1zxgeenAPS8qO7LPNUDG
zPQkxzZ0VyOwgFRrZYAa6lCxGjOWkA5/1GU/pNOEVoOlUiCFR1nbVQFt+sUfGIYzdZSB26WAnUVm
vvY/s5L/YB3oZCr4mtKhKUE5GFqEPKbzbW14XvViPzjtvit7/Ir+pZhl73t9GVNEWtPYPE1W3gUT
A55X5h3mfvXrrtuhL5LaNT/ZcoyLUX51ybzHPiLBv+wPSjlhXvSRggfoO+DMr3rK2s0i4bW68oRZ
sJQW/D5zYRDc/GB5OuqXZpJVMoGjxmAK30lmJ9x2EkaaBsq4vOuZCDsov270O5TvjiC0uVOFHZXw
DwiYEgXOPkxHRDqWAfOKnLvOSuTsPGcdOwhWpegdpw46TY6rHVmr++1SoqxcoMQ/H72iTQ3Zwikh
QF/6+dh6RTiQOuyzYmctKGquHhLleT52/4ej61pyVNeiX6Qqgkiv2ICx26Hz6X5RdZhGARASma+/
y/dhqs7MqekaG6S990o76v6bODnYhhynbShdF71iGPFT1YE5btqTP9xbHigMYmxeVPNLT2IwR9uj
QgZlhL07OkYqqksepxBtiLS7JGCo14PeIayhbAeL5zAdYJorFZaK1OCMQPGInbusb6tQb9CvZSSu
HkYPelWwBsjRSfXSZODwrnUMrTzg/bYiqS/CQwc/+joLPKL+4PRwKvXOfgDnAHsAeepnP5/bZky9
rsq9oFtTMMd96gmahbX6lf0bBa7XDjhWjsGDwzvhd9h5Z9sHJ9n+/JUdEBkAkMjY3FBESkTk5AKs
8JTZdSzMYj3+49LDMsD1xGm10373FOPOXjZy9jz5Tyr32iQCYwErq7B/dHV8mUeSNqud0GcPRWTn
L3deijsC4CzoB+8UwVg/d370oCgp8J5lE8a1WTaXegq/CB0yicGzDtqwUBvbj3T+rxFQVc0MNTpU
5zBYishdPrUe3ye5FIzqpwltrqs+GsCC0DOUa0OeKjTn9dwUdPEf/GQawCOEmRtvBwX2kovppim9
Gt2fFr8v5YIiDKwt1MkZmyMqdN3jwWnQ6xDfPjRJkitsallbvUvUvDeOed8gdPSiOmsqdZiGKXU5
+DfHuTYhNMDwy0bUv8XAl8KNY6r1dm0CVKKL83ntDk5wBwVdHGwLeKNyQZh1n5V2jtjJvHMbd6cm
9XuH4VhvM+YlR7qq39UMpa37V6x3AbSx5nF1Y8F0G5rliuf/0rTbR0/rImqT/4yqUZTxkfwtyJ3o
F1vn4MHqxTFAyu3ixxk0hXsih5e6cm8ja3LEweRyJWc68T3sQXswDIcl+tQhyUHG5oFELeH3gg6b
KQJz20XtYZ/PpFY/ARelatG6evrsQlfk3Tc4NgJjuUJa4XhDYuLTWNFoX4cjynL3NoslRZbJoxjD
PeI/rmsV3Nphe5uc5Rll9BHwSEp7++TaLnOx7TtdAUo3UZd3FXmU3XRLsFRsv2h0r6GODhWtwQ5R
ity25N+o/WeEh+0U2lenqZ/IJM9+pGbA5S42gDK+d7w52W2YH1IC6CgyzcnTWMY4AN2clnk6cIOp
v2/cotmqXcWX1EfLR+9xdIHez3DdpmAuzppPT5ODSccER7BS+WiAnTME+m6aFCzBLgS1lWj4SzVO
z4vv7/xBnhEHeJLoktdaHyTZnJ3vrLd5+nSQCuJSdBrCol1ql4L35IrJ5kWjc14MvrktASRkrszv
LiJZH50w2bshzZATeYlXlfEZi4RFp0EWJZ8CA8ts3P3crW+k8h8J7zNPjmmLfybkuTuzAUpo8Nli
tg9nfxfwsexD809x56kD9LEluDp7o0+iVieLOQR39A1LLFLslzjYEGwn3hFYgZ+wiT2bJuz4iVHQ
VlIMaDoY9vxttnsepvmyJe458JkGoZkURg5/XrM89j7JmjC+6bUGDdTfKpC0gBzjf6FDgAOy6IiA
8oyoFXWW7uOhBnLtFLUBHBPwBNOtQiutuvswWcAAu4un+hVodCHE8tQO7sHwCoQ5+0BkzrO0mIoY
RlyRYORekuYZ/fF+drxcahCDfC4IdyEZ6005AMNoF73vW5IaH2SscDMSdFkytC8VE2g9SIo2IXeS
4drj6h56uDelS/5MxQG2e49z4L1tkdq7yXJJFoUao7GglfKygYpCOfziNOHrxtbvwBe5Vv0rREQv
nqFfcZc8jbQFBjO/Si0OVop9ozyaIi36qa8petvkEaP3oeNtKTuRrpyAU/DfOq/+8cLoZlv019YJ
50MEyqzmy2XSDBtvSXy0wuRc22MbJjvJ2Wkdp+Ngx49tYODvp9TECU7+dMftMiTFFZ2ICkgTy4qR
E+vsg+X9E6PrP+bHp7hDVyh4nQ6b89PW8lSjOASdBX/t4y8F+QCqBF/0v8EPvg3eNX9hGfqDz1HZ
UpDk4OK56s4tVuPh3aRoXWyWiPhY9/SvGdWVBiCw2fg4jk6+qu46MQa1A78Z2wh8Oxx/GEOfhqku
8fcEnV3MFnyTHbaBeBAw0N2C1i+pncydONbwyqRAyj1WRLQ/Te+AKPSgSO+wd9Bvj/Pcly2F8ZG5
UalbhKJNTcllC94vtC/rjKaZemfQ/eBkqiKcwLvy+XVwuhIM5pgqfGpsFsIAjy7NyNdkgoPXh5sX
C9HjCOHvLsqeF0A5ivaaNEne+uFx6wBdBsu+psFrI/9tMehHwNErAokM6Gg/q0E7LkiBcxz1qFl/
bJV5rp36WoE16NiMcd7uqu5PhBqeTWi2hX5u1PDgh2Y/+t5DwNmO8hY4YANXgQhOXbs92YHn4RDk
FaP7YYo+EgQK2yTKQG8edaSmtBfRJaLJAsXOBKDUS0FAnJqhLaDJOLaYpX2xDrvNCXAHdv6vGN3T
Ms1TCl7ioxfLaxeIo4v7nGNykUgyDJzlQY7VU9OBj5pMMXGdr1Xd5DTpbpOeAYuh1Vi3nUZPH5Ko
BPOfCtMWPd/+6ytxkBXozQDZ1HNy2NhUVmNzsmidjT98hRK0pxUPPZd7OiSYw0wp8fSsSh6jxuzA
RZWGNj9xEKYVw3JOGQDq8/rvydgHXC2YrBExg/7ffmh87nXGLeD54QM1zn5LWvBfLB27eB/P9L+t
1ffd6SieTjFB3+KaDZGh4QnZuyeeVP8cTz2Jlhema/ZE83/Q89+0tbkX4bKo6MH6OEowB42jl7qN
KFwy7wlVz6Ds330Ufw7+dwJlOwJLDAztU9iY0KDE+PAJ4JLe2blDlUWVzCJlX+NaslxZrEMUFU4i
UC3qZ7H72VlzTNzm18eNaIMNrE6EF6WZXmjY5zMbP5WGscSOR3eO6r12+mPFG4ACCIwY1kPTYU5W
LuA1bPUzdLe67ol7/n5i8rb0rHQB2HpWvS046TVFF1CTLGnYq7+Q/3QbHGkF5UpdwUMWgBEcHqoe
qz2Jyd0ofq3oXEzBcJoDPyMwvNhN5z2b8Bqt9LqCqdkNIjrpcMW3uu56KFaqpAaOHIXfTsQPA7Pl
EpAL3LCvdzKhJVB/1zRtIvhgp2gf1ONBqOEHM+ORuc7BXelhxag5rMOhl+s1SqpiM1vBwq7Y7HzA
MII9j2h9K4VtO/bA8d/TKqGhp4/+KrMEQANz3D87iRur+iv3m2Lr6oMZhquro2MFrT1kTP/VlORs
Xr6jARt7NzTboQB/EqVzxz6TKXonC2io2t3FgGlYUD3GjtyN24bBURexUz9ihnlyJ6SqMP9jplie
6KAdUDI3uDH6wPuD8q7UEVCLKsojry1ggMFsNxVeIh8S1GEEaAM3NggR2NqnvqruiPQx4SZLaIRx
vDlq3QGXmDlQdTQj1jmScT4MBNTLYH3MN+jjerKHkGc3bB2ACYCugFCth68OVGe82Txaowcn0OWm
+3AXJCj8ABBPTC63kYhdo4JnCz+yBh/qTOGFYpheh2bHEvCatM45NyWlzaMbVucOF+bgreXYAtYe
ldhVoH1C1e/HMdj5M2arwVi9azz9OHjbzSYgIBYrTl4tczcG3K5XDHBgiIZoyfqaZXJdgYJbvJVc
fvcYVLxl2rPYIJBRVcceQPvUhRkHhxtY9+2uo8EHKQipy8rj58QA/vPBv3nRAv1hs6RTTN5ihnVI
iXmcSFg4esMNg2ssXIMf3kFJKQX6jba5IYr2m5glHRSB8DbCNIh7CyQzmndekJ6WQxW1gKPmXROT
JsWYlffSR9iC3rWdOvPeAjP1c4UTByb6Gpk47zARCq/mIAmBv67Djz8k2Uog1YoGfsKqgyOZAVSQ
/r/VHU9J4wAax1RKvhduMyn1GYTa2U0EGiUEpI1zYUJ4gqM502hBVV/vBTQBAXKXDmEU4i2877qQ
c5HEztVXy4JBDsjd1sef9Vr/TDGWrUIsyMR4Ddc/aEiOLoGCjAyZ6AO/kDps0lrSbDV1tqKUzhYW
ayc5oIqDLPOuNPxyV1D+Crst/a6Qw3CZHKfsN5OHzXzojFuCty4XeIY9YN9GOIXtbIZFjp+arYU3
T5ckWTJwRtmgpgcAVrcAxTedZwd8O07SzOm3hQjJUizQ8GTOuy1tDOgSLc9CUbQPSRGoNq3v66yB
INh+2s+WZSCvnnxZJziiFFxsgkDIsbrME15VVh3aFdNtr8BAzLjCup23bVmt5qJLdK7ltq97uzcM
D5BiLsPcpBE1eg8iIw3QOYXQW39zgUmZ0wh2lADxiMR68aa7pEbgkFD6FYzzNeqg+fPdNo1EjZZa
vrQmOMRLvXdH3IgIc7nqQOxtb27gE6DZwJjTYzghqEdqYmh0oKrBsMSb7SPu7cNmnFenc/aRrkBV
yFcsFT9Cm/Debsm7S8Orxj1g2/5VAJHemjqbhxH6te1IWlpCgAGcazj6xj6LRF0HF3byebvBBPpF
SPdqZ+DLbVxuAYLVgKN2DNZ2Sl5jfN2bTV6MmIOsazHaQ8nhdhAbgrLYEc/FkRr4xeuhGPfDBoTV
drTQFc+ADYwbnJMweADG+d8cWJXabjy2TDY7EzfvSLaHFCn2D8HonELOS+gAPqfA/iO9PUPVn28h
0o2C4NS7dLeFU5aE5Hmk65Fs5tz5iqN32X5DwoFuU3KIp7nE5HxwB6iWW/fgxyCzdRyuKOWc4d6k
CZLcAOk60MOxiH5uBDhwKCAqbXajcm8UXJiJoBmccOE4FgD74p9d5h5DYr76zWZc85LPSRlD4xXz
3oCYDZdUKA1B2Gge/K06LiMMYQlkdJ13w07eY1IB1YM55sdfMYj4SWnsliCdT2WdJgeybYUBpWOc
8ReiW6hBRUZNjG9FOH+BoGjMTIsP5xy8xT96ArakbSmrFnazyXifNTdXDdkUn7sP4QDxFZU+s8h+
SeNuuO7nl7ZNAEGBmwIP3CcAG92DG9cfYtTvnoQub7UgkOUQebmo169GoEUBBd87CWY9Jnbdffyv
g7vwddI3BM+bPSIQLlq0zx3UoY7n7GddfY3J8IrUwytBhbd+9Rw6bD/ME3Q/+kUC9Z2tzMBOlm3H
0f8k7oms3rVbHcTdLT7aymqHZ4VbQXoF1v82Z9y9hyGKwky2FvpoIJ/rOuBO1f5PUs0ijVcoJ6Yu
KCx3gWzN4RUy2ivfgBg0fL4suCwqXz8svYvDR05DhQffIkSNr3Zfbd2uXf0T4fS9kUOH2d97MBU8
98bcKEEvxjz+3QtPZv6YjKnQEwb/DS8kJq6tjn9qzUCjQpjkKBLu6sWgLscdkPkEo5fLb4uqLWD4
CDxCRG5LHb53AXX2LiO4P7HnA3zEdBhchfcUz1P4tGRQ6njL+jBZPEqhi4V3l97HENwv8jd2twvA
nceKRTjyZEnZslpE0eC0TW5w8KG42QlE2o8SRZtDPti1QPPD8RYPQ76M5uSw+Aa03d+tfv20KXPD
0/3nBoj7m5Ky0fggAEQ/x77NdMARttm94JXPxrDb8rFySgtBioM+HiMLllA0YfvIHfxOWXrkTfSn
m+oNwh9ovHystJu89nHwQwiuWn+vq+DomvACFQZCK6i5cbOgBLuIaa5t7vjtI0swpmmSg3nLoSWH
xg8MJHZzTyqtwplneByX1sdqq0EHWOsVye4MHLp9UI7G7hL3Awvh/upBZmbxDwMGm8rHmt5txaiM
NakhCkT/CYimxz2LziNWUImxvY6hDx6Wsc/jiLyTMTxvHDoh2n8nWBGaxkrX0O3EhRrJqx/Wr6NS
By8iH9DynscATTXkqUAOmL1FiwjSUWPAbWhHfqpBurgAw5vDBIgthZ4BpGG4x1c9pR64BB95rKqJ
yqUiGXPiwpvagyviJWu8DWpfq79Z5+7gpD7MZkJ+XDwfK+yoSnF8sZRywimx4BajZT2Pc91Apu2c
fGd54TbYc2YfVx2cKuUhnIMem61+QxLyd+iDSa7MWgYj9v32wZNSG0lbNyokk0BH+gH84EdioEqf
oMSdmypzuN57Dj+MbD26nXm2AWIonOnBAixJ5TqelYdNCRRIW9/1eWfqXx/iSuSAix1HKfCqDgtB
WZM6ZEKJdqP/AoaBEA8JYr/chuFuQ3MPocqNzyRvIKP2o2DnrfRYbdG857F5t33wXSMVMFYkhyPn
2HhVwVdRjh3UbvVYOEBpANG9VbwG1DCpXWVxcOLIh2opObUOvu4AEl0bGYBrDfQQA8QRSCl/cgn2
pVXJ9uy03nmLxZek/usiG/Tyun0aG6yF9cJ8XcjfGFTfrcUIr8OzXKU8uRRzNxMvC1BGK3wkWozB
nA9NlDcyRGEfLx4NcV77bx6uRxqK46ydRwYApwvcQi0e4i/bMDUBek83UR9TfzdV+esXletDXQO1
WcLu28cAvQ9c3T9J+FJOq1l+Vsq7vW71IxSfzr4XNfDpO3AjW6gPUyvYg2hQRYc2PEJ7UqcLbniI
/l/NKk8JmK226j+ZWd8D5aYqnK7dqK9ExxwB4ABnF0rz1p0fYfo4NQuIZhShsxcz+Hz1yzS6n0u7
XUB/F70nH8cuuuLXgpd4fBVt8KLHAONIM+2rCWHU8/YWC1UGK/Qt1F4jZwlSDD4vErpT0MSPohGY
F9wmDdpgwn1cn9ZgOSWAuedhG1Ptt6Di4jswi5Oz8Bp0wQwFcVLeRTcMBF/iGsCUtNpDwGXSaoUP
U8wwYcqeBym1yuJ20vsNLM1OVc0f1gF+G74hB3lDpaZOrY+1F4GGdeFK9clzEAJv89FDtpWBBsR/
nCmUdaG+9XeCxffuI5p8aTqOt+iuCAHdGCSkgNLuZeuCU5TwA1Xtfw2bPjzO1WFrhUyZI34hiLqM
wt2Zyl4Fp7IkCvdjwOQeuq0B0++GVeWuzHU8vhnt59vif22WFz5U1qnpvHdYr3yEUlQm1Thmkc9e
G0pQZBzQ07iRXUEOio/HrYaXQrDLRrfDEN5pCH2bfXodFv+aTIgJZRbekBgGpqi9JHX8D5u5TnJs
76Dxu/HAiQ7Bfqin17V1jiHA9Fxt+r1N1qeKwZoQu1g/VYfeYWJJKNPeq8IDgJ2bUj1sCeABTniO
XzCMPAI3/5Ety4Rxn7uhAcHoP8+qLxHuCTCSXmPT/U5CHEcPlzKJzEuNWpi2K67bfmjH3cqHI+vU
bVztQ6cSsUvaHgaFmXw4gG53WGMAs8CClwaWncLXW756BMxbJ99sIB7X9i7sp9M/DHdv2qhjvyal
9KCOpCuYeE8P+/pORLV+VRCXolDOtxqnKwrbJA9XrKuAwrRLVweNGhudH5ht5p1y5MlCAUe2AcmA
Fa8Qn8EKV9njVK9HKBRyeRdNAsHD0LWUxEle/MVrIVmIC+vZR2MQcxXLa4SNg+mE2a8dZTmJCsD+
+Gjh7UmB5D/L2Zw6i9nPjGsmMRnUtv8JXPIhuu7dDQeOmu2dyBSkfcheDN5HWPuWOk8WkhODxT8D
pvpuCzPkV5dtO96cbXnHhAmF2wJvue/82gXvYR9emI0+YhUUoDhxaxiBpU74P/XonKuhgRqYBAe+
zCegzLcphsyqB0zAxh510St9PhVsHX5ngrArz8DO42j+QAd6jJ0uE6vOPRb/Cixc34WVg8UMHdYJ
jOonTgggt2pJSqioLnKrv+Hi60KkEUpNvpy1P6xoFwJ0UDefjoelRuoRFjGnczvRe1uZyXmDMCt8
dBcZw5fAypGLaC8a53lcvQBIi6z3Tow+ZEkyaDcP0NsdEwGnKvfhUtuCy2iav0SBeBywZqUL8NGj
LbrBsvGlQ++vmfoQshgoQyD+KKu+lunQgNpiW/zi1MiWHqeXePJOwV082N0f5KiB1MquWXc+1I1p
wukBLoUPuzgPtYp/gKv4uybpAS4JfdeN14UrmAIJsO47d1oyS2x7bGc4KNE4R9TtdzERrwihynjc
n7cKel13jcAEWcw46F731DXyEMMqFs5eOpP6O4Qjk2JMh2PrEJLluAw/GLxggOfhG/NUj34S57Gf
csgjT+gjdx7DxZ8E3rtptjeCN97ooAwGhRYJ2nSCQo/v5hAF9CKh9Etj5hdtrW4Qs7xs2OrC/eDY
rlAaKPdBmvhHTVXmr2ELGNJ7aAa80028txu4JIP2vuWQ4qrXwM64XVXJK/nVN+pE0NYQ6RbB6sGg
6mYQ4eSxDp7Xenzv+qAAoP1g/Bp8K3hWd3niYsyGKHlTyXhqQlhnILRYkiFzaqC6sIIiMbTeRV31
VVfOBbDxU+VFmUwE+j+5UzIEDgrx2Rbv/XkU6QSgGHjPetC6/8YOoedo84smWv85kTjBJXSauza3
TQPxa5dx1YKUcsaDib28Bi82d2CXF+81cMKLhlwKjsLPZja/fULfIf8r7CIekS6RzQsDk2Pa64hV
UhAVHYDNAFeFTcRr7rp81wG1eFcuQ/UbBylZnYJ11V89Izm9I0MJ92XaSvFQQdFWCfAleGNpzVLq
tcdOxznrcezh9+hmwCReD8iNtzdPOmW4QqiwoQXAalgkiTnVeQGJmEazfxmrAZyM2uHvZxUk05vE
pDw4HFpFdrpnQRYg1oENq6e2a74l3UBLWSyymF+gsXs1LNi7i/i/IHrkyGJq47c1rMpOqyKomjKM
+wLA69XOJrsDOnA/ICra8Y4igUWTQXCBWfqJQggNYdh/9dadZd+dYyg1YcnIwtFDkrCfdtBaw9VI
8cIub1ugT/DxPceUS8yq9jmMG9DpsXmjLX1B6BY2Rbh1FuJG2i/BkDW6xtx5z2cXGWFRgR3UBXTy
cDn7N4VbKGmDS0sg/BEWhnIVytzXwofpSjwTB7Vh9ZvfYGxgaeP5wszXPNS/gjFUDgWRqqbhEwHz
GQAUGae1iHsgHdvwCt8sCDcg3lhZd3USWcJGUC4x0icULjyol4uwhTDYFTC/sqqVZYPStRhEDjM9
Q+6LtRrehGHc3E00+PloZ85qtjDeYNY3wBf2IVjB4P7iVfOuRqKhRq6lnPQB+zwVPMBT5q5iSxWm
0nKNGnSsErgza6GrBDMMjqCK+K8aFRwZ8zEe6/04STiGxdmBNBdGI3Q2TfMfwcpEDEQf7iavTE77
XoUPbu1ve7Nik9NozU6O3Q9Ymn3gYF8G1CekoW+Jg007wDc3ZkGneKDDfPXEapIrFzFsaw3uhQbv
wo7vdUUfZT3mLavP8KDkkEFCUYPCRV1R9CbGdAQSBG9hZj1w66Nhl2aEbQircg9jo3Ko7Q+VC8/o
Rv+bffuskvWC+ghvFDoU+BsfEkJAnmiwyKwaC8nFr9jaFxG0MFOtAK36fiwYyCKwIYjBqrUtoJV9
xRNEX0ohCtFD+7uN5ryEImOod5bEzQ7IPuBkdgVb/bs0/nPjYoHCMKLehfDn9vMeI2DWsP4Dru0l
NfX6OzbeaQIa3fn2z1FUYfio8k4Fe9jkd77flUZQOAVWXLB2B8VtWVcj6FD2MGuR1wHEiuMI/Q53
r2xtvlzj72mX7PyNfzlxkIVsfeervPH/r1lT7Rsu9u9+Sq6ewaGO+q+gR8+sqfsOF3mAcmZyT42n
1q/1zcM67AMd/QtgnNcE/a/ArZaOMKQDMYKpiojqt4YxwjfNgXtgLz0cd/RMF1rbZwN9aLipx9lB
zxqO5gPQ6xGkC5Bm31yorHa1D1kXndAmBqgr62LP6Idx6j3yXzK6e7YQSGhxyBxgs8xdgRAbCM9G
imUo3o9R0DcLxvPx7i1igG6h2wRJA1V/s/D2lHQV7K5VhD/jUYcfWuVwS+CkJg9MBMXQObdgoNca
saXRHciiNrhivAOPO06gQnuUPjZgcSZWuHUDPEfcwdRvJ4xhGBpN9AlZFkRPXeojXQBCvXsu7W8A
GhkGmie5NnBOrYd6awrj9udWRU91sJbInjl0jrfjNr6KPjnAFXofepOXGaNJGsN7YAEysC6eUK/t
ZYGreWDzs6yai+TJXZVSRAuDVcM/JAri4zE4LSIpg97b2QXdhxuwmyMt8D5cAQ7iX7C0L5KYfgdI
XvbW9fDPh1BsZF53XgnZHipXmHSe5m4/xBjdI4bmHqKggzdQ3AGAGEPwHnA9pYtuM2OxCT1AjYth
w6l1DSTcgdC5Bt1NTckN+Y9aSBzQP42hSTfYZ+B8frYOnkgFKB7ilxqyE5LRBvvqEhGUcwID8NA9
eNtalfFGy6qavvu2Pqt4uIV1+7Hg3HkBxxg8P2Bo+O6q6XLvsqHWx1SWkEMDKkthY03N4dhooe9r
Ua89Z7vOkh035Z2BovxtZLtEfAWx0D5pueTzVEHydgf828Q5UcC0oRvchNCvY9M/I3LsVYbgvheN
xrdFNIAc4WRab55HDssmc9A3UIDQ+aPpQ/idpgJE6VX1UDyK9sLouCMIQAC2i7gVBfI6hm0BqOmF
WCRMGHkRUh4bt75I7f9tjfiMlimLRsBy4+yOpW+TK4RNxwUjbOtSgMeIizEmh0cEhAb4r34hO0Al
GNrXohrqGxgAeCXc+SleDQ4t+ESE35m7LfXYN94no/QoB9D8KjmJZHzr/O1W+f4zNVEaiyCbJ/Jh
G1V2VEOzG73b2BRidd94XGHIwmaPqXuaCWt3HOJ3CqIXnrNDFUNQzsJ/7YhXJqnyNsICvQBrxxis
Fc70bSP32Ovwha/q6AT1o9/Kgx4r0EIbcgHU3q/gNggX0KgxAH3mPDtseddobCDdlfA9AtOLwDIB
hztNIX6sTTqMP/7VxY5IqRfI0923JGQ3Prnfo2phHAdJuGEYp+YOxfTdL436GQUBXiYESawB3P5m
HH9C54fV/X5QNZg67FCPAexvqkyQqLLA9MA6DrkL0s6j+Ohr+B/buUw2n6RAexBuAQ4moANa87U5
Dn3U4PGOeRVAhznOILjM1EA7xvW572LvbKE+LbEVF86xuL8Tdt2xGeBV9WBJS1oCoyHl3x2cMTEu
PB6LN6kBl6oErcZKvD8vmDNBGZrCocS4GeynynkFpMN2TRu/duH0aCSFPpk+Lmgf57m6Ink380Sc
IW4qPgaDi0XdXr+Tsv+RcJOmxAM25cZfXAK968Q34kCfqA9yzTWP7RAf1bB+enz6VvF2WjqcLl/a
V16ZZ5TqfxtfXrWBW46PgG6C08BMJjsEKxiYG83IDgqqNFCIaTLpJ2L7jDpDCMNvlI8+u63btCNU
fy6+OLurvq6BOM9J/T+KzmM5chgJol/ECHoS1/ZeUrf8hSE39KABHfj18/qyh91YTatFAlVZma/+
NX7+Idx0C1fh2e3tep+44TpQxXIu1Xo0u1+ncD/GZFTbtAcHFrePOhXsRJgg3JbtupH2RlnOtiaf
AP5FkN62XsyoW+XENRcVke6qtB7Zf3yKK3Ccbbn2E5SFalx3HYFyRARcbbt+ULusnQ6uK/8cRRTY
MS9tVu/t0WVI5G1gf+il1oyb9LQcE/spmrK9yqyrGQ0PTfeaFO6JncsrhiebvsV6l3OQx1Z8KbiE
0HC7btVXEcGsJiTBONHsht9BdJ+QuP53ZSYojtkVvAzUCrUHlfLRzMjHQ4AQnGSITg2TS42Shvoe
uOlqCBipuwWCH/hUi7vWcV6cEXdKmDrvbObeG7NPoqb5KwR1VFrirhoYEDsHv/J3gBmuasbNmTn2
d9qpDuvNdOz1eNDKPxuVC40hfw1bfx9aVckB3l9Cs3wZhvRi3EMiNq1e7+FJQXC3iG00Fi+NoTSS
r4PBP3OuXeO9E2KzNn1fzmii0VddZRfJO0iKi6qyH1d92R4So37EznomOL5oIvuJw2dVRcHPbHIK
9tUe5jfeMDzjITgJSJZP00CezUqRrC3/lE75V58m1dLHhdgn8YEg87YLcLRXDnX2aH85SXyp+SOh
lupDPpkoYP5tFvOWoRh/lMzd9ZJjwRfnqY2XXBnntKhXk2n9uIoMTTQlm4xIpVbVfrDSY0kH0vYV
0PHZu46hPhKKxhNXbh2cFRP5Ci/MbnUCNsxMV1YbfAnn7vd1gteoMTrSGO1PwVSid1gf0YhxNWCr
wMBB0YIpLKQszts4W5ZewgdmhC908N4ZxoUV7O3SM3GoNuSdZ089kdFjOkFhMuX2LvadR5cgtgXC
Vzby11HWtlfRAbzdpXaIkip9t0f5V1u5S3HHPNrKGBdlZa+8GA0WDuqqjEl1xyFLSmdBZsPwX3RR
n1D2mRzR4TUTUYMh/rN8ouWAkUYMn6G/kglBmQjZbfbidedqubRExBRyuDkpGRHH2Ce4JNjZ8UaD
kUENklT7aNeldGEiDsbetNTeps4cKr48FoP/pR6qjeiDG3OZS24O+ygmHW9l7aaqw9fsnntOrVVA
kyUpx3zpM3VvnMO9my/GlIHbXG3JQz0BMloy63zIi3yddz1xc695Jo+IOz+Btq4ZBGFhvQT13cKZ
/jUJJ7bB4xVbrxZizbInAhATVSymejWnNSYAjKW0Wy9EAi499zKGHNPBSSov91PNi4sVP/wnLqvH
sOj9RUgegzkdylc5nAxuRWScnV+HycqZ9HpGrHNx0I4yGlcElU9RDW+CWSwh3ZEoNGwGdwGa8MPP
8feh5XAVmLvEtGGE8D+3fbGt6+RZOvNhtptN3MvXRMsHyze/zLzlN5+SB9+aNjhT1xUqgG1hNsa2
S4k9PZd3gJELB21wP4wSaUPG/UPV+i+9j+tNJPsJ+0WLzzwyJf1e5deMZSp/EWiya6OtH51Wgm4p
nXAnBJZ0plZL2aZb123fbc9L15lF6lr69Z5Z9VmVjbeXXmxgUfRxn1FrjRle3NZc2lLehoBhLTMQ
YbfPzOmGRZR5dINh1RBaIOXZYf0TeKrwypY7qzBOQynWKlBPXTivyf39S+ru3XVjPCH6bSwxuaLk
LTM5/tpzh1qVNw85HBiX6XZYtztq45/BU8++YT9rb34zCr2mLlv7dCu53e0cLExVgFmwi7ci+PRx
lsLq7eDLlBzmobhNPIFFJLbK0IqgL5nAnNhtgKlMTeMt94pLlVRP8cxvEnfhEyPodU8oa93gnGPv
x6JLjT/pkK1LsdokAjSKcYzt4snQ4zffUrR2rHCX8Hs4LcUsK6AwKbshT7oeX7sS9xPWP/4P1kdK
8QG6eGKzw3RQyKrW0Lxl6iugTBO6O0WktLXrr5mKf5KTPGJWOA95Rq7dPgZ8mDwjV+q2t9Lw8TdN
P8wYN/kwvkt8CSEkorkFWYT7JRgQrKMI3kOc4c4SIv8p20yQ389/tGkwOwHlFrcpx5ya80WIh22f
l2qf3l0rNSQIGEQEbkhhOtTyHC+xvwqt/n7OYLjv8zflKkFBIljEPEfmsq7DdslMb4epHiNbipu6
yZ+FIW+98B89V9y0OVxNUZymyj1lVvkIGeLQ+x4dIxFVbja5sAoe0jC6zbVFUBEHsJk2Nzu0iFaE
nLpuF7Qrb2oVraS6JpN74gR9i3LUnyZvdqE9/UZN61JGaE4J0wk2KVSohdcqttvN5oN2FSPssZqv
nZrJvQSgYkx7iwy5rNKJH4bv2hhoTiTYna3qkAhbeASgUOrO/FfHJT2Wba/iSmABEjYpzCS6OR55
m2AcwidBkkPxFGiBC6DM8CnKZj5NVr+tfPTgWd49XYyDhlmvmW1ByJsXdW+fPIsmMZsMWG+U/LTx
RzI8DbJQkWBMNReQ2Y46SekT0EabSA2MCZx9IVwmIkPuHIa42KRGOi/bihlN0A+YCJg5N8y4DD/9
cqlxZMFYUCbIFqKFh1R29rCSOQOeWTBnD0ocLApFhlD+GwSpG76nB5HdbymzP2k3hUjQl88UPu7S
zDLYgO1jCWxnsPQqsqFsTtmFogl+Skruple3oBr3aYtSV3tMdoaQaBBJeQb8neVtNX+3qlHHdORd
4yxfNAzj/Vi/RO189sn8m5BPhO0yOTbYg0IvyvO3ze2RhMS4lDGXsw6pETHqdL5/CCouZlEDJein
7OhMM9v/lI0XQYDwbWfj0aUzxd14zWznQXohnbx4iNM/BqHpKnTazb1GoA8gqBCMW1whKxcQWIpb
wNL21sjoqujzupVjlfgBRMKorqgoxoGzZSFtaxlGL4FXDQ+2Y5rPSZCUu0aSiF4a2qGJK9SyEv6/
POtOjSdfZ9n8xba9k4K0b5pso2Y+utRz89BdkxAmFnKpkzj2IlOS5H5fv1U9uJ68S3676NkgW4YP
YzmPcskSh4ekJ80y3BFOrqv2oVN8OmR1R2xIXl6hk9bGyuj6RT2Hr4QxMTQfhNftLNP9yh2IAipj
FtfbtIatoYk4h89WrVaDqrYxwB7fYzRREwOzODpdR5Cw1nJfd+7FDuwPNXzG9G2a4f8itYwjWZ+d
JWkmifa4k8vM2Tpil0WLSekDLSdvFnDHeT/413RIUhaYB8dkc8Hy8aAFdU4UbdWQbNKRxIQoHwsy
6UbrAi7pHdo2uhoQtb/dWOzKEDlsRIkz+mWIK6+MC542fdCG+9RWEHyGZsP3/VeF863Q8mB35WvH
6Zb5HQOX6hIJ54v3+BGXIjL6eHWzyV9KBHx+mnYX1j2P16ewU+ZyHYpSryTX8sYwwvkBmN1a2ZG6
NjL7s8P4yZTBORHem0aFH3GKKThYYajejNE53O1GgU6v3PjXcZZq02lAjVa9K01xMPuZZwfJtjFP
Y4MIY0w9IUKLQETwyTDlrQvTFYnMW23Gez8HzmslbLSO8+WQJi8zo6IWAFBhJnfszovtv+ZWfalp
2zGumMy4yDpB2tyZXX6oR5R0w6Jraum8Oy+isKMmilK9KPLhMlY8Ki0UkoVnuOR8Zpy6lWZPctmc
+2D6biVmCqCC16CsP4a63/oq4jYv1tU8iNX9F9cT19rAtVCO+MXKO1QH4JlsQNYaME8mdRNm/YRx
b8b54zz2HueoNzPCERaZ6mhYCftatdVVtuJoyrB+lylqXQvbz59Xw2iXi9iEZ6KDcV75fvPIaz8u
DYlHhZeP/uGoq+TX5p3vs/a58sQn+Vj8UOl7HWE06jJzZVrN2pv1n6unu54Es5lwO063s63jWy+x
6rT0bFK4K0HLPoyMDYGyUdT/VFH66g962fRTz49ikJY0JVEsTNiR5XwZsv6QZo4FPGwPkagcaEjJ
JR0tvdUEVGdZb82gQfBvaAQa6yAAp/VoKmEe7gpTf+lEXsgKHUbTnyDuQs8rfCp30jh5CPthzv+m
sqOzGvHfYNfSnngh4XfWiQ0TzYgWllW9RGiCI468WDXn9C6t+hHJMWboq9RrfzLES6HEQ8rs0i/l
vVNZgsc/5vcH3ivLg5mKj8wEyQJUqgradW3DdVPkZb34rKT11HfmRpCEVAOlIA5xYY246KjMvcbY
FVbarwi4EKkG3YCAEQWYjWpxNrquXDG5XkIgajAtdccMO1gDJrGWSOMmC009G8Wx3IKG3sVx95ZF
MB0QFpgOPxZAURdGHG7muwU5Cz8a4i8ObL9NOJf52lLRxieKMRrxi7b0fiAHBJDiCu52md3te3Yu
vwoPRddWziXqC/Jj3fTGgG9LrbELaoJMUYFFraf9gEd/mv3qpZjCg58XIaVQ/uGlfMi7WYBfuI7a
T2uKD81E85GYw7tq8+ehdlfkgZcN+SfsOTtlTKyjqLMrxEn4pXFOqKzdRal9ILNq82jNfx4KBVUA
9GjZC8Ys4qjaaDs25crTah26IV47VrrzAVkWXhA2MpDkx388P2Ibj8UlMHJU3CF1jmrud53JmeBE
iv6yf2XdzvOcy8+ZOpgSNWe+MGw6Oa9iL705rg/oFTiUTsfdAJpkaMqzMMLrPBS/YIu23pzvdM00
ysKEzO0ZrUEPPKggPUUWMzgywIssHF9ROGNM13mwLfBBlNyHScCcLLTI5Dp3FkHSb3szPCTofERY
9u48fvR5eciD/n7B4QyU2XVINUJc9c/vKJsYnVRro6bNr0R+1UQLmUzM9kPq59/IzJzFQXZRFVTd
CnzOqiiKH7NVydkoY9JbtpEsMnHgfbB2QaBZn9QGvDctuN7a9z86KZFl1Laqi6u0eRZER2MViOxo
E0BmB4sw8M/pL9uertbcshvRraeTo1yxTzD3vlAjgtaDJnCuyxARY/Z+Ag/DnI5weQFdukk1Hea7
MaIiIL9gIoUISkgtquHeO+Yyd/trqRHnMx/4EHWjYXgrmvPqPl/6ikYfg6J+gH+A0ZGK6liLeZe0
aQiSLv1RObPu0UnObRc5qyCFUOwiF0bSW1dGs7XvfxMXqx3g0mWmWHzCX38l3XBftc011uT1O4yw
uAXqVRzFlJvocYxf2gp/XdxM2M5L/EwF+eMuAy9SCbLVYcRo2bfxQzvuk8EusGWdtM6eYeJz43gt
8Mv8h2FstJvH0bnGTt6eA2AsJFuy5nnSobpMsY8um9X9MTamjrxVGG/xdSMzOG120FMeL8fUlE9O
bkQrr2MsOmZTCwOhyZfMszlxc7a8t0nubIViV6acmAkhvuXnPsIAjMU4+dVJ/akm8E6pFzfXsomy
E2KCda5EZXxUDmnAkM3S8Avyz5S3dmFNTIXsLsVRREBuW8FwQgsbxlMmiu6F4KZ1qbgPt0bcicNk
0SrTFD5y69x1HG/6h9sqYvep363rdOg2/RwCtimFtbE7bawmx4BLmgvjFz1v65GlXyVU2A8Vn/q3
DPIrjlDOmdGWEQIe/fBC2Ma4iauSrwfC6pKEmwRdw11RJaSBwrrAGKiVt8hi2VHRS3eT8HJtMbj9
czVaVMAkeaJdUDXx8TK/umFT3c9TnFve9JoglywjP/vBFVqv8tJv9oPT3TDfRKtRui+gHKktCd6v
w5xGAB8s6Zlyqj/LcLD2WZMZt7By3HeQfPKZLTHd1mw9m6gyyaOhyaqTSTe+KOyRowg/64DOgsBX
RKhaaOa/gZrNHfjN59kmom41HbifWR/CdtBnp8HLZNlmd7EoADfSSJGRnOwzV2CFSpiMaY8yFcyE
fEx3wlKvM2KjPTNo6dvgBs16GhalmUlM/oKyMI+SPwPn0EpZAJDBSpELHcB+FLZv7SqHSih0UCNi
jFu7yc5yfDwlYl89lUdiMeV2LLJbKkFKiqDGWJPF9ntpwB1JkhJ9dZjezJFUlWtb9WG2RHAx70g/
cwC82lmNTa9f/GPcqhc5qXoK5XlYA0jIFrVbj/hFOVxcog3c/mH94FR4zElhhvwqEzKJyRyOcKmT
3UNOAw54A3CEnnP+74ZT+o8TtqulKxhQUFBBfGDP3uPA5GJTqB4UXKxpCarJ6Z54EG9+IV5nSHpY
a1yEzQwiY2xA7XRKA5NrRcQudxVUmoHJs1E6W9CLrEYYp/ZkmBgTe1ILBxGWyd4KvPTitz542rj6
bINu2mW9YIVaqrD0B4HY2FYoVlaefc4sON6jWHhLMyhzphhpulYg9I6Vwn3twvSDQqYB4A7sqmFQ
FzY849JeIejF52x0n9XdaFSKkpzzsNRG0TOYYfrJpHBYmMFwBoWGOtOZh26+pyvsaoJqi6Dht+zp
s2icI9KXHQ1Po7s/3qh5lVv2Sxd7OxvoWGzOuC8b4ofdU184J8vPWGYwSFivdfidtLyGPohJY2J/
QyMPgd1foqHasnZhncb+gzLUdk4DFFILf1+gi685LXkc9NGSxq7p8nMtkk+rKTZGwfSx4K+sivdu
nA657AiIdQRs0rhcmgI8WuTw1Ltk0CZrowfGw6ohNF2tR/4oXFF7tzBPdoCk2898kXW987OIbegp
2wjaiSPASyAAil6cPfR4LA1Lb8JdO/OcrFPf31VhiWmKGeHSNE22JJT9r4tPfA9Lr1rWbXaToUHc
hr0K2AtGdo3dEfiBX3/N9cAuk9p7QKXcuJ0BvnREYZ6ltS1cDHIyQiopjp3pPiSyPfh9cBZJ4jKj
Hcnd8Jbr9tvK3Gjh6egyztOZkAKFj+UZWNyq4ixEcKasHGihwHx3CZkauPqxJ046RMcgpnYBuwCq
xKBwb3zzIcmSj0mleydqgHSxYQtgwhMVwsdIj2yUyQM5FaJ/5arKc6aaEcIrXvwX4ZKz9XBKZTow
WbdtPUgr+gzN8NUT7jb1zItRkO7sIa2F5b6rslNAuwr4n0TO+NI72TmpPDI1Fj9cUzilWIGy8n0q
mDrF2cuAachXYjUxUSWCoRbYnjAfQaOcM/jBLI+une5cx/T7fbkhM31TKEykS++fg4odA7NclmpM
qbXpWpQz5bs2bXHOJ4TIBjctOQSjZsH+85sZBPXa4b/DJFQAyGMWj0GowEYhpq1lc2UUJj+I6p35
ee7e0O1uXekG66DTtxTWzXKCarHNM94+WeCCMX8SjtOT69RHJ3ces6m6+m4+PtaRKtd6Sk6VKh9T
z9nHnn7wZR5v2678q8D8tl2PwNfiFxuoI9CG2KDtNExmx2pLbnJX0D5gzbBu88RUuyMMixNIfLIj
99uVAabLFlZN99h5zotui0tJtox2HD5hoI5eZz+VBU1gynRYiPAzMZqzmky8LFH7rAY239aj92Y3
80dV2A++Q1Db8spHvP4dr1HL4Q7wBmpEzVEhYdOILtiqOet2WKscFDL4q4HXpq92UbwyEnrrUxcy
NGa4oqqhFMh5J5yBwsjuu7XVmO5zFAgGkKqglfGcfulPxlubSNL6Mec0o5PH2fPOGQ5pgosHE7tW
fLeTh4X9O/vtR+s1axvz+BIZw1iBo3yUk6Klls4NTNoJbqMgeRV9yZHlYIEqkQtjsLzo4VXCZRDk
AI74wpaGOeKTC7m3Qys8ln3wloTiL5z0TgMRh4eFaYF70kRmUzRZSXsKI+s8ZMlTBbwPOmr3VIn+
aodQ3tICBnxNpHFyw4vooy93sDH/zwNxEfsE1WFDV0pw1ApqbF2keLPC/Y6ZWXPtTMG66oSk0Q3x
lQ3jobPqPxMAv7KA31DwUpJb8l44ckHI6Qel8DM3xrMKikNT0VHOA1JE2lRrSGb3C9Fem2X9rXq9
M2yBhd9+yTBYLHBhDdsWd4NOi/G9ZCavtTi2PRCyoX0eLOuxacybFQ8OwY4I0/79hPR8cNyxbK5J
l12nrrwouhr81yjbpYmb1cQHIgIQopR3b6bJm9sjYuHIw7YlExcuTBNefNZ+2Fn21CqPQVs6ItXP
N9zv9amfJ9JpjThkBa9bC37A5ttZhhP1I5RgD+Zo4m1nB/5HJek/6IPRKWOP9L6Pbx7jLz00xQtY
o8/Qd0+9jyVmLp5FEO6xJf9kjrdnmJQcMxXES1B/FZQTBzgy5n9C29zrUV6fq0wPG0niH8krGCEE
cDpT/RQkn3DDDsErDLqr5hdbUWfSXKb2qdPRW9MBWw24JduY/D+kpZVQZXUwWaIyE7QZCvO1BzVE
vsxxAKKoP99rdt4krLthgxg+yTiP5x+s5qjvzMpil+Kjp713/4Ut0v8M5WmRZtCNkvrGgG2bGf2p
NZEFwICrrHusAv0iDb7kSAX7yGUamngsf4j11pLlh1BIEI6KUQONTZZH3h738kMlS5t5GmsteP1M
V5z9Vtv7uIaZx4uWDtVv1TAO8XznYMCRPAQKKTEqeYYmydgga/654DI3EVH+TJTMQ0lgzHa2szGo
gyxBy7jHbfrgMBA2G3HTEjRfFCJ/bDAyGNK5yqjrltrNUca8l8BvfrqcLV8Y6WBUod44AwPvAjEA
hlYHZsC36k0jza1XRPvSxSHQWe6Paav9PPY+d5ZBLTkQvp/wibVc9diU0WS6bRHHr72d7gNYBXGG
kl2M1iYOraXVssBVgwIPputE1WyEw7tr62/e6T1d3K4eg3wXN+LYk2Fe4q/i96vqhx5cEXai8dOP
0rWs0IXAlbYYu1WPOUbi5AUf2tImO1JuUGMpOv4lnYgXQ1le4zY6u5W1Gxkw12ramphWkii8ubVp
/U0iZHONHNAkg/GBLQ2vMlcnjS+TOcDgiidMQSFUWY5+sm5w48J2NTX2BPNqOgeRfY3l3UtgIjji
UG9mVvWUSfzrRBpeZmMTyyRey7hv0XbiRRntI/gp01qxPRSPjpVY21ol35bOxlVQe8a1RgRYB25+
BxDiB5xrNYzrJJIxl3ua7oWdTctytIB/aIFK3nbtSjT9P+hlwWMXA+7wwk5/+FagN3HmzSuS+Mwe
EJpyohzU8uav4zOOy/pUnuZCTQ5YlDp/ivA6LwOvg+Lpj69tMI07SdqZaRlU0QFwBnbtSsHb8Fpn
4Qbgoppu+q4Gw3oXLfKWGP1qXdfsUSlykiyBm/VLs46tRVy4/BtyKqZD0Qrn6DlIw3k9lsc6E+E+
7ZV9LnQ/bXDaWM/BZDwoM6cN7mfa2r4d1VpoEk9lKvxmPY18JKMbb63KfyDcobcjtHgYOBchZtqo
dzb08AdO7u+JGQPzFowryey5z4x3unNJZIyZawfyKYCiLwnpLmlGbNBepXyuGHzsnEZAiBJ3qGLR
h4dGhG/R3NJeGARmipyexk5ysR4TrTGrC9Z2jOa7AVXKziRTItabyBCnRkiF4CXG5+AAuzGiau+J
+AUo2gYa0S7FGuWZbOp0NEs3evFN8BepAYRSWb+lA0kAUW6GzH4MQQky/QjaRTP0sFgr87nvvGs1
Jw9BXh3sxF1V2QgXXiWboKUyoWf9ZtqFAFxTRQP6WUdh8MREwySQzIy2tSPmLVm695MYOhDx/Upn
NaEBAxoG6sEo9FulvWARVAI7Xw/FkUi+BRco4hlgiBySPUsEQ+8gPtTMxs0eZ/FsngQADoIFa9PD
ucSzBz/KVJt5UCT862KvMT4cW8UF2FMtGpDx2Pc6Fk8NDzvuiPSDJgDjagIWNnudAoeSQi5ji4Xh
ln3BhgYRp7+6BiPKIRascUUAZKcOrkFJv3uRg/3Vm/klj6hmmq44qlD15OnGftFmNqn9kuKtyRjI
Z84ti5ptiQ4aC6ywfkmmZcSjGbZ/cdCSW8JnygDyO8BBhcgdvVqlux+Jqac6RVJHScIVwFth5Vuj
Mn7Jnk1b+745BubJ3b8OyaYSm0bolZ0FXFXMupqkybZSlN/eEF6FJGzBrPuQWuHGRs1yOLs9nX42
fQ1CBMaTFzFgrpdmUvIna49R94PQ+FwE6ZYIFmVgdaiG+thl4oUdvafE/c7K4rWD1176fNcFKPfJ
6B5sieF6FD/pPV2kAlgezchJbVNsFqo7NxD6hRp8dszPEDPyN1vDnaoCTDixC2EjHdJj5OmdQK1F
h7YAMOVg+yAhRjO8dXcglpWn7lsXTQfZ9WyCle53TYpU+MWe4WSynCzxh3UaHmT3GczynAzhVrre
SN8i/gzbWftVsbFclx0KMAf3tmLskbXmpokJDvj2a9q2DyjZLG7Cyzu7TKkL3qs+r4gfWBfddueY
iDC136WpMDWMGbYTko7awQCCvw+A7xJ33M7p3V3YUNMPdJEK7zIN3zo2+7OHRrjoLaNbOLJbF9pb
s+BjheH3SAiEUHl9GMT0VPfk2p3yT/d3q3+FhUN7RAQldsOis/5l/fwasy4AMiDVjHqqWRKb2u4l
ssQFGNxzP4afdjQxSEWajvpvPsSTgk2y6qfu0nnSIvLIzssxroOTwVQlHrxdJIc3rIq/TTud5rj1
FmmRXtmO9Y6tgvBj1RGHH8XONazjIEZIaZFQZIZb72ADulr35RS/Z27jPedYGBZ+FGTLynTcpTT5
5IPKaGdjJkCxUQ/Mhp1yY41QJXoOjiFgJwvY+JOVp+iafr/QccukUsy/8VRSUOlk63d6RVlSnmUw
MDFmpVqTvld3c0bpgNsT+A5oz5m5WBalyD18bBfPBkUX440YgysC+TYqYoZ1xMo4x3ZdQZSx6dzT
lMuT19x7S3meu2mVwhdui+nX7PtN5Dgrv5ouSgj76Or+tWwpEaOp4gCy69eKxVCdO74aKVE8PJwT
Tp82K0EG8Bg3FE78AyNqS4TQXBNs80fVPvlpd5lA99Nvp98jjykdXZhug4QuFLTtsInc6dEBeznf
xbwkwVsFpnXgTMSPED25/rCiO0cHzIp3O4uWdcm4RaCqcllnx8i0X03u50Rah8SF84ZasYgYfy0K
QjF3iTytJ2ZaNh2SPvvx9C/KE24aYFmTxeMKdBpRNj2iwRLYqj/9AvZm5B6JAC2hlcdsFOG7zVlm
E4z8xxj6LwmwQTupfrLUeDV7872wa/D9ZbSeHaovwTBHo+2VCTFXQmlOTIvLcr+lq7KfuhQYmIFO
pfLdx2zYAUJiKYG9mlV4367XGvtizC+iJrVrAk2YSSpnfUQZVCYoBOqhZ90FceRLVyUYy8cdvhC8
W807UuUtELwQWmKcLJND2jrGcg6bp4bXl2jY/NUiyCyqOxVXz2KrK/OrG+dLVLQ/QUKB5Ib3BBIS
cKruSMrW+QhT/2xntCuhyHu6oHHXGPPfPCeMKOPi0feZDEQGrYiHBJ3w3UT2M7UKpomSRH/2HBSk
WgnbtMTtqgDeThtswPU+eKYVL0vDLJZ+OMEeTd+g75ClU/mDF8wb0nnU4fmLTUm/HjgTKmcYWfvm
HplB3HdOwLua4qvV3W1O2Gtd/Wa7gLHGcv4lYrkM5nbLtoOjO7I4DLvMAXzqSbklZZLlUxpZN7cK
bn5e4n1M00ezGE8TpwMRrJEiqr5bqkoeUmwYu1Qam3QoH6a0Oho2IjlMrGfpExEZp+8pCN9kU0D5
InDE2Nhehixcm13x6iiTDJ0PJNMLvwJcbjoB6UdqVpT+hkEU6Pvw4g3J1XTqXyn1Cawk+ldPhL3w
NyaJXnb68BQxkKWu3U6l9xpY8l3eqf5zdm7ojBqfpsMb8SVUp9k19qOsX8ahPjQd0gmFdzdJ7uzW
/MPawe3r2P9kl6+YguxBPu2zKv4BuLIZWRs2xBl7AEgru/UbwuVvNxNIxECQVfyrNrVX2jIb8Dfx
rM9FkiDddhcu8vlgs3LEzgWaNJN22672rGBs1zp2loQ8sTY23+wNA8oo7Pc8Zk+aM5yz+J76LV7S
DPtY7XoPY41e3ecXUlEmA8FmFeWsE82qyqT9kcdsSL4iIwLqMfmIQd2qGQsA1QIZvXpI4uqr9J1L
YuGzbgTbMg3n00MBI9LEOnHJvk6M1f1ADrdCEbMLZw1CZDcGRMDwCkJ7fVaatZ0ch24OA2jueYT6
tyTqr07RHljLtRZhtLObCt4oRUKbG+eez5va5nIm5VwRUam7u2EGJkjgJ//YVPHyn6PzWG4ciYLg
FyECHo0rDehJSZS/ICSNBO8bDfP1m9jrxuxIQwJt6lVlaTZ3UbaHtTUOH21fPtYRLWpGhzkwLiLn
qU7jfdj1vyY9UUbDU59aROms8gXxMtpWiQEda6DevZlQWBghNGCxK8i8KN0AAatup7gvpw6+jikq
170Cltvq3qbo7J9RDkf6XoLGdU8MC6A80sZAoRmeIgrZFip52qrrLKz3Tofp6w6PzPb2lbQ3notJ
w4cNp1kV9jXxj53z7hnp2rZlvm55+7pi3NUgkNJGXQsG+BTY4LNoIx5bq8E6SB8PedsoFtuQJGdh
uG966m45dECJGTkEKYJFw6NVlWBO1IPm9Y8dSUFZL37y5qzmMNDM8Gi4iubr6NnOm35dcl5fcQe7
hnO3dbhwlmbz4RZEGidmT8gmoplJD7n1o5suxZKFu6mM7hFAy96qgRawOVD3CY8r0/5mGgKJSGxt
t97nC3NJ9AiDDvAkJ7yBNX1QdXSNazwcNbu40zAIrekhmL860lh+H6+LgtO0l+pQY+SeizDEru6K
gXAn5chMgXt5WjfHOKLUFKkut3uuA2CyOkmNJyGNezPW7Fvzuswc7LukxaCZNyo8GzqkirH7F+bD
we5sUjqOwxpZ+Pu2lFQxzXdPGz69oQ/aObmVMc67gh7AvDs6vRFgKGcjMMjggvdzAbuDk3yMJXJw
7WBWaB1LPWdd8RpjfV3FXrGr9GpbeOpBH6KPWDSEQBCG5VRf2QlOlWmq0zDxScda9WMCB5gBzeux
HwDb4bcsnrKOMSzB7409G0CbjAODz9NsDjdC1YCY5ukx0inE8KDdJnX9UM/GNya9q9fZO40mqC6x
b0ntAWWJn1EQ+CutvcY9FqPEAOiK8Gw+Dy1T7PIu/GQ3G84/cEfYJ/Nv2xpPnZn8+HR2xZhQrST+
bKT49AwbLyYuTDfZ195fAW6HyE9/1sI0yCj8YU3gOF1E/0ge0F3THeo4IjjEqBGdaGtwZjD58HaF
XgaTi/Q+Gm8Y8/ZVHgft8qNwZqx5/gI+Fa6Z5vzST+pVTeNv0XpbPsVya6D6470m/WQweTKz7huc
yynPst00zzcfPqfpQWKdreMknfVMwUtRi/fO6O1PryjviQljRrPVTkdtINuOkWCR6RsW0bQLWhSz
S52XAYz319owX0ksJCRvk/UgbYxSPfPKYdY0blMGV6pQo+CmRifpQfjkjfOBz42JDo4gBZoXA0hx
bRWti6PfcMjW4QiMGeCdGVkUX35WrUcMJCsuE1vQIttsKNyDl1rvaSwDBhEXBkj7Mhyd+2AV7xQ+
vzF2rvCQAeVbCuyPxmwTwOrArLq+/c+yi1Ms0ncnNc8czY9EjN4ELEGPllZCbiT7uCuPFQz6OP8b
rHATUToHx+0EcQcLfUhjEDfDxgjXA9kPCgsf7Yj4ALBnQsY0b+WEz1EAH9J8upVuf1iYlpYmNrVo
KNao1KUvs33JAI+e2hSPF0h4nj2fOgqf+fnGG+xPYdufDqi9NYjWo2vV+0bF5wnXE66PI+kidpAc
RlTxWqfFV1nDy4zGd69PSOHE0RNzmX0IvBPlZINAea2cfDdkzqc9NEvf8Z0o1FPlQwKWxVuPbrBw
8bs433fQz9ZhF2ZBjd1hmGveb+cVQfcxLckrK6qmKOLN+/CcolCw8h57SDrTbL12KX7wcqp3TotP
pRn7FyXMa8MAotGnQycneHwYNwWUYQ+jSpeId1A+R1zLFxH1J3vBcYeEvZbys6mCBseooJ/JF3Y9
JT3MIs8E12+zS5CISd46Jv9qptxmS4MuknIy9m5sBo6ZEhCYj7BCYKEObxVZYU8mxC9K8I3GGvee
tobN+ky3zD/05BfqUXbgI3YybjdemMerjJsTYVP/uzO1jdeV3yItv+yRKR8MtaCjVlCiYVea+jWm
F+jeuzRrjuj+W2GgUZV9uM6c9tDEKRxBd6Kbtoi3vjnfwiT84SKFcjY8ZvH8I3LSOxBIpOB1ahzu
8JyEcS2cmE4CH8b9N9sPY91jBIO9j1CduuE1wYOtZkYGSzW8yVCkKNpfBh0YyStmpuYmTLIbXSbH
WqVPaVy+tr6cCNL7DwM/SjgW/AW2IqcZNm5hfDDquFujASFfu3O1gbPNU+kbP4j/z7XGZdXisDss
xosOw+i4ZDrKY5HGqCqCITZLWWSIjaki8HDTuSvk0wgGsdcoasONFQpB97q1L2f7bw6LtzmunkHp
7rguPC60DeFw4ezdF6KFf3Y23RziC9SsHpOyO7Wx/PX52mVJsaSmPq3ZOQidvcFstgT/eSiQdrhM
XULLPHjVd2JH19Sitqkat1zrniyJ+FjC/G9GpGHsAHQaf6YGXvY8IyiqJc8pWWrQbAdl457omQaa
3vTWq+xSZcwOwV1CEi75WkyKXSYZfg6WcxZx/ZCySUI3exRzv4uJr8cuWA8dpyHurVBXLwTGd6XS
flnTOZS06yamtTLvmTGL5Gj709ZnLF5xA18NKLxWksDSpdnM9Z4tSCN4FTA50JttRm/DYJy12boM
ddWu2zDikJtCCwZAOzb/yLNtRTqffK95S2LCne1f/H/pnksYpt6XTnMOs/HB7+1dhnl5LPJN46Rn
iREtNxgs+Hyzrs73RjRaNt2THZUPPex+fJAv1ZBsLQIxzvJhhj4uivEu5QBAWN+QGn+omWKSH7lA
jOVKYhfbykTXdjEZrkp6DavJf7U5W0tOk8TGXhLwXR7ThoS/KusX5qW2LrvuexzR0Wq4CN4M70Aj
w9qCaOdNiscawm0VqILrYj4j/Xf+wHNZX9yZ94Pz2xjWQQ9gPk6GtwVRQNrxJrBdmyH1GU25h8GR
YPsSyxSIjsfMWVnNsM0BbVlMxKJlJ+BBFJ58zMsO0L19thGnMNc/TsxJ6iREx+DORqWTBFJccSmY
E/9EEw133Wgf9eaOQzjkJCfmTAKsEQLK4MEzsE1SfeTKxNiRySp3ie0e1UgpUOiT1CmzLRvgJwya
GwTFq4LXK+iaKw2I0IoDIJavIxcBnpRxa8f0YHUR+oe51Urv11NkM2qxc3OcahwbBp0Cy6l4Hmv3
x5T5AZGQ/CQFaqDLxywD/e0+4E+4Odlwcjnk15XzNjXpH5XTm1gm784S0VfFs1OQ46UAhKE4UzzJ
zGfG+O444ll66nViXAXpvVxVmAQkPaVCKGBDHDfqoseIbN31BtFlpMZwVOIvtMBl4IUiAXx2yuTB
yqd1PHpnSSB7ZLhn4unEXfec2ulZI7vvWf4u5uq5GocqiJt43TFPsZeqATp0KOg5V1RIzkVEk4L9
WKOBgNL9rvupX+GrIXRscm1p9gT2buBnL4bTBaEBQnRQ2jHCmVt76oM+p3XtM0NWChYemA3+9c2R
efMma9pTzDCtiNuDyCsqFiyaFWzgYagFUYQBi7tYE7LwlvI+1eFXTidCIfknxgYVQXNBLwthpIFm
9sQLYP3tJsP6HAz7l3j7OQIqnBr+XceLaHb+S1zKG1rnwXLBnUXTXYnpRTrVq2jM86K8aVO1Bo/D
D82P4B7oCnMZMTmMApP3ZpqCQbqPMfnudDj3HL42BgFduFW7merFDKZ82c0fDnTptKNvt06PeuRf
zIwzi1hQBGPxYtGPtjKlPDXIYTDraIWld+ypaFsQvdSKhco9+ZyD9b550B3tIiS1ygKxb+Vb+laL
vHNa1GagFIDBMMZK3PrJr0U1wMasjX8pJuRN63NgimW2LzrnzDjx4hAWbUOq7zooe2JplmoIiriA
Ppn37otxKHdtG81UiXn1Abztzq093jCy6mWaf/Sg7T1GM71lvM5NU1DRkCEz1Hlgu2a9DanGIF+Y
rBu8b6uOera0kUf6CXgei2+zG18ph975Rfmueu2R4cVDUiocwNw9BAkQfuOj18QvYUhu0rTyO+T9
rwLKClWqu9ppN+AUA9FF75lu/kTKuy0roMX5dOrKp8T9YuR2tOxpi1PywqxbIPA7J8NDcJbFT0hw
lyk2IB4zs49YSPe2F2HmawGsiSma1/htb7VUbzIWe81gqQ0Zdk1hh3udLAUOjKNeRA801t9m4njD
4g6ZPcSqYQpaKMMNJR8uODY9H78sb2ATopaREROQFfBs6dHrWUEmP5BderRS7DUMOcSY7keaInXI
5RpJ8diPHyVZahz7uPKGS06OH87T0Sy4bgzzbYRXhfQONLiLyzOBvG2ZGqeo1LZD2ovtaPY/Y1ZH
m3a0H9DrfmxMfRCLHlINiYymuLMcxHevon+Rlr9GaTbjhzXRO519ofHoE83yy/xqaACcErvDKw1R
P030Q5KTMQsxvZu8FpXprFy8EdHc3gRjRKZWIHTVAbuzDclY09fMhzG5WtaJ2whlEONL1FX4zJzh
I7J9SoGM49KnRC33Fgnvn5IM4xv1HcGKXc8k7qktigKjgGITz8Q/Le0poXgT3XYzqP6dgNum9Lvn
mLfcq/g19PRF97HnNj64cjkV28EEY6Vrkc9RpzoUDbltbtCWzGDQxMeGqgit56IHzUMv+WVhDa5T
AOmOjPYKSmLsFk9zkhpbIqnvenKP6Yr0NcxzglMClJm9rtjcC5d4yCyZp/UaRbM4E3fsmdYqzj9G
OAgRQi7ph48s4fDJEdvh3qkP5onr/zWHXa7L8h6FJA3rZNyNdYQplormiJ1FZAqChPVPn+TOI9sa
h/ZeB49nzqQNS/LJvn/w7IYVBLtf3AMmo2h9yyp9H5SxHhs6VKYlZlhG+JvIYeRyNzm8T0ZqPvYe
+/042R8kps9ZxvLgxYQHtW/fi0596K/sFPSjWdUbN+ceUhlwYrz8qrT2rPdRffRi/8Pu+NwdPahk
z47owVJkxKCl887rALCJfGFf5Gy9gPyq7MyH6ax7XVFmV6D2Q3I6EKA8dRFzB0NZTOlxpuX2fsQw
WST2o0J1DQljAb94jIijNI1F8Xr/OBjwRufmPOnVF+YqZPV5O2J5GnWYmhhfz8zFX4i97wVBO6n8
qxI6GosvIXbl4V0tvGm/1relY95ULs6whw6h6UJkHrc+Ix8mSAcb6Wkl7RpvoDi2df7rRWO94tJN
D3lyI61z7iOq4VrnYLXJMyXiiKrRCwOMhkyt9uIm4KEt0/1uK3kKEUDBrMhVqfOK6J197afmaChG
r1WBos3+mGrldsTQT5JBvE9cROMZC4kBK5tJ5AOdcGSAygS/dQKBYf7DarXqC/ukdOPKps6Y1Glx
IMegoROHfUGzMP42HSjh0ow4kuncASvRtIfWHj+0EpUaFi3DP281TYO/6kIahorxVLLOk5YdrhGD
FXxoE2kk7YalYicXRI+fM8zqyn1OlOZgU8CB+YwzHS3YJCVAzqwc0T07OEnHNlSBwaPUzWgJNkbx
yTevtgxfZkc8GZn+jaOC6XSlnyQcrYHaSjMvP4cZkdfq7xb+TMejtGJmsiLlV230X3ZIYWzhFoBV
xWNW6X9jj2zShubR0vKLVtPgkmUPUxNqC4E6KPQe6YyMn5WODi4o5FsONsfO0fFPGeb3SKzHLhoA
zfn8Dy2LRjF4MPhEiTVliXOcY2wzw9hjpImLIBRWYA71A4ZkNATmc1TxGZRhJ0P7N5bOhTor0ms6
WxAvc+fCRPabLTSLjfJ73EC9zzFWI0llJU+5GBHGTVYeDnhFSRDH7N+dhDBbx63fctSlxVQqNDra
RlIvUchD6NibkYuJ6RMwnaLq2DLCk+1IXaj+ADiD5puZAaFqPijE1an9zVCaBeFz80iXOOYf+TGV
zy72mSwDIyCz8avvO6q/WR38GdkXDuZomtdwodKTpNyaXZXQmT3iXIfyUebqXMYdDbTZr+zqjwLy
cB5VAB/YlzIAvzaaIil53SUCk6UrWzTkebgyMS8ZqXh34O+uagXvg5y0zf3w/4WY5gxItOC+PChS
rW9eolJdTT19Rxtm/pNT+OKcImqCAGq+NqRN+vavorL9bCXeC5PBbyodgeoMxzEXhBvzBh/AGLuf
lV7uFTVU7OUzy0zzyhH1KjFI540HGk6QzDLfxtGgmDQz/V3bTwBcQzqa+OYK46Ww9GM5GLSAd9Oe
Xfc1CykYE+kZg+3Japx7oSwaFlnpYdGB4nBeuBXu5hD4zyDuXu0dbEE0n5SZnMeAwfhzs9BNqHEk
4fhdav0hG+N7D7e4cLVtZ5OcHYF/dlRjDNg8WL63LjfnKHEebdAobKf7vIf9z+FglddPWWjvRPM0
YuFoQDlCjKUKovW+zdz9m834se4G1G15CTv/lfJVCp7CR8Mb/yy6LkldE/1mGmiX0C/kr64REzBN
H9AYJckkyjQrfCzzkeJwslMm8910Rm8GoNeDDWt744kY+xlI54pTDhKmuHgdnzNBsnOL+56bordA
1yjWILe75rYFKSzkSyGi0VJKZ+IL0+GjP0ddCSjDuzawLfVnEZ99ehMYq26QSZlhQIFgZdB+tKgi
of7PGRn5Ax3MZmLh+Pz1Cioz9NW4pb3Q2c8RHXuVeGQa8jrXbL2wD1uNGwDjmgqnITQXzqHEffM1
kbbAZxJVfFXZp8V8IhmZuVtPrQqvvhvxubOXUctDRoQk00xiCJ4a2Y+F0mioe8Uq27geFbZ7LCi8
rW9S3TNadIqnIf/UuodqkXGVBkKOzKoj/qIlqZy2lJ09Fy7B1VQ9U7Iwa9lWcS/BJEaFTPmw3Gpm
8DKKHqmRlqWpfK3ac9nm1AlRaEFSM7HaDWkaZvoWI6VsM4XUicXejpTpseh/Ovknovek69YZICk4
Fiv64DAV9QzBX5X1kaQlGYzhmPlvVepuJvFmYl2FCI28yXlfGTSO36scqo7bvLiyAur+Jh3jTNBu
q9ODIFQWWL67TmCEGlKthNwremZMd9hCaNtY3lNreysH/aAehkOWwsZLL17+IWTEKsyFlxSFLoN2
oqRvujRtR1Ozf8gn8+qkCZaoYT3lXJ+A12HEzFaG+ZNwErfzP8eKAn8w8LnjZPGABouKiQvLEHUn
Xfmqt9FeTAnG1teRwVaqU/5IdXvqnmZFIWaEI6S4aFMNXIpsB4oUOcvzEIX32JPxwXPm65iXN1DW
gV/TEB2me5UqxoqEJ3l54srfKfOWxydD/Yw9Kdzu6tAXMcqXZrjpjCjb+dUjCGHLF6ZmWcq1QpuP
qfnrkUcO6xvzeqJJE8OidtuWr9rU3vAOb7uYifczdRE76suoHoCbA57MZfmve7JSMCG98KUz8Q/3
7LnQPsY9voJVbJWBRpgRtt6e5wGPy78w+baw99R5FEwpgFfvNUIgoEUXSQKJBLgvyZ1b3b77WfKs
LBqJmUKG0clPOTpAzXA4nOl8n7pJCiQnGDiUn35+jHTj1WFYPkT7jMt36TdrA3d/yysshbac2TZ0
T+3KiiG8eXJDbnb5w0iWIscqPE9/ff6XyJ+SLscK3CyD5nXdWWRqqAPOy00BrKlz2YIJXUX9O93d
24zEpZ19u5TbYIpBACZMxjlIUehIEi2owDzjsSO9Y26JgwfSphy8/+1LvFAup74syAGqmM43OWy0
3JMxHQtQS7UEN7GjYP3CGDWIRpZUJp42EQ2DRWmyUPznpcXsDqIcRz3GeEvQLt26WKtqAIVQ3zhX
4l7xJ+cSZtSjl5G/J6UVTP64VilPvpHUyEUD2bsP4kKwzWFMdW+CsQPn/83U3UHkrAeA7cZQr2YH
y1bDa0+Ka8aiByYsGHhGe6rZrEr8DvOAdkF9n1dvDJFsG4qLx/ot1YadY/3ads0AAjwkLV6xAWnV
neiDGqFImLQIivqCC/9m6h7+8AwxE8nXeHFmMnqFDHyWpLx8Bwe1rfV5nWAvyo18VfTHgraINrVX
I7q7jiWusq2rNaccKq2XYvpKmmnTYAdN+TbS/tNzqwt9cHAVsBkPAkSY/dMpSoggLBfxbsltJ+2h
druNBtW7EqCW9Lek3mcLcS52txopfwy7auxeq5xsDfqk07Un1xdAwy/GeBt7ADd867OjnyXMk4Ik
S0vSt6cqmKU9xret40aia+NQLS4/5LzRwzaRIOW5n4RGoRT7zMiu0VLDNh8WMlVKAtDBkqnHx7jz
6Pi+sdIflYFeKz0G1ICxpFjnI8L8rDFS5/NJrk32by6Z8YTnwn4uxK0EmWWC8wqBSzb93mqXoKO4
iKrbTw5CRV9tK/e39uXjFB/88rfSKY3sMAbDs8nwp+AM2WkNFNRq3cM8MNUdiWBlkIolzOHqYK7f
O3RrZp+ZVxxj7INp9zfaX17/5evsNGRfTQb04Dd7i4R49DWa2OG8Dn5jQYOO2vDMkdn5NcGa6PQe
9CmRBuZPWtYRO2RPGM8mBn28QllsnZtZXw54t0wD2uAQFBoaxNSrqNJNzftnqmJjhqQ1I87rDdY7
uEQTSW0y7CXHoqoGSo/brddwTFN76DivcWps0valNZ/HzqU5ggaK+hUwys7LEDgMC6qfsZ306W53
/pNm23ujjs8wXTdx+d35p6EskIW5Q3PUKYqPLP4QMNJV9Lq0TNGevuJ8s0nVb5/javbfLHcn3feC
dzVB/bUKMnOmiUz/pCQj/MH4zOxxbwDStUYI2WQxXnyzD5Yd1zMitr29VT7zD+MgCrpxKZtAy+5R
NrIp2Td4M5BaiW5mF4dyvwSUUAvp1ITHlEbUxrTvNWfmvg1ZF0kO95e5jOgVqPaeRK3lTxG5pafl
LWregMqts3HvkLPivZzIUnE/wfFEJNv76m2cQ91Dj8O5DPsgMT59ssakmNeRfXUbguvPZGyJZSWr
oetOjHtZSedNa1WBy1Id5fEuJzNUAlU1xLAb1PI2Et3lwtbWl1D/oiqXuKqCyMjyk3KCMn4JMgMV
QLi0q4CU/0Yaj5MGOVkSHmOTsY+ZOHlUJdf9a4UjImeV1v2J0uO3mlc75DJi1W+94WwzeO2bmF7w
dZdNZqDBEs7pzgvdbhURLcCeQZEEwBZvETmo7ltiQWbYc0kyAwPIKMfEvwifTu4tBxxanOLlwFaQ
5YIRsupqkLNddKiMdyvRz2HLHhRirfK0eG9Avstrn+EwIRwXP5oj9aeMWTrFoA8jsyMdT6iqNB7i
8Ks1yo1y+Ed4QAUHJowdasM4/UlSn8aU3HJlBSq2Nk6pAo7cjEolxgMrOuhVtBsYaa5SB1yGpQIP
f0saOg8D0j1hjiVWCbW5K54sn8yVmQdmTdlVNJ1Sh1B1R1EKQOl/4UR4UMccH5XGs95bbEZorJXG
lm0wE66ox/EF/FeqeHE9HQh2BvM8ogqIJwscSZj+OsDK3CT51BybuksWHTu8Rrytxlx82FQNaDAE
Vo4yfmY+4cHxD8ZgHyascyHF1mkP451n2iu6e0GmWvPhtNCjSbhlueYeMYq/c/jD1zgc3YYwUZUA
tGZNiCgHQMKJNxLzGFVH74Y/P7llvoXg+gHykx0aInILwbRiJx3REwSAVCVrske1eeyY9jhOSn6v
O+Ho2s2esdF779SNBQEn96cVDNx1QruQeQBHB7EYqHc3qSTGUF2nH7pvvs0eFkIfwvA00F3SnhhY
U8PVPlpMPpDIXhVT05XSAVtLIDxj72CFTTftRKNCekjj9iEmDGQCf+9jKmwz8i8L+dwkD12pHRis
tddPu47xNU7SYBbuFkXgo2mzTY2VcfHLdW72blAYmbjkuIV+7dzGwNgz74mBXbVG7A00LzPy1xA9
NrgxA8hgpFartZ7Vx8VyajUR/m9CEFTvXtopuUvQ9LkosLYntwmsB9//Rpj9bWzdoMu02+AAXjQE
f2Z6MybMuZxazFoCenOwsMR0h9t/HTIZjlGMHvXOSuVrXTOfE2b8xZ66yjGNEss/ag05uQTJqIUq
ByWmsfEfTfz2cbzrK3PnJeVai+prYWXvkZkdPBneekDNK+k5ON7bAPvdAvnYpmZ9mo3uCNgY/zwr
UKTjq5vCEvdLTP6K+P9i5iJH5Hc34pi7zKOBr0nbo1fwEtX1PapaaB/FDU/qfp4l4iz7bmdFzFYa
9pwmPuP437mxjr8TA7fuqS1ErFMIUGHl1ekvnT33ZEQsZFYJIA/2GPQbBxebT/9R5GnnxMBAnGmH
FCqkX4dPcfQm4MKGSYs30T31uo0pls9mrtj6G5u6DJcwh7EjsXmWVFxE3LvmPnutC+9Auui8KPV5
NDzFgtLm3t7kRrxlqPaWY+S2uInZkzq19L6HJBbqPjt5NL95sBXI255iOgxbD58XzrpHSNcvxIhQ
scVKH3XUmwxrpwoaHdOnRvuwrd65ah1dPsyaL45GOkRgc9c0HnOd9HnEQWkDqFE8p2Gqf/QcRksN
+0IT/vqpWudxRAs9GSJqvsYk//TM/JiF8olOj43vtdTZ/KRK7kTkLS7wD0t2P4lOFGJGBRtNpq9y
P3bWJR7jh7DRNl2VXUeal5a8BKK29znJ6tZM0dqU7a7PFf59mHSkE4ohAuTu5iDVm11TlkejozdS
pFtW73Nqc/wzONV59CCl4YX574lFeRvzIMGQRgCpRyJK2s1l7FIPV42SsUHj8CY4KlVqjekLl1t9
iznv9eBonNx+xSR3t5p4j4K+16hTLTqPpL95Mgf3A5wgCnGxT1iPRiQ/T48KdrccLQP6N3nyDJFB
TRR08D9nsX/q6vQiJ+bt+D8qj9FTBf6YpbNK/6jWXCoZ4DF6JxVpl9hQv0k63qjCYR5DMeMYjYdG
tndytGDbR/uurHQT9Q0Cds3MEOaJOeDsiRv73Gkktpba6cb6xP3woixMNWW5kyJ8aFjGDebM5MtH
ljL93gqkDQ37jYg+/IpQTextbQmFlO6aWlgHCu/eI9QmusECVSdnSbFJay2GVH+Vty53VGp2i/TY
OgsEhGTnaL1p0fDO2ewEXuI5MseT4r7m2V3QielVxRNlEMY/jrpMc3BwTuCSpCIakgnrpNCleDEk
J8EBMdha7I77kcZlHcp5giXSKBhM8AidqmIOWAEeXD+5kTfZKzpiGZqhfmjRfYj6dYUKYEvvzfOK
V8eqg653n+pmOd66VAeApaJh5zmj48rX5303V38zLXJxSpCBQFmwVNt5o3wXE459YOCGb+/rhO2u
xGfl29am5csBJVoiFOQo287vcp+wWK7ZWxb1Z2d7zV0M7X6SJYpJDWaItonClWsrU88y5GwyTyfT
SDcDuIWJiVg+wWuHPbHtG5hfFBLRyYg5hMs2ZPEfUy+2M3CTEeuxWs5/SgDbZDnj5GC207amf0sK
Qfw+P9PFStIZ/winTT30SFWpAL37VDLwc2J0NmVtcNMfkolzvIjd/aSpuyeBo+o6M9qaPiBKjpMJ
BLB/lOl8WEJ6Y25cNBenfYKpvLdQusKgqLqTMDndN3B/4+kD3/fGsvntnD59L2xy3ZCSjrGvH9Wg
gWEX8U2HbOgM1mka5DEuk6Vb89yn/YNo3M+Bxity308NQaJEAq+vYfFA1RUoQSm2Lmcwr2OKHdHB
s8OvSTfGlqnplqJGMoTFIV3ESVyTFaw2zVQvue5fuxw+RM1wSpokePX8MGcDsxU2OnwPQ7u4RJxd
D4yVhscP+I9r2wXKir7EcnYapL8EvxFocJAWxlEq590PtXdIsq8NZ4JcMcLumRmpP0zQa7zhQc0g
SuI7QJ0hqi5R5Scs1vOXrWEjGaNHo1U03tPep9TifFiocYym03+mRRQh969YSp7n3L0YS88yRoSY
kyKW6nc5y6fQqd8dD3t4TT8bVej1P3fwUY2ZOc9LSQ5w2bsEI+Zr6bkFuaXr1DyjgsbySxEagRM4
R+Vnx9USv/qDl6TBgFGbsfspKsq/gnL2CKd/OpPRM5OKRVTAqAHiD+QWTapDJRc7wzZPC4TE9TkE
mMmIEzpcYeJ69Cyql+BGw7AjT2XCCn2ApM9JhkWRxoo92SfSfuDIVoOxnPZ8YD4zFHmvLj9FP/Nj
Ee/88cMk51mi4Dca3jh3QGbwqjMZ97UdDk9elp7iEQCCLGkrY6vtzeaXmMN+4Hjc9YgDeDZH9lXt
MMP57PLuB+fIWbhRtKFigeMPPo7cGl8jlzrdGZtsjiIjfPu5gUOcCQUyng9S4GKUoYCr7F1GmEiC
nnYDelQUon45KbVViyCcWjtrKfbK7FVlAyjX8r+wl7jQZAr2auFUt/OZMvcdU61dH/IfXAsuGYXQ
OXyuevLWlYBGHkFZSjjK2fZw0yAqsileIfU9jFN8rQWNblZ5pTIKe2sfMTRggM/md8AHh5IvjhMl
rmPfMCPWqnVW+ducMmCrzg6Rr71hAH6OpjAwk5gFX/tWdf8Bvx8PV0sZFwJao461GS4Esu8h194c
6rpVFwWOUxDiLoFrAcTwZfRVW4oqVa/9kCiye8pRglEpRGAHSioZxhirBMjpuxMCJ+tk9GMpDCdu
9yBi/YFR40cyeYGfjKvYLG+SVYfrq/uNdYBAZBV5h54LYF4TGPaW+AVOwAKeOr3hG0fVzyHmaWvU
vqgSxrMsMFMbbuBQ/GaTmx2GDvUkg07/ISZFR2DEdVJUI/EOe+c63t4fou8pnymmgBFjeDRE0Tg+
leh5Tf5CrvY5S1CtRave6tSmKkPgnHYf4mr4ajpxx3f7UUwEp1q8c2CR+ySgLHHPqgYAjinFtoM3
47TjpYf0AxV258Q4t+FPz36+ht1xTZG2ilL34GAbGyyuAJPboB/mf3mRnJvWwa9LhyxvpEWLK5SB
x9Z19pKl1fX0oP+PpPNYbhzJougXIQIeiS096D0lbRCipIL3Hl8/Bz2riejprpJIIPOZe8/N5JuQ
OyfmaK7DEN37qTIDvBnJw6VwJQNul8gD22q294n/kxAGI9z2bLVDCmC7Qr3SAGxpKCyyeckm160J
xWWLQhlR9io+HqKIDMv/w4boZGpw6yamJmwN10AfMTXNnfRXZNEGYcKuD4MtXvD/j67aYh6zxzQA
HLoyVrREwgopw9ZVrV2gNYzuCW/PuYxS7AiJNA/S4FFl1VIeO7Rn5rYDr19Bi04N86zG4hwAZpCp
xPo0ZgOSOsHU+Nd4w2qPDLIQ1RIxsou6ilnEgalgHdkhNwsKotWb+lrVEke9t3Iz9arE6I/zcl2B
0DQsJhRVtIx9aAI1Uy3Nd/cadOXK8L46KbpwRjk5MrAGKTeGj0WYURWwL2a8hXycXrsb9mGt/nFo
LeUhXSZVizCz/gjlZNXBKTKr4qTX2SXzbFSdBqq+VFlNs70wRkE1hbtaLXUze0/Lsz8jbTh3ojtp
numiLGk+R6UnlaG/JFlzIMHkDFDiFXpI01lwWOHNx2XJMOymj9Jf3/pbuBfHyWQveXisvj37TY+Z
mDIEl+ZbKeF5axJi4TJiuCZQLEYsqj0nYPyjT9lCU1pC6FI6KmQSktVosHAZE9aEUtZsDPMYqhBj
QunbMquVVGk7hRhJnpsvW6kBs0ozbPLgYRgSezHDftK2VkbYbLviu3CznRlU6xT0S9JMAuMWnuX4
gWF5hudhbqKQGfJyryXpVz4JOzEu627jGFLOJw2odUJfaFbKou+NUZ1J1rjpWGOjk6sQB8QnnnzS
IIBtUnzotXRpwuKSyOaOCKi50RbLSsaDzHafrJ2bVLG2Vpp7G5k7SVR/KTIAv7SQimjOGHoEEGE/
9wD3dViPFZNt3hRvb8dnAqA3Ih6X6Bn1aYx7HKGqaapYqhz7nMzLlMwWnPqCux9wA+EMXwph3Yg8
FxMRz4QXH5O/S2jOMuK/RBb1EwfVh1Wn6Kk1npxm7RpiKcxvlTWeIFovZyKDQY31MYMuNa6WltE4
oiNvhm9kNoBO9OHMqHnp2DDmi6T4N/2zll6ltcTaR94SobbS/HpTJtZBp/W1ZGtXsOWKrJLJRgNc
s75qQt0JYeOwr3HJSoj32s80k5deoX8wBDwFSeMUCN5GZLUIfsA+R8rVb/i+y+ZPIqfD6MNtJO0Q
dZW9tZFxZTYJ/ST/qwwGUZndmyr/g9BvR1DoyqW7lIAzp5++8j0ZIELlb3RZqmh70oohXRPjp3aP
sebUAs1sB/WiUpGzVf8UpXWSpqWUeBeIRXNXLBRDmXuinU+Z9eBkFDWfN8qHAk/F+/ZpWxKpxu3r
hKB4Bm+tsAqwnkbnyMG9zIHHxW9pkvfpBmZN4oywilvQBHp7oZYdbhLKr+hWmstCgbSmfsp0CjHx
o/BO1IVFmEZuOH617/R0ofAPR6xM1Xf/axg+PzH6bcdKGbK7Dz4eAI1ZeZHxV9YJaIUWmsyfqqHU
rB1NhGRCyGtB+o9fXzQgC7TcOOY+VLwCLjveZNN5K5RVkKGJXMjxzVGkI4xg2kNv9ghqLkL+pTqR
yN6Oomtop59RYTCJRlUWSiek1vOesWVjOGp2iTAKD423jqd7TBDY0gHjqQzmU+4stkgSlg9+hDtZ
ZTMxbrH+NPWU6nRoeUUYBIGMggHD5dE8VDwcY7ao+QNzu2fXhMvyQLgydI9Z290wIUfAaTDpLSvp
WPufJr78nDi0HOIYa2h4FBXbIWkOr7NAIdV3hZN3T259HzmdMeyIQ/0zaJ+U4rOwn1UtY4HLV6Ar
3fIn4a1gdtzFrEXbcFthoKmz5aDw7HXmweWSai69kl8rQRiTwJ+HxoNH1m8ApQe/woO/gtTRYzVi
Fi+5EXtZRkHaP0J5TbQzSp94K3fbxDil6l3DfuTbE+6jxvN6pavZdUy2kyT8zMhUYwyHmkbJtorB
xV5rm5EeK2W0SPwjyoN4Cdbj7qvfWV8urbxlnBqzlR5QQmJhfib5Vch34sJadVNAPEl3ubGWM1Tw
GvCkdomjgGtiN7KsakzK6OLZVFsdp2H6yfJrFcrhqkBqHocIMrlzSa7I4TeE+AiR0TIQt1UFKBa0
A3Umay0rBG5cHuCoWYD7L9VVVq1Ua6UHSPi+GOzT90Pph+Tpfo8+IOHxiud9bmLQRprFDgZfFoP8
DAnDKKgYqqMyLVm7QxrcZb+bFxEpv8RFmBfBZgTtwEyYykzPENIZP1XALU7CA7LGdNeyRGzKaX5/
7dpPw/stWTDm56k67JD4sK9QtKOm/5BlsPbHF7EQ2EbpDrSMi5ox28TH/ApQ1NSIqgl2kF0CR+lb
re9QZ+DkfkMLVwnRIQmsOuMhxl/1VdNCB2G9aM1tSUhOyYIZbz5FiM4PEiBxYSLaDKeJy5hzAADd
qewtkSkVRXUeGruw2Fjj228IPBw/ZO2a1ac8+8MgnGlTYNxMMxim4jkzOBcRoQdu/jVy6I7hl9QU
LHZhphONzaLAwJ4llRthEbEQAlu7xdy9XbxBhDba2dbwQF1VF8CnhiydGxtdx7uKnLT4iNg1uvlP
QwXLxcwbjTnxlkuQXmhXiCNjN8jdMRrvpnzVKFEM2EcJrm3KAP3T1wMMKSfVOlbqXWLIb5Qg38k0
lMtrxa1X8eNAWDXsQ4+M0A4fMRWFeS0DcLLx3bN2kck1Gy9z69us8A6NLbbvA8UNSRRkPqYNalYc
IkjyEden2mkkhUpB4hE9av5m5us4wUAF74cMsQjvkj+8rGjXdztWfEupv5XSFW0541AoWWTV28xQ
l37DmNgm4M0nMaaWL5qHbsAwzmyY4W9Ed5OBnNbeQ4lnVfhkaI/kChfLog6WijsCkYf40ccnXZ3U
QvGskQNHyf/5Aon4WF2QgK0lPYCAWR0x/e8sH/KSEb/h0y1KnxmFsD5N1CphgRAhCKVjPNoNQgdl
V0e0SHa1yTmEYvfX884GUaKuuS8hpfTB3cs+IjxoMcg6j1zS0T8wDaOf9lZlGPDTS3AEQjZKhyrx
YYQXKzDFPhMglQuSO91g78l9ZqrbvidhhGC58p7qZysjcZJSIMcNHH9oLDqYfjKs8yAJH0ENghhQ
I2ZoBdm2hsOHm9dXjkMpOdrBYaBZZoegq5y4w7ts8cA7cgNN+08HUpO9oM7VLWkNPcvEHgmUB51C
E+eqTu9WSuAxjn6p+9eOPY1R+3RdHmyyw2rrYAHsbCyEYOo+SWOYpA3um3TZgs7wCnBp/dr2pxJo
7tIbeJznFFU6e99JHBaWG71wnTx9QFFhcEQaL+HKoA6tol8K8n8ta9OM5dzsLwqHYq35OJhkx+se
fkeqq/lFozRLeKrhLM+rKSeJ89KW+LQho61CTH3hCcbIrGhIxqaCRIMoexkgrW1mbFvYpg3KpcTv
ZwXwsyw4uMS3xCqzzfKdYknWFgpXOmn30HPQEoiSyg8rkSgfbn1KxL+MpLQSk6JeEIazK8k74kVX
/HKZ9aem/Z6yG0zUxmm0LZBqogPrVWTa0Vck9lgzwReY65HRIdlvif80orti6Get7nCjVWvT2icT
NRNoTWheuJYTdZVQPSiTuyvfq/Zfb1KM9rOx+CSlVA//bLbHnn2lNFn76Rc70JmM4LXyEfV654I7
RmZ02eHxRxvGC9ty2+vjaaQKkjnt1E9wXSjWCaj9KewP8s3ocwMoc7zCbE64FFTmETmL9R7H4ght
ySB4lS8cMFPJZo1QkFqL0BZy8o2bIKZcYTdpSoi1jEWnokd2VPa6+hCt2/RDJ/RAKcjoPTJ0mmUS
bBOC2AuUdStVvHw/XcYclhYQ3aoCPRytLY7jJKGKiVokDaij2JVZ7Q7TxxRKTO0qSSs7odZrgOXr
/3o8PATvCp9lAGMVxGprFEVQur+6NllLtbWQ4bj4FhYdb10ZFlABLEsFGvKHHYEdvmT4TmyXCPpL
V3H3gI5pFYv75GH6D90/kUpWRig4tZU2hXmOJ90mnkMNkEBxGXifAU1n+BuQ+W4aCyPBEkkwn3Cn
LuGdcyrwFpo2+zfWVfgzXJcGCJcQ6i0/QqosSwSQeViTylc6nJJRXiVGulZNGdQwNMFo6xoni49W
8ygvLDZtR7qdHAjTiMgADlOlnUztaQS/vR1v9fDWwzIwgrPJzSmnB7bM5IItECfMEtovnCEz1tXg
kQ5kaib0UMw0vRSjCo5yFv36K7AukjzJeq497Bmpfcbse6yPdtjbHe4HhFLu5G/1SFlYSNBf9Z2c
34p2PYbjrKPFpKHM7FMq9iOhSRiLA+9WsKSX/vT810qmwJSzJj87dHaC4A0sO2Gz8y2IQBn0J4az
wMHniLpnkwTQrW6+gknmkQdwInhGZHQ3fNmS/PaJLxm1M8uRdUZ+69jvAm+rwlbAGRJnn6SlzQAL
ciQ8veSZBBUl2Eyi9ZDKVz4QkuI+VWJ/6yN5g76E3ZpwLCSLTcIvv4t6ex4H+7xyEvQTaX4YC9QB
n6LN56PRrYC/JAUb1BMEehs6EQp/7JTE3YmZpUNBObb6t1o4Cb5LdxcKzijuZLQFMSwdO/iqE2Zn
9jEm3FA/kGOHwykWoHX1a0jXzh8bco1rlqMiaMTi5uckuPOFNA3DkxGzBn/jVHUzzWbVeTXCkzqy
LaUsTB/Z8GVmZDlChFFFc8F9v3Bdd9mLVcQTR1qslidgcjPH57txmdSijGpYxsOxWhuKPye4WVNj
ZDnPmnzgOEP8XJ8yCQANf9V9HN6jy+GBMoDFPXfHrJLipR+c+vSYRPsqI7AaFMgPQ8yMmOMmveby
I223vBFzjbWvkDFvXzOgMSgIU59pAXiY4tdvV5LMxX/JEVHS/ZHkg1KAzLTJ3Hn0R7SE0F/k8F0P
S7P9tIZNij+E4ETE7DiO1ZWd0aYYv0F7aTJGg1d5/DCKSw/k1ieQTmfm0sgnzcQGQGSazIrT81bh
sM+n2zV4qBhQp1x2TIueSKEF02VCysSH6gZ3A/10Y+2L9l+OTBe+uJ/RkZf+PKe/UcW655g3A2T+
kEDZfWYNLe74zMezIeEazRkZYXcLxhU7ttmo+LOyXGpI4ZJkQdTxLC9eKeI/iSG55DpD3ezM6Ci7
Hgylb1W+gBL3aoBI/aM1N3p7GoO18J3JbhR0BJX8ZmDJxR3tOHYsDMseyn7qCB95WT/sPQJCO44p
3f1RevS7GhLcYRZRH3sTkI8CkgAWBhya0zS8bBUD3+UYf7BfmcXFuKCNqcO1Kx8CBmzRHYE3FLhu
pkF06fHujlAQoh9eECXJFpp6DWUUfMEAJTNeiYIgpHqtd4eq3koDWvGHZVEHJ9o6T859hcgkd6Rk
4Ud3YnJD5ZblU1UPdCZYSOOL7skY5XdGU2vWUO+gTJ6bhhlgs6jacG6bn1p8iSntgKfa7TGQprX0
PNWPvLGDka1cu0OHh0K0XlMYVu0jUna6ALF1rkomNdEbP2AYE7or/zXlLbZ/deWhBn/BiC6ANr+h
Urgn7s7nlYOcuSAizJuiGA3OoBjCxCwOjl11i3mP5atLorqi7IJq02jkhQGjJh66/cv6Dw/GlO+D
Mn0QUCMJ4lX5v7k34ytZHWMBNYdlS4kA6l5l1yjHFbVSE4lB2qHlFsNrpGD1GDgWdfWVxqjHYqqL
aSaTrnXtwKINKKq3zOP9NJepl2yw7l7xI/gagrbcjfaVgjhvesQg9VwWtPcZ5o1aW8m0aIKcVjFA
ThBrwQs8sEEWCCG5HhviT9Ls0ZIRHzwzldRa8gt6R6YUkqU/r/8KSdLGFsogzykoxiTMpCHovB6x
NI9LQHpn9c8gTZXICgj3Gma8Rr7EIffNtPa4qq5Om/KssLjL/XMYXxHJxZV1hFxhdXSqlGgZVBQw
3OFCNuh5QNEo4nckH9QViFb1h2qWMxch5fRdTr+XFGnzqMBRH+YwgZWrEdXLoSXXaHj0DQl8yqXI
z8L7Z6LHTqhUmj+moeyVeJoBpLlMZIk3Tra2vGLejzUEa+ams5u5Kr0VJCIGCzBV5xBjv5YE1wl+
EslwuvnEuKOl0bHDgxtvyWFdjR61Dt5ET3Uy5sjeOQ7uFsDpYMCJt2ziK2M2kntpQyNgxmwy808P
owpm4sxjeWXt+4a4dyB21qNhYWsKxt2VSkm4CShXS9qxcRI2ui9GE4AXginwHJbNwJkwbApdXVUG
xF/1x0D73CIg1LDS9qe2sWcZotM4XNHAS9Ky70mMZIPRau8c7G+gwTG6ALZlFJFsiLfc+qrkaGCf
CnNREuLA0TgQQYPkJXK9xeAntKbWzWoUvNavRiInXWxwPx4t18F/HdbGQqWmKZpzBd+oTGj+SgJC
ji3asbK5+eE9suVlj6dHl28xmHpDRVnr75P+x9WhBdDtJKSNR1yINivDVkqIIPptTHuWU1ZW3aXF
G8QQSh6ZInr/ZDfgqQCiLJNH+WMTT8NaIRQHV5B1YfjfZtbME9nD5xkvelaviQcAdKqTiR0pvtvg
LMHW78d+aXao9/icAlS5PoNG4twm+B1y3CPCgd66JGO4ZmulhMDxiouNK2Vk8VfiCkNyaYpjnT+U
4dZRGxs+o/F4g12cdNQVsb1ectZpuZVBw31YAjuUZ0LC/2ecJa4ED0yYNlKSEqMD22kqUwbiAGE8
jBSMk1KccMy5zTKrVG8aXiOEf+7LjBYGtX4j7bVoneQ7nEa1WMvFS0pOhckkvbmJ6l84/pr5OZuU
Vd6iUVHl5tgziVLLzgUVfzZtVKd8gEWC/6j07kB+wIYcwQ8NENt6/qHlLzX3K8A2VcV/fnhOZezx
TbesyGFj2dyhquWqLYBDtN7ScB8dqmE3fOU0GWX8DgPxn6LbSh3PvFhFukZdCjNyMQDPLPlV3RZV
L4687IwJb+FTJJTEBAta0K77xONHOA5DclSkHAZF7c5RO6ocKl3+lJAa+NLJHuHfDYucBWwHKE7T
P9pS3FvjaUbeFXTxupdfFrJVmeyohnfdVT+ZzUdIEfSC7nA3FZVg/deQsBYJpCxP7M2AWWN7AHcC
kLGx3Y3WPgsiD8TF0H4xKqQYbNN8I8KNjAAkJ3nEizc2NwM6oKYAyy4fM741nxEJrN5hmi5cQus+
FGeNibNGDaqH9qZqXwMvrSvmunyPw4vuby0d8TaCphzpbEIDTGmtN3SZeyvZT87jqH0m6lnUx1H6
mcw45Fco7GFlTseg3g0xoS44vD0fgYe3c8MtODf8VPk8yzhOSAkDtp41vzYHYbzQOYFUY9VpX6QC
wR9nWIb4G6I6GE5W1wXTXiw2asOwJ5rp6TWx+MTBoLIthUDuCEld191vnqT7qCzWJkwABTeBBmTb
cOlj06NWIK6yWP2wTzdhziZHq/0XKDIOkoWPkyZ3MVAO9TZ1d543ba0u0IlFdgkLNq8OXs483QW0
l2CJho6BP+rR6FZZZ9F/tZDuPHQy/DUnvogEP45k8oBtS3TnmX0HqMSfjG/0koCkC5hfRjVvtrqG
f49kbC8rX0b24YaOH3MaUbdESzP5jnBG8jNjfhfWQxhLZvAKclH9gDAPL6vRLsxwxjKAI772drW3
DBFcJTe3d+rm6eZXHYdUs9GbB3SDQjpWD65zzdiY6g3FqI0HC2P+Aswuy8M+4IF1CtjYuMe9VWMx
sl34OfLQDVEnSTCn4CC+nVLTpQIgKE1TATrN5AwJ/QuhNwx7mIB4SbVVnR2N4TpmB7KVcVhHbGz6
GeMC7JFGSAD83gtBja2VfDHg1uWNG5SVBT2rWw/dqc+XHaab/Nz2KxFtQ7CJKGdL/grCOIxzw8dP
qUs+CN0FoWzAdFWIlfBHsaeyz+BXSL7dcI17GecGACQ4ztUJibMaPEOBh+upyTzJnk1JLy8KLXBi
RTySllLR9pcl/kcXsGkGE1wwzQqDFu3rrNLjbZ2DUwgb61opK73cKHb7DcV+bTOxig2CJpEqoOX/
zP0xWOYstzXaygGDDJ0pd3K6Ms1LiLDE1q54iQo+TEvbyVyLwArqcdWoS9/cGyg9s2IruhFF7tom
ATEB35TWq2TYW6ZTwMrMlaclwoUY363EACPE4JDAaxzouaxlCiUzy3dpJHOw/432NrD+OrfZj0qz
kIJopQ5ipydng6cql2oK+UtvWDvdWrEUJj5HRQ3ImsJ39FLfm7ggGTPQwzZMc5hc6cBCUC5kcw2q
S1L9CJCsLkE6Ht5hMp73mu3fEgvPQWcw/6c5ciXAWT+p6kjBo2f75Q7WZoRiz5bbh1uvfKI47fj2
6fdaY7I6IXFUjGmfPtPCFzJrlr/0uCxganok0k+rnP6qWlsKMj/tlfCpu8Y403EIlYRu9p/wpNFz
zfsQFF9fwrhYCLZqogmRqg+rscKBAXiB1MMh7p1YkzZoshX7z6vcBWrLMn0okP5ceQN7QqIaG+RL
isIg4VtujZ8mBlxgIXSzMXLT3HY1mxSXmjE6VMEm4UiNPaAccj7rQFlZyL7yCJsPRpJYq59Be440
ApzA6/fRBEfhqenDq5pXj8ZClEC5WXj8kthmAv7q2t6oNOaqdDG8Dz0/CDti1vSvtvO1BVdHwXWI
54BJFMYagrYdvGXM6BI8Bfd6Kn/bv0Q9sRZnXSFtVN9YGpzLYblGWLOocbTmkbFN/RPCz3VA0RrE
WNsRZKNmcCcvGxGTDKjl3p1rTHHs0b5JNf8917KRNuu2wX+E5jU7VyHxfSSw2uHe1I+QStiC3LwK
8NLwo7YI/jqiTCt+0x8rdU8VCKUGbQ0wKCJgCd6FBsJZOtizkV0ofQ0K1R8/24Ifw1hNo4zQsnGR
OFTfoU0Ekfg0MhQEjB/CwMPA+CEL14EnSi2IRB6bnzd6W6OGGLNGBrurqZ9tFDY57JGBwygmlU5L
DoOpwjQonSBNNoo3AEHj+CuJD6Yas6W3rtwne5vLqqeggHO1m2Qjvri55rDwiv30CpueM2WWR8Tn
2iX5fRaPdHcbw7cycAxj4NKmHW4BwL6fB/yp4FWJ6m2dxvsOsd4UvlO6KGkhmGiqu/BtaeNhD7EZ
YEF14MNjCDerDLEy1K1HvLdlHGvrqeIvSBaj/9Wqf0jH1jklST98mNBzVIU/aN8j3vFxhkXjeyRr
oap4o4pbhfFdlq2ZnZ0U4wA/jEIIdplDFN8yTzSnMKBE+Xz73G8BtwhIs1WgWQuz2OXmcjJ9lryS
BUFG6OGRWrF3LX8H2q4ad1jvMis7DyrRGgxPsoENDi8J4u9TzbUkgkvOmyjCrYCQkiNcrfFLQHeN
Y209eW4GTmVDalYRl31lBVTkgq/QXdoMknIdsanP04FGQMVRXlXg0UzmhapN5Jw+bnm5WGUFAk3n
hwtiJIWbMbMgeGYtcaxmNqKK6F+BbB2jFuQbsS0N6tIsbG/C6hy3C/4KhmqBETk2qI+q4tLl1fOv
cXfOO9uJvHcXfuHkgJnMKXPJVCekE0QEdJZAh7s04pZlAzzBqlOnywadXcyUNrfgsHiTIY6MwnXJ
hT8avwkiEmGHy7zcjga5xR7RTMMT0cKsQZ6uJJQ5JUEIwETkcl+TMG5jMPbzU2fxHLivjDvKN2CJ
H0IMhRbvp4xJKq+Mjd8bB9EMOx3psCq/DUgOJbAzlp45i1xyLG2wLsQgQNN4xfyEqX2SmZO0crnp
zN4xDQpv4JRKezYAD5sUFlDc7RKUE7MFZi6YdTclgATZ7pcl6+RcXY42Om06b53Hj9QYrHKCbjlh
V6IzUybnvoV7GUYnkx5J74m1+XR7qCrP0b7odDFyiA32PEm2ulfeP8f+7TEt4INVhl1SL8g2shFS
Vah3clIKJcGgr+i3yKhL+oqRlBTNRCohviM+oXEU9wqpg257GxDsHxa1YtqtSvXJWVSSssLRazAA
UIEYmjazSgxtUfGhVxurQEGqb0rpO2//cqVcZLy4ETtDrT+X0ZdMTyaX1SaQr6C0ye9edGJhpt8M
/Vmc3gUaRbSJkd0eFAkKscJfi42E5gLKAVajdd7+ZNEyEQuX5RP2FbIjD66hUlgMe724yyBrgLit
8oDF/AuL1swPEXRLczk90+ty0WUztUJkwtj5v61077LK6G9Mq13vjkc5xhlaDXfqPzAKM9z6RMTN
9SDjJt56oIEaWnFJemgoqAf0RA3rU6o2lUkREdtrbsuYAl0B9uSXH9Nwjs515L5OQA+lwtwgRYNX
ipaF474fv3oYBVn9hX3kzHyflAmUVFsFRA524JFCwk1+mceyQm6N79x6i+5LaBY9KJcMsiTRriok
HlVL08Gu8lTYfBSbPPns1GsX3Fl9CN1JKesTpkSNz5vIHEUHB6+3O/AqSvtSE+bejJlb9wS7jCht
Ri4tvkj1OlRcf/JpUG+9iZXJK5aJ/R3x4AVUObgSjYjRtr3KTUR0TP3B7zLlqCVgl+yYqvqtxN+l
vWmwC9v9EYYgFVkyKwMq3icaHiiRSwXzJLENrIE9s1pKk2qOIMIJ5RLVW7cZmDJycfF9mQxf3Pxg
sV3xunnQwI1OgcA2E/OakeqE9irh0uDJL08pR7LRuTMQijM53qbhRQJPXv8Y7gqSXIo9NExghfxo
NCSt27ANRN7CqihiN4lp1OODUqxDw3KmbsUug6BRjUiEqNASZLUGIXIZ4qWtmu4J/J2l+r8E2nnQ
XFv2b5DvyPP7VjJS5juYEKxhkDLgrIpuffVSxnw5vWglq3Cylzl17aOJQ9TeSz4DEbHUS3VdgWKL
3GPenm3zN4SdDTx/VjCPmn7TDJ+xoIZJBVdn8FZqoFNPTrWofudkJlnytueYloW9THSgHIzREzSl
XvZX8mEMVrXOXXpUilXMWHIwzxmmG/BtURvV7Uwh+WFUoOBw0FJLIX5emBUKQU4MIy5PtQziP5zz
MxupE/EVWGQSj9Y1qKtNiIaYoK8sckjcXVY42uT6OgVk1jXTpJupdSwx72w7SR3ASA6shB+LZY7g
vYDMLLyT7/524atzf6LwYErWIsUbw6Z+rjDvIyKQ22+ZjygEsK/Wpyp8hQMka1KIiptgq4VffSh2
TfWFgXcekL0qm0CakDAUe5VSwifrRVA9d18eI6Q6OKk2+ozhCoynRrAjB4cOHQlBy/OBXRZTGIUo
A7iPJtWm7aJ/PLd4h1xTXoX6Ww9fvflXEQCQyrdcB4kiI/5Su42ur2P1ScxGg8ED5kCSfwxy5fiM
jQoBT3SglcwvY/DrJTTUzNhqvnXTZwiMjceS/yVcs4x6Rzb+qFNw2AWogU+IW2VetGSw5525wAJe
9T9p+JXII0RWx8vPA1ou5Z/ZQk+wCBlVHIC9XXw0YJ4UynhvctidngkDFIwiXQ+bFioEyF3qnwJf
dczJi88+EgqKIr2SfB1GxFVDkY2ta8roIuTA8mA/neviUOb0yckUX3Lxki0hq+CskLnjQzDHdml7
BKQYaM2G3BH+WUr+6TjFx+YSDKbTIvwvlcMgPwfNZV2uOdogrzVW50a+KiwbH4BrLIrqUnBgjmyR
1TF3Rpe0J1DB+aXW937MxCdEOsXUJ9X/E0bMQ1Rh8iS5IHSYU0k4CRKx6tqU1wCkgYd91iy/gfvM
pQG+qrlSXZe1TrfBNDNLi0eh1RvJx0QfMGkE1OHa7t4sxULr/JsPtLjV613WbzL7htXN8j8qfZxZ
rb3CMwYwn3LeXKo06vFUhgQP3d77yoMt9kpJN413Ad9bmDCTMXjIkEf9EvPTiIWNe4d4EsHch91X
YpDMyp7C3mQA7DrSTiptq6QPnuMZ5l4UgqgoPuDzOj2rjyr5o1ScN8arbz5thWz2QwGqlB93HI7J
wIk4UpeNMcUu+e5K76i+BAETUCpbXKF7tPqXTq2veaDTiJD+Y9gWZvkAXSfqc07+tpDnAeOR3E74
6LrFiHskuij+q5fPARndWbwnKob0ViwGAVdGTld5SKGGsW3OM20xlS4JczC8fJW0LnDA67kJi8xk
CeJEYh0Ev/p4zJEFk+/KbpBZpDm9jDNLdZT+EomHIJi0fAPaYbn/IbnnmG2eByIK7kPK2p8FXEs1
O8j0EiioPWC5iAtqknAYlaHDyaJdCt+RtZNXrzv5aLh/FTVaHa9lCY26/88wHYRpPjvVgv1wpe9j
1jmo6Nlaq5AamnUx4KtmuiijHKr+JJIP0GC3+UsXHdRTc9Oj0yK1BPJBXV1DINbG+GX2mOfkM+Aj
lDcvSKyOx7qdDI5lXrsOtZc1jSt7Vs9kWmGuXBMRsSiQHw533yWsNmNieUk5TmNKC/geS48RAPjT
Uf4uKx67Y5ALJMrYjEc2Hw16EwpSTp5KbJLuqQhiq8YG4zAKNTCcjfSRMxcWCtpL3nOEwdaKL12a
Ph4gE/Lwhq2A1ALc834IEaQ6ncvVR0xkFSnIzRmOEgSDppgrsAtP8cjQzUMOGRiLKsygSbCQQyXV
F1ut+uBdsLnjWAgL851Sc/fm52i1s6w9GtYjZlEHrsKR5ItoMpT414H45pS5uy/ug/yXUhQOsPaL
NlzpxrWH4GX4ybqMbgU+t1LPLqP0YRfMzjuAscPB0n+VCFwTol/vowp3mY456ta0h6BCvl/sU/F2
vT+BFAQHpn2O/H8pCtUmeJB9OO+Kg6Q6PVJBo3v59n1gDZBrG3mwZh1fFwrvmRf1ZDwR0U6+eHWp
IVsDLSwR+eRIRFtSjtLi0DIqLuRDDOie0s2jzUy0PW4OKEuCXlPT74r8IQoEqp999qwaxD6U/aFG
sYStyORuVqhCB/Mse5cAHIeunyN0nBbBkzCodFAPiDV9VPC1tkWjPov6XQFlLwTzONE30FUNtQ7V
kfZMelV4TnX0NUnmIVpib8ykt+WkNt4GpRfTm8htF4O6LNyI+gp9WIq7X/8nuRtS02c1nr7GAr9B
RBpQhJHdQBexX74ZFqMtGPqud0BhmNI8xqo186hpK/hEEDoSD5cA/durQ6hkOuz4CFMjyYk1j3tp
1BeIN3graKZgpRTe3GDeP1IND1uVETVoktL9Dikh3OB/HJ3JUuRKFkS/SGaKkELDFnIkkykLKGAj
o+ChWYrQEBq+vk/2onvT1q9eQaZ0r1/344QYn647iZ6+Y/I8zbge3PKPA5W7jbPrfIDfn/x8clgp
nfaYUlZ9WpgjVXlWBCwGHFIQq/WE+JffjEi/Y5fvMj/FD3l//fceRgITaGYzD7b2gWaj20Ttaud9
Eft0ec7HO6d8j7oHbxl3FVqIw76JtcyZSMYjnYX4ojjCWnrMVs7H6Shum1XtvWbZgFi4k/Mmqat7
0lIwSW/mHttRzO3jK0NHaSR5seZDlANx702JArHO/3WcbcNx5dKKcBMTwErYWUlsVIRp2DPbL+O6
JM58NN3uhEzgIMrm+UFyhfcNG1Pyg115xnmrmpPjx09xxoseWLBCyxAYRP1Q3UYOrGd3F7TDzs39
jV9Ez7aZqaDMu23N1pheurLdUNN7a9zsx+ueU+ey0ooRxWBt6+eexz5NFmyBLVfxx2ztETPuGvMS
x8k2HMRbS97CYNdJvmuejg3XrDF8vvZWjzGnd/ExsnFVsOYkhkAznwfMg3R5bCPz7eJqJdi6jzl7
dR6zNKYRw3RY7DzuZvGCtRD3YNMN5ynvd7Z4MzSEjEtJaCpDE7yv45fBthdPM0kiFo788/M/1/M3
h9clehvRM1KeRTULVjl8JzUe5E+VmN2CgaVAjR7j5RHI3U26lPdacdKGa1GFzwkXC5xeM9mytpwf
RvWu3O/kuiXyTRf2jXGiN091n+55rYRTtndgKpXxT4jrrxBqZ9v75epPYvzpMK10dYtD3tkUejpg
zia0aH4TPb7FIUa/2mMjwf/hoO6TTEbn0x9lbd39Cm5yaliSCF7f8FLbLexlDXESOpruyKzimFlf
HHSinPC1o8xLF7VPccXxAuGZGNIq+QB6KPdjHIS888PXhvq00JPf0mChYpoadYsUPb8FowP1H4Yl
4rXA4pGNy39x5hx0STFOyHuHs1uGALsuzLBp6D/qMBgRs644w9xL9raeqZQHee0Uw2PlUU8xLa+Z
RvHP8/HR9ccIenEUXNt4Xjsz/Kk9/dyNV/N98KiRRqiVlxuc0W9e67/FHlFW4RWPZddAL+qOVumV
USXglULUO3awhQ5qmzFfDKU+LjJAYOjw1ATDWS7xZV3osWtocL42fd5rXzy2EU/tAEnAVDkM0rj/
gE6/Q/28qdBc17J6yEoR3BY1MiHhO+bgbD9jDY4TfdSQ4zvLa32OL6nB7YM/sieNDEkkTSge4Sfj
XxtWkQKb7kOFCr4TmNmWn7CarzdkRmGGydeo/0lxphiaUbZQh++9AYQQDv2fXjebQK6bBQoydTjx
dsYIrLKGUYzadB3FYDSYsmy9Syu628fheitZvEd39q8snelj7pqnMOCCsKRsx9F3E9GZswjvOLDc
+a76T8XzyUdg70boN9P8Ywa8TUgV0APi61LdtAfSj7fgQP/Vzn/DEnwkBEOzYHqPGhZ8Z/11xvyS
EID2MoLY9J/VlpVe5Q16BnlkLhKEypBnRH6Ekg0yhRYoJG5rEcstxUS6pJFTWX6R3b+VPvHaH/4p
0kmZiLhQl/24maim4u1TbhMqRZbO4CrpCMcGzn0leIhz4thVLcaqJi5pnUVvzsDo+ZxQ47Y+kLpi
M5Nn1a0kYpQD/Bt3osjxC1Vc6yLgFyLmMee0w73LIB6TS97MruLLLjhSGtA1w9SGpyIAnZGw/NHL
9DQVdNYKn1dqlvVvFTxLUPYf3kvOD9eI4Z9MUU5CQmO8evNLpuNLQXhjtPFH5PenpWz3xTLRUdQi
owzNeelGTmvfdswfbNtcYsXWJaMf1XMxC7S/tUTnB3f5Ow4Jjxr3nI5wcMUafDhc7egDZqQ0DIXR
Low4Jzotm6XdOsEvDq6CiweQ6zY/+w2yZzoCUyoEum3YpRi+8BgF2UcY283qK8HXJ2fwgMyc4Ezy
KRudCQVQoG14ohbvvpPVt808DAjI9V9laCyZ4o4s68yf3iMbMRFjAjimnIMhg8wD57DhdfTClyz0
35aaRSDPnU+TyYMfVw80KmI6XF9kqLg2oh1Af750BrpYJM8xLDK86zzA+QeHKY77VrGSuME5r5c3
KedXsve4eBPMSLmc7tzFcC123mqXWuJVDG9iYn4IO0I8uckv6eRsBqxJtVYPXfhXC3umMu2dcrS3
YsX6P9cn+qq+LB/fqqoRn3irmoisHRhxknCdn38Ngie8KkDaecHJIHsYLnZmxIzq1MRw/eTfgh04
t8POxvVTGEcH7CLHKkMn8P2t13X3DZb+plUvtZubG2d0DzaTz3EIRC7nAF+H1/5U5Tx0wJxnab6i
wkYcyTzsvvxp2mW6A/gti19WzreYksGa02zlixgQOB300Xg3OuU+Y3jwp4k7LdiY64Niik3E9bFk
uliz395B5czSb67rNW9nB0fS/OD24m7kkOl45W6WE0AvBJMRHgzGBVBsXWdAbkU5g3E4RgwqDb7t
+cKJ7Zo5XP6FIwvZQqxguT7L4dXov1LHIP1mQEUZxkUjl61Y2Sbx3QSp2ArIL1CMboVage3kQXBL
GSK4dbur+hGpGJW7XJ81HdbjWL5IgvRRNZ+miVVF1hPppUfmPL571jvkUXnAyNpyNl9S/0DV078W
iFmw1jCB9LfV/e00V0eXhF2XRftgHE9FRXgdEjzPDIyDPFj7ZuJiFDXvM1MADV7HtQk/19Jj905x
WSzOzHshiJ7AVHrQiEkJDYpiwbJlkKBvPmy54RHy7h14QA0eQ90xbjp2PzTwYzCRJ+sUcNLSAYyA
aiMiLik5i6kfMWZr9zwKcsp5JtDAJAMOMN9zQ8KFRNO69eWIZCgcdYARM29T3lkGopOqsHHVEfmW
qe72Scq92okRcdK/oqL4omuI1yx+dQrMSH2rYPSR2ANW/hX5wbvhU6HL3agxezQYiaHYrHb+i82b
5OZY88VfJoP3+RoswoEOc9akJcRfS7UXzvgoKzYiMPtswQ0E9rj1INZey7ipG6TILUwXtCr2iM59
DgJ08yJ28AXNKEjedOWsBjR4g5M4MUGfTEgwQolty7oaj/nC0ZGTZRf/k1zWPdGAkGmbrzVKX0yK
B5WynJUma6fj0xVeT8Za7KOoeJLB+kheHxRhJXfeEt2l/BXYsvg9OCP+N1zyUe3+0GT4G8TmIpt1
vxRTcsvoCq1ZPraYMsdWvNVptR9seleB9p7yEWke1pvgVeNer+K+2gWFfZhx0nQ1jbhluFcuv9nG
H0/DHHyj3R3oYmfSizcjTrymKX4rPbwsOeKW0fsi9Z8Tvobwx6E6WA87GVamXuWPHUL2vGLimBeY
sMlTbeKHAfQIBTXnVpcvOT93f3URLIqt32b7WOVbZ0neQx+ldc7By3XgF2u0teGKFXXWc3GtGq0R
ESSfgliau4mSv8SvCZes9Wm5kghSXqojJaMwyxD6gz3koAZGbIrRouwNtlhmgp6K6eR6ssy69hQV
7t92CGisdjPcOct322TbgKf3MWBKIBP+JxTLrbhud3TZbWLPSbZFxUE2KnD+ZAGJUqhHiPsroHj/
GukbKXi5VsilA7ISi/e80bLYr3LGnMtfMeMs5E0UExewkJIuvhd+8B16yVslg9tVtlAersFaPjGA
LnQB8KidlNm3NKIvkF1sS+MBQZbvhZZh3A/5uW01T1fzkeXNM3ix5kH0WPHXHF/SXL81U4gnUQVv
JBuOXT/CBy68u2u3c54SwplH8CITiXDQWqt/qJXlsxP9w3p+68E8szNu4rm9h2F/6kUDGTz9roqZ
+OD4K2LzVy0ssg4mrDCFGlXnr5OJeEQFP5PO7hxsI/3CmOwPzodsudEk0YGX+cmvcoQ1zChtAOW2
9X/tZO29V4ORwwXJVRLX11w5dlPMyUPmtvgBueWo9ZqwrnHwjCmMMObjYDx6RXlZUv1AP9mj6vVX
XVOLm8/8j3P+bNxoP8iJBN56V7bNd1W6REMJwhXIlxJY6E0b8xEJuN51dj/6aK7uj648GkhrzNNd
upuSFjodxrS5wWm/xNEz/TybpYvFphLyV7JPM5ttMkgYnuD1ZBl/qaKdiPENSr/N9nOFEBVU4q7O
9Cn0E5b9koyDL8WTg4KEBPmRXGHK9K7BXqZCmtQPzhW/Ue9hj72axKYR4UuKhV+E/jFbKy6cPKtC
PBpFZQ5OqPcpMXTPuB80ITxZM95VM5h1hUDs1dQB2nhTVNOz4+XPVtYUR5mT8fi58MAdS/PHxs7F
lxGu2hkhrXzP++lshAABwOujbfQ5oFO5EPpdXzEPYfsw+T6ifOdsiVQ+jTWfJy+D7F7e9YhL0o+P
C6q4hbOXVCVyDYFP7XIuZXNRJAFb8QDC87/FwG+2EqzwstNtJHFhlE+58J4ob6SEIkZFmLcEtwDV
rbvSh0DRkSNTdfLcIiGMa7EB6szDIdfca8iKxcNTDDGTE3R8adn+J66yTq9Ivzm7gExUPzHMtsj6
ARf3fvyzuMNe9f3hGkIbJLsWx4c92LXtbHIUP1zRHFubod2PsPlU0YCtty8ZxqBqBGqkQnaCKHqq
c4kNwzs39XqsqDRZguA8xe6eGeOA3ryjbusKXLyz3K+yovk3hf2WUnOwbNnWoU3EM2cHOO06kg4h
rRdWzX6eXGht6meqgHCkPd5v56+2/aeiqLuQ9b5ccVRaTiOGjNjgTBfBQUpl5U9LN0IVh9C/gODF
sFVTe5xwWbqj+dBFwlkHqxHOok1mkI/mkHhw5vwtuvoypuM9Rdk3BiFtQrrrPEkakpIyLGhZRP8R
uD7QT0dts0OY5/fOuu4ogtr71JH4sfr0MCFdabiDzJ9JfP6hYvWsEn6lInihuXfXcOgaqv42pi4Q
5wcPCqwYe0vjM5Sqt3Qs97kNXBZl9Ftu0P7o7frAv/U7jlq1s48AfC8zDDL5TekizWS25FH/00zk
LPhT1tjZJRm3xwbLDQfh6g1zMk8XZlpQIhGg2jVeqCtbovu+RzkcYkQWss1o1J1KEN004GOPsAXe
cm66OS8vUePtyN1Mb0DGGozf6fxiEkzQlXUjJGHfbP1imthVTHtYqYHeT4GUQNF7ltbFpgfQEvdi
5btOzy+xVgZZti3GxrqJOgJV45NcPH/fdjw1IFtcSnaEXbmEv5DQufMlJQRYt0lQplL2ABE18RFs
P9nynrFpjcxL2ClMjG6BgWyRX36a0TVUuTyaVk7VUje8f1LsW+iZu2qtCe33EwJhN6Dqaey/EP9n
2r+A/aghwAO+ANZRpvRQ8fR0jnsidgHeHgWhqAzcTzeOHut2ffXbCPjwRIedHNu3vHXeUlh9HIyz
6DYwHOcCGHb+kBFQbdKveAk/gbN6t54J/dOSRi+oCDBso2uEJqRzxavcL1eDDEt0gBTodrgsm4gs
lwVbHC3hSzeB8s4MiQZCARTDxPVuSMY3TyFFLn7DMb8m6agigX0+De+SLoKQ5bKfmVD8FjnZDM9i
I/dnDOcMDDSzVujhNg4e28pgcnPTVzVVWEaVZzepJNfZ9pgx/Qj/qUMqjqhdUULEZTzhYpVsnCD5
Jmz+nlYGbG2ITJSwKsi6vgOj2+wphfsXhKHc5fz0ECN4Z7O88qDQk92AA/WvufnlaPv11Y7LV5ZS
RNf4O+d6Pu+v351S5thEK98Ssp+Bfi4YVLGhffte9t1qrGmjxw3BplpvmIF+RKX84+ibj0mUtEsU
U77puoxpqdFOjPbLYXsVKxQ7oEuc/ORnXrfv47r2D0NBV9dtVyXQNPNiuyrzs/SD2PgORicPksFr
0YQfwEdhOOZtf+9U///krPiEK2yjFfGcwJfJs1lbSE7ST5GGVZr+ow0SE6jNJsi2a/HoLDQjxTUM
ChsJvHwLTdlN6QNTy0N3Iz1WKGmHS9v07dlmCU5UZ3bOE25HxHIBXtgKZ+t65mvW2IEQc3+EE6OI
zXBn/1uE4RuXDeAYOAStWrFMKjIm/Lx9L3jIg1Tj8JvmnaDDfaty9scI8uNR1h1sgUDYB+DUvzXj
24k66hon0NJB9hQ8nx77tVA0pA/VuU31az5SKNBremnGnvm7FN0K2VCNd1EZ/un8EcdSXcA0FhH3
njgestfC8FaM6TLc5o33zbL1PEZxwGKXQpeZCYBUpnT4JgVYTgoBp1iVDX3z/TBDFF//i8KwvO2c
uEJxbjkBz4Q2/NZ/HeUwbeuiorUVpCuf/gUHWifQ7vuSTJRLeMxvsHWVCcLq6vV3kG1ogGoDRpi0
vYxcrDaJizbnaFdtO88MByWCgsY0QipKJtH/P8tJtXChahN46VMERWxoT/3VuCRDepXWYnb++j6f
73Uy7tYD9EAuoTBvIF/qz7ZhyVg9e6qTND5Xco32vVfR8OsTom91+GfxcjKl5azvcr/gzBcP4mRi
JOmKI5mlFfFox/kwVPE7QAFc7xXpaq+GPEwP0rxVlcAtqmcQZDV5mVj77TbSoftS98j3cO0yNMSo
vJ2TQJPbas2+dB08EwOFxZuSdlv8I0O+R+EBujYDIESTJL06J9OfYp3TbUTz5DGSLuutL5yN5/b/
DTPr7SSLBsdpkd0Vit3NH334HJ2h1STMOHhe/ybxmnHM6zpwN6Ig8oldG0KP5v5SFpCfCZ0D2Q6j
oH1xFpTAW5XkfKaClE3DXb5rfNHYk9PyMKzmPp55cvGVFhsj6uEl65un3uUxKYKp47PPv6jQ6g10
MrlhTTGQ72Bg9azPc73hIdyurtkVqdMcgPuwmKZ8zWLpT5d5weFaZrWguYQSkLiQkHZ87FoCMCSQ
oKzqN3VjsCawJdyq0vzrKm9Xh7BowzJ/Bm6ntm66HqUpwjthEdugRM2fINRqLvKw4p2GFoQZ3ZSf
TufvCsebj2h6eDY9utzvxxGx0I5UU2Q9wdwh6WBxXQ3Dii53yl6DR4BL/62pFCc2wvK4erXddAp8
y8of9phMLFJRI0nfuxa7TF8LKjiSKdkok0hK4VnqzLUusBQaLF3c7WWC5ayYi/aWK7vMcH3PV/BH
Lh6cuiFArGpW/MydNq4I5t0URv5/vbF4nNwZOIoz13tIjxWN0BmBCl4NtyLWFjBosuLdglE5Wz/a
aT6F1wGfrhLb20+vqPQLghbvpWwA4tMnCDshw0bi4et3HWpEhmZF1XdVuJ1gANLCTsqkGXg9RGlw
8bWf7wOp+KDXQ/mMSQnRt6KzzSogkc2IxNb13ottTbCP+oVO7PS663BOekxnckkmYUrvKvEf/Zd/
q7T54BbY3+a8SjBriv8ch64nmdY415E4kXhBWSIqTbt41fHWW0v6NHyDpWZhqOa3GD9xPhA33Ece
ED01L37Ix0ySEx0pIcyTgkLDncWtzbXp6nqLp2dwYtlDEXTsUA3qNa15zzVOtZslU79QTM2NL7L+
prMTqMgIG+4QjmzQ1upTPpHHp9rNOcmkPvfw4P5QHIWUAkQF926wx4KZPpRFR0siHbddRKapDzlR
Dgg2t37atmSrampGexG891ltIQXNIau+o0EpttB88fK7m3JaIGj3uXxNgupXa0jebY54DoLVu886
XdxSIcaOujiMv6Ogiybnr1ZM8DyXnmMIxlvOqpkHHkTGBXCLlJNkoDgIeKItIUKt4aFnn2XbyuZ3
KXu1tzNmpgntd5cW2ETaaF7fvA7HrMhK/K+iAiwy63ark9puwY4nDyZq/HPpr2qbBNfFjPHvlknf
8O6MaKPhzXow7ZgQl1Tomh3XcEIH+DV57LP3uBHYl1Zsw1UO3z4tAF+dXXqu5bzKrjjXvMTKauUf
6UiBvowUPIzJzCJSBOBw3Xbd+wN4iSmVcCflqE917EKPc+Zwx6Wl2I41CnLWXGPfQSFp60rG7Mid
adys6My7RkXLdtTKO/ikog5F14GzYNjeh3Zwj+AX5wdLex9WqxR13vFc8RHHajwuqpcAOANxSobo
ubUaWzdwW76z2DztyGE9ykpLLWExvnWjz5O+6Mv3cfAkv7e+3QvD679O6Jerljz6wEpVPiCDsFrw
RTt3OdArKG3wCHJ9yYYme66HGYHe8CUvZu9lbIEZxGUUPE5OmFEQ2FEHVVyX2jxu93QPUorWA3tZ
q5Qnekacr/BsuqfXTeB+hVS3msw9oxFwyTZwHxxcKMhV7jj+K72UYFUkbL6NbMcUr7N8ecZx+18n
auLpEuJ+QGf3DSUFV1GJ5T7PV3AOXC0UtLYWjik3i1Cy6RHQazHxhEbd12Cp79zCzX4r6jZumzKp
TjolTbisVPOosSnPgoIXoAmLQ2IgM3jwoLjzlnDE4F2sVc5JrWBglqSU27IA9XzDE6x6Kru4+eMu
gT2bmBmV54v71xHqWqo68LiSwaJvVesBnFlnP9/xzG73PNq3fRukL1G9BGcrYfmXbdkfkLJGkuzz
JTC0QS7K7HpaKw7BSsenDan5TeOAePyUYi6IQSOneTvtzIAlUrdZ9NlK2ezCmI26TrGAAuhsNlFq
v4yxGYVQXrUPHcuSpVR9TrGdbROLCOOn6QotbumehjXveQ05V8AaOtA5aKRzsBB4oErO4z/LtP/T
8WfChezFq1MBt8H9LQ6ZlT9d6OFbL8F5dh0ADKREei2ikLuhkTzt5ECvZzHB5S99dcZbQUTF4IHm
F8RTK82jfYP+ihLVgT1xa9CW0yg/Ow2kPZWmv9VtI3fBwlzlqSl4dJzVOXYWnN8A4/s5nlzmpDxv
Ns3quuhXtBi7eNW5sAfekcMmI+PSvxbeWtwFtYCQmejsYx2KmFgkKyN5GpwSHNk5eJJZEDFKnpd4
v3UFXlRGeHsQ/tNdXzOf1LWCSia8+3Du2JHreOhO7pgNB9Mk80OtG2rmU86TIaTZvvzKcmD0/1+k
ozD5bEM9gwtMiWk6FOVu5GK6rShGCgEc7OJdsLZvmYIxwbJB0++Q43q0q/O88owmvgdBWajQ24a+
xhOh8wIIUglhlt/JljRmsHFdGd2CegB7HmmMMGkBwaFc6LPvK6/cJKNJL4R+yufecEWlUINu26RS
hD8kXxM741JIyu4QeApGPYEfDq8/XGEnyCe055InQ0iSyVe7SiyJFoJeKjkW21q2W58JEREAXwrk
Eu45gkZGN536fVEALpi6+K8eHd6ZE1HPbErzg0/fT75i5UA/eklwke/j1c8wEcfBV+CaX84MDRE4
n87AlIivm8REJxMYLdwZMrSFih8xP+3iXGoMe3GBSG0EvG88/g2WN16f/Go9omMVh0kg2G/12qff
y6DZSZbpv7ViNi34TULdkBWdESVBt4m1OypbgE8pkQNhKZSYp0E9437AUJzbfkvpe/UjB6OoT0B8
VuVM7a0hdulomFu64P4qK5IfTfiEpU7vKIpCZGIvvUGFEpukTV9mOf8EBg95SwD/LCKCSUUUM/II
dOiR9oNrEbZ8KiMSUnODycMHPFyl5Qo5ksI/p0HfKICAXZyYErKgxIS9GDFj4+SNRQ0vpVVGTHsR
j8tTVgzOweTXwNXATaeOiFwktZwfKMFTENuhuDk1aTSz+OAWOepzPVbuNhqz+DJkA+U7tLri1m7p
FKtqvMaxzNyNz4LDTudxnmvj+tQmsFhmnUUfllJXaq68v33Vybv+SkmZGYQYrbFHL75VR9aHmrvl
+AwUkKGowYlodFr8CSpNnFJW9aOoqBlSTlRRO+DjEQK+eEN5M9VTCdbBkPQHMDD64vTYdM+R5Esv
A1qOKhCQ6Uj3wJDRLGEXUmHXkELO6ZHcHKl/g3vTSFZ/ygbFIc24hejrm6KKSIUJweCTKCLeblDG
ZJo8cKwTYosNSTF0Nf4xzyOoRVTJ8iimMzEtdbPjzSp2hlnh1uMTc0dzHtoe/73NxdUQRWYPNFKB
03XFRmaYfPaNi6euHy3FeGZdNxX7Po0qGnTDVGCVLMgb/vVz83eJvfo7oC1wq3U3k7xXDCoGUdS/
Cj+uuU6pqi+IJEcvrZ26z8V11Q4e+bqfVU0ZkUOWv63wgC9rcxEICkfiiBA2uHU+r8Iv3qNYAeNW
5I/7IGhei6vu3M8meFhmz9kNOtVkySZG79iOF3Az+P9R7YBFM8nSMJDmD6kFYSamyL5H3lpTuMvb
kkNOu236oeWgiRl81YJvrQbIK41x4YrQ8lvWrM12CSWzC/sbmSkNN32JMDAFCIKGv+5qQ3ObKhdP
WABSvnGu4cO0hJraU6LMGfEg2+4rGqKdGNujCxnUkikaCcEohN8mF6cuq/5oN9v2EtTfqj85RJb8
lmv8xUlC8sjfewK5JXS92yCAScXQ6t42DhZnOuxIKJa/VJD0tyHnvd7gQuOX+lJSx11Di9ccT2uw
KE3Vf2R4t9bF/VQLTVcRcIyxK5+JbOLr6Bm6i2XlIy8Jp9enFJyddPhgVfiiUXr56svTVPJMoZ+9
LwDugA+ks0oRW7djyR0xGFbolBEQYAJZYaHhIqhD5xfYKFw+aWkYX5AAMWvF3aeHh7IPK6aDgeO4
dz35eoZ8LSJS7ngUe7EXL5X4E4GTStP6iFKFuOMml3iiRmXFVms7s+tQexJHPOiQ7qOiPnLbfeSf
A78sAMLnJURYdBPeyDa5p6T1iWGJYUbR7DK/NJB5rqvqIWnto0kWzknZYz/jyo0mTmlmgkFOEenU
LHcYy4988vEA4dZAohif2qC4I/L95s70XkTOa8qDONT5obREvH1xf1W6c0jEvJ1abJHZQef2XnKN
apf0eShBVlsIFtm6i/r1IZlIpOJiIt8/LS9egHAWzWe/X7GYTh6EgXHTBNVHzLcT2eDB1WCzs+k0
VOOfEaiRNPwRUkIVZkEsrzTTHBDSsi47dk/0onG8gJ8AdNluVoncE7XVvfF4gTpmeBdlsk+9hK/J
3KTwPhVWXJdX54SW6072D20ybwTRnzqnveQRZC8auRjY3RN9r1gsi32Bp2FyeIEH6ylnQLlOkZtC
ogDUw5UJ2Oxyn0cIFHXSXiGyhYsGjwCl4w0NCzymUlx+anmTFIlNUf/aWSIEBHdhM+D3mPIz93t1
U63RiVnwYajl1s3ScznFBzn22BLZCHLvAVsqdj+9mbz0uQGgkRDybOwY3sZVd+pHs42c6bFD+6OF
2dyZNdyKIHxMM2aMHE6BrC7NTEdFTH45rc19M9rt2i6/ytUfcsxe2kS9Ir5DKEzJU3db4w/8H8a7
LLJHn2ptkjhkTpboPxaAR0UbT+4O/Cfkc4hDmt350WqcSgpPJk8SIGQxUmHjRY9do84DPRU3uTN9
yiCGKgOOxcknRLzgxNHniVPtkfKhnceS5UUs6wifbZk8yylriY8zey3UoZrrvYS+roZpMNzlEiX4
miIqvTfCNg+mJ69DAZtD7Ein7VGCOfcWxNiQlBPPFHFf2/oRahE71XRkqITAvxymtjnHLg2ca3UM
Mo6Tsn9c0TD6ID9PBSauYgp3y8r1DaCU1zX7HkMjrVdERK5vaINpGSqoILftBT0VORNqQ+qdwxwr
6kJRxg2JvS/0oHMaD7hFet7L+UtEkTNe+Pgpa9xXvyz/hNN6dDkpgoAGwtk/OK59zjRacTpzxTQt
Hes1W/tUjs8jvdVaLmd/umJnoXEnBeOcSWEDZ/1RKRZtpoMj2+d/NLcfQoZFXRHqsi7HNadkfaQl
m99A3Z/rAAdkzkMbVgGsrwGQohr3fcG8URfPEleMH2eQNii2m4k8zCSbc3IaaUFdncCKhi8G0Ehb
3unMXIwo/66q6dkD6Sgp9Z+krXbTOGO0ca+lw/6rLjKKcOQh6KeL02SoB3ZyKdL4Qm2ot0vgAqSl
lUfxHWnpgBoNmJammxqaGbg6x1j3Qz//wNgJHmQ4REm2bzU/4DF3LjakBBsdlOb1E4chTs/Qa7Ie
XEeACt0BaIv6u7j2fhKPuGY3DIeZsxyZBX3Ah0R2PuyhPU7vZdptysWeu3TuoKnA0RzajMRLepBh
8EUDMB1uQ/YYKrzJaql+B7+/m0v1ya50H+fpWbVZtVWyP7v9uNMerUAxg0GarW8Qw4jLW+++QgFk
0cGQ7z1GU+EcGso4bpJ5PVEA99Ze69/riucgbVh6MF/KQnKfbfbO3ufeuA6JjYzkftvNJ9Ljv7Km
wosu7YGknf5QffW1QpcUwD2CaRwPfTy/uhM0RkouE+wUXPPmtX7VGT5WyL5SpbeD8p4qmew7xyVO
OmcvWUmw3jbdP6c01xa/v12g9n2DuQA5YMHDv16Mpw+jyC5elH8S9PgZXYqs05KjAU8qihDfEIMg
NYc51Gb5pmPVbXXBdbMkQ2MXLMO52ldreckz/25yO/jQwcb35l0AmgWX925QHU/A1JC/tkSV6THZ
GKd/wpCCYcpDMMxV8m4pInWgPIQT0DpdEGBYeHcY4ZwSlfvbeOEE0NdIU107hXc+xuSFK9VNMcwn
AXh0lHBDkpInCnSTU8Jlvhf1PeVgITRTlDgHgpJXoLP6s6KLGeNbVrs7/KsLg7gC3+bCAHGuM7aU
ydYLgr1s4X1ZPPWuV36RzdnL/3F0XsuVKksQ/SIigIYGXrf38vaFkBk10HgPX38W5z7diDMRo5G0
oaoycyVDa+nB2vRN/5r0E2QS/72aQA3P4sjJAjJ8MRzLDogh3tJ+ABXsZ/3KcQXEq6o4FRn0o76f
KfomYB98t3I+1rxrYfPLDS5eym/H+6SeznIW5652roT7MYJnJcknscVcx4E93lVedDJLbzuTpymc
9nMqgH2o6crD9M4amSft9i5JQq5etIQWCDu+MK89Dvi+0S9Vl3+OA+O8WYld3i2nIRsXQoBJw7du
UYFbAreX41hffTjTQIh3SDhUoWORjVOL2FdwH1A9lKtmPyYBgXGXUWSKntRQ3pc+oHvQU6FnbPnd
Z9wAg2RZ8k00kJWT7CPH9eRNDq9ndMzMNz49FlkzjQ6BWuJz2sQr70rKfutdo7CdlkoeqhYifNI+
1CIiPT+9+6SfOsc6JCa78uRwrJoy4oJcwBBDzhNJMKOej5SGzetigpqookvK1EdIuAKAh5MrtqPH
2LXPZUOiaoQUlEYh1HuygzmvbYPilogIDNshMzW2SqS6bLHaVWx+iXkuciRtSkmOcZB8xKGHiGmf
xjqDkgkCO7LR/npAJ7KVFycN1lmtv+veerO65nUKBkA9Fv0lgdqxJx1FIIA+kTcFTDnzT7KimNwc
GX3VoW1HJ8UY1XT+NirLHUZrYGkt3x9sJoVLGq+Yz3gM2bPoZ1S9hWpqv9PFzv1a7FLfeEwFEWgS
rTIeMI/wFhsAhxl9vAeOzFODitY0C/euAL1UdzdfhZxwEg7M+Og9HDeTd2CYxxQDbEn3SEqsJZQT
ULecWnvbb3iFAKmBA+Hq7i1K028yKIfMzq8ESz5tH2s6NtzBlpfAe4sm/kbFNcK3/Qu38p3lQun1
qYLHlsYNP71xJvh26/xNj8NWiPZXJ9HD4oUOMJBSXEiAyo7mlQRBEeQkqV03OC1hHy+sfuKM+oXA
bv+013F4SL5V1+0hWM/LiHFP2vy5IbVievIujsp/JW0Jk99B1xpYJ32iqFTvLfUNkFWLKHhxFQ+A
ybrIMYb6QnhAUsbdakq3a1TmhFjAiI0ir9yjw79jzOqLaw5PnjFv1ELPmzS2saLAUGnDTaub9Meg
0wFX8p6GcwpZsc+xrYWHdFHDzal/dMFGenazmXkxJ655aCIIIckwoVjAHW7yM6RKZl6vvSaVua/0
wrZxOXGMGd2Ehj7ZtXPgxXqaOcZFxFOywftThuIyp/HzDDGRpGZ6SEVEVwb0hiYSV8mnUdn6xW6Z
tfvgYnvWXQKzPMAMmroLh7vI7uzevJCC+lB0HzP8msjYnngZa/EvmedXZyj/YWjcKoNGwiR6z1XA
Jm+7UKrbu5kQu9Vgp4zDh0CJg5/hoGtNmPIwkfk6jzSoPscQq8lTrIcQyjQiaDTjsTJK52+wMnBj
BFtg6Lg9uCtRvBeEuh1WQIc0YWkYdzFNhiv6xtetP+5KaNZYFi5DNH8bEWN5A6SNQwc/ghIc8HAe
TOPENfCOdgts5nn/HdfOPZ6BZDMvEm3gDo/49X8Vjzm/ynZykC31EcNLP4X3sTOSZce83CMZFAUj
W1LFf37hPGG3eq3TYFpFbbNvZoqSCgEnit04iN9UrVCT+NAkngRwiiOqKIzdhB5fcfqD2Gqu0Uw/
VT3zuMjlhVMgoZop/lQTdSiA61bR7F8EyB4zT98dSTwyry+On639DgHZT2YCdab14ozWa+IW14XJ
XXfmKedimlYRtRUi9A7eEtbnRJkvqRoCvtg506Z+CNz0SXk8EWrPB3pk8voNa0qK6+EgIyzYvXut
YwflWz+WGYI9XWyHKSS2Ysm7QFQ/di5frKDhUlGX35y1VnT9cTdK3Zs2mZiG/DiMtEigDTWjwd+v
/kaTlmQZxsew6fcDp+0hKc6MWjgksMOZcnrpuPGbRfscB9FzIsh4CIV6Vd6GwTK5PrB3LFTePqt2
KZdt4c9b3QMLG9F7VP6eDQTHmwTBtrQeiyD4EzYXZYMMtwV2J6w+JXkjkAvx3WwSRl8aOrHgEeL7
h8N64ydcfrJpX40+u/pERjAYXULS4QO5hGdHFD9zZ4FqlgZIQWPt+eY11zRyx8PFIDPUwthCK7/l
fFi1Ff5MA5Zih5smxkZ8wBQKjMuBoYYu6HoZom9zUdwegtDjlVVQRlDkFBXzzNgDtT15Dc5rluq/
ThaP7I9fFV91hS4K5AdVxfMeDZhjuEQPFvUzIRPgys4DFwps+gll+aUrxY5nyc5Q3zL0TxptgLYn
4HvOQwuJELLrU5JAD6qXm6b9HE7y6roFH/E6e+bMyxtPb70wuzqGeG7oSzTzbFMpKBXUH5MVBGip
1FcjeUGm5XzklgpKoLHfyyJ8kUJ/T11BZeq84U+8TC6nMqLXVuufaBfGyzrk830m5QtSBJ7Kad5a
StNaFffvjS//dZ1F2UNYv2duYh1cmzzJOJJJLeKp2DSW0a5al/OK8rh4+a2HDFE5IDdK9IEoBo1U
uyNSlQdTQnnxnW6wT/eSISF2ux884PhVNVKNqadvjea0ausGO7hHAI0h4Ns3ou/BTuOT2fQVujGP
8CyPGH4siD+AxunuFZRL2S1e9Rij3pb6bh/KSXFjkH5vOPXtXWLGu3TAH48sxu3AhaIrlfPtzQKb
jKAmV41sQQNMntIIsfku3to8xcOtDSQXh2rnjbsYWEYrIrzZJSijicNlhb3Nq6xXX9vjKW88/UaO
5bnmWLmh5g5efzv7O5UPN3eA6ZVYnGJRef44s1J72cVvPEJCEFbqzfam3643H0xpxejt5CpGvpBV
W4nvXmXkKgOfWrRxeCl679ZRar9tHeLUlFPYWzmRAqZo7EI2a9znroG6Z6h/vJC+zMlPN35v3/kh
gIUgB8dGbmfDAzLcsIvO6xQ88Q5QFVtLEWr6VrisgPnuNox/H0nNfjMlljqkJoHyWpEPkFl/lyb4
SUptHoQYXnmt/uHZwMRgcMltJlBPacP+oZr8wyEcRa6UGycM4Xu7GGkoJnkdxYkHXaiHNBjVIM7K
IgDxg0iSzdVyqOMV2WsVAnkEvFHi66bCJoWtLZ7HTlqnXobVdrTJxjlUzJN54yrS5HyaXA9MmhFB
bUOmdXBVcWeZYPiGEGhq1cCFCfjeTNDzaETK9d0iM1PWzsLjJf8MApikoMBihnOIZzUNNr7uKYw2
K3zEJYeQMJm+/JKuJzy2AZcHGtTD6MP3gBqHnh3dCv78ahqhNJAPgDnbCHwaToa2KLh7w4N5tpsK
8EeFhoHLxt5MOvSOuObSQ0PTwtGFAaTd5ndseGxFHf0HqhYgmzqMA0lSmmhiZGbZte7bMpjvfbN4
4IGXHbC2E1Oq9E1P7imwWVa9EkaPSWZUSCw0YKR/UhJXXxWtkcBoyB2Mo3sjfhrdTQanWC+nrGiC
c5MnrbtDFK4Yv1pOIMJ8TnM62AK+s3d+BhzdZ9w54XF/nVX9BsIEF3VR3sfjFG+q1rZ3zpLYDYv5
eRg8DiGlD96akxSR/Zhwgh8zI4UBIfTOBXCb6FtMPSkfJY/hARXsYAb6qZW0KEF99KCt5QbhSO9r
bsfmD2/DDOZ0YTDasEvaqnnDTdw+6SlcAJoEsSZNu0/L5bcidMFkbEW3oOFKNZU4HVPNCbmhjxJI
rjdek2H87hx41XVAYLSVOfXrRtbeTcSlz1nMTEYNK2FVCSaxaezoWna2dypLaIWj51yFGwR7cJdY
NazsK9UYdtqpfuxKvkbTdc5GiYVEZ86BTc/eAsrns2U2v1ZmfkTzVNF2Z7xg3V14cfFbHlk/iN2w
3yZoLAmRVCiT0D9Z6DH5DQYXe4NBSsB9yZY8ihTVdYrz6HcUI6b2uc/vWX3EtTD4lJatwaPaJjdQ
u8K6Da3jfg1ubzznEgkrnvCtK69gWYa3g4snH16SFvixjYHn2WpBoxjl+E93sU3PGV64mq8U0EWV
r+3Sq3fEioqnDkIxDZZe89PHS4l4zRurNnBXYfu61mSM1zN75pNZJJg1p7I9BRN3We16lHWZXmuv
2ql7Ye6o1v4sKvwRAXP06I5E8bTbkusFL6dUA7sv8Rdobwd/NoKbtmJ/wZVl6+wQaPolIyWu9Mpy
aKg1j2XsJeoNcxCxZUokP43QU4ChexrEldb2JR/y4n6oLcmkV9PeSHiBHc8tXlF9g7M5R/BfQlod
2lqVh95NYP+YYf9oxxWNtpbsbvSWRRwMiLMR2wmOJU8FJtTxSyZ1tLUcB6fxmKltb+jvyOHdXJaZ
PBlV9hKNBOd9xdLKC4B9ycEynvnliViFdRdZ9GmPxXJxaehgFe3bpCdnp3PjZcD2+jhYVXqaEs6/
bGlLLCa3vgZBLVLfzSUSRQz8hV9e3iT/tBsFsK9iwX+rfiZB0qhASMI9GjAKOImFbwG8X5db1caN
+5virekY+lp5sLyUYRB1BgKmsrI8JhMMmYQbgezjnS+avWjm44ivhaYnjx4hz0RGQOEGx9A8uhOE
+ChTjy4Q1STgGg238QvwPimCvnkyjenN7IJLNw1P0uJom8/Acc0ifbfIUjNGcpLL2cIKnm4U5k47
zRTY2Yv5FPVjRVT83u+cfFfRCV82xXMbEMwbKwPbuH5pYorpZYh4TFZI1sFX5+IW4zLLQVXOPxEh
EuyKpdq6SpCLj8XZxS8KzNcluc3qFOjxaVZkEXWA4hK1xk9p2wXyk7HBOnxceo9MbVQbJfnl96QE
Sgx1BB7lh/AHyutVTEJgcq6+20DglfHVKzjFzWStOUWAoypwcpK/xBtSpt5PleAPxjmDr2jKnwe7
njbkCQ4zsKPWGU4Yt9OVk706SZPtYxCkm4byirHpAYKr3lnjYHyMEoDABvGnVTfhqpOZvY+sSO2l
1fwyRuOIWM7NPGi2nlx+oQZ+pB0T62tt1GTeWmtvZHARZ5wQsAn750myjpPk9LajAYUqI19dEWpq
5vZ5UBSdWL6D7ylgDvaa1llZJhlmZTf3WeDtupYaIya9T3fo3vssR1/Ar1hUYDgwHGPPLxmvuxrk
xQKqL5z5UcCTYGoaVtWYfmURkExYqFDpkg2FZ6xSXfDEoR0PwugI8tzkq5khvE0d+NWmq9KeiGx7
nmV1Ic2PeGxFUCdA82Ww8MqJJT+11cCy7t0x+r2GUfbmBMWrY5UgAyhUUw6doLYFRtSryzNx3iOs
1j+zi4nzuJcqT2+2ss6dU7y4pSMPAa0zooXNMScJtuqZtdf23S/Imhcjl3j9sEjwgmjAg/r1uQqx
KiS+nYI0Ixogl3tJjrOYrYTS3c46GgC6wz54q8zSOTDCPTmD4BlD0AXixn0/J7B5bcBQHpZDloc9
5S703eHmGVI4Vhhd1kkpgbxMyYujwnPmEcWJTEraCloRW+wjZWvF3KazX8/ryA+q+ocH5hP6Auhm
vGhKMoeO+j3pqScM8w9b9/ZR9+2+bwaAt3V+K8weK6yi9MaEOmHoKdtieQExWMtbZeIo7whcr7zW
+w3L8BGJnyKQosm3iW7fauUDA/fHL21x9OEM9qVS/vF1QRljkF5F7OidNoP32vf454FXW4XtfA1n
Lz7XflDAkAE+19PMU8lFr6sjQnI1koewX+0yrfYGVOowln/CsN9hEL7mrfFPzOW3GWE8FrA1/Emw
BcWA8hf7S0MhcdmMX+HIGB4bzYUHOvOUXjJ3TrCRc5wcxWy9wjR+ijAxbLALWtc2xvsRBs6bMQny
4CYsUGmQfB7uR1JiB3ex3ZcVsmfCLcbIYQBNvhIvRRPdrBx7WRHmAq+tdTaz5opTjCm/TehOmp6G
aoCZq+Aymv05wPq0Ir6D70VxLQYj8pA15WPcSdhiFl0M2nSvbtua21q31WouApcOKTShEepD2GB4
yPx7M3GegnQkX9VAWY1y77XCH7v15yW16d1Y8rFpkXj2RHOLuZDH3tK6pfFQ+3y36ByOoASaZ1ct
vTuT75K2jloKC8xXYv7hPrZBkY2TTgBJgLu30wj8ylRvWKIol4j5Vgl1HJFc+Ktn+MUTDSO54XDv
TdVJ0E+3CtnstpbGappTPAz+Q3wqEFy72GCsFv4S+MW0A0uqZk+SJqigYd63pUb7ZofN2//LAHXK
f8xeLCyUVG20KOYlSLmKAWM99EyYjUv4BmzdS2dD/5hqifBsZETxxKeUNCh4Y3iBDQN5Q5a3yCDz
XgefMb9sDJDBX5U49W83WIsaaFKrxuQGO4XJs13YU3G+LU0FX26E5O4WDY82vzfWqR4AO0XumyuB
CeetDcPPx9FRYCHEBVS9+HJ+i/kxZBaebX5vj/EcP02WzE6ThILZ2Pa64LrBqcVFjmgvfWlZ94XF
tlIJPHr6ziA9ArSwfHRHrqA9Hj6k7fFqt359PxvQ12oTzGo9Jkyp1HlThhU+DTJFbi4H+wOfBEfO
dsk1Nf+KhodU3AriKiWOROIrJO0HIdb0Ll89k4eKR7KOMTP4azPiGPytPz0Nl07s2KuunD/sABBN
hjRhwUy3y7bbpA1tmS5/rPBeAlQIDiiDvdARaAFnZI4nWj1qB1OWhzFznRbBC3lY0r1QhldJR44h
7dtqazJ/rbI0IZgOOd33RtCIHUGZkvm7jnlV5aAI2hRHfl9bJMccCoa4+VM+5XN/8kO5nhhbvnwn
+nCJeeHn56oVqtHc19nSrOLQSTjmLbiCwD54Inpoe6z1IgbjQ6AP0hp+hCmK2EZn/0j7ypNTlf6Z
oh9gCjCwq3bRpCLe+qWXUHBG9aZyIspCw2lTY0LYA98YtnJkNBi84JCFuJOV0A9DDU4TxaVcRyo6
VRmvelVVA0GVQR2MCANjBG1PyHEPMnHnhiithuYXIunpporc7INskbkPFpx7Nk4/Tm6xH4ePiW3f
SBSerCC4mWZxNynrKZ7YKhKBcc5IaM4T9p8abJfSdOMpjG11ajucYl0UbsPBOVo2qdaqMz61XcHN
02iqFScJt05PsVu/60Cje5R8mFNcmMLlF45IPWVZFL6xlCRX1GwEo6KCVGadyUXRJq1fK6f8mAe6
QmzEhGyI7W1tiTtAQ0Chh7i6CtNVV+z9Nz5GfwGEACBE9UM6kPNpnPQxxFO+p+87fMjc8SW3R74G
xf2jEA2GtCTbuxO3QS91HvF79utcet0j39/0hVRBcex0+ZzAPVjLELBPUIn7ymc0EjlFcPmUwzlu
Z+plXTZ3HJwa1A9wljL0wIRGsqDbhZOWNROHjnyAnk43MIwk8S+6OPRoyWiCagozNXqMlt+/0HMh
YNn1xZ9KAtCsTLwokvSKmKC3hRN9dznuGs/gvpcN9QFoVb0GYGA8mLabvZZ+eRgT78rd6RqpArxX
PSdv3qI0yDx1CFJYJokqakxEKstjH1XOTtBtOTOXbENhHu2gbfg39h+4q6FS5MV4rBP/AuKUet3O
pMjU7Ok0LeZdUmKF9wqFkToIyHXbAw0BjH32hjzMQWoOiKxpuH2NYFOBUTRbQZ+YQ9rQF+njYDKp
jmoG8uSl12iR6lTlC4w24paNwwnrP67ZqaCIpCyBsIMeIEFBkiju4YpGzalKzItNT00z0BCirfzO
r01+dAo6hmlVb43jH6q5J6VrICJ6lqQtzqmvrWNTuhZANuF+ckiccV93k/s2uejcMsaDCk8NwCas
dWTaTa/6kx1L/kIjeBlh8iyH+gZ2FP57t/evvCaebUxdk55poRy2Q7E8XNrsRw9Jt2VEFFvHHojB
oQdcM6cgkDczc6XSvq+M4EyM7Y15mIwGCir8+OWEN+ovXq6vPXAWhHH3SbjYXkv4I/BSw3wJLKbo
7iVv2JRhhQoUc48nDTFHc6hkzq3XBXZkHz7YJm+qJ0g+rLA8TriK44dL2hgaVxTPN6VV8jDo6ikv
jEO4wIuEx0iEoLbWeXGR6USXwDit58CV685LJTyj6a6Q1b1hOxcBycNZiFxhX9VH6RjviZZ0BCXj
i2UaNHBowvGxyp86qm3CGoV3MINohkOa+Y9uBUID5gUv4jL2NrY23u0CMkbrue07jUc4YWm1XOmx
ObuiYNNzVX9JdfJZdTx+B1ikMkgfzd5FJfVzPL88DoHysVr6U/oYB9PBNI2/dOxu+WR/9oEjDnpM
EUgaXV4br3nI6uJYg/PcWE7+nJMqYvPvTz6bIPuOQHM0/nQ4PnM2iq7wAdAb+eZSdkdIrTG+lAy3
fdC2K3ZjD/4PVs9gDH7cnv+Dy5ZhJw0J3FOkjKOS1lyI1j6huo0a3LtqyVlncUsN0lKKM/P2X7T2
V22Q4fOyvjqULplaXvwjIlPPOa4Fp24XTbFl991wUuYONI7XCNFgU9VkBmsacDAYBLem4XHRGMUu
kCCjVbfIDYLBSrjT1plmhAdeOQhmA3xBKFzrXrefVQXIHC8bpvhFN6xbzql+XEYPXR7t4ySDyy4i
fzUOJCBAn/5EifHhhC4eTR8IEFixi2NyvtYsw2H8EDhSshcl0bUOUvwwdktxkaBcncDzeZKAK7hu
cJkwWJs5HmzCiI1mwLBLw7X8gRb3Glbd4jID2zCJ8W72KGIQNUe/5jvw5BMGE3zVnjrhamGJnGI+
awakzMKCiB2oKVtNDd+kua6AOlf+Qy0RrhweE2E7fVkMf2RjIYxFRKfznKdznM7bmfvmggtwzeUf
ZOKOlj5EJUlpXQsTGEf62rXEufdNwj6W/BbpSJ1zO+xn2V0sz71P5uRaZ9qgCajdlX6HRVX4h6xc
2C6ZXx+csXdJ18lTSeRgVWUAD9x8+IlBGx2rlvNDZF/NXOonuzKMx4xCOOZD9VB0S4Mk/7HcyBwI
d4P9MHSmnxjX0CEYAv9cGdyg0WGxQZemedcR4XlWFc8fsGaAHeYYzEtKbiyKSixDTdxf+pgJ2TGL
6zBTYEjy9oscD5XB/S7w44s2lz0xefC68HVEcVuxDHE98Gnb7cUF8z2SUHVfFCZ9lH51dQt4x0F3
tRKMTnkg9S7KsjOEEmReFvZ5is6urn/Zasi5J3NAs0f6YTjlIahFfAj9OmRZMh9kJp4Kqz/UiYXH
qihPJu/SfV0F16jwsaNUL2QCD5WcYBeL+p+meMaaCbgLdP7EGrFEWFfh91et828rjxkiI1Zf1hSn
5LYleX1vkkjciMPhqSXmvJ5N7hIt6KC60DZ3NIeeXAAPxOq7gN9g/HeZ1X3GJdXKee8tnat+eENG
sijCsTU7cpZwYMrIqm+zyeGn0syVelIu4glpicD58ko/+6qxgnOJn6Om3nncsOqXcuzROAwf0AZ5
GZiCbQLL0snRLqKOf/qUOOvOCUE3xBkxztkzond89/rD7Kfk2KYmAQHR9d13aVvoxFr3uF3yeDDv
Dd8kX9H0wuiJFBT1jSG45IWQNVR3p12WP/LKZjnWeVkHGyYrcBUDhvn3iNIaCr2F/68jXVvA6LXS
Q9L19XcTqODOHu36HLhh+NQAG7vPHc98jX1spQUz/HuRhjDGeWPX3kbM+IIBHITdw6jGgA9vz8wL
N5gIJkcd/bAwTqkvyLETAi9DyG2GFGNu12OrVyIbQBRwbaLjz/Lu2sKnmzWVYBq2c5ahRkjPRHMP
AcNhfjBhXXERKhzuCKagDc3NztnU0KqZ6rT7InIW4jWOe4xwtGY3PSfgxL/xwVA43cqc2OPU6A9D
2tl3INP+2Rh+uwjsctTDL+/cHJ/zjFN9mIM3TG1ilbFI3tkqxGRH/FlsIDXPYmul5qiu42CP/QHN
Aoz7rAPckNiXynpvshwidmVGJs9xprX3bHMAkye0LffTr/RgrAf+N2/j1kBVRYSb4LrbQQYdy5vg
y3FW8ah3aAkOZ2PktXRMj62P91tw3g6KsL4zWlSCddy4LFi50q1zJBeZmXiaQxbpyGo9/xQKNiqX
6hmoRZumHuUE3WYKTFJ6zBrPxMOJWcjJKAQkmh4Os9eihVAXArUBl4tJhggfgRj2cVYPMIwcyMRj
E/GITiOn8VcG+3qwaxp/mTlHhydkVM9RgOFP02/kxyJy1qDba3k/sy5QRi0K/ZnZSYp3vHPaaVVK
ltc3QX2YQAzLKIEJRhP51ZoRwNd46SnOpq+jwyyq/ShccbjV1aFp0VuQF70c+TQfxYPZRyVFDxYF
QDmuQih0RFf0tp6NqNtkS9yPZ9PQvGmoXQ4JFYWfsfZ18I/+YL6WKhnqX9sYok+gqdzmY5NfHsqb
B2OxhXXgskIQKV8DXsbysW7JBB4jjQ6zVTroP4H2mfhWfUN537JzxvYgYxvGJPEpD6RpAyq0BlvX
OhUdeqy7zTA3485DwmRa6AW3fCPr5/Ewm002b9XUZbjUY+QJC6l9EqWx65UzAhfpRZsZQGBLSYFn
qdMWH1MEWwP+uGwQL1rHr7lLJgQgq/MEI5PtQiSVqOYrP+eJSwx/Q8PCbs55qQw66GEJ3EVk4LjZ
WxW/cnyzMVK4R7ADzmCvMs/qSDOhOufJY+1Mo/+bJ34mH+ehUTaUOLgXT34uI9Bfea6r+EMZtW1y
FqmK6B2Vkwh+BLeZlceieqfc8ibKuqeay6d+tLFCaGbKsmkWSxUXVQ8JyFI8eOhyKEFvt4uiSfIT
WwUIKnsi3fRJKLeMwOx5VT88tioOZY4gWxnWG7motD40uVHonySaSnUYCz2Pr9x6a7TFqQnZIsrK
sKNkWw0i4atKUwLrh9Dqe0yBjZj9+dcYC4jFjl9FMPaxDodUH3iinuCX94lG5AmpuuWjbXnKhmSr
m7C1MDCz0VWMUK5g4KMFoqaWpnfnzniyuaq4lzCNY1gGTdjXkw9X0KwQklzqlPxvWQnpfXeSyaTd
1x5JU/hvji+HfyZ9s9l76XtJ8RsgYS+l4SOeVtwPw5NKEKVPs1nbA26NFJbQHpnZniiZzLS7j0Xf
ZxdTl5WzX34y72XoMA+mM0L8w5gq3JZwLKPiaqIsKDL1k+/8Gk3IOVQZjh+dZcSH/zOcuDGh4Kop
ONQtOI91gdcg2Dsu4/LRavswWEemrQhGQGgjLERWHmnK6PrwLLEo9IcmG8Z+0+ZpPOw9u2uSm1H5
UbXjg5KfcictPlPcNFzdZ3MG+RIPsAMm3t4YRZvprfzf8MprBMSHEYbnXIXFd1FkzNlKjiz0fWL9
pZVdHJWd8uUOpPBmuRR49/jYsRTMhI3yaSYIjdKklt3OQvAP/O4Xt8tEGU8QKupXtUl0wp/LiO1V
2XehLtNXRqzK3OTaCvi0x1j0IQQE2d+QVPrLxQfxHfMA+9CRV764NaZ1d8pcYFVmI3cRbLt9YU6f
kGmfYidPMDfl/XnmnnHKXPWv8eZT13CwbIJ9KUB9M8jtnK565JB/C6IBpRH7SKaDF2Svb91DvHSt
q23ED6LubQR9ZlJU/IsTy46Tgg3RO6RzAwmDhzdtChAAgF327bGV4XyJrYqfRpDQ1NL05AT4iJSH
WOE4pYWVzVN1SG8GgztJ9GrDvWUdeZhpel7HjVNsUlnc0Dz2WVJDwaycTyAH79z9/rULWDgqB355
wvgamC4guig9Yy3+x6+vImrN7hQKLNXRU1WU+WUWs4Jb7BXn1DMK7tZgry3foim8ESXaDX2tpaJv
jEijWchX0SYHMBGwIBN313qkW9qOU35W+eRZg/ye7PaMGME11Mvdl0ole5P+3ryhj4H3KKQZe2XR
p+omaOVh9MK89tb6elta4XFM/ctkDMhQfHrKiSSm33A/RXxXQOhgiHWaZ7ZQ0r9DmLKqtdQNVgaH
00G8aK1uf+8FXaMvXI+9ve79mCKPcnGQGmkKi8Hgc/rDm3O6NUqHX03mD1+p13vfcMwKJL0soVHe
DmLnzC0Yr7A1msGPM4nizXUyJpFBUA2mgpFjRRQ95oYRR0dbmLzV/TuZczWr0q1XYhSC/XTrJeFD
27pLKZxxZ5ziYHjXVmUdRtU/2y1U619jYq/1CvOl56SDEKt4R67s2nNeBaQGpPq0nt6jYi5/8GWh
hQ4xp0SpHtnG1mUJ7m/oHiIaOp3/JQJiiw6hHOUt1UAD8TNkamPEbGOo8dUo5y9v8n9Do+cMKx7w
JFz7gAboNN+UI7YAj0tyKKt3qeu7siYs5HMx3RgR1YhZQTUKFHZ/vOKLe5Bedgq5nYDQP0MtOfIb
RmIPQdkCQ7FyjPyzSg1a6DnnDM6mS7uNrvHV5pLKurrZxPZ0x3N3z+j4OtflpQ8nKB/zr4urmOfV
/EBMhZNY/DjIP2+uqZx0gX6J3Fn7BSGAkRt8yfFtRRpl5TQcjTpVv4gxO6J23zl9uK8sAgJ+/5Ql
5ZOW7rdtJ4siT4INqUMCbjT6di398oGM2tWP7Fe/8w4qTq/jYo/zCaHQvjwL7x0Z+TuHZ+oYcj8w
lyC+0Uy59AyQDF257fzPQd8Bue6esXQ/170J9IJdc2h3RP52oUOhl5z+MKAsLSO/dYJDyhR7vss3
16y/Yo5N/3F2XruxY9mW/ZVCPTfRNJvcZKNvP0QwvFFICtkXQsfRe8+v78Fs4F6lUi0BF6hEVeXJ
1BbdNmvNOSY609XQirPXqIdOU8/tIH+xGaCxmG6wf1DwpJuRGu2aeiXY/4I6WBE9NOPw4Fj1nfDq
RdzR1sOg03i0q0Vw1nV45agRmobOYs09Kob4qRPm8+AJ9PH5MSeXG+C3qwf5XT5EN52ertRJXKAQ
otanz5Vk8S1hzrzE3SpgFxtxuh1yzsplsytsCN4eZ3UYOomi7rq+3NRGX60tdTpPsx+vwUGpBWye
AcVAW22nW0zXEJotjGW8AViHbUEzVNKy5V3csD090DfcWU20UmJ71de8TP0oVr6Z7VVV58cgNOkd
ujMOytJoa5XDc2v1z7n9Q/PpZlGeiZrutSYKvWS19aHTJIN9UroO2jkc5cZaVq21E+1szIQUkSI1
tCH+yyGoiW3PSEblPGsSYMipwE1K9cB05XZD/JCO2SPoyJOpVQdJp8v0OcJjp41s+HOlpNPJBinH
ZNBUGTm5ckMLbRmQApfh1xFCXEr2WU5qbX3TW1pt9KIo/ZYe5Jm61rosw1Xs0Syy8AFVlEOpB/t3
tOQddIgjaASbeTvkrUjwWFMzz7YJZOe+G49QOdZ+QPNf1/EEFgb2EBUqDy1asz2IJnyeVAU7+BzX
Q1pjY27syDtzQluRv/0kgahThJ2f7S+rqX9IOWLg9PBv8u6ygwip4xH9tEML+UM6MVIHIoC79G6k
GaYFElIIDpqYfVaPJkRP/xiCfDjaS8rYvRBGuhlZSkwbi7qZH6Jh+mXn7Qbt1Ss5VHvoCFCrobqH
FPhR4uwimIUiQkuMzWo+j/Z7rYof84y3vZgzKkeX1w6UToJSs/9RTMVzpEanMVcvDZ+cIBPGnGgO
DPXeA8hTxuGGpR5NCqGhUX1sFft32A+/oUfdIMP53Sap4Xahr9BEUvH9J0vAr9Qf5SzMQWpdCPNJ
g4UW43otJGt3DrgcAf6AqSutddrvhJOFWHppl/fUu1NkX2SIOwZl3naHwW5jS/3UCsKeCv1oJNlc
3IMTlHZrz+cDCclOmYguw7wdDgiSpHINyFrAN3lvF/j2enRB0AtXrQ6K2sR2XdTrEUE0Eu1doaDz
lxP3oTM4clYrQ3b7HssGMRXLooZqqrM49sVtjgbAgmRKJjSxND4m9qBLTho/bgyYShNj33fKRp0T
rafswXa0lR8Zd1Pzi3PtGu0OXpGa+DkNmVyLDcu6j0FKVDloCy/emkhdHRqldPXFsqcur8hpk2K0
MHNlr6iEaKnDL92yzuztOJra5zKMXqaxOsdJdo8wYTXE7S5Jk8uExk0OKTFyZAD3guNQn29GomqK
Qu7CPrqwEadPER2GTn1IsmrPZeGgoXeHCNRRKaAlgQoPVKfFHNjIO/ueZECndskfPHT9nEXFSWFh
6Zk743vnGzcUyS5NST81YKgTBEWGOaW8cRshsfXj/NyQ5RFCNyTxZCVCnoKj7VXRLnoz8Tc9qZiA
5/ZCbX7KGmNd3lyk2j8aFjHmNQFCATFXfjSgH2y3+Eh3kYHDobOrO7O3Lko+7Rqm7p3nOSfRSCZ7
/6HJo2sI0v5gtU8p7eyw91eifzYGWJAFZ4zilwlFKMAUxhEWyZEGFLQeM0KkWtuVPnRBoW9ji6SY
MrimI6QHYe05XcNVsB9jEYMlN2fnjG9uNH1mwMLai5uLQPs/6cXRM5OfkBhfRuQIQSv/FDw1m16J
L9VDgUCOMCtETXK6B6EAUt1wK5vjiFm3N61FdaTAEhJQW9a7uz4Ua86MmBioWIuGdCmyGgYQdcui
FT/CxLrP83ZXoydubWJXzOQw9DYRCCq5Fxg9QiKYOiu5UvzdKpG/9XAg16W+6sOKbWdp7m1PA5Ua
bxoze+AGPJkVPhEgf6iLsT4RYhbjorJFszMoLJn0aCn9bBG0r1UQvLBv1poiYBWx5yUrBq0hNwr1
gm9uTYk3rm7ORMQ8sZdcYSi5Uhwmg4iuLcLyu8RsdiZBzsP0G5yLC+vn0afWJ6UP0zfSN14jTtQl
9mGn3oRlt43SYjlW/Z7d+zLvapDPsUVxDip2Zl0rGgxM4/2mmZK3xtMIxfD5fXoBocy66239mEvE
tRwFXGf21jiUBRufSHZitnp2x+CB5QC9qaKINDPF9bHfKxS1h7Sn2MduqUrCxz4hqCD3cd1I+pV2
kyIxMVt0/IgBRPeSyGglk8RCq5ytxVQe1dLilbU2LQxATrJHR3jPApOxht1e43lPRnPHAMcg0rC+
JQ+IszEp0bS32tFbAgGAVMjyNag4sLVI0OaO3gjSq5ZqW/kwYKJzOplLqYcc96L+DF+MJmsA3iJ3
+5gFyehJD6y2ED4wbyo7lCb4XBuIZGRBigLLQ6e+6SG7ODO9tvGwV9D15WRL2469amHCtr3hInLZ
sMeHbm2v7bC8lITvKh6NtiHdctQ51KpCDxvxFw1NDQXSovTy+5HQJZ+5HrLaNQ+DO7/I+kWfpkfQ
GSubMEqYsFudA4Y9Wc84UTEr1li19E0X1hdiUq9DhQAkQnCfK+OvBKjeNusi/jGYCHovINrq97YG
pYim9WIEyIfkiLabQ3gVzeCr7IxXz+vUbdZE97lFAkuOCEHxX7vSeCzR3rBz1jdVMy0d1dv3pffC
MWpCI8bMOHu2wVworbzByrG1BHtUp/xZmIRS2IF1qav2j8n5ehjwlKoOLhQ9upfeeGMXzcYTjrGE
JgN7rN+lY/eWWs2PNulwxZpnC25PmcKRtvRn06vuxkEe2i7Cz04QbVidqS8eBrRtQi8OsOsw6aGY
6Dk1yOzFA0K2iArF5qY0e65xpXgRYFdntt7pPntiAx2dubPN9jSggkwAnCSduaU8fU9G2DYNrTcD
dMgiYMcKEm3njeGNnxS31B03aZNcZMuWmz4g3ewcTSonrnWVvI19virZjjR2eobKt4fKcC+q6Gmg
VZl6I91nE7QUGGJ7zoki+qXEbpmV1j5s1a0jNZrAcyLj2N52ofyR5elbX+F7BR/UVQMbXP+HiX+4
18eNprKoOMM9oFHeV1Juk3odp8WjZvBFaFTBTa3ZO9R57Vqp3NpB4VVBTG+xOLXKlG2Nur76tbEe
AIJPgbYPsmxtq3Inbe/Rif1XOyvwcw+0wfQRtT1snyQamRrZ0mpmsq9xQEwFpV3N77Yq+AJ0SuZi
LNOfdmf+9Hz19+TpK09LfhYDFIUaraylEuSY5Se7wjID2v5cBP7Vqgf9HIeNy5qXLcuSrqXwk1MM
GCuDItkr5NZrwUbCVW1VHVRPPKVLPNWYJ7QFNYg/IcjYskMS03gPcV789gb1bEXlI2fKCyrH22Bs
7/zUeegmrPPt6P/wOAvqaX7jCFJYbDSxfjOisZS3laatRYIP2RuPZhoin57eesXEopHxDviZ9hQN
uC31Lj3rCG5n9j11iOYwYOBtobeAGxrehsC+ZVXYa01DN33c4+7aRkP3rERsiO0A1OYoT57iA2mX
v/vMY+vPgl8FygPkm3UjlAc9VB8KzvyEFEZwl7K9USMb6iYVd3a9EVq0CpNg3UkWeeCjfNQ3Udds
kb8BParKi283nIwRaaeTfiFpZN8I59lvo7MFyCIA45dZxejGRKUMiAgQ7b5RhNjFGVREVAeLurRv
wsRcCjmsMBHvpkL+qXC7xcRtNhhiFlVF/06oN4GJWLd0aFBAm8QG1brUu5c1ws7W0n+mUX2T6Rbu
3Np/biVBKZiytIYo0yndOI2+KVLnZPrUArIMOGAGWjUAGlTwVhl1cxyUZNXaMVCA3MU0nx4zcy5+
1HdVhJ+ZTO0DCy161r+mfju7qR3v7Gj4dBONjqYJAWnUVKKgQhwLRrLjSQFqC2/TNPwxlfYSwn9E
LcM6YhJSSJTSOSUm8UkpxnM8mHdYbx8b0RJ+PL6RK7W2fe0GTshzm1fkCff01JI62xa5TR02YhLn
ILTTh/YtLxHUsnzIvHwRstu2KQsSAkq2swG5kty3WQqYqNox6dPBjaPUrZGq57ZxaxjtLTwuggqs
fR//bqLJWpD/tPIBcKUtijCjKdVlZY+vysicXbXehvgZCniqvKaF99vo+6fSLx5jtXmzvfrF8ssr
ZXVgN2q2pr5NfqD1WjRoaqu8Og5Gj4UYfHOgyJ2G/DZQqr20mt9yTo7BIFpK/nya8dV1dQoDeOFy
AhAbxUdF8nrpDfqWeTrziWsBhPAUpu2zDOgE101zjwrzr/xPe2nQi1l6Krogkz0TJ+t1hbl6ocby
VfU1zS0QGC/AbkFzSi8sGo8lRKbJLHK3GvNrQsIP9bbyDim6eQLoc1cX06/eDK48HAzmXQ4jhhgY
MoA4P58Tx/9lcfTK8vxJrWrJVFVBR/BeKELQBy+oLXiUO1IIGcOeqE7FVXvtgWnTWGsFlENSaCUk
eFtRrnEBPtbkdKjK7o9PRslCB95LYWxvAmqKUn9ZZPltPmDcUSFHFiElAh3kMgiyiHyCdOGBDi6p
z9JnxgrR39Am21lRvq+KYOORril6E3vhuC/bZteG4OdNQCZh2N9MJHU3o9hqIjgBFwWljhbWzZ2K
xBksAkXVPlUq1aKpZH/gg2CYyvo8zEGZXW7+FH7zR5qkfijWXlc5sVhYgEUJ0gdAQ4QzkR9JTw9D
b2KD8sEGixbYvq/tiojyWeeLlV4vu9WQ4S2SYNho2PwCEr+LUvHslNqdimBBTaNLlHoI16eNIczX
NOwP/PpELWi/dOIDFhQx9wnEG9ThoPsnLBWBfdH06cJ/s8v0RmaXJN5hMsGsFq4yJ3sz9NbVoIvp
llw5jnbPLH9J6CuusOLs8wSUU5Ue1JDTVTTAUZFRv53oy1JoKXZCHah6mMM6rkCmVJSLxrJe4Rg6
5qx1TkXZr+FoFxiwYBttR79qJbriFAG5G7oMRzBggEiJb5Om3fkG+88mIRK2XANKOVrsHaToniPR
n+OgPNeVvst9XHiZhkv/N3J3QAWdvUNGeJZUGeY9YNXTizJzbZcN6CqAwTJTnZuxX8V2PCyqdnrq
4nAbIbBI6+xHgAVjURqCnOAJFZrclXQlpWOeRt27dyT1I+gPSVsdyRJ+lnT61OZ2yrJ7Rh5BA8Qc
3fWtnQ/GchD9xmoR2k1Kuc10oD0KlsT8L8pS+MtKr1qE7RlQBD58q3nWtRyNGuXBRZvnx7iOtrYI
V3R2IKyyUR3ZNOL8f1HSCREEn4OeXjABrYbKfyN07xZzu7Wl0LqmngsIhV1oSD2EeNXmaHTFzSwD
1qByLox43ocZ+V0Zzcm4Ko0ESp9XZkRygWr1p50RiGOMTLpVHlD+gruDBuShEAYAdqvFQJUcwUvm
Sym7+7Jh0m97kyoDYQtYfl1EVLN/q30I/J7SxoR2oGfTvWz5reb4ukXrISQghu7UTMohKZVX1Uk3
TUwYX6WKZdR4p0AxCZnJHnzUHLQXDQdO9rTLkEgMYthBYvrTGObvXDaAmv2RlCJESRWKsKhHAulF
r2mSYwMpnkTpoS93hkdDBveJKCjhEUUsTX3nVPZdiKifjSzNVL3bpD5nMd5u+ucvak+oUG0nIct7
+KNJ+3MKga7op9/g0yP42Oi0tMC6Fn26ZoHmNFnvoLcfKuslCLx+y64dYZxoVZcmTLKp9GpGiiLa
IcCIGu2hNcZXyrH4fZRoOTM9TFHe+j1YBXKD3HgqT4kMfth10mwSKtnwzE71WO8nPuDANi7q1CKW
6syXUYg/VmGf8SPrJMt0E/0hdOC12BSZ8huJNEQ5iMQlUYu1fMsSACgZCh+OVos6H69h0Xq0+5vN
FCQUvsO3Max8V4zFjqb4mnXnFDjERZjpaZpQNMPt2VcI1wiqQg5ElpDquxFE/CINLuxcOWWQ3z3g
VbTy/koBHxSzZ9DYri79kDqLWqc54dekmb2Z03hp2C/TqDzZaO/K+aiSv6qN9YYG80jkHFWi9NpI
+tQ1JitruO+dHvCDsupjEKI0rySs6GIN+R0LB6ufsAa357UigAXkWtC+eGpxn9fiSuF6Pwka8MhJ
DlZDBEYhr0407ju7d6tS7MtheoM9sZQGX1cbO6ve60GrpZU7iPoJMT47E+0IEObamPXeqMClsue6
JKl5l/Ph6Ha4igZbEOzrnSpNv4QenEIrPfN9IIpDWtFAnSs1bWPFWDr1rUwCWjLRvjX9J4/IVLBJ
KcJsw1sO5AzmlIDQyvgHciUgHVC3xrpaLofaviXqYRXY4OUn7y7X2luLBoRdOqz8nDhCS6zrYHoh
EXDfVNBxMrS+k5jBtCxRGYwPTC4/ozyY50pYAiVpHoHtGhS3RkOzl7JNaMLgmc2ZuAO9xpcgjn2d
Ydsi4iuYqhcrCt90zM5JM7yC4H2pw3m5j2+spDrlxVi6lSGKRa22W1CIr4jOqFhbgeKWIxSMUTyp
dbahYLIA/LakAL0hz9eZizrHHOejrlZ3Tq2+Jl35pE7DfoR/zfa6+dWNwbOetjtK3ryhEGsUsIe9
8aqlWCfs9K5OnEMwvSlh7foUbc2xPM+kVLoJfzDBXUCj3YKldj0DVzEIlF996p2yaLrJvZYek7eq
IrkyC/ozNNthtmM5Ek2/n324SKsQOvnx/QSAdpquqMFwq1nGOR9JVCqHa1XHaCKA7SN2WtZeQp2J
f1utOWDxTHptrXjiAc3XLhmHjcytU6g6aNqnPWf4A/txl1L5L9/JidBUNo1KtAZO+cGLDlAlllES
Ptn1uPcmc02uHfuC4qS06cqRBRs83Ap9a58MQUqaGQ0vpR5R4qN4R6xgF3pbbK2HPEGJbY5vncHh
JGxuFDNYJiLYOVl067XqUs+o3SHvR5ZC0mxC2wqUSzebEhAz+37Clr4gblTvlbWZ+fnbCDSF4LmX
0kFFBX5xIrIP2/1okuydJeQN6a+lCWpUralJwCKs7FMSwsFQ+PRVCgqWXqyJ4HwgDBGPHH3rpecT
Tx+XQbAUvXZNy2HcdXnyNgx0hcuiVzbJgCcx9zt4owGGPCT9cCFIycUU6aH+DX2T4Ig035hSof9l
aVDC0rg7lgJWfTuqwYZCBZLE0Wj2SgEzVgENhYcw99cYjWn/4QJallDVtj7ZQYs8bVGICHyDcIPg
HCRGdsrJKtoKC5UIxR+PHk2LDtmwUNYj+YXqFajXyoZs40Aq5UeR4lKkpb6Oy5r6q8GMYAxzbk4Q
2jAI0tE1c9PZIQYlSMkrwPgI+tw00OHskItl9M24i2mo7nw1/Qmq+7XiKMhq3RbrIVIs2K9w8aex
791YVnhkBHeBXR7xAZ7HNdUcsZK6pquHwRt/Lyv10BMx088Uq8zRq3XUqK9NL/1tqdfdKvbbDnMa
dhjO+uDkxtbYl/QObmh9eIsg5/cd7PmYC8GfzQh6qvksW8fq4IKyoX4A4wL0alsc/aJL7ozKLA6h
p1W8guK3Z6XDLVtVce/7rJBhzNcZNDqHQK9Qr6CubZsNWQbxslYHyNZhtu7tsltjgaW2G/I8iE4p
lsACBvwRUbG2GyxsDozPy0CiFZpVqKgASSkC1NZbUUPuVxMgBjgB/O3EKuE2SPMREWZ4W63BRNRe
MNTCS4rhYGCYJvtTEujh8xCX2C6E62dBvWmHHstx26qXNiuy20aqMFGTEZovEXvkm7MfIT0nHXD8
VmpzpSnub1PJJ2Ea3P2AFt2282YVv50kZ4f/5aphazywjSufhyrqEa77ctcyX63KvPPITScPCn8D
LQ6VVAKpWh1/Gv1K+xaRHFyJFWHAwa63Ip+TDAUqHTD2hkLyY0q5jhaUQspLSVV/yrxnY2QzyaPw
QVGNAS0CyYGWIzFxOmwBO9lrWB2T9tmxcnXpKUwAsP5JvjMCWO6RgIlFutcSAIWNEmVs3aKEyx2T
8bhKzZ5YEpJ6sBZDLqSJxwHNwB/rxSWNMNpIy84xpl2gUxTmhQ054Qjwdgq2/wpR6cYwFTT/lB9P
dC2Um940O/bgctrWKvKG0jMp/FqasXdUIkFNx/5ReFEMnV954ryEQWsigXICuwQ14Ln0G4M9r7qd
kpJ5LjX5UAzMyUWOXtocEH9j5EWjRa7CsEYJla4UViKq0BZRrLOUK8Wp9EBjNCMhjHSCKhHZK2Gs
042NJn6vZ056H+aZ5CCZsUlrHS47ruz2rLR2sLbKWNDZ7MYZJepv0hiFL2QdDyNDL8iUF72CgtaH
d8pegbqaGO+9VBiXiQglt0KgRe5nNv6olHq6Q0GRXgJfrSBQmtORzlu4kgjjlhw0st+l7XnHJBlv
FWs0146C+RzadnKAV8KBggn3hjcFVZdCiRImVbuqhCYOjRr+5pDqLXpoydcWnOMS5QcmGDMhYGGi
87OcwkLeGxSbHdo6IG+AmifmWyFLDrrYx73XZqCyRFhKe2j6qhxZV4zqpIOOiWhAIkgyKy3lx2ot
/OMCjEpCNeoJQIb9luqqcc2RB1OLotUWs2pcrISfhqOmu0SyhxqatZPv9s6oLihXzS0A0T+lU3o/
hh3ErinrLm3fkzc0T8WZ7NZqkuzqggOvXly1LqWDbvD/h5oqh3zVaa4sqsK/4WBxa/AdTVjJdVkc
TaJlJqKuko4ZsInvahrheZGsC9YPgBDUAwLk30gmjzEdSreiO5nhuNNr9aGU1Jh9vRoWZe2cYeRs
uhkd0+XX2lI4jr1GHXXejH6h0+38pjnNNpZwwAju2yPak+QhtKp+HVJjLWHTF3rPBrrapxxXMHQ4
ClOSqnBeBqSsEmXoVFg80jo65ijc11o4RICuQUghXaTLq9hVuMWDgdW1mmfsFWjMemUSn4TqEbd9
h+h1ydykbCohN01bwnCF3CsIT5zkiBh3uPIS7lU+TDHbJb1Bf2KXyeruHwTGQH807jo7OSCePiKk
2jv0EEQ2d8MSOmRARHwMMDDoF6O0kOIg0iXdSPPDXUQhT831X3ZNgVodTtLH9aJF4U+7jOb24KUc
2zUbplUslFdvINi2hANqDTgOPZUqRJYOLyYhLLXtnYSKh4uk2NqhWVEk+oYGHsFlBIItNWlP8NnR
1HUmsk+FrGe0nc6OpA04s2xZIQ/Er71H5mnmiIWuOgdPqDgncf8MpXUkZ26vO77nTk179fJirSvp
jsbtzcw2GoHtao3GBJG/aX6DPwQaHGFngDwoaYgQAnhU/g5yDDR9PFKWLORdXpmPIRE0ltUUQJzJ
aOmUuUE6IBuULOU6am0A3KIZtqKX17EJT6XZ3eSgq+OAnZ8E9T/1kAMabIneY+AANuh7rPbh9JAC
OOCYdp93mDw1nxcoUgdAVQhUsNMir+GbRWOhEVY1heqbF6D/yjP1rqoEcObKWtNo5aWetHGrpNUB
C32zwE6AT75Tkz2Yd+IhkFAtJL3QRR2nj6av0s5uyTF07EuV5rsM39KStipREFH9CCxi3xKsUiFz
CCp1mRgQF6V6MlorZQNWaqS61CCvcLQdcn4R9BCU/a0238sIthb3YC0KuDnOTE5LAFw0OmFalZHf
lEWOSjssfln6QNsfPagngz+oiDaCw/y6ac3nIO45/DstO1E2OoiZn1NQbIEpOXGZ2WtUOtWaLsC0
kCJ91hvJW0lAfIFWdSpvVQJbwY3wQaOQSBFVecLcIF/cwvlbGZ2VrzxOqKkg+szMqboIIn19M3rL
mulRBbl8aQvjT1fZ6gpcQFV0xcobHfySTDsMdUOn476YWJ1772FM2RBCFju1CUI+ek6ylBtE20gJ
R6vlF46vljW8BVGvnwO/QJdKRkMf1sfKw5Qv2LsaoecmPkUnAz5zXWREVFjGTZNR/CAdEbUeX1QQ
G8/xlDwknSTnpnNDZwC3RShpWWeIvc2DkwZX1RDbkZIbB7eOyyfdaAxacJPhjDLplRA9fTirLG8D
mZ2HVLm0lnkwC+MRl8IaN82ZE/k6NyikhUj6DHWVq0S8eEF520tFZ67RtCNmilMZDVvdwHOiFVe0
3cTWFMANOOznxnRIdHoWYyFeKMruas7xuh6sq9Bep02/NVRv3QTzDZP+pYpinc5Av5/AVEbwDNBw
PnqNfDYkZD1M2TtwZi+JB5ScwiWEUHGbJ8EOdNNDYVa3Y9uTg85ZR5ED72Vsr1t91prgDAoK6yR0
+jHkajKRpCFhg6V/iXqDQzpdMg3PjYioDg7ZiJ/MEQCBC7Al1iAeVFh5x5EzwM5QVV6P2O7cBKMW
MciZG2GIRSBkpmcJuslVCMd2G47i646Qkm3Q4HwAYvI8ovnnNEWoNDZj/OHGJhERdXkufyPt2YcS
zSeeaUk8JkewATsGfyICzVUd8p0I35jJQK3ZsBBB1gmVAuvPbH0qKXWb2BO8g6p1AKv1VUMOkyv5
DDQ1HG+oe3MeaD3zrq6b/hjl9X4oqr2CWoVW5vDiJ1kJ2Ck2r+wmjWXXK6jcsK2sC0T+VD+RE9aF
TbUZ6R6ntn//63/+n//9c/hf/u/8wj7Yz7N/ZW16ycOsqf/j35r+738V/+9v7379x78l4WXShjVm
kkRna6owbP785xvVCH/+p//HOAocpGOKeG/Zr6i3ucHaO7ZrscbwtNbPX48mvhnM+ftgXTsEY6/Q
Bgj94Vhgzqdxs/p6iPlH/PN6DEfgFRS2rc7X++56co0jRG4xhLr3t8a221JC3+rbaPP1MOZnwziq
rTG36qYpjL8Pow6OPqR2Jdmv7+OR3sI2sLZfD2F9M8R8M99diUmRlWQWnkxLhhr7Na7Z1VW3B9L0
9UCfPpV31zJf67uBWlxDY4+/YNlogkJ1uiHWZP31ENp3Y8wX+26MyMDwp2DGWlLEc1HirlLKFUuM
N+GO13qFwHKXO+7Xg8pPbqCtapquWbpQUVT8fUx27AHH5kLSwNh0zZOM7wd4RuRAGJevB/rsSWEv
4luie29K8eHiCuidU57xMhDAHaN3qCS6PUz/7e7rcT57t21pSc1QhS3kx281Kkg/K02uAJHJDh3C
rl1Tp9rU37x42qfXYxumLRzH0jAK/f3G5bizNKfDpq5ukl25bVzEK2KZuOkGP4KzQI27g8h0H3zz
TWnaZw/s3bgfpoeAzbtNRDnpYRt7n97i6V7KjVirCyQPh69v5Wffr6NpqmTFsWyhfbhER6QZhHeG
whqd6/5SKc/jdPffGEMXtsaBWNds58NUNDjwioAncTnZH214jA2gavb66zG0Ty/k3SAfJqIm93XL
tgyeFdi0vQO2YOGcARgew2t6IZppGboc37/5sj5dNVjb//PSPn5aIzR15ALWUtn6d5iTtzQkT93K
XJIH4drfrFGfvfaObuumbpmWqlsf7iO5UA3OVAZrbEo5r4g0Zh6JUa51uguGQD0UfDMj6p/eVYRL
FsuiNA3rw5Q4WnWVWjg6luVqeoblOLhEgFC2gqJ9qU/O2Tsat8Fdd5eczY3yyi+zrPaAqpbJrfzm
m9fmB/hxQXPe/SofJhct0XVsMYlcdmtro67ilb+CGbgDzLpJ14qrfTOXfTvePKu+m6k74o9wNDPJ
VC568b82BM1BuMNS2ejb9mB8d33zq/LV9X34EvOhhbA8Mh7l28qFxZPtcBHcUg4Ai+BflT9i6y37
bx7wp8+X7QGfvuOoQqp/v0hTAUNUROwSAEGBSHLz4amMvvk0vxtjnu3e3cgm0Yq+TMgdwjhjJ2dN
e7HUu2++/vnV/8fNe3cd85+/G0MNAyKJ592b94A2bDuvCerOOU0rGliuvfpmtE8f1bvRPsw1sq/0
oBu5a/3SvuU4IFaU71zYgY/6msghZMJu+82D0r+7wg8zTUcoVaZnjNm42vMAOpHa6To/zYkQrr5k
97827hJcK/UWj91r8qatktvkFH0zBX26f3HmtV0VwpK6+uEtLTy0O7HPHinaYcU23HyjQGI86zfd
CqfNyuPUd/afvr7fn+1f3o/5YTks0yaMpcXDxdHhNh513995fg2rk1M9fD3Spw/2v65O+/A59Kk/
aGYwXx0SmcJjq/Tdq/PpLPZuhA8fQ9r2CEOC+Vr0pfea7QwXH82GOLYxWaprOH/r71b4z9eod0N+
+DYMKw8rDNJ8f4lbPwLZcPOlQpDPQvwc3Wbz35uo34334etIW4MWdchE3bgndSnXiXunrILHeYfm
uOk3+5fvntiHz8KH5lx4FZ+FFx8kmRbZ9us3Qvv85XM0aQld5ao+vhJgeaM+ZQU0bqKLvp+OuOvd
5mAf5cm5VdfVAtbHD2dXfTNpfnpdlm5p2L0F//nHQ4Pn5M3Dmt1ZNkdkx19f16eT8ruf/+EhNdiz
bIMIh2WBM8qoXjrsvcX0zef0+av3bpQPT4cGK/Z//mKiROS8I8JlQ3TionejbbT/7ig6bwD+sQa8
G2y+5HdrwICgpMXbx6Eab9RN4MwF6B+2+G4G/HQithwOHgZvhCU/7Au0Ei82VU4O1ptil64oGW+n
ZcFrUCz9b6f9z3chUndoTmgmK/SH9wAChVFUgtGqn6QsMh6hhdkyx6GxMzgtaheEfV+/GZ/uMqVl
mJZuO1L8dSh6dxvtYNDKvGLEroes0P8eZUHd6NnIH3PaXbb1I8FZ8fWQn77s74b8MMFDVeDUMG99
cL+G+QOE/m8G+P/cxv+8KP3DV9wpIiOUhhGCHeqHBZmQVLWXzhJWiLWO1/UPNL1fX9Onb+N/XZP+
YaLvqLDp5ELKZYocyflhdcWWruZEsPzX43xz7/7aN7x7XAY4eGlNPK4BbZ6t0zx7/nqAb+/dh6mC
0ouG2v+vezetAQBskDC8VCtaLatg7y2n+2/G++6KPkwafdcHkdNzRajSVsOx3gT38Sb6UbrYebep
G6yA33495Lxp+cfM8e5ZfZg5xlKpC2V+OzzlSLNzJgSr8UFvNwaWi9R8/Xq0bz4wfX5z3j0xjHeZ
9EhgXf5f0r6rSW4dafYPLSNI0OKVrs30eGk0Oi8MWXrv+etvYvauxMbwI1bal90HneiaIgqFQiEr
U9EBygCZvWJBrUnVMYQqfYG0ywnUbKdUzgVOErZO772kJiVo0eM6x+2yPJyBmVwQkZ3fuf0Lnpdu
2n+s0a4eChdyDk566S/p9+6ObYfYtXz5ONra077v29d089cfYXEbMex708wSLC44xuI74wwUpsPO
U/k0Q6vHr/3xiK+vCfqtm6edpRJcnlWW0riQwkNWasoSPrmpfyez6lCCqYJWdDKIrHBh1FR6qOcg
vAHuCmOOdnCA2MEhPEiQY7pLL/QgX4bb+Dn9uv9JNxPNyjcunMAm2aDPhu5eQr922he9vRTqa14f
9q1sH+UrM9yx1+IBeCommAGFp29IljsD8qkO0hNIplxIID5E0IqNMbMVRrgV4fV5IqUg1Ym+L3f3
6NWys/B4gQAGgs8EUJe2X1Og5/Y9ZbHwbpusHOW2STCSxJr10sQwHOSAOtlJgOnZNyFYMr6mrGGi
iko4EipQvAD20YNOGeZZ9q1sti8hofmfqDe5IwjzqlVvdiwyLg0IUmyMdoDz7OEbBr0OEGw5tfeS
S9FSFJXMm4lmZZdcJ7gA82CQeIFdExrbdyCSeDDvshv9MblTvB42hZdS0fdkf9AqoxIrMfuabYHG
LU55Zpuv/YFJcd9j8MlZHIAa4gc5wq08EGz5zcvBylMurzC6A62XYBgUHHarxY4Sfh3IlyUHBCeU
BFGz2RZeryeXX2ZpUgbwOeGt2jEO3Sk9h7cjHqiG28wRtRu2rz0rz7isIuuTbuk1K19+qt/YS0X5
gjSGy2p+IM/QqwKCzzwbx+Iguq4KNjlfXutQ0wHxFvYGdJxtiunL5nWYBBG6ed6vnOMSCRBUKaba
sMUH9QcyCujWAeEAeQpVPqs64NKvgo3IAn4npfAn74B52SzsYQ/9fBwK5SF1Whf8EehKA6cuiMnt
eu23d/wRm2Gy3jBjLB3Y5JuTegQNUT86yc/g3vDzZ4jeQop5EcSmYCNYXKqZrQTzyexSNDffIjm1
Sf+xqybw8QMhASFUwffcSDBUJgo0WKmGhxnKBWfYSFYL7SfDsW57vFNjau7YoiqNvuJFxjoSO/bp
5X8ySWSubgG6SiH1DAen1/FF80qc662LESGHHsCn4AtbjBshs3KRyNwHDfO57AMTmQU0887ksiIJ
k2PH2QfY8a9aNlfW2F+zSqAzqAMj0sG74GP4ZboUSNnKE/i/ihfgxW3pAWM++99zY5dfGeQyNoAa
uEaDLQPo/oPWAZpyguTCvomNQ+HKBJebIXVUQJUZJlLtFcANNDki4GMkoOG+7xt6uzxy2/vKEpeX
MVOv6q0FS81r+Cm50HuozZ/z29gD5aPT3Kh3aWkPXmAneH+fP4lCU+QntxmqWCIyOE5xBpnAu2LI
Jta/zSXAx8r8N4um66qlGpZJgZa4jpIJrNU9xVOYY2jQBjBuFSV2FlB27H/OjesRSN1+W+Hqr8zM
ZA3gMQZc0H3liKkXnHHy3wAXYMbCA65hKBbh36rzsZjCCHPCUNsFNhCzJpWbQ6Z935fNMF8Z4Yrm
amxAqVrhxU4dPkE8PlR+SuVfZaaVDW5V0I0iIKtGutfvFZ/6iZs7xmVx2MZtDuJia6M8pki9MtAe
CrAEKhfsixWD/bGQUYRkz9LyFYMkf/7J1r/PhXMBUU1LjfD7BHK+9bPaXYr+876JzQ0LMAQwhppu
qQpfY0wKGQOQWgIVf9EeldfmA9huIif0JAcDB8QuT/ojBprxCSc89Y03iqgw3/6Gv+1zIT5IDcQM
xgUb6VbGxPOhx+sRCLRmB+rdH6BHaOMS/LDv89bDDdbtl03+hJ5kOQZ7Blu3c3Ua7zB47AZ+44H1
2oEEPa76usBLgZMWuc4WPfRY+yyCkxgD7+iDqgg6/2+PMXzaXXvEnSEG7vnVMsGj+cyKYfYJdaAk
yI2osby1i9eGmKer0xGSvzNGyNmnk9HBBtdADbmtJJYEDok+GLezrD6E4kaLqGy0Sxt+x2zQX2Sj
tR/c1lKgQ5anPVZk0p6C6tJWj/EoCDORD1zCa7WuVnXI/jp5/nOOHjDwIAjjjULzKoy5bNcsZQg2
MvgQXSa8e7bOclMeQIvxof0cvZioxWS7xxO2Mz/tGxbFALdlE0KakiqwmyafamUA8BQY2v5x34jA
OcoVmSSlEgoN9vWy+rKAHIiM9XNqBQ+YonXzIf4bn9jDAuCO4HbXuG9Z4Pwe0gbneYWPiAFrHWet
kgmCbjMiVka4DwdWLSLJbJdWUBptlJMp6n9tZ7bfFnTuq4VaUxRgRkIe0O30i3Uu3PgRDHAACd7X
GAW5pD51RYADgVc6V563FCrDiwS0UdM+dt1TMh/2I0Fhn+Vdcls5Ra5zjgLBEzmNsTbDa3qHOH+S
vul4SQ0h0ewYbuNp/gxGUGCVncaWj6a7b17kHpdaydBCkkDBSByoBOy6A9OcoCG7VbQSAnJd9GOp
BezZtXsWqJ8yjJobTgCi00KfvELuf0TS4GeZLPCF/dT7L/nbFBeAOmlqQgbsXDXTTxWtz6re4/Ub
QxRqGuK4Bz20NAnuHv9HTP4yyt/BZQygK/OM5ctOMugFDtONcWldw4bGty3fABYubEVtJihVRi0L
aSsDh9/1FwUdsdEZ8wSuKPUMmmzoMthmNwg281ZvgYIR+JcVLix1DGsoZYrd3HraGULsmIHFOxo7
eFUPWtGhmzn7kbjVd4ZFE6WJKkNuha9bkinuIAkDv0ZnQBuqdaZjfACN2qnA82d53Le2GfcrY5x7
sxElVQFQndMtN6EC0pqUCr7gpgVNUw1C4BJe96+XaQClN7hKC8NZDAz3atGNLEei4GO/8S7iVzbY
37CqV1IJZJGhCi9kEGr4hZ//wAyCcZmc2YUY6SdgdPQP+99tO95XJrnaRQEVHulCmFTuw7v4mHoJ
1GWc4GL+A1pZTz62n3phn0v0Kblyxhpp0cbJCJsUD4WKax6XI54lejs/tSfiorfm51/3/RSZ5Mob
SKNQMMTCzXZyGwszLV/2f39zE2t4mrMIuvYa5Vaunmgi1Rl+fyRnMoEKA0N74GUR7CmRFW6xhqhe
DGgPQH2rv1gx6E1OZXHad2Qzv68c4daGxJgEfdu1IO+FeLGXYOo0ID8HUEvuG9rODytL3JJEi9aH
4M3HuLw3erofe8ZnTCwfFg9sgU7+SWCNZdF3W0sH8k1WTFnHCXa9tQqqKtJMasPRn62zesxvU6cD
nKW7aw6iW8dWCx46bL9tcWekAb1SimEpdmPLPoyP4PAAWoyBz8mHAq3xg3pePOj1uCLY+2bpsbLL
HZigvmzGMIPdcv5iJOcScA/SfwHHB5vn89AGhV7c4/533YxIYMN1E+1cXFG4vFuoYK4IyxYmwXiW
AEAZovmvCRvH22Z0napUxaAP4TwzJBNkyhi1wessmAHBZxr6bf9j35XtVGj9MqJy5WgJCdChCREi
owN1D686gdwCl23lDpR0znRXHVrBvXHrXYjiTMb8qIkJJlPj9nMpRRiOqjHD2Lmjh/kEP/4Ynhjc
Dvggwb7e+oJrU9y+btIc/T+IqjlzeiwL0Lu5oPEVfEC22PweW9vg9hgolWhEGthY7kFUe1JuyGfQ
BbsMy4tZanff2lZ1uDbGbbJK6+SsTXAe90kLsgrcF2jhKaArqtU7Q7+fzUJQAGzGx9oiF4RKHCn5
DHUbtC3+DacJXBD3HpWz4gBD9lE/iSCS22tGDU03dYWiaXedsxoQRVA5TOGiTFwAeD2CAYx+IALH
Ns1gIsdSTAJ8MN/vycF22HTQ3XUyC1i/urifQBpXQJ5hf8G2v9/KDldBlVOqLKoSgBUOBKJvk3rJ
M/QVoxf1TNzhMH8NhC/aLOLeReTKJHcsz4WiRkWf4DIGSQAJvIBg11RkDKNDzkr08sp+a88Wv5kX
KHVAjQrpY/xigOTWigXrtNn9VFfecPEAFEULJlFYMJ8bJCfI1+DN4DF3rA8TAwZ4AMzfTT9R1wM6
nxyCvyhx1ta53W10GU3A0o9vCfmctgMHZPk5DgVNcVEscrt6jDPZiDq4qKT3AX3C3LuJ/sZ+IIoW
itvHcQaMVaDCkRGTbmECjZZZVOIK3OD7QRP0y/KleQv1VxBBVMknTIj/jReU4s5oAs/6dras7grg
naFmxwhiQhBFm49RIbiMbOZXgnsb8g/yAp8VIPlTx1Apwtmk/QS0E4R+GL2vHDS6bChi2EQM9dxc
l5VFPj9kECcaZXikHbIH+TB6wVnBWJYB1i6MKAyH+Fl0hmwu08oilx5axgNj5LAIIitIAeDBVHm0
wEq6v1Kbd291ZYb9GaulMugAGl4FZuhz+QU0bOcWe9f0rGf07OYPkScKDZFbXJ5Igq6MSoqlkxfl
EFTlA0aWT0MkC1rG2+ULhvMIEMeKDGD1tV/gbu5ASIOqbHQUf3hYjulhwLzjfIr+Ebm0HRu/TXF7
thjrRIHmICOjcqHRZGeJqMe+aUHTZFnH9Z6AXunamQGC4CkdwUEPuOlNJaFkT3LBlt288qgrG1y8
9a0RBIuEzANKRAh9FCe8N3uYxStvIZaAy3YngoSLnOIiD5RVLWR6YJDUDxBScGKw++4HN4uld6fe
yiUu1qoJVXOnwELaxqA6vElQnRvkpQfIb9+QyBXu+GmgJdUrCYJtth605JIFL/u/L1wcLprBImIE
lJV3y316V56lJ9NTDqOvONDL9Oj3fWubhcnqs3Hx3JiRPMUlvIlm6Pd1eGqDQA/uafRY56d9U5vZ
4JcpiwfAYIfqMthTcEVLT5V6pOBsMQWBve8NJtav944sabPVGdg7SQOGry72ZrRAjKq5AA0A0jfy
ad8jkTlybQ7U6BBvZ9sIUyOuCbWWwoJ2KWhAoR5t4xWmEMT4dgJffUIuN9SgbIEuKfwrvfBLc2oP
kExx4wtSnQumQld0LG3b02XLNDV02XW+1zhBhKHJhxBn+5fxJwT7zpYrP1c/wZ3sJWf6IMR9spvt
u028ssflJUKhrARNTVRdIHGarM+9fAJVIohCoA9xqxcHGcJmAdgz95dx86kEDWnLUlVqom/G1nl1
LkJhFvoBCfRoQYYC9bPeU33V/bCAdddWDVf2gTqFlKsPFm58ZFG5vgFox16gYJmmqJ/QOuasN62V
WrNEoTjkKT5gpzepJ3kgOul9w46/g+7FA4Fl4gp8ZrF5/amvrXJZZiFUgmChobwNIZl+eNZc/QBh
ALSDCjEYlAXmnjUuzSSpJC2aXCOHPc8OYxNJD+NDfGGBJB9B3v5B4N2WPWijyzomTDF6bnCngdSD
Gx5iRxrwksaZ3sQAZmCy1e6+ANqHFwZRmb1xI3ojflHBc6CZimJyiUfHt8DsFUh2Bz88gogtBJww
cAenMl3oFAB/5yiOdRyPCYILJV7oC6Noaz3h76+/gMtFQR2ZIGLCX6Ad0PJV8c5XednL5CXHFLcw
EcEEWy9+PSHzSzDPTzWTylzMzkneK3OpM2sgdj5gNQGxEnPDbJyF+K4rO1yUykMzDBC505zuNenQ
nGUgTTDCUSQ88DH4In6Ed/ZUWaemrOmGAnAyrl9c621a2orIJvZicmJL2N2oT/O9do/XRbwVGcJO
BF+0oIsjoyCXGRwOxI/8iJeSgKs10mBuwGwjJJ2f5xdWkkNwDFNDYOTCm1jsyxANV/z9DcKfxTCs
GCqejzT0GTXw+1xnvBL6BUDzxIrTdx8nDJiAAcpoRSmGBf06SN6MGIYOognQyBqUW7zcAMmjIuEh
fYK23RtqWb+TftBDiYDURXcAPv6ZMawcAbwdiCy89l17pDVxL2n4R9wBGKxDdWt8yPigHxhkWdhZ
F1jjEQOJpJOih0AB4l/1+1tQgN0UN+2reWBxAsLE/dViq8F/yJVvPFZgCetKteIE+rdgFtbL4NSA
8X7fBF/KcJ9P59LHFEMrvR1hAppkztx9pv3HWfsAIn4wsDb2vq1NdwCaw+mCKw5E26+XCjNO8aia
huxYTePm0j99+HXfwMY2RjCsLHDeZA169L2ugQha0g1IoUI+XIEiT0ydGUKhskQd2paXBKBNuYkO
Rd6e5nlqBPUuC+93q4ahbwBRZQtZkivWFK0zW23SIAPH5oA0aFy4lpTlYDWWvxTYME4pRxCcaCHm
tO/+5lpS1VDRkQGt1lv/c1XOdD1EJFMDW8FoHoqgtPseHbpKAdHucgZrr8Da1mriAJDB5ACCI7SI
r1czoBTjvh2EzTpSfBiK6HUyZmffoa31xKC0pSssLYPdkPuUZm+oXVzhk4GA/AB0zhmSaSc2QKp6
89FqBR5tZOUra8zj1ffT+yiUkhnK6mEa6ZAUXoZBc8HaWscghdcNzZ2DKPn0Fy5aGJcGXbiKI+bt
E6yM5lFXNFnUK+ABeiMfOnd2eIJ8uJOCdUhUr2ykf7IyRjgPaVVp6ch2OzgPQTuPQfdADm8gOnvc
92ojNq7ssL9j5VSnR7QFO7kCqO94UCAOYUF27n8zwVV6mRVbyZykijMbdwT89+rz/u9vBAMo1RWK
mVedtUw4F6YkL0dwZypODeU/AhLODGKWdV/fjqYp6Dm/G7dDEr6yxfkCYT8o0lVgJhzPxrl9RD/r
C6N3yzWPYK5VP4P+4qQAlSOyy9Ihl6nAngxUPhgMCQSYuYN6lOeQKqARx/Pf4CJn+CnwMbO/eMWj
GI+zERMwBrYwPCYZKlhgrmOiNfMhlVPUPEH9PdNBQxMLjrKN4L4ywK1YO+gtsMo4m5eJ2prePWmh
/qLqn/fjYisnXZnhFgtXY13Skwql4mXx42N9aI7xaXFkFKZizPy7KyoLDaRzHJoIRgs3m+uvpmjD
RI0CS2TdzpBf8RZffmHUEd2RVd45eF9kais/VaQLsfW3gXI+QDSdYlZKfeOC5NZMo9jDUjrJTjXQ
j2hwHGW9uJVzaDbWNZQdO8ubkzZ0AlJfyrE6DKB0hQLcDaktW65bZ6QlBTZUf66l/F5re2Lr0OEa
BlS2bR9MIPBVP6Cvr9ugH78NI62woeJ2EKwXf2VhX3DtAxcWZTQoPcUTOArE0aPWMfeAA8Nsp3mG
kAMIfIGtC2xIVPoQZpUehK2UjWIYdTbGvsB3r6Aa5ooesBxDgoEdYTE0Sa0DGwBDFZL9BOu9m/pC
c1tb2jTYe62sGdTgT8wQFLUgzNIIBloVH91ql6pH5Qns8X5zaPWDCNaytanX5rgAwS0HUkUTzJnN
Y4KSwxxkwaH8rheF9cNVhSr62wMxiqrrHYAHTegdQToQM1LVJfreYp4N/Jpfl7OZYVClOvzp9MGb
PdxuDYyqqLjBcBeKogxSRSlBshQuYNavbS2YBGXNxtGiG+CBYXgVQ9be9vzqdJwmGlNooBBHNu/a
nyXEU6w7CFztx/271gQ+l6YDF0MsGMGhz323XouTcM4VCM8elGeCiSi0Xm1wiPv6MXGB3YKG1EU9
QNzxSGvMPRpP+/bfDVkAGK6quOIyblwQD76BlH55Sf4VGelQzGZeu2VZycdqKs1L2FiNS5NwPGtJ
lTv/InE6QT+V/TeDK3fOnw5Z408wcWsHAwbeD0FRx239WZVnK86s3NUWyPZp/QudrRvLOmSkddQo
FXzx9ycDZ46riI26k0t5hDl2MrAJtNQpjvqBnQyhL/Lt3WkHY4x1kygaLtoa3/LuEF+ypKeVK+fS
j7kf5ENfF7dTWPSuYCHfZbA3S/iESBuabBrchkhrg8xznFduBDngRb+kWXvqyiNF7wByAn5jgLh9
gIAGtSYvIpKglNyKIzhqGaiPQf6h8PufyHXVZ3FSuZMfP42H6agcppf/Br3GNsTVYcf8RKASHHag
PubRLmWnJuls4YvmpXln1RD2AjW/an2H8ssxoItflgImrXfJEwbhEMUnlXG6q9zRMPdFDkVeWrrz
XHqjObhS+49g7dgFifdpbYIdF782ofIvKGBZWU9gQj4MLkP0ph/VJ1ygLqUL/aXD9Kcl2JtH4Ekh
mJBD6uRyTguNmaUDbZybgQEcmly2MjxE4GvZ92rju1k4TNGyA2m9/u51ooIURzAqVuX2UDmTH/Tq
y//2+9yhli1aNMcS+32IivfkJZkEC7+xdy31LSGpYJQBYPJ6VeQZfNhBkNWu1IB4DprIQ9650Lb+
4/oenLk4XnCA4lEZwGAuIZW6YU3tOEGoBKUPQ8CHXnesPLDh+7Eviay9K7Q4a9ziG7Eem9IAa+w2
wWhPldhmGPJD68vfNNRaNsDVOGmWUfjOsBUR6EHI4KgGPh7dgusP2oGuREsbrXKbScW403MEavz9
mNhasrUFbskMSDZBmx0WLLRt1OR+qV6SzPsLG4wcDr1Z0yR8XRCTLqZVrsKLqrwEw5HNeerFKKg+
3r074VREPv1l5q1wWOWEPgNHf0sJwruxQVh/mV/+PcGqHOTX5Km5Q+tBzErAvg+XiMChDKApiN4J
eprcngpJZMY1MLpuRm1MWynfZq91arBJah/C5gi+VUf1qkPmjI/733QrMtZ2ucgIIMsax1Cidkly
HvNjrv3c//13GBT2NdcGuMAAmCsc6gYGkhNaVH5wYgBaRuknfm3aKjBgCxPuCgJd13iS0S6RSJ+V
SEylbleqI91rXuJb0KI+y76OVfvzdvebc0BggSldhj4Ft6VVQLOURQoqV3+GOAfuuvEBAk2u7OZo
TgkfYTbXitUYqqoDUMbDedpRCtpZCyG2Gtv6a/c9Y7njMwHXqPSo44JmQAvP3V++rW0Nes5fJrna
BvftzjIITObSp8G4Ncu7TJTsBV7xN3gaVmWsTjAh00smH4NJlHc36jOwMMtoVeG9E+me8yGHXmNv
jmnt6tjO/V3tlCg7Z5+4oGz5iwz129Q7LpM0npaIlkntRhq0t8ofCQQ66ef9Jdk6RtY2uKpoaJqi
1yhsZKfg3B4kTz3MF1xej/tm2Nn3LiH9+moQqb4+MgxNmts5h5kKEtlB9BhA0afSHvviokSnfVPb
+3Zli1Vpq4zbAUNZdTVskUN6x7jeNTe/KE5jv3FMi/L7fjwQvtFmTVaQlz2ssW5ieQ5OlYe0jvf9
0RZdQjY+Iqgw0NQDp45m4BH12jEJl/begoCKG+QVdGbA60br8t6q0hRtWSk+LAa0gvY/5sZ2QpyD
0ZQNe0DFgVs3Ne8KkihW4bbLP83y1SJf939/yyVgCQ3KJkqwqTiX6qZUxyIcSndCCatLN2PqD8lN
Un4zOsH0xUbuAab+tyXu5MA4H/QiIb2IwTPQfwWnKcNzt+rvu7P1uRRcLfAohodY4CSvV6gtk3Ah
Ul26nZa7clPaU/3HL7CoVBQFwgIMLcSuadcmIGCqgIeyKxFvi2/69SH5lNmKw0i9Q+GI0dZeurLG
HF7tJTPQyioEz6WbXQzIHTmQF75dnswGfYzEq27/uBvEOceFQwlmxiYoYG6CUpYMTb/+eX+Btu63
Vw5xYVCZ42hOJhShwYv+ClHUm/BSnrpHcTeX/RCX8UBGrTEGTWpRxeJuA2qvNejYpqVrROTGSE0b
KmxuK+XuUgiOpM2gW1niygYpraFSXcPSpECx0xjsgkiH/c+2bQK3G52wJwUeyGDFtAz7KS9dEr4u
5ffZEKDPt+o6ILMwjKUrOFNBF3YdZ0uvhEq5wEB26aAUg9cYR7MXB2Kn4nk9tgn5lQFFOBtUxssI
HmKubbWpVY3qkrAQgF6Wk5+t0/zNwoQ+VLwOItanjfMVnNC/jXGOzbKUjFMNY4z8BD2qw4JpQHIU
na9b14wrO9zOmTKojphqDM368+DOXo7BXhPakZqNmh+A+uoOMY4GwZ9KMaEevzLLbSejBrVLMsA9
DQzNrYqnThEJ0NYJsf6A3D5aACfAqyksMFWpBnrEFWTa0xsZ2ni6JXrT34rztTFuK+m52mQ0Z6sl
Ay/RO2A7cPd30mYCQtcLKi1QesJcORcQhR5JqdTiEFfVxc3V5DKE5QmE6H5llHdWMH2C9ttdv0AI
N9dEp/lmOl8b55ZLaZe8gfpM6Q6vg8twXuFtECE8FK/BFO4iOqs2P+fKV27t5D7sKjLDXIdh758L
E+BIXAk63o4O9vcTw3tBQFfEv7m15RiozNIpMG2Gxf59dWZVKFrSjqBmSZpoduiQxLY00nNfBDIY
JOtbK45/jkrta5ZQNWKjGMTE6i/TPOYmLFPdqCy9QAtocBdXsZdjhZ50gcu2CBvIQpHPYirkfnBn
BMIHsj/XXmLTVaOcwlTL1NCJNX5Zwv5hkkBOFai2lk03nWX9eScNgJdfNg3uebQJU4b9UgsX8GG7
LS4z9KMtCN/sb5GtSm1thbuSTGZTjm2pFW6v+eZwl1NMN3/YN/H+mQt5C9AdlJ2IEqg2cDGSdB2o
FzrY+PfDXewFrnrHOGgZhV17QwXXn82Nt7LHDxsToHX6ocBqQSrcumUPk2wjqHiH8aFu6wfevn9b
SXNtjvuEKgmtWppgzsCURn8KoteYfBqKb40h6tSJLHEVbx+G0xIYsARtZ7sIPszK99n6WoeXKvq2
79O7gVJ21oBXBAqG0FkAqQ0f8bGBUipRCnQ8rQNY0W0pt7N7Cahfxu9pdXZwJ9pkW0Xc2iR3HkAi
zyiGkhRuYTRepmlH0OvbpLCcZA4EJdBWrkTdgzsIxP/ea+XpNQFbVoMx3ExrjibExtuKCsh8NjcW
NiieW9j/8nDichiV0FRLILtAU4T38BL6oe7+IolMcB+snSQaqwQmhvw+UT2zfQj/eHyBxQE6qriR
Uk3DpZQ7xGKSZGM+FMjvJ0a4Gp9D4KIN0K2KiqotZ3QoF6KFagHgziP8wm7Kl2zAQaIumDG/g8i6
rYWf9z/Y+2XHEQV4N55wgGcHKcB1GjfD3KJQSW/d1prux1w+pbny4c9NYM5bRaGGiwiu89cmqrCV
47QtW7fDa2UD0gYljwXLvrE38d6BtwAVkQUoJt+6DOIxgLwe3OhcRqag2HltsxKeYtCNSfr1R6EO
2/synpnEWx6G9wheITi3lMkYlrxr8eW82WMXYTyX3kGo3WWh0IhG6zZOjGtzXPYJlGg0K+B33QVs
zRgdfWbSdpEP+nnzOHkM0SJK4luhsXaQ20uNQpJIGWGR6ou/zIFPp8N+ZLwPcPgESgqg8d8gwtx5
LmdTHUlF07oEaJmu/mxAJ3M0//g4B0UO+MPQ3TXw/3yhgj5JRSpTaVwIKk8QrcYs/mhZnlVCSX7f
nffZGpYo3jsImrOA5XIXu3RO+zihHY506+Ni/OwCqK0bQJOWohHfrZVZG2L/vqowe6WTMJrYNlAF
AZK0/iZpofM3rhh4f2dNf4Csry00Q067qu4bV5pmSPZ+ptVLYOG4E5Jzbu0i2PhliP37yhUjVYsx
YIbYo6UCRun08A0SkW+kJKL+5dZne6MHk9GCsTR+XCgAI8RAK9K4RnYHKXt1FNGebRpAJ9HCYzgG
Pvg2RTaqWZBaaeOGld4SO1ygN2CbEGcXzbJtRRprWf7HEJcMWqi+AHAEQ1ai+HhJ1O0iHx+TmtyE
uO3sh4LIKS4NZCZpKrPNIJmgetb0aoAGed/AVhZYO8PVwn0QkrILYUAPnyxy25ePcfFh38RG/Usg
Nvzrg/E3B1opNKHMieQ0vxSu8mk49p87AG67A1rZIpzc5vJg8AHE83igxpjRdVAXhtWaS479GZEy
gPJWGvlda84PQzHmXlaO5qd99zbsgfSOMFwjgBiE75KnAZ2sdMSYxVDfltNXqYEMPXCWcSPoYW+E
ggqfiIE5RmxZHsmwjKEEfLTB7ASgzkwczYqP+668R0dj3IxR+KENB6wygDLX365EYLelpSIhREUe
+gnRwxLsj7k0n+uStBCK7mW9AjlEt/yDsWZt8dXcbGO7pWr3nBpms7hlqgb3i9JYwSVru/7bEPSJ
7qqBPGYCBMzWqYzjC7MKeC0FXQB/4ZYA5A6MBinlbarzUaoPJvDjELlUcOVeEq9fXFHhsbFdrkxy
GbOn2TICeNrgbR0YIvBilB0eA8un/XXYsoL2EC7b0JND2cb+fZWX8eTSDVMNAF/ZjH4SaKDpkz0D
/b19Mxt9Q6Ku7bDQXtmJpGAmZgo70hEzk37mZ4GLtznqdSCcrv38Pr5Hl03/vm+WpZTr5gWsgv1S
hzQ4Qe3BBRnGMCJ5aWQEss/o2f4Nr/4vBhtZHt6zw63V0lK5pgXs6P9ffbWMfgaAY6q3/8491CVP
Vvz5v9DWYR68sww4KK6qLDj5MXxcXqaJpAjMwe+hQ8FA0JOTPLFBE9E1ZXMTMOjpf2xxX3McMplU
zFbrtS8MeNT+6L4Gl8EhgB51qScyuBmbK3vcVyW1afTjjBSR6ZrfZaW7JN0x1kQDE++kdFHWq+hu
KQBEADIg8wAMQ2+iDDo6DS4Vo1d9j5zxR/CZfm2Jrw/wMr3tzibwnmDJGp7Q21sI0JHO+PXPUQsY
wEURpukA95oYjbreIhBjk+s076Eqj3Hc3pmWSpFsPFvq0ofFwkTyaX9vbBwmmCHGQwuQ9ICUv632
akeOJllwWZRqF5oYflCaXluDkzHpMfAsmp3bOpavbHGu9UZa5hoOFbd5ZQPj7OGl6qHF9O+Rr2Tw
/sI1QK00ghuHihv19ZdMrHqcQVJSu5T80PTn0EzttLzFy/X/ZoaLT21uQ6pWGpAtw+w0wQfF/EBT
9LtzUadyc6mgSQHAH+IUfL7X/ijhKIXLAH+ypjkHdXtu8/Bpysh9FjSCPsFGJsNdEBo6GsZhgEPm
VkoypLZP4hga5ymelmmrGXY9dw14WBJohWVpamezlvl//iER8Aw0DxyZxoPzB9Vc6hbHkIvZ/5Pe
hHcGDWt7ksNPUZ+KcKZbHxODUZjMw1AqNIM4D5N56MK8h7F6rPBICvYSI7sFlzt46rLnfb/YT3HJ
GfXCb1PsT1ltsSAKjGiRZ2wxcED6Uj5JzgBU8MEox1LwBvJ+MABX7LUtrnwPjNaMJQVusRn+2mlR
TLk0tnNMnElgL3QlMLnRhw56fH7udj/CZxHQaytyTEwk4LCVTdPki+EJXXvgOgbIcubzRSPEMeQx
tEdVuYu04YBBGoHH2x/3tz1uU+gj3lWKFvZC8iilj5X0oHSiso81JvgFxJwDxjgx84JHNObzagHp
0kc00xd81AjMHeND3j0N0SUhHzFkbC/aJ4DA7FkSbMEtx9ZGuZXUIvB06ypWkukWK+FNT1q/Fo3V
babktRVWOq1cq6KhrjsVrmUXBfiO8mB6ywFKJ2AlCl3D298IW6UDGxj5z4fUuA5QaBVUHwP49Hb9
d4FmO0iO6U2OdMh9yRXFxtYetzBg/FapYPqXfeKVc9D/C0crHtA4GWZiK01wMLP8Frod1O5I+7Lv
3MZtCfcXNo2GcWlIyLB/XxmL5alKIUAGKOByCqWXXBUE+tbHuzLAeTPEkdrqEgww6NdyYlItna3Z
zZcOFDaFI9rIIn+4rJVGld5UGS4bnfGzDo+19qecW0yBcv3BuF3VLsq4VBr8KQAdaOgzjUQ5/h1X
8psJjEgwTC0gtTwLz5THoTbH8GHyVd8oD3phZzpQEfnrjBY+CLUz6iytbX3Nfgw/RHXr1mXHQu/p
l3VuBy9W3UVWCOvZRXbAWvOxdqZnhunVD/2peASkIBbPCG7cBGBUM4HqBRYIzK7XYViBKLzKMdfu
asrkVFL+MkHok8R+PaHakq37VP/HaA+TpPv74b91k6ds9BcyYDrmXfiefKZnSowxLBh+bC713fQM
aikvcqkj/Qieqy/WMXnsZftPdSGxwmhO4E4Ofh7oF/MDRLQok5jOmOuxqtg21VMQ9nYqROG+3wsq
msp4L7HYoNK7MaWRPUa0ctK7YEFQfM0ZUzy1p7hi0dxj2g3lfeiWgu7LxgdlRjHmh2Y58Bv8faQ3
FzJLaTi4JWRDZ3u46MfhqACH4mG8z3ycvAaTrQC+36jf95dy29vfhrm6uSwbKYj0HHMe47OpdHYU
fto38P5ou/aMq5izcZLUHM1SdzRuLOk4BRgSnukf97SvjXCFgaQAfkm0DF7grbbrTpplupL8zyjS
7RZ9Lfbvq7yfZ+k81HHXu3rz2CwnSQTL3gCrMUfA1IZBTzRn+I3Vm1NlNko9ueY9gSz2gv4F1uQu
OUonUcy9PzCvTXHJI1qmOI9x3XZB6aCcG5VOHjGrr10nK5jHskQvKP9HiP9yjddD0UK1UUYNqKdR
t7VzdtLR2GODI15n16WtufJrdYfZh3vRNxX4yXcdK/C2FZaJ98lBD+y5f5r62JYTC1BGQVbcjvTf
DnKRTuuw03UZshCBdVePtzO9bVJBXfC+4L5aM4uL86RIWsVsYYJaZ12NnSg9D4v3/0i7juXIcSX4
RYygN1e69lLLjrkwxtJ7C379S2h3JQrDR8Rqzx3B6gIKhUKZTHP+Ho/E3j6366b+pg1j6sMcpu1I
IErOH+L0FEsP299fWy3AV6HQjoeDpbDXtRrmcpoGzeR2oz+Ou7m45xHNry3WUgJzJQ+YJB5RUx7d
cCJ+RXq/JmgitEa3aFBBNv4tnymqQjJ66IGqjf479JEw219gtl1Fmbx3FeE20i6dfFdz2QvWNmUh
g+31kcYqRvfvNLlVUx4LVdoBiuiwvS8r9fZ3erD1QUWvy6bI494NASmm2RMYfvrLXLrgTqVwhomd
34a+yGuPXDeH19VTmNXDIJ0wmxrMocnPff845UfD+rWtGd3v9y+794oxhydWhFFqQli0YhA7Ch6n
7ldTps5QPlRgMA36521xPI2YA0SIkMcgPevcMrix8CzuzMo2gJWxLYVnEfRfLG6kfozFQjLy3hW0
H0Ya2RJv7o5eA1urRt3rQoCQVrk+JAPcZ9HnsZONmegEljLYSth3XinOlRvqAKCbLOHSjdyHA28V
mYeDGUZiFJghwGB7yx6FyJ6L69A8bS8iTwjjKcqIBEM/RSCYyJ6AX+40zVUUefjGvJ1i7ttaU+fK
NDLsVGcqnjbOjVfE2b+fE39n5Oyru8yNNKisHOfIDXZo1fYV4rYuUFwwJh6Edm8Hv7bXjucvVCaC
VJTSqppsAEE8slAZqNPtF/TDDD32DXA9ADNj2B+JXRZ+kK2KShiv7fMxw+XUtMNei2LlTGQlPNTo
qbPjDAwyHCU5vkNlfEeExFNLOgPVAvQyxJ+mH/qR9sFXCM4emhARGmXuqG+RSjmqnNa6lafl+y1l
HEmVZnrWAR3blR6qc0NHGJ5S0MdTRFIJlbTQ+dAgw3uZ9MQsTn04SXkATMne7Ymd37QO8Fdzmzax
DjoY60H9zGn/lf98yr4XyLoZMZN05O87t/N1IL5KLnmu/PYSuK1PxwwwFvsCkZzeEjfzgnte/8i6
B8BYFeBmVaCsMPvbYhizijtcP4l1CZLTPF+s8gPhoYXO8X9EMNsYqVrQjDmuH7wfnJHcTUAINvVv
24bK04PZN1lGN+kEa3HD9KBVmEtMCrvWeFi1dDP+vBPeVGE2CxAFvZLH2Cxt8tXKz1HxjE8pjyBy
3WG+SWFcfziEYYp3XQ+4EtlrRcVVU16SkrdcjOOXSR+kxYijVYl4iQzPc3kTmByXvKqGhBFb9FbQ
lCGTB+0AaqOGpTyhyQYwK7et+WV7y1dyhTg6CwGMYSkgU+mDUe0wlEo8xU38wU4+TTirfw3i82hw
efowJjaWelISsZzcWpltWZ13ihFyvAFPBGNfXW+ESRpaaMYuLbDtfh3D5+01WzXgxZIxpgVQ27+P
O+ktp1XJr8bSDrLQ+12JHsKPyAJaAiq8yIK+eL6FK53GNBU6HWZMgE9el0gEdmAQan6bEy/JupIC
pZbwJooJolMM0pEwTyZMXIOA8S64ZsDrvu+O4hd6WShecwnd6AmDqmrjbCu5epAWkhn/aUYkTSQV
/tMUL1XzYJQnKeHcgy9Vuj+8zkIGY+foJRy7QiCA43bTG/US7KJH0aOzMDqup3TXeOHTvNNvA7v2
FdyKlAgjdcmeB4+ybjtvi8zYv6LkeVDl0eD24Fc1i29EuSoz4GWMfz9s9H43mVMQaUKSZQoyZ4bY
73JN8yjRZRAQJ1WFS6Bhon5U/DIxdttbuXYVoydCw0UFSEmaBn1/95Nh1KRIUTrXeqBA77T/WT+O
N/Ex3vX+5AHY37QRdAAkkeLpFw4PrGLFlpby/6A8Gq1OVciguVYtngA05siD9KOZeVMRa37znRwm
cJ2FxpCmFn6Twi1QFJPMLR3zTDn69H3BhaN7ycYz9vtOHnM6lQooaQDUxIPwd3VW/PFmPumP7YWS
1ku72QlsHFDws3ZO9FXlPa9X4leA6shwQiISzNoLPuTCCUlV18iRmE5ur5e+oCm37aDexrG2KweA
WfQI6WIkSrYNaXUfFzIZJ9uJw0wAioX3dnUXqFclOSg8upCVi+KdWsz9rfWm3gsz3I7U7UvQaVSc
yZmVxy9FIkKnHGoBKPQxW9Y0cW7FU4G3TXAWQhTxn2SkROoJL3njc6w+hUBU2V60F0aOP6xkIZLx
pGKQhGbUyoBe8tUjRjjd7Fq4015DeaWz42PkK1+prSSn3I8AVZ7sCoxXbv+HtXvkndqMp+0suTCk
BmpT/kqah058fbT1A6lAwTDDtyYA2DTvrUfp57bklZYGVJUW2jPOVSsKIghli1GPY7yPjwHVeQ/u
TF+99j51O9mx/665FDUu230grH0nnHG4eq6kIsJ0PPIK0yeT05XSPpp3pvG4rSVdvq0tZg5G3o9K
YwhwPCEAFMUwOs2qxgk61p3bYiGZkwH0P9Tnyg4h1NfZD0+UfhRDgWCHEt3qyCeaWfUvC3HMnYGe
y2IS+gC+LZ8VWzDzUxpiWkfCDVHmXlqJx7QjnGQ4T0c2spbqpK87TZpcXInf6DUlOOXnxqPlXjqx
xWsa5Gwb22JmNvVsZcbcubm8s5RLnt1tm8VKU+I749cYb4NnVTP1lTq60blzUQIC5poQ2smDda+1
tv6AzLKTeSG466rP01XxgHJ7+PcNie//AuN9ongGULBIUGDQ9kJyaavbipeG5XkXdpQizAJMr5dC
h4TRWMO5xN6MWTuAwTqdndnlABRfcIw51YUXWKwMyFPtdNXEEA86wSzm4FWBOjdtM08v3gU0yg7G
IXcgROWO960fhzdBzOkDW4gQxqTB6Uu7szSDtX4kvjFGOxCzuyQN3akM/G3rWenuocoB5lxD6VD9
YwQmHoKoHDoohz5Sn3h0XYc9xY+CpZx406vrF+OrMLZOmZslcA+NHvmSv2hW9gqdxuMCaqzE2kud
TMYjh1WuBXJJU/ZN5Lda5BGEwHGNsQ4jedheP7r3fzrlV41YUJVYEaMQ6O2d26L1cYx+mcHsxOpZ
1i8k4k78rWS73unF2EcZ1LUUhdir1qPnPHPNg3RH+6JC/wOp0neiGM9ciU0wJvWEco70JbVc1cyO
UpqgGvHv53Pf2R8btg9yWndo60Gs1MU+UIF/Z418bzX/nmcBwBYLO2cb/OsyNPQyHXB7PvfedE6P
xfcaHE2TBwiZE6+vh2OAFuOSLSsIB0BmjW6fzp7S67dmShzghHhtm99vG+BquPx2flnayAjkBak1
V8iAaoldZs+W+FiRL9syeE6CBcMJBlUkWgSck9rDTJ7bOtN3+vrAcKYX3fFMb/3CfD1SLAJXOOU9
RkCRjJQFpI6H3i5Kb1sf3vYw/gHZ1jxUYkgQhiviRluTj6qUOQ2PbI3jHNiLg+SyGaFLYnRzw3QA
y+6WRnInZ8SJg2A/Wehp29aLZwuMf4japI/rBIe2MvLdkAaHABilGC7jwDvxxDC+AZTgTSObKCc3
SoYODB39EdOPbU22bUBjh1WaWauFOUfQpJunMH1qeHPG2xcRWsPeJytEoRFrvRl7NyE3jb6r0T8b
WJEnz41dm3eG+dCoNWdz/k8Y8Y9dA7T7vUy0PfeWPOGkjsfmUPnpRbUnDMSoe+OwvXjrqZhXn/AH
nhQqWW2tSTiulDZHdWIbsASz2+7ii7KLz+qhdwM7OjW2CJjSwAMS2LZ8rqZ0dxdpA1mupG5qa8Qx
hnmtQB+hyzJsHwCzSXXtksQvQhkjMgrZTznxt4WvxlAGpiwlFP9lYL+8l12ROCumCJVtixipl8rK
6GVD8RAIwejUYfgrkcHEXs3K922xq0d9IZY5egPwD61ZQqVPIqDuBVYMcfJcM10js75maamdQHnC
QzpZdWMLmcw5JGMyjJamYzTG3A195ORtug/l3ldLydnWbvXEv0liy8MY/RvlUA7QwEb8OAEYlF8X
+20RHGXYejDYsEBm0UrAgwi02kdzYWsHBQYiMG8E1DDL7DmHhCePOY3aXLYgf1BhJ/ETmkJFck10
d+AN/qzfnOi0pQw7tNrCvB0wr6JYYAzqUFinZ5DmCq37yqsPuR/fChzbX9+mN2GMEfZDi14OAakz
2bqx1EtGOX056fT1ZXsTwdjclBaiEY1wLWV9MpS9kj4ksQMIBY4L4Yj5o7G1VqY+w0sBzGnhdZTy
Y6SDCzmxZyH+uW13nDV7aa1c+KpQkxtBGEw8z+ubWf5WTw9EUTja8Kzg5feFkC4S2lke6Svh94gn
loSMnPlIc2LNfXLkjeut3p0YoUCnM3AnQAXz3gPOoUCsIEYUYKbZfhY1n4A99wOLthBBt2+hT1rU
Zjc3ODx4LqueCBJduzAr9KgogBXfFrW+dgtZzAkqUB4FRxoaMVvEnuleskvcY7FTHkBq8KnldFSv
2t1CGHOCKtGoAKIAL5REycXopUOSJGfSqedO54HgrDXtohX+bZ+Yo9RRclyhqaliUmmD2mkfnOXP
ilMcYy6j86qVv8liu2jjLirkKUDIZjWfVVT1UIPidipw1o7tmC2ahDRyPnYYlzPQYmogA4pO9CE/
qrnBqfTy1GGct1jOoJAscWhjZafEt5l4SJDy4hje6msbowq6hVZTgNIwtoAspKLpBaoENJ2N8MmJ
bgPf2E27cf8hx/0mih0MEjDrJ7YjzV/rJyWRXGH0Qjn7yCW+EMIcpNzQ6kLK8AKOi10nPcWtWwec
47O+L69LxiK4F1PchWUudW5VHwzTzuOzpHO0WPdubyKYU9M2BUZRB1yoSRf+APyDP5g8PAWOCDZB
PFeBZQ4lQshpvg4Yna18jmXxBDCvjxpUf30oo7eDgg3Epxo8yuK1O3ZefxD31jU/8dzaanT6tvVs
iri3kGQBIAjAyUrjpxyhH7JtI4y0Np4oT7+6Xv21rSHHDtgxZAsUV0qkI0roVB0sV/EuwAwXcJY4
wchaE+HLNNHfR5TNCesh7ptgwEIm6FxAsSKylX3gzvejj36vfYN8uz1/2VZt3cu92p9GVV9cfZYe
RL1a1JoryedRPsXGZJvRF6N//G9i6N9YiIkzq2gnwEdhRgusaoDslICmqduiynusrZoGBXHHcBTS
v3+w1faj2NcjinazqDtqgs7E8ipMB7kFmmHIE7ZqFwthzOJpk0pK4BFp6IA0D5MkeZGonDGd/5G3
xEIM4+kSIhMgvJiYxQIgnx67EqiqROC/hWB1294m6m3+SP++SWIbAGegz6mpqGA6xbyJBNnJ6js1
ih2tQTurMtr5/JAiat2WSe+dLZnUuyxNgySFoDZ49kkoeoyDFyf3aEiwS2m0Yyu3x35w/5tAZtcG
QxqHWBIRPKSl3VUHKT5YgoDVfJakg66HHPe46h0Xa8qYftCnY93RgplFGhvYx3aX7rYV4pghm7Q3
tXrCoCzyf2r+exp8A1hzEeHIWC8zLtRgwgfMMY+tEKBvY3SKF1jI9Gu6izEMMbrqudrp99s68VaN
uRebTk+7oKLv2bB5niPxkpKIszEcV8Gm6tu4VSerhx1UybkfvyARgHl9e7K8Rug454ru8YaNs9n6
kYhzUokI8AwL9+/nPs5Qu7kfhPQ/ymECyTmW6roPULs31ObbZIbfQaC5b+dmtmcx58haXz6Qo4HP
FT7tpWF7cW6bwNJ7SUSQN4TPzdDakbxrrOfQ2JNO5riIdWN4FcUOFc1DQ+amQ6tAVz/K0Q0xOA0u
6wfo7fvKexdkjmVWVhm+r6gtgOYucfQkTZyLlieD6rhYrqQvhCJr8e5TrIMp/6h0dyw/bZ+ZdU/6
pgbj2ABTFKTxgKYZpXoc2wjwvZ9JkNmCulOrS6U+bEvjbQrj16aZTHiuY0jTnNRfWqZ4UdlyMvPr
x+ZNIWqCizVDo1gglhn673NyW2YHUXlQ5C9x8LityPqTHAidf1uyzLg2osrtNEzwn0USXgyjPke1
gvEr6T6JtdOkjmdMtF8NkABH2nQB3cCdbPB4Tbj/gfF3hhYkYtEhQCo+d5hZ6XeRb57VWwp8Gnm8
/gbOurIDdKKF2ZhKQJBEML07BXvQuTtCiLGphtf9xnES7BjdkIw10KsxopKPX/v0OpmCncWfNOXY
68Z/80fs7BwJxz4AGikeBYj14uJTpfROhzVEp2bGi9Q5h/mPrHxhlGEx4C0d4q6dEcQq5KsQ/+DY
5doJA2uvCZQqYGyA+PW9+U95ks5qTWjdQ/IRER0TF9A2TusqR9OX7XE/c3qJeAKZh1wxofkPzS/o
BdW/D+i44daMeAKY+6ltkZQXGli5fAlv4n1+p2sOUezR7w/RsfxUPAU3yQfMYrmIyvtFTMoiEs0a
A9dx1tkJ5l3lR+A7auhA7wve9ctTj/6+8FdlPuJkzciLdlKpg5cG7AjKHLjbZrFme0uFGC+vZY1a
DiCqdhNT+jnKeCbm6ndA8XrbYlYfo0s5jH9P8mBW8wTnKfwGAAgvuY3qndjbFLYQrBIXfbZz0RZ5
T+C1LNVSKuPy07pRZkDzIn/d+FQsMKMeCTqFKL04l/+Nt1+M41fw1k6JEmHiUUfS7VI0nKEX3lYx
Th0Ew8VMYlyRRfdZUfGWaR+7npM7XBuMA3XiP17CZGvLoRXJppCgy4oO5Rn+iOEXtKp/iZ3qWabr
ZpPTxHuzrSZ7l0IZTyFgh+ZWxDZFB8q1MKHFqjxQ7MXQ5fWjrkU1S1GMzyi1TB/LGskXI/imKqd8
2Fvj11y6tsbR7H5tG/36hqkyxq0kC/1jjPWNjSLmwHtDjrT8qaY3IdAZmvGwLWO1nA06+1chjNV1
dVE0YobOP/PSnbVbldizm54SdzrlTnbKD/V1QmszZbgT7gK72/Hq6WsYFLAYDOeDdg7QNWzkrmgg
g5pjZLaTw3CgFOqFnz0ITuzUZ9nPQL5JwdZ5Obv1s/Yq9KXneeEblTFJANKGIjop58uYI5fedbwA
eC2uWSjGDhmlE2Y2hHFCABW0TkPOcfQsAR1X41yT61bypgpjkRhAKQEZgrSwEp8DjNvO17HZbRsJ
9Qzsg3GpCXNrCXoBaEUDA99yus+k7w1yjaN5DMLKVjqvk3x5VDkSeUoxd1cYl9kUV+hlFJTioE+B
06XBWTJFDrIczwzo31iYgWrWcj8TcXSJiqFMMKQmThDGkbu9fDxDYO6unKh9bqU4x3H5k75NUchz
2naXg5RjW9DqqqFRF2VJYKiCKOi9OngsWODvgyBAoFXDr1o9txrncbp+ES9kME6pGrOxIwJsYXTK
Z1Ba7WMPzA8H8WCA96i4yPt+v62UtOpyFxIZD1WRIW4KCQ/JDMnaW1mzhdu/a/1O9jsi9uQZd/WB
tttg9IITr/FkM3dm0SlBRejsbmTmraNnpeBUOvrNABXQO0kwlk5ThICDV4qOs5erRiMh0sYoKlCT
2aqCHM6NbuoADRjGk1qdA/ObNTl9znH/6xbzJoU52VE3RWozoKkBhCf1dDNVvjF95uwf/cYf3mOh
CT2Ei0NWiV1YlDFkDH5DC1c1IDH1c+PJnzVnuMS3GrcjYH3XUJEFv6AGcG5m16y8qJL8r4mV6Cqh
LyS6NU50bkU66j6oWvdPoguaEp83pEM1+VPTV7nsrSJhCjefMP/gKp18MFLJRW19v72aHBHsYxmv
u1kQczo01jhm9i0zP9L3BLqGf9ZOZXzIhM5GjDiiSN+XjRN2X5v4sVNNG8TBnDTa6qWyEMQ4EpWI
KtDi0W+da18McpHVhzh7mKSnfPw0RxeMT3NWjn5vY3PY8mmTyVOmo/PFneTgoUnkXSWAnWAI9uUg
naWMxwHG2SgWTDfSxAGjcFBPmh6m4lkZOJE25/tsHRWjrWkPOG2ETaJxa8zk1Mw8fo115/BqCuxw
TQUmy7Dp4XjNyq+a0yTuk+7LfzJn1ssVgy5YAyUqmtrP+nQchvvt7/+f6+pNB8bB1UDKRXLEGEGB
2BzEX0lkZ4lj3IVn0S9AzBmiBd/jAWdwLI0tnEogYCIznSRoGsAbi5VdqL6AaDa8x+wVRz8a3W1Y
NVsxBffE0EQjcj/qrnnMMV2C+thu8AKwX8cuFwKVZ3SMczD1oQL7LVIylPCQfKMTbMWpxcuAQq1g
/M/RHrf145kg4yQSi6AIqGMpE5DdYpLWmY3PQsExEp4Qep0sLqgJpCJDX7YaiEbjG11Bk6fc9qEt
TuDJ2VZnNbG68K4aczPp06jEaYg0RvCVMnJKe8FLHfmH6FKyct51xLkGWRaWFO5VkHVM6gBtH00J
g7IXK/kMSp5jn6R+lKeuZnIx6lZLcwsVWQBqs630qiZ4IWu25At26iHLSpFxhJ2+x511n3PaYjg2
yZJwF2ZYRaMECIKx9mXrPuP2lnPMg+WZAilBpWg5AEmE8rYQTjO51BYvrcCTQZVcmKCWt4RIKs2B
K196XfbCtnPU+mHb+nhC6O9LIaDlEgx6eic1vwPa6k7qAz/rB85Fy9sQxkmgdbHtyg5Z9r4tbFE4
ZmnGCR14x0hn3ILcxY3SNPB6fw1Dt5hUjNzAp22LxY7HQMhbNsY9jMaUIa2F1q4gP03VUQ6OIy+L
ylsyxi2oGMZVq1mEX238MXxIeGeEdygNJnkfDZaaYCTgrwyZ4YfHwQZuxEtiBzTYXOzq9cfL661r
MAm5FnBKuHdn1MsrvJXa6NC09X0rgsmAjE/bRs0TRS/IhVFHkaLFhRkBXyXKbMlCRWf8lkwHSsW+
LWjVDFBa1jHzi2FV9nHd43GtKUWI5myMtXWZWykniQyc+5wjhC3NA0S5zoNEGV257jsny/LIawlQ
s0nZ8vB5V23ub31Aq8hOzPRiUZhqjSmdWd13hp9k3z++XvT7TORlpiEhIdBv3CkGc1Xc2VWl3Eja
yEnhrD4jFmpQNRf733RiCTRZnM4sL21R8WfrqAoFXspfG8mrBM/KeM/LVTgIaSGSbuJCJOkRImgh
Tqu6Q230qIOdtt9pP4gHqtWj7ibPAcals7vRVx/oKLO858/2r6e8F/+BcbJ6UIpFLkPtl/7Zc48u
RwU8fvoJ2C8cm1w9YQtRjLM1RYU0lY5ngGVeZDMAZvs+0jK8cXl5fN5WMo62NQQz0UpYjLoL9y00
Gv0IfYY88OHV8HyhD+Nsu2kqFEPGQR6bZtgnoHlA0q/60kiidKiJBlDxeP73VDiKujAZduRCnoaa
BDkuLFkSTqEauAHcB9g59pb1sSD9TT926KIpsjKuReSda0884hFyxUC/q7rGXYpHT+nGPq+ZZP12
WUhkfHAVVD0miZDCR5NeANZczGBM+1qw28wxjgVG3dtPPKPccpTwLi9/aXEGNWmItTRC3bEg0lkL
T2QCQpDW+ts+jKsZ4106SSl7tUMWrgs9c1f5ia/dh2f9Z3iwdsUxLGxeM8R6aLNYS8a59KbQ56mE
Fw9FWxl/lRfTrTy4tgE1x2qX8BAQOWfupTqzWEe1zIoBHfJYx+SrKnyW86sMSFJV/w7aQzAHnwte
fzbn9L0gUSwEoiCNahCdcRpxo7Xjp147TNPXpD5rwc/tzeNccC955aWkjihZGWgjztrVSu5S8vzf
vs/4EcvoS0NNUeqMxGtJriGv6sIxcTabWEltNyMUwVD9bNiCELpkkGxZ4/XzrmJ/SDJIDhDbYKaT
7SdX2r5Nsxw5bpqf1UEJA2gCvNgUpBEUp/SjY23YTfWUOOEzF/2DeoY/0hdvstknqhZhmL8hALwn
d0A1DXDCzAP52f2myAG4NQ/bO7Z+k71qyr7khhRzrXoMzx9WNwYq4GR4MKJ90LX2f5PDnOHJUFRh
pEXiufksAaY1qW0wMtnpwMMxXDeRN4WowgsTR0dyV2phghgL82FiqPnljOy6Rjgx1v9xSq9y2D52
0ZLBXCyg9wdkyz7gLN3mE4LtY7RPfcsVOA96jlIsR7pIlIqEExrMAxUo9JdRfk54GZ/VIeqFzbNj
fIbZq2ok4dUw5IojkV9Fi3pz89Wofo76ftKuUnsM5/v/ZBUGs1lKkGlGPGPsUs8tp0S7cpq4WnYj
hbw4aj3p+XaqDCZiC2bDAPkNNYverjANXz4JYJUCUljtAoEUMIHRXf+R6YPlijLB21wK6NUKMICv
x61dp5ovBJKdtLm/vYhcU2S8rpgFUS0lCBIHfziPu8QnV/1xctpzCVzJbOTEvuu31avhs6N98mgk
MpmQMpH73K76h7x4SkUQF+yN5Me2YhyrZwf8xKrFVAplqijAoNN3lhfm82HUBE5LE8cFmkyoVozg
sJIjOFyMtedFaoth7AT1JZckzkatBxZvK8c8/6Y2Ajuwjm6juU5RvR+cvJq/N2Xrq/XwpQPDpl3P
va+36fftdeQpyERsSqaHWmvQ8YPptlb8aCC2ZXrx8LwtZj24eFOPcfFKqFYCsKNRuGiQ4cjSQ2GK
u/8mgmq6cO5yq6dC2OIWKbT7AhNK093293krxXgJRUIDcSrTnJB127WXUo0B0+6ED9tS1jvC3pyR
yTgGkXRJPBQIaCkpr5rZlT/tye3sVDYtGaC1CIVY3hOPd5gYJzEH3UunGwqxzaOapPBDvyyBsz08
T8Q2xIpp0keqDKJYWgzBCKutfG/2s2PtdD+6441NcjRiE0N5X4dtT3R0IoJnKyL3c3Wj8HgWV52d
qoGvD+iatOnsvcH1SCjUgCsF6Ex+qmegXlyb8SxOn5qON62xqs1CEmPaVaMWilVpvZvNk43Hqp/r
twmXBYEjhb3kK6NOSRvkdIPMneworvU9ccH+5tVngHXaUWqrex441Xpk8aYae8uPJVBb0wGRRZEC
vRbMd8phrp4N+WmyTob8RTWOnVVzbqn1Z+pCKHOU2y4Opk7C5UGzQckVvHpuuitOMxCm5wvZ85Dm
Vp3fQhxzpK1OH6UW2FiukjuleCIGxzOtZ7cWApjzG5jKHNfpy9GSj92huI3cZk+bN9RP3CcIvYj+
eIK8yWKveKtIarQiIKAIngYXeLW73Emd+U63KasBHyxgFU4V3TD/nDL2opeTRFbDSh7hD9Eh+yD5
ulPv4hrEWxHQD1ufYh13jrxXjjSiEXkkxjxbYSOAKo/VGXSwI2yFUullwOm11WvjCTsF2NyhO/Mw
sznHkB3jrNNG7OdhRgle+y0AYD0pPhHjy/YtsxptLBaVufXNuO6JHOM6poStodDdouX1RosV3dYL
hFH5c6JOVy3Xu/22XN5xZ9nCRZRuyjksqY+Z/eEAeNyzAdjF6I6XGOKtIuMyDXRDil2DATdNvZdk
zzSeppGnDA3+to4C40biIJtbvUJwKOzVI+7pk+WMvrWT0VrHTytTJ7EljHEiWVVaQhgCNSMyj5i3
7dXLoJ2bxrCr+l7gjciseiyNvlJlDRkOkbEPNQ0sFTOcyKpFh57cFNbzth3wvk93bxGrlT3R5BSh
jhtb7Z02RnZVah9yigsdGAtAF8QwWwLyQTSQopAZ5aUCVmrhkT0P5WbV2BaiGEMoTNSG2hrBuxX0
16LJTybg+6KI92bkrRpjAlE/j7VK8T2r8JqmT0TytndlPURDNAN+UhBigwLu/bZMQdKZJcUixFyo
SxsBp5N5AHsNSLiTX7wTuqrNQhijjRQZQz1Tzo+w3KFdKhw4jd687zOXolCPYhWho9yNQrcGpVOt
8faDLscfR/JNA7ZKEVlhhjIx3vCl/BjXJ6T17b5RHDG/mOLT9tasi7JMwxBV1DlYRDIJKHYIAHEp
kNmo7LQAD4cemTEQ4xXhUughWCIilVca4QhlG9pKa1KlBuOVILgnj31M9l2g7Nsw8fpq2ic9b9xw
9VIyXnVkm9uEogRyXYRTVBs3oTXZuvC1En4KVmT3suduryc9/H9u3Zss5rktaYUwlF0CGg5NdDIU
63DhlnZmtm4l5T+3Za16h4Ve1FAXzm5qjUIzAhRFtOBYT5csvEQZx9Z5O0X/wkJEFgPgV8ow1DAA
eDXvftTTkVjHtEGW+Ne2Mv/HR7ytHONWmzDNrLJGaW760XvZtd0N+2BwOk/1gZ1c27yH3Hr8tVg9
qvpCNVFAa0QRwAhRLruVvdgDB2F4pqiRsp3cZU7MSYjwdotxS3NqypmgwSKmjHhxK/4uWvFgRvpH
srZAhATXJpp69Re1F2rpgWolBCULVy1cgpRmFl9EhRe8rlr5QghrFl2QC1mOXvtabPxoim2pvQo5
hTCMP/SkWohivK1IwEGl0dE/srNCvAtyL0SrXmLY6oO1U/fjpw9dH28C2XJPVrWtVpe4q0JpX8rn
QdhvG/qqN1p8n3ndm5GUteEMu7PIJzWvbJL9zpVjMpdOkR2j9Gco8Rol1vPQC5FMstHMM6uKZKyh
CF4gDHaBM0MK7fhs7UB44iYg5uO1PK4a+0Ii4wYH0bJykcKKtWhti7TOTsPU1iad423XD/FCDuMC
1Q6skUUzop6/m30ZlI54uY12B9BB3U+OmcPtjaAf/MO/LwQylq8DfDhuZaQVRuKJ3W0yc+Z6eN9n
vGBLhAzAXHhxx8khS2+ThpN3XnXoi//PeD0162K1E2DdRn0APWSmeWbxBODabP68beZco2P8HcB5
MbPT4H1tPpXP4V47pb/Mx+y3tpNAkZLftp94UcX60tGBKzQameh/fu/Q46RO6l5BA2ohPE5a7DQq
b/p53e29SmAzjWlhzVFcwLfWpitOt1JyS6bU0bnAoBxN/kgyytpUxTRcbjov6a7D+MjZm9VcCzjX
/l4qFrp9HNO6qBQMyNDpYA2ES4WPjvVD96wg4YG+R44T5+nDeIOpHafGkjHeJ+KBjp7EU9dbHwAF
QdH4VSP6FxbXntCPRZFXuF2NQrQnzPCrxW2jY8Ra4+iy7tneBDEOIEK7QWEmoHTNs9ZuYhc03nZY
c7zAejC0UIdxA2UmRACweyGODfepN52awOl9gCB71a5K3A9wParL1WO8QhkmmVBUMLgpRt0wdsAi
XGsfGXtfqMT4gz4wq2IeUcIbKjE/5V2KZAb6IC4kAEPctn3zzinjCTSxz+YgQHgSIAivhedM2lvD
r3EaOXJWacte1402V763urg2OnTloRowHge3eJTc5gxMhMIe9tW+/Dx4mpNjvCU6mieylw7bSq7f
fegWoUggmgGwvvfC20YqVGFA6xWlM1a9zG860NAaLzMg5FPgpJ+2Ba6u6kIeYyS1OkpxFQWjO6Wq
bWWfxQmogPqPqOy9bUGrR2whiLGUOjLHQozxwG4b9IbUIGMAz5fZ7ralcNePsZKoqRRB15D10Ozw
pjqo3nwK/MGzkDYUbdB0cBwHZ/nY1m/kJlOlkmiShSg0/TULtT21qR0QjivkLB/b9J2bhtbN6JZz
h55cszocbUyggKg+U+63V5CnERNWSgBGaKMZBjFonlqi4zuy7Kh50qKaYxDr7vDNIti+F1Oo5zqh
jxqtuhQaaG7C28S8m6xvfY/iUVnZgVI7HVpiTRA/qbxm8PVQZiGeuVyyTpIUI8fdVX1Gg94jbbwx
D8ql/6Hbqg9iGlf6sr2yvC2kvy9usz6rjUxsIHA2Dkqzm4rryGMQ5olgvEelYuRSqGCOFq03j5cU
FUBV4z0UuUvHOI1hAHDAPKE573+kfcdy5DjT7RMxggT9lq6MqkredG8YakfvPZ/+P9DM18VBc4h7
NRttFFHJBBKJRJpzBqMOXA0jwa6Zm+LOyAfTwvhIevFN9FUmkSWKpUuaOjw0qTY5OShzvCqtyCGt
84Ezs8m1J8bDBMWEky/iq7JfMuo+qdffyACsF73KS0KLVwVfL6Mt7IfxNGIyiZkuoBM4PuRPtO4O
bPwTBWEpbYMT33POJFtFkytDSkkBUZ3ZHYzRlttf+lTsavFt20LpJ//xDrqqxFbPElGcVWHEFTsm
X9v+RWxPpFWsuOvsIjWtMTpNzeO2xNUgciGR8TZiOAwyqfsOGTViFbLxTvqEC0VFzXFLLSZSDaPK
yIMUhtGY1Q4zDc9GXDhDiblbkmCyKSy+VH75UMnpfsh9d+pAEhT1p15X4qNQl5kzzPoOBLhP6cAr
1fMWnPFBgDiYhR6pRUcE2aaCkGII7Eg+FdKNHz4H82sq8ngSeabEOKEWidg067AWgf6WFudUgW/V
72aZY7G8fWUcUUI75NQJExRJepjaXTtxYun138fsqGjKIApg4V9MM1GRJ4OjS6S9NJ/9z8CBS0DM
+d/vM3apoY9qiFFAQ7nzpUzOGqZ4gh/bpr/eu7OQwZgl8OsQpwQ0PvdSXD/zvokBgwtmHbyuvelG
tnqvcMecE7GsXxFXzRiTM5JsrkYFmSqF4tnN36LpMeKxyPJkMEaGGrjc+0CBdnxADxSglNtzkcjX
7VgXVc2UQI/GAuFKqdhQqh5cQZkWWpmfXwBNfhPrcgA0hfQz6VcgI/4lTBIZV6/IJB5SgZKiGXdD
/NKnrw0XzfrDZP/0Ur+FsPUhWQTy6QT8cUe9bdEokZzHQ2MjwTZ9aZzBiW8oW96wF7/+aIG9RRN8
HHOk5rYln0lhBkle4EShaPSBSO4JlzG3QmcaMMsIwOZ3Za/wsvX0Qt6SyBwy39ClJiRIJrXRqUkP
6fA91NCsce5lj6CBfFu/bYNBbIePWURf05DFciujXuSnkWXMdp9p9mDsNLnlCFqH1Llay0f0tJBU
iP2QBaTtAJg2e/kXyaoqy3STs46DLWNW27DiPbHyXSbZvKBk/aa72hBz8Pp+SHHycCoi/y40M0cR
NRyH2palfYfmkO0VXffBV2GMj58MjaAzhOCp2g1WM90lJsfJr7uRqwAmzIz8eRQIQb7Z9M9qF1lK
7EU8R79+A19lMEEjmA3HVMZT6vdYHOX1JHvexqw3Ji2MgnEhgey3mkgfiuHB34V2fgtwfAA8uRk6
yRRktsN9+cvctbZ4U90IX3jlj395Fv9Wk61/mEKNhyodzhi98iA7xa7LbQW09uIpREI9f+M1sa0D
z131ZS9odVBxBGIITMGXSqEs2sfYAx9WB7LkM2VOrW5CoBdcPsNHIi3kMj7FjAYlUgaAifd95Q0h
+l+FeedPCsdbckzzY4p1ccblOIh1Q0HxpQyfC7xpqrfhU20iC02Yi5r0qapNOkQ0aLKMi9lTw9GN
dR6LKecUE8ZlzHE6I5SCEwZK4E9QZNlT0nCeFf/yMrtaH+MpxqCv2yDFIQPIWHCpDzQxPf2QMMzo
ZaA15yXReJvD+I26HQw5S1FuKUoKdHyjCndq/LLt/DjXCQsknY1FXNc+7NtQPfOma46JfxQFzsJx
3DlhnEavZAVtGUHJwJz3SYEpGsCJZ4ZwLgB4rBolRxxn3Vj4q6kQpiENELS36ckXZbvJ39qMdw//
S9j72xhYnOgujoWmEdB9MIBsYk/LzB+tQwBJ93TbTB3gUmZWveO6QBq/bEQbLGh0XquTrPl/Z98B
anE7ZlZywhgeWrwUkeMfOObBokZr8wxEWLCbO6n/3jTPQXOMADDqJxLnDuY5dpnxEnIwV02soDeT
YFyeNrvql/khAF5ggYHW6gZIO9t2z90+xl+I4xwKvo42prywkguxq6Nkza0l2GDYyC3ZnkKENmTP
6yReW1AiiopJDAN0LypzT0dTJMGF4LFU5T+bybeV/qZTQ0uV5U/s3FIQc+ZkqQmqGqN/Tg1nlRMU
ucOdmN2mMS9OXDttC0HsdOYklCpIgFS8xMuLJnmAFi0VziucJ4IJ6Yu6Av874GLARfE+ql/7eU/k
5217oOvOnqqlFsx9q+rKbAgiSueSucuar0101xqPoy0qpw6ghNuyeOowIbxUxRmgBwEy53e3aTLv
C/0ryDZ3/00Ic6DCPgiktqHo/FJ0UfWktrRh/JUEBmfheMrQ/y8iCKNIhBzkRchgKNMOz6CzMqVu
K4ycp+va9b7cH3quFmL8Mkp9NObh6gU0W96+V/5he73WD6ZMz6UmiQZhBAht3Bcx7fDSkl1dv8Xq
bdx8m4Zf21LWV+sqhbnSZaNQhIz2dcnAeevuRnFHMl7+mJrPn6Z8lcG4mCI2gmyiqbHB9u8/eBlu
M1t7LA61hVkFT3v4TyrJzMIZbdqbdYVkq6p+q9LvYx5aZrjflrF6PRDxt04ys26FFNVCiDeug6z4
O3BoPL3c9RhcMX9RCLvYLibOGV23t6tAZhHTYs4nsTcHSk4b68ck5RwbrkaMfx7iOQRRAirOwl47
yo70TbBxkZtnNDlYaWKZDg9FkWPgLIOwEqDPM5Bg4B0mpuVdLQ+e2p3iRHc5e8WxcbZrF5iWgT9J
NBl837l9j5kVTLe7qjtPFrmdPBqnpLbGW0/qoDesXmEcuJ74lVzFOFnisT8kbvasu8PbbBNH3Gev
BcceeSoyHjwNCiMHhhxe9GD+0p466Bm9bC8jTwTjv6O2zzMVve+O2cfgMgsMyUdlodHMH0mRNz+2
hVFj21o8+jEL7woomCqWETU7qghi6fk50er7IRdeDDPb65Fui0W+iwbQiG+LXQ3CFsdaYXyH2dZJ
HtPMCKVJl0/S3nDme/TIKBZNMYkWEa14p/GQF3hLyzgTweh9EF3jfVD4pukUPQnAYlpreJhyr3re
oWPciDbh1IU6nCPRYlvIbCP4riCA5g8xcJw+iyQbV3rly7QrKzwMruhWGFBrBus7bTUEiuMzFytu
7RWy2DkWWRb9tKU4DgOO2648DLtxP+/UI7FEi8+mwNkutiE/LHNNRaM6ugKlU5W6lfmrGn9yDJHj
7tkufLCYigPwq2j6bHAVu7GzxOqUi+aMNm3xDsSH1OaleDi2wUKq1FPt950A4zeVd7ES7Tp1Z6Ag
BtyG6NVMLhHRhaMYsmJKbMteU/YZSStEBHLykTYL4I/N58gFwlTkRAcAuDjDN2JFjunIT9sru76w
V9GMWwZbXVTgNsAIx0hwS5d7cCBznPG/eJGrDMYbG7I+ilWC1E/tTK7kFPfdC7Ep2Fntavp+djPg
PQJebluxf7nAr1Kp5gufGc1t6WsD7gApcGnnd+gkdu2OD9FBPQJUbvcZNorlJjI+WsbkGKjE4Uqk
8ZecHtv+y7ZCvJ1ifHGeloQEARBMa0AIAb+wmA6J0vB4y1fbDQgCbNC/oNqlaoxHjDslmQQB0UE4
andVIJ5SqbenvnxNkvogF9lhKpOHSa6tsATCm8CbXlp1JgvxTNhltGgxrinGWhDva3UfVfcaD6eT
I4LtpVJHQx7mGdCmRfo6gKIsizIr5SF784QwT2LVVANB6NG1WouxO3T1jZRgMDnzOS/vVaO4LpfO
HN8g60sJ0Kx4SxD/GXUMpyl5sRRPBHN6RSErSy0Ao5FMKvNBAlXCaVSKaba2zZu3YMxxBRSiWsst
+sFa5TkgFS3CxGHHcQo8XehHLHyCIpp1mVbYlVlwhugmkt+3lVi9MhbbwZxRA42phY5aj6MFtRWg
1tJcDPlnZ3BcAW+tmAApIzOClBo9jkb9Q1ePQ/9GeDVTniaMGwD2gVjjckDaYEzctNsLKZ6NZgYy
AU7iYP12WKwZc+JRxOyywaAmfBSAPe41Oymz/FMUoVrVvv+FSJ59azg1v9XC0cLPsb1OGYKWNKEB
Ge1iJ274Q8Zcadha7ZESJGpvhRc54Oz8sW0g6zunEBCcgoQdiFuMAbZDVJshzbQjygTbn0WE1EqF
kXOYVnuLiaRrOoELVzDN9U85dUE0uVJp7BJizhhMNQ/VufRCz7TnY/zQB+j+kAALl57JjW9PD9tK
fqQU/niuLKQzXkksi94ca2iZnqTOrtzZw0xoYiE7cIpe6Ofonn9PbLRiurFopdho2a48HZgrgze6
gd3u1J0KbLIJ8A3/bwxg6/twXR9mH7pmjpVCw3Mibfdqc5m63Ti9ba/Cuq+5imAc2hy2iarWXecY
Il70TdrVXtEPPCponiL0/wuP1vrEbFMJY5z1dOkCry9eYi6RKD3rW9vJeLVu1rGjtC1QD7GH+nda
SPEPRWwZjnEHFLS31p1AxVICzMCqXv/bKjKuTgJPc0sMmFKsnsbmTu8L3lGhv7ClHePpIjnLi5ki
J6r9DbVN8yb2TLc/FpGlNlZ5U7uzPTmFl+8+lTZfHBPW85lVBVwygl5rQm7rNt61xH8aGx4DCMcQ
2YYfo5oKte1oMqTZqxkobTgxyGqb7sLZfISUCxssp6qPSQpn8wFj7EhWcl+/Ci/kOwAgPeEw34LY
cdsqVq2eSLg1MOhOMMDwT6tX53TqpqzunEp+qoBKrdVn0//132QwdlFOQCqRzQjzWqVdBJ4a3Tcx
D5JxdWsWejAWkGZlECsifaPcdi69+spX1RXQMZEcNDxri1fem3Z94RRVUXQREK1sFT438yBufFTI
W2OyhuyiqUhCjy/bK7f+9ELx7G8pbIE3RNlOJBQ6UzyWT7mTI7/9XVLh5jEcsW9uZk44xJXH3HZZ
3gzBDKYPJ3nxgeOduMF9fTO8SbhU6l3zyuN5WPUYC/WY660ko5qg0Rfd72jPsFplvmmz9FmKZrdE
60TR83BPOJvGFnmLrqqSUGo6p53T73M0Y7od/Rp7sdb7e87O0U//wxkSDLaLmq6j5ZW5F+tSGWJB
xaVFy7y5I92ETvCs3NJBhQbHzOWIoz+3JY45x2DSBe+XCN87KuFB7k0Hq+qpqWJJYXtW5xwrjOe6
H7lSoiPrGKDeG+n36pQ62x+yfg6vajNnPc20SC862kgqHedqJ2ve9u+v7+D195lzHht1DYghes5L
45z1yaVVwd4wGrttMasNMESWFEkDB6euszQqfqaobaggc0qD2vpHZWe2eNc58QNN6vOO3eqiyYqh
Eo0AZ45tdOiIHBltAqXa2jV8L0metrXh/T4Tdpgg39aDASXFLOoffUCYlGH0uC1idV8WKjD7ohIz
lxpa7VekMwEyjireFuP0mcvqKoRNoodqWZslJSwXq8ZqDP/GwAicLIe8y2T1MC3kMIdpUpvUn2aE
aRTfN/2BjNet6c4PqaUeC6/UuE2gnP1hudjmctRqZUDoOQ8XtBDZYfCp5/pCI2Z7ZHMsZDTUIrAQ
giN4NJ4SIeGNe/7LmfltxmymvCD+oLYtzHgEO3SDzpZUtPw9rYOFx/jMewCu31VXndhseT7npp9F
cDXobDnQuyp7BpxCjQg6sMm3wOFBqXJMnM2cd4AzCuQGwZlqVF9qsbkPc8kLRJPnejjWwGbLNVFI
u8jAXpVAaUICxM6Ohd3vVXfyyktrT3vysH12V18li4WkH7SIOg1pkIcoxKVfR8Ntr+GhW+bRHo/r
b0YQgXKWDu9qb9syeUrSxV7IbOvZr0ITm0fCyJIbbyKcBBK16D8uxIVSjM9TK4WEiKcBjDx6cQs0
6xTkS5itiwG5muEdQnRL1zgwPTwLYfxGqmJGThrQ2lXWT8X8Ng7PscBr5+JtFnPBxkEoVKKGarpf
KI+YgX/RQfSlT9JbSzTD6tSfQt5y7lzuwWa8x9SlmpGbmPmilyGtGcVOv1ccfVd56LLgPILWLEPR
VVkXdVNBzMIMc/daUVQC7bLozDG18Cg/Y5qDc8bWjGMpgw1zJTMKkySgk4D0rYDMBXrI+dQqPFWY
8LavBUGvlahzsg6TeOV0zoGBxbkTV93gUhcm0EwNI561CvQ7eP068qmyA1d3NZSVJeBX5jteW98q
P8JSHuMtej/JpizF/mj3wMx2MfzxrbwJ0ZiOmW27dzEi4SnfzME2VXvglaJ4C8p4jaCKk7igr7zS
v8U5sEKf4wpXX+BL7Ri3QcZYRQExRg+3GzxQVMG4dJS73o4vMaCZSWP7Dzyl1k70UiTjNeRSKMy4
QlkgH0DqKOKtEOWuLKt3yohBbrm2hSLwOVbDW0jGixAjVIOgQcJENPK92aXvSYY06raLXz1kBsDs
iE5RLdjumKIjc6f6GcgsjsE+B5NF5zWHzOOxWKyqshDD2H+glTlGqIPOURIYXdp9IUr5Y1uTVQeo
LGQwDrBHy8jcmbC7BhlYahUBgE2BvgDgpuCWN3mydosshP3ROFtNsd7hbkQaDc+44Kcea5ZcP2+r
xBPCaCQWc5N3MZ4EY4w+Wb/rvmJu9kaeC86B4shhe2YzQAoagwzvBBI8h0TtTukJuG3yl/+kDovV
7bdDQtoMxzat/BhNJ9G+kgYQWVXzflvQarVjsTvswzCv4i7JgQrkhIKnHAULGNqCq4u2CWCY/KU7
uEjf2jwb560iY+Ol2jdB1CFL57f9bBlS9kX1/YsxqI8c7chK1LTUjh62RViWNaNfSTUMPTYtA2gm
xc74odRHmpams4zlp1DjlwKp5guBhig12liieTc+jKfELZ4LIF9aolfD24Jc4jOAaEtxjHtXpRbP
X8lvHLO4l0UnnM9x4W6vIccfsWScauwrYtpBhFZcEu3UcjtEeXvE+G4xaSsy+PAPZBfe6fsRMAbm
PYgDQB8QeJ95OC4XjPETddLMAMGCNpH6Kjb7uH/aXq318OXqWtkegk4P+y6iVzo5I6bdyfvAjXbq
WbMIJo3ynepw5HG2h4VlqeO+zgsATn4MzWZH80Eud92bCQjcfDc9aKIt3PAYU6lRsU+RxRqyrQWN
GYj9TC0iUoCWUqYXeWw9sTYcon+m6WMpinEUsSAPYg5aZWf2D5OJ4T3gu/GSqLwVpP9fHNm8MU2V
0K7rOj3p0n3LQ2ak8c7WcjEuAbhUI0C3kX3pssZSh++jmYDvC+iteN+EgcExCN7mMB5B0TUgVJW4
oPSqtLr+DOwJq9C+A8+QI2i1krzcGzbO00k6TiUsvfU613+ev4NC5wNH03DkFOgW1uDRU/wrPAbO
Z4jDl7IZn9FOqkYygvsxK15E+di272HJeVOtPwwWJ5lxFaM0krHqYeY1kGOjh9CmRIugur6JMEKN
ut9JdMAYzeXj5AVnbP9BNbRhFNCBYLTW1hjRRYz+JRSBwUXDszRxeJwWHPtnMVcG2TBIoOHKmrP7
ZEat+Mu2i+Jc9iwjgd+hubHQcb78QPpaD8JJzI2HpEs4dz1PDOMqxHxWiBHR/jDjonYXtfLamWMS
PBGMp6iI3zfTIDTOSH6aYmrJ4llpOTkX3gXCUg7kcWPUs4hMvXgf1x/ItP5BeZQvUgmO9cwDZjHv
wUZ4FsD4jCbTAAMzg2NO2aV3oS2/hpjTMA6Z3Z3jR9R5zo0j2W73lB7zzlEHoJj5Lu9i5q0t402C
FrBREgUn77vcTYXO1ifRyQhvbJq7vIznyEvd1HWaRxN3wqPqSfvMJnjJ/UWcJu65Q5/repkS2BcN
MEiz8fXoN1BKQHTTuIM795a6Fy7SLjl0aJOnAUF+5CNprMo0TQCva6iEKyyEXwd+LLlrYad1ILid
SOxI7R8Ucbb//w+2KhIDZEIGmCrZuZRRT2uNppCdDPDuuTy7c+M7s6R722LWbrSlGCa5NaidUnZG
rDiVP35JJVBmlyUiAZR9glr4jyrRWHURCxiJGeTtCCvXzXBXV8ZTORuWECs/t1VaO3BLlRhfFY3C
aOgxzviU3+mKreac3+ctGeOo0shUx7BGqiLqJ88MVKstAxeIfXr39N8UoZa4WC99FIJKKwT4dox9
CG+B+Ym7A+QO6OVQMYkKmKV//n5myn4d9YC594tLJV/aZB+onKm7tcOyFMHsRT7HXV+aM1rso+co
/BEKdzGvQXu1k3Epg9mPuYkTOR0xoxqehl+U/BpO507+WsV/dduBCEj+MpfW9t7wFGP2RioBe5ep
euNM/p0fv1T+LWpl2yLW7fi6PczFoUuDUeXmALKhyhOFXTxwtn/VW6uSTKvWooamAyYGa7JEDkwd
/SK0gYjYoV2Hlu9Etg4ydGKRV4EDcrmq0FXeHxVZIxSEsEIeUQgfJMOrGo6x0e9l3wILfRTmlsu6
YKj9GmkqyoEu7ykHuuLxZ9V5ajCXnOqPUZ6osOk52Gn908SbuV436MU6MfuCDp5M0IUKZKf3dIKi
GK3sWb5EhTV5mleejcwiD+WZh+nCUYstyAaV4GcZCF+cZnguhleVVwtYPTFXrdgKbDwLulS22P2k
+dFXr2n4NoYx51SuuuaFDMajpeqsBlkDUJUReK1D/SIp/VFpdr7/tn00VxN7C1Njy66pNBQIEcK/
TK2+rc6CS88N6sl0i3bdPkb/LW/UZX0FNU0kCiBbZJFxCAVBr4yMK9QJkqOUPnXJV8Lz16vvIxUe
4X8yGNvTklJDayaKXfIt2jPAcFbAmUYHya6t+Mir3q1v129hH6Hz4oKb1DCpdMrSqSRH8q62vwyE
a58ZCVloxPbe1aEuJmWOmFTr3oV6FwFyb+IxmlLP8qfnuSrC7EzYxGOLPcOqDfV9oUqT3WjKLpYv
1TRdJLGrOXa+WnlaKsW4OpSBBrnuYQqN+1WE51Zv/EO+V6zqUCDz6ts80/toJt3SkHF6YlBrpJLQ
ua3c0y6DeW9eqMETAEzxmiXXHdF1MRkTRAN/F4YxHMU4gEImj605+7Z9fDkHiW2UrIc6lIOY1hmK
0Br9G3F4Jf2vbRkck2BxcIbAbwuwpiF480OArE7Tm9yT0RKC8esUgn050H/+N4GM78vyUPQLHbff
lEw3s1jjNZQChR6zhX5VuqAu5NzmPFfB9kemihpXLTV67JQjWLio7OSMh8Sh3wnOZ+AUFgbPAuGk
o1Zm04RmzEqGH6rJacx7JzMzd3sReZZB/7/wSFUQt0XT4XGnBsWpmtOTqoP4LPlM2n+pDeMvmqhL
amUGc9+Mh92QiVZX8gqDnFPEQkNUjZySzEe3rDb3j6Fvvvs977nPWyzGJ2hJUWp+gGGlvt5n2pMk
PekVpzGHJ4LxBZVQB3GIHXGqqvSkzDwG0+g1Pa9RdHWxgKMiG+ieRg8u80zpqiEzzRhDnn0JCLMJ
7Yix8rRtWXQx/nCgCxH0ExaWReZ61NEHjkRgm1/kSmpsXOc/g6lCo2CXK3YfSKrtCwYv/7S6ggu5
zCZF3SD+zX/SfDO1YzLXVhNxeiBX7/GFDGaXQFGtm4GBJKTmD5bcV8gfpC5p3/yGk7/jKMNmb/VR
bslcoPsBeVUg5A+u0D5kXNQtjjpszlZPFGBJ0LZh2T/66Z3US16fHJScVx7macN4bDqBEKgmnE1a
3PbqvpAJTOHLttmtPyaIrOigCtRNkQUAqRqiVMaAwWLajlW5aEj0pBvd1XcNcF9Vu7YDh+d66Hb/
aepXkVTvhanXcTw24GlonDwAo7I0AKMeXPKhNamCUyd7vzsbuN239Vzfs6tMxqOaBcm7ZJDQZ1ZU
3+Yg+1WU8n2vd19Nvfm5LWp9266imNjLiPRM6/wEt17YvIq56mVBfd/k+m5bzLpGwD8WFVFCUwyT
mVODutbAyItsmfZQ1495dFDqJ7HghpLr6lzlMFYoAHTQ1GkVXyC2of9Fx34fuADlyK2hs/NfIyhR
Sj5gH/Wpf1iJLMqKJutIPhmMzx3HDvSOIw0fPGM3XfDSOAs2mHlt1HI9fbB5yeLV9VzIYxywIPhN
PSfIw2vkXpBS26iPcnrgd0+vp1UWghjzn0dRF4IeD+ngMt3TGcz8UXDrABW7yRl39TPvYU0/fGsh
GdMfZ7PJ/ZSmcfxLpD/PPGr7VQNZ6MPYezJVYLYoR8WphXPbImDO3a77uW3sqwC64Bb+bQ3MNSWF
vTqJNFGo7PTObo7pQfeio+6B3hvw8ra8+6uGMH1rL8SauJWEdR1lTAcDCUQBxfg/XRYOoTFKQoyp
s0S6j0vBy3t0e6g89MH1rbqKYZZSME1f64CW6oC6yWqSU0FSa3shV32v/FsCm5jIVTKAGQqRpXiM
9tFRAVQkTUjwuhQ4iqjMYcp9AHXlBW2MELI70uiPVaPZ25rwRDBbkk8lkYcO7xkxQia3cP1PFQOB
IPm/TVeZg2PKqTHOFP+llXE3CtY0Wi0FWUIHnWH7QIWrK4vXnLX+aloIZUwgEjqzSFK4vdDfxWAI
S5SbrnzOk33Ze3XjycGXsXyJck+SuUQZ9Mb401Fc9WXOWKp00jj46PcQ9tQtVbsxs9Rz72oeppQ+
lSBf6MnEhEE9iaNCsH15iReor6KCIR3zVnvathLeerI9g32XliUBRSIYodIDrefPyGHL5+JAe3R4
Zs9xE2znoBCohjT6qJhoOQYO74Fk3/Ka3NZFgPLCkAmqMh/x3CJ4MokgtsIEfUDuZuXpVzMybaXc
b6/a+tm6CmEtP5tFX5ZxfLPkaAQ/c4MTp6+yHdCXlKogeBCB6fpPf9qqo9kAqWYA2ItVvItujcvQ
OMp7QCvtR3c6BWijl3cKQLiKAwGULS+ZvbqKC/mMqavSaPTplOK1FUwnUs22OKffMiFwt9dxNaZY
iGGMHBDRSiMRVOj6DtUTWW3cRB8vdTodVTOtvG1hqz0zi0VlqSx1QkxZLvCEnI71Yf5evc+O4kZH
w6Eotk4F7jraxQ9oHYF3yOgYxR+e46oni5TVjWnU6gR2L+dZbqXm8DPPMCdt4rJWMbc5Z7eintuZ
9KMZU46pUkv5UzQgYkSiiyZhG5zJ3E6krpFkMM2zVr+Q/JtqXIamRCbt5/b6rm/mVRKzmakw6GJa
4qU0kh+l+DKk7w2QCEJQJG3LWXdZym9BrMvS5kYupxG51Km0y0PpoXr8UxM9yhNAcRlTXoC4HpEu
BDJPCc0AOYZiIlssPfZO9R4CACSzE1so0WkFoFAubd766bsqyDwpEmny034oEQG3D0J2Jsat6PNM
cjXQWejEPB/MpM51KQKQc3qi2cdmZyBiDI7Rbr4AwwYZglMApMTuNdyB9PXH9g6uus+FbPr/hY+e
S72ekgCyVfVgRvtR4Fgi7/fp+i5+fxA0fRpTPGaLqLk35NYW9Jnjode3SKdDxIAL0D6w8ZYiYr/N
tcRHNU67SGh78st9WHMtff3w/pbCogcnhllOGW1mTeZYGDx5Mo37LsykV61KAxW9Jlr+XDd6+hjJ
8SwfqnDuvs7yNN+aYZvmtuAbgW1MY3MItTRL8ZF99dhqDbkJ1UIPnO1d5SwJYe6sjAzpNLRwcnr4
XPY3ql5albbblrFutdcFYe6lUtNzIvgTfea0hwTWOqBeCLAEjtPkqcK4MgxXzzXGHRsnTER7GO4T
VB4C8fu2LpzNZasosy/o7RDm6AnUX7Wxt0l3V5lHouyFmgcUwBPFOLCmC4SiDuGaJXQOSMkur7vj
kBr7dCgdUZY4L4/16hqmrP4+HOyIfZNKhT908JfAnTR++bvSm19DR/5KTGs4tXboFpL9GXQLdSGT
8WctoiVJkE3k6YqLMoFsAvxFSmyV8642uZHE6ksAPTMaQZypmmwkkReYMcwJHDQBTGm38w+NVx0o
teHnYErVhShm64qCTEKGTnPHBPRJX7W2nv0aTF6D4/qWLcQwV06ftIqm0E59ZYchTbvY4UK4a5Fz
oW2d+qE+85pZVo/YQiCzX6M51ZFuIGNgar5lTE/zONplyxuTX41JQDWjgqfYRHjHrB66fzoSCWAR
MDUBvJD+EVwQthKR8Oz3KTlsH+j1Iu9CGruIc6a0eOHQcYf5RJFCgQhy/BitsHnLt/5CMNB4Jpng
XdM0xkVV1aiJAC9HPtqabPpuS+4xXnGT/dRdDKnc0PZ2YoHDDndT4Yqt1e1Ljr9fb+K4fgI7TVIg
RSz7SYyaNlBXGgt8qoEtAILKdPV7NA6B7xrNuOkzLz2+Ho4t5DKb2hlCrjV9RAcEJS8Ek6kYW/4B
Kjr0Lqi+KQ+cfaX79kcMvRDI7Gs4xdGQDBgtVoFKR9e6eDZdBYNTAKg4VxxkwdXgZSGMORgaHj6d
mGBjgbV3ppgbQR5wRKxH0AsZ9BsW0YvU9L5ft1hBirkBui2E0MoXCW1rmZf+5D36V+9sPGFVIPMA
nZVtXMqzeZSaQUSZ5iB7dDSVOhUw2HBO3/q6XcWwm6QAObCNcNQDKVAsZTIFbwxnidMjt37GF9ow
25NEgS4X/khbpiVPASI2SKBrd3AI+iS12t62PJ5OzD4B7G+cMxmtuJF5UsJL6X8KcVFdqEPd9MIS
cj8CkgFQmpz8ZBw1jLOLLgr2+/QmAhECRoD2hpceMelmIbX7bVs5nl1Q370QbUR52SGl3SDV6h+l
vXag6GFocufYxb8Y+9UwmLg0qMwhaQqoOKFNM9pL+xAPfo2iN7rAMOfZB2/LmAhVljIiTwrqc4Md
95g5ol380S6fLPO9ddtLvSOBNT9uryRXRbrUi6VUfVNvCxVLicDnl+6BDcued9p3lCfRSsKriK/e
qVeTYZ/fok7KuJywnmFbWdX8nps3RtzYpsktrXHWkk0XJlpbdU0507MGDCrANwau/6P/aEsO7Po8
cMFZOCbJzkNogTJWufHhqowjSEZ3HVwVuek4zwueGMaH6GapT8IEMX+9Ytp9cgj38ZHneHnLx3iP
IPRzo6NWoYu1NU13Rsk5WqvPioUlMM5DL8WmNGqCBniSeI1yLMfaq0GkKamvaskL5ejB+fMS/n2M
2bmRWDaVIp6hzTgBl3QGn5Kg/hxCbZ+Q+I0UyY2Z86YIeQvIeI5hEssAyZgGw5GPgAmykoxXU1iV
YCKGk9FaoCkis4JdVRdikeIspYN+3zfyyZzS3bZz4Ihg6+B9SCo/TzAIk2ZfxQQgUfrTtoBVa77q
8OGcFs4nMnR9lghuRFV6EJSHAl3J4IiytfKYlC/ggsl9HiwPTyX6/4XEeoY3NzJ0EMC320MGwyM1
BxhndYAUSMf/2xmWErTG0RkSGPjHGW1PlDtOQ4w5OKk15Db+4MbPvMCpB0roxpG+Xs5dSGdC3FnF
PLEYU1gKy7ivEchHH7DD5atxUne+NV4QZ8MPji4gDp14BJ3J9p6uPy8WH8BEU6oUG+BBh/qN21Mg
ZqQ8R+CLoctm11qiZLXAnslRIRIza3oY7JzbbsDZYxZy2oybLEei9/9Iu67luHVl+0WsAgnGV8YJ
GgUr2X5hWQ7MOfPr74J899EI4h6c0nHZerDL0wOgu9HosBbInclNnz4Df+7yCkWfz+mQRLMe2Paw
vDB77uUH5TP48+f6w1n2PJRdTiykkIbi2crvilDIFMluiQ8O8eyIuPhJrrq4mztYAZj42KQD8hAI
bNa75evsKchKixpANvk+zpfEuUMyLmWulKjWtLLbN64esEjDRCXhh3YyArDa3bZ/wBwAMAnJFTkZ
hSncpdVycVXc5C1GgaGQeFu7sYPpEVfxVoRWKsas7Tmy8dZ2Iif3lmPyku5BbXTzKTiD8w1gnvDM
7+RD1EdDyKr2e8T+sMjULYLRpkGzRzwSTJhauKykm8OvZxL5HKFmTEulTtBSNagfUkcNmifk6tkQ
rGsAA2V5feUn7mQfpB/1kwmEsNxJni9/ie339pui8UmUCpmaXCLYeqTzwGj5pcOoeXIKr/AePnS3
ZNcIBApMk08fknhdkqxBWAEXf2ul62lqOv/ympj1XdAmvvd6MMJYW4GQ4/bAO1CivdxRW65+XBYi
WgfnYtD+TCQaGRBSE1uayXVpSoLIfzMWPzsazsuMqToP+cL6bvTluPSG15vR9zCUfGiqYDVCNeD8
jU5oFOc1ZnYqANw70tcY6i95Oez9D8hwfCMVzn5vb6CFMjjQWoEPy8qqZ/YWyqEeLxF6PSayPPTU
OjWJKJW7rQhvIrhQPFMWS4/VqXMrWtlqQVxMcXZtL7Djf9m7NzGcKix1r+ejjhiJdZFCAh7a6q0c
MG/ZnyJfBNEulMfpRV1EUlICchljSPVeBaglKnuOdLIwl9gHkSu8GkTbyOlGQzQziQuMc47+6puH
zAtv153kjBhxMU4T8nLxAWgvl82LXTcfbfhtT7nraMzzMWwj7KnVHiriAcjEicpvUxw04yQQ9S9+
+E0Wd/v0clQZSwFZox/fqg44fa8YMKPkUTc66A/R/m97XYK5+RYk9dOOHIejqMSx+czXiWZRgFxb
Fq679/bQGcaYxAxw5p885HzU3b/QG5EvolLZMr5zYZxlFHW4pkh0TW4tfQ/HGzpQ+/L5benMuQDO
JsK6qKwQXaUueo/dmgLTqy2PBIR5l8Vsqcm5GM4UilW3EgIeNlejvw1tX9QPseFUUjCmPy8LEh4P
ZwRTpa7JxI6ngF0jHMM8jxPuGoRjLfI+wjT4VkR0vjBO/1UrXUDCi2uZ3rR78ohYBAj8gzv/SO3Y
Ez0I2Hfnje1cGGcAAJBIDDky0dwxN/tuLHy9aHUbSA6uQmoRT4JI9bg4K+mydaxa8EYO66Eor4D+
IVA9wWr4+l1PxyLRa3h9TfphlHulfKDzLhbCx266YZ3AXmGxFIN33AUmV3kVtybkNH8WD20jh/oF
Dzk7tNNj7Fl7kYPY3rc3cbxFkcgciQxxYB2xqqfWehJoOLP5j1rwJoCzJZomFE4XAgD+yOZbveqk
uvG17LBBCMk1BW73lePjkjxOxc2oTOW2wDM4Yx2daXZqx+nZatTMWcL6YUm7K2kAuMOqVrGbx4pA
/Oab4/z4OD0M46LVwN3MltsmiA/tpLOznXXTX8lu46DXlcFED3u0yiD2uY6/lF/A+yR8d237yf9s
us4O5SwKksO6DFX27JrW7KRXlg8K7qtE+wy/3NlieZsosylv5hIFdLCmBWWme5H2K1v/CDRIsBi+
E661IjwmEqTUSFA9aSgHAf7h17yrvgLfB8U7qbbz3yIcwm1r/88GWty1ueo9RsUMzNOMxQSPHCVe
q3e3zdj+amVRh/pmIf18G7nTis0yXFUDJoKqRu3oB/YqH+3yT+vlT4qfe5EvKhgKRXJmb1bgPOwz
7Ckd7MFbngoPK3xOnEix2ye2q7kjgmcXeBqLcwRNrte0Yjm/Dr2peJUKMRy2L7e3M2Nneqb0cxSu
5cxM759Qp/udoSJF/NKLM2G6S7iFnKPpq8VITOXVsRFU00t3tfHGdX4y1O0yCB2BIxVZAXebWh2J
xrHFiRW94tRD5lhqDaBWUVguEsP5rygMwfkiGTildQmG5Q49QF6XCd6F2/HVPydFeQjxME+LLGNP
myRR7DH8RsvjoN4Y1rEaBYAu7Ov++23wgR0uLORmsFjArwTg9NyZexrEu1YIun1Zt0HU9F71mlbq
uhwMTq6hAMo+H51BxLf4L5Hi255xTqIzZAtlLWY+yK6ywlbstkdWayqgbaJMpCAKoYTzDzmRB00q
oG2tC5hZoB00j/0O7NuwJeU58jNBcHVZ6wCO9H7/0iyLu0lj2B71kz7uyuo2KQRV1sse/QOSh5rN
4bg2CH2jOrPDebCp4hWa6XWNQOVEa+H8Qtu0U0Jm5Ilk8yVOJztLC2dcRlGgwdL5lzSb8wcj2tKL
zoI+NNCH1bX88SpGQ08RGMBCr735T4y7IwLWsXU7OLPfiJBMN1t53m4tSjhPodVKk5cmUlWzD1hY
10B+sextC1iSTCcxv+hMx/RRlKYQ7C5P8QYCTdACrMhSkP5HKtstuSsS93LAITBmvvqlGmXdSgTv
FrQjL4mzAmwucsa4Ur5eliPaQb4KRsYxKWSCGwQUG7KPcpGDWY2rItDdBWla3MLgEvlFvlyWKtpA
zo9YZqu1ykIp0OewuDGWVm+R69JvGk1EfSDaSM6J6OgmKigZYXJVYDQviQgCRvT5nNcwwB/SDb1O
XbKCNAccmoAw+UTJ50zJX4/wLKYIGzrj0oWVyct9Vn5LFgGih2gJnLOwVG1AUy1UoO/2uXRcRXA/
os/nvISCLJQxdsBeRUr0d6dG95Jqio55s/J4vkmcJ5iXKCwNIIW4ieHWV/Ivaq9+jyGL1Mcs5Alt
b5lv4gErnZhKI5P4cFmjN+uuZ/L5uiuyCiV6++ATGKjauC/v52ODEDpx2qPmDS678LsdWq2uU+E7
QWBNrzXRM/3IuzWcRwNLH3vZzlOfNr0daTvBArdmgc4XyIUXtAKgyASQLZR0/vaYsDmu1E5cUcpG
oC58BVWeq6iWWJARZjtlPGmjALViExrhfCXsC5ztl44+TDk00Z0GLOBgCNhEZDV66oN8YPlejHak
tvVLEbg8QU4AI37vpeZSXDTTiGURMF3QHbhx0Mo17MVDAMycLlzK/PDFiKGtdVhUDNDWLaAsDATq
9FlTtduoU72pRy9Xov9vGRyqcC5kTnuEHB20P59AXg0e7rFrgssKyD7i0rI4L9JLaUdWq+ndWu09
pQowt2GH9Geko4Q6/7osS2RRnDMZ00jXqtTE/aRWdpuCp+l2Wn9eliEKpvkaKfreDNIVLIoIRqBz
oPbgKvvsigUukW8JzFdgVHwt1KBroo8qrkHLujGrO/NTpyMrJmBFMVYEesL32t1jriAbU3Sxap1s
L6WbWU8UWMM0uk8lwcZt6veZKM58xzIlVK/g7lYLpNXx1TA9FFHnaMaxSL7lYSx4Fmzu3Jk4zm7l
qkyqYZhQqswPavxrTX5f1oNNXZMxjgUgVlkFFej7ncvGnk5LhNt3KX9FFOn90E40kcvb3rM3IZxC
R8qMOcsEQlbLNuD3IiCvy3bkZY7hLH6/60AFbgXtQZyA305RvK3P4o5rzhejpzI0r/eBkwc1T31G
uWu6rccIFaajqAC0bVj/SMQEBbfYqtTmEWVyFDPc1VeQVEplh3XOMlDQ/EQ+09Wlv4nj76tGmuV0
tKCPmJF9NmvLl4zMv6wj7Bt/8H1vInhQr3ahRTIPOL58H+1ynFePBipxBmH7xX0mh/Oxbbz0YaH0
kKN62epU10NQBDW4NiibB+md4l502YsOiwejtQbMeHUl1KPz8gcVMyBseGe4YkRakbAFeNuW/98M
NADsvLc11QIicj+g0kWSfVqc0nx/+Zwumhk+n72XzyOLEUmMatKom0TLF8zaP2dZ/UBa8qQP+WFd
NX8dF/eyyIvuAyK5sCwhKHBiag21k/JGkh50qbfHRZBN2A5u3/RC5bw7BeNZ1rBuA/Wu+KKjjSe5
/nthJc7yU3YmYL0riAUztHQJG+oEuq9y/iM3lDTqcpyZcRPtsgPCacSdylGkiKJ9ZP9+dnSklMsi
1iBGmW9C1c5BgbEKjkqk6yqXHG5jFP61BtvYuwpG+RnMauwut9WV7qffRQsSSuNisjCOEqVRsaLJ
qUznLzIyqniyu3qpJ7ki+E6R8+AJasOmj3olx+o6r71SnCFgld3EkQ9WoO7EPWabbX1nflfl3Lxc
6WZDMsgbfThFNF3ZkhM/s2z7ioa6Hr2duaMc2c9G1MMoUBa+PposTa2MHURLzV0TRXY2Hc1REQQe
myM7ZwvkB5A0nbHXUkhJclsH0bpsz8/TbbEnD4m4E0bgunjiWq0sm3xiuhmeard66vfdCXX5X7EP
zLjvGJFAo6DTvQw2Rhq+XfZgm0nRN+fCQxdZZT3KeFviHNPSpvnJMq8X9SpSBTHQ5vvhTAznR6Qu
lDM5RZ1wqBMbLzEwEBwa/YYs123cC45O4LM0zpnAW2lqJ7El6UCSMGfbNL1IWZw5cxPdcAt112ZE
5F1EC+S8ywqIoYlGSC43Xgs0yy/Urb5H3nJLbmaHtZhmfnvNyDEqQXpKqKeco5lyQ5MnFsG2AIQd
950z76bb14rXgd5e1hWhLC5CKVYtXHPGe6gEU24jXjhajhxU++FWckX1V5EH1TgPk1TmGoUsamag
2Bg3vA/3lqMBWGt8/NzA9Jm18+NJ67KQYWI6k2R7BQTEZe3I5pNg+9hFfSGQ5CeTKOB/IlBgshto
9Q0f4HuqzTwmi8TTg4R2gOCyRIFb+TCZlGPitQftopvQeb8aqyMruZ+vyWpbhnSUiuZ+zXLnskzR
ufGdB1ZdmnGuY5UsVRU7xV3sa186lKmADVU5oiUKLgOdcyyGgaKbzNx0Fl5XZWGnwMkjouKUKATT
OZcitUll9C3UQw3UP5afePqteWW6yUG7nm4XX/bIrniOD92LdCsLjE60QM6xGIXUljG72MEXVw6F
PRkHVYjnJdJMzol0JkEP2gghLH8q2YA2f8lOI5qOqDPcJH71LNCRzdLV23Wgc44kQZfgrOp4tSmB
frD8GWXM4gG4C2gHEp2daP84N1JbsTnorLUiB6VbctTIrk8ERyRSeX6mneRmIxUFZIQnVpnNoB7z
3eywV+JwFHp8wYoM7p2j6QRM8OywOq+/Gi2bpVFNZE2d+Em6y/Zoq3aze20vODKBivC8NURB5gf4
XkxF5FfntYJnSvOQDcRAe/4oGkPczti+qQiPDj2tCrUKVn/W2zG1qy417Xkab1plusJkvdP0c0DU
xanz9nvf93eC1bK36AVXbXBuRZbXMIrZrZruFRhEctD3zMzF+WLRnWpwrkVLMhTfWBMJyxW/9n/W
L2QAt2blto+hJ1iXINwzOG+CPGQUpz2kmad63wO8iT2CyD3rLmQjOKwjTxzess26tJmcdzG1bmjG
BaMZlXJnNfeqISjss/9/6fM5b1Lka2WEJt5aquTp4dVYftXD3Lby3ZoEgv0TieK8Sa9IyBwzS59a
dE2Vt12AdBpoBu38CMtDpAcG8mfLXb6I7rntusmbPfCZSqJKuApQyWOxF+btMy92tevQ1V3G3Bg5
6ffQkwU2L1AWHpJb61ozHyWgSRaY5AF/WH6aLL1xFP3P0It6JtjGXThDvkt9KRdrQvMuzH2dnSYy
7Nm0h/maJm4DkAFtP6W1yBZYcuaSSObxzpIOc1rm/VRCJJokPZYOgBMFDgqaF/pAS21RX6rACkzO
pUxGVRpoTkOj93qqah/kVZd1c3P68iyG5WkWyaSAgvLveuKHMrEB1LFnLafNyXLIjdGhzXtxG3dw
AVjoqyHu2v81Zjc592JKOZ0VFvtNjhkoTgnps10ejYB6dSCkRxFcSR/wLstemaIaJsGICF/zObFN
bnsv3lV+5lrup0jPzneYczQpEPaQ83jVmBXg6jZAjwKTQmmSq/KJAUGSXUdsQ9AhIPA5Judz8jHS
/qIsEQ1jk2Ps6h1w+AdtN0mOHP2P8RLf0Uu7omtHisZhVfdz/TA1J338dVlTRXc7388bz50RrTVM
4S+MYHnzT15RhJkgisz4Ll5SG7h4mFuZnLmy2ehpvcuuVgcdAWitEU1XCEzc4jyKpVpxBUzrzq3R
BJhWT0v6RbBzAl3g6znloltTKQ14FLdeuUdX96E8Ak12P9+xptMOXRZslqh0hE9/gbPke3cjpTGo
/pp027FCElqwv+kPDDa+8s3I/qQjsXRT1kExSvkcn8V4XCR2z7JO3vpWO/a7+IkNvoFZ7lHU8fov
d+ubNC6ijhWMYawRHEn4vXtSHMvP/fYF8+ral8lfPWWHFrflKFzjtvt6k8q2/Oz+kSwlGiQWUdMb
FlGvu9HuDxCIKCwDRoAoRbz9bHgTxynnOhYSgC8gLh5luI8oqIw1qBZFcA1tBg2Yu5RRiLZkg8e4
LPMsRasKUKLK6kHtvg8dOHcTd1Eq57IpbAYMZ3I4r0izZjIS6RW7ntFPghXW7/6Lfo5N/F/9TQ7f
WtQZVT5VsY6u66fINx35q2WrTg1ygfy59xZXA2hZ4Ut7kU5uupIzsZxKloYClLQECdNYbYOCdH7R
FQ+Xd3BTIc5EcPq3UCnTlBFIbHF7F2m3Laoik+AdtS0CU4cWrk0A6rF/P1PxygTmzwxUamSXHxPT
I+WN/qn+OeVNBKcHUgneE6NC78MwXmnaMRlFj/tNl/smgE8NlglILGo2yD5iRlU5MFiLdRedooPm
NVdohj4uR+A/u6Kmnm2ndCaX04BYUzPFzDCAQu/1gHjDnYx58GsLHQPhDtS0jv5COkd0gwkOjM8Y
ptGgomMe/g59j3Y0FE7a9nYli1L0230JZ4vjnJHed0NspCq7l62b1e++ACPEMfeNZDcuG3hRgY8c
XFb3bcf0H0XhM4WAxu+jyIKikPGxIYavd5YNlE9XWyKBaxKujlN7og11qqaIoTpv9XGbuPF9hq7s
bC+B7x6gXu4q4uAUKSkXeMsaRgMMHWOxUtw5xYIQgARp2dm9MdpxLgCaEe0k+zJnVj3NmmKp02sx
p46PWqINvdMaZY6pzjJ6Rvub94mTo7qpywh0NZmP882mWqw07hngezCNJyP82ugnfXi6LGU7VjwT
w0X3AA2I6xI0Su74dfE6O3fDWwVZH92vbsAz7V6WtunfVQKgfo2aVOMR1jF3iL7fdMSAsWW6U39P
O1FTrkACb8rKapiJhD491+qDWitsKiJ0FAngbLjvTa2XlQjpgXT5gpbHYxb+vLxJm97obZN4k1XL
yNSLHhCaUgg8IZnsMrX4EU6KyHpEcjh7bXKiE2OBQncygPaLateE38p2Ehw5058P+Yaz1XA2ikb1
agV6OvRrjW09av2+XuwGJyMTzdZQ1wpFr4XNLOaZRM5Q11zrY3DGsK5hAF/fJQEDS6yDSIg9L1IF
znTCssrrTMfARGk2Ewj11sodtMn/37SBv+lNs2rSCvapybeZ9hLlTiwkbhMshM/kF1lhZIOB+2/0
J08BqmXsKt8YTOzsgHJnF7mTaIpmW/cw7E01GcBhr+PEZ86UjhWaNhmbhZmcpr6ye/UoWb8v79x2
LKEaeEypJliG+Wcj0XJT6hBF4lTs7An81mjZiP0+dSYfbCFuek2d8k6Eh77tUM+kcuqXA2imGP8i
MYaB+tgE7bH3Sht8kk7/KKqTCaVxOliGehmDj48VYfSD6mQH9XbyOxAS4KVvi5hRhdI4ZYybxixq
g2Ho4B3O8kDVo3Y9Os1e38V3QmnbruOf8/swLgkKnLCNQ5zfclg82a3d9opBhOLm8EePggW7uiLu
fzNMLxLMBaFFm1WpUSEI7Ztpn8FfVZp1JcfhaZapt+ABVDaC4GnbAt+Wyr1Kkh6gHuk0AzCoqQ+r
Ye2qWNldNodtk3sTwV1cBo4tNyxQUMXAjLBpX2W2JsEoQtF0/HaiC+wxIDcDKxPhpwFMY2yBQ4Ei
Fns7/IUGVX2GpSPK2m2Xkc4kcdpPpTJcJjbOXV6xemABpklWvdXhskT4Ytve5EwWp/uTmiCVPUDW
ilGee/WAjsuD5Cy/sqv4BwM1y9zSEQndVIs3mXy/vpFNatHGUIvFIn6ilo+abIgaLTfjWg0t9IZK
EJZZ3AU9V+Wqx2wUyxiAjdfvSz921VvGjig7is0YGRPwfItWthm6n0nlvGSBtytInXNAYqBPCQ2y
3yZFsy0t9IkuB61SCW7R7U7BM3mcpkg5SCp0gjZjVvbIdpln3qq3rEObzT7oqSPMc21GIRj5kSk1
ZWrwDSFzGPelwvJcLJdn+HDMiKrTXXwQ8U9t52rOJDElOrtLOxNcD5FM2UBq7WZP0Q7A4d/UW/VB
8sKd8pUNGBUvlvu5JnRdBZ0PInkF63wvl2R9N0GdkPeNSCA36RGh9/6yz9rU/zMR3NL6Js1qKVLR
OaTGbteRgMyGIFzcVP8zEVwUXKaKRfpXxL56AY6BoVz14/B7zAxHlvpfl5ez5UOAz0ZlS8esvKHy
759hXrNE6bQCbWtjYpcPupPc5b0d34MM1SNYpb2eamG33GtlgYvBNYxUWrqBP5TyGfo5m3rglSwF
uIznuT2Ok061Q2KU095Q46KzmxB/45gKEGScWhnm9jafYrQZyHJOboqBIE1sT0VkOiQbDmlUq/s6
bqZf42Lk8yEytGWXVxTolm0WpeB8bpv1WstqDeBfKIK/TElUTHaqj/Lqznka9ddD1U1fY6WcEnta
JTmxiybLATdSEr33QvBU/8hIQb+3iKLAMNapmBMumlrW7WjtRymY53Lo7FBbSeF0cpQYHviZpgfY
eHcPOpq+tlUzkwt7Tc353kxDdbQxKQl2h6Wr6t/AUle+p32I/zBTzXA6U5lXe0lkTDLSakpVKJrK
ag2jpP4o5lBvPIUO6uCQSAqHO7XqltYujIiW9kgiK3NmWlIjKKquM3CtTmlxLSt6Vjg0Bmv51RTp
Pfg0ylqVATala8X0WNZ96rZd1Cd3XR61aI+kcdf6ZZUptt6RLPQkXZk0vy0b/U+F7rXVrUi6/m4K
jC0DS4flcEDCbMUAKFaL2plVNdLsSCrUPFBaMy1Amip3hhvhIXltTdo03baZhU6ONgwLQeCy1RJt
gtdJp+DgorLGFz/7XiYlzczCjffNj+SYg+0xwVhZHNusE1u1bAzCOCDX6E/WN9GU70ZIA9kmhtYI
0u4WTw06W3GXN6ZVuKN0yIBqjZLJHAhMdsOPmwpIq2S4MoWqfDCTZn2h6XJWYoZS86sDAyrTbzCF
ejAF+aWNoNNUDNOykBmRwQfE3cNKBkYGY01LV8snF9yPtjnXtrJcl3Po0OqhrgVX4ubmWRYuDh2e
CPry3n1XnaGvtZmXbqwldqTf9nlsA97RFuwfuwU432OCbJeoyGKZIL3nItsKxFzp2BcQs199TDcG
prt+SfamLXvxAWgUDwJ5LDb/KA+y0DWCX6+BwNltmIxSXhJCAfWMuaV9F1geq2YBclaUWd3Kd2Jl
b5K4DWwIxXAFxqTwGBq81QUSTrin16ptBb1zEPc8b1xUJoU0WBlCNZXvxozjpUYVXsLdoegvWh/t
5AK9l9bohakoTbelGueiuODMKod+Bd4EoAYn1Z8j1VGlnzLIHi8fFQuYP5yUDu5RS0YSAOnA9wpY
ZC1SaAmsVwEnDgve5QADX4GoGs6O4ZIYzq5KuVhlUkFMpt7JI1pJo2+X17HpAlWVWgrRDBAMUU7F
6arRYUzq0jW/D954BZO9QZsS7p/r2aHwfuQYfgXKNHozRHjDW2sDYZMBskqFUl3nDgpQXUk161UJ
QvWrtcgcORUlaja1/FwEFzgPZaIUgwK+AKV2imdql4wt22tfZsOZviJ4xqtHlNTYApMDiq0OR2jh
WfIhdi4TWVfzEK4pPLFmnupO8+s9iiSznf9MXdOdwWR0DfzZIMuc8bRclYfkXlQT2kIpefclOPPu
+liNkacsXfXEav+F165u8p3NkRJfccsfrHNwwAtChOi4ZXyaiuvMMiycLN8aOclKqI0tzjTL9saS
oZjhEPnxsspu6c25DM4m9LiYmoWRQPSS4hT6Ph8rgXFveatzCZxmhg1ZW1IxtYkyhygoqY3A4Ka6
bY6jd3kxr8Vo3sLPZXEqmiTtGtYSdgytwYgof5Ru4tW9rf7STg04AFQw5aDvazfZFYiHzC+iFoOt
i/tcPJcYAIVfXQ54RrsTxkMi/SrKvpfaSWkPIJ60R1FxWXB0fEdkRsuyrXRsbEluw/kunV4u7+ZW
js/UNIMSw5AV/OTcMkKdtlwnFhfsh9eWy3EXv/Qe46FCeCkIejZXcyaMU8QMfEp4lzAjq36myssI
g7q8nC091MEKrRp4dYF/kFtNOSptY4DA1SWW5iyafFLCxU5GdBesoUDUVjYKeeY3WdxilIpISY/d
YwRRIHKsgjXorlqMqJbC9MLrhDev87qs4NoEVR9I7bjHt6rKZI3zV1nswT8eh0D/w9h2k6BXfS2g
ToHy/GTHd9Mu9OqvOUiARH3VbO8ufQfOQ0IJ16o2m9KNuitT3lUKgq5CEuzqxgECSxpt73ha6BS5
/PdRQoXwu6ASwp4JsLHHBkSVflV2842adIMDKLDBvawwW290iz3QARqNJ7PGlyZyWkaVNtDStSK3
/8lIk1NX36u/+tCrHliab7KBqvPlstSNrUT4ABATeHyqf6CebnOq4FVoMh9SAcUC1cUBoDqaKdjM
rUsNcnQDvxH16/xrZgQQTVxNWFzHOrnX0U4fgKnns6da2LirIy02+rCgsJ9ppQP4Ph7UmEzSZKzx
/TkaM0pMVQaYDlaVi78yHAjtznyd8STPnyEysxQVe4kzRB+dypm90ueZUY8GkxYGDP8hJzbtUM8K
beohmyn7l89vKwn3TiBn+7FBmwkY/DhAoNar6AEOXWQgzKv4pVxc1jLFyK/RyboOniKKGDac6DvZ
3F07rhm1Ogmy5ai007yxq0ygnluXggV2O01TFUvXFH4ueO16s0pliKi82QcWLcg85Mhm822AvBOz
GWyVEN7J47RlWo1qzRTIS+mfVb8pMT9Li+Nc9U5O3QKAKx2R/QpZj8vHuPEksRQgSr4ywNMPVNXz
FJuLSaE2KcZEGBndfwl6sfFIhZkzMmwNjkbjO8TSFYkgmmgVKiSsqzT21/gGbF1eBUzLKRb0Jm4h
8kOaKbOuC8Dh8x5NChUT9GaQxtgDW1e/zq/I6jSl1zxV/RVFGa/fqTdydhjAPFy4Xeya9+x9nrnh
tSjvv5WItwAgSNEtY+I9yy99pGZSAGm1xNLrPcBjd9q1BtyNPQF0YuY2L5EwE79lHucSOdNMJUVF
NgwS1VMHhmW8NB8VzWGjagwoUn2OXK0UZMW23DluDuQgqE5U5CLeO7uYJvNaT+xmBOWXP+WpvFOj
cvDHsquCyyq7tTrUNZCCR5MrqHs5UdpoWoPCPLq0rLjq9Qg9PMMiIj3+KEVFih8ZFWDbmKjocVKW
dCwySVoLV9J/rsOPNNpfXsWGWrwXwBl8ZEnUiEtc8wSpcDfaqR67ISrNKa4Yd6z0TZTjEErkIqgm
0SzSNkjshcsJuPbA7AldWnmSASyHV3ftikR+1Ir3a2SbfJaaUrIRvbsNwR0hH+h4nSGBGy2iKHRD
CHrSDRkZIljYhxveoFqsrKAUdGNrb2Gc1ThmlaBk+PHBg2jaAE8JGoQQe/IVw2hN1KWu6so1yshR
xm+F5LeaW4XfgZJGRCiHG5oHYSqRdc2A/+LjBnkcw3Qwy8qdgFjS/xZ3ZW5tmErg1RFd4sj5UIGY
WhEaU5sBWGNXEC8yMpvMgmGWLWXDGt6EcD6IGqYZtlVTofxIHNZMWwVaZFuIw1zZWU/SvhcN7bFP
fB+cI6V7JpELCkp5WVYjiivgKkmOZByUVrPn4n4oBZYr2j7u8d2M2rzIZoPJI+sxT+/nyVuFmdaP
OWSw1csyOqlRO4MD4ryPlldpnktSiuCKOFZlF8Bs+jk70S/qsfYP4R21taZzebxroGFn0C6tXFgo
mGnLB+BAMyKvYEVNDLAWRsA4zETLFEnl3AOu74o1fJbuMkbPZdT4UREeFTl+vuxqN8UoGFSg8Ebo
K+UOrO/HfkGHBhyEgbx//SiPX3Jd0D6+ZbS4L/4jg3u0Ra0iD7KyopYRXa3pPk8Fn7+RlYRGvAng
57UUpWwJyeDlxp/dAdBGDoib7mIXXL6LA123a+Hp/ItIDcEhikC4brnj6SQTVfYqLt3hMPvEqw54
Fk4OAGtso2WDxGiTmFP3M2f1JpOd5dmNoSdDQdCLhBtD/2qSrxn9U4v6WYXr4lxTn491NLCaNFAe
Dqs7PWagrQTij89mqhIX4x/eZxZlYg9VhCsfwlF9VlNToVOJ7aPBoileTRQnCeu7y2I+xvJQEaoQ
AGHAEaKK/37v1nbSsl5DHmsp6timab9H6jFop9qXivBaTtL7QYodvekFy9t4Y0Mw0tcmwBUNolqc
8ptNKg1RBwNr0Ae/KhicaZwiGJCLeWbeHuznyFznv2URSdTmJaOhGInpFgtpKB5fQosHQko0874+
sRmvmPZlDf5/QBNoWKIJza0b5lwct06rHszESHGOWfsUK48rgIaMF7MXYR1uvD3Zfv5nWXx36rAm
VrKYaulSMOUesmPMML4kG7PugbkTc8hsJICYPLzKLJQZMHHEGbocpeM61TC61teDCBVtAKZ9W3es
Xegv80onC0se20J19KHIMs7P4oEmpBJJ7KZklu7oqp8Xzoz3Z+yPGHxR3MYMFhcB4+dM8U0qn0w2
WkSK8sqSydbdQvx53hWi1+emlpyJ4O7uaaq7aSgiZA60Y4vxzfVlqG5i6c9lY9/W/TMx3Psh0fOo
C1k+FE3MoAXArF+GBoTeNm8outgSH2w5lyWK1sXFCOmagBogY9Xfck6PU5yqp6zI/swAinKmWtEF
z7yN5DK08myBnFYmawhtJVggi4EMv3lkq0MLM4iFRbm6zQjhTBR365QxaYwGQwdoOVe9MNevjYra
jSWaZGcRKB+hnq+I7fDZ5QbuH8zIxUgaA4/AWatva3+M1Mmpq9+y9OXyYYlWxAXDRQMa+TKGda0F
gDJAO9g+Z6uo1LB9k57tGxdZ4QVLeyKjmNGix3AFII4R2T9bb/Wu0fziinAqRNvHud+qKuMkX/Bi
VkNEpEPsjNWfOdr36tdJeby8ff9iXXhOGgRPSrT6vD+qlSrm3CODgRbD0VXxfIF1ZcEClLfXOVDt
E42vTNvfBHJeI4yQA5dDBCUJuHONnfYphcD0ARpTdIL+IU7FE4suc5uFBYKD7mSqkVO2iW+FIoC8
TSdxJobTO3lYo7UjCFOnXnXrLlC62lFqJJ3a+8snxKz/gy0hpU8tgv6+D0W7pMPUixp3WE/1W1d/
xqJmoe2g5kwAb6wlQqn/I+3KdhvJkeAXFVD38VqXJMvy7b5eCu3unrrvm1+/QfdOu0RzxB0vMJiX
BpwiK5lMZkZG4BehDYP6NnQGgXZZ9sC+efmp9WntDmOaYvYQ/pGykUVhIN7QFfaCUsZBmVqQHL9G
PRV6PCD4bN3FcimTPWWeQFfPebq8l/yEY2OUcb5cV/t4tQi9S7QvEO7Ds89X7pEQB9Jhklwi+Hbc
g7wxx1xd4C/NFavG4TLV+kff9NeasaQucaSDUwI+nMuHy+ujgeGdrzgoBOm2ZToqSzpTd5FpDi2K
k9kh3ef3w748zIdmJ+LO4vr+xgxzQS4ZiQdg6krfshMg2GIVBCW11nh64QwuOhZCpIrIIHNDmvGU
pK0kl+DXIKFyTUmKlBuJIFEk3vKJAlWAAgD4VZAIcG9m9EQQTADoBTiLcRcZEKYyqVChmhAcqY/G
V+odJX/BNK+A84l3j21NMa5iRlmXS8uIG4Ycpxid0PludoTzGzwrtmKpYIeXAa9kE2BradMGzye8
3gFdp8Uq7XOcQ8k+6EHTQBvLBUa/8dr9etkvOVQ+6Nihk+UoeLsoqC2e3zKSrc/mmKo1xXFANjIN
rJsuoIUX4lOCTwg8fVdgfX0xb9RdeSuqv3A/5NY+40BrLKFLqVmglAaRlgQSJmf6C/RTYY7Eoehf
yvkLaZdQ0zJfK/L95cXznHdrm7mQzGSZh7GKFz8agcUBZvfWIKk3p/V1LZT55XTXzjeaCeZrEin1
ZKQzIsBv5N0EwmTocfoivUWa8TChBj0JFV8VwFaaPJx/UW1CTZeMGShvrMKzYjVMtOaYEOI2cuEV
GQZC50kQ3TjOe2aSRr9NVplGsUoSkN/4mv4jz+/W+GHOBQ013mW4tfG6vxsbmhTZxYDB1tdbaawC
ze+fo4P0iVKh4bHh2zdApv8PMsacW96WFZRAAc1RKCT5fG212U79FGNtDrDnjivf0L4FOZqNO5i+
dlWHCd7DwmNBg8q7j7ixyhyLJKq6vCdoW3R+9Poerj3HS1NoG0CP3Sei0h7XHHJM2hpVQabCnAQZ
YtdJMaJUPoUdGoTLvvlsVy7FhmK/90kW/OuDh4bWmznmLAy6M0xEg7k2PuXN96RJ/Wa8jfV/36RH
JEWvF0hN1TDRyjj/dpaZDWba45YfZvPRlKdPJlZ1eSmcxAUFLwRPtOiQCeJCOreRWYM9QIQCvn87
vepeJKHeuM0rWeX4Ipx0fe+O5+aYi89a0eeUepkOWqcPkksbq7QcOo7QGJJBM6WeRKXD9/Hk3CJz
/2W9lIMyD9OuabVKe7VLfTka3bo1i3Atu8zTZr04xnafCWBq74MK7KJjbVo2xcS9BoTNgS/kQW16
FZOonYZpGXLVlKur5QLPFxlhHgtEs4neajVk4yrVHSF40D1puTBL4n60zVKYkFz0Myaiu3FAlqQd
Gl+/op3WDlrb6TXUqZFRJ4KchXOtn28eG5GtKXdI18+41pVwJS7Zr1+BWfMhjgdykAQjcdrh6/ia
WqiuOripLDgX7+/Wsx/AkhnZZgsuXAsjPZa5unObubGiulb7o8h3ggMo2FxWFm2uVMsq+wSEJEcT
Il/9CeM6LjAkyED/t0llunfnsfl8aeyBqNqqg2tSimYKJJn2/yMfFP07rB088lETVWlzWWZ8M6/0
arEykEMMDnQBoh3FrFhBDYXNYPCSQHTOOQUH8J9t7DFeqiagbF3XHLOFXxoIO+Dd95jurBMVtRvQ
aBFhRHgeomFEDvMcsgI4CGNOa7NBW5So8605TEfEzzJzW9NyMU3mX3YRnoegiY0UF2gcGVnReYh2
KhBOV47V+cZwKPtgFcm9cl7M2Lk3A2xz3iAraRKpxpcqvB5prEuv0OxlkulbHfjFxqt2kK66vCpe
6NoaZfZvnWUnTXoD4kfrzRqv0B7YtbKIr4R7vW2tMHvXDYoiSSNOFw0k8w2lqZhc51namXtIOn0g
Gr8ZQ7p3/qHyRNETS8KHGvtI84wx+Usy584b9OjX/7N3yO/ODdVtkbeV3EBMPsepsqIfiaH6xC6/
XjbDdfE/foGU59yMkxirXiED8bsBbKj9kVjfor51u1E0lM8LSduNY5LUsq9MaGm3NCQhfwvtA/go
QFEnSktF66EHbXMla/mSW0uG9bQ6NNmiLA+mytxJDTlZq2iYQXCobLZcqCq5bfcQkPXNE0HvN79K
Qmj+Dle0/ole3s66E402csj3t+cYUJvz9dXZpCyy2UAcaGddj0G8dz5n2MwirL3qxQIEAeru9/ax
fBSzDnAGms5tM9FeT9XZIRHi4HKbPWWH7vBbo9cKyI5Qcsh77Qo8GMCVd8JiyuX4aLMvxhWyLPKc
6x2wisrj5IP3w+2fbd95TjDwM+3SUATKEhlkgkquJAArrthnJ7GAuMjDqBI9MfgmaL8bNwweNDR6
blx1NYjetL3W+b0N4TF/0Ztk9fR2FnW8+UfizQ7jMlZct+3Utgj99kEBgbXaPsUYM5f/vZQy3MPS
VLS4AQa22c662feTrCMn9gvTdFXHuG5L3W07/fCBiIXAS4H4FHLBBBIFnLJ2qsMLzXzxMfp4tSrR
lV3b+9oo9pdNcUaIsKSNLSaaLIke68qA3FvdGS7FxKJ9fpigGEglMpfSpY17ivkpgtRPWld/uGyf
e39uzDMeQoYq7W0QEPt9ui+aDsPy4TQ0gkua64YbI4x7JEMcmUoPMpHSxLzgrTyJBjpFBpiwAU+o
l34AW4OB+ovX5eBTcFIiC74V937ZLIPJNequaowsh9QiVVrR9vlO21GlY9HYKKdIdu4STGAAv+bQ
WTZ1iRWcgmG7EKsHYVkBzEoVr1kIVoQyjGqzycO26MzMnVLgur1uHjFWcdk9+BtrOnQ6RHE0tsJs
dKNmdFRdslLsX1IHjgVHEg26c10QuAM6n6EBPMps6xiNGPp9lTbr0Stf9ME1LOmTVJHg8lqoE7x7
SWzsMNta9QMxrQVs0Wn1S1f2U/3Z1h9K+8qYBShVfrr4ZonFjWhpk63yAsIeTJygYUWFHrXTmrqq
mwQQaBO4JdccAE1A3lLkz7tx5qaIlDZpFEpsTEnUlH0H8uaVotpDSCPsLu8iNyPZWmMOs7ZE0WDO
CI50zD0PYhATzF/j5/ha21koBM57tRGY5DmIrigywr5sY7KG+XAmZrjTdhgQ9SUgmiApNhQ/UiFQ
lqbVrHtsrLCd5tJqirZWkT1SknTdS6/ik7HLUNYUVq94tyUYqtCzMUDwgD7w+a0MdH5Ul2VD3aO+
eZ2cg3r6ILs5SlgKxOd+ggvFQzPC+Hn50/Hil67g5Qc4q6mjonRu16rSVG5ojUDfUXHJfDeHlE5C
lB/zP9ebGeZzrb0s5YuDF7SdFepdbS/R3WoWOeafYkP+fHlJ3IRxsya2TZvFIGNxUpR4rEeqpNR7
/an4iemHe7Tg7i3DfSVo31mAwOVCTlHO6JWB8u2flbLo4D4uiVNPqE2AVMevfiouHRF3PG1HlWvo
lHYKmmL/8oq5Ra2tUeY5Ffej3toyviKtUv/mlGpPtuR2R3Lv7OprgumZ4lcSWJQdwpUOH6lY6Ojd
okGHkR78d+5F0qJXcgfFPz+WD532rEeqm3V3TSsLkgb+7mKEDpQTqFsD8XNuaJ6aJLESStlq5t4c
O/vOlh4xnr4D90rYAa9DpCLouwLjn9JBnaN9E8V+vyyhlKhZQAbHWya06QEDFf0y3q2I4wuWeo3S
Lb4r2qwE44aRBoGdYAJA1jX2+anav1KLeOsTyIB3jgDGz7do2wqmbmUM6DM1gdSoYhWDKuBvJlrq
5m3h53YnSAX5kV1/M8LUA8omyzow1kND9cq8Wp7SgAK9lB0ayh44K6/+B85t0bIYX25Aj9+BQIzW
Vbp4R2kd01321wi27RK6KcWDuhclV9zghPCHOTsQHFvsRJrlDIYeE1zNBjE91NwSUu31zhSkTfwr
GTBOFfLLmFxiFTeKNrejfoLcPS0YgTMizHfmdX6gVe7IWz5QMMLA8B9jzC5mOun7vMWrSKmdm8Hq
j9YYB7UiTGvo9393Q2JEGMNYGC/DlM/5gaxl3ZqqGZFnUO7G5rlNTrL2OTG+FOP1nN2O1VUxhGT4
ejne8SP8xirzGLOmVLcjqtXaB80BJL54metB76XfzDsrMHb10+tMBKhO9FjwFbm+srHMBKBRKU2t
V3G36AUyt2KvOLFnVCLiee4Z2Fihv2LzRlfSxqiWDoV0ssqfGgP89p0saBvTi/3Sh2MSjqa3Fm1Y
Ymgq9A/RcoqMb/pYufag7prmO4APH9o3A9TvQIMrSHHOV4TxQ3luJZqP9u1Rsb8Re/1ZNtFB4BjU
3d6vygENIMWfKizBQpot2e/y5W/QI/jDD6b/u+U470VUG9ycDXS+fxtj1gS8Mlh+8Yj1bbCXEueg
z/e6pAFF8NflVfEeKYB+A5SF4QEbjejzvctzFEkVG/FpVqARX3nyeJij3M9QHZjuL5viOt7GFON4
Vq5l2UDfQ12nfouKW8vun/4/C8ymFVYuy3OBp0JJvk8JMlv55bIB7gndLIHu5ubsmFY9g2djgIqZ
8nWuC4yf6+4wi9qI/I2iiTqwD+9ZlqRWhxp8g+OT/kUR3nTsJ71JH6gCVu0Nxx+m60DGrL1uf9AU
IPbsl1SIl+cWBTC2/edHMI5R1nGrSiuCb3Ud7+dn85Af9HB6Bl/CR04vEjtdxQAinZU+39N51BNj
MgtwV0/R4pslBixJO2YYzu51gSn+xv5tCsSU56aAx7JrotaDH9cZSBJuLFOk1iyyQP994yBj3tuJ
rXdIVj+tHi3aaBhL/JweIOq6b7wZKrL2w0dc8m1NzKmqQRZCqoIeYBuq0KSHXDpEV2NBPsh3/Dcr
zMkaMWHXgCBw9intZTSekjp2VxH4WrR5zOmSKmfUJTvDzbQ8pvrDKoT7cROKP66msSX3cZBiu5Zw
fPPJJAHI5+4jqAT6dV5LfiejiKcq2s8iJoizhgKdpnbWfH0lnSCfF20m86JRut6oJavS/KxSc7cA
XUFuSCiIKoXA3/lpIUVqopEDYgSWNU1eOkClX0tdIZUsx2iPr1zR+i56o0KmHpE1drInA/67yVvU
GdSdvaNFqBji1wbY4JPAAaf5Zb/nto3Qxv57bWx1ITKdviptREl18tPvtITSn8Zd7aGWnYD+xHZV
f/4hg/cgC8Qc2dTf3+UCG+PMJ2wAhF3SBC9xpfyaK3uzw4bOz9ooAnRwj8SbHbbcUOdObRIlRWqj
mF6f1EGO1V7eSG6ytjHBvMIwmw/YfoKurK11JvSZdbKg5VUZyrQjVjSG3YK867627Wpyp6pZO4F9
wVayIO1Iywgkj+kLScEM8nCqx1Ne32adIILx8/rNOpkLzbR71YgtZNcFGE/wQHoe9lLQvJIvoAZ3
Y4fr0b7Rb7qwFF0K3LCzsUw/8uZSUKVEXgYVHzGCBukVpPX8wQUHEaUUjENRdZYbXDbGmPtg0Isi
KR2UFTvAXE3MuS7G1ST9vOwzoqPOcuHOIO+vUwWc33RIIt5bn+lEsoE6VP8oiaWyRC7KXAwk0fpe
SXH70IkwI0x7l8r32JDtMF0azezb1ccktBc/igbkRc7JJCeA2deyo8PyEkme43zty8yTy6feFr3K
OJBs1PY2342JKFKURpCEw3eTIUGGKXywx/4AuRnVVd1f/nh8DzFNBe1eVHc0Zk3TUCgkowdB1+7z
sQzJarud2gruHpEVZj2lmZEhihCetbJ2U5Ak9/k3PRPNJv7Dtv1ZDFtFX/tqJSqQaH42eh3ktaHx
a/8Elv5AvjU70dn6B7d/s8bESlCBA09I+87JYfElt3mkuJzoMdnL8D4RLodfkAQX3H8/FEsoTLR1
TEoNHwripq+Tnpk/vJDeK0A0fQVgAr3Zck8zvOqUv1z2kVfs8bsLzpFlsOBgaAyech6z7EKvB9IA
LLCESmj+anOXnnBtR9lIl51+TG8dv/6IY25sMnES/OFVXBBHpeNBbk++WMpXWSQnyMXbgcdfB0Mi
MBeAl58vbGoMKSlzBOMWosJ03IJiTX6MoRpWgeSLviE3fmysqefWhrGJiwGgchAH/rDTu6w66kCW
20+XvxbdmPcf621NzMfqMM6xKpnU+fXYhHOe3RHnI01TQ9ZoNwwYcpsFdcNPINBmVOgCaBgEbkMF
nITR+JFGJgrwKl6BFqp+OhPolapyhqXEQv47j4MoX+6sgEKAPhYHt8aYCFW0Ub82JvCDnXNbdUGi
fu1FSSr9E+yH2ZgwmA/TJFMrqbRhk2RrkCWQQOzGp6VqgpyAf0LGiI2MEm0ngkby/GFrlskBNChL
dksPkGeXQpPzeu0+/3t/2/596vWbhKYYCZjG8kTzE2kJ5KX8oUKP4LIJbnNga4NxBRWIN9XCRD3K
sGvQ3NGsKfXGH5SGz/FtgFNE8CjeUd0aZK7FoiyQ4cZ4vbTDS6pkULXdDRBabLXD5ZWJPg7jdq00
TqCAgE+MffY1a+UXtV5Em8frLW/Wwmqa6kWcJbIB11almzI9lCCbtQbVraPcVawbVb/us3DMRVc+
90m2NcvEVnPuTbXr4Hd9oIWKb+tujldn5ks38tf4Wv5CeVaKe0lyp9orhJPU9ANdOGxsu8ABqsRp
aPk8Vp6c6WoAmUVTumVzmoynSP/+f31Ftm5aRENXDiWqVhOYKNv6oYCy4GUL1MEvLYf60eaQyQm6
AbPZDv5gSaWb6pmMUmPzMkVW6WYJpnZA7yhCNwt8k2Xeh0biXM0O4m/fvFT551YTVSREBpjIMdlG
vnQOPCTuotjYq3mNzGLOZDn1L+8eL/00FIhlAPQAzQx2cG2wSRFJHVZCtQqJo2A8DvPMQy04zNwA
r4CCGG0HDUB35jAriwK6rgz1PhVTCb+Z/aXdIEzZuYknOtJ/22ElUs18SKKBws7pe4tmLWkwYUzU
2ql+I9ZLp9fSO9fbWGNCYWIOldSOSHOjE57K/liD/AmiNaO7IvcDNNAj/55GEuS1G4vMPgIuSkbS
2Zi7c260/lFpfirVw0c84s8Wsi3ttqpnsy7xwFL71Cf954zo/mQLqgzcS+RtHWwfdhnqWu0jBF7D
3sXzQb4bh6vUEDQIuIdoY4RJKnUFdNiY3sNTsb92lmvHDC/vlOjvM1lLtJCqHS1EniIe3WpKT4pU
C/aJfzzfPgb9CZvgVg+9oyRShfmTFpSwmeISeTdEouoZP4nY7BSTCBkm0bRoAsZa3c3BEIFOLwnB
5pt8nsCIiiHSxVWPrSA54roAdIJkVMvB+2UzNlMlmbsZN67fDCYo0bOxdaHOeZQSNNcq0fgQ95LY
GGPiqV5mlZMN+FRRCyqzOhgMPIOdu4wEZVF/JKRubDEZGSBkhlbpeBIqrX2SuuJTUSyB3saCchnX
+zZmmOCjrrK+LqaDCYTRRn6su7Y2ChycH04BANUNUCCrEP04d7/MzOp6muEX+Sfzaj31p8ifPOde
Dbt76CYEl48T1yE06L7QXp4MINO5sVEd4tU08I3GInKzSnmUkJX1BaTl7enXZVPcvduYYk5uXg9j
atqIcWsyBHmtP2iSIxgQFa2GObmjauvmWOFuQM12l2ZXamL/sBYZACljd3kx9KC8u4U2i2EO0qBD
7kW2UZiObRSoVnI0VtUr1Ejw6OQeoY0Z5ggtmrxKepwCy73Oa+VWdjk+GeoYpa6jyH3QN2u8SxWy
v7w4kVXmMKmGlOpKicPUJMt+KmTPHNIXFRP2ppGFTtN/ALKD+qIFokrohwEmce6DJZHlIm/w6FhX
82Au3U1qkLDIV8Fe8g/Wxg7zAujb3EFJEaz+BqDBlFAmAkwXtyFaQHFofCQgbYwx92AyV0quNwAU
jIPljsbNEM9eWn65/KG4BaPt1jFnqopAsqAu2DoKrTJRLnIeUm/ytCvVl/eFJ5L14h/hty/FnC/Z
SDPDXtB3l/TrtT1FIhZbLp4TUELFAC076JPe1SQMo1IS0Cu81ljiY+u1pzyovdiNfgJTOEFUtgO5
A6X5lPzyc5p5nwQbSn3g/bl++wHMCvsqN1t7RheeFnkmDM4N+znEqw1DJyLiNX6w+mOKfQdndtu2
iQNTCl6BzSG3IfRt+6VeCt5q/FD1Zodx+zLp5742MEExGNOzPjrA/ja9axmRaO+oS1/YO/aNi9Db
6I2D90YLJCjeAUAAJ74MvVXaKBCVu0WrYjx/zGuSVLSfO8qHPrsbxx0RsZNx309vzmgyvtDOBKKa
9YxRMTty14K4ChpX5AWkM5j7wKP3uhBJwPPP19unYm+VHPeWbmAHq3lGUVuy7x2iiMKgaOfYO6VI
TEkegGToAxU6I5CkOWjoNjoe4PY5SG+g0wcFmW8iJDw//IJPBNNq4JCGrsR5mE8cw0kXOuJXXS/X
VbjsaYeseMhob0zYluMucmOMucKqdakg4IVEl5aXJgXStWnn4lrzBfGC6/Nvdlj1vL52dKgnYVHd
j+aaDtpSZcqxQAZPB+RF2Rr/zbAxx+xhPmZjIy0wF/2Kb+TA/qWA/S310AMEW/51GcahSBpK9Nk0
ZidtMzGsEVo/cJf0gcopgQ8pfOUpCsUzrzR/fhdCNutj8usW5RJN0jKgQUh9C/jfbQSwN3B/yX7U
+jBuZneCgu7u8kcU+Ao7UtO3/WqUJtp0ck9mNy1Tr0hw3yhxcNkO/7Z+Wx3bD4xys8PEJuo++k4u
3PQIFj1PfQLfB9VmfYxuRH1bwcJ0JvKnsl3lPeSh/dicXKiquDomRUdNkC1yg9ZmVUymo0lFqqwy
fFLufxDlxUxEc3ciF9SZWN9qHcCZHW4wOgRNOb+jQ4E4ZX+hffXk+fJXErigzkb91bCbzAZOU0+d
e2eUwsps7kpF84e4hS5UE9SF2QuuaNEW0g+5qTgYapQRQvBuyfS/UvtZVwWeJ3IEJmwQY7STpejx
7C9u6xiwTNmXOtFgK7ctC3bIvwM82yAjUyQTvUOkmL38BhO0IYrBCYYmHtQfWNmRwroMyAZ9vvy9
/sGsIauGgRFljLeeb569RmsBFfS/c+A00NF6hmSQ5kVHed/u5fvsJIJe8D/Ym01mQ2OC959Jw74a
K6GzjCHw0P7ldXG/GYQBqFwQSsQsi9TQRsOqtHgu5+l9VIVyd6qyT5dN0F/5LtpuTDDxARy6PYkM
vFHstHpU49ar48Zfi+W7lqqCsiD/DG9sMVEiidS5XpLXa8S8klwdhGnNsTyAVfsx9kVjWfx3xMYa
EzHqbizGQkMV8vVd9N28As3mrfNA0a64O936FgqYruw3eEZYjTvvRTAWvlNufgATRaY2LkeJ4AfY
J3tnhbimW3dyx3C5H30zLG/twPoqYoLnewzGpTEnBv1qFqycr0RLLBmoFiO+maOfq7NPx78ue4zI
BFsKV4jS1hMicafMdrBm4FFoU3k9zm1pe5dN0bzivXNSblQgj6A+y+ygORZx7lA8rN0/VPmTVvyK
jbsqfhyg83DZEn9Rb5bov2+j75QrEgaUUe+dQGqrlLvS+CtJjeCylX84AW9mmJjh4KyZkMAC3MLS
153dN/dKMXU7c+2RhWfldB050c+uyysXDBYPGdqwT508xfu6n9WPrNgC05JDBcDeUXzqadLIzYQy
pja2odNKHpHbQAcdxuUlczd2Y4b5hM6k6M244KUxxA+K7KfjU7II4grfBAQGQcBlWmijnn+7pCUp
3kvoadhKfapjB8J72nXr/Hs6S7SAbAx6KqCmAgcGY2ZxIlSpRrS4LN3rFpAM1ME8/by8W9xoDF5v
8L1iyhMkA+dLyRrS9laGkuLaHktl8pp8Py+fEssRfHx+GroxxCymwQR5OkEYDZO665V0G+/7XXxS
MC3bHwDLFD9aaP3u3Ul+s8e2O6VotPSKcjjR/uB8g7nGk3073MhHSdC44TCC0s/0ZwtfAXmbk9wS
M6uKGSvLDkq4/ExCIKj8+Ll+phTZON+eVnur4iWCBwQXDLe1y1xuRTeBTox2QOWrdD9cW8flSKAr
dVLvnO8YY/eAWT5OIGgsXRFggxtVMAhD+Xo1DGQ5zBmbSvC2qBATBUv26smYBSTQSyxca1f7IIQT
1Nd5ufHWGBMpdXjNpPYoN9boTzb2sG9W9WhJdWghcVCnPDDweLp8KngHfGuSiZoq6LgGyYbJaLqd
MXSTdKVrld8vGxHuInP22laSknU06csMSgioDZ9STwel5WF+ojhoEbe5aFHMM5c0XVGME4UyWMNw
M5aG7Fa4TG9isxE0rP5hZZhMN+EHYI1gVpZ0MtWHgWsabgP6jd6LF0xoDVBt0QIZ0hWio8B3kTd7
THBpB1SPh6UBvMuHsi3sVeiPyG76jIdAgtotZazSb8bjWLrrUVQUpM7ORhqTimv+XiybM2OuU20z
Ha0zEj03zmMnaiGI/j6TME91p49ojiG+qLFbzwc6aXTZE+n2XFoBE0l6PHWdUlEBDZnam2Vywtme
vCixT5OMgVhFvzHHCOQR4Ly5bJfrkTpYVSnbI+CnzDEz9JrUxtJ2AAP2HsoUd6WpP8+t/XzZDN8d
N3YYd+xnI5US6o6g+zDdJiRHTLtRoPyA+86VAJ77iEHDhkkwqcs6S1+1ltJU2yU2dPCrA9XMQIHu
JB9ADhGue/PhsjWuf2yMMcF4WYB2XSoAryrlZlpvLV0Qf+nuvPOOt7/Pgq6LLO/Ra4R/2+oV6XJP
Gm4M+Qre4IkBc1wyLiCU/t45tuqSNelqJqi9vF7b4J93wQLz3N/kV1IQX6e7GIX9yMVn+9Ues9oj
gqYgLxvaWme2kkCWhowtKoHNYgBF0txJU3GQ68yvxlywq1zf3yyU/vsmazDydBnzHNkwsq5TPgCW
V5CDXAo5POij89LXY86Y3Cz20mr4epRyxtj3v8AP99AEo08ZUgxMvx0ue6NoXcxZS5IiN5sCrj/a
d5N2sPG9MhFToMgjmZus6lA3XXSkH530Uo6n2bjJ5c+19a0ZP5Dob/2BuVeSyVpKpYM35oVP9G9N
cZN3grtScHpZ4MXaD9IcT4hNGMU8tuZ0F89kd/mTcLcLHCm6DVUdkIswrhaBu1RZUQb253Te5fkn
PXu2q+tRw3BZK4hF/FC7scW429ColTPTsvZ/xU7dLIwDK1CuzDC5EqbeopXRf98coniWBhQBkHrX
gbpzbtcAgnRgpaBibbRdSxUrmqtULBLKPVSbVTIO6ORWpC8dnFzfFU8SQFTxN+Cj5cffGnElWKsE
CSm3B4O5lz/fkPHEMkGtTyevcXEMoh25pqxViW98M9GenjFiJpJw4Z7jN4MsRmdOwb2BFgWWSJTa
1UCGNTRN5aq2iBVZZIhJbyQSpa2cw2Pi5thqret0z9m0v3wCuG+0zfaxpDPDrAKpWtPS6WkMnC9N
mH4bjvrBvEZJ34+/ZtC/gPq6JciruGd7s4fUjTbuOXZjJdVpDLyO2gadpl7ldv+RcLsxwdxYwBpF
0izBL6Klds3+Nk53khwLvE/0iZgAYqmDWYw17qq0Xl0w/wNX9zWJP0Jasv1GTOggvT0PRg9HKJWT
RVa31j/NhQiRz30pbPaLiRiJkhcGgJxoXbbR0UbprZeNU0n0EEQzu2ZGP2kpBO88blIB5R7AwFBk
gSzouReQbGhwr2Ndpv3YkUdndbzSfnEMUe3yH5wcBIQyuOUgmcVs4Bw1EFscASVfd+bOtI7j/fIZ
iuqB8WlV0XJ320PsQer6IJoT4VYiTMp8+F/DTHDSgb5tIfhEr0m3OaBd+0xLIJKX/aXcLFeIwoBi
gBto3a8imAm35L0xzV6fcZxOumygzFMcImVH/BV0D4iL4CCdPBOzMWbj2xMkgYVr5n/VP2s2mLDV
KWVedXg5gQRuDGRcPNMx/YYve0357qr72Dd8tOIFB5F/370ZZR5qVlRN1mDiC2cGOMiKnazWoSHd
RYrjRfmXyzGTfrR3iePbR2VRUX1t6rlGF0ilwiijpbGj+C7RW0m0j0wAM+wuyheaL2bWoS8O6OSF
C3ky4kKwdf+QmbztHRPE6sYswYYo01GcNdB8NAot13ykKQJkex7Hj8X+N3PMYcy7toIiBNY1r/fr
chw+At7fOj4TyDJQqKUjiIMxH/AYm58joIWG9MdlFxDuGZPnrKpmzGREyYh80a/UoN3pB+fbbwYJ
606Y4/Bj89uWMWHEjF8pVSiK/6p6csLiNvqqH8i98crxO7v10bjr0Hv/H/I5em7e+ToKEJjuVQzI
fDHrJHk7za2Dj0UBeOCwxJRlEkJ0YmeGzU4kisLlXQB9NqQaQAluWGzLuoylbgXDNTyxymfgJ0mV
Zm6ljM4XKvR6RwBavq2benyqhgoXVJMoIbr/9S7LgP3GR2/v6r6ZS1fqDQVTL7pkkuMAV/jqdJpc
u2U+agL6Mm4CsPnFzP4YUtWv6oCzQ+xDPp8ISPDjx8u+xjXhQCNF1cFsp7zeMZtcyenNsY1VVLn0
NsQrOOmOuhNeNsFPojc2mGUUqMuoDWYR/PTT4oMT0G9/DfshWP0VNKzIAD3n52WL3Hi9Mch4dLxI
xSjniKFltauHm3q8btrHPPruiCBhvN2zoM0qg9UW5LIqYyjP1UFPxwq9tea2zG6G5thMgrcw73Ru
TLBlTn0F+3GqpuhGpc/l6udqCHYSZ/guQYSYiFgMuOvRoYgNDXfZMTUmeg4N6GpnIK/8VDvqZmDE
of7v9RQNiMO/mWACaKr1sVGRDJlDv+xyafyWOt2+1jPB0eGOgG7tME63yF0jD9L4mhythVvcEV8+
ZeAt033TjdzlgWpU6qmbHHM/uRc9kbkbaUAwDvx8NqrUTMawRnXWaitWuZoNdLGho2hNkLf5dtnP
uSfL2pjRznPcbFSGqabQFOPRvBox+YeS56n0miACEYn2SxKCLbjrMm3N1GzbQoeUSaoTw+6BIcFR
VptPFgHK+Fgkh8uL4pqwQFEK6VkE61e4xyYiGYu5AryPD1fXSjBDdzbWun1hi14kIjPMFxpU1S4X
q1V9CB+5dr+zjFAFmfD/txb2+xQmySJ1wFqMaj8MIJZV7vpGAPLlPXetzYYxqVypy1LTEl0FTkMP
awdanrrjXV4HNwhtTNDN3HyTaWrTLFHxTSA1cCznzCt6+agQcD93+ksmS9CajfaXTYpWxYSiqqrK
uV4BkyPxddMdK13kADQ2s8nHdtuYQBT3Jc6lMtFiUrSjogZd8OGJWcumI7kWhq501p9TDfKiCUUt
0I64EYLA+Fk/QGXrpg6LnfF0ede4qePWGuPWa24ZGeRM0f+2D3X8CIlyxbX0g6Z9n0Y8RY1vbXo9
paMn6hZz+W+2hhlX7zQI50FHkm7ncGhuKUlLfW2G0Kg+CPuOdBHvPt1mSxmPL5S8acoRtuQdCbsn
ykaZvZi3xMMQMn3xCvaU/vR35tB0R44qo5jAtt1bZZbsycppx39tPaDZgGZfvOJ79x0Pe5BAiMaJ
uK6/scecNlSISy0bYa+IwTJ+29v3ggXRs3NpQczZinPZhCIhnGT50RzKILuFal5Q7aXTBOhEeUc5
hPrPk0hMjBtxN8tiDtxCnC6uLKSaJPs2q7MrkW+DLugk8TI/a2ODufV71Ukwh4VsqU6gk4M2VnwA
R7pMFH8iovKc6DMxyZ8kV8QCuAq7mOzi4XZWXi5/pstfCfIr+IqboIuR0YjoE7xcUg2/MTS3Lddg
QZk2/XTZED9X+rNr7/TQxm6du4nAH+jZHWN3CYET8tQghRLP+nM4Op70afRJoO+rPBCeZtE62ZBl
yRAP7uz2j4Qq+TwdzWvKhTdA437e215xEpV0uMAoC9U+Q4EeBP7H7O6QAeHVDvh6VEkAnO9XlMUN
BOx/oWqGGZWPTNP9h7Tvam4babr+RahCDreIJEWKkpUs36Bsr42c4+DXv2e0z5rQCMv5Pu21qtjq
QU93T4dz1uKYulUsabU5xcgERHJvNA+h+qlCy1oCc4zhGOlWnVlAO/k2uv1e2glOG9kUej0F94rA
CTTbxn85PsbdF1ZfJOqCp2kqiEfM0tlNZAQcs+TJoH9fXQCwegIIii4RdWi9yE/AuXaxM0/DdIp5
3tQDP/gLR+S2LV7UYlyv3FZZSEYkOljgvDUq2/wFZgsYBqWZbnzx6/ycY6bF4Bzmtme0AH5NmebB
V/xe0TZZMCHaIdcx8VKRpResxQ5AyeHoth3G/khhpyMaMJzLUw3dtHP2pcBK7GjLKMTRcYzY4y+k
bOZXIJn4n1Ispf3Y5bXRVooMp0KnDuluJe1989wHTwxzdqFUZ0DUhFatJtuC+TilR6k51wmyH9Rq
a8smVeZcP0nO52JfyRqpcJX1BTXo/mvRPKkaSHl4XZntRG51fEy01NNCI2MBvUrgm72Rv4bH6a6Q
beT5QehMvJxg+7JdPhcTOcUij/TQxIu1O2TPFDU3Fhx5cgyn2qc3QgBKlweZV3rkyWQiqIJ8AENC
LaJ1/rKoQWp9oslvXM6Q3cFK1BKTVAl+38ri3hFMsHyqjdZz3l/br/CVGMa3L72ZxxZ9FFtjA+Rr
PbdJ+nuUsARgNTt9zs4A3wMIR3orJ8Nt0mSBoDSdHZWTrTfJ1+u2uZ2Hr/4ZJgxkdTmTSsBwF87z
jgIBgUdtX7miHbm8kMO5B+zQkDY0DQpGiGmFcFulgZg8WTym1s2zBXOqAQ5kGf1DFseGTBhsR8GI
LpIOzwu4AWPX+AIgT8lp7erBckF8/omH51oic4DyUoqAn4LEPjGDbh52oODyOB9pK01FdUOzNJS9
6Qzze4c/DJ2cZQUKlPkxDFQn84oAFKf/gwCOv1QgDc78hMuD9S+n+Ucu67nClERzosW9a5zbI8at
8EzTbqe75Q2Ku3/qXuQv1zXlKMoulArdVIa9McuuMc7ygwzCNqC2JxjfR8NUiFyjM8edNMyKGlyX
u2WaqwNmoWWzFPi4iYD1mDQMPd1Ej17M9hP5DP3iWgzjwPJCNRJJgq1U0f0I0gp1nDixhnOArAtL
U8qYSBWZreEe0g5ak6BZjl1SbCnOQ/uJavNKIXaLVMvFBDsqAH2IQTcl6V5sglrih6LdTBhbEgxe
DeZtAIR9ia7lMZdtJhg/bWoJUe4o+KMfBshLHFQuTj1Shsijk4fpbePTQiZ4C35ZLo/0gXe+TB5L
9K4tWwGzImOY+zJNGUh4N2h40RFr3yW8Ld3NxvlaYSanVYZxshKCltfoEy92/CYAc0e9AzWdX4BC
cAf0JJ7MrSi7Fsk4GxwvCHeTsncb4cUM/xolTsjZypkBKYTKiCZTMA/mG3ZgUi0TOuC+zC9KfNcS
PCDBFZM1PGvZFCRj5Q1DVxZlA3vvNcdcHwQVFuNO8ddQu6tGybXEcyH1nAiw6Tz+yJE+PLyn1FTC
t9lN63ZU4TZuh5yTbm2L0A1DQytEVFk4fdLOUTaEGA+tG8kGSroPRhwbvplznXlimMxEGUyrK2pc
Z0k4RNmNKGNd6vG6p93+KBdNmK/fWoTUUQwHFcnfUuO+HJ8A7IOuon1dzKYRY+vrnwNj7imAdSaC
iTVUUaPz3B2r5PX67/NOirmX1jKMjUodn97lQMbwRP2Hbn7Kri460P9h9Z61BC2tJQVllqGpvNoa
vCkFJlFYP/83VegXW4kBMsuEWIQVxzF96s1Xq75TeY3pzSwT/FZ/Pgd1qysZ2IjuwcOH+R86b5rc
LLtxp2IPiYJA8h54vC9vvhfVj8OcV/TUFGOf14dI9K8f12YlaK0L61YkoQfcMxVwxhrJHnHnMNqd
r9vts+gWvrG/Lo+jD4uAZYhLKmJWGyNvumq3y7jrTI33IqG34UNYvXweNmueEzxJFDr7JuzqvQqq
WromtjiLB9QXN+IO5m5eHrAYSUA4xDYOu6qg6+XUKhlOcDb+KrujJu1NHkvt5qmtRDD3f4q1Gaho
GFKZlOKQq6D5i0fn+ofhacG4gLJv60iZMR8id1/67FFt7gdeq27zVW+u1GBcQKaYCcigcTfDk+QD
kRiQU+R1BuIfXZWaeckNTyPGE8RVLOjEgEaieE6V3YT9Tx4gyOYQ4lojxhNU+ig0gHiEt/GNwZGd
0m0A0tof9NcEqLAopjao1WGvjmt02/d2dZaMYyhlMD52M0ICSEHVg+pRBKocrcln2X/j4HAzTgza
Pk6MDxnAnsfUJSNwwMUdSY3cDfMltqneLuWvWX34jBFeZDDOKOylUHibL+uF3iZtYqdEdVPeJvW/
nN0fMWwfP4tTbTJnMBxoQu5YAkrFWv4SCg/hqDmYBr4RRzxm+haA0sABEsZgHH6CJZ1wDnT7Ul/+
CyY9iaoqlOuRPoN1b5gOqvz0nw7z7TauopQQ64o20mFAZFiBZn3LwBxmDxFoma7L2X5X08Gyvy3j
7bhXgpIGuUOmYheMklSY39HnP7U746n3VF/eWaWTnHmoF7yjY5yVBACZaBzgD8E78oxCzEnBKMN1
rTbNHVO8+LCKqWDt/n3gbTWQPBeAjnXbJrvpE+yUtv2RJLytou0nET05IJPqom4yqoxaMgglHUWd
HOoTQfOr+RR7CqsdwK9D9f9xwNuzd3kzOtvOeCWYHsDqq4mDDky+SMMe5D4MksjOAe2v2stB9rWn
xOcVO7niGG+MIQBQQVbQ03qgbPXLbnqlyCQaxaI/8exj2yRXyjF+uRynTFlkKAcor1vZaQ5oCHmj
naAUYnd7cacINlfDTaNcyWQsZumn2SxreJXoGQ7Z0W5SFJiSgPyk3Ej6S/rEexXQI/uQ56wEMt5S
KcypiCgkJmwLSIe70AxCUbaXmuNItv3lRRCbtPXiVAhijv2F9uvia/70JHjSLcqQi4elSMdCS5vj
UrYv359LwWZwbVknwjKJsjv/VSTi3Vhj4nTOuF0G6mGvHKAlv78C6WJpoUwLWP1XOkC2vIA9PhCC
8Z5Pa7FpHBpgh7GbCx5vdvw2a4W0rgcT7Yu0AAagrBC/6npeSNl+mazEMDaoRxI2m1VAelHqh2wX
HYrRq75WKIFjBbjg5PL0xz4c30oYY396M2fhDGZDOK2nUBkBBniwrLtaOxn90cpCzktlc0sXLAL/
HCG7dVHVEgDXBlihZhMn2sUO+U08A+iKkwK4ITognrk6UMVvAWEKtCPd+0RA0FRZV1AcMVQ2yo1W
2c5aBW1nWH4+3bXhS6H8uC5jsx53kcFOS+ULUsluRoJc5C+G+SpWz2Y8OERpbZJZn7ljK1mM8RPR
lFR5orXVpD0sSwh0SkU/Lmrz+7pO/2KTfw5OZh4v6QS2dCWDUl3szMchyALwgQAb28299vSp9/JK
Kyacipk0xbGBBpAgCL42WfvY/AzEnLkSwQZOuVF0IcPrP0W+3cn7sgA5SMS5W9vxciWFiZcW5p6L
iNB5/YP0le7CoOh9hykvbw4Sn7dYtO2dLp+ICZdTFQNLZoEwKzzH6j4nnErctqe4/D7jlibw64yK
gEgVxbMbdhXer/GpyLpzUxonS8iDmLt6Q53PR+d0Eck4p1gVpjmjdaC4P7TJa16UTqQfR+Rwc2R3
5u3U6p+6UEDxQnXW0NB5fR9Nij4uiWniRaZpnd1XX4UesK8mr7ix7SL+kfJhLqpP5LbOR+hF+wWD
N7uKm90nQWrYNN9ug8hd7tCudhtON/lfDPIimHmuCKVBaqPCc6XzMqRUFCSBLj03GHMszhpnkm07
LdYu0hjvZKLUXau0TqSdJR+U2z4dXwf4w+sCTGzpe+uUATfr4KrIeKplNhN9ECeATnxb6BBYMO/A
enZvHChwOs9TbeeoKxUZVzUvCdb8Jxxo87ved3aJbkjsTndaQLEmxifhkzWDlUTGc1VoO4oDXa+O
nhcf8z2Wn/qC0/kSynFu5lp3vDx8269cviLjxJS5ihRZxZwUEAfsEvgnpOFEZe43Y1yXCHK3Ydbf
Mn0DK9YUa1kJaMLTYo6NtzfINUvGkeUEEPWqjDse4x58j7FwmvxSZtDA0waWeRsfQgDs8/J8rlTG
s0xqJaQCqbEF89A9a4BYFBzNywK81hzrAEDdMyb2OM7sX6L2n0/H1kiGshT+3vHuPMw40Im66Mk6
6fZUACCedxc4Tu3tn1m9RQcDNVuZosJq9eNs/oym3Vgujl74JHq9no1Qi/sYFi5qMX5Fqsr6byZZ
04qcSYx3cwR2Ez9DUPhvghhfMlTCkC8pzXqIcsyMLkjzxlvAEqpGinNd1Nu3uKYU40nkkIBchb5j
8j3xJDu5b3fgJQUSGw+fgfedGAeCsVFwGprYGujL8zSe5uy3CMZaTQfoCg9RkWf0b4vnK5sotXoe
E8xHId4sfrPYXeI0uG9EsMnP6q/wpT7pP5JPrfiYFxfJbgQ2ZZvXCS0c9GhJKnFtK31uq33M+WQ8
M2T8iLkoNVGxT+lG5GS1WCO6n8RAi3jJwuYDd6UN4zjyEpjwKt2HkGTt1Ywmz1BTF6RSjg6zB2m7
14AvbxQ1X0m7fWLw0AI55sLCeTTEUqJCgZaNcDeFv4u+syVZdVI0/5qBl35tCtMlCQRmeLlI7Atb
6+UpBtccmguT7OaTXxuPgm7r01dR523XUTP/cN9Wopivp9dJQ+KKuqtzcbtgqRPvbBDBqbaiwSXT
52d7mrmVQjqT/VEq5UqSNEzJsqYZV0UsGwUebIUhOvJ40vrvi/5zKL6r8XdhOoj9vTJxDGhb0YtI
RlFBLmqtJeikmfNTYxzV+QGAQRxHuSnDUE0DXQXdwJTb+7R5KawhHVUcZkluQyBFiIf6MwDT5koE
cw26uJyWBk9QtyCzg3ENR5SEnTZ1HFDOzWznIoY1d2XGwGpN2fOU6DYLT9PAQe/aznVWApjgJbSV
oSshBJQYnDN2bwmxn9xpKHzwO0yb92kljAlgiqXPk1JSbbDlnywHc57tWtxL+b4hP64HMN7BMfEr
jITFDAn9PslJTI+17F//fe7BMXGrmceB9CIGregsfXtOvBwAGq8UH0q8Gcp99am30ursmLxXS6c2
zSgObHqkhUW4B0cBrRltzJUBb5mDd3r0Q64CZWtm2BKoQAM89zUY5CcArPHIuTZRXlY3SGYuadjm
vaWWaLjomd27s6v52o5SQuv26DVu782eBhIQXlli2zWYiqSB2BpE4cwxdoUUiZ1CewbaPh3DXaIC
Q2wIrhsH/dc/uFXjIoRxDuXQCkQnGBATyUnX/A4QOYowuICcytIHJfrrurTtj/VHGltKH5aoyxO8
4d28PDVD0Ay8h/NmZnFRhy2d12PRhOCRp6gSolPcSq4I8M5z4XS5AxTKW3lnGrZYucUDLzfc7hKs
JDPeqS/q0jRoL5ziNTnJjvbCLU98iEabrj5YrrW7fpab5mFKWAEXQVSoaIzbqOaWKEuJMTJdQNQ3
k0AZQBRt1jzvQT3dBwvBlhSQ7CxafWYUM5tkBgMwMosZJZfmkD/MduYs94sT7/Doi2yF8w03P+FK
HuN5y7H730EmeHk1sg/yctsQXhqDx87LE8R4DlXEsLwiCsC4V5o7YdIwQGDGDtCddwXYX69/rE3D
XynFeBCznOKsDAHnFVW/cqm3IwxKXpewbQ6YJwesGnbzWXaMSVhSMg34TEmb2R3ylMX4yp9h2dbj
IoWe6crbNktpGUkHo5scM0gAblk+0G3f2TF/6hTOg7+BuxmIzYtE5itJFlBimgHt9Sx9Ecljop4w
221b4/e4eP5vJ8h8o6GcewGeGJBr2quMHVU5+7aQwb0uZNvoLuow/lZOplGKB/RRRCVp7MowfFzw
nbqYX3SBN8t6/WN9mGXFhEWiy7SfEsa6g2qwO6fEv67Odmi0QFSggtARqBDMoaUT5uCLGY9vuulV
J/bilm4XYHX0XP4YYRUgdbL1HnUTjrlvJjWWiNUQHXARqsZOHrednulyg8RZDcq70q0CMgWzM3vm
DcG6y2DwFN1yg5aoYTuEIuWCQ/W95YsFqcP0TVHDmXNYP3pvN4An+FHkDvEBHHTPGxbcutFriYzj
VaIlNmo5UlxJqj15Il40xW7VRZ+II2sxjL8dNeQ2U4amqTDfaelT0Um2oH7qa0mwE93AF1NFRpcF
PW1LNVBYoEAI7Z30I8HHAhHtTXviVww3D04Gx4aJgRJFYkkc0oSUUVzhIvfiraq8NM1jZZY8jThC
WDC6IrKiotNxuRK5PjRZ3Dq9jsW5Ut4XYXFrEMOxRJBXLyQA5fiLFc1uU2QnActfoSLaTZlxEjne
/8OcsFxmIcjwUL0HGc1jRgigozu/LyZOL2vLp4DS75+zZSHqgJyhjUTLMQdn/ainxEY1gnOyPAn0
76sQ0+ulZU2FKrsZOvjanfEZbPe1BvQgV78PsrnYaOk0ed+e2vCmzDn5C+//pxFg9fsEM76KYaFK
2LWS15eWk9b/8VMzIVEp9bxVjQE4dEVol+mj3ta2zBvu5KnBOPZ2ADZOi9le4B7+UurnZfKuRw4a
6Ni0cv0ZmECYdplmkoJQhm0MVCovGI8HRMmXAnB34kkhld0knMIV54awW/+ylJYgpsbqrtTu8/Yl
lvZE51SMOIemM13CuFpaopYzFjAFbAVrcfxtKmP3+sHRr3vl4NjA14mAlgolfP1cOBW6X+VBruyz
+MfCuyhv8xbXJDGRoY6L1jQ0aEOwuEdsxU0Okk08wOehF9kfRk/yxB0ZMVRG3L8f97ypMmpk1/4D
et6ru2S2C7jkS/gCSfo1Vd483Cny2Rhkh3Q3pszNKXifj3ENtTpVekoL/Oj6REH1hZIImC7ypt9i
DFIZNJa5k4HbIi1MVAD0HC995pp1cZ105oKvWUSNXUc4aLn/lEO9iGBuGtxF1ADEhpJAJU+J0L5M
IQ/ratsm/4hg22VJnFdZq+O9pmbid3V+BOanrbeVbxW/U/31uv1v9nss+SKMuWQqsJHVkLo/gDeh
vJQFSqD6gCdxeNa37TAugpiQKpQRAXwhjRQNCnNBWt3NKaeouSlCAUixriO3BA7jewOXx0TNhg5Z
RAzGzpbsGu2vueIUZjfBL62VECZeqNOcjlIEIRaYboiNrWMPsEkn2katjuS19YxDfqBXODnzyiKb
hrESzZh31KiCCNOY3KxUfCX7DjgbW9SaXUR3SivsB1y3jc3bBNg9ygxlAdia8Rf1IFeFpsM0ZBNz
w3ITel3+OWNfCWG8hFxVmTToSC8FC0sWuzFTvjR5rkQHQsL8ZhnV4Rz1rcgJLdQSPrjClVTGUlS5
nwexgdRsfJplR9MSd25+gV6Ac4SbhSxrJYixlqwsMfNd4ZMZMYqdFCMq8tRXoCg+Y5gSXFOh95lv
pqDACRp4FVBp769AomQAURgwwd5W5874Hi1frv/+pgmiPva/32fXLQEll4oa9bBLqo+OAVxLTPkV
9lw814t4AKXF83V5m1daNUQFmKCGorBXupVSbYyBeepKhSPpiy1m54RwdOLIYLPwTK1TmB7m/JLk
FA93rXwySo7X4IlgPosw6VradxAxtqd+uFXmp4yXYm5G98tJsQkZ1tvlIR6pfxUG2wJx5kzOS/0C
lkh7jB/khtcjpf/yxyv058uw2ZkYJ1KW0pJBr1ffTGvG0m2Dvm/oj2YkY9km/WtZxMfcqL9dt4jt
q3uRKzMWboDSJE07PH4b09fjnS4dF2K6RcF5m3E+mc7kawTbLWVIYWM6naLfZrU/WE/XVfkX73DR
hfGw2aRJTV62eFt/Hd3F1Y6NjpUvcgZ6lkNKm/Q2zz/wtKJ/X+WAhRQ2md5Dq6x9FrobVflVWZyU
YjtsXJRifGsfhSXAs5C+tEJ2DEG2YHAhLTcHOlDi+Mct6IxbrRurMOYFQdg8CYCvz++UXQR6tqiy
Q7/34l0bDDc8otjNBb21UCb8xmYDJOQUZ4cNmnO/B4Cba7rzS3kzO/GX0qNDYiEGjbiwA9s+96Is
4zxAxKVIHaVqjuv7xLBToXZz7DgO9zr5TLNxpSJL9SDEZorxDVwu9DSBLO8uO/kxPMuYh0dKeOL1
5LaTz8tnNJjks27xTtXoHaMQ/cUhdEcsDQ17kTtsxLtpLIxwEzazVeSIIwjCR8ue99Ehc1R7SGwK
EDPZvHEVjpcyGO8RKmVbAk8BVQU8+rMwwsrXswTUj0rlvMM3BWlYo8TKnCaKJiOoBPhN1oUUOKW4
aZaz2hzBfGsL8+66q9r0GysxzIUbSs0wxR4QipHwMJIU5IS7UeMlnJv1b2slhb1hbWmp4ULr3wMY
bnTDAebUN3EZjoPR7oUoPCyp5Fig8suE8raN6hOml2+FQj7F2nDs+vQEPjvnuuKbl2/1LzGXLx3l
IiSUoWlCecjQvoXWk1B+jbufasar1W1+Sl0ElK4qy7r5Bi658s3zUnVKKZiSqwgZAK2+AVXcNq3H
2uJ1tziC2OGSrMeuUjHg2ilYEVR1lAHuU+vFrF+uH93259QB1KtiwoP2PN8Hm7kCPEtKMQDrCrQE
ZHYlO7tPz/UPdAmfxxzrzHKJMYbppeJI3lQQfQxZVoB9Da7m94JjCyReZY5aS1aqjtHdyIAnz5Ov
MZeWaTPWrQQx1wLN4pjotCnUYXoeo+Xu/CPJbMtRghn7bGrn5EHB8dGbN3ElkrkjkmAoQyYi75L6
yR5yPCVS3bYi3toc7wgZu1/wFirnFA8XOT3UxSNRPAvF+E+9aP8oA5Zo5kONC0itmhxItthLMmLL
brNDQn6WvZ+B9pdjjjQz/JCxroQx0WY0c1XJJAwVdF58p3p0vLv1rADszS6fkmPDMig5BvDdFVGX
rbcMZnWZtZIM1VgbtTvku2S6z3tOGrw1VP1OAGPjmWpq8SLmo2tmb5xFRUBes+OMV2Xidv//NgdZ
GKsDqqGI5WImyIikbJpEjhqXVDeFCbx6T1Y56fZWhH4ng8mF06pK8hj71yhECT8lN3fNu/wH0A9s
Og6fZI7MKRZt5ZAqep5vMKHUPzGpcCQmixHGXYPpltHNdk1mK50TKnYHxFIw74mY+m8jR5js+hO8
6O8kM59uEvQoMUFj75bLrTm8JubelL9zjJ3eHMbY38lgPFMf55IF1Rc3yqrXqDgo7ega5S/NeNCy
/dKHdqH/Qv2ec8for16TyjinsllCWc7rxl2Eb1mhujIoNnLLM8jZCj+TPb5TkXFRiWWOWi3jA+r9
D1H6KoSHVLjPyc9Fu1GkyIucrv8M9OtaJvvKllQ1CbMpbuBDKAlT5FGirgMQb1DPJj8Gu+PF6q1X
ByRqYHEADTWCGeMiwW1fhZMOGjA1oM3e0sciuPM2MYckwY7uAIwAB5aeVOJeN6GNQPNOMOsurbHW
tQaqNijuzGcjv6l4GQJPBPOWL2a5LosSIgzZTSLDbvobI/p5XQ1qch9MEmuhpgEmFhNkFPj7yhFX
izlEkQQg81bv6OqrM4xP1ijbVrPsxGK5y2oeIeS2Z1mJZAyzVIY8qmmynO6XI4kc2CLaEQg10ilx
YxVPDvpW/ESBXUUP8B9F2ZmKbCzkwaKc9kY82Emc2nke2kIhcsxiK7ChYQAcUVFFm8ViYkElFmWY
KUKDCgJYn+K02QGMmxNveDJYB0nCZkH6IblZR+LdFEfoG4UC5+XEE8J4yGzuxSI28JWaJHZkoOA1
Iscbbpr36qgY05srI5TCKWxcedkL/U1nBlnJCZs8EYypRSAfMvU+whi3IN8pbfyydM1OnhNOtnFd
jM7maQ2mLzSjB7L80NwIYWWXeRAO3WeOS8GErgWqHxUdh/c3NcdcsKBj9sNtgRUryL1rJvVujDPv
ukPYzDSAxPKPHLbIoemdKVYJLHhyAAuEMd0gEnY05Etg0sse5tHjXc1NU1tJZFzp0sRSDd4XPISS
wl500e57jjFvfqCVBMaTxp2QAjkSxpwYqo0YGGalDRrj//aF2KpGOZGhTjQYtLjscnIsy0CYOZ0Z
arAf3PVKEXqUK3dNslwPZ2OREO76PTA9g/83sHPeF6HnuRIzZJWolNQGtBZMlLSoZyT1b46h0UO/
pgtj0GJTlZNAhXQHHXN1yk3khY9xbguBuotc6xOcY+rarlmHBrYnua4k9H66ZHKypU4dzHMBg2fq
uuC6ajxzYzybNletNQ8w6H4MYnlxBOlMuCzpW+XBdwoxzq0YmqQaekhRzKe5fBRFMFVrD315EJvH
Xnto48JNp/tPaKaKogLWNh1ct0y6BVA+ADhVRuOmuu7p8nDSOsHWScE5QPrpP5jGSgzjEYpZmUlG
MPkVxW3soO6VOok6zG5Gothtw4mH0LHt9ID2imqIpGCQjzH4aE4n9IesBpXd6VkGRLbgVRPWm1W/
8WMPlWueN9/W8CKQMf4u0cUEnTWYCFSytV44Snmxn2vlMRfnx+sfbfM2g8ICXGogSTBFRtZomBHp
QhhKHvrydEimX9d/f9PcV7/P3Cwzn4ShWJTGLePjGL0m8Y0WfwITT7VWMpgrpY9GPAsmfKtm7CX9
EIYHaeYYHe+YmPuk17IwTdQGejlzknAOhiLbXz+pTfd90YKdXRGtHnO2PbT4m6tC3//djeGV17em
MHBaioHFKF3C/iKjSizL/SKMkFP+zPfYOd2NR2UXuyH40KWD4Zh/UXKT/BABdfvHdQ23b9JFNNsC
J0YyL1mGU/xfhDplTvfzb1ikwZ4Oy911edu290dTk/EUUVIOojUhiIjj90SqbRPU2x0nvdua/14f
p8mkD51qNkuiwOv17uJTuiLrttzNDtgqAALC44bhacS8ICxVTpqU4LbCC/riqD8qJnG7zny6fnDb
1n45OPr3VYjXranXROoUrO5e7Cs70lvnv0mgiq4k5IughgIGctxuivYSGFKAkcipUvHOivFsZRvG
8G34MCZ5HYXKlrWj2fA2yLdrDCuTZvxblI6Wgk0XZN4/B6/qbN0hqq1OjuV0X0G/jueqsFfhMtyc
2wPkfSXG7QlVMxPM5gMnhXgt+dmo369/o+0kQqNbPKaiYbGLNW1Lb0PsPDRuor9UiuJE5D4Jv8vV
IRT8OP49zJaDhT2O0M3MbyWUsb3GIqqZATvKHQ6zC4CbYLnJnGjf7fugDHivi20buWjI2MjUWnEm
j0C469Ew6qbdoqWOlH4uPl2kMDZStpmgF5qGcpC4z6ovTXuSePN7mzVtEEr/+VaMMZS9pcy1hNcs
JuIxD5EB2rG+UQ6Nn/g8Euttu7uIYgJIoqkGaKzhxaX6nGeHMd5xTID65Q8Z3kUXFmIuFupFLand
DeJeU+4U5F3hiyiOTl948vycisGsvA68sWz6ra9JZaJFZkZqZyZQy2j2cukO1q9w8fWeE5Pot74m
hblTMfARkqVGTQ1YJ5oNVW/UDrtXdX4n9PIBcJmP1w+TY+HshFZe1eagj5AXW7tSOY/DUa0frovg
2R67AToDlNcC0xW1PeJRJhk5dQ0sI6m+uEu4JUKO+bHNBwnYg2jg4DaJh2QH83vJUEZWbnVb9CtQ
bzY33GDFO0PGS1R4FLYywd2aSgJ+eB3UpRXaA3Ih8lZBt9CoUL7BRAJScSyyvfWFV3ExC7VxlASI
IvcosdCZx9mRBbRFB3/2Ss/8EbmZxInF22nZRajM6Ed7VB3JdfSoyjZYlPwpajAzUM5HfVEdPRxd
wUgCzGWAAh64ZmC8SAbwcoeqd92ONo959W+wLgwz9mNe0w877zMhtrsO9EeGfV3Idr62ksJ4r94Q
xr5OEV+wf+HrThMkT+bx70qJ+YWXgW5fjYs0trIMUqEQo3Bvxio7MaBzQjcKKCR54vMawjzNFMaB
WVrb64uIz6gGFMNYAta6rQIZADNdyD+kkmc2m5F6pRvjyrqqXICaDHmdN+Dal2jpWF64s4IKXDk8
oOTNW78SprxPGGd1FitC4GNK84uynMuYUzzj/T79++riNYWk5aqIi5fHQVgeZd7i9abfX/3/1PhX
vw8acxLV1O+rqWyHXeG3+YsiP4z5LSk5qmwNj6ydCMuwJaRozHQJZH1tgbR8gJE7UQZ+YizLgDPY
OJSg5HTrXzxsQt4RMmkOwVgratA0zWkGO68ChB3O5X3r2H2InqtTZFyEVZNykvQ3E492UQKofyD2
nYVb7Ra4P+4ANFPwSB40oLGpP8IvPBw97g1jfIcSiWW7ZNCQbo/SmZXwzsAonOxXfuTzLJ7jDlnW
LbWqlZEUcFT57PfZvYT7/Inx7bWhqIzHwAgMsYwCLwhlviuU26k4RubjdX/L04JxErEwozGLDT43
Ug7SFNl6eEgsXu+cJ4RxDqEVt1k4USHaV624V9uvasQZQ+d9e5VxELkG2iwrgunVdOka2PAnJbKx
UP5V9EtPuOO16Hkq0b+v/IVqqvXSUmduhdbjNPQvaVh/6dv5y3/7PEzoJ21sZUIHIxuVo2YMdtMe
TF7Ku11xwrI1UDsoSwc7zBb1Isaa6xKLKjvNFs5ArXnRX1Pf8ohvHCKnDkKPktxgW57jL/4l/F4k
My6pLRajxLIlsu3nEWg50k5/rI6KUwCH+3Mf7CKKcU1jIUpJRttIMZa9F8DOHqXx9frHou7lo/e7
iGDcTx3PYoieC22Ot/vSLwIKk94HPPLJfzH1P3JYdByrSuoJLRC6JF/uFxejPa/6XrWr/RiQl4bz
2ts29IswxgcpYyT1Iu0li1p3a0nTTs2WO6BQ8oLidnS6yGEckTqHujxGUGr5CQA+v8NogXKbHSnt
pOyKu9z5ZO53kch4JTNppzZOoJka/A24nRxNWwEOBUg1Oa9KnnKMcyJdKqVqC+XU8G5qjmb4qRLG
5QqzqC5kzFKJZEiPdOFOE0DIi5l60CZyWvI8NRhvhIW2KOuUGkke1lHtwihO/TT51y/Rv7x2gGaC
nWFgdqiMZx31ojImFd6IDq/No/33OKN+tu4pCzVIKTi39l/edBeBjFZ1WS2FXODj4EK9PY8BV1s5
GDUH06Poyy7galun4iYr297iIpbxfSKmeLNGh7foPMkX7AFNYemmPdNlj94DZ8Rv4qbIA4eb7EHi
qEw1+uioLqIZXygJpJBHBS0603rI49dWPmfLTSvw0sFNMRjTQMFJwYQS+1jOtXQxphL1/bw0nUGp
bUu3HpJCDEoz4bkP6h4+qLSSxZwmwIZmUgvomtDTxAvYw2i58mXy6SHWTxoP+HfzJqzEMSfYLwTc
djVOsCq9RIWlTiYnNm763ZUEJpgoIebLwxlzKZ3gNeMpGQPusOZ2ILnIYAfwllnEPIKJ/BKWAIph
3ZFukpN0kLzxiR/sOQqxrA2CIY7FRIV15Z2mf8uM3cRNAjmfhcUgM2qpmAUDVtDjKkuPWrUL3SHF
o0o5hLZslxhgT4P+EwPl2EfFJgCMXNUUto9VSNLY9SI0k4uHsT4lBTL1V13midk+wIsYJkKW8qQI
/QKLGNXYzsSv6XIeyx/Xve/2lb3IYGLi1BFTJSIOUESvcf7VLh423HLxU/McqxNj4qFRiZlI99zd
sEm8rM58ZUCwnz+xUIAPA7QpXUdma6jMHQLOmWa2dBShmM/5/5H2Xct1w8i2X8QqJjC8Mu2grSxb
tl9YlgNJMOfw9XdBvmPREIc4pZmamRdX7VaDndDoXqs9mQN1tOWwf2LbJvdXBt9cVc3IrtIKVUSe
0FvQMDuUihoGm5niTQ3CqVHqZCalkqqoK7tTD9rjMYiP2VmEI7Wded/kGNxXGe1RBeTrpHrj/QTm
4fSoHZMDyKDYzmbu/R+W5ARnZ3CpPk0rmejja6pnA8DWGYhgpwHjakzeeOmuRSqKBHKpPtdUFEol
NFzm/JMJAh5Z17x9e2CJ5n0i+msP/P6mlLYJFoiR1pX5ORyus/Z5tI+JfaS5wFW3w8GbIC4FSdlc
S1qGnaoq/YQRDqetbtV6EmQh0YFxpmfEOo17tt09K7dS+qiKlu63B4rfbO7dxGK7pLHOiq/RlW4x
FetL7ml6YG1RAzQdoTsJKnGRkfOLmWTEjHtOYXOdl9wYGDdnVJTKAxuRDK+SoH7eNwfBV+K3M61c
SqjB9v7wLOGU9EejPg26CItBJISL2vEyLkbbQ6dhuRnpVU0vpXW/rwezph2zNpmhrPsdWdnb2DVD
VR4qduLm4GACB84ifzXiwrhbCsu6SKlKvzRLnAluHQKPMrkoIZdZHIPBUPV67cqKfsrq71gLsuRb
kgp0FBi7yUWHWZbSZCmhI/bjj3Feu9jY9PePcbvjsbJ3puzqHJs6nMaelszeZXc41W4cmOizaH58
FtFFiKyCCxBKj62j2IY6o577StX4Q6g73WR/2VdJ9Hm4EAGOJ702DWhUR31AyXEsLnlaOvn8PMq6
uy9LdHz8hBJgvbUOzEi4515PQXSlHLNn7Pz4qsM4RfZlCY6Pr+rius0bxUbxENv25y7TfWCw19ha
rQQJY7sKtxTsNxhY61T4a5KN6pHM8WtEGrBpic7Hfeqy9b3hEAWiR4DNAm8ljLM/TG+0dlvhAIcc
1EjpDwowZ6u/qsef+6e3WbOs5HDGV4fzQNoOSslnLWDgS33QnoBdcNwX818OD9OfgEo1ZJ3/SmWX
JDm1UbDO5wX3vixoXmSATPzheEoFKXczQFiWAsgWYBwDpvdf5+2BB9OlOTwqrT5j/iowa9EKyqbR
rSSo/0ooiiGvtAhXZmqfpcrywzlxcK8VuJFICpcvqkEK9YINu2PJ0zFL+yqaAOZZWQfBx5Hx175L
Gitt2Hmugt2U9JlRsovRMBpul8rnKe0tP6njgPbxwcjq+7ysP6UWKJ3UjwCx6vhIfz8WO4SV8BTA
hC2R2H0TaPYFnlvTX+FP+W4MNLfE4ENeC7Td9qw3eVz2qCQTuCps3Euxcke2b0nlK9aVXopKsu0K
ZqUY58LdSLve1nDjGN3JKwY3b9z03Lww8nbls2z4/wcSLmYQ7z4kNn1NmZgaoL05b560UDYqE7M3
jH5XdxMfYFlY1TtUWPgynm2PPAksh3nSnkAuqWQKKY3RxNgepk4D3a8Pyo15iHArYEAk+7I2neFN
N34EQIvSRZ1rXKuTJgryqDvQhZ50EAX8b2K42GEOdS6DDwUB0QL/QHOe+9kNRbiS2/lxpQwXP5ou
7ap4Zi23E5tnSL+xN2XzYAXVJ1F5sRnhV6K4ICKrPbZwAC7lUexmaycrPTXDVdYebABZLNpT04mQ
QLcNfyWRCyeEGHFtAmoEpfufREk9yQXKsstGGqKgFOSW17maHSPkFwv0QrHi1oBlGPeyq7vNbf4r
PwII4YjecHlPveGq8sFu45a39FyATzX12pfkpbwF4pqo9yPUnYsufYdtu6lAyJ4C+TdqkSMrEeYv
M8SzHQeR7uwo91TnYkzWLmrSW/i4ZLwLgR8qgvTazttYCpANdIcJ4XEscj3u1TmFgPhUnYa72pXc
8gvr0nUAz7R/fsT33oRx2uhNmI9EhuGUWu/kSvWlNQpfU4QvStth8k0OHybLgUqGgY8U/Y5P+rkK
liNw14Bv3n1WMfr2oVel1RlyQdLGqH7YsMdhrUoO/djcGJkq8IFtO/iPRu+2I5s6SoxshAukmBmp
s8sQ/9j/NCIBXFgMSVUZegUdTIBMGpfEftr//e3o/qYAFxBLkuRxJGO/ZenN4qqi83CD8Di7pCkL
0XuHSBcuIkpJPCwLgEC9UTmMylUlQirafqmyLXAnEhVw5fyw6EiXqszZLgMB3MwNG1czcydie4Qu
Qf+CPdWLovy2Tm8i2b+vqigaL709mBipCcfSHcLQRV3l7H+i7UTyJoIz4xHXn64H1uIrVJZybI7d
a+9HtFgj0ITHN9CzugrDAsV7t5hYyVddNRVNSP6XKP1XFR45cMEgjV3KUGV0Zww/6W5VOLHXOVjd
cecT/Sa6o4p04qy7SXpQXeWYQiHR96w6J9mn/U+z7T1v+nAWTSOzkgYLv981TwnVsE36oghHPkVK
cCamZbkJGGwISUfVXar0lC4i9iIW4Ll0hhBANIBYYG3P4Df77SQDkk2M/dHItgdHUnrl2uiW/rkr
UIX1y1S6oR6KVoq3dk/+kcopBpyBCswDiAdd5vY+q8fMFwszGzE63LOXe5IXP0Qu9el1+H3/u22l
139Esw+7cltlkYwF/OzsORSXnyAOFBXEexMaJakHLh699AUCN1LfPwK5+gQQ8LmhTLghsPfX2M3P
kd9cJa6B4TtMwLx8ICxBHCYEgNSgAkOEy+i2BdZEpYS4IlzOxG79Im1FKm3cQf6RwWXzlER5XMa4
gwwBvcv98PQjPakAkI4C0fTG1tzkWhQfm2yMZsY0Q9xofeMcf8mAm277CVAD74hv3Oo4wuzAeEqL
a9GyyFbI+kc0l4BjREO1qGCkDPYFAG1XFnXMB3BfYpe7OUjUF923hBK5oFVFwGrX2cWccQMNT1Pq
hneGl57qkxFYrSvdifiIN27mBNhOQGnTFexDqZyxEFsHjhmbMgv1OQiBWJgNn3K1cHshzt22bm+i
NC5gJrNVkiyB3+kHDdPr4y9gpmEOsUeGZiN08uLpQhgddl7vgttKJh9mlGWcGwXxs1fKQ5R1Lrjg
cBlpJ68rM5diMiEDrUm3qBejtFzTVtwE9KL7/r+RKNZHzF+VNLyNA08Ff8MU3obRj3pwZ+XTvojt
mLbSkwsxLQW2IKXw+SEgvWuiuLbdeHb0H6rHuJ2nrwJ5zL/3zpUzm6GciRrXMJspSBK3/Sw5IA0G
tlrqKofsilpuewEiWYBH5fRRO+0L36iJ/jlPLvbQOBs7i40S2nl7yFPVk7RIA9+OfZbH7hJpcuTM
uowx51BUJglNmCvHhpLU1hC9mnBynGsnBG+X3uGWjQkKzGVqhSscoNi2HnAzqcxOLJk76Uq1W6mT
UGTmEzg+UDNV/cNoqx+y0Tcp3JnmdpfqElsmHGvNsUBGHsuOJNpT2OrA4Mu9SeGOb+qKJIw6hHI2
grIAFzI6W5fyVPgFVp/2jYQdy3sD/SuK30jvK7nQVPZetWSDU8q+ql5FGOJSjd9J/mVflOALvWq9
qidanJvds7hWoItPrvvmOhbBo4hEcGkh7edWyln/tOtmt00zx9SA96I/7yvyOgK0d2hchLaSorWk
8TXVMpdu7xl1h4FdgcTPD7ZLvlnO4rMNmfjQFo7tSSdRAtyod9cW8nrLW5/lNHV9PWBWU+1A2k0L
Vx9MwZOpSAQ765WICfy6qhEjHLfatWydGhG709ZN9B8duFhcdPGcVAvswZzsxEMx5poYPw2duE1A
PW5XWn8/mZZCsTeeyDdKHWm2U1WKQUGNqg5fjHk2v9udPPr4mehp/xNvx843t+CiSagMYAJkK5WM
96PF01N+iY/ykZz2xWyesaqC0Q7gHCruFv+esZ2klIIkHPvrybnULh0VePfWmhABiONfAZxDGOVo
ZhUTwLZZZH88KFfxo4R9lgK3ycz/c4OQRKNZ/0UskjXw1ghQ17gwOc+zHiXhjI7JDyDbfm7B4pOC
w5YcolN9Ibiu9MfxKFr03j7MN6Fc1NSHSm8ydn2YpvE0KfOhqUXcMwIR/KRJnpGs7zWIqJarWvf1
D6DqAx0EKKKqSmxcuzmX6GW1zcOWBf75t9TdgeTN1qj3AZtbyeBMO27aehxqJEppiEEz7Q7q476A
zVJ5JYD7+HQoCLbUIaBsAACvmqchyq8HuzhGuXG/L2oz3muGCufRNHQWuRi15GWoxSwQRxgIjr+a
gDkpP+2L2A5TKxncedXhaKpZAnVA1HQBHJobVYGEUgY8Mz8bp3HBd6kLYC2266c3mSqn17xUSgr4
TrwnTdPJaiO/lVS/sHR3IcZtS8YHq/je0NIvdBIkdLi14u7bSA1/X/VNa1/9FZw16tYoj0mpqp4t
WTdNXGHjzx4f9mUwTd6l0pUM7nSH0h7akiLL2M1pmi6ZelCL474I4WlyBjmYmdVZbPeZOD3KqdZZ
jh3QjfNTiM9XHUSc5KJj4+KQ1Ie487NeJFFfLLx7iObdBL/PPzYOBR3qmQWJpjtN5KzJX/bPS/T7
XFKSs0UFoAB+P5++6hiBt2sRdup2V+vtq2tcWgIk+SxlGuz7zxU3OQ+XGDlC/To48ffkCWSdTvcr
cxtR/N6+/60Ec5XbAASDqTag2+jGT2zBKg6MJxUUDt2hulZEc4LspHaMW2MnvSqh+qIfpsWCmmwN
RUfvbnommMkpvehRtJomMnL+9lwlZVgYElITg5ZqbrXnxHCrq8ZnCy+15QDqSTQ8ylxzTzsuPKhW
seiUuZVe+BUxQSn2CUgQaX6eRQBjws/GRYkEgFZ9kWN8b67Q79FBLZK7ccnY8vzhgGaMqJQQRCWN
ixigMEvjV1Qcml1a/H48XmJNEORFbsaFCaC9Z7TJYByq9JnqZ10//E9uzO8WF3Zi6S1zY6J9J4C9
TX7s//52mv+be/nF4qItjYaq+H264DXbXk5V9DknU9BEssCPBF+DxyjSZyW3OhCSeeHsU6N3RxpM
qpBdQ/A9dC40JGggdD17QiDO7JYP46cMnGRX5icgZrvxFf3WYVTm6/92hFx80MawzPE4ikibfe4W
Jx3PceW288u+FFEFw2/DhapN4kLBl2r97GkBdnxyH3rLQ+a0F7S9vORRNOMm8ledCw0JBsPKbIRt
Y+ibLdEHINzqACLL8GLU4yAqaTcNxAB2IypAbM+YXHiIqig08co4eJEBAP5La56aUlCnMG98F+xW
IriIUEWmPSUglvDK4aWrFLcdajRlj/hvA1iMH2Uhskf2g3sCufAwThppw1GBOQ7S7aQuvTsv7WVY
8ke912/qHMAEY/eBDTgiv2nJj8aSrmwiLFTjznYePBkwmMNRuWGzMR3GSEXgB5sOZ2AUDALxAMNv
1lhVEmrRiPIyBw2J0oOboVsCgemzQuL9Kf6VwcNMKVKWTz22HJDv1TOWI53S1e/YlJt0lo+izZBt
M3wTxhVOqREmVizl2KboAJEyhMGkXzVpKrDEzbj7dmyEqbwqKrpESmQ6wxIN7T5Kf1jRg2aBm484
Hzo6UzEUzKkqePb8V06zZJJU6tN/mpCZFz8uh+z/A2FoghC/3fLEaCA4GU3FBpf6v9Kqya5shcLc
tdslMIP6oN+V6PwcjKA6LB+BtcGszps09iVXZ0hbqTfmGtLq39HxD8fwEGHGDZQ7znw0BF9s05VX
0rhouMgmKedQhW7TjVHfYJ/Vx2juVB0auz/p5Pv+h9u0D1MH3Kutow/ODxhHUkFJzwBMwvQ8Vw/K
8LNV7/ThAwC2OMI3MZwZAi4r6ZMUc0o9tvyMGIM9rZ+aP4xMdAvd9CogZaGpb2u6aXGRV030JBrY
Wno4fNfVIC1vO9Hmr0gEF2tVozbAEF4oXkgBmMqW6y3JTWczcvc/jUAOD7oA7nSMOxKMEIzY/HXD
IupPiqwOTqb1nSDybQZXABnreLE0GZj7vxauyWWf1myuK11u07BxSCocJ2Rf+F1sfRPBPzgPBcYJ
lQEiOqBsxUjyw1G9+2E4wKI6CJelt4uYlTQ+uIJ3J5w0RHL2JqK7/aH9ZWDPDxwf7viKG7l83f9Y
203MlUTOwkGgrbSYSGC5A0gFk4dGv0sDKXIkF7M4DYjIS5DgFAdV9Bq7bSZ/vx3PrTmNlU4bXR28
PDUcIr1oy3VqiRDhBAbCL2qWtJoi1PCKR9pj3Z/QohMcH6uX35uHif9YuqIQlYvoY20ueFNCnmIt
dDuIzpI7VgArsxxG5U6vNdE+/WaYtfG4i+1pTO3bXBUYTqD3tUZ8r2y+KuhVlo2OKfldexV2PgXI
9r5+zIHeqbeSxoUlrVlmu2Av5hm9ZKASaHBdoENQ1A/1fFwGNwQp9L7E7Su+rRvYRwaSN8qmf316
sks9rhrkkeg3cZIH4BMduqOOSXB/8o1jJ5zO3swkK3ncjcic0aHGSeOG11quHM2OYhA3y++0VkDP
INSMs5W2AGM44IL/9IMK6JVcR0C+GXw28lq+fGCnm8grxZgDrtK/NNfZTCZErt64KrqrSNXcsRv8
/c+16WArIVzWp3GsK3ODoZjMOqnVpWpEJdNm/F0J4Ow9CrumDJvX+Dv6mNP3mxfTZ6jU6rF+Id6+
NsJPxNl7nQGYKitg74zLD6CcYOquXiqfod101/ZX0QjB9ulZskVMLGXBzv79RKAgYmskOL0lesDe
ISg77z+k0JsELryHdmMsC4UEtkXJEJCKR7TMLG/GePeJwQWNoeg1jjno+5jxJpJzqHlJpJz2COzF
ZfYr5MvlUJ+weeO1x33lNjOI/SaI86fMRC8wGuC5Q+uX6WerOQm3rreCg4IhBVUxNUQkfvh+MXK5
GixYXxM9YLjEGbrcGeknbRbcSbdUWcvhrHxuE2UeM9RmqSX50RI9YkDWGWTR3P22GMZegbsHVOLM
O0zCuulN3AgG86FQP03avT782v8or7MU/OdnONv/kcHVZLacYc2QLpBBHkr/eI2COT4PoR/GHqkE
9d9mC2YljG//hU1qjjkiHfw1PABjFulXedAOit9gDpD83FdNcHp8L7DNsBI/YS7ei83E6ZrHOcod
GgnObyvjrjXiHLZQqSn1NY5PLahjkccWpVhT4aUgv9Lz2oleJFngsFtBaC2R89cknvvJahYkIbRE
cBs+0Cp9+t9OjvNUuyknMzRwctNYuFGfPum9hAnjWZRhN1VRFAtPK7gUKjxxSxE3na3EOLzux+xa
Z8B2Klh0RePA7TMAHLGNGcvdV20zQqxEciG8aYbFSkKIbJNTbbqdDc6l9ssoJMLZNL6VHM4ujM4Y
e3mYBq8fv8uY+cnlmwWmsa/M5m2AlbEGQTKyQO32b0IyutKWsgYB4g/4euuWhwdDckzfeGT7W+eZ
tTVFK1SbWXctlYt+ZStrVFYgVT8UT6pPg/w6+mSnQPfqT/Tcyo5o6nv7MN/U5OIglWepl3ss64Av
cqJPSXeipSA0bZsiCAcVA8SNFj/fiiWaHGji0Gmuk5dFrWunBYqLv/+9NoMF4N/+I4Q7uKaTAUeZ
I/z9YVphRFmMKfUjiRam91cMd1xNXQDBqwAYTIOmi9PrZVDhPw7RhYD5W7WDwjrcNlHRIdM5SVVJ
I2NsX0FOGOgD23GZA8WnQsgHdjLvstRKEJelMqWiJAHfhddU93mO90rldhyOIxbQ0uQjEUIj2EPW
GVMNj8oxLAmlZASQQEmupOZpHp9U86WUvu6bwqZCKyksTq2q/SGKlXyZEcW7uXmgE73KK+VOSo1z
Hpl3YPz5vS9uy4NUU9NUWQcVMKhz/xUnNzlJa43lwqa4MZrsNBNQZUmh4H695UV4yAYxL44ObFxc
1EuLrq9SBh4rVVP5kjbK13ka5Kd9XbaFGICpBxUEyNO4BFiGaFs2BJtvmOg9pCS7NdpaUIdvfR3M
if0Vwf6E1dfJ7EqejAmOmmfNoVPts0Fm1ySFo5HkVoz+sfV11uLYv6/ENWkugeoLSYmMQSL91LH6
HonG30QyOAuYE7OaUtahxxOAiv1a8wQoTYHrbI5QrBXhAlyaYt6Nok/k2Y/j5/Cz9EKD7pjdWqfi
qsd6mmsE5WPXe7YnQqgV2QQXiAwpk4Y8RvhGkvyWm93VEluCumuzeNUMFunwf/gfJwMSSoxzvxav
YDq5ANHpYXlogciRB5YpfO3f1MjWiGmj92qo/PNhMZuSkaTj4KmtFZDWuLbGIth3pE2TWIngFOrs
KbNpwUTYN2oZDNmjEQtEiLTg4rZaF7neMi6kpHi2tM/FeNxXYfOjgJNPJ4pugACQHxWvEnQsExCo
eiqolhkLVuipPxmMXBpYD7ZA2taBrYVxYYHmLUAS82LAK8bR1DpEg9KhWITZ14kdO5/rVlL4HiXA
1/uhbhQ8+0h36fCstI+0vcnHoK2ejPBD+21raVzsiWhnL2EFnYiTAhgK1CZZQIDTn7npSQ+MZ4u6
ohpccIw87UdKDZNifAKtZHW4VvXCSeTxAfvFAocVieGCUU6qWkuWevBK6TmjtiNJPm0KwcfaMvD1
8XE+VBoaTSMJuiiJ5chF5fQf2e5YS+BcCLe7Rp5yWHitXNdJ4lRN6iTSh4bQVmL4Ab4+k0qbNgDE
w/oaWNIxj/EpDAh7fAREdfq8b+KCT8M30lTdpJLVDQgLeu4CYMbFjtspHTrBNNPm+8xaKa4eoY1t
DHGHs6OXDvRU0wnvQS9sD1v5bQQpMFeEQybs/rjjvHxxEsedoc0q7IG9CGH7IpBQGGMtFuJupw89
Ga/14wJSR7JIshM4LyCvDppHg/S6pnjOALm9Xx0GIsrvrLTa044LFsCpSrSMWXv1pfejIyO2Hxzy
bcLWbwZmGVGgEEV3fvRcnUzJLHTIa30tyP04mKkz5E7rjR7bO+pF6Upkl1zIkKeksGiDMjnsTLcY
ZmcOr9vitG/8Qq24mJEsXdgMKb5a8YU4zanCKSYH7RvmPTH4K5zBZH/z+28GmlXA0uoKuBXx76vi
spPrpCpJN3jZJQNP7YktjgBb5mzeoPHGgMchNg164ebDf3G+N8Fc4JKkxMLAMXsZGiJ/arpgbjV/
mZIHO1NeBmznukk7/OzM7tdg5UEdZS+0eAY1u9c2raAMYcXtzhnwYGpSq8uzoQ+odOLnufpl2WdC
Do0lfygZ/NWYp+QEvZNBhxI1dhZOHvZyz8bSHPaNZ9tC30Rwl5+6mdplHA3Zq6YbvQ1CMju5CGxp
uwB5k8FFFWke8KYWoi5MokA1GqeOfpGocWLtfiShi0uZ4Ni2dTI1VdNlTNrwXYRZb8xisPB1Kqrd
DbGEIaLhU1OEomywrdebHN4gl1HvcgaZQpxMddiDvTo5cgpqAafC/QRoi8eocCloEuYTVuRELLTb
pcJf8fzY1zRElSalaAnazbUeHnVbcGndPEZFVwCfAsQoELX86+igRw/VSIWjj9JzrVwBqqq2BH60
ORGlr2Swv2EVTNKoTaNMhowhqJ5y7AxHFwZqrDrylaiLxb7GO59V2Guuhjm8d5iEcVzEkpTCKpRq
QW2KIetOtq4A0nrulu5GUs2bSksOxSSCu9v8TCu53DFGSZdY7YDLuF7cDcr3vDrue/AWMjDBa85f
xbgztBPSyLEMAWgxfQ+vZb/w8sNcuNYJwHpu+AXomLEDxqJ9sSK1WIhcfblOadSCZADXk4prSzrn
uiCriX6fSzOZMWaRxia8qKafRrP4hFE20TDFpgwwjWJ4CJNkaP78q4M2aJFasPdXY7jNsnPfi16v
N+ubNwE8bwAGvcbMBIi7Zy9BNvhSe4raizV/n61f0lB5eeOHmd+Yd3LoFyIUuM3otJLNvUwoTdt2
84TolMxd7NhtcmP3y6EybwyzcG2w0DmV0om6Qtu1iKqzBT/TVAhPkSTRJc2kEA49AxodFZ1Xu4rp
6I+Lq2IoWjUFVrj5dqDDpU0gwuqWxl9uyRyFVZvgE7Z+daLUUY7hKXU14hQ3jdNdS57QaLZYoMha
JOdvwGCyZSnBZYM41aU7FSdQt3kAMHPTC6NuY0tzBBVQ3Ql7OJsReaUs53OWEulkDDFBYi0hlg7H
gwz8CuDUfuSiuxLDuV6vq6CWNGwoWMVBE8/uVNu3dSF69xFpwwx4FUHQ740zVW/RQw4zp0S3pVWc
XoSJveniGuBuFQXIt4bNeYFKrQj3J0R9k4KlFoQTncDHN91sJUD9V4vUrE1tGjFBPNqPU/qg41Gu
n75M9CQvP5POENk7+7l3WQyboDrwG1U2xv6vOHlaGquucQPVD2y6YjlOptMGnc9wsdtn7ed+kN+u
uVfiuOPTlC4uJ4DtQpwW2Ff1IcdYIJoGjOlAduJ76oqo/DZL65VE7jztosx1zHICHbZUHB0oDZp2
3yqLa+WCvCkSxFW+aPhPgORu4EzWDZ1/AwXXkcc7WxLksW0rf/tgzEBXVj7KBelCgjyZql8z61oq
f0qZoBDdrGxWR8YFJCmp8zBs8JFs5dLmd331KUsfiZw5Wfyo2L9m+WXfKkQqcWGorlIAgyW4RS+A
L0+x9iehADYEfvWafN9ZOnCILIzfGZrOgxGF0hTZ5YR2m/So4K5eXyu31YlxXKEjYTiKW/jRbXmK
j2yYXXjJ3XSzlXAuNtVykUhlh4t7Yzv5jeSAeNSPriMVyGAMykaEdLGdNlfyuEoEb1zWZLArPCho
P1dBeAKl1gIgGYwseKGvCGxy02AIwZnKkGnLnFfXeTvg9QH3ShlM3XkKN4udPkycVPNA/eLO1rlU
v+/bzOZckL6Syfn1MNBuphrKEfZW3T1GfuqWF+ncCYG6Nq1zJYjz676TuypZ8GY0GItXJpqD7rCT
xh8Zc8eABLBVbAPPoDKnj6xE3ThnKHTipXEWo3cW+VrNvghOjaXad06wksIps4DWEi/ScLV+dtpz
eM2YtMOTfLJd2GJ4BDYPXosij3xouG6tHhe2rAylKxqo8D7w2syJa0YAPlcDgXqbbmaizadaFjKa
zEWSoWzNbFlg9p1XY+vGV46mj64Ars4M9E/k1ZuWgZFpPMJbWKLjO1fRErYTtUdg8xjkaFna7AxJ
6mZqJlorEgjib86zES4kx63MUyfdM0bbX2Jyn4e9YN5JJIb9+yq1YMl7yWhnLR6dHxN61aufa5EB
bkaKtyPjy/kpXsoum2rmtdNFOdo+G65TjyKUQpEYruKkIHFLE1LisgfiJpCbnthOlHwU4dtth9mV
OlxYb7NMydG+Z7cF01HB41a7pVthxoRJEzUcNkvPlTCm9OrzJFmiy8liLoAvepCBJVmVgpgq+P78
po1Vd31Y9mYFvpfzon5q2y/1PDv7LvqKwvEuAtmaqqomHiNtnfs0sZoZeMnBp/lDFY2RsNQjxnmw
HHJl3jC8PF8DoG7p0dFHv9nFIrl9iXGq5/E5dLuv+3/Opsqrv4b7gF1paWgDVxgIiQjxmzj7utiZ
8dxbWXa/L2nbVmwDk4QmrrLvVgMTM46rIo//zMJhjtDrnpND57Nr7HgUoihsdgrepPGkf4Y06DX4
ewDzfWEMg4pTXo/TYTpXn+sAgGjPXeft67dpnSuBXP6SikrF9StCN52mjkKv5cxw9yVsN/dWIrjk
Zc1LVGUydGJvV9Mp9e0b7ZrBZebBInpv3KzmV7K4fFUuCs1IAs/G4yw1QHtjz04J7J9GfdzXajNU
rQRxQddO8nYeJJwbsW+n/FannRMSV6PocygHcDq5mvl5X+K2zf81RP55e9AlMuqmVHlRqV7bEj3M
cv4wVSK8EpEYztHHZlFACQ/Flj55aO0md0ldRl5riYiSN2ua1QlyPiyRjNZzAn1iFGa5eVJazx6+
1eXXGmiV+0e3eX8Faiv2YDC9iDlMzsqLKO5xg0WKZPQYBBu39k1zJNestGY95tCVHwQS2S/y8RL3
cuiHhQFV558YpQSTkmAhBNbPcQoWPAsc8oM2e8qBcS8A1lSUOtlp7cnjP9tcqYgbpPK05iinPXo1
94l+M+elo3SFM/QfCMBr9biPZ+pRX0lMvQrPf/VzoV6H5tP+EW4Z4loElzdj8IwkvYTqyYruifZt
Xu50sEXuy9i8jqyE8JsDUdMn01hDj2k4KCBpGaSL1v/GMGOfeL35lS7nrPiIh61lcteuxUi0glqI
h7p60PpfUxtUfSlSbCuur4Uw+1xVHVrfJ3YGOFaUOLO/XACK6qau+Y3dmP9YvGipZHNIby2RC/Ol
vliRZedsq736UuH5Ob+2PPNbqzmH3ptfH9Y1R3P6XKCqwE50LuQjdwG5salk0LbF2W07dsm3Nonk
L0NTLcJjZce242Y8vIg2llEPPj8UHke2ur8cc7fFOAtBF0z6CNMOWZ8ody2KpFIdZKnAu0R96SPq
2NNJbCmi4+MCh6z2yRINqB7TuXCm5dLlv4bssO9mIhlctAhBfTPmrKrRLX9sK3eYYfgiHKOt1L8+
LS5eVCpVlI5ASJKj9rR/d7rhpGHpaUUosLjNmnAlin9ytauhNs0JqUu9X4LkqBwltzja94yFNRJG
dpFj8SAHLd5r8jSHGagHjNMFAKcImiNgWZQb6SZ1x4A+EKwl4jWHUn//u20+q6wV5aJIuDSLtvQI
j3PssrkcbIO/LA2IrDS3QUsqCioRvM1mtUgUWZcxnQoWdL5T34xxnasd+n2yCfgrM6CBfreYgGVh
k0CGoGW6aTMrYZx+cmMlVmghZlnFg6Qe59YzyLlLBOa/bS8rMVxoBIhhYncF7MXundln79sY4PIJ
2LWBj5bHjibIziK1uJA4pjbeI0qKwEHYEnPtzpozacYlHk3BG5FQNeb6qzwT5XPeSDlUM+4x+eCX
IB4znBBABawfJeqPbia11TlyAbHtcyPFaDE6N7LiGXl7idLmuG/yLNy9C/DYqteA5YpnIn7VYETV
24P1CB1YeSictGwOedbemtN8KkyAbQ+RIjpBlu73JHLGkQDhxqAdenvWNYYSwLvXPLP9neEaDi2q
g0WyeMPo8dohV+j4MpC+BFS+kZ8cyAFM2WdR22OzIF0dJGcYyhBZoaGV6BwanVvWIOKWnrLqXi5/
k/ySLz/3P9tmhllJ4ywjH23QBmdU9ib5V64e0rZ0TFXgxiIZzHRWpl5rKc06AwMWHR477LJxIuO2
DEX0pts2/maAXK6sS7W0wrxiM2VVMJVjMOuLYM14O6yvTotLlXOeZwNlAF/ZKca0ks+WI+XbRUYy
mYEKBN4d0QSkSCSPJmzanSQN2WuLt0kcoDNfJ7VDHjqn+c0wVDLdEZGYbV/68DxqAiUNsEOvyOar
72XESZSmERyrQynvRUfUwIeOwSxdtLN5to6zuLG4/fHeRHJmmNRqFsohRBZS6kn0pphuhvlxrO7n
7BRZpxZFXEJ+EOuJSHemdKozQSt4O3q9yedMdJ4VRSV5j8u71TpG/1SjRgCggDadSCS6VIt05Qx1
bvJyqEc8sOhz+TNvQeNXyoJ4tamOKuNFgOjAd7LZn7D6goBBtnpznGTUptcAD3SiVnZKYJzI/4+0
K+uRG+e1v8iAd9mv3mrvLb2k82Ikk8T7vvvX36Oeb1JutcfC7QGSDAYFFIsSRVIUec7ZnHiJx2rM
XMhizkTjJySIc7x0ZMRTuudAd6dpX0znT/ipP1Iw4fheI6kV+7AyW2wQ7ucKhmOqm3LsnG0hq653
IYS5YGptHGoinj4cPb+TzPt2xMrp51oTrbJPnaHhJFHrKdtCHpNFAW5RAhMBHlRaEJoPmnaS0uop
Ftpzkze7AW0CbRY+DHLogUp+V6e8CLpqiAvxTAANUqWvMZSBxL8eDzKYc0OMlm+vKE8E/XxhiLMa
5oPpo9dHHPfEd3Vee8q6e1zowETLOc0mEtXoQvAvoxPapRe4ma2iiciw1LO459Xe1u8UC3mMo8qI
3wAHDFtGAUEEcP7ei4BViQHTke97F/0qeAaGudjTCy8vWM8YF6IZH6UIRIQfhI9UJ7s+KHvKl4Ip
b+FC3zCHPY8ZZjVqL8QxbiqfNKUtMiR0+nyYlJtkPI0R7wCsmwcaWHUN4/KyzqhkFq3WzAossPeK
m7f21VP1S7DxXLrL3RGRwOFlcuve6iqR0WqQsyhoTDyAxJorkPs0+50nYOv8tm32PCmMT5ylRKtD
Gs4IyuhB/SRFBzN96ZSnbTHrbv6PMmxu0IG5x8A8DSaqlMLyy6PY/qhEoDCNp8i43xb1LwftKovx
jXHvz6rSIy0N0bkEcIjc88E9eEdnW7K78YYPlLmehshXiYx3JFGim+2AhI6y8JavlNgOiR3O2eRp
FQYlBKd42VaSY46EcYhKFEzA+qGhrDNOCqA8eqWztkWsF04XWjEesRNIGZgBTJ6+B46H4EifT9F9
5hq8w0WN7MP9aCGJcY3KNIedEkISHdaRQlBKJUgWUYMIduNvEah05l14j+kON9wNex4U1Lr3uG4e
4ye1JgGViZzANElpEe0ihgaokP7aXsx1IURDd5gpy2gjeR9dWq1VO3nAMetS8VCaI0gdf/WZ8mVb
yr843qsYxiz0wYiTcKLTKvdvdSTPBwS98q1z6FSryPNQPKUYAzFrmfSRj4OmgG9Z+TIpZ1V84mhE
s6WPpnHViP6GRVgu4wQQnKAJd6TJC4SvKAyMgeqFyrHoB1cQOycGEdmgH7bFrh+vq1TGJkwzTbQi
p5dopb0xYlBdq4STJq56RAVQUJgrB1wAy78ZapHvkxRbZfqdbZi6MzWxJZfdV02uvWSWvn5Co4U4
Zh2HOI7AAppilgvAFOqDqO3+2/czKwb2AwUD20ifJv8llvFSanAC1bqTVXBJUFUFy8VGYNT7/Rio
39RJ6EcV+HCh4z/qyJ8ku7aK28DjvU6thsaFQCYAd0UtGnmJqX29PqvhAU4CPfyDJfc/t5dudaxD
uwpinXmsDuCTpr1RI2YxzXOQYdaOjiyWe0LsrkPnV70zHR5q4LoB/llPwpzeiSSGlo6QGip4MlJ0
W1R+VsLeCDPgVQycYPL2dP3hHC90ZOyPzGY8igbsA7DzYBKxoB84lFTVih2TWKAZc1WrpyTHx9Ad
Wqt9e0QFH+U+fBIOvOlQKmzrxzDGKpVqUGsZUqus2HX+Lx81EV5z83oWslCYLv/CcdV5NZUR0WE9
iRU+RvvoqMYumvngj/E8F7sRqt+cRebKZCwWk05GoBW4Yki3LZDqM9f0bfWAULobgMuX70zeEAhv
IZnsMZilSJ00hLUhDHfG3NizYOz8vHC2TwhHDIvjPg+GGBkGTVKbnYj6s4pZwoC3eqtJyHXD2EnP
ORb/F6Jp26qyT3bKjpateJcjni5MJhDmaLNsQvj9qX9q8dyhPEQap0TEcVwGkwX0TSeqJJRR+2tD
d2zupv5VBuOqkHCSmn+xN2KYaC7GeDCb1aQCGaVcR+qk3OKv1+xCRz2M93/3qsJjvWybwXoVQrnK
YxRLtMaQywx2EB8GAKPti129H4+DU7xG3mdaSLWFLMY9klidhYRm2H5xSrULiQ/l8Litz+o+IXPA
K5gOGm72UiQkaROXQE4A5pH4mFVJaI1DnZ5CsbnrTLCCbEtbNbyFNOZaBJh9LRASOD3TnC3Zr9A/
8j0oZs5RpcvywbUupDDmHTekr1CgKZ1++NUYe5+8bmuxHiwXAhgbqPJQjXsFr1GZdZK8tzzAm1sr
3zcOHYOvfwUOmGC3hfKWjrEF04izSjRhd6bqGtFdHXghcbdFrNuCgdElRdEAtMWIkPq0aooaT9tG
UVSWOTmDJAlW14mJRYycA7a1nktpEoYtFCBVySLjt3XApuRNg0UcjnSYuS0s2owbAgDHl6zyWfXi
Y9DY2xquTtNpV6Fvp3sRERVD9YWGPpHGhwollOwCGnaHMimqB7wRPAdosABK7Y/M4xEWrNrkQjDd
3oXgsW5TZQxo92xtT6iS8iCkVs1j8f3MappVPE1di5PV9jKQ6b9G2j4aeXTSvOVjJ0wxJBMbcqaB
Lvsb7nc2nVTxD9FRewCshXCZgS5NVzB/Goj1uWTmqiHbs9r54hgTH00CtJaYPTSW8iPBQwvtpsa4
u+Dwag+cFWXfdWbSRG3cw4s0yV3V3CrD3uT1F9Nc6IOjWqjE+JFuLkZ9qNAE6RfEbfKjcEMC5WEQ
fxZ++BimgbNt/TyNmPM9mZUgyzPOt1ncZkZuz7mjSbwse/3+v1CKsfS+m8TAFHFJ/juH8Q9F7GDT
KKbLRQagMc8xrsKILs4027Ha9FEmiATdFZVmoQnSAaXjqQGM+/RTvFN2tPUy/xY4PKo23mIyubWv
DeOYThn6BtXGzYAqkSWzlWv9ZyLmYjWZdFpN1ahMO3SCJdJrK6dWgDyal6vxXLHMOg81M8ceEHtO
2qFW3u3AOvFY/+gEvO3hQiQ7oZtJdvipp7CraixmU9VNU+u3uEzL8UsrxhZRI3eY0dQRmZzYSX//
xjljAZsGTSBCWsA5LpFL6x2vOXY1fi4UYvIOPDnoEjFoLiV4bX8XR4MVpq0VjZyyzXrOuxDE+I0Y
GJa5McNvxAfKvVnZlWpJkxMdgGbhTvsGg7Oc9hGeaozrGKRSLwvaRV1ON6pyVKXAkmV75DoP+su3
dopxHi3A3EZzgJP3L6hko4lfiEG5SEfPZrfdNb7Du4Zz15JqvgjMREt0qQ4R0sCGg1wgQqfKiHbL
6S47UBQqbufZW4z8qCLlSpIBHf1hLqzR/UAZE2we2lcjy98Vx9jp9+1t9uSfKxP3ZHSgOc2P/GnE
hMsn7xTo9/xHPONQ2kzyQzBqodQ8AwXwIEhHQdhtx5n1XOcqgnEnqZT6iZpjEzUBKYEiuW1gchI5
6l03FpG9jft5M09orpodDZO6wWS33YsojY4/T4e0Vj/lPv7ow97KjSohvWTC+P9xH8mBYr5z58XW
jf8qh/EfwpBWUYd6LDIcTFaBF3kXohWyeZVvO+B01rvpU41umoHWS1nTiakwMQyt70nZNHXvJPGl
G19KjTNVvW4I1+9nbC2X6gB4MbA1NUNoaaymGjlbs24HVwmMqalGJlcgnUCZYQKEJvCq2lp8EYT5
R6pg+iLVH7cte9UNgr1NldE0ihcU5v4KvHy18iU0YxFjdCcMn7XmYA3RkyT83Ba0ml0sBDGmMCeS
2HYEYT9MAdIZKk6e3XB5uHnaMGEkqaJEmigmgYQG0Vix0iL1xlG0MNvkbauzfmNe6EMtZeFlS2mM
g6DGlMXoZTeq3djh7Xzyzz3QS4JXgOFdxttPFbkWIplQ0puF1msogTpzedAK149xTdhvq8XbJSZ2
yFKBllSaUBf1s4hWBlzKo+73tozVM7RQgzmjKsYNtGGC8wmzsxm/CBHnjPJ0YM5oN4xZa0zIntN2
3w+gfpiPtcqRsZ5gLpRgjmmmE3FuRUSE8EDrmvLTvDfO6W8KXRPfKO6wFxRne9nW4/pVJJtdKto8
h3GFnG9EHfqNltohN8Nr49CBQB2wKRxPxDlMbI4ZiWLlG3T8sO5vxliyggCIPNrNTLht3qthYqEZ
4xuGQptKgWpGaUiABXSKLmFr0aNEKXaqHxKvws5TjfETOLdAyqdDiGBQs4r4JCiGpau2kD9x9oz+
8g9RfaEZ4yU6X6iKjE7/9p4C+rv8VnhALRf0S6lLBIsX/dZLuQtxjIeoxkgq8xmpX+/Rx65sN+PF
R0Y7EqYr7G3V1k8ZreUCw179MBkodGBOmOkNawSuguyNOnyuuy1i/eKtX2Uw25RWrRzUEtx540qe
bkeu8RNUJA5NVQAV+8KRtm4UV2nMXiWdEINtHn6D9pu09K3wC0ZGHPHub27b7kfiDHufo+O6M7wK
ZXZMb1WzmGYYyCz9SOWdOX3laMXbJ6r1Ik7pgx7LpYRT/PfZir3yR35SLTDs0cuAXfzgPcHzNGLc
e6floFTtIFCtA2dWZXuKO851kacT4+GHoMBcVJTgVHVHNcSIhn7TSE/bC8dTg3HwJhghMOGFjdGD
S1F0Vjt8bibuat4s/kCgDU0mlRDRuKItung7AF9HD6C3wksvvIac9fBBMMOro5XZBOEiYwiilhNf
wtOLsM/RWfrWQOif/76IpnuQLe62F3C9tLoQyK6gJORGJaKnGhRWN+Klu+g7DRhYFBLeP2NmubbS
2dJPoYuskzdUuWohmIGSUYUHMTFLG50OZUjmBs2LQn0clbMfA62P1y28ngJehbDTbFkuAuUlpiMv
Lrj1HikhcaIiv7Xm375VoCWzSTHWxgvLHNXYqbY6TfVU7tEJPRRuNX1tMi9Gd/z23q0a/0IzNiAL
ZhvohGqmZfZYfwnBMbotgXqBD4ERo0KmildTFeQu760x7FUwECcCKkudoFtl0p9jCX5Xik5dNVWW
kWlf/ptARqVO0GK9THGvEovnHg/QAqZ658I2ghPgWzmmv7pFpmzo0A9FLfZRIe5D4InS1tk58O14
qnd5jAtwlzjbKq0noYBPEikZNuycdbVSatZEQKvYeDt65tv9OrmIB+Xtrbje+W7xmaKZaRKF4MJo
KCxhsFYXpFF9gkpPILwWFZCBperSN3hSi3noF9Q7fDCQqygWqK8YuhK8ajJan47BPjm2e21HKwY8
L7W+VX800hk77KTSD6a5lR0i3dShV4Q33EdIngjG8mQtrWrArSDEq624azPDt9JSS90m7RJ32yJ4
opiEqTeVRk/pLMagffUTt0XJuzhsi1htYAW1B+gPMeWnE5mJI2an1okvICnLz4qXe9nO31cHIIQ5
Iec9dc1FLAUx8cNI/bicSuAzo+fdalHGVL7I1Ve/PUqEV05fW7eFqA9XqymKWqXCQTLVh9p4ndAx
O9xvr9tadrkUwRgaRtMUzQ/oeFp2LM2XEEO62UnmPQevOe6lFMbWQPgjhmMpYXOCXTqAnCL8ta3G
atBbSmBMzG+juTcp/QVFtMJMdXHJju1L/DycM286fVEGLmrruk60nRMtMaDkZSS2uVEPMiVVUJRn
wXwhwZ6jEk8A/XyRImeKmRhFA5UoR3mS4fUhNdHX64CstHXb77JTG25feBqXLoLuOevjdPGqGTXL
heA+CcXapD31+r1pqTYW0/bPGkUI46J383RkrgGk7eTSx/i4kzfkEuYJALx5UPirIkAaiYEzHdQG
GhONsj42okYEHq0pnzP1Jqk505ec72dddUCUPgH8WOUQtG8AcV/JHrYNYdULXBVgR5hb1W/FnBJM
j5nXG49N5+YxrymfGuuHLV/IYIx5VGsMNSgGtTViBXvdnvc1rmMEm545+Y4XsNe9tUTxdfF4AGZP
ZlMkqZRShcIsikfNk9AXSgMpGkI/1YGnLwQxYQGUxegijpEaVGJxEQM0MxT6Zeoz5xN7JNMOMkLn
zNmHXS2P9aYMEUybyht6QPiiU2IMeJyDq+CpaCD7RwwbEGRfq9GEN/wz7908hR4Fq2gJqlKUzZqC
ODQn+m93anlvhm+NGB+MBOQLJtEN9BEpjF8wjVpTtQT5o46mlAnzZWG/E6zG9l/JG3d3c1e6qdUc
qnN6MxwodobCq2/SQLH1Exh/UfbaqBYUh5zebSKMAEdP+rl1zWPmmc7Eg6JZrfToACHHZCpe8oBh
8d4TxlE3ykGHbC8FgGHkBt8ye35I3l5/y13F63xdneLTVVUFtagIokwWvajNpSgUlTftJnf8We30
gw682NwllxHQVjU6idOd/I1bn1td1YVcJgkI0bksBw3kCvvhN/Gi+8QeH/xbxY5dzDV/5qgshDFr
OktS1GaBIgIfXLBNZfAKJbHnSeSEz1WvCSR+VQIJHzaPSdOy2qz9ht4Vp+SLPtql+Krzhn/X7gL6
VcSbk1vEyVgr2r5M4JinKr0RgIFLzL9SMTXsMeruhzpPLWMwDmbWclp+V+upS8HMfkmk0LqhxH6l
h+RGchT46hZ2Ij3Le42TV69GN1ALEoI1VEAO9P4EkL7uTD+BqKCMcwsc5q91yXNrq1ulASgWzZB4
8FMZixC1IjakFjJa6bdfniv8m3GS9vUlw0GW6TAJJTJ4r0dhBJWZd4ChoTXb4Vtyj+4DO73RPfWF
h9ayqg4xYHUgUhI/xLayDrOh8tFuE/Tnwd+Tee8br9vhZj3dXchgwtqkCWEzRuDeUXepb5W0OwXT
vkZp5ZNl3tMpuuQ2RhnB5shd9RQLucypEtpeK+EtaJpdPipOsSvHM0ayHNGJXdK7CdclruaiV4Fs
xNPxElLUqYbvP/QH4JsklvE4fQXomQPSai5x2eptaCGNOViDCq5xTYuAPWaXBzOyGryJIMAFmOXQ
7g2g4PiSrf2K+M0xPDWZIxAa5jAPI7wVBXKZMTEe3AMNGmhCgsPrFVgtzwAq+R/7VJhcT2/9qR4i
kfZ3Grv2kDqSaNXoHQH6PwCavRyYXpbCe9paTx4WUhlHIupBUjUdrkuoeQ6AaD6jp/W+sE1AhhSY
ErbSvbDbaRkSGRGNpuFxfh3shlMn4pxMNoGJ0kYe8xltEjK5owX6LHKV8DOAL8vlZVKUMRtHf9DQ
6xEP4Tlt+gMmht3tY7iqh4EisgT8WhNdEu+d2YAG3bSl7R6todp9l9iJlJzTzthti1l3mgs59Hcs
AlwyBqVWSRiKC/KTAeLAakcecqBoHHIXU3/kM6FmIY1ZuDoPI9UoMSwjtg9BfzFDzvevp1cLAcyl
A82XJBEoUgFmnH8r3nhAd4QDOiUAvSO7AqPX+BQ/8R4kV7tm8Q75Z7MYVw1W+kLpeyxiBrgp4L1J
e3HcEcC53EqgxEqctLLkm8RLbWO2/uP+Md46jFARIz68SqQ2bov2jCIBWCSmd41w/iIJil3q2qUP
RLyF6T9jcGtuy982U4DpvzefXEQwJgMulXkroYHHC4zv4fSZNO/P6mKR38sYgyLtixB7qvTEqfzR
0obZKkvuUq7mQQs5rINOjLEOeiwlbYqX0VcTY1GtxNa+acCEmPaZaM1ftpfvXyxHwwUEOPrIv5gD
UUy1HIBfgb7SS14UWMp+PGEG6iT+jA4Ukq24FRy1xJz8ttz1bbuKZY6J1NYdrpgQmzfgegKAf6iI
95oRcrLYVTGY7QWHD5J02ML7nWviJmtAOAKcNEqpNAVWJo2WbnCqM/RbPlwYr1LY/KEQsiLQSkR0
EZTF0TEAOhp9YP7Umi3EMGY4o1etFujVWPCPjXwKi1OYcILXmgUS2kAICieJEJ1x+jk6HvqqR1yZ
5FeR7PzM+/9vOxHpiw3gmVAyYVQYm1ImmFbEe0CSJFYO+BNsfHMXAHmI55dohsFuCpFMPKPQa67M
xuFMLUTdz9F0BxqW4oaiZ8Q/zJu4RuoaYF52eKl4V1x6VD5IVECuBPXwMEWYo2REXYvSCfLWWXzO
lKMAp0uhH2rg3W+v4up7NsEVHo+HGF2HceOXLGLmNApy1VHqw/arD8T37Bgcx3vJHs6030U4cMPL
qlks5DGOqUK24f9dM9AsyZOfAcATO4ajAAwbiCiPNVigueOSq6u5kMlkkMrQpUHaYDVHfZ+XzoQO
rFDxSHfPWUv62z/sGn2HRZ2Q0D/v19JQyJyDF42i53cAC8GsSWuZT7RHNz3ySZlXtUKbuCnjDUlB
z/h7aTO6nI1YrmfHFLPQJmGvAB4STFUZGKh3U9lKDke9FQ9oELzE4koq4cyxaVyhJ1VS+k3uTLUF
injgNTnjST/4e4qvDKaUnfHyqQYpwxBxmZdwGdZ0k11TWWt0dShA7ADAY/UbcNFmXsF6xedChIHg
joZncLUyR6AsZuCVdhgM7z3w6Hl0uPqTb6TvxDD7FQp6DneW5gAJSb+04LIL1Moa0eqwvU08bRhj
j/SqlNSGLtgfEhPa6cXrol05x++0oZ8v/EbV+VJQGnnu1HH9NCfkW1nXh21N1sqZ4L8BYR7qOXiw
Ys+TgBeSpo2qxCGBI5hAbYwAzBDZo3T8m2+IB6qxdoGgbhBszDKmeGEO75XyMec8io0GKKsaRYrS
E27GwCIX2kokOMIjR72VsPJOGmN3RVPGIwBVcid4Ls8UH3JEguZj0BozLZkznHiVzDVf/04gY4F5
qHTRUKIOTOcVgFECcGPB7l7pSwYYul95o6drN/d38hhTbPBaG3RotXb0y+yJrnaKHQEDNLWLSoHn
3/AJzGiqxzjgdwIZo5yNUe5aHQIF8beYHLrSbTBxWsuNm4ocyJc1Zwh0HEIJW6mBMrqBajHvyr7E
MQszq44ab1Ce5FKwt21k9ZQtpDAKyZIf1xTtxyHkhxK91Dx2Vt73Uy0Xp7hIukLsFTiLfL4R2p+5
+bz9+//F5K7LxCQyVUd0EuZYJvoAIj/nIIUvX6Iz7d0t7/XM4iW2/3KErwKZ24CR+a0EQHmMlX6B
h913O3GwQFJGK0XgU+Bsz0oIhr1dhTHBaZwFMySBkTt+/qtX0EA0EDvVXwMzt7bXkWdt1Okv9qky
wYEqlAhR9Yg7nESsuPvuTz+2hXCMgb17SEpempEEY+g1t23g+DLeAxVHDTZnj4QunlUhg0NoHwT1
mxHsEh7CHk8E4+PCFpC7U4QJZl/urY7chAIa4BPOXXDds4EwDuTCkmJ+4Bc28opEUxjg9IMnSXGk
k5QfxLsIPJD1pWgA9BDveGyJq4rp6BZSRANJH3u7bsjYqGWDk9QH5yBKrJTcBTwkuFX/uZDBHB4h
R2taRJMtNXcjsDH2c78P/eesqG1Djpxtc1tNVBbCmMMz1VJlTjqEVYAcVTILT2q6+Tym+058TqLX
oBg5AledkYntQm8FbWllw3uXAOEikZCzDHZ+GB2KlCkeDEtCKY3CxfO8w9p5WopjTFEbcdfp1Aj5
MqBvuyC3JF7rIk8CE4TmbC4zEqcF2t7bAvBNEUbaw4rje9bgsZAcX5eN/oqF85mzQJ+SnGRotshB
PepIjnmbPlKCdwBzoBei3ks7Skg6eeCt8YJzdoj3eE2/rS+8NsO1PgzAMMu03dWgfI1MgqbNSl4P
cIROZtioXNACPODdWzfct5eB95izduKWwpjVVYGV3E9JmzuhdBb6nel/jXhgJ6sbuNCHWVoT9PWt
2UBEVBjHLpEdY+ARDPO0oJ8vdq8hRWfoVQa+2Pac5JFd56pt8IbReEKYMB+aakqyAVdDuf1uCs6Q
PrQqpzLGE8H4prQialUqEJEHp0C/K/zveh9xTH3NJS13nHFJqjiofRwMOeZSI29UA7ee/b0goJsi
a+6STHxp0tGSgsDd9oSr4cQEvTCqZBr6j01Gtxq0hzmZMQwrAatKtkMQQiZPeCI/0rGjCA1NPNe0
erVaSmQ0LZQcUD4JMmVaH45fo2N00UAgU6MBNX/iDTCvb91VPSZ7AbuEKEw1hJWybMkg+tPBcq3z
OM+2pQBfnDH0uZuNIoGBRP5NEXypB2CKjLyWfp4Q5s6WBxHaa1q6bu2ZoMAd7/viYdsa1pLK69YY
bBOPXKt6O1Y6PGhTuVqnYHpAdUxBvRvn1tsWxdOG8XCFoJZKoggZSIqBOEBuc+NUjrttGesu7p/N
N0TGxUVZOCdqh6BbFr3djZWdqfttCbwFo1ouPJwQgWZu6ivEWeBDC3irTe+VCB0gOufKx9OEcXKd
DM6gLgxyp2vlh0GP7gXI/G+qMI6gySJhSCpsSDrptjK+iHVpa0Zsi7ynZY7LQfnr/aLNyhg2oHTM
nGiyyjPtx0AVXbCVC22cHQF2mXi86L2GcEHL2XgZQokFpTbm8EiZGqRBr2ToGpg9defvyImOc6IR
5NDbwgXElXBAOZ47qBPiVj9Wt28hnUnHgjY3/daAc6c8oCodg4wdrbH7U+dRlNYhtLR4x2uu4Qll
TpgWGUoMGMLMkbtb0bg1R16jAk8A/Xxh/G2c6oZYwetV8c84O/qfgdd6t2nM6WpBtKElhQwN7sVj
+LNBbIp2b0mX5Mbu8OMTgPnv5DGnbMiGwJR8BXfEyS3yB1NwfY2TSvDWjDll4gjA7YxaQq04rXqR
PsGI/E4F5mzluj8lWQpHYQpHDdaVHPXoMzfQ5VliYmopyG0kpsiEaQe0jjbWXfKU2HAXCW40mJ53
K9FSa3vbPXEWjr1AjYLQtk0Ba26j0urF/cwdmVuNSNdDyo7lFV3txxN9Y0B52TGa4i7TBZvgv/9N
EcYXxJLfYugQ3m9K91HwWwIa07YAnh7MuRdquVDLgMAE2pNSuFnuxSLngZUngjn5ypTUk0lQTBmb
R3/8arZn3Ac5avA2nDn8KN4NXa7DysL0HJm3os45ifSksQVbcNSaJmBTZMzeMYddAAeIVon4/kTP
bCPPKMdkj/mx5JwVnCxhXZX/iQLzDbPlRYXpPz/EoSeNC441K1JSzmKt307/0QYimE2fwNCmZRou
yob2GBmNDdalPranv8rYzntiq/OvvODMcL8hy/zrCkImYwVTWwVJqpsZCqy0RSi7p9DV6Lt4ydzY
g0NwKUgC5QbNvHRwTUfwPmPo12VlLETM5AEw+ziwvXzWcYziOrYE9WVbyHrlZrGyjJ1omjEXrdxT
b4ceUrSzjC3eSlQruKutGhQWYEfYlrh+uK5qMSEibAOxS1Qpc6o2skGnHRmTlfLSb55JMnECgFuY
DBQkrJ3iN54kRrUbtFL7uK3K+l1vsXhMqDCSwjBjBWLQk4pmTRRPdsbj3wPy04k3KsNZuA9N5kKB
jtsoxAWpi9yKQoznQGpDvfIzShGUgNCwjAI8YY6zYRjxFEnIJee/ygOdGRfc/DT/pjmJ4PD4ilaV
WghjDnaWj10rtHruGNNtCL+RyM8N+ZSvXQhhT3JkFNlYxNgm/1adju30tL1kPCXo54tMUfbFfjJS
XF27frYiZPtpHlhixfHoqza90II5qXPRJQQIO1iqePjdTvGvwec9hqxWaRYimLMJ+hz0wqDpywlU
1YlVaaeouovWT09R4kM3hTu1JngybjiarT4toQXoj8kxx3WuDbNPiIjq0AXtiYfUk4nbHil/SX3B
1P1/2y3m0KZt0OFhDvbdmjshuu0SlBt4U3T0B3+IHVeFWLC8yhDzQGwgo3ZGJ9mLbuLGt9qpBzV9
fWqc/nt1Sw7THhVl3mPGGqoFZs8UjDjKmqjh/L43xrxUU6PJ4V+lW31n2PQyWHqhZ9qjPbr1S+22
ruyl7nDi1aLWg/RVssocM7NqpxCUwjk67Gj5OnCT3eCF+/jYcRKOdb+7kMTYizAJWdCMI5WkeYAt
GAFsgVq1/5eMKpsg7FWeB+FKZIxGBvROMBCESfE4fJec1JsVMCyAhQQNIFl55F2p6SZ9tJ8/m8he
B+aO1IKfxXh+aPNH8IG9+B3QunVD+FLm0T7TzJftM8HbO/Z2oImpGdQ67qJiq+8isb6YYvzFrxQX
L3Ve1Rp2FvnfBjH/hgpEwLn7rLvPq7JMwOmqNo3ixs8ctavRYxqkVt7TR1ge6TV1kFuLysaaITSV
MceTwERKm5ie6v808sISh1+cxeQpxByEPE7HoJ3Rj0RZ46ixgNNbeKbc2iAFe/VtlINK7hT6eiZ3
PRQaE4XIPMZR7L+VE1ADcueT7lSOsvv7zuq7vAkgnpJMOJIxUJsMnYE0QQcGeS+5aeB/HyeZk4bz
No1xZ/oY13KYo2gxhgD3larWVmbiSoXuzHPAiUM8lRi3EiSl0JgNImzefPWjv/LybuShLKxXBxe7
xDiSJlRmraUPEhMw+OnEHl75XgCE/3abqJ+6PY/Nda15fBkQWKAS4PsqVWDKuJ4FTgmo6cJWX/tT
fepyu/E6DGwhzR+oRXJ5eumB2jhw7EB8oavdFETIi/xvo6PbFSD/oyOxKZ2c/mJyX4XXZuHeaco4
krhLs4hESMdpHRLnzgmOU3zqLdWKegtcs55R7Tor4T35cExUZ/yKmaSz7g80NpS/EzWwZ9HVC9SI
Jh4ZAMc+2cZvXJyUcJInpGfaI2UcntInTHZw8v8VISZaQkVTQzcqCEro54tkVlN73JQSvK2TxgnG
o2I4ROecaZ4I5pyR0i8bNGHjZo27u6HGu1aaHv2y/f/HlaUmbBAN8jxr/Appv2p+if1HBDjL/ARq
7DsZzGp1RutrSjDhOA+JmyIhH7XG1YTf2xFlJfV/J4XxtRj8UsSsQ+sNprui6Cn7RLHo3fczTjav
JzqD0WSOHh/qqrQV8yBLwEMb7+Km5OzKmj96J4zZ/V710fiXwsAEyfLvg33utXugkjV29lW7aZzZ
1sFDYgLqROFYNm8VGdcbmHNUF1WMRxL5OUJFrBFe/9M2sZ62G8shL3wkMkE03vWFcp5KXqs45+iw
LlUa+7xoRtzQ9OquV2o7HZ8kLmsF3QHGby93iMUZiaohlZNoxhUiyL6Lul0OZC+btZuSalcbaYeJ
idnbXjqeXowPTfw8G+MRrm0q7sjgmdldLzxvi1jLcd+pxaRluKZP45zAH0Qq6Sy/AY22aN6TCP0h
1YR3QeOkt9FdnOH/VS447kpGb4qypmJ0XgNmBuu7tToaOzPCEdMsDFKNKLWBQ+CioVUYbYe75jCC
9IHid5ocX7u6lwu5rIOa2yoVW7yYtHpoS5NvDc1RAI5ndzsbz63EeTyhjuiD5SykMY4KMPukkH1k
UEJ8FrILaUOLjPsOLBrbe7lqLgs5jMOK0WWu9CaOch/eGOR58A9T92tbBE8Vxk3l/RhI1Yjyrw5Q
yOIYaXaQ3c8/t4WsuqSFHqxLSkNZbAUxc8ZWOFRBBgwxlWMAHBEs3ZgZ5aIyDGnmFAluc6Teg27K
3daCsxvsmEeQNcMcopHNieXnLvmRtw+K/GVbBGc32KKkOg4iWoiQMnTSfVkWloATDPYsu+F1ua7d
9JcHlaXl1ARlUvEoizEB9O/MDiUcbU+NR2sm+YX3dMKVxvgkDMYBZKvA7jS/ac2kuZAH8zK6IIvc
h0deawJvEek+LlI7XAMkUNziXQsVIqtTb9TgKZZzSwFf+/ZurRX03i0i4wdK0QdL4ISUOD5I3nyo
dpVghc+9S7lS5MnZlsZTi3EGZqZlij7B6URicl8nr7rQHgpZPyYJL/pynCk7NqMZqqkVMo5rqfzU
ZHS3Zqol+OexVVyhniyJB1W8HrIw84tRHQWvaG9vVIsdC0StKzEjiRaBLAFbwCgAlVvdo/LlJuCr
mKTZ8jPgJgPKEyXTdr+9ruvH+iqcuU6Zha4n0kw3cWrtXK0BgkF2c8PbPp4YJvT7UpOFg4QUOv0/
0q5ruW5c2X4Rq0iCCa9MOygHW7JfWLbHw5wzv/4u6JzjTUEc4pbGr65SbxDdjY5rtQ85/ZqHt5r1
vH+SfzCzy1E4M+u0JomLFJFZ6c1golUA4a7fArjgoLqxLyQ2Z9M2H15BzJOzRSeimSpnZ6GpFFFr
4q1nZEFsmS8/mB5D3Z+PonIv++F7ojhDm3UlAHMFqr2qVp0TNb7Ls8+gAFJ5dRzOvqoowBQlmHPf
lpuaO7RBHfMB1OKYnhS1gzajpJUo7tHtqqlUyxIjbal6iKZziu3H4Ddtf86isdrN76YZAKY1ZQVJ
LicI6IB0pBEUos6UBy0qr5NFlOhsuiWNahjKMjUK4qH33jYj8RJ2Gcrh2aKjjqtF9hKoI5Bp6VPd
DoLAi/2xD3pwEcZvmBhxT0gXo8jDFtAKfzgu2OQT7yZu2upKDHemeZGMvGnxguTyN60nNu1UJ8sF
Zbjtu/nz4fi7CUx0EowaSjDTJ3k8yf3rZ7zB5RQGZ59BuVhDhYECVz7QO0b6U7wAoQt4dZ0TeaJS
/rbvWUnjTDQKg6pMJ5SdWUAB6AFPClmHvbcZekpxE4vKUVsdIFDz/vl+PGU6MA4wt4ZH0Y2/Sk+M
lyA9qzHAOyMfu3QNNopV8G4CZ8ervijfBJ9WoCAGZ1eJkrXAB0PJj6H5MzZz0FTSR/k+eMOKkU7y
rf4NbOr7UgUKY3BaORQ5DKpFjmMBbzH8VjYv+39fcCg+hE5lnWC7GH8/0dTZDkblWmng0JtEEKqL
5HBTnHE/UBVpNzgi9Z+q/hKT2C5j0Q2xV3vHU/CRdGzFwUxiLD6yGxruMj8Df/dtenqbSy2dWDSv
JdJ/PqAuiRl2ho7UnnQOgrKryM2dWLIz8K5Zx1QISSD6iExZViFThppmmBWokADFJhp/gTXFjAQz
biIR7P9XIuAFozkyUUjQwx+xfhuT39ryuK9yTGX3bol3GmOZq2UBVYgG3e493fo5oTCiv9Lxez/e
V6JFfeElcW98nCyyllWI9ST1V555DblLqycMvQVp6M7GKR2e58FO+yu5/7p/UNG35ByGtkxLshRo
/VvdNW2uVOkciqqbgofY5NyDHGhSCRh6ZHRRY8cAgy8L1SfprQlIh/3DbNc2L66X7/srQW6URogO
xOjQO+YA698ByNGV750nw+0WX+Sr6EbEFClwfzxVwYCWkpFKSL8tyy2Sh3j4e/9Ugivi4TCQDye0
n1GwnfvrWn61su9mL/BKIhFcDhDGajOVA8LYkByG+SfyjSz+tX+Kre7Q+lm0OMdAkioauhgyklN8
1F+yyE6/jJKtuR1m8psb6zE5m99iEeC56GTs/1e+Yho7aVIbGHKsHFTjZQZxc/i0fzKRCM5XlI2s
BOaMdnNF/qbj1yC57uaHfRFbeMPvPh7nH8YonMMihA3N5+YUVM74leU1oA6/b352mINgQCwlg6KS
sVUlygoEztDifEQ5B2YOeL7/jHswnmG2SSGmWhA5QYtzFGachTJhM7nJNbwDJt+oE1+XJ+JAL11R
XCiwWp5cRw3VYm51WJVlBb5smm5TSoI55u3ywcUdUS6gGCY5GoIQ5YPUHr3grIC+5z8sFaLKkkAF
KQs6VloOftOC5iY6Bp3+Kx8fuvmumAQqyC5550XkUfaD2KzLqEY6VQyvRVR5ev0lAz/PUv6KW3eU
P1VhXn06zlvIQ4GqNcEbT/OHfvLH7liKQFE2k92VCM41dKYe00HCR5PL+zq80/LQaQAq3XthI0Il
F9kvPw7eduMSWhE0ofV6RF4AND3EN9UTapv26Jt/Rz9mt/TZiGfod34n2u0TnZTzHoWVAPNIRgDd
yjdF+b2YC1tdrklyLjAuvu+pRGbF+YosqYyOsIJIJ90YyVVrCfCDBcEE5XxENchR2ppItMPinCyg
mo4Su0y/keATO9Irj4v58/cmBTjhXg9ZFpeqaMI/9OR3UL3sf6t9q0Vv7L2IsFCQNkVIBWSr9Kqp
99M4uhtrEbORSAznHMKCzhrgL9CzlO5l5WpqfvWivSOB60a56v1RJgCHLWk4gj4Aox+Rk3r00fR6
V/XVY+jS5/3vtqljOrYqFIMxQ/GuqMBIkpKyKI+S0snKQ0R0gRZvBysrEZz7KQMlGo0cr8PoLH5p
s81lq3SiJ+rJr8RTQoeeQl9UOdjUbbZCaBqqagAS7P1HTKawAX8nxgxa8wrtgUQx7VK9D4PQ3f9+
mwpxkcOX0aewn/ELEEyU/aPZ/a76a737ti9iaxoOZCx/zsIHxW0dFV3NEJKi685lEFClo99mtmFr
/v+nyiM4Eh8jl4BpLK0WacyQSp61mH4ppW4P0O/9Y21r3uVUnJoncqtERYLSWBOcRvVazQTeTXQM
Tu20oBxTqcHOSUZTWzPvF6x6N5PgbgRqZrEfsQoWll6eaN8gzCLmo6FcDXNvm+MpUgXebQto+p0K
cHExdkMjpWA21PmLX9yDDTv3qpNk05/5F/CbeGA08edXzQ9/VYfGxoL2QchpyFzbh6BlpYXcwzcP
cTskEdxScDNd94fhqspt8n1y8Nq60ikSTbhu558redzrN8njkABhkD3zio9usqcmdnUleZo9eBX2
edKn5CDfGoJxd5FWcn4jwharoWZowFlBg+VF1NOjf+cx+GDZqGfdqlhlTJvvJv1gxdeGKFgWqD4f
K4O5QW4TNh2CdaumauzQPJSfYK9eayQfJietRrtk6BNXLW6LcrSz/O/BUgRvh+ggnI+o2tzSGg2B
gyFhupMU6PEudtiPAle03eO96BoPWqm1hCyRhLRT+TW5ks3waqoXetPcqkfjcd/tbQF248OBbgaU
foYGwML3LgMwF6ExaXHiYnxGRmlF9dJz4NrYFGJ8u2+Ykl+UxP6U1l2kctYU94kOhHxMVBvkSksk
OwEH6kid/bNtG89FCGc8c4CmkFrAeLr2JlHPg+iettXhz9/nqWTGrAZPtoxrwsxWWCy21p6sVIRk
JDgEjz8Q16Zq6mzuJx3pXSdp5z4igu+0HeJddIAnB4kUs5nbAKlRFduEEbsdtMquPMuubhmXafhz
/15E340zoxogWl0v4fUgWeIMtML9xG5uBv9Ox/ilGW0kgJttWW2jbpxl9GPagSzmMw7awAQB1U2Z
YCH4vfnEJOmDOkdNPB0He6THRPTWbt7/SgD3saRqTiOjQyprmn/FFpCGJ2FplZn4h6d0JYL9hFXU
kLVSa00j7qP1Zm90yivjMJzKh8QF96LdzUDu725VO/JEa00iuUxPVnIbOZmtOMYFaZGW2Zo6fgFR
q70o+plErzFNRTt4Inlc1DIYmLAoDHzKfi5/5ogXlqZxkqk8mtPkxJn8mWarYTBgAE0DXybn48Cy
YMhBj3GnBjNBldKelKT6TFvrIoLvOKHRKnejDhGkO6VYY4qyU4PKzb65bgf8KymcCobJnBRjjgmx
4Gb2DCfzkydAsPrkjCVCZ74S5YCbQexKHKeO7WQkOmGdcHlSncCgNul/qMvXDM1dwcFYFv5R8f/c
kMkpIC2GZJ4qtraE0qvhKFc9KjUgG2Do9amokLf9qq/OxalfaE4KGABZ0Ezj59hQSpsYoR0BtnfQ
aw9572TXqgWy4NCbgu4lV43X/fNu+t3VD+Ceernpcw1uCp0oxlIBpoz8THoR8Py2kV2+Kaf1QVea
lW5i/CNSDccIQ7tNv6fTQScPWSnSzE1NMWWgX+sKsLMIJ6uU1Q45AAZJQXD5fYbi1zq4g5AiJuog
sLTtN/Iii3+H8cz3JGebZ6U3ARf4jZziRr9hqMCSK1pI306wVtK4Z0VPhyAOWegyOuA7AGx55ltu
5eN4uRM8g/WMgZdXmo0l/5f+CMIRWxIu/Wy+PKvfwJl9qhbV0Ew4sUyv2/BgCgkx2SE+mN9KAGfo
+mAGcm4lKCi+LRXFgLbUGKjSwThmB9G09qbyr4Rxth5MqWx1A8ZBMzSksscQ4JmpoI6+qforEZyB
W0tdxm2I4bS4H32QL3hWb9hBOB2z8S6Qq9O+NYuk8dbcl2UP34XoM68AuxegpIQx1FPTZDd5QCt7
1L7vCxTpA2dtqgQrmxZkwBo5x/FVob/s//3tSrppUDDIokRm8q9ZB1SOpFTRh0hO+a1kFxglzNzE
zV5+9W5/TW7zU3YM76rC+RQINwVjxR/R3MfsU7kK1Ba+uQo0R5Fex+FQyF8kRD69oA7Eko6PSn+R
xH1FOdT7GoCg/+mVtjf/6bh9ivT33YG43KcwS9C+qB3QwrLruX/ojU/AIq8F8P141LPyMtLhe03l
HvxLNiHPqvEJ1sJ3Qrgyet1PEg1LhAJl+1NSv9Thj3D6KtC6bS/050L4+uJY9+XYEJQz8RA3oFIo
4WLNL5Oj+joUTdSb3H5HLJmY0DXwUvBvlokFvVJiOFsLzYMTqLIMN5Ci6VgbqCclMGTzNg++pEts
y1IM/um+lQ8Agxeh8G66w8vP0DhfhR7pPAV5Ct8LHC5qfqvmkzmKqt5b4HkUI3H/O6zGmVWmDulM
Czjd0UmeiZ9eFXcSSmegXHV7F5P4dvnEZuZkm2JYWAirvnmzK+mcqRVtncS6jPclOoFp8Ipd7K/G
Sx4ZS0wkMOvt0cCVMM7gZiRpkhUMYHK+lg/lV4IaYeSbngREI/TyT+qdfgam0Tf1RURqsbX3vP7I
/DJmUCVEklGbgtsMjwRIGNQbzvEJzGdvU9GDL5S46cMuZ+UhDcq6VUwyYkF9xMS36WtndPRB8xbf
aK5hK443+4Gd2NlD5pQ/BdYq0Fud3fkqZwRYKtFb1khpXlMgL57agwXsJiw4ttfGnWWrbvWdnkTh
2LZQsGjpmkKI/hbZr4QGSSJHfTQhUTWuZu12nG+L5JfgYNvKepHBHUw1MtrFQ5jgm7LlGNDmPVGA
RVEgYcX+p8rKjBX8vwfiQrueNAGtI1QtAnq7TLOdT60tOA/7Ex/euZUILribgy5pywajU6zNNl1X
fnDCM47Ay6mc0O1F4ljP9oM44HNaJoh+ZDChvNeLBRNnZJGRyhXXrKO3XGE07MzyuFo0+bF5UStJ
XCAZ5djsjhPAJtRgh1CwxZSDXPBEDtKhOQSPIizOzRSHauDqIGByB2fH+3MZKjZR2npEhzc9z/OD
IgGgqrmTQ1F/QySH04ikUCbM6uMVnCSfdk9jf9PLt134W6AVzOF/vKbLcbhrKiOJlhbLomIToGjW
GdUEd2gdzQ3vA3t+7rwRz0EDBRE9RZvBK4jjsXovW2Bk4m4tNspUr1KYcJDFfh3LjqKY/v7hts92
EcE9qdSIWkVuDKgg/dJOpzL4uy9CJ8vutWlx9kVtOqTVabh3NR7UNOsi9ERRe/RMPbPrrvC0QpDP
bFcsVmK4B1SVi2rWIx3dp7F3CvLYkZ/zeEjD3ibZTdh9a5rbTv0rNESDzaLL4t5SJS2TVGZ4bARp
mtpG1/UYePtfUCCCb3t1s2WpoMoFa0TXO7mpOXrxuC9h26L+qAPf9QqlGbQhFSyKlN9I7VmFT7Jz
GwrqEiIpnH+QZjm1Coq2cj1lrh50jrkYdp4hnkzV4/6BtvRbkWVUuoFfh+0rTr/J3MVhQxmfS/Xa
9OoBSBaHOE99ZLzHLmhf9qUx3eI9hSJrGlHAoAZWQc5gu6ZMMCaCh56OV6ACdky5dFrtuu1uy/ph
nBV/X9xmXL6Sx7M0BMQiUqPgAYmCH6Z+bNWnfng0qh5cDTd199rDyAb1pUDDG2NJ+7K3P+yfo6qc
U1TntgEGFTQlMFDHSR/ocLWoP6Y29KKAuvuytjzH+pjcZ9VUM9QMFTV3U/+VJTpKkIBTMUSFuU3P
sRbD60pl9D2hM450A9xqbzl25/KEITx4dhHtpFAW5wwVqR8LYmHmpQZy30ALx6zna8sqwSyogHMj
OQ+9fkf18JRm1rlMq0zgjLei4fVZOS+ZG1bfgh+odAlUNdDLs4bItAW6xwJcd2wR/kqsEclcIOzb
bIVYa8Gcm0yCKrC0CH31+AcpbdNn1KsDIA+iK3rQneog8pmbjYCVQH4VToqVoJdY4057GD3dX465
MwC7eXF0DCeLC5ACXeWZlxodeA9vMOFJEZ/78O+FSAdTagTWJ3A0hPegWSSPCoscSVraGbnr+9gZ
27tS/TuPf1AicGuiM3FxVlBYepoRsN8AUMxOulM9FA4JBc6MWddH32lahskgimV+QssciDSbbIsm
MSS/VR+0+VA3AJwVs8xudVAU+SKJc12AtLP+A/zGVp6kl+AkA7tPQk18fBFm2Owi9k7Fua4S9BLZ
nAPIe/ClY3BjnYEcX9nt6+QNt9WNqFCz+Q1BlCUTVQZzD59oGmElV2mBwFuahr/KlroIxX9Y0ugE
unDNfvvxWQnj3OUITJgKzSEk1GfwSjnKcTqmjnJWnNCJzvrpE0/AShjnL3NQ0GQyxRMwKfet9lRU
ia0Ixyy34itlJYRzirRammBp4Cp0QAMeU0CLH6JZBMC2aUwrIZwDVGagY5cmgp/OPKXqSTO+9MHz
/sd640T8oHXYN8fqtGlizZ3TutCsF1IuwMdWv6tnyyF3IPBBidhOfMMlDxqAlShY5zzrRAGTWWFN
Q3sJcls00L5ZG8c29Z+fwWmIovSRNHbse9r0bj70Xv+DsRqYuf2WVU8ew0BMgNEZeKLcetsSLqI5
fQn0LJbjguB9VbDTM8p2E0521NxG8iB4Sbfv8yKJU5p6UklmGXDFoanZWnlNQQ9cp4IbFR2HV5ph
yWuVaHg1e2BVysWJktitzOnU15+ZKV1dGj8gpGRUDfvaRGm56J1sVAFlNguMmX38HfX80JYcAf07
TPAck/J7qo65VhxK61hG31pJEzyUgtvhp4TUVErC3sRM+1AMWPaL7EKXDlMg6spve44/SqBxL2Qd
ZQvFrgEC8eHVIL9H0c6i6Isx+atiXkUw+QE+WUTA3atBfUoeafUthnqbtSA3+we3fjkK5zukbJlo
FwWIlw4EWC3BKWlvO292m3PsZs5MRDXorSLYWt84JzH32JWIR0zVjc7oTaflKvAZImR8J3ocRe6I
L+zXJdXHIsfrKJ+Xa8Dz3dW3xG3Ms+QAcPPrjFltuzhoj9OtbHe9KyLlEV0h5yfChcjgtGJxqBEd
rRLDY5is6VrAfC2StwS9oPEp8Bga5zFKI0tBf42xz4geFOmkRacinzGy+Lr/1AjE8HX8QQuXyqzQ
7Mpy2dPC2DaC73XT2Pnwma3+lZ7w9XuQClWyImPLIg0flviuDQSFo+2TgExex2CGCXSd9yaWUmsc
pjqEp4i/t4avw1dU2dkoBQNW22pwEcOpgW4sJDTZEOmc/03lR3XyamR/g1LYSSLqRG57pYssXgeS
pTQmhlIdj0Njoyt5npXwx74C/IO/+J8QlV9MKs2OJPUEvW491gNQ7Ay9o+4s+4UXim14M31ULtJY
bL9yhLKeTYHGSgFZbA9ufZsifSyvY2dxIkyU/D9an/v3Beax9wJ1rWs7rXyLYUaAJmMbD1THoWd8
y18XJwCdKVZPnfE4CTAFtgsEq4NyL0ofTsqSmGhV6zjnAMiswP3F9lzlK5Fj2tcSJA7vTygpYwes
GDTGSvkmHh+mWKDx20/w5cq4B2Uacpq1GmY+yuU46HeSfKOHx30lFIngbJe2pFOkEn2bVoqvx6R6
WEj92tXNYV+MUNeZsqy0L87zkYYBvF2n/2WUXpzdmjUgxh469adq/EoiYHBJf43mrzwWbYBtnlBV
DKQnqs7+vZfcZKMWLAtaAaZ6vWCUpD41qaBJtKnpFxEm9xExTtDrRYuPeJVSF9BpyFzBv1Hbsyqi
XNjUuJUk7jMSvcnpoqkotBXJdTyBpr4UZVmb3vwiwuLMJ66JlvWSjNe2iO0UY7Ojccy7Uxd83VeJ
zaE3ZSWIsx7MmIZWUwLAe/BHj7gguztbj/Jh8pdr5Wg+dnYOrmognBzIYfHqb5gYEARQzIl/CKZX
P4DTjAipQZflGgaf+8MoTX4jP8rT4BTRKVAyuywRZQvZqkRfl1MVQzdp1EsIPxd1sgEFZutNZ5Pp
QRv+2v+8Ap20OE2pjagoahkG18eA9CR2kHydkidZf1QL0c6CwMJ4VAElqfV2YrAZVQs8uKC/K+TA
kTRJ4NhFYrg3GQxSdbkQtIli5Vuf3kfqs1Ge9j+aQATfJoqsqmig/wj9UlBjWeBEC526EAR+Ahvm
O0UNBqyrpYIQOc9ujMVy6nh098+x7W4vqs3vRw1JrNRSjzcQiNTXpRK7bZUbdpJK3xujetTn6VQH
gD3vKkdFTQF8I8eWTIIEcnP1dmXg/HZvG816DBAINuAHyAS7/61hyg+8KbMbOsl3xhqsJlg/2D+6
6Ouy/189NGaTNxq4AVA5sQ64TnsUgbiIBHBeg2pl1QUDUnAzL23afxmot3+CzQmf9XfjfEQZqWZc
wXwRwIS3mA2x0QvLwcsCcJDXxq795Ltozkak95yzSPvUor2C/G5pyvNiYZy0nSOnXUQg70KV4GJ4
ghkRWrH5Bt1Wz8EB4yK/Q0+WAONmgChtdoPOBm7C6Ox/UYEv5KEGWjme8rJiVROqOelykINfpfUl
M3waPO5L2nfvBh/Skzhql4ViHJ4q1WGkoNcIPYqK65wJnMj+jQF+8b2aS2ZTI/3H8GxNukNsQFOC
9DAsn5mjuKiiwcfw82KEqpIjtQvlu3l4MkVdc9ExuGCjIVFAzB6+sDRfC1rYZvO1Sr7u34lIBucR
MqX7L+a/SRa/q+nV0BMvNSt/X8y+khky+xkrx9NjRmNOga+DzoFlS/1VRLHnmAV2oDOA8H1ZoiMx
NVzJyiiWKAlrIExt4pHmRWow/NcL3ltmi/8cHhky5xQGS5p7tUC+rRvGfW0E50Kp/mqtyJ6WBZh9
430aRV/2z8V+955Izj0scohZtQmllzksv8lZc6VN2CYPOpB0iKiv9t048Onff8J6GDulDiAqL64M
1Q8VwdcTXNEbotDqilCaQkkmRPY7yX+H7S/JwLxG7/6rz/WWCa9klFoRjamJM2jd4zR+l76qiyuL
5py270QHPRVmQQjl0VdlHc1uOBZ4muxJDjGL9nuMczsRkQoIxPCNFylUuqRgrPWFet8Dv12V7630
LlKST32zP8chnOm0Mal1zN5Bq6PKUcybgCR2Yr0GIuvZvv+LHM565KkgTcVwAIOaOlI7uWUMBojP
5dXgp/vv7fDz5U1URUpUIyHUHgZX95E43WrY4JQOnQOWHu8z+nYRxtkMSXNltgZcSVz9UuRrvf+a
U6wCCBmWt23zjxy+kQLYoXCcGeRIlfmKBXx6ZKH7JxFJ4J7PMiMyTUxI0OtnNcnsGBup/06C+t6/
pOaYRSXm9FxFmew+ug9kUbuBvY0fneXlK3FvJ2iJNbmXcPVsj1e/jr3uannsXUYU330Zr0R1NYGB
8iO3ZJ7GaKAIBeD1q+CnCWSHPgjsWMQbILoaZlgrp5aODSCuctRrdPUxxDroOE8CNd5+qS8fjnMB
mAWMSLIgX53z35LkECAlmtWpVq6DJRbsi4tEcV6gbkABUzLqYYn0aNPNf1l5dgacjpM1ja9OovHA
TdgSlLn+5w407gHVpSaRwLnyH9gSVlORPNDbfsOIi9vcNk7hRIf+/Lk6ykUo5xZqq4l0MsGYGGR2
f0hRsGFAEp97sf+I4RsmVlZ2k8Jw/nQaWq4VZedqQZbyGbMFyBWRTaKqlLswJWmLYdYwXdZEP6Ly
Hm/Ev/v73AU16HcPJcXUcGikftolvqTJAvVmBvLRL1yOwF1HqagjtjXQ7tGmZ8MsnHn0524QPKNv
hAn/LIXwmU6LqSPVQJb63yp7gr2Xp1h/sVwG0crWVTEmjG1j3UkB+UhOhnZH70X19000E0X931EJ
nwXl/VRmUD58zQzYvgAVATKjdiqO0R1YDVH+9wIbWLE3KDOkL//mHj8AQZgJpsgsNmAeZxFmpRu3
HYWUJpsXCawJBfB1poxN7veeMJwlFK87nE4H6CTrDyW+/rjcRi7AJx8KYHVkB1mkPEw5PlzrSian
PLmmS+BWQvkkOYFG5cj2FTVfPopuTnA0nuiGdLppKGw3vaLfk+7WWP4aA0EhaLuMcjkKv186KA02
1dgMTeuNmc12bEKveSGPvT+iAFU+jT9FO/+iU3EvcqYNIKuYkf3nctHfDI3+s87G2jZp1wqyi+0C
3+pw7BVdvZL6pPVFbiL/b7BYwbgxlqv0wHg4FC96EN3WdtlmJY0dfCWtT9I+C0JIAxpz5uh+6lmS
Pdh6hmgjdLovzMLBgyzwlZuoq8pKLGcAij41g1QgpZ5iVCstzNpOqepZcuVmkXUCmco5rsBFmGWV
GyaTSH9YhLZjCib3FEwylnc7CVtTGHpAES6ufE136rdNRizf6W5defs+hf3BPYHc22DFalBiTxMz
8EZq5wt6A61qW9VJDVKnzESQaiJl5Sw9nbMuSEq8dKrRPgxLYCtZdA9uWMFDsR2SXC6R3xyW4jCU
xwVN0uiUAWHmlJ6ph0m6U/aVQHeaQ+aAGV28ISa4PX4oNjHnKQ41Jva6AEx15kseuUnfIIjHK1GZ
TPAt+aViE2yC1sSSVz39Hg7fluylEzEYiURwvqWhKVJ9A3NMVX4Xgfi8eiKT4Kq2RegAsMEUMZA/
OXOLjChoZvSN3LD5qS3n2vjZZYd9Ff8Hv/VHBp/aobxTBx2FUU0+8c1jechLn/FZ6U7i1YozNwIf
sm1TF3lcojcwtIQugDxjKe2ajLZG7jX5L2PCOLYmcMrMPj/a70UWn/LRcVRDhqDRysdi+VWga2+M
PvAzvbi47zKBNObh96RxCtGDEzhvWNSdTNp1UacupbHgttiF74ngHpksJkataxAR1q1dTJE9YpMu
pw+dcApwe9eAXL4d083VC1NiQjOmDdCGgYWDq2mDu6STz2qrO1OCjKWOn4tKOkdmeUNmrHW0xXkM
+mu1F+E7C2xA42ygr4q5nwLcYZW0Tle8VoXitdMvgRWIpDCtXZ1W0athlthSafBlbOz0lk0YR75x
Ws6T6Yw+i7iCx0WgMCKh3PPSzoqSppnKcL8tp+0yty4TNzU+A1SCAfL/eRF+fE5qorDIahTY6JI6
c3RW9MFuAK6RerPyY/87Ck7EZ4QdSHJomKD+WdEfLXmS6xtDF5iASATnP0aaSTQwUWmXZJAN6c+K
/Fzrf+8fY9vMLJOiwKqZmsxdTIT+rFWxxDardbDg3YTF5MjLBCxXEab3toe6SOLe/ElOQxrpuJup
vJknIKLpo5/nqRtHpScnYEeJVIH/3fZSfyTyZXApAbkVqTB+3cYG1m1MO1wie//zbV/RRQR3RZpR
A/WPUSS2CRAIQsKYo91IxHohuKS3h21lsgnm55LaghSaXMvTczRgU4M8xMbn3vnLaTi3buVNhlrR
DJ+rnAvqBwM4zgSRrehOOLeuNXSUFPZyBNFNXMpAk+u9/SvZTszJ5RTsztZfawCT5BSjz6uZTnyr
eio6/j5921oIrsjimgCNkN2+c+YX4dqavPlqXWRzLjwestEIO3gFvB/ABojP1ZHRE1YHITDGdox5
kcS58bAlc9BW8KjyoTppwLNKncaDrP8XPpdIATkvEZIxXrIBpcQI9psiNXJYLzOztHur0NR/aVOc
ozBgs0vGZrOI9TPKO6fLvIGKBkQ2DVcD5aFBDQsJP3dRRR9UNclQIo/k+xYjc3H7jFXOfU3c1PWV
DO6KrIaqyRyzWq/mW+XjuAhsadOjrv4+dysYiV6yIEZ8mSfHGDBm+WBXcwKsvdmuqiuqC3Ni0YG4
m5GInGF/nQWZqPobsCq1soElNDiDl4DpNkdRQ1T5F4jkWdukSVIpeEFQ60q041LUZ1UKBQ6D/eoP
kaaGRrJKNRWoK1zoTPOCmHkMl5QRONiDqjxrxSPpz2Oc2lb0Zahl9zN6cRHIudkKy2TNHJWlW9f+
WD90hUDvthOd1YnYR115wCFIkHcsKJlk/Wu33JfZTYuFsvIgAX9lyY4keQ3QGDK6K+MzwG2KhmCC
0SqgF8D840pyE49pG7BVRq26WgJs0wv2I7ZLvysB3IObScGitwsuS9Nt46x6tRM/UHBF1E53xYgB
kp/mDaMHyH0Ju4bf5J+ietS20V1OyGlLG4bAwosw24ht72m8zfJTXwGNHgFNE5/BKSKIYbbvUmcg
CBboQyweoFvP2qrNShj5DHjGHKmQP71M1B30N95bhLhE0Dba9IwrgdzzSbOC0HjGrP7SH/rOsrsJ
jOCfWgtZCeHcb26aCwvU0Zsaivsqnh6mRhgHMDP6YNcrGZz7VVsy0i5F07B47dzqlHvgFblSHttX
tjQc+urjJ6x6JY7zxlqhz0Oq4o1Uy9uuOCX58d/9fc75WkWWxAabYo+HqgY2s+KM/fy6L2M7Ff5z
iA98NXNMQTzAhBD0NIpn4i5H08uQe781U6grGvjetKaVPM6cqUZppjOmUatBbVcv7H76kbQ/zfls
EG9KTEFosfmarMRxxit3CRmTDkVdubtOix/D+G3/+4n+PufZ9X5Gx2hAVGGlT53qVdnL/t/ft020
Zt67V7UiNGFtQldpXk1yxLNlz7GAhHgz1lt9I87+5aAzOgsoE25hnqb5uihue9nVZf/fnYRzAEGt
zPhaeKKW5VYjmOroX9WqEzjPzZd9dRTOA0yVVeaNCrgMqXkdmhegMnkKuaNl5kioIvUV3vdcNKci
uiLODZAeIJLqiIPp5XPUn+LE0/Tf+99OdEOcJyjGUKmKEElGm7Z2RzIbcLMgeLmxWsFTIBDEJ9Ap
aEimtEepKJpSx7JqN7ISJwyvVZEggd3ww2Q9wfZMRdjoai1fZUbum6kIOkUkgjP9Ak1TM0/eVopf
S7AxNU/7lyLwZG+edRX5mNFQFQFiSZf2up2gXmnId7H2GI+3CeNqG0TNfNHdcK7ATLS6MOa8dEv9
SqVOofzIMz8mP/ZPtZ1MX0zorTu3Opa6wJ9NbIhEjsD7S9zpJfeGI7BDz9KB3oAB265PpVvcNKK5
adH52P+vBPc6CZQKZ3TH4j7PzxO8Hfb4muf98zEP8M8xAnAXOCkTDVqJOWw9+54b12pxMKTHYfix
wCXtSxI9rW+onqsDpWPUSp0BBWGsPihElU76RWdvK9BJ4Yn6n6Imm0jjOTchW1kbBRkeu5Q+gW5n
yQUaLwhN6Qccq06qjAHT7TjR5GqA1yud7hieVL/06Uny97+fwK++JQarzxcSlMbrHJFCX94H8zMb
bB8HQZVaoA1vW2MrGboxkGgY0ISqFPqco93Q3nVd6o0diKZqwXm2+9oACTQBEojRVr7jpYIGsyI6
vp76kNr/R9p1LcetK9svYhUJkiD5yjRBGiUrWH5hOTLnzK+/C7r7aMYwTVTJb96l2tME0OhudFhr
eNVwuTCGltjUHQw72DO096p0RM+X9Wt1lsopvJFGBciaYQaBUOUr04/UOhVK6BaiscR15TvL4dwg
oKeJlBGWm7CAfPEUzt+31WH998E3CdQf0LLx5lbXknzIG/x+QAB9tUS1k2rRx2CvGKvlf1LYV1wo
RGjE4LasICW6Zi0++h6z2AnYihZHdot7yRVSJLF49097dBbIBV9Z1Jdtlw+wqJlj7gx/ulKBcOCE
d4BW8LUP4V9cLI+zsXqQTKMsAzSiTOhBzQtfTjpv+5zW9e28IE7fKBqEaVLAjJdtZnfm906v7GnI
gBv4kYHKi7VwChcFZZkOLFFEmnpPY9VW0Tk0/EDFFwiSOzPf17Lgwbdukc5L4+0rAb9jqkepq2Kq
ccacWTuCqWs4bG/guk16l8IbWQZBW6c1zIQVyfbU4sH8HIaSV/b20g4feh6dZXGvsSaKgSyapSnY
07LnJR6vumW0BDIEu8bb2F7qwAKmw+Oq1g7Bsi3HXvShqZuzLrwBLV1c2z6sFksLMcSWhbs8vVng
/0TDVm9IiRs3lUdSnPohiMYeMkZHOwa/5GN6I+0LwGIre3rAJNlj/53a6AHsnAVQA/VjIywBrJpA
DPRoxFQU3eKbW9TYiiqlQ8uO0u174zol37Y1b/WkLn6f0wYKgBBNmeEqovTJ0o9W+imMXrdFiJZA
frevBFTd7aRBufP6R9So9iysdq8WZC4Wof4uwZLiJJ5T2B/GF9+e0p2+oz5DEBSVflYN3YUgzlXo
wWgtWYiMlrrc1aM3tq2T6weLijAERafC/n6h29MCHppRh97l1d0cf5J6w5k7UQlGdC6cYwD8XVcv
LM9QSCfSv2qiNO76s+Jitzi30HTIxHTkLXRMHsN9otgq6DckYDwy7E7zKnxktyb2icjlrZrTC8Gc
m6iDuJuDEU/aSg1t3SjsMjuawb6nP6NGkKsWbSLnH5IKuBDaBFEtKNuV14Deb18e9v//YYHOS+EH
xotcWTSjBL5jclB91vre+9KOCNtl15dBiWEapq6pOqcLaS9pwzBA4SQr84eeuoUIIn5dpc8SOGUo
zSJfJII6maKnuySzbFLl+6wQlV1EYrij76UoDyQKU6At+2n8aXQPWfRj+0j+otfnpXBnDu7q/9AV
Bz97RC1pV970u8hltdneRSR8Wrz5IKa3EyyNcmWXLAoUPWeVwLmcMRmju0FzsuIPZU9RJvtPEyjn
EOIhtfS2hcORkW9I79tJsHvsAP5U6PPvc95AiQykGhg4gWrsDaW1k/pWLh46sJeZkWYnSyUIRda7
tC8WxDmHPi6ygmLn8IA17ye3u2PUEoZHb2PE2wxA2DgI9EN0UOyyXVhvQy/ykIZ4k+u2eT975Kl0
JCfwTZsNC8jusItdEYCa4P5S9kkXIklKyiI2IVILa7tu9AcjlgWWbt33nQ+OMxFdbJUqyeAuDOU5
AJdrHAOCMLOb4uv29omWwhkKtO8oozFCjlZe9fRa6QWpb5ECchaCZlE+AoUDMR1AjtFgbpV7vXwG
AHgw7Kj89G+L4UwFEEA1zZzYpk2hrUo3jYj0TKBrfOm8iYKuUxjNuNqcGvNejh8q7WV7DSIRnEUI
y3EC8xPszmB8k3pia3ii6h/zo+/axc9SyGWoN1OCNriWjCCbJ54S1M72OgSKZXCGYJAsazRkHPwc
nvTkkRiCx+l6qoxaBmBVdYsYfLrCDGJJaTLEAtqOMVHEngLg1tPisG5L46D/2F7O+rG8S+PfJngI
R0bIcKbn4am0rmv6fSH+toj19NV5RYR9w4VZGaIYzFI9qqts/Kl2ygeFZTR3+hddt5WjdETXIkyZ
aNxv/aDOK+MsTZ8EcmSFuDSA4Y3aT7QTGGjR73MWZm4wjRkzR6qae6CqzaLAV3QynIWpu1ZKpArG
eApOAz0ujV93gq4g0RI4uzLmnVpTNt4kD0CgqR4H9L9tn71gETw2Oy1zs4oJUi1Gc6/qp578Uk3R
M+cvvvn9pHlEdlPOyGyYb71GwW74lLkgfXK0T4z0CZ7yJXRF9fv1BP1Zo/k+II3matgiWeV2n4On
YFf5oZcBCMyy/5+bfLwyBNdUcFIqZ3Uw1NzpCuu0sPSHILnrdMEDQXnDyf0zojpvIvuCi0uaEEnJ
WgO13Ky2fICrY3pDYl2+w1h5oKB4kapp39SdPZjEUafKC4PEscJniUheIGt23Dz3cr2T4oeAUrch
CGr7BKUmxTVr06UtKKLlHaW7AHXoIrK8Ir4qrWM0Ps5BicROtIto4YzI1FsFkKas1qlIYxOA0ynS
YC8AYbP18qUpHnULoJA6qowvUYRmzfR+7Do7qIFe238zusVOZsCZzI4RLsdKHew2BopT5fbTrS5N
9kBNO+zBy4VGxClS7DY85nJpd9WuVz5XAyi/UWyJs3wH9jg3z1D3bTunThpbNU5THfmT+cUwR88i
h0DygOO3T3XN7vvBDkh6oOlDO6HGlj4EimKbZgx9+Br2pzC9ztSrsDG9bHLHNHGteXKmufWSsLUV
UNgEqQW+3d3QlPupPtJksTNddvoQDDDzS66EQLZGE4f2VMiFvaiSN02lPbbER6u3Mw+TYyXAwCb2
mH8dEfe29GbsTmhaqPqbCOtNwcw9kZs0us5G1JDQhhcrd2P5tVi8rNjPyyctvpk1Z+if0v5Tqose
AiIDwNn+OMHAKFi3WFEQac+BPgINyMOE/vdtOyO6H5yxN+igsfEZiEl7h3ZHRYgCLpLAmXsjLhd5
TIA3OABzLVIeqSihLxLA2XudSAsYu2GM6zb/DEaGe2umT9u7tB60nu84Z+/TcbIa2uAweuluzL6B
uCJuHDTr2uZc261o7EFkJfkhKtIbWmEtWNHggwJQcqYWLxjNln3lK1QZkKqJLep1FmyixkWZXVpq
qRkADCgsQhtz3mixFrwERRK4l6cWmJhNKJDqZOMpclXZ2iyaFFgPAQ1V0THcr8LWctY+YMAibYEQ
MHjq3HBfAG+32feglMCYoCd69DHF/cPwXwjjbmgop4YGnDiM6BooLefPylTY0fyYGvtuEgDFCkTx
YI8pyCQozZFWmaP7KpXRVupH7VXeRV4XloLIg+nyxrL4lBetrLwnLYICzDpq82dNezX7kzn5enhb
Z6U9NSIwQ5FATvWSGZnKZoK2J9JRKWunme40tAUH2WibyrVRXRt56G7f51Xjej46Hj5x6ashzyS0
0CpKvldB2EKszsvGj5BUgzrzf+rIAyTWuQLOUobWUWYvQfgjtHZNW3zkWl3IYNfuIvyYQUid0wi7
R6uW3hsUQDfgXQ4ECrhuki7EcMreqjLAz3LkDxm5d3sD07TXHjUEirLb7ZIn9bB9QMztbCkh55ZI
S+p0GiHOCEDRIu31FoUL+ZMV/NiWI1IEzjk1zUzijHUURcFtgHGsklxruSI4IpEQzkGBa2NMKJoC
3CKg/pT4Taw5UvlreyWiHeNclNmMgd4w5OC8GP2+InbYtTs1Hm2w3vzTesAh97vKBeNcAz8YSfGy
u9YGT22vtUJw/ttbBvD630WETU7mesLL1yK/pP6Oat8jUR+pwFmAZZSTAcpFo0I7mdsVmOqgAyiT
FcYLpGTOMqe+jPF5u+p0byqA9yeVtS01400kkQ8tleqgd5JBW83PU5JM7sCHiOe2lcv2on1til8E
wra1Y9X5Gu9C+EnKZlCirgoxfltLL532RRPx6qynKi4EcAeGVPLQhBIe3WpvD407e4bf7tKn1NED
D2BBz4pXOSB2eNle1jr4wIVY7gyJNI1tHrNcBcwSYgq/dRLXCG16LfuATHRnFyzNGIAT+A/RdnJx
hlXRsGjA+O0CcN+2lv2sfoQzU7lYGPuCC7MO70TiOoLrCPAuk2qMXQyCxtO/6P9ZJziTLkszKEcT
LIJNPYShrdj1rtunh/xuAeCHKFoSbRln0YchiZBZZmGFsVfH74Yog7m+HFOWMW5mgsLs7e8XO5Yu
gzVIBkzGfN+59Ihi3U/1NDnGEeRsQmjxdeiSs7Q/WuWsYa47HdEsLak7NUiYSIcaNDDpPUbCUiu8
NotjIIJOW7WKF0I5bTeGhqShBEeihurnYJLtiPRe3ZofsUgXYjjtbshE5IkNkicIbK3sBERkEB8K
UmiitXAKLhukioAFgOb07NoYfozJE/ovBFZvPWq5WAmn4k1N9WrOLZYSZow9iZs7WvTG2YPUIzh7
9EhwqZiX/SNuuRDIaXm6GBmAnYFKgqnBqxh447ZmzaAijF7CSH8kWXk1oBNwjEMR4KFI/QkXychF
Ow1dg2f26Cg+y37jYaDczCDhkPc9emUElld0fFxMoxRmNARviCjLS4L8XUjudGESVHh+bLsv7nQ5
6XXVSihLMI8SHOFRdtND5ymgRstv26t5J3Anq50s5+Pjs65mqC1hSKH5I+hMdHgwtOzton1yFE0w
rFrDC0Gcu6RKrucoYiCBj1KFse8/NBZ78fucpSCmjmoOxsxcE528+YOifuj2qhqiFl2jisnpeReX
SqTiMeOm7Y94OiaSF88izvl1FXuXwb+e8ilJyIJBBXesr0xYWgJKylhzBUcuksLdG1CHzM3M6BPZ
kTeH+gvxUBX3LeRbEBUyFvgMdXHBG3s1WDf/tzQicxa2oGMdkArHD0KWNNv31q0ObEVdIOVtpONP
a3QWw9nYYkCSRE9ZhiJYnLDPnT6QD+Y8eHlc2zKxbgFN4WLuHDyHie7EsojNbt0anuVz5jcHAKu0
hArG6azPQXWyjMdevZas10F+YkItSYSwtX2YRObUUiJmqTQMMCQjnYOyyTQt9sdIJC4Oj9MYqw7a
MiXwXC0c/mLAwC4YM24l0emx39k6Pc7EJmilyZQe+m+eZAe49t50JXuZG3qpEx+se4bMpgERzhXh
EorkckYXmAdz1C+4EcXwGdMcdr88hyWwKnaaCHxFIImffQqCSelNA5ICq0XTd7dXm3HfyNQNMe1b
ia66QDn4AaiymYKAgKPInfBAAC93YpR2j6nLbYOybtnfdZ4PQzMpsmo9o+iLlf2mvcskUR71L07x
LIEzHkvWm2nd4mkwHhc/vGp38Ul5GD8zp9ic6heRUxRtG2dEpl7B68ZkMzVjcB2mmlv1mHUPE297
39aLkedr9fbCvPD1SLGXfcqalrWd7jev7VOq2ZVXXE2OAkLqCTzEkg2Mnm2potPiDMaQl3qkhLhj
g3qtNFdSJYAJEP0+Zyskq7Z6K0Ot2ygtuxyPFPgH2yt4a07fMBP8zNMwtqNRy6jgjEBiia8wvU48
ehgc2c/2ypF1PTVOels4iaN9AYm4wEqJtIMzFhO1mmpisDkKRq6WB43c6JgL2F6iYBP59nz0emSW
VGgwE6Y3yI8xyJu2BQjcMf+YG8f+vy5sE8WP0cLY/6IDFQwFxOF+W9J6nuSs5XxrPq6tStQU+zUA
Hy/5nrlBeW26JRjzZrd009qjsh1iUltwTKIVcjaj7mqiayn0PFwKW4lep+lLrN0VQfGPcthRXlzi
rqrkZkgXPMJ71U6NQzP81Lr7OXnc3kaB1vGNMRGZkyZlz6xOvovHfZJ9mjTBS06kdJxlqLKB8eax
zvyixwM/PETmtN9ehVAZOOsw0ExWNQ3+L83s+ln1czabhkx35ZloVLR2MOhO6Kv/ekhcYDFMSUXj
DpZWIj+WFjRl0/cuJ7ZiiBpM1o+JAlCDtVDrfMtsb8hJMzA4MkLuTaN2FMurWhHmmUCIwf5+oXJm
RcI2yoGuNuLy6uUeueJefdo+qfVA5X0hJmfl+nGokLyFMiwLwPe7w4KwIekiO09AXrCIen/WVe9d
Gl+BAy94HBUYW3Tl7EVVvyJkEdg7wZbxDGWFZA26HCPzpxroJyyfcqVGRfZD8E/meRnk94PRJbrE
Q8IyfiCRCKI7rXgNhbPTor3iDNusmhkMKk5fUmzF17z4COTZ2/DUxnB8hZcCg8wWjaGIZLK/X2ic
bkkKnQmeNVVwsLrQzkxR4kokgdNpuuSBlg6o94bktHQ3sfmRZuKLo+GMm0ELQ0JvLDJ8rWIP7SEu
ZrfQXkND4O5E6+AMHInmwUwJcrJd+lSkeEN42/dS9PucJaNDoJSkQDuZUZRHS86ulkQEDiQSwV19
I0JOGdNT0OL2oKPwmT5vL2HdM//vlvzBKFYYdaV3M8I3q4r8eDnKsDCq+mWoH7blbK/jD0KxfIgx
gBuhTS0Io12DvLFJd9sS/pKCPC+Fu/At2MRMkkFri+v6K/HAaWtr9vSL0QCLW+7Zvv8Z9p6FcRdf
75pZLRr4zii8k8tnRUav3O043yTjSVHuw+B1e3HbJpPyqDD6EKRLzToGEvVaNx+1fqcnd/8mgrv0
qqpGJLRYLUvqTjQwbW00r43lQ9TX73ef8jmSdJCUKAG4CeAYNDtVUqcX4U+K9oq79WEeJFWqIjob
2to3AGxTprYStIJQUySFu/sljcJmYj24knVLemBoAXQtE70M2I9saRl3+9UmGDJThyvWMABmvUrS
ce4PPd1JcP5WEHnbGvD2VtsQxydEkA0ZqcwotRl+BQgadyhBx8ccrNqWx9LeoVM5EhoustL5WLz7
fp/47IjUwQhpE+zQTIhbBjq6HoUVR4Gt43MjZJA0bSyQShhRcdQwfI+BRL/5pnuLM3kFKsSB1+z0
g2BTBYrylk+5cNeFFWa1vCDvM+u608Tgaau9Zb5bqsGpaGQvyaPa+GOyszrAR/4MEYIP7cOcxILv
EC2eGeiLz5AK4O8olonyNDh6ktBdUsUli+bQuPW3V7wdrWK46ndJY6qW3ajKyKTkgZ1Gx6h6ycdP
aeHE9B+NyVt9/nJR6tAkdMG7MgoMp+6vlE4U3v/lkXRWTM6aFHFpWLWqQjEbO8ekX3hUEme5oTbD
QDFemW/JTqIE/V+yUWepnHXpojKGbYEvSw5KbLeO8cKmyLTYTQ/ocPaT1AscEQ6nSFE5Y9OXnVop
PXzMlFzTvvNTcifLqbutHII44I9kSlmRNGCc82p9T4f7PPpQxut94/hcypyNRWYB58ItcqhDlR+U
oRPot+Am8TkUqU+bNqrwfu0xtkio35c5cmvoBU//zSPzGAdo6qaJzkpPFkEveHYvI2qSBPNwgkPn
54hIFFRN/zatGADQqmnQcy93X5Qm/Me1cEahRTmhjJjbZ8oVftLL2JZigQzRrSHs5C7MQV5UGWYv
WcniSwaYhsLPd4M9HLOr3l08wIUKwVxEqsAbB1Wq4oFgVZlJ7Sr1FZiC8WuW/Nq+NCIxnDUotaEP
lREpdxXDd4bc2bICcKl6P1LRc0OkDpwNoH09BLGclnBW2VUZFFeR0ttBKMoaC8Twhe4qCQq1L5Cn
m4yvObLCrWy3yev2pr0N82xEM/x4UYDei06OoA39sffyGwYgG6GwGgIlArncQ4t+o9yxgGkVueFO
/kz8zBuvUn9Ea0aAlzuxI89y9cftrxLYP34Cica0bAfgyOHxDvWsi502j/ttEesuCwQrqgxGZYL8
9O/XQMvlqalYr5P2pTikV/NPRDkv8g/tc+jIYEUPvDKy65dtoew3/9jsC5mcipJeb3JVeev/vAnL
XQxHrIfUBthy3IqqJqvacyGLU9JyLIp4ZgTmMjl20qu1fLEkwXN1vcp1lsFraFhoZmawwkL8q3Ob
Q3kMQH3rVR7j9uoLu9gpAnVdf75eSOR6MuDxg8QssCoGY0JSr/km3y4oPnUOLjwFBITgAbNqVC7k
cc/lVApyjI/gRV4v9BB1hWO0mdOX8ymhjSCZLTgwfgouT7QxKHXYL3nxpvGHVHiSaG5ctBp27y5M
v4a+plZSAVzQtcdO9bQit2lz34Q/t9V8/Yl0sWtsqRdyiEzUJGcpH6nUn5W0dq3UsAdMQtRB8hL0
2fOMCbapBNwa1TyptQ5W1Oy7aPJKo9iZ2nBQ6tivguklqOOvgm9jOYeNO8jDzY05yAIrE7YFE1tH
TOIVdtc65mPjRfv+Fv2vgN4V1d8Udte2ZHK2pmiybgI3OZO5uJINxjYFj6s3YgRvaq8wXBnbi0f2
smEvvVsPvugLRLrFG55ujNQZhHjuouj7OUv9aVxORfOhVJ+lgkWAUQeqfMuMqdJeT1JwE6vWIUMF
0Oo0e/v41i3oWQKnwVGJvHtWIuTXysInZnyM4wbNU6o/z7MjAd1sW9yqI7pYEKfIjalUzRQh2le1
66m5MiqBNq5fyPNy2N8vLoo0dlqXGuyxbeVONX7Ri0MdzHaxDAI7tq4AZ0GcBqpzVA20wUKU+Sad
70vtZy1qSRGJ4HSMLkjBFB2UvO8SW9JKp54Vu49nwUrWG6YuzoRzbLoRNGEeInMlhf+Nj5HX9nN6
R9z0VoQSKVA3PtczlBgLCRgsqkGoU8fzlTWhT3l61VLwiUsiXgmBtvHpHSMDEQfJoA19+EjL2yb6
0IDQeev43I5GUyPL2SApAypV3NSrf0re4MylrTqNM+470RTKXzzBu97xeZ2aYHojbBRs4G1zAFPG
GzxqvUtP2bfBIX7hFafoqbmXhI77L5HCWTJnKRajRUMdcG1csmM5LGUvecuDumNm1nLzb9t24i+R
0FkaZyi0vplDVUdkNzujJ9m5BzQ/t7lqXf2o7bOnWmCX/uJRzvI4w5HLvdxEGZoTARe/+G9HWdvm
IX9q9gxJ19wzBnKy75CLDP1ot71a0a3gjEkc9DNIquDe1SHft8G11UBmcVIx7i2Fv7ZlCXeWMyth
q9NlQjCLlqMc+SSn3ykvgSsBstxWHCVEqrUW9M2KriFnYLKANmiRwFnKFiAmAax62F4S++I/o4H3
s+OzO/mkBQ1af3EL51MWPBfzpyalHpq2Zvm7iQaqbWkCF8PnemLaqm1mwPVn1T0p0WF6CpqD1vvb
UgR7xqd7AOI7oYQI/6IbizPK1OubUKDzIhEssLvwlcokY3Q4x2NjDP06TGxDGFz85U14PhnOZqAb
O4xJCZuRx4zsYz4kunJXZJ0zxvR+aD9jaHNPjYfWeFLJuGsjw23awa6NBwP8INsbuv4wtwzEyjrI
HzAB9Ptyl6DWAdXOOggd2WHct+1p2tdP+VG6icHgmvmBS13riX4iPrFBPInOJNx1eMDUHff1vtip
B/yXwPmuK9P7R1HuDOIki7uQoCmh0a/z5Fto3FYI6lNBRfovtvsshjsHWY97MP5BZ2tvwFBBi0mJ
7irw2bhY7OuihBj76D/v41kaZ7tRn5xb8M4gcZSFP9S5uq66abeUwX4oUBwdtFM1Y8p5bh/MZvbM
KLwlirIbLPDqbB/5X9Tv/CFs9y80vLSCcKYtEj6tx6jM6l35k75WVx2G87QriDO9ef+hId6zmlHO
lpM2GGMkzpBqiWRPNRpQ2ypoyVZvNCLqHl2/wOflcRodphHy5jNrmYnbQ1piUgBwFttbuG5azyI4
0w0DlJgxa2anxY9Jf46y2tbqz1L9I9D2jfVrW9hfgpt3aTywGG2MGTMCrKvJSTCcekwcugv36VHy
NPhg2SU/Rr+6oXt5T71t0eux9lkylwbJSKMHIZlZU9o+7V8r6iq9CKpLJIP8ro16VNRA/ca10G+L
wynYsWYB0zVOxVfZTTy80wVnJ5LH2RYAWnXDnKKG1NWm082xXY+6i+ek4Ja9ObyN625wxiUAsmeY
txizJV8Wf/puuapNd18Mf7H9YZ/4klMFXvdr8nSHWdX5YfvkVqdhiSxT1dSJasK6/76tAELV4kaF
908O/TNxxi8M7nXZ9RiDRYXugQElx74skLq2t5dCOcuiS4EOxnZYllnetbKXji/Z/JHHxaUMzpJE
S5iYM8HTvMGYL3GwQAnVuMFhycDpZ+SV3/5xJzl7ssTKNEkLHpyR5NOjco1/APGgadCTYS+70bV+
JXCM8a1oSnbNCV4ulDMyZRUYUxDqiA9HMFqmtyTNgWB0iBsRLudanH0hiE+v6pJOUBCCNdPnyY47
P6CzM7eRqzUvkSSC/luFbL2UxtkUmowAlGMssbluf2ZuFwiWrbPYkmNnhp3Zi6M6qE83O9GcnUA5
+Wy/Oiqjnlqo4HVz5M7xdCiiyJk6TaCg67upyQbG9w1cP05dTHloJznG61qvJTDhHvUsdcrlah6v
suUfRXEakmp60CQMd50GL5F6KBfNjnrggQItJW8/bV+DdW18X9YfjaixZpWlhQy1muVAzCrs1AIR
UpPg3z+3Ja35byKDTVPW3vAbuQ2U5FgNFuTY3EnWweym7NWi9LZFrI5sX8rgdi7u2oUixY6dSzp3
iq6p9COLTvrimvKzuVzp0+dKFhR3VwuiFzL5Dmgyx0CJ0lECG4urzrIRejX24rLq13RftN+QlXaj
o8iIrMa4l1K566YNumrMJtxQ4yr+cIey263h5YdoTzA2Kz1u7+uqkigyerw1TUeFifN5ddTOsRIi
6S1Vtz0gVDplV2t31ShKAK/v5YUgzglYchRYZY2EWXtMf8FaecNj+4b7bKY+qx1Kd6KNXLUeFxI5
jUl1aRxKGfP2Q/Q1ol/K+jGLf2zv3qrin0XwdngkYaICTAIi5PalG9pTZGUCJRSsgi/DxkvRZWkD
vZ8ACNPeGbGTLiJ/KVoG+T3yoCMFCUCB7DybPtcYUyjOxjzQT+FrdcTb0f1Iuxq52Dc+oivhwKoM
Kh6p35rltpB+bZ/L+h26EMCpdZzHc2gYco7sYrArgFOZO+S2PmSsS80RxadMkfi48XI17AgvXmdz
mcZ9lyOGMqAAXeUMHUAktE8h/VYMqWeZbqEKTPv6gWmqCTZeC2yy3PLmMp8KQDygvNpfx9JeOCC+
bhXOv8+tyAo6KU0SvF8GoLK336zlu2Hmzti8bB/TquNVzmLYZ1xsnB6nZg50JRSfrOMwOJL6NZkf
IuWkddTelvQXhTiL4syPNA0qmQKEEpM/e7lX7roKb7HBYwALc+CIsMNWaxFEAZCJCeYqy9Q549MD
2Qvd7Fja4FeH5hOwKkcnvUakBHmlaHB6/elwlsa/N7Naz5tJhQay1kz5GZHafRW4xbfO1u+pn/oJ
GjMMydZkZ3tb1w/wfZUG56qGOik7PKrhPZa7MAABym3V3czSrQka5W1Jog3lMa4XfRj04Q15HFmv
4cCaUeLdjLxPchShKf7FV52XxZknvQ7NTmNMatPnes+YcStfuqlK0EyBc+wO8+mn6XV7eetW/iyR
u9DIL9ZR0iOgH8u7EGTrYfg1KRbBHoqEcLc6IPFAUwXJs7ZobZWeCFncMtIFUkQ6wV3qOAvUOEmg
+d14pdeNPYQdgounwjoZmSiFvW4Hz9vG3WolyKYWjZ7Qv/Q1A9iuEf7YPpf1sPPiZnGhbUC7lIL/
MHFBwXzEw/1FQ994rkYHYyiBa2HupTTvbQ3ggCbt9tvCRefF2ZAWo7lBNSCXQ+PP0qyeMkATp40I
5kGwhzxJEqqztWbFCwO9uc6lnzUVDQCvO5P3QzI5IxEkajINbZcAQK8GUK88XWHw7g5gx7eKmRgC
i7R+d4mC3LhKMbDCh2S5BZ2zSiyn9LKDuVNcxlhRfbOc6VdgJ3Z0XARXd3V5FwK55ZW1GjRNhKs7
z4WdWPdq9lnPZhsNQu4H1OFCEPndW6YjXq+xBqtUzo+alHh6+U2pZoGQdYW/kMLZPmtpl8Sqkawh
u+bQ74Z97xtHQOk5Iisr2jemlxfOv9O7SqOsFSgDp81cSLtkmQ9LGWN5nWgQZPUmEY2i8whMheBc
/F1Wb2SmmrRYlJwdme7NV2Yqyoqur+d/Mijf4iJFTWIMDHgD7LaAofajT0Pg5DuCx1t5XdnErk5x
6wQ3og4eZoH+iD7f10Zlbm0T+oKtZcQjNZVCJyC7djhY9T2G3Rblcc5Fmae/3K/zMjmDOHZFGs0M
DpN1CgTPjNB0ugLiOBt43udu9ZR++4janwVyVhBxjV6AAB1dHZOf6p96ci2nj9si1qPD8x7y3Rzq
3JldG00MlIMcdV/Zk9f/T2tNu9j/0Lv0QhhnMGKzC6a6wg4G+lUWXlvlTRUJPIdwQZytmHuWkxmY
rfg1uLqfHoNH6am81vzoiNkVUZ1MoIJ8L0fXdpHaS0ig1b/oEY3BzvANrso4mdf6TkfTbPUzccwn
6brA40twcts3G3Rhv9/syjBis4kxHhQd5l3ROxNWmx/T2q6u+tazvgDgFLUxKkJkWK3IkYtD5GIp
3TS1OpzhZtoEoPpL9BNISbAuFrUTzNIkM+DnE8Dzkzqb7LFO/KD7EdR+ZoBUwMurxhNsAzvPDSPA
T/JUVkTSemLtYugy0ZCdBfAuXJ4j7XLfwlEIvIRo13mbIyWKEqZYPZhY7QK1Lf27Qj/Q9UpA3Eio
qiAxSzkV7tC7J4U1romSAMwLkNJU/zWKOFFXm0gupXDWpZXnIIAYVAgQLADY9yXyg2v6SdoVHqA8
fEVUyl3fufdV8S81FPR1vWNIq3l2tMpj3+5nEfou2/w/deEsgrMvatcqWRVOeFXXup1JJzU95SgT
6NWdWgjGhUSr4c4oDIwGqZwRwdZMHCUAaU+qOUUs7bbVWySGi0m0EZ03cwV168NTOdxOzXeiCizm
uvc+bxpnRzIaJvKco23KKm4763saf6+1yNHB0/WBpQC3jULpTAwFc3LILJdDFqCqnvYNPHbpjn3t
Jqnub4tZbQMjZzlvvCcX0VWYpBSDYglGX3faTedrR81L8GBud+UuQDXTvM6vpV127Pdjh+6BbeGr
x3UhmzsuVKCbWmVYUAi5bEv9OjYwx6moXLueEbgQw21l2XfAqjFR5dN2swdh/hSA/kZGskM6ZCLM
YNGa2N8v9rOP2qzKKBKKpHi2tMjOiskmuuA6MWPzx829WBFT0gshFZiPUrnBdZrMUxdcldHnpVIc
qYhsebxTVMyf0N7ePqtVvb8QyVlys5jNJW9RumnyErBqn3u6p8MuGh+3xbCz2FoZFzVGXVwYowq1
r+evTTg6NPkIRvalwnOGvM+sRTZGGNZJv2ZMB/3w45+WwINwW6M0zHGBnGhnPVXyYzTdb//+ahB1
PgmdM9thMOp9wui5/4+0L9tuG9e2/SKOAXYg+UpSpCTLkts4rheOHVfCvu/59XfC+5yIhTDCuanX
yigvAVwdVjOnZe7H4MkMI8YYZNfts6ycqUTd2+K2FRrxxlQAim7wGO0dUNtVQMBir7r1KvrYTW7R
CloX2x/9p4hPA16ps5mY6QxGN0wQzeQ4D82T1teCfur2pV1FcAHIULC5AkQk9Dh7y9Yj31oeQVTj
lelJSUdby0S98G0LvcrjXFsx1UmE68RHUtPMVZPyWStIbMsaUe2o/S5N2QkbjYdMFfFAb5d41atk
dtmry4yKAXwULb6XfsEQhc9miVU3fjRd5aJdRld12ot0EE0Tib4g5/WUeqimLsBkZZo/U+mvRUTd
vp1+rU7FebxYU7VEZvBP9S7wc4SoNnFB+6S5yNsxeC69z5ogl9ic8lFWIjmPR7tkjo0YIvPGngDj
VnjBl2UvP1nn6AebzUqwtqjYsbOAHAP0UnfmnyDjrn8A5wtbnYy1NLBi/WLXamJPk12ZoiW/3yQA
V33h/OHcJDUFEwHjUcWLwJf21AeA4TE/RgjLYPey81P6ApYwhy32xvIfpTk/pfOTzLokl6M54UGt
k4e0BB7DXwSl4NsebHPKbnWR/ADzEKht08UtXiFuepbd1pdLt7P/iziZe2zCneEmFqc/fMJfdYgf
akZzMZ8bDMG5cneYwxh54r5uRD0rgfHx++u5RazCShCawaRhWyT0UD8VfKZtESasTFEBXsQz31Jq
WAODPHdVNbBbCdWOWBEVB5hL/DX0/5TBN24SOcvr1sILKzt0h3gnPWFfxq/e5g9sZwIwZJoEBi44
E88iVQKSL05HZPJR7PbW9978E84eDOj976XxY4KJ1NSJKSFLa+LBVnvkgoa0u63a22HmKoLzu9Qw
rNlg3cr5yIjLTeCY/1+Iy7erGKujcO63jJcgixhS2eDJnuqW+C5ARGtd8AXC+7Ja5fwoWqLYzjiv
Z+P8b2WoqtlSvA4W5RSlEBqkdlS/Fv3L7TvcrlSuDsf52akMAk1mzaHg3jyq7rLHACdgVLEeAtpE
p6jtwInfbsvcTKo02TSIQiwckbvPITSSRsrwUA2Vl4y4S/BWiRBARCK4U6mgaulDcDC7cXiftL6h
5c4gml/eNKHVMbjYkU15MLRRmbjT9GDJ/4ks0areZtp2FcBT5DVzo0lAAUWDVU/tqr7ISWaDZYuO
0i4lD7op8kFkywet5HG5NYjtmzJiTY3sZB5lO8EC1uhpnrLv97cVYDu7WEniEtIEGExdZSDsfhbi
MKlff1lcEDoctfcAgL7zxfDZFry6i45ABkX0Fy2AbX87HeAFGD0Alwp3VK2gWdnX+AHB9Cgv+1GE
VLCtf9e/zx0QtTID2JNY9CDq0aje1M7TRTC7AhGfxe1Vqqtly1KiywAV18vHNJ7tthve5b4WBIrt
lBpTb/9zVZ9zrys5PSkjRVvw4upc4igomqqxl8mO2tq6HzqKTVuMPqVvJbEbURlQ8JU+U5uV6CmZ
lnQMUU4w07dkempFY93bxZHV2TgTLjsqlRVq8mjTJA8s4lqtLd2D6Mat/EnU4RWchs/2Ulm24pzg
da+Hd9r8EJgvt61qO05dT8NnelQtlTwo8A7JAO6QTw6muQ6MHDzaNz56TmgrtEfRSIboUJyia9HU
ROWAT5SDarfVYlunguyLRbpfMqPVqVjmtFKCFJE31djccYO2QaqhVtZ0dpF8mPOzGJZ2+6m1ksbO
u5IWzEG7zFGH2HRWPX2fYNzTll6HneKSvfKkP2hPgo+2mfitBDIzXwlc9Kpq6JIyFcxeVHfCjsjo
UQRfxU52QMkW3OZ2vF/J44JvqjVyE6XQQkYXBPDVIxmdB8MpT+yExiFwBtH4iVAkl8vEY6aYKRsx
bb6afvVQO9M+deYLxUg843cvxHB4TOtu6QwX/hurmNJew+Pxv5xIwYFG59ZVPPOOMSJNnaCrLXDF
CudGVDz+NbXGnapGDKrlp276jyrCHhHI4Cc2UiWl5jLjSODk+rLM2T6sAz8cRc+pTy/0y9Xpn0N5
qqxiPuSf+tipppGAUhHv7sZuvtY/gHDFWqO74Y5t0s3o0cuAoztgGHnfONa7aOZ185gr8Zz9GZ0x
AiyQvbWi0C8ndJvS/r4fJkENeTO9XonhrE5OukHR2Va00hj2rN4Z00etfCnnH7etWySGM7Y2N8ex
lOCR0X+9j6pkT8zawbr3OeiH3b8TxRmZ0jd6lndIFntJt7E3oVEJNaKXRkQpKfpAnGmFIM8GbzIy
m3jKbXX4McjHCFhFtw+zXbTQdXSqZQLESB7AtY1qbO4wzsM2cuiRjSZnwLj2UJMxT7PHRpS0b4FD
/Lyz573IR24f8adwPuNJCkw6pCAMd8m8oKdavGtW5AyVECp000tdD8mnN/BQ1RQZeAeZ9xWQwkB+
s58v5UEBjzMcv0A/tnPulTTOSTVqE5uWMbPmt2HHe/UuQsY91jYwLIDfQy/BV7qvHD0BjVp/12FP
STTKJLhWPv+xZFL1Kp2Rc+tfm+JrOYHbRzLd25qz+Wa6npLPgUI5oKOeYXqzobGdZ99I5wTDXRQe
E/UYFIK6+nZuvJLGvvAqeM9DYCaBjuyncQMf8Bxe/L25Cyq72ucHVhvAHMmzeRYOdIpukvPRapJq
pZRhbiXLXoyys7v0bMgiRt/NzG51Ns4TL21f9LWM6l0U9rtMlXfFHAu8sOhjsXOurs9MBrMosejl
atWXSt8DClpV/dxADm7e5+mf9Fl0i+iEGBZRDM4X5zoAP8wAE2CSdG+150T+elvztj/K9e9zDlgD
0SMNJAwUhLoGcpN0rwIOWpEyQQNse/SQKppJia6YVOMcsCJPfRUvSATIUQFl1rLXDrNHvUpor5sK
sBLEOQw6BT1yRcTIXnksgEY1j8Ly+2Z8vIrgu4XzMg9xl6LKVWjobKhu5Onn9JW6mt2ftMu0QwoC
6FvgUd7+VNt2u5LLPf8p9pezrMabgrWITBCT2JGj3gFwurLHr2zhlu6xBOMrf4L/gEbi/347nfMX
yqwGijTi22VR3Pu1YX1P8pgta1JwwVcgcrt9zk2VXInj/AQSnNxaPoeWpeFL0NASI9iDD/jaSCBo
e/kVI6MK8DbA8cyDojaLrswdQ97vHc2fgNGm7pu74RAfTRfw06gAI6gdh86NhUBF2wnrSjRndyAd
bytMT2Pm4LE7KTt5Xx9rQGB70g57HcfJb14lN382PiGNWafj9hVvG8n14Jw1Uj2oI43taAXjfW/5
1Z9QyCqr03FGWNM21swA4xvx0niF9C7Xhh0AT+P2Kbbt8Ocp+MeFotV5LzEioAavNLD97gOlhFOO
nbJfvNuitl+D1xPxq3oy6MLKsYENdNj5sTz5TjojYhqYQQR/tp98N8/p222RotNxVjex7no6sSyc
PoUkcQJQEc1yaxuxCD9j2+Cu98gZ3JJEvQaMF2xahE9EOofak6T8yVtzdX1cWA6VfJAnA145kSSn
rem5U8dda8n723cmOgn791VoTmpSGS3jnJn+Ti03G54iUVlAJIF9tZUETHblSorFTVcuX9IIAI70
q5QIpiO3J3xXt8U5h6QJZTp9dpE/Jz5lO4vs1I+d+pDcjW8iMBihbnPeoM2VCWzjgGgpStZP/o9s
h7tSwgJdtDcw45vsolrIsyrwQCrnIdLMkJue7dDp6Qtp9zQRJByCv893IYKZRERhLO1j352mYtmH
Sy74TCIRXDjG4GIddSqeJmGf2bla20P+cVudf6MIlgqcDkKwGs59mbxXFhMVc9bDy885XlrtaGP/
hNqyUwKNWRWBT28f6ac8i7MfKlV1NM94h3RNHe3LZewPWqeKqjXbnu1/pWiEkzIklV53E/y2YhDH
nNKHvCO+ac0HTa0EqG7blVF6lcXZK22tFjUT6Fnf2GxbOJOc8DUDdSXjKChKR9lHAlcnFMlZryYr
sT5qEDkeZa9I7GXfvQEGwpWdKrRTL3gSRfNtn3Q9I6clYYEVUZmVhQBRbKtN6oxYUjbzr7eVkf2V
X0psq5vkLLZY5n4pKliU2pJjDgqSsCIe7csjcG7v+zI9xOosePwI9B9VlX96W7kqy6kqkafo9uC2
Z3kfeR+TY9oZiL9FqJ+/eaL8vEZ+pE0iYPkZ2bN46mq3Qk10sNww/FYVEopfqp1kHxNANqo/qh1e
7/XzDlYRRQ6sPIkUBS8jDECrQFshD4aiChK+7S7LSgoX4+tB1tWwRjah+YCRc+O/cnOnPo2eBQff
vUa7oNj/S7X8DDurg7UmgHQb7PVilO6pyVOHROdGSGQoVBHOmQCy0cCwI1wWa8pKNqb3YGQOHkeH
6d7C3shtI2C2e8MIPp9oqzPVkTKl7YK5nU7+rg+WnarPSurFKQHLXe/elvWb58lVITlHYk7JvKRA
5MLRWA8zAhPgKTgEngaClfkl2s0dEFyTnfQufuIyY751Ts6lWHKM9jODjmKtiO6SeARbssRGR581
eaCknjqyGT63vTNOlZu/3T76b55H16NzzkYhutkPPQxflm0GKBJ/ocfKm/YaIF0jb3qcjrJDL+jn
Os1fhSNy4bfDoMbX/EJNmY1ogvRibE5FUB1GMguKSAJF4it+jWnKulng22a1sqvGB71V7DD2A/Uj
1haR8TPjvvE1+ZE2IqllKhlIixV/drTMVl6DQ7VTSjs8WD6WF/20EzzNBCGJn2/r02BQ689Z2uSv
WIrshBzU6vW2kohksK+4tsWwQ95kIs6a1Z2kXvCOpSLwI1Es53HbdGM29KKEdxk+DDvcg/bL1Vxs
eR1kB70ET+QyBZkRX5BQLdPKxxYNBLO865fAacJ7I/4aqX/2cv5pXjwNRjVO4HavUFWUCXXS8G+S
AqGjv8yzcJFDpHqcIwnD+H/64NI0vhjGZGeLbk+9/p7GoT3l7b2aNbuhWpyhiQ+dPJ6jpQKm8SLa
8RDdLOdQhmhBA77Dh1Sy1q6or+kf7XQehdMMgvPyNQkzpH2KuXW2Qqt+nQ7tvfZALsGJoXk2foJ8
U/AIERgBX5dIi5ksWAhLXAr6aAMAyWVruK2eiVyISA5XjehKuEDKprrYiDoBmWvuZHfN3XT87xJm
b8++KprsYn/zF7dlKIalWoamAoLsnwYukcKagNKKbxbd1/po681TiSEU8Fe00cNs7VLrXlXvGmvy
604ROLBN/3yVzcODJWGeU5O1fWbpoaAXivFcxfTRA6WlaJ56u667ksWdc1ErPc5T3G3nESefPtHE
u4dlT93qR1E7yROAUB6thz9qGK7Ecp9UGUhkjUGF9+tyCeIvTXAOddFbSPAJeehgCpaDZFjwRk5O
DM84PQ53eJ540T47iqua20nu6kRcRGjKsc2TQGPPhbLxsML+45PZ6EJdI9gViHvAIsteRQuz23na
SiyznVUg6opBTQwGxlec8MR0i2dTtYtL0TrZm+5HeKr0rYMICzRfdxY2BTYdzko498CNk8VUqxjd
qOwwncCGhyH5wOnBWs/azcnjWPuiILXpClYSubQ0lKyJzmy+bTTmD7lBItGSwTZNUR9AZIJc6KB6
lEYyA5uZyKkNjtl8N80Aq0h+BGjr3E4ltkfqVmfiwoNSL0RaGDp7dkBL9Hvtkwcq2/XJ9Mi3Rhc5
082R1as0flFYCSe8Ihq00IsTS+vrewXNMKBcC0FLNxPZlSDOs9ThNIKLFW/2YnkodVfKngX3JhLA
+ZAurjSzY5yC41G6EIfBK6DAcjJ869jYTuULbY394l9jAjZsLUszAWXCKV8LFpi4ILi6+cgIHpZ9
sW9PjHxVjD+wfbarKE7/0HTK9bRBEyPIFJuYs91QQYTb1vCrBE7rMrPLR8tCkGkDfbat0PIKWr1o
tWV3E5swF5GXb1vuT3l8cqKkeg2AeQTUIfdonttN6S+RKOVjP/rGF+IzEq1BSKH6AngK0jwr6JI2
0uS00ejKtfQfRS1dQB4e8BE/bqui4GvxeLJTk00mAVOuO6eHxShsdGkFTkIkgXnilZsvtSDTSxlP
Nr3HbL4k+80iglPezFKN6wdiP2ElIhy7qCARzCkr34uZ2lT+EaQnaawEHkgkh4tYVKNjWJdwd1aa
OPIAdku9t5vhSbYKgaTt5sLqSFx8qoM2qE2s36OSMF0G1/QXN8LIiWrYUWYPXyZ/3ouqB9s1oZVM
zknEJtEnqcU4bLsbd9ik3Ek7+bwc2UrS/wHbm333WwrP+YlqMLtKodA8Rg3NXJLpqufeWxw23gCS
v7d/p+ic05gbqc8JOjauZRwt1e8kYUqxnbRZ4PNinXHN5K5vgedNLYb8tzzPTgWgqMgzX6YjKuZ4
8go9+rZTukrjrk+Ga2jDmFVCwEuaedEl3pkuueQH6iVorQaOcv8nVDZ4Vvw8IHeFpiS3BWmh/mRW
D7Emv7ZZ/r21tH0RDu4UixA9f5OX/pTHozWrtVVogMNEgT5ygDwB9+d1QC1TnrWPAJ7KI27jhyC6
FtnedrC8yuXCPyBrtEqbP22vBj9z6tNnxhCE6RSvFDRaBF/R4hOBXFcWlWHmGOG3PPlIMQ5FqCgj
3C7HmCr2100LtR2dmeLKP/aE5mBgxYdbpmJwhr731QZ0r235MpWtm5iw7wWcmtY42CRt71qUEaDj
73IpgqLbjNyrH8I5aiPO+6BgC/1x+WWhk2Kro9WAnAaJggXw0X7a3TZ6ZgS/+BiTshYgBW/H50bw
6uCJJZlSwTZ/sNG/NJVjTHdW9ogU2SuNxJZjEdnt9pv0KpAvgRaTrmNiFtF78MZdue933aG/z53O
jl/03eQsuwbZnehFuhmWTMsy2GafrvOOZyTy2DG8U5e0rNFSOxV4N0fpcaJ/hCixksR5gBbkjMCo
wxvGnMeT1OJI0x+VQK8iLM74FDmuYmVEqyCWHvLpZQgb28RC6W292DS7lRDO7Iwag1JzDz008vco
ewKSiT13goCz7b5WQjirw2MF4wFNnCDABf7Y2mw+wDp3ILTMbcZ5osJNd/KdMIxvJlwruZyRWTSJ
ZX2A22x32hH8FSBXwzx17FB72kV3yj7zs6+3r1MkkV33ysz6OcOGMdv9rrM7lWDJJBZ8r8/C9y+G
bAGp0DJlQ7UopxULsWgUMYQC+UKOy6l8LO3qpHqZm7jB37kvOSxxSN+VfXJ/HL6wgCvqc26ecfUL
OJWpI0sOFIp9SbU5RJphF6XITW86x5UETl86lCObhiBDWdqj2V4AnW4pqj2QEMRZoX/7i20awEoW
pyOxro6jpLP3YHDug78bQHv1P26LEF0YpxQgFK+ypkIfszUA//19Foa1Tbe3OgOXIpOQmn1foBAH
Untbyi5DkTkG1e222N8+ieiy2IdbqXdEk2TRM3z6uv1Wprsl/07bP8kDVmfhsrl50Sat0/Dt8/5V
1i9m+diLRqK3m4MWNTXdsGRF5ZtLVM5LrAWge4Eau9e8A5LwTR68+L7Zsd12AnLy7NzY5UUadonT
eSJahc+mz682/FM+/9RcKtTCIxOD7CMgCYGJBiqHxjV1W70wTNp4F6e7kMFXO4PfADHRJd7gT9jF
A4moQPu3XzrXq+Dpo62eFJVc47Fd1cl9gVXDJgjv5szcaYrmFrNyiaXGWUzwUmaD2xhJbiuZ/Hxb
q7bt43odnAma0yCXbQv76Po7WrwG8Cm3BWyr7VUAZ4DYYQlnoqO+ag6vxDiN6ncjFrRRtvOd1UVy
NtjmrdE0Fg7Rz074xNiaS6f5hnGrWnbzA8uZxzuwC7xaItDVbWd5PRxnk2WqJ1Mjo8rEUI6K2g2w
Lt80lWu2b6oRuf/uJjnrLKkxzoTtvdbl8ncamI41Sa/UWna3xWw7tOuZuOwqsGiTqQ38TKyb2P0/
J6Szaz20R9Rvb0sSfTd+zq/o5cjoGrTqu4JoD62SYBZ+rBfbSPQeid3yMpfqe9ZFsmOqU4p5jeKt
ayzTVjFfCXSCtNnnykjsvk1CwIpNojxToLoaF+7LKQlAFIXagBTc9+lia8ZRCMUluG0eDrCJhq7T
SnQ9pgYFxDI+VlLvBoCQ6CuB+mxJUgkBcCfCD8E00T/jBzUGPdSTASNgamxHgEGN5VMYvIJA8fZX
ZR6Dd7BrOZxNBKFpWo2OJmoCVqosD/bLWD7dFrFZl1rL4Ewhl2Rd6QNsMBvPvdO57X8iJ3NzAKuG
jbvssEktpNHcbDKsRXJmMaty18aWhVxFL8hTkAeRXTf513opwemZxYkd6MBMLyw9OdFq+IbKWYjx
2FHU7Lj9FQ3CDdUVJrI+KURVgJDHzrzXgkvXPkSiC97ya9fD/oJBt9SzqtUVkHRUZXiP62xH2snB
f7FraXGUxRB0GkXiuKw2KKzSiCSWucdvDXGHKXUzWtgjNeylGwReRySMs4MwyGYz6VrAB/SvSXai
cNkD8avsoKWPt9V0y3+sb5FZyipjy9JxmhQFxTHd8htUtXtMf/Vf/kSGasgG3t0W4UGVLAPlg9JC
UKgATrh8HcLHZni5LeI3qn+VwZ2jj1LST/EnHIfsLWwA8Xv7lcEe9W8ibAJmuL86j6soLluwZKyg
pQoUT54sL8rn05xFbqq3r0aXAb82OPVS8Sdzqiq5ymQmt/pMJEowsx/AMfZ1IZ8NAJw4RA6f6kF5
tton7E45+J/DPVhD93Obv4VzQG2C+pFAL0VH5/ymurRVBdQd1DUDDNmo3S4ADU73QArg75Ez5iRu
f9Vt5byemnOhslRovc7wjvXivcrgS95oMwmOtO2srjI4n6m1VF6sDHUoxcidKQb8fhff66RywCwg
eLr8JiT8lMWzZZRTSfOiw/WBFqZxAd3uxQC3NewSaxEAD8w99MqkyhbBtAqukefQyGk0ktyAwhbx
8miGmZMl3X6QRT2f7aB6PR3nIcdEM0NQ8SIpy59D8z9T8fSvtMHknKJmYbKqJoAFJJMGOzhFy+RQ
/fW2kM0Hz8rSTM6RYAJgmHtMTLvxj+zAehMl6EYbLCPuOgylCpsTAosyOWeSkGCU9TFjMIQMez3D
BGV36v38NXYYukp3j+kHMHGjIHu4fVCRUnAepTGGKu0Z1cm87OP0rBZ3Yy/oPosUgvMWC63MgfZ4
8oTjqxmotoF85PYhNuv1uqlr1NAxbAgcwn/6xSLSl7SbqxrXxqgKMszTP0u71mXQ9WZ/zhwRAN2m
fqwlcodK0y5tJRpU2G1nb/PKC48GVirLQ7ELL6KPJJTGeUC9MOO6MXUMQDc245Ji5GPaof3AfOgO
zFwCf7stDrUy1dI14C7xlFxSGiukaIwKhY95xxb3rbN8/hhdCuqHQFTF29JANEd+CuP8RR3M1Rjp
uMm+QhcFIcw0/y5D0fN3W4puGLou6wQszP/UkC4OLVo0de3qVeh08fJFnuVLLkmilO03d3cVxClG
3S6DJWdqhaLNjLJN5Mj7bv8hHxX03kRauGVZunWVxanFUhuJssQRKj9SvzOa0SlnETCG6N64uGgM
44CxQXlxxzQ/jBTYREvpyrGoz7Vtwdej8HOQbVwrmZ4kwLE/LG5rZ56BsV3DVi7EU0EHTi03F4Vh
Fij4BG51e3yJXLLmGkqB22vc7gShzvQWvtbArfwc9vdFE7SCj8VzUTR5MiRKmdYuXIedpwCEEw2q
s29x60BcZGyxPZQtKbwg3n2aYwxm7FrDsOzLWjL2dZwDUsrEKj01wuKkqd3wetsLC1SFciHT1JF9
VxSPIq3w++JVqu1MFZTPRHfIfsIq/20DOpBUwier6skPTcUbylzk/ETH4DxFLU/S1JEYRtXYxQHB
xGu+Td/AfnzpfqiOYhepnXwf3m/fHfujtz4d5zUsqcY8t2xVbma8dpGfZZjoIACg/6NG3lrpOZeR
VlWcWEs5uPLyAOYIkx500XDRVi6zFsG5DFMPo3Gq4dCl6n1o3mSqOPF41xp+WS4uqZ5v35zgc/Ez
jkaRp2hnwN8O3VHFLFafngDLIUgwBJ+HD4jAk1mWyoTeKfqdqjzRGa/jx3j+E1Tv1c3xMMetWQ8R
qE4rlwDITyr+Jrpv6SLIa9GFcV6CVLRS0rAa3K5+CTs0Llq7kEWLHyIhnC9Y5D5pKHYyXKwyerV+
xg6IQ8av//+fngJNQzM0ihVek1O0xbQiw9Tkyp3UL3ga29Oc24P55baQLZezEsLT5CpalWSdGhM3
ncGhMdf5uW3+ZOpiLYPd5sqt6UEhy10F65eT05jdKQlxDe0Smhc5/NFIgcDDiU7EObil7KVMagAt
nCI1US+1/O3f3Rjny0B8mi1ajm+vjj+KGVuumsAaRQfgfBhYskirAFfTDUHXOWJgrBZ4Y/YLeW+8
/h6cYhWBqeRtjRO0w6uhHoLsOBThfugKe4gV9/ZtbXnLqyyZr5IqRjnOYRLW6GEMtp7XDuMD1fxM
2mnkKYsF2rxll2tpXJ8gHTFbqobwMGbS+EuIOofVqwdpApzb7WOJBHFZvRENhpnEyEV6wBUPnlR+
ZNLTbRHsK/z+K8k8WeLUAnqeBPOClLE7tD49jJ6864RAT5sZ/frOmDqurLOaa/bwpBVGwQM/+gAM
roMXLHjuGSvc/JQLzEcoj/MGg2Wa5lAoFdZ0+p3ugbI9wDyUeWGbXcbDImptib4U5w4mlDArSYY7
MLQCS06yv2TkTCdR51P0tTiv0OiYZQsIEvxIyvbDgg6YRvND1ieuLA2dA5iOO6yXAFndIH//Oz3h
3IUq016uFXjXEnGb9vN9ELenslmojQnx0O6s+ZTK8TnMw/1twbfdCJjk/6k4Uo6sQTfUBX4KpIL9
sdfOg2Y4Uflcmu+3RQk+Ig9gQGRA0dUdqVyrP2rBfij9RsSzwtT8hrl9lt5XZjAnOhnMqsT7ZZJ3
ctz4sSzq54pOwTmNuO7RYAQKNHAtD0Q6hN3BigQOUOBuP9+hq1P0+lBmZZMPmBmqbTI9ztrDohzJ
dNTJex6J+uDMdn69M0pMFTj+uqZxtgWNn4gZksXVFf15AH27qhT7Iq/ctIy/3taA7c/zUxQPFtdb
o1aSGFoekH0W3MXBy+2/v/lCp+QqgAsdddiVljSjKJQcZE8+LXeDbbySC4PJKN15L+SF/1xCvnF5
PBxc3qQdFnXhdztM82OiGeg30ldsMfkxaqOdqzj/5WPIkPcByqyxU9AYDT/m03JfPIoqcJuzOOvT
c1lzSrpO1yoEzukDXBPVgRFdJB3qE4ZDPLR0veCgPHc7TFg70a7ft8fsAIr5x9gTza5ubgGufwlT
hJUGB8YI1oMe1yLdgZ/zQ/cq1DvZmDfwyICvDNCE/jl2Q1c0eS1SMC4sLRlaB3qSEhdqsGsM1U/z
6PAvdYyzlyWZ1GIxIKPH1pWyK56xYyifgfjt0X3smudGBLP1m2B71WouLM1lFmuhzoK7M6CO2zqJ
291pbn0Y/MIXXeF2QLgK4yIR+CcLI9GQ61lZsTNrDT1qjPrRl6Y+aeXk3r7MTWeKqTWqqkQ3FP7h
YqIO2SsxQkKbvJXRUUtLOxoFbeNNnVjJ4CNcWLbEKFGXjsf3GuV2TdA62GyV0Z8CVMLdWNxqkxSX
yIWWSwcQWXREvstPAzaW04Pm5Z4BfjZBVnn7SCoftEE0vzRSKMGPYhM8RUs/GkWzpJ/Tcr94tuup
+GgtQ+USmuNUgNpDJHL1ffSsfhueh7+L1GmANoJJP82Zv3dvBoaQZ7d9VpgBePoD9kTtUXYWLMnk
imN8mYGV8ve/0RuVj/NDWGGRbsCPk4xpJ1nJRcVToZ1Fb95NEOvVp/20zJUfs1KpoXoH3em8fLbJ
X/rH4so2dqjO8b3yHH0zfAmTydo+dEWN0O1Qtrp/zplL85CmdYojar5e2szmzQN6NydGbcHgNkTR
Y9vLrAQypVudNUlnVR1nnJWgPzXvLC9xI1d7ic5YxvVqwQPituGDDfKfwlAuUdScCatZPOg/9DSw
aScqIwkvkffV/TA2TQL/MnmBL9vVcwTiNOO+d6M9wUdLBafaTKVWV8g56oFOpFPKfAZ4ZODo1XKn
VJltlHDZqiIArhZdIOd0wNhNxnxGTFDkw9zvq3KHN/JtI9scVFlrP+c5W0DKqEAfYhph+oZX+oVh
d7vFKfCmrHP7tjTBgfglGz0FyEQnaXgdRH9hzSHSwp3amv9SCJcfNnQe59ZCoaxraGMP5fJahtF3
eRJutYtOo/xTvxu5LUOQkTLrDffU6e8TTxntXndkf0AClnuZhoFBpxftKwo0kB8HJ+mCXYMIkaEY
/Vx7a40vkvrYLYl7+2Ntrm6sVEPhnEUbYAsrK3C+4J5BWGcefc+dMrFHlALC42APzn87sdE9OXY+
WF6dfqeIDiu6ZPbvK49lRPFU5BL0U1ZOfepP8ns1CEbpRCI4B1JHIICPejworMgvNB/onF3wdPsu
RSI4pyHVeH1ZCUSk1Ft6r9G9whAAbIm0gnMWRdlodazgYTAuiW9WOrDL3kuanqCk+393GM5lYLET
xTuWNQAwYAcgdz+3JE/FEsBtMaLAzG/vd4pmzHKASg3DZGObBrWf3mff4gMGovzAVuzsLyB/OPq7
LHKKTLNv5EX8Sr88U9WsLXSO2NxB9DVzpcTpR0e5MJamyleHff9NtLwqksl5k64vwekWQNF149sQ
XYxJ8NVEsZ9fnWi7lPaxBAXR7pNDc1D3uR/fzx+zm+2K+8C5/fE2XxjXKKlyvkMpM4yx5eaMdv1z
OTwp/WAnieZI6IiV5PW2rO2bo9SysOOsU/59PmR1HKod/GFNgVBNGqdNX25L2Jy6p8pPEZRTeRl9
NzYhzoYpBje+y9zoIt81Ld6EINtxFTs37QlzFncipdj2Gz/l8tNfaQ1+8a6GqY3ZWdJy4GE/JcGP
24djv/1XZb/KYL9h5WH71CQJxkYXcIFrpyAHapCePCdozjtxHxytuQf2Y/Wih4poN1B0OM7vLnG8
GO2EkQ51cCb1L2Cldcm322f7zbvtejjO8ZZpXlsT81VslbM8Jq4y7OjfGTitmANpU6f91okY5ETn
4jzx1APzW6FoB1bZqSCvOd1l5avgXNve/nouTiFbbaiJnsJbRKfFGwYbrIy78FU+NwCOBds0pgO+
YyvMGURF+t94kZ+C+dV+OZlMZQCaHl5L2lHZhccUG5wGQBWJLQlZAwQ3ya8Ul2FGwdoN1Rybj1hB
fhEcup7YgrsUSeE8bySN0v8j7bua49aZKH8Rq5jDK8NwkjSSJVuyXliW7cucM3/9Hsj7WWOIl73r
+zxV7AHQ6G50OKcsFFzu5nv0yGh9SwDyjbbu9hiMaJzsXj6j4EH4GMJo8aMltazETa+y4Go6GPJl
lKlxbEoA+/3qWqdt2ivRAgGhdNGW18Ci+uX+5eH1rgpsX68kxOOUNm26MKPIekVhDV+NW6AUfGHT
Y+FOo1rnCJ23eHuhoG2pSaDzWfJiSXej9JAocDCDSvguSh84m2HVSP/3BZosyjy768zxue9Er16o
IgO1HM5MRKbQd6GRzq5hCL2dzx0AZifApmnoIrGVtNMIPaeWxZkMdZKVtF/GxV3M8dTlwDXo8osq
1Z+I68SSFv/uTz6M24iGUWUqezZ0yB7p7NmA/BXSRyP8pPoa7iwi8N1e14fBmwgATxFgumdXwoBK
P90286OICsf2qrZvE6hT/tR1Rc7QMlfCVxmRl0dfxOV1+/vUItimXt0ltCoJy8yyfR3eUMV5ybw6
IPoMt/28IXIGoW71uIg7xH8JcGeKXer3O8Gny9Tbam3wYPdRXUmFMeE48kF1R9CtADjZkG7MkkiO
UCfCWYPWSDsTxMvwgKHfy6cl/7t4+X/mzRA5M5BogaYICwQwLHbWlsmycyqGmwvkynSioZA6f84Y
GFNVjzULMMu5tKdEsqPiuyxRqKaUFM4EpKpeBG2JyETNXxXhecpfTeF5W5FXwTPeQ2WDzynPRlcY
+YKbAu64fxiJQ+ipmPJfbO1lcqJPMspjyef4Pzpx8Kj9eYESQS5kM2aRMiL0dB973RMjSbe+ScfQ
Sezic9g6JaEixHbymeNOHTC1oiM/l6idU8pa5EpV8k0vqq/EnrIJxQ2T+uaJr6xDC4pMs9FQr2GZ
JiTp3cFOwZSkggl2WxK1Is5GVJOhTdWMgEvv0TfrJbViRzTeFiWF/X61HDWRQsvK0FzW7QaUTyOH
IRvWNznK0jfCTXxX7/CSMrztpRFPAePtjXcltV7k3pSTfnGFPeCQnRx85rkTnC3QBkueuA88qoCx
/gb+bUDeCqhXArV+zIEGizfwJLYWZsYwK6YpSvkoaODm7qtFdkotD1+IZa5uriKCFFbWALvCQ2ov
YdeMVYE7bjQeKw/HXu7EILcx7PGO8cSzyZDMjxJie1fN8ZVYzrS0XaaB5gj3r6kfpfixG4iRQ+L7
fDJIVuZpSBMTpks+gebOycOCWAGxcXzSZylCYP5M8I+C9bkZbqcFIMiP24dDieCiiFwSRzGrETEL
ynlaPmnpPgwoW0FtFBdJdFYciFOLgwD+YOROj7UTevphqEDIkt6lz4lnuR3VZcsO94N9ej98PttT
DU0it+aEbj7psZ6/TabpAvmgNV9DEeQ97V097rY3krnDLYFso6+ulqALSwnUcTRbT1+E/Ky3gj2a
k93kCDmEnShRjylKHhdsdJoRimUJ3SjVx0x+EBGmh503hnuh+T6TPH3UEXKRhzXWlhVk7OmmiYcl
Ax1WIBKGnhLBFny1gXpblZPVQRM17XMO9MY6JQLmNz+/dUScQTDbsSgtpuuMzEM6S28EmOiLvKEI
awnl4xExBnVOl2mGoLSXnq1XvfPV6DRLsm/E+xgDJ1JU/5WlUDRDkmXUMC1uaXkxm4ZRwxaJ5Rdz
9MD7YHc1VRxeP6H/CVH5Ks8igRBvSGYowTTYpeLV9dP2HVp/vyu/JfCwPnUTBLUa4RKxEyp+KKdh
z0o6IZge4JrJ/tXVh8GVOE7lEjnWkwCpRFcBrZu1swTVVsS9BJCQ7XURG8eng5VWbZVugTEalMYW
psbHwATxlKK2TuNuqDGJ8VCH+oyqadugCwtUZafwc7DvvO6L7Fa+RlxXUiC3eaERp2WtQOUYBFTk
xMfIrZ5ADcUgBcBWpxMavp7mez8sjVfxyKjBvfh2ezGig36INHUFZwAjX3UEX4X+afvM1oOzd3n8
2F1vdYPYhfBa6Keb7ehr97DsxcQWL4z6LTgNSEZfqJFCQlH4uTtAWtUDbAZekNngW2qxbxLV3V7X
usP/fcX4WTtlDONFieA30mg6RxXIZ7TBm/Nlvy2GWgnn8+NwqtMugMNIJt3O28d++GdbAHk+7B9c
+QuAtVV9EEIfMuSbJXe+EVU7ipAjNXzxrPw0n5LPf1X7uFIJzsfXQZLqyMti7+rEBvinljx1FBs0
tXGcX2+6JCx7CctKutqJkx6G9huxc2zvP/rBdxXgTIU4TXPRKFjG6Cw7AP4CLxm4tLZ0VNFCFbsU
iQilcZyhAFzsMiwsDtfz0BbE19RSnVKnGFQJW87Xw4pJqIqQtXnLaB4y7wUTMDeNr06UWWCv9o3N
44fqmjhHw1KO8xGPxm78KWD+oHeNY+mKJ4lo8SNUgR+tE8auFEQTouTFK8qjTDGCE1vGz9SB3Gvs
hgjp10yMHCGw1exrVn0JqMLrev7l/drw6DZa2Y/DrONoXP2mc5VdgZ6e4O67eggPDIWg+kzBAxIa
Z3CmYeynZqrYmEg85pdMQiubNh0AYuVuXyTqfHhzANjxutUmNgC+72oUlYnzp0wczzwfGEBPK1gc
2XrdOd6zgfkcCMDVG/pvdz8/UYErtXGcZQiQ/c/0BAK7SfXiWnsBZoCjZfPr9sZRYjiLAMSGNg4S
ZKnEzLe6O2u5KCQHgiwTF5WLF0StGSW9QLQq++ATcaSTKOyDAh0TIZBDsrducLDn3TEGvcRpvbTF
9IlDdlETS+UBbdJxDM05s/BMCxLHALNQoHy2SApGQhN5/Jpu6BslbFCHmgRX1s/B+OM/HZjJ9vrK
1zaVGGN+Ql/cXK0cRQA2o1TeV/PwN3WTd0PB49coVle1AJ3DvTVOeZra5nTqgMm2vRbC6vENDKMq
lmZqIm4VpHObKnZmfJ3FJ4UM+tc7NK5Ww5mHaDFrLa7hZrPnDjAKwEHxwptsZ7rtd8ZGxnpBja8T
tTzKaJhcAJGZsjAWPe4wIOyOCvxTZwc7xR9dsIy+dJ9DN/Ao/AYqNudRw5exUIVYhsGtPZY+1Z0c
OI9gy5aO+i6PbPNvShNXO8vZj9HSsnZeoO6CENwFvfyEVsNzVY3etqYwC7Hh6vkh6rGMl15kGQlG
i5AeU3/BcsQ9ZXQpReEbGKKwq0KphKVq3BOeNrvWWZ6WV8FRbfW74oiANupfS+KpTVgMvo8hF8Mm
a1rcgmTZTelN0xPJUUoleDaCuswErVGxeewpzzLqmRscQt/w9f18ot5N/5La+R3S8r0LI4bEu9Ri
jisWvbbX94WSO0b8T19jYCapd2EmOxqAwyp52G0rCWHg+VmSqIyQRi8R3KTCk5Bc5uqmTr5uiyD3
krMkOtC4ukTD6lqvOegY8zI+hefeZVOvgSdS/a2EgeSbGqZZTJMOTMVuYJwC5WGMC7sZ95L0sL0q
SgwXa+Dpmc5qoy3uFJROCzM/T8o3fUaji9Ldb4uichUWZzAKZTGrQYfBGHYIP934KHxKcb3YFjIW
PHJwmDLCfD5u6YI8AaAXMkuXaceAojLTFhzxYPhAR98Bh/piPBJr3L7RGj8tn1qyJjYsdgtehrPu
tOhMRRYVlOcyel9kV9zXe0LidoSliVyB0xwbSa7YU1X2UyD1lX520u3ABg6XH/5d49Vvm6/x7Q6y
GhhakCE2qERAZtzMwedJoBZEbSGXtOgCNEUnv0aq1KPiVhHOrExcJLUCoJqrcNjB7G5v4vYt0PgW
CK2SNKNP4Dl78TFBjbFFD3H6JGpUDW77za/xPRBoXC6TUMClLv9Jb61dfA9ATmdyKh0Lq95C4O11
ETYLUMV/hoxakklDzcBn2PTg8Ah19Aen89oDWEtuqCIx8cTU+M4IbZmBgqJAO6Ta1X3mbuL74gIq
B8VuTAe33ANcpRNTRRhKYTi7IqldsFSs36wwF6/M46Mo6P72Rm77F40fupOkJItyiTnqWHMiACDY
1ZwBAMy0dtuC1ocr3m8Y3yYBXOkiViZIYpj6stPay6mzLWc5AFDPLQ8jxizuJkdyNCd1keAdMFXy
EDjEfdiOuTS+aSIW5ACBHKsxoDysCv9EwqFsHCSafWCMuLkwOtpIeAfiEN80+epx0wazoRgLRALp
Q28vWvlte2Op73NWJR57M+1HRAgmxiZn49OiELEctWfsD1wtQJgA+WmarfiG9qEAU48V1bMjhX1I
mCp+eC4cME4mFVB2Nf8SLM+69L3FAMT0/b/tFmc35NpM6qhF2xkC0yD/ZFqP/+37XNghAIK4GnKc
xqB2dprvap0aKSMvEmcVdCUZCm2GQsVfRgw0ljfpSXvWwbrXoiW6eFXR6j18Ywxgki/46n5+KHzK
NxNWgyerGqY8kvMMZ5Vnfi4c5NatyAFkwv3zo3PynMpBKkNGdoiRRJ5eG9GWboEjssvujcIhwV+I
NclcuAEq6hLtFtjWblcd9G/dQ+wZt9k/izOeQSvoCImthzaV8qc8y1ua6epyKVJZGqIOxznshrP6
DYD4u8A1Ukwk1gegIYL0NNIdCsmAMBlvGnYl1BBELbZY7akKehtDnAPpuZgO/vvbVuMn6YKoKKRJ
n3B48hf0FYcpmnE0y47b+6jp0RQk/aesCxqB/rRRqToBhYM9B1XMZbfJWdFuBuNOryNn+3qvXj60
eBoYjTEMU+JLyKVej2IhQJAmoUkSdaHbqMcIjl06sd94jDgN40X7/ICpKSd2c9Gezx2uIvWoX1PW
67/B2QAzDEQg76qLW1m7ITkOqT1FRHqYEsHcwpWSdO2M7Kw14o0h3o1y6FjlCYxuxLmtaeLVOvhW
hkkPQqlDNt0dFV8wFrusdeLE1rzXtQTuWgtdr9TArGTdQeG+9QGg4bESMuW9Vt+A13KYObvarrgX
wiVOcCKo597ODkvIBYcZgzciSDWjI4lbveYur+Vxbj8IkWiUQ4RT0sO0E71i1xwkN71HibJ7Cn1g
ZMUKGk+Lm4UE7iAUQ+XiASUa5GIMMBAjgTxUBuc7hsMgFSyXLXrtZJAzgaiL0JPVeP96udwF1+o0
Kcwe2shGLySIxICifmjd9lBfNHTbEqliSmu4MCFCM1Ixim9a02FwkMU80V6mc3OU/nPhgrKIRqca
WBab1poxT5077Wizaa3+IJ+izzmdy2Kf5E3z9U5ypmOulrlNB4i0Okc/sm5l7ZN0SjFKNRwtv9yF
6EYNd8pdSISRlFzOnlgFBoLreYDTUcHEYxaC4Hby+BXjjeXBEMfaHlOzOWyba+pW8thMCmgbdCmG
UHb7MzeLbAwjM0bDwBbt9KIVzmgQqkpcD40zOIMVmJ2GIS5gj+2C+C6V3UwlEtSEdvINP5OohpgU
g4gEKLlssIHZtMbv99u7Rygnz8WKVhG1Emdcgqi91+KDFhKnQ5gwjTMksaHWht4nGJxYDjIIzlC0
N4ZzE1I1C0oOZzuiaCindkBMLlmZXbSVHViRbdQZwASpia3VsuDV7eLRzg1hstIuw54xO2V66JWq
v4R71en95RQcKs/yzb3k54+Wx+ZoczfyqOCO0j/OpOhDp6BXgZ1akNhd+yQpX+dRJpScUg3OiMRK
1giJimBZah/ArRr3RPBB2Xu+Hauu+rwKIpMZxglhVrZLP8uH3gUVw978RKG5EwrC92KpkZGJUgWP
Foi+Uh+VErmr8dtokVjrxLbxDVhRMQ6DmSCPlH6JPykuOhUmW/C6I7hi8K4Z0HH2V4lNQ7SA9axr
kq7yVaZ+0eaoDabJBcqiPSs14gLZnjKqB3Hduv8WY3F3LLdaRdEr9lprTadAMsL4HLQv5bwDRyoR
0a1v4rsoTsGnYsk09MCinhWekuxmEL78jdn73/c/pII1UKMpqsye8MlgZ6IFIITnbQnr+vZbgsrF
buD/ijKzxShnrCiB35lF69bKnPv9PCh2zWA6t+W9vcc/+vx3gdzpDIHSi0OB25QcZk/FHIjgaBhc
LXbRzkLWlFV6+n3tYVTpQnH8rpujd9FsL67i4iqW1KhrofLGcp7b1jFmP9Spi7WtEprKqYRZyHWM
Thk0KAyRo4e3wUBVrSgJHwyeXOqKhR2s45tFvYzzz+0jeksvbB0RFx4l6ZJkQwiznbylO4JDjXYc
VXWBuvAkfu0QEUrecJOEbM44sRG4WAeqB5ZYIx8sWbURiCmD9+nH9kZM9Kcs0ylNZM+gjWXy0VFc
KaNmZNhHRreDZ4s7nKrTgK7ezOufqLotoXt8nNQYY1iKEQDX6yI/l51yjmtJsJOGAmBaj8d+6zgf
KOnS1Cxlg0W1xskcZ69afKO7M+NzPv2IMAvYDhTvDnVU7PerW6XqEcqYM46qmKxT16gOmES9bY2k
No/9fiUiT+F+mwEKWfVwUhjQ1JC5qUhI8VWu33cHpfER05DquqAMgJ7RbMDB4iEbnYuDAGy46Qmm
F4F6sldexJ3mYJDnQDWPUifHGQ6tthYEh+xZKYzurEZ7qQUwXGLY7Vxeyqy7FTFhYcjE1q62ZFyv
mbcmRQcCHAUBh3Jh3Qsg/xPtQvaq4K1qJu8w0RG4SerOwHVzt491tXZ8LZszNPEYZkvMnu/sBgY1
CJRyVFbNBzw5z+A7vKD2Qk3hEtrKx1dzEbdC08Jj182PWPiE/PVfhaO/LyAfV2nNpEt1h+RLMD4O
88EELu32rhGXgW9rB3EMkCsmVPgV81tZnbPiR0XRaVKbxAUFadDJQtHivmnlxRz2zd8Fue97xJmM
ZBraUMd8jRsIo11YQeoMeXcr6LWXj0lLaBm1X5zxGEa5yucKXj/RYntOvlhC6BTkw2476NR0Lrbo
x7Cu9RDHnmUvTV44k3rTNa9GltpSLRJRJxGz6ZylUOtJMpoa/SRRW75g5Eazi1nwTTG7rxLtP9oH
nbMPApI0wdDCLHVufIu0nrcs4NO0nPQ8u6VbvGiwj6dwR2bZ2Hc3vPOHLvfUqIMgxUVVLs1Z2YHl
3LOc/JiWyLWxSSnRbS/Zz+ZnuKO6uInt5fveSyEw8CiB9ifjs2Ihq1j9kFA00AcKg+lfXpa/7wHf
9l5HaJg1RMSKeuU0h2JXoU7HwDrO804EU1hLTU4RV+FDG3w0pZbAoirWqRbvy3sht63ZLU6tO8Zv
AN4S3umGR83q/0vu632hnEHp07bUK6V/T5kumKPHOMHOAgjGfKIgllfR664cC98WXy6BpLYWHIv6
Yt6kt8ExcpT9tO/gwxz9wqawhxt1x/LDZPJd3NZbgzM3pqCZohlDbzEGjH7Qot0LrXSaM3lXKdYp
GlRfCOTPoIh1kA2kbg11wJwVShMVoE21hqn39HMFGOE4/ZSVlBDC1Bm8+WmMZE5U3I+mey6VUzFd
DKuw4x7JrKIjTB21IM76hJopRzIDy+7HHikDxemAgSl3OuFTSQXlIpFhilRtkLEmhpuT5/Zb9SJH
H8+8U5xSskXRpjKn1O3nG+Z7Sew1nYXqw1vBJPYCF50nis+ewGZok5eQsGt863w8WVM3NLA2o8OQ
pUHF6el3oEe+DCfUfAFcNr2kgNKjUp7EEfId9ZaqB0sU4UJk0m1ahK6qfxtMEoiYeMzxDfWFWs4o
u8JNVefAH/0E0avkWz5rKo5d0pBS0rgAJmqLuNBAhPGWWv0FTzPsDY/1PMYXyqQQDwOeFnaJ21mU
ZnlBkgnUr0rmKXr2eTKKhzbOPG1IfNmMbGuSKYal1VbjKyvK99dbTVdKmQkrWozpWRyqi6oB1EWe
HUEEd/1S2EZR21H51Cj983aMSwSgfJe9Nsya0pZsf0HyoF7UgkCdpe67ydmVrmu7vqsZ5NNu2QEu
B0jcgauhIGvh9R/vKIdEHSFnXsbCNMWOrSc5DIcaLEWsdyQlS/GUSeH762tQBmkFS2n8Kk1KtmXY
MSKK/zupTHkCwqLwrfWRqY593LB4Ijno02OjvizNd82qCSdAnRbfYa8qgP/PWJtR41YHnNZOAuAh
hsM6T3KaYxjZ0edt/XuDh9mIPvkue2FuCrNmtrJxE8ASAn9qN5xYI/XoMoC9xQnREIMB0sN/lMsZ
lgXwISB0xUpZhLac3+AQNQNjLQAQ+SHDlIWutQdirJc+bUsmbhyfNK9LpMJi5gCn+dTkzwjVCRdL
XAG+176Z20ATGSQiQ0Dr0SMr+e3h/6GMTZhmi4tOqlKq9bSCI2C9nTOyetOT4am25Q9++BD527tG
XjjOjqRtEaYtG/hsPUyz2ONN6eSOCqYGtOHeUBED4Un5Vns1MbKwZ2QJefepKQ9pcAwpw7h9Sjrf
Wi9G6pJrDcq52RudGiabDuhj9iPK/m6fks431Otympc1G91iYwqK296kN+Ihs9sDqLpDm2qaJjLa
4HH7M4FolnMrLyyjzRAcpMjOkNFy9Ls4tfECak4N7AhQW++BlhfeMYL19kkwyGooYVT0D1x1yVK3
pYJFsw4LqbCTAlaMpdNVgLiau/jS+AV6txuXSrRtK47Ot94jeAijPsLyo+hVlU51+6xmFnG/iaug
8333ghEUS1jDdDHIPg0BJpu1/955rEmS6jlbFyZhC1XNshSZ75Acjb4dgkZn8Xr+TQUROlJIx+wW
aHOAWPqrMvaVMO5VpWiJ8CuCrYRjo7xAqioThn/Vk16JYPfyKsON8fQs1rJmdrUhcmXxeYlQDKs/
oVf7r47pXRKP5dXXQ6yWLFBOzqYfnpaT5Sj3hs9a3UOXso/EshSuAUVVNb1LRmEG0VrmhfoumOVd
a3wvu5/bdpiSw93vrimEUR+X2VWEzEn1Bw2U7pN0MoVv23LWEwtXu8clMsYM17caQaKhvmQI5YpL
4Kp34RFYdrt+N+8qW3MGPzpaLtnGup4svxLNhQZVAxTChBGSsGQ5WnTd7oAhedgPNXNEN/HCHVWE
o26ZwuzKlVYGjbIM2gzuwgav4vSU4oWavIJqFZ0P1h3JNvHWifsh6LpaIXfPEj0cRL1gK+xtNkuW
e+W36ZCg7DLYsgd2tbvYHzNH/s6s9fzUfZkMjLUxe6183T7nVTd49U+4ICISkUaZWZWAVUAZelZ+
YHNl1AavBl1XYrjoIYxkxSiZt02nvTaeRZkKutgHtnaUMyuDlZkAvbPQrCKOmEYyZbQ+p6dJab08
BxijpqahrQw1FRWxW7Ahlm+lHbOwtYYQNkazZ+QZs13+EyBxLS6IhrDZSOySytmuerj3nVQ5Q5Nm
hrwE7CVihH4b/ej7Y04Nlq0elqLrmFwDIJjKX4Zisax8YXxRAkDf5X2lPmzrHPV9TvvVAe98XYCT
lkbxGEj92WwHb1vE+ov+ag28Xs9dgCIFZAhKbE/ppZof6uJswm0ui10UnzSptMu/gVQwroRyWq72
aGLRMHvkVu1RFPcJMnlDRw1hr6rclRBO0/H5vO5z1ET0l95bzukxcBt0ty1Oetc5lU85NuKweA2X
Ck1uOwtrUhoAw/byWa+F3fZhrfq09xXxKh0mLZjsA5xVWs6Zbeo1+vzFg1JPd9rUE5WBVXt3JYvz
n62KDH0h48KKR2bvYl/zJS+lKdCIU+K7jSxkIA0xwZqsB1SvAOqcml71qtxUAMrEcGb4oAiH7V2k
VsYO8sqF5c3QZxZb2a+e+9T/lV8lA9JVhYBRkAFJKIqSzlZ+LSeuqzEVOuTKzqYzAWuq9QO32Kt3
xg171Fiu9WN7YasW70ogt7ByXoyqYTG9vlyW/raSv2bD120RqyGHZaqiKmqaqVl8lJ0A1kCvrBYq
2NjlP8UBSDme4Jixa7ywR0uD4WeqR4tZIN51XIvkNLEWC0XvdPQIjpFsW9ahCU6FfK+lNQBrKGLe
txHLD8IsdCRiYJzBZnOH1pd50Ipi+SukkoDWqycoEE1YWucbFDPJmoZYV8K4AwM376JUbY3Ozuhg
1I2NbXe2z4uSwIVrQCVpQtXKZncIbkrTs6S/ebVfL4FzUQJAj9O4xn4xnG8Vo8ehZx4M5y3tTaKy
U6vhfJVkjTjKpZzdRrX8VJb3cthQXmNV267OhHNNM1ifjLSFgpuf0b/+bOzy47QfVdfwNF/BIDUm
7fK7HK2w1Iv84+KQW5EkTQYptCWbfAk/n6dYnuNlcsF0nXhBHqYOEF6oRoGV5p4/xXDrA+a2NglB
BKKOt5JPDNTcI8NlbwGWgPX5xo+ydeachLD8aJyYXNXSVUVWJJmPlRjOfdFXwuBG2itcfoOwoh8I
bf94dn/K4NYWV6ap613K2nyfDe1e6A5dmdoK2Aaj7/+/9+pPSczHXNl2eSyyLkuC3lWCY6Hse8Xd
/j6xW3wwEQ1ohsnkfnK1St2lmXkxQ9DoltPjtpiV59wf6+AjCtFKhjmtMjRVRmg3aP3SMd3ymXHL
JiBWo1R8JWvPxMF9iLKlWx8SQrnVjPOcQwnC2WYg88s+eExV2/AwEQaGRrfw0Tr6V0t8l8kZjTaW
1c6c8OD532xWWtuqOzlgyt2FFwpaaIUQ/M8lcjoYKIUitwt29P8CCaDgbqefy2P5U1WQtB+eFp+1
DYKg6ZQDPA+1A5bDN2+lwumoOuu/XPb3tXNqCpg5Gc8uo0ROVUJOtfZHcL/8tLzilB/gvzH5N4x2
eJF+bO/5+j38LZYHU4inWOkXU+ndLJCT/ZIuqmOJJppZUvE+SnPVBsJeSmSx1m/Mu0zuuaebY1GY
LfY9ap8l9SU0D43waXtZlAguEAkG0HyamPxwg+quUSK/63bGkBMx/vodQcQo6RKgrM23COzKtNRm
qoUGeqxAba08x4DeQvXgh3QPMBsvAQMEPeS9elpXAtmyrwSGEt4VtdawzMYvqKpp399Euwws9j+i
f8qDvhMObeJI8PCkgq46vSvZXPiAnH8YFHr0q1iSfI+BM6ba+aFkKXeYn5D0sh+fULieVwI5a7AY
nRjCtuJZIygHfVFcK5FupSbcZXlBxMqUKM4SmEsRT8aE6C7OkN6Qn/T6ZgL44UBlCVZiVqxJ1UxU
jE3QHqrcLZ/zSRGXXiiRk5tc9oiaTtmJ8eLAnB62r8C6w3iXxXfId8XcdJ0hIRhH+NDaFRirc0e7
YTXy8EI9qVcv3JUw7sKlqR6GIJMEfmT9Sage+npfBNToxEr+9o/d49vjQcwUpbjYM3g4e/T8Y+QU
z93ALW8EhP2d4ZoACXrjT7sLX7c3c1X5r5bHfr+6eACcKcQhgYKY/TnpbgPpP36fu9iR3BuJZmDc
qdZ3knbUzfvt/79Svfpz67jbW4ZJqko5to61SIk+myuXPbzbX4IfxV5qbBAfntm8tUihjKwqhmbp
imSZCoso/tw5E7ylmMEzerctTkZ2k08nlcpYropgqT3FUkTd4Mc/A1UuR1krJrfXJMWxxrZ3G1Nr
nK5NqG4eQhTfKKw3otw3WYyByyRy1CU7g1vIHfuZuLur6va+Iv6BoXTK0ASp0GNyTHQGM3CmhJqL
XDV5VyK4c5FCoTaUHB5Suyw7Y7cgbZQA83Pcafcj/FcEWJ7eoQA4qXVx5s8cBrFtQkQbpVZ7YEW5
hIvlE5rOooc/0wLQ9PeF8Q3AlWZKfSVWLC3AcDUyl8VxbB698KmhD2I5fAcwnoim3GW4tXl1i7kB
ewFH7/ZqKAmcWS30NDeHGIupms6R1GdBp0ZIVkOKq+1S/ryfVtjGetxmk6umkd0qR11i4G4OA5KZ
n//bYthir4xom89pLRTYrmZ6UsRX3fy0/f2VjNefR89ZUUHRGyMqER6xFF4KYonAZ5OJwTn70h6G
GzNxqJYfwh7wyNdhZaRlOYdQNLxQwuOUHruYeL9SIrgwSBRHZTRba3J181YBqtl0qajxNsIWGJwt
mKZGMMxB792qu7cUw5aDb0r5aQgpGLpVOYaiGJppsNQJdz66Fgb5uAzQtQjBwWIEsVf36oPRCpqX
GOZIJIhWL89vcR+QJkOgzqRdDBNnqfUBPM32UFMsFesB3ZUM7i2TLEmpTDJk/IrI65sAnfGM2WHe
Uy3Aq4pwJYqzBdIMeioQsoA0W6w9zHQ4czC4YLqhXuGrBvRKDmcRJqtJAWAJ59N6oB9yaye4m94A
PTKfqpIwxfpgq69EcRZBQnEJr7N4cCe5xYT0nTh+7aTPaZjbbfQlBH73toGgxHH617Uo+xQRchpT
fmP1rd11eNCbl3F4Dk3dFdqBkEdqBxd1TQrGHiMFuSfmixjPL0zS/le4TyGprQBGwPhd7SVnJ9Ck
PcijDOR2a2/emD6YZ/aD5NS3xU64TR0GOzMcJwc9+OgVKX5OPy03J+pQlIJyZkQP9aBsFnYXutkJ
LMGVMKxlALdk+xTJXeWiiGhe5tqQkDscYObxCDhOuV156PVHTrSi6GvXn1Hv+8pnSCItaquYZWHj
LyxQkvahr92bCJgZMh4F47ZqsiwUbDRDNUBpyJuTKIgWdY4GV5zBSm5qfpTHxCmtb9+VDM6OmEuD
6b0aPqs4T3iBMpbDYg8ecnfeU6/C1eDCQm5EMmRJ+cD9m2NwRmqHZnSX3BGUxu0CzR6TFyGenDDr
vG29WFW/K2Gc3ZIE5OrBEggvNt/WBt4BL9VMMOdSIjh7NUXS0oqp1LuieZv1XiXdm1QZaNVGXa2C
/YWrICm05qguQ5gMERAL6k2wvESFPyiXrPoR/ZXfv5LFmadlUNpe6liDSSpmPcyhUN82qaYckmoM
v4aFXBC6t7Z/kqTqoqGhuGDxYLui0OeZZY7A3pdAYTY/dCOA7gai0LV2hySUZjQJ7YWAROXMUJOZ
apJNcumawZeu8NvseVvPVr8P/BPdUETZQGH1zxPK8qmotDxGsijcyWFqw+xSfoOpKu8XpSsR3MFE
syDlWjtDlcvlMGqxK82NF6vj2axq30K5qUxwg5rIbobZLsbSH2eQsMbS7r+s9EMNIKgNSxYss3fr
6DFPz1L4sP391QTq+zp1Xh/KaogjMHawUKNF//Dtgpa42o0P4WO0R0C9o+INtm//vq9Qwz+PLho6
rROWBJnnbHCS5LEEjkiXeUv0ZXthq3r++/x0kVNBUKPJYTkUYATsvuvK06SUNiOp/29CODeYI5uT
ChWi6bb9VGvunF+0cb8tYlvVdd73iZMWhprS4e2RdZiNztEjrwlUmxslhPN5bZvEszxDyyr551g/
j9QbevVZeKVlbx7+yqQmc5eFeogKXesN59yLduZ5jIEVAk45IBtGP8Fdl1FXmG3+hqa9af6VTFMP
m8aIYSRQYrL75VKLFYbzCicOArcapF1p+YVFMQkT6s3XI6SmG4sphnqrWu6YSEjUaPMcO2+oCJh2
Qr95iGVxTJQ+XTLQhU97Pfwuyp7YU/PV1GLY71c7GKgVuEJVqIUuPUrRazmitVp2DAqbbrXwdq0d
nE2ohyxF7lDu3fBLARS8FtTWcmWHo5P9U9iSU+4y3/Sa70Xibt+t/0Pade3WjQTZLyLA0EyvTDfr
KjrohbDHMnPO/Po9Le/4cto0e9fGAIMBhFGpm1XVFc/hOT+2MhqiPRDUJYKJ+KB4w45yruvuCAiv
dxSlk/zIkcezM8ZfDBmQDYYEzpZclMCZP9HFucKmAwWThA1SSr7puxyZHEVhsZdFvejRrdEKDPaR
o/ahsouLiT2s/gNG1N6HxoQDr3PNOSY79qQok16FU4YkD+G6cm3Vj9tn4v1+5vkXdW00pi4dHJIW
bmMAer4hnDCTpxosrrKURH45ZXj/8/PgtgeKrNJa0SG6D+igv/e3V0aPvDA1fc5909eRdTTSZYjO
ccg7z1pJYWFjLKoyaWtFGGOouvREjt2Dfy/dKQ/U/Yp7hdeoXFU5TLwB3AHDvorCpAFFlpASOAkw
qyZ0M82rdGLHBSdyWVWChRDmxjKD1EYkQAnaRrJGtbNizdlWM94x6M8X3yTt5E7WBBUutiw9jNPZ
PcI8X5P/JIhYHITxshIJOr+v0dWVk30xHotgFxccCNz193chg/GwRpBLvthlGKBI7eCLsSNu/CTY
Q2mZGET0re7p/zC+Qq3wl/d3IZOJwIDNMYQRUBJRI6ALoNErKHGlB7onjwbhE7dKwNMHxrcqWiwK
JJV7Z56BKJ8BvTiQObEYRyHYOSNVMRs5D+AT/O5LFh5IBAi84NtfKR07YzRqjZkJFUFZMfPm6FoJ
YFuteXRlvIMwDnQUpVqbZpRvSPklVjJLCTyzVDl6/RulM5GgyTKRNXaZWinbtPEHvDxkF9+LGH2t
XjJbeR0xUg63Y8VvvB3c1WNpsi5J6HRKmEj9r8EGRaW3MKbC0dvq1JnjTpnNvRCLf+IXFmKoJi78
gtqpiLxIMTrZ+BL4b2K/i3mTw6vKvBDBuB6tm+A+E6Vw5vohHsGqlf9JUxhAoj/vivE6rU4Kf9KK
wcmKuzF6JpNnZIc/UOWFCMbpALkWdYihHBwt2XXRKUrtYnrcFsG7J8bHILCR1TjDF5/r56EorSn4
vC2Ap1KMVymDLhtHfeod0zgkCtgDXal//isRbLeUgClFT2M4rlKWrdawAPBqqdNuW8h6PKNpEtEl
XTKJzNxUkbRqDGDBEd6YMr4XO5h9qVvSbkTYKRwm4DM11rbM1fThJpLdlDRapOCNiSqnGogukFp2
nZicdWm2mmj2tkWtf6afp2OLtpUxV0ZZInzqNCC6+TkuMLwLg5rn0pS1N21xJMbDVIZZa2GP9gW5
yKHt70BlhvC9+IdYxj+zK+95i9erpW9pIZD+QQtfA55CIU59fDbaCaLtCwBP7+k4Jk2KeO2t1br0
Uhrj2YgaE0EWe4wdH+jAaXD0aVUaeA2Bw4O+WLdcE0EiaoS6zsIMFEbYSnOEMSx5vuTgR884AS/V
51+iD+3f32+wi/hzIY5VWgRAh7+M4eNcn+QW1VvZJlnvVQrhRAa/+U43cUwFRWqyeKxLtcB3whiy
l3qhYzwDnp6Ozf7B6goW/hdnY7RQwAyOYUom3jnpLPV3GvlHGh62DYp3fYze6WQkRaBBxOgf6+TS
tocqa/atUllIjKxg+mdbHH0Ktr4Wo3hllyY9kRArin1nhVgaSL6a5r0/eabAc4T0crZEMU8rcpEg
NklLc3Dzqngd1oyaAahR5rHdCVxGe65iMO9sQSd7FSVE5P1psoN9Dkqg9COibpcqBnncvsZ1abpG
VLC/YbVfYTQjzzD+NfoNhiGeBju763bjXv4cfpicyhPueTnret1mIY15HKUYC86GjzwvLYD3KnnV
d+2YeyMqyH5v6xf5U/tY7rqPvF3V9bfsJpeNw+coILpSI7CUd6jqAmb2EHrzrjq8r8BxUddXn7GF
NMa0xYkklTHFo1MVuzw2LYKgaTIedIFbB1vN0ReSmK8XppJulAOGQOjWNCA9dsIFZTAgcAUOD0F0
1f0uRDH2HYxmpjQNTlJNvldgHIw0CafTxP1MjFGDqCHxo7LDoj0W7omduCEIdjGbEQEq8VB4w57o
nDCA96kY2zaaJFLDAhP8pXmZDKybfKrlHeGlgVStf/Egi7tjTLrS9NgQTKr2wHiJjnTZU/PKHW8l
cjWmWYhhwmeiRnrYBbQo34duoWJetIr2sz9y7uy9GvfrcUy8GJjclA0WFWcUW98YMuQag62blor2
erKrACv7dRqAfUXpVYy9eIpt+VLuAu87GHBLZ9ttrZ/0378A65+48EWQg/0Gv6mp908B1SSrYEzT
bdHI3D+QYigK6D2JJMkseGclh3Pbl4gISPQxCo9j9yKTw7aIVataiGCsavCHKW1juF8heGxqYk3D
27aA1ZtaCGBMKs/KCDgWaKw282uUd5YkXRourCpPCP354nOoUzELeYgnSyg10IEoxzh8LueQMxq2
+uQvjsJYkWCSMMhFCtWNfcFk2Me5ABTjXQRUt0i1tq9tNZrBkiDor9+X6hgFU+s81jsduORNJ9tG
0GGO0zN6TzTe9OKL3nFipxWKBsRnC3HMi6FFeZAaAQAH53/KAx3vMO6n3E6AsdO6lPQYJR1U3kUr
vWB1cP62fdZ1HbydlXlE6pD0ZYEJBkeUDhFYBlJOqLaCgfDf0zFKngH1z5gk0PWSXQvwy3ZPGU/o
uDJvsnP9AVncI6PtiVCj/x9GlSNdOzd7lKzYwfb0mVLdx65w4MEUrRA4/vdkrOIDgXqsZMgjO8Wb
LtKJbqEb94MECsfpnB6rrwO6UbzUgffBGEMguVk1gmnSaemcohva4ZP5vj4LLu5TbvPmm9ZPiY0p
+Fu6BMN24OfMTBJfFCg03+zJKMv1H1PJ1u0fi3bl23CKL+LjtlKuMAPgahdCqYUufEqqYDFFNwD+
ERYWeaA0QMGdAZ5TGhS0p+F++FQBXNzDcoQdvzrcJhhV+l/euIV4JlL1MQ+TxENWIT0rD8QGy50n
3tegmKbIAtwofDWOu0lje/ZZkA9KqknUQugiYbErBovA5n9Mx3F826r6LIQxzmaqktwYxkZ0WvNQ
6p9HZE/b3269jmsqYMoxseSvsDP2QVoAOpLyc49eDvRIUNvBDId/mvP7AJ4D2lhO5Lj6AC0E0q+5
UBa5K7vG93F/Rbr349YKjVMw8Gg31nMlUxeB0KpoSBiY+Eqdx85XjYmyPAIq0pGsyhbA+vljGZ8X
b1Mj/lUBfwojjP6PfdH2+oSRfoW4Yn9JmtIu+2sg65yPtfqq3g7F8r6ouRnNVQl8LdBfSeVxFg5q
egmLO5+7zvQrTje16J8nUhlniUASM6ZJjkXkPI4PtaZ4hoBAPy9Ac4tNJBvT3l9bRYKRyfJDbOT/
f5rY/8jXGL3vpU6uRhNgVyngTPXRyZUvg2C4Xf1xW/05X45tKqhVHjTGANB+M3gsATsRZtdCbTzN
5MWnv3HMP2+URdMAep2fkLygTmp0SsUSgPHS2MVOCD3d7l3VltVD5AnP2+db9x83qfTnC2NLg6kY
8xzPQZnrJzouQ/yWw3HIu0JGVQx1lOO6RkhSTLklK4OlZ86AFCMbfI768w7DvKUg7Ou7sNIR6GXC
TqmHoxap3B1Ijuazq2GNULRzKsaU57nEYMC4b7zu3AJ6kvtUU0e34TVY7ggkbCWmeore0V4GIA5k
7rg3OoCx0vWwEoQV9rYqrBd0bjb9C2dEF0zgY0MAZCSWdsGMKCBKytzqT/IhOcwP8Zd3aPVH7oPJ
+WxsC2QCgU5TUYePmNwuLEAdnEIAxr/HleJ+sEAz/Y1zVBqlblwt+6j1ihKHSgjyBnknffqR9Ppn
lPEtya2uAOhxOPLWY4KfZsZmnzOwyX4w0f2LdBA++d77HsLlT0a+F55ZZwL00pfSNJTR9uzi+GkS
IoyrCjb+24nI6KpqxTnaanJ1UxqWK0KZI1Mbe4Acatlbrl2MxrfN9tHMwND6jfiftu+RpymMKxkr
DDUXHbyxAAhOt9DyyZpEpeA0D34T8ty+FuNHsqidY8w309VMisUKykpgfZTgrKcEe/K+LmzfrnkD
i7yzMQGJaCi1Pmp40Xrlg97eoYP1d3fHxCBmkquFMGUi0KgSF1yJIDPLyfPfyWACbXOczaymeM6F
uDfaq6rfb/9+3pdhSR+wlBELyohLooDRmg2QjnE3Wj2yF5zLCXILC7suRyYnqPqF+CFOsL7WIXgj
O/+oSiCAJYKlnRuUxgK7fUltctfvkqvx+GcZ8M22WO4HbIEZSTfgOuertpPtDMv2YEl47V0RgKVI
1HgPAOfBYVkgKow7mU2D95PCp8toNxavxiHCmC45hw+8mJja6oYLNqg9LCKPTPaJnpQiYDSTM4k+
ZKh48yKPNZOSRRHoZKhuKsCL+q8I4PTO1WSg8IPgY5a+5Ig9OLqxdoilBMZoC1kDSs+IzJLCSdAG
bfJKYkftvP4oegowAFXppDvj/x8MDSDci4Mxtix1GRgDRzioeFKcduoPY1Z7nKPxLo+xZYIw1zQo
xwMF/c4dLwImpPqo7Ga3tgEB/mJyfMcqQsLiUOyoapsljSJlONT8VJ8rt3Np/CHtQR7gACbNLQ0K
Q+TULzxIgTX7XsplUokKqCpxFFWYVw0MKxaOBSVUE3ddfCbKy99d6vsO4VLpuyYlpkgjVFf8Hn4T
kHWGXixaemJVB8NLnMiwiq/bQtfi7+X5mICgmId0lhMNAErDF+x+T74VDZWdGbzlTt49Mgbdy4Gf
qj4CD380HkbUWMWguQdnFpBP/AhbMorBqbev5vDLkzH2LaRzrGEGiN7m6CjnH+MRlISk8MBqwVvW
Wi1ILsUxYUGSKqEvVknlVG4PboQGfGqxE7xENvpZjtxaPMXkWKDMOBd5mnS1bjGP0SuCgzkkMITw
gNM5/oudC1JUMsSaACccqarty7onw6HoiuBuq+BvvpRCJ48MgiI8Y2OCUSdEkFDl7L3BBcvfex+c
ct3L+2Gvc+Zd1+/tJow+cwsjKyez9PUWbj8ynKq9ttytqbV3UgbYyb+nYSyqS+pqmmew0aqKmx90
r3rD1lRqt98p3yc/EeSdhzGsPMYwYyhCXDSZD804PAvaxHn6133E7USMJSmZrDWAvwRILkiSptQF
S6yboQbB21tZnTFaXh1jQ1FRtdM4I3uu0btPreEueGhirMlQoEhv+shjDuKdizGhVutA/RrgEdOR
NGjhd1Nvzz5w3EIt33FUfC3FW56MeZN7WZ3zJMbJaGgKFCvgAF/CL81zdu2+8iI1nkYwb3OQIOwY
BJgTAq5hF8RBcVCCOebscf7G4f2rFb/gN2RIEAZAXlP/6u+AN+wZB+VCs2TNm/aprTxvX+G6M7qJ
Y5xEEPRqPtGaXu4fe/0ojNeu+4Mk6PaRfmWEF+SpbkgiOvrkjfrDPD783REYzxAVUjuaE5Qglj+o
5rPefjF6bgVq++tjx+K//i3DaEBQqLgn8fijcO0LIL4ELvhoUwCu2G1EjAxzPMRqdWh5dYyLyPx4
7koZnQbziU4+9if/LF4BfJcBAtO3KIAagO/EXSDyYmzecRmXIfXlIBQaQngtsRpX+KTvKzt6qTMc
d/4OuvFj4Ii8O+bJZPzGGJgtAZwDkpNYdP1YtmOl4L2J9HewCdDyQhmHUYRCNvsKCr7iA0WLSLBn
RFGvxXtyTU+0HVdb8kn2uXVFnpkxziOt57QaVdxnjEw23s3SsYw5LRzO0dgW2BzGUq/3VYU1c9QP
W99KpodZ97r4sZx4Uz/rn4qumRuqDuxrRi8xZiTlQoaQuijutTS1Ru1p26Z5Ahj9C+sK2E81dbZx
eTQaxZ4ncb8tYrWuIQM85N9DMPpmjGI1JCFyH+xhf2ifQajnkftyeudLy5z4tTv9WX4niQDNxBCu
IbPJcTwO46jQdGt6aB06mjh+Ve+MZ/PSf4nB7Oq72syz5NW4aSGSuclkKPCaNO+npNWbyK2/ongO
EpLM6/b68/adrqr5Qhij5lpYK4OZI1oPquFu7INjJEYHwk/pqEv/xYxvcti0FYBaZRv10D8K7Kec
0dL2xIN+oZ44uwLh/ev2sVa1cSGOeSQbrZ0GrY1EzABpTi8W2KoYnW0Rq9a7EEE/4yJ+BhBU18k9
6vHCWFv69G0KFCvtX0zxJe54Y26r82fyQhj7Yqp6PCQlIrTwMLixPdnFh2CvIef3HUyR1ta4ry7q
Y9WhBfb+xpxq3qbSKnDP8k+gV744ryb3VSY3SCMp9RZtuqmWdGhQgAC32j54aT5TNPNgR4u/FBMh
vvCIbDiqym5nmgXgcksJf8CUnYzpKBpX7gYo75sypieqwwj6QHzTJByOoS/bUz16dZs7QM+2VDPj
ObR1UyfYADVEVVPZhK9JgrGXCeShc3U2rRBDF+MelCJH+Zx4PD689cP9KwwoTP/9gAoK9s1UwEP7
kxA4ktH6X6TW0B2t0mVvKFH2K+SR1y7jCWUMUfDrUVFDWiztrl14r6aVpZRPRvS5MBRv2yDXbf52
PsYgm5lko4xuIDaeDa8lwDZrecAc6yp4E8GYYVj2Bag+oILZ/NICnKt8msPI3T4GTwZjZ3kNVJUK
DVqnbz9FwVvV7WSJB229XkWUbgehf8TCmPusDPJywkEohLn4BRAttAtmtZMV7mO3tUNXB3dbefEz
i9fl+40juclmjMzPOhJEApS+9jpX9XIvP9OHNXgV7nqrpu4Du1aqKwWYKBMd7SPQxHmVYd4dU61d
HJ90Y9bntNk+tV4WfEvTXa183P6M3CtmAte6KdsB8R294snOHovX0AMAWOi1lv80ou5Nd+SnfXNK
ea0Ynh0wTzoRsqJLVKBeTO05kU55xGn80f//16f85/djw1ZZ6aYqSMEwSWcbG5CsUtC2BLHJ9gVy
jvFeI1l8o7Ea5jrJKBGpeTfGnjm/bv9+jg68F+MWv79TYqETRvx+VfleF3uljEEvz0mkV9jm0IK4
2dl77WAhROkwVdf/eDQHPJTE1Xaimxzlz5nbveC/MNln2uI3HXDX7S5N3O4qS7bpqM7fnZXxKUE8
KkM297Mj45T9EFnp9KpwUWB5Ks8Gy34bZ02CTVD0ed7rl1iOEz9nrxmAr4ND9KzamCSMLRnxy+P2
+XgqybiUOBH6SBnfm490WynZ0aJpxqeW4ukk4zcmEsP7S3BdtNSTO9JJu/e/9WBqBi41yAJJZv3l
i8Oir8RjF2lmCS+i+R+bYZ8YL3nJKQTTy9myZ8ZfpGZAgByYTU4zvuaKlcHxqrqDkYjtb7ReJ7vZ
ApsCiIVKsOlC47cjbAHVbTLY5gsIT+zCEb/6dsdb3/6NRF3DeLRuEvzzXzc/V1JJZhpejZ6/E18i
N3lZDChgyZHH1UF9+q9X+VOgyoQgpCEyGXSEIHp3Sk2n12ypARhV9TonbtJ2nIBn3YPdpDFWHatz
oqkxPBggZD1jep5woVXFqyyt6/xNChMqaINhdIOO9nrePDWqK7acaQXOKVjObjlPwmTQ8RaLU+EK
JtB8daKBNTJ/2da/dR/x8xzsMm1uzKNAfKRQ7yP5Hn226KQWrx213sSRbnKYd78p/GEwkhx8N4f0
XjRdEw++Q5zOkz1B8wzRwj7D9slWhyLlhUhGz/Wk0kcpwieibqk4jges1oKv3hE7rFHQ2l+qgW2a
96hsnxR1byahEIMuFBVq0HQQAhmhNX+lVLGiJ6P/zEuBNz8fhDGJhKpOIGOqcK2DkGpeqAb5TlDU
7IBCsuwOWHQ813GsW7VeR5aWhyLHSVLP/lvLhnjGsicjnQwhhmUDIjTQH/r6kGrXWkDONHMkca+V
STLwUMtVVeBrAoQUXUDa2afQp7R9mu948yWb1o1zMT6kqMZxbGr4kKrVv7diecTKOc/x07vZujvG
g0jILcOsRpk4PGB5GUGP+aid6X6+vO9O3HGgTX+CEzGxQE7kQQl8Os5yBpmgPWFmANMDA5aygenV
plb1TQOuCiiinG0r5CkoExs0vUlyeYJ/EYUzinftoF2lfLQUzObXs1sEuTv1pr0tc73d8K/l47CM
s6lVJcpr2pFEOw2EV+Av1mI3qywfg1dAfcKeSCbZ/RvKMTzJvGtmfA4q/WNcRQYQmS7BHUp6zvyx
h6d77m3/KjqyhU6/+vlPABF+OjpV/CX1KNqqHSKMUebFNTBDS+ZBmfwmhP1f7w0JjJspZGlq9PY9
wssPslscw2v0oh16u+lRqkywyCFffHC98vaqOHbIZiNiqYVdP2IspPRTT+r8g6QUh21l4XwxNhfB
UOhIMCuB+o8yPBApvSq1cp4qHr7xdtSFK2RciuBPmGMvYAL+aAlX4gavmR2Z1nuQ7IRuh1GvvzsY
419CJRbjZIARiOF30ANYQnasRR4OIu/2GLcSGrlSYEMGqz1kPk+zbwfE/5hLPDHrwfhN/xgv0hap
Pk0GPlIvvTWmXWff5PZY6u7f3RjjNoC3ILViiNesSA6j+lpU1yrhtMV598X4h7IbtLKm4+qR9FkY
PmTAY51GzlPJuSw2o4ijIZ4iCZcVqZ80hFVSpVht/aHv9391XSxWY6uVRBUTXFcZPhbJLu6+KCon
CqY3vvFGsiNvOWqyZjRgJ0lIk85SpMgxpewRRXdAlmb7vpsseFvO9XF8Dgvf2AkQqQDAFNPA8bOa
zI7fDByfw3MG7wWSRQEkGTF2qtICCEBt0TVIAIOfXf6RAESBWsBnHpkYTyEYTxA0WVupBNKK/HuW
utJo2pWIakf0YVsh3q9m63PRP2RxrE4Rc4xwvUfc2R0NfWknxj+HTn2NPfFz/CFCJ4au/pmfczd8
UL8ND9xEg/f5GFeRJHqvoqJPE5r0vntoABxXntLvlGoTMkcAYqglJ9PgGDU7CNfP81gRgtKinN+l
zbNZfU19jlLywl+ZcRxZLoCUV8A3RKEA49V0EXU8RbvsILn1hXuJnBOx+FsxyaVEpn1xmjpJTuyN
pRteNQdg4ocW6+flCwhzpb8zdhaJSxxkATPRCFHxAj8kdVbbABFW3UhEJzEzu/gwt1q8TxSDU47k
3S0LfWPE+awkLe6W1qTpKDZCY0e9o5278MjL2LbTUtCeMYlMM055mNGAQ7XCZ9lOANdiutFRc6ZP
/Yd0X9rmYeCNpHCFMtFHm5VCGrUQSvfTydu8Fz/Pu9nWjzoOOZzMc7obOZ+T43VYIuI5xZiRRpfT
AWhwNcbiY2cmJ7nwj1mlPG47Hp4oxu9Evk5anc7qx9qejGBVFp0xeiO8eipPDONaAJktdi3NCiXj
QITvovRN1i6lOXLcySoIxCKeV5g4RDbnIAs6yPFBBQPi96OmnpJHOkNHee0N00pPUW81QMI8x+50
4mkoPcaGF1cYV1M2ZV/1AsSLRmNL2k5VLqCYsKR51yp/ZHqoDcuA+gTaL+toarULxjbGY9u4E4B+
ml2/973RpmXq4cTFS1gNJxbSmA8YY530x9gKHbPsnzEx9Vm6S1zfoRQ7FEAgccxD+jB8JX95Thab
NZ9E5IUUOUF7Te4kR/koPCqP+kP5mD7EL7wsdPUJvB2T0MrD4hn2wWw3o4+Deqsw7PREs0FlyrE4
qgO/6MhNhMYUuRJNSbtYxA5kEMTnTg7stARsbqtYpjioFqbfdjmQS+aOI/Y9ld2SyySiBrB5ahKj
y9ZUZ3G2zP6Q1HekvQpkN9S91aUXLiQ176jMbYoS8KL7GK+DJsmzhTb3P6EiOrUSn/UhcBOBWF1X
HGXRfNp2aqtv8OKKmXciCussa2q8wWr8mseekL1VvNx31dIXIphXIa46regNWJ9v6i4+A0A9G3ic
UQM0+iuZKl6gtF5HWAhkItFM6/K8kfH5/l1ljZ/01jIc7OsWFu2vYwLVirxmH3zcvsz1iHshmXki
xCCPUq3HV6y+/1jLRB34vnRp+p05yZUHG8LxNOyidyd09awGdECuPmfl9yFNLD96JN1d0z1M+QPn
cKsP0+JwzINRxl3Yo0BKcVkGF9Clw2iFuRXs8BTCqbUv2qf+Ea3oj7w23HrktBDMPBWh306+rkKw
+QRAH28+JeAHKM7hXsRX1DhOlGMQ7Kq3nhhaE1IwEV/7pIxns7jLOw6yFMdzsqvd6E+YTdBChFQe
6vQo8VLm9VnN24Wxu9ydNhPwA+FtbdxX0W4eYicEish7P6LeKQRE3LzHgKMb7Eq3qAjClNTq7Bix
du0a1OaFsbmrMdJUJdjb4Wgix1myG91FFcS08Y84s7SjCtTV5ZmyuIZeeSJXya6BGjx5zT+yZ+z/
D7jxvM/HuBdfqGYwL73bgXyc0E0FDtND/ZG2on2rBBw2d81K5l0v41cEMAON4w/AHuM4exSrHNsi
htO67WkOrWonuORZAV9G4aB44czo8X4WDoo12WBs5eVtvPMz8U1WNyPwXfHwZ7mTNdeUcLwo7/cz
fsZsBvQ8O9yvlCPwTHuPJLxxRp4IxqO0YQ5tNVBUCqRLG12NhGPhHCfCLoGbraLpcw0Lj+tDHJ6L
6EMIwphtK+DJYIKUXhJjswC7kxOg3pD6h7CO7BzbDttSeM6X3fCO52ACnzoCBGHffad4Y+0+/o69
BjdzwiOvmsz5Lux6N7jEfMU3EhApBs9q/iZHnO/C+/3054uYNSmCNqhkhCJgFlSmx3h83r4t3u9n
XENST4iICzr0oB0Kf0+4oFAcR2CwjkCQBkyNjwgTq3985ePceYnqygqPb2u9t3V7QQzGxtOu0eWR
9hHocGywb5/GfQ+8E+rhaqzw0Opazm/f866PsXxgiIJyvIRf/zGo7qcWQK/e0q+AZH0G6T2iDo+b
M9EAdyPWNxhXUHfdnDZ0rIiygKSO9DX9al5yyzzihHbzlccMuF4jud0sSzoxFFMSzHSpgYLOYnsc
jUO6FSzeY9XQSR9zd9j3XIQ0jq9gZ53LQsu0rEKXhkbE8zn91u2yXX9EMgVU+NYWnPiN52I5sSlL
gTj1xlSa1BSEuLdgeJbRfzbU2sq1T/FoWAKndMlRHZPJY5I506OEnrCbyZOojk8lmFG3jZt3ifRP
WDiPNMMAWkbrzkYt7eLAPKrl4ElZwqlorRdmFhrCOJGhaltNoFCEFNZAc+MDqtzgpyku7QnkJEcK
rd84NOQO3Z63Ic/LYNiJIEnWknGYoZ5UeIj98VZ8b2iDVdxu34TS4ukJ78MxnsZohFCpKIjDHLlC
8Hn06798wUzGqySznGczzVsGRIp0zH9urRwcBdU7xvPMQ9zguGgWrjgbpkaLaV1NI16rX5KutA0t
tdTx09+oI2EngPQkFbBsBgMzuletxUz/pQh4MQYnkyC/TP7oWdP71KziA4YuPQopgM9kJ+fwkY5d
hogzt0/FiTcIO+zjS0FJshJfi666UHyNyh6BKUOpm0VuEZITWBORcRupMRWNSKWJr0DXcMA7ckfc
Cqj06ft2j2bNLirXjvn4A2g6vJPsFHuk2l3DK55v+0vCDgNlkha1sYCOUuJj5mhOnKL5x5Qwmq9g
EiLrsA7MC1aoZf368gGK39BBs6OxqEFhJeWzL8KfCbl0xqThQSsE7GwZu4yQyqqj6mn7064bxr/y
QOzzX//ZhHIXKgqqeVLYZZ6iGFhAy7RXVU3ynRj5Bc/u1z3LTZ78X3mFIPm57CNWolVf3Ys9NbZD
yZ53FJ0ocXzdiiRb5JQPfhM53aQyGiXnY1L2w7sDpU2exq7egP+41+4B8ANQ5dxNj2FgK5xHg3dW
5m0ysWqfwnpRtTAqq8GgtxRzJPzmZbgdjHmW8iRpc2mCqYye5DV2/YTijwbspflIl85yYpk877P+
4N4kMsGuUkya2IAVFaQbj3PoZdNJVjmTEjydZF6fpEX9s0zxtaLq3OvPenTM43PLo7fbtjSdHST3
ZTGVI7o7W6qq6U1mV+1LM0dnrijugPo+WUE/zM62tf2mCnq7PSawBY2nUjR0ZY+G8PHn5gNxZxDT
9275PcE6QHVNgRGHyM/myKVm9Xu3orODIS2sbqz89/DF34HY9jJbmS0eKJRg+cZFvKFOY0sa61RM
0wjCCOFDfBDdKxAtQHYgAdWK167i6CI7I+Jn6pCGtChRzRgRiSWrNj/1PD2hn2TrMIzvqMS51sA/
TSvlT1OeO4PsqcWlCcDQKyROHta2qNQcPeEdjPEcfaEmzVDCcwx5cx8TIBMVjS1qAy8H4cmhP19E
z60WCQAEw4ca/BrhfxU9FiiLJKP0ZVv/1t/Rn2r//uIv5GiyAf4TER9qMltPbFS7wLL6MLqa+C2N
wMTec+7vNwHLTSDjQqK20GtRRi1Jv46gjh73/n7yfCt1RWvY84YwebfIxLK11EZpkqHdPc+mBdQ/
kB1fC4MTg/GEMJ5DUqeyDHRcYT6e1OR5qA+S/2H7K3E0ne3IZkJUilOAqlLRl5UV1sO+mZI7o4zv
0rm7ioFqmaq8n0XCgX3gfS12/EPOpyoLTIRZtIlBAQST1+TyAx8ryy2e1+A4fnbmQwFpFBlL7FdU
bWFLReoBQu4kiwCqK5OT4jcft2/1PYTacCDs1EcVEVJXCsJ1/0LZ2GhJXDuou+ks7nnjXhwlURi/
Ibbt2Ip05Bq5lRXPj3MRWv8HbHfOA83OdwjqMEyThtfEf+k+qNfBnT6YXvnkH4gTZ47yPfkMrD9X
e+RcJPW0WxfJhB5yJ4idQocwyKu2i050vst0hTdlR2Od6IkHmcD9cIwTqUAFH0tJKzrk4cfYFYhI
HyewViTXPyvf//RX7NwHmDdUtQzh8Jv4TTS/SL3ICbzpl9+6O8Z95IaizbEPE9PayjVlwPz2mrf9
fdaVTzdNomMQXVQZN0iAd94kM85QjSjTzdJbW6GONYb/bItZP8lNDHOSEC0C831bWjCOxH/zVS5f
I0cCO+EgaVXtjzL8+egFeym0hjdgc8RWcKAI2oWHQf5Ys3lV9nWv9PNYLDJ905KqMhNayJoPnY9J
/uFQid8T9dr0hBcNrsdnN1lMEtYLeSU0Id6S4A4ckYDDbU9YMtvJTsgfyqTjIL8q3k0WGz5pCLKx
4E4jXtHuD/OJkiXIDu30b+vFb3KhmyTG+fmNIQxSjRvsvexOcdCN+5rY6qU40602ZF/znyVfN4HU
IBZRTVdNYLLLMfzZOsI1e9T3wZE40o7iWs2JJXDhwNfd7k0e4/86eSzFZsYBc+V+Qq1DzL7GU7iT
+4Sz0L7u+cCxqYDciwB5kfF8Y2mMP/pL79VOO3DRwmq8HqSvoObjJierfv0mjQWsDLpaj4X2fyHw
Qls9gdAr2HUORsGc0vYfZe5+4KqFLyQyrkqv6ygrAupuXUoyl3qBS2KAoVGOJdWuL3/GvikvJDJe
CzudNWofEpDBUCAudxWxZ94+8ar/vYlgw7e4UXNtNGFpSeYEJiBwModADzlWtqqECylMbjdrZi5O
GSJro7RnD+c5R0dwcIHyTbWNp+wgOpQRk6cjPKmMxwJVeOyPtBBXKaUVT15QZlZh+paoSe72AXm3
yPirORgzE0OlCKFqxVLMwzi8BubXbRnrFVyFGJqm4V8622+a8i4zJApZqF2qCgSfyl5w2+M7QPcX
0ckwL8Bbp1o/1k0i89lI30/6kCK2L40rkY8Es3LZ8D+kXddu3EgW/SICJIvxlanZSdmS7BdiZI+Z
c+bX76n2rJtTprsW3hcDhgBdVdVNvOEc7/axth/pKoPRcTJWpYkkAFZl2nL8Ok53Vbg3Q64K3j4L
yKj+7XeFbtaKYkECDybPzKIdEXxDRobVfeiXcQ/llAJucM9rimx3CX++msHW3TVFk7BHiUZ48TWj
/Z8TZWlLd6AerL6DiIoSNQWu9O32pf7GF//3Vg229t5lpm72tBpOA2jskze6Ujx7mseHtL79gAZb
eMf+vCaGOfJ6sStdogvvcyU5Y5M5SVpxQsy2B76eignWc9z3gloglmW1Hwpem7//n9dGlWgVnDsw
KoohzQYoLWrmlLUl2OLzD9LNRnFuS+NpJL3YlbAiiVqtWbD7mQbvSZ25gVqc57Tm2BdPChOVQykb
5zCG3qfauz5+a6rXTvh++yC8Z2ECI9a8l8BsoGySOjlxHp8MhUc0wjsF4yWwCjCphoGV1cDAKnJp
Cl+qoqnsOs94ZF2cw7DLscKSBkRNUeHF7kg4AqSdO+6zXbkgBkEtSZZViWVfErSsa1paV1V2oV+m
Vo8pdnE/2elDiW2ukjv4s50qXeUxZlPFETi2C9QSitKicz+TX71Jd60j2Zo3nENv+HxbHza/Slbn
Y61oDkaAoUAfzKKyKvLJDE5j7RbtXdi83Za0rRbXkzEm1DZpVas9AlSzdHY/P+aAiYjix9tCfhN4
r1IYE2pNuZH7AlIG7N+W1uKgsfhJeViexvduwR2mKMB3nDukCv3LF9DqDhmbEhot1zN6h1RH0oPp
jp6wa3a82s/2989KDmNYk25KVdVD3Qf0gmSX+MtxsOp3Ohg0fAo9mdNUow/yy7HwaUAM1dSIyqIP
6gaZgFvWi3RcrxbADCCpu7w13DQkHO+6fbKrKDazDYfIVMXuH7oMwMA7HUqEGDc2rOYOduYAIuW2
ntAnuXE2tiCpdCoJOwNXmQWH3jgKyWNq+qb5UsLsaixU35a26adWx2OS20RaAkzJQJoEvmvsFNVq
bN+WsO2nViKYrLZQlHyMKMOfstMOtAFa2ipKWZFf3hc2L9fkSmO8VFDHJF962lawKb4F8genOdYO
JVgQHN6Q0abjWB2NcVFzUbZj2oF+bCkrK9AfEqlAV+bb/3mBjHsSpRiTHZS/lk6ISSgu6LpFh7fb
fXk/HnmlhUs/7pYCMn5KAnVQlNKt99Hu3do6a7aVoGqc3Kt+7I7g2f4+Aiaq9kQ/DJxe/z8VkvFY
clTJRVPAtI2htLVGx1AVlwly232okq6oKBca7GxYTjKzFxM8mwmG3pektNI7BYN3YMxy8vclsuX7
yUUi7/Gak9vqcpXL6KYuCYI+URRCsz3H5SdFORnzx21l+c3rXWUwKlkBynPqBhQ06HDT8qK+G690
ZxfAJ8KZTsJTbEAJ6y4NCPOO/wNt3GaWoFzlM8rakHBSl66g8n/gEPU0+6UlPkw6PI5+wHEv229p
aJKoKhgO0hh5WG/LhG7CW4bmQzzNrhq8CepbTkLv9sVuO8qfctg1kGUym6CbkNMT8SEeHw3p6fbv
v/T8fzW7qwDmK7kCe9sMrEgAZxxUTz/i2gKAXJ/NT7R5iNnq1MrsSrBKL3baD14Y2NbMq3AmDIiY
vVmaGIgnYf7W92d5ejYD3kDTb1zzVQgTCMC4qumZVmAR6t7YEafeVT7ZjQ5FchEcnl78JnBfpTHG
liWTBmpSeM1kH50GwIUTP3DIU7zPnmRYwR91UfBN+Y8e6ozd5WErkmBE4b5Pn/MZ80s8/eAous4o
ejAiDxowhIVWXrfvv/QKUGIjZ3kyz+1eOQrEGjsLB3N40J881WDCQUqUohsXpP2Cfm67wI6Tz0OX
c6yYJ4Tx+sBezhUMuaKyF4JtXgHhaqc5RsGdgaF6fMvImDy17PSUTLSC2DjBjtIkVh/FcbLbfbPL
PvEiKedQ7NLHJIOTcaLgV4VhvgyK8aIOsjMbMdewNvscV91jB/eG0hiinILUU7o/SsgwWCoakzJ3
PJKjg+zux7ykZjbSLmiaPlf1QcyfAvKUKn+ECKzKoqIhjhiY0MArrkoaitxP5VTDUUh1atq5knSu
PNaBXwdNbd12u5tu/SqKTe+jQY6UGUvSjtBj/Kob/Smd9rdFbE8ArmQwnl3EAktGRoT91tUOlENA
sIsj8QdffiA7ujmRTVYscgept/3tSi7j1FM1mseSYtdRvvD6rgBJbboT72UMXoF2kucAN7V9JY3x
7rmQZ/VQoxyRAR84OZeio8h/sq2zEsG4dJIWYZ7H1BUFg1Np8rEzebQW26dQFUMG4xdwIujPV6oX
hmYZt9TLwqIscz5FsytjIOW2RmwrnWFKBjRcJWzOsmia3ncRHMOgj2dA6VuVFHBqnL95/KsMxm0v
sjAFWlmBv12yqj3WOz4B8DprUL2lGzvCw8Jj26G/8BfXql4FMkbbhG1nBCW6TI36QcirCn4nAew+
amSRlFeG510g48arvDZIYsLhGeUxng5VxqkvbJfbNRlkcgoxic5+hJuZIcaxBrdAZ1tz8GMMvrI3
Pssvk02T6AadwajkZJjbGYtmyrJGDF1U2DVgPVbGaelQrKE4EdRPIAGs/NEjSNfz594feZ2tS3fz
lzdbSWRyCqI0YyekkNiAHNB4NB86YPPqnmQZimMCv3B4C5GGenRdPbEqexpcA8lauh/+6nYmt9H2
m1v/eQHstl+tDUVtUiT44gRUwf2PYf8B8wH41h0uyU3GnX3YNPjrFbCcrn2eVHImoZFeRo+D9AmT
uFPHcVvbtriSwTiVMZFjXRZwrv9+wKd/m/YEGByQPnq80SHegZg31YIh0geCGD2VnzVyl+sfMw+Y
8VJfu6E37DZgoi9FHFIAVspYkL23mUUn52LXwIJGa6HjYed24GWv0V/paaS0UPboy0eTW3/Zrqmu
bpZxOmFbZCMGSdE1Osg2/agA+Xt3BMAvhIqRhYmB4x99Kq1EMr6nlKY+6wb4Oa3BkPt9HrltxhlC
33RvVxFsi7Yq21hvaTYsRdJdM8aOWki8+MBRE3YDsJa7Wlvo94pqla+qBzia6UC/yTQneZ3c9qFP
bUwaDbwRfp6Ns2uAgjx0WSgC/b50ZygP1q88Qcf4A5rqOXSlxudtiLKuezvibu/Qra6UyU40tK6K
VkIuRAvh8x1c277+FDlfpUPkxbb2LB0uLu7TEHJHdLmymbQlC5cOOgOL/GH+mTP4KKMpNBF8wiJP
l1vL4+xl4PqowTUquREPx5L31vTnq6RmkRoAjSXIN/TmpR5fRv2pVzg+jieC8Tq5mnWTEiL7a5bX
Tr4f+2O+fHDekGcWTErTwKlVAoWmCV+Vw4V57qEDQY+CbQkwpTRn4y59uy2SdyrGvWD3UF9iijWp
1dppbkGNWMknMguDe1vO9ifCSj0Zp1KPeS8sIhIa8jyCVC91y50uWqF72bH+DiaYCfNPs8/FHuWE
JoAW/1s1QP6SqBEFbRptHS2p1kIjMQA0iL6LjuU9bytp8z51FOlkoonAZGSsMGqlJWwp20ybvWXG
o6b7vf6Fc5X0TX6JTSsZjLUtQqSbQgVLF3cdshoM4z0Ob/XZcGJb9FRQTQZ3xO6wrc5rBmwmwCvB
9PArKysTMSpSirAngTQqPKm5Zi/NU6M96+afob2vZDHmNs09oL0azCTRIbL+EbQeKLFS3B3yqTlz
u3u8K2UMz1DLWiR0ZE3Zza70Ao99V587n+Zl2kvn9ntg/dzRIh7hIrtsljZWB2UsMF6w01pRkqcg
cBvZCuYdYBTy1E9qVwtdvX4qQv+2AvF0lDHFTlUxfkjpS9IguiMIwO2A5KJoePsvlw2hG4qqMqaX
NZJQoCL0I4kiJzoJO59DF/Dy+NqYDobTuJel7sf+qHipV4oWjyFjO33SNdE0CFGwmcU8bC2ZpB51
WD9Vo/au8IyHyywi/coRnSK1jNzi6e52h+Iq9PIZtLKTZR5yeaRliXlnnLWD6oevPTYviJN+Cb5N
h96p7sxH/dw7mleddV5tafsrayWe8Q9CFY1LcREvnRVwrpvtgxnbbfit6jw5uiubt0Q4DyJGDpRX
YExxPv2lbS/x88ov+dHq9DUmTkmQ4/SjXe0HfG7RDAhrxsD+HA61bEnwTYDsefij0ZfVsVmPgXXD
Omxhw6H5HDVvshwBQI5biaQO/Fedvp6OUag2S3JDox+UFME1Dy3KqZRiw3Z8F8CpFJXYMLxtrdzn
ZBxEh7ZQLmUwV6rCuY/m/CfVpe15MNnchx4vgvFM5pLsrd5PX0RBiQecMMysHAOAeLrdS/BZd9Uv
/Slzoy/cBfjNtOf6chd7WkkM5E7MVTp/SjvaChbgMawkYAJBs2QvsRIXkGdPty+VurgbrygzBUtd
mckylvBM4qHZp4fOp9VkPoPTtqc1VYJZbwNb50w2QLJI1VqKw2Dmg1XNJ216HmoODMg2ODQi7H+F
MFGZ6HET6DEyq+gEBOPvsouZV+hJjc8A7NL/nR2jvwKQCQA37L54rPfZpTTKUVLeQRnbC5WsMQZa
ADay53Q4k/RZlP+6/WS/sYPrORnLMxLAQsKd0++5H3tsMa1aWbVT4kyxpz7clretlFdxjNkldSOR
optAI5ImdhkKOy0SnNsitj8VV0/HROIAbFtjLl/SDuKB1CJ7Vj4rzwBqAtDEjN51Zo/c6XzOU7Gf
3qJex1NMeStHWzlML9TU3OEymy/D1CRIFn3lj8zt512yn+J5qkoAfEcUVnYNKrXprvfafbf7syWV
632yn95SlyRDTnfbf3DZUGwjZd86lPa3hquUOCqyHemux2LMu9MGDGAQwNKpQ22VWN0wyNcxchd8
4tQaL6zSX/ary7oKY6J6WaUKNjmpmceW5NFNx/CQ/m04kz251VP5zEOF/E0cuApk/ErYZF2eU0hY
iqCkvAJL/1GrrOiN7ug1uwljMsBd4KSm2375KpPxI1VjRslMoaKuZI/CLjnwOjk8X8Kyc0WKNGYK
QcQZAPCiYUdLK/B50WMDrdmNx97mhrjtLP96MMabxIumY+YIQZzWE8e78FAcgdiPXUd9z/EpPD1h
fIo+ByoJ6KJgsm+AoZR+iWvMUrXY91F84cEIMWRxW+KmQzFkUxdlQ0YvgRE4zGVFgNaLWCqiNCm7
3TLZfH5TeUv9r1IU5luijvOlqSn7HJ36qR4KTPyIz6IH9Md7PvTBtn4YIK6XZQJOJzZwi2OhYisG
uq+l1oJxT8kPEqvD5yCtu74Hx9nnr01tn/AqkzFwQOVjFhQcgjihaGvfc4Dy5Pb8rd73D7PPq6Fv
W/fqhIx1z+GYCrUEC5hRV8Za2IVLjSZcg4sVXCBq6rw8hdruLw5sJZGxbVlQBEOlzZ8ZORcykwMF
OqKb6AIdmJRHuwVA+Uy5nD5M/OcDPXjPBCsCYCBsXombe3wmmZg0Qc8HimjauhSzJgOK651g6/Z0
GPFVlj+rg8/9MtrMKFYXwPiALC2iYBFaETQ4oK2THb3gBXeeBMYUuwHDgD1tFoxt7UZ16GkFj2+J
84ps+tAPYZyaOTo9y9xYov4uKw8FPoOIwYmtm17F1HQJw6c6oigTW7Omzc0kwtJHG7hCfaiNncit
+my6ypUMxuLCLk0DdJEBLXGPQTSfrhfEO8XK94srA2eZt4TMOxJjct08Zk2VjdDr7I6ImVXlfiKp
nDxhUwVWZ2KsDNvj4xRMiKBzH6t+NglItlpF5cTpbQe5EsPYT69VAZFLPM/gqWghY3PqaLr5OzDL
gBYW8ttgm/FzJY+xnaQGriKmt3+0wVqr/RTvdKDeNGde/OTdH2NCsxl3gzwMgOmQD2p71+ucthRH
Cdg4Ngp50ggV1bkajWdM9id5Y1UDr2qwmZpe74vlRVDVcCZyjyJMJKAGMsvCbEehWNpiIAOBs+0X
e1AFztE4V8fSI7SikQtKhkSgGrv9kornpMo4YCY8EYxXSKZaRHUJUUsZ0BSR7hKBW+Dh3Rz9E1bF
CHMOMq0XqQgwumA+InG0z0uIz0z90J37D/PU7Ciwk7BPOD3R7RbJ6s0Y/9As2ZRq80UyVlnc/Jy6
wzE+f6W1SggEdUfwNHHLdTyFZByGGOdaoVX/nDeyi+dOwvrHBEIpDOWinVABMYtf9d5MdlZnZfxH
PmRY2ZbRsJMfu1NBm9qCLYB34izsZF9IXN4gCE9xGP8R9fM4DQvMrppfx3A3jq+3k+DthGJ1IMZv
dGE+KkWMa+wby9gVn2N38E0gxfUlCp60KWPuefGL83Jseb1O2tFIIsSTftkvBIjBwqGVeINIvIOp
TKksEBWitSUO1jkU+x0kTjvziSqIYc172Q89nuvaropcr1KlurOyQA0rcbneQWJ7mAD8Lp6nD+1B
2ZOduUP58ZCcZZ/33cm7SsavZLM4VOKiLI7eKi5ynAc1NHd613BMnCeG8S2zPkRqY0ALhc6vs4+K
PEYxb7uK479U+jesbg/eUUq11IDnF01LKYtThG67YZTfO03zzaovOAnHdoN19VyMAwHk8SxkI9SQ
AKsIFDx+5Bkv1JABkbjjNnQ4jkNlHIeCRn/QAK7r8iGt2JWHqsRescih9tDq4PUUeHkOC7sTGpKq
lDXEKWdK71t5i5/aX8HrG9oiQEh4us9xUyrjRYQmJM1IhwxMqY+e0hjZoj1X2qDzHm1LEL5sJRCm
ovam64w/7LJ6yqQE56Ljf8QJDuQ4WY0f0vZMYg2fTCf9+AMPuRbJnC2SjCzSBWRWgzc5qFLvZMEy
3cYlhwaTb/NR+MZjSttUTSISFUsLsqrgsP+2BSUwUF6NYG/Sc55Z9Ksz8sKdjjk/QIBHLi/B32RR
WstjfKUhqO0UKDCFwRtO9HPia4e4Lfu8JHXLj6zlUCNZ2fggozodx5jQMvV9V/opKBfGPee5tgxt
LYNxiQ32x4cQWHXQEKfbE3+f7qYDHQ1NDrxS4yYmMRFRQAKbk4lNb8Zn6ZowkoLKal39fXn4USDA
9jUGIwHbkWBAUwFUPHCbBptuWQl7wy5Oyh1JLB7zDlVCtkix/ksYZxblKtGxxEyzP7oBLrgU/0z2
eXty25opiYpqiDp6Q2yBqQcaRFXJyM/T7/P37KE9C64RWcrXmc6H3fMUk1rzL6eSiGECZBkzOCoT
d8IpDhf0vHAqcSemSFBCsJRKu3Y6DMOpy2T7tu5sOpeVOOY5uxnf1GEHMyjF96lwSh4R71aII9iN
hjdBR19j+4WmMDZxK8UzkrnjEoNSsjgkcWaL2GrUOEfZtLSVKMaizVSPjSnU4EHCXRC/KkBOMl5u
39ZmjFkfh7HmNlnKoKfkSN17/wpaQI8yjjQNytHzSbbkI7f6vfk+9OZUwMmpJjvcGqRxY3aJTCcU
zefQj60P4a54Wx5lr7E/JbXFS743c0iyEshEm1FZmqWYcIvFiY7P5kAcn/wQTFAWmuZ27GU2j5Jw
+4iKLALoB1NYGv35ykO2lRxPoggVFPL3wnCK4onzaJvuUb4KYHS8redREgu4rJ+g7RjA+qrvDG/m
ZqfbGrISxnilJBaiqQ/JjCl28Cs+oGcHIiS0xyW7/Rbhy0L6I+e/EshkWXOidopiXhzyBO/f7yJH
24v3NKfT4Y7/xMhW0hj1mNVckqMGTjchtR0ML6EWWcHCG0eSqK3+4gVXYpgEpDI6NZ6wu+sAdVL6
pJqhqaC5q0mJ1S/DLLqlBGu3JiFGbyYx6uAYZ4Vq+nPf9GiSJg3gPm8rEX22G38Qu3E7AHMzjwc8
q06+Lf1dnH9eulPIRxXj6Cq7djFXYqAY4SWoUTY5AfPrdGhFOGue8tZySjSbHvN6yzr9Y1aWN5Ms
6SUlB4NlsZuM3poXb/6jWQCyEsIkJ2YyS3pJq3TZSZ4xo9Ji5EEjoOsZ3PLzBIQ5ngvjnYrxJyOG
q+WQCtSbd9E4TdKjHnHKZ9vaoGtEN9F2Qlbw74vrQqJINRUhFkD4GsJdrUmec1vjfuOJr0KY10mb
fogxn4ZBjfPkCJZkvbzoT/o5sOgHjc8bs9m+tas05pmGusI66gQvHAWA8Uq/Z/N+GTnXtlkuIPJV
CPM0RhIYQ1siyW8c7RCjcAb0jTvjQf8HbzD50n/wskTeuejPVzpuyHmjtbSalAF8HVOFnVcPr7df
iv7Vv/qG66kYlz+iujNMWoccSnmMAUrNy+95v5/18EozVKZKLQglo67cVeTt9gG2U9zVuzBeXa+n
SBMmQFGNh9kmXuEEe3J3wSlxinPt35bGOw7j2+NeHuKOoIADfoG0BESdd/v3c16cLdtjpSMyjBYv
jjqRZchvk/CcYIn7tpBND0AkfBFgM1MSTUaTh0rCePVlU6sGdlfvFPFbp9u8YZzNq/opRbrMb66U
N5mHpi5qmp0vxBLU2ckJF+SXGvYv2ruSwbx9lupprBNEHEpEooFg27wTP1PvjN2Pg/owfb59cZuv
sxLHvH4kxbmYZcAOTOWXbPpGBACsx7y5Ws69sV8dERZMmgpggY4Snkf9ZPK2qG+/vsTOJIZKDurn
BO/S1t8I+WvpWyvVQ6sL0j9Jt663dRnbXikA+Ngysw3gWkYZQ4HSfQ1ohbJ7v/0kvNtiXH/Uzlnf
jyhRJMJhHvyZuLd/P++2GFsJm0qaxxFbjSDSOhUmxufDCksd+uSjNMIp2267stWNMf4evYoiygya
oO7ru/IgvcW7FPhmgDSTj0po8Sx0c4SarOTRw69eSJVbUZ8TOGe6JzvuFn9Bh5V+FVIWtGmHsiqQ
YEX+d8ZmoriSywSFfpoLM1FxzvCvyUn9xRdQ51++h9jg/8OUaiWM8RFaNmlib5gT1DC+j7Pq0KdS
a0X6zFt15jgjmfEOUjiQuFepvmN0iC6lTb76RD+fKFCcFnLn/+kt3XB+bCI3VAG+Y8QMqyrjuI+n
/KtYYx8nlY7gtPXqZuQk3DztZFe5S6mX83yA46BDc3lqodzvADLY6ylqarHr/mQPfqWdLMWDLBhF
3FJHuEyFS5JiH+XSrimxXWXOIDrvOZbOce7sJAjqP1OJsRbEq+x5Nl4brHJmj7edCc/gWGqHWY5l
QaYyaNNXf45e6PJd52unnJo5QqQje7kz+jnv7Ti6yZI9iEUwFk0P3VR2yQNldA6c7E23KTy3cjQf
eLCC25WEq9ER1rMs4yA2zUVXaI85fFQ+Fx+UH4zi60qJS/acm6VWfMsYGJcihK0xDaOJj24gM9BB
Urf9W3xFFxHrIDG8ixw50neVMtQ7PNmcEMTSPkxBGAsF9aJ9fIiH/RDzKgo8AYxjaUYyg9IFAtTg
USUvEY8caftr7fpabNYJRDyAuFG17FD3aT6nWILTbfWRrn4YPhKpz7w0muO62LGRMqnMuV+gjrP4
mWjflLayNfNrVzwU5neOYnBiDTstMkzSJI4zRE1e9JD68SHFLrad7+kWqFpZ3JIWx9LYzcwqHKNJ
p/I6ACPRlDQ+S/gcobD7s08exCfO+ThuS2ETlGCoWlR3frwd5io8+OV0V7mUwMCezqPPK3luW5qi
YtfNQF1Xoxe+ShpqJChmDalOrGsvUR8AkTf386o5LGlhp3m9K/tZsm6fcvuQV5mMO4lls1FiTZox
AW+4Uti4i9xbYxv/WQj/KYeFBpuCTlMrHYZAQ3j/RJ2HvF/s5M7wKjvbmZxZ1d+E1Ks8xmtFUv1P
wic/VnvVk476U3FMXhebDohLvIBK/cSvPvIqjcmEiqxpWqPCywVn2nQy6KjDoeGSTXMeS2fcVQzi
v3qRUZmTIleRns3aKhVOpswRwQKCNRlGNkUdRjYYOyPZ1c1erne3VW7b6f68LBYKTK21NihIMjuJ
aDq1PB1LoefZLlXbGw/CooDFdYz6foAoWX9P70yLMuh2oDu5YG44HZZWKQ9sxLk73sGYLyYjSwWx
DCE0J6afRrMfkIlXK+MdjHFK5hRkJKbvo+zKO7HBIonk9J9ae/Fju/+aBpb6Whz+kHIcC7j/9U0G
1ZuVbzKmWDcHIxPRiO8culIYuqZtnNJTvU9czJdxsg6eGjJuqWubAtAfieiAGO8uJrIdSIvXygtH
DO/FGC8hNhqgdehn4RCdMukvMP/Yt3Wddw7GMQxFFyd9CscQVfdS/i4Jz/IfletXL8M4BaXQ20AX
cAZTPkldaC2gBE456TUnMrEz40ZhTkQcoNl9/aBUcAyvi+FgUN0Kg3uj6DiXxnkVdtksTKTYKMBB
jfKZo4EfI64nTtS7lGJu+Idf9sy0qC5lOq+goFsranaEhtyJUIiZfXCqvBIYM8IZTBau9hEaVpoC
vtvmfTpwdIOF+I3avA66BOsiWfUykL/E8K+l+nRb/ba9BdoRGKAhusESSxpoFpAgw9gA2NPcoOoe
BCVwlK6/y+rUuy1q8zQKZgYkg+gaEJj/7SBajJsEDaFFfDV3tCXcLcm4Q/+fEzy2J3SAfYcxDkOV
TfZbeTEmAMa31KLQaiR99kkNI0/Otdc5M6xcrJ9GArK9MrRzUf24fcTtRgVoDAxTV01JZmnSA9DV
CD0GDf9ZYC2ARTS19vjZMNF86XZIe/fZe/52W+rmxf4USkTGvhsR61hgE1ycRW0tJblTsVGqKrz8
bNPmrlLYkqIpawABpINWtN6Lz1gv6o6GQ5kTQnupLRgBGblt4+2G7koqEzGLEAy1ly0+9R5Yp8fh
2LjlPsAwGRCr/NvXuD2itJLFKGg+IXxFl30Ul7ynr0Zkt3fKIfezbyBAPaY21jleTeBPi9haavfi
CwGf5w47Y7uQOyTIUSQi0zdfRVN1VNs0GmGXFNJm2PelnR7yHQDXZouWKlIDO37CkRcpeG/MBNVA
6gahp+Tiavs2pqc2ebl9xdxjMeEUoAPDHP3Y8Yh9ETOdiT35wl+zB6LDL3QKawCm1BdesZVjICwU
a6ya6dyOOFZdVvtRkt+CMXnoupSTU1I7+yVkrPSHscNcHwq1yAwaMmiOD2wZ938ZLOM8Elt7DBM9
HBsDoTYJFmsYXs2ydTnPJN8+CetCDalS+0yGG2scitZQOKHbHUFFBfgLFKY5BTLOtbG1xnHR8rCe
oOoZiIbSQwOgBkJnwHlxgXcoxpV0SvfPutkI3jUgaaNZ2R3qvWw1MGDe9iHvkejPV/Yr9YYkBwBg
cWZ1OAtgkhuU7vX2K3G0mq0rzlJtdupcik7dnrQexLF/xzwi+e1a4lWl2VqiVpVgJaUsU7Roqtnh
Adg6WEcPHyiRoXLHS3h4t8a4B9UU0zmlK03C/LzEb9L4cvvKeP6HrRcK06S1BR0tpxQvFJ3U9JYj
BYFa7HpfHSq7+MQLK5s7P2R1h4xbyOKpF6YIWRx5jjMUSLVDemxtVPD3ph0ZdltemhShw52G4igI
W1rUOyXEdAZu0+g+zPRxCt70LLNu3yhPBjM8WS7YddM0eIq5/btOFyvJH9Sg5qT7PDVkC4lCBlK1
qcVJhneMsp8oH1nkiA9Y5scsGdY4A44D3M7+r2/GVhLNtiiTuYbACzRZa8G+Jj8SrdxNPEqcY+5m
kFRJIBABL2oLjE67B6ccb9eX4xnZ+mIWLV0+0w3MCwWb1wFGlxanuJ6Rer5fA5eKAXqdyCaAm//t
rFQdUFbahV3+AJTlO9qhmB4nipcLOEf+p/t2zVu9ymO+ecNUDhbZwO0uIUq1WGFBhFHcBJCSGJCG
dxmQKvPMcPNDRzVUTdKx7C+yxhCZURbrFKhMyitL1qw+eQBQVmVwgtm2PVzF0J+v/H5Yd8ifLkg9
izear1F+EFoOSuVvru8qg8nSln4B11utQS1ii45eYA8NiyoubXfOjvmKnRybVy3lHYvRENEosZAz
YNCnMTpLie1ZkK028G77kt8k+9eDMXoxxOoghD3NbJAJ6MfQTW2K7DKD2IC3XsFTB9Ypw6qyLkSJ
UW0O5mA1Opgv+5MOZ8w507Zt/TwTu5/SyNLQCSMeS72fbdHFeopjgkdxsWWPwk/zun/bLuMqjvHH
JJXjQFZUmkzRHDTdpfv/yWXQ3/Ory7jKocnWSs/1RNZiJcexaK5Lm4ypbf6V72mLsRh57n87c7sK
o3e8EpaTru7MGI+lnHsXY2becFT2yXdyAOH2ATzOt59sOwm5SmNSNwUkkU1Dv+GrDhvoImYzipmT
i3LMiV3gQ31WzGUD2w2l8kL6v/X6K1FNzjGoSd56IcZLyFlP+hgTtMCgGKxleQqFfVpXFtEequDb
H9yYpgLBAf8oOjvkPOdmqI0h4hTRP2pgamjS19sCtps1mgFmehBpEIkw/sfoM7PJCmhAEV92vBLD
Mm1NxqoQaFzPsZNysZY3tWAlkfFFoik2QkT7A/n3Yq97/d9YEt/P38iO1jsQ8cfjn+D0KiIYjQHz
Jqq/1MdUTKujsIQdkax3hymx5uJsaJwy7ZbbW8tgwpMRBmItlCWABjF+qI+T2ydfBPJSSa1z+8W2
NBy1PtTgZANMzGzqUpppkKmUCTcuXVFGH2I3Vhwj2lLwtQjmLFEsTove1aKj543hIzi9mtEcHwvA
G4Pds9esXBBSDmTJpiKuhTJWJeDTeOgT/cfYVuGAU66wC5/iVMw+2Ep5641bWrgWx+g9zXvJSNGi
g/l+Ib5JeN2irXfSULrTdCieCC65f7vWVmjbZYhRSQcCWGnJoEsAr4u/YNAH/PEUYrj6RCrL4BQT
t461lsrcYh2IfQpuKzT4gl0Dcbxn4pyK9a8od+OLqwsxniU+DOl7JT9q3ffbCr4JiL46A5s056FQ
ijpFL1Z206kaMM1AJ/iKZ9MVe0u774ABewFKsXMnUbgDaJwbZFcwsAirKksmzs44Y8R/WKzZ4MSP
TVVfHVCnf8Iq6sZ1SuQuwsTtDwC1xAsIWiCUOLvamZje4JgW581Y7jEpllC3D2nfcgFqryBY2CM+
VKa857zbVkK2Phaje3o1t6najxhTQkmjcCJPedBRNgc4eYkpEe2u4I18b369riUyRjxqijnLenPJ
lTD9aIPDbS8AofyZLuNFrnEnfeacccs1riUywUvOlSla5nygX1f3lD80Qm/RAtqIHe6V++Su9oR9
gdXsPW8khveITFrdhGJbljkd+JRCJwcYsWC2dj70HueAnEdkhxC0SgmLCqNLl9U8AGk7E6inPov7
zo180TcTl1ek5FkDO5NgCIIE3m1IpOh+ij2CObo5DjalZB0/eMu8XGk0I17ZHsamhEYu4ZY7FGAp
oj0wCXYdYKsKJNi8qv/mB+VKXdhN5TEujLqOUeMQd5Kne4mXhwfxWd/RRsf4Vh7Lj+7/NQqWskYI
p1rO6VTkGNnDScK+GthWTkNka6BBqFCRXTj+hXunTKgj5qgM81BPDgpijyghIdLJ+3RPALwTezwK
X44hGIyXEQLTrIIKDxiE50Q4qtmzWXAmmHgiGLcS94oR6zNsjaSeEh+m/PvCJf3hyWAcSTLOorJE
1Cmf6Uxd4SVOvOtEC0CaXtReEDLMvdZyQg+9HPbTZa2PjBcR5jCKa3OeQMxbWeHkL5JitZrb57xY
wBHETi2kQREsMx0bb90MH0mO5NAtw6Cy5q/R3QSM3uIQe9FZ5KQ/myXh1QHZ+QUxTHMxNeBMjDPd
m8L3s1u8UaRjDMt6QDrGbmN8/ycruGuhjE9BxzwINTo0keb+jPmM4rmvn2/7ZY66sAMLQNNMhYKq
S9Dnp0E0XpeA7DPCIxnjJD/sJIFJ0Kgc6fXppD4aJHgAO7J7+yRUxW6oIEuhpw91Y44dTpKgjkKb
Ut1/SLuuHrtxZvmLBChS0qvCSZOD7fG+CJ6xrZyzfv0tjr/1kWn59IUX2IcFDJweUs1is0OVD3H7
vxJcXX8TASbCRVr6WEdooFiSa0CNculSytn4d720FAEnghi9pBLvu1DBzNx9hSIbRgdyFVUHzoBI
Vh2o28QWMEPptaSEMhP6L47RffkxBk15utfv6uv+mpeuJY/C2s3W/vUuCngRqRCiG9P3u5lPvEYo
rsTM1TVHucWQhKdijgbCEwOm2h/JuOByJGKJ2jP1kNVlzoM7ULrODtegknzEk/IbBMOc8inwtefL
nnn5jFmykOGDHCNaxjsc4z66MTIF012vyfAfbQhQwax+xoQ3rpaunvbWAHLtrNjLauddXgoRGVsy
39xVmCOr6Zgh0sEpu+79EFeymTvKI+8pMVACCD2ZqqgQzok6wK8WlaEdAimDq4RfVFd30wf78S14
+kGebx8BvHtiiZdPnyXzz7laYluXQ9Fy34yuO49PeFleuC+vuWLqXwqXn0+CJQt4UhWTHOGtMXFS
Y+uf6mgeoGK37w1XVpwfsXH4V3LEa5sCvqQjeGfwEubNeO/+jyrOs+FPro4Ed/+J6vvkv/ZnNLNk
AV0aVk9qFmE/e/lGrz9YibZXyxttlB2zG4iPx53hN1voQJM1ptlo5xKOmm0sRVAVeCqCxT/0Klta
roOwqYnDtimazlZmBJ9cJCOxSxmAyZWJJMcAuxqXHAEx0S17Ynfg60eaO9EhKUdRHmzGP2fLYiuJ
bBaZ2vQ454r6NbYbJw5STy0cE0kt4hgQWykW3nUoIKnlCNTi8sGqm/vQjfNNl8+KFz5ebEdqaZRB
4U6YiqmekhabWi8nLbhOs7/Rv119NbGgKM+6BFE1ZGA0NMXoh747EFu26ennjyMO6vRS1cRajRU0
b9mRM1gr76IA9UP4oB77XY0O/+vEH6+oWt82Kq8MC+hvsbJo4zKYEJ0uO2NX7/X75XE5WY6CLxXt
DcL/Ny+0lTnhElBHFdN/fJ1GfSzBOQnJS1X5cnkzCW/4LR0dB9ISzECNYLTedHCPgx3882UTm9XL
tUMISK8sUqoaEmxk030yfSqNZxPcKGP5jOnuMB5BjpF6df48jm+EYb5BF2BKF0A/kJXZkmqcrWHH
m3TiUwi1G96mw7l8gtypiRo35Zj831dXWp2VaagHEbi5+s6frPpLahVf0hrj0pA898NRfr28QMpB
BMgPhlltLIY58Cb6Ilcf9PpmbJ8um9gOIVdOKMCFik2caguXGCdL5Hn9Wvf4s2wynQAZ/qv8aLjp
Lh92poGIyyesbwYJZ+tikTjMp1CCMiNnKW+hnJifqk+DG90uPm+/oJJLxHaKbK/NOIxlVcCYVCzR
VRrkI/Qu6+gqASGNe3lhlCkBSWKmjknGcCTm9nq0r+vmpQs+/jcT/HCsnHGZ0KPPlmrygMGFfW9I
h4GqqVOr4OCyMmEPaJlhAVbRqd+zxpeQjdB7IjtF2eD/vrJRqnKhdmqMZJ/1oah9y84cmtCMuO4N
AShmPQnseYSTc2EzLnUMUXAvvmGe7vCIOzrp4Pqldo+AXpHNNS6hQ6iNE1LCWeTa8fQ9RnnduewE
FPaKHK5Fl6SWysN6+2n20XV/U32K3eiRZ/ZA3kAYo06rgBXhyLQq4bmB8aSfeHI2g+RgvzNOyg1N
F0s4BpN/dYyx7KQ65SmVZJRPSZLfTjFemkZ7vLwowjWYEOrqDKk+q0LFLKhSx64OGWhirWhvMiJp
SQUX4ghrUYOzvuFA2/qyi5FxMDVYR/QUIR3BrsIdFcwQdxUT4CFowp6PIQMe7ACqPHoy7JZ5+W4m
KPM0rFvutToNKA/Z1GtbhQIiNWGTzFqDua7ZY9CGBH/xP7YvfQsg1cN5GxDIH+P72waC4ofixvTC
V/aoUZzv1PcU8CROrdpUDXSYGKpT5MteWtwoR7t4RSbyqR0WQKWtk0Brchw93gkEFcjaqY4Vupwg
o/40eqU3+ewqvtNz5+9SL+dbU6zA1tAdbbsAu8ybeTX0qFeftFtOWs7j1PYQv14+ItRJFMKQ0tZb
pW9wEmX5ph1uRum0hFQ5nh+zC6EcE6AlSWyrTRJsJiL+aw01n/SaK5uhe+JAPZC26yGY2NRshoYa
XZwVHtJIGpW25h/OfrGv6m/m7FkKCJw06PGgrbUZiBfN9gb+NCgW7eYi11kLqhawfCxuNYGVpe3d
Jv52+TNt3zdnKxy9VzfpEpqajrI15hbYfGIjoCz7etnC9tn6aUHM3oO2R03MoUQys/6iBafOyDzD
9pUm8y7b4Q71uzOc7Qgrict4kLu8QE9nZbmG9NCmt2ZgOFqLQSRwFlO9QcTnEZP3pRFqYRsAMpLk
sdSequ4RwrrO5SURH0fM3GfmEhXDjGum159rM3WM/vNlA9Qi+L+vvn5dZ6YcltgzadhP0bMZ7vLp
8bKJ7Rzi+eDYAuLFutkaUtWh98JNv6ClE8hjaeA5H/Dgyny1c7I9leKm9k14cs3QZYOWKRI1aXjT
TI+6RhzN7YrUak0CuPW5NMkhL0S0htNhvhW38nOCfqarCpm8GkVS2UnvbK+TCIegfFwAvGKSElPW
YDdrX6TuUzZ+S/vnpbxC95hjza+Xv9xl5zDEXH2IAcbaNMDaFOgoNle7KrbdeKRuf8qKEEqNTE71
XoILmhYIMyTVharo0c61/eXF/CGS+hceDFn91dVZyzKk53GWhrfZ5WRGkVddlS9c4TAH3bL0TNij
1iWGUmGkNYaCuyn8op9MEPzrLq+WgmDX9OQdHwhKPlCPB+KSMsR8PerAUDiIkIvS7qQ3E7koPn0R
MbDjcKl28k7cDmbOeyrAh7IgqFDMgkenhgYqo4iPXeoO1J9vQdXtjU/5vYphj/FANc5cPuCGmLiX
bHVptQiXcTtqO6kcXsc++0Z8QO4Qf75PDFkAETko9ElVK744lNYfE096NDFNq30Exz7ZCUQtSACU
wjZCk9k4a3XbOWPQedNCZRe2TTDLhOyyaVhi3qtKrCrJeuBw3V8nKXN7aA0RW8Z9+vct+2lCFOuY
YiO2JQZ40rXQRXvpbR5qnprl3gzxmNpovRAZ80WGmmiieGVX73qJnWxpIuB5++j9/DPER2AejGmY
ljh6rL0OMDhQvTGKwIHYTPEBWAdTEWbGgPrp+DSlL1JKJA2p3xfQKq6lsJgWBE1G5DXsoaCIDLZP
7nmLBHSq6rbUjRS/n0r3NlqBjf0kvQSF4UQDQeLyh7vybIovdRVjDDpIe1n6/oQFZRefwUEKAOwx
6M8qnfheQyoFI2m3FPnTHwD/bFcAp2rWNbVtAPgKtAy7owLqRuU2OPAJD/mQuVTvMeV0QphTyxJD
3AGns+fbOjrE46dZ/UCcr+1Q+rwkAZIY2IQqjIQvPx6Pjd/eWJ+tr9mVDpXSzJ+dpHbycSd59vNl
w9TaBHSSE7uXNIXHodOdHV7l1UOVERkV8nMJoU1qDpWVLdg/fR8/mjs0YaLBZ3nMr7lcjH1PySYR
WykOYXSt2U9Wiay8Mdduxky3Uk/N/GLZu/+0dSLT/GQH0WQPWNY4JPtSSzx9Zm4TUOMrxBcSG5zD
Tp9G1uCQxWGEIE3ejQNKoszY/7fVCLDRFK02BtA+8yLlUyWbvo3oIpj+45YJgBFXVRmgyfLfR8nM
/Mx+vLwOAl7F7mno7vSFNeEuVG0/K2+tjshPb4OeLmuKghFKXX339hXoSUts5ClPenK+2ugtPNm3
PG8cPTZO6oU7y8/21f6vShUro8LGDZaUKSp/HdTWrbrsI+VzzAgH2BwJZzpPgBiaoSKS+BXN00LR
rUxC5NV5xouKxt7Yb15tX3feZYju66fCpcLMTd9emRTQJwen8TR0yeAZ8YcmeG7BqZoY1AfjieHf
QpeVEQF+pCHsJ3VBVTA58sdBvn8z+LAUOVi76XlnO2IPZa50udoF+EaJuTfmu4jsQd2MwVYGhPdU
K2upXvGcGPLebgwWSeuzAvVsqEWFeAT0r2npXT5LxOcRqZ+0cp4hQYeGOWuRMAAov7VD+RJLPaW7
SNkRsKfNgnEuRiB2kqdXChugQFJ8CoOK8oTNpOJqA4VTlMhjoisSji7n0EFq9k7ZJ4/8GUN79uYl
ZGB8zdD5SJFIAhcXgWklQwHxt/R7nvnmEPh5d5QLit980+nOdsQUXGiXrI0idKyz/nEu7oqQuLw3
P83q9wVQaAAVgRmo4OdXr1l7l9c3YUAExNvAs7IhoEA9G1OZ9Cj5yafuCB3Yg/whPmm30Yw5bgOj
rd2H7Ns4E769HZWsrAqwAE0VubISWK1KB5nYWxADYnZ8AAcshsfRk7b7K7D7aRDH5Vd8zZCOG1IJ
n6oIZbctFqeLddeGKvLlQ7tdAlzZEWBCK0AooKo4Tdk1r6ADJDAvDF6P6Eo+FNNf3Rora8Jzpkjl
JYwsBJDBu8hK4eU3ilO7kl/5ZezoOyjogTSeaOXlXvcbpK+MCoARz5O+GDUe8L26r+eXKP9WN/u8
/GhrhKHLxxjds79+M56ilSwZqeC8fOtAfSXlTlLeSsHfPGtX6+GncBVTmGY2QT9E7r1Itf4pzf4G
LaZPQUwx2BI+D/6HX+1kDPTpbYysDhi4n40d74DuE4dLHYZu8mCTr4vtDPFqYQJ8sHhQjXTAIeNT
+GBKu5NHJ028+a484lVzyANXkZyZCAEvY5YpdkYqZQm61BFGy/RkjQe7eZ1jgnqCckABPFLJVsYY
cuNeyQw3yK5C5XveGc5ifTQrImam9vCd5m/lHD2b1DqUpQnpRukOg6nIsqeudpNCvgt8zvGOPVKS
P5SfvEPMyuSY1LGU2jmPNLiKgIG5su7KRCgo78qdPTpUeEth1nv2c2VQVsvQLlJclyCHAJEHGFN/
ZOR86TNpiyPS7+Bh6raiazKTxRaJZLTmQrKCHnHu6EdYXOiHN7pXwyPRI0aa276hf5oTS+AotzMp
L7GXvM7PM8XKa76XkLxtPnKtCcmTTefyDbANWmeLApo0chvZZQP/n+vktUn1G9YFp6KwH7pxjAlb
288h42xMgBRjYv2QK4Bi7irzbeLZoVPus9Zt/OxKfUGzmAet4lp2CqppntpYAVuiueunWMfNU08f
pPhT2xPYT/2+EJaEUsyg44ttNMzZqdAGgpaq//ahBBTp7NlWohJvbsle7hAb3tbyDB4nzYNmGlFQ
38bEn59JTIrYtjlCtQIHzC4eYu3WYDs7pSiwiA0TEyIduhOD3ICnK+k/aY4x2+nb5f2iDPCTvUIJ
pk1GHuFOQStzfMXi/hbEFATaUvskRBZ4BIOUgp8dDNU6ffA9sO8CiQh4ty+P87fgy1wtQ4JTLZB8
x0OxPunT7TSD4kJCgUXpvDahRF3/gOVnawIaGMzo8zbAVTVAdeIFEaFf7uWj/cGuMGJX7sIdpatA
fSUBEZJoKro+TkdPy3ZacCWpxPZtl8LOkGMKBx/yt7JkVmhsSI4K6LVLvLa95ZaPBEOFUXKav5G+
YCt7AhDUGORqKguJkQmaAuFknoJyIOKJ7TcQk20VIyK6rquCT5QN+jenKkNPzR515wGjW7Vrfa58
82S6JagZIV71RF1Nm/fE2abIJZOUU2abSY/hJnAARwkqzvNc7+sk8/W5SwkAolYo9lxGSWhLRY+X
pF04SetHAcZMWzc4Jp+6wK9qcMj9eIlTBJQcRH+77s+rFNsuTYjOVMZsgxfy+M6YdOh3EOIlsz+b
wLEyIziJEiBhmEQSHrHyYQy+ytahi94uwx9lQrgu+i6FylxjYAfz5DlKomMoK9eFlRFfijAj1tjm
VLUlaIOD6C98bMZdh8dVRZjYjvfOuyUW2aQ0myBuAHcHZwhqy8sh8DonPbJddKLmpDbhaGVKuDTq
yFSzKQSi28N0o5bmKY006slNbZlwa7SqlFqRiZvPyvziqIIbsVDc4lNwYMcfzAg5Jh9obmT+sxdc
WwwtJWWScrvFkeKp6Oo+PXHKmvaFKw/KB/OeeldtXyWrreTbsLq4lCUbrEbFVzOcEVOK/LtJfuxq
J86EQjfmUV9OuEgWbZjHLsWusiTwC1t140HxLh8pCpXE1sk+jVCah5ALHJHLBef78QbtAC6DXAOX
vCseIj+n0qrkPgpYUeaLntqJ0iNmHn3oDXkt+s4fOZmm4qdeMjnaZ2KZm5nP1ZcToCOtEcMaUoAn
wemdvOAp8Iqr4IlzhIx/lec62xJDzaAYUsUMYKtkicuWf3QwJaJzgHh4EJeXGGwugZnyqgio1sar
PPq+SC9Gu0sLcl6Pw8OFMyaW36JeZlPIr61Ec3k/7/SKjEkRufNOvo5R72mp7SO83hSwJF3morIj
5GiqUHbUMtvnekJFGwRwiIxGgQbSQpPznHDg0N+5rkww4jDk6xpwMVKMI5sB78ojBNyox6RQ89QE
rdDIbqEBfpd1ltfkCrigjZt0MDvCN7YjxJVBATlGVQnYFJf8Uco5alpXCtG6xN7TF6A2erx8uihX
FOLRpbZTZrEZCRrTciQk8tyi046tvlzPfUB8Oso7BOiQtK4p5hCY2MjeFN1pwffLa6F+XwCKqDK0
rtNw+fdttE+X0jOY5F82QXiD2P0sj+Vo6AHe7TZa8qcEueJR36EIsNe0HierJswRX0fkK9K0Wp3B
R997oOe7aoOneDw0bPRMRpHFU4Y4kqxux9SWSqXsEhAlTndJtFdN3PnRvjUJLCe+kMhRNM1q344y
1qOo8WNbmQ9533+8/IX4ebyAeSIlkRoFIHPA1/DyQdsNeuOpVbyXlexw2cx27uh8TMUimapC86cF
FbnHPqBWgWbb0DdCZ/5cvvW7BazLqhM+sce/Gl9YWeXfcfWdChQx6xLDQ14HqptwPuV4/QQUAQz1
lQRMgHx2G5oLEEg2r7Q+dEKdBDnKhAAFdYn2fmvCwya7ToHcH/mUJhdDzY995Blu4refqLuJOroC
OrAujEouhwo6wevO/hL1t0YOSq7hOqfE1SjfEKvpGdOWoRyR9ZYiUMXrJ8kZ93gSI4vhTI/SDXeO
9Gl0ZKppmTjFYkE16TMDhDp4FM/sPu0sx7BLR8n8MkiOhPcTkYVYXQ91XBegOUVi5n1qp9yjmK+j
mM91bMF6SmWdttkVzn4vjjUoippY45Djmvo+uiDAiR3Zr10MKIUf5Dft5noPieCHdEdlGf5wGeug
juC6SqbYV5KXsd0HXYqAJt1lYJBNOLlJl7jZ6EW3GqpAIOAjtnb7aPw0KTLvDKPZTHEMjDQVx9rb
EKni/IamqxiO9AASiYeMlKh6l0T/HTTPNoWzUZlQfVMznHg+fF54y2EcjjHE9CRXQlckvmtzkg/K
EdoH6Cx15sSloixu4M9/wG8EPEwK7aRLdP6U+cF4Pe54OEcRuVze299od9g4BEXbYZ3VcJulNxEK
2cTX236s/LuTltjPb8rKoCv2e3KAv8mkW2NxQPgPerpin1JkYNRyhHC7iko5TQO0+7JycU073pWR
TkQgxAn4jWvHUnKlCSZUnGpfxxRkyeWLkNUL3er/ITW+XS9EI9eP8/Yb0U4i10kbzhESHoXTlGjK
tXfaJ8ltrroGVJvFY7ePdxQTwh+etGejwqXaS8Y4ZBkq2Po/M8AFMxi74FrtwGsy+YU/HirDJbxk
Gz7PFoUb1p70eFFHeIl96LzZ17zpld0ve/BQehE4f6hvuP1kOpsTbts4jtSitfGG+SFBMXwKnrWb
eQdyK3d+nRG17P/j+gQ8UVOWpCZfH7vh88GtW7rsXgd5Ee+apfQ4N13UBGu5YlngqTZUYTeLtA7H
MI1/9JapLmcOA7e8Z4LVMzr9TYVgbUzYS7vNgyEukP+QqsI3td7v+pYar95yj7UNYfvKeanHWkaR
YH7QoWsL4bKDfCy+c3JbMM0SzrgVMK+MifRBTVyMs53gyC1h70zyycLc/UzkTCkbQlvPkFlRYC1I
q4zpk2HcWfGH2SRMUF4gKlBlUqDlQVPgYj52mEjFMQ489T5GZ783Pjd76lBtYe962wTs7cw+V9qI
lfwxm08vukzFyNSe8T9gFeq3zEzRm8dAmBI+GoZvZvspIKrElAn+7ysTDNiepgaoQ4bOHYNDjuGA
iOzb2boR1xsloKs+GhnTYwwM98xjez791VyFUO869Uf1QF3wW0H+2pgABY0M6RbW4B2btNCJy9ya
3ctJf5IR7AeUfim1ewISxPlggv7TGLyiuOtUN6lVZx4oFtU/uLVtGzqCCS5l8Os3Uox2ChsLJdA2
glP3YCxO3eQ7KHsABpx44DJyb3v12ZqAPGav1wlUP9FfYjxG9VNGMTlQyxGfRgbDEW01YHWLcELx
eBdX8okHe/nO9v5GU9ME6dv/9k58D6FyoitZDQbtWt+ZoHvuP1vB8+UN23a4swkO5asjZOdNlCRJ
hjnKPt6FUAgtw/ZtkuKPvBVC6cP9ZXNbcfJ6RQLq1JDWydO4A5md/pJgAiFpd02B9xa7z0LNaeXP
SE5etrj1plxb5B6zWmA04lUZ1bge6vpbNn5sVXeo3tomIm6hbceA+IgtmyZDC7/g58vclMWkywNC
Bs5XpsDNrWvlJHuJH3oUeG+GfObKmoATaMRgbaLhVE1v6JHZcUJHSdu3CPgSTEKYiZORMd8mXKxM
CnCxSLrWqzE2Uj5BF6lzol24n9/KEXTBnLencpNv2rGnWoUpq8KBrpW5xisHD1jFPEjLY5ed9Iwa
pdtE+PPKxKIrJGrKPuIMVHGOibZsl+7lu+n74vNGZOrJs+mOOoPGsWmA0fFd0GHljksIzeh8hi0I
kzm9etNZz6OCRrjo22W33yyumWdD70/mlaE8kqQAlSdeZrD22lt4wKSebxXguIFGLuQgxiv6ebpZ
WobyjgXNY2aqqkgL28bRaOs8FuOBemM5w8HwW++91SV1jSOxxM0wc2VNwC6rV8c8a1BJGV6sB+uk
gLKSefGAqT24IzkGtImUK2sCdPVDFgedbCF1aWVOBLWf4XM5vRTRTWl/vrywzUtsZUmALBbmMaR3
sItjesrKA/rFLv/+pg+ufp+fuZVrqCyTFggzIBml7WUpdEtJcdv6eRmqvwBFBULbCm4w1WSaIazE
DlI9m7sE7MeVq9jg5Mn98DTej7r/Y1afuv63vF5RZVPV8Z+u22IQXY11kEhyU0DmUgXDpwaFaH10
2FOAnLbldGi0Tj4ohB9uQNQvNgXHWBZDLnMGm4b5IUivIvt2yIhrc8MjfjEh7GM+RVHOuiH1dEhM
2GXs6VAEu+wUW6kLkMtijB2Kkwxss4INUwsrKU1h40ffMZ8lLj7ZX9qXycU4A9IIrXq4bHLDDxUV
30k1FUVjvyl2sTKSQaxUYONar5kPdgp2Sj+kelA2Pw8e1prFoIguq4K398kMEgCtKL26Md0ZPt4o
6g1LFmIx2/u3siNcycGijV1jZeB9kwK3zMvD1GM82mL7JdD3cpLs0VKxl83slNjNsUjbzyaDvIzx
PDSjf3lf+U0sJCMVdfWXCDe1VFbIN4924amKiqHFqzn7otT37byrltyxs8fL1rb31zYVmSno1BPJ
zYwqz7WqMkrUxDx1eGDTVRk//zcTgmsaqsXGaBwHr5XAbFO5EyYaJEokcXMdNjMsxG66aoh3V5Yj
5zN3SIxrhl8Oz6CJRJxPACJhQxwnUFpLmvpeKdGeea2wz4l9XcXEm5jvxW8f/7yM9yt6Be4sjfPJ
jHpkII3HWb+vGVEE3zy0q98XLt0wC4ux0dDSNReYEYNySfaygEErUf+CWEOBDuy/3+M9BF4txFTK
VivVFhRasea3crKD0BuFeRuR3y82BMdik21OE1iNEK/wuyk4BgcMvTmxV7hUmmorZP/FFveN1Xog
5NeaOm/NMTvXcHD5Hpq7fD+YTmo78TPvBgqo4Jm0yT/mymangBVdGiwcHPSamFegu3bHz8aek6IX
SH+Hr5fP6dYj6Jc1ChhoFnJRL/UwogwS7FO/vklehxO43KCknn/6C53uX4wJMDehr54/kEtvmK46
+UsyEGHYVjT7iwH7190La2ibWbOCOOy07GS/3Wu5I9/xRp18N1ODI8S5FeP1yGalXsYa0kzZYZQe
suYf4ttsjGKvVyPyyNeqgvbpaRg8df8jJRuALJS3/VKqtgTIqQJC5O04QeQZCbMWVZfcqtzZRlBh
UYKsW2Y0hCkY8lUUWxXjlW6Z8qnNJ+R9pX/Ahuekebcr5JgI7jaPkKaYim1BPwAaHsIRqlJTrZIa
XraA7yQ8cOlc9b7dMWfxuUYO+ajZwldNxwbJCI34Nf6r0w1RnXa1aeMa0izfrjtX08MMYqbLLrMa
L2TgREwl08vz3IWInN8swUnBWPAwVy9SWJ6K4KVQdcp3eAgrXiqrP0rMesWLZgadjQt4eFnQs5Y+
JIqbJC7ahjBFVYA2tXKWr5f9dSuIWZsUUu55N0lqXIQjqHRGR1ogpLk4Rvg5SxZvsp8U6dtlc5ve
dN52sSFgnlQ5SxR99CxJdsdaP+kWevPtgRqDJz6v2AhgtF3RqAPcSbmz9jx/+E5XejM4xVWUIdVv
7dTX0INKzOXlbUan6+0UbjrTwidU1Xjyhjfzpb+tP9iu9GF+4fQFkIY82R5JjLp1t64t8h1f3T1t
VNaJXlc8F9AcpdbtFAylzdCOR9tre0W9/Lbgc21NPKajlmcGw+BLlj3H1l5fKJ4Eyh+Fq82Ih0SR
c/C/q0bu6v1bAoFIWb6uygojI35RzdQXo/ZPuN4KpcKDJtBKTKVgPf5yKA71NSeboGOT7bUhWYR8
lImQS8AcOygxcTrrqK+CDVPqRyeGBHmj7sMGgi3h95hq0No+BD/tiQm3PIaMclXDXjr/o/UHzd7J
NZgWyUkH/nf/DltnOwKGlJYlD9ZYoMIBnEJ8F+2yVxaB2aC91g+Sp1LCPjwguGRP2MdW15TKGLGu
2c53ub4fmptUfcpemyJD+wvYO4gIhfhu4tNLNpYyWRQL+6iWt/MtrjC37AIXyk+lEj80CQHJ22fs
vJ0ChkyKprDFCJC7DK879WFqiacF9fsCYhQ9+NOnMhq9dpp3KctOUzMRD7DNCFXTz2sQcKKfmiBe
ivfEOT9V8YN6P94XHHk1XzrmVNMeaU+ADUi4TVoEFi4oeOc1CDJ7NNJ1h/oN9XcL6lLt4TLOUydL
AA3NKNXQMJFwC5Ds0Mur1M58pfooK6+X7Wyvy4DAr6WAZEUTpenUUh1ys8Izs/XDR+Yqh8GpQWbu
L66CYD9o/uq7rewJ380M8ia1uD0batBHHe2WqTsqaE1Cctkr9swn1reJvit7wncrkixdkqFD9Xra
de2Dan/rpdOsG04AesXUq7Lv6QAC0OzvHHRlWPiCXVXqSj2g+Ts5GlCZh0wvutjsG/QHonWIcs/N
qGdlTHjhqK0UF7qMaCSyj1F325R7RspbboLwTxu6SL2CPoBkUnq8e8OPvf+jVDV/HXcL+GFDj9Jv
3kwAaytrAuQzyUy1KezQO48xKRVqRdlT82lCQ9QhvS6PpScdw+maeomSVgXgX1CLK+K8xEsR7FDJ
V91lhheeUIw49scxdaVTfUeXkjbRf7VUHrSvAixm94udyKjfd9Ydsi+qbjumnrgNuqqVZwnl1MtH
YhOdDd22dTy39N/yfFU2G4nV4XJj0v2sfLWLL5d/fxO6zr8vkscNcmbJSVmN3lRUTlB+VTAzPYL6
efirF93KkAAlWaKm1ahKKErs2Um5bvfDQbsdTuOuRUMHSqcUffD2Ifu5ceLI9FzV9ZxVdgntkXkX
FVEMGVn1KlFyIhr4AyafDQnQAZmJOZZ5WGU4bK+7aOk/yZgrmr3ihMEbCiG38gmo6PzrDyJzv5Rb
k7wEKgcq3rMWn9TjvNOgDP0XHWtI7f00JM6sLJY8LeBVBczL0s2UF9djQOUStp9HKxsCbBgojKhD
xJMJNlJz7W2E5uHmNWsc6AvzXhWMlu5LKuVDfTDxrV81GNafMx7wID3H9Z6K18xJbvkTKXHHh8vn
i99YvwWnqyUKcIFrvOqmKAV7e5Z6c/UBuoJeGTzY1s047C6bIhcmRIptIlX1jFPmNbbzzvYGXe1Y
wpAxaIMx40b1yVBL4ydwhYTL2FVJrsJDxvZD05h4wuD/bgP7KWFEdp1cmQAeY9/MtpZgF39MtylO
4qX7dmeDc1/yqM5eAhLF7n1Dq9tG0dFHmSX/tOneiGs3iD9kCpWb3r5JzidMAI4hKnWWgR3Uqxp/
UL7Mxfd5OEroy5n62G0sireM+lxC1JH3BlJ3DSpGTVy5eeX2Xe+FxlsguV1LyVcQ4CtmrlQ9kpNY
AzVAmT5lEOcK7ovoQHg7B4cLJ0ts07LCTLdYI5cg2ooPFcZ7bdfEQAdyq3uK/57YOjFNBe+bWWDB
VDVXflte991pMe6U9pVRljaz3yvYFTNVCKS62iqRUUlnnOF+H/rZp8pP72Vw7FPZG2pZAl7MIA0u
JAm56VifYmQf2o9Krh+qcDoixXudFap3+ZMRsYz4etFy1JbaENsoJaFrptUxMQ3CxHbi+Iy3okCH
xoYBKVMkH4ZdsOe5hxQ0nm6wK4/vZLV3RULcyNuuDuVlWbY1DbX8X1GwCqQqDWdkA1qQ8dWTk8u3
4Uy0dlM2hEsktPIglnPEMmBiiaoJb779gj6fy19nG/bOCxEwFr9rhmA2RKqNDa5iZn7fyTst6Q5x
lFBndxv6zra4Z66ujrYpS1lK+IXh4vL3FKf/UmDqhX2VvtUlGDB5VqC+Gt5G8KoTXDrbTng2LaCu
UbEq12M8vqroShsLRxpa4tVMfS0BaEPMTaRThyNsj1fzdOrrm7Qgomli/8Tu+1ibkpFVqDD2arDT
q+5oZvaVbJQfZ712yjFMHH1QqWz2Jlww9E4wmZmKLo6YtfKgWBFHQSi3VI4ZBtcYR/Gg+elGs/XU
jjGVtd/8VCuDwkZOhSmPRhrhDRvPj1WfFDD0DQq1V9JQnipDeh4U+bCU2eNQtrsk6XfTAqJFE2/c
ud5dPhxbw5nolvl38b/px7AuNkZbQl2cvzXfI2/UrYcruXsnGuVsIFHp9n+VKVhZFcAFMnLzGPNM
gW7fIxRRzJ1Z7omVcfD47R5d2RBe0TOTe1uNGpzDu2kXfW3dGm2taFnU9rzWBiY76trZxuiVRQHO
ZIPF4PXBdy1KJ//Iq3v88mYKelohA4yLjnrLXPbc35RkFP7yHGwkQxSUz/romzW+ZMW3MdiNI3VI
LvusIWq+G7McxylEXLwm+zDXzzMZ5G8+AJmhyaqsy7YlZvHNwuqCKEV3Oi/2FxBrit/De5rP+Q+f
6WxJcD6rk5oi51TlUuhppcPwOEv3naM81LFTPyP9DeZ3whe3P5Rlahiy1C1V7BrrVGkqkgGeoe57
f/6Y+5XkTmho7RzjVnfK43zE7JnslMmu/0T1CBO2xSbG2rJVCEIhBThXgVN3UDTOH8CI6ESyO0WU
uszmHQHti/8t9P9Iu47lunVt+UWsIgnGKcPOkqxgy9aEZTkwk2AOX/8a8r3ePDBN3Kcz8URVexnE
QmNhhW7CHYEWPC7oTKlwBKSXbjio/WMpZLdfDZAXNpirLi7ZUOu1YE7RDUCUN11G6YGeq8/ZLRsq
lQQRyvoLbWGMLXhhTKVtLRloQvGmGtzSv/qe9Zu5hiAjhKhdUffnW8/Wn6h1/YBctJLZYT6VWj14
RURd2z6Q0lfJJUqe5MaftLtguo0twR3AfvIPkyZyEsTGQA2EE/+5xLHItFKDiK4XxMc4PDZF59B2
N3XC4Z1VRL4aepMYXXxL2bTNtC7Q7IUujvSBDSbaflE70zfLeWtYcoU0V4Kl8Vx8Bm0hQNyyqjFx
MczaO+kh9TGz3lGn8dIn2dOeQQgN1a13HbrFUjm3oQF6VCE9h2zqVPtyHTqB0jiyGjrq/JAa3wXw
wq6yjR1UOaexZa2nmNjFDt4oOxszZUrosFE/JNCQKPbrQRBSr57yxeoY5Cw2Et3DqmHPE9oOWiS4
lNKFNivA7Mv2skSbx0W0JYFgSly2g2fUqTNMp7HNnLbcz91h2876mVssh4vHhnowI6NANMKorcm5
PZB9dABN4040jyf4bnx4mxba3M3Q6wXFf+FkwVmJD2Eq2hzBZyPc9daRoRpqdcSjCizdyeAUhukm
veWkqYhRazUmuH43/mbR6rQLrBrTJ0GfOzr5HKj+9s6IvheHTHEToWELkgJeaTauPs5+1Z/r4mHb
CNvdjcPDd35pSj5MpYnwnyXwyaH/T+Ah6mNbv0kWX4stdnFo2jaVJ6PGPcwmnjAW9LHs/brG5c/K
SLPuyrK7vbDVi39hkEMFotIBTPR4rwXIelTlq6Rqh3owUG+PjppBX7etCdfHgYJK1d7UR8Q49qEA
PycoDP2JOOHF3DNmEE20OtG28egA9bihlNFgHdjjg4zXlKOPP4cBbf+DpUTItBt7vHoqp5QFaCv6
rDxazGAhpdqMYGDMnSndR+2HuECT1yEYhDemwJbGguaFz1hD3s6RgnnKdmftKXViv5WdH6lbOIo7
HWMEqtNj5PwUvWQEB1vjIGRqDG1u2O0VdxfDuptFbNmi32f32WJZqSGPsTxh79L6tugeUuFjQhBp
aBxwBIYto10Hr5VxN+/AI/yYeHLiwDcmiHrKBzlxzadt9xe4o8aWvFhS0cSGFuWUUbaw9Ga6Z9y0
+U6EIgJE1DgQqSkNwU074SExvUjoJ2jsfTpqAuAQGeGAI02SIgtnFR6eqjfhVD5NQz45WvB5+5OJ
zHCAMY51q1Zs3n5KMMWyA3/2JMonrb/1rhiocSjRo0PHskFT58U/x10PDRXIH7yq39GYNu0SNMkb
3e7fLYpDh7pQRiWSgIK5UhwsZK1AjrhHcV0Qgf0FbXWQQNkGavE8Yewgx7IshyMCTG9EphFKfF57
oD6TPhgOoqGndRi6GuMcQtF62+jlBsV023bVqHLatL/L5fSOkPjUlqJ8+rpjXM1xjtFPWUrsDtwV
BLM/c5p+yoLohEeY4OJne//nxX81w/kGQcNRG4DD0CvoXRm1TkE+KvOXqj/ZE3VyU0hlxVBtyx7n
Gvk4V7JdwV6/Q6cAmnUxfvT0i9nJ9tLnbT9cL7iYCP11m/EH8RCY6WWd9yX6EqIjq5mOhyHegwvy
Uu6yfV8IvH4d0H8b41sHczUzm7nGk7y3j115L5xh/cs5vhrg4HUgZlh2LLvNdH7Zt7O7XcveOCW4
4sE7NriG6PJd98KrSfb3BaL3RVsU5gynT+id2X6YrINiirILou/GHaxcM4yosPDazy5Me1pxTMWV
XPmDct95s6869Y/5XXWdq1/wNMlmMY0WpVjWRD/p+stAn6z+x7bvrRGoKWRhgztZdFLDoQ4Rt7Oy
tlk4rcf0UvJ7cLcqNQizZAihsjl/Y5dgOir0ss/b/wHR1nEnbTQk3P8JLrB+2mXxXad6iajv5+2t
9udp/u0ePDdyoxphodTgBmmQC9rdVU7hHix/3MVQDq+d5IkxxwXH9mTWjnanHRswcCLLkXgWsv6g
hz7VqOeK4jbBunkm5aZIyiCHyKhXheh/frG0ByrrgptnHTWv62YotzgWxdBYtO0ZitEnvX5sg9tZ
z5146F25PHS1tt/eyvVemqsv8STKdTnMUq4yNn6Eo7dMczZ3reAQIwaePPkJDFAPouqECDt5UuWs
VkJbLRCfDujQBHgGx+Jc/5y8EhpNom4J4QJ5nKHZbJkRDiTUIso3c5Amkz6NYE1tofSGDv29qFa4
fp9f95CDHUqiTC1nPHkjDW1xphX8oOiRpvFPvR4OrSKiCRahN9+zlscBKvFvg4MTSByhd3lfJV5S
O/q+dlRHRe4dOCC4ANkats4nh0FlH4AqWJrB5pR/QcEXjcy7Rr8LlUwQLAsgnG9cm8pY1hsZJV/Z
1E6QVt+n1ShoExJsF9+yJg+FUck5JgeD+LnrjsS4KUaWEftuRU/bp00AIDzDcl5knWV36LQyq3uq
4XnbHolopFhkgwMQgsRh01eI7rrk1EquWe2iWoBRgj3hiZVVMptVVSI/GULLOaYQcBXld0UW2N8X
KKgYg91ixA9bkp+68iMde8ESRF+JQwV9ThKrVnCF1vpr1uxLYEKdigrR7FNvnBGeTatIQ7sdO4Rt
uoLSBjnkEF8PJQfTBOgPJ4NQJHi92nwFc74FTQFVd1tGWFVwQ6D3E7/kLqI4zBGPD63PKE610Gla
R7Rbf8nw/gY8iwODKJmRcY3QA5LTcFenhh8EzQ1tdFTcdN9Qkt0UzMfYQn3MJgI+INFGcrFIYGtx
303A2jYIHLN67kjrmkEocBfRlcV3piUkS1NiIpJkXDktdHm81J338+SwHloq6nAVLIrvUbNB5TWM
JlKLapM5muXHw7Ni+9tYJABwvjnN7sIiRZ0PDxjN8ElWuKpRH9O6Ote9KTAlClj57jRiptAnQZ7g
rc+/umWzPIw1cz5Y33uX8ZenT6DhPg2v+Rm64IIbRHQ92hyYTHnYYkYDp0LeTxO0lIhX7eOb1qlU
cCsVfuSL4sRV9LJUzVJsRVZMmUuPpYmkxDMjjsiqI432lfm6vXWr7rH4fW5BSRfhgiqqAXPFzx1K
zdb8KJRQWs+ALIxwQQyanbIxwBsXT0I0DHjJHYpe8773Wc9KcjMIT9hqg8LCHrulF5CfpJgetycU
b6YTU9oYD+FRPzF+NFGVaH3+Y2GJQ6sqq8IMEkS4XNgydKfK3gS2IK/g5hJ79Oon4/DO18PCLIdU
9YCceTlp6MCQbstOdgwUSmX9HcSkCrla4UlLzKGiJgqiKAKD2c7czYf6gPEdHLF8F3uiSH71sbIw
xiWy4xpDjJGl47GbHjtlcHI0O5uq5SjR96iOQBP0HpqR5erYjbtwkjyxSytnq0uQ+80/6MHD9skS
LYg7uSMNA7mbMKWDYovbjP7UfplQt1JVJ4qe2+TTtrX1c6zbimkhmAFhwT9XE4WJEWUB4qixopnb
hHp36GV5QmXRTPf/zhQHGarZ1HltkMGbc7t1Bt1WvVpFChUE4oUo68I+0h9hj3VdFlv2YpPMUVbG
IEDYw2bIoi+/GhGazw1o9D31ELhCEV72nbYMclAVGVHZqDXeCK03l44J2nCQHX6Wd5BqBp1j9C8/
JQdU6AkLCC0x3NhP577/rs63I7Kb29v11v67tSQOo7IKwrvlgFcrcRinNTQvP7F/y31AnekD5jZd
F4szP7nSURWcgdXAYLF9HE6RsizTIkYNRFPvq+yDbezq5hKN99srFPg+/+hq0kAadPTiYBp62nVZ
+5WqsxPbVBSDs93480PaRCeWbloaX+Kb6JTMQYHLP/yKBMeh2msfElAhUTYAS+7VHU62bzzI93gi
B7Yg8liPA662OXjsClp3Rg7bkoJcYzw4jfmuvbpaYCdjcdRmvQg7EiiIBJLDZOwsiIYH066PRXwK
opVwuNiDLFUPC7ijNN120YdYO2x7g+j3OXiykaQNkwERU2rjNCmODCGYf2eBA6W6BGV7rkLOiNj7
BtuRJtV7LECW1LLBoWhYMndukkFrpDDFblfql3Z4CRpBB/r66+5qgL/aFTWQq3BETUp36GX2Csib
QwSIRbPpnoknTkfZyQvHFAnIrR7VhV3OjYtQ0ztFgpMl9WeNvrTFPtG87d1ZjzYXNjhH7oKpD2YV
Fzu4uqGjjtyuVx8UaBS0+3An7AJcvaEW1jh3NiVtHLMQ7jzfFUdWFwjvewS30j1jxpU80QtkFVEX
5jjvprGlFqhaIu0z1g6ZLlI5Ok0HQiLTEHzHta3SVGJiBBN1SzTB/RMPGkkNqIWpdBSKatdq2KRW
6ujgWtrerrUwaWmGW1ChtEk+xBV6ejT6BO6d15Q2h66fvbaADGpnP9iRiGFl7RtiWEa3dF0j0F3g
WjWUnFZqbICwUQ3jxpXj2lHlsHWlqXAC/R05BfBUgREXNJT2H7r3ZtSCXTMDGs3NySyPlfrJFNU3
2BfiryWQYRkE/PHIXBLufodSIRijUED0jObSdU+RSANB9PscGKGbnFoJ63NtClCozINjijiYVhPr
iyXwN6syU0qCHP0F7bfJlb4pjL31iz07mAHQIc9Z7yFXMH7ZdrzVt/zSKIdFsxrUQy3HyG6efvET
BB568TUPjSFIb4Ue5KAEFleP1HWnNB6ZZpSrozeuqY8G5DFiR3H65+kLeSkviIz29lG0RsHW/VFZ
TvopTDIZdzr6u2pUfCvyDo17TBD/9j6+m0aWMMkUaLiq5lKFautjO5Z+OT9vfznRh2N/X8QmkS0F
VkPgH7K+64eLHDgyFYTiq9fGciEMNRY2pCCVmkoHg0pH3RIRcuOGfu52GDwAlzs4Gv3tJa1ujaHo
GNmTLU0xuFPV9mAakdjWaGHoByBw0xv7YdvEaqZRu9rgC59JT3Uom2JJGG7/pU7Vn4pPjARczCiy
/v0WxrjjlCa9XdYGkC78xMaTMMTjal/Gk7TvbxBJuttLW00DLpfGHaVotrO2JHqKdxoTG808Cwod
yY4+ByfGic/0kRMnh5QO8S3ZAWht21/fPVALg6/PkC2b271Ry0kAHQ3Mucu1XwftZaa64GJc9XlI
0f0yYfP0KaVK8mYmgCc9vvQRdDo/p/b99irW98yEaAFRZQJmD+7qaLM8qczZQuEyKF0zgyBo8aks
p5sye6ISennt+wypOkkGY1F0NERHbvUeXljnPmIFzfMkonBPLb81DNtpjc7JCHWGrBUcttUg42qJ
v18MUw4HRWIHQXox0DJkKZPb227Vfoisj33yTfBZ1/KPGtMRRDrGZJTa/4SSNNDSppcQ0+h4caOG
ejKO5ZFl90X5g79s4NUS89MFaAU9QD0wYOm/JJX2bXDovMlDPVqYi17HEwvk0SCfUTTCM7XIoT6r
yAqWSAha+wixbnCc7sojXkCeLnhsrx6wqyleDXWqNdQrTLnwFOnUyOcmF8Rlot/nbpRa1aRUScoS
zX83gZQ4SlUIIGLV5xYr4O6TSZtnpUnxsaoh/ZiijxVBzrcs1E8hukCHJvFLKXsPVQ+G1v67QXzR
DvmBMEln8Hvo0eRnVbZLKuHzatW5FzY4zKjVGbq+JqiwkiNKzod0D/mRI4uXRI2Toi3i4KHU5Xpq
2SkyBtOhCj2qtS14BwtM8KU4sx2aGOomKeYLv5b2zSRSWhKdGL761qlETwIUuFEvYhJS86GSnOyc
oxOO7lVRn/06Gly3hq/DVQo0ahqGBj3UMA032RlH6RNU7l1rN5xH0Vt+NYmw8Da+FCePQUjUAd72
ixKFKQnLg6tRB5NiM7QDVEc9TIfoUhaHbYAVbRv7+wL1oP5lRZGNp2ldxnt9pvdRaAtMrN6+eCAa
YMyHMB9/MxZ2GpEhh4kuPc/jK7hDyjYSIMS6DQQPJlqDFYVPwjSktsBB0OD7YWrKUM4DiR0ze93+
ViIj6j+/Va7qU6CFHYBUG718gFrVdJOVpiAe+4sv/F4L4dAuARFPN8j4Xi0iMfUEqjW/P7emM54s
B7nzB8Y3naF8KfiEaylZzbqaZX9feEIedrFtBfiEcjCg+HZOyDGyvdq4zwvBhfGXo3w1xeFenGGC
CiJt6DR7G79vnPhED+ZexbC46FpfDYwWq+KQz6wjQ+/CuPB64zVHKk77ENZPXS/oVVo/Rb8XxAdF
6VhLOoSWGb5CZcmInixjFNziAufjp1N0M87rEsxdnhZVGMo1iDPE2oOuiabrRUvhnFwpqWVPMuYP
E/nDaH/IRLqgot/nAro+KLuO5tgQrZ+/a3EeOUohe9sH9U0B6o88znXX+Zd0L4MrcSwpgwOIb7Mm
n7p1UqhTl8d8H7v9T/LGnIgY+bP4shW4HD+tYrQdyfQYzmDpUX+HYU7qoPMwuQU1fbZv0AwvWi3b
kq3VcoARjbacTRVWO9/NuwDTfPT12+xWTwgmhUP97Ghu2eJQIgvrBO9tgBONvSk0HVQsM1B50P4u
Hl7CSVSrEXk9hxRdr7aWXeJxqHZfKxD+IW0mC8dlRN+Pw4h+0CKjN94AFz0ObrarX1nkj2nYvfUg
ynILYJbPmKaqQSRMaON8YYp4im4qDJ6nyYsZ3kjdl+1jIHBEnUsjdE2Vy6qJdYXGeWpv6PChJD/l
WKjuyY7shk/w1Ne0SuewUWEnOrJiXgYCkOBSvH3B5AQq5aftZa32tS1uKp2DkCahRq5bCbpfJIgH
TDe6fFSSxqnqfaZOIIm+T7Ufs0X+5THjhbgiWYO0U4Rjpt1be4w/nno8sz3DGdAhTfe1qD1L5Cjs
aCzu46ZDw/KcQtnJJA8BeK+ye8v+YSqFY1nCIR3mCVs7yCFI0KLnwWywg/IeGicYm6HgSUdx9J3y
3mAD+X1X6hyCjGMXZWMDLSmzc4KPvyRjGqRUdefSeWxO8fwu4p2lSQ5FZjRET2Y0I/9TP8V57szF
fm40QfykCb4hhyKVDaW2acI3NNTuOI/NsQ0F3N4CMOTJYow0glyghrBJGm9b7Ti0ezP1t8+WADIM
DjJInwdaa5cFauMQ6g73ow3lNwKVxflfniaDizNqA7MGBrtIpvtfmiAWEiBM5zBH67+o1Lf65Wyk
h6EIIqMviO3d4iyNYPuIJQ3G7PqzkT1M7UmYgVvbfh3yXaZhQ5kSYn3/NGEqeklTEhYeHlOnEmRh
eS6ii11bxdIE+/tiFZrdpUpFEaGjeoX5gdlNosittErwABGZ4cCgrmqFpsYEM4PpGWaxj1vionLl
//9dbbkaDgfSMiv0xISZJgDnmDy7OqseDs2BjMrHbVOiveHOP+k6ooQhoDSYOqcvvoe1YC2rBbDl
YrjDLxfakKg0LfBmU3bj98rtz8UZdd7vqgOVhKNQJGrtyl3Y46GgnOK5jxRcgcFH1ohEd+m9dNu8
dRROj+ImydUX29Iehwtj3tX11OHpCz4eX78kGEea70e/8IezJXhLCdyPBwY6zVmtd7gfJoU6IZnc
qd5PBt1tu8Rfdsw2oOekqVBd4IKIKDDnuqvMHKICrCOzeExd9BZ6oCC6ZaSjoubjNWBFgeq3Obbq
xdnFo16KohgOUhMTIhb0YjZIl4/qWc/o9+2lrXv71RR3fqVqTmTNhm/08UOIQFYkr7QWmOgKkTXk
5HUkXFhWc7EUolFVJSl8QaL3tbwrAr+3TZQ8Dp0Ze+9YytXUm1suTE1W0LVS2BZeFEfncgBp2SCa
ZFpNtyyW81ZQX9iw9CyYoxmoqr1oJ8ON/fIUnrRjf5pdaQ8vPIM2T9iiu+5+i5Vx/tDYKQjMK0BS
62GYQAd7keRDq37YBZgNi+8yN37d/pTCdXJuEaA+FQ8tHJ6NRht7psUW7TRMZpZQJw2QWcruMZAt
sLrqi4tlciDflxHNIgtZiz6T/bCwUCd6FqxLZIID9yiidoWUNhL1zryLD4Hulfv2MLqhitqN6rQv
kofm3W2jqxi1WBYH9zGRq8aI4JetdSzj7+gEMDXBugQm3qq2C7cMk1myEoJT3JXfhx7iBF8VIkjZ
s/8lH/UvPP+t23Vhwq5R9U1Y3iBv2k+geHYlNg85VrtBVi9g9f0YWvEhDyJBfLEKhdePx2vbdUYX
JTJGuzzQIbqFHrul8rNQb2rtXQ/T5QI5jM+lojIKlRSe8QJppBPTnQs/EmiTfWDJxugUV/ttv2Du
vPVFma8uvmhjTgFFC1nhWWG+bxrLAcUSmielm9gKXWMULVDg+jzBoh6Vcm3EFSI16YkoeyX4tL0c
0e9zkDF1alKa7DUAUYSDXnduM/X+tonVVN1yj9gnXXwypUEP49xC+RnPwfZSzSjypieMi0N0YfR1
nzECJH5+bI5f1YNo5kR0xjjoyK3KmJUCkFg1D5Xsk+ASifSZRSY4pLAT8C2HFqsZGL6O2VJquxMR
1SoFRt6m9hffUM76jhoa3K7QIug/36fx17Y/bG+UwBd4gjVZihMr1oHkcpM4oChxYkNQFhDgAk+s
piSB2RoqPEHRvtf4VKR56CDdGIhqRaKVcKigj1WeBKC58Cj9osYfq0rg0qLfZ39f7IY5WNM45zpi
ZUxdog/DKlIBgoosMH9YWBiGakKW2UAE1vq6dRuJGDreOCk3cIwvQZXTbLdthvtNPlV+cWRkseFH
ND7d/uJKTm9aFGzIqfDBrOJBfOCgvoo4SAVQSjhcqEgzhpUUARfaeDrpbFY3aS5GnDvjaJSuLvWi
TnHRKeLQQO1nBLX6wCS/JcwhtNBdDTHWoaZftk+SaGUcJOSJxtSfmZ/r2kPbkl3U627eQfQoQzdD
lIoGfwTewhenWF2vyQz4I3kMv1onck4/WhfqSy8WQk31PJxFkhuCD8mXqlS9NaVowrWRx89UuSXa
Oc0FaqoiE1z2SMsRUxYWzvAoQdh1uInl2glFVT0BIPEtn1rbtLLMnoiW/tkYPw7DU1DezLLsbPvD
aj57cQXy1aoUs18QqoRDUB30pRLOmXnWSeZS9fPYXHp60fWzAn4TgVn2jTYOOV+nssYijrOi/UXN
iLeV5UXPlTe7rO4RPJBWYG/9axqaxTKxlmxwoGV0dWWOOYKVtlUcu3QUa5fr32Zjt72sdc+4mmH/
jQU2Rl3TZ2MEz4iRRpQ/Z91l6N6ToVCuJjhoSi1oRmYFSpiFZjgtJF7s8tyJKNVWO1D0hRUOjlpr
NIs+Axy9dZwqB/DNkJv2rDnZVyYPaIjeNOswcV0VB0uy0cd9YOKCz0HuIO3q8Li9MaIF8S202TRP
dlhhQazHpXnAeMcp3Y+u5cRfknsRedtqV+vi8/GsQFoQxnH8Vi/fz95LIoEqjj5/G130mTqJL3n2
Cf0bx+wyOcNZlOxZR/jfn5KfIO3Mus+yGNenOkl7s8YJgywFDSenK7tDqIumFgQuz5MF2WVKAkuN
oSIW6U+99a2N68eAih4bwv1jDrQ4WaYyG7IeAKZA9K+gJ2o+zKbDGIkUt32AtNfztr8I8ILvkExa
kEjT3AZPdWN6/Rg4XaU5dfUT84kCABZZ4iADdAtyAs5seH6H1t1R8mOrebBq+kgTkaKzaKs46NDi
sEyjIoNH5D8HO3KIvtM0QRwt3CgOORI7L8dQw7NXu2eqOUXh9BZ44xoPCr7OrDmdiEtd5O8cdKj2
FMcgK4YW2nxoUszrdzfBeDsrs2OUoth3dcBlcbD5EdUOwwV6zQLD+Ofgy36F3rz21YBwh3Wn7TDI
LCTGWt8z21ZlyyCGxmdiaNfIsxLYuLiq+47uiPXYWqIYbf0uvtrg8uuZqo+NNCPp/aYDAVoHNTj0
7ugj/3gYW68VNd2vu/zVHvv/LM5yLxujPinoQghAQxQP95Ke4F3qj5hU3T7Fq7eKSoiO9nsTjdyc
w9uY2BpBBVN4Vf7NIhdTNKy/6nqL3+d8HRJUSVVMOLv19GFMIYVmX+byuYk7z6ql9zy7VMO0VQsz
fMh9//OjGVrQto3KQgv6gxa3xvwuL7ga4Ks6YQZC55y9sZNjddvfhaAI0pzoFrxEbv1RJHPM/rd/
hH8LY5zLSVQbrIDCmLZnAy0tCCnY+RE14K07wO+Pxpdz5lKKOpvdhcAGW9/3VJDEXOUN0SGgolqm
hWZ6lfOwTtLB3CxhHXXmdpCrlb8Oe1afCi5T5UEMwM382nBFX28dZBdmOcebDa3G18ZtyHoYMeIE
QqfAM302JRPvREPGq8d1YYzzPBIlZUhYebGTKkeDsMLQ3pSq4Y+9iDtkdbuulvhUEoJ3O7MzNtCJ
RtqpvOTWt21AWK9DLCxwftdmMQ1A3Iqk7MfSJ+hYM3cYjJfcDBcUBRGQK3u1G3uimGwVxRdmOcSz
mhmlrAqPUvTmOVP1UiaFAyGq7cWxTf/jTBFiGJqp45HDa+Ip6VA0xWTlXqbU/mDuk/asgjzYqF40
E5m5KfG27a1nT38bxFDsPyFJqaKM5iGeqOq+9aTP+ak/1HeSb13yEkSRIEv3hgOmIcFOH+5EQwV/
OQL/Xa0tc3FT3k6jUlC8g/od5MTRNxd4xhPZMxSxPVXwadePwNUYd8xbBUximQ7HzNpTnt6GZuKn
9nGwyG77k64fgKsd7lyXpDbVssMrpR8jZ8yOSfKe1+Niy7izbGLETR5COGJUfqFB4UT1t6D/ub0I
ZfVavBrh++HlouqJUeOQEUd9oUe6S+6C72BeJoxggxEiM00+8wKiD/nf7RNfsq1Mokrg0ccd1p46
/Tm3H0h2MNV3JesWC+SO81SkalmggcgbtfQoNeEZR+ED6O5ExE0sGfz3E23zbQIKWCVkpcduafed
Dx7WHYDqzB6tbPQTLKLH7Y1bR6nf3scXo8mUj22ewstTtT9McnPbVPVtRUTiL6t3/+LrcbARx1bc
jjK7+/OzTO4V635QvDI7ysGdVF5s6XF7VSJzHFBIfZdk1oTAqRm9Mf9SGMPeTE66fKcWB7nfy0Pg
bBsUfUYOLKgJfdwwxCFOrH0VHaTpkEWHbRMCnFA4nKB1H9KintGBI9/V2aNKBL+//s5Z7BGHE3WW
BnLbAdr73eQrHr2rfkAAGrx8gWOdp7N6FoU0ghXx75w8lIxyqOEUkXEXW2BOf0f7og4SDFBqEdVS
eX7hOpsVde5YtVL92eiYP39Ns6ftTVm/JK4meL8uWrO1RxyfycjdqFUdtHZAGtktuvdoIi8Xw7l0
OwZmhqTBr3BCq/HEzkHEl4gqe+t9IouPxnkyOD1sE+OxODrUpcfIxSiahwd2AWIZcDP+Dw3+615w
/YScX9fVbI8kgRfYeXfuY2U31+lue5fWL6erCc6zRytVurYBpprW5NgyuptLZ27viHIyhKdIYIvP
FoRxaTRDAaeTDsFe8czXQDpYHgNwhCkgmZI88mGInOzH++LN34vkSYVbos99P+Dha4WfqWK7tP0U
GaKc3FvV9c/r6WqFuwZtWQmjLAZIDO4vQYzSzd0wdeL9eCmOSC75TPxDckPMTWtO78uX4rZ287sA
vd3JKdsXfrob30O2vzgbPBHxZDSKBSVqPPm0p6yoXGX4CtbZ9zzGrweDn2qW0jTQpdDIvTk4VuYl
V0XkWiLP4bAkInE5BBVO+KTcGDk0Fwok4CPq1NJtMuWC1axfWNd95OBk1idD7UsciYCYrm5/AT26
W0z2uxIMi4/GoUk8jJkWajjc1JtcA6nvWwzUe9YjkuLN/9D0KEIvnoF4CkhkqbgnkWNojxny007k
Gd9bPPIYE80gO/r3bWgRfUcOWsJCRiZLQdxbBDeF/JraEPIVBLgCgOQHnatkktSGsH4z2bOGk2V/
2V7C6u9rsk5ApWAYoCL655NOatsqVRokFgzlizY+dbaQO4e9sP8AjYUFDuLVXssmKVbYuw3ab954
0P3eZ32H1H1XPLswxe3HTIrOsAINyRnpaz9+irLHeHqPZIl+tcHXt7ukTcvcRHJED7KdEbfPda15
1WwKArJV11qY4fIWhdZ3adXjbW+Rc1l+VMiuDd/jvQsTHJp3AS2lZIT3xnPly5PuKiDRRN2DClxs
/VwuDLFXzyL9CwUgdAuN6n9yf276UsgOO5VQXzl0h+nZeM+ZWdhjPr+wNwdh2DQsLiuQm6seMbXq
bB8a0eawvy8MSM00g4AWPhDX32N6CYO7OhL1Da3X6Rer4ECaKmlWWy1iiSKNzugM2NOY3BdTeaBd
fuxkxQNiu1WgHdQpEGQ5RevjQIGUECmwOpkNZ38YA/wHHiVRg5fIBIcKVLPBSDfiQdPSpzj9lqYX
410dXhqxTRVEjFBd59wgDYYoswhh6bEPOWLlANKwsor2Z/KeHMvV0FvmauEORjo0akPxuaT8S6c/
1pjFyEV3KTsjf6Lo78W85TkXNuaUzrEmz7mn3IE53S3ASGF4aEb5XCO2EpM6M6TcMsd5gD4lkZLG
KIeG6WGoO0dWbtoeykLNq9Xeasklrt41ogVav/9uF//EnZW+lg0b0UJFv+f0VU9vqOQ35JZqshdD
i6OLT1XwnNifA03wVPwLQF1Nc/dGmgW5NVXoEW5+Tj7ocQ7xDxsSStkt4zkPHkTB+vpj+7pU/u0b
2orUahIu9ele+WwgYzbsy48GcZTb/JLmkGySD6No6nL9ov+9Rr79mnaTYXUGnHTIbrvqvibP25i4
XhlZLIq7TuqsCYoyk5AEbN32ovmNW4JMPTGdzPFHPzukQqlf5oQbTsprXUuWFVjGgG2DQIwTJB6x
bkGVEYHPs3lPA9hibRyU2BGYbOYe02O5fENS6iTZY2KKbpX1WsXCCnetBJqEunagspmJXzQC/Y4p
I4X3BujQZsbfDirrXSd4DPzlorl6BnfRoPEhbQLWIVgPravJ54mG4FO8hM2zHd3Y3aGeZUeDaMK2
v4j8kUMYC7SAXTbAalyeo+pUK6JDzfxtyzu4G0ahNEmLABGUcaObB1Z0lPzgYFl7cKvvxRxbImfk
MIS0WWTGEV7gLXoRdN9EK0IXfdJnfzQnwY6t352/N4yvmqllOxsUdLKelLwQNLIr9ENgCYK2NzzY
+Hx8B3Y3z7U5F8AoNTBkR82ik6Yl+6gZd7SWfGKXPhSpL32S+bKt/qj7wa1i208ktNHH84nEmjeT
bt/KuaOFKPx34T7Qzc8DjR63/UgEpnwj9zgSmY6pzjKXLCmR+sku31OM5LDeq+wU7oiAG2Xdc00N
DRq4r6DBB8dbXMWSPqYBWuBxXsYPjfkai6T92Hn788v//n0+iZSgwaBDzwlgQCYn8MsX6X2XN944
lAI/+gvgXC1xj4ykmsqS2kqOcgM9mo/2XXhgUyv0LD82XtSg6tDfFGKFonX/vZrlboo8GkKz0N5w
Lr7tJvTnhQf9ED0qD03mJtbbax0CqKIe779c81e75J8bV46guVQLxJy08edddYvsJsYw/RqMR37o
1m6Pfqzjtneuo8LVJHdxjElPopjNSgyN6UAiza7/j7TrWpIbV7JfxAh680qyWK69b70wpNYdem9A
8uv3oHevqgaiKjdaE/PWIWYBSCTSnnPMx2ctepuU4LIkSmuEx6OXp9zoJJg71qt4dVNXAteU1u4M
aoyFUP/fCK0KNUxQpMKYTr0ckijb9JlB2G5KQYS3oa+ysRlkiIjN58y46433uvx+ebuoVQivQ5k0
iqrxfpRYu9Kmn9NM2E/q+4KRyEDOs4BGJPPt8VZZdoXz9Fe/X8wLmbEaLaPJG13kGkwG+4rs6yMU
SkTAm1JLLhpgGfjNpvdVzwjmm+lH6HcB2iYGNPcBOeHZuLN+Xl4XcfQiEp6hT1E5SnAL0v6tyo6D
fNc1RJWVuJMi+p2lLiOzeG1fUX2pPAzNTcIOzrTrJWIt6y0L+q/bL5JOSRGrgdOFQ+L0SV2Gl3Bn
7tvN7Bd+JXlVSA76UrsnGIFizlgd8naCHh0hRZ8lfmn0r4liE9q3bkoN4B/rJtrTLJHzG7183RAz
3nrSsL1qN5uxy4Ik7AMzzz3TCY95uXjAN9+WifXcgk7JqqYAFBZE8+nqek8/w+A6fPYUz6xpyojX
W9T2JZ6u7OybOhKHyC/qb6/xmQjBFrFcdVhaItdTdIbqFRNw59PJU/vJNdP0rszlxyxd3LKi6qPU
0gQDpWVNjqYvaGnYJr6m5RjV0L3IIgKb1btwtjrBTM1KDl7UlOcAy9wzWNCUD7ExuMzeLVTv5Ko9
OYkS2w2bqtL1skWrRpO8TsniOu1HLr8nZCVl/dadCRK8mr4DublRQyniPUeYNnbLLvalZ2eL0fqY
BLSmroLYchhL4zh0Q8jz2+BbBLlM5uWATwQ7DwAAd6nXUlVaaiMFN2bqw5LlEma1Y/hOtfNeFO+y
8bPUyHhUv6z6Jv/72e3SBjYZtQFHFHFonwMRGTlHQIWmP+x2l0nXkZf5dOaJWp1gwuq+G6TBgncd
p6GXOGioNG13LkKMZv7n8lNDLU8wHtnilLFtogo2xG+se8szIi1IrUSwHNEihxqAFPGU1WAaQlOt
ttfGZ7XeXV4GYShMwVDUUhjLhQQDJTXXo75XluuuePs7EYKVWHK9T+cKmVRbubcG1U2rOwsD/JeF
EKZIHNiRF2seMxX2QUU2p+htNx3e7OTONiM3kahsGLFp4ryO1Ui1imZxXNpQ95LxXaozt28IH5MS
IsQ5odIvdl/AuBrxpnBKKEDAhi/Vo07WThzH0UOjzgze3tC21wBRTbpdnBIBL7UOwQ6UFotjk4vQ
wRurKru0NzahTWHkENdRnMCxC0cpU96p22ZXQ/k8s5fL+kV9X7zuTG3CarbRn6BDv9TODXPimqyn
QM/OQrjxsyOpKuCHC7ChhCh3b1GBnqJPZ1nbAg4O0bR9kwRfSyefiRUsANj70GI34uakiTuBYG8D
hzMGvvcUo38LSBAh+BSy0h0iIoW3rhe6ivFKAJ0psrDcHGxmMQgFQdaQja6cbQvYubD2Lx/ben7H
+CVFrHxIjt2MRo2IoNu0IGgCAV7q2wAFgFnweNyuZ968W94vSyWW9tnxevb0TSbgz5AUTdHaFYAh
UU8e7PRLvutpXcKpSUDL1JQBEaiJMt5wP8a7kn0l0jnbOsFuV1EEoGyNJwoZQPWSO6lzMxAy9wVq
GySqOLFlYlHDHjNrVGu0Xdb1/VQfRuMYpcHlU1l/UX9t2W81jDq2qoRhPXPzoCWGKzUPUTu51DQn
35bfXf6TGMFua1NeDXoGMXxWRdvZ+2yvbNIDlUjhB3xJjODHZQ1W0/WIoeT6Rs+VzRR/d7pjUSLN
P6lemBFJlXVUtZM2iLCE9jIqwDLAm8fx/6vIk5Ug8Qaf98Y4454ay19/zk+byNXl7AYVyjKqY27j
OQdyoPYwyBuM1XgyaKZbYmGU4gmG3VS0PgQZH7yTaXG74l3PrvKK0Lz1x+O0GsHUWUxJh6iGZS/m
Yt8ww1/skRBBKbdgD5ooyoZsQuweJaprJe9zuJtS8M1SDTnUdglGIWGJhpw5/MXW+Nlrt8x46J2X
y/eUstlihaLoGiVvlwgy/OL7/FJsKkRFg4aoiLey99eR7VKvIHFCYr0imRU7ydIQJ9Sqx9KRjo3e
bollreu0ZSmmgYkb3eRHeKbTpjk5tcKbFkyAt2l+sokOxtFKPYDGAMcP0CTxQdunG7q98w9B5i/J
4oy3vrQNkzGs94mIyAcDsm195BD9HD7B2lNjFes6chInmqZJMfqII5rn6DkZ+uSHZg8fTldPhM9P
rouf6tmOIkYyuzyBlfhq8LyuJqeVCWZJBW9vUuXwMiP13rFfI31P6Ajfmt+t+kmAqCN2OCtZhh5Z
69E8SK98NtDCXKVeuRpY5iOfIj6mFiRYpjph6ObkzDE1UHLU59Ykoljq+4JZGmMmJ5EE519pDyY7
msvD5Q1bVTVTN0DnqGqGKguPbd9lVgnsCdAEWpmbG6FfD7dT+XxZyLqeWYpuyrqlKI7ICgIEqSqv
ecdFt2le5hd1A+q2fZO6RvxJd5LAO/7SnD9yoxhFBu0n8Cv/rdqTlmhdFmPjQEnizhHYuCKvK6+q
YSLc8NUTOhMkGHQ5atD8lKLyjFkyxBuxp5XEGX323vym1CcRIoz8MIdpyUa4DtPb6If/mAfuhIf+
h/rR/4BPfu9ca57qFjYgJ/zLJ/fpNl4SLWTzYgXTZRmfVTdc7WPezh5viYiDAWyW1QZj+P83GpVe
gxvPr14nwrkgNldEm6+mFiTVHIYiGlEDaTTXJOkjuIZfWqFgbMM6VVuZ+y8tGPEkFzr6LHldkN+U
mO3V3i/vJ1eGS8L4es8MblvUcz7xsZthrn29/2ahkwXg3u2b7Xw4uBRUMXs9G4u7LeuYMzP0z5j5
TKAk4x2JNGTBelDaAzGTk/wZHRrK/OIJC0S3HPGmrLrVZwIFAzxLWiMPHIolHvVNrW1mqXDj5gYj
9HVxKNqvtEqeSRPMr8GqNAeiIFolk4NiLiBefsiWLw0HnAkRTEk+5GmeNCjFzY7hTp21T/rrPr3r
zd00UXWH9STGmTDRnID1vZxzZBPMb2yjbuxiG26H7bjrGgyyxCa/bx90EmP9nv1SEzF6LFmiaqOG
DqtGK90+TB9NJXm7rPr84H9XfdvUZQ3/gwf+36qfK4PWywoUAzzpzD6mCegEo++ySVEbrb5o9kmO
4GLMo12bVoa3Jmo+dPPVylTXpIKFP1yrkxBBy2tlTBfA0PIHbd4MN8nGsFzj2sScEYCGJFf9ihdw
tiZBzRWjlkHXxcEo5nupOjYT1d+6fmtP6xFUPLPDURsVTAm0PianblsMnyHN884JQUHXzovNbuiW
B7obhdIKQd2tMS8WtqDTFdTVbqy0LiCEXalPvM7YXta/dSfktIlizR5BpJG1HIWZeSM6lTov+QZ0
odHVH8OPJogec2pqaVUTgSQDglAFsOMiS0DadvNcMguaaDduDCqWrnLcNKbM0+rdPRMjKDwDUEY6
27CBRX6n65uFPREbRwkQlD1uFDvCcA8SMjBJit8BcaN/ja6Ru/CU6xrpP3tzWSIlUFB3WykxfdEj
Fjej2yw6SFJL+GzrrVdneybou932clrUiENQOvfRtOo127B2e8sd3nNA0fJ2pO6H85RR/LuUSgjq
rgHZQJEqRP82KlLq5FkMxuJLHRanxYmlXpZqmI7Q4fpG+sFIjp1yvSRotorvJ/tLzu+ZKME9RDQ3
9a0Nz7Rt72ftZjAJ/4/YL7G6a2RZA1xQpBVix3qb8+VKn9PIDRkF07kuB8CiQJbBtIIIrpwYij0Y
toxu1Wh+zhEjlPH8jBoVoXfr7rRzkiPoXThJzRQVkKNb3nxor7jq5RjKij6JlDiiTPsPh2dPnthV
v6WQAIhVinmhSDUjq895RdmW9WByGt2TtDgOkgYtIpev8KpdPy1UE7xqvcnD0e4kuIGJH7+F4+vU
uawjKmPrvdNnUrghOfNuxwa1CcfW/xeXZ9wru3bXb8yAThZTO8f/fiZICpNZTpGF9OXyTqkPcn1N
JiDJxQhmlgFgSO9b5L1z6zYMXzM2ut2wq5dbpX62h/uwes9zindq/VE820HB1DI0JzkSf/iTl9E3
kNnSLHd5WA7SAXduk17373+nF+IFWOI57XX0Fi427HqxCavbYsJou9YScci6i3a2MsHURnrGCUSx
suW2vepc0NJ/a0PPvE1v7GDekSwB60H6SZ44mdh1srqApRH1BKDzmIfuPgTLb/yYAkRkeUCusHIb
5CmvDT+6TV4vbyqhnSIGLygvsySJ8V6O2gebNFdPUq/Sf1wW8oc385ft0tV/34FmaiaVDQiUMQe7
NfbILd8USOSAfkH2TMwTRl51S7d7U2sTDIkaFnE+q9jWvH6K8ydt/sZqok5H2CoRkrdPKmM2bO4M
OMCk32vyd9PZNRQvEWX7RQjeuFXRWCvztxK0QcN9caN71f34Knk9kLVbDOnYfufLgQxWNAMFVsob
XXeqTscnmJdxmWLAwKEoMKVXTXoTmoR/Te2iaEnGOrULHZmGMh9dKXvIB9t3Jn+U9pf1kFIIwYJY
IMCczBQ567q5T9LDDGb6jrhP1FYJpkNVMrlMFhmwGMY+snc2VeGkTL2Y0NNiQIJrfOJN387okQMH
Aoqc7Q0Ontis9TmSk1USaSEz8EyPjYXrwzzpVt1Ovu45t2BduHdu4K599JsOnNolrrMaVH4SGP7l
w/rD+2I74Ls2FWBBC/xBjplOYMBE0NVyfuNNDr4Wc98Fk6cH5i7fLoRHsK6EJ3GCP2okLMyYgdmG
Fn0JTviO2dlaO/Q5xea+roQnOYIt1OQyrFQJGsKc7LWOOz8zpSBVGBH3r1fygC333+0TrN+MIWO5
5yCR0nEKos5V/NTPtss9c2BwzYAP9cmEzHXlP4nkfz9zdYx0mfWaQ3e3g3E1Z6is1f2G0Apq+/jf
z2RYVcmGvuKuzhWYMm45LyQHLolfpM3odVcKWN6pcj8lUjB/jpXrRW7j9ZrDO7u5koZn9rVg5bRz
ggWM4gaZAAu32rZktzHR2VbvQ5KBde180PCj2ToKNpYqEqI2faXFUoZwf+x2JbhuSuKdX9uo8+8L
9rXM5DH8/H7fDztUV/wZ9ty2S/eyDlDLEGzs0NdDxCoUzvopy/DayXd9Nwd/JUMMhAfTYph1woGY
hvbKQs1vspHInBG7JXJoOmExVwrA6fyweyiVH030nVH4fpQIwdbA0hRRpkDEEl5HbN8uOzDJXd4o
SoRgZqqpUc2aw9/o87Na/Ji6D1vtiQNftWVniiX2M/fqUIMYD67/GMQh2uQwutS7xqbfyKD/sQ79
Njc9CpB29f05F8pXfmZpBqV1GqODb6c8xonLDU2DseiMoSY8bYanmYTAXd9Kw0YpVXYMU5yK1gB3
FdU2hvq0Md8wLd9mLcvcKi6+YKYBwf5LjmBsksJujSpFS0wb/ki7H9JXKMnOvy+YAaNSw0ri+MfS
fBcNtzo76tXustatm4DTEgQTAOhIO5ktXqu3t8DxCI2/+76Y7jCXvGOzglLKrAdNdqc6xPfXnI2z
LRJ7XljdgFBqwK2pm/rRafNgLFsfRKeukn9lJO9clGADdHupLYDQISM6S65pKO6o6W6XUxBjhPKK
WRvGVDvT8OZjRcZT3wE3dGA7QNdvLx/8H0zBr5PXBB+jzZqq6UJkKO1rkAtMbuPZ4yf+NZ9sA9hE
J3nhAwVhSy1ONAWDklejhSaewag99AkHkdwcYykhFkeJERwNZQmHQuKZL9BlWsPiwgGYOxKeht8N
sZpmYrTbgFetaY4ItZ7pS6I5I65/XbnJTb5v9yXmrtX3aafujXsTCGZ7TtaUe3Pk/iROjyvbH2Xr
siy8FvMoW0Ve4N5qj1XuakENLGDHA1mnGqALi2RT/YMN/7+1Qp6gLebcsLzg3VfpvvveHDjqXe/m
L8kdVg+4YypmWTdLJ3GinsTRiAl/eCZ5kR9kyQmgx/7lLVy3HCcRgo4sZWsC0w6PRIsZyORYtC8q
cPya6QvR0C8lwcYJb4QyMqQsY1iNuEVreKe7ffWztrx6sIm3fV3nT+sRHoskTQslGmE3Bkl2QdLp
hujs6SSyGZ1Hi5c0T3gxploZnMZBO0itNEDOaz1N/S5H2yHdmlXlduwun9+W9J/Lh0Us7jOYP3Mh
7CYZ9IbPX4zNvVKiktdmrqpTY2Wrhf+zwxKxlPts6GeVzwICqG1GoJcH/XF50L6Nm3gn73Kv2iUB
BdVFChXelc4sYr2deXZtrwGX07dewz1s7850hyug23tFgJk9SupF26XLn/f9bEOB7F3FmG2Dz2w8
JsNTpV03DcgcyiABpJbdHyf7P393goIBkcFEtGgqwk01vCvCF9tM3TEh7tpqevT8/ASz4WgZ02OO
TNdttCDbJQfJw5zOTx2BOofbKx45MDvFm0PppmBIJMuMF4ljX9WDnrr2oB/lWLsb6vRLrs6vCy4O
ZIyypM4p79sEKpWXZ5Wv2rsxfYtjqj2am6QLN1yEoRpUvJ0Fn65MLHmPCRfXbu7raZ86j1pCPaKE
Ff7E2z/TQwk5GzDS8s2bGi+bKnccni15cAuTSDATixK7a1RZ7tpCx6hBlKfKEy5EG3SmzoBjFH0P
dbAcmkqten+l8+KwBkZ2HLAa4RVT5hurfZ3yR5sE7lp9KRXVdNDcYPFsBA7zbAPRErWgXQl1By3y
hwMwTHap75rvsYU09v8HcYqQJ85aWn1aF1pYY6Iv2nbVlUzNaBDfF2cgiyJNjT7kWb3yhz0HRv7j
C2dy2i+xjbypraSuMmQnG/agD/su+W4UxNAjtQT+9/MjSUYbpIUIssHXbht3SkKMTRHftwUrZ1XW
0OUGvp/OzI2K7LpoxqfLu7RauTNP2yRCnORRm0lMhyUNM5dtOKYQMkT6+4hWpKJ21R01K7NqB87k
CWo81m1hlzyZq6XfnNpvB5TFbV9q9a94SWdyBC+pbIZWK0DY5ffzf7SkcWfjlunUHO/q43omRHCR
2JQ0VbvggOopCDHKixZMNJ24xnLbK7Bw2QtaKoh1rXsRJ5likl8qU6CjDyjJgPRaQ5LFCjq0j2Xe
Vltc3VWDeU9HBasv35lMIdM/RZJRyh3Ku6AIsdl91F4nX6kLnumhIzhHaDcBODrPHRUFumel57F+
RMOLG1dUyyI/+N8evbO1CAHVlPZsZMhPg6EhArPp6Jbo5bbrb3NUuD2y/gk5Ksu/eEmiYCaWMgJ4
h8Xh0vxyv/i5b2k7CZTwrgGnL93EkxfW28vXmjowwXJMfaRU3QAnTC/+0Y1HZ/hu9o+XRaxHimcb
KbhDOuCah0VBG2vra4BDz4MIDEou8NDQHi+/hh5Vblp92M/kCZYjMprU1IBz54eNdGPmw6uZz4BU
lT3HVl+aiRHdUORFEyyINRnGNKoW9hB1w0rmTM2b0W3+d7IL3G4lMCGcfUbpJ3V0gk3JpyWzQgOG
i9nLVZS2AIcwAItMBd6fXuSftRIB678fLzRMKroNNnBAh0QPfaC8DTf1JzFauLPuRy96kv3+W3JL
za6tjmaeLjoikn/LdeRMM+UKcu3rdj9sw32G9LDpzlfpgervvryVujhvA2hkMF2XPAm17JK6cKXq
nzm9v3wNKBmCOUFesskq3vlShreWvnfmbwPFUUaJEOxH1k7oplVQWWHRsinZsm+H6IjubspFv3zB
AMf875ORw2rqZhtP81jcts1toxqunA8uUhrVsmwub9tlN0AXGa6iZcn6VoesUE42SZIFsprdSsay
zcoluCyKWpZgN3qpBbhXhZdlymTXMgavto5ScVOznQWe0L+TJdiMpa5qOTKhDVNee+r8lpXvan6v
hgfDJttqL3uHuiwYCsSfEkYi0AOSMZT75Qxt5NYPVPyfWFBPzzI6ykqPmpC77PDoYnomGlo2jCBl
Qd6E4yeOoDYEh+KX6sdnNkJMz6iWJYetDVMvhYcc8VSB0Yy3yydFOL7659/PnHfwyNl53+FWGW48
ulbQbJ2N8a3fpLvWk3zK7SWUUEzDaJEVAdgZiqGHd2PTuo5ZeVqxn1jvKvNMXC7CYHxWBM6WhtDK
WuYCL5cJTtq+f0ynB1P6q9jnt1knDYRGDGO6iE2aMRgGfZPFjk8c0WoGUoEi2CAFBbeR8ETJkZ6O
g4pe+C7sH0xbfZdCjH/081vNmKfN6pYBOqdJlnsrJBv9Ve5w/v4+noQLVxm8z8j794jp9a0W5PDb
hmvO6RDd2/7oVXvrG2/C07bOtgjKbXyw/IVqYP6Dip5+gnDDpySN5Kzj/Tya93ndXgsPFJXW/bLp
t2CvoBqY1vXmlzyxqzK2pniQMtQ5ZOcmSV+c8K4zCBC2Pzz/JxnC8w9G0dgZ0pqfqeGVHfOU9hkX
IZqCQttp0bYZ7rTltiCHiNYfnJNcIb7AC1CGPQ9h5IMWSC7qh8f6MalAZtr5fJAIgxWpVzcu1QrD
1eSCGumCf4DWtnheclQfitF+VSzNTW3ZTcIpsOp4n7bGoZVzwnOllir4C9PcqH2RolQq572/pO9S
mvnMesB0wuX7SakL//uZmVHGUI7VEkHGXBz6Og+saW9n7eaykHXDeTo3vtgzIdrSMzD3YTFVNLl2
ugeupITp4kgj5PwhnDkJEtyEUrEza55w2ewaI0uqN2wbT2Zeu9Fm95M4NdCo/Ov6C34SKZgYx2lS
tcaUlD9m+u2oz8e6kPeXt4+yIbpgQ+Y8isIRbKKg6bK3077aLqGn3rG7Yq+CAbseCXnEksRmy2qa
i0yvUb+x0Clhv2tJ7l1eECVAsB9RigHlvpUxMGc/xrHiJuqXHrZfh2IIhsJMSm2KK2yYA1zo8KhV
xPeJWyO2lDm5XQGTBGFzZ741SQ8m1EedbPiijl0chzM1TGbqM3IOZu31KFe3ABsIPWVrAkVjfE6z
zfR++Vy4Hl2wc4ZoDIxIMx0L28YJqTj+fLLXgxZ4HZfF/GFhaPaB86k7sgjVOyuV1rQYWvObf/gM
RbcNf0rPwF/lcyjPX+FsNpWTMMF4G+UyZzpvz5y17kar7OPAnC8Z0ZMIwez0lZKGlcH7WqonmFJb
MVwd/LiXd21d5/4rRPnc1DMjioQJ6IxbPLotw+TlbcyeQ4Wwn+uPzkmEYKcjDEXoJr82g/5uMuRK
queouM3QqHN5KZQcYb/SWvk/xtMMKOPjsMmNvR5+M+2fl8VQOyaYZn2wo0ke4f0V41U9XYG1M5s/
/k4Ev1FnhxIDogoM7rzTIrVdlvnRknlyQmwXsQ6xGpYXRpJ0Mcq/Srhd2Ixg/kcfU9XY9bv/6+zF
8leoLXMV8ZGY5GW6K/fmS/Kt2AEvaJPt6810mAPFa124WEf9x9dSPCfRgrXOoNZNPSBSjKXc1aVd
w151qh9slQv8ZAYUsc0wiad4REsMlAE2Z/HlayQCwe8M2hfwq7fHzne25g7WzssNzBq6VC/V6jDL
uXz+Jp5pilV0VpPFWOR/uSjHdhsdnE2xWY4AK/DVgI9UGz4rvHE7v6ZUA/56uf2XHVTEiU0tnOa0
4djTi+NKt0iUd17sl69hMB7GjQa8uGnTe9Ujdbjrvt/pcAWbMqZqlSYMtnGW7jKjcYExvtHq56lT
XJPKB1CyBLuiVGGxmA7SrloD3AnzpwMQt+xBnyrfKakU7+pIyvmBCtYlrcrOsnigle75UGpyaHfc
H5PJ4W7q+gs2RqnQBRzzlJ6NjpOKtxfqXhx9zY/9dU5inN7qYTiVMSzZostPYwQ0xIGKhYmFiO2f
upT3CBZ5KJx8b3TDtcKb0jCIZ1IlHheRX8XJojqpQ+i5fK98jGjpc3xzU+41/7aBwnMyxxRoZPpT
fKuDpqjy9d1jcRuR0PbrLZun+ya2hvbt2C05B1dt3zBVHkBD7mM/P/YbxWN7fUcz+lDbK1gYM0pL
S86wvbGDMmaeAb5JDg+FDJTVy48etcP8h5yZMjmO1JaNqMrn7NHKr1gM3u3higGf5LKcT5v8uz96
0knBdgzdmNiMx93dpkbypn6cjiCYd+PbIYgO0XO5mzH8l/mS3+2S297DNFbtak+Xf8R67H/6DYJN
iZC9MbqCox0p6W76GToPWSIDcOMhtl4zygGjjlCwKYmVgWZtjBAoj7K6T5VF9+xQKrZdNKX+5XUR
TriiCWZlnExJthlSz/q2fJqvl6Ptx7FnbM1A3SU+OQC2Hpurmoz/LNv6DYxQ6lMQayZ4gMNr9tJg
2DfEUJviSQcMM/vSnqpRcW3/TXdO4n5rTZEwaRJh7MxPmiutRLsj0aK0elRn3xd0ExyOfTbxVtEi
S69Kc7ruI+1Jrq3g8jERYkSi7CG3i1jlkWZW3YzNa67eG91XUk2nldiC+1W0Iav0ekL0Em6L9Bip
VyYmy+a3ywshzkOkvVZqpZ0aHc64jPRF/wxYT8JarD7+Z8vgP+DMKklTPulpwadljI0cD55iAp+k
RutQaPtW96X0/Jk0wQZW3Swb09KhH6Df2vO2iT4qUHVe3jLq7AUVm42wt7pyRnWjCI8SmMuioXxp
E5l6+tddmbPFCDZucazU4Jy3fOxr76T5+zRPuVsBnq+zzQzYZy1g1G3PWDAlDyK1y6ukFEOweaOd
DCUGtqAY2Z0+B854f/n71C4Kdq5QUsdY2jEFsO9hwcSUnj0kuUJktAghYkMPkLf1tuLFrrj0humt
jQ+2/ncGR0yapNMohcCdAEiNcoAU1jauTLHorWIyYATrv0Za7OBZnM6sHR1OC88AzUBcGX3lStn1
O+vZvDWu5yAEfWv97ACKjNjB9QDpTLSQp1mcydCYDDNkuKMvv2h+GrS7ODB/xv7oDoH+pmHItTlm
r+k2uqWSRNT5CcajA0WyMttYd7LcataTOgfFQETYhJ47/Cec2ac2nNXRjnDJaushXvaWQcy3UUsQ
rUWa5xiQx4PX6g+J5bjF/Fixn5fvErUGwVBocgMCZxulYxbdW/q3jDZFlATBGrAoi9q8gJaHz/Ue
bYU/mu2YetZ137pzUEIDZmSMKHaN9TahM90TbYQ9ojWj5ZHJh3Vbvs2eFlQHTAb9bCqgnckQPB8p
B2W9eeeXUGCe/lsh6kZXa63t0d3od8h7AB7+A7BaHpANvP6f/IjGsn9AaPhMQ8hd1hTjt+6deAlR
kYRLO6KvvyoPjD2m/ctlTaFkCE5FareJ3XMItMQMovA/cxgMMeG3rJchzzZQsBgjk5taAiYOjJX0
0URu7muhBxKJ/EHfldnmKxwLpmoCF5TjXdliAkWOFTgYMjJkhrldjIMuHTTp4/KurWv/SYSg/aZU
pPFcYlBMtrXt1Jvoep82fyVC4wd3ZoaYA9jKXEOOd0F3ixMvO6ulXipiFZpgiYCdhtkHGa6e4exz
5T7XCUv3h4P/tU1igSqWy8oeRp7Li7167wBeV01dWIhpA4RWsttt3bE8SROqVUlkj1ZXQFpnRvcs
BefwVF1XTHcNqT0aFln3Wb86J3nC1WFT1joSB7wHBbavS44/NVFghwmhCPwUfg+QTmKE2wOQwizV
mxSW1mF+VgdVOPrwnrvwK8WR07URq1gSMEzNNsFyEnkf14dGvZItwsUjFE6sW6E3tyztiENVTCgk
HGqDeLr/ELue9krQaGkuVSQi+Lvnyd7iK5i/La51v7tqEbuWWxLuhh/xpbMR3tlMt0YEF/BZc5DI
YAQ/DqrUx5QIT9QCiqtwra+gMpwdkmB4kt7MmzrClU2M14FtM8z0KFQ4Q52S8MhOoSZZpQoVC9O9
3d4upFngP/LCronoFYppJTlaRHFxkFt0J9/05MatvHHXuwyOK+O8KF7vIe9OZvsIGyGiWrAkBpkM
H1iKo7LzQjn0+qJ/lrv4EFfa+4ga7l9ZcRHmMZej3GknXF5nDizrKW+e/+77gnHoc4MZmYMWALk+
JvZ2ofAzqKPiunL2CsVRbrWjitBWApS9KR9QI3BNjArk/TdNLdy0oeov1BU2hXdvaDrVTCS4eDyX
CFylYGbesh3QNyTvzIdyqz/83Q4KJsOqk2FWQihjzsL32FQOFVo8L4uglE6wEn2UgA2zwoXKRhYw
i71YaEtS2iKYYmc7ZiPx7BL3VxwmG2MU0D8JAgb1XsasD8yue3lBlATBQtTMHpq4RyoglO4UbT+0
RAi9npM/mTkxKWiwRQptGbUB7Xb0I2C7J89573Kg8GWDuPY/kU85jetp1jORgvfQNABMKEBHACc1
2sEpfc1fR7SObqsgCorXknAg/6DmgDcAnAraK8QocxgzSQl5q1UB1uON6sVedt9Eu8QrX3iTr2kH
VOhMiAR687/vcucYsW62OLX4atjYB0BU7jEPvR89zmCa/4dCBP7Djv53iaosvFU6GtYcg7cn9YAF
5GiwfRLodyzgHYBKtKPitHV37CROUEoH1UtZ5UNNalZ9aIPiyXIfuuZCcRSv3+ZfcsS2bAypSPai
ob+j6QdgYNxUlWfaW8XahlSZdL0UrJ5ECToJdt5Q7iqA6kbf7UMZmHedV3nZ1thU+2S/eDzRgqYm
+0v24yRV8GvHtDHDvIFUVh3t5CbNie+vO7Sn7wtvllIAKlgDtyicpmkLbwPgnmC0Ne1N1lP0WpQO
it3ZhtloZswnRtD7GuiI2lPf3CufjcSSTzk2hAZ+Zi/OHkunBylFxnGgGGt2qYZ+18LYhktGPCfU
/gkv1iIVlg0iAFhfdWv0DHnMQC28Jqk3X7Hyp3MS7IU+FWOjcF4DrRsOsZF7bMy+EnNomibbyGQC
8kVQtdwwxqhGNsx3zI86vZ/SfWRSTdCrj9WZDGEZIZOcuJ1RnOxBg6LDDIXMzTzOGOYcqoChDYCC
f1rVgzOJguGzQkfu1AUVOzVX3bn9NksggR2IrAolRDB3oxYaSVGguGtpP43QxADxbSs13hdU4LQS
8R3Oq0bKZU5i0BZPmORRemIRq7b07PuCgSsdEJAs6AL153SfDJjNlH5OQ+6GxdOoUYXUVVf2TJag
a8MsF30TAXG9ApCwg3nU3o68QfbncidFD5FB8TSt651p6ZpjYWBI7G+Y5GUashzBri3VroJMfGQR
bhIlQVSBhcG+6TgdMzmwCTgSRDjN//1vcZr2awUi+nJsMpspDQxNWtaPij5trYUdxjzeytFwZxqm
a+bKAVu6vax065p9EiscVCepfTUtKDBMVu9lVrKV9RikklQovWpGz1YnPENoskpNtiDQYBO7YWqU
eFE25m4+hd7YkRNk1KL4WZ69DU2nxA7jCA+O8mLEWxbmrjX4lzduPT1+tiT+I86ESPUiS3i9cV19
acC4OkYvEMS7+dHZatvQjY//n2krSkuE52i26zIp5QXP+ZV90P6HtOtajptnlk/EKhLMtwybtKtg
WZbkG5YjcybB8PSnoa9+Lw3TxCn5eqt2CGDQEzDTc4gv6dGAhyei+F+/vlet4GCcVD1SHw0iUUWV
Q6eE3UtMkHRVRvUx64K7We+PZSIiAhGdGofkOLJqMhOkW8Cxc+i64UCJ7CltJtD4dUdvcXDcTW5B
GYu0HvJW2mdjT9wRhP8aWp7PkeLSG0a0o+1SLzHcSuQgCSCEz9DGwaBXA3vUDeOXPCtu9JYIMlai
tfFEzUExoIdkhH5Mp/JQHClaJ+tLtNO8+mxe2PTq1OufRWkEwcHxjQUVxlH0YYJHtiiuXEv19TB0
CQ0F5nE9wY22atO2NdMmNnduiqbZZSgjaNQVh82P0yTn2+jmaOcmN6Jq/NWj+iULT7+/X+6qk8cx
KfsEyV+6y7vsaHShwB1bj7vxcKLoYL4xDZPDxKZt+zbSEJVq+/gA7Li3bzHbGWk5sBc2bvGjfFa+
b2PW+qp+SeTrZkYZ07D1FjbGLJP7oVNP8UScbRHrGnhdlc2tahzDlPQtuuBp5vZ+d1a8JnIsr0ww
Ql1x9QdGON082e+LBxZy2doXcBzQYg57GZDVxeS7GY2nAa+ITtGIkgmrXtRCDgf7ZqtLJEzwYh2g
0K2luTvqtkur6LmsIvBs9EJKt9XbtRDIQX6JgezorIPaR9axn1HlEDmdMJcv0AybA3yrRzffgHZy
DL2f7+NP+ou5iwpHcg087NzFH1kltGiI4Xq4uFgYh/ezUifRSBAutj5qrA4gJP5vAkRyU7mFK1EB
fqyazoU4Dj4CKdF7uQf6qtq3GJU8tXZrTofYOtUqcUr9qPTH7auwvacmjyF6iUSkNCGvZsmvcQ2m
4Orp3wRwDn2LSRpUjeHQx7LyM7fGW3Qbe9sitpXP5IkmEi2RJktjYSkjkekNJ9e+j2UokCKAQpPn
AtXagAL1ETaylmTzm+LVDzJlg0F7R3H7Y7cfWlcWFauv+qS/FALDXX9HDCvUwMuj4RWCZPljIFmd
C9P5IVL7B0uiokalv1iv/2GvyXNQdGkiq0M1ADes6qTpdKeXxqU3u+9B/dYAYPmVMnlF2uyqOT03
VSPQRgEwmzwxRamXiCSsAZkmVI34wy2GGhvIb8VuegTbjJticgMoKW1PFKCLrgEHLXIwxZTMUKG6
fJysJzX5tK2iq77q4hh5GJmLbrSiEcMFLXAXNir4xG7D5JNFGodgUq8uGpQnwC2Tp6cgXYbKZwwf
YLX0O6iqG/rGdwOKamGMt4jkWHAB+QRoOJLMStg7e9MUz0iEDk6jdM8IPfztXdw2axiv/Ptl6Ocu
x3ADFt7q1Rksho2D92N/0MKbptLAVhGIiNwFt+9tlxf2Wpl6PasagJeClooYHQ+6jAeHMXZ7U9jl
sw395luyfiELDeklUVBD4pW6gze16tjfti59rm7kO8uZ/fhSo9FJdyPfOIgLi0TgxqdFjcJW7XJA
iK3esbRoiymBGfhawE/tDV7hJ5gnLp4jxeL2P9IJ11vBp0f1BkyiGppXkEzaqdGTKXlxa3n1dGH1
fJH2sQ2/Zdl+QjwXhAIXUHDh34BouduhrFYjXvnA+f69Dr6AEekfBfCIUnU1m5yKrhzZ/B5m1WOJ
ocTb10GkMRyoTKOtszZJ1jMf+ybdp3aGNFbtFuSB1p+V5LkKBfmlv+AzDANmpemGzBcIgcoTZcVj
jdDNnXfEZfnzyKsO0gUzU0O3cn8e3jMP1tCuErl9VGaQSNUl0iRG9SMu0w9K2H3c3sb1S/5LAj/s
C8yellFSuHiN9KrNx0LN3Sl5RQuQQCPW0esqhws6UOSellkKMClLY68H0q4l2bFttZ1SYwpMPYps
6frtusrjXIcy6HqqhAhyWp/8JOidUm2PnhDg+PJBQi7h+d+2kRmJxY1qm2TQKgtFkXVm7QJwO8nT
6NjzXS+qGfqLbbsujB3oQhJG0EeqWUEltH2JyWIZONk1b/rGGt5DzxRoxzpQXIVx+tfYXRhOMTJo
JeqX0RredN+39229hl+XNQuPNLam8VZNri3wb0oouBwpus+l4lscTMN9kaDJ1e6K1MtjqtxMXYAu
gjLVHDPuBCe36pwsPoBTFElJC60Fm5AnY2aWBNZv/dwbX+V5p7dfqC1izlq9bgtpnJ5kE1yhdEIi
xtaJE6moe1BzpxkfaiKai7jqliwkcXrSWqYNYvYKDyLjs00aT4/dXDh8USSE04/ZVOJeHpEgsYJz
avuVdG7fxW+8WAeH87qMVlwiwXnsUulBC+dbRS8vGZUFsSf70j+s8UIMMzeLa5VJU6ckKEIBecDe
6FvXGeqPtLvDBFoBEAo0gO+KHxUJTwQDshNRe+zwKFq16C/O3EITvFasW6vrivjOeDMhkTqzd1FW
VdZ5mD/nj4cPqErXKrB/yl55zFCUp4jGYqwD1EIuQ+bFTppFHQwtM8yoAcTc2xZJ99K1Pka30SF5
EHGbCRSQb4/XEJEaYCbOvWAq/VmfW0emsp9XyuM2TonkcChR6a0cd0yOOd0E9GNR387967aIVYdG
V2028UslpsUpetbSuh0Rhnl0VtwpHlywzTjFgKmHL5MROW1wSqhA5Pqqfonk239kfTDrsEJIUYI/
qRm0Y0jUU5ia++2VicRwkYsuS7pcKrD95lzfmgX6c6TxRcmpwD8TieEUL+maUU4D9LbhCrcwwQyW
xq/bS1k1iNdD4nOnJJzVIGdFALp06fMvoSKCB5EATtFKOtSFNsI116yXpLwnrUCRRf/PNnFxO0Mr
qXMMtmCPmNOZBuk9eEAEUPqGLH9i6VWtONNTZ2VYhRHaAfTZzDFlQh6yY9HKaEqxk74/zpJxLpXR
sDwUWGsgI6utZ5UE5KAPkdE4PSKHlzkK1GNEE/0kjdPTGASRR0Y7sT0yySXZK/BTFac194OkHLZP
eN0QXD+eM2m13Zl1YEJ3UtszkX8hPQrRvtpZ7migfNqWtW4LrrK4K1+YtRnmLWx0gOQ7sgZOY4Mw
8aAO/3gzOONW6cFUKy2cLNLFbld5k4mAZdj9y2JQwfK7ZiUBqgVnCen91Gh9mhyC5FuhvDIuuG05
2xps8W1AutrTDI49skntUR0/2KrghmwfisUnVEc8fedtCYdDVZNLpWPScZccdfo5b0R5t784v/87
f+uPpGoR5WGgI+uR2poj9YmL4TBeqQaRo7f0RdcxhCY0rcNcGR9neAzb+yi4ppgE//uBlWpiVKSB
y4OX6n3tg4kUXNpufkpQlshCJXRxnWZX8Zs9yz7GGEG6/QHbN83i861SHmtmkUArWxUk11L9edLB
hzjKppuXlQ8SiG/b8kSKw8GSStpcnSJm7dTgFA2oqzHz47aI9aLSX/bB4otKxxBvQZgxzUoOGF0P
KN1Hhzqxm9yqfuS3oCbfFihSVg5BBrvQkn6EszUNn7NhN3Yx6ni8UtQMs751pqrbloLMI/8urtAS
g4xj5KqqqXHkZHRrESPV+kKuEtTflXFEW88stXiKydPWCYwbLSSeXd8GncAtXncSrnI4pbcVOyNk
Qvicmvejegkzd05EuY71lwT9KoQzsv2gIoeX4iHLjtUfcHZ24PVzCEEfsAHijwL123qyy21rn6OU
UOpLgRauX6yreE7RxzkhMppKQCkAT7KJzlonO7P9XBiKE3W7bQUUaQZnLrU+AeV0CBApR9NH0gNc
JpO3LUK0HE7HI82WIiNFV1FdzU5kvNjDuUSTLd6OU10w9USkHZyhlIwc4ZkCNqHcpE4Z/GzlxlHI
IDD7gj3jG36GeEZSo0MSYOp2DbkLelF+9y8x2C8N4Pt60tio46aADav9Ca2GxA9PzXPnMKIn8iyq
xPgL6F2lcY63Efe0MA0809Fdd0z9/MmGwXhj5+ouhVuXGGq9rRHrCfvrBTM4tCgCTaVg1cUDzwlQ
fs8i228Y6NR7k4e0iq8PQiI0gWbwQ23bRpm7XgECynWAmVWWm2jV2YhFlLMCGOTbfQJT02gMKlgv
MY/NdGNbBuY6PcT/riEcRhhdOuWgcMd8gtO8Q3HLLrz0O9TQo9FM8kS9CKJVcSBhgorRNBIU585z
fZHKzsfoUUcaZ7evDIFqrN4tQzZt3QRDp84/bRRDTGKT9UuR+qadXppK1HTPIOCP4GYhgFvLmBoo
YqHwWlhjTLtP9/91cIj451b1bSGGA70JE4RIyBSBRNmh0E1HsuXdKIv4YETbxQEeDfSkNFo8aST1
JQSRedg8b19VwTr4dFdPKyWoQGTqURDOpF7UPwmrpkUiuPRCalK7nqHOXkhOQXWeCpQkpKI05Dqk
Xg/kjbN9EThPoSFFaYuaRLqbfMON/aBy2t1/jXjZXv++vW3rLsRCHIdwFLfTziYcDN1hci7S/FXn
yMcJ3ULyIXwXDcxCGNOSxdr6dERbFqNgS9EvpCWfAm30ZhROCdYkuDo8EwGtaIAnO6ypw9AIhBvh
QT1EXngpWDdU5MWu4bRH45B6Vu5ET8KpMwJdf2PgW6wyyWOVVgZyN+Gn8IPsoxv6YoeooGo9y4lf
68iRPFE2ZxX4DI2oqB7UkNLjVHNE4i6cWVubnch3ROpPYZ7cNyR5niKRU7F+C66iOECPiTWDdQkm
3zaParOn4cUQEbqub+BVBAd91CjM1NQzsM0UP2X5kzkcBAoiWgMHeirJijYvEQ/TnbpTqYskOUh0
MjRFoz0lcCQ8YXj9QTj2aJ1kdXFMHApOSdtbcQIntvNYnzwYRtHd+2qozjeUpe+zDyWa5bvXgA1d
8lrRW7lg0XwS1pLmIk3YW7mBJJDZ32flj8ryt3dWoIc8CZMuk25GRR3CUmuvTXsVYWJhn6nouVq0
FM4RlIs47YtEYZWlO8V+LdJj3jxur0QkgsPFMS+iOGrxXNdWn6j8Iage6uDjv4ng0HCchiygISx8
a9wk81fNOpbK07YIwU3i2127Mi1iHbqOpsmvVvNCDRHUsm3400v5dVVtDg2KPi46OUcnmRQiEcFK
6Ns96Tw2OQQvxZ/hfomyOes++fUS8QWqtFO0OmwgEkNCjb25G0Yn8SQM2LIkOJYKqmjglou6eNcV
2zQM01Qtg/AsHbnS9EXPui06lIhO+nPUfanCj1Mn6NFcP6+rGKaVC9PRowzDKhKsjSjhCZULu2Su
BEcmEsGdWGVYFF3quKIUw2Usu/aUKt9va9363bmugsPvQR07e4pZVJg9pvGD1tdOJ+pmFcngINwe
i9zWGXFEOB+K8hihh6IUtFCwz/xTt6/L4NB6bMqWGjUzQ9rHDkxr84M6H8PiSdUFuaL1wNb4JYkP
1NPCLqt6xmLGb+mt6rWX+dAX7gymN19HA0DyIxN15a27SFeJnMOgo3I3m2iP5HaWnShqCUEDeItD
e5ny6Uyq9LEh9DKGVGR5BfeI7zwNAqqOKCFk5b2Iatz+hxN406uyZzOtEREmmA2uCHZXoCl8DF8W
BFMiLRgLJcPKCtAS3WedyOdk6rahK3zYrlRj1bdoffFqIu11o3cjJfU0HR1T4Zem1VCiQ9+T3Fno
DAcVykjyxo6wrDEkfhtVbp+lx3fcY6RhZdVUiGbwL/txadY51VkJUHmbZjdD8EWSRAqxqogLGZwp
N9s2TS32Gt36ym68+8zqImMf7jJIfPzRzW5B9OWXu+ghcEWO+ioSLkRzJt4uGm3QFaTHdHLO7PtR
VMcn+n/2+wLMjWDoFLtkb7jZk4yqQSMUMUCvdx4ulsApgUnyIexY4boUOfZZvyveUnCD5IDPPbgb
zp07HcqDKBG3eqMWUjkTEsxmoio93l1b6zFNvqnd2agFJkS4Ms6GtENrK0qKx6hEQf/4eNb8cl99
ldj8X/lF8wxnODd7IeuzSBs5q1KZo6TlCrw++RQelANLukSHd87+W2wg+4yFZliJJhkFZSUzxWUc
JyfJb0dFFKgJ1I9nrA+7TI7mAjs4zs0508cPSidKHolEcFYkbbQYrKQo6iwU29GU+X6qtNdtDFqn
XL3uFd/P3UR0DPsJTU/TyTq1n8OH7tCZjnxnPySo82lv7IMOeuzStz0RPqyruYZXNsMyGOfr76c0
5VqaazqyFVbxlcS3KWjwtc+C1TF4+8NumFcZ3A7qs41OJNbSxdKjbNSP5E4gad+z9Evmpl//URyH
tllBNUOecGCt/19yqfuqYZbm2+yvx0akgevJpcXqOISVg8iMpRoIK+8JOP5r0LU4w/2EOyUfZl3g
2IqOi4fbObAy08ITpTFdjHBHpIdmFFgrkQj2++LeZsPYKDSGe243ZAdm5kNAUe1rhoLXofVrdVUK
Dl9BBR7FAUOhiO5l5SY3BPQPf7lTVwEcuJqt3Td1C62T95PLiOCSneRbr3XizJPXsuZM1gGRO6Hs
ZC/587YSrmPsVTiHsbZcI4slQSmYC6gerKO+V3xyEMWJbA1bN4vDWCltLUSKUPWUhkek590ooR6q
gB8LMh6HbBQNrRccGt+eE4CUgeQhnKVSNY5V0Z+7XsQKt+o8m6Zt6oYhK6rGHRvieIwpYEW92tTE
jmzoCSiu62NMwa+TxoLrtL6eX8JMDpnSbECviomHcpug2YFiGoGm77c1QSSCQyM9CktCR6S6kQDJ
jId+EgRwf3Eirmvg8KezLNJPbHyw9WRdWKN4ivHtldP4mErry57sTAf93vC3V7VOXHw9JpMte4ES
djvOfZfhHVlRHHa9FC/20w9gPmkv9AaTwHsMkB99ZMCrvWh2sWhHOYCilmqg6g0AZaSHSO2cFnwU
26tjt/PPa3XdUg6bjJLMajQidVprFaggLjl5zoM9Lb+hXytNX7aFrePtVRin8OFAo9AKsZOmqYDV
qT8ainrThu8qul0cGIdIVdBIVddiTa31opoYnm0nbmEnAr0QnQ0HSLIeJmBYBOgOZXKex9SbR0Vw
oUQKb3EuC/qXi7FFl65nFg5j6TgOe0YTD4afO/I6nuw9ujuFBMCChf3x+JA1ZWiVuGWNei8Hl1J9
2tYC0f9zMJEbM031DiEiIfQWQzIORiKKdAXIyk/fCLVWnlEhCSezIHe62h1aPT2XZXejKFQESqLl
sN8X8KA08xzNFQxTdLRcVF/v0Ti6r57LPTniDeBQPopAQXCLLPb7QuBo9qOe48mDMRk7TfvACJii
5D2ln9c7ZHG4MPQopIob2KamfG1j1cnpS/+umqqFDA4OpqDSCWFwoKi6R+gRSWInxDy6bXUTbReH
BoE6KGTOoG759FQkH0n9EPYibgyRDA4LxrDUGqSxwX4Kj7/bzZYnt4JUMtuMDaDmn3saWs9Rwxrp
K1lxlbJ2aPE90I/J8EUzBGcvsAn8qw8tKrnQOlidse8Phd1eOl1yk6K+r/Lhc5UpT2VCDtuHtP4K
cNUFfhKHrtRqp2tt8vaUxng8kwQdaugZ9lCtmzoxyG1ElLUCkOBr8qkuW+GAzioEGJIzBtVulosD
+lt3U2j+2F6eQD9sDiM6mpaNxErRiHWvBtRVhgOhIjrZ9bSzpVmaiTd5S7Z4KXKZd1EKFWHBJz2q
mB4mfam98syaF5VXURky+7s/NHIhjru+AZrE8omRMiv259JuTpb9rlTvQgJ3dTMjkWtZQlvzYOau
bu8qEzMPilngAq0ezkIKd3kbDJxq8wJd/1N3TrTjgCFy1sP2+a83VV1l8Ld3NPLZStlQw6IEUzcj
BQpB8iV9sDGBrD/mR8XP/NgrRa347NM3joi/yXqj93ZQzFDxNvdB1eZYxc85Hpw6bF2juuujp4q+
B24XK+Ws+2jFhm1lyIXFcn2IA/08FoGPBg1Bvdbq5YW/b6m6paCBmvOMwNvYdnoBXR/mLy1UQk+O
pLSdKPiwfXLrSn6Vw4VNtY7iAvBuIoM4d/c2RaO9LeI7FYngdgw5HNCD2rhHQfRjaF9oJNKCdXBd
bBYXNxGbtJqVwkWRDvZdgXGaSMl3N5oJPvDogLZ0vBZ59sd/2zi26oWXojYZibUIXqSs9E4Hnrk8
EXng6xf3ejbs94UI0oF/xGK0cnlq76s6OvVG47dhstteyao5XOwe5wo1ST+FqB9A1DmhGH8oD7Zy
CtCUhB44j7SnJn8fIF3XxQNrEMzj1LNaBesxMX5qeQtCF0GmUrR3HLQm5TAkMmshSfTILYePGRoO
ivzr9s6tF78tto6DVpRrmooU44TiT2zyOcvAf0u+MBI0yRO1NKw6SFdZPMSiHXHAHDdAbKtW7jTN
TmqeZ4KBRtbkBIG3vTLB9vHAGoJDAqlyJCftIXLn4RzMn8Dm7vybEA4YKgmZ8reS0cayNTT2aaVb
KEG0l0IiqvwWYBDvC8VxE6G/GJvXz0+WmjzoTfm8vZi/mMBfWs37QPCPTTBpQav/mwidgjsdrsPX
6E5yVbTw77RDfwDNvkiuaGUcSIRaHXSSCrG9gZTNnJMPqMcU5NZE2sAhxKCadT01MEaFeUC3V0RO
kyUAIeH2caBgT2pMI0xh9szH5iz7xS53k9btOsf22bQP8DI+00vyBCLz7XMTrY0DihokL6BqR/hk
Rr5kfpwL3xKxRawPvl1cXQ4mUB1YNlTF2gYXb4PUMdz+ybgnT9kuvcTutJuOyHg4LImtn6xd7Jn3
xZP9fXud23ryx3gyxZqyqGZPKU2MmZ0XTVS6JcDCP8aQpU2NgRJMABv4x2yw8tXywEyxL/zos+gl
j2ncn47f/y4b6vQ401iGqKjR0ZCiW3dWcEsx4h2z15xBE9FFbKOuzrcizlSpu4pCUKR9S0AwDNY/
p20/S2O37wNRyaNIGDvDhcFH1iht5Bpb2Faqryr0mOcUeURUVUvYzkDUfrCt+jrfaJhFWT3MjNo4
rb6HuuzL+icaZQLsWE8v/1J+nWdvKzIji6L/3vCUnXrOdqODhvofjFvdPnUgZ7HPKMfzJEHe6q3w
fEtFOEAprMgA3dkbHiu71sl9ZHg+wQBcWOBtP2l4kR9d/dTcdrh35jF8FI3AXNVRG32Btq7rmsVX
xtvDWI5RDN682e4cM9rj3W1MIyezBCtdj4sXgriVtm2oF3oGBxuzcIhj4t0SEzZf51N91N0EzZXv
Ki5cyOMgM1KCMbFr6A2J+zs9KNw8huU2hwdDREKz3gm8EMUhJ5V6O1Jt+CFsUhfCysdwP+1UX74R
AcrqXbgK4qsPxlYZbMpKHNTiVaq8th2cTlQ8tArBCxlcrJVYtFQrFjIYk1/goVKUeF63oQsBHCqm
dT/leQewkh5Zc4SOJG311XRBXFs6DSa9DofhodqLYGQVtdBSBC0ntqrwjqltxnZQDkinqSqjE8/T
xyrob8dmIG5N9b0p5MFe38erQG6Z0zgMGgULiKcE0qUiGAgmZ947rOViTUxdFkiM4U5prDDYlzLq
tCiGEkZdol3jLq2qJRqpVWS5wyH0rfZkGifNCsFdeFO3kgCDtzeM8NQAIXJp9TihirFS0Hadop0t
+LG9X+svOb82jPB2shmJmnYsOtE7kMCZu/QUeYWMDu/ekz31pLrZqXBFIZFoXez3xSkRIO+YYLys
pyq3hvYhFcX4f4Gf/2ka4S0k+CAGs6dwDpM2uQc/1dHsBs9qEhQeJJUT0OBjYWWxY4/5WY1Sf3tP
1yHpKpzzuttRTcms4HFMkWA/ihcMc3HUTNSKI9pDTg+N2g7bamRV/eRErQc5ExVvsOTLH3Z4oRmc
tajTaI40xt0YPE1ug3r7yGsO5NEAfSXIy3b14d92jbMYQTS1dWRgPYEMMnelqs99S5CdmYJuvy2J
ffjGwvgKij6ODXVKYTK6FF1TzZ3SVg7yq1VxG7XKYaqO2+LW3Ylf6sAzwiUtptNkbCZ5oWDOBf1q
ac+yGjk0kAUR0V/8iaskDl+VxAosLYI/wdqNuvv5UCVufqzB+RnCnzBfS1MgUaCDbx+0uMdJq5id
zsh3zOJSVfeFaH6McEUcUEyyrRllj/fSzpPuZg8r6+CEZg4GeYSMsX6PyqHt0xJc3je8XCwJzrpi
YHYlfGuM1kbmZM5OdvKu2PV6td78gYWQKpDwkoUh8h5pnqiiggurcKj9c3slws3jEKKK63qu2NSJ
9CfdsfGl46GXHPlxdKU9OSDyEsH6eii5WBcHGQMGO5bFAIlaMHh2Ft5UU3Gmce00gbQv6yF0msq4
7c1sB5Iz10z7W0kfPm0vW3SAHI5kWRi1UQKdlKrQlcmNMn0edIHnvq73lm6DOUSF/8Sgc3F+SjmG
WmPhotm5/BQn/Ym+L3Vj/xLBdxNIZo8wpIMeJtVdSF/t7KS+ixjoKoKf/hQGmoFevRr5Y/1Gsna6
0rhl9lEbvm0fCFOzP+H210pMTilQ3mp1sgHykKYzvSG+hCB27tQ7tfrRiwq91h8UrkviS0SkPCrj
kCJ7TL916BIzkdm1jvaX6qflyGcZMwkLweIEmsCT3BmKlI1jgJtsdjdN2jqVZgsASSSB0+eo7Mss
khF8NPQlqdDnKGofWK+evW4aHwdYdmS3E0FrPhvkmINaVkFbxBPL/xT7pnC3tWH9ev7SBj5BbVt5
XUYlgg5Zj+8w4Mwd6uTDbFQCb2Ld6F7FcKawNVCcpodgaBiUB2UA2+A4OnKwazAGans9guPhE9TS
3ODjMZjakztQW2SZr1iGwIFYL6NdHBD7hgXcqGZWlEEEH30EjIMm7oKkkgNatdvR/W/Ajo2EQeWi
Ol2wi6LDYr8vBCuJLmmGjfhDre5s+knJW6fWRa9KAnzgWzuRa8lSNOsnsLjFTqIW6kzjH100o6uP
PGbV0Aou1F+i7atucHZR1kezNTKoIMtN0GPsozvajnYsQyF7o89miad3XeJpopWKdIVDQjnK5aov
YJq0TvMsMj7PsYhJRnRiHFroiSYrZYwp5XF2zE2foNup+PAvGm/w7QqJNCR2ybq1SBk7U31IRbyX
23cXFci/a12dWK0C2ktEAuV3IwWHB0KpKLufy0KgCdubZfDJ6DQeFAu8RazZNgYb4sEgkVPL3vZ2
iYSo3GoMoyeljrlOE7GcqvEpLpCVfNkWItoyDiGMzlDSpIJDEqiWk6mNo/UfteAym5pgywSXx+Aj
66gnGA2dwxyZj/NO87O7CXM3qzdCA5a0zFztNvUKVxPxGQtMu8Gno8HJZEZdBcF0Fx4mJIMT2Sl+
UlzXxkV2NnHnO1vg5omOjgOKMmtJbegw7lV0Y8cPrbwz+4/bBydcFocJZQNuzrmvWH0Z9YC0xifM
5UJ9GfVB2c2gKPTe9Xz7y5wY/DSRuDLzpKFMVrGvyJMZXVQhWfM21Bl8jE3MmTaZhZez5Bx+CfaM
F6U60AOeUc/arjjFO1EyU3BWfJQ9DSgfshj5YlHdjf3PUDol1T9u3Fv4szCHhW2WksmmHxH5oKvH
0j5OpaDEUbRvHFpYIZyVuUdmrExnHw1je23ud9sqJ9opDiu6DmM6pBhufwT7SpvU7aLsNq8bge/w
l2Dwf2YWM+d+B74gzoquSnpg97k5M0YuyTX9/4oswL0pcMMEAMhH1FMaNkUFFgrUCYAtCeMDUFyR
zfvAeNjevPVXsevleft9oQODrIKxdwDThbb/r7ONDcVUTKe60bz8GDgYx/mAYbBZLYyut/0k481L
XEjWMCpnaFg+Lh+DFxo2O0ql0pGacldpkuwnQyhQFCJSRs6ZkNRZLcwJa43O1TF6GW/gUNyD7Mzr
HAX0wRgbCNaAve31rg1CmcS1Lob//5hmI1BYnnJrihRdbdiEyegY306fGLlS+FT55GVAlRijd8tc
keMrWDnfkd6oempWPcKHbgRNghE9ykYsaL5bWxWmm8nERFmsbfPsTQz3QTOJwKEkr2g5ccrYl8qn
bW1duxVLGZxxqdF43lMN+Ri736vD9yx5bPPL2JUCp+DtBPgQfymHV5SsN0crAPiCWHg3epKKyHs+
hPsMSmJ9TFGShllH4PkC4ZAiOeLbv3ZcC/n8I2BK67gEBxB8g2g/taepFRR1su/fWJ/KeaSJVSPO
s6CBMrpLs7t0n2MGrnx4z1vmchnkd8ScalLZoQzPOicnknxtKea/C7RuFZWXMjgDU0VUi0YDKtGA
GoogjqyfKCaAYnjCQTqKWtTWdVzXDFVD0Trhg/02ylO5RVOI18aaq5uxQ+XqhP4kgf6tHr9CVBUt
1BZqSjg/rTPTUbFSJDAS7edgG2442wLzsoa94Kb4nwReAaR+mOWaTXwrteheNabTOBM3YHW95L6x
iv32tRWsR2W/L5C+rOZIaUdYaN24dGRvBiLTzA75D31eLIed20JACv5NpZOgaB1u6ouKvsHc7Rzw
wLCuhuqd3tly/xhQLQTSgbZ5aiKks6tg32maX3Xdp7Lp/O2NW9W3xbo4RSBq0NNRReVGL/lzYjtZ
dsRkIYG2iYRwoNrVcta0PTZP1z4M/WvdnwxNoAAiERyeWj2mbEoUCjDMdyP9XtoHkgqAYNU0XLdK
4+rUNRkDXqcCdyZu491YHSrtUmnUoc2n7SNZdZhMRUfnpGriAvHpnSi1Az1j73poFey89kt6ywx4
cLRRR6T8DM+dT3aMjV30GLG+h1e5nC70lpLZRMaVNZNzn6cOReWtknzbXt3qTSXE0FSVyGiV5g4q
i8NmaHIQ7VHyKUi/hpbglFbDQ/MqQOPguq+HqgOLFl55I/Ae93t60C9jcZSPrEIedDUYUXQQ+dJs
Z/5Ah4VMDn7w4EGaNMPOZUniTlHj0PqU1KgUakwnir//0w5q7BgXyNDhkNKQzcua5s9aWzuZaGSt
aDUc9DRjHhXVCN9AoaZnJTdFP6Np8OfcnqPouL2WVZVbbBynckoeRmOvzxAlP9bG5Fgof1VFb64M
XrZOh4OfMK6oVrJ5Hob8YJfHoR28LrIdWboY9bMWt7t/WxOn4V2AebUpc32C0ThqVHOqYTq0isiE
C06JJ+SvujLue0zUBkpUTgidSwf5ELQntb4ZQ1WA4OybN7ZQ59y5jgZakHQpc+ca3Kl0Hx7rI5gh
BJdXoA46587JRp4nWoyHr1i+mPbOqD7mtuB0RNvGwQNo43pt1HFVJa3F7NkPLX0shh9l+LVqRLQn
IlEcKlS5JZky48JsM+2g61+mEnzBqBQKMIO8LgQ3SYCrOocKymwMdjQB9vqCvtRJ8TCWyodtxRYp
AYcLNdht9bSDCBpHfiE3hy5ODiZmThhx6aSx7s3tl9AUds6zv93SPR4jaqmQ0fSEbfTVXf+AUFZz
SHIfGRc0RX4i3zCq/kJSxZlDvFZur3h9UxktMsr9LM3mrrKhKUZu4KXFS0m8I7bmjmEjELFaTmb+
H2lf1hw3rjT7ixjBBQTJV669SGrJkmXLLwxbtrnvO3/9TdjnjCiYp/Fdz9tEOEbVAAuFQlVWpvpf
G3+g1VEZob/VhjT5nkyQA8SwLj0p2eIk+dcZmOHlyVwwrHTMZS+rvo7aaali5/o6d8+drunUwKip
jpfH+ytlyjpZKVdEyMmUHaSdTmEg5egFg0q7u7mxwgURA0SGcsx0yhX9Q5peGtFLTfT3ueiRWGqq
jg2ih5a1z/DHJ7XtBRu1ixAxNmvgwsdUa0bYMQxZ9XP1VxdyGo+GFz6aGGlIMfYpSslES2L/vrnr
V61Io2bB/bgWD7l8mWXBM323ObFdDxc21qwpBrT3WI8gDJAwPWIWRcbrltqLm9rFI+tOiEvP+2/q
zTZyoSSWoP0mmRSfqnfoKTvHbuGA5BlsjOBZYKiD6/4t2kYuhIRF2jfGCs+I6xezvDFlQdtjN9Lr
mHnSZN3UTL5235l6qsssJRtj5bYoT33/dUgKp0trxxJhJffX8maL83KlU6AyO+h4TNVHI/60CmcW
RQbYv298LoulpMP0OV6esSeT+6b9dP1j7MbzzWZxLjdauTlPKHW7q6o4ZXehemNPADiRViS1KloJ
52X1WI1NYeINvY73ahQ0Ik7g/bD59ik4t0oMdWkQv9Gdlo+j8VRhuNMQVM9FS+By16rMTTSf8D6v
RoxPZf1TTY3Hv/geVCaahUq8qpicQ2U1xukmVnKazdHt6Rf0ku2iuTVEXfD92PlmiAd+9EW/gFUb
7EoxSHMLHRAChb5m7exUYe314JiaSeTRaLpgHBc6Sardp9V3s1w/Xl/v/vt68zs4Bzes0Ui6Fnuq
2dKhvvkN1KVuEXwY7fCgg+298CNfpA+9f9FvzHJ+Ly1hMyoqw/GckkP/kh8ZzTwU/yxc63bcAJii
uiDf+xv4EFgk/vt5+WpCXcZR0uaI8JS8DBHIyaTMNkSg+N0AuDHCnYRh7QuDzOi0RFUEXEBsl83t
OD0bY+J2swiOsnvsNsa4MzFYEhuhRKd07Y5NWrt9+rOYX687ya/65B9Z58YIl/qNGtViDemfq13o
aTqZeF+BMozNmgDmMtmZg8rCuUf5zwSuVj7Qu8J9ac9MSKK4x//0S0RHlA0IPBf1k/ehOdX6uS8Y
9aqFJg50ywDvzXFjq0/9p9pj/lOx8VGgfHFrX9+P/Rv7n/34Y7CCgNJYmRIwy5Jgeh6CIjCc7GgF
ql070/mv6ikbY1xIsppUMRqLNe6gVilhfmg44pkR5rI9lyI1H+HKuJROGpIwJwbS0vU1DNZjckIq
ciaf4zOQBH4cCPbx+klReclFfSFLvKhYWgjCgSiOTnmdfghp6pokdRKFun3S3q4ycUIq3Zj9GCxG
GmhqdIrq/hwvqxdK+YsZl0/Xf9fuPbPZcS44FVWjZd2IKJEbIA2zxyonyzkFS/kieKcKbgHI0L33
YShrJ5kqoVE4+sNP1uQ27gyHPpbPjNomdDTBwq4HC5WXYxykzGwsNvRcq7VHSRLooQmKIKHcwv4G
aqaBFxwwPoSLF5NC44YyFhP5gVE9Zx6+qGs58mXxobh2AN7Qvf7F/sdG/mORf7Qp0Iqeiwz39oSw
1N43QX9OHPBZoKEOPNFHkYCI0B73fKvnELykUN11p1N9bO9TKLOY8a+HAhNcG4Szl//jwnxbIBcF
FMWYppogBKvUTRMbckGAxbjpJQmIW/8s0+PioowjfHP9j4UamiJbhgWqI/apNwkwnRZLG5g+u/E4
eZh3ARGAm8as+O6o2FoNgIVe8DF3c2JDNoAN1VH051HY8tL3uaEAYFTlpj+1qz0Ng1u3xZEYf8N3
AXqGf0xx4U4x5VANW1R3Tdo+ajE5NPXiDXEsWNFunNuY4TbRoKO5mApKJ1quUzsdyM0aVW7cAlHc
9c8ouHiC48AO2B8XtkGQv1oqaFh5HRApM8xWHQB8bD+3N/2ROuEpd8FPeUcf5w+z0z/jmraTR/TU
3eXDddu7MWZjmgueoP1ZIgB3sKW55dSY2cgwIjWINEXZjl1bIBc48z4bc0NmPc6hP84a7l5LxI+z
fxduVsLlcWlO1bljA66dFwZDAGmN4/owO+BEBbIdBdPr+yb6ZFwit07jmKAziKYqGk61b3WN3SyW
10m3WfYEcWC7LUTg81+d7T930QAYyJIVAjTJ+8M9WCgxgxLxN5R5uNOeZh8UHGC0yd3KkZzRybz4
ot7rUDxW7dlLzy2Ea2Q7u+TCaeJ9t3n7KVxArZaaShN7ECyV9TAaCKqp/tCruaA4sR/PjDc7XByt
lqhdWwY/nh5mCD0WXu5anvKFkYvD9lmU4uzGMtRAQARg6Kpmcjfhmg+zQScEmKW7oeptpZyn9KMV
Pl/3nd3Ne7PCj2D0dR0vVgbfmcb8qYuo2+rxLSk0QRjbT7k3driPhPaUqkwjssPyJn4C39tZgaYR
1EOI/VsYhQ39Ak57ESk57MZPkxALFVlLNvhpJvA59Sri9AT6ya+FfDsqXwfz0raJo0lUcAx3A8vG
FBeqM1qNXbJgiS3kgCDPOIg2cd8j3tbCxUejyntwTZaVG0W3YfGhi0zQiF36SPBm23eJNzNcgKyX
DNxHYQGptupidSgfxNSWS9GEOQtKfwSQzW5xIbIaw0nLFixmyn8klhNJGQr1xaGEdvsKgFP+dyXn
jUEuSppLaMhRirhPdMizaweoTpqTvbxMvuJEzgw+HW8W9ftE3sed4SECh5TCysJ0KO3M7G2EZTVn
ONEgbjpBgBLsKD9Vp2ZSpncTdlQCmYd2MXMMP2ZevpxiSEpIyV95OxIMCp4SC+o57y8AeV5yhRqI
hqBBPSd9fgIAxrsem3bHjwzzzQbn8FUJfQ+aIXMdP5un4hCdDB80qHgQDK9MYLc8QTQHIHzpKCp0
75+0N8PcETDGAhO4VErdyHTr0cOExqLJXpu3/vUV7oYMS9GoaljUIHxRCSCOtZRMYOIKjdh0vl1S
ES3FfiqyMcGdsyHBUW4N7KF5O7ux030x7zMnfMS+2RhrEQl97caOjTXukOmaRCIAn1CbnM5j+DHV
aydMBPwAu+nOxgZ3qJIs1tZBxn0/66YHIQG77b/O5ABizXW8VdLMTfSP1z/T9VX90VtslmSwtCmt
3CQkDzJoxxVjfhlkEdbvujf8wYdFhxA6VRoCb5896bOrTQKI/65X/7NxgCu+P7JVtUxa/atxSF/T
4qFSY2ca72VL0Azb3y2CNx/eR7pJucOTdFOPMw2PW/PK7vI7a4XKlfTh+ifZnR01rDcrnF/PMjAB
owpPY7N0rIMYneoDGx1dDiIw6X7mt7HFefUkt1UxSXkFQgoaSHbsYEL/boT02St4SrzpkCje9dXt
baEpI37KBh5iOt8wb1NJzY0VccHoT0l9U+anuBbcFnvO8Gbij2G6VbO6aFxRiOzJc01vy+KoJ7d9
/u36QnbDz9YMl/fVJJb1lQUE+SR9rv0iwAi2Ry6Mpx/90O8Ca+yv8UnF1hrn4V0zmmERwVp4q4BS
Zj1ML8PnEa+u5TCLpMn2wtDWFlcAGIo6ATIFzf5WuWmVO6C0bZ2cY+05mk/KbNjlLCrnXvcKVBnf
n9+2zIluTqwWIJ0q6UNBbpZZ4BW7jWxc6KpJdaqoJs/KM6Va06L+hhvpZ3QnB70bHfSbxDOP6mDn
5/ono2Apga0XOPxe6Nua5Zam1gAcdAt6SRif/pnr1XGttYPAOdgH+cM5NIrmMsGtAJ7k99snE6Ne
LPZ+A8taBS1k6ajT8pjGxFe70hskOZCGxpPLWrVHXQILFRr4MUYmzfr5+i/ZXew/P0TjS7cYk82s
rECdI68e1uxTOT1d//v7h25jgIuNqrKsUx8SxgoI7Kbhdw57k7foogdzkAkn4HaxohBe+c/Ogvz5
/c6OfT6kuYVx1tkfIQZT+pUzfpKc/NfbDqjuCxVE/92TsDHIpQCKWUu1WgHPkYSPERQUQWrbxKID
LvhMPBqhmolMU9YfK4CkUD6SWeAGos/ETw6uShlBaPA/fIN5igfxbNOnKUHvqblIx78pr22+0q+f
s6nHRsY4dFmDggKV7vVcsfv6e2/8DWnE1gh3yOYmpFQLF1Qtmo9UuzcsUR9WuGtcqNDjMoosJig3
wtlkr3PCo343OtWx9KJLJchldq/+7XqYJ242rbH6Vlp6JJW9m6wOI2yWHAyt4Bvda4AqSa7o6SFw
bX6eUC/iLslNbKBcpjbo6ux2wXtROLnyy3v/dzSEINn7hZEoMdqW8STqnfVRjgyHrKpL5vTTEOVe
rdd+GDe+pCyHSc4FkZj96WumuXChVpMyDgqQiKVpftHK3IVqkNekiy0tLaQmROCs3UznLVj80qzf
fMJBMsxcCnGO4zCzY4i+GcpLSz91IhiLIF7wJVFJimhtMAJxOX9WlFtZ9Pd3GzkbX+RnAxuaEqBw
cEmyie3G/qJ62oEeJ18/sfm2R+soGjveTbK3Frl8aqqHQu1ZrRzcg0jYrDgCl4nyNWyX2MkaS3an
aVgcs5k0P+uU3O6qCfA32VL/AtC8/R1cVAESoskWg2UlkPBIb5Pc0ePX65em4Nzx9Ywi08aEMi1b
tcNUaXdIIwoYveDpKjLCRRNNBg+l3DIjkLdTMKpbEAyNRbp9fS0Cj+cnPPskVMs2wcWyNK2bDZVt
ma7WGba+fP53hrggssYmWPNzHC1tPLeDHZqxv84vayOafNqtBG0dgAsZpryuvaqj213edM/gzGCs
wGAuODeu7Pde+aF3UACw0UA9ieLxfkb8Fj5ULteoAOuqoC0D0oIv2TMNwmA+AuMAVW/qJomdfg1f
oYFwKgQXj8BT+MHSOtcalSJYAUhgelncB4ne+YW6etc/oOiE8/OF2bBUctRNqdud8pvoUPrmPVaF
QWtGcewKjO0+md62kle6lXX0g4kKY2rArm7kp0sgedWHDtNF2c3oVW7xGHrIuSsfBFCjaK2CY6Fx
UWSx5sac8l/UwKPLUGOpCwbwYTxKPz6hQXADIiNXCg8owFxft8gul7F0wwyV8RAeNDSLrUkGAunH
tCvtRVSnEuVGGhdflKUALgQ1YPQdwZztpn7PwMArWm/xKb7Vn/7duti6txdr3Gk0YVNHjapc6Fw8
0IGcG7oe8khVBCFNlIhpXKhJ5zGaU4LbtfPaI3FACg6lSfVCoZPQghJcVEpQ9w8gWB4xYicTykuR
6lKmpgWTTNQuNRgMARxq7wxUToEKcVoPqaBT+MZt+3UMrCPpnJna80/8FGDGKsX5y4v47ddw8a9d
eyUmFS5Axqc4BdnJPHasc+G1wSJy1/8RbN+McRFvmCyZmowdfHL+c058C9KXduxKz6MXOax8A2FW
e/rWUcFR2U8N/zHNg3H6VYPiwIoLcg6/ZunnQAVlXyN9G3RBKVTwdflBrLLXzS5hY8GrtbpjqPl4
teCKFFbf94/+23q4BGrF+ajiEPfWjLkAPMO/gGwsAIOzJzmMxWK5GS5WahOReMl+WCeqJasEkFWZ
Z9rBFIqsqDpKRfmxP1YPofv6u+Tf3oo041jw+iOZf7PEv5LbYQF5LhvrL5UPcXZshXDn3U/1ZuDX
Qd1EGdnqJsz9AEc/+yBBBxRlvhkCzC5F0A1z2EVFV9dy1+/XY9t+sr0xywU3s8KYWcJYn1h9Oels
yZ4+YEwltiUgmCYQqXm/8KHCLyfYz1/Ai81yJXQMMX89ozkOUQxWa850d5kDRovNVILaH6tyFlXf
RO6i8uElscY8Zhi4GJOjeqqBWIsGa5i4o55/MTRSOEpDnKFKzx14m7JMF3UTRR+ZCznNoIH/lo3d
qYp8bOXvRp04hUo8wUdlx+2Ks/JZVWtUU9pRoAtBHebNT2AfuDU87dTd18FwFsGMBWviU6tEV9TJ
ShDLOjAqLeZ9RXtPaT4IlsQ+zbUlcRGmyTArPTCuXSZ4P31YD8Ydg00S3ck/Tf7qIYPE6GwQekTx
RCvcjW5vZ4RPqFJ4CGl1TCKE+WFJNVuRXwrNjiwR1k5kh52ZzZkw0jle+xXRTA09Q1udwfzZyKmt
UVH1av/q26yIfdONJWCKm6zCEJ/beKuvek1Qnyd/+hh+D32oSAD5tnzTv5MgPYkYWHYBMubGMhdv
qmheKvQY2XdMRygi5i/6OfbVe2KnbKaBvfBDsBiDbVOkI79fCtqY5lKrRlWXmZodAKJ43QzBfOj8
5kgA8BOlMSJf5cIMMTF/ClJjgIjRGSwH+axlNxBjSNL1Ia9/1KKrYz+UUk0zNcNUNH4iR4JAYQiO
XGDEE+VLif+y5aERNEz2XfPNBvemGBp5SXKmuLfIt4tmOnGV2lR26/Rv2BxN8Nn8dzHcGaAdxgAn
BsA2MYF312GCwW4aRQvqUMd7+HpQ2Y9cb7a4UxDFeh0prJK1Gt+mMPcy69g1IgCQaOc4hweOKR7j
acHXIQ80tNwouxmW52LJ3OuL2bdjGQbRdMUCXvf9kc4btYjGSkafTqffRuMnAbtRT+YLTdXguqVd
f0NriVDVsqDAyYViNV26XGEYt3kGoLu+UOPpuoHd7JhiGaZKDAyZcbdk2ppzmIIjHkoFxyJVEdlX
u41um/l7B8q567Z2F/NmiycYgch6Qg3Goxi2H6vuaIg4wPffqm8GeB6YdQ5ndVqQYJEgOmRedUtr
27pl0zfxybxTvl9fzq5Lb6xxfei8GQyjt9D8Aze9t+bU1qnprrElKFTut8I2djgf0EJFigyJVcQG
O35i4TR0wxt6MQIlUP3CTcSjMOxP/pEBbExyIchc5DAlTLX5NzFg6leVb94YgYYrI8FYlejW343i
G3vMczZ3ZLWY4zCZFhKLkfg07u6oSo/1bNwq4eKX8nLWNPr8774eF5D6Lu1qqYSvtMbHtcMIXmqX
k3fdhsDh+TiRdr2xJDM8ZAjvqHRUNEFFT7Rt3C1b6xkZUVNAe2At0en4UCQfS/rFAh56qmx1EPj7
fj6x+UrcXStFQ9N2EZ5NnTd5rNiVgFx6dmJQKJKLdmqeVLt0wIlXre7fIJfNjWkuTBHatmnMRiOi
HrM7Y5BE30Pte6wKeBAER5qvFSSRZIH2Cc0JSzpl6evS3na6wMT+K/BtKXydoNJo2BO2lGqxmZBF
FWCw/1N0k9tSACCE053FnIKidXEhpJ/iSacMprW2R5Pea+qDpAh8URR8eR2JtM6yjg7IqDtvRsce
LbgXHUUt4hd+7igv10+WaEFcwGiVRM2rCa5IrexQ08pZF/0yqqKuB3OrK3GQp26hyTynlE4FBu7l
g6m3TtGNR0BgA2WNA8zQfDBo9XHVyefrqxOdNJ1LMLImilW5H1htjhVdgUP7pmNs7TeX8u9pvNZd
DutkXzcsWi8XUKasiIpci1DjuRlvilN/RjJ4BzIhQSIg+npcICm7hpKmBoa5XWc7G2VbU54s6ef1
tbDf+ue3w9QWwei8AtDg+ztFjctK7wacs8bCW2fwkeDU+hn0XPagi2YM9xf0ZotbkNmZqy4pCPQx
ahvk0pc/zebTv1sOFwEjzaRWwea4lRJkT7oExcOS6PFBBkmXN5T99DHOatG6BHvIj3Ig4JeGnKGm
qeVQXzJvUvnWHI/gFzIyEa59vylmyOA6UCzw+VBu/KfUyjqUzZQVUtob6NA5aKZcRlTk46+/p/ui
C8rjx+u7uv8631jlkrh4KZUKUwNseDo8IWX8aLodBhnLbwleyKz91//IncGBKJ6o1bF/EWxMc0F5
RmEA46qoHLGJLkaVXjk1KsforkgPbFQ8zcCt7wirArtJycYsl9uNVRRaypjDkS6sGlh4zW3odv7y
efYYgDJ3RH1HkUEuVq9DRFcgKFOIKH1JFQhRCd7Lor/PDucmeeymfFDVDsnjut6Vy6vWfL3uI7uH
e7NhXCBZpy7TY2RYGIIIJu0e+vSjKprhZ3/jj2BloJ5AFWqa2i/x5s0a1CystalDwGclWkjuZi4x
vB7VaA1dIfWwGDYmND3IXInqJ/tNsI1l7uuQpiklY8HuqV9KEB5DaP1TEpQ/2fBU5ta3otC//7FQ
XVcVolJqcU6vVwlUYuUGjfYl/tSO9auh16LnucgG5+G0VMPaaJEcDEta2pM8fQp1EWZsNzIab+vg
tq2K6LgOHa6wYcq+ru3iJWEFjr8WhQ3yHGNw4LoPipbE+XiNEfa5AOeUa/b+MJ2EzJX72dtmPZyT
68inmilHYWs4qZiJUaBxIMnO4DN1NX1yRLjj3UTDJIpGZHDbEL4Dk0vZ1Esh6oPpMTx16Ngnx/gg
TjT2E6k3O3z3GpEOODSWJ9avCPBB7aP+ecx+FI72RXsYXPUmPoVOfLOIRLT32x8bw9x+WtUyZ4OG
Y0UI2nS1D67TyiO2/Jn1lrPOue4euyFqY4156yZ85PHaRjJBryNeH0PzWUqPGFoR5Ib7dYiNES7J
0WbMj07oYAMJT05gvPMkbwj6Q26bl/JD6pW3saDysRsUNwa5lCcnRdSGIbIPi34LtZdsHR3VnByC
AcLr2ycwxNeNRg10R/KCJEBqjnL2rM2QV+/Ppvzx35nhcg2tVORR73DGWprYg/Qj0W7S6ZKI+CZF
q+FC7Nh1OdIa+DzJTir9FEOeDl1Ooab6bgR8+zo8m2/TxIBqUawGvCT+EB+a6HVEGSLDBLxIOnN/
RQZjJgOxo2Fx0U+RWgnkgciUwi6RWo/k/RS5kjor982qh/Zkjo17/VPtHSiL6JapUGSjMv/wg0Z2
mYxKMrnpfC7pqVYCWcTDvxtytzbYqjeHdjVKLTMIqX498hRXOUReBroVMEgDfCLqqQutcSFinku5
TkJaoQ01uqydlwXmTedKQeFbrjCfYVcsn89s18bFiqEI0fJNJECyHgYvOTAGFPKEarzLHq/xrUgp
bDc2Wbpq/iYuxJTl+72k2hjmc12N7pw7LNxKXn2ArEf6SfoyemyAS79vROTFuzF+a5TLM+rclBeN
1IPbtDY9lbhbwicM6jioHfl/kzdtbXH5xoSnUTV3dHR1cM4rpzW9/wuH32wgd8SQRC+rrnejm0el
bZaeqb3WmeixtesV6O1TiyiyAo7x919prpupiyOlcvVHE5SW1Sk6Zc7kW8FwZEQ1InDg7iHemOOc
Ym1QkNIXmJNir2/PuumaWnB92/Ydb2OD8wGJDgntoxj0fABQEwevKQdS8Pbr4oMt5hNYkwT22Bb9
cbA29jg/iBajb+o4nt1uctujdugPrW6Dj8O0qV8HraggtPs8sDb2OL8YSNgWoRXNWB/Qy8lhPXQT
ep62hScqNMtu1cieBYhm4Z5ygTEBsapBB+ypbkPeRfeZWrdW2OjoAt+El3Fm54HQ6N51ZmE4DTkp
ePYNHsfR5/MkGQZ2NcGQ+6uRePpFdajTBOQ+/mmOzpIzGTMQSkiuKBne8VOouuuWphomY3nkgiWV
IC7WLzNE3dejtK5O1D1kwhxn7wIApRfm74ihQlmEcqchl+Nl7jodLEl4YqJ6byenJHg1AtWtA11w
0nc2E7YokGJ4N1OL38ykhL7dmqaTO1SvSRV0XeGQ+U6Lj+P8+fqB2HkYgTkMnEImBVhb5hP8XtJU
BZyoeB0nQa5gBk9YA95JPt5Z4LzRChejSPQF1aAstCXoY02DHUXnNhEV0HeXYkGSmxBGgMDzlOl9
2BeFjnD1u4AOD1S8vLSjgGFuIieHeGQl1EfYO+Aq2LT+a5VveQyVZqyTSsGo1/r6pTwSRLAC0wpg
evCqI+bTfdFA/87bj3HPYCJUJWig8xCfrELBVu7AD9POn6TiCE3oYrjERHVKo8IsSGMPoN687iV7
JwxqHVBYV6CTAZWq9xeP3IdhLc0gNY7Uz23zWCanRhWRQO34PGi6iQY3tKiumVz9clVnLVHneXZV
FUpi5W1I7tW28VdIcc7Ctxg7rNw18M4Yf5OmGQGctsA1AFT2DNnXEpVDx7wQKDkZwBOLNnBvcb8o
yGVi6sTgi+kV7aIKyieza1qfesU2DV+SHLmzbNI9/n9/Kg28FapBkX5DnoP7VIqlt2tGy9kt0/kQ
ZgloXDD8mYlyg53DhsBE4IaajJYe5e41WkI1t1mxgXq33JDR/IDBa4HT7VW039ngIsfIiK6GUJvd
s3QwHlUHwMtTFmQ39yOUIxnDkyTsk/6aPOMdY7su9iE3jwqSLLEWJYQ5BiNFIl8bJ/KWlzq3h9Kp
vRfEE9zbCSTuytRrvl3/dqJN5S8yPM5KazIhpRe+lHWQz8H1v8/+f35xhqzANVQwZii/EvLN4oCB
WfM+wobmS2vX1eeskZ3Guqjmqc68pBeRoKl7p2xrj1tPlc9KF1ndr828Tw5obd6OZ5TGGOEACrO3
RtCiQ1B/TFFCap3Ibb5J/vUV770xtM1PUDkfaq0JrG8GfgIJWEcOyLYbRmurHibhVbATl9+Z4lxH
Dkcw8+TG5OZ6aoOI2abTg54fW9PvMfMxNn4kEgjd6768M8ltcKKmM2kbBSwyR/M0BOu3pHK0yA6f
Jl86ofD4Ir0AzAApt+EsLHzvZNLvbLPt2DhTFsbrCvGZ6Rcamx3O9VCfgcjEY1HUc9nTFNza4vMh
NcrXySxgSz5FHzRfPQEh4aSPGFta7tmUMdTq7kAYBRpL6NT/+AsByHfWucsi1iNqFlEC+hdantps
PGrgjxf4qcB5+DmsGKOaoRRSZEm1s3gY2D9afvJlLGz1kZEUAoHlZU9M3ng6WAfR7P5e3NkcEj6j
ULQcMs4T4oLWfe6az5OwvCDwFV7EzrQ0dKoXfYLYA7TjgzK59PVTqh9kElRrULbrmRg/G1ofr++q
0G+4WyoBM24j5VjY9JA9K9CKpkEL/swcpCcWuEE81FNAZ10dm+9sckASNB32ngzvHIcLPnpjxXEd
9rNbf54cpi4Uu9Gt9YVpnJVCzkWhNS7+aFY1q9kCF9LtCR1R5aYBtEgG36Pqzj9Ejd+djPDd0rjI
g8rAOoRtOrtV/DnWb832iYgEAvZA0O9scBFGq6x5jWPcxcalPdb+fOhPVrDeih+QgsPH168xFACO
yhb3rqV/m7tAHb2wfOm0gBoXfbwYyfN1txQtjHABJVPbyTQ6dt4SqKaPxLP6ydHK3lXTFvp7p3CV
T0aTHYZK9NlETkLYlb2J2mWzWoaawEmAab9PzpkXvqjfZ7CQ5J5EXNEUi8BL+Bq3RkBnL/cZ0t4p
9MMeIDspP0amSJyYefaVvIZwOW9SRaU6sP0c9fZJB5qpiEEPNyqgxalvTHUWBGtBGsXL1A1GDkh5
g2gmlaatEOxle5qHFxVduBpyRoIujiiF4VGQpiZVaATj8tNB088uvuikHv9vtFqi78WFkAJI93wo
ceJkqK61WWNb0edS9H4VfS0udExKVlCthZEsvFGjzrN0oBLvzCy2Sf1JcNJEn4oLISRUK1VRsXe9
q/hQanXDU3LCuNiJPJGjHjQuq24DAAwdRVGlUbBMvjAA0bVFkQuctB6XueICG+OMdnQEB48fAZpg
3JqfGVGZJaIkFR1xHiDZKnG86uMvw6s/3SWedUfdAWCc4THxG0HVRZA68Lp2Y6iaeV+wGG0UD9IM
PipTE+ykwCl5YKQRWqZq1LhqcqXxww7pu9p6TSaqrovMcEEEVAdF1c24BJKqs5c4tVda2VMreJ6z
K/9KqOIbY2AaLVIrRC5pJocEdeDcqv0Iyih0EkUpUdzgQZDWSDt5qeAHLXyfOomHGrAWsMlz+TCJ
GvZ7u2eickMM2TIZUfn7e2UFZ1KN+hHeWdVr3j6loH8qFoGviWxo7210cpabJO5nUOZ/xTvWXrqD
JGThERnh3EBbs7qJzRZ3c1kGepEdtUHz5VSkcbAXHbb7xX7G5h6edQskQllpuckiO3FqfZkb6oN1
0AuTxR304eP1QLh3TLfmuExUoqPWS8DbuHLrR9HjKpq52v37KI1rxDTRZvujjAyaaZBAgSETghSn
0FxdYtb+9SXsfpiNCW4JVUXLFtris0vB5CcTyzZ7tPEq77qVvQsDADITcoEYtqI8IWcY9oqJ593i
GtVlSDt7zV6y+fOYd3YaP+TV1+vW9teEZgnFPBwmoTiPjpKIJEWEsuBifo6y58T8pkAn8bqN/U/z
ZoNzaKlviihcBsu15uXGMkO3bwvB6L7IBFvmxpl72tNuLEfLjbXeW9ruEPWK4BL4NWTNB07TfFsG
9/nbKtLBWooPw9CeHfpKCV45vxlDCqDX3dZLAKjpbVADo4bbHToveTTuMT7tQdVCRD+6+93AXU6g
Z6HIGAB8v+DRpBme673l9tqN2t/W/Y1ifbj+2XavcRMFd7Atm+Cbl7lNDQ3LyKYCNEFyMHgRMvXK
oUeDPR4Bb5CeBNb2Xuhba9yKrNzK5raDJ9brY9edI+2U0LsmPNH50KBgXWF8zpROciKwu7+Rb4vk
8jNwU6HPNcM5Wyt3VGuxyQImIRHL7m6wfdtKnhAhjLOmk6PJgjxnbEdAdgEQlcWvc/daWIPAUffO
AiDYsi5jHBCCo9xFOGpTGw2GjISoH+4VGd1BqRO4hsgEHzWkXC7DCpvWhfQYGWj8m6qgdLG3Y9tV
sJ+wOdFyjSCbLK3lylWd2lFueHoEThdVuU2MH9Gq/sXNvjXH+XocR9UiTZ3lmnoMVgckSHabD8Ot
DtiNd93TRZvHxRGy9ERRFbwVa+PQ5N8SRfBx9jx6uxS2s5udm+XZ0i2pstw0POZdZCetp/Y//t0a
uMM60TTVpBY2xkmFeC45tEnyeN3EXl+TjRL848fcyZQsTRrqHh4Qq8tNnk65vbRxQBPlRAfdCUv9
DkK+fkKkA3ICu2tXv9N7NBGKf7eflGsLRgapm1DD92oa4BbCF0JeF+3j9cUKvhnl6jEA2NemVMD9
pLJzrPabJbEY+O9scHGBKEtERlbMkkMZbfBjWf+ca1EWLvpqvLYGGtXAKBVIK8EB2LvYtA8gZvES
J8nRA6/8xBcCavYSpo2fUC5ShLEC9GwWzpjR9GZf86dA91FVcsuzfksv1ZFeoOEO8tT/g9Qui3N8
SmApwJuAGRkYQ74wsmh0NXRonrtkcSAf4VaBPNl1b3e+1aKv1DxOB0hX/MVn1MH/DaQLOHx4FEiv
DqGRyLXlzrVx6TI0jonpU3UQDDTsVq4tHfkn1RTN0nimknFojXHJc5bugFvrwYTiE0i8HmPXdNVH
xjuT/85zzkwSTdRv2T0PG+OcrzZqOHVVj/syJ6k/Nd0BLG2+TqTj9b3c91ZAavCAx9wGiNXfx0ok
PrKRjXjwMN7Y+aZEYaQ+Q6foaJzaIA+ESo8stv/hMBt73LpIXGYtGSRUEkD16IM51l4/9f+PtO9Y
jhxZgvwimEGLK2QJsoqi2eoCazENrTW+fj05+4ZgNqZit+cwp7ZhVCYiPSNDuNtsdFS3JQc6mG76
9ZE8IZRV/rqejbRvU5wQxt3VoXu0P3aYWdV/Wi+DGx/Gl9BrPIXY291PuFkqdyzXtlDrEOpLromp
m2QBz3Q7umZm/slx2JhhP2Nz28mNVhVmjMhfNi/TeF/q5ybxb3vJzvaBMEtT4CF4kFm8MuicSeq6
xoh2xO77pJ567SSWo92pRNfczoa9M8P5YgK6BvRj4Z7Rq0sXP2fGj3Y63F7JTujxzgTnfuOcj0qT
YSWZptmGeJBrShZ6r7KAnjEZwkoqfizIa95/D60UslqcgP9p/SGcX+ABdlL8KJUcTXEoatRO05ZO
ti72///KJBU9BXioqJbG9+7kiaq0YouVKfJ8As2ZV83tH3yfrQnu+4QjWKKyvEZ7UPPRSq5l+7GO
iGfsTtCrbk1wmyf1Y5f26QIprOklMiS7Cu/T+GdX35eUxNce8r0zxWFCokpNMlVYDZtXk9CYUAUz
tOkZe9r0XAcN4XksWOOA7505Dg3SKhbBrwJzjNijC7JAC9gcDVXuIZfFwQFmhcqiY3bAfOUwbRtQ
FLaH8RcbBK3R4LF+ue13e4d2+8UYdmzgJ++Mak1N2KvT+hAtUC8u1uxk1BlxHVN2uKBe1yRVL2vA
3Dw0bhuKd6OpOciuEqC9N2717jtxgb05N3mVxB0ynJDQ1p3Zx8r8KogC7Wt1tKCsVGFqvTnoL7e3
cS/X8M4u85/NPmrmrI0QjWJXlIj+f7APXOuzFkhe9UxTTu31WMEadL8gAAfZGb78OXXhBIVAXMPZ
R9GBLT9DM3vuCk9pb+e/lFed1+Ra+bE3TjbFIrh/yN+Mc0uV+zqrch2HPBM+ReaDGR4E6zmfrlNJ
nLl9n/nHkMb5jJXGYl7lLCOePpfdo5pCeUcjbOzdjZud5B8uXRvmZbHgu63RN21FLd5rs3t5JGYb
/sU9/lkKH/Qui5hDcgNmGHFJdu7QVzDawktzRCrqmWrZ2rslt2vioHGNZzVtuwKRiwWFtrWbAuQv
P912eHaOfsfDtwXxeNg1Ui4mPZokx+dcRSuRHox17qjKh8T4LmQ/b1vba8jfOjzfLDlLkIHTBNQU
Gg+pvCcNUnfWUxToAyhLCjfzI1ekSCupXeSQUVzrtDWaCLuYj8feUh9Uhaq6y+zKvbWLnIebTadj
phbLaj9HnV081b4ZMD7QKmgPrRdaNlOCy47NkdEeCS46a93bG0stkoPLSOyR3C7gl616F6vHVH++
/ff/5T578xMOLKSixGRBgfuFkVNWlykAk4gnnbQTI/2jNe6oHeX1AjUTvbsiKz5Zpc08JX8wg+LC
qJXHQ/nJcOJL4yonUDwdtCA/tAH18CPwhH+QRU2YtpGG8FFKxcO6iD/LSGJ5Hcif6R+JvWXR1A3v
Mbhoa1XKJQMNJz4e9nZFfTx25Qcky1h+26dEQ6iFcaAiZC0avlnGLJzU703cnUTMaJXaeN/NTUwE
w3uF1+1x57vl9aVOqyTFLc5mmiQ8a8cDY/yuHlr0YhK7SCCZwW6hzc0NAdwxyxi0rD+GU+/GP0HH
62f3+aceNnWbaUNh6OYx86lYj7jeDA5gVKaRuM7s8PfHpHxKshe5/3V7ccRVbXD4MppCWqYiTAxh
Etpmkj8vlfYgrymongprdUwrzb3bJglEMThEEdcpM4GcuLQV31wuaUoEkrsPtM3tZnCI0o6hkZYq
vJ4F/uFJOiQYT8GcyokaeKQs8W8yY62HJW4BjizmZ8ws6af0m+LV9/pKOTxxlHmN93ysxiYTRZh6
DIPiEF97u/WqDxFAEifOuf2JCMfjKR0tBRPtoYqjrKHT2eokZ5E/zmVNXC1UzMNLk7VRVa9JhA+l
BtNHxj/QuMVxcVO7DUqSzmEfMkAiabDJJR08ku+PMUa9cnntMwsBuOQD78GJaNeegR7u/IUqXu76
+MYWh4XFsBrZ0OJSK6xL2f9qzMfbH4j6++zfN5AEdlc5aooKzz/pQckerZy4OXaxfPP7Ocjru3ic
EgsR/AAheqN2Lfm61F96Ss5yF302ZjiAk4R1GTPmAGZmBZCbLfuHTEBn6HAWqEQoO/S/XYUbUxzQ
6a0SmyvLbSR1hUG/l1aPPLN91EHokR0086MxE95NfSIO5pJYWaQpZI+gZgrUuXKtgjxArDBza1Ec
0vVY0SgrWNTos9RuAbZNUBifwQZFwQ/hEPx0wCwPiqj8fXhYJJG70vf5u+B0Lmipj9AtAT1z+hcF
Q/tv9bePxmfo16G2MlPE+l7Z6A8QanFXKOz1hQ3CLSbJ6IQOOhuvlAzG/mtiY5jDikL4XyYM+p0H
8VR+iJ3GkQVbPHZu9YGljygikf04eGOSg4wxzqTcZJmxzosSp/azU+wmjnXf6shIJG7kUirM+/C7
sciBSFOFhbTKr7v7d3QIcZ/j4Mv+iMIANeCxe6VsjHGIEs21mRsY78VzcLLRDG4XwoLCLZWdpfyU
Q5QlMwC9CoBRNM56+KSJBz0PBuG/nW1elSWycOsXTY5ipqS4faKgAaHybyM8tRAOPiITydhyxm01
DmdNTaDeWWCcLGiGP2C9VsE+rqBFF+zNOh9kCsMg9+vrVaLczcphbn31T2ZT3tngwFfW10pJR7yU
pSvj3YSghCt/Ybmv/p56Xv3LOXpbD7dxGEZJ9WjCxv09otw4KdJ6Xu+x2mwnOPFfEvU+2L3FLAuT
+VBYVVQ+C1U2mVX3isXiTTYUUrpmwJgBo5N0YXNFYKxzp2P7JzRlGBV+M8sttNDV1cDkNzZU+Kpn
3w2q42zvxGJaXcXYtSJi5J+7XJpYHtLZQE1NrgKtu5T5WRW9206+G0BvbPDXihCjk6dWEECnRzbe
1t3XeHXrfnyipv33buOtIa60oTWqJcksy9Bqv1bzg4CiDbGUvQO7tcBdGb0mLGVfv6Lp6LYfOkf6
blygs4Wm8N5RTvkhccEx+/O21b2oZmuUuzRCQ1tVfcBbigne/P3Q0VF0oA7V67fmA42tHe6qqGJV
78cIz23xtHi4Cz10LM2Y9VIOSEbdMfVbRrWlumD5GHyWQdHt7lgcGUUkxJrAR0GGBmw7f/9FOhpu
Ue8DHSd3n/RJ04/DgFF21qs4PSWP9Zk9xjHy+rIc5Kfb27x/FN6McbeKaRZmHy4ylj/gddcMd1JS
x7amjURYv2sHDWvojjWM3/kvotHSR6tBKGoWzXU2Td8Kw4uxLsSx2z0MGzOc1whWXWV5B68p18Re
c2TnP/7Bfr0Z4Efx+0UIzc7Ax2kXydaTzC7ETwgfiSO3e+I2VrhbRQllSVtFBQAIil5pdKJZd+TR
yccPt1dDbJfJAW2eDM0KsUA8HfqfFaKXlOKlflXZ/M2ZNyvhoHbtRqMywTbMxJ7QiSo7stcF1UsW
5G7s1wcLJ6uHIsvrIOU1PuWB/BQ/mkTehFgmT6Q7L52xZgu2s58CIcWz6D/+fQ6CQ7S7mOoEp1jb
eyMPpOz/v/tLhU7S/w4PPx5hQj0470bQJVThJS0eGzOzO6hK3/aF3aB5a4U7O5YwyZPSAgqUq/GZ
SeUY3vCDse6AneRKJd8JD7fYJ9s884cqqvKOvQnydLCN8C7pPhgagk0igiFgh8dSQ9TRf1xgTdJ4
KsKDOgSJ/O32vu3xFLz7OhyE5kreSmKGpSS/FgcULh91p/g6f3qtZUClXfiLNVwxoQjpXjmVXhw5
IYF61Co5uGhSQ+wUg/XtNeZgD0t4UsP+3hIToq+XOkccXDRqNSixDLiQ1eVDnUnBvLTu7d3cizi3
TsjhxVh2aBwFfacric9RNDiV8mD2l7x5VHNiMvK2B+p8Z5BsjKU6SDmQPCt8jFgcQTPVaI0PDpzD
7TXtcU1vPETnmdege1Yj2hRMPPYn7zWAfpw/ZRAMnL0QzGGVnwcTVcK77RO/jaJMCYRRVx2YJNS1
bSjfOuWXNn+4vTBqCznEWFupg1gRTldvfleTyNXRmdZ/iyPiEBPIpIscWOhlo2BUK4S+SxT7xtA5
g1XfLUZzWCPFicT661BONgRZ/bLpPFT0fHXViQai3eLam2OCGvw9YI2pLKpRhbXO/ngnPPfH7KQf
s0OCwpPuNp9fcdKfvfTcOuInTCMQ3sqO1r/fo7rIgYzeVXK1iDgXgnCdBXSp1t+64ooTYs95b2sl
cdJ3U8rb5XKQ0s6xmYk9K3lZDz14sKwxtuf+r0F25bp3DKg1jocBos1UlyXlUhzEGIOKUWy2zYrl
i8u1Lo9yeI2pC3uvQfbdieRgRoyNPEkmmGHjMTqo3h+rCx5pDjqPUf8KQYqYH7rPGPE99k7mU5ff
bhIO/FsiUvWY8/iNNy3polpKFonV+Cav95kerXSOXctZT8qvHoUPamp6F7k3Bjn3EZewF+sKaFCs
g93I450xtkSQsr8oBYzSjEEMtQhuT4VmNUtMYQBQXeMHYyjWvwjflIBxnOaBgJcvtY27i3ozaHJH
Mh31NsNcnOmCzgyUwce6ermNb5QBbtd0Q1AzRca9CmFZJ13uZeHzbQO7KR1wYP1vz0zumM0F5NYN
5oeToweK317HA8gO/eKBtQgw6YPb9vZRbGOPO156bAqtGcPxzHszmC7ZY/6gYrZ3Rv/ygYUpZYRO
uxJ6yCDmucZe9Kx8uP0Ldq+lzQ/gnKRNE71QTdRFZqW1e632e3m1B4OSHSa+HB/xQz1wnvtwRBVJ
wxT7mn2trJx40VImuKC/V+V61RT08hf6xbSOMaVuTuwUH/SvYptVBXub6eVZSj4o2UHSKZRnF/Rv
t8rb17C4C3xZ47SMMriD/sj6LesS6cvezo71RXMgMXqh5h+oPWP/von65abXmzDCiR0q+aT2SF62
NdGGu3uBbJbEg4JWK3o9iRiKzUO7E2ZbWCHmURx6i0qV79+RG1McPCxKropNg9WoQf7AalTaffbA
cqK5Qw0WU87A4URVFobVz/hQGKL3q0L2LDSeWDlFqLsbfW9WxMEDujjNUGbHpl5NZwGtmy7nRymM
XMmsLlEx/XUbDKgrw+LQIDVzHXQMAFiW0Y7OaKUTQH85OuFV95mcGUI9qrOB/cnfXR6j5kzoxpB4
UhlZKGRhHRBIlWVtJ81FWBZwNZwxrxopH+viQez/JDmgvBnkfL7JVTzfdSSbB+GhMK/glrm9ifuu
8fb3OYeHvuawmBaC40i2jvlgPIlt58odFRFS+8Y5e5qX4aKXaLu1lgckdWxTezCsY6kchXG1MTZg
r0tNZSQYhN76VpzXl0UqzkLYwOuvf/c1VI4MRirJU89kKxRli3P9MC0MVQgRvbA3muiB8eJrEhTH
/FA8U7bYn/p9WaA5ZnIzmiZypnIwRIhWCY/QE9nuDKdJ7rrqkk5+CImRTs2JS38fdN/M8YdsVKMs
l/DltP4IHXI7J8UICAuvtZANrKe1GdVLiBy6Et3N+jmmFAh2XZwN1jLZGrArcC7eInWs6AJWUJsv
ffQgmZC3Gz/ePka70Lexwfl3kWqJocuIxCxlAJfxw9pdOt30EulBj/3bpna3CzTD0EaW8Cf5MZte
1ORFk5ELF6tfZR7bnfLttoHd7gLQ+/7PAs8epEl4MusTsq7hfRgYZ3a3o0Pe076K0Lwu/OHA1Kfp
3nxiYTw9TSxWmtBHgHNNF3yliM75aHi3l7bvCm8r4z9TslZmPuMz1cNZWY7xfKyF4LaJfU94M8Gh
jmImadytCLwKJfO6Tj1La+h0huAmEvqUm5DILFAr4tCgBpkwiq8JeFuU0wJm2u5oUeeH+i4cAmSL
tYYFu9aHNr8ouXbu5l+392w/xfXmcfyg9WLI1Zwu2LTwXvL7B6RF/CG1tcfFfW3xwDRGHhTUi3M3
fN0Y5UJweRXCValxl8dHPRC90l/RiwQiz8XVWR+wq5AyeZRF+X0AOyEHVCQDPByMYJ9DjCcdS79G
E+F1dmQ/L2xaeoJwD34mWx3iPoG8GobjCvlnUpq53euQTiqk59tfcPdS2uwl86ENhk9CbghdjIdZ
0j9J2dVsRSe1Iiey/Kb/hvjCvW2OcEl+qCHV195oFJjr5PtC/iRheOe2AWrfOKBIq2lOwxQ+r0yf
yvyu6jR7zrz/ZoNDillpxFrrTBPzq+NhGqFX26QP4LUlEGJ35GkD5zoHEbgTQ2vt4OdqAEru6qmD
ZuD0RT+GyMmBtVa2xfMroPtQ0qLnJPbfOaqJeSskKkSdv97LXFisRkHyqLbsGlSaZmobnhSkl+lY
+FRBfh9JNAlyAqIOonq+wio2szajp4GVocyTHjCSHlAyviTBCKpV4dR+jciS+66vbExy37FNpzjL
FoTQi5oGRqTZaZnf9+1C5HD3sz0bO9x3bDD92owTnD5avNVnbSFt5gge5JQmX/cX06a7CZib/xZr
bkxy0I8xHstUFoRmqyg5TfTcNJ8bkEurfzAxDlrwf74an3DJNLEe2g5LU9cX1TpZaAoRv//BaduY
4NBe1JpY63WYWJXVrSP9YezMUzVQ7zVix/i8SyYLvZKVOGxVOXzMsumxbMDgPiRfprQgnob779/N
kth1swFdqRNUw4pZYOsO6D3V0SZUOeGH0VkhPVmekitFKrzr6TpanvDZwXrB96X3k1pMhawjtunw
mX6muYvRTecPvtPGBneTKEpdNn2K4LMT7jLlNLbfB4kA9/2TZACN0EsCpYLXtoPNxllqGSdoh2Sv
tfJudSEt4SUv9QGEquDwnr5Tmebdx+/GHNvWjTlFy7sqj2COTUOwCejJZxPQVG5i1/U2Zrg7Sxaa
wjAT8OAZ8l3WDnZZnYxMttWy/5NPZDIBEOjdQDSDO0pg3FSlpIAbTCB3wQaudlEc/8ALNia4SKm3
pNxKQqZG0NzP6WPc+40a3DaxG0NsTHCnp+stEymCAbnkuLRDECYZRIC5ny7fWOBcea5KZDx0KFiz
7558M8FO0wSx//eovVbYI+7f9qPkFWDGqc7picoUUCvk/C7s6jEVmKSDnj+X5sXUiB3cr6xuFsh5
XBI3hjjEAqOZxeg2JJjDo3jUbRE16fSvPwKGjTHumq2Kqo77GLspGg9t+qyKYLmixud2w9iNDe6K
7VAVNvEuwCUB9dzqszgctOJxBvF/O9pjT7Ej7sLpxhp3u+pGgQupxvY1IbrAJluSPmQmNSAlE1b4
VlI1VJGxbOAFs98eM28+yI8iqJxLt0B0BIV1CLh27uzNLdCPDYPl95KXetGVagfeRcG31fIzC5CG
jMoQmhj/oKACHoj0RM0G7keAGzscdBSTHoP5GJ0ZzCmVu8Qzj1Fm199Df/oR3SGFAcWGPiHG1KlN
5sCkRTA/hBk+ZTdfDdVpqx9kpnYX3jfr4tCkXzI9BY+X6eptdJybL4koOKXeHceJyuNTi2H/vrmv
Jh1yxUaFL6VLgbp+XpWTOBO1I8oEhxxW2amQLIZSkDY09pJd1vFF0on4iLLBAUaUFHFrFLh2pbKy
o6ECidz9VDRUMMH86bcYefNdOMyYyqYEsR/8LY2M3F4t6zlUU9RE66DvMtDrfq5Nw+nG/nMz1z+E
fkGnWkQ9DSjf4JBkruYcwngZK8zKjuqoUsC6ni1vfhy99lLJ6LWOUFn6o87It6Xz2gXzNJXFtAAu
k/wcVteV4s6kLhierQMypGIvJfBERqHOqAuMp/40O/EBBLkHg/BJ0hqHHFHXa42kYBeFA3uojuf8
zLi5mLwluAyIIIqAQ76SVJZWnIAsD+APuntxrZw1Rnfhc7N6UvphSky7Xam8LovLbngqL1UwZD3m
GRjLeHw3eYKtOqlrPkhB9tDTs+HE4eN1CmS5itJqxfJaoLCKt6pwNRD9GE/l+bWhcbBp5UIi3lE5
UFnrXs0NRrFmNJ45nifp5XbESK2JA5RxKMRJ08D5V7aHMvT1+jGnmtUoExyYiHJiqa0BzBIVJCC1
+2KN3YzqPaBCAl6tcFoSWS1VfBzleYLeT/YRTxOng85vFSR3sZ+9dnBETur1p8GtHsRD6ImP6A8l
oJNALb7OIKjlHFlqCmqS/m54FOcApOqj7N/+aFQ8wEsSTAW4kwwhnFwZIvLrsQFBSHLUDDA1LogF
xr9KZ4ns9ZmwStwKPBVvZqHm1OrAkhG8lLGjnEOUzs6dq/p90EjkEPe+32hgNDJFDHHzed4uw+Tg
yCYXpK6xhQmtjL2t6kS8TxnhIpBM07skNzTTndFC3lZoWnnpDOIqo2ywf9/EHkmZpOvI9m2QT+J4
yOVTpxM9HpQJDiaqKFL//jQgLlpBFGrdawORc6VMcEhhapWgQxHJhKIWhA/UWLHXOl7txOofCT/b
x/S3D88BxjwtjFIK+5V8xHSdlz6bd6yCMVzpZOD+jcV0HVntGeyg7z8NaPzFpBnRRQLBhfOQxvY0
aF4zgw+x7H2rMC5zMrrLXBIHeH8v/zHLJ53KMO2kEPl4tytBYSlN10rsT2JUubd3cv/y+McM38wk
KIIgyAJWJ+IKXqP+UJAqH3uikmBtf7PBHaC0zxV5ApM8GlZWPw5aNwOtT+wKjnknXteT/NrLTSXt
mAf8fuv/zyi+2/vPFmtmbdUF9q9PU6eUHqJF8BrjqClfumq2a+oG29MF3CwSDPXv7XVxkiXz9Kry
JPnxUfLb2mZCluV5ueL1FbTfegf1vHs9sqkUwX5G9J8Nln5r9ZaURkimkSX2rKvwg5GeDhfpUDji
T6EF1UnmJx0RxxEfFaTV79ebhwkyExFkfsA7iMaPJrC8SHfEB/OKkbhAvyyH9YEmFSKXyp3Goamk
XFkjtlScSJTom2A+Q6oZZD+SMwd1QNH03z4gkshhmhVWTbSqCZ5syVMI1i0ym7QPZW+OykEZKJU7
PQUjPzYS/Tqox7JBYaawmJQ2lZL9l1j/zRj3YqpVpM7NHl+NMShUT4wnCapINqRJHyMy1ie2ji+B
WcWyStDewbdS7mf0cVEB3X7Hxpvfv9bgNrdmL2RTm6g4c+t1QQOSdJedVIwYDPf9YV7sS/QTDZl4
/3XUtCn75jew5XWXN3Ytw1I6wUJEbClPayHavVnaefYc6YndC3/9F4AG9fb7c6a38RpPMcbwsuU6
WHeF/vP236fWwoFzGaW4Rg3sYdOVh2j6ZYy5l2aDnerzS2oOn29boxzwNWzdbB3oeMxaZ6KbyUc2
OQxlsAh1UeU0X0CUfqFC7duXKBqH3m+e2Ikl0twVGixUDR1jsqOhMrD8UY1t44YcRESD0GediZQ6
KpRqFlTT2aJ4cqmFcCBhqqsmJyE6eITwPsouqnxntkTsTp1WDhoGa+nCumVfBqo7ynWYCUdme33j
0LxOl2y+vJjmcz8veJCYplsu33XNW4znZXVvO9j+YOHbx+CrNKO16IqgY6fGz+tDfsRUH0YEmlP+
nAXmM2O66z3xoYZqTe+hXfasfaEyHPuNB5tfwEUeSyQX65gCY1NMwjNm/lm0pcIOjz0G0hnn+fwC
JW30AGQ2crXUCNt+lW9jngMMCKTMRcPGZBjJH6N6bT/p6E/X7fggH5QvFOkQ9Vk5/IgMJNlxpOE2
eWRn0lclNF0jLPy5Vw63P+2/PGn/ubxe3/cbD+oyUe6tFRtb5Hb0FB1YhCMfNQ8MUeBUWFwQHtMS
r8Sx4MP/toUMXpVCeRJksq/76YKQEt5jq3Z6wb15Eg/WB2KhBCa/CjNtFqrn8dLWFWIOdkuDFVu6
6iftDDHWg/pTjTwJHEvo1PKFMxkfEDgjcziTiWHS5xK+ZucxnmD9NAWpO9vluXFLm72viivFE0k6
LAc8SVXoaZzBpn6Ph5RX++Ex/T46yKHZFd5zVNMFhRB8ZWgq0qYALT8T9xxdwTb8D42TBNmhvELu
6SG5swKodly776YD7gxwVVAAQXgUXxEa6kkSVIYPyvrDtILGpNyHMsAB0JqCIzZNEZ7Ex/ZoHFY7
dFU0y6xOaOce4wSn+IOpxw+vZi3q8qKHI25AGWLP6kn+tvqY5PZjTHnqdvJBaO31hEwUxrkzqmXt
9vNc4nWupawNZYwKsPqaeUIyDzS4FqQsqA6r/eHHN1jl5faKMSr13sBXY1VtPF+fRYg0PWpPCmoN
jHRX/J47k5OAvFux1cD6SUACtUwukpn6JjYkFqb9TXBaXPDkcsZzcy844YEJsOUHXGYIdiNffbpt
m8AEnt0qTaw2CRWsXBIvWnFspfuGah8iHYjDHU0MQ9HIYaP3tc8NBDvSnzoez/2hPEy+eBy9/Cn3
cnSxUYeR2lcOfMYhi7SULS79hzGHidlRTSrEkeRLRoZeNWMH/iS3AS/5kBSQy1GJ/N5+x+Gbh/JV
oyZTR1VpcOxXyMg0NZphPGv5aih3nYGsTmr3KuIQGXVHgSq2U6vjAEcbu8g0cqyuinyzu/bd1//k
gXzRSEirxkzYE9nqT216LaSHlAqwyd1ja9zcubGFIeplxT2/nFj3P0R4Ulu+omgD6dZ2orInzJ9v
BMO/1Yk6tZMK6/We1Vt7vBsur91YgfisXVQIKrYXiAz54EsOjD9rx974CQ8l5rLqTYpAnA3tCLaC
gKY/MD2eBkkH4Ug1QLxGSLfWyj2PhlGsILGAIxaqyylP8SYXJNvCrFxXJk4EdcxqSFypxWheLJ0g
o3zUO8yU59NFmkWodFq2Fjd2KwxPXVg5Rqof2yqzJ9n0xbo45Khsy9H0pIbtSUq6/3qmOFyCIlPe
I+2P5Mx6L6HPcDoo6WcLw1tq71nJWQlzu1DvxoEoB8gsSL+1ZxwsWXMyFNXAYOmO9bwafnFKUQtG
OO+GroGeXgwI+DKSpyYY33sEKdZRJmB/n4ztzU/4OlUumMUqR8g8qCirs1Sm5bExsvQUB7ePNwEf
fKnKKNqil0082RS1PxtR6y0Vma5kEHRjQ/nCFNxOE/MRx1tfnOignevOWVJv8Ke7yKlKuwQsGvbt
ZRH3Ji+iLeqTMcYplmUifI6OjfA1j3/eNkGlQzUOtVQoXWYy2szxjeojI61HV5NvobNJ9XHHuKlD
aeoRzz1+WmlFRr0sM0BxLCnnpehOaps6mgoCWBzM24ujTHE4JVVWp1U61mbEtTMUh2b4UpmmZ0p/
NOu3cXQOoDo5T5RZYwBVXoTscZYOtxdC+TcHImvb9okUA+zT2FMbyAzMFA0V5WocXKQy+h2NBPF3
q78oUQBr4Doh3JlK3fHTSpacL106495o3dVfXdwbXvbCcneKF4MMxLu9aVSBgRdaMUGcNEOhm0Vm
oKWrH8B95mbOMthohcSrAo35fnQd7IWAPeJj8cIr0TjrdSvCwUFMD3Loay40LrEy4nnPV63lYm4x
MPJ6AY9uXNvV49LgjRb+nJ9UXMLiBybdkYm2LNpUHEruKgcYc6GHfZTB9nJiLVMNdGXQDIn58ex1
fjxzLRccBsS3pBbM3HcTWy2ZaYSlhMYLU9KcWGmdYrmoxbdKv8Z/RJn4dpZ1DjTGMs2m1cDnm4bE
t3L1ixGt4PcuiCuLuhx1DjMMofm/Z1ozXsruQ96ciuQBkzB2kbiLfp92R1HNqRO4x+/9VkjFHPT7
fWxMY1bGFItjmYvxmJzqw4IZmD9tKfon08az0lh91cWLhEK+0H1S+u9S/PH2ESCgnRdd6YpyhHIY
zvZUPLMIrjTOxfSzpuRyCFjktVWqeO21LIcZPT70/a9xxJki863y7ciCF1XBZEI6Fh1ujwHJuuIp
89YDRh0+zx46iU7Sl/+2cVxyt2isqsfQGQoaSugj0+zEXeVEVemAIO+2JQIHeUWVVM5yAwRauFKU
2C7MXzqlt0pV7/gB9aEu5GX9u4IsIUPfYGItCdjmsWlUlqmfzs2huFKZHCo/zzNcz3JnSWOIUJBl
V5dvKLg+irXdfale8LTwzM8yBN+iT9OhOheYoiOmI3a31ZINTcLcmgWZ2fdH2BzrzChjtM2WY3uX
VRrUcGYCbfexaWODw/gls/R6yBA4RZcWuqfZ/XoSghbdB+RW7h6wfyxh0vH9avrUFGP0+aJ4uNjZ
U3ROXWTkFVvzjEDx2pe/B+bJJPXuiXuzyteVkyEszV5iTWa9J4QHs3ySMUeiJE4b3VXjIRzQd3xf
V38pcvQnvdUby6yWv7nIhHJRF6sDoLTCtR8/LkOACJ9A+V1s3Nhgq9/Y0BqQ9o0s+a9mz4N06KLU
XtuPDVVkuO2I6mtWfmNmLSTDqFntPFq/qHhlRiQwEs7x+nbZWCi6RInXEs4x+smFBRu5i4TpRQtk
kKOy/9CZTYDW/tnebB77TRub8TpNhYaXF4ipWXMnpEpS33JyxIxKUNtgsfVCzB0NhxSMXQMR5lPr
5UIPyRrMrGZy42Vyl+joRfw+L0TYQX00LurQpIxR0mF5ZRyM0906fbgN+uz//+2VvNk+LsAoowjs
9TkCtWq9r5dPUhfE7bMwvOQllbbfz6dvTHHQkQsD1MhEBKLxXX2UXKR/mvvwqDyN3xMHEhdHzREP
2jG9MBVTvM5H8jlDfC6+Hh3NadembECIMYYXhxXFxEawMcrgdMf0lDrZp+VA6QARZ5svTlfGpLaz
ABeZsud1zVxNepTyoxhPBIbs19TedpcXN1KWIepbnYFIgMfTFFQB+C7vGfk8w2RMeRGOuX+Zbwxy
91qK/K8xSwhN1+vsi17hyZ6CvupmQl5RQWPW7FUuyPnuLWp6YTcm3hjmLjtlyU2tBR2gO+S/hPok
TQH4qucO7hQHErrh6w9xfLx9SvY9B0L00MZGSyhfwDMzWZwrNsDWSj8s7ZTGn6uaEi7ZP+lvNrhb
IGxCNe9CfMBILpFsLBzIgRJguWdCEXWIR+uqBppsbudaKVvqKYKJoX5IksSOsz+ZK9xa4M/4YNSm
2uKIteqTKhyW8q95uDRC5sZisMqfbn+VXRfcWOOn6aN0LhLQzKOuu17qfLKF6KIX35TsoUuCHLwP
7RWMdmLrI2pWoycIc8ehAq3Ouz4lYjzyl3BhwiyZyzxbOAxqsCBBjOFD0YMACLg9f+jPzXE4Fq41
gX+iIQzvOeZ2BzinqaBl3IO/Az2vVeFU0a9Z+bLKg3t7nykj3Ek3k2kSQNAKEvL6sZz8DLkfI/l5
28YeTm4XwrlmFiczqjHAyao0P0XW4E19UtiJ3JytOPRv22J/i7/ztrbYejchwzJGZqKOcJspgo4v
Ui4zqQVCmeAigxx8mlKHPhI3/Dp5hp+7lQPW2sBEsicCyXmEPO3tNe1Ws7aL4gKFUlz1tl5w8npf
PTE9a/FYHWX7/4W/ivIHLmZQmmQQUxw+V1vABnge4qehJ/xaYY576xvxQCLl6djriHusA0s9ZuiF
6dArC0azFJFedMjBI1n67P1Y3Wd4PXZ3moP343dUPQuXqYLJn9B4IB/IB9DtHwZqhffOI2hpVI3s
qYUkJeo0QxAeWQOJbBdQGCa/KmWNwxVDyMZobRCeJYtnBrWf+tF9YqFMyUbPh55sLL/9aS2+h74c
S8GUmXpW1z2totuA87n4E+nCN0+1+L556I1ObVfiQYx5Xv3/kHZdO5bbyvaLBChR4VVxp85hwovQ
055Rzllffxfb53jLHFk8tw14/NKAapMsLlZcJV+WiZPC24cScAb//YT6SquIWGuGE4qTXS2qX5Lm
oQIsC6b8zrl1PFkMlAh9mmCKNiILYNxzxF+UGzvuHeEtPjZvETjOQ888JC+8ItfNurj1FjLwooHV
Y1p6mNIDWNYleDzGt0S0qkPnRofklH+JPf2e117BQRiTrYsncjcOs/yfKirKlUdrr2k0ErYzx7jc
9BXWC2QgpjQxoUakNl7jUK8O1Tf3ojsYVolJEa1jRjZ4RZADLVwMGQJtNq+rjaLLP6OPyUY5JBUt
JHIK8bSVDi7/ofcEv+MSmey/EiYb1qiMNCgFWiPSGUe9OAYBZxs3k4Wrbfw40tVLp8vi3GYD9EQ8
6V7/U8LAxuIs3xG/sWSrqa2ys3jM1ZuFPeDGRShZkzBSi6VtHOelN4zJhB37WjznLooXMe6NholU
jMJS0GRM/x+chc+C5VUya6dMorYMIMbCE7ggcY5zOy+3NDFaesYjz7HbTI6t18nATNpjhriig78H
VPGUmT5Brmp57D0gM6bNfyoEthbHIA1pezlHTxWyVA/CHfGkg2C/Bz08rRypI967Q42F3/X/upMM
vnRlJwaFDmESegMqsLpn/WNYHgrpYe6+7EPo9h24iqI/ZaWiMwm1forAsdMn8rk1UeP7Sfv1KoIB
ExFh7SbMWqTlQSSbaH6Krs4g8fbXsf1yXoUwBktrtolklgai59lgEbSHyA2xMliX+2I2410rPWBr
NDq5U8ZAw9GUv7Lj7E4exUcQ0jjS7IwSatyjg3jIfDFHkUjh80ppt18eSVE0HXRS5m8zWgppHgK1
wOPagJ7Dkm3jlaYShcburPBZsRFl0+z/Yc72ph10FcsiZasj/jsICABTQC4c6SzYxBXfJZRqBfZn
EsLKShhz1TKTTJpGj1Ix30TxlUsntKkqq+8zt2sW2lZoMuAUEcLDVCD9kXcHmcQcl2DzZq3EMDcr
7eVkwAsDty3qrUAaLVQMcLSR/tLfcGIlgrlZBPBXirSLPzM6y6j+EPCgxOSdOwt1279eCWJuV6GH
SabSOeujbfh1a5VvObJusa1kjvxef9RGZXbwhlnO/v5945wVGzMk+iJrqWkYziB4+XgYm6Moufsi
tl/p6+J+ixFOmHyEpkMQdL0bfmuJN+GJMmbNXvSISkH/cw3OKwVnY4UyrpKpBsDc/x9P22Zaai2H
eZBVKQnVLIEGKpiiESM2c5bITVieM8zGieenMHhQIp7Wc3eTeZdFtQmHXMW7HB1n2/wKskB0Hldf
VEdHGiLoQB7Jey2plu/cArZLBek9ccg64AWZzmn73YgvnXDS1HtzLjEZYOQ8NB+9IHviGPioZLDC
ahnEyT7tniic6QCnEMwjmWM+Vj8ijyqPjAZkZHoQ+o2d4NZ8HgksvtSLXvZ1lwMAbN8KQVv+pKX4
LXOd2UqoukYooEJTtzTCm1Wy7X+srgkLNlVUJmWKl288UaYValRqR8WnTU7cUqStGDMMWAMzhzSN
kkD+3SqR43Aw4gLAlpDIUpNTb1zK/CnSe8zPGilRSSKiOo0XPd22KVdimaM1tSBbtApiabkHJT4N
TwY6uSiXV+Xz5q1tvw/XNTLvgzrqiOJMOLupBoumspwQcDnsq8c2el5FMEcm4SpqRQegCavXSn+o
ynvuJCzeKpiXYdJloZ2p/RiGz+FyX6Sv+0vY1vC/lsDGmBWhV6OULsFsCx+NhocuLe2u0iwz7o//
ThQT7FmKfjBEepkSwJTeNpZQNfaEifdFznm3N4vCVvrNsrfGwxAG4kzPvrfMS+3WrzJCFwlKjZdb
8V74qfvEHm54PI2bSaq1WOZB0Emrx/UI/YbPlN62VotiNBJamoMK+Fdiy+fPPd/X02Meg6woAiGm
NpAx3anmxewyqx28/WPb9nivt5adnilWwqCEGcFmetG94sSuYIvH0UP0H+syMLlwPkR+dhy/fKYr
fb2dDFzkZBgRfoJuLuM5T2406MkwvhH9vuKNNeFcZJPBiraSwMocIDxfC/fL1FqmDm3peevhSWHg
omnytodzg41sT0N1CI2XaOTcMZ4IBi6WUjIXQD6GimAyUK4dNO2xWr7uKwTdjN8f6P8onSGyIeIa
I+KLoYePBCbIb0Pe3XaqYkuSgTv9h9SJHDN/+y7LoqyYoCrWFIVZ0igt2hKq8I30O/pkQP2QegIX
OFwyWjSreZMvHGVOXcwm7F6Fsu1NsmwqZJSh80bzfcoOanu/v4f0qH/bw9X3GSw0zLSr8wBIIU/S
L7nsCytMMUYy170kju6zqnXjVOFVCGxi/Uoo9UJXsQh0hilp/hGLEOtDPGMcXz04kxSCCUT7tb++
bY9G0VWMVxJNQ2LZfkI9xxQd2g9EZxvSuDEFYHB4osZat3une1Pc2BkP6ReO3M01/iVXZquA4j4k
dUr56kZ7+Tq6YI3BMDPB7j3dV+9ox2aKYhlesGxTW1ZCGRgu9aKr2jqnhTL1bVdGfqTFnKj/tt2/
kkFv/urwlqGbEjGARsq+5I2+jMmK3cF8o5SviHX+xAA63lZu3vOVRAZ+I5BDwzlEVYB4yu6H99GN
D6hogb02gZg8/4o5JZfMLV7IZyBsJZb+rNVCp0YCPfACsaWigupTtTLpJg2+7evJJk6uhDBQrGei
2VYlcNIIH8z4ru9PY/q8L2Lb2l3JYIArLPsgD3vUHFPCBu0nHb0z3xevqFz0lYRLwsfRQdaTL8Sw
mdoPChdzcBO5d4sx50Ax52795si3Zar1CzJbOipos+ooaxc5felSDjZyzoZ13/tSqlAWTLBvyVPV
uLH2I+Q5mRx4kj/a1VZKlkmDrku0lK/xZlvxCqe8obF88Vvt0KGvNPmiO4XPq2fYthCvOsEy1k9q
F5RRTN9OMDbKr4UXOFVgDyhnBX/GOU5tXmCdpxYMbMTLOAVRhTObkRmpc0vTf/47NWf5JGYzFjUt
xFXqPMmjA+OrL/JzfpTRdoGYVcsx7Xk6yKCDMOb6DFIXhOTE1gNfkpWL/VclVm5Gg8ddz9s6BiPw
WsZlSBTDqbpjaLxqZsFZCwWA34yAlTIwAKFUXZ8pKd6qwetQ1pz78bE9ygeeI7zJD6Fc5bD8EHQI
4jzT8mLxhKHVVv098jCnErNeqesN8/0+eJJsuCeH/gtxissr1/DYjpStfgFj7kiDFkZLiV+Acct2
M9wKWWq3mTd296Xhp+QuBIVnyfUC6Vd39vejCGN1ydHDUJiZCCAxbujjtdA40nNoNyAV4F0zjlqy
fBF1FZIWI0fxnhSxFaP2cwiw0e2IiQq8TAznWWb5Ifo+15tcgrGBXIm9SHYY+nOcWAG4uvT8x/7l
5i2LQY8a5f7C0lLXzzRto32fzZ9z0Tozrx6GA/kK/R2rkypQ3t8MEdaURqNdR3CNZkw05xTd8B5k
lvdhRq+nGNIM/+CFB4x2PKHT5EZ/EPzUC71/u3UMenRi3pRdhSWJsmqNlaeTwE5rh5iP+0fEe1JY
/wg0VHUYEpxR31j6HR1Flr+kIO6ILSiGZ3jxUza4HJmc82LdoyA3e3EWoe7JRTupLnJkvn6IHB3k
IYs9X+qn8G75TBvBCsVYNohRS8R4pBtaqYYro7o/GRtPlZ2k4O0oB/jZFH+nFY209Hgztcqm9RH1
TW4XhyW0VMv0KYVO8VJzLtp23vOKkCwjhFy2mTnVCL7KqAXRUG2TPNP+gtKfcqsPQXbTHrWDaJnH
2Y89XoSfd5x0Q1bXL05RpjGH1OQO7pf5nfSPDVdlOLDFEkQszWSSosJjR8c5UEc+/16/BPeDFRzy
2Bps0UM039MCO+FyU8j77wDLJ17I1TQKGpzt1q2OH5PEbuIbKhFh55+8kNy2o6aqsikpBC1RbLqk
ClCHJfQSLRzv3SazMeLaLW8MR5pcciOAiqm4kTgW83aM5CqTvRvSCD69hVYK56/6UThHz9TbXs7G
vfY8nNSvCoKdAtfj2NSalVC67SutEU20HwaUsnhqHvr0nZJFisNPDtJsvkArIUxItanbmhL6wt4r
rQCsS7TY5kmwK7f9OrjUm5dsJNv49SibGLCSy1yJyAgx/UsNUe+AHJTs9pj3Ezz3HqX2DWE9VD6P
M2IzIrQSSHd7tZskTzHfVsARFtLrlHjTfDQxCU5QrS66yaTE2d9X3tkxD64q602q9jGWpxdu3WR+
Eo1+pXAH8fCOjzHXu6KW8oFAjtzGNolyK8pCT1vOhMcuvR2lXu0f897WkYkp4pTzQPWH9+QZA7rA
VmzcV08RBjX1TnU7osZNry2+7bdtV6xEM3Z8JYTtsHwUdzcYBZq7EarBsnN6Qcvn/6CaHM1kK2QS
w2xqeZFQohJekupeiP4lmLDsJYkyhlVOl7NktuajSMpp/eCP/Ktqqe90ioZ8Dr2Gf+M2rfXrLrKE
JvJIijFZIDZD/xQtbgMpOZqmKN8t773bZKNRVrIYVFG7WiFqiBe+P2WYoUGbGRJECVUnRXKDuLBm
7PrSeqAhu6uPmTseet3mgTbnarBMJ2azjAkJ8eIv+nEOjzKIM9FIIlZP+zedpy4MrqhTnysC5Q/Q
SWyV0mDn4cCJC22boKvtZNCkSOdInk2AtNRbPTwt8mU4iPfKQ35U7MwNIy7t80eo6TfXbiWRwZVq
FCbIhCmvPOW3wzNoZK3xZ+5n5/xiROh4y59BYGdlfnZpD4hDnHisMbxdZdCmJIPcjATh7TRDGdW9
ln7dPzUOPhMGUuAMo2iqw9s6ioUVqYcKCanO4PVkcVSQJUAZFFDwd12EuHXyEo5uLjuhdJ6Vl/21
bBfVXQ+LJT6BXwceN+RTEJOnjE+xm7+EP8vaMt3Ry9oPCsexdHqu/09v8Y6SsMwnYtlOwvgnEXn7
Qc4MchBP+zM2BeY9btn6pp25WieDKslQSXoaf6xTeadU7gmoasUjbR2XvyQcRq3tepGVNKqiK4Mh
k2B8LdXHg0cQz0meKJuM/oBeT1fkAeZ2vHQljEERo8lEPZmBIpNXfC0A0DkCfemNeMws3RduZgd9
KR6/9Ij3qrPsJ/WUZl1BDVvKJS9hyB0KQf3aR70achD0MZrPgSv7hc/L1W7G5lYLZgDGLIUyCmi7
YnbM7tNTc1B8TB32eTjCu4EMjiilbmTaBGchUx71MXHCfLDmFgNMQfCxfwu3EUvX0cmGmjWwj/1d
XeB6GYOKkZ8O3OgHKboVpeF1X8ImZtE5rGheReMQm4FA05QuqAR1fhHJ0YLpLVpiC9NxX8jmhq2E
MJHEVu2NvqJ3utJB7ZOgV0g/DoqXRVz+xM3bvJLEbJhe9UpZdXif6WCG+IB2x1MBVkFymvzxwBti
v713tB5LRueq8lsZDtLfYUapwaJuPHZRDXsZkxMKk6MEPDHM7vW1IMKww+5JzYM2IimbXeaUN5Z3
U9PIdS3MxilyoQilCBjs1AtJnhdEoj6jA1cBDM5qoI5VQkoaMJalXZZuYXwr5cgKydu+nG2IXa2E
gdieoMNEkT7QB0T4dk/7+W+oQVi98GhUthF2JYtBWCFpSrRH00WBxLIDkUSPMSSmtxzk0Zrve6c9
GgdQHfNtqe3neSWZXrnVQzLOUSC2GD34wcQbnpsjZpCgcGn8NrhSZiFGYpvO8G1/azd1RJNUXaJT
rnTW+J3FPOsUSnIchN7c3elpytGRTU0HgbBuSirKD1ibIzDKLI9BReNExkswHUeSWiIKe/ZXse35
raQwqo45SsW4tKUJzgdigXSBFm3/zM5gs/SqF96Uxk3oWwlj1L5KpSIjEc6pmZ+M+juZj4Jyajse
zcnm0ZgotwGdjySLLBHYsCxLPhuI7Y79IyjAkvl5f9M2T+b6fZYlichq2gwEy5gxeio3XxfxLo5n
e18IZxEsJZIBOlqzp/U7RYqJxqrpyCIv4rB5HKt1sE/3pKfaUgbww9XWUoPUzoL7Tre7mKfKvLUw
voDQggMmCnvaO65c6tlw6jL8Y3+7thX5uhhD/DsGGPVSlV0IO0R/oiMzy5vqENxVH9waIaZa70vb
tK1WwphXaAjLVEkScH4lR7yrfuxTFtbG51Y5czSNNXnyKkzlTCpMAJt6QtzXKiJLOYffaa186eTg
rYz+h3L5bW94tTzmnqpqORYLMQxHqR1qKC/n5styKz0IiP7SLmqJlxnZDjmvJFINWiF4qxu9MGSA
IekpOdKMReSRxxwMKZpVoNAqOsmP+yfI21n695XAbsmUuo2Brk0FJptet3rxpChP+0K2n9/VspiH
KYk6dS4jKGVwI3mmNx0qN0X+lhL+83w33oIYcz8wzSKPetNw0sCtWl+Z3GHx95dDP/GbN7paDYMX
YTW0hpjFcJXCx24GJztaYBrxFIWeGHPGFnIQw2AQAwwrrTFRomO9ehj0hzDmLIV3Mqy52tZGNi50
hGCgWZOG2UrZJe7u6+rWlN6iubDi/FJhpkk58bBw21iBh6FppmIYhsjsYi5mxBAkuDGti7e9sjQ7
qRGz66zCSnP7o0PPL4fPZciuYj82ZKXwQVWY1TAswGB0heepFbd35syrr/oHFP5rcR9/X0mZ66IY
chEtIPHrAJcDI90xDkY60ZQjP2y9/X5dhTEwNS6Yv5QvM87QyJweM6aF0VLrZ5U7D45+6HfFvwpi
0KkX9WXuwg5wX1raQ3MkyBSntvyUvE4u0tPeZ8hZldVZseAUm0HRNLjLQi6/ibr6TqrYTWPhKery
ixySz/hUK3EMSvURSdNSg2oMbX4QCCY8RIGrTirnzm3Dx3UX6d9XupH3spDICo4rbd7r/kWRZ2uI
nuvBsKWEkwHYBsOrKOaOiaIQgBJQmJxcd3Tte1LfVhKvFoMng4Go2WwqKZWg6umv4pgoFqWQCV/Q
ZXs/fjWs9j51jJxL/7HpZKkYjg12B1FRpY+HdLWJKFXu8pnyf9CJkhiVbMUP+UOEYJJm6WB9jh0U
tIJcpfyEiqhENESNqJqqsBWNpETwc5hg8Cjq4sdB1Vqpar7Eos6Rs5kHVomu6YZqqpLI8unqaTs2
c9RAFwWP2nGguLfNl+lgglUCpfJPdBJQ+MQrMNu0eNZimcOUq17TKjq1OHzrBkt2JXCetoo1vtcX
2YFhF1oht1GculYsqqxksoy7g9G3dVlAgVo3Qbq79/Ob3oufA/QBVjbh3IitB3UtjLFYNT0QiNpB
GJ44o3rJlud922CzQG4tgHEk684c+6GHgOJCB0blfnikpDupwyP44a2ERf22myKlAxiTqHlYhvZW
yWR7fzFbV3u9Fgbv0U1WmGUN+NDQdiX8apcvpHrZF7HlQaxF0J+wuseybGSUkIx6EAMmgXcHgroc
kd8nufV0reUw2F4HeTxPCpbSuh0qJxHRR2p3ehQxyAR0m2deFeFmFdBaHgPyrVEkNUkgT3xA+hWz
McIHkEOhfOQ/lJ/uAhLmwY9BAcUrTeYpBgP6nd7mIpkhelnEkxaiLlkbOKC/qRiaBNhV0XQKHP77
qWVpvgRThzRhTh4isbPm6X6qeEW1m9NZ1JUU5q5OiiakvTDCOsSwMHJJkc0NUO0q/zKwp8g2OcNB
7pHKHi/Uqsp/pEfUUIJLuPjJ85I2t3T1S5hLrdWa9ue8jCl9meNzGTzs34Jt3F0JYC6zIFZJv0h4
V6qviBiepANo2Fzj0jr1R/k1rzODtx7mYg+NJJOMTmUu1RMRb3KepbitH2hH1lSJaJLGfF+SFkQi
BXRtypFsdeQuUlABk7zvb9pHGuK3h4M2Pf9HCoMdZl3VuSxD0WnuX7hrMf0FCaQjGhtP5FF7roiV
HqPb9tjYlW863DgvVb898QykoFMoHdoW0IWZQShS8ZXQ6jHJbna0c+TyAGXLxifIHeA+EMU02ErG
AOVTcdIjTT6Wi50al1m1p/w4yZ8YZ0UkGdaNiFCuqTLYMShSOwVzjOpnUXd15ccQkXPX8zoBNxez
ksJYGZjkOsdahGi8Nh0F+ZiYdtx4zcjLq25h/moxbH2NIpcSaiGRvmjd0aXVgolj3qrOYleYjTkf
eJQzW0pP0E8INilTF0W27IWUs5AqJUzSonyuo6c8+d4uHErZrXu7FsHARKNluoRBM2CU1UPMo8rO
qtY4+7eKtwrm6pZjlRUqjU236WkQzkN4M/EScturMA10gNL3w2DeRrnNajWnnR9iVKp2I2XEF2WJ
O1dp634S+SqG0eW8LmMl6Gtqy4KjAKZs6EdvoiMjUsi7nZvmOlEUWUOk3SC4on9/EEkXiGIboMoD
NWsfPHfqfXpj6tZyS2f5qofIJRimIlqfAfKVXDarrsXzGJMY0fHGOKjFRSWc+NPmTb2uix21gHEl
aiFQ6oW5/BWn57H71lWRFcSfyTSu1sGmEqqlWRIdoS4MKPFGRGTKt32t3jIz199nsFrrY0U1ZHxf
ab/KxUsWnPTumITf5gElfuUx1HV7XyBVLvZxWAtkdLwO28kcxApGWHAjRh5w3SbxQ7I03pDdGsP7
vrRNd3gtjtH1ecqUJYyoeZs5xRE8rmAcLX4k1BVHTH5xaf1WfUc94n3Bm1d5pR8Mks+ZngWqBLmT
kjx2beo2bePti9iMpa3WxmY0SJMbYZngndUeJC8/TAc6w2FyO5SF8etUOIpiUFBZ+SPGmI1jKX/4
I/RNT/0GzI3NpwgV12tiDMomm4a+JAGt1yIXNcyfSsIbbsi5umzfdpUMsQB2NKh8M38neo5W1aG0
6iS3UtH098+IowYsX3dulpFQhVCDMs7uxVm7RXjmaV/EZqR6vWWMtadnaqn2NeAcHb5I4cPmcvVb
xU/+F1adzUfwqtYGCxdBa8Qm9d70J+2BcviMaB0xnKJBm53+QE6FO4NJwOKskHpNO5jBvotE7qVS
CwFSlO1KOXeH5TRj0nR04lkqPLgwGLjQw6IbEHjC04jhmr5qY8LnQTpTBp8FkfcwxvxwyaX99QLH
cdx0dNanyABGLuuS2IgUqE5INHkKHB3NiS8aJnh3cN14DzPnOrPpjVpRInQhf1xnOm/GAA3T4qp8
smXOBTAZ2BAkPWnFDsqJXMnoYj7wKfbjG1quPrzSCENmT5xAFkdFWWKcQgKLdpIgUtfXJWyo1AJb
glWAfmJfKXkbqPwdD2UBJWDgyac62R1pNJD4/8sQ4u3VaDp6OJFYI2wXd1eKYpiLsDoX+TVNz0l7
EaaH/ZVsJpwIEO+/MugZrqA9yFShVk30RkHpzTsaA4q/pzaaGU7pZbFFTH0ZwdHIEbppB6AtV0Xl
CqWZZfavAn+E0lLiwQFUr4KVninVPvFoQqjCM1a4GqakZq78g/CG6W6q5Eoys1wTBfh1V0KyJHia
fBYqzlXePLLV9+nfV9s5F3WTmjo0I9PfCcHY2fquit8528dbBAPEna4KukgXUf4KbxWvx4MsmHYN
H06x6fjjANM3ORq/GcGF//vXkTGmW5IncxyWMN3IXQAmc+GWpiRh3fg8line4hgUBu8lGQoVxnum
fQ8Dv0w4Gs87IQZrR/SX5KOAS5WUd5nslvKl4tWickSwlaIt2pzEhuB81M4Ti7cUJHRJyBvIs/30
X0+Epasw6ribswVSaAEnbYibzsUBGRDK63DY17iPpr7fHuGVLMYyk4rFUJoBm1aZVolk0t00WMYD
+kp81ZVtwZIwjMe4GE9UA2uP/BJjS5mtHNUMSHRxuIs2I6ArVWRhURcGAc2WWLgMD9bvYuu/kev5
TjlE4FZO0f3YOwSd8DMGR7XvqDdGnwYd0sktHN+0J1cbw+BJZ2qJUJv4LTOxylfanZze0JHPZQIa
GUpdI3v494N3SbZd65VcBmfiFiXQHQHOEMmSPMWh3G94is7affkuvwunzI09obB56+VcTpYMo5CK
iiwilttIOoYM1E5sfCrUsloZAzRhUy3iRKmjBP0oCgcS3gy6u6/OvPvJQAxCOQOylJrhICBra1Ii
2kWGRlYh4TnwPO1gsKYTkjLWlBxrETxRvW0GtP3XXtQYHHTmLIjNPCyUybejrNKd0Bwkk9yL3XQi
VcarneTJYQy6WDbDoq+BzXlp3kUZ5nGP2bsMOtj98+FpN8tsUTSCXsl032S/R4xScZQf6QdDe9Pg
QnXg1C3PxQPvUnFOiyW5QIEZIW0IzUu7xyZ/mYO3JLrLWp7xyLlDLMHFiJlwQlIXuLrLeyyiPJiD
j9uHhOZsZMnRpkCYCxQHkbykIzZPzH9KHSYTlHbSciLi21v1lwyWUNAsCmOOc+pBpORY9JLXxpld
mdMxL0PO20Mv4+9Pz1UUc1mlrEMMOUC5YYaIUYAJUBI4VhahcuKmd1I99+pycfb1j7ODJnNtk9QM
uoimUAT1D7H/no9P+Sxzruz+Diosy2AMnzYeaUiF1A9pPlmxMLm0TNyovuwvZtNXUf+7fygO+btF
WoUYy55SXyU5hof0RJvSMH2DG7vZbFkkKzmMiVDMcxVHOrBBvZk8xFcc5SC/JI41WEljWa2D1nIn
fS5c86i9CA6vvfwfLJTrMhmXohz7XEsV7Gd07EqLdvXSZ5iWiv6gPm7kyX9MJ/MBBBSYzma1B/Oe
Bsv4nfXbt/v6O+jfVw5ApGVLQgaAiBQ9LvFdNnOuA+/7VHdX3y/DWpDbDt/Ps1Ohfs1TjnlM0eGf
rxumjzDfRwONYjTh7AzyL2mILK1zZxXPPWb9vO0r5nYIc6UxDFBhrHnWZvPHkTXoiJ4Ow2mxAwuT
cDB4h1cBy5XG4EiJyFWGWd00UhY+0sSH7oZHdCd/aAHPTuLdbgZBumbsR5lWOiryq6nfiKFqpcap
nDiZr3/wAf7Stg+vbaUN/RDFGPsMObVoHhtQTIVddg875hAJ35oOczLE3unb7tgo9SHT5OP+CXJW
yVaNoi86Ay0foKUij1Jz0pTbsvsqgazp34lhkIWYaBBoVah8Qn6k4iFtQFezuAWvZm8f9dFE+HfN
n7O4M9QesaO8OPf5l6jHXFPD218KB4zZAr08JmW64OF2JEJuyzy4KIFsGZg9k8lHuSmsrplfyoJH
qbVZQL/C5o8g0EpNxq7o0lxAIC45auAK+5MsGo1XvWf6gdU+8R0j3mYyMNIPZicaMzazDR8k9BX2
jyaP1JinfQx8NLpYyDIleS9iRDAL0K0Swc3n2hbKnqPovNUw2NEkpjzXRoDId/0gKd/T2DFjjtW2
2Qq8PiMGMgp04/45IyM5KrGF0k0QDcQntN38alBfCKQirxisi5KNTrF4lTw8cGQjFmLbysbQYoG0
Ow+Fo7YQ4uHOrB4UqIJTc0yS7Uj7FfnZ0IXSL6E4CwgmjY2FxNwT9ZvD79WhwpyHtrRUr72jrBjp
Ha92ejvcuZLMYEkQjuicMhHIgA3pKZ76lnngxbAIuBxmmAaokP3Ji3ZylIcNV6ijpJElBkpqMwa5
EPSmxsgIcVLSvCvOMm+O9YzhbjEunJ56QWQvTuHkN81hepDvUijPpFn8AWicG8hSQfVVT9LcBKzo
8s/KPMytaXX1e9xonAeAq54MmqRxmhjSCPWkNSvUslMTK/Y7t7pt/NCLf+yDNL3NOyaQzABLTWsZ
Blp9KWqibegXhRTWkNyhmCAyEpvIPAZ6noIw6BKGjZRgFCxiSNnTRPxpeKt4xSW8k2LARRODKilE
bGDTHNALkfS/qtJvRc7GcWxTNgxRLyoRehklLKUBfl5JvKQSr5GcczbsKOciEzDDq4Z5GsWg9UbK
QvsZLW5i9mCWOYQ8Y5hzMmwcIhbndNJR6uGI00s7HOfulBAOFnJOhg06EEHRSVMBHaLwDd56Y1ZO
U8+WHvJqL3hrYRyTShfCWcbMbwfdInKSWWns9jovtsETQv++MjTUPhylMIUGqBgoM+c/wulL1Dzu
X89/iA79ZfSybJp9RiRtWHA/Zb880IlSqrv8AOGqM3yMCUJm8SY58YJDmyyzRNVFSTHwH4j6/740
qe8MrYqpqd1Y4VtzVE8q+shpB0J+6W+Gg/ZUvH4wYmE8sIJgMz/4ur2511/AnGBh5tPchPgFs7nc
ZuLiS2l+XEReCSdPDHOGdasl4SgjOjoHUuuEY4ZRBGoz2HFiZu7+UW4DxnVFDK43QpEEYkVNOOGt
l19b+V9+n0HySlcKHSVH6AEr/ugSz4w+wzC0VgoGus1KQJtKCoBIJ3JXJqh1Xer31sQcPWHk2KD/
8AheN4vBcGmBX67HwPDkKHmqrZxpsb75YvqDj54XTh5z82SIqKpIVuqQyQhr82WcUzokumpvIvlh
Eg77J79tr1wFsGS1WjOh2b8H7oloXZYs4W52lYP5KKCSHFUPjR2duAyrm4q9Eskc1qKD7r+IAU5T
0Li1Xtga6s8CMff3l8bZOpawdhDyWKoMmJj1fBPIl6Tk4R9Fmt/sk+s6WHZaQxTSEMVfCE92NsZY
o+hf7yxym3+FQfQYnFOP12lOr8meQCaEKChN204U+spQvBhTeaul820Uxs4AVkVV5LUCbhvpqwXK
f4fa2DTHRalwUHRcJEazPqnf8q9ufQFXh5/Y4Y/QI87+mW2/KSuRDLqHQkKChVbfTu/tK7Uww4fY
V1BJZfrLybCIjc52FGNbHLH0Gu3tLNWl1XuZCZ3R9jS0kWbW4oluekvLjpZzijoIzekRnVoeze+L
HZ3R5D7zFs1TJAbpzbwhmUlT7dGl+6qdKLMjWo1P5ncw5TqRy1OjbQRbbTID96mYK2pA0zqdAwvh
o1jNdFtvcgtQEPLKuTi3XWWwv1zauhprbK2hhMeijmzQD1907uASzm1newOEbiKDSU+wjHV71O60
lpd0246sr7aNwWLVHIyxo/nu7NIgfjOgLK2lQ61DJ3Iyz3Ba9FeoHqW3V47JDT+kzVFStmMgU1Wl
Fg3IHzzjpKDaiU7t42cQeOrBEnMKQqXmSMtSL6//ReuqYIL8QbkzyjvT4ZU0bNfcXXeVbUyI86Uo
IjoZrj9NXnb/J0Nm4BWvdCYzfxM5esLWws953CddaKLtIrqZwPNWHfehhPd9+vcVktSRUWXigLuM
shlJ9gXlM5V1q+1isGKUREGZFXw/FZ5CGQ92eh+VL/tr4AE/YQFCzyIzafDQtCCHUqDnGQaIRD9U
ICHNWY0HoeI2TfM2jsGJSBwCUyvwmo7LXRydxvBfbhxjdRBxLMVpgZ5l4dlQvmTEQyEN7x3Z9CJX
p8NAhDLr4dx/jF7zAn85ti+GQ9xGB6O7ZAsnqs+Gm/kyr2WJg7Eard1dKV2rz1mu0EaLQFWOcjwd
h2W85D0vo71dfHZdHst2hSx3uojzfxCIlrtJvuDLBz5PCg9rWU7NEJNekpxWJoonlNVclPOfHVKC
Hf3qXMrhXnqIEaJ1+aPKzjbs/RvAsbQ0xgyZq2GM+whWsRkVVluDfRIjmY36OY79ZOIlqXjCGMjI
0NMUtXTKwSRJka3rndt1sCT7UnXjBbNopZTTe8Z5SDQGQ4Dt+dS3H5tLY9vNgc70Tb3P9ICTlbYw
KJJos1CXqmo4qaa7wSLcK6HMWcl2BHslg0GNaUrFqFdRxNG6ga98VWc3QH+q4KrPmIbhgCq+yv+P
tOtYsltXkl/ECHoSW5rD49s7bRgt6Yree379JFozagriJd7orTviVAMsFApVWZkIWcmOP2HJ20Qm
nhhtqkYlRZyl6OdT7DHt58t88DYnOdSZkNKrwhDECuwM0LGlCccpP6GAPUFRR4TQZ73jtfB59z9L
eZDIZWnIBfaUNiHED2Xk+tTb9IGLefCX7ZPGtcY8atJp7oKRAlrn4IPGKnbqF3+XPjdn0RH3PMg9
J1IazJMG+nnxbFIo99A/dcGPApDQntfA5NxkBhM8DKWJxEZANM5T0dKlCJo5PLfnLYMJGeZchh14
QxHwv/wkDU1vGq+wE7sH2DF5xRwhV8Kd+6GYqNHlqI83PcIUpUQiuxRZr3xbOVRqAswbvAjMWyET
PNDSzkE7jE0sUSmHrl15VxQHjutxAq/BBI9i7kW96D5WJO26a+KGD+bBPFPZ72I30cOFyf3U5j5y
eWtjQoeZJJpIBkwYd8c4ApU/hY1GiZsDD7OjauP1l9yNckt43F4vzywTSQrBaESxBRu9Yhxy4XHu
35Oek2Txsnl2HM4gTRB1JsYYBlu041vJkfb+IT9RBdXupnziHWfOUWMH4trYNwgk/JANh4eq2bc9
x0XWfx8MYCC7wdwsmwckgT92WoXgVPnjE+SPdl2Y7ba/yqoJHQPtKO8RWRKZYwXxUpEkmApxpvC1
ik8k4sqhr94gCwvMUZqb1DfUHJskPQCobes2vsmbculdxZ6fAodbXqB+9EcxZWGPOVaxmqazmqO8
oCcWvRwNYol2sk9v+j2lXtKt/j3K7OFMQekBHwrOWy5zurShlAfJBKGyiSf67GTuuDfuy71qVQd1
H92o99vfj+7e1mqZU6XXodlnFOY5hqplmPtavRHazs6hHLVtaPX4fm4rizGKfaFI0wDXci/eIjRa
c3s/K7xK2CpthbawwlzHpMySuIwRE1snf9W9qrG0PdlFR+kK+GCKYyy5sds+K+50ku/5bHHrTwzd
0MFUoOmmqTL2kzlNfH/ErHpbXgzTG2L6jDLBidDcQkoQmAuRpxuw/gE/LTIpQaZIlVa24AjWIW5e
ZhYpvre902kcZd31z/dphs0K4kmQghx8D1N8KbSrrP6jRLxZFJ4NGmsW70B1mBNT6XBpRsKtQHZx
/6SYPKjberz6XAcTrwKjqrRmlM0P5Eb3rOJ4oUr6w7CVI1RUPPP6N2Ti2sIjmPA1QGClrRp4RCik
lglYyiTd+oTTZ/nAZfx5jD+XxQStvhxLIUzhBcJpsqt34DZ2/i0F0DbXzC28/KXbqSjsj8+ZU1+6
fbxPnIgfOqmvbf0XbOzK4kIIG1SnlBu0Fawa+Uhit264b274wlq8L8lEriieC3XQ0FuSDEDT48d4
5t1t9N/dWA5bsRRCiGrFFOUjkGOVH9Xqi2zeJMkOSHF94sRhzmrYquVUkjoohwjvCPXcS8e05Dn+
6rfBADDikiKCkZ1x/FCufSWa4SHAbpge2fmHsHR727SKxx74F9541Wpy+mmOxWYlflZqfoh3X6t+
L8JHLftez1+mct9Gz39xrywMsfFvVoWu0VVM4SRhDHb7WLaRF98rgsZrA69fLgtTTAwUulAv6hZ3
JX2t6zaO1aN4kdBuJHb4ThXW6FT38HV0i/+g8rsO0l1YZ6NjUahpJCM3Vb3xnB1bqCzQeqa8J0jy
/7s9ZXxFheRuJBQIxCK2FeiOzvem7m/0CbTFepjAGMQ66Gshx+2AE9KSNC/oQmecjl3+NzfXwg4T
Gou8gJhDhpSgGt9VbbJlVAKgLL69Y+vPy4UVJvQpk99I3YzQJ99BRfeE0vxZ8ShlWo8xI17Jbb3P
uLDGxD6dSL0cyPBE8TjdT3by/kEzcDSdygGJAvLWK3XBkPduX81NP82yyCyjN9NmomXN9JyjYwy0
5WgNb5Q0U7PzBIwh5PG/21YWqDVI2RwKDRbagYo0i2wZ2gHCO52JrN7EE+89tpqALNbHxBIhHprZ
9PHEVP0HUb+ty2dZSS3OknibyESRMTeDMGvAM1WjfdncG6fQIbZ+k1+p5nLoSm8ce7R6/scttlgU
EzfkSKiLJIT/z+1RkL8l8q7O3+YickbxVjUvwfSS9Lxkf32OZmGUiSCpZBpDWcEo8nDZksDOKLrp
LnnP7mlXPHoKPAOQ8d6Td5CRnyAXk4MSI3zii7bS1W2tnokyxRyMTZYilBnmoZbfjeTb9vbyXIaJ
Loqea6Vg4vfD4aRPXiJ8UXnwQfovbi2BCS1ZAJpQM8ANN7WtpTZvUQty7UuS77dXwtspJqbMcu/n
QKejaV+cgviUh4ft31+Hvn36BAs4iTXJjHLqiOBp2gXX6Wh6/rGxpcY2XCpTpTog4r/S7ggYleAO
vs2rt3M+Fvs6Q8WskoqcKviiftD7Vpt6Q1bZ2+vk7CPLJlj1sxb1FYKIFnRuqpW73qh5KP/1GIKL
UdJFVUN1By6zeCmZvlKCOgTZ4k+gfeImuv2TvVizi9wijvH4N4v6NMi4uVQnAmkiRH59rDGNJNq6
wqNlXt+3TxOMm/uB2jezgVDvT4Klyt9lbmeAZ4HxcIo8lE2ULqE5rHt02r+6lIWDKAhmHuEYHhOQ
rfIi4brL/VoVW1GUx0nrRNq3FZHl1FNsCdJdr79sf531jrfxaYUpO2SlP2SaiL2jFzPwP25402Pa
Q3VQ0zm2EH4rHW4yQD/5n2Hp0yZzWebhICpmit0MnqWHCb0WxUnuTJA43NP9xADeK6Udio9c8pX1
LTUIIM0GRMDYOEIipaqUbDYdkbame1BG+JMVy7vtPV13ll9W2Kb0iGGxIpxlpI2Gfkg0DHgkmbtt
QqYu/ecW/rJhMA7ZgKAkxeDdACym+QPSaa4G2gltp4HIJngqLsFTBP0+Kksd7ZRDuIcotm28lajv
g4D9wkt+OAtmPVUhkxRPOf4ZofeG+rWRnrZX+y9J66/VstXuSiEJYhleoOYTpQxNnZQSbTi6o3jG
sbbiI23Q/WWq/GmVcVMzbEupnXCt9RjUgQ7GTrlmFwEwbw1U9iDDtuNzbvOoI9fHsCCr9b8+yhLE
9VJfJVmAtWoW1aigcg7JnRxbQ2xVjnlDO1xGaaWX0htOPOO8D0n/vrgc0L0zhZoywEr+pdWPgeBt
f8iPUaMNtzXpAV0YUM2uVjOgyZDczbvonioRT2BYGN4p87fgzt70LTojEdp9NOadbg+UA+fo8NbI
XIBNokRFVyP4TOJ+IvfK/Lq9xn95z31+QObC68VsrsUBbpMetB3YsZ/8x8rJDhJcRs0s3jzKOo55
4S/M5ZfUupg0VOmNir+Oj2UIwOq4rxzl2CtHoCiPxCkdzhLX88rPJTLRZ5xzSQh0qkCIzrX+jk93
Ra8BxFkypuwx1O4Yb7nHizLUNzZ8hyWNy0mu6G0H5xSF65xVVtu8qz6nGsr7eCxjXOcnUGxLJZoe
UYw7na9Qb0t3OLeY8xI5yRhvRUyAycJBxaADjGXmyZcfgurR6Hg6Dhx3J8ybEcivIdRN1DpVvOyJ
Z8ScNXB3jIkZyVDm/STD/6Sbzh3PyVGANrviiQ6ASlxlM95qmPgRQHt1KHIVPaf6UnSPhfK+7dkc
xyZMcKgzP64EFcJOwngNqlsIsVoJSayYqwzN3TYmSkhjZxRJDUvxmWpvzfsUveIJnFH/UWtwPeP6
dWAJEySqrG2iLsW+0UtlckNbemlPuuM/FGfJpuDn2FY9sufNLPE+FxMn0ibQC4EKU6vYS3ISDQ4L
zObvg2uGgf8hJZhKlar71v1VSfaGwnHuzQOK32eS41QUmnxscV1J48nE0UwBh/dHXlmHHvN/DWyU
Mef3S7ESBRAUxnCFFKRlu9zxB7s8AY5P87cvuVe8bPv4qggGmu4/MwzYY0JCXimdIOo4sVR0Q8ps
EHA6GP3P7P6DMkwBxNDwOshcq1+HPU+QeR3guLDOxIsm0aM8E7Ba6op+gqmD7Lk9l7sQw0RhaAs2
UCiFhekDqzngLOwmjwfMX8dqLP4FJookvUY6ocC/QB6q98aG/scTRswsBZIjDhVKlGJ3e8u5i2bi
yuRniaIY2PLgOgK66Tau8kp2eETupaMKPinFUx8TKNLEp9j17dLROPAU7j/AhBtFzNrRp1ml+sW4
obC96Jm8Zm50J3xQUYtOtpsOVWxp3nTOwFPH+wc2Ayt8jglACbTbFd0PAQ3TG2uO3jDDUxoPosE7
S5uBDnaYiCN00aBNGb2NJKuk+KKbHJ5lzHCoArrCExLn9kPgkPta4MQiFqWgKEoKyBtiUQ9lKAmy
BqGjgdQZyldINc/FLvWU79tetf1UAGMdE54mxYi7kH5U8wtmUG2s9kHZ91Bx7F36QYlXW0BeOwRi
x9uWeWtlItbQK/PQTWhvBv6DUX01ubQynM/IUqEUehZLcolcr3ZEu7pvgJuBsIzvGLa4CwPwOma3
shW6/JVxIv5Htr14oKAVHk906NqJon08TJYJBiLuKMP25Y8PxwSgKcuD3PBRIaAvyxECS6bTHqMD
vBaPBKnkHArempjgowmQQ5k1vHi04F0uzigjzROnU8a7Uz7gyot96+RJEgqazjSuhLdydaVjOvGN
78xXABdkVGZLWzgYt+MbX+52vYaFoWhD0SDD8Qdl1DiMAExSzUoRlFrOgPSmDa3wRsBw6vDaP3eO
YmM4ab99BtYimmnopm4okMEA1u73W7su0iTJDUS0OrwX2r2c3QfxfcmlR6Y/wyYHSzNMQDODMmg1
CWGlK+24x9WRQz0gs8Hs2wyWchlpuewD9Eq5WXi121WU+cI6W8oqlTxOeowS47Nm7xIoPfS37tKK
luEW59EdvRlKBjtyJtw+5ZrPLg0zoY1kQ5IpMkrhc+j60kNa20LL60nS39jYWnbUgs4TxaOK7JSO
WlCFu+RCxzrMU+DwKFhWTzyRIMZuiKoIHAXjLWqQ+0E6Tch6bqQd9J+9xK5xIwE4ZPPlH3jWVObE
j2lGWqVEfDEv+rEEYCM4964PtWkq7cuDPa5dBoulsXOOZtsrpM47HH0RtRxVsZvU2G2fNerk7Jda
mmB2z2h8Iw2mfnSmbB/rswVREkvRbvK6tYrmMk+NXaczJ2quAvKWRtmTl0ZDnoIKFurIlOIam3jo
IGlW2ryUmLOBLFhoMKpWqFLcplX9TTf/KXmNRp47sAihtvf1JqwQQyq3AJLsSIfaIrud8N6k+QGv
ULOaXy92jp1snId2VroItzftMcnP2guVyh7Rp8veaNWSy6y3FoqX9pgHTSb7igQmagAZ72SoQoTf
wcexRwfjZr6n+Gs0ava5asXetlOuhailVfpZl1eeL6YYPmvxigg0OxAFN+wjG2NwHN9fLfAt7TDJ
QjKG0I2X0KGZ7oDZeAa1kuU75jnfU7j+fOFP23P9hQkfhp7qaUTgL/7F9wYvOBo2uRCPKkEQR3e3
t5Hn/czLpBnatk4ihA9jlq5Tol/NitdX5YQP9qrualPIBxnho27wBIgMq2iVHcLjjdEItp7IribG
djWTl79YmUYUJCSGKhusXElQNJ0O4TFcnrWp7nLRHKwZ2BuOG9L9+SM2Lqww+6erQFtVlE5erYq3
MEdTIC93ZvQjCrPvkv830sVkYY2JxGCTnsdab3G0y9gSu5tB+cfgIm3pef1jSboui7JOM6uP5tfi
ZPVhgZplSzfu5xSuq13JtbeLg76b9trtyKMuW8uxyMIeE+lzKenjqM4HFMqj57C3Zkfb4wUH2VP/
lvbR+mfpKTrIEAzjTQquh8pP0ywuysyLRMYHpKESw5aT29iRax662Op/KAD1RA/J179wyoVBJrGS
lCqDEDliZZXu0+QSNA/bv78aFRe/zzwNGw1KbEMq9JD0OqrjIS5AJaVyqhmc78UyISWGJHVGGQBS
AEn1bHhTpGOZv5b9O0QvMT3qbK9o9YAtVsTE+SGYzSAfcMB6cuNnx9R/VIXICtTnuRA5plZfMgQP
CjTkdaLLbKSq1QmJTos0sUZ/rMZTJtrPJ5TE7hQPaSpGVYc9j4dgNf5C9M+UVdwyCisK2iu6nqTh
gNeheh6L27ngwYd5BpjbpDKEMNH0Ea8zLz8rr3SUk87Uk4v4CgzqKfV4LTGeQSYiipUOnqUUZ8os
TqP6pRh+bDvE6nWy2DEmBipFPsyaTwzHNITnIFX3RK6sJvIPg4wyImRshhxshyWkQTkp6arfLwwz
cWoOiywl2Yy0Xpgea+VWnSXHz6pdLsh2YaA/7PPoYtcd8tMkOxJrqqWq60ZFe+D1OdqnSHas/AQF
XAkPzwK8rScecHN9d3VTMiHljrPAfD2tbeYCAopwl2N7aC5Uelpy5RPv+b4ap8xfZjTGTG20s2bK
E9y+fc3zgzk9KBIvc+PZYBxFH1IyhzKO1pjaGFftkEmVX3VntPVX+UwJ2njicuue/7koxkE6NSWA
X2NRagtvCN418W9qSVD2/b+vwxYEqtLUsyjCkpT6zvd/TMVNIvOGedbzz4UR5o4CY3xPfPBWfLQI
ZPARgWjMU4FPViAqwkUjraFcl0tibiySjFBUr7Gk+DCelb1+oPPs6p4PKKGB7o+0ZrEs5plCSsMM
jH6AI8yBa2atVRoqJGRCd0r1u78JUZ+fiTrKIoMiXWqqOWwB8Q/Nug/GnOYgctOXVWDmcu/oCVjY
qccWSIfaBHbd6x3R7TzlBcO8ia14kZcc/F3n0GcDbWnqYCQMHBW0wi/bS6UHdWtXmetlyIxKLSU4
iyqrljgeRvKiNqe+e2p4Y9Oc06WzISOohWaglNLQovQgYwtqVpVXk+L5CBMyugKzPGaBED/YyiOw
XaCWjI4ZejSCKx+aXXXobqLd38B+ll+RCRtypNSk9WFULIIXJUlvMz+yt78SZ+/Ye4TEQ5zoHdJO
wX8U64vP2zje7zMhYwqjqIlLnC0daW18aIr99v+/Wgld7BHLnyCDuzafAyygdSRkZvkh2c97ghG1
b+1et0xLPMcuvPwvGtBLq0zIKHs9q1sTVvMc8ruhugP57zGTZx7shf7OxiFiBYVHxQjDpEIMHDAR
MtEas6eXGMonkMJLL+KJVzPkHFpWWFiYdaGYC3qNKP9MygmTO2a41+rI9n1eHY9zCbOA524G1CKa
K7yPp/ZtDBCVkvTcDP5h20E4aQtLqRDppRpLA4IDjbgdno7DjirU8h6MnPhgMPEhEfVpnFLc8CZU
zip3jO+U3G24MCieGSYijEiPtKHH/ZF3NgYvrMpWb4edeCMf6OCYeqKYMv7wGO+QsUDSsIC0Tgdm
TmyishNDMCmI6M8DXgaGdFGxh9fZ1nf1Be1pztfjOAkLME3qNiYzxSWq5KUMz2JRWlHGuZM5Icpk
8owGrz4/MrGnvR5bqvDPOHzddsHVJv8iWrDQ0TTt5ERDaxbIQzpE23lRYnX3gHQ7vUUu/o4WDDU7
Bp4JQ7zkttjzKAHWa5WfKQ6rOAzslO7L9DGJfCDZ5bQBvzMyC/WMuLKxu9Ci+ztmO0IgNAUeQNOU
WBSQHs2JkovYWPARWGF9Kg1OeFwd31xYYLubcU+MIEywLPNSHihzFFUo8D3ZTY7lS/4DbWorP/oQ
54XiCYajOXfnqnN+ru8DBrBIsprYVAy/bRAsh5dYO+jyd0G433ad1RHR5QrZA5/Kg2n0iJI5KB6z
Y7+vgeYMbCpIwAthnOWwUg+tGA5zTTpU66cvQn6Y6psKlLvb61m9Xz637OOkLLaMZJFuGKDGdJSe
WLX5RYzPbXpN9K+C+jc39MISc6pTbTLMiZ5qPUR/w79PTAytQRNxez28PWPyABLMDRF91KDk4DHr
9018H8bP2yZ4W0bD12LLiqFBJ09DZbdMGlusRlQUnuruSzi+Cw2n4MpbDf37wlQ/1XKjU3KZoXyW
gue6Tq1aDTinZvUKW3wY+veFkanLYl8heBdM4ltr7nXhe6y9auE/27vGWwrzJkBBbSpSH44Gsfha
2efkIR0et02sP4cXK2Hu/GACweHPCr8X33YexHrQO1aOtD48Wdzn8Oo1tbDGRAKi+CTFSDJNBSHH
/Joc25fE7l4loBGBTbtmXLY8zhb+UQIHLs7HSBCwcdmL2T0qwZ2ZvG5vIc8E8zoYu0kYUbTATGle
H+U2h/iyuKujmeNynK1j1Row2yDlQ4NYUIfvAhEsIeWpR69OwiziNFv6LmUyqCrtKQ2YajaPWIlo
9XvapKAzsb5F+9Opp3OuB97+MbEBpF0ZGQYc2LR6kzXNCqvWUYKEE+Q4J1ah/8XixA6Jpk2NjFqj
Et2PwM6R+NAKz7LobjsDzwwTGBSDqHGrw8HHqNgR6JTOmb6rJmIROXC2Ta3vm6ITUZVkMEkwftfN
SR9JSYNyvnqfii+9dFeGf+XanyaY+0eUQ7/LZITt3AB6WDOsvDhFcvJfLoS5f9os6tH1gwPMxBuT
RxJcTK4a3/rp+VwJ42RBAlzwnGKzsuasHrP9uNfutYv6qN2N9+HV3JUVt4X/L8fp0ybjchD1mfIG
vQJ0GumIV+FNLga9nNESD+SueqS8HIEjfd/2ivVnDvm0ynjgPGVCSlJ4oHmZ7vQ7SA945YGCggKv
/KGCYfhHccjdeLR4z+5/uUo+LTPX1SxHbZV2eD5S6Dcl7k/xttLPH9NWDzyABHedzMUVk0auxxBh
N4/zW/D0Au6Nvgi+cCXH+zGonHCe9hHprU5FMyEwnjI5uSj5cI2E8jDPuEtlf1cIc8iJ0+sPpcUH
YO64IZ/DPlNpAnLsIRdKlVTSHcamTo0n2N8o2ZdvVd+IZ+6zh9Tj6ZvwvI6dZMpmjORniOLAV0i7
+RC5vjPk9jcaw2WLao6pV4ELQePEInayCaFBqXIwxDmypLlpXtllDrQbibxt5+acYsLEo1EiaZUI
iEej7prNjTxwWf1W6/WfH4+daDL1OairGO+H9NAesrvQgfYEWkQpV455vfm1sMREJCmLRwmPCFrz
ozimCfXtzItfZi87mADTxcfogfAaLLz9YyKSSaSuIipiQ1G4qnkj9ZwqxPrt9ysCsBNOkP5uSD7D
90wiWnFcHPV4ONdm/A/oqnb/b1fQRLSyFRWlDahiMacsCceyMtA6RxEJdO3Z1RR41XJ6fzJly6UF
dp5bDyZRaPsAed107prESrAUtB/GU9ddyzy2pGaH7m+qc1raK0cJ/AlQHBBlNMKUjyi7SFTSMFPj
OQUqVqyvwnTfTC8iQInbm0dj4x9LW9hgblypBucFxJYwHxakkPL1uhYKrtWdVnyVR36rcuXx99uK
GE8X+jCuphzPGN2/TYyHXPXE/iUh+yHSOOta8e/fLDH+LZbiVGsjTu9YQd9x7OyRN7S1hqn5zQRz
vZIy9X++YCjZFvonLjRFrPb4c7aHODMHjbIWzn+zx1yqyMZjEgRI+1vHvFN2lwZjo+ptcGjOvmVT
MeGOC3nkeSBzs9aSVguFiXLNmJyz/N2vLxGPVm6tJIRl4ewCh6LpOltNbEOh61TQAyJXUI/dNXWy
f4rX4tB7CUYiHre9fd0rPm0xoaKeAyQLPWamp2rXipdI580nrDv4LwPslStpBhGnAGEVE2eUHBXz
5rvqCjLnnIIpQ6t8nt3+Tn3xA+tv4LDLjWRv3ggIt8DXwF/aHeddc5WsAowrPnANmp2ioc2bRFr3
jc+lMjew6edBWqsx2A2jJ1zCXUeseODcIpzvxd7BRFE1OQ6AqBSCk1pdVB7uZK3i+tue0X9gEWI1
39dFAChRMvboaFO+6ykij6rC6mfVqt9ri+In9HvZmfapLXAKvv8SQj73kIlSReOHuSEhiwkPtK+d
O9FdZk+3I7jgW4Tiv9EA+W25TMgK5qhVfB1PX41chGLvR/f/1fkiTIiaykHWahovpnA+qkbyMLa9
t22C53ZMSIrMEjw/Oi3rJi8R5IKhgSi9bpvgeR0TJfKmFPQixvtBT8gBL+tdpMm8QEHv1T/v3f/7
8gbbTEADoxqCqKaTZ+GjtAPTj6e+Uc4xydVfUo+HXd/eNejc/e7nUYMaZdviw+tqZqfzA5SJLVH/
vr1v/3JDfS6KCQmJGGl6WcOdVQ+YKhvgeNyKGma+wUxBx4yRy34JNEibbdvlnGKDnTQ2+2Jo1Q52
/S9UTie8xIdCt1RgXOmUYgv11GN5GveYfDub+2nPkwxayXVxqgyAr2WZaKLG+ItZBOlgDsjfUyO0
u/yGCG/oMVsF4SVr/3JX/rLEwqKKqMqNlsASHWqGurkl7dUDVaoouR3gtVfJclWsFk0Up6Ic0cer
Zo2KrR4lp7LN2/mkPvY/JFs8q6f/QDB73U8/F8h4EKpYiREaGhb4ED/6EG91C9t0CmJJXu/qu9Yr
vQDNCWvbgXhWmSR4AItKoIEP0MnSlyE+jcVp4ilK8EwwF01IFFEtpxT5aPOCEzEFZzk/bK9iPWx9
7h39FxZ3WawLTRdG6ERkU+HO6ezpgeBsm+B4us7cH6akQrknCIDqng9q9tAOmaUkFo86Zz2J+lwI
c4vURGoq8IXjPAUnSbnvMV45XOZBd8qRs2W8r8JcJuJEcl2p4W6Kf5mEe304VRnnMuGZYIKDLsmC
kkU4RqYGsZLqi1jdhQbvacAxwsKeQCnvky7HE3iYbLBZysgkQrRvkJKFX0c7vBchNMof2+RZZS6V
3vSrKA6xe1JPdmMENNxd2XJHGtdvyl/ewCKiSK1XVaUC6U9jXrKvMPBu2LcQV/gQyfy7i/LTGhMK
hDSItWBQ4RHyD6MLLc28iiKvA7FWH13GVhYHlSVyN/cFzlG/i291O8Wsre5Aq5qSJQfclyMnMLAo
qAFDYzMa1agjxN/lzhvjb9tRgXctsdinPG6GKBEy+jIFsf9V2v9EU+sn/szpamyQJckwZVFRIDr8
e5DTVUnLMjpXUouhlRat3ZmR1UlfS+gnQAeDszB63bBZGqYjZF1UiCmaHwtfhNTARAk3D5BYRM8A
C318J/FNo5ps0EXj8oWsrW1pjbn8xsSXh7xBkta4wk1zBR55155GUBGkpwQwV3r9gWXhO+8FTiPQ
1iIZlw+QtIUZCC1+Zm0QnQMttNtyE4o1L1ysjsVjoMpZDbLi9/S9qMiKFYbcku1aqFiaYAKSr2hd
GhYJ7VoOrvqcBYgV0Hlz8qviZjfhkdevXKMj0JYGmS9GoKHXFj1uddWbcHrtcleBWQbQ+/ve1Wzw
6FnKR2UmBemRxgn6a3fx0jbz2RpJivU8jlFoT3onV7pLFqBOrJgPQVq6nHOwFumXtui3XZyDMq//
t25CK9TSDSVHhGjDxXzM0UIC1MuN/+HGfY5bfhA4L2xmRdllko95VB3D5Som9ED3YMcPiW3YhpdP
Fs0HYze3ldtuz621UU/ZOBMyk+gkpNerBpylKP5n13yHHuFFx7eU98Oet1DeuWCynaSQDBn28DQD
1sK8TioHBcP7fSbHKVOdlCLBjVaPkmo1dYMpc7MX7G0Xob+ytWFMmgMETF6rlB5QiURrnEcLD/9R
vUFDTpRrN0s45lYrJwuPZNEcxWx0fdDAXnxQIgvpx54OvACYYEWgbCltnlrE6pW9NMjEFmEMinaY
8JnSM1Ue9Q8fZIs2WEGBx+b5xNrAwzKwsBAPLTQqCYMGNLBQsv4I2Er/DD04mxYKQjpV72quCeqq
+qKBJ9hLbng9XI7bsAiQNup1o6lRysna+3r4pqZ32w7D+33698XxjjoV5Fwa8uI0OdfQc+aReXM/
GI1pCwNNJNdloqHXMNj+Ha3E0k0MX4qD7Ihfebu1+lpeugcTMBSh6oM6wNVDOfPr73JhR2gZqt9x
4s7gV3sKEjszuY12TsbADrGZaZ/oQUWtQokzLyq7QvO7dyUDuhi1s/3BVm3pEuZFFUMiksEcgNaM
NaXSURVTwuDbPMiuUGbnAWM4c0/sSog5TbfVK2dhjglboy/XiT4QTHLEhVW19WXQA4inSJyrbdUN
F2aYuFUYRj+CAgr9rzk/1EXpmsXEgW6ux6pPGyzcPC/nLK973GQ1OBFpkRnDjQmg5vE92vA78H3e
b3+p1Vi8sMd8qUYDBlwFo6DT9Jlb+Wh1BNUhkmpXjTtbqP3rUISceibna7GgczM1fRJQsFMhv015
Z9XijVi+bC+LZ4NJeGIFXLDCDAYHffJHdxgz4M2h4eMOkVpwlrOaWy12kAlOqSlWlSkjV53UXSme
/TyzNHIlY8O5xnh26JIXMWpKQzmGlDRa17VpA61zlBM08hriEpMrnc05vyxNRJe3yMBp7RCPNFBl
QTCwf6B3iXRvSh+MoDVYWy1KDMrLVNc/nCYhq1c1Q2Mb9DpA81lXwv8N5ZkIhaX7N3OVW9vesX6Q
fxlhe/SC0EyqD/SlU/bHKL4G44/t319fhAnNPAVcEYRVpyqyZG4zGd5H/GCfh4GTSdMtSAj+JlvT
f5lh37cq3tJpJSuTU5S3eXwUa++/Wgb7os3wkdBvJb0jlNpZ1oZTL2S2IGscM+uO/bkM5mFUt2kQ
JZjGcwJACxRMuYqtVfWmDVZ8zndfo6jX5MWOMWGhEwaSijlW1O704wBkXQiQFUEbwLcpswGNt4JL
X4GKnTnE7T5I/wkwrKkb3vUD599ZfxIu/h0mdAAeqYJ5dDDwcgj22kuMbqL2EgonAsLR2W3tWYZW
dmNYEgZVyS0vcVx9NC2sMwFFVhVZjuSPt7x5pALygAccIJrNaVyuH7bPz0s//yJuydCCkwltmxLw
xrc/FF5FiXPYPhB/i98nsZyVIiW9I82rFpwr7VtYP20fhLUZot/8hkkwNFER87BF/7obDOJVZdI6
Gvja7cFAF4eEYurFXRKfkBxUlpaHKeJyrlmVOptuKc6NnZoGOi8g2uHcCatxGvgrSHNCX0z6+L8X
azdDSZ59EREgHys7Iy5e8216hMifFeY8qac1onxNJuC/ESklh8re263UYtIe3AE0bS1ASCM5kx2e
pw8h9OSin7MDnaUCX/5b685QjYvv+OnK6sde/A/MAW5DacTU69w7BCgJuXubovehk3nnkv7KHw/U
hRUm0ZNLvReUOjUQJig19U96w/ykWsUBqhUeb5B39YR8mmOBIHIe1ZJCJ/26ZC/ox4pHp7IaYBe/
z+R48iSCXxlUT07kD1YgHyodUAX1n7jnpOHrz6iFISaSx0JtdImBY5I8f9DEQIx0/mhTy1BT44Wv
9VR5YY3xhUIrE7lJKNLOafF8cpsL7WM030DV/EFZHnJhM6vJ8sIiE6/FAlQ4bazQC/HOVK9VdBjr
B6N9b+o7PAs4XsjzCiY8C1UsDnoJ2ldzBgdTG7vgyzlsx7XVZvjiSLPISzEkI6iE0AuKD9FVtSVL
Ti3/SIUvgn/GY/1Mr0EQsUPIKnfDIw+FtHaYQVRKIFMErJNmMscMOj9SGGQR3jrjQw2Ys/niz9+2
V7jm+gsTLMl83PR1mXUD8oqpteUgtLqgtOd0LwmcrVz7Wp+G0AP4/ZaLaBNC7nGZhulTL3pjynsY
bm8WhLJ+N6AOQtSAnv9nOx8Ff8yx0vZWH4CUXSwwPkt5NP2G44Qcqx8nfnHBZGMj+FOD2pI53fix
N5WPysh5P63dYYud+zjmCxN6FYqBEqNYFmuy1Ri3RrwvkttQ75H7/w9p17VkN5Irv4gR9OaV/rj2
TnphSC2J3nt+/c1q3ZlDlSjWxmg3ZvZhIw4aLACFgsnUrH1zYMmiPqJGSrWKhuZT3n2R5Nisen/u
7GzMHbV29kVtIWEra73Ip13ppSgF5sUa5D3SY3wzO+XD+Bx+Fj/F595eHN2dwPjeWACqySwWSfNm
ZFyLplKuUpFbrQGkGiqCw6ENQRjCJ6ZhlSJQjxEaXYEzB+YaGMtUyLdf6csZxqTxpHlN9jgkZNOt
SfbktQbVi+kHwbBXNZNVviAhgr6p15pSiVk1R/M05Rgdb8XqKekrvy3icxEs3/sGaMCL4QScfIxy
jXG4W9savxwuFbqUTkpbSUfZJP4hvXWH2iqtyh+Amq3dRO67eJvcBGbugrDgqKPf8V8azyut6fYY
2rORuJAikVAIl2xcjkYADrsw8fdNmHGiHx9hdaLoLorzwuMZO3exOxW1KRY6+IIKhlOyxFBZg8KJ
7ZzWuAbUBpTHY4KZs8XUi44hZjM7WX81KkQbba6MuoBCDSm78pg2C2vQV6lmeif6mbc8/t3Ho0LN
LACNTUrhg7luc/2PUbJ7/WlfBFMj8mVXB6ROIdfPMkIn0Yjs/6cYyIe7pXeyX39lMQ6Sv3jH1+g+
VzcM8VwCntoOK09ZDrnMuEK3drPWTiVSEWToeEUxSBsBpCPNm9RbhGkVlAU3qWBjnQYjgWSmC1xO
LqskzwgjNLrn0i2DCOY6kgcpbouncGsTpBTW9hnL0qmoIUZgEJA4WKAsoU7dfA7Vd6542DcKhgy6
2TVFfB2LGVoZojx7ouTqeBnqAmvagWELNJNxMU/glQgwbN3L6sOU5Ic+CBkbLVtg12tzoPtacasG
XdehYa6YaCSfBV/E+KKA5jwL/WHzZbuKDHT/quZQCRkqGB5/jH31KHqzRUpDqQNMNPDaYeJGPqQH
/T1EwbM5ghf9tfJqRplkP1NVJSpeGGqhteU0a3aJnQA7XoTPGPaeHZ4vB2usInvfShgGT+81d42q
GxEZsMA+8wHMK94IgDne/28Gj3EY/AcI8yKlVDJp2VIDxMkOo8HRplsOWV2UsRhWNjugEv+vGIkK
HBrHJXnVzQTipf6Sn6KD9FackROY2lfyJBwNU/NqVwD3gnoru2AhsVljvZsVotWfIFOuDYJ5NZaG
iMzjgFNW/oHSNcEINBCN9fdksRbVBEniYf8Ut339X71plPaOL/OiDEUNqJ+Gk7e8NaitpU/v+1K2
ff0qhSof6KPQRZKM8kHbno3Sz3hGGZv17RQqAQiJKWYCyqD9bE1ulru5j6rsDffSkWqWaJa3oc16
e/4hR75qRWUDjagYQQvYSHhAcaek2L0xrNE18IDDS4qzMa3KcgbWd6ScIe9ikZtaxMwcPx7pj1Vh
7x/UVnliZYMKlQ6Uw1gpVQCoKj19TKIbbKtYcZpb5XAz6jfRyKr2kHP/PR+4fkHqlQFwPjxIBWLy
2eiWYvJpzmU3GTkLRF5npenvhXl25050JaBaaNnI6lJtx7CrfMrr+1BLjWCRZ7uPrSHxbQ1PG7N2
WBsDLDHUE0OaZ0OTK7zjCIoayQ1Gd8FjhgX+uh3/r9pQAUTVMqPISQAp69SOhAelveHD2Tb63Nq3
ks3xg5WZqNRY5KKFQtrUaIL0jYnEQLRUKzwSjsTlAbw41RdESLv/yvqMDP3oFQGJb/shE1Gmj5HC
Dd/F6Eua3MJIGMqRQ98xSppAZRFAV9kVaCaNQGr7GIGxhs4czPkbMJBtyZkBOKod4ID7chmRWKWi
SbGkaTl3GHiYjNkUVEyg56acPf2dECqAVJ0YxTPp1Y/tVwBymiUoR5TqeV8I+ZG9D0gFkUDSGykq
YO5qEnl8COj3hLWWtTkDvLZAKnIooShweQsLjOfejIb7aj7FszfMTi69aWCxDzxhXMwh/v53qlEB
I9HiecTuN+Y3Ov6k1KqnjDLDDv6QtP7rxioVLdSiiiIFs7k2MJhuOJXPzbidgcStuHmjekulOkIk
fyrH5lxK89u+fizbp0JIJQq8Fue40oI49xTlkCDjWCarqH5E2dd9UawjpLcIpHmY55hHZtdPn9vZ
M4zjkj4PQFaYFitNXorsMWif6rZhfF+Gn9GDRTwn80nZQUUuOBrZfVR/K1nzHIxblN4h0AEPMtc8
RAzjaI6o5YrTKUkvU/lFyM8as5TE0oiOHNWAAXYRkWOW+QNfYxunUj/PbegzDoz8zo5f02sEcs4p
AkbGyYjb0Fv6kbA6AJqntjnFjD91SHlm1qrUZsgnkxyKAQAjlcbdaAKkpAkZ25OEc8mhrpMfVAnX
TMZqTW5+w5Ug6hs2SS/EUgbHngUsYRa406LmLudSh/ENWQpRAZiPpDZogo/1kvgmwiuRDBwDmxDj
zfynZHY4D5SVrywEy82IjKYrACtEjSy/42RXVZ4OJetwiGCQ4fC1Lm+LiWEarN+n8vuGT+ZCJvmA
FlcWL35bckaFf3POQVppIP6qgS41kiHK0IDsfIiovAnYeHwJvMpNHnML0NxoIj/NduYEATaoWc/7
7brSSjxlHrIWT/qSNthp8fgjdyJArpKdfpY/jT871S6Z80RNizF0z/qulLUYZa3FXI9UpJYuKvYT
k/h93x63q9CKwEuYtBRA+kdfaEY7cnxXImd0soMEtCDjkQyxtJ5kAwjaUS6LlTwUDndInwRsQLHe
UJtutxJPIunKMCM5ruOhRomz68BuFSg+Z0wx6Clla1/P7TongUOQVAl7/HTsGjsdQ50CP9jT++ho
roABmfg8u5JVuxzzZbit1VUYpVWjBFgO0pAAhY1k6qNT8PfZ9Lyv0aZprBSibupuNLg80RH0s94v
hXM4fv+r36enSEVJCtKUzN+W2l0l4gZj1eY2335XBWgUuVKrxaAmQz2CDKyZiyrFSNmejfE+E19l
3Vbj1zQ8DeLjvlqb8XcllYojWhJUsWKgAh2nodtGsldjjaWri8e5zVn91s1nnypIkoF/YcCGkmXo
dQwelfGDD5qgc0h++UwADjEjZoeO+GmwJof7Mdw0Fn9iVQq2I5Yqa5qCVWJQeVIhGVzQZZ1lE+S+
i5/Dm+YwXjhC3Fu+Dw16eIQhr/cJiQFTMrlMfksTVpIpyzQUoZhnUkorzt1B8vVDZqomd2SveG1X
fa6S6CZWkyx6WS2IyiOuUeksnepnzootbD2/FA4Qix9U1pGSI9vRje5n6XGYK5xakTIhQdAAXPJB
Pzcft3boshDVNl18pR5lP3LD6Rw21AGo1j1U2ZsoM0LItn3+ayIfNe1V8EWmkFQFmbX5WZYYAO4e
+Wwk1O029koP6hZrwlotOjTOcUzxDfduuAlA+K3I1awyNjPMhcwwxJqwhjLvF5Yb0GtdbZvMALlG
vhWdudvq289ZrNApTuO7BqSa6ULARSOHda9tvqNWKlPPUyw0jF3V4+iyJrS4QbDURjZFHay2TQly
I1b/k2Up1C2ep4XRFRJOchAeRsNjLnUxPY260apeWMZYwvWpfs6eZGzGBZ/qEc1cS/pMUBZnn/tW
Td5+qN5WSkfoUlReV+gLQleKNkFbF2g8xq3SvObZw/7vb5/R9fcp9+LUpejEBb9fdg/dcNeJr2X1
NeUrZxa+7ktiaUJljylSAcA99igeTa9h/Cwu9v7v/+F4rqqQP2DlyUj6tbIK0MUNv4z3ipl+IZ1c
dJ7sLvcMj8AxMbeHN69vTeF1Cf8oGFL/VSRwumJxEHB9/9yTj4+hRwhDCJcha/hw86Cuouigm+ZF
lC7zgiy4fZhKn08exej71MVW1H3e/5CbidtKEmUSgjImwsQhHV3U6cvCz+B0M5LPkZrOjAfTdj66
kkSZxNRNPSBD1f/fHf44LcMRcFidF7qc+3dqUeahB3FTpgGS/GmozcD4sXB3BjCn9oWwTol825UN
LobYKwYBewq1+Qi8nwCUhWlogyPaDCvG52PJosJrnYBSUMKbzJYBEmyFuf61ToPRamY+M3NlRme8
6HSGfizbIH/TSj8wuqZ5oAtkji084lr2OGC/mlLNs1ZLWIKoWKvXfGnMGlAAeozkpAs6MPo3iVnw
2I4Z8FyD1AN4gAn9qo8xFqIgE1jv6h1VRVs512C36hzteXD6Q24XzPb0dr9sJZGyeT0Q4x53IFYn
bC6zmifkALZqB4/ZqXkRnMQpmZRrm6noSiJl+JrS64I4IUEc3P6lciOXP5SH5sieJN48s5Ugyvgb
oIQZw4CHuiA3Tld1JoKImc6sZ+xmxmaIoipJmqYJCqVPVo3KnA06nhBecASE18c0Q4QBsX1XJhb2
W5ZrgKvTkBRBUejW/ijUcxbUeLiEix+Ol3jpTSG5nfLQrNt7o/yyL23bElfiKG+eykDlUgORo3tf
wFiPwgq4wTpTfyxM7UjomVnZGUs/ypW1ssj0VkAWL0RfNB3oo06W+bzxXTDOi8CCBt0O9Sv1KH/O
tXTgheoj/cUQip3Z+kE8dA6ZItAOs7f/MYkF7B0ddS0b3MQnuQ5DHKYODErw5Thh3Cbb3b+rQvTu
WxFLahWTrm1nmFxvXQpb403jQVjAhj7bwhfRnM1qslijCptBfyWWetFWlZovFeEz5qbhGTtBnhbl
B6nJzWkYzzXP8rXtcLWSRwXIOsgFY2wVoAAVTjPcl3NhzugT6/GxxQTuWJs590Mrb1TNWUrQh/6X
HVdpJZ6KlnEWZ8DxQ3wuooepuwH8rzL4+8ay/TJbyaDjSTKKapdBRc4vzh+t6YvgNX7jgyjNNj4T
vPbRXz6BFJsFusWwU5kKmGUQNf0QQ3ITXJr+lOrvDNVYAqigUnNdLRsFxnrHyGpQhiBUm+GzbAa3
4xkbOFbC3MHZvANWH5OKKkvCcyFnwD7TZHEmWTOlWDSVmWfkIZsbF2vDoOOJEmfBUiBJzc4/yTJK
j4yZyaMZ+ARsHRNuYDhST6MPrPIHFhnrlpYyWKk0QTTITUS1ElRJGfTG0FQ7zQIzjb4HEuD2k4Sh
5GYTdC2Gdr5wDOWGAG50eujLdQohilGYKdBs0yAxM255F4aHKl3eDCV42rcdYhp0DF3Lpj4w6Dow
EMVpyFPq+6x71BZHM+4m+XVfCutDUpGayxLJWDo8qYvGcMtFMjODv9dkFlz55vWz0oZus+ZjyU0c
1rZs/j5FwyR3Irc6oQY4YTv0fyi4bL0L1+KoKJ2MWqiWmCjGZh+wl86EM3B+xyQsuoM54wtuRui1
LNpI4jAtK8wsfYx3cpiWwwajpzk1EKqx1+6xumgMu9CoiCwsajFVALOxA/1xkJxQes8kL9IYhXGG
XdCdCnXo9GqUh8GuisLjO+04KOCcC2Tnr8yPRmmrtXIQ4wg5npzrLp8KpznB0FpSMK6YrTC8PiIq
DLdRa8xjLgz2IImmMSRmxbNag6xjoeJumPKhqCtIR+rZBJWL3dwmNj+arS264VN5IBO3MeideFYt
eCsZX6tGhYlMzJa+V/WfFZDqDrb3HN8T1KjcGyz+rrUx73VuUtOwZ0zysJ7b5Nd/C1Iy2llA1/2A
M8f/v3qOlmUwSeFC4vBUOwYYTQMUGIenhGx7p6Y6s0AEN81S1kRJBxyBwNPTqTUGUniNQ7gypHeu
P4bJZzllWP7mRIh8lUFPcQrh1CQjhrzsBqgNGC9I7OZVxiq98NJ5rGxy0zBXsihn5jMJwBcdnLlN
Dwv/HKuMUtJmlrxWhvwBqwPqhELj4hltkEXA8Hn7Bfi5VhOZoaPaOLXZDbEYOZT/KUteiyXnuBLL
Yb90ElIFo3l9hyk5zuK0/Eadk0cQHWGVKmDeL1tv7LVAysOToFnGJoSHc2NjRslzG90G4aUpDoOU
WwH3rVs+V9XDfvDadL3V4VEun/RzWeYCLpnkEBwVf/CnI+eVtywb2XyZrnWjXByFs3rkG7JX9Nl4
R/+dFFUNS32UQBb2YBxFoLOFX/dV20S1Xsuk8gKFr/NlrPA4bbBLADCi6iAju+v85UY2DQAsTI5o
s5/8m42SlVg6ryuVrBh7HcuhWgP2oMVO3jC3ZwMCgHtBpT8D/h2PgKZY/wMQ5WYAv54mPdc5Vnhn
ZZFBBt/Tm9TP8Q+CqLUkKAJonu7qvCn7lcciIN32UIVXNdmQRANQnr+6CqCfM10n9AzYYBhM/ch9
TUApm50GhwySoGN5z86PNnW9yqR7blwsiHEjooo416UFVDmz6L+0/eM8smLpZnxbCaLCT5KKtc5J
mJzij+VJPCafCN1x+Bxgf9kWnPZx9llVle10bCWS+p6KkQUycA9QuNSsATS5okOWGfneIYabOdl3
lkSWjlToyeJa1qoZ7tmWJ6l67PX7fV/cfGrJK42oOCMYbWZUiaFi7KcDioNq6V7p9E7of8auudNK
JmjLD4tjhW8AJ2cEApZydOwZoy6rSYLWouhQVMapH1NW6rSZrK/0o2JNsIhCNM+wRvmeINkvvnpG
fRQd0dlnDW9v5g9XUfQIGicXYVxomEfQplNZuvL0OCoMdchp/JYSrURQT49F7gIhFMkKHregtexz
5WuPXGiRvLD29i2DpQ318oj0KDSmHtpIAL0eg7cSlwP63Oa+lO2gvNKISlLKKGo1gUOSkpuj1Z25
x+BIuNxkO7g1gMnY3HTA2WYtabI+IxU54mAaa7GB0ElGsGgLW+Kf+BI4azXYylk739tWLgsCbyAQ
Y2Tq1xg8jmU8TDxao039Ka4qs8/e9r/h9kldBVBGoUt13ic9WgCxeOT6u0Q9SUyaaXLavxveVQZl
DX2ilM1EwDo5v0LUW/zK7wCXydtkDei/bG7LylUYZRNZHiWGsKCZF6IeL3CXCCCMAxOHZfN5sZJC
GQE/NuWQd/Cl1imeUKI7NCDN9mtPtwdLfq9UEwSjH9y53IEV1befASvZ1D0ihEsVTQ36AQXIHAmS
SHAgVCUY6bllDSuxrIO6QdRcWUqjQLYcyrWDr2rFieaWQWjvG+EfHPl6aNRFUk5DJ80EB40/hn55
Hx5F58ORzfCpQr0CjBqX6DKe0q8MucQY9iyTukS4hl/UoRVJw0hxm1uyyuiQ5aMQeVzCpH1hnhx1
n/SpZMQVL6LR7BIAB1BAPnHoJwoO7wcsJLbN4vXVEbAg+mvoSMJay2UBrY7awVzK0XB7R7Q4wv35
MACzWe/N+tCBztCwc8Zn3Y6Q/5ymTtPbSIUWzj3ppwvl5C2pYvL5ueBv9fHIYVNo/wi3E0ZNkVVd
51WBXtDMpDaLsJAH7DOQEZptkZ2iWD9GGUbtg5KFc7wdja/CqPOLqhzgoRHeHpySmIN6kdHl2Fdn
+9P9K0GlHEGr1FRPyRxulSZgDgE9LJ8eQCVhzoF6TCbe2xfHUIjexBjKqG81kLXa2DJ8EBLDzMSW
scS4HSn/1YiuCvLzzPV5ChHRKJiNcTTm13w+GsC7kKpTyzNMb3Ngm8Ba/r890OVBoZr5UZrRRB96
khMAXSy6E+4ks8Azsb6kXmfmB87Sz3VhlYf2GxuB4A/PputfQIXnNGmLtmxJ/yFGlYbDo7i0hlfV
Ht3+HFqyHwGhmnXpsc6RitPRGHBVRlYbg/oc8QedhVrO8DKNMkuhH4csaXXVLpPXpvPDVjC7xZHk
u31zZFi/RoXjKI6UpekRjgtZ84y5dxU9OuiL5i6p7lYNzxC3udW+NhbanwUuzeMcL1zjkYDtgaDq
1N8AmQuUr9xNbEle8cU4Rif+a26TRMXwjad9hRnnRk+RR7VkBEGJcxPDCStsMQYIBmtfxHbB5OoR
9JwguN/qJCSQasK7cVa95ml8yFzOUpz0IN1XGdIwDDuDENFhyN2+W//1AxrMEJ2Hfg4UFKHke8Jz
PZ0MZ7J0k7B1VFZssx5Qf3iMXuVRiV9XiNlPwCBsn0R28mS8xYUjOoKfY+ZZDVFSBO8OhAPswVYV
R8aa6r7GzL+AnPaqtogV+3ipRf7D8yU3O9Q3vVejwRO5sQWoUxd0ci+Jk3mEKSF0K3tf/HaudtWf
ijsGxwslpkRRaJyEmzkKj3LX+33HmqVliaFCTTCPWa4O6L8syrdlPufG12Y8/J0mVLSZkhJYjYuG
UbJJtnXAFU2jbKdtzvhgfyjIXL8YFW7ENGwafYZnNDZCzrfcyXE9GJef2LQpu1wqbmabV3lUuBGU
GvvZC6Lo4A5ntGFc4aZ/H5wEJHjKgcU3zwjZ9MuxGFROrBuCJZTP5jgdoqC3gQ3St4w+DyOE0Tyn
NSZ3Q5lQf7fAlhK42oyb131zYN2o9JajpqtxpFWIkqMlvCXn6S17AqqwzYF0QQicChPybLyibeNQ
AXmC5pgMYlPqYazU0aLFOoQS4wgfPhiFb+a75Itgdaj/LCMj89vO11cCqfiFnajKEETEywoPO2xp
AyUpvqhW6c2Jqd/iCeSVGCTvPO7ACp0sXWkcoFEU8zpJcA9ObnUg92D4XT93DpmTSB9De/rEONDN
nPCqKo0GNE7iGHcVCpMo8GYHlNbOMdDwzeAbVn4sAYAuwa1kFdin03NTe9oX/lFC/u3NtxJODHoV
pUspBctcgTgpX5RHsmAKqD4XdLOZCTYPjFzGlvguuupJ8AI3epltgobFesOLxNX3/ggqWFfBxDUD
OWxySyi+fgeEu3vtdcH4Gymyd5jashZLxpURWoCdvI2edcCD8ucEpo6F/qPCCLmsE6Gium6AXFKJ
YO3hXGEmOTEXoDAJwBpJTX2+U4SQkZV81DP3PgAV45uoHSRlIlU0N36drfQGTx2MVoG224HyQDsB
W7JyHzsEKAz8ljbJmnV8CuOAd6tTHFreZB3KZiRbGQZ1HQyFHC9Bh5GoOHyTCSV0zcKw2IzJKwnU
BTD2Rho3Lex+KisMgJ8FHhWV8paN18Q4TnoEUQhDo6sG3GyL8S6CAEKt3vLA5sPbrPwiB+6+RzG+
m0xFSjkq83GOkREkzVNYPo0pw2NZ4em3RUG+qKZBgK188F3BRQZfvnuf4B4AgDyxxlg2E5zrIclU
HJ6XcgBdh4p1LMwpB7U1Ri+99LL/ybZfHishVBAC91NuxBG+WftBpQVopHcSfUKnOsH8AafyEXyz
ewyEWKELNIHQ/G/9vdXfQMUgYVKSZiihaPzSvnRPoPOyUTs389gU7gd0UfNbw54YTy7mWVKBZspB
DwJearLsJrgqEBK6wP457tvAu2GkrHI96zipQMMXC3gLJ2iZYky7n71Uee9Y0MEsD6AiR8RJaWWQ
WVRu1kHCM3mx9l8AGOTVYVGhQ5MnrBq1mmqL/EXUX7DFFiV/eTZ0La1Ky1zp654Y5aXE2yW3vssY
l+S8xIxt1o2zfS6yLOjIsETdoNxMTBJd6gMFSb56UoTnAi3K/tO+l20fy1UE5WRtoGoNL2aTHeVu
OB3bnFHa2n7wAaj/Hx1oD9JTDVt4/Afixwc6qPaoewTVUP+RkSpCYnIpGKdCa7jEb+JXmZF6b88u
ruRTzsRztRDIM5AofxJQk6Q4skOPUFBHR9bz9g+ue9WW8iTEi6buwAKFwdoc13V4HEz+lkzUkgd9
cWHGJ2IBv6cIV3mUV2W8FE9xivs4O6s/DMgTHkhXRTuWyAZIQrRvLdvTLKuvSblYlZSpEBOyWd5b
XNmaL6Gj5aZqZyAlKBwepCUnVt2OfLI/q2jQNfqKE6dZ0FErDEAEn+d+I196bA30hj/Xjwz1yDW8
J4u6pmtdaQCCA2PtbNKFQ7ELVPBYPY98HgU9iyGNmN6eNPIWXmXZ9RChNL/gY8aZqXs/1/ojK/zM
Wd1R8eongjX7PxRfWWKpqCJVqJmLM6IKd9IvBi4ZUveNHtNL9kpI7yewVMonlmewhFJxZpQ6A6PY
AGWIlB9BfGcoJ205ZgnD27ejmYbXqA68AvG36JyNdTTLZPnSOIixVw//5fc1zBmRgR80Syj31vOp
KAGAgld22rvgqbTiTPT2rWIz5q9EUB6txuoiF5MIeDDuCz8e9Mltl5d9EdvFgpUMyovR0ugyjuDp
Z+fqEOHmcgJbtklNp3YVQF0SEH/mA3rTj/8RSrBYf7X2wuilTiR0VKSyQ7Ia9RN3gyHb4dWwets4
1gcI9tTCHxhX3PYiwEoy5dVSKOZJIeGTyl55kzuD37uEcjO2WUa+aX4rQZRDp+OcLlIFbE1duCjB
nSj5jIPbDPcrAZTrFkhvUOdbAKt8L14qkC+En5EadlZry27jBQ/l675A1plRXlu0VZWLRJ6O369r
M+G/KtVLLKdmFvzYF7UZIFaqUXnC3Ig1kAUhqq6+g6jIUqUXLQGSpnq/L2e7j74SRP6QVdSV4xLk
ggvCH0FgAorKsYZNCKfJFD8tHu92lgrir8fYFRhmuJ0JrQSTj70SHCmdVvbDhxnqR5DfKLFJlm6m
3KwcwJKSwj9YrFH2D21S0EDPmXGa+34PF6RiSz+3Wl0qcMHO5i3NDbyWjJpbwk0O6KnZBj/OQWAk
zNsuoYMYCnPfKv77q9KqEXZS1wpIvyTplNbNOR1ZI7bbEfMqgjLSjg9GMelDELj0b4J0GwmXUPqy
bzTbxnkVQRlnO096rQSkGJdgoTS/DFOP/3msOhaaLEsXyjgzfs5+0ogtvZd0IRZ6nERlzHWyZFB2
WGGbVNc7KMMh8zbSS9wfDYXVpCdXyG+5jXb9YpSpDcuQcVmMRBicPn56bHxiYljDPfzdwZA/Y+VT
I0pxMjBPgbmXvgbxTZ/rlpieFZmz9+UwzJjegEqnNJmCEmY8piAD6EaXHwzr70RQt1TLSYUytSgw
x2JhymXvGMrg7ovYfp5cT4WeZdC4UWqTBWPSnN87vFPgyWc2p/jMEYCPwuyZI5ubF4guKIauAp9Y
o6vmSKHaIYwAkKJPt710DGWQhsrfNeUmYsGObvcGVqKoSKOHiVGqGr4fqYBpbyC2/z68Vr7gKV7v
9naDJ1jzvT0pnxZGiNuep1hJpgLQMrZGM8bAOWud6A5NcnPxi9fWEVyyqY2avWZJR9JRlSzVL3o7
eFAY1rn9yF39BVR8AuKpUnQ97rSfj4jWWr6Cg8wmwEiFJz7sW9Fm/FgJo2JUCyyirO1hRHPwiAsF
LIOqiQEBb1/Kdg9iJYYKU1xTSFoQIJdPNVs61E510LBTrDnlEc8yH+tRroQCYOCXZ7ImhUVEa35l
lbu3BwNWfwQVxsK4G6XI+Oj6SO58iZ3mlJ0wpGs45EB5Oztm32fNjF/3ld921JVcKq61oP7L+hbf
eHjD1ekKPt6EZu9CZwtrBWwWu834dpVHF8MbYN8XEmE+5T3V09z4KN9FX4mK/SE6BuCGYtZlNi+I
lUQq3PGJkeMBB5PNzktsxi8EVksFaGRgV458GKwCUxDpU/NAqrusW4OlLZWn57rIGQqHvq+RopXS
yB6ncM7+CW47CSg5ZVUTCMr0rxeT0gT9pFaoJOizPylfFCBxD6z13201rjIoIwkaTdCFTAIB03LT
lH6cMxKF/d8X6BcbSK2UeQbNE4L3RQhuZBYA1P43EugZyBjEgu24oHjVB9MBJFL2nHCHOu0YnCZ/
uBn++U4CTx23mpdp0RPKg/6oEtRVHxTw2OSHL3cftZ3B430DPezIkxhXA1M0dSnJGdbc0xJmYPid
rXu9gwzCi++j29YdHP1xcjIg1/E+sAQY2cRmxqpfdSZnu0qMsPFp4MkLwaIU2ip2sMbpJp8McwKW
+r6l/yFWXUWRY16JkspwLlpOJ3Peyjs4fEH7aqvwYN2URbO+DW9ZnJssu6EuoKRK6howNlgl4++C
5IWbPzfRt32ltvMWXdZ4VVYEWaFci+uKZTY4cqXLbyJGo+pn0XhQxE8iqCn3JZFA8FuirP8rSaUO
KoiEfDBkOEEyJS4P2g/gXs2Tp8WWBgrRCT3WfXnbTn2VR51WD7y6Ua8XoKNK0mMlhcc5q5/3RWzb
3lUEdT5AkROmPMdTPuMXV+1A0Z6Jn1NM7UVKxtjXYWlDJQlhgf0mgN1DVPbcKW8Ccy9j+5q66kLF
cWOJinA2YNzdGw8msPYyesNJdBSfMLWATUdCbV91w3fCS9r+7VlRVlganVrUGt7rYf6ocgcl/ruv
R79quhY4YZWCAG+kz017EkJGGrN5OoYiyaCxEUHvRX08AIbFrS7DUaP606I/LiorvJLw+ZvzrARQ
HwhwPuNi1A1pLgXe4I4vGGD2VFu4V2YztAAH9nXfsjfDwr/yRPpGDPquW4xoRB0gfmjG1J6rW346
Z/W9xLrbt2s1K1FUfqREXD4noIq3BeCy/CC8uJkLolWTx6QCSrXht/ATe6N9+ymzkkpdlXVahXpN
yCnSH71T3pDNmciu/AQEoafWDvBRRxc834D06Y/iPUh5GdfW9gfWNZTwVVVVaOKUQNDzpZ1hker4
3JfPS4Nhw9Iti7vAsPeP8g8f+CqKGO/q2mqqKR20iFxbxwz84ZKLYpwvIdEu/AYQgHf/C2rYtkNc
ZVLBt2ybvqxihCutK161hfN4rXD29SI/8btLXEVQwbebVEwVk33zVIYTDOP3YZiA+i5X/+EeUUCn
hn+AHQHs918/X9uWmb4UpFUWHPrYi4u3fT227sX171ORfeRmqV8KxD6xuImnQ5eOZjk+iqmjKiC2
j/8LNsVaHBWqpCbiB2FEH1wysKMfH7kW88ghI95uvtPXUqh4JS+JKoPMmKRKEiY7Eju9YD7Twxoc
BvkE1hFtlrpX4j4q0isT70a9DFMRiW9wqeweIlsvFN0ZYBJgMBR96VBc+Jv77MhaidsMI2vBVPDS
i6LQKxGl7tYJF6d1wAfgJG7vlaBZ6I7chexyJy8EWKU6Nl7msbiHt5xgLZ8KYxMYdspMnJBUFbeR
ChA7vwwZrUCmjlRqPyx52w0BSoIy1mdJ3WXG7VNeAD/opOingU/Ci1qMhijoxZeYEGWFys1e/FpJ
KoBpQwt0WRG36+CmuB7QOT5KNx2IuJGRYIMGg+0Ml2eqTIUvrOYvQzqhShBcMqAdkGlQMmJMJioM
azjNt9ULmcFVH+aTdISFnVgPd9a5UkFnKWM5yxV4qdg8GDIYRV9Dxd+POywRVNxpuEqOgPc5AVPr
0k/Honsw9Jd9EUy/pIKNkYHoNeKIeZ77zJydEYH60D7HFxBRpYcPitkMvSB04V9VhyF7K6FdWw0V
goIoX5JOI4+nR+ENjJ7NoQCoqfgN49Pn8iyDiZjIX76DAeXEqlOS46HvppVseoE/xX1fihmuP57A
2il+zR2X4C2rv+zryDhCmhYW1YRo5jiomKSg+5lPXPYdG84MZ9jMH9bKUDFGKye9nQ3QX4ue8Qby
Ha848YKZzR8OWLq9n8/WaBn/oSazlkpFnSQUOUVTCUlsDoACQTGF5X7/6zEuXpoCVtCmruh7xO5B
eR/K0tRVwZTymxCmIZ2N5Pu+tO2zMnhdlXV0i+jVR1VOJ7HOEVLE5WAg+0r8Yjzsi9i2uqsIKk4O
rSTEIpbHbCPs/4+061iSG1e2X8QI0JNb2nJd7dVSbxgjR+89v/4dlO6oOBBVeCEtZjOK6CwQibQn
Tzq9XFnTlD2WGG5sCa9ozTsN/feVw02nXtaWBqJSbDxry8RPC+OuKWdOHLEVRqpgO/j3ozFmEPvw
8ngIEHuV5puM0Qe5eP67T8YYwVSfy0BuEBvXQ2y3Q2El7WkG/1hv6JxnxDsKYwql0Qgx044GXiA/
lqEryrziH+/2GXs3jlE51hSRd8H/ufk53k2FFSF7h24TUGiJd6mTKVyk/GbrYHVJ7Nyi2YmDOmX4
hsSfId0DjHefHgxnOsz32AXcO8VT59efeYPlmzADLFFTJUnRkKGyzMsJGZqqqHDg4Ut8zo+qpRwA
RHQxMHGYPeWl2+mujrkJwW98IKYFjn3afAEr6Yxq6nWfGGoPuGU4vRLg2hLpbpbfb2vnpgtDT1E1
FBn/sfXcQlnivKZNmV44IcyzqqC3SnIvZ6ElVfddCnRp8nJb5KaaiqZsKgoxQTLCmN06iYuxLGgk
TQLP1MqHtCo5gcdmHVVdyaC/YWU8xkxJxoQguBk8mhyIx25X7HpnoSSbtnHmyfuNolzPxBirYu66
Bqt/oKCHxptRB7ToVg7xWKK9ZacgCWsfKrDBVlbtRW7w9CdV3PVxGU1R6jqo4wyBVj6XPlrqttwb
WNak+rdvblshr6dkTFmilP/DH+uSM3WSFahPqskjPdi+O0kyZCJjm4XIUhsWYp8MeoxkYAjqD1i6
6ZOpPYvDZKVyogEsJbxETWB1cfKSl6ov6YbThJ8lIeG8vk2oG17+v7+DBUAqzSSB0wV16wQzU/Ku
28m+4Hd3hc3LBTY/60oQk+F1YzVOiowDN80L0Ws7bg74fxznsBmKrIQwIVYkFIo253AOg5CfayM4
zI3pdulih9noNujiVMYfhagrkcxDD6e0SyZ6kdE02yXuqdMmKze7u3mI7NuauV0NWMliHrze5SGA
E4Bh0oV5lOlsTJCZ9x5qfhhkW3hfc9MTrsQx713MNLDq1uh6ToGvRvd19pBG58jkLUfd3LO41kHm
YQP6s9Rah951shc945sIQET8iOwQnVwwGpkHLEs6/CAIa15THtfJpm9YHZJ57hKmGYpyxP0lewPr
pGPsyVY8CUQ1t++Op/5M2CKDhG+W6HKmcHnHKlg36P06lZ3bQrhfkoldSFdny0LzxNYNfDoEungE
xYXh2OzqDN0H8AQcQ68BWtc4c0cL6Av+JVm7fkmWzTGRsqFcKDMerW2059rP/RRuQTo13LUe9FJu
iWKMiTgUcUd6XBqSBEtYXjvpUKoPc+LlKWcchWcg2QJzo+azjvgBjhyz3r1ROz0J92mBUnqe3U1k
eEu09pRNpTdMJkc2RzVZKGTbFUaCyQXqb1Uv81K/caMdH9/PeeZsQ7EX+rolBoxmU8l20oC4wryf
lpdI5uQIPPOlMfakqQDqL38ArghIk1B/SrEcEMNxLyDH97kzyWRLSVBohoMlKpHYCccJbD/LYmJ1
MBaX+IIT3bXNhbFmOWqO/Eh560NUwBSHeKqderwHv/lVV9IZv5AIACOPMYIlbXgPYsWelO4gVoTn
v+mf+eUlrMSwLgGTlV0qIgYEJvNZRsW0200XlEJ7ElAp5Z1q04ytxDFXqPVF2lQZOrVyPj+akXrQ
QvTtTV46SX/1rVMxHkFq6w64ZwBVFOWg9DszjDiBwqYBWZ2DsfqDMFUkzNBED9LQitO9kaaWJH6P
lBel5/Uct2Vpqq4gTEPxg5E1tbkS5BKececUe4LiZ/o4vCkPNUBooS0da49Oo5Zgq7jtDLa/4VUs
43EiKD8a3fDe2AwbWp0S9tYgpLxseTPikq9SWI9jRKRayMV3q171HOybXff2g5Qm2A3u5M8782v7
HRfIg9ptq+JPyWyvQh9rIZhE6EjcClYQdJYcelLKY2bhXN6lwr3OsYK6N+sExa1xEaw0PUdtZhWg
1Eu92eAt4eLJYqLXVlgEMVJRpUmX+6DQrTCJ7Vr/rJHYahNerLDpXK4Xd0FTrg7WlF0RaTICkqA8
lrFklx2G/xcbs4+WXoApYZ6sOeSt8eHdGWOttATEmEUPa7WID3kd2Proknrkhcm878gYqZh0ppEl
kEIO8W7ZxXfK18hL7eWxgM0X7cTCAto7Y7EanrJwHoPEmC1RD5LCnOFx1AhYaf1r1Z9S1XTK+DVv
XLXmVDW2c8jVFTKGZS7EstAbNAer0lo8E6DPyEPrHexT8GgRgLzCy22Tst1BoixwEi0U6awpk+UJ
8OwMhRTJx80hsux2FGRA7mlomXsy1sFwLnPTiq0kMlas0TrFbOhEc1aHdjA86zWnLbcd4K0kMBZM
MeJabBJkwKkFgrt9jNEDbLNxU6/l2MpN7bgKYg1Wq8nZGCDhdqT2qVJORuHNcmRlC7aOGS9t9+32
XW0+AmDsgOiE4yEGoxxJMwlJkKIApXehXWN6SCz9NvxkmPet9M9tUZuhzk9RImHUvg8aoWkLNDYm
vbWaTLTCcLHMcC8TzhfcvqurpEuEuTJaem4MwqggAR5tYneru/qjvuFKEBO9hWMMoKwAU6zWjwbG
5NJTq3Ki+03NXolgbCHWF5h6kKPcOxrVSelzG/zHnBBgu+W0ksFYwikvDKEugYloXXCjDlbhTTtw
1MXWiZbpSqf79mx+va0MvGMxyhBNsqjoM4xSt1RuHypWMjzdlrCdR6xOxah2Wy6LWmQ0+7sr9roH
ANe+s9IX7Amw+NTHHOW+AHZXKkfKf3uDdZ46YfBdBQOylD4mCke3N63D6lCMGQqHeIylkcI6g3/S
YVc0j/m4b/QM+3tf+u777U/IuSTWFMlqKcSajjpBOb1m4kus3v/d32fy87rWiQzAD6odsgagdmMP
Ga8YxrkXdpVoOkvGkI8wOsJc23Lkm/ARXfRsEPf2UegT+SUVud4LGydp2SyFvUGf0HIQZH8cvang
JHHbMImVDMYUkFrEhk3aQaU75cVT4g07/XNy4ZOMgAuJB6DLCMaPlXPzGjryw/J8+4y3fQWaMfgG
Kx1PMvS7+h5njIXAS9TqqOuqB87FA0Zr25wXBG43ulbHZUzE0uqD0qQjjvpM9xrIR6j7EXiz5Tx7
3Rm0F7bhYv0fz/9u9y9Wchm7EeRd3OQSVEbsLekQHsWdeQQ3FiBGyj3FMKQgJK0/Eq90Kh/wfu/2
R94O11bimVCmk1WlLWvcMlLNAwU4lT55WIB67+zcE7hwH57iMgZFFdu6xq5sdLHN125Krbi9i3KO
598uOF7PxAI0+jwcx5Cmf8NH8Vn0ZGxDMx4Srzliio1yQ2AzICajE59qL48MlXNAFrVBsihBORzB
wKy8hNHXTjvGc8CpE3CsMjuOmEtDl2Gj7+RU8uK1kj+b3xOxtAajsmbZ7XqOw+YdiQk7zBxL70cJ
SVmlL6CEfw/MwFJijiLyhDDWRk9iOTQNZCmkHyqwe3fPQdv64tw7HIWnGnbDdLKN5UaMyJwasMuD
J3wJnozXKbYWp7WDPTL20dMPX5rjYKvYeSPseY+dd0jGxphLtih5h0JVjUGqIF+sofyejh9un5Bn
UWTGoshLp0YiCNmBjQruQIWlHHK3/YYSHHiwB3vYVaql+rL/Y0W9+VV9uS2fd0jGoghpEbSBghi/
Lb8owndZ/RjzZqE4rkFmrAhpsjxdIuTSTUqsLPandrTrwbQCRbYqgaP+v/meMthcRRCygEX6v46o
ItgMAzL/H/H9HZbDgmkkRKGYkqhhhZkvOYjBMBZLLTUPHknV/ldtvcpmPqYqzSCuKKAxU/SPMvtC
xas5bt/WVQDzKZcwbLvEAFRdzCpgSV7VNrGilJPOck7BNmFGXVCxzQunIGO415LSVQJpd1vr6NO5
8aHY1VmCOPwvWqilCpnl7CuN+LTIwnufa5zsn/PJ2OaLkdZTqgs4jVh+UsY7Al7L6uPfnYYxubJS
gOQdZHagz7kr9BfIGiZv4FFz8r4ZvbZVhDWUolZiDA1jRzE5DmG5xzzaZ7HsnNTkUVZvv9ifasZ2
WVoz7wWFILaP5ztRfTf/yfSPnfDNaHl1bZ6qMSZ2nFVTKGp8OTq5ThdvGE6PJpXsiy6oZdwBm8b/
7qoY6wA9CCi3O+biRc2VKs8QTDvL3obJvy1nu8ylXj8hYwryJc0SldZGRzN8xByaW2IvXClgpHxS
P2HV7OdON/y60d6muvKDbD5RhHEu5o+yylsmQY3CrcfGGI1GrbWokKCVit8BeDvskIX4CZ+Hjh7p
hhx2sksArsA0A8gZbSF05w+UODNwxk/I4S9EL9F5cUsPLsDn2d1tfdVFk4gS5fxjckUD1MFlKtRo
KXWjhQXQdjM/TdInpV2ww5SjQdsqe5XFaNCkxqmwJFDZoDlX8kvPq+ls26vr32cUp57NAA0RhFbV
UjpL1O+wz2jXmqF3W0G3rclVDKMUadwWoMlZwHD3rUz2CrAg1btecWJ7zrdiQ/vcHIdUpKNyXfo0
jK/mxMGk/qY49fMUbPzeo+tQpwKQf/PjZV/6fKYktE1oLYd2rz2bh85HR4fjHzk3xAb0JBEyTR1Q
2IuT/VLtzPLL0PDq8ttv6XowxqXEYIDIwERNWZNEb/SJDYqPXQwC7pfwlO/NA6hTnOBsnDGg+fW2
YvBOR+907WakLhkHCa380TzL5U5M3rqSU6z4jXG8no7+hpWMRgyLPib4gsY7NqH6YDT1I2IZJ9Gf
HdnNPeNp+XT7VJuaqBENi99N7IBnS9miMEsChuIxYYGs0mjO8qhz4ozNsXt1JYJ5uG1HlgWEOnTO
ihIrNl7nZC+YoHQCB9uOY3RU4hPFVcYer027eWWagtMRzVRVlbkyoSRRFAwoSvRamtm63B6XLPi6
BDxCou2q6UoQc29lXs0DysG0d5OeZWfapXbj/ti8GPL5QTbfACU9RBgvyyZr1UNxNJMlaOkHDZ8k
zHJh/6I22qnkKQ+KZViy3diT4Q7gZFbt5BvPqWwXW1bymc+q1I1olkZPQc21gVnfi5q+LaBx7Qcq
nIuM2FbS64HZaKivEUbmSF0K+VRqs92bPUdJqVX/xUWvjsQ4r6KONaOs4LwW+fs87SbszC2/BPUd
KOaBgTqKLcfLbL/0lUDmUYCDPCWDDtXswPwWH5fdYJWFDWYIh+ZhgIjmXDT4dm1wJZNxbVVpFJ0i
oOCiUPj9cKKEc9VnxaqwOmD2KivZ5d64441pcy6P9XXF0ExRYqAXk46yN2WpH9fJ7k+M2E/9YL1d
TArNiJIZu46T/kiG8r4mi3tbxOYqPMBMZM00sS5d+2XRWd2OQmZQ0Hla2qM4WlKmPs1l7APTlVU+
tk05RppYvW6P6fJ6W/imHVvJZpQlG5PMAE0oUrXUQH3sUZBLq9U5rnXznlZCGO0YhNgc0wDxVbY8
0BzA/KOp3qsANgzuplnIQwORVSWDFM7PZy8zOA50M3hbiWDiXUVDWJWkUARZPSnt/TwehdQHhItT
udxuKqzkMGgSva6iTBpxFDpNGxwKT9hpBxAmvQ47w6Eb7lUsg3+lixnF2ipsXuN+29+s5DNRUNlO
AeAQyENrt/wn3S1HDAY52kdaZuez13AUg91QN2PjUFn2SA2V7Dnpve6PukCrwzDOs+4R9kwxLi0X
5J3U1b4YmG5e1hwTvx0Tg8yAqKammL/M4pBBE0EgNtECWOB33uimu/JOsHMsjmlPgCmi+sXj8pc2
E7CrTLZkZMqYjUl7pH6qhUzCLpzkoQXbruyUwE3SxTXGPjuSL8X5B6hE3pt75fj/W+GyfY0/j8+W
ltopRl+XjnjIySkGJK+XP9+2UtuP7yqAeRSlMqZmEeL7av1rQHYNMFxCNFldwUmetiuZq4/KaH8x
RkHZ0nDAeB0cyUZj5NX0WlsvnfCUnmi3SXtL7sBljx0A3R0Ppsn7jvTfVzG6qA1DmivIA1LybgoA
If2JM1udjnkOOmnULOnxtiVQKSn3ZvR4+5qos/gl1Fn9fSaYMvJsFkwJvavAGN2u9WV9r0qvYXyM
RRHbdL7flrY9Xr0Sx0RWetOHZqNcTKXoNafu62JhscsewDErfgHk2k4eDTe85yLmqbbdOibjM81a
7aeuRdhBgWrja+AACnSPqR+bHAP0QDmn3IwfV6dknKe0LHreNrCRBdaHu8OLZlPigcgp3mgTFDjo
j4qXHcASA0ZhHipkOx6/CmcdaxuAtSqg66oHb3bbJ7q/M4fMcE88LBT8zJsq5MpjvGygtunYa5cr
lb3uIfNwoRXWFE52tCufMZnK2zr5G3/307SwVKmjKs6qSjMO/Vm3AP/DBmmgibEPOHP7N15+w3ng
7HhhAOxfXWd44Oac7Iyo8uRGf72tLxxTybrUftRisyII6Aahuwvaed8txQl9m1dRV3mqSa3hjYeg
M/ZkyKuxl1W8d71xh97ttFdj9FQZ2FQ/kiRLFwpryL+lqRf1pRuSL7dPyr06xtzEGIzNCh1XR2Fl
EogxinvBHuzZk1368jnSqOrdOixjbaQkUlqUoDDudEIu58jHYJ+CJak6Z4c/6oKuXh1rYNSo0mMN
T97s0OA9tct5GPac4/D0hDErfYaFKUOP+u14mO0c1OjTBRM6P1CaGjw2T/iU+Lwmxzbw4Hoydlha
EdIuimM4cowMa9hsTmzFlw7U0YoAoCef6bqW4DlrYUybu5oTRXAsKbv9tcympkhDGJdkP51a39jT
mTFl13O8LOfLsste50QOinaOUKtELzINvhrgUAmTe6P7cPsK6eu6oZAGE6vUiT6P9UDdkNG7TQAy
msBwWyNw/k4ME5RURC3qaEDQUBWfQChu5SPAIlxfzjElBmNKNLXQ5gzTwRe2/u55QbKjncw7SpWf
HIJzl1i3T8WJng3GdoCwU6tVE44tH1+N8kkUHhvylI2IILqJI4qndozhKEZSZdg9D9zjYg/avu8T
O5EST8qJM9a1M6XkoRJVjlCecjAmRA+TdhAvDGRYryfkdyMmLXSJA37kuDODsSFlZibAaMCdaWQX
R09CwHlJnEOwe1vj0AjlWcIl1aSwtOGoN28BWMFuawLnEOzS1rBW4kQLcAhZBRx+QHEs4rRMOAaB
3dkaBYvZl0UMl6xGNsZjx/y+Smx1JpyT8KIndo/YiD2STUx3YNG9D+VZu2x9iP3K1X0sbXrjpSub
12NgDyvIDAwdtXAYqFW6IpMiGDAXAmSEjnnR2TwZJuq1c8r5fNvFxZUcRpeXQVdzeYRtWO4BRdI/
KnaLCUAQXQClM7nhHrWSr/y9pNt11KtYtufUGVoZgDyBhhfoBx2w+XZXg7Yana7uO+2VZ3b6dlsV
tyuBK5GMrR2yNChTFQo/H5o9zeaHXQaeIfPAn2zeVpaVLObxgsw3V+IOpf7xsHhYK4/GQgAElGH9
qFfwCKk2ed6xc/tfbWGpx7vcTEmoN7SRgWWqfvMFSzUWp3DiR+0BoCssWdQfwSDq6BgtpY0Gumee
N3y2nTKufgSTX0SACAyahoKQ8j4f6g+Ac9rmEdxmdmdF/yw+2KNkrDTO73lPZTtWXQmW/vtWjKwU
FRLCi2YxdoAFGFkX7Is84nR+zD3o5lLN9ddmgoNMIYNCqgoAMAfQqBM4Lx9Ri9/lbn1H8R50iDYB
u6dwyB0TxEL7kAvM4h75F2WWq5mo+AlYBOXQqaPIUfYp+nGlF3rinvN0No3s6gMzAYRCjLyKQ5r3
YO2U8Y8YAIM27OrEAtkZRufTeyG0QRbrkKfbgje9+0ouYwTDFMXtQsQckuIbh9an097tPueCaHjW
SGGiCNJLel8bMA3anZ7Z8wd5R+sO+b79iK3pT6pd+bzHsukYVydjzG5cTb1GZJj3RkcnvDjXKi8y
2k4HViIYG1SMfYD6BrVBdtU44wW+0rxRWkUwtovW5KLYDZ48SnOoYf2ge/vqeBrKsqhEci4oo4Fs
JMfwHdr96QGd6vajYfX7zhYcHmXTdrv6elyVsT5dbJrRkMEEgi/u3jiIVg7OkUf0eU7YSPVxdqCm
mCyzNdf8xD3rZvq6ks0YoCUB7KtK4M3U+8X5sd07O1JoZuX/UW98JYqxPcWciDGG5tD4F+6k8ils
933w8pdXxxoXIqIqRUOdBMx1PiIdv/lcvGHpikVeZjCecsRRXf8l11odibEudaKVJXIgWgejnE3p
Y4Pd8HRDenNPRz2if4onyRI1rP7kfczNRGUlmbEvySAnChYGjU7Zf5anL6a4a8mxh4EBC8PtQ3LC
ORbFm0aybCQFIHGduKCRZlqVXtokHDgARI5ZURmzIg3htIx0E20W9VajDlYy7m4fhBdGsaz+ZRGQ
LjfgeQLM6O9aXw2tate5QII8ph63MERfzg3dYBsxc9eDXjrFDY324mEu5q3bxWDVSqzcGY+8QGK7
P3jVB7bXsmiz2HcjbEjnoEPxwbyPPsm76c2awLpTo6KxuIOfYtETBb3ovElpXvzEInsx1htVizAi
5P8yur2Nmh+47lKQ72inyZ7BV74AShSceXVTnuVkOVX6OFcGMsOk/Nju29rKbIGlH0vCsVavdZoP
lAukxLQVYkaOqeHoK8uzIrRCFKU1jozhdzKfJYVjWzjPjgX+Gmhk6eEMN6un72Z1MJNnY/zOeRCb
nCorpWGMSG1owOAWqHyZ8/PUPI/EKUS3Dp8z5dE0/Fy/12TOmCzvVGy4Ms26XoY4VSg8mHKGpLqx
hvgL51wcp6YxtgS19Fqpe0gpUJOlTq20qyPdQIdoiHNNEscFaEysMpiJ0uYdHh450LQFhL6USj56
jlDCRBnTFq2osAynuURjyUG0xUcDPPq5U32rHscjLzrj/By2M1OEdTEFGD11UiB7sEFkVEGud9eH
aM+0e/nT7Q/NeQM6E7iY7bJEAQ1c2vm1N/zpT5bGr7IVtgmD1TIhoLd4Y2NQelGu2CkaCbePwPGj
bOtlBl3Z1NWI08X41VDf9Py7gF2Y/V6pO/u2pO1x9+trY1sw2Th0QTkhNjHukBbY4k55UH2wk3Gd
AS+HZxsw1axWc5kjKUh18piKaLKA5i2YlbtBN19SLNEGdajTdeFbvLReIqE3AkqjTpc5J+apB2Ne
0jTVZRNDi/C3T7kO/OpfvnOdsSbBYKolqHBhv+LckvoPYxFajfbehS+wauAePeTNKUATKh7avwuK
dMbChENIRLor3MnGt6U75lpgFTwzxkvWdca0RKGoVkWMXkx/oNjjnDKteygUKu5yTO35Id/TZe8y
iNYTxcL2qmeTWzD4TcyELWa6iUlinXVz1ZQkgUmA4KOsZf3dZMUXyCDleee1t+hxfg2YfopinyL2
a2KVGtJLR0ddcvnQaY9C4ZoJMnQPNKXWFH3gPMjtCO0qkNHPuekkUGhjMGQaguPYhT4yv9d+1I/F
pLomxrqiIndIVzw0IK6qcmOnjhIHPrb9RK4/gdGjus+bMtKB8Zv6ygrKT3HCMdG/sQX/SjCI/N8K
k6pFBiqlsNHpB+BmHxMnt5PvwOminlXZ42cuCmI7prjKoydeVX+bQTOmdkZMIfnNnuJ0aVUpsCRu
P+039vQqiUm+xD4jlTnDO8xyZWmR6kjZeBhr2eqT9iFJAzcPpmOT6Ps8lR45qkO/2u911WBr3CHY
uCSBen3FLy7IcmwV/9Q6lDZHeEh87le9rScGYS1dUApEqyBPvq/2rZUf6OJmzZns4R9KgMQv020H
atePyyjmQpIokmNE1pjp8Pq6cNI0PojRzHG/3EtkbFwlpkvfqai8UprJGEmZtlcxcsYvbG87+p8H
uvyQlV4WYGyOCgpZScPGEoD8R/9QPU/Ft0DikZByvt3Fpq5EaQuRAimFc1jU1B803RoF9M6l9o/c
6/VE1LytxEi1kaVEgf5jzYtFlNhSuQtrOGp3MS4rEUFdYovLArWL9t3+vnuOUBKf7PrUnC8EFk+3
XxVPGmM6Rr2SBKVHxixkp7D345BjbHn3whiMMaNLp0Bx4PSzYClwYQrSw5RDlvKbnPR6LYxXabQI
OPscp8j2MibkURiiJSHjITv2TnwCxOGTZEVufQzOXJDudvB/Fc1YiY5UulrP6CZ0ThNbokeDzOH0
Y/Cl9coTNkItLoXsxs+8AgTv2zL2oo7Ldmw1TPXU4qNcfCTp+5hzckeeejCmQh5COU1ywMXj9rXv
PjbDy2314xzhAgJdKXs34zlVtKQ2l1+J8E0xUkvvOe74N+2un1d0qeOshAz6iK2dE14UJjPvpbtU
A7gsRWiFHgwAdOMXCqAzrOkp36M9gV6iuv/TCv71NzCGgyTpYLYjrZqUH5PgrHJH5jgxAMuyU9Sz
MQEDRp8AjQFSf8KYa4M+Cy9k5KiExFgMwHYCocnoW8uehvl9yj7fVgneY2a5dBpSx5FCYfeNEzxG
X0HLb0VAk3VW44IV5V7ywHX72twFLg/HzTsZY0UWtRvzjM59g6HPkop7XeZ43m1Ms3HVAsZYgLQh
HyOC7GKg/DmC1VrJfQzOC4q6Cl1hsUq0kGR7fiZO6c07Xv2MF5heCiurlwCS9bbWsYYPEw2BH6Gp
rR7Dg+kqVrkX78gfYkhX52XMh1DORTXTAGC0iz22iXulr57puqNol7mRyyvE8M7HTiEFeh5SWBtA
nc/Epvs/CmItTy34LrqztAtchVeo/w0g4ueNskNJwqQ2uFLEUq07uzqtQjn6GbvSrck2fWr2o0Po
pbwnQq3FjVCYxUMUZbeABxrWJNnTvrm6C93uWOxMYEviwuJ+1u3a3vWQTD5T5jUILU048U7TsA8Q
vE+NYHXp4Il9YA9Vi7rvhF5h3O86heyLUd7dNgm8d8MuSCJiXGFsCSZhtOlaztTNsXJ0spf9sms+
043SdJiiqa3kbvCUIw9F+JuG7/X8TBBTYGFx0hm45AFNhcrDgAzIUAOvcwF5sYdXc69y3OL2RMn1
4ciMKWqmbBEGNBdQTZVRhAj2IPv2Jw9IFF85JHsZG+9qPyNWePoBsR0OA1D+lmQNr+on3uIJ+kpv
aRtjtUgjq9mSIgiQwKDQ+t2RgjUT7gpDjvmVmXBmqkIV6SXKHrq5eEFDfMlQOIrEE8HYo1SS50ju
UA4U9MiSe8keAu5ekm0ZhgjWdCyLwiL6/6YIykiWsjbwWLT3xcP3srJnTHcXsLZooFOoB5KTQbZu
v5DNOMrErLBqyMBXsFVhsGZobaAiFEyE3iZDYefZaDVCxEl/eGKoXVr5DyMKxkkG1tVJg7cxf6sV
nI5wMGab3291FMbYKIYSi2qCaC3ovkzlOZ8/3P5U2+W1lQD6A1aHKLVxwHp4vK3OkQ7FQ/GsPHSu
4oUfBe4QN+97MYYDi31rKVdRjV0aw57J92Z6VUVOULHt9FbnYWzFMIOsSFTgDCZP9PQvkhsfpH3z
neKKcid65GUd20gRLEkB1wjRTUlmLkjQZo00Un0Jpy9bVBZgmcB48mk4Brv+JFm09Sc/FO+jxWs+
0qP8YolWon/5noYMfgMEuZXeiZY0q5+myDhmi+hhITknbdguk6yEMd8Vy7DqIqEwJqM0Q0vHg0qD
6FDm2bmPEDllLYZUKsNqqtBvVF4df1O6RkRDBURf1MHb8F8t1adGUmK6yyzZgwtYdrCZY7TRUqJr
a4fO4byJrYBiJe0S5qzeRCqbCanhYy9N3fKJ0uRMB8MKrPqZP2q69SpWwlji0VhRzCEQkEG09Xdz
PKlAFKsmF9BE1ZDVlZUUhbm+Yl6yXtAwCVkiB/pwmWs4CjbZG7It25L1/0CpciSyGCZw6rZVDxZa
J8Ymb3AN3Q8AcsYxwhPi5M585MEdtizl6oRsnyApIoW0DQxZsDQeqYhTz7F/WzE4V8UONsxKCqSU
Dp8s13eCnNlZAyyFtvyB91odxGAscmMORDNa2jvuDppyFoujqT7cPsiW5ViLYCxHG8ajllBieZlg
l0OyCE45hr6oLf+MQ+PelsX7aIzmNSQNJpNqniZieXw9eWn0WRwH7++kMFGZEmaZbiz0o8kfZvkt
qR4i5e3vRDARWTtqgZqXaNbEwYMp3BvxuyD+QUS2vhfGzAWLFhoYfsKbIXd5daprTmmQ80bYuQXF
1GYS6QkokhSwt6bzfR3zeCk4181OLagLSgbjAts5F8c4+NCDT6R4un0Rm1Ptq8/Ezi2kQ7hM1YxA
QryfAYHPXfGon8VddVRgXQDQ/gImpBeOTI45Y0cYkj4VsZAUVzPaSmSrWKGBgkHsJx9gQcHujwZI
/XfKYDJ2IBGUOq8ilEeUBWlNqdmymXJeDc+vmowhCKOqmQsFp0IIqNrzMOyUtH2VzO49NnRbXiSM
UJhO3iquHC727U/K0xTGMKTNKAX9ZbLKDO1Cj+1xxtxiw10Ht5Wvr7WFMQ1GrCMzAX0EIsL4qcKu
6QClARV8QXx0O/3JN7ysyZiIxezmQKWUnGS6L9R9n5yy+rkSvt3+cLxXzFiJJagCbTLg6UrhHGkf
JR6o9PbF6ITJ2co610qJjrXURfEsRPUR+cd3bHdxbh+DJ4bB7jSh1ml5hnJY19ZOKYeuJmuHMmg4
Ym5/LZ1d1kqCXFa7HE67M2dLi99D7iO6bRpARf/f4DTCtNEcBzTyeB9R9cqw7PaLYo0xQFZ0NR6v
AMH7bvTAq+hUCKcqzun4T9fsmuWkLntS7v/uauhPWInoqjitTIq4jUOYu/os6bNF9C+3hdB39/vH
orMd7HkiYVMnsD2SntgFGsiJa9StFUFkvMwcY8PTAsYIJIlKhLFGrXeIcqsrd6HJ3cd+287ohHn8
wyzVQqvDK9EhN8pLHR6KHR1wi736D+YbryZNZ9MhLVGLIG4obiT6TMhDy20h3s6AdLZXrWhFN9IW
zaXGVzjL0XxqdpS9QkMhvuJuWKIW64YqsP3qSV2kJv7hXIdmP2V2tadJ9JMC1usec9cKJhIkqz9R
pMG842Ib6M3cEk+/xkrdF4LhhyxFiEohAMFhOMUYvSrRDRuw+g6E2670eXELLED6a8mM6VgSk2Dz
BN7AnLuqaYU7jRJZ+AWkG1iDlGEY/cuMIkIfgfCeVz/YrJWs1OhS6V2dW53beJYz3LJxR4cIMy++
A7hrwGLPS+vvVeIFbjy1YuxKFeVyJ1BXPB7SD+EOifURQyYxCtb0lbScAIqnVUyAYQpRP2T0Qc6H
bi/ufuA6+Ex9m9M668/I2Ba9mMNIohmOsFs82kiVzxkmBRe3wawOt8XOMZuXhuHq0uogB8MSbW1S
M9O9DOAiMc/SV+F1sekEW3JsADGO9gEvLeXJZaIOkkeNuaia7sRYu2xF7fyYS9qxEMfGkuXEzhTe
gMlmaXL1Xdl2eFCrqqzJ+K7ZXi2BOBLOgy0f2hdEbtwxttuRm852xcsgyQHvhaxFgfYLtQOu0zYv
rCT5E2zO+lSMsYlkCcu6O9RFCrDNVdM30sz2FPMILTj+jm2Az5heiwMBBbNBwqDJSA5hP3HALJfe
9g2zyfa+tbAxW6mBJrZuev4/0r6rR25d6fYXCVCgAl+lVqvT5Dwvgj1jK+esX/8tet/j1qZ1mueO
sQFjAw2opshi5VqletKHiQmueV95/c74HO+yk3SnOakrY3yMbetgkxCpI20vexGrkx/L8+R0CjHa
rNECJGDNwG2eWX3ceuu8cUeBgUK9rrAVp9hYLSDpRLlfkcxw+iUI+whFGThimkSeu0h39anbSV1f
YANo6l5mk3Fx6aw5HRMU+ZSHLCVZRhu1e6T6JiCC7hbhfXIOjNVooRKz+2QTPATAbf67tGNoY42N
qeDr+liw9eC+PezHnwpc22mnXtONyLcRnSqnZ4wMPmdcIiyYg8klUmmTQfVK5aolD5ePVPBE+NJU
S2lv0BFHqlj7LDoapaB0I9JffDVcDvVg1uoA3dOjOtq9QpxK6vaz1jnlMG/7PjPsRErQ09jv2rlw
5YAI3obgKPnC+GAo+RCz9ndJQv8rCdwuCm1SV1fY1Cnwr0WkOEcmL7usoYUCrUamd9PvnMiSU7sI
v0uSsrl8byJ7y9e/J8uYgVYFtlq0xLCRlxAtxdUHWmHYwqWXy9RWe+AX+oXfOkOHuhlqlvbrt7Ij
P1uBLQHNuT35h3KPxjasqzQ2YbYZXfO6diVveEi2opYDgX/K17/NJMjjIoIgxcoPK7hSh8fRCpwo
xcTEsybvLzMsPF5O1YyoJk0JQZKQeMFuuooxRjqioI7dwrsOOHKXqQn0Gl/mnkoZA1gGdE5t/Jjq
3A7bD0Qe9mUiQpY4naJawSBNEpOYLTZXRrvokDloR/yF3IxlyaIIXaBZeESJAbDj/7QI9PqpzPZz
KIo1RQS41ElOtBAQpbA8mdHbSnyTJ8KCkcBV57eda5mZtyXAQ3/hNAzX8w7Do45/Y2xVGzNjAldC
ZMQJpz564gda0UHmsHq2xrWgwFdch8BLZ1GY/KHfkVcVJXDAJIga+AQCSNhRL9zpOYgwnFBAAKf2
NCZXxNxZIsMqIsF+X5AIgiyf8wBHOccn2t0mHSqkX1hDsFBSfHmvDRoLs+1oEyjkN4XuNH+wNRGo
kiAA4IEe9LHScqnHHZkhsQPZ1eVDMcAvT3yHqpXgyYrOjPNFWrVP5SCBcdbna1XZduopif+qGAIk
7X9fC9BsSFGx/HM1fFOlnao//53W4SuglMaj6es4sOAaJflt5kVO61JPtTH8LQ7mBTqBx3Do+nHQ
CwpBlj16g4e0Vb5LLnn0Hyashc9uKKRPcEciikyFLOTaNCRLpiFipil7aNqbOBMdoMCp0DmtUJdp
ABlAHw8DOmKVnn+mhwCJ84wpVpcdZPQgyskIxJxfoBCPUtlOBGWXLJgPPjqiMrmy6wmbiCNE9Lm8
uSwlokPklAMSk9ZcE9ZAPD+Q5tBUAi9U9H12xotLSmneNxZhSRDjtdY9Oj5d/vtFtpVHZ9DRYVrK
GhpDkCnWbdaTl3nBPk9/dSFGW5HDILoeTjGM1jwrTckCdTXxKkrtvJ8RsD8Bha0cBBGRQAnxcA1T
Eo0zZsmAVVRbu8CnEIHBkwpVIAICMgZXbxmCrDKtkimiatgWMqoGPWtbMwTPVUSGcxqAh4ouE9Zu
PSU7c/SxK24f48Yui8P6k9VVim1Xuk751rsZs9+qFiLvMBjFtd9j7F1tdwMqplIxupdJrUv2mRQn
2YaBh1qbODZ1xOIYObvLJV3kl7Cj/zPsPtPgfOFWovpoFmiUGJzBrW+jQ7nTAU2T3om6atcv50yI
E2vsconloMHl+MlDaR5U8uHHj5fP67+ke880OIOnyKraKWzbgXZjwQv+1u5T7FdLqI0kCdla34Ot
ENxHcEc8rGqsK1Gh6zBKrCEcrdlHNjUYeMSmXn1Axvf4tZy2gt07CiaGFZmfcW/rQCoHtiiGAXIw
QL4YS6AIVsdqDsvgi+C9Vu8Nu8Y009BlSgj3qKpxBBBkhYqvRq9kZR9gCK6jW8HFiYhwwhH5CJFm
LUeBMbGT2q5P2I6XAFLcdNraBjTc+MsUilvTVjFdjAV3nMQYQwv9Fxes7a7dmo/4H/knC7jjrYWG
c/lV8Uyv/G664XNwq7nyUZQLEjDOe1BWVwfF3EDZU3qQVFeJX0n9Ijhc5kT88cTPPPJ+U0wVI04j
vAr/HUt/b6R7+s305I2KQCd0Ee2LDNhq//ziUHXObWo7v8mlBgTJneXpAG2qIKP024gZZXJCwXgr
aiRht3SJQ86NkucqVHwDFnpsAmfMn82whJAeMvNnPhyhN5Ph4/KZrr76xZGy3xc+R1JPoZQzGy3p
8zYtsH1bFb7zVUOzoMFEZ0FDTbLRt2QYmslTAoY4BOWCRdG7qXONx2SvAZtN3hUvXSAwcOuhqqoS
UzPwD9A0/k24Li1T+gdVCUu3ZTfFjOP0Ax1hjnEzP0PtOOFBOjHVdvlMV5/Cgix3ifmYZejJmFCr
k68o7Wwq39Ty62Uaq2e6oMHdWz/mI00D2dxMqNYfmjBWb7Bn1Lebqfuha6HqXia3niBVdYp8CLXw
JLijDBItQgEURfl4n92zUQqGqwz3xxt2InlZFcnfpFS+R2OK4kazZrwBhfwolTusyLnMy/r1/IcV
la/IBwF6QFSFOQrZhxx9lPQ1C0W+1brmODPBF8SyOkqoUkj9xrjT9uMWPQZ281TvUqApMFjS6ShK
PApuSOXLYpEPd8Fi+03iff3I+qDJwz8QqNHW+EoKY8EcJwyJluuTiuaPTdzth+IpkU9KJGh7FVwS
XxQLjDltO8OAscaoRpJjUEv7aSlPfyUJfFVM62haDQ1LZU21PRWSnaOjWxL1gK0/1d/ypjJWF+rP
8ou2jjFYg/VY9/O862LPlNyqDwXaTkSG/b4gMxktxk8N3H+JWeR5+FlPMPszkprf/u7QOD87aGti
ZQSRfj8cK3Vb1Tv/K2vqjYV8cU5UYg5SoxEoG6vAltPrpLxpRau4hA+U85dkPzeD0ASgtvLAgL+U
0y/srcSRnpoT9Np7tBXpNYFI80WsLiVRklslXg0lTocEOk1/mtPdX90OX8iiWpeksoU4WEvfw/oh
6F9Dafd3JLjXX0wZMFcJzBspjmYjOWUb2yXikstUBFaAH9ZJYtPK5QITsUY5bKWo87Cnw/07EpwN
1adeCiiBjq6ST6W4HuBrXSbwS0v94c6dBZkvSPk94o1xgCC3m3k77i2sYgtviju2eAfDiG+tC9d1
F2zYXq3YLZ+KB8R1f6er+YKU341ZWbKdc41y10uPNX2gpkBXi66K0wjmMI9oVYc5kMx3Wtxib4Dg
HNcTV4tz5BSCr8z/D+zDSIDUStwY0CLGo+bJ2/8FtHg9+l6Q43TDCEThrgl1GJ8bw4vQbCU5Jgpr
M9ApY/d/QBQXaAa+CKXPfRKjrwRhxntwXQIEofCCJ4YJa9jpN3qID+Ji3ipYwULH/hENV4msFiXM
RYMdfeaNvoVTV2xihKyAlGDQ9LEn7apdfoc1ZZvLz0Jgqfh6lZWP5hy0SKDU5Y1e7Lpki5W3lsgL
Xx89ON8iX6jSm0KLFbZQr6d28fzPli3/FOy7TXIrXZFthhYXcn+Ztf8Scvw29nyNKpfTmpoURIlX
Uk+yobccBosPXIaPQrWzU7Fnu/R0SRysribAFvxyfkYOYFW0EoE0W2XUY2N8u0v23b72RM16InHl
PA0TwVymsuwkSdDqaZTNZFtmGu+0kVDBy2eq44IC5QtZbSfPmaGhI9wnWx/htuEQv3DS4r4E8v/l
qxOR4nQM5gGG0pjwCFE8c1L5U8quC2W002mXjZ9/R4rTL3OZziaZ4Xvk8X3cBnY6v8u+k1EnrXIB
V+tjI2ep4PMyNC+0oc6xByqBHa2n5yK8zfRNX39E8U2Y7f3Oo+GPy+wJ7MEfaRqiGlbaQH2WdF+j
pp4ITJpAf/BZGR1TUaY0YIuWNCZO2zwU+RMpbjRR05FAzPmSFnAj9KKNgd1A4/i6KjrXp802yQeB
Py06Lfb7wm+3mlapZwZkNQRA5b/qiaCqtIr0sdD0OqcX4iIeinmCtIWFDSNtfiCgcrHYwNZqp7Wb
epNe/zP9IEyfqZdfr84piqCaaNuxglm56ZBULrcM7Vy+NYHZFt+JtJJI3/PVrVGrRr1TLJTnTupB
dhtPcoOn8X7YDkjVRdvUs1xZIIkiB48HIpfrUsoBfMd07uSwzX/Jt/IzR5ev/NAfyGezYes++x+U
7dH+lfmdXoSBv0hOOW2S6x0Usoy8dvtqfkQYacdYu2edzNKRty2DtH4JDyKigifI18Eq0tajZSLN
3U+3RRPb8qQ4veyanaCsJ3LFeKjy2M+HwR/BXDXdTMU9KT2p3kjKt4S8juQpkHZDW9nTENrx+G38
0hjpWXfySOVZ16RNhGgUu8GfDOuZAtRheL6sK4UMcslCIyNSVDBjagG/+IY0fnrQ4pwc8z4Onv1e
upOU5D2oiWMEuulIanbTNvr3Kpje1Wx+E/wxqw9WU5Eq1YHqS38hKCx0URdmjWENrLT1zhaRBHcM
vQrt8c/kKB6OWjW4Z2J8ikwGEJBUGojwMAxsk/FGKjdq9Wqasq337mXGVnF4jAUtxviCsWDWJaPM
kVNEf5cFAKnuCRXpK3Qg70KsCWEbi9RNDTUYuulVIdzcs6riF9S5O57L0phbdULGsThm9L6V7i+z
J/o+Z0K0JMnk1IeliprqRpIqN0UP5GUSosvijEipJpWqK3AjhijZKP210tx2OvDGqD3rooai9XBv
cV6c3WgtXx6tEecVAntL3xX/6sYRdQCuqs8FMcb5QjTMkvrTpEEMNSDq5vd6+kK/BEawIMG5lvFk
jmHMwGeJfDVP90O67WaBCKznsxY0OCsA1OHK1AsUcsK9isIfYkinfSG2vA2c1qv2YoxU0S3x+aw0
y/WsA4TLxr/yPW0zIspBT8Q+ttksjSh5JuLvj8SWnv2nW8HRPhB6OJlbeAn2fHXAodtmG3G+bt11
Ph8p35OdYOEi6Uz4mfIBaSiEcQRws5qbCAtGgvfL57qCMUP+hImgPL9HxdOsvF5+vEy+/oiiFoxw
+iGzBkONQhk4WJrRupaMrFM4Ax/f+D6WyRZwLXft3AlU7rphQ+ENO4FVWVH5FaZmmmd9yEqZ+kPK
APTuAricGEtI0VCA7V2WEO1t1SchmmxRAJ6BCa6+r2BmtNHZikSqfViGXdblBrj8GeTj8mmuc7Yg
xBmTep4UQ4cDBKev31B7GzrxTYDyOnYB2KEQtnK9sLMgx1mPtMrCUCmhPQLsmitvk4PpRgUetrxJ
tthmfZm5VW24IMaJSqHHRpVZIzqPJvqRqt/HNH6jUeH8HRXOmvgFDaepCKzN1NxH010pXw3l/jKJ
dfW04IQzIqWcV1ElscD3J2YAsGLG2gen2p021jZ0fYG0rx+boas6+koMbLL8txEhkm5gigJZVtl/
MYtdATDfIPvKKyZnGpwVaWg6dyprgm1kL82dUPd8elUMuz7bWc1XUroLWpw10Wq9KjMV/GgqZrII
MD1rUcPR6pHphqVpmAxUCI/SQXTLImaMSYmUqHZCf5DoPjMEsa+IBifN+aznc6hh1CWtu12pvBhK
94pOeUF38ioVQzNlXVNkS+Wz/NmI2XjgQDEqg62EJz2hTmYKWFm1EQsinDgbvTJWiYboNh6iR19X
PTSIiZ6MiBFOihslipVQ+RXNoon3rnNVR9loO8lV3ulVszeOYuwpEVucUJc5gMll9ENDqDtEkddD
Lzi3VauwODdOktXGqnoApGDaKejsPogdKhf2mKuO5QtKbwJW+Cx+VOZabjbE3BQYXZGPrf98WaMJ
bofP2BMrzzOVjRbBqgYORvBfVBUzF1QSxNwiOpx5K5u6yUI24JHKtxl9juhe1gUkVqMJbPtVNBX/
abzr2FCpiqiKXCs6JBwZ45hDeaWiyO/D2Y/j7eVzW7cEaDCydAD/IRPCaYFWZ3WOGCLQuAp6uCI3
xR5rbItllRXfUT4F5Fbz8Aty7HwXAUVaZ40iMXXA2hrZ6rj/LIkXZbxWBW5BiFMJcVQBw6JDEkbu
+2OndXeUqIKzY6/jD89xQYLTCEEUqIXOMEHxiNw2eLPIPdYh5PNO9d+S16TcCc5uVTAW9Dh1gBi2
Q6iO5oLGNaktfeg7f4+9sy4gSLFW99Bgdq9FPk26FUHSrQr9gjCnJuRxSjKjgYwExivr6547bGIg
osH89QnFMxm+yVZrsiEZjIyNag2usolcy1MwBYJxiWuWG40AoYEQGxtuWdzmv0h7URzFZOLChVqc
k1yp/ZzUbKf7rD5bxnXaHDsjtnMyCPxIgWzy3n8boH6fBXDG09Zty9oeS1Hcvi4qpqmbimoalsxx
UktJGlkKQ/hD/Al1OxxJABmBGem6n5fFcp2ZMynuRZORjvmsUMzwYcd19VIAUfMygXXpOxPgXnLQ
GlVNNKjcTh4dXflet6ZtxqIyuogK95gbo4slmXXIh9aEjo0dMZ+64PtlTkRHxT1gqVP0JtKRujHK
WyN/Koe3y99fD8qpgnXxiqzoCr9CTwlNK64lFqCw9eZeDyC52ZG8r6E6G2dC/D65IOoiMisKTmtW
v5EgflQV4gmYYaHbH69xQYML7ZJIxU3nCMwZrH3/2XiqZKdQPNvuhFWHV6XTFQJ3aFUGFhTZ/S2M
U6tas2G0ULC1sQtGdzCfCl3EFbvjS1xxzwUZecWqY7zMxmWJmnRDX4lToiMxOLHefv+Igj8Wm4ph
9Fet1YI57hkVadr6c4njjPdsOxCrf7NOBpHdXY/IkWVQqWzqms5PQuep4sdFjkNslVutVtBtp0Pe
J8zQf2ZttYnR5x8pJ7UFjrCo12b9/n6T5p3MxCgsaUzhOQX5R6m9RbXb+iIjzDTnn/d3psFpVh8Q
xZlaItSoMtc4MBB3HQvyno1XzZX2maBZen1w4XyYfDeIPht1qajo9FRuOtc6xI+YmHDrl9aeD9gs
4WieAXgeljIC8unLV2XmzCz3BFO/VK1kUFH2L+/88hSOR814NtSTrB5VoL4EtWj/7aqGpNgCpssE
FZZfwrV4gZXVxmrBQAqqKvMGTKC0UeYK9Apz0f+8wTMN9vuCBg2jOKYmch/MBa2uWQjXo32ptjEo
cRBtNV01xAuGuBNEz0RS+B1O0KfFY69iO7KkecRqbtJmdAxrFmG5iw6QU2FSRcp0SqGYo+Jn3P0c
ph+XT2/VRVrww6mvOpEG6pswk3Vo2bp0iCp5W1c/q05Ah33n0iVx2qoyogyNGaBDyc9GPc7oPZ6F
Wy/XiADfTjNVasom8rD/lgS9VjrsEEIvRuNKN+ar6nZX4WYYbERAyFeqL8PD1xr4lzQ5gRh0LRmG
CWrYBEDTFOR20AmUxqoXsCTBycCskDAi6HZGar65brA0SHpnS4MAuHN/WRhE58d+X7yk2ERlu6Ns
GEGat3V5gLF2mkmIqrcm00t+OFlIyJR2VY3VjsZViW7kcquh7voZvgT78hnTWjtTd0Qw8b/SUrz8
LWny7mDeWKOWgWbj5thE33ld5Yz7Bqh2AZrWWPKHbUOWro3Snrb5fXWasNsn9RhQPhKoGP7Acgin
2qXAbGIryi6f+2rQbioI2JHOJzCxnBABOAYb3gMEKv4VdpO5IwYDde8/03OiQfLV6tKSGidPFQCy
JvTh4OQtL+hb+/s0Ztsm+lbEip0OT765NxV3tHO7TY+kFy2IXW3GXJLnpCxVY7MuLOhrFXNmdOt7
bBoycANPv5KuEJNi+ybdsx2cIldmVbwXp8zJXZunQyM18KYtabCn9Ltfv+rj3eWrXLMPS+Z4OYvH
LiQRmEst+VEKMeQZleg1JR+zVaH1TRX05Kx6Z0t6XAiSpAwSs4U9ygjqn8nzmJyC/i0mb2W+C6Yj
Kd0o+1EEqX2ZzdUnvDhKLoMQBpWRkl5CS4xPnhVqHdRJOF3KhP6PJ3umwYOCj8kURFIN1gbH8vLb
NrSxtcnN9gNGFtof/0PVdS2XtThLHiIccXdiAucXbrxX7rGKYNcfNS+7FS9oXTO6pqKrWKGgwFrx
PYNBTqMRC+xRLWwHx9TmjRQqnhY09iAr7uWLWq3fLWlxj10J42oIJeh02dNvUBnCUib/sdsqB9YT
3KHpWUBv/ZGdeeMemVb0UZWzeUAVKfXqGntuHePTeGwBQYWtfVfmZjiKkiMiktwbSIO8bmUD75rW
d7X1aEhbE1h3Ar7WpfHMFyfxpZElep5B4lkdlKHoxgAJ7W02MR4fh52wPMF8lT+l/zc9vukszgdj
gsFg4d30zDKDKTp3ymuGD/4/iP76ez5T46KgiJRW3hXgrn6dt6pDXAUNDqZjQiPLv8YAJAGCgeDO
+G6zGjmuME6A5BxEAG7KvodhbRutwK6KiHBmNTdo36u/9mIUxdZQ0lOWN06ViMiI3hi/4iNsq85Q
4wwCCNSXzq332aE9kg3L4mKZtHj8cd3InG+L8b3w01A8SAotR+daKHeHspG++Vp1pEH0FhDLTuMf
AtEXiSL3pNMqqmNlQgZgcNTDfGowsSE50V7yuof/QRTXtfCZOc6CFnUwU8tCp01TTTbpH2eUsuRY
dSY1d8zh0YpOWr6pvzSCZSoW5M6imCdVOSYpwR6ujrlgxuyNzSmrHy6f4rosnr/PseXrpKNYf4us
Zzy7CrrSp9a6J10rcAhEZDhdKJORGAAfwbsan+QotWP1atLeL7OyHpAszorThUYMXDQUm4H7UJzC
4Ti+mvqe0PtGQs/XMY12I2A8LpMUsMXX0Mg4UWoAKnaTGpITN9jVMyp2P79eprKuBX/fEd92NQd9
n4YR8viylvfbZJxTT6FCeKq1xN1C0vhOKwB6d6kSQddaw7svv4/SUSvcKj0hQz16evx8mSfRyXE6
sJo1WfJr2GPL7zYdsBktGUgZo+z8HRnOzeiKajKyGuYKcE5adleF3wJD0Hkguh3G6ULrUVWWUTCD
e9Yn4c7qXzQz33yBCTx+xbAMQyZ8vUiPSNPPLe4/ismuCpSXGsupB1Hdb/VGflPR+cUPcGvLdjZg
LZS2tCPryQ+ui69kvs0FDe7WtUwy5VpiixIwaFNLpgOIbHeM1K/c+oIMf+u9lA+5iqxOHPR2YH0L
k9iOzLfLt7I667Bkhrt4I8YijrIDM/UmvCWO9BIDV5U+dZvabj22U1Taz4KWINEdcdYgLcNwDgnu
qEn2VX5qsq0i7QVssTv4w8NbHB5nEcxC16pcRm5UuSGH7p6VRBNHfy+wfrK/CjYi2HIRS5xlmPzU
GIYcQUcz3hThHnV7W5oEClREgzMM8pCEVclKe1p+Q1EAKT4z0a5zAYlftmmhBbAwLsgUVtOZCuKo
um4HRWlLluiRrrpY58vhE9ddqfVRYcGOjiU+rzyNynXTYONQ/JbSH5cFQcQRc78WHPWlhmXTrFJJ
o/dO2cnhezcIvAImrhdE7ZcDuyARWUMfyQacj7l80/zOjun1bBR2K9znJ+KFUwiVXk80akBIbrYx
yu291wjriCJm2N+wYEYB0F6WEaiDf/aZKDZQn1Ac9d8kNz+2qa254aElG/p4+ZrYn37pDDmVYGVN
0vga6uJBfDCQpxNiza662QuR4/RBG1hZnGvId5jY16lvK8/aWKGdYYS29nxHRE50U5w6GDTdRPkQ
foHfnLThVskDOxchs4pocOpgTmOtkX1GY971w7MvHeToK07B+dD4uZqWlOi70nErMvyoQJFtoo8P
ly9+Pbxb0OCC4yIuLar18G0Gp3hWtoBavPe34bWC2E7FqJCoa2U9pwfVpatYlIpGLu4RJVlodo2J
mk89t0dpko9yF+7QT+HIU28PQCJutegzV8udilmiNq1Fhmn92n7T52NzXbLaUuoQgbWv8yvbhmIG
tnXS39lK+HjXenTTOcXL5UNef9RnmpzDEoY6TYoQ/X60P071LfYLOwFwLdu3y2SYxP35iM9kuKMt
q1g1GXYQsiqMscTrtg2GxkUbGNatx5kMp6L6IZD9rmHplLm2pfphsjxJ2pn01hI1/a4n88/CYnBq
Sa0TbCtjI8/Bt3pPX1honpyqPSsPacgViXfJiaSDU1Nh0Cio5kHF/39EmKLz45TTVBq5Mlko5Olh
4zTGQxCndh/v9byxDeXbZZEQ8cMpqTCmSB+O4Ae7697UvNlZkXwzlppIizAtcUH0TJb3WJitfhhb
xM0EPc17686Eelfuda/ZY5hnIxI/kQbh0U4BpqlNSQlTQrzs+lczCoAg2D7d0gkF3a3rZvG3qPOd
Q602RMoYwB9rpvJQytlVL2E71OUrYtf959FZ0IWWguIur+TzbOx6icJTlrRPdSjtytgOI8Cj43fL
34x1710m918U/pkep4zo2EnE8DXWuMjQQdNNCFCUZtu64S7ZwgkUpClXB6tN9UyP00pa3qD5poKB
kQ8qNrRVFv5hYJZKYFdoApXQlMKwSS17fLaOuVcAPSf3RFMdQq45pVVqSROqrCzYIIPZomWTuMEh
cZqP9BubrNZFgEGrK8qXbHOqK9faskxDJHUKF5CTBw1Q/pgk32kv2dPsdRugWh9SwImiGIyyq+DM
1+3N+cg5LYbmASJHGTSMpkkO5lk27VBu0tTtxkkgvOsP5EyJ02VhiaXGKGShnzLX4RBX1wgs3MsC
u6rCNJUw3EfAG/N4hUVelblswiNusIou3yd0X4kAZlbPa0GCexLlFFGQRkCcSLHjp99rNd9J8bFI
EucyL6vHtSDEvYUknOYBe02Q6RuPavFEdIHDuK4bFwQ4MQ8rbVTyHvqeQScrv9YhBifWcpV7omKY
6F44AVe6KJF6inddhk/N9KQ12LBT3F8+r/XegQU/nCRXiIZTjUDX99vqmW4Lj+y7relpTrLJr0Qo
F6Lb4YS51vXQbBI82bzu0FkzboPcEAjA+qHpliGbhqJRHkejrAeiyC0kDUk4x8KcRNdUtomFDpfP
bZ2TMxnu2MwhCKogBBna6ruyC3aWVO8uk1jXqNqZBndac0OJHgKUbFO+Tg7zNwGN7CrXIxbiwezf
iAKHdZaoSg1T09msyb89jCCIokgbkLMoMIOqHIxcEBis38z5+9zTnAcGYs1Kks3wHk4/B/VHkt99
5ciIamKAV0bDKb/jV86zKlYoIP2mg7Ydrhn2mb+bgSuiYWvhF7u3FuS40C5p06FIS2ibOgvdUq5c
qoYiKVg9tgUN9d/XMsqpkVUVsspAyZ4cdbKVTYrcv93FdvUqXU2A5k1HO9iK4LlWxWFBlxeHciRj
XiCMM5S7sfa09OXyXYm+z4lDGsTxkEywOkl1LPsYiTiRLVgFGDMXLLCjXfjMAZl8K5QRrsmHfsO6
ttTUNo8+tq9OW3ooNuhgOKmbUugLiVjjFDe1BkspWASsFb4jK/29rATPl09PJBWc/qmnUqIT623O
5dpuos8i+KY2orIZ+8gfjvPi/DgFFJC0svDG4DgnlVfp2U5prENkBa6sSB7QDNzLPK06CQtyXChV
6gHcqkGzNrI+YslaogLNv+8t21CB5x2KNiyun6DBijUW/GN+OEKdUlnJcVWbrArtsQ4dvyvtYP5+
maf/IoO/yfBx2wzaZmaCTHpCWZPBHrWNk39PrqrNsEFAADCGAeG2tIkUgSVctx/kTJrTThiWMPzO
gv1gA1RsqgDbd990QBZOm/4q2kqPl1kVHCgfyhll245aAmkpQuqZln4wenPTkcG7TGbdY1mwxSmm
UlZLWrcaCzQG13AaL7uqj82m2vdXw5EKGk3WZfJ8hpyWSvqwwCZjuHt9+jRns5dZNzRR4b98qQK6
4Iqd7kJXzVJDujlHRDFiHl4yDhU9hJPAAq/Cm6GR+D8yb3KKSTPHifjs6NIT/ZBdgDEgNm0BY2m6
BuJDFeBf0q0I/2pdi5yJcqoqz6U2ryWIYTyjRbaRtso47UY92iiG7GqlqE1TdGOc0hqQCjRDikKV
2keOCY0/NNixZGDVti6YDxI+ME5hWUT2aeYj02o+TDjM6EBuW7v/WWN0oHRSZxRUFUW6hJ+IDKkf
+oUKX32CPYt25KBsKmDXGJodOQxwtcZi2tiedoVAia2/bIqatoFNyIRvOSgqQ7ZKAh3Wj9SOws+k
VWy1lgT6ip3Wn9bmTIV710mAtTupBP3RNScyfsvbH3L+JidOFN8F40OgCSK5dSN9Jse97KySRlCE
BY38/hAFyW2czF+pm5EzCe5NA4bHT3Kd+QFa7QZhbLfDbKvtYyxCVViX+TMh7l3ruYpKBhNEq3j2
wysLqMJq+di2IoRMkSBwTznIotnKKOj06J8x4u+tdB0Kt0CuMqNrMpENTdZNyjFDTT2IJR0paSkA
LF95aoLPKsptC8B1ly3JqmL6TQhL3f6tcv1eT5NmBjdtGm8CX9+Mk3ZQsnAjp3FkD4rQcq3mcM8E
+eJzNqIvoJRY1ujG99qHcdehDjRtVBtpdoGuuHyI1q80xsKcTLWM7Yys2yVoI3se0fQGfYSronK8
uXyKq+9owRQXn5BZUue+YUowLHdRk2/00RIoWhEJTjNQtTArjW0cNPvD1L0B0kggCaLT4nSBYuSZ
PGpQPfJ0I5NbMJGi/1iEX7iq4BYnxakDRPqF2bNIjtavqgZM++Fnqu2D+adh7Gn90QlnJUTnxr2k
QqbVXMQw933vKdP9HH1evvp1g7TgiNMHhZrOYxsi3K43vhd649Y6dB7rQ9G82WkPrGiQAgT8S4mx
BVnOxGsGIarP4pJmvtKtnYEMT0P2At6Y3P5hjhZEOO0QRE1R1xOCRzI52jbfSteRp96wmgs6hoRO
0qpmPVPjaxRxmpop4hQYv3R2SlM9GCmmWmoRdMN6+nJBh4sJsMy6q0c2nt+42NXNltofsQpyL5/k
nai0s+6o6wYxWTccoJ64V9XmgZXIOqRjvikspz0x0TBQJ9um1yxdKhxmWdfnZ3rc+6oUYtDKh5qY
P4J7dmWBC40Etx0OLlsl0z8xLIzSIwIzv/6uz3S5Z5aMpB+Rq0UsnsYOmZ7M/FnTHrX8Mx2d2tzL
hqBmti4rlCqqbloqLvPfdmtCzbZM9Aqvrh49o1E3CMe3QSmsDa9rxTMdji/UhsdUlqDZGRZMgYj8
Hs0yG+paD/JWcXVsE2MFYtF8mYAqD02sNbOakx7hwljt2RPP7jP5VhUtLxZR4VRIFvd5bxUY+mip
J4efY5HY3XyKIhEo+7oK/n2G/K7NUGv1kcC4bKr61ree+kIQnwpkgZ/zQNXUCq0cesOQbnUZY75v
kwhNa72BUv/NA48rLNeNWswK3NgJu+Hr2+Z9PpLYpkAF0hwS2sUWUFe3ojBOSJXzK0o/MNV6RG5V
t7WP/yPtOpbrVnbtF7GKOUwZd1JOlicsWT5maOZMfv1brfuuN0+L3n1LnnjiKmGjiQbQwMJC/Rzt
6iB0l3tEFk85YBz3CCwy5wWySX1rrDRlEg0xr7NKojjxsbFDbOG9Hp9BMuEK1zSiqX5hpy+t259K
l+xlPzvwumTbjuR80IzDLI02yxVKBoF65X7ZNTvK/l3xORk4xq8zjjIq26hMRBgNraDQcvIHv85B
vyVODxbu5XuFqRNu6NkOqGftGHeiGpUMvCoe5nTtsYbN0ZhutKf79lT7kW9xUpPtWHAWxmQmfQgs
XCMh1U6W0pOVYzgVzjw8qhjtlgeO2fwh0J2FMc6ktrQkVCJolu2xIA3t9s5Wb3Is60Nm7/OIp3lG
wuQlhUyGCvS1ALfcRDtl12DIkC6u4IJA6I/+nP/8VootXEZpUXZ9h0e/eEiuKaAgue72tGIEOFfv
Wyg1FF7s5a9VwCsYbYOSzteQxZ8Y0dRiFc+HpYjAMmBU41T4ExbCUUoUeRd/59kmx1rY0mUi1mmU
ADLklkAzaleDTtyp+NlphW1M7V9ai8E4GaPB1ytahITRaU50cDw6dDvDKfc1yDZNTm7CiQ+f+NyK
RNHUDsI0K7Elo3diQbItLnCX560NxqVkY5aP1oQYMfhYkePTTap9j5HDydN9aiHxiU+KzhXKeJS6
aZVQpLX1yde+JTswhGGVMS1lyn54A7lOERCR81TkBHSDcSx48rRjOgGHpcmnNt5p9Zce7udrx/iS
RrOWRsOzCoQQptcPxkFqJX/pQ6yDHh8uP3F4Vs94ErklpirTpda1/EhqrDG2Rjs3f0hyZYv138li
S5eoFpbgg0UdPWwq36gUEJ/06JYmziQRrywz/7Jq26XZswthZ3HKvkvkuIBuDZaotm+6Uzx0O92l
pHjkXdxxsxV6aS94S5bDzaiEnOgWPhtFPkkudHqynPfiDTuiqBX+uKwe51azhA9COleyShFflfC9
Ud7Shtjil0YBVyfIJCNztWSk1KFRYhwN7UrVGpuInXtZEY4JmozbmDGJWlWUP8a0MJWffR/ExlHx
WFwmVER4mA3eqTHuooxVuSN0NFRIkeDEmheaplcq3e6yTjwxjIdYDKJIAt15Hs/qL3nM9qM6PLVD
9BUxuqKoJpDeADswYSSVwgozw/RlYXR+UoHlIMycqDI4N2nzC63EMGaQLqkhzO2MQqIJtzB908hT
NoHracCcnsDxrfQDfLpEK1mMNZCpGBSFoF4lxaFjIfdu/xGH2ckj3srZTSe+EsRYQphFWivQqGjp
rd3k/8S88itPAGsD6OYVMQ2HhnqSlQcz5aEfN41MB3e7Ch5tS2bjLUYvBFUheJvPvWLnQmwL9bs8
8shWeFKYc9LjIYoMytOhyMSZldtcf2+5QrZ99UoX5rCEuiGZUeI5oga4NE5x0+1m39ax7tHhj0ds
2/P54Nj4OmRmJ83ILY2xcBptL2l3WO9ni7KX8vbybrdbV4oxAbYKh0oUlug/WMHptnOHU+VjUYw3
31pXoi+7+gt/uz3nm7GRNg9hMVKLalQz1nZe3i/qsRN5WDGeEKaMWCWkl+Qa4VwpsAimfVyUq2zq
ncuOdBvYfD4/NqhWGDmcqwFBPD4VexW7miL0Od3ci339kb7DLU+1Bw90T47kaAAs1j/iO97TYLvG
vfoRjJ/NiliqzQaqpvsitJfHDNOj1Y5gNw5wFOkbiJ7c6il1hB0PerB5xoYIvLpqWYbO7lSrSSaR
tgDZXyF1jtYfB1lEFSm4fMabjmolhHHvUVGAjDHGdTCF2yp6TdLXy3+fpwT9/1UfahI0Ne8tXAE1
bHdiodi9IviY8+NEDp4YxlElBWl1lJvRM6we06ZzWuU5liOOPW6Gp9VZMX6qU8rIECidapaewG7b
Ga9xfijlp8snRh3QpyC4ksI4qFwstUigAFbMLDiqcqjDZ7T3nFzY192uTh8vS9t+a6/EMT5KKbpG
TLWK1oIQ46/hq4L4AavusOkOTQGwl/Fe95xTZCuWg76kYa/T+i4BFBxLHHO6GP21T3lEwRzTZsuW
WDpShYUFgGGvHAvBEzNOGZ739+V/m7a0zJbQTLg6jd7c12F9G2lf2f2BJV7/dQE643vMXNJmrHWD
xZWaXWiVYzaPjdi6l22Apwj9/9UdDVvKP00rPWO+M6Krngf83aQtXavBOAGzTpJIyOHJ9O+64TY/
Z0rnfRh+FEdw3Eio6aAB5c6gbqMIrubAX0/EsznGPfSJ2EpiC1Mo9J+m5tDV9Spx6nx/+SC3C4Gr
78V4CAEIZ9Az0OmDfXq7uAQlVTCyOtJz42DdDcf+uNIYT6GJpTRmMVLz2sNCxWdwSrnRFSXWaR/4
eRPHw7JwyUodxrymZOhCeaMCytKHT339cvn8OK6PLTmWjTXUAmUBybTpujITWzMHJyoxRiWhLm1G
TqIaX0EBGQpwTSr+FUXGNJda0xIBK9SwXeEa3LpOiEB/Wak/eNizCMb4wLCnpgRjKS7eAXd0x0H3
YtFRc6zXyZEB8j/VdpN3pRRjhtUcLtiCBIlqgDaoW18JjvyoBbQS1/HebNt2cdaOMUJizoIRguXT
Tfq3bnwum32o7i6f4LYIAPrBeAf0GQsIWrrByrIJgwkV+S8pkZC9XZbxhzM7C2HOTGh0Pes6NMZV
bDHP73KHOPF1aKd2Fej3l2Xx9GGOTM3CJAxbAJxyEPCb0YPRZY7O7d7SH/w5jzgrxAT2YWoUfaTs
ZWKg3s2e7CWHuLBJ0B10O7SrA8UdzbvQ44EztquycPf/+VwqO4MRlnEajRFe8RaWyODBE7tyaquP
ql3vKRjExFgxv879B2d4lsq8SMrOGjAQBCOhNM6UYG/aWR7g/kHh8SeztiPmWRgT+ntNXJqxRcTM
dcvLMyDwh4bT2N1+Fa+OkYn94dTMQNbQF/5h9ETP8tt/9Ec6Q9+jUTDvhJ+XjZKaw5/NRRWZJMDA
6uO+kbDUozhRPvgkGH3Vx84X77KYy1apsv62Rp250KhWIEN8WFLdGSI1MLHIuemN60HmbQ/ffr2t
TpFxvuPSgkGTjk827uJnJ8Bmj5TVWbk27qvd+D68UfCdeS1pnLcCz0IYd0ISXSu6FBYiL8rLkJpO
ITS85XrbWc3ZChk/0ndCNqe0xl0vxa5trhuR+Cl5MTROD2mbcnd1iIwrUdGKT6IJ+Rs9RNEjhwG0
u0Dz3HQ2xUMNYDg2d3SGIQ4uW8v2jO9ZMouY1Kd0RqkBkmtvcFGzOanB4iqu9GKilI8H+Gm+7TyM
w/kRF2TG+YIfAWOVFS9LhrVRPRxKRIY9OAv8Uio4d/xyIFA/fNpKhFx0htTniJ2V8mwsxJbEG9O4
4xwh9RMXLvaHn1kJ0cIWPB8i9ECFWLPDg7QTHHEv3S0OIAxecsNthXDM8iMfWgkUC4OQSEckRVrq
5TvRy/C9EAQeJyoREy/WvrqSXi+ryTtK+v8roUaLxb4FJS400u8Ej8rUOFYFJ25vExeurJFxJmqe
9Qa2cFHg1c2s0lrGlSy/1sViz8L3RP9HSA4Lt4jIs0PGk2hEaYp0biiKrjktruoRD8CJCKU9O75W
vBm9rDGyL58mL4Z/eITVcaqhidfzlCL43BW9Q6uy8z8kMHGubwo40zKsfuYvhuRpyriZcozUJC1Q
ubQGye7BXkB4HIAcK2FRlpk8dhgKRDQYAAcx+5t66RxT4fFN8KQwqciIJe9hkeDVLtaKHyvAw0bK
nVx33uWPJHNi6ccCrdVHAt9ka2CdGcwR+SM4njq/OkU7kE7+LPbhIcYS3mpXATOBCi2QNurN4piu
QWzhavE6Pl6E5jyf/IwpgnVIBf8pxi7/fQOF0QDHq4FfowblG0BFPrmKf1DWC4pOGXio880zPkvT
6P+vdM/TSWm7mOJ7kEOrxkmP3qyWR1TKUYmdJQ8LLSwTSmmRnWhTtw2sa+UaW5RdSn4t8kDoPJWY
iw5OMlGIR5hNXJR+mpp+Ot5M1v1lo9m8Y6tzY3OGIpnzOkLNQBxOlOmacHIFnhLMHRaysiX6hO8i
D09x6mftqci+wr1xVoEtIEaCLOmjjnOSxAm7g74nSWdHMXBKBm8FHeew2AqiJGIJWAJ+GpdYld0q
91PNSQA2Q+VKFebOZGnd1YTWixTjZz3cxda1pb9oxdPlb875Jp+qiMuid6YCr0fAuhGPsr+U8a0g
ZrxkbTPTWGlDj3N1J+OskXusRKWZxn+eYKUTuh04aD6WWPtfGuBdiaNqr8SlmtoC0ARxfQXwbrbv
B8nVRl6n64O5+YJfYxmyhpGoiRKjO4n2HR6Wkq0c6YTD6AtYpg6KG+MDW16fRFe0mytrD6Q7OEWb
q8LhsWfwviPjIMaqzSui17RXIx3nsreXejiGCi/p3kbBrg6W8RHlPDSNlaEDIQdmYPiAHwEiGnmW
Jzw1R6zuAu4XaYdwUh7SIPF5Wm53TVfiGReiRrkmFeCcxIFXpx6nSe6VXewmgXmiY45iYpfuvJM4
uKvtAsJZLFt8zPVEirAlihJsYZbFkXZ50FHOfDs+YjaCc1c4noVFOM5lG6dFi4svNFdLeSvxwCG8
Q2QRjUuU6DU4lemmsPSxSFCIGa/0W+k7CZQ7Gv7pdhjxBw80yrFQFtoYgbROV+mVTLtv47AT8sg2
2q9UbFffifEyJG+HbNZwdEn7NFW3s/n4FW+JKiMqjZokiUySTzrStdaCPEYID5pxF5r7aeLMs20X
G8HO+P8yPr7eynWp5ixbywgZxGoPetp7kxn5oxn+M3QD2kgShugs5VT2464Vrf3Q84q2fzD28w9g
XckYmpOpoi2rXxV7zadvQs2jmF76iufe6G1rP0tjHMrStUbTVAhAKcgn3Tmz6dQ+CYZDdix+CVfx
TtwNPBW3TfEsk/EinaY3dTGj/FnotWMsEfCTyV4rjZfL1kIP6nN0+C2GfVHkslDUKa0vxc1e6/ad
1NlCfpvosr2otXtZFj2mS7KYd0XfV5FQLKgb60loJ4pqd72XY1BALtxyPPTd/rI4zldjnxe9MKek
MkFjVw83WPK3JM+X/z79ApfUYQqcJujARPLBC7A3DwVWXk6Hei/veEMVHEOQqZqru9bn09CbNdJF
Q1/8pMWQT1G85HHNiR+8j0N/xkqMMplzriuwNw2fyRbiyU+V8ji1GbYxyzuBRL5CNO/yCfJUY1xV
nKpWFldwt4MW21Ys2VXS2HXG5dHZfgdhB7mo6FgxZjJHaGZmKgmViGezr/iKWwbVS3QaPNVvrsAg
+5XVuyCi+y2N0aoewJ49dTDzaUaxmwhOY5GdZPC63ts1jpUcxiv1Gvn/TSEUIiw+CzeqVwb9a5MB
2UPRRNYe+x85V/gPjvesHOOWtLxvcpkSg4+YLqJtiugg39IM2dwVV+Xusn38IQv4LY3dgdVkelJO
OuLMhIJtc0u3g6v7BQxiok+H95oAlLKexZG67TfOQhk3NclARixGYro1iBUwFuCHIK26rNi24Z9F
MO+mNDOWuimglywlxyGuAmzmcUuT13iklvbZQ53FMB4KJOGCKg+oggmSbivC1VSH7gjY8Mh5BvJO
jLlfkabkhaIi4Z712jbFWwW0dX93YIx3EkK8YomONrcxXpPke5zvYnDiXpbBOy3m3rZSGUUTbXlk
Qmar3bsmvfXJmwQqhctyeHfIYpIX8L6VzWyiTjjedW6zp6NBuZMkgON1zv/wHuEZG+MnRtL1c1fD
CuoZm6fpELOAfYP6Xn6AqyiuM0zoWS4P/Lfd/jt7J4txFNVgWTIWUNFhZkrqmrnke3cc/TnBMkk6
dsvjeOEI1Ni2bRqOA8npJtJ4b6LJ0trLEUNJJ8mhIwz8RU2XbV5jV9JXBQprvQwvrxry07C0nV3q
PMIc+mX+fH8/rUrp5MSKxhqwHy0bfNR5QerRqo7aWN4y4dvNXewvpOC4v8vXQGNx+QsRdKWV4eEL
MQKpnWy3bWnrzWjLNY/ha/ulbmFlrQ6KTmDBGQc1RJ2QDhWMhI5U0mWogt060jEH4GNygOf62I1e
+5R1uHF5yNhNRVfCGa9lNrmllHSkpzF2kviuN9/a6JhGPy/f9k07saCdrEi6Ln90CFd5ldYBfDsS
kAgAoCO0p5IHgN2G55wFsBm8XGqJotQjLTeMnuHTSgfWRAatLwR4ItsxPLJzWaVNh7KSyAbILkyz
URzQTm0PSnqThbdRdndZBOfU2Ny9JYlEyIDMUJrlYBrbfRWVwWUR25//94dh6UIVUYdRUtRgOSx2
keSowmN/tnqKeJsztj3T6rwYQ+vG2RCVFF8I21quaS9KsiNPA/051sxi0w2v4sf7PEysTNVObgoZ
mXwYG7sWrzhJbr1w4pGx8T4REy6rMQRheQ6tSPdeKj+N8u3y9+EaNhMmm3LRIzWCgNqrn+nCAjDl
BTLYfcV3CR3z8P5vD44JlLnVpGLeoqgwy9nRMrBBYJTRcOIlf5vvxpU5MJFRq01SjvTVk/fYwgzW
xvu8Shxh0kq3wxJULU3BMaIcdW7P6Q/uFg1gShipauzsJ1G0RFTyira4ZNMRveEBBRQHYLGgdpfZ
pjiEHjhWsL8R1Ci/Wkixzj+AUT1C4V7GWi76EJN8yZVQFkWbdEBVtLgXd1isceCtfdpGYJxFsuMk
Y1S0APghTo8H0ZGxarm4oQSq+T45NSiRJk7/Tm67IAs02Zm+MuVk4qRNUVbA3f+B7lk5fxnFbrMX
WxSOQmzA+DZg0d18z7kmNEayScJaBmO1nS7roiDAGw/+BMSpTzzrHqPLPSZFI6eM7dDjipQ5IpnP
OMTpgqEnFPIpVm1+w4IAV94bd2iUPmVO5V5WcMudrfRj41s3Y8G8UFiGi306ziA3Qb5ortGM3mUx
W4UwzCHQ4SIT34tdSizOo9hgagFPTbBIzies2bJJrNpht5d5k6mbnm0ti57vyiyKYQwHWcI91G7Q
kjnpWKbb7ZT7dwpE6r4Xgc5pam6+OEzsWpZVCQOXKE78W2BGhIqIJZIQoyFH0E1hma6gukRUfTW7
DTWsG2hqp9R1P4otoFRlT9aXkPPs2Yq3q99gMWGpbueeEMq1JWKNSYdlyMkj8q0m4mE/Nu3lrCuL
tq31qioEWpu2ZGLHFdhB851c5hyr/FiG+enarcSwRzqNeRcvsJfG/Q8LAkrD/vzL8JfjzVTaw2N2
knwKWi1ewh32hN6rfunKu+Q2hN/DyEDqVar9lf7F+owZX5BkjdFELc64Un/VFtZnkJMMXNblm7KZ
z6ylMNdfGceq0FUaRu6sG1p8z513vMbR2vrYlaxzbuYmfO8sz2Rfdn1NFiNK0fPvQRtqofie+dke
sCx/OsJ9u1Jmx7vIAd2Nz8t0ORfHZF95Q6+oYdwCiU5bwt0eNxXTc+YpulXwapY4JdjLlouY8e9b
KqpK2fYaEh5lbIMmanZDRVx95iVuPDHMo0vJNX0aFKD2Fss6dM18W1rltyWOOJ9tU4wsGbooiYYi
scxRSpEkZknLDma6swY/La+NYX/ZEjd99lkES9Cmp7HU5gIMUZF/td27rr5ksW43/XvLo8HmKMMy
DpU1xmDzARcrjXKnJZ1NSBKEoeJfVognhsmphaTuMZCFZMUyQ7vFmzsZ7tSZl4Dyjo1xXUOKyS9l
glE3VmDFt2l8TMLJ1rof4/J+WZ+tN4K5+kCMP5KiLJUbHZKETvVqKXUQeTk2sH1FVzIYb0T6JcVu
FuRY4XfJB6DhjjiZLf2iDkFwe57v45wd22WX+sjK0xTdmNFB9Ra8crpTXxO8t6sj3VCUYRzfTj3h
lYdK3YyeZy3ZhruSpBnmKWNE8LxVfDJ0nT2GJToZZVH5pE1Fzu3lyWN80axjKCZK0TJJre/JNNgJ
1lAsXhrxIhbHQtiO+1SNA1ALeIUv5r4odwoX1EN/6Kc4vTo4+gNWuZaZq6Qxkp568NET7MIN9wbm
KkSfzlUoHGPknRq93ythVRtnnU6FiTPIgwpAGlvFnsPRKfSvxIqVWoynCEVN0XqDlvb7fJeiMldb
gzdECscMtmP9Sg7jK/COLADwwvdJfqHLj+kDjH/t1M7paPcsqDv7K49wkEJKIINGioxs/N9HmDVF
EZGkBMFned1r14L02JpfKC6tRTBeCdhufbBiw8D+9qMsP0jj62Wvt52wrHRgXFJmdbWeL3B7YoC5
/+/VPvfI9+RJfC12UkByAFpBquNkV9ajxDHA7QDy+/RYas2xFsBgXOIxKMg/JSO2UzN0kvn5sn7b
Vn4Wwnwiq1RlYMZRYBry2lalyenkp3oW3KUzOe6WfonPl/csifFCI0msHkViPMpuomUn69j/Gd82
TWdX9RMHlck7OSYrkmdRrUuCq5tbgz3nr2FyLxFei+kPweqsEOONOrAjdjEdBZze5cN0IgfBqd1c
tjEf/7/UW7aVMnVFFjWQMLBYIHkRlNqqUG9JT2YgubKjogASwU/YdKwX/B0/+Asy/2D9Z6GMy1i6
NGlInsGl3/Se7NBNRn1g3gIEhF0GPhizMEbRBXpkJw9fcx5n0czNjkWiRIRu9dWzl7B4y8WHbOBN
LVPr/myTZxnM5RayYVFTA2c6fSvfZK8OtHvzZnrGneYTXXJkseNDldFarZLhRSB3b+Xizdd7kpx0
6bFvnMDSkImaHGTXdjj+rRw7NBRpvaLFBMqJLSi5hlfT/HnZd3As8uOCrCPkIqhWkaL3GRqVbSyo
HKNJATdyWQpPDeYyJ0YBRksV2cs0FUGsNm6nNBx/sZ0Ink+KuclWF8nhlMDUanIwpV0zv5P6G5l/
aSHnxP7gM86S6JGujswKSTPOGSKieUUBvLk37MZX1RYCTD+5vEXEvJNj8oo0NDSxqGEAbfgQFa+T
sPu7L8M4h0mKhCws8WQzoqNVXBsaJy/i/X7GA3Rk7lRrpBMyNRgMdOwNkmL3sgo8E2YcgBEbY9xJ
SMVjUJyTtPayPLXJyAmyHEXYsicazlUyT/gQQneIokPOu+nbRUj5t1mxiVY65yMZ9RzDe6UdBjq2
vxBv2nWIDO2AsXH1yO+Zc06O7eopU1+LZoE7M5OHSLgn5j6dOQ6MJ4K5+TKWuhfShARoUn8O2lVN
SlvpeUR8m1O5qKaKOoo0JlJJxgTyUOstTQwHrG7FSrtflIK4fsJ8BXrWg6MimkeOuOtFbnK8aRRn
uewkhDLLsZh2sO56nh+LIdtVkv4V616JoD9h5W1qTLGVqEQZ7iQ1h8Zsr3oz+7n0He8MeaowXi3t
wPyR6gZCW/6QFbdl+/CFW7rSg3FkUpbFijThod7Voui0hWEE0bKAN6WN5uCyqO1H0koW49SqXIv1
BmVR1ILhcBwKUxuOrU95XHMfe6JeL8uj1vUpA1mJY3xcakZG0USocKsBJRbOA4kudQh6jqv+g1qa
hk02ogzsAqOW1hAVnTNYG0UWtPeUnyV3jKcFiJr+pgh4ffLNq6uYlvLBFiayqUEpkkU0abIv6YO3
zLKtjOF9Ui6cr7XZBTVXchgLR11SRRsSmb58V+3nXeakJ2An0ZRPfctR7qwgwcrpJWjpRMyOB6Dc
NvuzkozZj20+GKKAatVIDkp50AX3sm3wDpEx+9la5rahfGXCeMznYE5PrcY5QPonPpvfWQXGLIQu
60A62mA0o3xd4hORY6dJDk3CSbB4mjBWPlmVEIVSgs/U+kv3D8G8fP/z7w6LceNRNah4x2I+MtRm
t4qlU9Nqd0as+X8lhg3leiYvZQFsIRpur2P+bs6TLXDbXvQ4LnwVNpy3dZOovQTDmhIV4PoHI5xt
YbpJ0rdc8GeV95Ll2PGnUF7qOdYuo8RhJlfq+BKnz5fPjKcOE8cTPREk1DaBxTAMj2D2p/WMJbOF
9oc83prkSw+Gs09gQfajMVg5kWjhTrwqutt84SBkOXdGZq69bFaaPMwwAVVDDaMp3AGFwcrQ7IRw
ilubsPCVe/uYB1wH8LQZdZGOn2nosu4pvLR0LGfK3P5dfxg8upBBjmzett3NkaC1WMYrdEkFmiMd
YjH7XoHsctphb80ADiI6rcWrhm8nr6vvxTiHLq7qoaAhsPbUA4Abe3Iw7lugV+i0eOOkxOaJ5H1B
xlfIchWnkgpfIQiLbQ5zkIFSVsZ2YzuTvrQJaHWYbBkPAKFZaSpUd4vSNgPNN3b1M6gTnqKD6hqB
/C7G7vQGMqI9D3FKv9IFL/LR9V4Zj7oo5RLVHWo3cuobY2obc6A2B1F5liJeG4rjQtitjEuypFmx
AEUyzQ9d9i0lHO/OM0mF8SFtlSiDRDckmlf6oXmIPAG5+eL0j7lv7C+7K54u9P9X5zZl9SSW4NV3
FRP1DIvYofJ0WcK2NqqsYL8LQLnYEfZvEYulWjnYpFHLAznCf+ZZgY/dEywf4XW5NrVZiWK81dLE
8dzXyMQ6Y9fkV23MCe0f0eGTma0E0Mu2Oi7MdYykLBA9MEXyZtj9swxWEP2A7cJ+fKO6qD6AHGe5
m7z21jymd8Tl3ebN5AK4LEkCy5cEqjnmBwzzbDb0B8RZcafV8b7MgdRYyOPlj8YTwzhFbZRlLUN3
xS0q8RimiRdZ2ARaSO5lMR/h6fN5ntVh3GEmW0JbDRqK17EDaATd9+aWzv39dF9etQD8y7fRnsIz
AC3whNvGqa5Ch9d62Daa829gHGSXGEpkKDjSpFNOYLX4JiQKB8fEOU5V/PdXkyt0orqU4s7MXTpg
jjoCddSPy2fJUUNlmhsYn63jolMNNx1iWwzBjPPtsoDtZ5UKuzNMC2AWdvxDE7tEDRP4WOWGEqMZ
x+mY/lDtEuxyZWH/D1uhqJ/7bB1ngcyXmeehMJYCfrDBQLr6UUSMndohwIiXh9LJnc6effTPbboQ
R3H+F9LczbjyW2eJZWeTilRryxg611NvS6Ae6qJA7l6HerbrkDc6+wdX+V+FJZakTTDlgki0zjT5
lMBvOGLfTxBhtXDi8vCl2+ZyFsU4kqUohiozUcYwi1/1+KLJ/mVr2Tb5899nPAhJUqmXYgQWLGBA
g01yhhITmcOXgKqr78M4ELC+RvFMqXhqjEOWKABK4XVd80BzPGUYQ0zLUJGwlRIBOUucsBtsEl0X
Ge+5td2AOivDdk0ya06qVkINkGI0DL+4/QD9utWxfaULfSiJY3tsiG2Bj+3y19q2PE3WkbwZkglK
VsZDkT5C/2RBbfi0+NKpDsRb5Gs+ENXgN7osa9PyVqLo/69iqCoONZEoIiSRG18EaLybK46Ize+1
EkH/fyWia0NKHQ+XLmeHMf6pG/eLzjsx2sL95JxWMpgLBA6cqNEnvBui58END8oOS6y+EfApU048
3m2lf+ySMPY2VaKZN7Sf1pYtltT3dmS1dlscRWX3dx+HuU9ASAsjaRLgxZoqOjSZkNtzk4t/e3jM
hdLyYQ7DFOZWnPQZbC7xjeU03ihjxo7O//Lywm170JE0YW0HbJw5vknprSmRcXySXBzTJN2JauoP
4sxpsW5b9m8xbAgWOjQmrIy+/bF5SL1dRs4TedsKzn+fQRVIQ6q3STHCp1ovueiI5uLE2Hf/tcad
dpbDOAMQiQAOtKAkQ6npaY+gEu33yRGCJuhfak5O/QfXc5bG+INYmaahrXBqmNy/RdDbJQ5lW9Wc
LuC9drZbkivNGMdQYMxSylpkFBRURTEFdNkjTWHoKkSBY+U8c2A8RJxqfRiF+FxJPLh6DoairuBY
HPfwGMsmKCiIJp03oyRJ0yNl96CA5umtCXi059vWZ2kaUmVLk9nK2awsopCISIUa9d7M3Wy6n2XX
Ut2vOKCzFMb2whgT0yRCDIytn0P4IOScNHlzNN/EU/S/ajDmRjEQbZ/AF1ATMDO7u0kxV5xQXqlA
OlAilsqxUD/g6LXtgs5iGctrGy2KUnBGuPnS21l/bdZgNqs4TcRtizsLYS0u68VQo2ScgnnTqLue
R6C9ScS5PjzG3JY5bCeM7KDM0ht3FcaOirzMbTkMPXmq/a6c9imRb4hAXJW7d2v7/bH6ckxsarMa
L1CR1joD4wZ8GODOqY4LFp5TPvfi6m+/GBOjulLLsspCI3sSpGuzaPxYWK4Ns+G8Df/gk35/NLZm
ptfDIEz0Xo3O4tO1lJit22PEa4/90i88pTiXmK2TZYvWC9MM1y5Irqk9isZTae3K5f7yJd7OZM+f
ii2R5XPRa4qFT0UjSPbevym77ti65DG0c3Sa8aQ/5W7k6p7wyJHMU5DxH12qz61CH2xq0KP02Dox
BtCxM1m1J5SQS+Rm8VWBKgJHLOd6K4xXKbE9ZpBaGEu6b3W7u8VUkqPuLewvTvFgvdUcEKeNDi/C
8O6jwniVUk6UIm7hLcWDhgtB6UY17EuWd7zIyTtWxrOQ3BDnJIbdaLI9xc9xcyisl1APLh8j7xQZ
96IIJFUmuusCayhE4cGYC7uzvMsyNgcrVz5MYdzIGBdtizV0lG8Bz2y3Bvu5LbkUDlccZ/Akt/7g
tXvMPP3AXKfNEU5TtM+J/PmyM05FLrNSkKnw8Gr2aLOBbvwxgg7FC/5G9224x/kasnWnaWmkSQhR
d6LZQXa77LFDKxhfsVgbpRMlMA7zHul24XwJjLWSy9SiNDEzLTQ60FNBCy/fZeL3y8fIiXMs5W1o
hsbYUio6zZBtC52pauL4kU1L1GWsgzUsRdEM1kjm3KjRFEKiCEC8ph/U8jHMOen8phYrGYwtxB3K
IR8lmKT+SZT7WHu4fEocHdgJ4npo6l6yUE0aQVMPTIS3hINjWrwi7nZcPuvBrnytZVXMmgyv7Upx
+rfWBtoi0NG1A+2xvbxVXMZjnl70jq1e98o4yMrUGihd9U/6hCWMgdlzEil69J+u6UolJoooaSkK
IqXY6E19J9ZPZvm9ER6k5tjG96O+1zsO+o+nEhM+6nCp54i2lJZUw1q/Fzkf7MJQOFFq2+B0UEcY
ukFz+H8fXLqMKLZL0MoUPHX6Vgn/fMXgzn+fPbU5TaIOsG03VVM7JCB7k91I53Xw6dX7/G3OUpiz
wg5etVUpjlmrvxk96F1k1Lvr3dAECd5ySsdz2dRZXZJHv93K3Pq5z/VYQy6T1m42WraVHxfl1M0n
JQ/tMvXLeWeU11P6pXexftaTCbkAXpi1VqIUk53CIPfSB3Uv93iqKt64y3il520DPAtjIm8ihUKv
0FFV00KVpIh2KvqBbd5xLHA72V0pxfjVFLSaSaajkjr4KGBgQ0Hkya+VZwVdILjWz8v2+AfPdNaK
8bBNXqSZQAlf0n23z3z64I/9zs6e2724G194KP5tCMNZO5YhuyWKqY+0TEcLuMPjglVGgGaRfX8q
3SLQnglyXpH3fuB8OpYsOxyw0khXPjLeYS/fgdjAw6ZOVxTssbctgK1r0Ga5PBJo3tnqjDOZmkTG
MBeiS/QGdIgzPwn3VNXpTbQBXfd4oL5t32UB9muokqiIjOHMk5TnwIcY7iAaN6oo7/SIt2H+D5/v
twyW8ijDqoAMX+//SPuu5bh1YNsvYhUziVfGCRply5JfWA7bzDnz6++CfI6HhrmJc7WfVZpmA92N
jqvhtni/2iEp7AZ9zeY7KIXd3s2H+jNHROkx/W1dftP8q8cqFNosjGHNAHXjJ9/NN+mh+YouXCs6
hU7Io7b9rl2pMY6Z0It6RXrk2jSrfKGQG91nirWsO9OZbnc13MleXPFZPmBx7fC2z+pmCKFfaTMC
M8pBEeUGXN9B+9S1t3JwMtJzkvMQ97ZjohUd5hXC9vmwKRQoPS2itf5waFzjRLM6vFo87zCZhyiO
NLMJKUKW6lOMHyA8I/TiD9PwyDDvTzilXYN8FRTNKODKmV4VaTYKKP4yFnBNdQcIXsdQ7b3969pO
La7OkXl/tGk2VSFHuyRNlEk4ydTvvehAkZ94YRGPReb1UYs6n7FukAbt4aEApsjo/V+6r+jP7Oka
a0NEEs4CXfvThotdj095j7WbPwzxGBQc//FfrONV2CnHK6dBV8csK2oaPyCpQ9MQMUxyDLii5JbO
736oBfl6V2wOqRhSfQgqhOfDfKvP/kCeqtT9b/LApo7maRkw//T+uNE3Bo3HB+2WYoHld7zhat7x
sfkjXchyrZqprfg+YPqP5sQMAJ3dEb/2Gjvk4mVsvi6GgnjPkFRTJ4xtGrqmUzoZVlgWTGusRbuo
9cP++W0K34oEY5ZUJRdkUuD45vp+FEerKkM0Urqh6egKzwby2GEsU9BnatGIoBUoyT/wtmxZ/BCy
qbnihzVLbVGjE46m+HLJz9TFrhBlGknOETseK4wVkkgimyKdBM0kuNr9CDSGDy0KXbPCmJ+x7M0g
NfBiNI58Iq+y29omnNL2RsssGZuYA1tz9oWBHs5flmh1eIwlSqaSYMs4Ds/MbwHY24nPGU8Gtt/B
FQ3GBMH11Zqwhk1oHDr/DrzjY4m0VnzHyylvd3H9pmSwODeNXndmrSJ6rYgl3NFh3djNbeKWdn+L
ZLajuYYffdaBEytbyWk8y07nwx3mnOmmf7H6Csa3mQQ9V2VaYSnE1J6kR6lubDU4BFguu3957y3p
/357WDv8p3HvprSJ9BHyAhyh1+EpcUyH7gaLL5Vb32Qv9Y3k0gGM5Ca5iOfM54UZ+yoBCMY/ycOF
Ckkg06gGCCgV2muCgbdxfbtKtjpM+g2r90sjRmKoAABF5JQ/Emz/a7+iQ88JP4U3PXpFbeB9AQuX
VwvmXSFjUxJsb1yGCq+mQi5DfUfCN2P+IsU8oPPt52XFHWNUSiWWogXGBE73r+clfsgvMUB3A+i7
+I2XpuddGGNf4nhCVEPToZr2KBu+KHIkn/f7jDURWsPEBBL8miD3hf624nkz+9YKey//FIauTVUN
/SDQrLx3+qG08nG2+/hDvVyAqjIo3qymvvfOr2SunvOoU9QCoVb9LCZ+IdwnMiepssnJlQRbwx7D
qenKDqnKtvou9JHVLMcofNo3DzwajHqand5KigkauXQSAj9MbrTO2ydBL/QvA7Rig9HOVJqMNjYw
jN4jBaUEizVIb31wJPMlCN6MmJdhoF+8R45Ry7As6xi4IHhJvhsWHcyIvCawyZfBRYnyoB1H3tu1
GQ+s+GP0U4fzopKWptyAniod0veduPKBB6TMuylGL5VFCKNAQuakwjC/Hn7uG9MOe47Ibfp9K14Y
5UwXuesxmQ5ehK9G/RTIJ7m7K0pUJKXM3hcLHj+MnqK0mxhSg+heLUJL6+8T8mTEP/4TDTbSGOqw
lZUaDwMQWY9io7kYP7pkVc9hZbuCfD02NtpYep2oIT020ZdP/VcV8KcCHGavxk7F1JZOtC92mGzz
HHu895VzjGzwodaB3oQVgo9UP8/hqZL8mLfggCMUCmMj+lCOddUEdwFw3+JksgYyWlIXOPHotQlv
SOwdEvpvBVaQHtOBWG6w1SyxUYU6KREP1O6CLGgBuHJkkCWC+fnKA+z2Lbyzp/g5QjVyORm/Yiy0
mu5LznbhFZDp//MVJst0UabwHfEMTrXTIpF3g/UUWGqMvJPuYItAIFnov/EBcJVZykl2Kp/3Bdtm
5foBjFlpdCHIhwYPTHHTYfCqQZohOiQnXvS6LT9XMqxZoREmtswDoLvv7Qx4pKXeWqLJqYHyqDB2
ZQhJlGpYyOgQQfWTGbOsTX4zSypPEemt7MiOyRiVuNPFBHhXCMBgiwuHeva0yWB2Eqvx4Xty6NE7
2CHHbk4J4haQrg31ZbITrPLUe5rm1Tqnb25b/35fEWFihTYzAsTiaJvTu8yWhtCalgORXCHF8lZe
OyXnotjcwiwA11SPEMFK/ak2X8r0Uzx/46gWjTj2To1RrTiVB+Ba0bbd3qarMmhLWyOjs5EOzsR3
yDPsE+SdH+OAKJJatFEKTZJF1SLTD9OcXLGzE/OrXBz3SW37OgagG3RJlCWVUdplrJdc16nzqXRu
QBCcG9MRy3UKCwd0W3TaI2r1HJqbVwakcYNoporNuvTvK0906idNrBLo1qQ9jtEh7i/x/M8+W9uV
sBUNlq+izBRRgI9Dl6lQOzwcss8D2vxNrI3geTqbEcKKGGOSSoDjhPmIJ63GaiwMV3MXHm0WSVcE
WGukNZIY0SIUeZqRPqkxnKM+v6cbPJ3jjm7K3ooUY5DCXDE1jeY6sdDJSyI/FDFo1wtweqxaFzjE
Ns3RlRjr7mhAac0bGdLXyw/CeK8YvTXMmKNNS+e/yQPr8Ax6GAm5jCsa7eiZPovN5+Rz69Cma1RG
ebEWT/xYJ4dg6Wbftwlag773bnBKH7C55MG8U2w6ncvLEHGpMfapzIgaKQnKvq0bocd7OlRuj7kt
OvL8QbSe1Z0xxgljk2ZQSATaG+e2Vp3E7KsQ/9y/Lo6FYBvvRmyRaEoTUIKj/NZpd5o6WFnEy1Ns
mr4VI4yJUKM41SqqtXORWH10UdQvTR174nBfpyhe8ADIt42EQiT0RhumyYKtl9FEMkM1YJGyqrZ0
OX+rxcDfPzcODcLczWjmswL0xckJc/LQa+FZqHj9Idsq+79sEDaN0LZVavYaJDvAEoGaYN0QtiYs
x4UHvL/PCk7tz0ciLoRqyCidoX0eg0sccsYHtkXsygdz+ykcVS2k+MDxcqzG+2B6Ugfvv9wGet3+
ZGEWq2XpZZDA5hV4qd8CHo7yvyj+lQnmXcjarF3aBiLceb3bHQtnOohvA9bgFW4YcZvst6NGAPH8
EmHCVvD7DvsSBZFaNTQ8jrfw79ziKANxvbRD3/DbV+UknLpL4X8oc3klzJbxE7OXU5Fa79kYCgsP
hp2R0p06cifJBq+4yJEMFjKlypJBDekg7mgr3zHCANymyQK6rVXfKIid0DxQXYT7+rAvLNs54RWP
TNqbTIMMIDQYcVoQVmJLwWRQ5Khvhj2/zo6GfDC5jx54VfbtZO2KLPN29G1YGzHN0hSvNHhVzgQb
LmztAS8j5sFDLogAx36wkCrS1PZRVxqGo5ShHab3WfMt71+HD8EErdhizEeUVQ0hM/w/tXyJAXlS
vui8DSTbDS0rGowJCatGSiI6WiCeSt3SXqMfNImP84txfkHmxa8Ua5wHqcI7QMaqlEKEJcuzhOAg
UPxAi51WbDzgZV/MaHb2ZZKnCYx5mSW5kcoAhygsrV9IsxeT2E55TTo8KozHKTcpopDBRECPZuBA
Ga1FFwE2+PM/8cK6momyzLlGcFlT+JXkXr001sB7szicsE7muMRDZKR4fkdFPI6l6oij7AMxnXMt
27XHq+Cx3uUUV2jzU2EOiyj0o0K3hSWG1VBmP23lmzZpvy5T7cbd8oAdX5xgmMcjYy/iJQRSK+aU
sFwBONLduV4mqyke/9tlMX5MrktDO3cQvE44xcOx0zzusnKOf8G6mHWoq3UOfBZHU4ojehK8sKnc
fS54JBj7gFxhLA2ijNxOVgKhOn9S04GzNZ53G4wxKLpkzswJBwVz52E9rSVgl2sZFhyJ23aVfz/8
7FAH0ge5rPcgMyWCa5roo34wQn+uLrMCUEve2CVV+L/SLSvxZgwCRpenPJdwNfOpO1Jg+V+dX7ye
Rw5T7PhGpauZ2ScwpAlJDkmIQa0+dNQJe0Gl7hSn8YvShR9pRL9yxo4wL2aVkZE+tkJfW2V06nMA
OfGyBRyZYMc3Fg1Tg2i2hIb25R0ZtW+xAbyDlrcinud8sls60UM0mqEMbxALSGmPag0I8TlBilu8
Sb3s8qG6ATEUTdKwMQ0VzD+96ajP56mke3gV5eekHrXqReblLbcV9kqCnuwqMVWrXREMM0i0mXZq
cuzEJY23bxO2X+8rCcYmCLoQRXkLEn0eWZ14M3Vfe+m+KznRDY8Txi7orWAGkoIRnll7nsjtyINR
pf/PqigRRawM00RN+wsDdMaaK7GMkbiJ8/oGfpA99okrGQ2S8sJhKnirGTad4xU99vWWVDVJ0eOF
jp5L8GDO7oKGSTplNX9X/O40ezPCREs88JzyLVVak2US2eUUFME8IlNZZbYYXYbynvyzLw9bRmhN
gfX6R4BqxyJSvYukW1Hkz+MDADwsuXX66TY0HvapbYnFmhrzeM9KrU5ihNxN2d+05FHhNSG/h7Q7
csEOakaovBpVGiI7kFq6r9qZgvCp1+30QpPlFcqyiGXolgtN4KIgc4kz6iuWjZbkwzQ6xl3zClij
5wjt5cSwwovm14NFBzfbg2zNFi+hvdnMuz5XRqtro02ydERZRTiYPibBDuZNfqTL3EJu+XSzzrem
xah2luczFrqAy8apX6TvdJtc7yMUtzGgihZz7aTeFbE933S28MYrH21Gi2viTESQN22YY388jY3D
21C3aP+A4NZOGrmAZnGIw121ti2yhq4RVVNkRWMuNcCa3L5RBKxZQ5+d4QW+giRH9W2wtcYKsMK7
ugyCta8lmy8b1q3/pslcJ1CxhKVKF8Opf84u9soRL3Bqh2ZVxtotbN7LtplXQSYN7xoglYlIGLVc
ms5oB+BMvE8pDOT9NSXfFksJrfyS2oMt2dg9r7jklJyUt48wuyJOL2D16PXyOOdyhJaD0aZ7OSK7
iKxf2F+6l33hOV2b17mixlynivmySe0I0DSCU7+89jzfcVtCVwSYuyvEWsrFbDCw/882P5n+6E9n
wc7O1QwD1Nw23HlJ+oN/mTzMseoGZmcMlZ3UWfRFmdUGNtWU3zTzLQ9Q5Sd2BhgrzkXxCDFSgjFT
7OtMYnpR1U2W24lsxYfyRIuREA7NqgToYOJGD7z6Ar2TPQ4ZCemCZWmzCOqgyS+BcSPER6JxCkHb
YnE9REYslGBG3UdEqrQIc0srvmtcYBJ6OntMMHIhTO0cLyPEvLdnO7svT8JtDKSE+hlLGpzA5c1c
bJ4Z6qmA5FSxOJYFSY+DTJf7UoErad5W1YFMd0vq7wvE5pmtSDBhEtEB6ay2GOc3aTotRlX/IOUK
r3LGYYTtpZEzo5BhmKE74n2Qf02yo8TL1W3r7JUTNrwUe1IazQIVUn0ssXOTOwSyiz97ywstYGnH
1ODpEnWr/pKGK0U2dkkSMSimPqQtqoGvHRaAnSy30a3uVX5mj7zSz2amkKzIMRqEHd6lONDFEOIp
gFdE+6yGc4p5PsUdXA2gXKFXcvqBOPemMhqVhNr/eMxLfAMQ09k4BqO3L4CbvuuKK1alBEUVShV4
OG2DjGfk1tEns7aE5FKED3LNkfb3wtLelTF+j1EkiEboQms6bYpE611YW1NopcfoIB5oS3hgV4W9
z+F23LFikfF30qhQW3lIqc3VT8YdLb6HqWWOlnqvWvTqKmS/HgqfB/XMuz1GtyuhqfUuRfxWJYU1
xj8aWbUqdJ/ss8exIBoDnIp8zzBqAh5jDDNY4XQuC94Bbr5Z1/Nj12dHchpLQoxCbkc6C5P3kfoa
FU/CyKnZ8Bih6r7yYboRu+Vlk8qGVnjDSOwuEDipGx4nzOtbpcMo9QE8X016CTXsxkl+LOid0lRe
OyHn6tk8h9CV1ahi3y+WlY23xYwdPJJwacKPZIlWJon1qwHtSToUYrCttBMsrRzcfIrctlk4Zmg7
KFtJAGMklmwKskZBpkB6qo7KTXUMz/0n2pOY/MQkh43+gc/Thd+lsO3Dr+gy5qJOAZbe00i0cxCS
oS6TYv+BrfkLUIpQY/hYZLSix1iKOcJkbEPHRtKX7BkNoI5wSwFvUKaxhkvMbeTjSTxjIOYonw2B
YAlLr31WNE8dXvZNA+/82GH7vO6KVlGguY0jeYLV+xQRWLyTsa688HkjHDL93L+Nu2oqRJFlVWZn
flLULky1Q/GTjqjGTmYvTxgeka0vKGoD+7sAutXiGhd0JFlPESL50DUdCtqKeRIrdLgB2bZ78Ptz
3g9nZU8qnWiRMMLpSY493dxzjk8ZJqxMS/o6H3igWtuW5UqMsSzGEglhTZBHJT2xyvqL1Mq2Mh46
EvG8nm3TcqXEuCEl9khje7Q6w+sx/cErjnRLu+lk5/iY3NLYIXj8mB98Jcm4IQC0Jo0kmTjJXDFc
NTNKuxCb8lGQipLzmnFk6P0tX11aM+ZmK4eIIZLjO3yd2wNzUD58pP8YwMv/K6rvBm9FJpfDRpFq
BOuS/GKiUt9/yggne0tt0442vOcLViQGeexjNYdE5OKDJpykZLSGSbBiwy8qTp8zT/gYO7IoWW3q
FPQ0mO40uFOhPNtTcAMx4dzOtsH6fWxsC8cQpEEn0JnjaMgWm2j1ZKl6nLj7Zosj4WzvBtLEAJPJ
cHIptsHG41uT/2zJR5KoVwFgp5yWwjTrsITXJEUAUJNKywgP/40LxiLoUT9qowouMIloj+n3wAjg
Vv/YJ/IvUdf1RhhrUAgDEDNp1DXa6e3iFOg2CSoLeVIrvS+95B9eEw/vbhhTMOSBHKRFBA8q+yJn
3xYg0I3P+zzxSDDOhjGnva7TurEqPczhDzH5VMhP+yR4csz4FaTRc4w1wa+oZyyx6cJTwBs94Gi/
zHgSfTQNzaJj/GyoRbeSBjsrElsf+9d4TG4XM33dZ4hjAd6f5pWxwXqGotHM3nAaPbL04EeTfV7k
c9dyKtX/Er/9Fje2hDOSfkFXLAyAdld+DU60iznysvP8CliF2xROBa948y8UkXvRZIKRRzYzl5Gq
yOoCCTMUKI3Sil4pbGT1TcU7Hi0I27LT/2HN8abrgAKlhM4zJHNZNpEiTMu2wlpWEB2cGMglpjOc
gifVo6uceVPZmwKPkqhqyCp8J3Y2fCqqeAF0OSxFgJkOFWAHshUMH4muVkSYKtgYDKOhUlRFLS7Q
NJNYWv11XwY3lWpFgYnfmr6KQsA3A4RlSK1+uZeKb/sEts8JiTgFa1UMXWe0VhvDIOobNN8Cts1q
Y9kpCmIPgeruk6Gq+dfDjQb5/yXDvKbK1DV9WheGI0QmkhPnvmgPBM2+xBWzu563p27bR7+SM5j4
fclk0RBjyFrnCU8UoVSwDTv6SgF7BYeXBd6+o9+8GYwUIIxr0ZmhDo7RXHr5Noje9s+Oc0UGIwPG
UCKWjirDiXQ3zh9jxQlrju3ePjCEFxJ6VyVdZMuTRMc+simDqtA6neGV2MOQWRQMHagn3AP7F2qa
qmFQTFNVkRE6ySySKsneOzr1hlauDsMBazowVlliEJ4PIb55guqVHvNw6EaudmWf002ZEazARdZ+
5OPP/VvafC1WNBgJ7+aliFuCEyyG2uriNzPOrGEAprzJa6/clLcrpfcmuNW7NKpTKZgCEgdRUB7y
SraXjIcLySPBiHSamho2mYIEkhSxnUxy4Il6mnAyRzwqjGAr4pgaMe2aTsVT251Ix3lZN69dkxUZ
b44iYUvOn8mvvk3NuRshZkp5N5SnSn6Q0w8M9MEy/iZBP2F1F9G8VOJQZIZTqdFLUc5uVGt3iVI9
qzkQIufR3xcyHkeMGxeqUNKyRO6BzhhksmEFy1OKd2efyrZ+rrhi9FOe1XjAfQMz6NQc80NpC3br
1QAGp9bgYwmiFTVGO2W9FFsg0hrYaDLbFNGMIrdU75BwdBswz1zzzpBR1ESU4xz7RdAjGpwwpYPI
2Gp4i7e2k3tXntgEsiGnhanFsNnVa/BFP6Fhyqk+Z6iWz/fSqXXwnttVCsDCD6XHV3QZxRVTpQWC
lYQhhEJyp3Cm6EhOI0TevoRsau6KDKO5WpOrSgxQLket2ssw6Ue5a3hCuOkyaHiPiIjRbdNgZH1W
tKipaN5w+b54tPoVus1BfqKHWLn5Mw7QJo5yH95xOyvo1//lrKwoM+Jf9XIepjKKUunL6MpoWpnf
dAvRmR1hF+jHxPHKJiP9UScOaqwCPKFUz1N3S+LLMDx/4LYwgo/9aRRp7H1Mf2Wk+iAYunKGNV/a
Y9ScBZ4d327TWBGg4rIioITYQKPVODA1NG7MavBNrXWkJbf7Un3N6+EtVAu7qfKbKHnNCvE0Z3cp
1tQSXbtRWtOtptJBYvE+LILDPufblmz1ZYx9lgCG92uOMjlKHlbKeJGj/yAX1QN+yBsvrtrUihUx
RmIjLHjR9Fg2sLQ276yyMlJvKISRoxjvqZq/xHNFhhHPclRlIXlfiY15mPxRt8MvNDcRnmnnn+qY
3yefptXjl+pWttKnwOWcKY9NRmJrU0zzqMzgXCvv5prcDgCTR7szIJpmh24L4yWCeRQZk90NgU6m
pkGQMmCZA0a9zW7icbWp9NdTZcPTPidCousJTfpAURzJWg6BE3jKqfbGg8rp6th8g4hOiGoYUEk2
U6aWxiAHMzJMkfBl1j1V+yYsHIa2xEQXRcyvi+i9MWUW0aBIscwVW65RKX2dAHpc3c+wZYUXu8G9
7sBc65jY6uzm0vl0+UzkfsSM4gMMRZSBmaKJ7DR7OCvFrLfo6das2nC6Y+8L7pBbpLJpyA/gEZ4p
3eom+IMio4BVmM2Dasy4wxNARhpoBRDhSsDMRrOVAVMPZOczf73Txm3qogROTR1LvhTCkM3EUolq
4Ic5xXIrh4eqe+QOZdCfYHR+RQLNcH9a2KpsSJU1qeG0Y/mtxHxO1sWXbFG8JCk5grOVHfqDFuND
9Ng4qNTUp8X6Swwxxq5hWMWhcynIbPm5wrydziG5od9/UKS6uXo/hinE1i/gyzlCcxGKW4PX9L31
DPxBgIkEsoh0VRzRfIDTQw7wpOtOeqOc6CA4YNSdfQu5Lw8qu7xzCcKlj0Rod2aKwChKj1Iq+d2w
2PtkeDJBP2N1alEWJpLYwAkrqoeW2JpkWGnt5LzW6K0e3j8OjxFvReonoiaIbGlLUOGkD9Xn+TU6
pJ6aW7zYdpMnGftOdQ3LXlXCvC1JSfIoAO6mUyv6TWVElpCSu65Z7ICLCb95SyrFfFMV2TRYZO9R
70QEt6iK5YjaxvtGeiPF1/0b2j66K413VVtdkZh3Y1V0mKTRL91NfKh95TE9tkfMrHq86huXFuMW
EDqU2LWoIlBwwf42PoWXyUaV/SY6Kcd9vjhHx7a+FVKU1fUk4/nq/WZ5lDTPDHjtEZuScD06NiMl
ZoU85c2EHZefiGRheXF8yByqt+QS34/3k62ckgO/aZWe0l+GdkWWVaoCKEpTYQyY7NRRYbpHCsfK
Fr/QB0tPnvePkccio1haFw1lJYFWpofWYjxE2eeueoxVf5/MVj1LF1c8MZIhZ1koKSmUarRFe3HQ
IuYlTnP4XiKij594Pf+8E2RUuDHHqImNERuOSqyzk915/DxVn5Pp0sUcxnhiyLiFZDLisRMGFBPI
rSZ+k5aLFv6zf3YcEuwoXFvqSWWYlJkmcOSpvZkzdB9UcvCyT2fzBbxeETv/Ngr6suQEomCY/jQ/
Tun/v8O5FgF29G0uNUVtRwA1VeQokHMiuiG3D5Fz8Wy6ranMUJpNvEetZvVu/7UDQi3tlw+fy+/q
HUy4VTrimTgaR414dOnZrowsMuNpPdQ1rNE83xR19ilIslM0YGS6jW6HjscnjxxjIZZo6lVCfXes
+Vg8YZA6Jx6QRFKGtHbrrD4nVcaLuXjiwVgKWan0idDRlqnGmKmOnqOWt2t62+1biSDle3WMGlrc
hGKGiJQZwDYlC/vjPqXv++uWk+AnQI+XH/eFnqdcjKXQgrabywwXR/RE8TOtEy1F7jsXfaVv+5S2
HcAVc4yp6Dv0jAqdibzYw+RFbwpiu/k+lNEwRcHkJE5ieyv9t1Y3Nv2XRrUsBAssroHePtltnN7F
8+Xpx/FVv0luFTt3ogf+CBRHTNim0gbLtuKl1PGgoKZSnDXJ2z9G3u8zfjrWqS95OqI1UqnMo24u
h1bk4v5RUd55gDXGVTe6UpUVrBVA77QlKLb8QueoyCfRqz00Rc5YMktXXWOn++d93nivJNteOo5l
LOotuldaV/HiswRXY/TkZ6wjBySkch9z6FHh3uOTMSNZVOXYCQxyBQarBelRrL+kRWUp8xea0CeE
88DwjpX+faXdA6masMXKXic088JNdbH1GoBRA6hIaIEDn+ec4ISj2xpjTWBKhHrQ3kXxJI7HWXqp
e46W8Ugw5qMvgqU3ZcQlcTZ+qYLqLLTB1ybWHY5gUNuwd1OM7UASA6v+6G5yQ7KwB+C28rS77F5x
Eidw0BJ0NE7hsTJtqtTNPzy3nnNvbLdpELVC3HZgMopi0VrG6g3Dvj+VTvHzRPjO4XQjBwazpYmI
vETdwJzfn0ISK1qp5BK8ndH+1Ro8HAJPtQQfu+W9D/RZ/0GMkRBBrYicKlCAeLmLxwepOIe89STb
9urKDyMhWt3IU7mMqGPJnibfzQhY909sm4AJ50kxRVpf/vPA8qrGVNuI0v+4XPTUN5WX/d/fAjTB
IV0JMDcyYaesNIfISrau5A1PQLE6Gn7ppE8Jp5C5LeRXQsxtyARVzEWHfaj02KrUQ9LeDuKhaM85
kMzEXLeTiMcbteR/69WVJHM7c6Aa4ThqVNokT/OAZ/GNppCBhQ8Dj9LOj/2z5HHIqLEWTmhQU6HG
GHizjehGSkcrnSNnjJ0kOJDusRvcfYrbBuo3g6zuVnKZkKaFOrXpKZS9IUMbGReClWbjdk6RXcM2
DEWIygs6+/RAkHxZBZTnoLj1RNxhAM5O+NMQ2vsoybwlqY510zz/Nx4ZlyBqDXVJsbISWCFfFflb
PT0VOcfO/0tm43qOjEswCEY1Dy1kU/YDvzwFx+FkWo2lHvgeFBXzvdOkCr96JrHMYM6x5hHhfyja
c5pZlVFZje4I4rn6Z//kth2AK1eM7WiD2VA6FDgdscXMKumDr9K0WGn6WhmYAxIfWqH09ylSY7HH
HGNM8nQw8vjdteq/VrLbFfdtexT6/yj1jCXJ9KktkpryNX1RNQAqHGvu7Mz2Q3U9O8Z0CIagq0GF
XJeS2d2xRnXdwBAE3cheY1CR26GweVWaRLDzRIOlZztuzLFWmyaCAKpfjKfkOfgUPNCdjnTWAjg1
2G6rWmJp6QDQLWxekLRd1NA0vMhIU6JJj+F1DkhbYrnDgDLK6BqxNfrtRU4cNGSU6EemlRtFQomK
x/R7DeovadFME+62KNPH7U9VQEV+bIb3kMmOb9UZiAbNnXk07Naqv4QuVt28r9mlSA7lAf5C42Rc
RPPN5/X6CaxLXnZCKE0xAHva8FJ1tzJv7/e2z78iwPAYBEI4o2kdxnO2h5sC0zNi5xifJlvws1NY
WO033rFuh9krkowSioOJbZ3auzHLjtUxP5UXwa4d8oBYBzufCm6Dwea7tyLI6OOQxH2Lpn06YosY
9K45AIAD2Ny8ogfvrhgxzdW8EKR4gpGub0fxrFWcXPqmZV6xwTzffZFrczvDE0qJaAvNeSi+9ObL
pIWO3PB6TzYN5ZUW+3BnQtZLIZ1K1oHkAQQ+SwImUakfk4nTQLydl1hRYmptapEvbWXicsrGqlAh
RXvCMfCwztTtoNi8NBKXHPNao39eEDsNPvd8el+XdQocYuuW6MlOdOK1Q2zemC7LBm00x35vRiLG
rAybBIjFjjKmdr88x1Nqkzy0osbSpKf9p21T+la0GOnIUmHJ5gZ9T9h5ALT2/lDN2XGfxKYeXUmw
czr5nGRhscB/pJN4ysE80gHrxtc4ZDicsIM6lZKTpZxRw4717KzruhdhdHyfk+2oYsUKIwZE0Oem
ohuPJqwqzd3hEB7rY4PCLq8WsM2MhuWGsorGI7acB5h74CwPeKeXjvbapTlnHmz7cdSvBJh7X6Qi
S2YCuILgywKY1vQxQsVfsNGzWtv1jeBjWxh3aeP7Tf/1Mv4m+tdsgRLEjdjm4Ep7Gt3hZvGq3EOA
5DVnlHofdAvTl078bNBdIqklcBsm6aO0R56xGSNtU2lbSEijRPZAvAoYXCUXmmHTBq6YZGREECRV
IApsYCbpdqUQOy5LbyCuEHGyDvsyorBr5Wo4cgDlw2nq6Umr/ULx96Wd9/v07yuXXsHgnlgM8Ecz
5M6baT4k9Ydc3tVZMW5Ekepdo85w0WLp0ukXDSN2FWKHfT541844DlmdSUuIOiS6+IAlof3Q8hmT
FK/7RLZwHXRxxQrjLRA4oo3e40EC2pLi0Qcp9nsMv50B3gOvKDkRLPOJ73hzzrxLYt6KCnO+YTSh
CzJXTkPyIOY8vqi47ikNYyhEEqAvsUPTmnEHLxoDDtVhOf3q6Qy5w0e8U2QDBoAsqyFME22g1k+F
U/raefjWnCVfsmEUbOGonwufl8HmnOF7GL0S9GzM0Fe2IHaVOskyjRul6zgiyDG3yrt/sSLRJNmo
KgvM7Wg3N4tjHMpLFGEykgoH8jY3+qH4xCumcOT+3Ydf0UzysmskNLM5w3BS5scCYdYHIJDXQs+2
abTRrBeKCltnGsOJLMNR7A+z9IHhVVABRrwoA64NGGp/GiIxUQPkYNBXVXaR4c/NkjpkWRY7b4HD
zVHjbXH/TYv1YJfSjIm0oOFptFW4W158Et9yxI6O7MgowbYcP3b7sbiSY56kfgkJdg3FBsbsgtTH
IFHtGkEYWkHT/cj1kjPXQQ/qb12+UqPMrySiUKI8iWc4lr88MeLSfVopt6OGxxSTduqaQStnBQ2U
zWg483AnYgS0bK1K53X0bkv4lR/mhRr6lii0ddHJ+8e5/JQrPwfCQ1ri0aB/X52Z1mhaXrfoRIrH
r4V2qadzmHKuhXdezAM1tYImNQ0a9tF4Shs/MKumG60lBI/7wr1t567HxTxRercYZqghaA/SMyH3
6cSbf9k8KwDpmjpSPipm4v48q7QKiiXtUDYwBPN2VoVj3dWeSnhoiptifCXDBhRz1hU6qoDYSEf0
h9gkh0n/quTZi1ACoS8Bbh2mYpxBF972j2+brA4jhFlc+a9u1bKck187AKUitLsJ/Rhqbk/jRWtv
g9hrih/FwrEOmxdmXCkyF9YDDGsm2kIzgs7SnM2GE/xt39f19xnnYRoBnKH1Kl7b7Elof0rY4NY/
7x8ajwQjElIdGnlHV9Eu/4+06+qRG2e2v0iAAiVKr0odZronO70IHturnLN+/T2cvZ9b5mibi1lg
4X1oQDVFFovFCufo2as6ZU4c6s9LKXqgs5V459l+r9S7Nt8lJm0a1gnFk/lzVCp2UwHHM/PU9IvS
C07rdY1g5X8auSKZeVdjcMNtyq8pCrThY6+9/JdFIzx2DdKm5pxbcAhqfJqsz1V6DoXptM2LbrVi
nJMOtMa0MF2Cs/oEArpvNUbVgAuAo2MnyKZFAo3eRmWubRDnqjGuqCpGhSzXkjn4B/zb4bfyW3Zg
AwP9r3RHWH/CbfcpvcfoWmRHNwynT6T0pqNd6cy2duXLx74rqirFA7BcpuRBD0rzZbYWawfMdskL
wF+7v76P2+cXPfwm4ENlygcu06gtmWHB+KXx3I0vnS4o8Gyb4u/vG9welnKvFJGOtpJx/N7WLyUg
4BtNdMluL9pFCLdzi2YlYVti57L2oHRnEC8qjbdEgqUSqcJtTZwDvbxjACWKpu7D3rwjY+3OMv2P
Yrirtoz70DAzhHeh/lUdj3X9tRserm/6dm6cXhaM89qVoiaUMrIBTGh/Y+SOwcG472wgqv6lO/I+
2gnkiTaI8+JDESSGXGODJkz7zQ1en4U/fY5fRgyKfFP9Dn1aQ+m0rx/BtMKA4UVRzrdLSzBh0hCe
sHNHYFplvgkc2X3vqoDF7mWbfCR8uYh7h02gykOJtDViZYN6ZqM76Jp0BGu57RV/q8RDEnS4+OsO
zedoG4Apgi/JTGxyYCp1u6i2RTSPAqvnEQpa1I/GskUrvbqcxuFOBYVMlQg6WDedkKmaFgEqlqXw
edGml6euM+EkCuW+nI7G+BEntPo+W9KVU20aM22LCEG4DG7HHgW2vK1dJRVN12xGXxcxfFs7XkaR
XoRIVMvzoUxVW5N/UMW05+BkGb4ZP2uhIDjaGs405JVEziX1iTzUFpp/MRRl7BS3uZMf1ePijrv4
mCJvaBvorgdeZ/A5MRzRTbVd7VoJ5xxViM7cRZEwude40h1jlzQPrHdfcc6lb91L/nW737TDlTTO
ZXUA1azQvg/cnKqyx8a0iwKPkef/JoTzU2aMcdrAxLMwKM+ztC+jx04EXLDd8bBShHNJYyPPZY2N
e9sz1at34Yk+hGgwE4/fC9aM73APmkEhVcZE1SYQJbobU1bvAykWuCSB3fMN7qZB4oIygpda6eOX
LqYJmrIqywsA8udM6myAFgFISIdWqe8LIBYJ2ptEWvKnu4wzc9DRJUMDP4t2ZDrroUDD7Qvzsml8
//vYz+mg5LB1NifVOu1JywHWzBqaEAbuAo+k9nVLFLhEwoU0iqlh8HPEmqbVOervZypYtO1y4Uoj
znUUQTDjcQhIL/Ok+MSb9sTVkMIMgctcOKJ50W1tDA31FEulxOJsvoh6OVyYn4rb2wqIqMu3j6zW
/76PJNyfDj7u+yCvcrzqu+J5Gl9o9XL9+/9waC8CtD8FaHnb1ahQI0yu6oPSjIdpsB7TtHtYogod
t8Z9XxeALmvwHDL2pi7q4Lu+fjo/dZgolpSWBK+toI3x0i5dSRSnb9cNzYuGnD1oHUU9r0TmJR4C
n9a1Dca9yKlQg8o0/Sgp5tPctIVtYAAkmERv4y1+D1xkF+ncXZLrear0GjxV/JexYw+u8mQ8AKYX
7jH42dn67FgPbzj/tZ0cRe0N/3C6L9K5uyWxqlmuQxMxzo4NUWHq3uteibs4KtgvpEP5WWBN2x7r
Io+7ZmBHmZKwR1577L3Z6+4ZRlv8ywC66+ymP9gYrqjXWCSSO4GxCVY2dWR5miY5zKZySrLOnZdc
MNonEMMXR0ifJeU8Yh+VCVSe/bKfJBXFP+NDAd3vBXxXDpHmOJAKeEdj+B7pu1j9ZCyP1zdpOx1w
MUm+HhIvLbpIWZyt21DnFjW/cj87KnDsl89AuHPqk/VYedJuNu0ytoMfqt2dxKi8my8n0wJ6m2xg
btbgjqXVdEMU6xjHlObJzslRTmqPAGcNyWvRI435sHf5j4soyp2CusPMcZoSpNoqZ/LZLGE62fEO
XXC9qznKCRTygmt1O3D4rRzf/oYMWDzRCG0XyWF447wrb9/QOw7Xt3LbKC9iONuXDMRcuYX8eFi0
QHz3ArxACyowyX+4UH9LMeU/rwi9CeJpKXDHdUA9Ww7hUZOdrLFZQAwKnX1afCRPcNkuk0vyxb2U
BQpyKe4M8nia/Uryo/QRkgr45YtS3MXayLQuM4JDELyMnuIiUfA1d6QXUPMcWU+JyDMKdsrkrllJ
GYplHJCXSFWCobtzXuu2PP26bg7b3Y8rpbjYqjfKntIGGZYeICuzl3vhkTqs6bPGK8mloCDaVWfA
ZxiO6bUVXDI6TVzhpbN9p1+WljvZLenMsdLgkZFuHL3gWN0lboqn6Rd6YueNwbuUpuARJThwJnfN
1ma61DPrEUsODKQz3o0+62wVXTb/8C696Ma5ErVc5HqJEUywHAXDoc935K2Vt4MvQZ3clm9GUKGJ
MdVFBsTdrCWJpi5tkGQfysgnYXLE42MXF4133YREe8d5FCUfQQ9URhSIE7mXTL3TF4t7XYRAEx7i
JYnClJQT3EmdfDYQHegYuB4ELuQfgr7f+2RxPkSKUiOrFvSdkF197nco7x5Zs1i1EzJui9ThHMkw
zdkyScjlN2A0M4A/yWZQT/QlfBkZ+pwduwoyFYI1FJg7TzGWxLVa69FbMbk7aHvLwwvH64TKiXRj
1rJKLwElFnBAzPOX0mdtfm3qcydyxAKDs9ifsBIRD5quyQwliYJ4Rd5JqSBuE1oC5xl6PWxQs8RV
nB3yR0Y/azy1sITCEeE9bd+TYDxA4hDwKWgh/VOVGpzUZRnCx3c+IlAwzSW+eV/c1IfCm29agV6b
63YRxqNZULmLppzRtZbaUR1OdH6+fkpF32e/r/ali6KAmhMoOg0p3cdorQqzl+sStndmpQK39QT4
OYnOUtgsDg33+UO6yz6B/udGBFwllMTZgKFmDZYLrIOMbEjbd/v8tj3IOJofwhhZqcSZQB4Yaksl
eOk8bak9aEtrp2DQtOWxXuzry7d5NleiuAuBmgBMrAnAF6wuuEEy+yyV4UunRIKK66anWYnhLoTc
yOdSQYUDS6ejttHtR5/4/+KlyoLIdzH6RQ6f0YuInqhKCnsrYvoazt+lSHELvfGUJvY6tXfSTH8e
8nwv5Y0gVt+2dMPAMCQ6fnXeA2nLOLXmgoUsu0/tct+hA+j6Tm0HDdZFAm9+FuhdwKI7uA16Xm2z
sc3MjpzyYepskNiMPnPd5ox2ICB97UXh2JadKIBUo5plmjIYl/88yL056ciroMEulqaXQSbnYe52
CRU1mjPL5vdvLYbzF42uZWmWIDBKa9B1FF8aMthh+DMPXxPydH09tzZsLYrzGzRRSN5YOM1x8wk4
LTQRuFbRinHb1SUywmgTNzqZQ1R3T3L+1dR//TcdOEchd0UdgnAbaJ3FjaafrEwQAInWiPMOWZ6C
a0rFmOo8li/qDE68QdR1K1omzjOkitHVbYECuxncorw1pKGdxQI1Nksxq73m355KR3HJdezt6cpI
UbQodJbO3x0Lk4d7VQhyKFg4/vGZDEZgyhIqdk2c2yr6S+Qf13d+sx11rRIXME5VUE79jJQneUju
FVbS8nJHP0snvDxPDCBWckW0PZuhyVom5wTkpYvmVkKZWt0BHNapj2BrcMlzeah9+VVUWBW4ApNz
BWWUYhiRcSZo9ZfFfKXTz3J8IlZqxyLecoEJmuz3VZCioTs6snSZgeicjcoPo5dyEGQ/tu2BYUFa
mg7eOX7lAppZphoDcG2YY2fITE8PJlGX/GbrtYI22/9J4ZZMo5NSphOC1NYbvfGxdhYkIpxwdLSd
CV5k1cYo1wAy2F8iy9hewYtgbgXbYAiNmvGqZTB3q7xfimMqnEzbRJZZq8d51MJMu6jWBuRoH/La
yR/Zw7k8mS79JvvRzeCgxu+SPeDlnOtnjX33/aV00Y7zsqaRK1M6wT5I8atKjq12owYvKTlcl/IP
p+sihnO2ak9zWrPdG4/mjuE0pk7lUSCUpi7y3QKdNndMkTHQC2ppViP/0+YHZWg6g3WcSNNkR8OR
VLqdikDKNnFYlZUUzuw1NQ7DfMIDs3OVL9IPRtGp3YSe4WI+CYPD7S3urJ3udC+B1yDPInIhmxu3
Es+dhyEhRl5VSA4XIPhQrOcsBihq+zkRYR1uRbdrNTnzlwEgoZQL5jPJrkOelo3HMXAl0WNNJIaz
/7BIhmiZGNR0z+Auv/VNYlf9OQEyEHjOHFpgZk7QvioyE870a4XWY63DJmXloZ8eUhkXtCBO2nSN
q03izJ7mWtxMaYDGBe1Tbt7F9X9UgQswpCSLlChCDDPI+QOJlmdLGwo76GXv+vkVGBufkNIjUwNU
LYvFWs0eyROe9nbZ7af4A81AK2Pjc1JVBLId7Q1ZQ93R5kkW9UgLttziPENLJLUwa1QDrPhWoUc5
epRK//pSbbu6y57ziSczz6p6YrPnjQs4gTdXFx9kH711mBkUubrN8uV6xTg3UDfxnDSM0iH+FCFG
wvtz2OMSbuz4ecGbabz5UOvPWiLnEPR50CkhiF2kFhVTVhNjFbFpH8l2rTkIaQDE+xEOQgNkHyZg
EtD9AKyGP116mlEL8ORYVFL81E27xwx/+qEi2EoI33eRybOio+sWCZ0Tqn4oeLALWL0zAait7ovT
h56dF514IAaQWNG+y+Ec5Nl00eu8A2OCTfRKYJDbNv976QjnWZUm6o2ghlZZcUe0r0rd2Y3wEbLt
vi9COF8aGZZRNIyKoAGpA8opu2Gv3VA/Y3UNx3yK73WGorXLi39xBkQKcrYxx2pW6IzUppW/VfOj
gmEB4ZDmP5zqi4Kcpw3aRFPyCtWTxkUnK8NafdLOdCe7ql0J2WG3g92LafA4g0Uw1kXPMld/g9a3
II4rXBZbDE76XPuSW+8lV1SRFawjjzJYRcnY9D0iiq5NHme9K+xpTG3dMkXtR9u34u+11DkvjGVM
+iZE5IRJ1x5vLcNJUxt3vOX+aP5qzs0uHoRx7uaLa7WiXLQWWWYdg2MaQKzjUxUOttb9DIuvcnhu
TdMV3ADsW+9iagUTQAD8oCr66v50VlQxMnUMkU8yvqnIZIElZnjNPoPJ4Zn441NyFIWCm+upygaQ
tUGHpFDOI0+W2Q5KiknoarqJ8HANP/LAW32f8yCarCuSmmFSsyc3xXI3EkECdbPDSlkJ4LyHtUxN
kU0QIPdmb6u9aaeZ7Cly6s5mfqeF0edqHM+GKj0WREV/oTD7vWkdqz+AcyFDQEvkPhF9qrvFD29S
L9/pHvofYqDhsBJw8pDt5t3P63ay6TNXQjmXQhIaaMYw4byhM54mYLu15cWe7E66TTCPOJL9dXmb
5/sij08UoQ2v0rsKx45KfqjezJonUGjbSapEwYidTCxAG3GGH6lDpKksFeWzIZoCUIrpCRhsO3Nf
7EQ4g9tZopU0dixWqQ2jlnqpTxH6dC5gUV000+4ar7khtuJoIPTJnHkn4inePmkXBbmTJlMVfR5g
J4aLPOTKzTgI4t/tcG6lE3fUegnh/JRAJ4YLmAMZnYx2s2csLI1dPiUACBBEB8I9486eEadqGhjg
VR/RiUAQzf1Ne27tGOGLJvAk2yZ/WT/unI3S1IMS6u0xGe4LP0UPgrQTg72zVXrngFeryJ2sDMn8
OKVgrI61uLITawCpmmYdlJneaKWoA1pgE/xdLdekVGcKiIOidavhlzSU9vVzu6mNJoPhCbyuhsqj
dxrBjOp5j/qvliDCz58N41YZNG+kokzXtvWtJHG2MCpJifcwIiny0BzqI8vSSC8LEFBlO/Wzk+gp
IVKMs4ahsqJCn8DlGrTl1znXnHiobCtTHJOk7vU13HTwIMoygPUma/LbKVj5igUP1lSPkbPu4jjH
U2WKvESLBwCTRJYNUrzeJZIInHrT365kciGHHMmlpDIWWdAGaqbfJ7fN6F1Xa1MEUXADGxT/41Px
bUrMESQowOGhp6R+HSUXJC8C8xPJ4IyilZcsKBjbYmMdQvN73duLiN1u8whd1OCf/UWeR6lSwC0U
0TczuAtEeLECFfhnP9VqAC+FoFcc4tu+88umsEf55/Wt2D48KyW47bb6WkXdAkrMTvTMRmIiVJYA
k2+An6jb9Yojej9uvxJWEtmyrozalMGEGUZA7fh7GgzVUj/cW59R/QFQkuxLC+N/eugFYcT2vbsS
y1Z7JbYgk5lkPfL9oFH/PnpgdkSueoCvyGyrsccDIhlht6jIQpgrWcvUpFGV0ODlpiFw+adK121F
CRXv+h6K7IQz9SRWSRuHICJnULK6ci6RZui76r8dKB48q4iiss4LHe/+cjH2EaCgbbCZ5juTpqLC
/XZZYbVX3E0IElOrNGt4dPq0+NMtip1e+4akVbv1Qdt1n/7OwAtNkzWPvbuBf8t9N/CeTmrX5SOK
JmRnHpVnBqmtPpWH5li9CKcXru/au4l3eSJJmAeIOgc/Rtu+p+1Dry0cTGz3t0y96lfsip5c7Gq6
ph/3xOsLoyNNAqfYdsi2pZUTZaeyRzO6YXfTd1N9uW6Y182f8CW2EeMnidICdyjoweO+/Ch0IjDK
7TfYasc4Z1I1Y1gTFT4yOgAjHG2xxb4EodG/Slqy1Xm/egRXlkEooDi4czYguaFbBrJ5f8ec6AcE
hZzuaUfTL3YinKHttfstjM82FDSOScRi9qHbxfq5+QgOmUIu3+f8fjMsqlkbcBopfRqML738en3v
N3tj1gK4ndEiZD+VGHUKsrPYkBGya5hkNt3GmzDfOf3SM7v7Dt6/G8nNHNGA3WaMttKOHb6V420L
GlJpwOoF3WsArr3COsfSrh1/XldStEmcf8/iXhn7BedJrpZTniVnq6LedRHbjRIrVTirC8Koazsd
9xZrppO+IOsEmk3clMEdUtYl6pBjZ8+izqZN5wQ6dEVD2xTwVzhHEZWpErYFTD1qTmXcOB39UkSZ
c121zWeVbgJPHjDGmsoD2wxRqoZzBs2SQ3NgFYDpyIbcRaiP2wHHRQ6PbBNIk750EjIWjD8aLcN4
jpZ2BeJe8ycD120PwwPquUAIEgGUsa155zCA2qMqYLtTdJPburwGFkxS4/pfUt02U+uhrqMfY9/v
1T46Ygh6d309N61xJY57mIxdXwGsE5n5bhpeJh346tEgQLjctAuqqqqFYoZh8CFpOTHQ2wwP/UVR
nJw6RoNpB+NwXY/tmHQlhfNNZQCCPMI2bPLT8+IC4nmXI6mlHBmFbOwKr2L2vXf7tJLHuSplweu1
LTBGRHYzMNYBxzdQG+VJw2bTpZVD76PpI3tFLUXG88fQ0J34p4PKIplK4wTTmPOnIfic6oLvb970
l+9rXJt8N2iAvVJGzCOWKbXHcPTHFl5jidwh6+9VFY8KwxCMtG463ZVMzmnMSUoZUhVSCiS26zax
0+o7ptPdsI8EnkOkHWcgmV7n8TBj9WKrspXmqZX/Kg0vqL4V06FODYG0TaM3kRenGpgnKd9HusRN
ZpUV9FJBcx/BfRgp6njSl+tWL5LC3SVd2YGgXUH3WAl08R5tfd8t1b8uYnODVopw/ihUadlW7Fas
6qKxFz2dnGQ0vvVxu5sCzPRclyZSiHNHaPCbScOex33rl3kG9L1T0whMbtPlmTqaXzUNIbTBaUTz
tkf/BepbkaLd1Jl8MyP7fl2N7VTjSganh5EY4ZiysE+7qw6VP3yu3RbPEJi3O+5FlXH2B79zRSth
3MvHwPSkGsrImiVdbcfka0QPuvZpomjuA/LMdc22N+j34vHQL3VHwcOkwq6T0jwsZZeB11LZZx0R
tJNsm91FDueLohHFJmLBEPJBss0KdFL9z07PHSFb17Ygi8gWWKZNXeUWT5OqyihDZOZi9bmiv7r8
l9X9MHvBKdreot9SNM7NGT3JxkWpqGuFL5J0t2iP0mCXGjJNo6DCtL1BF0mcPmYdFE2s4jmqmYfE
+to2p0UEH7J9gH6LeFf7CLKaAHcNDLeF/iAbgx/Exct1M9uOYIGU8//bwoNthF0eZzGLYNFasmsx
qpM781f5bvBmFxAihR2686NApGDleILJcSyKSE5wjNTT5M/ecNf+oo/SmTrqD3alB6/SIZQFx0m0
lNyl1JvaOKNUC8AFqXkmhXxU+1TgUkUi2O+rZw3GL+Mo7CykzoBzG6N3b3y+vnCCE8Q3d2DNaNb1
eBXmbYor/CWWALEVPgei4RORHPb7ShEEy1WkMortUEbXygiw8qpyuoS8GkMtKN5sJ/5W5sfdEUky
5SQwYAs1ZqhjO8fUYP7L+Fm7b33mLmvn/BgJOwJ/k+iqqRiWzAx0pWCfLxL6suGKjPb7CFaNSfK0
mArMYdPKV0K4VZTaxNIl1kKS1z8HqbABcWin5Pt1k9g+visp3PppUx+FeoFQUrkLz6z+FXqWkx8I
wmOkiIFoL0rDbVr5SiB34Ta62Qdah1d1IRmvWrSc5FJUwxGJ4DxrQ4hchjnKhzX1R/V2EMGDbeel
Ljq8Da6t9r+cwf4KxHq0OPqzo/mRM70qaLwpvOokfL5sXkgrWdz9miWIUEsNG2Q8NM96j7lw+UWx
AZWOCaQRLC7sGVP62QOw0vcfsg0DNq7qOsp83DoaYdZqpgU1GUtlojkGukamvfqMlEuDJG12LBxR
hLRt9L9FvktNTAXmYw3E/qOmB0hBk8wxEZ7fzwuSPNfV217YiyjOo1vohsHFhfKblUt7bYj2vZK5
WjfcFOVykw+WIE4SacZ596Gqqd42eFxTvC8yZMhGzS5TgYf/h+N8UYrzTE1J4HMJHtfJbf8p95RX
E3Ptd7lDfgZPjEFEKW9FB3o7A2NdZHKOSl0UI68jDHZlvdMwkiEUmNLSpmfzObORpLPB2xTZgRN+
vr6B27H7SjDnu6pqwBBgglpTcsti9/JUeTOIW1W7cULxMM62V7moyTsudaoz0gPTqfwrPGv+uLNy
u+rs7miiGzN0iofiBe/V6yqKZHInEBREqWpmcJYVenFy8kgS/7oAgVXyTdQVjSbdajEnaobjTgp2
aVA6SSAiaGUW8O7dc9kovpa6SFVhjSOusg78Hub3KrlrlRCQJ6I3j0gOF7wvtSFrGbhuXb09qGlr
T/Kjrs6uTLT/ti98P3XQK32ZByoQXILwOSSq1y+6wPtub71F0bOnWprBx9WjkZkKOkWQXpTuzPrB
rLzrO89M5/2eXL7PrRXJwDIfG8jgT36DGYoBE8Ks7UWUnxWpwXnZXG8XSnM4dKIhTnpKJMEybW/5
RQ0mf3UVY7pnmQ2pp26QHEYAx1mBl/XuMkqC5do+KBc57PeVHOTp87FlxO8Z2IWKQ5UczOJwfUdE
qrDfVyKWhWT50OOJkYBrR0GTUEh+dEZpj4pocG1LGVXWFB2oB/iPj1/aNkfQXIJpINFTuzKfe93L
5sy9rs5maL6WwkUuhjSRLl/w3Ch6p7qtz4W/VF5nSycTk3ENBpE6J78TAXuIVOPMuquzulRMPEdJ
fKxawx4BwFgogtB88+ZZq8ZZdRIos9VNkGJ869y/j08TAkoGVH7oUCsFocNmxXwtjjPytBgJUlQI
xMrZKQ7ES/wOnOGBu5yNn/mt6ufovpZuS+Fibh1eNGcyQjU2Q8lD+46FltT5jBTFWP4i0bdqer5u
IqLvc5sFFspc61TcPq1EJMWRo7Zt3IpIsUDO1slSMUir6iBEQXWB6wHtGxVg45GBGhFYDvJlN0v0
kFqFncsv1xXafBmsJXE2n1lIXhcpKtYjiCxZX0N4JKB1L7z4SRR3bS7eSilu8eoB5V8wk+BhMOIk
m4nU+qi5xfZ1jURSOEtX5oROUQaFuqnykkg5T720uy7iHxYNAKKKohKqyFwcl6FfTdEwaOr2+hsx
YQhWtdYCtRnjJRR1SWw6COUijAvjYrUN1WRAOSi30r2hD/fUGFDlEk24bJsc2t8pGM51wjc2S/KI
ETgDQC8qoilZemzKe4Icbyv05du+SLlIYgqvro2ujaTabJA2qn7kn1gcHPnB86Db0WMJXApRt/Em
KAt4B34rxt9SOgm7mSCnyCg+a4DlWJ6+S/4FOaFQMc4s0HqUAnE2oy45aT/AH4x+DDjZoLA7zwDz
bl+61+2QfY+PiNaacZaRD6oUDgq2LAR+Yq3eqegEUT4l0jmef16XtH2oLmvIhfVDkOU5UJdRgLea
z0WoP2ipiFdms8y60oaP7PuU5okmzbgI02M/PZL+qxr64eJU+SEeT9K0byNUrm8oaq+iIVaB7fPh
fkgxK0QThOFdZTypc+DmkpXYbYJpEyrKkgmWkq9Za8AurcIK1q+Yd33wqSAP17dq83W7XkfOAYJt
r2rqHm42iVzFV1xSOosN4g9b+lYeMk9+lR40TzxKve2mfpuIxfRen+quq8yqwENe1b8sEoDon6vo
A/HmWjPecai5FqBNDaH5nD4kc/KsDgW2qc6egFwsCNNF28R5DVB6NLM+QR29Vr+TJkNwO4iYujdx
FFXESYB1pqoGMuk/1wyj/LLaVrhH5gcQqnuDG3jyDg8oF4iK3mATm+4CN3odHLpT3fpJnCPY1HL1
B3CbVhBtJpWFlrgsM+2l+EmF3pep8M5HrSRwPrEwND1LooWVK8mR+iFg9YN9cKejpbDff6j3frWg
/BiBElClqku8ERlCwnhe9sEtSzdqJ0biK+8nUbpj22ld1OPH/UzNLBKJtYYyVD4MDrtIXzH2b1SX
7OIBQe6z4HRvHrOVQM5kmmKe067Fs64GgofsZQA0U2xln+60B4bgMXwL70QjjQIj0TmHQki8zOGM
oHc0/GV+JNPP6zqJvs9+X3mOQkoaSQ9wQdPGemmV+Yxrzb8uYtPBr1aN8xyJOlRd1CL9ERmBHaPv
05wNr1TujUggSKQL5zYsTepLylAAjcVww1DfLU0nELF566saRRmHgKb4LThdLRfYbYo5lFiNtIps
M77Vp9Aeemp31mQP4Udc7koYZ26L0vR13aJwtEgpuhoaZ7YCH1QE97qZCC6utyag966CqjLg52VZ
57Fri2LoLZUB6o+OAZiMzI38DLFhZxcHxsed+JMd7vD+z3epQ+6MN7yaColTUNxFt9PXxWsepHtR
fn8zQQ2Mxd9/FWed4RgEeaorrBsLTfqYZu8Tu7kp9ijUAdkc656cGsEOb1/hK5mcuep9Wg5JkCLd
AZTZHrUMBvZpnTOMQRC/d2cX0MG+CCJ/O1BeSeVst5vzIC2knLr6nN6lxfK0kMAPy8W1FMVLzfsY
uTDVAsdj0QiGmbdPzWWNuUuiR0CE4NJETGR9l9LCmVJR7+Om20RPDk6NQan2lrBYHRqKM6PoE3Lh
jfkSARS/uNNEEYNIBBeNB3onJxPBREKaPdXm7Rx8b0JBULJtGCs1uDi87gMTqMfo0o8OrI5XuMpe
CnHhtICAVTwGKJ2AfUqENsm++u5gXqTyHauFNOZpMgBomaHX1IA2nYHNKO9FD91NK0BbBkH2BmOv
/OUt10MZUNblGy77Yb7NRD3mm46ToFOUmKaFwUZug1KlbCZjwHOpq75mneSUNLW14kkvFlvVBc5s
+y1IqKkyUga0/3AmPcEUoqqaB1e/m50QM6jBQTn32KbMC33RROh2GLKSxqlGWxLkGpuGqb6Qo2QD
LvpXcVN9YqWl1DXPojhrc6d0goZbIKxhnpK7FabJmlV1QdioaZ/i6mSUgltH9H0u4piB2lwpGXZK
mmvDxoQjcHTLrPCuBwXbewTePvTvojMCVvdn4NEHJKwHhhBNn3rQXteA8w4BMqNh4utfwJVvniJD
Qf86Rfc3prv/lJbPqlUrFfp4CxT/2LAZhmxuAP/z0HgVhpMDlOSyh9AtgU8mOlns0+8OsKG/oXOq
qsH3iKWaFMWFBNFNcDK11pNTbwJabJN9CTTE45nAnW+7qZU8zk2NOBDFyOjI2JAAQ1M0elzmsbP8
FWIWBl31sErpfhSNCWwfg4tcPm2adYFqkAoeRN3V3zHMfgpc9P3SBwzDopM/ehlFp3zT568Echak
GINO+gFNxR2mIm0Wjkf+YEef2FwJ/JhDbkI//nzdbEUyucMXEWC8BiZeVBUIQ9vW3BVJdrZi7em6
mO3AZ6UbdwjTkA7SlONpw/JmLAhpHWVvnYcjKx5PQFn0RW0wQpHML6xu6aSTQYimAk1dvwvAknMa
bvsdyPksR8l3yWMDq+lfRWOtm5NB6kpPtt4roVaexjTWUKtI/4rPskd+gULAgdkAV9sFBp0Lh+CV
eFt9Fg9kbt5IK9FcxNXW1VKRAgiwrVp7kb6fGmpboO9baqcIf17fT5HZcBdSStqENgswCgelU/cY
noy9MSv7VzMxZu+6KOE+cq5uBKuGmYYsBRXb8Xm4ld/mJfUckQoFc/Ohe4h94/G60LcZhStOjnBO
JyyBrSazjE3nLyBf0dz8sTgEx/Bm3OH2dZedtiNfIBucRODo8ksXDwYQKBgi5bf9/G9ny4cxJFMy
TWkQaur24lv2cAjP4ES6ZQxFEqZ7y0PyOT/UP439uKeCeZg36Pd3awBKRKoa1GJF+D9tmcpjUitq
iB4WcJIZzrIHLtCpOmSHYEecHFxQlhcDeTDzslcDo51wUHvAurvdi5iHd7uauvpbOCPogv8dZqCL
/pg9hmOCTtt7ButYHqIb1R5vJEHdcdPGVyI5E8iVqK1yOGSX0PG2KDSfgH2rXELBMm+GJxcxfKc6
6A3TIGgx2QRKeqL4qf6h74OPAGxFGl4rTM2VR9IrBcxJA8Irs7udh2cr/XT9qGyfT/pbAH9PGmah
D1qGHtTONXVb99sdPVvfh6PlzKAzQaXiNX69LnJ7yS4SuYuyzarASGpgHwbzS1s/TPXL9e9v7/zl
+9yluKBZF1ww8KS5IdsVuVuaV5r/Rx24C7Ew56YY8ILAzNJtWd7loiEpkQ7c4TUjuaakRpTWK8eh
96z0aRHxeQh3njMtszKboMaYqNt96Ru7QWm+dob9cp4em78IyvJBDlaZ61uzHZWtrI275aa8WXDN
ISfWen1mL7eKnbg0tEdfOwLqsMAI3X8WyV12w6xFAPVgeeA3PJ7MjRFwgvtc9Uu/TJEzEjHXbpeE
V0py3k6JO2muZuBCJfC1+n64YYPFARr7KkfUMfIPnvVi7Jybo3VFrZaNALGkc3Ac4durp24Pxm6n
+z6+kY6ouS3YRXaC3l8tv4Xy11qYdTheBHjALA+m32ByzzbuWIzL6C6FZYNtf4HOB6Q4qYGmgT9d
oEVHbezQTQgcEHTzPo4vQLbzDBu0bbcd2HWCsyj2ZEb4Xr2LQM5BZQtV0bmMCqe5yG5buJZaOUl3
2+iCJt5NxUxVMWUM72GOmlOspL3aaB3ujjA6jfTW0gRXoOj7nB6LKpUoXiICCNX+WdbV/aCJ7E8k
gvO1aBOo6zplr8nuS10f2o8MDqumbiiGjtwCSih/7n0fVGXYElTFjDn9NMblbZZZh+vWvK3CRQR3
gkaSGiYI6A23bD/VSANlyKJdl7B9SC9a8HcsaO7LOqMMWO0Hg8LX9pLH+pobz3po0XbFMrj6/5H2
Xctx60y3T8QqkiAYbhkmaUY52L5hyYk5Zz79v6B97KEg7sF3tH2rKvcAbHQ3GqvX+nnZ5nr5t7DJ
fXzIQylzMGNZyg2jjqPg8PCPmq0eGD1k6tYv6VWMCOzom+wBkrtg44u3rdvtMcYsHJtgX+nDgTIx
aqJSDYrkMvcV+6QJQoNggFQhRwzv2wr6ukZwUrVbXb9JR3l3ee3/st9ne9wn7ay4zyQV/I3UNm4Y
dR7ZYLj+lDhAdleRzZ7/IBN3d9nqaso+L5LHJRaSERoqixoYRvDKpPT81NyHreVdNrPeqVrY4T6s
6Q9ACJrYTPrAJIyUXeYo94SNCjnhQSg+t346/m7l269Z1J9lX0VlpcJa40ENGFsJZaaDvv9Rp3b1
yMKvJCh410sE9GRNjEmqFvg+3x/5oa3jtktZ9oxsnJZXViIkznTTV7ijxJ7lihj7Vj/cwiBXyxl9
CUpfH1BPvRw2tVo4NBhtKzMEUYA53YdDsDDDdnqxk4Giy63OSFr/4X1nVH3hLvZEmOX1HoZFYUnD
+wbYEN7bUQKjMEtGJ62dtIPmsMciLQOKINsScGB+KR5BsOtYg13dBEIWn/WacmGcW2Q7J8M4Z2g+
t65142/N19hl0z6jE2hv/WfjVpSs16uthUmujK0KqoLHDxXQMDnmttyMu0qyqx+txzSjJlE5udqm
WVjjCthBScKYVC3owdG6p4atdcQd6gfTuJ4bWVQtM1f/6DLnT8mVrtGUgbubETFpWybbAtZiVFrx
b4CPt/Ev0crWoybrFMgoRfBQwS0t6mKtbsFG7oZHvLJ6yg5YXVzT5Z9MmV3xik200USl5NrZI0ju
YGCCVpSicZmB6n6tSAPCS9SkNiXHFCCeqPlMD3phhUdm0Cma41kFf7C6LffFYc6cfCN5kQMlbMWh
DiSdMO4r7TURW9haIbm0y4UyBdJsujThlljOtU0b8OGcivip7z4xjL00w514yBWB5IegHI+DzqWh
V9aZJ2eiTRR8Ksod7SAfDLMPUOphVuEZqoxHdtSG2JZvo/3oqa75XRps4QThWtRcro073Z3va3gq
wacrv5i4bGReB6RLdohdyIK49G7G54u94tjtw8OnkOtEAU2oThSiU54FKFCJlWYSSMOzZybgTL8b
QGNtmw2I5lzQ8tx0D7Ir26CZ/ylI8azw58/9wjD/yFr7mZErjD05gxpxZT3P48uAKbShQS7MDqky
2AEerYPiM/FmaZcrLRQo0oH2CH3h8Ki/IRx8t8eTMnSkVRRM2YtgmWvhbWmOOx6UQqNOyXH4B0d2
ylu8VDrq3rgjDkAch/n2srV1R/r7Md8UyhfpN/FTtdZr9Ln+wW6w9MtkV0QF0/opOZvhTkkm5VBu
8rGmMjrmfgI188ZpRSooa0mIqAS0v4xuCIXS+xTfzVM/ljGagv50Yw5f+/DGTHunjH7KpW5f3rbV
9SxMcUlhyI3ekGpcwKzxqhtlew5PwJ8LjKzGyYURLs+pEOcFyQNT1ysbcOMmPbQXky5wTF96rhuU
LZfXtFqlLPePyzpWIGlz3eF+0G46L3mdnhmmxnc1O6wc48AGx33vssn1bdQBN1DBXKZSztXrDEX7
yKRxpuZopV9k6RAIJaFYmP8QNdSzDS4NlGXSSnqCUMkaXdHOPIBIbK89MCig/1JuPzPCQRbmOE9v
6nhUac4e/uu9Ht42ogb+6ssxqlhDxvgOQBq8pltsBkmmjUBHN56/TfdMIwKU5OARcBoXtd01bq4Y
HQq+X/5Sq/erpVnucDXEJ3PBRhIqDwKAeKuATMRe2cobzMFsRHCaNb9YGuOOlxrSFPqZwNT1RNuM
JYAo47A3/FYQ2VcChgmJGUUxdTigyoOLjZxQKRtGbGFo2nS8p/NRlq/i+Vsq/RZs34oXLk3xnh7U
tdnVFNunfUsju7imuxDXN82tvuSvjM5CxJ67soPv7HFuOAbTkNQG3hdTPNtawQR8QYUR9a+XlyWy
wjlFnhizXoYD4OZQe/HHHSkjtwsFRtauvu/WwnmD3klhbipgPh9AlotpInaAx3uwAH+ztqBJ2Ipu
vmu+/s4gF3jTUSFhzijXGDu+4qYu3mW1t1HAGn1VkbOrK3H+nTku7o5RPjZND3ODU7xqkIU0n1lv
CoNmXr0bqb0FbZ/NWHCYVnazi69zDCRa+5+iq47oa7JaYVELNApJOyCkwJ5gPbUMvtCcwuz1sses
ha/lYnWuu0tqn6aRpYAiKXUQRkAi2XW2cYWZI0fZYsR7F99rO4D8RZeOtQvxO8NcFdeMk1zTHnfw
/MiQswzKRKGro18FwseVtamFd7a4vKbLNE8CCltsZJAxInZbudg015DuA1Z3A5rin/QOrSqgXwqo
fiS2pkBJQpSKBN9T5zIf6fHSp1WIOYN2aI2HyN8W7WeauO+WygWauTFmddIxTMiAuApGTWxZslt0
UNPrAFpM0UPuTJlQTkK0NC7wVFYBSboUFF5mlrj98FxDlXOWRQfiXwIBAd2pDlAaHlnenwg9pL5v
scFC5YbBe8jOuNbcDioZFW79opYN2ymuUMFMJNShQUEEa5QLc3XQT6NW4t1D6ioIxyVuq///F/vv
LHBxbSjKMPEtHPBZc4q0sRX/qe9jOzcbJ1b35rTXjLvLx301wy7WxIW2LFVaqZwxGFE3GlBK0+yg
0eI1eLey8zJ0wkCExl91jIVBLoYlQTAnicrybLSXJKemV+MnxBCWu8hHMMto1LyDjpCrgiS7b6/M
BMOmpqgYZyHigjfoXLga2tj0aQnANwshmgNsCBTf5b2FuePpRYR+FLiezsWrdgyjRIsMXM/yb+P0
zZLuL7vB+lfRFAO0gQAv82jYStPLMgoxkJHFYE4fwHNkBraqt95lM+vJBRfAP3a4iJcYtO9mMMgg
GPXHGam7AaQo/95gHqBDW1nGQ7rxVRQl1jfvbJSLgNDE6tQ0QBWJOYiNPnS7cBbBxUT7x/6+yMyt
nJC6VxCHKE5PG8Y7iD/uqFRtLu/faiGy2D4uAg1ViGYWQcvfiGSnGU7Z8ABxdFvq95ftrN00cYQM
HbxFIAJFL+n9elKI2ZRNDOcuC1vfUgRWE7z95hFzx0iLmL28yURf6a0t9fFA/bH54bUtrxJM5M6o
stov5R4SYB4jSGnwECBd9zYbR5v2zT4+aLtPMWAtlqvK3HINKCNkEGsDWBvS240U2Yp8MvpeFDJY
ML2wQj5baZlhgfeBBaatdGM9MJFOySH3GBRG9Ui2mJQE2GK6onsRe+Nb5+2SZS5Y+UnfB6TR2blj
LEoG4FLFNjih2hgP9FqzMT25m66KF7OxuyvxQ+r68fj7ad/S+OJ44DUxpFqBoD9mX0n7UMcvlYji
mn2iSyvkIkveGLov1zJuOm8dwH/6ZNlGBBxYz5fnlXCxpM4l8DIMCMSTNjq+H9qxQZ0oeeya20zE
EyU4heA8f38KVSvJ85JiTfWkfLdCy0vIuIV60SGIB6eOLEcd/Vctoc9A2+GFeApiO65aR66Lm6pr
Xi7HBNE35GJPCWb+Zs4Ruq2it6mc2oEV2UYnqEfWK7q/kUf9MOWE/nFGSvRypZ12SHbpgwz956vG
NbY6xLOD2b28KqE9rgBK4ikAVUljYty23I8PiDaOv5kdjKHehZ6o4BcFAC7O9FMWqBULcbOM6yI4
ZIy9bFxNwcFXRxsTa5fXJvhifDs+KWW/ySdMjMr1fU5cC2/faeL9NxtcYFHkgiaNhZOdKGQ/QSrU
TDs7IJrAzHoK/3vs+PokpJXWm0wit+uL+VRF+dehaRvBE/6akvsyDfC99nqqIyWvJgTDY33UniLP
d/0NYAq75MQuTOUO6mCb8hB6+r20yX9VAtyTILaoXGwZk7CXiJKb7ghGGX3O7dDfKFNid03lmqFo
7ltkjXnPIiYPUQq5zR73fEvVbVIdAuVYRqcC0lG66AlO9PW40BGQwIhzirwX17s3KqXQ1h7ZDKiu
2MVx9rKN5Yow7CLnZ8tfLG9SwqnX+8h0jfJO1R8a2thTL7iuibaQix0ARQAlV4I8rEwbx6I3c7KL
p6MB3wmI89/OGRc5IHlgBZqMAr1M/rR+pPT1EzY0RdYAwQBfMH+jscpc60wZyzGSb5r1W0uOvvL0
n0wYnIuDuDzXNBNO1xTXTI1xaO4mbXvZxno78ryODzK4aZNaUB8dQRqJp5J9cjDdfNc7syMd/heU
2GpRvjDHeTdKm0hKpwlsvlpjx8lG7x6t4ldGBdF8PVMt7HAeXeV6g4k87N10UDZQZXAAB4A0k8om
qV1RpnqLdR/qqYU1zrcBawwDHzMIyMPV72kb7rNX1vEcgQFsgXum99kp2GNKzTUfGsB1Qzb2Jwj6
wg/JOb06UPIPmV18tG4YxJ9J2g8/wDfqoc/rKHuB46xe6c9r5vmjcOOR4lJHeo4hkAaipW19NWBW
HUgLRxL2IFcD1MIYlzmDurL0oEfmlFrLnc0f+li4MnTRL69pvfJfmGFrXsTB0orKZNThNdq2m9n8
zEnf+ofo4AOHwGSj4gNaPnhUntwhhCa7qGe23tVd2OfqcgV3yzSxEPsHoKAlO3SiQ7BVDsSbdqHg
4K/n74UtLrp0kWpJecWiC54FCs/3alc/MB4ai001AoOk2c1xPgxHUDh7IDkWxOj1en1hn33yxV4X
gMykZYr6gdkPnewQbn4Bqb9nkP18Kz3uLn9bQeAxucBjdKmRW+BictNsU0+3ZX/dqaEdtA+Xzaxm
78WquLgDjdSqz1sU/r2/DTTFTqJJsHGihXCxJtDDLIsTtDWkTPXM2bQNK/5ZRr4LPmpBjaWKjh0X
U6Q4La2iQiKd7pjkPEiR5KfkV33TXyVO6/XPTA4pQDUSQxgJgfUWync73RPTFgl+B08VVhmdVsgT
7nZVmn3x82ljpfQQp6JkuGZGVdDBMUAeBw16bmsnM4XKpILl9qNy1JpgkyXyVZopm8s+IjDzYQw9
NMZWMjtc8KMntIz98XoSArnWovNiKTzr2FSMYSArKE/U7T/ZwHStVzYKWG+DjfF4eUFrLrk0xoWt
Xm1rzeiwbymAW+1vqNLacm3ZWSgoIVdjxtIQF7PyKKBWkM8sPhfX7Ol03LFuV/7KiA9KZ9oJoxT7
6XxmX1pk33IRpaaWkkhjF/nuACnQPUNnam4C0oB/5mA+1ddb2uPClDTq5hAyUrzmN8NCpA8zOGhi
iMW1eLEFoz3gCQpA4OmdWPtH9BW50BWjRa8MaYVDlv0e6ZNU/FYxvBAK4vBqV3u5Qu6QBVIs6fqM
BnN6NNFbY/LpILUC+1m3kU6KwzCoE55ML3voanW0tMpFskYOCt9S8R0HJ1VtGfRCATCwrvqVIcR0
ycWIkSBOr2WCs0XCTzTF0Qjq8gqVbhKRr/0IPK9vCfZSZIKrinLwyWljjOOQ0cd2eOrKw+VdY5vy
785PZK4csiwgTUiHuwFrE2K4YotXqK26o4JSUrQMLnxE0PKdzQxmwhgkM7W6VctGEHLXTeg6ISa7
rH14jRxGdMokFOga+Rqpv0kruG+I/n/u7EDGqlN6FcdWBpkkUTU7wbTl5Y8hMsGdG6pHReEz8u1K
LnNISBbfMzoJvgT7Pz5+8PM2cacknaLBTymWMedg9U4Nu66vC+tVqT3V306i59TVSxr4Hf98Ff7t
sc/AIZn6mOBn5S5D3waHaNuCBNFECBABU9az7tkYd1hIZumpgskFd1C+1vo2z37V493lTyQywZ2X
ZO58C0o1OI/pA2b9MnIMJ0HZvn4kz6vgzoraU9r3I0z0TbXveu1HUk6nvAWSN4xe+3pyorJHs3kU
BDPmvxccg+cZGCmJDaUGaEmL8k03eI3xWkFlsetedCI4SquXoKVXcCk37vo2blkJPR3aPVM5bsH8
r220q889ZS1NcdnWh0glI6jGJIu0UVTPN29GEf2/yCe4yCBVSgySeZiQAvVHOUyPQAnsElB8X3a9
tYkg9M/OjsGFhxo71nc5gigmqpJX6wdqB7fdYY4EczkeKxwYPCg+GK7gjvAvmfVsmIsZ+TgXVZW9
1WTa7xmi5ZIHUZWN+SUG5YPkiu6tq/sJukDdAoWTJvN9X/yls0aDFUjzDVG8vriWRkHaW420CxOc
Awa0TvyBAUsKvbwvymw36CIlNdEqOMfL/WhUG6aELreQT7Z+Rdpx1l4uu4TIBud5Rd12cdMz5D10
Q1XjVsuA7C7u/5sRzu2AWsqmdsKoVDhc0eBYZ4EdTIKnBtFCOA+j1kiquMcnJ1IM2dADBcl2EQnC
zmpgPX90woGj0AQl+jjjnLJah4BflcUc4PdE55QF6A+RdGGHS0NAwrQKdElZi0d24lsClhQpA88l
HoVu51N4oI+XP9D6+VwY5JKSWgaTUda4nDGNLPaW7e/pfQX1NGmbbfTYETZDV+8RC4NcisqKsJRN
5Chgq42b8Dh4xXXm4aKGWaICNWR5k201t/dkN9tAMihzGP1aeGhPklARSXCQCfv74vIWgCZ9Vpmm
baBfqeqVLwl8ZhXrCvrhP8GIJ24JLB9gAZl1ezYMvW78mLHIaKcD6zobdnac72csDyrpGwDTgo0G
5db4Pt6xuCgiK1m/Vy1+CxdSaDcZkR5isa07bygokTTwsEUH7Vb+Ed1C/enAhO5FBERC7+KCTF0Z
vWLMSDvJM7Vsf8vG3ptNsh9Dh9GLQPNNkG/Yf3jp/HABJ51kMC3oWCbG0O1e/p5qMqbuNhXQGYb2
cPnsrAceQsFNCzFFYnGLy1QMJiQSPLkorvXsOSK/Zyowse6iZxPcclqIxhLCwkGbHQfyM+h/XV7C
KlBIVc8GuODZ552vG/7wT5t13M87+bb1ojs89Z16j3jMLeItsY0fw4soEvyLc/yxrfFX4CyQu35u
EVMbr9wrbuS1L+Zj4wIXjWaNQYTMM5e/FwSZ3593iAnlpBrgjNO8r4ZT3xwDWZDv1ltQf/cTBch7
G2ZrmnPLWqKti5B63dhYFWgXDC96JEAIh3eiQUHRorhwGpMpH4oZ2c+UGmcadro/2e0oeHUWGeEi
ZatXUt+XIUMguyMGgOfZs4DsuuyLIiPs74twPEapgTccHN1SC+2yerDaYyeqFdaUiIDIPPscFwYT
zdCbgN3Bape1lnKX5Z3+7UWTVcFgvffabep8giH1nVkuVMxDLnUt02qchszOYkyMFoIqaP22vFgZ
Fyo0KamsGhIFqBwgI+ZA6fLK8Hqn2pcHjKcKrK0n8fM2cmEjr2jpGy28TpYfu+IXkSc7Iphc6j8x
e2iqmqyDxcQESypPVRpMVlrkCmM4VhIn8gM7UkZbVUR80KtpY2GG+z7ShM6+waRTKHi8rU3bhnYi
b7rmGNXbT3j5whL3maq2nKeJoCbwq8RWih0hvd2Kavv1sL6wwn2fLpln8C2i7pYPGVRxs2dcJUC6
6N8aXvgKZO1Justu2621t4TtuvWq52ybZ7qpO6A9WwvvFzFQyYxm0NzOR8Y5g2J2kzilB/oV6Iwd
FCd9aTbGXbVnL3p1+j+8C683Cxa/hQv5hQrqxWrEb2HzkOOeCSMw+TbQzu6o4PVhNXwtTHGRvy9o
1Zoye+TH01cFHvgE2A8RV8LquVsY4aL9IM9+I/WYYO5U4zELW0i7JwG0pqovTdC4/8lTNS7oz70f
p36Evesx/R380K2tFn+5bGK9BFish4v5VNGLXE5w0c2P2bV/p3rzznT7g3SneCYgiqKSQ/SNuOg/
S3IHok4cC9pQuy1eyuCuEelSis6exsWSTM2SOmJr6jflvmU0wKzgZ3wT8Q0NbPoNsM9DfYfXqKt8
C7GCy1sq8hAuvtTAByu6ikxTpS9pZLgjvTKt3RhrAu9YvRAvvhwXYQySz4qhsMreiB2tfxyzDcn3
I4jmlPo5qQ4+wHaXV7bew9Iw8Y4+lqpSXlKoiacEgp/4ev1Gv0vAzRv+1BxjFxwkZ94OX/QfxkE9
Qjo3h1avwPS64xiUggdCly2dc5ywSWW5HzCdXv4AYa2HiAoK94RNIquPoyNtlSdwM3zOW89GOUfS
VSmRYph11TywLePOwtwpBWjg8trYMf5wYwIH+Z+lcQ4jTSkUrgrUdtpc7aBvZwddJdg+0e5xvoJH
WX0y/QwEhdUjSb4YxpWf7T+xCozVy9AEBY8ef5fXI4UGQxMAbzcfx/QQB4Km3+oS2ACHgeueavJ1
vQE6hwYcyeifGvWOVNZVqjcHbdAFLYM1M1QjMlWAQgQlILdTRq1FflLhvpdkjd33v7PpRRNBSJnb
8B98YeMtZy7q7MAvtDKSNPTLmtgjuO1hDpdi45R9IBJSE5ni0hXe1FJV0pGuAvlrqkDnvbyicoLI
m+2FANI1P14uizuifZ5PbRxjNhO3oW2aal6tinZO8HXeIv9i54yRJG2rzoZbhvcjPQXFjaUI+hfs
tF34ODxs2h/1oCtqCRoE9Fff3Rbm65wegmrbZBvDCgVHf/XOsNgzvls+x1USKDUF9dJvbQvpc8C7
tD1qiSNj1BH2NgVf6A1OtNi+XNPbuUmQMoZDuldr+42Rb9sekn0T2Yx+STwkIDLJOYUUq1E/a2AF
0OrvsfxUyO7lsLMKgVruIBej/VZNiTYjRlMwm2upneyyQ/YrAipDPjWg0tWP7Vsr079OXL+w0cK9
YqKgwUbIW68KPIeL45NiZbHVvHVykuseitglKm13BmIi2YS6owmISwVnQeUiVQvOWTMgiFRZ8IWC
hbV/mpECL++uIHzwTXdihqAHYrK3fr3Jxy/GsJENEJJhkl6zBKYEy3kTo1r4ZpgiA04l0C1lWtha
+XuMVIxfPF1ej8gI+4QLI1JkKGNJMUQySJXdWccZEu/Jf0whhIu5epGFdZ0Qw4XGETBWOxWMUfnw
iXS7cHs+3dJZlhJwKeGOZ/0c+9QmpWCrVjHTSwtsLxd71cYTpaOGiivdR/eMliIDRrsBh2nkgQmy
tAl4v1hHDSyi0NCJALZNvxQvl7+XKD4SLnwk0Rig4GRCoK65lWxjN4IytdgPe9jdimByglhFuFAy
SQOI/DNU7kEDNaKpABteFJnG7vKa1s+UrpngkbcYjvH9vhZVDIFpFRjiCE+LUA1WjLtWlTGkeVNZ
piA6rvv7X1s8BnzGPFMnseGBvDoF87YD84spqMsEy+EJgpLUKiJzwHLaRLMnqtwpOUaf/fh2tIo7
vDQJVrR6YQVBwp/t42m3tFnXQfKKEiCEJjwQhsVpkOygAMqQyUi0T5aLp5zLX2z13rO0yXmhkvaF
GhE8ONMbkKF6+U3yzKBx845ez+iihLsME33dYyxmfmWx4mM1cl4t5yxUHfvG1NB9ow94vnnTif+u
oAfngG3vmPwIDyLmV5HHcEksCeaWNiWWiumZl0E1NmPYXAVUhORV18us88K47NXHTMOPXa2mO30r
O4pLdtVr/JO40PO7TveTl3khSFpw2ZqdycUY6FWX22UGEswWCVXeVd8vf2P2CS9sNI9g7pPe0GYZ
2TS3Trn1Pc8UYKtaO45FzDDrG2zhuQr/GPvG++NfzpRWUoB7TEiOhXmMle34GZgTOJ7/mOCZNtVG
D9SmHw1X1QyvGi2v05M9GKG9z2zZ2QyXTEPFz2J9xI1PzcNvuDVdNX1+P1aaoxfR/WVT/3Lqz7a4
nGpGWqipgza5krlX882s3xDrNJadN5A7fwp3HflF0pMS3FBya+KC8xnzlCBgg+yDGm+PTotcGIYq
rYGxmsB+b92wySE2rxS+YIx3h1dbITR11RkpeINx0VU02eSapi1aZEltokyJ4l1KXH949Glsd6K3
x1VXXJjhgssQpnMR6eiTxYpyBH/8MYorTAxUlWg6U2SICyqBHFnEiHCnCpOvBNzOnb/FY4nAHQVG
+OZU2RVxPMTgd4/Ck189NfJtSV8EfiD4MBb7DQs/GCjm1IkPTlA2z6075Q2Ine/9x+pLBzZSNL4e
oofUEemLiYyyvy+MNrWVp7TFvXoypeeh0BzUKRtMJT9NVi3KrgxF8yEMnl2Cf1G3YgzlzUAquDRX
PT2ct6k1ZrZvDHYj545ipFtqxd6k+3ujy39d3l3ROjkvSYayUSAUgpRACrtT93lxUBCCW1oJjrPI
U7jck7dD7ZcZPKVSvjXBzigB7xK0kVZLyb/7+EEuI5ia1jJZbGzwn7fbUhZUXZeXAFLB9z5R1Ckp
dRqj/A+CLSHRfS6nt42Sby5/EtEyuBCfGlMrkQwRItSAVwR2rJAFFlbLx8VGcYFdDWgD1C8sqLgs
RX7mFPE3Or4GwWtiCUxd9i9MBr/fM4DWi1nKsGdptzWSkzrug3ZXyl8+sWW6jHctlVJVo1yIkK1x
AvwlhHOFoxdEgBVpQp3M1eJpYYM7KWMQDpk0IgwxjFqLoZfmSR9AgyadphRzX4NbbIartrMBNf0f
1AjYR/8QIxbWueMTl4o6hyFixHTIH+UnBmPNQweCkrv+qXoR4eNWPf1sjcego+dWYjQEa42G17y7
jekmnB4vf7JVTAJd2OBOU1lF6txYcMIpxCslMHhPoWs58hc8a+zMPYXOzfhc3jXfWxHnrmhx3Pkq
LMVSGra4WrmtlKteOY3xZ9pEi7VxByzqjUibVDys6/JdS3+F1kskC9Li+iqIrhvQikC1wrljFKZV
5DNN8qb4Cf59mdyOvgDusArroXj6+X82ePoPMvdTqDJ9iC+RCfle3A5AaArGGs2Gbp5XQSPtM48/
C4t8Q2roelw0JRQtWbrtQsOWVadSCuey6wm2jkdXjGVkgWAXRqTqNJTfinAbtJ94Fl+ug3OAOS4l
BQQSuNHF4e0cdl7b0V9Wre8ur2S9VXP+QnxHak6DTp1oxcBkk8dgs9pgz9tkz/Tr4tMkooIU7Rz7
+6IqIpXvK3nSGbioAg5FnrN0cuXoU5XrYlEspyysKIMk48kf7ydm3gKsZmyob3mNaW0vb55oMSxL
Lsw0Pai6LA17pxe3SrRRy1NjCCoG4ffhTmlLSrX0a1yh8iPDokASbcd4YMZn6POhhXd5Qf8SUv+e
V8IliV5Rs0YLI9aWx+gQRl4YF6NDN8puBhAUsoZD6IEYBlOaX0JPNBW6WlScvxoPgCnCiHRZgJiX
GiC0Mqtu15uG01XDPvTN24I0otWyBPExJf5drcYlkFyf4mhuccaK+o0xOHQxzpvYo8eeGkSzkuxD
fTRmKDJRZZVliPfOUg5WRxLKLjrzNwK8VyUfiXZlKfs2cctOsLR1zzwb46JHVMsNHSq0K/JC2o2N
ed1G2bYKxofL/rJaaOpnM9xpNqZAiVIGU87i6UmTQO9gKu5lE/+SQs42uLNcGmqIV3hUZmAUd9gl
PnzofjERQiDOmOzhsEsEiXHdD88WuWMdoK6YOh8im7HW2GXypSY/R//RQh9BbUJBJhEujzvfs9XE
xcSmNBnVMdY3fVN29exa3gyB6PZ+TtzkRviiKHIP7piblh+OM4HjU7tIbRUl/C7fMF3dEqo8iC6y
G9agp2gEj7SrsDJqyJRYiqEDOsH5SxC0I7F8nPBpyxgdFXRiiyPrDYpJP1aXeDbFEwkpWjbTJIOS
6Wi9VtJoN+XXYXi+7JsiG1wdqI1ZmyQxvl1amjva6x4l/UFOK8FhXuVPWWwbz9HcSLpfKBLA0Yz3
m0FU5Wf1V+BJThDZ/oOKGT5gzvGmI0Hfa/guGkZYvYAtdpK7gDWmBFUsCt4zXJFq0POC9iYefwXF
uAOW+fXyjq6nu4UxzkMSYIzDTEZNr5/MrbXJQHpWe8aW0QKI9U1Xw9fCGBdaSDPinShAi8ZPdtLY
2FX+qZvCwgIXSvSCFABSwkN68jwVrV0R3UnkH4JNW81jCytcDMn6qCd+gnX8I4/W7o66/Y/uzM/L
ltYdHhMbVAGcB6Rs73NYbYwTqQx8nbybHMmY7TD37UL5XOPWONvhti0MZTNStYwps9IfWJYX3lAv
fvVReDDdClHh8S9ed7bHbWA1NjlIK7GB/QYtDacE+brk0BOUA3CmRIDXda8zNEUBKkyDTN/7TaSt
TwERxZ2o1n+26qM17C5/pDf0yYdKwzgb4L5SH47jJJG30bQMbPKg6gT5EB4t7fgrOLxxRfZ3EobC
MR82XZmORu3ymlGVE8ENRrRO7iN2YSx1CmuHN9U98a8qndiXFyoywH21oJKajli54VZDv5P7cFO2
7eayCZYIL20llygjkiezZUKohcF83nQINhIU5ER1N/ul/27mA6lFZZohiOUtjHCYNyl43furlHyX
zX2ZIBcT0e11/Vnmr4MA+/feA319GANqAnLtP0Hm0MsfoN/jJiqwRAWwRLGQ1Gw1bJiyCT0aCxoq
fDOo9Itcw8ca3a6F9CXUxsybuLq//KXWzzBGHUy89aisyn6/KNmcUhoQnGEGWZdsaM8cyp2BE5y4
livqMqy63sIYV183vtWCCR3GMiXzEsXYWnjUurwgdko/+MTCBPsJi8sl8Y00zEvUSuY420ojOfF8
SixM6jZUUIOuf57zznEBaaynCCB8XBZAbmprdWbTobPN4Nt/Ww8XlepiamS5wWUZsqW73jhEQebE
pmIX4ffLhtbEGE24r6FYsoanP/41RKvMCFIweKTW411nOqqXAJ8XOXPo6Mf0Oevh52xSzvxMy+6v
Wagyvv9gUwcIUWYi7NZMCbk9kWG2qSggrZfQCyucW0RmGJSEpapqsgPA5STP3xl3byKMQuK8dS//
s5GazDlGEga5WbJx+mlQtm2g234h4pde972zCc4rCLg9tLiFBFE8XqnSvTw++CLicYE/aDKXiJpa
afuiQ8LV7zLdBvkFaNaMJ/PGAJ871Ag31lcxd+X6vc5SFEplEJ8ZOrd35qTNGhA2COnE8bfd1nfz
l9ywG7c7xnbiDjv/WiTTtxoxFia5vews1j3pTbQ+jfHGyvYdJC3BIuAUojdb4eK4HTX6QcblDgE9
ozZTlqeQG96GG+O+tVNMOnrDvt6K5CfemOk/BMTF8rh0n1KpM5MG+Otwz4imkgNjxlQwdijiV1/1
yYUhLunnsUWyWcHVkfTUTZObYartQBSlBEYM9qS7CO8SHtBoFQK5ouHZNK8fMv17B/bLy6Fw9QBb
CIIy06YFyv+9kYa2Q0JYSBpT2Un0xi78u8sW1n0OuH4dgslQTeY8QSU1JNh6NAyrVne19LpuNTcO
T2UoQnOt7ReUiExg7xSqYGr8/VLGrIZwY9QariVneGrWoKZi7Kfo6+XlCKzwLcgcoi1JWiPiDUFt
G/TkK7/99BNbtlgJ33VUzC6cqxg4HysrjlIJKXIZb1UTBeg03F9eztr3X5riaiKzkOewiAcDLfbe
NYzwrhgjQZUv2jEu60kU2IMqx44lIaJaPNljYm4aXzQIvJr3lkvh8l5tRY2Fp2D0wOu0vYp0Sh9D
tdBuzaiQMIITm/taNp2hbiabSAQPmwm+IAmFWlbMz/gotPwdbD8W5zYdIkWNIGfnauFJIjcZ/ZKC
ZIbsfPA2KcUPybfcy99wlYFCx6u0gjYncEW8vxS0D822YDKiO7wCAaCettBxTE7U66HTLe98p9il
T6IKd+1gL61y580gSaBXKcv9WvNDSpV97tODPIybfKpF9/1VNz2vkHJhyk/MgtZqCQgJ2o6JfptA
8eXyJq566cICd+PBE0CBNzQUn/9H2pUt140jyy9iBPfllftZtMuSrBeG7ba5gfvOr78J9R2LgjgH
0+7oie55Uh2AhUKhKitzIA9qdC+qXs+j7Nl9VW12jFVv1PQ+S+oIwXZyQDDvTKBkaU/Ssb4XwVGS
gw7i8pJ4m8YcvJa6SiSifTunnmXdzuPjv/v71P7G0eOclK0iItG0rDCKjirhcCNw94s5Sb0eaYNW
YwGIgGC67kBiYwGPUB0UsI6mPpcDlG7Ip5O78QEmPRIKPROnAgsyv4yYKEFVqQEzsmr3xRsKjF+C
3g0VsmlpkGuTLJMdSkumMo4kHaKyy7EFA7x+mHzQlHPTlX1H+G2GVfTRzGXS5hw1ijRZnVzIbQUt
3Mu+sH983k0wx2foqB5jNeCWr1o3F55I9cNYeTPae0UQ/X273h74G4drgapUhB5pV9qdWy1YYghB
3I2GT4TbKP+3K2JOjzCg8SeOKGpXA2jVxpseAuyiwqNH2J1p1iGXbOooz5rSp6mBqE570cQjHryV
tHRPpcbak+xVdzHGMVRwMjaH2Jkbewxi7vNtN2PWFQ0MGgCl4kZkFtl1OshNZpywIlqe23K6AcPA
TdMQL1NQSjUaZy1Kv9CMUNDqn5c9Zvf62Jhmosc8xxIatvD9RHqCHkG8oO5IjlHD47nYdZqNHSaI
xLXQVbol4gkC2nEyHJMqrLOwh1oPuZfX75cXtR+yNtaYEKJkZiFoBuZaUkwS6E85eDVn4i5+ZCsA
txOn4QWt3YO3Mcik1wlRKyFdsY2t8mOAkER2N0mcBI73pZhn1WxEagnibjo5CShQ9NeYgUOguIoE
rvQYzTY/BeDNYpiUIlelLFYVPImT8wCR7SZIIG2TI9xT1XDezu1GxXdjbM0xFWs1kxLcxloneKU1
HMZk8S+7A8f32BZjVAzTVBlYj2QMQZLf9ZnfYjJNnyzbKL7PwuGyOY4vsPqLem9EuRTjxWgAqlPe
ayCE5JHh8DaNCRjxjEAGLDZI81I0CCA7nXHCwn4yq6HCDR4x0wRt8MesgiRzXYpWYrjVgrmYHNMi
5iPxE5+cZkdy2mv9mQStzxNr3l3Xxirj40UV50Kc4f5KyamXj2bOyWV2zxDkWBVTo7FWYzy7IZUC
4nsdBBVN4pW9Zq8T2gRIZjPl+Q+c4N0S69ZiRdJG7QxY0vuT1Us3ug6F1KXiuPZuNV3HoBt90+v0
vf3xO4mRkIrD21k91AeME4EQvvaqA5QIQLLHO6u7FTpKdQp0ryEqKjsEMBMAfMAqiMM6AIijO81V
AUaTFHijxSVe/zQGf0ZSu7XJ3BzNOOZRbuFBKWMsKQLcgYSYseYkTvv7uFkZ9ZxNUjMMC9HJiCZY
dqCC0h3I9WzVXX4gywXnPOGxi+w64sYce7wmiHeJK15SgwDcqKXYgxI/VCjGFNrqXfbE3SKgDmQn
pvrwKDVZp7eydhDiBLboe2cJBrB7IJtwjGvhNb/FO87nvXh20Wkbi6zzm1HWjlUJi2JQ/dJeEkey
IxRTMd5Kyfup0ruM0ipxeOS4+1/RQAXNBHIFK2XOt5ioHREIqtSDY95RQfLYk78KX2grMLrnzfLt
lzp+WwMI+KPPSC14BZcS6EXjoT4kGFqyrlOIu+e3asgrde4Gxo0p9phbTZsnEOdx2/ZKbcJFDS87
ye6dtfn71P7G/WtoOMc6qeD+UF3rAql+arjqifQ3fkorNjaYg7ySKa7NFm/7CVNeokdvk9Gebmen
O6inyCv+BMSkb+wxR3oV48kEqQm1N3gApNnSs3wAGM1LH3iYQY7j6WzroiRZbkBLmurRV9/o6Gp5
GlzTXt7Ug/61Neaa7ATcBmu80AGFyVPOw8/C+TGDCS8Lxe88dQIaiS59NeZI6Uilo1aEk0sx+B7q
m1RMnBmtOu1HxSu48g4U+0I2tDWNBMwPoXPQHiC4cKWIngqY5xwIB4Mn+rebFb67x9uP2bg86oNJ
KRlgRFi1UC3CWbgprCdjGByp/lbqPID9bk5tQjFbVBQLo47MAUPvqRi0FpGpdaMgcZRwDslpdVav
9MpAvr98mnejxcYYc9KEVpfKvoaxSLyp8icMM/3RdbmxwJyteDbiemkwTDa+SGBVXk8QhM8R+yAb
SvXWpNK5vKL9zANRXdYVCVTUbP/CymfwMXYorvbu9CsOZ9MedLv8mh6V+w6NrH48t0F5xSuu7obF
jVXG+VMr0VvAB8BQVV3L5rnrXuaM86zb/1bwQ1kGLwG4ez9G3r4CBGgZ8VQVRbNzyqUZnCrKuR9s
9xiDE+E/ZpiVVEZBMF6I/SMHXP+u5mvPiS8exrD2BtzKrQ0C6snOvvC6gbun7N0u2z7L2ilTq3Ic
3Vy8SeK/JuBk5BcF9JO6ktro+HL8ZDev2phjCmCjGdWWKiHmV+lhWe148pohiHneuOsWlggGGFlH
KszSZsQYrZ/qdEH21txKwstIjj3klDkev/vF3o2wLS49XqRiGvDFhMQeU3s+q17xWjm507iiX7nS
Xfpo+q0zPXOz/F2X3FimsWwTGa1yGdZuQuuEXi/jI3g8E+gvoSgK+VUqcZb95JnkWWTSm5jEQqIs
qPIN3b0oxHbdcuLvrl9slkR/wHZJutKr+YrNNMlDMv3sqq9rEnYq53m5/2remGECr5HpcaVJMYWh
VeDodyzLpujp3EGsP6IJDpCLq34HMNK77Cw8X2GCSK2RLo8VGb3DbLpp5vTQyMBt12tIBPFFFYW/
Lpvj+D/LAGnVqNpMlGShEgZ3LAFMnBqvzFLOqvbzgc12MnkOFP5GRTNQae686hs4cqADNpSOEoAB
5bRwORBpCPyU6WysMSFSbzR1UkZsYnLIrwvKwxN0bgr9kMw3XQJYZhJC5M/vnnvui4nj/2xjTY/I
pLTxipeEIvir0jiNJXPumf0b1ALFMP2f+Ynhr9KhKpOK+ghdgt5dwNmpfC+8zDUP/RGEkvZw2za2
zklE9uvqFmYIRBl9/s91dVI0WjngWT0cFwQT3Um94or+myIZjUDyEm+yNaf/H6rquzfPxjTjPNoQ
N+ZCkyBJxacbQjASAvQSqmmQKH5S8Fa6fwTfV8p4j5VkEEpOwcS23qRPkTM56lEBtDF1iF0/iwM6
CMj0HOvAS1E4dlkOokiA0G9D1RTFymr9sZ1Mf1q00rWWuX8pSyELllblXbP7/vp7sSyDBsRIMqlu
UH8UpdY3M0j0CYJ7OcbsR+x3E8wllIiGOK2UR1rpjkYfNn3nSPp1H3FC2f6hfzfD3Dykk9ZZbebx
jcy2RP1MQqeHD1Xac0ZDlCQRpQm0NtnLPLWMqTdk3D8RKlgqxhiGfPIXoT2atY0jco088w9QjluL
TCYEUpCepNk0upV5TT0/uTFq//In2rsGtiaYTwSGoaEqB9Q4EyW2R/I4LNdz/HzZxm7Y2hphPlAS
jdKQDtpI566S2zhsb3MPjXQo5ZLVMV9iEDkKhz+5Tw2AUlUZankoJVH/36QLchLl8Whibrg1FzuL
UDoogZxLrsvyWmq+XF7hnqNvbdFd3tgCVq5q5RJowC7Bg773W/GLjOkTUeLcpntndmuHyRFIORmZ
OcIFFaGACBxY5jViX17KvkO8bxuNVZulaMVcqOaIK0YAO8x63+ZhLn3/dyaYqC7NXdQqFAOt5Wei
viYloI0cADRvo5hIHpvdqs64WIBguu0EYrfR/b9aAztsjw60FfcCDW35OdNLW64OlX532cZuKmpI
kop/RNBYs0RYZZflDUaS0YV6qJ6sF1z1PujUrlXbtCmXjuQBTcGVd9r15Y1Rxsd0sJllAuUfL4vM
kZHIk0y29fWs8lTydj1tY4jxNHFcp7wT4AZ1bh7Majyiyv26yiPn2cAzw3hbaRKj0ieUXUuQj9pt
BjW5rnhtauJzvhaNYmzuuf1ajM/lQo1P2GLjlrsWgh3lDeVfEG+UY+VmdzFXGWovadiYY/PNPs8w
dtlowPjLKzoqnRA5YwZFjbr5NWIAxC61Kri8wr171sDdB9ZnTQLLNPPBRgw5G0qNMiI5zGe0H4KZ
SquHvMnV/Q/22wxLXxhJJG4WFXXssYqdtXf67DhrPJDaboB4XwurpU7ycVwEHZVDqT0IzQMhnKub
s1ds77URNZKTGR0vNTCPFG5FXzxtwG3T7Dvd+2Yx3p1B3w+iLcji0l9ikNxSZLh6+KEPqLhqDp/x
Y7dIvvEBk3FyqygWMgkokqOu8IviCtoweaITsZnHz4s5H8lisIq6OtVqPKCkACXDsBrnYy7w6D93
k7p3P2CZAmIyAM6T4Du1xC/H0Fgq5AvhEh+7PvPG+cvlE7SLEoIq+9ukDDR0WbdAW3zqlQnDlp1X
XA/B+JaqUgl63pTb/t2xscQ4htaZgxANiEadFwWjG4fENwVbPYgP0h3aGn59JYEv71l55Kxw1/E3
dhkHURK1ztUEDkJZLfrH5UjpQNdQutYfhCv5hmIPIpsWzI3HnlfT221abraXdRgxq7JBK9+aKnS+
v3SllzjUThmIeZXrGRhlp/FBkmnecyHTNE/+FPzfl836EcnbJWpGxJPWpY0q3amu6pNqV4cxSH1e
13L3it4Yoz9mk6MRtWuqOoYXSS2OxrGWr81uskEqy/mWu4tSTEuUTAuiU6z42SCCFzfVKDkDpkAW
j7jzqUaxGaO6fswdYd0FfBkba/Re2KxqXuSoHdUZD9JjlR/AoY2SDR7di9+aLjhDnNTlwbG4Jplc
R7Ys0L0IKDXLOCIiZtdSSEsEs0PVd7obEvDYLnavts0SmRtUFzrQeFiCjhqRhxatMntFx7mkd2Pm
xgRz7ttJWgqhwRFAu6PVXk2Lk5TSn/jJ0Td/nznfyypHRWwAJVenBrF7fQKDhuw2jXpcJsvN9fJP
Mvl3e2w/MdeigUgyqFyktXxsVT0cutHh+Dm9Ry6siW0jAtSYGM1iIF5JZ9lobDP6lQkvkvyaLS9F
f86KUBi9yzY5nvB2z26cfRwToTUzpPYx9K6653W5aXmCeLtRYrNzzKtbKzuDdBZe3YvW+oWhh6k8
OmpZQM4r/5eRgn1s54PYt9KAqN+iLNnfUu7X+KwcRVe0l5BH689bGBMo2lxszJ5q7BRL5JPuhLl3
x8xAz8phqOR9IyY6DLIUYfAfaM1ZQ68rei2GMC05O8c5rm832sYPhGbo9FJAKLfS0k6yB64X8BbB
xINJLpKsVTCgW1o3ZEjsSvOEjrNRMs8IExTG1JR7dYY3CyGoqr0u6Gw1WO7MgCpmGvfZDWXjTh3j
Skexp3aGUHOqB7Diu5cP1W6zYXOFsK/yrEzIYlJhqQVSbglK1ImvuwXgXzV3EoDjhDJTm6stQWn6
FEvuVLRi9acUnONlSsegeBQCHBeRmdt+Sa2qkxJE9GiYfLJgtKHiYTZ3gzp6CophQsXQ0lgnESBi
ABYQBPUyQ+v6fqAXfRKdV957ZddRNoYYR5nbcc1LDWyORfNURL/K6MEc/7rsBBwTLHCtAF/gUJq4
oDrhOYYYo1IGXfL1so39PP59HSwcWZK7Wu61Fd/kavEA3z2aZ9ocQGeJEx94q2E+/tylXbfMWI2R
fNPSR1G4GnvO6d03Ycngi4DqGkTpP+ZdIHFclDGhGKv8L7G/Agwjrlubs2G7qaT6boT58CQFjUQJ
1lekklQxfA7Xa8i+YPiofiNG4VjbPTK/rRls4iqi820RE03H6MvgaYADQZsjAhlLRjBoCjJMPFZv
ub1HnlEmIgwymSYzR6SVbgbIvumgf0mvrG+zg4vqluDFw8sm6Z59Sls2q2R8Y5mNBCzHaFeNvnmk
8xE9ZhT/hxoD/eGX7DCJRNTJRJRGhDpyILeUmGU+ihjDkMFa9kcvm82S6B5vrsPY0tUV9P/o32KW
vk5HMJio9lBVdq0/X/aRXa8Hoy0GhdAdUN/UFzaWEivTU1KYujsW5mFNzevcmpzZJBxOSZ4Zxu+h
dqRhshN+n6L7ANIKuy0xGc6b7+NYYWfP62GGhFmMQkkhFH6cLiDCF4/SyJsq2TGDD2BBuc7SMRgu
MpECGPZU6RW0OQrdH62vpeCNGW8+da9Z9MEIs2NGmy5KJ6HK2HnSiwzygcZJ3BjzK7mjBWBKfeWX
Uvfyhq1N9pHRF6SoswEDLP0AAs4uKByIwAU0WSm4EX1/gYhJGmTeVSgBMmmlRIrJ0OgUd+PpgfEy
HoifXq2hetDQS8997Sd/OnInWQFlwLtJev9vnL1oq8xaNZTaxUgPZ4OEltXd5hRKI8b+Pz5XH0wx
PmLl2iS3K63qg2pbvp7zkPxB78VCjgKeY8gPYuCOuulmNW2pGKDRwWOjMQpH6E5i9trw4Jd7rr61
wXykbmrBE0UfT+1SvaZTZUu58YhBO87du3NnWJaOuw8kOiLODxPvqqzT9S6Bs4v16mSQ6Wk63tW7
uxIMJKogWqcDJkz01oR87kujRKoyO6X4qOZOMjz+829OZx7/Y4JZBZorYAHosVldX7uT2Dl10rs5
FHIum9nzYksHKwVVt4Q0DGMmTRtJmih+dBFAqKa/anKFhu5JSoPLdujfYe47fJTfdlhxmCqZJiWZ
O1SEFsVb4ugkGebhson9j/JugvkoyLYSIc6r0S2FY9OUtmoFkfTt39lgtgvjqHqTmQOqGkpip+qD
DLRmNf28bGSvhPZhs+hKN4cxmTpTKiykWvIdmil47rXfmyuA5WzTwqDmEo68Ii9v65iT2a5Tb2Ya
Tn9d3ejWU9I+kZlzae91OT4siomXIi5UKQWk962ITV+SjRO5GmayZHcJeSD2vcfEB2tMyByqZSER
odH5GB0VyH8Te3CHAzpr4eWPxds65mqVKtO0ijkFREE/LaO3liex5Dg2zx/Y5xdpFSk1Cup1/voy
ebXf/KRMA0mHkirkX7jzbJw1sS8xsVi7cqATKYb2Q1rdYr39E2aX7fdhh0HlyDCIUcQU/9z6hjVe
p0nO2TbeKph4UCvDoBUDTGSiDKrX+lDMo5MtXAZ66koXQpvOxIS+GfNJskZojQaKX+IZRvtCsTfa
4gOFkGt4jLVO7k/hzIEu0hNzyTDdgE2YaDOA5GcRn8lSnoTCieTrSry9NkceCxNvI5nokAp9kyHB
opWMtHFUU7xvM904gLW15hwmzi2hMzFiwLC/MPbQr9Gm637+Us6cW2ivg/fB7Ziw0IhZYlYL7ojp
CJnF/tAElSPdK69KgPsCXDTEUQ5lwINxv5WTLn0pJkjMoPPLoOYHVzzTiTgl7B/iOy3Mj+NJuRpc
yn28hPP16oHSNNQLm3+keeGXHTjQuwp0EQW8NDnQtkyBNnMeLLfdufHzB43jmRyPMZhn+4rcXyMz
jp5FRrscVrsEfRdPzI8XFg3mrV7JYDYlBughyJk8/q2LOB51e4CKMbQfgobjnLxFMfFEKow8UeUe
dbZp/a4myk8BWjdJa/LKOvTvXHAWg4knpqC2qjq0SJNR90/D3NMMKC8Su7ymdV7rK09/dG8Qdnso
DCaOTLA4EhOVyu6oB7KTFnZ6LCVHd0vy/1STtenxoIRcq0xUaXNhmauxoZUWK1wcOsHs0IqSdJ+n
mBXVnOSOV8v+/AXxXpMMELmiKAcuNuYL9iWpRAg+AfuldnYqPPU1cVZwq1/OCD4HsQ9WLMYtiwHI
/L7Bdo5r4UIx4QSg8dfLJjgLsZiF1GvRj1GnDW4hf21qv46eh/6fj4l+XAbjhhWJ8xyEjCi9iflN
tBrHOOt8XTCDuBNr29CB4W7l82T8mnXzm2SV7r9bIuOUS1vpZUxBMVJzRdazEd2q+eNlEzsx8eMS
GRck4zAbVoNCUu8D/unTMpx+Vm0hIN4UVpzw8fm2/miMudswgTUPsVKBZVCu1rOejYVTajO4Pcw+
A3s7EYNC6zufs0SeMzIXnqmlbUsi4LjVK/mYfEVZ3atP89HwFl90mxuwg3Oyrjee4o/h6+M6mbtu
HPJhVExxcGMg/M/QcHs71a+1Wx5A1h1QArjIHZ3iAK5NW6Riq5gBwBSQC6kUlzI4i6fY5YkZXj4w
ELL8mCqVuqz2iwAgsVg9zdbjmFTu2k/e5c2mK/vvKwdv6kcjQ6GLtZSogzv7caiEljf5NKfg9Xve
Om6f7Mh4sIsSCGJMlhYpr3KtXa0FI0Y/dHQDabMkQ9ppeZo3O4YHilY8Sl05TEE0LwcNJzDsrnJj
nYkL0trEpZLB+ooWcVoco3m28/E+16A6np01CI+rPGatHSVk+NTGJhMMUJyahwXib7gr9OP6lxBS
CeYmmJ8z0Y58KVgdci99qx20P/+6/E1pCLi010yIyMSklfsevaICWUzepLaynNVodbrh+bKhXQ8F
LaiGyUkLimaM8yjxGJtDsQ5gX0bLN6ntKoucOf/HiRndyN9WWHUxi6h9Jg1w0TEJiuhn3EMNiUdN
tr9l7zaYjwWIeLSKrTG4UYJpnylshkezBO3KPy9ZflwLE1Dbdmii2UJJaaoyZO9V5QljfexNwrkm
eOthQui0iphQjqbBJep9BKLnXrZl5ReI0Th5A/07n13tfd+YwKlJy4JJKdSwh0S2M5VOe/qJ9irK
q1/p3qTJzmWP20H2fdhAdvgmF4tZjXRE6t7tDBdCnjbCCMbVhx+ro75IaCWqp8kO/wDX99Eu4+pa
kTe9EaNk0nnNt8KLj73dvegAElLZqvXr5VVyvp7KZGNQlc2SsSPwklkAiwykbsA+Kt1WPAql3Yv2
/WSpTErWTGLSpTRrb7pXcNUs/b87uSoTdsW4IJMuYh11fVdKtpA9TLyXx26GslkCc3DlUlPa3BoQ
gr7GyUG2YrvVfEu4X62fl7/JzsvtowcwUbWLW6Oey3SBBwBU52DmEvEBA9yjF9ndQ+I1nODK+zhM
qKjnGTOsCUJSPQWgXZY13oAzddkLZ1dlYkS+llUcWTCgBuO58IogCpsDbcRboPPhbB7Po5k4Ecdx
gZYkriQqKIZhatVbT8Y94AUmxlVNH81K17hNjn/0eHr3DnY2IjKBzZmqeXDl/FernsG7Y6cJJ7fg
eCDbJSCLPI1VgncNZjTr9hngX0fJb6fipHB5BDi7yLLdtkWTgDMTqJlUjsANtqwD9MHHe7kdzspc
PnG+GY0yF/yDTdmKQprFRMcdotnkYB4lRNr0io4vlEd+65Xj7RoTKoo1WvJORCqhCudZC8qBM/2z
/27auAITKJohneukwYw7iuuBivx+PlledZ4Ob7oA3p/snSJiHkPUoKnELieNu2XpW1S/yXn1ZfAj
mW6V2bSxS+t1I+e+2KlLIDZhGFyHAgZ4497UiTZVVUMXrDirAEMCN92dedTCIlBvpfvlRre7Q3VD
vvBuKLpbn3xjY5DZzTLvFYmkOtoTYJSYrUMl/1y5n4w+cC4ZYSJu1aJVDW5xynMiO5jbPLXQlpG8
+opX19lfjYE9pK3xT8inph4nY9RNvPumh2q8yarUNngvoMs2wLiHxW4+kdULsyVXSCAM5T4xggkQ
JCmJOenYvpdjIuvvlWBE9KOVbs2UvNfwXei0R+LUD9GhDUdH9it/Ee0/Cq8ba4wXtHUdrbqw6i7Y
HSD3qp0WYQ2kWOJEWN7WMX5gRnG6pgqwsWPXHBrwINUyvLtrHjiHdvdC3CyHuXHX1exaq0EkFyH5
J9hUt0s/0ID3P4A/6Of+7NvvH4q5fIFGapus7XRQDIjHHMOVLqWDme+ih+hGhj6KxmMN2s3UN4tj
bmBtzQRtNLGJeJsHA5HdeW5OxbLgxWNeZUXyaunR4+UN3Y3p7yZZNI22jK1S1RgbacjDJOSOYkg8
f+dsI4vYz6vCMsuqxpQyJt1chHVfQGZRn+hXi56XE8/jd2/gzZKYzBx1Nxkc8MiY5/4ozbLd14qd
No1tiRpnaRynf0tHN/FCjqs4WxVU7rX8dch/KPVt3365/H124Nr02vjthCxaX4w0CYg+RAvpZnHa
AjltE+huhykpfYG2+3pKAxUigGrr0io+MLRfKOuj4uUPvH3lBa43sNRmuWAihWq5gfGOzivB1unN
0AvKfkE+7152U3/iBcrd7wg1QEWzwLMMmvCPcVKZ9bgcJFBYL9YtuG607G6sf8jjE2eDd28woGEg
i6XJBnQHP5qJprpXCEGxFu4hpbbbPGn+EGRupIDZNbopbtsnyL7ayVtPnAoDXra/ewDfzbNwwMnU
5XwFFNWNux9t/00sXi7//d2Ysvn7zKN4gWjoIIrIcgQjvlnkOJCEPFwgZrYOoHUglWss5vfLJumO
fYqbG5PMAbSWTFUgOYhrdIRwev3VUL7J0ZHkL/14X8hh1MScPdz3FFMEQ5isawZLQzqvSzTXREbp
cDypbWbX4O8ySea00a/LK9s98GhE/23IZGknAXmdIt2UUOZSJydHx3N67fS/LtvYfau822DDZaml
CbwREVmbr6Ux0LOTudxmOF2RlLuXTe37xu/lvB34zYFuJblNKkpSN6/iY66VoSasV4IJRHRuBCJo
ZmZp+XbZ5L67v5ukl8XG5ErSGvPicPda1r1I7D2TK+4k83aQ/oaNjQJ8tX+HTIhTPgo3nacdOo+q
DKz+9CQHXeGiWfD0N79V6yWlpx8at1LOHSDMt3wkz35VYvNFqVdtfo9RpII2x1jz6NNfAXJvtz2p
Ls37+8ByZc44+34df2OPHpeNPcwIFGMeA0Uo36XfomAKqi8YXz69CSMfqivQLPuaM6t2/oJxi1PN
cSrOGWGnpBpSl1B7gezGWn0dgcIqb3qDU7Pav4k2K2SuhmFpIqOWscLOo5JnpZu5OPmQSCGe8JU3
LHA5uphvnFub7VSAySSFLCGcpfLgGILixHV5bZpxuJY86VbO5rFDUXEDZjdzweEfkitJrBwt/hXP
nGc259SzHYFKmJfBUgEakcqvceMnemcXfWFLkGU0ZLCvdbzCLOfMs0NRyRIP5qIAdrj035PuXq0O
l2MK57yznOx6pIqt3OF8AYTlWeJsi+OdpYqO1aVOzVMR5ngD+4wHp8ICbg0qrKEvtlXcyWja5NA0
EjkPKl7UYJHTJWAowprhFqUM6Z2T+M2VXIKGaXCng3gySkd7vLyNPN9jwkZcZSMoswwY1Ndw6XNf
H5RTJfBA5zsAfmS074f3LXxvzhOkxfVOpuoryo3kUwlraOw+xiDQ/x+GDHffHhtbTKCQhHYshhwv
qqh2YAzY0Bjsmt+lI3oQZ/VUBlyA6G7yAw0HkJUimYS2wsfgW+lCbqZouaH3Xx/aW+Im7jza8yH1
xu/Z99mBIqkCDnjta/U19Xkp+q5zbowzt6uuz1295MC+NEBFRWvnV8Sw+0RyFnPhoOF3veXdFNv/
qDMLJNw60CimfiLLfRb7Wso7AruBY2ODSc3nbq7NRkyQLAA87qle92UMV4DLRkcICr/+YnzlIer2
q3TvJtlqNAZpoCfSoZHZtHZ01R7QRvLin2MMOtbZa/z+J7+suhuPNybZDF2fUqKZK8RzzO4sKqZn
pZJf1YaDQPOjTePDhG3mZMzcdTI5+pKNbaUWyGQxjn2X3ZYHDX1vy4sPo+mILiWI4eUFOxhJnPvN
OhnnTJexTiF0A3zxoT7Ta3ut3b/VnsCZ6oMjLYxA1cr7om/X2afXyMYsdbJNuLEisVgME0U9SnIC
ovMz5eJMPT2zLcAaTBcza29AScHVfToBb3Gu2/1kZfMD6Ena/AC9qvMYVVKA4LMk+atok+aYDsJT
pq7al8QoBVtvRMkx86LwlCQ7SFrbXQ1SMVyllpZ5l2M850RpTIzXoOzR132CClN1W6jXFk9Yk7tY
pj5HpqouSAy/AknteT5L4YgiQXGmjNfklYeR379KNlvLhPdUX+MpQh8WXkw5ZBJnPZXh6On+EvLw
RzvUqh/dlwlG0xRJaVOiUaohFil+7crH+dyg/pgHozN7WUjzasqt9D+IJtPTeMGHWaD+RDAL1unY
VUrMS1VnTFSAKBljDZQ+L13jHVQWpm9qSD3ElII5fAq0Qn6N2NABlCOjFYhDElYn8U4MeRV+Xkxi
sfuN0WUqAZ4Zq5R8IHIC5Syd1tiGxMdje986ZaD8Seb47j/svNXQV4B0RkAqkH56NArNaUsgNyFH
bcndURB5sYi7QiYWDUOfmUKCHtCIUqhPMWzad/0w31s5gtDqYZygtnnb+paRXnIeJv6AMQiS1AOc
x3iQcUjA6nxr4YMKTuT3XvacHsARj2p2EiZH0xMeTEc7CAfuUeXkRSzvflm2a63TGk1FFf9WdwrE
xo5cw6NDNJSWDG03O71JTuROcHkQa+7GM2FJLkA0Ha1oG7SucZ4cCvNK/PI5BuM05fyr/wzNtvEs
JjJlUhQtU4miN2oQQCaOoRIIAb+2sI+K1ExF0kykuSar0zBpUSJPtP82+4qvoXWf3JLDeMD/xzL1
YL2Z/QicdnQiyqBORoGQul1/y0LAvg/kWvczL+aCNfeTw//8KotV6tE6TGCmIiTZxsjOc2IXo1NJ
PPbT//JR360wEXkWJ0OaNER/Gi90CJ9HoydA9Ej2CYbrC1cA+4Z7+f7kLIxtl2SGWuAeQNY76xJI
K8qrKiYHURc5JZz9PP73yt5wi5uUgczZ2IMABjVp6Wsy346NbE/ig5bwBrg5y2GFFcTZFMycmIB8
GIehiW0BXa4kS+3Lm7afdPxejcIcvjruKoCuUWZMZDLbbVtLrpWncXDZCv0rn8PcuxXmxBmdWZSQ
+kSjpNFQK/Wy9qs6HYlR27HMqT/tzN3QXODdFuN5caPFY7/ADVrAuxUMUgqYo9BtycnvBHAlU47F
wi0eCGjJBw/j1QEvqHMchIXYCUikczIC05dNsm1MP5L8aKFUBPqMy5vKO2OsyHaSxLJUNHicdMfm
VxRAzxGShPWJ/HoL2NDY5lUhOM7Cvit1jNoasYnPuFTXnXTqRP/ying7x75CdCVOhRJ/P5MB/ncX
cq+jYSZwnJFzsFhUXSqNWdNHaCop1iEGjCAtrxKV44W8naK/YRMk6ijqelD+odKg3Q9Jag/JP6Zz
++DlKt3KjQEirWOvNNgqRXaJ8WiVnF7Afonr/RixuhZrDo36OUdvcwSwHRT6fnwUb/sjneB3Kr8M
So3jzrwtY2KENmvtLORIhYT4Xje92ni57FxvzcILQUhlAsOgdmab0Y6KRiBIIIST195Gv5RzcQ2Q
qIcaPNTpYwRzKGsXLmUSXU6SZxlOdVjOergAd2Rwnp+cJbMFDUGSBGPtQcAm1eoUxDIxg0EweKOc
/+Ul9jsisgi7ikxznU4ISPSVbR7B53WsT/FjhjUpHL/nnC0WYSdiYHkVR7iliJeI5Mdx0PNolnie
+QlXp3dg4CB4s6uB9JKHK2Q+0S85aMe/B6N5LQauPfoVN0dtSrNSy1KgwIfsGereRfNgCj/1VLQx
WeqSKsjwHyE7VP3tgOuFfL/stjwfYSJJgR5xniFFdg3ymiyvZDpc/vv/5UX57h1MJFGXcZnzCS/K
yptaX3qhgt+JX4dz4ghXOqZ2Zg8qoz7vlvwvT593u0zm0chRn+dQLwW3VHumyBMIJ7TQdnIpUs3I
HN2l6rqyPV4ZQYsxyOSoY1Q2/T/SvmM5bmWJ8osQAVsAtvDNpjcixQ1CpC7hvcfXzylqnhoqQV0z
0koLRTA7UenNSSfmzPFStT9jFthRBuA+iyNp8IFHoD9RhOnWpdkAb36N946M9UkxLAKwBeRYSux2
4X3TPp9/R2oez7DBliHEaF2IINHhqw7n2odrU3+fpMtlKd1Of03+4qr4L/6HrUO0UtY0TQqpmVoY
FXrYCVttgTogjfkxo8nb5uJZMbYCIQyKLvclGMQ9qWuKmh4GBvYHWuwP8ECf/1CX/CmbbO1hzJrO
GMXPMUDlnc6qI1vCEcbKNw4dFiUoZlfmlTjYo6A1kng8k8Oxoiy6QD0Xo4k9QeLksfpqmmNvF0BS
sXDFQHPOSw33qzLmZU5Q81xCbHb1DnK1exwED4i12suj+Bd49L+KDGNoxKUvseGJxNOMsptGaQGh
mbpDTTiRC0efWTyBrFzERKwoEqi+AD+VPIS5EeRlaZXmqNuxOR/FtnaSKQrOf0qeAtL/37gJPZYH
qV4gn1EZv+Zqg/rFBIfQFWMHjjs3mV0zHj/OE92fJziFaYQxK2VrzEY9QVIbd3CF9xn1DOnZdGtA
UfSAfAYUhU+lVcZR2emNtxbISetYfIExympTGuDt8aFHWXaT8iMqTa8XLpPJO88ox3yy6AJhngEg
R6WkiofCvOonjhfYL44TSdcAYi+ZskF/wOb5ol4yknbB2EKTJujtYy3Ly0p06Caytodc7h7WRS1t
WR9z4OlpmSMDWKafFGtsJO4CL9WE32z5z9+isLPOZRkZ8Vig2LrqT8JNFszPw9fJM+/QG6i/UIdM
l6b418V3JXhDllHQKNHHUatHoL4CirVqpyBdjUORV7etHh3akRy0jDydf9b9yv2GJhMF9LGcSJ0I
rUk7JOOAqUN4KlmxF13pTzRpJ958gdloFNNLm2dm943fhjijsuGoRl0u4zv3juRRuF11ssYLeolW
DuaJk99wJEwRGVWNi0FtJoIFKBqGYyCfgiEddJfincYXvJYIR4TYYtiCOzgTgJdGBxv1XpMNvqwg
uEu611Ez3fNvuOutTl/x8ytvNKdcS8AZpuHgmFpxVXSLpdbFl6WPOd+PxxHTFTWytlqx4oIVU+0x
a0RbMxwzTFC+/Pg3dpgiBG45jlqaojpstIbX60kgroIDmDzvPJn9OtXmszEGh4RJFs64Voe4c3Fp
GkNqq0VH29PvVcu8a63WFm4NO/viLEcCADBew2PXT27oM54/z0RBlWWsJ9EZFizYHCa0Gf4fUE93
LfeGDn3XjXg0ozlFMtDnncUGdp6PityM3kKOjG24pK4Jl4p5s/o8iWSMijKEpFX1YXbm5g6zIE4i
vYvZy/n3208LN3wxxgObSzGZQxChfNGkaUXn710FvEHlJdyrDjyWGOORGJMgkwl4TGP2NMw+6S+K
guMCOQ/FzretQqqEygLwj7Iofalp7KFKOIBw++HK6aN9Bt4bYSgSs1mWTMVE9bcVNaXsrsFN82fN
nRzB7zxcAbNzF6NbThWkd8LtyqlO8DhkTMgwySvt86PeMvhTeUkWTj2HJxO/TbsthkkAzkVzSdFu
gfqUXcSOcp08thD0+KLh5Hwck8jOu4mNjh57BP+VJK2fiJE/GPpdVfbHLl+D8+LOI8VYi7WVenlc
ocUxjkkZrWjnZmRLmbvWvDogV0YYg2HOSodLY1hlTC/7S/2Gjg6YNz8GQwQ7sYVXIDEcFm+4pGWJ
0D3P5345ZCOhjO343A6sFrgZ2riqPYp4Hd+Qw/BiWLJToPAZ+xO3vc7RbhZEWa7aWcr7AusU8kWY
3HbpU149nWeMR4IxIAJOBXZL3GFeC5DG8zhbPY4zGdrK8dK8KIedsWuwuplOIQoDCAQiAFkVvngo
31pX9no/uak41TEOVyy2xRDJuon1dTTjyi+x6A35N4OHT8fliLEaUt/2cyvSzcMHAwPbMY4waHem
T2G7c5tXFuMxxEQfcilLpZzQuA1LlEt6bZD3lZep8mgwkUefd3FcdFiDTmsjiMb20GKqKU0K97zE
cT8c/R0bY18vUoZOO2zGZJeHFm39OSgD/Y6mL4lnPnKo8bhizIaGQRypUxHPiL55QwtS0VPcW9hk
mJEwoV7jAGOvMp3563m6HJ/CNlDbVUIb89OnZK+KUlho9Z0nwOOLiTOUom/DXka/OQagirxgp1K9
FCUewgCPDcY8EAGgwEILqGE5CaLsso44np/DBdsUxSRYMxSfxzewxx0C7bzsFaubvp//VhwvxXZE
p8WUhxCXfnHnOrViwMlhMsos/zN7HmzGfu/15CZ+a4VO81jXK2Y7ko8Vs8uTn7hGavVB56wfKuY2
lqPAE3DOE7FoI1pLiJAr8PaLbWAdzhO/ZXcxELRwj62RLflSDLCvcn/+g/IiGrZZqvTxPAHHGfbo
dfVWRweEJAXtoG1AWo33eFnJ/guiCKPrpoaLAvQjbGxGpGIv2cxQj+yW9CIksBmS5mRLjCPR+cN5
3vZFEjt8ik4QlrEo/JEWza0SI85IuneiF0Ekemk3+ueJfCbav9dyflJhI95OHcPFrODae03+r5Xw
bFiswvYyALGx993UqZU2hdW0aHfo4V8p3Yk28zG7WlC61DQx5BAB0NcXy6dleT/P375QnkjQj7x5
r7yb1i6m84gm2jekulo0TuBJDc+578eYdWlKBTXSU1RMUtG0jXFyC1QbNTJ6XYdBolRsLRnF3tjo
Hv+NMyYQnIS1IDXdZi90bKnNZoDmJk84aOhwjjnGtufVirvEPaqa2gPOWuDEYhAeTDuJP8ekBCfm
0dvXrtNrMVYeQcxspBN4AsyobfjNtRIIn3kreVBQasN8LNAB/06lfxJlI8KhqY0qTGGUBSm21fmQ
Z2iTiq5Rc7jj6DMbCzbYIJ6B1oqB0fk4VkGHuGbhKNQfQpoTL0wsOJlFWZAYQwoLzrbKrhSEj9NX
QBq+yLgg3XALlDyWmGhQyuJaWgu814T9yCQYL5er1Aud+aI6hFbj1RjH5NHk6BtrgOWQkKgQMCwg
XiSBhA32H6ArvBYbjwxjN9RZy7HmNsBTR35ZYfUnBzqO4HTG9SDb5XrbZKZ1Xp+pLp3RNXaeTlDq
UMLEDKJe4NzX2uzGRLzqNP2iEmN3KQwM+iacispnvn+OJmNDMnFJlVjH+3Vue1AA3aTa5hHX1Jzw
Mf8iXfeAvupt8UjL+aErBPEVX/t4IsSYmAxIJzNJYD914Spe34gejErzj5+WMSsatp9JLAB8QMhG
SxFucmO1TMlfim+l8EBC3T7/khwrxsaStSqrZIgRk0Rkuei11m464assL5Y+5LyKDkdq2IgyjPQ1
0aiFHl+IGx/S0ZJwDjf2jEf9iuK8i7eq1V1WqNHyKvifkcEZ4WFDzKlJMeqPGjGKSYpnPtNBRnIZ
Oupt/hC5dD6cFsswFu9XvRVh52HgmQIqned+AGN92tCs106D6Cxoux9MTJzZ2QBEPUmYX+W0Lh+U
oeDdJuF9byZkWUWtHMVZw0hBHTsTDldJseHMcnQpKAZQxUsr03koe3+IcX8adZWxRTlOf9UT5jMx
p53cKyj40FGG5BKAiABWG4487O3dkEkHsqmp4wIUQFvw2TchUzxHkxwl8CFTaBTWGJku9vX+/697
oNm+IcI4KgBqhOtIMYALPQYWDgmz+bLQyupSGjHkf14fd+VE11QE7JIOmA7mzYpQ6qIiGWkgjdvC
48s0fI1jYrVNZzW8DG/fA5+IsRNmXbmsUmig4T1haZQig8WeDJAhunSIIPf5PGe7xnNDjOGshv6V
couQIonvwuFrlN3HysN5EvvS8PPjaYzwqUbVR5iFwgBG/2KMzwu3Js15HXatbFb7SBV11EWSj2qx
aLKqHXHc3iG3+pXp518WR7ZECwt+HCu9X8fdfDz6wzZyXuEWmJqHn6MJ+WFxy88TprqreSuCTnrS
G4AA2GQEPJSDUJfjevcT9A11xu+Niy7k2MrCihQudHS28izplnLdY7ZFdEiA6ZbQ5m2y8KSFcYNp
qy+xLKJ2V09HLToqS9DK/8gWO+Y1Y6XE0ObP8vSEiQ90ntzGlw/kRvQiO3PMA68wxBGf3wa94jkF
ZgfCJqESj1pWBXNeWnqlIoyPLspUdM6rw35b9PRu7JhXZeo4YD4C9pnW3wFR4+mW9EB8WtBrj7or
vmMj/VIDlPnnENaD/rVP/82c/Tb8RdJlKWQ8o1oc++5BLm5k40siPGo5Z1JpH+J6wytjXsSp0+IW
U0LglaLNhReFmzqmK99EVziw+Tm4k7+GtnzNiy04kkoYozMtozrWCyrAOYCnZ9I6XSm6epxwTADP
WLOLZWFURiTJUDqvgZPTVYsTCbh4SSInA+q1BXQpL090O5t1pxyGY6j1bq3ymn48XhkztCqTVA/A
UgP6XWAmj03sjyUnStwNSDfvyNgaqROiSmwkbInLpZULq5v1XSCsgj8ronteP/aDlQ0txsgU6f8K
ZFg/mprrJf3SRPeK/pRpyK8Xp1lQUFLuJ3TJsmNa3J+nvhudAfALxxZNScK+/a8mfTGwN5GmMAby
2F2vamWvJD6YQ/cBDPzVUlT11qh1nsmjYeZvYeiGKMOx1tQqmSeA0ArH8kBLrbQEmVsoQdKBb37G
tO+RfzLJgo5ht6udo5ZGGN1bG99MCucJ9wXy599n6yFLChTVycSCkhZ9K8uXdgH019v5d9qfbDp9
M7YWYpJuwK4YvllV+Iav4zRVYfemQ8esLP5s8x+c7Ykl+Ve5CJNIIEOFIEZ/qA/jA700uvrFYfCK
A7ZFAEDHNdJ/MC0nklRqNtFFO0oVyWLonPYw4WKOdNSu1Ru6uxG705FXwuIyyFjqWgkz4BYiDZzs
+BHxhFXfhIfENv3GSW4L1H541X6ekND/37AnYtVaiYoVVivEiuZ0SMzcCnnnt/dTzI2YMPqc1Fkb
ijTzgQO6IxfTdek0tnCt4967aVcv4QNQsFDkB3p2oONGFu/wMo9JxjRLImD2NbQXHN24iopgxPZN
Pj2eV4X9+OUkJ4xtHuNM0jIMAzlhk9ipcFGrQa+8TnJsDcXdeVI8dhhDFWtJE69Likr+YgBYGoOw
pWwJXcuBXuEYYbb8kappI9cqBtS0pvIiDCxqrpzqtmLUdpxU/nme/uBvfn4/tgCyimIFCIwG9UBf
QFs1uTBdFbgckh1hDYzf/+F8Q7bo0Q+xtHZ0pLga3+r+tsufKv3fnonto8mlkSUF1eXRaK6banB1
cYhRtjJezn86HiuMzZikMF9KEXRK9Xs5BAnulqxwWv9GhP6IjZ2YlFmQJhX4WmTSbrJ2fi+0mdYU
gn8jwxgKI4vDXqiB/q3Ib1H6Fq9+NoX/yApjDVY5KcQ8BqiWoZCgWYljqO3javLqwDxbzuL2R3U1
hlIJzDgsCL8kQZFZhY09tQ+6bNT62qHlbgT/IdA/KRFjGTp9NgpS0ZQCt5B6b7EXV3Gk4/yMaG3y
ktsex+tgmnxg+HP0l2P+2BVDuarTNJUhhLhAcxGJiotqhisU2HEKhWOOe1Tn5WTfXBiyQnRCL5zr
zCMSUajSKsVynnFltFZ5i10yhzhFhb2gNCDHv9yV2RBk7Hs2AUFbXDABJGDWsztWMY3AeSuUu6q8
IcK8Xy5q2pzRscUhPSjFVRTeDLw6zW4OcSJhiL8qctqUypKMBFIpr8Dtaiw1Nqx+yCwz5QAY7Ma3
hgksfyLJuInHMFOTnnRGnWE/PVGCRBM8knMPyXFofIrJxiwVRmNKpQKzRME9+8T6gWBlKJh2V1Cm
GN5CW3zliB4NMn/LE058sRDIJcrSZTYDYE28APi4pT0j5P1c/M+D9IK3+sJhkJ307ExNnKcMTnio
jlHxVeBlWvvrkSdu2NlObNaQocBpDJiM+ZK4PXBRo3s6jZgE8MFA0sD98Y8ZyPQUTrrHv7g84vOq
aDwuGe9SYnMYdXgoV5NcCXJg/BXC+YZJxq1gft8sSQyhH9r8dpKrC63sOC3bfdX9Ke0somGBsYFx
bkFCWEpbjQ5yqNoLb/hsX3lPRBgjZE5yZ6QVlocE3fAWRXfHMXOWLnW0tuEYdPqnzkg5m51OuhwJ
Swq50HUp9tfYTK0kWk1vKStim1pH3C7LeqsdWu60Am1MnCHNJq5iVS/DEqa0pJrdFxeZn12imoM9
hdr+qz3yk2Cw+euESCYNRZBKk2/rhNN20q0W/XfeYHAk4xO+Z2uj0jBpJezIOJF6J1TPbXmRDrza
BbXa5z4Zk6VWGLSc24U2nQ90uqOyBZv2KtQjr5++nw9vvhhV5Q03i1qXpRjDqtNaooIOpd5Zs73a
JVZHmmDmIExSH3GOL8YwCPMc14KI9lJ6oMAjYyB9QigNfxN2bphi7cNYm0MW6Xii7AF4vlN8G6be
v0kBE7CEWAKb2l4cnapCM14NWjO1Y+35PBGOfVAY+5DGcluLGYjoSycciw6IZmJTTndAPwxfo9TI
3fP0Pn3db+8D/y5JGhFlk11qB3Y4BUSG4VYkR/3AXQKEYW2wvDcvs21eUPil/weMuF2F2hBlAoux
J7qYtAlEcKGQoHZ3l13Ub21QHMKX5oD2hGd+rTjJMIcm2w9pqjgzVWHCHEn9OMle2d+3vBOfu07w
xBbbATEAwl/gWv3kRGNxqZDuKlkHjhDu5yQbGkwBre2aWSQxBGTCXJH4hSLTAvZZ/QQjaW35jb/s
yftwjGVK2lyMlgiBuiBlh6hOLwW1ujb6juOueB+PMUv50IedIqCO1SudFWHoJuLtBfIoUEY3hk/J
zCRtcg2Q2cUrkKWtVvh+Xpl2Pe7mbRgjVExt2ptoCDltWrzDml9P62R1w6OotW+6Un0p4vHtPEXe
2zA2SVOURdJjpBvEfBZ6F6c16pqTqPFIMBapFKoomyj0TJHKVlPAruLLcdHFeHaIXU+v50w1cxE5
/UQhFB7jyClvUid9Hj+AxmnNs13OOHxPOBnOPnO4GqZriiopnz3GjUjUUrrggCuGyyaheRnWyNfU
7FkW6sP5Z9qXvBMZRoVIHodGRhYsZcuSHUofJbfbu+tmzRMFRnv0KpLlpEaBlE5fa152Qe/+5l5/
pLhmOAh0vSgArdZs8jY9azy8+/2QYkOd0SyyKEWoRaDeuT9OMhS28SjdEUv1Wn/h1dh5X5NRM/QJ
50VNAX2fNccu/FhrgVNf4vLDqlXWdnpD1YouHxIKc+PItxTtgnj5HS902a+tb74eo2EqEcnYyUDW
pyfsVH84iq/VlxXoNo2f+GWLzJQO73fv5hVytwD3Gx/PS+duKUaC8zcUDTdR0LD71TBiw2cwqxVJ
CXwKvHGOQwyxE/mz3RzUIPIkjjbs+rAtPcaHLWuS1vUCXQezX+jBOfSy78sPCtKCHAU5P09i9rRj
S5DRv0GSjQToKED6kJTSFZTYrsT8sm3697kAnHzY3o1SGRjDyvPWVBTZ6GpLmFHLfB7zQY2QOZiR
U1+S1qJnLnAyEAecE0u9kewYh/ZkJ72QOAuse4ZtS5jRyCIctYEMI/qvi3gg+nNr1I5S8mqGXMlh
VHEs1kQvMCYLxV+xAZm5FdCYCizoYl7IxTv+RYyw5YrRy0jXpkr8NNfpQYzf1/QLRxOo5J17L0YV
sRVUClILQyZX31dBt6LlQsMSwaq81tlrkfkd4FfX4jYVRVzy5TC3W8jZckeleOOMFqwolNOIBZAU
Vxhje/ZaB8AeGCKVjqFTYy9yfDNtmqktTukmXnylAFeo44TJu4749CswG/jrr1BJV0Sj3FLlDH16
mY8CHDe+4RQmzmrSJH55DkVOkPEHqkSVTNWQcMqT0dAyxPX0ZUT0ZxBHuMFVCad6xQSrIwFxfIEF
7A7qUXB41Zi9gA2zCT+pMuqpDW2Fc7kRigfZHIyio5rfzFSyWuOh0f5TNI5O/kFbTuQYpWxnuVfX
Fm4lT6zkGvdAfMHFkptwVRwIHOUQ8BBodx3ZlkFGP9UobCtzRvbduelt7Y3Bj9V5GVaWnyjsf03T
0DRV0whmq3+VnDpe48aMYHNwUcdu4sdpCAojs6bmAjg83BMu+xbuJzWF/ZgFaYVcQg65SI9kuiLN
y/g3yTi6Hf9jiE3GMdNsNFqJ/pIifx+S/7r5WlceR17fed9H/KTCdhlzTN8WhN4gX5sCt6syQNto
5W09J1658jLUfUd4osU8kaGVaWVIqHzTKlMJeRi87lCgbX/ejvJYYt4mqZt+XCf421nM7Fb9Jgp+
FGOMqys5kRpHCFhw07Usl2bKQGhCxlgIs0W093RROVR2u3IbQWAhTmuBKGFdfSbd8w9AHuwOYZ44
9WhDkNwsTm+PqpU8RJB9jmnksci4JMA2zGZVx0iKZEzlAjbCdLJUiqyu5la4eM/GOKC4rIwu7yEd
evVVTq+b6FvceJXGqbPvIjltvibbaVwbQTMVsf4Rbgo4QWnA11HwhsgdA/V75wF52TV9rEoEmch7
yr0665Y4E+uG9Vyv/QKJkdbwIY0Gd53ayy4sXFl/FpXlQYqHm7EOv5VhyfHvnIdk59ENMUcnNDEB
bSN/zdFEVh77/ut5veORYLyoEtddX5uogqpr/wXHfA/xDOiLoQrOk9mFvth+RMaMCEnVy00Fk0Uv
dtBYBQmDN+O8JvIU3e8e0aW2zYl7BGF3WG1Ll/K/jZB6eRB7YI8hNomCzs4f+gBDoQe6fbHykkDe
t2RcpyBrZjXoBnZaNAyxdDAtiYa04Y3zKfdaJVuWmJC2TbtC1VXUX/Wb0C8u+iO9DUbBKmub3J+n
Rf/U78HtT+PPlnqFqoLbnrFeKc/YjsF9jCTFcjb2invdHhpete0P0c6JHGNNZkHX4nWGkIh32fUM
bGhcogwSexro9SwM3xkcQ8kjyFZ4w67pZI3iORqvKNJfU6kU7Doov3QHisLJO9O1m7dvno4t91aq
vuLt0HpqBZyEjIL4UcJQHDYmDi3MV+fE38wro0aaB2OD3op54M42cmSUHYGP5abW1FCCPrRNIJrk
IKRY2Wgl77zgcAI7ds5djYaCpALy9S49pP0DkOqxHCiOj+p4rVYC5xl5PDG2BWeUAHQdgthU+lF2
nQkXY8lRBB4J+v8bMxK2EVapSQdcaNwWbPO7IqrtCdfBzn81+kPPqBs70g5cSBy5leHmBFz8a7BF
Qggv/95lBGVLU8LFYxXjmb8yMqVj3BRDNzozLgKrr+poSwqnQrobE5xImEw6mBR60ooFakNzKCeu
XtZaIEuKeN+l8exhel3kvM2+jd8QZBz0PBadQOipY+pbMMLwmtnvopcHNOE9/0D06/z2QBKhi2ii
gtsrjKTNJeYj0xaUcnqb0e8DzVdRYOMdzdldb5I2dBgTr+eVYYghHeO2ysPgUpTgGju+wAFxbuO3
zvs8OGU1N7icmFo8K/WH73nikokf1TbEYhqJkV7kdnU9+P1zJmCUrHrsfcHhloJ3hX7DKyOR9Ay4
qM9oYwMq2MmkNjCbnmONdt3YiQRr5stmqfK+RT8qU0Sr1m+G9lBFF5NQWBmXnX0F+/nxWBMvqpkE
uUdAVeqojZLbnODUES9q208vNhzJv6qxHrZtk8wIa6aL1Ss6i3xTZ1t5E59izO5ofos6+uVyuUZ2
8iJgacM/rwa7Tybj+ryCA/WSxg4opem6JjVB1C/Jjtbf1s3Tv/19Rs1ysV0r0qGg1Fc3VfUka5wJ
g903kiFYJsrXJm7M//r1Csms4xKfD1n6RzzGOE2DOc3h4zwTPCLME/Vrumhyh54DMZPDNIo3Sbpa
mGv4fp7MfmT9kxlc9fqVmT4VjFVXUZESgtnr3+mJK2BhHc2r5BIjNBRIfLA4NHct/IYkkzRUYpQp
Q5YiTltLSyBf62ixpbS1BjlxznPHo0Q/8tbvCtVkmgsmkuRGEJ+VEH0xSykiwdPNsLpNomnuOMHE
LqgOkPj+r3CY7B6SSuKqNXMEobLxICp36/Jedd5aP8uIB4vnbrqe1b+q8m1IMuZeMDCm0lEgpMmG
THoxDu+lTmHTTUTZUZ957aP9Gt+GHmPgsz43iD5+Fid+JGNA63MSWwQ1/kW083pgsiOhSrT2aUpx
KxVT8Ja+eo4IAoJOPZyXFA6Zz2fdSIoSCpGZTDJSlfAZGOy4xWIJEUfueR/u03NuiMzV1Et4J9q1
rGUcC7ToOYvEN6/KFWgJmVe8nWdqN944PdTn79nQE1uSTCtFo5BwSa0DWAERsPRxGU+ekLuSeMD0
NUf8d13lhiKj2jVm1iLBgOmVaQNdui+Gr7Xok9aw65J3cJL3ZOqvyo1L9YLShChux92Lgfu+1Z3M
W3Xi2I/PJsLmAzZSMjYoAGBJtO4LZ57qtyKOrkqgIGGwh+MVeezQ37KhZehogkwzkklBf5LD/7L1
OmkfzssD/SK/xZ+b12EMRVjG85jqyMcxGRyLb6r67fzf3xdwRVR1Cb1d8htEmpTU5dKniCvobDWd
CA6/atcdAHTJceKCVex3dU/U2IUcjFZVsdrD1C53AyYLq4vYA6xi6BGLnvIDePMtr627n/GfSLKV
xDAxGl0OIwrLjgUquvltrpb+2nzCRddPoc0N1XbfbEOR8c/dMAAlZ4Z/psOThVv50VM0X4ywtsAQ
dJsV02WW2lmch6R6+pukbKgy0YeZmkoetc30CT8/3mDzjkIUQO5pSDAFguL8zVgt0rj/iQ7bj6tS
YRYTDZWFqWttVahdQ8CtA13m2Pldjd6QYYxG2odm23VIwYjQWKJ8NYiNlczPOSr55z/hrjpvCNH/
36jzJKX9WKMh7hh95uYNZmSk0ik1wT1PZrdSsiHDWI2ujGtFI7BQwNC18u6qJ48tLqtPl3LqcWeG
eTwx9kMF8nZUNlDvIb+QsNDSXlWEU6vnvQ8TW8QNSnghxdQbxie9bS2jKq0mOnZL5pz/cPuB7+bL
MYnjWhdl08TJj9Lu4C6uFsxBYQ842B5fK1i4wp2127/yWSeibCq5pg3qMiXVZiG0J+FeHHRnTHjn
FznvxCaRehdWY0TfaU0HB2fEb4q6f+1FlTuGtevuN+wwZiIfwjTKWw3a9Ipzrdq7YAGAyjEc5X7N
HQlW6sfhZ3I/82Je+pfPGCi2QrjmE/DSE1COPqoPw1ddoHFc17HdXa4u/1LAvhFWUEmQdVk1TUbL
1rYTplIXZqfo3xKSWS2vJfsHx3KiwKiWHonx2H7OvAYrsIOUgJT26mMQKyBB5oQuz6/s69mJHqNn
CjFbo6c3ZWLTV5bFQvTUdX6DL3hezfZF8USH0bKuSXpRFoHcnxuYPxqu8iG35oGLeUu94G/iAKwg
1DdRWNBZaEBRqHVBmgWqzMYFHfqPDj8ucCUOd15lVxg2tCjLG8suiRFZMzpMRq9jENT8o2PmGget
Q5GLjh+qOCLL+Yr7xmpDkxEPtZNHsVxmBIdBDez+8hNeCktkutVf0BPgvZ/FuE0Q9Rwvtl8pOhFm
ZwX6BDMWcYogG9uFwCpqfDDsZf5yC6RYn54ba+0CoDsOeeJ1V3Y924Yyo3O4YTEskaADJkxO7SbJ
P7pYuFOFxiur8VA3ipvGIm9lmfed2b572ZGi6EZYTnJlLHb17TOGddI3o7QUX8KwYOqGz7HLq5nu
asmGV0Yb1abUjbJF8JPLrbU0g6WPvZVn7+d1cb8yuyHDKGM+Ao9eWGA0gRr7orpzEAbFI8Uf54/m
7AfnJ1pspGwCGrxbI8Q//cvgFvcYgLQzHxO6APqgNe/4gvcNOfLCnhIVG5zoDaUKeLvkLZcyW9Ye
suall15nFH1SkXfIZX+oYMMg4/vGOR0w27rCyd4Yd1HQXJQonKlOqFjJneqM7nJZSDjApx8adBK4
BoEjMWy4LKb6KogKtCN8lRJLumyw0BKiCLPaM66jHIwAV6n4y+K0snnGzLINDEHvlnBd1+nzThSu
kN21QXxNj7WqnCYQ9+syRlaouyRqhpaWSkJ/fsiBCZcB+gPPCHhqDL/U16lV29VbcdS+8g4d7Dvj
zdMypqcCBgOaGBAl/QE9FK/DLOJSw7pj6xmQqLnPO7bLE13Guuv6okkz9SirkVtrPVqZ8bYI9331
JYlup573bTnOkm3Ly3WsGVqKQQNdsrCQF+CuaATuBD91I4+3jbxfEN18TMboxOL/mMul69Uo3Ek8
qN2rBsxM0rtGh0nL7GOMZZ7H3PfSqixpmPAUJfZQndKtZjEkaDIUH9pL/T13Ktv4Xik4si46qdu8
yUdeW4My8rtynCjSX7SJCyYUlxOiEFTb6tRdy69ZfDcYkaVHrTXT6wuAGBg5T8ljktES3WyA3hjB
O/dD/l4bqpMYAqdn+QdlOLHFKEMiKqGZqygiLr56kRzpup5pT15+TS/fRQ4vQ/qDCz7RY5WBAAGu
6PEZG9SQcPkOAZbhaMfUE+wRr6fYQFpNPN6oyr49PVFlPHAxNDoGOYTJSfQa01kxMLrLwqonmYPH
tv9iOtFof9ZQWXg7cSq6ooqpCxaBBlH8lxD/vJPfZ+REgHmuKM9avS6Bn2cYD116VIxrwouAPxt0
v0v6TxoskoYaz6Zay3B99DAi3AC8O+axYoCVqNaIA5+VXdgSJrcju/fzp9on18Agds7zyfmQBlMX
E8a4SGS6MZOJoTeQ0M+bkkNif0Zc/cmnwbj4VsZJzjpEb3n0Zqe5Xg+p1/YWPTJRHBRb+u+zf87z
PpwHNJRfzYgshuJKOsh/Px1NcpMLz9XfYCxKG77ot91Yqi7vlNmkK7hxeZMoD3P2IHWcHukfHPjp
2zGmCUPMqQrYAbDhASLzRbBu4EfVr2tgUoA8Jz3KHo7ZP4R25f6bYDAK0BhFjldDHb0XvglYa5oO
5/8+730Y+4SoNiz0CdvsukSOsxn7RCNer/JOV9I/c0bHDMYgSRgEXBHSohCGeTlJae2sO4jVVaxb
grpwnCWPFuOilXjUlnRE/FEBQluevwnmo76gf7M8Lcbd+a/HIcX2zvNxUoo8pfPTQ/WG0wv+uJi3
uWQGeqVbddNxzC1PhdlNs9Iw8xITqjR/ra5pKBd7yrV037t0hNN01Hsx4N1p248Dfkq+yViNupyU
Tgo79MAwM0qxKCaMvPNrUrwvydiJLJMSsSuw6SVKN9EUSKUvjgdpeewUjipzBN5krEWPLealyHI8
GakRrB0n+XvMu7643znSJNHQJVUiBot81c26jvk4FHA0iw4sYQEIcUboab7ioqccnBdCagJ+060N
MUbeceEH+4c1kgt1HCxS3w4C0lPtvhw4X27XR53osDkwaTKhahvMcLRCZpEiskWNi2PLo8H4wb40
SBlXWCiuB7v41tzXBxHI4/Ob6ui4xGTPWKPyeJHurkRs+GIkPIuKCZVzQhxzLe+zcAEQcXRldCHH
0nKeic1xMXYtT1UGszQY12L2RcSFg0RxO/3reWnYz1A27DACbkRSsuipRpyqlO+1ZnjKR/OoLpWn
qtJ3eTKd/0PadTU5jvPaX6QqSaTSq4Jlu90574tq0irnrF9/D3u/HWs5GvNWz3NXGQ0RBECEc6Sg
9S09bO0goK8C4ZuPsZVw9q1XsZjGdV0NbPpUvydvLN1dZLvHtuahOUaTIzo50SflgmOhd7QIJQqn
0Z6SZEe7CusI96Fi2JfVElklc14rrdQ4mNKmwIgIzV6TwCsbQZto08euvhoXHSWJBGZNzBFkN7OF
ZFMBEqk2On3vkeimJd4QvVxWSGTynMsodGKM+sR2KSzNadPQlbvII8EiMHmBGL4/FA11vigtngeq
dEMaoN+3r50pUGU7NTt/PL49RKO6li0VQsijYaECUOxKp9ubd/pBfTIfTaTtdB/csKpgcCMsXDHf
8KvvpZj6AwCMpvIzMF3e0LhfUMluPdnBzrlTPjf7AXC15S77Iaohb8ZILAf+K4xzVNFSBZXCADh6
Wh2L+XteRbsyMG0zaZ2czoLD+00QO4vjQrIqm6CkG7EhyAaxKILY8tUEnXR5KN30UZTEb1+xszDO
a810kIHyBt1Cy7QBmYjAaRqi9o1ICOed2gIYUYuJx4iUnAp6SyxBfsbu6SVr4PwRKQoA2DRIYsbA
8LKkPCVadd1iuMyWu8muLOpHSSnIdkU6cb5pqbrGVCZErzYx9gmVDwFtBCKElsD5J1XC1EaZocSW
9CBbzlG5pIfianLMN+L8P+CNti8VaAktGUiemIr4r7stGxOEKgtYjkpvdsiuAJ6CddMd2UpbdS1a
xtr2UWdhnCucY9K3Y4qW3pQkzqI6VYWVWPkzkKsK9hX+pxIPOpnGgPYNG2SdVVnZg3H8/2SdAk34
GkKcZm1YmnjKqTqukAUvhNXz+q/LkYOZ8K8mflaEOxvUe4AE1eMhV2BJuYpRGZScMOzRDP1xWdBv
jO4siXM/Q6W1EnhuWFkGkZFRwMkEQE0LuKBoAQhGUcdluzS4OiPOBZVBrJW6in2koneC5wBd+NBb
FE8/KX7zpfBo64hWG0Qnxv6+yivaABWZkKGV5dNi58bjTLBwJYlYg36TEZ6/JOeWlrisqxgr+u58
ZBhyuR/s6wNbXxCFw019wFECTE6doFDNGcecZePcMr7jClN5cys7SoH6iBXtLpuGSAxnGcTMpFpr
0O23NOBCfbHivRwIHvbb1rdShTOGbO6lYgFSjhsBVGY4xMfBXh6UIzYL8d1EL7hthahJUNg3ZPLx
z6zsQGuyTi6AXeFWeB+m17PsBpHg8bbdwdR/yuChmkrNUmSJ7QUlp6G04VV3ud8YtnmaHMAkoumV
PAubJZuOfCWTOyjD7JIO1ETsCmvEYZjmEiqpau8AqMaTXFF+xFz1L75pJY47s6AvpiirAADC1lvJ
/p+FJHkvenVsRtyVGO7WNkMYaLoKrfLxuZlOoS54z28vRq4EcPe1VROpz/IRTs/vTuz9Ozb28lbu
8RzY9b55yDV0LObYHg+VH97JbueLHNNvzP9sLVxWYVZKY8QKUMtar/ySXjEiEOtL8qKDjDg5Nol7
+UKLviiXX+Q0rKfZgG1mSZ/uMKE1XilRPnzKbZx14iJ91FiG0RioLcxT5crpjUQ1gIml9mVdRJ+O
B29FcJxVCjZnlNlHj63lT3sDdFiGX3jVs6i8LjB5Hr41LlF+CtIPk/9Air0mfv2EeQRR20xwk3kI
1ykdExqznm63k25VMGGFz8pfnafv5KvoWhX0AQXukHBuQzHqsU0tBGLZeuyGXVndCwu328Mj5zvG
j1gZC9I9WUExKwvTqyZQnbDIHpZSAtCzYXpKGNxMGMoxpcZt9MCpelFBfNvkTRVInSgT6nxCGFZa
XnYLTF4dzSttqL2ICHuP24d2lsFdq5JEZq0QxDCGSybZDJwUtghk8Ohq3osecNuHdhbG3a5eDvJq
iJEYDiYAh8zCKZLrJhGgKwmE8PV2rKmZkZJgryUk5iM4o7+qceEGnWhh+zfB8qcyfJ1dMbVmAOY4
iyT5DZuayv3xjlHa/cN+qLmmwOR/4zXOEtlZrlKA1DKUXEvhnFpviG1jV/uGZ10PuGEpWH1ElIHb
ua5+FsddMc1kVAUJUqjixIZ9qsIur1Mn+XvBm46NUE2Tf9ktCuydL7srcqv1NUGTdSgUO80SRx6o
c1nEZnlkpRMXl82M9A3ocSdXrxtHBv7IgHkFZcz2UtW5CpUOl8WJNOKidJGPNG4N7NF2tfwCsPCn
BuTvfyaCi8LEmIOpChXMSdZxuUvLRN21I1E/F7HOxsD5CR0wu/nUI6EpTsquQl6YAibN8hnNoXiU
TnSFOT9BwSSF+Vpc4SC/Mtr7qclsIgKe2oyKhmIwTEZqyDwTp2zogQLmEeTTrfLaLiAR1xa/I3d5
Eh/bEjA5heXHViU4rU3NVlL50wIza4D0Hi6962yt/dEraAE+f8IiVjK4oypzta+7Ct24NOsA2Q7q
wlT4Dt4MGysZ3AmFo1RIBQuNJfjWvdQrWoetPRU3dK+MduGLXo3bU7lngb+UieuqU9QBJZj2OO2G
EzDVwcto3qWYvzi9Zw/obbrjvrfD18vfUnBefOE4LDRSZxKodizpqLVX0/BFT9/+TATn1Y2lLasR
tU2sLN6T5Dm0fkh4CF2WwfzML6+e1dfjXPloAsgKQJkwdvqgdIc4+NHkoV13ushNbI5LrgQxh7gK
UT2dSGUyRB/qNwf2fFT8Gnxln3QRK0Hs4FaCAMIyTWgkYYBQ+55l16Fy15iCSq3o7DnnTfQprKpa
0YH0dCis+8W6qcqHy+eyGY5WWnDuIFisRpPY8HWn/qibm8q6VbM7tZl8oxcCrLEzvmQDnFuIdVMa
MjasB2TEf/oQodd8Xe7Z1kDuVs8igDrR5+NcRN/1dKQJIDkC+Z0q11KZOWkueHNsy9AUYgJVX6M8
rkI95kHQmpBhAWYpbX9U0uBI8Y/LhyQSwtl0lGHkpQcdkCsBXaGKKFC4jOe5F0H2btvCWRf2b6wt
mqp53LIhimy2GifTioNuLXdYwrmNZ6uzp6QS2Pe2UzgL5Ozb0jH4h3f04MbwBbPlIImwyfhciljC
tyPtWQ5n5GM7mbKcIdKmC0abi4csn+0yeAFZakpDu8wLpxI+sLeN/SyTM/YGLN7lMEdwD73dvrRY
O2dsH6EEFo7JKwCbK8qWRUbCWbsURjKWOTHNkaqg10qvZOWHFAlawIrARPiyQR72iTQGCILaI9Ar
7O6UVXbmhl6MAbPuxbhXnPoOW3xCFB+BpfAVBFUlrWzK2HE3QsON+8ANdOW6tohtWLPgkcMu069e
6ufB8UWEapSLJbBglLUxycc0yydbjjIRsfX22waV8/85Dr58oOezTiYSIuh+Y89ezCDsUyc+JTey
2/ihKyrBiLTiXIiVtFrSLPDzDT1Z40mYzAqsjwdqHSqj7doEndE+fYyrHa3uO5EKIhGct8jGquxK
DRNEs2HaCdi/pTtlElXUBdeWcK6CRtVSLRZKSNgw8amTe8u+eqWoi9EdvRr3oqxyWydTM6hFVGKY
7O8rl9tSqc3jBIOTyfSo6McZKCmiO7t9dc4iuM9mxHUcAA0T5W15dBddvqmq1JOLzMv14cdn4tRZ
FPfx6iq11DhBuchQFbfKUycobpXMcP5MCudZlwkcqkaFIkRC/u7U5yx7DcvDZRG/uZ1nTThnWpB6
AROGxfyc6QO83om9+JmVVpaXDrdTVATbvp0/xfEVIzoSU0kr8OOZYXVf5IqvLaKhNYEZ8MUiwBrp
ctIjl8zT7jRLwz4Jxh1SpBvJanaXv96mUZvYCZUBxYNlEM4MokKKeqpDG3l8DoLv0nLbm+9/JoKz
AZXMi5pV6OGNylM47+X8fckEcWAz1K204Ewgm/K+GssK05Gowb4DFwrlmTIZnHKqDrOsde4YzyKE
9E07OMvk35hLG8SqLOFN0ZiHPnqJM4F7E+jEPybLPg/iHhVQN4xVOwBiRzl4Y3KixhEtsM9c05Uu
3KsSuCcgm+zRLlQw8B7tQ/VUi67pNujeSgbz5iv3mYwkA18gigCaHX/RdtkurHb9NQBql4+VNRMM
BeBBdCw3+BJho1s4WSX6nlxUjcvcCBUTGXMytO6ksenF2APH6hdTV++szBI8NkTmwUWLaimreGQ0
mqN6xLhkagjSO9Hvc6FiapS0GRqU2Ei+y4enevwMcaqyOi/OMwygDJQ0Awos9QHAGUmX2WrgXnYN
22VxvMWoDsRFGato/zUKKSEYkKCocJHbBnXjDADo2kP7NngS6CoqJ/DIk0DitsP7KZGfKKCNMQ2U
IjOZ3hQQZIAREQQgIRh51Mf8oL3Idnz7ufrXWUt+SXwM40mJDQZv6reLY+zYkkf9LQevGnkO/1wc
M53VTaMkjUhNkN9Je+1bd6j9yNU80FczlN9PjmislOMMPWt1S6sa+ClpSnbDYjlWEu7GWbQ1sD1z
spLDGbwSddGsMSwNFcUiYLm4jLkQJPe+qBTxG091NhHO8udwLCQAMLINu+KgPU2AMSBuc+j96hVD
eDYG/d8mL/PY/pZ4aEhkn1y0LBTa4bmBJ42iniK6j9SjqvmX78C26zjrx106Y44so2U7dnP2OPTP
uinIKbY97c/f58f6tU4dwxIpizsuPh3/alrMwX9Rra9KIahJbKd+Z5vgd9oN1UznaUJMab5pNjuh
CEnGjtotXtUnBsTUWyKPJTgfjQuVyZQsedfiLludQ2f7n1becNQPkxPfWdfyrkR3TeRBmG3/8s5d
6cnFztBSlUYJCcP8pRiBehvjlzEIbKMVzOKJlOM8xxSiyKs2eLoHbS95qRKcRpqZh8myakHGIbIR
zmukI5LRNIckat2F+WGkwC08WUPsoL8sKDMLzJ3v3fRV2gCEB693bb5pu1saCMxd9PucuyBhmkQK
gUW03YMcHtr8Dw+F8wgpLdJ+MZC49OpTkH7tqrt4EVSWt2tFKwPjXIIyd3GTR/EMaPjOZUQkB6m7
0zy2DM66xSZgTvczFlcF3fftZeazXD6JjjWDpAk7m+wQHCOnf452xRVDcav2ras4oVMXtiXZ5etl
DyhyHHxyrRbd1IQSEl7N1v2PKXu/uepseUfA45QJG1KCe8XDwlf1CLzHDGPcJfGj7NqKrif1UaDS
5qLM6lNyPoLm5gLcVRSeF8tm0P7DvrPjAUG/ccT4GiKFOEeB5EIKQgshJFV8o7hO1KdOVN4RieA8
hKbHrUQSFGWxVHSctMlWafoYtCJ0e4Fr5UHhSdOHScvq2gTFvOJKB0bAaEei02F39IID1zkfUY2Y
Wy0NuLskO7Xqvly8cHwKVMkx0BcfRdgrIp04j2GY2BTME3ikjER21VX2PBx6a7aTSHSPRIfE+Q3Z
KMucWtHoFt+qE1tLJF8lpx1tJbfzk25j1mSXgIZHCLu07XNN01RNIGGY/GR6ajZlOmcmQ2Ueekd9
Ifv4GXur9yRyKGS2Xy0htuX2EZ5FckdYmpHe5AxoUmuP4DbSVc0m5Flr75bw1gpnQVD5jWf8KY6v
ASVlKtOIYdNSH2kGey9HbrU3cnse7c7G2CScY/5oJL6IwmB7JRiC//dt+f1c04izpNNQgGzesFrd
/z172JfYGQ/0KS5t9S3aNw7oE0SRYNt9naVy7itVNIIynoEoxzK5CtrmzqDZkwcsG1/Uf9m+IGdh
nPuShpn2ZocmU1jdqdGe6tQpxx8z+VTkPovhXNigLrBRDYV8g7xYOYA0E2BajCIGpe07eJbClF09
96y0kUgDdFzXiAs/DXIniJNneRKttfzmAXaWw12ArGnLqCVItouPmx4f1QOIEoAmKBpeF1xui3Nf
AFctaKCz5kEAUPAZgLXtp/oTUOVfG+f8VhKNeEyy+J8WVwnN7Iw+GcPhckRmv/Grz/9XhsXzNsZV
lwAc5uPBGvj/UP0x+lbRZPXm17KwwQdlDEPlMafmaZDaukAAo8ZgZ5Fqq9anSN1WIjg7pgYjB1sA
v1Zn8V6ZfiR0Pla0/kyevpLC2XFSkzoZpAqoUt3bWLwHZH/5PLaTPkszNGrKiqZ/JMGrizI2y2SM
bH4CsCyxzToF2S69Dg8Ubg2Vx+JatD6wDQSzkshZshSUdakD5QMgb4zpI/1hOY1nNBiGA2qrHz8z
OBh2g8D78THcnXjZdal4Ar03vZ1lKYDnBKu2ZXIXt1Qxew9/gMzwscWLdQeCXSerwGSx3FtgFsD6
E+7wV/EY1qZjWsnltM9TKqnqjPEeVAR8JYneFzJS24x7QaV8S44qqzpGnynsh9+DN8G4kw0GbsBi
7MPZr5bDMgiquSIR7O8r0zGCNCWmgQXCvE89XZG8xOoQDoXkY+woeJ+xVoW7A1adN00ia8AA9IeT
9cr499R3+l25yQ8NoCSTv6zKLt5CwMJctpFt/cBrDfxWIht8zz5KsjGfyh7RN3ybw9BO4y9Tngku
+JYdqvJPIZT7iKocNbGFOWiXtLVdmy6NZFuavSkRdIMEylDuI6Y5zRWTwTimXWpb81dTOprD35c/
2Gbleq0Md6ksM6l1k0XDUNWU23rQq4cs6++jOQHuV4HVPjkgkh10mBKeFswb1aYpHbJlDuxWrVs7
xaCLZ84Ybrn8f7E79asBnb8xf+e6VNO7XNPdTOn9JqbXLYkSm8h3NJ+OuQrs5qrTBDK3ItD6U3DB
VCaJgZ0sFh7G1KsW9aodC0G3Y/te/FSLLymGiOOJxIgGlvl1jI5tGGMA6btp3U2loKYoMB6+pAg6
1qIjH9Rq4QTjeekAt76IhqlEQtT/upN20DWqF7gJbRr5jQZa6zy9auvBu2wMIjFcTp1lEpHqSEXG
FhV2iFKKkR6FIC6by2Wr4+cTkNJCd9mU8FAfneBe9vJj+7K4QY8d69SpPHkXOgs4h3fAnQYgXnc/
Xomcl+guauw7rLzzlGaWNhGNLUhpLmMuTffKHouvXhtjXBH1D1dUkN3crlgrzfkYCduiRU8x6ss2
YeI9sDfd4KnfGcdyN14tAjRvgePkm/RDlkt9MXa62wGXIYlze9FK2yhe6lqw0ym4yTzyZZlrtZoP
iKSz3PlFbO76ShdEGuGX47xFkHehOYA4BONh8XGqM38ZomOtZfflQvZt2TeO1M1PMliBjK5+L4PM
qYNJ9E8IFOXrjlM6dcFY6lhg9ksbLSXsnx0sxwC314e9CPFoBW6ZrzdmZkNCwETo7hAst3XUP7XZ
d0rmm7n+3uULsYna/FkQ5EuOMRism1rG1nRa+FL+FpU/ivjbZfciOkoeZN6c0pTKGVgwxqPus7Ym
Vpp9Rp6HM3SFt5w5xQuhTWdnurrlfVMncSIhzHxwi2Au/WP3l35jBQkx5LQg4vBAlLSXat1gSXM/
5J5UvXfktmt7J5xfTUs0UiTw03wNMjaBYdd2WM8NlGO4HLFmZ2vBw+XDEvgQvgIZlVG0jCYcVt99
qYitJE6U/6Ci1uK2JhYFuw14r2V+KYsCuKwe4gyIEdVNAOQa1e+bx8uK/Mbb/ytDkVklaWUH1rQY
y0DRD6E+w5cHrvNB8yg4bcodACf/H7tt287iLJCL1hNAXmhCkBybY3ylG8XdMIqWNzcbMCq+1z8f
7hc4XuBymwYpoVTxpt4XbOaeOtZXADp/T/12B7QrL2mBrjzvRa2QyyemyNytmsdkVFp91N26N+yc
YpWuRGyJXwSHtn15z/pxITrsOnPSB1wnFi/ZDtCwr4D3YhzpPvOtvUAa2XQVZ2lcdNZNTY6DvGAA
1d17dDA/nJMKdPq/K3APi0cGRBbCPQaA5Z5Oeof0tBp/xLFXK8+XFRL9PpfVy2VVNcEMfo1A2c/I
L0bBC3pz5EEFKRWhWB82UO/8753qIktOlQyBv3HRi7vTMUOZ+sGRldVjZ9597Iw+pk8AkwCksZCs
ZNMGV9K5z9e3pMpGmAe6cUYGitkW4ADFVeUx3m2Uf1GdSdGC/MQnPcs0OI0zK8vzyqp0ENqVs2v2
03MMPm7/spDtCLmSwpm9rGMSGpXG3tXCD6gFliUOx3nXfQHYoRBHYnMHfXWMBmf3xAAhZsG66m1t
KbsgmVQHj5netiwN6OVz+GBMPSZJsyGzZz1tAQ0jEydVCiIofW6mOyu1uQOdpbSoGg0gAkV6Kox7
zbqdw1d9TJ25f8N0teAoN0PbShp3O5ZBBgK3hVRnAMdIUXbOMDz3+m2Rf/nD0+RSV6JjyR6QDz3e
GPqxAVYvfR8cwwdehtOVQiwfgVr8Qj+ozKc8YmP6Oulnp6ad6lFTy209nGpbC63Xy9oJzoxvqU2g
gEiKCjMm2Xhj9r1Tp1cVmCFGfNPQzO1WF/gcwaXnwaPlPDTLfka5t0tMe6yf9QnUHq0Iqkj0EVmk
WCULTQ9I88HABSzS4NinhqcU1V3ZJb5UiR4VIoU4jzLlctEvLYq9S/Ac1Y96dUvK58tntP3WPps6
v4MwF0pMIQd95IO2M15Lv3lklMQpJiaWG2pLvuoWIdpzptPv09seO66X/4HNQLSSzzmYWRk0VLpQ
0gW2hYZERRe8dEW/zzmOpkSNvrIwKDFUsjeibIyUSOAtNtsAKyfJI0frQwRUDg3sFea19Y06mcu2
efqd+S10MmAICd8tIp04r9HlXd7WDUxQrpyaLUAXrvkuP1Yv+i12FvBWwsiz80fHxO8oBPlkRCYT
2ZY3kuZLveAx8ZtvCFBPWadUM1V2F1bXitZNqo5EBjKC4QT+6Iee9hAf6GE6soW5+VVUb9l2Tmd5
nIunoRwENUNIGkfJriSnS/Y6+FnJF1Amgm3sM7P9qnIWxx1Za+UhrQLEry54asE3FgvqLNuuwjJl
XVdMClyz/34+Ka/1Oi7wlDX1t0Q7LNX3RLRKtClCJSpVNXB+AT7qvyIq09TGCd0ud06PU3adFb4W
Coqym4at6uBp0HRdtvhSaZcqGEtkWixZBfj1/qo3A0HfZdvQVjI4/903ZlPPgdm79d/tHjQDp/Ie
I2Ig27zHhPgx+yG6OZuGtpLHnQwYgedBksLZLcdDFACFEFCbbedrdLSlonBlkaVtH9P5G3IXibRF
racjbupc/pjHg1lV9iIiz2NO85fCyUonzmlnsWwqfWyhlKHOe53IXp2VOxPQtnmeebIU7y47H9En
5H34XFVLTihCrv7VyloHwNCOFR40TOekdirayttE61VX2nGuIQ+XdrAmzJ9Tfzqptd2XTlw6BQYX
a3sAsKwDBp3D9FynThQ6PWb9CuSIzpAIIqPoIDmXYSZR08uh3LtRc5gzrw2OaeNd/rDbr4mzqnzV
MljKabIYvkRyqk7WrryW7zSfbeSnrnQQuVzR1eNrlnOklnpi4hxRbzuwGcnike1JpCcGmzqDSFig
nsCd8B6ryUm+DE00u5l1Wzd/6eafuSu+Wpma8dJWzC57864PvgzCGodIAc53ZMbQNqRD56M/ajYr
TWWoGNnVXrcDm55id7wSPWIFRscXKcNGq2aZdd7ijti9Rb4UCT0Bw0Z0yURyOA9iLDMwsXMFbWnl
vVu+kSa1NevlsnWLZHBuYwDwDnqi6Av0k+RPkuRkQ3sTVaImtOiQOHcRUQn0lKxx0xj+UFwNolKK
SA3OD+RyW2eTiYBVmM/JuGvqb6HqXf5SIj9gMFyVVfaVBRbJLXPCjkjm9F59Q/aBqx7y0u6+sGk5
4WzeFk7LysUaXMW1bCtNm2L4tlaTnShI7Xzcz/MuD48JOJvzQx4Xtrp8E2jJQvuFsMWDNuvBkKd6
ifvKyNLZ1j2INa8NTzvC++yRbAgcuCBsGVym0Q1do2fz2LuD9EXNT5iarUdHCd96cruI4CkFRsIX
n+ZuLmNr0sFMOr42euOowTHBaMzlDyiwdIP9Eysryc2m0BeCmh7BSKUyAe46ywRTm6JvxvmFUJGX
oVSVCbvqmuYFafg9pkrlBeqYYuYx710pt3S70QIRI8+mbkRWFIqBJovInG4pFgfMMJt6V80Ocfil
Ia+Xv92mYuff/4iNq2+nq+aIuQ64clYJofMTluMn89SWT0XwqFNRkrtpDitpXOCItTROlb4BfbLt
jl5z0J3QC9xDsZffQnCqSodUoN52oXAlkft+lTQNuh4g1iYHABI7ih25oa/5CshkRPOJ23nEShZn
JBOt5yLsZ9Yql50hd4g77fse+/mKU4IYyhbDPW3if2GO6V/z4Cf9dLUjY1LDYQ076Vv5Nxt5U64m
JIPH2O/d8tB+r29DgFXrV6LlQabML05rJZkLL1TGYDEAmeGaF92bC8kGEdt1NQ92087eZRsVWQ0X
aSq1SIu8w/2u1LthfoiwVkA/8049a/PRNlhdAysJ9DRWUPAk6XPb/pXEkaNZP/5IjY+S10pGZLVD
P+Xj5FZRcFSawFmm9D2LdcElE3gMHq16HlMNG9nYcGqJT2N/SgXpi+j3ufChTH2gdiw3j5X7ZHxp
8v2ffSbOR+SdFEppBjSfoqvtpUydBilfC97ly2K2c4vVkXOeAWioFk0lGLBmF4fsLkISC/6Yh/yA
yuJfotsilMb5BrlMFbnEnUGMn710r+2nvXpHbfbCaKgtXG3YTGRWynE5Jk0HtUNI6d3gWkWDVQGO
MnN63bUI0Xv7bhJNw047MXSdu5sZMTslpYgfknUI67dycOJetKD/G8f6UwifRWC+vFBbSe1d5bH3
ukMLMIXYiV4Why16h5/rmJGzOM4yVHky5KnHx+voqQyOeSdIJtjH/9V1nn+fs4W6iqK8s4AFANCT
FK/0ud1pHUgzFYzI5AIzF8niDEEOpiJVEpaAVff5fEil68K8T9RjPn2/fJ8EhmBw8SDA4p+ksq4K
TV+1oLQX5ZCJugLbwwOrk+GsjQbY3aQZthnoPbuzuWfltvYg3ejuBMJrsFvss/viuv36qWfhWe4v
HaqxNYqpg9wpH9AvInYQyU5Knv/oE/KNKR1dKMwyEeR6lhM0R5o7Vi4Y+lS3vbeO6QtqGjo4E/6b
K5vFlC8hgSaMmUh+6V/SB7ZMnjpoRbPZkm8WZvbLp2if2LEbujjEY+V/zmmc/wnOVrKszduE4pWt
R+FOTYt9VCQHalBBJBEqy5lLCjY1NQ3gNxh3+IiFX/OIyiqAMBiDOEOHm7zQr7zRlV0stmOwBkyQ
B927fKqb60SA9qCqSnWFUp6AWpmLPrSiBSt8/dVCVVvtbqeW2Fp+GubbKL1ZwJuevV0WunnMZ5kf
q2+rXMNosa+YNEi0ARD5PEt946sDjQXGtO2XV1K472uB5dqYi+EflPSPr+qGAKTS0Z5jnJrK+x8p
xSdpU9WHTbcwfpT0KJm7KDtc/v3tIH3Wh8/Q9AjLlkr3sTdDdvpLeh+5S24nL7gNxwSVeYF9bqbQ
K3Hqf+9i2pb5lLchmiNVDMJuLzbBKQzQybB+FCi2GQVWkricrRjnqs8zRIH+mByiA9vSKh0GEqzb
hsPgRSYPb4ZbUdWOnf8vgW4llkvl5k7X8kWDFSa1G4bfA/Je97Ld1S9t/3fW/RXPXwV6bqY9K4Fc
5CbA+jBD+tFEITtEB3xLcH2cShhj/npZ1ma8W4nigniQK1k2z3jsJb0fSPuivEKv/bII0f1SOWed
5UWthD2SqxnhDlgwcNTye3j4J++JH0WFcJFKnFvuQASNp0mH6Nr0T/OS+WRYvudBtROoxez6kllw
bkOurcqQgw/WcGWH4vFOegh2YI/YAcXulgrGgwWmz4ODzoYW6LKBynFAxnsrJMdxTh1jnj2FtncJ
+VTB62wW/H4RJkUtnS7z5Dagm4Gx18Stp2+XP6DgnHgw0E6a8kJWMrCuznd9vse6lt1aokMSRBAe
CtSIqjiTCe6u8qjdBn7uJS4bes6+xgdGelT4olEqkUDOWQTI7YwpQjBBtMIQTnPEnObD5Q+3XS5Z
nQ7vH0IToPkKo1LYlS8GWFYVO/5Lfw+vQ5+RzGRf9F3kJdcSegy2QLRIPc5fdGFfT6SwUI53lV39
MB0SPDfHd7jkU3AVu9m1JIjO2wKJqZmUaGxh9r/RpW4sgvEfIPhPVI6xlZV9zefRuawV+6d/vcln
GZzH6CvgaS4RlArCxYsGf+xaRxr/KlQR0MNvXOFZEuczYrmRm7EB/oLyqGt2flPsWItOw77NN8Su
XXorcr4C1fiUv1IQiSXGulFLJzU8dDLwVnU7EhWFtkPkT734nB+vGWsJS1BhDDuGRjPsGyDCqeKB
yW2fe5bDWYM6WcTQSoSrOdljlW/PEgDJWXRXBqOZ0/m9ILcRWJ/JZRzhEnRBQVBQq4JbNQGi3qdg
+1R61ojzF4aq9wBchX3HwatJHmvjWWoEsAYiG+DcRah3Em0DGF2Q0WmnNGS8tubRstNFwQuixrLj
5eu0iUihUkO18EywUNTldALfaddWEVqDrIKsOmw62QjtAjNbIFx3J686zvs5t8NS0DHeVvQsl1M0
Nuu0kgE9AxzWEHMFft4bu0i/MYJYpCE79188hobFW5mYKsgOuZSmpjoQmS1s6rH3Z7hnxErRTvI6
G9BYh/RRVJPfDJUrcZyDSki0tJ0MKGOrnboXEoTd/Zz1mmQnRp9oIuU2P+NZGl+NV/Omj1oK5Rp0
N8A+5y5Y0VPsxI2v5VvFCWwFEDGfoo5UV1I5HdvGrKa+NSa3rl5UrDSDKdi2YkEaJfiQ/NMozht1
0SR8yEhP7HY5FqS0tVFQuhYJ4ZxUKllLp2fYP0kGej1Kkx/PipumomCy6ZvOH4ynR2iqwowCtvw3
1JKHHvmuJqUgMG6i2qwO5aM0sXqAz3KoyksCUNHuDWyHD/116M2Snb22bnpXurIdulhwr65FKfxm
trtSjbvIhdqZ5SSzqa7s7zb+rhmFnYBGIJXe+0/Bza1VZLdhpSJ4hhcL+QXUSyq30h8bSegt2IFf
8Bb8A2gGHSDad5iG/PdCRTvtpt99vBRc+nDZ+wpur8rdIy1IkykbYRY1+EeAjDXbREr3Qdnuw8zY
/ZksLp0JkjmVa8qwRFEwWW4i6U0GIHHtXZayXdA4mwP/+NGThnZl+OFts8hrbz6WhRMHYBgMPEpL
hL5I8A3558+gVYomS/iG8ny7VLUj560rD/4sqe5l1TYRR1bWxz+CGpC29CnBBgiYtxSbNZNNZzxW
B+KW4H9bjrMrOdSVrlmaQx/lnep2z6Ikh1nEBfPk30h6OLZhjzeFq5d/03BP8eQLHTM4dMttQEVY
6QLnyNMuWssY/h9p39Ubt7J0+4sIMIdXxuHMaJQt2S+EnJhz5q+/q7W/66HbNPtAxgHOi7Gn1M3q
yrXWJAh4C1380AafmvA+YyHRvfcG9w5EmY/S4LNWzkDX0WKJh1D3jqDRK6zumB6Nh9hCwdZFNfi5
c3nAyAijNWtm/5Vlw1gHpezKUCZ1HcUtOsv67Sgdo+J7FB/2tecvDwMMn6qkYKyXnoGpgRRjxAUK
YtJtNLyjCAKf21oisBQqQBFkHWnbLP8SR2OccRLGHqIR0/6N8BL0WMQeY4tL7J7/zFws2H6BV1GU
D8XOTA9KB6iJHozmND0CfFyeBFvVGVst2070KocK8EFDEqchQWPitdfIeNRZC7bbubpyFUDFwknC
LW3bYZi3czHb7QQNFgqkU/M1dnS7cZq3xszt8q7xsucPdXtWkqlXUIwZGmY1ovCpO6TxJ063NWYn
a9uzXU9HKTmfzL2oBwkxXwRNMHZyL/YI2F3t8gdWoXl7CmZ1IirqFqYk1CQR0ciQWY2fQ5h6npE4
kyE6FhYUSzEoN9rEMIhaga2TYW7Ow2D4Q9wwoqttu3u9PMp7xqWB/ynkOIosnfqiBnwQNybgmp0N
b+7z0Zf6Mo3NEgDoDMuxf7o/sM74QDCGkpAVLNHbWOVmKrHmqxkfy6DXvlHO6/gkJvtiyCLIOCAX
mpUjHQcveGANCmzb2v9/kyCP/D2GC6ETYODB/nCtnuoJGwBqayb6h3bTfqmfQXfAulDNi9joVLtt
S28yOmQP9VOYzPZUygyztJ1Cr2RRZmOOJHFcJtR7hVt8JDs/1CAxMpxvyzG9A5/bTWGxSnusO6TM
hSpKyxSR8aSsbc5xJpxUUDTpH/T/109FWYwoLfpEyzGVUAr3efKV061U9hhukXUUyk5UHd9NStir
tlbbpOYbuRmPDhGWaO35VXbf0S4czt2XyhJKGQxODGsjrCE07s6D8VRqh/pDnXUF/W5RkgD9RXMh
qE0n5HmAu0vL5TvgIbBWVZVmFNT2R45ylUM7xUasiihFWDEkZ6089uVtxmID/ouCX2VQCi4BZQ8l
Ilig5lX6VtzpQJNObN1WbkA89JNwFhYeK3zZNnpXkZSGG7Uy9ZyM5H8WbpLlJmTxFf4lW74KoHS7
LTAAnRnwuIPLg3cAyAki4JWGk/y9m03sLNrzufMIvu7XD3wvFSAUOhj9SHf+d/OH4dq8MBrgkWAS
rxEPSnPJWb3XTe1eiaB8Vd6oQyLFCKkF4HwvgVOOGDQIWSUNckF/BO5XKXSizA9pFqGKDCk1Z0uN
39UeYLjNFCPs/3RjdJJMqkCVRJyTLj7xeWEPkV+UH7Koq9NQdzZ3gpgFGqoYinRugFKtcjcLFp7+
6SR0blwNU1BKc4crU1OzGi+z8L1h8eRuPpzrQeh0OG0Qqmg8SiQRd5Np9412t38G1u9T7ruXZSGo
WlyUJndOHyy+HtUM67ydKq3OQNm0NpDzaOyxiV0CTEEpTpnmSdNtiyBBrxVzCD61ymK2xU9dOYgV
wyExHg+d86ojuGRmsmne95mppyFQ2L/pEmP2dzOaXB2Qsm51y/NybIyq3SQ9BtJ11MoyXfSGdPIA
UDnfKUvT2XyRhIwolvFmJcropUkfi1JOJubCm1K9G9T7kn+s+ed9FWFdIeXSuyrnpixFOD4Xl3Jy
4ureiBgx8fZY3uoGKQ9eGULXp2hL2/Oxt8BIBib0yJYqx7A6p0B7qbrvTwRLW2KoP7EDO1ZPouxE
yfNFtKQqIi+/84VDc1A8UqD4UBPhejyZTJ2sCp0YORJ7KUFKDbgqrXwJO2ucHva/0rZXx4q5Josa
GiM65Ym6VgyzkWBgjEd0wM3UqWusKvScSWZ0osNyA6Ywa+jsfbHbF3iVSqm+nLVLwsk1iIIj4NhL
8ouYVkcsdcGeIOKTeUccCi/iWsaz3jZbV7GU5hv9FM8gsVPtalFsTtcsA6HZ/slYIii1r1Q0VY0e
KtlEA4iaoJBaxLAb2/hcqmYIvKiIgiRTal/yFVeFAbpm5c8brIsBZjnCKBe+FzZVP82okLFGJLbj
pJVESuHjqgqBc4nEV+msosTcuuyUEKq1ptpZ+P8MBYQA8Lmc37FUZdOOaDiliiV7Q3sv16weQZ1n
YwyMd4A7FJ0tAZ0FrJ2AZxwZXnnTGK/EUCcUYzlWwhmLVspgRu1tnR2MMTaL6rGoQrNhjkczTkWP
FKLfKnUa2cUUM70/YNcq9iqxDR2hr1nUg9sjDNej0S20YoqnwGiRHGB/227N8QcZu9U80U3M/JZN
xbLpXjQZ1kQwAMBAw84MfDvoRYYOvJYIN0o936ddW5mCZrhD3jNc2fY1XmVRdmSSAMXU89jTHKXZ
C+b+BpyRVss3jEe9aa5WR6LsRhyOvS7lMJLB9NwLocXJR43DFD1eQuWNgWZ1ovSPJ6PsiBENERem
CKwn6VMCgh5DPPISi7iJdX2UIcE0QVILMra4wl5yeq4xk64+zFh9+YBNJPqgC5qkyjSMRaHE4gAo
bwQccnWejPbc8ynjC22eBKBzqFrBIgoGpQhZg3WQoMTEopY8AyPIzureFKWPtIlXQigbgUIIGPL6
GXhRqm6WkDBnuaUsrx+4rV9SRJrVQFiWGqDWGACa+cOkHoOU4T423+fq96ldY1CxD1nFYVJQ6Dxp
OfNcZEXNJ7WXGV99OzpbCaKSBFCqqVgsRcFA9oDwYvUP5T3ow8tnTMcC9MVWX/lzY9Vgr+7tnEXZ
sR3XrIRLv8dOICGoBm5B7NQ6Der4C3YwMQ7xIwZYxXjurMQh24n7H25fB0Ua6FHH+hua+6REKz4E
SBub5k6IPtSNW52LUvSpMUCQNyNpaItQdaJgHp+kqB18ISgmf/88xMT8EeWuRFFWT53Vssw49MMw
Lm4KSL0zRXV0vX0oNfk5kPvnfXHbfmoljzJ548IlfSJjVW1wEcl/JgRbop+eUz86DM9qaAqM87G+
F2X9ojoUei7AIFcbPLbluQtvxvSJcSai43t3SJmMZRklY9CghmTsSMBMTul1B8KgXjicz2q3iIwT
vW+ErGKloeWMQhxqPO1vjc+5iT86Bur4gNFzwC90GazRDgGHNZ94O/a0L4R8rvECZmF1GzEG+Efi
O2iRQsOFc2nTpwUpe7ZO9xlcIHYH5sjcG++EQ2TLPugqMcn7XxfoQ2irK9GU0vatDkDIHhHB1E7u
YIimLAMhUWUVcbarE2D8AG2zqhsAgPrdvhh9N9Z5jp2p1lGPBLtl+iqBm7JwwtsPQmmuhFGPfm5b
Zcg15JtSc5MITxULUoNo4R9auvp96tL4RhK6LMJhZA9bjp7qd050+B/QM1lyqBdeY2qXB00JagLe
8i1/AEASYfc0HqYjRN8Vn/qzgo0QwUldsLQwlh+321urQ1LPvZN4TkgQnAKVjmzkt155E3u5313A
dsCStWk6DUIFg/UrpNWUdghagDWDAFqY+IQpMDgSgi/OCh4FS0SaFAOyH8wcH/NAhq5LMo8JA5VG
q0lFOazqoJ/slB/PwZgB6Ec9y3X3EUe3EkOpSyEpjSSpMJxR6/fTMRKBMH/YN5yblmwlgtIUleeU
SJEmzBbKLlcdqvRVwYThvoy/aMT1uiiNQJbSl0OCnC/DV8LQ5Et3CH3VRL8JlIv/eGeUI+CqoVIy
zEvaWvVUzWc9OE4fAqS73hkNWlO1SgjiE/jPJDpN3UWfTgn3Y//KyJf901D8ujEap2YJOXkMejQ5
OfFTajh5x5tT4U3BP94WvUOAlF+vhhytTTVvTXny6mywkpaF37JpxCUewDuGYfAKTzcVRGXk+EWq
kBUDAIfsEYY/VGz0vm8R3rEM0Obk2FoapQJCk1cl6lokHhZuK6z/A9XFJshCqdWdBqs79C4WGg6L
Rdb+2kN5YIeomzHW6m+gmw8FQLTFRhwIVAiihLPylYxAT1btLzeYDXU/sgsiYaIcCIwSkj8a9Xoo
ojmPNezWVElyN6vFZYlZyeXmvM5aBuUcI3XsxSLDsu302vjaqYpMzmpys3oJDrBQcGPG0+z1fnLU
7uaH/eewZaXWoilD2HZVJjYG9onz7DEqfUV/TFh4rZsiBFHRUO4DzQs96jd1cssHvKbYaWug9AZE
/h7gnIHEyJ+3HrZ0FSNT6ZJRlngGQoAZVLWy1MlXsFujZH5TMzYbNm3uWpD8e9zUl1ks1g0CYtkL
QeoS3tcJ1r9HW3LyyDRYxyK/RturtTRKN8CHNfMtGdiRqlslfWQyEDK+jkwpgNgGCrrHKONJU2Rm
9WTmxpGfDYbv2H61q69DeUNxHgGpVqBl2B+XzFKPZImmOy1e+yq/zrbIZDxkfiXKM8ZlFyn6jIAw
y6ZDKUjojoOpNIqwOyZwbmugVZAnJ1kLfwSReN/1rbP/sFjqSJlKZYilqR17oEPNudM1t8Ls1z1Y
g2VW/3rbBVyvVqF6LHmSl2pTQ0OSM2GEKNzoFsgvjuxWR3Z8xjgWXQgLKzAUj0QdeyTwQscfSl27
M6rsolcCS2dIiLmj+goVgvZZ3sdyioeWnRu/uR0O3/Jz7RMaxv7EqnwwnhnNDwgMsjwTYliPJdQD
R4r4+HkK6phRftssKK1eM82DNZU5yMxnvLbRSi+tU/npqcBL0P3aTt4qkz/n2CVng10xHvkf2aw0
53pMcng+uADU3EwyjBay5htYV0hbko7r+2BEvTfqiod6CH/kquDtP6rtc6hwIsiPdeW9ybOqDgRN
wYVaAYAjIT6riq3IrwILsHiz7CYJv2SI1DHCrm/QUASus/aoHlsr/4LR9DsNA/Hja/2Uu+MLtk8U
e/9cfzGPV6GUtciVCY/KwExr68hH4dwC3M24FAfNG6Hv8S33tC9v+1P9EkfHUCVWT9VCwAZAPI0O
WMf9Odaf90Vs0oWs7pEe4Eh0cQpbGU5YepSPEpjeUDfBwrrKmfEN4EMaJCkVOJl0szHFQ2Axu27b
lup6Rsp66NgnQzsMPSOAgBfBZ2N5U7HIILC21lmfjg5vlLRZlokARJAqEdJkdwLFlfhIkDwaL3w0
GLvJjCdAz3W0cjO3YY68PFIqD/QPh9gIsFW5OPufj3ks8nesnloTagKmR+C/EmBeFHZ2G9iGpdwL
FobHHwFQ4u/LY30t6tV1YSk0DYd2ehjeyJULYi0gMHuRLJj7crbKGmutpOKQPkpqZeAxUzbzfOxG
hoBNaGAqmGllAAoa+ESXQWoid18o65tRscgkclmB2jpmBYKn+XvHO432j1pB2Y85juKpkJA4B9J9
XT5H843G/ZvtpUc5mqobpi5F3pVKT6DGNifjpIgDw+czbkqmOjuaCi5Uo+phfKfHCHxxyuucMcac
GZpGD7SWaihCxoCeQDCABv1VrjAnkpamMbLa1qzDUBlJpuRxPJGNrkHzu97Rpi/j8G+aRW89yw0A
DFRBRJFJOnLh54F/Q0+F5ZxIAPlnHPbLktKcvKWqBZUcwSMGWnDJ4tKvc9HWhcpT88YtyeQ20BEG
sPTyCPIZ7/W9tb8nnDIMdcEXRQWkJLRU2iPBGE9hZknmhbjJy0HHqD+OklmeeRsNsccG3NHOPz1e
mbIYwdQkXNx0eFoKuDl0w+TE0kwLlmH6Sxh/vWXKSGizOo1tgSJAZ4tHstiCQN4WLoRYq2Gu3zEC
AJmyFwGnp71kaAjjw1dRwJIEi0+AdRw6KwG6daB3ERo5/5GfthbZJhTueTDwcTYLqWYTKGxl1um0
RBT7NNZFfKTEby/FY3cogDxVecGFlSeQi9lRRzonSZc05OaUzCRj3SOScgJJFuVHfnjJJFeJQYvH
2ndiWBE6MwlbsZXqjBT9hae8/8xPJ45jON/Ncaz19RF1WTl7oWqKAaAQGB0y4RnfSK+N/6xidWF6
IPrHH2SDZVQYGkinJCJqNZgCgwY23wwZyJTSqXvRO6vJAISPiPDUeYCT+TcXplC2hJcMqSniFoiO
M6DrMH5dNZacvu3bC1bgSzPxJgp6XVoER5n5kqu9IvR1QSvIXQAa9ji7vUsqReKL5HO2YVc2z+wJ
ELeyp6KUIRFqAKOpOSI3kLMvruIKB90uX1NAN4Ne2QtCk/UmWBpKGZMKLDjLZOhYyIufq/5S9zhy
mzEUhiGE5rWYpUwbMVbZ20Yf2Up54EqUkQYGVMN2bAAIEUNXDFWnmwNTxml9XJaTjf5Uc2tMOWdh
+V92W3HU7vpBmhmxyF/s1i+BNNZL0AMmagSQMeZjy/a1UtXKbyIVgLoLr39NdVFyhTmdnWVSEnMO
NdHWmoXlYrdf4vVvIP++evx1UMXAiEbuWWovc+tw8ff9B8G4VJpoSk2NCoFjgVnPJgbs0Gj2/M82
vPTLw76cv7icXwehV4XDMI3VecTDMx5Hh1ANB+fYJ9ziGAC+fGTRAlNa/6cqaMr+fmsYRzRCtUba
N6l+ONx01fcmWxjBz1+KmL+E0DOWcVoMWdGgKgV0Pgcbf+bIpz9SQCvMwXwRhehG6CZTa+TCGvPm
LhCZW23b7u76B1DxeMOVOiqpKLjoXwof6tfeLwflIj5NmMMQPrWPGHWGNausn4flM+NrEjP1pxm7
ihZ/v+Ac7dOoMpDSSLfhg+jEzuhNJ/3cPZZY983PBLNWqk0Ri5dfWd92X2ON9zbY6kWAnwCE1Tm+
bVv9EFG2KF2xPWYsNPC/VJquJ6QenqaWfS7qHendCS5prxuYJ8AuPXEQ5S1nh1+VO55h4f4ST1+F
Eju7Otsg1WMiCMiwRquJTc4tfzaiuWCGgcRn3XE4Kl5yQFHmML4SZMuKuRG3bcivfwDlhOdKD0Q+
grdI4+pkRJLdxKk9xSxa1X2rZtBrXfGgCYGoIpzGTLYTc5EzNY27r6Ik8t/TUMrRpohutQDlVMDE
RdYU13fGaBwqtbrMTXhKy4qllqzHSJmcsi31UFHxIjTta5G8GYrfY35Xr4GGID6X1SHgnf0DMj4V
XSYcMcXJwbMjJMzmz/PYHopROosZZ++L+UvE9Esl6FJhG3cqGNWgkw1WZwf0QBFARKbwMr0YVpSZ
g4MOkRk5/HnwYlt/AIzX/h/AOidlaiI5jmauRWzBCf1hkkZXldA5EVkpHksMVQ+Qh0VPVEEBGUPy
BS5/RA20Z2FLMJwgyJp/f99TCwRNoUR5Q77HGvIhc0lzHirzs/PYfQWGoZTIiVfGJGmTfokwu2kH
+ejK/e1QPQ5BaMFyM74QSxBlNPLBSCIhRTdv6DNHzL8qXW8V9aWsGGhurE9EJftahSGLWQUK7tB7
Q/hZCl1ePOwrG8vsS5TZkBO9nqMB2iZ6uicAGdSPsYrSmXpvCg8ddB3pwWEUHIbY7bTg+sgo66GO
k2LwIewuGIvc8QKqJKw+T/eEsJs3x9PA8N+Mm6TLhfnYArB4QJ06iduXNo+9tm2OahVZ+8diKAZd
MJxKIwTthYQ3taAwvXgygjClPKHyz9BAhj+hy4ZB0Qp9byB3nKP7Wfyh9f94X7RxqIZsLEhZMq5T
UysKMBFGVjWwpsoZURVdMGz/Q87GZ4mF+UXtpidUEI81B/hMsbdiPjloLe/ufyKWSaLrh2NjGDgI
4vIYaAgWqdwFdi24Amh2UNvymvJfBVLWYlgqjMQRnkWyUEnYSUTAFpgY0IQ0gTNZfKB/6er+elp0
ibCKK83AqAF0w0Kd8qn8Eh/VO+BofTZutGPmxEg/5kP9tWel+izlpywJEGLUJBYxjMrz9yWwfqpH
gO+YaszIUlliKMvRZ+XQxxraF4L8MIwXVfzRDoco7RgvbHsM6ppS0SVDNS3mUlERT8le9kQifiBo
yH4OWPzJ0o6k769h4LzzxpP2tK+ijMdNlw8zTipAaI0AZI5Cc8iO/fzt3wRQEcbSi+GUyThaujzx
82VIWM13VqpIlwnFIufVtgFFEgFvIRO7Imdqz//p/MzSePLFdyJfeowh6UAy33AYBSWFeOnQHeD9
XQD9M+p1LDFUeGGE2FsvdXyWpVKk04IgALY9AHt0ML2VooFlzaT6ZCQSZxZGxBw/YXgwulpoaACk
iRo0sItz53bnwo6PyiHwFQdksYMpHwybP7DgQlgyqfijnupITFqgDrbiZ2lKzCq6nyZGjPOX1u4v
c6VQZoMfI+C6S9g0Gy0tsxS3eozc6qsegW5NsbTaHA//+r4oC9LOyaLoHfaKAHQtxqeQtRDGOhJd
HVSSpE5kHS6msbGQinVi8LV7xG4IVgG+OuY2MSOYonlvgzEY21FD9Vp4XNz+jfBOqiCDfCXvDUxR
TMpp5gEpA4L606K1BblBHyvMboahoRnoHu+jvo2Hh8GaM2CFqSoVkMwT1yeGgoBE4YVLJ0+nQAwR
ofKzmemZFw+zvQziCYVue+ABJcelNzP/HQBwZ72Zz0Ors7wDwwvRg7iztvA8TA7K6vH72HH/JXG7
k+QJFv+KwjZGSQKHDT/ICl7ohYRZTHMDyNUTonUyYF3YhmZ+Ezwwizs9b7IQ4FiHJP++Sqj4rKiz
gIdhHYHakaZ3WrZYavS5G1k2gOjLjgVXKUMTFsWs8zl6urABKP+0ZuxMB9nGTrXNn1hbXaxTUQYn
GqpJSgnpcSjNpySr7amIvDgRXUDvO/uOlmFAaVK1fClkHWE0GGeKQbMjcI+aMcDUvVSdFIZGkiva
uUJ6WUHP5T6YdMy75WFyy2vcee7Up6Jbzl2uW2HNwvraFCeKZPANdFoinWu3WTXmVYtMpy9OSv40
YJAqil56/l4Y/P073H76V1F0wM5VSqmpGF5FYVJy01Pm5gifA8k0UEggMTR3F+Qms4e7mZqspFIq
2etDVBVDSWx4d54t7twZeOiiVd6HTnPoX8Xv4q3oSm8IpRnLTptKc5VMB556H0fhMOK8FQhOuuJ1
mn2BY83psoRQpfS4boNSb1GQjIc3A5sR4o/5Q7ua0uoglJeYwi7nDAl9XKMwdQ/s7xbnDIA1x7Ym
kLOZ1OKbW5JreZSP0MOpKecU7YHqNX37Ilq544eAnDJ50E7ag0M6L9GR7GsWzyz/tBmyr45K/n1l
KZcGoL5NgZFWafxeaRbPgijZtFmr3yefc/X7ZawIYhNgoiBsfzb5axcJZqu8ySmL44yh9XSU2ecT
yDoBTGdXoLCK50NUNqaiHeX2s4ZcROx/7r9t1rVRjyyQhFBTGyy+yWVo5vrbxL/uC2CpOWXrQeCT
BHIDNa8mgBzzYJVWL2mZuf8mhQoohyRfBgzMIjiRS7vTleNc5NbCByw3uTn6dNUCOq6MDWQYco4M
JOhCv1kGd+YlHxvKbqryTiG0x7FRbpRCP6rD+G9GiQ4xCRixqmXYmJjHt2yYzTC0pYBVV2V8LZUy
GJpct4WeIsibE78fb5TxWS4O+59quzqyukPKSNRyOsoIoAB/46lAXMy/DLeho/oymohRi1kPAo3J
J1Z2w5pLYOg6HTFqoz5H+gJrGAJ5JETu2H5hHI3Y7D9CgNXRaCNRYFZAJ1viZMiJBIc6UjYHzLTu
+JUVGm4iGEmiKgGEBCQgANX63SKJwEXnhoEs+4OSkcBRtCYYQLB1XCNsI4gQ0BGX6ZU3M52VVMrO
qtWSyeOA6QD5HjId4QTe0PhZeBjd6CCeRMFh1Ra2KxkrifSlShFoqxOckyz4Icixgs+y3Z5rdzyV
DN3cNvLXKyX/vjLyk8ClWsxjNCGdehMA9BF2I5YiMbuYBfOzrYtXSZTdNQjsctFBF6vpsedPZeMw
VJElgLK7YIULinSBv+rs7Cn53FrSV90fXcwq8nZ7i9LZHWswcjs1Wn0oyghzVc11HWkPDq7uzU5r
CV8Na3mnA4tSM2CckHz2P9/arxukZyFqfdCVeSCAa53stFx+aNrYKfrB279IlhgqTMMAUMMvOpqs
6nTLl5ac3zbMbY/N5Ot6cTTygqqFkV4u8JHKLcgyrfYHCO8v4i1Bq+MBXmTvn4ihGfQ0Q9YpmTwM
6Fzo6kmXL5nGGCn4i4G/fhnyB6xeEYgjuUyoUW4PP/HH/hOBqekOhMOHu4j+ZAFo6InXzdhl2XfW
pyL/vpIbxPGYNWKrgqn1U1e+6OlD1j/t3922jksY9AHHlwJ4Kurddnw8CdOMZ9U6NeYip0PlRBcC
gZC6H2ynXoXRZdWuK5esRaMO09y82Q8yStF+HSGUlxh2j3UsevqynDDObYBd991xkVJ74Ic3/9HP
AjngIyBd0upclJkF0EM1hDWijFLhrQFIyFk+f2oCFu/BpqKvxFDfqihQ0YgDZMjZfGn7W4lnwE6R
//4PC7T6fcrEJmnJxeGA39eTxzF/WYLcEZfHRrr0wed9tdvU7JUkyrLKYdtXQkSSm9nl5Btd97uY
EV5uVxSvMujQdi7mqWhLmIXGRsfFqjAnSiarVNMAEmjzg5VjMz4OHc7OhiFLQpBD45r2Jq+VSxfl
zv6tbU9Tro5ERbNFGC4i4JfIZnZ2RxgBv6lmdek8zd8XRK5/RxHo0mja8mMd5ggbitHNurtgfB6K
u2yITMyJWlkUm9nIzEQ247DV2Sgj2ygzN5cJ4ESMR8HtH2orsIUvo62gwt2h9ll+3T/itlFfyaOM
q4LyWddHGZBFzhViivJNBtNGYMvf03OGovpBOErI6+PC7DTGZ9wMylaSKWshp4UoNxOeWSt9VlRP
5910KQCJyOo3bqNZrARR9kLWonhpORxRM4FSjPild2YHzWnfsLQv3dfi1DR4DJJTeInFHaIfY24q
fmbtXzTjqauUUQm0YuYiDoVYFBtMvnqrsp9CwiTGYEmhDAqn6mFXzYB5AJrPA4bTHMxQP4RnUsfO
3dCuT//DBv5mlCOpqmhoqFpqPPUdK16N1RoBoi3eE0bGwq697tShyZQ9yAeF8SQ3DyjzvKpovKjx
GvUtI2FRApF0JJX6SVsemu4h+FAP9ypCp0RgcKvTl3FGhG2EmgUGn8zJ8ypkuOZNJ3OVYlC3li5x
O4sLOoDABLEi/YtRfwu4xCyac8baLNk0YytR1IGalNcNPoJJBsD/PdAQQmvOixsp7N5iIXCaNLHl
inf6kbVbuukKVnIplY/VLJlFAcGHFvYnKYyeutZg2BDW0Sh9D7O0TSqh6m1B+FRzGOciNcoA89Oc
vbSxxSuiyZzWJn/2H17h17EEGvVy5kdtEWZUkesSSBpKY/XSpxy9Y86Z4u9azpoG3b9FgacSlTEa
pXEp0X4Tyx9T/mNkjcJte4DVeShvGsScKjRySzzA7GFa2C/ANj5oJpZZWlv+JmI2uPwq+NodK67f
NswryVTFSAnTSusxP2bLN5nPnQj2ZeLBDwGzGUPSluBhQtoKn1F58wYCA/w/TCmzbpdyt2FflGk/
EwWa3Ezx25ARfrF+n9izVe7CLaIijDKc3BI7cnxhGqt9eyjQxldTwiASeER3nPxJ1D8Z41sU/Nz3
XPtvTKD5aEOjzutmJl/pfRtzOEhedGg81hDI9nLaShsocyHpUdgnQ/PfvOQ0AOCd7CDMt8Un/T26
M+7gmPePth0cr2RS9kPGIgmol3C2DvMEzVNEuHaxjMndyC7mkDzu+748YtR3TAdd2gvUUpIaIwUb
oiwDkverqKWW1J2DWXD3BW13bK4Hey++rfROAgpIXZcobwxu41dn3vlvz9RwFAR3sWXcB+CGS47V
jeGzZltYH/I9KV3JnkETOuoxCSkxte5pbguGyYV0pwimZ+IkJ85myWQ8s/fvvBLJcUvKawtcnNLc
x/2tqDzv3yfr98m/r35fixO+ShroZtFHoK+8Aa/LR+LD1QejDEXUCdI8E2JktTpx07kBgEvxtn+I
bVshYY5D1VRFppGzULsBGmODYRbsxLlBnBwzbf6u8AvLY21XHbCR/v8FUWfhgk4SwxYd8y4EWh3G
Wx9Ly7BiyZqc4cLeNNmuJK/kUbFU0+p9NhR4xTwWqlu84Rz8ppqnu7H7ofR2JYqKpdRG1CIoG+iQ
9NSfO+WArXmGUdq2t9fbo+zgWAhKYgScYmvcYon57API25YLcIqmoVvJmEtLg8esNR72teMvtwig
aygH6J5ok8Hl4QTUctIDu5Hcws095UYFMwmZuGHNVW1r4i9R7+jAq+ekR/0sKJICcEZMc3dhZU7l
z1h83j/QtrG9CqG0Asw/kp7Bo9ihUpol97MKn0LhXOoF43uxDkOphIzZXFms4eLlfrHaSkGmDGAY
gcVD+BdfdT0PpRdhUKFdkeM8gzuBNJ2UX7kL58RW6U+XwmMBIrKORblGVc6GQTLQnhGK1jJawPlF
mDRNWPhp25b116no3SPoNHpgqookAcjqMxZmJoYrZAmg4ud4WJSYa0JEYFj1EN+EimFVWb8v/u4a
cr5J+wHQQLY430qKp4T3+2rM+u408BCq0rkh9kijJjc8aAfhJbK/aQiJyYSOwS5OM747vVikAgwo
NFrUJAWu97iwOXBi5wVSd9g/FksM+feVCUgHLQXAOuohbeaXyaUQPVFhtG1ZIigDkGUZPGqoYU+4
ikSr60Un0ITM5EXh2/5ZtnP5qw5TFkBJ1P+DTq+rb0p127e5VXNf8sqPcuaqMEvdKCtQ9wbYzEpY
AeMwH7HSqbnzM+gCvPG1qS3jWILbkNU9Zd0jZQmApDNEPY/eSFp69XCYOEeeGLhGjFPRW0Q8sFZm
PUFrSeVvs8QXS3//C22vHsKtwZiA2xL0Hr+rWzkFSaAbCUliRM0unt5nh0+cpaWEighOjgNjsmYN
TgkKVKDLPjHkEyvwR+S/kk+pCOYwNSPjEUDGPye09COLJLvcS+h0p+xFuNeALEr+juEmvAUFq9W/
MNvtm1e8+gsoxalaw4gFDWWt8ELkZ7eVm9m6H1uzKzlLacVMjO/NQGYlkdKbsVOkwEhw5lBWLKAP
mGrkCuPPNP0yYHgiB/5H8xE1ukqkIQiSaQkWUUJjIK9mc1ZSU2Atc2++hZUESo/CcozQ4IK1L4zn
ejn2KIy3LOQqxpeiIdnjQdVSlcN709RvBv8Z09f7yrgdn68OQdVdjMUAiFgGj8JjsNzO7ki/k78r
WzLRYscuq2a7XWFaySMHXtl6ReGaAkgbsPWVRRLC8Kg/BS73ZUCZGKSFJpAFPMWXmf2b7VGalWDK
yQiBpvOhAMEE76Z9G730S24Rurj+rJ47RwXiTXBhVhUYek+XdrlaG7U6wIDrfxwFsM3YmvkfOAq2
bYqk84YC9H6Fbk8ZaN1IoYCkt3a4W4KDkVqhr3lkDpOdYW833ZRf0jTqLqUaqUHVpQTupvMXsGN0
5ozZIPLl9tVz+4ldBVFuOw00DnxVCDy7KDoUhqsWlTmXLSPf3k53VuehLLJQ5SqndmjCJwAba83/
FklKX3cRSjNCUNaJKNObSbWSY3ARwwXTYqa5ZmbDW10ZH8lDVgeizG0wphKmmWE2gGcLKt3HudQt
dWTtIjLOolPTaaqoxPXUoVqs5JWF/ctHRRL/H2nXtdw20yyfCFXI4RaRpEjJkiw53KAckXPG059e
uX6R35rCnJKvfOEqjnYx2zs7oduRhZ5Acurz8Bd2OA6CVIpIzM6+4hceXvQWhkAwE+ZNu1YnrF1H
3FeX44XgymZsI1WBsUK/0YbfyfK87dJvANHZAIe4srVUVWri27SRC1VC1kTY4P1m7LLT+mDobrMv
DzKgl2qmYmfl77DjbJdD3kbrxLkvcZY0+ffS+2H32TB9KycuFMon2P9f4PuwxLGJnAX4tqKbaeoc
QQ4M/EPsIWWFw4XeUhs56/CRGI2Kjkms2BW/pC8zC7DsIV/7FLaE0TfixvMGcihRDI0qNj2KPdEz
HvjOAG4a6WbcqfvkJAXhEbET5MQT19iLN9Jkyw/EmgmINznkUNBQk9ZsNrHxWMD4580fofVO8ZZP
VBKVrWXLWTgAibVM7wcV8dpUSF+NIna7TH1oYxRlrMjpWpJ06GrT9Rmw+GgN78rMslKk7dr+cxW0
K+jakM3o9YckKu0y2guUJgjbrY0F8sRRgjmK/ZKJkA6I42C0BkcqzP2Y6YdMt9wpHu/Bs/t7+wsS
TsvHcmWVF1nbK3iD9l1jw50el3TeCWlDdLATCGZxACNKIYh8Vcz791V1bHX51GoUrQllgsOSUIRW
bCxiCn2CRIyt1VNrZ4JMrON6tuPCKTgskdW6M5IIpVxrN/uip+wET3dVF7GqW7iCSza3UqviUAV9
ZIUaKy9hQPNNgjpW5eTf8+faZkMtwy7zqToX5REcoszzNBr6iuS42X8XM7AUFPdh/bjtdW9E3K+w
ZXG4ESdiL60pgrXJER2GG6gQWt+hieCEPp5Guo3WrwDDXZbhUYrT1Po4FJnSVZzGBQ1MRvhFGH4m
wp0kUT3y2x9N50vwZapMWrrA25e1f9KL/rOkUIrdlAnuoVe1g653IXoZG7M4CHn+YWlGj/hK2wCo
iwz9L+5NsauSsDXh60pSlLYml45UpzfaVHlLKbpGgs8Wxn7UiqA7IcVotq8WDIL/13gVdSF6J0x2
nYIHEXzmwkP+vfVYo1BcOVT64Y2L1JBVTYMy8l88etDy6aWMNdiOkEw0FzQKGX4FP2RZbCQ/wrvS
dAbw+Jl29qHyI5/imbv+PV/t8yWHRtfMUQOGuVPzoYfAH/VquR5pnX+fw5FIshKtZaoIcvZoKd8q
LfbkMJjkyN92GmodHHzkimFOaYMGKCU5FosbT9+2f//68T2vg0OOehmUcppBRZhaTwNeXonspCQP
7XXfOxvhMKLvBTWaQUQLUtgw0B3lJvklYKKAvb7AmEEhLvu1v6/9V2t8iaEYQfpViJjJMKTntNq3
Y2qHZguezQfLdA3lU60sRNhIfCSe6AwyNHlZ4FXhrnocDOB0RE6HaFJ+I4lzXhUHHp0gzYo5qX+I
+4sdo/UbD+VLLjPzqU5Ywiv4GkRVLBhJZgOnVbQ6kyL7llQ7Wp0H/+R8fO1hLVshjWsc0sHoHHPq
/W5W/Xw0CTPEWf1rxBoTBcaoYpzLkp9nKbNLWGvCL+P8eXs5lBtwmCCq5lpPags5FumkGB/l9cf2
71/9KjpUPSVN1dB8yf7/4v5QC63VQZWLRGHV2EJ3K+s/jJ4i5L26iLMRPpu1aOW0qjGkB+WlOOTD
stdq2f6ndVgcpnWQvYtEEzWNof5ZZZ61nnQKnq/Pul8sg8O1ZJkN0WoQvWqDDULM6ZndPMXTUtvd
Z621JVCixF9LZyVbctkf/xf6XBjmsK4JReivajinkHfejz/BxvYlOSRBbiOT9gBtXTd32qfojlzw
VYx9tavwMVIkZ8k0KYiR5h+LpyOsjd3li2qLvuwKX6in4/WA88IaFy5pcmxVOZuQHH3jB7ihDyCo
wgSh4bHAXfql+5jmR8gJujPiLL8QfL69v1AM/O8hCMciXC2dFRLR1a3iLhlvxJ+5L3jyHSpWjvZ1
8fMHiOu42r78LDoiop3mZtnpt/GR2vPt86jwIVUUKtayrIynCyQxQnMQ+tVO05//clgUXrt7xAxW
qqkYJLeK1NUg5mYO8KKR4mG53px58UU5cBnUWexbAV8UQwH2SX5uvq2u+iu/S+/2ljc69bd4FyYv
Q72KB+LlByRB3O2VXn8LXvwJHH4qpdWnevaiLSC/KBdXp/4mcVYEig3StOsHwh71/TgcEs1cL5QG
GabpoPzAsIyX3bPGpeoY+uU3TI16+S+qB/Z6s9zFGjlcEiG5keUtCH9YB2J3W31lFv+o74p2fB/5
VCROLZLDo0EXTUPpUQesSv00/5zbadeN7wqAzqviGx3bHpwzAtqyQCoUe72cHixRIWKs6+tQJcnQ
JEvT+dE2tCxbAsgbkLMdareOFCc0M7dLUm/bKa5ff2cznA9WpriWwiADxiAvpdxV4sP271PL4Hxu
HcTFEBYk3RpRCBY9dZsIIsLquwR39Ndl8LWi2SyypcqRh4qb+6L8Psixk6Dvanst12PSCytsMy8C
EjkVV0wvIe79Q8jYBfPOAFYwEiVhrxPzqMTO8YxNa28oi5QDCMNlCfT1m6ZJpV0kyr99IJ1zgCRP
OksyEGSVjekk64eletLj99QfLvaNc4I4F8s1U5GE0gdV9tvYnHyzH4mLg/BkfgJJzkNzqRL099XT
fAjxKOkiinWUMsFhi9FYYV4VEvIy2rwf1L60W0P+vu1khA2ejgnRFAQ/GUj35UfV+lYsVMTGPujf
AcXrUeHFISKla3qLSV/2001jfIqLX+0aaMrj9jLeuNzOZuT/npVISrJZZWNG4Dmr9/VPJUbHewha
+NETUFJIMUhNXajEiTGU/5ocp6ZNowWtXWaj2FApdRe0L7RWS8EA+52tHWSf8AIG1KiNtBKyWwjJ
lM9sQDxFICZ861ztoO6SOwpCr9cKz8eHL03nsSJEZY0JtGzBVg5B5IVH66sVsIFJMmHMItmtxXF4
IMexVigqvpu86EEfYuCtSezSjLwxBCdgPfW2UmdO2iSItaP0lI+U51z/ihhTV1TQfosK9wdAb7bv
+hIJ1il7FLMgk4/57L3LOc82OECKikYt4gZ1QxZUwzNzN4Nsnt3b1b5y0SxUn6h9pVbFxUHjIFr5
vLJKJRThmkd58evpfntVlAkOnVpVFatZQC1PMINhPGWY8tCI8gVhgu9jK8ck7cwQ4NRa3zvrtySf
NGqa742I8fXb8FTYXWF2SchaycyvEiok2UEHK6Qzo7mecexInkjypl2H3LNFDqpC0Mz36KaCek2a
PXbd6HSyQijmsr3/+1SdTXDQlKIKowgrblnxoPhTYO5bD1Q3ZEcQtRIOmUohGXOoegHb89y1Gj1Y
e2okkfw+zEcu0E+Ou0qyjJc+bf3Pq+VJ8MQ9a/CLHPUmvpeodws7jVubxyFCFKdCnpns3QJ6ovJD
7Kw3xT1rrpodxdF3qwcgvE9P1JwH5ewcSIxjIqdriGhPr/PJjjoJUUX3uy67fzu3KgcN2tJo1SCD
fyY20HcUJm7bpvtMy6lri7nx1jZy+IBRi76sZvFPRURyEwxPt7v50O0LPw86AikIh/+Li7BRennt
8XwZ0dXNOAyUl4ZuKvd9PZh5PVc843VYqXXcFEjcCnjBy4KXp5+H+LiMg/9P2Mrr5cnlNOhahAg2
H4JS+6rnfkzde29kes5r4TAiq1FBGxhx5ORYlq35XcBmVAonsnFHQdcmRDNrts+OL7QtqBX3QeSa
zm/WEm19/LflcjgySIuC+WlEUmr5s+11O0QgVazf32EEWUnTUnVDVvhBdF1ZFaUagInxejssQVTd
Zepu28RVPHw1ofLJpEQtpknCrqJYm+2bxNzJkLTZNnEVJS5McHC4pEoj9SqYWqPpq4ruLfM5CZ/+
zQSPf61ZdL0EVE+a22Lcaa3fkZSbV2u1F8vgwE5CI5WG/iPk8g/hoQuY2gr0Y3z5ZiA+yfVM9YUl
Du6GqJDhW4DVDj3MnuSuOwhpw73lDzrS1CkuEHX3rvrOhU0O+kDWn6RWhcxllpq+FOW2oYu+lHQE
xBK+wKeFLCOGsBkjPtLkYx9rdpE91fW75rHOa+Hn2JQhqU3DRHFRAT2QsNPWfUoFq8SxecmDXFzx
yjT0a5vigSNnv8rhQaUKO9cTKRdr4KCu7BbkBHP0faXHFzY+tPaqbnOM0GxGT/xcvYoujHFgtsTV
vLSMjJrNCrOriNGF9GRf7/UX74UdDgksJDmWLEEnihrUmJCxoHzLjtG6YIKtXW3k6PFuCrahgTpN
L52ZF5+qFtE6bBooD6jBfOwa8B9lB1RCfop3q2N+ngPxe/jwrvHGi4VyWBFniSVV0J524+hB1p1+
OiLaJNZ19Y19YYNDCVNrSkOTcTmogYIRoMjLnNqr9qDrQTM9JDP/DWJ5GcRVUuap6jCxWbe1bYnf
l6x25uUzsSjiXL00kVx8rKkbe3FB669bYyQHD/kYLBBaUHsq+O8XF6qx73t2nrdR5upWKaRxyrkS
MImaJqhZZbdDNHnTQvXhXgc+VZUxdg0GBT5ZjQw/mgAhvePqcembsw6RR68bf21vH2WEuwarXsct
NcLtWhD4ywIYmqF630mEJ1zvZTZe18KnkgdZaupkBb6y3jI2StSWNuMUWJ3kQ7FXHGSu3MgN/21x
f/Wd50PbZCayvZgadIpMRU299lqlIW6oN0DqdXV8K3iOSct8aZHeYZkPtKbsQne0lRPOmZ+BQYmW
8WVg8Ner47ydvDRsp9ZWMWWAeuVxAuFr8jygP++g7IpA/LnkjpjYykF0W6d2qndFZuelcrhvNKIB
orERlf28Be17+DHTfoLj6ce2V5I7ytz24lCPktVbwoLorHUHFF8Fm/VYardsKCY/0LfZG3fneVnc
MZD1vilrpiCcPYdB7cd3mJA+VnumK2TtqTfwdcQ6G+OgXu5KYRLx+HHL7qNp3Znqfnv3iDPNN4Br
lb62soJnoro0XiVnt3OvB1lXEOkXtidbTsjFf8YwG6vOct6mVdum2tiaGECj3lbCn9vrIQzxPd91
2ScQcsN+dYZqS8o+i1U71j8l1NuJQim+13uO2n4EUy6791/ITx7XG8GLgmNuYwT4RWPqww0awf5t
dfJ/XV3r0J2HXMiM+cPMTiLdNevkiHqYHa8yUf2ijhXf8b0WeSo3JfpK1Pv8Q+1XASbbHleH8bq0
p8ilHJ3FExseYnFg0Ye5KLUC9rOMHrrxSax9sTsUumPI6AVfyUoi5SccaEDbfGhMeKCrSHZxOwSs
gtB97gTbrEEkwyQHWmf5rnwpJ+ITEgeab3eKxa6oxQo0YmqnnzopdZJYeNz2kusZwjPkWxxotEzQ
IGKUnE1rl3s2CpRlduFA3eBHtUeU8/T/QMXr8eIrUPEd4XqZDK0ioSI/HPRD+pm1go+IrRRQ3IJd
ZNftttdIbSMHKGVc1YoCiQo3kqZjOgnBNArOtgniBJh8h1MzrVI6mgB6zQbxO8pMoJv/oLsvzKY7
wZW+bNvbhmKTJ2JTtVLHDCueSbJm2pP0K5SfS5KtdTsaMPluJnmJrLiGEB8q6JO37jV/OFkYdBIc
4avqs0AAkqE35gP1uQiXNEXmPpeX9CDgvaIiDlZPo8+uzeTeQADpGicjCO3mEXx6FFhuu4jJ557W
WazzOMQLpplPWnTqMiJt/MbT738ujwnZ/67J0GVzWUDGjlDO+qFA1q0D0zzeEcl+clvcAawJrKMo
xbZx0uQJ2eLBFGalMlhPZn4M6+rQdZPXWIttdpKTLbI7j1Gw7ZjyNlhCNeC/CxWSqstTJvmqBqbh
yp62A1zamm3Gjn5IdutOcKSvHWbkhp8oDoFjfz4MMqau0anuUjon1Clh+3PhSEmaTGbXlrqrTWHs
VNBXdwdNW9wumih+dcoUhzGLpJeCwvjIreGQ1U9IxMQCJZxBfE4+YzV2c2j2Cs5jZMa73rrJp6dK
ezIRQ8zzTacnFKaxCOHvaxbpKUmVVEvi36P6GKuZEuMFrJ6sO+0lV4EyTgtyf5Dw0h127Hm7ZY4L
WIoxm7OoxYC83stP8dj5kxo+qNDZiWLtOBb4V9RuK3H5XVit15VUE/t1xz2vlgsqssVsU01DKVua
Kjfud1WFbrH+u9n/2j4h1z3lbIfzFFNu5KRhIkLSnHqSBNWiInVSg+p6u+4sr2b4QYOlSMtOYUVM
s/1u5F/F+U4VHqaot60Qs9ILUUF646FzNsdhdqJkEMqL4CsT2ERUp7PzR3apvxBlnt6XIX41xmcw
FLPVOqnQ2UHI3TadbDNklG4VcQCu339nM8xjLuDD1AStsExzduditPPoWC+7XPhkjsGoElVTwvc0
DjS7VZWsMGJEOgtUg/PoIZ5BUigqzQm66v4/+R+vxLnIeqIuI/xvaI4oMdpicRL6kYhcCSfXeCcv
Q1Hq2TRAY4RObX3PwPI35B+3V3JdvNd4/UA8nbxhJU0TR8inanfxxxBvK20XP9a+ucfjI1gqm0k0
9r+EfXqydtumifXxzPKQ0miUTseTIBfuYvl7p3e2NVTEJlKHildK6sMZx1h6YcOVfMVdb8TSkR8L
tL2ABvdT+77nxnk7uTMcRlNhigvI40ZRuDcsy5snhQgPqH3jQFZXl3CKBnQYm90x0W/V8JDPRPrg
5VrauEf4XswpAYt03sLBtcfyGD2widP8UYHQQO2zl1vjTuiReq4+6jdQivtVBtRA6Bux3nkfOdwQ
LaBG1CBtl+7nozzb2df+LvGsyDacSrZBNeRIsr90zrta6i6OA4ciBfQuNKNhM+zDQazupcbpKaB6
iTG2NpcLqVRdz8ua1U2WQ7+XbFAje63Hkmdk6ZF525YlDkJatRxUxcITp3eFO/aiKoJ6F+50G51t
QfxEBXAE2POtnKuuClGeI6eQDBA/aQZnVjGGnxhurkBYaOpiis6BMshl+5WhS/pUwosg7BR7DG/a
bBeWD1m3N6KEAhIitDK40Kqt9bgppWJ2cfe3e1Yxtjp78FevcPOvVJmLOON8Z+cyTiG0xnHGhR5T
82vujiUGAuvK24bg652WZ3c3OCwZuiGLoPHKOCgZHwWe3PfrPdNBywOKafWN5/3rkea7OtM0Ejuz
Qjnjzww743W1QmeGIumP/hYkba6WEEh5fYrpYnkcioxaZypZiiuGNVLNH3PfehgjKBks7vJh+SH7
bJ2IHNX77Pv2xhLBCC9r0IsjaF8n4OeUhD/nSXBEc2lsMzVtdUkIsKYOAQcnZSemfZwwrE6OVu9Z
gurmaN2ygtkU3O1lUbBscIBSJ5Jupi0OnBqEAQQAji+vUa/crYcO1ezxnqa8eSPz++o3fKVIjkCy
rcd400yOcNeBN4V1CglOk9r58+LeirZoR65M8SJRgQNPWGQm4PeBiCRuAmRuJJdJbxgPfwSkI7/6
tL2xxHnnq1RqWGVlNKaQmTN2RvspSx7Iblkq0uMLU4sQmnkh4DDER+j07ioPqUoP0/rO4M/4F1pF
B5atrIP3JaNMCYIiCgRFVL5IkMh6LQ1rwvrHgZz32X3smj9ZNyNrS7C+pPfUdl49Eq8GwVv931dH
uiiDMrFMUZj9XJR9BYJ0DUxdCQYYkX/e/nTXce1s7OX/L544ctcowxpjXzuvP/Z7cPr4SYNJyWrf
+Nljf6K286qvXNhj/39hbzGGUZpC7KZWS6dsyD5GcfJ7mfqFWNh1iocLQxx6xoY1DD2oahE9tMfi
efFqXxPtF/Jvz8ps5IKd9Sm+YYTS5m15omrs18Hmwj77yhcL1fJE16sJD6A0Ad0f66pMniyvx7Bt
D1qLPlBSHPx36fpcGOXQtOvNsuzZGJqaferGk6EVTgVpX8JnrgYTF1Y4HE3WEpGL1rLwVnYwzBuY
oN9jo7zxgQrKrp/7sy2+CQPD8aE+W3gYV4sjHmaE8lZvFycoeRX25KMDbZehuXJBQgrG98RC5WsR
6IVx7iTKWd9OUrTMCDBQlwaZOwoVAQOa3Ev8d02QXRhjf8yFw4Roeio11v04lNnzuhQPmNx4LheN
uHCvXw0XdrhHHlpm0iU0NHYwEFbsczd2lQgCst0eUbVqUzOlxIGXuSCtsPIkt2bUXoYytqPmqHRH
JSLoJygbHKgoYREKa9qjAy5e9rj20HcpubNhEm9+9qf+9SC52DkOUhpl6VrcQygDTvkPnIEb8E95
/+hyHGyoo2GtINPA1/ms37NIPXbrm/K37M8BPT5E7RsHF8JQVOBQR/ClREG9LHZW+jWlMnK9mHOx
axxa6JWs572J14A12MlttAOJFvKCi89Yw1l+Ztm96xl8tshnPqVByYeJabmtvWeKN3Pkj1RwTuwc
z6kSla1sqgnQvRJPlto6nfZrUKnqzfWp94uFcJAAymLwSmk1OtDcxUEm4TB/RLvKk+DkthIYTr9D
0RRK9zWU7k3vUfFij3r3XH0KXPwFHFgMXV+FgsJEBwF76TNUcSA/+EVfqEwr5SU82YpVruaqMk7K
+Qfa+tgyncLRP7I5FSEwb2KPvKCZc2+cZp53RcLjJuwitDppsjM47Q/j7g8Ttfmh+sFa98XhZWKF
6Xb8q4NyQAJ5d0tqQzwKZOmgznu9/TwOBCRSgR2vIdtGjFOWCXdjwMKRQFq67vQPSdC4VlB65S9q
SdcdRTWguArWVQzt//f2itUoj7oc369O8EzM3NF4NGpQG71rps18tcOzzIQzHsVGGqJ3MatdFDxt
FbAil1Q5//r5fjXDB/1qZ6Rq2IIMTZSSu1KRYruZY8doC38b769fKWc7XITRa+qa1zHCm6y97cKT
MBK3PfX7HILow6oMdcpKatUUGLp0k+kmsYQ3It3zGrhPP4nQetZBWOlGiz0mNviLneyQovoz1XaD
HLzTfUg9QSEjC2pt7P8vAiZEFakhJHC5PrptwBieEAujfp/5yMXvN0Ux522KilYCIelibj1rNIiq
GeVm7FRdmJhDVYinGuJUwoqXV1bb8pAfezknJvrZz/wNdecvxAUV4zSGWpkg+5e3+3T6EEWKLY9I
RFPJfdIVuIAiqpKylVJwuY+fJ2+4lUBNK/6ob7RA8sDw6Ci2sadK/NRX4sILcPrHa24iH61FD5V8
Myr32yf0DSD93+ZZfGMPpmgnqTFylkrBI/JLdR/u8QI51reRk2d2fqIC5utpzVeIs/j3PxpUFzn6
I5ONAR8oVjHlOVZHTQ8d0XR7XZntwhaHD7OpT93aIAJsYkdcbNRtnRSKwoyeCUP5iS05jHmUMZ1O
R8bGT5ZKmIG3XRPEK/89AdmSCYWg4y05+/pBdZAr3ikPHSio+0DYU4Nyb7x9zt+Sg4yktnpDCUEJ
Ee8nNF56TWDcjs7khp+Ztjo1mPNG/HY2xyGIVmh51IRYnGavfvHA3o/ag2DPeE3qWKoKhVXNRgjg
F+DI6yrX9NWbdyrWX3xjDmRqsyknK0cMZ8lIRaR3kfVQj0S4sQ1kFt/0k6elMkGGFMUTNXKkLrZ7
Ca2R7bu42S6WwuFLLqEaKozI+PfFl6gq7KT7vKQftw/8NlhaIgcoEJcZZ6NCI09jWp7Sr3urQil+
WbXbuqSmSLfBy+IbeqTIVCtjznR31BFia0AYkczwXc/WvDohP4FWDLk6mQ3aWtJ9cyvZuZ9BAiJ/
aAOB1FghvODl+F1cZ5kotlYq40YeFD+bDsPokPLB1BHmE5ZKmKM+kcPTOq/6BsIBb/xeOG2LV0Lh
p5VDoTH1hTjEmOJu7uMZGbU+DELxZkm+bHsbhfYvV+rFnllhWE15BgPo+3DXIyqqbnsjnOKduIv/
KRi0+OmzeAijSLMwyzmh/KA0SIKO/vZqqN3iAo2yUEezRx+s24yFHatfYyrCIA7nS7rwYreSXihD
IADaLpTnediHcWr3WExPES5TnsyBQJ+m5tgxYStZ6HYiGq+bTn9MDdnb3i/2Mxu3H5/d7ONCmTUJ
nJy6eVsNdyPGT7viENfgwwIn1ohHfkv1lFx/9r7CAd/TN0h9YcQynECaHpPqUc4MWyk/pO2HEmXv
sA62F0g4hMzFF4NZ97I6YsJi6TK7iR7qhIigKQNc/NBG+oLWRYR/0DRxh2x5MCtcq9uLIJyBT2Gu
QreuvRrrqIf2O1Wud5PYeqUkEntFQQHPCm0os2GFIz4N5A1BHtkF+p7VCvLDZFO8e9fpC0xTgk6c
oquyzDk4yCsmPe9AX2A8Rg/TrXJj+MWBsV8nx73lJ57gWU4D8gLGV8DkhzM/u8u99D56pBD2ep37
/KfwFDLguZDGsMBIVo5uGRTxv4Ldp/weKnbioMTwUPmJa96C0kAu7Fl516d93QaVg3c0KovSGiGg
mMQvke5L9eQ0JIfXdR89G2H+dQFa9SqXUcReRbVh3HXojA7jkPCd6y56NsHFeJOuhqMYYiCx0z+P
3WODClcyUEM+V1kHLj4Uh+5Sn5i5akBuTA2yhwF8F2vQ7E0IKFMuQW0YF+YlRZYMqw5D6XzDRkdV
gbp1qaVw7l+PUqUWTNAn3f+ZMq+9BkN5CUQWtrHjjSfx65fhqVUmbTUVjBKzAisY2JGJU73qpOA9
17l/Hlf5E3W4r/donT8Uz7OiZY05Rj28YWjKwV4s0THX4bjGmgOBdq/ooaEr17dLvRwFY/lFLJgh
7t932nnBHOS3vQq6oQoBTX5snodbtG2BQ9T4agTCIUXZjNKDvB4RnM1xF4AgtxKI9FFQXtcPmEZs
zdtWOvUlkUEhPFLjcELt1U4zWHqzjL5N6PPM5IftbSMOMN/RnKS5MKohhvXMxp8i35i+itRjn9op
DiO0tJHCdO50V65jvAM/Z/GtKXxqSiphcv3Bcf4iHEyoYbwKdYmgZjmYB2ln3aaY/EAmgYllLVQT
3RuX5tkahxWm1UdLumLjlLvJYy965Ta9VZC0oCUkqW/EgcaQKhBVTkPNXca421myGnpLWCiuuM6p
/w53QIQuagoYbzR+KE8ZOzmOQhSDFYxPqpJtRfftQPVoX3WIVyN/iW5oWmYOcoTgrEqmyh7EyCm1
YS+AtGaOLSLTdHXvLmyx/7+4A4tBTQXBwGda0ycLLQm5CqY4wvOYY/2FPGcb/Gu6iiN9FSMcUlyG
ThsX0L0WHDmM7MF4KMSMCB2uv0TP5vjgHV2aSpHqDSPu1+2lLsFqBbXUFu15mAydJMvRQx2SgbMT
a5aj1mixR52CwKXr7n/+I/i6mbH267wyHTI1iHYixpchx4zhvMIvf1F9ScQn5KkeNVlrjdLAhD6q
65UtT6llx3hRHrpZkJxt979+g10sizvVc1wZoPkr8CqunuVTHn8LVTxVfAuDMvnvtXvOqUzM9Xv6
bJEnS9SKrpTNEAz1aPM6yl7um6551G5V1C9Cu3fEnfGTurqIDeUD30wwp8SIUaLT0xnjcT9QABrR
Fb69lZQR7jpukipBUzOqM0a3pm7V56Kth62+myrIPW2bunpJXmwhdxUbYEcHGSR8sZUdUb4d5h/b
v0+cbz5Yb1IrjZIYB25eop81piLCztwZg+ako+zKK8UiR5njIKtXB9CkTPDBuLSqXdlVuaN0QuYU
cbV+ETv9U1Yk1GA7ZZO7o5NoUeWBtd7OXYwmrg/jgKs6nOxmeWgKAjsI+FfZ33IByRDxCKOkQ5Q9
mbeD7gtibjfhiaYwpoCSp0zU85FJP6KY+oejpUNBA+/oF/bWZUfRHVFOyF3SmRTrmbFk0NdpDuu6
70siULv+XD17OR/Ql3IrVAIT1BUPwmdItcbI2KGhlxU6IweFTlRLSk+06VcRcZL5qF5aEqGVWUwg
rj3cP7uZ2q7F/WYQiHG9F+NihRxkFGlRjpMKvbYa4qC5HR5KjCsrBQh3U9MJ7xY396LYVqi3OAX6
GocfY5OBaa6F3fC0eJ0Nmy9lr/pENStQO8lF82mJoqGQwCGrIpDrGwOiDvoyuttoRS6Hw49a7sCF
Wr6Q9+C+nPcITUVHtexpnx6yirBGLYkDDqVVjbYRU7zN29aNBd3NRMVd5owwQy6KA42i6rVKSIDB
Ima5G4dR6htBuoOgCvFwJtCJn1IMhwz9jwny/OVaYjxmNBZbDLvfrbh4WmW+p3x14fEcaHRirdSF
hFUl/YNszeCC+TgZXwh/YO67EZ7yw4pJHUF7uUAaiOl/j0fFbdDi1GIEXnmhSWs+bdsjPIKfUMy1
MBOmWtbAChpAhlM3d+Uc/JsJDii6qpxVI2Pp/iplk9nFPrPU4SBXNAXL1YTN+QvxPF86prOwIBxU
zG4cGtSnDW/xGb00JeHDHHjrK3HYULalKGCiHj2RnfTJqsfdoEPpWW++pYb4wWwl6kCxPdqyx6GE
mSzNbESoEf9R/m4cqbeZUFD+rfSWXZpS9tjfv2WPBwqh1HUJbfgouIeBhIb4nt3HjLK72Vd+/cuY
yLFEFqxvmeQwo8tS3RJVLFGGMIZVgiEwCj3TiO+GwnLj3DzoiU48N6lVcu+HIhW60GgVzdWsPPfw
nJWRO64lb9v/KSscbERpXGZahb7jsd8b2o1UEREacYT5kUSMycqgDAFiDP03ZLjm/HfUE5c9sYS/
9CXEfA3R5sR4ZIQboQ93itH/G0rws4fllHbgxcALRKhP+nxQ1n2+ECaooIxvP1SnKS+hjo1l3Asv
fZzYLUgmRV7yNEZ2cmRTc+29CsmAT9suQH0itr8XQXQbL+CMXbF/dXRcBk9Al0X8Hm6AM/Txo4ct
CJmnccDa9LV/MPpPZpbeqv3iJELt/ttiOGzQofpTgpcblBHV90qz7Lb81BhUeMlO+wYa8NOFeavW
a2UgyutW9IOB9iI2TS9LKq/V572RUeao14fBQcGSmmlhDAjD2LVroscoOdQ34ucYgyOTLRHfinIH
DhE00bKSdYExs7DuxCUKNCu87TRqzodaFD9WaI3jGqcVmjriPeNHGnc91DYXl1UwwLZGYAQRivHD
hGI+prGoIPGToyA5RFBDP4nqLs1X+5/cj58jNJJajlQDD+5meSq6u2gMauH3tgm2/387nyaqEvrz
RUvnj2s3x53RoembpctKtMIwovvCp6bc3vg+r3Z4WJ3GIpFrZgckT+jh65wwxa2u2rOHt+Gnd3Xp
W2drXBy2zJ3cFxrC114+ZvlNaP00klNJEuJeD1XOZrj3mbVEaFdIcamK94sTBoUn3Oa9PYIwOffk
TwpxlK7fTGdr3KcyhlXSpA7ZsUjc9eMvnaS1vh6Pnw2ws3wB3aVST5omI430MtgJiojCMT8Ovm6z
3pvh+/Kw7XrUejhwjQYRqrWJCBxKp7upBoan1LQc4d08tNbhKpkmRl8QS/YYHUqC1ot3bfCu+f4L
d+MQtQnNGVsHPBgKNMbhRdv0e5IR5/o1gV4/Q9YMNCmwB8HF1zH6elSg2YXWmHTym6Vu7M5cH4o5
+9pZy74Yp9325/k/0q5rR25d2X6RAInKr5I6Ts4zfhHssa2cs77+Lo7vnu5Ny6oDb8OAHwyommSx
qlhhrWXLfZInHA+A7ic0YwNKZvKv6/iG1ftA+7ouYvl4TiL4ks+XZBVZ64e8PrGzgNrfgmWDHw9p
fBYLcPZJjnA+xpgDiiZGU0OzCfaNk31RMsffI37Y4iZp3vqiqH0TPJ4vFWkYTygilfN1YIOU58Wk
juYPRY7PBYm5+Q7DLH5YYuN4ArG4TzBEy7nZAUD/QNXrl9ROkxVbUQFka5qysHdqDVaeuWOYNy2M
ezuRHvw2OoSsdJSpvJcQhK3v3iI+wJk8sf2vGWtz0vyZ9/zUh1dpO267r5wMGCO1x94ESl4GnGfK
Xyyd2blQQdeT0NbGycKAXDd+8YN9J30xY+IBRokQdL0BOmVe10jfBEXgWMOhCEDR3WVEZEJJEU6r
kHO7kQo0V+Ra687tddNidp0F/1GKoOLFmIaAp0aP2WTftqoXh4gbk3dCEZYu7dmZiNVEBaA6c5yY
vxQhB5QJ0xEvGMgWJtuOerguDjWcS+O/5swURXLS9zY3RbaC1vQIoVDsRbvxKF2V1+Ce3lAuY8n5
ncsTIhQZb5V+wjPGS9gx0B/8hHCui4MM5wK4sz9b0JyDQzKtoAnqjfH0C6NFQ9iV7TQvBJchtrI6
2HdgT/Kih/+6OL74M9l9kOF1q+I6mfZVmd5YFtWASFkJsTMwqYzKiCsAPxrRoXuebUfd5tvg6G87
bRPddu/D1sSITbmjhiSJ+/WB9Xm2stqXaivihrfoUycHtVA4oQmvo+idKTGCschHOZijCh0jYE50
rMDVU0ySGUQ8uSyE8xQyWQcbsCAEg9V+aeQIkiXsmewqxa3Zb9Yv8bLzOIkQzFGnA8omCzBaHzBp
ZxZgE7H7ndZrTuTX+5zlRD/3H9QC/DG6YtqaJlbkJ3Bv10mGp3S77Ta8F15V3Omt8iRgIEl4BvKJ
neaFqlEu3+VPqWIZdqq1wA5SeHy71ncGlCOQ/cPfbORJBD/Lf+mdLiWVhJEVY1YPetKhnNb5nlbk
lzmbduXQEd6KWpKgGyxP4iirUblO9XvL/tn4j+vrWYxgNHBZ//9JiSXQaFbyqrQhgOm4u+o+2Slf
2g2m4lxAjxDuarF+dy5M8FeIj9VkltHKwCr5RxNH27ycvso+4GhLOccIkI+W9l5+Qk7WGaKHxphv
itncZ+C61M1yv77y5Vv3uXCxWspK3Q5KHfFNUr9XxkMnaS6K+M66EOL4xMqoVKWfjQcgLX5jxpf1
71OLELxXKSs+G1Qk+azsRzQdA/Y9bAgRy6bjtE+C/xr7KjVlE7gP6VA5tfXI5odRuojzjZ5TsAKL
yYkz/RCbGX1QturpgOVwlnc+8gdSrx1nU83/B1gTHkuKGZdzYcJVZrqcVRnAeDwlK7YBngedbe46
zXeMOSXeV+TChLhW96cxVRTcstpTtgoA4ZKdfBhdnuEJtn+DAHq+MMFm2IzFyuSDwTqsHovxcZhr
h1EdL9xhrG2e4FCaOSuN2MKro+qZa/fXE/qtm3fFfEjVxyagaNkXs+jIjDGmKLrKLBEEHVQlGHaS
g867eEVNLwI9VX/xnjoJ0ucYr/IAh7wLyBHQxct1JlRQkLqxbV3TMdGvRPUzL9S0aoCUfUmNolBy
hPMy5SHG3FOA80J7gXQv2S82BZy3HFaf1iIOp2nNoBpzicwIL66Ze/ubf4sUugfanOAdEIFv49u6
YVq0GmfyuGE885NmNg96V426N7TBJowVR55uq+Jgz18qqq+GO43fVPFMlHBMeacH/dQhBDXH6Uva
Z9eq7vtgacw3JoidOqu4tatuE1k6RdO3aNzPBAuXOivKMJx6C5e6uSvHL335tL6Hiwbq7PuCXmSm
X6EEBr5uPe4dJRp3sQUPbeX7tNGIMIPaQ+E6M2Yas29/FLGDvYImqBb5uYTOPlNLEgKAqgYNUB+A
Z1UGRmsK4ODK5ZRs8xEZIDQmsQ/QQaomQZyT+ICd8qys0xEeLE4CyR30CIbDUol3HiVEeLcqQz42
cxFxhqND0NwYHfFIIE5InFdLwJiW5yFSZ2qS3yaBvmFasZNL7QK2fuur+rFTs6chzwix1LIE75+n
bZKMBhxX06uOXqvOQIUwy75R0Q3dVJipYO7r36Yi7bpcM8Bq/gFjwPmEfU8Heqn3EYXuBjII5fnZ
3+3FpzwxF43LoxtRghd/fAj22bHfazfSjtMGkC3QfHPWJAm3ypyjUdZtBYpnj5uqTm8bdXjqWLWZ
BxnZIHOXRNKFBkpJOBWM3ViaV2eJFyTd3bohWXYwnyu2+CGfGeMw6OeegbzKM2WEAtZl7D/kA9Go
tBgQnE7RFk5RGzJVD3s4sSpmTj59U/xbK7+vpus6OsZWQr0keGD7561lIgGMLVvSgH6Y1ouezRu0
LO0zNwGSL4rpGdocKZ1ZNlv/bCAT2UoCs47K2ZQBepGWtxYGUwcrezGneDcoyuv6WS2/kT43komA
BYWulGnj47Cajf5aOKoXoI3TQKDDtuCsdOnFEReQiaPL8WgEWcr9DMpNzNE24UOEsZimRxqby6Nm
6BaRE7XTCkV77AdtWwWswWhj6A6yyxsi+lf0Vbp8uBNeWhodLQX2BWiDnXJHiV+2aJ9nKY4ZG3qc
tpKEVoK8qI/1IB/a0PLWz5BQF9FWA/+nlhoFtjoyZGcKEie2r03Lm7vHdTnr95p9oHyc3esZddzI
nGP0ges/mf/dB31OAkDWdSGUeohDxklrABhVhn3mbQrRvincLnfNq8FTN9NF1rgA01qXSJ2QENBh
akQrNQU3oDQ6bT8NhXyI6uzvoreTHvBDPNu8vA3bMVEUIHak+i4d0zvJ7Kg02LoDQBT1bxlZpFa6
okcYTEmBPpXBs/mP0VWz7S5/RTom1alMaYTgcQDbBBOfozaZJIdBrZzUusiCt/92PIKllyqmjAFD
QjsIG2fwb3KfxHFdd9FMLLFOgxQPLOJPc/8mVi6muoNtr51J3ZryVa/vGuObNhCGd/nF8qkPInCi
ieYYSWG4THIaOjKf52kBPhp5pdJsNIvqXCF0XOX+7Uz7wMaVM8PEo0WqrlL1UI6H9UMiFEEV4rZh
7NKhiVE01pRjl1yn2UPzd6Wakx0XJ7wyGzNeTVDCer9nYFMEJ3b0Q7m2FNAgGFuOjEjVj6lNEwwD
qCo1a5SQVc6tej+1spuH7WZ93ygRglVIMnAttSABRHtm4pgJ4IKyb/9NgmAT8EQomwgjkxjYva6q
O5YTJ0/Za1WwAVmD4U2jxBhI9jOEA8WxBBvtVsV07bYAf7PzV6WYMzUQ7EFYDH05FIBRHYrYKYfb
pn4dUiK6JI5FrLNLjaxHporLqYFqozqOFNg/cV3EgTet0gPgHaGfdWKPCTg708KRZOKNTckQrrxu
RpXSMahWPKeKo6vTt0EBw/U8ESrM93slNNaEqz8Ckz3Jfb5X6CRrdhxUCTgZewpDjApUxWqLGdW5
KY38qjjDJriINsHolgrqmeadsrEAF9aBi4KK3v6QyPo00xrf5TPDKXdWMlQ5ZmJs8EBrmKrmhO76
znJ0TFYHW0oetZmCPahNKWCGD0/EmRl4daTDZrZkZwyl34JR0Iyg7C0DZ2ZPF+G8L0uiX5v6vmAT
OiWV5byCTRhy34mV45i9rFs1wntqghFQ/Lb1GxO50mKOtiMIW81hdrIpcmp2N6aECaVM3G+1m9Ya
dUPCKETw3G04b4WJjhgH4QLAHFPXfFxfG6EDYhFnkseh13nu9PxC0c1r1LtIFwxEqQexGoaYlBq3
sNpesevRwjht4229Byuli3B7rxzSA2ihCItBXSpxvo0NTSO3XP3iy+Ra3ihOtKlf+ICx8sz2NEky
YQnFMg9mcyS9iQBcCRrOXPvCfCeqHtbPjBIhmAmVpXOQZ3jTlv5Naz3a9dYfntdFkLsm2AazyOtM
ylDNNL4oW3NbARka/WytM+GhXt2k5MuVsrgiF1+ipUo7hOiibAFJydss4m/9ReK2G/3IedeaPYlC
RNgNcdYtlSS10PmkcZb9kJWHIPLW95Bv0YqvEsn4JuDXyTGAkgGYbNcOEsOWU4eJf5erAYrDox4R
mk6sR5x0Ay1ThsoZ+jl0K7lUrd5lLCSWRBkncbwti8yedQayfuO7tTO38QNGHg/hPYcrzV0qM8UN
98oGijx8sLayXivQ8zF+k4YHI4gdOX6y6gfZ2k/R4/ppEUZeHHWLOzvs4hQGqknnq0wGc64eeG3n
34RKeFvX7XZd3Efz0Nri+Gme+XoWN6Phj4j3OcDtAMCeECR56t3sDlf+4R3/XEpX4NhxgAN7kPbh
rXUnY8xAoziLCCUVWfuaoZMHG2lwT0VyqtAmt63e6zR1QoPw0n8oc34GN4ZgUUIrl1Goq3kmjluU
aNPOYDwE6Q1vl9ZefIc54ejYXnahE0fLt3Jtq4UABOgkNgBBOJx+sDOk98p+Wz/L5T6T0yvBECIQ
9Dc1aWcjWpQ0DFCPVxbGtqcM082cTcjt42Nb3Q/DhRIQjmD58ACWCrgaGfVacUsnOYhaBRYmCwzb
sXVldFUpfe2zadszyiV8pC5/38ZPaWKoEFiRVBU6UlccTyt7ZpNjvwI/2wNe6xfrxncKD0HKbnbn
Tbwx36hgdREqBHys/yxWjCDS0a+toEC1JjyEt4bLcfPmwsvQWbOpbuV96hqb5mX8qxLRSajw3tDn
psX8K1Lx4Khy/E5x6uAnoTzLVu4kQjAEwyAPEmO4F5wZRr2sL+0t2uXK1pmxl8Ml7w5JZCd7q91g
+zfTHud7KkYSfdKlzAxx+02Qc8bDxagwAr+O0FFd0NEoThRTryqkBPxjEu0tpfmgvqXG9f4QP5y2
UbjkpmX3eqrAnlpXvVc/mvtwGzxZoLLg1IRF6PwPgG/88NcuhHDtpzqNGQpDaPEv3W6jZujpAd/o
Bjii6dfA7W6RlyKe2cvR+mmRwkvEkqQytniSSNshWY1Rk+Twv0xjLxvMTzFiJNH3kixrGoK/XrG3
nR3sk8HfE2pPyRBqyoPlpwNqZ7wdaoD/09wOr/neja/ZFuzBT4NDwU8QiihGE+qgZurUojKDJj0n
Tt6iPkSDzzGs/qan7GSnxEAi6PzSHwx/8LKxcKpGc9BTo069owZPcU3IotYk2I7aj0sjlZESt6sD
HqiOIgEkL30qqr9h5jgzFGKYoHR6L6k1QjGjuZT7q6Q+pAlhKCiFEAxFjrmjqjTtFkArh6C81NrD
usYtv5pOSi0YCCkDz6w0tzqA+JBqD1XX9C1ADFCj/pQYwSigIQ3EFTrm20aWuLJvuJH8jHKMs76Y
5fcZYzoD6rtmYlX/Dh/lVs5VOYDtibJN9czZPwJgx6pfos6FwUMHMoXQsGh6TgI/XgZn8apqVKPk
93jXxgfryGdfO1R6tD3FMb9sx8/kCC6pB8NME4YI1vqtsjXQJOnnbg2+VWfwyvsSnQzq95Q6s+WW
7jOhgu6xNuwVLUItS3cw4b1Pjv0LkHDTF2nTu5ykNPG6b8ptU27WT3Hx+p6JFVRyAEMp18rRq+aj
rn3putdCfmtUwtQuauSZFEEjgzoOy8iGRso5nBSGvfctGdzz9M1vrvBMhqCOJmtZFvnoYWR3aEdD
l5XkNtvikjON0UV9YkFijR3d/hJv6YIXNGzb60Bt/jrUFUZ82yYhTmj5wXtamFhRz9uxzBMOHxM9
z/zVctQO0hXHnPpfWjEo5ReL60lgBSoCTj5yp2Ub85XPpNnXrRMwx3ifkXgJN5RbpHRfLLT3hmnY
tWKgK3kb7M0Xnnauv8m39YYPtseJoyKcT3fK93XVXx4dOttYwXVpNroo0hGuq/Tm7ewh6NUcqd/6
nnpvX/uXLcRnHjOPuQuKjpJkiyeunjjb4xvIoU0TkiVBl+a7QDFlUBjGk+OzHnNmXVl76+uldFaw
MFXQ67FVwsLUxs3cv3ftRTdQvQV/cAq6bWC82jKYCBmANljkSGYkc4sU7QzI2oHzuN74l9nBPqY4
xOJvwlHgpP4jT0jqjknVTrKJlnbebaais/JXNeavJr3OxAiPMKuP47Ir8bwugwvJv5QocLnlszkt
Q1BF1aoznfE7Lkdp6oLVKAeQIsY0JLvSCTVYfsWerYX/ljM3yhJNqWpe/W/AQfMe3Ed7YK+jS1R6
yl7xlpW36SZ5IClVuSP53TyfVihon28USinbMM/9lsP1qtvQ7X5EV/5lcVDxvuSN+iluGpXAozZW
8G+GquZ6puDgbM2d64uu35kt0YbCndfaygTnBoTbSLE6hCVmfScDslGd3uPwZix+Wv3L3FIjc384
PhszjzJjmiGiN1a53NZhiykszg5ffv/1ZkG30B1yu46xB2Giy4gVcu37fYWfIsV6UMPyOki59k/y
vppu45hIcSwHdp/fF/NyhRHqZRHAm+YhMPjlrvaitHkulexojuwCzINu2aPs1ZlE8opYlzgZ2MRz
ASIA0KPNbeY7oC5hWytp9e263aVOTMzNDeFYNAq42HBio4cRB/kqOYIK9Vhf9LWTHYwtXmeDG1EB
+rJ/Oe2qEBBJEvrapQFZnQBoDcp0qdeaF5lXRusTLwHi+EzebnRmUKwxKAw/Qt6aQwMq+3qfISVA
E7ITpyVCq0SzmWl1y2tO+s+hvBoGQgv/EGh9bpiIVyWFvmTINXpsm01426N/Hn3SEVrxOMNQmDjs
fl0vli3iSZzgU2Ifcy9Bi1vVZD+y7otvfq0izUlL10yoya9lK3gSxbf27ITqIbN6iePElNa9NN7P
yX7ATO/6cigtENyK3JnKPPZgxv1VxgWd2/8GckHJERyJltlFW6vYtvSy2xQbXsydPf0lcyNXuvJv
+NzX8FGp9l35b/ID7LSNgjPp7birEol31urqIVCTQx0U7vou/iGAOskQvEkQF7FqJ1BCGQSBnqZj
5pv15QO4bpS9GbXWQzBUP9WwDr1gNvptU5bFvsx7vBnl3HB6E8Ry67/oI+Jfsf6mYEeiDhWaKsTB
9q+8eq1fZOjUCG9SL/riP/q3+jWfO56v1MLN0bt6IcGcUS8E4sxF1KsIEMypHSGqnHp1M0vZhlXB
saiUnaKFd2o7XBtVcFO2zfP60imLIEazeSmHsxziMZReRrAEW27cZvTpbmSv3pVPVJRJWGwRB6tQ
Q78GGCkSD+WjCePD2HXRTO5c2Zv1hRH2wBJMz1RwvCCGklvfZ09Wu7XK7mchlYd1KcsdF6f7Ig5G
qIVvWbqEsafB5VgTKRoYE5d1GD5BVeqj/d26Rl5ll72QuIBsPWQR6YLrwjfbeUZHDh915ROh/m0N
1mxuyi3wAhB3hHBNlmCTqqJIuhgVW/DfHePuhzZQ3dSUZgiWJ9f1OBoQRKDf1HKsvAX7cXEn+V2B
VGVMwblT2iGaoN5KSttG+09RPGvJLm+/NgYRUS6KwKSpivSIoSKU/bdDSstY0szRRBFfMy6ayf5R
lz91gJitK+DisZxJEdyeL8sj6zlvkTldG/a9rxEKTn1fOJXMGGUtGhC32vlV0twN4Xb99y8nY84W
IJxEYUm23A98bvBqcnkHcAiOQM7/3sDkgurBlb6vS6TORbD1Q1xXjRHDueZygdJ4AiRINMylxHUh
pIjZMxPzdH6DiSmvzG/sxosr1cn6kBCy6DNOeyemzcwmnNRWQW8NA8DSP5kBUEXu1nds2UeA+9xk
tikrqs0XexZbaXNhFInPOZYP8Xc+Xxd66nVWoEu7v0pd1E3X5S3v3T/iMLT9b3ElMiFdN+AdXVnX
aoNY+LWlYI8Wjc3nirSPEOVsRVMdakmpY+f0LvSK4GW0wUOH6qyu/U08dSZIuJ/BZAEM2EIFgfX3
enHM1G/re0UtRDgaP0bDh2/jaJpsZwSHShkcu9g1GhVeU3L4/59tGEZQTKupZzzJB8kp2XsmFW6a
B440UC0IlCTB4phjYc7GiFJ2zJgz5Q9qdJNNrRtHFL0Styy/BX1nRyNYnnQagsSceZm3Njxrepww
Tdnug+HKQNao/xvWTaDY/P8dQpXv3xtoVxbIoFUYBGN2a0typGSTydR7eNlafwoRrU4aomkfVawW
pY6vsf7KLGqUi7iaosXRND1geh6AyotdBNFtmHvAKCOu/7JVOy1CuP6mn3WzlmGwZUxtTE/U8vcw
7u76pH2yY3tfavP1kD2G82AT7xJq84SIEdTIRVK06EKpy7cmvI9kb/2q/sHVnRYm2IJeCu0aiYpf
9S/7VXPRDX4luckhvtfdemffUleJWpFgHGJjMBOpQPo9SV9asK0wjXJzhGvQRBQtJVeruGkG/aPf
bAzB0WReM7xPGdKdsUHCrVMrEowD6qOBbeZ8ykJ9q5TL0CDMNbkewSjIPujCEh9pBPNG2Zbbca9e
GY6P0YBwE4ApntAIrsorJkhkKu1iM55DBaXJwfV1x0QbuoQaLLrMVFS+AnIImdg9cShu1gs5lkPo
A7MfJgBTzy/r6yGsgzgAV45amw42bhBLA8csKtdQf1jqf9U5cfKt6bO2N2w+PviM2ctDsytfUlDN
N4cap0SdEeGOfhuDy8IQaD6ovpjWdKc31gHcYE9GOV7E7V8hPp5chDgNl6p219k67IPavvb1S9ug
EVyhXMRyJfJMimAUGgsItwpDLl/bocFwM+/53PS8B/w1Hv2oBIII16b7Cnmj0Yqmi3BuvtI1fVCh
EAkKBqe5jo41ylgAI3YmcqyI0nLBRrQNkKhMyYQdn7eZdt2kj/9NywUT4SfyOPYa0lezmqNvX4+e
kGsIbqxJHij7wH/q2q4JQcM4+sxHMxWChrsZlcbQh43AUXngKppei0eGkm14FR4CjwI8We4jPmmJ
OC6n9GxMR7vgCW+0vWCaI9GcCaghx95VMSpQ73LQ0Q9u2l+pxPYSx/fbIF3Ra5WfqJgDQh8UcN1i
8DeuHyARYGhCgFEWVlHkFt7MWNtlsun3yaV5ZHudSrYTAaY4RmeNiT/GIWL/7Kd0g16u79YzwE83
BgpZeeWmACNlqGVV24jEnVrulT47Pr7JZ+G6LBW+HIVgr0Gv+ccI35W/x2wdGibpqSPqwASDwrJU
nq0RnS/ArRla350iaiBi+Rrg7WnZmmqjE+vfqwGOcOHrA6DCIuUxC/cqcPpn400B9w9JArXswk6i
hMttSFmhyjmsY6FtLfUtT39qM5GyWRShqYqGfLZpKR9X7+xsusAMJtBrImXT7dApNOrbwidaBpZT
7CcZ4kNAn4xZGyK8b/mMo+IVd+Bj2tlP+pF59VV+RWYIFk/oTJ7QZxoDYtIvYhTi4s7NMXR2ML8V
ruTqG6S/NnbwMdIkezbgQHYU4PNy7fFMtnCd4zTKm0GG/jWbCWtFY82FuTEc4CVg4A24sS6Fdr9s
HM8kCi8FNbT7YYhxsdUH7kQhE2RhVo7yjL5DpR+08h+jpDTuCc8Z/uYPzgQL13qqk6BqGgxKF3rx
1Kmd08bztu2MzdxLyF+onplKtTOa6eWosvd1q7kcGp8JF+450C7/32xqd8W1vpfuFdORD/aVvWtu
5Ze49dblLVppzdAt3HrF0MTMuoxREhR3ZRREiuaC2c1OtVpHteMbPZju0U9/1INyP6jhZl3s8ivt
TK6Q6UhUpVRb9pHR7352qTNecp7n9EL6UhxkT7to6duzGBydRNrC7UlUgLBXnT14wZjvFcV/i5qw
cPTEdjOp3Na1crCM2osj/ajpykEDEMz6mhct+Jl84QZJXZtEeYTbq8i+k1e35UDRMS/bh8/DtIUb
M2edghkoSEjae7CHOEiEuyPbmfG1bf34b4sR7ojh95M0pphgmbsMUAUakF/r2V2XsfgoONsw4Sqk
UsyqWGVoKY2G3RyFBzXdzGhEr31iMZQgQRmBJiJXaOJH7xd71soLuwHx52RvJOVhfUF/uNynA/rN
xZZlk4V+izR8x5kV8BBNv6m7edPv8p20XZdG6ZvgZCdWZ/nEEyFGUdmOWY/hVk5ykwjzqJssAorV
QxPq8mANHvvSv5aHbDPux8yJfXfYqsCPBh536lKolR+NnL+ZaF2WFcMydM0SJ2zBY9WNOspW6Nbj
XWd83hBd1ZtidhQg0WaX9TPgYbcAGvDU2wrtl60bbala8vJpnv0IYYPHqQZOnI8oJr2ctxreeAka
hbPDL69ESuOXd23JwitFt0PgdMeF7gXXcMBO9EW/8L3WKZ9VV3b6H/b3de1ZDm5OqxMHZ1o0ebaz
zcsevJGcAb3d46QSEZI0E0ansbs3tUKoLLWl4kyuZirm2FhIDOXpzJ77PO1vsyDLm+0Q9t2271O1
25Sdrik7X+vkxFX8IugcdSiHwKkAQ/XSmEof7Ne3gtuZlZ0Xp22kTgLtYIenqF28RfqLVLxLI5VE
JLdbsN1GnBSqkSG+8p9+VegKN3j6lePD2NwDpU7UmgT73ZhGOzQRwmNmXCRxd5Aq1wpqYuP+sChV
01GgtVUmBshGU8tA5cc15XOyhqvsgZWA+zlirqPdpT8sIq+4aMcBnv+POMHDK33RpKgvYQ+LyBmt
L+h83ahVgGnSglBUSpJw9SepDOqRe9p4Ntyg1RyZfVe0Y90T5e2PVP/vuve5JDFDwKKwD/1Qbz1z
3Cr6Lg6+N9Ho5Ej3jeBhT+ofWmA6TAlcW35hDBRHUubUpuUU0+AEw+xa1VuLWfMW2ttrSH4GEeGk
l8P006aL7+8iimefNzQh09Vf1rfpNs6d5AoUpIdyMwLnEeMFoHp+675RHbnLObYzyUJ80KCQoBo1
rgzbjSDDjbd9uTHAswPO59qptvKLeVAfZdNRDuv2YLkd5UywYIolJWa5xVGIED/KeAl4YMDZZTvl
Ot1KeJ5Ul/LWcpCcZfvvVIPI8r391Aexg7aOklkBBTAabtIbVCWdoD+qdk6dKQ9FV7ROHI/WOGlH
oyHFzFuDu/toY91qXvqVz7VHAF0jri1lJsRxaLSgBGCRlwYPCKuTqxdO6CpOuNW8otmMmxSM6CFx
r0iRgrmVs1qRTQuNYBws0dymXlY52q184O9Z3kdbUhZjOVl0UhoRTKXqJanQ/ZDnZvlsNGcgzvfm
jnnxHTXfthj5nYkSLoZvDxqw+iw+ef0ig7EmvVu/ANT3uXU8y62Y5ZR0RoAqq55t5+mgUjk96vtC
mNwYALoZ0QTqmfp73b+HwcN/+/2C9QYPitaHHcrsSRBctio6YGximJXUL8FEaDHSZ36MLeJNrOZF
CIyI0HvHVASnErAPZkmF4YRHEsM1qVb8oVWQLYkLJz+wTTU6BdjBEe+PbvbIeUIkgLI5OYl2s/jo
PCmbGLIZWZxIKS9H6SHWiX9B7nLI+2Izdc1Nwurd+tkRBlAMxsKx9y0VgCOelFt43MaOraZ3SVkR
aWWuAisWUJx8HtFr1oQ5HHw33ujTg56/Nu1R1+964Akn39aXRKi7SCkqG0jMNJjk9vosuYmYHHnM
Sv8u43J2ToJRkOdkaKUEL/bxHTb9K5/vtzz9y+z677obb2yPen9SGilYicQwJilsYYXiGJjxMdun
mb+3JN8Zqux+fQcpUYLBSPVGSsICyi+FMgI/sH1+DwF3axuEY6S0QjAcgznUICKRsYcJEr5hf1Mp
YQnk4DgFf4H6sy3zwUuikfCPlH4ItqQoLUOb9R75yOrdH3d++7q+e394dX0GFeLchVomra1quFP1
q/+lPHS7AiDdeYgoXdkkZKMbcVji+EUxlXbYR3gU9L0OYxFtgLGKZhPwdtkK4agoMyxOYviz1iLd
wqeSa4fzzQZ3xlt90R7993wj3VrXxX59KwnrJLKIz71sSL2EnAvLmKOz6jJSbMdiDRGBUmK4xpw5
4AosJHE3ANG16eXJk1L1Z9nqtWtaSe6tL4jcQcFsGHIr+XkN7vj4svqZ33a7EEmHGkEvsHHGHd0J
sKzshoU/iqpgzO/fSzNB7uNjbgH23bqJkxvZf1pf0PLW/fN9QwSk16YK/Jwp+tGM+DhNR7V8ZxoV
XC6HzycZgjnq/KY1Ev4k4sElA5RKmTvoQHJN1C2K3KHgdpcv1EmcYJVYYWVVqYyY+SwANyJd5eMz
2L2dvif81B904SRINET5nEolg0Vvt7L7AQR/px0imIkKZHHDnsqJLEcWn+LE3m6/sWdfwzsbsOn7
0rpmhlMlW6m7MYPndZ1Y1znjI3Q/v07I/YYJskdeXV3VkeIgenH+mwSuMWcSmK+W7WhBq6vck60f
MwmiQaj1x9GdCZCaMbayFvFmMkTDpq+Bg6SN6Zs22BQUILVZ/P/PJPWpniUKB7uRQ8M1em2TWmyz
vlt/eGCfTp6v9kyGHqhp2tad7g1H/6qNHBsvQvWb/z0CUzgnO0gO9lO/4UCbJJIitZGC/bGakKOT
TcA8qfZxvbFRBhg9YnnUFgr2oYqmDHHEB0zBtAHmyQ5h7DuClx3bV9+oxyB1az82+2wzfWYZvRpA
WlHeGuFRNTGhGn23yp92VHhK8b1EbldDtxXqfTXeCmwmTpNarWA19CaVDDWCwowqOgrSHzWFtvOH
+OVTXcQ0o68pVdwpsLcYY/tabrNd5A6vxaHFk4cOa5cLHvpJmpBlbCtby2IeLbWvxb71/F0J6lvr
kF8M2+hxBsMZZd+JDRSRNKYs741hQHSrhXJzkVhRuq9TjP+uayWh+CJ2RqiZsVZxaJU0sbexVjxV
43xRdZQ2kNvHV3umjnHeJ6mUDTgs24kf0XB1AcJbL7qc2p28VTf1VYDpcCJu/0OS8nRmgkEZI0UJ
dA64pzvsOD1DR566r4hltsZ3owOxr7EvC7d/ip8oH7a4q4asMtSLMaIkIvaOFtIYlcoRtACsZrfD
vvJx/eyMuGP8Dv32XD0TI1itoi/VIuJITVVjukFwZ7KDMuJh8r23b5PkS6i9/IWynMkTLJgKmL8u
HpCxw8vVs4IWYKZvMqOYCxYDAEM1DRl/LVVse5YwItvIJXoM5RQQ+RvViJ0guW4BaDIpCaH+i5fs
TJawoiCoxlodIGtWkeQs78OWmshdDNPOJIhhWpTPSRLgjBQbxjCy1MZtMFbkVijOR5nJCJ2nFiSY
3TSMg7mbNJh98I91V3VCBE3Ld+q0HrHP2dTqbm541Vy9ib6WB+OuRpOwtAk0r/GC28ozHAXYQsWN
qhMrW75Tn2ohNkB3tcyycMb8RackL6FZu9MsXfFOw7/RcVOxDVPVDMMWDFXVtrkRzxKGcaSXiF20
feZUmKVdF7J8cU9ChIsbRuOU2wmywtkgAZ+wbhM3toP2JmaddQATaeGYXQuQ/i6rHTDXUYZxeSv/
EW/KwvgkA5dCjp5hTJrkF22xz4tr1SQa8T7C9N9t00mG4C/9WElbcwp+FYiy4/+R9mXLbetMt0/E
KhIkONySFCVKsmXHdhLnhpVpc55nPv1Z8H92xCCM8JV3Ve5SpTbAxkKje/Xq7tDswMEBK1Okt8YO
0C1DXJCtTRA17XKEAd2SeJ2culORHuIscBuz9HszOaA1SIC726GHfl2c+vtt1tXmQCJW4WRCspqT
ucOhAAeUhXKWKxoYu32kr8Y4j4yaxYqK4U0s/blT/EXybzuj6PeZt6yuZrksci1L2Nt4vpDBD0VD
ubfv/tVu8d5OSRqYEr4QEzBZ0Ewdp2/MjfABrTlO/63Yv6szcGWRg/XZLM2qTCmYpuppyf1Y3Cch
2jQO1rMYXEG9xxAxECP/CfaYpeHor4MTDza6c9zoGDiiJNN24XO1KA7aQ11dCNr6QTyBYrBrHtWD
9UGu7PxMd+aFga5sW68UVVeBf2zXsK6G+Rf5nCltL8kY6oER1ofWrlHNZwWz3hcHvduEU0PWVQJG
MsX8xd+dcSqghWeyoJ7sy49GaVteeae7gVszneQeQobT3fitPtw+AdsvT0OTwSsyiarxXS/gnCpF
9tbpuRt38YlRi+i9ihkPxG9dNlFkhOBA6Rl+LSJSbfrRyjLnR1LbxFlI0Ta00NTV0tmNp06QSN6M
QFYmuC0tlFxtUhlbmnSfNbzalSayx+RiJqIEGEO9P5D4aohnLSxKUlM9R3fB/4kmKGBlQVZlj+c0
ms2tVxGZ5S++8uur8d0MsyWlhVpAT6XF8DG8ZpFyC4/miJRbiLa/7GP9nHtBaA8ilbrN63O1Tu7G
GaepruUQ/TYm5MrbUNrXYe41de4JvJJdkbf2k7tlZKMd26xEh4q27/zykc3QpGAN4qAfhJVx9jff
ssVdMn1rRlOzgNWGuZaqQyFV0o62bif30QEail9EpHbRFnJ3Togx3WjdxktCnX6M5mUa/XT8fnv7
RCa4W8ecus6SVWYC2Sp1WU6DST0tF40H344FVt7A3TVZIM+KaaE6pD/OO4YZFjiQpc/mHsRClvr2
WTagjqhTXTF4tQDQqhItG9DAnSVfFw1jcQOmzN/1lfOezbva4RY1GVWULCZ6XEZSpHalda3b03xy
tFn4iP3LBl5tcRCY5zkaT1uUkLMz3hKgiw0HBWp0jOAYY/b57YVt58WMqzUODcH6jfuA8WPfdKac
5JI7Iy7uwmbTiXSwdwTou+2G/9oz+Vg7bIu607QOdBO9rCBMV5ceAKS8D9VFSI3aBAzMYgEkqowl
y52qKVcmTTPfLk+Wn5oOoW/tMWTOYQ1lt/eROcAfeLEyxZ0uikwZJrMiAq7HL4V07IknN7mjlg80
F/XFb16RK1OcL3Y1BgWRfka/jfQliitbLwS0jW0DGp6WyG2YlG9DhTeEqMajKb6h3UlqzacBj7L3
bNfVBAevBSaIBVYLTZx+zm0kBJySQIXc6dFt1QkHCWxiuXk1xrnBgpGpQQQKoWu+zNB0PKIAepR2
tYJ2odmPPVFf9zYtG42fCqGGoZs8F7wo/1VG0PbFM7peT9pRceWfxSW56G5d2tOu9CT0d+A8X+he
A0FbepBFT+rtxISlEPDCMbWV8CqQuhTIZdkD7+uduc9+sLkekhPu5x+9h2SFg/QOer6jXSeSO9r0
npVdDr6g3VFgrAdmeerlhF4SqNSaigC0NjFkZYLDrGiughLE/slF7t6e1JcS1Ir3qalcjfB0ACts
xkybAYxLcMyUr1Sk0rm9T5pugqhLVZ0fDdiE82g2Ne5JqX1Os2+jLuqr3d6lXwZ4kiTo2lIr9RAf
UotL219k665sn24fY5EJLqmhSloJ4hN4mE16idRL1zi5ImrBF9ngo8tS1bI0xnO/rX5MxquhPC7v
6nyxrjulAtxXL36p7SNZXUAv7qIImuMILJvOmaW7Sq/d/7ZhHO7lUaOFc4ZvIneq3ciY/oepN8vn
20a2AWi1Hralq/VMAZXmQEPwSm3rwvoUZUfemxgwAt22BBqcLPUku1JqdzsFzSnVvj+gIvYe7tjq
j+BuxDTRE2UyUY9vaXGY248lfdATzM4w7scRlUxh+Wvzsl/Z465FOSxbLa3BBpF7mpyD0MpQyO66
c6Npj30nK5e+QRU4zMrqqLUpqF6zdG9Mpuh1KTjW/Ay6UreieqqQ37boxbT2oyj7IPp9DvuytOwL
y0LhyOr3YXio6+Nt5xEcN55BWVdy0XSUEeUNCCPZRZUXL4ssQ6CzkL/9N1McemAIBtrjq5a6+RJF
zqAuoR0HQwg6Ty1SL9sOqq/ewRMmk24y69hiXUoxKFCsTSlAG8/gdB+7x9g1BdGg0ByHKJADb8N5
ens+Ml585YWPkCdG3b70qlo405h98z+CTwvxhqxZFkGk+/t516oyGQO0trlReEIXkA3ZJxPQ1eLd
NT+YxvNU7t7z5a4GOYDJAzkaSYLnUDOrR2OQ91IZ6raqhAIM2XbGqx0OQ2jeTG0zgZISkmOk+VZx
Wgb/vy2Fgw0IJiIX1CFM0tJ/Zt3uu9d8FnXIs/rBre/DhUTgiJMJjUaApuJjN51IeMj1b4qBhhTl
OIIVRcrLPKeCq4b96C2jHFBQqAtUWoy9M+RgOmpS30M+b1Zb0+7Ujj4PxRAntrmU830JqVeRfPHW
e4jKCt49mqHKKk85VPKS1omMNuMhN524rndLFH9JCmJ3hPphIsp9bTnK2hx33somCNs0QpVqQr2o
PTUglFDBUG/Ririru28SxRoD7GdAjjnI8lVv6/RbC4X1koiyoNvLYYdZQ1SCZMrvB3qkPfgqElLb
Y1k8ycTwzF7+GFmRwDFFZjjcGHsqd72MRyvmiM/VebI+6ePP28dr67qisqkR/JMNRWZ/wioUiYIq
7soctJsg9Sftboxfb//+ZtJzbYCDiEHvllSecbZGx3xMfMWzThlItK6Gbi9bwavnkF6UB0PYHLS9
d78WxhcBGlBCjZrxeYK7cYfWGS/wgx/6M5tyQmwkJB+jO/nD7bUK9pJnt2XzsEjSDE6b1I4nKPw5
1bteVqvdfKu5rD6XntVJMLEp6Vk7n41Q2RuEuDMYUv9tJRzoYgIskg8W0nZNf4x0NAwKzqro43CA
O0ldj0HAKmRihn2U3lHLiYvD7SUwv+Lhdb1THLya8iJXcYynjxo0F50UBwwrdLJ6fkYW3rttSvDd
/yB2IVGmFgTtwFPyouv+nAh+fzMHuFrLW/vl6qvnYTkai8YMYJhIgyZC1sQtPylHJkYXe+Q9JKu1
Pe5JNwz1iDGcOLNqZ9lT7OaE2EG3u71rAh/gmVxGYY5hmKOSZChnM/049S9V/OO2CRH4EPblVhuX
lrRA4VthFQkAD0ZcD4kTPUUu8c1LdMjdrLYHUE8ErifyB7byldUu7CUth4CbCxX52JGlKvDCMRe1
yoiscMCqZ6EkUxPCWC09Yean3WSC4G7TgEKRmVV1UzU1zkBdkFiqFIif6GqIfqluTHZq2WTvcYOV
FR5qUqWoxyinDAoWeqxbv1AFKW32h/4BBSsTHNoMVSHNY4njk8b9RQ2UDzT4pLX32jjbt/2N/dAt
QxzmQLiGKkuHfHZUvnbZY5P/bCynVk5js6uJKIH4Bis3rPH5o0g1lKJIEzR/UXvxghcTz6bogil6
+o/sBL2jt8aYaDeiIFY5obC0s3l+FdNQdVUjhPB09N4q83YxQLPv5erDkC3/JFWZQxmxFdyqIjsc
GM2YNTQrAYGf65mrSWhUkcJDASLB7W+36SRYhkFURcfB4Q5tbJAoUMDmdif0pi/0kg5PJDkLeUab
q1mZ4Q5VYpRmXHYhmoiDvVo8aBXSZvvbK9m+Lq42+KJbOsdkaFWwSdSLCmbWafhWGXYJ2kX3EcHC
YQ7tWRQQb2LFL5O6zC1rWaA7XRAkS/GseZRV6xhOuXt7WSITHFAM3VSnKotJzPTYR2gYLd5TuKGr
RXA4YTXzkJVNC40+bFtTIYwTCm5uvTTXJjiECGdZjeTagJ6xlzwUqHhpaFGyjtpBxMa+7c46H/4m
S9JrWsoeXGVlp5GfxpltVhdTFURygq/Co8CAnr9FrztAXkjvojF9qVpT4M8iExwAVD10ufuaoBZF
5lNc6IcyDwUmNilfq+/Ch+5ltBRWnA2Mm99/zA+JO9nVrvQ1FxIgKMJk+8b7T9789getYgS0nEKK
RAEXRIHM4EHq5OooFZOoE3T7jri69FuAtDITteCMWtXbBHlyrB4ygKiTP0aetNixL+2zo+SaH7TP
IVprM2cZbfrj9jI3b8SVfQ4XJgUDUaDhAuE2q/Pmcdzp6uwEzWsIzuNCwY561xCM9ZfkYAKNRWkc
VT3ULttzlz5qusBVbgO4zvepUKmzSgrZOVfPDhMUeVPrWBRfb++ayAaHEhVRK9ot4+DSRj6GSXFI
l+GlHnNBekGAEfy7BdVljc4K7okBg5MjtT9nUui1NH9stcG9vaLNaufqs/BPGBVj21FSxpLUC1So
HPKSeOWRKTXRHZvuCg2uS41uXmHdf5OFuDbMoQfGFARjruEdqCi2dFncfJfv08cGAseYm6Xuwh86
pp/HrojRSQSezz9vIr3KalTFEHRijO28Cx7JXXWed5XX74jDir2Bq3ywHiHD5Vl740O1o3sFRV/Z
m3358B760noTGMSuYGAx5rxPCcr5RY3yy12jermo7iGCUH6+ayFnEdF7CLOqlwRKY4ZXPiau7qbn
7mPrEzsVKpsJTgnfd9FVGJIq51gULcnXtChbL2rQWhpVaMK47b0MM/6ItK8oRjhMGVplybMAl5y5
PEsq2WU6xO3r/KEg1kVLG4E1wX335lmrj0UVtAE1NWukz59y6XsWiootmyPO1u7A4UtmmomqTbCQ
ncl951Y+PYS7+bV0qpP+ynRamxBhiQl1ouKuPqjPwQdVcC+I8IBvy+jLboxLnYCFdseaj5uH8S5x
NYhBPrJTkLoW+uLk0/+AB4Ld5dsy2lS28gH8nDc+Vf8Y7kz3U+yPbmMnu/nTD1GRf7PSBAIBOoOI
aUGzmPOddJjmvCPwnRZUXUa9N18tqADGD8M+9EQZyL+E/ldr3JelVKNGNbxJdbNqcgKBp86miw06
3BlqtE+p6cWfbh+O7STLdYV88xhN02TE8hECnltQWYiTYipmvDefapcRWUpPLOu+fXP9WiblwooF
+qghWkLw9pRCJ6rRDfUFk4FKkK0Ea2O3w58n/2qI+3pmlcZtPIINNx6BMx4mUnnmOT2zaVTGg2hU
8TagXY1x748sGqqA5kDQaHnoZLdInmTRIDL2/W+th/OPom+kgFQwkWF+dIouF9w64BGKelxEfshX
qdswayiNEVqwq6Dz4+Nw6EDPpchY5qCZispLQntcpSSJ06pqVMTv+iO7Xes9ze3xtZpxnxbIgEjn
TNTexb78jZ3kC9a6IS1UG2Ax6/C46uyg8qfYS4d9QEVqan+JYX45Bi/zU/RJaAGvGWa1Xxe38pRT
+mIBp/XPKNjdQQkMkZNI72wbKK9G2f+vrqExXNSxLNF0pZunNPqO1lRREV5kgZ2HlQWtIkZXhdPg
Big0+EzeDLdQYutPxl7ZW/tsN34STfAQOgqHHLStuyRqwIVvd8FecZWDtMOMy/3iaF6zxxNIxL3/
y7ezZA3zcFQD6pK/L7INjCJQJHy7doemCTdy0sfyZ+4o9+S77smH/kSRkskFmPyXd98vqyoHJWoc
5HJczqyFCZEnTkR1kT7kh9YJXNRaBvv/LtnxVB+aL5Irctjts3G1zqGMHORLuoRIu9eF5ZCmgHx1
a+vkKUkTWxtF85i3I+1f1vhibIvMU9tbuNHVtMIQMr39osTRQ2sUrT0Gkg057QPNRE1u21h9NcoB
zjxi1GJF0TGtTrVtxoY9IyaUJ9Ha3kaB/QkzVzuc+5AIEjrpbCHJi8gBCd7ETe/au8hV7vsKMVrt
Fzskdz0dE4nEGkh/iemv1rmyfd7pco/HIa4+yBZPfrqbPpm+4VSZLZ8T9IyFn0QK/qJ95VCnDqxl
hngaAEGr9olkOAoyIyYNvdsXu8gMBz1Wbs4pWUBazOlnq4JO0PC1mT/ftrEdpFw3j4MarUJYWNQq
i+Mju+gmW1N+LsbJwmVx25AIY/gYM09jy8Jhx23ro0/AScEoLLxwZznzdwVPa7Qen8InEYdKtIUc
xBg9Zgw0JSSXuuCuMHq7Kty+FuDY9g1x3UIOSMK+UmatRM43zCZbytHNp9aCxl/BV+KrKDQpyxI6
SHC48cmSz8CuQ6pndk9FijQiQxxilH0iEw05RndMWrsIZbuNMRuip07d/7ztD4Jd44VK9aBeFkhX
DOhbpY9m2z11kP69bULw8fmYv8JTR+ljC3pbrd8mP+rZC6mIWCzAdV6KNKqKKMFQcIgQRNNuiSFI
YdI9ncynnnyQ+/yozyKumWjjOFSQFtSZSgUjNVTLOmb5eLL64XB74zb7zCn55dL80yUtIwiVlYjA
mepWfGDDr9igkNSjvsCS6BuxW3oVXimTpKpJhDaRyQOj8me8k3bdsfdSp9upTmI3d9HP/Nttm6IN
5DChCUdkUTSUN3DnTtGzEkwCv/vLc/q6fRwiyGo7Fip8D+JeiycjnRaha8J6sfalF7r6h9vL2dxB
iKKYMlENdAhxR7aPDTyW2gU673SH3LXc+KNopvL263llg23p6itBpFZTkwxKTlnvdOdxb75CZkm+
MAL4+FD6qpO6xuugCvZRtDLubpqzvodZXLOpKTuNkjlS/s80te+K8FeL41wQAZIeQGeOPVyQkHfG
PVTBJaezIX19z26l4IOop0y0MM4D0yY3yiRBwSFuvXY6BrNXiY7wppOvFsW5IEaWyCTQkT1ritKu
0idlEp1cgm/+R9B3tWBx9EKI1wEj2LaZdyb64so7y5mc/ozssF04oh3bhFmVYq4OaviazF+Ac5a3
utmDsN7N6kWbIIJaqbusmA55MJ6gE7lrhYO1Nq/ClUnuIyVaWJAxRGS0UDwIUl8PdCfQzjK6y24f
4O0AdmWJ+1ZyUocT0VlfKPI3bDxk5CEhxrRfAhuS75fQNYQ5o20X/LWhfO4DUi+6lVTI/I9O/lVx
Mdt333oY33M+Iw9+slyRdIlgN3lpYyiHyqFFgFJqdRcbnqSdYuVBKrzbW7nt9ddVMZ9d4VSYLNbS
yaz8Lg/3mpH6XSQ/3jaxKdxAr1+Lz3NIgTZG5YivpfR2fg+x+jvtOY2hUNHtQ9d6vm1NtG0c8HZy
YxRqD6Rgs6TIDmo2OfkoEsUVLok5y2rb8i6WtHmOMHdmH+yZ/P6yr1ENqZxMXOpir7E/YeP6idiK
V7ZakhBl6AAb8T+dG/3QnQUjeC0HFddph2fiXvQC+MvpslRKUMclGl8LlcM+z1QN747Oq87EGXwm
RIEuEbqvnxlYha7yHk6aRgzIrlJLNvjpWFZW5X1DET1ZyXkcns3hP/4+5+Vx14UT6krIXBifVNA/
4iEWQNImOmg6wXapxFL4qFadwjhUA0RlGAOyH8fuq9qG3rIQwbNmE9U1CzVcRdYNqnI3L6GkH3Wm
X4cX9WEalO/RiPqYUpzNrPhK+ghjPHX15faJ2k6uXY3ywzSTXFnSoWJPwu+o8sPd07sBGZmX2VN3
TGIm/PYfDXIeHyqhQgr2RBgdGH2efzI1g8lRnOYeaZlQmNjaPs6rFXLbKlmGpGYtSKtmcqx8KBAC
2LXaZ5K5snB47XbyZ2WNuyc7xYwavXrL+/bHHglLyW6dxMsd4veese/s7qDudS859idhVYd5+h9g
srLN3ZzNkCmFlE2Mty9jbChy6sgdylgpk6QW5e83L5erMT4GIVM5mFaIspUVvTatl6mfbjvK9qH7
dRr4SSG6Gc+hIeOKzPLBMYmXpRjE1ImuL5EVDjyKLiXBzAauAH0fsgc2iSp3jDtrp9ntufSix/4k
hGDBOecf4q2J1A8Y7ggVDfRXMEUKEBxeptAukNXO7ofdsiOHBlgsCSeIb7/FVl+Nu0FbMiZVqL5F
9+FBRv02dSB6ZNoNajyA/tf/9g3Z7q9ut9zsKoOwqdGmVoFys7Dsxj5YRHEOO8E3/J5/nyem0hYS
y12nhgyqaemO+n5RnufOabNU8D4SOQyHJqYyGPMcgjUZSuh0BK8gXZyMCtjPb9SaWyviUMRS6mFu
Y0RVqEAodprZ7TH/yCoR5b76FJ4loMlwNC/qY3bPXpvi2RubkdbKTzgoGUqymKoGPa6ks7xhvA/H
1JkHkM2EYo8CS3zonWt61zcY0uO2R4z89hEBHVKkzJXQ/j4hEToApqu9KnBMAXjx8feyVDpGWuLY
W1GLJSa+pRf7274vcEq+2FiRIdVCnd1zIJ01T9nU+kr0T1VgqkO2uLdtCZySD8Lz2Zj1iUl/1JF2
sNANC33Og7KIFHtE6MHPEwkW5I7Bq4E2gcuIEQWk7m12ebPaenEnCeIhkWdw6BEoy7gEC2qNTDEC
cgK7rmgOGB24S7TpcHsDRf7ABSWaWQ6hGoFxVlB/nLwwEvjbdrqf6lQlMn0rK/6OhMVUWVMVoXl5
8MIDeTQRFsipjeFQTlk4SHjcG1/JQXKNH+9Y18oshyMEGliKFkA4pJxeQ2vfJN9v//42J+hqwOAM
yGqTjHWN4D7EoA278wIMulfs8BjehefpyBh7LM4Sl7k2fWNll8MneEJYVFaIDJUV7jvzGKNfo82+
lIV/e4GbjnG1Y3JpnQQybHGPEZHukp2N7ueSvCurtzLA5ysHdDGARTK4cnLUMF9X+ZikAiQSrYGL
cXAxjokRId5IDeUyxs0xKir39jaJ/Ntk79zVTd+DlWpGYC27yqVeDuFX/VgecVedWpxY3X5lmRs2
M1VUtd5Oza+2j619ZXcMOmscYkSJ87Hx62PgK/vyGbponoicvwmxK0McGElWlqlKhMBpic9RsyvN
Cx0FvibwaZMDoa6RIPTGWoeLWXF1zEJtrPZO7RN7porAJbaffavlsNtrtW+muYShxNoT50d9P3Q7
XLsnyBCD5Nbt2JhZCaOXdwIf2XyerGxyWFH1OiL6HFtI0NlHvXbPyp3tZ1Dad6GnfbhtTeT0HEAs
ymKG8QDHWKq7pX9o30UmuC6Gz/fOIZGqecEGyiDmjsdkdrJYkNjYlAxFt/+/lwafOZEatauVFuku
yJLjM8m7zBt8Ns3ccMgzG/AHzqXbPErCPrHti35lmYOMphsWkz0l366rFNpeBBN5PuU+qIiXcHGF
AleC08XPF9eHVk7yHrV9op5GmULR4IQRPvZtlxCuigMLa1LaOVAAhInff9XB6wSXLrXhIhitoEi2
CJxEi+IgowpyFckVxNBagBZW4xhbYNItghtY4Of8VCO1MTo5KNG4qob3S3GcUsHvixbBAUUTzSNG
RMDPLcygzj6g62DKBEdVBEYWBwwNeLhaxWYzd67iSTYoKxB1DQ66Le2b92aRV87NQQOyrWZBCa7c
ID+12cNQgL8mu0kgWNb2l7EsHaVIk+iEM5PnU6qHFOJJ1Dgm5JH2gtzF5pdBI6esyRg3DDu/Q7is
zU2jzgq8Ocrcegj3ZjU4bWC6t0+NyAznAL216KFporukUH8O5WFUPg7Tu1aChmXLMqiF5tTfV9Kl
rZ5PDZ4vc34spM91vGuHH7dXsZ0F1K82uN0qoxYSelHJLp/Gl8HGyh2wnX0E3b4owfPWW/DH631l
i9syyywbi846+AJP04U8gi0/nVm2k6kHs1Rg6AeH5qQ+5j7BWFjGYy/dZj/aozAduRlSrP4S7mTF
U9qkiooWnlYabDMMHFUpPE3tvUwWrXrbT64bzLm73AZNFbB3PBm+SuqBSJmdq4fbX1Fgg9cP7Ks4
yvDYYATeZNdViqPXtZukmsDltwv8BkRgqKVZhsFn4k0lkhJFQzmQTRdX3YwRs+7V+9FjjNPQi/bB
h3ddFiuT3JfKKK2pwdhtQ3vAICx7aD/EauPc3r/t6s/KCveRAkhKdwZDWsZkkT4rdryzPgVuqbm9
1/rmp4R4Is060WbyXE9ryot5LgjFaZidXIeGtmJPB+R3ZsaG1D7D+z0rsYXN9kLD3NNKIjKZhxBv
7vof8x/V7X9GXhd5vSftwY52g536Q5Ptd7VtXXeYr6fImRUrZYV5bPFQ7zA+/Vg1aWHHpWgiPcOQ
PzAGnqkoFlHRK8xFaNOYWkWrJrj3dcmz6p1Cj0PduKF+EJENNu+xlSUOnYemWHSwXRDpKoXdKM/6
IsjziAyw/1+9RaJFV0JzwlJi4pfTU5EIsqmbqLFaAPv/1e/TcqmjUcbbtKIvQdy6Y4HXTiCIkzaR
1oQIgWoaCpSZuPOrhhgVOxPQqCz5nvSvZvyNtJNdkE/vOcErO9wJnucG1GICCJwyTPsmjurWL9Cg
PSuPyb3sdphxJdJt326LvJrkKz1WklsQ2AQ3cT6yFI+5jxA6h6kd/nweM5uyAdRP3QFPf6fYMYBs
zxju+lTskkdcafZ7hv/S1V/DnWo9N2ulnIHNaa3uVPNLr59DTXLk4D1BycoOd8CsIF6MNkAKXsue
FukkW19NEVV28wyvTHAna7HGXIllE4yu2DwmQ4zsMD2VTflsZiO4ZaIUxjb6r+xxB42qS4f5gIgG
EpR8Grvz0ZOCto30TsOojeljcCIHIaORbdMfOLWyyR2+fFloMZqozlNMB8SQQKt9iMuT0UMBqXIQ
uBbkHNBjn571XvB8FpxIviqUS4Nqqj1Sk9DkL61/KmVfWU4SiMgBm+i1WiAX7OVTRjAd3UAHWPay
gCsiYpaJfp8DlmFUjWGSEEwW0Iwa5d2im7YAUzYBcrUEDlOCKVFys1XgF9B6U12MODLs5sS0rbtj
6b+1OxdOLpJ3F3wfvvDTduGsBQoQU8G8PnSwR03sdPKxJl9vL0+wOr7WU7WDEmsLKvLBdFhQSkr9
TPTU2zZhaJSamMNAeWXGhFRoUspYhxLaBvoBYsf5F6v48J51XI1waIELf4hyNkaxql6T6lNaXSpR
zZ196D8P69UEBxDLYmmjWeBJyaaBpMd0vxyjgywEBeayf5ixZEzdNixiYJTA7xcyRiV1g5Hii8wl
Ys8SuBBrtpYPx0FXDjKkBnNjFmiebK7sapKn8BRJYMkJezloe/NYeAPGFoDZd2gF8gzbKaaVHQ7u
xnmIkbHF7aReiINI95CCCKoc0e6Hd4MoMhNaY0dsFdlMci+PEuZevnFpFpdNiIJkosemXcYeFeCp
4KtRDuhoQ7OqbJHOUqvKbvVPS+KjwG9XUmjLi1cFh9vuvp39XG0lB3y6mob9nLHbyu/8wmdUZDYs
Kb8jfvURU97Aq7X89CJ+im0i7sowB4cpjWo5mvANjfqZTpdlFKxM8Ps88JWKEUrtgDy4LB/CwbeE
st2bcHRdAI946VwMg5pDsEp9OrE2TXAYncH+WX9nqc4cE7VFQhKiFXGxklLWitr3IMg11iXJPtSS
sKeOQcINyOBTREYb5lUyIc2pIX3TYjoYk8Jhw1uEQdJmULbaPA4DwcuTG81C3IdK7Tfjou+Do/zC
SJLgIF+sl8mZ3SREgUn0cNy8Dld2OeQgaRgUcotg0JyCZBcOdLT7Fv2QFajxu1jqf9w+Xts+gjFk
GKehYxQad7pGSzFNwrrke3Rcd9Gr0me2ND7fNrLtF1cj3EkyUDkNpQhrCov5Q62mZ1zDu9smtoUx
rF82eFWKZhmSRmtBcsaUPCd5YDm2+DE/5qkNpOjc1mOC/PIZ8uchBvAkUN+s9tHL+07A9a/gXiXL
HDRUqsDdTKc7ExUnkbzQtldef58/YUpajAVlq5x6O+p3sXXGnFwnVyc7FnawCj4bP6xG1poyxU2G
iCl7kqLnXjTiYrtavPpm7A9Y3Vtj2CqtYSL0ayQPIufyrnVKvGKVL2yyq3qnNdD7/V8mCm2Xi1eG
uUPWd3VT9ymj2BaLU8uabU6PMYYMZ8ZJllS7H2tbNb9GkWAAgGhDuXt6IYulQ88SLIlBtWPE8V0m
yHFso8fVP7jLGVrxo9rOgHwM287ttG+cQG9/6vXoU3Qh3z5yotVw0FGg8apWOzysoLs+TOduEezW
dj1o9ZU42JinDn0sbAIZjjTGnSVe1dnhXbWrz43dOMWL9p5htUj1/guGfECqJRRllhDEWag/P/R1
4Cxp5HRz83p74/4Sr13t8CiR1nFUmC38HoUuXbcLTJRHIIqRk+OPWJi4EfgEn4q0EkwvjCmi+VRu
PKMbT6EJufom8mg9/zeX0Li3ydRXNetexRcLP2vWHQ392zsncDmN/f8KMGicSJOFhBrm7iwxdJzm
Y0o0QVgm/DocOBQGinVdg1bS0WnOMQRxBkg25/6yKx7/B1EjtiV/RjRXX+AwIbJyKQ0SxoaovWSw
Eb0jGR+4Re53/7xNWj2oImELdjBvmeRAIlWqaSg7VCRJ+V1q9gmI/iR3WusntBcK6fvtTybCWj4j
WkzZnBfN25Or8/u7dD96bF3kJArZtkMZxDEqVP01zNT+3TkkY4myuQMlt8hleyge8wh3vMgDGeb8
uXdXI9zeFWbV57mMz5Wx1wgekDF7QArX8pdd+2WH71+NCXoIdQN26FPyoB7M1w65ufCVvE9fDsWt
/79rPLlErRSJGAvIEFX4YTK+t3PtUJGW5faxvdrgohZjGONwwDBJd24DOxirXRHEe4GbCb4+Tx2J
FAgFKpmFNNKFfpbs5hWx+pP+g3WUSEfzMCBPDakNgdHt58h1YRweSaHRTm/zAuv0KafPMjktZWNH
beZU0s8qerGSA00EuYVtUvjqi3H41OlLG8sZSthM2SPxF5d1K8T70A6O8dG4Dw5Mk1E7EAzBkz8Z
D6IC73Y9bWWfQ6xJLzREMTrU30ndOB34ajuj0yxHb3qkB4O6deU6zb1UsxrbShQMRYlNCBdm9XOB
uem2ZpXdTuqCLyReRCSF7bab1d/GHU9z7gsJj172agv2uCa+s3p7fGjvwp+1azjJ1+SeeNIRTLMn
kegS++kbyMCzV9DeNk0yerdcSdHtCuEKhmQ0BVog4/tIqh2B521fG1fP42IjsEqoPg2wBo1K9AMk
kW36g6PbgY0p9JAl0gSB5fad8a89g58tKnfmEkkzLkUQYMsIhF7db/LWnrSTPn6Z09oWrO82ZBj8
3CWrU4pUGnFryEfMXnLUg3KSMJS4jTGsNXeZKPryvqjsukQOpeq6smgx41zBZ/DZMFxSd/ULPTLK
auFEIsAS7Sh3XSWkSSMUJ9DwAHKB/pHp7pWYaXAC0B/JQ7cbz0xurf2kJ476Lrbxr2NiyBxumYpE
F5AeJjcwHTn9Vsa7ZHi+/QW3o87rbnIopWelnmsBHo8NpO2V72X6bSLPpty5/80MB0ZBMPWGnCJk
B6HBbaLKRrXH1uaTbryjDoiOTAXcJEVToQn2e3SRypgVL7Phup1xIPQ+ywI7ilKB278prfIg8v9I
+64duXWm2ycSoERRulXqNNGTPL4R7LG3cs56+rM4+7db5sjN73jDgG8G6BLJYrHiWisp/LQbKI+U
TBlxrdnoHgP/ap/CCZ1wy6HeRRjSqrzB6+wGo2HZXpZty1VvhusYXc4invqt53T9Idxyx3jCyECE
45P7J6s71P2+aJ8vHx37iQtrpVwUNI69OvYU0b8RjU5PAlsRDRUJFsHXY/SJNIGVEuSdkNya6y/J
9FU1/cur2HwOVzvFu53q1PRmn2CnkgO4IL3Uowm4YMHWfghOsZvtNLTYCOsLW+Z/LZQ7HkSqDaCj
oCfzkVEkKftMtvvX0WfGcQZIh9uJrKNoL7n7LKONlQwz8qGNS9+GR7qfTq1k1+7sz27pDtfprXQQ
YeFtVqrXy+RudyFVKKNY6Dkhdp3Zio9R1vvlBMBlAqZfhjVb/RDBDIq0kvMgMGlk5WiPgu+gGW+g
RqhsVRNlNkR7yZ6GVRjblnNGlRK+at5+MmltKyVYBc3Hy4opWgjnIVhloldjg71T6CdzepFFIzFs
7y9cX34kJjXrVjMSbJRegP9bMfcZ2iOCoHnUkvbt8lJEesBHQ1lPFRDiovmUsa7q/1in8DjfUo+l
CZN945SRLQomhSI5byBFRbrNKMpc7HkOT4WfBW6177z20O0Cp96HqSMapd6EflypOz89o8hRHkQl
7BWxo0cD5GdxaOtIioZecQr2850B9B1An7jlw/Ru9C/vskArTc6m9N2oh1mKelcQ3EXoJCufh/Iv
WrzWC+SMiKEATqNk7rk6jleAvPCaOfYur4Kp9SW15EyGrnVd2TJocVa7Zo0t6eF/qV1v1hvWS+Hs
hJkBWzhkAFOThUlOe56d2TGP5BQ9soIvS+F0R/nN6B3jDbzk85vu54C5EiGhbAUd66/gLMlsUS20
GGBNkAKuU/lCoutpBiNk4dbq/vLGbubF1rI4g9InPZ0SFQalrt8C3ZWWQ9u+1cR0hvaqsT5PyW6a
b4bsEJsC10tgyfgZm1gaOhBuQGu04nWo3JJ8F6yMeRoXdIbPgcgAnlraEGfZekZjU7/eyXfGGwui
xXjHosVwdkWmJqr1RQyfBPBdZmp+a2j15fJ6RCK4yMIymhAT8JgXarOHoCxsKxJsmMBSWOwDVu+X
Eg9DM5egr9L11yFd/JTV02jkXl6GSApnLOJp0iWlhG6r82Iv9H7sFbsH7dtlKaLN4uyFpBTRUo5w
33orcQG8a1tydrgsYivSW10cizMVBHOJ6KYBREatgGHwuVsypym9JrpTk9tR+nxZ2PazrBsaQO9M
RX+/xauzWaZ+ktoMNaY40x0y/ej03BnDwe4j/7Kg7eM5C+K0bFajQjErPJDK/FAGoW2AkaB+uCxj
+3DOMjhFC+fFiNQMN78GPDBN7g1k/S9L2N4uE/yphqEgIubORtGXOW7RFuYuemsrrVtak28tRyRz
nMuCNjO6wNL/JYkznwnN1LSjDSaowk+j6bftdwvUwH4476T2Sq9fw1nYLbF9RL9E8i5aQdV0Jiw4
7uDEpI9EBjcEkIu6HQAr1OxTk3oyaFyL4UdXnQr6XOgPcSK6X5vfoChERoYZbXE6d4uzoeny0sD9
mooWTdHSd+QFXQnPhGB7BXL47mQz1KpaQybg/d0HZewd+CLDJ/NxcAYPPpPfv5QvBfUuSxUJ5UJY
rc56w2JTcZN0Ow3P6uIPw+t/E8G9FzRGpW5gA6ymNQATcbiaieFlSf9f94+7zo2cpHUVhYjvgsyP
Sv1qzPSjHC431MgfCCYX86By+5bsm5o6GQUkcvY2jvF1JseqPQ+1oPi7eS/PasM36jWqOatqg3Cz
Xg4axkKGOnai4UqOR4EB2D5CHVVfQ7YMwgOhLZaidqTBK9PUB8ny1fhqGgVasjl0Zii/ZLwPiq1s
smXq5RxaMGNpEjlmXroxklRBI/vqkuyKWH808wD3o3+ec3Dv9FooeEk3zehKPuclEjOhIdExAVOm
zyoSt60IU1gkgLNtQ08MhEuwbfGce21xG2Si5mSBBL69Jx27NNLnGP3w1lMDAC9LcEYCNeC5ZUg2
tn1eYgWNrjhKcBrrAQxngu5TkRDuLs9BKg/gq0OtLZU92j7gbbYxYC04bZEU7iZbs1qEmY45F7NN
7Kp+QUheGyIKU5FOa+zAVjpdDEowWvF7fBx+0jGqm52ym3e6UmF/67Yt+HV9NLbglSilI5VkLCjs
jguwqfo70/reL3fyoApMAdPSD2HA+Zpo7DtWcvq6TCKDzdnLRw18McOeDcN1O1FqQaTKnMuREaNR
VQPno9Y3TXkzSoIC4WbH7Mrc8AwSsqpq/aK9P4VgivHCe+Mw3VuO9Cn7Bk5jv3Sze4C3Tok9Hkch
bCvT4UubyJmCMNc0STLwJI73UQ/gTMA8+8CVVCV/AqJE+fAfd5Pv2bFGtYoX0iKlYPhacTTVp8vv
r0jRde6Nj+K4CdICcBzRoTpoLus9zm5Ch5WgRMOf2wpoatTC/JhumpxmKPIcNarVwZ3wWbduutN2
0g7d6YJIfttA/BLzoVSOvJ2lMX51DN0o+nXZHYmwa1skgzMP2RTqGDoGYA7pkBjRGIO3Fz6p32GS
4iu0xQPFvLqeRNWg7RyFcl4aZyoMOiYKkUwGlaH4wbHdSZ71lQBoUT5lzvQqUI1tXT9L4wyGvNRJ
azGCmPGo+PF+Qe1OfcgPJfg8AmfeXZYm2lFeOVKV5AZrcM3HrwZe8JH8KCQRv9y2bTqviPMU1Lao
h6hHXUGfb+v8kyTCtmEf+dE6nH+fsw4Bkh19MhsEcCkno7wOQrAMSgerLlwpKN3LG3b5Nll8ybrT
YiBSsa6T5BDvtX23/9+mWC6fC1gNfn81TITBwQzwOjey9lHlhc11119fXsnlU7H4Id+xLIagVnIU
+zFoGbafqQhocPuF/Xkslsy5DKpcS5NioK2e0MNQfa6Ur621MwFJdnkdm1sFwGGFEAI+JX50ZIl6
mnQN4Pam/liUx3F6kCZB+kMggocGCNEiqMURFHiQfGM8LOWdJgKR39ys8yr4uuUAvoE0yZn5bOhg
VxHRXKPSn5sxSVyNhpZ/edO2H6CVPM5rtBQpIg2LHlglAq0Qp+AQXtWH6hj6Iozm7WLmShavCEpm
tJEJZU6uUtMxMCIVHg0XnEH+fEvuGaNyfCsqe2xq90om+/vK7TIsREUD4xJLy13a3lLrWbCBIgFM
Z1YCKiUcZ02CX1d6E4gnci/CAPtpcNhyZLdxxv0imJHafodWa2I6tBLJUnCVGcBlDZ5mZ7jSANZE
rhlAIjbQ/ytELVAA/LxXfBKr1FI11wcEy6xrYHEzd/oGbt571iU97kVElZv9Z2tp3BsxyHk9qCwj
IR+zu/oZKbn6BnyV6E4YnMVZPIo2pPJg+N0zQZdn6P4N1+JaPveGUKuhsxzDtRhK+TTI30MkJSRZ
CHK5+VSdN5VPniXpYIaLirbpzl2ARsSG3SMXHq37JoOaKXRkUBNWO9FlEEnlXpOiaLK47nEBpcp0
aJDaMaCQCBoLeswBidKrAmNpcpZlJF0cRQsqOkvcWL5U5xgA70twmpvAw7p8CQVGky9ttlVHAjPG
hSBz6kjNA+2ezORJOEovWhFnS7IFwO06277ZuhkrP5PujEFgjwXWxOSsSUFSo8zoezR6qJPnRsRq
JVoCZzrU0arasMRlBrB8PB87+VqRBAGAaAmcK6m1A6l6E236gwzAZyOwZ1Hzgei4ORuRdLlKCAMc
IhN1zbRyaX6ayY8hL73LevWH1xF8bArRFBChcMcxaiVVwCXNrim1QWPwkDvxO9ho/CCys+yjPziv
gN//KYo7GUJzuahN9GRLCfZNGVAwmIlnzmC8HObIrXOQXnShoGQuEsqd1UCiIhgYepy1pE5jdZDn
Zw216YBBxOVuEM3qbXrNq0VyJ2cqi2TN6PyC10yAzcja9RmYh2jMcdvOnfeSM+LGWGdKTlF3mfvc
zsfUq3M0+ESGPfWxm1SCO7s5SgTd+Hl0fPqwGvW4GyJ2afFClp/YwE3sIAPj44nC9KgI7mL7Dp/F
cVY817qeTD2yiclyEzU7S7lXtf1lxd8WYRomJbJuWXxRPJoXZVgm2O5yQi0R1Y3eAn/H42Uhf/Bj
zlK4hYysz1v5F7SJMVwFIMCu39jzroAVYhG1pW7bpbM07j2SpzlJZwZLNXd+ou7V8fnyckS/z3u3
aqPKCyvBtQawkk5z8/AXv6+piqrpoDnR+KLFojRJqpgxJlAMr8lPRSL4/u2mk5UAztipU6il2owi
zXwMAL9Tg92htRm7Q7EfPBX/5wfqoZfMHnbj3vCMnSKiSNo0D6sv4MwDOr50eekQwuk7yN51+9GP
9mKY3e1A5CzH4MxeZih1rJuAGEdrKAZ6m0PhLjZ6avbWNdAgneQozr5tasdKJLe0UK2zMWMQmssU
YVI5uQmX9vCfFMTgrB7pgmauRvR8j+aDIpV2ngoqDOwJ+vBEndfAh791O3dDgylxNxpfmtgrKtAy
D75iff9P6+BD4CxSC5D1IqJKY/AT5eEpD0TUWJv2bbUSzhZE8RSbRccG01VNPeLVrfc5ZiZPjdqI
8qGiTePMQgW2ykiXGepsm3vpItt6E33P28JRZdGQiGhVTAdXcaHVglBBKwGo28npazbWXpcUe9BK
iuJP9smX9IAzFIBSLSwtQhcIRqgxQKG5y35E+yDjjpbt+STC8NnullydFtvi1bpgEWUl6yukXTKn
QD3Ya+38i3mQJhsdk4MtA6K4uu4FT6Do3DgbMRVSH6F/Z3LDKbebUnFocj2TfUB757K6b44VARzh
p2Hn4e0DgNcspQl3VnsAk7Oje/HNDKxsICTta3d00++tu7x3oor7xf6wtciYWTpRDfr+Jqy2Nmqa
Bhh/eFT0nYb0T+L2N/WuOZmKbdj9FcjBrjsiWK+6rT6mZRFQnxMg9Px+nDl4qSiJJUCSakgCpS57
TAYf4Cvesq9OvV8fMh8zP5KT2SB5aw8YA/sBt03wGdu+vfbrMyxOi3Oj1hqJ5T31HTh53n22AXMx
MkABRB7bti6dRXEKHKShViQx3rU2aq0XtQy+BXPWoUFbBWAqLZJ7gUYxx+njBT3L43RXT/OsM0LI
Gx1jxwY94qN2Q3YmeOX/69K4d63o07qQO5i3XNnNyY3evlrJsxUInjamEpcWxKtMXDSNLKPHIDkw
x2CAY8BqV6K4YfuR/rlviOx+18xCr1TL0GBAtfzaNA6xKqIu3rTQOjExP0xBi8dHCiPRJyViOodm
MPhwsu5EhiCk2zYnKxmcV61UdVrJGk6k9eDY+Mjn7nMvQJE2w1hD6TKkEmanAdBzpwhe7u07tZLN
vasI7TBELwGjp/aoPbmA2T5WJ4xkg2tKdFbbUZduabKGaibAqTklV+ZEJ+GC0mnPnDi8CbUTucah
s5MbzZv3peA92NSNlThO0XNrMJe0RkiUk9IO6qdyUQRZrG3lOC+IV/LW0rJxgv9mFjdNtTfU2s6V
WSBkO+g6r+O9k3Bl8TUJndakgnqMjoJ8dYbkiV1h2OFfMk3AhghsEduXD1d3JY9TR5CstkDGw+Aj
a5kHBMuuQAo5aZ3i1KJQa6Jx3XLjlwz1BlUwVSo4sfedWK20aJIAlDtwU8yiyncWEKv8yEB4c3mB
m1KISjULT7hJeK87ic0mzFmLAGmoG+WpEyKvelnEtqqfZfCOd6JYujmxNNTwmXkG1UPihtfLTvZN
P7zVT6KrtamIK3HckaUUEAgjO7K8vIvnXYehX2N3eUmbBn0lQv3d0ipjEQX9hAjs30iPNSO8o7oK
Lq1oJcwVWalAai51plW0AxSPV5AvQQS05KfLK9kWYSgU5O04fR7HKNBJMyQTziZVXzWzsGl914im
8v+gAGchTAlX6+iiIR+qKkVv12djxMi59kJu1AezB2yD4Rf30quoUrB9PpahKKphYWWctQMomCIV
mdG5s3ywLHB16p8UsjjNFHqmfqfj4oqGTTbxmgASJutU1TH+RtlGr9YopwV6KKcYngQBhPzQH0lW
++qg3BQV0Ki07KRX1lWZhH4el542Z46m9vCeqDt137NReq3kv+w3Wn0T57gp/YB0xIg3pnPZxGzh
Thik7myLkV26hsBeCXeAe9EAbD9YhHk5nYvu2OPsFW7pxKWjH0Az70pM6GiLqdE3LdhqkdxZd8Fi
NmkJ5TK042h9siIRJMzmFVkJ4B+2dAxjEqK5hI7ZaxF2sZ3IkxNIiuC2b/emGYZuwhRTVeZ77OqQ
JHpZWYgsXBNO775Ghw6AEkJPclBzeiG78g7QTo55k1wLkWa3d9GyFPYPdBmc+mYNS6ZmDQr31uMA
OE5Z1HjHTOKHh5RqGiEKVojZ99/vBwzQnCLvi/amhwIMs8s3sKQ45hsDELDcTBQdbZ7ZShqni5o5
EIJBHwbP5jVXFoaAE5cy9CDJC3xaOcxaG4GQq3ozUlqJ5XQxzOKiNpagQzOKZjf9zQR2L021tUbU
VLxtUleSOKUcTIKY20rgHVznN/J17YCS1Rk/R59YET1zSsHxCfaTL/imsQZQdQPiFvNpHq9p+d0S
oWhsauB5RfwcazcXszUWIYKk+aWqdlPtX37ptu0TNcCurTAAeh6lYFBmq5R0FK2Z6wjQSL81kB0e
HNy3m/zwDpu2A5qEiPdte+vOYrmbZRpVJy0pfAWJPkXVERMmVMRet612ZxHc3apSaSZdizRIr+bH
Miq8jv7TRc2tvkzu5U0ULYa7V0oGlMxxQGiuJkdS7qV534gmAjb1ABGRCt4GFEJ5v7fUc/SCAzXX
7UIvKe9L48flJWwPG60EcAdijUbVjiZMHaWzrYeHYXiKzGNlnPr+XjFsMh9lEZLodlS7ksmdUNPr
iV4rkMkaJtqTea34ulc6gG3RbeoUM+iFGaXcaCOeOPzV5V0J5w5tUMx+zoeMuFXRPraV7ILI87WK
hQWxTa/L1JgXZBq4YuxkVy5Ql8hROU4Y3+xcjBg7uQerpNt9eFwwpv2DAehX4Dg0X2LXeu2sZ+OT
4GC3NYeC50k2oD/8BS9ousxRDE+g9aLAZokj1pYyIJR3ahTl6sKWDiJPc9sQWxqQT2TMp1p884Yq
qcARqEyWTR491goDduwn+n8dRrEvootmZ/XhGV2J4/Y4J7lZaaWFkCABl4Sx2Pn8MvYvaq/aqnF/
eUM3L/tKFndR0jpborJBbNBaD6DnbYIHZThcFrF5ZCsR3L2Y+tmIDcZgXmblW68m93kqnH7b8jwA
ymTqiHDQW/l+giu1VPUlBr9rD37c+NBIp5KcMvmF0PteM2z0eRRNZ9fp/aB+L1L3/391K8nv3WIr
yU1C20TX0a4ykOBFM/rbfhIijrFolleItQxuB4lWqgONEXckV0i/e9Pp3xZ8liET5Zy3DmstirMj
SoAmD2OEE9BkvrJ8EgK0br7QawGc+1QZUTIUC8AXAwuUnjlJ72Op9XJDupJD42qiwad6Cu/mqXR7
rbKTQvOHtLwr6tluk/DUKNY+1q3d5TPcrDGsP4rztOQ51SYqY9UghvVYlSE9lo4JqGv5rT4kduRJ
3y9L3Lp2K4F8ljVs6lmqIsCJpVboxOjJLEynEWE1brISr6VwWZJJnjqJBEikgTgTPNVspiIju3jX
utFe3S9IeTJUhn4f/0ct0rjcSRV36FBM0XpegC44ul2qr5e3T3RgfEojjtJZB50kA8aJv7KW1u4l
6+w33WadifrL+CIi4RbcC37cKxnqvtUjFPgM6U7pn1JR7nYz6bk+K84QR10wzE2HVODgY/jKzW5z
xwI137+wGem3y/vHLtkFg8JHoVbYjw3yFWg0iUA71j+bup2Nsx2mpR3LNwVt7MvyNrmT1qvjzIoe
WeDzkdmUEkaiip12aL3RS5EkMmYwJ+Vf0icL7UhVDHCXroYDMXmRb6GfdgYpYAoYOJGC/mG7dRXP
OToiZb60FhRwDvMZZmh0pFsF+V4wor1qu2jfXQeeaCKN2eeP230WxtnvrlR0eW4kmJd5sjVrN1qW
n4T34aSLYuLtl+IsidtnK7PSUBoaNMikrU2lQ6DfjDMAWYChG5RfdckPAFURdVdZ83T5hLc16iyY
M+uAZK+UboRfVhqfx3HYpcOxNh8LeVdMB9qVAn3a8kKB2vfr9Dh7bfRBFqgyKh1A04l2iRSiKqxL
CQidUnikqlKeurgBBFlWPcLQFoIs2Lbx/in9Qw1OkknbzxTuYDy/VgFEPZii+qhIBGe5y0Fp4gET
0a4W3KrxXZYBBVmwistK+YE5T24KqQPDIrILBOXk6XuqLm4to9YisNWipXAJbm2a6qIt4LxUTWOb
YGUZf9BcVFFkD8qfbxiSW/j7ygsLdHhhVoEGBfN68amPKj3qr8DQR7wlNh7bb8H5/NmKV8LCzlSC
REtBnCtbB0Or77VWRGkjEsFZjGYyAtKqiPYz5a4p7ope0Cf1hwf0vAbOUMRZHk1lLcMg3xdX6GM6
hV/Ug3ZNdpOneamP+VjRcOe2HlAkZTBfper88JMZICEK3AuE5MGRdHeFcZI7UdvPthqcZXBWKLZQ
NSwZhWJ0WBB8L3vlhgEgEyfyxHMYmz16VD5L46xQq3VV0od4sgFY0HvSZ/NHvbO88U1G9dU2fbqT
XVVIZfuHl+uXVJ42p6C9MmEOjq2RsZSFRx0F8wBvZuVIrqiut20kzsI4O6Q0VVLrKuKqsHogPYos
+ckKfZPE7uXnY1OOwvAukDaWwR72+5UyRmI2HWvyyeenAF1Tw3LIwhd5FMHdbA7vIOn0UxDfTTQN
EY3kAj1TI2gjyVVS2OSGUSvET+ohVJGiMfzoGCxw+cF+8MDm+YUpDNai8cFWrT6BM4iWutDeilHx
Gx3WsR8fG7StAq16L4TYZZf4oyTW7GASGUw23CWXZGWOwZ+IqPi4MK/Sj4ABHWBUKXcYiy9TmuQ+
dKmoSXbzqgPq5qdc7jRJ1HapXEMuSB2vk7T1kw4FwTHcXVaabTEs6QVidIqw/3elAYFIHRsJcKWa
2nAGKfdM+aq1yF8gsVDlLIW75dqSVGresMKm0QHfsdiFUft1qHO77v4mU7ISxV/tECVHGaBfnUuC
+6U8ZYbAPm7eMpUdDLVMYqncK9mWIXJbqY7JtWwfZt/QLphNg60Xgh3bPJezGD76swqj78cCiVA1
uJszT69HOwt/XD77zQdyJYO7RE0yTakcQcUC47OuPFgiLvbNnB9dCeD2CkTUJE8MLCL40nvFnYIS
Xe4Ue/Wz5tSgDhM9+EJ5bFNXTkUXEsRjM5xKaT/9312Ful31vuqXfnH9N5WY9fI4BwOPCDWA94FS
tgkcji9E+ufy+bAr/sH0rLaPu5uUdKWWDcgTx803a0Y5tTJRlSPxA02ep7+LB1bSOIOz5FEWTyEy
pu8ceUAuGX16FDd0iRSbMwWVlKWxRFG8TaRG8xMtbP1AahXbUnQREMEf9EE3LZ2i20C1mKuz0gcp
riY16vBKyDs2QYsQ1U+fqv2MTrXqS+GI9I99+sfzMjVNprqhokD9u7jWqNOx7CPWA9UctH26Y8Ry
Yh7c7Wt7FsNpOULEAcjoAXYQh5VVyoHm4efLmveHnTvL4FQb705MkxFLab1/SxRJ6hiujpaI0gdi
+ShkBhftHafr5RCDsr7BcBWpwUsb4Xk14wPpeluKD33Q24ol7UDV7F1ep2grOZ0P6jEMdVYQLKND
pBxnIkDR3M4equd95LQ9H6ZFG0002JjX1WH4nqHmoXyKr9nc+IiOZwmNCpFHD9rfPFIazA96vWUF
ocLvmpgTvYgyitA3VF67cLEBnuf10amOHy/v3ybaMF0J4p6QIR7JOLFWWqCeHosr9GeycSJHe4lc
yxuQjmLA3skzmlqOWKdo1mvTlqykcxeOqjPVgJ2Bt9goTzExdrqqfOtm4Rj3pre5ksPfOFAFhUGA
kruKgSWyL0EiwRrZsqOoJW+zs3a9n9y9K9VcktQQ2eYycqoDwz1qTtk/dAcWdCFL5HbstVoWd+da
rR2TekIDIH0gb8RPjyCB8emn7KTswrtpZzJugL/L0WpEldFxhmZKi7sR8WjMdSERlK3dArwzrbNg
BGC5gWFxY1/Ua7VpVX4J0/lOb2lWWjljZbOgvBn0QyB1Thtquzi5zRTT0ZI3kiz25SuxHVuuZHLh
XplUbT8OsGQITlAwyNzgrtm36OsCW+pB5IIwffjw5GisioyrjmYhTl/qrlmMOsdrOtdfC8Xr1PsY
8Z4h4mTbvmhnMZymJHUQqAEj4qDTqdO+atrjmAmenE1TrKO/Wzd0xVA0Ti+spEh79Fwh+1TeBeX1
kP6NqT//Pk8rh275UqtzFeWU4TTLd2Yg6PzZfjJXAjhj1A8SgccGAZM/5q4JMpbInW8nBwn58RH9
aDvhVWLG9cPhryRyZokYRV31qcToFNKbxdW9BGV89Q6dEjvNS1JbZJ02tWAlj1M2jAWWuckoWNPg
LshfsnGxY/oXMEV0JYPTtFLDvE5QdaNL+6MVv0Qi5nOBmvFMci1wgmWlRZdRSuJTEmLaXg0EecHN
O7laAqfJhS4rVjQ3aJfKntSyt5v2blF3c9oINHrbuTgL4uFqA4AA0jZX4KDtqoN1O3tohgRmPMnR
KpMfQI/ns9wL3DWRIjC36ILiEc7EAZap60wViiDn+a4l1b2laLcRQc2wTq4VQ9otC/UFZlWwq4Rz
adSoDqSBDfvTh/qrZKNn9hpm1ffozvys4ukAXZoQS28707XaYc69oTHaWA2KvHv4XJ5Gp7uie3RG
u/FxChwdE+z6bWHPLrikME5cOfUpfLm8atGiOZtiqeZSlSFUqQYrpj1kytcuo0+pMjvoFRdkHNjN
unSonDUpMzUZaRIAAKhG4xG4YIz5mM93g069ovh2eV2CW0jYuleBmTqSisYKBnNl6a6mdwb9fvn3
t1PzOrriZEMhOnk31isB0mDO5RTimiu37T8gWbyN3De1dluXJSernfIqQtbbfvZXErmjoolaTXo9
j3j2exPTncnDYAd7utNBA/Y/UHxvejYrcdxpdUqdtoMCzcww+JUeuz1B3VUWwjxu+4grOdxJtU3b
qLTAslQCDiLWAaGdclBIBY/gqwCqR/AS+8Jese2H5nx63CPQj0GrGBPsizE70R3183vWAqjb7RVm
Icxb09Y8nKEo4/qH234Wy0WDQycb6D/FnrKlhqfWQ/YNvXnRLTqfdJfuVDfywHrrlr4M9jjJFeWa
RcvmHo6y1sy5MOLRjerKltPTkC+OFQquhkDIe0S3uhnzTDCmLqOfS67uJvWpREpkFohgqv7Rkvza
x/d9XonIs1rpJjUdXTK+xHFn9/Oz4Hpvez5nCdxjUCVqb+UhHgMGxdIcMEXtptdoWMfsBPqMDiI+
J9Hlfp91Xq1IC2r4rQs0A2CZrfcOSOuS0F52o6s8i4FtRBvI/r4SF8tJHCU6xC2qapf5VxoJvKxt
JUBezCDo3UDs8LuAxQxrOsc9OlALXKY520dps4sHEQzVdjjL8m//yuFB5YJqqMslAc1ncWU2oEOM
j6kTXwW386PYagjWxM/XJxrSzWOCaqzZZ3YtfYrU13T857LibR/MeT3cDbXaaaIRAblSmgH2+LhE
h//0+/z4QJSqMlDO0OKDh/jUGtRdFtW5LOIPccqvNfDzA3qVyDMgqIANprhscjjyMXY0YjgUwIK7
+TALS2hMmT6ag7NA7rKmxqAqrTaN7tJ8HpS7oQ1tRXrQpp1gYex3LsnhnLUekzmz2r+HQ8FO/1E6
gw08cTu8G3ahCzpngTiBLvBUV/U4m6Yc64ObXY3wvJW94uKt8HU3P0jHAullYb/Vtod23kh2A1Zm
oZrqsFHmglm9xe8OrOeqdYIDRp+0bxIavSZv+oqWz8AVQnqKjpCzF8FclWVVRSPQL3svDFn3tp9i
2pw6dcyAnJzMg894p3+6vMeiLeb8AC1uJVIuuG5yf9UGx0TU3Cn6fe7Bj+W4oaGCDY3j+zAp7Wls
RbdtM3VIVM1UiaEpKEL8fmYkRXIeEBksRhuuGKRBZqM+4IsR4TfN30oQd0SWVhR1Z2AtSYvuwLn1
4rL1srkRpDk2t2wlhjuS2KyXUSV42+Xs2CqnYRAEz6Lf545EySqpUHL4m8l4aslNIwk6tjbv0Or7
OQsu59KiLyGanNJZAp/RgQxfi/Q6lm6RDrisvIID4aPzolLB7NYmoxuC4zgw4l2ajfZcvVyWsh3p
nBf0IRY3K2rMBM9e/Y9x1K7oCa4QZlcxHvZpeWZVz7+qcq0Echo9RoY2tiXWxSKPFs06jcemBEXA
PNs+10oOZ87Ltg6ngHmRxRVujp35w4mNxgQI4MTSRIfF1HJlWkfTmmHQsagmOEooezLa9efLJ7Vp
Q1fr4ax3PgFXK1AYHo70hSqTPXaTk4P2Ym53lwVtv/ArSZwpINGk6VJL4XVF0n5oi5vazLwgr9wi
BfujKl/lSuUBd9qPW/lYD5PXSngiy17wHaI9ZVdxtafhkCtGqGQIHY2TFlb2kh6s+O3yWrdlgBPK
JCAcAEHa7zIWUucGDDha8FDinY8UcBMirFaRCO7cMDE9qFqAqKxo76MKmJ31c6xRkTchksLZJUnH
nJaplZj6z2zUsZxxlx4DV76jKaaydCBApG5wA7qNy9u3rZO/to9HCQnktkyzJR/dUR+Q79lJ1cOc
fKknUcsYO+oPrhk5y+GOSYnGYDIlvIKz/rmmftbdkPqbqrqLkHyA7dMlSZx1KiIz6xQF78fQDq8k
SoldFMQJouYJwf0tacht2I2PnVr8TUSFdiCWbJKpxcMagCl3zisdAOvakD+p2k4dqr3UCjFI2UZ9
XN5ZDHe1NV1pjYoFou8o3VfoezuR3ewmdnKsBe/XdvC2WhJ3f2XDHEla9TAjGCSa1fI+q1MnT8x9
UtHrUQ5/zH1yO8uRnS/Uiy1B6Xz7IM8r5RyB3NQ6RQ9Zjhkwlf0u3/V+cfOX7SirRXL3LpqGJCpY
qimPA4DHznQ/ysmXXKJ/5QiiK8SSdRNFBt4RzFhDL1GRymXTG2w9LRDQup04TNj0oM6CeADRVibm
YE0NnNrwOqwwlCJkmN8uPKxEcCYRTehpOOvoQIEW7kCn/LbggU5cCwRvjq19wcDJTeZloUMPl83V
JvIDXQnm1L/ItYUChAiJwevksX9+nzl5sDztun1tgaGn2vVDglmX0O9EllIomrsNITFHrc0Q7qk7
6S28oW/M+THdwDdu1UN8VV7JbuLlkZ0JHS6haO4qjFbWL72BwLZ60xvbUt+HZ003/wzyN7fy6iuG
H6j7KbiB82+Xd1ykTNz1mMJ+SRYVq67Nu7Z+zKqny7///0i7sua2cWb7i1jFHeQrSZGSLO+xHeeF
lRXc9/3X3wPPnYiBGeErz1TmyVVqAmh0N3o5Z9PtnQ+U79YEFE4IvFSEKnnzw1xu0v6+ErqE7SaV
lRDO+2B0JiJ5iGwhmkK/L98L9HxjXmoX7+g1uaYB2kc88zN1ZUBMAnRAoLOiFXIOaSGVVcgSsLcl
c3TL/tauM7dLny9v4/YrYLVELlhWBnXWZjVH2voZZ3WD6tjPXnJqr/iKcXk/BgahK5pF2PYPK5lc
zFxm0iLJGs4uOrCM6LSnBxvU4v8LqZVADU3O4NTJEGsx2NS9okrcDC+3JhSN121XOlbL4WzL1I/U
mEwcFMv7963DJj2BgrI3ewf1t085kv/WA9hPBSfHzv+dR1+J5eyKlDWzbFtIkea/3iCKffMuegEU
6C730ltR4XZ7H02gPaF/WScyt8YFLB+yarSjN82PSKiY6u7yajbjPCBJmcB2AlwrHwV1i06JXIM1
rhk0T45ix+oPBdoEZOWumgT1ys2LRVQbzJco8uk8isGY0cwqyYiER5w7A4CQe/tJQ8Ho8oq2H1Mr
MZzqmWpmLIsM48GYc7QTyiXBgB5m02ENPcnPen9Z3vaqTF3TweBmW3zhUmuNRp5HCsS0CBUvewqk
VPHTMvyPYri7O2cxmWsrmr0suslsyQmzk2aLqJqYc3in2uS8Fm7rRiVJyYxwG81s6kMzFLfjovlp
q7mob12bmbkDhd2u1MLgv20hp+StZcaJCpMB2lcJmeYrmuSu2Qs6LLctLkYAiKwZGnt/YvGr161c
R0YxYHwBMZD1Br7KJkJoMCAdqqEEFYrt7aalWEnk1lUtGpUVAzkKAhq8PSA/Ncf0Jrer3wiIClcE
ocF+7/3xnVfIWaaa2oCil8GDN0XplSofhpqAcHbyE1FrlnAvuQDHHCTFIBQvjejAuo3THZgVjuSB
QdFH++SYPIlmtzft4GorubBmLrKySxEne2S5GQD/qnWFyK4zj3th93huhRTg/r0mIVRtd+rsICXr
aZ0z7Ac3ujEjtIxInvA1v207fh+YzcU5clRNmYU8llcgvTTn36IEoeIomhvePi3W0gw0a2KiCPun
5g+S3MVSCI+V/pp8MDexZpzs1t6pj2+qmHrRUdQRsLmylUhOQfKuXLKpV/HgyH+283Hpvlq9IDEs
EsGpxDL0haWyDGBVVs5AjqP6I4oFLmtT7c7L4KPdUMv1KK2gdimIVwyg/JnDrw/YvpUE7mwmswR7
vA4H388Hpbmu4y9U2/03EcxMrQyfNaSGrkdo+baku9h4WczP4fDzsohtp7taBhfO0qyY2g5dCm+d
GAy9FoB0LtkxfKICELK2wBuKzoXzhtoSUW2uET1LdqAXpzT7JFgP0893xgBw0DrDsNdtfmJStSYr
IjEmhdjEJOsJBt5TtWdIxkPuaPeyXwDKGCOElguqClHC/q3f4pJ0bjfbdpKWxEJnqnzf77LcNfx4
F3mxC+D5wEYn+3gYXPlVukbM6TdP8Fyi7Ob23Tovn9tfVEFS1dIRCEhZ6ZSpR4qbUYQdLpLB/r5S
y8Je2j5q4ENALFH5cijNjpm21d7q0KghOM5tfTmvh/PEXaEuVS/hlo1udVIbR/MZNWi1GyoGwIEs
FfVoJxLKru6lU+Tc8ZwRnVYTK1F47TNA0YLpQTu+TWX7on6XTex+stJXzt5ioiOrtBZpRvr1c3NQ
PiVAKJWQk1Z3ipMH9ejWn9lEOHvqWVfdzyxAjgnwGJe3efvdvvoKziTLM7DXRjZfHx2ArkNv3lDD
bsPKKQOgtoMnMHSaneyHj8uuA0khRqsvf4BApXiAoUSJaZRMCPEkOQ1og2lVFV3ceeRdFrMZZ4Hz
lVgqMYALyB2sLtWl2oQh4qx8AJW7TwBnROEbUNe/LGhzPWdBPGczQB3b0JZg5tL6yYpuCumnNgpi
7zdL9k5LVzK4qx4WxJwi4y3Xon3ODsZjfiM9MgbxyA/9icCIdzuGblc+2uini73xShQrbL46Vl/A
GQJQEdqtZUcAE/OnkwIg33/Ix0SEL5s2YCWGswGK3oV2adERjAj3yvJMRpHR3C6AriRwegEOv2IA
AC1r78eYPeu38GyXXNto06G+crisG6LlcDdexUizEepI9KXjU6xcmSIXK9I97i5XBY3bNIELoInp
pJgfhCfQUkHJ4vIiNH7cpwEaplbY8AFKlrg6gjiTiNiXLl9WePM/3Uw3JxVtCUSA5bizjhhddQp7
twAz8fJ5iOSof8qhPSKJsUU7B5lv1PjZwnPP/iSJWl63Y/nfOgaShT/FIFqUSGdTVmWJ94OvAPeF
HgcH3MCn7gYcPFci/kPREbG/r9y0XiwhSRsUbKXqdUE1daglwc5txlq2hpSQqtuKaXI71wxhqhQZ
gKLK9BHt5bN+E6J5N/sVNSez2F8+pe3VnGVxWm0SJbaLFKckJV+yUnKTJHYvS2CX/L09/S2BsP6i
1X7JWtbNvYJnpF6UrpztOlaBztDtlX03rEmwdduX9CyMU+6qnhut7wsUEwzLKRGpLo0Tmd7lFW2H
o+cDItwB9VWHQ8+RJGSkAA1wXhnWkOT2QNZI3RZ8iuSmOzIUOhYUx7JDv13+gL8Y1vMyOaUHJtSc
IBj/p4+OwZ8umNW2MTKj7aJ7USy1XSxbLZfTeFvSWhDCQePp1/TG/Jp5dNehpm/BCVrOP1Wr6VoM
Qim4BnwqlnZ2qtEI3kPHAFqj3KXm3RK/mOpLmTxkqeDxLLgHPGj5OMpqi046VL/Jfkjvk0zw+9vW
8HxinCuss0HqKhlmKp9uDQCxJIeFvloimlShYnBO0DatXpEb1DVZs56OkEVrXPmWoKiBUdjXuRHc
bdF146zHqHZhuczYtWaW5lM3lumRDCNx264Ulp/ZpbpgR/jOYk0ypyK1UH5uSsf4zDDzVc3pQP+l
9+CWkPfV+N9sCd9mnBgKOitZi7mc/4BNcUI5dZOPYGCT893iyaeVLjGakUDJy/mWIqjQRJhozBRc
2jbOVPRUxkiPiZDZ/GI/onuKVZxRuk8ci6LBDlgIR1HFVWDw+bbiMp4HQDbBXGhDDSSn+2l47meA
rpOXpBei4ws0kE9iN2OmzeWCqK9C82vs5A+Vn6egyIwD3dFR8HDHW6TzdEfUyrz9wFwdHBc9m2B1
snLwzb8lRMIjGiQDBTBc2beDhSn0yCcuKJHmwwTwyv4u9qinYSJGYFS2s0yrj+CsSt6Oc9m2qLWM
jTPuCB7xdBeauxp7sSt2436QnOXHZd+zbSiJbABwCfEpnwjqF2vJZwtFRnkyg6GyvBlw45dF/MWK
nWVwOmsbYdLCoEBGsGigM1F3bYCZ0OZX/CPbi4dV/uLPz/LYmlchSgwO5grdg6PXHosDSwYDT9wv
ZAcYuUGYOOqjcpRZwvvQfktvq2swugg2dfvKnD+AafnqA8ZCjnI9YwMGYeaq6rFSvy7JdVq8Wp3g
gfEXlTmL4vTWGHKajQkMDnuTMTSw6aW4MtGWarjZPfU1watsE4PfktEyZCrwPprFeaS4CjN97OAi
ALb/jMsZgMPrc3UUhwtbirkWxPkiuSwY0jHe7Y3UlMeJlHpQqJ3obb5lb1ZS+KLIIE3LVDa49or+
kMbPZh/Uln9Z/TezRpasIcmqoMBN+P6nKcuXbk6RNWLhZfpsHYfCQbYzSHy0zJxGzwao0XiYwdqN
RiGve70sfnuFv6XzKX4w7ExLmaBrOVVRkU6vovznLCJj3NL31Qr5bghD7sZlytG1GVVxoNTHiryO
ydOi3mqq6IG4rRbn5XD6bhtFRPUG/q/JVT+b6xMZUsEbSrRjnBXOMOimdVoFESMS4mXhLiXdxSYV
6MVmf8d617ir1Ni2ZMxg8YLLwWCdp/iVz6YGtZsM/R2A8fs+7j9CTbcWyV2qGvQZWlOi3kObDD3r
Q2t7XUhqQaTFzoCPUVZS+CdiEuaTIjFc6M7uHAXwQrXkLdFRqgQdmYKD4gmbJxN2ijQ2Ggvn3Inj
xFmq2cHQuGA5ApXjn4ft1E9UNlBelKf7dAiMQhDTibbrnXuMKlsaYcJ7Uj4ZQ+dWCIGXTjuVqeRd
Ngabrnh9NGytK8+E5lLdzBP0qBSn6pAjZ8+Ag+wgcRpXTOYk2jh2fithRbWEMRrqBs+mX4kEFJBB
VPrd1ADW3qwrYDUFBu2fErq+SLOpHlFgHq8aVI+kL5NoJEskgr1j1ouwZSOUUvZazip/ieR9F9n3
Mf1++WA2t2q1EE4HjMKsa31AiNTTKIi0PIhMY3dZhGgh/NGPWWwApRSnUd5m+adoyZ3WCC7L2AxH
LCS6EEraoKXkGe6lkYQx1Bc9UNAv1BWRvGNvuvzT/9aGt72mszjOhEpKktXDgKuTqfYxblI/y7pT
MoqeJSIxnNmkvVLovQ0kCtLeN0rn0O6TFArBAZkmvTOb573jzaYaAWRgaqFpeNg9qMA5tt3Rr75S
t0FVS1SD3XTZK2FcZk0yrbBXGsTIUWI5c/8cW+DlSP2orvd6+nRZK7aV+/cp8QY0hN51UYRhzQU5
drv+hlToZQGC8yHc7ZmKVqdphRmLLIwODVncPKPflUQRBNuiPeNu0NjPsxZH8Dca0SbXTqTEqdgM
XZG1qdODvsuJe0ngHLYt9uqg2NpX9ocUgx0bElKg5nV26EBRDmrB44IHTAfAhw+Fwwylz5TxT9U4
raC1XaNVZ0B7KZHdxPZTLHYWNVOwS/lez89COIsqG7bVN0qNuEeTq+Ok4jGYLolb5+WTTic88WW5
9KouFHV1bWvJWS6nJbGs9ZIqw4+3den21ZPSATe5NQXRgkgKpySkz7M2MvGiiJV7Od2p42NnupfV
fTNgWJ0SpxILEvzgL8AcW6FQlICvqyFxAJ/g2JGo5Ld9c89bxr5kpXwL8F6bjoJXu0elNLYyp0lE
k1jbCq4q4CrAGwkAxpxxbZuuiYoQL8ryF7llbYTSbnkAsRpq6BhGEfUQbq7otzREiH+uCDQP5WwC
st5b0EFNntrqAx1V1ur3uRtUEnSUlDUcYKEY+2JSAWghqsBsjl+sZXAXaJKtJNVGrEENojvzuXZZ
+2Ub5O78ar6xkGc7O0AjxlEWpcm2/ftqedwdSmMTTLgGnl/1L1Qcwc4pufSkBcDsAMnLeCWUt+kT
V/K42wTCkywChgJYGZ7wP/I31qt8GH0GcdVci5rRBapo8lyqUQymU5WFk2pgaC7B8swf03FxQd96
jIVwl5uWYrU27nJFQIYIGwnJ/UICw7F+KnN118U/LtuKbX3X0REsK2wglTuwWhnrujDR6GWFN1F5
E+uCx/J2QgjMD/8K4IxRV0MdrQ4nJB/Bs36N2SfgPgFI1hOdjmgl3HZJIDbptAH0U2N7Ivpe0j5d
3qnt4zgvhH/206hKad/h5kpf5SnIYIIk+yMFTeDa/94tLmA1y8mK8wgaVqvzlVqarDnsIdVFKJyb
ZfS1HM6oTvKAIaOUoSIc6R45e58ZVjT3Ja7EOHST3dg5IrSoTb+ugfXIBn+3RvhOhHypTCUeUHvO
m2+yBEwO4/MUXs3VpwXU8Y0IA3fzuFbSuJ2csjJZIgstb/HcmHdpl9KHKgJIrToNIlTfbR1fyeJ2
k/ayAeL4mGXwUBqAuWXoZsouF47DbHr2syB+/BnuKu6SBTrYqOAz7a56OXJBRzOYoqhy8zKtBHFu
CqTn+hAa6MC0rmeXUZO1tcNQhOvPKZ5qKHFHzvJ6+X5t+46VTM5tFfrcVXGEPiiMPO+rg7qjR1bW
MVH/g0RxBnkzXF/J40xfnwELR29QYcxJCTzEJpw9wP/mOyPrDQwAFeDOK6VKVMNhO/cuul1JZTu/
CpnMoWtTNVVMcBiMimO0meFkmQVCBruqT1GOTNUcasWuMnrwGA1h74YJqALjcvjInJ+1+hDOMFv6
QAu7QfP9iIIAOWnLXvjcF2kRZ5KzRtLkeEJKIcH8qXTCVMZ/VBnOJlsMd6+N0ZnBZp1MpBPSwPTM
g+4MO1YjVoQ3XXR6nFUxSimX6D8zd+SNiBakU1cMaA/sSYfLi9s0YLpC0GYJaFJL5kRVpA3zmOVj
IvU5tU5VThFdC7Rx056cZbxNTK6UMTLjTKIWmtxmzLwR/RaYcc5gPiYiENtN07+Sw11tI8XYbJqx
MG3Zk/iKgdeDIKbtj6H6lPUfQrqyVuK4m92B/K/U2Uxa9bkH5SCDgBz20bf5liEZgYj5Ln+5fFab
PTNridytLhMzU4wGNQFGcQgm0bd29WVvHVjnTLTPjpmr34gJRAQ68lZCWJ1fbcco7w3I0ixaFSwd
uZ7ocOhnxRcsj7163hmt1YZyFxl96YUx15AzA9vA2IeHN2wDByxrwWVJogVxF5pSMuVlBkHScNXO
97N929eCF9gmGe36rLiL1fZmJ2cV8gvpr/y5OeSALTE/xdfEcKqXyZV9DV1c5gNuwkeWZiiI7Qz0
2fHpOzqSrpEp7nNr30TLqam/T50Ai2r7gaJbwEi0NNmApD+dC41LslisQceYfEYa3D7lga7htVc9
qODItj9dXpJIns6FCXY6jo0yUKb2LQM38JuX7Cq6kYImsO+Wu8vStnXj9+J4QAql6kvZDjEmSerP
CTlG861eeZdFbNK5W+cN5EHXJUTfsclyrIqCDg8Z0wMKBiUif36Kd8W37GoBu2B1P8tO9z/g5YkW
yBmRpZPmNkGzITqQHsv2qKoupuAvL5BFou8v8nkP2SesDIaldktZUzj9fxlfRp8xvoiusVAxOIOR
NNViIjMEVBu/3y1osEi8yZHvtGMNMGPRCPK2NMPQUSzCTILK53dBipIn9YD8e3RiNfTCtw7yrQmg
646RlQh0hJ3Cuy1cCeO2sNfIks4N3pkDverpg0nuLx/Rphasfp/fuq7UgV8jAbq1fG3zr5Repcmn
yyKEG8aZ2ToaiV4NyNvVO+KgrxUDXqUbntijRb4SKQP7sUsbxhmlJcGEGc3x7muSL7bkUdlyjfB5
LADEKIIE3zwb0yBIZNg2AVvHn+od1qpag+IY9s/YtfZDr369vHGbZ7P6fSZ/dX2qrGpawggMZON+
kJ+K5kcnnpva3K+VEE7BEnOshqYxJ9wdpCE9QGNglAmchQxQuj4pLnrQr4ug8SWBVmw3oqwEc5rX
F4bUKDqu0WBFyl03L/0NHTXVA/Pt5KutTIJWN3RfbZLQL/vKDmq9aEdnWsi4HzF6lDlG1FuOMaTx
gzwoiuQMwHXsDmqSL7tWVgCBnRgL6n15aecC78q+7Z2Srb6d02hpBER7FOFkyuGWNgdJyZzOeiyI
EKtOJIjT5rpSmrTowAPLBhDy+/4L+bYwbH2tcRiq4DTsakCfJU8fGd+xVgvkcgxGDGDqqkHPmFV/
T9UY0J+C4990Db8FvKOeGXtJ6WpEk3AN3SHF05uhpctC13D5CoFa4s8rlM5FqUsNnJykncLiQTOv
pOzb5Vt6+Yh0mXttzGW3VKOOxpka8EYxcmjN1TQ8iel0RTvGWRs6SZifBVownhks7Ac3UIAx6dat
MajKxgH6Qw2KTxVhMrkTgtmwH/+7woPQ6c99HKU8Xwzmhhp0BmmndDfttYfBVYEL1LjhB3FfzgqI
Oa4/BaLHZe6mBl07+rzXjxo4JZq99CQjQjqyCVJRtnA7TF/pI2eNIgVWIkywwOKk4W2PhyPeHctN
dAOeEKcAlgnDtrdFia/tbbVVNOwQzSA6t8qiRTuz2WN8ZTwOMVjq42OOy10ewkdWwYg9y72sq9td
XuZvgTyzRId6qq6HOuvyAozizQj+ADTy38qv6qH2qmcLV7AU3I/tTNtKJmcsu0EZsXoTOFKwYfE9
fAxAtWM3+apga0vg4wkEMl18r6u/18jzDCpWGc6AAjG9Hggkt1LXFL/UXM5+Xd7K7Wt/lsIdXa3X
apS08JsaOVA5GMbOA01jaAsfCcxEXVoOp5nysGRmFSM5at7Lrukq6Nb8J3ZSr0RWn3mTS6K4k1Lb
qTRkDQShYfkDQzBAMKgN3cmL763W7Cdd1D0p2kLOufXq3CpJDVDPvq28CCXCGTNcyUkShYTbJcqz
BpqcN7PnWaoGdlbtrjvVuw5xjumWQYF0ycPsL7sBhOTSIXHbF9HpCZbIP8MJyMhRfMAF79tvmJJW
kUE3pas6P/wnZeR7DxtbqWqtr5CZqcovg9nsUqtHDm86pTEVmBDB7eLbZzJ5MBEbIGwrqk/h5C4F
dS6vZdtl/75Y/PPKLlVTazGP46VL4ZDyc4s9Q+5YIEVklQjn0eJ4bPIZrXTQCf0oOf9cLOPGBD+3
ekp9S5D7VEXL4uwFHWSgnzM8fHtPv1aH6WDvrev4oYkdeVd41gFYRcfsuT7kh+koYYgxkH361oIt
8gGiD+HsiWk28lLZeCC19kv43AKQX3u+fIIipefMCLUXJGrQCunJbeaE9DEaTnZ+V40CpRdpImc+
ZEXpiVnAZVv2qZ1eBkuwDNFGcVajVlsbtxe/X9Y3dEm8gvrlmHqX90oghB88s5pYHlB4QZwTveTl
VYFEoD76l2UIzDo/a2b2CSLUEq8VIwXQUtY7Sx/WThLlx6wLHZLFrmJnu8sy2Rm/cyUEQHqKqRP0
w7LIZ/V2jWM9NBfdwLrs1o073QnrvWb7odk6Y5sLNnH7Mp+lvV2+lTSrNyfNGtGwqgdpjFYJIGB4
qPzfsClScx/7ojFtwepUdgNW8lIyhQtGw9n7r/JiqdgppeXmlvGkKbE/pKkgFylcH3ejprhuKEh2
2PrM2dHRjZm6k0sC1smaY0xD1I+5ebVW+8ldrUJPk1ZPsL4QdBnAbvbtuhQoyKZSrkRwt6uRImOM
a0zULNYT6rDOXH/X0vtceyjTJw0tCZfVcbtofhbHg5UYmDebqgpFc2rMiofOL/CQEUl9GqheOElu
AU7STnu3p51+p7ft4KhAfxd8xOZdX30D9xhtFh3sNQCW9+TwJVpqNDx/Rz1R4NhEQtQ/VbOorJJC
E0HyPgAFR78yJYz5KN8ub6dAPzTudkvIiobdgvtmljcpfawbQWlBtAgmf3W/bEAyaLWB5HtaPWvm
sWkfbFFTyqaTWh0G+4SVCG1U4lKv8Zwu1Ve1e1pszVHCwU00UdeYwFZonK3o45zMmtyw54htYzBb
l55iWtGjAkqmXZQWqa9OInTw7ecsMWVw3qqgVbG42xXNxYg+YBgMvPA+qa4Efohur2COXzmyUjWm
OlyU0wSh4fap/RbK50P1MJfHio3LRsZ0PTcIYHTtqMuDwO+LxHDK0QNtdAbJCt6Tk/IlT80Xo1Sd
sJoEt3VbQc6r4RQkUeUiq3UEiEljODWGRaSpcDRlr5v3H7lMZ0GcggAxJVEnNsSoWzdq+VRp/uXf
31bA8+9zzkNrFNLSDmNWnanskFcJtGbZ5wbdT711H9WdQNx2uv+sezbnPCyq0ywxSe/VjW8d7StG
uto5eeaTYwe0ZVGFRHROnKov9WANvYVMEe2oL9ND3L3arMOl7f6Teht8sy6exk0dE/S+G6mE/ZMA
fTz5ZrnsLx/XdmL89/4ZfM5yaUJklxke92fzuoiQb1Pd/hp5obvBNe5VHzlZT3f6+I3lMXGH18vi
N3GrrZV4zoEsALVsUhnHpwfTqQ8YW84A8jMZXLmtqKNms9JPbBCQGrYhWzxWZp5WtWxIgBqRJ+CY
mtN9K8ve0KeuCXXVcsNr4+YY1XNAi/zX5XUytXgfoJ5Fc8usrTFa+l5ny2RNBsNeC9pD7ov6njY9
pYUWEKA+g0vw7bBXbqZoeqmTpAapB2Vy4zzdd7IcXF7JdnvlSgYXV4x6aimNARkslw6AAm2feJKr
tW/wKcm+upbg24TNSZtmeCWV20C0VqboL0BaTw/a2mVV1/xLeECfAUAJlq+MWpni/S4wytvbCT53
lCwBB2cxY7DaTnREDSpRwx4AnpU39eatbqqC2GPbdzIy9/+XwdmvcSBSm1tjD99ZnboTvWlvlP2c
OPKtfOg/S/eAwTl2AKsXXIbt/TyL5exYaZcYTbKwn8kceQs56hQZMVHGeRONwDovjp9RHHuzlXUb
M0/tjpzQs+/2DIQg3gE0Pn2ip+UXdTsXdZjrxh/36Yu4D3L7BG1MDBiKadh8drbSZ72FIZ28ml7H
1imNPrSN59/n3DbAHeDuRvQaT8pPdQnS8lOhi3p6mGq/sx3oevl3DZwWUsRWfaxgDZ0PgEu8xpp9
7yto1njrNBe4ne1ur5U03n/TUlZojKcLoV41ONY1zCVSRnmgHhaQmCs3A/GmHYaUAhE406ZrXUnm
bsKgypVqm1hnaU5uaV8PyTXVI6eUP4Teaa0k8co/2HWuJujg0G6LA5vkqK6KZw2qiEEHwX5u37Pf
h8enZMOxlrqxt3tvUk+xcaMXr7R5vGyRNyMuG4Q1YFuRAfXP6Yc190CtZDqY0NxNtVcdZfsyCtL8
NTQE1mrzOp1FaZxykLBu+8LExhXpUyh9b2fRe3I7HlhJ4JTAGEieJyFa25E2B2SktjfvtED321tx
2mE7dFzJ4tQglVSjq3KE9vNR8XUUGVMMnbKB8NQTMwGxD393i8/CdBacrHyJloylbTRL76Wx6rS2
KyOayx6t0lcA7xYPH7FLK2mck8aUX90Ajwm9XqXl9Pni1MrN3IsyYaI1cU7Z6FO7BwcVnLIhO6G+
B1xlZvmU3sfSrxR1gct6vl1YWS1K+3MLZwvoaZGG2hSrSKMj2rOAU5R50gMNTKAEIQhAGhuPzSB6
EkjevMUryexerA4vVFVjKexkRvRhf8bAwFPuDg65r/YderGbAEQkH6NQtlYy2TetZGqjOiUwU6hM
KJ9GeR/1izOKcNa3U30rIZztKKYso5qiwTxlLmOUz/favgUmB0oCbuK0kUNvP1QRWInkbIjWxEVp
Vwvo3Afi0EQ59sbPQbcOl49MYKl0zo5Mkj6lOgYNvES1fcztHLK6F+ijSCk480HDOcQgBRJsk42W
rLAvfiTVjEozEc7VChbzjr20sTGvEqGIotbyI/gvjnVji6KMbRmmaWu6qYMZjTsWqc7yvNGxYcUp
CgbfPBY+GpkG6pg/gJJxlPd15wgJd7Zd179C341NJWlnmCPFjQ7rZ1DNOnL/qqDEN82vdpcLPPFf
dP0sjDMfra0m5RDO0PXv87PuYmj0Wj0YR31fHhgvkyic2TaOZ3Gczai0qSTIxfWeHYONCQO+3c/O
8rKaOElHHEsUBWw3W9hneZy9IL3aSiAd7uE5JQwZ4T12Xd4P32x39sdT/1gWDjD5BHu6fQXOMjnz
0dOiC3vjLcccPw5R7WtG+W0YRGK2H0mrtfHKWbT9kqfIAA9+GJB9+ZCiQcc61Z/LEzhJ7smduSvQ
YHLZhIgWx5kQghFFbbHlyVMiz0qumvSxCkXl582Yd7UwzoYARj4tVQ1KInfAbk+RN01yh4RW0Gap
wCIKRL3VLFb+pI1JArg7ZD+yJXUBMf2FGtE3qixX0dCJei3+Esb9Voy3v6+EKWERJekcMVfNWnBb
V3pITzYamyTvYygR5z18C/NWsoYmaehS4ZzIIwMOrAOy028ZCBywQz4Wz6+EcUbEHlAXa2b03zXm
nhpOUtxlqn9Z77arRysZnOWQzTGOe+SLEG0AgBFzX0ogAWfc9kSNdlvm15ZlBQkjeA2Zx0ezFqB9
DWxgn+SJ17ZPYT86kn4NCB4rFbwcNq/wWhZ3hduqjuB6kAHrPPmmOBC/ekRfVrAw7N2AUQvlPvVF
uiFYIN+pIhlggY+UHle4nZwuKr2GPpbzt75zu0zUpbuZ7FitkO9VoUotZ8kUz14buT0w4tug37Ep
i9pNgRSIHudA389AzrydfdOfkfSgL5cVZ8uFrz+A182Q5tI8w4UPy01WPSqJoDDMjBH/hFn/PqeX
uVEOaIJGNocNIrRBt2dg/h/rol2L4RzZYEylaaZQ/7zGJG65U/qHRbQU0VZxjmvRlTIeMzwzh/E5
6nytEzAQb74t14vg1B2YVpE6ZkhmtDtGN1UHkjvf/UN+0O/lh8sHv5m0WUvjXRWV47LusGXzERbj
oEEeGAoSJ3cx6v6cfyr97Fq9ij1d5L9EF4zzX5Ks9kmlso7naPClBn4s6m7Lcjykg+JbUf0Bl7xa
J9+/MhtWhGFEhHAKxpiH+YRHkqvS18u7KdANvoFFTedaQasKMOtVHS/zl1DU+Ljlider4J7NBc21
EkBh4Bip95h1H20CKISDmoqwCDcfzKAyNkwDPTE2Uth/PiFDogFKzURIaDhIptyaAUHPL/PHDLvE
PLWfMSB9glFEe05weQ+3YqeVZH54LtLHiYQ6yjpJ9CDPn4zkpasESr+9i78Xx4/MRXqO9A2Fuc2W
ycmNFyP/UVXISgkeRtvacBbDGVVNKWwd+VDQKJevdf5KS0FYtunt11vFWVU1tIH0Ir95e3DF+gOS
u9MOUMF7Yf2Lfep7+31eCmdYZ1PHgMLMcv5Ietr1ju4GJ/plB9mufwkVRh/kXtaCv9ils0TOzI5J
i2JUg1qRfM9GlRkvNXmoTgzxvLuKG294nk/A49hHo0iyaK2c6keGkg2TAQU0oPaqq+/ove6lh9kz
fUyLCsHDNh+X61PkLLBZIrLOWrxQ1Hs22JTvl5fiJXbZoF5/G0fC0tS24T3vLGd45UiPlJiFbjWG
mpwlp7eVKn9Ocs2xJMNpq0Lg0AS3jU9BGMCAJaSVYXl1QJNLhzH/ZhSPhiEIMURiuLyljFitNAbm
++c5kKrbqDiEFF4lFVG6CK61wdngJEm6qRwRKzUzSCd3qSmwToLzMZh+rh4leWHaI7Wn3ouK8tSb
+tdoiHwqabZn25/1kHqXb5rA3vI4y1ZUpEls4Xgm+ysZfuTyXSPCORCJ4KyHEXUSCSuIyKRrWX3R
G88anj+yCoIXCcqhBFwCf27a0tV5DhMFUlU7vG0M5baum11ux/vLYv5yWc9yuMtKVOTu2hi9tnow
7ySn/cLITnIQJKOBExD796pAGf5iB88CudtK0yG387434YjrzGkfmk/GKfMir9ujyOth4s1unNAB
g8FuElnC7WP7VzTwvv/cU4A25i0hrN9nntwhqR2DTs6UC1YoksLdW4L21EWpcHJZbzt5+KxI1JVE
GJR/CarPa+EubS2nc9UkaL5hNL/9jQJ3ooOWQHH1k7wX5e82l6SgoIZZKYA68cDek1WRIh0xGTDY
hxkQG/G1HX8kSlqJ4NyjptdDlWdIf06TVDhd2e1CY7glpSga2zR2KzmcMwRjNoir2XibTb51VMXo
6tfLN2p7rzSLaPgPCF/cweQNJncSDQL0UHYl44vSJI5dZM5/k8Jd21qp0LlWoFWpMhMniwxHqa7m
5SOaDPvz71K4q9pmdh4VumZiFvVrqwHFKH3uTNE8iGC/+GJgjMb0AWgFaK4qZ2fKPg3FzygXGNNN
vAf7vBI+BreaIjOpjEH42Z1nRwHUFCrd7EWofu9m4AlJbgyGTESajio7yfUkSgJua93vneQD9DmJ
wLmco6VxGNNbjbTXgKwWaMRm0nu9Rs5jGEpSRlGiQfGu2zcgyExxl5dh31wxoETMUgKh5kk08rft
P1Y7y1a+cu623Ed5TBBIa7f/R9p3LcetM90+EasIZt4yTZBG2ZLlG5bDNnPOfPqzYJ+toSDswV/6
VOXyxVRND4DuRqPDWrQ7ottF3yT35/JTC3oELY4oTcflcbSJqcq2KpuKxcKERvHYpGWt0MA92Xfu
+mPKMccDQMhD7U+Jo6AZY/SLrzJoFABOclButJ35dNn2+FfY22/A8/X9ms1iVNu5R4CbPVP09Oxb
4cbE/4m+yyc6BRz6OSqIO3EHD1+NFRnjqopFCCpT7wXPJAX+nEX9cBA9NFdJgBzlXkYLWIEdmPcI
q7RHXJ8EfVLVy/p4edlcQz0LZ9s3opXkcy8DsKJUnRIQOrpXaoKQl3qtD6+yjQjm6lzWai4w543B
Ig00Leghyn9HWeZ0BPwtg7faAv/GjbA34pT321mq/YRQpDe8scE0tfol7r/nyn2rqe7lneMGwIpG
LKLoGhqvGMuMAeaXhxLkNIg72sEB3SGy5YmT5rskESgnf01nWYw9Kshv120LL2CUd3Jy6hNEBuFN
O8kCd8PXhrMc+vnG7pVEsuKlBiSbrqdOlfsWeg4NU5Bw4DZY2pudY6KC3JgrW6Z0TPl1Dd9d3ah7
yQ+DLgCAkwcAhkD0TOdr4HlZTHigNv2kV3T0LFSar33Zg4x2cNMhCRIr/jHPy8moCsGJiXaSucrX
Sddy0LOgb65vwI3g5iNgnEVCRGrBeI5Oj1pZsqAW4BN3zdAbhgPaOJxsFFiwYDHs27hEV3uu6JPh
rdNVqZ9Wcqx0wfObL8IECJBC8fJk5ohAnaqFfQuWmRajtsSQv3fjhCvdEORXqaF89EVnMcyxSKW5
dOaCbugRYO7ZCmxGMv++7Bf4ynYWwRyKZIS2rOTwqGmUe/MYHgoD57+mrSdp/fWoxpZjlMq3y0L5
zuhNKFv7JIs9GHEPVmekqh/JmjgSZsBb3QydaRyOU6OLQtX/MOKzRMary0Vm9SBaR7vXs1o5sVvd
R0c0K+er2xwoclN8ElGNcbVdJTKibxlDy+w9qVtdXNl5AlaD3HLk+OcM5mpjvMt0EdgbV0nOglie
P/RER3aYoxslk56H6GoVccLww6uNAObqmM0h7IcIuRmSu3+o4F6yHfBEm59LAAynvZa68+tl/eCa
10Yic4FYTT7EmLbF9I3aOVl3F9UYsCzuLwvhRzIbKfRXbK6P3O4ibaD5V2k/+NbJ2ln3NIojnnpl
edE1OZpH5WvozDdiYC/RApk7RVbXpUcLPfBgq50ZP5mJW4pSANyav71ZHuOjErsJgU2J90br0RpD
jVoD3meB6isvogetaDmMn7LG1mwLguWMPXFK1Z8x+r2S/eXzEuk546nSwV7DIisR+xmFp6pREMet
d1kE/YoP/va8ZWx/vFbnFHAK/jYHr6NUgjThywRy6UFz+um6jxsnJ5MghuEnUTYyGc80TG275BHy
eJR6K32lFQf4X1d9pkMUnwF63eiEzUSbJoq5pK8xxWSNiouUq9ckAJRKYsE+cvEOtnIYlyHpjU6m
jJa+g+g7hcuNMW5AoZ7GKwqZG3uj85IAsqjxDEcJCq+8yVF2mETlUL5eapiABEUFJtGZR1JrSUpu
EvyMKD2Yih9Oj5qIUo+vlWcRzI5OyE0U40hoYjmYxnsZTKGXdVK0Bvr5xksRXcO8eQjGGi3RHkdt
RlyWvOj218tS+BckGj7+3SrGI621poZTh2QOWDUw2nBoAc3zBSyVXv8cOk2g7KPHz4zz0B6Tf0Uy
DqrOzTSVOhQXpvVbn59aXeDguaHN5vsZryQlaLTOdTRd5+kDuu+75VjMX2tdd8L1UImq1P9hx+fV
MO6pieBv9Qi3yXLEg3yfBoVL7psD7V4XN/rxq5SqaSsAeZVVMJa814phGnVTpwP0jRqmDx3+kKvE
dIaZaaMjhzHELmXuryZ6ltQ88sZ8Ec2A8RXz7ScozPYSPdfCeEQ4T8LFyYsTIDhdGOGn1P8shdlW
NQ+X2k7QpxTWP8kUqFieHYmeeIKlsPgAVd+XA1rZaXscAM6ALVvfTSdahMiBgtg/EDj+nSiLJJLJ
+H2zBFeFHCLPUKrXSlM6q3Y0ZcHYAT8Gfdu8D3ngsKhD28aVuWbXNQHx3ZU9v4apwM7+w3ecxTDe
XkFmM8UgOq3fUC9fB9HsSn7jUQTb7hG1wnInmuPhu92zSPr5xis2CyDloxW3ZorqF7kKB8HO/Yc5
nwUwbrclelHnIzqS0uvk5m97VYfsGiXrjYT466JzYpyvlicN0UC656kKWvyLfSarbtlfE6RLBW6e
+oWPEc55WYzPBRNwB5h8TAzJS9TeyaFVOi3wX1zST99jMxmPCmIgv6tr1SmSpLwegEC6F/wG0WoZ
x1HPNqaMC5TA8uvBB1HLDukUzPpYEzjX8chwG4qbnjqDKBrgzlbbZ6epMr6ksrQ+0TIkVuAs780g
O2LIGc0BFJAWQ8fXtj9hynr2pwPM0b6zRQn4/3hIvW0+G44kbdoDcQRXhLYjAbB2fekGHZdoJ6WJ
ajyjRH3ago1mKw5pD9evSdRIKvR1RJIHJLcXpZ8dnL0vOFSBQbLVBbiy0jJi+GnaYax6sBjgMBfu
eqM5tKOlBuCJSI8EHpRNadbZNDSdjPt9uZduVwgle8vrj+pDB88je6kvvYoSMiKRjNvJpcoymnrC
W1uJPCPNnSSXnVYqBWYqEkM/33i3brZnpSghBsDWTmRdj/hPGz6TJjtbg8Y6nWIstEbCZOma+Epy
1+Ea6n8LtIJGvxfcjca4mxrvKJPY6KcHywm4XfCY/5ah4kVZLJSX/1khGMeyIvndNAbaEY0FBWk6
Jru+LJPT+s1BvUdDlTue6l0iHF/lvho1UFqhHKIRjU3A1Gbedg1trhuDtXIUv9npX5sH8DV71q/w
oPv6zgjKb9PtFGMiTnQRcm18I5y5ezHRXZNsmBAfITKy1t1QXmtSD/7M588c5UYQo/qZqZuRMkOQ
tO9+0z54FHo8WABa4ZE/E2Fs8X3lRhxjAnJXkNYC1Sky7tKj4sYuMGBfese6Tffp0T58qrtgI44x
hjBDy6bcopymL0HVac6iPnfkUxHzRghjDXMbtnGV0zCTPLWtL48viSUKZel5f7C4jQzGBuK6rqsq
wjhf4+cHBZChiW/fhEH0pGKAEDR8DwK14MvTTNuUbdO2NEYtOqhEvVh4xKHL3h4c7XfsEqfYLa/Z
sFOCcfe5QUxbO0tkNIMYmPNLoxS85NkhTZ+iZGdogvQ+36jOIhhtIBiK7FUd/hdjLM46h44yXK3p
MRcZFdfPw2GoqCMTAAowAQkc45rVMW17J8o/aOT4VeggX7dF1wk/QD/LYRuPpVIjc5vTQ0L3O6VC
pmTb1vXsDtfKvnTjUyW6m7nhwEYio4YmeLJldJzgOeC11/JucWkIDWSLyKHj4/ONGJVPuEhmM9VG
WkpUmGYPlR8FYMOpFz9Kru7Xv003vgFJ7U544XCvt/Mq2XdjL2VF3ZcQ+e/EehisAEChmTvxxDr/
zb+RxrwY5SQccgPMsWg7yB6m3bgP981hPf0favzcV8JGEl33Jv7olXFIMW2HYNySgiU6Kt2xTAOL
PCcYZUyCYrkpcJld9iQCjWFR5Zo5K0tjQkZDjR+i5ahLglqacPsYTyVbagdSBdwoVq1/XbovaR+i
/mN6nY41SpMf1uhkqBQ03zeSYG38aavNhjI+a2lXOarpCzk9tIfqmD+atW+24LvHezJA+Lj86He0
ytC/Xt5UamYfb4M3B8PCz6mz2qp6iqdWqqPUPz/bBZ56w4NErg05d4gIlFXgz1g8iilDOb4miMjH
ZHBkVQnSYj8Oze7yov4jNjivinEuS92k8gJyRTiXycdrFSj4Gdg+c2CnVwGYsEWJSn6Ad5bHeBbg
7I0NWBBpfiPa62DaooND5VHkTgQWwD4P6wggptOCGaUkvBkSMFxIIhvj32tvC2EfhJJszugLNTF/
Z91Kyl3U6CD76JwlVr3LRyRQBPY1KI3pLE8tbM2w6icw812DLfWpj23BPS0SwwS/c2Y2xWgPwBwc
7BvUYd2usm8A4HG4vBr+KOHZfNkghyxy3Rop6ggUOL+8i76bP6sH2u5auOGeLE79h4VTOubgQqfk
V6rgB3DNGIhJBgBlMD1kMa5rGcsoJAOq1438WiDG72+j8jYDKmG9vkpGK/JW3JhuI47xVpYy9mFJ
GztbRN/1E17zx9pvrlXM8FJyTFEmlH9zb+Qx4ZZElFDuTbzbtNPgG4ggE19y5UN2QHkZONjtp6CN
AAKB4ryMOSyAz72/3xZAbS3RDEtTTVQ7YsSQD032NOiiYJxrbxs5zI3dZlaUtAXMIHo2kGpS/OWE
qCTonTBGHCQH6DD/Zt+JnoT8LsyNWPadYQ9yrpd4qqmPNL+VHQPbj9FfOgWyd1PfR+ITpAHBh3tm
I5H1yEDUzVPQPMFAaCsgzf2Mex2nV4LgrhHlZrlmv5HG+GPTboEPW8L/a/f1YTz8laagrjj7w59u
DjH7t0AkO5oN3iGpaep29JII06l3YRHIrWhZfLN700qD0ZYQhEhGm/6pBA+5U95RMnXb1W5lykob
+5EnBZf9Gv8iPW+kQY91G+fZvZmtLRKSnZ/eZVfDF6QrTjMm3ppD7udAlxblSujJXNATlgI80Tq7
GehDJD3QxG+LkWXitztRPwK/Q3ezMMZhjuAXSpsQKRmMpcICSuAuOZo77SK//ZFNTu5MHuWukbyZ
zrtjyETyptq/vLvc63zzGxgvOhE7LZZsRMtR9JQtLyTaX/5+kUoyXnOZSkWW2hgjdOSkZZKjRTt1
EJH48WdWN6tgfAnpKxIpWYcOkh3lzdBah9IlrxhYRWcdroXR1zEbmaIPOBZc7nxdsXRK4o0xhj9e
bqOcah9mpYzaOk7mp9l/jcGSM/xjqL8WTJdIT3opMAb+dp7FMdsZq0XcSX2Kvl/5tm9fLP1hmTrB
zUq/46P6n2UwbrIkYSTHBBerLZcvVWUeJ0O9S8h6v6SJqNrxH7fAWRjjJcshz/JJxi3QetrRQr2D
Thn/LA7jcfRlD1XpK1GcLNhCFu5UksI0rBR0ohVVghnIxl262sk0QfMgvzSnvy3sT7S2UYxCSiV9
pGUN8xbNQB51k+1V7iy4bNJ7UVAu0MI/nmYjrJzNsjMt+y/IAmV7zA6Ue00khr8oOhiO5mgiIzB5
74qjuZwzI0O31t8UDWV2t+7+3qDpvWgakntQG2FM3BwnuKurFn1OJWa1u/ZZSwFwPfz4hH/aCGF8
sIoW2Zig2OjlcrDIV/bqk06AYiJaB/18cziWDLwUTc8nLyGHaj6OAPloHy+vgn9HbpbB+AUpWedc
7/B0B8XTM01E00FB+ZXyfqt+njkizGDqUD/4CCTTFdkyaHcH4yOmcozXvgwR3HSJlyj1vizRMNUU
1+Yc+aCyEpwSf30beYybmOvWjNUIrd/Vb61AerBGA1rtK5Evf1WC3Ee4c7i8o9xDOwtkQykQ+eZL
RLPgqVEeDD3el435GwxsL5fFcK/fjRgmmjJkfUH6wzTArdLv03EIgDDtXhbBb7HcyGDipynU6kXT
UTWYXEyaQzfWl3qvHlW/3qmfqdaZNgGQtGqousJYU96ES6WMK9iq88oZ28fCzhzdFFDS8SvkGymM
QZlZOuiZCWVPnkEK62R+sWuO0z/Tjj5152N40Dzw0znyU3drAgRZFB5y70fLkBXLxHSNwuo+eNSn
uU5APKl3FrCy+32lP8k6GnKTJbh8dFwltGxg6+H4YGiMVStKldV5CHdLwlNWPgATv0+fPyHCVjCa
ZaoEHLGMIRekMWRKIuRN+X4pHizZ60LBk4G7X/+KwBwuc2nkVtnqtYw6xaj/CqvCsezcKZTMGT/l
aDeCGGMCdwmYRCYTgtCJbda3YGcMFOv+8oaJVsNYU5xgmr1XcGFYyz6LD2uMDMt80MZfl8Vwj942
VNUwKW+5wZyLHU9Wt9ooEujzlVru+/VWEz3luL7nLIIdU+ubKgrztZ+8THtVy1/K9CnVelsCi6OF
mYOxIWWL8W61uB8zVFVSNOyYuuRd3ir+5bBZCHMkodXIRm3ENPMZwioDUEe4ZudglNjChF/mLT8M
YdxK9//DBbiRyQQnfQYkCLMAe4l1AuqllwZ4ve3tyCn3602CMmaF8AuZ8gCthqIoTHRu9PNNPNEQ
Mqfop0TdD1f78gDaaufyhnJUHMGdYWhApjdldCS/F6BanWZJEgIWc7S9Oix8tbyql9NSiEp+nJW8
E8Q4cswPtpZVYhPbAY82DX3Wai14n/GKGu9k0MVudkuW8mZdjHRGdmvwAVP3FdANCFu1ySmvhiD6
VeKZ8X/gexctjXmRTk0GGLkpplBeJFifMj/2bP9vI8Iud9NdeRIl1ESnxniMfNYbYPNhvGGx59sw
TwJdMq6nYnAKY/UvKwjHOb3bUyYay9QWYNsrfCBaBKLymC+3rSI4N+7+QYgFgEH0mLJFGpnMTW0C
O87ry5Pa/VgVQeDFXcLm+5ndSg3ULsYSMYSmosDcSl4vH3MhvB/nXUaAS4KsMXDWESwzlqSVcWWO
GXKAOTJJzcn0KYpffBT1hfA3600M22c9VlVcZyWaDXrte9HcKrbgBudE+9tlsMCcejYQTaFdwIZ0
Z6Vf5fq5H0NfQxsoSRVBuMo/mPNaGGdO+dYiyUAZC/OjB6tQXL2zb7NelJfiWsv5ZP7cKRu30Gf1
GOYjLcq0+2o+qGAbVBKvJIKHmehkGAXAiy1rtQrpobK4blH1mQTRiOj76W5uljHrWa9HHZ4pUnVL
9OOoCk6eV/XA0Ru2joFssI18uAtCw8wnyvSzHJOb6mbK/qBxZQlmIJ0iACrhPt+JRot5SaF3Qln/
shRthwcLXiwtOvIo6nIMzJb8MfmSuD3GqoDbq9aO/euyV+Pv5dtSWQg/a63xiO3g1Uh8vZg/uk8A
FW1XxXbgJbE5jGaLrSTxep+o4bE2xlNeD4KXKw904Z0cJjSpptoq7Aiuk773NHd4Vj1a6OiPBbA7
mgMItL0U5b/sUx71vH2MqqdLlpmlAicxAuyrr1tHnb53veCByTfbsxBG35NEtcE0rSM3uaJpzLxD
COsOgNoR9VbxvdBZDhM1JJW6hvLY4ayWODDXyq2Qwu7jzzm7sxgmSqijqQaqAlSiNpIqwDh9FMxG
1KHTahJx94i0m7nwslga1WTC8WCayVFRumkz0cOYlx58p3mM3dqkMwtzxcu4HlxkuXbSzegMOeYE
7SNFIhbygAm0gZ2E7JpiMEYsDIG/XjnTzXAaX2hj9eznV7Or0Q59zeteRJEWdysVsIxblJPTZlsg
5GGQW3VB2KqTuwklbkMQ+/Cd7kYA85AdwRYI2HmclRR5CzpgvAThI7jNo+scI6t+6vdfytOwv+z+
uJu5EcpcvINhzVJta3gOxoqzWFeKlLtWc0+S58tyuKalqJaiAeFDATzN+ysrmfqkH3Rc8Lp0GpLR
6Y0gF3YHCISwEZE5zqNW9BCSS0g0wH4zZIeGWhCr8BXhbSlsXJTUpZYWEvQ9Dr9XulfX/1zeqv9Q
BFCA4hWGFxlLNJ6o05pK/YjADhhpu1EBJgCoS3w8bo3c1X+3zvhNEjLrUk/APG2JDIqyf4Uyvq9V
TaU0dUSTRl9rjkmSI8kkL87S12go3G5Iv0mtHghWSi+lC0JZkN5Madp4pGgsmOwcnrN9dF/fZruF
OPLP8kHZWybGQQTPXL67Oi+UvfCVcJbXDhPucB90EoS8SK7ypO9orde6EdJW8FXybVvZ63/QFzm2
KWGxPCX7xdb8cTF2KIkKdpKezqWNZG5/IwEuRRMj24sHoZOU3yVMCEnVQxw+XD4xvu6fl0M/30Se
lr4sWSnRMlp4N4fB3GX/6/HQDd1IKHRjHuoMMNF/2jWuh9lJ/rG/2RQQHSNYQq/OfeRstIFRe92y
FtmoYMyz9iufbsz0MYuulMSvRKUFvt5p+JNVlc7GMre+hZJCblDgu/4rIB2O6j70Go8WI/3CS8R4
utShftCIsziWeTxK0ykEZ7RB02M7zVdf1qsMxGwjIBBbp9/RFoMoMHyQIQp7N7h7uhHN7GlZ2lHR
E8CLTEvpaM3O1g8z6OMt6TSVgrCXq/cbUcymAh87becCkWEdPdhq5Gj5j9iS3UESvIi43nEjh4mj
8mmNoZe4/KfkIKv3RYpxD+WXkl1b2mESjSZxfcZGGHNXZuNEymmFzyjV53C4XcvfpSGIqPl3zFkG
2x7eKpLcaRUMmc7EhchlJvd26to+HTIEabGMDk9HFEGJTEBlIhy77FUMeeJim9w1QK+/Fx6inQaU
BbTGeqLQV7CL7IAxuD7MsO3xsFOb/bpczbYnqU+XvSEPpgVYmfj7a9NsY3gy6MVgzn9GCUiw3Kx7
G2RjzYnCJTbX1MTKnX1d+oD6E97XXE+8Ec14Ymmc5E6ZInB+qUsgLcVVZxUCpee/KTcyGF9szonS
LDlVxGvjNPnEG07WBCX5i6NKAAfZ7xLP9kT4RKK1MQ4kM4ElpVoTMsT9QbZPkyaozf+HIppgEwZj
GRKNjIUZwxIpug4QH8pCXh80zMXFP5Sv6h9IX1Ge7j9s7U0aW22LiipU4+RPVrjE3FMGgjanchF2
EMyfKtcZZmBd0TQofwvPMpkVLvMwAxwOjlFJ7sPqtRaloPjW9e/3f8B41LNuyacGR5TXrytA9JTe
l1QRK4FICOMvCCHROFpI11kxCaSqcaswPixGFAjMmD5yPt6V58XQzzcxx1xK1RwmCgbqY3Tt2yNq
BZVb/rAekVbvgJgpmiAUrYuJ1qbFGGWNoui12kM+/lMlD0JkrMvnj97s90uKpHqwGg1PIaLfxvLe
FEFRipZAP99smWwVVREOI/iA6nvLvNa76zgS3O0CK7Vlxg1UadaOyohtIlIwg8a5vAVpqYsAV6kA
gd3vRG/hPy+3S3rARBOtsVjGOlO30OQ3SZ07+UBAK/MtqmvHmMpdo8WuNu1i5FEsUbOLaEOZCCNW
1EG2af+dqkSOPD0V+i9DNJ1Cjf7D+sBpToAMaNAY9P2hTf3cgVoJG5qUv+PSdizzS1KeVmNw2vlL
ovhDLqKm52/pWSTbOJzYrTwUM/zQX/x0SsaGtxZCUHkvApDiqvxGFGPF8jhmRT5FWJ2hoeP0u71+
omcefflv+8e2CIfp3C1rBwmtJ7uhRYFlM6dqHHojts/m9/whQjN08qg/XXZQXN3YyGWMWbbMrpoX
+MFQujMxHGXZ96qIopKfft8IYSy6jS11yQcEFPNXSkNU3NMrasQYpvzL3FkBCFPBtigIQ7lh9UYm
Y+FtJbW9noIxRSejj47ae9tWrkCH6NYLBlvnzM2q9uHyXvL6Bt4dImPkaCs3QjMDtkCYOYOvuDOa
vUMvAT68Y99rQXocU++ySLqKC2bHdnWkyFj2UY8nrZYqzqwfYq12bTVopV+X5QjMm4V1VDqD5LEE
qBZSnSRdcol20NuH8HrG+H1Z7cbq+2V5VO0urIttJdE00qCehnVZWes0+oMpPV8WwNd7tCJYSEuZ
HzqhQoTW+korQgZB+x9RbhS98sxBxD0vEsNoBACVbWJIiM+UuneS7BCrg6uJ0rsiIYx/1wpgvRmg
u8KFaaENKlkI+dGEQ+KGaiKC3RTJYoK/SqkscPXJk9eU/wBozhmVnS7C8f8PO3o7HPYFaWpJp5kW
dk3az4Ee5AGaK9YbjLA6ipMe0xMR+Aq+tp3lMZfXsNTL0rdwgl0XJOY1yQRDuFxfZKLpCj3OqgmN
e385StKo12HTTJ4dLvdkUF2CLL9erxlaijKHkGwXap9o7CeypRtoElB0BaME72XmSShXq42U/1y8
1g1yMzYGQCZRhYarDhspzMpCUC7EmgxkxTADzNxTXcZAbPnnsqlyfdxGBmtDY69NhY7dC6tfqx0M
8N157ifm02Ux9Gs+uJyNGMaKcjkjZjliaLjJlmc11724SrzMMpweRfapEwVlXJ3biGMMaS2tOG1L
5Oy6igQjMMpQXvAvr0gggi0raWM8SzGSnl5VHKt2n8eioIV/+jYBrIEN/gOZCYtGgP/F1WLiVriN
vtMJOHNP0LUGWnJ3XBw5IN9r9KxdXpRIJqPXxmAo46JGi5flh1YFmrvtpaXIy/Hmf2A955XRrd28
QSTdsms7h163Xgs0tyMF8lHc5URH0yjNAmlBj9a71o/PTRUSGSG0ptqmAgJWRt8lsEItphEDHiNQ
Awo4U/5IJGd20aselLtqCC5vKFdLzuLYklCu2QnYSdHm1Q66U4Z3WieoPvLmiLcLYls+BhNd24WG
CsJfnEGEC6MDtDwfdnw1fF0SjKLJoIWOXvZ0Jq0UAoLxX3ubJVKd2pymocnhrJaDAfY8B0ybGNM0
XkdXIx4d+IsCJJAvbylXRzfyGK8oT5hpWShTerxcJelVqD90qijPJJLBaIlmZYNe5TXlVamviUf7
AZNTcRqhKOHPFvCbUUA+geTz7iAZF2kitpWzBoOTFejRjeyqKm/T9eny3onUkfGLYR+V09Sk9Kl1
VWk3+rr7zPfrQO1BG7yFmvt7XUjlcllnGXVBqTklA3pQBdrOP5fz9zO/X1tSE4TrOPuIHPv4JkZr
WyLwuwIRrF83q8YGLDTtcq3D3Vyue200UeY03cs7xX9g229L0ZiwKOwLMskzWvnHoLhR0TOgpM70
c3UNvNgGYQafOu4P9+9GGnOZRFVkJGqNgGU6prGvBureulMfRrx+iSvlFENMoAnUQj4KxNyZbisy
fABzk5T6RNq4Ry/lEJ2SPnIG88ZIbhoVE+P26+Wt5J0YLMdEl4KmALqWMVZzqgyrazEAPMcPY3nf
DYBW1V/+NxmMYtdJkdkhZaWdi/pxmbVbU1tvUnv9RKxMkKfQbYv+Y0EZ5mmUq9RCNJZND2ikzGeB
/XO3avP99PONrzZbwI5IOm6/PA7dPlQDgqRZlYo6xblvjO06GB9tGnltGyA6Q+xSPSf77F65A40R
iDmJS5HdhJl6aiystm3lMSoQNVXbWyg+eJOOWeIBM9nRaW4xu195iZBLhRu/bKUxyrCEad9h/gc3
0MGifLsPMdBionvLW3fqDTgGpV27q34AMOAoSpXxAIeQPT8rCOMATasp1CTHJUGr7Mme7JUDBT6s
d/HussJza0gbSWy3VkzyvFmmibpyz9iFsVvsc89CHXoK6Gtx9fPn2V+eskAkWaCjNuMYzbzuZ72E
jqrK73lJnTZ9yUIRqxjvItyujvGHQ5EseAgjahrW7iaejENl5gIPT7Xggk6yTJdqj/7AesGTp+vJ
faHNr2kE6Lq+XhwrkR9S1TrmtSUKXOjvviSUrntj4L0iT1avUZaL6xWPe7LXDuqOYia3biJkxOWf
lKHbGHez0SHGeJPZjHSjamAHyAI5WvctzNGWI+Ik5Z/UWQhjbLaZLcmYQh2i/FhaT419f1nRRd/P
WFTSjsUaqdDzyjT2Wrje260InZi7T4oMTHXULQ0Q/Lw/FJBkddY64fIY19K1os5tTVcR9SvzHvJk
I4TZp6xRWqsbJiTDQPxsv5L0a2/dkVBEHcD3Cxs5zH4psj4XuYxJ+Rm1nfEx8g2vDKLj35RzFSRe
fMq/iZHq6Nd+UOyzWBYHQC+yrNUTkO1SlA91n+xUIKCKUT7+Y3mqZpimamq2xei0bU9pPHYotci7
yV3QFVAc196heNKma+6aoFEcC4vM3VZ0aXIVUTlLZu7MaW4NvONotjk+LdGDKhrE5TY9kI0ARg0B
FqclkwHS+/QwHfMnDZBI4MwGLJIByJLFqzwAp7gKUBw+1/SwFc0oZ2uFdm9LAJuS6tcevVPzLLiu
RJvHaKXUKu0yJ8g4S1Z4RyZMkqa6wJ/zDeztfNgLsejivBxGCrxU3+lJkGeHUQs0UbsZ31ecpTC3
X2EOXbfKgJHq0RVlmItbRiSIm8m/7PW4g3aUaREpU9yDkPfeJ8UGYnOjLhChPWq79lAc8cJ1pZuf
hkMAyWU5vQsSOoFQ/treZLJlTCtbgObXmmhL0X6S0Kn12lFEDV/8UzrLYJRcrSfDam2wqI25dTJH
DJRP0LcRbr0wngR7yL1sz3vIjpaHSlFXSU2n3jxYrVt6kZ+cAMIIzDYxxAE3nNgIYzQ86+JoNQ24
B3uU3DRVgjAih6msrozMvsntZR/OInI9vlG97SWLqjA2YSWvA3jc7O4466fmM1n0jQ6yNeZazbMq
AX0QBhCmw5rUviU3Vyh1C3yDQO1YRKqws2u90lHBGVPpPip13+7sn7kl7QXqIFC9D1VmI0/bqZ4m
T9nFo4M03F/QueG1+dpdL17uhzewKk/00uYWgLfbSI9xG/NparW0EpBXkICzf8o+5R4or+arzJW+
USQq9NOLE6ki3aCbvhFK5m7CWwQOF4wt4+DPTWlaPgiol0TgdkWCGEfVdbNajRaSxRL5Z5Urt6+/
Xz43rnqAmhSzSBa6e/9s72Yl5pjKlmQgZO7UY4jMS60G+jA6l4VwV7ERwqxilfV1jW0bYxSacguE
LWTW18NnRKimCTRH9HWxHetSLseVlCDVXK33mvFQihht+Es4fz+T0SEKJmPbilL2maMfr89NqQsM
lWtA6psEm/HdGHpalbwO0RTcfW3t/WwNDoCQXVsREdfyTWYjiYlHTDM34qLAy4UiI/V3yXHcJ5Pb
A3+HkrEs+/wLmnlEVxM3hN0IZTx4Y0V2Uo4AkNNWLKr+apjXWnWylSe1G5zQQuJe4JEUeiQfguY3
iZiffm+kfdF1TWdDYushiHAzPzl+o9MT9gtlS9N9w8lvIrfy0mMJ1OAUEDOigtLlI8W42ftfsBRw
vkNCq+fK9TzeEHQcDs1eBxr+ZeXn3o6bldKremPE4KSfJNtAYpve9kt9HRcHNd9nvadXO0sRvLJF
i2IswV5HxTBjjNxII9GCte87kI4Wd0YSVV6IQfXPeMDN2qhhbtZWWHbcyxp8h51Jvm7lp7XXPpH0
RhT4/30H2mzei5jadcnUAk1suvrcRzU4CfeF+ik/e5bBuMCwl+RiXjvUiUAVFCutWwyxl7d9cFkT
+O78LIZxImnUJIpC52lXNQHGFcpg1W8lfL0shNsavN0wxoHEhlXMqgbybuPUKw5NtFjI2TrhI/BQ
A9UHXO+dsGldtDLGf6S1NK0FgS1NLm767IZCY6wvBgji0+/04TZ+EcO2832WqRBiqIql6YzuLUUS
TnqEJJYSKZhoHDDO3c5BHBE05feHOW9yTzZ6J29Fw3r8BwqG1/6VzKikneZLuNJ73xycpAMFSuL3
vTNNzs/RX7zhUd6XdAjm9nMe6yyXUdNestpwrRFNFcjktpqbxqaXm7qbtbHArrnniREES9UtdCda
jKbqZrMAMghNCpP90hVHs05cLRYSRHEfKRspjKaaxpD1fYOodDnCvNHuY7yqp9mN98pV5H2mzYNs
hDEqGjcq2pcNmIUUfVmyw5z4Rf1lncFqrrWC3eN6/LMo9jluTIVSJDHqZzPomfKvtnzXgO1T65zG
OqWxqBWH6/Jp0wDqS+j5YUOT6v+Rdl29devM9hcJkKj+qrabu2M7yYuQxIkkqvfy6++izz3ZCq1s
fvABgrwY0GySw5nhlLXGCTwJGcPsIFezCqBeEIstDhV1Z28uaiWGO6xizCUtA9CABwIe7BmSuLW1
L6GPTiODpFAhR4X0jwJbtqmHBl4Q4LUE5Qo/cIMB4rC0/wVaTvf5Q7/rTm3Ang7aiTFPiPlWNmPJ
lUj1T39TNEqLoVak37P2YLY3lS7oCduOfFYCOLuVZ0RKqgZsE61vHIHg4/b+6Dce4J3QoZB5KSjS
jFv6wDoVxuBtjumLaLRzO5W4+g2cBQvrKJLJxBJ6CLkg9dZ+y7Y1EWBF30iuI4d1skaPIo420YFy
JiyeChXQ58jtZEQGB7pMIz/XstIFF9FHhrUUwwI0C/ppgHzIxV1dFUq5GYF1XVuOICZ3WunTYP+8
rKCby7FgHwEWh4lPHvjfSkMrlPsaTQvdlRR9qZtrIxX0FWzX1VYyOH2JJDWpS4omRdXqr5qO3MTD
51mT/dG2bhQb6GSzfKMry9VgF/7l1W2HEivR3J1nWH9mayImIl/bGTy5klM9hp7hqdeGkw/O7Gl7
ESbZ9vtnJZOz03ohx4jEUFRJfllfqwMgR5AwdYaXFM1lyHAzGDZgBwku5ealPwvl4WhJh9mTTGF5
CvqtoC/FB5iPFNCx/asnfHqxIXVWVBIStMrEwEaVWxD1ugURdR1vdm6s5XA6XwARkcLTMfje8oZx
azOKyfYAOmMhCL5oyzg72RIVza14UXh6Z6HCEg/Ij0UGEby7BRfsXZCXDnOJXkMG4nQHWgoMleQO
Qf/sZUXftsmr82E/Y/WOGWt7MUepY2xvSyA/G27xmO9SVJXtB5BB7BkRagasIPYQHW/lvYXnqGiA
S7SfnGWUoB5WMwE/3ZjuCb1S5s+X1yjaSS6k6+0xqxWmgjTeUUD3mHtJBJspWgJnLspsrJbSAopK
H38uk6cufP5vS+BMQyTBoANZClukyU5B3CL/OYYChWPb8C4vcdaEd4nlSMMALpvX0qwXddgpSPTM
IKcJC8Q4kiIIFLfPBPh9OjEM3eDBRfQkAfaBxigQOtVPmjQY6u4qQsH38r5tn8tZDJfpkOOpHNS5
wtgy2IrrH4MoNPyLnzgL4MzOkNMw0kr4if6IfowjG3WUXIQxGMP+p7z/oaYxxTpL5KyPaSzATpWR
FTCus0/jTe2Gnu0mB/MXm7eNPKE8lo56rxZneWyLVwbCKCbUbhrgohNWkQJOcId+yxqGVZgyZ7/8
kiTOFFkS8FqVFtnrxkPo4pogdhsc9dpmaCLuuBcNZItUkDM7eYtRuomyllVaualk5o4+A1RSga29
rISbzbiKZZk6aENlhGScFpYWQYHD6v8hqZBQgQBlaGD65o7uQZqyvyxte1lnYdwuNlU6W3GELllt
+RrmD0r12ltfLovYvlVnEdzODUUuF7Va9l4Xfsvzb2346fL3/xIJnQVwFrtD0llDfwkL0gvitTf1
dfjJuDIeu2fVBb7HbbPLrg1fIFS0Ks6Gk8nsQY+BCKLyWJdO4lO8SGy39sChDR847pWDQCL74nuF
Py+Ts+poGqsN2sMI0sNy2/tDDhZP6oVehfI/uV1YOiDQgcElZiFgX74gmYcKKgm1ygSleeQfGD2L
AaKzeC9u3HgDK78kh9P8cc5kcwjRYtB44U53yj1YIiFvONlu5U/HxNVvWJdK/XnwrQCIXG59sp6S
75f3efNG2AQxKAHGpso/VbRIxmw1Y6volFJ388oudksdvdhNJ+ofFkjSOdtsEAQySdYi2CW/kuSo
WbfIe1xezHYK7rwaPi60Z0qjrsQDlh7AaQWmAj86MqQRy4n33S9UNPexb3siY8mu9LuDXEnlrAoQ
VLqBtHjuZeF1PVzDcjr6cD33r4LVMX95SQ5vWjC/ZdRSPsG7LckbxXKztx4XdzwAuMsXpRW3W2JX
y+IMTWqmE5gSYZnJVPtJqjpEke/KGNT0YI9O08qlreGjP2Kfl51LRsxMLsOTaum/Li970/SsfgZn
eiRDK6qENOB2boO6v8+ar5e/v2loVt/nDE0cqpaakgbp07FHDXy3GMiIdydteFmWXV1NAocnuAZ8
JIm2sMjSbbTWhdrnxXw1utppIkG5Z7vf97wmvk8h1WN76Eq8wtJf9q102+C9zDDEJwfxyTH+NQfZ
Q+cOT5EQT2Xbna8kMx1eRURl1dVKXg8Ml5pxTrUu2BIOGdBHCl/yJAFTw/bDdiWNsylmbHZNKyuM
dDy+qwI8ztzG148NrgMV2BaBGhrs76uFNQaoACWCViDJ2jXyQzOKzmwzlrR1QBYiHJLBDfynAGqC
/LUDXoentLHpSFEOjq6udIwu24VLFDt9k58wIPY8lqBoHcpEJH9bMX/Lf7OtqwWWyqhLM6GGV33O
DnBI+7hwShRufIahoJ1Ym924F0Fsbu/qWSh3ubsqaTtdZeMxU+nTsjjWhuJfvt/b1vm3CJ4oCa3v
XQuCkrfX1JVq5RgV1ZxOK2/iZBLtoWA5PE+S3fQgVSSYRmScrIqXBRZ1gCPitlcMd0o/SEL0NdHq
uBswgVTXbjVEg1JjPwHP/LVCUWY2l11TaPeXN1K0OO4GdKNi9iQClVapfaHhiyxivhAoII8jF1sG
Y5nC5s3JPu+/dPK+NkSjeJux3fmS8aPX87BQWUlgnjo5Rvq3l51qlI5xZlw31Poha9Kpy16phILy
f9s77nITI03TfOoAgDbvEnC4hQIn+RdnfdZy7iJJUYHib4Rel84rDtavIggPc+UMLqsUhLkjDl//
EmudJXJ+U65lrQ0NhK8tChUaMr+AuKSPGOXcz8Hiqz/pCR38tx97CJ9PkAcDGMO6GKwS7wJZfwPV
QMvaPeg4XFMHviHLxoke+QK156Hk+mmWSVPh6SON5ICK2h2gVEV+TGD7+YLWRM1GjQoyeZReFeU+
am+i8KayK4Apv7TW/dR878dZoJJ/cZ6/D5CHBAhLrdDSGc4zX/bNAfYeuZJwCmZPOorJZv8SGJyl
cdYjyandSSxLp2Ve/o1B8k0nye0VD/zYJ3Hn7l9WZ8s6EDUUG5gef7rTsI41CQiAuOlvpjjx05/Z
qfPZg1EVNcJvW66zLO4qdJTROI0oTlTVp7jaT9OtJQL12NbC3yIszs5XID+eUjan2qfaPmuT65KS
/WUbtW0bf4uwudCtVrVpiNmchLazju0uxcCCFohTWdse618xADX882DAPk96GiMHY026mzX5c48B
fjeK6c1gSI+Xl3T5YN51CYXyYlejhqzZIt+16o2NcpwhursiGZyidUaypPqAATeg+rvhrr5hZIwa
dTSn+cUGCDM/9oVgv9ulWvu8i5xDqdWUKpGGukDjAVUQndzIjJyy2xKYiZ0PoNcgvmflCBEdqWix
nJux0Wqim/I0eX0d6MDgp8VpocS7fGoiDeGu09j1mhGiVRegjPHsdATILzGxbXdSRuo2NBKcINuq
98/q31vJp9sLalWtMrKkYGFc92X0UlD5e2sT6tYWOUrV9OPy8v5iCs8CucRPZuStmqfYRLLTjlWA
fr8rJNYAZsNQPIVkF+zaXloed62NJOzlqUT1ADBsrHCK0rprf0sOEzhrxXZXcHZvccrqFVHHuW1V
CaSF8eSQQjnWtDwuvebotBWcm0AX38oPK1FNr8jS0lS9Z5tPWuqFzZFWO8FRiZbDfsNKBq3NjEwt
ZDQeaRyk55Ce1g6MBzBxjVvp/p86BiCwL8tl1+jSmXE2pSm1KYpNvN/VtHBi+zbSQDgXfc6Nu6Q7
lmEVXBYn2knOmDSDRqQebDWerOW5G9cIGPMQbanJkotmkkSiOAOyYF7cUsFw4Nm2cVfZcrCoKKON
i8CEiMRwJkQZktlodBSC6KR6xgI0x4x65TwJxIiuMj/kNxcm2KdrdGEMwciIFNrdW1dlfhXv5ROY
ISuRQIFC8q9ZySZEAX4oakA7MD49z37rJL70gEmUH9Euc0ogmMRf9dfL+rFdczh7G/5dq2TtYI05
TOToguhsb4DgTPLr69zVIBHs9idy+o+e5q02v7p5cdlMks52NtE1VHWfQAhFgZMpWJjAOPKEomRO
e9sYkH/QndGXHMPNHlM8JspDHRRPommy7XnG1Tby1qQiUz5qMI6K4szYSSDOuPVTfs3m8OdAvS4P
nVvtCNBaTE/+SC/LSjZnUtponkdDQqKgJ8dJu85FXlQQcCuEMyJxK5c22NaYqUSL46dp35w6aIex
j4V01MKN5KyIathZF8ZozCAV8L0Xzw7qawsEaMMpOYxXLACifnxksNj/A969SGc429LPNa0HHSZs
CLJPqlfv5C9o6MTMOmuRw7y0QEUFN55/8IZ9MUdqgl6XYdb8xk72rUJdReqPRRLvVSXbD1XrqqV1
HNvpU1dLN8bUnVIt32nTfIrq4qrW9TvBbxKYV/5NHIdImiMARSXi6+wOVwxCKfZMt6U+/WXuVBBc
INv1keE7dLJqNgqNIArTtD99sTyoSx2bGKjO5sYJw9TtpqemFAQVm2q8lsLd0Uyr7LHpcbrFVfZJ
3w9Q4s7P74hTuUIU4C03v5bF3cnFyLTOkFB60HZoGFdKB6Nw6M7SW0ffxXtwozyMASZ29wilbE8R
BRlsv/ggA8PvtqoAiwZpSabnKwtbdLXemzoqEZIyBTBNB7D3Hi4rikgE92rtiWQlUgOjk9uPpvJk
VYLvb+nhegmcSqDNX69TBXZAVxRvHMkVkesgV8fgvy2D14lklshS4WWcxQ+1dhOLhllE28TpQdM2
DWC0ayAUhEEZPySpIHMr2ibONFdtpUzJiA6ssNM8ZWnR9FocCYiRLm+TSAxnlTEYGw5dyx6HGXmo
Mi0YB+snaGD3l8X85YqeFZczwIoeJkkYIVylh2jP2hmVf3CecUVFfaeCJfHGV+0jmY4TkJrIfGuM
fk6eMxH4uODweVuaVGZnhgPyqHrnl+GDNguem9vftxnRs6VqaAP985q3sh0Pw9S8wWzo3WsvwuNk
yvPejJy/zytvaoB9W8cdlI3ktpQbLy1MN5PnH9NieLmc7y6fPvvcBXE8SE09630zJNiuKTw29d6y
ftpT79STLfC72yf/e1k8lUJG+karLQY2pRT7qgoPtdnvjHwRLEewezany6U65BNY7TCuVIA0MTrJ
xTdCF8eMXlrRQV1WBCCT/KkImH6WmrLAQSkRUrBx5ZqiyefLe0b42UkijQnAdSbM/ZlPcQF+kjzQ
MQlyWQFEy+Dc1hwVmpQC6x3MdeONvUinnopEiNbBua0cJO/zHEFElLfDngJHaKcAPBmUV0RELi5a
Dfv7ygk3xGoQBejA5Z0fe+N7nQnK1kx//n5d4Cv//L48oYtKAawdbGV3UPYdMPH/l54p0Y5xRmAZ
C4tkNVpT9AEc5f1rnOwrUxgKs32/tBh2mVablSzRMNU97uQbYxeaC5JjiFQM4NR3pVeJ32tbkT6R
/7UBROYcWgUKSxSKUSEJr9HQ4EgtWhOR93EUd7rROkdU2xKdFWcLSCaFRUTR6TKE13p/SPPjUHlz
c0ine1q9ltq3/3SR+LynSam+KDrcaLJI6X0/TMtNp4qwrjczJKs9fHPmqzMbQUTWNfQt2ckaQgpA
PUjudP8P1KoIi2ZzKmYtjTMOlbo0VJLfQoNwxxpCuiOIbxAYiEZDBArP5znHJFHKyIKpS0Z60GW7
d8yieC1pLXBDl/0DevT+VPkaaNd5PCPzIo2tYTtFLYGNZKji3TC2+otB1W7xyjQaU4Hct+j/wl17
Swmtzi2VO0wQlqj2tyDrcNAI6cae8gCi0DsG/ZnugAqnuPEJkw+nPMie8iDyRPMXoj3mjEpZkdks
J1w/O/rW6Luu+pGmny7fgc0edaIQIL/KugmQZU5GVmVSY2V4ocw781EJVPRsxJ6MXkvP3jXHxAsf
RH11mxZ/JZG75elA6iJlfZCNETlx9dppj4I1berMWQI/VlQ1ZOz7kr2KwGSd4FGJGgNOT/rJ2MLI
D/N68Fk/PBYnUJrNA1sJZn9f6UwRRrMmDRbS1k1xAuXmo16bN0XWCp4zmyHgSgx3ZqiV08lkoVlW
XXfp0zD8yPorczhc3kbRLnLOxqjNqW0Zx4Wm3kvDTxK+9vPkhMsMGKjauyxLtHGcoynVugYMADZu
Mr7PxUObPAE04bKIzRzuStN1Tu8Kq1dI3qKtmR4SjDBNL/ZN6trXi8vwNCrMEIRuKPAwgmXxvY5J
NAyGpaFonXehfer7InJ7zYwPUprngh0UXWS+5REzyDEZUpRMtN3os8ZD9XvoYc4fWXnAg2VfQ1/U
7bW9OvTrAZIMGZS3JsyVtteE2mhMRY0hoU3raE33pZ/lIC8M2b98dNu2WDlL4o5usCyrtha8QpE3
HsHoyYBRhpfv4U5yUj/0xi8t+vBVd7gmn8kV9e07kV/dvnG/fwBf5ohoaamxjr7qaFhAW5EZmkeU
DpAs87UBAI7Ly902kLZh6jJAQghPmZe2crSUMrIhtvYja29SVaQq26v5LYAfxM9VeFXDgID8V+/L
/nRQnPAgfVtkR0IsKcW4EeELCOxLgWCRXO4lrtQ5XXIJClProbnTkmgPBvjFyct0ceYwebi8jW+H
8s6DK+dlcrHQIDWZorbQGnoF9A01yPc0sH0aO8l1eDWANV1169vqKQrkNwRFUd/Udiy2kq/+6Q2Q
0VoUNUfiWj7aqKwAl/wAjBt/3ovwd/9y988rZRq1uonmqGWNpqS9p95S3ddcxalrx/AWtIS5SgZU
AOoXtSNy5Nv3/yyV/X0lNaPEzCzQH3pjoZRBk2nU1Za2d1U6aAILsCkKjcEMNBxUkrxHn0sA6iwM
MDxtMwDW5h6VfSUxncsaI5LCLUgbkCCoMPrlLTkSXh3MKB1dNYyDj4gxEGvZGHCU34o7q33Dk32k
AzbJsyS/Me5jw6tzge/ednbktwy+TDokUdv1Ha746CY3jNEvP1qo1Niudhs6jVNMjhjwlTnpd/dt
JZMLGMBE3OmtKiNUz9pdFT0X5XNvfS+0z/b8tbQEm7j9rlpJ40IGGiH0r2vMmbW+7DKVj+6xureX
MObmBPys25px3k7OAY21OUQyY7ComvsMCNc6OZZj/CH1+y2Ez7UOSdmStMeZdfbtSG8UPN6IYB3b
luK8a3yyVZajGDcJmR166J/1oEbHKkuKhI/SsbwlL2KlEOwc39nZdWZEiKmgv6eoiZNHpQlQlAXd
MMb+8q3a7AAmq6Vx5lZvDfQw5Yj6yT24X/0c6O7ywfyKoMEn+/rFFsjbDI9X4jibC9IJa5nwzyut
yjWkB4xG+Crw2tK9FEYCzWDfunCzVM4wNVWEcB+416DnvJVtgBcMIpBo0TEx172ySWWb9H1ILMyQ
LyB/qNzQDkIR1NC2DBTRAApiAJiHy7+acZ72qYxU79KPzjQDR4YUaH1pdpcVQSSGizJaQw8bxUSc
X5qYmRyxFlJ6Bf1xWcrmiBFRAUCpWaYGQF4uuugkbQF3KfI62RWjesr9LAbVcHMKA8MZPR2cCf1e
RwE+24nG7bZN30o0p+lLqNR4LyEnQq4HMEhWwbRPrtWvJIhP4J8VBG1CaZyiU5rn2ALcqxFT7GZQ
71iLe36Qvf8FoH5T01dL4zR9iYtWiggaVkf7sR3uu1jgGDdD0NX3OT1vExpF5oCnc6ialTORESTE
mmw7YTs+22XYCF7qm0ZiJY5ziXXSpowxpvd667Gqjrr5XcKQnSUd+0KwMNHGce6wUPOxwO1C7JI8
dOm9pD9e1nfm4d6ZoNVKOA9o91rYEhlakDTPkfxEp0CmV4n0OpvfmyjIoy+XxW1e4rM4ntNnCqc4
6xIspxiOaH7S+6tQNKi+7QtXMjhDUZRpVRFGOTcf0f5/wsCI7tKX4WhiVg8MxIhmc+cj6EuY8ye2
bGmmrfFUGQso3jWjxrpKupejw1LclbOgg2Nz61YiOMM06zS1K9YTgLlBV6kXTx5mN5sygV3YFgO4
P8MiimnxuY1+WlRk8jAW0i4FZvNcWszOaH4A5ZJoZyHcEdllW5tSibiLtOjsLg8Rzd1++lDgtZLC
7ZjR19NsJyHKduFtPh5Q9XRaYdMzM8rvLpBmIothsukdvj1syuXM1EL4cDbNH+0ZE67pD0cDcFFg
bwx0wfFsWh4d3S14LtmaztdV0x5tknhpwNDV4WdZyk5aa+1ICqgqNT9muiU4qE3z8FucwddWwwEw
PVEHbaAHRlXV7VnjTh6I2hEurwpvpz/DlDzVq9bqcH2yqXa0OAGk360xv6rFqepEs4zs1N8d2GpJ
nFaYZF6UKUQBYHSH3o3A3JPsys89SPII4HdFta9Nx7SSxvn0Dkg0A03hmGh3kORnTUNDpto6Uy9q
QGaO4P2yADUCflcVfIqch630VC5nZh5UFNbU2zI9FKFfNy7mvdXscNmKbzol/SyL87ZhvlCzMll/
V18FGqrhdi4KwzfN0EoE52FHM7GiPkZmLiPPoCpLwgzYA4JQf3sZJubaTKCNq3yoN4ZZGYfMt1rp
o0xPlqg1dfvpgpa+fwWwH7CKvmt0KWKGBukNs0VnX606AL93Czu5l+z4q5oU901DXMvGLONsXSnK
7OSpGTmAZFKcjxzY+YdwylHEalZXQA33ajK3sxdrwzj4fTgRQTJ+W9vPcjjFQMuHEinURqGkOxr0
VR+/DvVNQkXL2VQOQ7ZlA5QItsH3sNBarpfIQo6AVpGblHpgwH/UlYhYdjvTB/4ZuEHVwtOG2zZw
S4cYssoN5N7DYxGku+nIGMWiQJRT3F7QWRCn7csyjLJZoYF6MvcLqJX6XSY9XFaBt4L0OwOxWgwX
SVqKpvRVjBd7dtCD/Njtl6OCjDCgxVwhfsGmjV3J4qLKBDN9VV6iZzrGxP24m/bdsYBDZAVr8eZt
zowB5/vfY+KDSnXQCklRcM2S5xkQwZ/QoON2L3iMGo8m+k27ayA6etrL6IiObVtBTM2AgYeKKCb3
9NXnQk20UUOrabxTh8fRHJx2/qR0mSMnvZNJV4bmduWT4CQ37dZKKneS0SLZuazC1C+Ko2W+sUuA
mgXDAgihb/Jtfpi+5YH5EZO/ksmdqCn3qhFOmM/IloDGt52IXGw7aj8L4NGJ1EnrkYFDgjY+KDay
+v1ucqrvhod4t3HYo3R2DMHowOatW4nkog5VnpAZVoGRnGkAmCLNTWnlN2SUXwXntemaV3K4iKOU
jSWrarzrDQSg/vQZg43+tEcl2a1ilGZYySL8bCUOdRKvFWUG2SLeXfuVcC4AAcR7iF5lZB//YSUG
vKjpFxhlN4J5r2k7wVJF0jiP1+VxkYxKgYR+itnrIpB87QDqpOobTnAnihr/cv0s2QKaoKy8a3KY
5agw6wrZLfkIaAWMy7Oe9v6Q3wolbavKWRJ35aoaeNpjgtx+iCMERfsu97GTX8CGCDCrq8lPvjCI
svz75e1kl+r92f2WypdHMIjQzu2AShMrbSt722dNbgyP87KY7TjFPMvhdCRCyVKPZnS5NV6PGjMg
dbzkSUOnCEagnOxalHoSbCaPZkVKs9IxF41k0GK9gGwN/Kdl7Ki5KL4Trov9kFX8pUS9PqhMG9/0
4yb3w0MECiqg1neMhPGL0B9sW+bzRnLxzyQpKVngBfC2UD5nry3myYzX1mOeLw36gxitQrSVXOCQ
RS24oQiaOeJ2X7QnadnLohq5SASn+orV0Snv4F2RF71ZVPNQ0fZkqqovUEKRHM7DZLoxShEYjDB+
1FwxkoHwoEROtEN4Dg607Gu2m3cizd+MV8+Kzyc7qn6aElVCnBLK99QaXSqnjp7/ykZRy9d2jLKS
xPmarA7NLlNwxZgZ7t3iMBwYCF6GSq7qGh6Gi9C5JAmJQbdbLFZyOd9T6fKg6zKuAEtna256HE7V
bbpLj+l1GGi3YKtw0kcb8IeY0HOlL3QngqYUbTFnW7JwynQVUw1eOT0t9ctCryOgHgprvCIxnOMp
izJe5gLVgaLrvqaGtGvzLHZlK3OnUDRLtXnLQQtNiA6uKmD9/2lWMmMppzqHLLMYZkel8dNIFVHl
ZtP2r4Rw+5Ys5P9HgBhmvbrHkR2Y7f9QfmIlhtu3agayE8vMe4b9AowzV5YnJycvhvwRwGfwlmAg
C7zgFuFxS6yxiQCxAKNfZgel/ylnokfh9hVbSeAMSDWkyyL1b52dSkABWqEEVRD5tm/dtV+QF0Ef
UXEtNsGbmncWyweucUrkzGrRXZC04bXUGmhbJZ5p1H6Xhh8JWFeiOCMCUapRDSyWS4tHUhkH2Ywe
NeNDXRkrMZx+FxSK0FOEHVFDMtmxZDIeCrvSQJfQzIl32e4zD/UuxlkJ4/S8nspObjrU29rilVR3
pCscu0tcc3qSekF2YtPDWJZqa5qlYD6L03WTRlKuhmhkqJN81xfqd2NAq2qXTqpzeU2bAf9ZEI+v
n1WatOgzVGIsf0TNXdbm3lJ3ztJ8nYejZD1flrbdFLISx6lF1JkoDDQIg/G4AIZyCoWvryXWju6y
Fz45UYxcCo5tu3y4EsopSapEeI9LFYOHSW70gOW9ZSDK1hj1FqNvCE6Ox1jFiLduzgSKH857UzsU
862qCB5K29f4t3LwQWkUq8MYNRhSUNJAm/ax9aVWbhQhdjjblvfqfhbDVroOScM6LcfZZFEOQ9JD
lNMBngq7uKfHUnF7gSaKVsX+vhIXl0YRJhWenrNmObl6P0BLaP5IgaF2WQk3Twi9oqqs6QgoeJRF
rbfitk+Q544qijFMDJUkyMwJqhHsgr7bvJUQLhRFjU0PF4K8X1XMV1NrnwCYtr+8jk23uxLBORHN
Luc2lpGJ0wYlPallEXmW1WceSRbbsyoDEAbN2O66eDJcLdVF4wmCbeQbUhNZBvU0C4K1OfJb+1vc
p06iC0ogIiGcvcg0wHSmZYymEPJFk36m86MtbKPY1PPzPvJD2O0InLJFT5hNYnEng+cZ9oy4m3jz
iyi2EC2I8yGS1kR6pWNBhbnsJWTFOiW9l+PMv6wbIjGc/8iSDtTxNdoxs3g39YFJD0REf7Ot4Wgf
NDRigwaQUz/DsGwlqbFtg/GAPto5FhSRt7PArD/xHwF8tNLnqQySKei3rkyGk4YAmC0jn9DRp6jD
EqK5UZQGndIEVWY6fdZ9JIRB8RJ4B+guRyv0nwapyYshTwyk+QZ7V1lBnwUd/YglX4ng1HtJiyZV
bcBWa3rukvA5VwwnSR8KEcXIppdfyWFXYGVbp1lXZ9b75M3FSzof5exhySNH0T06H0dTEhjY7QTp
Shyv5EU0SlaJbKXx1CHJjWF3TO2Ru+gqA+/EfBA73W1TeD4qTt2HUJorYqITjr1A/sXNE79ANsMX
VSYK8KhNU1Z4m1fGVmNWFUY5h8DCc8pb9tXewLs4AiGY4rJwIvJKwVXeRPlcC+WUhPTtRFUzYvbJ
RN2g8rSjBlIw+8G6Ai3wdXtIvWKnHy4bkM2gaS2VU5lU7Vq5mjDkPQRqgNbxk6U6mre49lHe24dh
FOjMlvfH/BcqkKqOxhSLGbSVhlrF0i8AvUJMI9ETivtAOk8ftU51QTUi2NAt27gWxQUac0ukcLEz
dGkS5VYvas+i1r5Iyw+455UYmxMTUgxHh8w+ZlfWMT0ah/Sw+N1OVO3YvGxrOVxeDXjVWUN0RBps
IrcEHaRf7rLv6tcy9iaflbHin4VoDFiwhXxV01Aq1VAypIjMsvY0Ojm0VVDEF1IuM0PBR1HrtXE+
prOiNE0wzg7V767sUxZMIOML9BsE73fx0bI9Ef/ellM7C8T0y59qWJBRVdDciM0Mjf2kDPuSLK7g
ZrH7+vdFIQD9U4YaFqbR9CFDaVIC4E/tis6xrv6h91tEvRabhYf1irh7HE90yboYpp/hhilXy6k4
MbLZ5FH0zLqsE7rMGX2wW5a90dqIeBMkQ+WmlOGTdW9QC1Hlhv3kSxvIWXulHmmR6pDEEpTsERl7
zSm9IkG3sz3t4fJxiTSCLXtlmCY1CpWQ9eCQZHJq7TWe/MsCRPvG2YkyakNN1pH2RFuMg4HitD6E
1eePyLBlBUSdGub9uHuUxXrYGRFaVFBncJYOT57qphxFecDNIoaKXof/F8NHTLpuhC0ItZHAcmR3
xptx2Q97+y2SRs0pEA4dbZuHszzubFKr73SjhDvuPNYADTACqIKNKuUbnbIXP/2nXeRT8HlsFI1s
xQhIcxSxJ/MUVaWTmIZ3Wcy2K/y9Kn6MUs6z1hopbiwZgRouf2/IrdXcx2D8+G9yOMtQZ9pSLiri
60wKKP02qy+a9S0brf8ohrMLtaHjnBgb0wA+mBmkOvSKgOJXxBQuUj6eHULrTROtMVA+k01oEhcT
ml8tb7rXd+UdWJ93Iu3bygaulJ3vYtMwvrgoMbJK4ezrn6f8ekpejP6ukwRxxLYBOqsDbx9ASAkA
L1QlmhQtG/GzRASpir+4iLMELoIYe6npMGOGVqhb66juzQdW6mEI5KIMvvCM2DtlZUzzpDSzrC//
KS2BTCpIn2jr6v4cYCQMUPVaH1zW8c0JzPUpcZbPtmkfWfgP+CGl5TJyp9Ajd+mVfBe+MhwREoAV
5Qs9Zrva/x/6fQQW6l3XDS1JP6HBBt7X0gHhUAPTu5hd6VoBUD6b/m+o4Lr95Y3y+zR5Nrcmjq2s
M+Ad1Vv5iBeR32IQ8zAcl4fOl3bjbRrYXiEK3zedGOjjNIPYFqpN3CUvjUGV0xEZu05L0cReO5ER
3Y6pIjCN22+hlRx2WVYKNNh0mYYcb6Hm8+xax5wtDkQLgMWIn9n8tXbK7rNr6fWyFolWx/mZqgWU
Q5OBptFKT8sIqO/sLicibvLtF9dqbdxFz+KwmRUVdl/qXAsjNZGfutI3EwSDJYAihN027K69i6JW
4rhbb8vlMpsDXlwsFR9Tx9wrAUGrSIqGkTiIdua1uWse7NohsmMKNvQva9UtQB6aBFT23FrbKI1z
Rh2Ee7EghIvxvtQOPxiQrXQQrpQ5svcrPQvjVjraIF5bKmxs55kOcwzIvPmdY+4sNBaJ3MK2rgDR
0UKkhdFr7gUxzgkgsWV2E2YVqCmql+pg3OxEOB9M0d+v6SyGW1M7xNTuGSo2McjiZIr8WdEbgfFk
h3BJBmetTXRs2KreTmCnOCz1Fz3uvCXdYeRCYLJEa+FsdGuht1kqUWgg5WPb2chLze7lCyxYCW+G
2xnNzYRGeK+qfoUOjf7XlB6q5PmyFME6eMurj32TLgbSXuA1X8xgHn9e/v5mRlRVfh+6yRR9Zf0k
q5eK0ob1Y8jT7U7ylZ2FUWr27BH1BzH9uXD2JmfQpRFw/CREkiQls6TvlSVLvaXNya/czKNgjqLw
p6xZlsiPiLaQ/X21wlhOmh4ZjQ7geD/L1jNFR7Qdgay2kDPlCglRWZWh0/QKqAh+6pdu+Jo5YyDt
MtCj2Z8ERyYwB3wvgaqTfO5HFJsAdDEDvb4IqFe90JdxBBFc/n+kXVdz3Diz/UWsYgBB8pVxZjRK
lmSv/cJyWDPnzF9/D+S7Hi7EHXwlP+zLuko9DTa6Gx3OOUtB4Q+J/55hoa2hcN5hHpNhCRtsPcjW
Qy3DFWX2mJ8qU6TdbgyBC9eJCjBDjQ/7eb1QUOmhfh0tQNNevLHH7B9lqsUMCB2DOl/k2LZu2cK/
fBDWKHetZSOes5ZKXxNwA0mTm32sj4wUvHL6m/wnZlTB5JC40zdRjWPXj6hw64BMwJg9j3xZdk2o
NWxCCEtWN3OtB/W83iTF9JwZ+ct1y9m9gBtR3CfUjSyRgHwKl6Wco+IQhn8nzaPUf9ZENK+7Fvpb
kPGm5JUla1lIGhZE2xWZTXoMF8ue4vVwXZ/9kL+Rw5W9wiTtUDsHCGp3YvMumlsFxp1yJyMBr29F
pnH99NDC+bcf6XJpljNL790ofErrlyYFZFSsYgT9RTYeBYrtW+E/RmHwhS8lnOfResXrWBw2k0q8
4cV0NcA60b8YarW43SGSyNl9HisJWzdBOyc6VgjHuiqqvIokcG6ybkB4rxTm5Cr9waifLGA4XT81
kdWxm7Zx9HJVoA0wwRpW45BFPyvlYRF9GJY2vAlhG4PjbhD2TQH1P+IGkVmyC9kb6pdWvlWGO9X6
MSh3ufkeCDG2zwaZWPGQKWd0Zk4Bth3jrVkrpuzE4fJ57aWTOryHnH4rh4vN0Sir9TIieTYoHF0I
UMD8acQw0vUvtN9Y2KjDWVmX6fIUWgiV6xMN2B5O5bCx9excHRe2eS9cLdp3EZqGk8OGD2IKZ3VF
l+dmgTk/1A+xb+tItnJgfO4T5pH/h+jBjumNfWykcemtNKapHCf4XPSRzbcUp8LB+jVmn14pradP
qyi52Y0eG4Fcnjs0cpeYTYLZ9QbDXGXZY7Qr78rTbMZ4emU9tpivf8J9gZRYpqLo6NBz57kuwD6x
Jql3YynP3bZeCxvLkLWnrUbhtQQ15+vydr2GdpHHnehcgnwin+CXlO6ZdigCmKIhoV2/vpHAHWFU
LBmogvHN5pXcGqwxn2rOPEYt4Fzi1Q5n5et1lXb91G+BJh8dFbkfu5LtG0T1QwuI0aL9vIhmhfZl
WJZGZGxQwnf82xfOKzi5Jwm+EKmiPUR/t6zToIni7/7HuUjhjm4C9pnWx0itzVtE33ODy5w5yiO1
Q6BzxV50L3pC7E65sqnj/9eLf3U1bb2UXdXhY/n1kTr1ffnAuNxnp/44nKuHGosN5IOYHUSgKP8M
y6tIayzG7bVOUeUCE7l22laZ3mXrF+U4Z09SqZXlyoQTLiobxFe1CPBJ3Y1fm+Pj3HypjrK25njt
6fdg+QBbY+iGp86pXjQfNJ8+dX/NTGas7OVSe/ZAdOuWjnonuyABeRF+TqbRW3950Zid+yZkKwNF
34PCTEc/Oug362FO0Woxgtdk+75NBQe8/9rd6M95L0TuGNuMkDc50j0bLKcPI6ZEmwdxYVpkMlw2
UqzDSIYMFYixrk3H7CpAD2Zo8lz3JfsaEcxKYTYOPVkeXqvRYuzEVyVjnfuVALdNkKDzyxD5EuGF
3/1eG2mcUu2CVtVsjjo2nB0Gm5P6440BH/m0YiwgEa5d7j+tN/I4N7bOwNWNBlS+JmfysOTmJafx
ACZkqGd+i9zBuX6au8FtI44LNsQIMbme4PFXSF6sIWiHh3r4Pvai/tWud97I4fxmV1ZGFykww7Q0
j3FZYd6xPK5JLejCCNThN4OnaO5bPFkmt49uhhGpSIgty/goR6l//dx2bf2iD+HeYZla6wspcxBE
6YWtZAGNBTOb+wIoYr0MaBuTx/2IlMFKaoKeh9GD+a2uStkr9aQQ5Da7n0XHbB44DmRAwHCfZRx6
ldTI790WayBdFuTF6qTa0zvO6iKEj2BjpqjrPGEcpDVSe5IeGyo4q/1uzUYC9zUUTBU0fY/DCnMX
jWXfOCRYA2ENuPWuGMGnnHq50JXvZlEboVzsqiSA6c4zyqE0/VTWxzZDKy7/2XWx05uz4DvtywL1
iWGZRH+zyUDGWJKtCApKeuuN+u2cnYz5gzF/rcZJ4BH2G5n6RRYXMXq0FhMqI98d/fFcAno+OTfH
AjFRVF7YNfGNIM61Wkkn9UMBRz6qbotrlKLj9R7Lu6jCO9PalOK+RS2560AvC6S6RUg2vOtxNkpw
DjRZZ2AxqgylbkicTvVzK3KU+BiJ3uH7N/WiCndT276PLVKhlDyAUYEMyqki9DTPk3f9xF4BRd/k
Jxd9+OmTGmR02A5DQ4sE6YN8Kj4wplDzs+WYT4YDzHCUJK1gDKxj+737iWbsrai9LVCU34Hul7zS
6xDVULNMDsbSnIYwug91ERXW/jN5oyh3feW+QOI5YhuDDZDFSAwtrAaB7JiVsM1ICB0hUovLQ7Pe
SCUjx3hAn5q2MYdeLBMXi9iC27svxgCOIRbviPyaPG3SS1PtFYP0qGpoLTqgYOKlj1FcCozkP87u
IoU7u3qw4tmcYSTs7Njq7gjAj9l5xUpx1XdMkIMn77dK3MktRRgaI/NH5XDKNc0uIx+Y3QJPITo3
5qs25wbO8GhUa9T6O+upygMdIJCk/XT9bu27iosi7DdsZFAr0euqX4GzXnaYzP2rR8RY5XvUOgTf
RySId6yZMjYtBSBemn8wYGnjD2IUtt6Kwi77zG99xUUhzr3SpaklC0QervaEGjFGxukDBWnl4o5B
GdA/VIpztN206LoZYkwtzIb7Pu+PZlS7tY5Zwrz7/GcfivO1kVGbXRmjsGM1OqrdNokSZ9J+dsLO
j+BD8ZPwVh/Xhp4C2EUOBi99GIIiWO9KBgPqZMfJjZz+ZfhGBPeJ/fo3X43KOsEjFDMmBneQtMik
MGQbGZFyaM2vupXZrZl4VfuMxqg9WfetJpC4XwTdiOQOFMicRdlN6LNPDjkx+qbwaDmtZz2ydcXM
jXzt+foX3E0tLgL5rZcE/fxWiUDYsFapM/SGP8kiWg12TFeOkaejI63Wq8OElCwnnT1KwOb5aqaV
narBmnm59L6x0I1KnM/NMK5raBXmL3SUddmYZpYBS6a3QwYE7izfRJhOux5xI49zu/oi11kiE+g3
3/TZc5KdJf3hz74S53SLmXZSQwEkHFrDcem0m1ES9Rr3tdAwTgXwMNngH4QAXC6JmkJEXN+nYWNL
q9NpX66rsZucU4OoimkAHeA1Wm78etYqLWlbXCg1A6QDHZwqvCfR57n6KAwh/3GTLrK4rzIlY2JW
C1a1gW05ePRnjOxsPICug9imTf06MD8shiA27s+LbRTkvlNSVY0RrQDz7V31pPugvnrpgPGlHhP0
MBSvxJBj9KQLrvD+/bpoyr7s5lRpKtX1nGPiVdEn87nP0FvVSIESdWxW3+dEOY6VGXrY16wE6u6b
zEUwFz0bqYr1BjA8rkJSuzZOSh7Zg+Vft5n9KtbmTLnYmSSmmsYR4BGkA/A8PexA3TRnDTjTkZDN
aNcZgjRTN7DmA6w+zmYkeY7b1MgweGc6ZfrcifKa/RL1RgCnC0AximphF2D8Ppx0G0WRc2fnYFIe
bS0ogBHuDOf2VAaiSLb7pTZyuUgWgqo7Uhkc1FIqB6PUAc38d2+INiVEx8cFryoqwzZq0cEbjek0
ImOvJ+OTwBp2MymYHOYhMAeCJ/6/jR2UC9XIWq0YI5y8X6w4DNqKvUWmGxHAz75CF2GcgQ8RYG3b
EbW4vK8DLJxg/kIVrJ3uijBBRmYYKpTi6egxNANQ4RQdJl1NKy8ikhHk/Wp9vH5su9//IoWvBMcz
VvgJRW1/BZYcmkr0QA36PWwLAY7Ebsa0kcNdoKIsm2GqoM0v7klyZGtGmRAUV6QOO9SNxxtbxcpl
GfuX5iTZemQ6VFYPZBRNc7PP+yZx2WjD2dpSpEWqZ+joY7feL3L9Q0iGQJkKn9aJKPETyeJNrQQl
o1ZLmOPEUucdsha7CdTUDh/MEpNNpYekIigAg6QIMov9MvpGSc4lhXj+rLOB9bDZV7B4mfrVSxGw
lTeGZqylQh+7SyMAoBEGT4qhBZkvW4SDEc+DhRscqSEeC86Y38tR9VgZMVAAx1srbBS7M/KvJGTs
y5pdj0qQa8MX2vXHOdE9afyCmYjvmpCbnY3Kvvncmx/G5Y2z1iq1TOH9GSZa41RBEjD2ojoQTQjv
mS8qDgagVjC2a/C0EH0VqjIhbNe11py1ypy1AEVTrgvC824KtJXDFXvLkUhaWOPRRAIfDtPGGkxg
eAx/m3WARAuou7WOrTj+/JQhnAqCKmV8Xn3dVw7mMyOGYAiVknBgdO++bIVxnkZWV9KNHcXcxvSF
DYzmiS1VN8sscM9CpThX0w6luZYtVkKtQ3n+texNz/Cj3itOnnvdTf+HNB3w8jo68wq/5LP2UZqv
BRbnphPm1JHrmOfZYc9bPP1c0dTm7tXHrt9vaZzPWdZGwlg31mOm0wRWNKy73oy2fFxP5HW10XgW
aLdv9xd5nKvRCqvDTAPS08x0pO8x1ufoMf8Zno3b3lMczQNativc9BZqyeU+0arnhRwDn3XB3A17
DrJd9szRAsUzb6J3GuZFSS4JAjIabYgKcWUUpNYzNWa7VY/TmjvXT5MZHu+tNh+P7xUpSo8KtAlA
aSNpZAeO68eyzp13XchePN8K4TwIQU+Z6GxYM5OyT4h8Qb2WN2PWHvqVBlPUeIaiOk1uiEABRcpx
rkTH1GMkocHrltKtpN0rhijqCUyRz/RXqwxrsg5sR2Py2gcYRWZrN6lLXevWtDWnupdDV1Sw303/
t8fJ1N7kLbKSdBVZYBvjX4bdjzYrpmcv5bfcTr/qHppymCOuSjtyNREI0f6BAg1W06kOkBPuQ5pN
nuWpgc5iXxqPJfBMUk00sMFu71uDvIjgDB+zUMC6z3GkanhXYICzaCObTYsqqea14Y/rhrn70sb8
0j8K8QDkfU1HnaywkPW+PIfBEKSgBddu2UaueiTYswM/39/S83Wp+0HnIpRzmHWWTiCSnFGdG/pz
GLenccKGT/q1SEXAALtZ0lY/zlcuSlxhthNwR2zpnNkJwX9x+YqJEdrJuXjOD8tNHJgvokfP/tW4
KMn5SxpVaaxnMJUmLn1AFh6KtH0BL8nL9bMUWKTGm0tT6alR4Fmv6fe9fio10fijQA++oJWrCZ27
BGU5aj4pqLvUzws5XNdBYA/8bEOd5qFR1A2e1TP23C1fL1Obdod+Dq7LEVwtwrnDQVrMMdeQMEpF
50qa8S2pzNt2RNBO40Nchf51caKT43IrWlK90Q20X8ylsNFNR2YVg4BB1HP+j2znt6URZiIbdxiV
VYf1JYQwsoBthO1VRsH8ODuYQrgRr++LtGL/vpFWy2UOWj485g3rdsak6JB8NYbH6ycnVInzEBlo
KK0YS7io309e/WBOQCToI7tzs4ceBO4HYC5clyi4RoTzE7RuaEgZ99s0pa2NlbDS1ypZRKC7KwX4
Q6ala+Aj5V8sYx5XwPUA1XLcz/aoBmklmq/ZT9M2Iji30yhdZNYjfCu5pa3NMm3Jo2f6FN/FB/nm
fdArZCOP8z85iaRyZBGxlnK7xvMhj57e8Wl+S7D4Wd68tEY66bCFJJRtbZ0Ciu2d6yJ2bXojggvr
5Vxb0sgoQalyyvsby7ozRL7n+qe3+NUWKw1TYypMOIMmTs75pJkfu74Z3+NyNopwLic2jLVcJjx8
RvpdUXIHc4t2J1eCnHn/em7EcB6HaDSjuYmJ8fLcfTT8FWghBI7AZrSFkRBiev8BvhHHuZxoMjWl
kkyGE7Z4WIpbD/SYvKKFqL5qLwfzg+hNt5uwK7qu6rqisc2Qfzs57NGs+rgMrIbBrtAvVipViI38
H5pd5HDfSxuXBG1fPAw6D8QirFGJreOgOlpfwL/s9beSsG60b+oXiZx/QFZSgUkTjcqh1YAX+8nK
wRUVHd9zny5COKcwNqaaxVaLTFx+zsJzXv6dvSu4Xr7Qm3db0VhGjkKiOyotwPe+VcOJijZ3d/OS
jQzOCjARHKZRB3ddyfflQG1afbGyYJJE0DGvGzJvcv6NIC4xGYuwb0sNKPG9bwbzj8aJ3R6QHpHH
UJ9UAIJJH6mtOHMgHbXnAYv/wOx09c8iJPX/uNe/vxv/nJvqRUmLMgRLkM+M0U7do+VlR0QO8RYo
0+mazpwPMfRORysNgWP9PnmGn5zST4PP+E9R5noQdWV3BzaxnPTPhTY4F9LXhdF0CbYLtPsF/Y7E
kwy7/Yay9xoYAaMOkeYgdZQf1++B8EC5PMYsMUuGjSw85oLJ0/3Em1K3t6lNfPVgFraohb4fZC5a
clnMkg2DJhV4zZnJEwA37AkDWdc12ncfpkUVxl5LVc59WMuiGm2qwhU3H1Vypw2DU1TtnwnhH6VN
gY18tUIPXR/b2qaZhEMrCFKLwaSCgLl/Yr/10Th9qnRK5siCFcb6z0L7OemCJ4fgvPjnWdyHWk/Z
az4eiI+NMXvpyW0bZd71z7L/jld+68G/0kpzlCMNZCQoxFgW0DII2vQxtjQxYUjtKITzSG0YuVuL
noeCA+TfbmFljFK24IFtzTeT9pBkz9c1Exwg/2ZDoSe1FHCkuXN7oHJtF2ZqV40gxfyPrPlyfFwc
LqWiiTWCMnh8NAP93ASmqz7F7nfjUfHkgxDeT3Ro7N83b6iZJFXW5zg0dT0O6R3mTq8fmrKbv2DW
ysIdVVSLR7EksYnCnAxU7vS8fje+K24Ovp3OJ8fwWKNzkX4oPdlly/Z5IOIk3P1gG9GcD6J63xep
gsurJFixKjvjg0qLR0Mf/rqu4+4ZbuRwN9fqs0JbUyQyc/VZKe+MzL3+90V6cDkMVaYlndaeuiX4
7VU/iT6oojmG3fziHxU0mX/ZROOkYgIOVpcrGZjgv1fYiajGh74TzE3uW4NuahpgWpHPcuY2YTJv
BNwDdmGO0SEDMd+CrqR4HWv/xH6L4WNs3FTNMql4fPSJ9BTN5KVKRseyGoHL3r+s6m85JndZOwyl
r6RiJa/7/qy56b3l9af4E0GTDAiZflO9yxIu8rjji61YN+YJI1Bacx9iUSkt7ohwHvg/ruxFCjvd
jU8Y16iUhnVBQgvk3thRDusxfFw848D2t/MblHN+Jp/DG7ZYImxes7vyJhfbnCiXpqBGipEKzWIG
khzq+/FG+zB+AjEHPQNMCsN+6KuWTnwbn9QPuSiACIzT5PzFXMdJMvcwzmE9pOTQ00OLwzUAxdDf
Vc2zuazOey725aA5x0F6IIQv1ICvVz8mw32pPOa6YAyBWcS18+R8ByhAuiwneNaBU8KWlNOciNpW
okvAl5KUJK4RQWAurEJWfWBrMzpaLqz1od6I+8T7CfTFRHj+8THU58mqcbnZwBBba41RZQyPbO9+
OqswD/POEDSN2Ze/cooW9yoyUzqSZsZixmrd6tnLND3OMkD3vxa5qIS674h/mwQPECMVpjznhB1m
bhW2NVcHNLaOqbz+ADKlQCuBl7Q4bxKqg6oWOhKaLuqdCiPlg9w42CYTeEmRSpw76dWhAjQdYks7
WLaencseSDS3yySwdMHt5RONJgr7aZgldBgt5WlIB0clSyCp5JMm6YOTKaUfKck9SniiCvHelAmg
Jv6JaRbnNqKo6tJ1xRVjUyblfX+Ag3SmIwBDBbNYou/FuYukUwrQUS/oe8M9jrHd935efv0jl8Tv
XtIhnvFOREQL24e5Oo3FkyKJuOr3fZKFlUv0wyyDf1RVehbmRoMBpVL7OcrfCuXTdR12B0wx4/db
ABdElmGIwgUcLW5YOzroeqIX9R4o+159ApSOwIeLlOG+frFgSNPMUK6XmlMyBDIRZEz7t+eiC/fR
wzAPS7nDu32Si1MdTsdQTrwoJYmTtsk3wcHtRl9NNbBabqqmzMOyT0me1kmE7Q/5cfZ7sPasSNdT
V3LCBwmPOAmrGeUH7W+xU9/V8rdghc8/+zKWpB5joDAJgDHXjUOs8qsajU6khIJb9Iop9saZb2Rx
ITEhCWAydJif8SSjS6VjI4PhuMX+8Nk8aofYT4LW0066ox7i2wJdHgUUoYKT3nVWl9/wGlM3KZYS
T32nLK+DXL9GkNh0njgP3o1bGzGchyeTHqtTDVgCaSJ+Ez1Pzfc2Okv1ejtFLwLb2b0IG1mcm58i
QN+bC6DN9CdMpDKt0qdlcuIFcXn+yHgExhSFretSd13iRih309vYiCMpRi8jqX5WceJI8pdseJe/
2gjhrjglPcYSZPjEOXnRksau049/pgV3x0uFhEpj4REeA+oTzzBnajHTLcI7EJ0VZ/dpWsWKPACJ
ZsmeWvNRCx8s0VT67gI1uRyVymLl1q4xAUCqAk9uKyr8MK5c7IO7yqx/R+x3piTzFV3yyrh25vhd
yfRGNFciN+BDDNphn19PzoMU2VTy6ST4UIJryzM9RT0xqyx8vbb9UbthRJXpQUz2LLhKb1ARK/AU
zXKJd8E65TfdGsme3neitSqRFM45JLUuodeM1tmoAzzkHL1rKHbzQTiHICc0IXqGbmk0nA3taGRP
6/D5jy6Oyl3/pS5qNP9QMwVgatKdiOpavUDEfuEcbCREwaQVfbNCoi0rGKJCvAo7LwxAF+3To3JH
4NTYIHG4CgrO+6+bjTjuq5jSkJTAU/+166bc04A4/YNyox6rzkNXGGtO3adVMDy3bwkXFbkv1Y+q
paPZgiF/mjgVeYlFw/D7rucigPtOWpqB2yXBBn+M2s9NH2mKO0RJ5ffrIiLnEenCOeuqjyqDrpg6
yMvnUPuZiRZX9ztkWDE3wPsMhFq+jq4NK+1Nig9UeZgxUGPH+su4GZzFKe5Q3PTbG/l+OKtnzMuN
nuKdqdt7q0cPsSfKPP/DMn//Er7S3uWRYpIe8y9sFR3VJ7+V7fRTdnw1km+RaE98P60mmqwwxTVV
5gLIUpBpqVMVD7km/96oiZ+3oaNiDdmKOl+T5nuD6DdWstjmUH5ou9J9x2W/iH+NPZvYkquFuqgj
wWBMQRwdgGCW6U2yIDHbNZ+NEC6KtFbRW3MPD5/Vsd1WqW22T9fV2I+RGxHqv2Ok2gOnfbbQiCHB
eB6A568EUkAOADgS+JLdaLURpP1bUGUkVZ+ryOZzFFvZ9M3gx4dCiNu0m2RuxLAj3XyXVB/WCPjb
eM41j016R6K/AK0XW+CRtGqBCTA/8SZ134jiHNWkVDACBrMVtYmb1qk7drfrHPpSKKQ9Yl/hmijO
ZfUtCdc4QwOTjWtqIC9lVSb9kfjpKXSK90z9gLyYWCp2SOBa/n2ENQidykmHSSQEy6zgcsIEk64J
hOwf3kUIl2WqOrAxwwi5GR1fqH63jJ/K4knGEMt1+943h4sYzksUjd6mtbaCyn75Qr7mTWC136o4
0GNB0NqNKZcz4/fch6U2JqLjvdHR6rE1AAWYSYMdGa1okG3/Gv1WiN92X+pQt0oCh98r1DO6h0m+
jcPnOHpsY9RHErswBE9+kWacg8iHuQf7KtXdyYicXDGAw1A4A0h2rn+o/cItsD3Bt6ErlsU3TKk+
TZk8A5qAfln91bX87BTdYqt+QPtCBxWhIqIW2VfsIpC/vlMUR22EvLZMv5iTl5lfq0hQ0xQqxd3b
PFTDPo9Q+5kc9bS6pc/uLfOxjN2rdKwfgkPcDxgXnbirW4EZU69qWMfoN19Zd3OJMIPWYv1Fd7rM
sR6Gm0pwkUXHyF3kSZryOLLw3QxgKxvPSe9Z7+I4hjv6bRvcLVZrqzC6DosNBI0t5WufHcfk4/Wj
2y02XUTwcEslWBQlE9u4bgGM+T52tAPBxqCsf0/mj7KReNel7RuGrmmqgo0dcDdzxqd01aorDNWT
tSlAwQLDKByQD74y+ES+6CPtz0Ho1AB8D7re1ORucUjltaUyluei3HZpwDYastvQTSanvYnOo6c5
qWdN9iiMXLv16I1gLuwvE4PzWfCum0pqYSCtvgc9ra/Gy8ka4zvD6k5h0rzgJJzJED3Cd2/DRjb7
900uUKVKPigmejOExLdEIuc0E6WhIhHcd6xVQE5MOboWUpUEZOoOkqIJPKNIBOdD5oa0HR0Q+6vo
topPWfMeB785Jc5nkFErQD+IJDOSOmfU6zspHXyNiEDmdgHNAJn32wQ5R6GpVTWHMToTKswvBn5u
EXQ+9pBRziVu682vK4/hh8bPMH0BMAZBcW4/093I55xIUw6dpuRom7HOSHZq0e3HEIuNUVLB5RZ8
ML4FWUSWWhgzphYH/SkKg1kReFyRJnzPsW9HndYpjG45sYvMmJW0oDuK53BFmnBeg7YYdANR1OzW
0WoXnRmQLhIpwxzAm9T28ln4HmOlSZbVhsjQmDLrsUJlPzqDsC1ondqxju+q0VLMLmM6ytBQRvm3
T2gWbZDmSEV1IdaDNSlfRom+aH0bCBz8bp62kcM5hmycDZKYbIDuWJ+xs+ysP0Y/BA8WEJe+6uBq
kh9mZ/am/4E+mjmENye6Ec05DGBmFZ0x40Kr5mhLQOTFNkXbJYc2i9zrWu7ax0YS5zp6NY/0OEap
WFYDI7mXy7+u//39R/5GAOczosHqZDlFsTtFV+RWO7BmSHw4ABBa8L1EmnDOQbXatZVmljhlX9Ly
Qcv+7O/zpehFSeaSrAviREmBmKNFoApUwTJ8/bwEWvBrmICTaMyRYjw/759a7ZSKPA8zWt6ywPBL
VDBaWzrRuc/R6d26dDOMWg9PC33om+9S9XJdhd2SI8gywNRgAghX4ecAFoAKoNqBMAFo9yCvQbYe
eeRhvtFu2TuguO+/lMH6WSCUObK3il2EcldGDYc8jgsA58iAVZqQGIGb0rWC9CBjgkOYjLFr8Uaa
ohgoR5uKjG1j/PsmLykTo1OTCohlrbs4aYfZovzedDsfjfrE1m7xsg+oT7+lf7+HZk3fCObqSSbQ
WUqphpoU3AnL2toK+XT9JPcscCuBixjtoMhJbqH80loLJqT6YfINg4gqFCIpnBPXh041igEBUKvH
/mY2MnIoaf/3n6nCfsTmKyV1FJOWwNizDnRQdHyYzfD5uohd/7Y9Li5KIGlkq7CodU+ObtndXYcB
2yjyJmQmbdCPnkDcXqzdiuPMfBnlVWtrBt34svqqU4DeSgLoPZhYNYehv4iCreg7sYuwOcJ+GLtx
7TCLSuubOrptRCjj+39fV6gJzi42i/fvvz+F6lhJGaD4tP401C9d/3T9wER/n7Mzue3HWrcQfiL5
vtZPwyiYEtqL1Lpy+f1M/uZ8rDqiZROiBDGrhVu3t5Y1O3310VIEcZSZ0VuHY1KZGKppaDyn02wh
RgMAqHerMrap/KWaSm9tBeh7u0JAnEZkEFShOcUZV5uZEtWBZeKa+eoUWjDrk0tCkafeNWGU8Q0K
CCk8Fbkbo1pxiddtzG7ML1rk1I19DLoCDFkD45354boF7H6hjTguL2iivgKHAnpFDZ3cKToulobK
25dINGm/f3i/1eK7J9YQpgMBwYEbjjUEhJ65xPdTOHy/rg77uW8M4aIOX2Rb5K7JEp1twQbmSTlY
8DT/y6SHSAx3L+OlwL79a/JbZTdFmQXLUAPysW4+1fHgW110nDqAzmiJe1293cCKiVxiUhVmyO9p
JUOXxBpq124DrnE1AZ6qCmzO+D4rSrsGs9R1abu2QVQKyAsCyFv+nRfPSoj/DTw6OoMXQv05qzeT
/s2qRbxHu601kEhRtPeIhsk+3o2GZg1EH9K7aPHVx+bUNXbsZk4Yuf8PoiXy27svzI1E3hwrdAZC
YCTPblMEUXSfoW4yJbKLcYmu/Fg07lJjGTwR3G2WPfLGuRXKecNZrYd0LQCQ1UjnJUls05ptE33u
/EOIVvpi+Nc/H/tz18RxnsSqWiAmdzjVJjxX6kcp+nH97++Zx1YdznUs1YwlVg13TZXKH0s4njCD
kDlICE/pFAXXZQl00TldZqnQsXIGN6WNpqMY8lObhAL3LrIJymWtRd9auhSihMjoWjHn7FNXR4Ys
5hzeu8Wbg+MDiTR3lq7Hqe4StfNqDNaHWmznquSWSnKDGtLh+tm9ZglXDIEnrBqaKqI1Y4YjwfSR
YgcyauypttmqWOpazi9mWlahNTDzQHwwjh9VVCckd/HRmHDLW+u5ku35oRP8MIEBUXZfNtkByevS
SmMY6FLVvqoF2nQG1LGjZwJD3X1ybQ+cs9R1UDprIRBkPCV34a3xxKpK40H+Yd2q31XfBFqGaPF0
L95tRPJPoLFpFWo14JuyzK9hBJSb5nECkMX1Lys4QJ46a9DKpC5Y19Sapk8y8uou6/9S69E2qfJn
F5DnMp6xFjWtDWp+aa+p3qK0xgEwmESgkOCa8/FtBb/eHLWQUieDPSrkYBXvepxuvwz7DRurq/XB
7JsUxAXA+cfLVEas8Xsgx+qn4qw44P8EAUkM2gkRrLzIIjgXlitFi5nNCRZhLPZI7pXqhywC+xXJ
YAaz0a3sc8D9KiMCqXWvg0h4+tLJgoRR9Im4WG20WRXWA8EDuNbPfTWfdSkSvBpE+QAPHC93cgfi
EcwnkyA8pe4q2wmWXBjRo3zosCP0fP0aiU6Ncw9dVWFlogS6K20qJ2sxbVZFmAsQRH/BwfEddPTO
R8CIWbC7oX6SwuywRLPzR4rwvXPTNGrMHYBjK1bPRfRjLr1UBEYvcDl8n63rNeSZBYoGo/qjbL3W
kOyJ/G2Ooub1buVgc035Zb9Cl/LUkmvMqJ/nMwqjt8QujsjlndKhAnsT5GUm5xG6ridyFUNU3eWe
HIKjncqZrUja56FtbsNRcnTg07vXv5VQQc4f1MqkSIa19ijJlSBkYE3z5sgQ9mNP1JoSGLjJuYXY
CJO+rmB62pg5afKhjKkXqn/mGPh9vrFuJQwmsbpmm/smJY7alYJO3m5XeWsUXMYwT0WbaB0Ki7KV
158tQn1wKSOAd6YZRAONPVI0i7s2FuZFaZmeVmD1MwgB9CUWufkQ9uHj9a8oOlnOdUhSGYexgswi
j78u2c1c/Myzj9dFCLJF/hWWD0kV5ytS3xIo8Qa6Kv1qR1pj9/IBWL8CDyISxhVQ5brsu0pFeXMu
NSfvksAwTH+V80OZ5YekKQQ3b//4ULEDm4EBOGP++FaFqquF8uBoLg8L0c9WGDoKnhTvOcLfYl4z
/01YtGa57bJJQ+jtLLeNDkaO6byqOKB/bleFCCty351cpHFnWEqVMag9QLyVGPBvCuZiJ7sCJWZM
7K7+LBe94Jvtu+SLPO52ty2dNS1nTLG4Aq40K6kzIzg7pZzRAxBmRFzg/5FO/xbId2FWBRBt04wl
rN4fPi5e4aHF7co/4rtXalE/DcQU6q847m/fMBeZ2r8zm8lKweyoYQpHxmYLwBxHyy7uULfGoPjd
4tW+eYwSG6xhxq0C/Lvy64qGpMOGPsRF3/07cvkpXLjIK1IaUWWhQpe36o0q5dTN/o+072qOG2e6
/kWsIkEw3TLOjEbRkmX7huXInDN//Xeg510PDXMHX2n3aqvkYk8DjUajwzllkZymVNF+6XM4OGi7
FnWqCxeAuy6yzlgUaYWnsT6gxcX6VLNWq5fZGb301bhFitDpUGEZPdPPPhTA5R3s8Pb/gySYrfO1
feCMDUjn4Hm18DMmJ7szfPZqNF3lTrfB3OeHIKwWHF2BhyBcuDnjIVCEpob8ZJ3aPWAHW+UUt6Le
3X+JOC97yl0sjZlUOu1whvoGrwKGHF0DeD93tIAxZUzfBlEGSqQX5/nqQloWGqG3Vh9Xe506eygr
OxO9B5gpXtmtv3gLMBQygZJDc5EXPZSj7s+qHlz3rQJFVM7bGUs7DlGK1jW981saZED3L47/TQTh
z34NYowWtwRuB3uaPg9TgwToj+tCBF5U5RwMOKjDfIxmzcUA+DCmTtEeKjByrZZovm23T0hHD+j/
XXoq5z9mouQIk3AbhS+Tp2LwM7lT7/WTdkhRJFVvjUD5oj6aYPkmB/AWfBB174hsna8wxHPXlVSH
rbMc+RQw8pQ1mFyG91AHhmDvRBbI+QuMuTRt3jR4yvVg05vTw0jrw3/bOc5FEMkyNKBoIGlQSOPX
SgurYF4VkttxM6Ruo4CM6bpAkS/mwaPSWCdD1ms9KHXac/aROAr61jF5h751VNbfLh5W7K6xh2vA
+AIAdi/MMO2vrKmxzLyiyQa3slYUzYpsoTZYL6obSusRJudfV3T/bP8WwfdhSW2dSnox9+5s5XaX
3JqL7iyiGuf+wbsI4U+3HlqFYsJC+ng+GKNxHGWrtNdI9fSUfr6ukGDN+F6svFLmZWFor8l6irNT
kX+6/v1/CY0uynBnu5lKla4KHigTohTJ1h3lVUodyek+T3664oQlruVSUaZftE/s75v4dhrSSWlj
JHjT9lZuvsz9uZd+XNeM3Ud/3yQXxThrW9qhX/TmLTk+HpuAHuGmvPgkSpKJjIE7y3JtLYmSQROV
fkzJ18r4FqNXEuDy17URLRh33evjnDcrQJhcs35Shh8AqTRyUcT2L4/Vy5KxJd3sSkSysC0tLJl8
kpF2T336UN4AtDK0ewcrdzcKjFtgfH+N9Tfof+tIZWKupXBVkKcpr6bhLZ8b4Ej2yONPr1NpJ/fW
8/W1vH6mFJkLAKpCaweMNqC/Ua8dKWkPUyniQL9uFQqPoWusqQVeZTyBO6oBWAqNHUb7vSnR/7/G
H/6bNlwYoBd1XdWMkXOVTsVwJCJvJ1ot9veNUTSkoGmSN2ibXG9WSQMVtSWwbdFicc6AGD0pI3ZS
k+k86d+m5AbV20yIBcyOyL87BEXmHEJj9I1Rdebkzvp818umN7e6u5D8TOXydkEupLHIr+t7s6uZ
ysImhnlO+eL+0JWWZEi95mJk59tUxGgtQyo9qiQP/R6iVBMz27/02wjjrqWKyvEsrYjS9EfigD73
0N/0NojzADT2nh4MXdUouuVU6ManJ8y2bit1xRtH1TJHsipXJQ806z4iOyI4q7t+TzVNXTUVTJby
ifUa7c2TXGJYQYmVxC0kvbTVOUoOEjFS7/pmCUTxiWJlyDKjG3CtD8qh0h4q+a4WoefsnqWLNnyK
uBlbFVCHcAuAP3XkRXGU6HRdiX2L+71efGa4L/pYzrpSc63UrLubiPbjcz40UeJKQL8M7aU1M4ED
2l03Ci474MTrpka5c5Wk+pr3Co5v1X6v09ZbjU9SJrvX9doXogEMyNBl3Xqbptl4oWEa4ixk0zLo
7DgkcZfZTT/7ZR5JAme0GzbQiyDuPg9zBWx2ivI/gLnspB+LIwPWFFWSRfpw97m2tiFuH4LkSAuc
8KApnmRd1B7APP9fDoEiT4m+VqqhzexPz60WvUZaxrs2+iBbwOUqIdtxFx6qM+tlrBRHOHuza30b
iZxWwyJZqVXKPRo0f0iY60iyF6N8Gihx3mMNF834QAVjEEqUwiusiaeSA9Loa/KO8VH9ogqfxE6b
uTVUoGq6xSrZ7bCCx9gTY4MJFox/rwBGs6msBD6bTSJ0T/m9/hkveQZVt7iNL7kGRkis0hHNSe/6
oY1y3FXRJMBVKJsO3YfIPCpfyfjzHfujEbAKA91K1TXu+yQrQjWbcdWmtemMoenXjXLImjW4LmZX
jY0YLvQp5VoyE4o9GqvsmJDSGYSMkLvnVEObpooeRiK/Paw3fgedoiX+Q/++Zt3X7WslYW+sX9fV
2M9vbISwH7EREsUkLAoN7JaGYrNGjxAZyuicHWevcOWDKEEpFMc57HIZyqLW8Eg27o32oPpMIHW1
IqieZcgTubr9XbosIeeGii7uVwkEse6MbLv1RERl6v265Gb5OK+jVYWyZOgMxhMWgF033Qtq72jX
rz6AVktwO4jMgXM8OW3j3DDwdFDCr31aOrQLml5gDrs+4aIOnwJdG1OSKq1BtqtZ7SX8oVtBldT2
NP4QmJ1gY/hEqFQ2pjrHVY9UUHZHnc4u79ngWn+aXMXpH5eDCL2V7fRfF9JGM84taKXSgOIXhjcg
Nd6tXmOdpwHD8p/USuAZ/sUmLGpYaAaVAcfy55Ey1KLtjRV9Ob2PoTzg6Fe3650RlKiuiHCM9vfr
Ioo7Tp2+xKoKXESX1CGyAOh7DvOHultto7G861u2v2MXUdxR6osWRAQzFrDUdK9Fa/qcihp2Rdpw
hylLyTKPCwYSmvSQ1M7SfzaUIBQ1sIgU4c5RkvYmg4SFjVtns74tRZ3v+5b2z0JRHi8Qbep6PzMt
VgVsjPmjlXtt9lpHv0TOVCSIyyVIRqMqdMBNp9Pnopk9dLQ8DNLkIL3pZe27yElB5/d/Zk35vMLQ
9LFhNggbgZbO6EJB37mCs5bRheKVJ4iyMIa0e2Av4rgLluhE7ooWk6CoebeeaQw/Iy1N3aGaJKcn
2ifSk9BVVikC4mQMKMSmHp0e7RCMaUFxp6pB8waG7LwRrXiesQLrzSJygr6AbHELdES4cgV8Edos
+FxY1yjHxMDH7kfZXoaks03Sn2kvVX5Io9HThxo5ynV8mVLzeUzpB1mNiaeCYdHuCos6s7Y0fssA
5dKcmHYXTkoQFSSxZz36MHcDImAS0qBZxvCwdrX1bJGs9AeN5oodo5J26oiWoCFRqx+spjMcStvq
e9ONZ5KYsluhQ/EzKKiXO7ro2T3Rx8CkUmPPynpMprr/EKGT4zaNlhgjFqtHerO1+xJdRmq23Kty
CL7fpGmcCXN0thYP0s+u7/AcywuwEGn63Wqu+VHryGdT1vXXNIsAJQIKLpuWuRwQSz4NZk6cGOCe
vpYbKPZVQN+A70UGAzRaHtoqKwyW6qZfFmvpJEUSAfLQKgJwJrZ2IeXyrbLQn32IfvVBVibg7LZf
sowYtqwqoKCUkjs61auH3W6CRcsVp23n0p5V+ihNkWX3Ray7ZDGJLUv1YzyB4iLLCeAr5mq2p1nN
nTgDJk1MsoeSqqsAknP31tUxHwz2dcvEA/BPZy6biyEhyzq7RXpSNS8t78JCYOu7bm8jgjvHltwp
K5VQsWta052Hm2L4rBSpPdeiXgSRLtwdmFWjkfY5Yj0lRHZmDcbip5UIkgD7edWNNty5TVFSGnsD
z4qmtfUTm+gvguHz+Ert7MhYxWvHeCher99Nuw/njUzm8jdBrCoNqaxk8IQ0YNR+/aH1GHeMaCxY
tFHcxV63jdbIOm5bOcrvIiN9VHLgqKW63UutYBn3twp5LgURBHhtuVXM1rIYx6bHJRWjxRYM2mrh
4lxdX7bdm1C/COGWTSlDGoK/D+9MDcgH9bdQlIre1wK5GcA8YCSFxyYvJWqluRqhQGGt90WceCkB
7DGGnguBJvvvCv0iid0mGwtIlYYucYW3UueZweoCMtelDxEMrvIjtxKY274dXIRxcUqL5mTDzGEH
bYM5JhNU8o3pR6H0TSfN0/Ut2uU+0zeKcdFKXdMqGzIEyrR20gdAALvla3lgVOfTc3x6FCLmX98y
jY9eqjQFI6eJ6Eizk7v+WH7Qj6Otgfxp9qI33joi6GoTaIiB8j+3rmnHJp9Y4iY+4r4DLhJmvE+Z
Y9xKj7JL/z9Q+kUqcm4wlEei1OGCDPJ6TkrH6O7WUDRsIDBIjR+y1DpaJqo8snXEwOhNh5ZV4KYF
rCd3sUU9uSKNuIPcAd14riv0GSmpaZMosgu5cRL1RWCLbGH+ekNh1JJxOmsEWdc/dyq0EmxUCDHh
mj2qnXTfmupjniUneaiezbzxgLLphHLr9epyj4FNwEwasQghZFfXy4/gn6ixmWhTtaChrHWLr+x1
lbpZ5hWgVizt/mNrE5sxhQv8y+4FsxHK2ahBqLqkC5506LEP1APo7XxAkgSiC0akG7ePRlUmplag
JlksxB2S8GnItEBZzcfrG8k+c2Uf+Z6WdMKotJInuMcSzA023VnNdJGtsBW5JoP50I1DBmj0bPUy
EJ2HuRn8OlMjZ9b1KkgWvOykWFEes1Clt1oNLFAS66qdtyP1u7Qln64ru0tuDWP7x2r5ecm1LUmi
Zg0GyBAc1OgdAsDry4BOHkSaoz2fiK8fZMXp7vPKeQ/EwlY2d1P0ZTPKS4nelxzvf/2mHAXR6f4Y
ninLwN+wLFnjORFGuezkuWI9wRRliTG9L7PCwbAhKNdrZAFoGhRje9O0hqvHhiY4Fbt29Fu4zt8V
qrSOoO9GYWQ1j1T5kL3LTjff506dLPdTryrIeHXN93qUbFmUhto9bxsB3E0QTdToqYEkLtrxEkSO
8qEKBf5KJIIL5FC4GpeGohU3LNwWk6uj6envq0ls9OD8RtNZUamUKQ50+CAvgQXLXlYR1df+bqsa
kgrADUBu688TnZZZW6QYOXOlJbXxRjRrQVglEsC5jCYszEmhmCzp6/sF9SKKhvPrvuCtAfYvr2Re
dODCxMTUpaI2EGv0n2RndYcgRUtuEshe6VcvhdMy8uzFxVibHzoVniqRL9/F9tv/uaLTsxtFbn4L
5xumLlVIRVAulcv+XEkxMOlXm5RdMA8iN7QvSrd0g1Id2NCcnU8yTeKQVGwSvvXNPLxdl/60DsYv
QLD515d4394vojh7n9oVLV0F4BHAftnnn3LkXoTBlUgd3tzbJFGiGtVyfYCV1ChXLR/n1s/fNb5l
AcJCpUTWdN65yhWx1qRljU+66uDfvcpZ7SUNwNVN0dDRru3/FmXwrjQjzWS2E1QarWMtVeBxEJUP
dhfNAmCABdwA5CB5c4v6clEsvJB0Utkz0ifjjEzhDbEEDm8/8t0I4qJEs2/VvP9fgLZ4EwC//RFQ
oA48oD1IbuSrgmqpQDF+eFjPJY1YBTp0wz7xxvAlKZ/KRvVHTXWum/b+HhkoE7CCHOUDCSVqmzGO
MM0nk/nYxMqTJIsm9/d1uYjgNmkcYm2sWKvBvPjx+FD2D3n8QdYEyQWRFH6H0PWGih/6LufltUc3
fT6dS/nYYxjs+oIJ5PC4EYUeJUi04r1QSZOd6X6IgboqCsr65bocwcbwrU7gjK80I0dJvsV8cl6H
B8USGdluOhrH0lAU5gwARvbn7dcBwoR2CZxa0domgPuqIHw2H6bUXh+LI3HrQHlYHh/FOafdfNpG
8Ntx2wTSy6Ba8TRBOf1L9vFtFJ/xDjrIktoqwNnZc1LkjHaP8FYm29iNzKy2hkmZgBBEg+5r4VUB
nuNfqiOmZfzQsw7Xd2/vxtgK42zeqieERx1sXqnRB9dIH9d1nex2BDjRfxPEmX0/9PpglRBE48eu
KOxBP+qjiLmE2QEfYWy04aH9DKmoLAA3oWgvZWhbdEM03SGva2v9fUkEAdPu02YrjAuQ51Dry6TE
FClL1tSJ/fYc9rXUWT4naKzHfOwp8fsgD+KT6f2nxSRcSFEbaQToTESD01LYSnnstBgDe+9wVFv9
uGBilq3ZnEeUnFpJtau2dusFeY0wfil+XNdGdMr4XgtTXZCIHXC8tXszWO5S4C/XhwFjCSGivwQg
tJEQDm038bXVjh2M7SkbJwCT1rBH9UN0x1ohQNqM9/gBT8VD7zGmjKgTXGG7bdZbmdzJbpLBJKuM
cgZLSxl+XwI7KHGS0X4Dc/CHm0Rgo3u+eSuQ85thg8JXh8KxmzTfm0i160SwdXuXzFYA5z66wgQs
yojnfaGclvKb3o+2RU7yaomWjn3o2snm3MeUq50cMpZ6wNAcZ7S1aecaTQvtTesRH4Dnt9159VIP
/WC9K7BOZudXRPM5r6KrilyPIZq1arHSq/QE/Dy3Ouu+fIOKmnq8LlDgxPjujMnqk6ZlYYikJpii
1mwZ+YP0TqYg/pZFoNn/YpOUIfAqGhrruBJbsWQYtweVEXpoFF+yM68C5GZvS7er1weDsBPkX87d
RR7nVbICLXxgnkX+937yZK+9H1+VyG69yY2c/gUFA588XV/PfRu9SGSHZHPSO6InzZJhyHlBgguV
TdMnE+qgNbBfG1F/3b6ZXmRxXiVZxxTzdMhuG/T7ZNbOsJxqtbBzKXTmNVhUQev37u2tYJABNJAq
do/bPEvJ5Kgs0O3Qpb/S4VfepraldKIDwG6Tvw7ARgp30RVKlxqJij4uDFF7i1e686F+bVzZr/zE
1T6/Y7c2wrirDWmIjqSsTFrU32mJ2dYHYxzs9T2UqQgnf68cZ4Ykl2MAUmOjrHJ09AwUYXodLL1o
ppC5pb+XjgKTjqgGuuY5B9w00yTFKgoR6VH1Weq69aRAHKe+BTbX5HB+2CwapU9ypFY6j6KIk3mR
Fz4vtymGzWvPCpozm3evgxzM3MWNCLJ31+iVi5Kcb+4nK5OVAlsGwkUwE/+g3X1NZTvu7yak3ApD
EPzsuyxMBFgKURSi8y+OStKQBMvQ9kcfGQNPfg9C5CSQXli80Dvpl34S3D77x+wikPMgIEOuUeLE
NboagZU5IznKjUApkQhuA5W5TI2OAnDPyL6s+mMc32YiwtjdaV60hP9eN26fmkjukzlBoV6zGV5n
5wB9OL9POyf7yTIEqkNs/TW5j1/0u8yVjvqdKBwRKMkTe4RlHCuYWkKmdA3U6pW2gSaMyndv64uS
GuesKsscUhJjIWlQPqO30Yke5dRu3An61UCgdFWBwxIpxTkssMam6Vyg2X6RvGSSbcV8yAdRpWHf
Bf/eOo1zV6MspdMYwuRbF1b4fxX2wWfUNdZRFIDsMpRsDEXj7F0zJ3DlRIgJKi/8Et21R2An3BtP
oZ+du2OKNZyOCXK01x3//ruXKCoxFFODZ+Z2zmiyelZqFMZYN+94Zuh/46vhFcf0Jolt0Wz5blSw
kcbF4sj/hprOuA50s05utF6KzjVGTPxM0SJXzg369bp6b00jf7nojUDuKgC5m2V1+duzHgt6bu7Y
jMkz8MZBU2+hgMoCoBRwINkbdBSwQG6z1+s/YTew3PwCzseEU12QQcG2yokSZKWnZZVryplDwy+T
JEhEipaX8zV5MmWxDrpFd15vpvZLpJ/b7AcY7uzrKgnE8A9+1ZAl8LvjRaVmvqQHS/IdXXkTFaVv
96+cy9K9udZNDEn7jC7GBHr14VQDc4N1uMSvq4N6P0D4onvRWRCpxfkUuhqaQjP4FDkJf4wlqD0T
C2/vng42EDKT4Poi/svJA44zngCA7ubx3pYo0YZqZH45qI+qG51GG9DAQfsGMCiCE9l/AZCLNM6X
oaE0zkzGjDD6I7FVt7q17mqM8tg9+sbaQE3ttLGFUneDlI1U3qcVJCYLhdQww6gFSDExamHcpOiw
oa4aTK7sotUrmG/LW1FCj33574N/0ZddIBvbKVH0WuMabf1499jT8mksvl/fv90baKMa58omjdaJ
lkC1Yr0HdwJwq9FT8/O6DOGuce5rIng9NYvJIkyjPS4eumocVQFDTILQQbaAY4G6nSjPxbzE30tn
sjlaXAsG5bxIR6SEVCr6ofQ67A8YQh7P1DBSR0lKsDPkleyvmDLxKlQ90FEM0iyB0rvXLvktnw9Y
wDYQgmYDnSflGRmHG6josEtXdRDdeqJxmX85hhdp3AVYjpbZ6KkMypCz4k/BfCAfdKSGgMjhDof3
kH6jkvzP0vKTWosZyUsywGj66UYxVwzXftEz0YD3rmWqCmtyRPey8mZUG9Nv4yUKZVBWu1F9V6iv
BOUHTVCAEojgPXOJBu4ONWXYpXaTjfc6eS0VEUza/s5c9ODzrZrVSZ3S4xlXsx7oUxOO/rJWflzo
p8bSMPSYqk5VgQzFbAo7W83QzkBZ9y5r3PwKznHqSW+pTVgDhPiE9ngAP2neeho9DTCMDAf2uu3v
eq2NMM5fEq3uKvAJ4ejJt6P5OIi4LHevuM332b5uTEOeFcMa2Mu4GZ7a4UdI/KI5CIG/hTvH+Uap
nGcDfIVs5E1BMRSZCwSUoY1cL7BzhZfMboS1UYpzkhZZGt2MAZzb+5MHjklgW7AWuf6AeMuZUTaS
zwDNPIlwLfZLESqQdRQUxyg1uchumFc9qQhLMyR2eTTuow73ao40OoK7e/UWEA6H5iydGJfwO3W+
yOZ8NGLoaTRVHEDjw+hq/vCrB+jKeNN9xqwc6C6Lo+ymnvztXbfqRWV+TJfoQ1gsFBkPo5xvpry7
16PSe88R+K0ZP6MrD+0sZUi5ulahPaMd3B978nRdxO64Gmbb/9k5vkm7rppeHgrY5/9GGJUblnxd
fN1PH0X9jfsn+iKKcx9Wg4i8JsjVT3PrZtP4EbXNz9fV2RdhQoYMjAjQx/55qJfWyLWadSnpE7X1
sTzGZSbqWN53HBcZnGNSAWTahDnsjbGOlGeWj0QTapC/Jo7+XfWInbi5E71eV2z/AaBepHLuqjSW
uiYJgrjye6jZMPHHxukPOqALLYBmFe4iJEkUrSXnuRopzhd1GQFjbh7G5WmlH66rtH9xXjTifFUZ
pWHcd8vkNmBFDNFL3MVox5RKgZjduJuCO0yVEW0Qvra3knmMYkbtYOkgVkq+yKudoiHBsCpbIQEd
f13Xar9V4CKPr9ak/ZoCqD9k0yjtMX4mDszDX9JAQxp0ARRU41sPpYdIXxQk7O7XRjAXvakLmHBS
hiKSSuaXeFaPpJgEDmk3HN6I4ExC05u0GyeEwznQ4Ls3cjIVyFbCQHTXNDZyONOYpDybp+RtDaXv
hr8eQPq2uLMT30VOg5z/cFhTW+9E8Q1bob+i/Y1Y7hYr0yE11QjTFpNjgtdCsSunvlEx0E1uRCqK
NOQuLTQkN3LfoXAyFZk7mPKTKss2WveO162RLdQVjfgenHyeAIiitUhGlgBE7p9N3QNYXD6+0NC/
Lmk/0LksHp8UnxpjXgaWIWS1ZdXvnOalP1Bb9lUvuxcF3fvucCONc/R9ptaWyQZj0jMmfo7rQf8R
HfOb4ohhqYP6uRfcK/uvz4087u6KwBo8jQkCHBoMHyW7e2RYrr2tnKSgd/BoD0QjsAIDodwtIzVG
a0xWgaNWqU6MNQQ3hvbj+p4JPAZlv2ETAkdDmI0hm4ovyDOZT5WQnEAkgPMXGEDNBlle2Js9fCTB
6ocgmkJFCA8lW3bNm1g4qrHbEm9sNopzHdmy1nOY4mDN3anLZzulh0Ke4Oqfh/ZUo5idzDerKeB2
F+nJOQ5d7/pUYY5DnXxi3maj8OklcE18IqJU4ijNDRzkycG4P6sqnPoT4BmQMpIEJ1mgDJ9zqCwq
tVGBGKohnyMJ8fwkOEwiAdxFhbniVc8qmQK2yRmz26h9vW7WIlfER4FJPWfjGLOqtMfYpbOT5IXn
1kPp4BS5ikCb/eahi8XxpZEubIlp1khkmC80dogTnlRm44sTKraJ9AmgYl9yJ/l2XUlr17NrqmHJ
qCFrFne0QoC4NnmGXPqIiauufZ10zRnIj7jBYMtXjBwEcfjxusT9Gi+9iGQ/aeMuZLOXiiLG7U9v
28qechuggijFW07vYVTPljwG+qY8oqIB7hHgQT9fl880+vsu+0f83/MmasWgpwe8JfU5tutmddWo
DSJLOWdR416XtW+iF1mciRpVE9OZIsZvyiBJv8f9l+vf/xcTvQjg7i86aWmSFGgUZLSvjBIa7Jue
BQxtAGTdih5eu4MPxu+dw0zxnzs3xVmbzQbSYMx7yF7ujjcJ0gLja31UUMtLToVjeS0CVIYCj6mH
Txqs1ngLsfCu8AS6ixaX/X1jRwlBAzIQA5FmBK9boPnjPStB9Ta1rcfyTn4G+JRgO/ffAJfV5i66
ZswSJaxwe6/xUxi+psX9qjyuHR66uvcuJODtYnMncy3p2PY5XtT6gqnng6Y8RtVRsIRsw66dBe6W
i9FTpE+kRNf7bX/83xxLb+e2elrOIABylffkODf2w91vdTWkVjKRybXGG322FfnZEtnofrxz2SLO
uRjNGtJKg4lq0003n7L+REVlZYED0/lupZb0fUVZd25+nr4ujwT8zsmpu2PmD76JxK6StyJocXyj
cvspssL9oBWjs5psUUtXCWcZUrgAfjvHJd55k8ecZ7+CR45VnfKTcSx/NoIa6O5B28jjrCSc0nAM
QdKNbEjmIZt0A8ILQY/u7rZtRHCWoTchyYDdi3BrvsuHE9Vau8wE1rfvLDdCONtQpqUhbY7w6g1O
0A9xueIxqDgMfCa91URARAKd+Be8THWgNNYY2xxzclyxihitrM6tlL1re9BEhHk6EPHqnB9s6rgz
kg5VzzG+qa07rXwSeAm2Ln95CXTl/SOA338lN5VWx+ZojcvqqkhT3ea+5AAjukvtn9SujpU/3Qyl
3QaSK8KnVkTiOdvoDSvS1TRnPSPZV8XP0Gmg+V/wrA5Rs9MetV/YP9/0E1+UEt4/6BvFOYNp2sYE
bR1CBTb0a31rghLwGXjLzw7rwsFJZ2AG00FCs6fxQz6Ievv2X4sX+XxPawjFgU2KnFN30oPuLveT
xg6fkzMA6G2WWY1AIm1f3+x9o/291zy/YVNG8Vzg7eNaua9irqEq/FbEYiqSwQUtS1jSYWTkmHL1
nWSuCpiaqhccCuHacbGKkkgtKAqAIEMDjHHhraMixtS8+OvssV58cbuzSCvuGJbFhHxdjcGuRK6f
4S6djOgPNYj0/tsGsZ+xiXpSXWqzHjCRgFuRAhrlN4hag3FevP8mhrtj5Irqfbvi0Bnleuwmy0uM
+FgV2fG6mP1XD1qJNeCKoa7KO0l10rNMpnjaRx/D2+VjDILU0P2+nrrvahAfEEW6VODOdt3JRiIX
kwNBq1D7EdkKVF0cki5+2CWHzEQXBePSUclJadPj2s4CsbuX6EYsZ/TqoFR5okLRQupOsZE9FmYk
2LN9ERjfpyallsljqxmNqU2ahb7IAnFAfB8OgpLFroUDAeGf73NHaoi6MS0IagdAO8eE3GFSf1Sd
4NEt0oE7Rc0CQmOaop95zs8aOcT5x+sGJ9KB/X1zfPqxyruJxTJKk3t68THOek8BSP9/k8Kdnryg
AMCjcD5jVNjInToteVYkEVm4SBfuXk4NuTC0EvmJFI0s460V3bYiOhLRdnB375xbBoaak95NcOnS
L8D0EayUSAB3xfZqCyC8BdWGjqpBSrSHULOC65uxH/dd7JaP17M5kxqrh8tsv8++gYabA9D67CzG
HV654lfi7ragJUXXDYwzaDwwCnh7NbAZYFu0HoOkyecmH+1Y/nRdqd112wjhLMyYR6kdKgW8o4MR
tFb8PBpU1DbEvvFX3GcgpjQNTK8TnoA4yeeltFibM6lvQvUuuQVpR6gJWoKZkV4TwjmVcpbUsIpY
cNlVJ2VND3o5nixjfpFHtCfNoWDSRCSO8y9Ta0QSDWFvg1yjtJsSBwgGQDwd9Ccgj/2aEK5f36h9
a7gsIudw1EVTtE6GQKk5xvSQhSdpfs/jabNPnC2Ms1aohOJdQ6L8tav0F6DnPfSaLKoM7qpiqopB
DYWiGYrzN+WgyCn62+DVTPOsGtHZKqW7SNE+XF+x3S3aiOF8TpFRFnRjI6ryNc8bm6oPfXYMwVAU
JSITF6nEuZ9Cp+1kEUxEdOHoFMXrqNe2Wi8CJ7cvBY1jAEwAwIrM2YDSZmof55i8S/smv5syctsA
/N8e1zw6XF+7fV8H1/OPKM4WQLIzpFGL/AcJJo96YMdSbXLPcql1oH1eBU9qkWKcRdQg8JvWWUf+
aHjS0+9F+E0aHwUasXjsLwex0YgzhzrSGqT63rrFwsDyUbAAvEpz1A/JO3uAkAkHF5uumIBM/DM6
oGhKs3oLzaHySfrUofuHNe8nL8qNiURBNOLRVX1AU298et+7ayOZc4MtmfMoZqMKfSZ5eei3CL3n
VhDA7V4aGyGc8+uizFx7BswNbg17RvfCKKrs714ZGwmcpZfIi62hMgGmo/5GnbzsPbP3ImFzBNvz
v2xiI4a38q4ytXJBbpRxwIWgDHTZRkmA+0sCeHXbOJVe7YRPxX0jOGD7CqrUZIOKQMLh9slM2pwM
rUldSUojI5j1THut+7DH6LqlV/YwFq0Ib2j/TFsXmdy2qTp6MJUMHOPLafIMP/fpZ+1Wt6kP+s87
KrCR/YfzRhq3haCWIh1RYCStmz6rfuYph8IZC3t0pADYDSxgetfFshHJbaeqlomVNsizVPorEHkQ
MX8uq3dFmhshvK8q8zxdSuDw5AAaIJ3hD23mXPdVIuPgXBWouEcCdk44X+qPy3ntE7uxfLP/eV3M
/gCcBRIZUwdmGygH/3RTsjXNYEBAUX9mpBtOfd/dlW7sJ4GO1Bz6M2dvOlbA1K6d8mdxn7h1+p6g
5vID+Ii6T3WAbDVsAqfJMIHsNmpnU9Fzc3d8CxgphAXRYCB7Oxebt5rcoa07XSbkiR4HTMuzcnUC
jEbyIN0yUAXGahO5kqAGvzvftJXKnfDWWmq16dkL8V4PWFkL5Xg//gQEYoc+l69vrSiYMFxshCbg
rse4hZjveM9RmwqVLZOCkgjw5X9ucJ0UbUzLjiIoJpYNKnkjMGOweV63o/0F3ojh7SitdLBT4WrF
BY6rlRUwEodi0nZ14kMfJG7oxGdRw+tezLDRje8LUNQpq40WM0Fpfa/oq11kL7M1CyKu/QUExhKm
eYmG6JdbwGExR5XgAZ4ON2t/NnSBleyddFO5fJ/zWO0oxyEoxHDSi1Mu3UjRfZ7+yFWRL2YbwN9z
WzGcHaSxqQ6GigY2+dTgiOf3McpyIDzV3eRseTnKTOibw1yok99qD4UghSpaQ86bqQo8piVnsA4L
BArK6ljhD4EBikRwBphMaT/MCp7K+nJEL0CIBPt6UzgRYHy/LgPIxIFX7b6nJWqzqHzKMQEEfWa1
WNRBAefOZDfmSZ6/X9dMYB889kU2AxNybOFEYgMXdfwjQUvH/yPtu5bsxpFtv4gR9OaVdpvyRiXp
haGSVPQEvfv6s1B9uzcLYhN3qjumNROjCOYGkMhMpFmr0h7FlBMd8+TIH/U8t9qoHkmHyaXILG1d
/bbEwjVamnu7FFrOaW0FXet9Ywxj2qpmL9IRhAW171gyH0Il+mbUgjdlsR2V7dNSzsH+Nr47kp0L
wBI3J51uZnWE17N4MvyaTmmBLIL25vHGROhN2hPERD1F3uJOdxijFQlxBPI1k2JEyJHThj7peLjO
HLVXGOvR6nkTRj0SK5URnZdIvpcqgxOK8NbDWI6kjTCGpWGCAxSlQMX1ivAgz2dQjaX18/4Zbaqg
LFqGqCIm1lmSNsxLaUrbwhRG5k0Z3RhC5La6tyyfCRLNlRzGHBmNWpC0RXCVaefBfBXaylUSzrXd
DLWBygdkQ1CuILPJGKQ5XIYso43/g0/pSVK/a8/52XinpM9/y7xWgk1feBGnM9e3HcQ6ktUROJdq
ZTm1Oo22OGE4Vqt1g+MReUvTmeub69WQqbSvmxbEMDEKgoPy8FdqYD5MGkf/NpsUVjvJVqVzEXMs
Jp3FLb/OToXJ+8iTv6no78pvFLSt83oUtmOZ1VYyFzitSFeKIKzBk9C6xfk9UWthQp4J9t/qDSAv
gNdTOCZx0z+vhDIXWZDbUi4WiRYZo0MfdAclaI98ArLN6Zr1ZrK32ajGKp/wJhty7GXlZ8+tYMe5
/VePHBfpdbMqt5bH3LUhroA8ryIwnIBwCxKvPiDXAppbyHFw6qPxpXGEb7y2lk2juNpL5urFRWd2
s0z1s0qPkbXcN6oY7JuqTaN4EcHW00WylAa6UmFCWsWTBKeOf8ot4uvlRUZ3xr4sjmqwqaTItFQS
KzCLVDUocP/o06lwXr/TtvX9x2CxOfo2mZURMyjoRQIWVKKCehGz6GmunXutcfdXxDFWBmNAYlWp
h0mEUoRD/LUvJqcspHt94IHUbCYgTBDzqhRqSERH7MeYhiRS2ygWtRyWTUEKYh/AWga6Q1VXtylS
yOdqwiuR740gq5dmKuW5iiZ5Cm8UApYzPEqBceoCHorS5g4qNHuuyCA11ZhrpXaTbhh1imraYmut
I47nmkewtaniFxGslTenIpXFHEF72tR+KZMMtJ8GMudj8RArgpPUwo99rdi8tiuB9O9XWzeV4VCU
1K10nafo94b15b99n7Hriqnno5GJIwDDfSGr7SpsODeVtwLGiGcFCZdQxCMEsKF2v7QPClDI9hfB
OXidsd+KlKuDWuPJMWdNIGX571gcr+JKJP9xKYyCJUVZGKALwLNjDBb5qHH57ukH/giTV6fN3M0I
xbMpokY6voqP6qk9zScwVh7oQHJz1l3yVY6QPFDRuD3yurG2I4qLbNZ6E1WORXmBE2zfYFUdoE4K
D6Y7zHb2K7XhkdyFC5fCOTfWiI/5oJGEzj0pGEZa0F5NnW8RqK78EwxpduVYd9xlbqujKWmibGnA
W2NqEOWUWWEbY4un28qiU9B+4k3n5LnS7J6gAkEbc61f+/q5/c4CQ/nfQuWPt7jtdPCCFjGaYpzZ
gcRTAwBRGVyqvHfWpr9SYfp0WQdCCzsnHEbjAAQ2Be1LyJOn6UMkDf7U/uxUjXMVNo9uJYjxVnkf
1nmjwYuoBFOhX1QrqJTH/V3jiWBMX4zw3dIxreaq+eMyftHN51p83RexHbWjn0cz4TFEXWZudBrn
sYJZeTCOSkd9fJrEk5h7g7LYTeRb7bdG/Wbq30TE0xpntGD7oP4RzGYwFKKosRmiyVmIn+vKl+Tb
VD6Z88P++ra38CKFsb0kGhuloS0s5fzS0IQqUjLLz30ZmxfqsoVs2VrRoyEhlKl8Wn4K2UGrOTu1
fXlWApgzioZCWKoGQKeyeMq139Vwk0udPRWHdLqNgGZpnCON08bAWxNjh/HYCQvANgOaQC9czUTD
2jBwgmWOCHbm08jauCpyRJagZrRNPYg7zho2fcll29hJT0GJwT+J6Rg3r7LBrSSzdsgYScd5mbPf
2tRMeHlg/D5PF05ic9uTrCQz1q4uJEXoUkjWHtHiihHkwHS1a+lGC+Z3jAdekL75FljJY2xRI8aY
FgjxTCyvMA58aA6jL3npiQcFx7lM7KxnqmRpPoU4sUiWnUw0zorUA3TX+kTR31ythv6MVcQX5oZV
d4mEFmHg+qaF5AI20NY73juAY4BUxjSgxdVIrAoAu2VGbFIadtJ87erWnj7TPgOgPjzIJEs0waXz
cT3IBJcmKTrwmvQ/0jhQE8NuRe7kJdWpPyKnlRTGSPTpUitzTLUdwaBNRPmsttYtAd8ZIeYBI9wd
8ASWxyg0r81K8IkkOalc8UzV5q/QKQ88EEdVgBN+XOuoEzMu5Ql243bxqS4KTuhrweR16KH/1Ite
t0S84jBmB5Kaj8IMksx5msMuVv2pLm7H5TPOY/V9RkOaMIsnXaC+cbyti4cUsGSRSJx977F5qVZC
GO3oNTmyKgHhWJv/0sbEbvU3cwztfSHbCZ6VFEY7yCyKVSxhKSFGwVPBE5PZKX+Wxa0IovG57J6K
TPbFZvBT5YUjmhqfPxTTkFFGFhUF7MWMSsxmPLUynYccfDTK39VBqDnRiGTP4siwhmod1Lxc5Oae
rkRSLV1ZkMbMWzXWjNE1I1/qM3QP3cEecw5u28ob4JqG8oE4lE2N4CVngBkJ+QorthefVnLjChBG
HZCLjS94oJy5Eqku/LmVCGslC6E0/vvjuoRWieuOwrwB+sGbjrlLHBPTMsSJgsFpj9W94NaHMuDJ
3d7Of8T+afe1cgwJcv0jboAkZnYfvRa8iGM7J2hcpDC3uZpJN6JNgyZYTeAO5q6UOssr+A3eua7m
Aynt3Gl4DXqbXmAllbnj4EctNNWA2axgEPXomBQ/5PCHOr7t34LNYMcEsIuBNxemEBgxYEws+k4Z
MHydfRGG56L/vf/9zSMC2xm6ygAqZJiMxo8NoNeiCo1ymG/TSy+sUWDi2ZDNi7ySQf9+datQVQ8l
nZrbFuDm+m+0gujAzRJ+yz9B4eHML5nO6TvdvmEgIgGJrayClpPZNZIOgxwOEaitcjQQAFzXtxzp
3vBoq1B5+pxDsdBDCSZbdIWYJqOCXaNnsUiwQn0e7ASd3Eb6un9Om1oO/HlF1AysCFbx4yYugiF0
U4lWzeknTTJYLaoIwO690gLtpDmg9nvlIwZvhYdrmVQ5VwcnyFENQlR0JqmZPNlNozhDizEidNF1
sZQ7w4RKeGja9ZRweq833c5aMrOh4hLPUyvgdkmT/xdianVQGy8CstB4Jof9vd26A8C/BKqGAbRG
EG1/XKbcGLMWSuAvaMfCbpfnSR+9OeIFHRwpLEtdrmRV3S89wAyngxj/bCVb5pNN0OvKGvrVUhTm
qmm5ZhUkAx8jUtTFDc1+DanTFKDmpfj08ff5Mx5zLZBREc0ssw7t+Jgewtyf1dt5cagEjg3k7Ryj
DHgUjUtJ5+lbYziAvuAlVoWgrounfTXYcpLrpTBGI4qAqVEkKvAXwulmSURf7ADuk9SWXc/VN2g8
57XHWxYTwAEdTMrLVO/dursa9NOyHK2U06fDE8H4fcCbdaY8oGMdfN72vNhV+atqeOEMtTx7Osdc
n3QQx6rVMF8ohObNMAPyeg6due+f67bAdGNnxA5JyJVJLC/spx+aLnv7B0cPZucHsAkBkLDLSUqZ
huQKbxVk+4XI64XjFC28pdLrsyeJMcJDMc8mSYHqTwfc24fSzX63X6sftKERdEZuxDP69Hz+lAek
eAM5ScNiYSfTGmBrcoGnpniieGRZ5Bhgv/6t31FUEko52Ng9YJ1Vuwc0yWsfcTz3VvABxpp/xDMn
CxwbdTANvNtH4y7NjoRHmLBt5mVRlxTMJNG+Zax/5WDIXAsm/v+/ytQIg28tJ/4y+7SPpi04i9nE
8MQz4m9hbE/DNJiRBb4mDDvMZgg2KlO0w9T6pU8S0Ibm6FkwltauDEDha5Eyg2cjFpArSyd7NsrG
TvKy8aeiwF8M1h3YqzVH1bXKJlHLy2NsFhrXv5Sx4pEkzU1iAc4DOG33cm6LXutMr4nTveU3so0W
E/Q/fuIKrfaGMeNWHueZIIgoQFuar0exnRCA5Xe/ZKTY9iVxF8dY88FaKsD94N1qXveAcB0D5J2w
NtB1/tT9+BRf8/CeNo3gam2MknWJOLVmA2h5xWoO6OxzavjeSFKP+wvbvCwrMaw5nxVpyGO4DwRp
z/pY+30Rv+yL2DR0MkrPFjhZVIPF1xgbJHQ1BRB0kTWf5CR6Kiz1aUgHb15qXpvAewL/D9uzEsas
Z8iRZk0LlJj0zFYD64AnAsouppcfNR9RtWs45FjeJtcFkHdbv+lQCUfx5K56D68zn5eq3Cw4WKvf
w/gyUstqNicdWk18QDPJXu7rdxibx4wFynrASZI4V2JbbQzVxNtIU0SLuYTgJMtlvUIreQgcnWZ5
tYYfDbdsKW8ZePkihNHNUaqWfIxpMQh4jHiW/xac+G30R7eECQR7xGf05yKNOdJ5SOKoisA4noqP
FjqcO3KXLyc5L//j1jFHpRQg+uhrqI4Jlsti+Ea6U1z/2F/Lv/iOy2IY51RqJRhbCBYjg1OhOE3A
YsT/9ik8LVf36Fn/cRegAzKlb8BzkvH74tgvRBUw1IrBAiCgtQ6yo0kaGNeDJ7vk0VDdmsc0vXnX
VyKp5qxcYzKUYkUI0ABG8Silt6l26jFI9CnWAYQWSGS80/6yzMw9uvzNuFfBjRJWtmxUsF7lKVSl
b9M8wLyEQaJbQW6GzlK2X1q1v8oUzR36/pEQ8VOPvtVvYXa5AO90MmUUcuFGdGIH2Gt2dE3pZ5tr
HkbX5u6qAI6hUyo0+/Fxd7siHsNZR4JgyUS7HdVTWEnPZj17YsPrQ9mOO1ayGEMyT2qYCNRwNa6E
1s3EM4/Z9wIEu6NvAqiFkm/WaB6yXG46c9MlrSQzrlbNBq0NdVwRvb5p4tE2e14thCOBTWWmYLxa
mhLpozxV7isBAzdVyXnDbAcMl1Ww7V0Y6Vm6XALhVEpBeR1JtE3B1t3ybXFEt3FKFeAYNo9yjaMg
Bl346voNubVM8oxMh2CdhuokaKUty97Cq3u8z3v8YVlWi2OOaK70RW5DZQRWHNrkF9PO59lugRq3
PCfxmyp/K5PUIaXb9G8qOPTwIg0LcDWFX7I8uYriAjM4r5V8klPxRVPOiVTbWSc4TR097JvbTW+4
+p2Mo9K1Ol5kE3fTRHuEld6GqH0Vlv/fhDD+yRj11OpaFMRD+dRrKJoYp5DXj8tbCOObUmOI9DbB
kyqVrwZyiGfi6IPKcYC8O28wzilHMkGKKWY/BQterhIPkFRRYNx07z6Kko6UnnCcwV3MbUffTH6i
ZPi3bWPJhgC8uIxzQwtDmEGVXDTpvGRBFFAYNvXcvlqciaNtE4DBZA2lV9Vi+zGiUgOlWIZJj2Qk
waiA5C7mDe9uPoNVE1VBtJsowDn/eBnLqWqHUEAlKFVIbutJ8r1t6kOoti8iiQe7tJrZFuPx92e0
8SKVsdvpUsWKpaMFRGi/Ks3jbD3HXKx96mf+vP4XGYyZMTpJn8KRznWT+FrUyWkQCTinq0NUmwdZ
qlx5ig/CEtu9FXpgWOKhKf2Lol5+AGt/0jgVph5hxoQiW3Ize8Jt9YT3sEcNbCEDxRg83wdY2YBw
0l/bAf3qVBmTQvCWKdoRsS+9IyAStKOT5QEjM6Do8bxH4KaWosgBkEcEOobBmBZCQlOeJIDYjvkp
SoM05rz+Nv3F6vuMWRmj1OhA844LryZAcHkcxh+JcRzUl32d3CoDyKiHolQjKhZNV3+8CpWUZv1S
4lVCvKk5pIDfR9rEVyt7AJkYcAC+yiipWC5vRnnLCaM2L8oaasGmJb4jsK78YW9KZm+MqEOJp/BN
d0gARNUfY4lnO63Gxp6SujWvfLhxZh9kMnsaC7rcKRVqz8oo2ctS2lL1v9suSFB0CzUbvMJYw4JK
sJhFA8IXIRcPagwo/J4b1W44nA8yGDOC4YFhtAhWUXvZj/yuuQL8gBs/4tHs6gomCYmfnngPFp5M
xqygNKlYlgltlIzXqPvexr0tK4d9Vdw+ncveMZZDrpZZGBOsSx2rl4V0z7qRcNwobxmMhcB7ADW3
GPgxJaAUCEKwBcho5SxyxGx5zA9HxBiHvsoK0JAB/lW8x+MDXVehm75o3oTEQuFHLo9NaHNZqmga
MlgGLZmdHVRqa25rtCq5JYzRPP8owWMN3NRg/3y27KsM2hsDlVcJiJ4sSngP6ng86sL2PQ5QHcBS
3kXBhApo4QvuZ9AZPkhj1Lw12xDRgdmCsICm9eqTdBY87Tsdckr/v+DyNndxtTxGx/MWyOEgzENE
aiiHotYeloXY3YhOGM4+0l/O+OgPK2MUPR0WU7UGxFPzPZBr8PiXDgOIprNj/dQEn2qa+CCOUfrZ
aOMZiOitC+xUR61xbNatGnNaHLc3T5MxgA5jbr27mZU516xYiqIOvlealZM0d6d2Uc65IXBsxBZm
ARZzkcO4q6UQajxNIEe+pz4+81L0dWFWNn8JfdqfYYIFE3VJL3fIWTjMwZt15AGjcJbKtq1PTTGZ
colkulZ8S/vjjPeUFf/a15FNW3hZJktftygkEdMWyDjSfBPPD4jZ9r+/baFWApjb1QuKXsdm0rnZ
bBcmuv37IPLUu+k+ke0WxGMFP9+6EZquj45FKkAvpaWnJvYtFdPDPGReFj7G4x1a150ctD9jYzd9
71jZS8WzJbzdZC5cGBdSVEx0drzIBUebq8HV9fkT9XisD/hNJvCOJXBpfYykRjnrgIaHM8sTt0M3
Q1X9EPL//dX8QQZzl5sRoKhlBdQAICAP9aOQf1l43LLb6n1ZBuO7EHY25lzWaMko56+t3pAgn6Tv
Q1Rm3r4Obp/KRRATjQmRPC/TABWUxUOnXuvZ03/7PmMqirbPyizD498C1h7gyPws5b0jN4L09XGw
lHZ6mEsFGkBGd1C+xENkD6JiC1HjyNXj/lq2oKFlEZMR4ApE3RYJxo/KtUxKj8G9CWkd5KxyN5pQ
U7THb9nzgHhZdOtb8lg6xlN/Vuz0aPziSN/0WCvpzFZWkQmGmBl1otZrYk/za7SRz7c1QamkPxb+
+PoJ5Ir1cnXx43K7ZZkLgHFDN5oHdTxUs+jqEq/VZGuc4YMUJg3QadlQDg3iJlPNz1apYbyldWVB
C0gkvYg6GB1U6SwbaEzq8Mf+nm5q/2VL2alxZHDBelomAGnKyhnQU0K9vOZ4PPCi6s3rvJLDXOd6
TBM1NxC0dcvZ7Iidq2fSv/23tTA3uUUrUhbFAkK1zmuqR2Xg3GTeGhj1C6OqX7T39ufecIql8LFb
ARbzKad42St27q7V8nK04newtUS3KdcBWJeOtCBYgUdNPvNeVRwdYIfulloexYVGZoDieCY98nkF
t62Us3dsQr2ZTFLlFHZW7F7BHmiTxR8lLnAbbyVMODFIBtHkhWqZWx4XNCCTa/0bJdigGAgUn473
5Nm0vKujoj9oFW+2Zb8oo0KADy91Dtx7AOhE2F+0VERF9nNfvbcQF9Z2wqB7vBI2RhGQ6XSsTrql
Ga3Sba+Fhw7oe5TqufJAhIuEhf4ZV79aIWPxS1JGs0DbGlpgwIzBUP3MZX9/YbxTY2xDOzRFpo/I
1S1qZnfR17T6sS9gO8uzWgRjGbrSjKZugYYPvnmixFLWQ34GVCKecA1IsvMgetmXyNMLxlTUlggo
OQW7ZnRBJjzE8a1QO/Wc8d5wnGvF5sTDYQ5JR1Hjpdt+thugfsR+dVZL/yftogIwwXfzBpXA/cVt
JVfXimgyVUZlWiZRHzDzTrlnyQOe+fGd6pBTcUpdy5vuTbv6MYNcyq64lEjbC0bLOHAKJCCu/+GR
KUq+hk41s/yV5WhrjYK85xRstw8P3B46eFvpvx/vWT5IepMAYtId4/s+6uxquu7F+9jyONvIk8No
ZSSJZMpHyGnAl4A2HvCNVq/hXS7ajadfFcfSA20CcRtecfNfzu+yQEY7VWVpMkz/0fY0DPeTL/VN
dSU7upP7ljfMjm4L97LfYPDLrgLe82SrvwHK849wNlhNp0jUug4JFbxNaE7KuImumrfFQ/x2kI6c
Ld40LeiukWQFcykGG96owJsmuQxhFIOn8IpAPppH/Uq4nl3UIw45n5Vi81AvElnnXYziJAwFYvFs
vMqrzunAbD2+mQY3c70ZDK8EMZcQ1ekmaQvkKVtPIrbq0dbJ8LBg7IXW3vnDNu8JhT/yRSuBTJgq
dGM0EQN7KQYqNaJedG4D2pnqmuCFUeD6kBNDZeUcevJNeZ0/8/Lm22Z89QsY916aSqUZwnubKp0V
AP7PC7kGU7md3DXABqgxwefsK9CmuVlJZPw7hudrU02RqRXUh1F5VEG6Y97vi9gufaxkMOZGmYp8
FnuErflV/FToNnmQsKcCms+Wk3bSwbAWjDZvYfSK7x0mVeN1LCEYYT9GUNO/0XIUymDHRcvh3D+2
PNUJ8zB2ISyNNsmHyYxtuWg5KT+eCMaKLmrbV4OGwneYnbME71+T5+6oYu/tFWMum7II1WVA3FWi
BHaTHOpA8Cpv7AGIGnuWyyvpcXSO9el5aqmVmCNBleFlaAO88yGp5B+VorzuKx4Nq3aWxXpxLbPm
vJYxPNeUspdKAHRWXqIYvrwz7K7gPWp4q2KsR5NrTdSrKPBRbs/SRTrnpTT9AdC5GrrMzcJW8c49
8vZyu1hwuVwmYzKkfNSVvod2wEr6FLPaelgeKFujeOjPCSfq4+0oYy0SdDfPRQmQAK26V5JvbXiI
yZ0IJvGM99Lh7SZjM8I0GiezByDxQCcgYqu1674T7DTU3H0l+Rebq2H+XME/EtsGYaqTXmEM96+O
D8AoCS+Aa3TEW1oAwWjdC58KeNuDXiQymlI2GN8fQwN+ZqrrqywsQ7SmCxgpNZIsqAkP8YMnjtGQ
kuazpBriKvkqte4bYGuOybem5JRk/0UTL8tilKMFMYXY0uwBnRYUbGBUnMqDcgKPmlty+wC3NfEi
jNGPos5qaQlRRJqj0CNm0tplpYO5ajh0FvqM21H4lKO8CGT8yaIMmlhoMCZ9eso0u5sezE80ogON
8iKCrnnlssoEYaXQA8yry0zbaq7a5XFf17cv1UUA40mMRUzMKJEgwDo2lmDnphspvIQbTwjjTApV
0UCGi6E8o0tvTKm8z8XoWIYjL/Kl4d+f1h0NABiuBf4ZG2YvcxWScNbok1fxS7e+bs4I0CgrRehM
HBe8vaaLLObw1WhJzUiw6MzwS19jkL3zDYtHvvQvlugihTl/lGt0ER2TSKQ/xoWj+W2AtprH4opC
kyMvC2jyT+U+rItERiEEUkuIYCAx1vDYDZNpes2mfHoWJHMK9nXvX8zDRRajF0lkCmEjDDQgm9BK
keEpjRDwZ/pQnow7Ho3Idt3tn5VpbHv0AAw2XVeAgxorDsrLtPpLR+fnX9Vb+gAWVf8TSHy4vH8v
T2NBD7I4jEfDxFs3WYJ8yZ1a9pqu5RihLf5I1CZAnCTKJrDc/8D7G4ciqRXkeaTb2RmuhmP1pDvN
LSCuv3be4iHGBQFV4pc3GEM483KBW4HoWjhzgqWZmHJTw/uDX3E8oD4m23Knxjw/Qv0Re7FXYnTm
sinzMNSjjh6Yos6dZcncslG9sgQwfzF/LcrF1o3qSZHJ72aUTaeOujdgPmWOGMXevspy1sti7JVy
JIR6ijhVla9V4Vgmv/e/v2VV1gtlbl8Ui3nRxnrrRuVsg3LeMF9igdOEzVsDc2aztkxTjnKpCzIY
D10490L+CSjCtU6yCQFNDOsGJTXUY4F6mpwF62ZZvv6nnWIT+EkqpI1V4XItMvr0rqfSE7NP5MRW
h8Hm76NB0yM5g9uytEo+CmppgMqdVD0wSY3vTaRXL/tLosb8Ty3HhBIYHMH9wtK+WJ0uV32Nh3eL
/riZeIv2fQasSAh6v6zQOXZjswIHVg/NkoFyAOI6RtXSutEnXUY43Yjat4rUQadh3kYpgyhtAiJa
XzAA56ZL+FBPb/vr3EyHrUUzGhh2zZQqAywxfRfFjnKeztFVDX7f+YXXMbKt7H+vEiAtHwMoWRsk
PPtpZ9t06IsHaRzs/cVs39iLACYlNYt1TawZb7ywy+wKhctKwRCDRvx9MZu+8rJnOtveqEh6JS8j
/HLyRbhFHdovnOrQvc3uECQ+rwa87VQkdGcDDB1tRex8bSwrcw/U1RaYlHqAzvorikkZ+yXoiSng
tXwr+rKbPNKsW8lNQG3maiX0w4oisCIlnVXNUNIWzEyh1YJmMMFx+z296wPzKC325Mxu56DHKOiA
k5Ffi7zJ4s3j/Ee08YfPLnXJGmsUtwQAL5gKuQo1NGxnysP+cVKH9cdVX4lh4rpkkhRVahZ0KZbn
Ov3ZC7EzjyA4EHhgrbz1MLe8mudQHFPatTI9llNixzHGn4eWcwl4y2EudBUNMBqUQWGWTZvEbxiZ
daTS6w1e3nDzOl/27d2ord5D2tRbkdzguTKAlMjwq0d0Y5ipTQm5Jk/xpskxI+78EE8oc8UBnJIA
twKXIVs8aXoQ06d9ZeB9n3n8K6mVggUM0fbSFL9TcXazxuS4ss2HxOVKGe/B8Wrj+niQ+2TBCU0/
y6PuhMgfe5Pdg53tjSawQwSI3HvM0b3337SSqeRGWgn0sOb5ezS1Tps9NLwm+k3Nk5GlAY4O2BR0
Rr/DJMniZIL5bQwhDNSst2wla6ozCRu8yGftE3w14Ii6yGM0Hag9kdlEyK1JXRjMtfEomtr/Dn0I
EZhroDwUeMrSbV1tm7joiUUGdIFJudw4UTgW/tyGKTph5oETBGxq3koU3d2VKLDJWb1FaQ/V4Ueb
BUR729fsba8FNwL0WEPS8cdHAUZhKGM7I8+v2QCV9WIMo0y2+Cj6tM7HY9XaXM1FGNsIu5jiKIJX
Dgxv+Rf0EA+8AVve95ndIiTV6cBZ5+oYPSFPHXne3y3e9xldtgxiJIaCeLNWddeKEIUVWbAvYvNK
rraIUd92qJqpnmOke5bcM9v+ccgB/RcXnCcG79zZknVUpESbBeStRgf9wnhpR/cDKrwKKBPnA+9O
bseTl1W9V/FWaiz2sRINgMPF4FNx0wfDQQpGtAIAxN/n1ZA4G8h2BwPMKpOHArEBmb+T7K62clvi
jv3xhNDn8Go9FTjBGhg8DAbpSjBhYtwoLaesmuO+MnD0je0KTtKuCMmCF0CRHXX9atI4WrBpm1fH
Qpe5WoaFMr+WgqXKLdMr1WqA0CK6XfMK3g9OfoAniLmYXd4OhaZB2wpQSC6YIoz6yR+yn1F52N8x
rl4z9qyuiiVDHzzuP7pAkgNo0r7Vox3fjCitz4d5djnyeCtjTEJrLLJlDjA5mGV5oHMfT++ViMfJ
kTCqRfw84OU1N9NkNPL/fyabRVATZKOMphTKFx9HL4lsSnGTv9LGofEp88MH3o3iaCHLlFakc6Kp
NQbbE2VyiJSfjJBw9IOeyh/R9mVJbD1nKUfRxBQvHtbC7EnWjya+VfXnGRFCpnBOjHNgChPLJUOy
kFibR9coxodGLES7z01b0tFyP5qfwACRJYQ+YGbBTBDAnT5eMHkWNaUboPdVMae2MIs3tTKgdyey
nmfCg37c3sSLMGZlkYQJ+gn0ZeAYvxfmL6Z1HKdgQIeXwcMPpj/7z+MyoICYjVFAJPdxWYkOCg6J
sn2kx+bYBsU1Fhd/qa/omHXCQ0vaVr+LMMbWEjmWLAEjY25RnBRy0vOn/Su8vW2X71P5KyNoas2I
6XGkwvo+8qxiye0klpw+BBOmaN20C3jh9wVuX2BVBOW7hQluQJx8lKgVk1zOBYK6/Kp8Gh4J7m9n
a/fJHeWSSB55zU2bzmoljrHy3ZSHmVhACbP+mZDIzjXRKVJ/f1Gbp7QSwlj4LFMk/AcqESqntP+i
AsV/X8BmRwpYSv/ZNcayF9GiKUuCNHqcAMh3cSU7fxSc/Dz+rK90vwxyxzrwmpA3jcVKJmPd8yiU
MZiDZANarJ2JZEHfVl/HGijCFQ+5hHdKTOBnAAvNmEiMOa0i86W0dFT1aE09Zw6cI4UN+6QIefgw
RYdNDMYA1K4hTfbTWHX3D2t73xTgvVi6gdIHo+G1BeIwQ0EGO00xYw7S0D48SeOtVPBaDv5FKy6S
GOVW1EEYhGWhkaXkj9fIxJZ0AIQCxrnayTw3D43TVycepM32Pl7EMqe1oKHO1Ik2uot120yhPUbn
IX/d38R/sRP/CGF7biSzNLOwQihLi/OohgUgPjLQWDZ5Oh2V9ScuDNmmLVQvEhl/JclzPqg6etko
SgB9FYAOyatf1Ae8Dt+hmNrr6aU56HdS0B9VO3xS0JPZBWFkR1yzxV0+42XaGo9F4P2170eLYnGQ
v0ZIIy1Og3yIcBfycmTbJuyyeMbRKHMRi5FB4yoTJkbKSFALKSfQ2dQbDQCTlPoGILiMQSnaSJ9n
MHK6U0RsgNjZSLm0mcS5ftu3QpfQGGMqOkD+maVY/QQs9wW1F0rMRCdBSW0LXnQd+p2HZ5cDLNz+
PH3b19fNtV2Evo+nrhypYSW52gFFC/0JRX9d1mreAdnQwCxWi9wD7+ZvqupKGmNiwjYvZYnAiYpW
khzFBlm5cTHuxMoC9eNsWW448RA6t9PeK5mMsUF2LlEyiiWfX6G7VfSABgFY6Ngf7CUAlKbb2N2z
5Woo5vJ8+KZuriQz7hVgnqSTaKNaYkh2XAWz/OO/HR7jXWMiF+pUY2kSaiV2YyaHIQxvhuQTQH+y
tFoIcwE6QHcrkkFJ60kLmHVvUoHhLT7uL2bbdKykMOZ5HrO+XzBz7Y6n7sryo1Pm0IaMxfuLIuxT
L6SLOPaFZBRSpfU6Tics5XORaD76SzndLJsedSWCscwKOj17uFuIkG6banYjoti9Pp2FdOaECPQE
/gjuAWGgGwCqEQEz9DE6FawETVomKtyl8L2dnmdwY7fC9xqQoXgn1VXsfOqsLvKYSyV0pdVrMwCF
G1c+YYDIR/3qlxRQtDagx7jqw768TStFuRctkEEAP56pN2ZknjJhxHOizK5C4yruH+KBk8vfPKuV
COashB4Z1TFG59FSf1WGk9Z0IISyzU4N9peyXTNYCWI8JAJiOZRzFSHx0QySQ39NAPWvXylBcqce
otvO/1TYsxLI+JW4FaZskRLwjAIcqdSrcyOSL0QPeTAQ2ztoKhLYzoCeojHWSNUQX5MSOzgNlSfp
J7CoB6N1RKRp728hTxBjjqqmymO0JLZur52TwSXFYkv5gWBceV/OttZdFsQYJDnWNU2nVb5CedLm
K4V8iRFj7MvY9BHGPzLYueAwFoxM6sQWPWHzgzwqt02cuPsiNpcBegwMrRjAUpGZuzp2pWyiYDRi
mLW21aq3pQg+L/25L2VzISsp9NBWgYQ+dzXeWQuuaPwQC0Doetn//qaFW32f0a5FVEuzVHQFLQfK
TQFCwCU2W+f/SLuO5cpxZflFjKAB3Zb2GHmp1WbDmDZD7z2//iXUt1sUhHdwQzdmMYuOUB0QhUKh
KitTLRRHJ/Zp1pTArKJPl23yC5M7o4ynGZ0ezXI304I7JTZB5vcrd1uvfgFV9IfL1vj7BJ0pDbLr
Mlik3n7BoY/rTqFDxzYYzpRyCwBLc+Vq+5A7vJqhG7nbqL5X0VOOAehVpc+WmXhaEQKtLXBr0VoY
n4tqq9HUTR48E5o2sxTIqj8kAo8T2WA8TlGzyAavPWq4wG+MFXFBvXDIkqf/bVcYvxvltaqAgEUh
ho5py9GP0VRPS6F8+oAZMJojokDyiKjMYtpGLbKkxK1QWL3Tlw/b8D0jwnIM9xC9WmFLtn2bx1ES
4XU2BfGDDkUsRzsr4F6U3MGZfPO6PULPDM6d3SeC9XHDw86y+tbrUimaZq03Af4fEHxa5agXovEn
rj/sTDD3XJXKStOrCKWVfRvHx1YK5kZwROlmv0uzdiaYszPNibpiThucCmrWOlPbfUt66yaS4kMh
R66yVKJzxPtscArTtgEXogp3bz9bkbWtZswzkgWDQEpvI+dFx6jhZd+7bAT4IMbIZEdSv0CnubO6
z1ocXSVq4V02ofC+HDrvGJ4kBsC7BrMQIxmnBhxRlGpLCZLMyU8lpLXST/1XqtxYguE3uwbKy8WU
6mXL/MX9NcyCJkGthKl62cAbSZq8VlnOrTwdL5vgpnS7xbEdA1MbMBokY5d6n0CGovKS2+nQnCnP
AqpMj/NZ+SqwSLeEdcS9ReY4QdQpBScrPmdxXK760DhuJ6rcLHmiVxIv13rBTSiUp8XQmLhUJ32W
9YmEVln3Rc5vTBno2fixSAWxnG7/u/VQeMZ/zDBRlhRlSzIDHfROHfzM+FHVePwpz3J8YxSTk/de
K2o68qLFfmHM1d4q1pQMBSyu6+2k+rHyb54Idkm0KPrvu5sWepAFaAYJUpYwPlCo3Rz0RzGVIRdz
ulsKq+4iIbtXzB75sHxC+c+hKqV6SOczRBkKFxKgKjZk1jR0QDSWaLpTxiLXKtDm/G7UgqXRi8M1
wORRILLFDRg7U/Rc7z6eEhlkMgtEc4PIjgqof2c6Bjrd5nEoBFGdf34JYJGUapDoJuMLgzTGdpTi
5VL+m97Q5lgSqHel5KiPyY0VyGcV7AAiSCS33KcSkJSCfQD9xpd/3y1Qb6Y0MlIV+LfnsXXlZ0op
a/vat8GvVTyjSzp4fS96C3KLLDhmBgxDIU1nkRZ2o+lxHCuADt3OvhlsB8iwY0zfDinoVBw+uNHX
VIBKB5sm/mPONYhuYo0MmuaBtic/NrGh3cr5IBJ7557lnRVm/8qljC0zxzx5o/Wjr8iSN5rIoa16
/QD2gna85RctHtRo3zrluMirURO0vK3yly1d1yZwkvYtVim4kbkHbW+Ije/mH5oRDJ94882G22QF
Nri4xz3pXr5LeBEeOuSWaZkKsIyslnORIe9cDMzbtdACJmqwgiS3t06qGVy2wz1le0PMmgC+GdsI
XSYv+jb/SymUNyfyiCddx0/5HQSiwg+IKqt7g0xCOJr1PJM+I1433Bdb7vRZ5UzFIvh+POfbW2EC
VW0Otj1GqE3N45XSfF6LwIKty9/uBTTE3o8aEJJQ1gClKyQO3zpeW/SVFUnw8Nltn6Nw8J4n72V8
3H1Q0VMNJNBCKyfaJchOqdeeIRrpiCIy7zrb/wbmlCVruugm7dpRlQHlMOCSoVLYwhBF/eD9WnUT
1LW6ZeGkvV1rb7bzOmaoZULiG1yzuM7Ok1tfyR4aSJ6oRs9f1Ksx9o6uU2mdJZS2s6z6XCdd0K15
oNdpqEDJWVJtDEFt0hm/6eHyjgrssm3CiMil1m/Y0AlazlWAJnVAAlXYC+fGe9wtfz4mO5pfKXEF
DF8GaLftmF+oZIjkT7ZnXlPqXvWQb8J4wi2a7E0y59yoojXKFbyYfxdNIFJyoC1AO6zR/hRypNND
/N5bbJAgGZpqyoT1lq5OVa2Et/R+c6Rds8TTH4hDufwpM7Ew8+Yed+A//thjbrS0k5AYEVQ2ftuj
BBsWdIlAV4Q3dP4EeH7vipyUd4tSzMkfm8zJ6zMd7EJ0elTqdadXwJiih5fdkZtD7k0w52BRmrmo
6PBQ0x+t6KfeHm3Vn/rvGgRR6vKrNSSuaRNfYJV/1P8uTGdenjPkD7MshavAWXwqxIA2wpMWgk4/
7M8iCh/uzql4SAPVRVRE0rdxpWnyLukyqCBLgJdW1n2r/exEcgXcER9gx6DWhxkbC+HrrZGilbY4
tzB1YF1HoXbVPaZ+eU3u9G/qcXGnZzplE/nGpyKETNj9hyK0ZoPMilDR7Hefcy3GboYasldG2S9V
i55AZFQDwdaHxWo+TzqmVCJEs9KMP9Ahx0NG1ai+BbSCmEORG3arDSqARJqKyTri5JLhlJqoe8zd
wJ0V5hjUZj3ZklUQLzbHX3gdDDfNtMrOlMp9cNkx6S69CyoQ7DAJwVSCze7ikDXgXqKAVMkM2yaw
ZdMpf1iJqLojMMNWfGVpmUGFBJBmrZg+8mSvWrp/BwNXQivSIOFH5dcl2UzqWmFUmmztCxWkFszf
ouN6S6sT/WPqjQdDdLBFK2PugDFpS3XpkBSBIuJZdluf4nopyap+bfr5sX8a3PxWP17eNe6dimMH
DWjbRKWJ+s/uRZWAZpakhQXyWnDzAXgTaiHVvRPhy6gzv3MOqDxY9LFoyzaT8Ek16ZZkrlFRIpbf
KvcK8Mq17SUo0JWzwBG5kX9ni3F5FITJWg2UByZ/AkHdLCo7i/4+E/aBEq4qOQOALc9Tv0o7P22M
+8u7ctkEutNvdyUqZ2OxE5ofW5MDbFTYGJJg47ne9vcrQQTnrQkzyshU0rIEhMGdlHxWin/b4bBU
ojc7NwAZ4AtEv84yUSh4a6eYtNEaR/Tzlf644q/XCO7CriOXGVl7tcK2BJPEbEhNIVTSobsa8f7T
gpfpiwfJ1R42qBStXuao5+Rke+n3y3slWCAr+qYu+lDlGz5kEz/IxcGUn6JS4NH8jHS3PCY05MQe
WshFoxPwuCH3pW8X44oixEDc5zVhIspsuP5nmCpY/A3QmLMldKChLYiw4bjKp8VDAhzMuS+Bc8uZ
A83NzlXuRG6qCAIg/0P+MaqyHlkRbc3WFviI6admPCm1u3UCbMnlZWGe+K0v4uaal1HDa6yv79I0
c3Tj8bIvcAtUEAL6z4dTZfb5vGUzJACRnC2YCgUaDYyHm+lsD8D2+ZTykNxYD8JSjmhZ9N93MVwf
mjnWe6Qw/QoK/yX9DJEWQRGHe03s1kX3bmci02LS23RvCBRF+/D3O1Z8TXCDEvi0DRW5JjofTGjV
1BnUKAXYoDD9j7a75Q1TeZaaDuxQHxI/ADDxjy12PiLatq0DIppetxBQdMsT6nqg/dTAKhe9ZJwC
1+A+unb2mE+YqJMZdRlQg51nhSoEG+tryV1vF5dm7skn0Qgi9zTtzDG3IInNVa0rPNLNMfG69WzM
mleP/uVFiYww+6WDIk/vUDHCDJpf1Uepv5pEjSKBCbZQv2baf0bDquprrT721tEaBeFVZIK5CnN5
LadKBfmPqXqj9FPegnz7yCXxuhvsIEmSG51sV3jiqJnhyE0Qxag95aKSF/9FujPDhJ8oK1Lkc3j0
UlgzhsJO3YF6tPiG4IacnSEm5GDcZ1b1Afhps2t8qIqHUz4dLvuWyATdtV3IsUFrNWw1NCwb9Oqi
U1wIwGuiXaexaPf3ZQAh6rREl87cKn8wLUCwNN9KOv8jyzDBaoL0x9Zk5kupIAyaTeSjIBKWQdEq
l/+klqiWz82u8YwESQQAsrLGnHXDXlYMHKO+QtZrYvstmFKswmn1W9X8enk1IkvMge+KDQwLEzZl
Sq+M+IuqP4LKRLYipHWre9kU/dHvngyvi2IP/iIVaTEMMQZtLOU2ljpnNCd/bIDZNYZA6W13aRpB
fsB1CRuEFxg5RGGM7UkvkNMFtBv6val+xuNByyKnUETIAb4RYpoWMAoKerdv/U5LzGKYFNw7pS7f
2/bsDqN5RYZKkMNxjw9qFX/M0J+xd+9ZNWbInKFMVINhbP4s24I3Cveu3hlgzo/VRkh2BmhXGIV0
KsZjq52rFJOakpAwW7QU6pS7pczNOEE0HuVK6UDC2o++UcHjJDCO6uC2x+j8X9Bk00zwnfPhtYos
BGrZOssWgPOUru26/K6Qbl7lITl40oHVJVfrQcgHJ7LGnF+SDUub9S+Qud/TJ9uhdCd3DWjoFvEQ
vWAX2bWhcYtiG1DPpsWSsprJZig1AepQeUSeejWG9kPj16cI5PFU9bE4V4XTP6lOBcXH7ef9EqZe
5A4fml/f/wxmVyM7HdKKqgKY1W3Wf42lwpGk58sxhOejexvMhy1Hspimhs7t1H6hw6Jz7xit5Vrt
58t2eGd6b4cJi+acGZ1EFZkKpf1q9pULxNajNHfeZTPcZ+7ODlv86ispmZoSqCPQjN3RNidxqyvZ
pQ5ahtbTctrcskbXYArBISgyzvPSvXEmTUL9xkhSQHbQywL9o9v+ij8pNwNGtLqQNo4F4Z//SS2d
QidUYsjMJ9VnWerLCtdzZeRhOmqHQjIrx94qIS6fv66/ll6Sql14MauytnsTUR81imC63dClKxya
Nqnn4lrUOeYuSwHUW6OcUhphvL6xsy6XVgzhDuXXErFsOxet4K3GLVuSnQ3G6+NGUSWMlwIlgfnR
38T7w6l6oYeH7K4gjeLmnATMbWg8Iprg0fY2Ord9gspEizebXmiogOh14w2WOTmKlixurI+frbqv
r80MxftF2XwLd5IjOBY8ZNf+JzBpbx3J4D7LEdGyI8rPFMxz/k0yLSpjcvvxe0v0qtr5iq5UCfq5
uLxp86W6KxEvo6v4BPmXGrN6GLH/vH4EUb83yVzkSzmlYPnB5aBvuVsU0tUym048z4fLH5HrmLtt
ZK7zSp8jLbIA04ym0V3LQ4L/WYYgwaLe/e7q2RlhvH+RybCtMhC7Wms7Uwyxi/mma78lyvWWiWRe
aYB4ZwvIfRMQPEyfW0wAidSkreseV3iTEWg/k9VR5u5qGaNAzcbrXoZG7mB0zjyKCPK4XxLFSHAm
EfR0dcZwrs2T3m4wLEG0OcpCK/5nFmnacy82gsketM0ouIHx+LJIjdlOEbNWMBP0Z4Ja+qI9rtZH
gBoo2P+1w/i7Ikn/0ZqRwAkU1JV8woJXZ+wWgfvRP/Rut3QDfJMYGFVMllc16pfNbjakqxvygKV/
KEV0GCIDjOsBnqCP2QTXG3P1FCXNYROJdfPj7m4NTNyNTHlRIAYO2HuB57ce5Kf0GkyBtK2O3iyG
iy+fWK4iFcbJ/n4zxtFIJbd1tSLOG9eTt3nbkWqBTGAmVKGC+qJKhQxO9NbkrxLebYAdlF5hTG8i
tkukO/oLkRasXmGy8VyijU+T1eGTiLhYaI1JOqyqnFNC0ffz6mpfFK9AojPEjgwShBCsSp70dPmj
ciPUbnXMHg762OvVkIAqSnma+rCacq+zXWt87iJBbiqyxOzePHRqVGkoCU0FpKGjG224K2oN0nk3
Tfn98qK4vv+6KPYpbZibPVk1osWidU6lp36TiKDB/JtxZ4PZKHOoMkuiz0EM44XbU+FReiDdV28B
kXfqW8mrBYvihtmdQfXtVYwyyLJpEQWgyrdz8R3DU0v07+XvJjLBRFmj2CRQsuBOlEjmtFvY2oMT
T6J0jf6Vd6FvtxC6e7ucQoUS9LRpqNSq91YYg7YELk682dN0ECCg5xtMIvoDbpuCGNpLYKf3B/Pt
NkMqlCVGI4S+ISQncTNvkMFXFUQHOQABuSdVLgC8telc/qDca2tnlwnChrblBDzryEybnwaES/va
seI7aRRR4fId/nV9zCm2x0qWmx4VA0tB5Ztk93phHy8vRWSCOb6VQsoh0fE+kUzL15b2CtTg4WUT
fPdD8qKhAGFAcPytY2xdayotNbGCzktS5qCGIo2mJYI5aP5KXs0w/pdP3UhKuinl+I9Onk1bRGwk
Wgf9952D97jADCNHpIvl6z4Gt2yEB7+Aqkm0COp5OxsNxs2UrkMNX5nCtT/lkuAjcdHFgIL83QzG
dedizEyrRSxAwPZSyIfY/uDUxyVcD6IKjWgtjPfOpdrbxgKco7LdVMZJS0//m18xrmsTaVTayRo8
rfEg2urqKjhdPqSQhvIj1N8IpOABLnm7I6SMQLqq4lHW+1qQuMoZ1Os3KxCb8sG6af1esEFcJ9uZ
Yw4LKMM7QFwAMyfNL3361Zhf0D8QhC9+/WVnhDkqYHdNVhPYMMA0ac+w8PLryW0CKv62QPqtC8EG
jfjZIO8S1UP4mRCgMxaG3YlOdPaCBeEZypV4B2IarHao/nPikZ+0/qL8Eg8hcD+nDSiXAlo/DQQJ
b3dvlZMqh4QBBmvnx4qUjm18IdmXy37IzxnALAvcHQgKFHaGRLIaU8Ko8O/PmXwt/ejYfzUAa1iv
arAAWzcifk5ezgWwk2rjExoyxurergrK6WUPXRHd06Vuvc5Qfgzloe7oVOJyBBN+7krNrH/6wDJ3
VlmM1Wq2SQ0z4KTGbWsGqT99Nx+03iHO7LVB+rjo7vpw2SYvhOxNMgtV4g16FLaB4jzRb3FlXMdt
6142wXXIvQ0mIkpdUk9lb/7mzq+86hGDTdfpUQqn69hD9iAwJ1oSExWzZE5zKAiMOHuLh/YWlAny
X2uDr2iGynP8o/pkPn0kcd4vkYmU2VaXs9TFurc0EK4cGreL1uDyuujPZrO/nQkWuVTGxOh1Ahwj
mQyvkCfXtuKD0c435hAftLG8TapOcO4Ep4BFLIHHcUmnBOy+BN9Qs+678Vmq7pb1aZVFrk+D0qXV
MZdAUyxx3250daF1qoIy7HV3/qGfCn8+qLJ/+VPyYpaOloZqo2hsoY/39nTPwwAOwwz32qTcTfPP
oXselx+XTXBD1t4GcwPoZjtNaYWz3PoUxVEERuZQ+DV94pt3+vFjkXhvkfH7RjPS0qhwlCu8cKZf
M0bQs1SEHOAfrtdPxzh6rGb6AHgPHD3Ne183CtPvlmX2BF+P7w5/zbCcNBEK34uUzxQDQysWGGf6
HB3ADOFJd8KRGLrb713v1RZzXy65qSQN1TzvfaqPnPt4w0Wo7GcPmJtyi1BYqKXf6L1BC401cIWa
KitcvKW6JDUgRHoZXdUOeTgHUqgeRIB1vpe/mmH8YbDVBjPtAECbVRXimXNI5BK0OyJgsMgM4xEE
LFxlYsLRga9O/Tmuoht1MWKvtW1RkUdgiu1q2XG/gcOt171+qoCizK4y86Y0dUGCyHfxv9+NBXPr
apuSUUHnZVke8dx2mvTnZe+md+qF/WcbIStS6brLyOgl0amJQKRQOcl6NDVBvUC0DibKoYBN0mjJ
Jk9JMeJlDb7aGYK7lmtCUQzAwg1TNwiz982gmGsuIZBuXXaTxtO1tgyC6QeBiXfZLLiVZjVHrbSK
/1mGT5vo+Av+/rtrNVIkLSsAAl+NLxsu8LgWkSTwr4LXr8Reo3MDxaac6o3ObnFcfajDnGjNKwrM
UPWkYxkIu0/0tnznYTuLzG1qVlDTqAeT8mR2x/o0frJBeoj0B3LaSCMtIec3N1zv7DGu1hZSrxlx
D6LDG3COhmU4ncYryt0rnqjl5iQ7U3Q/d+93ya4bidgAlDWtB8yUq9YPk2oFlrw6qj0K2lDcSL0z
RgPSzlgxq1D5jTQ6lQm61v+M/uNZ6l8OCCIfZJLwpEgnAsHsxbPV9ZhtqZvYmcAEN+bsVsLk4BiH
NEfa1/CW8uvWH4z0pzKmrroKTis3Qu/MMHeOsRlkBBs7XjDLfbl8GVH2H35d/ljcmqS+s8EEnZl0
U26aDc0N6JR974I/XIro6KU7e+tVG1SAykIm8UNfEC000GgA7cOSCOVGv9pbA2qn1cjcKA+V5Cmr
EkfS7y6vj/8JX+0wnzBqrWnt5g3o9jQ1nCFfUAcbdNlLTEWkBssdFwBRwd81MZ9yGmIJZNhIs9RQ
CXKqDeApNxA0x/hqF5LYGd3LaxMZZHtCa1a2S0GHsRLVUaB3Gp90v/lM62NQV7nNhZFQ8DFZTqah
Jmmn0atWq28jyzfXW3MVFMmEa2KCbRtXJfijMeaTHMH7FJQncFC6XedIYQHFmPGzCF8jWhMTbGti
JNpiwf9Jci3L50y9H4mgSMrFauwcQ2OibLkWmxFZC3Jis+3dRtIcs6nvMBb4DAQCtKSN/JTLZu+o
XfqtL9ujwE3499dfv2T1hGy7WSLwHOGsnYx/S0xHVGflRBuV5Cx+N/0/AeXVGhN+tSa2+n5A0Op9
fFR3DGvi1Ndj5gDf9tXXXMjV3epSeHmN/F0EEgYUJboKkM/bq8VUZoACqg1XdBUa3S3ILhQ5+N9M
MA8b8GzM06LhYVOl3gaa0mYBfcdHUKrgu/u7Dsb7kyRWIhtIW4903w0bgBBRi4b7ofBOl21QdMkY
vX37obpKh/Q3wpRndc9JBIhqjPeF6FkrMsIEXX1toZtJE5h0LZ5mG0P1qnbOLBHFmcgME2/zXl/1
udp0b90+LeP4yVpmNylEjUJuOvH6xdiU1h5UeTYbDR3WXAJXqBZIjexddi36Pd4lmCr4lcAjgaI9
y2xdTEosl4k+Qt22B9V5N6En1Luylp5L2b6KUxWYIK0VRFr+1wOXCmZQMT3MAnXiTpE6NUE2Vuml
V85xWBuYwMhFglPcDFP9a8Zm4isoCPVI2nQIWDejctCQuAdmA3aT3CwSUMVp3TFprc25/EEFa2Pn
XttSImM9Iag3BWSA7lWAbWXBu5Zfh90tjP6GXTY7SCZK2OWAshc0pzQvC6rPGLCkZfQX+LDo3cNN
OXfmmLAajVGS6jPCz1r5Vno/6yhMVU4mnM/iXhY7O0yAWHN7jGuaPc8vONcesRvzYEgpqIa0EMXI
XZVGmxCyIoMagokUdbVg/DBHeraNjvZj+dEcS385zF+z7/p1dtM5ZWCe/guqEe4iMbOho8vyMjf/
du+6KC/TuqU4LvDXy3hD1qF5Ex0o78f4/UMZxs4Yc/vrWlUbdjVijdJpGe/0+m7UBRkG1993Jhhf
zCcbjLMxBlXzwXoE/X/YF/mh2IRAaG4s3NlhnHBum1qSTdTa1PstaIgLBENQzi7EUhO3AxKz+aRl
jrClyd0tXcVsCJpwxjuJRz2L56YbcZrV0AoJ8hfjynAUN8a44H/R8OO65M4ac6tIrax2EhpHLweA
DikmbhXUbvxrcACR82VvPTbX2odytFerLPfjrAzzsKQmtQpHAd5qQR6PIlNQQC9PxERDl/DuvgHt
B1iWEfff6SsRNFRJtqEmt56Go3IwjpTHRBaWTPkhcmeHjf1LtUlqDDu9TzHzGGa+0X2CVL4ObI8I
CnTcS3RnjDlm1ZpZ00h7b1Z2KozYyS18OvlH3z6BZFWeRGzY/IfKzh5z5uQt7mcd9B4Y+muuNoxr
Z4/GXepO0ElbwvxWCDvknj0T0D/atDWRu72NWSto0JuMvi4pXr66mn09UA4YZb1rwFKLdnQTarro
gck9ecDAWAQyOwRNy7c2t3XQ1FxBLi+fpmP+TXJ/JDdULRYCFHcfO+Y7Y0xwsdRNBZ4Er1mr8KIQ
JJSzk6O/D4RyBIh37onq3/wP+ro45oP2nd1vOYQVvE5vfKK1njFsh8t5CJdLFsfs7wdk7jcLEjsY
O6CyCt/oCdAO6FvhoSf/AIEiJCMwnR4kPjgAoZj1XWCaHq53hxxEebaqUxwIKwUzFWs0d+OI5Xmy
CVhsD0qTPphWZ/2aHxW/C4fMu2yS+0F3FpnIGXcRmJONAhLD29kGGfg2id5g/ENnI0sGi5RugY7y
rUPGJF0jIKGR2G2dT6b8uh1QhtcSya/n0s0qzZ/nL0shBSihn/RhCqdSPpNyEdFTc5e6+x3MUucy
n8Y5wyVRG+c8wgFME+fyx+SGs1cLbM8ujcoyzyUgYps4rOZnKas9QhLHjB6mfnKMRVBqFH1ZlXne
rnbZpVaCTIyOWNBn+wCOMLdwMD3bOR0ad4MIDvlCK/DOQ3dLpNFnl0Gn8ox0okUzYggwktCB9G27
klvXcCnLdxSUR8XVv02+4kN10m3Au0wAd7ZRmNROndPepreiTI2LNtNtIiPSaZjYZsmUykqp8nHF
R5dP+SE/ScCameHmq856EN343DRjZ4qJPlOatVD5RlIjtdeW9GueFK/HZMYyiF78IkPMkVkJ6Uu5
QEFNtWenLYlXGOvtqFW+3A2CK5h/4e8WxRyLLF2KRoJIxEsW09/0UOJNj+0RqeGhCEUzXYKFsTUf
iVRRu7Q4g2pMVlfv66suofS0s37T6SKQA/d8QB9HJdDaxPAm+0Y3tX5dlUXFDCAYkjGw+ViBDWa9
06h7HOpNCDzj0rPtDdIQtDsdZQcuJUlDTi+j1nQEkZ6/eQaId61jHJqg3l29JURLKIDalpN6oj40
L8AZCiKsQdN90Fu+tZ7HY0yqClQ0kXGWyiMR/X0upm9vgLntq74z7G4Eydd4qq60ALI8gXqM7uIw
Pg14RSNH9HKvwBiufSciWxWtjTl6lV3LjVHAdKc8zGuQd58vh27uMdivjTlyVWQkdVRHgODbTvww
hmAw+wnZzycSQH/TE+FWueXlvTnm1MUg/7VjvB9eXiztQ3qKQKhiBfmtqBNKN50N2DtD7COlaaHo
nakS1B2HJexKyAJvXUByYRimG3DJDnMXZZlSYpCzA0ff4C7B6o8PitN+Sq9NzGaDSc+fv84BnX9d
JMGlKzLM3EjqEktKk6MrJUFsuful1z96+a5Qj/kgaEtxbxpkMUQlKqY3FYNxEX3Ms3hSWrpnslv8
pBgtaOZ5+c8BdJKX3ZHr7jtTjHvMTdaMck5na1QyQY0Y1ORdnH8EvIBYodogEdINEGi/DRj92vXp
0iJg9A203VSQQGeS94GFaADkoxqL6WR2WM0se3wzCYUU1bhpk9yRJhFknh/ldyaY0AAZtNmsCSrX
vZ8+gAo8BEy7c3tvc41g+BW5k4g+m36Wd66+M8hsToPnXmrOlC+1Xt2tvk2ba0U7bOA7NAvHNAQP
Oq4rAFxsQCiIUn8yUV2aq5S0FpYXbbdV9dMS4V+5AWL395mgHjV9tEQ1ugtDf4jkIFFDScTXKFoC
42fdVjWZ2sFEJVd+kW7BIhwA4XvBbhnMppSrWY6jBhBWdpw82f89VGW6y4mKkYIY+HDZr0X22EGx
pUmTKtPhBPOJ2quC2DdvivPiSmEZGKUjypwE20SY+FqCZE4uW+Se9vq5j09yjud1Kmpl8TcKw4ro
75vgoWdiaTNY0ihBrMWzt8VptR9lLAgH/FW8GmCcGdNUFibs0MBISOKWU+aCi9BBnVBwZkRmGJ9O
7GWapgZFLH2p3M3SruPJclGeCS47Af9z2TKoHlR0ZNi5jUk2isiQ1tGLIn8x79dSQBjAXQYoHUxw
OhDEUManQbnWmlaO4Dmtd5Z11YyfCv0j6T+E5tDBQpGWihy8vQMkifbuC/QoaI483GYe6jen2Yvd
6r4QIkj4C7I1YslE1THy8tbYVq5GVRgIBFF/teXXQGV2Ii4surXvgrP+1wQLLc2kNFf6HCZWuXKW
7GmDDMDSOcA0CvIO7i2wM8T4mB7J6MWOMDStQT1PTpxeF8PNAlhHbnwyTV1wcvgBZ2eP+XbVkG3b
PGKjKGHZ79EIJXbqL+VRR1HdKh1o51x2b36+vzPJ+AZJwXkLZgD0hJ8LFC+7o/QjP4DU0AW2yGtB
aObIgaF45osaTCcKRgJnYZudc10MUanAeq+ESfmFWEfVvL+8QnqALjgL+xzd0j7VswFBNa/CWT9p
+ae4/qeeG6eFoHX+oOeiJqfIIBPFe0CN6hJ0Pl6dK/fxQNxtWa7s3AraHHT20ngC8fBVZdRPl9fJ
nX83XneSBdxOU9xt6dJRGJ8K8ef+mfj0zWZjJgsjRDjtuZc+fujNtjNKq52717BWp3Fc5YjCZVdL
jtWV93I6ipJyeiW920IDCTnl2wFBOOOjaaTOdpXRcncIgn40IqsDbTThFKL4JKp3c98aO2NMQIY+
i5QXNR45kIt1ACJcLdTZQH2m2RCN/Xp5z7iXy6stlm1dLWO85zvYkpQqsCrVr5dZcL/wY8rOBuOO
VhzN+jAgpqjhFiiefsibKwl0WrNXPayWU/0Saj1zocDgYfizXzqTYljgj5dmShS+3FZXi6d46PPf
6Dfat/qKBNnJPuafL3/H/8ciJM9tGyS971R1kN4mgIHjFqWBk05SQBGXOFbqLS6KlYidUuNIH+HQ
MLDOP0ZpcNv5fi43qlESVNX6Oe5/dooZBUXeitoh3BC5s8LcQShpS0jeAe7LE7xG05tiUt04F0CA
uRfdzghz8QCIsqzol6DkK18ZJaYBzGu7/2dbn5IaCgCi4U3ukkwwydHJEAtyCm8/nJp1cqHQa1Ud
r1blsS4D4ckSmGBP1hzpSgEqK+wNOZna7dSelVFwskQmmINVqEPeJiMS6aU5ZMNNZbqa9Szwa64N
fCSZEhfaoBh5+6UKNdKTgubSiuIoX2iBcwMS+Gw8LW76NN2Qc/ZNDD7n6t1jtPuvVcYbdIwwq3OG
kGE+rm79kLgaSn+AFFTfdV+HAAT6DmmgSM6GyUbRU5+3YihIgS0IUl8YHmJWPJByW5MKpR4QCuRO
tbWeHQ1P0agLGisiO8wayboa8kLXWC3nPv61GSByM0UVM/pH2Itrvxjm4tradF0mOuraqFBxlI51
87QWV6V50tdYkMjxTvDeFHOmpHmeDLvBeuJpvppI6lVgWcpl9SZrikPeEoesm6CARbfiwupYBF4T
S4kkzcisNrUI5Fx1tTI+azNxslLEXsVFr2L+WtdQk4EAANtgBN+7bQBIgBmcW+W2fKYI1uZWumkz
1KT71Bmvaq8KNVHiwbufwelpQ6mBEMx9M/vXqC1phhXFMxL2/0C6MohPBKlwig5YB+8HRFj0AuCl
OjuL7FhWZUSa1HbYxvLf1Y0PkKD4RMvuYF91B6EMBf8M/F0emzFqXVtuxQJdhTZ9VMdjA+XR4svl
CCYyweSHTbNC51YDeYNez0c0gH8MlXnVI+P5gBnEJWDVIHH0Dj4LPexq2ahYCA1aUKQCeiDNRVU6
vhPurDDuMJGsAw0vIsVvHYDZcCnVU3nEHJAHXUl3/l64US94g3JzG4CBLKJAe11Hp+vtHaBWk6XG
CjRJSDg3N9oPqmeWhuRx9vTmjrIrVO5HClF7k3RXd5lNhxCs2Al2qYpAQ4pvqqjX9fzz8p5xM1Nb
t8AsDIIzsNMwF6jdYXh5lBA/5Pvfvm7dpRAxWwPIOEB3yxCUQbiuCDI1BTT3CCBsuDKMIi6SbCbe
On0yybdou1OVT5eXRLfiXUTcmWBWNA1bF/c56LlK+Sgnd3YmWILo7zOJtbkBjwxPgZtXXted0/zp
I78fcE90Ckx8Ieb3x1utqJYN7put+Sp137VMcGPwt+D17zO/3xo6OY7p95m1NHNHwzICfd5+qkOS
eJdXwu312VA6/LMUJvBkZrpJmQ4CLtA3uvS6oNXi7jy/aOSJcnRuFWVvjW7c/sCktjTaFFH3W7BO
cUYfEgDBcoZUUWg81kfohID2K/b6s0iWie8TrwtlzqpR9VaK+X8QO5aTq2+aU4nICEW7xqRk4GNA
XzFvgagzMb97mLujLiKJ5KYSu91isjGj0QrMB8Lxoih20yZ2tmxzZcz2r7MIIChaDRPEW7tcyUQ1
KNWl8LT/I+1LmhvHlW5/ESNIguOWpEhJtuTZLveGUSPneeavfweu29c0jCt84bfo3lSE0gkmMhM5
nCM/5fHjWIp2RbkfBdV1tHQMxbDZZdgE9c+4WDEk0BXHwryue8FgMbdPCRCh/wpgzFvFZr02TYCZ
HX36qkf+lXr1rsdQTvXQiyDHae74ya1thDFfxx6aTlsVPKbouOHfBVFlh52sQHBnuZ9mI4f5NLEN
HrbawNbrcByAUhC7DeYqlnT303AsTDutTxFmtUXhlZujb4QyiTNRJTtrSnR8afnT9FNMMul3FP37
78pAfJT8GdHoSyH2XSzbs1dMKTK7AWdat4rX9iBpmgDDIAYD5qsHgCQwr+tIn1mX3tpr1MYhLHEX
BqVXBWjITADpqAE4i8RScedg2sv35HV8TTWBE+Z/T8uyMR1On5PM9hfJo3ptTBipvCz+sk5OqoMY
WDtcNhvuXQOTmopcgqjyJ5qCLluMIo4wZE+Km3pNrqxQVNLlHuJGBBO3ALQzVrKZaJ6tALBNawHp
2PXPXTLtYmhnKl+AJCOApJbBDafbNgDDPoYTIOAbSRPbFOTY+ofMgNyU0tAnoag2zvlAWzmscagk
1sEdmM7eYF5ZNeZijNs4EkGkioQw4UMqUoynDJhzmG0t0LLCU9LhtVUtQQnrbdKL8VIflKEfcROD
tdlqqhzAGbRbqziTS8G+bbRss4CuQ+jn/G3/NncMFAXHZ1oO/1Li/OFvYDxYqbdlligWxZI7SEPi
lGqgFZngqS86UMY6Ojm30rQDuJ+t/bR1tKE7Skz9ePlWCYSwve+uH9U00mGC7TgcV1u9H8FBZRn9
3WUxvK4FTgyva2ymEtNk6d2XrNGTmCDyzz7mW0FhX7mhp96kPwAajOl5eW+cw3tVkEfzlXsXynym
aSR9i70tDBKsirdkE+CzSOp2qSWQw3FNH5RjvlRjqEaWt/QeS8ca65wKALoun99lTSzWxZZ9mJmS
gsuVGZWjT79SXXPaRIT0x5eC5ydKLybeN4z/m+u47vUa5WEFfaVJDtTlp6k3gmjBS9lxWu9SmJym
bVQ1IQYAnJcjiG/B+awe/rZ5UozifyH+fhBGP93GW8RmOrXFCgDsSk0PQFvYgcvBifVEEJx4j9wP
cujRbuT0Uo5C5gSl2srBCAkeIVmQvlCsO9kbMbRiC+6tUCDjbuMWewetjIA/YkIvxsx29rvdZ2gB
qiDrjnxE4csWyLVxgBYSSitvADfio4La1EhKMWFDSinWwS/SRHpKANUq2IpVOCGYyBYFzrQw6wsU
+49isnoGGlw2U1KD/lr7IznL7ylI7vo9EDWvybP1IgW9Wz+J8DB4Q5wf5DKuoh6yvK9ryI0P4B31
w0N0UP3Kx26I4Bz5H87SMcZsAmNSefv3jaXEatMQYwL8I/pmnup2bm45ltfu3gY1/pGE2N5CgcwV
ULuwyawGAlsvujeA1xN7hqfc0+22Pphe1PvLhsJ1Ihv9mJsQpnpq2gXY8XoFZFluuYDSMhdlalxr
3AhhrD809WSqwJXipfJtQc6TcD5aJICxw7ItgAAmIcvAEMjqDx3wqZFiuCWQME7lWb1Od/atIqpD
U8/3KbXZaMUYYZqOJMx03DGaxHdO/SClbv6DBNN1fkwbRzrMoiUQvprYj6KYtRgUYyTaOf6ho9ct
n87d8lJlguYZr5aKBiBaWio6TdgZYgTUdtV1c7lMnvpPesi+r162i3bli4r71YNw6YDWvi8qldBw
++kYNzKZcKx16VAtGmT25KcCalC30nTHwIPIyvyiw0wzebls8tyQRtC5kzEJhUIni3W61mVTNFo5
/mcEvPRHQO5hRwCwUQBN2Quk8XwkxiPQI9FpD5zdhUAi3w+y0QIf6EiJX/Sr+You7Vhe9dM+rS7e
7PsM3YTCyb+QkW4FM55kGMA3Q0DpCTaJlyF/JviCw/TnsnY894HmjwlaWhu7QCxgwdRXYzWZxeip
Y+spIfaO5MbFro7gEHli4IIBVYJjtLH+/jHOzE0N7O90GL2o/IWlzklNHFtEI8K7XFsZjB2OOVnj
ZspHr0v1Yzc0ZzMWPb15BSKykfEW1zbRRFs0PLF6yNBvpp2KSaDyKrpV0bkVlzK4sXkrizmzxLDw
Nrc1auXpiEEZB/9XsS9WHenGWA+mGW8C7OS+RBQTzRJwA/RWOJOb2pkmqWGeoRuC0Q+UOHDFOiBN
antRkZd3u7aCmPR0SK2sDBcyemla156kd52TtkinwB93KDsjdpqRiGZpqRdkPRa4q1QM71ugnmaz
nnltNK0cltFrKv2oYAqpi0JHQg8DBQ8Hb03PUoUDQ/TALslkPLNcT3lqduboGXf1Qd2tSB7HI51A
bANxGs71kBrRKRAJdhQMlgpWL8eG5IC4Q2jrnilzW+xj5LHeyX6JNXFH2GClCcAn7TbymPgNYtAu
TbMVbiQYdu3bgnh5kz0lSJCzW8MnOzpTJhrs5DqVd6HsNEqoFUs6DHixgwzbz21gaoxpoPSaIIUU
6KYzFmpqGD/qcjxr7dw6hHBbpWq7taE+rrUhcJPc+L35bjrj8tUl0RalpLcBebFuOWD3drVbSu4j
negqenrEJkghiKdcx7k5RyaFVAaQxAxxj2F8+SZuMmeIXi8HGZEAJn205qpfohha9el1bZyMSFAQ
EBkCY30typRGkiu4W5N9syb5ThmMU7s0wWU1RIbAXOFWbuQwbgrgqRu1s8R/GnTbanmXjL8vy+H1
psnWCphIppaYoulM6itO/XWBdbCU3l75AZhi43Plo7J8J9xP5vrEdyNg+7jxLFdSFuIGy2sfaNMp
UnwLcBnFYTJ/hOuvyxoKDIJt5Iw9KWqgQI3emD2R7j6PDpd/X2AQBhO9CoPM9mTj97PynBQPUVY5
YfGF7EwDxSIQHWVwp7CpwKyjFxpbHVLtwQA97Utqgiyh+XNZEb4jx9YceFRBIkosRpPKkGJiUvJz
42QFpt+c0hc6fPnXoYpQn7mfZSOM8XQkS+YO+NwjCvLlPXAE3J4YohcK1842MujfsMmgiG7qSh3C
F9Ce7gRqPHSHwES7o7RipQk8qZ5CSiXY5hyOolYY9QOfopRGd/bwcqC4wx9ld0tizMlQYqNTVfek
+tGXSVBK4UuTToe+R/NG8PH45/kuj/FLdVuEaUVghpTOZTrXD9Gud9SfoUMJl7p9gkV/gURqDpc0
ZFxUU3aDHdrwHOYD7c7Dc3j6/eTbQUhDh+BbitRj3FSkTiPwlQHgXlSLU2JghzxeVocrgEJDExSo
aCHs4/dKMvBzEy0DDn6G90J/b5Fc9Im4nmIjgvlExjTbfT+Ho0cegG/rDWfzR/0DyAvfFi89479d
fRK6Wnounz7SRibzkYYmAurYgsfQ6P8tfikBymyBKLMWqcZ8nlov1BrLEVBtzXc9MByHDgUcVRcc
IfdCv2vDBo686Zte7WAF+mg7BgZp4zT3FPOoZfE+k34Myo/LRsGNwht5zLMoHatYnk1010YDAHvo
L5DGiSfwiBmi97dIM3rZNq4qt5omTAYJIbEyn8NGd4uwduVS9RfLOmfx6qRNJEgxBN/MYDywAnLz
euwIeNm6b032Y+q+LcPvy+cn0opeuo1WfT2VY0pwqWQNw2/jaW0eMQzvFCi0wUWIRir4Ctm2ioYr
AOjeHrkbafUqx2qnRpgf1FHUs1/bFPslX5k+AZzkf6WwcC5ZZ0VGnLYUofqmbAN0QePMu3xsPISK
DzIYaygVPAzbFedGAxfWZP3xGpBi6AU0bnbqnfK5Plee6reU90HI6Mw3+ncFGbuw5nzomwmROTYP
TfGQLs8tqkFN9e2yktyvZWBXWrdVJDUW4w1LO0kKzQbsx2DU10kEZjBl2UfCapBKz+qTB9zIoTa6
sYpmVDNJreGaup12fEMkdLMn7RDfZIETv2QH9I+AwLjstXs438Gxb7/SqgTRGrAIsCgB8m/mEoxd
3CZt1CBB1JWrZvynitNHU7hMyy/hmNjzQBkPs5E2Pe+NnlECvr7Chp7rjW4GcCRuc0x9yV3vQ6BZ
fgenJChUC0/6yrw/aL/fBTOZzixjw1ZGh8yLye+89sYidgb9K77KxNy4bSm6KbMABWkzTtE6Ioy1
jZU5oRV74LULikIEfMt/FG8EMVYZa6HWSS08vjI44a71jOOMTUoDjAhX1sO4Kw79OT6qkXP5LvBf
YRuxjJF2lqKRaECCn1hulTuU4zz2CrcuQH4LmDZASoMaVtSv4qY8G6FM0CY12F3SDLrKGLNQD9ry
87JWgt9nB6QGkICqUQylsqX1liHfYSp5d1kE14m8q8C2LuvexNpElsEuusfeKh1DaR0C5s/LUrge
cSOFccdarnTVTJMo2+jdONadZWkctXsIjbvLgrgnZmGYQsfuDNAjGTPQQsvoqhRJfFtWThy+1PPh
sgBqvp+c4bsAdiZELoy2TUt79BZr2HXTfg3BoSvdRvF1I+I/EOjCQiEYRl9mfYmKmdVfd/OREMEk
Mr8+vtGF+SrT2q21siLcr73p5WCzlY3SAytwMET5N6tQzvZiHid5dMYUKUem+ZePktt8xYr8vx9L
Y+JkJiUzdLTo61J26cZiHDsF6EvUb5HbumUwvgoEcs1wI5Ce+MbDd1Vn5ui+oiEArh/H/mn6dCLa
+EW7l/aJYKFFzoCCJCy4ir4kE1n0MJaKIqzAEvpH/mOqTgd23egpX+Cb4ntl1z3Uwqa9SCQTU+pZ
HuSJuo6464J+iM+rWQpCikgE4+klHUN/Mw1blhzt4rg+RMmXOlGbD8Zc5zruwIFXoP6gGE94/qvZ
6NSZwAOKjIJx4tjXBieYhHQ0ik61hCXu0FWNf/paMK7MdbTvqrDP47XBHKNkwNHmgEoszWMXHqVc
0CQXqKIzry348b6sNchIynh2ZHU4STV4BzobA5vK8hWfvlGI8R55vQyqpJjIk8pucvoSkHN6dFol
CzxqImZ03nIBRdP411WwZX08wrU4xGyIp53MhzDA2MvRugWryC78Ve5LB29/J0W/BDl976wit0H9
0AWfz+afJTBpNCWF2zBvlh0dyrJd80SF9nAWuSvE3OFfLIJMDQPL5NM8oDRXHRK0BEHsJxJdv3Hn
K7V0E6y7EgDqyS/hvWgSjB/V3iUy96y0a2Wm5ERe1a6OEZmOpj4X5mkMf1qLyG74F+FdFnPfVjCO
5LkRwwl3zYnIP+tRuemqWuCc/kdw+VfMp6lAI5UUOVdH+mqxfyrXnQuku9c1MFFca27K36LNKn4P
1jKxoYbBLAoa/zG2hHMfGhZtmmPGB+OH3y3jYRzQoKx+JeNZV89z27pEdC/4lvIulLnwct5XRllC
SfS9HLW9C0X1B75HeRfAXPJEr9cCgJyY1EOrqdIURy+u5nwfC+km+bXzzfkxyYACm5/jEo88W3Ho
0mfhWl7+Z3WxCIcnlwiYkBr05yv9rhc92E0m0EdJXyWVMWK771gPuyK+qefEKXIMkDbnotxfTjz4
Jv8ujf77RlpR9Ia1hA26D4Xtxut90iG9erwsQ3iATMSXiq5JGwv3inZ1KVLXvA8fwQd4qPz8tyil
ERkeE/vLYjbGWQOe8rqczWa3LC+XtRHZHeOQUrvP9ZgGl2JIvFh6GVcPy3jN9PuyGK7fA92MjplN
kDwQxujaBXP4Ne3gxqQAteFRlX6C5NQlGEeRREtXXJPbyGJMrixMtUjLChlZgSLK/EiG3JnSH239
VFhPoyY4QO4H2khjTA5tm9nodOTWZXo9gZAjEjy0uEProAMiGM2QFfPTdFxfNG09ajWgw4PxWgIh
QOaSHwChepWQwduBsiM7Mjs5Rgk69/JH4771t6KZCCJnWqYbM0atwHvu69cgMzvMFYhAeszXtIH+
GgOoQSCTZygbkRbj3TtknnGuQqSdvuroi6/3WVq4pf6iDb8ua8czk60kxqW3pRahwyHjZllBoz6E
WLG37qoI0wX5YyOLqubcN6CuotZLMFMGXEHGTqoqxE02QRVAmcjpBOK6r/dmUO5qIdgn/SnW525F
MQ7KWK0yrMzC8BpUQ63h1axuw0EwXMD1glsh9ENuXG3ctx36mVhmHFD4VaBP/yNxKe1u4Q9XIrIK
rkYGkQFLghVHlaWIkcdKLcwG1YZCM3edWoOl23JbVdpdNgluLoPVNcXQDCDw2SzYW6PoTW3lyC3o
XSMeIImR+UqujemPa9DpoWojOkbq+NhvtZXIHGNRzauSahgw0IL2sPr0cR4dk5P6QHlo8LYQYWjx
TnIrj/H3S2LnaabgEdZlRysNFtCYKIJyBy+kADnLkAGQYKBezqiUts3apwVypT67rnMz0OtzpD1J
tmjtmq/KuxxWFYxG93WLmBJiJAhbSk6WdS6QGr/w/NqqwzjBdgUzoCyjeCOZnb+MUVDXoSfrf9ZV
E2yVce/URhTbNIwUWKY0IdhTyhlskfva5GDPGsQs7Sl3Rc8t3neizJtoamD7D7xjH2+wjTjdagnm
heVqnd08Kk91Vf9c9Bz4Y00hOEXexzKxTAHMLILOAjvbYgFAM6xlJE3Ah70qyAIWg4UcJitSBYK4
8XIricmk83CuDZuOa5gP9WPppV6JRYoeqBnA03XyXXkCh+SXNny2Qpn8RhraOBtrA5R6Ux+QPnal
fD3NlqgSxItZWzFMahORTjWTvkPzWq36nS6R57bsZ4dYrbwvl/AUp2vnZHjBe5cdIy8qm7QuQHdv
0LFk7kAhJcinsLuGCtSxkHq/sHdVs7hD85iOgvIN//u9y2IvgW5XaaNnmLv7C7Kf3DXH4ikKZpcS
pZhHAP4+2b9ENKrcg8U0BdwVYKDQtvl4FxZFbcK8t4E2Xp2i+laL/ijheSTFITFPSi/CeeVeBptC
WGPG18D9+yjNVOJ40GQk3Vr2Z8zuRxCylMXPy5+MG8vMjRAmv7FC8Dyq4F33jH/Cuzd0nyA61Fd0
ahJw/sLeGrcTDHgfYL9iHouyWH1UyjKioQYk5IzlJRWMair2z9YrOmRLI6iG9e/hen0GLCQWmsRI
XlzXuZXO3Iy8U/J1UUBZZz7g5vsNnrXhXjkCCgP7fKKBIvpjbNCmlInoPAMrzTQYYVVSrMW8IEm1
+vWErs5NOtm7y59PJIKa0Ca9AlSSXVdmZXhL/KDJV/Ugmt/l2eBWB8biM6NvEqOgD3Ny3Y2vrXwq
pT+XdeC2KLcymExgsOuORPSjdEAooago0rl96VGMJ4BS167CXe+LMkXRuTFJQZPGklpFGHot7QOp
jqUoYeNufm91YlxhmqnN1NKZ7lHbwcrf+OdBybHvHGw/nvSddSP7vVv4sp8kmNuTwQ8vCRsd3Mu2
+SvYIhgZ53hOVAQ5tHtVp79O9t3JOvTOeMS8TwHE+s6nb4tlv97Ofvkk4lnjxYOteMa3yJUlj6UE
41nb/bQEU7V47Vq5s1w7a/2VAeOtMCagS53dNKmtAGVLuSty9MzQZc6DWBK1tgWmYzIObOzjOpQM
1GYHa3lppnivJnIguBG8OLPVhfEcPRCCMWUJJ0nTfYyxn/R7mu7Xez1oHWDneYuTBvJ99UP0ruYr
RyywM+iApXqbPdn4E1T09WSNAFVml6ZXIroSSf5K+opSukp/XtcxEfPRZ+lGupKsxNbUFNon0+gO
gzaik674Jlk8KSXOPCXwMgMQCsn3VlH3qymavuDOlmz/BsZvonlQVZGBXrF+Q4GJm5Pxqt9TVg2s
s3h0u7V1w3P2Mgt05x/vu+qMN9WGdZK1REPZonrV5bs53n/JcN4FMK6UzEWe5gTfjW5lrgfjqO/B
4f1j/DGCkdIOxnP1EJVO6C5XX6lAbk+U8ahxX4WG3KZoDda6F2dT0OZEcC047oTybQG+CFUuLCQz
p2fLco5ViwWIuvPsaDVaqCt2+l4K+T4tHi4fJP0pJnRr2FZEzLaxIYnXz0cbDU2wbHaoxHiGDYh1
ojt5hSGg6BqjDO5lSTxT/CCKuQ7QqMxW6rfoaFz9ivAQyDuwRvmJ2/75S12a/8YIkmiNnBPZP8hl
/Jiu4haugwoSzOm7nd408q1qipJ0+hufj9EApQPdjtRZlH/gTSnlOk+AIgyAeYtRdRsoz+2OakV3
mkQ2yFfpXRwbdNWC1HGOfqtNJD/K9J08a6cpFfWy+MZhGwQ5OVHA8PXROAZ7tPRBRkVh6HLgM+wH
MNl24ZOhCryFSA4TBUp1Cc2iRfTGwIltl47ZX8u4waJuCK+ZC0t414dxhtZYDoYClVBPoKUs/Ud5
SPbrvn1JXANdVfJ7uO6RIEceuRU9qDgO8YNo5kovU5smsTWg3KnoN9lkXetY0xFcMPpMYo1QpUhM
FhoLoOpjrAKJ2NTqK6Y9Jtd0EiBVGgcd1AHxUXSjeMpsBLGVklRp5SFTgBVmAkVjvZ2yO4EmPPsG
KKWlmehnggSeeRAWbRclGV33jCyXVoeHf1IvV8C8CCSN2KPN6NpFt1OUFPDSSI1SAKHWg2evLDMG
nyfRUtq04Q7U2SOSdFcHCVt6Q99rSF1/Aa3hO2VYRqL++rV1zA/SmWsgrxYgawhaJ62XnQH2AgC2
zG2+UciL4UrEGcR7IWIxSYPPt4isYEHp4+VOi1mKqhRP/Nh2tCP4Cnb9lfwrfKvBxzvRO4FXxgBL
IBbxsaWEejI7IGd3IBgwZVRB6aqwGqDwdfzLIbQGyh0FZEl34vECXpfhg1TmStRTmihjTDAq5+vf
anQmyUkPMJOJj9i8XDZans1uFGRttq4KvbFzOJdh3U/TQSqvBtGABu/ebUUwwVpbcmDej6BzLqab
Wr6pysNlFUS/z0RowKwNsdKi3F8UDyPG7wdd5KNUnqvfqsDcsDFPmrRDbvOWBOg+HdJd3OVuApEj
3WK1wYENeB5l1wd4Orl0Ebk+o0jipYHk//8py9i/GVWhPDQ5EMksYzeqS0AG0fIf78G/NT+WW8zu
TXMeE9hEh7fx6tEBgxo78rSGLeE5qu7FXkT0DZlAA5cqT+awIsHvW7ftTUf9AmvSB6WY1LvL+z7W
igmYcvquAkFHhDn8UYS8zL9NKJxZJiUyYncMVLVTwkRXsE4NWpry0UD5iggW03gVQSjyLoPJ5JeY
hLUW431GANOg+7kf/Vbu9V12MPz2ZN0Lp0C5nwY9CyJj1F/51PQvp7Vawvw/0SXb5966N24xvQ2D
j9zxadrbvy6bOPcQNwLpv28euW21YipeQUtXy/WjKZHd0Fv3lhUKDlKkF2Ny+HoF6UzQdKmglOiO
eSZooIl+nzE4Q60S2ZRocad5lu2jJHpMio6JsQOlneVIzUEmYfa7VAvizrdE4+EiEUwcQg+hbJsJ
VTJTvU0qbAo0YEURlTC5LyyMRfxrYJ9mxLthAhklop2uuoBDbtwpsI7ZLvRMlOHUB/0OM/aLh2n+
J1EblZtNbEUzoUlNjYVYBarrlCao9qtAByBu6ET/J4h0/s3dKMoEqnBsdL03I+wnPLeHAfS4Eojj
9SPFPqj/D+sWQu2YqNVYS5tNMw4WHAh/e9K75Enz9KNxFfki5gNqC2wavz1Keh02txZPzJTM0kpJ
g6wjZqiBm03HS0RrzvyMbHOIjHdoIn3VC+wAYbS1yBGZNJA6Srs0dJMDosde9lUvPmKRTJRlC+6C
xriLnvRNbS4LsgxruYrn4kqPu8OKvs9l5yfwGhrjNZTGMkZryZFa1pqrkn7Xq6n3FRFAOQd2Cmgq
2MWttGryaFHQxE316xTkGCLIdt5sp4aVsP8IACzSR1OYek0dZZrwpZkEvmnzjMkqv5LUczKFQaul
LoZADpg2PQxfmmP9IJsxw3oxxzLKkLArP8NgyLAjTlckgAZdOamjXpWuqItEP8hnu39XlrFH4BaS
ugghcF7Hp2Uu3CUFe1VlHMbIbpxMF+1q/g8v8i6QMcTMXio5aVEbBQglRnZykJcn8Ft6oPkt9qxF
CGj8x8jmazIW2a7d1DYhwjFWxdoDZfdOXLN+GzQVL/nzzf9dOSaoSbZcz9oIFxlX+oG0itsYrYDG
h5/MbxRiolq81HWbWcg15WD0B3DegWvUN4Livguiqyawd5M/UxxZH+5lNzpKMAOADem8lAqxhQTG
w+JsKKU8R7EJyK0lPFv17Kr1WWqvbKDAz0MuuPb06C4Y6tt33jjoGBybtKKKaKC2jk2+V/J+ro6D
+nvC3DVKZoK6Dm8PdnsT36LTRt5aVxJRCxn5FZ7NceJEZ9U1fR0nbB3GwlEHlPNlr/CmfeabqI60
rrjFKzpfxhM1JQhYOq0GK0n1Kk+vGgCG7PJZjm5jFD0ve1VuFWbj9djKBLD8Kikqxxl1kPSRPM4/
6wOQP3z9HvNG30zQAId+kzgUUc+8Na9FtdX/Eez/e3PYycQ5lVrTjN7cAvGHoAj0k+UQV3Uk7FzU
AmW5wRBIIzJgxuhThLlCQ9FEZM5mWsmdXKD/uk03+yoR7T7wRlc1MIf9K4edIhkwGYZSEGw2P2T3
K/V1kYO+4eLWV9UhcrV9Gajy7vKH5Ds8PN+AiYi9fswpfgxfy2Ja+WqhgygfpW9Yhf9Rxz5FOC13
ZdCRw2VpXAvdCGO8ed1rs2ZS0L0ivO1QPwMTp43xpuJWTH/M9a3vogiT7A5EJslSA8xCmyrHyK7X
8PdlXejf+snDbAQw+a1udWOxdOjKFG1+W67KdV7MpTOEzWssnLITyWJudi8bddKpGA+XjEOunMcB
E1PlP0koeMTxayEbneihbrzYgkUwii5JW73E71zygqnBWxIsnurEuxwAd3nQCYCLRd+JsT9MdhZt
EwNbf1TN3g2lOt5XaSG5lz+WSApjeLM8q+E8oxWZVb8t6c7+0vNUtbCiAmYgIDwxxgDeqy6pInwg
fTlL5KB2x1gVfRz6G58N7l0GYwSapCxgi8RJLccMSQkaWIZn3imI22/R5EtPgI1KjC3IWm3nODW8
3/J9PiaORN8dgjvET543QpivL9ftkvd0HvYvoXODqQJyJJgBEZVl6Q9dOjzGAMwIKPM2BvU9uaj9
QWsiR9V6d02z28uGJpLD5I8RduU6s8VOlGJ9H+C/4/WfcRZcGb43eDcEJm0sJ81oKxWPQr1+NafF
saXbuj6lYN64rMsb2MqlQ2MCXx2vFiqJWLvSb6wAgwluc9b3TdADeN5ZA+mOEl1KB4qaHh/vROUK
/pX9r5ZstlhJZYzs30ZFiTxK1bMlGtHhOzuCpik2R1UgpTB3VurQxxlagAD2XngXH6Cl3wWSm1de
9Q09QK91McvefoVPR9M2Ypl7pVhzU6UmLIQutqtu7C67Bmk5XRxt27ehD1qQ6RsM1Vz+nNyUeCOY
uWtWNidZRicAqz4EGP3e1A5Se9/a/ljHTiLanuJ+vo005sL1Lapcs45Q0ozfy+TRaASXgHvRMKiP
yV7sV4As92OoAi9LGi8VPK4GyDI1zZ06Pzbdw+Uj4940YiuA1MdAB8gdPgpJ7SVbdQ31icrs3EE5
KFroaeuD0X9hjgtG8S6I8e1YISoT0qLMvaz/GMPjKj1fVoT/Nd5/nzG6canHhUwSZoXD1Q/17DqT
K0GIFZ0VY155M0WFHIbgDMn91X5cllup8JJB5JT43/1dE8auMrmrJUuDJp10rRQnstzUtX/5sPiJ
+OZrME58KvowHWdsGVQ78E89jjfRMXMHTzka34D3hxeGaOOUOtJPjnYjkPHomlpV8twDeH1Zs9hy
lBym4BrdIp9WIo1XTWiD+Equ0lnB5pdsLofBMkvBheKaiKZiuELDPodmMiYyzHal2bOJznb12qVX
YywYGBD9PmMfJei/ZXtF1BrX4rmQ4qNdinjYuLaxUYGxDbCcri0h6I2OSXNWEvWuK9u7eO0rQWAU
qcLYB3jAx6jWATWYJtNNYzW3SV94l22Qe5s2qjAWIfXqXJhTh5kv1XJS8zQnjaMZ90SUS3CDwkYO
E+LbETgrpoW8yFR/KuttbV6v5DpNoyvMk9aFiH1C8IHYTck+rBKVRHhspuVNZF1Vpu1MlYhwhf+k
fdfJYp5+kURCktOz04LqjGXxQHP04C+eWyNIygWWwIK6Wt0q1yMGi71wBD+DlRzNUjgRxc37sX9p
A0gCUOdsgXnG9pukZmjbdDs8zLBhZd2GeKLTAiim1h4v2x2/srKRRjXePAFB1FmtRYNI1O36a8VL
/dizHvNnw6c4p+r9ZWl8e3hXjfEJOt60xUKhn6b+ew/sG0MeAjUud1+QgnRDhV/TsSzD2PjYWGQd
6eD5qseHYdFurBXgHKEiyK+4V/ZdDDvfvsh9G5cjRoW1sHFm8G9n/a7GWocIdoF7aLpNSXAIqhjs
HGNfzLNkVgsmdAzlStYnR7Mqr4tKgQfimvZGDHNqJcDiDLW2kQmrxzR/1AZBbiVQg83vNW1sDJtu
kUpJBqbe+YDdn6vVjgUfn+8NDGSiGnr64L5m9JCGRhnqBno02npeAZTVgRvDqtpg0eeHLuxLh4AT
MbHbnVSEr3MqSu24er7LZ32ekaxTohmYKEh149isqZssxnEJa4EnEolhnF46dkmz1HhJJzKgWa4A
wDzXgl4C3zdsVGFeTLUKLHNAz8x4Mb3tenqa5NDVmOK2D2xvEe1f8ps/G3lMVlw0JZZxyDxgPSt9
VHcNXmedvx4tBwCumNgVjUzye/OgNJFRBtV07U3/je/L03DGyi9Ketkf6Sa+rX8BB9zTz8uN4SSP
yq65oc3rBPX7L/injVhGTXDUmZ02YDajmscSdRardKdsDHdrq4guA81MPiWaG1GMd6/HeSmnEnPW
8aG+Rickw1ih7VfueGXvisQxPHJHgZIS+PrLOnK9iUnw0gZTB3gMmXyml6cW9w1BrO1eSHog5ffL
v8/tlMNbqcDXsQwdA6kf41acDcY8oZ2MKULpBi0QjIw5INCy/NHB8A4aMiiSdb3TZS42rr8gG29Q
BBdwdOgqYfNOA2+3UMcIGTZN70uvAQQVBRQaXctpDmPQ/k7BISs6UV7mthXKJKHZKNVpF6FTabeN
U3Z7wzSBhOaUybVtnZdUMP7N+35bacz3U7opjpoJ0xXVav9o29qL+1DgXnjxE3O9MohqbcuU2QdI
EqYGAC7QQqu7Y6LerFK1M9vnTNIE142rClbIwR5LXzoyExDAKEtIRpC9q/OwHoo6SXbqtDYCoxBI
efNtG19S5DlkGBj0jvKDjvVV4daQQAC7HaWFS7WOpPm7qBgjLaxlJzklGFt8G7F5su7Jr8t2znMe
xvvBsfRZzaKZU0rQSla10TG7w5ifJvAxFMuD1PxzWRQvmm1FUeU3p1dj3jOOQ3h+a6i9sizBQLYe
1KUQpGz0U7PucCuGcRphPGdhFsIr5Ye/28YUDEQVXlXRwTH+QTJiOyEq/EPU/ZDMZ6M9R63sGtof
Uj9dPjduiN5qxHiFxYhq27RQ5PsXNnN1Yk89UBBmytR9WZroKzFOgQCotesj+FzbPCzaeQmPgwhf
gtto3irE3NZMwQSPNSN90h37hr5Ikl1zjDAEQmdd7O+jG8PkUTCtf5ODdZ4F5Xxu9rgRz5YZ00Iv
E3lR6S17mz/x7HvthvI/2p5oDZhbkN7KYlI4YkWj1S3o/3axaxyx1OBFv9ezdsC2XHNQniL/TsQX
JDIXwmR0yapKUyRJGFk4LH9o/TsJpCdkB3sATvii/EpgLiygVt/a+TKNyHMQA46AkvWINn5T7PVw
2Sq5aeP2HBnn0f4/0r5jSW6c6faJGEEHmi1dufZes2H0tCQS9N49/T3o+UdFQfwKN3pWvVCIWQAS
mYk05+i51SwS618nDqNlGF5J5CQ/LSd09FN8bx6EHGtbT/S1RM6OxFSeGJcx6z2UMVfNWGxz17hi
rfE0ML7waF4L46yJPo1xkiSwJp0+PEelHBAKW0ypwIFtnpYN5Ccd6AhwiVzuuzDyPgK/C8QsN5px
1OOHahA0JW95fLDeawoCNsX4g5keQPgtzdQG5rexvQG8WJnqm8lBNwSpzU01Xwni32DRJNdZSIce
XeQyJmzBd+7RZw39/UB7FMKBbW3cWhh3jbsBaCiKNaBlfTQe28b2JzruNMxUXlZzpsW871qL4a6u
oSRFb8asW4Q8LNOHVgnUTPR97lUyaGlCGwW+sa5exvjY239f/v1bTnH9+/lbGulD02k9guYK6eCH
EZ1p1buiHGYM0l6WtJnPX4virieZtJlILAWg74wjhljuo7/kxKFIPgaAXbySXw144/8slbunwxQp
bLIcT54S3EgMSmI5qYfON0CJkJwYf6uoyC06Ms75awlw1IsW7TXoRXCm5nVqfl7eyc9X1CWl4zw+
KFX1Xu7RTjZ9gGXava9fO8A+lS8zICXz69S1FAcDtTJ6lItTDuyW+tDf0i9xeGNG5pfhsLigQEkM
LTH6niUikOXFziaeeZNiQJR55uJatK8CO2VzprCsIqtWe+Dg9anuRvWpB7haUyaOVYkMleAEbc52
tNbU2JWNoN5sQuPRaDv756jR/LDEafrWmGF4bQ1ltuzUPFXuKmKAumZOpWXfha2LJsr3uplR7Ria
pNH8y0cvsGo8UEI2y9mCbCDmjNHXpw9PlL4LwVe2ZWgmUXWToB7K3RiAu2B2boJJ0Lp9qT0aA6iH
BC5n69VsymcR3BUZmzGclgzGOdG+j9q9kvvM52hvafuk9QJZm4EIHrKYykbXlAqE6t9fMcWAsZi8
Kdk0PcBd7hj1anplOTJrLcAEs4hxYnP7WPIKXYTgRzc5j9BbSzOBDgYWdYqWONCKKUudQunG0dew
syJ4yE1dVQCCAFAhEKLwCP1kKZqSKJgxi5UZvBC9SXfAl8sFaIObbmIlhdtDKV2yGhjDqL7WiPWt
xRnQlVHMT0V1bdn7L+j4Shanf3lpGuBHwVsjKyO3xsPCIj+oKAe3fUrnbeM0MOulegxzZFIiAwE3
bQJ7Ib6uLP7ltWy+XACV9+t4OFNt1L08aS26gcmn9wGm1bHY2zvVK67jnUCWSBU4e9yFmVnIPUIc
1XSH0mEIWgnLR7QBpplklnz7nA8VRKgCqfyIe9e1rTzrCIRLM6Dm3k4EqrcdNwC/FmgEuMY2nw+u
aZM2jdqx+2vs4Gw+h6aQQ/TQdKc6siOmit5WjrNETtvVYYnHBVERsviqR03prtZKb5BDgZ8RieF0
sJnVQu8mhCYMnZ/UBkogt6GwlMic1R/Bwnn7Pp/2qySOVJfVGMtwZiWm9EffcOtn5WYOwHh5K3pa
bjYSAojg36Pis2GaNlpqqcCuh9eLFwOPtDiZOysodiJdF2wdnwTrurJHnRb10bA4Nem31n5vTVHh
g12XSxvHFH+1cRGZmiFnWpAcSKDtu3160ANZmJYSLYVTNittErlnk8+VuXhzW+/i0XSbTIStKhLD
WVW9LorGirBjvXpdo7aRZR9mInhMbLva1flzGp2E9dSpGTRa/au4svDoZ+kh6V13ojuMXXypnLFW
N864kqko6iKHq03RxpBbyT6zqMCoblu3s0ZzNlUuyySLsgkl/+RolFdlJ3B2m0Htecf4972SV01b
LLgxEv2r1YJMKZ0p8+NBIIbtxAVd5vvwu8nUCxPknB7NYkeqnyRUxokRjOHesnfj8nHZEwl0jc9n
kT6MBrnFoqrpMbX9ojgt8eGyCNG+ce/i3MIwSCYDNqvQ0l3dpU4kfbQZ2Y21f1mQaC28FeiMLE9H
RMN5arsprfA332dmJIpSWVh46YTY71hZG2DUSDYxAZbFMJ8wYudJD7aPavgu86U7RbB7okVxxiBN
xwQ4qTggbXyl9lWt/ASfzuV92458VBk4osheGZjy+n1BLIRrYlowstn4rk6UfU7S+zpPHM2gqTM3
/c7I59KhVevZs3U7T5p3+RdsJq3N1S/grVFjKlNZmJjLvKWGQxRHx8R1v8PGYjxTcYfj+Na8mPes
kF1hEOwrrftr8Zx1UsyiViMJ4VieW0E3X6lt7U26IIbYRGpCKkszLOBO6YCL+X2bu6yoyBLiZqc/
m6vJi05F0CAmuu4rREiV46vOYwUAjQEwDeP95Q3etI0r0ZxtbJVSq4EkDDAqYN8uNr3Ke1ED3nZE
cZbBR5eoyAM2Ngb2DgnRDZeTIE/MPe3wpKok2wlH1avr4iqKp30zRoKyg2B9hEsDgJ/BbOK8Y+26
zpy9U8Sb/2kDCXd2hW63ek5RX+s0QHEa9+H8eFnAtkNebR9nJtGDl5R5hWJhcmABWbkr72MPYyv3
gLd1uh/202V5m3ZlJY7t6MqIZV1RZOOMp7ZcJ04YvYTDIR5E4A2iY+Es5VQAp1uf0e3XLI9V91CN
AuO46VpWi+AMF5ktrZ4bHLtMX0fM+/d0R1uwmQos/vZemZasoycOuFLc4Wv5nA0lwTO3iR7U6h0V
Lug48S4fyP+wwmcp3Gbl6MhQ5LpFtcdBy/kRYeyJ2b74JIZJYOb0Dw+mnkVx+xZpcgFcLnQOxFP5
lqQFoMfI9GxMxevcSg9FLGzJFAnk7Hs3KkuhMJSY0S2BbtG6pUuvl0PmDftP60e/T7vKjTwjDi7v
6rYGnlfKWXa9M+eqNLCpdv8GMt9xFBiezRokEDt/6QZnWZesrZuIZeWXW9YZ1D6H3nIT/aj8xU3v
GCNy3rqLQOimPqJ1RseALeA0+WyulBV9M1LUrJWmORazvbfb1tVJ517eu81DO4vhM5ixRTpSEOyd
RU6K9dDPlZ9bTmu/ZqN/WdJmIxngg/5dkc0ZP1vKajlnY23KYzw48wN7/kqO/cpgpVQN/AgKhukc
hjr5pRzgSjJnBwuGCCxrACbRl9sW82d9eZvotcB7bNqplRDualezpMpdgfhC1wMdoFztXUr9fn64
vIubM/XrXeSuNTqOEh1MUmCx2OtH60VBJ4PtG1e5G13XGrq6FFfDkHJvOvZ+Pv5keHGmwCAzbf/D
sKwWyt3zT3AmpUF3fJ6jUTVnXPW6kV+NYQfeGD28t7t42BmYznDLXln+o75yd73OqxQjq9BXRS49
SUfeqVMcmUReTYaXyhoEt1DdtC2rxfJXX5o7FBdw9buP4kl3U1/y27fMozfoYXYxnubPb9YjpuUw
iE6huaWf7LpdLPBN23HDr1+h8yNXVhJWKYCfUcN6sXbTIbm1gHPTfoASABkQ7Vv+hbZZsEQYpqEC
Gh/ju7/HDUCsynUpQnrZTK/q8clabmYieI9sm7dfIvhgrkAaXm9VDD2UYXlnNCr4Ggw0bSuiAeFt
+3aWw7l1w9I7MCcyfWnftHHXqb6qh86YB4X1cvlmbnuJ867xjJuYf7Zs0E6zgmrtL0Fz+D+yXM++
1t80IMl/jScXPOjn5XGWTcrifuh0BF9g8CZvmkeP6XXn0ENxs/hAhD1GmMu6vEzRwXG6YRmjJdU9
0r/EBkTK9K638rHMvvKUWS2LM3LTZCQhumPRsYqunzG6yrTXy6v4HzfqvHGcEYsjc5ka4Ch6xdv8
f5g2YQCIjms1yPwoEM2ybZuRszjObBlpPlkEYM6eKf3VF1dDKrDJ/2M9FhCxQUyGP5ydsuY8q9Bw
g5fFlXFsnf46PHwYTvcOXDGEXKK39Lav+yWNT2LHgPc2ExOq3kUZpiwCSbvWaurNgEC+fE7b+3YW
xL35FrlVNLUBoHhcy0d1JG6haIKCxqYI8MeBygisZIQPtGiZh0mWoT+gzNrrZe4fUiri7RaI4Evl
fRlhQjPHcApyEJ5lgE8ipPQrIxVAqP13HXyVvKhC0CtUEXLwyRiUZuEZZjE4y5z8vHwk2zmAlSDO
pFahibfFP3YuBMxbumM9QzKwMETN3NtKTdj0EBBmbJu3qJO6GKDkRrdN90ZvolN6LN3q1b4e/P5J
dYqdCOp307SdxfHUVtrSTaM0wrRJJAav+UeJ/bOaSaDS22/AlRhu/1DLGvuOFUtM0t/rY+MalNxT
ffSTqD1Jqb3LiuI4dsWpbWR/MJUnwflta+OvXTW4OFyvO3WOGKBx7U8BejhBrl7uQPu3N26lnfWa
ucI6FPviHxHjasXsF63yEPkYK7S0EUQxzoPpsXYHkMf0aDNqHONUPYt6ATd9/koc56JCo5Nnq4VT
HK0EhHIpSpOh7JAW7bJS9JdqVAJvtV0SXQnk3FXbghon+awcvk0MZdHJHqPSJSn4NXUKOIjKtb3k
K3O9YD7493IYnAerUpPNfQCHou37H+PYvyWJfBVWisDfb+JdrOVwrks2azuJ2wrzw0G0j128aR4S
L93lwN22vMqfA9CDHNh1lL5LXrf7mhEwVEBvY6zPAKD/78ojzTHwK8saAcetEtDTcmItTckNg99J
PXGj4vZhruRx66Wlphfkn/kq9UiC1B9OJtaau+NHC1iP7DkVxCKb76mVQM5151ozgZMaHcCMJ43Z
0wasrOLq3KZ1+yUGjWK/7yM4xNAHU6JEYwy5b5vg1larY4UKisC8sPP447Kv5HAuWxuWKRooIivW
9qtcKajUarsaUF2YxPBE/EWX9w6Q+78vatYaPbQZPC3aisgLoIAmt7bnxKuqYsQMhjkE87QAD7yS
a7etcoErFG0pZ0kTUi9pZePkaHUazZeI+jF9+Y/bydnOKG1Ax1NhMEfepTcqyGZTl/jm7p/3hCiu
Ey2Is5zdLOmLJOHs5NaInTZK3udkuFsaUSpfJIc3mHFUdSnjWm7C+k5qviWSfl9KombTTT/wSYcg
y2DF5PlLZ2Rk0mzGtFHaVAGx7Ts7j/eghnXUtBqdoq5lR3BYm671LJF3rXUvjZLeIMxnPMvUdNJj
swdntYdZ0GsGdFhci8YkRRK5E5MWNSTZDC8wZS1qL/ptbtG9YFWb7nu1Ks7TZGSZJ9TdQS4RLAFj
CJYeuj11Wdin7m3vK+Df5kocZ4BNai9TVuNWWSPx6ZJ5VY90Ry+MwwTqwU/AW/EC8BG8n5GvXgL6
YKBjdgCQU3OaXAW0dpVbuNW9OBm5HdWe18ePxCuZ2qYZxXbq98gR7FF9NTSnfFOOMhCu51dJc7Sn
yycoUBKTM8mJOVgLzZA+aqN7c/qQ1VSg+IKt5JssrSrOlShGjBDqXfGNRIPmgriIHOxcqV3wS4An
crQFGaTtfPJqHznrS22SjqWGfPJyq47edNUCVTQOoDI7082vWDeaF/sIvI4izKht68VoVj7tCj+T
CdzkoZYSzAeVKSqRYeFH4a4oRP1O21IAnYwBXpDG860oNe0l02jw+NEIdTBIpqn3ZBQlFrc14yyE
0wxNJ6keor0ONfnlzXwr0Ogw7C2QqSBh5i8pHnWix4BIIuexbXnp5aRElchQDqbh5ZFgYPZ/XK/z
kji1AF+RSuMRxJHmbTM40wFpWkf9vhzx2jjqp/EkQn9m5ujPeOcsjy149bgxsyyncQi84gUYPk5j
1O48a+5YhSdFbnayMd/RphPkLDZ1A3CygLsw0WpgcxbZpCjjLg1iOWvC01uKPWNW96yufNlubO/l
Sg5niqcOwAZFiiytcV0c9OcM7WMIP3b0+z/sYKI6zfaVBoIG0jBodlcNTl5cF50WaxXy2s/Wde8z
ILjaTXUn80KvgCdVXD2AVopRgje1ciWYi8EltQanEAG4lVHsav2OjE+Xd1Lwfd7m14Od61qEA4qz
qzTyw/Jw+fvKphbawD2BTgAOR+YuMsETolWbArkLwK36Tehg+NmzPAUo/MNpcLoZc37kBdhjgXUj
mgTZXNxKNndqdOmMMhxQLhjo+wK7a1aiSE64PO58WnvQ57hHQng+/sN4Qp9rYAGHnvbAUM9T8Ewp
B+Lkj/3+8sYK1vaZDFvd7rROjMUMMSXVKNSx+tFp1ff/JoE7ObOeLdsaofOWXTmy9ZJl3y8LYMH0
HwbqfDx8Z0PfdJahm8j3pHGCx2XYf8/leAYvo1E5YSasg24bjZU8zgAX4KpLGtZDiSaXK1zg69CT
WudjQVSlOuprJ0qEiNbHjnB1RJWlAJCwhjyjCbpxNyfUrfUfcytqftpWBQNQFqYBc89HUdSc284q
QB7XVaWjdqND06fLJyWSwF2ktug7u2FlvhnKrL3JUSWI07ZrVPZ5Ddw9KpcoLUwNbY3x1fizOuiu
eYpjRz0Yj8qxetf8+BjeKIIaqmBV/Jxp0w6xxGrCXmLtqfVS52+Xd+1/KNyvRfHQZmjEC7OoxlBu
/mK/2X+XQMRh1ETjk7RrXBqITMK2vp3FcRFMX+hDqBQIMGJKfxqWGhBS7Ie23NG4Di4vbbtn8nxe
PJFlmPQ6jduGAY9pASZ00TPEMkRt4VJ3+SRgYL5QRlAjBdJdIxC/GdavpLOTXd0spW5oqhvAeB8X
WuKNVKj0r24uDpkZB2VpmoD4tlPTFj2jRQrDvWljssjqwiZMpuw5MhKnt54ub+smLg5I5v+9yjxP
rTx0UtYOKMiQ28J2WJkEgW/8mOre4DJOq+h747SPkieaiWfX609TjEoGiuoqcLG5HJzcKH2fyvDS
ujYh7a84JJ5OOghsB1J4StRfoez5kGqi8YztczyL5TaUqNUwIBOCdIuRJy6xM9fudHdJo9d5ma6b
wRKZme0TPAtkV2ilOInGqBvZ6D95LAAiouwlN9I97K6vgSCPoihdilJX27fyLJILidHYmwIbEske
hMW+RLRj2dovaCv0ukTEcszM8KVT5Mw0UleLFYYoZ1SxHTuZpdzIo+HnS4/5TPOOjqbXTfKXruJ5
eZzh7opRASceRjlq8k1OAP9i1qjteVXjAtxPcHybrwv7lyy+yTfRUyk3SWSAiW8y3bmwGj9dhtYx
01byBTdRJIuLflTJ1toUtfhP9DT0L6C/BgzEJ9Zax7Acx71yaAXdLdsVjdX6OANOM6UdEBKxxE8G
ICwX7IbH9EHDvDSArl+Xe3NXB5JH7jDTywCvpcMoetsL7ABf2FziLjcnZuEkUFg7cU8OWQOUsyQy
3KIYA5R2nBy91LomasLfLj6u1s6Z9LIcEkM2IHl0J6+/Aa36ARPcV6onn0S0QVtHa8mahjkJxTCV
TyO8MgLoPg+jsMlgBKznJsegW3dQStGTcesuroVw115Jcy1RgeLtSWrk2Opzab23WeYY5rts7GZl
3F3WV9GauKufyOGYjxpbE5mcJNNdXXLl+e/LQjaROdaL4i77UNY21WNkCM3YGQI2uFXuqpM9OUAs
CqJbIaPulrleyePbOUJVjekEMFA0j9i3WmAACWR4tSrwrEixq7kYeRGTqW3Z67VM7uKHOnA0rBwt
JEP0d6FfZ8q13p2IyGxuevq1GO6uW3INbmJ4OVAQ0T3LX6Oid59eqwdgdMENg6GY9cfMpsCEbnnc
tVjuDVTGGInANUPKvCaOArydGPiBxbeuftbNb5e1RaCSnx2Mq2tGa92e9QaeAfgWQaudAB3pzFR0
z0RS2L+vpJC6MKq2RyhI4zeLgjxG9WURhuv2prHJGbyviP5HHG+0ed51KapP5c0w+HJLHbBmpmbi
KOT18qZtPoQsQJ/+K4vTizDuABAEl42i64BHKsUgLsO17Jw4c5KHDiX75IcsyNqJ1scpRZs2aU86
2KqxjN+GKX9A2yyyu/MNVcPHkjTuf1wjZ+t1u8mKJIetHwJQlSCzgPSdAcD2cG+DpQIoTLfJTkRm
tH2tz/vK6QmmTdCtNeqIUxrqFcsPzbgvwyxQNFG79bbNOgtiP2SlkEbWWBKZVcy2arqDWM+RMpEZ
ZtE4H+etdYSd50qEnY+6QimKy5Mut044656l9G47D4FKjLshMxwz1ALk4rw2SwTx3uajdi2c8zR2
SJIZ48eslKjNgezP1wuiaPNZWfaqB7o0IoRo2gpKLAVhuQlWSIDdc0cnDUUfgrgYXAWfA9Z0NwaK
L55L2b56KzncyQ2jRUCjg3yAfN/77HEQe1PkaDma1xdXOnbPNtK/X6nZWAoQCzSgW6JHkrvvGRln
UAXAcRfLXTSir8v4exaiG20ayZUQbmVKnjUKaZAuj6S7Zfwul7e5+iy41Jt6v5LBKWWfZ+B+hH33
TMVRAtXP0VgBuAIwFupoqLJf5r19JWqo2vaiK6GcMg6ZatZg22LKKLvwoMfqavbL43SyXeOx11zy
SU+UilBBRGvl4iDFrpNxUibiEX3+yzamhy61vMv7uWmTzyvjQx+zSShYCzBd1o8PhI5O0r9AqtM2
k2+qgjstUI/Pd8nKnmhq3MmSxGQBC30h+16ljqbsLy+IHcUfRksxFcDPKKpM+IxRs1A5m0mETDlN
YoeQ9lQZ2g5Q+V6fIayTKscCPchlmZtTr9ZKKGc6krIzQHMCzx3+1Z40hzjgWGcDYIarHzJn+olq
ots4aRB56a2oA2J7V88L5i6djYpzaZcZesUn80FvDrPReKTJdoIlss9c2lfu3k3VRC2jRJqewXzb
j9JteFT25k3lg6fXUz9ktL4hX+QLpG7fgPPiuIsX91pRhsknXg2K68d6F34byiN15YDxgZmdR76r
osfp9pU4y+RunQy6lTKNmglzxKPuWo3cumPf0geAtWJCY07mozmqxpfu4S+hfIt0tGQkVAiGioy0
dVATd+oliJu/x8pTpjfBpgo0hu+Ulod8ChUVSXDWpaP7IeqKoHlV7zL4nxb0XZ99hUoieBIIjpLv
Y7TMOSkmCj2NDb8DzB6Ix0UBHwsg/9BRXHq0a1poZOcHmOOmtvUBacTPVs3Co/ehV+2l63if+LOT
7cjT5Y3cVJSVOC6eLTsttM0B+zjEo+amcvhC496Jp/agNMa1VdiCxM12TLQSyLZ4ZUDNeqkMauMO
ysf4brxJPgP2wmneEaf8f1DHbl75lTjOqqEeXIVobEHtzwqdPD7UDXGs9tD2ggLJtntdCeJMmEJD
OQauCVglKncK6L6/pmhEQojpRL0Lslov8dvX9PErZHKYAP6lLpxJq5Qkj0YVbyCTXskAp1oEHTqb
Go9xTxC0IOGtfXbaro5Llsso0UwUzEzSBoYp+4WUCPAWRCK4I+rNLpq6BCKS9CHSgIsuUDnR97mT
Gc3UZHlXAkK1zqNS+9SpysvlW7QZdqumjoYHDTws/KvXzOppAfcd6r9zuTMpvZNAolsvZdBmzREL
3Odad9dJicC1bK/sLJbzLOgBs6dYQ+NgG04HtPedcrsWtOKIRHCORK2qtppbRAXE2mfabTx+u7xz
2/bn1xJ4n5FQYqmJhSTLNHeHJJ+9xchPVUzu9XT0W1sE9riZO0UzzL8nxfuNEeP0i9ogCmbIhfT0
2Vh0QCuuX+3I4fLSBFvHOwtMC+UgdABKmNoT8CUsNDlKRVg9XZay6QjRWqbYSLaoYKH43Z7mphwr
g45y1ETf+6RzmuJHU0TeZSHbVnslhbtDNp5ddVfh6VX70Q3r3mCA2qri4FXrNbt+bwrUTiiQs2ul
teTq0uBGofsbeZ0kmAc/3M94zcp76Un6JmqvZAv4w+2uFshdJUwtAJdsQLo2QjlGIr6k4HFe7tQ+
uLyTm0qxksPdJ7uVU6WrYliK8G4wrrP5+fL32e+8sA6+41Avh36mC4ypNOzkDnE7rb0as7+26dD6
qa4fL4sTaJ/GZYAxAmXaWoLlaFniSuBdKcl3MglUnO3JpTVxKj522WRLFnMQB5Qf9v+/SQ3RWrhQ
qFKHoZApdNzIY2SKjon1mIf3/22/mHqs3OkcxjKpGmTMKVB20/GgWz+ILIiNN9cBRjVbQX0a05Cc
jIouta2UQImymzdLHZ06fkhjUReKSAh3P4EVU6VEyydvMKUgA5SP1sISjKbgugjEGFyxvc91wN90
2C9V3vXxYVLuW2HbnUgGp8MkbLoBIRQQEDC7UwTxbfjE+hQX9I9nx8I1veVR9N7djhbPZ2RwKq1S
K8mVCWmE2NqhK9NH2TJymj1pHcOZfN0zQIyQ+FXtiBpftg3rSjKn5YPUoUGphkOvf87A7u6vkVDY
Kw+LO3vTtf4qHP3adPAreZw2zn0U5guTx4iwWTNoej/u0KF8ou7wc0HMX7nm3fi3cIfZd/8wGiu5
7NRXN00aZT1XCIzG8sgmJHV/rJ3QS93JzW6st8gFNNCXngArkZyTjPQwAvQUFGmAwOpKdTVPec1d
6wmdm/EeHPOu5WY/RE0T2+qLNLOGnjb2Yvx9oYqdJ5HSgi6JTvUtOF92cl/s7Lz3L1uu7f38VwxI
g38XM9AYzHw5ujenEUgSD1Ej8CSi73N6gtlBvGNGAgAghUz+UpbdweznUmBP2BH8qRXnVXCbVUwk
X8KEZdYm9JIjiVZmD10RPUTpl4zwWRCvCxLomfpmIJ6SXpHpqgxvY+0/7hhnguusaNuqQ5kmWnZR
+CAJ6/LbwbJ+XgQXFKlZSsD2ZDHH+zkRiw5uDGbsFLQYCu0EszuXToYLjJYor6qkh0XsPMYpQH30
yXkR5tLbA+OkEQ1sCtSN7wnO0PJAp0LuvGLGJH9mua0kwosQ6Nrn7q4sUNtao2bYyMGp8PVa3Ti2
dq20H2EXC7JSly3AH2jOMpHjCBOSSKks1xkQQ+T7TMSQKNouzmt0hgVOrhR+uDaVW7vtjnmU7y8b
GNEqOANQypaexKwDtJ6jA3jMjnXUfKjN1xJQZ6X+LG2tjsW07aiQVA1W+gOeF7MJ8eOoOf3HP+lY
46YRJQ23i2UriZwtyJd2HGuKBDCjriofiiB9zjpwHykgfRy9ZC+f4udJEyjF5gy0RRTdtkE9B9Jg
LsTIYzDEDRESUqxLiPVGzuNB8ge0nFolcMtlZ5adpfMuH+Jmk/9aKqcoNpi8h8X8LHkqQRXo76lP
fxT7JMhd5UbbsYnv+QQ8huy6E/WQC1fMadAEQCutM5BQB1AyPK7b7sodAzWvD+EbGzSnQgyVzWtB
dOywhqc3iJB+d4r9os3WVEujV7Y9cpg5mhDG6F2wpSIhnGWUtKypZxstB11QHNrW0fYgTh/RHl28
sG78JnUyty0FB7l5G88r4/GGS5Wq9ZAirTBWH0vtm/rJEuE0b7dIrWRwuqIOTTTbLESbkYtJvjEW
icEtnOyhvhVDx247s5U0TjtKvWppqSYICKPcJZIb9vtC3kfS3oqebD10LVAwtOVHJrJrmwHwSi4X
crTR0LTWgidy3ZpuvPxc2oDMD0Y3u638IFAV0alx+pjaXRkvKeoTdZPcLqV9RXsE3NZ8bAvkUBRz
p4fJIc7e7Vj+IFZjOwttMydvIx+gbI4BrRL8IHaEf3j11eK5GGUqlq6nOn4QWuCO9Eb2QSb+l+RO
MzpDMx/0zl+KhlExNUFYikYIPkxN+5EmGbVAn6NemdUxVp/mTDBwub3JZxHcexFbrKLBiTmQ2XaM
7lvdVE4N9y7Yum29OYvh7HfWt2FvZPAarFgpAeAFrHmlG3tJ6U1ocAe7E2gaCHGV70I1Yp/+89TO
ormLadmzHRc1Vviv64j87tQGKjrtJE8XKO22eTsL4+5lNGR6VQwQZtGDlR9L4PYIdnJTCQ3FkoH/
qdiYtfzdSkuVDg5bBYFYjyFxsGThtZ3uwkB3GBJ4FIjwLDYXtBLH2etyQTHDBr65Fy/me1RWJ2XI
c8HF2lSOswx+FnGcFVkqFjie2bgz9GOI9n85JW4bEae3PcH+bSr8Shin8FVoUS1WSefljTO74U5j
gxZArFS/F3uyU4M8kA7l35eFCjaRn0bvoqRTrMRGqd6w63FfdUTtvKgZSkF9aztoWC2O03W1yKwZ
UEosTJLd2sc4SaCdmr87pGN81r1ORmGTFtO3P64XBld0BA3EBHf07/poKYvZjBLr9myvYnJrWTdD
ex0VhRfP73MtAv/ZPr2zNM4n5JFVja2EuHoeqA/utpfEekVA+hWjuFoTZ+jRxLe0mYYhJ71+z6un
khx6+nRZJbZjy5UM7h63pFDahGAlIB4OzBNr+s8KxzoYVxoY2diwgbwnhaufJOFzcXsTLcO0VQVN
OTJT19WjAdxGaNax8Tq1sn1nvYZgSxd1zm5muY2zCO6ckradEBBBKwCa+ASeM1/pzF2u5l6py35v
qHeznNzakSpyNNs37SyXO7ncMDBJlaIgH0bzIdXtI6yx4Gm3Hemt1sadXFktUmvLwz8vIJYERB+k
rzv5gXXAiN7d29frvCDO/nZD1pCmRMZRR29/VdWuOt8o2c1goULR3dqaKO236S3Pi+NTCTnmvVAj
RR5mCvoXiX4OupcfUYj3XYayoiJ62TFF+NN8/Fofn1eQuzZUrBq6qCvfSH6vpNdygbi5qwQ+ZnNw
0VotjC18pfTmQo1Y6fEG6N5QF0OTZ/htHJ0UcPfNadlBYZzSk/c2EIv3khc/i0bSBef4mcleiTca
ZUqVAuus7MWNu51Kv3dV49Dljs6PqgglWKSjfKfDSOs8jxa8D5gjiPbaPt3Z15/Tp8CyFg0Rbs4v
WaaKtgpEJCDz4HxAS804XGyjQ/8SI3osvBC9dojwrslV8+g0r4M7+f5w0/3o/kpqZ/p22ZRumrOV
dM7WdGqlxN2ANKgZPZDmsSm+G6jdXZaxGaKsZHB3XioxEwmnMGEC7bkyd6DhcbUCDIv5dRJ/Bbtm
vZvclbcakAuEMZ4ZUnvs+1tLip26PYJXr68lwa3YvH3nZZlcvDAOLeo2A5bVdbsFYHnzQ2ofqKid
SLB5PDwN1UOgyRdQRmkhT7WuYdaSHKIamqA0rm4ab5fPSrQoThvHfs5DaUHpc0ql2663n2mlvFoA
v+rnWFTZZ9HiH+ZrtYGc7pWZJOt6OxI8CSvwzoWH7qi46NhzkbL5SlCyEsW5Nts0pChrMV8wVK07
gGM0ioALJSkCMaLd4zTdNJayMTvWq9DlttOa6SnR5TvVygKbiPoDN731akmcptuxFGkJCJK9zvor
km7lRBBksf9/4XT4QX+5IUqR11A8qndBLpvuGKueUlq7Omw9OVwewpl4VZT6lxVwe1kEzzCMGap4
DP7uatI+NYtJkTqvlu7k6TgOgh6z7ft0/j53RBMYW+pYwhMw6sddv1jAj2uWOyUsryxDDsy68C6v
Z9vAnuVxx2Q1TRLJLSaZO/Ihq7i2xW7RXy/L2FY7AIuADBOY0Z815pV/jNohU0BABhuRlY4JStmp
cJX0IOsC9d5ey1kOdzZjnxSyJiG0V0PzmyQNp5nZIrMK/tty/h9pV7Ydua0kv4jnkCC44JVLsXZt
raX1wtNSq7nvO79+gvIdqxrmLcy0H/wk21kAMxOJRGQE94lqDdB9CKKCCgxDhKrR3km+dlcS6cAS
vfmjJP61JO7zZBJlsi/j8wzziZnbvGd2AWb3RjhEv1obGn8b4kcTqqrImRZgTmbppMgutIxBRDoC
+p27kiOsRAVfih9O0Isg7ZQAiLOh/LymxxsIuXkhJuKSXQVx7u4GQ0cCT1+P3K8VckViFTRzOAdg
bmHKrziHXK5IrFTg5rwuZQPJM1VTIpztxs40jn5fWkb8NI33191PtHfLOi+iacjAHTWV6AOokAyt
fLaRe/NYlaJpANF2LT/jwoyqtYqPDiUGp1TlJtGq27kXibSINmz5+6UJGqW+QSS8pDfVZkpvpSG3
CBretSTYsvUL+YV3c5lBCpOpqBpcHfuNfI8XiT11g71yjk7LFJjhtuDAJQcG1tM/6vJeGOZyRVs2
IeSBcUqBqu1nNCmP1M9+DGXiXfeJ9TuBiacdqE5TzMBzoAc9LvS5X6798S7ayh/hJ36kORa3C7Fk
Jsjn6xM4X9b4sZ+UaAFVEpDSxJ2t36locfRHxQI0yFVP8958kXeqV7oLq1/tAZ54fa2r/n9hnPP/
RAoiUhuoa8f5WSGGVdTfNCDXrxtZv/ZcWOHdP8l9EAmhfDFf6R5sDei1gfhul24kFxJqHtT87E+C
Zk+5DRyyFaGfRIvkQsNgvdy0S2s2knMIleAUe6tEvLir4XexRC4oKJVZUuh4jWdpc1NMzG2iwJHk
eN9GImS7aDlcGIwY3miHDC2jXr6dlMNI9kYsAM+LTHAnJUvVrKs1NDe6OTyZuv9UYjSyqmZRpC2R
9I+682vXeBy4D7iWCokXAOJ2/bHzMi84ant02RzzTwa4Lwxxzex2IJPcjshZgIdt22JnqrEFlzeV
J98UsY2tN5cvjHGHoxI3TGkZdq/fxN9AUhQ4ypZlluno6fKEY8kG1F1EY/4CB+Q1ugAuThQDas6O
3kxPmcq+YU7KCg3ZqvtEUBqunmYX6+OTRp0mNZmA3h/mEW+qvhNHlSBlLOHyT8fALBSTTdNglPte
Wao3CR0ngFtCYoXsrWEfWq1ahn6ODfd6dlpfzZepJRYuDk4pIylpKRqHc36S51safL/+/1//MF//
fz5cEUIA7OK9e2DT29gP34jeez0q3GAEGdh1W59l0bV94wI3BKu6JBPkBvME4oBBs9Ld5C7sY5Jr
vrJ3E7qFvkMtP7+heMChkI0YQJYlOqj/ywn695p5HqLWlMtxHNBZaFxDtSG45TEX2iky2PcwOAAO
KUG+Euwxr0k1UnC5xhFYjClzDdN3WLKdo5+QBbWu76/AV/gxvWlsaJNTrEtm8guVpjv07wXuKNw7
9Xd/9I0kSQOG947GrXe5Mx+IZrcYuVBx/muxNYk6dkKDXDjrRup3eP/ARCqwusvYBTiVgKAxPOKU
j6KLw3p7GTOO/4lsjQu3cqyjsJwQbssDN7kb3P7Y7+h+GfYw7iO7K8D/p52mDTnGbpRbIpaLJdqu
BIi2eNJFtPd1SuLQQA2Zx8VmrBKvGLKjmhaOKUl3idS70QR+meteI/JOrjYYlwfBLKKaQypDO8ad
Ed5EtGM20D2FvRBaiRqjyx7+c5GMME0GOglV7O+L9PVANUxoCIHdAoPkkgMyESsUkcuLjHCnXEjT
oGx6jKGlbeiWQ+YktMO7qXB8e/H3a4vhvhjzq4xCCBUpLdAOUqy+gHb1Zsq0nVHUkIxA621Ub5Ss
cgaaeHlT2l1PNn5tCJ6M1x3na0+5j2iSpqkbTMmC2rC3I2W22gXbmZ+VEPRq6Udf3P+J03zZ44+N
0jS7UEGz3o/3ZuKZoIoYUS63ROCc66MB5pch7sgYIPcYDSUQJwtRJURfN6ZTvA8b3wJ47gYFiyjf
/JfbwN8G+e5IWJSg4DNR9OFdIPlR4sXMGU7EXdhEIrt1Z5duIWde7fQbxUbqO4HQbXd9b/9Lyvv6
CVyAVDM4hOTlLT4/LnPk43b2dAuTLP8nDdP18P8yxgVK5EM3uF8mc4LiTZMfy/Y4Th56UYIPKYhH
vmOSNX1QQ3sK5KblneY/5lppDfTx+satn39fS+GOijCdWny5GUHQnKj5WIgI/kRrWP5+kZ1NdGuN
acRRlIPcs62PTbX3q1BQJC0O/Y+EwgjGmkEpA2E/zojctqHsm+iXzSPIlOskLFw8/hvQQG9jN6zI
e2nUhZtOkmQXqRL8+oMtvLDOxbWZMR8krCghaMtu+qY5V4aIBmJ1F79M8Lp4NctNo2DLpd70hv7E
kn0aCDrrq47wZYK/uOkzMUCEiCLFVPtTXYNWrCLl3fWdWr9HXRjhotRPpkHxFXyoxp1cZWGYPJtI
EQlUq2rPt4utiGpoNVIvDHKRWjWZBCYgTD6k9N4MdlLcWAEaEo3gMipwQP6qFkilok/T54BFu2s8
fTdsdGCORKsR7h8XrfUImv4U9JRO/j7Y4S11i8dO2oGcwO5dzU6cprWEk67r2f1iD7no6k01qPQe
uOWlmqR2Y0f79qBj/is5Jcjui5ZOaY136j53h62cWaEIfSrwfsbVCwMmU2k2odvT19tp9hT/tg4F
3v8J7riSQngVB5aCmVBBV/ezQ7hQkDBXw4CM/K89kssW0TCWOatB1KFiWEB2ci220e8ciOBAVFer
m4uvtrjsReItaZoHZHkADJ6qJ+2m3iWW8TDsAROWDgPUvokLIgUP/Wu3vln6oeETgdfKgIaaGKIo
dv6DBGxlsWs208sI/dpI+OJwPTb/IYI2yz6orBY4ZyvdZJ1mjwpoUjKMSiai3sN6dfD3Zhi8IsPU
xvOsLC685B1qA3m/zSEtRDatB53oN0GWW5LKf/elfwihaYY6F+YETAi5m6HTl+xNZ7xbvAkaeZ7o
IeJ66gGn2u/fOUqGIOmqDt3k8UzyzOspqPCUt3Y+ZeHb1FVWQEQ3vv+ynTqeeGWcuDLlfDhUillJ
ZhXt9OMiGw9yKVu/jZ8kL4Pstoi6VmSNbz0oul/NM5TlPifKZHfBrNaHaLeIA3cHEehsfbwA1cF/
1sY3HhiplFmKluYOgmQB9IDjD8QSOVKBqGhdP3K/THGH09yGFOwYuIAo5XaSN75I13v9Zn6xFs43
ulKahkTGcPci/7dkbklx6c4PrcBbdLUC6GDnjxiZc6WtHFjxo6hrJFogd1x1epSwamnEZcyl4Ttr
qHU91EQGuKMpV/MpKwiGTZsJAlNzvzfH2b1uYj2+vj4Sd/jIvgqmKIo9XKbKVYjML+R+4qNd+K24
2+ikTnWfLg225ZSNtukmAz5bOQynIgEVtr+VN62d3UzP5qHFk8RO1Gxe30mmyxi3oMAh8C9k5dhG
tYR5iyIPLF35KCfv+j6uZ/svA5wvGg39DzXcohytBbnLIuSmObCm2hdQ4IlMcW5nhDFUVlTAhfym
f6Bd+BP6iTp9JM3z9SWt1yVfS+K8Dz981pMBc2rB+Fh3Z1OFTOPw89/Z4NzPH2kUExmvUGX8GIF1
uovcqvqDdUBERQYUTTOYYXCu10VDXyVNsGCFII/YJ1aQY4gyE+Fd11zswgwPSWKhOeVlgBtGlj5M
7KMU0YusVseXBrjvXkxpi9FB3JL6jbqp9vEG3PWH7DgA4Nra0nfmjAJHW8sNlwY5B9DqcOgDA3BF
cxocoEO3TXRbx+/DTal4Rr9LAhGccM3jLg1y3hBkTUt08J476Fz5B4MmysY0S+0cGvRPyDgvTXFO
kfUhbuzAsTtBspVwGzToky+BCh8TmeX8ct3JV7XGLo1xBQXR1KAxKWS4B7s8VrmbbKN9bw237DTe
JbvRBeWbA+pDvL8KUIxrqeLSMFclq2MQzpWEUi2FMnXUxpYeYhxrDJ1O1AhZLSyYDHUnjJkqpsK/
NJRpMA2Dgbuv7C2jN+N2qa4D0GaIdZOXb8MXoJemuFyblYDRhjlWJTWKlUXfkv4GJItuxrwWWNDr
3259B7+WxQVdr5g1nVUkqF4F6UkxW6p8pxW/fBERw+cM7rVFccE2NkXQgSMDWeqpc2en/9nuJBDk
Qz+TfHwOgn2jlgruW/8tO5qW9iu/J07vJZsGqFT7+ppXb4uXG8zFYRs1PikNwBwJGMtzHNUzVJXp
Vvwl13MmYwqenzSMzHCL9nVlkoHLQldmjneQH7b7SFTxrn/ALxPcWnJdojlN4CxD804TjCRW32nz
oavb63u27pNfZrh8QgcW57MBXNYoP8gRdFXrGSyx74NkbtSm3Vw3tnpnYPKXNS6hTE2TaWWDhsz/
Npr8nxoQN8tkUXNQBJMj61n5yxiXROqhqaRMw7mjVQH48dv4xs/Jrs0kQaiJVsWTgqWtXoEQFneT
rkaRuAiU94sEtQZpFOhCCBlvBc6nct06iIWVozQANZXQhzF35Gx3/SsJ9k3l7j9y0xt5U+AdqDff
8u4MUqhhfv93JrhMGHfpQJqFjQS34r79CCSn7r5dNyH8KlwGNBnVen+ZJFgSk7ZZiM2CHV53bRQd
EAS7bk0QrfzMYT7r5jilI9o6JHAyCN36bE/ZWz2LiMFEhri0MOR430yg84gzBEzc6i6d3ar/XoAd
/vqC1nOpoqpUX2AhJo+WG5DZ0j7rNVCSNLaqzAfMwQbyj5ZCtbvIrTbzTxMNfuiyYCdXve/CLpda
p2RUsyjDI47ObuUZYfs41J5gbasRdGGD30Qz0aQxX2DDkMqMDomr9y75Lu8wxImuaUFc8366F9hc
TbQXNvlEi/td2+voZLbOvME00AI6SLaQfrYlu6mcxjGtRUaGxdYf9YXYhWku61IIvydjjqyb7hTI
JACl4rRbctPsEkgaCZmGlvTwj4IAfRqTmGBrJXxfCLwoM6kSPI+NG+AOPmbEXQu8amn19xCOfbu+
ravhcGGMy4VsZh3wqbjrgejUghxXRnRLRxtFEeBePiVirq1qWfVF37YapCGrTP2vPsDSswncaQC7
DThOoaXobyHbBsqQhdRuO217ilZAeCqd64tdd6GvneWyJsUvKGYVJUEwb9UIs+8b3DyJdj9rgneT
1a4HUw2VmTrTkQK4tgOJRtoo+gLgt/3J1vedW52bRWfYi2wdfjrvJ2e4/euRIX4VvaespoAL69xH
pVEDye0Y/trNXq3tu2Ez5oILhsgE9zl1f5omoiFft/RnUb1O8pnmgspq1QSlxMDlAgTPjDt/qBFJ
ch8CWZcDilYMeLhIkyeVGgLPXHWKCzNcvgxo2wWsAeKdTqNdMLeuDatMXTJuiAjSI1oRl0fA4qiG
2gCyb8rO+rSvyJMhxLwvPvyPOLtYDl+0SfpIUhNXTtkrd9FB2eZvgRcdk12MuMpkSxEUO6tHwd/2
oAr9e1xnoU+HqGYA12TmCUyYmwSzbNfDdr0SubDB+bPuNw0zNTS+GvfzgWdb2JlNHqpdvg82oimV
1Y+kgfjAxMVEI4zbQPCGFhJpZM2ZJwM8+iBHz5kdxKV7fVHXzaj8081shEmrgLXCUUFVdui1oXCN
plHcoMvbh39niovVOQO3V8wgulOQXRH8ZNneB33EdRvrTaq/tw1Nt9/9oDayOtFLDAcYN9WPILAS
FxQcdhJZQfQJ0KtPemCJuFlWT68Lo1yKSCRKp7LFKAlRvKx8nKrBMav9ENaCj7XKh8p0VHH4x5Ap
z68QS2OtFiVow8Yb0IycOy++UXyAHbuNYrO9vFn4yoZtJXpoWN/VC7uLF12cmokcpCVj5tKlb3fJ
eZlIUDJLmyHGs1TisSstchmCY3I93i6scuWdqoTgZsJ0NOJtkf9BeRdbraV89gLSk/L9uuusPcRr
aNNCkY2ZYIPjEz3GEbpBIaDupHfReSkNwOLvmLv5ILnzVt4tBd64N/bjqfIdRLzw7rESihoUCnRw
nSxckrxibjlVNC4M2jq+dDvEqlWwN4xaCQJkJU/+ZoSPD81IomZY3hb16W4GmaMfyN71jVwDyF3a
4CtHMyjyoZuLpVG8CM6VD6EzQdp4Y74seDHmBMLMvGR37rT5zSJXlEvLk8sQx1hVq0FWJbkdWWSX
E1iKTWaRakfUszFF9qiWApCj4Jtp3FEa0sDMSIFSrpePpXFnFB+0FgEOBZ9M406CmSSh7od4hSvN
3jFb02sCUYCvJLDL/ePrxDyODTmgGMDQB8kacreofBvIgUH0FCKyw52gsTTUpZyhIsyNzlP98G4w
zNbuSPOQzbEvcPW1lvBvq+IOHPB/NPFY4VLRQHsNnINg5FDuVW95XxxFIJq1FPmbMS6whrigaZiF
IIE9jngfydzANVx/V26pxbxiMz2LpvbX+DJ/s8idOgWEmeNSRxk37WU7CiztEN4w+y8g6rynm8QJ
76Rv12Nb9AG5g8DASHBKfMBr9ABEkfI3SsMHqdG9bjSfrlsSZRF9+SkXZ440xZJR+Oj7pEfTAxTL
g0TMUbcWiGvoBo5IGXaJ1CspROdSiJ4neFpYBvsGspeld7My0LNwJXZQY/Ru59m+vjxB4uDJ1pI6
q2Rp6TVO1VOeniJpn8n3/84ElzeY2jO5jfGapY2pm3a+S0jh9LHsXDcjcAl++HOKA+iR0CXb11sS
PJutb4fRLz/SBOG8ckG6dHeDyx0dk2oGNVG8zkdoy5XafVjNbp+icRrVFtSL3OvLEvgDz6xWT0Ag
zxR9np4l1hgWlqQZdjvdDPMDxiPttMwF6xOlK4PLILKMaV05WfR7K4yuFq8+vQ3GZzBvD/VLZLx2
87mQ70LRtgpOF55CxTT6LigkADC04ZDQc9cIqoG1HsRv341LGQVJNMxtIGVMKAV2pqt2VrnLEM8K
CnF0WvL7zPaP/u3syRGmnaYtFcF7RZ7DZRKmD9pkDiisZox3R+yYzaGdGXul+OgMEdBjCap/pBEw
n6HrokE9R+aCTmJBGWgJrvERewbdlKydpWlnjt+LABAhlluZCIW0mki+DPLIEsC/J4kuhPMVyJIb
9anttiF9uB4L67n4wggXe1rUq3lK4ZqV2zqjozigg0bvkTqLJNB0EDWOVmPvwhx3cCd9BCGvEHhC
H3omVh105kYrcbZaRWKathnl/nYAj+NeK6gkCPv17aS4cC/8KjKPohhBCCCPIYA6ar2j/jvDvJGQ
Wns15PQvG1zRmIFVvWeSutxrfJxskRtRa0IXbmF9jh6qQ/Mm8krBqnjxA6TNts1q1F2JdJQS8Ls9
9UTQv7puArjF349rUuq+UY4LwB1TKrGJQb971giq7bX7Lya0/nfnFHn5ERc1QZWRquoqYBWXkodC
xjrOrfitfvO679mutmJLfgPSjv4JtedvdrkM0sRDotcyHhrSIxg8Xkqon+BusSG33bsC1fj+Iy9s
EfJ09Vy9WCtXkCSxT7oiQ4XQzNOGoWXWAQEw1zX8/8f18BZZ4vwxzKkqkxIsqXHn6YseZQKkcI3t
lJs/qRUu1sRlx3TQ/SJJ0ChhWf4ctdVGKY17bejcupvc64u6HmQKnxdJGlUsV1HPTeaLWd1pIsCd
wN8/T/MLV4xbv/bBTqo5eJOxNPo6JKBKqEZBUbA2n3zpeZ89kgszFY5nMoa42f6lC6M6plfj9By3
i/cv/cd237v6Jr9DA+i01PySE7SCHyHwj8/T4fI3RH3lyy2wBVkMqcvMajovT9/77P76FxPt6PJF
L8xAXbFK5QT1ahpbbMY8bWUxRaSlLjKy/P3CSBvkQRMXWAtuMY5GyN4fGKDBItKp9evgl6fzrFNz
PiQdOA3w9rHPnqRN42KyyBsBiy/UhdIAsuaifCFaGZcv0iLM8UyO+rjV7zPl0IX3AxEkCpEJLlEM
LcjaSIVSvykOUXymELsXKtqJ4pZLEXUfyD4zyV8cqP1Rh8SJ/l15VhieVuN7BUSo6R9QJ13G2GcF
e+ETaq22U7qQxTEj3QwABKd+u1Ga1O5EkHRBJH22IC8sdYGmGFRFZ4VJeNZ5rofbwXiPTRFX7WrB
++V8vNjhNE+kaNMOTX2aHJPpuzTnzpCPNg2HZYzb/Vdxy89R4tV2nJoAJRN0f/dqnh015vpg47xu
ZQ3I8NtX4tJDaSRmby6SgAtSfJmJaLeqF27FcwPrJfzfRQYPCtOKvg30FuUZwIt7uS48verOiV+4
Oe0f47J3x1F9zlpZsI0i31j+fuEbeMAyDN8A0m/KfhH6bUGDFtOhT1PBRgqCmHB5Qo5zU0593IbM
NrIp6AOU7lH3RRXnWvP+t8/F5Yom7YhsBoAGGTfKJrTzTeAq5/xpmZKetqLevcjhuaSRxwS6xQsF
hF8flemhTG5o9w36O2COmQXbJzDFg8TGkICFpMP2lfqTOvmWqR2rbrCM8pgnImoLwafiEWK9kgeV
EcMlkni0BoDfItCOasLIWm5v/7yz/u3wPFBsrEo11TMfkJbNX7XF7Gn72CoBCBY1mgWxpXK3hCwF
LCiecfzK+3YH3efdMreFeX1BLIk2jssV5jhCfn0hc5/JE8EbyhQcBpG+xbojGAzvNTJR8Cz8e7xG
WttJuopLaq5njskkpzAhk4vypWb1fv55PfutLggElnidMjQodnAX8LbqdOjmoUszV5VdN2AaGF7i
QVQzr1GrafKFGW7fEj3CNA6AwE79rmufbZplUtO89UuLOqnVP2EMyE0/R+0kISHTesq4sL5swkUG
LKI+j6fkc55qmXtLF7HHRYlwEdTonkU+sppvL6xx+TboaDg3DGTrSman+XGeoW53lKhz/cMJF8Wl
Wxq0VMOw6FLPjI66WdirMzs6FrvUBYxqe92ayE34pDsAJksWtHhSPvnQNJ3qnYGH7+tG1h9KMfIA
IUUKXzS5nWvRT6sIwXda3lXy3V9E9fmBuAtrEcUze7WJNqHX4mZMrNwT4eDMz17CPxLWxQ/g9zTp
42qSRpBQFjdRE1gEQ79WPuJqAq4FCMkfG72E2Hd4qqtsWyUo5GRMpeNpSwFFtFonll4ygJIyh6hP
c/rWjfVGosmNrqdOns4W6817LWxsNr7IfbwPQZEyVsfC/CWhA+APncXkAyTFnaRCKyWun8CV3wa/
Rv89LbBaevTJ5BjQ0RzbU2G8SC1EK5hdNt/bIHUo0Vyj99piP5UfpO7sVI5PkR7bWuylyZFGGzLt
cvnsS5AokUdbJZDa0E5++sOIfrTZy9jcBgCjdllpS2FoZXKCy6cMab73eOm7SAfcbWyZ/NSj82js
DPYm0dIqg2M0PHSKaeeabvu+umHlXaqhU6L0VsaeI6AVadA4dE4t1V9mxlQrNZgVgqpFyaVtKFeO
SXvLwDx8kUKPQwPXxHmsYkvLd22KEx2qI2lS2oW2p2HqNe1DGedoWoDzPmZQh37M+1OT3xZdis8U
brom2poy/KZ5NnPFY/KvSKbozu7M6qFTv/f+a4iR0MqbktcyG6wueJeqeUMhm4thVSeuIRYKMjVS
b4ySHcvoUTPuusatQt0ZFFwPVIfobp46QfU6z7gnly6bPF13zYru8xEvOrjBZI3qVsVWGR4i9TBK
kHpTT5n5NIMwqvQn+FFgRUbiajOY9NPT1BzB+eSZwIMbvpV3z0MOrv38LtWPU7o3tWxTKOBSZ5Wl
q+9xfUy0+1zdNtOjlJ2rZsemxvKxdr1QcaX9YcavrTRbcvUa6U5Rnkj6SJLUHSPTbRIDXOatxcb+
TRveS/A+BjqSPbXosNeSxPGpbo/wYtncT81p9m8bbFBKvo+A8imJLfvZoaIfQVXakaqlVton95JU
W2adv3Zaa+m1O5Too5azJSXJLgdQxTCsJJpcxtxi3o3pYGVzZ4+F/J4qiZPUpc3ojVoGdpVAhLac
t20a4GVsE8rfpe5lBNmIDiwhZsvHILDHUHLzGJJrfbGXhs6juW/1XboZE6BF5MkiQ2QX1aOfJ9tE
9bT+oygnq0FHUgmVo6FG6M7n7oi9L3vPZLddBOkSBFIwynZGOmvRn9GkPZy9Mif4MkrKCNhX1LCa
6dsZq2/7+VWjp6QEh0cB/HbilvHRR29uAvUqvtCclM4wHTT/KBFI+VYYydvK7X6GuKVWAv7ZNrZW
nAfMoKqukpzHbHZ1qEllbNhFamRF6kOqYlZrgOsk9iRBN4/gzWJ8N3LDnlRMdmpeKe+y7Hs37imm
MMz+PsI1j+xGMNkRrzNcozsU9D4JDXs0AxuUCLaSTlZQ3Kh95EgZyuP2VzttulS381i2RrU+5/Fs
EfWHlAT47adWHtFnesuKD1V57sqt2YDnKLpRwIKq3GXlVpeiba3fB232LS/t1pggJzA5GnJGP72y
9rHWTqWGUyjK3RghXYeFQ6bbqg4sWQcYBA6aT9aYvCwCMmP7a4QmE9BNbmM+sZhYvTTaBt2U0Hxv
i0OHqa46eCw730pjnGrBg6q5AdWsKHkD6VPJ9rOaWFkIDWNklqK6j9tu4/ffK6SqPDBxvzG2fYtj
yjStuj7U2SmB8Kd+DnBXTQLE1Heq+TZoHHx84mTI0P8/SONDnr1EzU/ZZA5al+dMRht20m29y20o
FNnyXG9rBFvQYtpyuh2wX02cWsPwLQ/g3DUD3TzCrkZUQidsljzaFJYZ95ai32Xam4F40/qfZnEY
II/QdPG2SbErYE14nCb1JHWTk5i5FRg+pPESp/MrLOxAs8Zi5mkMfFunGNKSUK+rN30lWd2IqjD5
6Ed8KhCw+Nu4LnaV9kM1zzIdt2nUWU0b27n/XELEVW7tqb6bm3t13Ov+SxqWjpYcMtnTprui1p2y
v0lzyK6TxsrKGx+3m2DJ1b1i9eFtXB0brbWpb9gNnJGAEmhgO6296cvQKpPEmvFKCrj8Hu+IafCq
EPw7LQhFivvJQB+dudXkBtNxItRS/PdA/YHH1dlE2m9Tq45uw+Zxjl2QgIPJq7S1sUeyq+0+rDHD
4CUjqF/SB5/cBNlzDSnJ4WPQjkb0nsqvWlzimTu0SX4auo9RiryYQXKGPDBjeFSD2iaBW6R3mfI8
tOcmfVXUB0p2MdB7zfgWpTeD9sqU/YC+pkofwglDfdL9OCQ281u7NxDAj6VK3G7sNgbeGHsyPps4
pPvoUOgORvWsbAARJp12wxjY3bQfDG+Eg/mYtWjoeKjYvZa9JAqStgMOT4vgObnVPtLuEGRuNydg
04Tv+jihh18Sbayp8hLTVs3OUrTQNvpmk/ng1qE3Xe4wf6uAZb5DqwUVScFexhBCjX7hDOO4V/wj
6X8F9CNKvkEGwSVT6CqjB+AlAAePrMB/lCc2NJMacK3WOF/m3mPN2xhtmYSbWP4rDJcTXren8ZUC
UNWGUEdFd2w+4XvcdM2Ig8mwg9Q2/GNYqlaijpbv3wz9cz4/suahJ3uzYIhv4o7VdCzAA9Ir0MFV
jpN5V6VkA41smxm3KbaMhO94L9pqJLPz8mPqz4ZP96VxYjVxmXo/yJErF25mQnFDxULLH41+0Cov
lnemdD9nra0AgGXUKULv/TPxaoYVYEu66S6Lid3G0W3TDa4Sn+QscCJfPoCJy1VxAlB/thXDsCNp
I82v0gTQa2vayBtEOgXgNS9vVONsyOlWnb8pUArWwLAiy1spc4cgsv1sUyXkJYkHuH/v+v2vIXsF
qs71Ea/GgCN4oHafHgh+Io2/m7J8HPtvDR4g+gzvHTchEn18buTSnTBLUlWBHedn3/8pS8yppQF5
bJFBzqy0OBc4Kmm9HWMFtFGlleetHU4LEGeyCfhdRt2eNWqZys9UTi0/2yvTqR+emiHaQK0QBzy0
PIqTkVa2nx7AGGyZ/luAEXd0ZywVpXuMAaQgwyN5ikMRAo2SZaiT06mPJPZt1mso/wab5Sio5hxp
+VxmzG5n1cWYl9Kcc+WEt1NgWSBFNwiVApdr4LX6m7tmGHIUg2oKpCjNXt4rG8XpTiHKFku34rO+
Kb3448/aSRclP9fhmYNILpoCL9A6GDD/QgNVTnAbgJVJPBa6/P4r6+PJuvyKhHk0wdjUvtVLXIFR
NFWfQ/NBAyelIZoFX0dyfS2Ocbf7IYPjFxWIPOJd/S202duCWZYe573ktacBgPnmoAnupes3xb/v
cIzrXgxlGIfxAlcLfHKaTGlX5nRLynlz/a4o8BSeucvQdUVpE0wVF1VBMbzfa24fF0io182IPtjy
My46B7PE9Hk2ccluVWmjdc+SZjoVa+67chysMJ3PTTaJqIPXdhAyLLLOVHVhZ+W6FZCPnWRzQi9f
q14kc1tJr1Xo/f+XdWmCu2irXaQOUofxnV6r9uBE1KC+q9BD02vpr16pAMXwWy8Nx1jAV726NELA
Ig0MBIa/uGEKPdQkpuUh4B5D4g5x5maF9k1riWB4Z7U3gnk2QhmB+jrlu4HhCGY3PwFAc+mNELux
ojsJaHZ1XzjRg6htsLqoL2M8Q7YBdc460A28YoYnWdoW7GZkT9e/1+qr38WC+J4glaecThCDc/yT
slGdYK/eY0xZOkuAZSa3BcBNkWiYZxWbc2mTa6mSLvWVAaKLjnLToR/TeL5mx796l+1rOwJhVCma
kxZtJBdspk5YUJjYSMkEiVOSbCqAEwY6CJxfuJlcgNEiomGbwzuMB1+z1E2+ARj/brTN96WvtBA7
/NEpc7mXXMA1ca0V1cJOFfyYN9EW8ov2fM52/0PadTXHjTPbX8QqkmB8ZRyOJEsjWZbtF5Yjc878
9fdA+62HhrjELbtqw4Oq2NNAo9HocA6ATu3knjdrzN05Jo0lCdU856sxAcw/9NHUCOgtL7HRgFEF
wHB31cniiqRunb3ZtgoyN3fVDkLYxiLmLJvMqmUPQZxaB0J7209+J3zP6wR+U7ZV434WT8eHY+cq
APwRkTRNkZFUUJjtJEvfK2YEFFuDvK/aj1L68HffZ/YOE3mxmE+A5S30sbDXEO2ait5G9rEU+hVm
AbdasDAjiVYIqzkigRRKg2vE0blQ8ELqKhD+4qXHudb2mGN+k8ac7dIMywUD8OjL/xz7/0MlmPzq
OXYiX88A/B3Zqr+67Zk/Cb9zyn8TzZxyMytFPcxRCtCbexHzqev4WPc84ieOTbDY5pmSgw1Xg36j
ujwIoMhBeqx7Pt6xvWP2myaMYchGEhma9oqKKqEvH7hFqd15ozthbtp0pIf16VggTynmWK+SGA+h
BCeSJ3gBp8ic6QVHJ54I5hgbShSlS48iZG88Z9OpFDgq7EWkGmahgFlFk/yKwYSHaowBjVUC9BKe
PM7qSFbjt19byZUuNLu/nKbLVLu8Gc69eOA3qYzNZU0j5gIY9ZxKtTKMYElW5YufWgzzB5Jb+13l
HO8UVyDjkzQkRrS+hWnMHmV9qO+bH6PVOBjYQDXP4mEU7R6pzaIyhtiZZpoXLdTLe9MqipOS+GPX
chzUrmkQDZA2iKtAd8eYxigmZWt0KGul3WiV03QmZOBYB/3EGx+ogF0R6RAVSG/k92hbT8R5BoU6
+gXLFAlpyTLM70brmMiuN55ezByNdpcNvQSqAlIFRWOxY7NiksiKONhpoktWFVaGN1LL7b7fdewb
Kcy6IXlcxXU+9WgvWdwyEDFuCPR4N/FzC2m1ALQwz5HHCzh2N2sjlHnVzuDgyBJ57R1N7c6h1N/U
acJZvWMRb2Bgi1WOtEKfcIU03w1JtvgjhdSfvTGHX0q8RX/N5WkcQ31ydOOZqHdlqSHH+yNKg1Qm
HGX2TUEBWhPogAm4y363vKxdTIwroxuykH1juBTI5YyXY5/AE8G8xbuUjPEANhZ0Idanoc39ApW+
sOrdPxGjqzKFvpQUmd15sUwyKafdTPVNhnsV9ZuaO+y5f/WhV/5/Ugg1js27WNAGfV0o06F2N3uq
1/mzRShniENsIL7d8Erqu45hI46u7VacSRLS0EbRkrQ/kgm4/VKDImvYeVLe3Yr5eBFaHrfS/n5d
VWScqiyuojH32K9m+rJOSJzmpzH/+lebxdKujrQzNY9REGlmAbVjb0JxeOQNWey0xmgY//21V4wD
quoWzB0ZHvVL+SChFJp+HQbRi/WbMI4RSmCCnfd05C0dY4ON3mQGCE+QNVlQQfFz0W9H53jl9i1Q
U4BAAmpAQ9KYuwLdnBqZOziH9WnGi6pDovAbZatZnN4u/4TwEAmZqzRGo2qu+1RvkcivYhlI20on
2iRFk5asCzza9/3Y4SqLnXtLQB9RlebSo8M3+4A+CK+ylYckiB7wWvRDjrvYw63ZavZm+i2ZOjQ5
ICATW9KcE3Vu37ddSz6PyJvXlolx6xu16sAYnoIPabJUdULlIlkJqEZRdJ1Q+yECES3D6LSPiijU
smPMHbpsE0MeZbsS5+pp6JFId1ahkL6uGZh0wVImxu/lMTdkuyHiiLIvql4Fr51kr+noN9WYWFOQ
F0XQw9eFLD6UHyP0qAaUIbMNbcXJbvVLCF6T6D0FqeQzb+1e+5tdZOwzisR1NUGv4qAp/AN6STws
7+fUnC5iXHAeqDxRjDOuan2c2xJHoZVkP6rS5zqZrURsLGKUPOAfeku9uZM3ajGeWE+IIaV1R0ef
MTwLmO3kFL3rwVWT/aC0AoMTP5LnxanAo0AT6Or742O/r6puAMQAWBUYpvr9ItCiUqlMGcGUpD8v
NapW8WKjZG/FSGEeS6KL9kZRHUyboqghjygyEQGeLymA7VOceF1ApTpcylMvZLzcxV7zsYbGuF9i
mKhgjONRElck2WQfzTNe6qBc7OtnQNKejvXZvQU2gpjDMJfJNMnSiFvg3AaDn90R3zwXnh4ci9nd
IMwzI4QiiOA1xj4mswgLo0UH1dpJlmrqdqHdzvnLRHioxHsjW1i5qyTmNawVShbVKhwXJmlBbwHA
1MwS3NEuLcmuXkmTaJKy4Eyj7cakG6nMZSqiVaaWFsDrCsUnAfa/one2+SyiWFzyHpH7S4m8uwy0
flxwzFKumZrNYURhQ9YASLASMG3q4rwWvMZjnhz6901wFctaNqizNlGSGkn7bJQlENJuMY1hHZvG
3sCuhmOrKABBQXDKJrF7dBXIUgmXSEeOOnKWrOwSPjR3/Q36fcCDUt1PXzVPByzmbQsIRi6ax66i
G/nMgkpCUnZyJ6tATAUlfCeJdhe1aN8RbAzhcSK7/QzbRhizqmimGBskQDAb/A0dZnYBqBcTMC9G
ANocnHGYKDgl7OU82Lwh113PdZXMMiEMetdrNfptHREsbeS+4oEF7R6BzfcZT4KLugYcMgjBh/Qp
M8HQE5TZRyV9NHlzWzxFmCtUlNI2xPQChbNzp+RB+KPE7kYRKn9j+L2ul7LYAmOlikLXSLsz6ULv
2OapSb25RTYiGJPrKklt2xCZ+KZ8pxvW0qGjEl1ox0L2Y+GNFMbWBCEZZWnBjqeB6uHeT51mdGt3
telQRJ5ZfeXx+u15e8N430oX21ypEFvp5HscvkerHU8p3tIxnjYuQqLpBE9M/V75ORkOJnP85aF1
FU8+ZVAMPkK84c1RcZeSCTDqRJ8IclO9k32ogwwNZy7QN73yg+wZp+E+8nhgK1SLAwNhEw9aY4DK
sF3Au7yivydb00ufhbbREQcZS7dochfshpwqLGfvNCbmqCNwReYijLIkGshgh8AweDW23WjjapEa
4yPycpJnXF8quvgGK1SW51lTXGKkHwxZPmld+jFT6wv65DlBDk8zxmOEVaUuYYrSeaPdjKlkKaAl
Oj5ruxJMyaCsqaqKx8rvPqMap1pbG7So65iXkMwwsVoDLVHHQnY97EYIo0ZhqmvfaRKyUUR5IEJ/
MifxnVR3t3FBbqdK5NjD7knbiKM6b/wgydQI+Rzcy3J0N6uFVSKwLs2fxzrxFo7xhLNRNZhAwXEO
FzAcneSKw+mwH0lvtGCcYD3oqSJkELCKH8Lyh2l8WoZLXrpL87nXb6olswwe3up+DGqqBBlr3SRI
Q/y+cqVS9k0GEAuAUVLC3tKhwLkUGXC00Bvupycaxyg8f7+/X1epjA3KeFiStsUEnNDchbDAQbEn
hYOIsG+CVxmMCZKqKQcTMD9oDKu+AkXXNtXpEguNlyat37Q8pvZ967iKY0xw0IxpCQ1Myg5TiOZb
/Q7P9j96um42i7FAtJcTvRQJTcSHfvxeQt4yOwtuf86AjkFz8vT1eqKk2Iat+AV6dDneibdvjIVK
CrgaBRUZRSK8B1aeI6dfRJ24x+dsX4ihU3xP8FWozMZ1U2uArUKE70AwMDzkqlcavPYa+kPfXFrm
VQazW6QViBHmqNPQ9po7TL9Y76Pz8Cy4nYcJsshu7cireUBoPMXo3zdeKqqTsOxGnLWky54bVX4n
CdH7pfkzZ3jVjdmkKc+MJqlRCViiC6HDGunjwo3YeAvIRE+1DDjBvAHga9+dJ9FFv5edg5dd5l0k
vDVjYqgZj/By0kFOlRTrXUamxzhG03reeX9nc0zQVMnVLLQ5XG8iBSN69hflJKEz/ljI63j0gdWx
oRLa/0NZ6jEQ1LjyXYOhQQyV6h6llYvuJo+8Kz7meFdhDstHoI3GGoC5ebUzuLyQbT9GvJo/Gz+t
Q2kk1QRHoj5R3Gs4ETt+0dA0QYsfyT2vv2w/IbyRx/h7c1gqtS/QGpLkVn0bnQY/xNvLSluLDrm2
vtQ7x0u9F71JmD01iYHElPx61W6Omho2Ii5rVAx6QJQJUoYJj8c0fCDFU1idagwthDxIxb0wmHKl
UIxSVGJZrzVEGGdESAq+O3PAEAPGmsRucgtNu4nWENzitW9KCq9piSeUcWM5iauwktGNO/axEyeP
EfASYqWwp9EFHJzVYVzqeF13MyBbNRkfVmlTUhUR0pfaBVMO4Ik7gXJ4eaDgg8YDhqis1U1vanu5
0YPsJT7z2j733MFWPOPbciUZAEmBQG9GFJ4LLR4dWtBMvGrd7gHZymHcW2JWRCwaNKoIktWCVzd2
tO/Cl96t6d1wF//g1Zt2T8hWIOPnukGu6zJrab8nJX8E+P5FcxRL9Eo3uudd47s9LFtpjLszE5Bs
hD2MdbIx3aOUrlIA/cIaftAuO9TDya2K/pYYnXaGfWxA1CJZF7iRzLrAcZ3UODfheWKj+BLWpivN
Be9yp4ntIxlMTLusVTsSdGI4r6RyF6CUle3dmjuzfpaNyKrk2RIKLiTz3o0oSSrQ7XRZJho7+tsV
s6GiMwzv4ED6pmlAI1LcFASKGESKf4ofVYz4WRhwsHnonHsUZmgVvwpmNlMguaF1I+6u6qdwGlxg
yp+QlzxnvnKvZpb5mYCaqvbVTzy+j92tvMplRwEKudDXBLxwzlQ9mOTUNpxwd/esb77PbKOmTJKY
hAg2i6X1NExqamS9rFr3eGyR+4dhI4e5nEYyL/ow9bgM70O/f0DfjhOe2p+zi1ZrIFnX+C8v97T7
1NvsGdv8X2eFCaxtdLeI59BXT2GQBPTy7X3eVc/bJPaGQA7eKGbcEMZ86aW7jtdjwPs+cx/Ucd1N
moRmjRA0OenanxeBl4nZTURvF4tx+sZaxetcw8AVP3vU7Pwpfqq/xh8g01Ltf1KEAPR9Brv0n7xT
JQQROrrGNPlNU02IkXQNSBa0sHDKw8TVy6cFA1gcA9xfw6sUxtCLdl5Ws4NPTIPJnYPMNYIW3VWj
TYly80v4jgdLtH+9bfRiTD4lbShFBvQavdDH3N6P5Gy+E4PZBpGyh/crNwCkb7Y3LnkjkHnTpXpW
91KJhB0lyKy91EObSBTQZhtEuZmV2+GP40Xddx7XNWXsftFCI4pTZN7b9LOav196X8k4joO3bYzp
z1qvdRIFbCnij/EADPeuOh0rsZfC2JofY/gNSctQ6OEllIW8iCSyJ9Sc1nW0tSbFEHZqHYvbv8Gu
a8YEPZMcY48GOEKpvojo6Csie1m9Jf14LOY/LqyrHCbWqRupCTEi9A9w3z8dtAoKurFjoKehPBXg
phSt+kfCK0fuwQhrkiwbogmObVF5/WGbV0EzIj4OZaA50tJuapsaGv0BM1rexvKnVLmvpB9mlViY
6+Ys7O4+XuWyXaEaSIdrVcFrpBu+xEjOCI8xhVWQ3/0/mjV3g5+NLMbwuy4VGjlFlVw8r05sN350
R5Fo4zOvSPcKlfbmTG8kMfaPCdBEWKIaxWsvfZDPQPsBx4AdOjSCTILmtgErRAYuJepTlq9Aqy34
gSxvZZkTUiChUhgpwmbRX5ENy73kTnUzX8dPoJWjFggrDVB5ePf37kmR0VWhopHE0A3mpBSx2BV9
g4NpLMV57O/EsLEHIQ4MADkcH5ZdJ3OVxM4/iqksi3qOKlWTnVMwbBTn4+9zNGGHHTtVSDPgGaDI
Oz9lkxdLD6n5UOWckJynBeP+q7CWqnquUJPKX+rqYWncYy32L7TNMjFWXyUSBd6BS6EsLK/Yt3Jp
Y9K9CJA+P3W61b2MPHe5/2bbCGUOAEhFp2LscW/PXvxQe/MJ4CR3wHR5ZfLghfm7S0iIJAHkSgLr
ERMkLGhgq/sEzcpSeyb9rTlzDGHfOW4EMEuYovBgpmbRO+Ut5WgIEYNgStzqff4Q8f7KbWQxK4ep
ChOtj7AHVF8t40yRLMdTfQPCHBdZa56nol9746g20hgnoYpVaraiDECX9EmZ0PqfnUUe3ef+8ikE
EaEqof2aMEIwrInrc4zwWumLoJ9p2kmMTn1FPAkJPwyNXgYzuyVjHoyx8GMQgKvCOQPynpqbX8A4
pX6N5y7RcJQnWzlT5KkGGLjhre5PAZ5/AUfaruO4SmMpeaQM+BhtgjutJvZij0F1TnF/oysxGN3y
lSsQbdRcZLK9yUcNUFT/LjM7qioazVh0MWY4Rs/8CLB13zQdICvcv3r75+Zl/MTrB9u9YjYS6bJv
g4a21cQyxh4mxjswpwFoBQAq8rtOfZQETrzH1Y7xk7I4VXUPUmLADYKR0A8DEAHIwOi7R5rUbrzp
JLZ22HEMh4Zbb47HRkHm4IeJ2c3zCss1BdPOB8A7mGj5fCjy21ArgXfjH1vOriPbiGPPvpGqWtQj
ytS701DdGsXl777PHMRUBr9qrtG7WUBLOs5lTpujnGMhPOtnztpY5klZCKgfkWINlLW9LFHm9uA2
qFXe1AXP/phoeQWDgbFQCHIdXTK2WIEKou0RoqpdQpwsKuR3Q45hcY5R7PrMzS4xSaV8XcgMnjs0
5AD2C5NFDXrZmvHH8Sru9jdvTjNLh6V3qVjUOYLV4fwZyXIMIGau6AJGDdBINoZUnyZHOFf0RXrh
OTCOGbI9ZvHUFsJswuqn+ueUgv83/vaXyjGOYwhVY1AaXHKzNwDGM7xLHmmxZz7VL/15PlOa0dmV
7sSb0OXVBXiOhK1GlLFZySZm0dDkPLlImWAm98a0k2C4bW5bS7SWl6biBRBUnzd+REWuhMBuVJ3t
bK4rIUnGHgwE+tN4i8rAV8ORnzoU9wPxBJxB3qNq9whexREmIOoAZKG0MTplMGoHtLDncQnmlkLU
8SCjdy1lI4jZR6nszAHAgNSh5J9rcX4Ox9E9tpVdEWBEwfy5CHYUdmBCTHS9IrT8KK4obj6W0fc/
+T62xZR1xI/srSkZ5qI1KlQQJGD9RXMwlKl3LGL/VQ+I7n9lMMuEjp8lbVP49c6N38+3sr08gx/Q
Hs+aFT9Gn9zKi93h1HGsbtdPbaQyN2aWjNLSGjmi1vmpGC/JfBMqnOaiXQeM+T8Z/2AEiSUfqpte
A3oQ3rkSCHuA5pA9z/FyFzYYxCimCXiIxafjpdzVyVBQSZRMDKuyXcbLGBu52cE1tV0NpMx3K9Dl
gM5hHUvZUwt92RgDEDUQWZvMvTLpba9ONFFQ9V+H9Psa35njaWouRuMfC9qLL7aCmKtEBtrw3Bmg
i5rHxVbLu1n5WOT3c/MtVOyEl4/ezaxfpb2ZekCPubgIJsxwskUbQMp3PRJKFHmJFxfuRvxbSYwD
yuEE4QkRisLg8fyLPUP0CuAtYiZhOoFr6HgVd99MW3HM+aoBw7ougAxCfYmWlqJzb7Uu5TXNMCTA
Mw6uNOZcyTIyA9WM8F59wr8eyjs3wjMen27qmg7vbbtn8FvVqHvchNhjDCIstQQhiRFJDyZgTaYB
c33lxDnIPDH07xsx1bwsQ70SxdGXD7UsuSNynFHL2adXkHj2Gtwqw8SfQx7nTUIjJ/ki2jLa5tGF
c9N/nW8osReC+c5b7S4AItq5u8ndzNEeAaHo6kH19P/AjabbdPRjqBPYqFyTZhD7Fg8K80lNrA59
1donIL0BrhpAMSdU6Z1jK927lLfKM06lTNHXJxTo4x4lXfSauevdVUy+TnOan8Im+XgsjXvYWdei
ZVIVVXibZebgAi7T0eR6tOQRMStJpnerhMNftA+LWXxWdZ5wqsvB2rI9Jp08KgQ0OvTCC9E8CbDl
ifLI+9jvd/VJ92sXoTptJcNoHsel8o7nq2/a7Ku+DKmSAufCIU/RY3Jq7tpTD3xHV6YDlrbIqcTu
hSebXX39NRtpQ5dpE0nh6ebebYDruz4e7+Nr8urtUoK3GdPrKq20/W6mpiw1TRXO1LdpwBggCJLj
VzTw/GU+aQ+dp/qLk1rjj/hZvxUeeMu57xiu4hnXmsSl0EYV9T/CSyffkP4x4b1K9w/GVQTje1Dh
K+dJWDDhKEo2CEhukTq/LcTmQseN7OPl3L/Zr7IYD1RWY5UJhjQ5Q+kvKZ5SbWOtycuATLgke8ey
/uMIXoUxHmaNxlbPFEpNFESn5Bw63xaPXre8nhXeHjGeJWyjeWwXZLea9ou6PEaJr3EJLHbTyODe
+GWHjD/p4wnMuGZJG2y1s+hSKpX2JkeTWhe0vhDwmmH+I4T4JY9Fk6s1tUqSCov3T9cPOgHv1bsm
KLz8jlvzpUZ8cMbY91IUCxGAOCf07uK6QZeKvZ6A2W0XgeFlHu91TRfqSBhzokazNtu8woOmK793
yUMxA5tkdGMDg9OTJdajTQDsy7HE/bvuupj07xsvZUTGrOcdhd6EehJ42Kf0tRCkeXQ6upBs/f2x
RI5JshASI3AiszzFTd+RT6FZ2qb0uRu/H8vY7U7BywMsGqBe19FD+btW1WoUmZRBSPKBpuVHb3LH
QDqFt+u5b9AfUDgT9xbfVWwjkzlrsRzlFW5SGMmsxUHXTpdqaszTkMRfjrXb9YoSnD6QIjGS+jra
v9myddB1qaYNseGcuYv6bhLh9juYCy/H+R/LeJXE+N84MyrqPeDi79qg9MKgR1cfmlCJVdyWnQX8
drsASSgvSbHrimUTeEOGiifWa7C4VdBQ52Gigw5qOLuhFDpyV9hiK4Cs9jLWk3u8nLv7tpHG7FuS
iSGJ1gEALdl9nV4q8py1nOnh3VCAmBiM1g1RAdLM7+YIds65QzJcdbLsgzkOVsOt0nMksLkKsdPH
fqFMamnkk+GHPn46XqT9YOOqgkp/wGZPpKksiyEFSGPn6t8S0A+cY3u4i0CBPiKCSuwJr5z5OQtW
t8fbqn7mxci7u7SRz5hit8RkEkPEyJqxnOcMOMWVIYA60JhljkvkLKXKBAKAE2+Mhk4sAUjfLtbG
mv6kB1De6MJ4JyLGDfK3eNsvUu3owOgvjM/H28VbLcam6wij6m2qAg1ICO1xwEzL2tiAtuEs1S6K
yFYT5uoHgH2yjmCpdMh9HXRWh6ebggpa7ISedl8ikbU8zOcqGP3oHlwhlTWhylvaMicS3o9ArgvK
9sdmWaRIcYoGZ+VC72ggbT2aLoA9rfRGBGEMr9GZs7rsIEAEEgS1NABlOJr3qvp5MQKVN6PME8GE
AhWp1ranIubxSahOyQSiEffYRnajjc2iMU5JAMfGELcShiY75Ws1996QhTcCCFxqQIfOVQjgztUp
FPPlWCxPM8aRNKYYFSHw8p0yDLr0Q1ycZ+HHsYjdC3KjGf0JG19FynoFAjw005v8bBbrae2md5iO
BxKS5ByL4mnDOIsplmKzXVHC6kwkzrTmFpNd506tvWMx+zfxRiXGZbRyomSlhINGE3QrhqJTT38X
OsvDiF7OJqgohKLIOd1coYwXQQdAVSs9pvPUe5AGeZReDWgGrvJE+4SISwsU3Loqx/tqjEfJsqWa
wxjmMYEZhtxrSnC8kpwNY4sG6D5ppL7HRTl1t2T6QEwkiv/k4X/dKxZaSanSoRE0JORK7dkwPmit
xNkYjn3rjHOIi1WRxBDIHYN4kaWTmZd2sj6JoG76u7ViPMS0dOZKdAE5fCF+NoWvqTC+E2KBow0v
tNAZj7AYgI6BS0XG1AJOYmwbvoY7BNQ5vYWeOF+xVlt0KIQxqHmcwok83v2xG29uNozxFw2J2zUy
AKSUJWcd5LC4sDRnpSEG0K7+bkkZfyFnptwlIuCFWk0GhcWSRuVj15doGu1FJeTMRu/qBa5tDWON
AEMXmYXteyRuixRouOqKDk1VvQV/jKeDhaoH1/2U8Mi4d4/uRhyzjJWpJEs0acDtIH6vfjRSTo/C
7tHdfJ9ZOw0I8tk6EKgjteDXABaPJDoo4jvHW8RTg3G1ZrWaCxEwkrIsUWCqhicpmXssgqcJ41jz
Us3WxChVJxpvs/6+0h7H7OuxiN3bfbNYjB8dKyHPgMdDkzIUS248DV4XyFx4qV1XdBXDpnNNY5oG
kdZgwYqO/1mtjkxyfjdVL8fq7GfMUN0T8eAF7B8LMCU3mdl02WuyM/QpX/nq06bB2uaVjPa3/5cg
1rnOaaTHM51I0qNbaQ168sTRhHrNN1meqyZsZRS0EoU4VhjOTYP6PUEzlgyUv/mxCJTb+ByCmYbj
cva36JdCBmsJalPP0ohjE+mi1WXvoki3tC7ISco5ONRqDxRjR5u6ZATuM6VCL5vGKfvRVrLsLonk
p2meTlOs0FQIR+T+QfqlG9vo26JIIwELDKUMvbbzKrclwxE0Th8uT4j8ezgplmSVWwqspIZAdMqi
H8nAyQ9wtogdbMJs31JFExpxzeiLnBFrJKItrPeLSbxj4+MYt0n/vomMgfyZJjNFfRw1c/UABzOf
KkPJOQkqnhS6oBspglaC9TWjg8tSUIBvWoh4Dd68LaELupFQpOLYgikCCzZ/iNDW1ZiDVSsPx4u1
/6y8nlQWKDqutZ4UBDQ60j3tk6eJ7cSnBV3RSV3BETibszsmLG/kMdfCKlaJLoGaF0VQ1DadNrdB
hup2d4Ir3yd+j0nz1UUbFOgcjFPm8SBBeWvK+Il1nbtUpRDt6+plwiPsLyY8L37s+96AR5ejXqlD
ieuCdlgRZJvrFznIEebJjgxQJ16i5VilN0jSQrcCvyXGBsrNY55ndrXeVDUPw2S/rPhr2zA4/7sx
CnnagEkKV23jdj97pJnRwvVeuwcqgGc+8BL2x2dLf6Wy3Vi+ZqiJZJTpCHzK0TLrbyKvCMFbM8ZF
KCshmjDBDKboEmmLXYv3HSjIjo/WscPTRfojNlrUmawaukCvilj9oJufBQ1X+qre9yWP8py3Xoyn
UJpwNqQSnkIBrazSDzfmH+FqXY+tLjIBo1iNyNaIdLrfxMsh1EHwx3NF+5timooI88IQFuMZ+iFP
25oOZxuYnCmCBcel+bOz+UsG21YqZUMN3HW89pCX/Fk9okziGoCDRLulcKb18ZnnXum5eBsvXAUy
rUBVr6BALiFNI/qar3rJGTybAK+jaBoRRoiPLW4/mQEIyv8tIUu0ErZ9WmqYYncU1aKtOZGbvoCG
HBOIaDf4h/gtfR55SCz75neVSh3ixtAbc2zieaLZLvOUqN+KnrOI1LaO1pA5rX0SKtEy0O9Xl0Uw
7hZdtZUZCQERBLjzKPOS4/9xJ14VYk5u3q+pHknwPwtmsEfMfQt246CFwlNfOZR4k9gcw2eT8WIj
9FqRggCr1tx+XkBO6HbQ7tg2eEKYAzwZk6FNCyw/A83rvPxMgQMAOMVjIfvR8XXhmCMsh6umYUMQ
PACMwypI6Q/jK6pbbbWqdCP2YSCnC6d56z/upqtU5lKPG31M9QKFgPkjpTlcUbuu3fCeVkAjj3fG
OMbOpuFXM88r0qM5El13gZDpd/Gc+8eruH9x/NKHTb1LJSozYFkBBpp5nyafSH4uB6/kUtJzLILF
MRyQx0iSDsdqQHWmHMCpW6mFLyh/MqYAlOl/nRKLZh8lgyb0I7q/zUTQ3muamNtAUW9xfENteNK7
cboRxiL5fryI/xFoXsUyXmOQywE4jWjCAnXMaC3giwbNm1RYuq1fFi81bN2XvdydTrWT38bBdPqz
KOb6Axgv0kprBTwgvEnr8LkBanSTlu6xjrsYfdulZS7+rEdPOwCFMMvuINT0gFj+ub/BALOT2aMt
XMCWatfgJebNN+5aDigOwUSpo5eeDQbzdilmFbhNzqyuXgV+9ryNH/NCdDjq0YvjjeNXNXRYawoG
s9k8eYI2ig5Iqb1T5Jb8c3Uyd32pXzpH9NoV44f8w7178q4C2bSFWfdx3jcKEMvRN76a72XxJzGf
5mrl+Mn9BfylmM6YRpcq7SpFaJvL4yTohvx2MnHFjKV3vIC7vuqqjsE0z2n1MiY9SSGm/CSk76fu
T5KVm+8zwU0OwNCRRLDwSqowemRHnWkpOc+9068cWAFLq1XIckiTSbQsRMHQ0ar6VJ9Ej9DxXU6O
grdgTCSTtUoB0DA4975+bxiY/vmTZPVmwRifJEi1KMRg4HaQMZId5ENAA50YdwnQeIoG8BedwbEA
jqEZjKGlmHZTy9FAiSGvgyVTH9VScUZQlP+doTF+SCuackpCMNYa6YtQtABS+vJ3ApjoJW0wQZsu
OJiFFDng5gh0TeXcuvthxGZz2OAlzqRuXfFuR5c5Oqkyt/DLmySgIAWRY34/Voi3MUzMIteVlJsK
LE1sbkblvpUvoAHieJn96wE0fgroRYkqKcy2ZGldTln0qpHkxZj1Mt9hfi551t0eUNN477wTHsJH
5fFYtf2F3IhlNkvVa1VtSsxf5QHxph8pssyWTlsVvmmeeCpq91je7lJuxDH7lgo6MBpBE+JooDsj
pWnNZDy1oC8/FrPrGzZimB0bTfBZxRkKxYWkWD1If+T527EEjiLs47QFH5A60DmpaP5iFJ8qzZ0T
npHzZDAuu1UMoTPpSVX8NgC27h193PxY/cYxLGLXF/MTD6qGJ1H+/XVoDGOuLjPWLdNTe+5zb5nb
2ybjJRb3xQBdTQHzBoydUaybGq0oTdx1Ih424Ye4ju3pjwjIZEzw/yuE0UU2mpAMOa4iZY3cmMjn
aQLLY8EjvfmPg3uVw9xDsyAZYhQhpzd6c2Lpp+QGCTe8NqzwVjMtCZgtzQk75VZfjy1wF1BrqyBz
QcmTMEsYXwJ4q0cPb+mEAZrRMZ6CcT1b+5iCTsgM0tvW/6NG+83K0u3d5BCMMFM6PPERq6MLniTg
96k/hDOnyLF/hEEUA8owCbDWjD9sSxTdBAMPqzJ22+FHnnIOMHVsbyIVMNP97/tsvNWmk14aGTwR
YCysKA/y9iWeP4t5adVcUA4aux3JYkyk7cVqjrUV9n4e0bESOj0gTWRHPPFypXRRDgSxFS+9LI2u
NFp04gqNXxUJEM/0T+IIWEiNV+ni7A9b6co0QazLEuBjraFFVphG2gk7VgfHRr7fi3HdJhbZRpAr
JWzo0tGLHsUuXPQkQlQpuHQ4Z/VH8LVk3uwveBK23xaffD/+Afuu6peZsJWwPE90omjwIroiht5g
apotFxVaj6PctP5OFHOesygz9TrCGz/uApK+78k50v5gzhazr/8avcmc3KQindFLSD7L5c8MHCCt
4RRoxjzWYzextBHCntymIqZeoH9ZiApQA7eXdU1PUg60ODn6nBA1twqB55L204AboUwcoy1qJueY
zkEhJ/Qnv/H70/RptBFkADVzuCF/gqywXUkmkElKJURLInqEUmG1e+LIBtQaPh6vJM/4mDCmyY05
Lyix89yXN2bReZgBcmojPh2L4Szem2nbGQBIGLoHmQTF9VvuEhfkC/FX1adwLMWTpAKI/i8lMhEA
wI4TTZ3wGs1v51s0bv9I/OmbjsZtOnRUiNafRRz/Gr7JZkFGAJCugIqHGxEVeyb9pVwrK9aTD8d6
HW+YyRbDsjrUx1BC5S2VI6vI/bpYrF7kWMV/RBxXZRhHIRFBFhpK6vxP7yWGLbzMrzA8CF7EzqFw
kxjvfehi7++UY5wHWbM+n2WkvkXthhiXUnip6+djEfujVL+OMXC4fw8tujxT20jD0Bvp0Xang4cu
dGYR6b/8hNlv51jaftoRxT4V1Msqnl7MvTytg1mAUe8fu1+DxhclL79Ha1JqUfoMyuKG++WDaCXI
mth16g+8DPWuwWx+AbOVymLkpI6S2anbU1I9yspjZbw/1pIjQmU8Y9uYWtPRis/SfNHJ50V1G4MH
fkq35U3ccVVDZbxhaIZRs5poWCTAK1eV2Ku09vJ/pF1Zb9w4s/1FAiRR66u2Xt2249hZXohxZqJ9
3/Xr76HzzbTCKM0LBwPMi5EukawqFms5p9bgeQF4d3s5bEduieJ8oo3iSx52CLdb2TfNwEgF28X+
/Y3f52sGWVdFGNSCp2B9au0u3Y0Be36LLiy2I7fEcA6QEMmYogTZ4CwExUfl6cYuAdBRp2DUeGyc
TDThKdg2voCQdnlvxypOKCKK5KRdgrnu3jK824cj0AO+fEAopl9iFbciwKwDpVeAs7HsKM2c5F0o
AFeNM9h6V2+QHuzS42CiYN9r1Qd7anInDgEgM/ZPt1e0nSBZCeK8nllamawnCpztcQnMgPWbA9L3
yApWkie8F0XHxPk/bUxNDaP3P/pRIrcC5253YhDy7MXf3UkeEdRrt8vQq/Vx7sG0KEFpBx7ox/Bq
ivej9RC7rfcGkv9GXqGIZDLlvqX8nLuIYgLULRkXGCZwGApGfxcFQ+6EwCmEQFz/t8/wDZn1ljzO
Z6CbjRh6DDAx5WlmYA57PciPwFfHS6zyiwsFtkjjz+DqrIP5k4nyv5iGV+CF+TZ/OU5CVc7xjinR
MqX+FamHJH5PQvx6knybfw5G6NiwcZtp4xe5/rjkf93exu2Eg0lsW9VBPAa0+p9tLivsCZ3OLLo5
e3GDk8P9fB+DZYphxVa+6aKpWw1U8A2INGbbr1wlcwpjhqmmZTXmqSLSOoV1NKun3EyddhZVy4Rr
5FRFtdWpAhA6WgVnR3qCHSITG/pZkLuxC4ryBWjeKlhdQMMunOL6jav5b5Vv4crKp1Gp6TSLQEem
mPWPInF5p3TgHcDQ85y7fbWbx5OKdrEmPcaNwM9t6+dVNne2tVpnAJ1ETmde7pf2lNP7URcUh35j
hlcZ6s/6U0uJZcUT6NjpM/KmoI+J7jMv37W7xKtOw6txQB10l/lh5Ejn5pnl8iWv3guUmAn51Rdc
P4KL+cxGLUDnCUy1vAka66tdpk4xfC/NPXqEBzWIutJJiF/aniQaWd3eYtDNWgDXMmyTU2KaTB1t
KjbXu3yKqsaRxme5VQW+blOIJVugdEVPOnKrP++xFg2oM0eM6BNwNRaaj9OLmoiGzDZzZ1chfIyU
m4pcLm3Xe7b8j6EcmuHvaniuDT8kgtMSCWKrXVmElc+SynhkvcWy/A5o25P8BUeXqE+h6K29/Qhe
LYqzfKkYQnmKkelRvzKi3NRH+UV7qL5nF4IB4tgTphAEi+OvhHrBnOrAoO/Abe/k6nnpv8/ySxTf
oUhyuK31IlGcVhA6olwaAnYDiVs3kUEv1J5AH+1p6tmyC4EKbsIWAp79Xx3kJxZoETdFzWBtUJs/
svlXTDFdBjTV6kfQRLmhJ7oetj3nSiJv1AUqPiMjFY8OdNfv8l3sak59SHAVhZ5oCm0zRlsJ40LP
uCfIEsOaAfPn9+PR1gXhkcCE+YYDpW70YTLwzl6yr5mhumYXjMQUHRI78l/84GoVXKRpGWmnWim0
T7fuigTM8t0daXaF8rGMEqeuPyrL53J6ivpBIFi0OqaqK5MGpYNiY3gG0ybjri3Oae+rRFC5F4ng
HK2kNUNnTUjtlwhItJA4KP7k47uQmtdqzjmMfu6VccjYDqIb38bLIHWVHcYCPaSvhFwzmxHQ9bj4
cgXSZbMsTSznk2V7Q+9P5rJcpnjckxnEyn/kLXg2UTLJlpZk2L8sx6zZwwB/AfHu0jbuKJzpFFgT
3zFiGX2fDCNgvfuoLv1+iZNdQ/rYv72k7cTSav84DyFJczeNjMWZkW4y1JDuxOY4qw/iETSR/7M4
BzEn4IgzJzypAPPywm4SNC577TcDj7jQVU+2p3y5vTqBwvOdI4OmFqbSIMUzdMd2OGD+X9V2t0WI
9I9zF6pOynDqy96bAe1OpyGQAUdlVwEaIAWSRIvhHATAOxs0GzIuovkRBPIOynNLJ/JCIq3jXESl
ge26oEiHqMWuSD7208vt7RItgvMNYFpvTV1C112HHvLqYLS1M9Hvt2WIdJqv9tlmgZZCBmkLB4Rb
NgEDZXYyd4UfC5GgtvcLc5WypgHb9i0lvfLalq6F05LAfNSq/khJ/UXvDcGU+m8u8f9k8M+fIdPS
ui7QfNn6s8+Qn9KdcWbMkmyu/12TONZVGKdl0Zg1Q9kgzddP+zjqHAb6reoCR7qdqV9J4dSsGOjY
yfWMKpQTXwDnj4ck/CkyHc8a4Btlb9rhGXmZRP3jQrmc+qVRXOd2i+L5ECgB42VIT8ikfwl3nT+e
lb8SJLQx0SCCZ9pW+v/2lMdBC5VwkYoWMEll9VLajaOQ0tFkEXmlSAoXywLLYinaHmtL7cucInr4
YGsCVRRoO1F/jlEs2ulGhF5o0OLuw+iFDu/yDteN4i6jNmnavhyxBHl47sxHcJBbQipK0TZxl1Da
K1Nf5biEGo/uUlQzllP6bCMstnfVMfQyV34V1VPYHfBrSHldFvuklZMAYWRtVQ3SbGSqDy3NfaMs
T8gyn0EbH9z2fSJR7O8rUaHdDf0wMF9RfyuK2qlp5Cgd8EKndxV6ryZMOEehhRXNSkZbt8CKssWx
x4M8itJOosPi/ERd5uNMMBbtdUrkNuax0D5HRJB+2ZZhggRPUzTAI3J2ozUkWjIVzxbTps4USecE
fONtH7/Ldq5iOCVIWw0NPcx2wDF7HiUwZ9qZf/vwfxNgXWVwp583elsT1ivZmpdGN4J2Acf4gO6d
JD7n9bI3ItCpl8lpNqoLciEMXsIZQ8BnKLoicPHbinj9FE49kBO1KEB3wC0YakElf+xpkKgE/eEi
FfmNT79K4nQEaBr6Ikfyj06Y5cxw78CtgEqlM7nUkc8yHru2t4gaU9kCfjFqG4RFKrGAFcfjHFRZ
pKqVjrRITnS37z+My2etuV+iyFXLw+1z3dTQlSjuWHGKCmkzzC3mWeuQ8XtlfDZrQVvZdtC0EsId
mBZLFdBNkIXTHbSFgl8HY34ImlSvuhMNMG/qxkoUd2ImBiT7tl9Q5ojPUejFoCJPjKCvn25v2xuW
3q0j4m77TBrAFL+A5tgIiQy9MKLiH4z59Re9ZwovqZp0Ac+J/a3Jh0Xb65pGX4pRMf2BdjU550kR
zY6pLBG6f6W+y5xCzmTQwFfG3EHDWtNwSdg04IAwOyn2yZQlsasmbab6E7FqqOBiDWWgTG0WOlk2
SkcVcSkYiSUafpcYko3TZYtmulnR4v240EQxvA4IUncWrfPRQRYTRN6KrKSLIyek/zKEWT2ib9Ns
77B9aeWMYxyiiU1LFVHTFdubG3v3SxJuNPNYiQEjmByaQ47ushBN5N1OBOIhUG2+NtOh4RuagMY8
VRucUNmT0HCosbutCG8B1q3FcHHLUjRJbCH5gVnIGc1yjJIe0pzZDT/koFxlzRTyfbcHw1/AekRB
KQxcaxmEZww/q3ObeZe+3v4kgQnwQzq5rUyTbi2jJ8+TmzXax8aWA0lGtTYrBWYg2mIu4CnlmgI4
CfdbEXrjeDTsANjlt1cjch58ao50WhaqMyzaujN2AOxGl5lVOOmBvVHoIrhatmtRV//Bt8AqGPMz
RwVRQes3h+Fz7+uBsgejjh8fLGf8ou/ihxD1UvOBfBSsU3RsnJO0M9PIwhnqWvtNIN2bQfm1dC1P
ftAvtTf5oTvVyHFpIqLebbG4ZQAOha5fPo8x21VL58roEaIc9fZRC1WXxh8WKXUF69sM8O2rIM4z
T2bVFjJLfraYxHtlTLYZ0L1CdE8trgHoOvvvSvMEMllQzxsnkRXNkols6zoPWJo14WynBIFR68uu
gsJixIQCurkEfkbpFbtIeY+6Ii6wFUO1CLHfuD9XUfKI+aV26t4m6MEf9NLuJD95MY+plz6JeDS2
jm4tiq1+JSrKyj7s0Vzq5WHkRtm9Lh9HFPIj+nJ7G7esfC2Hs3JQ6cboulRBWKfbR/R+eJKVfZ7C
+R219LUY9hmr5VAjHHPcU8CDsJ8bxHJEBAmpbuXf1xLYhq4kgMInzEMbEhjO9XzB4+IOIIqe6S8A
VEBywHKQSD4xDt04SNwuUN+Fpkhki+ggxAHZPd/BTedc6+YFAWX8XUVSVPOjILwjX0MA3Ek7nTmW
gyKI8DZzPGuZ3A1V2blixgXjBnmDjczZADiKNSxpxTovbuvKtk5eF8jp5EQLagANFriHmFNo59Cl
w5MdBsX8+bacrRB5vShOJ6NW6Ux7hJlFRneyZLwFKAlo3B+RSzsWWft8W9zmvUAUHBuecRp6WTnl
TNWcJs2MOLmfHbzt/QGsqG4MULX4rvZGD61JT+Q7dYY7+zA2Ate5rbcr4ZzeWn0MViMZibN/42fl
ZCXOKDkGOIjusk+Wx3Bu36aZn/u9+RBpF1FQsRWzrdfP3U4qLYpBHVBCUmzjNapgpN14QjPv5LSE
Pma66ltU2/VCRJJN37NaOndr2HLWaXOCBhsyoe/QV6QzEbUFbqrsSgQXyo9V0qJMsaDRRQowaqDR
b8rkyJGgQLYJXrfaQT5Tt0RhWCYFRodktEEV94zhOT8QP70XrUewZTxdAVKqKGbive4RG0ymDdlr
DLogl9+R2yCKBTwCBTTOaO742ZlmOa2MjkFFWfUrMb92zYekfweC9VWEJrMZn5W/xhOnaAuVoeSB
i76v4tjXNGBHh3IpCvuYu/glUPhvMZrMJWp0m+gJDAxMdV/pVwOjfwW6AFNX/ns5xh9lb7gTkXJs
e+WVRM4rG/EkVXWJd4OBoe0jg8HSEg/UDvM3NeiAMuGJAKtFS+Q8c2xmYWr1DKFI3ivdJZ5fBC6S
/cCtPeRcskLnQp4pAvXmc3HQgZQWPdHzhOat8oHlSUQv/U0KzLV2cC55sSQyGKX2oyUfWEXoG0Z7
UyBXTnke3PQw+YVfgE1FOvUnRZSi3NxNMIjbBjyHbvK9vXG0qHK7INVrkNEJ2/tKiO6wLUHXCTgs
kD7kSSGXOANknoGGH9nyjP6QlR9un9emmwDn8v9+n/dHZVuH01SjY4RlfibDTyMQOWj720I204Zk
JYUzLNvSum5m4PCMe4144RGohiO4+cAVkADLN7tTP0iD4L7cbCsiIOYDgISMEQPeNZVl2KklBXB6
hXaY2Wd8zuVOfmAZJ1C+BaKYZ/OJepWn835q6OdEJhVsObww6LcoAExfoPja6Z30cmtZ3IZO6lLU
Wclw5wO2svFO+kDPrWfvysCUHJHT2Lz2/9tJzGv87IFtpKZw/+I5nBzYFGWzn7EueR8Jsiibugiq
DxnAXBpYhDjfZM+jnU5s2j+yqDN3QWQl7iJKYYuEcP4iUnFOPXhWWTtwX/zVZEdj/HZb3TdtdrUO
LlCTSKxFhYxoFOO6j2WuO2W2vMuiVjK4SIzYUqEbMeNkT60jHr4veYw6NAIvo64PRa8cpsQ4mnn1
peqT7/FkO+rUHXVj9vo2EbzYti+x1bdw0dkA8gB0/aBvgHV4oHvvkXVdZC9agDbSyhEBBokOkIs4
knTRx0rBJd3bT3PztaEXTdQvu23K1xXxPT9y2zRRr6FJYQgYxHB41BfnbRIAI431Hy6ILw8tYRzr
VWNjQfFdE9+H5FyrmSi02QxvVyviTBg0KZiPWxBBa8ifLd7XAyiNQc2hFQG5QxKEMW4Sp5IEYkVS
OYvOOkuLzBFnZUz3qZbfz0nipm2xs+fHPzI5vvFHNYy5jSLkr3T1+yx90LUvt39/O25f7R/nNlBe
HaAVEAAsErz4lpOOsQU24SpygqIt45zHvIy2CTgn3Fhz6CX1vYxLuW/u6klU1hLYEU+MtYDGOIlG
UAcs9K5B/6HKxkBECiASwrmGmeZZnZtoHDbNxKHxZVRf5EGUvBQ5IB7XWreysScNzJWNIBcIL9QC
5XYZl1R0tD6Er7d1QeDe+eafrExmiQ54j5AssPK/QuM9752rqvHZoYJIphKFCMmm6qOCYy/6D6Up
sBfBufDD/ZmUzWqPFhnP1Js9cM69skAHfl77t7dqOwZbrYVzAIYUTnXeouZXfkcd38s8IjtgSbbf
pqrUPS54URgmWhk7vdVrse+bIqeMvHEKd9X8DeAIo6gjT7gq9g0rGZmdUzNkAFjZ2doxxKAJlZzJ
7c+qIzviaE+0JM4l5MiIztkAhbCkc25eIunBsN4x20lW58SFExkjkhtKpMil8NKUF3sU6JvIRHm2
bLPPSYtkOcPgqw6KlwWT6dRvOf/s0fREZZTtHWOgeyAJsBFR/nxAc9G3C+lBZWjN98nwMtZ3pbD2
i5/45Z1LriK4CBy/PndRhzHIsu4dUJBG0d+3bWfbzVwFcDe2YdeSMo5oRi+zXYk+uaEX5qHZN95a
A2edaUmM2LThnaOlsNxQ/hhHlqPUbRDr4FSoCheQsrlDOztQBjNQLVWUDROtkTPWqCtmG8wqAG8H
+MuBpT/iHQWdkYFUZn8ugzBYBBe5SCJnumVdLQpBdd2jGg3wFvAy1fZvH9xvosfryXH2OshqaYfJ
3L+l2tkUBi6kAwNYmIVPpu1o4SqKs1sZAKj9ZONhnSRf5Xwfq5+SyEDtR1S3ExkUd4+j9iNJjYTw
kTZnNTxa7RH1E8G2MW37VRtt1QR8mIL/cRaFzMOcp/VbaZBtWhbYuSNj31CPcdKndr8Ipj22VeEq
jzOwKUPLTdwiddmModPM+2l8X2R/lcDZ12jrKm1DdPDEGGAchhjTHcici/CAts/mKoUzImDxlSMp
kIRK86Ni9Y6sf9c6EbTMWw/wrdPhDGfqs3mcbPi70VV3jIygeEqfw6/prtlPR8WVjsVXekFeBf2N
nvme1iFWRv1XNTiLkuuYhnmHaTQ2Ks3Gh9Fl5izHBNAUomZokVZwFoVGg8WsOgUDW5H5XauV1yH7
dlvRN7Mpq8VwtjR1c0bUDsWxlH6alUOlfdPlS2zdLz1gy8Chmom8rMiw+BezoRtjZL6NtuP9h6kI
emjAHTG5YOjcZc8iZEPBDr49pVbRUdoYZRgWaEaVZO2u0+y7hKoCFytQ+TcPvBJhpUtdDRIyDqFR
uYCHOhoUQ8OaCLphU4xmYGbENmx0RnC6kGZqRqfaAi5o8hTGRxvUlaLOoTcG21/sSgN5FIEEwKZy
2mCPpFUlHXdwg4dluAdQHjgzU3dyiyAKUrfYGxh61v3yUPjSofS1Y+KGLx2K03gdurcVc7u8ufoW
XlHmsZT1At/C5gAMV35hIMnDPk98DY1KmCBEd9a8Vx7azhHBsbBl/rINuqHpoPmVbU3jnJhklePQ
ZRLGQoB/SJP2aBPlcenDfZiTvV4qH/S6FHWgbV6eK5nc8cqFopoaYRcOwYIx75dNRrAs9iGcRMPB
mzZxFcW3oCwlUDfHkNm8XDij8ZxFB8HZbRr5SgLnn41JNqtBBRX6D7g2oJiaDlMjBkqkvdqeLfDJ
ohVxLjkvrJLKBqje8/BOVYNQhJos+n3ucGq6hHYxthik0LS7htJ/JBI93d4z9hM3dI7HzpHTOkx1
DIp4i3mYwnOCDsnCPhX6xzQXxU+KSBZnWo06WLY+oK9LeTJ0zLw4C9CNHR14leazCu0DWpqOpkBW
LBCZ9aYXu2oGPzOuz6iEzBPoBkg0WI5lYfqezn/L2fhyezs3AU3IShAXwCUYekiSf1VQ8WI/d5u9
+RoFphtdzKO2t0dnFDGEb78sV1K5MG7UkxZPMbz12LgF6CJ3kWd4+ZnVT8VaLzpHHmcHhI2WVMQ5
xsuC6TPFvDp7y2ov5VvOW3tqI09/UZ7FiFnbJTQdHPaoFmsmSlpQ5tWVJ1U9rROCEZ/uW+6AHuc8
7oa97uu+0oCXRXdjYUFrU28wtICGQATj6GPjJMZTPsTNiLyNvi/nz0p9KiKRymy+QFcyOLcPOqFZ
rwisPDkUDz1WpABXcvbUvXR4lxmY4ORRTISSBo/PkCxTbqNJGz0kseZU0ala7kg6OQIb2HRbKymc
NkoUPQTAmUby7nNzYPhwmqs4oY8Z/CB+SD+LT2k7GbWSyG0hIXmWDymKc12wBGzOLfLkg/Glc8yd
FsgnKupD2ja4lUDuplkMqa0xaMu4yVBXorsqsD+giwXkCl4HRFBRQk8oj7tpiqkYzdBGaJCh+hgf
ATLwHCdeec4upTfv61KQCtu2tNX6uJtHHctBHRe8C6PYQet9dxh3zJV1jo5EH/hnc0/+JOrWEQrl
wsBqqGtJ6sGnID+O3yXQpyuvzav0F+2d5YWh4FkfJtF8yaaqWrIus7VaIJP62b5lmZZzqaHSkBtP
sXIByN5tW9j0H6vf500hzSsqsapxE+4A6O/U7b7vRbl/dvi/3OErIZyTKnu84tUKA9gmWp366E5d
PteD4oUYXfiz1XBa2IaGucQ5nqBW37tL8teETLahiUiBRcvhdQ8T7MDoKjuwwFiOEX5v8pOyfM2V
1z9bDKdtQ6voVt6kaFWYe8dkjfS25vbt6N4Ws+2bVqfDRT1ExpB0ayE9hY7MBiFP68SPpm8BnQ7E
iXDyYpAhgVLz/SwFTUmSGTimBi0f02E6a+5iOZFHP7IB3LJystQTKbpIJh/3zIATVIHR6cUpdagV
oSHTF2wks5Ubas7PxRajFkq5hKeKbIwPYYaWgtxAez4e81Z+AYPBJXLlsPKo9TpHduToABr+wy/g
DA1NzPkUGog/epd10xjusre8cGdiShxF0Pd0Fb69iNG8Y2D87WfXZBaY3+oY9vNoZii3yvSpr5tX
lGAFRr19cuzl/UMOp5+2nI9Wk9ZI9uT5Tg+X+3yOnm9v3ObD9roUvloIYhHQOoHL07OlxYkTgsYW
8CyBAg4Iakp7TIV0R9tu1yTIWWDUAcxDP++dpEyFarH0C7jhvSqKPFU1nHjpg9vr2s5yo0nnXznc
3qmIcrQmr7q3oitGnIIld8gOpH3oDFpE3nfbL/4njH/DdOmsRLaKu4qmx3Y8hB1Q4aSPI3Cpbq9K
sHk8qZg+ITedTnhMhHnzVc8q1Q2ndnHUWf77HYJsDXh+hkwwmsLtnhlOJNU65hmlT3nq2+aTJqoj
s5/4xWdcRfA1Xhvhbi9HaL4Y0nJ+RCE29ACw9ylpluioTE3ooT+ucHNjVh2znUuBfmzu5Eo65y9m
NeyMVmcVZiV1tSh1Uj0GfAkVHNh2/+dKDjPx1buItonZNBkAtgBVhmC7CKATgzd59ZEVZcdv+Ufr
BHpwL/KjryLHv7VGdKvpOhL5KBbwEPVN2QKao+sAA4K8ba4dZUUCVOGX25qisp3izxEdcbata2iU
BM79zyu0FQBOKz9WmP/V/d0c+h09AEt4Z6Gu4MRu509+5+aFA3ibw5OM5kZ6ec/jaf0NXFzSo7ki
GRUZnn+6z9Cu3nxubYHCbPnitQjOb9GqKY1Oh7pCZ52s/wTude/2TookcDbXSbOZmgWCKyN7IeVp
bp7+6Pf5idZ2HpdyTk1EVVnsFY19yuXpHb0hq03ip1nHxJKzIQ51VJ27sxSnz3r+rUxDUUfflrtd
i2HhyMqomkmt7N5G1zFQ1OkdRctuVDjaFw04keF5wRtIqZ3o0RKi02+eELyhYQJEUTH4LoFlnJCs
0pBUHPNjUR7r4vPtE9pMUQGE4X8CTJl9wGphMRADqMHAvChs5qwHP+irusilwLxpvfShOIbBexqG
1kKZG1kJHRYQoKespSvsXnX5ixoLLGfL0a9/n3MQHaVxUoXQa3VnHRm+FgPO7tDzfnvzNpVitXec
D4jDIVENFQyVuvqta5+q6F61/qZK6d4Ws+lUV2I4P1CVhaaZFLGLSrtAQchLTcufdcW/LYZ97S9e
dSWGcwZEkku7zJGQtQt9F6pPdnq/NA+VnmPiPhY4HsHO8bm7dqBZODLGG53+Jcff8jB11AUQiaLx
rE2kCk2xiEwwoCbLPGTEUrU20ALw+pl38QXPrQ8/kKkowwkugWP91my/A8Dt7b3cfOet5PK4kwm4
LknD8Gcar0fpqEXHQ3jHUN5mj01fCIcZt9KGa3lccFEqSiHnbQi8XjSTWqBzx4vWLarOt4flSI1u
n/QItBtjr0lGME5EtODtA/1vn03OjVi1BTZnhWpenqaIelnHTAfq6kn5lLaDQFG37eEqi/195T0K
Ww8j1YIddONTUXlJFAB35fb5iUSw5a5E1PpILS1Gw7oqD5WnSJUaLCltgAQym6LsGrs6frW763J4
LzIaZqQT1BjJE0vXg5vGk79oSFayOVTR4ML2fXIVxvkSsyqWxaoNBId0V2aZg3tBoPqbW4d2FWLj
P0t7QwhZbR2AH/K8Y4iNuVQ+N/Z8tE3qKd0s8CCb+UFtJYfT+IbkpDJDWHaLewv0njuMVQX2pQ+Q
LHeKFLHfJIg7RSvj9E5VapU0LSYMFqBQjq3ldMD0LLpK4O7ZEfyiD6uFcfqwTKZmLwqCJkQ0zjyc
iYqmr+mwzJVTg1dFOIrEspq35HEqoSDzZcUGssmthjJAN/mRYR8LyRydJlX8OvrahPZd1jTeMkmC
Hd1sIl8dIk9dWJq0bWp2D3Tg6a0Oci45U/1S0Mkxi4tFLiR2LUMECrwZHVw3mK976JmVjnoEg5sC
9nTAeFzQHsTYm5umthLDhYyGJFlhY+qYttITeyeTNHYiS593tz3V5hD0egs5O7Bp2qQtRd/eG0mI
m6fO0DndSWrcDNcNmDNPmWufi13iSh4Fwkr2LHr0bXZCrT+Bc/51HI+d3SDcarwCrawpYPjVh+4T
8eodwHV8xbX2aqDtw6D2U9nRBZ5g8+pZ7TNnlsDukPIlw9UnSadyOo6NVz5gtOLP3JrO3QjF0iih
mqOFsW7OFGpqxvtGqgWmL9JMzvSVuMwL2UIGibFsgo8ShC/RXkz48jaVf8Pk+YxYPOZWX1pv7dqs
sbA6yz47tHiHaplnjYxf4GD7Y8Bw7+0DOWQ+cO2G58LtBbsqshG2IavLIgHDO/jf8SFR9rHoAl06
3LaO7efNVTn4NJlGs1jtI/js5Bz/RYA/2UTOcmKIQ6NXXboLPTFIi9tCBYviU2baaLdzFuPNpteP
8fDYL4JGE6YFN06Pn7FtzC5tpGjEW3TCePkBqSTDQUjnzlX7ZBuiAoxoNZx/UU06lHYNF920T3Pv
W+G7QsfVEbEPWOlA1S6IXXs8BnO7ciTqmKZD5jtjFhXGRBED/xYAsniLygySUz3ocxhRc3RvIG2U
n9tDd4chBdcS4A8KAoZf8lTtMKP4jcmL1vysRrEb9WetiQTati1EV0ydgOr+lzaIuFnKOgtxfaOP
26uMxlNGHW528d+j1Fcx3G3Wt0WYTgraxGUMvroWKtDOUFXenwnh3EFLlswuWEfChDaS6hORvt/+
fcFe8bPjgyYb0VgjZpwM1VH0uxJYbx15ui1k22D+2ym+cY9UmUlTJqTo/HD8GLafbv++YBEa+/vK
XohOCRCO0IWS9ceM7BPJV0XjnqIlcJddnJhl29tokBqAq2Xor3Ur2KPfRC3XTeJuOhh8UUUNxmvm
x9YPgRejubljPYOEibVPRAGIVY3MVRW0egJD+gEQQEdJ4EZF+8jFvcVMM6ovCJwGpXOhFWcNjUNz
He5vH9dmDykra/zPQDVOqbvWVGhHkFeRTqjW4IWHkRLzQg/K2zVUfP9BvwscOrzY30OivZLNx9d6
alPDSBAbZSqNXXteUKGsstKt0ikNBOtk6/j1WvpvnXxYrQEvDQ3HqIe2vlI6VaC+xD71vjEInhBs
BG0Ajlwfc7V404qYdARHqXPOKU0HeWkiNKiEceSU0j9Gfl/17wGDX+8ldxFGaEkGNASbozOfAT/u
WP2uSwQTGL+5o66byF2G0ZCDDi8FGWkD7d8N5/Fu2ofP0evyaNxH+zzAq6wW5LaZMd86N86fSEgv
j7325nQnp1eDJLpPunNtCCrY26m4qx3wEbTdmUqd/kiJFYfGQyMRIzWUfBqQx+KUHhY/8ymGqwT3
o1Au52oqjK0XY4FrX32Mc6/6yMBQkEu9nwP7jvUCDz6gJ4WkiqJd5bxLOluFSmfk1QeMk1aHaXiR
yn+IJGL+EHhqnXMuUhxBl0zkwsr0U6+/6sJBE4Fp8QH0OI6paky49+0Q5UTlPD8nnuRmp3xwjHtk
vsFHZCfvgjRY2RofQss0a5UcHQ9eI48fK8RM4GEI5EzdCXyW4JR+CaUxID+YKUL1CbAGDKmU5d/S
feKBLfozYOMzHxQTmPoT6KTg1PieWVQncr1kvf1jEt3Jcwo+k/DD7aWJzo1zJESze2XRECWUQ3hQ
G+u+nTBqZUb+n4nhnMc4a1SWDFxuqRndFfXgx2O/l+VCdLkw53rDSfGhtGSnOsZlcbkkZwq4Zxf4
hPfGw4LxD2cOkOTYZ9If3tsG5zc0EAzPqY6sxuj+QGde9iaexwx8VP9qgpC6caVDw/gLRBmN7erB
1VUanPOQQDKvRzaGxJEJOBoY/Bv22t+MpoGxYMsnxN63T1FkBpwXsXNLSrUWziqevi5z5OSN7SXp
yzy/3pYjUEq+HpyocYkpFlw1cn6UatXJSh8lfsFifvPm/+8O5UvCU6rSvssxxcBaqA23fe5OykV5
BLEmdi96jJ7zk364vbDfJDKvMtWfg/LYBPpMRm3Nm5RzN7hyXTghIF/6f/LOb5KXiDxWiWAzN9uA
V06SRweydFnvmwExNN58AcF0gXkJz0i3MQBgfxJEJgIV4Qs8uTxkbUHQGDa2VbAki2vWqZvFmH3s
qGAzRVrC+RRSErO3JmTBFhh7eIznQO4EMY9w79hyV4+oJiw6YIihPgdeJH9BynLYZ6fJVQPARR1E
jO/MfG44L5PzJFYqhV2VzKNn9qlL9TGwgfdA5uRkTIWvT+ATt1t3qoBYLtDKzarg1Y/wNI9VZeTz
SOE1WW64CPLdEjrTkXWk/T9Qe4R7ynmRvgHTZGjhLmh+NMHnO6l1pGfDYbhH4978eHt1AjXhIYlM
LWv1mk1Hx/STPD8m7WttCAZFRSK4PtamUi0gjyA8SKNxh0Zapx30vZ2ISM5EYjjnoQ1Th6VghGYu
0F2fPxbo9ylGgVWJjoefXtFlKUaNGPtF7uUjPZK9eck/dz6jOZUeSoGBiZbEhR+SHecTxvB1r6af
6ujFmoNiEgRvAo/EI3QrdjFPCbbOyzLZ0ewXgv5zO30YetHDRRB7WJyv6HQiTWMLvcbD9o3BqDvN
D6yWbwQganDfA9UBYlZwGhMNnAg8C10VkgpTsTinAZ2+uhJ7ZV85SzoJYlDmdH51SlcxbNUrD6hZ
Kq7jDjEoerLcbmgaJ09nJ7PoucqaQJExR/wee70K5FQix1RTn2sIasLsqOmXpDzJg+CS2ta6qwj2
99WaIowp2m0DEQaYI3oT9fryQheRuf7mRXkVwymEUqr51A84ofmYf2juk2DKnelk++2XZScHKmZw
ouf+lIkaSH8TZFzlcvcIYIbbMp6RWZyPzYFgUnI6SjsUu91WYL3sKG7pBhd/TkQp4r5BqqOc/Lw4
d+E/t1XhNyHadSXcVaH3EaHxhOuXzVUjE6CieTN31b8ZmwDxkYNAj4wI3UKg8HzfuT0Yqa4XCD61
+FPV7bOic0n2T2KfKsDL3l6fSBR3b8RmIjVhDVFd0js2/G31kfwfaVe2WzcOZL9IgERS26ukq7vY
17udpF+EOIv2fdfXz6EzE8uM+hKTBhrpBwMukyoWi1WnzhmudfNpCmRvBYnLi5jmNFbVIW2Rl4Xz
P2CbzrT7JttfXo3MhBApurAaMvBjATNiz04f/JyXu5zJ+Pg2jVAdouKg1dTstyfR6ujWlsni1sRs
VNadqI6lnFImuc03L4yVCSEA0XCZQPAFE2rVH0fW7qDkvAe+bVfQTALqka2G/3y1mkBTCmpSzDgU
U/lY0ulQQKQoy9ksyfBkdsRIVFmzmjV46hTqdd+3LinOmS3rSsuMCGEH2C7CuUaAzLceYzTnGgQE
/7KLbQac1acRAo4xFBCvyvEArUPA03RMDE2pWf/HzRKCThCiuG+9kc+kn2z1mekPRMZmLnExcYIw
XNQuzjJ8D6UenCq9L+lLMP2wZFRbm1+EEarrBHM6xh/1bm2wqr7Boc+6QzntQ3s/p/eXv8h222Jl
Qzj1gPd3yhLwiSOUPxSHa3oOV8BpzgowzyOm85Vj2jnFWT8OAO38zUW+Mi4c1bHQWy0w8XAJ0sc+
fARGwKml9/im062MCIcUoFoFWsYxmjKdttNDwJ2XSdJj2q7nr2wIB1SPlpC2XFi93eGdeQ25I8+6
aw6Du0AorX8MH/+qq7UyKBxWPTYSaB9i50z9QOKrQjvb9s/LriHzPuGwRknOgpJZaGsru0l9rYPY
UW3Lu2yEH8Y/UpDVOoTDSozENmIOuKes2i8phUTpQFonmgyP6tEtDc3v0/JcxobE77c7k++GxYJ3
lsV2wgxwAw2+fcvJMxNvfEjuOEsQOq3H7GX2uofmBeW/hwZ8Csv3y+vefqat7Au5AyvjStUG3FKj
q/nlA9Drh+l+9Ptj7oeeKisRbH9L3bQ1oqmmKl67Q5k2XUZQ5MybUXMgpGZ6apL4qpZJ9nX7sL0b
EvwSiWtEMgP4qShN/A40l0ltSfKU7byc/bYhipHQOVeIyi/4+WReq5VbHNkOPcgjvanQXf1sQkmG
fSpcWbYn2cM3QqPVZQ/KFwvsVbi8lAlD40T3bDY9JFosSSr5sfrzRPxeHRWOHYnjZWhzPNgiO3N0
61QNP0Ci4kzJkSlXZiSrCUtWJcIMIrAgGnaJtxQLbqyqcBpyLplkeGf7HfD+xZgQHqsmGStm44t1
fmq5AYQKoJgJToHkpvXZLfFRmvBkfMKyhQmeOAUmK1XeSmi6fWXsg/BhkvYO+O+48K2Y8K2KKIkH
puClttwOpcOlHetnTMK5xhftptmNQDmAF5V9aq9aGU7xX26c324iwg0sBeP/AxeJHe+DfyroCJb7
QnWST+Z59BrH+BT65SdJyJLsqIgymFRjtnR+yUGk7YWz7y8HTJe/NpC1zxYXMPZDDHI6GW5s+zn8
7jwi4CA3h7yccpAcd/q3ApQUKQCvwR017hlAvcNLkF6jwPs3OeTKplCqa9NmmIiNWlDHQF5oYOw8
AiejLQmWso+oC8lXE6UxQcWJ76jmm1eZF/+gZ66MqLvUzU6mV8v8RhJdRD6uZkqIlnGZbiAXHT28
GSGAGXSfk/FeaV6D6VXiMvwWu3BAdO5Sq5iZRcAvBimCGXj7/QHs/KWG/lYMDB5XajMCr+4Wr+u7
0AlNcjWEtaxxvjkmy1ZfUgg9CaVxYwYourYn/bE6oqmhglzTKqBp+IsjDDOyOKShb+ySH/bT5fXL
TowQg/BOMGPNxolZynjf15lX1C+KDEwiCUIiyteE2imQ0TCS1bqjlLekeFZzUMmVjimDgEtudxGG
ELBFtU0F756sPdr1Y6I/Xt4viXeKSVmTJqyNuJx7XJXuaPhacMWS66S5apfHRVZY/pcU7HcIFdEH
dVbVy6JgQIBL1nM6q3RvXPceJ4e0PSIBiW43e98dUcQgQBqyXhLCi5b3HIwNZp3SrUfXeOTyaegx
f6lkC+SufeHwifADdSFLD41ewCwzn07XGPOAtuXomMG3y19N4uUG95rVIR8DkGUVnPqpqIlvF7aj
lqWfJZkkMdpkjFwdZRHYqwwNmWLG66L3fNgOBZ0n5mJY1g28gasq78yH+Bj4oAF+4CKGyX0HIqhk
F3rtQUYCKFuyEFWKqO9BaIhaiTU85+2MZJo5EbMkK5bdDyI2YUjaYRw51m50w09Ar3AS0/vhMH+f
XFRsPXIlO+CydQkJDfimejVVcT0M9MU275f8ykLH4LK7SIKIITz5KtbpdhsBkEmbY9PdRIukKCc7
1yL8QO/MslH5rPOvRk4N2XIMLF7z9qQtp+iVnDIRhrDUNrSqUl5vzqCOCNnc+Rzu8HqtXAODp8sp
LEFTV3rNOZE0rCRxX5w9jcIS6g8cEwaGGMUG0g7tCdN4MtLnOtG8y99Mtkj68Yir4KpREz7Aodhf
6+zOwgN1MG/6VLIk6acTQomlxFZiKggl5i1qtv50oP9wNIzuVvtMiprdrj38jv+itDJ0wJMy5anB
aDSD26XqmY6l3/XQEZ/76ZouX0NiHcMiPV7eTNlVIKosM9K0iqXglGm3+rf4kPlQpLmmnLXOx1Ug
xShKDrWIS6g6XTcHgwJkpD1Z472q/YhCWZ4lc0YhcKAS3s0TP9TJ0HxidVweJyv1x9jQ3VmnP+2y
/atLBwLDGPxi+h/6i2NgQDaLs18a6rw3U2A7S+2g2crur77V/9n5Q4QxAf0uuC1wvOMXTrMCrTjg
uatd+sQvbdDTSUL+dnB8NyeUhYyiLqu2hmtANGKv6tZuimUxfvssv5sQ3jbgxZurvAeN4WIMt7SK
DrWBUcJM7Z0wNPeXt2/bLd5tCXHDMoa6SDPEqAFEMVr6NORXcX4OjOdpkBwq2aqEyJFqdAraDJEj
6pfarRlbdiQFoQGgaA9D2ZWSgPgvkep9ZfzQrZKeWSkTY+EfSrutrn+d4dZvfnKWRFvqFf/yinm3
xle/sqYuLLEHBZpFwY/J7479GQ4CrsQSCt5u+5nLozfn/hPH3YdS4zKX5N94ZbuMTDxhCoYXVLZP
zN7BxMh/dHoheNRaH7ToQvRempXZVa2ow02xSFmvt8Pg+x4KeYfWDiSJFqyDkTLz1DIo9qRankdD
i2XXmGTL3koaqy2Lg/9ze1QnjRNqM2cMunAdtfiovHDZ22rPZKImkuWJ1PAQASu6AqRMSN2+2/mT
1lI0cZ8uH2eZDSF05F0EeKCBGxPvv6JMXS07Eqk+l2zzhJhB1cmOuhrXVUjnp8Gs91q0eJfXITPB
f776PhFb2KBGyBDn+GTU50qTACtk0eGtILoyALIl6FKUqHtwqXU8Lb3gyOsNXKYy28smO2SrEYID
mQYSlTq/38mTTo+DJVuNiu348yH5++S8cUOvVmPhzZVUXCI6iPT7uptnpyUglTC18iZS58OsE78O
7J9glXnO9FbyrWQ+JwQHu2BmF/Iaq2p+NseXSvmkS5F5/HdcWqAQGuI0NCFbg0arFd4nynFSzgZY
QAwL/DvawzJ9vux9mwyCTIc2HwSxLWoyIaI2s663WQb3M81DSY+19mXo7rXxGhDRJfg8kSer8iYm
6bVuPybfrYrFGwOUMFPHqTTbHWj/+VBO5BXVLoMeRoDRLVVxo52Mw3jz473bFEssKZlMJemA8U0j
oj/Xgxl7RpFOvsVmIlnf5jdcmRJiU0pM4Ns7+ImyTE4e380JcebsqDdXBQaOdSajl5AtTQhTdWsV
1pIhAQjKn7VdevlwihRDcjNu5k+rRQmBSq3zvgpasPy2QegWgT+onQOqHyedAJ2QTl/IlsR/vjrn
LdR1aWej3KAc+p3ut3vGPAP8sZrbuRDBwPB0+iqri8k+mxC8LLUvw3LkJb8mc2Icv0pzqwqqQcUp
Zy4bWkn1YTNPXO2ocPbGto9DNUawXPpTHYRO1BOnmQ5VIBuZ4THjj5iyMsQXvtrMStNNFtKaeXqc
PeIueLS7ECiO0i/a5DVrluupVv2sTHeS4ML97pJdIZZlMWW9wnGlo+5gjh89xEO8S13jurHc8Trb
xV79SWKSH60LJsWCSz+a1aBz/WKauRZ4ykuXfUkQPx2OswdcSRZVNi+8960VSy52WuYhi7HEoP7J
MFZVtUziJdsdy5UJIZqUtKuYEeDZN2M67A6jypiWcWvFKb91u2VnHTB74eZX4V8lJiuzQlDRQojU
6wouonokpZNdJSUmTC5/LcmBEyc8sjIuh0kDaTPrTZfGZBeo4bmLqqug1Fw7qdykDSWhWRJXxEKL
PZpFrugg0JvotWJou075FCyy6LUdKg3VBqiQEO3t+ludNysuE9bw3gHtc89A94OWrm79bAmm7zTJ
Hm6f7d+2RH0kNMztDnBMtFyO1M9P3YHuOYGLDJ+7Hat+mxF78yZofvtGwacKmuWspvEeQG6nLot9
E08S0OT2J/ptSmyyNgGrGAA3uD0zFNsKxWWFuqNMStSyHZ1+2xGLv2MZ6GpYI/XhsJcI833TwXzA
8DgvzmbP9HjZ1yUbKAamsqTojBn4TpqeuUUxX+fRdIzT4k6xx4fLpiQbKMakshszJTDB1qKXX6Ix
drTkGEBX57IR2XrIxzslrsysxhHFejDdTJ4HJ+0BP/yrTpX++xuJA2eZBtivGuEkhSCO26cH7TWg
zsAfsOTb+KQeDBR/ZZoM2xWOlVEh05lbPe+aAfWbEawtGi5NQBFrV3lQ3NabPeUHGLYxOF78gLDH
TvmrB87KOP+4q9hRqKVmmQO8MtUW0ykG3QmW6rDY5Y2qfaqA8Z9mfw53RSPDDfIP9ufN+b7V/IOv
DJe5HWQlR3EMPgLJLvGrCqOu9TUFmEJ5ksqSb1+c7+aE5Mdayi4CRQVutfKqM59S+nzZP//ljfFu
QEh6WNCxJJuBJuU4yPKBHgzFyQrwYEwn3gSp612Lvv9eYlW2i0LKM+l1B/4iHPN6Z+010JFRLqDZ
QXg0RceHyhApklMoTqQtilXH7QBAaVNUezzkDsWs3UWLtZ/+SmyXvTumJZSDpwlE9yDxR7Zqk39S
ADHVKpcdd8nuiYNIYdpXYa80YIc+G3u2q8/mjpN48JF/1Ld3km8lcUFxPE1B39TUufJtEjvGqXUy
z8ydzml2cenET6WnHOuDFPWy3XFZ7aMQXcpUGZSZZyBIe06o1nrhfbzPj9nDL+Fq7a8Snt/HQJxZ
szNtGiKOa7b0Gsg9EKpZvYuOuHN5MyV3jjixZjeJ0RkjynGlcp1kzwvVXZPKknv1coiyhJgxI/8I
cg1HWr/lmK/4pN7NEJhvzjKaZVnw+EP8IlVTS41wuykqCAbZLr1Xbqor/Tx/U/3kkHqKZ0i8cTsX
fv9OQuCwjaRYFIrwW4JJtFTuGrILi+uhmfmE4WK9XP5ckrghTiYVPftfzDaxVadN7kLlW2FruFm/
X7YjOWK2EDQ0u7NSpmEqRekbR68ip0okK5E4njiNFPQGFLQrBNwu+BoZi9Mnz1m+SLxbtl3CWyhf
Ei1fKsSleoFINvB3ObkayxZdMRnkdhtR/B4ebCE8dGOY0mxEop2+cKrQ4dOQO2R0OtMBb9yRR8L+
U42RGFAmvl7+VrJF8p1eJQDoq+esIvzC1Pb9dDLow5i6cXJ/2YrMI/hfsbICmt6xr60ENVT1UCZX
Wfbf4p0txIi2nsM2zOAPBbWuaaG5IHfbZ1Epu+hl6xDSi7nQCuCLcHmAIB2Sb4lvecEdGGoe+ZBu
ch+43Zf/tnFCgLCKeFSjDGIeRXvsR9UBGkfi5dsDOL99D+zlH78NBgHYGEPpAtw0nJeG0zvgOkTR
xJ19ChhTdhrBY6EckrPsLr68m0TUHY/HIE9RCECeT44RCHDC/ud/2T2iko9L66tlXgBMxPs1MeYv
OdHpdRhasrk12TKEOGH3s120CmTZbUu5JlP5MDeV5J64fEqJqJ6QZGYZ5iXOD3g44X5OSsFYV38p
LFlla7txtPIGIR6oZAonM3hjoym6U34D0b89GKHTCEVY+pL6fwUGWNkTIkMRsS6oR3hfHLvak2L6
M6aWhqfLfnD5uiCqEB6UhPyvAqVlPybKVVXdFOPhv5kQIsMED9BBxoiMi46OHh+NwSkHmeaObB1C
NABv7zC1JtS39Ua5tVqIJS3kus0MSTSVOLTYPR6roWQd5xTLVH+Or8pAEtQkyxA7xWE8zbHWIFqr
ywmAsTo4q5pMLFNmQzj6am1TA5vVe1N9tC2n7J+SUdJllxzKt5x/dal1MdOzWEHV2ZwKirvZdoZ4
SByrUf1GlVGWyozxb7YyFlRTlWgNcqqkt2e3mSrdUQEYTtObTG2lD1ruSP9eFiBi+xil7XDpYniz
agI/UJ9CQFvLb4UX7tiRM1JEB/ueQ1xjz7zrZSMCkjycvGVLq7X20zgrYYM8PDsuoPh+E1yKfvY+
6rdfUYJxk7OsTifzFiFAxJEJulPeEK3jc55/tawjNWWwU5kNIUKQaLI7YPxGz2r/met/yPjT+Cuq
mvdg+lbjWm0c7dBYsi04SaHdsSJ3Qv1alTVbJI4ojh6Xap1Avh2uMbcPetU4nTW5GClQAlnrcVPx
+b32gJL6R5e3jTAuEq4S331bfGtnnXPDQTXHmw7BASzH1vfaq6+1XXKSsmxdLhITIgSPemB1vnBe
Bd0hJ14mLv9hOnRoyTdtRw7TsJON9kki7psS2erDQeArHa0cveMOKnhORZIfRW66/+mGIkIEMaEH
Wi4DMv2hPBYYlcpAESVJ87kLXwgb4mCkSaslLBOMZxja4oS0uZmL20j5oWgnRp+XoZGUTbd2DVRo
NjMMQyNQAvnoIJCvsJYGo/CQALlps1dq/M0kPwTmLCh/q5aN/wsGqoktXYVuWJuNfji3h7HLdtli
7y5/ma0jtTYjuBup086eNBCsaRmIOyeVGYB+AH5W2pp+OxFWSMYhtyLR2p6QsNIA7Bjgdkf60F3j
TauVd/EsKSxvLskghsYoWmE6FXYusKoB8ATO5aEs/jjS1MFshquR/k5L+r9wbH1lS3DsyMhDzMoN
CKzdA4iqI/WYyUitNj1tZULwNAwv94k2I7B27LqA6lE0yKg6N7/JuwUmvMIUKzUHrQwQuoNzPJ8i
8pQNknxl815dbZQomRMssVXbnd165uO4M/32rNykblo6mIRwiVM9Z2786bJnbyKN1iYF127sHJJZ
CghW2T0+P2bcS9d4Mvd0F9/+zWtybUrw6r5qG6OdbZSRo8ZhQfMtyYvXy8uRuIFIuZ7bWE7X4hlG
u1PS39iyqZ7NMvF6DdxLVvdAP0y6pmSI0fwtDu0/P/yRgg8DPBh8unXR3VGWbMn8jh/klUVlKSCk
ZfAl0R21DkF5VmTUQduxwACum9gQ0hTLjosCIocuQGetsxHNvprNA7N9pX/6/38bg2n4D3BgZDlC
epXOttKaVMFw1oBqNKNxsCuqJn+5bGXzfbw2I0QCqtF67G3c1Mvt5MeH9GRRp/7Mh/aSU7aX8iaQ
rc0zmKVr1DCgFi+mIlmeGjSN8H3il+jJOIE/+MRZYjldBPAgHuTe9pNbHtktJ/qYj4UbehlK1XL2
gS3fNywQEVKm6gwalR8dBQjPgLEcEV1VPhUZROWbR8nW8hAnZg8rC+Kzs02XIVJI0HqKRvaqartR
zACi6O/CEDge1fSCot+x1LhjkWy8aOu9szYtXFelDrHZlgLenhzDg3bggjjM/7tBmLUZIRom7dTq
CUW/pCOGg+hUZokbS7NXyZcS36VRFKiI9AuA2LbTHAs/8RVXuycJelya2zgDYHQAJF7+eJs2walr
Afti2PrbsVmFka4DCDhs4KZZV6N/fUcMGW5uK1AZKwtCeNcqM49phk5kW3ha+llfwAr77fIiZCb4
IleLoGWB1TUhRji6Q5i+ghaRzp8vm9jaJxMCkTolJggSmOABpJ6iZg7haGlcHdvJvDLLenfZxFYS
vjYhrKImWlHQELmKHXzV2CsLH9X8a289a9Yd+I0kxrYOztoY39LVlmWkguoDe1OS4syvXOOM+eQg
qxJufZm1GeGW6tV+JAZGib3Mfh76OzN9TGWi3Zt3r0lUw7A1zTTw8Py4lEixrXHgdMB8apO59DC9
DoCcgMXWrW9jX5cU2TYRfmt7QkBtWdToloaaA4foc9ofDHY9LFfovhw1dzx2e+UukLW0Nt1vtUbh
khzSuZpIaUFvN6VfYm35x+5KybpkJoQL0liyWWMNEMNxcrTGp0SVTNduusL7EsQRfao0ShLnEAoY
5u9z2LtGAbjOl8tHaOvSXX0aETWOR02W0glF8Lq86SbonB7s/Lsio57aPKirlQixoIjpHAUFnq80
rRK/mVT6FC9o9YDxUz+MY/3P1FXUyYLyb4RNTWLqDOyqeJqJbfsEN13WLyPm/slTAeqSJPRtKnGD
zcx/ZUTM+hLSZVnBJQ9Gd9xx9za+xEcCdeTQY3+DIFnbEq5vk9HSHClS/8G3IJkdn+YR8uy/CKHt
I5HlzNsf7vf+id1n1GmykHFSb5hsXJIWmtOF8Q0anCC9Nrt6F9pd7Tb6LGNm5SFBzJDW6xTuwGQq
UgUToih4TLcvRe/kNUasYke3Xy77/7/EpvcVCnfI3LMchJ9I9hRA7iE7jqdbiyn2zrFuE8u174kP
hZOzrPm0GTp0TbeJZUGoTTx2eTGADaYErik0s85NitnGAUylzXaZGSHQDyA+ZqYKLA7QCbO7XCOH
r4AAgrKlv5yiQ+oHrgyPIzMpBMUe1MrKVMJj0qL5RwUONCxk43ebMet980TQZNW2cZBVKCIFNXXK
wj53zDTdMmq+JrkUGrH5DDJX1gQH6XM7XFoOyuGXJccNmja8Y8AcKIQqbtETueyQm0F/ZU5IM0w7
siOm467UUtDbxq4yIvBXkXvZiuQriWPxY5+XBtWxqKzsrszYdpU2eb5sYvMErxYiXPrMzLMpQID3
lPYza28D7axVe+Sc7iSV7NmOwCtbwmWP9qMxtCUOcXTkUTE8BX57jTqPK9fXlH0fwb+VdjFxc+H7
xEb5CmbYxLWacDen6f7y9km+kIh8VAkNhpQhQzejBzAa5aHEz7aTwPc9Eyu+Fs26Yglg4P+SsnIP
ALDfe+0xxWizLC5IDq0IfWy1fggsi89CaCeiP6rxnlZ3o/p6edckX0eEPEZFnk9kRFwddYgbvZb6
ji6fL5uQfRj+89U7QElmyGQzHB3w6ob9k9ZLMrLNJVi6jdEUwssPws1H4rBJVRUYix6aYUGTfCKQ
VNQHVeJfm3HNUlHFQdXfNon4QbSpt6exQhWpdznFTws4TLoPgEYlHqQsJP2LrUXhwYxiCtBwhIol
K6Me9DlaptbLor2tL84Y7LOulLzMt1xsbUQ4moMdaAnfUK8l+Wmov7RV5Kcj+KVCySeSGBITPkNt
GtoO2DoQqjoD7roFA3VL8wxQxO6ys20FUT62ioFgYqm2yGTVWjoL0mri+eu5Bs7LeBjSz/1kO5j0
/IsrwWIqMhLAk2xKBb9edGj6JgEkVULLU4z7WkbQtrlpq9/Pf746N2qshEUSwAX0fnbD8WhOt5b9
qsnEITc9bWVGuHaCAfmppRvUM9H1mW1yxHyZO5L+5fKHkZgR54WawQZlb4YPo6j9dUfvEuiqV+Yg
eQFuxZrVNxHJPOO6H+aCoZGeNtpdrkRfF6WUtK82e89rG8KGjdGcYB4UK+H5TXiDcaGb2o08QP0c
49sIwgvOCBS4skEQ2QYKV7YVTWU5hXC3inoUPA3FnsmgmPy8i2+I9cqEeJAlfWrP/Yigg1Jnu7d3
dA8wtZTzZ/OMvnucyNUJNEVqR2BEASXVoWxTp1m+FXUGeLifdZLRMYk/iKNjcx9qVtNj02zrNNf3
o3n/n7xaZEE3WES5BhagN/FONWuPti9UKuWwffOsNky44bIOnFaZNrSYEFAhPKc58YnLh//S+ZBC
3Xlt4YIXiDScBqnKMSRdC8WmKXYYEvjUZc6QYQ4fmhhSIUKJX4s0nHaaTa0R4IEeGsP10ao+99q4
v/yVZF4gRNJWDeKix8yD14MRwmita8B/d5dNSIK1LgSFemJKFGPOB2zx9nxcoFXt2j1pjlFsWV5P
x0RydcuWJESD2AxT2whQp4nGR43dtqqkbiIJBSIhA7JCi0CcGKFAjVxjeA51L6+eovaqSAMn/TxR
ib23Ds4FrxNrd0VjVnVK4ONs30FYJv7VZsF7RFYv3j5NpmUSamtMo2Ieb1Q0m+fIghjrnk/zQdlw
xsP0/CvWUc4d4l32jc2Xg7WyyE/c6iZPgyTOAoq4Wn0b3fym8jGuBw7I2eHar/lt6EnpkDfP8Mqi
EDGMqG9jtYHFX2/wGi8VesNZ3FI/O8toEjZHFNbr4866Wp9aoaWgz28Rozsa96qb3f0SqYSIhn4e
dqqXeqnl/F2kQjlIR0vXtNE0+WjXYlprAFz9a5Ucns5VsXTcWerB9qR4BX6kPnqopZt4RqoMdTYV
iflHawHDkEysEAABI8hR6H6M2WpogHrdIfHtXfJSX+ffUy/0cpTC/t+p5kfTPIauNrg2Rt2YYxT3
YvNqqfeWfpB46J9B+KMBYSdD09ZjqCF1nv6oH8l9+5Xtwh0yGgMTn5YzXg/7Yk+/S4xyJ/xjQwmx
8WpDAwd4oI+rAsyX1ZkOmQPupIYLMXKY7P30CLLBQ+jpT5ft/Zl2YI0rc8ImqsUChpI47aEo5eX0
NjK+UqCwJ/1pYTJw2EaR9KMtYT+7KFGUfgFMtd5VRz4M0iqHwM9uDD/2OM0FTZzoCEDw5RVuCEd8
NCvcQlHXTbPJsYLkfvAWT7+in8o9PQRe7Ha76V5DCZNgRrnxYh8SuQfj4bL9TS9a7bBwKalpq1NQ
tPYQ6PyWFN+zzi8GScLFfeJPn7FNm0tKAnkrpKggXGfUDDjayrglmc96SW/iX7bwtwGR1lbV6hHz
8qhSqifOmW/MTvEl3kV+7c3+4ALPiuc+FnjdcYLFm9DvJd9w43ri3/D9DxA2MR5bkyMLUS4BqSNH
YoV7CzzMIJF0Q192Nf2Ztnw0JmynNptGXA+57pVqNThKy/ZBX3gRS+/z2JJkYbKV/cF4UFGwICoz
HyjnbR+O1iXH1vtFPCZTf5SsTOQ8IGpSWjrIe7ymb29jlKBTFectiqbByfJY8szYgM992EeR75aM
i0FKBhaydld+5cKW6XPqTqc3TMW+uFc8GSp4O5j99hKxpD+nmTHkFvizE/YjbAsn65+z6sYsAeyW
Ed9un+p3U0KYDoOgqVmH5jcUob0ShNIh06+NkUiQp1L3EOJz03Rjr+D9ibwMr0+3/2HfGE+jz8lL
xs5JXy/HKpl/CBHaULK2Qf8UJakkcc0GQnxJDRWF1gkxQ3XZ1Eb+99E7hLC8gH0jyENgxsOw8BHY
9oB/AJGq+e34yiZ1R+wKDOiRp8w4hF08X7Fsvl462YeUeqkQWlAG6+q8wpccXdD+g/kvhJh45Nnu
6L+xIb3KwssGRO3jyoX4EhdhThcNc7JsP+4UB9A0fznW5/QH84ZdBvBRiosp+Jzt1Cvba/ilBHp0
EM5Lz4vkc4vdgW4sF90sEkyBsmWvdIm3MFTTrcVvi/9/Qe3DmsX3xUzyAMJ72GU8ovdjE+7TAFMB
Q3aUeJUkBIj16CzKsm7hV2EDSGh1XDzNScDlaHitjxwYkD/OAQwVUJk3cy+5cAWLLQM2kaFUAe1B
NSK96Y41pFbi5yEE/RRF85ffU7EX7NJPg+ZEEpiy5Pa3hFCUMY20KQFEytYP0wgUYGHuJLu6nZT+
jnYiPUITN6QuCHRHOesJfHWvqS4fLwoBg54PjeLIlLll2ykEIjIaY93buKi6tHKjVneW4TRMhaNW
GK20X5VcxswgCwMia0IBfkyQoWCJ1ef5TfAoAnzSza5+caJFp/5V9n6RXCFiNyOflr7XbXw3TbtZ
yLPWvFiyed6t02ABO2dRmxGNiW/BRIVgnx4jxs7aaQifw+igDN/a/HopFdkB2FrN2pQY1HrNgqgq
Qzv93F1bp/I0vMIINJUgjjOd+9forBxl9/2W569s/qHGU0CLR6trwI7yx0y5nmVq9JI1iUU/lsRo
08UDaOu00zwcjPGqk7Fgy0zwn68esZnBuiitEa8CrfCm5jadqadGkuq8zIhwmhpKIOxrotvM2sQh
ZHTVZs80mdzHZq6y/hzCjW4HKrXGENvVUGNnFXQfZNohzFOnNpe9aeROFCs3RRl6Sa65+fwznYgs
5dy60dZ/gnCZ68jA2kTBsB3b11+p1z+HewMFJejdc2Aij/7NMzSvZHn1RqHO0td2Be8voiyJzIGP
bew5H4WyA0Oasu/2puR+k3xJsSBI4xZQWRsgsSq5noInS09AtPH9crSXnCoRVbTQ0pjMEf3IAtPM
y10r1d7cuk1WmyW2I/VYNXqtwIO88ezb6ki99H469OgZB475Ekufc7KPI8rq5HWVm3Mw8icW15Ma
Dq1fHznxuiwebea065UJV3GyVLOyjNA46Hzlluwgt/adYNzBQ4xH+Q2OhxLH5Y+1AVqB52mE6Lpl
YVRVxCYWla0tcAg03EDDZvqog1EnhvCnTyHVbcimxOnmt1uZE864CuxeOzLUiTFRbzwNpdne6gvY
cVBAVneDaYRHY56GH3k5D0fIUs9u0kCCNG9otdd0PdoB7l7WDrjjps8gBW3d3CbVDW3ybF9FJSgt
xtoOvAQE4p0DeuAhuSrTxPCWsCsNBzB6g91YKgDtsZU2X9JACWuHTn0NPe9AxexpVbY3xhRMu9hO
h+89ZeUo22+ykeit91uIMEaRg3yBi7goHSa9KwwLDA4FK5YDrd9jtZcNaW271GrDhchimE2eDCN0
OgDWfHueJF66t9F70k9wYV8GDeW/TsxjV8sTQQmVEimdEiFjaIJTOx1U5UcGfHpfO2P62cj3RNbP
l61P5D4ypnguoan3a3SYP3HDXXxudpQDC1E3lk2MbQbQ9+0UoagNM61JB6bMY9FRh5NhqrfDbPR/
O5Q2P0WrW51OVk/qBS+80TWdAIJX4a456JjiU6+kDrJ55a1WJMScbkpJRSdEN92JoDoKpTLeZgAB
pOERG4JGALDBK8NH6Z3HQcJ/uApU4U3NxL9o6X5cZEqsPtVyRB6y5wdhOgyn8sjhcvKH6qZXvpsS
vTLBsFqyqIxfr9ap3VtHXgHJfdntunnzrczws7/6bLrOcgiPoMq4VLd9dc5l+eRmHdVaGRC2bCnM
qicGDHT+hHIf3v7Ythw9msgz3WaXfzbP9ZFPLqaOlTrBQ32QOOZm+P79BzCRQchG123s+WmrvumY
dcrR0GiurCfeNi+95P4v2oq4nVb2ROfEqCRPJTDmdCSZQ1HctF37rJ86tzvL3eTy98PY3cfvt0RN
T01+F3bdyU6eBkPSj90MHqvVCHn0klFI/UYQiQDJOyYAyFWv0lNM/4e072qSk+e6/UVUEYSAW6Ch
uycne+wbypGcM7/+LNnn9dAyRp/9XE8NuyVtbe241vi0f0qiZfBvrJWndZXA5Mc99bu0OCihIvAj
N43GaiXcK0bywpozgqGTzABzPPUoyARM+Mryp/2liHaMe73aMk8WfcD5S/HHfHmQg84OdIHTL9iu
H+7f6taCG3spphmDbkRLHL0bj2W+PO4vQySCmcKViCgrJDKauLfSkNyg2vmimbG/L0JlW/5nc4qk
zaUMWa+HRLFwNcvv8SP5iLlcxkvvIRMJrmzAO9uFHV5PjomOkwrJpOEcn9ioFTnCqRIyrQn048er
vVqwYdG0kcgE4CQAVAAFFqjFMkAWzda61bJBYJVEu8v+vhI2GgPAYEHghvEQXzI+aNL3/a0VLYYz
C0g7KoMeozetbr/oQ3Sk2XCWpuh27qi3L2kzi7SydzwSjxToZqPISKAX19214va+8rlEOjc91aAf
K5/GK1Eyedv/f7vJPNWL1ejTMjNmHOJn9zlI1QnoQapbNjYkCm8El/kHMN7qnNIlUpKgwGWeC38u
rynm72JBh+9mjXi9gZzBWKhexr2GDVTugNj1nbUSSM4X9csAxSde50Tn4LB/ZgLt4/F5ZkxllDqj
eTXTo2YxtrP/9n3OdgBkIZMwWI+qt1I5Y1m7kmYIdk1wMPzMezFrLUgP8e4VYW9HWe0YwW1qLPb+
QjZ6PNljDuJIw8DUp8HzFktx3SYWezQGb4ByLYjdEf+4qSOfBlgoxWe9d7EQ8e4Pl+pNLqcTKTEW
0yrRvzp50T3FoGngFu+DI+Bf4Nw2L6ErRBHY1olfEvk0S4lHq0/Z7H4+f0iHY5UZgr3cPrE3AZxS
FLQAEpqMrQQItRZcKcsJ/JX7x8V25ff35E0E954EymA2WYtRieTUneJz7M+YNJaPwviDfed3OWg0
0ihSH2jLv7TeaV6XbRhAv6vSLk7NvXJE5/c3aQYGR+nOx04EPL+9db/kaezvKytUKjEhZo+MqSnf
xMONnFxn0uP+1olEcN5RKFPTCkoUq/o490FZ6feRfBcuxPlPYnh4mSYahzoysXNLZ9x1WXpOctOL
Terui9l+/n5tGN9kroRxls9aQ9ySTJmd0+ZhHvJ3mQE/QlFFDyDzTXe0gad8rmatbuYGGbAJlSL0
gN8Mx+UYvnRnZNDBtChJdn80ncwXtr0JzoznTC2kYIhG8GK6ZuZqr7NuV4huEtd0J9lXGru4ZZFp
cCtKeovEcqpCgQS71CaapybJldVbfXJq+rB/fhudhMzu/jpAg7N/QI9TuxjVeLcLD/qr8sqK1NNR
+jScjQfiMmZp7Z16FO6ovH+UfHUYBYJKDix0omnDVVPZc6SCxeI2VIDu1vogQbCV4J1sicZvts3W
r8XyheKwMeKEEMxeJSdGaPUTWUQVmq1tC/8mhrOOoHibdJ0FwmN1K9WfzU7QMiXQC74eHDZtUkUa
7kFlSE5sFocBSdlxmu193RAtg/19ZQwjIMzECjPyg3ZNopeSCkZHRMtgf199f04lXa7ZhGdOznn9
mljOPIs4UrZTgG/6zaew9UQvSM0IsJDBbWx4MW5yl8mYMFbOy7vOQTakE2ybSMm4CDtQGwXTv1Dt
n/mk1Ff89qQeRcgyotPhjIOZSqleMdT1cJ6cUC69JhU5EiIRnG1Y5lhH2QkiDOmcWt+AyC/YKoEA
PvU2x20wBDMTMJxb43MQP+9r8B88/l83kU8Al5OqTt0AATnYhcByWHi6lx5yRE3DjNZCsB3fsdaJ
fak/vPqdd4rPA0dZ2A8RoxJHFeqaPiiefM7uox/RxvhB83V/OtTu4mBu31Pf/1se6W3JnMuUT10w
YJIVw5lqeI5KzStktFD0onjtD47zmxx2tuvbG1sFJi9we+tDnLvdKT0HrvKYXrNpLBSInH/Bnbl4
qizOXsRhMOoVM6tpBZgM6bmwQtRmhPl1gVmymMuzWhja1IKiATQL7m91UiI78sgpPuR+dTB80ytP
tQfKrcTd15nt+vabnbI4qzF2C7q2FixudNrMVg/K0TiA/ecV4wqgkBadnmiNnPEo+maUcgPS2uwA
AkJTugpawSMlsrwWZz3yJgHnyYzAUbfHgwpyr8S1bhmIj+oVh+xFBGy3v6TfkPOlFk0IZojXSpne
1y2x4/R6TkQVOpEQLrSqx5m2QYTUVSV3T60ludqUPWZCtkiBNvyGlb9QsEUWLNn8kwkq8pLkGW0O
fulG5yy5SkX6IDgsVeasxpAvoOIpoBBUt38SDwSY64fGhx90p/DB0yQSKdpKzn5k4yybJcsraDSx
iTo7PYiwg0jwwoiksL+vLnMVWUtNFnNEg7yX6veDfOrnx/2rKxLB2Qti1Hm4aMDZLWpwQB11+SZI
XvdF7Ac+v0Hmx6M+AN0mYQ3BT1bxWpLbkVF5ZrfI0AniRqEmcKYh0azA1BibIePkIygfhdSx8FbG
96rNssHdKJK4HwuoMmcoMCaYDgljASRoQ87PrAA3HRr7n6Ck1y+Iymfz24CGQUWgc6x0KjufPyJ1
cTN71MP8sLA8JdCLH8nVleoVBW0HdHEjAm8O1DdQzLfAIwOc7PKkwQNQbYZhIewVZRboz76Hymf6
E13rI0AmsBGfwC+80o9kTIQZfnGQTkJlYXd0TxhnNfLMpCStsMS+/Ib+P0q/7uv9HxLQ/3My0GV4
eX2XsUCwM6IJz7yh58LLb+Jry+9Qo/g/jIGIFsOZiqDtpTGdcckalw1HPS+2dFAwwtfYnxqf3jaC
bIZIHGc2cmKaeS4zra9fWuBCViJVEOkf51HU6F4cA4LIp5BbW9M+EvVeG1rB5WW/ck8DOGvRKvm8
BOyRL4JzmLnp/JpJ7xXr+74eiJbCWQjZlLQsmkGnuYQYTBiJdgTkkWGTYTnuCxIcCp+vn8JuTFIA
5CLrOx2qOrwqzU4Q9Qp2jAfSBzuSHML1gn+ef4+W1m6QU8q0Kz3/tL8UQWbnN9x8Le6nnuasrngE
gTwyZilYvDF94JGvam/PLkM1tNxRhMcmOCs+ZatPZlFHrMmHjh/N+rpOZZCS/lNN4pdZ4NHzR2BO
ZDnF3ZHz29T6ypq4sn+sSLwJ4eyBvLS9UjUs/eHBkrpgQnwsnsC94ZTXoEC/VY+gt3akyi7/ow5y
hsFscqpILXLQgxq5yRQcBjMTpO8FwZuqcrahnXtUz3ts4PIFLTaH+JyCYWr0qsOA6C312iuRd76p
9UQDPwDViUb4SN9MymEOFwgcots0+5y2Z3W6n0zR4M/m/V2J4fzzqVfKos9wZtr0RMKjVAuCGtH3
OUM0t4tURXPEOD2Wh36oxqu+AlrU/s3dvEG/FgH8q8tHb0iSNm5i7JWZ3pvRSxQdl/5hX8QGwS48
oZUMTgFkTOXphQUY8MHLnvNP5S3AlR7YaH7gyh+I3fcOm6RLXTNwxyvRcMJ2sW8lnXs15qxL6FLD
NKFb3InBSC/lNprKuuoQO8NBAwJKDFxKoNI/ZiK4zX1F1HlWliVXAiBXMzDFvCy8ppqfh3F8THOl
8IKuEVGDb3vTbyvlH5S6rUDmxgpYWtUcAIbum3LqNxkwKrX+OtfTVy0cHrPmcTFzbyzHT0ZH3VFN
RAz2+3qr84+OlJldnowwykOq27rxqhh/T6hzoVB8mbitFDqgYw+9nd15BkdZkHttKtJadcvbWO0m
529qC2bbWgm7CTDt8JEwXJbUzokLGJhzcSjGg6hOIdo39veVDy+pVt1EP8ivy0dDfmipyEkTKgh3
2eWJtQew8YmfXmd8IIk9XYFQ5456lT+NjqjEKVoS97zoZtEBxhMdTdW0+ACFdZNO9vati+CO8a8L
CeKxjnRWZgkfJe1UKZmdGM6/NU6ttIGzItLUVhYKqYy57BCr76fg+/4y2P//5tuuvs8ZexIs0rKw
hspquY+RyKWWTbSvRv/BRLZTpNuCY9FYkLzStBBlVIPoUG19KT8uUgxxQg4n9vrtLEjjXsfYktWi
KeBGM7PbPSvH5mpwWDM0eEDf7+8d25s9Uewmr5YzNLJkagkMDovp/1dpEwNbid6xHyMFKzmtkUVB
paIyy4CaAP6D/uQIFFFsyBYDESi86E6EB0W2xd3eohPjbMOE6iUm3LHEWD2X44Oi/YuT+6Z+fC9C
G4aNRVmAaCSDo0jw45PR6/O/Jwu4MNwaZw9M4MhIEjrk3FY+aEDfLQTurMjCaZyrMdASwRRrfC5e
zRvTZ109kmOxEWjG6hC6y4d91ROdC2cW4mpUumVg7tN8l0zILcYCAQLzxjNdUS2k0RzK0Lncuo3C
0J1R5EXv82FJm9P+WkSbxzMRKZhmMw22mPbA2CNyn9xbL6xRszig894REjtsZ57ftI7vG1GUJawz
JhAzzhgJqR3Q6p7aH9PqYNz+l57nlTDOSnTdgPecFT3M4TEynol8W/ff9ndQ4EzzWKVVPMhAb4fN
G5L2PQ3Mm3kpHuUhFeiESAxnDJKyMAhhkKsV/WINsV3NL335T3EB2NVASmQquLWXNrW0WqJMIY4G
jBK2sTxa0nU7v/vr7aKKpqsA9GSwSwbnjmBWqlfSHLod5R/14pS1X8ZWYNc2ntULEZw9CPvUGIOZ
OXFhYU+Dn2FY1MgP4Kqfqnd57e8vaEuh1+L4SehK0pIUkCss1pDucI/sFtCRymN3IN7wIvIXN9Rg
LYyvNwdtaKU1O6I49OT+UKpuNP29FlyI4DSNFqQZ1ALgu9LSz66ZTwn6miXVlSaaitIEGw7DhSxO
4+oATOix9iNOGw/jbXwmaAvHFPtZPgpZTgVqwZcLxyqLimTBDUJMCgaO1snujNvcr7+xkmF5sh6U
Q3SWntvPAJXZV5GNB2O1SpPn3G5LK+3bnJEjTMYhLqWjlbaH/yaC87xGpQo0KwLkQNkm37q8ciYg
jAmWwe4N53JdLIMzppiPRxEvQf56Cs7B7GuqagMgrtV6n8S6QNZWYv5CGBeJESkj8ZLBTiRhfKpD
3Z5G9cEqIicNB5+EEnENFSnOJj7EsnXVzgEV/IL9m2by2HCpRaKuZimEJSltybTj+rXsjvuntvHQ
XyySM4ZFUTRmzYDup/JZCz/OyFKoyq1VvuyL2SB9Ny/kcC5YFMy62ZaQI6We7Awn42lw5UN6CND+
PM1O8SlB55JD0C5CDVvUZCgwkCbPJSbpmpXTADmtESB7Mkjn4Z8diiuLlYzuRR29orvGWRSSmAMo
kzvM01Byr0/VOVk+7e+mSDGsy1dynPMU9PVIn1bhrY45XQtZwI/7IrZS6+sD4+uIS20VdTohiYTL
5mYfjKsIYMTkbnRRtTxILhrHwfwmIqUUbB1fT0QxxyxGAym7pfej+euQft1flUDb+cphqyjFPLXQ
woUe6/oxWK5Ie6TR3ztKF1vHGY7JSpWuYE/KnH8HXJ+ttq9z/w9V/wshbCtXUaHepEnZhUBMWKbw
ydD6zMas2O3cVKJeP4Gy8anarozirgogKO+GK/CePgVJ7oyJaLZzKwy4WBBnIfAwkSmo4TOBJeVn
WXceHUY2aGIIt36qZVukbVuR9YVIzk0rwL0xT4z9cviinZS74mQBRLW5Cs/0FDuWr/mLDwIhp7oZ
bZGR+HF/dp4yfhhIV9qFSEmNel8ZPJlFgSasuXxXztWHWkUadSZA+FCdUu88hViipkTBO8pniIsm
6Cky+8QNlYemOsYjvOBbdb7S4i/7F06gPHxuuBrDYJ4TXLhE/5xUJ9n8FBbOfxPB+R1JOuhTOdXE
TUP9Sl5sLZJuukEXePSiJ4RP/haF3ADUDZda/ag/MdANFuK39Q+gQXHUKFIPvsSYZoOUGXQg4G0J
eoeU7demsdxKGc9pGAK0RIlne5y/qXSu7cgSwdGzB2RHOfniY0sxQAvu7t41dXKvTKVXqPVV2g7n
vu1ewciOX9X5gMUXHOUfHh2TMs5PxMx8KiAcSDbkMgCi8VIfFDc8MgdBfwz9ewYHU5zH9/nnfe3Z
fnHeJHJmNKJdWRds/C9pjlp4nS9P+9//g968CWA3ZGWnM6k3zSgASpVuD257CxBHfzpPh59Aarqg
drd9bm/COBtq0qY1MMeBcfHrATRT8c10bk/JWRTebpuPNzGc3SRS2BBtZFj7pS9XBRxTjIuk9xo6
f8Td7dtv9pswzp2K1BIdQAUuXnto3xGgpwIcGSYa/FmejC7L8Ak4264IyWDbbr0J5TysnBhlGbMO
sY4c5PQ2UK//MUfwSwRPWDAFalHrDJjESlpnCD532Q0tn5fhUUe/Qjl829fDzSMjQGDQNRQETT7p
kSPt3lV52btRQiaH5t2nvtWPJc3sdlSuG10SxBVbbekAX34TyO1gF1JTkyRwf49Oc80GHuMjsJid
6jC/yp6MUabQExXgt12IN5n8xI2pmnrbzJAJrEQwQllZYhe0vlWX7KjOxZEGjWrjub3RSe/MtDsM
un6ajdaTNGFT5qbWrn4K9yplCKpkmWFUtlPn6/XdvKR3+mQHk8B+bT8UK0HqpX2R857GXQtAoSAM
rptMfsm6hvEBFvbSZo/NrAIE1LrL1I+1St7v69RWi8X6jPkhnZxMhp4ErAgW2/QcfSnB7kHd5B38
UBwwbmUiBC3fvJir5XL2upqNuC2nlgVXraMAK01bwrMEJN79pW0eHyChGG0uWjl4GMxKIXWL3l3s
aqKfF305FZiIs1rttjVFGajNF2glSuMOcNZ0udMrbGL7rI5P8SB4E0Tf5x4g1bKMciZIps2qbtxH
cWE1jtyaifov2YrVOrhHoZoXqoAolbiLVR6pLPttM56AfiPwEUQnwz0HyjKMRBkQ+4ayaQcJcWrV
m3IAOQ2iNortp3u1Is6E0abWtD5ldBXXjM+u9uV7CuB63cnR1SoKRjYV+00Y3z2Ul1lbJ4yoOUuv
i+xGls5FIvJhmSr95tatZHBGKUnCCJkJ7F36ffEWdzkpR7UCw5DyXcOaEiGqq0D1+CGhDNFMBupL
tLYmywFFl7sgEPnlom3jbk9YlQkFhxFSxdq3JmsOqvHF6EVnI1oH+/vKh1NJVAP2G1SXaCjyRlU9
qIr5vG9wRCK4W6q0co6iGzKbbXPfWp8ika0W7RO7VqslhNEI6hWlBtTnFJ77OQCCeX43acJej83r
ifoNVRQLLxw/izgU8RzR8v978CzFXX4bjs2RDdmynubMz73MF6HxbDVbQeSbVM72EKuL45FRwLUH
9TZ4wMDgVetHLnW7w3JQMY9GvOJc3Igcjs1NXYnlbJFehCOan7DYpJYepkR9yGbrFErW075uiMRw
dsiUgjxQBwOJ7qGz8+KTWXxsEsErse07UUu3DIWaJiGckCXU55SizfnnOM5Rej8di88Dy4JghFQa
bRFxxrZAQ5M1xHkqRbHvUiPNvO+CpEOCEWVfuGXXxufwbDTA6WGkrm1kF5Mj8ur/IJMSRrlO9d/A
HiUpjdWRPeujU78j3wkQJpfQRscT68grI3RQGIJ7vXl2pqYx6muiWHwcPxhVCWhpqUUO/1NoRXYs
f9FHQblse1krIdzlbrpFHUgD4wFL66dYUHSMPMbOQT3gUpVoIROCgorWxd240tSaJJe10TXIYzjK
tgwcLDUT5XaY0v32YK0WxulIUstLRhd03CUnhA/gb9J9CrYhYWGOOcl7cjjlLyMznckIOBEGAsq0
ogJutWkrB4YUJXpNNk3k26L4NiiKYSqIUgEGnuZOH2JMO2vtbsDAtuL9veFQCfQcRKbAKCbcIRnR
RBsLvX1u14Jwev5SRoWtVIW7L2Uza7MWw53SaAZSBNQBQCeC95c6td/7pZODqcJ0ic3YqNQr6YN2
2pe6pYBrodyRkbmVUqAG927Rvi6AY27AGT5mgqWxX87rxUoIH6PLiS5JRhuxKp/mmaP8ra+mL/I4
3ZA0OhbhcltJgf+f1qVzPpo8ZZIWoZfVlbXSjrWvObmfik/7MjYDt/W6uKBxsowxpyFOjE1QVd5y
lEdbu+nBB8PYtHu7dxZR6XbLwVmL5Bw1wDiEWqAyG0XUbxr4e90QDcECpdjM6K+lsF+xcnOMru2G
JMXC0AnxVDx/BtYGsZP3gTs4vUu95DZ0HBhhN6rt9P3+pgoUkqcc7BYlNbQZCpkqHzRynKzBAXmf
IMgS7SJn6ZFRMXOgOaH533oOtMe8FUVxm/mE9Q5yNmPupBZwW9jB4jo8ZqDWQEiPPt3kLLrAmxmi
tSTObNBmqCU8mAh8r40n1vkFp/QYnMyvsdO683XnB6EtPe8f0mZMtxbKmY2Bpm1kRj8URHYWtMrU
Lwwb0PCzY+yJer9ElvE3HCwyxPNswn604Ha+izBpWn0272NncRhcBrl9aN+LPHCBGvLo43W6dCXG
/FpXlj/GxrWunvPgw/4mCpSQxx9P1GlWlDyeXGUM4dBcBZ1wXpYdw47h5SHHwehedXkDEewez4fC
Lb/px+gOhIMAP0U5wkFqCe7a/4nVRbSDnA1R8jGgZQMVUeVT1CB9GZ1zSQTTw67R3gLZj1gZqnKZ
Z+AqMs2QyIMR9wetMGMnVuuHhMGqRGPt7B+aSCBvOZa+qa0OvgAt382N5cjvxuhlWcpDnln/ZKRM
intGDdn64a6u1jYNckq0GGnBnkaTo9bjV1Iof48KiO+/yeAOKaJKvMwE0QMhDw0S5mH2ur9ff7AU
bxK4ExoBVK5IEQKiQtXcJk6O4MGr7bBUTmGUn/MoPtPCsmMD1IaKdtcSsLgsai8aNRT+DO7cFlBP
L1IObWxclrNpnRquVXbF8OljTwS4wz52qZWWbCEmYw6jiiCJW3OeB1MZTED6JEBbsqbFkbprFORc
JRKEm7/fsUtBnO3Pg4wGeoA0rkEUB2N6r8MUOHWwCLTkdzNyKYaz9mEXUa0cmp/8ryx+GDEI3/jC
+EHe3ze+zJ23fRwUM2nhAQPK+244EmTV5msxPszvt5gtyEJTvE5kjfJRuqWETWSh+Oaq2vO4VPbY
ljYo3CNy1aqh99c34EIYz0OdanWSZmHFqrGw9QBNA8r2bXWQ/OzQv6eHfWm/PyqXwjj/0JIpshwY
hHdL7WGK71rRyy/6PmcwqrCS5zZHAmwIr5fk1RKC1guOhvf/mnHW5czA3Snm+yx4kTpqV3XjgM3b
biRFYM03Qv7L7eLMQkmjrgwxL+6qNyhSIOICxtzxJ5hdDVoDUdPvhmFQZFCjGBRcSJrJOzJVkUax
KmFxYwcEatAZT9l9Vb+Tha3MLLzhLNCFIC78ASMtnSqaM/ZdPINO74fnAMwmqps+ida0YYMuRHFB
kF5XgTElIzo5WtMJs3da3dnSbAoew62TghhAxasaY4r9wWa3eg2VTkqtkHFGymf6vfIij7qZnd0O
wMZiaCOKwDnbcOAtyEMrPg5KAZkNpxkGtaQhKIv/cV4z+GQd+U/1SoT+sXGjLgSxC7FaGFZcBYR0
YAsPF7sCNN9Qh+6+Udiw3xciuGeimEjYLg34uwevO7V+d/w5UPNPmmAiFWkZKFhTvvbS9ZU8YVx8
dGMNXS1HfXHKTjAGshFy41hWMjjF1ipLS1BzBghv5gzXaG9EsDOhQ4Pd2f669NBSKfIdNg9oJZIz
eakhWYoRN6PbxjdpfWOFgrzjhsW7WBLnLcT5mExqgWxqoyhOWxbnbsmvAgVjaEX9fWqJQNzmfV0t
h1Ns4ISOcpekrduQ7wMt7Grp0XkiaroWHhSn1k0UpItRYdfCGTTLGugsu89jYg9OONjVrYzkQftZ
1I+30Wt+qR2coi/A9Wo7Ag3sD6//y3QyyiORpm9bo9Umch6RUStW1ijYxPjdeMBY+lnCPLruWz6j
IpRcEbz69plZSLcb8o88/6WN0HXMitQ1a4NoX3LNsufByUxRsX5LiAJTpxq4vArVOD1XywE0nEoM
4jei+XGd3svm4iezKeBJ2FJ3rEOzLGLhFaTc1k2TmiVzWsM5Dro7eQyeZxPUI6nmU4BY6KQQ+K7b
q/oljic2Tkod3X511LpqGduFdUWmp1I0bsXUin9tUZSw4EsopkoMbud6k/RmYNHWNQLzdqRurLwm
fQsyKvUah3aK8vDv/X4FyGuqZTJAXp3fw3wgepjXMxxl/dPcY8TYy6S/74y21jL4jQPlb2j2nda6
RfncpB+mSLVzJCr2X6at00FcR2VqUEWlBndh5boBk1UEjz/JYBmalwyunpH6+0K2vK61EE7jurlW
Ry0Z4KEEmOlK7k16KvWvaVQc9uVspOKwZRph3olMVJNvd8Ewy0jJCPPDRoyjD4w1wywc4qJG8Ykc
Mx8DBqda0I2wuYMrmZzDP2dFrDUjQsBCuiPSaRheCtF0+9aNBfMxkaHaGgH/+aX1ka2uNfQR2qYo
dqFb7+a68azCLGCGzNskf9zfxc3TepPG13WahGrakMElt6ivkNwuuk+a6tFscfflCFbFj7ibja7P
iYFV1fXnGm2yg2fUho2+6il69y+STBXOpKoosK2X+zeksl4sE6x3XN6aybvSKhxqfDKth9yI/0kF
YcB1olqoCfMTarpWBDMeC9YvyGbjMN9+V/oBCkjJLct0GG7l/8vjpBqg/ZNV1GYpD3megMwp1OVJ
c4elsRvyUlB0FPUCx4+ZUN7EroTwPYmJkUaaPPeaG7XHqcQskMBGbL7oawHcIY3hMsSyjih9PGPK
lHFSRR6wf8+harOeixRbt68VGykpWIu3feOtRRJ0WlB1PWJPn/VFMR9iCoFEsDjUm4/L3xeBL8Vx
hiJQEqNQEgRQbzgL4LYT02SweG/vpLjHUAv7JJxDBE7RqXwXotwc3rRfeld2k0PoUoGx2LR+qz1k
f18FT/BmwiqJRhiLFJ6XogNuF4NVNBL4LMKz4p1mXa40DAnAafG7U3WXO4MdfULzOXCPQlcV6Lpo
UcxyrRbVRpXRhUzXizxxjUhyO9U4hKqorL0xTHipEdzj29GS5DlTwPiddGd4ypV+Kz8tVyApf2V0
yapd3IAqAYX7RoQss2njV8fGvShDZIXVzI6tHFUAPBS20XyO0i+pItjJ7XMzVZyNqmFclyedmCd9
yscMtzq7Hg/kUPoVeqhQM3VSt3BEOLUbZVNsKAjmqQo7b5Lf5u7AsAPSAMTZ2XXgk8MEYGbjUT6p
6HdcnOJYnhKM+wW30wesWBJMYG8pDR5nirwmkWH6uWvXF2MeAmh7dNkUr/RIq+e+F3lrmw4O0i+I
dynKBgoP0FHJWliHfdy61lMJ+ozniKXRbwxHfzB8UK0sh+yQ+SIS9s2VrYRyaqq1sibBuYayJJaf
T/nTKE83Q9IJTMlG9xtqLCs5nFLKejRIk4LFsRET9NyBmJCUzvK5ueps88nwK3B3lHeWcRAd3dbb
hiS0YVoUaRqT97QXZLVALFshapULuydPKYaR9t8a9tN5m7yWwClHkJJRzXVsYXsYQOaWg2hA9chR
2BgmksOZY8Ns6kImSDvKD9T/gUz+RfMA5+0ln9XnzKZfpHPuYj7uXpzS39QSav5gINYslX9Ni2LA
2JOE0Xy9Vv1al/y87T6WcyzYyS3LpRloaEc7OYMn5F5RU56TRGoQvWrda1+8q/LaofoXPRYhDWxa
Ls1ULGoRw1LBdHX5CACJOlOkHHErQ2BifZgYeHIMZCBZ6kTURLCpgUgvICInJnxH7orlvapiFBoa
2GXeZD4ALnpf/7a+j/DhxyCAqlo/CvyrFy1i86GJVOL70nI36vo1rXuB/ROJ4JbQVlMLekS4HTpZ
rqLScoy+EYRaW9q9WoXKuYiS1EVEQVuAW6X9eeqfjLZyZ6UCGqDh6U3s0jl/XDoRt8pWnLKWql4q
Qm1GUjwlqLjkwb2q3CSAMEPbka2BDDFLP++f09YlWsvitLsbrUaaAcaFYSqgUKvtw1C8R6rmuC9l
o58DqvamDvxcJCpzyCuoUDf5vFwHJUbR4m/ghTrNJ7QZI5lv4hVR34sS7ZtXCm8jQf2Aovanc1Yw
oZYZWVXYujn1jMRd7o3uVaengX7VgRRijC8S/dDUoR3Mgm3dfDfXkrnLHJu1po4FrIZZISzTvfyQ
ATkBdG5TCfAxxp/ZOcnkBKKU3h92+m3JnCupTZWcGwqW3H2hfv/JQKYye9/ojJqd9QfXYGLrbe0Z
2Ff7R7ytSG9yudsYxWj8wLQh0vQaPfRV6MrGcBjD2tsXs33p38RwTzaItrSgBDe5G6THKLhqqSB5
uH33fn2fr9fNJJT7nL3MWpZeyXn7Iaybo9TEXqghTRop7n9aDp8o6IYSiLSF3riJsZybebGVQoQY
u7VjqHcjaUhAlU14Dy7OrKSQTRDOxPTKmK6ROdxfwmYcvRJAOHNVVnkVDD1p8G6p5+GaeYilk73P
T8phAEeiqE9LsB7+Pe5UkMm1FsQFGVD81Dt5GgSHsqXK1DQMQ1F01AMNbkEkHgNZauBYTLJn0utl
uZuEY45bL8tKBj8BiCG5qY1BiYdUQHPq8dQrvuSLfaTNwzFkBUDBMkGkwAcJDQI+S4/Uxm1e+4OF
fLhrlMdMcchTfVpu4s4xTU/EccRsG+97rmVyd1RXsqDOUpggHW1aY3ZEJtELFy/R3u9r3tY5reT8
NvSOfKxVpTinIXnpltlOAkBsiNpvRUI4FwDKTZNoxkF16cfGfI6jxyb58t/WwelbO1t9SQapcSOl
/FhKyRUdLE8Ohclq9lN/Pxdi6YqsWJbGO5hWVjVAfMK5jOpzlV/nytVQfgkAcEwPuvEUqXcKesGH
SFB93LqvhvwmlXuQrKBFy9KgATIwOA/VObBO/7B7SH3KKkpLyDBwL22UK2EQSSg7ghxY7u5iyx+K
x30Rm6VNZDvhLFMZVoGP1zIVrRWUtQbI/gzmE4YhWn5jQxXKIUVUJQmN3JbWWRTZVYu1jpgW95o2
RUisGMflpgh+y+u8fjCaj4JFMbXi1QHBBgCf0Z8Cdl1u42qlrUIjxaIGT/2uue1LLaFLD15CdMzd
ILf/gRHEYtHNL4GcJiiVUdE6QEygSqVHVeBXlbLAdG+e1FoGt3FkIVkTANMRZObR8+KOvnIFFpd7
+U4DTBZmleZjKRpL2TgrYNej/8FALCqbMnd9Q0KDJGup7I5J4dWR9jVOKztv8+f989p4MTTw31gy
qn8ya1K5jAqAqWaaYw/gFJaQ/F9LR3IW+cwb1xXobzIypwSxqG5yh1SD6ynpayCVZHXumHlzE/ci
ENaN9+FCBHdGhpkMtLOqwaWyho4eDIaTIPJKFb2aaTSIErnbC9IwtYbpd8PSuX3rBmkpAiUf4DHa
syN/BwzdYbgabDzp1B4woyfewy2NUNU3kewnrYLfsCekqXQdGrFoByIpp2L5sFjmcV8hNrcRMAKE
DR6ix4zTOyk28v9H2nX1xo00219EgLFJvjJN0ChbluwXwrIt5pz56+9p7bceTovLvqt9WHgBAayp
7kpd4RRpSVU7gnE7woTPr33TWqnCSyWtcmPIIjY6o1kAgnHJzVh2QS+pELwCDQ9dZMWZJQn/3gVC
qg1ZQq0RqRZ24EpRzH4OZLTJ6c0x0VDyeRj1f58uuCDBSF2U96nc1OLgSMl3Ip3E1t6+jpVj0jC8
SyjyASBS3y3T4tIBFFnPHZo5nKSfvrSS4oxR8tTmgbtNZuXWNcxhihJuA8EpW+6TE6H5q39R95FY
8wUnj0ZrDlGXIOW/96wXpBjNqfIqHnzauyjmThADwWGfG1+3uVmLTy9oMKpS6L401yPqAsojJpwO
ylXwW7lBRSc7AMT4unjlZ7RX7OgFRUacyyodx2geGqyN0i3zRXYxLqacpP1omTax1Jfya3NC9c/p
b/g7y6mMMS73gja93IWMADK+0KNkHgDTFx6yTvd8JbH0QHV9Y7bHHkOAqfjKOeEV+3dBkzHoc5IZ
Va+Dpv7YubMjWdIeayQ8zdV2mk0rdLzU4qoiLCSUUTQxDwvVN4iCFSX72CydPnXlhFfb5HFFb3lx
kqIB8OYygzYbpnydUmh8Lfhv4v/eL7ogUbT90AEXBq0cxW3cXBF9b/YcEmvta8vLYetHWTbKydgg
fZ6eRBs7K/b9PsH4cbjnd51yZO89V7ZgJ6xUyR9GdMD7xPxlNA0uPtISJ0S7kVvOleZUfVjZYYm2
xG0JpAL2UehNhCwmMs3o+rm8qqbBxuNOoG1FxnA1Cx6Qb46tUhRWrOi2yG2IWJeMMzlG3oWQzHI2
wWq1xW1Z76bmfpsd3vcZ8a4iMxCbDK1f8GSWIafeHAi7bRLrNv7MAiPcYZthiquiPer1Ke6umhnb
UYODKPOKsu/jFRtXw75rolGU/YQ2jcs74Tbbl7fTTj0m+8YanzWXPCKKvtNs9XVyWmxK4LVDcLjU
GbmoxaagbSTAFMAS4hGGHlvLbTW+TZKX7eP8Byfz5zzZhM6MHd+pJuE8yXV56O7nfX5VYtXNzngf
hBueY8HaprhuAs8EGc8pB4ZQogkITQpKiGGG0G6D+0BOOVSoGHy4PQ1ZDjyuUXtm8x/zhOmCWkCp
W94pHgYZ9h22JrT8ZZX0127RYS4qbzE6awiogqig09gApHSi68bTsFYH+Bbd1ScyfBpZ8MUEtvmc
JqYewlJp0lsUYLiPN4e5liS/oMDcT+uroaTIMElpZOnWdYUNV4VN7ghayqsTmjyO+2nPE/e1YsQF
UWpYFgZ4qFJDTTM0JfYvg6tj215ht749/Zxt2rBMuJUAekxb18YEOnWtA6M66KnjH7DdLzqaduMp
R9GpbeETS6PNC+aYyCYxxFmdM3pn42C1gJzXfTyCK+JtK9a6Ki9kg7XugZmJEUEHi/T41wh+4JJf
wIA/ofwLZLxqv01v1UYtyDHGHgGGVqKwgapG9GRqh0ZGbXb2WjOx/xsdxuJXQTALdQs60hxZVfaQ
Cje69KgPX7bJrNqlMzssLAM2bscK8K/hipWHMXJJ8NSm7jaJVfe4IMEYixBBRThNCOilcFfMd77K
KdCsf5/QVAiSCBq7jLqI9BJtexCA2bw1/LeEl2ZZjVa08/cZLTUAPRjMkwzT0Ga/m6656kMDkjwA
+EaN92L1mTZEaM6ZIKOmcTqEiRagf7P1Zk90Mbh1Hz3pmHRX7O5xulI5hfl/MENneoymGlGFPU8R
vMaI7X6yG2PPnYsdQke6UkwXrP7bZ+ThTI5R2EYQW8x3QbJz9UkNdt38sP39dZE+f5/R0NAk/7Ny
Y3qKxmOc7nOe1qz6WR3tH0juSegAYURC0GuEyx36KOODf/xrGFYFrgMv87bKyYIMIwghustFrI5E
0/p8IzeZLfa7go8Ky6PCXP+ooNUwpI/6v+YEU0fSrrHg84lYGNyxM6drrTF2ML2/fU3rhnvBHSMH
Sa74c/s+CPm+Ojx1/MIz4G9ht70JCz2euL15q5ZiQZGRDGn2sz6rYSlob37/Zd4bhxYpv9HtnHiP
LdEOD8jkvR3kg8ddUGSseKTomUgqCApdIT47qIQGj8UN7b4KrjPtJtqh9HLKvB6PO7y7Y7uLvhkc
9eZcL2vhzUHKCoH+BEU65dPXRP8qqbyS2PqzAfOQqLfoGB4SmZPNKxL29YiAkHwvroDv2dNlUPcx
NlJ0XokR7uIQHaZfdIuOjEEsHmjdOotn6swpV5LeC6EyIcHWB7/aLLvR6+7ZT3mJ41XXf2aSff5P
Y6Jr7UCfrcjpGfmPunvSMLgba5woftXhGKKiY1oAs2zsKFFeBIExBj2i+K725tm0sKznFNeJPejT
HTIpr9uKuGrMFuQY/a+HPqk0QtNfSXrTmeNVjGdlRWSrmrFaxIyPUlh7uTlyqoBrhRkNaeo/bDIy
g61hc0CUlmoj+nJRQGsIhRhKoBOyV2DJl2fe8SRl1QIsaDKSgjJHUdYzmiCT7tQC/qTnKNtal8+S
qQ8zCkPul1UGAtTESCdgTDwZjvB18CQbsHheiJ2jzSeGUy9oMgHWYKpN4/eQl1m8CaK7ROfUBTmH
xrZVTmYgCYoMnkYZY90Z6t68d+v688tAe7aBuW68khlPpwlI99cjWCjRlIBpdVfZG2hBN12gTu56
F4uxjroTPH9G8M9EGcGvGj9rgyJTsI4jIftiFGuXZES00iwhN0BMua/nUXyMMH73poiCwPF/VLw/
uIYFy4z7i6O2rQD4DAeATpxRiC2lJ1aa+1Y4KtaUnRReeXfVSi4IMvpGhKZrsaCcjnCNlpJFVk0c
ibcfcj1/iVtUMfyN4juLRSkmQmukyKa/Dx/Jdu4AAXBPUQfKHXcClwr2xyM802K1GeCoaVvBn9PO
ft2rdkJjJSdKLDyWPB+3HiafOXv3gYvXuj7LRpiUcKR0eCZxw1ty0FyAsAM+ZrpqeMHK+m394Y1t
NI1awehmHxmqwsD65756mCCopdRxHk//YIXPdGjOYMFVa1ZyRYQa1f53lIjXyM3s+Hnwwv2+3vm2
yAnOuafIJFqmQBWKusYpVu7sye89kNJDDSQUBAZXvLGBdct1Zo7+fcFcg/g5xvZ6jOwYd7L6a+b1
G61GBAuRYMwWEhxaNJnYJ2sak5WOb3J53w7fOokz6rseEJzZYAzVFAXNYHZgQw8rpymeJsWVsTVy
Lq/SmBMMrJ2YrpmoIkoY9PyAc9nhuDK5xQBEG5zUEaEcx+vzvs8YIb2fU0mdkF+eSvW1VF7blvCG
lledyZIHxixkZtTmso5WmcEePQrKGNwPgxWcdDc7DF9EzObHNqZvVI5oc1hjA+1BilS/FNGtH0Va
6gH9r3TLWIqdbae1qkAL7lhUy1D+e/6mcfWfdJzJxGPd+Bm8V+54sMyr8cySGmMe5FAw6gxL1DEf
JnnzF5SDHM2NviS71KIxTQGzHojWNou8g2RMRN7kvdoPOMiifyD9N0X/RP+CtmSK/oCFWZg6IVKG
CQmWfFDdtM5f8gAdquiG/QQfGJLSkZnSRGw/uCQjBUmEjVgdwll1+tlOw06TIw6JNctA57D+JsEY
oCLJiWTqaHUTjPEkG/l9KXfwFonj94ItFUXPuZrVR/uSIKNbnZnO8tCiRQyZj508WpEb/A52gH3G
rKCTeSbATz9T2F2QNBiSvSYHUS/AZMTGK8lup8HbvqZVF7ggYDL3VMCv536KKKxxJa/+VdwHbjNY
SJPT9jDhTvDMQ6FzDnJVxs8XZzIiWPXtpGW0zqbAcyjiMeH5jHU7saDAiIZaB4bkl7ip8JD31nt0
hJUxyoQKF10owotXeAwxPmr2awyo0CQi2iVvS0O6n9Sc07jFEXaTiZilDL2RWE+G7pPuYVKeK/Ik
9rY/3Gq8DOW6B1mcHeOlBCMVg8QvaRBr3Cc35R1tYBfsykHUjMYU9IJEDn9smscfI+jGkE6ApANV
U5QcXzhkyq6dHkTlDZH7fxK/DxABJB27yqBHSaRbrbnxFd6qw21xQGfSpe2blDn2E9pKqtaJ1c7X
PbfuI+MLbPB/1lqFbXZTlDgMWgWB5Oh1lS27mPh6bV3JFk+1nd1yxxp55BgjMZXoylAiYGyQ0lY8
wHqgX4Y8Tt6E/Z18TPhtUVDYfbVThNYJNcKTe0qeh0RF2d9p55d+/l6Mv/6T9VNExk4URpp0WQtR
mO7jQ3ugC10BqHWlfO+c8gbrWTzeaDvHh3zoOjekalCbCTFF7eSgCGTkx3avYdoBMcw9vxBJ1WZL
UBizMZSmOmNuZ4DL6g/pbY3XKJZD33+qmrsUSNZoECHKIuqn+p/dhL2bGhCYx4dEtvRj4dCBNs7F
UYnb4osxF6IY/m+grHbM2+mvTZ/ZTj7k6AJEe0bkGTaHIkcH2ASo75cRxIUa4GN7KI7VtXpIrzBK
dyBeeKy5kS7HhrCtUAIwj5CZgQ0ZjgMep6Gt4ER/hl9nW6T8OTy8PyrpHw/URPZaxN4Owo4txQnm
VEiNyce4aQ9i46eWP5MjQLZ4A8TrjJ0JMRI5C6Ef+T18pVqOwy5MOsWS4lg+bF/X2uMU2eo/7DDy
KGNGvwBcBXLycWD13fib9NKrNgWuFtS8EGrdXp1pMbKY1GOkYUcczf+XADvXb9GQfp3ZUmCJJYUz
cfvdhC6DBP1RPDXg3Br77DInZSyUDFF2d9Ruo33uVLaAtEx9hVlzK9yn91ie5vynk2WfYGkTVsD8
xfuh1iTwFB2STvbKCssAP/Vc1omGbm7aR8zGvlUOVEh1gsYJ5lM9H+KRc3qrh3f+PgvXqPah3+gd
8q5Nq9t1dxw6xZEDTp/1qiAuiDCxwABAqSiMkXhUxW8q8TJdcABZZUHXOFHNavJRX1CiBmzxsOtM
rQRgGSKoQmluigHjCvXoDRHAe6LcjdQeWL+9Wza/zQ4zr4TX1rju2BbkmRhBy8JkDDJo3Dh6Ym0p
HjZ4IGzUZ2v0Xaz/ccvdJybrtCXH1NQsOB4EMdeDBrhSer8DnoqT1ftKTW2Aq/DOdtVoLZijorSg
JE9djj22EEXl1jSt7AH7IGzjgNJeZGnH9EG2Eo+n2zySzJuimedEm0iAscEo3aWl4aWAtt5WZZ4C
MKZ4qmeVdHQqe6Lo/l9FDUPgHS+hwRUMxhQDzljOQvqeoC/MbF/tjF+qo9/TmlC+m7/xBhvWX7SL
u2LMcWjkXRariI21x+RBPVIUDsPpj/o1fbzU9+WOFxqsHqMBr6kDz1H8MIqkG4DgFwowSPJdP71m
4c4vnj9xUwsSjKRPgpEnTYswLqt/KsVezwNL5zVcrArcggYj43XaUzhEwF/O+iHubrKc4yd532cE
2hwTRdVav3bSvtkJ2PEkDI27fUyrJLB5DA2gmglQUIaFWey7QQmMGjChxZ2g5fskqznv8PXUwh8a
WEB5aQqAQ0pMTKYCIOpawo6nAkFncvoLIc23eTl8KqsforIFMcZ7BBiImHUF9x5UeHwDqD0RruP+
m5w9JNFTZX6RPyVoC4KME8GoN3oyA8jy7O/y9Lc+7Mf04b9cEobaLg9wlLS+yXzELELw0DXfx+DL
9vepPdk6MyokC1ttZoKvZyasWi4J9wMABPyIbip+EhJUWubcyTCDyzGk23IHUP1Lkk0jttUoIeku
jF34IDe6ihWVEa9aRc9+izFGgepm7vycgpM0Lt05U3qxk72jahVO9PipMG8hCIxvEHqg4WIpIZoF
EmL5ZWdhJM3qsFaHu5xt3UEsSDEOQojHrBSAZ4W342QH+wZwjWjB+k5b/lJXcLhpfd5tMQ6iHYww
CAQAyvjfBxdPfi8iADdvU4fuakPS85BIds8bLuAQZZ+P6tTmXSvBNKXzY1D8mFpe/Edvf0M62Adj
lUWlmUzQ3Ni/LshJir3KeI2Lp23lWq+JnC/r3TwutKspwlBU3pGSvOCmdwQLveLXgqs60YF2zNV2
ec1zTKsmF48AokjAoldg3C/VS6yESUduYXC0W1o2la4CLFCJrMl7h7Z+5a2UXDvJBTnCaPNozGEI
EDtU1tsjCY99/6vrjqbBu7A1iViSYdXZEDOhbuBvW/Em878HEw+DZg2Ojz6e/j43wuhwKGRJXWBb
OTK5cFV2s4uSXes7mFrYCbZ2Q27NY+ZVs9PvQlclR15cxGOQubY8DvrCUEG+QVuc+VWrObLI+z6j
x6auT502oe+uj34U9XcRw4Pbwk4vmlWpxfmx80BFbYyxBBg1p8zvBYCiZvpDXUzOfyPCuHgzqPtM
V3BKWY+yYnfdAy40+rZNY7UVc8kJ49ZDvVHEhgIz9x7euZh7pI1Gyik6opXDGwNrtCUb7dz7p8mT
neKRp8Gcm2KLgXE79EaUmUh5olklv80ETiWQd1GU/sIoZbIISQMONLY4SVd1195EnXj0ibTjHOO6
ZVAB1m2ImGpmcbsSf8qzugUfKfaI1oLd7GP7fZvSPYCugTFcfw1obRhYr9EJrsSW991rbI+39fUn
NixBtc+/hLFRZoCiIJbqIGExuVIzWk2NFaOBkzait83zWjQFZjFZgH4mEbucLo92zpRKF2uke0Tp
S5Yeglq1aKNR8j1VBgC8c054XVDO1JiLVLtZxXAkHr2ZOR2FuPTkmdchsRZSLxlizK5SxtPUTYjf
k2REPYPYpl/dK0V+mIrKmUTJKnLRq5TwefsctznT2YqNKXV0tylammIsFy/uM/4kN7XmH63V32f3
ATAxbwCW0aToXlF35C13mt/lVf82As2WWMkX6pnTp3Sw8h2v+LmufGe6jJmXpbGcihEdC71/K0yv
CvGggNuHxyPBWPq81vs6NXFno/ogyp7ZPtUF51XCIcHGZ6aioWdlojhaQmD3qmIR+S1ReZXB1Vj3
LH0Az7lUJwlN+AHSLiDzNAFkm5bSop2JcQPZo7EuD1mVxxVj91EmHCcSIkNWK8SK6+de/2YIvHoq
jwjzoOtNEuujTsG7+ryzSF46pOtSq5dFzjPrHwKaP6L2nvpZ2HkhbJuqkQGeJAWu+Iao3RVc8UD3
zc43xOrQ5ES77MW9b3fcpzhHgd8D4wXtocDci9wCas/UMCqUNQeNu/qLd5CMaSrHIuhGAyF8Lllq
eEd6L/b325rEMRLvGMALLjSlS6ORQJOaDGW61NyHlX9KhsTpdFQsytdtajyGGNOQG12aByleWkLy
vTV1W0a/G+aHrG0q2y4K2Z9Lnaq7OTB8H8jP4WR6RWtaSYvwptNcKUrdkij7qTW+bJPkCAPbDhvq
CXZW0psqhlcROJrlj+3v/8OT54+ksx2wgV5OZBJgJxqXzgcAccRtrzTk0Qsn/f2ZPPDCKMmMlejU
SNdTFdwkk52Zj+N03TacMGINXBrgzlgRo2tYJ/ZhamzUk2QSfKjuYFOG6IRxoFrNdWEPuT28zLZm
t7sgt1oMRPDS9ytieEGbKsVC6Ish1HUV3dLONGtXcj1mXtuTyBaDruJUe3iUGIEPlHKYJxNcChH2
Rkfj91kZ7awyOfH8ivhdMMRIPJEDmHXamNjJh1o+Np+Ip5ffZ8uKuanpSVkBStDUX4f8R9Kbljzw
cH3XZPyCCuMLi1YzAzwS0Yl4iu9Kr9//TK36R2yV9v8Dmp5+jImOLogxMh4awtB2NWRcxbKJ2cm9
Hqjms13etDteuwxHCFiILb8RKmkqZbQE6i2xqhRwDmHwrCncXSccMWDxfP26w1TfDMeLXl9HRDt5
dOz3mktfINp76kz/tW2WeJzRvy8UqZPydugq3BhcvkXmF8P8IfJ6cj4whS4cGVUUE1uEgOXFPrrF
Tu60QqOx3vBsap0l8eZXPzDxTsBQZAC6GRrqypdMtLWWF1JSAl+JvBkYXQ/1m8rnQV588LMggrXC
6KMQURVCL/klkakyJtmP0bkU6gdl9oJEc1vzsS9f/UjiuD+ZxlcXos3QYm5Fqir04dMXDcXzkLDa
t3+mXkN0scLF6a30KriWH4Nf9btihb+z2+HqXy9hYn4CE7k0haYmpMJPSKqfYX+XaL8Myf2XsseQ
YIy4YgYmqSNgA2fpcYZPF46+utsmQc3m1kEykiEnkfIXCnyV7ubwOWlPQn7IzZso3rWjM2oyh6WP
FpDhibHjo6LV81DCKNGhURnLimKn3+tAuZedac9LGXx0wZfUWDDnFEu0xPi9TtlVt2k8uHWeelE5
2BE26gGcft926i7yJ6ssQqdV8ITEWqiykh5kU3bMrLNLY/Z6s+eEBmsKv1AVFhDJCKUg1UxAJAzF
Lw2p9yjhacjHRS8M54zxr5QiIJow41ThW04GpiIAIfQQXCen/Co5VC+9i6a4o2+PdwpnemXN2AAn
9X2dl46JeYay38lmYfoJHsd5iIMN1Z91bu6IoHKMwDodoIkC+VAErhRDJy8zACMSxMBx+EP2v1bF
t6h53taOVZNGwUT/R4J55rUkzudSpLmZBnNSk1OS+5n4ti7ti4RX6qJF1A+auKDFmM+iiktN6FAt
qWoxdSYhs5Ux36u9aGNj2d6oTIxjzhbxgdwchp+QR/AIdHBskiFwEpemO8n7TGgbxHCyYp6goZ5c
Bfvto6SGhGUPWNoyADgBjKmxBQ1BGfs8oEuqsc3FkvrGapP9IP8oxCusX4saTnb0Y2cQxH9BjlX8
sTfHUone6wAjZtOJPe/90+QZHr9s+DHBwdBigjpSayQVFFRfaUyCmBFbSK90VyttugEr8brnf51+
Yggykj8Pca0aPt7lqZJcxSm5njQ8L+ru2/aVrdrq5SEy4p8Ik9nqlDF1l93QB4x/mL7RaW1sMccu
a06qY03ZltQYBdCJnvZahUzzQErfasT4QIzgVsWUgSW3wVVOeF2MawZkSZD+fRHakRTaNtTIHhZ+
Xb5hqUB3LLPUwHtQ4q2j5Eg/YYKFomljQUhg8Gdpdub6WxbGVpi9VYrb516k8ZBIV48SiMRoJATk
PwYbLjnrfLmSSAxli/w7DZ2EbWgD6DvIPD8JnW0hWT3EBSlGRiZtDgUMlSLqI9p+kkenm1MXy605
5oNHhhGOSFexxGNE3B/4J1IfYyBZcdPJPBqMPMhROMIw1TXWyTzE+rWvPggl57G8rlKL42IEIQnT
MNcw3omqVPMD7YI7MXaBQ9y7hlfcCk7wmRASAB2GrqA9DP8x19PGYqWoMXoasEerVX8M9XUaPG5L
AD36D5Z9QYK5mlyQ23kkYQu5NuwpNu5RnuV1IPFoMMdGhEztgwhXQ7EjJCdyQ9SaMou2/KLBzRKf
YY8yjvOn39ziiyrZwjyYYRa1VQOHnBS/5aEAptnJF26Ngdcdvi4TiwOkxmNBqO1gZA0ddzTfFkgH
IENe2KY9Tlhz39r/Dxi6VeuwoMd4+zGs1akfAcTRlPZg+7vMVV4ktFHTgp5cOdJDD8qFE2M8Y7ct
KqtHqgC42MRyZhn/XnKaSeWcpYEgO/105XeFFWUYZVUPmsirw6+q8oIQIy9G6ktqbULN1NkNgn2e
7wr9fpuXj5l56oUXNJhrK7phMIoUMmk8kd3oVI1FjzB/NR+Ik34Vdvo9VA6jY6ld7LlDkqt3eCbO
zi5IcpWo+URtVVxYJHqcgtKu+696+z2WOfq9HkstaDEKHnVZkEgUtX8IUb+hwPPiY+c0B9oCzOvB
4lwcCwMeND4JyIDQJkn3cVxZkWINXAgs3uExN0d6MOOjuOGURo8Fa1KXHwzUqKyhrFDIqRTYlkLk
iQu1tB/MyeIUGa3T4JDzaICWdymgYmS7vaUjhklqp1Z1MPYRdwkL/eAGQTajqUZzVtUp7Bcd86K7
5AavOdR8cFAaTGzRYcLfQFbF3FDB2IgSzq4/iJUVO2gKmFy61TbxRl6iadUZnE+SffiFTSLoGdQP
uxPdTHnoo3/dBHOp2Ww2s1FQ/g/o6jplvgma3BqTYzpym8Q5xpDNl+lBMsjzhPdrNdnhHQYa9+iu
cILENV2KxYdCLK1g8+fjOCqmMWFO0GNt6pzgvgzzGZsn4/ZB1DmoDzwSjPlt26lNMXWEx16Q7fws
vSqAoC3EPYcMTxConi8cp5hl3ZAMkHBh7p0gyKwJ/TDbVp7HCWMqdDWRO6NE3FkVilv5GlbV58S0
WhL8R14Y8yApYY2lPXDKufZzzGJLa3kxFMcAsU9iZQyUPMGLB2HG6Gle7gDEd6fcz9iNS8WM95zj
XA6b4xomaTDzAuU8QX5ok2dtftm+Gd73mTeOHlRkxhsYXqk+ZaPbJN+3v78elmERBRDLEalgf9ql
dCnp3GkhDdVVePfQjtz+1XCUaw1zPdltxXvTr7PzNzUsGr2kpnXpLIrIPqJz8GYu9mXF6SfhsKOx
u5/QKTvXEq3TNW9Icd7RWCXYtSlG5ur/B7Q3jx1GNQM5FvLSNAADhXi2OmYVR5rX9fJ8XIxehuWU
BIOK7xe+6EXJZA2xeTP3qbMtBOs2+kyGkQG/rzWtliBkE3CuheJASG5n5e0Q8/K1HEJsL04TkmrG
/ciOGB2C3smMr2l+5SeVtc3Px17md9cGmC5sjKHjO0wErofSpKgtXBtaz987mSfgzfZAbOzfhB01
A80VLxb/B8n7Q5NNCA9ECAW5kGtsVLTJUfytxgDnSS1AU0wO2Ze79t9Dd11yyW5K6mclTlsDFIGC
+ZNCYQCT70k50m0Xqc0tMtAA52MAdOaP6sLCDUW93Mem0sNHhHZzBG5j33zTAE6WHwdlsM3krpY0
axTetq+SSvgWVcZgAMaxkjBUjCiofNOnn5Owm6W9oh66DntFeOgL6+J5ZpH+fcEiEauu6yrEKkCD
eZZz1fF9zAEWvuoEOoevdc0+k2IshxT0RmwE8BuRuC+KB728yzROrn09/j+TYIzHNKtJRESIh9CN
VjFiIvtQ1yf0RUr50/Yl8Zhh7cekVBp2keGZNvadEwV+Y01K7e+jruZB9axb3D9MsaO9eYelZySG
ZotSZ5XYFtwp/40Zti+2KnpVMgcUxvrxWewaW+oelJbHxj+8Ns98MH5dCDKYwRqOsA0ccqyOAQDq
sKrE3I07wFNz7DtHElgoIDPPkCpF56oTtWVohRNuRgxu/Sl+EGvUesyaUxvj0WNMhZmKaZr3cFup
ZjzoUfU7QPdy1MTfkWu6CgYhtbfl7+Nk6KUlZMcDDTXQxUiD4tKV4r7g6oVFB/i0xALkm7yTrdgF
hhPvWDlibzLmop0NU/BJAQUzpVOt6naT9d4Y+t5/5I6xFSPJa7PSISuwvV8VFJQB1Hhs9+rjbP81
ocxjbFXJVIlIAP6g7fDM/aUpQctxGitOOhqVbQ6JZmtos+F46XUqBhpCsBEN23cYJ11EQEv3q3f7
tIv1+zL5un1u9Pg/uA70taNfA1VaiQWtVZDWDFFuxPASGe7EXndzMcADJ9mjoHrYJrUqCQtSjDar
hdjizYFUS1y/EPXbFKELLuOkVng06MNn4ZyiKdIaSUAJAqsyY+nJEO/U6Ms2Gx8RoqgeLfhgLj6X
KjNPaSBI9eivtgUfEaEt/FDpBB0gtiYRFbGSN9DE443+fcFbhhWNUwFkD4z3ysmVpiHXUYppcVCS
jIe7th6nLXhktHY0WgXr63BXkizdKM3oBorvZHmyi8PGlsXIk8f8t57FJyTQbgsz9Upgpm2f86rk
o0iMXTayhn+Yn+ArUiLIwVQDMKKwxUr6GYvGj20SqycKNEAdKWhTNN9venmihYY4u8OzzkybXSm0
J1nPnBh7WLbJrFr6Mxm2m5V0qlJjBVrt6Lloh8VkhbOjp3t5fDPCTwnnghajAKEoy0FuwAyKR7Gy
k31KW2f3vR3e0H4/3xq+oNH+YHLIcg7yQzK/ruSsyVGvjZPOMc3XJontION1eaxX18/MKUx6sfWL
uDTpQUZvo9fcaFe+Q07ynbIbTgVdUsu7uPUAZEGQMVnFHJV6kqLrSrOkF9FNACRi5Xgd5UfB0Xn4
ybxDZK5OSvUcS9/L2iGqYYVFaw/p907miPy6Vv0RedZroTkzCHIJSSzR8B8yM7tOx9bbFvf1h+Xi
1BhDZQaFouYdrklErTmyaLdAtpP2gavbZWp1vYVFyU7g8LYdrLqyBVnGYFRCrw6ocaIRcNTcGr2n
s47FEv4Ps+IKIu8UmWCjxi0pXY5YfvTaE7FTz3SjQ7nv38cvdCxv4VXLeLLBPFMiUjZNS/dmx4AE
9L9Jc2dNKcd3rr4iF+fHPFCKsqvaUX4PBbSXWZFeyiY+jZ3oodnIltXONlNe1MZhi11aVqmjJmUG
9GsuS0vWnDR+Jv5uWxx5NBijUetlZpgDHkOTcWeod33zNZM4SkVP5kMQdT45tgLXqIXaGAn8SHig
Jdvkunb1o7znCQHHj6iMgQg7EpYqzUIK5CAJ13N5FMi3xMT//+uRARriLBii8r9wjLGWdmJUQtzM
8Vnuvo/yvvd5aa73cdGtU2PMRNspshY1iKPQ/vmTvG+Tq+z6NbnRMKFtHHrbGkwr+oI5UqAsYpHY
/w/ZjicejNXwA0kz8hYBdqQmb1jtbjeC9NjKvGjmH4yiqUoKtl6Y6L6+PFJi9rLpDzhS7TZ4A/jC
TrX15+C3aasW1ij3PwKbjxD1Dw7zTJSRGLNuVKmniSHxOLmNHd373mx/U9zIeTS5MLDrQaN+psZI
Ta8UdZcVvezU4phme0k3ou+DQIBgimxEfWwiKa0scRzClwGhpGnh9av2FlbEl7PVp20eedOcilxj
TZlk5QxANZi+wbpqE0CxlycvzY04ZlTO6hf1WHr5behho9ZxTC0NSIm0JL9tcFZPHdMWuGhJQcnA
ZIx1h2dUJEZIW1GkkojuC/Aie7xqPMwveVFoFZwOxzURXtJjDLecoNYFKH9UJ1C4jiovy2NH55X+
t4l8AP4JgPKHAUecIhEPErmXpN1Yccos6yQUROOSJMkm2xmXt7VsNCHsW0euyHgfpo9i9sK5mzXP
TXAtf9Ng7iYbh/81uZc/5SPSwd8DV/4l/pRfNJsOTso742GbIo8p5nKmcoQ4DAi4OiO29dIBclEd
crhai3wWTLFJgs7MmqLzcTdS8i0E7N00d04VC3thMN1tbt6LDx+U6Xx+7J5Wg8h4blawKPTx2x/o
hg+6BaPchRy3zeOJCb0jPSwaklJnN2G2dcLLRcyOmYlmybEWvnK4osb3A1eahKFFAw3J2KV+aSK6
IRsSACThALF4nLrw9rl5qQ500S0P2G5VHhakmNAxzaM8jBRk4UohtaZpZxqPmvIZg3CmwQI1lEmV
kjFDWBWrxA6mnWaWlh4+cg6N3sDGocmU00WQUJe5MnQUVUO9p7g01a7ez0cKW/TZEjJZsMS6aWRn
S6LFODZ9P6q3bXjY5mYthFt+n7kWhVSyMdCaawxsiwaLFRQgBcfYPLRNZtX8LNhgzE8oVGM65GhT
qJM8tpX43i9U3dqmseqHl7wwJsfMlGFIDUS8FHIQ+UnHOET/R9p1LMmNK9svYgQJgm5LV6a72qtb
0oYhM0PvPb/+HfTEVbEhXuJdzUZadEQlAaRDIvOc28mhfnMI/Vyga5vlsJU0/u6fWLqJfm3YTtVj
tnVx57v4PCXOgDmexp4O821io/HtIkK/3EqG12K5fCqdMcxjMZ9H5q8K8aLCa8qzGl+kXuTyBKqh
8p6oUsB2pL6/k45ekTnViXqsX0JnHHeZLaM/Mn3PUpNH8eSmQGFULoNTZNmaphCFuCXHsP9cOA19
FKiLwCPxJYGiiZe6JOy16Az4Mae+sHaQ1KmOgPCltvVoAlKgGY4CqQKXq3LewyCVWrQdAknrJS8E
dPfhWf+Zn1Qv+yq6N4kMQuWcB9x+gTUy477tvRgYnJIjn7QDIz8OhW2Lm4HrauIq50m6dBkieTSI
i3lv8OjZNaCzBiDhW6W/v4Ui1eB8yTJqEroCmOEVj6PyEBDBEW3rBWaBqIEeXbQdf/TvptV0cm7i
Qawn5xjAQuUNbQTOQySC81ToC2u0uMdzudJpdjleLO1zsrzsb9N/Of1f6/iNbyOT0Mgfop2K8fKV
T7GHaj111chBg5VXXSIRu+m2Z/qPPMoD+GM6PdbNBYuiykFXX3r1uRq/6dlFCR3ByrZV7SqJ0+sG
2NdpHkMDohNYbFjeEqE7xe7QDB/gciNd0NBzCJ5E/Un7p0Z5xs+6aqLZmDME/vaHNqV2nRT23AeC
MCaSwunGRJeITgUSJaW+5PS5nG7k9N+pBuXzvmWJpjhc4IRYC0xwLtzoXr2A3dMm9ngzPwmOS7Ci
92rzKmEqSh1dfWyGt4jtdgHMjtM+wdc+d2+1G7/E4U2a2MwjLaKXo82nXx1DcP+YMn03kZXkRsnS
2mTBMv17dpIHcNE6gYvhO2rXt4unHyVXNBK9HTSvEvm41Q9FJqGxwu3yMAL2znirWUsAVH3pmI3l
WxvUR2tGMTgSjVeJNpl5zdVS+6LPUkPpiEtrwIbIC17LDrEimkHavuOvdpR9xkrMZBZaO43QnOUz
3nSc/HG4YckA+oQ9HfEyErSpiFbFWXrc0yVvhwU9dHrWdbZm1fK3oNXLyWnabBHd8kTSOM8vKXNe
jhMyeyP4lnR3ZvBNjQU9iNvB66ofXPDKgKIZ1ixrHLrHJnhWE0FkEbhGfoyV9m0m5awmUiDmmzdN
FtqV7gsJ6DcnP1aWxUPhSFWTKdrynhzKjnqrXxb00wKY6S4FnpDDSEwVxwTzMc3t8Si6IwsiDf+w
aCRqn/fsjqzLRzn9rgOntiQhun2+9bMI4V5wYDxKTqzPMgaR4byG8M4K3hohJ/B2QvhLI95xHlYW
1ZUTVFuCRgCi5CyHDt4tbVOx21NxpoEjimGirePcRBkNNFIilGXq4q7vYyfrj0q/gBdVtsPpVeD4
2Q3h95vydWmcs1jkJK4yA89F9KDiGcUvL5jpcszeYV39obDdmtnOnjjOWWQ9uEJNA/XHUDXflm55
oIN6k1HdHRXVtqryixrEh3+5RM5lKEk2h2jBgb19HpGJ5OiQDvzJqW8ZIJmI/VWki5zzMDQ0rMwy
hPX165zfT6nAeYh+n0s9VGkxZzVgBdX8PMkXWRVk1oLf56/MAQlDdcAC3Ej2jfIhmUSnIXDg/EM5
Wm1w40GzoStFNj1TR7EjgGWrmCqhoP3CpKSOWgD6b/aVQLQs7qI8apFR1hrbtsz0awrynkmETiBa
GJdW0KhJQzVC6lmBipK+Vfm5E9List/YMR/+Ppy3wUITCctovewFuEJ+d0z+7l1WPsmAqye6nYqW
xDmHPk1VLWDVGl1+UUGJNRe2EgkmSkQJIH8DVhIT8E8sAZQ6h2A8y5Vf0et9Yzijeeo/s5e1QthQ
ubkwXWHVH4qaKg8ZqOm50kwp7l2zddeOX/ResbXg577KbaaZKxmcq6vlHGOCASKg1Zzi6g1zAPZU
HdT6JSnuSuv7qIhguzYXZRDFpLqua/j/Y96XJoum9SVz5eRFKU+zdSHZy/6aNkPTVQQf1Zs6U4qi
nNAjHzU/+7r8ZMTjXaDULlCE/VD/nyne8darr8RxVqvlwyhXjKBEordS8DANf5K6rn6fM9lYMsqs
SFQk5HHom63lpBFFv6t82t+1bRVfyWHeaZU/LHFjkUFV2Ktb+Y215c21PXy3HGBGMHg95VN0ToWD
e5tJC8AViKxTWdVMTh0UqqHVuoU6JCe006rudCw/Bz/Yu4F1EiH3b7rXlSwuKpXmHEqo6wMCqr6r
UWuPBFFpM2W+/j7/TppURkwtEMu5BlqCyeLhhdMmwTmRBPdgtie/+Ve8gMuyBnJcNPd9PCgT+C8g
R8bFviA/0wLAUmcFdFrtnVW/ts3zvlZs7tlKFrdn/aAr2VK3AJxlXJTKF5o6+wI2jfUqgA/lyzg3
VThCgNEa9206t3akVf4i9U6qWY1TWqqoTWyzKU1fieR8XgwuymRhI6ljfqhO42E69pItfSp0W3bJ
URec1vZNdyWOy+y0Me/A5oGWWrRp9I7Wo1Sb3rAS6uD0mT/Fzv9jjngzBK9kcmalxZZlqWzMfAi9
CslkjQeZoHPaz/9kLgyqav8YN3V/JZDTk2SQaUiNjhUiZydtHyj9IaHHSu0Fs2oCfeQbnrRkplpp
oKk1sj5Z2X29WPb+QkQCmMNae8EpWDQzwELKGLl3Wh2XWGBSAo3nm50Wo4h6ieHtDU3y1OqhI8eJ
UyqWI2XlUZpKgYG936B33AXf9STJah3gmRFbdho9AixY9R2fwvoeuNTtXcXpnwOMR6eu5UZnUXLG
zn1PONvu1XYGzZwbQZCwmxsbnO+ODGFZ3NklOjXOJRqBjMEx1rrYqE+K/jVeBGe2mbVYeJtH6ygq
+Txrk1rhulEx2hJVecKDndsM1I5aU6B7Iim87s11yfjoMOohP2T6We/OChWUjTax7PTVSsjHA+k7
kPEQvX/3RqDyCG+qW9XvD8t3RsIyfgaJhHRO0N9Ut45weFG0Pua1VspAC6NczL5BzaCxF39yy7P2
XTuWTu780O04sFG+rQ7CkUKRVE4FQfEuhyqrNE6+6g/PCes1vTVfKLKaxq794lPmFH8Cq6BbeNYk
mHgmCg8VtKCqZE1xgagWHkbzdVS/7XupbXd7/X0upkhqEA0zgAfchup2G/3UFsnO8Qgo4kHdNt9f
cngOTWtqwrEMDcWlhRUsj3PbDi9moLafULvtPQpKw/koRTOKc5hfiH5ISV2LnjE2G/9We8mnVaaq
IRUyke40vn6gr/kRD1Cn5s1yFid6Gp5Sv+3sP6puXc+PH89rpVEZQxY/Q31ypODzXPtzqNpgBvQL
QxRythX01yZbnEmi75qYUgQF7TE3Fxff5PKl0ETGt+0hr0I422tIovVxiBWR4i7t71sqQOMSLYKz
ssro86oNckSZyQeEljOM91IYC2KZaBHsI1YOJFb7gFoSUwXjMKWXIc8EHlgkgEsNFdZoFpZ4Jui0
p1hJUOtZBEvYfk1dqRZvuvUk6SZbg3av+OkR84OAKFFQyawwMS7iVtjONa6nzuWBcdx3g1VgPVJ8
O2Y3apY6c3PS4y+k+2vfI23Cw67NlMsAOxKXjcLWxbogGJBw5kZ+6pB7AoYFxtaZ+5ZbHjVB4rl/
YoSPzLVM5tFilyESfW7a74R82l/Xvl4TmYvJGW5aczAggTF0dOxhSKuO0A/UTu6+mO13kF9qQXiC
l7ys6KLlGPMc/NmRveUU3smO4S9H8jA0NvptHRBBe3i/OtDEEd2MRYvknAOADGYMkWETdfmS0BOb
Sw+/7C9wP2IBofuj6c7tOERmiohYqA+J3h4UQMBZfX0Mklq0lcxf/p5z/kfpCQ//QasyzMoSadSY
e8GhP2gJq9raPbH7UwPucxFLyn6QRCXj49I6qdQwiA7XJ59Z571+mn1WtBel0qJD4hzHGJV63KQx
cQEu64dl+SDTyrOGVuDIRQbFuYx86nplXHBQwPW6U9Lwlka69+90gXcVQ9w1AQPOSJVzNz20ErE1
cOz2onx6u6R1NSq+PaHNtbELDOj1cq8/zt/QwA9AKO0r67IE3bMfPYraE4USOXdhNJgsogw5oHPN
x+6k2KEXvKeaiucUj6KJYMFZ8W0JqkTrVGejOVl16me/zwSlR9Hvc35Bi7tC7S12UMHdkD+qmsAp
CFT6fTdX8TyUZEB35zkePAqT2Apwe5DMmoHbZqDJ3te5zTZLQwZ5CGBcMa2tckqHZmg1kg042NEx
H6OfcLBe4HagrpMO+UnBVYDNJAoHILd80UoqX68wylxJgxG+obiV/x5OyjHFvIppobmINaqIxG3e
9dfiOPVLpjImQ4MDqyw7e5GeF4AtJW70/m96kD6haeabiYn+9869Z1HW/P6GzXvetXi2G6vzrCxM
UikRxA9+9VLdBgcG9RSc6KmzFTfFfv8DTl/hzVb3NNTbhE5yqza6/gJOYxPJNDudERQNeMdPm9u+
7O1pPhUz3jWMk9kJtGrLQNbi2N9XC54rSQuaDOIk4xAXz2yscF9ttxK4tQBmQSsBFHzUS99CQKgN
9pR9Vskjje8S2euNl31JW7a4lsRFsTiPh3YoIMloXoz0IklvYf22L2LTO65lcCFMHZtUjaeMzXBN
DDHpgME76c4EKixQe9kj2vw9Ld19oUKl5AKaNU4LUPoQBEbWeQz8MQNBursZ71qYhuUEzwBPZfaP
Tr87/RhjsNb630MqerhNoiioHkEWt+wmiQd9UBBSK4kcLU0/Gol13F/lxul9EMEtMoxbhG15RqLf
KN+6Pr5gBOWlbzBG/r/LsSyTGuzNSyM6txRMgk5jk5i1u9RgTVPHi5ZMXqqOh30xG3aFu8RVDLec
hYT1kqJw6QazFdoFXe4aNfX2ZWxsGSgVNNBWoNkYFwf295VpqUMJUuBGrt02SB6HlH6Z+uZSttLP
fTEbie8HMdxSoqhvAVINLOBEfR30S9fcZqAgmAQqxvad87wfpHDRjVWbtFaaB4RODIeD6T1SDPQx
/QyMi1UWAqf0njftSOPzqqGSxrHVJxxPepr02xYMMWg4osB8L266/kEl53IRXZwF+/j+qrM6rjIZ
yjRNcsVdNHADVJJvpnpv06R/DC3j0/6Zbd3G1tvJJ1alEkZVA1gaPEvmT4xyDJjOj4nPyDC1szna
qaPbjK+6jewRbkSg/ULxXBQDCZ0SIpWpQaNSlzbILC5xnfqy1X81F3Ksy/LQhdlf9UgeSWMBBLf1
c/SCAt7fDjt0Uc6Db0yLHU/xRStVQK52IhbUrcMgOpAcMeaMQUP+VtwVQ1wTTardXELrQOKb/TEf
Z2e2HvcPYsMPGGs53Eboahj14AzB9EbzOc2RNeSiKeotL0BAtARId3gzcIZ89AKY/LRIGXaDG1cP
GEe1zeFsxoJVbBnnSgY/XlgQgLDpIJpAgQ/N3uZtO2ROjEE8q/pJgkbgobe3zLIUgn45XaVcCljR
qIgVHQtC42aeHlRFcCfYKmDhTK4COL9ZLH26lEs/uNoz6/lW0LerXqI7Dbg9ofsHHZofhLGtXVl9
qgP+1tQgzExTNFz/tHBzq0a7r1zatX/i1lYr46keMF+N+nWOc5LPw6n9lDsdSOJ1P78XUqowreId
6FoSt4exMppd0g3Mv8SAmAkeYo8+IEk+Sh7BYI3uR+fyTQXjVhDaogfpbY3/dX78lLCupmU/jFCQ
zvgRSV4HHpdCoPDb7uEqgju1gQLsc6Ht4FYktq3m0Qg1u6m/a0Q0wSFaCxdcQ3myBjphLU30SeqO
JRggjVnQ+yWSwXkIICjGZgFgMTdq7ttyOKTALMnS476jew9fOxrB+4gl7bQgpliJBgTzA/WiZwlU
Pmf2XJr7sSJwEoID4qeQdVpH8yLptStrlU0VNJFInyT5Wz2IupLZAewti3y03zIPpzaiWu2axnAM
i+JYlOqxGTGs1EcY5Fc7J+5KEfrG1pPR2mvwhPExARRQa8wIT5pd3DLE4a5AB+eS2/UPxlU/AiQe
NAZvgjMU7SpzzStnlRnSWKKHfMBNY/SiW/o3eZwd81zcSx6w6WUkzF7uNrUtGoneuld9WC/nTsgA
DrRQZ17yU/nKSp6lQwun8kqCOSYCNxL68ff9xQqswmB7sVprlNaFXM8R7jTB2UwOPZLMup5EHpmp
x576cI6kUOiQg9NjcOml98A9gVZS+dS9XxVj4eChIHIanDOJCgJyYXY71QFNpSeAWRIRd7HP3VsO
50rKIU7A78JCpxrbqRb4g1TbqoLpr0azAy0XbZ9gRTw4Ibo+2rZv6sHN4v6y9LUD/TykenFMNONJ
06gfVMQrTeWk58nLVIXHOWsetKV4pYYI/F0Q8Xj4Fjqb5hzr8KKFiQbdefyeR6AEVOfiKFmtm471
txEEJq2Q91G0BUzDVnpq0Ta3RiPALS/r2wMt6s7TpEYX7TRLRHdOlkdJlgFuPk3vJyv5Q3GpZ1sK
D1Ryix+Jde4MvB490vaRAHRoePlXhmiyDVgtsBmTtJYa6JRlTi4Ys9ECI7uSJHoiEu0j52L6KBmn
WYMlLvSnIn+ZiL+/DIHvNDl/YoVyBZYgRCTQHTgR6dwQE61tPtrNLGoAFIninMpgzMGcytgxRlpu
pl6GrDy2UlCWiKjFRbky395aFFM2dzl2LQNEERBVlaPpyj9HP33I/dAnguYegU/muzUW1JpDGWml
K9epjUu6kyz3ChgW9k9KoAl8P8bcomNXK1HS1rL5Fk96fqXkwggusCe+ASNuwXZRJzgj/at+QM9z
67DH5GS2U4xheMlj+11U2RIti3MUY2G1WcSS/0gHfDAdbklRC3R8qxV0Had5iOSQpk3as3AGlnmd
0UiDb9PO3siP6O/krvCKQy56EdhODUxV13TVApLS+7P9yj30tCUmMTv4P2BZ5N50y0B9l8gf8KIM
oKnDFB5F76GbUW4lkoujRE7bxBgV2Z2Vc2VckvG1QAFiyF7TUdQctKnxK1FcQE2p1NRxEcpuhQ4h
pyBBdpCyAmRKFUrK+2q/WfQiV1n8pCLN5ijPclYvzADnSmrZrlPl0LXTV4CGOkA/vU/S9ozC2Jn2
ERFIFyyUn2kAinZch3lbu81iARZyOFM5csGhIrjrCI6OH1Js4rKLzWys3ajPPB2oN6n+kFvA2QGv
QC2/7u/opsWtNpT5gJVqymU9o4RUolJhGofawmDDlLv7IkTbxj5hJaJLdCUuSDFgSrG9LBPSYX3y
9YqKDHszpIABwkKHKDMyTuXVUEVXz1ghpJyzlwRXqrNk63BZzRG5DSNaRINtYiMvEHmt7QX+EsyH
TdNIiiQoiOwuaDoontLlbh7+6JiuIrhwORZIDCWCWnyT925ASWu3UzgK9Hv7/nvdQT5STshSSTCx
Mnmvpq3dNEZ20VV9jLwZqfh0SrtBQlBrpSZ3rBngBm5mjmNk69FofGm1NvyDGW6DrD6Icy1LN0lK
gnFWt7Rklh58TkcFozeTIGZvG8Gv3eWjaV0QWs4URlDGFxI9qaJRRoGC8IF0LMp+Bp4x0sP2lBWn
KTuHIgqIzTv+daf4/sVS1xcyLVD+YnkwghMGGI997pP2ryp6Vk1RarDtoq4bxnmN2sxMbQDSlLtM
N0RFGCsKZyx8c35rYkkwx7q5eZaMBlOVIoTyRMst5q5ayt455DB8Q8+Wn5fgPTbL/32oAZCWVzGc
qs2074sJr69urn/WVZ8S0T160z1dBfB0VbGuT3TWkVzXauhq1ZEEfyl66C6iUbVNZV7J4WrPC0J/
r1hQ5pZ8mfLYNtXTvj/fruysJHBZ2lz1EUqX2KrRkZ4ZBmgGJnb51Pu6bZxRXLkEznwQyNzMRVcy
OY1LijIbg4DWKHjDr8c26MsPsTP/kH3NaZ8BZC0IWqJdZH9fBS20rrRTWk4IWkb4WKgo40siKtut
bs21yulM81cywGefdW0Gt9BXjqnZX1XkhpFPHxpgLhxKNz/dAU/4GIoxTjedxWozmaquBEsy+KFp
h4BFDwwsK3vOAQX2NXCtTwzurHGAiu9Gt5IrVbb8R65jJZuLZJHZdCMBZatbjxJoXbRjpp+arnLN
CbmjvAhCmsjouJygGqN6atltTCI/++brlINtvlHsSTcFRrHpEVfL4txHSeS5JD1SfFVtNU9qg7l8
zJW6p+cCXdl2F1OkPk0h8I2C5fEFazTZFCnGrhFYaGzX0mRPbWZ3w32WfhfY37YXVi0djVsGBeX9
R5WpwkLL1BZJ3OAz6vTvL6Fn3YW3C3qmz8MFdVzByth+/VbLsX7J4+fX06zGiJbZ1FBRVktND70v
HbqDCIRhuziwksPZoFKrcWEpSKzS19mLHFCllp/CQ+9md3Fid5+oSP3/i9FfF8bZ3mCmcSyxI2P1
6YI6KsifzS/V987u3fShdGO/uiP2fMxFY77bGnoVzBkeIDvJGOpsR9WXMfwrXnyJvkXLqS0F95dt
13kVxNmcmoalVM8o/CNRr+zQGE5JO//RA+jq3Dh7AzR/X1Qz9PG9qKP5ytHywtIe0fWLHiJHEXS4
CzaPbyFs5XjpCxZUSfrctaxWWqLdTLbbObVlyREYm0gaF8KrJs9SOmBxVmGnpoPKuzNeEpdItnZH
7e61edTvic8gKUXNrNsO5dfZ8XORYSYXetQurHhZ2IOk+lZr2LHyDNRSQbOMQEv4iUh5bLJaRkO6
GygvGZoT5T/K564r4QJ4qIIGK5Jz5PTLuZ1uLF3w/dtFnasGUs5zjHXY4aEJGXd0m6kOey4Mz6MG
SDID0RtAnhiKEvWkiPaM8x1V0mtNJmVI8rX0nrSdPxW1aFnMke84Xp6wWupao44MuIl/Om4wQOKG
F+WABl2MjojMShBVKOcqtBDXymXE/Y4GGA0cjNsaNmxFqS8wKNGiOG8B0oEykgeY7z9PWArmHauj
fs+eAsV8xAIb4nmqoxFzFpMOzUuipzF7rfqfs3qr/Ml4I7LHXwqucU5CiTq5DgO8lJl0GmwpVfGy
FAWiOr3ghHhu6iRfSAW0JdTNu9gd4+OAnqZJBP0tEsIl95NZ5hiSwo4F8osZn40ms3MRqdZ2znvd
Ls4fjGpkhgueuNzYMrwk1ny1my5zggHYsXwKJ8my076bBJ58e2EGZbj9ikp4yt2u7a3EiHFPnirk
ZC9q/WMM/+yE/iND5Yev9HSUl4L5odhCFm/pjxOVvCpUBFF9fykq322Wa6S0phrtcFItvxVK6A8q
EqZKxIIsEsPlmWFIAozyIvSV2TOZzsbwqdQFK9n2otcN47SNZDHaTkesBAjjNkjxTkUg6r0RrYJT
NkojoysIbo96egiMb7lqZ9bPfZ+2nSNcV8E+YXWHC5tU66aYuTT9xrC+9Ko90r9C88sikCPaLT7m
GFjHVAE5I4//tmhp950oJRZJ4BJTWc6iQQpqWOZo/tAsDc+B7ef9zfovaf51t7hA0+ppNscldssE
tiGb6AsPINxC82jqFo7wvUd0/Fy46aUKr8EVlBiThKUtO4pbQCSaQhuA2ioY/MjdsbNFJYttD/dr
jXxDcKlgYGfO8DaiRV6YXvRId2l/jMhj24HCqhXkV9tPMdZVHBd/elRkOkogrp+0r3VXG7YKXPGs
/N6M5GugW46ajbEtd8P3TCM/BOfJbPT3LOUqnHMThrEQ9OfiPFtv9uqnFhfE9guDqcSz033hiMFn
2Wr2BHJOY066glYBQhQ4kZtTfwg99amJMLfUHUKXPAmWJ5LGTGZl3FZfGaOUsNvN7ehJdgYs8/Ay
+tZZvhHllNvZynUnOT+iaLQqxmiA9enJAQTkrZ1T/Zteq3ZZKu7+urbsAgEKz00EqPdo9v24rGjW
CPC+TdkNq8BWdEyOg8/TkUEnYe8L2nIpa0HcafVLHNd1jytoWRwUet8Wguvn1qatf587H62ZUZ9Q
UTVoK2KTrHJzgm50/Z7mjbe/ku0tMwwZkyuogFuccwy6KYkt1s5mJbfjeAZjjdSf9kVsWrIqX2Vw
ztEI59LC3AIsWYsyNKL2ykELUVAK5ynx9ExLjklVK48l6OKcpG4MJwgAhyz4iC2LXn8E5zPLQh6z
OMNC48hZPjOip8THhTdpUBdRneBNfJva7AS4ikSS9lEdDSMy885CRb6cvfSO4UmXn0yXAFzwB7vu
RKUwMmzr5X92mvJJlDZodaiFWORc3qTWxRoERyn6fc7AUFu1ejBF1cjWswtYEr0+EDIw7x8UAOM+
7ppap1U366haz+fkpTkxzhTLo/fJHfUxO3YUUWTsG8BvQPQRxhzQJYtrThPngW0kaB6tjbshMEVT
fiJB7O8rn5tmcWHkbAhhiLwGEMGGfmPipPbVfCtGr1WOy6ZyYxjiJoPKycpjM4OaYqpsbXhIxm+l
ltkFHgL25W1BDRlrgZz/KNQlwDgKOmri1xFNVvbXzA9DR0JX/ei3p+4JGZBvgCOocvrjvmiRLnJe
xZQ6paoj7GcYopG/HE9W0otWt6mLcIuEzcCYyA0/npk5l1o4Dbj7ZC0g1io/PDc3VPdGvz8x/KTk
r/TtDxb1S+BvMzeR0lqSrqKVegl8LX1W86f932fHwacZ6ur3OQOOi3lSB71B5jg9B/WnPG69wFzs
tHgYrNd9UZvnsxLF2bGkS6CTmFn+Zt2Gw0snhNRhHntvLewDVgY1JIvaqAkyi/dXJmRo6oEVZ0Ul
/E27Xa2D04E4XYgkVXiNtGRXw6CxirHjL/tbtR0hVzI4s50YEdtCcCwqmuUretKMZ0W+VWnuDKlq
z+mlKpByP+5LFekCZ7qavqTzuPTEldElpn4OhluDAs83v531l31Joi3kTLUgfYghAQnIi7PmLFV8
h9ceV2ozQW1xUwyej8C7h3k1PCV9VIgiaJRulBE5Wiq7XarftH1xCLXuTxzPSgynEOYcNPlioehi
NIsvV/Uh1/TP+xu2nTqsZHAKEbWtpFYdnNvoKH4BNnPk6OkhSpzmbzYrIk1CIOJNc8V9CvNxmoL/
OImAr8yaMoEKLs1L1P8ELqcoA9s8Ho2ohmYaxMAr38fjaYF+TEYVd6oZLw7ZAwC3j/oDGADO0kFj
vJ7gmRRdWUUiuaOqUisjA0X9tzI6J6TEB1nFqesz0V116z4FiLJfS+M2b6bWjL5PxAlwPvoMbJSc
dFzEl0v8R40Da1Gc1Za5hXYbgupSVlxI8KRrhuicWAz4za+uFsNZays32RT2WIwEZBPQvA3HBLTo
d/88faF8Impv21Z23dLApksVS35/CVk58oj2VT6ywkLrTXiKSr0UwRykENGxdCtHVpxBBN0nEsk/
NwcpMdJJXpjI0UODCfqbkbJMQIxJbnI/O4iqXJuKeF0iz9tAMm1ZJAPpXoqpAcBTu0P9UKqxu+82
RFI4C8vCcGoAFoTW40D3QSfrjmnpz3UhSItEYjiritsxplmIJxxzvg/TB7N+QYPxv1sJZ1CmGcjN
xN54x/GT0Yd2IJ1pJIi6mx5vdSacJRFA0QTWgNeuVnrOxxvJFISjzXZHtIr+R68JZ0gAWerzRUPh
EUAtDKAX3O53GD+YvBIgrCJX994d/JvZrqSxdGllRTQGd1Cqw71i8Bh1yLN6kh8ZlW+JbLxH7Wp2
Y8d4VJ4oyPgKL34WfcB2EnP9AB7lGehiiWHqA2LWmVWwhpv4tj6BltoV8fxsJi4rQcwbr1YaR0Zf
LxF7QkThe07upuSYN/eketay7/tquPkIuzpCntYwkeLQlALE+vA1OxUvIP5zJK8cbfWgYhRacruL
qF7GlGLnGHkuw0aK8UIKPmp4itQ2R8Oupvt0vinnye7B/yecHxPJ43yG2YwDZovgCYuysjv9Mhe9
V8mP/fT30n4Z1Of9DRXYHE9oGCe5GZQK7LpIDV+pBm9Qw8O+CNGCONeh9nMrxT2sjqINNsftU/pc
Jrex6lq57I5CBrbN0j9jK7cUQ9EM1eDsrhzUqjWbREbnkgIi0fKgPi0wMsabF2NMTOB7NzfwKo3n
6ZtnTIDJOQLJOOd2hveSNvb392/bba1EcAsaYlDjJiOKwwOwdFnH4AjGzlcCBk/r1MuC9WxH4l/S
fiuSdUZahbRB4TttbPNg+aCaHm3mpazHxia2dCKiicnN8LWSyLmPZbbSIViQWy+ldiojNERhlsPO
ZFGHyHZtZCWIJVorP6XkXW5ZAQswGMtB8QCDwtGD5sdnVmtnnazVZTkzFEERHI1wU9WPkpNgalqV
wImYX2WHME4bAGU5ZuNNYB4u3fGoCQlg9xXztzpap9ct+mHeM6oBzzIeI3QfDNvwWCLc2N0FzN7C
h7DNvHu1w1wmQhq5ia0FQuP+Vk0s20IFSsOzAkUFzEjPWpHZUVZ7bXSoolbwzMv8yG+OeiWb8zNp
XYN/gI2dpMVPpXnRh8uUdW41Pu6bo0hbuSzFjEJrKhQoUdW8dOaXQv3SDz//nQguTwlNCzBJqIO6
eXSphyPeAIjoTVy0Cs6n9HGaVMRCrWbpFacNLnV0FxiiZlyBkPcEZWVvidTQhmTQ+nm+x3GY1iUT
URMIvD19d54rGWafm7nOksb4FRPeaAsML/QZ2Lde6oeuqBOe7cqOir1/zFqYFhv5wHo5/wEd7Y4M
NeT/8VAhsN13d7KSIxEa1FX0/trJHBWD8wOMAi59TmB3mIexcTd/29e57czqaj78pa9Zcs3Sq/dL
n+I3PmMEzHya2BTEW8bfBEhtIgQFgcG+jx2sVhnklWTofc8AI2462Q9UUC3J99a/db7vIJUrOdkI
9ahyqMjwY/AZnkHo/QgP8o8J3WDiEodQIzkHoVZ1mtMFWq/e9x7Dph3ecodxcSlAY9ZE+YfIxjhf
gZaQrIoxyOXq1W0xu1roJ7KgNVskgvMVU1r3GDKBOzIWgCJrh9mcbaMUXc5YCPzdtnRKDN20UHjg
3LdB68HC/DFKNrpbe6y9MnFN90FBZxCAQ1JfpH3bq7JMzLMxwCa+AhDJ8Zh2gD9w5fIvtXmTo9xJ
c9Hp/JfAf5XCLH2le0ZEl1ljtUlwpsjOcqseAa2XBY71ldkysUln65YrMOXtrbwKZUtfCSWLVJRg
wMHSDrPD0EgzdziCBcQ2DioumqIXO+EiuaNrcmWZh5KA68tvgEEee9NxsCkQT/9hn1u+7K9v2zte
l8cZGOhoGnlOItSKuidTu9VEqAgizeBMCijWEeBxU7zJVJeEeFMCcDJ/fwkiEZxJmQWIJymbLC5M
jJ+/WtSPwud9EWwXfrenX7vE3/5BXhzESgPHUFhHCcgnY/w1i+/n6C4V9f//F493FcUl8KmkDNrE
8mp6GD3MiLqhhzLyI+oqqNzVx/11CU7/9wqArOXLgtOp5MajXe+ayR/oF+49IJDXQJD2f6Rdx5Lc
OLb9IkbQgWZLl0xT3kobhqok0XvPr38H1d1KFsRJvFZPL2ahiLwF4jpcc47C1iKXKsLe64zoGwmH
aqbIkZdPsBX3wNoNQgY4O1OVGXMBBmLbGwGS5GHxgj69FoqHpAIAas+jtty8GBUg8rKC0QNdZ6EP
NLNdmlKH525d0c6+xIfBf18Omqe98aegt+5lLYtxOtnS/j3TG2fvcvqU8DqlWyaz/n3mq5ElNAdZ
QbZAerA3CeM+qlqsP3EXTbacp4qeFTHRPQBJI6PMM/rny1TjQS/dIIR7BXhvUzt/nWzZo6NfvLHO
bWU4i2PepGragyiRjtmaAOdySFLsUTj0KuAIpuLIQ8zhCaNnXwWGlEy10Q0iSiMz2i+Tb3RfYvlH
QHjtl62OxfobUl1ZyZlMU276AC96bL4K73TQBmuO37PMkr32FhUg508M6vwNGdVbSnkYSVdhVFn6
kUy3wjLuEk2x1e7nZTnbKniWw6ignAdjaZgwJxNcJeWhKFxV4X26Lbe9/nRMcIsTOTSXGmpOBx37
68wTdIu4y1v2kkVWBSYvYOg7ZeUow958vHy8zTi+ls0EvtEMhzKgM4/EGl0Sgxmy3Jl20YASObAo
UkqSuJdF0jjHBqm1RCYORkmvyuOALUoJGAq9KyhPZHoX1GMjXPeG5ug8QKXNV85KILv5H9fzJGYN
NJNY2Z6WB+mYbrg3rL/IYHBE+z+dkIUCMBBNxDQNFtBveURYrIxIbtQ/zT2xJME3BckJB56Zb7vi
X3rKYgOAwzGqsxkV10gUgKSQuAAb5BRbOKbARpaiSRRBFtDZEuSftfIw1O9/VJpeXxXjRAIxW/KJ
rvIuo1fWVzEPvZl3BPrvKyclY01jDA0coZYNq2pcae6sfOG8nTaLt+tTMD5jWIqpNUpkeuJO28lu
fCiO+V75fzGo8w7EuI5CqksNcxDIjObrYXiutGPO+2ZbhA7oCZ9Vi3ERIvDqK63BcUb0tFJfOUYP
mLew+/GjOhH5xVfzO0msP+GT+ySXcRRjnLQAdEcPnLrF+Tp2Bz966VwDEC/qiwmWMv7W/OVg+RvJ
kTgCwjylRZioCu163suGW8+Aw6o4KrJ5bbIEVllFNVWiMAkHSlp5WlBTCqOrTuutOjzOPKKoTY+w
ksFkGcDHD4yGLkeaemqVkjfUz5fd3ObHAu+egq0n7D2xg67TIiTGYphwOc3jmN4u0p0ZemLMiY7b
xzhLYY6BMW9hKGc8NKY48itpcgOT1yTePggwqVEK0yVZZ4yIopJEsU5fZvrbkAy2FLVeFSCneL38
wbaPcpbDGFJlymPTqngEkGiwtTbb19ryeFnEtmKdRTA2o/edKWYhRkEbHVtJcZWDA6W8KUOTEws4
R2EBLyU5mKOlQsONGDsZ5Q2NfL18kM0sAU+lv++ETcmzppUSYEiixoUdWDQQDD8ii9vWrS8XvWaD
BOJam5Kb6g+Ycj6eaP/IZdStG8ZRQoEZEaITrGYY9nIiOOgieZePt52UrM7HpOXiPOZJZUCtcyDX
Ikgsvih5wvNkE7zV6Nb3+MKbf+GoOQtgmdbxhIoe0sxOVJwwe2sSX4gbKxBT6/LheMrBRNkwkApd
V2FPWeVncmN3ZuRelrAdYlefj551FcjzYgHzMt1ooQ3f4TY+SNf6DsztbyGX2m8TCkdVwChiyqpq
iGzNuhmFaZkFpFbZvtt3kBf7i2/a8Z5cUdTybmfuefOu2+pxlslWPBpseZWFCTVcburn4T3Y5SiN
ojJPvioNXlSgUNrzGnmb6rESyWhkqJFcTmbkXkamfFGT2NMy5UHql3fwk3C8x/b1rWRRDVpdXy1V
Av5DoapzRpeiY2CkIvA6V/OqncIryG6q40oYo456KqDpZaAbSSInEcCAA6oijjryvh2jjkXQk9Sk
aZhW2YuHqUorcXIwQIeudK0Q9HAEKCe6Uzy8j013vzoaG7kA6FdqIbxIrc1AU468alQsUeFRHWwX
lVZymMhVmLGipCYgI+hspewqx7C2+i/CVeSLft1ZvAIJ71hMFMsFYAepBNqfhfdl9iYu11rkca6M
OvLfnqHnI7FoH2qm50tGk3Q63UsL2IZiqc5f9evkioutwxPHZHxiJHVBTBtS/cHY6V69k/d4fmAS
QLT4bGgcjWcRPqIs1rGQoQOoaIrT2soUpUmtRc46TgOHc08svgfA3NRoquEZwxIkG+ajCBaCdnnn
3BR1PJduinEWQd2kg06r2nSEA5HLXTCC7eN15SludKddNwnHnDnWzKJ+TABcJyRDoIyWWyG+V2PF
WorIasWZI4hnVyrjN2aDAMQvQuGxdZPHFiuugm08Zj+pFsrHmcfQxbsuxlvopGkqTUBOVUz1USKp
PcTzc0qU/3oqxlukcrvMVYVmTfpzxiJt4QXwi1YCxvNdg3Jq/sZREN59Me5ilPR5aQwBXa+TeJgR
T6YXcr+8CHZmJeARspvd7IOlrvQvy+V8ThYDJB/DpQMaLSqegLAfxtAy+6eYl2jzhDB+Q0swvyQV
qD8GjSe1R6O+M8w/eYyePSG7sVvW+hIsA5QwaN/mrgJJuwtWdY5S8M7BZBdKmmaiNsGmtPI2KL6l
wbeC52N5Ihg/YZq9kBJMUThyda+XbpT7FQ8DnmewhP4Nq8QFbx6hykzceQjqRyyj0UaBcqdcBTeS
yydZpAZ5wfMRxj0YaFYPE0U0GMrHFJwa5besfksVFHt4ACObc3KrJJcwviEbTQ3SoATpz8VbnL8S
GBVw4LQjD0wDc5f4s0PH1gaeu+XdG+MuciVtMEuMU2rSIRm8eTwGxX80VcZDlHGi93KHYA+iqzs1
zOyy60oL2z1/tOK8+o4sAuhilI1Qpn+3koJd4UU34Lf4OoGShLaSSp7vky+riMb4h3A240alIZi2
+xaH3hce/h7FlpyPf9KHVRVDBiGhhCEKndH+elDqaa7RdJE0zSri6IWoKefdv526nEUwKt/2SZ3l
EmKUkAaRC25C05ZSbbEvu+7N6sLqIIy2o3UNIMcJCWayJx7BnMR0aPfJof4jz3o+DKPZ6ImB2K3Q
FgfE8GLyFphexBvU4Z2E0ewlH8KSRDgJuWn2mDS5VnbAFvS5D9LtJOzXUdiCj9J2RjBlZuXUP4Nd
5bVXAW7IAsGIU3uJGzoqB655+9WNsrMkSXh36yxGWTCJw9wP+oL8XLRjX0ERyFEf05N6u1zTjhiw
+fYBLxRuZhIrocyFBQQYn2mCU2rtSegf0+J5GWoXsy4c/dt07Cs5zK1VRTdPJi0plIufjc9dty8U
0EgOOywAupdVfdOgzqLYLEXrpqwH3jtK2uK1IN5x4Qg2vffq9xkHlIM5ME1b/P4SZFYI+FXtqKQc
O9rkaVRXQqgXXIXdrAr1um2NxckBTZaE+x7I5UXpayBhMk5B+T2svVQ6Lclj1V7VZoQE1+nH79rU
WEjld5N5KDJekYujKoRJaHolF6MmNxcnxeZL4bTRu5D6accxA97tMTkNCF8FfQLQidOpP/PpupXu
L2vHdkKz+rKMS5cVsCrrulA5AcirMCcpjtb8JRod5UBj/ZRYJa87yrNsNquRRqDBV7RV2bz2CFoq
RgWWt9wGBU30bXRkZ/alxJo44J7bamoQQ5EwFwN/8lmDlFKPtbYmiyMsp8k8ttg3jHkqsf0xQeeE
Dda/aIg/C6l6owMGPGwBuztg0Wp3BkbhJ0zfz07mjr4Zc2xb2vQjK4GMXaRxU0kLnfpTd8Yh21MC
NnKcMPU3ZiBOVezOTnwKlRp8u6w2W1+TGDIxNHhn1NqZKC2YYRgugH1yom4f6Xdi4PW8uevNtqMm
iaKumBIGs1jcY1XAnlI8QE2yE6jd8IaMXfCrd1YiWoNdPeuHzo5cJbGkwrt8OOrkP2fdkgzQRUXU
KLOnwqZwVYO+VjobPZaXIkvGDraW51YhNrakWQb2RfOFWwf43cw/i2ScaBclij6EBagPT3O8LwC4
shyNR0VzUqxxeI1FGT959d6NXcHPQhnlMQsDCJYxzinvyuvKm3xpVwCW+E9QQj4LYlzlAmuvgEMB
BKWmtLMl88Uy3V2+s405ls8yGPuWSFDE6jhUTvcueZotdVb3orvmHR24Te7GF9780e+Wh/FhKIdE
fSdRWZwDivKvJJlSOXJ2WxvgH6uvm24nEMmSplfO2X4PNZ9lMT56TlpCki7Bhg3wXTpkeZgPMq8B
RnWjRSBOpYwnwi1w3CfCSVM+qHZYU1ifkrHzXusEUw0knHKXXusegGKxh+C8g879WrfrE63nBO58
1z1lSAG5VfXfvcznc9M7WEV9EsgxiSJ8Y1r4Uw+Uxql+KjpsUQ0Hus9U3wANk3exG078s1Q2B9TL
AEwbqF6Ju96trwsnekD1qnHrvepnKhfRb6PVA3nwcB++VJZMVl4pYlFM0ioMNHQOgCacvrZAGuiO
TmD1D7GXXPEi8OZ3/SURdBqfv2tpyDN6L0gqAETj9mZ2SKMMy6AtJ+Ruqu1KDGP2QE6OzDojFWol
MnhBr2b5ORUyG68757KB8M7D2L5WhFmi1WhGL42fdUdVflHGwfpvMhgbLBJl7voaLwOTuIX+JVp2
evevAeegCLKI8WC8CjGKwChCNZcTIF4b0THEwiFltdPMpbS6rDrFYvj8B8cBoI0omZoMZCXGsGsJ
INMVBtVQ4vaWAgvV5imLvl+WsW1JKyGM/WptM8skhma3s9Xt251+LX2lBCKRn95kNg+2aTMEKCtx
7PerzSGSwpByPRMvdeOvSWtPoUVHrxIX/M5L4vJmC6lm/eYfVyKZd5xcC+h8jCJltrjqlYfK/Pdl
U0lWge2lEllUCP7/s6ka+Zi3gTFXDlornrYMNtDLvCLnYRhvXpWqE+zEoK6jIE3+LAeIxbpeT1jO
BgKhS7FTm2OPgHKgMAWjLwycwLLlGlbi2BRLNbKa4PE0O2H/bdBuuip2ivFKiDivp9+LI/h651Ox
xbGgXvS0FnGqAdAztaze1PJkh9W4n7DzNmTBVdsLntBF75cVfys3WItl/Ks81+VMVAXVOBBOSEdl
sevXKUX/qOM4pc3YoZqaSPmzNFgx45XkuA8EULuKiJDaQfymlfaEyYTOjW/N5/aR4t6KvM3tzbQR
SxIKdqgwgIHs57OqTHk9a12OjkQS3KXFKSZOp3vy+F22opeR7Iv+7vLX3LRrIIlqqkowLCezNhDq
IZY9c6SP4t3iFd+bh+gmvJJ7y3ivPdEaX2JeV31LO9cC2a9KukUQY/RqO/NG7q9C6SSEdthxwuPm
5a3FMD5YbiozrgfQ4oyH0gKEsEuO1uCPt3TtAFs0VxrHGraOpaM2LRmGDGxWjbFx2awDGZSiIK9F
1Xh2KjUStb2uCsF1m0jBe2+IEac/vJk/4uVmAspKUuC/GP+YBpMhZ1FROcVp8P5yLG3iRDedP74P
bmAlyM1BRWTXfrY37nVOANryzhg0UlQ8VHXJYMvV0yD1cxCPOLB4NQ5ua/oczeQJYG4wrjqhHsUQ
NVBXPci7Zh8B0DSuLeGJBp3MTW9442nbEnVdN7CnImL48rPxRVk7pEElYC9TcFSSWqHM7d7StIyN
aRDwSwRzKKGQuiQgwLsdMZim2XQROXg0bTyHPdmv33gkQJvmvZbHZAlLrrZELSGPdovLa8XHlM6b
/pTuMVxyDB1el3Cj00VHPM/nY8wgTKZ8zqUYn1CyOngRTGMsfnU0buPdZIueeSU/zJ7k0rKJeM9R
GOr5f/u2hiRLmGdFwv+BH7R60SRTGYFDPpiwgv+BRlTuyhF7wgMGnyJ0H8K3/yiP/j0reZkwabqO
aVOneqWdeAVgb/WrZgG+Drg50Y4jbVNzVqej/76ShuH9Re9ytXdMLKxf02XezseUuP5EOeOGXeih
rndZJFX3S9+TmstKoql34RgK0YyqnkNCCVzg/iLWHCGbyZG+OhdjdHWglbFESI8oi5tzUtDSNSiW
/LUcpt5fPtJmWFhLY+xvSfoJFTfc2YhRsmafungPYvKvpoBHwkH2+xezsHl7QFTpL31IxgizGHzJ
CehunSWqbDn+3tZX+XyY67shviLz6+Uj8m6NscC2arpo6oTe0eZ929hp/JXonMjDE8EEHrGKpGCJ
UceOwuu27N0eq01jJniXD7LtS86awS7ciliakEQFvqt7nz/K5xjjHa3pWLn5SbKJXQJ7K0Xtrj4C
P40jW758ZewOQU5CAB7K0H3pRj1Q4IbAab3wcXEb+082PeE0Vwelf8zK0AK1anW1yitHSp7icS8M
HK3n3BeLuAWg/8TMAxG8t0VixYick4Y5FG53fjN8ro7B+IspIkMv1chHOocyNrR2rALWzlJMp/fQ
88CKDpAO84DTvqIW+7txGaKhAVufOv7PH4+Ab3daxqpCi2w3yd/G+uuQzdYsyxw5W+8O3TjLYZR+
xHYDcPaXyQnTF1P1y+AHAftJiDdwSxaO+m1/yV+y2LZiLLVL0bWIomnzbiaHJuSY1qZCmBJBcQKM
6joL1TAE09xUgdw7ZD5WYmYZwS4Jvl82oc17WclgtCHOw6iZTcSrUg/sYfmuJFeh2tkd7154cuhZ
V8aTYNS/HHsYj6KOdkff8DLGue4Grn7zPhr9Q1aCcjVO47rsJ0caDmb3TDqv1b9c/mY8EWygaElD
xpaeRX8S4hGESjtScrpL2yFwdTGMwczFJIAoQAdE4x4RCcQq9VV6FZwGjFFnbnAv3HJ7IfTR+puJ
riQypgNKjBnzTx9BV7dkO7KlY7ijSD/VjrfXRv/4C6LYmFH1y9CaaTY5Yhu3R1Tfo72hp1+wTbPY
QEH7ls1oKneYeeVY1KbFno/Ixot+XgrA3wcAT5hLV9dDr1FC97JybOfypmoSA0UrWWRLmHFfNaqa
QztopiQBFSJ6iJ9Me7LTWxmIFJbGEbh9prM85tpyCYBjoYZZPFXx4umYJRyPuq3t//w+mpGfDQp7
U41EKCyEFOinuZ1Gqx1fS6Exbc6H23Tdvz4cyrKfBalLqQLrAO60QbHycUKno7jRQG1/6vBKBk3w
Q/E8uejN7WRO4N1osyKyryQzkX0OMZWZZNgu7xxgxtEJsto4GcApXTCyZt4RO/cazVYTmzcctZ1W
ryQzz4UgJ0GzaFAW9U47FE76FYOGiZ3uJTdxK7uuOLrCu0vG25tdYZA0kHqnqu4G2R6at3lxONdI
P9bvtn3WF/o3rBzwJGuCZpp4Kcy7CWBaGAD4nmH7Q3QasGYYPKXhSWPdvSLnRjXBotU7gL3oXrkj
bo07tLWP992/n/77rCmM69eiQVe6kYZk0vhNXrnzkHEWg3hmwDj+Ih0LOWoSpGJGauWG6QhiaXfj
lUb2AMPmKMTGIMrnAzHeY5CWFhjHWvkBshm9A8Nm3C/X5Wn5JluFPQG6ubNan/cZOXrIIuRVgjbq
1UdVSqitWnrtsTvdzY+XNfGyY8QM3WdFDE2tHCfqiBNzHyzHOvnXW7mfPt2Hba8U3QRfHGqGZo8x
q3vVeOt4JDe8u/mINCsBSSyMsabiATfawZ34dbYpeDNdqlJEu3HNnfgo+tzWL/U4F8z3Iy9ZCSWY
pqnDSQFJ80+K2qwAxA3L3z9BVQnSMcwlFaP1768JG4UGojzqbSjLfr4mLH+MWiK26Cp27lQcJB7U
78aiHTo6KwGMj9WmciyMKsEj0bRiH8RPO+mObqPR2RkeutpWmruWxTpY8JhKuY7DtPFdGD6Q4CRE
d0MUc9zelmqvxTA+tmxLHEiaKqesTw1SQe3u8p1s2SfeNbqIZixgw9kR/yDP1KAx8ForjJtI/BHG
nZVxSUO3D3EWwrjuoWx1oS5qDJoaoSMKuU/y8PEPzoFSI8acTXx6dkZLqcs2nyRcB11P6esfSi9Y
VfV2WcjmOVZCmJgQwoOGiWBMTh2jUNUSv4nTP+mT0Df7PwdhgkIQFEMeRDgI3b+N3fxJKR3jNHv1
nkCLiyv4z4xLTrCpzCuhTGwQ80ZVMjxBnckz0ZzJ3X3oioIVY29P34UoFKChrFeWtL/8PTeTotVh
2dfBmGcVVs/QFPpnnr/cpVct5vlBPnPDS8E2VZ2yPaCTgAYiYQ7ZLmmI7WbgqgUkt43JFiQVXO47
zpHor7Be1ThLYZu9Q64nykA/5WhTaMLWwh3WVnCLSe7d4FLU1mQHTM59fYw9Xk16UzbaP2DWM1VM
EjLOYpQLrOzQUmOyj30Jg/5kR0v73PF4+hD47YwrOYw9lwsBsFiIsWO5HL18zmwhK05AjbXSRHUq
KXbSDNvNou4AqPH+8vfdvETMKwK2TDOIrjMuXhhSIe90HDFPH9r+TcJVloJzWcZWXgY38ksGdQOr
wFjWRSbHKWqNtXzXmF4d3DfdNwx2zBKXeo6GvN+/5FkUc2OiUKkk6nGc9Kd4CHb9LnDI9UKw9I4Z
M49nAZt5xvpkzMUNBunHjHZI+siuers5jbumtbVH4evoUMRsEEvuZZ/HnrD56lqLZfxmIXZarnbo
HCb74aTemTf0sRA5U26JNxTiRrbmAq89Xojm6QrjSsuiiAajoc/Mdl/1132/M3nquBkRVqrC+JSg
KcCdNsazM1SSNdTYC+5U67I2bpYZVl+PXUaphEVr1RoPH5QZYmvaJ86EoUD5ptwDtedGcP7opbUW
yKTTuZalUZjSQ3nDSXISr/P1r9R3iX5gy5w5MM4XNKiFrIyNhEuWiXEIeOtEtZPsR8IDxd+Mbecr
MhiP0aBVX44zTKyYG2uQGyuR/WTUHKXjvBI46sYijoikF/NCgKAlvE+6u4W8JjwD3hShYCON4kSq
QCL6/LEmaZmiuNV6JwyAG3xdVpVl8JYwNr8XRn0RKCXMhLNZelUJGC80UGUyimuhB5vK+KAZfl9N
PL3evPmVIOZisslMwqZFO0kNBXuWkGRIGGoUAysqcyss5ptUmO0xGx09CB0ilFeJJttTPGE9XeBF
barSv/nh1d/CuPxCNMRW66DyJUGrWnXBqXEtTHDDdC+E9ybetuiVNMbrV1ORa01qlB+Fw/wea5Oe
Wlm9J9mRT/cmuUvq23pzvlPG72NnCZOplYBeiXy36I9Jd1Lkhz9xU6tDMU5ebsYmTUIcKieWelAx
0y/dowHv1CVGIEU/s8njZYmb8zZgXv6lqYx/HzKxaiQZz/7mdf4ZHqVjayX70CfHyNOc8KSB96hw
8SIDCZst+ipvNoynv4zv7wMwn86VODkN0Vxg7e3Ehbd0z7FFNj8OGnXpxzJFflzrFhZfYsGPQZqj
V97lT7mxWoOX8/lTsuXyfBiqKsPwrYMUZ3YpQMjgy7eDD2BOIGPmJ8WGI7jRXOXLZcG8AzIODSCR
ZpwqiG0B2GObBz14MiPNGvt/Dxj5+XyMr4HLLJc+RTVPkH7K8VvAazdQVbvgPxTGf0i1Hklph98f
ksTGpJQ1TpZWflXExqrEwg95LmQzRV3dF+NBxiaeJ9LDX5FUtMBgbQXhe9bqlqH6Q987ly9p+5m2
ksa4j2xJqiQ2kBArN/E1zd1yG1QNEIpVHT7f4Ha6uBLHeJIEMEwxIbDr8RBeh6jjBE6fWGgQtN5i
o2PtgB8i2WU7kTtlsPmwWUlmPEoemPGQ05BE94vhTZzuqOxAKrzjUQlvZ+IrSYzzSCLFBDgJMnHj
CV3rycEAwI16Kz7ID+Pr6CR+hbEG7jIiJwywKEDJNLaA/kOGYuRHMQWrrGiVXLfIE8Jkj7oa9/lc
oytApqOg7oLgICWc2U6eu2Ihf3IhNoQw/WjjjB/eqoE+BjaQUNwBXMmGpbioXw6ujvGKl8vGsO2x
sEegYdATQw6MipTNmE1YXsBbpkmRsZRXXVlbud5E1qAZ+8uytq38lyx2+LglSSMu4Kx3hi5z67F3
pwDlTGk5FrVwMMPl22Vx/yMvOctjvLHeJ0Xcz3gwxaCMrFGEVsEgOFgabPyqP/U3qcctJWwH0bNI
xjGnSAKXWoJKRmjlvGaPdD928NsvKniP3c4uwFqvc77qtoKeRTK+WiVlKkURrQM193pgVcZDywMY
4Z2Kcc8k6/72YFp73ye3Mo93eFMx0HTWQJtLgfoY71G0WJAQB9hY2GvaixxjB6Qp5VMyIWeN4yH1
mijiDQZuhrizTHYGppSaYBQndPK7+pF4ERKFEoN60mQnzdcYA/+XdZEnjfEiYIkOkObDEw9CZrXG
aSpuStC0lflViQJvLOj2ZXmbSrE6HaP6QHso0JxAHTyedFvJywegP9gg3+OVd+nv/JYorOQw+m4k
cpS3jVnSBjSYZ1ubkmUWPhBMPNR7/MuH2lTDlTBG09t4kQpxxgBYmu2D/GQOXy7/PkcN2eZBOxRd
2lF/MURgzzMegwxOt7c6LNhGmnNZFu8sTA4yC40MhJFhAhyQp3Y3Mm9QhZrMpYuhZ13VIVJDUsF8
haRD3lFkgGCP+dNdx6+d8hSNiR+LNpjJPOGbZafXVxHwXYmzD5z5i46ad3IXerxhH548xlUEZYBH
toGnXyyAAK2x2nA3FbwGAkcIW/SOllqTsZKMyWvpNEeHvNvlPGQPzv2w202CRjDW13QzmMlobbv5
YCaruPezGd7PJqMxfqCX1aiO6ZtSMfwgP4I3aWxfTfJyWZk5hqMxXgDkEUQTgdTviAXQhJWXAVEO
a7eLcC1HvK4r724YJzAn9SyHw4J6TgQwK20u5CsAJ/eWIpQKx4luO21NNQ3a4UWC9NmGQjMqySDB
aQdj96PTAcPdKPp92QmCD0gTwxny4YeRp9Hz5a+5fWe/xLIzBorYjqAYwfMkVV8zcy/XhjVGu5AH
q7X9DMLy+9/HY8cM5twsGoGOAYhtZxXjswKUkmG/iFcp8EP0kyR9GcWXXHoKNF6pYfsOz5IZrQyI
GPYqmmVOqB2lwQtCxWqVknN7vM/IKKUWwL0KwGl2KqCqomJS3pHUNTrOZW378fNRGHU0umAxQwOD
SRMAjNsbY7m/rAzbpoUeMIBPJGKyVVgNi2aLWWBnaBkqt58e1aGysEJkk/kwSQ+XZf0PjTgLo/e2
ChrGoGV9SQdPppvOodiP5n3gpfsFw2up9yfrt4Z6FkbvbyVsrAWjCWUM8KSi3/TP5ci5me37P/8+
EwHFPBHCSqXP7tjuAr/B/grJfmRKyNGz7WfG6iBMCDQTsQ+w6Iu5MazplNZfcM+miy0oxY7uB+BX
mn+wILH+dIxjkvU601IA7TqhtOvLU5XsSx7fKEfvWN4VoQLokl7iIUOBnrGoYBHjpVGOg0CseQqs
y4q3bUS/rorlXCHCoBtFQhM7+UoZwUbFCxo8zWYZVpQ5Egq9Rn2icWYX8EEOGpP3yg67VNjV5K0W
cjSP5VoBQ1QSmgoceCb+TJVHqVPtRj8aPCDubS96/mqM61EiRejLDno3hPdach3O1+3MUbTt2tVZ
t9kW/JIY+RznuBk6E5ztZbvykodadcRb85t0kJ3IFQp7TmxwaV9Wic3tnJWOm4x7yCsK4ztjjJxY
dIxcwuBBupuOSWcFQPZwKDs4pjIbuxSt9IW3gcSzaZNxHippO4JZIjS/MC2J4bXQbY5mawXdx3qv
+UV84dHWc1WUcSPRkI3430IRfZCxO/GdDHDre7Kjiy3R14Y3QLmpPQSL4KZpYJ9dYU4oLI0YzCl9
IAgutkatfH4m445ziTSQ//YKWQlhziQHpd63ykwnOOrr+WryZcVNT3+9Do0nkUukuS1PM0RiElPW
P6DoVjElHeYx7rKPTYDBoZsAsSvYgUdpNAsuseGmmWMT+29hH/2clTDsZlZqUAKCqR6e2hG7Y9/k
qLUFTeKYwqZ3XMlhagfKpCSjucDba/mPGcmgVP9r2E50E1YC6FddHcSogqo2ChzEGEA5Eh0N4Q8m
g9cCmFQMRDpC1yoRdK05acQJweFVi/acnvSM5zd4H4txiiLIZupuQjVsmm/N5FE195dVmvf7TIoU
a0QQjRFZZayZfiFnxxAgp5dFbFvmWa8Yz9fEYl2LJRIjuT3J8y7LfvRyxtEpngzG+itUnZBs4hjq
UKL1cdJSe+LO4fG+FWP9am2kaazSYuhsPqIdvcd+MedbbXvNle4yqdCYxL2Z1tDdDniEwx70e253
GD3zgAYfl7eQ89XY/mXdzPEoAtYFeLABysiBAzU+VmbmXlaA7cFf8ByDAVTUTFVlNECsRWSrdIxq
PCwgLEEr9rY+0blFPtvA5pFWohhFyIGtvMhVjGkwc9J2dTkmbp2H/bHCdJh/+Vib/nIlilGHUTen
QtLhBcQqtMZQt4V5v6BOXpu8+s3mDholiv7nAzJa0ckkkioRFwVKD+mdBnBjL/xIXkAPZaPP91bt
eOPn298RgLcKdjix4s340FApenWuYbSJciLqVV7dSLwm2/b3O4tgvKhutk04Leied4t20ME4pAfB
SRwUoJtwJ1lpTPktcGtnWYwb7aNUqYYWyUj6DHRi7CdHWBaw1BtKEK3/e44XxJ+VMPptV/EnLkoR
dDVwRoFhE/VrMPy4rHibfmj1+4w5JbOWh7MCH1EG0z2oeeC7U86wFE8EY0bVrOtZOtEXjO7l0ZMS
/glYwvobMcazVMoYZyJgbSZzZ8RHQeZze/JUmDGaFFuU2SghI5ylg5oc2/Go8/JqzmdiHeiEUm2Q
0lRGidyguzLSu/900+zch4p1P3FoUNJKpFvTvM14ZHO8v5+x8gBbhATD8oBqHXZt/Cwr3y7//dvv
jrOqsqv0Qq/VuakHFD/iL2bu0jb2iM22ieXZEBMrl+XxzkP/fWV5k2ykTZPBMtrlEAsHXeF1tjf9
iC4C+wmPDJAz0wmFlQDDAGpvU2Iccnil+LatHTnZCx3jzu54vddN9V2Jon/KSlQ/jQibMZ5sSr0H
yr2ex1baclZKN78XUImAoC8CZvZjDGIlI6HYS9KiDE7RJ6/ZLEXWFPAeMZvnMFVNlKAHQCJjvFU5
V2pmYj7RAb+RH0aBt+gZEmce/MW2GFrZ1ig/I7thoscdEmUBV59kdkg8QbDriKfNW7ePuUvM7mOq
TQL+1+crGUpABLQjtHm+a59Vt70CBvDLWILVBRS3vMx/03ZMSQLSBaFoaibjv3SF9F2hYYFe8MfZ
Ujw6fZ4Edneg6Efgrnngw6nRkMuGybNITWRCchXOo95kCMmCBIF08DF5me4mZBmylT+YDs9/bqa7
a4HMF02kNpN6FemadrV4oluCIF5ordap98Xdn3CdS1Dyf76oJlIdWqn7JNdhEYPG1any2Z0aENdV
td+h2D1O3JNtmdZaFqP2g2pUTaLDtbaHNN/J6IrVOyyZ3JfYfaM4ysROHe3+svvjqAxWOD4fMJon
uI0AmQfdMMmc/Emwkxe69PuBHfBl+nJZ3lYGtz4jE8TNJdJDTMCAhFl/krLHqHyesoMev1+WsmXZ
aymMHYTNXNaqAatr472i2oTcNRHnQc8Rwbao+j4ywghUm46IQc74/0j7ki05dWDbL2ItQDRiCmSS
mdW7OrsmrOMORN93X/+2fO51UjIndV954FEtEykpFBGKZm/Lr4fCI7J5h/9Qdmpx1BVKgOn9/nRK
oE4nGkMUz+HneBNnGmRX3Y5f5nAnS9puLknXVQrTqwMYUbjKczSo/Yh//lx9s+r7osc0R/jwgZM5
yxAfCSpY5Bot5xAfWe7FubJHgtNTWyO4LGZTzVZihKXU4IBsqxjXttN+2sVDGYFchqL/XaIEm21r
zkqOYIwoEFuVHESefu+FN5Of3jqPaDPEJIzjWY8D9dBU5nofe4WvxQpWKVS7LrFn7GKkHtTox6Te
tbI4UraDgjFKEhODMK0FmExA2I+AebPj8RbA8n6j5N7lw+J3/g8XstpEwQQpekdMBWYItZwvk3Xn
2A8Af0mq2xacZIb9dFkYv/qXhAkGKFNYuEwq3AfitYcWPAOsSK6GNjrorNDc2bRcRi0XKIISVZFc
Ll0wSaoRpYYT4XJFRR6QpTjNrXrKK+v75eVJxIgGI2wSygirwe7lOFcRXY5Z8cNo/b8TIsSZMety
ijQsR7u6ivR9PO8iWfPOZjvtSsXFwZhhXpbJ4jdLOZiP9U9OVhbtzE/hIakRW0RwhYUnAxaX6Lz4
9KiZMc1Fh3U1FfFC5XXKb/Sx2jX0I/ns9eIEsxGnVmY6KfJAC8N48w367f7ugAT7UJYt1cYSj8Cl
OYbhoSqCTttfFrFZF1uvQTAQDumMOFdRe9PAhHINtMR9+F19jJ4Nnw/7Ik23y/3Kk9WIZPot2Ao6
OQVSNnxwInvMJxWMPU9V9PPy0vjuXzARRDARJWDS/y0GKPl+aK6UjzTZrXdONAVahqnNBqptmfpN
nrUPXf5S94DxpEpQdjIMIIlSiy3iICFBS0WPiLXL9rTEKNLyVi+J2+qHv9o1QzAKIWGkb2t0tOTZ
qTFv+kIyVriZ0Vxtm9girk5jVioZQkenRz20vdXcaNcqbvxSX1uPHOhbOZpEYum2w+OzbzKEQGIs
iFVpGp7U8XHc8SxgpnlLAKUHaUXxltyMfxcfGYJlMJykyReDo/zYR6cJ8nRwY/J6+aRkGiFYBzMy
dKWv8WSrWse1ljvCsJVq7CErJamxbMevgKHQUV+1wIUjKEU1ploalvC2yyOHQClgw1kQ/5x2pV8E
smH57XWdhQnrslrLHLsGpVbQwris+T7VQQRoh1Y2GrQJIe6sVsV/yOpRuLR20zKuiXp5X2e7PEb1
n6IRUz9GXeuZPQ2IDfQ6Ga73duhyXp9g+yIHOHxKC92YT9qeE95ERycwDrIk+7aJPYsRzF9NpxTA
CnAeHXtD3GwWL5HsWvFf+qeFPYsQLGCUUIC4TdjALDNz107SbJ+r5KfdhsQrMi3fqYTJWDb+w378
Fiom4vKRJZ3NbA75CFYKD9wUHC2sRGVp/qYC4/SaIyvI4phtX3IWKlwATOAZY6OiyTlixWEE3w3g
jPeXr7NMhJCRLcMwNNsFbx2iMYB6jNFLBxRciSGUCRHsYJggt09AxOfrILApK8XXmvL4kXVQB5xE
QN4zxHaMLs0aECDFEFFX+pcws3TqJtP8EfReR/8tRvSHyzhYyZChsqigQlr4Kr0z9N3llWzfoLMI
4dCnkmN2xMiR1tHnQXtG3d/NE1kMuVkiXS9EOHc2WgpTC+1fEtBir9wmpW8gTQTm1MP4MSU7L0k4
/7E053DpsSSz6D4PtP9KFhpc3rX/cBZnGVwH12bVWFjhVFDd0SuO5Hq5ag7f5j36VpDX6z/05jzL
EnxFm4D7hI6Q1RdXAwaaLbM81eFTXubAYoxddAvJXCE/9D9t3lmi6DSSlGRqC71LenjCPiiBzVVn
Hp9olgNlbCcmiE4cm2AKGA067/fSskISAvQBeWf4Cs1PT9FVDVvXHVIg4c8+pjz35ff5SsZ6t2nY
V2KFRVLHXlAcmPDwAABealIvN0DxVZ46QLnWjx/Rl5UwwR82YBKY9JHv6BFtD5zbqyy81qdu5OFh
8BgbH7GBK3mCY1TNstMay8CehvcJc1wKesnLS+Lb84eOmEQFDoRuoX4tnFrRkNpuFxXZ5sQ8jmny
QnPnmtL4mNqNrON000itZAmrmRt7WqqMjT5LQ7fTiDsrN622u7ygTbdxFqILQoowV9RILUbUnYcT
nepbLW4k7m87RF/JEIIJ0G9bYwOT5Jezlx25TwdNZhTkpas96J813K5RNoKz/fg9yxTTLJaZRqGe
wPYqoBA+8eREeGyJGz6xH8tt9k/jlnuA3B/bXrZYbtQvaIhY3k0JWUw9AcJkfD3tOUWn/Sk6Lsgz
5gioZcuUqIiYg4lprFaZjWQSaT5b00Hpn5Xp8FcKIqZcshpJvrCFiIUpd0lvHPtMkcQVslUIbiXL
0n7WR5xVOr0t1l1MDFfRJFVRmRIS/iNWvoskZTEyDTguRkD2rVc8xv63wVtOiDEOkS+rokiuFRHM
rDYD+RsAeaOvZE+R9SlkT5dPRWKHxFCs6JXKqVp8fyhaH6WA2DwZGAhMY9nwpOxsBPtAw0xrSR1y
CNOqBJdJds2pPON96s13hRbwKtR8aGRmdjvSWF1f0WRMWrzA4wOIRsOwQh8YiTs4fvm5PPLgaVLc
Qer+JRdXDDt7qyqKxAH2jRG0/6ANAO6x9PLPeAl/Hwt3PFSyDjDJGYr5mCK1gMidVaNfz3eRjWYT
5aGuDgZQzy7riuQIxbRMrcfaFPd4LtY5XjfOFwUpweZDjZRokv1fzyjmYeJaQZ/jjNV0Vet3eXfb
tR8ZKVmLEOyEETdV3ysD8kuZ6pLqtTGvQlQgLu+WTPVEBiTG2jSyKhs97m/hDWhB0VffXdHCdYIp
4EiCl8VtGwqHUlMDkZRtCi8RZajxanMwnJwYzNWW0iOJbK77P1Z0lsE1f2X6sspJ7SQHvFR2bTpu
hFHO4ao4hA5Yo3mW5yNthmht/70k4SUSWpORhEaDxsbuutNtN6QPlaxpZ1unzzIEVVjafuwbQBBj
nukOWMcuCW+J/nr5aDZD5dU6BI/RWcjk1FmLbavRWZAr34eQHKNB26eGdTSHWZY+5fvyZ+RwXpPg
MwgqAqMWIhTLGzcrgYlFfOQ+vjgTehp/0SR+/RDs3PqohAC9Q9vTPEUIZ7W7f5On9Kjdznf/Azwn
o/TYSvAQKLlBTRMtPXhrvFdEpV/KukwBSjiabnFtnXIQbis7DJDc9J85JV3y4wMFo3cSBfflFGh4
1FL0PBrG4KIsEcQJgL4/z4mMR3PrkhFTA5OmBZgL4OsLjQAGivZ6oSL3pwb/s5XoIyK/wEAzKc/X
hmq+EyZYDZWpvR3reBxryJZlSHQ36MWjR53c52P7AYP4TphgPpzBsQfdRvV32Gt7rpP1FAzesOOA
1YPhT7KQY+MevJMn2A9MmbYq05El7vb9LrvnTRXKJ47HS3bTj8iXAYJumJJ34gRTMqat2dUxMuCD
9dW2H+zqW2nKrjbfIuFqv5MhmBJQ8SoNMtK8VtrveBMWoL6eEOUCaiXaywjvZAsS7AhcStdSDj9g
T7eAx8raT7FsLlYmQrzIbV5XGobbfSN/DOmPpbu2LBk7t0zHhaur1hPTQ6eb/KT64vSxS4qXodtT
8rka//Z4hGgTxKA0mUJoXPF5AiNasc+D4ip5AdTX/6E1ZCPsW+uCOJJV0RwxO69ha1pzPYSGa0RG
UBHzcxkZu8sebCO4eCdKMBPhYk65ZsBMKMk+HU/1/O3y9yVqIPYKRaChDdOCY+X1z4DldsqX0ZC8
Dbfebe/WIFgDps7NUunQ4yLzitJF3hHoqIrXAa+ydJHGemkCWUy21drwTqZgEsAzqhdTj+s6npTI
DwM8eHzqO2DDvB+BGPl/623g+nzBRuh8s1dRmhPFQ2ksPCEY6W5DrqtldtUW0Hb0LVbuTfrz8tlt
ZUiwSPDHAajVdIhI7UuWLk56roekd9GLOsQ7dQcuTiRmdM1v/lGBiVbsVJfJwW65K/xzpWfJws0e
DG3uiIEI28AUaX7qDga6GeNDcpKB8Wzr51mQcK8HvZynlKF1siRfButm0B4K5CAv7+P2Hfstwxb8
fpSmTTrzcs4InIj5a9+8Xv7+f1yAswDhEmN4unOMCmHhwp/CHCc1qt2sge5zTWxuor2sA2szTlup
hi14fK230NvDh11GL80BssD75dR7o/Dst5EBgrDco6tN1lO+bRfP6xQuetVOPbGVcfRD4zPR0Q34
dTS+UQTCl/dz+7wcx6CO6gDMXNhO1ndlGPPGQ4fmuGYPWvz9soD/2L2zBEG9k6jSZwUBE5D95119
qj3eBXPNSZc79ISqV9mNDKN4e+vOEgU9z8wh6dUIeW+2HMFj7fXhNyUBooQhC80kgsQciWUozjjz
3rz5AVM+frXPb1AY9rQIqOL8CrePlWfdLo+Xd3Q7Evi9PDFRgskrcC+HeKUMYHpN7+fsU6523oyM
VPUR5G9YxbMsQfXH0CzI1KBkwcEEdPRM9UCkxF0Da5arv/ZuI4N92LZRZ4GC2rdghsuiFA3ESav4
6XxoKxaMMlBbmU6KXSu6VmQOSRYEbAE9WV4NOFF6za4Xj6PMxg+h94E2mXf7KHizpuzpkvF9HCgA
1Fn8WgCuce76l8uqIds9rrArp9miJdTA4Byi3PR6yG/Adecu/ZcPyNAJobzDm5Niv5dRG0o7kmhE
8K6jtYiSndo7+0k1g8tiNv3/SowQdCCl0WUJhZbPdQw+Tft+UlMP+EfX0Twcmyg79Ery7bLIzeu8
EinsXqiqMytnJN5tzQ56AKi0Rf+5ZeHV3DaNxO5untRKFr/kq5OaEzNCogt6PjU3JpDN48IPa2k7
E78tf4QWKymC7cVwlToNnGZYe0zTA6d04miaSeyVPexvcvWhBB4xVxIF21sk7Zj3JtLGQ125Zm27
Vfb18ilteqyzBDGzQEI0FQ09f+xH/2TAKuuYxGNJjkYE2apLDMYtHVpHtCQ7FUYcIPd+pKmUp0W2
EOEiaXY4l5XG0eUf4T0wB5/+0G5BCPNU3XI+tP6wyEBBJQr+K7ZaKd1oR9qsLzru1IyJ2vRoKd8t
1XLnWDZDuBnSrs5IuLztuIRpWfNyI3FOhmr42qzuWmRm2pkO7ghYYRBG+5OJ1TJZR/n2Ii2KuRDT
Ngyxhc+qY4VpKmygAUheWnoDxkJYHJTF8bIebqvJWY5wfDrGAPLMxINhHjDmUqWHQg0/RdrH8j/6
WY7gEYGdp7C2Q8CLDoWEv/jQunxHfTz30Aa253g+4e7vViacnm6Pw1g4WFnY9d6cQaz+lCDE/jsp
fH9XypjMeW+0MVwiDOGOpYprT3fSYs/2HTtvnmDSa1Nr6chfdWPxvR53FA7x8io2tQ3cq8CzwEQm
FWHXC7Mw03FAnjNT3sKceVmvezWwP/JKom7bDx8O/gOCObxSxcFFbcgdFYN86Gjir34kzZZXBGPK
S3609o0XIZyQFe83NXwlUdCDiXSRsjDeQ8We6+FOQ5dqxT5S2ySY/jQtDM5yZlThBdJ3odVh1fz5
W97y7CYLyE16jA9NkHmp5Pm4qQ8rYYI+xDMGDTQCYTn7lqqgu5Shb2163JUAwa8rqRZhzA6VGDR3
zB5jHkcui/fql4R69BvCS2n763aqfSVScPJNFGVNVsGq65XHaRRB5XHU75wb/AYYB1k2aFPhV9IE
Bx/WtTOHFF2PpLhLi9fK7vZqf8s62cXaVL6zHBHsuW1oYpYqwMT05LWrTjF7jWWOnv/UP6KjlQhB
83KNmZ1uoUZrai8Oesr72tgR/R+DBoXqYRzPy7OPDEiutd0UvIZiOnWl2lDA8Lnz+cCzg3LPhH6Y
Yvehsbt3wgTXwZg2J2ELk6Gx65H9aJPW09VOYgFlByVYCVqkQLoycVBWdsUU5sbNtUmlZehNtUNT
PvDuDQAh/0rfrbyFQ8q2GY1oQg4GmLU7csDVynfo8fnHcNzuRXe7gD1mnrT+ze/rHzqykivc56hA
Q1FOS6TdUf02g9CxPNZ5xvBtkpE3bT54VpKEa9yqUWOFDR+d1X/o6pHE+y78Jxlid9Q0j6SyBo/N
Y1uJE+6xjnwW2pf4YwcUBXPWu1l4awPV9bJ73PZaZzFier+d52mOJjhgNaBBekh/ZVTJTYv5ftC8
PX8AIoGYK3HClTZHM8rmBcpoL8zNM1AKI9tPP1TvWUkRLrGWgDSvBQ+Dr5qg+iyr1iXgMC7rH5c3
b9NZWRqAK4CNB6UXnNViDiaw4NGjxfrM7erOnT8AjkHgeC3kvVGnNX8hOq5uFbPtsjFMLGRoPo/F
sy7rtdkuHZwFiP2UjGSpZiXAwp326af4CY+AQPEMFvAUNx9JaibX+WJJa7Sbyr0SKyj3rISYYWAQ
m2We3XnpywIkk9pTdgoJBvCv3XJogsiXWfftA/u9nWKXpZOaC2vBSOnb8P5o8jyEJfl0WSc2fdZ5
ZWK+tqJWmYfEQOd80BzJIQ1IwCMlmZffvrcrOYKK20UeGUqNx6lyWMCsrh3C79XV5P0KNm96N/p6
eVmb5n0lTvBUZljFSTgliGEs9a538LiB3f00WuHXZtRm77IwiXaIMbtjTp3eKtAOO7+LlaciQ752
lNzdTb+xWhD/DaubZVa1bSQErrftvtfWvZYfenP0ouF+UYrd5eXItE4wE8ye9WRK2ORTjJhy9mRL
RryxHWKuViN4QVL29UwyaF12nK4zP0G3KDoev3FYB0BOfb+8HtnxCI4wb+xmXhhw2ay0vckxfTBl
9Z1adpJtk4kRbETKnKnX1HzyDfWB6Vej9rJIEVI2XwPnfRMLBDnolawS6Spgvwx7ss93huGH1x34
1PN9dRNilMz/q70TH1NhPWBc3wSQCKyEq6BNjw2jy2Rs9JKtE1soS3Ms4bJAtBc2+6x5dErAdr1c
XsiWQbBAk6zpOtUARCoYBGCP9rNJ4JmM+BAb+4F5bLqOXi8L2bo5to4ctk0IMHXF4ERnWsR6AyPA
GF1wk/xYN53E1GzenLUIISCZlrbAiARE8AIKf90ao6cfOZxWEyjE1WQlqS27s5Yn2G1SFsYwLXhf
pJg5Tr4rd6BBPDSvxUF5A5DeniMTJ/C532WkVFszpmQtWDiwJnWQPedQdCEAHFPl+7J4iYEFzm9m
sivCmzK6yqTzurID5H9fWdkepcVecdBxES/fU/WWRl8uK8iWFq4XxS/C6vsVbUzMQQIWnLFXpfGr
sHSN/MuUyLBdpWoi2PApsohdGLB5fEgi3ZU39Mm4G33drwLlaZIgH8p0RLDmY6zkZozxdL9n1TFb
Wn9s22trdNyCtgdKlv9/JJF3miHY8wrdAEXlYHhWnd4SM3a1YnZ1VZZy3jK166MSzLnRRxU45Hkv
t4/2DXrSDrnHQW3Iib+tFf8jlnYlT4z1QoZ2kTlG86bafdKrNxoFdis5p60X4VqEYDt0rV1slc/E
TX3Q0Jcip65qsSDRg7lGEEtltoPbBvGta+sOHjYEmKiaSIScO+XULDw3MT7owa82n311cJ6nnenJ
0Vf/Q+XP0gSDYeSNrkfdL5z6X/j++7DwLB9pQAQVZSvFStnyWevFCaYipZaWYioUw/bl91K/ouyt
GCXWYgsAH5p+XpJgLnKSFG3WEDRnla5ylSKCCTgmGnvmHSODqz5m8y4/qn7CmdUPl03Vtik8yxYs
iJUXSTYOGNxmyk6lL1Ke8a3xXWIT1L40nZgEA8nvbWFE6mzSE2SDnblFsiA6TFn7ubXyG5tUi9v0
sPzoJnGNkv5kGrJZhextv/mYXP0CkeCiS9Ukr3JUDNKXBvOT+5Yzl5lv8+cFnT+qq752psR9byrN
ec0iywWq6ek8przVIv/S2KdYua7b4APnthIhOOyyTim2HSLifvbsivmLKbnXm05sJUG4aGO95GPE
MdnUGSEnGC6+2vqTM0ms/OaLcX06wgVLktqq1CbFnAOYzb8tfoG0d3OVAmjskTuy9CPQ3muFFIku
yJi1ZhEhg1VMLNDV5b6vi8DS+m+XD2izWWS9MOFm0UyPSafMfG6dszwkd4bi9sAX8xZP9Rs0JILI
yu2kdZGtGqptoheRt9FbthgBW4BA1k0+gNU705d0zvejwgBeSkAYOYKiXFfCY9UZD7MZHxVD2V1e
9GaIsBIuHKaRx3HcRrjsw7yP1cSdip9Z6YXLTdlLJhE3tXMlSbCZUTKoZR2jPayqbjprFxcHc3ge
ZPOOMinCGXaMKSmwXUB2G93Q6cEsMPFqXKvKJDEY2zZqtRwhtgIwHDC5CJQlnV0brLrqrtjbtqt4
JTaxQdZr9juPPVYytJBNS7WSKwRZ4OLJl5Ih39Cnj6R5KPXIrUqJqZJtouABxkJf6rBGoQkMdV4G
8Mh0UoNlwVQ+lYIncaP0RyxyXo/YR1ohFq66Cn2JdYw62rxr7tsgDQrHn7zmRduBX1Q2Lb8Zba0k
CtHWUiZG09QIIKviS2s/5eF93XihcV8ljtfKrL7kuMSW0mLKx1KxENqxSNuHibmPaIjKSS+5xptd
zbZpq0TTVAOeW7jHSl6N+djBu3S+dQIZ0Ccj0FGSTB+c3O1sd9zrJZiKDXDJSBJ6m+HIWbCYYyti
2vfjxGvHqn5oJv3KHjP/so3a3sPfayOCOmrqONaNAhE5fXSUU1Y1XiOzGxIZYgIna6fEdHgr6RRd
WepVZO7KWBI1ykQIeleoaaHrEzIdxO5ukLu5Imnn20op2S3JgYg5G7A9JlpNUYixwa3QPxid5AEm
W4YQZTDTmmfGoSAm+rXQc5fUnoUxlb86crFvM5vDVicWjnzOv9vdZ61kfvah8ZfVnREnXulYmAnI
vTmgOyGeua9RsjB3Te1xsnnFl83kyQ5GcE1GNSdjNOHV5SRvue0lWvGXmya4JC23kjoFqLc/o4ho
F52XNc/on9v93dEIDiibTJAd2A0KtJm5y9DZGqrhLnPYy2Uxst0SLn07d44dZwhmTeVpWN5s/fHy
9yVqLLYd2LNh1EYNvAqiAOqSmt+dyfxkazKMB8kyxDnntKNDVmpoQO6ch1K9op0uOfRtb/bbOP7R
Z9BStLLa6BpTLIDmzUtGj8nST7d0Uhx3zJLqLdJZdZ2DNVASAsmWJhgCOx0cWtXoz+zjH3bZuXo3
SVRtOyI/OxeT/4RVWi4thqzt+dw+p1zgFNZL56be4CESR4NNBuIwGbvKZjxsqQZAbmw0eYmPXy1a
tFwtEKXS4TlMWtduAccFZjuEeDJRmxr4WxTc4/vFRQYjVLERZSEH/rZkC+Jv4z5EofSyom9v4kqO
cE5D3OZRMyJSzUz7nwz9FZ6VJhhPH3MEqxSkZWldzDvWg0wyatLrQmkzt+9q3TWjFuSiGSAThmiQ
sUPJVi8cbaOac1boiPsss/JYdmxVTF/J+D8vn6Ypgk05LGqozp9WHVn2oOhx9bZ4agb7EOO52oSy
PN7mjVjttGDhF0DkN1kPzBg0Cv4sw+SexeOHrsRKhmDkq1ht+qQGcEIzaNeNk+961h1mxvaJqgZD
Qo9F2x6MwjlO6ng/sexAk+HQE8wT9Y0mA36U7a/gCwYH2HtlVYB+kiiertQegCDB7PFg0Ycs//SX
eix4BMtaknQhuJrtvKuuMZ3lPUU7e4cB3PFb+sSnsi1JqLOdujxvttiCPuWtnuENhAP1gIjhkUPi
pzf/4gjjiS7rKpBciT/60RFXMYVX25bkmun7pVvcapBFIZv+YrUkweqwqgK9SIUispr/KIp9UqLJ
qXxTQTBjPDatDEF9e0m86qaioI8S33sbZ7dOWYdFCNRv83risP0AY7YkcfX2rTvLEPRisZekzGNA
9ag9uaVz8gDSDImr+w9F+C1DLALE1USbkgFK5H85atPn4vBvClvOUbudYYMDssHuijysI+zaVCxN
lHdoL2l3juPaCExJxF9xLWJ6YMg1nnNvzP7l67V5UiuZwi52luIkFkG757TUJ2ccb4Z02LX28vo3
YoC8+14hoiWxwRPkYMY2KV7DxrnOm+mkZ83hsphtp/d7OSDseS8nVAuSW6Bt9ZvPyG3p7i80BQ8T
bbybHuy/u+xGdrO2qwKcgAgDlmhktgTzX9nWYJchmidMt0P//hMgdE75KQ8M33LtQAmcB82zDlUQ
+brENvIv/5FEWUkWnIIyVlHcdnhaIlPqd92upABPmRs3riQXYfOurQQJmrkUDlHAK4Iu+Ny8Xhbl
CgMYEg+3rYjnXRQUMZpzvcp6JLiqMHMLZ69qL1kWXFaPzWVQTYXz1zVOs/teO+oS9ObMQdDcp6/1
dKtFx8vf31zD7+/bopYX7VxVZY52kKj+No+V21h76kjyqdsykOuh1DF1cFG+X8O4APHRTtFJlTmd
60SBMVmeIgPT33Tw9LcQMTvXjyNijRojUs1c+6WpHOo29GgzHVg7H02zlhihTT1eiRNubYaGIH12
sG/gpnJJdwKooGsWALqXmAeupn/cl5UcwQnGtIjicUEQNSl9kObdj8GpwD2ZTLdVXu5JY3od6SVo
G9s6Z6NwRy1HRen1/XllaL/NiwHD5US/rkMgucryS9s2j54lcI1ZvZY0AEbMrEfmBzjSBXMB/M2f
TPHe8bIFnSi8fTD0cokabh/ZWahg9KICMB4xfwXm5Y+5Qe3EeJ4r26fNl8tXajvD6WBmQ6WGDiJP
4cwGq+n0pJ75hLLq6V561b8QPzwut5OH+N7r0RnuFcEooy7bPLaVWGF91sjSTM1NpLuMT3n8kjcf
MUWr7wumO82SFvSu6BtK4re8vmGGtOVks760kiDY7KwxK1DU4aWlnsw9L1B37r9ETbbE6m2qwkqQ
YJF6e5mynAC5RrEB4WE2ltsP+bdQS32tRPvdZX2QnIsYmi+Ix2or4mVwy3RT4CSayNleFrG9HoNi
Jo/z/dnifRqn1gQmBGaItKdE99hCPFSFNfrjspjt4BLADP8rR1ABPKDSRo3g8YDZire34RX+dJjv
a8cFCOOePco6Wvg5/GH9zvIo39qVnchMa1C6JULipgaX0Zzd2cgXOix9SUp7N3TAJisWj/X50+V1
SraTCttZRu3UTSbyHXlza2v/qNZhDp9VnUlCFP6ZS6sTLqyWVaYVU5xaM7yO9a0Bogoik7HpFlc7
KJzYOJphpDfAg2hDDFMY9DhMxGvL9jANztfEUHeXd062JOEGLwq1cngONP6mjocGqCDtipfMsGQJ
ZNkJCRdY6aIO2O2I7lK1cHVn10eFGyWfhuHhr9Yj9nc4S2PHv8jJWiBzjnPA4sK1I0mfgmQxYkuH
1auG2rW8TmE3T0qfHY0UPtEwjwjSXy6vRyZKcE3EiTv4Jogax94tkr2OUCzLXSeXDB1u27zfhsIR
QggyatGkmVBtrMYeni1TsmWy7wuGoUkB0AU4DszwWCDLCQzlIyHQ+dqIjRxGiHxKUsATxVYH9pPS
RyFbskWSq+Lwo1rZttCqLTRj83x7XmOIVdsl9BozPMHlA5eZbBHRMdGMOdJqQLKyn8V1GHC4heaq
iTnWDaDTZFwd24uCf8DYrIqpJ+HR7CigZdM4LpFd8LfEnYWnXSJNtnPt+dNwnqUIwbfTJaC2Z9i6
8dT5aIDZO5+iG+Tbj0oAhlbf+S7Zwy15FEy6DgXNLQ/r3h9Vny8JOOFQD7PeZi869IGyKw76oxn8
IpH0pD36W7u4lidYNyui9YJpEEz4Hc29ejOjzcVfbrUHy+UC6SdldPtXWVJAIlQMU0gE0q5sQAVj
qYmnZrc92sLV8SNFIApqXUMHty5vYXq/lVpJQQdnIj1V2HRnhOXJqgtM85MocpnNvIFah4EWEiu+
ZS3WQoX91O2QtBgSxtRa9S2LrhpLljzcbDU/SzDEZ7RekazvFjTzzCdMb3js1Fxx7VCvZFNQl5di
iNmiMtObgY14Dyr9dGoV89WYZHH+piL8PiJDfL4Q0hg149h6aXUfd1eq8a0ffly+UVtRyXq7BPeQ
RdlgVw6IE0rDKQIjWly10QMrBYifgnF+DEzKSoCbXVBrkYLHGIgRNlWEmI41rlreduzXk3M66Mdk
RsUsUFK3PPKewFjiSrZc7low3+6VnZ90YywbDW/dGllyxawxcpXZqZfFVn+M+/Lp8s7KDk/wKrQN
i2XMuSKWqcs6w2XO3WTdXxYiU0IhqDSRa1HVYUFTMcKhsXxYlt1lAbJVCFYiG0GvlnFweW25p9Fh
7AsvlzfG8WBHdCPrkxHMQjwh8bgYLQbiMAjD3zJQv2N0rI9dEO0VibuXqIFoXocmVawoxK0q5sld
mqd8PjEF6F7N8+Wt41tzYVFiaUapumjEUwWJhkaJd2nifFUxW+inrI1crdWoazVae5daNPYuC5ac
2a9AZKXnmJjKC+sXaIb6pQIQYr/riES5JXr3qxqxEtGwRUvNAkWusFlulrndAQtEsgrZMfGfsBKR
FGPLlhoitCH2F+uhjf5xkmMrQ+qRrYRv5koMHuhjpScwCujidZk2wflJImTZcQiGoLT1sekL1JrM
6LlTb4fUcYFv7F4+81/jaJe0TbAEVZ2GdaR2SAiULsv6J6WcfVtXT0unPSfpdDVR0HqPwKY040MX
Vfdp2z7TpdjNPTvq43SjpbZXLcmOMmvXNct1mcgGRbd3mlKbWoQAfUnYhyhMRz3ldp+2187wYiyS
e725z7pOMAuv2gaQWt6fpDWouqO1aJuswn+GJkDV0h2Sl8vbLJMhmMOoZ2XW5BTusmRuT19Ya7pO
K8PdlEkRzGHURbYChjJkPfQeZGtvnXFimcQZSmSI442NFet9zJtMY+dZjWzXzB5NXUrrxvf8D608
n4kuvA/ivNBqteetrD8VAEICY2547Ry/Bq1uuQ9vy0dZPnFTyVYChWd1EVJlmGwMGjD6Ghk/Y+P1
sgJspZQN1bKQd0OllYIK9L2Wpb1FkxjQC5h9NwLORsaZW+m9szPc+LY/govMd3wZGehWmv6dVH6a
KytVzDOvE1Z8zGA4GicD6MPOLv4ZHWEed8kJnVSygZoN/XgnUbitCcsJTXUMHSrjldV/sZy7ln65
vJcbZ2VguhYMiZaDzbQFNTcGmncjRQ6TqPf9co/k4uXv8/8vKN/6+yJHJthPYnVxpn+xUKtny7pW
1C9mDjCLO1ZY3pR8vSyPb8kf8hwQk1gcsuoPEK6O5dGChmDM0qCfv8seaK25U/4Y1zLk1c2FrQQJ
Ogj4BdYOvNYfH7tjemoO4x4wX4Gst2QjgAF55Xk9gtKF8+jkg4V2SmNOjjoAB5P8heR0h3zJ3jZy
T1Vsic/f0gj0oqtAkbd0mGtBI1CHarOymkokxeZ9apf7PFWDy4d0WQQR34d5UfVRWC0QwU5xdRum
//92Fb4H22Zh72z01b+/qf+PtO9arhtnun0iVpEE4y3TzsqyJN+wHGaYc+bTnwX5G28a4hD/0fjS
qmJvAI1Gx7V0qY3akbJNRWXiKOP4Ug/1SYp19/9/GQjadYkyaGAIjHmIhjpvpbGAYRXKfd7ehAPv
DVob6VOWEpizAMZ6RZWfNpQMqSW70qmKHUm1epeAha7kVY3XzmUhjr2scZ0A600nhdOK8b4lKYCZ
Z297z9ZM2lIE8xjJZJampqJtr5JmYfDYatXXgJfhWLubSyHsAxSUQhfUIYSgebauelc0y30BF4Ek
yi7KBE+pErcfRM7NWcsuLo/LYLwf0uItN0Qg7w6TnX0TrATpxVm3MtPKnkDKeTF5eKGru6mDhUkl
oBlRWAeiKsuxho8CCh6SO0KggodOsXqwZG4f2lpjk6Iv5DCObaZJGgK2AVYIKT9/R1m3TbdA3s2b
beR19hIXlorqAWvHlxKZu5Ujv6irFF19vu1cmtT0nUqwCLJImadzpdGD2ZLG3LO2JZh/j2UK2tOe
idPsfBRbk4OC6ruG5QW8/kvehrJ9aWKdmnOA8AoNijMaFFMncDWH9htR0HXT4bUsr72Ki91kQYmC
qpabijJqkRSpHjNMvwRyYmlT4ARyy+s1WnWUltKY65dIPkxWhvkMP3lHQ01vZfQzBEesL7XJUbXl
E+ZPtlWUcxPYLo0wGLW0SIErRuTvrfQNE5mj/3NbxKp1vF4CdmKqibSkLijOq95cgOdjIWjl3DPe
IujfFx6mD6wVJWkqzAhOe0Ox6vSvLOJAFqxl/pZXmWV61ENtmMUJDpmyw1Bb6gKs1sns8YFyjGr7
3PYfCqB1cB78dZUwxPdRWR3RJ2NAhFjQ1LEz36cuJ9s45reYt4/t1NKs8qa1hQMf6HrdGi9kMiak
KEuSZQTWuH5tnRbwzcZBeP7FbCo4PGbTVeUAx7ihAw5Hl1RmgZlaSro2whJXfWFVlRNJz5/QvqsA
jaklDaOJPkUaxakYrY8fhU+0OSn64vvMwxzJUobO87ZwuuKk+A95+bD9+1d1e/F9xijU0Gyz7VCj
VEhlNbVoz8GhrzKOe7Gu3gsxzBM8KGZCm99oMUyUMEqJ2PBEm3CPGpBuLNFpbuN96PK89HV7vhBL
1WNxc8dWqsIxQV2xdiQvhD3335BognbTGtzwwhveXKuw/HFajKUIBz1TpAT3qeseBnGnGE96I1lG
vpv1+7abvLk/J8b99gmuelWLNdJHZrHGChSuiUJPMD34RzrsO3iUjLbZb4v5l3urGzKRVfyTGTlB
WsiDkiE3PIK/zUA1GD1qdmQXh/hEZLAg80p9q48jbNI/8pir25s5aYQqQVyfNk5Y3tbkW5f2Vq73
n3mjFoIYg6QLJkoRBUFYohovg6GPTgHIR8dEeZ0TAHH3kHFoBkPswbSMsF57pg4biE92I6Zobv9v
DG6rxs+UgHYgg5wJxIF/aobkF4WfKRnAAYPLLH4bZI7tW1/OQgBzq7OQSCCkw9Cf8rUFv0+3C738
lP49uymAg3hVe2lV0RfSmMtsTpKQBtR/Ua3u7/Dn9G26ISdUQ55qV9hVt/7j6Bqe/JK6MCQcD2D9
oTQVjbYGU852ZiuJnClxrcGQKJcJs3PBSbKa5/w7dXyr28rjP1yr2r8QyGxtGsytEuTIpoLL62Yw
5IOQGJcxihMb9Jca5wZI9C59cLQX0pit9bM0acoSHk7rCY8UtTKz2/cRCQy2zffqsfC6/XBvzFYw
WSFPi1YaKhXgl//eW8ZoloGAsadKpw7c0xjVF7zYbgPs2UD/qUSvKCa7mta6ZVG5n7FoC8GMRQMk
UdpFhoQBodSm7FSFndjBOTroR0CfcmFX1m+jIQFSADMZaCb/8zZG0pwVHYXqxICp1QyJXecP2wvi
SWAMWaYHxhjWDUB8ozdTvPTV1+3v04P4qCXXFTDWq2iVuE8jDJsE0hGEgwN5iKfdfxLBjhGneT+h
8R62WGpnLw27c2EInt4CF2pbzvr1+r0Udo7Y6ErBaBq6VfNoVYrpxNqM6QX5AGIFTo1r3Qkxr7IY
2yEDByeWUuh3eEBQCS6o/lTEDkjjbckV90Ju8yqQnHNSGdthZHlTpqiwOgF6cPTuWBaFXZqc28MT
wpgMZJD9amqhzmJjnMbkG/AF7ozobfuYeELo3xe+TdzkullQCKZJeovUu0L+IkScNoG16iDMz/V4
GCtg+lPfzyr8Jw2PWHaj76ObyQ3twBUCK7goj2jfc5pH43Z2gVnkoJywvUSeJjJmQZNkqZt7WpwU
v+TBjThBD4uDpnN2kquFjHFIqgJM1BGcgekeRW9YO98p9/oF2T4X7LH80JJq9YaxUBljEZg6Oh9N
vJjdcfZ0zNxNbyNUXrVj1+QCSK+WnhaHyIZhkViWU4Nqo9O/asfGnv6a9+UeaMgiSKg1r9ypB+GA
5AaPEI2jnxoTnQ0CRobMHIeHtJHVwnzoRnrXDTmnfMsx7Kz3UVRC0UjU+2jjryE5NAbHt+ctgzEY
QWwm6FRFSK5lwcuA4ZNRl27BRsXxonhiGJNh6rXapwCABxKeF2SZpZSO2T1tX6f1EOx6nVk+0jyq
+hrBC7gbsuigaT4AsZWnsTS+KDlqJmnsSWFxNIzwHuPPnG2kV2hD5dmBxUk0xS6ZRBj64KFTCkwt
vpblIw1aZOlH+qkyx2KhjOGIaowYJAEu9BBdYvNG47JNr+Z6FwIYi9GCyQ3NaCisyhkw0zNUcqXZ
Gn2AMBdOvkt4qZpVHxsNpSpmQ1TQnJuMekhFNXRmjeCIZrPzpwbA8xk8Mv1rdoaNgkgeHcFqHee3
RFMUmS0U4pkkYUzRY8foqCeXwrckDDfoAHfSQmTf/GzfaI0Xjj7HJ1i7CUvBzNZqgVkNAClFXkLf
T6gehQ8N4WUU6aVltXEpgzHA0tj4YhZWlB+o7a3SK3bDXWpJNnxbx/D4pCmrL8xCINs8NurKZLQJ
QIbQkmuXd8VXwaWpFsMSUgvUpQ63A5mzQraLbIynXtANWF/la/ZN97J7eFWwKpAY7slz5PH4vbY1
1BTf4+GFOxKlRR34FMozPoPr5q2yCzv9Lvyl38PVAilDdFvz4OlWE2fLTWVMcxOGghzpaHhGR0Vk
zU/6KXINpz8a4M8VQ+SxWmDMfiovvJTKXEVhrPOxKt+bDilQA6YegStiF6otHSU7d4c9ye2IZwDo
RzcU9n0rFrsrG3LtywWEBiWy+OGLIbuct2HNoi2Xxbh6AJmVpkhFwNe49WG6BEcjPDXO5BReuos/
k7ldCmOMSx91fh2LNKbOyEORAwl45qUleDvGmJG2yEQzoelGk3Q7sUitOv/EDIuyXAVjRWI1A/GC
DDc/H04tcYbw2/aZ0F3YOHS2VIpchln2CoAFiOxo+WhXBrqO5UuRg+4EM8Tbwjj7xbZc+ZU4d1UG
DUsBQDre6hlnMbzvM5FeXTdNrQSoNkihE6h3gfiw/fv/xRqoInAJZZS0NfoDFldE0JTCh1mHBxU4
aE/7mb9Je+PQWvPk0lhSOsqOyM38rkUooNL5LZQ+ZguhYznKeZCh88SP95n/pe++NIBEaLhJqLWI
YSmHuZ2qmrVNUOB2pufZk91qJ98JzwjL4L779sgJ+9ZfYKTNQd8NvkuZ0esyGoxYSmq8He03Nb6V
jRTosN+3j2t9437LYCuTISYU0CgCADki3PfRQ50ndlvcCElibcv5l5f3tyA2m1FldfmLjmioAZ0q
oVCuxvCclMoBN4MX3weOnzscmeundZXJqGJUxigegi0IY9AUqzu5gL1bvpvv9R0aZ/dE2HHkcTZT
ZbQwKQw01zdUOxqXTojFTt7YRLc1TPViSMzxXdkq7cDjDeSv3+nrOhmt7DuprAKKlqwFB5Ls/eyw
vTCqaB8N4PX7zDMBLpVZQ0oXw3tD+hCi0OcX4V1kVAE6oTu77JQjwayRVQjD438TzDweU9a2sVy9
W/bUFYPGEgEOG/30s7OYPpvhUxzyUChXYzMDeAP/u3RsToAIQWPEAkE/h5Ydjam4byRAkAvVru0S
J1Ty22wGmP2AeZ5ca75sL5ejPx8yBHrYV6JWopCa32mRDXBXS4ufS/OvbTEcu8JmBAwlFqKUNlJ1
6TGeHioQl/CeZJ4IejMX9tj09bIxTPTx6s2LNF3KaC8JP7ZXsVrZWZwUC6JdYKA91kzY/N7LMNDn
FsDyrFVg/fRf0B64N3t7WyBvTYw1mUw1TPIBOdJ08ozorghdseDEXOuexm/lYxMDYZWJTRhjaGLU
EqvrIislZ0XQ7FkV7ZxHSsjdQMZs5EMICCGgFYPBaHCpgdQO3Zt6ocTD0z4XeC8AxxprjBWpVV8l
jQTPhtwOru7Ne3hRp+xAs23/h9wexyZqjOkop7EVweEBkGm3cyliPfrO7PBWdcOH2kqA9cqjtuIJ
ZF7ruQe5eJkXnSOVAOVE4GdnRsSLtThCWHCeOPXjXMzhsBfJUSY3ault6zhPJ1iGbZ0EmZGQiYYf
kqfZsafF1vxAOY1QBigtbny8Hu781ngWLLtR46RvTWS287NsUx6/0Mn3+o4A55MbMdI4dOMZ0+nf
F0ZJ0/pq1HLIamH5rGifYtwZ0/sj2ArRwPSi3skcMEHeadG/LwQ2sY8xbl+DxUhEqxErjPhxXmae
BGqzFhLiuJY1ks8o2AW3gfagjxyXhmPzdMZEJH4ZtDXB9+vmEEmnUPNiHmjDGoYawrerCjB2oRiz
PGx7PPLhebLrM/H8nRba0X7Y0SmJ5DyBmvoLKM8MS9nzpoA5Ly7bh63UIRpJRjpvglPqTXMXNPnf
U0pQ6eDF2utXC4yfuirqID9jSb6NSW6mWUS53NxTJihpHzrxC/maHQpqbgeeuV3VdnT3UnR4TVY+
ZHrzWJ3HGM+jeK++0nq5cgcsPEd7JTaFuuYmKldV8SpPZ5RdzmbR7IsB8jRH/SFYoQ0G8wBYXo78
CkY0ewAWFe/4VmsqmDz9Z5EsXk/Q+76eSbjStZMfwoN57l9LpIHnffqdXESKpiM78ZHXZ7R6KxZS
mVsRV1LekQCNkJ3+GtUAMomBNMI9QPpCfTBXCynMvRjSpJWaBGv71bmSg/w7/G6eqkvoSA/DD7Rd
oL94HqyptchnIs+FaObxbMxBr4QBgdMY7IZ+H8q7mmdZ/uU6XI+OeS9Hba7SLoV+ts7o0C7fYpfZ
885EbBZ4FQeyjKOc7HgC2KEMIye45wMMCQlkq2ket1/OdZ3AVJkuyiKsGe0gWVhik8SjCTYhzFvM
t0n13KAdoIw+857AgPwjgz6mCxljlCNYF8EAWc61m/j6PQJOzoOynj9eyGCuMWDyULHBbAoy5O/U
XfQON96IXv3M2wP4lFM2/Bc1uK6JecH80pyLVERsqeyCvfI8W6GXTvYIKAG33w37Med4OLxzYu8u
2gYT3UCsPOlO2P9dk2Mtc1ThX6zSdU3MzW20LskrNJM6Eqi3B0v6QV0b5MQPFbEAbfiMJku3tuQT
t/1s1cVeHB5zb5UJpEMxPbzQtBCUO5iRcnr1SBmZMfVz6Xn1Pe7pMZc4EaJ28n283f0P9LwBas5w
gksFSAiP8qAV7vYdo/v20SL+3tcPnTe1Poy+hPBIn4H+Nz6R8ZQrhpV3D23CMRjrdbfrVrL5qrGK
xlmU4Qi3zuBSKFl5QLqqc1DN2OF/txfGUUoW0V/RJTGRaL+5Cpif3rD0yLeC7PW/CWHcX7Us81bJ
Swz9q97k/xh+lu3btoRVb0rGQBtG/4gpi4w2CH47j3oDNNzBCIAC0seHDIzI2iB9xzg05x6vJxSv
wj6U8sQpajo0q+LpD+9ULwL7/BBjrIiaKnFvPJhP24tbPaOFPMb4zqFWDG2NbCwxbsUEgC7fdd51
ovvzQb8XIuj1Xtj3BKiyeUVwfWMMhiLjtP8F2sj1mlbNxEIOowmCWKqqRvtsfnEsSNYvjPPqoO2H
PW8SmaMU7w/OYlGDOVVgvoGBN5TS7ufHyjiTSdipWcC5RFyNoCe4kETKojb9COrnd52l1MJrHU+u
X0Zer/wcxglVtEn6khnTOZCyHYpsB2kGaLNakZ/bmqJwjpF5YpIpEkqguKOEk7xpxnMz8NAiVj1D
WdUkw9QwVcQGssEwK0Zfw/+MetVV5q+JejNo5zK7K5MAzXRcONHVIH0hj1mQMLaxqU0Ab6PUod39
Oza58NeEqeXEMzrOxV7fvd+LMxhhitBGgq9AWKrksS31k7kPR73lZNrWX67rmtixonrUBsBZweT+
Y9+znfaUHBCp7JQH3h1Ytx3XNTHvcuaTtmwRNDhTe87QnyxoMFYirwzAXRNjfzvoviHAn6LPf/NF
sKhPLdi+bI9oMMNRudt6Tk/io7n6vSoW01GTWpGkwI9Eh0hipcZRqDu7ir2yv9+Ww9k9FtZR6doR
5G0I0OH6AtisdIrqUkw/toWsJ/6vCsFOIpRDmCqmAuOr949y7jTJJRj3TXRjNpHth3dT7KXap4q9
C5mMIZZHUJDizSxAc4bI5GHmwV2sNo4C5eIfS8H2Kxmd3sWygBhyvO099Dg6IAUpzzNQL2iLRvMj
egqe05NxCzg8O7d5UE3/YpGv4hmLPCpBCIAkTNP7FxB4IIDV3QaTqj5wmyNn+AybBpAyr+IY09EE
Ym+2I0rPURTZnfFX2L+1bWNvKwpPGxnnPjSkqo115DmMeThLeVJapNT3ErJj23I4Rp4F+COBilqU
gcVo020+eGlxZ9KCQHuOh/vZCDjporW7bCoy4ARBgiQjfv3z7dSzSWprA+ZQHN24c8tatvrqJuk4
T+PaopZiGIXI9KxKU9VAzaY66MJtYZy78muhPgzNyxA9bW8gb0mMNmRNUuYRqHNAU4h8mwD8TLO0
hQRgCBkP0WNNJ0xFxYAWBQ5RWFQZaRTzJOsKMKzUgSsKqKGjPajTOe1y770frMFdimF2D9TN4BIc
AE5Qo7OCeLnjH+MDENeQ70KROXCEryLASMtdZ2lI14Nz4hP5h6V8ZkeHUonldIL8kri+4AXKYfvE
eNvIXC0/zPtZqDFLPyBL2gWJq6eGp+iD99/EMK9xrPaSbs5oSdLEp7jfKehR03iJ+fWlmBQdR1YN
Q2Zc+SgN1XKiw6RTdDEEUF3dkYBzl3gimMdDmicxShE1OkF3jjEKZeauyYvoeDIYs4ASWtX6PtqF
p+ErmgvMMrJFiTdeQD/yUa2ve0V/xMJvV30CAt8OezUmZ3+6m8h++7x532fUNo5GMzRD8NxEufIo
mBog6QgnjbW6T6r8zt5jApeNCQ7VWUUFo0XbeELeSoDbJrmlKZ+ZzMRw328hjE5hAyXQMBYAR3if
zOwwHpG+aI90lDFwuERYVH0+nMpCGqNedZh36pBglla9xeCZ1ez6vb83MAet2iV8BV5QyttBRtMK
ABImyaxSbpNvfnlOtO/GZ1K0y/1j9Ez206yoaC9uGrWv7XAjD+k5IbxU86rTsxTDqFs3xUqFLNwv
BjGaOepP4h1NwdEaKkiO37a1myuPsZq12GaZ1CGjGR9QNLsEXwXRBZ0fzqm2y8IGW3T+Y1sk76wY
AyoqNXCAZxUhmmq4TWueSTLbvZ9yYrTVe7vQQCacSYamkgqdntd4arqLzLPRvJ1jU0hpW7dqP+M9
6z3iZW62G1BNuSM7cDA4wkE4ZzrHy1rNri90g20Hb2W0XvY5xhOHewUDC7k3oiwXfo+//IJlUm7U
p+2j4uzhe8i4sK0+AjR1kNEwMMHNB2sQAU3UtoTVqHO5JsZQKCUBpVmHrrceQ/ehPVwoqa54251z
6IbF68DmbiFjKIR6CnSwWWLkA2BWDhqLThgEtqqzepltOoMx7HmlTY66s03fWZ4VpUqxVYTcsCsM
GPeVHY0cp4S7jYzZ0GfF1HwflwoM0dbs0PJpstOcX70QDSe4WFcLhIUUOxwlD2YTpQG9ECgzwYvE
5CeokIEa3qgmZ0n0F398QSjCmUmxrVikIsxMZ1pOAfWaMkJZ7FgiLTHqr3HH8YvXF3OVwzy+ZpJV
Zk95g+Ohtfs88MKWN0m6Vnkw1asI5umNBKEOYyOAizKfJDm0+sgt52k3Jo6JwZVPXairMOZC+ak6
ZmMNTQjPHfqyUi90wHl5KzqylcO335a2rtxXYYwmiFkiSGrmoyuhiHbVHN7Cx7MEJd9ti1kd31/u
IPP4VmWtpVOKcBZAopInWBhMedbuol2uWrS7qL4AMs4W3qadyqll/4uVv66QuVjybAykzlE1FU6d
K/yglTj9hlwARnJD3IgLU87bUOY5lpAsrboaWeg5v40rNBbhAa51XuZoVYpGRFUHnR2gM5hyc6qn
+F8B1YjZ2I3V4yi+VWBF3T4zngzm/VUTdfIFmneL5rFBNXt+I3HSgGFQ50FwrZ/R7+V8gHXEAaV4
qDBiMdjycXYa2jtia07nVYfCQzsAJyJYvc4LcYzFIHojBmMpDE5iOnp4mkM3bE7B1Npzlzrbm7hq
BBeiGMvRRnNZaiJWVkn3fnhMVZSE5d0YcoHo6Ic+WNuFIMZqiLERZoKOok7xt3bsdvOL4fyYbTmy
2l2+4wHfrJrchTDGakRNW/pBJcCtiENLDwPPGAeO98fbOMZg5EQosjaFW1FM2s5H85yct7taMx7l
RHrcPqNtRSciYyGkQc7zVsVlysS93O+F4k7kBW+81TBWQY5LRSt1hDfS6OkyaPpQTpbz+yp5/W9L
YVxzbfR7eVLReqBI91N/aYHZp5m8Vt7166MpFLBHBZoys19RlYZpXCCBksrnrvX8+IdB7kr/sSfE
/sxyfktim8ribmqzdkLoLrYeQsJEsrSIU11Yd7y03zJYkrJQiwwzGweaVRtchE5e8JvoN3B4/jhX
GmNUASQfagGdQK1/SB46NNwa04r74iBdSrt74fG+8cSx74SRFnM/CilyBhfhB3Fo03XxOmNCUgV8
TMbL5Kxr+e+tZCs1dTMEld5gPDqJGyuabA3taVmzr3nJgnXzc5XDGNUkQhOPqaDQNdZORF6a4cu2
2v3Le3QVwBjTphr0dpKxbcIevS1nDUQ0FAoOUTUtpdUXwgni1y3QVR5jT9WkN+JSh7HL51PWXary
tpK+ba+JJ4Kxp0MngF+6gcsvl9K+loa9pAg7EkbOfxPD2IY+J3paS3BezTw6tv3o+o3pzYF22BbD
VWzGoIZKUBOQfRXvuXBE0k4AqqDSTZ4qb9jPHB+Sp2+MVZWrUa3qgB6Pei6nryEPFYl3NoxRyECa
rYYFziaUwFstJk4bojWj5w03bYv5wFGc1uUc5pStOje/1QIQ7ytv7ngHQ6/GRz/kH1XW2VRoPsWA
V08ABAIIKVg55DhCJ7HN5/CbjBZC8MF425rAWxRjC2KodKNLkIeJKRLf17od8UDBt82aznZuT7o4
1WqDF2LOPKKds/HQxV+DiuPwbCsZsMexsYtUDcgd/UGkUF/NGKEIPe2DiYfSzbk1oF3/U0ZDyn4G
6g0qLDbtQW/Q+aMBcWG2hwO/O5veii1NYEyBgijIEFO0xKYKnMT5pICnwpxtofyqx7JF8v9k4EAE
/+faZnUgBrD1QWcPDstE82YiWrDg29rGUwXGEgy9KDSRgZenEXe6+qWq013j7yqRe1I0BNnaPMYk
JIOQVWqG368/GjtyDo7+2QB6oGqL++ple02rI9vgrv+fP4dmwz93TiRDVk4ztEK70NAhe0YX54Hc
+Hs6ChYew914pzxsy+TsI5sIHXXRD0IBuV0pAZ5rh/RT9VpKl6ls3W1BnFv1fiMWt6rLNT8BEwgc
oKz0WlM9RprJcVJ5IhhnQRPSUM8iWG8UE+PqUe3ftpewnvJcnA9jGdTMkAHXh8LP/DjZ4Z1gpQ5m
AV7MmwrtqP1OeOO5jZyby2Y8A0GXs2mCQAkgGm16iQAmEjtj9Gpq6DeLre31cSz4ezv14oii3pAM
tLzj9RtglNT0TLLWySteQ8V21AJy5z+1XI7wgNe087vQfHtuwhehqaxgDmNrFKS3VhI5aUneshhT
IXXdGM0FdYZntwh/hDUC/8ftneNpHmMk5FDxRy1CLrwkX0zlZPLGATm3lEW+ELIorNME4EMEeIDh
vZ5UlpKJVu/z2k/WFc40ZdPQDFNkgXt98Kn50kDzqwDiiTP01JCDNtZW5yNdIh4awu1ppG7BR/v6
WyKLa5/0ZqAH7fyrB1ZyUqcERzpmARVP3gPIfL99UKsjAaZ2Fcd4KXWNzpeJUhProfVrHrUIMOso
2L0tXEAy7gHtGXVV3iDPuoJcxTKmSU/GuawltOh1se8IkXkSDf/79tJ4IhjjNEVBAP41JAOi+XZo
bs2Q4xb9y+t0XQPjs6hT1eWkh26Qzpo9WuJ8713zwM3hFK89UEXK3cTLSPJWxfguaiz13WDkuFly
cgjSxAIGI2dhq/ZBJ0RTDUVGfYSxD7oBMLacICWUKPfh/L2eb2Oifsa0LmQwBiJUsyxJMarmTJmJ
KfJdVhBbGT4VV/yW8oG0tS7MhJglJgtazLn2iU3UxtbUr9t6tn6FFlKox7R4JlQ5AnlwCPtNsbvo
RA1mDPw79PwLXxRMC4GN1Mqfx9idHrYFb5/TBxpXea4boRWxuojcZ/2h7M6+stsWsWpnDQKCHPAi
yyobYIjhhFY/im0c5H/7midrsVsDHiUgJafut/oGXgV9eGorpLriCTEGqOncIMdkbYfCH6QNmSXz
UgGrd2ghjHlwI7klEdHBFhzn98b4kvF4DVYPZvF95gJ16BALexGGIYximzSPffN3ycsO8mQwFwgw
XzMGMSFDy0OAmbVgWH4D8x7nmnJ2in1nywgjA2EUwkmt/hbAL9rIPB+Vo2EsrJRe+74xo/PNqYcX
wTjWNfDuhNuMh+jHEyP/eUfTvE26uSppa12xMwt0vqhPSlYcOiLzvEbenjFPWzgMCpL2SGaM0w/N
2A8j59qv5wCv6iXTH7CwN4XaBf1Ip3HohAAl2km+9uizxCid3TxOJ16zNNWkDw7JQhzVxIU4SVPU
SoigacBCRNIk2XVec+BzJPC2jXnY9DidA8mY8LA1h6B46vT7bVO2Hqws1sHc+lFHU03aQAXoQGfi
jmB5T3aq+2O0m4NyUlV7Wx5vPYwRqNO5MqcCr0Ik7QP5THhRA+9YGAMgJ4ZixhkcN0ohT/bJbj6G
e3HPBadYjfev28Y2S4CMBjGXgG2jrxtt/wiOFAijcModr/rJOyLW9037vGuGDH1PimohCbQLHSS3
lZ+NI9mBXV60U4qI/z8dE2EMQx8ooO3DQWEAIXVGefBKldedTE964wKxPE5VWyVodcJJScWbOd9L
vhdEd1F1qZWj9KkpAHNxXIxxUMIhTQE+BGFBZuVpZZflCWgSHOXmKB9hbEKvpnWizShMjhh8QcDQ
m28VmMKb8TgK57lTrFzjNLJyrhPL8VT1re6XFGDG9I8h2aeas60H6xlIAzkmNB4B9YMFmEEn1f/g
qI1Leqe446mLLRDX/kLBUA/pwNnC1UFecyGQ0bw6DH0M46Euruy0vzPYo9KVjsSeL5HDw7pcdxau
a2OepNkAciNmLBAuIwM56wTJYitouCuin/mo6FcxjO4NSVc2YVl2TjJZ6N6KD+WBOOM+PWGssQCe
Ep9KlLcwRg/r2gDt14CiTh3CVfxpysfgM2yyy2Ni3qUQHDt+SwCfJIihLdaSNfGcrPUH3RRVRdUl
yZTZ25SVYtcKdBiqqK35x/umnaY7IbHKv2nUbzrcgbzVfVtIZBalzXKgyQWq8bTBVLjV7PI2KOwa
wIdnzZrO1W1pz5LHw1RYvcOg5AUJiYqWK/aKablStfMM20Ty22LYhwJnDGR9Vb+/z4Jp9A0wjYDZ
g3m88as43Kfaa8GbBFmdxjOvazCYYA9jY1EjZPQqqaEVRc/G8KTOh1G/VPUh8h+64LnvdW/bNnH2
zWAsBXoNUObTMDAkjI++9EWR3O3v8/aNMQ++AnJrBU4liN3/GtSbTG2sbOLY73X7utg4xjgU8yRI
uYzUrVyCvakDYUx7SmIQVFnA+ESmRDad7VWthpQLgXTVC7+VzM08ZVKMFo15tGVhL+dPcw4aCmQZ
coxXbwvjbSFzocZRy2RfRkuarl3irLVJ8BewozhCeCtiPNg8zImkUzQGpcusqrvN1NCNhIsa7/Ka
x9v4L0bpepkY/5UEJNQUA8g0NRA0AITjNpj7L14xKuyMO6DUcU6Lqx+MP6v7YYFIA4mtXwBvmE7Q
LTotQFzx5Nu80gU9jw9P1VU5PrSfECKFhoJrXEjZEYhU1jgX9+iDskbu7V05NeD/KjJm4oGvpb9v
9EIPi9EvDKUHOAiYyo9Zbu7lMPEaASypeX0wwdG2rYkrK/tDHKP2M8ZV5ExDdj/SAWtA3LbJvTn8
S2oNjjbyBDEqDw5n8IaMyMH3fv0kEOFhAMZxUSNhnWv77TWtKeMfi2I030BfeGG+k/VeKFkaLd0j
MpAPjUPJZbXM4tFtrKnjHxIZ9U8NOesFDf5m7ZSHd5jGo3rTWqJH3PArD7eLK41R/iTT+zoR8R7/
wucFc+4hfKFhD8UbrHjTHtTUMsq/XNuHrI6hd0YzUgCv8osY/NTVx/92XGxSJ6yDNqhKzEqOr2bt
Gjvdiz39IQP22hd9F6PtmA+4Rt/ArTXRvy9uGXJulUZMtLM2LkVxrmDx38sm4b64DbzoZXuFKyHd
HzvIvJg5mLwSn8K7Bf1s9dpPtQrQd28JvWk3ymHSy09dal0H6J8B3DwWTm6CJSvVFo+nWN2Q8NbA
BOp4UHjdZStRHVZ1lcLcaJjCaOpGAMkOUadaJPYDTwcu2TEcib73fVk8VFN1m+YZMPuGaXja3tNV
eyIZIiEq6mwSC3k4dzBb5oSSgKSgqZtgaytbKw+yxkkErcqRJXDmKUhqfxgxEeJ0Kis6lZFWqjXT
OIWU3pg9lp8Y/8BKroIYSxwUUZCJBi61PM6vKPa705RyDOPqiS1EsCeWKc2gBuhWyIEgboiXUjgJ
6ITv5MbJc+CZG+cxqw/b57RurBZCGWM8peDeBjo7lHGn39I0jeA2nnY7ORS+kTdWteJY/bGJjB0G
xEsDji/0tSQ+6NklpIFQIPAFg3PBeBtJ/74wH3oQT0Vbgvmo97Sjukdy0Evu2h3P0K9a3uvWsUDa
86ROgWA2cKjkZ7l1A143N2e3WATtpES7XitjmCUcXozhEGEiyOBxG63LMIgiIWUgyR9wcOIqn4YQ
fkua9baJ6TYoWka+c5SMtvZ8sOfyVQqrZIKolm1M6xt1YhlZYkfmTWSc/KgBdLedlLdicJTSH9tS
eUtjlA0+rzSIdLS4hFnwA1ShILyeOIZuLYaETl/XxihbWxpFDgpAkOMdyyeyjy6Dp3jGSXA+MSiz
FMR6uZKBTg8tUwYnV9xeOVT+MS04cR09hw/nRFRZIkSH8X4nnl1cHKX3s1ZHf7Vj1qMHCipr6J4M
JbBS9WSaX7aPZ90NvApjHZcpDeu5zpBACA8dOuJpEn8a8Mz/4qQOHgvOM7+qD0AeMYAGiteCBYEO
Bn1KomhGPnpsvdAMnhs5fZ7Nytte1+oe/j/Svms5bljZ9otYRRIgQb4yDGdG0ZKT/MKyLZs5Z379
WfC526Ig7sE9sl5VNU0Aje5Gh7U2YsRoApAqNGfoVKBd6LV67ob504B3XXyyBskW7hqgjSj+/81x
GVmnqCOn1SiHhk9Ge9BD9/JqZJvG/78RkU19EtcDylMmGDTb+rgiKFLY8o9SBM8H4sxhbUvk7cPh
+5prTlNiLHWi/yhFsEIlwjsj4Vg3mPhxBmNx1hmlUEnte9f3bM5EsDo98osR47BsvMCWH/qjAWbk
Wh4iy+QIZkdvFoCoc0jz1lv+VHI4R1w1O+uXwtXv+/PsLl7vql/0q7RyyfNlrZAonpibs5TCngoF
CRLQQX8YyPhhGXrJYe2Vjww8tP9zXcXcXEgLGlWcBEvRnDCgfvMrP4TeT5sTnSxe6vSfgI50eVn7
JmkjU3h3xK22RJaN9PDkQq6D2Gt2iqDxOPMpMk3KSQZuJrleFnl9vYhSKkCHA/JJO6cPUxSZ6DGi
xW1n4HCdf1ycYC1Ik7RGnaPXl+Mx8l40UDN9GrGbaAoLwlvtJJG3U2t8dYCC6RjH0VLXEBoasi9G
kXooWzj9SByaeWX/C13HzloEdP086ZI4WnqMgjnpzckGdATUk9fUx/uKOhk64JpTfuQIZNMxksQ3
susgGJYZs29RViKGBvvEKYnCMyq5kt2UeBVLMCvTEqF5RoOFJOr9tH7VjVNEb+3k1KWaRE8khsUS
DEsV2kj7cIS6WdOuddRHOqsJ0lp1AEl91U7q145GN12TyJoz9zfRQPCh20jYiVhGXVpPGMTEoQ29
hrdiaKtnknTju1zmixThwqllqapdjWgNUBJN0IzJDws9wRIF3L/VL0KEm2brC/IXE7oFhup5pae0
iJw4k5RH9rcLk5FMB00otYVjaleNNSlD9GSZ92PpF7kEB2h/Df/5fWQSXlsmZC2KKEIJ3WvoU4KO
wbnLHFPqkveV7UWKUIDpBtLMSQdl46gyXWD7PHh+b0KJvsgRDHvIojavLERK3ZlzPmvHwl2I03n/
C5cTySYU/4vzepEnqNlM02xuZ5wOTwHah/Yx8kdnvZ1dy4nc+VPpSociuQF4E7pvVijoXI9Z8yzn
tCOacjeThzlaXJ2sXr+cGws00Lmk7Xw/b7CRJ1j3IZopEi+4SLMGEPD6gIDNTVM3d+wgR5qTnCTe
RLY+waabShyRfoKm8B01RrcEmyoQWTiPq+HGPgCzP2PY1LNP7U0mMe+yqyCYdwLYgNDkSjos35Y/
jyLN0QZVYndlUgQLr9WjGqvgnvYM+67oVNTcnTGVrGQPH8NUkSvDcx+jOEx87jdL2w51VtZe/xWd
mbhxoTfHB/MjehX8BPEiyHCf+4NxsiUWccdamRq1qGlZNrV1KlgrDeXCdK0wya9rwWR+Mqik8Wdn
87a/L2K2Y7xnnPIxWrw1rI5JCVI8daIO6TUZIsae3puaaaBahnwj+ksEu1isDfRwQYujvbCgbZ8s
KMSSJ0E+spO9luAxMtaHmlWhW2b6Q07zuzqRVVB2V2vawM9EK6/9hnSlJbpSsMUaPH0FLch6rbdf
TekFlwkRtL6LE8tIY6RP/lPFUInTeIhUndRJfUCzuWghlVxy/a0Rw+a+LEy4A3GZtloxJLWXAbsA
zAKYG3xaOHeSEvChTlkLA7cZgs18JU7QyjhL+qbWkTyO6+i5ncPEMWh2qMHuCs6Q4PLadm/Ay9JE
Ti2btmwpKiwNbvt2neNAx0jaZRH/RTf/bp/YkqGuQMxnEWTYqDSdOPkZnoQAwNXBKMDh6pd31J62
GyimVKwlV9ZmQeCbQLC/Fgay1Fmq+JJ1cW/55pxQLgFqrIZSgi6oYlmy2WIE3aSx5rXX7JCcrWfg
TSslUH6R/AALsynr0tjVfobGFtO0APUrjk00VtWE8YA2v6T+3NAv1vxIZslkxq72bUQI2pdPbI2H
rsUrxQJWd+glFMYjuqn075e37/JS3vAlIB02TRVmWzytOWvzD9vwSCfrmNhXvb+L0cXhzgZdVapW
opvhf8H+wZN9aK+Gg37I/fxGNoy9e5c2woSosc1o1ZdRXHsaGCadNW3nEwCZuw//tG9/lrxJfVlE
jTSaa0gG5LET5UdzOA2FbOMkh/PnKbsRUrA+WjOT61nzc6aFY5VPVNr4LxMixIb20uu5lsCUG9rn
CFgJSH3R6fnybu2GFtrmUPhHbFay2nEPK4CVTGfy0/yEdCeSNvORPNCP7Mb8md/qTuKVrgw27/It
0sVZE8ZiI1sG2HB1velm35pStylVpwVun2SBMq0TrJBekCYlCDS8tMJwXfrMsfNCTz/pA/pK6SE/
A9r842WZsoMT/GFukbCpeQkjt8GQdWq6Y1FKAmvZqgQrhJA6jCeCu1S0n2frNlslJYW9pxDqv/+x
pLqY5gdcVDXFMwRE37UD3gl3beh2pdt5wzXqfxivcmPFkfKD71ScXkkVTUTTJbmVp3CFFOyLoxMl
1AW3hGObT9V0rzYfyXQTTpK1So5LTGHU+cDSkkIXlexTHNdOpX55D/7Aq4UJL8u8r+tkzEbM2gGD
Iq1HR2Hpz7FuHt+hecD6xdygAfwEKjy3mpyVc2cAa1wxH+zitObnIpU8IXdv7kaEcJ9om5ZdaKLB
c+7OdoOJb8U1TKBE2pKLu6vhGznCJaqrIVt7zeYwPncMaA1gyZAEXrvnvpEg3CGdsj7u0KzvUTt0
U10/j83iMGOWPKL2ZlQRivw9FPGVg7HKps9yyOlqdzH+RMiJ31+tDyEqw4/2hwhYvIonQ2HbS6e+
EivcpczUsygq0PNWfo0+16f6EJ2XJ+VT73OG8+ggQw2VyuOvhI0nma1ytnI2wfEubvKdC6xcxW1+
KjUoRlAN96XtipIDNIRL1VXKMNEED6rpnJ9ujAMHwyS39BGkrX5xAHqfxK7vh0ubk+Q6u1liiib+
vtCQIWw97UB9jrRQH+0bnvuarmSPb9nq+P83wngxwS6zcvbQ8APnP7uYN7tDmUqinvv3zERC0kAf
ARXHS4mlrw0ZMMGaAYh1YcpxjlbJReMmQXwIgPcQzIeohKOEK1w02lBlXSPUhCzQD5VK5k+deg5Z
hv7ZzzmVVcN3T2kjTnzrs6xM64WXoKwbNB77nMGK3q9nJcjPtrQ3Zm/7tsIErTfXDhqRI2VYK+eR
PTFZvX1PC7a/L+h4n/RDMiiAItCs0xI9D4k/Je+w6FsRglaHY5Lb+YAm7Q6Nb54Vkl/oo/YzUv8g
SiobUJHogi1otYFJU30pGDL5xujkbYsJ4+fRuu2nk5I/XHaGsqMRnOGU5WuRGfAgYfNgr98XW/83
vbYFV4iWMsT+C+qZzL4hyy/KPk+kc8h6tkHLfnktsm0TvKEeZgUGzfGW7lTXCo9Rdorrx3y5adTv
lwXJNk24q5NC1DRsc1gdQP2mOaruaeNdFrEXQbzomyXWKJBhT0haYS0a/QEAQhczWE4xlAdJSX83
hN3KERygNYRpbU4J/HvmxH/moNJDe6wxzP7c+nzgoQxqGfrl5e2zVMEcNKNC7F5FxjQOT1ZyXcmi
r8vmAI2ar51CmqYGKXXEEiUAhJdfZj85oxQU+bKyIYx8LaQzzS43ygigBsoYVGXmaGv5cYqsQ2lp
zFEr9pwYyqlcEy+1yyDrwH8ZdkFmZ342Lh+VnPkaQIHAhxhcVpzdEGN7ooLxqFKN0JGGo4eu0ZJH
NH74MQMgZ/pdc3WnvmHPlwXKTlOwIFnXpoYaIoRCf0johOlU3RR1bj5eliK7D4IZoYWF6dQEVa40
vkKzk0OYNypBNknztFw5/rsfxoDl63NleVbVcwzGrfFg8TTtATVIx/62uiZaXeJP+v+9FmluT0sw
JUaeo0OVIlNWgmrRiu2vszUe1HKVaIXkSog5LLaMoWVPoE3gfeDmfIrL57h9R6FisxQRkYyupB1J
ihnHUv9donbP6s8dcMku64FsIYLtgONtQ8NCWnamD3Z6mBMdSHWS7OWfxMpbHSAUf8wEA5Fwt8O+
6YaWO0XrWxgQL5wc+sTcEr05kHbgzUeJl7vvmPCGKrxIFS5usWoRpZxie5ieLMNnieR8uOZeWpVw
UY26BftVh5Avs7+kpTvFla+E9za5I8P1qMh6BffNwstqhAsbtzaYjTUY+R4pqzqenXTyL6vC3mDy
qw0TrupKlWxtU4KReBDyxS66xG6YvxwIsPDf0Q8NFgaVAERCB9CQONeAmakknHnb9RKBILS/1odf
lxezq9cbAcLhaDlIGlcNGVm63Ayrz4rnQpGER/sxv05VE+tAH4qY+LAyPR4yDkY2ncFkiBJKFHAf
H6G2DC8lk7arAJxryUTTi8bE7KVmj2U9aLipfE4udvHuXK71kxGkx/EXphvBeenLQMJ2N3EjUtC5
umzbNkxhTGn1uST0GIWHPNG9yye164k2QgSta7uiopQP8CiY+4hUP20S10yvNVlb1H5oRlSb6GiD
wbtQCM1o1s6kJRAUfuq96EiOoVcCSyVCzfAPzIRr39ep7E7tntpGqGBfNb0eG30FGGx+Gq+Bk3iI
Y6dP3fmMLLSX+jUFH81cS4z6vlBKTAvaaVExR5EvFlsrG7nguMLErVKdiSk7tV3VIC8i+CdsEgVA
2EcTCUGUMlcnREgOuJAQOP7jOvhHbIQoepNQkyJ2UNXjpP5SCmmjo2wZgpmYsr4v0hmJCHDgzofC
dKiLIYNvQMEroBad7qx+9FOeRdoXC3JGymdCLLF5ftSaeVEYXEdX1c2h1kbLrYoh9Aadyd6++7rw
V5SYUx9ZbBKDQ6vkNnAFjK+GrKqybwYxEEJVzbIMMNS/PqXUaqspb+BnefWfA5Onqwe2Uy891jc5
gNAkblcm7w2mu54pVk9AysgNofYx9Qo3ul5/Yz7TTwMZhst++P+yOpGwds2GdhlL+F1OJoX5wqD+
oj1Qx3I4eVoOgyXReb5bb6KKjTxB5xl42mbK6Saz9MuoHobwIVtux+G6TX5etru7irERJKh+Ulkg
XErQRJQ1ABxtAF1X+5cl7Gr5RoKgGNoKvS50BapXf2gHwO/fw3tdFiE9HsF7ENqaRap2M0gBAVZ3
LPE8K9zhifeWVYflSoZMLFuS8LxINTwrZh4uq9lxzm6U8iqWkUvvh2F/tw0vgNf3KY4stENz6FH1
PF+To+KXvzUXo1Ze5K3/dpfe0ERaUYZuuQF313jsPd7saJ7Ma+BNoIcmOZgSfdjXOGoyNIIA7EQc
ghtimkS5hdl7oxjOYVWd6lqX3B6+/29vz4sIwcfXPdjDTGBJeW1PzpEyHgZTOY2kutWb7AjYBNC3
syuDlZ8vq+G+WryI1V8fWaRFU5MusOe5Yoy/MZ5iPbd5YsZOgcawT/8miz+4N05xrGLFxDAhHgJA
EaBBvR4Hcvw3EfwgNyKqzk5YCJwgz0hVJ0F1BVNQYy1Zx/6rkL5sGt/UjZQ5pXRQenPw7MgLg8KP
D+WX9DA6zG++YnYWxBbVIXxYZC9ebhEuqYhg91JlnOhqIkNXrvf60jtK7MU6ekOnbzr7EdWSt+++
OcfsNgblUBkTJ+It9HFVmIxCP0UUaEArrsijHfqKoTmTKtlQvl9vF/YiSlBCxDGlSZpy8iz7Pokj
Zyx+D0SSqeWbc0GGWFZMqjIaeooYeioSp0A/ozV+6ddgHN6TxqF/12II9zi28r6wKOwsST5FKMIa
q98qMvylfXv0IkTYsHCoaDpNIaq9yoH0V0suqfHLfl+4qVmcYr6Ps2NbSuQUccD0L5fvqUyAcE/X
1jSVCpDKIEMe3GjM75S+ltRpZCKES6oqqpIvPEDupvocN8DeH1vZy5Y7tEtKJdzILikHRlrsU5b+
mtTAWr0VoNtZeddUfhWhlTRXgfk+S8TKViZEJ7UxlUqa4XEbL7OjWR8Se5E4I5kEITZRyDzYOR/S
b+1gLU9tIrEtkgtvCMFIGJVLnhf4fXO9WZdrRQOhpcQT7BvLv1dEdNlMM6IxbnD8azYCjxdZrvre
Tk3XMh509CAumeRQdvsW9JeLLw6y28OCVGcDfi3OparjMZYeIAf1k/CIAQyX0+DGQbd4ly+SZCdN
wRJMk60ZMYNPyJNPTTf5MebPpC0/EnUwBXMwd02empOOnFd3sPvnaUwk+vZfXkYvp8W/YONRe40k
CV3gUcvrMAC2xTFBLEfc1MkQO8refbLliJbBaMqehhZOJL8z9MJheio5FYmzEVnd7FZJzYh3PhQ1
ddGMEESkdbS8A3aTrFtAunWCNYhHfWrtBYfT/FbdEYGw8QC35gMh9phI2R6l0gTLUNVdmlJMsf1t
gcVRBX/GDtEkIxszlim3YCaaNFIa20BwyqIHgr7ROj/qoaTuKTkqsWU9tMpyiQpkaqyeegUoJVvr
U1hNfjeV/j9dVbFxXTGmLs8JavktuHUjgPt39o8pDT9cliJbj2AQxlEpojDmZVzrkeqB0f3uwptk
/H1Zym4j7MbaMcEkdHSc0sLiJQQwSyCbQW/ie15hzILyiDaFCUxIdtC7/ad/1AmRxtBSC0XLYt4R
0f7s6thvMNaryGDrJIonJvkjM+ystsad0ubZidr7TsndppU4QdlJ8f9vbF6qNyaiONSNM5YdQhae
Izr6g66CFVnmbyUWjwk2oggLrR1bHgtVgbnctnMgUQd+3BcCIREJKQWX02ibMHhZ7BbfeSoyv0Of
AuYXlgTDgHweeZwkTmN3UYaGzk3gS6lveHtprffJwucyyugqD+9XJgmCd5XAAKERMtHEAmfQ6/MB
x2jSKyuClJ5cN5iEU9qBP8IPl7duVws2UvhXbLQgydS8aHSEDUryaamuKwKWWXBndpJJ2v0360aO
oG22NhFdq3Bv4uuycrL2EN0C3IyTA/tD7STXnRX8KWce3gGuYeobwYLuEcvQ10SBa1c74qThx4U8
mDLsnd3kyUaG4JUAHwgK1YR3vw7krgZTIgaw3bEePldljj7S7AaYGKfUUiW+Yz/htZErOCjUHHWi
8crWeFh80+1uLG+651gY6lGaXpWoo+iotDZVw7KDLF01fKUwP9hL4edMRrW0p48EGg+sH91mILV/
rY85GZLFCPXVswoKoGx+icv5u0lLN5xHWdJrVxhmGsFIw3QL9Levha25NVnD0Nbeiin88LPR6o6R
n5Z6lpiKPTmodmqmiRqaCZj513LCxaqsfIRT1MfIG7PKIVZyIEgEDIPknu2d0kaSIbrfdJ5Ys4AD
3gCztxV/U3V3RhPaZZshEyKoO1AszQITaJhCCVfelbWO56SYNKcvY0k0sWdjN8sRX1FV3Bld0QCa
M0tMZ2wTN5Oh7ErWIj6b6Nz07bjCC2rm0YpcjV6NsqfgbtC6XYVwKENTAl4uwYNZHU1M8YVerJKr
mQzfyrD301K9iZjSOHaFp3sLXgITSDahLM7kZk70kNtvEAKmuqk0kjcYrAnnbyCwcpT82BYnQ/FZ
8+2ydsgkCX6rX5U6TXWooD7rXhg+z8NV2DZO233uQdB2WdZuaXq7LH68G/c1ZBbrlBA9ZpMbfgDj
M59mPen3aFN80MEiZJ/Wp8sS9zUSwLRw+CbMuKD7eNUvi2KjxjBryveyQm5qkuXE+U+IR4XeXVQF
Dc5L8Cf23awJnZB1oSpa7YX2/QRW30o5kdkbTOQMgeIXjx8vr2jvBhi2xlTbwAgmEwdqUruP4rlb
MTSrR05SX5v0udL998iw+KpMBtR2YdfmOZnKrFkwAJWdE3LQtHOVHi6L4DZU3DWm23wAHsxSlAoi
iqQ2BjYYsOXgDkma7FYjjT/BGjrdmB76KQF8h/7BGAAjfFnw3v5tBQvGPWkwlbIoEKzNt0l+y5Iv
8SRJ6u6q+UaGmD2uZyjLyiCjtR0+8pdkHtBayQ2eISflzIf+hh+aLMCVLExMJVfQl7w2l9WL9I9j
6NnZoyJLVOxWIRnRwZuGDjfNEtsBJ9YV7cyg69qjfk5AMJN6yU31dXZBo46ytC1r8NgNmRjB9eUd
BKi7CzXCNclZ3jTQ9mEizkIgRGPHUZn9FS3Ofai6jZn7rLUcM09ddZHRg+2Zj614IT0f5sgLtxPE
96Pp5FUQpzJYFJkEwdmE4ZqthGSLZ2pPmhHEqsS87x6ZpQF1iqH9Qjep4EmWeqUFYCbrP10EnPY+
apwGKOcRmnqjx9zVni/fL6lAvuKNPVQ701LB+lHDxs/e6mnO+sP2AaQZoL/OLQNpaXdvB7cL5Pdi
I09T+1ILZx34Z6cFbFGNux5tv/fpYbyJvA+SGH4vNLR0zdZsxqNDkamgS5S8Uzsdi+sfLKVx0/5h
wJvVLt7xmtzKEU6tAojhUI7h4jXpsSMHu7inuSRY27PAWxHCOa3RyMxEn2ovDxfTLw1aH2K1BA9n
UaRfrDWn597AeygMVeYaViQbQdwzV1vxwrGtoZZ1Q1cgS5yWP6OUPffMCMhCZX0muyZkK0h4NWht
tCr2agJAA5n2P/p4pCcW6P8f/E67a6I2BRKUgQZgXTi13Cyb2iR4oNjdV6UJmPZkyjCo9pdjM0MD
kwo68sVkE8yyUlvJUKMRhFMxakBX7R3evJrdpZI8zd7NslUVwKBAdwETsGD9AOFa2aEJUWWm+ElU
X1MtPEqsBbdvYhywlSFoIeaRDcBIw/7Fp//tLV0fTDQdqV52iLz3NGZshQk6t4ymNTIO9ze0PzoA
PtS6xDzsKcBWgKBrilHGw1Bix/S+Oaox9dicBuiX8C/v2t7VtVVu0FFvR5gmeEUlGxadmJyiHLvn
sK7uHIBb5a5OJ8NXw+wni6rCxcesrt5NqyR021eLF+miWlRp3MUqDHw29s40D4+lnn65vMBdLd+u
UHCLSkpW1ht/nMjkk0PnJOf6ajlofvohlGzm7plxEHMNDc7AwRU0cCm6ainRpe0psY90htPPfhp/
vryeXRm6ZpgE/bjIuAiGAaxUpkIyQEqHoGpZoo/d0HhdeLosZPdcNkKEhcxDTjAIOs3epAeRcjJS
SRPV7iKIxcD0wUAhJvYj9rUClkSrq70mO8/1merXhSGxOPx+vLEGGxHCsZOGaE0dQ4RW3LW1o+MR
nsCyWaVzeat2l0LBD6UyG/Bb4qBkv6plFSoV4rr4SWG3BnXaQoZNvVv0sA2UPUwAKyOK5B+xCUz6
vjLjliqzNw4O57xajxZxoiB3TAdcwA6ns0TF1408GfbmbgZjK1kwQ3XW13DsBQ/BuMtDcfnO8nKH
z6bHviXJYe2+drbSeIZhs86wU3S7qOPFi+ihBFejdmyv5sixP6Wf1UPkIhUuHxLYdRuGYetoqMd4
tUjaWLEUeFFhXgNSGNYhKALAZ8wuep0AfLQ+rY+X1WXfHBk2MfDgVgFxJhhcrZn0HHNkNWLM8r48
FIHyiR8fXnIH+6NEFrcFb+7ARpZgXqvcyjJ7KIDD/Gnwk2N5F3v6k4q5e45JazL00UsE7u6lCew7
FC3wRFAFgchUtBk4A0F8hFmlE1CFgZqMtnD2TT3ocMMyZAGuDm/WtxEn3HEgBy1WOvB0ZKyEH5JF
67zMyprAsMf140wXRKCYbJO09+wlaRCyG6gfAIHSJoKOrgVjNI/gMbP8N9Vu+nZ2xu5Ws67b7uck
w4/ZtWIvwqigLWVpww9Mfe3VU/+NGNlRyz/leXKvdb1EWXb3ciNJOLosi6lVKsD468AoraEjU0mD
NTnao+mq9tNlPdm1mYxTw8GNUaKKRsUweg1FztljPWBc5rp2aTvfxqv967Kc3d3j3AFwkxzIVTCb
UVGQIY8KvOfIL9PwlsoCsEeQyqox+2KQ3Udoi4qgOKtn9J2SqSkQIIblpNDrvrpfx59VJMtgyMQI
q1G70uiYCeNY0KdQ+blW92TygWctcWh7RhizPqphq8ivUkOMYnS9sbNhxtOj80Ef5UVnari0Bjrh
6HMM0KHHWKXTShO6O0oBsbDB6HPmrdw8Ut3Y/s4O11QzAJ4ZfkPr56G8GwGKfFsf1Z9wB276gT7Y
p+bHZQWRyBQTXUw1hyQO4d3C9mAP9y0Bv1lwWcTOqW2XJdZlTHut9bzBoH4X8lR4YA3sYOePJJaN
F+3EbEzVKDKgwIJDLCLsn1mucU34SLtFHkkZdOmHywvZ3auX3xfhOiZrzop1BiTtlAd5cVJ1zOt/
vSxid680xoB1zWAZDEHD01DperXDcejx13JGSkntQUKu38dJcniHJGBhqyYUjQJT5bWyLVHOInuF
0x+6xCXmM4k/Fvb3uv90WczumWzE8AVvdBq8JtbapNBpJaZOHA6OzmT0wrvHshEhuKPeSmewfCwI
De2bpvSW+JPa+JdXseMacCIYG9N1nfDBvNerKJOmZeaMzTL1r7Rtgmy5N+Mgz37MbJY84vdX8yKK
b+hmw+okiiaaYgY1N8FBMP/QlfM8Sdpf9joSXq2Hf8RGCNWKxqwtaDJ55HDViGkxD9U75AMIXVUw
M0Xe5Hy+vIX767L+PLSZRsXitrqsU7oueCVM9feqfyq6L9n087KIXV0j1DZgBNCZImJqTpbeFxkH
VMwGNFqcEyYpRewuYfP7gn0ppn7NMauB8c/py7pmjlLfmrIk+Z+svxDRMcyf/79FvBnkGUgcTmxY
cTS9+WXMZvTYqGp+GGqt/Gi26VdQsIAhpTAZ7IJiAl0ZJAeXt3HvxfPqE4RASNd6Va9LoFXxdlqe
5AMeqked0Qe75lFG43750PQ3OCSduha9jqHuPPuWqtTpo+fLy9k9NWqgzoImB6KLWqGEyagv6wIw
Y/ShzJ+V/np9l4czDANExRZDz5IQhadt3KNvAwXmvj2q0W8KOKfkWET/95gR7lingGSGY9AID8u3
l7bW06KICTrD02+T7bL0MVMlTmF3r5CKV/GQJxjKFEQMpAytcASDzZTU97E1fw6vWFF6lw9k15hu
hAjXiLUZKIpNuGmzH9wQyB5FYKa3pP+h1N8vS9p7amLL/q5HzO0NIwXYXY3mpPEAKxd0v7iVKzG3
47dBpMneftwLvLm6G2nivZnsMRwBBum1GpBjHcXBaLrfH+0ZU8HZfXWvH2WICHyrLkkUFK8cBwuL
R2OSeuapgiQwAj5hKmOR2TdKyLugem1wxyH4v1XFFVJ0dLCZN+Z5CML74ZCiyWBxhvd4v40gbi02
Oo5+sakr+Iyzrj6V6yNtbTwyv0q0gu/Km13bCOG3YCOk7BmQVmNux70VjObkiN7ZPzmk6aQfZbZh
r4THOJXvf/ZOiIDU3ECXRgNrqg0OwOTQYl8E8RcNdLs+R7PBNPCXy+vbtagYl7Q0QAhb5p9LsVne
Wgxop1nQEJqz3sNl9udpkFxhmQhB72Y9yopq5K3oSeyEylmpJDeXb8rbI0LbKp9BN9EM9/qI0lpR
NRNcyF5Olt9hhFE7YOW5Cmm8DIDjl/dr9xKxv7JEiAer7wqyqphpTllzT3TAPKjmec6jq7SvAsD0
O4ON1FsrrdbsmouNXGETJysuKlNBO01bORh+v6oCkrrUq06VhzFa2ClA4F9e6a5530gUrnHTxuaS
aRjEMwa3xSRJ3x0qQFlcFrJr3jdChCvMlNGqVLuZMf/ZnJvknuSniNxN+nejeU+2jaFDmCc30C+J
At5rNRlXqvZFC/tHmrvC8nP7y5QGrLkx7I/qsPiVej3UaB1afza1rGy0ewU2ogUNBe29Bdhh7OXY
fo3NoDCeL2/j7g14+X2x7WVMzKRvDQAWLPU9+D+bCWNU9FRKaeL37dNGkOC1oqxLO6vHNHfy2wzC
c3+HNpSgXIA5jZS6X3+SpSz3nfJGoKD3g91Mls2JH3IMHBV+dO7P1YlDNU9HWdlgV+E3ogSFn8e+
DtUFa2u6h9hanTa8VaQjyTwD+cZWoe6hc6ok8MkJ68lsUKsoMVK+M239fu39oeuOpIiPZZQe8075
hnlOp7PpGRiVEne5e9dskyEbiyISDP5r/V+rqaVNCczNurpLkrON7t2EPHRxEM+Lf1kf97aS9/oT
YgIYVROTHwpQpEgxA3uzjn6QoXMy9Zm2koov/1xxJ7cyBFVcUqwm65EsYGjFR+Dp9q2JTKzi2Mt5
hDOwBxk8/t4GbiUKGwiWEy3NOdCcPiJ7fRUB6tXIb434wX4HyQ/bShKiXnshHdMiZHby4jCrmdNr
R1UW2Vw+ozdvRwyNK9OQgaOp0alDl2AkoxOa73gFvyzkTYXDUoZSZwqE0PhL39xEZuMllqzRit+Z
/64Jb16FXb5gfrdG0EQ/mAAAXI/UM+84ExMfSnyPW9yuSLASPbGKaa2QDQH0121qmNdxOTshHSTe
dzetvJUjeEajawtW8fxEC3IkDuzEI8/VRo+hwwHAVLSQFTLKyctXCtXy1xYiNHWgmGoottVaGJSK
YvttoX+u8iHQbKTrSfERmE/HfzEVyDC+ltkBnVypwx4T5vnjWMH/Jg/R8uOyjD33uN1LwfNPrVJZ
E8/I2dVd1lsBhkwaPQOfsBQsZs+8byUJJsKKUsteZiAkjOwuMYBqPGO8YChDpze6E5kyX0nVb3Y0
ucnaSBrXpBojGA00/1GC2jpY7u/MD0DlCtof6rOpOeoBccExDvqDzEzthTUaaHBU1IMNgpLw67Mr
J6OyIgqPAkKSKNJduB3ZNdi1UhBA0cIBAaInGYdpmBUdLEIW4IO+tSd2bFzrKfqU2Q51MDt7BXyN
MnjXJdeIzdCDjXqbISiMPSdsmsdkBp+h2xSKU2af7VpitvZX9iJDUJWxmIehakFSY5lXZnKbG4ei
fbys97vJOZAUUY0YnMlKF1RCiXINz68UrwbitshphN7yhGka7cyx3W1PlTQk7C/przixN4CyvKrs
COM7SX1b148VkNdldKoyEYLXX/ul04YC7p2t92OsOWV4b62VROtkQgS9pqNK1kFFBqM0TPjE0AHP
tDEF7zkcHT09BhL46FoUlqK3XVmmHJZwPAB+2OczfoVLbhhgpTD0dJJI47/2xklupAl2NmHq0lsz
sltNmB26KnswyuJo5tqZxd1NY3zvmHqwdXRyXI/6nDmXpe9u6Ea4cJ8YmHanpkBVL18BgEeKp1VD
x3CRPFwWw3/m0hqFK4X2+KaMOODGpI9HpQP/F0rY1WKNjqGhU14Zv1+Wt/s6Qe317xEK94vlVrQy
3is1/jQDdtCuQMHzjAsWH9VjIu2n3TW3OlqaUFZETygRFCaP1dXsbc7T8DMqvLpwqZv54E0Ouq8N
7vf39laekdrf0heZwlVoMqMCxRuy1TmAmgD+483TL2J+GIfvrTLIKk38fN6cH6A4VY2gkdcWRydJ
qgx9V6N9o/dmjy9urX3ro/0/pF3Xct08r30izYjqulXdxb07NxrHSdR719OfRef82Qqtb3PGGfta
2CBBAASBtS7Dveh14NXElEPoNR4u0N+/0KCKh6aTaCbdaoXcEEmGwRt5ucjKIxfKd3PvVt+nJ2RV
Z1O6Yl4U3DAdKbgZUGZQ4leOLW6esZUE5oDPfSxMKtr/YR1zZKMIRvF1p938Ckoo/ZDtZk90Gp9X
VOZJZU5200zFskzQa0yew+E6ixormDiZDU8Gc6xLECtITYW9qavjSLwYw2o8+rtNEeBIFmmOgZSG
WTx5SBvVkNDOU6f7OV0s1XB6MeN4wc00dCWEWatRVxJVEdBjWaTXcueHLa7hfsdF96NH8tMpWolh
lqspVQBXiNBFy3CMRLf1Qzf5PgD/4aKz52duiWbTtFWQrGD5JLC5yn+bdlo2YTxF2J72F21CTA/m
1VxZrbfY7X66rOx+9xVMcXTGo3yC5AbEsR95z/o0hSam5Bf03HRBtNcW0Udhww8S2eGcqc10HqRT
AENWMZbMVnuXfI4rMxfQyNlnd6Kgy9bQK8Su9Ca0NKlZLNPEIFuh3Ubm8CJPOi9/2wzaK/mM9w3G
UahVs0dKH4V+0XaHYdH9oNPvc/VNKicPTOxWo08+aZ8SQ/3KsVsJZ/Z1mdDFq+Pq5AjdUWtf294C
cijnSHwUnT4Z60oI43eNyBhJVNa0v3PYx+5wpLjgCWUgekZi/yt8oMDJqSePFhc5mQbnT6J1HGv0
IqMjhC3FVQ2IdZcOtYk+u5+650HZ19U3Yzw286Up3E08uuNNF4MXFrwqm7IGoIq/j0lU6VkP9KTZ
KczYKpX5XqlSv8vS3Xmb3TyNpqYoIhClKLHy32LSupqjsV5gsvKYg4pmCeygCmtOhrxZCCYrMYwv
K6U8lKMUbZ0zXqnGq9oOnNrR/fSi3gM0x5s40Y2nFePTZrnOIy1FEUJLD5L0HJV351dtc3NW6jCJ
XNdVBnBK4VCC5iqr78f8gfAABz8glz/Z2x8Zn0js59EM89GE+wc+ifmiYVouulHc0K06i9zSpubc
ae609+QucWOPi9i9fRdciWeyR/juMFFCiKfTgZQ/Cl3xDpoTMY+VXkf++fWUNj2XiQ4HkGwbpsEC
ElT5IhRLBmmtqx0Eb/LiHQ0MwW44mqBbFIBFRafPDatw5x2wvVBvP/8L/kPf0y9g9A2CCigcMTIT
9Vo7SO6yS+0Q02dYZi92eEFwM7Sv1GUcNRhtAXKLwiDKc5ppmY3mlfLgJkrjFYr2dF6zrbMA1gkZ
LkuD15KYEw4gZWGZqWJC/iK2vlp4//Z95qwlUQOSrAktcnF/15RPubI///2ts7b+/cxZW4wWuJhT
OTtm5Dco35iKVYU8YHeOELYUYYqAYZmVYkYroR+QGcyeXjYOHC+4teuoWOoKGmA09PMwmoR9UqsE
WLyAldzFk2wp2WAL9UXEQzjabME7CdLYKQhJrYqYiDhN0zXIXm/aO1Ct95qd+i0wbOMXYtiKl3sC
Jjo5Gm6hJWLw4n8qauyIwiKFw5hSP698CyIbnAbH6F6/Ux6M69lpLOl7c8Bci3veQLhCmdOEx6M2
mVMMhkV7eg8sPPKs/WgTVPyomxz86lJEVZXXyb1tMidVmXyn14VxzHD/dPK8tRQR0MqRrwocx8gT
wuQ7RV2Q1lAqlKK7fVYeiOzXJecaLdEDygYaUNsqAOuR8a7DXqO7IQFGYxjSnCo8AqjRHQ/Eo8RI
gh2jkQTYR5e5b/xQ3XI/7hu7uZRv6GAURUcwnZmj8PZmrn4N44fFnChtUyHDG23Dp4Oz4aG1S3vY
DTaKa9ZwN+8UTjTf9JArkYz9zKDKRi8kRKaqN2s3hcJ5etzcxNX3WUshw4IJKHx/MIB8GTwBbGyI
v1KEXO8iYykCjjxY62ApU/qYCr/m+RiS7+cPGk3SPhsKBuQANmKCJILqubpGqUMMI8rxhJqOmR2k
92UIpCU09EllbZX67Xlh25tyEsaErTgLDUFFfyVaPexR2I/S4/nvb6akmEr7ow3VdqUNza8KpaTt
8LdA80Wfcm3Hj7JfPWEEBHQ5EsfINp3/ShwTJnNdG3Sd6tOquW2aO139po3ogeg4A1TbxnZSiwky
lNxUj0NcU6CepQS/SBFZUcKxaI4yLIeHZHZyFoL+B/THuy65luVvqfiu8qguOKp8JI2rHYqKlsh5
hiuQUT5JUWoVEmj2OJrwzIB9lFIr0GMKOsofo62+Ky71enioXw6GJbuV31vBG8fuqAM7c4pY7AE5
S7ppLLF2lGWetqhkR+rYaJOKevOPshin0IdhAlAFoBNLA4A7ddPVhfmuqgcvLsRfIhE8sE7aShl/
U8URcSzXrfM/gHOI2UGQCnFFR9f5TA/x0FxM8vP571Nj/rSWQLRDOoWjhVe/v89wJSqlsrQ4VB3w
ueP+ZxDcj2C4R1G2UF7CCgiVHQ+kbdtgVjKZaBGGAmnVlMIM77LBQlj2Amd8rX4ZoOZp/OQnL6fa
XMOVPCZ6ZD0oDNOa9qGV11KwMzROxN306qvvMzYidmGbKLLUg3hKfSKj1yUv43wvSOIeKFznt2vz
kiXJqMFJSA0BisBEkGCKOjwMYL8I2D0oOUr3LN40gIDRdoKj7jnS6Mp8to6TNCaE5FWeLkW1UOhu
6VBfkd10TO10n91RQrTCLjmuZNNdrZSjC71yVyjYNAPRktmRg0utFS1D2Qs8l7i9WSeVmCiSmEC0
GzI8NSrLtTrPlpj/NPI3VPLdpR04u8WTxUSSsdUaKSmwWcFjkT9k/Y8gcnvQPqJOdH6jti38j1Js
NDEH0WiVESHLCK8D6WnisUdve4nT9xkvQcowUhsNHlfxKaMMiuhutAMY4L+tFxtJcm0wY81AQkGA
zNxfB/NVml5lQCDMVB7u22YddHWQ2CBSjmSOSIh3bRksQ4KVH9LHMXHUKwXdPouvHmiZRN5nvtZa
5o/zu8UxC4nxF0RodFLTRro2fq6io6le1tNLmhaW0PE66LYvsgqmfjEaANZ0FuBYSoZGKSi3vfQt
+FZ9cN0OGJXNL5QfwUPlYpAJMbrltf5uHuSVVOaQyT2Y0/MaqbSRPjXStSQ6Aqm/YvOKotJ/A0kZ
E0XMlqAgS6fkivqhSu8rHlX2tg6n77O7FAqJEeeggqSDMEVaghe2RvNLzvF5H7v9yceu9GDWqkz0
pNAHpE/6vf5i+AT8ULmtOcSPrnQ390MfMCre78tiSN8Tn9V94503yE33sfoJjJ/K5LQ36hxLWcVv
AzjKeI2w2xH/JIBtl55n9L72UoQJzW+zDb7YHYaK9tNtuqdAD/2R13uxecBW4hh3JQsAToUNIuDn
434SHtqi24sZ+vhAUEVC4eH86m32gUkrcYwlGrVao/glgmNrN723APmmzymBl7ypt7+Ro7n1ms24
vJLIZDRJVpMhkjGuSe7petIcOCJ26+GtyqpuC5/LsPQfO4ixbVHFlQ/whH+H5mGZ0Uqaoo06i+nY
4QU5Cjb5lvyiQEXRQXhQOYu6eT9STvIYkxylXM3xFIYn6M44EkP6NfaZVfTyszBGBseT/IeT/COM
DZ942mk6TDAAKRCP+A+0ZNJeCrZ4k1/U78UTsQtQvBvuwANM2Bzckk5KstczwNznxjLg3NHJo8Ib
dj3ecEPUy/X9eRPd9mUnBRkL7WMiN2OPDDVS3IXinN9oX2k8XuvCmGQ2dpIK5k0UA0R/UB6DILPa
+vnf1GBc8tjNxpQXMIow+QHETrdJ92mb8qp5dDE+OWSESx1IDxQ4iTF1ManrFuD6cPhXYWt5vU+p
4WcvviRX1a/Jpalv6Bh4Iw2d3jIjS+bcOTe98Uo+Y/rZkMbNUqKpzygbO9Ubq9buzq/jpn88SWDf
iupaD+tmhIRSDexyuFbC1GqDgyE/VYQT3jadI4qiaIgEsA7m7BhfrBuzWrU6Ll+qNbof7D9OWNrz
q3kro6c6up1GS+Sot+ms1jIZcydRlVRphJDaHz6gOlCRkG6Gg4a2HGkXuDyCeq48xvbDMSOFLKMR
uEOrlOimbulXR9WdbMlD14lTco7BZhfcWj/mHGhhl4k1bTxunPJJ92okCckbGtJsPvzUlh8GuqOK
mRJgI5IP1VdXsiacqimIwUdGgmsgyrljuyMTyI772/MmuemD14IYnTIJbTShjpitY6L9DcAuXuTo
d+abfKlZgo9lhHp8SNUP184e9rVY6jlX+onpKAchSeiz6eIpdobIrchW75ELstNd89uIBDn2ltfB
y1zxGHAfTan5n5PP3LAFUpBskCBfLH9I02so7/N0T/LUjpPJXgCQr447Fe3s/Vda9NeKUx+xUtxs
lNKsCULC3NwZrTenIL1Y3FR6O7+vW5EHBWIQRWt4QFXZa5bYyKO09CYo2YRLcXqRkdb2r+dFbNZE
1jIY0xEDXW1MpcGcdeYsMfieazu671UbfXjlQ+m1xOa9Pm9GbsrFLQNvXQOWDSNSnRJUKnIZxONZ
agFG7YlkhiUF8WOqTlbbx5em0rqyoDpKED1w1N3y3mvZjMn2VYFtq0AnTD2qYhMr/RZfFjetPxwV
x/Tr+KP6ntncWuT2Xp6UZmw1rspGaCIc0br9nrZPepXZsfJ4XjueDMYsDXRsNiCjHJ3OiO056GwF
uWaieuel8JaQCfFyqgQ93njxNNKOFtpqjSy3CvFuJmimlDP7vLBNF4ruOSDlotAosVweMokTdGOX
8GzDEZ1ttfwup1YicFK8bQe6EsOsXCpGdZ+VLah4kaDrHr0VZNfZ96QBZG5g4S33GHtN4pTuee22
A/xKLrOWRof5eTnH6ctzV5mt9G1xCifYi3tRtkfiSBiGKXwe2dX2mV9JZZIkI2g6AXdW1EGvh9IK
d+jL9hSn+NVf0KZbXmFq0ypP0tgH3pzMlTShmchJpF+V1thd8KwtgcVZSZomfIoFKylMqlTGgt5N
+YBy1C68o4gRgwXUPlc+/IYI5t2S6cacE8dkSapRdKBvNtG/rAM5LQLAbXbTDg9lrYI7/H0xOd2N
21nSSj0mS2q0NAvkDuole9x2nOyaJLbaWhl6DFTMMguqXQicJaVu+LOKFPVOxcyHxjbwh/lQ4o2m
RmRA71dQWgF3nv4/DPEkgjl2qoGnf2PCbUHyzWuaiwmgrge8NzSad7y4s22HJ2HMWUsBlN4uHZpD
KkLssX9QUtEKhqfzdshbNOZoqbEiLW2D2fZIvijJfc8DqOR8n8WMxCBeWIoFBYKTdLiMeIr9RYhj
jl/iSWEOUzOaYwOmSZTv5IMg3tbL3flV2gwhH9jkH6bFlh9JbCxtuWijY9aZq4HjNq9MN219uRot
RY05MYSnDXN25H7R8kBDWARSZJ+obouhlPP6/Mfx/GNbLEok2HgFTRBQ75QqcY9+iwdVzf1ABYdh
MFyVpD/qdXDXyIKlBvkunzSnq/KDmvBe37ej5eln0COwykvVaAEAvwDH3vbyRTshoyPxtYjmoMzM
OCbCVZn+lpWsgISGntGG5DR3+9miTGV0JMx8WwIXVGm44n8tkGAATVcxw4RWob8ljqZWULI5YIjA
XQDjI43dUv3CnKOMctX/ZDBOQuhkrWyLCX49ny8iybDVOPG0SrjlGAw9QZ+d60kO4ydm2r7Qdrga
tu7sprtll1Ru61Ek3XkXGt6/SfvIyFd7VYRlGkizTrPe3yzC8W2Aeid9vhA4kWr7sP1R7OP6vRJl
6F0TRGjqdkZSOHWIuu6w42iz7T1OIpjYG2HYXBpbRA3FH/bqi+ktu+y5f0cl0Bk92jgx76bX3tY4
86I8sYwbIUNVRoMMUqoy2aVASc0DjNJjaLp6jWZOGe0/8sKTinSVV6tYz3XQYlgJFIDvutXs5V3z
HIlW/jIdRI/G+6i2qoLjJrfj40km4zyA3qqqSwCwoClJbLRsiuKTxCue/UeifRLCeo1wSNqyQWRJ
9vVVD9sHZtRlcaT7RtzwprPBLnzkUTPzNGMcB65FbVZQLLFMdWfhTiE/JYOXLXG3jPEclZrVZbUg
Xeoc4qEI7keFRbG3RnSeTpeCY9zxWjO20yeKBinjdVIGCvLfVqJFE3CYBQAMSpWdPXxc3R3Txozu
5KKHzOO9nGwegJU45gBUirCoQ40DoBU/0NRtVQuGXvo3tb8ux5QTUTcj2UoWcwAyTZqbJRJA4Gdc
d7FrRgSUdpYBqvXzzmTTXa3kMEafgINrKmTqrrq7WXzSec3Qm6a3+j5j75KqoqChI2/P6ltjcLtk
p6b+eRVoqPgUSlYiGOvWizZL+xSMsmH6LLaq3eqYpoltMXdMtEt0imgDSI0XUbZmzeSVUMbazSHR
GymDXmmVAjLC6fqrUHoK9Kd5+kYIni+09yngZfD0o+c0ZYJmIhRlr9Zo+Sz0x6EQrTk7AhfVloe3
Jk4sQX09v7CbzcArJVmMRWWOyrxe6OaZFji86yeKGDrthAWe2LiWcHVG19wXy8antf00x6fO5VKY
KBUtwVsxJ1azXGb5bgkTzgWP5z/YmbJFaAQtS6Ff62J+YocBzKOyn2xAcHjZz6+0NQBWH9QBCtAD
8Jzxt7Nq0yYutYCAmLrC05DpAqxANAKO29g+zichjIvSkxnfTLB0QtBZkflc84Yst03wJIDxS6Mc
j3Ge1ACNMERLDMVLpfueEryqZhBqLqh0tzyE5u1MG4NJuCsh6yUio1Ql9GZWy6iBNUBUXGzRLegT
+YWY2R2e1FSETB7XDVcko2atCVpdZIgkQmF1L8Ve9vD2eQS7k+KafnCsfF5v3ra/P+nI+GFBxAN5
l+LmUqcgKVpQhEZwaer3abg7f6h5ghiHLLZ9PujRUgLGVETZ5DoVgWCWVvbEe7zb9PwfA9poEKX0
AX/be0zGoFIKgOuk5VEefijJoyJzLiubuqxEME5YV0JhESHIqSJfkaBHQGytOkR6ywkxm8dqJYhx
vF1NJ7gakL+OgtsM723/8/ymcNaKLREmTZWGMjBmnWrwe+1CCX2Fh3C/GSVNk+AlBePR0ofFrzJq
YajLBLG+RFeVq0dXbf2otYDMlW719KVL/UUrOGu2rdNJIHOEOhP1gCmjlRrgYGoVmqDV3FG70Tm/
dNtbcxLDmJkoSI3e6sjaM/GKKN9IyAO95AlgDkw0lhM4giTcHcd7s+u9xhQ4Kmz61NXWMAkMwkIh
iWhKd6TsIOZ7ifhhJluYcbd69UIOOA6Aty/soZFbo1jAm+iI5nLR5aqldJK/RNyZY966MWcm6lHr
BmU3Da6z293QGnuzC3YKWOtCu71PHrk14m138McU2E6cWRFkyQCIHaaciTd/w0AafZL94I4nLtI0
+gosOLy4vn3xOW0f24ijRklYD+JQQlHi5RhhmEf7PdwPLqVObJ9DhzfDwFlZttN1QvdJUYXo/Bkj
cJNOfiz/PH+mtm+pK5WYiCvOpTAJ+gdSjuFrdvxG58Z7X3DH1+JXPliTW3vFIzfqUkP/lN+uxFLF
Vz4qSfNMEVschOll8ZofmVPaomyZBRDqMUqIYk2SOBTfO7AlzqHYWlKAu2MoVFZUNCwwyZmWoOEe
bado2xlBphcIWuqBU5DHC7xloGspzLJGQdECJRCxdwgup+o5JPsUU0JNLNmc/du6nawFMQuZ5WiA
7xoMldSLuCc6aJWDo7TsvgECPrLEqa2tSSnQJc9x+bxVZHzxgLn/MGyhX1mONpBnLzMuzMXmaVur
xrhjYeoIYC5wyMdb8j4EwM1JHMGVL8PBkl5Ep/QCbp1hy2MqCJwYw8D0FtDt/jbLQpgwAQOAUoeE
og2oJyurEisB1vz5XeOJYVYvU8suqkcEzDE0faFovUafD0Wh7c6L2bz1rNVhVjBspEFXRNx6KOud
YlOGkPiyQl5beiAh+ldpTHAbzQVVkwKpE7k2/PBYX5I7CiSAm+Pha4P9a9WY2KYqYjAEIEgDNvqz
iTmyMv0eSL8WRFPOGm6Vr9eCmOAWkmWKUwXBLZoLW0IzcvATYw7W0v0cs8ewAnTa+KqM9zl38oA6
ItZFrgSz3Xdq0wLT3EApL4j3vzvyTdvU7ebjIsQnods80SfTZ1HvxFicIhDnjI4upJasVFekJHfn
15Jj9hrVeOX0i6ZNMqMA4Hy+7PMQ2c+TGXOaIredxkoNxvGiBSdtyg53EaDMzfbstlZ7qV91loKi
xgWF6g/smaPW5hVyvVOM1wDFbNn3I63S345ufGzRtC79ILcgWoC8AePVPKe/vVdAwTQBOYcbOmv8
szg24gR0dnqu413tazfq3ajcqDjalO8xSvyc1wbAk8mcgyEkwJMqceCKWj6K1S+Af96fN4/NmAka
8f/Xik3qxk4fAiEKR0dp3gUVI/iVbai+IijWeTnbZniSwzz5xpKAy5GCwsZY3dTlY7Vcp8brv4lg
LB3QhuICCBZMDUVAnBWsIcX7JG+yZbO/E0WmPwvG2LoZaVGOigy6yy67feqmjyApUa4nt/QKX4+d
8yrxdocx8jYvtGJuIKypKisGE0/fvKTdZS/xRll528MEx2Do8nioUHsvzGg/K+A2w9Na0SmccMXT
h4mNs4YUsR3xiEGGem+EwjGbC0cedassQk5z86YoSZaA+wRAEmzX337P0MZQnk1U+IcqckOjsRLp
ttBfY53zlra5cic5bJGzHGY1jQlUiuun3nhKqqvWeDhvBdspxUoGo4ugikIeN6gAjjbxcF9wpcRa
fOrqxGN75LZM04PyKQiexLEww5msp0o6x3hq8hZPcjO0aJO7/CLaNb7u8F4wOPv0ic65JbFpdGiZ
6FPiK+lwIKr5Jpn9jybhlRqohz6nF+Mgwqyo1bGlJeIssmpFBXIAGjSnyQrHmzYu7Lh44WwcdQbn
JDLOYqkltARFOhImsOVg4w4T3uzkW8OikMOBzYMc3uJ6Bi/2H6NnW19NvZQAbIWOXnKv3RZ7gYDx
mbLmkLuisfLSajJAmyRW5Aau/o9GypJZl4Y0kKrEQehRYh3yyg7a2i/b2pHRSxGYjyjC7bKkteX4
XZJab+wjToihzvDcYjPORcFR7MQWLF9l1jltnjzKk/EF+In1+jLZdtBIldQGcJMA+KzENylyxa9g
Oq9FMGlGOCwSCtW0VdTU91X4qKjTVdLzwvH2WgGmiQA5kvpIrOUqK1SCYoizJpqcUjp2xY0i86ae
t+MkGmr/J4E5bN2ipibmkjHn17ian+7oNbIOHeFS8vhsXluVDWUljDlnOias87yAOmLd2C2yDBPT
YoVx1c/3UcjrE9pOd1fS6OKuFi/KTIWi6NPS25hZgLlqrdgF52T2q8us2RluMQ1RW18ZwF/ryITo
Kk70ZcrR59o3PxT6qqDtQ5W3bdve+LRrzBmKQD0upzmmj7LqYWhcE+DXnXCDygPnrG6n77IoGjqR
NVFlsRJUCaxS9YidihtLu6R834kToCvKip4GF+VERJqv+GJZxpgDho8pDt/fu9bqs1HJHSRGpdVd
4IpiR462b987V8L8SOjxruabS3mSx0bRoZn1ctQNdEuQXxIol4FsWEpuP30/r9dm/rESw5xkkH3o
jbrA9OfsoBoPBTCHSfulUXXQA/9v8UzmNGdzEw5yguZWCWQKAKM+LLv31kOH8GRfZVe4/hwz1T6v
2GaVdC2TOdSJkuhmK8igVLTpLEWLaxewANxpp9voSv4lWtmBz2iy6RhXijJnu6l0OQLSweTkmLgB
J+FrIRSc6/KmYSiiDKJSzP0DSPdvQwQ3m5oOGN7CVehnpl432WL304+UR4i8aRgnMWzdXC9MImQU
Anued6bxToQLSXg8v0U8EcxiTbpRRAO9ceX54rZG7Zhj7KbVwju6m5uyUoUJu41EplqbPxoJZG94
qL+FLtBHHvEqflcdiksF+MPuec04e/SBKrdy8XWIMvo00z6yorLU5ELMeyuTHkReQwFvBRmnFFeG
vowaCl1Jd0Tzgt3oF7HYcE4SRwgL/6iEGOCTM2Qti/EY9bGVA1pY4/RlchaM7ebX204eBQPhfmgP
ppxZ3dBbgJiMR4WjzHZicTIGttFjqRRtmFr0IwXfRDvekV2AxghLvVWQV6Duc94Otq9eK2mMExrM
yEiyHlntb0jmCHBjGGZBlEdfhKO+gt/wvEDeXjFHSm1NqcDUOcp15pU5X7Tltab650Vs9h1hbv5/
Dkimv2Fl3PGiRmVAsFczknQfWIhOCI7iD0BJ0VkOAHpC3xFvcnozRVsJpQa0EipV6awaAcrvS/Oa
IPcXwN2kmbtsTG194d27aDj6dBUALwRCPWhqcVb/FlYabRPlIqri/YGydGMI93EC2CPGj9DNwuuT
3N6ykzAmNtZjOpjNCGE5Ad+aaHgFbq5KxzN8nhjGEmUyq2oVYC4uDC/j1C3Se4VXbuSJYIxPE5SS
hBKaGOpJcmScqjAS3F7l+aNtd35aMMb+QAcYKJWIB1YzQIPnU8PvPKMh9Nz+M8Y2KH2sdeHHYDve
YJ6CWzo9HOyDizqxWufjeeRWdBIKHcGbGt52hCflmFhFyNQFGECFI+wVj7TH2rhuw8pevnSDW5k4
k0XMQiqZgoH6llL6Zvqz1b6mCLDMdBG4IrLKruEwjnI2oMAeyC99a8l6YenhZRdy6mfb63USw6yX
mudSDKpR+AXdH0hhFzlxc9wTedhi2yZxksOslxYD9aJvcXzqebFqdNRp064Atm1c7Zvy1QAp/Xkv
u+nvVLxnSkAeBKY+4xWUJQ2lwMRjeznW13WrXjZLbo2G5iQxnQPmJSzbl1LkkzqQbgHbyyJjmGWr
ZqAPQBef4tJmgshDH+mUA0+KTnlWj/k9nxV3O5KshDLpS9iMRURouz0eftTIUq8Df75anBTYSIuv
tIfJ7ezukUezwtOVfaXr6gkHDPUeJ228ycRtrvLobNAUYmAx7hDAgN7rcR+ANoOKRtAhaeJEGGxO
qEfxVMYNUoEpdJSD7iVe6ucYKLsXPVyAnr92YQV3gaIZuoInB2Zx4wgsL20NNzm9C9fGE7FK23DQ
+JJZ4Day+D2Sm97/jzxgJf8dNGujTcdKpd4/vkzRyFAbuwmPG+ePxQeowCfXvJLChGbdzIZOJCCW
7Q8Z+j4LZzkaN4m3XLR2nFrV99oRvWwHLL5jc0cv5ul9i3Gb8z9iO6sDVwo2UQHlhcbE0l4KhS6V
sLRz7lIquNyvcmt+DyzRKQ6FT/bn5W2v7EkcE1fDVF/wh5Q1x7xwfNXXD2R6OS9iWyUdc2XALFJB
Xc+oFKlD2hYEjXp9hKQOTPOOfNW+4CkPWOimU+7Oi9vUaCWN0ShJyzBTGkgDA7i3TBHABvJLkCO6
58VslolUUNpooBMAYbjIeG1zLoqmrkIUXDMFjIrxmxnIXjMkvogYMU2F26miDQilYwNOszjJL8lc
7EZD/tffwZxFYTLHzAhQFqheND/e9WAR6ke8H9jkIDnRAVDzPBvdih8rzdmZuqUpRVmb6Dmp3lsw
VESzLck3yfQdbBKcM7ktSkHrjalijVm+p1SUlKEDXabTA+ckv9KlQ54B51PzCrF1zm/olt2oxkkU
E+3FpSlKktEHTfkixQtMrz4mvIxi8xVkLYQxmiYA3bm24FINuJrfYDWGE9yYtCHhHuAVuNzEuCsK
Du8JZCuVUWGniok5BPQxMcppUZy244IKbRuAEqlMJBSRVN8k7T4XuRdT6idZP7oWxigJNqTULGQ8
LX3AflqZY+xT8I6/JQceQBm1bVYSSrR4VQLrmy4ZjFriIpM6QcnKQeuZiyKFlQTPc+KH8pOUdXZW
/tCa5/NWsln6W4tklFP7MCi6CUXNQQff01zmoNsjY2vlqqYfRkFN7BxMqG4nk/BKyQhcwDwTS9NB
A0iC4CFDH8BFYESYGxoJgA1B98JzCFvJwPoXMg4BKL9J29PqmrDrHIQxL3SlVx2PGyWgx3igUnSF
z+wAW0qWa7zNkxzL0RjhLgQl8VCNOz1+S4T4YmjbH+dXn/ruc9KYCN1GjZEUyLCcRLiWixuz/EKp
aLV0bC25Gpum6CggbjroGPL7LqKTbAh/iNXuvB5bvkbDAwP6dQHvAkYS6LmqOITTaEptgeYZPGiA
V2U/yu85F4V5qxV0JYRNRUMUBoNiMnuwvCaWmb1KHQgGxbcWXJtE2AnAJcybwyAWHJe9Ge7XcplN
AtFQiZ0HyJF4oJNVxmtS7JR706cTrtNoy9z7xbbB/1lNto+szVthKAxkh80HHSWq8c8x4E8FP3Oz
R640esA/2+BJGpPNSMNYZaBFpbV/dNK7xEowbWj7RWD3uquAxRmwj5d17ePSYdzJr+cNh7u4THaj
FrqW1AMsZ0k9Zbbp61R4IHcauTBBEFU8clN9nhVRU16ZqtzomiaGSHP03pLR5K4JeEykHaMjOKk4
IZirHXOx1xuQ3Qso3H801NMefuOV+GCi9RI843zl1VIjEjFlXEwV8YMHbKWZmcWVAIp4dPxMx7K8
qNW7OHngbNfmQT/JYHvYBj0eUbeCQqNdWjowxiJ7Oca+AjovIEVbmb/jDSVsukiQcONuj24L2WDi
kxZIyTj2uD9E+t08X7W8pqLNG652EsA2UyRJDoiKDPb/G1Hhows7p8MIrTM6hSvsxcSOFJ5lcNT6
RJdnKkUqBJhLSHUn+vEbK3fApfrXQtESbTrj4fQcT8aTyWQXcz60RUVm5LlD/rKE+rKr04CXwmxb
yJ/9Mpn9mhI5reu8xdKZb7HqxMm3vPE5Vkhd0ieXtdoyJtzUQ2gE7QxMhflWBYEMIL4iL7X7dzSy
0zJI5PIO8vmVU9j7OthmQXYOZnZHbBpnUULPKHnjqDwRTJSJ5lwE3Sxmb5a6X/wki+R7MuiFe37p
tvLmk7Fj+uBv7zclUT3PIkJLm+X7nuTOEN4oc7KrE15coXvw33uE14i/JfWjWpmTgPaG+SADPLYD
qC/Fr+QVqHgK0WVdOb12CWulAwy0M7a9LSxe1B7ndrTmjpPh8LaHCRsK2huVkfbOVfr3pnurJO/8
xvyHGzJFkH+CgBpZ1N+KpPMYg3iA7owre6Nf+vGjoPjBzrzVwBv4qyNHHrY0VyQTnYYeBWA9RmVB
AMVqYE379La0NWd+VySr3EtW6ph7njvfDokSuE+BBAhkevZNMa+lKVgiBW0v4OwlkRWCF0yz8n20
6wv4PB5gCFceY4dDXfd9o/7uIAKwUebpuSXddNZHS+eOdM75fdy0k5V6jD32eJ2KMfeFMYP4sdce
g2J//vtcfRg7MdK+1osct6FaRceh7IRubks/YjCVSwAK4Q2y0a99OsUrdRgTkafGyHVSgNOF/FTU
2Ta7i4LHqsFbMiYspXUciGqCyjYxdwO5rYq7f1wyJiSZowGw7Alnt3GiGwprTlljpzvRA74Qt5bM
WzEmNolpEeVBh3PcJXfDnDpaUlhLLHHMjCOFBY8L6jwJYq1FFjt7y2LaoAw0A97gK2djWMzqTixR
MG9hyyS9EJL7idePzFOCCUZBnAkGiJ3gf7RHNb1QWvP/SLuu5chxJftFjCBB0L3SlJPvllrqfmG0
pfeeX78Hmt0WC8It7NW8TMeEIpiVQCKRSHOOq8hewEKCE9brDj4dSllgfO5XB7RYlx278RhTEMvW
Fp6tu+UVIEC9Hj1Vzh8k+EGYZV3L8LOEV9NGMlN/czU5zmRa48xyfeX9OO0MUu9GJ0jBtXLZvsXb
9KYhd0bzZU5arUMfw2ReTeDvxRivJHAUJ4k2qnBHFFHDMFfxiun3hxGLx1oId+Z9/oM8mo+MTtHc
pScAWa2S9i2ZZtzB7aZ+NE2KQfvR2ZvldTFKcMDEBgjT0NEaBiZ5LuYy8rR0rBABsVU/VnHidXCn
6o+P7M6bDM7IKzqhmUBBrNoqeuo2IcDeu1WVbJBMEe6Sa516jcNuwmuCnNb+tst3an7z7/TgzlGj
jGkWlkDsCc3leV2yP6QlH9FCNwnQyUDDZvBvoroy1WpZMXthLnckOtD0upQBXwktaiOCM2QzB4CT
qY4YKSqMXddXjwD7kj2zhJuxkcFZrbnMWQTGeqQ09F9k/LqW93r28wObQXVNA/Km7oDZ/dy1jI1V
1fqCKpdmfIIbdcn457IAsdt8k8A3sjldmhkxuzPT4xRoPvAZbymGKjAN07s9unvyQLnvQLle72Wd
MeIIZyOas7SpnZAdL9HWwYC9V5/Nzju3bKo3RyJKKk24Wxtp7O8bLx3XxtgZDpvA8S3H1RKMYXf7
qHHJEROcL4vf/ELvypMs9hba4UYq57NtMilRm1YochWdn1jxD5Lrny5voUwEZ+qj2cyjzubMWvtX
Opa7Nu4+0E9ibpTgDD2f1KSMTFQrklILkuJZb3V3nWuMAu4uqyLbI87ctVgz1b7EQ6UHDRkIXK6L
GukaMANcFsM+8y7YfdOHD6qAmmMMg4Y+nzQiR7J8XWqnA+0VxonWJHFzrdlTK7+dRynzjlA/A9SJ
BgX3JBqxz22QJi0xlBEW7yy3YXpLsx0xJOM0wvKuuZHBnSqjNprF6pBobdKD8nn1O289TBiksNxh
8FjWJPGlyV2hCZqsLYc1acFZnesVD3NLwhAALcniFrcIf9BPTpI96ztoMJUV+fENkVVYhWu5kcmd
LL13FoyBGUjVlJhN/hkq3th9aC03MrijlZHaSVpGwdvEHpxGHwN8gKHCJN5c3Ub3kUcOsotLphZ3
1tLIonFkNHBTzSO1SvBhBAuGvS4fAPaRdwdgoxd3zsykUxq9htMv+1M+HsLojzKunql+ivrYxXzK
ZWnCliagkVs6hgBMB3Pe5+ZRUNLXQ4tUofm0eH3iajDK6mZNPbQOjh7r+zVVt/RkvIPipXwTy5+E
YS3LMkUO284/Z+l9Xf6m0gE5mQzeCiM1tloH4OFm3O7KaP1q1+veqtNnyRIS4Y696cJZopOlRFk6
FPnLF/a6KYLwWKFPymWX5SIllBOf5zdpnBF2dexEVQIwFtBPuXqs+QaVVRKlRsHZoEqnwQYPIBJt
lRvvyUPzvTllN7XlwgUzANb+pgziQHa8JJrxzHxJrfXROMEmRgzaZBVKibJ5bJkEztjVsM5svUXk
ucTqPaaMXYIo97I1sM1+f3z/bo/BjGUTyjTACo1Gy8BDcE1+zUbj9TZGX+oqvVYyIyCRdOZWYn0G
d2+Z8ZAvpEaCoFuAWovOwM+gTxhbQBytGNIH/u+/NHcev0a3l6IEmCwmHSPN8qhVuZjVDpZ2eCYq
yHsK022Jeb10yZOTqP6ih/eKHn36d6vMjv5mlW2rxjVeIV1Vxss10TovDK2HZHiwSj1op1yyp2Kz
AV2Eo+squls5R0L0Mh3HFk/guc1Oddf61hxLxveFZmOprE9ApSZwxc4VMkHbbaYtMiRW+5Lmj7N1
aAwNkA6xN0qnBYTqbGRxp1uxBqJEDXIVrJUGfeJ+9hD+mu4p8s2RN+7Txm1lYNgSkXxHRzqUaqh0
uGUKcLHU33oqM0pm5e+O3ZtO/ASEo052njVYP/ZeUVzT03tXQW5pRcV++LwcZO3VwrtlI4875iRS
deAeWcigt91e7Q2fYCpLirIozvlsxHCHu0qjVF9C9I4UX8oXcmIYdMNvkJF5/Un9CaDKT2zAQ9bk
IdONbebmcI00MmJbw8PW6Y5gzM0SPx4fLp9fmQju/GZJBQ50A91+Gsn2ZMxuaN2eMq3Y/zsx3ME1
w05NEx1DOENR79DAiVGwahfnrXtZjHSb2OnerJg2FVk6aYix08Q1wU/+R8djHf7Ps26cm3lxNTBp
VnfRrpN4DfGDYmMfnNtIqtFIYgPniu5n4uq+9iP2AXEM96/si13SBLknJVmSHTXOfbQNUZdOx96N
O22nuM1DeCyvOrB9Aeb4Sd6Hzj73n082RqjP19bOmrWcMvQeMG813PSH9TQc670tSUNe9lC6yoUG
Vl3paHKAGGDD7+PGfprjTOKkmBW814SCgo1YQLDlWU3swVrqZoGVVMboFute0b+RCI1F6960a/+y
SYrV+SuLBzywlDlEHwdk1U7uVvNLO0sECJ8pAHb7X2X4OAf8L+kYTbC8IVkB/Ft8GuLuqVSTa2vN
9n3VuXaV7y7rJK6VbmRy3rCOSiPSFATaqM8OX/TrBGU3YOa719YfBh0u66IQh8EbeWyRN8faoi3F
MkJHDF0As5zB2zUPUWB5YNMcXHSB/0MoJqva/4dT/ba2nHfU+9goUgKEQAYBCh6YXX/l3JYHY68F
6gEzQ78ur6vMVjgvqapEjV4vZ9JfR/Q+zSQVBIndG5x3nLpqUFdm91qv+7WBZMeUHsze9p3cfo5a
4+dldcR3y9vqcT5Rb2nXNwP8UzTf2Sbs8NsoaxRgK3LhJPOtlmaipf3koK+ipj9XcJaoxLUVX80k
6X6hJvZrgZ6YGnh0zu1vBgy/ahgDRn+r2K2XzDXbI800ye0l3P6NFM6f65ZKwQFjo3uD7mxyZS6S
S0q4WG/f5/H3FbtVu4jgMamioapxarctbiIN7Qbq78sbL7SzjSAuJrMxKT3XKVDWW1p8otCGaj+r
XDupVu/a6yQFiRBehLYFeiPg79vgdTvfHiVHGrFWZoZ2xI4po1sj98D/wYiEitzTLDlG4n16E8cd
U2AqDx1J8Oapyt9p+wO8rJeXT5zzdzTg42gYGKA2+wEbdweKkCwrFnQ/GXegRwYOVoluzKc+eIVQ
euilFC9sP96doo08bv2iLFnSesCQCQO80FBjiP3wkXUotfv8RjaTJDSOjTBu9Zasr6fJQPU0tMsb
jLztLQOEMundpFTBWHdPkrVkv/29boCpt9CoScE1cL6WcW4o1hLBhZtPLCdUg0EYQxlDUB/6Fomh
cW/dTydL1r8m5II1nTexnKtdrWaJzZWVodFH3GPSyzy2QXwgh+FwWUGZfpzT6LIGbVKss4wqM1Ah
DTesh8Ocy5jzJGL4dnOzW6Y4r1B0qDXiDisepi1g+feXdRHHFW+rxpegu7zXmnZFCTpa3BQ4qAx1
27iNC5B3sMg984Gs5PiXhQpP80Ym56xmu1vNpMFhM62XLqsQX3y5LEDodjcCuGAJ4QNY123kCfsK
TwOnNL/3SJZ3WXazZOm/swaT8xw92qGUoV/xJNC/NMrPsAvs9cdldWSWwB2oLBvydWwBHTsOgLvs
j7GGBOv8/d8J4ZxE2sSAkcnZ2Bs1XWJdm13jVpos5y7bGe6QTlpeAJYPVfxKt+9X8HhH46xiRnu4
Suboz7/TiAsh0lTPgRuLA5RjpmgI6bdx+b7W2eNlKTJj5ryBrYVdGSuwNdtafiRp+gRGY/+yCMn+
W9wzEDTMk0V73H600N2qsH92IXlY4ew+cgtaKjgtkOdzNIPHzQJ9cDLp6Ywo4icKItdssjTZpwua
mhnkqQw1S7RyG2l8Ygyj10bZKoBUXzW0xNWotqw/Ly+cyNoQwjmmoVLiODyuAd7OStcYsIAoO46l
5unrjVUPbul8uixHrMmbHM6qZ3SUpD0FKDLpdDc2H3RVkoUVK2JjqAJtq7ZOOAGJjtguQp7FJ8iH
JYarqYufOp/n3nYvayIyNYze/hXEnRlnNgdNbXug94/f4zT2q/nKrGR9fTIh3JEZ9VgvshUXaNuf
kuopjnZt+AGvvNGDbx/pF4yCY4b4n4q90VxZzudORqArUYPHQdJNoF/iXAJxwQ7dPASHblS4dTR8
7FT+3RO+YzlqshYZV8hhdICs4XYBIuBuDPQgPpm3slBb+AK3NM0GED/cABBBzsM3zGbn6ZKidEj3
0aHzoof6uQbXiOaxF7jxVZYZEoI8beVx2aemG2annBCBJJYfHUpAmMbPKJ+Duxnsm6WMOEIY6W/F
ccFHrSM71VBYBhAdAwAiIVPoqvfZ0QSWePx7/Xr5PDFT5mPhrTQuEpmmKnJoiqpbfoyAX5Xs+4Du
1IMMp1LogDZ7xv6+eb60Zoq8Qgz/UJHhyiH9Q6cD7/ayKtKVY+dhI2Rdhi43dNa7dgMoqcMIo3jG
/7j9fjj4l2Uxf3Zp2Zg/3Igy82KlXaSW6IS5KgF3E0cPQ3JndYEqO8TCRrPtDnGulWa20scsnxF9
QVmvAqj97DPcZdahTTTXvttrX3oA+DpH/fGyktKTxjlbwFZZeWfiXu991SNAPaxsDCPEf4qjBtMf
qa/JGmlldsJ53mi2ijlhbjFzgtC4nkNJyCXZNx7JwELasNZK9IHCtwQawSxZUn5dSnqlNZbXTMso
s0mJQq/OZWMoZRyO8YioBUAtQfRJeUX6LLwRqKy5qzywZAQIaD9f3jeh3387bK/nZCNzDaNoAgMY
ri/7SMJDuOwyKRiGUC+QpICeWocj5p2w5ayRGWLY0V/vhmAEhGmKDAG5J3ezx1A+It+U1ACECV9Q
Kf6VyLnhXm96pLWNDG7fPpV+tbcfbd0f0ZrFXoHD81h6405KNMX837uDvpHKeeM8NLKKGhS0Og/h
Azpi0R0P6Ia75loHw5Sc1UTsw6ipOaaFIBf8beeOhTT61JAWT8/0eggYswO68a8ZmEKKQUsZWpz4
attI47QrBr23lQ7SJm/xVhQw16v6YGGuGGxWkoBHaDCIQBEbqsBt0DlfQus+ioYMrRBjBcy970a1
u2z0wu8zxjsM19tIk3EXmUKbWMcMC3iQjF0afa2cx8vfFyYirI0A9gM2pwqzJHbcdEDUQK9ej7nz
8YhRiX10bd/lX+aAofbKnlUylbj7zAhNbagUoASjRSOpvkcyeiChn9hoxF1ifbvYdNChkd3uuuHO
Ig+2IemAFahgg0nJsUxgKBvo+T5fNGeOG6q0EIE0jqu2jZvIGPVElxREAJSKOLrBenvORbSjFvfa
isITq0E2e/te+a7cLBhMng6YEf6iSzK9r1i1nEc4k8ftCqjRB8Dat6zmycLP7BvQt5LX+hOh7nw1
usNuAbBLdVxe6M5q3AWsS3uJLbKdufQbuJ0bkdjrMUXMpszNPRLceAgfHQetuF7pah7wCPZh6xnH
epJcZyLErDPluWCkA0Ie2iwxstPvWDOHBcnZk3FbHEePftXAmopsWXWsdvXTfO/cG0fb6/1RFiQI
7PbsR3CuRO8B9WZV2PGlQjd6XoJ/7KCmMl1lUrhQpMUE8xyj6Q0OhboDBaJ1/2NZV8kBEUtBydl2
VJD58PdoHWV2r8Soi1joPM614moaHX/tbYnFCMJ8PCipRVTbAB4H5c5hTm2QtxAHcQ/KeonlhkoE
LJolRAtaNwLVLaHKSWmT+JDntSpL2wh13AjnTmhDnHUo4gU9K8Q8pRo5TavuG0ojuQFkYjgHndE2
sSIHG2ahkSTHpKya7QoZ753w5G10YT9icwsQ9IJFcwgkSnM0j/lwVJws0MLsoDa9d/mQy9ThzrhR
5Qg8LGQiG4JA59mpb8NScieLoo0zs+COswlc7jBjjG3OK3IQ646dvo6vQCqKTyURnPAuAIwYDBCd
eoQfeF/CNgHWKpYuV3dDeApDSS1T9n1u/+e5CGlBMZ3gLH8ccrKKH5c3RPh93GIOsVVMYFnc94cc
kUfHCIMU5SY2r3pZ4Vq44Zvvc24tc9SwXRzWNzk0x7KmxyUtvBJTd5fVEAUyNkrWf/XgHNtiAjGs
zPFMfiUxPahBEYzANwAYLetL6n7Ep4+0Qm1F8uzymt42aali6cKnJfZaFHHGH8oX6pYmOGD6fe59
YMTsTCAXRtvEWey2wlB7mHU/SwzTW/N3tATKmsskW8YTLhUZEmwhBRVBvaKptzo6IN3oZBEOO4Tv
Lvu3/bI597lqZm9FpKt8pwGGHPVK+9HI/jT5bpXNG4tyDWfLxpm4vVQR4GBxs447DBnmr6NeKI4e
w0P6PXQZWY/jEzfFfz9Aig7J6N9iNXtM7HFGWfdVkc6ESTaG/Uptr1idg03aB8cZjpcPgPgc/xXF
TzFN6MqLjRoDpwCEdzE4laLnxZEZoNi1mqyVzDII0fm+5NxorLXQ8N7JWXDIXo6KZ6zu8mK77NUv
Dc2EpmhpeIkDVxhpUW7rKoekQKyBxZPpWK43FGT22ufLCyd6LtpkI4O7LgCSqNqEjbhGyhKYsw08
sfHKXrrIzZb0Rk+svdJW+z4ej61BgtV2JDsnXtTND+BcpE5aY55rzIHpd4wNrNkP3V3no/rjTwf9
q1lLoiapPM4qU2S1VYsicun9dcdoP8JjfZiRcmCvC9mkpXgHDaRTkHxyVMqdc8xy65kdIUZL+5Nd
fFrQT6RLyjRiEThigGUGCBaf/pp1C8hpK5rmwvBWHR+JfUyj35eNRBggWW8iuEjT0fuZdBnQonrn
O0irvaVIfbs6jI4pu8dYnv+dX9xI4tYrKa2CzgpyymlOAitLjgC9PbGBjtbp79Hm+SdyqqtFM/wo
ziSGwfb9kmjusBkkLLPSQUf7P1nzbJ8hI9pKcybity2yGarN3Ag6As6jzUJp2yTqETK1YJhoj/qB
cbYZN9pJ8/Lg/5F9YtfiO7028vhrs+qnKG4QDw4EvJhd7Zo94AKLrrlSqHY/2c2X1J6+xGv0dW21
qwgI4peNR/y4xhMFuBlozUFzDqdwotkEjNwsNpl94DCjwFtexX6+K7yfDJJG81oXRR4v23WoUciG
joU37UY6d9yLHtxFjULRiUEe4+phXStvGho3n49GXkpUFYdhb8L4iapstSjyCPAtwwkwvlf5Dgn9
yI2ectd08Q7DDFcrqy0xs3y/vaB9YOi65B3RFaio+mGJ0aeRlHtT+1zLIvz/YK9vArg3ixbhtDvM
v/xDk5T7PYbhgSHCWA76m2gnm/QQ9VQhloMqDBVKxcP23F5aKy+GhIFCkTYKjHVxDX2fRsdqfqba
rptKb6B3CWhmLpupcB03Upmb3T4CrcLAsAKkVsZuJE9q8XD5+2LbAHQ2Ngl9AYRv4F7aPFInHeee
3CAL/IlB7lVee9Bv+oDlltQraUZJrNKbRM6ZrnpPWZ0J9Wgf/YVe5zb75LcOlNvrfzD+ih+0k6yi
2Fo2WvKblxdoCLXQ3IrDXrlqkIF3DUESGBu97jjfKD75AKUczMUBSCIsxgLb4PnGJWof4uZFimBq
MteOj9NiBoPqD2sv0U14C24Eccs5aIYyxyGWM7Rqd25jrzZsVzNuDe35sqnIBHFrqMVJ4WQZsxQd
DETKcwVMZCUmrtXv/p0gzuadddWtyMRt2/ZHo7xOtD1aMVxlkZi+0AVvFo7zIL0RlkNLEWI61uKO
69VoEq82azc0Qcw7/vp3OrEfsznHfZ1GeWWh/DEDu1VrZ1exb838mlAZpbE4kNyoxd1rymBESqFg
JE1dj+Ee/che5eWqO2m+8wfsTaUrPdCi6EjHcwqpcfQpvaMdGvQuyzULjf35tX3q9hmGnZS9CiSn
WNIILzzGW0ncoZqJkqDJDIBrKiZOcT0HqBPv28MS+WjAB3/T4spqgSJntZXInS4Ar0QZuDQx82G+
DNqXdtn/93aBFxveUWwSCNhH53YRTfaIRl6GeJoUrl2WqHvXXhNppxX4VJdFsY3nr+StKG7xSszH
FhbIUnyz+5Ust1O+unX43OnX43ijqtKyLfvcJXHcyumI72htYa/mXXtcbioPFMD7GV3k5JDvZeVF
5hIuCeN8kzHbypJn6MFPwlu9WP20/Vk6siLZfzC/t83iHFOfT0jOg2YSOQtGzZgF/XN71SOIeq1D
f9Yk9R9hyLHdMc5DVf1KzZSueASXuZfVX7RpV1ZXZbMH/nuiN26Rg9NTryUXimwtOVel5s1Mhxyw
60URuwtQp2nqprXExwuFaGApI6imoc+es/titvRVIREmP8Obdvi1roHZSZZPKILojPIND12Uuc+P
FgnTfkEQCsw3JM2TsPFTazjaimzETiaGWy4Q1evdYCHhOIQj7t4AU3bxKsvxiIWAEcdEPhu5eM6+
ka8F0qSJsQVaVaD6zatuZ7cERfSKyPQRdT+grfJNFvstm6tqyJwwrOj/zlCzVhyESqmnf2p+UkwR
sAzIcjBkRIoyBbnNMpwe+KQM+TwkJTgkIn+dvzeLDBFUfII3unGbNSlq3MUlamAKo+LzGU04A+1E
SnptMXHCOGNkDweZZtx9nJrlREmhA49ffQCHSerctx/A2TnbMe4xqU/DvEyMXqR0djT6SQAD6MjG
nIS3B/h1MBcEYhrgnJ1bBV3yUs1fsaQzFSHfS4umxOS51/dj9hm0DJevKvE+baRxl0elR2U6GKAR
cz7XR+OqedIAA35dfmF9l/30/2AzFN7zG4HcARujNs9MdoH0mvVNSWM3U2ZJvCk0BHSNMOolQMXx
9Ve9BioFAEDQx2QC63nqTwbIfUKnOF5eO1HCCA7vrxjOs65plDVhiKVjTQrJKdszMiT1IGuyEWpj
oJAMawBOF+XEWHkyrrOCuwmm4pJS32fz/JxUpaw2LlRnI4ezO2ACOuG8zEi9IZrVD9m+Ddg5/cAg
k61vxHAGN0wJKbUZlSp7erKHm7B5zFNJUVIYmW9lcDZWtE5RzEXPwof0HvDHGNEPGDQFBf6WGXrK
R65YoJiZaIpBKZQnkSpBFZcXDKnNrnsXMPDumoLPEP9etjexIbyJ4ZxPny9OVusYcctBbbb+6K2r
UHm5LII5/3fR3Zsmr3HS5kbqmmIk4FdGJby9pvqDbc77Bk+oTs0lugi9AEt+orShObbF6VLmSbq0
HazAcnZF/zXqZbCaYsf2JoFPs0Yt5g6bCJvSGS7gyvRdFkRB+Kg9RKOrn17byo+XF0/ouDcSuYNK
1L5t1x7tk2ZsupXz7PQvUZ0G+vCUA9teNmgkWUG+TNmtSxcuy4LKeHpdRKdF1hTxymrx3hb+bhFf
ogynocPAKKIT/Q6onj5B57rmMx4i9R6Paq9GJfGAquGR8ZxGvqxwIrREEHvoeK+BC5HHbujwytDG
BAbSWj/y+Gumoh4V7tP4Q694BK1/BbFTtzF5Z1KdeTCh5nBadwBnPxifZg9velD5Kr4MCF64aRth
XPCVdCUNZzbp0it2YMztPi4+9M41KVpNQYZiQta5PgomwWYF3Kp+aR270icZ5sOuB2CUXDZ2sSZv
Yjg3viQYcerY8aLhfal/m2TIu0Jnt1GDyd9sS9rS2BgYSnFc3+TjfWw5AWnn4LIS4nffRgq3+QrV
LcxDI0oldnFSSYIupmU/D8VjksIcjMYdw/wlHgyvT5H6uCxcrKGtAeDK0anDgw2MilLkUYeXxkx+
t2btl4afO9FHtsnS4NLRfAzEQa7YBCw0kmDwPPOz+TsG0dTmA61uaGj++33O57WOPjIiisk3StuL
y/WQ6cPeGIcPtAFtxXBGTaaUdjZrb1Gzw6x/s6Ovl/dCmJzfCuDMuSOxBRI0eAHg+lxrGNApvHCX
/8gRNLxeFfer7ACJL6jN0nEWPhZ2b5osnfxP3Vs7jO5yz8ijtSBDr/0HBh9tIFpQ9AghREFN//xA
wdrGZG6bylfs71WxgP/9I/gCtm5jesCykbqxXztRNme2nhrdWCKIiI/ozkG0yl60TlC3LsYVVD/b
AYtCsm/Mvt5dUrYNliSMjhmazTnUibS5M5h15QO4LbmlwXpQvMIBMZPqFztp/pWt0Ttp6OhENzqI
3wHYfb6GAGLKgf0LBctrFYwKAGkGxYsJaVqQnmRI+kL/gMqFDghZG3CynH2sRWkq2ooaZd2mn4Yi
c7t+vmmkPSZiO9zI4XxgU+WqUYxF6bcvDIUi3VmpZwXKAyb9Asuvb2S0QjK9uEW0onkYBrUs/XK6
Suwrp/lhTR9KX2904rIPUV23WQoq0H8addDksU9uwvsII08/GedvuTdkzxrhMiIDRkzkwSiCWs4T
ZkUzOXHfl76OHmriYYrMXxq3P1C/OY4AaJI2jLP9542RMoo+vAwZqQxnH06YGXRYUPeK1rtiOFpZ
cPlsifYJ9zvA1pHawwQGd3WQ0e4LHGmgZxX7hVwt/b6MP3B7UBsnF9w/aBHjc/J9q0cmUDuA1j0Y
hxZ92FNre6kja7YTrRS6atGhyqhTASp5fmzN1m7NkA0sJKbfJs/V8PvySsm+z+1EguiVtDZmOmbr
mGRXdSFZJvYY4ncaXWeEOQLAxOhspzZ+de5mixYrTKtJK2/OgDd6VdufjfFb1d+H+gOg3L3LCom2
HsUQVKpBMM8qXOcCk3XNlqjO4BLGedcb+YFM4T6fcv+/FUMpbiMYsQ6XavBIqsMKQHgggKZB3E+u
mfSuMYHcclD/a23OxXDbE2dlVxJ1BBN3lN0BRPKKLotnoq1Bchm9NwNqaECNYtNz0IoHMjDRidXH
WlQEVVHdRMv0tawGGa7n+505k8Fn84e1dtDLMmXBYLyMA/AVa4qMQx381xuz1YRnULU6CyAGfVcH
dW0cMRb7hdahNzu5xK5lynDnsip1pWq0ugoc+rOuHsIi8uJalrKV7Ap/jcZ5XQ+UNFVg2xlw9Fc0
McYkkVXSBe4fG0PAWI6+UHgZHpFFW5R5aRO7CpqADfPG3oIetSDxDAzeoU3uI0/Jc4FscTdOoQox
VRiFHfSKq0MUZTu9iB4/YAYbnbibep3U1sjDHjqlfeaqq3kK6XSnN5bE3Nh3zv0bVLEw3ufYDl5c
lFPFBMfWEhZFEWjAEFOW0IUjf7YrYBzEy0dMbiOKU4mgKdgoaVYEQ7Uc1En5Y5bUVcJMmn5iEcY7
nRzHJBZa71WTdwZWrhSdCiL5gPXeUISKYMQyQi9jA+wjplsLn8H+znu8br1Z9rYQ2vybcB7khKLh
QunLoQgchKdh5lVEVt8RbRnBVhG4Oou8m/xMwijM0aZZBPPyJSUFek+HUz+2fmTJqmSihWQXqAMa
BxBZ8eTxeLfYRVK3kIQu+eJrEbmrcTKK34600e39NYsbbyOJCxrLMQedc9wXgfpgfab7KVAD/Uq/
1g6OB6pXzAIAk8ZbPWSG2GS+hLRa5Au3wrkrt1DRG6FG2LJ+2TVq5KXLQyYbphHKgGNnY8gEvZh8
RFdRO7Eq3LfdekjKT3G5nxJJM7LQLjYiOJeOURdAdXfM8pbVt/TeQ3v5IV/GG1I1kqqzyMjRJPhX
G/b3jQO0VtroK9CWAtrknpEYiatO2a/LHlAmg/NMQ99niu2UddADHd/pvtsyLAHZlnD+iDELN+WS
VWCSGT5Fa9m4cx0/Vk1LJcGJcGNM6mjAELAck3/+L7WmtGphlEFi2PdpVzyCo8sj8ej2mbG7vGhC
UYjmETwiEkJu6Hxj7BzlxKgaUpxY00VO3E2X1XNATBLJHuTC1dtI4lavoyEG0BQ9D+pxhlvQAgyX
uDMm+C4rpAl90EYO5xmISgczb4w86Ba3uQVaneI5rde8DimM4IVSAfdnADsg30uf5yILxKsSmTvW
Og2IpPPFTHGJVNpCkWIPATERZXt7kiE1ilZxK4JlPTYHSZ+sLG7KtA6oau+BK/dDBw6l2a+y+tX7
+ghAFVQUSExAdxKLh0FYsxnD9mZXIGIZT31DgjKPjzn51o/ETzNwKKyaLK0nVg0cRui2h+nr7zau
AiuEoyYB8ItBGOYBpv5qPhg3LL8ff2F8IclulSWlhEI13Ffo5ULDGV+wVaKyIihvJUGqr74GtPrm
pTPj//5Rg6QrgBd01gkIqoTzTUssY7DiFFi4oPlzLXpnll+15gN30lYGuzA3hgHyHZsi+sfxMp/K
clemL9Es8RVC835T47UItRFRtlljlrlWBvoafq0s8jI1q0QEWwk+Etto8TqesBExVkWoVuaUB6v+
s7QPxkBcc3oB9qpkRwRVZ9j3RhfuHPU0W7R5WjFGdJpjTIdpyEV2ICf0GazIxx4AW3HcVVvnZdGV
zlgGra4B7QE98ba0L45949Laca48iRYz75wa4AMvQCU4FSihji56eExAqhZg3pX1OojNgXEk45Ky
cX2cW1y1RHGdmLA4vT2Cu9IrskW2S0KV4EdRVQR2BULKcxFZXwzDSCl8ObC+M4CxJL+Hr9PO3NFD
HISeLXt/iu4OBDkUMBZIpRn8bViP3VI1tVoGttEEitZ8StDwRw1Mgoz6ru1mXXLRi7wPyuoO0eF8
WJ/FuX7RPDV5uLZlMKrZPmr/KFluuzpBZHH5UhQdq60cfqv6Sp8c5DuDyEKtZCo1V2mKT1VNHw3m
zC8LEytlWY6hgjELQ6XnSlWqlplh1cJdJ5/X6Ze9fBnbb5dFCEpArNCMAgmuCjbJzsnoG4N0NR2T
gO71+QrwyDt7chNv+pndl58amP0u262yphuRdWyFcmG/ksNpVLTEkH78XOS9m5ud18/u3GHw8XBZ
QeEabvTjDJ+AjrUq6gbeXO+PtTpfz1V3pHUhyb2zz/AuY6MRP4nbr6SsQrsqcGmsp9HOfxn6tI8w
MLi26Uk1mx9llx1IMv+5rJ3Ic2zF8nFSMWqLbcxFgOETz1jifUSaT5dFiOIXMPph/Ne2NBXNrudG
CHYHvG517FWMDnzFUNwoAlpxgVbDoQGRGwH3FKzr4bJQoYHgfkfHHK56VHHPhc5p5jRluCB5OVA0
4uSj1zAzKQDqYHauFRd6cFmgcCE3ArmQCW0z9tzZGqI0c7xZVHIo81+XJQiq7jhpGxGc0af1mtNa
wyOxvI4Ow40N2GfQBp3Apry/LIktDm+LDtp4dQwIARve4Uy+UFurAJJoGXQaFi2ec3T8m6vlqnrn
BCosVbJ2oiP2Jg9V1vPNUrJU0yYT16VhgXTBqq5R3z84hqyCJkw2IsMMD886AlH7PJeTWkbTOsZa
4A5jgycgROjvHG/EHFkaDD/S2a0+khHeSuRWshvn3KxXpOhIlj11pXk7Nf3Raf77wsNrQeD/FOOd
h4LStTPmGS4V6IYe7PjLrL5ctglhmLZRhQ/PtRl5SCdj5QAAfrHZgvEQ7YE+vat20a46XJYmtMC3
neIxesJ2VtBiAlPX2jjIU+UYkukurnQ3bCWOQiAJeBK4GmHtKKXwqFzZOpVrV6xpQKvUnTDHn7aM
JGPwUll7pcDKMWVnOqj1418kvM+tr4ssNbOnLguspcNMn04/a+nUe6j81xKPKwAnwMywzhQCzQQK
Upwzysi6WjHAK4K28ftr5yoJFA8dM9XRPtR72bFip4bzFmfCOBtPwklLk7HNgqxLvAK348mtV+fB
TtODmnWRp1j558vWIfC1oPymFM83wF+bJufcywaIxCjxZ4GDmSQHnET9lEtcoOA6NjEdyQizNVz+
fBU3jYteXUYjDf6HtOtqjhtXur+IVWAE+co0MwqWLCvZLyxHZoI5/frvwHuvRUG8g8/arX3YKm1N
s4FGo9HhHJIpX9QcDJaRdrNkeRjFDkLS8pr2y8WYE//vNcNADVFVDFyhL0PYuDgmrExTA4imcRSw
DhM0zjuS3JjReBEhOMFeswZdqbQ0ULMxLFl3lUa95PTu7Y9OHGwQijro9+AnYfN0tFEdbxempoHF
LtPqZo4l1Yhd++b7gqECYqvIU7wWANNe5rKek2CKSJhkJHTm/tgDgXVdVsAfTHd2px1oY3ittl4p
9iQ5X3wXRIvfihcimjVKCVEMnqnoD5R2bgf+SMvA2CT5Wepfz1vEXnxt6Sr+dRDAo59FuBzttJtS
q+sgDCiY8bEIlWAEwSm4nSJXczH+/FD+ddeYYem8bmDxBhoUz1+vbs3qwgKOdRFo/R1xLoDq9R6V
NgIEjxFTU1+zCgI4+wdmDIBeghnQmbrlyUEUCoosxY9lb6HdTXsRKlJ0lERZ7clEUDMx5hkp+Qjo
kRZdwNo9sdYPdK1lL8rdU7ARKITWlrnqQPjCi3KNvrL0IZb5ir140EIjC2A+HQ4lJnZCRolR1GYC
MyyL+hbDwb864nyL0KxRKsjsl8WvZlJcTJ75NnpaJVvIT5h4BLayhS1kOkNubuLvht+cOGmAzM0d
58QZr6NAkRjk3h29ESb2pAPbfk4rnRsksuHppdW4lWK48ZS457XaM5GtHGHHQABls3RBHDrE1/16
ZVGgbcxfnBlz+PHhvKi9YGArSvBgAx0naq5QaQHulxmhG4E0Xuzo4Xkxe1Hb1kbEzBCaDh0zarBP
yjH+wFHNQXEeuzrvvAsUX5fUlmRa8SOxcfzxNM6JAY6NYMmp2yW56yyZp8g4uffu5u3aCddLZoJa
byINGkb0Q6P0Xt8dFiAel4M7IHZLxw94TkgsYy/G2YoUIo4uYUVncHNvWj25XnXy2SEgiTOphaZ3
5csMYk23KlNVcpFKt49b7GZBk3YYU8af5y3oBDh1V8nCEa8+hFZHZIsmWS+OTE/B9cfFYnXMxLPZ
7IsL1WSaCyiy2acTAct172ReVnSncWV3581UdsAFbxIrBMQfy1AFyGT6XZoC6q/8ZTu5qy22LP7Z
lYVCCkcZNdHbJmzlTFYwThqw0TgOcY0j3/dVQS2DaO8YMDcsRPoqYhQThSgRxIoigERsgjMO3Fe8
mDpvPrZoY+CsWnEoG/zY4XZ9LU04e6zVnXLUB0j7PjxyAJHo9ystBhsfEgXoK7bctXFjXzbZvhuM
8Y4G3vGGVKMmHEd9jAyri36nJWyQyq/H/oKdNDf3FV82Zbx3pQKqBOwwmK/hU56vjwOt2oSsTpYG
ZO4+0HY9Fl3093k4Cz+OnkFUfdELIogoqhRowgXmjzi0OrAiDjqmE7V3kECgR/RFjFjUU9SuHu0R
r2krbt2C3BW1rGy4A2AIEQ7l8TePHUXaP8SSw6A3EJFdReup+8o7ajh7nX1qnnkrjfIFnQzORYFZ
pHeURl+JFs7YCirNKu4hugCra2R7LLkda8lds293G/0E35g3S9XYJuxuDPVwvGkONKiBkwKqlQXD
DpILYNfyNsIExwhqKr2rlhoNUEWAOCGsi1Hi6/duNYCpIjOAcwzYUWHNGpbYeaU6SBWlQxTCzs07
22is0FQwQ4FmCsB9aXN/M2ZAZAFQgO2fd8F7sY9NqMX7sDmhlPCmwVM2n4pRSYJ8mPIBeAqU3gJ/
PweXgTJXc1ikS5+FuaWRKTwveS9o2EoWHJdSJYNjMOSHO+D91aBC0fTZ18xYImY3XAb7JU+IoIqF
R/1r5+E0Rh5pJMoDhmJFUuQn4Dse4nXCbToDR0JzwpyotxVpnygmhc/ruHuRb4ULTtJ2En1pCBKB
k9fOn9oTp84xg8a843AFcjJqbixieG6rOP0qMlo46YKuWUpqW6EZ+olIe6HHduLN7eLXKJ1NTKm9
88rJhAm6pfU6YUYIutntHVV8TCp7dky8yZFB4u0lcDEf86IW/5JNOGR3YKLKR5yRfwiH16MNVDPF
pfx6C+oDQ//FIjkXu9a5ESl4GavUzGpdyiqYsy+N8kmDQ5sNST5DJkN0LplhR1FdwDgweWjF5Nc4
O4FpJ9/O75NMjHC1TSgg6BFNikBNR9dIMFpRRR/XWLk/L4bb1hvbA2IhweAcWtTF2aJ5Gk2b5WkZ
6KMdUCvyi0qVxIu7miCCQx2fl7zFDEWHWlgMhqMyKDN05PkpIANlTfa7Rr0RISxWkoyxuVITIuh0
y4zRQ7Y6WLPsSqHK6fyC7WiDwhg6vjiaK8D7RNe7aFMb63YSgPjSLaqwdmKPyV4wO/79lRDBI9DE
bEy1x67ka3wx0M5n7UzcYjE9VZsv60QWj+4rBRhw5K5QQhJJ3Za5ssmQJ1g/UzlUo/Ws1z/NOHs8
v3R7QQBmhniqCilT9U0qeCa9NYC6JQmaGiSI9JgGuadSj4TIIkkz3TuW/UqYYBPwBEVGKG4qpb6u
8dR0YtnjhP+CcHa2EkT2yGGIUcqnyKU74yfACFssVIbSJQm4HYawVJ8ISLbPr6BEJzEQraa+Gu2G
5YFm59RvKrvwjHnpgn8nRXvtuFlBScFWhE9o8HKNNL81+16SKN05sOAwRgcCh3020fP3WkSdr3lh
jLiFWP81QoUKYzjR+iEBiNh5VXYNG89GGLWt6sBJeS1ncAY6FDxcmfPuaWQ1ve0NwLE0BUkleBy7
koC5ZmNQE8lIkZC8MqmymijrBQ05KUiNrqdMhnK+a28bEcK+oESqRmoKEcSOvTRLv5c9Jnln3bfj
7sJs1CPR2AXTBxl8wK7VGRQABejyx+NYyLRlU1VG9Ygbr566g5nT61p6De3aw0aEoFrRZMARZgiB
bFr40fgZpLzuWj8WuYzzUSZIMIiEqG2FGjl0WVS/ZPXHUalW5PPUU9cP4TuMb6OUYOSLFdVKCsa9
oDfqAJDPR+CHuT0ZJWJ2LwvM5SDlhUo5hq1f23g6qSNaNnBZzObjuFwtS9g7k7vQ60q1JcHjriVs
RPHV3YR0td3W4J1DoS1zLHeOE88B6es7Fg0PKozygw4LeYPXItI2ntUVgU9Qk7Ajj43qzsn38yL2
4ns+k/5HhmBtVqyPHfo+0+C/cBj6XefzoYfSj31b4k33HAMwTFH/Qoeuhaf9a4WmIcsqPPtx1yHD
cNFVyuINfTc9KJmSSmKTvZAbVTxUWpESQfVJHJclS2Quc4HhB7S9X6w+RtNDemf4nFvJvlyOTJLq
f6saH7AAKDNCBhM8WUIonJpNErcN9irHzICODue6CTsqG7l/a3SQgvlZ1LkQoUK51wuogr8kWrMy
Dgr7WI6niEoC+rdu9fXvC1qsHclZG68Jxg3JabUHPzELb9GzAwgCjmtjPdNhBDmWlXw8b4b8d1+H
D6/l8u/aHKYC4DYLWQ1EQ3r3kcWg+8SMEebUPwzMtFx7VTCNKGto3N2xl7UUW5Fnu2a9iXdZUKLL
3wG+tF08aJoM+OitR3qlmSaYvJ05RE0XSOkzAIJXyVWn50GhJQej6r7OWvzXJ4yLw+wzuigMnr99
vZCjMlpjWzdoE49L1+wu++GbbUiO1r4RvsgQjDCLWIKepzoNGueZZQ+jJUmQ/Z6dfGsNLwKEp2uW
zn0djT3eFSa5zqbiE2rMkUtYgf5MgiY4y/CUtCvddUAGsKoOxlwcrUm9WIhy7Or4tFDzY1UtQdLE
B1RcPuR9dhri8nrQNJQYtWDAnEplkA9jvtRuPxdfW2YBMapqPzl6dB0bTbj2Hcb39O4a/ZIxJJun
daLHtVYOCpor3KLGoAurrqd2CjA1j+4RI/pm9/oHxcb/PppRCgBY7YaNgJTMyXxvp8vnCi1ORQew
FDIEU1wmIA9FUk4pMcDSREd4zc/oNj/lDGMSxvols/OP5az8aFXHcauFSG4WvkVvVhhlBPgS+CwQ
Ib02EzCaFk1htmmgjQ+qcRzyUFWvqRqeP9W7hrKRIhiKpoxUmyxIKaJvtP6R/T3ZEox98/uCnRi5
kS1dOiSBaj10KK4iLcaGp/M67HqmjQzBIyawk3ZgUxJYkXUEp7nf6quXm7XLInpr6Npx1lrJ+dp1
TBuRgjM0cmLEwD7CtT8+pYuN3pCjikD9vF47WUWeYEMJHnkp9HSJIAmG2hZFWRfoJfQAOn7sHmgQ
3/MUtGzOck+drSBuJRvfzpxUa0qbt8ONn5rVdfpHfZYow1dENOetCMGcO6cFesUMXWLtPsbtnulu
3X/ran/SbhLrucolDxyZPMGw67wuDWLkiGNY4RUzOjLN+3bUvNXU3So9qEbtZassk78rFON8OiB9
0OovZluUXu2rsoeSqha7SfaB9bqrZGFXfu0xzlwCeiAtZfADO7UYXgh8ESpsnpUUjJeVYCUfjY8T
8aqTFuBV4rdHNrnorAU1BICnkcX0jCdZr8ae+9jKFnY1m+OKaGuJewaAJ+x+ziQh206I+Fo5YRvR
35fm8wTljOuo9uyL6TrxU697Jo47B2WY+ubp/KH7fdu/MdTNcgoeq1pwd6o6JGoH+2AE8zEBbr2n
epjPPSS/BvCcg/XwMKIhAJAyCWD2tL8Hx+A6o7OSAF3UQWD8+jSOaLoANTdydhjv9/PmubCeIyYz
G75wopooqwIWAegrb4fhVwQIeWaZcZAoxTdQcB6zEtB3JtLd0tS6RJQ4/rJqc1dGuhUHdvREAWSr
2+4A2sPxx/md27sGNhqJbfkqRspISuCT0+pXXTyk6RXVLlr7i2137uJ8Pi9sz/C3woQ9wit2wJFD
SYsoZcgKG5WJQjLqd14EFTvXsyVJtVZP4cGU28z+ZMh6CLgh/28LgLG9NjPQZlSUWCh4J/XHmQBe
bbxJMs1V+ocuk/V+7J7jl/XCa++1sDlyCqIpcMcmWNpsxIMBO1QZGg0nv0xBtQLkh7/H2UPr8B8L
p+JsCG36yckbfgNoOKTljSZtdz1v2JTwHdxcm/MCuMhchasYJkzTN+aFZq431F4CaYizd0FvdRH8
LFsMgJLnCfZK+zlifLUNBipJM8hECJ420thsADAXr6CmuowL/ZRN+pW5yGofMqsW3GvUgNJndbAr
DksWN7HtBhdlIUn87OqCARMdlVh0tYrIL+A3THstShKM+yK7ndfuBPi+RoYKLpMibEqn64taa9j+
ZMo+1HXqF8CzUlUqiWT2z85GG2Fn8OwulZFBDh8tMa/US5B0gRNm9ayQXBbAwZSEajK9hC3qlynK
AWOTBroJMkoMGaNmNEXheQcq1UqI2p2kSbXZnNOg/d775YfhwDwHqDbu9Kwc2oPj0/vzAnfd3WYV
BY/dp90IyKwIkYQJhz14C/vKkgdUuV06D/55Wfy33rjWF1liqSW2h2UdxyrDVRTUaohusLW7aqPW
7weE8sNTUuuH8xJ3XdFGoujM17hdy5bvWXVf2afRvFEqtKyvEjG7p3cjRnDjqIOQbmwR78Vdc9No
ma9lVBLy7e4TBi8owFEBFi8W9wpqd4qi4C3SRx8JezCdYCGBPYWNrPq+u2QbQcKSKRGdDd0YcHz1
O329TVvFbcmhV8r3OKONHGHNAEc0NTaSVwFJnnTGMCDY+20tu2H3Di3mZJFQsnhpXLztOm1VUP1F
tEDa1NPy7874pZM9tPd2fytDcER0qUol+o2ioF0tUYNQUZZOl0ngxrG5UdHrCJbsHpcQVX19/DlO
krBNtkqC0xlnvUJzAXBQzHTxgQzuA1j0mDn28fxplIkRfE1j0ajPKmy5suh+sbY3WbM8MkXG97xn
wZv9+J0/2KwWDg+C0AQdR4g5aheAem6dmrc6aT0ay3q49ncGY194fWB6U6zlNo1uTaNB8OCJGnfq
QPVCdcnJ3ym4c2iOFxnCSZmGRB9JzXi+A11aaGqNL6ojPTRhdZDxA+w9Frai9NeGtig6SmsKWjEb
9WPhHInxqdSfWHRBxyulkwH97N51BuDU0MCKzlIMDb+WZg9OEQM2BpUHhDxAbD/RMAsVL8m83nTX
C+XQyzlN+eyOeAdtZIoIbnTuNaYmWMxoYD/UxPYUK/2YqYrfOVZIWewDi/UzLsSgakZJn6tMX7Hf
0I5VbRxSyIZ2aKCcT8jge0NInhcfTfThOzAxuOH8WV9DcBu0m3K2cl17v7G9+r5z08D245POsx4l
moVloPF7F/xWoOBHhm4kY45xuiClxGud77Plo6mwJQ/2dLSjsLc7/7xH2T/qLxoKFmTQ2mqA/J8G
FbDIbAwxE2+uMJAjq7jsFBtfLaU4nFhEWjFlGAvDoA0fCesOCZhhp3AOQJ8XysY79+76zTKKpXqH
FSgmUb6MZPY4W1qZunn7sdYOqhQwijuPN+cBGUgNk6to6BF782ky04Q5GS82/uNcipv0YLjsBBaX
zzL72PWWwBkkBPznQPgWtmtlnQmgRuQiptT8gYdVGK9MUgfcvWNeRIhrVzbRAGo+XuLpCzdVb+we
IJcy1jeZEMEjgx1VBWocxsCKerhQ7PpUWeUFeqMlIdKuHWx0EbzxjFdUWY8oiZXkvk0+kCYsS7dA
IDOWkseUZGNE6Jc5nkojn2Dedd/xkc4oKBvtx/mzun+GNurwVd3cywA2NiatwKp1wRLoQCSP4yOG
KoPIBejQZ6cKJfJkuyTEZYXTsUYBqlawAv8sbD5YP3F8A7C7Mlf/pVwDWP7/4QJleyb4XMAuofil
I8axs8hN+19t3XsFcmHd5Pb283kNZQoK7rbszM5KDfiJrL9W1geFHXJZ9lAmQjixlloZoA5FIWwy
ntsVPfJfiRW8QwvgKKA3AD1Xb7AeMcZiKqyEU1BUzPMuj7r+bCw/z8vYj6E2QoSlWm2z6ycVF0UK
UtxDHY5Hohw6H7VzXjhKDMm9tLtsG3HCsiGnBhaIFuJ653qc0MeTEA/UOueV2jW1FyFiG0BSKl1e
5vw5jT5CFx03YD8tqgfFph6LB5eQ4fG8QIlWYkfAkvetk4DPGtPQ7MtQj8ekXb9VZiRx4TK9BO/a
OJjAbxjClhoD3qTCSCP7Mdq3q3VfUllr4Q6zIS72zSIKPjbXGVG0Gk8fzt/JoZScO7M6WT6nui5R
c/eKj44/yipispXk/njjCpGD6/IkQpyNCekvOZ1/qEoftlN+PL9hu24d0yVU+43rJY4rj3RQ0rhG
0mAedH9O0YG8DJKbY1+TPyLExqg4z9ZRH/MkSAYjZLN6GbPokJb6u2ziRYxgE31MGTiMYevNshzR
mHLqcxo25focd+wKsHKte37l9i+rl6UTp3jRZdAvTYXEQRd0jUfD9WicRq+wXN3DmN1JFvLJllEw
iBjIIXnKa9q2Orpa/7shvZE1pEvMQWyxiWILTgJzAsHY2Nc1VS/HUfqm4xvxJp7crJtw6a4E7SZm
C0Umr/yq+1g2H2QJeN9wYEHZIOS+QtRB94LGcZeFXJU6Z+ixr9BuAwpXb2DVoSaZf94Q9jfmRQT/
++akjoB5X4e0whECL1GqM6T4pkCn0jFgmRxh3Zi2oL/URKbS1IM2Ci09wOTQv1NFCE2m3jHjZIKI
hn4CSGZMHzH1dl6EbEOEa7YZV11L0EQU9DQDkMpNy4LzAvgyvDWvl+0QLlY7qtN8WnidZHDAE/yw
ALFNy8JWxkUsUUSErpiYOjNzTQGK7qDQva5jHTpTOkpucJkUwX6XxF6rQY0Q+tDY7fm0yyjri5SJ
EBynCgcd6QyO07G+pzR34+Lj+R2RCRAuUF2vc7T1JTyySr01fYoqiQC+pWe2XKxapT3I9fIJNmVg
vold2A2orka3bdAdq0/emrtoTZBYmUwn4dBPPDmdwCEHCB2eRlqGVPt7QGged/wxZBFQKcFMQz52
KDOz7jayHhG7l7ksa8FP25uVo2iYQEqPj1YLWzO07Zg7QDkHQJ72eVI1N9af0UKBqYPKV5fO7THI
d94Ydo/nRqKwcJ1iZ3rZzllQZw+VXYLw445GnyxbNgAg04x/x8YrKzQ35qrA0240vhNgWheFm5UH
vPOb5KFFD9V5rfhXi+uI8XcKjHATXdm6oNUKt9+ZDt5ZgKU8tuTnTKdgfFdBZCtF0ElH47Cdtshc
pM5lbi6uioHEXLZBe6pYaJtH3zyYLByxBGcNKqDwKh3V/xKhDIuOGVndwrBP51ds7wBZFCZHQLIO
rnXhHjD0RSdNYsQB+Gzc2bzsVlkX4L4ifySI2Hh5MSkzm5U4QBcjOhy1K5R5PtRNHp5XZM+gN4oY
giLrTBet5/Ujs8AAZ6F5ivlRmUu3S2U5JZkk4WZrGtvS7ciGQ0Ajrt1eTM3g2s01knYSa96BtwLn
3cvmiLlMp5zYkiQ8vdjUqovR7UtQjp46VvszUUNtrgOFrX45OqA5mutjbjpHpPT8jlr+FDMJDcPe
Y2/7McIVGCtTP6cErpYot5riuEu2BCuOQLiqn85vpcRiTOEmLKlCukmD2oUeu4CU6yzchsuP80Ik
hi8SRcXUWLtphTrqcpvpD3Kca/6Voi/arhf/gI3nI4mOlqjM4jn9GVy3oAq+cMAYzU5VoNzKQK53
0yZbaYLny82y6pI2hudDvQJwsmGng1lk8pm/HFuZm919c22lCR6wt5Me0TXCobUFwv8xHR7q/tou
Dqt5lRhBZt5MQA+YphOTMQjLTEOIjEGsqs8AB0E7dvc0VaHDDknz5d8ZhuBIlqrNrCYy0YngfKXs
osvuzv/+rgogsgRKI5oEUIt8bResxoEeuhUeF0+hdA1tDPlpf88X8A9b5n+FCEqMSKJli7LA6WbT
Xa1N17h4P4FZVTJGIdFFZACJyLjmOX8MY6LQX50hbMEcrZi9JPrercdx8s//qPPmjQ9k2oQuuAyz
qzkcTwBYv45Cw1U93UM95FL2xpfKE/aobrqpHBVATbbPLXPtiypMQvtqCHUw9gS9Vx1k7+P9E7XR
UDi/SZ0MwzpAInx7uPqWB+7WS+uqu/pdPL4/b4K7N9hGmHh89XXt5hLNn4WahWP9rJc/uy7zY1uS
C+LL9MYFbuQIp7XLl8RpVWxbpAT5dNFn/9L8BCtfcT22lgLc+xWNXmoUjkR3cyZ51ciUEK77OFUx
/8N74htaXuhdc2wmGbPX/jGyqY5IDyPNv5375qpAgYopcYrTiqkcLb9ly6cikdyp/8PAXmQIT4yC
poqlgQE7WEafeJpnXnHehWrxncNyksMByFQSTtBiOmjs0B1M2/XY/mjxxiy6tqXDijIxwrEpFo6u
YqJSRUfzOK/aJVsqYAHJcO73D8zL4gkHJlH6dio4tlbEvvf5Vd997kfLN7LP58/lrjbgAsY7EOOr
b2ZX+6lrbUamOKipnrgZm6+sef2ogkf338kRbCG20hwVt39u0QzAlOxgU4kqu9HiRhVh/5NlIGUE
oOWgo59mZXFrNLICbN7qM48US3BeH37O3/iZjTDBChLMWIxxA9vuqksTQ21j7Kc0ZEQL++Znoche
NLvWsBEnWANZCSAbVPhqougn5Bz9nC3+0BIMgb9n1tLaiBI8aFSNZkIqQHhoBWJgpX3M0HQ8r+r9
+QWUaSQ6UjNCJzAgPQM6RZ8V+/uIWXM1sg5LkxzPS9r3Q45poakZeFh43b4Of0xb0c0CLwmAbg5B
CtDN0VXv8hPH3HSkBOX7B8pBVyGglsHWJPjuNAVqmTIOMao3oA7TCi+yfral5p3Xad/W/0gRy3vt
NJDUUJDjMNQumCt2GurcN7rhSNIB89OqRNxuJczCi/0/WonVPXjx0hhMtM1phzUkQREan0Er0mO+
Z/DVx+Ym9dk3jK6eV5If2Ldn7EWo8CizcqXuKcW+jbUR6iQ+zYoTnhexb4UvIgS3hAp5YtiziqHE
tTplrHGLmV3r+U8jl/EqyXZM8E7AR6IDnu2I76xjGl1VU+bS9ClWv1H6eF4niQW+AYDM2nJdU7ha
VAsmnVcLjL/HiEOsvzEH4UQhR1h2So8o6P9fkNjbfMy8AFzDICCyEeNve0JicHBwm68RiGHzX05T
SKqTuw9YCtoxHgDpJrDrX/uFnOdGARmbBLrmGRfrCWfWWxqfgxXloQwkQipNMDUGpiG10yHNOOR3
gPJAewv96Bx6lL7eM5u6VUywtRyI6N08wAKy/86mKrL08d7BAb8VcFR1k4KHSnDfdDB73ag13H9o
zQZmoKeaV3X2PKiLxAnsWTOAuIB9jqYwRxWteR7Vxqgz6FIUuudgIrRc/H4Ozh+ZXWPbCBHseV5o
lNo1Uhl65TIFJDi1bJZ39xLa6iFcq1TrRmPKIYIhO6OHiZf547cWrbp6kH2RFRD2nM1WmLA7lQVR
Su8gM9mOYaV2d2uchGWV3y7GfE1nWSvBrjje4AzCLnDCiGN3FIzhoM6COwAOLDypAya/7FhZ7Ukr
MFFudeE7dmsjTkgLGg34q/USEUpVFj4c9xH79x4RoHlUOSasBiyB164BaPgRXSYeMpiqp3b25bzK
Any+B+LtRjciuOFvXmBZTBo6I8kQWHS+K+PpOZ0wX+0wgCUM17VR+K1JDu9YOACaOdS2EQuJmFxq
araLGmPhohbp2/5ROqG0e1g3AgSdNCdfq2xBVKxW9wMJiPbDsN/jDzYihKOqN80Ug14MA4QDJn3r
S81ED+wim1PbxRGggH5FeQJFHfI7XbPZnVRJG5PZRRy06cC+dNFsf2/QIvbUNYmZ+BixTj8ZXd9M
F+XA+s9ITKdPqj72f8+SgHLi5jMEO1S0DP0zA55nFms7T3c6x41ZboMFHv9lGGPmmkX647yV7Brm
RqawiQ5oP0sbvUEBZvWKkDpL4S5F8WAZq+lOmaJ4mR2Nrj33w3t64LfaCj6yQLYi11DSxRUZH/Mg
uTEyuGPgiVLQzy/HtfLGSRLZcnN5cwo3ygqeMjVaZ2xViJyrmxTnr6HAX/Hp/Hx+TWVihFfBkpUT
AK4R/SXzclXVxonlDnCm64uEZpLkEf+pMxqJTwPaJ7E2pfxpcOhP3SE9TKEREili9n4887Jy4pOg
MYZxzPsFTn/8D6lR7kXd79xOHsoutH3H8uc4igwz2UTyMaogTLe+dcMNQa7fllifTIQQn+GYa8Ok
AiRqUU0w4H2YzUwO+7kbaABonNNOofAuNt11/ULmEmPqgTVkB61uL80m9s+b2q4egBcHmj4BNK9Y
lYxsMCF3vCt3jL+uvTeulT9Iw5ldPTZCBHtuknpMVAohjfF5WG/VSbIZu3VIymHSdQxwAJVQuOMT
VqpdOmUxoHz88XkJOD2c7a+HDLR3N/QAAvBQNhq2H6JtZArvATU1JtbmUGpJPD7GEfn15ehZbnEX
A700Ct6xTxtpgr3lZltHSw9pRlu4FaDwltatZGm33X3aCOF/31xji41B/syCvdVr62raD+s91zGG
Wy1OL6VatiP4z3wCFOyEpHsQoTcRg8+rvrpjI4nG9kzaRo4ayB6Gg6klQUja8jn/mvdYrB8q/Tit
t4UpyevveU0AexLglYJk4A3bO8vhmIHsBGwP3c+aU0mOSe617ENsPrH+YpzHd4QxW3lc5c3GJBNN
s2Z00DqYMtcqgMoFXFldAoexd+tshfC/b4QYDs3qrkVd0VAmV2HHAiwl45PynucmLEAFQpkBfyO2
+aLmmNe9hSClMoNKPyVrUL5ncmcrQjgshupkQILHcuXlD8YwWgOylffkgrYyhLMCjq3ZmYF+EDjK
Ratg6Li8NpvbEUO75w8+t1bxgnaAdAikGk3VAVfzelcImgDKnjUovbBfrC3dKDK8qr9BmScC+5uM
CHXPBjbSxIaOAXP7wHPTEHnU107/RHvN7ZvOzZIf57XaewMitemActhAtkacEkprvDjKFM+Z1Jx8
Y31Ykydt+qXrpfwS3XMHW1HC2SGNEdXR79kdQ7mKk+wiayK/nHXJPu2u3EYj4fSgYIKxYAOvpXL4
mqkPRnkRNx+H+ef5dZMpI8S8fYEOogXdpAGz2PUwOQGbm+tWqd7x9NuumeBC8xpoQgkGTAFFeU3x
bEB3j2S5dg2AhxxAXcMInyPc2HVs2HVL4UG7/mqIHgfwx8WYec/uaCmDK/4d7r05QhtZgjtorUot
nArlEP3GuSluo0dieTxCSA/mQb8DJQCq9IPq2pcox3gccKq5NO/P79vuCxHk7n/0FdxFnqt9b2cE
CV1VzxBm1QdFjYCqmOrPtPjQlNkV+BEQ42X3veL454XvGg362rXfRKkgm33tQhhLmlKfGda6AV3G
2l8stuo3kYzggavwdpn/iBEbnaM0T5q14rZZkysl0S60tAjOa7L7jHBeVLEEs2nAAtiaJZZRO/DZ
q/IQn5xD6/JNyyV3rkwdIb5z8pbqFs9Z0rw1imPXA1/Jy9iICdrzSu0cBaQMTLBacVBggBG+3p4R
VFdqkSuYoe6uVDComORKI+EE2lLHaiSmsOOltrJEkIGyXoHb088IwKrivpxQaS+BlaH0k1tWk2Sz
ZLKEBTQHZGi1GLJY/1glYVYeVfNSQyXjHcuHhXNMBHsa4r3Xy6dqVQNKHp6Nxfu/Mn5Faunm1Y1D
S6/tfp6XtWMTv5Gb/ytLUKnrClPvuwShJbsvZhxfKjOGnev+lQTBV00tY7qZofOF00nUo0fn22y9
GlTVHer7WTb3t+MZXknj+m5Cvl5ZlS42ESi1xeAPTXkY9aPRyBhXZavGv2IjBflWIwPJO2a1VeVg
pIY/KbIk715DlE4MIGeY1NEN8Gq+llGoChk08O0FAJbF8y8LVWjy2fLHQA3aQ7xcybCud0/tRqCw
dF1UFFo54CmzDF+7/EM9I3Pu9tWjtT6et7ndPTIwkYSImU/fCfZt5A0Gt3UIsoH+XC7I6wHKzXw4
L0TdV+dFimDZemKC8zeaUAO4Se7jR/Mmuze8BmWH3FsGN01dM/H+gY3SJIW1XesAE7SBXB7Aw8Xn
Wgku3szhQ7uFkh8yoIYmtmzyal8Emp5RdDDwvhUMsHBaBWCQSM/W2dd4vCaLDAlvd4/QFv5fAYIL
T4qhNNKIJzjGwUNLQsSubetfChG5hBegLgARA7ls0KG7dLlKlcid7I/nDWHXDl40EeOyJCWtZiFd
gyq66aYAgU6elvlYlwfyLrveSBIsTlVBVTZNsGtt5oVn9N6/Z0wNGXkwB+iA9yXoWHrtFLRqVPpG
g+OpqkS5Qfyluzi3S7BYc3h+2XYszCAmuj8xdK4aYIF7LcmcgdpklKg7du3PsiCu8g5yGQsSACaK
INLEDgu6FGlhKI2ODpjUBH9W/7TUqdtPFmY7aldLFNdZr9VK1ke9Y9dgggKAKTIm+Ed8q+tNUSwI
aSNfha2x5WJJCx896e75xdu5815JEVQrUSJE2ZZbAgx7NW40I7Sjx5GGilP53Sjxp7tbZaNKo8MT
AL5QOKt5tFpKTvTI7/TkHp1SxzgZZYWYndAHd9AfGeIz2upMJVdisGfh9n2uxuapzCJvUbSbaGhk
zV67e7SRJaxemtCuxlta8bX1OVEPTRPMsi7qHafwSh3hch0bErVTgr6XfHkwo+P/kfZlS3bbPLdP
pCrNIm817KkH9+Ch7RuV7TiaR2rk058l//Wl1TRr86STVHKzq4QGCIIgCKxVlZdkZkGzOL5nKU4D
lTbCRkq01M6ZByCnzKkC22VhP6Cqm6fhdZeTO4GF+zpyUHBPCRfc2kUiR02U79PFiLfWTzDkakwF
ASy79cFwHvhICci0HLIZdpf5OHFfTEsPMcbMPrjxqa8Pc34a2++8/ot662HKh4AUL9d1k62WgYdA
ZAsYmHLFVKi1e30eBx6H6YzRn5+c/425ZrArP2J2UxH2ZKu1F7X9vtOvXarVGrYkqAHksJ3+srpD
qqlGBWRrtReybbadEK0ol2VdIURfMCpSuhejsRQPCHI90O5nbZEVlABvRSw88YDuN8VhrnfnBWmd
Dyrlw+Au7+hPQeH7VZDgEHHvxBMHwUIIhPO7obM/Zpifr7X603UXkJvsVYzg3tbYcyPf1gUtU89F
Wz8Y3RJcF6EymRBGU52ZaxUjbXNt8rX34sDT0qcpUZ1ACk3EokLfpvFoNxCT6Hhi7jCelP17EiN3
vyZiTYEXhkY6xLdorLuPecovVWVH140lO+F2y+4KMZpnpalnfNsngxeAnEPrI6d+nDVA9M8P09go
1kZlNCFeg76ROHGBJI54w484zQ5JZaiyUZWM7ffdrixiWqxARcT662VYZHFAE9XstDyQoRxNQWWG
7jrBxdwKg596PcfhZP7k3jHVD9WcB4n+7DZN+J4F+keU+AxO2rwe+gSiOLjoh7/sJAtoh4bm9OIZ
Z42qzmxZHQs+9ypPCDi5VhatQ1dwCHDUJWvunRrT4L6bL58xxfHD00yMiK5oMC2LMCXLySFxoVBZ
lqPs/4Rtg+8XcHbL1N4YNtD+h87th94ekEh+azFme9228kjxqqsQv1H5TEq+bIJQF6wT/m3R+rNd
0l/XxShtKsTWtV5ta/wd9MgUNO5HNnzw6o/t9GCgZNfUB32496Zveao4blXqCbG2NWnmMg3q6WX5
UFXzqW3TBwBVn66rp9gMImeBbhVN0nCkEhPto8HNX1CiP67J4Gem+d1eEsWJKN3e3kbMievyNuX9
1js0g09ZZRpxCIw9tIgPkcsahUZSB9yJEPyiZ11ZoOq4Mdcw39Z0f3ZPRvKoUUfhgCpdBMegc2LM
MwG2S8vzu9xKTsQe/n7H6ux0EZxgzW3e1xlDhtx9XsvPdpb7AwY8usl3nUwR3aWe4IEIG8tCHccU
ozujJAeTMSaX8ufUoKGGefLKfdBBbmwPmmKRpN5NMNpIDSA7muLbAR97KNAhUFlT71vxTT78Na8/
rxtPIUM8gNtm8cbOxi0z7n8kwzdgRBfty3URUhd4VUM8gCeGyx6yIrzODWMedi4dgsI2VO1hKinC
ymRrz8o4RSjgZh107NIZqvKwylTbX7AL2pO9XSjAeB4V0yfLvbDlS5IdrptKJWL7fSei06yVgDYZ
4Tr+0pv8PFjTTV4pllxqKTCvOA4qfgDUFhIi4O7oFXWw5CC987vpwubP17VQCRAM1U2YBSkzJNom
u42zPliYCu9NJUGwUzp3RR0TJFka0KJ0Lw8pyxUdGSoRQoSceWyyJsdStCMQ50seGKkKyek3W6Lw
aofM6nUlhOCIrxbeZCJyGWUwRzzU77ILOceH8TCHemie2DnBfIOqQ08aw3ZShXjZLW5npCtCckqO
uX6w9UeTAnOwyoN6VMBCbEa6pqCQRaLTwCtKC+vEtdKPcS022TegAt5OkyJUSm/7O1PaG2D0budY
WWFroPjAOwfYxIYzv6GRc9RDdBwcrzu3QiXxyavM05G2HlSCGdegMOjNZJW/FkK/N9OomquSxoPX
pRILjxbFi9QwQViqfQPDvce/Lioa620JriyRLcbNok4yj3SonrIfC52DeI764s7id2VyZh0LTfLx
ugHlG8tC6xYG/Ailwt4tC1PjjVGh4tijg6u00R4NJVX8B/KMlL6KEfZv0VuYu5twUsd3a7QxXWW3
9Gj6RVgHqvl8+SptHNp4RMbDtHChsMskXpp1iMOGcSBZGf7ctEE8/bput21b/rlQr1KEhfK8ph3M
DHvIXrWPhRO/VJZ+0qh+GCbnhnhx7du16o1S7uyvMoW10uqOGY2No3t1c3rfNZMOeuYFj1Nk8EKM
Iauar+Wh6VWesGi5bY8539IrEs/gNJ5ATXluhzowh/q4IEu9blHVugnhN2MJmA4tgF6uK/rI7P4n
tcunNi0VDq8yohBvaT8vvZdDqcb4CmJwbn5K42dPNcMvU8YEIrdr6ThQUH58GwC7uMAD2Vpo4ZQs
x6F5ZkAHm7z0HQF9J8USXN0arLbBUA+ihWf7FH3X3XLLx9vO+HR9aaTbdy9ISFK8ws3WyaBpRIvD
1m0ShzQgy4EeN3461W1I1k+M0qNFUZFGaySGo94aL6eo5JvcRWrn3ExsfjLT5BtehD64c36Tetl9
aRgftpwjGHBSApD/h2aWikufzEv2f4Jg2ZwRPJPGULiOL930RMvHqc58lqsqunI/eVVVMCwwXgHu
SdD9N5Z/846CfrYArqzCTWQxHmj0YJihgIi3XWFndWW1Lv02c18W/O8iL29aI//ruoeoRAi7Kh68
ogLWFlqEQDSRgKawpvr5ughZNAJVobURCOKlTaR1qyxUvw3mYQ7UuOTsq5MeePxAug8kV0QIqS6W
YSMdAqobYs5b9/MGwNWZG3CRpwW8f3JUJOuq72+/75Ijxy690rHxhkScUK8/lKqHI6nvYq1NPL6i
vfz39tp/n6T2TChuRo2VXNoVsL69fXSK7kIATXd9TeSqoGsVLzvoWvCEMFenDqAJc6hicRI5mnsq
l3dMFNooev5PBBGCATViOhnbw5GOJsxttsSeFQ9t0nhjY6QQ1sIcJiqBbxcktXpgPA3IGIbQwIBp
EU2n5LgE5qEEYJGlcGPZjt8JE8ECF5o3SdosuOLr62Fl/Na2rJucOMd/vzJ7MUIAK7TUWHUPed2c
guiMzCMKp4mi91+2I21QixvgucDUrC7EFUsDvQvacVD47g6m/dFscFOKn7hZwbNp8A59IAZt8gAW
B6/N2zVqhrxYKxdl6RQdm6sBBCS7+/cQSHjYfxUh7Etw7FLGJqgzsvZQN/QGRFcK2iHZfkGWbRAb
VXw0dgur0tE+aTyXoevasX4Urg56AS+6bii5N+9kCGrk1Oa6jg7UaJq7QBua0G00PK1yTJzbfbi1
FcX9ctOX/FCbtZ8n8dPYr64imVMpuu2CXQyKC9Z75YgsKx/YsbOWMCP9OzzCQcEEA7mIc/DDtyIy
txvQdIhdO2X5U52kR2zwX9dtKYukexGC01Umb83JBR6mm8SnFfPZ8EG0UqK66M7vcL69KGHV5lFr
MFAJ4tpsvrWXm3ZVfF+qionxAtDGWyb+fWstXk6jbXF8v+N305KGA3uuvTKskNVft9nvhgHxZgQx
G6brBgInJqX2smCCL8HNaAgz15/sQJsf4qMLgi3zr6H35zAJ+iBxj24f0iUY3OA9AIvQ8vUvEGxp
N4XL6hhAqWmW3qTGX9Vg+JVlgQMLTaqLsx70bg5p8pLp8U0zzO/Y43vpguvno4cZFW4lEQX3N09A
h9057zhD9iK2xd7tLgPv9m7tAsGoAKxpU4S4WPvV8B/1EKJ7slSFs1B4TN+1aAL40amweGRX6L0W
Qs6Y9cRby5RgngfTdVo6AZPpe9NjcPxo5AuaUD5ed8zN7n/4JajS4fsW3lHFUz7pRlZ67gbmaKGa
Vz+5/IHFqhZsqU6vQsTTnRij6dQ2Fj+v8ge6sMVvpuKRz+lLXc13tcseV3tSKKaSKRwqFrfyoqgX
NAe5NwUF4ScP++Qlnm8d83F4T8EN8Lj/s6InRN2hiYey8kyERJ6xoNPWoNYxiddU8WWe3MN7lszG
+lu656GpVPBzw56MTIeHzA5a7XKvPNU6PaPW/PO6nC0g/Okar3KEBHDDoXaGAQHDTpaHsh7u6thV
XCjl3vePCLEiulqdV6YevK9apybM9DYJSTLpoZbrKv42uTZAQcc8GaKweFEqW7pUhoOBInv6Phgf
Ez28bi2pKi7acrZSOeBEBBfA3AIm9FKMLS5mdyiM9kTX6aafSsWtVSVGOLFKgk8aNsSYPDLr26I+
OLrCv2QJLOAD4FqYvcJtSdg5NXoRnYrDUkZ+my1elIAyFbdvd1qDcVR1OqiECWZrk8bmpQaAs6W9
4+xm0PBgrT1Rzwl6QxG65aZ71UswnTZ1NFsrRIQxccEIDAaolgarzYPrjiB1tJ35tt93x1ABvH2e
bBppi/ah58Whr94Bqmc7LgAWTVRj8AIv3P7qMTcwxZLGIaBD/b4fAqdlPhDkFEmLNDvaiREMllGg
hGPEKInWtgk88jR7t5SwoFaC/coA4d4oJNiMMGAMuSmWhkU1Ow3n8qBF7q113LgjsyqI/emYKCld
5K73asXNX3YLFadrPJsWQEtn+mCNlwY4bel9llc+UWUmcpd4lSRmJgPaGNiGu7IY1o1lGVFsq4ba
Vcpsv++UWbN60YcZmxaj+Seerc+r1hyA63IcB2v2WzTKvsfLX1USDqESk/mEbUifHrBq5oEBgm55
vC5C6n4eHoCBm6YDuE2wWlws4Dou0dY3zbzza8c+1mZ6Bxil72OjGjeVxoadLMF8LZobiKnDfGZ+
SfglLy52f7yujvQK6uxkCCYz+yzr+w5Obj+25+LETzRA+/Ln/+MrUvE4qxQSDm/bmGojrXGyogmk
il/Y1raWqLpVpRVwEElgMhGHG9pJBSmTnTkJixO0qTHvR2MOv3oTw7KVEdTW18WajqXFQ9v6XtLp
NA7pp+sGle4qABJsgFo4eH+PLO1cfuwWx0wy5Cexd5PpD1Nz+G/fF9bLQz3YrXU3iUq8O/vLhLNv
cWzFea5SQrDgmhGcRhOUYGCwLV3cPWsVuJ7UFV7tJPYujjXG6XTiwBXGMYjNuyFOAq15vm4s2YAd
JodN9EfrBkAvyKbobjXiaajTbIYiw4t7yUc/D6tgCnhQPxUPoBwO0/ekjjt5m9Y7eTWb21yfcaeo
jIttHpmZ+KX7nqN8J0OIQHbZWDnniEA17wKuWZE3qiBVpIsDNFmKf9DEKqJGAoSorqYFFbyc8Cjv
m9PUa8elUNW/VGLEo1zLSZdj2jaKl2+DV/mYhsTb5UnhA1tmKN4Y0Hdm4mXPwaSyJURRlPCmeqlB
SQElwm7BFfY8N5FRnbX4Oe8PSXEEcS2JVbFOtof2YoWNyoFH0i82yyNmHlP34jqKPSoxnqMDL8bB
gDyWSIRZmji66TAwgdn8ebm4Hj8vdno3me+A2oIYlHIxwmUQKg4edbaWGBgiRyPF3H/mhJ9GJ3mZ
YuNvayCHkdkH1vQfBrQsXV81uXb/iBVnkTKLjI6Z4pFqxJBLCqjS+DRoqvrXtgSCZ+x1E908TuhI
phjd4KRpb4ZifEHrQ5CsReGDU/sGJI63U/Llv+kluPzCnXy0VsxcbuWgtf2OtkFbNaP4u8X8ml5C
1NO46cSpDmRHsvgbTUp7yEMtSn8mlywYQDdcfZ0PRuAEbaDOXyVu/8am28LuIqBtd9WE3m8gzKz3
Y3bvqhBsVN8Xol9azB7IoWoYcGJ3Fl0vZqIarZCdGm90ECLGirHCZLSgA/s9ll0eqsD9OAXEdw/F
oQyy/+gTQqToGgqE+hbEVy01/Tmt/YV9mgvFySRL9N4oJZzpI9CSczPHrPkAogLAW4dpmNyB6uhY
HeJ7FafxZqErHigOwJAF0BBNOuWRO3u+ma3+uLzo+oNXumGuukFvK/6nLAKUIQ9z9Nbva9zO4+qM
xAA1AlUh5UaQzcTP5iQPjEILLKLsfJGGDBPP4yhKYq5dnO7gLkfMnxB10QT+3JUYai3Mc1F1kbXw
2e9SEpBcdeBLY+GrTDFV8njs1sOMJ9XSLCMMyYRoAwqm4h21IiAdm3iz357SQff2dufWQ23kugsH
aRx0qCQG6NESAESpzkXpcu3ECN5epnEMHk5sLmAR/L1M6EvJbb9b+LkB89D1YCuNFRiltsHCRjB/
LNSMkMHomjZiY+VmaDSLXzYqZaTusJMgFIpSAmaJeRnR/uLq/pR9m90Hxzp63ceFfHFnZWBSKbT9
vnN1YMwszASseuTeTeEaVVETIEf7soUmK3Bv/j/6e1QShXDOmiIuUEfOo/HCX5bQCpEqfdU1fwqm
iP5dR/XRUhV4pO6+s6kQ4Z02KdtpAx1Khqc8fYjn56J6T+6EVgXMPlATDAZCqSphgEEsJ/Cb2GjG
s7/VZRhTRV1PfojYDgGct4vxTLG3EYBXpV73INYewim0Axbkz8WxC9OnzWjs9K6IuxMneGJlTTXQ
FaESdSs8mH2q2Yu11KG5fCmGj9e3lTS470QJOUxV9iWdgaAbEZ1FZP3UsockeyLdyzg+X5ckdYUN
DpEARNrEdPBbf1/t2dIbDUo1DTnk0y/OTQynqxq7pPoAnQB9Ygb6SqggBX20WunFcDjilmiyXu/d
sniwFqv0PbP4AnK0RVHClG6qnUAhBA5ZP09Fg0Nk5EEPQHn72zvMtvu+cNTzjtRWmXeg76m+Jh3e
UckXU4n5I12b/wlB45+wh7hBeZctAPZwJ3a/1EaYdu6xxyD/dV1k1RzgvGJkCMVWAGJYghyaliYr
MvhAT/34WEXx2XhiYXdrH/qj6sVMujAEnAg2MDG2XoW3/laP48z1BvStNdoU4qhNz+9RBq89AOE0
0W9qb0bdBfAB9ZoqKQ24GgJ4hmpbe9PdWnhkz8I4uC5Luj47UUIYpU2iexbHOVvH5oUkALge5sAZ
FeVQeZjbiRE2j17bzNQyZHrk2wzimezRPnsIc1vrQBUmobJhYAsuYraHRl20SMJ+6JwT3CEBFisw
k1DRyW/HaLndwH6qoI30l61VQc2wLrPiXpyQQnSrmWnrRpHnJXNkala41mPY8CH894sFdfBY62Jk
mDhCRCh4QxPwTaBLAI15GW1uGQefpZcpOktkwx7OXo4QGRawhyGbBMqsaTaNcWiMhj4BRMk4V1ms
lQHmr2c04fc21XyAjZCbJl6mz0mDXPe6vrKNZhngZEOVFmUmcbKtb0qgyTeoYoITEiYlW5uYolVQ
JWJzpN1Ww7E/rp4HhLU+qe9Mm4HBQ1dMOklj014NIV5ktgnTZJCRNohNbgBynbn1tUf30Afzqfjy
r42G1Bxv65gAMTBdLkibu8WYycrw8lVeminiqpkFia8D2BavGhvuh0VF7lYdOIhDo5kLSLcKv6Xo
OTtxT7Eqm4MJ2/eNDEGHsrXHdcwtLSzcl7l6cONfc/OhyO6dOjIwfurOP6/bTKIT+kcAZYJwbhue
iN1M6mECnhKlIdeGqFxB/9YDGLRWUVuqxAj7quv0El0JeLUzuseZ1MHoHg0Vg6rk4rRThYgHrle0
fAXtFory3Ri07MQqEtjsA1EV/2Uh/Y0gIeZpaB4eQBmAonm4HbjNEW+4TuI798vjRrOLlD9TeIVk
r76RKCSvjp6UKN7CfHll3lMvvV9GJ7juCDK09TcyhHiQ8AUlgQrvxtOhPxu+HaFIHyyX5OH79yLM
Qk8RG+QqOQYhYF7SDTH9N9y5ZrzxaNg4aGEq+3NreIporhIhaJTFCeDvOF7TZoCS2+b47LXJx+tW
U4nYft8FUS1ledmaeB1czbspPyeqN2hZVQrdHCg6oAMRzQPi/vSG1dHnHivfw9fSoDsyzS99HriH
9FIGg6rnS7pPgeD5u7HMcsW3AIt6jZeUCKHE1I5FhXvsmB2q1VY4m9RsOzHCca5pbqelG/No09+P
+Sf+jpIXrPaqhhBugEGX5EYJX+7mb+52he0D2/wczyq4FKm50DX+u6kLQ0VCcpfpeENnzKRhS4uz
SeYPSa2ddadVJZHb/hZOBYpnjH/kCPqwUmuTJYc+7t0YOYetqz/9Mh+044AOCxV0o0IpsU8lYybh
U4Vto3dNAAinS9OSWzcbSsUtT9Y/stfqd/aw2zwZ66tsbeFsLPo/cod0Ogz+GK4h8v0P6CEJy8BV
DXirtBNCaYrynpNxtEDYJK4jjwCQ16mRXjnvqEq+0U6IPqSw2UK2RhVjSnyefnBIaCuJaKUb6dUx
fgf1vQkBV0/SCULiSScBzojO1/isGliQnqxIun934QF8THC/pWeMoOeUogoUacUt6Jt9kqAMn6og
juRH66sksR+PG27c62w7hF68xk8DdqzukluW+WtIDpiwvXvHCAtW6R/VxFkMZ5ot17Ug0OnI2Wrm
m417tFxVVLFKxYSDIjYcji3cbr4+3dZh/oGEaA8+GZcNyBb27A/XDyZTvmYoDaGz0carrhBiy4Vi
OiMGUZ55dELcBEPvsIRGaPj5B342TvTeuWchD37zmoDZ5BOPyii+N5Wk5nIP/efvEJtF6xSAEESH
gbM2jhzUp9T44SoRQj42u05eGBOQ0POmXw/tNIJoumierhtUYU9xYL6JLY6iEXaalSw3yTAfAf4V
+6x1PqcWaGuvC5MGKWRjWzMnxtHEDp2hcoCe6xVJlFTmJdeboMjTE+mX8D+JESP9QtmY2CUaHTPa
RZ3NQ5LeMmW9Wh7nX7UR43zK0zQucQ0EgsLS+ODZDOa76psDQO+AlIF36S/DpzpgquF5pVwh1McV
StieB/VAAx4OH5fnMmwCGjjfirN2rC/O7K8n1UVH6ovUNbYmz23jCeUXDFsWE1D60DRY0mga3LCe
3sG0SMG2848Iwd3TFpffPINamsb9pYry5GuPxpAsbnx9VkHTSN1+J0y04ejEhBQ4LlNa+PFnNL/x
BzM+XvdD+d1jJ0U4KxlmZb1VA5Szrh+nUPP7D3kYW77+YG2jNVZg+nXgKu5UMnBsCqRWPArhTo/l
Ek41Xvdzm42goscYGT+YUf/Sn+vDcqLR+HUKei0ygjLacpB3IODtBYv7wXSGuJlmLCDlblDzZ5uE
TVcDq3/yZ02V0cscEnPGGEJHsx/4wATTzlzjVuzAtNUSDTRcVdDSMgfBa6Xxu4MMAgRvrMp0xfAu
Dra6TQKUU/11eSnL50Tz3hET94IET1zNSWNkRlrKgJgOaDY/K25xuVO4otRcKG8bsBT4jUWwg97S
aGPoNVpK7SpY595n2TuCrvUqQazXlwPxbA9P8GCg0KPe/p66XpRNCueWHSCWvUGXAYgJTzbb77u8
0EkdjDylCEN5/r20v83anbeqnoWkpkKjOU4pTMZhTuutjGboqD0uKTJp54WQkCWqx2OpEjsBm+vt
lLDihpgYB4Ol7Kdy/VHWYVefrkcelQjhArcBxRgjSRCube84rMvt4I4R67V3FDsszzHAh4BLIrWE
UIMsAZ2OGTRBl0bYDGloJCq3klYKLHT1eg7GflH7F6zVN6nptAZkdL3fn62T+zDPR+P4e/L7BETB
yfDfYTtw/WJwBiUcQPC/XZ54AUcHhve0kLUPPXs2h6O9/nVdhFypVxlim1uOZnJ96MGiMvwco+Z+
PFbH/EdD/epMDvVdqylU2pZbvGejsPs/lcRg5nLGHJfDhkOGeniDYRNySI27ZXqcKFXIkm6fnSwh
njUmCC31Aa6Xxx+K5KlTTc3LdaGA+ENdF8TmQuDH0LydLaWnhUnzqzAPDHhvnu/kx4ornFslaFN0
t02HMWVmGcdaqFl4WS+eiuaWTM9O/5OZT9fdQSVJiDh4h4I/dFDJy/H+SNKj7YGTMSHYTsPJXFXs
jPIVerWgsKOAfLTo3QLnG82z6Z3SVmE4afChr9/f1N0ZTps7MpULNhDP82ABbU81WgDZeVeM24kR
boIe5mUwWID1aVd60KryMA/g7dGz839bHCEc8IZlZUGR5Wtk8Evw6I7NHCXribjMn1it2D2ypyXE
0X+MJx6jNvb1UBkwnve8RsxHan907vnFPZQXFS+kwg/EKfBlbls3txEV0uQ7yzzfNn9cN520OvB/
DRygL0BTr+hpU1PXbLC1sKR+ezZCNMOE7oDrmE+P05Hmvpp6VKbUXqTgfLPekCxZIRIc7QFeFTKu
UEolQHA71+kxuwfsvFCPH7jzjaXv2D17BQR/iwEOgQcEvJQBiyogtMCE2yOGbA/Xl2azvHgi7KSI
z+krI4M1VnCzhDiBZZc+mG4746CPPLwuSG4uFyAQFtIpUzzpJrdZuddvwcAZIvjIoS5UPeNyXdCi
TjE0jhcXYUUcLZ/QG4ekkPMKSNiDc5xqcoOMFyCAXDUi+rvr8g/LGSa1tuQQ+FeCtDapRyfXt11z
BhrkV7wBh17gjr535Kf8xxQsESAoQ+dBvzcv68n567o55VtqJ15wj1pnTjLPCEcZOjsiO5hqv2mC
/gRulWDKgt4ffunveQ4ARtH/VBadJQbXgDHGONIz884ZD5rx6Ixfr+sldRPTBXWLCTosNJm9PTMG
o8hgU9S6rPKb29x69Zfr35edSejvgYvowF1Bbv/2++Wk2zO3dRwWuJ3E1vIxc4ZvxZorGgxlauzF
CGponpU0YwMxNHbuh97yl4ErrkByEWAVpDqucX8M3KcZoyZbRi10yKcsz/2pVy23SoLgYqjdpZpZ
cES4KgZIMzm2dawIPwoRYvU00/BsmRWTFtp2+rM3u2PfWqfrKy6LChuniI1eIYcSEfcqsYqqzFEj
CJsyNCq0yo4sckzUklDAui5ps4cYEXaSxNqY6wK+N06wIlXF/MyhPo01f7HuxuGuWgq/Xj+Oqq5+
qTu/KidSHRlJW1heVuGOgtdgv0zWgLpxwKn+93XVpOu0k2O+3TZOP9J69AYtzJp7z/vI3OP172/7
4Q/ToYOfgHeGYn5XqLLUs+MufQ8MxsTLNJ9V+eeClz8A8RAUY3Nc7fSRDFi7/yZUUCrt82Is3Rwp
VtI+G60bZYzdar11ICk9OV0feIPe+NdlbvFFVBRKApUc3X/4TwgMpjWyRiMauratzK+LpzaPfa3z
4+HQrYoOZJlv7EWJ29diixmb8A0MMd+1thF1iX5KxvjxukbSTBWts8Ap36pklrNtwF2aPzudNXC3
1cKtDG0BlG3ralwPRpQ/qvozpfflvSwhfM+AYFxm0uG+HK5euBHYZ8f0c+mi/X17T1VVu6Wn7F6e
sFxWxpyGkU23x+UAXHRwNIYkBJmUiRe7MoJtFT7556IBChfwZRjrc1EFp9tG3BlzcnnLB1ZrYe/R
izUi6xvdu7hX8XP/uZ9xOuFtGwUbz0K1TthvKN6789qMS6iPfQhOjciZSsWWlovA9zfUjq1M91aT
OcMuxugA4q6T3bJ2DvmY/esUHFqYrgPwPLq1iG/G3BlrAYlFshQFDZ2uKAAFZ2LMLW//fVscpMBI
BnW2tmARvMwxezOvRqC+Z4SeJjZ+bRkNUpM+/et9BDnoc0dCSVBzErMrjWIPaXNGw/nCD/yWHYsj
qX1M6uEFdfUUcUi6OjthggPgvWqehw4Tvppb+XV79JgiA5I58l4b8+3azIXHW92DAJI/28V95oDm
dlaEHqkS3nZm4DEKQz5C5DGTldYlAz4jHle+jM1wYKunovmTykBXJKAT8VppW4KMJnfGsbZAJeGt
INse77JYtRTbF94eCVh3QCUCzhL70RBxqOLeHevFBQgbWBgCPQFpabYAvvbj6qjaD6S6ANEQqIwU
s3Lim3lndJnntdAFIAw3Zu4c3Jr9fd2LpcuOLAssglh90xMCNFtqppk1si1q3qbVR9BWskJxRZDa
aydCiMnoIuL92kNEjm4G0CZj/jkkxmdv6c/XdZG8oGFldpKEE5RYyUynDf/TPtKXFLOyYXGXPW73
vPFlDp2A/5owKhxSJ1A9Dch0xKMdCurALQB6gVDc7EyHzYsFwMRRm9BQTJJDTayDUc4vAE74fl1N
2ZJhwgJVddyKQAQqhILOm+LZQXUxtOK7pjhm5NM6PlwXIckRPN0BZCscD9CclpiEdzHtM6NjS5if
p1vvBGqou+3Mnu7qo+pZ/M9U8o0oEfLB7mM6FD3DotUNAA3d3AuIwSzfBf76wWAuSEeHfgXWAG5n
17WUba+dkiJh70SB/TBtvKNFiZy1AEMjMaPrIuRr9Y8dxUJa1w9FmVF4pDMkgYGzaFi9KLVVPEpy
93sVI+xiMzF7zc2gSdMPfpyeExO1DIwzeir2CZXJhL28WlWfVxt6wFyXbQi+vzFYB+UAreT9/a1P
CBtZY5lmJQRi4rvkNMyHJkhDfu8d69/v30iR1YMjUs3wJG27GD8FSfRm4l1uYltT0S8mViqmY6h1
gJU3PVV82s5Q8eRwDGzaDZ0BeLiC9TQ9t9Jcw87FmGPlo9fPT/sxam0rBNrqmSfOXUayC0AunwtK
To09HnOtqhReL8mRYdzdXyEY13YSY8UMH/6KO34ov7KjhikWvzjbh+oAml/kFiqJCr3FTGlJVtAJ
lbBtfu7PAPUAPs0xRuXLfbEic1LSvsiX8h8zi+zSY7d2dWIioqT9PN8hkqGvjTMV3bd0a6OQgznE
7UH7j62dWPlKWxvRY3U+zBRXNb365FX//lEGqwWURmRLHmrxYgMAxildwPvAZzT3RzbUPnN/NvHH
d0SpDb4eubkJAPjNoDvf1zUd4z1Tj/DR5L5Rdf7gvqTt03Uh0jjvWK4H5FowfYnJ3wiE2Dxr4HYM
Ex26/gSKNN/pvgKsPSDeh4L/ui7uN7nTH5ttJ0+IiYPbclPfOMW2bt74Mw+LKA97C/+r7nCXx/AP
wDZuBl/7xj9vvZwozJ2bZwdocQnOue7sBGsNEhXNi1QnntQ/gept2Hh933oV3pqbrbVH+gapdmzg
bgrU/aXWFLUEeQR1kSUAaWarpAkytJZMeMlrFmhfnteIHtBoeYhvKRTbBv2yg61YXqlSO4FbDNj5
UNfX08CnbgnXDNR3Kb0zJlPV/CUZh8Nm2AkR0iy+YEbfpbCcA2RJ3yn6kzcXQZEY0diXB5CKfW/b
/INuDzdVjI6c6x6l0lDYJbYFINZuRo5nd59tOviDCmxWHpl36m0hZ2fDJo1Zbza4WXRoEbQOLGBz
pEVtBMyFcHAwnanyRGkM2wkUDr1+mAcviTdPrB9s+74YLsuqKCtIU5OdCGEbGlaP9/gYsSVfD3H+
d5nNgPo4tpribJVq4gGADFTr2FVi809vW0OB7uIFGHKOP3afnPbznCo21fan/hFRdjIEVdqltrvY
wfIUlXFiwFHO4fG+nRmfq6q/VMl4uu5wKnlCusAWRnvotDHTTvlxdFd01PfeX3PFvvK5vJ9sgIxf
lyh18Z2GQmqg4Rqq2QX4OC2tPI2xEf4/0q5rOW4d234Rq5jDK1N3S1a0LMl+Yfk4MINgDl9/Fzx3
jtgQpjFHU350lVYD3NjY2GGt+Z9rYuEEvyHwWSbPLtNFm2Bx06TEZOpCuoySRQiSjg5mIj2oADEo
3Grnx2hOraGyEeKE7e8pVCPj2B3LBjNKEEmLqoMSX94zMRw62pENB6MNtBrO4TCTq48p2L1Cy5+j
8ZblgSqfPPcnNt+sfsDNgurlbzDOrxtMG4uyCR/D+p5VL9J6nui47v8+t3eN3dMksVUv1LvHIQ+7
/C7bjqkrmYQTndY9CufHaQMx8npZgZJU36hm3fddFreDG13+NCJzRjSjIamJ6VhQ8J1/GcclDtL3
yxKm4wBC/Oyh0dPflyHYieB9wh6CW0nToGak0GJFaIs5qCsv+lf+T5ZIF7mCPQzb0N3NoHY6mcxt
8sIaL+O+vlLp7IO2eyDxuL1cXpHwFtpjMRPZYSUdnVMDukbhFKdHI3Remi/2/b8YAtA20/2SNSOK
AsM9HudWe9OurKbG2tKmCtL6ZcueNOfHNHypx9nvt5//4/I4r6pu6lD2FMsbPD+/1UH0MiLgPWZJ
NIbZkR7mF5CvX8YUmburaaCvYYUCx+YgG60jQwZew3AbXnPy3aiuqCn5ajIIznPPPSV94yE4WRzI
UN2bzrHsZPS2og+1Wwaf+GyLNaugcYkUcYNh8HGOajodIGSA2YLxtKCf2xik9BHsiPLna4/J+btu
nExXgURpWD8jlvWLJG4OGJk45F9JhclmS3J3iDzGHo7zGOs0johlxiSkRXtwtDW2+lHilITna4/B
uQzTGb1k8LCNFHp8xolWX/T1yZt/rP1Jn56U6mrLftY16ovHuZFESf8B2wTJERoQTM3g/IiSl4Rg
ICQJ09vlk+Jbqr9g6qXytWB8Iih5SxUjRfcJenH/BuScyaKqdEqZ5H2pjcFmVhAsvjMJgUzqR8Lz
PRLnRmavw5djmjWuBwWj3g1ARCOxDoGMLUKX3Wq4g9zbY+1NGXsCHNKj81eGdK9P4+no9L5xcH0t
Uo/agPbJUOYjxXb5to3c8aab4yqwTYRN3c1YHJKPXMgg90AIY2NSCDn0c5+/toXSuQU6vBKUgt02
0N2j1csYboS2oGuMt8m1UQTiAqXBg3CM0hRIM6Ra4FV9XC3tk9ltsemo3y97XPax37mNHRTnNqak
IXa1AKotrxrnk9I+lMpPYwQvwiAjJZWtinMZBExURjsAqtB/J+tTbyV+u13P46/LKxJawG5FnNeo
zDJbVh0wpvaQa/G6xZf/vvAC2f19hr+79aepTftsYx8nuZ+cG8j4IAPf+ZdBxHuFuhkSEx6bwTwH
SavVTcc2w2cxXYoMtfZ1MJ32CPXpHLLvwyxxd+I9e4PjrCCpS4/qc8MuxZM73BX/XD8P7kB/+/vc
p6eDXbW1lyIbjsRmU/qNJjFj2QK4j27qW1fobQ5mdL0MWvuvUkY9K/sg3Fen+paOywKABRScG119
BJlx24aJbkj4TGVI3M3jKn0N2SiCqqnzaJMlqLZvC8LJwn2+bGJiO377Jux37OwYNEKQiCoo0n7b
sUw/gwQjnyTVMeFXMcBPjq5YvDMdDsLb5nLUXXx2T73Xx4dUlo4VVt9Q9P0bgLvKbKPKh0zDMVlG
tF8zCjVvA4MjSwNlkaybXLhhOzDO9ReAMkdkgcJ6emyKEqf+qybrEmXX0zt3vMPgri+dhSKg9sS4
H/Huahd3JVHva5WcQLoYZKqCurB+IEp9vGwLQpt7g+Ub/Ap10EETiH1c6W3SfKog1DKeylnWWizc
QcT1kMvD+CZG6c5Nzqmrak5KHCI61seK/tTLNlomGfm6OHYz0XDAeDDRRcFtIinscuwJXrOWjw5l
pHTTqz52DowYukRuUHZbC638De5P2mN3kEjpQuiQ+eqpP+XFtSobCZT9fc63zRCTKHMHu5YT5FLT
11r6XWQI7P93K0At1OkaCyuoyM3Q/Jy8X5fNSzDQzTJZOmIZA/qC6NM4B/C0uUvmgS7hHNiHNmIM
gSUoXt1wCuYG5XJGEygtprFL691Z2oFy3geqXY7XbgtydG1Y3jKqcA9pwag9NTHach8vL5Ed/ktg
nCdKoNO8bQmLowwMAxu3c3XUC1BGVNeTB35eGlyGEx7Y3do4X2S4m6WRdQNc83sqHZAA/4ZCjF8o
EscgPks7IO4seehizpYWQNrdFOpbwAZ2BswkBnPY92ETp+FHOkR2tsJnCcus6lRPx9PBUjs/aQIw
sLTN16KWsthI9pCvfjZNCVlNA8mG8nldkZG0A+saWnxlsAQa0isBhDRQ/kmiRpIdF562ty31OC+o
E6fs7AVPFKc7kiluZIS5ElP0uMPWDQSjIgOezaXyYuvHcr2h6ePWz4G7LqAsb8OPmCLYHSHpCWFP
fvTSGG3XqcoVVXKa+Y72l9vfQcnY7/Kfl3GElwdqWv/G4baNZEvv0AIPZD19XZPOJ801xuMl50oG
wu0dxMPVtamwd2lx0tvvJfiuy+fL6xB//rd1sP/fOVsMpSUOxKRh381dphbITsqqf7JFsP/fIUDd
N51qZmDbetubL+pyrduSvLRsEZxvdYd0s/Icz2BtvCqdI3oTLm+SeAnofWU0Dzo6+86XsI5mMXgj
qlRohdNsFKG3xdeq6DKI2AG8gXC+DQel1DS2CDOz/dw4FPVPs3sdUda/jCPerL9xeJr7LHH1JC/Y
Bd5cW8Nt2kk+hnAdoE0EDwfCQ6QlzjfLLReMo854MSiL5Tftt3l9qdandvp1eRnCuwAC2yBYAM0c
xuE5nNTLckcFFWW4fcaI45VxZCkx9bPtb9HwX1zgIj+2h+POItWmuikxlB8aZuqXRuun3gvRbt2u
DcfqLoHPvrw+kc3t8biDWcx10XkJ8OwEEm6ar0CWJVskrzvZotiP2J3NwhwmfSAAyQv9Wt/sL8XW
n4YBtBX1+NmoIEaUGOHldQnrbvuFcYdVUTBJnGSu96dOgXHocPLH2DuAbQBfrT1eRpPtIhcIeUwo
qh2wwHn6ssyFnxlXmqwFW2TwYIplylcgRsFkxvkmWknalJmNuiVl5BhmUkVTXh8hlnid65rMLGRg
3O5Nat6BRdBAkbQEj1nvXRNrfcQz0Dfs5vcH9g56qWBqh3AdtEDP1zUpFuY7N0BprAwLnqU2++5M
EgsUPpox6ag6eCDpOLBcsmcsFosSonnhUAX0ROMsRufO6oNlJugOH6ks7sE4n1EpSZcuVrOG83JE
iqGpJKsR5C81zJV44Nqy0S/FL0bpZpQVt9YLnfbkeSeNvuTD60pDkkuiNoFdnwFx32Z0vQn+FzNV
G3k17QgpMmv4evnzi74MMEy0VWL6A+9k7uzoVdZDFBHDK87dEmLc6Jo9kNbYjtdrWZ2U/VzuvbKH
evfit3THmnsPeexk+FKUyo06KfU/d6hnGJyhFVBMGpwFkaExUH8snnMv91vZQKr4u/y9Z++GWFpt
nj1NZS152UHLMlzmNOj19XT524hhIItpYBYMuQvOC3RJAR1yHY22Xv3VoVczrM2I/zGEDXIwkGFA
zkj1+KGfrvU2HbQibdRpmZ9NQWr8MGWFGfYzuc9u45xgQhg5OQux9LmHaSajtkH6QaPGqKy7dJwg
QlYX7nqfd3VxtBtdVgqVAXKuuh5AGWu3BY2K8aH9ZabJNw3v1JlWzx/YvN3CuFgOU5a1W9NlAKfR
Lc2flOZ7KmOcFMU/+83jJ/0hzwVNTtPooW5x030yoyL2AlIc18bXAt1nmmOyt7DA6s4QuRNEm9as
VCsbooLcJYXua50beqZk3loGwrnoYrONfvbGIVod0kG2Y9Z9I6VKvC2uFf1PX4knYs+nJuu0FOtx
2iLM8zaqDS1EmlMCIzE6i7PyXk1GKNHVQ2Sp9yhw+YkVKUm8Ff/8SrBZAxW64ME9iwm688PU5uaq
tp7SRaqx3a7pfA/NnLu0JP/8TXoGw8XBKIK7xMr6HsJzL3Nv+kV7TZsP+OozEG7LqIH3ybzWPYhf
BsiPp5+GsTyuYxleNgDBl3EwS4uueR2d/Rg8PN+yrdVXrVyzDhPJg6/rt1UeKd3tpP1zijM0mO1w
2O/Yhdl0U826NvsugshTlLQ0cBZLEnkIjg2Y5jDKpGku0tkWd1lDKHw1CoXSqKvBx1pjQiArPq1T
+o/ZUpwzGO4lvOiKU6QJdNgGpMN0s3w1je1ob4WMFEz0SgAQ8rTQfdAgkMqZmaOM9mjnYxO5+Yme
DDYThsKjb6BZL1Su5JGhIHI7w+NMwenaEb3dzAdUhYssn+veeOjduuttrK2YtBQMi6msK1AEiiI5
GxBmowIGt0g6Q00dI8J1tDCS1t6ZT5b6oEPgbmiXGhWd0pS4InZuuAsX9O9M2QKPc93gJxOrYgTB
Mwa7o1H7qmDoPpUFwIIHpWuBBAJMm2z68U8nxs7Se63fLHPt26jQtjhr1MB0t8BKMcDdoDFHLQ4F
6X9cPsTCNe0gOcsfs9XutgEm2be1P9WnNl+DywiiSBhSHRjjwGgdpMD5l5DVrWUxe4iF+qj9TsHt
2byOoRYMKOB4Py9jCVwSWuExXwBZJN14N55SrMpotTShUe6q32jtHHR3tf3W+KsY+78uQ4nmLtkE
KQZ7Leid4O167pZ0fTBAUGcgGjqhDR+N6wf2GF/vlC9OtARrmF0bgQpyW+2fF2LZKDG4fDDnC1U4
Lo4gCyXQ3xkg5jgexvSqkXXFiAo8ZwDcVZg7hYGhPQB0MdSsyluIUDyAhvM+/aJ8XwI9RqFACWQV
HtFh3q+KO8y6SpPZdRVoJOlWd2pHp2pvBtMkD4aLIaoIWgX5p7KtG4n5iwxmD8uOx+7EAQX3fa3R
KKOD62fuz87ut0C3t69aZyoS/yE8CQ4kEZiOhGnZvDYOSWpS1WRsI22J9avyCCrKcDBjNUYxM5bt
qCjERc+0ibZpw9AxcMyF0RAs0uaxIQ0OAzgvFBC5g8/3Pv1l+lOU6P4Afb/LR0LkS8DaaKBjC1I2
Fi/2XBGryhUPp49W7ZdSX3wzlQnXi0Z8XAdHHMxLDvQ4+Lg9ty13SBJs4fSaP1q5z0qPyac5XiL1
0/gJ8lrSrId4Hx1GqoA3FlgoOBc5jOpm2hP2MfukJ1FyMEKm7qZ6/vrK6LMQj0jep8KzgB4LxuYL
f8kP2VX60FfOatGoMrw2dKk5eb5NEJKErtpU8wFKZlBl3nqJYxEFQfDPKOt6cNcWn3pOqjHpnA7X
W+c5fpOuVz3mNaFF8oEgyAECKHTQdveOFVcv7RLyqrhxFgUXQF4cu96ITL36iDHuYLio0Vlmm5Q9
DMWdvtTmj02LLxu76CNhPhFa7WzP4I7PPUefZ702D3MdtSTzMYnjoyJOl7s0P+RU1kEmNME3MJAJ
n4PZRd52Zo89y3R/pEGGoE6PoM8XQpnb/QF5gaNsDEdkDHtE7pbZjCbJ6pm0Udnlfje0V8QDe00/
hZd3UTTcBs32f28jUkznK5t0BVLcE3DqllCwjGdJk0X9VI1+q9nFPQaHHdfvMxdkaypZ5tjrkDEO
kW8Fvc7lnyLyXiBzA0MwmlqQTuFW7OX5nCtlV0cTaPGHWyX/ffnvC3cUxHTggcE7A/JU5yvta63Z
TKrVERmiTh382gwsR2YpovvMhf/VkNVyXSiFnoN03ZrNjYb7TBk0X51U36bHuvhCZb0EQhxLsxjt
MAZb+UxdsnQjwivg2O1PaoBdonrJx+da//6BPQPLDIJHDVO6vLdPl2QxxqFqwfxDHvPV9at6rn3L
K18/gMPGgEHKiJcEn8tAPdpQSscgkV3P1C/muQ6gyl3BC6btR/zGDor7Qu1YDls9TDTaaOtP63zT
lS46dMsN1JlGlDvQEvjA2sBvhBofvDq6kM9NIh3RIF7PCwD74pvljb436c8l1STHh/0Z/nEEWjTk
zBBuGCAkP4cpiFlBx26tI7V40cwbb4jyrj2gddzXlBwD3JIXu9gl7vC440TLnlha1rWR/Y2czEDz
s89KoN6xUeYiojeyaEro7jH3DoYdRKC2zU73LlA0U8cYjHqsI914GPCoHZ0vzRhN6c8mf7r8vZgB
vNvIHRK3kVbWqbNBsJFbp145BRSfBmhMX8YQHt83DIfzdbTzBh0i6jRKmh/qEjZ4uWvrF9eREQQL
jWKHw3n32ln7jAyQeOq6V7d8HrT6ms5lONbfFE095oksWSh8lLk7QG7zOtj6XPTQ951RDhtAUqXf
GHesmxSS08Hcht43NSZRJud8E3r3HTBnjnNmDeao4DU4Q8Zi+pNQng1feSyDPixu9VA9Jmv4ge4j
d79a7mhPJV5qirnRaG2uzfrOWiTNCOJDtlsV94RI5hbhGpNLzlfkkUPzCqmk2IvAUePd6DHLk8ti
X4n187WsERfw6BQ41ondB8OQ+UP9+X+yfZ6N0sArDPPmQFCbe0P95WSh0jmBqkr8ocQg+BvStFvb
BJkPHrTKc9quQdUFve3+jyDcq7kD4XuudxRBLkljh5ZX1qSD/6aSPEiE+cSdofF0RWSwZ5oaiNKW
GALDgfYEgvEAnYNR/7OOZSYg2znO1WKCYlHnOcMTzyNukKxlfTvmBIXAZkklflAE5YEFzANjBIq1
Krd/Q1OSAUX6KirpfItwaQjAivnT7OfjZZsT3R57HG5Jk22M2oj6T0SdO6d4bdPfhvHqKPopHePL
SMIju4fiPKCbV0tJO3wq3Izbjd35alSFWZwHdPqixki6yRMNzIvzN9YekvN9Q+Y5qUsAieHSxg06
uNvpOH7VzQg+Am2XsrtYukbO74HBQcv1Gc8hHUJF6ZGAKmk4Kl+yxz+Vu3j55yyByLO9WQnnBaeF
ZoZBATep91lzMtRD0kuckmjIbo/BUwSQTFvKuYa70B/KZy1mKXu0Gr/YX53AORjRfN1+ls8piq5n
pFIY2xkIcJCgPQ9qUCx0FvD3V1FnPOvJr6E4QQLKJ85Xaz4WluzNIPQiezgu6lDtxmLPhjZyPo9Q
YW8PdeAE1TNjRVWknfyiEGcPxoUeGa2LRungRUAJbSRPHflpZ1FjfqDWhu/2toWcB7HaOl1Ux8ZD
qAF/Nob6ydIf11pG7ylbDbs2d+EnlIQwd6Xj1dBpdIjTtPFWdC/YqLXRvE+yg6WWxe/LnkR0EyPL
hnw9GgzQwsKtbFvGtpxHZKEMM79ZCLnCzSzrphQaICY7NPCcG1DA5j5SmamaleQmjUoC2xvRuekN
cYn33uJVN1Y1HJtsfLi8LOFO7iC5Zdm0LbLKWwFZf3Yt6q8zrJ8Gq/J0GUfspHQHfEfQQ0dTE+ek
qKETi9T4ZOoaDJ+gGhww3Tvtm+1njxbylLIuIPHxMlCIwGSR6qEmdm4j6tgOxEL5NdrukpvkMB6m
o/f/Cfv/wgcLnT7r3wY3r40+N87ppwaWvrFcdgFlAVbVGfw+9A7MA8sdlfCetqEQZyPlayLHe740
I8tbShu0NSCFcu2BddtvOv1hU7oflz+a8J5GSO2Z4BzWUBA+x6F9RlOnmHGx0NTvlwOdV/CA+I1V
BF4tyW0Iz9cOizvSydbp6sKwyEyiUR+iVtZ4LTT1HQJnEJnV2rkzN9g1bX2pNScmQ0t9ktZhtSwS
c5ethjOHebVHqrTbENX9D1PNAgItvcvfRrgaBH8G076Fw+VuYdz3a47xKZQRZysCN7Gvz8ockL4K
xm5Rg8tgQoN7A+OnthW61e3aoLmF1kEN0nrF9Jvp+SMY0Hj4w9qLasa5sblF0YzzhC1Tzfy6dXsn
tBvU2mrUfS8DCXbOA4hhoaMclN38U6TTt77JcwBlmvo0rXpU9MMhqYqnJtEOl6EE+4ZICWq9GHZm
VS5uTcXUzYtiOKinbQkaro9z+9AasjtXVEc7Q+FMoaZtmpcgO4wy40/XaxMoAYiP208QsT/Kul4F
PmEPxs8wqT1IvZ2kRz7LvoYumV+koacg3VTdt4MsHS7ZPn6MyV3MHNRQDtqD+mNTW3GvvthOGl3+
RoJLF63WKsZP0Teo63ymbpy7GVLMACkJhjFaX08W3+1oMKhBN7t+2tuSkyu6CoGILh4DhWX2jjy3
9KrpvdxM5j6Ccjq5tn4oPsGTxAtU83GKdIz3Su9C4UfD3QtQaBeafKXV3Jp87lULiN9At+VeJVc9
rt8sHPzs+xShMA8K1/C/IeMXfUENdzAqoLiswHZ4vlTLKvJOBQETBGHzU9OZ1/lixnPRSmp1AneL
pnkETKCvBs0IP4aiVnU21i4CpXVuoploV9M2S8xEeMr2GFy4PqZu03d0xVJO+VF5ySALb4JQbD2Z
L9LvxaIu7gmJ9XgWGmswCWDxJLHgH7FST8O2bZ9t1Dd99rWG4/LA0rnrZ3n4IvxMGEcCzfOf7iHO
g/SuXhNjQOCJSmVc/DC8Ol51idsVb+AbCH+aQcift2hc6CNGnNJcLce+Ddk8IonwvCpkn4sdondb
uEPjDlnjdOU25OkQbT+Ke/07K4yXge0jf5xTv5TyzQp3EB/LcdDk/p4+NdF6qwZNRB9plRVqdn9d
FHVkEVOSghTDMIZzRjH+jjaUtlOj1An6dFvtyjGDKnkB0c1lfyi6HvGu/RuC2zg6eFsONbguckuS
QDAPSUcj6XsI1JQPltUukitS1F/jIZTFtQE+WNPlK8cOBL/BbEHw1D9kB7Qx/M6eGCFXeqWeUjOq
QUksfxwwe35nHDtMzt5tJEvYqFIXTTGTJZ2Oc6wc9KPsHAvdEmSOmdwTJsP5GM3tMM9er2ACaJLn
1AoyWUJaaA1vf58Py7JeKbMxcdHZajkRye0HffH8pJ4lzcDikwtJXdtCMRAPHO690bPeSmNFXlVF
MbjFCR6t8QYE3XGKjqimVePe0a9Lfb1yF3KNdnUJvniZb/Dc1yrAilyjtxoN8DZuadB/rckEiUDn
IzBg5MWEAjKgeIOf31VqkmggwQAEpO4xlacMp4WOp8TBiN7lEyZczw6IW0+VzJ2qFTjETlJpfmLO
KxTurReilq3kcInufe0NiU+jmcYMlY3BRKg7X9v152FMfQywhVAkXDNPsiqhsXsgX0UDA8aW+OJ0
p1W61rozOtO9Ng/zLksPmPexJChCW0QaBulpELSjLYEteZf6sQaiuC1qWlE1IrU6grgcz58Ryj7N
f5E1E8WGezDuS1l2prbbiG77UXfvXQpWpzE/5dl8767O60LqK8UbZEkgUe6TJZr+vUI+mDG7fJnR
0NlFfcRGpZCuDpOn+gqS0wEeYLfVVXazXi9fL9ukqPMEqMgmqJD6dvHvfF/VvJjdmjQsicySJfUf
mWZQBoQfcYp7IO6YDVtTdw27mAcz81MKNvNFRsYiusL2ENxnU7J06KYMl/GmJYY/DqUG8Sc1CTCI
2kSKsy2xZPPEgKz46Og4b/xURlZ4FZ0alDtb2sWll0VtBuLM+skpyCfE+vFgzPGABod+SsDsB1q6
uQnMavw01prqdwm5sizls+Q3sWw1f8dBj/Hv38S80O6guAUFMe6KdEfWOht0xME0OLVIFQ1Zk8aQ
DlGDohwcv0psPZj75bVeU6eXnFbZvrD/3/0GvbTqAS0kQzQ1erSWL5QYkVHgJMmsVxctVmO0mkyq
BIs+B6K2VVdKNrWRd/Q08CXROI26Y68hBVfHaSydl2LB/rvNNTC/j7gFCkM8m6eZlHhz06GP1Kv8
6CIbcrBDpuKJRtL1qPy8/ClFnhUqQ3+DcYtrm8w2rB5PbkpiG9x1CSQDP4Bg4W5noukWtF7Otw80
f4U3qXCqaXozGHdtITkgohtP3/197sy7vd5CngQrmNbr1UsOKml96OxJViFGccD8baARy1C5VRDi
JgOiMFzgoFSgi3MEtb6df2TmHLG3g9+no/XW/HND7YxadepkAzFNF9He+ZFl5LUlxS+TgoWpLB+7
wipD9LWZyJPhiLlzceNVbuoXtB0kbwFhHgH1CA1MEjBBUFKefzUofc7lNFYD8ghGFdS3CghssthC
x17EJp7Xa1mlUbjBf0RLkMbHY5t7Ai+NlqDJE4D6epei8t2+kuL5siXKINhB320u7KTbXBu3Qza/
WFuc64wfQeKVmB28O7yeibesiqD2XXvbZhdq4dXoE8nMx6Q8TC6KisWrqz0abhZeXo6oQRuSgG9Y
nE06AxqoFhWOogTjjxPQ3E+PrPO8DvQn1TmxfE8Zy3J0or6fM1TOMrZl1i1qKEicfW5utRBNEBCu
jEFOFvWftsg9ar//VZj4AF/YGS7nqRpXrbayVvuoqX+T4vMom+QS3Sc4d+DxRtYMDpG7T0BClU7r
VkLPwq3BljH6qpsc0yULe1JKnInISDDo5qHxHHMlKPmdG+Lm4fBD1hhG0t7o2pHmd62Z+E2t+bYt
ub2Eq9pBsTOxs3m78YyyS/I+qoc8mNI2JC39UWQPs1HKqgaiq2S/Km4DhwmTvp6GWchNzX0d6YlG
bx8vm7xw4zDuoIF8H1yi/KN0anoUCmrUCoZiwl75Kbmrp6fSO9U0uowkPFyQJf8bivNHUzLNkADA
tTKE9ASVstCKtaMbGjd97qsh2unvZWIZoqoicmRvkJx/sjsnK+ecVULKmJyceDuq9/1XCABihgua
j7KTzA4q76r2cMa5aYDbZKIKUz/2nJNj3lnDrwXyottNrgfG/BHRhLPFcTZvZtDnQcsn8gnPY4R0
Ox5XxPLrE+M0Hv1JYvYiV2+AAMlCeh1yHXxSWgFvkNY0uE209uQ2B1p+Nmh82UKEJwspYfRzqCC6
5hVB1hKBoduoNJqWOKmuVLAPmHWg0sNlGGEOy0Dajw3morbENwegK79eu2xDBeak3DEjzA8ueIQw
iLOGXUB/6UfnPv3rMqhw+3aY3McayLI25oybcszwSFRmMKocUpkQN3PY7+wPHwfaCZjpe1dEB6Hl
7LVl0kWKpUHYos9HJ5zQppCG/WJsWrAQ1Z0DXZsSPbBKC7nCXhnHl8srFTot3NOwFFTYscfnh2At
pmJUamSnx6zzZ/e7VARcuJU7AObSdg6YdCNGZxu8F01qxENixBgBjSovk1ij2F/tcLhrGa4XoqEO
8mfqYYuZmejQXENTGPWrP9IkXZBBmEk2zS2ME40dLHcrm2uD1pUpZQPweBoZIehqwL8DdUWAkmg9
mrep5ItJNvRdCsMhfUEMs8dgnf6YaWl+46C/wHfmqpQ0o4ltw0a+zsJwGELy80/XQSSvyjP0r8w5
eoupe1c55bfL5idezBsEZ36WV0BvFxP3UdGiyr6ovjVuV2SrJINgspVwRogRMFLWLO9eeN/b7GqS
MTD9BzN4WwdnfUVT5l5mgbnT+dxUCEP7w5+SiOYvwRaRqzyWXpbsJ7/3Hm+InOEpTWIlRYaX0hyo
gR5kgRabUXtIntTP9acxnqLhkbXHWLInmi7ZS75ITcpiQ7UJFXHUOzHqOR+Gk+bnD6C4ucuPVawE
1fUWGEETJ4+YhYsK/BAoyoeX7UZ4d7ORaLSMIU/AJ0Rr11M2V0dYpxmFY/kr5r77mOhVX/q0XUrl
e2+SCemvyvGem6UrPEk+W3j5IVnPKnrIyvKHkHSQlcszcHgQZ/U14m/GxuhC1EbyDhWejx0OF4W1
ljMWWgPDJept75JAV8Ks3vzLmynM+xo7FO6g00yr1HkF7YVRZ3/l+UJOqaKict0sazDn82+9m7wv
eqvQkKaYtUWlvzr2Sy0bHxJaFop8EC83wMzFd3TU9uzVszHD3xTTldl+xYDv4fJKhYdmh8D5AW02
1TRzceVaXh4lhuk7dnNfmyxZWjq/1LT8eRnvP+zs25I4v7CQleRWanSRNhGEtXa0EeXU6dphUEp/
MlHZyenRdeoH3aUPbTJ+JI5BBIhhLIRomDY89+BzQzulWgdQzSDC8Ozx0VKUKHGXB8kymYG8c0Y7
HG6ZYLOZqKctXbQeyCfm/cqDcTOG/13fg/iq36Fxrq+pF7213Jkl8VfQ7xaxWUTOYxsyt1P40y8S
eDJRGdE5RAUazztMZCEVyp2QtgUBCGZ8aZSWmBPxik+q96N1E9mkmWgf9zDshOyCJXsYW2toxg7D
D8mhD8oHkwQ/xtCOh5vkcSn8y59NdBr2aGzRO7RuMPFiqUkX2euTng/+2tOgXX/ZtR1MzvNlLNHZ
3mNxFz1k0PGOMGGJpe49asbr0PaSO15Y28F7xAG7ownqA77JbRr0uUsNbN4UK3dm0N25J+PwA1ox
gXagYAsnD+SLjBhGuCxWt0Vftglqeu4NOVLircoGz0lz17et6dPadMcP7NwOgrMJZF3JovawdkOp
kfTRqdZkmO/JZIKuoisNfheEiB6ol12+nqkvU9OQeeqQ/8HoN6R99etW636tlW0FKehiJLYuhDNZ
UxE6vm2N71l2qGOuG0UOaOohW4BmMDq0v2xLC4lqfL+8g8LDu4Pi/IU7bUuKZqAmWr3sOLXVM3Ea
v1o9WUVGaAxvOHy8TJAusbQKt0tiByn57jUyXjfhdYIp6H9vGk+ITxKMp3szgj73hoV7y/V26BkT
BTjkpAGmbDWc3W29RlTagfleP4zBv+Ze0wczNH/8iwD2+gMc2kzb4e+1cd4I721Lz0EHg5H8vyx3
DFV67IYPKMWdgXBuiK56VY3Dys6riU7bsfS7LvVhn6+XTU7oWk1ol4AyEZJ0fIO8A93Frpy8LnJ0
P0dTb7o1ce3FoI0Pll6V+HHRl8ILDR23rFnkHevRpIwtxB7tNkI9BT2WfV8eBqSKJXx/QhQk9Bkf
FWNM5exBtdt0LMsSfqiF8H3jnDKFHC7vmrBQDkoEEFKB9hpz+Fy4W4xG27voBERL42ODZOMUZv0U
oVUp9b7UxpdBv53IB5zDHpLz4Au2lAxT20VdBX6QKb8dNjuEq5exqwufiIgcMBYPFjsU7LgJKFoi
iK4wLwcVv+R+TkyQtNpDGq+tNkZoBIMs9qZUXyqIuQV0SzroaTogC7Z6x0eo04XW1BmSG1PkF0Fc
hZQ/+J1QrOG+qFEYpT14KVj17OSq9ZYDwsVIz2WGI/L0oBpDphCtqsh3cQdbwcBoWswLGOLsIhi1
9FbB1VKlvZ8W29fLBiS00R0Ud7yJYXeYX3LaaBtM7VmZtGwNpi2bFcmJYzcGH+/ul8TF1WuvGNOy
gY/QScrPlgsSG6d1Hgu3u82V4b6p3QMjlJ7d4QO9uHtcLs6ubTczhimH+7J/d5V7q+jj58s7KLSJ
3Q5yd2Wzoq0B3Qp4IanPDuYFkmOzvlyGkHwkPtCYk4GgRg13NWQOaBwN4msaaYLLIOJ1IJ8JkwMp
MV91N5pGA9VGSiMTGk+Vc5XRwvf0+H8D4T5HXth9mhtInk6a+03RnYfaHOeQ2orks8sWw30Uw1DB
gNsjC0Dzb+Z8Mi1IoZVPl9cizLPjwvr3jvETmvijqC5ZCJ+TL/ntBnLasAoh7fOX9tCgd/+V3frV
/7H2XcuR5MiyX5RmqcVrilJkkU12ky1e0lpMIzVSq6+/Ds45wywQpzDNuba2tg9tW0EgA4FAhIf7
3vglsSp68QCZyloIwOvr/MPKXZJcWXssDZXuU3/szuMBQjg7LeruFSkvrsjztsa4WN972tI6Oao2
YIgM0GCLVgDdri9IdPFvTbA/YfOm8vIi8zSKB7+x0jAryvPQFBHEcPxu8EIIsskYS0XBdWuPC65e
XyvrYCDnbLR9Up+oUT248wdzKSTXpDD1tFkJAQxvwC/zPVtr0cxJ8/AMYawTKPkdlCgPJpCM92cZ
ik2YBoAXDFBRPA4w4sN9Jwrq967RM1xGlkb9srdzUEJgAibWayvqneJptWYDU3NLnYWFRrvdQDzZ
dLvQVzZ/A/chazVelJggEKprWvqD8Zxkmmy6SOgsrH4IqiYoY3jcuQZ+garNAmibm5ehlWYPIGFr
vsRzDmwiCpy7oTVkBcXrJt/QezVmR5q1QQJc0eQWBHpVAB2yvT1aYTHmd2Pdy/xGBJUDuPl/1ggA
8OWBGEmb2NTFgdBzc7y1mmXCxF5cL5+oqakZ9CvM6ZM60uqvdUySx2G2lzt3JD2RvKJFIXT7Z7A4
tDmX4JCP13XB0S8a9Msx816e6mmUHH6hz6DbwpJ+w9J5jocSNHBepbRIqMjZGJ5zR1INFuaQgNX8
Y4BzyqmqoPVRIUYzaBxayI/uL/3jEDZH3Vf9GERi4fVoJto1JG0gOQWhKgR1uF1TlVa1mjHroxmK
Q4pnhmg5hNMk08oQ7dvWDHfebZTSawuZTTSoESW5r6xE8mXYTcwnbCjWA26CngH4N7iTFut2Nelw
/miNpxvHS4PW9lAD8LqzakCEJjEyv+trSYlDuKxXo3zG38VpvMwZhiFTqu1J3e17U5KHCiETm3UZ
3OnqJ4gIuvrEmNHDGLPRTJSj+E1vGUYtiWRdl//DHLIpXdUw5clfAtk0WhYUmjGsYPnuA6PDSKCO
107hHJWYrZPZE2/gqzkunVdiD2IQBUCHBKNFHv25yMDMwlvNBeoJTXhQROINdBkWEowyYVoVFvQ6
YPs3Huzb5SfbvXovg1AKV8OkJV+o395oQJcTLoCRzcbO8b3RPSqysSxRKoARAR1wAmB139Q/rdUq
EpvNRQ9Oe1RJE7RKf0sK5Ti4taT9JQxEbMMMNnwIMnvuy3QdZh5jBjSf8TaHG7jHsgjcPqjA+k3D
5ZCcqawgJVzexiS72bYR3NIJxOqBDqLZIXFPyB/8UT3O03tKRNulcUk97eKOuOBFjYhh7NlztbfV
IG3W/fXQKvQG1DNB6AzNFnC9Xi5n0FYlbWKwoUH6yJnBtrnaP20CXKEkRMjscCHcazAplemYZSfF
Z0IiU9ZSe9H+eBNaNwthf8Dmu5hdn2cVa0Rn7UO5fonXqEDZLo593dmN2tm2TiVqGAt5cMGmqdg/
rEH1064OM/XOVn4ncR/Y2V4HF6KplaG2gt9/LgLT0vyyg1jKfYN5JNW56empR51EOZvk2VAKEE6C
HKfyG3pIqg+FNeKNNwexnfllee5QvFHoriAycKvYBV+/GZdsU1Up+ozFo8UAS3U5B5WByTP9Zur/
eodzOBb4O0EvjsERzpCmto2SmmC8KI2vVfMTL8zrv8/+/2++2eb3ueObza2SerUKdHOM0OdkEVhn
d3Mmk9QV3rqg3UVJEpBSTed83M51Kx3B6Api3BVDX3aw0N8pte90IwlaJuJrpJIMSbiwjUXO28F1
D8gKmzPznESN+kqfA8usKcrxq6xbLTKFQomHuhlqhBgavfT7ys6yZCiwh6h77TOzO7Z9ulPGcnf9
U7HMhP9UWzPciuxY0VaMlOJ4HVlj9e9xynYvI+EVvQswSQnwL9JuC9fI5WpiLR9UvcFESz7PAcrJ
/qTrvls5nwsCsT5v+nJ9VcILBDBfkO6gFAqsOGePpMVg1zMImtpQ29lgrAHvSYoZYnNXhkwSR5W9
tYS5y8Yij51FwgcQYYkrazoxcGm2m74Wvgssq34goRVeX5/QOV6Xx7NeTk7axz0du8gy/gLTvINC
dibJLoUFm+2COM9YVVrVDiudKAf6Wz3pbqCFeaRE3S5zwuy7dYKa+al5z83PqGsZb78GNmrOqt3V
BUjngSzNbtM7ckAdAIAfNqyv7HH9Y8z4+kaKri/PZDLwmMHwAE6/9EsMRlPIZIOsbFS+WdOtOfy3
3+evYdqi6qUMgOWOJTjkpixqANK4vgShL7wugZcvr53UwjHAd3LH2847ud6+kjUxJLvEt6FXvJqt
GFLZEYRoA6UCnllPDtdXITPB/n1zzZcZJienDmMPwAdFC6GnujDe9S2QhKP/A1oXh0vGXXNVJ5sy
Nkbq+Y0NDF3WSCqpwlVg/hh9MkzhYyTrchV279R9aqAvlzWnNP0AtRD/+jaJw8zGArdPRCvSgugM
h/owRKxOBuXhT8ZeBQUIsFuSGCC8HFD+YxsGIhC+J9fZMQjjKhSQ0N2+G6x4p9bD776tbi1lQuXb
3ilde7f2P6+vUbiJG6vM4TeuMHROl6UVNrFb/TR59uJf139feBcxLhWMG0KZgKdNHboKQtcLkOWT
Ru/ssvcdN3lwS3pU3fyYK/GP6+aE53NjjotoxpLNKcTmkAi1etDOxfMAM4OlvqPbhn4wcNZ4XWi4
Yi93raSNtTYlo3bUfsMQem5+q8miM/tb32QLmKhBtQaYecC+Lo10Fsln0PCgQLQntk8f85MS0J+M
2sR7/hezUGJzaNlDFMnFSAp3nGolbYd5TBF37vWTtWugS5MG6k8VwPxUivkUHy2MwCM0oFNg8xnX
nJiVjsHQPvIq3z6VUXI/Tb4VZd/ZDEVy9iQfTOjmG3OcX3S6Ui9l00Dgzptv2qncu9AD8K/73osi
9eUHw0Q/RjSwhWjhgxb+8oPNqEksioKON6CsOy1MIz3z8YrB6HYS1jdIVm6LqLChYJSGyq/4+3Xr
LMl6axwTdNhSi4kZXRo3y8XroWeP98w83bZFe85SM5qmPItIovzo+94nzSzZ1benjS341SaXNseO
skyEohJnUJDeVWe1IMFgJcH1lb19qcEKJD9Ay8ReAzyHOnB0A5iRQHxilvum+lGCc6pydsvSh9ft
CHzy0hD3kmoss2hWh13u53WnA4DdHoz9CxAxqgLZCODbcI9CFQZwTUyLgGPf4I5bgmJOZs8rRfnX
2uWnfG/tzV12kvVfRJ8IPJngf4DaHpC4nFsMWoORF6cAkA5Ij3RYvtdTv2vGSvKyEX0jKGCAHQxg
D+jGcquxdADO4hqkUq7ZQzXS3lWx9VBCwdTtteP1zyQzxYXF1ZhLo6tWFFucfdPe9ta5I72fIRhf
tyN0BzScDU8H3xOCPfesqZqu0pweXSPyzOiC2ZRXt7Pv1+jfBMS3AQru4GB4CNVL+DpfvEzhefqY
YgOt9UPWET+pn64vR7htGwPctqWNV1UTxeh6694nRqR5jZ85QSlDNWhCv8arQXUd9qTguXwMMElo
GmgQMWzN5gytAxCotuKnZxMkVlCJ31cBCvTpvXK7nhU50u1tvoF9fDXP+/tS0SFtEeoRg7NPK2hB
JhP1KsyX+w5klI2I3vd2UBzWJ/mdJjpqUAHRIKDycmuzf9+kUhlZqtitIfiUFx20Zw6Z/aC1fwzc
wuWMTh8KSXASm3/iOO7qOZkN8V5lIcCousfJ9SRptXAZGxOcozgZxIDnAYWe0vu40tn3yFGXDgK+
TTYu18HvVWo56VKDxbSc0OsY9pg4CfrTfFIekG9IOW7FS0IS9ULMBN6iyy+DRmW3uqx2pXSTXy1q
iIe8+9f18yVoP7AlMWY4MO4YBg+C7ZLWq0DPRV9u/zKi+3yCiMPfk2OqjJtTvKJXY1yqUWYrWGBN
nSWgiU/1E02zYJJ1VEQhA+MwGOtGiVZD3Y/btr4sp8xGsW2qY/Sv8QrR+yDOqqNdzuH13ZOZYsd6
c3bMdIzLdER1xarvJ1cJU/ubpkA+4s+7k/hIOqr0KnhCoHjE5YENyjzIWaDiUBD3tsIAwN5YzU5S
uBQuxgBA82Wi6A3LYmtiGkUnoAHL1/OE4ft43MfufS+L6IK6GxazscOlX61B1CqedCYeYnzRwg7E
6GZofRsjNmFdBOnn699IdEVtzXF7p2WaZ/cuGoaElHtSOJ89L5FMKQrdGmJ5IHVi0qx8kXnQkxjz
ixhGMpQHK7u3in0X766vQrxrGxvcMozBbFLiYBnKoTq2n8CgF41gqMxH3wpUX34lCb0BNwKCtY2w
wPdZ17lIq2HAKaLJF4WNY5Spv5J7AsjS9ZUJv8/GENvczRlKrZXmgw7fLjvlm5N5/VHvilRSOpKt
hv37xoheOFlDDdBfWdVZWTEYqd8q9U3sUclihJ7AuLRfwGQQ6720U1ZxMuca0mMDHDXGOIbpeqcQ
GU5d9GjCC/4fK9xdh/pU33gpfGGwyvEu8zor0PQx83WUl8O46exjqs6PObX6p+vfSgCLwtndWOY+
ljVMtZMvCHjZcQ47XzvYR2uvRZDZkKTLsiVyH8zs1Q6k71DXXN0eOtitnT94tNB2Ra5+mlbrVhli
LBXwx9G/vkTxF3QxvoNXAZimuJBOV69VlwXSVyYcvuhJYCYq+oi9xIwwTQfw+R87XJpe1nE34nn7
93kuwFkaxWG8w2YGFdJoKY5BuCzGgGxAQxcUcNyHMyrSqBlQ+tFA4tT3Ji1DDkNPdgno9/UNFJ7n
jSXuy1XG5OmVCuecSOuXzpOth9cNiJbi4Y4yQRmJOgyPCDKmWKV96jGKQAWQCahvz4UOxKYpq8oJ
knIwArOUFS6PXeM+Ed6EbQZ9XnDWz/nPwVLWR1Q7jRs89hu/N0DkshIAyySOIVgdZNldmEM1Bm8R
LoKAfI54dosU09PDbsoCOtyMRDZ2J3jtgJAGlQmMUaAayA9QU1RHyimnUI5e75v8OXa80KpuWgSq
bA6b6m6kT3/8zQAwxD6iwoQHI99NdmNjGJ0VcpOu9aXS28BaIYgqS/wEnndhhPO8Hjfk3DVo1NTk
MZ5PYy15xYg+DTItVuuGpAY6QZfBXbfjCgIeaxWZ1Yq57u8YrsIb/M+9W9saYYvc3FRzaRYAtUCl
ptFP7jJiEGOvgCL6+udgO8FV3S6McEEuhyatWwFtFsXZR2cEu7t3qgawQXayBFm2ZdwRwkAfZtyY
lKvj5CgOHLo1CZRUBooQHdTtnnHPihzT9rFjQ3ykKlAkUv163Sn2V6+4WSwZuFq8IEim6sCps+7A
5edZAPCsyhhcR1mTPCvEwZhTtk+RRb3rC73a4dxgxNSNV1Ao7bjZCMbDIq52BWRhw6TuvnsrNEiv
OwT7ubcO8WqOLXvjdR0Dk64kg3wL3dOi8KEPKlmQKOToeGH+78Zxh3N2aD9ONesTMbaGQ77Pj8kB
NfP99YWI7lXNUDFLiZIy2gE2Z0cdPQWMDQgC6r6+ZbJLKNDrx/SYf6qiap/LIGH/hz3GFQhlGJSV
uXgNgKDi5CMiW3IsPhkhPQMH5K8gYPs3E5Ei7/ubmPBvY5z3rb1mVwMUusBkk39QPBIAHhegsCR5
CQqSLzxiEKnBfYk2Ed8FbcfMHey2ySOTPlNnlzQ5OIA+a+mX0v2ayiheRDsInig8CYGyB6kYTz+N
trRWDjGkgln/wQ7SyNZ2ZL8A15/vJoiqShxRsIcwh2YHNG+AmuFnwepuGcveNLJobM/1cGcb0KaV
Ij1YaYY7TxdGOC/sAajLcR2BjjZGhai5r8htBk2uvg7GZEaefju4D93w67rvi1aGOh4+Hdgx3yqf
TFaaJPUI3T2rL07UyyDGqOzSqZJ4h+DywACGpQGCgSYYBAwuY8XcLAVEpYYqAlvfb2qDnC1VvMA1
QI7a9Rhnvb4oQWTaWuNpThSwqJiWNRRR6g2JX6VrHAA3/Y7CFBxP1WwAPPAf3imIqy3jCH1EgCDJ
vVMZoWKCJkrPo3csZmOGc4vScFcwGoGactSq+zwxH9LW9SQbJvw8jH8AQtWM7Zxt6CaUkwztIE0f
QLi/KvumVkNFMxp/McmtMuuSjEhUlQAG+9UYc8mNMbMe8YKoIJuWQmbpQ+cz5kuyT57XYH0mgXr4
czg2AsTGHreBFC3gMe5hz9J/z97nWQbSFx6hze9ziRFknRraZfj9Ik6OXXHQej0gnRFcdwPptnFp
kTN2JLMWZob6GRRbXmDzXqCgswFqwx39FzKSopWZaNPgUYsq1RucRqEqua4vSFyaqQ5VN3uYVzek
RD9cX5rI+9AYtMFHgRkH9NUuHYIiSZlmAopaK9bu8rXZu0kLuRZgbcfqx38yxdPVFtZa0LKsQeEJ
9feWHmmn+V2HIaLjdTui3hAqn6z+CrJQRFZuTUR1EprPSF2SW/fbEBk7b2ful4hxtysRU1lOP61R
fK8F5kFWBhF+NQDP0FmzHNfg+0J4CS7GUkK6esJXi5v+u+eqjOP/UbJEUZS1VEAAXEiag3qDO1ex
njeNxlQ6tHvy2D12EA/yguQZU5CBFVDMQcomEYS3PvQmXMz1QFUF3H+XjqJpfeysNZjd4m9zyBTN
10P7edqBTP1BXswUL8+B4r3HCCn5R3UxrhaSZlT7eqs9DC69xatE4iWiL4UHO/j1PeSfeFZfrqdK
Y1vrR1IBxzy5d57W6b3fOGp+Mgtt1CUxXrgeHf1xgCBxZfGvEH0Cs3xq4ZTZSxHiqj6P0/zzukuI
DrK1McF5xDgjf5pLbFmplqCQaEdwRZmfy7pASaK2JQV0mTEu7Pa1Aw4MEy0BJhBX2EdjjA9tne5W
MkrgasLPtFkWF3khGYSE3WXvtzk+WHF7k2i1PxP7+fruCV6keOnAFSy0HjCwyrfuymFsFK9GvaPf
eVPmt/bDYgYDBDr0XgbgES/p1RbXTyHVgIFGB1g1p7Yj1S38DPXnlsqwSDIz+qWDO9Y8gT0Cbw+t
n/dGnn5rtM5X1ebPwTmM4QN0oKg0Y+aPC7azFStZrIw4qlSJSOqdU2c9uCj4vecIGUwLA0kscH7c
ebVSLCFP4jLSAJrB9NAiWYfQAza/z50fZ2nS1fNANOpltW/Htj8ZkUW/DfFusj+9w9lABIiilGWz
1trll/Gcylrogo9OWvprJXOwYNB7sqdHhcTn1qwkvi10BKT/mAK12EuDO6xpoam9WaIHoI+dFiVF
qQRxm5ZB1+maLFFiTsW/o5jEK2qVEC6w+bdG5lV2gjsZZZCn+BvTfYB+fWA4gbdnOZK0eCCMq6/m
+MeG3vR2lsQwh1lG5SPo/6FUBdDd7fzbWIK/R/JkgCphLsj4OdBls/EfHi/ZxnaKWR7A79wn92WJ
9IwNTfz6t74roJ1GJRma+OYFCoMdM1xVvJjGAvYhlclvI50ZMDnHAEIxFLJeAEJSklDhjr4a4yvN
bW2kqTJhR2lbBPZsB62sn/zyUXgfwUwthgB17OMb1vgyN8wupViPuc8+KBDTy8L2BrpfYXxE5O1C
k/okwEDHzvnFJlLp5+unT/gBt/b585DNY+vEeNRlR3rXnNgTqPrtgu0NeKEwfpRVnETHb2uOu8EW
3V1oNwFLY2vjnlEyO/pDNi2Se1LoJeiuWHgMOxYCMRfu0d6oyiXB2Jd2v/5kWBfM9QaT5+uYjpGD
kMTm0NMB8F5H7OeLQEtfuj3QDzCn+dqXFcQfBOQOOsFYr/4vXkMit0T0QlvHhdjHG7nquGy9Qu2w
icAhkDCf6jpYB3WWYKFFaQ0IK4Dyh24NAJPcHZNCygqSkkjTymKNmsG7Ve3hVHkWRgNlJAfCBSE+
onUEdqw3RMkOcHg2yH/xvCs+luYjtILf4+VYBCYC0Z16Q3dbUTDAFMg74eXxPr0zoxVjN01YHqtH
NA52cXTdnng9r+a4pAYUc1U7UxCxdji+WO4xq21JIBQeJAfTCUihUVTgHwVjj5l710ITLLMe0Q7x
afdQp5ICidCGi+khSHkz6njOAwCuaqBwi12zwHeBlMwe7SC3v79jrzZG+FTDhiT0Qgc4c+pUfl6S
D6tpVuF1I+IwB1Ap+PGQNL0ZvG9WyM3ZLKExQbqcPjKJ9yTMgznBxcjE2WSlHuHh2djjtq6t+r7N
HXZNtUo4melRXdWD6sWHxQLoRbI4UbZmb4zxW5grpC8rqMl30NhJ/Zfnve5ruypk4Vz5q8N0Fni8
/pWci3ihbKIAL1OmcXWZvin51IIJBS8txXtSSohMrU0wq8/NIJvDZj/05qKEssr/GuJS68kdCkJd
PLnX9qz159n6qzCzIK6+WpDQQk/7+p4KXf/VGl+6iDtPMWncASm+jssvL9aHvdWk494uSPH030xx
wQIUFxo6CwuNnMohPwHBaZ4BitEfx6EbJSFdGJc2q+KuxTbpl3Qq0WqkpfM8rM6M15b9nqCxsWFc
OsSsAdUDte0y0gsrmvM8aLzSz7pxf33XxO7A2piYTgA5M7drZa7q9bTiysitGwe61PAC3XmuzBtN
JbgNP123JnaHV2vcxllrO/TJmDDBHfsEuTCgyZruFGPeUeJ3oqMM5gmwCppQkMTFe7l7k6EOiFQu
jez+u6GHde75CCU+6meFLLoLsxYAhVAUhPordLe5LXRJqtV2iy/Vf2E00Jrqm8cxcPYw+wRC6HeU
mLbWuC2sLW1x6MBSMuNXZy4BsaNh+P3nn2lrg/O9GK2/tCG4d1WlAQlO7ne56rO6xX8zw47Zpm9A
0xrswSnqjbX7VHm7EQx5qfNw3Yb063A3iKpD0bsieFkVt9rOCJt904cm2EHwdfber/zzdXOiyICB
GICSMI0PNALzy82S3CYFbbaOMkziOregXDuWOngFr9sQHSJw0WC2U0fl9A0iKZvoPK0u7sS2PZjm
nUv0sCm63XUj7Brgr4mtEe6aoI4GdqKSIeAg5F3terwN/41Is+ja25hxORfIClVNQB5ZRqOXh7kO
sozS+Va2PUaxZE9Eybbxc48TBMAsfUEVvasXn676zpk+tYPsYSZg/0aF/vXr8EX0LsnWLp5RxSS/
Cfhp/Xmn+MmL0rX+0SbhFH5nmbJMQ0q2OM7vcowJeDrrTgw69RP1bp6+LTIBTpkNLkUZShB5NJaB
NHbA669XAzwEwhr/e93zBMJ2lzvIuZ7T615iV/hQfThFRpj8cnZM81Ajvnur7dmbuv+mfMhMX9aO
kCyQL1N0WaJgQsCELFB7Ko3Pi/phGmPJ4ZWcK3521HRnz0Dfl9UJmPhWvv//cq54eOSa6m6vrPhW
GSNh1r5PSRZZ2kEjv65/LOGW4cHu6pDJYDpfl/HOrGo3T9jj1mxWf7W/9tnZAl7tuhFhUN0Y4S5z
6jHIXQqHGDr7TOspDazJkWWqwkiEZy34q21GKMHdeQWZPAPQGlRUzJtZDbO4Dp3hm+Y9Xl+L0IwF
9QbkWhgq5wVjNC1tK5VoNGrW+jFXkpuu6J7QdjyMrvuebwPKb2B90fFV+YGEvhmmJGU5UFZ6DAcQ
dVO319v3IEFQHNJ0VJ2BEOPjaqkrJjhNsgpFG8Q54t6s3XSr9cbOrtd3ZQzodDFmMbyR+HoUpOv6
zJ4wj9A7e9u+GYrBd2UZg8jbGOiJYftQeuCZPsqM5AAtUxqtwNyBUeqIh/3huhMIn9EbGzzHrWIo
8bxg1O9lgNZRMWNth8rZOo+REdUYIbNbyRESnVM22AfEGJzhDR5Em9FXLlq0ySc1QQy1SHrqlnUJ
nEVaIxCl3ltTXEgAATzUc5WMRrqXY/wOVLufdC0jT43aKCDnG4vx26oN7o/rWyqKq1urXIyoerfX
pxfs4okc8hPLVzQMbMqyb2E6ydSWVA/1UOvNpNxqjJXSm4hF487YlS86Uz8bCrog9VAEMlUP4Vaa
KLtaJivC8rkE5iTNTq3AWG4tWZSp0544dYBx8mh2lWi1Zdp1orcgZhGYzDAmV96QNsxZDqJDF/Lp
Fv20xveYfwiM/FBbH1LzV1NIasvCY4aha7ikg4EEPjrFjl7EaL9hXCofd5NFbkpd1skRbt/GBBfS
qxUVdMdrgEtSD7P6o4+pbznhov5IQGtw3f2E5wsBiZHogUOPH/lZUGorB71CbkTzozMNj/O6RF7s
frluRnR7oFD5jxluRSv0GM1uouhXFrvVOpsQCq+B9PNkwriy5bCPt3nGmOs4zGmLOJuVLqQ0oSRX
5edYW47/bTlcqJjAXE8hJIHSOESpKhq2c+57xXFo7d11Q0JPQIhzUe2H7AFfDnCWfsSIPyr95Zhb
H/Hf4gcGidannnjkMTWn9kObJ/3v60aFxwlUGhCSBcb0DSg4yUmbNQVKy3qt7RJrjSGgMH8meR30
etWHugKN7TyRbKnwywEP4qGn54AQjsXJzZcjrDpv2gP4o/DOzXLjkZpN0JjWnw9aA3XyjxlHvzQT
xzaQr6mRRo5SYnIAjRMHcKFWVsYRX5QbO5yH9B6GRCevw4WPt4AepVH6VIPly/btHbQb9rIxUak9
7hoZ5gxU1xreo+vPKXJAJJMH8WE+TSEywsgLG0kiIPlaDvPbzdeqpkUpZ8Ot0BUowmnwHstiCcxu
jq57oswM89SNGcVc02zUsYuV+sHEwMoY3zlE9q2EZ2zzqTjPi6vFzlMaV2AvQ7OmhCKjrvlu/HWN
fwGwGV5fkfge9iyIoKHpC4Qr96EgQDGWbummmB+eQzXqgvngRCD3BmxyOhiSQyU8yRtj3P5B77wH
ZR/i1LraEbi1I2gfnaEoG+hzvR/bNKzcPyeQRLTamOR2c9LnvtRaTBTY7nwc8mVX5+6pcddP1/dR
eAu/mnnDLsCasWYP3oeMJmGGsd65ou8IFWh6sVgE9CQ6R5fOZ2gp0b0GR6qjRqS4HSCa8R5cFxKP
EK0EbTwGZUAT0nK4DRsnsFtoZoOq2PqzWiOl+fbnOwU6dQZIwiMR6kOXy1jTZVi7HHNfXTajF5kT
f14t2RkSLgLzCIDVYPQCadGlkbw3euiB4TkNQrhgqa1HzHp/vL4Otg98YY9RETEqAdsA7unSxKQW
7hxTFPzNBpik0i2GaJySJxuFyxBUPMapoY0B8WBUffWskHHtiCKRh14rxuSBDEbT4dJ6ahVWPK4Y
ko/ruwVcu9O4TxLZtIDMCBcb1jRdnE4FH82YPFbpsRz2tZRviRX1uW1EXo7hEYhQgJOeL7DUeqqD
KhmvRPMBaiF7cnLDNkoOM3hh3jGrYqqgZmTpC969PEiNJGNDZy/OQWUxP+PpEYA64aFf6Bxc9wyB
813Y4bZtrnJkFCbmAfMClBla62uox143wX7iza5hwAczYC+4I875amfJxkWBCc9+mvofhZOCG/ez
nkmK/oKrCPBzgHDBGYXSh8Od1SahpOoKmJmSczLoPkl/qvE3fcn8jMiG/YVLYuUIjPe5eDpx4a3L
MZrXFClS8uGjST6abrwvVxTMlyG8vnei3AStLHB0GwwE90anvcprxW0bDMK3JGIS30xRsrL8+KO+
A1EbNJZltWzh0qBjiSlXG1vJF/cAwy2bYkUCW2rKvlYU3+hWFLPz+kal8TueHDhIDOGHBSLIcl20
uh/qWYvrHBAZK6rRr1l0FyTAisQDhU4Oni+mJe5AEY8zsyqQARk63KuaAvY+11YegdCNrn8pQfzB
UoAgZGzMGBTmvHyOndyYCB6D0NdFvdxXY0zeSK4jmQ3uurOyoUs7gnk5taQjxoQzcqu10xBVZZ1I
QKwSUzweEtcQWajGtgz4bwTEGyeZo3hpHq/vmujLsNIrMHw6qMZ5SlRKvQWNuhlvzgR86vk+q2TQ
B9FCtha4sJA3VbNoAxpnLonBbwOtr3IeP3WTrCMstoMiJZMPNMBcd3nJWfgkepotyE3Xs7beKuVv
Zzxe3yzmQnwgZeO4/2OC7zlbg4bXbAscjjuB+9ReAh3STst8Yylf3A5XO/lzxAOjgPnHHhfl1qp1
ISeGF8SIU0PGoJGKAAvDG1QIwA8G3Vf9TVszWXHfqp2WRg0Yeh4ZtCwJYwO9WjqCHLv6RqQXq9Dj
MMr/Iv0Kl+O+U6lgwLHBx4raGRQfHSmGI3E7GYhN6A2vVviK/1Qmem3ESExrau0xH/KsZ1Php1Mh
4/pmf+4bn4B6OtP6BAaWD9eeNanpwAyZ5S9XPbet7dddz4Z2QeJUDF8rgBzf4YUbi+wC2bwrR9KN
SlvhyFK7CzRSfleU5l7xvuiWEtLU+uwlhiR7FX4y1L9Q1YM3Arx5abGiSt6TxELNKy4eWmUKNXv8
8/eKqeHOA6YdHXyQfV+a0M2iq1OKCkq8fFXLfFfhZNXjFF3fOpFXYGzWsOHxgKnw42TZCsa3IsNC
3PEHamuu/ldMe0lCJwoSSE/ZqB/Amqi0X65kKdcxJ/NYRKp+0pq9b8yP1npGYl8RGfmC6LsYbNIP
w/0u0KHs3zeeoFRlUXUNCpNxDlktKNv6XQzZ0D/fM2wLqmloN1mA014ayebKGeraS6NYPzneJ6ra
gQkN6utGRJu2NcKVZLICxELpipVMSXdsAKkenPJgtX5qLRgRSjCp2Uoq4ezP5s/t1iKXLiyNkqSm
ggyyrJpPieocWqf+YK3dmaKYJ9lCUWa8tcU599Tq8eQwWEdhF7u8SH9k6gJ2CTxg3J8QupNMdAm9
4vWD8Q31ostJncZpFQEuEyDBPJS6rIAh2Ty+nx6X06ymCmNd88wAmeky75VpDqDkJdk5EesVaiH/
eB//4iu6Ms3JUlSRQh8g/+cZ3xEcXGs3ZPsE0Zbm/mBO++vOKFwd0PcMFOqBhoFzRvAi1wzrk0Sr
1exs8AGtK2hIV/ortsvjdVOi28N4NcUPq9XEXkp3yHB7JK2veshdsjAzD+n6sc53bf2opTL2K+FJ
21jkYnldpDHolJDCEiO5W9wFY8/el26db5ah2tPG+9pljuSoiT/ixiaXx7TGUPTUI/D/43hk4HWQ
uoO6DPoUh/+2ncZlrKKOo2SdYiNhqu8T58FODkV+ajPPpx5iyOj6xfrnygiQT96sjYvB3WKlbZeh
o2bl39T8uehk03KiO2trgP37JsgTu2xtREaAsZUdLfZ1/sUrf1zfNmHE2KyBC/GJOWFEHNNkoKC5
S8GGlkveMsL4t/l97kC5S0GaxiAFqIieOheantrHCqIIzr6oV0nAkC2FC+tKl6f1aqJsUy6DX2Vf
JikbJHPWNxfHZjFcMIeYlg4RYxzZvzlToCQzgQxyDRgNvfZVJh8iWQ+PWciWMpm8Gh4NBuO9V8YH
0ue//tPX5181dT4aDfHgwZkL0R+32amjKQlzwmcGCiimrqFzgOIQ52GQrqQeOHXLaKiD5AiBbHCl
Q8M1dyJjr+/6fWK/hy4d1W8d1TvwcSAv585NB9WkuS+AkGGYLwOsR9MuObyLKfjCDLeyJV4pqFtx
t2eZv7izPy+nKfvyji+EUSnGnWPikcGNNJujMs4oUiLjn9Jw1q0PU7k+XTchuvOwT+ijo8iFa4/z
6rXXiymxoFasgGkhO5qJAYK1p07/ft2MKJi9mjF4zYHWiAe3TIClsBu/cZNQNb43gyxiCtfiovEA
KgwNEHF2pjYRc0whj9i6qAR1Y7zLy+Wm0MkuT8udWzqSVEG4HrycMWKEd5HFN8SW3lQMo2/SKMtd
vy8gZk5/tcOfy5mjAIlWNuRQAHd/U1klnjt2xoJd08x276R6HuQkgVbRJHu7CM+pha4ReI5Bj4mq
5+XWGVo+0rnF27KLUFGNkp0SoF/QhVrA5jinm2KSxGvRBqLshJWhno85Oc7vIKDuLt5A4RBdz2a1
A5LvckyEXXc7UdKzsWJzB8jTErzSEyQ97nJwzTtanGzlV20VIfDPYGaROIWoTQpiJHgZdEWZC3KL
qtjso85KUf2OMdrnUX5WP7QR1M12JNS+Xl+b6HLdGONnSSCgTgqoZFVRsexQWfO1QfEr6/NIfvam
ZDpGdBkxN3/RMGUaB5fe0TVWYfYZGmUW1X5NeuwdGAvMO54vGyP88BLVbNovrHOpx58rJWypDM4o
XAVz7v9H2nftWI4jUX6RAHnzKnNdelNZWfUilGt5R0mU+fo9zNnt1GVyLrdyMD2NBhK4oSCDwWCY
cxjWp4eTe67FqHeeW1bQoqck6LX0ifbO18t7IrTqjQj2940HMkGwCJI0JAqddtyvhWv4Q7bs82SW
ZQBEGPIou74rw10/TWNXndPilkuNgJUnmr1zm3lvQEb5d1m/+3+RBsB6tB4jFcSPCs+GDgx+8hb7
uHvUQnZds6PBf2KfWdt9YhExavHGaMvyQueLqFQectZ5htSktaN556eW37WSjRJdFejw+1cGt1He
7JGVlDSLUu+OOH+mtAKv/O0qq8AJz+hGDLdLydopPbLT4PfJhm+5Wz0XVXyFQZYwUZvFtzsZ44lM
Hvv7xv7GvG+mqQIGCrUpeFyqcMhVAG+nd8i/g9+ik6yi2C42+nFRdzqVtdJkOLNTgKQXeAiTP8YD
i+uSsJLJEvryjSzOCS2kcntzwtlSv3f/pFZkYU4BNYXA+j6GsV/ovn09vwFGgNBof9kixdYCQCjG
e6whg32+rLZJpyym6L9q0AVd/yTLT8MAAICsAijW8F0M56BAE13nxEFA7g1LULf9YdHbA3Ep8LVs
fzbqg64Z4WXNxFeW+y6TOwjoscCI8coaQ0eftfYouI0nvwhY0GwlAXIukowf2yb+GQVML3DxYXLL
c/keGAdYGMACwotAPRm7ESMZ464/6gfZlokjmjcaD4Y1gGjwfM/MXItjfcVdbD+Ma4A06W49ZMHM
0Jb1sAjrQDY8zc7WR8VYh9R/BHK751LTG4u2rSPqPhrOw4BhvlgPB/I97v/5zKYBVwsjDSiEWzwq
8lxhSh/zBti0O3dv7bRD+dP0tWA8gm9IitDCvpvXC627DOgGcSHyYucLmSizozY9rs0pnv1uBfda
W0rOl+ja3IrgjNCmGfUI5pwiRfsHhuH8QO7t8pIJlcDXvxHPAsOLk4CsvWf0OS6wFag54CU4eEm2
uyxCqAQbEMQsp4qBPc7grCx28zJHSZ1YYJidXuN0X/UyTAihHhsh3GYMuBlBbI+kUKZ9q9XHdpa8
04S/j4aRN2pJ/QPrSTG7g1FWZRGBcSx0++R+zAwJlqlIBNC58GaCC8AcNOfHe4r+SDLZaWTM7kEj
drgq1ifsaSOCD42JZa7DYFe4jpIm0JvvtNuVwFv/+/3GVIzB5kIZDye3FcmUGGQ1LIDaFo8o/mDi
+TotZcD7wsXaCOHstszdodRHUHW3XhOoOb1ViQzKQnS5IZWJRj7AmDC3fH6+kYT2ihItDZggwftr
VvM7hcQ3a1vgupGtmdArb4VxAUMz12VF4hX6JJG7N6MEfW9HEzPCobqro2wAB7QseBUt4VYkZ29z
5qoLWc0cLUPVPRlBXZzKmi7FIlDAxE0DdBM+PgAUEjgdevbua5YgtsqduTqHy9YmFAG8JRtoFSCT
4K/NohgUb06gxUj1IKfJQc10iY8UOTCUs8HMjfoHy22fG4KVkzVZFkBQj+l6qojxlLvxLrNXyfmX
iWH2uIlR+3rs8poVL/Nll5N9PT+6sol64WJhPA4tvRh4QpxxLkKds2IezaYAzHQagXL1RJNS4u3F
IthoIRI08JZcZkHtup4WdorHZDd8K0m+AostkyHfi4WwVILJ0F94XsE+B0utzWqVzTrsadJ9WbLs
4bJdiXYDCRj4Y4QtOl5450tltzUmhmzEf0VH6I0Xt0mABiRwehM6SJZMdPgt9AjC02ACCdNc3El0
YpLoal5gJhxJpnqX7qYhjClisiVsdt59le5kAAGCiHor0eV2ydUGbY0tzI+pQG+PMicFs6WaqEGf
DmsEdoz4lKxxHo69Tn9dXlfR0wii0arIUBXRXswpa8z6uk4M8o0oRah408Hr03AGz6XuNieEECFS
N4HZqgeioxEmMV8k8tnGcWHbVj7fR+YVrkd0D/IBf3XUQvIUh8Txx52yJ3tjkmbd/8vm/qsvP2HW
J3USFyYgCocSCQmgBu76PMQ0zm4IlivdV33pcCBbwUsacqZbTs5k6eCjwUsiA2hCjxAYL1AQbx9R
YQB8i8cSFIHul4VvKb6VS8cTBcfzbIk5N0O9zGpb/IMiLoCIzeKqJsXz/7iN7Bs23lIvjCbPdEzV
TcEU/Qdpzz32O4Ax7sobWU8Tc72XVpS7AagBwJgezJTR4DVpVC8WCa3J1INVrV7boTSDy8oJfM/Z
+rHP2ejWNcqkaATwHbYxvmpx/QSy7MQfKJWUIWX7xEU4M9p409TDPNo43lX9Cf0L/mVF2A9w64Zx
bHQLm5jjNDDHfK6I3ehmbBIk4+bpqqOA5dQTP2t2rb5H+054WZaoqG6jdZfNK+CG03n+16F0cYm7
jOR4D/j3vXsE90WgnOQVLoE1nAniTI+A9sJUHKBc6EoelLZ5SK0+cBKgUczK42WlBDvE2NHRPoU5
fYS73A71FRorMbXSRLX+i3rDtdXIWtlEW7SVwAee6NcrkXqADeTrTTmn4VqUfwyDHkjVH3O1/HuT
A74TmisZIwprVT+3iKWkyVR6GDmfGho6ZDqZpqwXR3B6zkRwh9UY12GmJsaVO91q9+OylsGgOCuK
HIUs2BFliSALGQCQhaDnmL9M0hnpX6WOgRActtd6YAKGvQrcZ0YYUj3JUjdixd6FcZ0qQw2ycGoB
jjhDzzASIL5N0tBCx8plm5OJ4a4PNylqZbThWbtpIr7eF86RFPlxGJxJcmRFBwkPLBC92xgSBQ3K
uTFUq90sdYoTm7Qv3RQ16lWl3nrK/rI+QilsGJqNRgAviDO5hhg1GqRxG1nGn5herUXnryBGNR2J
s3ubvTrzdgAFBfIEWikBbYD/4g7rasTtQHQ1i0zi3PYmCdCvvqfdEq5u769L+QMzC8eM/EiIFZrZ
FLaLflhoflsNk+RR9GELuS/hDnVHWw+IZnh3Wcqp0q+G5g+tJJ5JJoIL48DcV5akh7JUvbeMo2bu
bPdvQ/BzLfhWDx0TDHo6QkQ/ooaTdIWvoaeg1UvJw+sjqQIThIFsUMIxfBeT27hZ6+sqy+ccp1gN
9IBRhyD4zQ4saDJ/g8weoL35g3MsZxYwyVCXhSu5kc5tVmWiW3ok2KxY+bpY9zR+KmQr+TEIZRra
NhqykahUAZrJnbR2UgBzh6VU9/Nrc2scWDQ4voIaJQJZyo1MpTe80vOjgIIY0rDIuoGbB8Ax5/LK
2vZiMg1TmB7VwHkl9+1zGhhXzR4xzS8FpM5TmATd9RKWIMKiX5xQVvD5cHFiHy02eIVSOiIQg3Mt
ZlFSxcjjKSw0J93Na2Ee+rT562lPSEF+ljF82fgfXzmdEo/URUHmcLHNe9dcD3oua5VlO8Ov5FYE
s55NLOjQYUmJDrboCWFmbsRXyZofnSo+KrX9uOhOmBNLcgGI1m4rkls7b3FKQkzqhBizPpgjvfZo
IvHJH22eLRzL2bydN54CNF4sxUuXdAppcusAXLQ3X2oi4637eDu/bc+7FE6Rjhom6S0dY/P75sVB
OYD6g99kgO5iuNGyAo5MJ86LxHrTNNkC2kLP+9G0O6t5WVtJ9PQ2PPHRGt414s7xmDaKZ5co1fSL
zzopyF18pL5+l34dImVf7fqfyr1ML/bdl2Rynn6xW80Y1A4yNdM35x+JdYv2yMB0HldlltyhwjXE
UKGJKVN4K759COj6DegTcWzV/hctOzwWGl9vyaekgJOKzTB6yEyen6k5T2q3LdoprLNHkz67yY+F
/r4cdIgV+VcE7wD1Oh2LTK+dsI8nv2y1UEXdYEplsZrAsbOFepfDvbCQyWCNXckcWrAHQIymQJz3
Hq1oDBMU1/1sJwMDkinGR1M1sdKuGeewKF/M+jmZdxlaES4vnlQr9hEbp4fpVZSTrHoKp4CGwzMG
wQ+/hmiOjIAwIq/j/yiO8xNxbzWxRUonnB6QeEMGDmsYzI8lAOYHFA5life3fvkPJ2qzaZynGKqk
74y8dcJ5Z5/q0AIi7A8DIPNJ5yeREzXH4RbBo3PKQlkl/WP2jbnEjWjOgVAFcHxGUc4hSLOv612F
KvOELgFYSjgeJMvK3iMf1ESBGf+gMwadlOe7WC6opg2VN4UmmKriU79HEsN98k5IfB1kEQc7spdk
cRaTl/0MBFI4xgXAW5h7vppQPZc//YXWv1GJs5S6VNsMlXqUyvOv6uonX1Tzj2TVxCJYVRktPgjZ
uNSs4qFHtzQQU+j7dD9GyisjkaiC8is4ngNz14MAS7Z4gpcLrAKtBwjUUDRHs+P5TmVGk6krxU4t
zI0skRYaByXyeiDceA/TdRklOxlVBfvJDxu2Ecn54BxlwtaOM9wqI7xjT7oablLPfbAKpKc5GQ1f
WVA+8mebxE+Xl1gimh+FNGncJ/OE407WezonPpuHcLRnNb1dC8Un0uPOjOKDqpgltdHmrSNm4ozG
qupGy4cJD74xsF5NsIquNZ4YaegEyfMSDoFH/OJVCS2ZXxMeQHRHv7WTgI6HO4C5nSQaRY9OmEA2
Us8oLYaD5bt3ajjs+08d94007gg6jdYUnjlO8GpLhNLMvs1RwkCiOVwOeAxf3kNhULIRxq2pgcZc
rdYm3Hk20LtJtotj7ON1bNW+JYsj2TJ92D80lZiYKtQZoMP56bDzHJ1qajOFVTdcayOWLs4k6ggP
/UYEdwBNazYq3WbqgJvamFL0kvxWB8n0tEwId+SsdQR77oQjl6tNqIMYs75aq/vL+yI6W8BKA8gZ
2GxB18LFI6OmzHWWFRPLhaKP775TDo7xmlqun8436/jXGQI0f2+kcSaXdE5srLSdw7m7oRUodB9H
WcuEMBbZyuAtra5SQylmGtKd86qBDAYYwI9f7Ttlrx/sx16yR6J7zAFCJhtytxgQxbmtrYOpA5cX
kU9+ZPfYf7rA5PeY6Pg4mMdlFW0A8PAz56A7rCgpNARXyg8tP6X03tKpT2gbaMZnLOJdFN9BX/RE
NfrRomFcJRhbPWFaKBiGoJ9v6frsrH34CQPciONMouzLbh3dFK8wIM6N+a/OO5H1jta/5urOVGUY
PyLXsFlHizMOorRGXxbaFNr0BzpZPVNyVYmO7Pb3Odej6VmZ9L2BO7kbdN9MzKeqYmfJLWRQZjJJ
nAdKPSeuVLrAya35yY4x40DmverK+rQ+MmQhw4Zg0HJZLxiuQ84JFXE2mRWKADhOFG2VLMVW/lSi
GtchjB30dCjasD7E9iYGpJ/iN5ID9nHHkGnWAEwIdlJ0Cjrsztw8LQpwBKvGuIA2psv8GoQ+xV/3
u0HDrQQu9zWoVoXE/GqHQIv2y/xOq/+43rfLVv5xt1i+HLihjIkVLHtckNizEdk4XnGo8LzsqizQ
K9XPnb8db2CabKRwa1UDfTa12TOs7V+BousTRRYzCHdjI4FbK9x7KSC/kN3Kx+CN2AsPr2o/HOqD
dwMQvV1S+7J2VOHSAWGbeVh02fEVKDgjjHVNKg3r+arLb5dlp8tAZdmpPw8YsG4bEewTNjbWG20L
WE0CWAhlPYzttZEWoYGxDXf+fdkMPtY82Q4B6ODNj3/kPy+0xNCp0yMVdKei+qQdki/WPsdUn+yN
/PHCgCDEW6xxCPljlTMFl3YJUGvgiMx19L3ppYp/dzEKrMipQc/LWslkcUYBoOu0UmxrDmPzypyD
BqN3Y3ujWxFNPlGzOdeLi1eyptVmByROoXpic0npkxKsj8D099/exHf2rf54WTlBavxcIjsSG+NQ
PG0slQwryZp9ugfWoTEciwgtf5GCpEN2XHYsP6mEw62Z4lleBqYMgehjkIZP8NBppAFCGhBl3GY6
5lQVeYdPoM44hmVpAmDcuYGviYBEu2vbKgs9aS+z4JF5LpXb1qQjg1ImFcXDVg3WsMaQgnfrRKWv
PLBZunpvPV9eauFJ36jJ7W1ZAKcDFDVT2PePJYmc/ATIx/9NBLeZrRuj3dArkNrLT2C87aq7xPqU
j/QAtobmJ2RR+OlNx8nVflAHGpKwuNUyfz4mJysy75LnCW/H5i4JFVmamRnABwe2EcmFNU03OGo2
OyOi0OKxRZZo3XvAJ0AXvZRaTZAMY2bxrh4X4nQaSCH0GicweVGe3iYfbowb4yE5VcHgswkW9Ej9
BFKsTEe2NR91hDMxNExBuCrnpDUP84iAvKChbfl41rEZnRlP8+HQgjDTCooco4nSRAszuUtCuYVN
q1YvYhsLa+6NDG1Z5Y4cpjLATYE6HDvrUnYjmZrc8pbO1K9qbY9hoTyp7hdLNsklKEkgi47UEZiA
0Ob7gaigdOp+8bS3fBU59qCYqXdEC4pgiNiMrPk1/ZM9yUoS/0Uoojdg7iKHz9cJlIoUVgp4cBho
/4OlFodD0fjtYcF0jnqIIxLWe/sT0RDYQNFyCuBzIOFze+caU5NorTGGnTse01I7ZJg+uuxOBI9N
LOZGBrdbE9GGcU17ZGxuswNaEycfSbj0JX00ovrGfVweM1UmUhSsbEVygX85YuZA7RbMOFV7h95a
4Cgrf/76RfQHrd0vXpDj4dEO1462+7FkxTGVcbcIqu/QmV1D6BPD3CHP3KEvhpXGpjIi2a+f3u6F
PTmA7HBXBKZf+0CaCYBTEEwHULRFn1lvvLOxnWzW6+2y3lzGWm9kpLRM3IS/7IfmFtzb98Z357v3
YO9aZMhmyVtYGK8xZEm0w4OaCygM55d/5YI2JklxB/YqjZ8bi5aoR5beo2p2bpA7gMcCV3e1R291
4+dNXQcWsDskOy66FpGKRG4GOUlMnHE2Vhl0XUyN4k25fB+KZ40YQIKRmhW7zXlPt5HC4yhO3kRM
MGXStxLOGmp+8Z1xtKo7IyqeZJlOkZPbCuOu4QKeHGnXEu6A3hMQR/w16AjC7O3vc3fFWEwqWe0B
Eel0qJRjrshGsCV7YnK+BXhy2ayq0xxqcGOOc9MRNCkBEuKyuYuO+lYNfud1O11MuxtDd7y2X3p3
Xz1TWYlaqAm6TDCEjb550OOcW7iiTJZL9JKGo4OR0Mcu2Svlz8tqyERwauhOV2v14o6hNwBapIis
Kg28+PGyEKFJbfTg3KLbdp6njisiu/Vu7O/y8hO3Ccq26H5D65uG/s7zdXIrr9MTvRhDOzODtjB3
qffXs33MajciuPhXbYcKc1rTGKKatHdzsnNasr+8SoIWCzgztPiocElwaXx2LzbNZimcmAU07skM
jAML6tW77lhGeFbI3u5sZ3mnguXCy91AORFSzxdtMScbQxhIF7TZl6p8URUMlGbAXAtGTQZtKhYF
DHQML7ns/+eiKCgUnWKscSJjwy/r4rjUAa2G0PHSqJKiuomsDflesD1hKkfDAOC5tEVd28UumxGP
QvO0RL3fBQWImNaAIPzNTxj+Ci5vHPv8Dyu5Eciph9mWPFNA6gMemm+AHh20wdfNaztHv+wukaZJ
RScWz0cNjGaaBwJ3ztgLFoEmQz+Gw2ruDHqbF8Ohlza5yaRwt0AOWvClN1L4hQOmzfZ20He+CwAI
K8pv3V2xA+bNLpVAuYk37l0z9k2bAAJMYI6brinSicsDWIWpjOFE9vucO03sGlgtXocEj3tSlb2L
0tBlQxCGnDi5IEBCgRKBIGcJmZu4eeZkyAMcdYyDN7NfBRkKk8zy0ihG1iq6LFGoEgaANECOouWS
L3ADsT62iyEfUQ49jfPJpZ/wrPj5f3+fMzbQJ9b5qOD38/hmWl67VfJyFJoZfAKcgmqB4p5bsDKx
ymwoFiucZxUz+hgfOxW2kQeLbtgSUcKciasCIhyzC3jt8LHxqBhouiLUQhTFciZggts5iQ/WiuTI
5kLr/dSEtP2MSWyk8jN8xJmJM8X6jO5NRj8DgMLen/KIdW0ymQaa3SeZTJG/3crkdq0wvTwZF3UI
h9fppb5eIkzXHLUrcui0cGTP4yMzSPWnFP9ReAC2kvXzI0yAqTIvrQMqpEk79Jl+Y07Ld7MffICw
XhGyDr6SJY/ghzrpXblTM9NPxukJ9A4Slyyyq+13cNf1MBZK6VLstaP96acjMZDRX18vnz1RBIh5
HLSqgncDBAicjL5Sm3ZwYqRx7elebdH2M2k/3bnYVY0iOeZCdXCfWbjN2PgKd1enFFB95dLbYer8
U3mPVP9ulY+f0AZ9t2jexnzRh1oOEKVmYNMihQk8mchU0NUwk9JXzeXkjjIkMKE6JpoFdfhIVsI6
t5KmMpQS+4+Ki9WjMwb9DTqgISXbIxSClxkjXMe/+M6UpjaqxDRxT2IY/HdO7Kul6ffmUj59Yt1A
gYP37tsQJrc1QGwstFib5xA5YLw/x4BgCLRCj8YMbLPLokTOHn2W/4rijnXWNbXZekjUxO3LoP5Q
ZXOA4t9Hn5QLXdjwxfm2OJPjVsbs0DAlr11xS5xP7AgG110GhAHUB53b9olORtPVKjzQeEroMQOj
YyMZPxCpgK4my0PZX0VlkhOBJvUW9oQLuLHdQKl/1vT58h6IgnQ8BVDxBNknAKt5LMO+nYtWW9DB
ywZCMbHxtXZ87zuL0acDyNLkFwhzmVx0uRHo8aiGzToBrrxFG6++Z31HzX7wSeTtQTkNfBlZT6Ng
/UB2iN4cDXwk6PTnKsoGMavOZI+CGIHydEw+keMHkjg7K0g3Yqad2x+qqWvstRjJNozln3Z8qrLk
N5llTfeiq56RXqLjz4a1oa/l3JJd5GGMiva4W2l/V3p4N6fU77LSnxXjCtQ7fzAT7efoIssTcO/k
zi6f6ZfaWq5iPIMkBiNaUnDJMH4cJMaQmz//ltXqZ81rG7DdBfWRVafAhTEcrO/I6UaYkr737mXJ
VYHnw3CWhecwyK1QmOUkGstQVq6+9KGd9lfdmoCiYABpTnG4rJlIMTBhYDcxgIh/c/cfBt3T2VzM
Psycr2N/IPHL5d8XHjUXCE4IbJGVNnhGQr2yMUvfzQCIvGOoUcCLeSr2pj+F5BHd+X/fy2BuhXHa
KFZmt4UKlBB3OqbjrlB/XtZGuCkbZdhqbh43hmLQblKmHr3ef0p61dpJNIwywxcJgYdFMwgMAH17
nBCzBz+45sE5TfZtVn0z3Ih6/1zWQ7Tr8LAmhlpwUyD3eq6H6o6m2qRoE4vB6dFeK+v+8u8LVdj8
Puch9EyrvbmiyBVkkVL/KoarxZC8M4UiwG7OGsNUsAaxv2+2gkz9OHjeaIWxeir1YOh+toMEZ5Id
Md5p4+dBOs6m4eDszkWArMxZtZQlUZGLtuPfSnvo8Iqyelk/JVuOj4LQfIPZC0QGfD9lbRlz0yao
OGTO8Ah48sAeJn+dyF4hyT4b6isjcYLLOyRKvIMVAoGbhQoDwHw4KytbtZscnYKMFP6svxkO1TUa
Rn31IHNkQg+wlcTtlEUX2pYzs+fAfZhQ189O6Vdnr4bm1f9H57Zw0zZ6sb9v7CK33L4DAuWM/NsS
OVcI7APU4CIPIV3goa6OKxe8IZMUZELwXMN62i7L/Wk4vpzr0bq4z9EzNoTLmoR9eW/Sp2G+qdwv
s2yuXyaJ2zmU2GOk39chLL2bHmCK5k2x3C9gPqglj22hl4DtI/xGh4v5NjqxWcpMS9MEKdMxJMPB
9G7cWOKthUd48/ssaNr8PmnRrLMayPg28W3pPpP0RpEN5YrqonijGAhXkC8AAjbn6WLw4IyFwaYF
A9SYfrB59GYP+lhgfZe3RqD9UUIZvbXY4N9l8lgyha147qrqwKrau3tA7e7ie8SXJJpCI1oOg4zz
UGjxG3Gcm/IA5dmhd3YKne6hjJ9BU+lrBdLbD5c9xsdGXCSYN2K43QKtcJerejOH1QCqKe3FW9eA
uk9A8I6y9gBSFgIG28sixQaCvBVAktFByLNSGrMJOOEWnsODdTvPSnFIVsmNLtoshtSJWxDkl4Bn
4tTKJ8OLMc45h4zJWAs1DALD5x71nX5IQv3xskIiczyTxnmJZh4LG40kbDpNDbJH9cX8w7qcAG0U
1YnfPRP0/cjmEATH+Ewm5y/KziR1k6Pq0XY3RfqiWn9/E6PdgSGP40UAH8hd9tqg5lbvIVFl1Umg
utdLc2OZkvZOgfG9QZoxdkBgq/IxETD5kMlwQJ29kBcTFO5tZ/sUVZXhzxQ/r3PrO4UkaSo4Vejf
ANY9eyNiRoXTipb5UJRo+Q1ReAkqA1AtwxStANEoqfn3fvCt3wDTARZA4nkAUsvILL0tUDLKlyLQ
iyTEgM+Q/r5seoKzZOEEob8Nze2QxFlBbzZKnk54tDkaioPTr6x/Ja7kwhAFFZCATmYQOSAs4zPZ
Bu2nsux1TLnHPwCWPLhoV652nvtCtG+685DqzzT+c1kvUbYSXO5I24B8Cm3uFneAG9tOwORBBuRm
tZ0OejrjcUh8hnLKvG16s35iITH5gssEqC26w3csOK2prYA5GcI1JT87HVy91Piuo4H/sl4i+9uK
4dTqgEWmqDFu+To+Ef3edY6G/ZCpf81sbJpwre/acA5p0MGDZ0/FgB6eKbRIHJmtTBPRQx6YcTBx
gNxYps2jmsz12Fh2GvehcVeDaaPbY3ivCRkYUewbUX4qA1tG8iK0RFAhoFkbbccGTvF5bAE/5c02
YEbCOZleyjiJtMn46rblrlroF90Df8VY+CoG7VpHFp+xk8RF8+jZYWTX6AzGeBt3HxOSKEW5wMdX
U7Kr9T7KcnN32ThEh3krgjOOvptyAC1US5gWuwEllxG4Jn//hIMW7AkKlwHwQi4lCpaiZnLd2UM5
/pjrgb3cm51EhPDoMlAKDY2cyO7ymzRMc4JRjnIJuzRgZ7d9SqIOOCOBilnVIQC6SPrlEwuH1kaD
wcoyKthzs5hKYCEXJFlCd0BEBuoKtGz3MgIg4e5shHD5txLMaq3rKMgm21VAvNHvbdvvmuNlVYRm
9i6FLyf0veYsdgNVtEa90es+iGcZAKdIBOtvd134cgttWuerhbHobMJEGd5SztWaH8bPqIAyBa48
hJYo9XM2NiqjqjYEOAAluTOGR0/2gBcGd6hQIF0NBHEUd7jo3zWUYXUnIFCwaiFwbILiwQ1psOy6
Xf1F1oshilG2wjjbsvMMoCg5eqLyaj0mpNzrBA2s3RA5JA6t2dkNah8RT5f4AuEmbXTkrK0t+7FY
pswLiXPn5Ye1/37ZzkQDSmj7/XcR+dEaL661QWmxiMuDcdcDdi9EW6sPECKfIQM06GztyqBv/PGa
Rmoon7QQHSeGYI5pDtdBUYvdlJtnYpmk82wstRe2yl2qXGXxjZPKrkGZDM5QEq+nZj/1XmgB0TQz
+oNiWDsn/sTspAl/964LZyOpQdDPFpdeuDp7e0+P+Y5eFfB417rnA64EQw7r/eXtEzrZrUjOPmxd
IT11iReqD/b3GJwc88G43c9OoJ1YgNTJJkgkS8m/flWr6IA5iO3yQEsd29dt82R0n3gZbteRv2OV
2TDK1Gq9sHK1U9VqO8xs/JSTN4kdyPt+8aglSrygKd7Dfln+hAI86+Z2IpORp+yynfH3Ht1WMQXo
gZ0BZYa3j9kYutLPBaC3oVRsXalp4ZeyZDyzLi4yORPAB3t2kzcLxUl2rKgzbtXul1FqQW1/M+IT
4iX/suUJDOFMGnd7ZNraOHWRe2G+PiXzaWm+2TK2dVGYdyaDfcNmyZA3ANrLDOfneF/M5bmYTkm3
04ebRPlhqXm4tvd0lDx3ZYvIuSOtNZOUxBCJa9Nvuud1us7Xu8w4rl5QTpJSqGwNOb+ESXsVZTDs
mLemqOgmh2rQIwW4wJe3SjRzgncnnlAoAoENj7/prW71lHLBTU8AdgGI+ngPXN6wCDQHmQktKsJk
t0Y5UC+ozPOK/BMQPYEZiU4/PLb5QLNb1VmvDG8O7RuX+HpkHJLIvE9faJQEw0N2J7umRUuKrjvU
DNB6B1osbv/csXFjM8EwHU0fq+K+W26n+UWynII7GaReAG1i2WB0YvDb1k9r2iajF2YvbKa33zO0
Y79/tfEqzf0+9UHyVUsejDKZ3NVS1XZWeyVkLmkVUiTNMk+W2RQv3bta3FWSJ0VXNos5h+PwWFHT
N5p/Yirr/H6L+nkvtVk8noptXDDeMsSDh/Qpva4cQOS7iDbSUG39AYBHbROl0fizGb9mRpSFE/Ci
w8vbJ1QTA8to07FR4/bY3zdOxa0BD1vkDT5APS30cW0iKXuGTARnhFlr2XMysJimng8WULB6V9mt
U/UZmwCNGXL4wJZFHf1cEwSggHIpsGEr2uK8erixknZ3ebHYl37YrY0IziYs2pelM1fwwN3kZ+R+
MpSdDqZD5a85Gxnx5LsgnvWtrN2sMIiBZ3Xr3a3leK3388HtXb/PZSBiIhe/FcW94LMVzx6zRsg0
WsVhmrNgcrodXavTSv/JwUJRymBzhWd3oxv3nrcaT6OtBotTxy+Upr5qS0ILsb39awgOd/NntNQW
sqCB0Sy+ZjFQX09etr9sCEIdLM1zUCVAN53H+bzZ6HsM8qGIaYJXNzVK36AycAmhrf0r4kMXDR3j
Yk07QK1lJZCY0qOtpn7RP9eyKfzLqgAu6PzYzMCKb1QDL7khBryq1wIe9/F/WSyUC88loCChDbTC
vW64I7ono4r+vixAuOGbpeJ8mGO1yFCxKLyhq1/Qp9k+JTKjEh6TjQzOidl95ymOg+C4xmTOAZUU
9OeUmYV2lWF1XstqtP0iSYbQnrJJ8qoRW4LFCjZw0JiqOV+/vnRaJzNxQhXtZdUX8Gf9rvpwnWVT
W+JlfJfDOVA1mWabeJ2HoZdDNt/MGHSIZSUooQwbDTKsfRrRLGdtQ2lZKU3w9syzR71+bNo7/RN9
MeiiehfBmZubgUVVTzVgi01IrukvjSXL/DOXyF8DDCwNA4su2upcTgnwKCtpr2ULUEzsU7ubDzpG
Xli/PCZ4g8umLTqdW1GcMvmwILRj74q1SPbUUG/LyvtxWYRoS4DEgiZdTAOCVIUzr2WsKq0qPTes
5spX0wGkvVemPNJhi/Jx0d7FcNaVJj1qpgUyxcOreZqf+yAFCPHgWwvGrfOTnHhOuHJAdUbyW4Nq
fOirTa2lgtIUZgBOSTf71Tu/L6+bWABoqFn3pvqBTsdoXWoMLab2jOlWdw66bKKFrfuHBQNGzf/7
fW7rGw3HMVkUF/grN4b13XR+EW2nrnfr/In7EkNoIFTGXKgF6q5z/2KR1bJsHZfZktwQ92GZr8ZF
dmRYZMQrs5XBRRm5Vbpm3+LIJC9slKEqfQZwlYb1z97z11v1V3NsgBS3VP50UqTAlyLnvZXOhRxT
plrU6tCi5Wrf1uR69q7MzPU1BeMFD6VsBlLkrt9QLx0Ah4FAj9s3kyxp3zcqYMmUU+6cOrQzqerX
UjUkrkEmh7v1Uj1B9w+BfQzWn7gag9W5KpbZxxnfXzZ04d4Bpsf4vwpxV9/i2XY7jzi55j459G/t
JOZOjkom8kPbdeP8EKtUJITiPKkASFSqVwWhVW1L7lKZEM4LLWOROr2GzRka16/KOlyBaDP3sjYE
YY4BDaboS8ZYFRikOGWsTh1sPUcrzrBbAv0fNbJ+gtRNibS9/soykag/Bkg03Mk4qcX6vcvl9JtH
21SqBNEcoKOisTR8rdSitZsltifWDwCeKOFjsAkPrnOfoSbaOhko/IV541e3A/VXQGhgMDof/BIo
XsC1LOHX6Zc0Sh9kTBgix4vbSkPcjXIKWm3PZfeL7pJSRVIjLfrANJVwlAJMipZxI4J/f1VdYcUr
K9ZUNAuKoQzb/B+LPlw+V6KEKxpJ0Cb81vENFJJzRZRmjTtMCE+hcsgeHTTKl18BubpPgHOsHGUP
feGqbYRxHvj/kPZdO5LjTLNPJEDe3MqVbz/TM3MjjJWXKG+e/gRnf2yr2DxFbH/A3iwGqGxSyWQy
MzKCtJHa2pmN57GzW6I/ER4tt5fDu6+2q2GCbNWnSFQSsOP20+INenZOJlzxWv1E7zG31kTafxw2
Yzr987Z9NOPYlC4AwiZO2oG3tguwqhcqvqLdWTst6H+LCLC4hbutLSaoy73WyEkGW9W5uZtyELiW
oIrCYIhn7qPejQIR6QAPSACQFsAlgCxjtIWFl+Ra1OUqBSroOwe0saDE8KVg+qoDSRB766fqogue
afw1wqQGdhNos7HuaEHPQO8MFNPMC+S/weayAvbvfJqhoEu5xD90jNGYBmhBBv8GKwVXTYoaQ/8F
DVHpYpBXzXi97Y+8+1F/+31WnWeu0GyvKfzMWV6H6rhAcjj9VkD27LYZ7rnamGHOlWmm0QqFSOSZ
M17osx4HCSEfuLW2S2GOFoA3SqTSG9hanMVte9NbZrX2lMoIby+GG/c2i2GOlKy30xSNMGRLxa6b
CAqQUwgqsf9xz5jTpEi5UVlD7viqUviNkfhSJOpc8D8LyKUAaAPkgn2jqXEcjcTEJWEqL1G8X5bn
2zvF7cYg/gA0gusPODDmhs+WKFKaFVWm5Ugnp5U9OVHhp+Qompjm+vHGEHOlD5HdWdUU2b6sY/Zw
UX0sLbSbLFjWSbAo7qYBVYbAA+gS2s/XEbVuyjiPHKRg/fxriMJe+sBLQ9/8PrOUydTLWi7w+4l8
Zye/B/OXvIqiGD0L7Etja4PJDoDw6cxZxUtDASki4LpBfWlP6xFj2uF0Ek2fcc8LprNlCr6SAQu9
3jDgCPoGNBHI9VXVNR3PjDvM0H++7Wr8r/JmhP4Rm3vOnjH9oRcgI3H6k2KEWSaAZNJdf79jb79P
HXDz+1Vam7kUoRWrN727lt/XNPOS5WwnmecM0AgoTe/2gvg3N4CZMshLFSjBMH5QZllBchM3jf6o
hHqwnuIzvbdlEB5+JO3BzAyArahxYLiFCZ3xENtrrmD6Z3UOJL/MojYzzwPogQGiC1FAZucG1Mwg
o9PhQaFgjGXsOjeeUKcR4HN5HrA1wiyiyKFj1/YwUjrPRDopjeB+4f4+pqgxHAdkEhqF1x4AWGmb
1rY1+1WX7qxh2RtSI/jmIhOMk+UaGTOjwSfXlOIXmdT7qJZ3t92KawJq3cDQA375rihfGspgdT2a
JolzdJRHogmiI/dT//v7mNa93qVWlfAcAhm4r5n9qSDSJ935iYtrf3sV3MQP8N7/WwZEtK7NFHEN
6C9wqmhPK+F6KCANoh4SiMYO59YlnuSD7Pe2SdHCNMbioNqlhIaaL7WXLnpYx19zIkjGuG+d7aro
x9sEmQWE3P8k0DP0AUyv3jmrO3s2MLFkl1wm0dOK3lRsTKNyZ6AlAo5KZVUX4M+lvAIO56/3i+eA
axGDz9jK2tP92SvuukP8l2VVdB/wXRBRDXprHBHAMS+laFbggkV0IM5dX3+kjoZg9q8BJnIOC4ZW
AMad/Ea+VDpG2JLXKXmW1dc678EwHCrxQZJ1V50vk/WzglJtbO/y6a5tDrW9T/XUK4Aq+4j3vP1J
zIVrTro0YTzS9tOYnAD/3Un58KpXmeBc8J30XzMsMg8IqXjQJeRbDZo82hS50Et3m14Qaekfy/gN
6jV0GhUvIAsU/Ndu2sVoLPQtQP2mPgRrf1HjsJDOsnUu6tqLoKDcV0+3t493Mq5MMue9iRTwENcy
5FeO7UH9VHuS10IFCEDhZ3EllLOLFpYAPD+VI9HZ4GLb+Wqq6MP7cbVeWhP1oTp5cKQ/t9dEgzm7
iyY0MBWUZ6A6yM5fYKozK2QbHb8ubiHM8bWaYleO0VloNUHM5wEoICZOhzAo5RwGPq4/WDMXERwB
KWUTUO0a3Wt25oOxz3yo86C9MAbJPg+H1wqMel9vL5Jz1mEZNqHQi+FiFpZnlI1dKBotm8Ndei07
QtQ2uG2CnuZ3+7gxwbjGomRqvCaIYplR+t14MZJzWX6d0gqd4AvRRAyBvAoARqQx04IpCTTQ2Cc5
QPDmMGJwxjcUd1rc4XN6ysGJq97niR/91DyxbgzXH6EQTQdJ0aRVaRzfXAttI6dTqzWUZD4JSysJ
WqUNV/z/7Y3k0YzSm8CG4gVKDeAAuLazVrKdzi3I7LsANMr35tHYO7ELrFLQ+Mndcr96mqfvidcg
Bw1FtwJvEg7OCYZc3NyoBZt0FzartGLbXlt9plKE0j15UNzEt19icD2C/xqWcQWOkusI7gru1m6M
MidjriENVxPdwuzOU6H2Lhl+mERwrXPPwMYG8/ls8F9lzoLsumi+mtOrPAjCMf94O/BG9NcQS9je
1DpHo+UUSBuLA9T6PNp9+KvCArje7FXf6eEG9vwU+6LBFl4aZlFmGWiJ2yBLNZhrbZlzsPHMyLmn
x+Ql3mv7cpd7+aE/zp4almHlifrW3IsALRYwUiN5UKHMcu0lsaXkkdLibpf25i4+pUDflmekgS7K
wUIyap53bI0xiUSNGYXeWVF7Huv7dH405Es/CCgFeCbwpAC/NzSoQHLJeD2kMPSpjmI8jcriOBb1
89JJASmt4PbZ5vng1gzj53hZxE5hwsxS/ZY6PMMh6nXbAu8621pgPkyd9Y0CzgIk/nM4rC+SPnjD
mrryIKTj4wX8rSXmqzSl0kZdAoau5Czdm1AkprIYGZwduDzQC7r1oQJrj7q6p/TH7TXy3uQYPUax
GeMvKtr0TOaDQa4OqCloN+m7HmkIZREowFwyvbQ7W3CquY6Bhw26ozAIrqtrR4/mplvtGulB1nT3
kV6HXW2+6oUU3l4S1zHezLD17G6NknnVEmQhQDVF7bEsBRGWd19i/lND3Qdh4v3cWNNjztS2E8y6
G2B/rPuLorbIEOtT3NRBO4+GlzjSp1qSn6E0ESAxP82p4S2RKkjBOaEDkBdwoYMVFdf2OxTnCr7a
aFkgdiAfQVP1WHo/qfYaLhYP/Az729vKqXxeG2MOXG2bkQ2intYna42RhzaPvXGlejpZWmEQokSV
El1RPPTRx9X0XgeSsJcEseX9t0XfUXcwqIXkj6Zh1y40dBNwq6Mp+7P9qYL6AhGUK3g7iqwOJVBw
dQM8bTKplzI5RdtAJwtXthJiFv9I9hTQbKA3JxYP5q1ma4x5gOfykNWNDZEHE2yL+rdOVEF8H8CQ
628WQ+1v8o9+ISQushoiEjIJKqUGS95hMH52/138CHZsZHJUT1IHouTaDoC3y9ISbJrRZX4t1f6Q
4iUlTIs55+7aDhOQtbp2SFatDXgMlLB/oDmq/Dx705lKicTP2sttj6c/d52GX5tjorI1K3KWtNWI
cfJfcdx4k5q6VvRapY8xEQ0n0J7vLVtMbGwnlHsdEICDqmb1O1c5pTsD4hv5B0YDrhbF9hczc9Ca
prVWEJmeUvusOM/Vfy+YXZtgrpSiqvo5HsfGj7VjN9xP+adWJOTBPTlvHvf3GG8820hxp3VlgyR+
vUvWH3MsqPn9f1wNZwdPPNAVsWCDfpS1NJUkgmrcGlKdkHlvQWF59aRduwNpRinINd7fjXTP/rXH
gpd1udSlJMobMKinJ0Ujp1hxwgX9y9suzbnur+0wIaEDnnXqFBzVogvM47BLwiVzNcNtDhU6JaIq
POcFdG2OyQWnlph1Q7cRagsy8HgQPq4vTjB6Y2D33vTF2RWB5Devt1fJGee8NstcE7qRd1Lbw8m7
QAm7ws2fom90ODbBcGzkR+H0c/UWf14gCj9/I7vmA/eyivQXIwnA24CHggns8ZQXGGSKGyBFtTDx
qmfNcivolKyBvO9ktxQkcTQ4vAseG3PsR13qsu91ffULkGuk/a9+6Vy9rlxV/lOA6lGrfjSQQhLs
MQ3qt4wyn3Z01MIc6wrqDjsomIYVhGb1B1wzEA6KzABR+S9tcBl5yjO0doB6qjzRMCHnsYbvvFk4
850H09Tn1kDUpLwYyugqoFCPfLKXB7c8ULDa0LuO4Fbgh4aNUeYW6oiTYKCLNH9xcYW/vhpP/auy
GzG3UyFgZ7p/e6e5oWFjj7mGjESpWssqoQSdfJIWFCV3SrG7bYI6CPstLSqIBG1QdDRZLPBoS1Ie
YQDEn4pjp5xGke4Bd8+2Bpg1RG1rRktdtMgO/eE71auH7Ln0GfLuhdsi8AyvHwo9AGn/TY9BMMjS
IMhVUXY9aBnByDF4izefy6Dc4Y047i2QWtcv485+EmGDufEOenmYuvuruM7i40ppmPDOk+nBT35p
5+Ln0LjmAQZrhBr93FVuaWMwToQaotvHfr+tWcYlc7msujZWG1+Zn7PccA0wFTWYTpKK5yY+L/Ik
mA/luCR6nhBkgOAHBm50JuHrY5tK+iBxjeb7mpx1B6i/+tNtn+TaQDHZAI80CDpYtVon6ibTaCLZ
H+ckQEsnVJUsrCpz/z+ZYUczUV4G9r0E1z5K/uZQu2vzOQdVx20jPL9AZgzyKKQSGOZgUemanMZD
nhPonf0Bp92L6tFSdeL/nIlnPEo7KvYguhQ4yT9MmiaQ3XipQj0DPrNJkfI5k5PExk0fOTO8otOi
XawWlSvn5eiO0TIK1sj9Xht7zBEf50VtDZkm50MQYyMXsu+jP4J9pBcn4+hXi2LSZHOJRseIkZJL
wFyFfyd4aQKDXMLYETQVq50qC9ZF9+mGSXZUs66sNZPRwqaaMNqCiTzMLZBnAyApqRfNMnL30NBo
RRzFR2Dkrr/Z2lt9bo04x7P8oHTPFXmQNcGxUnh+AS44en5Bby2zTEVrv/Zo29X0EfUPcWTttZj5
h/reGEBEFJWD/mt1kZ9ufzneylDpB7MZKvFo2dAPu/FGVOq6Ji5G2U+1CxomuzQPdTMVnGXONUbb
Cf8aof++MTKoSlcbClKSYQna5rUZBXgJ/iJMEwNZsgrCIMb7tNI22z6rWl9a053WNsdMNn3VGgR7
xYnmWMa/Ztji92hHhREbuuznZJL2q1EtX5OlUNKQwpPH0BkatDAkNNKnHCqm7u0Pxcklr4wzj7fZ
1IY8BewVLN7tAZiW0xBO5+IoQoHyThXcTMacC1pA76jaksww4tROZN+cEwt01728q7qx+Q1MT2MA
TIPXkCv1siV4/3C/IG5KqFRBew7XyrWHzDKk/AbNkX3b+ZL1utdmFy2vBAkbL9uh/Kj/WmGcHYRj
KF9NXYPnB03/u0tOGWQ6H1e/F71Or/PX299MaJBx/KkEOMC0kQcXh/HQeBgRjJWQpuC0ibDs2zEQ
a3dQR2DjIiZhId8HRgPIETO594qsNFUIXvmGOwT2Udn3pzbQwwozXaJGGu9cU5IzgP9Bc/ZOvRkq
xGqNmInlWetumlbAktdGWITnBcatFeo7m+gx6UljDB3uluzsFF7xi2aptj8/9mD8UR4Hn5JDSF+F
aoQ8l9yaZfaxA8HasEw4cOs9vdFKSAKrk6ugcXeavfiBlrYyNRSZ5S8WcCN0aJz3ohNVYifQOUNp
cLK+xNIvm5ws64ueCxVeuKvDgQIU1wIBFltPTSUzjoqaplff5nA810//7CowhlOoeMmJPv/rH7eP
A3dtG5vM8XPyzKwTalOGRFMpB3p6goSS7+jPt+3wisVgxkSNiIpEvBdxqLt2ameCcz6B2k2Hjmzm
t3tlB5IjyE6JNOx5ERPyLUgi6REw2Zw7a7UKE0c9jFWnsnywogervzetXa4Gt5fF3T50zcEziTYN
ukLX56CvxynKHRzs1T7Y3bfG+qHlJ90R1Eh49wwGDv61wnykTBoro2kHnLZDuoes6t9yp7wXoaj5
u/ZmhomMKxhfnMTGrlnOxRl3nTS7Vfmnb8JG++/odmiJUvJgUO9BH48NiCMwgnFqdnA50h2Qeb0k
uujTcJM3+pCA6glmzByWw6ZUnYikGAxH0P2Hq6kIewxsWOBdkUMVk5RA3BR4Wb+I+uK8cwwCUqwK
vSbgHZnMVLfqVR5jqfVbyqduTNLgxVohnwtiqYIMhPfJMI6MuVQamMDdee1/pZ1otVIYnd8qf+Ry
P2oHVU1cywwHESUQ717ZWmJCbzNaUhxnC3A2/Zds+K7FH8hHt79PV7q5UYY01i2pryGlADEU5ZM8
/7p9UjkwCcCtQPsnK4hBAK4xb66YRP1AViygww2cH6PDMHlr71pPuCq/q34SoE6d7Ze99mDPrkh/
lecScEM4A/DDSGiYOKGppJxzbUSdbw0jY/GoeHApzKVEVpg4sZZyoiQNOH1nlFLLYD5FL2Q/e6un
+v2OtuTGsHy9va1ck6BdgMobVJ/eab/MiybNMZUlSQfV09TUz4o90QVGuJcHHueI5pAxQrWEcY5I
QmtpmOEc+s74QsEtVuwOXzufsnJntScKhNwckerMUBwSbo937z4rr0eQsnV+9Cn+3h+GXeP1+/gM
aMvn2IPJ3Qc2kRLiooQjY6aEOcVtBwhI2gD7VOjomkleqmJK1An+NyPMAY4dCYjpAv7flDsChHRb
ehh39G4b4UYJsLdC7RSYBeBark9xBxiSREag4zT9s5K9FqIuPtfdNr/P7NTUGH0D2Ck9R69R9nMq
vtXCIU3+17cwsgJUNAg42NGLRJqK2GpxjIZjdqAz+OM+3tnnPqDuVnyoA4Jm/5s95qncU2oZswZf
iXkpDlbYXdJdtrh0UorsIk/UqeWlLBbk2fD2B0v7u2sxTuusTdJS88fouGSfHadxh+Wn3n3g/b81
wywKvQhiSmmi+Y45/54NO/ISKVndeM5HwR3I84mNJbbotEAmODXqCNctdAdQuN91RrtPSS44pBx8
JCL428aZzGu/kIaczNC5glusIZ3lnk8gkL3TgJuXgJnPUzd5mugYqN/1rrBNRmM3+4TcWmduEKgA
WXKnY5VNsIY9qg1l4yIRRJc1crt7YHdFGBYaU28ZZC6TtBmrSDKwXEXOD1K7hnY2HewaipejHpaD
Logcoq/IRA50bmQ5N+Av1fg8ap9BgOUOnegT0k16tyYUM0BfjUc4BKiuw1OhpRB4LJwWJ42As9bY
1zjX9r3i0Z6bJqg08GIh5U50MPoGII7KxCo11ad5nuvJn3H5WuEoUt7jxqmtASaiO0qmq6kKA9Nx
PMcFrsXZlR8GP43cZA9l2toXvYRVXiEDPRkZnSI8UYGRv95AQEqKtbcRqopzBfAFiH1eO2880Idq
fyL7LmygGhSd4CA+2cWJu4hwhrxNRZEer2MND8l33PFlScrI7gFSttcvq+3rnQB3x/t9DHgBLgFc
K1JF5qNFHWkShbS4wIroaCjFKVFVASSOd7DAigZVcNXCNcmWLOXC1Mp0qls/rVO3SV5Kez+QT1V1
ys1acKi4q6ENIXRT6Oub8fcmt/SkWhVMSa1dW/qxWc94+Ni28+n2tc8DEVD1RADK/k6EsJO+hjSM
ZQJ3BASk/pw/2Y/9QdmPexVCHJdo/089CIOLB/lE46Mof+JdaVvrTGrfqFbvtObY+r0pear+OjqR
10dPoxbeXiavhw7ecJtqcqEoimrstfunulpaoOaiso31HpLWqaeAc8A+gCu386Vd+iUVwkK4n3Bj
kv775l2kSajUl5Dg9ScCIcq8cfNcEKd4cQQEfWho0wlqcGUxJoyqdrQ6zqBeDE0kCvxofucetOl3
Zqi6y74UVDM4K7oyxxyxtG+mxopxhImWuMYM/lNNkHvw3gtXJpjIuDqpnEOrCqFX8c0jJVFaM8+u
XJ2SaofS5Ik66Jw2BAwiYUSJl5JRMXFxGUHeVERyC6RYmDulp3e/pvhpSQcX9OS5JPpinHvsyhyT
XKH6m2KgB+srzvZu2tU78zwjDzBQ/xz2hSCI8BqyW2tsXXIdB0sxGg2ABIgU1U+dRyD4ZHrQHinc
wU/2/YWYnpl5jaAkwANgXRlmjpsK4UNZixCM559ToPnrHsxrJsi26TSICAdFvY5JDa5sMYdg7hW9
TDTYiowhKJafgxy7ky7qGPGSyCszjPPn9TJl+ogv1wXR7ovhzr4a5MfEB++2djcDaIWhy8TNfmfH
D5QgIJlFH7WgS0EjgllgIi/FSij+Wa2Cct7NAOz+98lASipLb2dIrOAZy5gY4qIHB9/f8Ngfqvt+
36PJoZ9EmSkvgFA2XtRcgafASPl1SCSWLZVdNqn+HPVgetGGxS+t8gPvZSzmzQqzmEzVhlG2sJiO
/JK7yOvmP/IkSAW4oZeW72g9Slcx/3S9FLVFtaOBWhHcQQlNVMXT36Pi6YceM3nFo225sqg/xMk+
wK39ZpEJjVIi6ak+465Myc+4/qNKf2wMzi2ab4iYLLifaWOJiYkaKeQh7lQk29Wpy05NJbiNRb/P
3PpS1nRalSPnkNWTY/lC2WleRNjuFBNkybKaS5pPrV+YP4v+1ZpX1yy/3M4obtvAQ+H6+xfznOv2
sKBLXtVuAySIkl7m+M//ZoRxshEaycTosFHzfLeOu1V+ASHYbRO3vwU++vU6pIYQYy0N1VfMnWM9
V7mIOYt/UtAXgwA4WgYoXlxbQCW9yewRJ6X1Lbe+m3bRgSaWi6+6MmbbRIISvIwWE5c6ukgmGCsw
4HZtrxlNYP8yPK4cxSVgGkO8fsTkrDfjkdMHaxD5oLR6xhh5iAmWQPTQ4i93Y55xvmbIrJ7oeesb
z2to1O7f2LCjRJB/VB8DfZ76dPsL8nJbVCDpewQhFWADZsHEngm8PWv9IfHIOfpD8aExEkFV89KH
vzZRjBLYpL/JXLrgC5bBqy4r2nuo1xCXQ59WZQsIIMLfZydsCkgNdIiDGCOnwGfju5YARk65tYSR
kJclQocMjK4AfkFX+V3e69R9WTWAqLS+7EU75L0gXLVBs0LbAKLrl7u/W2vMzY/439Qtam9o4jV3
w116dO7wPDIu7WeazqiWqz6JLkpe5na1QibYK3mvTEqG/aXeq4SS28xujRlN8zl/kX2aY/SXDzzG
UFtRQc6BeQBIfDMhrWnSaihqPFhm63thFV7WoMkyuzkwOLe9hxM7rwwxESGdbTWdZbPxJWT2Rh2A
XXYiz7dtcL/adjVMYIvLuV21EUYmDzTje1AXXaynwt1RMH5+74lqRrwDgTYeBDAw4grmZGZNWdFV
RiYtAJwp5zwOnQVBBtPPdSBLlxSDm4LVcbYQNHZocdA+BzjGmW/VStVCtBk+CZbmxVVUF0RD+9wj
hlsm4O2jiJjqkyK5og4przd7ZZhZp1xDYWqoYBjiUWeoyUH7lIDckeyHL0hQ/eGMglyIDFywXpoZ
MvEGgAADxNqgvkEeznxNM++0ScZB9Avgz1FqVyAWUbrSdzrhgL4p8aZXUSTn5Ft/c250rQwAO1iW
FSQpVl/GwOPY34CUGeYDlBsH6OMKUMYcx7kyw9wXY52lUIhcRz9fMHHjnBw0t1PtZzKVbqyfp/8u
1Yz2GMrRDr2JqSLg9e0YD1pVKgXAl2kdNOOjnvha8+32x+KkFJQyCtFZpkwcLCadKONolQBNIY4U
oQNNh6URsfby3B/c1yiQYfLaxG1/vYqqsQFKkVogZKfnBRPr8fdaP9xeBc8E9KLwbaCIi7uVOWEK
CtEzIG7El/Tmrqm7Xak3rhqLAMW8z781w5ynqNT7DBzVBJDRFvqqhg+ZelcbygDUeJd1Ir7ZGYLQ
KFoZc5aiTALSTQW8Qi1/tUvqtpruVqPArXnxFzf02/7RE70tf/VVVkG8h/iYYT1ILq1N6V/7YxSu
RyVod8lv59ftD8ah7cWnopyFKIdRpk/GKbRal3pDXwki/hpqoEbKHupjfTF/NRk0uyXEfTzLqC6z
6OLklTvocwmlOKowDK6067UuyaAmKPeBGBgp7njIv5Uers5dsZdPIiIFzse7MsVs61CDUH+psK0O
4h+RvuTVY4wRr9tbSbMLJtrCCJAwdCwQZ5k67ebbmUNSqJmirH6F2Nokv81i9KRlZ9evt+1wQizs
YIwCGTm+Gyv+UDpJVw4j9i1G6USO7qo4C4CPdef4NbJfbtvipVRXxphFzaMuxWD/g9TqIb6TPco6
2+xqzwiU1qWzz7nv+KJCGOd0W/AK4A/RNoUsF5PGSXJayXE84xTHCUij84FUX6O5jIiLUaT1Z530
yZGYa7qHsIPz8/aCuR+Rkt7RRhZ4wpjjgBmNXJUXdfWHLvUy+6j10FvST0rx/bYd7kfEU4B2pKEs
ymY+KE5Bx0Ejiy/bd3FxGqXarZEAkOmilop32xb/pG2MMSfNkbupQXGW+PEdbVREYI8wHrsDnbtT
HgS26Aa9OwV4yWk4CJh0MhiH6eo80loJIRjgGzSLi/v8YmouWCQ9iI2FUAT91FmCg8c73QperYCK
A5T4Dk9iQuXMiGJ78Ov6oTEe0mEnxQJwOM8ttiYYl0T1LynsZkQAkY7VcHAUZKnW6KrTr9vbx9s9
JBqUE0jBJITKfql+mKtkxnRopGWgNTuOpfSRzUKrD/1EPANB134dpRInLuU6xj3Wd/2hTmO37Iy7
uBONNfEKCtCze7NDP9omGsYmmUpwi8mYAV2OU6D49qMRDggdqCQc+9OKocj0q+pKBxV5qIicm+sR
G+PM52onsPpX4Ej2l+zS6V5sfzcqUcmE6xIbG/SEbxYYmclaZoZCfAzYucpQ+lF0TOXfkggNxnWJ
jR3mQCmJFMkQ4pL9ZrpfuweMFQs8ghvjt5+KSabLtKlKksIlxpDC9bWzAg1C+SuAsbsaQMG/en0i
zBl/91B/AeGr834EM8srMLdZ+ELjuJuy3DVAyAJ58gb9sdsniu8Kb4aYxTWtDZkZO1r9ZMLcmezN
6F3aQvEDmkCwUU/BhOz/LYdtchvqFJWQ4/pnqtuAjoTpoSuG3k0VyD8UEPgJBUz460IJFRxYIBBj
k3lrbJVOxrixT5JAJ5+g0GOVT7e3ju8YYGNHWRBgbLQ6rl08bSUntvUVs/Ktu4aId5R5lI7Ili9K
QOcPKPOJqGLP9YyNUSZArVlFykKGZ7TdcY6+alrpJs6phyDs7dVxz9XGDhugiqyJpUIDXloGMn9B
2llVAhP8pYAIHIwxMqIt80wZoXAwLs2y+nERu3PqKwkJUuUBE9WCG56/ljdD6vWH6mO5jkobhhb1
uEh7ad7f3iv+QizMSmPKQEel5vr3c6eogCTCe6uTvT5DqXS+04371RKJePIANxTuaIHBB4HhXRla
l6qp7jJ49T+K5RJVvqTVLj9JXPOh2g+h7aKSFwydJ31FE8QzMnedBJ+Nd7S2fwQTMpaeZLFVwgPV
/JgZ3zFu56LSKTDCK3ljqZR6E8Uo6B7TPd/cH2pmrm2s4P5Q7qXnf6SPRrf+Il0Wn06+CAuy9K9m
Q5SKJAmTGyoaliyNiB0TuXQI3kARwGBq0Oz6HwUY5QC/PYN6FyNoq1c+tLvKG9EtFWSFPP/c2mbO
dJITw1kU+A8ZgtZ8HIUC5iIDzGGeCry9Bjsi/qyfpfTRENGX8h7mkN3CmBJIX4BeZUdsJKMq2lwF
W4mzHwKaRJfZXfFDBx0afQNZ1Au92RAca6FVJgAvY1QmMEtQRI/3eRA/AgLmEhBSYn5PCapv9Q+h
IDHX+TcLZT6VRWq9tRaaDMih1D2gWqSoz7ejCa8cerWZzNcalkhXilaHO/wkZxmgImATezBg5l67
AL7fHKITucR+/OO2XV4U235D5sTl0djOBcED3VJ/TdbZaE5gt7F1AQ8Z/5y9eQqTF+bTkuj6ghSe
amNpmF7CNFtQhqJmh2gxTEiO5dyeNWLC4+3F7bXW0+XPjowZ/lTxb28b76mKhr1DGWtA6fD3dbkJ
VN2Sz/Eg42sl0iUu7jB83CdhA8mgVLBz3EOMOQP0p9Ca0y1m55ossptIgrfL8SVpodDyeHshXNfe
/D6zZVnfx2CUwO9rxl6aziQOp/jrbRP8qA40JeCiKH9jw66j+oy+MAH8e/DNTwleNocSg3+ll7Uu
2PDmQN+LJ2C5q9pYZFbVj7maDTYe96kunYqKBEmiHrNVxD/A/Th4z6NUqGKK7W+uuPGCYkZUlJQK
49GZTdxqTdbjssZz+KH9ezPDnFHbyfNcKfDQHkEKr/lZGP8eM2/0ygPVSFOAnhPlm9yFGRA5AM0q
iKkdJnfSxiSFLCgKFmn7G3M/L5qd//fSPiDYbxaYKJ5WtUYgFTv4eqod5N72nJXsb+8bL+hQ4Qw0
t+gAIFu2Wp1JHQfZhlLeMd3nxxZQJDPMhKP5vL3amGFZi+XKBpVfFs2+hBLnIv+RR8H3F6yDbR/1
87guWgWawOQQ7erjiIRvOOv7jwTP7TqYU2pWSjx2S0zo6CdlIofaidsZgeNkwe3vwr3Bt5aY07l0
c5TZVBjWcM2dFioAu2FyvA2G1EW25aVhcqkFNkUfie7x5qTK1bikndRhcetrOu7LWODO3Bi3WRMr
hReRXhpXq8aFgI9kesU9BqiRRZoAh/SUAE/YxxSsyGLeUcSMJXO0CJ4fwQq2pBBA2vq3BCKx1Usq
v/XUH2JEDO9+3S6SCQumjbevVpSLb813Ur0HtZePd7zViOKqyA4THIypIJDIw9dqGi3MyVOGOzyt
bK90RK9R3kWxXRHd5Y1fYEBjtmsF7PRx5ZP+QTNdrRPc4CIT9N83JgY9Le2orhZ/Ub7kQEFM5Zl0
nXf7TIm8gbki+qjsErmGYIE8tEowd9Owt+ecCN5nXCtUJMhATgDee9aKndcOBtGJn8emm42pS7QP
pCPaxgIThBrQ6mdl1xB/UPa1/lCU+1QTfA9upr21wYSfJspmUJHEo78+A9i1/KGviCSMXqyLszMM
FOVln6CGI8KH0z+dfWti+hhEODoqRxAEvfYDpSwdu25LLC3f59KXfjh1ZewN9l5JBQMsXI+DBctC
9xXz50xosErZSqQihvC2c983gZQdIye87W884JQFuBamqJGUgpiGcYUsBWeLEiP8UFDM8r0Mxj0m
3s7Obv4krutxb0DANVTIujtgOGOMrYXcTF3SE8hKUqbvEcwp1V2/E1XIuWawXZjN1oG9YfNUePaI
CZLln5eltu/36YFyjQmrDvRLv/OEjR3mMsIBqhBKEzBq/iQH00t6zwkgnkqR0usF8ui16GNxz+2b
QZbiu5F06Irr2ejXDibctbl6zHVyhiSvG+eZP6bTfbRMub9YqteALoOQ6AmyHYHUrd5Uz/5t1+H9
MaDeBjeCgklMvKCuz8EAvu/R7h3clMm56H8nqUgMnptfQJgGHD60Cgz89rWFdclzzYpRl4hyF4UV
Pz51kCINl6+R4o5/pkMeRkhvBIeOeyK2Vpmw0oH/3pTAN/GXbTnxtH301URlwtnVoTO5omjC7V9C
NcYC06WKB6jGmJuq0elRrMXDcDcFBOTO9tfij7TT91ibLbhdeMQJgN9AHwoMRqh7W8wBVKLVUSUZ
gIgWVPvrl+aO3I+v+W4IHRB+l2cKEyv9aW9aQtM8b8GQH4ivUGVC65uJms1stKnUwHLantv+rA6C
Khz9y9mziKIqAr6NYOawZ37I7LyF4jpoL/sv6fJIaskbosemqAVez4vJGzvsEdSjumx6yAdCkeob
UZ763ITiz+fbJ4vvgm+LYbV20jWNl+Jv+R50J91dDYZ7JzDvkWh75bP0ctsaf0Um6FtoH+SdpJBe
SuM0WHBAaf2V669tV7pq9oF0AL0wTFThPwcYsOuTPNlpnkwFbCTz5OYYao3RGtPn9UMf580Mc5as
KK8GYCfAI6gqd3oiP6A4e+eg23x7x7iPhO1ymMAvFfbqLAkq+V3efmn7eaenRlCmoMCR2odVN4NE
Ub9VXf9kWiC5H5JPq90dba07fOTvgICFjuiInje7rYY6TmTtUM/MFzd7AeMaGtC553yyHueg9NNQ
BPLWeYfszd7fDscmBUaGnZV1A7buejDvZkML6thIBbkp9yBvbDBpdvr/SLuuJblxZPtFjKAFyVeS
RZZtL/vCkDQjeu/59fegZ6+KjcYWVhqF3jqCWQkkEok056TItS+0tq7KFykJiPQ0q1+aULCF1BLe
uYuNFMYRJmCum8oZK9dawdI8Ve1LGH6U9Qc1uksKERkk/zxvpDHmX8omaINsJOd6z8Kjct3rX9Yn
+sJDu/hlFBWaRLoxpyDBu9woTKDUZlV+l3VK7cwlmmJmmKlCercOyT4adcH4E9eLbFRkjoRtlxop
ARjidVXs2NIpXQ91+01g77yAixK2/Mfe2ZBjVKbFMMsNhufrqPrODqCRL0LZFhgiG32jNjzLq4wa
lqr7Y/giGaujSLuBJAJT5Ic5QD9FRhWVK8Srb50jSZHeQoWdWgfaVx3fV5BH6U+6R0OOZS+En+Ce
YpCQ09Ic6ETedeP2+WomtFimB3RCGFSR31U0SD4pR0C87jrFXVNHRFzAPwJXoRqTCmjDdVIWBQdO
fRzATdkElqddlCOtd0ZeHNw2FIGGbN+nHatD0Wg0zCkeF7R9qMIRJvr0euc/bAAYoW/axI3GqGPN
sWJVOtYwP1O6TTptEp4Xn87WiPo7ucpsRNG/b5xu1vdKns3oGBxy2v5l2n8SbQBKCxSywDFAkywT
yM95FxWkgC5j7tIJ6/lk3jUapuDto7ofPqlPtzeHd6624phIMDEnPBvWHI0D1UmaE6caZCdOWqc0
Y/+2JOpz2E3aSmI2SbL7eAhrrNw/1ap+T6lF2kDU7MtzfVsxzAbFaAWXI1DNIPQ8JtNhrE72uL+t
iUgEcykuyDyRRcbpkZcPY0ZOa0QCfegEVy9fClADMJWnW4AdfWtpRkTsKRu1Fbw83Q7TzV4VohtW
H7zbyvAM2pavYpj1msncmYMOlopIvbTjX8QWda/x9/0qgFmtps8bUsoTVuto+ABo3RcHUMoIq5T8
5bKQH6FOG029b5driSKkHQsAp3at5oz13sh3ETqHby+WSAijSyZnyRqmENLmZ6X+pM6ntBSRsHAz
aZij+aUJPbIbFzOmOcDSlwL5ss/lgaKxgiDF0ymrBcgwKczCsF9Oopcv3w9chTLXXpt3RmXWsLYs
/js2nyTlQyzJbpSJoi/RCjLhUFHaaxH3sAYrPxHjjPEGRRNRifJN+qoLE/0UhWoUmEtBFs1+1qq9
Mn+4bQXcF4eNsAdpFgACv2upzmUtahYNZ2Zyab9pDhB9e2eCFJKWJYZ9JfA33JhkK49x0mpcrT1Z
sGj9j/Jg+yUGqiy/SoFkpoFJuvw7bF3kJ/7kfWFjZIOi5mrgdmOWUVoxe1BnqMPKYe/nBRITg6jg
z/UNVxFsaDClzVpqExT7B3/V3k1+vK+Fd4JIDHNs5SqX4pKWyq1kOShRvhuz+GiYqafVldfoSaBq
5VHpQyGaM92Yd3feRj/mKJfZJMsK9eGL4bRAOywuklvGMJR43wbdp98nHSQmQLEwf2ehpwFsnozn
WKtpsSZ4Dt340oCxtxChy6rUDbxTaCOBuS0UtNPFawWb6L0JTOq5NzZB+mx8j47RpTwlCLo0sAvl
O5roVwNyFz1LZ/Vcuzna/xuhp6T63Po1zL6Cy2KKC8NEEegYBvMh2c1o/ycO+YzRdRCciOr3XN9l
4jhgmAKzpKy15oNlxikYLTyjwrMxX5y2/lYL6YK5UjARgqOnWeiBYDyxbS0zWSd0i0bSnTpedP2p
HivBPcb1kBsZjBdO4rA0Opqaie183+eIwiZTEO5xW3rtjQzGfVjzkKVVAT0wN/c8e4ZPOXRzz/pi
u9m5/RZjPCr4o1vsKpOF5SrXPO2tFqmgwVKcbASvyfihqhonBdqI4A7gHu2NKKYctMzAEkWunGaK
V388rKfMVQIzoJ3KkZDEWbBfLMrtoIP8Qzdb2ZvU4ZTK82Gp5p+3FeKYHZCqUHzCgLAOw2O2K8rX
vJFn2gAYBg05rzjFuiArzLvHtjLY7dGUPB+isMMBcsCX/o0cNS88yM/xN9ybwHoYemGim+P530hk
dkk3pKaRF7w9KbFsF/zTIifvRbPInP15I4a5oBXEnoDUgRh0eQz590oW5HN43wf8lYE5NaBRWyy8
4qynSVyV9JW29P4oS47c5ILzytt/ymoALGd04RM2D5HOJDeXfJyRTQy9VtKAGDHvK3kVjDfxNbmK
YcxsjNt6MBJ0XRXZJ3v+aLZ/kLEEoQCGPU2DTreygCl9MlkmCAZnLxurnQ5+Xy3JPy7K4Jt5K8Bb
47m4N7LY+zbUa2st0RDX7U7odMb7JjnWpyctaM4ymkWWk+hxy5uhRXkKg2cKrh/gXTPL1+jtpJIG
NVtywZiE3wTZZSkxI7n4gE92KFP3K0XsLv982zvweHe3gk3Gwst4GMO6S5AhArlHd6EDtEaAu16s
IudSfyOJWVRAKdZTJkHFJZnuprZ/IW3iSiUgFCL5khbNIwra+6rTj1GaBDqmsReQVJJREZwH8j62
ePMzqCFvXmFznsVpKeNnWPns9VrkD6p27KfCBf+OIEHGPXoo96Dl1bYxHs3c+CCnJLXRwowUY18P
/miBf/Px9v7x/CCo3X+JYC58tehsAxhliJSqHzLwDpXlrNmndd0X+l2Ctt5OFSFk8g/HRiRjqoW5
xktPxzPpgMWCZ9JC3AywPqCCvIPpABlWVUBl7gnnsHjPM6Cm/1KW9ZbGCobxTDUw3ZDgnjH8LqCY
Qi0mi1wF9Cm2J2LFEGwgO2Lb97mdxhmakZQq34UKJkiKNQZabKr/ftz2RjPmFFaKUWUdHreeYo3e
qCxeKpqW4/pnpB6BdIj/qEy/NXsyGGY1U/884/ANl+hPwGUs1QRrOeVwACQIk6cp1JFYpd4iblIO
avlNaU6TqBfp3XYgOAe6FCgigCZqGAbjQSbk7y0A5OReKn1FrNQtsxN1z7cPlEgG/fvGPdgzSNlt
Lcs9pQ2BdSIV664aeg0QEZjhuS3qnSdi1KF/34hCqd7IGpC5enMJnsPV0aLJKZdDnKjubUHv4zNI
Qu6UEmgbmgmewLeSzHnClOmsJKA5aA+5X13kyUnBKir7rZN50pe5dEWYpTzltiKZvVJCQ5UAR5l5
YbMAp22f2a1jyPd6vAiU422YDQoABblUjBewU4xjY9pjbLUgPAyPNXIa9aXPvNvrxxGBaTIMFaAL
B9zwr/0em43K9GzQspZkXi4drVT18vxjMYpyCjwhgBGDFhgCBSgDE9Gilq1q8Vhn4GX7EYLKM1p8
qXm6rci72wJIAVsZjB2UzWxO8ZxmQLQEuYW5XBZjOkVJ4g8ku8eoEGAuY7eNbAEmCVc1NL6B7tIA
8KnF+J4utoaetFPhDdO3NPrStS9LIzi279wb1ewqgr0a+hZw79Vs556MGoeF6Y/RUgRavL/4GBnM
Dk1dlhElS3MkQMyzGvSjQ+HtYm90ihyTuulT7xb3v91nzghltkwGx6YipXPhaTLo2iNzp6DskRWW
m8yiLBN3m4AkoQB+BCy97ElSUTGSTanLvKr7UUbnKftqKd9vGyBXBCYZcFpf3TgTfMlq3IQd6uSe
UV8kci93n+1MELzzLAG4XJhkBcGKAfaTt75OBWlcTyYM08/9TjHvjPHltgr877/qgAZLtNq8/X5b
FhJ4cfrSW5uLnbzEo6Dhlvt9ME2A3hv442izevv9biprS1v13NPXfR6j41bundsavMv1waTQsflL
At2kjTsb5rRTY4KzoqVf6grEprq7xvGhB7FfDu92W5hIHeaSS1AOHeMa6iww4SVzBnGVmHPVvNGH
CbMHGwS7wHvBPfqj2pMAs+Zu1ziVm1yqEkOpihu55VcJVXfBzfO+2v66kGjwQ8kA7X4s/FCH2lhq
phCcHjQfD5b4uT71Tncud3rvRM+iJBh/Ka/imCvV1tdsQVN07lXaqRk/rbEoC8xfyKsAxvTseZiq
ehzBiyA/lONdnimgDXrsS3P3JzZxlcMYIFrlszAE/LenNhJMrkeAsLSid4pIGcbw4rXEBHbd5l6t
u7X63MifS/tOWwRPvPcPd8YGGONTW3SAxkaT4zVUHxTgXrQhDC8D2qmJxzst46Qf4uOi7ESIgFz9
MFlg6Gj2o6OCb09xWa0gwBvH0hv7oEBNdK7BgOTFw5fbe8WLHaHiVQ5jdVIcaWgqqQvPuhB0smhe
9jX0ErdcHFrtkPfx36qgN5h3SWwlMmY4pJHagu2hgPGNvqS3jmkqxyUWIfC+T33QrdtoxpihXa99
pK7oNDIc08FA9ikJigOlEBI1yvDCLuB7Y5PwAANuKqOQMVRxAlDX5DVZqexpNUz3ZSEpFs8/0Io/
BSvHiIHJ6JNpEZEqCdGdFaFhO/xLkf7EA20lMGeq6/RaHVcQpzTzwTS/YDLtD64mG9eqYr8SRhhM
iCXPkl4Pto1Ie6i8GteFEvkS2UnZ6IEdUeC/effgVhhzguRiraKpQjBClnur3MWqhqHUiwFugFqE
ZcQz6VeadFR/IJJtqesjsoYguUs8W5mD1MyDelgcgOntbx9WjhgCrHJKk4Je93eTH6VRakmmyJFH
UJupjkt7CH8/N0rnd0FBiQcRignvGpkxiToqdhijE+vvS/ZRdoFzdpEKp/gbTOn2V+NY7lprJ8qP
cpwdhGJCR0MDH447Y3jE7Nd2ADmWF00fNP1gtXiaxwcrEXUY8K70N4IYd14vRmiN8xxheJhSYBa7
8PCjR+uj6sRCpbi7tVGKiSTN0ZiG2o5ij1SLo9bnhny3yafbFsFxPfA7Cp29BxYKmk+YW6LujWzM
gXBK4R+6YNxrAS1Ri/bnfWqOWsVGDrNBXYWhh1LGus0/jNzHjNjR8joweXrzT3oHUirF24q9n+hg
JDI7hUb3PutTaKY/Rnv0Vx6LIDmovnVKkCwXyKKe4E09mpHF7NRU6GujklerKEen9qPHzAWPRwfG
7RqU9qLOKo4jRxoNyLc4yRqeAYw4ae2AqoaZTi9bSyevn2N5d1sh7nHaCGAe5IBrREojbkHyAiwr
e3TsUHf6/FiKZpcFirBuTxsrsAqnNlZIesjtl8EUvJX4RgAgEDyW0CAKpMe35t0OYFkdLUAvz4AK
XD4kuz7ES9x+JH7xXI6CVePFekjM4M0HHD9gnbIYRpbZW6RXcGAnV1K81fvaoYEr7Z08dpcfE4hI
lkPtSofULUXN5ny/ZNkAGaXtA6rGWPsQziopG+xYrLn6sdhVAVJ4U+Qtfuj0rrxHBu+2ifCiIyh7
lcgYYT3AN+l9DYlr8dGsyT5c7L2dk2+F2u61Jdx1Q/8ZgNRHzOd5/1I2Y59LWhq6hFsYXksB4t8M
2uvm0ANYSPSE4xroVUk2aY1ZKQRNOgShj+iuqpvL1Iuufl4AjZIFcECBUgvOLXacQ5XQFrd0ceQZ
CqD6Sz/7UIaudeiPZhA6lZc8a4CkEA6881zWVioT3LR13aP7K4o889k6ll76nAVaUL1ogBqSPFET
P/ccbqUx57Dp4kS2CXSkNSE8wJ3qYuzMANRp+z8Ipt8sJ93Sbfaij+KqU6FYFX3ui/tSPpvKS6of
ZpC0xo/9+EVgizwTwQw38K4o5NU7yOsl09E+QSAvTZz+TAMCzCp6wEj5NpzHQDrkQhYnXlywlcjc
2YM0kKZVIDGuv6hz4aqr7VjCwq9IL+bGVkhrVkmcROj4mr3pGygkHslDT1sPd9YneR+Jb1FaAWJv
0a1ejA9r4CzCXodEkMLtzDl28spybHWPHJiLGqbTYoamAO57lgmuCZGqjCtLpdoCVC8WFGS+h4RI
fpeKXka85DDZKse4LB1d8HGZZpHX/qDPZMVrXzkes0D6YMbuivJk5ItQjm8bCvDm3h6FMVEycAdj
QeP5VKh+ttzJIigqbmB31Qt40W9lVIOyJKaJk93CTPq/kL0b0JvQOyOA0p3ssyQc/OdedVuJjOca
o6ToGw0Sww+g/UZzz7wH3MnirIDAsj0iutS5jtJG/gT5KJBvEGYR25XMZjWWcM+oKZcPlLt4dC3a
j42oVZTa4C/nRhqznGuWSSDdrbBlZxIo5+RIO5fC/bijrfO5Kypg8xdzI49dTB2w3mkDedq9gr4S
ylURolE/wjXwB8yLCJNR8zNAEKAiCcFGY4YRV3Lfz3DNBUJj88OUCDaLd5C3AujfN76/mWdlVccl
8qTiJR/O5SBwFLy4ePt9xvOOwPdqpnnE7pDvEkXoV8FXuQBTUcT7xju5W0GM8yXLUs9mhJXS0gpN
jN6qWo6e+LevLpEQxt8mCsnsKYcQqz/P2r2RHeLxcFuEaEMYz1pVg6SXOU04DJqzAqK0IoItEUlg
/Grb5iWYjidEukXkaGPkmMu3f6XDayC8NarGho+TsExpjZLelMkfpVzURygwrNf4aSMDmAS9OYJh
xCMkdGfN61OcetsP+5+3dRFs+as72MhZR2WV0wkHZMxk9FW5fWM6q/z5thCuE0MaUEYuBrz1Jsvr
HS/hGktljfv0XB+yfUOBij3lSMH8KRSMKEjnRpdbecyx73vSWHWJY1lEwNhV1/Piki48I+exM5sU
TJCGW+Z27TbStxlQbwJtqUtmw5atdMYpyOpEUJOD9NnXj/ou9ZXIwaWO4DY+NiJp/A28Li3jGLI8
HRUw2CIqs/aaup864N38foEUXhqDBAryabrCPsr7LLViuzdzDwR369/V1EuJ1/eD2goWjp799+t2
lcP4hljv7Tyl6zZUmAha3AyESap0JIpb14/1+vtwAa+3z1Ue4ykyXVKrrsIZ+4cZMvXtO+ul3tGr
NT52J2C03TYM/lb9kse+HYemXLN86uHD2/1UfgsLn9TBbRF853cVwUQLXSWNXSRDRFMCIPa5Wp5u
f5/vlq7fZ6IDOZ/GrE5I7kn19KMq1ud0Mu6tVXkWMo78F59xFcW8EBGmVl2twxpA1fJjPtC+ieVB
+krJAFFDughHq/in9iqP8Rlzqee1PcLK5cAKdORL1IN2pGGPOInADbI2J0pnPIRalxhgJy21vGln
+rmPt/aFON2hDf4H2kG6KTfOlc64iLoZ5ryIYed0kF3xFCf2k0AJwMbki8fzaYxwSxgTQ2TjrALv
A8LmeHwYCTB1ie6HbeNj1NzVG827bZD8pVQow6GJTBuqjvg9mwus1dCqBoYdJBKOdeJEe2UPIjx3
pC+oAokLUd76tfPtnX4becxiSpOZVsaA6H96fHXuz0MQ7ayX9lP0dUSBczgbLrABvrcuBe2hb7hV
hBL3fiyU+q3NT2CWeFrLTEnqnOZOFF8PFL880MJDExRuuZcWtLaqe/tBmNPmvca3Yhn3PERRZIPi
IvJKM3FWku9Ki3hLKLtWPF4q4ICamXIKxxwNR3/QsvdGY8ZTF9XcdrQ+7/X6E+aIpPRZFiKucV3n
dVXZqC5N48VQM/QYIP8V2H78vALKCxDHr4B16U4Cb82X38Yof7uTbJSnRFlf1g1kSvqu1EzH7kR9
wtw7daMV47BVGVOdcYLjYdtgH2yfE4DfjId+Ut0uv1dEfMT/5TQisYeqpYFmJ8Y0G600rdCCaaZn
Ce/xoNjhLQ5UKUDXLWcMOgoiE+6NSpHk/iOOMcmlSO0GpXI87zRyn5vjJTLJvpeEiHJ807/KYewv
1Wctz2WolR/615vI3BkI53APBQJ3JtCIHYxqNDtTFQtZIcxMBvEBZK3jufTRQh50P9rcASfWSTws
x4+Xr+vIVtHDpVssY0mR0rin99G6Tz8VBwMTJJNwvFxkIuwEm1mSZpFtupb/35OvYAAQwKrxvrpP
fFEbOzebbm90Y+KIRqvnNVWh2wKHDchdt/qgHhqP3E8eZcAMXVHKRrSFTCChD1pYjxkU1GOkzqvP
9Yoxt/yHwFC44cpGLebeKzqlaxqCNjkDWGRIHzrJUT2YGMSRDkKjFJi/wdx5nd0UC9gOaE2YHAFN
t5+PUlDd/w+BEd8J/zpoBuM/yjJaI72F+dMx8NwrgsatXPlBvSdgPaDFgUIEHMeNaDfryLgQrdOM
tacSQx1lTb8mpbN+ldR/56gM1oG0maVZ1A2PceGO6FQacIea/Z+kPq66sJnJsrJJYRrYJ62tnUTq
naoWDO3xT68lExX9i6hnsiirarmsawf8U3QmaT54+S7mXXRAYOe3gfZFaHj0bL4Ltij6qabQQhhb
10a5Hm0/TZog+Zl8DIPaLwJDxpDbDIFAv/hEBM8b/qNjI5DZpyyLc6MuqgSBeRhoXndRv+Sn4hA6
wNW/WE+i+59rfFdx7Mu6VfsyWdUQ1Wi1c9Y4iNUPkm45ZiWYGuW6JBtgoJgWRBmaMM6iGuelHEeN
TiI9DFnQ1Y+rqK9RJILxEZkpR0qcktgDVIRTRyc9/tgS0bQ63/w2ijD+YSjMKh+ASITQd8ZTJttJ
d6H/D9rGtBc5cq4z2ghjXENjdEM+rjK6KuLHITkr+vNtH85ZMnBpgT8QjFAAYGRRBJJMKlEFwu7r
68XuTkl1X4jodzkqQISlgASXtrazCfYBjfVSaKzocNH9NPxSiegtOAb85vvMXadJSSXHExoVE+lT
Hb7Ebe/06zFNHm6vFK+RAj0mCqgd8QKR0a329pXX601SA/QZoxP+6FFCUHCC3YFfDZc5OYyuHbTH
znKmveiAcrdoI5ex6rjuQiutiwSd6HdjfO7a/RALmlc5ETpUQ2kdvVYYSGLfAHJrFLouQTWlecmW
QK4Np8esEAGk/TR2ToghrNuLydfpKpB5EhjVQko7g1NdQeBKQIbTG86SP94WwjUMDfwWmE7CxqmM
YeBRPtdhA3fQNZkTly9STtxh/JzXIm7J99i5wDuQN5IY06glba3qCi4hHL083iUriu5oEveTD5m7
2M4A8P7Fmc7h87yj0AL2y21FeS7pjXzGRNRQmrJFSeiVMXryDkHLpdwTpzqMQR6IhuS4e7dRlvF/
ehjGBXi8YxTMat1pm9R+kWSCwuPY2u5txehVx9y9b/RivF9r9lNq9CpKmoF1/KcRUApUYQ+ySCPm
xo3HMK/7WI290j6Q+TPw2lXp821NuCfsumjsLavp41RaAzSRVuKW8s8hywDM/V0za7TRIJs4CWJz
atvvVk7HyJJMa8Q41W+dVdJMpgYsWlxS5UPVZ44+xYIjzItTgL1zFcGsmkQaQvoZTiNcDuaPFTm9
1G9PU+5GrScD7lBcquUe6KtENrZMWrkqohUHOqzuugSIN8ZRTQu3GUeRbpx05VY3tlhUFGbTFj10
a4EsRIFioh05KIEd9DhQokYkrvlt1GKcYZPHWlo2OU5vRr5mc/ysyH1ARtFAqMAkWFZLOHE1NgY4
CUMaznGs79t1dG5buUgT+hM2idDVaDKzMSHC1HBrmLZjSJGrJKJZML4Y2saNuwqNlIxxR0bZldMQ
wy3op1DeW7K/tIK7g7tYIHB4bZnUbHZq20qruWm6Bvn+9V6RH0l5EKwU15Y3ApilsiTANhqLKbmg
XujcbFJ1PGuzsQWcWrMmj3FRDsYPawCm+MHQ47yZnCSbmsbrzTmz9lG0IhHTYRjEVRNMeTkTnkuV
ixZc89iF+akBw6eTlcn0tcqT9EGXM/VYY9IUpeK2m+9aRR0uNlmkj/qomaA16orxMMeaBcQOXGbP
Zm5qD1EsKRWecKtiu0Nkxvh8bsujq0pGhi7pLjVqh0hlrzlamJP1s2X3gBC2lj7FYanbNXTsIY7C
oF0bxXyQAcKu4p5XjdidIiND76titM25mq1I/WzaddYCQ8AimZ8RuR72SZeVeN9Zi/FYqnJ9Los8
me/qZNGAZV23oqiea1Kb7aB/31iuNps48Tb2u6JjO8aXsprPcjIK7jPRpjP39GyPjY0NKLzaPCAg
TrLZVaKDYv8UGBfP+WNmx7YMhKsAYXurTK9HuJmNHuFcpzjdoDu6+jFSn24L4eqyEcIcwhZ1xEyx
kEYIgT0G+lQ3S9C8rI/jSy9Xogoz/7LZSGMuGxBdjkAcHXCfxe54NvaFm7nrUbtoKCFR8iVJ8Frl
nv9f8tAx8HYJ5bGQU5LYSKDllq9afxNZhD3JVwk1eozOI9lE2O7ofFjBGzSijZfiNtL5z/QeHCFA
jFNcsCefRBpxLXwjjtmvfFD7bEjRdR5pwD1ZgnUCcBMRcWSJpDD7VBtao+kq8u5x5UjPNF0y7skZ
2GeD59DBu9w1/rpth7zkqilfFWNL2ibqJWkdVbir0WW+OPIO3LmAuh8+1y0Ws74j+8QXLSY/4rZ1
4I1rhE6eMyd5QWU41OUIWZN7PXgFUwzi1AV/LzKE8l5cb+MGJFd5r8a08U+yErdLXP6nuZyy2Nbf
5yeKWSzvh5OQDPW/2OYv9V7XfCNOC6s2bysMc0igfV12pR/t7J12N+OVC97y/Z90/GEPr/IY95vl
Wh9FCfbQ7t3yUPuULK4GAfZHKcCUqK+Ibl+eg9yIY3YvsjtgP+uwUjn91A4Pen3JRlG6QBPIYJww
ipODYXSY/hp9xaeMjoWLTh933lEDSV3yQXAMuP54oxNzvsumN0bNhrzlWB++dw7NG2p3oxvftU7r
7Gt3by2eQCZfR+CLyBhxA04f/fvGTIoWiCBLi1PQ7Wavfin98KD/1XnDufDDp+heeAtwCg4wk6s8
Jmiq03KR2xleeTrOSMEoe6BKuJNP/PYian7j9Ua/kcWYpIZ/BmmpJzvri1t800GhUVyigBZtwJ/7
z0teJJXvPq8KMoZpamqL8AABwig/jEvvSRiKVeKPt7dNJISxzHLSuzIMQ9xt1rBL0Y+maYBtCUVt
EdTVv3uCbjaLMchx/v/NSlGwpFDbRvC/DBDztAEshEVxgmxk5Zh9IjoWzLaUyFOSDz25WOANCwXB
ADf1t5XBbEsaGaFqZ7CFyQX0WxhITvMIF3UwXdV28mJHHDrQhAzdF0nUPcx1xVvZzG7JE5DLIhM2
Dyz0CKClaJ0B4vKJHmygE2HgOPgz97+VyWydukwVgNJxrtHoW6HoAazgIDwXNppLaNEDtN/Czg6e
K9mKZAKHFox9aWNBpNqlxIs646LlaCGps92Yq8eWaKde6x/lXN6RYTnkaPnoAAvZkvTD7x+Oze9g
cwxjEypTSG+izr6Tsse0vutTQSGO7hh7MLYiqJfbeM0SDV6arULVNS3vJks6KGHqWsT0gNO2kwpd
VC8TyWPyC8nSjGpZwnrbH8MuPA6XXnam1EkXzM10L4DsBiCyhCBp2Jc/bi8mL4reasrcD4O+jvIw
Y+y6mo37qNCCTJ5F2gnOP2HuhDCfCbrY6Gj3hcKft/c0LR8eMjc7zDv02EZAwBXFD9yYc6sY43SW
eZYx84gtDC+Y9XtKji1KJ07+ERiCh8yDZ70zRFBb3JCTwq4ilU1JldkWuqiSCMZ58QTSg+oOkM+n
fq8/g1zZV/fGl9a/vXPcVd0IY46jvGoL5ihHFInt2smU7qlJ0n2Rix5B1HG+OwpXMWyrSWSOyTpH
gCc0MU84w6nS+Zy8Apv7y7/Sh+0ukTE01sn6Ao+WjU4LEOayA/yVCMqAf1Fs9GGO2lRbs9yNI92j
+EF25R1NihYocbzoCt4GJbi88TaQ/hLhqvwX4wC0gaWolHSCOQWqViQkoUPL0qnHFBciMU970u9p
A2IZiMaPuMdaxWChLtu2DXKYtw4sioq8srsO+QXl3CiHFtS9t3frv6jzSwKLjDYsRjf3EQ30MJoZ
/qSvSPoyHr+RU+mK7h6BOixgZmh0RWGB4RgsmelDl8egB+yKRaCSSAhjGaCOtqWqx+nNrcOk3cnV
4V8uGeNr69JeCslABov28wIM3zeejB3m/QGcELry021p/HN73R/G3Aypa9rJyPC4aS13kZa7xUQC
KJKdurFFwZdo5Rhfq5EY5pbj+qKo2WYPJIMqAGfZ12xwZR8n6rQATlkklG7HO8cE7hY4eUCGyGwB
wJQsqRhy2ESOJiDjU1qiguLYH+h6Zv5CjiJkCK6SG3mMeaj6lEd2QdETkABek0965t7esVes1Fsa
MfYxEIyDjCHyP68du262az/VO82LjrZLWWlbUIWM6GuP8dwWFTj41+VGO8Zc1CEbI7NF9kKdYZyg
g0fVPNoBthmzV91O9UGf+vswuKjJwhH+2kHGbKoqqjVkkmMPtFZOFn3qZn2nVB9ur6po25iHQSin
ZhUBbtebrPHYDOneTIvdvxPBxP8RAHjqSEJ8YwyttMf1knvhVHT/UgoT8ae1HtfEoKuVHgxyrMzg
thZ8j66BdZmApIYAEv3tnaFWZbvKkYkWSApDYfga5mONS/mx/4b5BiH/klAcY3GShKnZvIE+y1Hx
a3/eR+fBq/FIq13bE92+fCu46saYmqSpxTRqOFpJfrLTwxIKHgw8WAvY8lUAa2ZKjEy+BRtYMtOt
m3QHSsDPqwGi5yQazmB83vVmdpqNs1knAk9If/t7t3EVzZjfpE1hpdo5LDyz3dH6GhvIY0WfbluH
aAEZ6yNNP6qxgt1qEEoYjZ83gmycSAsmYtHmZuxlo4QA7bjMx3B+VtTn2zrwH+rXTWJL/JaeJ1NI
ndz4meJ8K3vJNV3tccQjhMJ8i4IwvkoAFlfxIABMB2PhaZ0NnTLBJibjVJvHSX9KJJHd8fflKoMx
7L6T+jGbsWyjTwkrrINte2EJFtn0TsPoN67k2F9EWUWuYiCdB/wT6q4KW3pdZ7iPRaaKVYlT2D9V
9ScoDp0/2a2NFGb5IpCXm3m50Cb3+vxPMrH9nrnVmfZZ6p9EvPN8hwTgPsoDYeMBxyxlXRWtWYRY
SmmfH6h1kANtWqXMDJQoQaAdfw1/SdMYb9sVRCvtmJavH1dwttGsUROQh+g8I2aSvfKItKYIaZh+
852nuGrI0nhiqhD04RX2rQCY8aWmWXwfRTqATKImIh4YoI7nljhmA9tCHqO6hIqZdAZj9KQ/jtq3
DNXlsvl2ezVFi8lsXdalko6+UmQxss4ZiJ+HGH9PBcvHPWqb1WNcfBVObR0OsMfIbnbKSg7Dau5v
6yGyQbbiiHn9wZIULFny8R8mguQyfTGAO9Wigiqqy1GffWt/GJ9uSHWRpRkSaaP6UY+WQA8/DMNl
bU7AQ3Cj9PfbzgGldTV4xsG39RoTdGkjp9YHdn+KFEGHJPfBc/0+W2Qkapz2Kd6GHto1TjNZUleT
B9cainOr2X/f3ieBKehMflDV0ANk0cJwWJ3adG/9SUMubgzbAr+HamMGFDu3yT+iUzBa8baBGTR/
ddFTKmLV4d+EVwFsOym6ZMGUgqEolE6GHUXwk9woQF4eo0OUelxUFuKv1y99Xs1+o0+U2cjHLXir
LTrxjKJ4SgxTmH2jz6P35nwVwjyf0nEhFZlhYEiJ05myCHDJng7fZv+s/MT7a/3rthHw5qFg0VeB
VOuNVjKJUqmQcWGsFIFLR01b2i0D6k4G4mUREpBoCRkX1+fz0hID2ilj0FcPkmgoj+9Cr8ow3m1a
MbxWScgXrGrsyCDbVH7qgyha4V9AVyFMqDpbXRiNEexaflTwxATC9b36ED6HKH9SxN/b+yNaMeYQ
KRmxJqmAjWvlvaV+WkxBXlu0YoxDU8PCtF6VqeL6YMTaU1eXJ9wPH/+VGirT59JI8mTZ9HU5d5/r
+tlcBGrw/eavPWFx5NKwXlJ1xp6s6CDQ9u383ajcaRAcFn4scJXChDto1GmaFFhW6EVaXWN4jmzM
LKaqE5GDXAo0Emy8yjoCNSubxMJDVq3urHoC28r/kXZdzXHjzPYXsYo5vILkcGaUkxVeWLJlMefM
X38PpF0PF6aJ78pVu0+uUg/A7oNGo/ucH9uf5A/H9Gk19BcsIj9po6TIA0R+eJ4fwN1xldgRxuqo
mB+Gye1ta7wPxES+lIRh106I/GB6Cce3IuvtNvH0hgegPDv03xeLmq1ArBPaYKflJfHFJxX0u13o
Rd1Xbnon2PzQDF3YGYQ8a1oNd/EmPkrqeSR/m3ld6etV/oUNJvZ1LfjnA30QB2LkHpr15d64Ea/D
XWuQ3kaHgFt6g7Ln8nesDd4vjwVWB7eLNDmuKyBp/WQQ2pnT/CzQCyd5s+0T7UK4yd3cywzyV17C
3m3RCtTiORhW8yA6JmNB9FDzzPgh4g33rUYXqg1UbQNXW/b5NbDaesSAAb1EPBShq/z/Fe1pWXBh
gIGKvBmSedJRTe7EqXNnRXrSa3XaSeDQdAJJ74mB3l+3TYQfsmjiqhtIT4E/SSSdOomzqetH/OK3
MFAiY9pZzqBA7STf8CVRihWvVSgxVLvc41XRV4+ThSkGU4K4lEU/wfViDrxyPFfEg/klYFyYYJCk
GRWtUVusRlRumuYolZxK1HoVDHpGOto5ZAm9MP+FkKIW5m5Ikgg86xg1LhPSzN6s5aSvrum4f6s+
auW1NT1tu/56Nrswy3yleoiEYZLR1K7eJK9Uvy1DNis8mFeQH8SkM69YvvqlFuaYL6VP1mgkmQCg
1BOSynarHVOuZvhqmKG+IikGpClltngkoMMjx6huhJaAEaWd/Ko/ozNsBtioKWNhcMUbo11d1cIg
4xx9DkEVIYFsQVqnR8k0j71qHdSSR1G3fnYu7DDHjFRVkWLG/mdHGh3ciFD8R4uY4OGB41HhHDbr
vmFCwwmvoCjQGoxvSM1QTeKgUpEEZaft4x1k6vGo0UG/heJwgkdLHkPVehgsbDIOIrVxrWg5bPrJ
oxrfRdWDHrkBGmv981y2NelGELiPRzS0frv9LGwynw8ioNAwRAe+I2a+01uZm3WW5zeg1hiq45Ti
STtDx20fu/NsnYd6ehbhzYcDl6sZxOI3MJ82TfIWpW/EYStJtmXi9c8Ci/X40MCrtkN+1ZIlyrKk
yxgfZC+UQ9hJlZRgonQAP5yW2n3micr3jhfpqy2GYA36ZYfxnjnxoxyDl9RZxXfFSa/Qkt3bs5d8
DHuLZ2ZG3hJOqX39LW5hlHGfBu2T0CjFJFoC6lDKehy5SUUqgajg5ab0cNJAau6EJF3Kbw60sMo4
EDhZRqWOlAhSsSVy2goimAmU57N7ym4FqgX7774g4yto1pMyI4OvSI3qBrUd6yaQ4Gct3G7b+bi/
bK2LuXNKgTAnsoJZjvypSIkGJozuW7lLQ/BbqYfapd2+IN27+uQZDF0+7/I64kFdEpSGGOHFIPd/
T8WkyKqp79DZ8i9vCk0GKWsYpL+5PLerMH4yZjLXxaGprNRqMYssyeeleqjaYzrst7f0D1Hxa0Gs
puCcSEGri3PogNppcE0P8z7gXTsEXiE5wb3otOhnkDnfkWuUAuDi2tAELXRDJBEFEH2v9V4DAoEZ
7zf+S10eagk98IkdW7eRaoeqbBeGbHfVTSW720tfPZUXu8vgQTuHmiRAmckZ4uNs3Mg8SU3e12NC
XzBnaG1HmLougoskP87Zme7fbC9h3QQap3EYYjqPJU8Rw2TUK8zjQ2xntHsxJFErex0myLbNrO/U
yQx7A4tBlKf5GqpxwWuRn8+yt/33/4CSJwNMVBnqvwPqvUQ0NHFlNqUaGffqfQgyadUVd4obcbmx
1/MJ65dZ9vojJ6FkdSCx+JgJkhw6yVKD2ZmSm1Ae6eYrtYyFOabSXOG9cpjp3P+k3YdjRlSewiV3
QUxciYpsDGWAI652JvSe5ujd6Yl4TUVPMONqEB7wc/yPHXLNdD+p1G5AsXRIbHCwksb4zlVr5Blh
4kgzYyidKEAoEC+TFI9qw2wPaM/m+CDd/d/PlpMz0J+xwCQNPUGa3mPvKBHR8ECHmjRP3/UXAleY
hhNPOnNeqkjj5ETHiuKpcFq/t+OSE7FcT2BOyshCq0zbUoTtiEby+4ZU9vgovqkd0Z8UNEbmA2cD
eYtiQMIoZt8oCjRjJuV1OF5hNHb7A/HcgMGIOAgrPaL15qIq7FZ9tfx21/tv20boj9xwAoM5cUVR
BOFMBoc2lIhY8b2vYwygwWjUfFu14S6MeWk2zyCDCWMb+oYWUmitXSu+iOHXmXiJGdW0tLPu2/bq
6BZtrY6BB1B09FavYqKfKj1RFvvarQ7yvttvm1n7UlAa0GQIcEN78ONKtYikUosTfChQKpnZW1O4
hRiQNPqCNyxtMEtRRz9UjIrS0JiXo7nvp++Qxf67ZTD5waCPcp9lMGHGB0t6SNtzKfm+bWLt6y9X
wUCbnkxzUSkwYZk+6axnZXw0LQNiX4Ed1y+1wjln125aMphTdA2FI8Vgc710FCKM8sPZ5vpeCC+j
5Ec+yo4F4uXtZa2WTZeGGPSR9LlR4w/I3gF/YsxZkBeoUJ7pIckK+h8lcPqfJlvWfe+0RLrjC9+D
yGuaSyHkvVvFeOkt82j44lUsNPfbK1z/cCczDBi1g9a0YonCR0mdW5NJ2t/nzRMKSfY4Vm6pcx7E
OctiO7QFX9R9eUQu2YbGrujvfL8lVcZZFMc9fuvMni2tsj4SVlT7TG2Hnk4o2lyoAweGVtO9hXtY
bPAqehb2ETLvdmd6yjlanRx4hg7eVUpk+9bsZ17liLc0JpZ1PWmUTqcWf3wKhoAQWXV+zPbkyCTC
lbj0LEfkfDSeUSa6VVFLZBnEvZjqeEyqn1Mu7mb1uUI1fNsZV69Ty/2k3rN0+kFTuyaEodbpdCc/
UD5PXSEq8TtSn1WOvEtdwdFvt82u+ySmEiTQAqIpjomBtMwUyaAMJ378GNd3bX6thTHZtkGBgj2x
ZPGXDY3ZwiJvZXEcQWMXWJdyaZBIuhgLqL2qnVtKvBdterhvGWO2MUilIR8zkx6PtOeg3wfIm0ED
aPME2+mv3jJEHWfxvZTCb8TAx86JxmMPHRRf4BFsrNYplhvHILCIwnaOIiJuhiEEcsAnu2tQcyIa
SHUKcIBXj9vfaTXfXNpjcNcCO4U+GDTAHNGmYouUxjM/U44Yh7ZLLg3wWiazNMf4XlCrul6C5tgR
j/9qVlKqKl4f4XoE/3I/9oI4a1BWx2gWsujYt/XgGE6yoxs5kYfd3+0fOwHRR9BlrSTUlRQwuz7J
Njr2UTEgQUHyd1pNxwM4J3w5W8jyelbpoGmTgNCqpZAE00MRa7vbx3xyB8xrxf5PzgJXT0xJpEMs
hoyskPF5MZm7phdxguXnfkKMK/Dv7KzYlt/qxxozCfkRxTuKxFf/g/LoKlItbDPB4MdzkcqUS3Cw
od/09klS3ZLxWH/zSUxAgsMVYl/1nIVJJh7msmtTf0L8iXVqd1AuG6yLMXhKZt4FYv0wXVhiQmEu
MT+bNUCtGVLsTzTwBNffWUAVcM+68V48Cy9KHi5zlsdOEsaaPwpyY+HiL4NzP0KvmVGTzOzdmdfS
soqVp+Wxo4S9bwpVk2N5VacQI74oizuOZ9Js4zc0Xlig/75AY7Md+lCSgSXtU+dG++jYY4AwOafJ
SO0Zb9vWeMthEpEgrsGoMGA50MbBBe++Dr9QEoTY6b9xxp6YtdiYpUlrxgIGO7PiVRIee54G1ioD
49IIc1L2JR6oNBl3felq3qXPJtTsKEGn6UigmbV1oqEgXkAlXTtwPW8VthbrY3CkC/M5svohc4Ii
I6IQQY/bbou9giNUSo+9D9WQcnC3P9pHX9aWizAAUlfCPE30dBP2xXt2ae1kyojhDipBW6cHCYaL
IYJGF3rZwf8dQweax1TBizcGTnwJBbAxBYLVLY7U/D6GbLJW1c6ccJbK808GTcpW6uqgRGoyaq6f
vw78lhqOBfZMbYewbNMMZypGAQ7o7Dz697OX40ZIxwtzL7Z5vZ2cvWOP1kiaVMz64TW1D25T8S7G
+d2AQyjROLnqaoPJIirYE7UI/CIoRpT1ptKmDfnhnfrWT7ZyVLCunPfIxznU2NrroDcY46HZqjXl
roJ3YvRC5RoHTXinCzvvX8xNAktj9jEaLH5TwP9dNvYQu5FH+ZBqT0wvMBi1HW/r2espyFn26hAy
q41CE+TuWH0T3eQo4J1WfKINzfxqLG8jGURBw0mYTQMSoVGqyWju8vggCvd/uSIGQdJCAlFg/ZEf
j45AwLOxD7zGgYQksnEeZywvxBi0KEclm+QMp3NWxaQeXpKec7PlfiAGJtpRF/sRCfiHwFBz23iJ
Z12kl/QZFDyRt3+3eWxVVjc6qbEmWPuUDg7t2KHCN8WhgD6AsNu2xjlgDKYiW8ZxolX5iCtn2Dtd
mNh1f60ZBSkVkTRpTsLhwpx5Dr969Tw5vCH/NwdRwW/W+B2GECi9GaXeDQ7NIUY+XPEuuRzfYHto
jL7P0qzHSaJepIfyoNuVZ14Pz8W5ZOOq+zDsedNRPIP03xfpVUrHlAJaCzSHK7G6VzRebYemTBuH
M8sU3kh4Gw1i3CzCc+kJxMXwDuMyP9NuhvMCcPG1q+7iWzF40UphOKYRwCk8FyEIew6gdwR7KNFM
ItnJG+jGvG2PXB0mR4FFBq+jqpkmW7dFxWMaZ6NCOwfqcjfqTbDX9hZSfRoGOnIu/068Mm7KS/Mx
2vEEd1YboJbGmYy1Vzth6IUgdkqh+t700pmhg+U6FfdiXpwBOw9zCsoiWXX1WLe3F75+cp/WzbhO
JrTK7JcWTu7kdghbokU1Econ2eCdcusuZODxT5UsQ2YvGfMkm5OowRAV+KWX7yIhvvPJDqme1xe8
cu56TJzsMeGu1Xk8V2GJhsAA3cPfMvN+e+PWE1YMdaoYgARx2kdP9SLoTICl3GXoWqP0FNZ58h69
Uu586jAGyCH7vXzoLBJexntcufkP66sYejLPdu33ZWe0fQ3ztMBLRdGdFpLo1q10OabOfKwgLiyS
Cbx87U6/5On6rZ7nC+OM1wSJkTR9gNq81DgqZF4GPydl+7y9w+sFr4UV+isWO+xnszkUxscO4yqA
ppnip+H2Nj0DRQINON6Ne9VlFvYY1Inm1hB1DS1dQfjea0967/POoNVoW1hgUpQiwtSloSIIZqhI
kuS13tHescILID9dnyGRFW6sY+t9qRi6MMskKxao8SahNABu6n2ivPXp9+0vte4OwE1J0Q0FQ87M
h2oLTZoNJEPx4PlWSBofwoRv2zbWt+5kg/k4rVD3YyHReK4rpysvsyInViQTjdeutR5YJ0PMN+qD
tKj1Cl4nHnvkCQmaF2NQznBPnFVAlE92mI8SZgB7M4YviF7vKLvELWzTSc9SUh1o+fhLDF+QF/r1
kei6F9E04J45ZD1OuOnYn/sVGR/1w3SlHFGeOxOJDCS+5HFurR9s/9pU8bT/X5tKIckN6sjoOwXr
0eduZueUwIc3q70euv8sDoaYjDKqzWgQG3iHPGVkqvZtxkmBNl0cBpjjpEWnGXrY4RVW/iyHBqn8
B9ngAB71rN+yrMVuMWkAqKmatqT9wJNa1qSr69Kpah1cQJ2MAWNVFQ9iM6a77bjadHcsjIHySrTC
0ZzwiUphQF1HcFQ/I5KlE9FA80ffvpWCb7dR5W6bXf1gimqaloz/JVZhNNLbMlHRAeKk+UUp7mve
S9MqXCz+PgMX6TTLhUAFRNIovRtq5K0g+VV/mlwmExqmv320hSEGLnSpDPJM1KiLS3jO3QW3/lES
bOHWvK+ehJoorizY1f1wT2VLfW7v/CqKLMwzKNIEviKqUAxyKmQhMhVK+QleUpfOB8j79CHhIP16
RC/sMSjiJ1T4Q8V3G9rUFqcnMfcU48Ys7kXtUKkvcQUqT4njoqtxcbLJNrtEnd5Io4k1qtJRmd5B
nUVAzU4COSHWGNjbjrmedSysMVCiFqDwSweMq+AmkIHhDgc0LbtOb77iascPaObEPScWPioBC2Qu
SnU2gg7NPMa8S+ZrM+EwMaxi12JFDK5YYwHhlCxAvbrZV8ONop8Z+ev2rvFMMCiSST7KL5YPFAnd
yX/DG57IE5zhmaD/vtilXFCrGPR96NQuborCTaaR6CNvIosTTh9dNwsjZTfXVk4fKlQv2JcdRgks
6OJ153lDRCI4HbcUwvv2DHz4EbgiEx8jYFXuqc2zYn7b/jDrF9vFx2cAolbrzg9pWwsl5R8uu4nE
4DBQdspev24GEkQoCzcH/YxO6ZXg0OekvKvHy8I8gxeVGNRNo6JJkm6otE9Q0qTUbLxprPVtNBVZ
k6GiqLIzA7Iw1qEu4hQbg1e9EYnf//zSPv6ywA4K1I0pW3mJPjL6wPlxGfHK79A8ijAM8clZChJh
qmtuuunhS3pYMujI/1kfW57oS91MIXr3edkM7c7Dhl53AHn9bNjzapvrpceFNSbZseK5jIQegERl
UKn6lvlsuZ+VVOOZpyW7HtenpTHoNIaWpeToO3V86y4v9pF2W0y8sOa4h8nAUzzMhtjUsKF0qD4E
++AVRayL8rs1kn4i4a26r1DT4pwkPKMMYOFbllJbILR16aUqFNuyeFNsPAtMktP3k4iWKwC7PL8o
kLaZtJdtr6d/4Pfk5vRtGHSaGmmOxZF+G3+8rfPcDqdQJLPqj042yhyoWH8IWbgdA1VgCcgCSQD4
5pCX+xG8foptoEUD3YztbH9WvnlKDbwlMgCF9NCqVB1fSdTO+tLRlJl06U1Uf6kofFoc214YJcoQ
DzoejSndyg2CChIKeOj5np/hOVdGv3h5IYe77c/H8Q+227BXFa0H+uNUVkNilT/K8e9cnO0yLIZ4
7OQJt6K5vNdDlL2gkbS9BHk9+fvlghYDD306KVUp49ivnwb0uHYesGgXuYIL+p3vwU3njfvKsW4U
u7WnffiQ7NQd2GSupev84kvjjQsUthgYicI6VQMqzClUTu80r8p55LZ78C43Bd7jZ1c/Q6TYPDjm
eChbXQFvcIsUkT6uqq0b5rSEI50HRrUvEh7vIweLLfpTFumPKNfgBkPB2YnysyTx5PLCKDg+uZ4Q
nL4nAykCburC5ONsaYIbKLgSw7jIgg6aaj/95loKAxIHb9suxFsUAytmlURaJcFJQ+WnoOzb8kek
cci61i8NqmTokow5P1NhNi4VEugGSojuBOICw2V6Jz5rnoCBVFffTXvVIDwN1VWnWBhktjGWzdas
6VDD1KqY2jHJmKjn+hjuJLHnfLFVdhB5YYvZQCP0pxjqqYBIlKoAzZgb+yDC80qcne/dc+vSh634
xXJ4RavVT7ewzIBzpAmCmCq0ga66MrSbSbwcS84Rt37qnGywRGh4QVAGGVVLCBLb0SulrYh35XcQ
ZGSt0zgmLvDTflK9bZ9cb2RYWGVumZZZlfVUoD4hWeQzMR6uh11+SfszeEfcei/RwhiTz004VQW/
B271u3kX7EVbtlU8VAjuKIJJYDiP0YBrOcLORPRxTgiOn6oMfJtDn+gtlR3UwWR2NYiHyk9JJHJO
CV78qQwyWwns9AXCoTvOO0pGmdn+TiWSrdi0n4G3qlUQW2wok9plidXE/oSv1+9MjACaBwW3Gr6M
K9c3GVgBv/AYyZMJL7nqIyIQmjKMxHyrnsy7cB8f44rwrhrrIafRNzoJ+GsxwZ5FQ9GoKe6LcXxb
Dt/S9DgMPOokng0mrCtjwjBjjeej3vJC80ZXQtJaAccn1r/RvwvBCNB/z7LSGoJJKdAERW+ejdfu
P0nBeXX8dTPQ6gEz9wfJz3/NqLmSIzEGRKXJeaTeqT4m5dP3ouqIKEKUoRBIqeacgs5qXqeebDLx
nI+pOdSUwCUaL2bxEPAepHl/nwlaBR9HxGIBu6ZOsil5aeaE5wN/OFVOi2BCduyUugt8NFc1R/Eo
TnaXEnqtHs+kS/FHHtrht96FwN5Zakfft8GXuvBvt5rF9jHRq+dz1vUV2iX0+RlqX/hQJQnHetcH
O7Nww/6wbe4PWH9aKRPFRa9K2YT8wFEgJfxBHqnfp98Uu0JqwCuErOPtyRaTF4h1ZOrSCNcQ4vOg
vJWHY4Ze7OHnXy6JRQlFj2d0DAMlDqPzIhGJJF6DckTrfWk+YPGxGKxQMP08hQMak0Zhl+tX5XQ7
TWf6+GN7QdseD/lDJoqzaoiMBDNtGroxw+w4Rt+2DWz7nM4+UFlpB5UyercV1XspuK2tXeW/VCEo
HSfPynlyI7zlMADRykH1WXqIMGXd3Cna/fZq1qcPf30VXWQQosC8eGiJWI56E92qbnREWaDPUEr0
rwL4NZ5dPEz1PmaPHLu8bWRAY+pmFMHoUErt1B1wPYUszPQc4Wy8FCA1SgtxtZdc62fdo/TGsU1T
sj/Dhs4+WXVqAQW4ACejcUXzJzSxQ8JF8/DAc8Zz+vUK3GJ/GcjI1H4MqxjgmEYkGEG+3niWC30r
PHhLUMBJE6LxUIp+sq3lMciRW4FVQJmeviTpnmhjwA1IPNom0Wx5z0+h/pDb/ItUOkvaW8qarg0J
7Jl4Z0HrTHtN1xicGzfpq+jAh7gaCryoYKAkUsKiGyWaEfSgrRHyoyX1X6o0nj4c+1YltVosCLhx
ovXa9CBa42T72MEt7aoFdU7/Eh55E5Drk4kLi8xNYu6LbCgUrCo+SDvaa1ijDyjyROmfaFDB3vWY
2pxg4Owl+2Y1KHpXSDW+XuvMT80lxFda0jyP6MQWnYBqUjwP3JZljod+XAIW1Ql0dLV4qUaqlUxE
BwV8Q0BLJMykeRqc5BpD9o+8WzYvDj+ceGEyLbR8bnqcPlQPlLKvFXZ0IXm0p3jY8+pLvD1l8hJj
GNRcm7GnTa+SrL5q/dvtr7bes7bwFQZWRDUS5ApB5/gjoTVw61H2BlfbpeivhIBedK6TDi01uDOZ
TzKBCjYPZHhLZEBm8KeuVSP8gNoi9bmxA/fmHt2xznyTUbv1zXTGY4JeBxpQAlKVAhPth8y2pqZR
ZwmdMPRFT3z//IiJnaLD4ml6iq7p/Z73JddTvoVNZqM7VTMEEApRv/E9WlEQB4IGUk9GN3Wv8YJx
NTAW1phdjaFqYSX0ZELFIiV0NNm/x1vizSdrq3bd8UKRbtlvZ8XCIJP+pVLbKIKB4ymbURu59Ntj
yasTrl/pFzYYtJ79QEgbFUe99KMHiSl4dkBSmZD8m0lwONxBHvUrLT4ng+zAHbjJszSnfC7+dJGh
QJ9FxNQ5nBr0u29sHNsFazYi0kwBXyqR77XAy5szY3rpeKp9PCtM+qfrkCnoLACJL412KrakFo9p
e1tHP7bxZP1xebFl1DEX8DiIBRhSayBy/2NyaUqUP3YVqR+7Z/GqOCiUse3OhxSnppDwhfdwyPMQ
dg5vVo1MUUzcq+Jz4Wo8FBefrMECiKXpQyyvy54X1KwwL9rbytScYG98mlwcPuj0lSBZLjvZFa9j
k7s2BkBiJRG10AKAxAdKaVjZsUkwkHGmX1HJYUGzeS29XIsMiHRFmVQYBQVJd2dnlyUE0v039V6/
o8wG6UV85N1UebisMSACKbMmCiIYbHfgX66QQ4B0aP+jfqdPfSaeUnibunr4LLyVQZQMCmoD8lGM
EjR3urn3NU5w87aQnbsTLHmYtWTCJJfu0JMG1Yx9MXq9XX+T3Lkiwdd0cWSohIgapOEshW0DD2pp
zjCChCc+qLXei27n+c/pd1o7gRCPV19SLkrlbTvs6T79DmInm3SfF1GvdUpiVvRwS5J3QwUPhgT6
VBWKSlMXktgor2dRvNLl4Cs9RoulMud4Usp+JcXotAt7r89r0jTOHKVke23rPnJaGxN3WaHMotCA
TBSvjns5NS/8POA8Ba8fnicTTKBlmOW2siHNHMO6iIabrD12vALeet662CsmtlpZBi1qDrdo3M9L
AWh09sU5vR2DQ5Nz6Vm9lC+MMXFl+mVuqt2MV2ChI1313ZTPtDoFoddLkFckVb90Tv/aP5a6XYHo
oxTTdrY6fx6kfW80djrcbLvBKg3qIq4U5lZlRGExKLQMrl/Mu+LW2Ps3I3D4aibmtfGAOhTJL+Uf
k6NhFCH9yU2wOCHGMoPLqF7PMdUpEz/U/jIU1wwMBvBoxDjerjDndzQmeYS8B13NmMtsDMOZZt5Y
9R9A8fS5GLSoCuGfOZmhJuWhuoFMQkulumcUXiHPmWB6rMzt7c/HNcpgRT3Lul6leNQbwPFWgeoy
cWN0TMkgifgBfcHnr/bzn6KAfQKeFEETfDrWLZY2GljqcwtHKG42pV2HtuBReiCBE3jcZTJQUqtN
axY1vp8GYnXkyOmufBxvRju513fhEZXzx+195bklAytJhj7c2v9gt4vQzfc5oCzueZkdByEVBlDC
JMsCkQafqioH9GTexybe8oaUs30cM+zLr1w1RiX34CYVwwujuda742RxsJ4HxKz0VaNmZmpUyBmL
yQ2vVVCHZB741MvJ7V1684R49vYn4i2Kyf21eRJjgRK4p/FtYXwrRXfmATB3UQxsCK0IMqIUCExZ
nJS94M7e4NSgeaE0XwpnQeuXmV/4wT7tGlGi+laDx6ggKK9LLbxR2uQxEMfzqBm+lsCdbDGwEXZm
03QtHA9VLaSkKZ7mofXlTlfjRNpXaAkfeZUCDgL/xtkzGqkg+Tg7ocbmCjqazxKRA4Y8j2BAIhSn
sphzgEQrgfNZdmPoCMnKw7bb0T+ykROqDDJgllfqxQQ7N7d452o1kkEVB3oqaNkmfsH5TusrMjFJ
isERA6oq/01AhVAbDci4ovwA7ULlMIXu13rmtZMJxsXrSm97s0WbUtC9dun3uXuV4/vtLVt/AV3Y
YE7GLJyGcmpL5JoSkY9U0jK8U87Q72g0JDhvXcWOiQ5FAK/4rnBsfyRJv3+v0/oYTy/NKdPBz4GT
4045tKAy1u0PwhU7cn1Hc9Wr7lxzA1zIwBmI4SO7R48P1RqGrKIzHKXD//AgQLd06ycxqXdcmEUc
dyj40JpkguPFdKBPvhsgthkeDYeX4vGciAkLbc51oZvRsuXXOxGv9kkOyltOqrr+Trb4xExYKNUw
NFYDT/Uf5t3sQHXnWiJUKBxyNSlUlaC4cvRtnjbOH/KC09dlDtAJL6a+3mNKp3YA0KANsi7BTUdp
t/FahcechFsboSG38fHY9ta26mOppSIMLSju6c0XzQOPza45tF74wMsPeJHDNrZCtkQcohCukgdu
p5EPPsbY8Z1bvEFKqZNESC3RkQZ1Ap5I8R+qFr+2lm15VbpGbtoBW6u/0DkA7ax6SC5U8GqmdEQE
dCpnPNrs9aTrZJGBItASoLgboQn7s5ElwawwvcfxGll4vsp2tyZ1DCo+Ab4aGM7Hbeey8wzs52Vo
gnWB1tSGfXMdcaUaOYHI9rcaoSl1EuVEBUMYiZNdFZS2xpPJWj9nT5vIgMscJFPsd0iLhOIqMx78
r00O6bKCfkHDwuMwAye1pfey1aGa5V9M77QDzXR+mHcmwTy3zd+z9RRsYY6J8EDLC63oUMsa7I+S
Px5S7Owpw9Q/lXDi1hNWsflk7vfKlinnMj3eG7f5JoNRyrKNCx3yp60dugFXCnwdwBb2mOt3XAiG
4afYTTq1RJUvx71xGYH2DGyhe//yaxephT0moxjrvrG0Fklm8k7Ja0Hm6UgByad/GnjRt/O4ffiv
Ov3CIBPUppVkc0yVckAtZafJE3SeidTvt42sOv3CCJNgiG1aKrky4hWqMUiImW+dN8bL80OWRipO
6qlPA3wo625wjV1w1JG4jC6I96DuUDrb61kH38WCmCgOQyuW1AC3qejdfKHUZuOZULjioXEmB0nt
o+XwBl55W8iEdRAaRZdP6BVrq3tfjkjXfonnabEmJkUQgjLUEtrjLHq6Z+wqaAtLmJL7nHYx7e0d
5LkdAxvpIOaYCcFyutiyg9iWxgD9F39nxGCaqdB2iQtNPIGAcb7sr1Xlekw4eRVnGSyBVDrO8xwZ
uLnnXUmSKf9WNq+iEDz81WaxjFFTqButbKLODZV70hTnBXoFBfCMblvhhRBLFwWOrwZUJ3AAiGbZ
s5O4wuXsUaSD8LfD6wWn/vpbnnbyNoOBhB6s9ZU0ABLqFqd8+J51N5K4zyAvOydf0djEOOa/RyLL
GoWp017QJhwameQZxT4JDNKKRx0Ch9s7yIlRg0EFtcSd8+P5u4sDdxhF1xKL220T3I/E4EA7zpYE
DiMcSEeqXV14qgO9UPIp9sXL+HjuzUACpsH1qaHVy8YqwTTxM5efk6Hh7NpqWrn4OgwUGL6qTUGD
HPqTDy2DUiLlDOA9unHWws7NypHUmJmKUA3Ss1xB7XcmCmRIOZ+H49bsfKwpo5WsyOBq5oV0p/ww
MZiC63R/Jr3gaEAL3T09klCX5T4KU9/aiCe2FKGA+qHLqDxUmYikmx7CUXSEwDYMi/O5ePvIJAz6
oOd6MtA3/RkEeaFFks71RQ7i8dycHZSV06jSrAwFXtWjsm/jntYh8PJg08oejwZwfUmWrEJGz5AN
FsXnzuoNTRjQ5Gi+ZsV72rWeVPLAYb1HQf9lhf1CkjCpMRhUYAWKLHgKQEUDg9puuMNdUfPCfX+R
28PZfE2ZHcILmQcc6555Ms98t6xBz2hfwjweaMuDcUcLpr6TPuL5A5JswrfPk35qyfwcfN+OinXf
PJlmsB49zbXZq8D6KVf32dTbwZCjCUq4Ap+1t21qHYJPpuinXjwJV6o1hIbUoH9ays91DZI3puJu
m+B4i8mgvDIltZwPSF3E8jrqH43K1mPOq996h8fCVxiUb0ZZnjX0m6OwrezAZQUF2dYFNzygg8sS
yfs6DMj7eg4atRnZRXouXwohEWuoX+t0LMtGJ/1rpqDmFu8Tbhfs+j1/sUgG+MNU8o0Q6rWgp8xl
Er41eJTwnQgXOnEnudoN9HIdNDk725/vD1e6Xy7CVojQd6FEIs0Ko2/JJS12jmeJXTnS+2e3Dm9E
i7O9bIko6iNQEqMhAQOSEDAvj3J4WePRJX7jLIsT32w9KNascQ5SLGuwjdROr61d7IyQnCC0O3x+
D89Kr7xJwBzCFVyRV4+e04YyyCJJc6vlNZCFqqmhM/UnBBSUm9HN8axUPAa8Eh8nxNny0BR3ZtFO
QOtAzjEy896C/IKzl6srMmTd1MDgBWZFJsQ10RJ9paLhZxEV4gXjXrqVQEF+12KMtvbagZc20DLC
b6f3ySBbtOnzEqq4qSXYIXqnVXfco8o2QrAmd4f9wONqWt3AhTEm4HPDT/ycKnLq8yHJXlvljrN9
vNUwgR2ZnRBlBZ1rumjc9iDtgwcFYiR4Y99xi4WcT8UWhKTWHMpEhzfQYr3oSvv8MaJPFm6y823u
uAm9MW58J5ZffJ6SaFIpZGlX/QHPJI58KMAjFx65XXCrp8zpI7EE41EIVYnAgCXR696L9/HaxJ08
vNIm3JihZmF53Vt2x6Ou5hllIrnsYh/MfDgKzOpHMOy1KiFFzfEOjvexLOPgDFD6hG5h3x7G5C7X
OFfy9drMYufoIhcpQC3LplxOtNj00SrfecWDf9BcndCn4eIuuFM5lRPerjFoIZRxl+s1TQjA1Rke
a7MkGXf2nW79lucxGYEEcjwdCI+uyAMkGNx5b7nmeXI+OHSuH88LD9sxzPtKDEZkeS8GuQ4EzNB6
CTmThNePwFsPgxF5gf54ndY0hiPqxnSuyATpZE6Sezop/T8c+6vn48kt2GLQJBf5ZJhwC6t2y3M6
eo58wyPqs3htJET+YUDHAlz+F+Lt9k6u5xsLw0wJeQ5CIYtDE5UOR9pJDp0yiB9VeOP/kfZly3Hj
TLNPxAgSBLdbks1e1K3dWnzDkGWL+77z6U9C/sfNgTmN79g3czGO6FIBhUSxUJVJoEQGCfTXy/ZW
842FOQaYi/CHfr1VShECRe0kNP0Yh7AfbSMaP0y0Klw2JQh8vmCUh3EWmxJSm1ZD9b8/mfS+lQWM
Fus2QGchWyCk1fjprCwwrDqR6wxz+7bcx06SeEUoIgcTGPncwsWaVbNaRnFfA9YnUCU3mu7lZRxC
ekxU9lwfkmLsHD/d+fxIXFhSqqRL8SnGvmtVbzrFnnVfxg6LBh/iWdOVVtq6mPzgP2Lwl9nPeZyF
WV9PajOTcUv6J8bOWG2Na+jStzCre8kNLIre9dej8GyQC3rVxCtUW7DTRo6xj/bIH2T8bpL95QBc
R6mzFS7WO4uo+OJr2DftTeLfV7MgwNfLEOft4ruadVIohRnBwHCoj2zdTDc6ashkamcApfXfecO8
XWyS0vq+THIYk6PvarrxWxGxlWi52DFYGNCraozCHlpRRiO/pmF4P6ovf+cCdxXOA1UatcFpnfIY
jAqqF0XkL01wF2FRYj60DBO8HKBlDapKc0Tcv3OCu/s6VUsnqqN9qA5QzZ+ivWH1AuIEAeAQ7vYD
1LVd08CJtq28WrGe9axxNKMTmGE/83vS8Ot88B3KdVaj/qcBoA1jP2XX9RCgVf69bFs7yO6qYXSU
/vHy2okAju9X7tIuMv0EJuuX4oncMf016Z7u520KUeoNE01C+Ak2bN1NKBDrFjUN0+BCohqqxAJh
JsaR9fumeMyzxJkhrGGBMBMqX6BL9U0R4dh/+Hm2yQXJEFcmAfc9DutdcdUdevS30A3gfJMhGbsB
XwSobP6oRw8b9o+fXNRI6N9UFL3BUGQbvRsNVcE/ruX7yzu4Hpq/jPB18lmy4rhljtXz8NxGmHWb
IV9GJhGZ7jq2gqzSIhbB6wz/zRv2REkkikSl9z7JHT0dom/O6OhevLFuDVFgrn6Uns3xGkoKMf15
ZsMidNvu6wfftfCKjxG+2/AgLKmtruHCFgeDpmJaQdLCVvhJcUo3TJAdV64Li+81pMOkPS76y/vG
Au63s76wyR0CvEgTVdZxCCS5O2YjunyL0R6zq9qwZQXKbcEoCJT1IuXCIncExqFXAwqNLzR9I6mA
kkZ4k++sbY6+D2G3k2j3uNAPrHgoU5Y35eYWija2ovngVr0p9btOvh4M39bQMGHuaCR67hB5yX83
jBJN6ixDmI6e6oHv1CtiUP/b1rbfdldz7l3eRUHk8E8RYdD7ctrglarOvSHA53f0amSirEawmPx7
MljajDEcsZjmiTgS5gejA91n+2FfQ8Xvsj/0clTynwjjmMw5ofjaH6njF3fVJPi6Ev0++/dFStNk
c1J1DXZnmjeqcd0Ie2NZCnnhWPFvx6Paa4kG1Uh3inflXnXHq+l1qtz4jX2mTjtRm4cIFfk35GmE
aKTOHAK9b/Q5Qp2gDG++sDaMQMgfJlo+DjSmqArajL0z1M1ga1Jvx+Pd3wUABxKtZHWDQlDZJJCJ
CZyU4ANLkqBiIEieheeUQ4g0GeUu19iX1Z3qNc6M4tx8L3vqJsJr2mWf1j+nzsjH35FRQSSrZEmO
Hx+KwaUHlXH1PUM3RQGNKrIccaOdYKf4h+VyCvKiZ/XACc+ucQkpgc1fOsV9TJWloQQ5K2M1oQNH
Irxcp6Dma17bwWXts5YrKo2w6LpwtkxWI1ocXqqOiZSpiD4NRHztfD0br0b6MSc7sxPAquhY8e/J
5jCMvl6hyWBwWP8zG4hlTNIGFLIjoSaSAMRN9u8Lv/owHuLQQIE9SSGRTTxlkGw5FRRGRAHPv0NW
jTb2EntP1kBCkt9mh2xrnJp9fSeGCUFuYXIwUUWVro05g4mZDHZhWrsu8b9IqeZOvuImlvGmmX92
c+iUyXLoVP8cjFwsol6RVk0Y40nSfIvUylanx8sBv36izga4eO+qLNW0gO1SAwWw7EazBCdqPbzP
BrjwHtuKjk0FRCKYDg3l7qts+PexAioE35JOVZe8X3ZoPezO9pjDixULlJCqpMOK1ZjkyA9D6/jZ
7rKJ9XFU82yDC+1ak4g8UNioNlA7BQFrsKmfoxHDZBJUGk2QLXSPn6K414Y73pjXQvIrtmi/Y8b5
D+BS62IcTF+l+AbqkY7N+2oLBhWw2oIeih4hx+fUorGv/zhnZ4tc8E9TGrcj45ZoIZLF3gJnvGUR
9NgHrqjfShSS3GUpy2FapGwH4+hLAHkiUVXuPy6usy/cJTkqxtgNDWKeQBGSqU+CRmirnUaHeCi6
Czvq2WZc2Cy+/pBSSx+CGOYMLbIt9S2c93k92XUoiPzVr3FVRb87XmyprKjcwsUkkGKTUaYMTkIO
wa6DXFZ6VXSOtp1A4cWmBsTToWyxeO8WRikHIKUmaWEY48I0RvOoNhCEHMZ3qfwBwW5PoyPoMBW3
LmXBVbaGxUurHKpQ0nahDv02VzElR0uza7OLPAUk2eAFvQ3otNfH4OPyqV+9PZc2OWTBa12pFBaQ
TLry71jYhO47OJeZRm/kicqgq0G6tMZhDBkDy5omeGh+FqsxWW/nu8aFCjZGPwJXxP+xBptLcxyi
YOrj/1qRh644UZ3aRqo9yFPoXF7EtdtgaYaDkabDdVN+ti2UT5HxqLUHBWLKRPraWIIIEW4Xdxrw
t8sDeqtBy/pkgD0FJTgfCmtZ5wS3rH1B1Fm5hlpLzzhQUSarBYHvgOioX+LgWGk/Lq+cKCB4QiS0
Nga+3yPTGT3FM3bTG5uFhSZwhzky6RAfqnLzlxbZF/TiKu2kcO6rCXiSH9l7ibKbDds4zY6P2k39
xXdEHXKC4NA4KAlBnlJRqM26rXo/SNdJcmU1GPsY7pNU8D0miHaNgw890yM8zuCKCaercgxsOQOn
VTbbggUUmeEQozTyKssJzMiH0QVt0F3yw/yuh7b61UCBCBJD93h0mib3stnVSDSJruqKrkLNjbPq
K1qchaWG2VD6fZB+JOnr5d9fj0RTl8FJjW5ywufcpVTMtO/1AF0ZxRObyaa32obxm+GjD2rK5A86
C7Abv8xxmFGqVtDpFP7gO5OUjU2nylFEMwzri3Y2wqFFrGGEIajgUzgSu7IOBWkF2yJcNg4hMEsb
mFIME2yKihHfoWWr/4b+Qoii13cQdxAmbavxd145vslv1Ns6b9JPi+ypP3SqzkWba4kWPEy7suG0
wneV11lkeN0ue6dG3xgaGLjLZJylEZQz2LE6PmbptoyfW1NUvmNH9Le8wzzb4KIiKOaozViUS7vZ
i0BbiNQbie/mJ8tedeW/CaJ+PULOBrkIAeFTHk0DDM4QInuT3iW7QcIPHp8X7U5GU7sjvlNWc6uF
j1zEaGWayH0Dkw15jMfvXQ3wMO2WanZrPHTJMWxF1P2CneMjRlXboZsliqMtQ/J6a+o7qRRdzIKd
43tBSaMMndkiKtMjPYCW5VDuxgNTrWDTi/5G2ETGro0LkcL3hPaaWsZ1hlWUtz9lz0hsz9c/+efT
rah2KQgTXiEn1C2r6CsWl23vqEXiptJOEIkih9ifsLyXGyjM59PnsZ4+PrugHPpgMJ49z9oLE1GR
QyxkFtYUxUj6cTAAWxOqRqOrO82P+ko7pU9MZCdzc6F87GoecA57XvcGrQxaP8zwTzG+jB1EVMqD
WYWbznzvFGGX61ozI27Jf7DK4nCkM4J2DHzsFxu8Kb1kCz3jI8G7pShBFB0tDj/ikg5EarGOs/Ij
SW6LanISMIwIYkO0WxxkzHI05H4Id5Sb5I1pkNPX/ErZhtdgg0dnF8gGvgkssizwv4+XwZO1Z36o
lhq7ObXOZuyqUDLOHepa4FjKA0dUdb7sn8Ezt0t460hjdokakCHr+n06CXCe3U2X3GGHbxHuAb5H
Wrw9Ix4C3U7rx2HEA2L9rgSCU3w5HCBr8287bRgOoT/CTunfTFJjl71bCAeILkOtIXNIQSy/MSBV
DOiDenZ00K6QW9vsIzK+wvjV6Y8G08+HyeBJ2YNeyouJIPoGx9xGO6j4YX6icutNARVtaS9qBbgM
FJCD59YQ3Vy1xPKbLnvAfKM9GW8qusabe9qL5vNE28XBxJz3dRWwi3EmH3k82GUZ277xJ6Wv5fpx
GNEaWtvNCdaPRHcBRNOEWZPo+HDwMGZ5p2P+KHD79/nlZ+krcQLopUHArdnTP5WvXPjEc7BbmS/L
uQKfxpv0WO/Z47F/BCfIuGFUDKI6huD4ftYxF8e3NXQ/NCKgrCQrTj1C/1iqtmpxX7QiyRTBUn7W
HxaWjInMGcZBgEThbLfl9zaORWDOsOYCFn1+USxMRNqI8QsdSxcefQ3sVzmup/bAvvg3mScJp5FF
HnFoEUnFpOU5zOm+HzxX8djuadZn7uULQ2SFyyesmuhFZsJKEtQ2bcHNV4u+DS7nzcbnzNVi3ZKm
taQwwNawlqTZHU4/R7myLQvzHBU7NkKGh35ch6L4E+DEJ1fOwvQQmWnms+QWDIRXwVR4Zkk2ZSD6
whItIgcU1CiKSmZAUffbMf0IhULFAmjlW3T1MK8hsAE/pB29mz3q6G+KXTgS6B26d/UwuYWbH6Rb
IfWHYP1+69HNUzWPejjWgkaovDWeM+h9J074lj2aHgUNcSwUZBOZZAnOYssytfbNnCW4eu1V8ZMB
Agtf0Oi/ul1o8aJUNjUq86T3YdOVZTLkmZtFOz94j3NJABWrPiwMcDchuJTjEpUmPHrSxo67TTth
LNnwLp/c9QrGwgp3CWp9PqGLzUSqB93ez9EBjCpiYsFm5Sy8IP/lqnFBrpZmA/IKljGPz2r7kUtP
An/YD/yGrwt/uNtQ6TH1CaHUAISroHxD8uplWzl3ejtCBx57DOr2LTDCcrOrv3ONL+YOWm+MJM7w
gBeDEAwy1ZPlXHZu9QCffdO4qNYMmoz9jJALhqLb0rF97TLDdJpcwj0yTpbnT/RPuibVhU0+d1bH
KodWWeBGGtYwS+wywMiCsrns2Xplf2GGS50jJH106mCm9ZQXVpdW73VQfnV7zM9uRG21qwnFwhg7
2gt0GJoG7eIU/NBTXjhW7BWGchoty9bRX3vZr/Uds0wFAk6qjH77f1tStCyaJwWQW6S7NDkVEPBF
R8g47CNf2Li7mllYv2zxvTtJqqhWxO6P6UAPBmMW2GZ7JEwYv0CdVeDYOvqdjXGORXWaYRoNxvLm
pGb7OBWdY8HK8aQCU6GnFG1PYDu9CR8VD3VOJuX8EG1Hp3wbXlTooYYbLbYVUbupyDMuEtHgGqh1
ji1TpZMhgy9BgLii3+eCz+yapJVYNotwfx79YqsOqsDEf4D6eXfY1bIIcPR9qAllFYOUSWEzQgSI
Bw2oEmMC3tO9cls0Qubi1XYCdRF/7NQtjBJJa9OMFQ3YBJB1BYmU47xVJpu9imQi5ptV0omlNe7e
mjKtgcwg8kHNzvf4aOtkp0Z6IdnfPmft+w2U5wdQW4ZX8lHMubI64r80z91jk5kobRrC2cnpXcNT
gVmVg6GgzXxP3plYb/0j8PT7y2giCh3ubitToy7zGdvaNO/g67XnWHDqVpPs8xbypWIp64msylhU
AuU3dYend6iu/g9EiOwM/X5J/4pPvlysoNuqDllBlbWsZ3fFl+CLfDM74Q6R+c2IhRq5goXjy8Um
xoOIUcCvkEB0KdqBFkWAh+uNGoul42CjCeu4MUK2dCd9a36wMkkIeoJrqISltuIUGInMZNsU1TBW
iToXgciTBrRG5Acde7grqHfVe6UbXKtAy/QGY/32pO/Ug7IpHnJHVEMW4DPPKQmLRp8U2EJS48sr
y+1mINs4vvXn664WZFYMOS6FC4csht6FaqLDR98CwfxkJ81XpfvSUhGTjShMOExRSqOSVQ17OFuJ
LUXPVri7fIBFjnCoocoJNWQGWllykM1j24F6QXL69vWyGZEfHE4oASlp5MNMbn4pjdlOk+9/Y8Dk
68Mx1EIrqLQjKZSOanwjlYLnYcEFZvIl4SQFX188skvy8NksHntQAroe3os9ccFf+lyI8s/VJ4Nf
x9eUuTRXNcCcVRKEWNqA6xqdyJO5aSCkIIXbIDqmygujDOhjQb/15Y0y+YIxEveJdqyWG88KOKkL
Jy4EdZPLEWfy1WJzzKMhYN/eknZfZN9oeFUVJ2V6uRwPa5+qVNYx1m6ZMqaZ2eourv5MkX2dssdh
qF3YveRS3beFkitrrlBFVohqaVRDq+a/jTRdNdNIUYF0+BCOcyfyK29oH/2osi97IzDED8akmRVG
OnuiVVLrGm86ByuBWBOxvFTI6rS6cGef+Ff1UMtbpYhgqpukL0pOj2HUun06CXBn9Twt1o7vc7Zm
zCxDMo+Vfph6e7PFa98GjIQO6LE3YOXaXl5BoT0O6KqU6qMGIlFXfeg+eoIHxmgDEYM7Azor0MiJ
D38mUL90kQO9uot7MgQID/ML+DHYhEnq6q/mcXgxX9RNuVVFdBxrSczCIB/0vmn6Qcji0f+CiicE
azfZXbuzTmUFfhtWyxXO2K994S0tch9dY1wmJvjG2C6O2EX0XvtuflUckdFDT88mgnRz7YpfmuMw
sZWkKfdrdg6SzCl8E3JKk13m2UkZpQMOoyiFWkPDpT0uhYoao41zdm2174wiuNnO30BnCJ27I+Oe
hT66f50JMgtRoPLpU+m3hZWwt8cwsou3ZBd9BSvxeIDc6XdGyWftRUdDAC583pSYUzsE7ImhxEBh
BBoS6U2zvqtCshhRdLK/YwHJs1ZaSqDCTryvmbgjRMRckKgfqn26w5imK2KMF20elzuVuqHW5Wew
NI8z7k9DdMcIt4rDlBGdMWrIkqdi07ujm7vsg6vc9Q6bhcq3lQAzBdBscXiSFr1PtDJCfdeQ3aiR
vTEor0xNKIB7eeEsPpeSMaZm6azQMd3JGl7bMYm3g1KsfrRO8kuNtkxpnzwL4PmybxafXlHVQLvJ
iKW0MErxVca8A1MjDE5mbpsKbgXfzg/4fBVkdZfxBJSU/w5JHdqAlcwuhaKKvCK7ltpio3WNbWUH
nYoEVEXLyoGJWhYN9A8JwARIEl8TfXt5DUVLyOwvzhdqvUlGcqC/ZIF0QLkJQ2L3VARPa2npGRIt
/vF96LOxKWdY0bvICaSjUd2k6g+FehbkvM1urzd3JhUkpewc8V9bS5sccoz1nNKwwzYN+Eo2c3Wb
We03MvgPtdR+QxsP/l8muGnYWbpkkgMPisoGSQOcAdbMlXvmfvAwJCIUYLiMvRZPuQMKnEGaJJgZ
QSUrNTeWgWxVRTpUCrBDgFWWzIGHWfVVDP0AVr1k6s9QskenPytHsQbNAF/pl4NRsH78ezxaI0K5
Zo2TkAhxIuWKRAdJPnTh1WRej9lHN3h/Z49LRJopGwy8GuESK08K+re64nuOAX1TeaKkcNIusalI
52v9vKmaBloFkxKVO29z5Y++qeDtQdX2tHsMaycUE4Wvg8bZCPsjFod6aAOzSNoZ6wgeetMxPzTw
2Sbb6GjcmaoT3UKLcCd6EVutZFLlbJQ7b7UZBkrxiVSeCc31FOVEHAIXNJ7b+Vp/aI7NnnEro+tw
WwqFrRnm/n7yzsa5k4eEuQmrWvlZxyRPTH49v2I14vROTOUsWl7uBi/1MRqsKcwggAtKsiA7GV31
cDkyRSa4gweKgb5R2Q52wYufvxpCWsb1vOrXgvGSdkGmhL01w0D6OUDBepQL3Na4NNlHhuGqj3/l
EOWOmmbOieJbE0pGUnmkPrEzMCj9nQn+Xk6a3lQ7GVEfvjXJNi8/Lv/++tFFk6yGO5/oPBjWZG50
K0GMxXPlBH1hN71mU1OASes7/8sK3yU0zmZV6Tm80M2HxHAC+uOvvOB7g2IKLe7cQj6oxV8KqFnJ
1SMuZfuyEZETXNYS+KOcTB2ANR4f5sFDaUhggIHJ7+f9vErsD1ggXBRlegEBQ4STD1knlDkep/kJ
RDjHuRQ1vq3yVVLlbItD07KNDDJUgOx/WguUKyuwob4WPk0eo31Iv+SGIJZXH5KXRjk0jfVahXoU
zuecQmQbz4ZOv5tuppcKz/4Y6RNkgUJzHH6q9aCGRY/Ybj5ATOPEXnKar42tsgFN0umPOmmWznEA
OiJxt8oR4QGNhDs1sv3ano/pjXYdHZMeQkjDg3wUp02C88v3DRF/ICSWANvzfE2ybwP9nsminm1B
4PM9Qp0cNUlPsG10JG5jBrauv18+Wqvvk4vFIzyShmRUpAFbVYKoXj+oO/MVH8ROfk92orAQrBjh
EDWO2liJeuxThm+q7C2INnG/v+yO4CDzBH6R2udda8KE3HcOSTZakdhaZjkjPiIvWxI5w0GGNFdK
nkVxBq3YwU5myD7Q5zIO3MtWPnPUC8hE2J+xQKYsQ/2OmoiyuDpJZmZnCTkpae4o02ObglF0+KZB
aliVRJC7+pRLiUwxRmzgcuJJg3xLMdL+cyXvaG2Hvc3UqXxUFuInNQSV1uSaoNJInTuBw6sh/49d
Rea/7cJilk1IYH/WSDf0o73JvoAm+zn/MO3ktj8N30Sq8qsbuTDIQaPaWUVBSxgM28PUfg2CDNt5
L/CKnaLftnFhhANEA0KPP4vnave5kObrfM3Eo9CdLizRrKfOC2McHmZWlJeQEwD6QoRdAVWNv2WV
ZiD+CfVmx9/NoOaL3sfORVnYEXgqWk4u1US5a7SyBMuZds6oOs3nPHKxRf1wvrPuLPatl7jiJHr1
W+/sM/+tl1hlm41sZi3d+wdlV++0LZOiFkGYIDr5dEqVIf7Yykh3yqp1hsyTVWELh8gEh5I6mhmG
1MACzg86mNae2GXtu4mDElT4JmH2ieXTlzdNZJLLr4a2t8wog8mk+KiC+1xIHcf+5gvhzw/qWlVL
fJ9V1prNJ/ef6+/JLZsGzbzmWeTNevaxiAUOM61y9klofVqbPtlvM8c86jfKpt7+Dxzx7DRd8o3D
D5R3gyhi8xKkdIx35ag+j0fJZmqrxqb86DfEbb8Ej/1b+2eFm4WfHKgkQx1jihExXyXgYCGI+b7H
61xziiJdUHITRQgHKbRJobNi4LabB2Jb+Q+jLQXAwf7YS8vI4UZrVm03JmwZ/VtjuE2MF2n6FqGm
VwpVmwQQxWdVSVMUaojRcTcu8tsiie9NNbzxSzr+SYpw3h8+tZLqKVJHHS6F+WsdXDXRsaFPf3Vy
+ZSqC+tMilmJsJdu8ulYG8+Xf3+9ZLfwgYOGOi01i7AaWmA684u/LVGGbA/G13ayK0w6Bd6fvT0t
LLJQXGQ8Vjg3KGjB4nRojwkqTWBscgYve2R87eKWTaGHHFr4pZRmITu/1abbpLfsoWEaWF/0Zjoy
PQ5Z9LEpwifCIQalpR/3rOLfOd1m2qDpEK/A8r7Yg0rTFRbSBNhLOJQIWmgtKqzoSifnpwiUcp8c
y6dwx6Qyrd3lgBGgIeGAIio6sIB/9ljWg63Ej9K066F7VXbXpFdsvf+j5+ZFtHCwQfx/dq+rwUoq
2Xj/quzgZJ2a3maUjYEnItwXABVPcqTJky/5bLCsMJJdEzzXsbLBo4rb9uqxHBoBLAqwiudXrlqI
hVcgXnUD5ZGAEcJ464l3ectYuF1AXpVLOEKtluMxgkO+1npBB1beMPAGbJopeh0SBIfKgcmsT1EL
5jgMklV3PaYY0+mejrXdlW6pxnagiV671mst5+jgy+MNDat5CrF6HfWaJ+pAX9fT7o2vQ2HTB+Ll
m3QrEpcT4YnK4UkzSu0YmljO7KPcExSu5+fWprZcfIo2ijPf1R7LX19qiqxycJJNQwoeWThpnsLb
+XH44bva9Xhn3HVHJjJQntLKnkQgJsi3VQ5V5KoK5DjGVlp9uTH1qzJ/MehB9t+q4HsZvJTyy+Ug
FYEmT/lF5LYcNQbTLIVU3GhTOOZ35bMRNz0pAlgRnXEOVdIoUeuQXavx8DCj83aiD2E3g34e8qiy
wJYgteJL5zRs/u8KL9rUHqKvaiCAEJEBrsIzTboRKOxz0Cp3VPuWlLUgzxEZ4ACkq6YpsRp0i8yY
PAhlt5JFFkQHmXLIoUkKicApjlTqWOFYlR6ayq/pHgysE7Tj5J12K9R+Yj95ARYpl4e0uZ+NLeve
U256l6laSU561YOC6mdz2B91ipyhih+cm7RBpmSCuYk8VspDWgpaHkW4RDmYSALZT/MUYTA4shPs
tJ1/Cz4o7dQgywkP6mv+fvnErt9chiqr5qcULxd2iOYRFH0oxVnKU0hVO0wPyfwnNkD8pOGhEMqO
fLkvVA1TztQekSe1diV9gOtqQynd/YEnCytcJGSk74Z5gmK1NjzPbX6bT0ljN52QIX91xc52eEy1
JHyPlDPsxIU9PwTXjLc2dttdV4IXHFPkLAEWt6yvI+vCLJey+bQu6mwYWMVNwaQ8kwmlbqM6aEjE
o3wtyDbWC84Lcxy26tGYtUHLXozsbgMX7XkXnLI9I24WsjQIVpTHVsgMp2bWdexlQN6Onn5gCYB6
nTjqaTyw6oPxKrz/V9Hw7B//NBm0SefnDXtx+xpds74NFE2vmtekwJARk0jUr+fvfxWfPDGlhMs/
lnts4EjoCV9PEOHRfiRTe7hsZvVSXDjGYXCkmEVtURw2KfqiJ5ErKaEjR4k9l+Ue8j+CS2Udrxbm
uFMnBT5qwTFOQ+lGb+ahcQr0HGibZM9kgRMhd+n6FbOwx+VtULWU6rGHvVbf5XvCxD3udbfr7Cyy
myN7mJP+iI+dLmxymNwb5dgXGd53WnpUyS4MHy5v2XopeGGAS9NMpY992iA0WAuRuY333QEj0/v+
iEc59FL0TgN1uRc2zTRcWY8C46LTxwFLnamGPI44fcnHUEOEGPO/GJ/qd2QfqHhBaPZqBeZ00UUq
ssrhS0G6sDEmtAb0+g7z4dHwHCbby56tJr/nVeVnmiGOElGpgYmfEubJdvBAbCes762awVk1DZXo
OpRz/10JiROokvU1IlIyJrto3rs63DRksC3MoVUHWX7MJkGSwHbkt5xnYZE74i1tg0qV4dhsRncN
WAhjaX5GA8Oe6tWdVWDGxBJ1cqyfu4VN7pyrIQqLBkhgP/MSdh/EXv0t/lZB9hI1mMKzbukfjfej
f1QmGD+WNZlX2zSsQot8CG5CsXT2yCbFHA3ZV+7sKKD5CjzN/YN4WZjjlnWSSS0PcvnzFKpgokcP
g0d2oshfh8yFHW4py6kpNI3ALTQxBPfIUZz+CgBmfWWOySCsFLbpMoD6PWDOC8mBZhtbal03uBPk
r6C+n+zZTTbgpXfMx+Y1nD55uokbHjIhY+vKKTdVfOxiqgbzScTgXDXLvOtoYkZu/q7ZTNe5cqov
9FX6od2F11CDvQlP6cvlXVzxFSmmrGuGDDpQpJb/Po5hmJAWvS2pa9ZPevRV9r9H+UmnQmKzlbdC
E51UsqIbmgVmKQ7ASJkY3aDWiet/ZdlY+JA56lbaKqf/gXuZQQi3fybYU03TNGQDbRLcMkK2SG4D
f4hd60E/QIgY0tg/NYsY87JoOn4t0/yXNe66K3Kj70g6xsBNDVzy45XpyjfalrWI+RsRsKxu18I1
7upTS9/yi1iO3S4J7HL63uoDEiQvzr9cDouVtOhfTnFhQSs5NsOGgoPfqB2dJJ7SSrMt0cIroFAE
6brHy/ZWI1/XVEJ1UyGKztlrfLOxVKuH2rcFot3oyUoPRiliWWH7/ntcnI1wMZjQSW/7Sk/cPq+v
uyba0kwXpJMCP/h5snKQpwSMhDE6047meKt2bu5/v7xUa4CIvfnlBi+vpLVjqdUZSVztYfYMj7Ul
YjTi0Lko125Rwf3/fyX7lznuwk6KxkrrCObq2TPpbTU+XfZHsCu8ulLWzHGrWFbimqqxoUO6H7XO
vWxireHEVE3NorJG0FDMAyupJJJbeYvvzk/5Ax9SfmgS2/4P352r3iwssQBZPPTMvTr5Ha1jfHca
Nz/fuc09kw5sN/67gpqEsFFMZJHDn9zE01/cw7fgaXJajFJJG/1Rqbx2M4JmbNhVhp2J+oTW8pt/
LSiHQ3E/dYGSy7ipLBss8ywNjj1kcdKb/mBtMQF/n3jd7vIurp6txdJyGAFGMD3ukyZ2q+GrPx9C
CNIk9fNlG5/PpL9hBNrOFUINxVI+HV/sn1wqmhSkhGnsQMQetXXzgH3cMDn7xEmO+ZMCbb92S7zW
mXYirtvVrVwY54KnjbXOMnp4qIHxIY3v6Oxddm+tAcoExc8v97hgKdUkTK0RwVK7+hbySNMJ+mz+
Y3Q0H8qnChPX047IkIUVti+sbt7CMBcw49j4ij8hYHrL1t5ZCtA/oz00OE4v4X28S1x51+0iwW6u
380Lq1zIlGU/VJqE08iahlQ39CDh9X1EuVNFzaIcBF/3Ih+5+6WuxnGS6RC5mGq4a1LzpgveYhFh
63qM6OiPoxQsUDyUNeC+R24zRa5slI9RqBzmRN0IomTNESqrEHhWLZUSvu/IkNM2mbIWmwVGiz3S
0Bo645BGcFQQDKCPMnD0/n+oVqyb1UHPquoGtDS5GKEVKaBt3kXgt2juxplupdh4UpJG8DaxCl4Y
Yf9lh4uKTu/j0ex6dsYxzcsgc3wmpf2ePs0bHZ8weHoRMQ2tXtoUWT3UnDFwZfHiCOqQF3GelqhP
7EusqLYbd/VV48mong1X+IoRbCE7xzyMLc1xH2elHDZNUCJKmip1JuPaQrWk1UFHNfXO5WBZ37Sz
YyxeF4BZDkwTT5ESt4r2GBaySahuIc4rAi62J5ccYn/GwoymTY1lmjNC8p0egMuYCmWVZEYu2Lgm
XiFNC//Bd65QmFe4dRxmylY6Ss2Mtaxf9K28UXfSpqvcERT8jO6o2omo6kUryh2D0C8VvWT3nBod
p/6kFNejqCr/2UJzaTm5I8AGDdOgCRKwWdsFJsxbRCVB0wa+YjbRhtXKu/cOrZzSqTvKbvMgrhKu
eqkAXfDFSy2V7+CgmW+VkYlVjWY0aReRm2hvcyQ46ivFJhPzVr+McG7OU9XXIcF197Om1e8YyREK
5Ps/OAMLMxzw53kupXOax27RHnWQ+sfzdqQCV1YPwNkG36GhTlMZBB1cUaP6QOJtUjzS3M2Tk1oH
G6J/vezR2i2zWDi+QyMpyZRWGmJwInequtOIYPBU9PvcR0WsZtAW1AHBc1Pf5HN8SDUqcEEQYHxf
RjbO6YTCUeISMtvEwp0vgxVNrBLDoPS3o7TYGA4AG3zxxZmBpWKzBoxfX90Fd2wG1EANIE1sUbfu
WmvEMqj5XgzazjGJfCl2za+s5J26/iuetlymD2YcGFWe74iGTtcxcOEkh4ET9KUyJcL1RbZMSyja
gIlFhQgDM0q+Wa7ooVoUHxwGKkYbBnMPdAA90zGSFJAotrvLIS6KDw4bBm1oo6TEjVKiOTOj852k
m3atqIL7UVk/uFBRYSqQhs6zQIxR2dPBgpyhZlepXXzgGcbRHe3Zuh9etVNxVJ1804U2G1kSZd3r
Lp5N87uWSpYSo7rnatGXcPgukcdBNITJfuL36D+b4DaKWHU3T30Su4r8/0i7jiW3kWX7RYiAKbgt
DEGyyfZO2iDkGt57fP071fNGhKoh1ETf2cxCEZ3MQmZWVppzZkdt9mOVuHXuqeMnCivY6Pl9iszX
AvuOXClDg4IUudfjylKxaW08blvEutFdZDBhvE/GpBRJkTm+5PmKBAwoHu7z9gf5QLZgkLkXR2FE
m3FM3ViUj+YY2X7YeduKrLWjESL+1eQDzUJotoBVyuE+lGAyc8Ndk6PcOrp09DPPORbOU4qJ5YLp
R0loVpFT1bsaj2VA1Wq8g9s2sw90C4KfhWoqpQiyxc1M9ik5R9NLB7fhHJy4ac4fGBdUzGbLY4jY
GpICuMhhsi8qzOX4X8uQ7IveCl/GMVJsNTS/bUvejhIfqBeQlxPZTHEhdqBWVfuXoL+Z0aPN9dL2
Zcfgue22qX+gXsgFQ2vlakbRTUjsTty1cco5ylWroBCSoqxhEZitUjZxoeQdZoIdTXmU68rSVWcO
n7cPjSeDsbwikZM0nhHfmiyw6gAra40nde62kPXn4kITmgAsnh756Is5ERHA40O0r28Ad/piKFYx
AHPUTOksIlCZD+OXbamrH2ghlP77QqjcyM2oR/hAs9nDsYp7reDBLKzfTAsZ9HgXMrJCKDLMWCAF
fyMebRlWHomt5pfg6rb4AwmTPV6Le/02PHPzCfplPlwbC9HMzZQIuqyjhohACFQazN+HO/lW6Z3s
vQLV7KWf26dJb6EtccwtFYP6OewMM3aGOXLFhlxNmm8bSXBfmtNuIPXbtrjVaLXQjrmslKAuMxTy
IidIjpppk/i7Cr4RUeOBWPLsn7mwEmPUJp8GjRGGaHa3INK2Qu6MHedbsWDTwZgnSarg0gqeg2+U
AQQ8yd/Ijbwrjwl30GG1ZIfB33/jBssRnw2i3AiCEjkE7GxU2FnFxlETYTOD0jrxnm7rme1CHhND
ykhXeoXKy2orPvgeAWFBfVWX7xDyrddd8aCROMbBEsb77ZQQJcpip2/2uybobDPxavkTwIaATrkc
IxM/UkELk6iAaQylYtXpya8NK6x/CLzdZO75MUFkqP25lKkgyjQxnpKjfp/va7dz6KTdtP8Eo/of
ejGBQxuntMxNJcFw0WzHAVKBYObMi3BCLwugKKmjqbcNcg2p3hvCvdZxGmq8C8VgwoPeS8ZU06sx
Puk/huvhHN7kraU9qneC19+XNikc4XE7Iq0/Ghf2wIQKAW/toJHxmSosq77jPfuNU72C2Akl/9BT
Hnw793iwEBxTZ2ETs0FqE60gaLuDMFuIvlTEtAr/pmhmXsLLiYQsynSblnWGMR6kT0fZ653+kD9q
KGahxXsjhLjIMkf4XOefdhMVTVY0QliwBOTfgQ94JDTjj/80YqV7Wh1X/1sZcv0wf0tjF/zMII51
HTBWoFbBrkBvd99yAP/3do+j9WQrTwAKAcPhohiuH60u6TIaATJQX//MEsRWxgqjSAtPSee0HUE5
ObbyLuO8Iv7iFRc5jIVmBPiojSwm7yNTlO0U8xu6BT4PWt9VMKk4fC+4XBQ0d/uYGPwr9AO6cUgw
yJg3aPeJSIBoLz3BPDwF8abgXaajudtuuB5aLuKY8XG5khRg9MJi4vheSzOrMHiDNuuZzkUCc52p
QVJFjUG/lvFUhYEVSrXdzZqdYbw0CQ/b6mybxgdM41iV0k7MoY6k3EdAJiWvGg8pdN3qL/ow91iT
ipXvS1rk+Jid82PPJ99T5ShzmRd5qtB/X+TCRZiKYS3C+mrgUZTp65gcBoGb9q6+8uSLNsztFTXz
YAYhvk4NHxas0JaPsl3uCg/tp3yPTRlKD/9Q3Qx781OX2kUykwEbg4qlNBFVSlO8nciPgUeRxDs/
JkroWZSGSYcBHgUEktFz0h6D6Mu2tfGchwkQ5jTMY29WeJsP5JwI4pXi8/hzOSLYxmemospUSk3i
lL3XKC/ZwNswW2+8KKIGbmVUaCSVsbM0lIRylqGEctOeFKd5kg7jTrSb6wqj4NK1fyM6gE4GH1N4
R9lcMEnMi7Or6fziFzA2CCyLJI4mhLz4gAkHNzhiXu0g3Y3Y6cccPy8erdqFAs4sIqk62p7M41kT
gtw3enTgfYIFnVC2c7PE8PnNtmmsRr2FFCZKKEkyd76IUxVr2R6l2h1bMLM3gxWnrR0Yn+ksXKSx
yxBxS3oTzFM4wcm0RPW277/13I4xRyWW474r+lrOZHozaa+1/7MoIysJdEsCOKjGmztZnY8iF41U
5vyM2RdlMVABglyOhi2SLLUUxQ+sTJix5oyVYAVAHXFP7KGsn6dQdrc/3/ojYiGf8Yo8IpFZhIhO
tL0wA+8XYMnvF7HpkX2w4xGPrrr5QhzjAiD9qXQthjgp9ATzNlYeOPqsTbsuz5OJtiUsPuoM2KPx
dXAVoBf3L8o11oGewyMvsK8/mBfKMJEXGBMd0TOkvhWwkkU3ASSOeKD8ZykWgbmWQoPsh4RpIY0J
wti30ysZBCigzbRahy4tZh7IT4AYU8Y2zX59CzgyXrMf7lpPcILW2j5aTjzRaAF3cU/3tVpJ+oAb
VAc2aIPpjeqpSV63ZawRrRiLz8dSeZn90JQppRQU76pn4y3DpLmT7gRX+AVILEpHNaeW6AB45Z43
TcyxTHaGfw6LRjEMOOJUXEXDQxpw2ig8T9OYeDyF7SgHEjX9B6yRRFAsctu91qLcMX4DKaTH2zpe
70VcLIblckgGyR9aajGDPYJ1EISQR3+nHOkEFs+vecbBhJE4Uooi70IMsxtGhS48ONjSsbka0/bX
toXwBDEBpCww6q60AVqvyEpb/Q1pN1IG3tALzxiYKNJJJAUcH66AxjzJnVfyCEO4xsCEDkEeYiPN
kbT1O2mn2SkQDdPv4K1zKKoQ8mCRgwq+On64dCwmeqiFoYFMVUIpEaFip8uI9BRRSL2Ln3t3OJge
0l9nuOJNQ/EUZceyW7NqfD/HSQqhNdniG9zZqb+Hz8AvoO7MZ4tff81erJ5tf0wZScx+hJ9lk1Wf
1N3gYUD3SfhG0a7zO0q3ydvHoR9rIzKz2HahKAlq0UHiNEiyo+SJbkXooNt5MulOOBeVVfpNahFV
4nFV8q4gdoR7yrGGMWa47mi7MccksHqdvdIBKVpcinlj/LzwzI5ABhFgKt8jyggQuMZWQItODpUt
2BF21vQ32UIeA3De4mXb6TnuqDPRhRjAt2l1GC+2Kg9GUh+bcXS3RXCSPp2JK2YEILY67XCQ/SsW
2219vu1rfz8lnRU3nJyZ/q0te2GjCyAgyjDCR8uHh7a19ehmyG4G5HvbKnFCJbtg1MfTmEYzLuyQ
tDYR7lG9Rd2Wi+y4/qr5/c7QmcjSGUaQxC2yoOG9FhcAhb3BLUNx+bB6zntD0Vty4+zYlkiUSF0v
t/hO051643udl5z7wJLu6P5nssNu6PftQ+SYHtsUCaUZU8wy7tA8/RqNgOUPJp5KnMTOoAe8SKzy
MR1mOcaAtv8UHybXP8YYZiK2ZEWBbdqaZJl3w0l2KCtX6bW80WmO4bNNETJNoaFEeFLVERbDtHMv
PmnzrdqflI4zecaTRI96oeeg50kXSehmSdp+VJHEdrKlhJolCQ9drX3K+HUCVjNF0g2TybbCoCjr
rscFGzevubmrpUdf4HUT1hX6V8YHgg9QlYhdQ1enGsBulbfJUbiu9zEm3XsbmxgnuiNZfU/P+uO2
Sa779UUsYy+NRCJCfPi1Gp1a9Wacz5nKiVDrVn8RwZweyHpMc5gQoRSUSQv/MPFGBNe7IlgH+uf7
mCJjDIacTnWVYF2rfTVDy0AjenwR7DqwhlfhjuIM5bbp8LIgnlrMPTJOc6PifZg6pQZK4rR3wyrh
JFo8Ecw9YqS+Kvsp6ljYQgB9U6vbupDyloB4FsBcILkcj+VED6+uDlF+7JQGBdrHbSv7S+Z2+UJM
iprpcjeJKVZi+92E5OV9DWe0g9vZrS0a2nktK97JMfeIpDZdOg0+9lHy2x7YXbLOiT/r1+5vhdgS
YzSEeVgoaOPE40uXz9ZICssMnmTB2T65v1QaL4KYXoNSZaRPNeSDMdgLKNdEdk4wCSbeyl808Gud
ogOtNpc28vy5BGSBelAeeL3u1dPEHoKkSaKKMSAmSAzgyhaVHrt9kVBjlulLEObutpo8CUyM6ED+
k+gRtDSNJzN/NoX99t9fT+QXKtAfsLgvchAyNAKhjzB3dPyjeAZ2404+aJZ6lB3yXTjwkgueRkx4
IOE4CdEMCxxjjHMEaeSJCZYbOGqtVqgWarERQshLYJ0hoxD8XXqgnS/Daaf9+z7Kntf2Wn8gEAI8
IxHr2BoL0xRJ0UBCAZFc2HfgyGk8Get1150T7pMdgNzke4521K4+5GcLeUxoMmJVVOoWlxPlpw7t
/KHFDnhyyA7aTtwHvK7BX2zkoh4TpEQTHOnCjNyJYHCqtkQEKqzuhztyACxZH9r+DwrbzHOu1fi7
UJIJVXM3TmFjIgnN6u+K+hzGuLDQ8ds+ytVwdRHCooL4o1YnIl30nIlsdcl1SDIbUMoSL8Ndfb0u
5DDRakS5O81pFiO33+b51AOALyncUlBdLfLtYvj1v6lFDWjh1epUTmLd4C0no54e6um+ML6OOrEy
8m1b0PoFtlCMCVDaENZNmSF+1K/hLXHjB8HOXvO3zqEmUbx8BrzCABrYv67GlvLbHFf+FMP0xTtK
MVQdg2OCVFBC3RJJLvra5X+A/Fkv8i2kMkFLTmLs27UIw8ORHMFAeEUc+ZXCC/Fv6PWkbSGLCV1y
19RJRDUcbLm2xhPAqG7z78K30S4OBtg5kbZ1+6G2tz8kx9tUJqTEBZJFmVpMp15Vo1sB+goU2P+b
DCaOhLFZStOAR2w87yK9tpTALjqO5fP0YKJGnPwbNZJ5r3fXVfNa8bpxnJjB1uiHkVSKmeFuiaT+
3PV3SlrtM/FBbjnHtX5T/jZ1tkyv+AagAmSAVEwZmAV95KETJ/rxvJdNYFoZ9FUgA0I6iKmiyc0d
M7YNIEyZ2O2h2FkSr1zClcjECznUw04oEC/CA23n5E7hZXbgdTs85lBZCJ+2TY7nTWx5Pi7rZKjo
+lJ8oDhFlR2MqKSJP4lFp25iS/6u5LbMeZ9wjFCj/74Iv2GiiJEw4lZRTU8cjkLuKoK3rdi6Eeq6
YYgqBURiokRZgRQVO8SRowdemT8NRWY1UY7yJyef/8vlfxHEBIacNKWCUTBMJGKmoz+kTnDUwbbx
Pj+aYrG9PGMrdlu3dcO/iGTihFLGxSzR8pOa7lLjET2w7b/POzsmRsha6vet5uPzgA04rV/Czrem
SbZacGH9T5LY15BcdSPpZySGg9nben0gQWRXzWDJJa/xtZ7w/j6z9xtsYXJdVAnm1CIoFeHdrH4P
VCvGpo8igmgP40uipYCsrJKIFYb7bRX/kvxeJDO5RtcMotgW0JGcNS/az1eRFxx6l460/YehRJ6e
TPyIipiEMa23ArrKllG/m1+I498ornDgtp45dvLuGoszHQIjiUu0wNC2j+6nb40HkGYX4ETy4Z91
xCq09MFWv/Ae6evzCuRypEz8UNsuVfSUmo09uDjSfXml094RF2xzPVBdBDFRBIhVQmh2WKRqa3Uv
m+Y+kbUfXUx22zayKkaVZJlgwlICdtWf8VDStHCu6cp3kTwIamvl5Y96IBxfW02xF0KYQFWmc6VH
ETqVU9w96xUp9o3c/hp884uiGG9mN7zNc9Td/2+aMaEqiYxWSGR0SpX6S9RIVjP9lGpOnXD9zlxo
xsSrKW5yKelxnQTP2NrqT50XAmG2eNXvKP1AdMPtJ3K+F9tPJG3c+4hYCJAPgzt8654xbLwzHCwE
3ZXaO0Q/f2F+1dkuSrIdxcToQw2omqnT+uicFnaV3tcxcUIeQe96vFoIYuKV75vFGNBmg/+1d2ZM
9Juu8lU6DocMtKTSYds+/iKNaKgEiWDkYvNqjFGNvUrzj+INAwn7BtlOawE/fwZoIf8QV29O9SKN
MceyKNRWTTGRrkalPUzNvSbJHGtct42LCMYY1VioO02nxyfe+en3WvoSmV84h7ZuC79lsBn2OJSG
MNHd5WCy4s7OD3hYAp7Fz632+1Ba4quPZ1D00L18qjh1OT82UE15OpO2wJisoQQHjEd6/fwZvDGy
EMGYX6y1+oytPkBLJdEhL42jIlSct9x6JLwcH3NHDrqeV21b4IGS/+zbQxH9xK65Fc4u0TpbM/9H
E/+QYsd5JQFLHukahh4U7NlRhI0S1LuSS164C030fD7UvhbnR+1zcSn7+tBNWYX1lfa1d2itLfKA
sop1nATMKDxgaI4/acz9GEm5jGkwZBtFtSvDXaA8bVs6dZYtZZg7S59joRhpLIoPBhjQ2n1yoLMp
XEwF+sW35DBxoU/0Oik1LAiauTUd31F9QV8zUYDrfxhsFM7b9S931sUGmTDhF1pPxgKfSQCEseR0
Z8GFNx0ngKhSCpvkZfsgOR+KvbHiOlN9KYNX+Tm0aoz7uKzcbRG8UM7eUHpRjBj+wceab+QjBQmP
zsKvBpaX4eFKOIkFVxoTJ8JR7QuFwInHypEB8znvQRByHz5TRlY6gLitHO/8mJAxq23QmwU6aolf
Wrrgnxq15DyKuRrR37Dw3KZN9KQQcX7TMbpX9/1VcKLzlHQ+KTzysCE4MZCdZklDTS7HEbhNwJO0
qqbdFWXn5lhR7aPE1QNzD04bZ/sMuQoy0SKbCeki2qyho6q0muIfNCAUU8DAaMcrj/M87AOcmImt
sFkFHNsIiq/+Ub3q98KzeTa93iMvwQ1vNJZnIUwIyedxVCK/BEKFAG7eYPRQyeEdIE8GEzRm3Tez
VMFzJD4Ee/N7uEu/Y9BdOKO6izQ3e5nuhJ/b34wjkZ100Su/NRsdZRS1nA9jARzLeeJpxQm+7HRL
VefActQBLhO8pSego2ED13SDwqrdwZEd/o4xJ3tiR11m0y8nfcL+pZnYgmATQCBG/fXAq7Tyjo4J
GRqlp04ytK7HJLDVqntK9fxz5ULVAKKciVYvXpB/xgypLTCaP2FguH0Nvo1OaDdnAQm0Dg4ZJ4NX
8cLG+vDdQiBj5gnAictOBTZgAeihg2jnPxsLA7eHHGh2I9oMw8G/mV0+z/JfgsdFU8b2xSklIAWs
YYmWeUPRHNObQrAyTO+40UNqV7wi27qV/JbHAm4VQhMYOUgonUZQLR00uvLDLBJLKXgX2br5XwQx
j39fJr2Um8BCED29s6J79OrfOYnT1EoeMZ7Kpaz+S2S8SGSMJswSv8l11JjpugWAdEBZvWutxqF3
TX0WVDv0tqPIOtTExWpYMK5BBWdCPuHBXLjpidSWf8TWm62D+/sxOEnH7gSTwTwHqt6/eEPh6wXa
hWzqp4tr1ZcaNSwjyJ6Og2scO684J0DGV+80dKhKO/U6numsMVQYZCGSycE1kILrVYTkTrkxb0Qv
P7Wv2nHw/IN0X/wYdtVpOPXuPze7wcsi1sPO5eMyl2xfF21Rx1A3eZtsikAcucat/KigFkIpMUDh
9p3zcak2H5Pni0QmSSdGqegZLj8csOZRcKvCq6/CHR0k9wHKCJzlc8VJx9azl4tIJgr5BmByjYyg
RFCCQ6Ud0fvLMKcYFm7ng95EAS9dpu229eQdLBOA5klSqlbBwZbljWBc5zzKQnpMG8fI8vokIkp+
QovIGuXgHMiggi44OQAnO1fTuQOznBNkl9iInpCszFECp3MtxO68wNUGa74uvMAbcXn8Mzvr3xPc
I5yRRc5BstQ+cvivQ4rGVaSc4uGw/aE49sjyquUyFlGzDB+KDMGhngcbo8c7wRQ5NsgTw8SVtuyL
Ltdh9npzNIzbsDnV05dtTXgnxcSRdvaLCXQUGJ6egKBkYElY47xDeUow0UL1MzNrW+QPGei/9PFZ
FN8G8rStxfraxyUcEiZAAEarlXo/z9CT6B3jDVjhgiO46pnGByWx/gHTDp+4LwB6j215FBMlBi3D
Ds0MQxA9+Yh77ijYwWHa/cfOC+ceJ0x8GAbDBDkC/LdyJ6w6UY768KHe06mL0SvPvEIPJ1ywkzmG
FPW5SWvQpnLfa8DHAVQJoNhl4RwrXBBDjiGqTI6C5LPKTXqHCvu8cSnraGOPe+VspoCIpavD/yHT
XO1kXayGhUwejaZomlHGOiE+2CHf9ftGQZKSXlPYXd5yBy8nYvdt22lO9SykGlZO2mOAiy5Szp5f
oXlmglQt2H2u0Pn7DmMndTIdTSwJo3EO9m3BsSFZcsPrTXMcgN02TyQyDW0KEcVbD9iXxks8QL3f
0KeBwAVK5oQSlQklYiUIQk1Rw1MwZnblSa92nX7PCSWrGmmSqkgmMTBIyETEPKYoKDHQk2Qvvh2w
NY/rfgd0qMlBwXvHKzLRn/whgFyksRWtRC3KOA/QLsgDTxJyqwmuhOyqMngNzdWjW8ihWi9S1CxL
TAE7p3jXY6KpGSSnr3ZA8rA5h7caMhZimBfpINSpFkSoiJgAt3Sy651gSdYuOJYvP8Ln8L6+Tt3p
infb83RjrsmAGL0epHhtG/PXRi52ffhaGb6zrdpqfFpoxphFmQRkjAMk3GN+MxSnMuOND/C0YIy7
LeYWvoqEs3beVyWdAU/Q++m2+UFxyUIXqAazYvk5R6/1x4sGWi/dRHcY3A1/Wkbf1bVi4jnh5Cff
U/fxTf1CfrYge6Hjg+CXFm6Dl+2jXL+tLyLZPLTR1K7xZVTpBlvzytvBy4EqB7r60W5O43FygEtx
VgWLWx1cd7bfqrIZadbWU1cEKG5dhafOza5DOkProJZxroAA9N9i1rrdXGQyjqcolP8xRefYCLob
LBo80n1bntuJq1HkIoRxOwVRUVZpd19HYIy6Z0WUdklwJfmF1dUvIpbJc1W0s4SHAbduswaYHAxT
A8kXk3YBpyEnY1ABz7b8HmgEYBj5KxjiOCGZJ4VJsuKmN8JIQ9V6SF6iESlqeR1JPDTR9e90UYVx
gyn0q64DSoQTgMSAzl7qibtt9qvvIe23BHYSqdFLLTQykEOp+ZduPpbGY6g5RRTbo3BvYjloW9p6
urEQxyRUSkHENg9gE+1u3lHUBtoRVN3RDve0/fOpgbuFOMbOJ7kQal+CnZPqW9j9Ck1b6FJOrFr1
X11CjALvGtBe6DdcXGKDYLZ1XYJnMRqkfVP4bpbs6so/+yThnN6qyS0kMcE4bbCRkfRIAjr5mGvn
yfyWyd+2P9D6+sxCBuM8zRSVY+djT1DGFIQIkKYGHBOxpeqWvzPPyhstV5nodJkn/RC7WEcCVg+v
275uJYsfwfhWOYSxIkhISuNTjiWN6Fhf+fvoQFtclPlwuNtWmneujJeRMc3MNkG6OGmpI7VuGRRO
2DxtC6F/5ENOddGJ7Sh0JcrHIY7XSYbMInhNdNG1bGCl9KbtgcF+NfS8Ivm6Wqqsq0D1ME2FOcVW
FYQso2CzQCmy1OgxHb+mxcyxydXCOIzelEzRUGUsPP1p/lJc6qMZZRivussxSqtcTddlYpuB1e6J
pXvVbXFrXJW/FIAScS6YNf1Uw9A02TSALMWCH/pSmAQG6gSOPu/K9FxiGq9+2P5oqxN3SxlMABk0
pQSGAuLVZMR2gkEC5B5ZivFxyZKqH1l2HtHbEACvwJHL0425O8OQ+FraQDeps+gjcNyHolW3FjBn
KNrMdIqPg2+D8ZqDl7bqekuFmWiWDIPclhRIr3EHt5st+v5ENem5eRTRj9W/cBsr9ARZv1gKpCex
CJ9SjDE2wcAJpx1o3DrMUpb74sdoZ7cpUNt5j8/VxHIpjomhflM3ADGhAwEgu96pO/0l80CQEZxo
vQJbS4mVejPPitauiKVQJqhqsxIIKh1Ozd6UH0CDcUFwWtilK+6yk/w6u+g8uOYtr1jM/ZZMAFC7
STVSsP/iW+JpH+0pZaJ0Te0nsLvbT5YulnoygTSoOrEA/Bi+pQn0DxMAf+RWAMRJfv8fZlfWDAde
L2PUHTikMouyamSR0gzUcOgwrGwTe94nXmtRCtLkhkfHu+aPGtY5VVHHoCqmVf+00rZN+0AD/6dj
pgDOvlXBeM8DpljL9ZYimK+VjYmvlRFylZ7cB+SW8FAY1y4gILaKMkZtDRM0zH+qoEtVMJkES6lh
vc/U6zgnFnIxK4h0y4x++oZk58LIiWOrx7aQyYSxap7EThGRv8ZN4yRSuK8G3Umq/DNRa6kbE7Uq
UE6EbYCrbjiOuwnQY5EbOtpBdQE+5mYPvBrk6qdaqMXELBMAuPqsQFxVzHaHHYiyNzgnt9pLW6rE
BKrSD/XOyCEjf23B+YVtzpsQKPVPvlM5yaE7FU5yM/yzy+x9ytoX+jHWHuQCLBGQe6Dbba6Mkq6Q
GIcw4t5yay/EpY6MyfdykZChbHCOjXAkRuAYSXKetcRrjPEqbw2nU+YvoUDctPA558v7hEyoykq1
iFUC0b2ehgj7rZsMxv32Lc6R8SHlMzOipiJk+OmbOd6Xhbf991ezE6yXo+UKQnkDPNZ/urRR6Jrf
52jFKBHowcPntP6Sja8Z8DXzL1qUWkZ+9j/Dt24shTK+1tXxLEsBBhLiyCpPtLoaOpFdYrVzdtv/
stpBtWAzhKVAxtvmQgpGI4GW01FC6a7zIpSoe1s5NhjNjhxu+2Q9UF5OlfG8oDcS4Mbi9SF60xGF
SQp0U9jBU+RSxuH5iL6Npxwll0J2ferOXirLuJ5RmrNhlBBe/uje6gNg49zIw/6RekfHxfIzDxd1
PUJflGVc0FBGv2sFA0NIamn3pgDyl9HKY053fl2KaWAJHv+BDv1PQ83GttX9HDXyzCysKBLdEXOz
Pg8UYS3Noo+Bf6XIf0pp0VmISYmwpZHkTkjGR2XAYJCaRnbXt/a276379kUW43piWOrEH/GdfPNB
wDDaoHPQVlcfVkttGD8rinZQOw2ZaviOSFR9Lb7iTvuiP7WolZ9Uu/bSp6REjsx7V3ElMw6nxbhL
1RaDaXS1rwgszPR/SXeZHdm9KzqJE9/Fe9GKbrgjK9S4P3r65VAZzxt8dRilitbUkNKB24a8UZxN
DaSTlOpSuGuPFYD7wztR/8xtYBiABwbau6GzDaNh8APcA3icC3lvl41sm/Prtr2sesBCAqOanuHN
MbRoqczNXQL2i7q+TbH0ty1klcYZVGvAXJLwP2IyNjOHVSe1JSpEjavfTF580E/9a+ViI/59UUIH
f2hpT7cUJlXeB7llPm7/gFUPXMhnotdcJphbN9EukJQTMWoL/DOu2mEhL5U4qq6e50ISE7dk1DXa
KsF5RsW1NP0YzWulfNpWZtXFFyKYFEEvB78XBbi4Ot1mplu337f//upo3+VrqSJTOpGVDuhj2RjA
3OnOMx1ZClyCMpfs1E/c5a3VZOu3Oh9jcF6ObUG5xCrR7tL7EfNR/i9VLu0oOIQ6nsBh6WKgac9R
cvtDqSITlH0DwNthgFPMCwvR5B6bmfvgCRzYuNSSg28VjrxXcABf/ke5TIDWtS6PG0JzoxvtKD7h
7W0Ti9zQBdT4nSzyP9QteUfMuB/R+2KQO6RGXatE1piQEzoE1qxa0igdqlLe+c1trPpWYuS7bXXX
bBUr3zq6HapGmTn+vPo6rZuLVJ3okiNSPlD6jLwy92p/bCmC8e0ULx6zjpPUEbHk0HjGAXDLIKq4
zZ+T29bzXfWx/2E+6pyn3Zr5LKSyAIdhrMZVGOOJRfwGG8sCbry4DYmrJlHtbZ/hajq9kMVWFGSl
ltu89lMQmgb75M5EW8KwjN3ntiqWgph0aOirqTI7BC+tfPa1Z5N8It1a/n3GGvLQwBSmr+OpH2HC
NdQaSzEUOyX6LefEqBOxF/ZSEONkSe2bfgCCbycQfLsX0rMKBHp76gY8q1A8LApjX87pSdAw2F71
FibDdzH6fuHA3ajn2Al78xnz2Jpph+rGXD4K02lKdrHPMUWOj7GMprlfSWmlxKkzdMFBAlmmEhKO
CfJEMFlCSOYqaY0+cfzwYJTndnjc/mC8U2J8uCvMPMKgbOYk4Z2fNa6qXAEk2NkWspYELI2CuZqH
LgpBbwwOvwoUS6kdxZUr99eqzAPPXK3lLgUxF7SBte409Gn55Uf2RpfX6DKo+NN4pEAlqt0+8fbl
to+PsBc2mVJB9LsAdOuyZ8ooxXf3Ut9b/8vxEfatRAgQhYFbDOyV4kpXz1VcWH7p6Amvc8NThgkS
fVj4WTqXAMiTvQztmVC/lhROINq2Z3Tk/7yWjK4kbVPCnov5OIrngAe5s/ZUv1gAYYEswfOrp+1Y
pVgMivbSngIha1j45G3BrRbjlnLoWS6aFNk09CAbwIcf7O6dqKGfnQobJxHYSxKbTnQCFx9MQ7Zw
kgSLt226WshfimfCQmaMphwA8Q9XL1VTuB5ia743z+l9scNu+k1UcFyY41qEnaGoqj7t4wJXYeNK
u/4huUPN+BBe09yJglvpDu/lsJoML3Vkoobgh0HoJ4gaYdZgKlc7RWO815IfutHZRqgeZlM4GKaI
ZjTQMMXWhuMfth1v9d27/AlMPIkkgKKKOn5C8Dzfdsfkmr6akDYehKfsSXsklumlbhZavKVYjiey
LVQ/FtR+7vB5++ps1i9pMSI55s4Zbd/VIOH504aNtgJrJiX5kW6wIOFKjrQvW6vFGh0A9Kz2V8UZ
d3/nuPl7ckDev/jCaaQ68cH7g5y0cOvT7GR7cw+IZYwI0wknf7CJQxtR45EuhGByxthTy+Kt4Gxf
RuTdtRY/Qq7CutflDFFOfR21n9U8WHl7P6sSJ2pz0mPy7lELQZWWGkIYACJAb23a+wKY+d5sLHiq
0WOGDN0VMD9ELzE6xva23fJUZIJTm4JpCOC6mSOKnlK5gZZ7Y/RT9keOHE4wfz+BpYZ5l8xEx/cM
1XtjfAybn9t68NyASU7EgkT+XMD9mvI2UF5y/crXPjHpsfDw932thQrNCAjiIoGnNWljjXNrmelR
4EFw/SWU6Sp6k5QASmRCmT5WYxsb4z/QWOCXcIwBfqZ4AuapK9H6TAnXQNHq/8Wx4SNs1WDUSgyM
m8PVWCR2IF/PPefg/nIFXYQw0UOYiFa1IU6umCy1AIUbyH0QPbDJhhFF4Y3sox1vNn3dHi4imQSl
aAaSNlWOY9T38YgSePYWfWoEeXl4TIaia7lk1gNetYl+VWrHrLhpjMdtu16tyi1lUMdaWF0GNOdR
iGAP6k12n++A5nBEy8Qzz+KteqY4C9NVCmYMYYehMZc318o7RSY6mI2UpUMDr1V0UHKAFjHAOh4P
XZ4nhElQTLCBTvmEEKT632JscwrFlT/zxt+o23y8Ty72wMQHM9U7E1SvmUN5KBrVnrJv+aBYgn9f
CyAm73iP27VqzvKzMW48TmihjfpAsy7Ky1mdA2/aoTTnNZybcj2wXhRj8g5/mHNlkqTUkcGHKKT5
yRjTp20b/Etu81vGu40ubLAOy3gY9BYFImyD0r034VWDD5v3PeUr+T/SrmPJblxZfhEj6M2W5LHt
vVobxqhHovckaL7+JXru7UNB7FP39Sy0UsSpBlFIFMpkvtpu4LYP6Acm7gzK91UBN6JMlRKwEUBg
8pt6nWBw2tiG97yIN+4lr/0GQglf8eybaD8+hX5GWF91S0fnzMugYLY14eAVDXiyI7kHMhaaN4S/
BuXvQf77/Jdd2zyoD2iaaTicx4l70eLDhqNltI1TpX5vXmjaIRy3539/NRRfGhDcXu7w5gw7BBZF
jFJk5OV3Jbg462+Dj2naHXKNe+q9QS1JcPxJqaBwqiM9NUZQpbCrO9QjiVzK2s4sFyW4vOVkqTqn
KXhF1DunejAgyviVt+fChFh9r5Q+s7u2xvUh3ZTqZV0Sz4X1JYCNTzUszYCX/b7xRqKbkgyI8DXj
rYYOImaPvUqiiKgpK8LuR0aZskFLkNeSkCvX7a0ls5dm0veEl/HLVARXCEF8rEbYc6MxWStlwIfg
qeu9YDfsMAZ2j1n85i8NBIM9YY//3Dlzwv7rumRPrW3g1Fi1O+OqUNtdZ18n9aURHnWjIKJz/pXO
mBOHBq1Kg+6402N1M3K6tl8GvwJm+Ga7g3YrYWv99Hx8SXFmMDOVLIvqGVlkI0xcuVGyPThnNOID
rgZkiw0TxwRbpWz12WhwSN/ya3WT3wW34ZPjoTfUN36qP6jUF2lPCJT0abZR8cZx4rVZLiQWoXx4
H+NpI+2anQGqKgK8PwG+04cUDpicZIkzhHBJefecP6vP2p6XoLsNOMu4snmxo3pRqZ3jZ3EB5UbS
GsNs4q1odJF6neYQhWpVQyV2jjjR4rxg3VihoieYuJhL+yqRxjt7sC/HJHk+f6LXXoVoyca1Z+iW
romvgsoxGZsaPPebYKdKEVoyczefC69pKSxf/2wnS8JZdvK+NeII1YYhOsTay6gbxIlapVlfrEUV
wsthqORxjjIE0Jjf40wL8/6fMml0pPx8fXc+FiM2ela9EhVzAqczndseGiUNxgJSi2TKWAekkxmO
jwtXa8B2bqgqTq++QzENLJpcza3bsyOnqofQN7Jswf388MUzdbIr7NWsaokS1BqAsPKSS95Zjs6m
2g06iJhy6dTgvrv6SjfhYvdERhndaMCdYwbIG3THzn41pE3QEBH0J+j0sS5NCDOtXG1ZMap42CNf
OV0rmNyTNir0YOuDeQGpF0qwdJXZZbkofp8uNjCYm0BWdGxgU7oTSvcoPWzq0GMXJihOQqRJ05vm
2Fy1kPGlpmYJ3xG7/uLYzlKT4bwZrMMEMCbcDCvfTM0QuQWw0bIHgtqTOOBiGB2MgZwUPIuf9Mdx
vreap/NQRZw5jf//4ltaZqzWgyTnfqlCaW0urtLU8FtG6jVSdgQYaRynaouARwE/EUtHOnrG0814
YVxXv8LLYYseU9mHXsn9+dVRX0+I4OQ8SKbI4Rf1/FJJt4wi2qZWJUCJY1V2ZAfILqRIzVTy/YBe
fzsj8j/8R/4MoE7nS8CNNpJkQ9aRi9FZt1Nkyx+Gwbeq/L7qpKMTtL7aSd/+1XcT53GT3qntrAJU
ZYa+k1CKULp0/+9MCKhhj4jLpBmfrg7Gm8wCcW07+udNqMT2i6wv7Yi7y1EQN4U26BzanQ62mcTj
7H+QpYpcZ9OBESn0srsEvZ18yrrZcebDAsQnxJ+ymgNYYJZIEDNYhi7pNmrkxTcDT8l8M//A/eY1
+2IvfedMAl7zM/pJihxS17f4UmJVXYx5BnBWdwG05the9/tLCKz/Lyop1OcWsGSMOkXrLHzucTv6
7LY5mOiqMmFsnzNXQdhYhV5MqXMTp0MXgMWMo6i0aviRnhzt7BYTrl4NzsU23dj59yL7cd6lVpeo
KKauG6qimuLAqdbGQRFEOBC9uc2KQ50TZ331fjn9vsgTGICnvQ4aAJZmztvEbjzVzK+qst2Aqt3L
NOo6W/14J3Ni50ZURYXZFUj7T8Ps2v3NkKJv5MmRr/L2gllEQXq1kussrAlorElsKEoV2ZTkYB7n
G9mb/WI7/7BvrY3ucmU4dW/dYczUBVvE4/l9WwXqhWn+IRbXnGQUVQzdBxw/yC6ajxh5YIwwQWyd
I8B0V3LuTweO2Ma/Avu573eqtcnaJ60nI0mOjX/cCB+rwYDN76uBqnTGihCi43Khhy4ELR7RHuZZ
U3URDarXD8MxS9D7JhmXUTTvKi0+nP+a590Gk9e/209qS2NNBy+V2mg7lgX+DuYrTL9mlXpsLNvX
SkY5Dw/qzq1ZCPryHnOwyM3igejad1ykBkSu780m5Xa6oKrC54+5JfZODExSyzpDikSyd3X11DvE
MV99IC42kNtfumPQhk5XIAU31Q304t/q6qrKjiMl7nTeJS1ZAOSCxUUhpwDkWi5cDU9qVtxG45Mh
b+P25bxLUF9MgGG5ktS8MWGqC3DNHu2G+H1qKfz/F1+smSHKOhcx7paifUymZt+nIHMsMV3tDOlf
xaRTA1Kr0/gntLLESmKEwC5QqgmVgcpDrM/HwBQ3NNCUYKEXH+Oq1/IWYs9so7zLuTtk/v48Zlmy
AChZrundnCu42bq3QtHcqLquAiowITxRTFVopWGCQ9uGNn3/0pvqJsn2EkYRq8agUkoEaIk9EHKY
qCgiweezA0MslqIGx5sfuOAtOUm9Vj5a7J3Y/lDKVZfMDgpv+s4+8jFq/QaZMliiGi0It3x/Gy/c
cgo705kyZEdm64eEad9IO5Tjw1jNrt5T6WjiiIldDlUkRYkEITpMa3cXQ5jdTCnV2f++3WdQ9l26
a7Ge2JxNG0yXPNMoe/HFR67njvK7VRGw5RYJgGH0hly3GZLr+l30d79jPzSomX9Ht8+Bp2Hy7bQ3
73uK95m4uN6j9MXynCDOkA3BHS3PhV+luRs6+oYN5taYZD9mkG4f7efzwLjakbBcqBB6KI3GTAnD
lZjo6ZHo2cTH6qL9Jm+hHeS3L1RyZB00DNmWdcwbyGI4rFiamg4hSmKW9mzI93lTuWQn67rTf9gw
hBVphcW0HhcLrnzlyiyN+9YaMdxiHmZz3jtG65//gut+fzIn4CBjRitB4QRPmPBXE27tiUgSfLJD
HwZMYT0ZVpN1MbLCZRb/LCS58eS+mj0TI9q3NUPpvp7GJzy0qwKlEh3iCZWp3aVVFR9YDVXZf7Va
U1xto6hBECL0MG30a83ydZymb+dNfHLKPxYs1k0dneWm2SF+bGYkH53KH22USyTF3sY129tB9qpi
SkJW+60UUNWn9dIChvn/46EiwZ0Vz/1Q8w4dE/fqZQ6xUMgbOLNr/UcslD1lP0Ftdn7JhMuKA/jD
JBeVhRZDH7p5G53pXqAHT3GveMYcHjtQl583t9qR5iwWqf0erpillpZFBXRr3iavQqo32lbVprgY
j4Ovca0IALgb+v/y9IvP0zw1Qghgg2YpByexHmUXTqZ7k01VLNeDhtMWCnFlqxRhAj4d3EST/Ign
8dYeFfBXMrZhVkEE/pQt4Z5QOoycNBI0qGI4SHM0prcsvoKaDrFjBG6Kyg3GrCiBJQE3q+AQxNeJ
dOv0VHf5eqZ84RUC0FhpNCZdCCTjBC+cKIFzgjDUDf/hVqKEeak1CVAS66ZWpDliZgM9OngVbrTE
dMegIc4WsUNisX/orYoNGWYz6vyhil7r4FgYfmkSM7nELSAqNvTZEJpaOqD2mZubDDV/9CgTC1lP
lp32R8y+5EnYDtWEq3qebsFH4o7qZavtZ/votD8rXHFm61nSXg6bzXm44BvxZ9T1cZ5sAS2kKJcC
Z8BGFUX8EjGQ21qyPyn9rdOi0KtXl+PMQG/6lYmXBUjZ/JMvoqFiDkYD7JwZkPhaLe4l8+X8sj5J
+JzWJeCEmVZZm+pA3RbiK8b2nzGRBu2YF7yNptnEj1BW8uQLuUU68kudNIvNFIBDDxsMpVchHr/N
G7Ov5WR7fnWU2/MrZ/H1Km3u7cpGSilMcXfKT/VYu3l5nVbU+aJuTFuAjd7OHZQZYAlpwEPrtU/p
E/oYUf3n76fibviRExtHAIctAIeSKPXY2xKoTZMnPTyq3S41v1LXMkxNwcy3ouimkELCnOQUhpaN
qQ7zxWJPJqPY5lfXsDCg/r49qQYCwrRHQwEkUAw0vcmY/ANfZFTfDnNtU22E6/n9hTnhCIfyrCcs
RLZAh94qQOqmQhf6HHjyQ7dJ9tOFUSD/LflI1/XEzbUKjAvLwilW+zAILB1zgEYzal4V6LGbGGXv
/7+93ZFly+bz7WA8ESGqwRBOGMZ8ei1UwW2yS2rV1adrm+IhWNm23+wIq8liWY0lCY2mianegkXP
nVVzb6vj5vxyVhD3NzP8z1gcXrUJFTOTkU1MtWOKmlCbunX4dy/fNvNjrTXeVO3OG1y7+3+zKMCR
I4VjkPBtUm70XXPQ9gH0Sb3Wv+QKGXeWRt1l3OGEO+U3eyI8WQOrytzG5X8T7BB/PgyGxyYPWnM+
J3erJDeRCJsriPibSQGnLJOBja/DEqfqea5fZBTko83U/zr/JVetKIpqW5apGpoubF3bRnYqB3Pu
T078lljl4CXd1OG1NucX1lzLRLfk2usQrYwnewIYBnlXVJxMCLSp9o4riI0X6qO8hcir319QBZlV
9z8Z+6NZTi76uehwzCzrydFnV4JQhkM0bFA2BOiVQwh+GBJvgtIw7IWqf6xuS9W4Pb9NfLP/8L/F
SgT8LcOuGkKtxbzm8F3HvG5yY8l/QcNkDLcGpR+7AoGOrBoyHm8G4EkcLaniqGwTjvU1+ghqp94m
IyPO7+pHU23dtHBngcRNOL41m6PZghquL5nzLk8zr28hV9JSQctaWszBOvDPlA3DEMnmA1OypNLE
rIfTu6OPNvGd/ooeJd/aNL+Ka8OrdoU3UQWl1cUtjAqLk8ZilJXRwl7pd0P6Y0JfRvAFOrrfFibg
UWn0eZeHDkhDpmA73Nssu2y6fnPe6VYdYbEQAYF01hqzXqODrE1f2vq7Yjyc//1V7Fn8voAFelXW
bRIid6Fq38awuFWbv4YaXbtdTrgb/xp/nJ6TITFD00hdmctZifspPdjyxZjeQJXU7fUf+kw16hPf
TMzHmIEmmTqfLpKzi0rd2xP1rCK8S8y9ZLEtN2mPIrNdXMTD3lGOdnE4vy/rIL34XkL4ZTQF2KGl
pkDeegRjX+sFBwdFZQ7T4Y3hE9ZWShlLXxbTLG1hDnNv4cXbgjOe0yTNOwN9g8km86ijSe0O/7iL
QEU2m7rQEx5XKjunfsipSiS1OcLRD1tQa4Y8TJjYfBXF43dDyr2sSB+JT0bZEY5/27Z9h4iLt5FG
jxMndtP20kb5roC+a8sz/mYHMQ2K0o36egIeaG3R11I1oI4rbc3o73p6Pr+s9VUZmuYYlqNBHuT3
3TGQbytZAkbS0L6di9HNxxZdPQToUEYE0Cmksm4Qd2GUMe5v5LRzlSq6NbUv8N3DqT/WIoYeVWFk
Roxiql8r+6G4YRQP3Tp2nn5fCDuY3Xe1XQI77QiSAFcye82U16CnIvvVuGOxDCHuMLTEgvYWv0Cn
l3iQUf24tMsbjUE8SNmRsdR6WL8wJwCPNWlm3MRI6b3Tpt3nm26GboXu2uiTR1OogzZ2Inxbe2r+
tlHc6ReQoEARrsc0LTdZP6u5W/n2Ttu23vxD2jjfoRqzs3bdtbynxrkJPxSJ2mbH1LNMR0RXh5Fb
Sh3I2p7jmto/yooASHqYJ1asgNO8G68b5qnta5MSlytlQsAiI+xTo5iBeVX5yCs7NfMblnvnoWFt
+u63bRKwIbKUtlNzxCL47T2GUvymkfxx+GbE9a1kDNDdKb0xSx9qQ/Y11oNGXdtIUot2y8HVdGi1
j/qBjfbWUTCoP4EfrBvJRyL1JQRoQXpskAJ+JrnUS+spe95M3e2NnZxgZpq/TGVlQ11phFFT6F6K
FCMIbBVpR1s5GI7tG9EhlDv//OenDqaYYBr6epIjGzggtcfmMIAoNfdAuDJ6yQzBCzCvQV6YeP+u
B20fCCcSgc11GFfzhB3vzHvWg2ShRDdwdxtND1lNvErXL7aTKQF2IiXoxhxNub7KnoxU3wahujn/
ASkLAsqwaIxTtcQuzePktTEE5myHOIfU9+KOsgCyOGCKyloAWWynT5o6HcBQvQXV03d7svwZLIvE
kaSWJECLIreRkkj4aHP6WHebqSOevJRjC7iixHOrSgbS3dI0uhp6aZrYa+278/vyyQvxtPUCrihF
b2fGiCwLIoLgO8+plzvbn9FH5spvSOTz7skDlZf4JMA+WRWQIsH0bRPPcAeu3amgdFWxbXw1bLlG
UqO7Cnl+iXBBfAHF+RDbSo5wpHtT3uxjdfteL9tEL9quh3xvtJ+f/gcWfX5u/nx3fSxTfAz15QyS
DRO99jmc/llFx1e5kwcvdlwdMzrlNk49akSH8ErxeZRWIQM5DLxyyvaafkV25q1VtZYXkSVgBYqn
QRelGCHRbrJHruhSvGRoty1fU1Kqez34QmYOqQtNVcUe2Dnuc9bGONE8g9tOw6buEJ2gQGxq0UEF
q23ZxURd8BPP/K9N7Y9eTYMxFXw33DO7Sy4SGRzm+xEsZB2Eh8sf50/f+QWCPv93yDIl1jqVqqP/
23mpjeshz92ay7/tC/VYhVRv+/oZOC1NAMhICho0JUFNK9RkV8JhU18ss3I15/n8qtZd8GRHAMa2
UYNJteGCiXNo52+l/Hb+9z9xwZMBARmDxCymhE8x2VeqJ0G8HZNvVwYkhRJyiJD6ZgI8Tko4tWqP
tfTKUcWQR1Y2biw/qIxisV9H+9OaBEQMDT3vprCBn4+FixsfVIyephHBPmFEbM8cE8sMpwAHCtrJ
bsRue2a4ifmle+tjJe+7t7iHzTao277ASkxJ8qfJ9Krih2RRDOHUQX3//4WZSGdaPcfYGftK2YYX
8wUGmI+ccBdwQTbP8q//J5Cf1iSAXqx3ZoP55cwHCed7t2mz0cG7/IWRVWDryYyAB3nINW1U7E/D
jjPUM0O2m3NKkXHVpXWwYysQlJJNsd8uyRo51SSkt9lQe6nag6ukuG6rb0ZnUOqtq/ffyZR467Ih
DmOwzXLeFXT0+xiT8k3fuDJdfct5ZimhzvUofWFPSArUedtoVoVgBh0CMZojZ/AIdi77hcYsMB9k
Xrk/j0Sr52lhT8gOmH2pOzlP4I5y5JVg4JQGd/rSQ3lhRPA9lEY7pZ/wEWu9dks727CkB2ce1axL
uIWYhTSCUJeLGBdtY76FAUSx4tpVnOvBoMh5KUPCNWSFEytlB1kuR5pc1iPrPW6lIfFYSXFFkP7A
/5QFRrSyA+0VHZnVOfQrrsBwLCCC4vIeKQdIkd/YRHsZ5RDCzdQNIJbFfDRKRwVIMO7s6LrUyWf2
ar544RDCnRRnvTwHM2ofDMqLfPAVfADWlXEsUIidX897OLVZwrXkmKHBwgLVvTqvNymrNxFiaFOX
vMCqtudNEd9ObPxy6krTpxbMnEVTHtUC2wMNYZtFh/NmKKcQW79sLQjSOpjwTnzuf4X7YZdAEKFz
29LNHzUMjX0J1E/bJbaBgbeQsTFB6qDCPOYYWJ6sNK6jURy665/PMHUL9PO8fvm7r6eJpuehimWN
aNmwZp9pzJ2G5/Mfb90dPoyIVCVZplhd2eNAdfmN5DzZMahSc9st4ofzdojFiMri84yKCJOxmNxW
n9WkOZpWu60Mh0ixrEeS+mk9wkfrBsgssA4A3v7iEznJNr3KLqxdsYm+U6z91Kfj/7/AoqiOUzZx
2DM69lrL4c5U5sa1JggD2/H2/OejbAkwlDI9sDobnw/qg26n3ibzTQM4bwoqy08ZEqBIHuRKdzr+
Qstk13K2aMHa9OUVI+d9KEMCDpVSHkJ9oMHNDgln+2jIj0m1+5IiEph4PvxBTCZ2CiefqFBX0u+4
uF+2DTQ3e+m3vY/Wwp1tufHL+Z1aT78vLAohS5hUfRAk+ILGTbctn9mlhU6v8Aj9u438YNxJmGBV
L6KnLzVGLcwKkUuUGxnqjhK+ZxUq4HxH+ho6HGBUbUdGOCN1yEwhgDFlJR0HA91R1gPvU+ZEvMOr
dMdZVMkIkAAOU4yg7Ta0WYVXgfYwb+M9p/0NbnMvScA2xBPQxm1B0uOudVT+5jUCijhSoSVBggiN
SRhVR3fgVbSdXrGBvnIX3oJPekfdKeuvn8X+8fOyQJM+VYLCGpBZanzUPpGzC5+SH82GjwNIh5Ia
BCDNCYBS5ikGVHgg1fj/0P7G3EOh0Aj5oD1VZqX2UAAVTGbm08RlL2J535ngKdlX1Cgr6ZMCnozj
YJqpgQWN35gf7+e9dl09gx7N/2oW8LRX4isor9pusB3M4LSbsvaaR8x9bhLZVR2kzaKL7snxFeIJ
zv/6P56rC4sCqEC8J1GUGvifpsc4vWD6baFemnHqTi1zjeFG1am0GWVRwJM2VOzRGPiF3bhQgr9+
Z5XdFw+BDxadI0YSPH1vHeZNtoE04IbAUP7j55YrAMzEjKzPNH7dHVC79Oc9c6uNcWxcVKLIFoo1
vqDlaRcfSmNpdqM54f0cPqP3YNO67RXYt5X74bbbtAcdxSDHdy6d/8GTiINhCTgTy6BskfjtNKf9
MQ+nfRfqP2bNfD3/Pd+ZPM99TwFcpBlEn6CiRqB/NYAjX70bNuHeeQj32t65ty/TS/lb+Hceuwom
TaqddaBUvKnTKY7POJUmd6oNJoAOLCqc9gNkjBqo+fWtvIc+4vnlrpdAFqdFwJvc1kKwxaGaBwLL
yLXBaxJuAsMredFS8TTPfKl2jk/J4VCYKurhoONPB98pdnPwTFTcMbS6l294oZ/XXEgpRH4Gzuyp
+LrSzKppJxMXow5b6Sa5CV67fbXv/WifbgMQylHZZv7VzhkUMGgc28EpC4TWSfJdaSPPZn/Fw+Mw
p14BfWiHGgRcPxvgxNHAkWdpjuCzIzgWQAvJK0p14ff9w5BfDNXxvKect/GHlAJr2iJDkRGZzTDa
aaH+XFnJrlIS/7yZ1fy5/t+l6Jpw2Y75kKGKjvR2Nm+dqvPYIFMuz7/Gn5tzMiFcf4UZ6YljAjHV
CVRG6Of2ob4cKz6S6GieQn74VXPrTf1Dezy/NP6nn7Er8gcVg1pFU4aCRyKbbq+VriKByyf71k0F
5CqpVsG1iSFA9ccyxeZuBgHlxAxUfsS43igalI/StXIBmjw+71JDBoOLfUwX0isaX0ZiJmX9SjwZ
FzxSzY0hUbgCUJ+8tPlz3N0YylXNZM/q7nMZivMmsauEe+qC3xTZgLbbAAwPSnc0lW0RXhXlVxoF
Fh9UgMoyiYy6UIfcZ6q1b+rWVephc95FqFUIrqnEMovaBJGZqRyTesRM/UHuf563QZwwsTlNmhkz
Ld6maIwvINx0bTTa/TsLAvpJeWdXVgsijDjdB/FzlH0p0fjhXH8kYvpgGqwMcDcGN/YUeqG5qcHW
fn4RxFYY/E5ZPDKqrqviGNIfPksuC+QxreC6ZcRWfPJ4Oq2E79XCiBM5SqvOeMkUl6rX8mKe7kqe
lbpcaYNH5M4ro9hDqP3nC1/YHHJFQRkGhM9Se4ghEEeNoxEwJxLDarXJmmFEprSBAqphWfvcbrd5
bW/UAEQAZuP/u30SDr4sp0pdcT0Yq5gPSqz50jxdmGW2PW+GADSxcNTXZhxD45uHEFw2sNsPW/6k
piSaiLvJEACgk2sk5CDk4LcK6u7J45Re4knvYkac+GxrY/XL60HM9pRoDBwG5b2OzPzhL3Rb/mhw
D3gjaD8xiLlVXdnNdipxdInPKLaSOWmD1vIcn7FqBtdAlX/SX8ekdktwsulF79bdg0xJfRMOL/aS
WUj2ODNY7Pyk3bfRWx29nneN9WDv4xCLKR6169K05I0u/XyTZ7d2U2+N3i+gS5t3nkF9wU9C55M5
vtzF+U2qDiIBGeg/uaxxhAqIfVvtR49XFUOfGl+lEEocoskb1W4g2oZn1011kFOIKCNc2uZc8RQN
S51HpwwI4DWF0EEZwGepcOCtx7vIKvBkP0APiUD3T949p68owEajSqZcy0ruj73bKX5x0Dclwlp3
vKtjt/3GwGbJVdkprp5Pnpcnu0IQkTtthFnx9xab9Lq9Hp7wumt+xJ61s7fad17Cn/aWr16j88zH
xbP7Yr7g9AcICDPbUpr0KhCm8vsNn8FDHfxKPnBZdumWWu4nj9kPa2L6p9fS2h40TPy1vzjhNdKf
P7UreVv6eeFSeUHCccSGszZ38riWENcbTuD2TXNRBrMfxN3m/HEn4ERsMstyDOForY5aRuX4aWG5
jV7sz5ugvETsM5MdjOGFOsB5QO8AZ+hTIVbLG4r/IQK1D/qDcdT38mX4GnpoT6d6F4hrSEzzSDmo
rgMV7ZeO4hrfImg/caWf8T69NN3oHiZd5JaulMP5ZVMbyP9/gWxj0UtowEWucIi9IO9dll53EZEd
pADNEuAlDpA7sjktaOfPPWRcoEPoVRv1td+Gt8jo3GVXVF6echgBaqyROSztMXdklY99BB16q6TQ
jNovAVWs1klACQd/gaDnt/Cv2UeT9jZqPSN1gxu+XdPeeM2+f21+4vQkEtM4RhUwrU3wMdsNJqP9
eudcZxfoFKvQ945M2Tb0Ki+4tmVvpBrECV8RUzqpqafxoONSb5y9w54H+0ek1sRnJb6qWCxPMGfu
qJxeKZwktx02snabaK82pYFBLUX93e3zpHWavETjzlDfDwmD1saLSYmQEUG5yDlgyKESdbw/vMhK
N0kM19ATz27vivk2KqjhdWpBQoQih6XkzAFesYqTuZX216BBpe4rkjLLANYW0GLoxjiXeYv4kNlH
zercJG8fpLGhsJB//jNpG3FceVDH0ejs93irujSPPA3cb8uD5qH8v7X+HQTaAlY0TW3H9WyCgcK5
kjCmGnTHgmLX/aTs+nEpiyQoaKkPQGig/XNqNZzadGc/lqBcAZ93dm1u5YvkyXl0DhQQUudJCD3i
Fo3vxow0bMwyD8WtwM7ASXEFOmEiGbTq7YZqKJAzsg1LZKGL1Ggao3cia9a5cvqWK5d5ehlPv9BJ
RmDEKrifTIk3pa0nSRNggtAPzRoyjIdQJzJp65HqyYKIdFox1iAWwm7Z3+07XB28JICZovH+n4mB
+lBukzsyAuDpjT+8fmFVACVlLI3IjnCG26P5/uKNfHAt+myjeZ0HzhJix9av5ZM9R0i3KFMd1uF7
d+6NsnUuRpC5pwflmudki02xq/ctxQG63gu1MClcmsxRWOHwsRxeaEGMsx3rXez1/rs68E9Lcynm
bMItxZb+2hibXpKBWBEU6vLLnN00076aDkWt/yuvtEVW68FQWr2ssTQNbMjD3x2VgSO2yxZpq2Mt
qlWZywHwdIhpuCH0nK17+WD2Lmi2jqh0Fu6XSuMf+2XLgktaDl6i2oDSuG0/lPHeAfvVRN3F66/r
hRHBD9MunQdLRsNaDCnfne4x1QONo+ZzLfZyOw4HKuOzelkuDAqXZWcmuaoaJgyqd20DmWZ9X/fP
5wNr7smfH2ZbJK9mtt0k1YQwLWWIx0YoecnTxrQST7ejDbQjHhGgfoE0ypEX6+KXwSKYLzsGnoIB
EYcUXyrJDdJabh1QkQa1MOG6RCdgb5qyg0gDcsU9u4qDQ57PLsaTVfktjMmk2Xm0t0Uia7VPnbDh
cjn6rjsUDF3W4bHaW1fl5eBX191OOlDpHso9hDsz0dRBDRtE9pPJXBYNbh1dxNQgHGFEHI3Ik0hX
zQTtz3mTuUVzNRuJl1MpF8qIUBWYZrktNRW3f97eG+V+nmHGP+/nxF1pv5/uhdMpqtQw0Nvi1tpk
j8ioewro8eRX3Z092S8fQHREqkxSyxIAw8ixPxBYxSMhewnMS019bJPH88sivO4djBerymUzlIYB
EYCjeVOUujoZxVCL4P+/sBDVlQ4CngrVM+25jN+adE8XJM/ffvZ7QnppY4RYZusgTaqBLtcLJXSp
WOVVMLONY2m72abEfKmvJmADm5hVmXzqMazLTSxXG4eFu/MbQ302IYIYpilmfYia+BwV10UabWtN
Ktwm0gm/puyIIABJ4tbq8SpI7O95Nvnp/NbMFDc0EQ9BJOl3J2hquQoq5/1ZoG3zTb5LB896av3J
L7fDnr2GERH0rb4HTlfEexZs4RHB0P1n4icrpUNdXcp9v1f7ByUmrj/CE97lCRZ28KYa0r7EjC8L
5fsYCqrFTMUm5McTYCDthv+MTo5bxK+YDM29cNduu01/yG8sX74/73nridXFt+NrXqypSvVWZwUa
sbLYfe9p2WYv3ZHHKMUV1T9DfT8BHaRErUyGuVC/UBu3nkdXZWQwTtzkf2gjlrk2FTneG+mzs2f+
iIb02pOuE3RnMAx4OHcDhJ0QJD1Q8df75XYmOBKlEoN01uM6BC4lhxhNe7mHpgzMREd3lCXiFKsC
WuhTHvRyNea+rZbgerexddP91NXEqVqv7C1cQ0ALZSoGBdRreNdoUMDVLmsvRiO8yx82mLB0XOOI
ysY2eqI4kqnYWVRIDPrIsascV6HhmpEXHNOjs2FH6y5wx+toQ1UyiM8paiVWzsx0mY8vxKF6bNP+
YGqzn4Ga+fxJo8wIr45eGzuQJOKlM2F4KpNLr6ufZ4zpn7fyyaYZjmFgWkZXRJk4aJxOqmqrMHOE
DuOrgkKbfnCu5vvan9GVhLa4B+mR2rH1g30yKsToTZYzpkA8x0+zfWa9DmR/A/84f56tkwHhDpZj
RZEchzPQoFbJExf2a3jJWxmbXfmDJPzjGHvOmnDAEpa3rDTxQEQr7DHAbCe6nq6lK+MXR47kqm+9
KSf2jZ+lcybFsybZSlhz+eJ/2gLSXbOJ9nTL+/pN+fEdxZ4dNuNDMh2xjIV3taUerORGn25VsCKd
d0PCIUTRZ0eORsmxIjiEhPdh5DeRRaDTehR4Wgn3mMW9VZaF1I0K790p7yrt52QMbmWj9m/e2xqV
OVu/U062hDs5yyNNbvmz17xSoC6tbwzZ5XOQ0vPozZvSb/7qPKhoXtNasdR35P+/WGXUMiPXUqT0
neImHe7qL4Ybp6Vx1FoYKPqkYHqCpHT/jwQie6kuHHRjI1hr3OQuhMAH4RrrOHiyKGBF5rDKGnVw
xUoI2tWtg9Z9qsHukyDqZEOAC6Q5TW2y8AwJvoMv5LL1qgd2obvpQdrN3+UL6gb5JIt1sicARjr0
INbQ0ArF3qB/G99zWaoAnGNR5iY2qI3QHEzOaROIIXb4hEiCFw0/ymzbHHqk3qEMsqMHLz8Jaz7W
Jvb3VL0RJyMSFpi8tPdFkB6bBCULvfYjllwomrENpXqrtu1NKmlEyWTdVUDip6AVGVyywhnHgEBf
1ZwlpWv2RryN1UuH7c8DFWVCONppZkX/R9p17baxBNkvGmByeJ3IIIoSJVmWXwaOk3Oer9/TMtbk
tmnWQvfl4gIGVOzp6sp1jqQvMPWNpfxozKhAmV/1miGUCbW//pLPZ+FecjMvZlFJmH+p+53aHQtt
+98Owj1kqbfwCYcVcXwYGEvuNLJj6lSZjDoE93aBQp6HoD1jb/ezUN/HFOrF1b+vIzwxFDAoAsXh
/1qjqmRr+iPcvG64TdzbVkVNY151gBcSuGuYpW5OOtQ+gK2puj2iMAH/r2b4XAZx4deN0IUo7kZq
ZZZCLUxRCzkuOwBeHJKX7yx2NoLIoT37VUW+kMZdTW5WwI9m05KVaR3yXHPWDJ2OEVjSt/Xsqtm5
kMOZ1nCwjEbBbhSyHDa/aG4n//8TqJBfjzOpuWKkiRjj68WYYjWT56pGqyq918sOqDv3snWMJn8s
tmit2zmIw0KTuL6rPv/inFxANvfY5hQk8I6UQEadqqADISrWcyfrs2iCzfxDWxFncXzlNCkzWdSw
XAYypIdEAtHrftSIiRVCQ94rAReuPqm0VEwM5DmFXNqdujhT9TkbqciPksLZ7HhYxMxQ8d1EqbSF
5DlVnqX0+20dJB7xu+5cnATQ8FZeDtDBevDGbhc2mhPJDwpm0G/LuZ6IXtwKZy1yK0nGmDFosgXR
2OmCsHQScGKpfo3QiORNvhrTXojjLEayrkKu6qx62hsgWwiiMLanNvaM1ZHD2bl9OOojcgZDWkSr
GmsTUAfd4hRF9ZCgc192Miqq6UcWHi7OxdmMyRqFwhzh+yzruFSPnUr4PvKeOGOxtAIgCBrG5+cb
NkYrgIVXBObd4iteRRZ6CCf1vi9zoX19a4ZjWlqwTAvQxkTjIetmYrqZuBu+ggrIFXBLi3iqqlA9
mEM82rE0uG0fniZLpyYPiBfLV0/VWF+6rgdfZtQBrhCTVtlnTSAOdH2J6KwCfOlUw6QGuGKxvs7y
W6wnBPUDYFWdDkzkQL7TbUbYihbirj40ry0VtlDORObiCuC1tWrCaDrNL+1WdcSfqSs468l8kjCE
sP4k1/auB80Xx+UMh7xO8wgObxTata96qNt195yYx8UIcgBDmm8WoB1K68ftB014Zh67pA/juNOY
5f3fEgIWL4G38KHp2IujcXZjSLRWnCV4KgNwTXF5SLF1NqrEkiDxxvhaqj5oViM0Krb3gDgQ/qg+
WCe+OAZnMsJcFqSCEW2pgb7TD6Or+MrG3IZvox0F8WKbR7Ynq8GzHD8GBHAhm4st+h6UItM0/qYv
+d36ZS8AYSE4t8iJGNYP/au0dJbGV1P1qFnqAnnU+24Qq4ZHnrp9x3hDP+G2ChLXxpdSB2RTiCjg
wApAf+B9mVSZjLL0Chde6GKXNSKjL2OwTZKL8s9GfpACISh8GlmSesYKZzdEsCuNlfauJL85iyd/
ckNb3lAlferDsX+/8ClY+hgwTA+N6NLXJj+tmfffLoaLLOZ4zcqWRdOqBf9b60+KQiGUUEfg7EI9
REuSyGHqyiH40EYxwGRgcPsUREzO7/Qug2h1qoXrqLJdpfhCXLm5+E1oHopetntxosI/Sh5nI9JI
HPowQ4IYfSq3bBY6OrHlg8gz7tegS2zTnz0wOL38P/ARrj9aXdYVRVUsmS/jq4D1LWMFEYBmjy7D
vJX2oT96up/4VOXgetR5FsXNU8SauphKA92Qi31cHzvrZyn6gNuwB5PKvq/PVehnWdzzjaZ1ATcD
ikmg0slHe/ajTelbkS2+jbv8K6Dslm3t5IH2fFtx/vGQz3K5h2xoU6NUCUhYxblubVPD8EPcmt+m
yHiOc1Gww7TGCCkavHtBigW7URX98fZPuP48zr+Ae+GSiSlcJUIMrBqjM2DjY46FjwCTXnxc7pGr
cZaL2hIhylEKJ1axkw2cgEQjUEqog3DvHHSf2SRkGGwLU8HJE2s39Sp1XZQMLmEwJ7x0ZKn4WIfB
sz53cFoghEsQ0Hd4BIqXHM2WSIdI1eQeeymlyTwuJqbnGc36ZnnBCi2Aq6a3zk3vFWcMatWuRLui
/PP1WN/SLQskVobOFzkXo18yA/xpLqCBbCNzekva9INqFyS8zHVz9kcSP/5jdqaCSSdEwcKm+VQ/
Y+UPKPxsXjX2v8+OmNjjffOMpU2fChn/8W3/SJY55c/GeerUDiNbi5NgqSTbw2/vlzclmNz2HkE/
BoHF00fe2x+RPGrBlM9lXzCSHiM8NPlqizKFzXFdSc8SuIcwiYlpDbmAh5A4AnjhBqkidJKSwD2D
XG8w0slmGTRxsfPwPh5FwsVREjill7ohy/IWjYsitYJoaPeKIG5uX8T15oh+/k5ctKsKJaoLGctL
HkWHrYCtG+Gk/rAAtvm+AHZQSWQO4lh8m1Npli41W1zNsMvuAcixxwjIKf0mP43e6skbRbApEHJK
IudEtagz5Hw0EPlO5SdRN+xOGAnzfh0z6fwhebgCQ1TbtGWvaHIWIC2WGBBS8TnTo/mgeZ2L7s93
4Ve60wt7IR7T9RLBnyvkMQzKVejRvkAbctVOutLYdfyYU+XJf4T2ZyHsE1/EwFW8SNk4wOgzLGq2
RWsCEdhRDhUWEyZMGhMhMSmPc5dFqehAisbmbo8pITbjWf20vNxm4kCmQ6VGhPHl0QxmxTIGy4JK
tnFgYjp2Vgs7VE+rvutFcMxQZVhKHznTMYTG2itswFhrHtvuqemfb7/q60Hj+bI4wzFlK5Zmakyb
Rwlm20eAY24145Eh4c8pNfBLuQ++1VlH0ZyMHXobaFK3d5g4Rzww97ZwHwXGAWvW+f37lYlktsnC
wr9T5z+n5Huf2ZApfSugNFYODotUQzf/1g6+Csw53V82jWjXE2HziafGAxvIRZOZSYUW2zCe1BrU
b55pUpDOhHLwQAbpMIZRNGDBWR3v9Pp5LP+bueCBDOJ5QY9kYsbQ2IvpHuwMti5Qs6zUIdi/X5gL
qx7aSR4wsp/V91X6XZvfbms4ZW55xIK8rYsBXOx4Qk/xw/oZc/pH677fhBv9KXlWjwhd7NYpDyui
NqJeTukAF1moA0xTFUGyKb51WIqRtNrRi5LQNCLw1DkTAf46XbJMIXalrrXlJnTC7ilTP6PNTwQZ
hOnjt+gEvdKwHwVDOw6VhrQhqx0swkaO1ImfDSk0ncKMcscolow4IaUiXORRjWMpFxOMYKLvrXHX
ou9F6AjxDXlYgqru50pS4ZJF3JICG6FtzAehs5vP0k5ydL94rlxEt85IonIRZ+NBCoCNU0VFh8ht
csrt8GkIkh3K6d/R8kCqwoaRdMpfElrJ4xXERTyPSYSvKR90bK1I+/ZVuF8UmxHrYeF9l/jmyaQg
oK7PJ5+DHh7BQBaNLrbYdm6v/xjlX2hZYXDyR1k8JooMJE4k8xFqP8XTWPnE3VJfmDMwmaXkS71i
8Wg9llvZ6w7ja4YN/xl4SuYeRAj07iLhbv6CpiyFWWxmFH2U4+gySI3IYxu1I0DW9H3kK0RD+Pr+
7sW35ezMXMy6ZFrQ3njL6t9MnnWfzbbgjQ5Ls5sY2CVlIPgfwhm8EMyZHi1WF6XOMcEsREBqLtB3
HEJXLam9e+oGuSBF0SKQskVj4Spa6aUGgixjEqiXSD0LzsgM4M3rgRWOgYh+18/fezmQM2IOigpV
+dXdWtGGVV4QPDJGSxXVwGiXBL83Cac9+dAJNeThCtoO9Ibliv2N3mWEI6xbpz+gQiD7hZ+/UOVH
4pJ4ZP+4jcSENW/dQouCWpA2RdF8I54ydSL27xexQjOBTGlEKRdsBQzQGnRboi3WYLnVMUAcHeOf
FZWrsVu/ETmanPGwojhL8wSFTs1uUFn0q1MG4NfYtQCZOO4YB/KAShaI3o+W2xDCCY3kAQ0kI8xn
LUJBt0wKOx0+hdFXoa+d29+UujbOdpRlWE5tKjJ05Hyjtaob5hQ70VXnaiiYIZQtSRf53WBrznuj
D+HihuKTYTyl5oNZ3SfFhx7XhRjuJB3o5Qc1gdVdgh5W9326fCs/sOGB9JEqhRFn4kdXjKxM+mRm
LQyhc/IWw5OxC75ap8kk9/YFXdXA87H4al+/rOZcMBokNQh3ya7d9OgeiB/rXF2IYcp4+bS6LJQN
HdWdQXks5E9zRHSCryrzxd/nbgdVthDrLagKGNFJxCuan9SFCLev70xcyODckampajkP+FSdJ/nj
g4FFoc26Ry6b2/nX0C69erbr+f/Rm736iC4Ecw6qAodsX6xIbGtrU1bf+4VCt7ne+LiQwHmnUkVj
eIqRwYo7BdgE0iY6SLtpWwcU0MN1bt2zJH5mpczSXjHYBsOwKwFvwijYNa85FI7lZY4SWMEYIITZ
4r90i5v4jvwIS1moDYJ9PGFWuy9OTPq8EZ/6X7MHfsin3LEIlSG0kh9n6REZJoaBz1pUP8Nwttvl
qxwSZvy617/4opzXyqq5aVOGxqwG7Z0KHi55CwoNJ7VzT3CpoQTCXPAl+rRRu8XQkuR9eqQAMUG2
1f2MjPyu1o0uzsSZC+BSFtJSsSKfsARLPQPhsPdzcX3Wx9Gbi5pY3aBOxVkPI1cqXA+Ci3SrYb5j
3CgBm1al0HYIq86Pq1TiqhYSg80CXrfdpeBBKt5a80GmNlEotePshRJ3jZwIGD3rtZOwrIDl2nb6
SiW18rXY5eKOOJsRpqJgVQLiP8beifjPFzz1GZvVqJznAQUMSSgEP52iATp0WCeAIUfKc73+HIQf
Vas4gNq0K6oBRtwSP50Cjrm8LzJYKKE8NvnDKOV2ogOA36IqK9TL5adUyhLjqVIMLe88tq4GUmDg
/jod9tXkzfC6Enkc9Qk5O5GaSzzEJiayzGQDevYqWnzdOrb1SVxzIuojT8Ys8YW772RNqdcGKePv
IbPiBaAIx2KrgIZGeuvfbocw1ME4Y2Hl6RJZGIV0c0F/6DK8YKFwpLY/rFayt9aBMrjsQ/0VtJ8V
X+GsRZG2QmWwjH/00wfsgLrVC5A8G5dtQxeZkzsUvhTlnvmJlrIK82w0kaHGo7mVJdmfkunQalPQ
CZYDtI6NFkcvgj76plF/uv1xCdOocLak1mUFC6nYfDFKeXDEssIIWiKtuxg4BH6fd7UXr8Xqzksc
O7PWCIQmUY+RMzKlYuVmmSF/qFYg/Jh7rTM25pzYKcpotw96vQF5vlZ+lkZXa1mfVYiSjmYwooyb
vYR3RmcvAJ5FHviqTLbxfFsmYahVrh2oL4lopWyn2AiXR03+bpblXowpElLqNarMkl+8xiGppmkS
kCGJ7Z0Qez0Gd0oVyCuqYVfWVhUegYomdPcYIu6pGjURcqnsLV2IFqdGB88XkkxRf+jroMqp4g15
bZypmZZZz6wZKTQzNRMApUGOdmo9K5AOmDCL/G7T05MKhAngxwYy4L2BcQAmIPzCosj0GLts493A
6i+r435o+ONCNTmLM4VSGrcsu5mTlzl8zObF00qwpY0j4dQphWSm9uK68miqkrpHS6HsHvPyczmj
SZySA3NE5KByNqUYRA1gSe/TmfJO9rLduLFedPv3dKb037yDylmQNFfVrotQFMv6xMnWGgSKp2j5
DI5hR4ypRIr4fvxEQaMNLYZJ4Pf0VfRXZbU1GdD64vjf8gp+b1rsFUDqywjwjPXJNAC4kDupYlIG
kToMZzY0SUmARYlrYsOFCcbxw8kejXeugOXzAnwMFEof1I813M/Kzk8RJEUhLGIFsWyJn00umA9R
wBhE+oAGiKfOyFmPel2LuJjRRy200i6zRyt8Eipqh+b6YsHFkdivuHhWZVdrcRei+sECPUQM/vwa
vfT4kkLQPIX3H3MrumZIsq6pCv++MHg3K4mCL9j2wlZTGk9rEj9bxu1t73Xdtv8Rw/dvzURuJHVk
2HXycyP8kEYiK7se153/PvfV5qmVZLCTolTQ+qZS26u22o3wpUx/hkvv3j7LdT04y+IsbN1mUdUx
hvMof1Kyx7g/9VS7mzoOZ1uFop20MosQpsq/OgUDtI4gKXai/KrIStV193Q+DWdgMavaz3El4Qn5
ZtDdsxUa/S666z226RHef2iIzjiL40zsihbYYIUwsUv1sxkPRfFy+3IIRePbp1qHL6cl0GfBfGnT
Y2aebv994vL5Jqkprb0xd7gZsfrUhm+L8a0ZqM0m4kr4tmijKOhcV9hs6rzZDX8pm+JFOoHXrb5n
aCFmZC8UgsI/IqM/18L3RBtjrsbeElJogeQDHseLfiKg9X7joein/OVjYcpZIGdM21nXxL7G8PJS
PKXLYg+V5aWY8+nUD/FXnzWOb4F22ayCtcREWjDcpUjQh9Ybldf/phWcSRBkWWnmEvmyUj/OvSPD
zyrYe7st5B+x+fmbcVYhjtpwbrOFQan/ht4vDtK9arNWbh5QiPfXs6mzMM4uyEmRFi1rlSxSUA3H
uGrt2nioJqrZScnhDcIASG4jg7LH6ndR3Crp4pQGoEBHCi7hH571z4n4lqdRW4JgqChC1Z8BqZGd
hgDNcCfcLN+TZ7D5kgTj/2gCnAVyKZuRKbOYsvHDpLU7+HLB1r7FLgibpAAwQ04MIg/sffvUXCDh
PPj2p9WUkwYGcFQohdkbdLmzsyL11AIT7z3Cs9j8b/6QB3DXy7JDqQgRS6QO21EqPcGsvGlYiRCC
sLx8/zNd2kQcGNrVqNwZsBhrc4pnojV0fan0bCz4RmdcxaEYlXhiwK4bXQZHUGA9O/+1goPc3I7O
7yk9bZtuMau3Id43U/W/i0VnfeGsCBDW+xo7rb+DaBXjo1nkYIjBXvfhnRb0OwbzkHo9iAsiv1CD
29Ip4Zxx0YwxXHvWNFeDBMfuQZMgeSL5KKhb5MyKmPR6O7UIBKV4bxXbwtrEAuGiKTtpciYFq8ft
1HX4jrPPmq+pL4D1FVcX2r3TvxRUn4MIOSwOnHKW+xHQ+LCUZvYK6KsxpvTiag4MpGzRkLG4Zbw7
74uUIF80rdFhJBEP6DtWRAy3ywPLcgCv/kJBlV09zVkYX64wdCsFzLQSu4P0aClfqp4oiVJ/n1Py
aWqKYR5ZyTwCL30BZrnRJFT5ugJcnIHT5U7vwjYb8YpZnSfuHfWtRdCE0YzqaXjNXpvX20+HOhKn
0zUQ4itZQOHKtJIn3KBrCJp/W8T1AO3iSJxO6/UUWV2FxY18yygzi8cCfdAU0AQYlWODw3LqjG+E
TELv+ApFNPWiXMYyHMldcp9smgCYSY8rhtVah6afIj4iX6eQEj0EdiFGOtWp3Ahh6xrGSMxlXLU9
52/IbztUQizl1Rij4iI+SrInSneL6N7+ZpQIFtpfPNXSjLKxYxjta+/MBUj/nIka3aI+FPv3CxFd
K49jpSKeraujXp7UmCgYUX+fHfHi7/fClAwqK0CgTeLMCF0szbJvfyVKm/nVBezhWUtnapnbeIsj
5rYGVFrL6T5PvuiLbupNmw9NMF3cPWcSBjFeQWA/oTdRP3fRblV9JSMs2/UA80IGZwcK7Nhp4oyZ
MDb0wYZ+siD91mOynznS6pWK0Cld40xCpqVJK6/QNTndGaadD8AxiiisfMqW8gsLPfiIi4i1OOfj
BE7iwjMnm6EUWkEfYBmfygsJ7eOXFTSrzstQjZH7lhhla1KvbBfCDFD3xC8raE06RxOreYmPg6f5
xS5009fkHfwz3eXOStlR4qL44tei671R5ggQ6u8aBvdWF3NaruBNpaMdVmD5iXsIpfIq6o3pvJ2I
i1ofCnildbDr7RRkB6AwYs38XtoxtN38p3BH0UhTB+VMxxyupiYkAGuY8tSOO9kujGPdUSyxVzPG
8zPjWRjRnJaLpMVa7SreIXG063QTlYekpTDAmUn4Kxy/kMOZjKXvm7JRkNSnoeU07Ustfa3LH6V0
GEnCKOpInOXoc5RhxRCiwCLiWFGgiV9l82tmBITdZX/n1pF4kyGJndEX6Nnkd5KvYG0SKCgyNhj3
BcbQo4cIepE8Me/evIZUsZ44I1+Zi6spXo0CcILh/IYRsq3Y6nZaf9UtqoROaCFfoqvaWMgkDfXZ
VP4l6o6xvsXUsBb1uPgSXS61UW2YaAB3IKpk5JHjN62wLcy4M1IgcZNIDsUgQR2LCy00JDRaCgg5
19KGu64qv6lx7wO02yV05Gr18az2PG1UPa/pkK8w+Iw4r7PrY4Qs9Ln1ZswWN6Yd+SRSMXUyzmyI
iqq1imkhtjW+j9Zbb9W2OFAlzvcBuhu6z7MrVlrWd/KCc7GJPkZpzdZNQNFt+Dm28Ho7e+53WDtx
xLsWGTYWei3Bzr7d/rjUSTmTAjzNpuxTRAjZ4lpdZw/5Yzk835ZxfQLk4gI5YyIYJRjOJwRwizFu
4unHagXJ+KyawaJ/yRewIJVPCQU2SBgWnm1RTArVkGY4m6Lah+anbjxFcuyM2V5V9zQYLxEk8JW8
qKtkRa5RyZMfs6+zqzI8/sL+rtq64rASeR7ElOUkciF+gyGpzbgVGIPr732Jzpn37Z6t0eQIVqk1
GkJN+ApeOkmRaSla7OrtfY9dTaA72X1O5SpUHMQX7nIj6cy1eT/T7MKz+eOmt9tfpg2CYV94UIm+
xvVTKaqqyJIiiXyPYUrTZqgq2MykxGbO16Hw24EItZj/+vuNn0UwH3SRu8QAy23VCpUfRpggbZCv
Yjgz3pH7LIQcnhLOkqdkaSSE3r0rOtKWsbQp7vAzFhzTVQ5GgPnuF3O/7FHlIEeTic9occ9bn2Zw
Zqlq7iZG7rZpbtpmOQT10J0IO3L9lf35mDwnXBGPizwAcg4qz0joMi9p7M5nUJUMGSt1rC3l4m5L
lHhuuDKUlUWSECKsWij4VqujtoE1CiL7vP0BJX4JpJTMHnDBYPEWwp0cPWX1W0gNWt/WD4lHYOm7
uABciMHYdyrFjvTOlWUDUJ+an0Zo5Mkm1GPWNuH6IXwP83/vTOLhjvUiKaWQ3VkR3untRqBqq9S3
Yzd48cDK0lwL1WyQykgPmvQy93ciifd6vW9ycQj2Iy6E6JlWqvXUsv5nGOggyopepNd+X4N2cfVQ
HMDAeqBsPzRxfSGVsx1Lr9aJPJmFq2dPfXXIytXGtrbdxQvRx6OUgwsCxkgLB3VAxwvEUkGR3put
2wFHqodrBqiNowynJfsIVNTF2TibIQp63wga7EVWofm5NbPn27aC/eR/211JZEe+uLFVFMu8MVGd
NPTFriVGoXrSwr2eqrahfgxD93ya9wDoQpoWhmGnzMAOibeTJ3vSJjnMp9+9mXjXUiNohFHiQY6X
eVQSoYStb5RnKztEJlGOIJ7UewHm4jTTmoX9CkJCNxoHRwdEeV//lKmZAuoQXPJQZ1m3Yikfab+B
3ebS2NYAaritA4Rav6dMF+eIanS9Mw3nMNufwvI9W/aFvlF6P4vfLM0bAYByW94/wpc/tu4d4+NS
oBqlnS5KaCUNdhjUoGMCXl/8LakY4IpbB+qJpI++vt98oXqckQhHTcEkpV68JxFaYoO6A7UcNEsE
WwKa83b2gHbl5o6ikfnfPypx5/NydiNLZy0PRdheNuwmAZB43LNhNyHIvfCeagORX5czGVigSWRT
09DVApKpxnKk/ogRTyUQ3enYBnnm1al3+0avVwjOB+SsyJhnyqgmsMBD09urtTXGL/X0snwIVvJ8
h/xamdy3WGbVoahz/jyZm6kn4lziGPzqWD1Jqow2FwDJMtGW8tLpW8Nux2O2UnhhlErwS2MScPOX
Xkcdvc6dequ4DITYvIt/Yb0APFoUpOj1JO/P/fCYx6ohWqU54mBru7WazJGtXyVIaGVkKCqoaobJ
va0PVCDAb5ABKDNeuxY3xaosE3i7giFoX8XSV74wVAqYzCftWU3JGerrpkw3DUsydUvl2xPAH06k
OoHJZ2nEcFC3xTbfYMGRSiqvW+U/cvgqEmgZVxbpsDRixHSI7qA0HIwbhgQTOeUXLBEQX5QQyNOr
I7BSJAu+2k26L2Z2J+VEzvDOhfd3IPDnRHzrva0t7IDEiG0mZ3QxTYgmCGuEDD0KLJNrOIobPVrO
5Ete4VoPFYYZEndV3WpfOlRb/voz/PNT+La8DvKcJBKxjdInd1Z3yKTUbQC5P1Fr69expMyzIG7M
J8vErmxQ4Ad3tr04ij8EPeifUw+unAGZsGJ7HDkC7ABV478edp0ly/837MqMto1MtLrdKQnRpvMk
lHPLFHDMykMif739GClZXAQxy8ZqaVXH2EDuNeWT0Y5eOKWeHAJWaiFc+/WQ6HwupsYXnn3MskEo
YKbBKgvCEQTgYQ+EuFAgXsM/fNxZDpdoVKWuWXGPdx4BnRsoMFiJjf3oUFk2OKdFzAvQxE7U0bgA
Qp3NpdFqPJAoDz1GDTgIqqMZIjEPTYnhYoVebcfIZOMC0vRUYJu4q44LWVKlhHAhQlY1Q6+NFhxp
76XrtzrfTjNhUCgRXEgA8A5rQv8Z+ezyVtYIu4zjaliEHtw29xpfdmgMpZDDUUVwLEx7y4p8Iclq
OwqnfRSFwRSLB5QLHFkICbm3D6fxhYhFKsRoiGYEsBpaIfpgy8OrXhNO5va7/YvxqgLMnQ7MaZZt
HtX6IV9PeffLqvYtuRBEPCeNLz6YeEqyUIesuxQGhdexVcflKAUM+GfZ6JE9UXB6t228JnKGQla1
whzYemWt/NCb0i2zbZaguxpp3m3rR56N3eWFSSoXPQIMPZIN7chw2+dXFU2Kh2jLmvvxTpns9WMY
hX/8iiZypgJzHqKRsVG5btfkNkZWWfc9dOU35UuavzPPFf7ySlVpr8NjXYjlTIdpmZExaaDvHZze
ZWi+2Bk6DP501wdUQEk9AM6AWBKAOAoTJwTmmRtmJXZWv45ZTngTpgT/jkk0vjhRm0MmxzKiLDUc
bdGctmPcEfvSRAyg/VWSiC05b4R3dvfll+QOQeVElZM50ZZ1CNIv1kNGzvkS5+ILE9jiapciZhma
eOjKr8b0Ruj89Xj/f92jxlcmcqNQ1Ipl9FifZ5DxsZM8Ck78DVPE4QM4gkFdz2bB4JvlwiaDG+rJ
vf/7xZPrlSafFAZOy6J/Birdd44FqiQByU3tDK8U4C6hjXwBo2piqWlapDed8DBhZ1p6DIvPtz/p
O2PKDV3kaxZgB4nCNIRfZvFx/1wg3qj9BGgfr5aj2hZS+eYObBC2aAtut4/v5MdhC4JdnwqOqbNy
tmWSRTE2WMGuFI5jrNmWdAyn77cPSxjn91rKxf0tizpgJxBF8FH+Uc25bWiP6ZA4xfTzthzqLLwV
0fNsxgYGRhcK+Jpkta0mOVh5TdS3/tFAPj8HLhbJytKwQDrFqLuye5SlN2XtoU7hWH7zkhx+v4bU
Xl7TQ/qOXmApNrU99Y+M+M9v4GsXZhNiqYChQzae8nl1C2xaAqx5mwAOp9oqjr7pD4lLtSP/UWY4
S+UyHCMtjDSOwVIPTEqAlvrtq/pD+YIEAJqaPXXUDBj18vmyRqYKcQt2ZoaT2GMIv/SzA4jyauBN
MXrm6Ahzc1uFCFPKVzZKPZN1S+gAGQKedeNZxnrBbQHkkbhIJW/HQS9XxA+/e4WRh9io3rCiteyi
QXmfvN4WSIR9PHWTFeujGDYYkpKsnaB8atpfkfRJMkUna1vqbPJtB/teFLh46DEmRnt1RR+ZnS3D
nLDZu+tJCxQv85vVpY5GOVseG0eONT1udRgvYT9grUb92mAAJ0GZJnpOT5HTBwnNMUwK5azMJI+6
GBo9qnq+8j7cWXcotc0bw1n8EPhJdQB+ExK7mXDBMmdzBBmYUA2MJwZGBFu1psjOrGEX6qlfl9Zd
M+K0XR7cVp1/DDf9ee48gE6XrEo1hHh+EmBK2R4KeKkdaQV2GdZgNhnAr0SCAYRwFTyOjm6KaSfV
iONzA9lwFOjl4s7YDajkl9tnowQxVb5Q1bWLB7HOFfAfpOK+j2o7TksnigpnSD6033+Oo3mmp9kq
lqhOFhjoDgPnk61kgSgSRZnrWglWW0kDnKFh8kIYb1Uugc/bzbCuhOqh3c12ESTOALbtHtFZHwBF
hwh2r/rbs0weiaTTlFIdDfjbKXktiiJYTBDZDx/pip2F8LsHojmbVhzB5UjD4sSpZOf1r4EMx65a
rgspnGPL87ZMZgV6Fx7ih7rCcK7sNCfRADen5Ga7/jXczB5qAelXpcBkn/ZpPEQuRWF01flc/AhO
J/tQUMdCw+ZDuBzl5D5NNrd1nrgvHiQBYxxqGEpYQxSGyYahtnvQBw8/bwuhDsH5N6MYis5ooO2m
rm+toryrloTQu6tv9+I7sXNevN2ih+saUg3Yu1UYrLI7xfpm7E+FkRAN+qu+80IQ+yEXgqwpl8BH
iLQ0LY9D7kXlV5Dc2HpoZ1lDiLoeWl3IYr/lQlapSrExMPTOyWGUESzFyoLeZiNEiKz+oyZwPizX
smgFCTZquMsxK/YTErmeArmmFIHzWOVSJbGs40kt8aOhfe7W021FIy6H30ewohV1mBjobiBSCCZN
2LZTtF2H5F4UMQlopZV9Wx51Q/xGwmwNAyBGUKXTv8AbesmXBbb8C4M+bYO4sSn0Osqk89sJPTBF
sAaIor6wWf1xm71PZ0v3bPIqtFu7Okau8eP2GYmXxS8oSPFsFk2PgGqM8iADTAtg2T1LGexskfzb
oq4GNGd957cS2nZJ27lEMSata/x5lEnMz1jXdOYJlGnzU6k93ZZHqCNPuRBpOar8DYokqbnVrdNA
MaRR6sjZiqgXu2VmJaxJDvIO2BkVsMfk+7Y+AJLcvX2W6/wRFx+PMxZTZ+R5UUA1pKcF/d7Ci3Za
ZFcHGUiehod+3i9G+ClsjcmWqF4Te7d/VS4uZHO2Y9VEM54LYGfl236bACx88cFZTeJeEs5K58xH
VUlVJI7AcV+1dmMJpqv3YWC0C/UpCc/PbyNMujm0RYFXrT1F92zPW/DEo/XIVoQTn0poCSXkNxLq
pCjDkDnH2TzU/TdlfCQUg/hqfCN5UjCfVMNBuk1rL62jB4aPnOhouqGf3fWik983vrCltiAoqcr/
9V0LiKlMSVThTurIVgzFQ1thVWXCYlAGmF9IkMoUvawMdRfGqQuWiE0SJHfoKUDVy4BEsqIUg4sy
1KbMpznDobTZL5T9ZKSeIBeBkDZ2NAWC8VyM92b/EpvlIeooqh5KUThrUsU5aHVNFo8muyz6Wiff
bysKdWOcARkqIwkHpUApXAqWvrLVDk3rT7dlUA7M4CyFkA4SwE9gcsu7JH+fzJo3AgpU4o/Oxf6I
Uz4y1ObbQgkzzO8fhEW1pMWMnMQUokAOy6COxrtpRYIXLvqTPALB7bZASiv5HQQhxyiF0uGqGs1W
wQ+fuoUjgKbFFf1pSxMeEprB7x9EYFRtVws3lyhvSu6NOfEBr1cWz/ad3zlY5zGquxmjROiw3jVf
1k3oRkBsbvetF2/kTXhKg/KFujbCqfAbCJZVhZH4ru9oDf4Pade1XDeubL+IVQxgemXcQVvRsmS/
sCwH5pz59XdBc443D0wTtzRVMzUPqmFvAI3uRoe1guRh1FGXbC01QsU61e1c/1YNIiego3foT0cG
4HBJUgjYSJg3n6IEhaY3Cpoy0GJgKaVqJTWQASpgtBshr9f3L2ryX2kyW+PNgKlkpgEeX8pdhVoa
Zk2PA4b280/G/6PlZfsWXIVR27Z6TERj0YBtETevir/NQ25VxWvci5Y2z/a0vO5fgG1TcpXFGP9B
F+ph1pD0qwP5Mpix05jpwZSUw76Y7WSUeZVDL8ZqTb3ZjtkswrVFN/8wypS11bxR/HfZy9zCz+94
daDtJs+VSMYFSH3YFJOIpTUenQ8ugDuv3KaX1I0cHWQ9dP5hPMeRxRsU5m0pY/2VEcAVwApFMkfz
tP7ByO1O4fQmbuehV2tjPIAUiF3eJhjRFb92jnGqgEY6WEUDlZydEtMqPBB/rkDGG+QxoAQMDecn
ntBLF9rRnfapUYHGIaKIN4vWMNq8BDFvH5kYsjPnKKhCxOQGGa1JfGgBKTDwYrp9MyKzFd8sJ9My
B1Lm1FPlpJl2QFXmbkkTy4yl5/07wFkPW+hVASiRkQL9KeA2epiFwB/IdCf1g//vxDDWo9QmRTBz
dIr0w2JNEihewCQMBOeEBxjFM4rvOrO606SRUzOYoBPzyfApL6dpfw/vadWT3wbIFcYYkEKLSKwR
aEPr5mAKRpOBJ38Rnqn1gG3kFVa3/fRvc/UeHK2WVhFAmDQK7P0AcISqvk9KXsp3O0C9SmCsRDpX
aZiHMgJUidbGsJzE8CoX+UP6+DOPQuz8O71gTEYAp0LGBZpuCDemdtLzs8BrOuE4rveH73rXIn3M
NIIEhEpapCi/LuJtPxyHnNjmxMvL8zzKOwbYSliL0lhsUvxOGZxzqVs+m7fSY3zT3tRe7En3/ZkH
Os+5v2zRNpO7Su9qaKBifBOGn+b0dZQ5JuIvqYHfWsE2nZvZCFSEFIuiALyyLWG2Xwatx5f2OXCK
8xLZaGizm0su2XlhKT/2NYRzfGy9NlgyzYgSOEylOiza24yZJuOy9Dfl8GtfEHUWf4/dgKr4v8FA
V9dpr5XoTUrb0Ss1u5y9IbwBc4pvpmcNrfb74ngHx5gOrSRhaFLgrUC47/Ub0p1UnuZvi9AlQ5dE
g6gq4x6jQI+LYsC5NfVlgi8sxm8aF8liO8y+CmEc4tRE42JkSHZQPKzeN46K3x4bv+UB4Gwbv99y
/sjN9ou4lAaqlQNqpFC5J0yMVu7sCQCuq9DprX7hbd+2F75KZIJ5A3VKMmfove7MOxJ6TaiCgVay
liBz91WBJ4hxjioGK4H+bGALZdEKpTspGb1IcwyFUwndvkrXBTEarogxkBNHQnFRz5FqBwS9yOkN
oEB4Vae/+MWrJEa5C6JOJp6VdLyX/IMqBzBKhNUU2Gd+4YEb8tZF78HK6JYBgOWEEno+KudeP/bi
nQHv2+Sfp2Xg3FruyhgPKcuRVsFM0Ay65k9IVqq3k00b8Qefz3K03S9pXveRrny1sqIQ5Ewz0SU3
nxr0xhhH2vNHISQAtM5bGe+CMdZiIUkfJQFkGV/xmgQiNNg11a8UQ2gE80SJdlDh077e/yV+vy6P
sR2iHLdhRXvkk942Tr0/j3aJkP1mRIW5OhXEyuya146zZRQx/Q2+ENGQwdTHqKYUV4MW4uHg5Asw
U+XGBsxyqnxkVhrpSVE1RRXMEmwiIEiWWSKUDEsJTlP9JHHxwCjwI+ut1gKYrZNyQ9RzCc9x9Y6m
LXN/QNduf0xOPArA7f36vRJ21CWINaOtMUjqVMZz1t/K7evyEQD31VpMxtAGi9AR4ISj11+q7VmI
3oIu/cFRNfqNnf0yGRsL/vdGNenQgmppPrELZzooF8qUIzi8xNPWRVovhzGzqd4StEihklLMnq48
Sznnnc37PqPBbatJak+hE9GSaIqZnXcfgjNeL4GxqGoVJWZMkBafTxQNuvUDBxNHGV7ytEkuuDU/
7R/PlgVfy2Os6iIrhT62yE7Mifi06BIMwuROCxhPUY4fe8PdF7eZRgZKCDExs2CaGgsIKTeVMUs6
5HUezZy1Pu1EHw7CZw19srVX2YIz8Wa9N435Wihzbjop58gooReiH/gKFLA4lEc60hs63P5+qmN/
qvt1gcwBlnmaFI2IDLJqYYwd6l4/a4AYDu8pC3x8x+0d3YoC12tjDjBEn14k0cJycsQzGP+mIFNE
egupa6AM3xkoLsuH9l7DpOPHDNR1qYyPjPU4nVT65JoVvxu/Y8RGNX9y9IW3nYxvjBKhqQLKkEbH
oylcyfASvxNn0HwdYNV4zpgezx/HB6gDQNmAQQX/4O8rv490Z12EDSI1I/6l9MgGpkdh7p39VdGP
7AhhL0E1q72ZhGgbzQAQiBJzWT0rQM9pTvEC6jLyoTt3XZPKmMVZUhfRbBV653o3f1SAVIgK/c/B
npFcwBvlVjx8hKxZWolkbpxRGzWk4kkXdZWlku6+iDqO5eKclEr/vjqpKDa0LKB4j+HiEhAbNMeO
i+C3GSet18HcLhOe3pRFbB1t5KEgzYIOPDgMgL4muM7qF5HjYXiawVwpowXXWUEDakCJpVNiTfHj
PIu+2X5V8x+ByksC0Z+/p4iMtifzVA1CDmOlD34iBq4S3IggHxB4zWqbiYz1PjJBE/BMG3S84rCI
r3it3T4PbxiWdGO/dcojfUg2YM1VRms88/BUN+3jVRPZ12tAErLEdPCJZqpbP/YVn/KVfgRnZrVA
tp/ILGV1Mmp0NkbmbCndsZHbo1JUjmjwnnjviaWdQ2NbiWY9GMxpwF62bnM0HqLL4JmvFC0tclK7
LS3DKV/BgoZZ7BkUpjyjv/kOW6+UsSaVkfZ1Swevapc2q0gH4VE7ikcKLC8fpI5jKjdx79biGEtS
DAXpTdqhEof9Y7JMt5qZeaJeO6WK+VQ1Py5a6WUCBhiq9mHfTHMsDNtllAGZe5lMVFWm8hPqlr3x
q+e5b54Ixr7k8J9GTYnQwuJUKI0tym9dyGvy4QlhjErQJDXGbeFDQ+mYNU+V/irxkqH0FPZ0kjEk
KX3a1ZTdOzdvtfEhVzljOrzvM/Yjq8y4WETUsVsJDL2j8QQm2Mf9096MhK+Ggu0dCoQoKecMFeQU
DdCTMy2R37WPAYZGyo6HcsOTxby7wrpBx7oBo9SCOCvzp7j1zA4wLKrsFWg1218Yx6ewbUTN0slj
KCFPaKKpoS1eEunShV+a7Ke2nAteLwrPPLB4gMooFmpA41HZlzzZTbzwp3IBZvo760T8tr80jmaz
TURVW7Qp0U0E9uUvNK1b83yOhJ/7MngxAEs1JIf9KBVqTJt5//OAbW3Bnt6pJ5rUEo48l8Xxyiym
aRfKo6YLeGbWE2gtOpUYdyB8KW1Bb3Ifze3kx/4KOZdLZ+wDGKm7aiJIt/bAhNcJqoRcjk6eDjL2
oRyNwqwJDioqkQUQXWTUTtIBzZuYNwWEHohQNK97RlOWwwNH4akIYzlEMVOSiEYeRptZpNAtok3O
MPPeDZw9ZBuHxqI3JAXgJEhudT6wHL1IUbz9Y+KshM1sZbMm1CpmTZ1qedHBUZ6eQvH7vgjeKphc
TTqESFWHaGmUgmM5vYqxyrFFPAFM8CBHOdCgaE7LGBOg5GmHKGqc/TXwton+hNW7IO3H/ySBUlK6
mSrezGPsYxjoA6Msq7iE5RQy69DQZ70Hs4Um2pX0pprIcPEYA3lrYcIDdMoaRU6fA6F47LpzOj8Z
xWF/u/5i3oiiaaaua+TdoK/2SzbSvNNH+KLk2NC+9JcII3Cf6AwjtdlDAtpUjhJsh+RXiYwSDJPY
V8mEu1JNhT0msm1Mmq2khzLxCulmKvyxazkit/XuKpJRCtLVc/A+EpTFvpQ+qCN3oIAngR7lahtH
uR71WUF2ezzRhHp+oKhd6U2D8TpE4gCM9WXOW3GzuU+SrotitANgk7VJYhiE9qTfjRinN9+Gt8AZ
bNELbe1Mm2k/hu6wFso4C3OQknKaY7xQSxAP9KbdB96UCZzz2lb869IYfzFr04K0MWKWAqM6Yj87
S2z6hcwtKm0HYlc5jHcwxFxrKsoeF3yloBjSWzDaS2D3X2jlJYM7Mm6Xy3xWVXv6sn/vOCtk2wfU
wajbkMI0d0ECDtCncJasdvixL4SjlGz/QLnUNSrdCMai6SypR7K87H//L+/63/vH9gikfTMGYgQB
iL9usX8H9SZ2c5s49AHa3Gooz4Hd7JRduK9gjhFhmwYCJRylmeKh09aI5Idht27pqncUTK60gx/V
L2C/25WXPwde6yxuSa2ZVfjkVvNyp7jwwgyOIrGgdohCB0JKtOvI+WzJ6VFpnoYJMWJx0VQOnR1P
cxhLk0WINHJK5j7lX2U1tarKzhcenDJPcxjbgsJuKxsyMkOaekbxqco5bof+/38+GK+Kw5iRtO27
MKB0Dn2ECby+uZ0rzVWbxAURiM1RUp4sxpgU3ZDEo4iMRW8vHq1AhQ+FR9vTJF/CNG19FzvtGy8g
5Flndshbm+qmNDMo6IgKMnCTHmvQ/sW21gMyj0IsQChAzHmJV45ysFPeij6NVaSDC6SWYpeI0VNf
IppTebMpHPVgR7sXPZ+6PIb16rvHFFgny9P+mfG+L/+vN0UFzJwlylsYwYX2v5b0+/73edvEhCBB
X5lDPkC9S83J4/tQtYvgcV8EL7BS6BpXEYGeV6JUNFDxkfID0SlQ6U37QVvSJJecswuvSZFjERXG
LigkVMkoQM2rpj8EXW/1s/bFaNXHupnO5SIexXiwo3TghCG8rWQsRTor8tBHUAVFvVlSzW7Ek9ry
1vaXNCDIV2RTlYjOgnd2WlwPqpzAXco3jfRotLeiYQuIU6unJXY04G4MIS87/pcrfBXKRAex0KAS
JEELB9NaXktrAgSUFXkxuEbuAI9IuVPmA3kMvu1rzra9+i2WTVnX4RCDzBROVW/9sf0sFMCHACkk
j4Fy++CuYpgkVIlZvNaQkN40gwcdDMCJCLQgwjO+9Kb+aeivUpibnCtZG8ULko/UT1OSrDiFY+7e
0ZzFN57527YbV2nMvSZFB7aqJsP7crgxxYuhfcj3Xr/P3mnDIOVggOicSBdC7gPidslHTJMsyeDG
kVVF+iOkisJclAT4jdp4ivRTGFzGyvmAgq1EMKtYlrYWjIzgTDTzU5nMfpR2s5VrIKFN05yjAZtq
thLGmKW8BbH6mOCV0kXPpXq79M/d/JFTWYlgTVAfdnXV4Z5mgieBlUGIrS76ub9n28sgmk4ME71L
JqNZbVRXk1FAj+sI1zF47JbTUPKi2m2fIf9Xyh/ogAtAxMoxgF+q3cGpPhG7Kiz1cUL7QHlfRuhr
55Ge7C9LFZk4rBEXoe16ZHzSNCpt0Ij9qnuYNrTkHvf3711v/zAEq6UxUZgoDTIcBdpIxVN4QLbB
yV1kM1+ES5LY1ujBmFqwePf9QbFQpX6T7rjv5c0YffULGHM+AoTQCDoaOHvgwAIDReEljjxaiRfb
5C6KbWrOKbr3HTflsWmXrqLZuRJDjZJURk8r6F1at5c610x4l3rT/a9EMOY8kWcxw+Qu/HD6tY9O
GYntEvDEDfHayI8l056Albx/phzlYVNHwxwt5higKtOXABQa9ZOpi8cx1z+SalutjLl6yrz0ppoM
gAiJn/XmqQ0ujcoJYnjnw1jEZAYqOci38DIM1Rt5is6y/qH2x9Uq6GauwkFt0rJ/7HrW2YZ8q6Ru
2HBatXmrYOwg/FIohbSRvjdvy/5TInO+zztvxlgEozhIUYVa7KI+9vUzERsLs0v7OsUzgezUiLkA
NcqkYwe044fyMIQPSCjAQghoYQ4dXgPcdmS5OhfGKqRTkBC1hxJrSQO65bnwwr6yyAxoDswXz7ru
qVnn9kb5Va07TqS33Q53Fc5mgbolzZt+hL0HhMAxPIN1p6qc+QsBTvV4rG6XZ2G01C9ciHp6Y3Zs
8R95IXMG8dk7CK07YdxIp8lKV7sx/eQgI0lSvuyfKcc0sSHNYObjjLlS2qOG2RygTFCoeJnLQv+X
3TSQljd02TTYgr3QDGnUqzJU53Vw4kPmYT5wwMvAlmz64o5OQFrjT6lv34qrVObW9bUsDH0K8yTk
d3L5WAQvZsIxT5vTTbSZ+b8rY26eOsuk6QXoyeDhUnyTUjuvrdjvkdmqvRTsfylaZ3gpDN7CGI8t
t+ixrqGijp7bEXqPyOjVGRcrifqlP3XxujTm/gWliNp+jxkMtXbo3OB0GEccmVgidygf+o/kna4b
yVb5y1nWO4AzoTwtnyT5WxabVqd4XTlzXOPmG24lh/HGRCV1NQDy3pGi51y8I+bnDEiCU/i0f7M4
R8TW9oWkMgQR2T8nrewIUPBVfJjF530Zm14FWHREM/CPzKLRyQlYURX6gtOkB4rZ1vJZjTft0UoE
4361UCvUBjgZTp7hlUjb6oeDdjOdeofyhqOoz4kotvPWK4F0X9fOuM7ECBEp7aGioOahm9239mIJ
rnGTAzAO0+DiIXTKQ/GscdJCmye2ksxYi2RpdDHRUSciS31H5uEm6GtM9guf/92hMQZjDogeTi2e
eHlUj4g6584XKr1w96VsZ0hWq2FMRDcUctqoeNzJD5MjoT+yvKClG31oGjgyps+yIyLPyQXT2tZI
YhpIQYuaJtIRjdXplUObm3mIBInsU57QlPImAcySOJqFScgvyMlw7O/2oV0FMhHoVFVCXlN+h7bG
K6HrvDEID2owefvbyVsXoxtaqnd9UMAUZs1D1H3Lxk/7399uhFd+r4MN2FE4kNRKhoOs3RlsuYiu
7tTbGZQY8pmHSrftjFeyGA2Mi0k3zRmP8uQoefmhtpeX6qU49I4KpvLyLjqBKYNHB8w5J3YIeJB1
LekSZL8jI7G6ObGMuLIHkzdByttHNmwDwYjcFsiVvI9eIgN5IPfid8lt/PGg8iabOUrBxmpANq3V
MR9A9aAdwhrsqhyDxPs+k6CTQCcvzSXMu6zeBt1l4UKzbAcvV01gS3XpVKlyJtOkHKhNMUwnBXbj
CmjF7VzjVbYqezzw+hHfv/lHVLGSSVe9MhFzlqQifDA9ocAXLNRAOpDBgNxB+xKDz1t0gDjtqMfU
Ch3tEDv6cX6k7Kf79423tVRdVz8CmN5yX4mwjmnxU5DdDgxC+wI4+s5iNJM8NguTwP1Pyk2dP+Kh
Tz5UbVxtJHONNcmsIjPFyWVZYhfZ4tTpo4IE279bCONHQEpQjlnVA3djVN7UlNwIJujWBQBv7MvZ
fl2ulsNEm1GVxE3Q4inSukC1PgP+4F7CHKng515xaV94CT3OAbHluNHIinwuULYw+tkD5pk9inNt
gfKdEwfyrC1bkNN1YwHiEu7Y8JodVY8SjunP1QvIs63xBgNAh+QicZBb6ZnsXDGFMRxp0hKzXrA2
sO5adXQYzG9a74RoH9KSRyH68e9Ojg1DlUSe6jCJMa/yKp+6Y+Zp92OFQfTFpoY3u3wEtwdYUv8N
MtjyHaJqSQ4m+HyinEM0RhbKecB/9lfF0w/GQoRtXHTgsIfHDzprUAE1Y9qt8WVfCE/pFSauCPMG
ULcdpISZZTzQFonIE++DzqaBbuObXOhR3rIYo4FgPixmHYYv6Q758CXAuKfJWRT9zXvax1iMtK/q
rKIuOAhla2leEuE1AJ1Aw51Ao2q8J4ixGEJnjEKpQ1CLXInswphf5CMQ9gCfFjry4/5RcTwGYSLb
RQqRJhFxp8xlOtRx8SKa2cu+CLr3O+thgb5FVVUqIY3wnBu/xvUN5jksw0TWWLyLEk6+kLcaxkLo
Uhu32YArCywRxyykQ1tPnMGA7fTd9ZoSJjRPY3CeDAPSd3PX270YPDeq8mnpknNf15c5lQ9DSU6J
vICvJObyP2zqhiaDI1MD7pyq0g1YOXg5TkSCcVYs8Ceaw0/laTgkpQPluMXL58Anj9pU+pU8xlxM
WUd6oSQY7ZyszpFnC53UTu73iZVfUjvTHQEI05EbOjEv0th+6a1EMzakGgp0Nyd4MZeu9j7DBbIC
JDTO0Uv0WXyn7cx+YmBN4pl93hYzpiQvlEQzSzjs0abp4NYezjH4cSmpDhKVHIXdBImTVqtkrIrW
VqJQ6AiGq+/N62w3R/kkgutSOufPmmNewFXXfVZt8VBzBG8azJVcxsgEcz2O4oIESBOetRDk8iFY
swZr/+ZvOuyrELavgJhIFFWakWCI5tQrnklyaxm+hfXJSA5jxkmx0F/8h5lZCWMSYJIeh7oQ64lD
cP+L2E2HQyThQt4KVQrOi4ORcgRuP8pWEhlrI4TCoMmYSQbs/+S0VnrSb8NPGkbKC5sHNMA5Lo0x
Oka71EnRAzdhiR47FegZL03Cia42bedqNYxpWWbTGGe1RW9L99Ws7mvj074yvL+F9w6IsSV6NZdB
mcOWmE+UCrr29bsByRRAjwE7UCgc1SXIpjRW8FIhYuXhdfLUgzEnYiKIRmNCet+mlN3UKnK7NAe7
R8qetDVIBfHa4HJCvic49hbNWBM0x6UGoJng/C7VYJWn6Q20JE/Dr8ktEf9zmQy3n76rU2TsSROM
Q1DNMsorhaWBYA2E5rmfvKDApCHL2FjLc+QG7v7J8pSTsSWVpkdaDto6R04PWXFIBFcXjvsieHaS
TaNHFdAYVUlB+dynrOWp28QWReELjjFYj23ZK72IWNVD6HA7wTYvhg7oCJEYoqqw6LJJArz097lv
dGHZAC130+dIsv9BdIBPuMy6pfDuCg27/lCblUzmMgZzi+EB0NkAleM9XXzqrA4ZjJI7RrytoCtJ
zK0sq0oye/g8JzBdQieW0Z1gOKngwceCeImHx8HbTOYaGmAiSicRAMSS+RBHvhF8xK+tlsPct1IM
xD7DzKZTmH6PoGUSACfOe2Rv37KVFOaWtbo4YVrAiB2h9TU/PsSn8DkWrOKtcinlRnknHHmI4psb
ZwDJSEMpBwB9jEixLxK0VmLjQkDGCumxTHk6t1kXu0rQGAnZlIHlVcTWzTW0LXbHqbe06NQ0st2Y
bmh8UUCYJg2PWu/tX27O0tihSimJkO6hr8WucwsBV3uZORZq21X/XhuaOv83bu5DxSybELtHmwIF
C/wop9Cn1GKV/6GOwKuo9wu3CtGFZB5nw8SFqpbbWnkUeR2B77neP2zDSgBzY0EAV2fgKfwnQBUs
NDiiXwHZ2jMKErDxi1tgjASzxH7kZnbPyTBuP+1X0pkLHPQaaYIKyxtPpLFQ8777ib4fWsJCitOe
zzznwhXI3Oi66OWmpx5tuevd4h50SufOQtrnnsrDmBNngfvKaLDdIMlUCimAFZBAC9vz1C+hZUwj
x0htv21Wm8h4TNOo60QcEc7lv4qjAu7O/Fk8RnfkSMk7B39yMQl05Cb26dHsKA5bRCjbuamXApVA
mbSfgwYEFXHkgDrorAcLF1dq8xl1XSJbRaiUUqvSBPFWrlrx5+oouyFYX/Xao0hceGw879uQbZO8
ksfc8LovC2kS3vPvAMN4Em7HL0oLHKvRUe3IVQRL5rZNb0e0K5lMVC4JTVdWJtqT2hOQKQ76S/mz
ewE6243uq3biAkgSmC1UReezxikQctSUHf9pxokIqLbCCJRGY2VJ+6B2os/ZU94ZMpZm0uQRTg5l
Txr50FbqGnPo1cH0Zafg2k2edjKGpYtGrZEVJJTzobOC5V4IzpLoK8OH2oNXh8bYE62rCyICOsIJ
FcwbK0dJTmwznr39vaNbs3fXGGdqppIw5tSMJKFfJmel8aqSk4nibRhjRGKhi8t2gSUW4sGKxcIy
SW9nInKE2sO/WgxbVJhSTcKM8wJJWmrJ0SEUI7sU3/aFbEei14NhKwpxYLZZHagI8R/+qSjEvvqV
NmQAktr7UBvyShhjLsJhWfQhhS0M0kM03yzLsSAvnAVx7ihbQAgwcBlgrDShWXDtgc5kTYfAK1RL
8jWL8n4Zt/LjvkyeSPr3VfAxJKpcyRVSEsZynPXPi8pJEvC8MTvz01RCJ3YdHiYUA1h/S/B0T17m
V8VGJ+vPwA55e0hv4849YisJiWy0eVi9BzsiGggA3hedKhR80Hkxw7I3PnCoNd3KTqHD5ari3GGF
sRSyNBjKWOH8xCxwg0k/h2CkFWXJ3T8znhjGVISLrhmRiBTBKD9UgeRKpmrrxcSJa7jXizEXUxuM
ZaHi5ISD4Wv2+Kw/qhf6qERZ4Y6nh5w1sWWFecp0ZWhxl8v2JgiPkgCGu+TT/r7xXD5bWMDcRBfN
Dc5n8CRPs2M3ikGCbpNPqHxiBD7TbLAufQgB5mo4CGM4MGRHumWB+1iANW+HJkFdcBhTtxfEhuND
eJeNLTWQbhr0PMcC21PvUgLrwFFudRTR6IR/7HwoJ7xaGms8QLIuz/TtnIt4XmJqSv+u1Bxgao6B
IlRxVgaq6+qp7+nrSB38wPwZGou1rxUcr0jo31cC5nRMCiHHc2HsvmuJYkX9Nxnd9cGHph9Wm8UY
B2mcJaWScZ2C+Zglj6b5yxTuIq218/K569+U6Pv+urjKwJiJUurUehohEM1gqEtgqPikHQngbARa
mbgInOiCZy8IYy/SPqmIGqMDuD91juLlbgwUwhtaCAH+9T2vK55jMFiiXr1X6qIycWxRd4mK4zif
m+p5fwc5roQFwVTIUCVG2eJhLv+SVUdrXhPyWYsKK0o/70vinZXKGIkZXfZKJ9OL+59uT/GLdkOz
24o7H+oDt2ZFz37HS7KAm0UiC4tJ3gP10UUeykkfuyfgN9m1M36XX2EuvP4gHgKXByfHuc5sPbJs
9UCUqGA192I5tgJMm+/vJU8CYzBaMZx6MYMEDE6DzQhjTRwBvMc4O+nbAN+PkAGq9w/nBXJDbgiY
UrtH+gtpDTDNnSo/fyt1nmDe0hgTAn5WNdNL3OjCtLLeprSw8GWHQbc1E7rSWKhj2R9LZ18NF5tI
zGI9qheU/N/ZFYb7GFYkizw6sgDgDFdDiq/Ca4KzVt71ZozJImBQVqmoUDDrGjjDUW0t0eA4TPqV
nWvA1hunpIpNg7LmdC3cF2IQZyKguQ0Ve5SBf6CaXj6ibYhk/9JWsmCcWqHM0kKpoijaaOHED0Ab
fRs92cM8gWjpH+rQvB4hC8gpV/pkpgqifBJeZuksTIf9O8ezX2y5kQDDNJCojgiH7oY+xgCd5iz+
9Ivm3NC86HDkcdSDpfONCJxbSssdrTvc5G7kFWjjBgIulJJmbzTMGQCuteC11XIuIDu+oxe1NvYB
zLQauXn2Zow82EWeE9WYaCSpw3SZGjxfhMNsKwhSE6/DoIHoFcg8c4cMaL5pT/8Zg9KiZLS0KdbT
vWrg4gB3qxNUVpG9GxMKeIsC/P7J8Q6OCUryOMmUUUdvj4S03ox32XDKm4YjhKuOjPVIqiYTs+ld
PWg1rPTJUbynI2t0fnZA0/W/fCux1cYuruelSeAS8uTQu/NnBTxIWWctuS964g0f45bjv1lm3yJX
KhOomYmjLdEFlPdOCDpyyxDBE17PxyAxb4NA8/ePjqP87CQPcr+AuRqwqURFYVqKLGXkNEhQ5d5R
R52q6yoUN+KoGUIR6dFx0DCxm1thbzpm6c/T4/5SeNeMrSDJCTGMntqr5Bg+0upw9aJ+pRSLOKpn
bs8Ob+eYkESJwmUiKX2wo0OIpkVL9AgF3uig8nIobF5qm7eNjA3pSamO1QjliIfwNIjRSRZbq+rC
m5F8iJ7j6lhYYM50qIOaEKwskM91/q3oeclXTgzOkvrmgRkJuoJ2QzGcNburpcVO+qbG9OuknGZ0
1bmpUtRfOOqxX9k0WFrfsBEGuWzgL0f7HRLECk/VOT8qbnQSvH1ZnMNiYTn10BBMdcL7NiGaJcTg
kIowmTR+nqJ/mYlj0TnRyIsJ8oVmmI/xAUNytWX80C+UxAf8bC/zOecVrbbPTlNlmWAMCnghzHWu
FlMsabiKEG7AXAUwB58zpCTCG8Oi064NqFQp7TkvOuDJpddxZUayJq5EFVyPTjt8qzQUVOrINvNf
QDpTw4BzfNt9Jhjk/c8i2SS02RVpnysTLPGF5ht7f3qLn1EElJFUCmg155i5sacexYbjc7YV5yqY
8XHG1PRFrCGvVGXPbVheluKpiku7CzXnIxr6WxCbmlMpxV9DIYx7hdzPY/g4ms19EUenvAh5KiNv
eoCrLKYnT8niAPOdCH9mDVQhukejnxzdcQ8i+nUEh5uz2LbMV3n096xURRNLWVZryFOeNLAytheA
Kii5lZ2XU3LIHhBHmlz6eo56skk6BUmLPhmk2JEKw+oB3CRMCE+yNrGqkDy2qcjxqjx5zHUwgPcb
pzF6T6JIcKfpZ1E1FqkPqfaDTL/2VYW3nYyj0zTlPwXjAAWYMPyUBNPLvoTt+PF6YPRWrA4sFEWi
ZsAUdDTzRYm+KKCMzT4GR3+904Tu6EoIRhEqMZVhKWehrzydovWMWT75YWlyNmy7OXwliomHC0IM
SZdxOKoxP8zJ8jR2iitqxUO3lH7Vl+dsJLdTMrlJLvJkb3u5614yFkSbzLnNaamElmYA9vGgP+oP
NARSEkvlGJG/NNT8Fsbm60gkLXM5w06GM5oMFaf0m0NYonuhdGJusW47PL4KY8xIhodZqg8oDcfl
i5rnF7X5pumz1RNAbOKBE/W9u6+WHMVn83dmHTWC2uIYx+SlaR6NgLN9HLVn83WLOje9SLCgiHwr
66+FhpdZynEovDXQv6+0HhwWaQYoNKiDjim3KDt35QcLFNeDYQxEt6BjMqZQCq1LH7fpqR8fTLtz
FwxI9f2t6fDoarbHzq4XjE3WdfLUV4GOUvRoR5/03qJVkdRXLhRyVVksCusenVpeqo53XowF0apS
agnNvRMhsNuqPAKh36p047ivdvSG/vlgum4nYz3iORbBWYMYgFDnhXlVClvCf23+5T19lcNYinZp
k1IzR+Q9nrob4mZ3FCfUvIQ/AFmCnrHysL8szu6xaTkAYCyyFMFWNOr3Ob3Xe9QsBndfxjba11Ux
2BRcFvbD1EhYU+uO7vBDeQkfyLFz5WP/GtxgJtExvPyOov3PvnHRboNHXvaFt0om9pDguwKtFnJH
q26SubTFEKkX88f+MnlCmBhcmE0ljWMo4qQ4guLJOC7lQ51Fv5WDzcXNolK2YWYCRUGrbKn9KeQf
Ac8Dpp1qEFFGTzVd48ow5Ya5mH09Yw6gPsZIx0onAAJ+ZJt+i2Cx8/S4EceAXqRIqu8jvYQ/1tra
bkJeNfgvNeirJMbK1iGYxVMJup0cp5sCbjBF1lK9zX7pPiWizy4xr0Fx20hcJTLbp4mD1o0DLGAE
+Hw6div5tIb/Mdql6zGZTGjWBkaQi/SYwCZ9pDUlJO8t8a48lt544HqS7ZfCdVWMhc2reUinKCpQ
laAmHY0yP6oDbWelLboND0fuL27kKo6xtCi8SBPJKkAiY8ZybK38IXJ0l+abCzd5pCR1glO+7Ssl
V1cYs2siOFzUDlEFBc/P/4+0K2uOU2eiv4gqQKyvwDC7x7udvFCxk7DvO7/+O/L9boarEFTllB+n
inZLrVarl3N20864NW35IX4kYCNrXxJ+98yyu/hXTZXFLSmmATirCvbQ+NpvxG//jNqUmBYUzv+0
KJoOLzvGE8nEamFo+LEZ0KRffIj9n11053Epd6np/X5PXtViXG1rtJGmUXy+UnlNysOgKDsx/FbF
qsvZsXWrVEXG3fZZ10ngKUUdxEfCg+zwHrf8EGXB9kSH8niZjj80lF4VY7xJVysVYK4hrx5tvbWD
fbuhA5cU30YqXQ0Zb1oO8TY5EJ35cQH9+m/LamrI/2G8VUcG5L+OWfEiOQgazATKKCAXXyPuTOei
bcwEsK5LEpOgERpgICDlHPm5E4fbtOFRbyzncGZiGM+VhGiuHgWk+3C4sVl2dhl2Y2HVTg/6SRmA
c6Bed4/ip7BgZmIZF0a0ISpVpKGdyrwQz4n1PeEhKPN2iHFbXad3XSOYaKvy7wxtz+Wapv/imgUw
HsoYJyUJ+yRzeuGU9G6NVWvrg9EAGYPHX7KkiiyKMpIIqHOrJqNKntexV0t4AqmGZoOL7KhK8sv6
8V0XobGnV82jDHwA2BA/PJPiQex/rH9/yZyvKmgic16Ghqh6UqPFXYoNK0lgavU56DjB82JtYy6F
OTQDxnIzP6ad3raxlU79OcB8FiUDGx+rMxdEaWnwbC6NOTvdNARTQIDprmxHdJJIx2Knot272PL4
K7l6McclCrKuIQlaBMllcnUXt+EJzx00IdCWeV5Fj2cKjLV5kteMSQlhETmZ+o3wmcLJfNmYgxMJ
Rh0WKuoaqgaC3VL50cvq+7q1cVT4SD3NwmZVSWV/iJDeaYGe1Z4n73n9+xxr/sj4zL7vhVXiGQNU
SJPbUjqV8aXPPhH5z1bpwyRmIvyO1KSLKQw4AThS4qNL2bMEk4fwyNOEubWnNFc0JaI2DCB7rfg6
yqcIt/bfLRdz+BXS+6bvoYG8KC5hm9miYQWSyhGy+FKfrxhz+KfAlGKU9SkV4D8TGAM6nredne+H
rd46/U7ntbLQxWGvgLlExgGAuSMWShknpd6k37R0W+0Lt9uF6Ei+Me8oQZcn2usrufSgmUtkHEEf
JHmSeUjPNtklqLd52W6U4q4Qv4YqABLLM+q6f7usjDtIRyCNRuPHsqKCi3eb8aU4KuikpPiBwq1y
v67h0rU615DxDp2QT109dEDNynTZkQDe6kxEC23SGbT0LiogYip5TUKLz42ZVHbci9RmAxRuACJE
ezDYVrfI1W5023uQfSd+hEs/e4Bj+LKu6R+8OtFFWTZ1YqrMZhZdq4gxnXevN8Gt5KTohApDK7yl
zWzmrfiZ/hPQYf8rju2E6urcrNsARz3I7zTxuZedstY41rLsTq4yGHcS6V2KAVU1cTwCpdrBMatw
Z5rBZn3peGIYhzKMLWoSYBxxhtDpgos+2F3ISe3Qs/v72b5qwngToc+CUtIQ4Cdp6XSgoZFS8ywq
gV34JUebP1jfVRbjR8q+EYYAuGNO+ZPi4RUX3S3t1M4AQVBZdFx/fPN4kT9PP8b4RLUcR7kDOo4m
dNtkECZLSYKdpno3cUacv9suxoUIRG+FKfQQihPRChLfTkXi6MHdupTlS1+XiCHrqLiznE5dWBni
RGnpfB19SKV8EvJq/1ci2Ip3nyQjkDF89HyYolV6oxXw+oAWq2Ky+EsLwqxVl5ulHjUEg6dTZKsx
JnZCYhmeNfSnSHmoihvSKVZq8jj9FotUc7mM340oKEUufYTOg0NO/kEHxEi+zzbJEy/AXD69v1Rk
q+o5sPYjxQe3Tai6ovlcibtY5RR+ObbAjrs0VZek2hgB48w0t1Plu5jzctdt4Q/u+6qG/N8UgNdX
StBKER6AtgTmssQVNtWxdRVX2ZkOjx+Dt2aMYy0iYrZ9CbMIxAfT05ypCKyyHTieiLds9PdZ0Fkk
sabULVQSo+eyBAH2bn3NeN+nWs6+H4mF2RcaWLc0f9zJeWcTjVcX4olgfWkdmXoeY6EyBA15u5G5
r/Flz3ndd8ZzDmDyKAUB13YoY5Rf3fte6abeUxnw3CZPEOMKlLRSUzOHQyuEyZa9ZzhNH+PZ2Pn1
XeHJYY6+HJahOEoIDIYg30+CuQmC7qIl076cel5TG8eO2Vp428lNKxiwgImgiVho3LIuXguz+NTr
6dcesfMrE9A5OrCtJQ4hgTUlr7qC4JHLw/iHJ8dVDOMCpHjqPGkAlGLjDODPAh3GxrhtMElPB/dN
LjXE4uJJoqorsgL6IZMRJ2fgMR4bPGtjyZccEgA2VwG+heMlqf+ZBZyJYvyNPPWtUiTAfM3RkV9O
r6nkW3jwcixv8bDOpDAWHvU+Sk8DghA51uVN1SiiXcsjj1Fjfdl0NrMv+kQyigG3tlLXR00LNkFq
bj0/cteP0WJGWv6ljS4y6fw8iOsaeRoazxd72usKa9hPR39HdukTvU6114zi4gVWXXNnVXhKMrYx
JHHroRsPjTv67RSW1jTse0Hh7Neip5hpyFhFJ2gZCpI1Tq/gv7XIeRsTqIzD6TCpwYWzmovZtZks
5i5q8o5EoqkB1l1QbXkaHtRIOBMD8ClRCFwpbXSFTtxGpmQ1scRto198hs6k0+We3VRhAYOfvBEP
bfBeiAcKwhYeEJGJgP87tS4ddcJ0R2ZJjcNLK/AWmf4+E00CMR2FASn5OLsltSM8p8XdwG1Kolv1
2/tmpiBzixVKbSQYl4W93MkHOiweXZQCwFkUm0be8Qkw14+6LrJHPQL4nyHiXZ/7+Xs9dq4hl5wn
G+8IMPdYiPE6SdYFdJ6gpGA2yveoT12/4L0Ml72+pIgS5tcNU2Qf0knVCzGhlLVg/9sAdNbV76M3
3W7BYlxtJcH6DP6CfJXHTjwAotpUpAzypvC+0AVL923S8vAnl/fnl1I6Y3W1Ng1NTiTsD/ABusdo
eFw/z8ubc/0+Y2+d2smKIKAA0KloKaxEW6qeJ7H/lIO6SmGsrBiAmeh1eElr4qNSV440mbvYOBTt
Zx6Csy1hTE2Pw7QbUtqbb0yNJUlJsImzqXDX12yxUWe282yHfNYTH4QQeCnpDxTRCfNyrrb9OKyo
cxZHsGChm7yxpdGSbIrVn9m8t9qyM/q1oGznPGkbNIL6cEaKkd+kueQKxvhUqsW2zYT3dW2XXe5V
FHODTUbTqYaPjIvUEWS9nwK0+cXtMaF4CBMPHZhj7ixQoR4aiA81jMqOvfojVsHOM0W8TrjlF+LV
Sgz6T8w8uR6ZhT7VBgViFG1xE29y29xIdyblSnOlvzNJtlWoUvNYUFKYflu/BcZNmNjr28M5wAbj
IDyjMQzfRz1VkPw3sQElbRK81kbAEcMzOMZPmHqmFXqJXJFHVFtITKsWj2OWW4r2dV2f5azbbHcY
X2EMoNxpU+R8/Wegs1WPQHME0VoU0KakA0jpXc8Hp+e6UN4iMn5DaPUCfXfwgoZ5k4rAW1S+jC2X
1pcjxaSh1czu5Am5SqmnLbkfsMzxZjgmbmrrtnQQttU225p7Xt8i5zyZTOwbiESQe/TCOZ3k3com
uZ2IwHmS8I4T+/wp1DKORkBQOd4TRX8Gl5FbIN/y0a847iLF+cxe6YoCGg1ZV1j4HrHo1HFooFLY
JdY4dnaTbdKy4VjEItuVLF3FMOcqKhsx8AcE7nSzREDYe19U3QpelNvs2B0w/OHgbpkwDG5VmN7c
rOu4vG1X4cxp880iDwQPPtfz0fInkFOdGE/rIpYzizMFmXM2+lFkdqjK/9Ope9ac/abZ0OoYr0xO
P/R7SHtVhjlcQGXWJr0ZUtDH4X0Vys6g608xOu1zMKN0Qng7eCNn9zjrx6YyVXTa616La0Qkd1X1
JvOAoHnfZ44VChATaUzEGbIc7kdf3BRq/8zZH86ysSg9+VRk8ITQQQDBZW4VKGKi33TTHDpUhC+m
b2GYF81+jR3d5Q2gAdfFL/uqX5vGjgRVOgXNS3Ct1PntGESWnH0ZMl7pi7eM9PeZQ4wMXw0SFZdK
Ij4Iwos+bNeVWPy+LBoY9dM0VWcbdFpB1Vqpo2VZPbCkoLKaiLdLi+v0S4TBNpzlddW2AsUxMJ6C
0KL4F0jR30fP8mXbfGSd5Z1KPhNNz2TS/2m2bFkTp41BoFYHIO6osUK8OrTk69jxgEsXL/2ZIMYH
NmkeiE1Cu4+AP0/r2gCjCqob3ecxJaxvFApF/9VI9YciKTINT8QAeMdxAA6yL39jCiDB+6+EpBdM
qaEoL238oulPmClZ//7yLThbK8bLjeEoKLqETQHmw0fO0UxxQmlBHsA1L7zcGWfBWDjDAN3nraBg
Rjcsf1RoETHIjqMPXfLfvPZVH7amVksBSbMCOSUKKUOzZtLO/xr+mO6bnyYlzDhIt+R7cOY9qhc7
H+WZXOa5oXlhGE0Jogny0DgjeCTkkV6/LmBeXxTTSlM7vsWdCyQIXlc6b03Jf00kTKYgbwLkwDv5
FCu3Gi8WW75xZ6rRf2B2bkmi68LQAdsiILIVtb2tyv7b1MlOjpm+XO/uErW2YyN7TEh0F2oJx23I
9FZa21LGbwCgSh0bRcDj6jCFlnGuXBqvZa6pW2iL36f76UB8q9oYlm+XFzOy4gcePhtvjRmPopZd
Zai0t8Ksdnr1kkx3HLOlm7SmI+NJBE0Hj42Ecx6AQVHelFuAvtzXjmHRJJBn88CjOO6fLQtreoam
SYrfp+PtLWv9RelNS/YiTksTxxET1rnkYLmse1QY5OEShBv0uNmpF2NU9+f68nG2h42bEpK1quZD
HQMDTpqkWVHFed4tRjXXM/BbBVgNO7OtZaCtDC9dXFgeWucy/Ubyv2vgJGh42WqeQow3ydR2VDoA
yjjptNffKRUOhRQLfrbErl/ppKfg1JyJcboXKxbIRk5yDPbYiSI16HD8ZK+EB6kZNqbuVOFzSZxI
lTjnmuOpFcatdIpeNyk9U3KNLHgMiNb4ISlbq0tqa+BK41g8i35odFmeaxVigix6AuKYlVadnfn7
dTtczrDNzITxE7UgRkNHw6ri3TgrN41b7JvH2h6O9XawqqMIMrHeUVxAtQ0b4FQf2h0PtG0RU212
EbEj13UkVLlARwnomKbkjufoAorewNJr3OqUHL2ysx8EVPO8uu9yBmSmPBOrtOrY67VIRyjAt0jx
lhDsIyFxq27VZ8oNrN0UPBgprkzGw5hjEWttQONYJM+7fXhoXiQawFCMWt9ungTCH8DmeDW26Cwp
qHZUFL4nTKzBJS4o9jDB5O/lx+gtG/G68awUg1qt7q5b1+Lo1GxrfytDG12TS5Sxii6wdAIyGBzR
yd9PtgYOa+9Gfcy2vOiCc27YeWwxNfSyo+wvtfyY9bh+E1fmIVAuO1cFdVPkzxRJYy6/uBjEuvq4
/MizGFZ2Whh21uWY93kpxLMucTzdclOUfJXHGKpYoIUsFnDZ0hgx3pVnffNBSHHm5UOWfepVEGOd
ahGlTTTgXgqz7Rj8QP+VnZqXXLuE0jbUvhqEc0stb9YveSx4VhjLXT6Cc9xpBOEkB/kmDPJDLes7
jiHS6+f3u+Iqh8kjCKkpD5P4f9C92lZflMgiN82GQh7kHpcHaPk2vIpjbkMieF4omshFDyawwl/1
+G1dn8VlUwyiYfxLR26OuYkmsQVeMqWk97tLGzRoxXtsR15zwnKdbyaFuRuyYtARq+uYQZSsGIxX
H6As1RvpAKid3BC72XJHShajyqtI1mGYlV62TVnDHpwOJHO27uZbQ7WNk2FadPKR4jrw8CaXX5RX
oSyCYRWlbTUYFS1TeFv9GB+GXbOL0MRyaLaGb+mP65u3GEbMxDFnzBsrcapDAuC2Md70/l4d7lVF
tMTyAQ2InJBl+XK9CmMPmOhPcSCGDbyhB8T1VjqlBrCQCu0cTDlmETwb4ByOUAK1aEh7d0oGy+/D
czWkGyUs7wDj9DzVws/1BVg8HbP/iTmMUiabhYbZRadpm33sZce+mDg3D+eAsIB1ZRAPkUSQc23J
XRrdTOQx1XkvoEWfMlODeca2qt62UohxbtV3aNIwcAQ7qSx0Du5Rdnc/Mywrz8QxZx4N5YgbsJdO
qjz6zRepf2oBV7S+M8sX9kwIXdfZyzn0Kz1qtQ7wC6/5N8Xut4BFuvHc6eCf8lN6Kx/VL+T7X8pk
3Ew3gH29E0y0301AYfdrpxgmwRrjcIPmssZVvRAo/hN+0XaakO6HCWeSeMYuLkJ0oER7qWt+rP9L
PANlr3dPFuRknACbpGGe/FCE7+vfXwwfZqvMXOexIANRMYOX64xvNZonhcEqhvsqczJSWl3Kufw4
/oZFtPOmqs+yAe5NjH602QCMT2BLpwDoVoOftQyWjnXlOEePrdmrIEQ1yAQTyuPakv2XSDWADr9d
F8LRiS3Ll10IrHtdhQ/tFeCWjiB02KkRxum0t3y8X5dF7e+32OG6Wwb1A7MzIdZt2ykCXChqpXYV
blojAd/2o8RrOVxOW80EMQ5FIFIpDi0EEcmiDCDefvAtNbbSvQQo8In3FOGtIeNQqrqKG5niT4nF
97S8183btDgoQWE3Eq8thWcTjFsZfPCcKRROXStbezArW6ujc2n4m/Wd4olhPEmRYEwL08PIu4ma
U6raYE9dV1kZSJbXBS2/4mZbRdd2ZhOCXCaDmsLIcXyEiwKyI4TM5+xooCsd8/bFNrG5fpLa2Zod
Ml4DJOllb2aw+QAwy/6u3jY79dw6o9NgCJYHL8BxgQYTpGRyEJmahJFFjMdbcQ30aN7MGcf82CJ9
WWCod6J+okpyq0pRZsZYm59eooqAc5XjcTmWwZbnK80blcYE8F4soOm+3gVN4STD/u+sgi3QC4Fe
9pUHT9u4/g2FJvE3QAIGxdcBHG1OvRO4Dw2eXozL0IomaiQTB6vMj7m/K6t903FGSTiXlcm4idbT
+sxPsE8kv2uL0Iqn0BbIecI4oorkgRlyJy55StHfZ4dLk+u41FsoNRa2si32mC1xaDZR+qreyBcT
TIw+skPO+uZ9lL5WjtdvGDZCOoLSElLTZw8J7OQVaPCP473+INsKYP49J3lBUmo4FsfeTe4pusd0
121EJwZDHY/Cmff0Mhn/MkiozRBNDp3hnbwDM2/nOYpTv2bPE+j+fJdX5VpuwlAlcNaaRJIktgbe
5gLKUIWG+/RbnVgf3EnnrLHGW+FZOtBHcmJHdn9MkcbljYEu7vZMNGPCit4ZpVqi8VIZUzeVwn2r
n0cxeVrf3kV/NpPCWLHc9IE5qLDisW6tRns1YpMT9yzv2UwEY7YyeBprScVzuXLK0p5O1GjNjfpV
fm2BgyQ4hIPquxiXzOQxt10bpTWA5uCis+HB1B916U2TT0oh2esrx9sfxhSlOlOTqoNpoKZld2bh
mKALqx/+Tghzt41iPQ1ChDdxE6SWIr4OzX1kcB/D1JR+O+KzFWMuNTBLdWJFI2HjCQ0EtmTlT7EN
QujXygIlGXckYTmgu8pj865tIFatquLG/qcPTbKCiwdGRHBauiUnyOfYN5s4GQmS+ApRQozruj25
iXkbtPwynOnCRsG5PkqtBsy84jW+aRx6uwVOtUO7IErvd5iF36l79XHdKnhKMa6h9oUJzwnUUWPN
Jc1tPTyvf59j2iwjTRoSv5jUFt0+qSvKpaUmhyD4VBPJbOEYtyAKUVyW6FxxMAJsNalmqwgU60vJ
Pag8B8TiXU56MYomxU7swPokOcDb3uv34WkCtn10KF9MTq10MYCbKcY4BvRFq4lBY+DC3/qDaKXD
tzi6xXMTBU3JXd+p5RzdTBjjIHoSjkSMkNCpN/8Ht9hp+w4EUxRim0eYyjV2xlGQKYxSpYSjoFAa
YBXNkXl0AhcX4vtHsaSwpq/FVrvnKLk48nNVkgW/DIALWWmDiG66A7jjD54DgS4FKeUB9i2X/WaS
mBRcVoogG+nw1JTP8bP6qtjqLrjQ8b3Y7m9pt1u8pwBYsUtZac09/33B843sEElvaElVClhiSnul
79DU6miPZEtjDZFXEuLclGyCVwAOZiQKuJnV4lwEbx2yrRXZRrxImeNOWDTMqdcVI0ZEjlkBzF0D
xbw8oerAuY55J0Fj/Imvxqav0uRUCyJhwUqc+AwK9g2FScgQpHFMkrd09PdZLN6bQRbkBEvX+Y55
mRwJfAjKLUoO4I7VHiAUuDL1Tnua/i64YStsGPwghhfgwdZ551C7yfzeCr2zaZjOuoI8/Ri/0ng9
huxy+MwsEi1l2sbkPW1ea16XF+cm0xiHUiZ93XYN4vk0Q0VyuC1rjh70/1wJbdg8v1Rj+KukEEPR
eNRl5aaUDXQ9Ae/aLB0pIdZgDLx4l/qINZGMD+m0LmiqCg+mj+KuEx+6l+ZQ7rWj7wjf13eJZ/Rs
Pr8jWdR1wM6HLEqalW910fZBnU02/W7IbN4I4nLZ5OofWTqaTM50HWzytA4l2o1io53E1Te9WzyP
LXwyBRpFW15kfSrJP5NL7Wh23IyyIoNK6hSj6K2T+M1ZNAY01fJSwhyr1xkfUg9DE4sSPFUQfzVU
p5W/B/lW4A0KcoyeHanzpjQTxARShvKs+O85r3Ob429ZBpqgJL0Se4h50+ShwFiH8KLyoKKXRaiy
IpmiYirs0A9IIMFAI+KWQqbFUnUUIn5KAyfB8gfj/leIKjK7oeuirxkTjA2UM6FF+aOK3fgqYRA1
2OAsuetnaXnvr9IYj5dpoBgbRLiiSgrsrIxtE9WWUHRHZbsuiKfXx7z4zJjjbKzHsYWkf54/6Cp6
qXa1Q28qlHC4V9Wyuf1SjMWw6ntR9vMJ5tAewKxR/yyQQscB3mkAxNlRob7Ly9Osm4f60Qg601BL
khiT3zSM8sFUkhmbVB2sWO45K7ns3K+aMW+vqG3CBkhrSF60mlOILs6rTnZiGW7rurUNXjZoObC/
imOeXZ4S1WpBM2HVWAJC5Ita6jaqyCBGNCysAe8eoZ/7/R65imN8XqxmeCf7eCAlp86hU4L+YCFt
2gLgUUXBH1xj3DG0PzyVrjKZIwfUmtiQNMgcXNr6HAG7xt+2oOVSaF+SzSshLdcL1Ks8eihnhoIh
UmMYaWYYz5fREpFRlKzhJbZJAXg+Hzi9tcg/ELyFZR5oURSrfq7hQESncURFqd6m52r3Hu8NJNxB
wcR7VXBXlXEtUqEXk9DDTumqUu49aXSyY+0MGCbsjwC34K4rT0UmroqJVJRjCFP9dx+bN+27bo8u
MLac5Ef9t06GnQcgKbAACX22UNqFYk/jgvDcWUJsFc+aO+7Ux8/A+MtX02HnA+QQLaYKlSg1D6Ke
oeT9KiVc+CuO8ySMixmMqahUmnD2E7SYhfcBSlqeYzyO7xS+GpPVW16rGcd3EsbL+IESm7kPY2lN
IIVgID6SznIjc7wLTy/GuZidLoPsgZrkKG9THXCoOa+OyhPB+JLOFwwl0LFBBkB2FBAbI5fNuUmX
Q+1f7oMw7sOMDb8AH94/fZQUDd7/h/B03I+7kccuxtsYxm3Idd7miQJ9GnLfKfZo/JD63bpC9Fiu
uHy2mx/tqI1UUBFi8V4JYPc1bVF0tcGJyYOQ+m4qP60L5AQ9bF//MFVZliYQWE7n2DiWHuy73Uxc
TieOP2L7+lWkr6ucBleARXmXN5FbFRsdRVrhkB1CRAmW+JkGyqt3UJhHmD8OnpYKeCeHyW7sdoJ2
rHNOsZsTfbC1oZIIeikHWLuovPPHg98QFIRFu5j2rXxbNDyMHd4twvb1l3pd58mAaytA+RQ9hxMy
fYnn6LZyEbbxu+Co+3Xj+IgMV8yRbaeswTKiVT5uEcr5mJyq0+TQFulwq+68femMbn/KNsIW2I2b
5My7UjjHje3zDxUUOiIPSe5aSx/SWjmgWeILshF360pyvJTCuBAhq5qoTOAIjXg/KK+j/2X9+5wT
xnbxV+GoiDW1EtFLH2SS2LJgWGOTfMl13nwVb8WYMMPvPFKNHyx61avYnopxJ+rv69pwHJRCf5/F
a6PS4s6gPT+xkltD/RLnP4nfbo1yUySiE2IkSIwe10VytGKLRVrUSuUU0Ru4/yYOByX+KvH6yHki
WGehlGYnmdCqMM8ehg3yZ/TTrmvBcRZs930ijZ6sVAUCXU2+T4pKsMQBwWdjkqchL6tNFQXTBryx
PKxAjnmzLGlZ28eAX6AFxKyzhuotSng9+DwJ9PeZSUzgih99GRKMZEPHj2nGOu6tEolJQB991MjP
n2oVvnp3lW7oTKYUg31TKHBo9cop9LtxeKvKLyFwGMw842wc5/yyxaNCFULFQ9+BoyqDJVdfSX/f
TK0lAndh3UJ4aQEW9lnDuFQW9vAU2nkCmH+5FWwvAxsbhURI7P7v/J7KOItc1nIMcSO5omp5Yo8K
JjXiPv6+rhPvYDHuwohTE+3+NLwote1YvwMg/5AYnJQ4xwDZ6hAtDikjgRBTummEW6Jw4MM4Po9l
RRPSsMV7EYTipFVPqF0/6LHyWIbpW2uop0nLdkNqnvI053GhLE+3XK2cLQXVaa33ZYItyk7EJc6w
q93khsI58QAylrfJ0HTdoH+sjRPNjzIPeWQnrVxiupl0KPr9uiX8IXq5ymCi5yAJ/YRQsMXopB00
u33S0a18o1glKKQBMfEFMeC6xGWzuApkDFxUiigcK/iIyD9p9SbkQQlzFo2tLIzES9ouRXCUy495
/i0TL3LGWTSeCOZeGj2QCIgEre1S+FT6+2DaVyEniP2D1/m1TGwFYYwBoJ9ruJiUr21lBbf9tjtK
91rp0BJy8oMX1XF2hS0gtGE/JU2JIFaviV1o0WlQfc55XfbYV43ovzC7HEQhNvpch4ipyQq7jYcv
Q9VUh27sW1vPgdfzV3bG1gzaQMgFgbqfSnur8heicb7PU4f+PlMHY/pyO1IvoKWjlQUnX/gKCmFZ
+1tDYA5oXxs6uLMgRzLBCErwuMDw5UXfTpsITZq8LAfPH7As9mEupGI+IKzznhrwgmVoytAe5YcO
o2f0uotf1nfpD5Wrq1UwV5Gs1v1oTtgm8lBv/F1+iC7mjXGirRLtXrZC10Af36dgvUC+9H/Hyvb8
54PWVHIFMoJedYP0tRK3Q8GbE/7DK+0qhPESWYmkhERrMb09ubJqVScJ5ejAjdGb4W8Em4JFmWdg
VWWb+IJqNafd5Q853Kt8JkVW56XftRV2cgIJEViTD82xSa3qrbPpOGuxLRsgBHOcOzXG31+mV5k0
3zA/FFMSEVXGwgY5GEJR8ferXdU9Rbo9CMlm3XQ4B5BF6zMU0DDEKYgwS2k6FUL2gEb91DLkIbPk
aPgcXc3MZuilMFNtCnpt1DWo1ry3G/O1RsIx3cq3WWIpgAnGvAMnfOJcMmwpryqMuGk/0hjtISgD
O+1soTE4+8U1Usa7pJU/jIaAa6Y/KHf+T+2g74YPKLN/R9mrjXeic6fyrj7yTJRnLUwokHVk8IQR
Fkpb6tPhMRDPVXAI+2Pj79Zt5Q8x29UwGTdDajXRhABRQQRm0Yyy/uxll8Zs3JFQjlLsnAAJwkhN
DTxa/XETdNbkZDjtMjI1aBTF6Pro0Kbk9NE8gEaapyU9XivHjx0bCAZwjhkd7orGCR7Bruh6QB0l
Zw1gQ9VWuOXtH92fNXGMh2kiA/VLE0ciCru7tCkOflI7lZG7iQTwU6M7GIpwz9lI+s01mYyHySO/
Qh8W3n3KtkL6GinL9ksHRkm0Vgh7X7S4rRU8gUzYIlVpJYQm3Lh6KfZIqXwk2Dwg4RSAGuJeGvRS
WFOP8TJ5YkwagOTRR+QCgQA9ke03zBaeEwe+Zq+AXIaSDWGUgZLJAX6LT0LOM18mrDEDT/GDHD3A
+c/6WXuewJRBSToFinAx2BQuRz4KiQXSPGd9Z3mC6e8z/5oWeqCGwCl1xhAR9UvVfy2NU1DehuKn
Jv40WQLzjCprv3GB6q2Y1EAdhi8o7qZuK2ePXcg5iYsn4yqCLU8lqYc0CO1X9MIXdOzaYvGtMI/y
6KJp3Op8Xs8uTxxzKJLIB/ol6HCdXHOS8LmfdpF5lzTuiOp34/HA1hdvpplyzImI0omCVkC5RH8S
a+CcXEafk73iiWCOAVgG0Yc+InkV6ADKsaPooeDVdJYjz5kajKXjIaqD3tqg/RfhN+UwOdrH2EyI
amzv5KE1bShbI8/MeZoxZo6BlpHUtFVXGXe1uZm82/xz/FQzzai5zI5SLxQjQPjpBp3+Kd0nl2ZH
aTU/8n5QSv7M024mkLldQ9XLdUHAhLxUgLfDs4rmB/owLX9qOE6CmtZv7vEqiK1XDbXcj9qImK+b
zCNE7CNR5qXrl2OFmRAmcG9IOQhNjuXTk87qwtgK4x9mn1l9dw719176EZt3sZZZ6/5vucN4JpZe
RLNdK6q2iMOMWsY2us3c/IwiY4thWgNlem4BnWOGbNGq0Hyl8SkzROohkh2KS020QyJnz+tKLceX
M6VYXxGEQVpMiLvkO/AVm3tp370bWx2ThsKmBJDcCWBC0z1lf85d0DN8tslj9h8wriSc/EHK4fAx
RKMALwOAenZsGxkuM9lFZnzL61dbfnfNBDJ+pSJJVQ0DrhflLCR0ruqCzM3NgMYZzzJcAXEf79HO
20zGpwhpMIk1QTNtD7xAoa4uTZ+ARDXmOGV6itcOH+NWklIwR1FAaCCK27Z1SCQBWQxAHOI74NQs
JI2cgXuzLecjZqvJuBYhQm7aUCJ4adQ6RVuzSyTC3rVLsCvskP9oXoy/ruLYqlYZG4MnychO0jZ/
jAy5dW8JT5RXrd9Fqr1+Ojj7xg5BiRny8JhpRyeZ8ZQqx6bNt5XAm4dbziTOVGL8ChGB/eSj8w+P
go8xGyf+oQAmjT4J/Ev+sq4Sx0bYulYS5P400inpdqKTKD/UZhcEl0gvbE3dm31so2TIuRN4PoYd
i5JIBhLLABN/5SZ9HjqL1sJju3TKkw5gbhc+HK+uft9t9dv0KL/w2siWd1FVFdOQNUVl8xClCDyH
VkI2uKtKMGU8TX25IYTXdsiTQn+f3Q5CGSj59HEpkXY7mL3btaCWkHOOSS5fsFdlGOclVIoQFJWH
hu5W2SpJdkzz4n3dRHiaMN5KL0hmFiWuVxVop435qFdIaMaPfyeE8VWAqA4xXwibyL3ekqJ7sH6B
wXL3GSGGaagG2N5NthUCdGJ63Qs4v0G7MbxkEwenruHlKv9wn/ySojFbUqmoAgk0RYO2SJu46QZw
u2d/S0nLALf71dzzagHLo+XaL4lsDrjvExTeafdnBZq06rbchufIlUBoorr5IXCz4ygB/w9BslPY
yZYcPp6irv69PQLW/1MGef1fGP9PwsBoMKgEHyn/hOlYpsLJs/0h7volgU0GS+bYTHmAt0bysb6Z
a2BO4pWCIhkpt5N32fivwpjYshIKYcz+R9qX7ciNK9t+kQCNFPWqMTNryJpd9otgd+/WPM/6+rtY
PtuppuXkRW2g0S8GKlJkRDDGtVhXPlnOUup3oLubQoFDFGkMjwAD0CW9bE1oTH5LAx1sEuQWoMLp
28eKnNv9WAAU/3rdFPbhmS86wxO06PBPUkhxT52nnybDLm9r1Nkiz3iKv1jf+jdWsGgd5DyCoIQZ
8u9ByeVAmUPb+EUTzIHhSoChkup/ldNDlp1K60XuLNcCB/UgxF5jzumaOM4N66VuDGBeYvHBgp3V
xCscVbP73m4Pyr32WN5jcvgwfl1MzCQILEEkmvMDlSSrvVxCdCsD4BSY+4MsOb32ZTQrW1Ofr9+n
SE85J60UcawubPU8L+dDXpqBXFbgFpDerov5Q651uT7OTy8ojswZq/qUuWwP0pss3Wp6YWtxkIyz
v1oodxXHTvavixV9HedU0He0MmKhTlpbr5LyPRlPfSrQS4EIvgzcTZWhJQMMfc7G3AVjJ/Xrec7t
uGhE4HEiD8aXfQ3AnUQ6e1HZ4spwr9xEQXWbHoCC8Tm00ouZ85AxNKp6aakMTP8Nhjekra/Kqp23
0f/owizt32YNxFlZ0hO4k1pxo6cP7IMgc3owNZwmn0H7iguQzFNcMW0eOCYP80hSUYN0++xWS86a
KXhoRBrB/n3jqdpCXYpJhtLF1rkpHmYT9H0i1jbmA659A+cjBor5oQHK7SrlVwtgsobxWGpBLiTo
EH0L5x6AQZxJK3ayMZ2ZBpUVnzpL8YBDLmh+i66E8w51oddRyjbmZnoG8iQwBK/7gf298o06c47A
TGWi6KyU2Z1osLpdYPiKjQzzwPDAARPwzfAYo096yu+ivxkZaC+CGrt6Y8jF5H9rxTLJIR0LkCCO
CvaHFt2pK3pTAkloKUNBuHr1AYEoLvYoMpVEJZtibyTDrpTZmUN8Xv4YhrktyQL/d/XqIIzLOiti
JXJCERsvSe6nk+mQTBd4cZEIzkeU+dpQUkAJ67q2C6l3KiICmLyq5/gK9hM2NgsIBzOnYKZ2y2W2
ldXvaqCHaIKjEglh/74Rks1DaqkLHAMdz5YWYOAUlQBBdVF0VpxjmOkgTzoQf4BhmhYuJXpx32BL
R2Cv+7hM/7UnnBfnF1bTWrKIDYCqwMEaz+sByxJABCy/sOqz6gIZ3Rlu1Kf5jFTh6botX38FIZtz
FmVXjW2swpaxTfkxuOKSv5sKLbM+sFzR8OGuLWExHUxgpq5o/CallVYlSF8ZCKgOKlYN0yOWMT8A
t83HyNFbnYjQ9HbdxEYeZ056P6d5YqDtWSavc/SQ0XMUfx/Hr9fPUCSFs6iBlHIfVShl0O5Jyx8t
C8PCxJt7EXnprsZvvoYzK7BxSlnV6Zmrjel8SMgA2O6VTG9D2Yg6SbuKvxHFGVe5rn2SaWCFW6VT
1XzTte/Xj2w/2doI4CzLUGU5J6zVpz/+XAetHIONUHYuS3nSR+tBEk32ME3+7ZXfiOSszFQXvSsY
6jSW38B3DLZj0LOCzZw+WBjtTh6iWyBJeoUr34imG0SnydlY3S/jSHt8rNa8SBiqC9+un6ZIAbn3
WELPD2VlNhxqZrZSPNLwW9q8Rca362L2a6KXE+TXIom+ZvLKQAKzN2wPHpSD5ajPFZAwY89yRVvX
f1ARgxrwFaZFeKrPAdzG08jqRCHmoN6Le2Av+yBvnh6wNvFuvjEe2E8BM5j/Ffkbh3pSxHMv1YDm
IZ1pL/WrNKy2+rlO+kYKF1EsdVHL4wJFXMtzNXmN+VosAmXf17jLh3COb1rmLJJVJBxGa7lqia3g
Mnava8O+N7qI4LyeLptUCxnaa9X8JVl+DQLbUn6/LmPfZC8y2Gdu33jTmgrJBC5Nk5yqaPGJCkz6
EtzTPQjowpPZiDSc/ejffcRFIOf3SK6iSa+hu60Hmr8eMUPuYCy+9xa3xWZf7hTT/3hRnB9c17mc
wwEC1Wp2FOJPsWgET3SGnNsri2VJsg73RML7pvs2dK45Lnba3M/m92oVTYn8wUdcTpDzdT22C5qF
7VTpj+SER/4DuGhihUGGKilIDoXSOM9XhzKJa2tkgz9rZY9HhE6eEoRnlHoOiS+qqgqO8qMss1FH
quZWv8booyfq4lLsROrzPSCLSP59ne/MUqAaAgP7iNy20uTUysYRXl0P0SGZX2iaIs0RCNnvFF6c
0ccJb6REZRbrLUF6M587j+FRF0H+Q32eASeHTpcrmlwWfRTvNUw162mIGCZcz6Q963EwJsF1pyES
wTkNJSL1MMsQQatgBJJs5BuxYHJD4F4/kOU2h9ZLyv9FL3miPnREfxssFG+vf8YHcMoVX/QxibMR
gnm2dO0Y6i+9GzzV64LyB31ITua9nH7MRE4vsg0ssCC/A4f0p4YUTQscxqYKwFh+NVLCpns2s/ZJ
3U7U03Lyve8BjtMstDo2PWYQxlJRbZmsg3P9s/djmV+C+f0nq7RKWoSw6A67iwMwxGvDptIpFc22
7tP3Xb6QX4Qi64jZ1hC5AXmcMcSU+/RBu5Hv1i/kIXNarxttzdMPkS9H9vKDmUL9qQf08qXcGy2F
MiB6BnxpPsVOEkpf2rzwiDw8XT/QP/jIixzO5MLSUPJOmfCmPTI9Ug5JoDwuvgHcP6C7edelia6P
M76u76mZWCjMlFjBo0MLBpLhaQHhbmoNnyozbG6QOYKNgURYZPy5S5tV9yYJ9PqlSv3rn7OfHm9k
cO+z3MT1z32Y0acnBtZv3lGbkZUhJvlMQWMjinuoIzpJICLFZl6jPFqrG3f3yiQAoRLdDvc4q4Cf
ShUDTwpJwDkgS0cQ/Z5g4eAziSqBGxbJ4p7m3iz7Smqhdj09U90OhxdteI1FmHH7zv6XcvN7a/0S
lkvBBgPjmXjj8lfaEreTBSa0KwQ0uqpFLIPoH/XQjaLp6zjHWdQBgswajutCfD0kfhTmB4GyMYv/
zeNv5HCWGpNKlqO5+NmRMICAF7ujHb/9rMWI+FN337CNMM5SS61Sl6mE+0mm75P5ui6C+9+vam0E
cOapd6lsgFMDtczTB7j6PaN5khzpe3Jn3M+n6ghuKSd+BA5o9ENwkKJv46y2b9CGW1lYSL6ppzAY
AtDcYnMIbLseyoQobIlQukUawtluNmbo5M564Y6xcQt3+22hEGXQ4//4YZwBx3kbhroEOdKN9SyB
gROt1EC7o5ELONePzWpRgXD/yywiK0TH/A0/JrS01VRbbB+ryw60elKq2B5agedjruB3vf8lg8/0
aZ9oK00R6cgnw++CJJh8xi/7qZEjehHDeaSFGHRpE0xvqo2jdrUjzY54qHxf9X4J4TuYVTpE9UJX
lBCK0Lem/LsaJaLQcDcPuXzIb51LIvdJLlcoIOh/0+IBS85L/CAhhqlTm9aeQOdYL+XK7fDNS3nR
JaLNCAVjdO9V36J3RXbsZxTL9NYN+1NGH9VZNLK8H7VsvpHzhT0xdaljgFiTw1Y6Uh9Rb/N/Wj7c
SAINFGg538VU1tBMO3aijfSgLu/hECipIGcQiWD/vnlE+njNFksFoi9m+Y4p8VazPeqhL7gsdizX
LovzfJOh1e1YI/5S7z7YqF2kD26K7UW2AF3fiYp0Im3n/F48gR6tXFH6ntE8X991Ec+86NA4f9c1
3WL0M2KiofiPVd5lamzLk6CIIJLBuYUMpTgd05d4CKsHeTqXqWoPqYA5+fo5obj978vXR0yOdzX0
S9Id3XoaRhHL7W609ctcVL5LOWlxqOgRLsLMwn8ULT/0SXOuzNrT6/VzYcp/XRxGFf79MUu9qLnB
NFkOrGfmsLNgfmQ1ssJdDqLND9HJcX4gNPO5jCd4nwHOTUufASF33WREJ8d+wMYuLWzw6zLD89aW
h1iPME5zbAbFrlWRaV73oyoPALtqQzfJUQzequKhyW1j8BolsNAvinWHhrYyv8wiBlGBF1Vlzh1Y
Kfr0dMRVLcj96KnDIl50qwWqz6pxovd1H1B/o4ScN8jXEH40R9g1gn64kj8IfRB5TShXMIZnKcEs
m3VUV/v6De7vJG3kcl6iLrVEy3u8FagCAlqkCTJEmMtDcWxt1ZaO8WmwMZMpcBvCs+X8RqoNCnq6
sGlGHe+VDwx4U3lqFxtEDF70LMIv258VvHwlX30sKinKwhh32YWY2Can5pQ+J6/KvfE4uUDIvm1u
NYft5gqvdT8t+WXvfCEyD0vVaCdYCANOax+GO7YWJfv1U4tdTtGLIjDHj1PfmGOTm+U0Z6ixKtF3
bKinlLhxX9rD2Am05rrbVz8KoxtBlVYreUQGrFEDFVnCyDu97cTrSQKj/2hybaTkg5qCrg5Gb5zz
hyGw7kEo5XQvhS9Cvdlvl23Ug4svagDcmzljDu287H76XvoovTv6i/KIJV+ne+5+yIKARmQAfIES
QKKLFXfolrGBZ9ZJZXvTg88yrDxQjteNXHRdnG8pzWy1zBXlhEbCfuthaN+nSiBiv9izOULOj1iJ
mYTjCotOAfpaePNhDYwTMynxyrLIV/Kw2VYx10mqIudJb/EYMCjWzolLu74pbinjJAY/l1sHQlwu
wTF+bIVs9DHNB6pHVohx2IE8KxrJ7ClKjrMhmhETmDE/6aHnBEhqFqaMQjkg052ZdX6dxHZnmoLn
e7+Oe7k0vjizGiqGYWOUGVo/PxYNQJdZ4fitelvd2i/u9CPGH2U/HO3mhfxVg6wU+I7603Xl3P1a
S5M1kyimYvC/YazMJO7DHiXWVPFzEiZ2SiVvqEMwQYgqrLs3uJHFxStyAYiwfMKIrK485tWhCk96
LRhIEongogZpHPGfhg7KWlqu0lo3dRIeqJl+qve0+RTOpms1rrOS2ZtxJqf+jJkWp0CBtTr2Dpp3
QfGZJG8jjjPvRu36tSdwIfUQ3tBlSOwl1m9781NLRxs5XGAQG01c1kxO3IGAXibRYoPxzkZjI7iu
duwH/5bsXQTx8xj12oeLIrOIYJqd1PirKU4Npo5IaDkWeR+F0eRecqkZFHNbClIYEFj8O1RuGzQ/
5SbL4fAn4KnnQKm3AYeDVuFPJ4lWyfUPZCfFf+BWIHeSEYjVpMmYQZWkZLKdjOhfYKIe01VktOuq
9JNlOSaG9NKUieAt2LPojWT+aKNaz6WxHuG/VN3O9deuipxSwWDeJxLDrRxuFqRqNHlsKfzkEmfm
wSSD6Q5pJRhr2MuhtkJYgLdx+kuRJaEylRj5HIp7Pbe8zvwMKe9WBJemreoYl+U4oOm6jgeMa9v9
kpzl9DOVr60YzvmRwlLKxEJ1rWkKoBTaRdg7epvA5RNXoYNL8tS7roK7Uc5WJHOWm8PLJwwoaRE4
yaSD9MwIu6i7BuajBuh58YSBUBrnekHuE+b9lGLt9J0+MjD/8EF/ocMHFE0E/muBgYnUnPPA6gT8
EDlOAZQSfkmWu5KcBthXZgi0fHfKYHuInOegWm1ouQw5vT94H+wPYAIFsxtLC/vMjp5FkyEilec8
h7RkVK3nHjFpEb3HEQlMqgs0QyCCR1Xos27SZhrnrqmAdyFp7Lkw/OvKJxLBeYcxNpMFTXiwJhvv
c9rYAxE0BHdT583F8LDfWVlOJtiIsJlyioCZ+pS9ze58LAGcYzpJ4cQLELHHoBTi1ggUj0dSqLDj
A0hzCkPOM4+kcaCOq2oDuzOoW1lEQr0Xz2w/kvMa4dyZA9om4FCdvoTLqU7fpU7gYndFIPgzTNnS
KKWcIVVyWq0NW0ggtHZW4LdVhezg6RfonEgMZ0eNKedrueSgKVzv5+xOC73oM6OD2uZLOMtJilCe
ljzJXVnCll7VH+fBFMSXu/trGxn8nlJWjEWadbiQPtapXbU1sdXZRN4zTqAHr+rpa2eMdaBKBvrg
LTDAsr5R3z9hW5fv5Ev+a1foeqpmpRsOcK+F5meNJQg4993eRga7zs3bEdX/ta7pZJ0jDMyS43r/
s4uh3vx/jMzuBmgbedzrYU1TMppSwhgkGGhB4kVe+0UHbyCDLSiBIiB4PnYz5u1FcmqfNvo8Twrm
xNlipwaBCHjXoMNIsHxYRXhNAuW3OOVfMfVpxWMPolj6PBjPtDgbn9k2234Pp/xzIfdjKsGnV5Z8
aM3urjGi21EX1fJ2vd+ve7L4doBBFU1ZpgaDhOW9DIe7/tDVf2gm0HDB7Vh8U0Cpko4u4Vy4VlzM
TlNiL3Rd+vmQdbpkD4Zm3VSzPN+iwI4Bq6TLb4Gu/jLG2Syw9+sXZ/ENA2pgF0ivC5h71SCKbxy6
+knaCR5LkRQuBAX5J+2NCFLaFZhhkaPnL1oqhDliGv1bSkIoUUEVpxiEz4GGLJP6LLJ+AtupnnVW
veRkPCmB7KcHC8NBClgDh8NnclftIpav2+Srpi9hgrpNOJ9rLN52T2oYXHeI+7HnRQbPQdTK7Sij
64pWC1jVOnCO0ofenvzmuN5JrgigYTe02QjjbisPlbK2sgXLLMtzsdyHohqG6O9zbz5JaNmoMyw5
yqy/ZU07jaT46/qBiURw3t3ouqmUVPijuT+G9d2Si4Izlpdd0TWeECgdAbUGpE+GZA6mOwoUpsiz
vCnyRq8Ca6Cw0L//fPzSbY3z5vIwFa1lfDwfig/s1BNAnwLDmx0pKHwjtXPn+gHuW+xFHufQxxlk
41IPNzjJx0qK7ZW6Qy5wgiIZnEcnkjKsi4ncNyNr85R0xEKLtGluksEUeXWBPvAJwTTHSVdZyIH1
Gen8g1kKlqYEn8KzABmz3hnzrMHBUQmzaL2GbpqB2b26rhbv+s38IXL5dTV8XoC8wyKZBl/AaF+1
2xw08H+tmBplxX3gZ4oKPaKj47zBFEphpLK0V9UCTQsm0b7Z/oN7+RzOG0i1OtRWjjiFFP9RJFfB
lkXUv5uGqPS326Tb+Gke3KYdM0VJqhpPnZ/dLyBJPxkHyZG/rmiQU8CfyofJ7TF5+xkwM4xqy8SQ
FTzcFhf5mWGbY9oW9apkQlVCflaiOMiLT0Vg/5Wiy3wLspXSZlVD5KNqldpleq6ryokbEabf7hO7
kcJlvQNVQsVKkZPOau0p5jlDkK6tBUbOn2tVRKm8q3kbYVxtDHwhK0oTiBrq2BvC2KaDSLf3bWkj
glNuM2laIleoIDGgCcnunBRiPoof9T1DSPvMPuovXcAtccpudchBDQpl16YRmDWYm5HN6YtVL36I
tsF1R7FrWJtvYz5rk+FUKVmTsDAzt9J0myjvcQHkiei+MVaBR2J++re3cCOIU/A8GzIZ89HYhglY
WSwLWiQ1fSBa1dxto24Pj3sD56VStUJi6W8weCPAeNLGM+/7EzJUvwdRKdCDAUFx/RBFCs+9gyo1
CelNONtIlV3TGmzFqGxCQlutDvL8dF2Y8Au5F1FFvgsQf6hj9H3CPkByIqk9fI3fRk915YP6FD2L
OsW7D9fl7vjgdTCWGKMv6BtUaGtalh+mAC4PX65/l0gI5zWIbg56ROE1+uWhHR2z+HsRQUSJRHC+
go56r68FnLvRnIn1D/oBWjUIdEFgUCrnLLpcX0q9gj+K8thuNH8wU6+lN1UtYnYXfQznJUaDtjFd
EIDr6lciIbhDu3s4Xr8TgdGq7DdsvEO6NDguhjUxpLNdYmFTPyRoTplFZE/qOZZP0iwI9/aTmI2u
cX6iWVpSWirObzj1LgOjzLCX+gOwhsfmXL4qoiEg0Sly7kIr9F4qMjQk0qPid3Zxol/NJzyOgz96
spufsL3smYN3/VhFQjl/AX6KLrEiREu6EuRg1YwX8IZZAkVkf+SKw1U5N0EoHVRlYcoOnJAqemmz
Z2q22MXSHTLcV7IottidiNh4Xr7lVgJSLgZBOr4qiA65CyTkwilvtMfViQ8pG8Lwc4eIZscER8nn
vHkv5QAvhRXI0WMtvZuFq4lWVP6gkoYhyxa1VBSi/20FWTekoRFBR1pQwzC47PpH5/9csMyD9et1
3diPQM1f0vgFulppJ7Wv4GzXZxJgs+0tw9bSHDorsBWkgBwUQBxMN80PEeT//iN2kcv538jo1ChK
YevynPhL8nefnlJZd/Pmtheh5IhEsUvduJU21WMtRyXG1VTzvVvzQFXgXtT+INP2S1vpnylfbU6U
cylAMjFUrLSh6K7f5sBjltPvayF6lUXfxDmSerKkpFMRA1T/GGcwXp6kQ3ms/fkAQ6MxIJ/nf1aP
fAFrhCAJ/0M8cLk4Tj31VqnzGXvAbvKP9cygnqPMbr9Uf5l3ipM/jUH4NH1mc0/bnCjnW+p4aZI8
hG8h2XHsbmL1Lh2P1+1g37B/fRW/GEZKIlOFVQNz69iMR6MI1vr1ugj2K3/3kBcRnMaX6bDGlYR8
fPbbo3boD5PfHdtAVFb4Q/5wkcOFHegC5p1KJcgBCHhb212gPZUxiHKZZ5QPsW4nvcD5i5SCZzYD
LKXcyYAmAw1S70YH9KGP2l34YH6QYDZny01+XD/Mj33ba6fJxSMZbUu1zlmFc6QYJAcIMU3NJ4lM
P+ZIAtqN9c+q518nY5rtxYyPUUGczFj9ptZuJ6l6XPL1MJrkRp4rZ6kqkEvTY7l0NkGybNMGCFR1
KrtxgX+pJ/C76k/AJ/KjQvtLU0KnsNZgIpJl5/nqTLLuzOXq6jEqu6v81Riyk1nEJwJS5IPc5ucq
nb+vGCWbFvko0w7YZ0mPGankdtJW38JYwiTNr3I4z15HVWdWu4fUyHzUanx5jb4mUepIjXKYc5AN
N/SIOUpfW8rH6+cpenV4Jre16dWBMopCLOkEBR7U/rA+EgwnF8DaFLXb962NWhqxiCab/DMazlpK
a83A2q90qhtg252VRBBqsfv/XT8uIjgrsHqjNHNZAzGm/jQNL8LpT9Hf5wLvvhrUOmnZkAzoCowq
Le0e/NfXL0V0TJyOY44kmcF8nbtjZdhpqrkm7YDVGAnE7L8ll6NiP2PzPkbx1Cpll5ZuKiOJqNCR
nqLqy6qcxzXyG1VguaKD457HTFmGWiG4mKgEh0Wn2cQIrh/bH7zR5YO4x7FYcnUsM0wLTE7zpjvG
AbgEnaO76b3moBD1rQyEFck/eN2LTO5ZBMKhkmc67iqsgR9dusoBfD6Wq4NKsvJJiDqAKPUTiuSe
xaEpmijW4AI7r/hu+hg3c+SH5n0G8VwbxP8RYTzsy6Mqgm5muDLfAm/1NS3Jik9sFnvxSjeJnOK1
vdHtwa3vk8FeDqIRwl1d2UjkNLNd8srsFRNLab3fVveYEbuuKbtP8ubvc7rYjVFYWwRdn4kgYQBR
THoaxqdaO0bdqclupVwVmNquRW8E8ppJh7nOJjg+xBrOKH3Xsw5olyLkN/azf/N9yB10nVJg5fOp
Eakw34zyP6ZLENBjJrzIA7JSp9FFSdj+51wEcSGNSuRyzEu0tCbAs1j/mIAfHP9z/Yr+oHUXGZwj
19V2WQa9QqIQgOHRy30ldQzsRQwuW/rVJFuo5/tad5HIufayRfpVKpAIZG/MGWMLz+ltahsn0HLZ
oMMQWrLovjg/P9C+jPIMLjGfbwwVTVQ0zwb5HvCv9vXD3P0yywKtMpUJDJi7r1TTAJ6moYMWD4FM
3wrh4B67jN80byOAu6zCzJNyNZGUM2aP2NFuYuyTZrfNsfLT11jg53ePbSOMv6e47EvTxIJ2O9ce
1R+V9japwI33KZpgxH2/jo27n5lOAwaNQL1iDnb3xgZz6DE8LO/NC3YFDsK+qugQOa83SYtp9JPM
/DqDHOyckc1Ns3R8DNCMEk3l7Brx5us4J2hMK3bFErSNSazay/xYN60jt8/XNW/X026EcI5v0qpo
HPWYMWCz5AfgOYF1UoVnJ1IJ7hUuC8xp9bRF+9a6oXVpS8oplG5q61PV0M3ncE8vaQqgleSw2CK+
025Bprnoh+sHJrgVniNnAWby0o8Ki1zcKDVto3+NFcm7LoSdOm+uOkg1MIBoWkBF4Y5LMdckNxRc
vRqDt2b1FDSAcumLElOQJoh6P3vO5yIM2y//DjPB7NH1Y8nMFVsUGSipBe5A9Pc5K12MNBrJgqiv
pBQYk4YSuXGqimLy3YLZ9jM461yLvJe7cMF6o2F3wHR+Ziho4RFA7a7uS9/y2FHwUMSn0JkEOdqe
cm8lc4YKjBAsn+Q4wNJ4wiKwmd4lSM6Wz/gDHbVHIpuqSWSNO8eMtP2sLRYje1i9UJEOaqs485SL
1nn2NJyh+lrERNNR52GfM2uZO0PG5yhn8tidapSv2Pzh4Kt+864CcIot9VzX991gYiuTU3iq1GEx
AloB1U4wff8UaTl0dNS/2Mwj9hA/kYZuBXKOwphlOs6wMnfuqNNG0u0cE8FB7qrF5Rz5LvuICUQi
1Wh1LgaISFL5ZskG4OUtZzVbHMH5Ce7sY4Rwkyp26KsDhxdVgvBVBRIvA3XVgBkhOc1kF5VdvmGS
80ZISCi6to/ixUZsMy0GsWqNhRWKz0ri1pP6kIBim4WAljt/Bi9+c2sfv2cjbzR0IyMGyllziVZX
qY+ZU0V56wHbpD3OBRanrp/rrh9WiKmpxDRU+OJ/u8YoVxOSZMjkenA0y/U/FNCUvQZWjsE2MxGV
1x9O85c0novH1Mq1TzoYnmGPLiamHeWAGTG79orjHCTPIq6+fZ25iOOCzmVQrU632DDN+jIlqaMY
YATJBJq56/wvJ8iz8chN1Zomo8woldTvaXcMc1Gvfy+E0TciuPdrVHJjjQrYWXk734L1+agF2YN6
EPFLf7Rsf3uUN3I4/1uBxwX6gMpS66J+65qgc5RPbBJEuyHOao836vFn0l29xPfgKnaAW/V0XR93
9zy238o/cnVBUpV1Z9hkeOyYN5OnO9kperW+lfcMCjD9z3IjmvHcrUFupXIPHOjDBy0dYXa9Wx9X
bIivtuSsjwyLRjqKkANEGsNscmPjiSaFZjUgy4ub9WmUm0NLKoFZCz+Ie25G0FRWcgtLY34LqI2e
dZ/fMKL3FOGB8SK4tL28QQeWC8ZkdUtR+JBRJo2B4jCyccM2zx8wZq8gfbPH76AAdUXWsGvVG2Gc
VZemVAJrGS4rz19L7TCQp9kQvJ27XnEjgksmwSmd5hh2Ac6XVfjK/AVQ5bEO8vFZd9fJu354u4/o
RhZn3GlSJmE2oGmShA9EDUap8qT50GimfV3O7i7L9pI46y6HsJiMBSn4SA/m+jqHfm82wWSe+uRb
on4Pp296/UUgk6nZbx5l83GcNdNwzcJe/igUKv5a2vlxAsyd5s4H4k6+elZO063hRH8NX6jALe9H
yxvRnEmPqdpIaopzNc5j7KrO8GR+QTH0NW3txdc8oLIDrPg4PsZeKLjR/WduI5oz8JE07RJ1bOzh
sXiqTsUdcK1gGQHclwvSueVJBAcv0iHO2rPe6tW2wMzXoMlAYP6K9Vy7AaM7WQXuedd1bb6MDxdK
irWyecLQz/Q1SlwtFPz9fb91EcAPBSQmGcmq4dbyFKvMp7U/GNHfUf3W9d+WsLfT4n2cvhkDwElE
Fd9dGOONfXz0/TZuOQ4lKV0phsrbd0YWBJPPHPU4uIsLTIEHwyP2cKt5y6FNbePrLMp9dndgtuI5
n4PJJt1MVGTEenJktH6gUAZzs18dlTs8eoHAMNlf+90wNSLrRFUtg8dbqqaxMHI26llhLPs4BJVT
OOarDgAK1c2EQ79/sIiLOE5v1q4kdFooW0ZBj8+Lz9K9eiTPKxoG8gGEcJ+Z8dDVX/L4zCRZtREf
h+dv0BqvaYd3xUDCPBbnuc3ua7kV5Mf7ZnERxz1JS19ElMzMzWk3UnaaehGCzW4EuPkeTjnarJzG
qkUE2Fp29vYze4zupO/NO/7/lDi9xyCV+rv6rvkinAvef3BNWQd7PTEpH7X3ZtUq6QLvos5pkEXl
jyrJPcwt+J/SyYsc7rEYQY9u1GzTho0f64CZAc5GwACcKl8SghjvX9lFGPc85KGkN2RFnKkNqBQv
X9NCVCTebQbq6kUE9wys4CUfGgs2Vr/HL9332Gmc0C1vMuytHxl/S/0qNGt516wvIrmHIGl6Xe0T
vDwYzUGx0wJ8rRToN9HnhnG2H8dZdNwMcC0S6u3pkfHi5K4EHlncltag0dk600GN7P7rdQ0RKCIP
WaoVBCDd7Oui4pj2D7oVFJ/jhdh8GI9Zih3DPJxXzDcpZ8bHW/vZHb1Vz2yzaDqIOj4CLeQhS5tQ
MotawXPXRN0xra2TpXSi5az94OCXTvA7zEvepfOqsPnI5/5Wv0Mryynd9Uf4t2U61W3xwCBRQqcX
dXz2M7mL+vNN2yqeaKsAIg0pSGqAW5h1iRtXf8hBLcx2D+vvMpj3msMndESTdZNgw52oPEM5qGHX
HOv60Mv6MS7vGu3JiJ7/NxHsUjeBgiwNlql00JCpONXWV9qfCrTOrsvYVYzNZ3C+UGmVJtdXNusW
JV7aFLYljHdYYvFbCLARwXnAJrZIhPljNsbaH1uMXzgjBmLeFx/X4hmSPWJ5T7BnLvoqziOmdI1Q
S2ZflQcACLAVXRT27yr75qM4B1hOsgb0NXwUICtByhAXdwl56qjgvWe/89rRcc7PNJqpTYAb5o7R
E9p/8/QNIpL2MDTedTXYffcvn8OHw4ClNxdrRfOKjRqzZZLBB4bRQZRSC+6FD31nJW2mvMM0gjXF
t3o6HjTLEHzJru/efAkXwXRJvUqtghBp6J+U7LEznpJBkLXvf4VmKaqh6zq21v9tl3WqS1OXIDkp
5iPtX2JduDQnksBpFxqJebWiMIu3YfCig3nT3cVu/CV8XlxWmoofrZfP3P/lkzhFK1bsOWsUipYf
WfM3C7IjKzyL7n//cn6J4fde6jpZqjhGU5Ea2P2LUzuhr9IkIqncHZwHNvt/L4jH2qvbKlvjFVE5
ko44sYc32Wuc6LR8HXU/B4W4Clhe6s2iraX9WzM1nQIJTLVMTi9oNaWL0bQ5dnYDYj2VqchZs2v/
3R1cBHC3NKh9nhrs+HQ0ffOHOkV7AEFK7OfFQQ7fr6vEfqKo/ZLGF5zn2koiiw0f1FZxZwxl6pRV
cqhjjJMq2VkrDFtrNZ90oLIYF6A2iMob+8pykc8VrDKNLA04I5EOyN0pjhrfVOnD2GaH698puDXK
/n3zysZRridmhRqcFXa9LyfteE4mfRF48v3MdHOa7Gs3YtC1T0neIjpiSQfW6AAopD/UnhX0jmxL
LnCWP/FZjHNO1y1gueqcC5FCNe56VLhdpTNdsynP6SBC29svolxkEO7owA/SdnpZsFejPsog0qHH
zDECxSsfwcMkKrTtxhEbadwJWvWaTa2KoZHR/6jVe7MNhszEIcACK/zoWRQz77uRjUAucFnmWFFS
CwIZzC/yxP9H2nX1yK0zy18kQBIVX5Um7WyOfhHsta2cs379La7P59GhZfFiD+A3A9tDslVsdqiy
Yg+Tgb3VvEGZzs7dyCMgd/m+fW6rgcXCKAMiYzWWfQT2JCdA6V33b/QC9IzoMOIVB7iHxzgIkRTR
UCs4CHVISlYbhujBSQ6gwvbyJ564Cm9ZDHThwvQlkUJXH30ZhdMgoGcd0py8nuj1t/Bl+9gph6wh
YTkUSK4NKLcTJ30InXLvl9Y71Bme0zvh+8T70Dgr05mcTJqEbTsq2Me48XdI0JzaBILpUN0Rxeaw
7Ru8M9OZ4MZQhkIxTbTMzO+i29jNU+ggQ4nyUe5CY/dz1arFZjIIbKR1MFQ+fLHFF4c2rR24Nm47
J9yjdx+CK5zFcb5vnUGTIYr8FOpFtDZGS0mYqR93c3zXIzHT74KbmVwburdtk3rdHxfqYoEMpARJ
i5fBhP3EFbAX1XBfTu0RweWtbCh7UxgsIuWojjefGfdBP8j/wFmnPrW4DBSlH9tAhc+ABTjGAFUY
3pU958bh+SUDJLqZlEIt4vBkNL0Fw42ofBe7g8RFSZ4dBkcCDTOKBRTOgSPGjlJ6hzfRk/Y43Wg3
BhTjyh3kSXXIsLjbR0e9YevoGECJ8kqcIswqOmp+M3Y/dI0T5K/XdS5nxGYjkzjS246+jGlls/TA
+2eRff+CxtyXCYNGmD3bi069q3tOPML7yA0GUOK0yMo8pLH4lQjyZszF7BN78Ea05iIi53111A3+
3EdIeCGNppq6zLri0EVGMs9IKUP/GWSobnH2r6LEUpzeNY/6kbj5jhzMQ+1tnx/9tLbsMu6phSoy
KCZtlyRXRnmVNW7lc74AngnGM5VmImhzxp1jqpjD6EKrzn42+ecw+bKBjCNKYz6ZVYZvWfGvTfmr
gVHufEwsYiD/b0vy4yS+SdU1Mb4qKifjxlkf2wRfNXPVmx2q4alPLAGVIqnxrY5bMVr/0n4vkB1l
AvmgXOS0ZwGiiTapb8eUyyFGXXrDGQhzrxW9SMRaAA6LqNombvJFwfi9VVwpXn+euNcaPfcta8y1
lpIR020qcje1M9m0OyhyE8XS870xWOKtgkZ4Wi0K0YqCSb/cUnnvxL8ElpcdZW66cKiUvm7Rw1u+
gxGHVln8g/w23UaFNR4pYZq4704T79L5S2x0MUv9aXHrlKlBkjzELqsPHfKkzU6YHFBJCj/IMUDF
OKys5Fub2//pO2cpu9BrSaDBIKPRTP869SD2x9G23bdtIzwXZcBEEVM/UgY8VbMgsFB1K7Ov2wZW
tfsUmuyF6JtpiAbjM+rUiyoJcMulgZsfFBe95IONAqOn28ZN+AJnPbQfKjLQR+W+fNY/j4txxl+M
aCqlTEZDrmqJdk/rLS69DyBSeeTO1q5e56okYjgEageKyjiJnyq6GmawVblZak0/gz0YXyS7PA2e
D7qm9IsIKbr/B9XaKpgt7DJHWOX1LDdZGSFwp0MwGBoSrXh2dJc2ExVe6Dbf8h8BL6Oy6jgLq8wV
IRthgB74ik4rTQ266nR5p08QD+R4z+oBLswwd8QMtsdKNAaM8p5HRwCR4GzV2FDFU/b6p+6jiy02
lds2o5pnIy70CVhKNTvea7c4yGiQSrlvcs6hsfncXFJbpZfGD5W4qrwy8huJF4fxTDBXg97rIAIA
Pa4j9aMnzPFNIOY2pEI4LcbrXRmLbWM+cLEJ9R48v7+ew6hT4PEYe/73BP0RhgP2nF3lCQf5NJ3k
E+/I6On/cR8tTDOfd6lMeqVTxq1eepb8x7arLLXqXSLvtVmx5fm6Hd84Drlav0WPr2wQQ1cwrvfv
q0BWRGgX0JddgBm6Fow6PfQY8iI8+Nm4y4QEMxLdXiwKS29Ml2N7/Zu72GYiTr8sY1WpETBNSKuk
3zM39norCNzUoplZcd8ONrcGRb3kzy3+bZMNMORUqzPo2AFBZTvsLdnW7GInv4E5En0vLr/vZd1r
L/aYIxUDdWiUkQ7YSdk5H2PFKqSkt6LxUzHu5SAJ/SHLO31MxHlosDBd/lkED338oifPnAPjLYY5
sETMx64JsZjW6Z1kLyEPZpRWqSOehtbF5ORucKOYTsK79ziOwrJvti1R/IqOIOnVXdjdqhXnm+et
iwH/pozDYdLwEWj1tJenzAUGYEWyzOmqWb9SL87AoH9VzJLS0QxRUNwOYO7LkDU0bZU3JbGeYr74
Aku3GaiiGpQVxoNUq3gGfbcL3hIlt0EZaAf2/EPAU5kT3K0+HhcW6b238L5KG9R+VhF3KWJWXEtK
U3kmWOvlRC7sUTVCR5zq2tp2R85uskScwMnYD+lbISQ/xf4mi56F6sccc57/HN9j6fi1wczalloJ
sp9xXmNg9TOPt8XWMQhhEL0x4hLOPZWBGwWPUdrbldZwNovrEww+hBOYPjrfiMCkF2MwwdDNR1nI
Rg/PH+kA2vnGzvwmstXSR54Nt8UurkIRzTVztutnaET5VW28bh8gb2sZOBHDsUkwbwKum3k3Sndy
9bD999cTKIutZULJHN9BAwVlXOUfoSRa5dz5WjgLO3nvuzyiD95qGBDJ2rAroxIf9+D7thkPXlDM
zn9cEAsgmqiq9QigmkL7g3oGWV8FPc1UYJQvucKBRbbJvishzxfJ6LjyK+FYVbkjyuVu1nnKNX9x
Td3Ei0rDcBdLxp7L/oxxE4AHnaTOnercv0jX/RGBD2YLZUgcvGxv4zpYXewxJ9WNbY4WcbhFJEun
keCpmzvmiBHHLHtufJnz5a3v4m9r7ByZH4vhIIQ4s3g4Cequia7GiTN8wTNBg54F+goZyEaNBgtK
ldDKk8Se+tsi4eDUenB6WQcTKVZqoykzxSnavSOhUXLwPjiWdtuH85eP9mKHwUO/6iOtk5ET+d2U
+aK7ioXSxnE48YpfvJ2j/7/YuSCW/sk3Dbpj6nfqtCf+z+0F8UwwKKd0OZGgo4sUf3CW+u85qnlp
Y3CcbB18LpvGIF1B0H+sKIDStja0uyIdVXhaJdaJt72Y9dSRejHEfDt+m2pCHdGymi3a0X54Mm6h
Dho4vwqh+S7sXen7tk26QX+G7BeTDOiRaEr6sgMlQZAeC/N5nt/G4Ry1nGOiP3zDCtuRIs1aPkfg
s3IM/yForiowpDSNJaTfdPGNdG//aUlsX8qkEjFFThp9KZruiv70IwmEUz+ihC3EvLZIjv+xCoxB
XBpxJMI1wgwDRaF2SpvWgl4jJ4Ze7xK5eAb7kszGaSZti/sv7ewa7MChN7x9yHOhJO/x+vp4i2JB
wghLgWQAI1X/GvjPivKeKIftM+KZoP+/gIZ0aLJK1vEYT2b1ftTSU05CpPTq/bYZzpfLll2ETBYh
f4j4Ugx+kNzN+uftv89bBoMMYIbWm0DA8VeqfNX62g61XGcgAyfW4nykMoMLTdmA4dMEamvZ8CXx
cwcvkOsmEF155rbt85bEAEIji6QcKLvCcCceR6ex8gcjdoXAkm/Vu8mRLcCrqdr64/ZO8m4mtsxS
GsJQTuHHzSSiXNDYwZ2Jm0n0cjc/c/OvHEBiqy2DPBq9mNDpIEyIFs8J+Fe+BF9nR7PRNecEEjqF
nKb4kL8Lzzwp1fW1aopBQFqHg2MRCnJTQZrRNHcI9l7MBh0jPB+Lg2qHbuCUzvbOrh7owhjzNc+j
pOstFb0amrKy4ogQb2pb3/JbyeeVOVczsAtbzGedKEYhofqB76E4BcNdB20fBdmZ/jnPvov9zxlL
7ufZGWNu7nd1lWC5RU4NKgSGxnyJcaE3Xdl9yFD7O+U5qK3Izc7aVfx1cISj9AQdxTeRV+vhGWW/
y7yuNVogd8TqOZ3uZeEo6nfbp7eK/KBOMcEbROcY2H4NNaniBk+DDOmG2cPstGvcBofqkGGI5jO4
vzRFYWgBylHcCXrcluhlGONjH0KXrxCfMejFwX56FGwwsDTDHFVLFxlP0KnVCuMY1dIxINBMjiBm
WKj21FWf8P+lOeaQxLRBx7WW4Q7o4l3vS69mI+1biZd+WvMFlfqfjqlpWdIZM4Mpab05Q61eNh/q
6b5pXv2Oc9us+4KsaUgnEwOvUZpvXhyQ6te5iHJ75MydRdliQg9N6u/jhyqPztk2rjEm6zR0eg3Z
DSyocQkahcC1dOheGzie6Xzmda8u1sU8sZJOHvxRMzG95b8ZqpvwWsnXz+ayb8zrSsPLXgqSGIky
aIGHYGaXVC8mosv5VOnP/MOxiShJpiFJBg7838cjtUJO2rKhO0YZ4EOvUm0aukN+xQpuws/Enohl
f5tjvqO69FMjoNqP5ajZrTzbwti9B6Lxk7Msujtby2I8O6wlPYM7Ro5x7sHJSzV50Hb3QGmKaojy
8Jxh3fFUsLmqmgr+ATamRrPYIKHbH/PImHrrdvM+syPbsLLbFgJnnLXR3/7H2ha2qOcsvijDiPK4
JjnySqrVwc8TdwSTCXLvjnZQzz7mxPQ7yY1xLfMex/Ta/dOyAt12DdwDCkuZpeS1hNkWgG0rOqp/
xR2AXvV59fL3mThuivU4a3WqBm4Odp42r3IGb+x5CdbtZYBr/t8b2AeGVKdiBy1wzOeQKjpXYswh
11ztEVN/LwVKQ/+2kRm+j5mpApHZF/1K05yPzgAvFS1JtP195+hHUFPCGzOP5x/bm6iyCoIVps+g
Wy1HePkPVlwkdleDUOfLthPyjDDoNA0mCVIT09SkPQ5JawmQ/i5bHt8Yzwo9yIWnz74vmIFfo4jc
XkX+D2HKrULnQdK6N4DsC/9k1dDoj1gYCeMuSjLMLTh6jfnY3JMhdv+ZzbpYYDBWTedsCkYQb/XS
uxz3VjbsFDmy/5sRBllHDUOcKeW5SCMMU2aCNYNieJ5et62spmZV9bIWFlhFue9KAd9O/jrZ6iud
KM4wnTq8dletHR55vZzrHnAxxyBCLRZiRogSObovG5HVKnpxHnu9R0tzrDUv24vjGGM7xNWxyKqC
ztBP+imTTr5/QyJOwY+ewp8I+ns9bEv4FEpo7hKUzMlEyGxbNXTpwviBoMnqc8RhUN0UFYLzQm8X
c1S1lkxI1ish5qON3bCLPcHO9+RucGjrbWcFnN1bd42FPeas9DAQzK7C9oFh4YkmfIKjctvEIO+M
bgsveeBl7VfHe6H/iuZURTIVTKH9+8uN62BUiVRHoMuQ3o1jcK+hNRyLfOmPo10d4tlqoeTLqz2v
9ugtzTLrNJW8yyoFZqc7qhryz4CEBqn76ooKX8n7T8oVL4yyFdxGl4JqCuid5SpH0Pmjzcx0NYeg
s6zwgpuK9ypeRUVDFU0o5BHZYJ/7KtIAha6ZkQOqwGKyPrQuXPEWIrHtUTjH9wVG0bkZw9WobWGU
ialLxWz9LtAidJjFj7I7o7u58RpnoKONIBH/FLgszDGXWD22VdoPuCn14qYLiDWV+9LgvX8ouP/x
xS+MMHdY3up1F0IlDV9hdk87h9R7+aCUGKjp0aYHTuWb4kUoLR7xHO/8mFtNxCR/Xwo5NJWKU9bc
pOPjNlbSb2trWcydNnZSNWLEC1GGeRiD/ai4TXJKzdu+Oo0q52rj2WKuthTtMmXQJZEDhiE30E8i
kk9EdiftSxLeD723vbLVTJe6ODEGVvzGbHJ0f2BpXveTNsMGTxKUlTAgehQc3pOVgsXWPjJgEul6
3wySGmF0jfZT9ns6Xv1Jrb7FothUpd7no1kHMXz9AVMlotvtACCBFZznO3IMT+0X4W3kxcCrb8vL
RrIJS6McazENIjRu2iMVRsGgre7SoZ3CmfhsWxyPZxu5RjSPjW2UUmu+akmeeZJOgfsuPxS91V9n
TuDx+E3Xb7zFAhkAUUVDibXeDzGMTZVfCOglyLW/pyMgNOUg8CoqvA1lsaQq2kRu8aqllVCqjjmD
xAz96VBZiLzP0FgsPYZBkHmoxn4mQEdJttv4Lsu8seS8Iv5ylf6+Zf5sAU+FUc1A41Wjf2zC3Frw
RRusxE6hIBk80knKfJe3DucD53kKgyeTIYSDVuCb085KbSFSRvWaEoMIul3/pJmpaT/VHAzj+gqD
KlqCvp40wcyy+jBhYg5xuumZtvAEER06dC5fV5LLWedqPLtwTwZb6qgXpT4DGwFlvMNIPQ2OdNu/
0a5mGxcQOIbJYHGVOdatGoi8iKZLEiuHNIaFWnUJvsPWSWUEDujf2OnovT9kVwMevNoJyfUzLzPx
l+39bdVg1jo3c+H3UYbUwVX42FKWdUd/km+oiA9N+PBKP+su9NucyaQQzEwhsyxjALetzyAhtnRS
febRaFwsMAkEcw5kbajDCJWI/J6kymNdEE9OOk6unnNaLP1P3oHZNYlwj5fTaM0oQoySM/KChfUY
6LIWBifNoJsFEfIIThzsQvNx0NE11z0M6OTheDzvWOj/L97y4kzqIVdgSH1IH2Ni07CVyrSQL8pN
fK0DVriUtbwNpP+/MDlHYdbHNYIToT32funU2kvK6xhZTy8unIGJtpI00+tARTQOqis8rEDCcfVG
kKEtbY3zQOUth8FGKclCvyiwg91U7aa5hMyjfJ7TkhMb8A6KQcNMqopGSRGOjNFV0d/oKecxyvv7
DBzofQrCBQrxufJDR+4t+MbxtPWY9H8uLbM5REGO5BoxNhLMT9mzf6aOViBQlEtLfhgcmj2HE9oQ
Z9vzoG57aX80x03d3A9ijxPqwXEwZj/L4n57bdsuILMJxE6slSFqMW+jdF9j4lZNbw0Jj2X8L1H2
ZQMZTBCqxq+CCeFFeuXvpmuoSaCeLL7OmGXFt/S4vaTVGQ719weEidZ/f6VFKFaxUCOmr52REjbY
0jcN+qKg/t6/vEs2Kssv08nBMDKPgo/nJww8CBBN16teDx3oOX1Ho+1uKpWj2mBwRGscEjYHQy85
DxiegzBgQUY1avuwgu9rkWX0p0Y7bO/mNpzLIoMRcxZUgi5ooaMMmUXMt1H8OoVXw/B92wz9Rv98
Gl08hMGIrpMFlSgCzKC/MDnW+9bVvMTjzdjQX/uHGVMCryRBHV5l6VBqtRETCS1suAHb5r7qyxpt
oMV7k9b+iRARtRUxynfbS1vtmlMXRhl8Gk09r4tKRwh617iT3UKmPbNby/I7i9JoRh7vnfnRrrax
TLYOqwtSlIchEkjTsXmO9vN+IsjMBa7pht8U8OHJTrnz7S6zaqc7YcaVs+JVULksWGXCmVif8kCn
vQ4QiKy1YxqczZzzPFr1+4UJ+d/fOGjjw8Q3WzS0T1/k6NQEnJwYbwkMYlWmNEFdFI4SlBgYL5/T
ahc3vBcR/SNbx8QAlUGGpDBVdOVHMJRojqC8ylA27x8yf5cOMeQzG5sU9zX5XksQ06w5x7Q6zbpw
THbIM8krcwzxaP/IR+CBeRIH672AjGDomU/0Ayx3zbfqlO+4EyN/+SZURSRgmNFNNsU5mWLfhj6W
Ld6lmV1dg+jD60/+VXBIv4pX7Z2457ZUre/2b5OsV4IJKUXKES7THePHaI+80tm0FWu2iT2eI483
X77uQRdzjIc2iK00JUaVuNUPBInq/HYoP9H5rQLF/tlElnxyrANT9OUC6Q51cpoMM2zlbUYCzhWz
fnsvzDBuqkI4K4GkL+39No65l+3Em8H5SGdCebxwOWhJweHPj+KyKLqvixhbxdgBaUV4RmTIb3Ep
HcYEgFVDDyxAbgdJwdLIbEGobcUfHT0w99v2ecfGXKjdhNxSlDQIVuP72gzsTrCpsuC2kfWK8WJL
6T21WGSFLhkIMmJLQU0n3NCC/ry/T57Kb/N1Buql6xI5LOEw8mQM11HzsrfMLRvPSdxNE/LTZXMw
pa9z9H17XavBwmJZzE2XjbWZTAXOblZDy6wfdCGwB2UvxN+27fD2j51uJt1UB0HbI191U4Bpex+E
trbTvXkfnEPwmT+k16JT2hh1O/By7Rz/YGedq3zsMeYz42LIWmeSNGgan2eJ98lxDkpjwMM3hCmA
Pi2C473wkD82tPJqp9+kOwPJssIpzypn0I23LOa+Ay9XJpbQb3K6IrLMYbLM6Dh96jVzcQ+WKM4c
moaoEoJVXX+Smp+hzLm0ebvGQEet1X5c0meGDjIG7VAhJOb4HQecNAYdEqPKokLBuVDOkJFyhhz9
q8n7uCk5QLSe5VrsFoMRU5oXQ5T7NLfWo/DY2LGX2fWpgdAuGo2+8ahs159NC3sMOAS5PgZKgTCV
Jpx7Hxnnyh5BeGR6457Kq+TXWmq3z6kbf2lOvHQ37+gY5Cj0OVNKAtglzasxHceSx8/GcXC23l9H
89TUFULinnyfg+cAVcCIl5LiwB9b8JfQ4Ne2CeKpKE+tqnvLmje/fJ/JA8cL6de/cUWy/G9mXAyS
oANm40N8S9VNxjvN8pHkjY+oRvN8np77ljUGGowog461hLhJObeO8K6iIby5zh00K74Fh941vCqz
Rag4fI6ufBHfsK3FQgTR+lHFmSkR1qcmVtlzUlM8r2AQwy+hHivOcuJMZmmNPTQNSOPOgeJsnxjH
u1miN4MIQqVM2EK1vusEzJHw7guagt46IwYrjGDyizDAS6J1dIuK1dV7St3Lj6J5G8aARNcW+VR3
AbqIVYhcHDI0uXUaJ6zl7RaDBaAgl/peRrothPD2OEEVy6w/kwm/YB3L6habcTDnLSLnPPgKPlmv
GX5MU8L5cjjrYBnc+rFAZ7eJdfT1oTXe6pGzCN4NwVLzFmGrpaOCkqRZu5TmkuoTZk/aQdpNaASy
IEfCuZOoG224GUt/5Cd9nAYtgEdXGqsszlKMtrP6vZe9MvxvAQnLx4t5on6WRUTI+nRdoeeguB7H
3fZXuV6RXHgB8/VDYEWahwz4kv0MvorP3S4B6R3ZjS4UHmkxCcwr97wYiHNHGEwEkcZ5GqQ0RM7a
yBuyfSQ3nupf+zLnqLiLYyCBkGQcoWCBL3VnQAILZB2t04CsaqdDTlKDMJsR28gv8DhleE7PAISW
Gk1QEOoiEK6M7g1ePy/vNcoW/wY0gdW+AQPJZGlHzBg4gise5JvRpT2JPPZp+nM3PJ6t/QkQ8+1L
Dcgtt18FZI47px9Mu0z3SflidpzbiHdmrBiI3BAxEARYk2565K5Lb/wWoOFSQy87saFy8lK8NByw
5e0nWxT0J6ms5AGRv7iTj/QJRfuw1B1BFxYO0eF8cpzQhVUHKcxQU3IN1kq0lNImmNArTwYI7Vu7
3PGscb41VhJE6dWhamoAsNIVu7xXgMKSlbVQE0ore3thq2KWKvSliSkbBjrmGSypsmnWixk1ae2u
xOTLiDGE/tU4Imp3+r1yWzmjq9oFatTdVY3HfW6nO9541Krk3uI3mAy2tBOJG1NQkfaV3kSyM9vb
mty35puegdM5eGjJ3aTwMHT9RfS/dWPaAx/QIpMRJYEa9zpi3v8p1qJQFRxmm7IDcHna/nLjXaxR
91pY68ZBmWtqTYe0S23NTuIWO93FJCQpbfoyzne81pi/ZEkvNpn4Vw809H8SZLOlG+VYQleGjpfk
+8apTx2CRszPTIfIMR09tz6ZsLnYpmi7WG+hETBwoLQDqe99Hj/q/vO22/7l678YYNxW7YJO7zoU
GP/HtyBc65Ceo0/MYc/LnXCtMQ4aSXVDhhDP5w6KvFfDDowsgWXAOV3qLubhU50bvz9Kwhav5LQI
SZmDgChTH/zkauRVIda7khcGmNuuMSFEWusYeEuelXOzH+wSNXtcqvsRuouVQ9cFVjHMcx22z239
lr0cGxMikwqpe02G3Vy7L6TnrON0BvA+NFbRrgP/T1Up6HnpPgjUIxdlARec/pgVo3k1biMRB0Y+
miIWjq5oYZ+OHTKTH8kHbGFwnK+LQ+4O3EQHZ+8+nHRhSi4juSQ+vmdZfUz8Yxx/3z4bnpd/7O3C
wJiM3eRPSHP9km2hOjrkTIUdAfsou21boyf9Z4Dy2xM+Ci0LY8TXh34y0ToERcDvuvBtrAdX7TEM
lBf7ZDKuxkg+i/r8sm11vUnl4vgfkczCrCT5QkN0erVCKQgN6g/QL75ODrRm2w7/cYkMagyzJpik
+McW3U1KmVnveGp29M9s7SQTMJdN54PaFS4/gQRrAPe14F9V/tcs4kV59MLYMsSAhh9NKFwO9Jr+
JSiBxJ55/54iMoDy4G32qaToxUEYqFCTXjC6IYPviY5f3zQdL7PG+Z5Y7pQ4D1R8uQD1CaljMp0T
Lu0MZ8PY+YS2q5V4TGne+MHYhSUykwHGE9LnEXt2qHemM3Ien7wlMWHGZHRtWNUwGJC3jtyaPDZT
HryydClV1BVpY9K+nvcOMjDSSbCl6+KViqbUGCLlPcrWsza/fUCm6118rUOtdlIswVwtPGXKw2jG
dhlyE4W8XWNiCTEXp5CESCBrZ2MnahYlTZ2va9e4gWc79Xk48RoNeBYZZPAD0BJUMr4kxXcF5Sbg
Nb/w9o2BhFrpUXDMkO1qFMUKIW0kQFR6VGVvG015ZhhASKdQz3ORhkXp0QxvCnOXJJxc0dpOYeRR
1jHGLoPin1mJKpagAYrhAd3spuFbMv7YXsLqpbc0wKzBJ0YVNrqCuilEQjCb5YFLPUJ5vTkE7+lu
uueYW4OEpTkG1erezyOob+ES3/1S+AVV05kcc3DGGTa5CTn0Z5ztY+uNrVrN+jDQTJt4S+JHU+Pd
p2susFgPW1YUx073mxiBPu1/+jVNV38LdtJO9KqDtp9OymxF37Y3kWeTQbmmI3rWQCXHEfPbqbzS
zZdu4rTp8NxCo+e4QJ4klhPgHL7Q4agdyxtI7CL7RLntWzRq86JI3oLoKS6MNa3eJZmJyK4wHvA1
ze1PldcyS92YvbuX50R/wsJErhNUMEf43QDpuswfrVi+M4XXTj1ASRgq4c72Ea1eFEt7DMLFRR+D
kBpL8r/00L3NPcFNX9qjhu+KDv1L3M6EtUB8aZABCm2uOl+nC2w9mlIOjiIe82h0RTaZJzrCOy4W
MppOLKUBj5jQPERQJ073Qv+4vX9r0fFyNQxMQJPDMLpeRY4wjp4mULiQFASrpVa5Yjx7hfYcivIe
JK+7bbO8Y2OrjSDqB5VbALyYMSxUo+GviE+mTd8AkOcooH9b6RbHJGepbPExbuayrTrcvlLgtBG4
rXMUBtOX4kcLDY3yeXiV7OGArhJMVpoOjzGKcPCYLUmOWq2ppIb19AoU4ngg2r0n15b6T4wr3CgY
151faN9j6/pe7c52dxD3kk3pS2kOUD9Ht9BSe+Dl2/+CQCqmUyBojvwUg3K+HEylVkshlbuo0HyZ
4hMKDgH0549IGLu8OdO1VwToWv5njo3sFFBZ4U1W4+RDwxqNpyB1BYz91N399nmvfzy/7bCM3xXm
biSRROgQEfJjpdYe6f17Ocs5bsUzw+CPGgtqlutD6Ojtceru0tltG857aP1uvayEQZw+7zs1kWMU
R6u7STrF+Wcy3IsjYUfHh1b2OynHVk1HqiiW30Tn5DChb79Gjos3Mc5bDYM4vdZDcitAhjIzX1rt
PLffts+d7safF9Dv3WIbJxt9EvRilEP0jH4v03MsH0s5tepJBN3267apv6DYxRaT2zWJ2MtziZgO
XdLXVKwyFWzT1jDzUFvSE9JavC4k3sfKsnrrYq77QgRf0M6dGyGHLthoXf7FBlzuqv94WCy9tyqB
Y2+akTzpOzRyhTtZ4bWErDa6LpxPof6yCBiaGfybuoTGdtUSHszO/iVMLj/G+W4CWWFy49v+D865
UUjb8hH6US9sKnKfVFWIOQR5N3u0pKO9Vc58xLe7M64/07mzXCCDEIMkT2ZmmBAmTp/m6YvKE0Lj
fFAKAw9KV5bq3GMAgaAqGxYFtG45nxTX65hARPbFUUgw5ePEV8UzZdYOHeOR4HyUq9DlVRS5XxWD
EKGRkp6UVfiR6qSSxHnkjaM72mAmt0IXYqKGfNj2CM6lxM4DyOBZn+sIUWTW39TGdZ/udfPctbyk
MQeb2A7roSFCELYA2t6rr4a7au8nkCCQMYEz78GCUAWu/yB7zU2OAGh7gZxrSqVfxMLj84oYbYxR
X8R5ojWNdlrJlsDr1+ftIvOWIV1rYhYUaJGRExFMWxwR/mOCROKyRfI2kgENCAAYWiTiEilF1EXN
3EqKzKtEz6h6p085zsH5wP6YAmjVIQmkEVNL8VWufMl5VW3e2TAAocgpctQJ/n5VRa7fGl5Uq9ex
MP1HF2BwIuoLP6pruEDe7/LpnqbfubKy61Hu7wtRZYBCxW1BxA5LUR8o0xyd49Ec85xbNLfPp+Bf
bXPWRBMTErIkSoTtdajBrRclKrB1sONuN7novDsL9pDb7zPG2IZD11sq+gICh0cWue4Tvw2zbQ9N
l3TNAAUwZ5BeS/1V4zJFrl9RFwNMaGEodTWm6kf+ZrIpGUDktiffEz3K+s8d/Vh3wYs1Bh5IOPxz
z0sYAnQUyLTdgfgpttQv2UHxmgckqdB+wEN63iYyeFH6aBSXfbxvxTZ56qr2QSgCZxv31iHpsjD6
E5a414hVYcxI6ykiuIKaL2adWolYWwbvrf6XW+tiiYkpqqweR31C3KncRdcyRL7xgLJ7JHN+PaP+
694xoJGoQV1AlAeyzWVgF62EqVQOXvBOh8GLduxAZC/DAzvlQWldU+TUXf4S+V12jAELURrBkhUC
xBsXLAWvH3GFpz2ao6Xd0DR/01o8FV7empjQws/9XFIE3POJfNdBtjVxt91t+ztS2EHodBAlZcwQ
npftEVN3KRj/hf0nTEjg5iMSeml0NlHdhgWegyZK9lXWWD0YlCLo3YafehIurDBnk6VdNMpCT4F8
so1j6mm3MiI+StFoOubj9pJWP9KFMeZURlUIKnDVoFifv0nI5LXQ9+y/cTv+Vg//YobNUU+6XMmR
hssiSn5gDMKKJJ5M4joILEwwqA12Wk3LJsBNg37T0G52fmxpTg1lKd8an0xHetveOXoMfzxkFvYY
3IakDjFzBTsnGdUdhsitsIZAnJ5ZvpjYfZsdUlDnb5vkHBabsCaaKUKxqgydDr1+SBv8KIVqF7XV
Sz5xFrca5C0WR89zgd2zEdSdYsBSJd2ZjSML78XwIqUw9mN7SX85NnSzmpKqGxIb4TVaU4q6DyQy
nuID7U7LntTreaei07XyJu6k5bojXswx2J2LYjsX0RyC7wFNWsfJeNxeD+/vM8gtxD6SnREcXSXz
TdXIDlHa920T6+AtXdbAAARtEBeUieD+eU0PH32KDqUahFQVuMGopsXM8YZVaF0YZEDClGNFKHTg
ni/uzPlKaFNL5bYrrUZdFyMsRIx6bkYjzYTFB+LpLyCs/S7dZQfKEYn5h5lTRV9tEtEW5hi4qHw/
TcoQqVcJKEtJIvuTPludJ+zqnc4rP9MN+hMrfp8YOzI3q+LUBgSvs7YsraGobVF4iMLYnpQf8zja
CUgwhVeOl/D2k4nwpATsNhMGi1G4dfrCkhyacxdLK1c8fUd3teE9dHmOyc7Q9QUhVSKB6DONwLcU
2o+P5j2UY6zZFXa05Z/XFcPxS5Yx1/ebwAwoShHBK4Ij2PAJ4eUNqB9sHR0DGFKbj4X8f6Rdx3Lc
yLL9IkTAmy2ARjs2m1YktUGIpAjvPb7+neLcN8SUMJ0T0mxmoQhmVyErfZ7jo16lbpM7gPhstVN6
zaBB6PLsutH90hLOdjSmUY1TgMQmQvgl6jC8kt23t9ooYGKBmoxZ9yVfwjgj0pqiUkgsXGowDph3
j1XyOgaeMZJM4pQecsZjngMjm0e8a6CEK8+s1QIyQVAv2srhv9CaEpf4S3drHgUhmsfMTbU7Mdzl
8+zEJUo92rn30w3xxghrz/e1pHQCEYmGN1ZMjpEiV2RvTH1XUjdu7elsYGRm2sWFd1ksJZWLPIqq
0vMgwDh3IwJaXWhOojRQQSizDhfUngdPkzUd2CoCnnJ4xXxMs+134o201W3RxZLlI1XsXi9zfplj
fp1OA5Fl0bNnFncOrMdfY+riDdTEurUO8o4yHYT6G8y0LAKcNMfYXtIALWtU74zBa0XAoAbPKSbr
/uxbceYDo3pa3fm4xwZOU9X3TUd9qbX1uoUjMzirkbfTMCYFHjKYkbfdNts2mMr4L9aWCtV4lg7B
l6I0naHtzab5prjzLn/VvoMLETgx+aPvKEQoRbkTg7McdSzF8hCyhstjb9n+LQOaBLbVFrV2P8cY
eOGGG6ocQ7gUfvkukUpF67Ga5PbTvWLetnrmFOX4Z0rBL98F4DyzYgkZXtsVz+EQ3vYWuTFNGAl+
/84cw3KWZwS6xv0nJdQ2xBis9V1yart2JvvPnzC/gDdGFrACJRaWuuYtg6vNAPMdXisAHxNc0mBQ
52P/vnjAQpZEQ8YelhHac+qoB3UD3EBbuVMMx0keoJS7Znf5La/usCyeGr9HI7aSNekylCPeoyxo
J4dyh2UklEuo2UEqOuU38bRpEObEgtNki0+sLQf0GZwJREx/fpOcAdEAVjQPLFDMBjeaN7MLkhJv
3qbCRpXsv4hKfJKyjLC/Jhd++PFgzGVZwHNm0q6pjm03oe9znwbUNyMcGV+mHvJEUayetVG9yRmw
OYn1JzbtEvUOM5I0LDthQfjytJLpigEUBgw/GHsz+pZomy4lJv6Iy+NX8eausEqpRak/TjHHoX+f
VS8QP9CcI/SdBRIXggB+/U7IYqGqAmhGfKUftGPsJRiRCa9lr3bgbohDUe6FX7+L5ADMZC1el3oS
7tP30Ckcfa+cjO9/lSRHim9jvYPxFXPwK3jmkBhWH6GOWz/Pnpja4GnCrHM32JWFFVvZk2351XIF
z78mrRd1s1z4UUphZk0StDL61rvsfas38xYEpZ+jh9TYD2Eq+dW7RjdkIAeh8joV3yTjIZ5cQk/W
BWDdVJMUCQx2nKMW2lnw0SZCKexe8gCXf8zACpA44j2zWSLmCGQqe/kXU/y3SP6VFUqkCsKA8Q8G
6Q0UuWO5Y1lt5FEBwb+o5ZckrlBgKm3vN6BJccWD/pFhpc98wPaUcGKg0MPO/5FTKyWrYCc6iCT+
d538s/MFML8IjKlM/d66oFU6Sk/ZAVnhNtq3OxUzapLTb+dN7QiDTVU1163Xl2yuahCqalTlPqqo
k3kftsfM3GbK5rK6MNP+q1X5EsF5bj0FjkUqQx3HuXKS8J1F4VEWO0aPNG0M7UkhhrhWIQeXF8q9
tngWlbCroCyti+F/zJ3MKIZIu/Q1Oan74U196FzTzlESUXGne1JZqTvlcgA1q0LZZ5VivzOccvyZ
iIWLfPTyra6uguogV7EkSQR4pMZda6lpShkWuFbGf9xdl0AVrba97Xvtcb4bHfk5eqkdrPY6jUW8
/9XzLSRz15ubeTjNzB2ZaPSN+sYqI8/QfgeHenk+7hYHpSykscMUc6Qcw1RysqGxZyskfN6qKVuc
hQuGAGk0SKWOTkio1ndmqLpWnxIlpfXrwnYsuBpBacKzEYyDkgUjU/oiedKxXxPvAoPwpatFEPlL
BHM/i+C4rbUoiqsBVe7qFCSlGwqY5Kruo/bVNG8JvVsNsBayOItRDc2sai2yNKZ38Q3AEj9nZicA
T1X39Bz9ela4kMfpeWhWk9lPuL7mEJiO+sHa84UzCZjEi3y7vGNRHRn5r/rrhVBOxUtl6oXOZDMH
jrllBLv+vt71DuBfNgByo2rT1JVyqi5g02/M2fysgVGOaFdt253wTdnODmvNGnuSH4OSxym9MOih
UTKCpj6db+Y5eVEL+aoqFHvuzCshDp9Uv3ozVfE9two3ayonbtNzPVL1Y+phcDlB1zeiaIgIAGvx
ughCO7fulZEKvSghXKwylGI1lwwm3ddL2x9OvvGYhER7nZDBz8GOgZYkUY9MWE0/5AboUJMtqYQV
od6BysUl3dSFzdhAJTVb32bTxr/9/9pqUe+Ug+yKR6potl6l+3oG/AhsOdetICf4QiGYvBj3suoO
noT6z28nUgthnGER2k4OshCvIC/OuFD0VL2i+bhsvdjX/iUWWcjgjElbl2AyYTsYepfY1ihuijLb
l5q/ifQP1E9OaivsU58C5Fhdzddly8DMP+gpND56lRSAr0rYjHbnN722kxloI4wogjEupz+wDQEg
u8ijtg3WtfJLKKcwE3YNGrBaMqAvzU6HwC6nGbDc3uUbXZUC4FzLEmXdsvj6O5bzg2Ew9Nit0XYf
LSfWb8KMmlxeDSG/hPARcgpKGEBPgL2ut/ZzEHttO+wy7bUsMrso/L0VyUSIsxoWLARyuphaYyIM
hZy4olrZ7XyQdGIZbVURFwI4RRSVau4njGJgYLMUHDMOA1uIpRqEllM1uQIIrhxM5ra2PEZ46mNN
AumuhgyLH8C+6yJkyEW5HvW5RdKxzYB4rOyCY+r6roF9lPLjk4b3KA22uKNwcNaz8IVgztkVmR7o
qdog47hVb+N9cjdsC6fd5cf4QwRaGBPdbv277PWynq7ndQu5nNPTMS0yBBi0wphN9KPdZ7egrt8P
Xv0NnEngaKL8DnW/nHMzxlhNMVEEoOK+3WriVSo8D/NoN0EGUmUigKC0lfdxWQb0eBXfErywV4Ua
nLNMIh7EpeMYIv77p7pks6rC+UDEsyC/G8FRQBu7ic/U1iQlhrNZilmHo9TjI1VqD2o6Vb9vun2u
NhuTHES5ZLjYibiYWSomoRT6KEaxq+xQVNC8Dhgw6rt5o7qYwkNP6nY6au+XtZA6H2dXJF+O/DHH
+Yysd/rw2ANtTazsOTqVwW81iv6n8OyAnIkx/TIpRYZ+Jh4Ai3Fg5QQg26CTTaISrbakFpI4W5LW
ZptVEk7V+oe5eO6n6yb5Jov7Mn8XesUOm8dGJTKe9dBkIZMzI5bcK3GqWp/LqBFgJlPQu/utMx8Y
HEfzWuwuf7hLT4xdJvuwS3OZSEqFcBXBSbDVpB+W+vRnf58zF2HU94nOnnBp7dr4aSbHxVczmsV9
cTYiFU3BbGfcF0hZMWPo36h78T4Dbyirag2/Q6Csf0njIXumIKzKVIK0adpo2AnThE3cv1y+MvaF
f4nlFjI4WyEO1jzmDB19kgq7MW/C4kP0I3uSf1yWsx55LwRxlqJGhBM37Nvop/Kqum5AeC6+pMfi
WWJR9w5sUiQhKWGcPp3ZUt1Qwc0LRpoRXjGmde1YqXa/09/Fc3UV7upT94Tq/+8gVC0/Gmcw5CaW
I63BhVZYjffPJTXyRX0wzkxYc98aQggQ6WretcrjpNxkQBcY3y5/LurqOMNQZEYptxUaoVH2MSYP
afFO+tuLsQSswWeMs/g84tBpUdhDI6rN7IGH18N6255hWf41tEvB5pDyOOtQBLGI+W1Yn/q5SW1F
ZnjYp/YYXElYa05tcyceSSJe9nwuPS/OYACQNml6cF9/5n6s+z8btnaqrhisBeqmlz/aeob09cZ4
4J6wU31D96F7WuX6J/OQAOq7cnzXcmDUdeBjAwJV3JnXFE4h4ZB5OB91NOYaqGx40bjYNLsVw7cu
yG1tdJV0pA5JCeMMSWHNuj/kSoYUfvaQvXumsZlfBYxHzc7kRs7kVV5+6gvPbOzL90u4L34T3ABV
d6syai1DA6SmKttiG1KnY0p4QWF4YJ8+FDppFPAJm010p7yVD58c7dv07LvaJtprh3STvEz7cvt7
9bOF8nCGRTJ7dbR0gIcwwDY2NQJrmQDvRX/DXrWTb0nsR+o6ORsz62Ij1ANCKyk/RdOxyveXPxdh
KWUu2sCIT58JLFcxqpNhfpTWfppiN5efL4uh9JEzK11WpEZQQIxgfPgKZubeivqpK86t/HRZEOVC
Zc6YKBX2qFMRBhP7g4MDXrxNcKveiDfVm4/9ExHkiCRRnnJZHXni4TDIMZ06IQQR0KRU3OakGbb5
Xm+sWzahgjduUn3RVc+jiYphmpYumSJ3SEyAG4VoMovZItp5H0Ag0N0SF7kaxn3J4AOroOm0YIzx
yfSTkHgMc5gxaWXqJnpgK9VUIZw40ufcysLRxXKraAKrEkSm6KTlDpjAblwStZD1WH5xKM4uhpok
5QIrCaRXw+Yv2N8OQ8vs8QYuVXUmpTHFWZwpMY1GnacZrsbu3fxG2WFT12EwfvPpP0zbrLrRxdm4
oKqWwEUdS5AmHqJdfQZqEwakBzcG1Rn1sT6t+C8WeCGLs4NVoBt1xQCio2/dBwYcxvfp0fBCH7Tb
2cHf627jqakzbgIHe8/X4bE7j7Nd/96u4eJncNYx87sxiRWgfZuJep+WycEQqcr0qoFciOAMpB9Z
UVUy4O1+fIqKH0Ll1ajldkRdhVQVzkAq/VRLUQYb0nrmFoMOqNn2ToEFTRGwMlTFaNV/Ls7EmQ8h
U4UkyMbEnWevShHmJcrdjIM1wbbQv/uorf6ZLeFjLj0Zon6umGoWoZ0Kx0i46dpzloa2am2EpnSV
YJ8XH2F4n/XfLsteb9F/HZaPu3JL7y1fgezpwDgWscRpxyChZ6Mx1ib/EC3btBmTzfjSPeU/RaKZ
sur4FtI5g+Oj2TslBWo/OppCovoQVq+ouNqJebBE7/JJCU3lIy9Jj9RAb6CpDVZAyisffjbR90WS
E19zNSRZHImzM5av6jkAxlFAkG7a6RyGu8vnWMWD1y1Jx7SBKcvyp4tfmM0gqsesHjCxDR5H3a4O
41G79kO7KsBax9JgY9/Gdk7ipq+eayGWs2lJNAVKmmBvJ+0Oc3KSqNrp+htfCGAfcHGuULBCdLlC
NEOfGYlS7hVO/MpMdHgMDxRAyXqes5DGGS7DbARTniZ01CRX32J46mG2hTtDdErNrj8GlxHPx9uY
mjFa8+OGZWLDzwAaFFAX/3nIrsqqIjYQNgRieqxBNlTn7bVRlO5lJaHEcB+rttRBq3vYSyMETkRr
bbTqRmhLQtVXo8nlabhPZglWMncsWZQxMJXeIPjZmLmTPZe4QBZNGjcdBWm2ZjGWIrnv1gdiEwkS
fFoWeENiYRrlXLUHxQrcqqRq7avp/lIY53bizLcapfl0OzNUJPVa/5Mc0mfQd+dmpz1c/mzkhXKu
J1diS2syXGjtDhgIzt1okznBqcKYlG/3J2tPlYzXXvXihHxwnuZB0nUWwEz1KXYszTMTi8h411TR
FCVNlwxVtSx+olqJszwD8x/mEmM0mDrV9uN53+bKlri6tfjOFCEBDwugtvyOeFBESTgxBG/xMF+x
fbE+BdT64BbgoEo1QvPXD/UljFOMORcGv2SkdXr1nvg/VTSTSrLZuvZtlifilKHyNT9oRQip9fdU
j528oLo8hASdbyYlfV5g8y12y8wz49lWwfBGfBZlJfszRVNVsCQtY+CV/YSFVddzpa0w+IEA8S25
ZkB7ybbeDDca1urbreBS1bI1L78Ux92Z3OapNEUR8tsq2vbmoU1upVF3++qOOBchSOFMX5LLkqkm
wGbVzqOrYxRK2HSPwqaFE0Yk81A6xh7W170sdV3t/r5MhTN+kpx2LcMOc/PwTpnuRvCyUOCsa/Z1
cYE8Ll7c1L00ZijhNFrstIAOlKNXST6O+WSnFZFvrqvf13G4j9VFvW8ODMM9K45N+GbMz390Xfw4
UKyXSjYgpHCHZOcbV2Ue2sNvgdYsLowfBxLjMZGbSP0ri2UTatXJ2vSOiH4OhqKJRIi4MX4OKJbH
UtUTvCZ/3sVpZWPFk3iw7M751HV5HPaeF+81SJNarFlvgG0fshzgL1x9KkVeda1LOZxdyBH2j0Wk
oUYDcC4z3c3z3Rzvi1JzphJg7pZXVicxPFvRXgJkuPL9smZQp+TiIx0k20k7K2zognUs/5894I9P
yVmJIs9Cs5FwymaT72c32/j7cpMBZ1K2S5RUqOUzwijxsHiglcsrU8OMXVieh953ROVRBjZ1+Hb5
9j7bKpeUhHN/qqaPfqpggUO6t1DUQxER5k/GWBrwz95EgMpqDhToJ5WYE+ZP5ezFECJbMw3cZofZ
/7m91tLBEcjN0dUgbKGaPDCemsZGKDDQgOijvLKwnZJ9FwcABdiCo20ZJ02DnVVqKYZd2S9XKkmm
bmEARhP5yTQzTbM8CJE2DkHi+qAKTZP7IHekEjOgh354Ib7g6lVKGsbgdDCFq3y01MyzJplAYEMX
Gg/ALbbNbbRB2r/JZDu9Kzz4rheVan6sP/qFVE5vkllTuqxFLChJNppLW3CZoZfKkH+DG7CneVR1
anU238RBVKTLKrCDOGvW12zVWEszvD9/Wx1Q2dC+V/FGRVbJlvpCDcWj8Rzldv9SVVvqOa5amS/p
/CUrYah0cwrXMEoAdMSQo24OL8aYbZQxArJoelDM6Ieqvl7+tuuf9u8z83h0fiv0mphjk8SUDiOI
PYr6lFX3l2X8y5f8EsI9xaI3ZL2agB4zWvawkb9Jr/7Dm3LLKLaln/mWJIliH+rX5/G3PD5SHcMK
AdeAyKd1RYeBRxY/M6RiIobdY1u4oaZMiDvkkfcx+dT70ogvZ4IlTRKw9xzdqQkxOrNae1toJ49O
kkWA2o96GcWAb80Hg0LB+mdmS9eY/Hs1wSCN/ohnotuaOtJ7SNIlUGfk3kamDHrXqrhSFfhwGoh6
OgWbqN8IRZGJD8f5+bJt2lruMfzapIOnFC+W+FoJN0N2NiyANZROVNwYmpeH6ISaRCizusy7vF92
A4tYpp86rMhIkN0Dtj50ynN/FB5lr9+agU11M1Zd79db1zlPH0e6UEiVicni6Lue7IYotWPkHXeX
r5P6ZlwCIITtOE4mGLGsOLdbPO68RrWUwmxdjTIXZ+HM9JjOndQydF0/DezZtEG0RHyadW/39Zw5
89EUwxgEAyL/UGodCWM0uenk5XWIl4aJDsek0sLVtcWFKvDT0aYUqXHRYPDbD05JK9otlpisvLYn
OFf1RgsP6Rg4gvw7u1NLsaxosdDAuJyb2hww5i5KOxP1t7B90+fCuawUqxXhpRT2BhdSRikGb6yA
aLZ1JW+4Qx56Z2zSHwomeMVji8264rfgvJYiOeNRx21R9YxVsrUSO22uRJ+q57AffcHi88AkUQxu
7zBCFAZWR4ZK4u+TwQEb0i1cN8Bd5N+ZlFueiDMWKoyx1oYAd9HSq175Pge3PgbKLn8p4vnylN/W
lEWFwhgglDS3G+1GmjtbUjRCCvF8eWCSuc8z1Lbhmw31TTV+iLN7+RTU3+fMg6qqIShcYFYz/0qV
r618Jg5A2FIef2Tswlz0E6ZcSAWN8GpozpM0Ylz77fJBKAfBg46obT2lWoxqEdwPy3ZN13gMHtiy
F1zu/rIwwuTx2COdOplTZ+GRltEVoLPsts/sMTuhtxjVL0MoEXe42k5Z6DOPQ9KaoYg1exSomtAB
yw5iC2MjPLabcVO4ifdblakvl8FjkERKoMadgHzCsqRNrNUY25Kx6TKbw0QcjNA+ngN8UKwCS5Y4
Vxg/1tmzn9xd/k6kUnCGoDGCeEDNH8/nLDuCjaU7tzwm+25PYxBTZ+GChqyf+lQL8JLU8VwBWx4A
O5cPsx5iokloGJqJKjyP7WCJFWBGRkhgE1lhZBfyYTj4W+Fc7zEuCZbsyPE7QPoM5qNx+GTKJVby
1rPpv38B8Kv+6Zww2FfnYYxfIOwYDyqWVIFQ4O9GED5pSMGGIxWJrV7qQiAXI0VqOkRCgRpZg0nC
uW1s0yAm+lfzuoUEzgAm8+hHIjaW3SQ8tdKdrhtu2nqxeOyN4yghgdbuL3/G9ce8kMjFS2YqiEna
orCT1bZhJ9faDn29cld14AfI0OAglxzlNe/7JZDPt3S9UfQsE7HRW8J6WMfCyZzUsFOoiolEnTIf
64n6Qh4XKE1+0U+Gykw+Gl/aefgGaFesI1mOucdHdJSPwNF38hEfdUdc7aqzWUhmN7EInsQpKs1u
RhKm2flediyPIRoVW+tzbDHZDyAhDzfYwCLEsgDpl/BmIZYLoKa6TychQ3PHLIGCqexQyA1fuw4o
L4zUPQC8zItAPUXqqOzlLI7alX3TmSNaZKNka/bozq5kh/fKUyjaPRCPzwwzpP6p3ehU4Yd4kjxe
pKJXfe8ziOBBeQEzcTre/uFtckamkZVYblKWT2BM/7PLBIAJHyBRbAnF2FOQ2usR9+LrcTYmEdIJ
iLa4SfmkWfa0+USw2RjIKRIgN+XAqSwB+dBS0wOrMcRCLGd4QmmehoyBr5SVvOmVvRVurL6zDfkg
9reRqDqXr3U1XF2I46xOMTZNnbH+jJ8czPhmtq7N+OGyiPXE7EsGn5gN+hw1MiPL9k+MEo1BHcER
XtETlJ+TTBdeHI8ZOahT1zUhmp3hvvhW75NNLzmKYcdnwRkxS8bQ9Epn2LXbHEi0+bZ4ouCAVmdO
MLLzP2cs83xoia4P4mziGRQf2tvslp51XZ/9fQvs96kAXcS0jw+BSy1cEq+eR5TsQ+BeSDoCplkN
7U486kArVn/KBvEGiTfO52uoZDW6CbZfV8yeKvlpHkXKZFISuMAsloxQm0VkaIyyy4Qj9CpA3am2
NjnVFWIJL92SfpAw03zGFvWTr88mXH2897GtlZ2CxyK25wOiaOA9hyf0qy4/COLN8clbk4b5VOl4
c3p0wP9ta7pNyb4/M0+XngJnR1IgVxZ9gNxaGsvAVsBhq4zDlV9XTuqrB2weEWN+VBDIZ3RhaJWD
AfoaVOJar9tonrJrd8rW2Ewetn69wCWB/AhTyad20Wi0iZTgw2V28NE+qwfQVoJNRHzHWADCmA5s
Ze1WBpAl2XMg1JRP9NRuwoK8At+QTQCI+FRSoHLpbnIlK47uRYxMYHdZaaj75ZO9qm1FP64QZEv3
4mHYqOCzM/eRg6b97ACwCrSqEtGJXu8AfBkzPuPLxnzOpg6vETjeh5rhxwMhFPCgDLgw8/wNlT8T
D4PP+9JMMYMCw6Fu08c/W1W69UV9Ewi/Mzm3sNG/QE2OetV0IyqsRXAK4sTWkqckeLn8uaijcNFK
VeQCSlvIMK3pOhk2lXZX/FaNZvF1uAAlTucG464oR1dDeTatyc5nlQK+ImwjDyU5FX7Y6DMaCMo9
GOUiG/V8DNUPkj06EhQ9O2cU1wThyni8OyNJ+iTPkQbFaNkp9SEa91hYc5OBQqOiAjy+HQsy2Mac
TUjyT8iWe9t4bm9yz8dumIRYr3KGd+BhnWfiURGmg8eXLOsxqJHJ400Z743+NsXUJyMukMfvSECr
OckDJmISgFlsFdffCz/mGqxotvxSbya3cFFZvcteKWruzzGvCx6Hr0OYg6CA+gYnm2pQgVfXKoAu
CvyAYgtoy015VAH7qB8nV0GDfYR3lV0wOx4pG/K53nTpZ7APsMiAhDaS9DyFH5JvgaPzrUdzz9Od
EnlfgzKPcMcmd6p95w2u7CbI/JAqbX1b+wT9Q3JR2dRIAxUTWlxQo4/z3BYt0s9wb+0mwB9MKM+U
nr/PnCx1sqtqD0ias044ZKIuJPPQlEFbBEPImNmrzeiNIJEWWjsGUHG9qXfpRwICLHEnXMWn8iR4
qIS5lw0gVc+wOPOEMZXKMgSJnTq8Yfscxoal2oy3jOYBJKVx4c4QCPGgsWyt2khed415n8fupXNl
+Kmhtf/UM1pc2qSJqJ5oWs6GeH0MjwAjM3Hke3AbX8W7GGPlv9cc/9vYKzwmiCAJviKP0GrrHr4f
xQuAqXojdllZgS3yqLEGItoAffI/X5E2SKoaqDCOxpmxtM2vVgYQd9t6rK7wbp3854yP+OOyylw2
jQqPEmKlVRcoPQzIOHRbs8t2cKLen4lg/m5hHNIi6bC2hekUKwWOASIpjQjTLvt9hQcCyRupr5oM
fh9Bvh0Fht2brtYRUwXrw1kLbeAsyhgMRZQOuClhV6V2r4KVKQP2sg5gOVtrbPGMuPuQHyLEaNnT
5RukDsgFNh1YhqS5Rw6ojbUd6N5UTk6XPPyZEM52aEIjhRLwydxc+ZjzfSu+DOP7ZRGkhnMWw2xE
Le0SfCmGclvfiJsGkDT5B/DCnHgTnGmgw8uOWeFXVi1jHNVGhs2opENobAvQgcT9nYS9nssnI54R
v7aqCfmsGz3KLZr009JvdYEojRPn+GyuLN6QURRxN00InzVUFEvtUAejPWS3FsUtT6QfyqfNXwgy
xyIdxglannaOv80xSOY/6Pfyfv6siKcniq+NUonPH7QQiMnratYtCGQVavUHI+YYnehhYMRFjuD+
hyIjqzz/e7CifP6ihcQelkKoStzlcJuCoYudURMdbdO4QB7ZRhJReVhvfH0Zjs+YeCGvsvSmrQrE
BEUGm8Fm88TSDr9VV9PVf4C1oDSRsxVyZAx+aiF/7L3+Kn6QrmIX8GMwTxXjLw3xyshYa/1CLSyJ
aIqGb8X+fXFAwSzNVGeEwPItNt+Bl2reNF54F7A2FDkQ9C9Rx5c0zp2Iet+VXYlmf4tBDBC5jOBI
kO/lN1aStvbUJuW/dFC+xLH7Xhwumaw2Ei18PXWreMzgx5KTtoBfMLHerxxMoKp3r/q1etJiu6QK
0//yOr6kc04nQ8Qzh32JosfH9HlabA9glk3bADvVaR1M0QVuRFUE193Nl1BOhUK1SNII3sANJ7Cb
6k6e104MKMLLJpM8G+dwRkNP1CCC2gjVXq+xw81QaMV7cFAC3Q0WAEgaGLUmJtT/JQP9OhzngqZR
UURfRYgcYxA/Ab5AcQL4cuTE3wZUWNrt8DrEjnhHnJWFbr/anC+pXOw6Z6Oqicw/sIFZ3Ym9/Eln
k4iMtoxa5SM+H99jVOM4G2I2ZKm0u8rfNc1OL4mAhP3cC8fh5zjLUABLYw8R6Z5tNLe7yQt3OAoR
2K3bsr9vjR/kbCew9OXmzNYyzqL0YTVU3r5eavkSwNkSxRdSsQuRwbBto9CR7OBQHhsXM4DXzHZR
YDzrXvxLHGdLMJRgCnII3RPFXWV904Sb2jrUyZZQNkoBOKMRhP6E/Rz0Q9q3FAZ/p8MksxILmiHK
rXFrbVlRn6zPrt6lYmFDEGPvsshPZce92crzgNgu+BbcMbocAXQ5UYTCJSZXNhZZKV1Vji95PHmo
NDdY5GM8UVPW2J2CHiFFjysTR+L5/0AOkWs16wvmV6Mr2H/NSOfo77KqhhjbKg6XXDEKourKOjAy
m+KVql2td/IW5+S+ZhmwFhDja1C3aJWcW4RHbDw7PFDaue5ZF5I4u6/H8wx6a+ZZn5mzyT1hMyig
kFS99BCcKQy4VS1dSOPMv2KIAJmZsOxSWVeD9RGV+0j9PR+zEMJZ+6DCdmycjYziy99GR1YyaNxh
sJXvxpatoksvGTUns+7XFjI5W+8bPqCN8gC2/oDtZofRFghO5bLqF0N8oYE1iJfA93rVYJxCFZs1
biI9Nxiq+K19v68D8R3eAgQClomBJzcAQYegbZPuVomo9Jp4a3wTN5UUwwo+ydG+T050F7K64aZ7
sU7gPP8PC62E9vHdW78Ug7iW8JEK6cHUb/yicttmcAlLTB2KM/h+q5dar6KC9NfeebLRBUSOI3D2
2+20a56oUHzVwSy+FGcrxEDNe6tiFbnq1TJju09OjQrT1ahE8EapHGcq+qS32rqHsRen7NxG9X2n
y9RYDfWJOAMh92E/GxniQ4ZjBJtrg/vhUX7Qz+OGYXrGjv+TWtun3i5PCQjw2qb3WfY0OAhJGVRT
b8cw788MMINV8bEbIFPBITNCv0RTi6/GGYzG1EHdayDMGQ7dNwnV1C5l0TBKI/O2umqv59t20+w/
pwh/J8D6ksx3c4VMmoJURKQQzke/uu1M7/IDWI0TF3+fr2hO+dhrIwIedctamf1O2gpblQSGWk+x
F3LkfyZpShBNRpxCDhvHZBlo/xRdsRG+wFWJr0U8Mb4/qwdN3cZBDbwWodipTer42dUQls4YjJvL
l7eeqixOxVmPIQWSCthmQUBYYBlsdovDvAsB3cIgxBOPLbtG5MQg8bD5Pm0s5d0QZgh5xOI9774F
5f4PD8VZjnbsZSFnzCNHrbPZctYIn+yLrg5AJDYoVz4Gr1QfnzoUZ0mUQWyaQmUDQsVGqI9m9kwc
iv2BCy+Yb9lKU59HYQu7W7u9G/dOeGN4xbZGqMY6XpaGs7GeQf5IdXwIG8l3bqsynCZxgBsbkoPa
3/aalzV/aIf5nq0vqIWmtLD10+0IRL5opz2x0F4+i/dsEFDc+XcTGbgRnpNv2QpTDEhYLAyjJQ3r
z+o84LRwpdvOndyMoTG5xCdcNVWqDAYjVZFE9bOzt6jzCGrSxUqNSnHvIVyEbjIUaYQ8p6G0Ww2B
PpqnNmDRbsCPCchNKsxf/ZBf4nnAGL9KfbCRMBgoc2cGiu1bXpq8Xj7j6jNYyOCssRjkGfYyUOG3
9Pc+xKAOFdITd6hwZriLA18oGdFbesVqKzroB1hJlUw1V23w4iBMeRbfqmjRzS8DyOnfak88mAfE
2E77lB9TW35Wz82+3VouBVJM3R7794XQWJfyYPLx1IRRdTBb4ss1pYPsfn4xI4tzMSVZiACg1AAc
Jtat2Ewg32b4slCI4191ImqUazXqWAjjDLESJlbbAa/abXRQGipvxbhpFMmelXdMPNml+TskQuZC
HmeEtbEx4ibER5P95saqcidKx0MWjts/U3J27MUdithvCpAzY5YXJJ/9ua9+Xv771ENlb2Dx91ND
VEVJREgfzN/l+VkZHvWZCDHWU/6vq+IBVgqlLxOVDe+yyLffz0cNA32sVkjpAPGQVM4ihKWpBnMD
v6Xob0P8rlq7Ro9tnUJDXO8qLQ7EGYZ66A1gO6GG0WBSAMsqMKwYEIAxD3dspo0s2hOGSOUMhJ/N
hYCGHPZDDyNLHLam6wNyu9hGgJpo9prDrlIGcfR/4HNb9VyLs3J2ArvfognCPRbNa2+aByoCN31i
CNiqV92HG8pxyYTRUDmj0VlhP6g6lOWzgeYkm2orv6iusVUftGu2FBTskW46UFivekL/038cXy4/
CcIyqpwlqca0jpIJliQBEpBW1rZeEAEWpaec7bCi0bTEmGXrYrSzOn2va8Kuzw2nGoMflw8jU7I4
A9LKwTQmPu5z2rYuWyEBB+RgmxvNjh8Y9nbsgoAysKezdtvsRU8KbPXcIyPNt9lTS9zsKnXqwmjy
0CxS0QqqwLZ1lTPj1U0Owh2aT8XtfIy22RVLAcoEMQmDRo63UW1fvovVsPZLlXnEliEED24ts9Jj
gEXO/F5UbopoI7U//4+061qOW1e2X8QqJjC8Mk3SjKIlWS8sW7aYc+bX3wX5bA8F0YN9vav85ir1
NNi90OiwupA4kMcxIcIA0ayXkZyW+MBpIlqdgdb9yLusCwe32SKlH0uZrNEhHb8o7Ep4HJM3Ufxx
WcZ6BnVxYAzuiMKoD/KAy0fdIABy5ydYB91zqHniwbjj+R1PJQZporaRdF+vUKdrR8sw3/rgKTGE
/2gDDLyEXVdNYwaVxsL0lMF09EBysvC7Uqbe7HN7oOiHvhACsWONaZv1zUijhAHIraIiEyMEp8+M
eM8NIzlIzVYsCiloQzDO/kJOlBzd0NN2PdJztNNa3/G4UXk2zgBLLQlKKb9b4PiSyfd9xbHwP1gf
dsqaqqgaOpsHNoe2y7F/iS71HB3aeonN8K6K0UKauOJ1da1Lw7Y/EZP0MiEsA2Gik7xppIa28uJL
4W7VT8JPOvFDobDm0f+uhxBncZ8eSKOC+qmILjJ5o7y2O2kr2JqDZsNnOtcXulxDXDWOhTwGkbrB
r5V4bJEauxpf3we9waLub+NHHeMN/EnNVV9eiKO3/CKsbAo5jEmGhXyNfEyCDrRGXzpY5mV84glh
4KkgeR4mdCWYUZz6oARJrquEHAzkyWBAaWhnCY2MSGaK5UEiRyHehbzJK57pKQwmVXUEtloDJMNz
+l6nQjS5rTM0SvYu5dRueCWdVc9dfBwaMiw+ThLHSkUG3B2l/r0cr4XRvvxdVu/Zxd9nwpuqnxpd
U+FKdetm5SnoH9JWt+ypljlgzj05BoNytdWLhFJAyJv8IUODsHZF84mYrd7z61JcacxbSUNkmhqh
ibvDk7zcSfahR04dOrsyj/A7gziWx76a0j6XG99Al2Sr/2inOyHeatgGcPlLcSyBfTDFad3qolHh
hU5Uy1Abiwy7yxLomXy6AM+2wFJRiiRMEfTVtOYcgTpD22U7SvnMvfx4chgs8Id58IceNo2m3LHD
jLbixB4QrrcNTGY72u5X7hJVqu1gd1ufN7vMMw6VAYq5qCYShgZM8Rjv4ptsD5bXwKIb2zIvtzVO
gMm7P9hnUqD3k6p3ONcGybzJKnfmIfSCY1FYOma2Xfok5D3NqDNd+pQMbBRF0LajjyukNgBLDfhr
280I8tKsRQD1peE95nm2yaDI1Dd1bGRA9xlU/+b8refuMVkNzha2yaBHMWWqP2vY71Q7nSvboT0f
3vnUwBvEa/2hZ3Pp7Bjo6KI417EyCyM7eW8nE9ZmHVrt2eh4yW16r16Qwz5xsLMnaAwCKzSOdDVL
hdnJCBMT/241Cwfn2VcOdjNjxyIlozTTaNMKkjcV1VEYom1iVBui81hKOGfIPnlEY1abNgb8hsYm
1VKrlVI7BBdPTNzLmMVBXsJgSW8SXxNaCPLlh7gaLdW/NaPNZRk8vCAMXgQkGyZlzpH836c3dMIp
U53sWd8gL3YcB7uOOXflujtpRNEVLNQ22Nnaoes0daKkmqSur8aitLNEeebotP6Ffstg668KkcD5
BJpjx//SubQDLXytwAiioxuxf6OrK1Hg2/ES2esT++QslQltkywUhCiFzSuWvCf3PrFoT2KF58Jr
4wQ/p2sNgIitdOiGfN824HC0pubw2efO8qlPLsKpvm6bQkyhtbgxbmlpR7DFG+KSjejErrDjkdSt
W+dZHGOdiSFp9UyX3GiYifbfquaWBK//USXGOEehLKfOh2fHV+petmmlFn3se+1VdGob3btPl+Wt
2w04+dGsKsrgcfh4gpWRR1FZg3NhaB8rUbO00M3iylLr+8ty1o/uLIe5Ukq91iPfwNEVVe7ls75V
p8TuBu3bfxPD3CtBOsxtJtHIrd3H5kMrPFXVf9SEuU+wP1oPkwAJJiWRN6VoeFNVWU3l8zpK1++T
3yfGerRkFlWTTpjhGuz+/Q1Odyq1FoUp3Py7y+e2PuVIztIYT9aNecYuFFqtf1FfyisBpMrFpvyO
Zsjm2USjReAQJ7d5XUbryHiWyvgvWoyyMAlRApGl61B+mIZHjlrUfD8DxFkAY97KKI6y1EItmkaj
EyH5k3Sig4yFh8rrV16W9Q+AeJbHeG86KE1jUjJV9bbcId3rjLt0p+DFEuwTjG5mGNvMdtq9cEtf
/r7Lq/3+ITY9y6duuABEU0gEX6ZUIrR9hfKHgfH7pKIlQkCfWOD8HV/iwmwovCzkyZKProES5zv6
qp0optXVx6j7m6HrhRAGO8RJkmvwMoLNK35KoUIXcXxt/QVzPjUGNRQZFhL6tJsaPQm0W4oOOfMJ
bjhYy7ZYqARtqiGdbR7T/BAYxBLUh8jv9q3UcyIOjkJso8UcDbJBJkiiownNJtl0XrPDsu8tx714
chjUKNLGELMASQB1Q3eTBcd8R5Ej9vyHOrRpDkV+8t3KFe/ELW9CmiebwY5CaIH2CnRUN8Upx0a0
YIeOsIO+u6wj5+Ji5+JVBes8BGrhZR5g3cZRTNDHx2vQ4glhYMOo0QTfUJrBQdwJ3Q8Rd73CGSj/
Q9T728jZOfZ27gq9kXEDC9vZI3ifkDvN6l2a9Iz4E8ic24sdX0+UJiwjCUkBAYO0j+FNiS4meSch
Hj2BHPbA7TjnAD07r26SosJqGVhi5RpgLUDlMrbC6/IwoMG93nStNfKieo43mwxoxIKIQQVKmyhn
PwX1ysxObfX6d7O0Z+xjR9UxdApWNh9WPseqpSjHYHoaYw6+Xra+T9PpcpBW6lwDX1Upd3o98MwO
EYZSeJc9iRNjfJpKz8t4Fpo5wondgpEe/BJCYKVPVlBY8WO1o+Re4Rd5trg1/MtRxqfJdDmNFCWl
+jWuiemc6ECbYeY7SlRMSVAwUPKfMEMRmahDFc12MimJhxzsVOmH1DmzH3EgnuPPn2bV554UhUGg
FSiKmz1dFDxuR1yOr/r7W4vHjbY+wvLbErGX4uNVn1dy3IwjCsjabXgzO92mqTAvmYGpFNVkN75O
wVG4r3b9RrgxdGvUrALMBoVocQeLLwO/IjIxxzT7spEbMgWy0fNmp9pHUJ2ywGIkw8NZu2is25Rf
bjvOdUc9+s/BpCIycYhuZrjANQjWwvDGF19GDYXZOt+UZHxMwsHt5nrDcRmRI5IBGfSaCrVPYVTd
yDYirNsaA3K4VQ+8BwAPA+ihLwI5baxTIvV4BwbVj0q9NwtpW4mSy1GH44nv7UoLKWI+mQZC/hiP
29mTrhIXkwXqLrr6p1Ca/+SZ7apemgKXk3VV/LTOsZpNM5BFWG1n3Ofh17y8kXh9YuuDvQsZzNk1
QdxP6Yi7ZwrRa5e54fXwEzvID/OtiF6ryGu24kFyQfTBXSe03th9Fs3WMhUBtM5dhM/mv4i24kkg
Q45+Ykb7daD0achEGy5v88bqN1yIZGK+KFIrX6AUEkZyEOZtN3J2jq2/YRYCmMDOn+MuNlSMc+nm
nlK9xh65I6mTf0e7yq4/8QcOOTbC7qDJuk7MiY47dmi/F/KTGmxS4e6y5fNEMAGeOZpdN9AbwTAD
W+0fNOnKNzjwxD04+iMW3oWFKJKu0477orYw4geSIrQhOCA8/cUpjijPvawVBbxPgLj4UgwSm6Fs
hgZd0lXqaQmCGdF0i2RCV14ZYd2eWGKBt+qrnDCC/tFLQhkUDnI9qqoS3tbPN7F0n0ZPRXIXcYm4
VgPYhW4M8so1nDqU8SakzXB07jUpkFucMMIIcgDQH3CQfvVSW4hjMEQFj2UsIrOETXtuOjzqxgbd
RQdSJfu8qNy4H5ysm3kli9Wg+SyUrXMGppHpuY5pBvmFsqjRGF3BbpviSvRazIXwzIWDHGzJU5+m
3lBqxH+Jed8Fe6P+q8m/hT4McgzVpDV6BzRUj9T+lW2wV3cFUtHvveNHHo8UTx8mzCu6IEniCf5m
TNtAc4aIAxrrREELfRjUmAwlxSgIDgwpwM6mk9A+rpXuWQf3dWlJGxOTp+auJaiqDrV92bc5iMVW
OZN4DEyTLoDpw8mN+iqymrHYZ6Lydx9NM1Q0/uiGyc4JGWWVi9qAaowi2+D3din/vFDbBJlHh9b3
Q5XL6bb+4c4iGQjRx0kVjBiBXIXmCEP6KbccYPwDFJ8lMOgRheKE/eUtnSuQ9zQFk238K+0q2YHD
H6Nk5o+/+VhncQx6oCJtmNikBiAO7mQE48OL8ndEu9pvGWxOKcLjMCYNaj3BY+vQNFmGtqlxT+Pt
DB3BvM23vCNk53aUsGz9nPLDhju8FrHaOfoCIskr2gIJOg+Xu9l5HQzP+jHgESt6qjW/Ci+U/1ba
ZuDyKEGPgiVfCN14Jf11/zqLY8BDjP1MMQe0adWJYoc+VMtLG91Ou/9kGSYDISSuq9qnc7xivDUj
Lw6OSs8xdo43sYkluc8CRaQEiUPh9j36ziqehHVb0EXZkCj7kULoYS4im9LXg1Ax0I/YY0py02Hv
ANI7Phj0ZK9956DgfZ31XviFRCa0IXJZpthHRefw8FLBa1e2/dt4l5xkdMVrO3LswYAZn9o3w6Kh
/fDES2+u2sfiBzAYlc9CUKaVnMEu9vGE7Q6S1SM8uGwd3INlcErJZbltCbqQaJGpfEDnjpPZxpWK
MlPuJqHFO9f1+dqFWgxSyVmUdqAY+BVWqegsFe4iUGjSwXzeDoBVuzyL0ujbemE0QaZNIMyC6c/B
qRWPOa+/ivOFWOqaomhDOdbxEEI4I+iyPfd3vf/j8gfi2SFLXCPETWb4FZogqR02d+BEdWereKdT
U3f9Xn6enMHxMX8SuuVt5KU24RHSUUP7FG8vjpEBqkZQZEk14QnVQNyxQQtX0W/0pLUE/0UPOPqu
j80vpNGPuvhoNRbyDoWIsDt/LgxbeBVAWhx60p1oWnWKKhZNKvGMct1QFF3SJZOAcYZxtRD77qOZ
bjrO0WZPnmOD96JdfbLovwWw04xJJxhRTzciqRs6fZ16TQDOUdMmt/m22IlXiRM4ur/tv142HupL
n7/cWSzz5VThn5dSU9e2mV4l0UEM3Sm+CWKs2r4ve16b0HpOcqEo8/U0Uy1LjXL+RapHmdWl1gLN
GFjH74ve6m/5zdWcT8f272LFux4ZcYnew+ib3pz08P6/HSFzDQhTJcVgl6GVwV+FNAW0A3RhyWUx
61By/lKMBSIljzHGGTDsJz42oNegjJCwc5u3QY93WgzaS2qthKKB91El72Tz2KtP/00NBtyHQhaF
mCbaSxJYxvxMyHM7ZPZlIet49Pus2EdrPXZSEqWwsS4/1MJDkqp4lcSW2RdOIfP4zP9wQZ6lMdku
giWbcTrCwMIdujDcxM2+aDeRXYClqT2azhRYl7X7AwCeBTJh6DDLplnRbfXKdXSinQPz03yXbFSU
6gK7fBGc8MtliRyjYCcchZCEQYFhbqSmBifN/euk0XlvPN43Y3BhNGWjN2kaG5O0G8lB2hwkWJFb
2NiohDF88B3a6Ta85QE7B3fZN2w4/kMmThIskFZQHOlOk7HT0ufLR8hxX3ZsUdTTtJnpU8WMv3Vd
YfWdYgnVXy0eOYMruztejcOU1CrmpzDXbUWduI36N7/8u8b+hRgGJMwxQ9aLQiplGhLpcxzNzeOe
PsX51GvrJ6dj47iEy0Fk3w6ky1WkhYCvwezG6TEwN7LCae5Yt72zCAbC21ErpiKGCEW5iqRd2IPm
U9Sc4offcuqof/Ddsyj6UxbBSzP+g3/RG7b+BtthEzv9d9A03aI5fLjSDqB14yLUaolIPwtlvpco
lU1HCPBwAtnPUF4l051RnkwxsZLya57vEn/ABsGff2PxZ6EM0qcCJivHUkqcKm+sLGitHnsCwq+X
hfwhnPhHisTSpqelKYbjgPvKOMLOaf6r3vbYiXhUXFRUYqv2OAIpmn+OmM4CGbTvo6BLJ7oZZpYs
FSs5i036Hflzc5P+i27SP7yFztIYqBeMNtCTeQixbaYDuSKqYYNFXmSv8IyMm/Nax8KzMCYYBGeo
mWkq8nnR0Fli8Ny2kVVhnWXEqw9Re7t0hgzWZ2IwmVgegCdl5oN8JLDC7rlKZitRvxnzqR94HLPr
99dZMQoxC6dLesGMBLqYkIhXKdIbfxfUnP8+gx8ZxtDFmK61wWCxJye1E2m6U3OnilfVMERimJKq
yEiGflRDmtuhGmgWJcn2fRpa0fh62bhXoXYhgDGAehJ6UPQjmQyKcUsND0OhcSIz6vSfvvxCAvPl
+1DAMvcYRa6g+2K2gzViZpkUo1VOI6aBbuf0aYp4axpXj81UFbQvKwYxZebrS3I1Fq0Knh1R3kTh
F73isPyuntri7zNff9Ly0jRyIIKgJVbWPI7tbLXxz8ufZs03TVGSwXttaLKmM/dGiW2lahOj4ili
FqwffhrGW9h9r6PCvSxnJZrFbgtThYmZKha9aow2ca+lopJ1SEt776HlNvnSbmnPhOYlHq4mXsP8
qkBMPejgMSEqvaQ+WnUwqAl2/0CguElSkHSBJNkW7F63h/dCGrnhpak/2wMRlwIZDQ25LueogEBV
H8CfBZoFHrPfigRJlWBuiqqrIKhl7luCySX02BLBxuSDY0bg4uJOpX42OoxroE9JggxFU9+JJRaQ
1namjvJBj2GGeatE10iK4C7HHVs6VZRayXHMWruNMPp9KNCyP2NrcBzeJvC0y+bC+xmMWQoUyNV4
EDDq8yUKdlL0ZPJaz9YM5IOqzGlOmqA1VQYZ/hdaguw2YMw6VegjBoW2iK7zkROjfb6dPh4tE7jM
cLPOmHG0gYyxy+SEfQHWUBlWLDyR6LHWOV2XnyHxg7jP/Rl4ErcyxNH+89xLNhI6i/mNuJwvpTBx
i97FWZ8TiGnS2vaFF7P6FqbpfzMHNos1h6GkpoWITyU8atl1mm5I9u2yxa1E0B/Pi7mk5rEyVGka
BXvYK8/Z3fvOJ1vcSbc95irr22HL6ybjnRxzZ1UkB/WzBPvDLjGriU9GeewSzgtkpUuHagVPNhVJ
R5GTAaVhbIiYaxIgA82wmJ5zRPRyNS/onXuUZitC33LyPGCtF+cw6WF9vI+pWEwRE9kEw7TG2Hqq
lUlVTDJs/dvgjlcp1jcYjnaPUi5d3pXa//+2xw/yWOLdWJb6WkRp1fYbxRJLr9ZEu+EutVt3qd9a
sRNLZmni1VjBDIe9iM3X/mQLEsbOOrru41ZPne6V7vuYthNGL/mTuOv2cpbO2Iuq9Imcy/iUmKt3
FF1z4vA4Ta+cL/f5TffxJOmvWFwAsumnjRpCSpb/qNWruDJsPUKbZ7fzg4NvCB7WKVt/tVTvo1zG
UKuk9TvDwN2m38+OZs9WKLvRpnqFyQxY4Ios8k3ZOiPHPz6/0D9KZe4ZMS8mJZ+gbWTeG+XPLv+e
lLd6F7lylTmXT3b18j67BHt5F3mQBAKBqFbf5mjm93eX//7Kk/WjLozPSbo5gZ8O1lmCv3Nyc2fc
6qceNM2UOYUbXtFHwQUPZ2fEzFlNldmEOtOtvG9OdHRF+2G+GBZdKSrz1kH8AZ1/Gz+7OHVIU0Cz
oWAJnaO/Jne0NoMZ8QzrJGc7+lrdUyplznmu39dnkfQEFp7QRVJYRCIwbNoE3+Tb2isei1N1V9/7
juoYqW101vxWvq/z5k23cFyd5eet6qJKhwLOMBFvjq77fGP+xVDGB3Nhd6bmoxwFVQtzkTfBHSWJ
Jm6BNQB04U3g8CgnVtgAP0pjYCWujVGoVWhUlK9NnVvadBs3HjEPcuNIwhV2g1lgVOR8QYoZl2yU
wZRUldRKbHArhFfRNxoE+Y5O+YTs903spRXY4sE/8S4/3sdjMEUz52ZOA0jtM9ntWvOqa0O3EnkN
2jzlmPAVDVodCUs4oCmOljC9zh1x87i1Go3XD8NTiAEWZWwbTY8gyc9+GuNDFBpWHiucEG8VHlWR
yJKsEYmwTBphERB9Cundmos/wWv/MJsKz6NXFVnIYIzQ1CFDqSEDXCH+i/IMqgSYw3yXPupflFua
ZoajPVw2Qp5ejA02vo/AkobhZfs8xvc1l89iNdRaKMWYWzdLmATO8HV6L9iKXyI3ww1jvc52uI33
ymD//xnA4MkLeYzdydHQZGI9IwwhyaYQjG2G/SyXz2wd7RcyGIsrg3kOmoDG4u8kYLmTvczgyqIj
yLlb5RYf7elf/AQVZ4kshUaUQKmGmgbpjJeeGF4jSHtBre2+6Xd+i3CoKa6D8e2yoqs+vJDKPJ4q
lImaeoaekoLOFzV1VLlzsrIF3RQvQubYIZvkqwMlKzBRiM+Gba5ZJdrBPHFceD0CWahDTXVxYxrl
ZAyZDlsn18I15SGJNsOzYYkO5bDn8Vmtv98X0qjGC2mi0GvmpOHwMKDyhgEVMN+ZNZab0jtMa7FT
jJsc4bga2wuG6lSgxTQ5QhnSZzBdoNXcJS4lUyvtgNscwj1PBjviEhsZY2oewx4PNzre4flX8vV7
PWzH5cLjGSMDJImijI2CZcxwuvAh/JGA/Fq4a46Z7XsNKqWBaYmH6cDlcOIZJoMngw/uGEJgmL0n
vIbE1ZCukMA3IPwUUkd01NAq7nlCeTIZfEn6VG0GeQIoD7mbJhLIUW8ve/ZKheUDTLItYFnc+/Gk
Q614F23DV7r9HJGObT6KXJqhP8ClYqKBSDFMky1WBXlfV+IA8AIDy2SlN8MmpcG/m89bSouW3JvO
zIut1n3hLJOxljCYpD4WcYR0SIHyTiqGZ2Jdt461H6ipB6Cu5twK67f3WSLz0bIpaStBgJZy900d
HwoNVTiNo9YKiwL9bL+FsGNibduEs0GjKkwO95ZoGw0ihRK8YuOhz9D3Ltz2Vnrot+2+fKTDcMIN
r3OAo+a7YS1gbcKoTjJR2yzK2GrbNzF6GbSZB9XrHnDWk33cYEPML/Ns3AkzJpHbPqk74tKhbNnK
vzRbXvaTJ5C5G0Y5lBOfQC1dTe77oHqconTH8Tn6oz9f4mel6G9YHJ0uGYWRRrAQYUt3+uVeuxV/
NEjnZl7HnfvmfSf6/wthmqw0utRAoWauPaW347FyhYqTleQJYW4AbUpLLcxhjlqyE5LA6hC7ypxE
Me/LMJ5cdQMhoQykqiT/qvODyeor4e3yp+HpwYC8WeSFntDwKp1uCLihwifcM5dFrIysfHRdBh9M
sQmmJoUe2aOfgBQqvymv6cbA2Z6cMrUCkAHStRvTlkuzSn/9Bbtj126YYTcmcgTJxJo92lmsS250
q97ET61Fm/hrW3zqnqTBwj9eFpnz9d4BbWGGVVcK6SDQGCHeydOzVNxdPlbe32eAoq5QENISfLlQ
c0s8LUHaxPtwvONjoKGvC7M1fByfJFlZClbD0gvc4Ig32V35JO/wtMUZxtZ0QFqp53Ep/CHI+g0a
LAVwFnV9lrZwMeNYPdJGj/T7fNJB45Xu86PCgaj1GOssjAGNgdSkHKkwrI211fi1kN4G7W2OOC7N
VYrBjUAa0kgwcKQ+FtERT9n6jvzDv6dImNq8uHhlPv+D57FdzHI7tEmqAAqnPUbfLO0onhBD3kSP
+iut9Y5bLDWZLGlyZS+yKeN7hi2TvBG/dZ2JaKDiYKC+LDP+P/vZ2KVJTuNX8hptoz26d4IdHZYo
N0NgVd8vO8Z6Sussjy2w9UVfVUWS4YyJ6MqZ4eHVjF2h4Z00TnaWdeBVjbRNjnF2KW0eOcJXAXUh
nHk5gp9dSuUxFWwg3RFdVnSC0s5sWK6NAMyjKV/icGRSP/wEcwQ1YSJp6BdgB3rwlRVFrxKa8kVF
PQaxCsbl7OCKvKQnCVlfXhZ0PYb+RyARRUbJMOjqBGSg/4sxH8Aq+AVJyt24QbMt70mwfqD/Uw6y
GJxDG4Ra5gOUG6WfmeJpnTsPnMt81fkX6jA4Fwg59g3LEFE2fmRrM9louuwEGXkog4HX97qK2wth
9P8X98KcFUOcxjFwu7Dk2pLt8kY5tFtspa4nXErxtsQST4PX5s07RQbf5DmUaowDIgIbn0TlThJc
YdhcNsPV22KhGANtZa+aw9AXcDv0cjTCVs9/TMlhmG/S7JT0PD+jwc9nmwcNvSShIUJhJ20CPS4w
jgUT7L386hd5TO5gQ4i/I3f9+2K0cK9gYxOX23j9JM+CGWORwz7tyrlEdgNDjllmDWSnlveXj5Kn
HGMjwURmM24gY2giW5Y9v7mb5mc5C2xl5vXKrRv/b33YRiN5nuoiaWAZ2pDt61F0ulCxyIg6X8zr
FlgvepPfstjyiWDoeaYqAMdw1xm2Uli/lkfrdjlZsWGHJzrHqZ3Ij8vHyVGRrbW3CZJRsoILIVRG
J0UvVXjomzuF98xZ9+zf2rH8Vk3YdJnYw7Ob8SWe7urAu6zGemLt9/Gpn9IJxmA2qQ6zMEMrONFw
LPQSu8d6SFpM9ALvLzqnJLQz/c/JsHrqI1aNopjWGDRErqS5LeSrTt1e1uiyL6mfsJ3QzpsYtpcG
d323D/QvQ89BJe6hMf6qaGiyC0R8Few/fZ/hxTV543u9S29G3+bNDF+2NazK+HhkIJxJ/YQEgIdR
IBbaP760eruP+tg1Asm0Lp/fOuSevw+D6qBZV7Sshm5+g54Rwz+V+vQczMlOFKcXWQq9JqkeL4v8
Q3R1lkkPYHF/GWpt6JmJbzZ6xanbGLsIBJb5PnB4dd7L7qSy1EqaUha1YkBQFpmbSsfzzXzl6MIT
Qc93oUswKcHUmbDv9nl+bt5oxwiG8r3pVSgxRkw9itcJvf4YXrgUEwxrvpINUU2D02N7hT28dpNY
yI8j+iYYIwM5ELaUorNU4TZ7c8BXZTNok5qlRUyjHOHQPusN5jhyR7gjJ8EtXe1axHACdlFy1yly
/IHNms0DaQQ0HeEr0tpe+iSE12q9DYWS4wocKHl/hCw+JWKbXp78EGksv7VkcpNiH0S8/2/28o41
CyFiJgR1EOH+yp+F+2BrepGbbJIr8FK0LpYIucJXHgLz4Os9xbwQGYtJpQolHk8YP+hqS7imq3eC
/XjbCFh1kbr/wkR5R8mgijIZVdzq+GTKdYstwEj6ZzZx40fwEeDVRmHTdETekBtPKAMrepZEMpFw
tyHhgMJ8t8NI33Ve95wbZz0lf/a/d/9cnKeayXom+YDM5E0lSGlkLuZxrIQgAYZxOspIXnznTZ3z
dGNgRjRSo04Geo36x8lwh/xa5uIKz88YXAnVToq6HLgS03XOCvL+2UbD1nkUiYoI74rsofCGbRPb
vE4tnoWySbYiFJU0FWEu0968Ft+iLV2IKF734JtHPCdu57/qSDh/QjazNjSTEhcFBBL1TjV/FFye
J8618D6Av7ARKRTSUojh5sJBJlb6gI2slPn64Hs5nteneCtuuUkSzlX+nspZyBQzkvuGDLtUQMm8
EW16NQSu4WR7WqFKwdz2Rh+Hxf1w+K8Yw2baNFL2eZFBNgKWjbFHTQUDAL0rYIklaCy4NxHHHdj5
DFkTmkilUcuURZaobJQMjH/SHQerL7+hPjXMF72MtPaEQAw9RifR7e/xepJmZ1S3gtuDh1h2ptLJ
RGeSXexx5+T5eCrSH7f4mrURlEZKUZuQ17F/NKX99Ff9KwsvYEBFizQ5GRN4QYmdM0O362fOmAvX
sRlIycsyLhQa6YVX2pHOaYQelo7fjvaIhZSCw8sqcT4Ym7YTZqPC4wY3+DAonhiIz5MmHeMRackw
ehjzgKce5xuxDfJK2siRSCMTFdSzEQYzJStwxa+0GFFTu9/Fex6jJgdY2HZ5IVbCTuwgcojKdNv1
LdnkSatxemd5UpgXD6m6jBg14KvJ7svkqGa3HNeiz74/515Uhf6AhXXr6dQFPpbgoiVY8kA+cgCb
/GttxS5/GwDvvmbZHNqxriP9V8g17eX95M5Ymqrd5NtYdyQX88c3Ggc5qFl/0k5DWgkTSgaYhZhH
bzflZppNuEkp83u0/8Wuir1vnEhk9SstxMgfDxF7FYS+pUmJKjhW8cHnsQeux/uaAZ4IkRADG50/
CjDEeghCmhXGknvyPL/SPktMDIXf48fkBsQpw452Axi8CvaqWy3EMsaBEE6v4xzGETSpNQmPYoal
l/PzZRPkCaH/v7DAyDRQUabRYjN8m4Ifo3nSKt5+2vUPdD4/JiLFjN/cyzRqa8f7wPhmFJzXBE8H
5o7IhlqRwgxuinFSW+2uhiCz5YaXbqZf+bM1n7VgromuV+S5bmlcfTTR+jUf+kN+EK+rKxrHK195
oe56sWfx+ZlLIzbGOQxoik++nb1kS7sDyTE80eU7psOrsXKOkO11byKpKLIEymUZgqNoI5kDNgl/
uWxrq3ago/mEiLIJcjZGo65CvKKHFRKkmGuPmsFS+r/6SGcRbJOjiD1Neo09HeiPKB4x9b1vD42H
dyVYu2M33fCKnas37UIcg3BDM2fJINL3iNjaRf2oqadUb+w+fSpSzl2x+ixZiGJRTjdHeQzxhcrk
pSQbUipWSU5Z9HD5G60awkIMg3VVG1VC08HqErV86GXd6cf0oJY+x2XXMXUhhwG3Us/7Kq8gp/W0
W2OPhTi276Dc4PnbDj1xlA6D2/5Hj+iTBy9kUt0XWFd0ftQ1BMaRXvmbYj8ewu/msdghfkXDGm9b
DcfY2Q3J0kh0jMrie3VZ8NQngRdrvnf5W61DxEIhBvjEapi0ALkUZGSDE+0pRAjmpI//jlORpxCD
f3qM2zGYEIlrwn1cvWoJx8B5f59BB51obT93UMaoWksSMEBKOOHcegh0Pi+2Y3Fq1aoVYqigV9t8
p3uxp5+KwUp1POvLbwqoBk1HeeB8JA5GsPW1KIyFPm+hl3Q9P0vX076/GjbjgdyNt12H2vKvxaHh
MXniCOa4MstuF/YJhi8FaCsEmIkknvZGJz5bFPAtLbXzb9iDsiFfeTQfq0GfrhoGGEWwcVpkzKQj
cxcjGwxL/N9QLl0kK3M7QteVO4thrGUsmjhpUrxxouZK1mxNPs0hB6PWEfe3CDbNG4iVXE05NCm0
3qpVjLT91LHzhLcfiSeGuUOMBMvAwaFPO3UPQY/dwqCnwJ4H7vTvavxy/jBsXrdo1FKffaqOS/f8
Kk4O2qatbvv3kk3s+EX5etn+VtgV0TOzEMhcJeBAqfpIhUAk0jTKGO0ErrZLvf6QAHtbRE+0jwMb
XW10Ibn1S3TNc4E11yNg/RBVHYEUfs1HwB87Q5hqBR6gRN8S9d4oYlDp7GK9tAfRty6rS+2avVyW
suhnXlwuQjqiOkYTFUqqX+tavWnHcJP26RE9vXu9bKze9HnQsuYES5kM/kdFMncN1Q+jz+b9gD7X
0E4Sy6eb7G7LjPa6YudrxRtVXEPqpVjGxetRaBQpofE8KGHqaXqoh865fJprTkFAziBpigyGC3ba
OUnEslICDSGveWyzFzHE1Fco2u3c25cFreZmFpLYscupa4VyoGN7qKS7mOTeYSWk1VpDgdm5BE1c
vGLc6iW0FMgEcnOAjUBhY7zXnin7beollSXeKJvepVPVoLzY8PZQrgYKS5mMK+poXtNBxIBAAUy0
qq3Z8bW80zE2i+zMltfezfl27Nhl7EcJCkiYDjRG5WpKlftIV/ZiI3k+b7ho1f7PVsKym5tSN0RZ
Citp/b1Q7Y3quW14ya012FweHePXgzknlZ9BhnSd70wvxYRluR1tCcNn7b/Z7UXh/hOOLHRifboM
JE39P9Kua0duHYl+kQCJinxV6NyTZzzjF8H22Mo56+v3cO6uW6bl5sIX8JMH6BLJqmKxwjkV9FHW
Xwv1tpG9WLtVinsjuI+iZ72LbIve0kY0ASlUS86ox7Dt/aSB3AZWwNhj/MGWHw2bgUB3R3IErroA
uXXVOy9Wyl3hSj0bqcR2diBPMuK9ITxH6eRO4ydfE7wLBaJ4eHUJ6LShzEb+zfHHLG3j+bGlxMHo
s503ueAiWB2wWGgMj61e5pWSjsyj+J/1wmbN0iNsDoUPgPOkiDRlt/XSH2hkdtjLgwS2aBBOYICU
8zBRPaqAYTGROJqsbTWoez1TvqNS56LTSxBSr14FhmnohFBTUXi8UFXxkyQr2RmiY4xYZ5V61/2z
QIDOKUmt0qIscI87vvYUA1XGMEXnxX7hd4P7uQT+UaAMoVamDZbAxpguWUphFnHdkVzkcHFeUMfR
TGrImR+RYWOUYsEBowKJbZ4p+EOBXihiIFl3jxeJnB4Aky4ttQISw712oI/FDWMwAv/mWdma99ld
gZtGpHqC4zK4i8YCEgsQ8SFSnktbL2+AiSYwrz/cZZdVsU9YBFp52yRhWUIjWjffs+tT8vyNdJ49
sqNuI3gDrNDqYVT7ouAG2+OFtCzylRojaXjOoAp80HfZtnszH9pDcZpTW99ivp7Bqzr935Rml3K5
ayewtFibcjiRIH0sultiPly3K5FucNcMilGjP/b4/Vmu7dk4JGnszNPrdSHrjuhyVNyd4vtS2qvM
tLrwU0ICR5++DkoH9sNP1+WItI5zEq2iB0o7YTEyZirkJyPfXf/9P1yOPxdiMkiZhRao6OPw/QEC
WpcxD8tO9JGPDfY+qjUZuJtFMdQfwtKLRN5bkDgv+xF6Z9yPAIthL/f6OB6aE2Mql8TDjswXXPGC
fMAd5fEI/kjIo48KActs6hp32WsybRgNzrCb841gS9mWXRPIeQrV8GsMWGJL0eyAS1LZ1UeWpRX3
2Av8u8n5i0EN6ihgV9Q/LNXJ9h90PFF3vfDEOE8x6UiG9EzO/M3ajnsMayPXUoGOGFRx5Cgu6Aks
2OQ8RFMNSm/52EBggm/LKXGTjmzbuPIEB7UeO100kfMUBgpEEh2gGbrNRsKRucdIeHAP2OJ7fWvh
lVQ7wa2i2png+hLJ5ZzHADzjbkoht8snu6o2Uh7bOomcVLlN4twRrFJwO5ucCykjY4519pQgW/0b
I/CF59027uzQQ+aGntC+2df/pv6sLmoREyuReXl1plRaK328AhkStLqb92xElfHQD5uO2PEOZPRO
jLa0vxuN1S/C+b6feRyyPDB8qOpth4J9jh4nBFiYgc/tDlSxYhKI1YtgIZCLRPJ+bmejC4C6E+a2
0tzP9Chr734luq1XT3Ehh3MqcpcpYxJiYe0GPWmsTpucDbd8mQ8jeJT+j2Nc9WILgZxzMfvOL/sG
An30dai75MwCfHoQD0uIdpDzLlafdHIfYgdrUzpnTenQOjhTA1zqtSl4l602Ji/Vg/MsXSO1Q4k8
BWBfgbQ9t56cHccBfDWtdjL9et/pvhfl3SGpWoEZfnQsXTELfs5OqzN5iHyYBWslMcAK5D+3rwp4
aEFLBJMEpHIn2bU3vqgHhpgWbFB5RwIR2PeCL1m/8hcny7kfotAp6SZ8CQGtCHGSIyPvCc69Y9iT
a+zCz6LGtVV/vhDIeQQdE4a9NUKVolj/Qqr8IURPlTWJWIlWY6WLGL45qMo7H/C1cKtyH+2mrN2k
YyIKl1aDiYUMPniZrcZQVGbuER46yS64x3SRIxf2P5Up4XSyaE2cezGVwAf6MrZOfzS2mlMC6qs+
4urFYLTuGACGF7rv1SzNYoWco0HSXrNIBokjMBoa9ZYCjZmQcxndDu1rTd8K8kKsH01euNfvKYEb
4BuGgCFVBTpTEm383Jg3OdmF/mMuvVyXItpPztnkzVAaaQspISCMzfvceLz+++uxkslICYkGyE4+
JpvHiPraAAXB/E3/ahxY7zD1SOtYj7PXbtMtefgriSY1APwLGGieiENtFbMLJ6h9WtiT05/UXf8J
u2gHT2DIOIrpONfv94s8tsW/vBhmo4kNyAvVuwag8DV5yNXSQTXCpYVjSiLFWD0yS7PAF2UYoLTh
3NVYB0XdKYDyM9P4vurGJ9kHkYVgE1dvu4UQzkW1YUPqvEVm15ACR8pmF00IcXoY4hdLTdDdc8iA
IEKEoKSrnvEili/ENVoxSJqBSPcDK+sl3XTPmQPiBwwn0u3zl/KzJuqhX78CFyI5D5bGfqdODbaT
fFD9jrtgX+2BCirs1VxPMCwkcb6LxvIogzoIZbkQb68SaaHwsd+Vx/Fe2SoIuT9KOMWn8U1wlqJN
5TxYVIEBsswh1wztccOYtZGpBAWq9EW9V256TGHIu0GEaCUSylnFWOq+BCpxFKwMzZGK27YAwsz8
LliawBY+ek8WttcbU0ipDinBjX+ozsadtp9vmgj3doqnbIyGKkU0NLPaz4LewP/Z38cxL2RaXQBi
IZa2l47WuT6x/jD/Sc9ssBkR27cJsB30OxGuiWg7uaeZGVsWcM4gNK3u83yjoBdRNgQFENFmco6l
KoG6XNeQoUtAAy0e0/hv3nmLneOcCmmooicKTqvLW3dKjZ3aPBfJayzdhPLrdc1YdcoXUfyAhWoV
RFcj6HyOWyDucfcEn8vZ3yQY2AqjXSB/uS5PcD78O2tMFErGntm2fNaiY50cZBGh++orebEkzn1k
psmuWDiqIvthkPOc7yUdySJ77v9m8H2h4fxcRSm3oFQpmVXJ+17dZe2hagSqoIgOiPMPJjHKXJmZ
Lhx0dNTeV19m8FmFG+udPs8H/9b/1uB9yrpthfUv0Vmxvy8MOEiDJi+zj0uGpTlyN31sj9q79mje
kw1LgUWY+BE4YdHhcQ8ttU8BeM3wd4fgLCfHzMQMcvBI6KdaxJIo2ljOU8SkzUONZUiDMXIkelQG
jKW3d5r5UATnoQwFryfRZrLPWWwmlaoa9Ls4xzj8EpuHXnmTk6frtrXaXrLUR85vDLk+ybhGWN2m
3qfufOwesgMIZJ3Q9XfDxtgU+8AhgIdjZVr1LT+Lnogf5vvbY/Vie/xTqgy6tjA7fMF0MA75aUQy
ZXZ7pAFCdxps0JQxODzpkG3iw+S2QE1X7q7vgWCb+Qb7woo7ve6hP721DaVjR05mJ6icrpdbFovk
HMyolGpZskJBSOx2r+wScG0zvjzF689i4ubV981CGheVjFktq2ONLR1mFKA7Owl303RXxALHLBLD
+ZmZhFQpWT1YCzbJBARxbQPY2mYuBHbAdPCahnBOpeuUUq80XABEAmPP1G0C/91sgNAMnIHwM2mw
pYEIiHrd1C1iWCjHAtKDswvaBTVpWOWojiavAEmoNe2rLrEDAxyL1ujqsyDrth4h/BTI91x3qB2Y
mJ9H0m0+kuJWVnfXtVz0+1wsnllT0Wctfj8ghW0NrxiDuC5gxYws1VIUC/QXOvr9OG0AEnlcVWjS
dM3RcCTz4FeTk4b760JWVO4XIZwq6E1QN4UEzP3YqL5FmrUtkhF1w8a6Tcev10WtbNgvorhrpbQa
JQR8Uub6QfdkROWtkr5fl7C+GI29oy0KQi1Ox0xpCIYwAx8E1Z/l6Fsz3Vj6vg87wcGsL+SnGF6z
SB2kaAypc7ctdwq5bdXKvr6OtZOHkaBBkOgWkvDswbu4p7QoRAq1AiFyaIFODSOqY/VN1URSVryA
tZTCKbDVR10xtArIHnFTddvkPGzyG2Rutv9uMZynBupxYyWGnLpVHNqAInT6cLLBV/VXe2ahJk5k
Q7H4Ww84Jllm6BBTt4cWM6D+XSaJ4sD1c/kpg+cWbSS9Lvx2St3GUzZIDm3MBzm2w0/AxWbEI2DK
kDMwhQlWtpaWwkFdxHKGU7djNho5lgaqDAY3htoB2tBtFnMyygBRzLmm3ktxfFDW9lmQzV3qqnWg
HQpTfg76sP0rrbisiQvFaqkmejRY4KeZmkOuGK8ynbfJFAiKBuxbuZvul63jPAJKArmRmFbiFjEw
ci3VrmXrpSyU+zjF1RNqAnFrYclSHu8aJNmIkjZuUlfpbO0jR9Pv6JdWt7N97gH6qBHphuCwdN6I
I8R6aVan7nQAzfhT47Ac83yvHrInVgL1b9Dw8jf2/PPkeDzzaWz7SvbH1LVy35MjK7BHn5xoTAUh
nmhlXMyVGFNcmnGGlUntZprnjR4k3vWlrOXTfjku9g0LRxvrk5kkIY6LNVkxxO3Wnjao9p9FVZS1
us0vkrh7NoqJPlXJkLnGZ2XP0mmz3bd2WwKbRao/qtVpZSt/0a7zi1Tec1AToCllh9u9esrmGNTV
k+AuFGo85y2UxFJp1ZDUHZwBuTrFHnfRNgV9au7lW9GslMCcdc5rDAFVlDSGsNwfvan1nSIf7XYC
ygBtz3JYivRj/Yq86DrnPvKmkxtiVgD13vjbzMsfUVbxS9t0GIN15oL8eT+j0odL8xyfzCeBdgqu
G74FMG/rGfmSNHX1EPxhc2EreP9n26Dfabb2jRUI5F3qgCpBIFewan40CMmbIFVVrJohjKvv4ybf
EyfbMVbo8oi8IcDUkeUmG2zARlQ0WwvhFpcPPx0kpYg/wynGTweD0wQbiXYubU958Xx9kaI1ct6l
pUVhdRgidKv2FEm7JDvSSHU78qIgz21Sm4g7BJkrvnIXGZyzSdBw0cXpDIemgxWTceLUuxZdbmgB
wD4KVHdVdxSi4B9mgwmP7EbLTqVKgzMkxZ2C0ou1s8zN9S1cddALEeRX5xmUZmP5Kslcs96F9aMp
QtJcVYXF73NHZHQ0MXzfTNwYjUv63lAnMD8d0nQU6Ltoq7hzwXt0tvqCQk6zU41Dn+yIIXiLrvqt
xVLYJyzuma4FBEtTI3Ak4asSm1tjLO04x3srdfDucq+fi2g9nNMHf1VnwoZwQUunMHxj1tPvr4v4
QPX6TZcXC+K8ft8VxUiRtHPNzrYOyk57q1FUAFAcIPcezHeBNKZJv0kjqMrKiqyA2JCTNsaFHo0g
43XbjwmxatuAgcCzbGMzwQHOj/9SHOf1g7CQ4kBF61rrJjcs00sf/FPjSltjF9yKxg3WL9Cfi0ON
9Ffd0KtaGdRCRg3PA/qtE8Plgeas96zNdESlSwgmvKoerN6sW4DAAKHtr/Ki0GilIMqBx+5MwKY1
WxtTn5mt7bXH6hTugFPdudZNlQnCxlVrXojlru5QL0vagaXGlfwvifKEp3Mv9U41vVw/vHUx4I4z
TQOJJh6BVC/jzoiKNncb68YKd02JLrbGHetBYGRrNQFLMy6CuG2czVofQXqASP/W2oIx0QvfGI6a
6Q1ohvJmhyGN+TfKG737K9d+kcwPchSGr2R5jTeNUgORJbpVqwiZesFLhjm930xuIYRz7k3rYyqj
xmVF5L0GAA7wDV8/qHU1/Ll/lPPuUleXnQUH6JLsvVW9VE5tqReMgQiUgcfNlsq+LE0LbDbBjHRW
YytV5wzje5RWgitEtFucf5/qstD8BC/0ZFLtwtrHiWi71t3E4kDYWhdXSBSNsznVCH37TQ9KIqzJ
0x+6DUOx9B+EToLt/rXj57S7aMtc1ho8zxm3GUKVvRbd1F7yxFhtSqf5FOYCfROpA+cexqn2FdWA
3YbaSzy3dqc5sSrKeImOiXfsiUWJWtSpKwXeDNQuIffQ9W3DqPmvh+SrihV1FpRavf1A7731NzOI
sUaPFXtSRwgKuHoxmiZoDYwP9H1uQW1SIws6tonbwZezhvwIyCKRY27TXSlEFVm/9C/SKCdtbrqR
1CYCJTaLN93Mx8QxIQtD0s/m/rp3WD2pn6IIv5FBTNtEk9lJNRjl/Wz6D9d/f/09vhDA5U1qrEUZ
NQRJxnPrGofoiC7naBNt5W/Be+skm2IW925ePy1UUH/VDjkYkKT0WYrSHT9MmN7MW3C5o7WMuqKR
pzUgWoBC/U83iMw52GHMs1mvsYXRZGcvo9s4ZW7XnzDZ1XoQ6eROCq4NRgghSiCuut2FZHa4C1c1
NnM3jsOIzmYzsQsEFSM4RPR3M/0qOETRhvJud2rNqAwQOk2Hdt9skV/WnrpXYOwi9QCy5PT1urxV
H7VYF+eCaxkoz2mAyCml+w5U661/Y05/lV5bCOE8L6nbqAgTZOVp+ND53zrQofi7f7cOztfqudq2
ZaKCxreSIiemVuFMcq84vVKo7r8TxbkMSYkDacC8hOvTm6IH4MJ4J1OBjLWS+1LT+UY8ZKd9VZp7
lsXLHhKvOGO89CZkkbTXuMlTBx+MR/YGjxN0ZFdH806k8ALF+HCcC4XXfZLFSUAztw6/0PZHODxr
/d8FABYiWsXABJ7OI/fIY1j4hq5D2bcGAk4FzXhsEETFaP7/0WfObqrfAoCFNE4NGxUYUlWHIkCs
KU4ivYP53ADwMp77GHrZzf5hQJ9lKNl/oS4LqZxmhs0QNwmBVIlmZ00qDnGi35eUCG6X9WDKAmao
iaZUnfIdCj0mvBsNI/R4A/WuhLmy4ow68QfJaejpd9cXtXqXLYRxbt+gMRnGocxdTaqcqb/RzLfr
AlbVbyGA8/SkNPvWDBEFaHJu5/NX2fhqAdj5uhDhnnFePQ3R1jJkRe7qt0j0evMucTCwi1FTNvgn
7GRn+vW7/l1OiHPthtUZ2aAXiVu+MrTjCpDY6jF3C6ffKdtpU9/09xhCcoU5V5FczscDztwgGeho
Pkp8jJ4vezZKewSfWOv59rSvt4GLDpqvQftv95ezOH1Mkzk0oJPpydpqXrFNHPm22OsfkaMIWE+k
k5yhaX6bow8eN2eCagTSg6L2zPX4aqGTnOMvzFDTshGrqV9blyEsR17hRNvptnPDB8zIbCtBcVZg
BPzIf1VVajVpOLhBM3b1/F3v622aibpY1muxSC7I4JVAAyOfitI6Gg+JinVpW0bfmBwCz3+qXFb/
Te8Dt/h63erWV3URx51TnyEnVsvs1afcFf5nc3ak8Nt1EX84qosM7qgUgG1WQ4V0V+362/Y28sbY
iZ4ZfZ/iYaLIGwoxBgD7zd/N+38yf0t6zTSgtCYJCjknZZN3drE1PbVBXSHYA9kDKm/uy5tiE95X
O3on6pC7vqkqnxufCwt5AQMJFBQaNmqAdJtmHPNECEUvksM5fqmKp9KPchaXsFlKQAIgPWQ+AC0C
JRSMUt77nogdViSSuwo6tW1mFO/hNoejX54CNBRr1eN1hVl1kSi0MTI9tFcZnKPKs8AHZwFcs0IP
im/X1SHoCrtvXpTuby62iyR+vj2ugjioZWxgCOROZ5aC6jwFmuwGuewL3Md6Pm8hizssU4LvtUrI
YlhE0zb6kr83cFrRs/WUAy56D96kxwBzFuWz8K5jh/KbMSxEc4c2xUYZhtkI1/UBgwRgFtlOMARE
NuRUO8NOhOi/6vwX8ribXNXQOGnGOgACFOVmkurbJBkEt5lIBNPTRUSc18Uc9YmauOO8IfIxkR+u
6+Cqni+WwF3TJqmKmmpN4vq+cpz8+r7ulV01ih7Ra720AIT9qes8eVYZUDkP1T4BZD/S5YDsZ6N8
5qY7x64FNpXD6AR3FYvCvfDQn/0bSZAWE9iayfl/X087o5+QMlA1L5NRec6P/fCeKN+kphccmWhL
uWtgomOVjki7uLH+bcq/TtEdmOwEMlYzA5ft5PF856Rti0rGczCu96V0D1BBJ6BfDSVx/5V68Ohp
Ju1nMhi40sy6B36+uUvap3mQd9elCA7HIr8qeYdUX9RrKFBO+XuRH0YFXLf9p8r4MRWjYONEojgX
0aapnvoF9KCM4B56Yg8gsLCzIPZA4H6O+8y5vrT1aH9xUpyPkMqQ/hMUsM6HxslB6EsdcisxSCDU
LgXiRMvj3EU7J5h1iZBZLJQnvDBU85CXI2aqb1tJtJNrI1FLk+bJ4qK2MoZKh577z+Qg4yUDJ6/Z
1KmBS8gCUwWIPaIn4McIz+8uHlRrOvA2FNxWv6oKWmSULNPhr9gc1uTMeHQiztpl39uPYKC20VDB
sACSjbifbzXWoj9l852RAN2SldZC9bTCvIULsmbwIk/TIZl9gBuXJnHkpitwu8La1TJ4EiiSSDqX
aC0hqu8CrDyWuu2kh26uNxu/1Lx+qI4p+nPjaHDjXDuFYD6MFeUulHynDCu3ooOrVMMulczNWOvn
KAc+ZhUIbHj9orpsDmfDVV8BJyGDNljdSR/e5Vakb+tuFVuMwrVONT4Naxh5l3ctgs0h2YHx2C7A
12PcCzaZfeXv6vVTCD9aOJdNO1sKwj7WhMUq1v0nhgb4QXHm0vfr0tZP9CKMu3v7vjEDUw4yVz4w
gmNrr2+1DdmJSgCCjeOJnJqRqrrl5/DhzT6uTFsKdqNoKetvH3pZC3e/6lGQxmGFV+P8mJ9K1gXd
uRoKAq6+JRtrV4S25Laxe30D/+BcL1I5byDXeU5UiTV2AbuG8X0xFP0epZQCjMmVQMMF+8hPF8bx
BAClXkXTsq7Z+fit7b7ogbBnTKCB/EwhmUt0TGSIKQ25t76nSiNvSzrmdjCA1KxqQRWhmlOb2QZq
cLYZYew1bqvWDfwq2KRxL2pLXA80fu7wR8p4EX+mGgZYDFA8uSBRt+d6tFPNstPyQQ4FJWbRWfLz
h/MwNHrcfbwbwJXi4JF3o3vDhiWcA1eEmLrurS7LYn9fLIu0TZbFEV4KYDizI6naGMKxGZFJ8OxN
lPZD1jS4ixk9ClptbDy/XLAm283J2MDD7EQx7npO5WKEhHMoUVm1cxFiVQYy9+0TokNX9+ofI65j
1t8uImYR6QYLRhabqBXKFNczgsNp/KK0z1n80s73pBDRi4jsjnMteR1TUzIQHSbpdo7vFWOjlIIh
aKHycY4kNrXSkJPuZ7byQB+MEzJsO/movomabwXKx8cRhaXhHgf8jNuqAYhPv2mNIAoULee3tHys
mrmZQ4L2eXJYi2TyLH1pXLJJPfomGvpfL5Be1O43siafNpkBrm6kev37bNdsWXtrdvBd/x0pZld3
iGz3Z/1NNB4v0neVC+Z7iDWrjCVQAKzAcsxm7FAvvGHUoOToP4hWunZwugyCExPc8eiL4mKcsWwS
LbNYUigkj3GW3+qZKHu9LgJDaugnA1e3yplwldRGopZopFf9xE4j+TzrssjTrpWkdPkig7NbsyV+
E0Y0hWPqUe1NtuMh3CEfvxG9RlYPaCmJM13ftFR1NlFqK19ZqwMYMu3YTRUHRIvNvn0ObkVdz8pa
TLWUyBmy6RPNSlUEOwjQneDIogIDlISmRwObNQO2N9m+toGAiByzsDVv9Um0kM7nzhOD+KQ3WTbl
HFguQW3HP8m36QtFdQf/+YCwxBEBE665x6VM7l1AiaF0ZgWZWXtStHOd7MLiL5InOiuYUqb6GuWO
Ma99NJGPEBFqjV2gO8BPClsqvszxay/CcFgdJdEVBQ88wMMTy+TWU85hpE69joEmPQiASAGYG2Ja
HrhQvGaoblAC9Opq3Jpp6frRIMherprfQjhnfmGTz+oIpC63bR+T9DSIqKyEq+NsT5+arst19IMF
5V2mfg6ym37w7b7/kkV3RXJK8tdREla817ICyy3lzq9IgnqQezxc/bOyGZ/YCH30HH4iwAs+McWk
b+q+jhGhC81RJJkzx6gai67XkJZqN2x4PkezXf7VeiMIujS3PfzXLkyAdezwAYLXgeAw+SRZYjZ+
0xEcZuMBFf9leC6cb+go9fxbBrKab4tP1wWuWuJFefhkWRrFfRIV8Ku9/mWIiQvyA2foRJNqa1HX
4jD5ZNmgpf3YKQhVwuw06p0tD4Edmjul2FxfzbrzXiyHu11bIned34XYPgByoPMDXXGslmq0Tpza
FWiVwoMog88UkX9+A49ZoawmohCd7fAiooxnFaQsPqwjArNrf5bpOY8LV21Ofh06WmQI4qT1A7uI
44zRytJc7ooE8YP6YwT0aKtu8ujb9W0UyeBszx/rTA3yOnFR6wSOQ27Lxa1eP18XshrwLTeOszPV
LEON5FgJG6gNHdZoWmK4iW5Bze5WX69LEyyJH6fqiS4ZVgF3ovThQZ0DYGIS8zjrUyiwYJEg7iqY
9ETPzQiq3tLbxpwcDIXaGdg0/t1yyK9KF+iKQWVQaLh53DtFixarTPaMRBaMYYoWw5lT1/aSnM8Q
0/XPyXyogJRqqo/Xl/IHm/2p0fxoVFTn41DL0LbuMG+mF/YC9J9qb3BVxzr+H/iookWxvy8MlvRj
m6sq2h+AH+o2ffVAwgGQpcNuSuLGJj0FGmy9b3r/oEnWviX9wSiyc6Qkm7kynUqIwiD6Hu7+prI/
xGWFgLNKh7t81Go7moqdQlUqUJp1L3zZaM51yHEO+M4hwthb0rojyi9DnJyrpnJKrdleP9TVkPbi
FA3Og4QaLpV6yhDgWW5qPplBZudht62b5ym6jRn5ktAk/hCmXJbH+ZMJExkG7aFHaNX0/PGJTJ9A
15YA0a390cr7aD6loeZeX6fg7PgitdbVilYDrdQNik9E+5QMlV2j0eu6kPWY4OfC+OgyUcaxytUU
9YN2X8XPjQivS+SJeaD1Npy0mSiIlQdHxp2JPnzXuiu9al8ehh3dXV+NaMs4nzIPVhuXaCZzSbmJ
iqfJsidRULP+orqoH4/lmVIf0fgUYAruDKBcr7jvjz2q6gwIOcH4ruLUtnYEZIMbCcIp4VZyzkUe
cjrOLOPPxmeREcRWmhieYGwa6VaUPBNYGQ+3XvvFiGwuQfOOJW38VnYbGTNqBEnPKvXKGA9xTTuM
JH+5foLrYoFYite+xdBLf3Wg8xx1JkF7FdqggL50/Ae9nhxFqbr1lylDRv2vHM6g4UMojeKYNcWx
dzgLxtHYCwR7n6BixqbV/MAWZVkFi+OrKcZcZTXVIxhbSR5pH+07OfKSQjuaiXWIgu7ot0ArKydR
5LrunH8ulgdrrPvEiGY5QDRUpA993TotiQ5AvH4pJ/VITf9JqeqTHAEVvahvqaQ8yLQEsKq/p2P6
FNN4O5j+Xzm3yydx90VrKpKZzQU6mxkRR/Di476UJkH5at0dXIRwN4VFqTHSGF67qL9pWeBGxWdF
FM/+wSovQjhN0tVGMimIxlm2b5u78WbKoUH/zJACtUXEN8k25vcnwU9xfNXFaCbgibIOBE2b3Ig+
Tk3yNDWl58maCORBsH186QVjWtGoZ7DFuDpXmEeQUX+wnq7bu0gGZ+9Jl4EpW4VP82dP0j5X+s6M
bq6LWB0v0i+2zldSWqqNak3Ylm3VTeMMz/p/k9nJRm8Fer2Gb2sthbELdxEBNkYrN7THK9H4XJ+a
2lZfGSMW48Iit5XqmPdsZivZiF6K65EuAUSRqmoECsfJNTFYSRIfcmXgtzNCh+R7eewPLGcPCvqv
oj6p9YhoIY+7jDpkbOdaDqEc0TZ8k6WHaR7sKv0s90hPSXbTPCS6IPBbVf2FSObmFltb0ThWhlyC
z6Z7WQdmWXygmFCl71UpqhGvW/VCFuefMvQwpxPpWaLG2iputVUz2zoxmMVkU30iD9dVdNVBL6Rx
jkqTCBokJCTSi7EDRt/3Ci8uDBEqIkbyVWsjOrL1GPYwVI3bQRWccGqbyiim0lNfD44em3ZXfrq+
GJEQbjFZJY1aV8Dr+tJdleKAAFddJiJSTpEUzu2a6ahbmQSQiIncD+0b0T09EsxXsA/9zdVedovH
XKrKTqE55kbcRIu3reRvY4VC3aiXjbpjNmpkt3UhkPkHO/55RDzuUpqkUx/Dqbudbpf7zKvOKVzW
G4PWDJw8sa1M2CTFXMO1dXI+OKOzopcEod6gnkf5S6CLiviCs9K5sHzy8WarKPIWao1iWDGBbbTx
9Knd/CvF03kXGDdzS3PUOgZ5q/ibAEOCySyw1NUQbqETbKkLH9STlATRBOVmtaJqa+yTPRvIFyID
sy25diacpep1AEhZqrEEFgNvCA4jKuZo4wUGPGNRTPuzaEJl3QddFI/zeP7oYwLRKiEx+jRLX3zc
yRNmjUUzgn/wrBc5nHuYBjL1mCFF39ZeemW1UbzibfkVpWUk3OnTdZVYv44X58W5CZCLTrDiCn04
t6zPlvroOpDwULMeR2/YRydkBLGdqmjYUmBSfEpQLRILIIxq4uoaGlL62VOawb2+NJEILhmYY5R+
oCVSnDqt0FdbBnZUp39lUYC8BDYKSKU/WjoW2o4bxAor1mNXyZ/z7NWHUYFK/W/WcZHBWVQcRPUk
YUjJNdSD39ya4ffrv78eNVx+n7MkXK1Z0EtMA/IYVSa8614MTXVSLbfHv2tv1clFGmdFeqGFcqeh
a4fZreoW27Ta+qC2YsSJ4WdDBJW07lkv4nhjqnKlKll2payeIgm9/eMRJWb7+g6ue4aLEM6GUqxp
qHK8cLLZi42Dmr9geNhq369LWR2UWGwd/7KRSmARGOy1xojrMJF3jnZgH36njf1txotc3ilv6X3k
Gg+iVIdgE/l3ziT7Uo/pPFy57UZSEbAMG73WBJu4KgTk3qZCoF4yXwzL+iDUqxCZYV/uflQULd2m
ln83C6S9r+/jql9YCCK/3lBjrahd3ENQDgLxqqu2UymErxPJ4C904PJJVYl4tQEHuwpO0n6Xfm3c
zi1vZDty9X0nZChZvRAXy2KftHBF9VjiOT/ifROfysjWN9m95cp7w5Y3w0l3Qu+v2ggW8th5LuSB
ZnumqE6kbmc1N30OSso0PfipKEUh2knOO8mNZMyRjmau1DBPVpo5WdcKMMLWb9zFUjifVMzWXPoa
hp87AEr7+lNR3NTyxvcfwjp1FPo96rxAIXYVnjrR9JNI6zn/lIVqU1VzCtSk0ZNbwFkTdwbs8HWN
X0/moWlXNkFNi3YkzkHh+qpnOcIDn6njZ8V+AvDUQ/y1Qn8Lq8qiIDyLiunr5/ZTJP826ORumiwD
0AB57m9LRTtVif9yfVnre3cRwV/wI3KXREUzb1Eru7gdnKglW23QttfFiHaPx10NzdqIKuWjLYBN
nio7/21WPOpMGwnXFjqV4+/F1/btutT1xVEAagNKkFof6YWFedFONmgzNQxA9BwoqjO13hApAsVY
PSQ26k0VC6BkFqd9sT/GmhaZmTuGXqLfVaIkiOj3Ob2byjbtQLQFvYvRcUxkFGiC6f36Rq2CUKD1
53+L4DG764nSIZ2Hf7L+rKlPy/FudwrNTp57uz/kRwN17QDUmcPXULOLr/6X8Lsv6rJYdyKLz+C0
sWv9whwpPiM+gXPOiw7ggjtMmw/KTlfUWLgeti+kcZeYpBhjO7IcQv8BzFcgpzW76s7Ym2fWrQJg
y0f/RiiV6cNvj66FVO5a08ES2pgJOtrH/5B2Jc1x48zyFzGC+3Ll2pvUWizJ8oVheTzcdxJcfv1L
yN+4ORCn8UI++OSILoGoKhQKWZmwOgTNQ4d4w9sOhBnoSqnwseXWN8IpfxK+XN9mjiuxjGJ9WLag
qpqBlen24GHVew6Qi7t/zHkmaqm4yDl4O1sAAWUndoB68msqugr6aG1/fTWb0b36kMyplkRqk+Bd
EVUwXr3zZqePkqOSv68b2SzsV0aYY01UOjNuW6Bdq+JgdK8yIDkLSBvrW638ft0SjeOPfqFj0kbS
LF1jmQ3nMTIjuZ5+NZCHoIfcCgWI8vj3NoHDmnqxw+SrMK/SZVhQc8T79I7ukHmgytSh2+VOc5pd
wDQ9PbLHIw+Yur1flgYcFdrHFlt610UtdmGLbkOll88piIgUA4DGVOZVcTw7TFi3RTjhQgkCpxmV
iGi1tpF+laOIc6PkWWHCmMhEAx8bHMPSHgxIXYXJ9zThHM7bLnH5YjSeV+dXOsdKOwhoaS1lh4HC
uXYqg3jVoB7EcvaypT+AH95LKh7hK29t9P9XdqWh0LRlpmlYD9r0vo32ecfBQ9Pg/Ojtl6UxwdtK
/0CGi+quW/CI3jilodkS711mO+Vd7DDxm4+DucQLCKmyMohTy64y3vnPWwkTTxZoypacoInfTeRY
S4Y9FZZbJOWtZlSc/L3dt1Uvq2FqgbBfClFXUYPS4TWcIG9k19vqeXF0vw6Evz7Dx4Ae2j8Ry85M
lJ3ZyjFlucy7Q0RcU/w5prwlbeLi0fkB5lhEqcnS8g2a3IiKhU5dhmkyAi0kdV8A5ojnpN31/Lrp
Cb8NfSDtwARy3+clAlasj1G5gGqIOwGy6QorE0z5kg8FmJkqbI8GOVTlUfKhnPVTTW3pAZq5B5pY
FW/eFW/XF8azyuS7PIbaSpegp5oUoT2Gsdej+V0Ooj2rT9ctbeaF1fqYnDcW+PV0wY08T5/i4mYp
fqrk55+ZoLu4Sj1Q7hRTGVNBoJs6mc0T0EIGD1jPcwQmu2VZkaddG9LBd08Ufypc6DfPAJPbsmU2
+kGzQLsQR+BT3Unpj+sfabOEXO0Dk9QkwxIEmYpYCErhRtEMncX5IOXf4loo3GppbhIh1O3rNjcn
6zD+/b9ARXPp3ztjaKkWNQqIwIifPVBgUHpOAv00OUJg+sCP+TOPdJnnbky2izMZBKESblZJti/n
07zcAnv3Z6tir4iLWs66RdNPfhLRus+8Jiic/IUq1IT2cjPuePNTnGh9xxGsHTyvq3DIdNBLNveD
cqzlxCUG2G4m9/rKOE74Xqqv7AyGmAlZhVpfKupgGkc3UTnY2m3Iw8Uj3k+rlYmM9MXQZu+XRugi
YeCN1qyUS6oNUp4tmlo+1AsrW3S5K1uhKGHMZ0ZeoKmVwqi6gDJy/TCg1PFJUpuVs7MgKsxpFbPa
UgGCbz14pWo/hlB9fzBuKLCCD+nlbRaTMSa5kKdFpGdT/2CSIzLsdWfYvupquirTpjAoGJmTiUx1
XeAdGRlDeh/ajo6Zh5EiCBD2dv03Vdupneyxkhxe0b8N4bhY1pmlyTGGt9sRyZDqdAG55JKdEgz7
PuD1UreLo5UlJitaRBySNEEri14+F5dOvYV3KuhtQlvdJT6Psm0bo7myxyREQgZNmhO4pPQj6WzV
kX+mfvs24wPT0V9/2L2Lq6BTjXGAM+/NcTuN/N5QncmN4EBS1VFA7JHsNOMEa8J9Ox5j7m1xO+5+
22HxwRaGiUyNYs3JDwNSlR2yY293fnVaPPCRcocXt1P+xRzjpxgL0IgBjjq8rt9YoWDr0l3Cu9Jv
vwFdNo5FC6f6BJA6JduTHuWD6sw3zS3VM4mCyan2aPfftV63L++j2OZOmvLWx1ZQoAedlQnRoEby
USkbZ7CGUxHlHifetyuEy3dk0qWiTlUSUaK/HOI3FHNKXjLP8KvARHNLuDcc4ul+fOgrX+QA4TiO
adAvsErUZT/3ddIuhata00M8YnzIUKtgRn9GmXLO6b2dNi+rZHKLnjeSNRcUHtZ6s3KbjbxZmO2G
1spVmJxikmVedBD8gDaUauYtuG6RA6W1jL2cL25Bf+3jIXdZD5NRUPuWzdzhKqkGooexvePwM1Nt
kOw8/lLoqwNKzBD/BAiO4y+8MGfSiZBW8jiDQgtZGpRnKIKyAE+iFG5Ob5b6LQ8Hwtk5dkqwaNq5
GzVMr5fRXT+fy+qBsyD6B3/8lJapWaKmiaLCuOFcC0TNFYD0exdjiE7pTjvlNi1x4jUUOQsGQyAy
ItE2aluxI7z3Xre/HecX84xnilaYJGaJ6qsnkp3Hqd8s4A4SKt65vu0xFzuMf5aj2DVGip4aPfNm
D7OlQSnayin3xfQ4382+ccD4s+kVxFc05/oaeZ+Y8dZYGyyIvCKNpnvzMARFAELdg8pl0uGZYVxz
0OI0LBtAKww9dloh3I9GdQg1iPY1ppvoRQBCrJtF5z2MbWfQ31+WnSpP87HtZh0PVrNxW+mnuJvc
SrzThOdEBxG9yusicRxGZQ4+bUQLiUzoygqybHdy5RPtS9/wnu1ljr+o8r+zc02aLFbBqPC/cyF6
kEHsCQIx/a8GRBWJF7qG0+NogPqL02CAd3LR4LwzniGM5EyfQiFql0/MHIZiDb1bJALqvKNXvuKB
/43YJRThnfRW8cRjzeM05a2eORW1pAYjaIQXA8hh22J9N2eJU8m63Zhvulz9WXiwcquZWFRGSxkJ
fw2Z9Lveo/gSHoh4O5NePiKTaRTQH3QkR4/Yys6m+Dx33Is/zzWZHJNPI+4U1vupFIFnBE3O3YiC
ArUSxRsJd/HTcuY28bfLiMuymOQSybFadjSxkXaXdd9kObHz2SUjD0PHWxyTXYBTnkQzrwAnSZ4E
+SnNXirz/nqe5JhgX/FLcdKBfACySWhuROmYpJ4svV03sf1+q6N9qokyQPEWE9djLORZRUlY08Sm
Y1sZSpXiHpPVfnyudwl0HkU3BUmL9FxDRaB4KW94rAObq1z9BUwwqzkoEMMZpANC80VN7lLhTuBN
wWz6xMoEE77q2CxK2YGly6yav2et8JMhfCXSvAurTw2pr0zR1a6q2HAik9hVyJNtlhxI0jh5PdtD
+OX6tm2XlyszTPDGBgD57wITdNjOfI48/ZWW5qA4/Bb5n6pJVsaYOJ4ytFBkOgtdz+LrPJiBpXT3
eSFzWjWbCWllhoncuJ3kdOrQy5j7yKsz61h1XOWgzZoA3M0KRIoAWmBB2AVOZhOyGbgmgjFQsGs/
PaPNTmwVUtbgdPYmj+q3am7yzOff3u6lXIyzsFtLX8q6HtE/LlvLnfW6ddOhARAutquhD3rJcvO6
h074z2iJjwIGqOZF8Ltm8tVsMOzwHX417q570nZo/P4gOhN9CciL6jHBuPKoqnaI1yH9kNeKRxSF
c6rxDDEx2BbxWCv0ETezHpfa1YTIlSJfbWKOne128+orMxHYqoZQWRUas8bjAma6GsNGqgYgGcjc
KOBK3Kmhg4m0659xu6W5ssoEpByOchcamP6JovEGTEp7tM32ZoGE2pfPTWztNb19TAwN6pTCg14W
nISwWaCszDMhKmpdFBHJBI23GL1orVXZWZI2dqZ2UgAF1sSzYrPlrJm3o0y8jtYgh7kMFMwM7Xel
vjWIL0oumXgMzdv9udXimKNWJWrd5E1K7wsYA3eGxgYjTmDdjG7vqC/WHa/Tvp2IfscE27oqQhLm
ONpLtxWbfVJlN6DP4ABeOHmIHWyPzARQjhLHBF0SSqPdcqAiorwaj/r6h8vs5cuxDatcGMwhM7BF
SfMjGc5Fu1cWHn5z04aBNrpuGegPK4zrQRFKN/oF1yzKGaaDzKQ0beu2cU1bcUhAZ5XH3ch74dnc
opVRxvca0ptzRmeVp+q1qJ4G/TMNotXvMy6nL9VoZgk+XLSUdmH9tWTB9YSxGTwXA+wtUZiStE5l
HEQWINaSdjNKj7P2Q1J418PtAm9liLkfirFqtSk02LE9v0hXGyfca4BFL0cgd161gNLv1Tf6Q/sV
fP/obfBmPzdT0+oPYCrMUMpAgkQbKmJ5K6vQY6/xQc9CcycSXteN44oqc5jFdaeoQosmaW/tG2Gv
al7HpQTj2WDOsXIQoMhswQbxi9v+r+yA9PAlPy4HAew9oF7C8M4tj4KSZ5P+/6qoNEVLqdSMIrws
D83RXDkOGieMef7InF9mKkXFoA+FG+aPSvGVRJOt14ch5VxpOHHLYtWEviFJlCDvkTAYQaAgvF4P
K97vM3mhjLI8FxPg8EsTmn9wgzkUeAUGjZgPSXXl0ExuKPFAP5kZRpuEOnKWymukXdzfygqxTeUu
1vaxdE/G1lFMHrXq9kF4scxeCIV+Kuc61aksw+JTMdQqUO80j/J79cHw8hkKZQ0MFOBt10QA7ygC
Z+V2QzqXpKZP3Hr9HGf3UXPffUZbcG2C2a9a0sQCMrJYkXYsQG05nZuUk8q3n9tWy2D2azBBA9rF
2K90P53K0/TO9Cjv1VflFjOYyUnE2PQ7DB8TPE/K/rpDbheGv62jo/zvj9jmoprgrIK3yA6dmMWW
/VX/Lfr0pY/36LadJ/7ZMHCf/tvWKHWGBqpSPDpED6Q+RPFDyrsvbN88V+th0nlBamEINdgYobxK
SbxTtwhCX/RLIJR4T6V0+z+G2mVBTEJXikQ0iwLHvEUmf1T6XSMLuAi1N4slPGfGOe0HTmG2nUAu
Fpn0nkEPZOgFOXaH/Firgcx/GaJ/87U1Mck87GS1xeg+OgQ/1Hsqlxvu5TvxHD5aQe4lfsVZ0PZ9
aLVhTGYXzU4ya1oqQXwAMy7UYhVo3hQ7YWyX39/JFR3exm17IuTCAGVVQW7BxHXfxo2ZtKifOkyR
5V9lUCdnOadf8B+u+NvIhzodWtpEEMB1dHFFctTAOFRBQ56XDGmW+LhtF2NMbKltiOvOPKMBPh27
DE/ZSO95B+4A5YDD07baxh66l+vJY/tQvthkYq2W0Z8tS/qCYR0EBerQ6bc82S3Fw3UznM0ymCgT
jSSOoxDvMcpY7pUsCsg0B0LCTR2biE0qfvbLKVgSkCYpRjX7NUJpHpSd4EmBEKg7i6vEu11yXgwx
IdboOrFGGc+7mXSvJcDqeUl8WAqwbgkTpxrgfTs2uupC0PUQd1PDfKqj1765NWvOVWE7JV1WQ1e7
OoaTVgfUPcdTsqzfiXgN52rv/kddcbHAROsokC7qVTSa/9G4rMud8WSeZyBQAGR7mHmDwdutsJUr
MGdyqkxRGPYRTpF786a4rU8UFzjtJIyJ39QeZT5fvgMMxvmS2xkDo+2GaoIBXZaZhRpCFJOMwqBp
+482uwnUT73JaSBw2UGHheMcmzt3Macwh8mUS3NsLhSGb40HJRyQdMvd9djd/pIrG8yS8OtVY5D3
JBjex6+ln7qC90AhKafqiwohNfTZeO9vmxXwyiaze30hdjKhnZ90Pz/Xj+YeqtCmTR8KxiPP2PYF
9mKMvSmPg9gT3YQxIfTlAyAGN9HT8GOAVkJyBOzAt/DuSDGXDRCECtBogE29cb7xZj5Z/QlM7jfl
pbK6Ekdo5xk/ur8VTF+FboPZK+j/RRi+os+egATEB2jdc47vzfyyMs0cAR3GHTI5ggu14SGxvCi8
GWXv+vJ4Jpj0D9VlKVMpAVVovQyto803ZcHxUp4JJhDaVssKjA9DlwSy68aziKQfc5xy86xcfSj6
J6yyZJzmqQEKcswjlbM9T1+WvvVxo7UN7ssfJ6pZmiKxb8GjSsn5KivZz3HoLLnE2fXtjLxaDZPz
K2gVFhlBRp4P3Yx7g+WnvvEARUbzEXM8bnHmpUbe52PSSDeSIVPpHKdSTN9HTDiEWnZujPhotrzz
bBtGt1ockz4w6kfidwpfa0fc7KGZ7TAYAut2GO35PEG0PPdUP7WrcxnwMjLHEdkbtDpJLeQvAB8y
wIOsZ4KdiwP43GfvekjxlsjCZqspmjJZQAXSeRNEz5av2e3wN+30ZsFyb9wPe+s+/JGi36ZxwoC3
QCZfJKZapTlF98/DWxq/TmbqGFHCOde2jSiWJGL4BkgpZgNJGvZD1aEfVafDEZR/h8iUblVxeLr+
FbcD7R8zOnud1euibLTZQjtPOUGAxSZFbl+3cH0hushUb3hXMLIqRm8ymZ7i6DTrqT2InNODtwom
lPtQI+FINTv7KXOiHGyoXcypa3gmmOBVWzDUAPQKqLlmeGjFe/L49599KGbHdWuYF8nCCdhMT/l8
GjGCMP113QRnEexARaaABTQzgXxbwCZWZ3Yp/PgzA8wpruDBv8hkrKHWvaH4Hsk8NZjtThNAFL/i
Qn8vP1dnkNV1pTnQXjsF/yt+f2ecRXTqJCjTma/1cbyrn2e3eE1e/x+l7XYCv9hmTnHg27SlN/Cg
QNV0BRvQXT/DA6DTQNNNOcgu6ifI1XNFVDgR9N59WC25G5QxSej9J49KzFK7UgKjPLjudv11WRv9
I1ZGcr3t4qLABFFBBicZUOcV3bexST2hn11xyXhoNxovH+76q31k0sKgCIo0COhKJjMGCuXqBBTh
XZjoj7Glu7Iy2RWEG687Jw2gayaZLBEOpMwlvDW6WVhBagRUnBJ5tcYaBLc5iPWKvdnXuzIJ/etm
eV7DZI5eGMc8rdXCbaq7IQ8SEAtF2UOcZJxE+x83LwOkjqaq6RYrxqTli16WBi58DV4JaUBkgXI7
ADrYB5ZrcT7mtlNejDGxIKeilZoK9i+3zmkbLMm+0j+Vci8maDZbuSRYzYa8pZJ0w2jaLfQv5pnz
yTYXASkDUwZITlMUZhFQNNfrGRd/N44Cgfy9kAe52F/f/e0yc2WD2f7BwoxzRdH+Uyx/bxbrPCXL
TjHFfZagQwjb4DS6lzE+XsujO+axv5imLcX68/W/YzO+L38GW1EPBQhygCSnBKPgZrVOQp7YdeOH
yWngMr5vHjMXW2wFmBckV2IVOXo6Tz5wEh2IDEJgQ6CSsjjDnrZgeS+gnJ1ki0EQ2IRzPFtUJaw5
1FMcyLm2U9HNvv4VeStjXVKaZGlpQPojhU9R/1WXvD/7fbrMlcs3pFi6haaoPHnQ1bcifr3++9tP
JautYdJumUyVMAvojOf7/G4AKAJ8MSchwLiQq3OGTXhbwqTbcVzCNocKqosHSaevIF+Jh9vGMBzO
kjierTEBplGd7JDQ4/FECR6jY/118n+BYeX9/MMEtRDoYmqHB9nb7vqvviVTsGXhMKWdbNJyQPLp
yH+IB6/sfYChtfub/OlTOfdikAW3GYqZy7OAl9ewOCa103fEHeLY/bPvqTM1XJRVKVCsNFP8bZ0X
d3gAK/wtSdECkjz9TGlwQJiJybmFy5zN8ZgPB5iqZjGQFLQHJPkNekClG4529DSflwOV7KwwIoLh
LM4hwNtHFp83iSC7n0qYVW/CG6oNSd4sr3PpWA/9l3o8yBAni7CaNNZM2gV8img4CWYSaHL/ZJGB
x/nP+5hMKhElZdFqBdfjGfiJ4bUZPGXwOK4ib1VUK4dkssncVMsUVXBIumG6A6JL1zwpACRlvuV+
aixpZYzJJ7rRCnFERzqjNrMnKXdUgwd52u70rmwwuSRbmjSU5h4hfVi+aj7Iad0Q04e9ne2tGzpv
FR9CJ3rhfEZaZnwoTFdWmURiCk2V1Q1KhPxUeVSelJLiinvtnkqF8s9K3iHAPuphMMnQCeR5MNtB
+d5yH3T4Z8pnZLgdB/PCcXUWhGdOwIqSGTVcKmdOknenoTE4b5T061z5eiwAL1NiS8UNCWXv3FjQ
ee931YyR90WM7cyw7Bg4kfCYZxbHLK+wY5/0zG7Mrel9+tYnrgh2grAErbBuU5pu9SXyeZDJbZq+
i5uwb3vF1IfWQBcq3ycgeei+RV5/VL7Vz5SYTHDToH7i8bLwvi2TREJRM2X0ulK3HaabWtTPuaZ4
GOqEUsMY9O14IF26l5W+5hzqnDOd1Z4haonuF1Vol+v4m2BAJ04o9nEORkcRw7G6+InLDHpfIj6u
KoGVmbkHNJahJSQnmIBXBGeRi6NJIM5eav71QN9KySsz7IBXKja6PAhJ4Q7Z6KSpfmzLxYOcAaez
zTPDbprWG6GmgJojxbghAUR5KR/H5jNJa70YJvdDAlWfpBlUeb0/eqJHKR/K3v4xObJf+KnKfeij
v8eG+doek/41S2hzY0pKd1BFR4gDqWydPntR54frm7SVsdZ2mCOAGIY2FEVbuqIGTltZwoU943g3
bylMvo8XEtZhio6AqRKAGzB3sNzF+bHi3T05jsDew8IODwRT0aJRbX5NcWCiGLeLiDefzLPC1IsE
kudaBSIJdywjmzSTLUzfFZ4SA+eTabQSWV2MSqVrhTSJEaHhbDfVd6X60S/nzpT/bGs0JhMYha6Z
ZGjwyabS7oeDbC5OkZ0qnkTGZtG5cjN2SkYupVhdzAyJOwbvLp6fFDc66Cf5PN1He9GnE9C8ZL7J
Lri2ySQGXR1Jj6cZjP8HLbF1Z3gKXeUBWDlvcVS/v4+96FF6NZ3hDz8qkyqGui2G0hxxQVpuknhf
5ZFbkzez7D9lR9UwdSRBzPu9uls5iZwbC15LICkFuha3HTubqtPIzaHqOS9Am2e/Ll4sMcmoyolh
JrkJ8Sqg48FFrexCMFY51rfFk22xty1X+3I9LXFNMnlpRDU/a2VUuuXXfL+4nS29WJ54JhDSq9zE
/8x7x3qFTI4Ct3EUDgOiWsx2klHakcJ7GNoO6d/fkKWcHHsDrVGCUEPXI7KlJT7oeg91hq6wx2wJ
rn++7SR1McYkKUvU56gwwHwhqr5W77r6i85V7Ngqllaf7B1lsXK/pMlyMbfAsk2AUXgOA8x52uGX
qrH1fY/Zt3TX7SktC0UDJngnuL5A3tdkEpcVKTOabiDWjKog1ROwUt9hGszJ4x/X7fD8UKbn52qV
MoiKujmasEq/P0G/fhe7uiueaZ9Z3oUPPHDv9nF82TgmZ4XNAvEBBR+1ziJnrjXbDCWOb2y+JK83
jslPSzdAUi3KC1d7nF7po3Vg+Nm98CA9oFV/MBz1XOwVR7opzjw0MW91TB5pk6WfhAkZq0IIDAIE
B4un6/vFs8CkDalqBUxQG6CJ7M2bSlzOicijl6d/5MfK7LJFTKrIgEMtQf+Fz6ehEzbexuUdpI9d
aXAN6fH6ajhhzJJeilKSDJ2O0nYoE8BOOlsDsR2JdtetbD4y6jhC8JSi6IolMitqa03RyhEOYd7o
B8q4bfiNUzjdCHYl4SbchefQrlxhH73lQcmrpzZZuVbW2VdaXRPjtGipO4IOjEZYu9MCin/6VI6/
LPO9T7AK5a4mcicBMgpawnw/1XowR+LL9U+5uWErE0zdphmakowd1kLMJ115Uazbdry/bmKzaaOD
a1BEbaaCYpVJfTnEq8QpBhPqjWaH9zga8S5r3k32sjNdFXMb419lAB3G61Y3k/3KKJMGFwsEwIkK
7tpel79iKspRsySYNGhME+nUyIY9xuKDlPDq081wljVJhRS8YaEz+e/siwlTHbgoXB0y49iMnbOY
s3N9YRwLLLue1hoZxqU1JNx+bwB8HWu8eblNn7is4T0dr9xOMbqpUHMBozWK5vUjInnsia/GMSf1
bef1iyGFOfSXXJAqrYB/92ATIy71jMQjL0BvOqqtBfktPYprJ7zlQaC2neP3LimM14dLqOhxC+eQ
oWEL6sXjL7pwHqCM8yHZtkUmpqSPVDl3o/SgDnst32WfUefUV5+QcfPJGhLVnCGy1wuWExoocTG7
lnIaFpsHyMoIXefKIcZ5iZbIFBFLRnMQCvFtHPugSqWnSINzhKLxmSHG9aqYA98YUS0tI4pbtX0o
Kb0I2D7d62HE2xvmZNeETBgbRYdkUhg5ybSPzCkgxPKuW+EEq8Kc7gA0pBFel+FoUhAPdw3hvOHx
fp9JN9kSWiKB5J2bgIsrUUbb5B0Q2/XkZfNZ7DERyKyoES6lnacf8JpFu9+hK++T2e/2hT+8aZyd
2Wx/r3afpXMaCxGEUTmik56v6KOixqt3M4ar6oA30bJZla8WxySCigDyn4U9sJBdYwvLoxKe+kS3
hZ4zgMfxNvYILNVJnKcYVTLuALYkvlXZtzT6TO21Wgv1lVWUdmUE0GPcF64BQOJwX1qnQuEsg5MI
WFqmWUShWig4ezIJArYdeLZuyuoHZgtdiXDa97wvxqSAtp4aiAn1UBkzoZkypzGuaVF1gojM8/UQ
3Wzbr92NyQStiW6fSW/S0O+5pbpmMbDtsUts4RvxwMfrAAT8xrFJ/epDSb7aKyYvJIVmtmkBwmnw
T9NpNDzhOimIkzOQyfKBcbxvyWQJDZr0YzTC+9DpccrWgwKeLfMAapxQYpuZQkZiOU/nws2rc5t9
UcTKbrO7ZPh5/dNtr8XUDDCnSoZiMLuVJ7IlQCqrdDHSusvC3Ivi/JAq5DMvDvJvMybjfnWRKFKn
tEisZesaKeb19WU3TyqnmOOshtU/6jNoAMsRIApq9aMyQUB1lsbv1z/Yf/j376VY9G9Y5YW0McJ4
zgAq7TzhLHsSnTCilK3LQ3OiL1P5E/qKPDr/6wtD1f9voyBnGqZZkXBDyx970x/afcMVzKHl4ccg
+mdheBj6t42+MXq9G9C2TPfJDpeKR7lE3bg4ktcGPfGuf0bOgti7mFmHslRXFrAdeN4gMnjpBpDD
chVytw/0y5qYA6mpRpBuWPC7JnwudTfmsfjxfp+5ixmVSSrw68MZxsSfwuTVlHLOfY9ngjmHwMql
tU2FJXTyQRf2Qsy7/fP2nXHoRO1zNe7h0LQ+WNwSNB5UJglCcve8/s8mZlP/nQdUtmXd5c0kty0t
fd0SXkYH9OhtX/Kqx5LL9719vF42n8ltYV1Hiyij8FFAoiRGsT3p0MaZXprWq3hHOW+XmBOomBPo
kpqofIqF2NX8mKY8KDgvYphTJ45BBjUt8IOMfFfnwGrfwpmTpbdfTC7bw/aom4xIxGqBOaE8kXRz
qnt6exT3Fe4ltuz2P5uXOZiD67lg+/r4e59YOdI4HbRFDrsS18dop+yyYPRV+qjKMfMfjZOLHSYZ
WOaEzZlByt67zfNwWABiG4IUzAZ24gg3lWxD6/4MnM3D9eVtv32tviqTJApjlnopRMOG6gVQjVfQ
sxWODMALvqktv+VOy1Nr3K4eLktlkoYImK+Yvqs19hD/GdV9VWQ7I+69Tmg4ByLH82UmfeQRHsVj
9LxcDWIfajt9SRSNU4pzzlxIoP37aDKrdmrzGVQyvQuJVzzl5bK3GLbQYecoZi08RqbdSz6XFpa3
OCaF6NBBqIr0feuEx9mj7OWxK98Rx0RLVLZnSPRynIU6w5VTmJ0nHiwh66MFJ8pwCN9JMwVvSO3Q
H1waExUm9m2ORXquX7PIJJZSEorBFJEmByDmkjj05645zJns4srggQc8s43euO1r815TJt7hw1ku
2+Guy3ySFgIoSrz/hSoCAbC6bz3yjIdFOw96bruZk0fZLpme1EVsRRgcle9HbGjpYzKBCgnotuxL
B8lLPWsvc1IAJxzZBtnSy2acz3Cjqg1PjVT507R8r9PWD7v6Uxe935H/oUmWp5BJb4HnyAxySNJh
nzajHy2S/2deww6igxRwykiFajHrTTdOMUgz9yB4Sse7Xm3O1WgFeiHf5xN0jcqUY5y3hUzK0dMF
DCE9wXWvPorqXRne6fXECQveltH/X5X5IxQ55a7ChdkwvzdwkVkT3ESxxZH3JXmLYVIMRB0ts7FQ
fgnzS22YPqkCvV44X4z+yJUYZxtn2tiK1Zg1oJ43o6M5vZpadRjjxVbD2DFV8w+tMRkFT1bJopkh
nrqzPe6uU/o1BCWd2KuOmvyZKbadJhR9HioRkAmy+LqEb2Rqg0ncxyC0UPPPNfJ/hxbbSJPUIYkH
08CcBwms/Kuifhl5ZGab+6TIoqRq0AowWGHntJT7dCyR/dFisIFDmJ1yCn1Qau80pfheKgoH2UG9
+INfXOyx0OxwNMcekum5aybJWdDVF5BaedZiOoluvXAyhsyxxUTtYNUJIJ14zKQDzJKbeGYKhvfR
pzKf4pvIe5TYLmZXa6NrX0VwqMpLbKoLXnbAqeBPJ6ovWgR3FuT2jkogOZpTnMNb0zM/00Re2WUC
elKlDphqQBNaLVoCSI/UXtGovIHC7apyZYa5cVgDKYzRwvKUs7RX0PZSQQQWBcmNfB7d+MinAtu+
vK0sMmFdy9LYRppFN5DC3xMKx70ZXNofSAODcxfhRAIL2k7EOJRKMN26QDlP9jxggGduPAOzSGVJ
vDnkNSR49ugteeUtOYnLthzAx99mxAnTW7N9yxoVeq2yXdecpMWJOhbCraPdG8kEWwcy9nYPYFDu
iAA87ccmHB0zM62n66G3WcVeNo6Fbrc6RpQrGbfu3Dz04a007K///vajxsoAc90IxbQ1dAkgmeU8
eN13OgCXBfNZuBFdEiQ+T7d688hcmWMySWMSw5pGZEnZcpL4eYkcw3i+vqT3q+6VzMhCsmexjzuI
JqC+AYj0tvV71zxkB/11vitOeG93Ib+GElXeRb6yF3fcRslmXbxaIpNEhKapDZ02SujstfoumxS6
FngZqz2oyHa8hxuehzDJZFGVuJ5HRJtlfl8GvKkknMGI7Veo1YKY5CGFERmAnKeX79EbbiltBRU2
rB8+R1GMPu8/hygr6BORLC9qDaZ0+YtSHXr5UPOIx7YjWMMprRqWCp3sf2cLQw7DtutxIVXzvzs0
YwTR7ZegEhVOFfp+e/7ohhdDjB8AABmKmR4BUOK3e8ltgqWwIzSdQ7feEQA/ekw0/hrUiQOMtxzB
FAvus/FYvVyPB86CWRicAU0SObMooDArvtat5JhVYdlyHHukUznPYv9x0PxeNNtSWOS+6ithxBRj
saC6HwPoOZz0ctxjHNWrh+E1kord2CSR3c/xebSkkyl/hvVEVy5/AxMRaqqlS0v1WQRjXwk7qYQE
DCdtbqexiwkmJDCSr/SDMQDPoMigUbBuorDfC7POu+HT37niQ+wd25KV1OzfX2VNeVekumPKtVeh
7x7L80nINNCgLJCck3l4q/+owH4vkL1qkxCTXqBNw8y34oEG0F122m2EqxR9V8BjCR6g9VuM6/8/
Zr44n5a9cKNSGZRJxqetzadCbuxR90zeuMF/nHqX5dEcvioZCtMUo2wBpp3Q+VsnP5NjezSe6Mho
6wh3Zepej8HtJH2xx5yyczeXSVvhRXoC92UkNXYy8oZDeSaYvIaJ1LC3aL8r7u7j5i2teDgyngGa
Z1bfjKhpjkGaEA+Buvwapt3TGM3u9c/ESVUKkzL7AewDpUBTZvE6mMcF8TRk3whIwv/MDpMhcIUu
GzLj6TQSboXki2bdleScx8/XrWyS1a0SkcJkCcnoSzGd8J5uPZoAZ0pQKjC/wKhXOOWO7AyPOPWu
2IugY7EE23zIICTHqcW3O+eXZMjesnutrBYRrXNUI5RqA30sJ7n5P9KubDduJAl+EQHexyuPZnfr
vmW9ELZs875vfv1GaXfcPWWauZCBeRhAsFJVlZXMyoyMELzOLuz0FgmyY7nyNfXtI+4w/9wW5mEZ
ekwdglgLhP9RdWlmwj5OKYztukeapqmrmiL/Rkkd9MowxAtcPsvMQzAKX8xkud8+Q8oEFyjEepmU
sUUuKdTLQVjGByNviYc8ZYL9/OxezZOYpkkFkq4+fxjEu1Qjvsnrl+q0S1xgmEIpUWQmndsXfgvg
dmmmTg9R1HKkWhfrx36yxEWISDeCoZCQii556FiDHQySG1nEraKMcDEiEcbY6GYA0VOjPwyaYndD
sCvy0ts+eGrXuBBRmFWBGQ98IRK5v1S62lab2QP34y753JPytGtclFAgPBmbAT61Y9Hdtuqyr2J1
JxeRZ8kGAV/cdrXf6MezQQHPkSIjk8fUVvmUN59KNf9Zym+U46IE4oywgwMMxte+M+xJRfaQ7fNP
YT2Vkx1Wrzq7MlCDDuUpRUo7M3KYFih0sG8K+0yPiLtDbRh3/WW5BpJMW2JXBDYyGt8jgag4rSfM
ENSWZVU2RJPnBBkMWQOBHgLMf1v4qHThedWBRhQ51hXVR11dzskYT8uBFl8sTgFe30kMLZsYAMa+
phCr67nVmREunqlaGS0Vq7VWr8UBDD7O8qK7eWl/4BI8y80Jp6a2UOcCXDhETRllqISyT1x/XUND
1HIMIBMgcksyYpDL44KcWU7okKD5hUb74HYHDNMfpjvVlhwwgB/DHcWkQq6Oi3dmgvHlbJpiDPBJ
ULCCo0BBGy0vwc931heKYZb9tt8eHGeHx4U9U0viUItQKKwWyYmltzi91TrZCdI3gUwoV0PsmS0u
8MlGDVwZ41sspl2T7TAr24q3wuRvB3LqwH4rR5q1UjULAFiaXcV2uE+9TrTN6KNr2PnBdXQUqKSL
xZ+NXeS5JCwtBd55ABhDu2FkpsGhOzL9ePZcCkl+8/UW+2kf+ZpkppojRBgwpTAEiZ2Z6PqKUTpd
C0Xu5uJLalngOIQcyRDfL2b72JXxt1JXQFDf6V9BoHMs65SoGBFhhi9a4n0zJKMELGw5Pwahr1AY
4tVX8dmCuQijJQAHGSKc1MKzDVNwS5fb4AMEVNE2zccqfutFd9uJKItciKmLPGqMGlG6ka4rfYHq
616ervN8F0pPlfysa5TTrnb2VQwdYU5ItGSZv/WzOiYy+ywIrfVUR299Fx6sZdwLbe51VXBXaaWX
hbJdS+3D9lLXb+XJMhcBum62AksAenWYdC/NU08ww5con+xWlYjMd73KcLZKLgIk7QJNgwGrjC4Z
TaX1wlTmGQJYtScHzIcHxocV71Tio7teIT7Z5csqk9mIUdOjRKs8MGrO3hdyu38aLhh7+HvpQM/B
lcAdxWTSx5eAeuWuX49fO8zXViRh0OSGldxDYzeH78UgEs/b9anAs/Vx+VGux0asQZkIsKzAb/fp
c3PQIPAVO+Hj7LaJK91LPngzPcwFtiRJ0Pon5LQ8LmeaJGvRuhDdnnxyzUZzBM0T0h8Zps8bQI22
nfUPwf1kjAsF0ziIYKMFbDh+Nn3F1fYM9DbdY7z9v+DX0dk2uPr6ONtZLhCA03XSKh3Pab246ISL
Nn6LtU8VWs5scBlGBtKtHuSA6PjXidu14UFqPzWNc2aCCy+1Bk6HSsAFiKEhMcqVL8whFcJW3VwD
jTIK+rKq8HCowewjMVOA7NegJRyGNkgV3NbvUPAIXiH5vB9fPiMerJ9Z5MKJWHfDEkKs0Y1UqJ+D
3yvUbUv4ue0Bq/HxZOS32AHq+rBq8DBUoMUaZrIjJNPPcQR1WUZRAVCmuMamZsZKHzSoGob6RdS8
dtGXEfzvy/C4vaJVnz5bERctWhmjc3kKoG3e3Rf9j7nzRIpokzLBxYSsMJEN6eB3kdrj0t/mwVVC
jcmsh4KzZXChQMg1KY8bnP7oKK/LJTSr3eASessgLvJQYHPjb9vbtu7fTCpbBoOtbnLeZlaGVoCc
DN6W7+oEycDd9u9fn67W/jEAQZZ/v3L7NM+XTseXWKhfZx2KEvolpB/aSnOq9GWSdwM4eUr1bdvq
9qoMkdtFPWhnpciT3NWV0Cmji0n4sW1g3alPq+IiaB5K3aIPBt5Pd2BVtkUUPavKMQZq95jX/paD
n+0e+zvOagR9KAVDHQNpVqFvycjjlgsV7BYfr9AjRVhD7RoXT4dEUcUlxye96yU3SQFnjah56vU0
/2xBXGKmDOlQdehrubkt7Bn9owJCi/fwEmrVAOKA6Ay8attHtX5rT0fFeXgNgpNsWeCAVVvvlHL2
Wqu7WgrV/Ssz/PRKneiLlKYGqjntrleuFcOVP0WVddo7fmZlFhJ1UhZ8tiH3blr3I4Rattewnsqe
WeCCqIQ3s5oLqPVjSMpeXJbGAg9reZ2neb2LXjmYVBJn+U492Ne782eGuSiBBBrfPUY7ot9hDP5b
5KYAZum7/iF2KfAG4eUfuKazK9XogVWPNby8jEJ70nYxqYdHeBzfnNcLUeriEA/Xtvohpxez9t1K
ieSfiD/8HEuQlHXYxQjbGfQdwEubxI9mfbXUT9sOsWpGly3FRFlPEjXu7gSB0bRy0eKNKttxeiUZ
97BstyPxhFrdsJMZvqJXBS3YMAx8WK3mtU+90roxSYnTdRuWKWHixjAMiws8hhZYQ1AjYndudRjA
oZdiEGLYz98NQMiYUHX7QoosrbqafrLJbZ9WTBWKpdg+5WbZFbfpUbsXAQy1gxvJA2YHorokSTJb
xm8fjF8mTV6bU1PaJMpVfPmaV/HIZruN0BZvg+/SXectvuFDUmovhrZ+Hx2oghH7PGyZ5hK9dlE6
Mcfn3s1q7VpuAqcSJaeoOyfNxad5Crxt39zeXEif/fvTmPbFiKYQWihB9F2UnTQmqubrTUcDLTld
siRdMjkDmrhY+riAMItVZOOLcM/CYbQLrwynhxT48tw5UWpTxGMfL4rftvHMLBcK5VAOVbVDBri8
s4EPYBbu1QdML4MbunlI3OxFqZx5B55kO3ozwcyIIYUPoTJQRAeOYmvft7d5PSM9+3vYOZzFy1io
xa63GGHAUfeXy9oBDSqgP+aNyMoaLoU8Wz3WM3PsHp+ZG5pcDEBciwazYct5bi8AvW+vaDUSnFng
ciq9FVSovqNvbiya22bKQ18FF3m4PP+dGS6bkuWuH5sFN1GMjqre2LF2A0wfsZb1wvrZYriwBnKF
AbpacFLVLx5zb9p3dnywfNlOvJAkPVv/TJ9Z4wKalfZpj7GKf2ZXJDtxze+aPx6So3bY3j7K73ip
ZrVP20rtUIGZXlkmAkmDL6Y74OotnuKlN9SUHOEVFhe9Ct1Y2hgwX9eYGls0L/v4LdSJNa0G59P2
WVxECS1pSJcEyOwofVtEy1mqC6F/7qHdMz6rFGKOuEgWF0esILOqwNTRmCheZ81LKVABtWFcXCiB
Suz1DAmvNj6Y6XsaXJnF67YPUCbYz89iga43ddiPCD0CZmDGfRk/xePu70xwwaBOhFidJphQq+/K
dGn0T5DfpS7pah387Ny5UNCC10Xs5hhteL3zGtXyxzk99HPsBGbitWnhG3FyHGvz0Vyor+T6+/vM
NhcgQkMOZ1NHSi8e433xEPv5YTzEO7yznO2dpPyNjw2Fbmooo8HfwhoIUDm4CHKRGC5bfz7+Wo3M
pzfgXBmXqYgRgALoVk5u4e4kDOzKD5Jma3fZfQ2BPepxsu2FgPX+2wtnMxdNDBMhi5N+pvFeFt7C
ifBCIozLfDKjx0DWKQI++i36e0Aqlv5Q++IBlT8fakIq+SjePiyZr8qERSVJxQKMg1lmt2nRQza+
crf94Q9r0nVTlnSABnn8VKsHaj4riHZlOpeOmRuPdR/dinVhg2PyXYgx/zgBTTyi3zdO8cEoG38M
NKKvvn54pz+Ci4IpyE61KAQvVBiAUUnQ7Wp+rD6jNq0bJyNcKKwDcSpCE9+Odrky89QGf4k9WhSt
7/qZnaxwoSqN2xibDOiiHF/p5o2UPG8fGLVVXJTq0w6CdQsexrUB/Scx21tS6GqWud82Qy2DC0hJ
Eza1mbGna+/n091IkctTv5+LQ0sLzboYaAO3DuvjhGQ5DQN/ewlsp39P0X+dxG/cOEoct1YOlrZU
QPIdXSUa2lJJ5bSk/h5liYs9uiBraVEgeqM0bw27RPraqpdaRZRLKStcXpJM/3AQztX7Uh9NKbaT
4X6hoKR/iN6nfeMuY58s3axaOBpMGfmtN7gaond1UWCGwLQZaDm5o6p/62Nqp7vJE39LbTTUIH9H
gfsQ3IFXFKia4QgO+MWAclBgF964l0YCOkAulE9ctCw3uxKVOgC7BvdDkiv0hn2wZ2QBU2ZrDKDt
kkxrbP+2/JKd81m+ZEhlnw4QJYY4N74ihSvt8fpXgaZwtCMrrbb74cv2TfjDi+B0pFzQaOQ0aiaz
+9+RXsdvOXBf+aG7zh8ogSvSFhc5wqQadKvAUcp3bICz9vXb1IEUpNeRGDPqRnBBJFqmxQIMFORr
8y6TF5QyCrtSgeOnsHmEIb70lbR1qYPdGS/pcHlB8y1z8mEC3VG6t4zsgTgsdo83/IOXmlqkzOo0
6DrgsQgUlofZMn+5bl3Bl/f9nsJFrH5OwNsgmZJiyZbI3YF0jmQDuEMU3MAnaZQBapTHwqJ8np35
b0s6s8IdVBxUXa1IeJFO8ncBw0DpnVq/RstlkNwPIQUNXj2skzG+xp9jHH9JGxiDmoCjaIdqaO1m
eEpaamKG2LsP6MfZRZYKFF2mOkLKGV63wX1SHD+n8HBaCz/jpMeKmIwTYjHG7RCmPAyg2kLduIv6
su11xKbx3ClSnwjKyOSbY+lxGXdJ2djqdNEEP//ODBeIAHBPocMi4G1dggEGLAaTW+qegnfBth3q
aLggNAcN5BUKZEljqkM/crEr6zWWsv22FWrTOLfW5F60wG6B3NmY3X5qjxDksPsieckVik58/Qt5
8gQeCzB3OXjsOyRkH+Q21yqqnMM+9CcHFBq7yrduqZcisYU8dGg0ZugNMcLtYHhSNH9KXgSqj06Z
4DKaGM+1UNKBrc7SLsLbvnyahR6k0WpOtC6YW23EH57uBLM+EH3JkAqWieUU4UXXXQ9W6BTjkxU/
b/vEamJ7dk7s52dBAQDxpbZAk+6KsXAdRsqDtZA4XWrf2M/PbORFEKALPLAG4LJTbip3dgK/2g0v
lpNH7uSh5O1RUgrrD8WzhbHLcGZ0rppaMFogRLod8FXxvvZjPzz0LpijnAoiaX+3jVygqKIgW4wR
gW/SoGO/iNdSrhO3d711cLYiLkiE4SALQo6SAaCzX9kA91dAOUBEmjpBb0P9rbejayC7b3rCMHV8
XNjowklKtAYuIlRgmhMF8BV0toRK+vYWEmb4caxlBOlgpwKMHDXCvuqDfTTp92ms3/2dGe7xM1nZ
MkoDihRqr170ZnE5RRawo5TQGxFreZkwY1A0s63AWMRUg61iAtoKjJrtTtZCb3tB6++Ck1/wvMF6
FcUjtg4JeujCJ0CQXvrK/bAfclu8sfzSnaCAQb4LqOPiAgegqZ0FugfglsbuoVEzO7YkjIBNh+3V
EfGJZxNWMSJnagw+AhZ4DBqpF2ZWEyGQOiouUiSWbOoixI3cRX+CqtEyvnfF9wJkO9srIc+JixGh
HqpTtKCgA9GVQ+fKjupFN8XFFIHtTQf9QeCMR+Fx2yh1SlzMqAJBFvsRTGSMKS94VLpbTf/L5IWn
96kkdVqUAu/SNLoTx8fQwgR7Q8mUri8EE1/oACD15jspyMcxn5PhG9KFuRM37bthYJbK7Kla8Lq/
nexwG9bEYdlIHeYTMDMFLs8DDO6HY+9+/coe1xRsZN31Tta40FqKQzuMJtp5A8boguwQYLRkHnw1
J0L4H76G/xhS+BK3rNTxqCoAA2eXPUAKqWcWzgJdeYzT7bMnUlhjPYE5meOCbJzoWjiaQJhl04sy
3IYlahPSl7J5UfB/n/HwkykuKWuiWdRzpjuQ5CIKTCmUqi+74HPdFvNkhqsyKZlUVlqBkkRupHdd
le0m4E27WdhNsrqvCmknhv0BdBKHAIwSROTY9hKFBx7GRjlIMUNWD0VtW9JXJfsxhbk3R0Sw2PZ9
hX9c17MIxIKE5ltZ34rCoZmJTy/1+7lAOwidlFgje1b3vqHfVTqRNq8jzc4OiYuwfdUujR62SDTf
zTs2MJHeBa4BTVf7RbkbwekUHaOr3qYINal1cTEDsP5SNSIkf5Z8OQvvcPNtF1/vWp+tiw8TlVyV
dQXID9NENy6SG8EpLrS7aJ95sSsltkR8dLeDrcKXJNCRL/Pmo6Qzv0mpBKKqYzh/JxbFLubvj5xf
N+qjMHeWoKdtFqJUAJnmdsboWesLnupGz70LBAhGwT4lQXbawo8AeWatFtTU6kGF5epN9XUqoEE2
NiVRCiP84OMYz20oUxPGQPa745jZotraE1kZpU6G/QlnJjQhmQOUxdAUAlsZBM4AHQp2+RXG1pl0
GzgLwgeZjH3USbE/6syo3AeyHDJtJtFfXiHovot2ZeL2u/JR3fcXGpkoUfvIxYkQ4kgZVHUh4A0J
PmmXe9nDiOGV5/xycUBJ5Fc/IooobX0u6Mw/uNDRdA3oCxKMykH9bNdfD0jPIPAge0HiVRds5il0
sjuoUVeOMtpC4lHlCyLG83pKkygoi9FaQIo0V7nyMKaDnZT38vRt+9ZR/sNFkipN+6RCZQksUn6r
PyWGI/VElP9D6efXxebrjGInlGVs4VMpoyBcvY7QQoeUwK1yvWj25GVe/kD1YwiH4bm2s7GtQ4uh
sQ0FkMi63C+dQHyDKRPsjpzdAUlXBqg0YZJalPxguFM0AntLHIzM5Rddr+ZjlWOWuV5AKhpnthz6
lUT0ralFsJ+fLSLp6mieGa+ono9vUiTZRjYRp0+tg4sVbTKOQcvog8xUB4oQZGLtsrhT3P2lHS5G
ZGOudkpmAUcZSf7cyq7Q5J4StN72fSESWX7YVM2swohZ7aPOfUVwB/RilwiqgWPupBrVi6e+8/xc
2CKmQ412Cj6J3uyp4DvIfek+w8CnDiixcRDvtxe3HnN0CxJ0pm7pfI0Cek2NWGTIx2IRU6WRV8SS
G1qHIiHysnWf+GVH53xbD4dY1xO8BqJkDDyw6KpHNZx/1JHR+9srIizx49XB1IeFEcl4BMiXtQYt
y9eCijWUCS7ZKy0xbQIZactcXTfddbLcGObz362CC9JaG2hjIYUAPc2t3QkqKJq9caTY/v4Qp38d
C88oKI+ZBNZRPCsYFFkFB1PiBoUzYAz243Nnvoz7ZSQOaD0CnWxK/45AID8tlCEAA4bQHYfksWqe
treO+v1cmJbFth5RbYNLQ8Kmf55nqltHGeB8uVAqPUt6lA/H+j0MJDTsPvfaO20RF6SX2Rr7Mm0+
pAecVpMPYQp1uxxT4M1MVDsIXzbZz8++B/NS4z/LRHFN+zYvXiQqdkYpjhFBhhdJ6qw4rxjSzZ27
3qnDnTa912XotKgYbh/9eqg+7Rv7+dliSrFPQkNFapwFR3PIbPT0HV29D+TbpaV4iqlFcUFAL8ch
F0J00pS5tmW0AyHsbde6H5QLcWEoS1wsCMxcjwJAYt1Cme0SCPlgL1v73qSaw8Tu8cDoNp1iK1Uw
+DDHqjNPzgyUvJRGtprv4ojK8Am/44t5UBmb+oxR9+aTYI+D24+pU5D6GiyW/P7A/OUQPDA6Vosc
7Me4SFnvhHuQQ7xgTqZ120uw93+rP5VanYxxcSFM6jmaB5QehuqLOl+btfdX3m1xUaGfgxB0SHif
LEkBefXrEtQIYZTbcQg9Y1I1i3nV1tZxgaGGyGVXxOwl6xSH4hVDE47uWJ3NehgXYBVxkvsMGKfF
m0CETPXS1tHFyEj+l5dY7E6c3eS4Ca06F3FwxWV5XR7BEWMLV4I/XGlEYkJ9Ai0uZghjI/XxgrLo
DEDVzYSJACaFkgRO1iDrWrzOD11KDIW6aVzsMFttlgoLgj2RMIJt7kfdFfY0pd6MfLJHgW/bb6ir
xsUPzDL1Q6HhwZcNftU85OJtRoEktj+JBl9bRo6vFJEGZ9Hi+6q4rsa/+kphZPDf7tA1TWfIImBT
c28eATzfWZrii2JMvMC2I63Bo6XnNLfqhE1Fq3Nha1p1kablV/apSrMyd7ZP5Q/1+H9c/LcBdg3q
DmNposTB6jiMezJ3jGsLTp7vrANFA0atjIsd4yikZi9gZYOEWT35MDb1rlYjW06JR9kfqiinZXFx
o9DQ6W8zuEJyqK8XLIxRDYRX6TG+mm8mR/AbP9ylu8yPJpua8SL3lAsbojZlFphLQabxhiIVGuNm
ZVfe4ihO+SC4FFMOaY6LHV2dmVWU4vXU7QZM0YOTZI+uK/AtAEUeqM8LEalAh/fvSyAK/WjpCna2
9kZPBMpOR9z3Qy/2FZ95jQiA5KfE2X7FYdBG/dtmjzZb0edg9E+UyyKBzlfY20VPUfIQ4YMvNkdp
rdWiCSt5mr12Y2cHAPFvXzfKBBdBlCRu0qBgpD+G28fPETXR/Adoxi+/56vLbSSWasJ44MOv7COS
7Zqb2hG84sLArrlQAtkviU1/Kdmh//kzbfAFZ5AAx3WuoShVmYcysuwA/Q3zyxhCDj3bifHj9i4S
YeTDRc8+y1NtSekojyhR9YbTjbu+vKu6i2AaiU8WtSouiEhCIQt5gjdchQ9xGv0clqtk3ifhZIf5
nRFROcB2rmN8nO3ZsjRVVTSpxz02brqd6asQz8oegoP+2Lqjq4ILj/EX6i8gTL+gagmUX3IhxMzM
DjU5JDpCb9nK0ANVc9g+s+3Pv8GXlYVkTKwyQ1m57C/r+TUe/KX/8ncmuCgRzqj4mRkWMQYPhX40
rIdkJO4vsQq+oozpRkMsTND4xYqfqG/ddCBVqykTXIgIqjIw2QiJK4+CnRSKO6TBIbKKv1wJV58I
azPQ1AU3VmnFo1VJNiaYbqpoJl4j65VES4SooKiLGNjnPas3uiq10Mq1HkRncYebaa8qdu0u6GME
3/rOpgimVoPDySAfxVVxEgPwJ6JFqXVeiUnrTgR1eI2pCD3abTvch9P+FvbObHGLg3iEpEQiQC3z
Ub6Serv9yT6/jN5MeRNvQTjKEDWNDXKozwE2zkxzzq6VWp1KKWAocnEbxT7U1NyqeBgmqh20GgNP
dngEqGpmbS2hQufGUXSn9t3XSmsv8jlyGqt9yfXAnpKKouZcvQJnNlm0OguEpZpWYOvB2jT0BZz8
vgVmV0zAhz668nemXopx0tbRCiIXXg2CZ2bZn3VmFqORnZQyFe12xuC/kl4YTf2w7THMITYcRuEy
w07W9ChjzE1zM0sHYQiWh36uhoe4bayHeRiqI0TxSBAMtZ+cm5aiWpjlgg+LpFzqMeP83jUSsTLK
BpcWxppeR9KM65ZXob2IjVsWIAqK3e39o7yR8/q2WQahYHqWqeUJwpskPwGg5ajNa5X6gkXNrRIO
wQNBu0avgjgxUEoJL2flMiypQSoWZDfcgZ8h1caot/QIta7sckETfdkXF40H0kcnBfCAfJYohDUu
5FtGG0KiGWDufIZEnOj1vpY4I2NsiWXkFrItv4QScafYgWytkP1NZ3fKMsxUllvk1CrEh7W9eRh3
42VCcnsR3qdyEWPp2h7EA+i7FknU30yVlNqy1mmHVAxLIimkTLGfn61IU60YgBHUMbSiAqN5bpv6
IQ4+83U+hSKVixNLm6iBYWG6SGlq15xEe+yHZwy/PW5fp498Zet4uMiQJbFoCDImcVjCacEB1S/q
IduZB/2hvtRAr1o9yfdMV1kDOR8pYEO5PxczgMyLNJXBOUanOrDHSnwlHjov2ov7zKGYZ6jLzIUO
9Pk6wWB8srlUe3qSPjbBQmTwhAl+cFbsJVFoDZioNK8RXrXi6/ZxrdcjT26hcbnhJGqBOAyo9iNh
u5ra/KJO09yWlfBGm5ufTZG6aaDuEbG8OKYwc0To1bjoAUC1JKsz/N6Sn+P0Yiofp/45F1+H8rbS
KC0e4pJpXNiAKoLcLCxUdapuD/KNWN4k1IuESBT50dkyHBPF7IAbF+J7dTz0gj+a39KQajFQZrh4
Ebda3aITCMqqUfUq0cWQDgoMT5GwJ5yD8j4uZlRCCrlRNtxSvE67/2IOmfDy/M74kxhmmEoN13Hk
Z+7IRY/ImMVFYIUn1dd2ox/dqA6D/AuO8FQf1P38Ld2pJAaM+Ir9JsYQGzp0a2B02Ek7BTqnuQOm
wMFhMm2VD+g6ZZE6QC5wCAJQSskIX4y1+Rip4lEVULLUo+YW9KLp331d+IHZZghDoxtxy0wx2LXm
cKkxfenJOGw7C3G/+FFZ1Rjn2DCQeCjKZTT9qOpn0aJak9TTT+ciRppWTaJM+LgUoScCe8UUVFvV
NTuMpkOXzDcDh+rYEPk1D/CIwDEypD3OKqn10J6X9pD2vR0GzfuYGXdRHP/lcbE7eZYMhJKAu41G
vFvIzw12MKqux/x1+6w+8Ke/f6QVUweRiaorvHaAEUZVYkpAjCqYtgeXsR0fVeRRzN0pjtT1/TuZ
4oLV0OeGEbTokcvlsyneLINsT+KTol+IkCIklrV+r37ZMrnokQJAGvRMGapxRWfCsJB0Ub30CXp6
s9t5/+MueGgo3MQfotYvu3zPN4zMzGqZlg8m13pvOMhHRrST7ZR78MLC+GXiRVCmdbeXu37jTla5
y7CMotgZFipHavltnANMI8+irUjm978zw304IYAwTG2MEaxZAfFwnzmhLDi19f53Vji3N4R5GuQS
z7AqeFKG5dgDFtR/Sr8R3Jz/c3uL88W4B1m0NMNIWfpGrdt9dQOdReICE07Id3iTNiiicATrjLBM
dlkUe1DqOMoi2nLyuL1nlCXO3U0ceh13GBQPEkhCVn3ntXHVglsZXCEl9dZjB7ARMng6UAS6CoJy
iO8tYGftkABRZxH5BmWC+yyWTTEJUHeDQ1fXZnzRUXwY7N//eQlQ2Ph3aC0mtYrrBlFviEUb5DCq
4AvxvjJsLfOBtpQorNt26FP55u4MxfhM7zAUtwwPevQgij/66Gve28anOMl/+bXKt3cVtBVSSN6i
O1j+AH5iHD/1Cvnn3qg8+VWj9dkiq+haBIXhyJbqLV1ImFhvOZ6tgQsAwqxlU8G4SgbJVo8KSp65
I83ucFy8EqULTIJsXx7SIBcMwBcw1tmAuDYeTT/d46HqLkfWD/l/ElvKFdhVPvuqi5kp5XWIImBs
as4yiYdmDPZhVbtNXrnDSEHh/5AonU6MCw11BH7o0sBuJpdo+3jThe62O90ObLT8XQDV3O3N3L65
Kt/BjVCBnAQBD4WpP3bpaxFStJ2UAS40dJOA52eHxG8oboJ+AIr8y/YKiNjA1/iFUdSRXQIwqvrd
ob2KfXyCDtGRGtXZ/mZj3vPffgBdd7mSGblSKIquVo52PZT3OVk6Xd8uQ7bQHjFVgy9e9f2SBAtQ
H25pyl/0brZnGcRx2zu2/vU52eCOZMyNsp51YH0g7oBwkJZQhgXnT2w423bWt+yXHY27OlI0NOBw
QwKpa8NeKGu7SUBcCIWZbTN/uDInO9yVScPIUNIZEAv9Sket76h6TJJo/CLeRNcM3EElxused7LH
qiNnIcEcpbExwLXvikdtBxSJz8pUtJk/5PonO9w5AVkHPiEB9VLzCp4NVTLGFC95xfH/0CQjfIJ/
aw5GoQhRBveWbqx3a5fcDC/GfftFeRs8fSe/CI8VQGcV1VQnvJ1/enYaKCqMGXdX7FLd7sD0L0kD
1UGijHDZNgS50iZniPLoYPrCK0OUixh0B0ci6gTRvvKhdE6WJqj95HLvIp7VFNcM5b9QdPTiG/q2
Umo5FQUWXP88/fIRnS3+zBcjIBIHYQLC04QwpBB0yIhGu5hTL4+uSbX4P5SIT9a4L+8QqYIWxCUy
5H1xgLbhTryK7/7b5GSM6woGP8Ndc9UfkGQ61Fj6OtrIOlnn4kk+V/NoqIDpy4YzO8J7cxN6BsQa
AnQGgYro/g8GFSKE6VxokZNWDtsBVdxi3hXTz0a8EXsC4SdT/smFE1W0xElJYAON45+qk3tQR22v
IEFwYYL0LT9A1cxNb1iXPLBlN91ZLvTIgSIn/o4/vIVP28uFmxLMgo0BBRFU4EVHwRRnApbt8Bjs
rCtrtjEnA23Okng4rJ6pASSAolimrIBB7d/+KwT50o4CLqd5xXjayqsFVbsCRSETKU+5E/dh4JLP
/rVLc26UW6meQq4+CYAZCorQTnJIK1o3gvmcSVdDSLT11g73zBQPEgGBR6DUDWp4Uwc+4glHC2TE
pzLicytccoLSwVxC9ppJdw0u41oJvdRX3fIwANn4mUzo3BgXT8OuN606QHc3Wa6HHB4aQTGS6qwR
R8RPHs5lKyZdBWespUPQPRrTs9Rg8PQ5z6muJOWCH/fzLISmIIINjA5F5OjQe7IHmNxLAQXc3o32
6p4pDXTUeVFOwYXR3JQH1WCd6yWz7CTcZeVnBifOz4gLlaVVGVUiAkK+yM+d/KAbFUomo5uiWB1m
BBL6DxuoSkAaarqkGtx1kuIsrdMZ37puh68CiPmLzk6+dUfzBlfYBUgucWXC5voO/jLJT4mpetGp
GSj6XUF9b2PFlk2CJ5YywN2oSB4iIa7G1JWmvnSWRhb9aBACIvxRVrir1FtiX0VjkLpK8rRA3t0i
n1/r9+i0UVweUg9ZliQ6Uz8G7jhI3pvuWzRf9stDRl7ZtW8l9Mf+cQOTLfbsHrXIdEoR45sgl/o5
GpdFHdtCbBBvl3Ujhg6BHtmyTH46VF6mUkMbLXX14Svo8u24uuni9+0HBWGDz0ozQUW3cbTgz9Ze
jjs77a7ynuokrR/9r4XwDZGottR4ZBRSi166eVh78lAQmS+1Du7s01BCV4cxfUXBsY/2pRXZAdnS
pIxwp475hHgQpwZAVekyq4+K9NhWxDd09YFniKe9Yn/DmWeVimoF0tLi0K+WnexJe0F0om/5ofkI
L/U3MkFYLTGdW+TipyoU1RQhjUYuNKHNgg/qm+BkEKMrvPiBek9SrsAlmcmUJNYMuJnbt5eV+pZS
g1PU7+dyLHRWRKsscDG7qrRTAaLLAiV2R3kB9wkQcWPKMUbvK0nmy0KNUdQuksYO60EnAgCxGF4d
3BSbpdajKQXN1tMge2X8dfvyrz3czk6elwLv9AWlxREVWfRZ6/FQt6JjZXsNjJrbdiin5jt5XWW2
ppkj81Xw4k730kX8I0V3Bi2vD4kuMHgSCT61Mi4chEU5jRHbOTU5DO1FLf5UNAiOUxOvq0DY8x3k
IkKrAxU9GBgKbI/FpemMTvsVeIBd8238D2nftWO30XT7RATIbsZbph0nJ8k3hDSSmXPm05/Vo98a
Tove/Z2xDVgGBExNNaurqius9WoBkhywf7egk7XHk2jkRnRrDc5P5OhkL3oHhzffda55BFSKq7vF
379IqUXPUWbSfE9irSbnIpYhrS1dhjA2zdbu0l3jtQdxFUhwswzOOTTglVCm6A2Q6KZPUrtNnizR
sLzIMjgHEU2IqB1b7rZoa+fLMTELcFUgiZtEVr+djvz25HyqKNWlQnQlwhuzq86q3r5oDXCwOjm5
saJisZMe+AiCeyZwGHyqiBUbqULvCA4DMyLE6w6sADSONjjotZ3iNTupcJAeX5a6+dUUBdmQJYNR
kF9SCisK3uk+xvhw7WfxIwhTe0XgqAQi+A2RtCI1oRMwAWX5agb+d5UedPPrZTU2z+5djTdos1Xg
7aM6qzF+jezRauxActPh+b8J4CwP41AG6ZoydZMsOg3ZctXRwb8sQnROfGjSrXKRFA1jDKrsmGln
l/j/Tn24LEVwUvw7f1HgSEkFoL9aurWKI0kEWoh+PvceSWa9kqUc3iY1Tot5nYsKMYJTItxLpFyM
vtEZ7hmx5pdQXW4milcVavaXj2k7OCiGpVBTU1RL5T54mJKgnGX0HliRKdzrO9lDZdtNfMlJz1gZ
dGOfYvpYvJW26eNWgjkzGJN4lgOD7Z5Yxya+L4y/wlBzZOGyKVPgj7DwLoef+wTfkW4EFXyp+Zd5
N7ijt7iK3f403emYn2U/2U8esaOjkPxq00CIglTYJBqlb4/01VVFcKeA7MdDb4Kb69EG8eIjOSCZ
+DJdN7vCia4kgUlumgwxCSMZBXYnP4BqosLQ1JkKIGFyDvorZIC2Foq2Pbdj+koKZ5hNpJE0UPAQ
l3e/mr2ps+zoMQQ6d+GIRiU2VaLgcDIMVTfhvD8+NLSGVevkOHYBLtHhY8k3auUJbgC7qX8YyLsM
3lNIioR+OcHcrvYwuG+ZwxVCUeexKbhFBBC2rZAmW5gUk3Vcu48KmWU8hkOAp8WIIJHUniE1djY8
XlZp0+TpuxB29Vam1w2DTLIJVYyGnq3+kOLhHxeGl4eYOorPSyKyCZFSXEpkjfGQRlENX0iORXdS
p5ewFayqbd6mlUqcm5LTGePVBPF7URoPTXIvVUWJyWYzxVjJ4IzNknJSj33Ktu2prwNXK1avw9Lv
Ki/Yy77m5DelbC+JF3+PzuML3rjGV0vw5ZiIP23xny/3B4VuRjHuFBjoMBoAvSrjHzRVXKunh278
WgSqPdBdK8mCvGXTEf9WGwjhH63FIHVvmQu+Xmu6gXWaox9mcZOmAs22/cZKDOc3lEYq4rxAs+gN
tQwd4cCdb3s/2oO/81YUPTeH8d+/pcnP2ahJmIdmoSOPOVAfJAL7VwZ92QEe7fJV22zSrAUxw13d
tdTUIiVqUAph4yHULR6wgKygRA1gENXHwv0Z20KRbcqC1+rlK2fyILxwIkNfVqiH5P23SPtmLFeT
iF5iW4SpEUu3VE3hCbhnfawKNYRm5bKXBt8KSrvrVEH+IRDCt7lVOoCxfIlwfNqzaTwP05Nl/RR8
IvaO/vNS/VaELx8GlhrEs4R7PYJQQse6otT7MaBQZxBioWDtZqUgEP+L9b1L5Gwd7/q2K8qEPUWD
IxY/98t9G9vUm/elaM5/+/a+i+KKCNVE5XCkeMB1CbLpRd6Fqunp0+hYUS+w9W0f/C6KM3XZ6PRu
LNiYyoBpq3A8TcYkcPPbRRjEeV0DrxfVeGogtSHYkmjxrYrYXnzG0ZY74W7u7RmDFgzdMH35jHWs
JHLBawnntqx11H2lMAKlUmUcJqI78wJokJFSR9PkB2nuD7Qt7/uZuNhlO1mmeTv3or7X5lVY/SJc
iDPryZynqoKZAgKNloUz97MzLq8CfZnt/XEb3sXwO8M9kP6NJEcnimHKsNsQgUAQt4HRwic/hTC9
mxFtJY43mq5r4noMWd9G8edqcaxYupkn3c2x2j4n1AZNPbH1XtiDFRwnZX+/cswVAfMT5tDgWabC
CcNyNw0VYmm9u3yeIjFcriX3i543A0BDJOtmln6qTWnXgen+NyGcjaoddianGpk9aYkzltRule7U
6ETgt9iPuWQanAXO+lxPOUVBsk8e+nmwCVIfTI+ry3fJmASOf9NvreyC2c3q8yj1SGKTnZtemMrN
1IAWkahkhn3QaLgHdnVUCA6RWdoF7VRuZjkxQvRFFRh+kRXPRmou+66Qms+0eN7V4peGi4lOJikz
lB1C3c7r89Iv9qjfXDaH7aRjJYWLL1KWYrOadUOWGx3bXfQUP2Wn7qUDDIm0q474gC/hi0CmwG/w
/DFlFiYGVqpQRfaC3bhDgeA+ddovg0dced+Mn8lvNEKQWpkWOKI5U+w1tS0TFXEgDRu7WkqnjN1U
tGG7eXdXQjgbRJ+6kqsMj4qmnvZ505xn4+dshQK7E0j5w+6qGlPJI9Y/9an1QMBzW+mG1+SN4PJu
ogsZ79rwpqeWUY7KIYxi8qlvnBg0cHoMHqfKmX3ioqx6jn5KB0lg8Jv+fSWVM0VqaSBDyfCh/qm6
091bu2R/2fy2D9FSVE2jhkZ1zs1mCpDXzRnlNtIYtqneEvo6EEHyIZLBe9ky0aKkwptBpbJTABO2
mcCYNXr/TRPOsjW9COqoRRZF0hdjvk+iK0M0g7jpW3WimQqWcChqQR99azcveZ70QHJry1OQnEIU
gaxxTxXRtOj2m+5dED8cLamaOUwdnPjgzx5b9wxc8/H1V8MsFSGAbX6elTD296uIYWZFY6XMBOLk
h5b/UIg/N0QQlUQyODPTzWDUW1b+rqqrPvUWGTP4u8vffzPIrtTgrMygw9hpdYfejuxG8VmfAt+o
dHRaiJObh8uyBIbAF3fNTNV0bGdh2wQVrXzaz/MCSBpwkYumw0SCOE9KaRBEc4re6ajVtkFuhiq3
C82b6MNlhTZj+Pvh8cXcCbg6+jJjSbswJhCWhX5hirbbt4PrSgZXDwF7lF5KOWvwAV59OiR+ipUm
W77VduNZtrF3gtv0VQSMJDA8foEfA3zFHAbMK2ShHU4DUD+elegzG7HGSjXusdjUqQksUwyG5dKL
khVO3h76WET0tRkRVkLYN1zd00WTqdwqzFVbt6pxyrqdisUtjdwFsh/3XkZFbkhkFJxjSKNKbwId
nYR2SL2iio56LUKMF3k6fnVirLS0UTFM9fZqom67UyX7lW1K5z5AKkVBdVsjVF2oqmGFn59yHixK
wIaJIfIwTWyMdB6JKWJg2NbIIKZpqRT/pdxnylBatKIcyX74/IYu8jLYgOE6Yh72BIAlQTq36R8M
nRJNRdUbYE0fbUKex7ltsBeEKsV9kdW2RIB+UJ9J2nmXHcTmPVoJ4iwc1H9V3TY6QL0mtwENQx6d
WuXpsozNr7OSwZ+cEeUAs4OMUq/OQdXbhFBBKiISwZl03Fi51fcQ0dfBVagFt0sqokwUnRQX6qZo
GiVlLAs3lrw0fjVVh+qC3HBbC8vQ0VyUNY0fLgj0AuP6Mrq7cbWbk3OTCE7pX2z4twB+lABEXmPR
pihRArub+qiYo+6KUYkebLGZV1yJ1sQ3PZvxLo6zYqUM5JRKiAy/ct1uz7Z/mp0I73G7CLaSw+XU
TQ2quh5o52hZDi7mI1ADM89s2A2kV+jHigZnhPK4SyMNiq7XaZO6wdXgDgfkPXhQAmH1wTiW/vwi
LLkJ7IIfTF3CBC1nCx0H6ZQ8SnbrJA8a2CCNNxxeFTsGeuIIJ0A2t7eM1alyd6rqjcjoEsydsJl8
NkJYP5GD7GM7/kVkKMIT5S7XGJqtAQolZims4YzVjZu5wKRVcMPY5cz7RhQDtyWaVLHwYlapxb/+
LOC7ynhgovDQ2FLPWH9dLACj3mxjzJz4uA5PIrvZ/IwrkZzZWJlE1LxBBKmzlxbL2B2qeZc97aaP
Wkng3krWEIdDD5RDV5L/Hs2zPAMGoBesS2/m4ysZXOqqWiFJDZi/G/W7pJ3sMWmdVnIM45slpA1l
F/ePEtS7LD59LYGC24c1xneKc8Ou2ctk2OHuF79mqTiKQDXBB+IHAiKzapVYQbbcgSdMV35Q0ezn
pkNc6cM5qny2sjGMoM/c3AfWQ509T/Iun8+sVxSGuwBwxpcNYjOPWAnkTE6RzWKMG7wzus4yaqfN
8a7tjcG8m1tLvTZTy/x5WaDAAnkcKk3vMWmVgiqoXYp9Bpj3IuueJnlwLosRHSTnm6yljdKlQaRU
ydd5ugnnQxFeWfFNYT0M0nWUPF8WJ9KKc09G04A8SMMzt4uCHdgEdmPcn2TJurssRmR/3FO3D2WS
dDN2A2ZyNwaxnUh/XxawnQCs7IFzEFW4dFkVwOuNTvoNmdI+80kCVK38cTzMexHh5ebTEE15ahhI
6TSDzzc6BcyxuYTAnBzab5Vf7vRHrbWjZ9mv/eiucKgtRXb6XaDk1jGupXJpRztrmmWlLHn2CZZe
7OZQ+ZKneclz8o1tWUaeKAPZlkhNcChbhoqi28d0nfRkGiK8ptxeAs/AXB+adN5d1mrLBNGW/y2C
M8G6aJZRTzGjQtTKaUrdMdrG6ZYv/0kKj0dGSg1zeiEUUTriB1bkhbru9Yqx/29iuBhSZIPcySpS
Cz1+ySunVUI7E9WNNiP86sT4VrlkKGNPwcSGfrWNvWmkTeVPybEs7KBTB8XKp7Z0L6slFMlZHoaY
SqJG0Ott6+Jbemz2b+hgnuqjDCfkPHkbX+Xj41pFLp5kZdDWsxIykHVp32EYi+6DW3Jb7MMrgD69
FZbNexMrogL3K7B3HpmsXzAev4RIgKlS+JP5QrNZsDIjMHd+LVxPpEbVDKxPKmh0LpFmR/SrKi8C
PTb94foAuYubRDKgkia8UH6RtbG9U+O69dnkS+yKhpW2Mqe1MO4K00I2yySBMF0HSq1a22n9RWuf
Rra/mx8um6LoC3GhhKZSRyYJeJBtAFjchZwrRURz9i+HZxDVUgyFYOKF83qolAIhFDU44wZRcTfs
rScGd9bAwWaOKJaww/nT1H8L4/dpkxGPYyw9443XvurBT5rtA2S3wdSJ7jC7M5cEsZNdleMy0oYa
HRDrf/X7652G4UY8kRmne/tSCzzh9nd6V4s7Q23qUz3uIK2kV1V0NasCO9jcbTXldwGc0bUy3gNm
hZQzOcR7AJ9P9jxiAHXwFG+Ajbdg3oQv9D9jfe9COetLK6mKFwUAR0UFdtq6aSSPNLqIRVRkElwy
g6ep2Xeo9rn6PN4VEpFk25wKySnb/KlpwKAgSKZF34qLWmZLMz0f4PW0unlutNaZx0bg9rZdxO+D
4ztRJJ0lOcU/6PIXrhLSWzNVT6MxPDVLsweRqKAgtOllFVlno+yabPIsgq0+5jGJMcsjT+hyRIeF
/VEJTJAdyx8XaiWEN4a5aXurAug+ba+aobXb6jlYvqTxnb6ETl5HbqCbAvsT6cVZBhCt1XYZED30
PLSNsnPM4qtOm09Fj5VmnEGo42xgzClGGOxA6Gb4iR/v+grwrcaOsLqTd/lWbTtcRVWIApwJi/DP
YWVs9bkP0LEO/qoOxql8wrMbI1gZJuWqXf0yi3CWtvP3d4E6552IXkVyF6IVX7EM41Vxa6cEK3rr
L0fT7g/VUbzmsHkDViI5a5GkSm67EUWSrjs2wLWmz516Ew6jbTQiTNfN+7wSxVlJOqOqVoMjztX0
fGcs8q0xS6IH+LYl/v5kOmcishpNCwmQoal6XNkjhrqcSQ8ar66MUeA7RObBb5YW+awHcYAQKe2n
NxCNyLWuJ6ewk33ui3Z+Bd+JXzM1kcykc5yiLRsArDg+dqa+a62d3JyTRMjgLDhFftUUxc+hHQ0I
i851Zge73ItRIsTM8HF0w68sV9OvtdEWgVBslkDNdwsx6MdcQJKsZgAkAEsPF191ImfaK9cWdqgl
91NUZGtZXN4Rj2MpYVGSfb3Fn78xUKJ0p/9g1Gf6HkVlvxekHpvhc6Ucd7mtVP2/1bW+jO0i/ULC
Qx3mthg0XPT12C+yyqisptTCIURQCzUAf8XtbZ8O50kbBVNeguvML5pKVUAmrTSQSg2uqZ0XEaqC
8H5x/qKvmimgbHRnPMIavGUf+JOjgPpHtiVXZHvbUfO34+B7QcXch/PcwfT+mRNqPGmHDFRgBIJv
w1doZDVsegukRq4ZXsVLZcvdscIflwOXwNJM7llcBRFaqhmqTo21C+JXOfo2199bRSBFpApL7Fdm
lqoNumcMvlpLb8YCQNntjiLDuKwKYb/rn9nM7+9ici6BmDAzA4CNb9+l3017/Tx4kTtLNhaGzsaO
gT5lu+lr+NK4WI/yRTXqzQVEUzHQHpQtSOLXrybTNMc6xbiAdJoxn1/5ka8ekof0yQLolLULncwL
8XwdT/P9ZdX/xf7fJXOfcVKmMSMm8m32WJZsDHy7xn0Fs8x9gDQJavGbOwFrPbnPGUiBNtEGD5e8
IHbT38iG2yyxXel+O9zVIxavv2EIRGBD2xUcrDtbVNZ1lAm5UbDUqElSDEYCQkhyHF6bA961p3An
YSjwDZ/tU5XDlTzONxp5GmKGHU4rKJ+19K6LBThDm5di9fO5dGqJYoJBAlBa6NJ5aXaLcqSiAb3t
L7WSwfnFyJy01GALUckB0F0AdK/2b1B6vohjRaQMl0ypXTh2U41xHJD/OEFIdz2d7FTpBD5x0139
o48u82DNiknrPmu62B2G2u7SR8W4buYnTVinZhb8hytZyeHuk5ImZYJyMhjW9uaMXeLCRxra2vqD
tDNfxJn15e8Evbgb1fddIilsszcCLHjaLac50e1ZB/qUZoSPKNSHGMVXvUBabLUXPV4ufjsI5/ym
PsednHaYPsut667cJ/KVJbpLou/GZVAtrdqmZSyAYfG3IZ1y6YDZKruwRKP4zJ4vfTem6irQZElh
6ADvwqx1elSk09R4QFOOg8IzmiczqwURZzOtIapKMNgkgzSTkzbpKPY3FaxE1qWvXV56mbkcPuPZ
VzI4L9SULZkygHO4/VHfDeBMwlKeMbu9z5BHmtrWEu+yxE1roAq2rrH7o2C79+MRFlWfZrqCjADc
xnaTfqOAFk1MQXVjc8Ibza7fUjjHlJAltvQZxbX4WfEtPzzVTuSmCJOTV55RqLTVkyQc3doOkyup
nJcqDUnGlC/cYX+MHjW/3UkebW0AfGP0pXC0H5dPchN9811JhfdWeWflmPVGBPlVr0x83R392glu
lX3qDI50bzis2Acmpb/o7fB1dAZAcIrm1bZfSr+VVviBtTydlDlJUZpowcamOuOORYH8QL38QbRC
etl2FN6NhfUcWFJKMcRkjU5slMe8rJzUiv3LBysSw5noIqlSQmrciTbX7VaTbgGmZ4ejCNRou4ez
OjnOay1FrErAtfqVUKLf8RL58q2sAuPFdFu3PoyPjdNcJaXTiHbrt5OdlWh2BCtHNs+YuUETHS8m
mV4rIxj7qulnM2mYbKxbu1MbF8uR+y4O/DybnLAqfSRMbgR2zstHvem4V78H5366HIuNLetKy0br
jPU3XbrKMXuhiLBMtyMgeqjAiGXtaL68msgFSrhjAPgcgHcMGBQLdxpAf1NhdWTTaQNJUDYt2UKO
zqWReaWUaRwTCEpe5uzeEOE8bH+6lQAulncDjbMqh4DutfeML5FTO+C5O7du8Iqiqi+6c5shbyWO
uwxKq5lmpAd4waW95RiI5S614mBXU12L7VZqumerrgMPyB6fWQcCksXvo+TuB75iAWhv9FSlpHKM
QT20keUp9DO7fGsx3F2gktVG4YADndvUi6z9oB3l3E+0K6nNPhPRVxpx5l6kOlEGTUncILgm9H6R
7i9fp+0ItBLAJf0SmI46bLr8MvMY2F7I7EyX3NRn06+ualE3eLNUsRLHhVkD++JyJNHEzfLm+5xa
+zxIj71211MFCJSWT8BWlc8iRh3RFePCbAi8L/RTTTgvk/h1/qRhRURwjsyq/0j03hV7cycr/wjo
ScuMEthE1nrybIcnWIav/yCSDzQp04/dzBm+/keZ3KMgBwMzvMfbzGzzyHjTka771mIbV+ydbSEq
eAKJmxWNlZacK5HToOulDFqySlN9fCN8xuiAeRLzPG/GVE2xFOyqKwo4Ij4GnKgxWw0jQXAj3UOX
w2UBO02vGvuyRpuWoTPHCwRhhBXO/A2jacdpxhFahfwEFHubguXxsojtfGclg9ckaqKiB/Gmq90w
QLbQi6/+V2oDkTqcoUeY8Fj0AaKMQi28aRwNrFCEImA7kUb82mUbxV2EqVjmZwn5jlqPbodqSey6
rq1vmtG3z1ExpX+ZdZDfgbOQgsBaWZa/rE7G8OLl0900EwOxAlBTqgKuoo9mEmLMSgt1pLSV9i2e
vmRgkKkjgRMWyeCMxARb9TKPrNwuY5usS5e9YknPqdIKdNnOOd6VeXPWKydSR7le5hEqrMUZa6b7
Yd/7GKJ2up0I8ucN3OkPd7WSxAXpstdJ2BW4XR046CQbHLQPAzY6gDSruoNHHZCDutFT57CJeF2k
p+A8efguaigxGU2ksUGS0X2POdd9Z2iGU4KJSnCkm/FmpSdnHrI2d4asvZXGGUZmugsP7QGlcdHz
cTPpWcnh4nSUaFUsZejdscW2fC99YVvc+q30vOABmXnSQTnWvnSoX+jhsv1v3nhDs3RTBxi5yXcy
8jCD9yxHTOGF3yb5ayRCbtpOEFYCOO9VtFMzpGz+rnOLg/I2+G4id2RjT/9DxXrbNN7V4RxYL6kd
uFWZaVwZkR1fG36IdqFf7ctDdCI+mxdqv3+qVgi6PQPIKBYw5dgZr65dMoGbpU3Quq7JXZvWXpZf
V0I0ns0PtRLCWeJEq66SUxmVoAL0i8GPKcy9T5jCSgJng61RKzX2N4FbpNwk6ZcSA/eXBWzbwkoC
5whLMjSZxeoHrKqvAOtvwqtItWW/9GO/FN2pTVtYSeMsr9Ws3iC6lMAb5ieGxYAZDYeBJ6r2jJ0k
p4F3EuWn23WglVDOAKlRN4m5wGEMPvDqnIyF7L35Y75Z0D/W/fymf8H2dSn4dNuqWmw0TqWU8svE
+WT1Sgp/7E5lcytT/batS7uksXv5A4rEcMoNI8I1jeD1zeBWG8Hlq+JBNn5mExarj/8ow4+eBHIz
hZWO2mqtnUKgM8pL63ZS/RldLGA/YiDJwL/cpVWSrCRTgW5FqmBmN7gux8FvJFFFddseAJlkqhhd
BE0ZZ4RjVi9xXeJSMUIllmHn+/wp/MnolALQWbxRxYD378flD7UZTlZSuQ8VZb2ikUVOgM0YOmGm
ugDQ8+f0Ts1jO6N3iugpwQ6LTwcszHZZBN1KTeG1nKncDMNkxG7XPMpqYI9qLMihmPO5JIHTSKPT
QMtwwjsze5DHK9X8O4q+hL0otRAowvfkCrkrBjXQYszQgGr0mfQ/L3+YrRsEPFcU7akuKxbhfGxF
tL4JOvZ+nV+kCSQWy1+59tdlGZs2txbCuVk1UYxsiTA8GD8XB+pWD9i9fAlRA9gPnnRM7owDrWzj
9jOpxFosZ+pL2JUE+CCJu4TfEvNubB8Fem0eHpF1qlPZMNEy/Rhnp3GyhprZQOdqr4x8xgpt/VY+
WFeMwzy/ab/T288At6L3jYlFogHfhOe5rQvZWrCBk6AG9dg1Z8wU9tFnhj3XMrjvFYUyRVOiwQea
vdps7Anz2pePbtOsqWyhtYNyJDr5H0+uXlRDl/I6cavhWilPimibePN26qZBLWw3AtuEqyRIRmnl
GtITd15624xCV1ZCh0w/80K0RL6ZQyBb/S2KU2VSF7Uvlo6VEJApgxk9qXeDM7oMwS9GSVc4mLhV
mQFOsGpSk+ogUuHMmsxdUurW+KvChd1U8I2ZLt46B4a9PO8/dYtgDRh0R9CgJmfkcrcMVa+osSuV
5TkA6CepRIgJm9bwLoJ3crUywpEDsdU1Gx/wStgIENnb5ii4tRLBGQQZJhDpJAP7St2hQK8+Bf4M
JsyODHpzeQI364/LFs7uCBcfLJng6acB8Mgy+E5NPaakUySJ9Reu5vGrBpJCEijuGD4BxMq9LGtr
VvWDMO71W7WmYoEpBFECNugvB3SaHZpcdR4afUeH1eryUbCvv+H7Pohk33T1xjD7oVpkDTWEhUbe
aBquogICWROh0ojEsL9fiZlBHi4NdYmsKAeNHdp62mwnsmB6dMNbfNCFC4Jao8b5jAEbt9TobqgS
p1QWNyeVV4rYXDbVobJmgupQRszlTk2vYmJk4BZg9Gudesjrx0raXzYG9iP+MDwKNmqq4h9T5pTp
QUdo6Ca2Xyap/XueEF0VIrC3zfN6F8GnqqbWRvPI8OzN4sdi+bPxXFrfRmEtc/MKrcRw376hZm/k
M7J7tQLSSHkO+108PM7zKUtFZZWtCiDIHn6f2lsKs7KzJlc7dY7xTBrBTjm5kYMe7onhiMrCscOt
/tUHWVx4zQcrCMmIoiYYfUDkxYZfhhO9rt8wYkDjvBPN1wpMgudpjKOun6sBrb/KPMbBTRj//0+f
flCICxFDRKQF0yd4Y2o3WncuWsHPF50YP/fXy22eDwOq2kPoVb9Y6k7R3/2rbmMz6WS5hsC5CQVy
4SJT56mV2Xg8AcpFsCv8yF0MW3ffNhp3xQ7e/PKt3SqVrs+Q53AIJkyU52/4gtrQ75q0OU/RUHlW
LV0BcR6jPAEAdPNcHVyqD9RRleb58m+w7ZoMgAipmPJCsP/oaUesfqVUhlVKfesrpeS0WDyoik70
LVk+9Kd/epfD+Se8QeoO76R/ZjZiTzNsA5iyKgpwdLR177Ja277qtzi+Fqa2hZkFrJApd/N+AY6V
lMrekse3eUV2l0VtX7N3UdwJdpm+LAHD2cZbfnBzVV8e+7mYBd9JpBB3fuaI4mXdQ6Esa50iTw+A
oMMSZVajQYaF78sqCYzC5FxVk0vFSHM0RpTpBRTIdiDfJsLHgEgIl9DOmVlaBVrPbm1eR9q+HV9U
EcY780AXjI5PYvtQU6aWrRq+8czvGBrP/8T6zX7VC3L4TDYo22CeE3hCAvoQ1cGCcGcruY3VfwwL
j67mJJ70Iy7swBuP5cvlbyUwDJ4uIlr0JB8rwKcZ6hMyXbueK7sMn0gu7JpuvEDgq34busU9eWaN
REpnopCp31G/dZZThDKm6TaesWtvozsRRKXg4/EDc3pghlj+gsUnB+DX7mPMrbB5MpFaAjO02PVe
pQD1FOVJEsMBhtHdEH6d5P0QfWIl6sPJcS4CO45Rb4wq5rfG0amNb2V/UlJZkJ4J/BBfIojUbqos
ScPTI0lsMz0btaCgIzopziuERWKGeY1+fEV/gpuyN1I7lu8vW/PWu5pNfZoWihxE0XiQoqXKaFRQ
1pq/M4/IkL53NgWlhwOj9se9JUJV2dRpJY7/Mo1G0mrCjG7cnUf5i0z+XoDPcVmnTe+wksG5buwP
JFTrUZAqCGa3gVpPw9eu8QprtPNgcEvp62V5Ip2471SGI0MDQUk5lw9d/SCl+4EKeAm3HtYfPhPn
vE0V4Dq5jNxyeW3ObOLTvFWul7v8gHiOl2dwLzKMTTe3OkQu2UwzKQhVEqFwrewScj91Icacv5gg
4P1Ph8dX/c1aXUCjgqg0xwG0yuV8lzRzvW8NM979N1FctkmWvk+lAS3JMl68BW0izKBjIXnsBR2o
N6CAP8LT+9nxyKFNXFoU9V4Meh1NbM8s37U9HiCLW7jBrX6gu+LaulcBiBc69Y36go75VffzE5Pq
MBh0hRTMx2Fmkvt+KGoGxGTMOUQqXBLod5jh9SYtPsyacGuHGfif+v6W9Zbmr1x6PuV9pSUIVNjO
6O3ek71xVxWYB1N2i7N4MSi2ylsweglBcf7Fe71L5oJJSilQvBmoW/ElO+jwX2z4OpvRWmQYPJ8K
Xe9nyqNRAAG0kNIAmztRrDb7JsZ7oZPHdBdl0pfLprp9+9714lxYPUp92MgoawXk62D0SDLA45t/
Kayfl+Vsu653OZzrmjvsexsZErZFfS3Tk6UCykg0RSfShXddw6iUZYBrNxBiT6AnBmECjfamqFS2
GY9XX4ezeCMH81s+sj5EfJ+OL7EkuNaCs+JfxxXY0AyqsJfb9FCaz6H+Wo6vlz/H9vP0XYe31cDV
TQqaMtKzGCE/igKnzLH7qUbPYQ9Wt0Q7J2N0R9PZx7qV086xIMRsH59h6AalqHvzi8h6PZpVN+Lx
H1mHwLqPp2eBbiIBnE1bClCBF3ZXBz97BGfGLrvJnebUHdFJbmxiYzFetP+0bXrvOnHmXXVZ2IAI
ClPfQLIkrZ2MtpXftqGwrsWGrf/0gO+COBvXSVFVGmGoe2H5uljqPq3oPlcmLyoX082IelNj766U
ZoeGxY/LB7tpl5qqI38z0bB6s6mVzYRxoZpRDbuPyWOtaHY4nxpJYJibMnSGXQ+QNQVV1Y9JOy2a
LIlDjAsZub/IpRNrB3maBanApoHoILwEGrElK7x7VVF01jK2K7BEO1o/NEKs7e1wgcFQFF5MYqp8
lcIADYjalegk/lpkAReDG171b1hM8+kTWEysN/5bGDvT1Xfp40kLamQxbhdanjW9LuZDNn+LpHPY
SM5lExAqxt2tqCpNbURyBsVQRnNZq2rZ6UA2lffawfpU2c5Q0O1QGCcUj8AYz7VczxI0Sw7Ga32d
uaUz35Ib2Qdt6G7ci+qqm8a3EscdJFLPpdU1KNdIflz7pfE0q4Jy2abprURw56eNg6UZwMZ02yIb
bRKn16omCfZkt6udKyHcJdIHrBubNcbJNYwL24ydQSn31XfDYYi3SgVY38+A3loyGEg0DStqGlhI
P9pg1YUBVrnhGzpGoDju6N5EaAFbO5vW9Iqd9BgsgltM2M/8wxeuZHK+EJB4zRQvTKa+YJMnsrP+
Wk8XRwkOeQ6gq+pGlk8RHZ3O8lUptw1sAsbxt0z5u0/PtAIXeouNILS8gvImRNuD3GWG4eo1Si3A
oZGq2U5FlfXN5xVQdhQDA0gYBuYZuOoZXrTDQg36EtoNSANz8LSEnv6IDSGnc3ps3N+I9l22rHot
kpnkyj0Eaq2bdY+keSRHSvfKcpASQUjffIisZXA3By66jmsZHnV0FB/QOjuym1wZRI/hXQVoE8OO
sam4eKUvufQrIAWu4eC/ijrbm0nN+rfgLpeyTGHULSgs0ZvhTPfWPQDBnOZavEK0faSWjuEuHRgF
FpcBprI111aPsk9ZnSqp3kvaSxiIxiU3rzH2Sf9PCjqaHz+c2QdqMhDYdx45nUvxrnESwDprcLvY
pSvdQbVFEBpbecxaJKsUrmwlSeWpa1luBg7tuzyrrodZB/X0DCQGInuXY8nlQ/x/pF1Xb906s/1F
Aqguvart7hrHcV6EVPXe9eu/Receb4VRxAsHBzgvAfaY1Mxw6lrIIX+X1Suz2usZkpwsfWxiFE6+
kepxW8RfzO16hYxe9pXqK7qBeneDPpO+B/0j0DmfG69zzKO0Dy/p0/iyLXLNwYN4h2CgR5F0/Pf7
qYakl8SRAsRI0z0KNFXMeUDWj7QQwHyiUcm0LFHptdVWfCA2XJ+dwbHtxtpqXlo33hMsw3PefepK
WVe7PBXzrbq5C6I+gtB6OKXV3ggwX6g6qfhCFyZyHhnTa/axJY75bBGGoEOfXmLt9c7kanYYApsb
hY0QmF2ZPT50jmynFsDNnXLX+bYS2wnndVl7XJYnZnxJMuag8SxhfEr6mOvHNNnPAMZRfxja/bbC
rJs5YNvBcg1swz+YEvqp0yYpRKyYfKxuml12Afv6geDdDDBBjP4WL6iiGvjH5V7lsTA5ch8KCTi1
sIR/rG4o1bH/oT+KR0rGq98RzsuwNisI5i6svmBIAp6FDejndlCnoAcpHg0Yp0vsBU/FU2ZL4PQ+
Umg5xI2yFf/ouQvBqypLrVBTVQVzuIyddMQ3A1JisI4iegI2V3w0LrTXjK03VDSjyOrdpnHDPdl3
+5kD+LLqBFQFTOkqUiWNBQkitU+EUS2xfjaclOirxvNr9H354xMufp8xx7gaKxJrGma4WoJh/bz5
rsTpcydolV3ViH7yaCeiVwAMCd7nXFUeMLKLhkokjSjMyxcMxZzFGW61dkRPdmJPffD36ut3TO3g
eds01q/xTRiL4EyIjuYk4K8dYb7r+9AyxU//JoA5jTx1YwbI0tgZJeCFlJ7ZcRN2zoWxyM2tENdS
JOAMFEZ5xkpCdTHd1irwfg/PPFaG9Qjo+nlYumM0/AezM7AAMdcp9vhqMNl2IQJaIw71Y9hEsR0W
UmzFrT/ZZd59b8Daw3nW1/3Z4m+gN7KIIbB9aZqg34HhPdKeqYltBBtY1Rf5J6CqgTaXfd3+iKs5
qbgQyFg6GO8rhcTQyV/JtrgH4MeN5vwi/Z65joX+3B/Gp6FqoGCoFQOvTHUfsJUY5pyQlEq77CN2
MICJoZ1ppAmfvft/QN3w5DH3SVIhxi4E7jM8+/fRXtybrvpZcegwU+KZDs93rYE4YKn1ej7mOv0w
QhVmxqx9eDYf9VtkqDsJK3j612SnONHBzFz9iKL38R2oOr/JZZxa1PuGHPoN4Krasy+eAHM6+g/b
qrL6JmivvFpwXzo7/tBFWlMPJa7SmIWdVjzI0yEaXTKLNjyq5Su8RHytWicu5NG/Z2EKfhM2SR+P
GIQFq2SXFm5VoXMhjpllRl/iLveaHrCnkf4sGDwUk9VIfiGacW2ZWGhGO2IGV8V0ESmifTwad0MQ
21UsOtu3uuqmNQPvgYL1DFRqfj9lqpR15k8QNZcfGrTYi+5xW8DqPCz2rN8kMNUFETBBk4q94dcg
ogQ2reACF94VEAlSXJZpPyAA5Dw+q28s1nY0CaGZiaHf308VTH5YGD6G5kVyV5OvdfOgoeuq7LL5
pht/AMLb2j7kasCpK2C8xZCxjgFpRl5HhrqWp8gp895Wo9si3vu9m+qDU428Dah1H70Qxth44pva
PE6YW+3BF5vt531vJYM12oY1HUAFbqM2tX26VR1ZCGSMW8vDokkHOvdbnbQgt8KA199dHfnExWE7
Dcx54CBkNF5UMJw1JNhJi4bsVm6ng+m3h6bGiEnh70KxOcTS+CL16kcMJzmmlHOMfTWdvYpnH/qm
q4EpIuNKmwyVKPGmlgpL8w/vuEZgvujAAjChmkxi1Lc61pQEKkS678QfKa+Qs64YCwGMLU9zVecB
nTw3H2dvPgOwwTFtrMellmpjksbhre+u6oWhYukGeyOSyVZSejkbI2mkTr+80eSHkQeTs/pV/vt9
gGex4DVCVIR9B6UoyY04PWhyYHF7FuvuaSGEiQimUB3qSizBteQU4BfDnJgTuAEwf6wpwIs5IS5o
TlHnbevCGnqmiTj8193hbIzHyCqCueMOd2dcho/ZafQkezwgHLGxPHIO7qLiFem/3mFbgOMb10Ou
hWjGf8CDZb6f4CGt3F8cZ1ATV71IWLQ1Hd6i7aqOmBJWsiSFgOOM8f66XES6GuN6DT2wNdHoUeid
eUA265q/kMK81Y2WZWbSFpmjXSgWKTr8j0BlrhzDku38PnC4I8K8YzH+aspqWcoCEUsewuCA0t2p
opdtDeFIYGEwilxRU2Xo8TDXhzh4KYuH7d9f18DrnbEzXXlVVFlVJ7ETTBbAastPFDk+OMoP5lNx
nnew5/uhsMJ9aQcOr9C2XghbCGfUX2z9xAwjJMG/+E4wTniLFSCMdHfn2sKgxo4XEfCuk1H6qNPk
mERD5BDA004XKeB8rlVftTgQlb+IFjMjiWY1B1ZnOpw0+RQAjUrisQmsW65Jmw/YotX+oJeNu1GK
EwFOo3UGFNZAr+dKd8mBDmAC8opTLli/saswxqbMQJjGysBaYBo+dGhFEZGXX6/dmYTdGEMTNbpC
x9yZ5hd9iU0pVFrAsVjKroYVvbzlzEeuxdLoFFNSdaABAoPh9w+jyWkfmIRETl1eSJNY8vxQNaqF
qv+2Pa0f5k3OH7XjGhx3hoTDkOrUAgZZduviaVvEWga0OAo7fNFk7dClBjoXsWz0bq30+VkhlY4p
elMH372ZWKrUHXtV5WFYrPrXpWTmS5k1CBiwsAN3d1FfOXb8g2D7+/AjACw9BBacEtxqKWQpj172
wpq6YCZ9I0PRCbinTRUsPpn+gJrcReuN23HUbAPY4NCfyALkL49Lfk3xsSZIt0hV7F6wiOdpFlZZ
o6FGoCXHGbPb0vht+zuuqspVAFvEDVujn+SIrrjVsUVC0JLXXtbygIVWIxtJBnIRqKgJZVb5/RJj
OQtacZDpnD0gBq3x1I0WGomDHT6HN/E+PFaircZcdql1uQpclIjNOrTYGLlhBhI6WUXy1YNa1KkP
1X1hm7b6Wb1pnAFgp8UtGomHd1zpQiajMODPyqWQundZUHZqDxppQdrNMW9ectUCF2KYCFtTSmwU
GCDmjKtPrX+pbgb/54RYzU/Ouf9j+0hrMErAACBgvkVOCZB1Jvwd5YYIWJmm1OXhXXxHq/3yQ+Qa
hxJkbqIt3cqTlbvDHnQrw73ECQ9WjUDTNc0E/LiMWvjvyuMDKArcqiRzpGw+ChKmvQoe/MWqGSxE
MA9MphF0M7oW8O3wK9Ij5qISnzONt5pXArzr7RiM9w/1MQmVETJ+xRmh7R/aIyBlnGnPAwPg3BiL
6VkDvkbxTTFz+vaYxXdGwOn9rOqejkdMpUNcIpttiWkSFEZsZkB73jfKYyQMFglCazJSTzMsv+Ch
163GaNKbwD+wQyttlkcjN8BtikXm/jb2lBdpsBXUZkU3PZqyBenh07bSr77WC5lMNoaFc78wxBQL
s0Zql+pxLn4YAIEbeEwQq7q3kMPEn3loNLXeNrmTI+xQ7trKq2Res3etKLS8PybkJIpQyXqC+1Ot
+VPvUThi7EwA9scxDvVk+ZZ01vahW5H30CJivf4/VZHY7nxtZEKtx0PmhMJXjUie1iScLe2/KAf1
TSrGKIAd8bt/UM0xz3tVxuHQKJDASIOg9FlDwmxYkgeyc4e3UbUa/EqUB/z/JDLuYtYirVY6MUX3
qnfyO6wBHChCfW1PFryTva2H3PMxjiNXxLFvcyiisI9uZA9O6hYlgXln7oYDelqO5nJh3tZ1/+2A
7JKDEJAsq3ocMEbtnjbOo6N6Q/2V8g26AjQJzU0vPHqXdUO4CmUNzpiqMI2QyGrld6VB1aHaS7xS
+rohXGUwxqbK4RRIU5U5WYPmmQoYd3+w8mJXqIeo/875cPTH2A7PQk1UxuqESSkUX8R2UvRzsutD
7gXYMAWXAcobTvrEm51bdfpXpWSHHDtFHIJ2QHljHHQHBBq7UW697RPxRNAvuIiF+2k0jaxMMkc3
b6U0szrydVsAVeWtG2OCGh+QImBzg6rHB9RcL79W+uIjL3binYOpBPXpkBjllKFGk+4jba9z0YZ5
9sM4iHYG6ZJZI15SLvW5uQGyWmypNV585ZGiq8UudUrds8wju+cdjHEVEoK0VMkbuEL/pUnP3JUF
zrnY4vQwT2HvBwP2giYE1CS11fxO0ADMkvCcHrWNDU1gO9Dh2It+Gw8YUL9HzvW6KeMFO01ESRKJ
njOd/tF8WOihQdAGFK1puC5+1pPHqeckkpxPw/IDx22g5PqET6OpzVGvjNOEdeBt61l1bpQvTVbp
CBAblgGPThdGjCI4tQ6apfJH6J9GI9nHhmPGHENdfwLfZKFq/Lsr8Muqq2Nf/QUEivcBTbT5Qd1p
XrkznZETv6zeHR1/RxaMnozGuIVCCURB9evMEeUnpd1nym774taLCgsBjL3iU/itGSspevGDCwBG
z3fIXekawJHIPOOGt3a+ngss5DF22gFPKcxCyKMwqiLGX6TBUpwWnBT1rh84trT6rl6FsQgO0Uhi
vyZ4htJmHyii1aImyBtI5slgvpBYBWU9JhKCSv1baUh2Gn7oxNba/kwcNWAxYOO27/NYRKQsJtKu
LcIdhuA5JsQTwShC2I6dGXdwO7XxNKq3XcCzm3UbfVNltqJTRJOeifVEl9Y1ww5VW9xjlxkE7N8o
DABIO5R9I1nEofx5ysP2/f3FaN+Es9Ue0KKTvJkBBdBi6iq0wRfp+E5/NHd0oFrjSONcJTu8VgZD
AFISqF3VFnbc+V4hpvvtA60+R1fNNqTfnZAZk1aNRPhUWfouKrYo1Y5enoA+ZW3LWT8KNnBUOghI
2P4EWnKRHoUd2nHdl0C503jASauzMhJqsv8JYA5i+MUglgTkvP4TpazPPfNB+6C8BBe08Hcq5jdL
23/QHuTv2+daTy0WcpkINZzNcJZV+KH82wSoW9XrKC+CdlfEVuM0h/5SNTZvBvgvzvZ6WHrbiyhS
UMWpTCUER3T2jz4dOcFcP1J54NSF96bzns3w5eUyUetU93nSj+D48mvAfPuCE5kH4CBYnaZz9GRd
H68nY7xgJXdBOBawL2MiVtd+q4zQAcjSIebhGK6726sgJoDN5JqkUSjhCv37xlBBINZh250XhPGk
MM5QFmuZhDkacnpXOPqQfDNUjOXMQadzXqhV+wKQoIRFCIlCs/6uEZmiAs8rRLopiNqpk+fCSoSU
E3+t6/pCCKPrkTyYWRFBiHYxVBDmdhiRzk8U1Xn4ROsEExctfVUdFhIZRR/mAgsetY9sJjcu4SAe
YqP1RKnwctPgaN66a1/IYpSc5CXgUGgEgxZqfRasxi520Q6b5aOLZ2XHK0qsqsZCHKvpnRboRCgx
Fqoat5nQHgwtstq84wI00k//Rx6wEMRouj5GvpDM2CQpnc6lg/vND6zgvs69xp95K06r6edCGKPw
WWcoaakQgEId53O1q0+Dp3kgmuKEm7zLY6I/AXBzTWVAjFy8SLo7j59H+ZHj2Wn8vXFv7PK3Eetz
gtEAxEppcipEzAnXnYsFFwsoX4cCqNvCFO/UoNiN6E5sy+ZYMzvYOqV6nCspCt19Ibm1Wt61vsF5
+NdvUMW0LtIBorMdzioLiJL3MyjE68iuQuWuVNWjpgjvagubVzmMz2jzljLLwmeI4ZdqNKy5+F72
Ksf78Q7DuAlMPaqZlCFQCofBCutHH4zTvfDzPR/FUE0ZrIlAP2Z0LmmiMkmEFtzkxaemAegxp72x
7uvefp+tGJaKMoMMGvCSiSgZbpNPp1hOVVuONN9CUso5zXoCZV7FMbXCRsnJIChwd4k1uAC7tee9
dCgO0nubKQtR7OOk9n0mpqhJFUXgxSI5D6N42P44f3mbrsdh9MwAJHup1AgcJqE5A8rG1sAEhH0Q
q4z8czz+6ALfRbvP7ubmEIrkqxYXPxMCpJKOt033l4fk+qcw2gi68LjNajgOOpJFU2HBzk/mBcM3
SOwbTu1+3VVchVHTWISC8hgOZVAjwiCCCyQif/i4fbGvbu5PN3gVQNV2IQCYgtmgpDDgCfid9Pmo
bECv5R6G3Q4oyIGwBwCDIFigtFWFjT5P62z/BevGff0DmPerSsQyajMkxkauHuWkdqtyOARixjE/
3kUyLxdJ86aaCkydBc18EaT5HCXxu3zu9SSMB/GlVMr8DhUfQ/XC1LSEOrHmiYe3xTMFtsRYobEt
tDm+GCWmaB+rXdVjLyLFXgTGWLDHpuvuwEPZpLfDaglWLbHiJdOWDpuUh+DOmcIayzW16eVYbsmx
PDenVtw/lanbjLwR4zWdWIhj0/CwnJpOnyq8XuKLIh6mSrXa6Pu23q0pxFIG4yAF0IhVkY4MYWhM
e45r1+gGjs6tjsYsZTCe0c9qZcLWDAb2jKc63FX5QxeCQFZQ0Re+bfSvaSLZtcyJLqiabXwrlmx+
qENQE4hIlVO0CCpANv5C/eNtMK/6QZlyVaKaKmIhgXHJejhiICcwaImux8IVSt6vww7mLgUMAW9m
ZO31XApj/CDGf+bYHDHioNb3hfasjFhrLH/qec7xRjw5jJtQ9GjU+67NHPJZy772QO4U8tDq9dDb
1r51DX+7PJXxemnUC72ho2CidbVj9BLWCD/24uO2kHWrvQphDlOnQMOdpCB3IlU81k1345vpZyEC
qXuI17KMn81G4Awi8rSCXQ4Q9A5UuyNKkI0b7KfEir2UWEB4oMQOtKuTVRx159wk6w7TUiNRIqmZ
U2JYv7t0vR20/3gotteiC61MigGHmo490BYSV9at1JJBeAjuKwcrjdvfbd01vX03ttPS1aGiis2I
3FE098qc7Mb3DFouzInttbSTkGl+j/4eACkNp5iD3u5rsbfDIf+ZNSpvPIV3IPrviyAjL4wyB64B
fG17LpN70vM+EE8A4x4IqLQSP8HrbmpY0oe1ymJyzIPoizkaoK/QDlgH9zK5+pYK4WgJPrb5/Mpq
MsUdlOrL9tfjKSQTUdWgqorHDm3mgdwruUPSL7LKOS9PBOM96liSRykUaCc7sNtyB4SHfZhOzr8d
hHEf2CPqIhPJlxMnAFvP9qJOvHAOOMkdz2OwQ78zAS3HmOPbKZf/Srv53nxlLk133MYSfZX+eB2B
eSXr2LiVAPnxuyoGojGPoo7JrMbVjiGaCxjHVQ6ti+GUnX5IHoUP25e4WrmWrwJfqdgXut+UVaFq
86tD9HfZPvbGwIKPcinPOiU7KXfhbsDYvv6esamFYHabY25DfTISFNdS5ZwML5n2EIHpa/t0q4p4
PZzMqEgAP5U0dCGnSqvI9st8nzRaYIHEmlOcXDXwhSAmtp4jP0FlFLdYoMAqR3bA2wngCGBXOOZE
0voSBSFnNgdU9nvjxxwNn/7pttguiRSPSg78ZwQXzVdSelH5AZ3GbRGrvYPFV1eYkJMEadMBLBez
oDvVmb3+EN37H/xHAx2zxIu5I0mrweb1u7BBoEnAyEtnsNGtqw/yvkVBMNxL+/cUBJenYqy2SBKM
tbVo3GOz2Apj7ZTJrZ10OSfb5qizQv99YavIAmTs12a5M5LErqLCHcrG0cLS3f5IvEtjXwgxFoWq
oR4P5MkNuEhrtznUO26EzvF1LCRInGVDpyY59XW0BgTngy1DAHJg+dShKT0XIIBnRKw7QJVG9Q04
V6BTfSIfu11wj9UDDzrRYCgONYQfPABX3lUyfkEOKrWVwJX7muzQq4xA6wrqEY5ZcRSDLd7Nppk3
E9J7h4gvQ/8QNIPVV5yZYZ4MJiEtEr+StSRGkKn2GBhKrQKRs6nwGgav1eWNF5DFMm5CM0gnAlca
H8xPmRsdk93gGRi+G/eTjLCWjgxjyKLwpr15qPbbqr+6cLCwZHbkD6t/86Cl0MkQIBW2sB8/TW5j
B0cVAEv34o5488d/dh/s5J+fGpMegOYYPMNYt5Wr3Gp0aTfpMu9yed+Q/vvCgWhjpU7VjPGv1EDq
M36PUuxQYv2Fc4lrvYvlJTIOhAhKYlYKnt34UNxkLuZOkV/lNy0imG1JvPMwgSYx+qiapgm6In+P
+hdfjiyl//hvMhin0ZVyUlUC4pRGeDTIqWo/5fLztgh6H1sqz3iJYSqyNJXw/c1w3Pt+eOok9Unr
K8/IUMX6J1lsPpqjV1uVMo33wk9hqtlKfUjLhwYxy7YcevUbZ2Jz0rr3FaUbkNxr860mg5XlSxtX
ttA8TZ3obYviaAGbj5JWCvUBaPVOru8rxF8d9vqLYeC4Bs7jweakI0hX0bOHK2+BEhmCsZMTQv4l
NAJ+Dd1/JyZbVcR2yYSBYxxDfvyVaAhu9zLcZWiKAGSFC6q0rnRXcYzSBf4glHKHaC+Wf0rSqdQ/
JKAKBSvkez7OmxiWvUTp214oVHRGxup+ns6GdBYnTlhELfBPVbuKYLxAo5cZZippRqt0X2p8+Fkk
MrqKlVN36o1SEncUhcftY63imckUbYh+Lfrtf3elAM2Ic8HE6BL2Z3/SpYXKDh3VTXatlRxABG4P
Fs3YOFLXQ6arVOYRVrLAF7GmSYvrlNg6cY0X5UBX4US33cUX3t7uumVdxTHRehZkUgXAxtQBOLw1
yI+5UlhNzjnUpiLiJumZF4+SGJut0iY4k5L/MDXdLpKnQX8kKgeXY91+r2dhYnQNODhmS7UkiYbP
cxl5aa5wXMRq72OpFMz7qk45oM5nHCU9BHt03m6Cp56m03RVESHFUXnIeTBUvE9Eb3dxe3Xa533v
w756bS9MpxBMxUXMe9F5QhgLq/UyArJrgAmsBo0cxMzAmMx0jhnzhDAPrZyWYHbuULAf/OdJPJn+
ncFTtb9UO65KwDg9JQkb1BHhxLX7+pAchYfEbrzxwXTH12+UH6d9Z+m5xYOuoL/7VxeF3XHGW9Rx
UNRN0OdvKdXgoW25e18e+na81677QhmirAQd9zigoTPdlOAehNVK72ElWOj4a71sIUMJfEnPmhgp
jQ+C4kmfASOXiz/CCnTcHG/HuzXGM8xTFk2Khm5H4YJUh/xUMCdQ7NKvwk2bWQomo6IPMmYrk0fz
IJylB470zWcF34xxGETDLCmAwmga7O9EgDQrbnRPUd6yT5pT1khEZBvbaYYVX3gks9uxAMUa+N2q
i9aoB0lBARx5Vu9E1JfYg2zpF+N2cOiiLqltznE5bvj1wVt8Vy1osTGpYkxCwnExW7dTDqrr556A
LjEo5F+7ZrLVfkt5Hfb1Cuv1KX012oXkWvQr9KLhNWkdwPQwE3Ihd40joXvRPSuc2jTnGWA5M82o
1oWwgr9ssptYvJD0356Z103sxWG6Li86dUJV2hQug+5WIScNX4+rgQ6CrUxAJbHBbiVhNUks0V43
4L6mb0J5aQXFUabnoNW8bZVYd8hXUYz5lZMoaZGICFEDDPosPZDoTgWE97aQdRu/CmGsTJ4zPZFL
lM7EQDiQ3ASRhfSQD8oOOw8HcyDncShclFfdbbG8szEGBvaMjswhxvjz8FSKX6Jq3/FKtuvtdfBe
/vepmKc5JXNWDw3cl9IQgJbObW4Hencw/HIPhLKvmI0LrLZpz7UY3XZhwbnYv5QyruKZRztP5bzQ
ZpQyyG72qAvxBct051N5agBmhKH0yzA7Gse8/hIXX6Uyr3goBVitLeBGBlsHUHNjyV/Hr4k9fc/O
hhXAYerAqQD+Bu+0NPL984W9ymVe9moapEpUMYTXYVBocinRL7mbPNrAUA/buvMXh/UmS2deczMB
sqleQRZFAhAdhEWx1eNBonsY0zNXHLWzjaPpTNCvq1MWzwIeot5LfpZnf4dumqfbDXB0POFY7nib
dH95fa7nk35/fZKp14xARNgfn+sDvuDeP8z3QNBHkZTsA4dXJOXKYxzNJMl1ISswlAqjGpObuSgU
uBEyKYqOi0mU94Xp1/MxPqdr6zjvR7rZ4v6ijA897IqhSkV5h1O8riIvt199XCUAY6oSoJaAwfH7
jca16qdFjE+IitgJuDqOYKmnwFXdwO0tCXRbByo25LxF68Z4FfvKnLF4jMK2MbVRoLHaWfQABI1K
ptvua5e85oyBndxWt4HHO+2qb11IZVzAOKJ+a9ZouhjZSVD2YXE3T7ttE1x9BRciGGvXxlI0wwIV
s0n5pPSXLL/t2t6KBMdXePQinNOwWBxhZhZ+kMONGmPgNIlsTR3a8ypHQ1aDzeuBZMbG87ZWDJBt
wz2iMtvEj5XpTqKDcpOFjT87eFcQvxDHWLjZtlM1TgAYGVHEn+vdjPbuxEMZ4Sg9y3GS+E2DYWvo
gV58QIfXzPaacBzLp21VWPcei7Mw1jxPQiiN2WvDgE6/YIPCBQoH9p+EXbsTuEt4PH2g/760KSNv
FD/A9ItAktsY0CXA0MYnm/TP2+fi3R4TPUQaiI0DUKU6UodG3+gkRLXiMrYG09sWtB6nLC6QcU6i
KkSD/F+/Lzu2++ggwtnHx/fwKskLQYxj6LTWIEKB9oOhnQph3+Y/svKZc5jVOGAhg/EMcakVMtC8
aNYmeoLV7dqTuBvONcjdeYtw9Kf+eJeBqmSIErA3CYsiXZVqkmgzvpAshOm+mJwhUoJT35shGPPS
g9rUpoVpx2fRbFKXc8zVmGAhm7nKqFJjM4jgL1pPOdLpxsAFnnvjBXcBdg0FQC3xAiwa1GydlrlY
bQR0rt5jQYAco33xGZ1aOzsMB+nEc4XrVbTr2UwmvOp1UM+WAQrhg01qS/WyoxpYZWzLOwyxHyOn
2+sfeB3UdWt7+5ZsmZoAGjYEDSxm2rLSQ6nQVsrqQpSPqpxznq7VBHRxOsb1Sq04KUESYbFnPovt
Q9zfb6vGun+6noQJpkRJ0KO4RADeKC9Zorsi+SQEvIW/vzhdbNbowB9WFLZliR5th+cXFUFy1MH8
4jQ/sHH/vf8p2uk+xg5oxzO29Wt7E6gxblcT8WS1tCKSCv2890Wp3ydjxsPfWH+Gr1IYp5vXeiAZ
NbwHgOGPShed+7z09A5IJoAsS1LDC4Dlt/291jXvKpLxviNRsx6Mc2j+EWi5/FHJv2rplyHkFYp5
chiPMaq5rHclgvqh/t6PvSf2khXM+icjyjixzHrmKV2PxLiKvh47lfzKAfvXvT/KHy24ykHHlvDs
aifEafb2LdJb+tM7vYlkU7JaEklf1VCPqS6/gHUxsDJhtifi72EOXiiX+3+Tx8Rr0ZAOsSFECKBm
4NsG5Q54mi9Go903leSKsc7r3HPUn12YSyajq3MDKUsNCOvmrs2/bJ9n3Wtc74/1GmPqlyB/Rwqm
OW1yUZO9wKP05KmFTs+4iJzURsDwmgHPRBQgmGFX/dLvh7sEcI74P3jFMw8okjy/wZXKOA4VoyQE
jR9s5x3KAwU+RFrrGM4PckvT9YFYusOxaN5dMk6k1LM8wSIFytbpXtfuQfcg5u+pAl4tjEXSMCLw
i4Vzjw1U8MsPxblXT6YKZkPxIpa8BOgvWeRVNxjP0c5EBks66oD9t8FV0OiMvfYrBVjWACZGIZZp
SYC3Use7RMaHNCRQSwJYWscfcwuj09acnbT0wzu0Hg1cYLNqWMaXGCGz8p/WD2pxAbLAszrLXtK1
nM7Wug5e5bCTlUIq5FXdIKJp3NHBhEKU3o37mXYGZ1v9GdgYpBrxaLYDL2ijwcQfbnEhmAk2BKUr
xyFCiNodtR2A7gCtpxzSn71LnHpnft++zVUfvBDG+JCin+vEp4uWamjFGhY7O93CtKctq6rdpO8J
cxbCGGeCtz9pMX0GYeRjmNsJGaw0eNw+0HqUsxDC+A4tJESRKOZT74UScD3AymYrhzC1jNvirnAC
j1c+pQq39b0Y16G2AFHIMlxhepA9cKceqF+Mj9wK2Kp1LQ7GBB15mgvNLALCQ9nVHsW2A3m0nSDC
jkDyMDmpKzjcqiLvbIwbmVKzIXqA2EpFS6s/6CJ2fgVbAR2rpbrqQ+N0Z80je121zbtRsHiYqq+T
7Ft3yxi7PotKK2YjQCr26YG4ijvvlZf0Ue6t4QnYM5Z/iM6dEz/MX8aL4MRP3a10yp94tHtULzf+
CnZUM+j9aogydLnHWMB2x+g0zW5ba3kSmNBE8kshKgs85X4q3ORzcm9U3M1Baspbp2D8ytwXY5hH
CCbpoAOQ1rGD9kxe5B2FgNGIFThcHj+OxrKDmUIUZolc4MUD/pGV15g/kBKbiE/bd8dxYWxaU8pT
72OoOnfA5GHp5pMQfvDDH+aQWOE0ONuyeN+JcS4pNprqKqBhQvWzy3qrzB+2Bawn0lcrZwmZ8jkT
UD1Eb22sDuD8dSK3fW5kKxvsb70r2lDzwXoPe5e8kMl4lmoI4yQt4ZdnVBY1/ePoP44CJ/jm6QLj
SYIZpQhgnaPHOj6W6SVMHwuJowi8j8M4i7qJMIsL8Bynl0JLJ19qjfP1V9MxWZMBDaBIIuDNYWGL
YLhNCTZvaA+pDTGeVll5dQsKFxBlcxpy63dlAnUbjFymytpN5c9jMoHmHuVrQJdOn+SysPlwj+vX
9SZFo/++OE3Qk84feoD6l7guNdSd0lStbW3miWDMJesnIdHBIOp0MgZbLgoPY1mifvFPn3Y9A/P2
5v5oqHKCL+J/BiE3MP3AFgWINXCJnOf7X7zc0j63w50MBiQ8EPb2+f5irVf5jEYIEToamIKgb3Kw
HwXbeCEvtTs50tncSVZpm05ceByZ1E9vnZmxJCFuSyVucKnDsTxkqJ1ndntMb2gNEUE954S8L8jY
lCAYqQaHhLZbeszNu0p5B8ok5uv+U3W2BlApSVqXVEM08V6XvmT6P/4+87DmfdCpNUZknCD3z6qR
P0bqsNv+IBxrZdP8cBYFmegEY0WSfJg00wu72lZCkWNL9LNufHaW/aPo1UFtR3DMJdLkSarvJCZy
4kzbAVXZa0n7AD4pTg5EtXdLJOMh1BSUdr2Jt0gR76PgOKWHIrrRgl2r8JKeVc+qAKZfJxrmY0zG
UTQA/MkyCRFWWtxOw72eaPbUunJUudvf6pW34I8jLQQxDqPGjqtYA2cCWR1WJxFOmo/qAf0gYJhT
ePYA0w528SkFiLmEYSakC7foSNkCF2B81a4WfwfjOLI87ItqkIEvPphOpgaXRIre84osRDB+AmRb
DbwviiizeK6ivS8/FBVHQdanKhYyGPegloFRxBqQVuLzL+Aa/aH41rrTOcb0O+F011YZMeQ3aX/g
3yrmMCqyhAEgMbUJKHlzJ7sRLeoAe8t4DIklf6bTAJi9d4no8sqV684e3EuyTGQwm7APZqZpuZ4k
CNLJ5+BL+gGbvmDH7a1ctYZPv+A839V8W0hkzGIipMtL0UeFD5hsD5OYNrcF5oMsYU64cwerxr6Q
xVjGaEZxEBZ4SjvVCm7Gs3wqbAP03hPo6cXdbFOOcd/W3PKJN3uwavwLyYwtpEMuhE2ICdhwetSq
z2L+UUZSWfN4fVb9tAqYZsCLiDKRGHsYm2GWeorGJSPeCY0OrC2fBR5L7SpIlryQwlhEl8ihrjQC
4lzQCKL4gAof+Y7pjd4qnPyiftj2Z5wzsYMOSTsFSSYCHD7VHtTmphTuDF53dtVTgS0c9H2qYYJK
BY/EIkwELlUR+zkAZ6T/kXZdy5XbSPSLWEUSYHplukl5pJHkF9YED3PO/Po9kHfnUhB9sZZd82RV
sS+ARnejwznkOJTHlD5dXsLm6a++z52+oiiRocVoC6lVcEcUu9BKvDZGY1Y/CDyoaCWcAmhzV1QM
xNPNYo9iaCbQRI2R2/ZwtRju9EExt5BGgT2cwKgOSFkwH3l97TKM7vQ2c9rwU0si4KkHA6epEBYr
rg5H77QobFoldZWJgj8t8GNT9DjcPp+zCJZWWIko57yUCgPYP13CQJp8nJWno+Vz+HlZD/5m7wwM
IVoySIf46RylJdK49HOK3sfei/cpHr7B4+izluK2E3KkbN4c/SyN2zm1KBMDZLKYYNGf49jax9VL
LRv7y2va1rizEG7vhjTMi8EExpUxHJUJ5HNxL4jPN8HWQPL1e9fYT1gdTzrrcyjX0IDkMLnoa/St
HwV8MfXqneWEhyKzjR3x5JNxZJCkotlboXi2zSvxfUTUOGfPetT9nXg/e9aJ7MP7GdDqld37C/jh
Eqz7LkZnT7Pr98G3yzu8eYyGDHZi05SpqXPWo+qUBPZvTN0+GPZqUKD7INhVU7j7d2I40zHlcTg1
mCV0k/hpklBtC+2UCAzhdubaABYoNTXEMTy6hkJyLbKaIcVeIra5Y5w6wavhsYZYs0N+TvR63dTO
szwemiAAq7hkBJBnqrJvgrC6KTT/M/v2e0mUcx66kuomuNmAJFu9AkHMJqM3y4J9204CrNbB6QCZ
QOgYmdVf+6YyhHUVXcyFP5yCQ10401FxvA6vYyBQ74Zd6I8isy/aSE47zDJV6kppU1eVDwXdicNs
Zic+vFpWK+TcSt3XrVxFPVshw0Vr7Tq1A5e65aG6Ue30i2iGkO3YBXl8whuT0zkNTCB+jIDKnYaj
3Jh2i7lzUp6U5eWyiojUXuOe6EGQTVNSY/eiA5vXAZqNYSfPrMyGRvDr6MlsP+M0z7vJoxWMhAFh
qdD7tmpPQZbeaAsVgDts28WVDM7yF0WjAJQAEMp0R/yWIWCC/iu9H3cMDzM8mj9/9G5xQ7wlPEhC
Ym6mDpeOj/MJxpSbcQtqCAjvDpjK894glcVgIAK91zjjP2eagoEnMEyyEqni1uhUBptlo4KfkBGD
WofM8HpZ4PFEusmZlEimoUnLEe0+mHCpy8WxBj+XDhZgvrPw16d009BVGaVmBYHde/cWqFCWSjeQ
OzzF31hAF7nhdU3s0Ve83M+u0+8CgdurOwvktlQK66WVZcBUJocYRZrplN12z9W+81QfsFy79EuG
sbb/I5G5aWFMRi5oyuAW5BGzgqCoUrNEOGReV4dxN50YOcDgWCBCiPCSFlF+bC7zLI7PmclGry1I
nKVA4zadRfuz61SHJGAGQ+3UEDZDsE37cB9W0rjLmCklsYxFZ2DP4EFVVB8dGJ6BSFOdp3tAuLlD
oNvmlLjqUpyiIDjNynRVZOMumgs/p/Ph8iGLfg6nVImqW6XKiBUTU+68LKWZQwHpaWe07N3Lorb7
QExKMXkGkFXgUL9X4HBUaDGhwg/ehwk5rtaJ0131PX+Zfd0vb2PXKpwSmCyiJ/320O5KLrflqh7F
RU+xxYxsJ4nt6ordnsA1UP+zx9fOo755irx+LyR7YSv6eNjnFfO7G4EXR8JwOur/KMe75S6XMOaj
YByyccJbXeRMtg/zLI67sBEZ0yZjr5ZMm76MbX2Ip9YZ9UVg9RSRHM7stWqil0GBZcWZbX2pDoW7
7LsKKL2ji74Qp9jVt7GwtWHbNwObVwWVL+b4+RloeZyS1KjL1LVUp7paXAXgm9V39FNODrKjfkKF
7zJ2PB+P7yyRiwamIlIwPYiCg6J87clNJRqQZPt06fvchZBbIIs1VowhQorea/mwGAQTs/dBK8i+
bt88FDaIjn0DGTLXEa1URJfDEXxj6KwxvrDIptzpmES5638Up/8ChHjyjYgnc2v/EG+bGoqHVIUt
f3/ho3LspGqEIdcCq3brUE73JjjWvE/YlZUYldvGJJdhwGaoo3pfHajXFWgmqPb5U3jFuIlDp9lV
94yd9jNvlrVczq5Esm7UQw9MPSvvr5uQPE71ZwgX1yI4AyKBCi3S8HJxq2iwZwn8gaNoymbrMq9F
cEZDMqM01BPE1/BKx6ms7XFs9kYSC05pU4yqgocHz2OZmNy7ZJiWeKnrOnXL9LDkL5JyjDCbflkT
RDI4fSvLJNOSEtE77R+i7L7QX6xCOMewZdPpeSH8dIEmRU0EVmTmTZqDWQK1RXLS2O6vhmv51J/U
h8tr2jR7FPitKqUokxh8E0Y6tlpRdW8BdLhPXpaT+TOED/vKJlND8LXfibAmNpNfK4k6Zy0oakFB
n8JaMH9Jwc/UPLOkO0VzVeYsgmbv7TP7vTwe52kOc6Pq0SCDvpxrKfab+HkaBGOMTLV4M7teD2cf
pGAJZz1A49Yyn1SglVkEgKGPRL8ZtQcC8rXLB7b14FlL461CbySYYMTu/YV+2CFe/n+gOkR6wVeA
ktgyyZJBL9gQMRD58ZKLd4zNiJWcQl+Uet10+ut1sYNcZdesRU7kxIQpmnzFr3wVST2sLXGCPXqB
PJlRvxujLZrt3VQPeCekoExCTB6uAK0n0lgkTYYmJ18N9pbpzqlAPba8MF2J4A6sAPJXO9agMqJZ
7ekjwGsB/GTUbiiXgsBp0x+uJHHWvLSUMAJuFnRd9qrkaNbPl1VvM9KFmSBUJkhAWvyQi1WVVdf3
yM3Ix9Hr7lKvaBifm+XRLzqYLvBqezIKIFvZ2R9CcMxNu7iSzQWFWpZJqVpC9vSj94IjA6tc7qMb
2UVd+SByvZtqsRLG3nQrZSSZkamKhLTJIv8yulPVPxUiIpTNw6Kg+NZVwzRQZ30vwkgCo6sm3GPM
DYEhXR33mSZCAdu0FSsZXICpamPa1tF/kyNsxIXspJ2Y7nizWoxnwe+1cBZwLMMpMhtESB0arOw3
inTfKF2M1NjobHD0wo4jW/Tu2txAkLUCuBiD6zLfJLK0ndVPAVKhCHDHILInImrp2tSClQTuPtWJ
JKmpnqZuGlanWjcPilJ7sTX6gmslWgln+vShlMYhjpGcvlb8fA+MRV85zrhOMLQusV2BuE2DtFoW
d5MopnSLKI4YS2d6wzpBkGVF1i53ou8MSad8lQ7jXtTevDnFy/oZEE5SAxxonC6acybV5dQwf8Kq
J/Ex3M3ILMn7aCdYHzOoH/zxShKnjeDU6EBRDq3o0TRW+flTPniktSensok377PSb0VR21aOhxoE
iTNUjjWLB7ay1CaWrQDdQ2D9zry+0EqHBtnilloAmrzRTA/5HIiYSjbjjpVQbp1pMbVGwUC7hroG
gZhnyqqf5i9qf1Dka0PEyLyppCtpnBur+iFvlRJzgIO1W3CjFyEUo0gC+/vK6KKgXGZKiE3U+t1U
HiVVkKje1PvVCrhrtkzlLJOAIexlra0NDgHRH4hIy/bLZQXcXgd4CqisW1Tl58ho3VtBrkJOXd1U
8uss4kLeDqBBSvc/AZx3AoBaPhsdWmWW295jcxjINXnmlxmuMBbORWzv2lkY97DK0qk0dcaNXZCf
pabZpEntvt0FluB0hKviXleZbgx4iaLl6H+oNZHb7VEy2OV+6IseIZum/byFPJgpLmvVol0f6AXp
z8nMPTM0kEWI7cuasLl3JhoiMYdDVJ2vvqRS3MhqgWbzaZ5sDeiHiuZomo833r8UxF1OUwrNMOwB
pDLNEZC9SlvDTFOS3Y29aEmblm61JO6SdssgVaqFJRXNS6vVdtlQT5UfFm0G362g5W7zkFayuAuL
46tSuQPwWhxYXrzgsZjIXgTGlcunJBLD+cNRmgAZzlirW6h2C6xF49G0RP18IlXg7izRW6mSZTR+
4dH7a3GtU/1nfN3Cz1M3umFjKfJ3E0OEgtfvpila7SB3eQH0OIxlzYa3e+M2I6MfzJJg97bv7UoG
d291eSyMaUA/a+OW34gbHot9/yKjn7QCooWI0G+z5wwE4wqeOYgh5Ldfs3IS2TIosEboORv8+AHO
fbfc9G5gg87AFXKPbCvGWRa3sqAOrUxnwCP5V2T03Ti1JS+9yq91V9kZAHvIQMgUiTAytx/e5xW+
lVtXKywQPVhkgNYnV4tv+TWADmMHNRugkzXOvBfOvW2GSyt5XGA2VwOiiAnnR2wKJDbqKac68bRr
dF4DEnZI7EnUAS3YVz6hypQFxRo0BMftQwAyEuVPKRF4E5EIziCOVlNIagz7Pqlf87a0rcqfq91l
u7F9pX+rB09No2dJEkwW4GJGUl1FxAXGj5eFMPSWYJp6O3ZeHRFb7VolukSyKgP9qkPjafO1lda2
ygZYw8Q2yLGLv0bWbZks/uX1bT/rVmI5w0iWNmvKCGPBdDdcjTvlmeR2n2AGk6Wc5L0J0O/UEXaY
bLY+r644jwqmo3Ux00zY485PHstf5jG7mt6AkwK3OWURpkClXR3bipd440lUU9hWHEMDbghAzglP
1aiqE+kizCK5YU88qmLqEz2NTREKrOa2Yf4txmR/X52o1YxKNYOH0gUEbti9SokoV71Zk6HI5/53
ISanM4TSKesYWw7djV51kGwZztqRHOlpQdVifGQMJmkniEMEu2dyGqNq9RC30YB3EI1Bb4lHf/tA
h18CvWQW6cMDb7U0zpdmfWqUtQm7PB4bTAXl15WHF55D96OwRMd+8CVRnAOdpqrTGtmKgd1e2kHZ
e035vNSJLZHPDA1ShtRuWDpFAZuzWPNCVKOksCYoa7k62MjyeATAmgiZYfPRuBLDKV6jSJbSDZgg
nZrZKcKrEZWGSVvsTroyTSAZpLVz+bREAjk9TMasAHzuhBruEjnS+EuOd5HljPGtVQHQcBHcq221
X62P08Ci1VTSE+hG8DQ7aAIApqCZ2KmTXzUn+sig6IknHaTeu7zKzUzbSiynkm07mmTuwD5T5SSy
gym6pXGzy9Ts3oz050FK7kg6OmkVCXZ3046s5HL6qbXalFkpAry4iJxeto6RNT5cXprKNO/DHVjJ
4MIgqW7kKGZhkLqrDtNL9cNCqGfudOc28S3HvAt34UH258zBLQRNlmvdfSode/4FfMWISEqVBRKU
dhxuZ+uhVUFgJkJo3d5JYEURC3UAVLHfW+QQ7VVVYGEna3Ia62uNCkLxTdPIsKj++31uF1P40g4Q
SgjF89AZphNqmF40vF4+K6ZmH4/qtxA+dky7GH1+bzOaquYU5jEqGztuXgz1kfaibpC/uWpnYVzg
mESoBsQZ+qGVLxYmTHYVulDNR7w/ndFvfR1A9bsCXLa5aDhpe5FImoPYAlVL3ndqs5xIfQwnkw85
GomIDS7iI5nsTlZtIhGBRdk+t7M0zn4thUzqQcfDLase6XhPAImm+pdPbUsEmwlSNBMVKJMvwbb1
JCm5gvDOaPf5/JL2x1z5dlnEm/rymrGWwRkombZho1Vv2RXFNzNQlKOH/Da8x0AtCEEkQA0BJ+c2
/440osBEbbnQtWTuYgFbBimjDBFVXjTOED/V7ewSmjvNIlD+7W2khqaYeByqfNwInG7VjPIC87tl
A4AHpHYGZ8r3go3cCj40+SyFW86soglq7DFqSKX4OFSZYmuqHDtN0Lu0RTiclYcuWY6B1j9IE7Fl
uRP8gu39PP8AzpAkOsZ8Q9CpuXNNdl2XHcvQ2it0OFlhK9hRgSi+RtXrZjBRA/gy5TJ8qWWUz+vk
zyCN9vIgIkkSieKMSYFnVlZVGF6OU8uh4SHUI7dJDzEsy+UD3LLzq/Pjx4hALxaYqoSXoZztTRXP
iODnvxPA3OkqtM+zkFpBijHvbjYPc4J5WkU07qqKdostciWjLKzKbMc3fJPirrmijnaK3Op52Wed
rR7+aktKkTZtD921cdBs9agdmGsuhGDcb4/1j4bltzoSzj72k0RJKaHhNLkaSlv2yD4DBLiOtg7r
oXYX9EfVt5NDjsGeYeslHhAKBAX2zZzQ+kjZbq12o5HzOjOUkHEdpTfxnvVmF6f0AM6hJxEy0ebG
K4qOdgHZMCyNM6PZ0A99GmCmulgiu6oz31i+1TOKaLkg6to0ZitBnJkpmtTU5wjb2lvPLT1Z8ejL
laj7QbQazpRETRE1fYBXaEMHz1raQ6l9byJwAViiBPVmLkFTNFmzDDSXgzz4/RmVFJ2juo5rx6C+
yRUIQ7xyRHNHx6C+nOJP8joJjNf2Dp4lcloxTkvSNpIKXqMc/JndBMZqUodPoymiVRIJ4nQiLuJa
N2J4hFI+1MmNIR9iIrD5IhGcNlgxsfKqZSmR8pYqoQNmYtvURQN22+pgUqi1plHd4qQQ0MSOnQJz
H021QwFxTybXUnZDKwCq2Arg4KR/y+HUTp5TiaoV5MRNDPS12DZAaRSR3JHAb558JidxloZazHvN
Mzs5N4D/AtKh4hGN8IDCDm1VNDm8fUD/W5Ihc+6rKUB/XJtIlUVD4ShR5BVacwgbUZHs8s4Zssqt
pZmq3ALYoTvEEcBspq7faVH2pGOuyNFaU3ZJbAneLZv+UlUsojA+F5m3eEYcdhhJxJRGVzYeUId9
9PDfX/aYm5t3FsH36FVjpCeYVkb8myL1EQ3HsQAi3ywKMURiuM0rZDQ/tim7p+lzhRpZF/qWCN1Y
sFs8C6PaWEWnKBiejJprS91X0eHyVm1WW7TVXnGevx+NsY9Y21ByYNwe9U5ypvu/2LoC7zMw/Giu
xsytIRO0WHMmVDOiIE5wf1yzy3sPrTAgJgb6i98DSukzr4SVKM72ZGm8SJRRQQCg3e7nI5EzW8m/
xOnj5Q3cPqDfS+LDlUSbapOO0LWl2TfJaCuRqEK6rWZnCdymxUPXZnkNnIKhrOxw8nrlKhM1drHd
+BB0nXfrw/gsvLYaEBOdScUvK2w8fdon5itpvpvjr8oUvXlEe8adTaF3ejfpGcC066+xeUtSwfyA
aMc4f2DkpZWXJVYjAW9wKPTdgNSI9ee/OnjKuQFChlYnBiK3Qb6R22MvigI263ary8KDqGpWm4RN
hndZYdlsTiAEZUvwODjDL8C02JL7GaawtTzOnOnWTDEpTxH1DvHLMAACkIqs2d9Ym9+6/IGffqKz
No4gF+mPs6P4Oob0qu+DI/vEi2+F7KGbegbQEthh0NAA9Pa9d6v6OJs7CxHb/zpA+uREFlsHwZt8
VTmF0yS7aBQYns2rtBLKbeMyyaZeBSh/opvQVxaUkvejnw3kgCGhE5p3Bb5uW00IWsQAd4dZBYtT
9qVPMlmXJlYuV9BVDX08hdc/WPt77ifXoj6XzZAObdV4nxkqWlC42DTKkk7LGE6gaT3H/e0wXmXZ
oRoEXon95g/m6CyF73giTWxWpYEM8eCbb525ZMeWI3p8bdqJlRj299U7b641g+Dpiwax6KGvrhIQ
vSvzyyfMxEoGZ737sA0sKQxQP8hPSnilZM+Xv7/ZQ62tBHAnosXGGJWsagyIe5858AlkS2TfnEY/
2qNw5siubMe+KGkqUASDs+GJoiOab3CTA2TPpXZPATlTpq0zJ4LgXiSI029UqWMtSdAvNrX19aAu
J8TGt/kceXkZCfZSIIpv4jLSVm6WCs/Xmfq69DVBcE97lMaryb18aCJBnGEq81jWOgucGCpqVhH9
SofStTRfeI82U+or5TA5Y4R3pJbOATAW1Z3ujcfojsGZh0f9dSY2aGLcxl6eglBI/7pZctcoDBLB
u0/ReTsPKyUpXYSYZfohO4ube+Ep9aaTejc5gxc7mZ0jm5K68zOEi4o7m1Z/JZv9fXWrKz2vwAKG
Equu5EDN7TxLqv3PnN95eZzh6NrEDPQJ3DBLmH2pDR+MUjRvd4BzEQhil/ejITwLYoq0WkueqnJb
zhBklUTGyOUfldbZSxfZZdD8qSfB7vK6tp3Jau84Y1Klg1nVFsx7dAVYv18s62bkNsq5+i0bCioX
V5Q+3U7krERyhmTpl5AEFC/dxgXZsuZnfqftyh93nbeA4zt4MEpf1KIk2lXOpMjLVFVKpACMDlnA
U5o4XVosD2b0R6mNCvpB6qClgqhAtLM8LEiR5jOALeDSlNqlwCYud4niUJSPtfv6UPqR95nGk9UV
5KFBtLQkYUzheOQytmfcs8D8rggh25gBuaCgfEdq0Ju6Vo9Y1phiyi/SwdE+tPvG0E9RCcJZQ35J
Q2NXZ6pfT51bSuFsS5okSClsh5XUooqF2gj+465JGo2jFSV47DH0H1akr69N8DWxsLK4FjXUbUcN
Z2HcHRkCqmRKjIArUW766G4GFmYnWJBIBHcnsribq0wFXH2svaSGP/Z7eXm+fNU3RWgoDmoU9WnC
o0hERhB3Vsf6korQDs3aDcw9oaKJl+3bvRLDnUyXT6Uy5/DerScfyS3BJF73HEtgq2P9h9215CqJ
fXll2+n7lUzugNQ0jCapRgRu3lv9nSzdJeljjU4DZZeWV2l7aIzGHgbvstRNr7MSyh3ZNCkDjQt4
WlQMd4OuHZdcFdgQkQjObBnIm+UJmHjAWeNX5NAPn9G68xL48Ifk1KAlpgvdetQ8M7BcUwPUhySy
voJlmFzwUxEazRaQBNwBfMAaiM4TEVvmtj3Aow9Y47qhG3z4sSjDsvQaMnPalxFwePFRcqr/kqf/
H/gv7KX/wQaiDoHJDKpoiszpW1PgSYQKBaSB6AHBwB7ET8CNm/e6QMfYZbkkiNMxwwzCMG1hecro
pe0qRzUeqPpUR4KI+28u7e8FvY3WrqIO4AkXtdnhAsm7v7AXwEenza70dXEAM2nTvXTopMPl+8OU
98La3iLZlUwtz6rYYJdWPjL2LB1MIIwdQzTMtW32zkvjziqslaSbjAhPvhEhd73sQr27zqzlU6/y
s07w3T/5GKdSKUMn3qaqneW79pCdwG3v6f68117RBX15+7Yj/ZVAzjgALB5cvDoquExgih7GwJ+c
sXijN2GcRdFT+L32RPMA22HNWSzfIFSOdQL0UxRDgj+MH+zg0h29DXzztr8C2dTeEHQubx6fDvYi
gptGMKkJLVppyaR24KEucQMU8jMEN22dPKmLcC/Jli6upLC/r6SYpJvHmcG2Nq7udW6wK3x9dAjK
z9Iu87LSEZlE0bK4JwsxRr0cdbTol/KLNtZXyvgYz6K927QeKFcBYVcHhO9bU/hqVWppzZbaQ0hm
fksRfhaAL8LrFjGkQBdFgrg7FufVBEo8pN3AUuvq9HmuNLtYChsofAKPuO3qV2viLGLaBVoX56hq
A4zR7mvlqJuAvjMUb4rG3QhkqorExxykZ+Uo2XOWCxLNm65sJZ67dMRIQbcm4ZZ3SPN1vyohegfb
qg9W8SyAv15R3SpjFEHfR9DHFQ+debugUXEOrrVJ9Gze1MGVKM4ta0Y3p9MCyxgXp1H1qfFNI8+f
MVLA28VwtcJmGbn9AqeqVUEQGAuu+1+T24FsPXNTamen5Gt5NbuYMTuO3/WHy2K3T+m3VP7ppQRt
b6LBCAXb6rFAA6NUPV0WsK2GQInBUJ5JkWfmNH4g4dioM+L1bLmS5+plTLSHuPimKkcLmThTd1Hv
9PPFiOywMb9eFr55bivZ3BUI00BpZLNFVBh8MbJ7lfwyk8d/J4I7ti7sSF10aITT5cJudNXJuh8d
OFwuS9k0G+eF8LoeZ5GJ1DLqHWF4XXXXc2jYevsCkkv3spzNDbMM9G3DhRgKz3lEDdDdmimwGNI8
tLsRQFy5k0Q/LwvZdIy6jOlt9JSi+4FHTJezMGvzlqZu8zI73SED+qH+c3DmFxbVZM4kiN03/f9a
HndGhVZbGggaED/9UeZe+o3N4CdATGhC1DvojypH7KG62VH0GhYJ5nv6lLKf24nBnM275MBcpRQ4
6mvrpo9sviy+7e0K4O0ij7l1p1fL5Us7Rj/mJJsATTKndwOIxUQz0Wy7eMO7/j4XaORpojdjg1Wx
cIoR02mYz2uEMKDscl4Sw0Uahq5Vc9bjZg3SNw39N7HuhSAv7hTMyVWu3InSUNvbhpZxPFMUgFpx
WqKPtR5YPUATzIJSb64HcBNIuagNTCDFYg+mVaRBg7jt9ALYprUG0syqO5C6PAjuFzuAjztnmHAk
uMoq3+Mhl6GmFRZiNPkYUafHMFngLrvGs3ZJ5cTClOG2PpzFcfoACAgg4bRoJ32L5xHlshYJcUVq
ywbq8lkMpw9EiXX0LwHcrFDxhKwfa5TY5uQ4yz8E28e8+aXtY0e4OqIxzCpsHwILdccS9Bjf2S83
5YH11xPBUW1qA4JOAOvpmqXK3JqsVMsXLQuA8rjMVxOZb6uYfhMsZ1MbgLOvURNwpJhRe7+cEt0m
pKZy+jalw0qGgQuwQECoY47XF5m8zUOiANpXDV1BCZQ5mNXedaOaV+rAdKFK7SG9L8mPEHPKIoKu
zahCX8lhv2MlJy/KKRgYQhG6ZFDZiz09AXPkX/BcIIwUbCE7hg8agUlgsAiZADw1uWNaslCZR4bt
o1/LSNJizin8w3Jmn35pvqpu6hs/LwvcCm2hD7/lcRq44EZpPRvGl5vOnssHaXnK1GM1XXexYHZ3
UwFXkrjzSnK9JEOMfTTNxFFytAd+BvZwvRbupIJqJGZSoYmqNE90uRtE08eiFXDxZan2sabUCW5r
XjaIvgLjUEudCHB+U68xBINrCvw+y+JOxEgHMkwkL1xd8oZltoe5AKiwq7SfqR3rK0HcdtUxWTpj
gX8AFqXZm/Yil3Yb3EtAEb6sY9tR2EoSt3FJCm4Wi0JS67HmiBaUR6Gn3mFsjjEDVLuy8gQSNy3R
SiIXjsdxjvdgCExbBjevIAgLPeOm9+tDdgx9EWn0pl6shHHuHEgqS571UoQ5tisluQ8LUUx+UYCJ
ysp7E6SnkWLNClAwG/1QLbeVKCexFYv/1gR8n7PbVhR23fJGQWGpr2qR+rkF3jCTfAL4Yy2G8966
qkVUzbCMFjiy41EqPFMTiLisalgKZz+losP/GxCRyrvmSvMxy2NXXgPaUVC3/j/0iZv2+n9nD3nc
bQ3BK6SaEsDEGCoVi4AYzFd8xYgbS8D2qCK6HOECOTMq1fJshhMcxOSHD7PX3Sa3jM4YExmVndjN
9We6c3QGu61SgKoTvlEYyBwB2l4Au6VrJ1N7rggURBCabD9eVjK421qYUZtro4G44Y/am538gWEf
yXeB7E5HjIBjsrc9pd9FU5Wb9Yn10rh72xqoGDSdhGuFni3WswMghGbP9pLhIAQi2P/NhP5KHj/v
CqIbc9JGGCXwk+nH3APG4mLY5Fq3GdcAq7Nnu0aURt1yJwjNFVRlDXRCvunTKnwpclWvZjXExInk
9QASnwEavVhfl4qKQhe2XXzospbEaaaqN3OdGgl7awf302F8SsDSDCgEr3+lWGHhtYfgVsPc0HgS
Zc22DKShgRWNWCqVKZ9bQv/LvCgWoPbk9GcxPuWzaBc3+ruAJopcNzEQ2Zro8ntvgik6P8ZR1WO4
sBcVjTPe+C31JM/wdvEVQ/WbH7N7Cen9f+zH3ovlfHS65FWvR13sEmCCab6yj4HTEd0QvOklVxQQ
bCgopOEfEDIoYni+jYBKYRhUIY3RxNZ/xcj0juy7vfyFDZLi0f0s3YlIFD6e23uBnLWuxiSoFDOP
UUj4hqkU6Z9PZ7PvG8Aux5AD5nC5Gw4+TgqtjBJ36E5BczuXBy17uHxE20v4LYJ/ZRsdoMl7tD0A
Fu6rLH/NRFVUpljvb9W7JVi8b05p0SwA/AJ97fMy/kjyE1X3l5fwltO7JIN3zOFkYfSojd3Owkxh
dscajobn+F5yNGCLggvYtXbyj/qAB/FOehzvL4t/K3l8EG9QWSO4vCYmAd7fLd1KW7Q7SUztzGMP
PFMGD9ftPkMXhb00wLRlwR4CSpKLo4DbVlQtpkNRUgdXhQTQcsu/vJaPNhASkGskBOMgMgYK3y8l
QctIWy0Y4mEJisJPd2TH7Po/d8pMzNsSTAJ+aG4hYZ5ZnczuzRheo7F+Gr4pg0ApPvoNcMXoeIQi
k07h4TmfrCcRUkZ0jNwawc2s3eV9iupz6ZmLaLJiQ5KCEwE2CroEwJ/LvQ6yzkzSUkfzUp1OdmTd
l+qVGX2vVYEt3bhIazF8w0NWypFWGsBvNIz9Qm5pv7P0f1wXBdb6eSU8B7BihPMEE5q7c7Zn83xF
vh/xgrusYoJ1WJxLaKcEmBMSWlyS9nEsn8Lq1cTU02UZW+7u3Uq4M1kI6ZJoQtIfI/cAkqVefsNQ
2WJQkc0uSvZgFG52FrDFLssVqAI/qqhLDdBqeqBpZCpotEa7mH7mUnqUM5FjFQniHINF8zzE/CjQ
C6hpTzLQjBJfKp1cFRGrXTwt1PW4m4pOuaAPmxGCtFezf5211l5U4lzetg0fdD4tCOF8RJ/qUhKX
gOzQlPzJUtp7MomCV9E6OMOmmn0Vd6wpewFDxhTeGBO6RLNZNPPNPsO5gncr4QICuky0GjuIkQ3n
renlGogSM/QNkMJonxd1Z248AVY3FjvHdnYVHevDHOdqDj3QbFBlsAAL9F8UqHyKV38Rg2YI5bFt
XslDvThPJQnpttYbveWg2GhJuZlAUtXfWq+6oC6+kbp8vzrOVMRK2xM6Ah2EsZsZfurRu+Qr6yAO
XVELikgFOYNBtCxtBxQxXMXcZdofXfjl36k4544CJc0kIDCwAY7nFuzHXVMIbI9IwzmTUMmgbi2I
jso7yqtLUjta6Bv5t8vLEAjhuz/ajpBJMVCilusrMC0VulvFd5dFsJ2+cIXelGKlYuFsRHXKbGhl
TTe5HLjBEO6mvtlp6XQfjyLQiq3oDVeWKRoYb0EbzV1ZmVRSYI24sqzu2O/Mw+gzeAhxVWZ7YWdB
3F0NS6uLVRXe1Zzjym7p7EnFcJos0xn78ra1DIFV/ZvrcxbIXVYUSgDIwbqq86+qozuMtEW/YuhH
sd8KkuOitXE3ddBnxMdLWrhEyV7NOt1reuJMce2WnXpIq9a/rCPb7u+8Mu62FrkeTm2LsaGm6t2u
WJy0SfdB0TpIiXzOpFvI7mH872MCIumVORkrmLyKDVBWfnAo9s0za+Jqb1HPcC+vbPuC/ZbGvyUU
ZQrTqUFb65iZx3CqHCp3pyXWBWL+xpCf5XBaHwKZOUOfDvzhLRvYzv8IHid0ulPgLc17Ubj/N+HY
WRqn+rUx63Eq47xYW2YKGq7qdsBs2QJ+HfJLtSNPf5BvgAvzz98AuNZnsdwFmHs5KdQYQ20FJmun
p2xcHCP8MhGRn9r2+mc5nPZbQQRcoBjxS+ezaBPhHyALneFoAb9Kfq4Fd22Dk4Zp/lkcr/1tKEVj
gibNwWeQNsteBcXu9zlBypG5fuC47YLEsUSWUqSanAtTAOmn6REC9165HpXRzspdOHwCvu394jg3
FsRV2Bkz9jI71DfjDpl2Fxm/wO/dCKSmga2CV2W8j2WB99zI4b6Tyz9Jq6Qq1SkfWWkewKSPuVc6
5qvyQG0coht+eaMXckX0E0zveV+HCjA4SjAH+zHvl2pxPmcLc6fJsa2vaPX6z63J+vvcvZOC5D+k
XdeS3LiS/SJGkKB/pakqVrU36pZeGFJLoveeX78Hrb1TbDS2sFcTMYp56AhmJZBIJNKcM02jMmAU
MQzdMlR9o+k8YoUCb8Jzx1sxzDkbMSgB1hi8tkobCarrURtcDe+RTBbIES0Xc84wMTMoTYi+hm4O
unyniupInOKEoQBf11YxcAjUO9b7mmkzNsOIWKD/3yloPXUpyjVFQicvtmc+Xd4frhveCmTccJzX
RokGIuBLNDEeCCjGWmv4pCUDiFETdySJqxv67VrWV2NvekYNhvBRFCfwd++sNF31TcCVdGsurxJC
XzM8jt1JKyJvVge/mCfBVcpzIFtlGTOZKilUMwkx8NQ9yOX3SH+YRZNkXBGKqoLQBfUChYUXNquu
7kf67leKyoni4wLAX0ME1nFZCEbFPi6YUlmtWsSAUpPT1a9jyQOTytUgPFW8dLZi/6MMmCQ/ysmG
KY+aFNcXZaQz3BRAlvmP1p8ALI/0+V3uKj8vmyOHxx32v5FIL7qNKVi1PYZlg4ix7nzjWO/iXe8U
+/KA6vMDqIgBM6+4xi73Ja87ECDpi8CxuAd8I585DiMJjWg1ZkyhLy8yaFa1WISnKlxUxtrVyizL
BmVcNKgYIAYHu/Cz9lUGOB29OOdnKcheLi8q92bZLipj9r20jGpFoxAbc4SB6q0n7SfGb49yUFw3
nuEQdIDlv0RRgshIGV8paWs4aQNOtV3fN/FBawK5/ovwaqsYE4cYtZWDkA3Pc5JL6kMbT/UO9Uhk
pZGldJVVzwTyOPPgH82TiUCiVJPHjIb9yxFZXNlHJwv4lJu9+ZD5oZe5yp66akwilmD4Ek5sioyT
iUzshFTmQp9Ttjw/lhIyLKmITo7ris/2zz6vKx00EmuDqDxcVydcFBeMik6rXtcR8QRWKdCGfWYv
drqEsw7wgDnydZU27wF6dQAhrzf/xv1Nu27FQ250iT7FOxv9GP8yj2mWgNXkzzugu6b9j0OA0Edg
KCLdGDfSm2Uz4EGKZvb5UEUPLcaWBatHTfuSIvQXbBwlnk+zsuYUmQAheIk2jTYY9kCKczvUihU3
PjSPdpDcivwj/1CDIJ6O24Ish3Elc2M3SmUiOLZTGaDCLpFBc7juLyvH36SzEMZzpOaqpLVm5WDt
ecnIKbRumsY3050RoQwe3aaiSg13t4hMNDpmiQI4s1uRAnAOkDhj0LbBQEcITHJA8V5WibtuGxHM
dplxuSglFVFX1+EUubJ5nLvCvSyEm29B9URR6FiZbLDNxKixk0ir0UxcLcptXTxLy3VE7rRycEjr
ZebVEj2E0fc1F7wHuba4Ecscqriu+9pI0EiagXVtp6ZospJAOexYujI6YaTNfpwss4g5iH710wnY
SGV2rQfZTV4RDOFMLm0cog6YBElAdv3eDCrBgeYH5htpzAb2WrToBDl7Ggr9ll3Nzx9jhF/OiDkc
lFqT0iEi8jyuWaqqjfIkWnTRNfHxiOvLmBhtBl+1jq4EvCf1Lw1mI4K5z7S4sZZxTWj2fsRVFrvp
LcHQL03QCdFouVaykcXcXmWmYsZnpT7Rt2+BVH9aD7Yf39quclR8yuio+Jji34kqYtyTp5oaoV5f
N1m+3nAwWzQJI9yKmsSfI8vtI+3KtIe/eVpsxDCOMc9VnG8DD2m1AjdKqR3R6+8mpcgO+TZx1oZx
jXEqS0NBOWAq5TBpitOTUeREuOcKbQQAjVJkwEszZlcUeVvYtUTPFc0lIbz5RQmOo7vSl+4UQa6d
Hw1vpDEWmOXxMK0ECvWAE0EZtnMxyym5b2GGhIvqZ7ek8kRDRtz7ZSOTscSOjBhua9s/QxDFsT9k
AaC7hUlH7l6dxXxC1utbRQ8XvNLMDPNLRXmlxEYg8Phc697IYF5oa4Yqs5LD449vs5dgwge99d2u
uKKEpRQ0K70Wdznxul0UeyOU8fc5GCHKMgFBCq2KSY69S/zwDv+82odHxMuCZskcQ3Zsr0+d6SBq
sxLsHwuLkNgpMLsKMEfblb2b58ZpSfcYyxEQd6xTkldeOEv7zBYh4nFj443azBWwrI00WTOt08yn
AUFI0ysAzb1SLBF8Ed9wNHRcob0KXaPMCTRXrTCmGoOe7dr6I4qujjq1mXPZdC4LAUDQx9slBGpK
3tm4tAc56LPrwRA4RH5mCY0vf7RAZeujgNHWwLMk435Og+TQ4rbM3Ay3s+7KBzMQwS/xz8FZGOsX
x6kuFNvCXbmAa6DMESfOTlp8ubxm1Bl9Cjk2KjEbU6BNXQszjGlH87dlOWbkSMqrXF28Nj4a49tl
Ydz7ciOM8YxDK5VVpWDeaNEVJznaw69Ffizjt2EQaMWPbTaSGH84JOUaDh38YfO7vsIw874/kSek
r1akWjB2dJ28XNZMsFnsI9NUmyVPBiSFrXB0J9A6Fb1Lpr9oJbI1cGHaaL0CViVjEUBmtcdlQDU6
WlxNeWyzUzscLuvBTwcgeS7T4VgEh0wIOoJtJSxjQLSZjzJIlWi/nfVtvELq/hpkDbfNE7hEHinl
I+qdAtnc43sWzU4ZFxUpEuDPJJ6U7kqQU9Wp6IHO3aWNBOZqMW00rpsmYHSSaDdUz7nsysuDYAFp
ovLTgdrIYG6SSu96kFKFINIYHmT5ZIOGbXpJlO94P7tFfT2Zk9uqnXdZqkgxZtcMDfjNKuUhVqLv
iXYzVgBWEhXkqHVdUozxrk2da1GXwcQ7P75LDnPm5o/JvgPvg4rCPjjTMIoGQqhJlBfgXo2bBaW6
b9ICSijVsdwjLQBohV12bE/63tilR9FkrGgJmcPVAZW40EO0SPQqBjYA7NuE0UGahF101MYuLSPj
cAGzEKa9sSIdW5vfwSPm5Pp6n5iZb8012vfAdBpWfiehWKBaimMarSg8FRko44TzuFvCOkR7UzlP
gWlkj2A6/z4o8U0eAZ8/VOKvYToCN18mQTos/r8zVMYvq+MqzWC0QaNiFB6NTDlOcvGlMmqRktyb
5mw0bOVxtItZLSUcCN2x9iVYSga3xORBh0bi+EW/DgdHvtIO3Yto7ItbRwar33/8Jzv9vmRdli60
WJIG5d26m736rkGPSH2AyMnLD/P1dPrvwaeQwt3IZFwOAJbrtOyhrCbvi8XLdwNSWGQS9eTyHzYb
OYyXyYHvM8ndQj0AkPWA3TU6uenQLD+5anFVDE4mapUU3Akq43SWaChLOUUPjBKVTjK/trZ72SB5
kQKqTcSU6XwysJMZCcS0zRy9xpm3vo1v41W5Sx+tn1aMhj+CokxlOULsa7odjAeARENB3I0HPPrC
Pzo01EmWFiECfWtMPoWFTpBZxzJS+nP7TkRt/E63ckkc49imTFbClGBCddy9tq/lk3RF61DmId5l
rn09+7Yr3zq9X76oe5RkPdoIWB304PIyc/bxg86M1wvRi2r3BEnWVs1sx5ZSjJzHumAvOS78gxDG
s+EN1ReFjvhoUsfrLl0w12Tc6bpodJUvBswpBqjiFFCbfNy/MpGV2VYwsrVK39Sw9sb1G5lFHd38
BTsLYXZtsbuuTVSM2M09wEhlfR9pkiBU4VzoWK6zCGZPlJGUfaQD4SIrT2oIkCbMnnWT7cnk++XN
Fy0Ysy/SaixaYUKXZSLo2wZr5qJOh0JX7i/LESnEXC4xsP7+sH5Y1Z3Ras4khT5p/Gps95cFcRVS
VDDPmYaMoWzmBFsa2COBnYDRsvx3rgJOHrYwWs5lIVxtNkIYx2S2Q50pDV21cXCA0+mU8pNGvizT
78ty6Op/8g8bOYw5V1M+VLKF4VFQZThtuDjTALbnoXaq9tlMD6s+CRTjmvZGIFV8E9Dl5kgAut+D
omyJHUu6lpuXyxrxBRjgizQpEJ3GrFw8kr7sKC1baQRl8jTjsXlZAD0Zn5fsLIBZsrUa8kRDItub
0YQ+fOnHu7a86aabDr0llyXx7lw0KZxFMYu1RNMCFkya2LsmR3VHh2D7o3UVBX/wCkNXfboskW/b
Z4GMVygVOyuqJgRsYPMcqTdStrdtUUjPN+2zDMYhrKPctQAFAYRPbzqgHXcBp/NMJMBohI0AMVMk
ivEJsoTcRrEAUkoFi/o8gkPpFhUlpxLlhgTLxk6bxqUkJ9qoAGfCxGtvF6v3hSKit+LHKmdjYIGj
jaQpjL7vMmSWJzSvUOSq9lD7QJFCu8NwIIInn2Dt2NHPVFrWTs7Bo7Kqta+vqwdqUW/spWOX5f6/
sjq2YXxaltpYVsREyXrb0/SGfUjAKX5ZiHD9GMegjVMs1xMU6vx1R1wV0DohGiAXD7TRXr4XZfB4
XSrbw8uWlkETvVBCAezXq3E09sRfNActabM7++Et7fshkJs8tqK0rsgYWaeRpWBdCxEIjcDBVl8q
tHzGXy+vpcg2GDdhp2NVzXWG6i8ceGR5wFbJm++FKqp18XKuH9aQ8RVyojf9FCNnM+9y3Se+crDd
+LeCdgcvPUZeISj8Cu4OnfEX8dqQRLFQFA0X1TEHaU9CSXCsBLvDjvy3JCf6rFJeL/PNQgF0aI9j
IsqF8/fHtizNRKYQMLAfL9khnNJlyVC8Q9vh/dSYvpx1P22Ai4btLDi7IlHMDplzK0so5gLIVv0V
gmuknZ/D5TDXu8sWxz+9mKIlFAaJtvd+VAk4PhXp9BLcUaAQDCjvUuWGXjEB6aK7Ip78IkKT4jUf
IM1xlkg130QqcmZlyaDC1qZ7ijVb+G2PUlT6gEaevSj/JBTG7FhStn3c6qh7JV96T0cTXfRsf+/Q
od3uM1FnNtfKN4oxW1YjYl3KEI/epfuR5q9aLMhUi77PnCK169YBlIYF8Ipkr+msQxvpAqsTmQOL
id7J+qDFKZBj+l1aYYqEwqwkeFc65RfFb/dyIaQvob/6U9h3XjV2WnjokqloEoR9aaAjEusP6l7a
p+DbFRg6Ecihf9+Y3arIIF+m0LmUHAsUPk79mO0ztwjiU/YoNHKuO9poxTxmYksC4NyABvAp9JH2
pAwYiY8e7e6t/J5bSO5Q1tZoJ4J5oOZ8aTGZuzjr8hodWQT37vSSJvshG9x++aF1tWNIoskckYqs
5+jBNWNnqP+n2kPdn8ruoeoF94bQHBlfQQo9qccQr5rkS30VHZRD4b7Z31DwxyUvBj0UacQ4CzBP
l/ZAS0FVjPn4aWdbL1IjeLZzzR2PXJsAlFr5zBHbyXFHCDTKYe6ooB2AOAcMHJEBcn0FGlkIqNw1
WWbpLsJ+BaUYqJbBs3wzD5ETixr8+CHERgJj4csSj3HY4A1A7innACBMHnJUAtMD5eoTVfL5hrCR
xhi2nC21HRvwreFz71HAh9gjX4GfQnNtxmE6kMoX+AtORh/YjecVZMw7jMFePYR19t7ypFyhcfKg
74nXC3GfhCvJGHk9lkqsJwvFpkxuKJ/CcgfuTlfHfVi6wpUUWQZj5EMUTkOG/5C5nHzamdy/oE7t
ywEu/ABE2Xdgqbi8lNxjBQxWtFURXVdYsMoMzQNlBABbL1OMwAzroJmr22QeBKGMSAzj4JOlaUfM
WiJiAvtt02O0LFodkgyCW1gkhrH7BkPL6kxRKu1GdetuBjO25iVNL8pRiOQwFq9G80SGElbRe8lD
dEOH9aL797YZ69EGLP8gO+QgjJe4t6Rmgh8HIGSYLaKFts0tmfWmMfYrzpm2p/OP8SMm9kL4KIwZ
e+bkVCI8KWrbny6sjTxm06R+TlbNBJ5Ulh6y4tEIVae33U4TNZnQ2OuSHGbX6qbDeBm9SPrXBeUB
5aDfFO+zKtXedgGROXk92HkwEpC7ovkGvu/a6MjsZBMamTwZuJTlPeqPiEFnR5ZQnDDQEQpuETEj
EPeI6zK6GSAVY2KMQ5nLIs7HDiGVse7j+SoRMkbwbFMBFKyOiS8CGl1Go7hsjTzpZLTk1xgvliq/
lMaTlbSCNBNvGpds5TCKJElPVqlF67+iZXsjDwDO6AxTYGidM9onSb7t0kctvTIU32oOYeYa5XO7
7vX1emr2l30Yz043v0SjK7I5F0U7g3FrQDUwB31aVruNlLtqDH7Gx8tyBCurMRpPjZompoS4Eeka
HazuRfKt6EVvS27+c6sNcwfAQJI219GhJh/RuOkAg0rGGLA9wySV94GK9LlO/cua8QKfrUzmdZRa
VtEOLWbqKrLvhp1t+KF5mtMn1MRnJ8kEpiNaR/prNvuVaNMwjCkGcNCA54Hn0oXP9g1b3V1Wii4U
61Y2SrEJyikOu2mJIKYfjvaMlkoyH+oowsTDN6JaAmECndhE5SqbMroK6fD2ciLq42LvLfvrZX24
7+WtQow/to10aFYDdj65FCcbsCmnaE/ZnaRAdNfwvNRWFOOSS6VK4nRE18I8a6kTk/jaWkvBsRXq
w3gqpL+lNV670pNOg9+iZc24G14XD81K3l8AImydFZuXjMd5ScmKHqXIfE2b2B3sZ80SwVYL/JDO
+AfAapllkePkRuOziqauPnK09DlN3wR2wIt+t5vDeghljduJnh/1lg4MWYhIZ7e+IcKHikghxi1k
BamM0kQD1GgFrb5Pc8W1y9Wp6n/nWNkUpJXIxbTQxs88fG5Qe9H1nb6IZjYFJs0mIcnShbHajQAX
Ibo3j0aQNslfhJ+KggIpRRmVAcT50bFZuq0XhgHYDd3uUYuNnTEJRlPQ6cP3NGchjBcoFXVsOonS
sJbVMVzy/Tzbt6tJBA6NF5RtdWE8wKpa4C0kmFOU169at9PteD+3b0b7IqtfJks0BySSxriCMKua
GqORYCykA9fusjh/sGZWpz11BmoWmiPvaEM6Zkx28oPgQPHtHChkJmiA8PhnLiSlNUAD/w6iT/EK
b4EWcYUuP4D4vFHIVoI56fw6Ft25/H38R6hJT/nmFrSHSsn0BogwWR7k+XVf7uf8h0AxkQzGIJFd
zeoRg3Ge8jigzV/BnYGGNzrylP4ugtZpnXo/iZ4N/IN2Vowx0FRT6rXVMA2iWoFcfK8MgbFwlSIE
MMyY8gOaL+OVrLCIw9nA9xPluoC3GEev/wvIVKJsZDAWYdhFkgL8D/efXe/beQzUdPaMtPUFG0RP
0acY5SyHHS8hxtJPWospyf4tugE3yQmpk0CancGjAGXSnajASX/3JXmMQbSJtExqg+e+PaqnNEfZ
cUp3ipUiv6DOxz6STn1lHfR4EXgTrk0gqwZAf+oa2VdPCEBy8FBhjrwsh5ssAQNQE1eCsFIkg9mz
opjQpJjOqAFiz6xEOlRoQL68X/zl+0cNtul9MEFDkLdAFkiDPlCQD18x9gZMseCyGH5kdF6u979v
fEM4F/Oao/YNFDb5Lp1cKYmuR8DEj1i2CSy5xk2Tkd0yjgEx43+pI3N8baNsFbOhl1gsu1kH0Ab5
bShHZ7FXdx2v66ZyNetJoDD/TJ8XlrltGrVWhs4CKtB/QCqMu5rWqXeociGR4ukCgQJbeX+EbRa4
BN9MOOloWl17X0bvaAga88sqcW+0zRZSjTcS0MQymEWOIG0kX7L1GUXpBAy2UX2Y5Nyd8vvL0kTr
R2+4jTQ1nZpZW/A0LSgBwwKmmeZozSLCUt6sBNzieZuYyLNo7LKWawQFugPgRg/lBQ+Dd7+afXY9
faWQ8arfP5sqbunJaUVdVPzDZwPGnDYhgqvlo452iPdchN6W/y1GJRj7p4dPlJ3nL+VZDGOKOqBD
JFLilaVPj+nyJe3A7Ams88v7xY04yFkItc/Nfhl1V6vm0gJSyTCAKJb9MCIriGfLsdZI4HrfndJn
n3+WxVhiPmtdGRKs23IM9+ap2Pe4XrI7IpyV5Jo8asdAzAG/6yem48YE6JyxIjLtp+obGOB2Sdcd
plg66KaE4FHzMryKLq8jd7M2IhndZmsa2tpAUL9qb62au0t61cuilwMP0IZOHv+jGHO6UsBsKpIM
iJJ+lzxQjAvja3Wf7qav9sOwo7Pqs0t27x01v6zOwZNP4JK51rKRzxw7I5nXSa3grUwCtu0kPpTN
7K8KZuQrTeBIuAWPra5MdJWXy6y1E8BDKB2Ehl7tP+y9tFV7EPbx85NdG82YOzvXNDVq6HySlvtR
gsJv7CbfLE/P/aVyaCGxeKRd9peNRqQjmxkKwZCko5uVJlKUnQonZj+o14MHNsRT6IrmowSbx2aG
9E4zQxUMjN5sHApwzldfZxBmaaaA84XawKdTfl5JtnUNk/laJ5l4Qy9F70nRzRxqTrsMyEB8nYXI
JXxhhgl2OCA9gT71o/sCl8DQdS1gAJIF7CRgtJf2Dfm5kvs0OlzeK+4B10C4grAR3edsztW2Y7k0
DASOpPjdzdea2jl68vOyDG4wsJHBHK9qUvQSaXkcr+4gJ3eL+nz5+1wL2HyfOVJDsvTKSvm3s6Le
ZTmCmmJyTLs7lHn0N/5wI4o5TxikbIfVQi9r2R97ywR46nUyCNEV6RX4ydbOUtjzE4Fis59BkOrF
V8Y+OSinwq0Pxu3qyuBms8FT/Rfrh+FmWp7UgKhH929zWSZNOymgNkYNtn/O472VErfRYtewRODH
XEPYCGJuk6gss8iqMO1MJiB1FKljiU6pSAJzcNI8VNdVwVR4rtzI9bcIJcrLa8U9LxsVGFuO1iTO
5Qrd092UO8n4NcFgz6jsLgvhVs0ATvPPjrAWHc8YNs7Rbz6/Tv4YNPuh2oWlAx4zAD6lsyP9xD14
WaZIMcayGxuMVlVGO1mbm0R6WNX7SvQK4Xo1HUykJkh3ic0miSc1MZRwRVU3ma6i8X40dpF+10nA
thI1ufPN4CyJMYMpTZSwShG21ACt7b9q+evfLNb5+4wVZIpVmrWOicduvTaJb4EuXkR6ynVqm8Vi
TAD1DnsYBwV3aFTfq1N6mkLbRZCy18tFcLXxn8MbWcze90VeSxqFqqURLO16iwJ7T5zaFbdgCHaG
zRIPII9qS0J9NTkq1dGYBEeHb8b/7AyL7pSNKShNKuxM3+qOPN/X2oj+H0FFXSSEfHSYbYXnO5C0
UWCLRr+fuqBKJ7/Rk8O/sjJ2KChGE+wAOC9cNvW1KbmxdZOJlota0aebBiA2RDUMhOAKY2VDoehm
OkLE2NynWuv28bDPMSUMDFdnWm4TXYTX9H/Y2j8S2Zn8ZLXkiUi4QfVH2oyg/iB36AW4jw/xsXi5
vH78OPSsHTsXOZYZAo8M2tE4dH3qQOU7H5Hfced9ImTR4nu3s2LU8je3qEXKtQBXLHy2ZR/jpAz6
OLdQDJ2+TGPjyV3247J2fCM8y6N/38gb9cKS7B4LWVm1Uy+Js6SWY9iiO1u4iIwvXeS8sHMDVUTj
Gx0RGfbpbi5wFSm+8UP8duDh5hAY3X8skjCutZnkTFsjNC2ngfGb0uVl1+WpPFWNU7jak75Hk74/
rWiyK05W5EzClly+gzrLZ06EFEZRoWe4pKI4drMlPOqhFPy7nWPcbbeaqZJEqGOOs3XocnWfTPIp
UVaBWxcYCDuxbqqF3loSNi5C2jszXLCrOHoomuEWSWEy3kRt9FoNUcMEiZxTyW4h605n7P9ixcCV
rVNuSBvRw0dbV4yxGVK5yD3belOANitJaOpFy8FlKfzX8kYMszFlNqhdHFt0Gqr5snp4Kx9BxvA0
AnK/9PtfuStqA+Be8meBLFVYrmPicOphbGgjXtTjGNUOiQZHHb5e1kwkh9mkORtqpbJBfVlYr1qP
3nbrUauCFkSNl+WIVtBmbsY8TXXNKDDsQhvNmxtg5aG9sj8lrrkfAuLIJ+EwOv3pn26wzRIy6USk
ySy1LOAvqI+nPFKLX++avV04mT//KNzeAXSem72hbQRp07gROgx+sG6A+RIdYTZAP5m8aatQZEcA
RYGc1dpPYB2OPduNgBAYudpB3GrB38t/xLERThwrSV3qGkpM8bORfVms35KytwFz91dbeZbDbKUe
6malpDMuysBoHXOX74BEWPidN3mlvxwGBzQKohMo0u3TZrZWA1hiPEJw3qZjkr1J3UMnqkdzXfx5
w1i0Q3Oxcq2n75AaXUThb00IMCMSwFzNqVVVa4FRH8/OQaP8VZ87QcKSG2tsNKDruLn7m7Vqp7xF
ervtjlW0m5UfJP4y14mjKZVA1HuQ9PmAne2AuZDNrJyNWsEBM2/LO0oNGqPOnYN0MAIzKQUUVfbK
w7Rr0R8zKP5jCabtRDSnKrILxv8DVU5fFgK7IAt5brXMSfviSqtIUPa2/y/tnrkEhqnJe9UCcN50
XFzZLz1Nu1nz1wQQnIAl8kh1kMJfogy0yImwxRezCaWxUN+hU/8Atcae5eWnPxge0U4YGtOTdGFX
2b70dlLNIo1gouojnSlQD7OT/7Cf/9TFc1f/eXlVeRuIoUsbQOQE/5eZDbR1u2tyDRdQjxZSA+AG
RHba4WGKBBcdLxrZymE2T7ZNLdRbGCswVH1sXGrW4GaID5e14cbEwCaVNVXBUxMgzB/PX5KNgB+s
ANhB4T+JW3qYG7zTvCqgoLDGg0Aaz51spTG3txpJ9ZokIQUHcArcqY3b/gB6gwwwp73q4ke8FD+i
F4FQ7kpuVGTcP5l1ibRAP0EzfHRYkBd0zNQNryjJOXGiV/kwvUhPfzVYs1WVuQCm3gqtNEZ6rffU
V3M3H8Ar4xRPEbQsXUvg2riHbiuNLvzGja4Y4dEyBdPUGjgGpJd8B0y/AFD/r+91z2uhGxMKZC4G
cAebgCuE3aRXmBs65bvaOGZu79POK+0HGrdFpRjRLjIXxdKpdloQTMGnhDhDmrhdeByyvzl0lLDa
lMHgDnzwj8u4RG3bqytGx2T7ZgofeuPUZPcCc6TmxvorFMbBQwtAbIx0MeaoKakS2ysGXLR9G6iZ
G1WuAkpD2rG9AFFpcta/UcoAYCHF+6DgWx+V6symkCoZDhnn3InBNdiqTj6OzmW9uPtjvmOqm4Bg
fIda2ligWSDV3zYYtOo7zzKuKgA8hyJnxXP1UIPitr/LYC5wqY5WOVEw5dz5HV41wKPrXP1Gc5og
90nv2HeiMStedLIVyDj7Afk3XV4xvm0m476yhuspxURXFR7WovoyKuWXy2vI7ZpQNYwUEkLAv83m
laVQMlutAHIARRGTTovbBpjOeJFMx/T1b03Quu5yRbuejYfqx2XZPNcMMkIFy4upeMI+4NDqPBlq
jbVd+5dE/VKNvy5/n2cfqkVR6sF9qBN22KTOprhC427mRQmyZKnhmmTfh78vC+EqYWm4HDH1BGZ2
5mzVal2EVY6RGc04pdXbMgo2iKeERp/t+DzKjCzfrmkkmtaXKYXiOGZ24w7EXdD/8d8rcRYCvN+P
51WfUMM3qjYFR1OQDwdNE+wEjRxYB7T9PuMPijpppkSyEm/WmpOCNWrQfS5Z18OkOvUYHcHZ9Wsy
RXPGvK3ZSmW2JpaGuK5atHXE86knhdNGPy8vG/XNn9RCv49p0nqToTEChmGul6ztE68s5pMllf4w
EfB4Ah+qGwU7xDMDncIsYC6XgPObic2ysDcztHmAFx1QNtLvWH0aEt25rA43AYHzaCFxouA2Utlt
GtQGKYg2QVxLdCcPbGf1huvwznYn1U2euuCvaNIxBnYWySwhOljXcJHBa2/Vv/IcKL3Gba00AsW4
i7cRwgRGCGfz3oz0zKu765R8b9Xj/yP/JRJCrXFzG61q13Z9OCRoP9Puy/cZbfvGdE23em2ujN2C
7I0IHUW4YfQ3bWTmTR6THiwOXjq4wxcNwe18wjT17zRHRzrtTtQDUZTJs3ndAL6lrGOATzPp3zci
jQLjEKOFechuCYzxe4H7MJPv9FiEmMIN97aCmJtXbZpotFUELdNx8lP0ubnx4/QV4EqvzV21Ww5/
h22zlchcvYWxlEpY4urNvsiorqRe6Gl3o6u9gpcgEOVRuM8gpN40DIqrALpkg7IpJm2+LHDsFD1q
vIuOWvAH2H64LfeaAOSGt2uAuFSBcYmIjJjMYlrV2uSZjat20TRniCKnkK9WkCib8/6yD+GdAuRW
MOJuY4IUxYiP5tGTuIrXcU69Cme6Rfe7Ulg7AEv4l8XwV28jhzHDRA4VKQ3XFMMDNGQZ9iNo3Ny0
BXQm4Ij9ZBX4Xx6SLMXfBumehnofIOc/KibNUl5pFlpmKSWB7C4Zhh8rlwTaG33TlbMTuiLqTN5a
bkUybqsdKquTpwlZ0OmkJru03RmaKL7l3cxbGYzXihaSR3IMD7K06Jo13PpWctA6g/zJoDqj2wTV
LvEw2N/sZCfaiR6R9OvsBYrrUwUyIACE0HL6cVGVpKmXoSdUwqs2Pdb1X8w8mejM0aCibtkWs2nz
NJFJAaCsFxuGExk2+JeOsbEInsJcLTZSmH2y8qa3O01FyI5hY1OvTyAl2AnsXSSD2SdlSvD8pfs0
52708O7pDyuA816Xtwm9gfU+vY5+XJbJNb+NWsxRrlLkCEsZ0c1EnhT1m1r6aiKCaaGBJWMA6JU2
gPSLsEZHbPPRAPpaAt7JiogjiYbdahbOFCpu2/j6HEiZ5AzABkzm2MkVwTgG7+b8IJhxiGFExnyu
K/ioebmJQkryPnhynR16e/SrCkkpebwpVOD5NaYbamWA+lZA5DWIm0Hgyzhb++GnMIegtmm//0zX
WUYA2bhrL0qQcrz/BwlM8BjP41LLBKHJLHeOnfsqZgx7wwv7UKAKzy1vJbFPOoPIeS9T0oA4QKYB
gH5ImiCzR9uPKXfBf22glKwcXZ4IV4EMxoSrM5lLQAckeJqO36N6R+zr2BDcm5wz8EEE40CQzC7k
aoU+oVI4Fop/VSn5sylCX+Kvm4qGYnDdIslLmHMwW1UON2nGXgMQ6tXLfID/hgeK81DspEC5u7xw
PIvDJKGly4oFrIdPBEx5YaBfDfagFb/m/F5tfl7+Pj087Knefp+x6LJorWUgONWFUbuz9twbT4DQ
cqx0p4/3l0WJVGFMW5sVY8lUanDVVwnMfaI5fZ4BbFRhZ+A0FH9LPMwR1TdPaju4uuaU9t8sl6EQ
sDITcEO841ZuQmoSmUtcddj8ZKl8xd7V7WnJR6eM7i1TsFxcdTaimJ0xpSia5naFnclf5eY5NH60
U3B5R7ibvxHB7Eg96/1sWGrsrXWzU8b5ANCIJ0WR9hhOc/WyFVwh9Bd/srWzuPeWmM3iNcToFrJg
aHBCxVw/TfriLmaL1qHGjcxjLOyO5B5V5JP+s1us15E7JTS1Vo7fA0EF4GxlBwLtFYSYGAYrHBEf
m2A52WdCPJjgmQohDqCs/oS5uihzYu3Uj6kb57PAo3JPE3pL8b4zkANgsdRp/kGRG5hHspZOVHxX
hAVC6jA/bddGAuPoVL2ou6mGOnGg7LJDdFxvDCcELzHqvcHfXBC2jeZbHclvYM4w3rscmxZz4uB8
yRrpWDaP6G48Fs3jZXvnrBlw0hB9mTqgx5FH/RjCrIZaILs1xV7Y/rCb3Ok6gYWLBDDh5bQond4N
duQ1xmunXJUicnQeLu4HDegP2ByhcpgSY46H2Bvfwm/h81iBd7hz50P6Ig/OPHmWo7sp6BNFrfO8
J74mw+XZqHwgvclOahipZGpx0WDpngd/vBr22bN1pTnS9eqDe+GryBz48lRUHPEaAAwrOyFrLyTW
FIJRpXGn7tZgPWBkVX1nzEhPQNJzUaW4bBucw6uhzgnO1/8h7cqW48Zh7RepSruoV229uL07tpMX
VeIk2vddX38PnZpETfM2b3JfZqpmqhoGBIIgcHCAtw3Yjmg43lg2GsMpNPs29iQD6MksPmAHyh6U
3n5fFYdKWgRZLddTNuLon7MRVwHlPFhWj7WhIPIOO8UZM/+yQry8WZdR6SS2gg2wBrufo18scxiG
PoKvJOWufKIN1dCLdvpbNuwWcGGJyRX5n81CJRcvBU3Gik1GrYRI69hHMSbc8gN9pNIVLuZ3SjkU
Xy3C5RicO1JHXea3OOaOlOq67McO4iztLW9vydq7+fx02Y68L4XdeyDdwMQqxs6ZoAFOd1BwhUbk
GeqpUl/UQZDh8XTY/j5zpEe9mtoJM49oVzVeN/skknx9efv/KcF4d1GbgOqMmN2MWldTchfdWcF9
9H4imetC3+rBXBdK1gPXSEevddMx5tUtQ8mZzacZ/Jdj6LTJS9KUp2oRoT+5LreVy7ickmnp0Fuw
n7p75zoEa+TyOXEptXu/IzeVIMRzkhia+qMPZyuY79AYSzYlWchs6ZHXZvHeGqKrXNVuCinEKlkA
hkqAWtLx++WPx/WQjUjGstJga3ZRwgOV6rDOPtpKhSg1414swMabBl3mo+AHmYNrlcpSRLi5rMf6
YFJewGP4JH83rqvTcpIdJNWfh6MkqPlwjxYge7pqIuhiVuZcqG1Ocoq9QhGoFVNAun6MogSXazmU
q1CykEF3yEIWTSWrSnsB/UYpe2OiOPW81ybRWC/XA3WAfRQsi7OQujAugWXest7WkEIXJ1tB4+YZ
dq9PnzWAuEFhGztK7132CJ7hthIZj4jKWomjUY08W75bpdO87C7/Pm96Qd8KYA7VJDe6kREtep+U
KfzwQCdlfpUG/gG6cSaKieFNFedSoq7IWfqHtbtJDD8MBWeW9xA4k8F4t2akrRbF+EK0gK/6iQ+M
T73v/XdylNIV8RtQ87OhcGM9FpGOBefTWhtK5NVR7cbhpzC9qg1AxgtBEsFz760cpqoSm3LcrAM2
dnet9Wwb6xtRQXat1oJn4v/i4BiZlEHtih3kjPlqO4pzO4L5Ol8JQFoSgMFzfZjxktKAgmy+raIj
xVfst0C2NjVgpg0UERCYGvt5elNVl6T/0GmET/yRwRgvaTsAzhQ58iTyVe5rN6w+L5MI6Ms/qH+E
MBFOXy1JLxZ4wjoe82w/qiLPpi+KD66mG+D1B4cR1ec8hNaJkYRJOeKg3oeGg0Ie1txYbnLQLIrj
BH6ZrIJEmUfYqVPOUWAPVOxhYyfEMTVS26uMkWMFa+tyxzxOPynFMN0IYj5Wp/C2bZ0F2Olp3+wv
hyWuNTG/LYP5B9Ro7xnvJmke9Wic+xahoowmL0lwtmzvsgS+qxMZu85xbaDgxnywQcaCql5ZIiAe
06fpubufr2q/O1k5kGt0U5/oocMLFQAkyLZmoaIE1c6/X5uY9lqkIG4iI4aNbH9uMmfobjNNxBTC
jYFbSYy/gw06BmsZPptxG+40b0W9ly5yj1zZkYRq8bKkrTDGjKGUKXkjF3BLjThK4zfNaxHuVv2L
agdFIYhPH6IFtRvWYmFeBhVZ4NjObWgbepZbNUgF66xz1xjc5JZ1ItUoiLYffQNy0KAyAPFRwSRA
GAtGvYTVLbGhuuHsGPD75bpyC8qomjv2bt7VOxHb5MecmpHIaFaUQ9O2oam6Y1A+Ff68b17tXe/G
viZ4hHxwQwgCuAOlEdTmadv53IRZLFvgEwJ0REmjG60CPfmknIZG3s+R9ig4YtRMZyGLygJAmqhY
MoYQwt4mfdwY0qirbhZjtWgdYLPK0/wQP2Bbwk50E3/sBZ8LY2+StdPXUR+J4nZgZe5v02B03uhr
tPZHX8Hlle6m+8v6fQhS7xJRkoMtkXcaTD4Tp2WIXa0LJMp1+jbbZagDCWZNf92QhRz0H+D2OgoW
H9BsEWnMOrNmzdXKW7ScE1Hn4eOTAAJMC+OyCkHybMhMDjhaqqQroaa4+Wn0CtDWXVNma22Pvcwr
lnwCP9wBcoiWjqCRwz1nW8GMBcuI5FkrlyAJfZwW59cigMSNTl2CJkvvis8Z55NZlI5KBRsUBrPf
/6DNvYKKj5WUgMa6Uz9h6NPKHLK0onzjY04Na6oyAXwYWFtEEeaZoA9g0CAD/J7CEmg1eqEE4atL
V0MsonuFZ8QzacwTwZzXvp0K5T1YTS55D1aSC8AbXc9K9lkgmvH7aEQ0qXTdBvklcgKiMQLbVLIj
WZKBPpMPsfppsf/6XAERrWimDgwqHX1gzCcXZMFbcdHcuIncJPmS2YI50o8FM7TZthIYDQCt7Bay
rJpbvpaJg613JTYlIdl9MnJs626fae9+FdUdOW5BpQJVq4EtiBjshIoqpe2K/BPbavbpU7LPA+Kh
nZ4dqFtopahKQwP5efCFNOSjFkSaxoc6bt5Jc9PmcAs6uJjsO0CnzPeJjnGX3Yre9x8vZgjDR0Fe
oWMWhp26X1Eq0cKu19y1whxrdpCT1NWF+2N4Kqkm3iUodSInZaWQvqlTu38/V0pQ+LhOpENymDzK
Z60Ybi0c/uSphVI4QQPBxGcjTGBcc7XQlQQ2lHf9a7irg0R3chD+Z+7wZu+qAN0RTG4JnuS847UV
ygbFMGoGMuIlhBzE0arvqyEIu1ytCCZxUWyHJ9r0D9gEwc7CevWCaiWBcW+Z7/P6WR0FR4xahvU+
FWyruFEMBUV2+prZyBgXbejsaFXdYfoS1j90LGUoSt2VpPYwzqrI17kabaQxGpl6IqFADmm0LkMH
AsqnGqM22MiIcaL2IfdjXxQEP2bZiCFbDenftNHQzg2rHRvIbPz1lTLaEC/cVye6CWrZiwYQuD6x
UZAJWGrTkFyyZQxmFUE+n/JZEHI52dO5NoynVyVaM2EFbSZ38NWdfYuIcY31TEvuAoIDhnXJE2Wi
oo/G+nk6t2ZXQ6RZvymyp1lB13y+nKG9R4RLbshkoG0xDlLXUrWO2Y3aOkN9o9//l2fQQU/D8rL2
nn40oJ0FbilQkK1JSmbVgPwVwq1oF1VBtd5kmYC3ReAXLFUcemdojKgQ0WSJU4JzfxKt+xEcZLYG
UBJ7yDsMqbokjqP7edWjICYJQX4xx8e8XdRDhM2MQlIV+hq+8OEMJn6oIVnkRYZi6aG80/Yj9shl
dy3eQ91e4CIiSUzsUAZbzQAnUl11R47DTvK7oMNgP1aTiCTRv/mSTkzEKI1GVWrpXafJ106dG/nE
kz7FD6qT+vlOfbismcj9mJihNKhMkhYxQ1aO9XiXaVhd3gtekzwZ6KRimgxoaVzLTNggpLLl1oR3
zMtdWAfj8EkT0crzXHwjgm3DqN3Qa3kMNcbl0ayuF9FWYs7rB8WEPzqw6Wylg7nE0KCDeo+dNKCS
GB3TTfxsJ32ydmChGVuHLpgMXeG7i+cQW8mM9WZpjPUCS1Td3gM7Hd2XmO3CvXTdYlvMsQqmK3sU
hCQa71gX3EpkYm4nj5jXlHEBW3PlaetV0h1J8mCVr3Z5jNXSSUzRSRZ4CNtuUotKm/scqXY6P071
A0GdXE9F1A68ILVRiwWEYYN1pqQT1OoXVKxfEszZTic93LWJMIkXfDOd1jw2136XVF2a2BA1B+3B
eknBdpq5+mN2iPf1Tk1dUWYtcH+2XjNIKYn6FPYbhswJ9YcyfrwcJriJzNZ4VOONRqWWl2VkjBqS
3PnNRAic95bfL47iVl7siypdXA/Ew1tH/mlbGEk4lxaXah6OFuwnY1V7GYz7IWgO6t46/ItWGzlM
9JuGuR9UE3J+rb7pnCxzJPcX8Y36IuJf53o5EO3kfRBBYUFNcdxTsmnYUFsMz0BROS72QyXIqTkv
fWTrQIFR7CORMft6bjtq0WwiiBdgtTMcunCSeObJxNB8dgcCb+FDn9qIiRaYTwEAFkQwmoxi6Lk8
q407KSvp2e1zXyL7siZeE92ohiCL4VjvTA4TB4c2jS2rhpzVBH4A+y1NFGaMXlDV5QQJUzFpZwtv
AaxTYy56vJOxsyNSNDcqXkLl1GPjLrmP56+TJWyccB6qZ6IYJ2+KOu5zKip7fu8T7yTQ53Sn0KF5
tKgAxLXeRi/mK2kkKbtsxXOuwaa0eD/jRSwi1XsHbH7wBJPoKOZaoLywmBihW6mVdSs8T7+efMmh
57bY57eSL9/pjxSAgYYr0IKh3x1trApxBYeZ/vwl8cyny1apsGIDtV26VTjz16c0yFxtVz2hgpNh
yZ9IINfxN+oy32/o4ySzE3y/pLTRLgwkMJopmMUpBI4vksN8un4dAUApkdtoUnzsAMONdMslhRrI
gy3oH3LuEcyoovapAvhGCQfOz3IRDUrcRxC1al4l7WT10+VvRDMH9hNtf5/JLEatNONFRbwFEM2Z
mnEfqn6jd46aTs6QfNOEjNK8choW4hLUq+mUr8w+EepltYhRxfSJkBBPR88kc+ejtQPI+P+wepxr
v400xgWTbJFAdI4TMN8OPpDN2GUQhB46a7ZT/1Th/6Vw3Tn31G01ZNzQ7EYZKzVxq9A7LD3Vh/E2
OVKOycQvXO26SlDgBezEs4/6PrpVBFeoSGPGObF10mrKCDU9PT/aQ+KAFMO57DO8OiwuFqySxT/B
gMF2UOy0tbuqhYL2I8hRXrHJ06l+lFdIpjqgj80rsIR6l0XylALuE1NnmA5X0dw+PwY1USUsS+3w
GaMrstwNIowf7/dpt8ZScNZ0xWSMZnYtWkUFdsmm8kuagd1cxGrMdfutBOYgh22ZxmMJCfIu3BX+
etWkXuMN3nSQ97kuMBfvVG+FMafaytBdkNsBgdAM7BQTiF3qRllQypOTGN+NVlTn4mqHThSArPRR
9mEKRm0UY81LCByD4qYOih2FI0VujfKMKMjzPtVWFKNbOESGnHctTld9M86ZMwmpYXkZx1YCzYU3
mXWuYywhU3GC4iQ59spwqjLrhE1Un9Mxvs769utl3+YlAhtx7CvIsEeSLGEN24W3wyL7i75f0aX5
FyEgrQRiAtOhbBZFpLEMJwsHyEA5TUILfjJ3kyZI1XiZLrYEYFZZtoHNAMPiueUi1HMx7gtVaORD
Hw2D5g0wDLs4R7Kresu+qP3LenG8ARLRKMHvKgBSMxJzsOfNUYNvVdSK34zFW64OX/5/IpiTuw42
mCkkiKisPgD1i28bj5cl8N5yZ1owPm0lxmAUHY4PuY4ekv2Kl1z6TBwUcANx4sk1maZZ7+B9QH7p
/9+499jr6zxGEDZkByX6nM0/LmtDTc6kFDaIcy3wkWF2HVH7/PdJHkfD2MPVSJkEuVQEYYjBnnT1
JokInlZcVf6IYnF8MwjescwWnyYqF8fQrvNV5NEfD6eN/fMUoo8lGGi0sx/fbFFiCqEMJViL9grG
Casf3eQut0tA240Y544rV4Rh5tywEAusqkHtZwOsf25DhSRR2xT4RsVPsuselH3kh6cB0yPx1eQZ
eDOKulecCA6JGP6kI96ajA93LrEfsYiMlEArgHUFhLOKA7pUADDjvXh90EeAmnkmi2Wtw7ikrDYG
jIqxeG/6Slvt5h0IlrFepzmNQC3SSm7iraJNjFzBwGOaigISKgKs5LmSUixJcrdCcH6on9bb3usP
ZaDfmTHdaOA3Hu31q3vbkwU1Xe733ApmSgDx1IagGodgOi2DRTRB/kI+xz1YASZP8fGIUPzs5fIx
pB/s/BjagK390ZVNmZYuiW0VInUkHN1u3E+BtPuHLVr4llsxTDRJ1cEIzRDXcWuUyP5G+Ukz6uNK
JO+yOh+P+rkcelA3UWsJbTOSRvhnNl/P6nHoBd3Vj5c+fh8tT7TcdTBDshTtSk1s2Rjppd/YHlzk
XlJBB4ANaJUtBdhDKciheXFFRzixgUoH9J0lkgbRtrqatPOerncDYj3+mQteqZzmIFXpjwzmSGdd
Hba2DsyYipX3dMdTGdBR6ACUwPfSfemXO/OTqHvBjSMwIMauAUMGkobx9N5MldDs8J3mIMSYFugo
1UPtq0EVyIrbCHyck3Dgq+AhiXgCZrIPPfGxMYkV2vA+M/TzJx0vrAoDpJXtmAMeWVXQ9eASueyI
H3Prc5GMI3bNKK3liHPVzOHXKTacOte8GOgG00IG0snPRt0eLovk5AfnMpksR9ZBnhjluA7iw+yh
jgNwaLaja/iWw7+d6K1NmSsPY4RJbdJcPhm+FekILnVPtp4ua8Rz/60MJuHJ6ljuZVqYSstrM1Sd
cdrLqmj5CtcXt1KYA5DXoONODRyyPijBoJAc5UNxoOOx4qTqY9Kz/UKAP5+HJzlvzaqX4fZ9RJww
eu0t29ftXb28/n8MB1TtuRxrmEiXVfC+BbpEqbOQQyrcoM29rlA7RmxC0RCEYowUbZ6jetBguOKn
9rp6mLPcEy86mW/wesqevhfCQD+2c2G/jUTmtpJMO1+nGA7Rx52rkGPT3BuSZzZ7DLrrzb6V/EVU
vua7x0Ymc3U1y5prIxbuoadB84BxT3dyYFcynq3NX5fxoB5F02I7IwFFCxM0QHYCBphYRc6dVzdD
ZQf9JP287Bnvw/Lshb+VwQSJSEpzkvT4aNZjfLc+Tm4N7G7stS/KQ3nVeNKX1W2dHJROtTvtp6Oo
I8+7oMG4ANINZMuoVjJhozLSkOiY2XCj9lT2p4zcX9aPG+s3Alh0d6I0zWIsiEs6cK7RvttJ2Kzl
rLtfAE378Pck8LhWtgKZq0wBq9g4UYFJhckq+TbDW7YcH5pa8IrhpR5bOYzvm2pfzqMCOYWBTUfj
jaq+pNF9L39ehB1XwUdiN6xFVrb2ow5R/XqSybWZiHa38gL7VhfG0Zu1nPOeVp7qbkAVOUkxvNCX
j6MRC06USBDj7XJP8cIGDm+EYoZspz7p721pd9nnROZifHqQKqUPZRQ6lzp1ivpaXoPLArg3O/Dh
QEXiz1VwkZ/HcxMrZtJCg73oPuT0NWuc/mp07Z3htq40uSL+A77VfotjsU2rqo5tkuKaKvUTKXKn
Ue4q7HO7rBTfn/8IYW6PPgxHMyphtdGod8VInNz0cvleD0NHEw0rcKPexoAs0EmRJqNXaLG98S0F
w4P6V+2lcolHwBA+earXxViC278vW6JTsvlOBBfj+8gfbZnTW8ZYItVptBgO+vPyk2kIfPB/iXt/
BNA/YPPyGYpFskuaUWPPhae6dBkMcguPDkk04G4UMUlw9QE9KsZxwc2nv9+aG3Ha2KDUTss3iqR/
Kmzp1JWlf9lB+F6/kcFE1sUkZm0vUCk+DT5dsC655f7XWgNxasZ9B6FCCGI8FQ00dJfODYiVnAis
NA2kuH4VhaIgObZ7DOEtATaPezkG4ebBEU5J8FKarVgmQnVJav4qVMtt57Qk8pW+d7DWyRnyx1n3
Ojuoqlsi//WKCnprbbRlYlaOdz8pJmjbmHH9jE1g/edFAyOhpa2yP0q6LXqccI/7RiCTyzcTdt7O
Kz7mcsyfBoSxzh2uq90kORjyf2sxl5f6GNZAoi9yIxpI2IxnqyoTPMNpKNYhpbcZDr52io6F23i0
0Jw9Cutj9BhfkMXOKSVGqOmlBbMqj+aO/KSl7X6fAm7oLYDZpvdCgbx35kY5lvc9Vcy200s8ba1H
86i6dZA+rZ4J8KHtS18ww3lDS1apD4Cv4INSv7ykKXM404asS2JCU3X6kq2DIzeWV2q7QhcENm6g
wcAeQcdApfwd58dyWQpbiVTAR6Lq+6QfI1k0S8F1TNAv4Qkjo63HdppJbY+KGtO3ErnBGJhrGtVx
zXZpo+3LTnTpvZNHfTDbRhoTpmczzzWL4BikB9TbnMjL3XFAfZOugVqv9AN4hGcfWBnAmcK9GmDu
QdglpRa79CcwFtXjqkmLBY+oOjxq8luPUdVM3P2l3/+SFCaupS22XKkJTt0YmEdrDygd5lRNJ7uT
sahTBAjjOuPGqkw0M6IKODpASd2u1z3SIoAm605Sn0bj7vKdxOnaI25amBrBSw1oGZY+M1ObNixH
ndZL+4PRO2CkmK5rlA2ogvL33AGXpVfeL9+K3u0bp/4kGk3gnoc/fwDLYyN1tqQoGdzVnu5C+1YW
Fcu4AWXz+0yiUrdjF7e0VqZFw3VRWPt8sE65Yu7krnPbovJDvQ4uG5XrkBuRzJnoUtBtZbOB8lx6
IOndsmAKQvAsFIlgfL6uQERgRHgHVNLoZsVd3xFvST5f1oOfg20UYXx+GXXyC1QxYbUadk9ixiJz
gd03gTGWMTYiC6rR/AxpI5Dxe3sqNb2lzjC5MwWteOs34nUeHWOW7kTtJm6g3AhjbvC6D7GvwIaw
2PomV4k/VrddtE814BVFQ4Lcz4VJOswwgY7lw/oUtdX1xaLvnXkJpvybVT2vmM++/LXotf8hQBFA
w01QBACnwrw/yiVS08aEDPlIZ0bIQdvRNpbwhubGJkzvoEUHhJ3OUgM0xpSn2gCz0c1E6uJqAZ1D
mD43kVe9/tqIlJTOqDmxoLLPVXAjmFEQlTlpUmNcNVQw6JvQ2tGD9CgKSNwCGbLJ3woymcCoGkYf
EhiS1k91f93nV//VT0WvKP47jkKKUDwC1xDbysV7vqxr+tHU+/gu+qoF+a4HVLvwkfBgMRHogUBf
Mb1Nr7Ss/y9TTYj+G/GMSTP0lowywT1jKN9t6SpKv6yRe9ktua6/EcFY0yDzmkQxNNR78zBRxthB
vVmGzrsshu+VfwzJhPlljBNjpq1jSZVcu3k08sWZpOtCtOGMGzQ26jCxvTaQv2UUMmXPd1H7bOTX
ix07YR25Fupkl3Ximw5pHG5nE1ya9EBs3qTtUIO7DOSAoIxNnJRIjt0/6MKXE/cCpqyc71JUtoZP
ujpZEhuWq7QjklYnnv4eu0S97I8E1ssSeSCSiVqBEfutequMT5ftJNKAcbE+tHurfkcealkwL83X
pBaJ4F+FGx0Y/yLt+M5lSF/TSoDNxH7qZde1v7oSJmvLfxiHOjcZ42YkN9dhsvDpS9SprL5zYjDk
perjZcPxHAyjyYCYY0L5I7tpleuzNdMai6n0WLHQgc7I9qfF3l0WwzubIJ3AfDxmrXFtMBdtp0pt
QlLcGM3oZfNpMV8rSUFPQFSF5X4kEKGAzQAXIOZ4mXylHqRSGSPoI2M4it4RIHx09Ec0DN9nQkU9
UZ5euGtps9my0Pxi/K4L7VhPO0tzw2JxTPUodVdJ+VmTBUgszswXRtYALMKuFAzJgx39PA40U9OR
RUIbRd2NHiVWXV/Mu/KWeLMb3ZE9as0HSRPi2HmnCs1sjIeAHwITc4zHm32djU0FSJ5aP+eqv+Yv
l72CwyIDtTYCqHduwpsyJzHWjMAtWrX3QuwnUxPzRzxHP8fGejYqExxR+JJj8hLXpehW4oXxrWzG
U0a5NoqCIlNW1WvXyamyQzmo3rz6kajhxrWjrRp4W2EFHGGHy+fabHu7RvQbwle5eZrl18t25Dxw
MBmP1XzviC2M/p+bMY6yqTPyCpFpTNwQ720d7zQJ6XMd6Ot1ZwraNhynPxPHBHN96nN17mA5dfH1
LHEbMrmGDIBFebisF8duEGSBfQpcMqDmoZ9w4x4IfDY2Yph41mMz1lA5KqYbL0vghD/cerhCUYdB
D4KdGFqSeJkb+spWppcWPaFUOSwigI1IBqOFPGFplFIZCOQ96iMGdoaWil9q/+DPZ6owIbZsgLYp
6Su30AvXzPdLctNgPEkChYuIk5OvEcgrgXcBcI5NWbNsTnN9UHBptNW3Ls18rAK4nuQ4uPxxuJ8f
Ae8/MYyfmTbmj6sMbl2MX7McdYji+bIA3mMTNvsjgQlwlWSRCa1wCouL9vRtOzrGfQ0oP8Vv64Kn
LSfgnAmj6m68uV7Xui87RNNYi7EOJAeCBkhI0zPrEdX4yexd8MjE7mUVuZ8Kg3bgzgBrnG7S/78R
muu1kmNxGYqp4zGUr/LiJrQEn4kvApcTFo8iSWU3JKZGIZNwRqKSy63TVasD5gZnGX/+gyLgUkHV
FBRnwKmdK1Ji8FiP6MU+NiPYAxXz2ZLk3G1T7Z9iAk22ZRkzdqC/O5dkh00yriO828IEem3fo1kR
izyP85BFafaPDOawLv2YFFinQmumfx6yYkQT92LAhYO9kmA/Ar7vXJVWaydFpmLs8rZpvnbh3lae
Uv1zaX2yNIF7m/gtpvigaJqNWRJwFAJIy1xCHZkmApwC3CCvHGMEIT96H3UVgbEl8/7eFzTIQKUD
E6wfMIRrt87JWuG9sta1k833iSK51awLjg43OoDz38DRQZiTWTy3BUai0W5hPdplsTDHF3vlSxfU
NxScPv81ISdomzfS2KBap5IS17SoIhfdlaEqV+Ys2v/I+0RbEWxAbSR9MiMoVAE13lrdoSz7m96U
rtRiEe3VFcliXK9ZbbuRKfDHWiMDox1J71aJdL/0xqEY8+fLDsELrQBf6CivIZijoHfu5+s0aHZI
h/bbWvtSW6lTkfykNeEBNFMHMyW7y+L4noFlsEBuYe8eWO7O5dVZY1j2CF+fjjUGzfDMCL3RIQPY
FtHeELItcm0Jlnfg4hGRPuygjcsoy4cM4pL6TS39cfg+SUei7S9rxTXiRgr9KzZXBRwnmxuJGrEs
ryI7OQ6WtJsw0O8Us3SyzVgwYiDSijFiNzb1PFM8qapHg7P0ue6Ocb8f+/h60cK/rxxiWOaPCZlC
ytBVWAXWwoQaMqQR8CLJvCrTVzPaNfOzmrzIqUA73kt0K5GdburMVLcbOtqCjA/rkAMb22o/q4+5
03+l+UV4I6S+4V3EGx1Z8KJUEXloZkissCteiU9l/abnAmJ0gZOwN8qU1ugWdUjJzbENhulr1o1O
uh4SqXeySBDm6allbxSk/cjLDQrmZvnn0rSWsxUkU64+o/NcyB6xRVNU/K+0kcGEqX7O+hk2pe0G
rF1ZfFp2TXbKAx3jy/2ycf5+oBNhHlyOyGp1GVOkTELWyXZfDy1BXJwfq+h7In2+fIo/7uKm98hG
AHOMu2UymhKbUtzRdvKn8WQH6g6TuMCa0D5KdKe4JpZ3ggAeOCvhjCL3TONTYRkLVnsg7TyPIYVS
xWa+IheUlzboF/naXr8CMe/2ui1wRK5zbCQxapZJlvY2pSyI55dxuEsiQVuUlzrR/OI/TehB2ETD
hnIRDgMChpHU4ChYPNVu72y18I20xCKJ2CGhCLbNPb8bkUxAHApVXRNccq4ZxbvYHAJDBbFJJCJH
4Pv8Rg4TC9V6yrSMqtYHayD7NK/RDzpKSc2hCKJA9KW4aqHoB5/DKSbvKKWNJes6KWFDPEGINDna
8ras4DXL7y+7vUDIe5N7I6SMrR53Fy6vAVPm6fKjbd8sUZbB65QreOD8p8l7K2cjRG8SuxlK5E8h
+uP5YfHLIDyo7wzjPXbGJk9IfoGpqg6lD9YxQdIh0pCJVLkpmcs8QENtmHdkNa5nUzuALE4AL+We
q42OzJM4tOfRXOkrtcYKSYx1JBnIq+tVoAzv/bO1JBMnsjwqplbC6VUKBeUqo/EwEegadesBn+e2
bbrr1v6aZHg+XPYTXiX17BtSM2++YW1nEXlH+fUe2YVNoB8BdHg0wQLauxElKKi8+lO7w4YE77Jk
kWGZgFV0KVaWdTRgqc/p+APr1y7//ns17MN1uflyTMRSzEyS8RZHFTB2x8RRErzCHPmnij5FsVtB
rF7tLH/8qfjVbXj7a1taukdZhQ7iZV75SVQb51V3z0zNxLNYw17vllZwkyLzKgLkX6z+BD/EXWOk
91KPGIrm42ENq+tuSP4lfBNkD5jKR8mABeU3QEZEUwZjYMwsavBdC9NzBhI6E2VlkR4u256HtISq
v8WxRO8AOq51lULcHPSJM3u6WxyHmxzLv3tAJRLgf7FwzxduSuVetxuxzGHN2kwexhxiy5P9Sjel
lqf+kPhx0B+l62h0sXf5EWskAoG2IrHM6U2kSA1zSjcz35r3lGYWmx1ussmJwXIzuukN3b3RXQnp
bbkRkGIbMJZMR5PZCDiSWSUL4oNuhW6ZN9d50Z/GUhe4DtdvsVAau54pNh090fMQoRTrqsNtIUcP
pnb1beXBVnNXyR6r+EsUfq7QLWhsUd7GM+pGKouzDCU9qhb6OA+BcxxRkaT7eioXs7K14VSSAyoB
SlzU7mxPFZRueKFpK5pxoyrplyaNkRAUa/95Srundsn/IeBvRTAuk5G4NXOaZ1PkBh05+jWUK+Ss
FFmRCe9aGFvdTA9i9DxXToYl152b3touKqyqU5wotQBinSuMdTS4ssHXUi2CiXWwqkGRc5/pIi3v
M5oaNP7odcfek96sIEfg1Z8o1Fo5pg/YZ7H/F6QKCvAovIHyWaFwwXO5LVGjpUblH8xddMVKdS2B
Z8o+ztf/wj+C5/NGFKMiJU8YmgbPMTOPd9hv76rp4v1DZNnKYNykxG7FoZzpk29X3EQ3/QEh9GA9
JO4E1r0OQEsQK4DZ8rJUrvtrOnam2VgqishybsM0rMYCwF+8AZfMwua0CUxQbfzzshDeewJzcL+F
MNaTcsD0+g6apWCyBE032Lly+yseco+xNfm9jPXyc2wLsh1uxgoyBY2AExxj/xpzBacZevuhgZJA
eL0mzuCau/xEWWP7ffwc3WM6JXfK1cVk3HWIkYQoEJmWexwNtAbAsa5ifRvjnoY2xfE79f6YB1mF
Fk7zNjaf+mh/2bi8uU0asH/LYT6hnaSJAt5kVISVE2YAwePQYNGZ/r2zDsvrr6ApQipyvWYjkvmg
eRiFdWwAc4y+4a2V6sGgSIJHjVAt5jg00dynI83521cs5FSvJ5fettJDMTk1celiEgAWBXkkLzXf
mpKJoFG3yFpCHfUXxi7bUYyduDXBo6Q4+2TUdTaJeGFP46oVSCLUe/PYucpee5/xyQN8Nwx4k9d0
H76IKxTcz2aCuwuNePyLHaacI1mdZToIljXPvXUsFQFU4/1IfbgJNgIYVxyAOch1ilFsPft28ecA
hEB+519XznoaXPrgzj0tUIIea0/ToAWf6OrWjqvsRn9AnvicgMDcxiiHTReKuMOVaKsd9wUE2qXf
FmAct+sso8jpWaGLZ0y3+5QBdKjtyUHHbocm9rE314uCdhJEWW7ZYSuXceawQ3TNKdGKchvel3fA
sDiSr+yy0UHi4SWeqNLGPz3ANKH1BWgOoBfnHhZ3lpxpDQSqhqPeTG52Ywephwm50iGP2vH/4tW8
FBXbK36LZN5gszEl3RAi3mrWNzu8aponWxLEund+548O9kcGE9OxWs+eFBvAb/2L9Sb71Zf8sXDb
PR2QM24nf/U6N3rQPGOf4r+rwADLXvpguPOP6A5O6S5A5ZoBONFupv8DhwIPOkv3d/y2AJM8W/JU
TV2GlrqOpafYL3Td73Mc5wmcuSIcssDY7EwnzvYg5RQ5m3SnLlOdtTyuZSi4QvlxijoQ7deiast4
0UyS0VoiSKG7GsaD5ayedZU+2u5gO+sxudNAJ2LcqdeK4BnC1Y5gcQhdQYrdYcxxMTCALaOBgIRB
OxnR57p4lE3B/cJNWjcimFBf90umjnmLWnQXzb5qlRgZ1UrpZI1JHTS4e4JUJ/JBcFfzpQLSQ1ef
AqfH+O+wZLPc0u7tgBzI17zmR/+Nzq/RPLl1MoyVVSBM6/aGJxBMI++Hg4P16v8JZlzTTgqsP6Jf
Mj21p+EmORp+CbIxA9FHfM9wSwK4Yv6TxoKyEmNR5TJE2bN8HXAosU3smo57YjTwtjoUXvEoztD5
LvNHJJNtTcNio18NkUmCVyta8Ljo9qB59i8bUiSGueHm1ejB/Qo7VlHryPXXFH6j/sO8hLI1H3NL
Nb1iN3mHOKJqpWfaDx0A0HEvuKz5+fHmIzGHTPsf0q5rR25jiX4RAaZmeGWcmZ2ZzUF6IeSVxZwz
v/6eXsMaboue9pUN2ICxwNZWs6q6usI5ejSQmK50NWAQRYaMPWmMWHayJaMsLpw7K9znx/J99MLv
oNE7SV+un+TW8P8nLRkPlKqOEIFCVySlVX6Ld7UPElNHoNnABwMXJjdO+b7eU77MBH8Zb+WR6nfF
JVj4TzGdpEA2EGQWklhBitXqXvGu67gpgmIUAsia8mwzV+I45moR5/iQZfU9jJ8X3jDIZjMebZqf
Ahi3nouyH2oKkTofKPBHeKjc2UO/BpQYfBfbzmIu0tgyzWw01VhTdTqvwyQu/Vymq7uN+9Ev/L0P
tBLHuHQqFTmYy2CgVVNZ5Xzuck46wfk87PJdpYr9hPFRfB7BuJPKwFHkwLluAfSG/MXIVjowriz3
SqNrVES9zL48VR6mR5/nQniVMpnT5t8MTUCcR+ddVgEAL35O+Zp4GoXZpEE3sVDTl+XvAXAQrqvz
DyZwEcJ8E9wjUyKJNS6wA7aD8NKklAqST3FfU8fk9lS3v9BFHBNuAbMwSSFdRor7h7jzk+l3wvnq
zJjPk84YwV4oAFwhPgLSu8gOM+GxamzpAO5aEV/FxPyzzCRRbRo3hiijTJWM5rkJAIxaCZx364YI
zHdQ+k7U+1FuYMKAUGjimNHqcKVrN4YZ+AOYhjlfnqYmjCWD5U+jawwAXgM13mfzyhWlSGIKu4kq
it/valc70IGBweq9EbX+7FW6H1xa/TZ4MMpbN9Un0YwVaGVWTiXF4ywyFHPQ31Hvv5oWANhQc59m
oEike+JLB6RxWEYuuAjzW0b/ST5jJfIoNnJMB0mLt2RP19MiLxOBqfdRmLvNTrwmw0bQ+CSPfu5V
eUAcmi5TepQhIumHEdqCildNZue8IaStRyLkwCiB2kphEJlsdNHJgjsPObBQWKov2pgDBmQkaeDQ
dJOxugdV355jRjRA/GJG2NOkVTFw2uqMN2hKHIltAt2S/qOgk/uBp/WWZMtO7PGewRshEbvdF2HM
/au1ZNbCHtFqESerzF4W4yyWnDxqI6X/JIM5xBCgN1JawzgU4Utd3TXic5HeZcK51u85R7epjSlK
tHxD0N1j3GCMwjFCqROfC9Cl0QfS17TTFAsTa3CJd6SLKBH/i1WYDWY2k6Lt/BTM2L/UCoXQyLCT
5AhoQApqL9oU8QPES6cQ7VXjtn0qvcnnI9TyVGY8IUa3axApLKEZH2vNIcU5qr3rx8oTQX++cjZh
jEMTL2hUwIdvyfBDGFCi/fO6iK330KcDZIzeLDtlyXqoIfvRU/9CyxWZA9BKv/XCAG2Z7l+0LDbj
9eqjMbbfDXmepjSImM1bZrwryaEZX7Kgd6rSr5KUc4pbmegnFRk3iMcxTjVRR8zaSx72pXa5AAZu
Wl+PDr3V8SaGtyp5n+QxV97QaV0Y091diiaUALNQO5Bd6WtOW1rqk4pp1MyNuYMoWxWRtdhfkqwq
NpWCDvRM7/IB/CYHYO3tCFJgDErhDQ/Ym3vTIQ4PZ2/7Crp8TbbXlVeKmU40VE8e9b/8PnJS23gU
oGUKfCteQvEPn1MhqB8SkwAa+rNX5JMiCiAqxsPC13zdk3a0WAv2VopQxs3ytgpnONWLNMZ4xHiR
4pjC3tBpc8mpbfMhPQo+ncjiXUAbqdInUYzd5GKOZmwFUX0X22LwVeNCI9Fo+MsNd1HmI5tZB5RE
6KWZeoJxoinyB24r5g61dzr6+i/ar9sB7OfhsZNZU7WAPEOARs1beKYNLlzhp9hH79Bu3HZfo0Fj
8TKUrTmB9TF+AOOslKw7McoHTBCARKux6vkh67F1l3uGGFlpf1B1gJZh/6rhDBZzPt4veM0A0Mzk
GkcrKo2nBeYZ63+cW3b7NLEUB+Qw/KMzpliUS97XOVpbo/wGendLjfyi5bUG/8G9fkphxyzUYiGR
UsO9Rlt5p9j/oDs7zB5tP/Bp3P4hePyUxmJjBKqSmElKg4fkoN8E0jhxHx7Nk3ZL+wCZn3OeI5wz
ZEmLBzMV5iLBZ9Kj564+DKpotbxsaNsULjox3ynM9UDUKZpcnT2qxmQJaOdev7U3EzvMNPxlCYA7
/xwCI81ojUVG8mgo0UkUsOMQCTvDTN0mbL1m4dkEDTy/ho2LOCa7A9KYQULaiS+T9sYIG69QY8BW
JXbdK4e0Dq1ObGx9/P/Jn2ludxHL5HYL9gxjiYZeUD8+Dk25i6vkYYwx/B1N7mD8XrZ1EcckdKZe
Na2JESdbD74m0nkZvy41Z6KHd5DUOlehCfTVbRYF6PHJoXRnpIuliY9qpZ2BKAUkPuMktKnbFTwe
OZ61MCkeuqojQDhg86H5qCIfz9K3Zr4dl3dV/HbdLq97FxZ4P+uHVUBtzmvYpVnezwAZlG+zyr4u
4h+yq8tnYrxLNaom7mjdZbTzc3EcXQqf2I9WeiRn4dS9AEf+RPalznG5rQH+T9bI3M6TkiUVqfDS
x4tUPNBZwt4NfBXZcuAUNxQRpq/QwByPnd/fkKfrWl8PKSq7xSd0pd5nIjxQm8gt6MqOgjg610VQ
K7ji5OxMSJ6kgzrH0K8xvkXBfR0AQyP+TjreBhpPFSaYkN6MhQaPRVtRapsMWM1qWs4SAsfgPy6d
lZuVmAmNzAWZ8GLeqvMhN350yWsvOnKlcayCGtu1Q6PKriQJSR8uJUZsbKN6B7sFQAtOM9oCyZ3a
eIrEe8jwPhETPpZqTtJswtUcfC3286HNsONWeKnfYCEWI8SCr+7+zZ4bz+U+fr7SUivVTBcbmhIc
DLRkUOVawDsDGq/vkj8d6HJdecuvbfEMhQkmIuAvKiKiOCkUt03yJC0cvAROsPooLay0KgCmjWEM
BKsmUi1BvW0LDOhi4Ou6W/GkMGEDFdwwqek3K/MfZfqSACho4Zg756DYrD4cQV8TEiiS1sk+6TVr
yrvdf9KCTeQrQnp9LuBRdT4GdtJWIMTNZdMay4UXHzjOy6bvU2FMYk3zzzyRXKEUra6vX5sci2D4
/5b8xo0FhiFNVQldzmL7RmYARPXFgGLV1O8iuUReiLJfVv6GFazFMAkbiIq1YCpHDPc0iiUPt+Nc
OlLCyS62wsNaCBNZzaboAeOFvDOrTqR18lZEc2+vTu/XbWHL3NZimLRMbw0pL2boosipM2EXasok
jmvyNKF/wso1S62WQ4PagFnfK/ODinaeLlpix107oX8rG78BR2TI2IkDoS9L2k7qYTLjIqBDV82+
93OfpJaOSa/AKp0RUNbBn9fPbrPcthbIBDUw3WmRGeL2q12wPByl/Whrh8LLnxvdKn7Ue+MmfVT+
/5EV7FtclGQypgY/jEK6Fp01tUfmyRPacD9IvE2arUi3FsNEOrkgc6BVyFFUgPSa8S0a6NYy7K8f
4KZlXHRh13cRdEga1hhYL+TQarPz1KCSF3plzzmzzWfwShuV8VhTmctJok+sBEua7fOEvj+FuzQ8
EVC6vFcpzyzY/V2x0EgYqnjqaCBGJqhphac6sejAJSV1E554U7K8Y2R8uMM8d0Jo/3pQE8vMvVH8
MSwglPCvfy2uXowjp0KeAy4Xpif75bkrrfaFKmfsg124x7ar5FKw0onz7TiGyJKbANMui9uJpn9B
Z2VY/yfR4tbmZF9XbjMOKgZwnVTAkRjsIxxNt6KROlqOWURnnuTXTOEhVG2WR9D8+imDCemGWMW1
3tLzuxdu/2JqF/fC8/wx+6vveXa4fXIXcYxZxKpMOo1OniUYVMx3eY5mIqcAs9nZW6vEmIRgkpJk
lI2heGuO0/fMizwTtObiW3ssnfw2dGpO7vJRevs1yF+0olqvbhM1G0g/avhQ5iN9sLV2e4p36Fu6
wGk7GLeiB0IpzKQENuUAR6EXZWRet29ba5RJKBCPiC4106I2x7yo8gnJLHg1Gqvbt356Mt0OcO2i
Qw6oGu54SNWb3xKIPEB9ocC2bFNcCARTaBdESlRDLROd736svSrlfU5qgb8c7koMEydjOYurVsKz
UfQpJmt40BzVKvcNOOpDfjV+KzkkK2mMP+gYU4mBdYC45UWAHdbxQXM3eQyfq116FL3gLbAavzjx
cDJ5Z8n4RYIxpmhMIXasz6X5XROdWOIkopvRZKUZ6xadmAWzRpO3vDlURnACtIh3PWBtBn1kOSrq
hrBENtnpTdL2UQfPK6fYU8rlWRmiO0PBSuCsWNdFbV+fWMPAZLkmo0DJqJNR3Pc2UWjgX0AxWaCl
iKnnJ9ErXOGOt261Na9HqQl+SmM8HJSGqlqpKsziPbinQ53dXQ0sxvykfp/f9YNyAAWDA8a/m34n
PxQ+zzy2vXsln578KsIUmLJqdAknS3mG6aR35oHzZR+DOjSwphOfamLbIC8KM2lkNlVD0WCA0q7l
fdZ7ZXNfq5zhAe6hMmlj1LWTRIcwMNfSHefT07KTzi0GS6qdcZdinS3fS7adYKzF3Ce+FPNSh21r
vajIpJPxMLamVkm0i2p8pfsZ5UFHpU/8IvlxbmdnyW18w+XtXPK0Zh/TiVhkJZlwstppMq3mOB/q
F9r2izz1e/YSg/S2uZF87a1wwbWxiz3CSXA5X5Z9adcIM5VcwnFqDC3lp3B6DXirRDwRTBBdqgDD
hBqq0MgurBosQbmXcFe/tu+Fn5+P7YepAtYAglkhH/P5iyOBnyRwQr/c0yny3wBhWPu/zEQb3YzL
WaEY04VwOwO/XSXf+0bmxDSOQcpskFFywHRhatI21fcYaFLoeZAuBUISb6iMJ4iJJsOAixsY6Fht
IECxCh9r8SZNMIo/L5wMdvM21bA8AYxAoOqxjymQLgfRRKvKWbhY1QLwse5Yzt/RwAwnHnwfjRa/
5AkrWUyeMGpSj6EIGF3f6lYg7rQ+warG7azcNqAFWWoe/8mmka/kMUbe5nhTxQryEgn51hzaSfI4
8xpUm3c2cH1ASGlgi5JtdyQaXtUCXbkNhLtZOjYRJ3PdPrOfv5+tUIoZMNVqirzR1lgJy7CrkO4T
4W1axH1WZ2CX4IzpbrbOsSP0t0Js7S3UBcyYLjDxwRuOtFuv+PW+8/m13e2vcxHEJFRLKo0ptiiJ
vaQlANocsXzKpP92emxQMPWw0/twoA2N23I6NUVsde2eDN/N7uvCQyf4+G2/2vdFIyY6JGMoDQIl
DNVO6mx1zuDo2GpDcuqkPh3Ayfd0LGayDUtyh5cSi3XtjeAInFLwZuhYfUAmdGRCKqVhCY8uzddB
epjz2QHeTsmFpt9+mK4EMQmIjhasPhGkq8vj5HV75Wa4kdG4/5gT8IBt8XQ9n+R4mkw9ZZVgCVI8
Zwp9BysKWl+HLOTcurzfzyQbUjjkTQKkbaA8/sjacyK61//+7bTicl4sjGSnd10w1FCgdeUf83nZ
ac74pj/8NWyX2oJu6z5Sil1vYeFFsQDJtHCqIttJ6upPYCJwLSVV2tMyYOf1Ll2RiG47/BnUJBe3
pAhTnI/2kStd8Ql2g98Il7AdaJYaPAd+vPtr9XA81SdyHt9palzfSl8xzgu9xQee9M2u1SqYKUyM
SbCaRHIU/YHCIt0aeBZgNu2rhtQ13s+38tuC/DGMrN8qtq5OmVraylK1QdN7bcZTUSi+NCJ2KWIr
x0bddXPanPVb68ZEm64eB8BhIbb16EJPd5NnHDJHAi1P4CA9vxVO2ZnYqcd7aHHCNvuCrDRDmOYE
9aGwOrfCn/V00/AGUjkRjIX5jaZmzvFSxVNKyUFz+hBnuVUF5zzlzGttRzC6xYnhYV0HOsjnD9WV
eQK8B5gHXSDVDpHd2iW2YjGt7y7Phc2rAG0e3UocE2GGQCnbWkVRUm+ByKMvVgkunszkWcZmILuI
MZg6U4CONHgl8GqaisGaRuywJ7x1C44m7Kq+pjZLJ4b4QkSKrCZGtUdK/W68v27iPEWY/K2Mp2iW
aLZdhqeCnNLJu/77NysUWB9G1mZii1dlx0g1KYuSrsD3x74Y3uwZYJpiX7XqPWUNKTm5yNaZrYUx
xibFY0PJN9EoR/8vzN5ruUMHg6fS1plh4F+WJIL/EBbEUhRCU0pQ+LEb08q/UZ1KwG1MD5OtvmN9
F/dyxnlB8CQy+UYviZkJ+HREeOIN4jex/8H5SvRg2CtkrRKTZyhGF8lGgYNbQqRU0R0QtZ5GWz1Q
DkOollv9e9ju0PpGQsXjgNoMEWvhzFcTqwJY4xUsfQpd9WCiUh2iRRiBUuQN0RUNQh5yGA0C17Rl
gkSAEQSlo+Alan4jGF+0BDSp6EkHDVBFjJeyO3XooXBOmF6DV2SyESPOqzrMKfJp8FWxZtvAECb2
zMTH3snvMgAmqg8cgdRzrwlk8pB4mQ0soKMUTm4HB3PqrrEXvk12TwendvrTdWmbjndxCRacbMSr
aVgCfMK2Sp2kl9DQyC1JbznVqk0xxCASBtJBdaUzHy7US6GOY5hpb4ahVYrjw9JhOzmvOf62HbUu
gn75WkYrFSALpTgOhk8ZZ0pfsNs3ulKA1wTn8DZTRjCR/q0WG+r7HOutBMPIdgDmzpePNV6gE0l+
hEk7SmbNX4vaDCgriUzYTxMNm1FUvzBb3KzRPIAVcsIkTwSTF4YSIK7bDk+XWDgX1YvBW97eDhsr
HegfsEoBja6oZl2tcNXfgoGsc7p9c5uexNu6t1tADBTcbeRN68Noqg5ACmxrssSyijRmWkRnjDqS
3mo6gEfS2Y31mZcyUc/8xXNXcph4mFdmgQY/FFP9/lvl5T7tiS8vdLWR173aPsSVLMajkqItI8Q9
CkszeeFO2XU3gRc86bA7iouFItJvBIqLvF+2Z+pmrtoZ+VlVfJEz0HE85yLncb55l61EMIHPHKM5
VWSIiLLAT8cJsENh5ExdDGqTYDoIqbqTgpHz0Tat3QQZFlYaMUvNDrx3Q5XEADGkbC3EDZLS1XrZ
vX509JL/1SwuIphPpYNDUR/pECSJRxd7y8cxEnfNHJ5l7dt1SR8Lyf8sCkXLz64FkGehjRaIkgFj
A4hfL9or+6a0Zr93FW/0pT8Et/+y+MQPv5svf60FUbymkJscXD9Xie3+x8JoCOmIisFYdJkthMJX
MJ3zmqubd/PPjweui8/qtnFeg+oCPVx0jUF1UYPPAHCtXu/8hZ2Wvl4/3u3bZSWPCY2NnAcF6Abw
ZMaRAnQ9ceTRQuDaZ272zN/+uG44YOH5rB4Id6paqKAemd+zoLTE5U5J3YHw3l7/EEz+tlBJpAF0
FZGVkWSBXmPMC6/x2dWwmHEXOUqOUS/dL51eff4XMFfbwfIikyq/kjkLQiQJCQKYkY2SpZDOCafa
ruTwGLaJ1Srp1ybKb8L+Ke2Tm6zUnOvfkmefTOKsFVE2pJQNDC+CfZ6lO+Bwc0Im/RXXnJG5DpIJ
6L3CiFKHPtZOq5qWDuCZ3MTGtAlYw93/r4+O5X5DBx0Lwbv883EWhhFUZQl/y5onOcYQFuDCrkvY
tJK1COaLKaNQ5E2Ywxyt3s3PihMeKMJlcf6Xu/tb57eWx3wi0cgVvaS7TyOxJECG9b7iUcoSHcVi
8nV+axoMUhRALo94oG9bxrGWzHy5oSgCOVyQMOSZnyrvTcTr//MEMFdCOY21KNIuZlQld2Vf3+TF
yPtcHBnsgIuedEsqyEjts2N1NC3VLg/LDmjl9+GTYXV4n6m8cdGteLU6Npb5opmHjAQLbFBX+8bt
5bTfqQEBpVKyAAVIXArnukVuVo3XApn4Xyhgqxp1eJi5I48t9goJJu81TC4JduD1HkAtfP25etHd
yg1uaUGTC9xLJbA+vv4LGLdTE2EI6hw2SneZKaOOtm+97gOMkF8j2yxr6pICZhEAkIlg1fns5CAv
wQ4KHe+Rv+q3Gh75AOr9bt4kzgQWQ6s8YrrH0l7b1ubl7JuuuBLMHLSZt3IBJH+4fl3tQnU+TwLZ
p7oJ0trFwpjfy/UPu5Wwr/VkTrUJpknrRrgHCc1zu4gQE52arPN/RwxopHHjGQYoMz4fZ0rMUK/o
4Nscnnrhz2a57WVORra5H42Q/LcMdnI1qvvc1BoYyDI+jsqNED5IAtbcx8dpeCq0ewxOWSa5EzKO
3O0TvIhlThB8dnox1bjeynmyFRUfCXO6FSdh3/T3lW7M+UWjOTSEshOp8b4jfp2KTqT408LbEdm2
vosyTHpSxgPJUwAxIK6M2BPZpdIXCTREehe7HReegKcU/fkqL1EyaWjaHieXBZOrLH9kcm6FIKUp
Zd4lwPtGzP0WisMIrBU41SJoh1Cf/Loqj6nEm2XezFrXJsjcZmnRm2Mow8wXySKPxT4FxKZ8R4kj
7sTjvOMRRvIOkLnbkkACIgAtKWGI9RAsoh3EyTOgVrxSI5yeHecEWSjNRgDRdGgiHmb5YGuyrzWz
XXXe9SjB0YcwQZekWtBNIW612HyNQ0+XYrvJ/Dbf/zcxTIid4gr8IQXsTjf8uv46EsFp0pu549VQ
N9VBFUTDtSWDBJV9IkZhVWIiEYmvBISDAU1VUwe5te4IhcKJrzxR9OcrVxIleRzBuYvLcRnBAZ7s
Ril4zJLSVkxeu2LTElZaMb7UjzA0YC9BVHuIo32G3T99uL/+hXgyGD9q+qQC5iBOrgb8rwDiYH1n
1pypws1Qt9KDcZ4mI+ES0cRQgwZm8KyOlQXuLUuojmVYWf9JIXZr1tBTPaUFW7ssb8DtMpR+0XHK
Kxx92K3ZIpv1pkpR+JWm10gtbU0wbVE4RdGOVKJ9XZ3NbQpEzL9N+yMQruxNK5Uw+tjCK96md82X
bTqYWPrKGdCKAB070AECXudqc7BlLZS5aZO0jYHxSFMjK/7WAWEM2KUATQ1vALzyqu4He3JpM8R0
ci++LR1Aozjmnse0vpnrrzRnbuJkRn1poIypfbaTozuyvF0/2m3TxxIH4gVQktnOmVmIo97S1Tlj
dLI5sZR4lwecag417V9Safkig4kWWMMqJWwiIJk3vgE5WJluoqiyGiwlkF2tPLfy7rpO2/fiRaDB
fDkd1fs0MXBR/QVdkznaiC2mEVAenT++8vjEtp/PK3HMN4qLUDFJBf3UU48dJvqSpQhcdMMhc02H
N/O5HXx/HqdBP+nKGcKpqZN0RGEzip4F/WSEhSWN+5Djc9uGd5HCfDR9AEbmRIk81La01bl9UALh
8fp34tgei8RKEnEmJp1t6jXVAp+zkzSzNWWt+9/EMNFdCLupmCkHILbId4Bf3wVZ67dtxLnmt9+s
KzNgIrxqlmRI6AwhnYWXjoEvnuj0tA4oadHLrBTblRQ+SXJBvHTGbDdHTc4HYxd6G6LLckXpUg2x
dMN42BUhb1iM88FYzBpN7edSnqFhBPgi0DxZRX0Xdzw8U064YBFgo9hMl3GAlCCfkKDfh4Ofzm+l
9r2aDj1QeXoeygtPLSZcIF1PFBMMT3aFnUARDfbsR0I4NzI1sisxkO1G1HM7kwVMFsD+R6sg0I5a
1d5nZvk8NkDW0kRPy2VOVsOJEyZVexUn9NgYlbpBy0CQ/kyrhwrpbRafZum3XjsXuzfZSBFrjR5J
cONQeC2GPzX9D234ft2FebbNJIEDIHcEmTK3GdUNGlRF8XD99/MsgAkRWOTRA5IgRCzLZEntayFN
tszjduUJYeKDXmIVXhggRAkOdXyXLK4g+Nf12MRq0X9+Cww8ff7mSxuOitnhoGRf8kALAHaJ1ipf
wNZlTzegjx+sxl0MEGuCS/Z50F2OePqU+Wcr19neUFUvhdZ2NAQCiVj3lp28bx2KUJegSf9by0fY
74O6piHiYcP4bSnkylLnMLzOgYpvyi5yyDnwisyS7NDOH/U77lW/reBFJGPrgM4Qa23Gk7H5mJ2i
u5S53QEJBOfpcwHdeNIYs1eAxQ7DlD4GOT0V+WeLyictBaZYMeTysGzb50U3xgkw3RaFKgW7mg+i
rdp6Z007EPvkR+XQH0tPQMNR+0o4nr0Z7BVR01H6VPE6ZZxCyjVlMmn9UcWcbOub7uhFu8r/DWoO
DU/iv8WwDyJSiuChJjVYR4Y3I3oXcown6LXDMf/NN9FKClNQGDBVJ9cmlGnd6E61Uzf3s5vY/Yt0
8S/oRMMWvvDur81plbV21I5Wkb5MkqKS6LL5cis8BofyELraHU14R7QWHXnHH7fftJWVpozrCUG3
DCrQ+uwAlIvLWysfScIpAfEOk94JK6WIIEedkEFEWmA/p/T0pMXXM+1uFnBJc3A3eMKovithkoBl
poiaIV1pV7A5X0eFFXY3XXGuiX/dTLbPTpUkESMRIjZZPstq4mqpjAxe3STHTPpjKv6ce17DZvsJ
BNLrv4VQhVcK1aq4mClABgEPbPgU+jX0e0+yIRQjAVwDpIb9S9xfSWNCR7SUQVnR1Ff1Z1ew0kPg
vBN/Poo73k779oe66MXECzE1y0Y0aGGwJw4RQbLT7uMQ4zjGsosbzpfinSI7dGZqAemA4onr9L47
tlbmGHcxVlmyBzpSyrvPNvO1yyGyM2eyWYNtcIIwYqaOLO6EaNmNgR+BLeo/GSA7GliLaicCWRCJ
CLbiS0N4rRLBJmrIW6razHkVHT1rgOSaEmE8ONHnPMBoDqpQYBa7IzvjS7MLHO1pvOu92CZYf8hv
E2APRLU1fPkdFS+iGX+ew3EIxGBEapB8RZ+kI28LDwVjc81CX6nH+PFYjQtZQpROpneptMynFqh4
OhRcdICSVT+K2la9xB25kHjbhamVYMa3hS7u+7KlWRYemvU584Iv1W58jw86sP8BWmqPYFBu7NjB
0ve5cVLPdKS9/HD9hLet9XLCjMtLnS6n2dDi0QQY92z8XobfqsxfeBntdrC8iGH8PSvjPgxGvJvq
+NRI3zLNU1IeqCi1w1+j108Z7ARcXagjavRwvDwIn4QwOIrLj+uH9Q839EUEkxnMSTeAOBHhWL3v
8S8Fbwhd4AF7XQOKbzrCyh2h2o6UF5FMUiCkcQn8FljJlNnhD8On+WMXgJgNaI2DTTPk7J4m5pkf
vl7XlvPN2ImVRQtjPZvQlqq6yYvleF+Miis0xL4uhvfZmPAymUsdBxL8T1/wnpG13aSV3nURnAim
MWGkkdu8IBkSqySSTjFpzk2qP8ih6JUSMLcX2Wkqk+NXm7tjq7DCUiBFLfislgKnR1HFKZ+G7hI/
doUH+W6yB/cDsPq0oFILsrICQADXNeYdKhNbCmNQ5riEocrp3US8MeUUJXi2wYQNASxktYxBXjtF
jzdXBx8UP0d5Kjj53PZD+BIjNSZutI0mSAWuOUDfG8iBNLdzsCnmLfu/tvH1B7EHu2S0a+7bzvqt
mxzAapJh4FmD6eTPyZcipOFYUAfolUG2Y9VsHWnSXjIdyMFjkvPW5jc9/SKOzVJQvUpniU6Iif1i
GWn4FMflTi8GtxynP9Nm7H7H8VbymGBmAGwvmAV8Q1WXboJevwEA+H8UwQSveQ4nQUokYqvmWVC+
zunTdTPfzuxWOjAPGDFrMkOgfY/x8LET6jWvy7lzVQ/ITz7vrtzuEKykMaGKFI0wVAIMYj4MIOmi
EKJZZ0m+7Ble5IZO/MdvqQdKEmyAKACvYgKX2UXjIqNJ/DE/C+QnIM+D0gUEDOoOiy2/Ab9I9wj/
FsYkQmI2KFUBfEcUtqp7jFj8mcopaJyDx0YnnMGUzfC0EsWEJx13taL1ENWLXXzTy/HkqlrwexN2
BOBRmq7jBcVyXSpJowedjCcalpaBeJyDB0/dj3fjm2T3e4rcNvA6ttsGuRLJHOLcGNEslwPe8O+G
T7Hi0IxTLcPq9+oNfwB5MwyvpDERCuRnhZmb9Bzl9IdW929p3fqoXnDuz+285yKHrUFrbTJUc4Ms
sXW74/JE9/JSUMdBr9CengVHc3+LlQNZz9/fzmRMJCVJOC7ph+lP4EcF1cMNtjStGWBnstX8yass
bVrkShxzoZG5HQqsvGDqQstK8CwknhlOnEtzezxwJYT5XGYhZGqs4NWr3U8Yg4yeaG0VrD+3xc3o
GRZ9SJn7GXZ5PYxctRLsHDDV5BBgKLIZ0EsU4zfSHFkgLAWqmm5dF0P/+l/y77+1gxjmPlmKWBGw
/kSrB4rX+4B1dgWfT897/RQhh7lU8q7OFj3EKap+e1i86vsMxiRKmGg42hEoarRY1t7yU/HtlG6l
IHPZmLWQqBJNRpIjrawW3nCDAQYfo1pODEhpGze3VT0HqGMTp/+Dl41w9WZun2XOtayjlTT5fgB6
e2snlP0VjJ41avMgY3ZlYHtWNs8TacS69lmZO6jTxSxMaKkmx7aqqh8V7Uujn/OOUyfkGSkTOMmE
neyZvnMGBRSb4y4U9hH5ct1Ct4c9V1+QCSpdrA2yQgciRaC6UW4Q5Zyj5U6Jd3hOxzs2JqCU7aDV
ag9viNW3oDyDTgM8mxVWAh84OlFzv/Z9mKBSgg3O0Al2QwZvdNsHEDDciN9bZz5OzygYfOdIozZ+
RRpbgTfVVpsLOkKe4dJxJ2faF4CKq14XYs2O8g0wkA5HIscw2AmlXjDTok5oWKHFO1fzuz0lPMZV
8F7C69zc0+94TZTNByMxJE3WVUqexERMHchLqkIr8eCEs4LmuSCV1QY+Gf0+eig13itnM/NfiWMi
Z7IUrZq1CCxSbzU4UKxQuNUf8l32Y8ZjUbIHP3zUIyCqKByn2771LnoyoVTu00DUkhG9ZeU4lS/N
7yB6g5v35zkyEbNbMiJiigf9heAuLvZKW1lFFwMK6u26kWzaiGaouqhpgEpkH9tjFWljOECOtuiu
MeZ4QrngDHH/mxQmeoAUCdTmCgqu4fANS7Ifc3/S3HJu6+0UcqUMGzmIos0gf4B/NUD2IF5xG/v9
22ILPjYBfR5IwKYJ6ECKljUJBKQiI60CKUgGdFmUWOUfCFBWyHs1baYFKwFMfALWQz432InCdU3X
YFNfAUIJnHZ//eNsxtuLGDYw1VknTxNFy1mqU48d9mV8roq7HvyX1+Vsf56VIMZZJTEUGkmJkU1h
o4R4ys5wugOq4B9077yvs8kPqa+kMR5aED2bRTpBLfqIsCBwC56LIyUTTf3aEV6Au5Tfdb7gmFz8
3e10ZyWacd5+aNRopDeYAOSjyE+OFB8XFaxz9Qr4l/4tO6d7ijNf+NJeeqw504bcc6aGu2p9LWWc
qph1hLe9dE5wkHbpCSXdd5ro6F+4ydVmBFkpS3++khYJpKk7ClVHJy5kN/HUL8krxS+X3ORwrzsK
76XIE8jkO4kmNC1JUEtIyOLEanhOCwGLEwqne8NzCyZmLSRXgy6ScLWYhVWLOxXLxqZKrHZ85/gF
TxITSBKhrNOZTpXJ2GVuPIKbrPdDcJjDSlCzmNzSAegkLzvYzH5W342JLs3Qj1FDyfI684NMBmzJ
fywPLRaMjRvsAjxxlKTO/Uv6cxH34TMrM2nFzlSGMUFWN2unJgzfKyzTpJq202LdlfUKjMm1fh7I
DEjFwtGUP67L58TSj9nFlfihmQAp8PEC2dPIY7o9xiwan5fyc2yThVEM6rmf+3HAdZpFljzfC3ls
pSOn3MQTwoQXELIVTVvjyxlqet+GySFr5edQSzgD7ts5/+qTMXEkM8pOmyV4dn+gKFlA+tsNB/0w
nfit3+06yUoWG0WmWmulGFd3+EJuaSaX+z2xhWfzvrHwyLgTjgrHInmnyISRYiiDSEjg30o8eFMS
uY0UnfqBd7tulz5XmjFxpDfiMUgpsr76dbajuwj09JSetc9s2fu4f36nQriSx0QTU+hBlkebeaMs
7oEJft8O4+66M3EClsyEDrMupsoocXQt9kWaQPSqEJXdpfIluXq7Lora2K9h43+kXVdz3LjS/UWs
Yg6vjBM0GkVL1gvLYU2COadf/x1ov/XQMD24Jb/cvbWqnSaA7kajwzmmgeQqygiaxuwefEE6axMM
qhNOSXmouA1t9EFyTQCzXVmnxmUUwpjEg+y0Ds1zGoEMh8tzDbyVMJtWk6gtZgEZ/SoLjwUxD0YZ
udc36w83/8/dYgu55pAvc0sx4ITH0bOQIsNiUlu3oztw4wWJwInoNpcEPHkM7CqaLlvMkhoVx1NT
+I8ieR7Ii8ZLLW7q2c/fx/zRr6GFZbWJrtEn84BZ0mKM7UHeL+CWSQpubLrpDVai6FJX90OSL0mR
UTWQgzDQneIceVEgYLpa9ilAJsjPTrzV8UQyLo+gWd0EHhXCXxPkF0a8LyTFi7qBoxTXDwkta7+u
bKgrko0mwqWwfzaE14gHgLXt4FZbx5hoa3ajKUbQAowJ3VJ0UQr4r7sg9qCQ/278fF3J6c/9ZrAr
cYzBWm2UdWUja04st3ZiBaR5CxvJXrJd/aHBxZUoRr/TqqmrGihYTlmouwwzzSkGJ0Cj4AuLwOMO
p791ZVnsK0zXSbEMxESfRwvyAN3Ty5NhVramn6rqxbTu6+7H9X3k6AWbHZr1NIqaCscmWYhV2lj+
0obk73Tv3V+trMrKOn2sFVjVZAG6yUxuGhJ515fBsaJ37VyJMBayoAIIdcik6LGsv0Sh9pJ2018u
hG7mSkpNhlaKOywkriu70npH0CWOM+UthP59JWKaSCOTHp3rxgB/d46AjdtwXoa8I2dcAWB4qlEx
RvRAqs6knJbw4e/OgvEEURNqhYj8nyPHADCRRvAfHyLly3Uh22HpxSpZbPReEsxKAhe8I3bPZjQ6
6XxvLc9J+c+UPnXVN3OwDSuyi4yzee8WeM1CGW+wJH2WTjkOSJJvhPJNkDpM/jrS0jgiOs2ANR8V
fsabKNg+Mks0cclaqs72yqrmbGWShCMrtG9pJwI/n/Mw2hRgaejSAA8izWP9qnYVwqtUAmKFIxGM
lUx2RXjPW3pL/7ZvKwnMLd62ozkgT6uh06C6eScBA5TVAIIUQFk5H8MRRKT4c0GMqaZakY7DAvWQ
lB9C+k8lciLS7ezOSgBjqKpRyHlJn18gpvzU31qvkk28qLanh2gff6UPaHmn3Vl3Isgu5q8f6k9a
SWdseOzLQVNpi/3SB4t+mHjcqNujxisBjBHLZaRPsQaFGA/4H1qPbI6pZU/O7HbOvPvfEJE2L/WV
UOZSJ1Bya5nQISfPb/pyX1iCrSmRO/Vnpf3M8R9Uo6/pI2PHVjQDgI9ik8v3ZjAG5fN8XpwFfWXE
HY+89BjHvNi0R046WUhGaKPSHRbavI8RjL9bD5vayFWUEd6xf5Ob8hMF6omBIxUiIvLo0BFv+Ja3
IMZfhE0WRnqMmMgUd0l7GzUv15ezPUV6UQWWPiYvjEoSFhxP+mkOBr/+hJZNlwKQTi/6nYrHjPWl
8ayg9CleN9hEHq7L3w5nLUuxwBolWgY74zkXU5GbFN4PyKez0+xz9PKjQ++pdesngOEFPBCTrXvf
BFkbMP4MBQh8TMWsT0Qdc1y4NEfztqz9uUMzOI87k5oPq/JgwTNNWZYlHW7+Vyef6XIjCjTF3+L1
ZJZvmh6o4Q4VOa26SYv0Ixq5Fsd4yNgE4+776HR4whDeDvDajnBCtgNwjJbb86RtaeRaGuMR6zRt
ZyPCBjaugUR/C29cqiiEw2WVSLPTnpeKh9tDf/PahjJOUivCRRBp8tRKWkdeBuDVP4EBPOOxxm4r
x+XgGL84kykpO4K11cmuqA+D+djxmtc2DW69f4w/VLtuoM0R1OGrQfZUHwB+Z9OZGTq4Vbvl3nJA
Nw5MeU/dJfetyO0W3RwkWH0B6yQjFAdrhb7zW6/Y94dsn9/SNBmI1L7rN8uhfFpO845bJtm6c9ZS
mXJUlY5ZRKgnU4PqydjJXh1UL7Vl94md70XQxo1fw4f4NN5LnNrx5qGqGPgDeAZGQ1hrHCu5CmsK
TtKjca8C39LYSnY0fb/uyDhS2E0dVGNI61rFHKMMrovhn175MfCq1DwZzBYmixkuaNdAR48qAGpF
880hdjHE419fyqaFXzbst6x6mlcA4BtR8Uk1VFvV3VBaH6j2oAr+35mwt46QCqk5zricZ6G21eVM
2vOAGUlS7a8vhRrTb45jJYfxxEapmiPK8CrIhWloBcxan85FctH7tsot6/XQk1u9JsW4EiNVGHCL
nf6FUFaCxqZg+bH9kTzWWhTjfwctkStpRIKp758z4azGiSPyooJNf4sXEChUFVOTWUCTjnRzPDdo
vgs11yT7RT1X1Z1VPV8/nPfE9W+nsxLDnI4Wp4Wph8iJ0MEisiPe0DrVXvQyl9zDG7nkUOvgVVBd
/Uzu6CBCL9p4MwnfhbvEqwJrX3H5IzYb+dFZrFDyDllB2fbXk4TG5lJUoDo4RW6zD+/p16By5hQ7
4xT6gjc47Q1lfBlQy+ZFr5tv7bVwZkNIJ01yUcNVFTeKr+3CvQreWiFonNjjqdHmw2MlS2dkRUsZ
GwTdXiBIX3zK2UMJtGiXXgeAo8ZO7PjtI5SLa5GM6lo95lsigA85SvFZRNKAiLdlyvEsm9fM5fx0
5go3ImmJjaYEj8Vy51fSc90Ht8nAEbKZ+V+vhLnECZnMvFOwecA5Fh36ytb3Vmp3nu6nPmbYOVE6
PYvfDeWnUrJBa6snwgL0SryhQP+RLcoewAcfcfqXfWMRQcvEaEYVQ+uOPHVBGpf3Q2hw2sc2r6+V
COYtA9XOSTHPqtMX+sOgNQGJzRQkLe3rdb+yGX6v5DAmnESgnAlVZI7MqG5swZIOeiM9SPkC+kMj
3klqd5I1ji/bfMesNMJgzCktF+Bry7g0Q3Co0mehqtihnyKZ/c5zMyg2r6LKUwrmzpnDJskMEZpe
NOj4k/NgVmqOUnBXxVhs3eRqkS6RCg+d4QaNgTGA58VNYYd2DwZxXi8qb0lMnN/P4FbI6CxaB8Cf
ZTnlImdBPBVkvEMxqVmuUyBB4O/5pibcRZPlS9rES15uJT3W2sD4B+A898XYw2Ctx8mlZN2tn+Nx
9D5M53CvDY40diBLmeJUatEhSgfP8JBAB1Lwzbqns/eUbP26cXGOiJ0a13ICvjAQbDmNRO4zc7xt
kh/XJfBuQXZeXAYPkTRRfLP5kN+CHPM4HNCfbycYXOIVInmrYVzFUDb9mFJ6t8n4RwSMdcvt6qAW
csV1s6M9RiyURM8QgWqxrZ2NVxUvLVrsxN1+ju6kA1WK1P1I9Xulfyxmm2L1BLViRFYNyCGs08hb
FseOTMYv6OKkG2mpAApcLu1xGmwRLxGBy5m0uXm6JKsSIKlEhcUY6zJlSOBTUbNVqkMXV95QVqh+
g08wlQOO1vFkMaogmVFaR0R7f5+65lv1jdzSLkIDFE13wmRr4K3bY1jvpD1xBG9a72qRjK+wphEz
S0AbQkF3Ab2gtht2UgCyRkfG7BzPfDfDo5/CVJYJou+sGNwkheaIdenEWmNX1jHGvMTQgE1A5LQ0
bWrJShhzQ4Vp1KTvCFTJPtRFW8lCO9E5/mg7m7ESwqjikiZNFtEmDIoFIp5kDLzQXMb82bgdM0f0
ZdBgG27G493mbSRzVamLUbWxVWkoIHf2Uu1UHTB7ZjBIlZ0Dl/u6jvA2krm2+k5VhTLPUHUtxr2R
SyBqVHboYuTs5eZrebWVjCYKklF3Im3oVjG70KJzVwnw+Ai4UAGbr+WLnN+K72FmdUZpQsPBrUVx
AoqdFVA3yHfw160aOC6/PufSQhqbqo8RJE26M4amnWnDF8Cs7ppQcf/qkNjSXpP3Goib4HPrabGV
fNklBIV+mccEyNEFtgIfaVOqKwUUj5Q/8qG0F/lzCiqQ62vZfuCsjohenKuERtlVi5bKUIV4rx8o
QUcHJDftkKA7kN+OyDskxk+MndUuFUW+VVHhJabmi0mzl3Lix7PgXV8Yb/cYb9FF86ypAlRP1ESw
sB8rIttZ9HhdyGZUsdo8xjdUwxRLmC9ETVT9PjavfcXRNN7vM+7AXIq4Hum12Im3UvfFIp+ufz9v
kxg/oNa9JDUprsIJNZi0dBv9seKl2jlnzuZL81IHiG2LDGCdRXYzBF3/valuZx6qMmcpbLUOZF1W
bc2ohhuJaAtNUCFeiVL/r/aLTZjWeW7F+YJy6mI1aJBIRmM3anpk18WSc97Q7/vyWzyJPLZhWIpi
ooj0q2HqsTbW+oSzadEbn9uUU3dxhZf4LO/Vwml9in4IViCKx+Nj+J6fo6ICrn0A4xkWRR3EJsXr
ukJz+admPwbUf6sRioQFoGZ5BfjNVmVztWB6witPFAnVGCpiqjrKOb1dXOWGHKxb/Xs3A5yEViSl
EVzlPPfHWyTjJqZqNGIgTdAbSgxoWZKCLMt36U1/Q+MJHvLi9sV7OVTGYUQVXiF5jrpTso92hZ8C
O+1/mUjejlkuYhi/MeRGKJpZDb+U3Czto9y8Tdadrj+MNa+Bi/7SNSVhPMi05M0i59i/rMJ7NHtL
I3JYbhcALgLvjkTp/iMG+HNhbH5MneowDqm4Sv/aAlBfLc65+HBdxh+uxIsQJpQQ8ohkUoVbCv35
geGTQ3NUAjpMnXh8VrNtF38RJv+q9VOeA7mmgZUpeWlLeh0sIY/pYDvVrZuShIcVcCdkRh2UsOiB
jgNXQp1I7Y0gvsPAqpcCcc6CuudA9lrw6MFkPKpy1zdT3lbFi2xGQTJTiTFLhBOjsmknOPHS58yN
MRtvnHQXE/noadXt0U12OcLC5Nl0aHuCsu983lv5Dx7m57coTEtAZqiiGVLwEvVNfhuQ9Qcfn2/h
6Wy33wC95MYYq7q+/O1b6SKRUaU0HNRG7/BmkeKHsTtn5d1ice7wbQW6iGAUaO5VQRKoAi3VfSe6
c/jl75bA3EMNuHkRg9AyVKvY9eRUdWrXXIRT+pW/+5HLKpjLZpyHVuh1xNTqPeUOR93WU9GVYtrj
vuGCtm6GJAZwAy3TlDSNfRs3A9hcO5oBmJLEiepj2AIiIcpdDeSy1zdvU/svktgYvgL1VjSVkFTG
46tZ6yXYCRCIamZouo00JHathllwXeamQqxkMlsZZmDzlCm2mFW5XXIvCbxFbfr8lQDmopbFKbHy
DgJC6T4aK0dsvTSSnaH25Ql+BPMEf7cg5o5Wh67CpA9CO5Dldk48CJLdaQKv9UTinRX9+yr+GOce
kNA1gu3WkwDFMNy0yC+YbpY4PaYFdb8JxqP6ANhF9/ryONrI9t2OYz91BR0sEssMGvlFqwkoc/+p
P9S4sDo2xhNXtTgudYFrTQeVRPq1qP2JcNLhHNVjY31TTsR+yiBimaagFOvbNFT867u1fTtflsEG
+qWqD7XRY7vQ9rqfbxNcX9GNaQNA6fGDdYqVMMa5ikbZpwkNwsVe8Y1xObQKr4dsu09oJYNxsL24
qI2EpjkE2e0nyhFbBgbwK+g/U0c+/0tETpMzCqLuCEgu1zf0/dHym+tdyWf8RdUa+oxSI83CF/vl
W/JEdtIRmQDczKoteLQyLbv1DfRmVwOa5H8A1Nh0/qsvYBwKyI6XoqSYwtlN+jAG5j7cRXcVGCcp
zbDuXV/v5gA7OE//8/4y406yuLXGaoI7CZ/b0NMPNLXiFm64t1pbA/+jpdnm4/RD8ii+Ke8BsG3s
uHjAZq4pJgsfWNVlq4c5NrtJn5f+x1QrtjGeiPih5BFtu/lXDhsoR5bVK1KPLbXa+6bYlcmzFPFG
a/7gMS9CmOgmXtTWlGin13ygsdR0lPfRUx7I+86bwVBTBMYNmMZ9geNlOHtoMEaZy6At6iysrZ0L
WwDs1/w1GZ9bjVf7374QTFWWTNmSZZVRFNKHhQYoFhh/IL5P6gI2GW/gAfjnmIjwJEe2Y69/4VX5
tpd3EcvcQ5IlxnE7I6ArzDPJdqXxaTT3EfE5ZrD58jUuYphHgbQopBQ0Wjl6nZ1u/17vDVS0hEye
7PLHB/7gZi7ymOuna1q1melw63iguWA60GYGiisdY1/ei4860HraM+U6iL163/0PAwybsfhlwSyE
jiRNRaIvOE4ZgFwW2BXS13R+ub6rnLNjmf8qkA1ZkYKESWxlIN/2dPNHX55HHtL7e9vc7z7752Zq
jAn0wP9MULLHnQExjuwUcNcqyMWrveKWQRvkwOIY3ei75C2fcuBhNKcs4KWOOebBNlDlcqZbhOLh
idZdoaOxFD2laO1TlCeMzV/fVp4o5oqKc8tMFRoiGYN4UMTiUDSyl+LOtNO8z20yx8S+LnE7krls
MHMltb1UCkRFOQEJq5u6yvZa3nFE8PSRcS/taCliSWgyUd/3RgE0s9auZI5Cbr95V1pPt3YV1abp
UGDQCRqJIcG9mtoqOICBgQE4msqZfugAaBNcXhcTNeVr2sm4FlHqxT6jDpoC7NAslxJgJon7jPvD
TX45JMaltF0yRxkFZNHfKHvjOQx6aH4UTEcB3FjGvXUid3g/Ul/y/bp6cM6OHQivZ12vMzpc0JVn
Be3bxqspeX8ngrlcW7Rl9REdp1nG2s6l1l0W0ZbJ099JYRxJluhyGDc0Oy/chcJDE96KvOt6u83D
lDCdQNkAdZaKJWyitgwpo2O8p/4JJaZDiUCyAsYd7+7cPJeLKLbgaHViHYo0P2gJi9/L0zGUCyfM
Rk4EsukdVmKYs1FiTRh1mhonurhXNeVeSUMOGMm24a5kMCejjJXYExp9hP8kNzR1JnvzP4I3f+9A
8xn8L8mqTfx/ZET+Oyg2W9GOTTGBBBB2ewLSl3yrwFvoTm2XgQp8jcQFs/a36gtxwFjuUpz3ykkO
kWtxbGvbrFefQXd/5bLiRJdqpUekoAblrRoUTxQjBc8Rjzj5vhzQkqZ4KTgI+BCJPPWhf19JJgOp
syKGWVfk2Uw9Kz/2PcesearDeH1lLMYJdEIIu2RySiIwRwoCz+dvYW+sz5Hx+YaVGERraTIN5f3x
OUZXc77vn+LDR0je14IYRy+PUlXoBRbTjsSX5dEGobctaegU6m+1jhOP83aO8fYdmPTUGeThTpaI
XlLoXtiInMPZnEVeLYhNYMRDDWQ4SsOlggsWIQ1QS2ZfQQs6b9yPo2lsFgMPPlQsC2rdCJmWerJj
4XHgJd95QhgXIpVJbkYZ1DnqIx8YfueM6I4hhpxSJU8Mm8Awu7JILNwhqpE7pfCjQ5uRPv64flFt
vx8uXuHdea1sUy0ypYxFHM18sGzVGVzlvBDQzxGPPNdAxiiOomUPoPkaUbnDzMATOfPUfTv3hDkJ
SwG7kmnpjGFJFWlLo6P6DtRPyc0xMiA42dEIaj++5zXub0ZRK2GMcSnqki0thcJUA/NAm3SkgNZo
eL3622Z1WRNjVpYI5uspwV0madjO/svAI/fc7i2+LITNRah5JI5ZLQDhmdgF6EsLn3JPkJvsk+zn
ruDyKsmcFbEd7m2FyrlAYZ+n+dZUbyfCcUSbj7zVehizSqe2bnrc+o4yS24MOPWSdrcr39AKZF9X
+j8EAaYhW4YG3VYZhdMXSzM6+khPSnt4jR4WN8NLjziDZoePsg/QIy6A3bY1X0QyakcAKF3llE2y
qj7302tcHZfymbMsGh/99kAACPB/y2J0zhjGPtEAfOxogFEqk1tJNdAXctSzFtPBnlEf5QGvEsxI
Rp85kjezHhfJbBKgqq0kFQWsjqasYidzh13viz64D9+Tjbw3Mmcz2XzApEppUvX0Jga5XBECrlrI
fPlDvS+rRTEKOYsy0LwkNKGX4ue5uu2y1AnnT5ydo6p25czY576S1gATMyCk9cxDeBIdw6+DuHXi
r/qjcqBgo+SxPzYjdw6OJ5ia+8rxm2ZrtDqQshxDQptd9lI1L6X4o9OPNfojry+SJ4oe50oUoE2F
Kk0w2zlUlR2Pd8n8bTEeG9xns0W867J4qsEEgki/GWKiQjWUqCu8aZZyV64xrBAXIY/b7g9hzU97
Y9HeMEooNvoCH1+2celYUVm64lSWNiA3RieUzc8kbfpbQ+llGz35gxML7cx5z2w75csnMG5FNSw8
L6iOZur3bHoruKxp29flRQDjU5I2ahpFx6thDnTwXGQ+5Vze965lgJVKOCk/Mm/c6c/ife+1XCh8
juKw+YC470otDxcV+EWpnUpAYi6fU/xfLXvpxqfrivOH+/TnSnXm9VkX5YQu8ndLHJH2eGdsADcb
OsLi3YcTpxYADsD0DTAbFunMWKpKT2o0ospTdaMmC3H6Tkl8zG40HJvYrihcRLHv9yqfljQmaDao
Z5uiGaMUtRMx55I70oN2QpsIsVUfYA47LjzFpjmuJDNBbC42sRzRWWixwmhq5cexbTXOeNf66nl0
MQjq9qKtewsPdXc7plwJZtxbby0xoNcEYAsWNibmaR1ll7wYb/EtkKp20v668mya4UoaVeSVh8vi
JUEVHbpjqA9G+spFc+L9PmPmcxxKRMI0gmM16V4ZI29q0t31JfBOijH0cZ4FzItgCWNyQKOZbn4Z
Vc4u0a/87a677BL7DIxMgPB3ao9dqp5KYrpL/RiOlq306CklQSzwss3bJr0SyJi01sZdOOUDnoNA
O9ctTOqq1dGSp3O3mG+RNVj2nGMgxlj2gxCdMtC6N1ljq339cH1vtwPO1YcwoUQSSQKRZ5hB+WP0
xE+0QUqgDVLNDORp0E4eUEfg0bRsxtMrmYzpZYVSqbpIwGvcAcJ4lN+EHsCNgCMgEy9S2u6qXcli
rE1S68YUSziY4rV71e/7T7RqIjgTcpLjc+Kqd7VLnlC7Sd3iOXV5oLUc1ZXp31fWl4r5nOQU2LPR
vSwswb9xrAD8wTnDzeh6tUYmsujnoQ+HHFIoFoKKGJc+jmfMx6Rn3lOLZyisO0G6cK4mmHtffUvC
+1DQ3Fr/1tcYidg1Mi884zgXto+x7EIjU1JkgGqzdWQ0a5HunrN3mxf5au8Y59L1k1jKNEwxHvNb
wRa+Ci/Ie3rdQQd4SXQHbGtnUu3ITV84gqlh/e5yNF2UdNCCoU3zV9WIFrEeohiHFt8sPiUUAWi3
0+NGp0VmXlviH/zNRRqzTCXvxHiiE9pL6lMQfWoDQ2SXr8KbcRBt4qocx7J9dD8FstOkqkB0s8+x
ryTPX5faOtcir01s241cRDCuS8rnUigV6OKIETfTeiDqsetSGxjo/t+dFYuaMfV13wgjwmnxnjYI
1yfBqTzy9C9tz4eekNZlWYzH0rtF7TMEfOgJq2yg2dtKp7pCzLnx/uAYL2IY19TnmUySimrEeXQk
Pzoado8kQ1D54T4pXeNNcjBbcW/a4g0lJ5q5xOLblnf5AMZrNaqqCYROUoNWVkeRMgSpc3of+9FN
8ikBL3a/S88tEPR5LoxnCyZjeaEgkMoUcZrmidwKrWeUdr5DX7DXeCMqiZnNz7FsY3KsDpUJkwZS
kK4jeKwgJYZuCEzbq4hy5zv9LNz3COTp7AGe0hy95VkIY/UkxECUrqKMjsvPDd8z3NILxQEB0rg3
An+Evh54g6jbd97Pc2VHe/t2iI1OhmOLugfDeEuGL1P1hbMwju6w2HIYK2vTUusovszgFnclgE4o
VIfgaZ6OxaWAnTKP/KVx9tNiPE4x5Ho0lgAZGBTQSYx3Wt3Z/fJIPjZHaVmiYugGGpEUxjiFoQEa
b4qDi/eST1EGwvdWPESEXIyBbUf9UxSbsTLTEfTOGpKndekpxae8/8E5K54AZtM0bUATnIocOh1E
qJ5oxX6KbOFU3Ko7yifOn2Ta1sDLkpj4skyWUgvp4LCYvhTkbC3nIuKUQLY14SKCcdJNGkZaNMB5
YaZRBa9m4Xd1A454Tt35D37jIodRhErKBjGcYEy0R/n/I4Vj8VUJQnRLUpZZfpcF77zo0lcx60Cs
pZ0pqlo7PMuKn6Mb4bpG8I6H8b9KifYaocOaMJV8i1GDIB4weBVnD9fF/OGhfdk7xucakzXVXQH2
C+k8uBESC4Ch3+U3opv7gsuLsLY90kUY42orRUrESqZTE/TGzk6NMthpdOz6p2nkXN3b4z0X78Am
nwQ9FOucbuDojB6Qk+06IAB4Cp+U2xnjZWjZtbOTieutCGTepm6WmleymYdrXWulINF8wgAsHAWI
Btn7O/FjDDDmShDjNppqikikochYWpU9TegzkycnETjr4dgxO3Q5DXKvthWcE4oxQd7ofluFdp41
J7QM+9f1kSeKcRmGGBV1kVrIlEQPPXklwj9WGDpZONnX5Wzm1CxRhktFr5qIgZdfDViJC1kkCS6P
HozUGtDGIkx+UbZy1YX2g722wWvXcidee/CW41jLZRzHFFdFOOswAVP+HI2PHa+uyPt9xm+EAygE
RHQcoSnwLm33avcBOMn19zP+ogOeQF5T6MJqAlGU+C0lLd5IL9dPh/oB9tm3FsL4CRJijyYJxQ3a
KgcShN3o00kTbpBLzeOKHDajVUnx0Gl0kjz9QXlGi0cTUOHKv9CFfOygLd1erYrtbtDUQogAu4dA
0zql0j6ev/b9oRF21/eOp9nvLQOrq8kY9XIaJcQqRQaKW7AbuTKtyHtCa4Nlj1JB06csClPcRwNH
91hYy8RMtAaUnHC5FZASyEsruJy18STQv6/WFpewHnSXIVXkSr5OpyaD/FlG49UMtmnxRflcehyJ
W6XR9aExfgKjLqBSzbCm+aB9e78fHf1GfcQVckj90Fs45rUZy6zlMf6hDbuByAZqJlXmmHhnUnoT
zOORIH/NMA8KjpO9tufzoW+FG2uxrNsoSTGFdJn0CTTi7SXZ0068GzAKm3kgb3XH3fD5+tbyzIHx
JGIntGk4Q6Qi3VihuxSNTRQ3VN6ui3lPH14zcsaZxFEaC4Cwp88E4zwBLkB+U76Rh8lHv9TT4qae
/tlEaeobWuBtWk1RALdVLHYX8PKc215Ns0RLlyxLYrGwejmKUwuclO8NaLR1hewpK9xHWlcs8SKG
OcpYFZYoqpE4XrR/VH0XFpxGj21V+fn7FvNwMKe0F6cIzQJlGZhoJRYOTc9RDXr0vx/ZRQRj5nlt
liqhvSS11B4MMgTLQjDWDj4uYZGfEdgloKpRec8IzvlYjKmLuTk3FW0QjPeUwVNESCz/oNDQQ+uU
33R7+NQcxiPN9PBxHnibypi90DaTWoRAFGukG7H/2hPRjnjNCjwZjGKUnTgVXQmcvCVpHSFPsa5v
dc+paG8mjlbqZzFmDb5MTWtot0B/sM709s4dw9MfFwdPCrQ18Qb1eItirHuoh0KtgGjvkOo7gCQw
OhzbUl3wwsVtZ/WfRgJA/9eLh9SLCU5J4Nipp/BNbTAbl3r58/x5rN3JiXfFQXRjwPW3vAQgPZM/
W4IsMi+JuelzMyvRJU4S4hbylwHsScPkDdUXo/hIE+7l5GSRRkvry1UfKUsn9COV7y3lXOr76554
E6tsLYDxHJjxExNC2V8A2AS4BWJnGMuRP0tvWgDydbs6NAE4wg/cMI+3iYw7adLJFFQdhUsy28O3
2cEosfwPxftFjw7+jaOjfK7jA/gufzteuagN41KMujXigTZtK9MxHU7hwLE23soYt5FUnZUJI1yW
uVTKwUprbGxbpo6Wt4PbG9NBMqof10+RZwmsF8mypZDKCPYdYufUR4SawGN7NFvO0q4b9m+E11gP
xsZmhHplukuEYyzup4mTn9p2+ID51jCxaGgq46pUvZnFpoReZMCdoc8M6KEPopHg+o5tK8FPMWxn
Sh8mydK1Ekow8WM9vTQ8LCne7zN2a2ix0MUCUvVhFfqF2XtRnOyuL2H7MC5LYCw3UqJcDAuIaOS7
BqDPqehbWc5xsjwhjJlKi4DJHoyUO7l+DKcgKY8qb3xoM92FAOy/I9cZgyzStOgHATLMk36Qnshh
OLb+4Kng7QBa7PL5+rZxFIzlu1dkUuapAvMUD7RnhwTpHrNlYGq6LoanAIxJduIglABxUR1xPpP5
vg2/Xv99+t//fgldNo2xkyIhSqGHIU5fJPexkn1pmsjrO9OTFMMDjod3XdzmaNT6kOi2ri6idiwW
VWvQ95EmserGUxr6Uq6C7TsBW2E/mIOHMK0CMEk3OJmcpv5S9rVrCrLO0UjO+bE92obQZ1Io4vxo
HoLiCo/+/+Igtl3qz/1lW7PVZQTyvQKljLqb3Dqmhpdksm3GHDxSnvKzI+JRaFoZuIiwnPvkiTKQ
iApoa6zgX652XonrD0/Zy7IYpxHqWteE9HJS38JTeZt7sU+cxA/d1s0+TZ65E4+8BPNm1nelOiwO
eZMlo2DSUgAwVz1wxL9K773hgiMF2iG8y1GSLm8WT94BG5UXq3HM0GB8y1BhBv+dmqJq92lxk+uc
h9dmG9J6ccxtP6RTqFvhhH5KtPzuDLDU7g0/8cnzMLvDj5bOdLpcwp6tXPZaKONcJJKZRTjgvgfi
nKs6Lf5ZHvVgcS1ggOWO8EkKMFPtSCfT5w8EbekQAkIdOIWmjhYQtjcon/JKlSOE9+L95L/SudnJ
3pNA81p3BBEFqpcc50MPifF1YKwCu7BkSqqusS67bQoSzxFssU92XXsva7EbLpZz3cPxhDAOtQVa
j5nS2Cbra7A4Ai91LL05szjuiyeG8aN1HfdlH6MSWwKSNVEyuy7Pofjt+lq2j+iyY6yTLEeASU0p
muPUkzg76gHdca5+F53IjXA/+rM7nfj12C07Xx8T6zLzbiaAfUVgDSvQzmjK81pn+or3hJMCBdKA
S9MC08bwFeYheeO0G+76F9nyr9dTEYv12OpYsDwAX0D0IxEy48AgnGt9y1//IohxoI1VjEqSQxcH
tCNZdn0I98WOsgdW93yo4A3vBWEwM5TTgWzLziMvVZ3IcwtlKZoiUI3JCwWZo/bbG/dTxHvmenWv
S2U+6TPlUm2bh1TcRWgbtrTKmeeUo/hbSYj1Ylj0qHYpzLLqcETKY4eqZuHrd/Pn6Kb32xvKTZ7z
VGLb0i4rYywtHtVREka0WtQGUiugQolj1TFNjqlx9o8tVwhS3ualMiDXoeud15UkPmQiaW0lLGN7
EhNe+LMFwrTeRrZiYQplaVQmAobO71xh16P7tXulfeAAmSy+oruetuS44hnjxxFwIAuH93TnKCVb
y9CswUT+Fu+Ovq3PSVmfR3gxjv+i5vq7x/95dmzVojG0Nm9DRJtKBgJSZQcIxhL4TqYNv+mKu5Ib
F1Hvfk0gXfTKDIpJksw6wq6mMVhBk0DYZfthn/jdkSbcm6+aJwCFAhShqVt/vb5YnmiqxyvRndmO
QjLALsQmMe1Zzr1xTM/iAHTBMju1er7Lo5BT0uBqERO2gE4tmeIEZq8G9W2PFg39nvJdodUA0Vj8
tXfRxffJOmQ70R53jc97fv/BjV4OmIlgumUcw0iBEk2vMt5hmW+gruuIr/Qppn1OOVu8FaX9YjTs
5d6BurukJCtT5FWovp2FW9Dv3Dc/WvStVgHCUk6mhLtAxvsUKG/EyYKasnyvH2InP0zHaF99AWcI
gAh4nZccJ8TChS7yAEZiycQ9QW7S5bmuMXs5HOR5+bvLQmEyn2QQ+5zQaYMM05CquAPPMviLTDs2
b67bBG9B1D+sbCIUDavGqmCOVvvZmmUP4O9HIB58Kf6PtCvrjRtntr9IgETtr5Ja6s1rO07iFyFx
Jtr3Xb/+Hjr3Syu0Rhw4GGBeDKS6SsVisZZzso+sYy19Q2Zu9ET322Eo3h6U+X2zm3adF96JA1qK
+ov2hb7D4gqrgg36igNoG7YV5QRTmYk7A0Dm2wzleVtrACRbSLsulDi2XL0HVRnpM+YqAPLOHDXB
xFZuAYQ1OwSxLEoRc6tjHOUDDy0g1V2lMCesnTAVq4UNloNQBNAvqv9j21DrR1gF3gRIykUwrzBq
pHMl56qCMKncUIyRzqPDzCbqxME97RJGjvAhu10FMhoN4gh7BhCopucRSJ4SOZkAsdpWa/3jXIUw
YSLDK06IRJgtIF46TRbJ3Ooj8y34Nr+FKEyjRNCr1DcbHFthDPZpkh1SsXj6gB6arIk6du9AUs/o
kRM/LfsQEWhqkh1Y/Bwh1m/TktsPpAf/3T19lcOWSybfaPtJzn9NkAkAVQCqJl6eFNcABLH7baVW
D+dCGBMZpC6bQ9+HB5R+bg3EMbhfZt2rwfqM9xiIprGt9WegG414LpscbybjZnYxEwIIqvHRcGiq
Yx6xw2RLvHO0akEgURFZFUXN1Bm3Lqu2VXsTNy9luJwdtFE/ZYDPpFD5mD7hXIOr7g1KANUE46kK
iX+qV4z6NI0BYqshDKBUECzRt6rs8IHPtBDCfKa5EOVypge1iUE2LcQeNhF4z75VV7jKYKkpZ7+U
Akx80nwJKy9WV1m0fKUd5uNs14/hEZ4xPW6rtYYupMMl/mc8ti5eAX2n0AkeML9mxYEBcNffpWiR
zR7NzzJM3kvPxMo9+StH8kp96Q/JTHaoTH43hwHSpQEL5aL/HKulNWPaq73tS2ybYuFT/lFNrxyp
65551ZeJ8OE8p1lUQd/oedjN5+qm3stev8MsA23u29vS1oAJ/9CROQd9jmpBm2EJp/5SnsvD7NzJ
ToZHooM75Uxh3sOfnaO4mfswWChLCg5/YHk9SVx8YSZqqnmuGH6EwKx4MvaFd/7hNXxWj8RKXOHA
BZWn5+Bd7LxKY4tCOQa9kQygwmVegsdsH96V+wBr55It72IUL3hTADz/ZetBBCx2VTEiBR5AVPas
X6ZnZFZudCPe67i20eVFsg88i8wpb7jsxxxfYu8Jox/0eepwXukoKX3XKAe6OIJ2CVaCeK9H6phb
hmUCUIPuboj6JU2LP1XNZDVY6M+HT6S+6RXOw229irL4iMyFEQ2gYBgIXCZE9Wl2hn9Cp7fkB7z6
rdrjQ7xy5TGvUzWTkq4cYchqZ96JYDJr7OCoPmZnxS1f/kMRkffhmNCDiTegddZw0jo5N+KpEEtL
jw6q4MjBl1KtnUB+9MM7X3M1seHcI1xd2QBEACdTUupF5QGgTW6yM+7LneZQyjEwPfJBmuhzactv
mBAU6VkOFAaEIFM6zxSXNMztGtRw01EY7/TusU3uRQLmOMPdjn2cW1lnwk4iYFrLl6EnUXpLU8mu
779Vc+tsS1nPba6uynKAppKQBIWC3LZuwp0QqPsw0U9d3eywWWNVoXQqpQpwNsrs9UZnh2FpVyTd
Ey1zmrTd/eWPYZ6uJB/bciL4MZNqdZOFEVy3uDFtlDoHcNc9o1RmCfeFbm2LXbW0KYmmqiiGrMvU
2xfv2EgjRTIRtEp6tbEK4Hdryg9x+GdbyPo1spDCxASZ9GphCvCj7ji7FOyGjnf5d7+CHa+sutYJ
1qWFNKrzQie1SydhohtEijeCo7vxQqcF0LS0S4+8K4tnPiYYDCUQJ6oQg+2k1h7V0d/5ofgJvCic
lx7XgMzBx/Cy0upYX33bSxnPtFuS2MUX4hZu5ApP25+L/uh3p35hP+bU+53cxj79WgL2JpMMayjt
HnjPcI1v24LWGzILScw5T9OxmkofjwvlBhX3R8od2n5OvOpTAqIIkEA70ylzc5uc+BUp6nIbSrJP
ThLVyPsl1DX0QrSzoDhHEo/wdT2+XNVTmCM9gGlaqjFXYjdHoB5HVmPFruGg0G9cfvFwpXb0fduk
HIdUmPNcdY3UTSlSmkIuvgtTrR1QCacBReIt0PEMyOQUpZ4OQk3hboW6ET2ioi+jmkLGyYI5vqgw
kYMUwhj2DVJuzT/XcmBJKBnm/Tdf5c0R8XxRYaKGFrVElFVYzv807HDj3RkY46XL/IqTP2sX8RI/
ixQlzm4+5wInCvNsyYSRYg4E4DxDSyU7JvFZ5vXj19utC09k4kdYhlEwNwiJ4gM68mfZSXOr/yzY
sxc9UcC2ad9/Kv7SFZkwEgQKSXK6tyfIozUVmZUluMv0juMhPNsxMaRRpCzGoD5CY/ko4fouOPN+
nBPFVgjyYQoTkdZYlOFFJZ+k+UYY9n91aNlF4UFBoFVGpMxG9DmZnA4cSmFY/52dWJx7Jc4D8kZu
1RQREMsPrcTzYs5ZfQdrl5fRJBk1nlONfNuFYOlWcq8RNHcsiLNtsbV9JdzxqNjg2UIw58mcmDAj
XTO0cK4ZWEJfMFdiSfu8tSIPa+MOCgHPDaBLKTlu+3Vb8hq6wx+SmaM0SGKbFlqJguhP44bSLyBG
3Ebnfk9ZZgwHBCGH+BvNbCIn/if6ANL9H9IZb5cEMAQ2BvRWitiKss/YK5cb3rrhv6Qbv63LAg1I
vY8mSgcdJxA5Yjvalk6FPXzVgZUtfuZ1GKjB3t/EV2HMLZnUXZqQN1Y01TQ8I9AyS1eq0pL6Ckt1
cRbuxU7RnrY/47qvXoUy92QPelMjoK/UctLsvgusUIqcAYwPvc+J7evx4yqJuSdNNdcwVFDhRulC
RxlTpyS505e8LtF6GLyKoX9fJL2iWBpKAEwTOxDvwukuUDgx6l+yah1IvTKI5RU2Dk5qOKmkhOf9
ok9t7OhIDtU53k/7jLdUQz/5e5f4LYvtCBmh3CShDGVaZ8BSTYK6kwjIoBywg9w+6LrhrrKYa6oK
DGkufUStQD29jcZh67HOLOFZL0HlSMEAUHXmxGL6b27px5ziojabuNZxpyStrLqzklceJiLPQ678
FMT0fkxVMH7qNecVse6JvzVly2t6lyWJSnuWArZwB1EFzsYnuef4yfppvgphTvMg+cYsRlCNFPd+
dAxq0IfX32r/qOSH7SNMqJU2rMiW0DokunFeQh+6rE/rPoXXn/RdcqQNFzrx5AU3wdEEmENyH58S
VNWK2AaL0r470lcFj6pjPaRcNWcOetgD9ZHOB+K9rlRHogqBGwlDfAkl1BWLhJd/874mc+ADpTLN
1kBcUdSvkflzUr9F8dO2hdfrTeZVJfobFkElM8gUTTosjH4WphIwNopOzI/0pFkqMECnPZcvlvdJ
mWs9ScuqTLqcvnNFG2iVVrSrTyPQfOrvxlNyphg0vlU4kTOiU0M4rruG7YrL9aouc7UnaavGsok0
HJjkx87rUX1uDrhmnQ9sW/4hiIk5fo5lzzSBUcOkseU2ccr4I3TMf8hgYkzvT10pUbAgLCQefaCe
awfliUJKdAcK38oFdOf4I1tM88scA2Y9dNLvsp/BbXnovOBFsKf77tU3rXiP0T1H/rHtoJxgw0Kh
+UEeSGkM/2z1Ch3dSRItpQVyUCsHAKpV0wiw14QHjsZTlEkdRqML/DwiKJkNF6kH+0/3mPHAFXky
mFhCsOUc+0GDoT0RaWw2n4uyd6WYR8K+mkZjP1AByC0GpQ22/JeTMW7lFu9C8iC5VWqBvOzYfo5M
q33b3w5cFcm0+B9g89YUXAqmf19ElsCPJSKCTtaeih9C+tAXEz7aZds7eDKYYFIEvSRNtLpUk3Ov
3+TC/VBxHoerLaSlHkzIUGsFJVRaIZ+O8WF0KBUb7UFIVuxImVXu/WA3nSl0ghpT6vltBVcLTEvp
TBwZRGNSmxYBKwXAL23Op8W+/EwpqDXgixaSjYrx922ZPKMyYUWea8NsdAzrEKWxq/RYJuCXTw/b
QlYfIAvF2OpcKIVxX1OU7eloHIcbCrMyg02vfitV8Gb91jLApTA2ZdHDsp5MwAYX/mcy3CTqR0aP
lgKYiBEUAMPpKedakyNcCGdz3v2lvZh4kSSmb9YiHGF+HR1klJiSTK3+538rsK9F3aU6TOYxEmSS
A62UhURx58g120/aqDszMqyG001cyweWopgwEU6YapgkPATCA22I+AfJA6MhF2Rh9eZfymFCRaIq
KIfUmCfIpWeB7BTdR0/4EGrARypB5aEeo+ylSDirOTzlmNihV4ouRCpGkhQvwiapuUsO0k7c88ah
OSeWXVgd4mgcJ+obvpQBwiXqMysHvpENYj5e64UnigkOcVVPyUBRETPjttSPUXwORIfj6uunFc0q
vIhkmuH8eXNgOqgqZLpIEXwrD6Zbuqi/7DAS/NgeweXl4oXIO76raTAR/ycS99KfIudSqLW4QTRS
Lc2bdg1qTQqGrlHDx1yfuFcet1Vct+JVHOOMkaAGiOvQsJILq5Fe4gzT+rzXyrrzXYUwZuyCtMs6
IKnA+eiqA0VLmndo0HNy6u2v9W4hOwiFQAo1+Lgaf+rlQ9Idtm3F/TaMy+VDlQ/zCO/GPOwbDGce
YkRGcWZbsuuHxA05h3Y9+P22Gwurb4qBJoNHAxlTeduIT4PyeUoAeBPuTfPntmocN3gryCxSpGoS
zDEqoFlWPmuyaqnSsUkGTgrB+T5vF/FCSI8kuZRmE42BRPxHDJXENs2JU3f4l9v8ajPmduqVMs4n
ugjeusId2UXHco9QB9Y7OuvCi0E8jejfFxp1lR7LWQfHHuUGIL/oc/SRs/1l6AFkCw+LePDWbVmI
AB9nrocaLR5GhiU0N3X4VRfVXSt/3pbDOaNv0BgLOe2smVqmQJXepe/RDLRVpqfseRBD/5JGXr8P
Ewvyyki1hAYcEXwfI/Y1NTu+tNjy9V/pPgloH+1txXgGZPJWPW2LQBCgmGnc9eHtFHZOJDgar8jL
Cw5vPb+FAecyUeZ5xhuYvNCNruJICZJR3Kt3AOj1/Fv9aVuv9SNrEB19CR0Ds4yjz2NviGoJQ+J5
aEnGQ9J/jtRPfyeD/oaFTr0mS4AyKtCdT8baMdL2u9wn8l1f+L27LWn9K121oX9fSMolMY/DBqA8
/pw7Vf2tCDJbLgIr4tGa8szG+J9JcjUPkA7ZZZacRD/ciUKBOW0eJQpPDON1Qq5rjUoJGZLk0qK0
hInGjEcn/S+x7mo05j5Kh7rtphIu92t6mT4E+72+AyLaXjjUnC/Ek/au6BJVkVnWkEYRaihqaOKJ
dxpmpVtMpPK2nDn+8K7aQjIV7o1qSwA+EmW2pHA/ASG6/FB0/W1Bg3ktqRkhfmEiF1eE5ljVzY9R
EA8RgGzRQ+Zc5qt9cSQl/zuwLPz8rApzQgoUrSiQbfONNvzbfezb8fPg0NV0TPXd+9+2jxW9gN7f
HleZ9O+LY2VmjSYPdMFai4kFsG3LnLxtCVy3YGLEILQY5H8bbLUpdl3qYK5mr9uYqMHYLq+YuYbQ
pC+NyMSJQQvQzhJUOrbrJ5aJ/ygCobkTvmkX2gq1CbaSCOfT8azIxAzB73JRMuCMGg5zd1uGD9s2
5Dk7EyyGoA+lINLxIgwbW0n22VTu2+RghhHnLuSaj4kYohTmZUC3A6aj9IXYwamBF2LUZTzKAAjD
aPmxcAPuSDDPR9geb+xXojDSmRMymd99UT4PWev6KlKzfnoxNOyZEdFLxvgWvPCDBRSz+zYYn//K
yCzY/EhK2TfofenLD2J5Ewy7ofH8mtNOXE+jfh84FlveKPOmHGLUd34Bw6K9twPsBZ9Dnd7uGweb
xTjUDS1t4wbXWO30OHWDF+1AtnVLm4jlEWN6nLSac52ZTBzR9awczQLGa8jDZD63emklEe99wLMd
E0k0IQukhl5ndK2Ewk9SMJvM5aWgq6dZknRJIqYkmyxiRz6oYkWUGmLasxw+RcnTtqOtB/qrAHYB
VVBVrJeVSNmFPY2Iza53eujTnsjBSMHGlLnDifeB1k/2QigTGHUxiTq1BwRSFNphYXUpyHYbq7lJ
vCnFuJIl1xZx6aAIaDp22wpzDMouI0pTWZclZbwdgukxb/W9kAicwEUj4Dt3X2jHRMiyzA0pnVFe
r/zs0pvtpYzCHcmN1Iqn4LOsi56h83IDnlpMrEyFuZFko0RKCv6wsHdqHp/q6qG6KsUWnvss0Noo
QEIwx6kzFma7K3zDsAxVvGx/oPX4u5DEVJ1BfNvOtYkvJOyj2+F2PvWWYvUpMBFq+z+E+9X7bCGO
yarahHQTRilpXjq7vduBefRtvPERMCRYrfE0t71Bu4z30uPZk8bMRbKD4A4ITBXNslkuvUSY3DYt
70Ot5/give03fJEdEwUq8BCaGYwZKhhuE53JuKSy07efAn/giOK4IDsnKumh3kUNGiBBdhLF+5TX
118dtCGLL8VGjbqo8kzAxdyA1UOxadW7PWL0CtQKKqe8znVCJouS5k4LEgMRajgCWxN9gxK9/XGH
JxJQV3mVmfVu40IzJmLI06COaUud4U4rMVeWO8lj5wk77amAxJsINSFi+a2VerwB2HU3VEF+TLAu
QthkRzaGQInf4IbSn33sDtp+DjgJ479EewMFeyKboqYy2k1RXoXiiCoXvSoNTERb4vHXk8xvbePi
3wU/KBA3DxF71R+JYZgSyCFUnZ3qaYay0bU2Q/EGe5bkzk84eq0ercW/z8SpQVY6vaQ0bnkR2LPy
Lc0OmBsS03PK68OtfqSFJCZENZGKySEKz+SLtTtqhms0jScawW478vIMxoQk1WwSOaRYFL4unHJd
eB766bAtYr2ftFCF/oZF2GvFKG/buFbsSvVB/3ObyK4gfIlTjJMRO4rOhXQ7tLzDTL/EuyC4EErt
uxAq9frcD3T06he10bj396YHTH1cJzw8j/V8aiGLCVJjESaa3JlYXyzh79gbmp3cSS+Yvz2qqmW+
yEcKmcTNqFZzjoVYJl7FQp2OINEBspsX3Y6vwmsDOODMU5wB5GYzRYa5JW66a77z7rH1SLmQzJxu
rTcyXaQ47OplBLoDfaPVn187p73lZ8PrVwDCCAGMnaJI7FiG39dNMFcoEYiY8pUEcE0X1iTeJ0Fg
VV1vlfOtID4JqWwlCo9LZT1IX2Wz95tY1GobvQ2SKu5wpHdQf5j3GGbAJbQb7pU7AsiR/7Kkunr8
F4IZl9K1qgl8BUr7qojCfW8RBd1y/3H7aK6Gs4UUxoO6AXdQFMFxMyGwG191pOKUKB5RXutasbZl
rZ+ShTDGaSJJyIBIgRMZH5SbJrWifXuhK0DKnb9H8p/f0n5l8XlbKs+OTI4siLkkFQR3umTcAZd7
AgWrPHrbMlazyati7DBwH2ZyMZS0CG14jfhtRl+qwWpx9rQthqMKuxihpVmVDg3W3jRzOqZ+eztm
WWSpgsGJ12t0DzqO2/8OHLscMQxanlcFLtH+1VfpK80uwOrzPXxK7ylvr3g/3aWz/WujwATPVfo8
71pQxvG6i6t30+J3MHdT2BLALyq0qpVdjOCxJJxSCMf7VeZemkg4iEEA3yD+YPka9sIAQz/lVts7
mSG7f/f1mPsI66a+WVKiUlR4jn2ue8qMPkXEq3ZSf3537S1sxsQNTDZkwlzirhVBIJOrnpyKlj64
RviC4SgrD57C8MffKcbEEDPMs7lEsmknY3YXmhhPbxydy2q13r1aKMZEjzDV5NKU34Zhh13yWLoz
MD2ar8DzsPKjcM/bZeX5HhM35MSAN7T00iFemXyJRi4195oELOzogPMXNcXUmARPqn1sz3eRCoBF
2qtPThJa9VDpVT7SF0d0MZ3tD8UTyFhwjhRfCmugKgbCvarfkugDHr5UiDEZMQa9ByMixqzCnTo9
hprbKZw691oIXIhg0/uhGbqwN5Gtpv4NZq3G5BLxKNoJx0wsDkav+VPuKzCTfDe7xqca1OyPwoXO
MtLPo2AYVHHUh8opDuBxdeIU/SWUpF2JE4VX056lrox/xKFZZWKn0esye8x26JvZyaE6UNpmmZMs
81RmAu3Ujamg1biZZeUxDL+mImcwdO2ClCWDEE0Bb5rMZnDDFKeAJ4ZnVGUxWn7ZnFCGfjYn/Qlz
+7w0gyeMUabJBiHrsW9pt6+jWx4wTPa2uFruK9Q5dzIG9WNs3n+kxLhUkZp48dwgmam3cQ/KILEL
UAapHVNPd9vnd3UyQSbAhCOKqoDOmzlgrdpmk6orqE/oNqDN6nNzC91cEzRC1oB58iPlQuINzK2+
3q5SdVH8U7N+6Ixfg3lSUH8nkm4rRPJmkthJVrwkQJJvK8EKJPEpKHiyV487BogAxgI8XZXdoQR+
/RSUE8ohwnRpa92Skl3cPXGsSs8Re2PKCyHMl5OntlGKAV8uPufwlspLP3du51AkQeHAc5PVa2wp
jUkDImiTYIGPTrH4nr6fQZpo2tMr1o4tchr2IgfRa91nFtox+UBvpgNJUqQd0mV+bWqrPMhOfAGq
j0Sp7MJHAxtrJqcXw1WSSQmmuDCDkY6h1Q6FSYt2k2CBdoCSzmPvAdCwj5xvSD1/6xsyV1ucJrM+
ApcZ6FDSl/AHZrFtw4nsfm9+Q8i+m23BI3tAJwRW5vIyhdUd2OUnZY6lpLX1EJsIOODOPagXcHsY
nuzMKKpZAaCpkF7mAHDALwBwQ7UPj7yV0fWb4vqNWZ7WODb+/63YotVG0/UAM2W6JwMhjpeSr0eD
hSymAJZ1PdHFGEfyjY/DKuwalC90UJdn1tU7aSGIuf5MzDlHUo4mWBjeFsZkDcPrttNwggtLyQoq
AOLnlBe+I19j9cUMb0Ze9Xr1JbVwDRaHLkvNhGQaGijxQTsKJ/1QO+E9eLZx5uWTsKuc9DayGweM
MJieLfEATr3Ojj0ethdPVSbo9Pn/jkfbHNV23wG/KNpvW3O1JLRUlQk0QtTEamTie6XnX8VzkKPZ
1Zk2cCKHtzLKcw4mwGBStytqEee9m+4a5XZqOckX799n4okcmWQoAdttp2J9Bqrfl8Hncq/Te/Nd
zMK+vm4QE5PbbxX0RcYQB1lf96ADttOhG51alb6OuemgNXtqfZSYTOPrlKp2ltXI+6TB43yutfKo
vJDOWLBRsRlmFABCjw/GMXczLzjMNvwU2SV3JIYn650151HTJrylVHCWod1szScKDADgcy4G6Kqn
L9RiYnGf10FZC8hkxeYxKx+DubZa83nbdhwZLIa8SJqqzCnagphGu2GU7HySrWnMOJ9o1QevqrDI
8VOmiYWOTo0ddkdR/JkZX7fVWL82FgKYCGuUY1/2Ooa3wwOx8QA9+oBR+oUMxWtmrLaDFu7GIsTr
yGZbU0awFeLOyeryLGfJsVKw0NqMXuMru17+IgTdE9oEgYVWxF5qwSUVIjchIEYbDFvSyG5bf+oK
G+fv7R24OH9GPDRJQ/HOxKPs5m6/lwAch+EsTijheQv9+0KMrzXdL4SMdlSddJLcuO9sEf2cbW14
YpjwO4Wm0egJxnoEeXYKJQY3/KVMOC65HuQVQDorKMaLhB3prZPYnLMErq+AALY9D3Qr+CyaaJJi
DdnlJjarqflCHKOUmJfCHNNCJN1pp8gHITwUpChehgc3b8t0PWtdSGNCojDOU1ETvFK1GxDAYQdJ
zyz5hSJuAuHzLrWTzx/5ZFdjMmFxagcFI/OYkAoNMX6c4ho7VhnQgQD4/RFBAC0GWbtiaCzy1jjX
QOhukYWkw0nt3Tg/KbzaD7XN+8N0FcF4eVs2YW5ELXSZJKcWJquSiJVNhdOKO8JbFfsXN7xKY6I8
4DikoACI31uuQTc9seB3Mi6UG8B0PjKPLSu/hbHV/ZkUdSIEdEWMvkBRVshja0g4T6b1YHQVwqTV
vVFPetYhGZBlQMpWLR36/qcCC5clSKYHZrNd70uA1jQ5BbX1S+Yql7kDwj4LjSxASaGQvkbCvhE4
//5q02dpPaYao0q5X6ZpT5+CPZYOpp2yG/eASnE6B5BIdnFnHriTFeuZ1VUpqvQi5GahrHXjgCQg
RNb99hY8RAe64/CB2G5gXAcxASmcqLAFmagdRqEmSBOHyM7yb+V4qHkrXStxfSECGOB/6qKMTSbX
lOkkkjARemjjz536sh0e3vmALmpExetYxOa7ZphMlG1moDgNCeJerCUYwb5VB95q9jslGAlMZM16
OStaSilHgpu8vZeFneBz3h+rIjQVIU5WwXYmMt9cieUpkQXYqTUpbatkKQH2hLCFu20rjhg2KfN7
Uutjj7EWSTB2dSH9k4r6UZJzb1vM+3yJWuyqDsvao6taKUoF9Sy7PovAtw32ya6w9cfRzg5tBgBP
xSUnOefcFPRT/xHGGbHMaY3boOi0EDiQObZbhggc4dWpJl8b8ZGj36rPLfRjPpcQT0IkNIh34sOv
u3a0AE1zUqzcmnejx88l3l1QjGb0wy5iAun9TNBGJKBq8WQar1r92E2fkjmxUR3j+Mi7WM6IYs6T
ErVTmeh4nMYHEewkifcfJ6zfPasYOcypkqWpmPMc55aug2coKggoM1UHBSU23oQL73MxqUquy2AE
mOD24vQSSOe4crf9gXesmAs9FIsMRVF6DckPRewF8lniDb29r4T+aS526FkfCiOOc8hodvWBgqua
Gepz2RlRyUKp1/Ef58u2VrxTLDO3egrwb9AHIvEiL+Or7GoA8WmQMitPSuAkZ0r9FR7x3Oci1nHM
yfZbckzm9ImK0wUqArSvvlG0AO3r/JDHeN8R4HamL9137pnmBA+WmQeb9YKBRw71x9kt7zsvRscs
8kDMA7qP/IZaObV5pS3COdgsJU8WpP2syDhtYBIUQfsjX3QLVVAAEYaO5vj70WrQ/zEAepx/6w7a
U4vl+NtvAAjn4hhxPYyJMf5YS4Hg45ob7PyQ3epucEzQMIye5jcmsoBbBuN9ZybSyCAs7qQWxzKM
zyXATqSjwcUVe5dMMceGiTLVLAZ4g0FGCywXSkCivD2XE49Sl053BfK6NySS2ks99ZDyYDTfT2Ax
8pnQk4TlQES6Lq08DEB1qRBPs8EmT00KYBf8Kg/NxMbSL82Ry0bLMy8TlephLKa5A6gvJlmtsb1E
smYJ6uftIMER8m7GXiiyopDgv+J8k8d3Uf1QlbuPiDBMGcO4KjAimDA0YXIUtVmEobID2eZPI3Lr
lHOhr18QVxHMO2KA6w9lTZ+Yvm6N4BhTCW/5ZvWgG+CxNQB1Khts6pX4+jQLBH26snwiJfKiMjyK
eQDuy7OczNa2ydbdbiGNUagUxbBsC4TQ+lUNLeVouuNJOcQN+h2tJbpAFHoIAH8MWNOPpGALwUwK
VnZVLoUdElkdTY/Ud1VyULUv+vjAUXD1iy3k0L8vEqK+CHM5QoUHYFeYWruV97S2Uu70B1qYpeGx
4Exbva+v0JO8kEhPwkKiaUxiR0z6CrjRbpJvlG82AKCdEVrky+TQg/yXKjLhMVATEwB2UFG+Cx5V
VwIvpWna0aHfGW6ICYD4/AF0FEZJJlzmvixJSQslDf9Wzr7O1V1tPs11YrXjvhZTu8CutSLWDp4M
+XAkBs9vqXu8y+AXRmbCZWZMxE+6tzvoFwwkRSkMPBAXA+iOLvBu23g1ei3EMSFS80tRLyMqLk00
R1FRuxqxVr7H4yXwtkW9LyX8aVo2gcujPjVrAeE4PoDU6dxgV0K+Sc4d+FMrt0blZ3jgHcb3NXJG
JhM6TfqsNCJE52YC5iMQcT2gIJW1VRwqcA3w+tgca7J5mwF8mEHNTYweYe8jnp6brrLSlPPJ3lfP
GJ3YCFMHFIAL36zF4tOEuSYfdOCSV8BBIpeLhMgJ22x+pgtGqOiTRC1oYYjKjf4p3XEv35gv+S2x
Stt0aiyDkj0Pa+dfIrip0lEZ3BYGE27aZowEE+NImK9TQOqZuwhwN/m+35f7EWhFtUUTUj+weEMr
XMFM2BmEbo67qVVtOgBBMD9LPkXYBEfqrXv6UXutrd4TXeKUyJe2j8h6TL+qzAQfvS6aqAB/pD3W
xk2oDvdj5LvbIuiBfh9friKY+BI2Q2JOYYxCLx6deMycZK858IcqeGKYuKJjF5qYKW5BujUk7VsM
GSjgmuX1pein2NCG3YQaY73Eog2cM0oDUFz9GEADkF8EkWM0zndhN7vLoh+yOUhQQm5aq8SEcWVy
JKxHjt+fhd3qluY0mivMUNmyeG6kkzGfgpRTyl0VYYKXFAiZQP1S2E+iNsWU9ROm3GXtVRcvVa7e
NrLyEUWuUthqey2PU99R0LTE+NJlj6N87OrLtgtzFGGnyiYFWF9zYwCXss+fzCm6zUr0yySFx5Ww
+tUXqjAZVpHpbZgnSFizMr3J1OSiG7w6IU8V+vdFShWLo1iDrRLHpNFesig9yaXkEaE/bFts/WW7
UIWeo4Uco0s7Bfx7tDVGH4EDONrmPVZ0nay3RDAL/If1SBpI3h3NhUgmlqWNUsXgD8K7Hni5xBpf
jWN21N3U6U+Yv/XaZx0gYJNFE8f/wGu2mkYtpDNhTqsUUc0KODtmulC3iV3/Pv8egN5QwogECPAK
Z9vCbwXdLXWZ06UKJgn0Es/cAaugdM9V+myCQp3SQ9Gh4+Cerq6lXo17QwIynek0nBldjiuxQ2Rq
Dxq3nPIc9cZL3T1nuauGOic7Xc0FAI5B8IpTsaPJKDmBNVkxwGVmq036qgj9l7KIUbTsSg+4Xg5I
Xx63rbqu02957KSGNDVZNaod9telEDvsbmE+EvXntozVdArjqRSpge65sjPpTSWUITAY8azxctQV
C49gkobiuVGsMG5CuuaY2IJT0XDCzoDIkgFooeAHI0qlmB+ddhqIyv0DOTSOgfnR6i5wzKdt7dYs
uBTHnINck0kwgFHGloaLr94H1Y3C66+uGxB7EKAiBrcadPszuAC9kmhNPyJDHMzRykAcfZeNQeVI
k1YftDDrb2bgA5zTRg9dQxd8yxSMypqzLLwv5IzjMmtBW178GCbSkWZSCi1FB6SMFICqAz5RtLdN
uhbYlhKYwCaQeSpbBY1kiMEkOlDW7aJXnSKqTkIh7eVEudejgBNfVh/f6IwpIiZtdAJkqj+NXGAx
IzVjmvSnqORpx9JtvytwnOpg3NEqGi/9pkeZjWdLeYwduxFk3FM8guQu0tyw7Hf+VN1GUbTLhfkm
CBsnVoMCG5u8na51b1ooypg3iDNTm+nrZjoGj7ReSHmdsoPmgnScO6GyejwWwpjjkWgD6l0zshWl
ffT7GxX/56Vd1FDvDQk4QvB0S4ALoAFhcfVGQaK2M3319uVgKbUVpR1KXqCEG//Z9stVz9ckXQTc
voGtJEYXMZrzqRgQLAk2x7LoZQ44WcSqsRYCmOivSbVUzD72F6WmsszkrgDalyRzij5rWqiyKCKU
yJqOkuef5tKyPk9ruu/Z1g/YGex4MIBrSqi6AUBDdPxVkcUZCqJM0nrSgCkP3lXdJnpiZR1HB54M
+vfFJ5/DFuA8MaAGq661/Kjf55lmRXHjbn/wNc9aqsIc0YKgyhAAQcZOk+IcNvNeA8ShlfvGpRp1
HlXTewJnVB1UIMMgtqKCa7C9sLGSBznQkc8pD/VBcBWv2LdOet94xjHF01xzYMnOEbzAVr05xeM8
cUxucXU1DC5/BfnTtIM8z6VmwMmxKODKTmUDxBEYjiA49q34lHv/R9qVNbet9MpfxCruyysXUZLl
3U6cvLCSnIT7vvPX3x7nOxEzZoRcn2dVjMwQg8EAjW6dmL/YCvZre9zprQFdzDsFd5sIoumwi+1J
uQ4lQKPl3SydeqEkMqxN91/tMvt95TrZoNdKVxmsSH4/tK6oUHoPm/F1vSLOOc3EnBOjwA4qj9OO
NRbNg/S5eRVIEFxy3GB7PSbCn2mBktzijrM4QxpEGfDwUMESZWu71/bpXbE3HzFy7ENGIL6lyA22
klQNM0c/TYLZ9vctrCp5qpK20hyrnXYC0NfWqNnVuDiZAOrAcvEvn8I/uOTZHrehvSxpWZuiL63c
VofhNvYCt/7GaNLmQ+RZOCqEvctbKovcsW/rJY0hfoEi0S2DXmj7aT/dB4d+B5E4HDrBNf4hLG7G
s9WOcleyJRlmNA1YofwZBUeAWcCqyzRbffWfBNq+HxQvOi7vqXKuPyPnORki37AYWKZ8H980UPKI
r1W3+7F4TBuaTMs3Y+lqidzd1mhN1Q01/LRzpZ0B6SwJMHfWdk4aW31kInzi1Vh51BzEJsJgtcrX
cZ3VeY9ACjBWCQgcEFV3gxs/QJbaiXbzHdO2iQ/ibvIrPyJclvCg16L5ymjbRoqQMIbkvLyrTc8U
/+O3e41BKwNWFCA3NhBjrL3us8aN4KAR5sMgxI6ob0d45+v5XBkDZ/CsTahuOEKEqSkoqmph44ci
pa+9lRCvvxQXVsY6H8X5VavQZ4VTwWNYHZkcm9rsWGh4WiNWsvuWb/aCaQ4QNWlAA+pawuwdxtBu
8kOInQP8wLt8sDeXtDLFneuqDJPBXPCSaVAGkiMcZfG26r4U1fcqdY3iNqWQituXz8oid6gjoVIs
rcIxY7J7soNH/d7yYkf7ya9DRMpNN18Z4850UY+KUogV8qN4uY8TCAKly/D18hZuH+CzEZ6zuAtr
Q5onAP10aA6xQtPoT18xOTighBDY+hWDrWb+QglibTr9yizX18KgQLBkGspNUvxZCey4gxacEBLJ
yGbZcOWLPHlxksz1mIR4iw070amesDx3spurYIc5bOgRzKTuFrUsLt1SofOs6gysgrT2oMvSp8IY
7LIyiayOXBh3mKdCrq2aCTF3ll28MN3T0IuvJ8MWvjNQyvJcXVO9Hcr3+X5WP07AS1ao/DAZSP0D
AxYq99oRMMNj8PCuJGjlH1ySAK0FIQsWRJFM/h4VO7V9KKN9hA6GRqkbUZ+MCyKJnjRFzl4hcfZY
iO5Q3CXUPDJlgosanRynesSo1JR5l0jQ9QIbM6WcuW0D72Y8bhQ8QLkNa+VSFeQQV5ZZ3FjaYdBe
upR4Fm7Ho18m+Gs3BlmTaaUIt2YkngwQwoP78yMRjthW8NUGCMv+uwz+5kVjREuyBgM+GcRWfsQ3
DHhsoegueBJo2/BMEvzp+pn1Lv//wz7sgbgyzZ1d08w0PCvwlcKb4SR8LB3hNYGZXfMrzQD6dmib
s8adYAhWjF3FMFHy59bTPf26QHe/9aNdNbvTPnXCk3YfPwGQ6o77rrflh8sbTbjLK9ZhlXRUUtCP
VQd3mZfCDg2wzGBQvCSGSt4Oa3OL5JxSDJVszGu2pdXdJHzKjcNk3hfTQzz4TXvUwU8+aLV7eWWU
l3LnOY0SUwjLGlUeqz+lQe0uSk6sazvvODspd57FQIgtI0Bwkv3AZ8qUgC0dZbI5TK2Eu/8jvPV+
Yj+ksd5lir4XZNG7vFmvHY8L5+1NhyLocksFtZGTZBBjtfbyUWECv67maQ/BLgCHQQHpMtyWqF66
/29utN/dQ+aSgEKqtT7VUWcKgQdsc2ufdto+NRXCIzZfuLpoiZZlKCgA8bVncYmCRMgRVCTkoH4F
WCx6eAc0txoMDiZ4c1JzOVsOoksYy9EM0TQNg3MQbaqqrmDSpWzsnpUM2PgPzUy4GUR0CZVAhjAx
JJ6RrZGWtsoDvDGXb8KT/CodpfvFHYaq3WhX7JX7wbOe8wNYeDtHOFCA660YsrYu/16oMIwYaosa
ZsSLKHBM5bFDm7TIiEtnM+1YW+HCcmhZ0yCxClZxej1sV9Ji5+CmLTG9bRQ29aLdOnRrc+z3VWAc
F3ky8hBtyFbVTx1eZR0625cPHbVv7PeVCYja5m0z5pozNph4DsMnHBN3lKhXMmWGC77mNJp1ypQt
hPFHXz5VlgOWJSLDpnaLC7aGrA2ZOeAaEaubWD8t/e3lrWL/ng9P66/BHaRZULVsMpFPFzH0ovND
n3/twf1RCTexSQBSqaVw0Rb5Zj6PjAHc6u5j61Ycqcol8T34Bne5zN0UpbgMpQFUlw9FddUVz5e3
izLBBdRSjBIx6HExxZBLF9vP3ZTb8/iex8fqo/DEcVphynrImASTw+JGTnaYvfIYHg1HA3Z3+iwc
3pWarS1yMaA0IeU9Rfg20SG4Z5CEGCSz8ov2SoxNTXQQPsdzpujauKSRgJLWVCY3ARIJVQD96aJO
D2hYeLIAqYDLX237trBU0dA1jKTx3ASqNmlQlGMFIGBzFe1QQgx+6a6U6BZyOwF0Q03yYcxC89tz
dTbJRTlxKbumYCIxbKgif9Cd6eP0wGq+/W3hv+ea14GZ/3d9zGtX8U5V+zloLHjlIneOYt3LYQCY
GLWL2+f3bIULd3HfBYPVs9eJaDzVcrOvA0pjgTLBRTswvohCGmHXQuFGb48SxZ25fXzPS+CiXYS+
YS1k4HEdhdGzUsXNunqvSIJ32d/YTlz6+FykU0AqnKFuiyJFbjmS1oKjU3FH0VjsuVOp0dvt0/Rr
TTxoOpU6dVZTJAljrezaRsTGje5YzadQa9zOKv3La9sEv66cjW/zmeUMFjxG1ixjsFO7ZQ2i+Dn0
J4exqmUPTLxHONFwMWqZXC40D0Og6SnavmL3ZZDuFCDth+pblB8XSSPCBWWKC4ZGBGDfxKhMCrTY
8BDPrkOQ8aXNU25SxA2bkPf1bnJxIkqNKakZhhkDzeG+x/NUPSwDVLnCA2OdBKf4lVHZ4UfiIzJH
v+ChChcxjKkWDRMqSKjbYarsW/qB3TOJG7jTg/IgHrIPLJtmQi3vi/1nb+WCiKJBrTJWDBgWUlee
Dn1W+HOyU6ablELMbtbw1nvLvvMqLPalELUzmtJO/GF5rIDciqBNpx4qL3icPJAb76hy+fY76ByI
eWxCm7ed1QyVCmmwyp0dE08T/U4/WdeLl7vFM1XDI+1xgWZKey0WGYd4dqgOgl09dvvpyJBimSeC
i44aEv7DU+HX1+NH2Ux9kYNZBkVv6wV+Dp6H5gpd7/jAyvPjPihcwk03L25ZNtl4p6iYBuctqO+C
+S4wcYu+QMUFLKk/nbQvoDPVumyyF9t6ne7yr+hMPxPGxa0zsjLOuY/ap0lZsNQ4O3UH5Sq+Tg8q
5IsKnxIa3HbUlSXuWlICq4+bDJZMEJCMo+TlMooFbb3T0+x+iSK/UaqbvDOdacQMvaKjvKPbc7zs
y4j6xJs3sKzLAOuJqiyrXOxTpLSwohqBIZw/D+kPkRrZ2ryBz3+ff1BLYzvlEqPvMoLbpQ/teThW
HfGm2faaX2vg2c3F0ZyHKoLXZOq3GUTqymHqTkJ3JSVQo1oee4kSyN0+F6tVcbsWFLHVYlgf9WfJ
DlD/iHbBKbtqXcsf/IIkbKX2kLsz0MVsgLtD/rwYz9L4oY2fl5F4q1Em2O+r0DlOWRHGbL48mXdZ
fp0Kn5s0I65ZafMSWu0ad7rrwFwSvcWV3mt2EduiY4KhVT0CObBjJFDiznxCRdq6B/nkFTWrSC2Q
O9yBmlbgbmRvDzPBYG7ktNbBophnKSPcubaEUFgEVvAepo+Wsq+yR5nitKJMcDeApkyDZTEaEczt
2MvyYKaiXQ3vGAzRFQXlLw3vQLBv/+4NwpQbBQa04XBZdLVI/W4KlptgWYhK1OZaVmY4v55jFXh9
THQ6k/UFyrjDcj1RjaLtfGtlg/0fVo7dplJvliJeAD9h/7HH5BEBHAGYQgHHqeFGBwoou1mk1xWG
HNdknBm+LtFphWAoKm5NKQuhHofZwvz7MIS2Vt012nVW3mRJahvd18v31/Zunq1ypYpFNKQix7Qq
cM7Rbd7IrS0ao68JVJFy+/ZaLY/PzMUpWxINR6nEKfqR36D86+lu5wnPAyv/AmhNtpKotXEO2S6d
VMYJ3omz+MmwnloztUdlf3n/toP6al2cO7ZgbhMY9hcDGz8HbYFhvKu8+I6pmFD6rtSKOL809EDK
AoDEHGue6q8KiEyu+iATIeggauYLsTIW3N5k/6uVcYE3VxNTXUAVBZDFApxmDSFgwNLd8NjZ6ak9
Db51HP6CoYdaIxdzp14VxaEpNEdSfjTzKa9rt8NblVgcZYULunEAIqCWpW0NxoWzA+tuMsSdhlkb
iChOXufQKHFqQ7kojNRuMrUOG2paHyfhKm4OU+QP7UO8UMwvzOkufDp+FgU48SgSDVzMhnW7TF8H
5fHy9rFPf+nvc1FjKotOgMIDiPwzy9fV1rYs2ZH62K0CSq2CiosGFziseTDKsMCuJZg0xfQubv1x
1/+FVO2mS8C5MHxiWZhB4Q4XcByjHIFExunGj1rrTuKntPUv79v2U2xlgztT2ryoVZQwjvDGXl5+
di2t5/qk+EydnHa5TVyRvjLInaZQlJMxZeGJARIxT+Z+lYB2jtzloTwUnjNfddf/b8Zu9EnWJrmj
1Vtqoi4L8hm03+xE+RxFB2IXmXu9cb/VoriDlJeGJQzMJbRbEAkiKhkPrLM3PGfkoNXmSTqb4utm
elBXqcYGn5QeZIxJAeRv/h6Y42rD3tTKII9sDkxFbdiFe+MKiFiHsUI1Nrh0rimY4+bRXS2IO07h
0FZlpyMVFLPOVcTG0YuRNdnuAlF4uPydiAP1hghqUU3IuGFGfDIDexSD49DHzlRIxMQi+9oXvIFn
FrCmdkIIQkKYhL1roKZo3aXSISgqO9JdtHrcbqKUVbdNKqpmqcjJ0FvGf2mVHyZt0A1GgvgHZsFd
nYOd0xpvlEk6QH362Im9k+X64xJRs5l/CB9nu5zjNy2UiNQGDe06R2lF20e77OvkTJ56OwNaXJE1
h23v/2XvzVx8ZnWRLsw4ypjKkNXHpWztyz5CWeBukiHLYtzweOl3uEXC6VOURM5lC9Sm8TPxi9SU
aq6peCM+NgdWGmL8gh0meMEgAjTF+8Lfec+4rLMX52Ss4xZFp/5hUQ5jQ7j7diatgqBTU6HcCpLb
350PqhrqkLCCZetNLqK5b37q9oz/RMIoROQFkC4mPtL2FmqQ7MHIvySCeOl3k4EpdSEavngluMML
gy2jAA3mOka58jfjdNvvr7M9Hg5jmYM0Kowpnr2/lEdIWj9Blnxfhl7xQ9wxyEH58T+vksfBWMsc
xU0Jq8J+2Wlob4LcDFC30UWW6NC9is1IjLhvaIqE2WSLyzemXOsalfXjGhS5hcaPUHhK8tAuxoH4
fpuHbGWJyzqkZZbmVMIFU4SiUy+jV1gUH8gm3pxd+/+uhks0xi7OOqg7sXlLhu2Z9ouvHRk11nsL
zBhQZMLFKlR2uaDRoGlWDRIifg3FetnBgBwyGuUGkwFefEt2vTfT9pU1+Xfn77pwljTGWqveVyfT
m49MumD8nvrS/Qjy4urD7OZu5FF2t1FFK7tcINFLSUyVAHErOjE4WLaLwf2auDnYPTEKeGViVK10
2zvIgu7RrN5fjpqbd/fKOHOp1Q23LEokCqzjpFX32XCXdQ9hRxRyNr1yZYL3/zbKS6tH6QEKiB+X
EWOzJuX41Co4x8/TTAqlGBWAKfyiGfeV8dJK3uWN2i4AQG2LKVxj0JQ/xpUVg+mAgT2SUw8+jNpv
oCDwCmxHzHgXLGpljFtQbAmCLujwfEn7jNY31E+IULHt7BhstZjausGDSkqpNuLCxMuxB+0vItPi
1hOep23b7yE79tI17yugAJv3P4v8WzW1skQtZPYkipz8RrBrsMF1dhMhrSk8+lhtpm4rc5xjG+r4
v0mp5KDsmM46k3ugMYHbnndeFefcGh7EaS9gVfMkfE6L4k7XW1sIiVyAssK5wzQXsq7rUPlc4pOp
O0bymMm7y/79hzB0XgkX2Iu8FDsAQvECegyuk4N0+3PMofnY7nxhsdud+WgcGfmK8ineUb3L7Rhx
Ns4l2vmcRsU0wx3HZC+pe4MaLKX+PpfYzLKVTwZGQDHs/qGBYpeYPF3ePsIAP9ejtJpQxAZUJEXx
U4geAvD0lw0QLmByd6GsZIMpgpDTGdvY1ULNjsb0I7DWny6b2W7DnM8NP8OD/oER59BuwZvb6nDJ
M/6f8j48mu74TfiuvpbMZjd0xKv3kHPpK8vcPRhnqBpDUgrZS/ukGU+QrMqbvWB9v7xA6kOx31cX
XmhYWqAFOEqV8l0vnmrdf8ffNwFGRm9E0yW+kDDJeWxg9A/ZXi7aQTPaeXm4bGE7SzdV3QKrjqVq
/BBoH3RTXI9wZmE/A1aAaSSo3UOO0U6+gDQNTx1qqn076VtZ5GKDES2j3Onok3RQ2MwxZBhAz4kx
FIXkeOb2s2dliwsF0SCoScoAyKzQLnpMBKb5Wnn5E0sy+6uGxGlsXoUrg1xsGLVArcYZ76xMTvbR
tPjZDH1NQXfGPD4mIzUARX0+/tFjpoLEWD5QBnphBWk27ap54y4/4HGMVILKLzcDx3l5/GtHrqth
UNnEoTkfxtTv55uMQrpQJrjMWSohKi/oLDWqbosRWYS4ayiiHsoGFx2UwRSihsWlpE28eZq9OO7d
MKOIubbTvNV2cfFBlAuQBM7IVhlUkxVSMdV9MBwgbdG7F4jJFnZvvylprYyxRa+CUd01EISDzLWj
qi+BsBcrzYbQais+X44YmzFvZYZLHwqoUje11UI/x+quDT12Zbkmknzq83ARQk3bIO10nNqmeqql
2xHS4NHT5VWQB4eLDF0s/+/dLt02p3gf405afB1Mt3/3bqeinswFhrI3M8FkGX8/fBGkq2YsnEW4
7rvcyaKJcTWboo55HddqCMgK4Rb8HdIOXSjhVQaoWnLImiMUxOxh8cqE0k4mPhr/vs5QUm2VHq3o
uPTV/ikTnbYjit7sm1zwcJ7itu4tuRJj+EVZmkc5Ta4yK3f7sX80JMUXxelaLinGC8Lb+XL0oqIN
kpWs1W3u6/BhDghXp/4++311aDVxCZWOacIICWpw8o8ivr/s6MSFxMMxm26W4iBFCoHCctl+EKTF
CeMvefMypLV32dR2umciX8F+KzIefL8vRrXaehZRBcA8OqR7kVFIIF5sfTaJVsaY/tTd8GkCXJF+
oP0h0p5Nc/uYRIo4tzWCH6NATPfZbkgcjA86jO8QuGgS7MGO61tXPNtjp2H13dLILILXxKLZJYfh
JJ1qP6xtAXwCui3vohvwE4NuInRnPwHvIrHPbB8vGedCsLWIZobuBdoxx8BHeec2cMWDwcBM+wzV
Vv2BsLcJV4Qklq5IgHbIPPYUnU8pkwpUcpUEo/hx6xmm7qklCNBV6H51WrZXdePBmCu3DNWny8Y3
w8rZNo/qkye5zSJofDtm2tpTdVvpo6tR+i6EEZ17D015EgAuhhcjGB+9ptN3JtTndCEmDsgmjxUy
7X83ki+UxEocJyiqshK1CinnDoK+2pOSObPPMMTTXjyEPSisJMc8lZYtHQEK9Y07g0gUNkPC6n/B
HdO61WupYkDpsc4cA1BC/dMo/1CtvRAR0Y3aV+5UqoKogcYW+J1OSn1BiXy5BFv43LuXfYT9mTfn
YbUg9t9YHUZ9iss+F9GErxMwO0niXdmo/mUTm7foygR35OK0i9O2xS0age4Xg9Ct8Ty2+yIhPGS7
ibGyw6U+xRRmQYzwiiq1eKyeQIHoMyEYxTfQ6v+7ft32I2llk0uFmlhJoTSKO26879Aa+oDmuJ3s
DA/8SmnvjGgRvRNmtbLJpUN4FU2ZLs+KE1RXitTZk1bayxw6l78a4Rh8mdCo60rK0Y11mrk+9L1y
m4cJEYwJF+cpc8ahUbuFIYJnsy/9ti6/jClqNngCvvy3tXDvoqmPl6UM8GyeFcOLiuhQhwlxjt5K
jjMUxvmr8Bf4rIbSokUoPOnX0jcAZ8DM8yF+aNwK3HMuhgCgzq3tUs+66UK7LqFns5NPcwjavRRX
XUZ8vG0Yyup/w77u6linhSH1GoPiib6Mt8wPpJZ4v2PsyRe/ad501AAlC3cyddsR4dHgokkwJJFc
MMQVym7aS8H0jT32rmb9334HPO/gvcblAyV3QLkSF2OUPiwyRchw5iVfLR7U6bEYiGyQOhBceJkb
UwkBYseWGuBW+NyHn/6bk3KhBCXFPq4E0JaXERQvau2UVHJhX7axPSa28gsudgSdJS9FzDqTpR3d
9V73SomlPHRA2rLZ8uUoeazDTDXpie/Dl2WtSE2jnvXWekzopos/JomTRFTfnLLC5SJiVSx9IACu
KRj7ucztqvrHkkZiDykjXDCxdDNWIlVHYXZq7Fm/yeUfgvKePsP5M/HQbq2aplYukJJLqXA/Ssn9
NKpuZlJS3MTNbHJRoqw0a8gZrDAwFD/S1ZtkSW71CizvkP8ito0IDTyNUtLEqWSEGMLq+tqNu8Ke
AXFRjX8U4WAtVPhj3+BCVmNy4aDMFlE2Q4Q/oE0hYJ3toDlY7RnNKSBe36XD5VNFRAaTiwz9kkdQ
RkZkaKXrXHqUFuL62v5MeCqAHJixBHMAlLpT1dzIEdwspb7p9cGpo/lFUgvb0Kf95aVsPwatsy3m
/auLw5TUUVbZ9HfzTfeHQ//d/KfaZzUeg+Jev6GkuP+Qs53NcR8qaczIUhvcmvJn3ZdR5TN26at4
X/CYPrFyUkzWYcklcp/LAFdZ2UfoPESH2YEEPQQLwUb7Wd5lHobAqQ2lPh4X1sOlNFqdjU8w6jym
4zd7bESv/LbcZ5lt+RlG9JR/zIk4bttR6ryxXKDvg6HokpFFqfGqHfdV9yANxNIIE3z9fMrKURCz
VEMx7rnW91Z6yKiBp+2g8WsVfM3cVGYxltk5XtpjpO7xILJzZBFieh9TWjHEd+KVf9OsUCcDdzzI
NRdHiG8HAWpB9a1VUTK12wDr8xHjeQ8CKwgFyDviDv7J7ILhUHn3N+qx1AfiwnsrTDqeq1iSJRYH
I1V3RVDei8PkETGD+krs/7GKGWExJAkGptmBEnat13sy3uQYXLjPnfol6G0mysBaVFSzent9GEPV
IItjWHyLVE6UxYR2F+KuMuBhua/zWwHFssuro4xwL/6oTIUlYSMgovUoN4GTt49p/HTZxvYFcl4I
96GqdogqlSFzgvjjWJxAE/bf/j73gfK6TLIEWBonlaCNLOpHTSBpEred4LwGLpLXIFmFoj26d2wI
mXVrwv14zbSR81MNtYMSkruWK++pAhv1edh/a+V7Qt7qufiKXEw+qtKV3PlCSuweC5Vvk4nzyrgI
HqTt/zr+6aj7jRg8AgXkC3N2VbWY+7XifSIsp7EPiKyCWhkXwStVKOYm6MCK0T50aQ1lTz+jBIZe
A+iFtfGAYwSHOi07ePfPaSpjX4DbhpEA5k67Y0DMwkuO6UnwZVtwM79+1xXya2t5ga4+VPRSjuE0
Rvk0a25W3FTK7rLvE9vIo5HNRpF6cYHvx+IBma0SXk/URfiHLOa8DC5GSBb0ueQa15R63XusbF9C
+rHqbMa/Ydqhs3wPvPjrf1sXFzPabpC1PkfwE7TRyeWDLnwWIFtw2cjWpWggdTUk5Mu6osq/n666
AfotqlAESnT1uYiRLvXVMRTkfSxTuL6t77QyxRerA0WGOJiETDAosycFajOtBYXSuuqJ00zZ4Zc0
DJpRiNi3TozvkyT+kEXFSYp74vNsNknX6+F8ohAA7g4tnCxGkiADPlE6hjd/M6HblXgWCVSklsW5
Q4i5GTMc4II5qoGTYTiBnthqPbmXHYIyw35fhdu4jRaWzuIpMl1V9ddlAm0YMda8CYBb7xx3k6S9
GFc15AGZsvj8OuSZ7fCGAw2K6gYnNn5hAKaR3uUQVK98qlLBojkfEdfWuQtFFDMBIicAEhby4prV
ldjUdgFJMKuzLc0NCyICblaQoWiiiAYm4QCw5moWsVHPEGdBCGzcwI+c6naxU3T7BgQOPP+fM59q
YWy209cWuf3N+3QchhIWdSiCWK+xXgXXZfoJUsDE6pjXvd3MX4vj44daF1WbWOhqLtqHTNkv8Y/L
7kj8fV5SUJnqsQxYCziQK3R/lqV3RDVSiJDxh7P8axkat2PJHMiBkNUo/YFcKUB87/bq0wAddBDI
7IIbisFwsxm8+kIa54NSEIOWSkS1LLNsIbJN39gxBm/9n+UGZOEW4LrQMYWwUg8OW5eyvpXurI2z
A7I64tYo60I+Ie8YdibUW4f9+EqYT6EMKTNcemOmMtDQGRqxdXrsW2hRjyF4Su9F8z5NQL0KyRGD
SgUIb9G5OkoqiV0pFKxOM1n3rdx9LkL1XfHxl6fw3dA877vJNKEapS/X8nCdT48YGb/s85v1i9UH
4juh6jgnUZRi5xjzKRtfhCDkreUHgAEKLtWt3w745wVx11hUBn2izUifluhLHt9J1T+ZSkBTKBPs
s60cTgW7dlm1PSOfOabZjS5BGGimJrQpI9zFpaaCJg9ZgP5ccOyFfTpdmf3u8oehTHBRoo/D0pDC
11lj6Cjlj02t2A2JWmT5yYWQygsRTr2JGmGMlEy8L3poY+dQPmyu1NAVd+PhfROJa2fjokHUqqo5
LyBtnbSHWfgxh58vbxp1Jrkw0HYFHr85nBngJDef0lupNYhiOtv3CzvGdzKrUBCWsoQLA2Xhhc1z
UL9o1Wxr6uPlpVBhm+9nBk2ZDuWCmlt0kI/RoTv1R1bUbG3tY+4gfficfKkH3OodgC2EaXYML62R
y2q7LMqBRccZSk4s25QgEiseJtxQf8cVSrg63+wUBgs5Wtqh7W3eJMZDmYh2mBP9NuqzcWFBiMVQ
62o8CMIIKHuznb8P2nITSqo31xWRc1Lr4aJDoUeDUqu486p5jBbU1dvwQ5gs4M22KkumngaUNS5Q
DGEgBIOKck+TOfWPFDM4rRMcpvvY744gZ2E14eKZgh8TB83gcop+npM0C01WToCWhRE1oN2LtG+X
/ZC41HkC8FwXUVkSLPA3vZJyMwLwaN+QaSW1gVzQyPVQS8MSrdKk3UfggTT3yUQEDWIlfMMyBvym
bjV4X5Ibbh3k39SxATwtSp7UTvxqjvmxa+ZjlBaSfXkLie/Ez5c0whiPUYi1CeaxHB5b0JNeNkBs
Hl81DQtNGPsUF0jaPfTgXpHG55zqZRNnl+9fTqWuWEvfA+i8NMhfjeR72xQfytS8TmrqPUPZ4uJE
qMrjJIu42a1ZdwThRdXcrvogRgTya7Nsv7oJ+QZm22pWIQPCD14UZVchL/7G+on0m4n6Plx0SJsx
bUsZN6KkfZMiCz7nL/LHyz5AvQH5luWESQstipGrLIA0n6pd6UAbUWOq3s5fIEypw8QlEeXSjil6
zaAvjJzUFkALgOODzCX1i/3dvJO88pv8Td7lO8Gl4InU283kYkVfJgqkkLCd/VG9ZxOIoZc6ywPu
Rs/cYYDOu7yzhDfyBdUeTfvCWhDbS6y1FGJbl78D+Skany7b+cO6TAOD7AYDl3JuUkHYLI9/Kt/J
x/pGd8L7wO3s+ASCWlfEyBOxsD88O84GuQsklmYlMhukGNkpevop8Ds4yRdG9imQnKbbh+BsjPOY
WDODqtCQYEyQgq4LV0oe55l6SG275dkI5xr5Yg7VpOBbKaELJOmE9mx0x4bbG9FOHdac1W8bQK4f
/q4RTazxNeCs3j1JVIlyy0TVymUv97dGC25oYoBh+zL5tcLXMLAyISVCP+cy8pqkCJxukt1GiAi/
2Hb4swku85THWZYaNkVV98/ycpsKP7IysXWSYovyv9cDsVrLMkM2QsmAZm7ArIQ44hUSkup5xwBl
2bVIEXhTB+y1cLeypy1aVgWYlXZeJ3CB65yuLOdb8+HvBOYpZ2C/r6xF6WgWQ4/ahJbvKusOk/mG
9XA5ZBDu/ooZXJkwAnEJigZ1vwTTbqyGNb7uHfkW2XQ6SZYMMKaIksoX/aZRE3udTc00LmOLQGSy
Q6/Zd3Z5YAJW1OwWYY6nZ1Gg5hRrCE5OkGSLH6XmjzaoI/fy3m1+nvOaNO7zmEqGVlWl4O2WnLL5
JC0H8z0cvJgQ+Hfb+CKjMEZjbkSA5mXFTo/9ud2PM+EB1Cq4EA6OsDgFrz4AATl6VNEh6mUnxJz8
5b1isfnNW3S1EC52Y2bGMEUJaNu4vBJRyyt0P7Wee/FoLrtYJ16J1JK4GB61qdbWIBzCRfEh666m
EDyexn+zwdcNxwQVekgEAKcMpR9URn10QTC5XjuX941wZL52aJpdoZuMBDUcTuN8o7yHL3blYHzd
sM1KvJoKFqmtR+iw2TFq18LL5TVs3gbnb6+zOsUqxgxBKxtBhsPYljdB81yr0Lg090Y5E+eRssP2
cmVHLXrITRp4JcllaovpQekiewIfXXi4vJ7tRBlTJxJYbhXrDRMTBqPCCQpUrKYT+IyMczhafgPt
LJpmZ/v7/zLF46nmJSoqy8DpjIZjmg52PafEyWTn++3JPFvgek2FXkZJMOPrLDnw2ensNOptPt/N
s2bXi0W48/YFet66N4iqqgu1nM2VDbvojmH7aj/3a3dy6kPzuSCZA7cjwXlxnOuhUFnkQs7GAa3r
Kfgax7kz1c+X3WH7E1miBoYHkGTwuNLGFFIrEhAJFvWhyq6Dnqg6bK/h378vi1yHQpOavrRCbJlR
LQdhGo/xNB66eiROz3YuJZ3tcI6QWsZSIZCxkb+foEQ0Efaqa/iFF+8ozo/t++BsTP79rGaiXs0t
izs6nnlmbavD1RRfV9Z9IhZ234/v87uzPc4RsqyMjTKBlxuPjJOhvB7sYM9EfhgK7S8oP6mPxsWi
sML90zIdI82Wdosbexo0tBjvXernp/iOBYtMBDOnf9kXKbPs91UIHKV5qUXGJL0Yey15aRonzYno
tx0vzjvJvTEVYwBnHEuBEzCztk1+qMrplM+TZ+nWtUSSBG93/lduyeUn6TRPUsnoD5lbzl+6nel3
d4xrrLmSbw0/xdvW3JW3jOxCOFBowk0Uj7GyzuUt0TxL0sSId35ioVJv2C8fY0B4gm8yvmHs1ldU
Qra5wdBzMHVAbKCBxbnOUERlX+aoKTWCcFrEwUNh/dHItWOeFYd0sQiX2V7i2R6fydTFUi6SPiLF
yOxAs8ubYpf7oKd35afWBYW2W0z2aFMUqJtqm8bKLBduMHcqyCPr8OnX8ZfkBFY3MNaZo93Zut1d
1W4CEVawQol25PVXFDJxM1VYGefCT1UlgWmUuFbHEi/HwLcgMAtsjBkS5YRt710Z4uKOUKeGLFis
nPAoSKDwBujnAyPLAyrRA6M9HqsxgCxe5rWn9I6uG27eTSvznC/1ed5JGpsfGuL0qlUgvxk+XY44
lAUu4kzykMixgttJi01bC04pBebcThlWa+ACjjaJlSAIcJTemR39yKiTQ0+80/z+UDnz/j18KWu/
5OJNtuhWHC2oDS4gKl0euvJKVYnO0uYk3toGH1V0VWkzFkPHo3GrPzevquWMVdD6otyMmSPuCghp
UE6/eTnImsXkazSIjnBOH6pmMMYFVhaKXqx8zGN3Sr9e9oY/BJNfNt6885f/I+26mqzWme0vcpWj
bL867jR5GAZeXDCAc87+9Xdp+C7bRxjrFOcZavdI7m51XGuQxXqBwmWXyVHt9AtlKAx9jMkoN8tp
cilP1ihyXnfOwVgmnClsSyKAU82Wi3tR9mrpJZo5Qdh2zH+9PJWxJGMc5tKkYbJxMwJhcDmI9xQU
KHP5oEDbzul6h4xJzZEZh0CfgQaS8RxHmPKt6lMmzh4ZB4fzvbYfm6ssxrgUvdIyaUBTJv1B6zKT
l90r2M2cP7VvlEMJPMt4V0G/xflif/CLV7mMlRVFJGchqNtsI3PDRx24/wJovuVvtW8+BgU2Q2cn
c+dz5OfObJmOyOHt3NzMBbr8/9uCyligsigGQJEQ7A6eftEswZtPowvwvjtyeoe1AsB9eowv+WUB
Wd5gy97kU2xnnrORePfPlCqMNE7LNMA9qL7kESzkSl7u5rUlPxGrfJYt+Sw4xDXvuYENfXh+S/uu
F8BWyPRRbEhMp3hNBMTiTXhSnegFSy5Yi0+9xJY5F749B7GSxzz35dJjDbOHY+hAJXEZ7d6le0/L
ObxpARQ0e8spOOj+367Grz61xrg9UppNlCqIp8RssdUew7Zqa3XR931L4vggduqwMjIZJQ5I0eSX
cTz0WHaeY07lnieD8UGDnMuJWkJpW3Cp9PdYbRF5zYE/vLa/DIMtalbA6FbMHr60P/VQRmInXvi9
OLwjObnzIf+4f23bo64rvWAckCiHabMoeJQohAcF0i6wdnxLV8JB8XOs3eyG53u4qsj4nqWVlxYw
gFRk9tzdZ073tTmE4PVx03dqcuN18ikPevPGbVhsR0vX22XcjtgvVSdMiJaiubaXurcjXjViO41f
XSjjUZI+W1AyQsYSAUdHcUpfc2FX9r8rT/H8OJs8LMYkmGmOZtL0NjjCm+wPjlla0BrHcMwPJMPG
yOACI9mTbKyQRxZvgoWnP2yBNBTTJgre408glCtYFJ0SW/s8uN1tBEQYQOs45oGjsvQj7bhOtmYq
Rhnq5QFUdvCUt+64YBBdO4enyEs+Cp+DCFvz0UE8SJ8y1fqrssn147Kl1Kkeuk7NkLeEYXIJqpci
vVHlH6luq4qrjzwCWe7XZRxOS9pMi3tEIo0zOeQmcNOPmkW3WXQvPJWCFV6AWlGcZw+EXGcQGT9z
bpo+Cns3zURCgdCGTTvS6Um4IhUJk5Jjf6Z7dw4Tr0bE+6yMJ5KLsutjEYc1JM0WAHoTxrahfGuH
51aNwCkrW5zT0Ydn73SMH5I0o6izCE9wK7SHEuF4Maa2rn2YtNit2xIYX9FZChJHkTW7V3WUgHXe
n8CJAgjjj3pBGMKygz7FP6Jj+4KLtocDuUgahsk7LFL813iHMN5J6/t+1nOceT416Ag/CJ7xkN/S
QvB00BaLIDj4geYtVrzVx/3r3o6qTUUDoJqpKCKjS9kkl6ZJgLMotXlhGYt67mP5m94ndqbN3r6s
7Yf6KotRJSWSplYMoUpZXQE0crGC6SngVu7/EDxexTAKZKiNXms1MuPabV3gsfqBj8bqZFeH4Nh6
+QB2WUSQHyNf+PbfzseozZJMi1A2sEsiXAr1INaHfOGNVvHukNEUcylaEma4w/AleQYkCZ6U6WC6
wyk/ypZ+0pD68xLkP+Tlvy6Unb6I21kpSgnnapzypXIo2VXvd+fkY+uonnGHBBMAvjx0zj+82Fep
TGic69j0aQqEXI1DmZTel5qOMWWw9U2Hh0tBdeJ3p3MVRp3SqkKc9Zj+GE08XpNxSvNHNQCR3PCt
MP3a4HhvjsG9R5orSYJeBLUZosjRNLrTVHcKqQ8yMO7SiddVos/Qb2dSQISLhW/QeLC5TFxKumR0
Mjy3kr60QX6vzMbbX2j8SgRzbXUM2Ed5QfpfTp9b5akTH8j4si+CKvTOKdi3PV3kIhg0KPyMObj0
VJ07l3jJieeCN5+560kIvczVZyFqkE3BDMwVecpfmwlvuj7achhbKincuhTPc6p+2j/ZpimvRDKu
t9NUo9UJunDZdM7S0UrTi7LwsGS2zWglhXG6qOIHfUZTeu2OBgvTYbwnFiUYilz+QhTvSIzrBZlL
KjUmXO/YfREip6xfF8PZvzXugRgvG2lVnpvle2qUf6HDdeGN9Cg9DFALvMy8Itp25re6P8bhLmlR
TkaGxGF+aC66l90Jtg6ak9HBtPa/GADlGC27gVEqkiRPlBakMT/oXWwNwg/O/W0GN9cDsasXiTpV
Ekb18Y1Owh2lEiJHhVYbgFuTepmtcFaWtvPKlTzGR5iV1CY5pZTvXoW77HlxRj8zrOiVFnaXW7Sq
wHP1rcZ8aX9YOLI56sjuXujBqMRSAd8h1Q+kuqioPuTNE+c+eV+M8RxC1JkDkd/fKf2SXd7hPNz4
+xtyAModS/OtfYnbrorI2IMldBOWMTJSZqU4D0gue7hD7WbMTPTEEK5pnqBascKprmwf7yqNMbdJ
6EU1CLBi3OSYgpEbofQACTR5+2fa/lJXKYyVCWUbxdMALKVAGN20Ep25i30l7u19MdsFTuWXHBam
OjTEOY/FAu+8l962j6aTWuTGvAsPhWfcy3fpM6jr/dErfQDx3dF9DNnKPSwWP+//HZxLZVGssTjd
xDMpscolHiPxQxxxnpY/eK3rORmjS6OAjHUKr1+igE0B+3Nbvk8vEjDrEtTmeauP9BH5/ZG+iqM+
Z/V6JlWRjQEW4OxpqKy6UU5ypFpmn9tzmnJaDlQT9kTRq12JqqskDsQaZSoR8UB8iv30SAG3eOvY
HIX8DdBa6vUs7CAmSy9GEFqC8qxFL/tawJNBb3V1FDIJdR4u8IxLddNnt1L+XUk4IrYVzQTTjg4u
SExl/VPEaFZBoGdotIqp9kWplUtEQmf/FNvlEOUqg7HdSulUXaK4Mp2Xv9BB1hBMU8QXXZqcKDP2
89tLcVs6sTfVWMLmtcy3b/H/xYM+9J9HjEiTNPUC12Ead3PnCcFFjw/7R9wup/06oiqyuYiaCIpE
u5+yX8DD02ZrCfBVS39QPRDkOeKBN7KyncWuRDIWLJAcUAczWlA16HhB+Zc57+XDxDJt5SF6yZEI
Jaf8q3nPu899lQGJ9j/vc0lCYCBRoBnB7H0D7AHYsDly7pP+8b8b8fWbMUZcpWGYzZIOvHtURU9o
eFjp98VPvlBguchdON6QpyH031d2lo5BqWcERiBJGC1IWztKJL+SOA/lHwLT66EYcw60MK/FEYFV
+NLBBgqvOywPlIeSbn38XadKxTYLYPCBe64xVtfrU23CtmHZM/pz2X3lBSDnbcDMO1vAWnD+Bdvg
pmZcRbJF5UIeCy1pcEB5ugNgLQj/ojvDadzFNWsveJK9ztd5mkKt9zdNWclkvh2pYyS4DSyPThqF
5/ikHoM74s2Hv6s3rCQxrjIWc4VkdA6gPy0e7c9TjhuMy9q5F/8dBs1VGBvmp0HWDESc0Wcs7xbQ
z2jiQVU/71sZ53Oxgf6gAbgxARU6pv3Fi9ErKC0SZ1/EO+TKzudhGdCnsZuTfoQWjnZzaV7FE+2N
1XZ6I31M/fmeIuXKlniovZ9NzL96pVfXyPiqJBH1ohwR5kzJY6T6qng/DQ/7R9x0HisRjKsKp0AZ
QgF+OOlNq5jPkpxbSv19X8i2t19JYdQ8q6dZ62WYFiWWUF1yos4+coxnugqynGiJbT4oo6VxPuB2
oLgSzDitRE+q3hSBsCg/yKf40OJdaw76TX6k2EuYPPb3D8rTSSZ36RY5zxVhQGWdvBrYHZsQWu1L
oH/wnkYyZhzKUzmVIzrOcR56wXAxBc0K6tBWeXCl1MHuCWIcMMm0VI9a2kA/0QA7RdqgejI3EODc
GLtdrQ6y2hW0laij6hrfljyq0+38/KoB7Ba1pKT5oME9ILZpgPI6AVe2PNXvqHb1hZpvA0YAyvLF
W5PkWBa7Xb0Qo2r193XT5OOcno1UtISW8yjTr/37RyKagrFRQ5NkRhsSEuYyARqdDbYnC9CAdhsv
toj+oBYIz0Jcuo3evO0r4PYHu4pk9KKok7AbREBbJL1bVG+S/HH/97fjDPWXADaHlQG7oA0jAl79
aQTEEgWNz4CeYqFmhK/ECwe3v9JVGhP6Lk1bpcaMZ1FpDlF1Ug1/EA6cE3GujB3BE4u6TgutorOM
4ZfqQlfuIqdC9ESwZj3c/otB9O2w4noq5uFo1CWbeypRTdSvUdxjI8a8kAasNkt9Vyo9fDwIPTV1
eSoXHsnHH3zuVTi9jlU8mgVzLo0zsuXoor2XHqaDfGxCizoQ8WA8lpxx2z9oDGgwVYIcXTUZr5su
jVSYJTRGuptA1dz66jHFCNfs0CF/nsJsm9xVGGNykdBM9dzAxc/6dBQK4pZd5UhKdojH4GnKpDuz
mTmTo9s+/yqSMTm90Xotm3G+JXwEDKKlyq2VBs9L9mVfUbdTXWAs/7xIjc011aGq6jTGl2sc1Q9S
K4mtlFg6RlNd/RB5xKlBYTHb4XOMqOe1PVIoX26gun/B2Bv9p/rEvdmVpowLrjIw/tHJuMEb3ztk
kSPYwvcObepXwJBCk7jF3M3EbXUBTFZqaEojVipKFtrd6Mpg1SzOFLcT29J2Yf9VoXMljDFScE+F
Uaris6qLYE2yO8h3wgB0+tnPxnOV8axk2wtdPy5jlgC0xtafgX5ZcANYXq87Rhg8NJzeKxEMKR/4
lrLtWq8CmaAvQb+YABEaToi8qsNHEjnRxIm3NnVFU8BETxQCdlfG8sMkTZqqR3yeFFLgVTLpsNu+
iMe+nIjVpvX3EjwvVlYHqbNvKptnuwpmRygSaQY05AT0y9K8jYyHrHyrYoUT6m3jjKyEMHZfdsDS
nghCl9EW7fCsnMkRtFZuecdLQzmnYdO1saznuFPBOthq4nFUjWOpLs5CeA/h+57fb+HK9UBsytYJ
eT4UlMxiPOW1PVzoahTFwzKeJrc7ycAvi33adM+dwg/w3ItnnnehCrH3FzAGXpsxWMhrAzo5TXbc
vNVj45LgZknPGnH3VWQ76VmdlrHvWTJ6c6b4PdLd0NvlbYTMcTi0Hk0/Urty9Yf2CC92m3Msnfc1
GUNPY6ze9j1uOaxKu+oORviWDTw8YO7p6F+xeuVVqdT7OYLONI5u5Y/6ITwtj8VHHcRC6bPsCMfp
XjiET7wPuOnFVpfKJHRjn6kk72lXOW9toxOtGZa+/+F4IhinUic1iHEGAD7l8k0fPU486vjtlERD
XE7A4CHKCvPCKcmgGCZF4x+x2zI5kZ15qU+X2/C4HSj3YfdSuOZRuHB3JrZjs5VoRv/NSjaKaqFl
tYfJCw/KgWJGDqEFJpFj6SFb/atwaSWQMYKuKuS+7HK0R5X+ArZYTzclrISTl6JOP2h5BVcTvO1/
v239v14vo/9BQCoyBSgMYcKrMwWrJ4a7CDLn6eFJYfS/AytP0Q0zfGYd3JCl9HqlghjhuH+YbWW8
HobR93pJtC6Q4EQE84vWPJqp+xe/T4DpLWuGYmhsByXL6znBUgAqdXNzIUl7V+eFvS9i86Z+iSAi
8z2IqoUgsOqQv5WfWkzKpppb8zqC25W6lRDmcyxVoJlNDCHAm/tRfkFf4VTColAMx/Jt64yO7LRH
8Hv6spOcCp83Xs47I/OZ8jlT6z7ANZKu+1ANo53p8ZMCHdy/yu2FpNUxGd8UZMXSGhHUgYYESHUA
RUM3KAoM6fMQ+be3uoiCKSpN04nJTjzLTUgaQUNqrN31p9nOH1s8YBRZqn81HxaXJlfcsv9mQLeS
ybgLNfj/vV+kHjToT910sgQrc0J3sHLKowgYS6/9WvjymVe823aOBBgOqqYAyEFlWm2xEmSREdHZ
tVckOYfeF9ziDIXFDhZmb/7FpDMN4H6LRlYCGW88mxjZ6EL4kAG+WDtHXixY8bG8UY+NK3olhIZO
fsbCAjICizcStq2y19MyV71omhgqIW0baY9D+jphP2d42VfX7a95FcFY/rwoM9FyExlOcJ8ot0X9
3Mj3avCYx4NnDiXn3eYdiHEBCixDxbQIQoPi01I8zK3pCQuP842rJIylL3XUR9F7AHIpnike93Iw
7fg4xxYGjLAazntA6e/t6Qhj8f3cL+pSTHhnjFtV9pJIspTo1CcP+5+K/syeGPopV+HcGC8YOC8R
GAiCaUdVbfUA1NSfl/J2MHjAltsTtyu9ZxObOBnbKkP2lBxjxCDGPSKQ6iMmwcPj5IZ2ZSP8d6PO
CRqe/+ToCDs0GqaT1pBOooj34UE9Kc5ywPT9DYJyPAzzIcHQIK8HwfmAGhPtASiPTNGMl2nREqu1
BDAxoO6WAc19/wvyNJNdeUvruRfSDm/QT4Ca5Rw4xKF4F0ioMPmGIdx9gby7ZByIihqzFMYIY8UR
XDvkceorJ8h5+r/95AFuk4JPaHiNGCeSpAY+WazQY8FF+cO598J72YKS/B1wzEoUY9tTny5GEsGD
tHWKCX4nrR7ajhPQbUMgrIQwyt8Yi1RLAl4ZUfRLN7sMTnmrotksuOpz5+qn3gOhNLlDrRRn5KVP
m2Z+Ff5eAVyZuVIXOdgLIFybGxdzClghmh+kKP8hDpknVMAA3deRzRduJY9R/q6qUqJlKGEkRzre
TJHm6NjZXxUwVmLkf3qvbmnInFPEg6R6yPFaSs8JjzJguzi6ksGoe5Wm4ImhIEYZyNpoSZK4nTNc
fuJmCDeITFxQjv2c38dShrt/kdu1k5V4xgxSLaolbA3jHXAphhJKJ3ca0jXQawnu8gh4GazT9sfo
pNwL3yJkj+WBW2enH+u3N2L1J7APbF9oQUoD+drtgBSb+9kZcB1oocUOb+WNp6eMJSK1SvRKxGkV
Y3LRRXXnOfUIaGJVDPoPrc653W3fuToa88rG5iIJLV2JGk+GHx8yp7RVR/EnF+DI/+JRpx9r7yaZ
11ZJhwRI9xCnG9PtlBsvXZp6+wrDE8G4maxsxVSkAzSK8tYCn7r8vv/7m7Hd9cbYNl00Ll2e1MgO
SLJ807vcMeMK5DGacJbV0euq2A+AWvXfZDLepArQF2w7VGZK0x4WABSPVqgPztTdJtlR6geO86L6
vPOV2L6d0cpzpVH6oVx60MpjWj+Uf0N8rq9ukXEqcjIO3VCjKD8EXqM/J7PTSl/2L42n2wrjOQxB
ajJBw34T5Z8SsKZLp4zUu8WmgL3zgeeptvPG1ZkYNyHIE0kEEfLSH/rd4uRuc5TgqATbuMzA1v1B
k6meu9RIXfzex2I8RiA2kSj30A0pH+STlJHI6jFNa4dFLdpFRH5UWgqEg4x0zlhpgSUqKA2p4jL4
ydJz2vKcV09hvEml5svS5ghZklS+JYPhz/roTG1wyKLGMUzTCWP9IQpS3jIrx+YVxq20Rt1oQ7jg
jZArR0SUqy+Gv69N22avijLB2pUssqQjQphEha4g6MsQT0rTORzcpqsp8CK49TyYPC9ipxbw+3f9
JZAlEsjaeWryCZTHiwT6I7rhI2IL8NPPaZToQ+HzQqQ/6O9VIuM5EzUAQCYlEzVuOqdyakwfHAvg
oht44YfRoeTo/6Lysa2/v6SygzBtKQ1aUYx4b2arOlZe5JhurVi9A3qnQ2bzIBg435Edi2kjSTdr
BSrSTc1BaUVXEbQT5opuqrhwBzCwjKnyY191tt3p9YRMkDZPXVctIoI0rT6lxl2LJdnxbV/EH3zd
VQbjTwWcKYgqxJvRsToSe/wQfKMUcfWFYPQg+TB92pe3bXBXcYxrzbs0EIS0QcJQftfjh7zgdP55
uvgb1YBOErNP4UvrxkLBJAWdkI3GxEPuA2KhsYqXIcMMicrdD/hDtHs9GeNOiZEH2kB7FPkL8BVc
ClRTeRm0Mrb7dxC+2cufqSEkN/OZixuz7UCv0hkHOo6YWUkonMX0qgHOIXxcHOUATF/0QA0HbPE/
3y75a/MQe7x8fXucBPsE/3NxBuNFm0QWMN8BPRUONBakyzKVmx8pZmRh8yqef4jrr9IYbwOOOtMs
MXiAlR0CkrX+Vj9jvcDpbwvEoII7PehA8e++5x9VcK9iTekDb8h0u3SuY+ZDRt1TVNmyZ5N02E2i
SxR0uUF5qr8QN3whYHgd7XfUTL/4Wr8NswuGEBox8AcFtutB17+ABbxeQERoyCpiSTOyOgBSCZZy
yP3iTPGhWs+8EfzcKz7wsAG2/dGvc7PDA0QgUUcoalmYncThoRDcvL/f9w9/0KWrDEaXAN6KwlpN
A30MlACBFIdagCtFpw7Dv5u6Xl0jo0qFYjZDEMFZLEtyKGWUF9TKTyVugLf9VP06FAv/Qjq5SSQJ
PVhyQ1+qBF4hvJSU2Bm7V7wKwraLvQpjYn4QqS1mOCITbLTHQLvIDSeg4f0+8ypppaaFcj6jDD49
mernZn7eV4FtV3b9+5kXKZlmGWRzuCxKhNT6qd8AyIQ/R8vTNHbDuw66QjYiFcn5D+3tpyQNHDvv
xJSmw5sO5jkNwgT5Y2I2BVDwaQ/bvKPAXnRIWAB3TOQZRzAVhZfgDV2pswEviprqPZfNhaeEzANV
ilFK8sTESqVuY5FYQqtPuCWOKngmvMXf0sdcrYuNfMVAksScDq9ER8MPz+NN4jXn5WEBpX34Gnrl
x329+UPd86o4jOsYFVEu0bdF+y3U/IHETkCGG2MW7TSKXxI9tEgXfyyK5ij3imsW3MCbvrG/B95X
+Yw3CZXMWOYeAWn3mn5RvBYpnAn+hhNWRy0sW1Q2IDmwGUYwQHbYPzr9dDuS2XGkwShkxKdwzJKS
WL15yVJiZ/1FjHnNHI5tsvNImVwYRtwhWqSYH5TgVAL27L/Y8uHoKrtGEkiCKiGaodhjgZ+7dPx3
sKIX/dQB64O3fCtzPBq7Fp5FZUFqKAVMk8LDDE77mJ7QBre1B+0mPon36DPaFJ+rOaVO8CjdD5/4
EPZ/iMR/qY9O/8pVpTkIRLWTiwYb4sfmAtjbE2il7NYx0CajQD+8BjxHW3XGH8W5lKfCgsJ2pMVW
OMSW1kmAnBAdQjLP0AtrX0V5d8x4n8wc2hnxFBY9Ckdt7pT4Zf/3uddHz7u6vqIyZmmR8BGND8VR
dPPTchbsyQa8D41D+XPw220JA2j2hoqVAcyB/lOgKsmmENLZX4q4LTkI+U/ywwIU88IJjvrsLA9I
o47TzXjIUoeLwbNpISvpjLYg5Y6DPMBx0xcqszwZn8QnlBas5ft44OnK5sdbCWN0RRd1vaxpqt3W
b2r2qYg4Zcrtwc2VAEY7iBCnErAgaauAVuqls4rBzeTApyjfDGFXghgtCevOjIocWfyYPk35ZVBU
7HDxTkO//G/ueCWEeYjQHcqNlOKx0Qgmc9LPqT+9L34CICQFu5jAmV/cfvlWApmXRxJKITNShExD
ZgfAB4dffoyPya34LxaRN/3GVRZbxjazpolVgp6GZN4Msp0rH4N6tMzZL0jD8Rmcj8WO/QFMKJUj
ERbWNklhqWEKPOYyw0A9r2XKE0SNbeU7ZrGSozYcIUjSvG45i3XtVCYPemf7nVldHeMxgI9nGEkF
Le+8cbY6r8VeH+2GBZ5yG9/M96qV3Cq30gkNYmsGUOBy11vRiRcIbr7hq7+C8RyaUOt132LVRQYQ
mgYMNIDXXPiY6jw9YXxGq0nDPOQQUypg1EOHPQSIe/3QBsdC4uk/x+AUxn3otREuRYLWDW1GVR5l
G1PfSx50NIKPMEB/bse+2Wo1KbtoVijXQl7etosPwjaH6I+Fmdr7bxpPDuNH0l5oQtFELlwKvdPP
r9GouW3tKiVnMZj+zt55GPcBhKt5THq8zZP2GEet1UZvIpjEs/ocE0zXVk/7x+J5e7Z+okd9XC0U
GVT1jRMdGgsBKNthdItbK+LcoMrkwuYsmOMsoVuUXZrL4mgXzdM+0sAgPiPC80z744XuMibumNvj
sfaiU+THzhNvTYZjcizce6KYsRT2eKwR2iH/Hw7hsT7yw+ZtNwbkYZSkRB1wCf90Y2FaKFI54l7D
8psohFYb3OjlI+fjbZ/llxC2Dj7NkjJGLSq4qj+7EfLYyekc4c70krvmHHhhjvRu8MFIipUEiVMd
4hyQ3RDNIwHgchTXNdOPi/kVhL+Wwd1/pTrxuzVcD8jcoghGayFPa5rj9F+gnbfyXfaFIigITvh1
/zK31fMqinHF5pw34BNG3ibmTt3eGcNFi1NHbCf3v8lhfHEWqXoBDHsE38twozWFHw/SrVIbJxO4
nvuieOpBj7x6Sjt0QvRqGijq73RRsAUdH3ssbUT+vpjtiPR6c0wcl7WTkDQzbm5Qvsni956XUW+n
E1gE/p8tsTVtVcjyWeqg5qJPMdh7P7kzjqGfWepr4RY3XEYIqlV7Wsf44CISsPPfw3ZbVwH9yXJQ
FbpjcFHcyk9uhDNvmJV3QJZtl2htnrYUx0A4NJf0kN3F/uKDmuhEaxSJP3E6vH9Il35dqMm4YvCe
6K0CNcQBq+NyyV8oE6lkDR/Di+ZT4l3JL24pmYHpzBxl2V69MXTMDSi6qmFO959KKUiYCJ0oXE9C
3RYohV0FOVrtgDUeDArxZbJBuYGplb8r/K4EM76kHwnyXh0RX3TJjprX+uRTeOyd+giaevQL9m1i
G5VoJY0x88og/6PzJJ91C+0HcMZlXo4SY+eWx/6evza9XdRcSWSsXeuXuIwWgiICcPyRBie2HlnF
UXUx937Ubhs3fzbd1jEftRta7hY+8VZC/6DG10/LOIJWaeTcDOHaKCosBcY3nPk+Q/BHQcCEC1eV
aCrwu51e5TExmSrmIkg54BdGMGH8bLsI9ui1RxVV278q5a+ul3EKejiPAtiqkUiGD6V8acLjvsZs
vz+/DsP2JcawH2Q5R+CXSs+1ckY93Ioqu+2/74uherdzZyxOkG4gZRQ1vAl1F9tBr3uBYc2gIP5v
Upgkrh7GMggpR0iZt1YDdpRIKS2pXKx9MdsP3PXOWJMWMLEFGh2aPlWAPaZ9ZdMfuAOaVG/37owJ
DULDxP+WGjqdI7sVOYrJVxnj0NP8OSCcegVPFOM2EoynjBmF4S7AnLmIql1NFyEkVo43QeENlPN0
gfEY7TS0AREoWOWg20Z8AlyPp2qchIbnCdnWw9QMczLRtXRk2mi0FMDCgubdd+9cabkX3vGaD5vx
iClhvkdRAavHjgkbhRo24UKPpcVP9Th4vVy5+4q3vQW5ksF8J7WPFMQ8UPC2sfofwpvqpm6HbaZG
B3U9trfxqGAfsbKBSP93OD0r2cxny9MJKJkShSZEeXX0QvJt/3CbarH6fcaNm4YuZImGoFuvbmTZ
W9of3d+tu6xkMK5bM8quJLIMBxHekOR7EOZWonBKEZsedSWD8dhBWIaSlmA0YErT1ptRILbR0RYO
amF8K/qIV1XnXBtbjCvDyjTzGJUITR7tXB/8JhFuq3F0/tPXYQtxYxODk5pyt+p95ChS5A/5Yudj
7+2L2R5ruN4eOz8qLMUw5zKsKJBFa6zum+IhND+G+jlIXHE8m4YV64kdj0cpetbA2hmpZ5KJrpRw
8kzuH8I4+TArhlDt8WKpfpzYYHxww1PwXBwGe/bkpwkDCbQRxUtvt1vSq/MzTl+o9AGvMWqrpbt4
lGBrOM/3E9im4LI8HkbrtpNcSWP8SVkP1dxLeMmUp+k18Hu/tDsAz1R0Kp8e0Ljlbfjz1JXxIphx
TfK0wqPWaufYdFXpR8OrBfJEMI4k76NmFJUcIU0bu5lQeanQDpYY9rx9/m2Pb4i6IZtExHAnk1MU
XQxEZoJ+UzLkdqsDHFNoNNPdNwmeFMZnpaHWh4RGaCZ2gMVzmj7v//52amRej8E4rGYZe8BUarTa
cSM9zbaCqTXMrN3orm9+KC+L2/mZbX7jSN2Moq9S2YSszI2xQvWGdkj01xzGJfntJbAoVyw/it5W
iV9HZPfJJk1u54AOwU9YmXrqyvZ7Kw+IDScz4yZ8m9Hh6mBMEKokOaBndcRS8wNdlksfgFUAxI7Y
1x4aN7Ypc5x8CO8wc3Hkop9Qp8SGjIYoaRL6kaYpvnuXVelFCepEaBU4LdkXQc9XeMItFl5iFBEE
HxtEn3hVTXnrsVsLZLwkAX1LJA54tDtvtpNvs43hX/G0OKqL1Si39bAHHGI/8vNiE6Dixo5OyZH+
BY301gde/x3UiFYHz7C4uihgfLJrPEsFWhpAjktizmTpliUaompqIrrUGNhmagj9WEtd3EOIXPqJ
eSsGnMhhKwpf/z495OoQbTxhHUtU8MYClX4wn0cg5AjnAKPi2vJh3/x4ohg3rAArfhAXiJKixWoq
15Bf1PmmyJ5GKeVkS5v5+fpYjJuU+g6VlwkVkOoVvNQvFNpXcJUb9e3nZCS3HrCtC9fPxDjMHLLy
ZaClngvdWKWR/5xYy+PoUSPoDwT1NK5Qnm4wTnSphv/1RFV/clor80CTBxB+V36V3OgUYP3LfN7/
hJxjstU7fdFbI5cQ+HXjbZF9LwWn7Fvet9uqhK++HVuyi3Vl6ju6uU2xExSU6+KTfJzBw5ze8aAE
Ns+jwLIMERVX5b3QtNJ+EugSVJ2eJ/ySKF9qFSk8xmf3L20zgzJWUhiHJapzu0wqMijVVzzaeQVq
2QvN4TVXfUtu8/vao5QXYNty9yVvHk+VUXw0Nc1UZUZBwEUnyPpQok6W9M5YFtY4PonS130hm2Z9
FcImA7kpNbKkA2BIiwtrqU7N8CG2J8UrF2df0Ka6rwQxpdylwFIQCaAXIn49mEtvkLPjfxMh/9Mb
TqTp+xY/b0tLrx8rY1isRZulw76UzQdMBQ6aZMqmbrBkZ/I0TqOaGvC5pgnwp8ch7txm/NJmvE7u
5loC4It+SWJc7jA0qtp3GMoVfToiDgiEHB6CNqkHBAXgBTwAXfLb/um2P9NVJuN6SZboWgniBXuS
pv6YBR1KIcb4vC+Ed4WMv42HSasxFE5hELxczJy+/tx2lRULPJ6fbRO6noYxoSAxiDzQjeVUMGyg
E4ERBJjIJm+ZgXNp773rlSNSzEnLwAoCxTM+EEzXx9PL/oVtJnkrVXgf5llJSBeSAgUMry+dG6Ps
vnQhOUARscAwOG83i3NrbEzYD4M6D5TGSo+K2yEzLbVvLh0XJot3a4xjNQBu1kUKkiFVBTpW89hl
HEvdPIdGVEzbUdRek/n6A1HmppchIFG+qfo5VGJL+Stv8EuGycIuVXkd6DolL0N3WTe9QXiVI9fg
Qbxsf/+VGHrU1ffXy1idwxwW02IpXMKaTuDI2C6NDtkp9HiLQZvmuRLG+J2g6o0mqfHwFHJkGSic
tPexFllZwPk+mwqwksP4mqmMjYmMqCWkuuhWneLN039TAVNkPE3eNyoW/ma4s1STLWzM2lqm3wZS
+I1joJt51OosjK6hSYE5LQFLodmFrqDELsqFqK8OLm0pBfb8uC9vW7VNE3hiMnSbXQxo26jrR8oS
GYgPuoT52LtQtvdFbDZfgVX2SwZzJFkibYvW/P+Rdh3NbSPd9hehCjlskRhEUhJlSZY3KDkh59AA
fv07Lc9nwi2YPU+zmJqFq3TZjds333NQD3eJJ32KKXc6yJx3w775SdzCS/ahK55Lj9zzkb7WVeO3
bHY4vU1NK2oxguBUamiP4l7jAbVyLpAdSjdKS5gKQr14dUyVh17YpwpHvaluvUutL/f3bh69buXA
oiiAVjtutLI8pNisscDWYwujvhGie9BhZpxodfXeDKAdometA+GL/vvCTlTKqER1hIZ5GDS7QZ7O
JEp31/WCJ4J5tWQIrS6dUBHvpMKJa6xdk48AjZiLUzCvNpWIKOkAlXVqpfWGLNzmBVbMU15Iup5n
LuQwGi7oXTSXdNJLs7F/rPl0twacnSDMA+da4vEXela17iKQrQe0Ofg0R7o4CzTdXTXi84ckdyMl
4MULPEFMtB1ZTTULlHnKTG2KpAIqEuwMybv8EG5Gp8ROSXXkZrTrQhVdtwxZVA12cM4IQ0PMLMTf
xgNdRpC2xVd1R3z5M8UisNwOWRKvOLyenRkXmUzMDywysesHqIr2MG1GX83sY+bON8ZJOU7+6Mnu
nrihw98E452VCV6KcVI1WUfIV2BebvxuBq9NwbHxq9vB5uJszGPu49Csux5nE7Z65rYRFk3GQwnE
xe5mPsU7ExQ9gAhPMQpDcQIRdvA8wGpyaBiSqOkWJXegl7CwJqIelEmB0iHmsmZ/+JS5wil6KXyq
SJQofD6iQvgU7QUeP/GqM73IZePpMYgBbE83hkTsRgzgJw497Op+GzzRTX1i8+LddYv2+5hscF10
MsB8CY4ZhYB9r+4lXhSy6glMPAjAZ8Nhs9ggolaNcjdiJCObGrvUBzsQNbtrt5JyK2Utlgl4M6zr
qeNCIvPlwsaSKZ0e/MBTfAo2GIL/ot/FTvI6esI9raKFfpV8xPcgxEIdzbR0nPNPbSnkGLkWhpyd
cD6K9TkveUgx6/Z6IYF5dKnYgRYwQytIQdOh2dENL8uZMS1IJy0/GIQsxDHvTzRISgp6oCHAGtfw
GvacCGHViCwEMF9JA2ixGNCCRZ4+K91N1XZ2p3HakjwZTDAvR6VWCgkC07g6zdhUNeVHITpdDwnW
ZagyIEwxymCpjB81BjPCh8dF6cm+rHzTvDV4GPSrpghFsH9EsM2fqKtUiQwWvsV4aoMHXST2FJ6H
bFdYHLO7/nYWohjfiaCga3UdX0XdCDfiPj/3m8gX7xpP2Ej72UswLcELeFYt0EIk83TmOZ9SRUA0
mhaxXfVP0eRe/0KrfVu0dyTN0CRJ0k3m6TTxiAJcDQkhca2HZkc24zZ71g9JZlsNqBdSt3DED6jF
UibzfiRSJUrWIQBOhH3Y37bJo959QLuRdGsWJmjApMG26RopDhN5gp3T4jMZPinhvcZj/1n7NksR
zLcR51AWgh43p+anUE/sgcs2tZrdwwyIsqVqJuoezPvRlGpKNAkaR5xoQByqIA4FCs5P1e/Q+eK6
dfrn2MRkIY6dO+rKMdUJncw4omtUvma76C7eatvyESwB+/BOvwV37a469Xf8Yfx1PZRANqihYK+D
U/5PJyHP7QSgFSSulgTo4Rp7IyhlGZ51DLaD134KneyeB72xfr0LmYweCnnY9FmB4plyKzqzK9m1
o2OsC9w1/2KFac0WWgthjE0vJKKXRQ2lr4VDi83geifozvXHvFafWYpgTHox6GonERSDLOE4aJkj
Dd9lq7VrteFZDarb7zRlcRgm15MNEPNhmBSG/ZE4dO8s/aGdhr3o10AK4eUPqw9tIYzJ+mTwGZN8
lmAEe9lp0si2eHiHXO1jHhpAYhUSUNNOmQZncAIAmPbR8JKT6UcewHC9j/RwLp/KFJkGcK3KophH
mJRQYdhVldhZ97Uff1zXh9V5DEtSYWtVUddg4/98VBqg1kxMNNP9ieHQuSK2Yb9iqPkw3eq2aSf2
q3yTHXnbFOuKfhHKfC7svxu53sIu6pofAsTH2Foip729uvS1PBjzvRQpqZUiRCVa3NOVfgodIPvD
htjcgJnanfea/vs07FRzRRJRzXIUnCg8T7odDzkw0GInxZLZcI483uWtmmAAO70NBQChnrESI5Hj
WKMo2v/DROjRau7QauZoxvoDvshhTEUvSTH4Q2gN71v4Wp4QyQChYJIAd/bmWTyOuHXLdBHHKGIk
D6VOKDwg0Dv2gPfcUEjCZpvvAl/boGF1094I3LWedUW8CGUUUS7UWe8mLHjV1nPa+XM/29xx59Vt
acoW8r8PxmqiXsxjWMHmqpsvtA08bMc9HbHbtjydX9fE35LYRUehy+aoppFuBXx8CpgBHtRNtX2b
6MM6GRcUYN3sXuQx4e4kp0YqCEi2zUelB/gfsNZvZAS5BlaJyp30BObGLXdzifPN2OXGXA/JGNHx
qgZTQNY3DTeaAEfebt3JH54UYLxnR17NfLVWtPiGKhN7ECOf1YhyRVq9HdwrD5i4wkA0Zq1KrLuo
kh3Kdn0Yc49iJwPJmxMNr2avS/FMGDIB8rBKKFMXATcwxeqwvAE0NJIDj4cPy1uq+0vYc/mwjI2R
jFisxwElKs0eXMGmNFCg6gAGe+lWG8HnPH3eF2UtjY6leytCkKVuul3sBa4EKLkQa+oUA6Vzikfz
HD9zZPJUlzE3IWCva61A/dYqoLgUI2uWvOprsE1OIEHARPvcuTMn4+DJZKxNV6R9ZxC6Amc8SvJt
ZHwkuMPIhaEomiq9a1qGxqyWgQZrBkd/Y5Y/2qAEaNa0bQfOF1v9YL8FWSLzwRqhClslxOWl2UNn
3Lflba5xxt94IhijKbV9KSoVHlxePYXp16D6lJSP13WA/sp3fvtyirdHtyhR9mCRqqYK1zUkpQ3A
2bQRHSl4IMLn63I4R3mLLBdygjk1VKvEjD7Rov6kdMBiqOWZ7CI9Dr3rotbt1OJM9LcsZNW5iFGm
jOZIka31tvZNdgBTiHkj0bLJHWUJNu4H1LUV8NFwEalW9XshnFELrZRao6oQsabG565/rbUN53Q8
AcyjFWUpT8wR/o0gpiv347Z2B7A/BohTMcjr97bLEbgaAy1OxLzYCSjBdd3C16Q/1bf1q2CnIO/8
9ouMYuSN1PI0hVH6pDfbUs2RAHbhTRW+ZPWdPH29fiSOCDaBFwCLIU5YNnCA1e2qUeLk1kbnbXit
hzyXe2PH69I8mYqEfiiM5x6wVgBGb/qZKK7UR4qU1kIU/YQLjReEVp2HCKlf0JwTDLQEW6Xk6R1H
DVjopWLUBxI2UOzOT58QnWKSL3lWNukdXavluUOOkr+huiwOVM6GlYwBzIU4vFoATifn/6YBjIlQ
wVfTWhK+jaKeG9kL6/uGeNdF0Hd4xbK+DXIvjqAFZMjbBM9GUoyNUH5GK2pbTfspPlsxx6fy9Jkx
CaWM0Rb4ONXR551OXkTte5Hwoi8axl47DmMFQhWpqkaxxCiphORmvpLbBsboKPAzRr+v39164rpQ
aMYIjHowFRWF1kXiirLJsE3pPD0dY99dl8RRNHZ+M8iINmVkgiBr2CpadxCnmZORcBSBXeQqrKhT
M6vDtnRm2lb/kKm3lbTPKtkm5v3106zHyLImi5Yiox6qMfemjsbQAOoFZerXCtS5aFegawVUrzPS
VTdzeKXQ9dv7LU5nnJ06daI+CwhaJfkwCedw+NDVXf4+o9jzqOhBMgBWXRE6F8NubtBH22HeVHOH
IbEPvaKLMEbDq5x0WU2RvyvzVk5TO4Za1wN3wHvdjl7EMJ9IEaUKBMrwbyCv3je3vyAPJSexc59s
udkpLZC9f7a/pbGDQEkfz40c49miPuMrSXfsxdpL+09K94hSmAuAUvDQ1KA67Dm3uR5YXgQzaXEL
UM64G/GCw+JnoTuD7rXRnRRxFJ6jgOyMEBbAKiOj4auQ+IlwNxacVjrv7zMpbzd3vdroiMCNYD+H
FUjNfnBe7Lp1MMEviS+P/9FfsHATIgAFLdBJUbtKp/2RgmGVJ4f2Hbu36TeazTc/rO+8mdu/mNiL
YMYFRnkVNqOOq5NERHL5vi9uu2InNZ1dGC9D880sTn3OSWhWe4OWfBHKGAxDz8JaG1H0/EUWTVeW
KGdi+9KCsQBK6iU/2pzjTOiDev8ELjIZI1JWZNCtEjaRLiD0wDZWMO/Bn2jhno2xHwCtLMISvFUg
ZlT35hM4a286e9yPXuYp+w41ioBrf1dnDJf3yRiTos7+8S0U9bC8Bwam1zyL3wNXOyub7JzYom29
BK/ls3yUXq5r7nrQ8fta2Y5yPVaj0BgI0dQiO44xeIFzYO8XpXddzHoZ5qIybIuyV4y4a1sYksbN
4DJrR3JR6sKmm4kak2zzPyTvYNSAL16kZIm1ZJYC9iQ7w27I99ZCWpxyDNdfPPXl+hjLorZp2QUm
vE38hEkMtNSE8zdMln36OGfcQk80xsrESQQUeYp0JFi3gXpqpltLfb7+oTjPTGPsiWqOALzK8cxk
qCJ9Zg1o4poNb2lpvQe10AfGhASCLAzhiHDKeMBozj4G1DOlDwT2KwwIBQz7WCFwIZExIHOiVMWA
1hft/QcbBeoXHsvSbn3RlynJCkfj133ORTMYO1LGqVamaP86pPwx5bfduLv+oXhGgw0SzZxIfU/B
3nU0tXpAX1UvfY3hbjs4TH5gAxZNtqNthYjROFh3vJYez06yrSI9McxkppnEhKE84FKh7gigaeCZ
qnYbgyek+fBC8uIFsHg45ZSk2tgi0E8GYpPhOPfYDObTW3JeAUtH3INxKpYiOLhoh45l6U2/wDG3
oIk45mhDqLdo5tjip8rhQxmsDjwi8BdNSTY0QxSZmAtjRAUAQFGxjg71ZBefKSjUfKMitETxSwfm
KJDhHNHHPCe4HerU4U0KrMZ8F/nsHAaABuJRVGhdpZM3FnjP1OhzU0kbteY8kXUjcJHEVnBqwyAm
mZFcd27pjb7hSzdY+HYk0Av+MgI8rV19lAuBzNUGdVqMXQIb0AsPovZtGDiPkvf3Gadj6UkASk8c
SEu6xtYMubEN8qEBwIWCsDWcPK66HNRDKjblaaOqflRdoPb/4qsGCAAvxuQdiv77wpNWJFAQn0Mf
DFN7MZr0aahHTrl/1VkvvgvjdaayLLMEk/zOZD3P9bPWfJWC83V7yRPBOBwFhbWqNECwJ6nfzOQm
rSo75XYteVfF+BgY/CHtLXjP+ifx4q10k0Kd0cvDtwmdDviovNR93Qwvbo5xM7pczdZI+5bJjoLz
ZVjaDrGVO+5/EfHqWIzjTQlw7AO7kSsVWp02OT6WoQa2YLS2EVp2rMu2KfEMBH0v74L+y+nYuo6U
kSYgAbozqBvQrixd/zTvssku30i2eDCAq2Z/IY4xD0MeRIFR4DK1cCOjt6EauWOI91HT2Jb6uQ+O
mFaw/5Nasrg9QPMdJi2EWipi4ptSco9hc6clPDZLjvYrTJyK7EmOE3VEm5c8D6ZdtXeE+NdPwlEL
drx7qKfZ1Cg0sWWldggkweFHUO9zkIldl7M+57P4SoyxAA+0aOoDxpc6PzzH23oTHo2jliPwoLEj
gp4v2DQDKS7PDvLukLEgQY9CmWBB71NhcIYBuW8VOvH0nXM8nhjGhsDISqUWwrrnP3tQePSnFITN
JjA+k1P4HfnTvyBk4IUcLJmjNktqQ6ji619+QUFiveHW8GkDe97M+/gOmzIbTOp7iReceDaMd2D6
Khf+ZQyLXNF0DfGOXDjoUX1tWyx5KybHN683FC96w46U5Ni0RFcKS/5W4wELf/IK5AAAnPCqrQ7+
B82pGgq78kZUypvq41gWdilIFntswRHIphk+hlk2vY+xVlzpdeXhiaH2dHGVllElekB5oylAPWVN
njf/Bi2b89TZEZJcqrNZmKEuQ2zaGfi40i8d+dLLr9dPs+5NNU0yZGxTYLuJOU0JNrOwREOkraQb
qzGe+kzgiFg/yW8RLJULwZyqKrUon1X54DTBfWWeqqK1pYjzYeijfe/ILnKYo6RFHs1Kgg9DqUyr
l9aoHdHYmj3gpHnIp6tcCZZykcUYkBbcUXjLOFPwCHJa9HjaV+2mRNaSeoJneNr9t8FR9pKX3Yd+
sS+OphPyp6upq7x2YCYukTLav5hRVyobUIwCKOTHt3gn3GNxYM8L6tftx+W8jP3oC0zc0Nl4R9cT
R42PKbh3e5VTQl5Pty+3yi4tJpqYNDUtjLwxUKCAsA1LRzkLJyRlIxYigEn/Et27xbG/4X3R9SrT
QjYTl8RVDlLfnA6ZHvWN7LXYBAMy8V7ai27igdvPu/7uOBfKrjA1KtjOZmpFtPrT0N2IjWY3Mo8P
axUocKGm7C6GZRGjr2v4ue5btlNuaQUhvA8fpzvjy+SDwnhTOeQrL8LjHY3JZcoqlaZqhB1W5jur
3szTLRf/nCeC/vvCBseSYs2TAUUxx2I7ipEttbnXZyInZaIP6MoDMxmLYuRZJkYSTWU1/XHO097O
RlGyZ9Kd67DCbHCeHOe6u/9vqsHYFrPLxXHAbh/ojBQ7vZHqB4u7Qbduk01YfCCKYtKUNsMWFzim
SVynFRSjl0t7Flx9Qqoxfgp5sGEcOSpzg4paaEVA57K6LH4u88CvWuNTE8ROOKSb69fGE8Vcm6oZ
phpO0InK7LwoeDGlJyVPXVJw0XJoIP9eLX5fnsrY3bAfSZ3QXQUKhq875UZMbHXXAjcdsC9bpbJ5
sN7rIcdFIGN91XjQ2i6iMx5gc/4Bf507mFfv3bSSK7tXwnybacZtXILOPm8U8+X6xb6N31w5L9u/
CGb0k4cUGlK5wkPpFQf5J8DsHDrLWn8uN8q5s/Od5DR2tq99zA9y/Pp6/035fXy2r4Ew1RiwBI2k
AIs88Ta+h4PdYJHslmeU14OhiyAmtAtTMdKqAu89mxtbaE5ht7t+lRwd1ZgUkRSzPjQiTjKkrSOY
35Nk2/aaXYqcBIejMGwTQ9Jys9BLhCd0DO0Xo8u/IULk3RdjhvVEt4KAlvvbaLyrVeSjce5dv7G/
FF8u34SxIGCMUXpQT6BstQ/PdJZZOalu9SwC5hZ9UBAygCMkfeYI5R2MsSVhWE9q1sI7Y21N3NNs
gjI8jtvBNnvb2IOM4eFjGdrlnIxRkUs5ydoEzZp4ULEOWk69180NNvCLoeQgqq/P2y0eFGNPsA7S
J02FwQphO6MiPG+lU76jPeWPcRjjgf7P0bAtjAms9EFcwXa0SWM3rQ5dx7qVzokcVx21KkOORBEh
LOby2lmKRIxt0HIZcZTAdCPRNgyntIAqNXxRpv6BoyCrD/m3QIntH0RkmiRpgF+DOAzNAurLTY86
Ykb1RbXLnekPNbjReCNY62WZhVjGQAldQGSpBuUcaEA/J5/kDdZrj+lGddPdkAM9vnvNvNhtnzNO
ILTeRVgIZgyXFpeyrAoNHaWtdu39fGNGEAdmuA2oSfxiE/7kwcOtmjAsqQJ0CHgJKjuvkrZKS2IZ
0+95P5swxpmPPabKxrvYAkTWjUj6WFnpgzKFnDhiPQtZSGasmjG0WQ8ELxVrKnUEn0fAQ4T8Sndi
z3RjwR4rp3id9xKYpOguM6+Jump7FuIZ2zMWYm7plGI8qGMvDTrX4IUT9ADv/PlCAvNaSNiZTajg
tUjheRJDpzcfw2nilBB5x2BsTI0iU9JhK9dJpy+l9FR8qJ1xOQSbK+YgE1NLYIk44/QwCd+abFcN
nEB8PSdcyGBywiSSxWgiqIIqYHvHrgka6Pqhx56JDGr0/oYHMcNReTYnrLI8aZIKj0ze6Htla6IN
2YKcijsXQK3Ele/PZoXzKPaSkZa/RotKkAkLSHWFY7JtHHLDk7Ze91xcIlWURaoB0InA7EzEPJ0b
fao18O/QxUdaGcyPmOPQMfwDOwLebalG+4bbLuJdKvOaVStNNBxYAV2liby+ekCTV3iNN8RH/CDb
MRYBOiDaBA53mmq9GLo4ORu61HUYhCPUhziS/+Vr5sagWw128YZSLKUvDw/gftzwpoDWPZMl69hv
Vk1MGv953bHe61lEyXCntD2Kc3qqusrtsmFfhMb2uheklui9Hv0Wxa7WqUqkpaUF306mnZjtK+HT
QMA3DHzNoc85HmjdnFxkMQ5IMWopF0aMjA3jQz+egg/tKKmXv89oqYqWkDLQ2Smpig6RMt0mQetM
OTd3XH97v+VojE40s140wJKg64jmZtxlKFNLX3qXdhItlxfHci6N3dZGuJWnEYHui9k2F74M0+fr
CrAeSF5uTWM8iR6KU9GjGuMUB8mnQPkBOKU18MPyyTLXp9sWshiHMs56WBAMTSDrpv2T2NPvKm90
6M2Bgc7nnIzzndi41RAKuTfoWH20i0+U8K65aV3iYhzS5hOVrWe4l7OxIzdprguNSWkOiN6ddUs+
SJP6XRGN3ra6zi8U7G7OQCbPs29mzVuJ4F0sO4gjVJrQDDTe0Y8DTFS9yQEJQml+ZZvf2OZKYx7y
IBSpKmbw25TNnq6bYYfaDbArWnixzxvqXo90fr82nXnVBiCPYqMbYDWK0o6B2G1U36Vg5IQ6f4kT
LmIYm6tlgtyPdLZa3aRnbH+hpYcN4943Qe5efYkec86w/1/ygItAxooMWZ9WLbW8rReeafsBPXQI
LZ5VG8RYd+jPegZ4Csuv11/FX3z5RS4TmxajnCIvBsuAcpufUAs6pxhKNl1ttlF5QrW887JTtk28
AgNTzY+YI557z4y5aSjoEFGQdWUHutdM71lCNYAixFEekPnl+nE5rlRnLI6mBarWqLjlsfUi8WvS
tbasbyqz/m++jd08kCJiahhypX2cb6q+mzNeRkPv5YqjZiFIxbooy6qBgCC1OwwOPoEO16++Kqdu
37uBHd2YtyN6sxHy/46H1cb7aGwiZ3XCNDXUsw4+dobQWEl83dW8HjOhpU++fmiC4GJKWZZhfSrS
1lBR2xBBvwt+6F76WXbb64rxl3T49ztgwU9HgLrmmgx4OPXYubQ8lB9RAPatIwVLr6CKPESBVUMG
mEcsOEimIb9Z1UUQTSRNxQB7hhGWbPAFktxovXEym4JTGXoba3unKRc57CoedqizQaA4cbUXHElm
lyd5Lz+lHvWAhjeDiBTrwI3bYFqeMlPHvrrNHF4vbjVsWfwIxso0ckqaNsSP6INScqewL3cJKbmD
T6uvYiGGsSZTYxa9PCLd6j7Tjl9/pOQYLcra6l3odTZl6cy2Oki9fN6kwrr+LEQzliWIojlqdfgl
sgfisebHe3uwK48W4f7N7AnnQtluT9b2ltyM0B4sGm3jebqDy+c8CZ4IJlUmWQkC8RCVqXDMD4M4
udIcf8RMXi6NHeMSZ1XQxQYpQIcBbKxIpSMn6Fu19wsBTGhCAi3OBQrxpqj9oY8xl0OMQ6rl903X
clwZ76Gxk1xpShluZviW7jNFCtNu5X23AyAIbKNyj3GrTX4sMBG3Ubf9DV100F74hYDV/G1xXiZs
UcKqSuIWoVgPU5kHN5V8riLLNpWfpc6jvOTdLf33hQFrs7kNgxmuG7ykh/Spw7iCgMjBeNRd4CHv
oxPgNDYSb0Neltc83+KIjCkpY1AZ5EIFb3AffQoBPRfuVaQOgpPuI1dH5NCiDY7G1n3xWG6HI7F5
1TyO4WanvgolSnQQsaH8YD12w4+5PpGesz/IE8EYE+BYFqQFjK3TJ8/S8GSVd43Bqa+vd2Eu98jO
ddWhEY5qDYdHWSH6rbzpDgQIT+qd5gnHt9hhzzOSHPPMjnMRkka1GuHm4j6z++hnoh3V+DFpnnvj
Z9JoHOOynoItTkg1aaGgczM2cUUQ2or78Q2uTd3l6OeC+YQTjXEsJTvYpatiUs8BrlIzAjuuc5AA
q5zDcDSC3ZSM2kZPFYKHnWZgWKtfBawq1h0vCeG8LZUxH6YSkoSEwBoWN79AuLXTvDdtICdjQJ5X
RuTdGmM/BCUqxUSBMHl4nfvHnrsnwTsNYymUMhZ7TUEO17gKemL1RnyhOxIUUFzb8aB91rPghbYx
sYdejnlOTMDNEWd0EyBdD9vel36KLs25edJ4d8cYiDEDCGfSmMgvhOco3rWNxwmHqXN/HzXqkqKI
4HAAhPefb8cgVR1qmN0FqxkFR6LpaOWln0o/5q+YUSd8RRabTsiqEeaoJ8ORHEefht4BQD1bv/Mo
MjN/pW397n4fjU0nuiI3Mr2D3xLCsy7eRLxy7XpKDd4tHbhIumKxwyTzjGnFSUKNTkUpuMdAtXlf
e/0THbCIfEJs5UvwMHrTgQYBwo73rOiXeX+bF+nMl5vDup/zGqH2MHa7UgKhiFh+SuvGi+bGj0P5
PpBmt8pbjsasG6jfYtmJEqtMWnGgM0dgK2wBDFzWW1nhhBw8GUxEamZ9bVYUlCwWt7r80JSbkttI
X49qLudgnIaaaUSmoAG0mms41c7Y0qnBxpu+w1kBuf4XvpvI29Nen+u7KA07R9KKahlmNE3T7MlB
V8Eva7t6Dg4UalZ0c9d4gaoexfOH3vnluPSxLHzk0Btyhd4htZHTT7oIA6tV2R3gqhvMQH3IiV2E
0e+7ECbWylg2I8KabrwZgpsW7AM8WqC/5GEXGYxXCco0iusBhZHkMLiyQ5eL8QE3w3526HYnH0SF
pzCMl0GKBL2kOac+bYl8Q6JvpHUb4fv1D7UaOukKUKpFFQwtb+qzuDpVCSNMdyDEaIDaFDbfy/7e
xN7qVB4F8UskP1yXtvrQFtKYM6W1LEsdPheYYO7ieC8aj3PEqUvwRDDuMsIoU9VSEqKoleysFBw5
uBX6++vnWK9ULQ7CGEMit9qkC1TKoffCrbSNXPn7vOk8GgRkDrecyflMb65h8ZmasgKp5IAwrXOL
XeVSmcoNXjLdzhTOlTf5WAvHii+RnPyZc9bVcOdyVhZyq2vGrhYruGyCtVta3am2tL9BRxoEl1fQ
WU/DFtIYO4l4tKjAlIh6h/ZrUn0zny1QV4FrdZM61iPx6SxXsZFPeWYbrrrl0yyv96oWv4EGFovb
NpIiJ0YLexJhdfttcYO8mCHwaTEyw50kXLcsC2mMqSSlOAVCD+/TerrXHCy/uKW5PR77q0bHRjY8
c7kaqCwEMuayDYw8L2hBITZsMb8dePCHnCfIVgYjpY4tQulv4vquI4mdkFtV3l3XynUZQHbBQBXw
pQ3GHHfAr5AMAW6tLE+N+YkY2/ZDQJH6RQRjSYp4siIthxaImKnuzUMoZHbR314/x3oyuZDCWBJN
NsvEFJDX9dqzZKGXfNO236rye6CchCxDJ2qPiSf7utB1BbBMQ8d/lEbgT/0OgnkkokaxCojpN128
nYTYuy5i/ftcRDDfp46TTq/LDtHioD9oYX2LHhQYmvv/KIZxKOZc13lKCxqVfOhkT2vPer25fpK/
2PrLURg96Jow6lKK900ced/sMqyplTBFBCtj7W38sX1eAK1KsqVLoOdhbo7IcJIqnYYqs8iOMH3S
vajFrdhyXPGqR1mIYW5uqMUwkOjs2GCivpAB2yB0iPJUpRvdOho9B6OIavG75GEhjbnDMVbbSk6Q
G6V66wzdTo+erPxGGt0uPVbGTc9rgqyb8IVA5llVst6ZUgQ3AlhFih69BcXYT1oy548b0Ju6cjbW
N49z/s9+TjQ2nqoF51CNN1MfOWFUHkaNu6mz+rQuR2P98ThIKaJd+As0qkXnWJ5rjJQmX1uXHhAT
DnbGRY5cL0IsZDJeWa/xBCwBMqf9cFCBQk9JwdsDjQGyDW+jff2AugGOVGxZGexwWzhFmOSmD65r
a1vqUOcAPaFs8GK4VStoXMQwftecqzINKRWi0QL0VX3DzJok9OKLp+isvXVX/uvJ6MkXgUVQAmJE
LtHgnM0NUU9W8lzk5+vmincqxnwYrTQKaUFtu5IrgB1Tq+k1Hwpr/ogPWdweYz/aQgv1jMoJxl1A
bpqEU6pef1WXr8NYDKUuyzDqE7Sa08HP+p1g/BQyyTWG4HMeCBwgTp7GMdYiKCYwYCZo5wCtXyzP
yng7zby6ON2TemcmTMDRgc/BUiW2eiNZ2BkBWg5dyFd7Dzen+Gonq3aiZ0dp9MYmwJ5KrD+povak
iem8+YBeXMS/I2edhiSqGjhkgL8qyZ5bnaJ6deV47HYwdiKHPB8DXGE02k36otU3avA6VB/Su8U5
GL0TSlEUzQifagqih2II3FQIH69f1brHX8hgdK+Tm7aXUhTaxAggHoUf/yi+6ofWjbYYvYN9/Rht
yUIgo3+TJXVtb+DjTGbuWN2wm2P0TOaCY/LWK4gXOez4SKHHUjOIcMMYsL0jjd2VdrPrj4FLFFv4
Qtv0+ecR9QyAGT1bu9Lj7WetPuqFfKbQ1suW2KU5imBqJYEFxlTcWBkctSXPfdu6lhx8pBiwkMe4
rdzS0las8SEbRNaJLwmHutpylGXV4C5kMMlilHUkD1QoJEAMUBR1Cn/8CuYG4EyG8CH9v5jK5klk
HNeoZ9M8EIRtBIyi1qm1Pl0/0qo1XJyI8VJ9LQxFHuArGfXnNLuZ0tKeKs6X4ZgLNn/LLSFsGtpA
H0zMT2gHLcFUt+4XA+/zcMyuwdiLqcm7AotRaNy2mngb5rVoK0Cq3gpBOx+imViuQBogaWg1mOvH
GphpSmpwbC/vsIw9GfHuKlHGBwOzvN2NT50EcJTa5xLPrRd7F1+OsSNW0JhG1yN36HwMCYAfFVOT
mH6rNwhIPwuNjXDY/ReNFvr7r9h+dsFiqhqtElSVim0O2vdsV8cgMJG+ggkT/ZYUC5/SZAffsAqx
5xGYcHTVZCwKwkRMegSYJW+H2Q7Tb3H5mCQ/r7+H9TWfy7WyAWlRhnKYtDoaL1+aw+A3vr4RHeSc
D28cLQ/hQdGASQoF9qJ9x433qZG6druMgWmaqBcDgT73PQihUfjbWh52qsafkpdiEtzivRiePMa8
yJE8W0aI8g1tOM5u5tK5zWEvYwYv25QcaevfT9GBr2cqWOBinoaRT7M8DyaCcDmyq+FkFWBcKD5f
/4Dr7+8ihHkW4AUnXUl51Ytu2wobwTqN013Aw1enf+X9d/othc0DidG1nSLCpCW7bgessU26032R
u5PDOQyb/glxNEtTm2DnzKptUb4vQEFuyftM+0gAbl6Ow/hODGlllQUKZkeMm8nrC0Fz4kKYt3Ud
i3ZbJRKAJUMekPd6gAA8R90E1qJpMl+qIxn6FD1cj9lWbio6mdS4ITQjVuwe0CXX1WI9qwWn+z/S
LOo7FulYWlRGNFFucNAulTYlc0tudTeNUN0usbbFG1PhHM5ibFVPEPnXWqc5ltL6lRjb4HezUfh1
s9CfxjPncOtRwuVwzPeLpyYJSYerJE54Ej2sXHjaedhWnomx78IjW+X7dYnrT/kikLFTsiGCvpNS
noWYIdGt75N8aEZO2MCTwdimvhKkJBxwqEGObcHaimFqCyZH89fcKIA+wX0qIh1XUYP4Uy+KFODI
Mh0c6Pfpk+bGT9at5FKYFyMEwa9r3VenFFz1vA77yhdbitWZUCVp5yypDbiZoa5skr9MOicOWXNk
f0hgrK2liGYv5WhiondSe8SjmGK/4Gt6DLeFYJ5ogfgbYr1b4GMj8o7HvO1EEtTcnCE82pGfmt9u
aHAQb1o/P5Q7OgsNmJT/t0Yuj8umOyHd9J6jAWwhQA8nnmU+KxqncrC2X/GHDOZRz2KrJkqHOggo
xl6w4v3Z8nGje9O1jtJeOo2Ahc2BP8HTlTXb9Ydc5nk3dSYUAOxBTLnT9xgm+D/Srms5blzbfhGr
GEHylaHZ3epWDrZfWLY8w5wzv/4uyGcsCsY0ztV5mZmqqdJuEDthh7WONQDR6ZoiZj/EozQcu/sg
jbHtGOtbyTq/5QTrLnxa3PFEaRuJB4ybGTDRlZc9iNwlr4b7QShj7LEhj2ERoVs8g0EUg/NBcqLN
dsr1Q0TXyHkmfJDFmHw1TGFuAEUHn7M9aGCJm4/dQcbOpwjySHhxNL5vgo4pdf/haiPn8EynkuBU
dFid4o7XlO/1sglwsoUP52J8ii6X8ohxIppfRY6Vvpbx6JnV45ILCvy8LuYHQYxr6ZOkXCcK+2Wr
bvW8wl1WQf7DMB3ymDv1d6xsSa4IhEWklYxHyUq5qgsJ5Yw1LtyhK52xat3cWtzL35DXo8PZgGlA
TJWoKIN/vLLQQKtfjfDISA/JvsM0shZQDJtPYad9EMRofNOA5F0qMfNhavdxF8RF0BaCCPovF/V+
GEbTI7WsdHvGRSmtD3o6EiT7FBWuMXJi0ysOtAj0uV2+DydjtJ6s3aRIFa6KgpNjmdUDkW1AHqQg
95cXW1Br5evF+xEZpc/WSjHnDnkdWmxY4basyssrHZTeUUY+FWLeRTFqbxVyt841zcbx5o27gzFF
XlULhPCN+F0Io+e1nnSWXCHryc392j1kkuagWhGWwu1EGjSYJ8z2ltjZ7Tgn9qB3Jm3zKDvdrwLb
nV0zoIWsT/XNPghjImce95qVqXgvacR4CcfF760OnBDpvZzV+9YSrWy8jR1cOhwTMUNCpgqqQSfh
BuwF0+2yfh+/5D/rXbyz3TWQd5pvnOk/6VgyuTYA0ZW75asIv4e37f/h5Iw/iXvJXKwQbSByzr43
f48nSioV70AqdW2czSA5DKcS2K6Y/BAkgPwU7LcisdPefVNGedHhE9RR4SRp6ibGt8u+km966Ash
3ZcV2WbsPJ7TeCJ1Zrh5kR87khyXXPKb5hPdDPz9dzGMRcx2kmsSnhtuaA6HwkCfdS52/8tJFJYl
fZ5KMjQFnYyTMBKfYfj022KJnDF1D3/q5D/n+AMcKC21PNSxUo3aDpBjqmsFeBezV6LoIrkAJTqh
9Ipl/NyhrJqjaOWFukFWuEIAew+WUEJAbPYxrOWSJNntqmP0pKzGW2Jlqa+EvQR818F0arDsgQ1m
6gUqyM1/NlLZNRc5L00NTMsUKWXdjUBKsV31wQxo6zp3G9HmATWlP89oA3lRN4HqxBYUtBEYbZGO
xjU5W8H6CDPzErf3tb/VzxJimAr5LY6tKFQ5CAPJgCe+Vt5g2GVW7nTZu6yXPBsGBK+BYoGuo1/M
3BqIPMGRSwEtu+xlaL6kliB48i/oXQBh/HIcGd3cWSumQhTURJDm7/RDlQLjXfFbijotem3zbGBz
IBZUIIqmYWoMeEM1UHaKp13FnhI5zbkAaOAE6pTWIS8UbQxRTzRtyOv0mVvZjCfu0zWuJQrbEz3n
j8Y+f4i93hk8kETQh5QYsYkXybfymARv7OaySWKZknlIXlLNbjOZXqldFa1A8QVawrZ78yZuF4JE
Ae3zU5x2zlqIJstFEhhP36hNvYw57HiKznX9UCwCPeRFku2nYpK4CP+vqxVczQQIcstf5cBU9pdN
iUaJP5yDSeQ3UmtFYQlRl0hVQ4UgiiTJ7ORofapBqhwX+dpMAl05JP3DZXn8T/Yuj/lksVR2nZaq
ACWQkzsNvH3hELmXRXDrEcrmTMxni5NelsoeMqxzdC/7Iyr4lABPBdichfV9M5C98iiemeUr9vvR
mDw4DqHVC+2CllrnyP0OdFKepABPO/lELrw9HxP5NU3SCSrguhva8m2vxIHahY5dWADssIuvlz8m
XwVt3QRIsGID9JwJkKQZpsxGdO6azDHsr5P9vRlF7o8bhc13IcyBMpIUmUzjYbvTg18ssADZOhrX
t3StHG1lr3oIXVEmyH0GKr/FGmx60ytDZoVUbHxKriUHz/Wz5GpnClZHIctApHT4xMe00OFHeMdQ
F+uRrLTtC+z2gqNeiZ20h2KugSYazOfe2EYIY2ELsGnmOES4R8nfX9fMG5rqHuB/Xy6fhTdIYSob
OYyVJXMX9VqtIf980o+Sk3vrD+uxRd8fNIh3AOG/Xw6JNyGJcppn8+snxsg+SGeMLSORORgDQeK2
Rt5cZRiSu1dEGsLbO4cUJE6aptlEZYllFrUrZ6NBzY/U2OSt7gEdDGxT0wU2znyX3Vm3NsKz4sqn
/Igm+s4+yJjF/8wi0fZXsIAEGvBph37CjTa+7Kpu7K778FSgs7bsRaU5vvL8PrDGJD5dbc6tVMO1
1NVwHA1rl/XkAfwDgsDGNz3LNjHEq2iAwmeSANVUJtWk2PXjzvgyXHcB5m++Vl+IM5xaZ34KfWGm
zxeJJN9QKNqbxgIiNGloR5g6gJMBfxkg6531BTh+T+vRDppdtgtdSZB/cHsoKiKrSik+LJkwOlo1
9rSMKuriSe6MnvxMArorjT2Oa7rFUT6X93OgvoiUlheGVJnYhg3rRORmPLZMUplkcg6vuZ5D6OW8
ulZ7jkAye9kB8CK5qsqmDGQt04ZP+xgZOmnRx6lBWbWKzuXwnImSH66D2QpgPp+W6XrXVxAg31Ho
8CFoO5ccdI84k2e4FIoHGLko1Fl+66076/4zx9MR9mS05PE+/Hi8wS6U1ExpSp4dW71whvnnZQE8
U1Mpn56BZye2H5jjmWkLTE5KamfVr3rzJK/EBR+k4JK42f1GCrs7qgOUY5mw9eYSgBl59UHDKIPk
Ss/6gx1Uu2gngoLjat/7qdhdSzlM1UZLNd1dC+XV0DHUOeXP7VjclEov2hvha+DvL8jidlcd1vQy
A34RfacDOmpAO1/3mas+hrZDH2qhKwt6JII7Yx+eACNPllquMQagmqYzAM7PJWatHlalVHeX1YMH
ImFub46J45lJK+GwPrhieI8R4IfhIXycbqPD+kbnmnjVyyjEnxKdkLFqi7RhiEEt2nDK7jWUqOWH
4qz+1B+04xhkNznVo0a0jMN9b2/PythCFM45MSls+XQkR7Bu+GAvP0FBvRpFV+GLlwYx9s2DPU9a
m7NtA//6aNpxU8fLQLcHwOSjB42yyLu8zzAYZv+MlckEq2DdunbWI+brS+N0AFbCOG+27i/fMNdU
TBvIowTRSGF73WGkpwR4e+h02O0+kutv5gKAuBK03IMuKrJxj7yRxXxgTZcbotLJ685vD+1N4pvX
690IJLg2iBTB+4trlpZhI7+16PwKk81bNZ52HcUaHtdrUt1VorlJ7t9HNmbr8Jy6LKsfry8s1A4g
9yYC+XKVGPdkEFgej67I1DCrZ1uKhlSBRR0d5kw1Rlwael1K4oyvVtD54wkzZ9cNsBeroAX/NnHo
iPDsY4TxRj6l/rAvflxWD54lakhWUOS1NNOymWMO2B/XbBpfB7l06gTjEGvlhUKMVd7bayuGKf8Y
i43CE3iwMUkrO3OmH6NVB2mu3DiyUt1o5np3+Vg8rUexwZSJbJhEZYfklZCsNRlxrFUffRRPnHhI
zktRuOE6BZdFvc2BsYa+lcVoYrlMEgid0XEDl+tr9kzrn+joPOmHcmcdZjcDQfwXXCha6rS4PH/9
xBSxuZHPDl8skS2lFWXISCf5ypKBmSarQOAeBIkmX1MsRUeyCWeiMj5bmfUsry1Epal8sOGrwuwU
xYYgkxAJYb6l1EeyUScWiioWGOAjbGpKyo3ZWIKgLhDDvnVCMvfL3DWGqy7hLmvWUzehBDkrAoco
EsO8cwhoAZIowSeru8ZZ16vG/lkVT5fVj/vi0Izf98K+OPICszfLjOunGLz6EyZiDuWezhjR8Q19
XwaVQBH4EglwPTG3Zai2zWhCXIYWqSUkreCIpoOrHZpqoZdf0fkUoGu4dSCcUKH+4Q8b+0ckQBSY
YDrHYEYqqLfP/l7ct1o5cK60sxbQYdlhL0Io517cRhxzcanVSImZ4ZuqROrQ11YCOZ6vqlivBPrO
izLw/r8+Jc7FuN9EUVfVivAp1/jeLK6xFHpZO6i9XPpujN9VRlstEw2KXifJAb7wNFrrTWdpmVPV
9X6wjMAcC7/Jm8/438256Lk3szeSVg5x/mZgfeKq0d+5gaYbSZzMUgV5AM0pLp2QXuVGUj/KedPT
MGoqBfZsrOY4kbxx2ib5Uoy2U0Q/1KEQIZNxPyuqJcg/VGIpMvNZUxlQHgWqOYjdYYA9lL0Cvkl1
PwhyN27Gqm3kMJ+xSg2yFDUcSHywAs1rMCYwusWBboNGnpBQhKv1JujHFFuWic4GzVElTWqE+JTA
vWid4jtAjL3Q05CPyKBylu5krxU2yvlf0sLzyjKBja8xvmRCUTbvkY4CB2t0B22nhLqjWt7UTs5s
7eYUS2BxLzA6bskEyc5voUyeOgAgP4v1GiWT1hmB+a6jce6YTwUIxdPvdO6Ncg9IX0VejP9938Uy
wS3LMdgnpTDG1Xpqwe8W7tRY4Ju5IixcoGbhY6Ig9NEaNL0uSimDn4xQDh13Q3yfifC7uQa3EcGc
oiaWFioL6k1GXTulAaId5esk/1WrRwsAIo0uuiyBPPYdRXpg2acrXCQ5T3fJ9+I7VlDc9CE8tX+b
oJOdfYoP0LqLI6pScn3z+0HfpiY3nmVQmrox6eLtpAZdd5OHz5d9s+Cu3ox/8/exkm0uRoJHcIHq
tbac9OnKzA+XZXDNa3MGxlHBfaCFHkEG1PxY7iQMAmMS7CiqBoqOwvipmkRZE2ZI20h4isrjnH5J
RCuVvNsAcJKFSRcbxVz2NqwGeEarBuek9YdUPRrRJ3K17d9nInGuggW9pM/1GGGKJKpnjQEgegXR
ijuRpOMMFgYlbCCqMAbamFktGxQGst+ZDxKWx9rb7twcabmsg5ttHqcKVSWKOCjyPtxSz1Y0Y7il
1OVJNKL8od2YXosqXb0DQ5bbePpBCyZPBbTWZ4ZidaDGyAYmP/AcY06bKAZ4JlMVoz1q50TFtbn8
0Ornyf5EtrEVw5wsiyYpbhW8Lqsu9Ip5/Ssd9ADsDOd+sD7TFt3IYlfwOn0Zl7jHLA/RBr+RSneI
ML+QnitRDspNs7eSmCRUmfs5bSxo5HKc/Pq29CoXIFuH8Tg+Y8gXaJ6iARGeFWPURUY52jS1P2hq
sIgdSWaPPlRkfIk1X20mLPo9XnZI3FLxVgh9uW+8Xrdm9aJjMgncP90zbTOlN5mLjdA7LPCCIuEz
k8tbcUx+AbafMpIGVIoVMJAWYe43WehGVe8LjsVztFs5rKabIzgC0ZFFG4FiR2f+fFWirgmssqP6
IN3RjG3Zw94Dw9NEPRJesUPXAaCPMoCC2E/vdfNJ4zTRwVVsYgFpaROn6u0eLGL97bQUnhZH95dP
yu1WoiYGJ4w1Qmx0sY5SimKMn78V+epDscfo0iFC2Xh8SfzCpSNf0aEsvNmnKNlV7BqeCXQdYcTh
hgOiAMZO1QkaG8z3NnJNjuIczgwYoKnsNf2Xy8fk/31EGw3zCKj/MWoK5z0Pk6GgLlb5VvQ6FyJ4
BfoD2XeLTt4FMIpp1HJfDxIGlIawc6uCnCWF3KSyFEThdLDb3ismIqh68G3vXSabcVhA1l9iDCKC
q2PyKVakflsFkhudel/xi92Yepc/ItehbOQx2UeayOaoNMigNCDo1PPrNL3U6SAKqVz130ihV7lV
/yGcpqpBN1m9U3axa/YOAEwxTGdjoJoA7jbardl/QX7ErfthYgUVEAXSTZMxu6oxcsOmlMNgJOwx
TLoe6gf7ig4+5j+SgxEsnnQ0jmB+geWnQb8TgVZzNWgjn9GgiaRGhGl7EL+AwNkH07AelLCWG8XI
2j2qNmDfHpPqLqlD0UQa9wG1PTpjfV2X9flSIa2MFse8iU/lqQJK577AILv+MwZcYOin19Lxc3sb
W8FMpM9Vve5yyhw3xrWrxz+x6QZMrVz05qA+7A/jfP+0bJBfrSore6q40n4BZFGJXpFSOObZxhZF
+pdoyoSrwBtpTKCP09BcMwNxVyHPnTI5zXyV2ydVWITn7nltvh67Xj+a8tIlaEdgMP8NWhWxt97b
oG2Oj6LHE9f0LQUPehlEs5hL+GiUSt0YLUlQISmnl9g4DOXXut5d9i4q1wA2MpjvthhhO0W/8Bwr
X7tZAhUTQp2b3GGU9iYLyj1wQrwsqMESZgcGdi1Dv92hk7+jFKGiS+TWavTNr2HiIhCwp9k2gN4p
3y1ue6DDJupBOiPTRx1WlMyLPi/jWZVJG00d7LruUl6r012XntJpf/nzikQwbjVfUlufqhHKsmpH
dRq8xBgCPUkFt0i91B+mZhlY9sJyHCIt48X0UpNLZUGCJtWWaxrfdO21Ls5y/g3MH4JIIRLFeK3M
XrOoWJFQK0UYjArmgjv5iE3ZWzUqvViTBeGWmxJuTsb4qtQ2IjNGGoXBAeuo7DPQW6I6Lqyg8RXP
VhUkZQqazewja9bHxQDnH16uoJGC5ml7yQebJhbMKIrqpzTvXRrrQ7rFxPh/3iHaJgfd8NT6XIro
orgzOaCL+udELBlqqqNLFxVwiHPu6pjU8jQPHcNr2VWQWFuHEaRcHqYvDPSWgTAPkxa1OLi6v/kB
jO6TIbGafsAPWDvVt9U4iDoLmNdjcNnEuA5sI4b+jE3mMptKnGkKHg0kXDSg5SDOyMOd3VdulFTH
WQEN37oK6hzcMgBt+BLZMlBGsRihXaaasaoif59c+8b8ErvlzbjXPUTtwVPc5VA/he4qmL2l34s1
8o1Mdltjau0W7Xp8T3n5pof31iooe3L37bcCmFCgphiLTt4GiH0D3N/wJg/GTtmrt61PPOlb/Uwh
XCKM39FU7PIl8nRlK5rx+3ItZVJOn+nN/E1NNKdMALjVi/A6RF+QcfhlR9DGqG2oivpY1g9k+MTM
kaEQBZUpFRya7ESVUhMyt7QuVa/FPu3Lo76W7kiEJO08H4xRRYwpImHGdAWTF8gWpf9p8FbNFqc+
GZ4eRPvqSHkDs8A8k5vRwh5/jxaicBeQqsAfOqgSwJpgCwtvRsYdZ5a82nWGZ0Lv0fnWzl1fordN
xBKDoJdVgpto0c4oXvwqCDjYha91ynR1pFhYlFaZNkijY3QCt55XCxFDueq3EcUENTsp61SeeoRp
Awxc0YNppa4kC+xLJIT5dusK3sWyBFCoWg+G17cquSNW0u3aOfyMTwQWqa5aeF3jlcK43n5ZTEzc
wSfa/TEPEycyaneWvW4ifrmsTkdE/pAXprcC6dk3TnhSFSlJRoRpez9/ic+tNyzO4pO3pVX9APyn
5iR9+9VPF+M98FDYsVn2flz6NthIz+wojqsxxKZK5UTXNNLVQJzyKJdu7L3WPmW0p02Oyluu0msN
fKxCZeWapK2YlqXCMjG5/PEnoKhkZXGIN9VwjB/VILoG8pXXAFXAOmWBVTrTzvpiXcXHTNiH45rk
RjLjOidNM/XVwuHJmRbNuqB/oY3U6ua/GMfjn9IApLMKaAGgg348ZS+RVq4oVnoHOJbiHhw1B+1+
fkPpwWsyKHbTFcK8ENCD67cxpIatT0wtoOT/UWwH7hbQueCI0gLquOaqawV4EPxzvQtgb09vq7xF
vdtFsc4FlKZTxopT2N/rOnKUaH/ZsYlOw1xYXxIJ/OZQlYro0tViGYXpzOOkLd7/Xw79YhSYW0PD
lIl2YZFPCWrEuJj6rooeVunh8t/nLm9tBTBmN9aNmkl2DFAXjN7BQxv7t66iR76OLsWTtPYT2H1Q
3DgIBNM/zEahrWDGk/ZliopRiMpCiyhU3YN/PgJNsDw4yrE50Enz/Em5ne5E67m8i9uIJYwa2kqj
W2GZ625lraestx81KxUFPXr5F47GrrNqWguUAaXBjE7rqAE5UqBn2y9spzrI4GwTPUR4yfP2SIwu
ZilKJRhohGWNc+wMYXlbaCUeqcBiTDHYayxOp9iO4Pp4gRBJEs2edSQxMmNtpCqnsO7prrrX+SuQ
G6Jj5o4OpXi2HIC67sSei6sxG5HMOc0VXHQmQS4Rq60/GY3TSN+kAYV2XTR8x4uE28MxVofQS2qZ
oiUY5XzUFtWJ5u6opXVgm6qj2KvpLDYUdJUFmiP6qFR5NzEwzy2jSWXkhIu+W9TdEh4lUyCCW/re
no3+ho0M1S7+w19gnRdgYjXAVHq1z9lBCmiyKdJN7ntkK47xL3Yda0acwhbUwI4dbYCTwXDeG2X9
G7PKffdVfaX0mrmrHbSvl7WUFxKwRmYqCHPEstkFwHlu7Qr9bID/YsOpfVkxv9/YNzaaiPA7l0Vx
r+5dFDt7uqqY8aroS73t940McM7pEM6ZwOq4zmsjhLEAAuyhQg0BphEteJo249WihoIoKjoHo/qd
aUSjPSMe6N0uLg8kPC/p3eVPJToFo+WyGhG5T+GvABNxM0pjkIciQxKJYJWczGrSxEg2GuBKoIbh
2KLHrkgCo9dg+m2nkHJmtMrsDNF9LRpYEQmgur2x0yED25NewgeZ7YHOXlqmaFlJdNVMIljGYVqC
IxMJU3lbxgEoejwJSxiXL5vvbzY6y8R5krQmqDEJHbxZgbWQ+UUwOvINcegyBLBkBauO3CDxLu6P
cjuaBZpc9bpbtK8j+Rbm92bzd9sLHAtfClHAikK3i1nUoqbLtLwyUSQws9TtbF/TbiIdLV7p/vLX
E8hh18msrlX6gebqRnJqqoelKZ0USUW5frks521m/Y+UBYua/zkQ+/Qho5ENYVHTYYTyQF1xv5sT
x8ZApw7KZ+2YUMT26Y123PZ1IHPMGM3JPOPr+hMIBsHlX8Md+MCuwu9fw/i5cEK7u8ig+/HBU4Am
ve4d9UCc+o2+Vdyx4BvCuzjG59V4fDdYDYI42+zvZt3Ovlt4jGEkstfjUODDRcIY75eTGgNWBejO
k7TFiELqNs3XVjgsyM1gNl+QcYCAh6ytMAEYBy0raSi5a4G+U/cidH2RGMYLVmVS2lrc/hKj7Pv9
L1ZJUYOXH8ffL4jxhfNsqZiKhQ/RzB8GSXxrKF01vi/zFWwjsX9Z+0QXxLhFCVSxI+U/Ry3az5dT
Et4MIqgUoYIzThGZo4EsDNmz8jDuaAcSe8rfbL93sCODJwKG3kRdOcFNse+eQe+bRqVlTT0Ij6gv
7JNDvFf3oucVtwezMV327aNXpSyXWYfW0o1+lM/rlfRMq+kU2wbgI//bVbETOGTOtEyhHPFtcy7V
pzx/yHKBZ+SH4d+qR1jf0KnzqrS4qcIutJ1tp9ZeJnkmipL02XnB/xLGK0irNGe99B9DMsDtODr2
mTbJhLCjAltic2J0+yTgLaGCSbHW1cDyZxAOlp7sA4J0P72im0Q5WqOdqJclMCt2pr4slXqqDJww
B9hN/5fe3pXS6/9kueyG55ob6jQWaOhk/Q9b3xdAYhSDp9ALv3RTjHuYuzSSFRVtv+h5aoG18Quu
3nY73Zd3dDHgM4N7W4tifMUIGjPUlXCqMq7y00LiqHT0ylK9pmwnQQ2Yf0kYUwD8hg44dDbw2rKl
RgY6qENPJkftB8Xp09mXw1rwBuACnKLr8Y8kdpi9InGzrjrU8BfAKe0JU4BTCvd1WSn+xde+S2Iq
FfnQDlHY4MLG3eInV7kX78IThTWgFWX9JQ8KQY+An7S9C2Q+YgNo2JVU8ErNGB3kQnWNQcIOh3wY
I+Emt0gW457QSzTiYoas5W7B8NWp3lV/tS+olh/1XXUIHWtHEYVFwUSgJm+ffPM2UbAHliU6HvUp
XEZ3Ew3HaHy+fG18v/v+EelP2IiI52HMBhvPdJLv0+qahIJL+pdA9S6ASV0yosfTqGJyiy4EaCfA
hGCjaNllt6pTuiJ0C77TfRfGJDBjlS3aSF8laq18ay3F7xbtKsySg0wG1068y9/uX95c7+IYH2WF
dZr1JTo5na/siNsEsgF6IArthMni45o6IqQloZExTgpL6ItZ0t1LwLz3HoVajz0QFN823uDJXniF
YSNBn1agIG+jExsFSaYMWJIdzFqL71Pp1IviFb9y9e6h3qYeNwLKIusXucFHRIF6cYxd5oee/tO4
B/8X/qt3gLvk48WcOvIL5ntfLl8h18LQMFVsusCEJ+ZH9Q+xK4/jobyghy/YT7THJ1M0Nca3gI0M
JudotAorRSUel+QbiLj3mW/f90fimEcsSX4uim2EMfZshJ22JBMUJG7u5jFyJH0nJ18vfzTuTgnA
HX5/Ndam7cEMW6BLIah0ewq9UPjjFV4+t+nO9sv94EHonlwPV6K0l2vfG8GMfS82WhmSjnbQQK6y
CiRPt0uGpN6UPRNVz8unFKkGY9yV2oyrRRGTV3B5mHDxgNQODf+yEG5c2RyIsWcVwPtrQ2Y8UGrl
tUuloGmg6aFSHpVKtEPKtWSgPwBAycIsjszoYWisq2RUiCaGjjVqFE3N5unyabhjuphU/y2C0T5S
gTAN2CT09aP/bf1Fnf3r4JnH3Kfw43SJBNiBO4FQvlK8C2W0EWHZXhpKNNS0GEcjf3dv2+H64+xi
xfm6gRemLV4PtCilSDRNMf5IUrFshGFsDGXLb12/je+aGtOKtR6F796j+H6JP+6tEyDkgdIz7E1B
yY0fbt6lsUMeyjAqbUQzVP2uPQAuzbFuh50dhE6KV58YxZsfbDbymA9rWHW9xth1xurYvAO2O0ix
iqAHK0TxSHYFBt1FXQyuyW0EMuY9mHVeKC28saQCUgx/v37RWmHUFlza25Tv5tLaoWmnDmArCDjN
35SmQfLjH1rQQUckLxbU+akBX9AQFmpP6Qp5kih5wgKCaW1PDtOuO/wXM5lcI3j/dCzAhFZVmm1M
8IzSfvARrPfZUyM55KRjIjlyqzdMPeCsnnRBeiCSy2T9S7wovUIQ3Ir2yerPzbyXkr2qfzci0TAt
F78GYw3/GBuLOyE1i7oMNFZPrrJbjtn1+Dr4dPQuv6HYvuWzdo/z3iQj9hlp9zc+DU62ExVNBTrK
MkYY1tp3RooDExQr8igLBoBr12vnCbyaQHE0xltXiVSlmB9BQWRxQMzi6mfrXAPgj+7P2PDdqO6X
++igHVc4G9EhRabPou1pKV7KVY8OWOeHQe9REuXwgPp7kNzi4zqLsLkucm4a42zyVlHMnnLT0XEZ
Bc1LSmsFzsZXCrgBalbR24qflm3UiXE2mtVO69SiFJ8CYk31EySb6uPbajcQ1szHy9dJf/0FN8BC
o6drtpozEDldA5wLUeMAQEqbvpuTQIzw3ph8As8RS8bqK606JcVbB5iuBSRuiIGFxAHLrRfeC78k
t1SDsK9j90JFHs08xNtYRgUib+iMwtuWl5eaR6oraHUH6eSnTyJEgH9xBe8SmbRdxbcfbEoDghV9
39gh/dxnR+XUBW8LgTFemAOAYWJk2PqePsvV63Yn+hE0//vzSt9/A2Ogc5mqVlHSMdzmezKcyPol
Ib4Rq846P3ZK615WIPrX/pRmaqZNwCnwx4BSBQwNs2vQzlCGY6WeKhFbI3e5jJB3AYzm5HqX6G0K
n9b4z7233ry5Vvic2Uv2yxOlw6xsZ22dl/q7fVSFQ83cKfGNfLYyayRINuwGrWQtQljOrm3sio9O
FKgPnbRrMZZIt9qqVPBZ+d7896nZKm2sD3HaS6hOKMU38AUC1ve8lsLtNb6BvEthfJveLPWYJqjJ
0q09RA082ZPAdImz+j0SRdFd/otre5fHuLZkyeOoquEFwqfRoxCj5Nb0aR4OXBchDxV/tO1dc9jN
WK0sOqvVESvG19orvnfX5c16WPdRkDs5qn/YmVD8/jz8EPkd0d0xGjvHU17nCR4bcvEzH3wtT5w2
9y+bnehw7LwJVggQiWuEpXGnfVFdySmO0TEBnR6tarb+4tH2bB6I9FJ0hSaTVxVrEnf2CA9Hx/bo
8Dh6LpQ35AB+xxeRNH50+q0vJuPA81gZAKOIUKgv/X0SDgBuMq6UJr6PW9EwhEgU47klPVGKosZj
LYmJkyuObtluXAWzJIJNEN4c45+Rv6xg2pje4PKvLT/7uzxgHurK8qKDeZcEwyulA5I8EYqCwFGz
S7pT1S9DSMkT5uh7mZ11UY/2X0L8+2UxzqTQDTJkGqJt+DT40zN97cZeeDLO4cMb7qVH7i/bgOjK
WG+i12NbEdQNBvmQpA+tdTZGyVES4Y3xH2bvJ2MqLrO9llGZU4MOrIBOI6gH6vh/gU+J1jP4D5d3
YYz3sK0VuH9xgXwzbFvPLMtvSqx0XrHqWJ+cZNNNZlsEvib4kuzQTAFSOxO6j0daBgqU+qkCQ3pq
f9GGThDWuEqIRViAfBoysD4Z3S9HlEQKmWZk5d0g30btw2WV4LonUyeomIJIlc5NI13ZvKGTEvyz
NmU3wuukPQzIMcPTeOyxHde705XI03P38zbi2C5WXDYF7qRHrk4BAMPjr3JL7tkFCBYnD945dq2b
BZu2y35wljvRtBNPWbbyGQeZhpmqTraMSog1vSjW9GAXoa9OxB37bKcOjaA9yNMTLCuZim5jmBJQ
8h+/rm73wImtVWQK3QAqTjAdeMB5J0GrS5q3KO3qCa6T/kE2u9wKpKF2c52ViiXttoDToszyxo6y
AWj3EUaBfnmU7EUgjxe6t/IYHxaH5RLqWEF069ep8N/gSwPjOn3RHfMOnfH/jpWOKxTT/bYOCF9s
vzNG0aqpViSaifpBcrCIm1jf7UFQ7RGJYM5VqHUb94MNETKw3buXNSx2bXZ7+etxtWNzDsYfN9EI
q6SjH2H4IqeZk8CLrMYDMJ6dy4KoEf+hFQCaANgJsFcw1/tRK7QkkboF4KwumthuZ1yPaekqjqId
iuzUqL0jksfzWgBzxuA1Rv0AsMxckJbXCuCpwbjYVX8Z8ldgRV4+D9eNWApYvIDRa2INlllK6NNp
6kZaX7wKzyO6Z02QBfOREvTlUL3Jo3UjuXA0J9n9FPRBeZqBXX1sIBqqAWII5mxmWmPcd0GhPwPh
Vq84Uh47hYj2jZsbUPA124LnwL4AoxqaESkjkTCOJr21ZWhFOvur3Y/IV0NneVz2qqD8x302biUy
gWC1Q1maB3jm5c66M26K6wlAKOqh34+yu3zNDoqfHsl95ecuRSWIhNwz3LrR5ge8bUZuXNeqz7Vd
N0iUJ/dtpQvrSE7h9k54Q4mnw2tRLOJOVGwFMrFAIrmqjSNOTOmZu6BCIU4L7KO4CMczv60gJgrY
GNvoTFqnTg/9oQDKLq1Rt2cR5id3I3Arh1HNRs6KaqlQOu4McMaagKdUsI0Xe0Br25FH+QZYnEBr
M8+jn+5l0Ga23mcApS2djlFSQAaDTVdmTamrssL7mCh3ZfqokateEdgft2cJq4Dvxw6wAiv86MwA
ZxUqc6rjQfWKu6OMJcW3/srIsEijuHgOfFmwD+nWyF6qq1WQLnGNfyObuclslvS0nPG+KkwtCMfR
qTvMZyeNd9m/8SpS2yMyF1mFs5oZlAM0kosbxawOSjjtSD90jgbGwryZg8KuBcGIq6TYPFax5Ihh
prfu/sb80hp+zejgcdQAbeBjAYBME+UhkZLSn86GIiBb/COGnUKomqYa0jIx3DZeSycblFddFm28
cycR4KGxfqoCj862mPeHVCxK1i1QkQ6bk9Bz9GtiDxwGJ1lzRtDlUr53Wk2swKJVnoWOhXt97+Jt
5sm/rvkQFQ2eP5g81x47f/YwUgKoxsa1r8ejbTg2sM7ob2jPouEtXkqxOTkLyi+FcTcoCfI/q3rt
i11q4N161VoCXXlrQv15i78/sM3YgWWNTd1Trvn4ZP4fad+1GzfSdftEBJjDLWN3q4OyZN8QtmbM
nDOf/l8lf8dNlTisORrAdwZ6q1g71Q5rXSRMzMQX7Os5wkuGlUQQIN+Q2SDeFe3fGDYpeDMyzPol
71+dcJex1Gr1HbM8OGUyI1ICta5Rl5ceyBpy7gIU4Em5IyAfKEPutu1ztcYJBGdws4nIQiR6OLgH
J2E3Bih+xHv+WYN7le4LTwVi0Fgj++j2/I3yKLDa/qvOZyGUUqtG7Iup5UkjKb9N1e/J+DKMjM70
unVez0X51qn3C2Ugy55R8ZcqnqevEPaCUAT41rqA6QW6psKFYZNxM6lnAgCe1x3e+KEMzvblrJnA
UgaV7HaB0iZgK8WgZBW6RStaST6A8pDz9Fpn6MGaoSP7VGVBA86fQfdLOLB5RVKKMkCmTy9RgzqO
Wt2lYXQbToi0c3Hyh6/MSi5FUpZX180Mzi68KPug3JXjX21feFO791k7Z2vhYCmHsqepz3O9jmFP
oxybuaQ6WXqraxcFoOzKcCdnGP2TGahHJKelncpSJNH/RQSS/b40KsKn1fJYV5VkMym/Z3m2U8Q7
LeUYT6LVdHMpjVITTgjmHvvnpJ+PuXsgGmLz11K+k5dy5oJakeEyV7USi/SahmKAIsmUODWYSikT
OdzbPMNZBJLg9ICINhMh8q1QL3pGPr/mLFBb0PEAE1HSp598RjjFKUaGUQluj3JwUJpjwQRkXVX/
hQzqkeJPqL3FxXvG/pvMoTiVPIgWC8t/VBzBUw4EjzgezSkzY+YFrvmq5QnJX7dQl1xrSi3KoC7J
8+xKRyI2QWzX7gBIbMrgOWQV11eHomDSEg90FkIOQ9kE6ogo3hCb6F0RAEt3ZAslOJQCEBSxw82B
r8ywQ2/afWWgfSmXMgylr9AkLSG3470xchT9rKjWttNcv8rr0Sj15PwK6GYEhBaEd6DQ+iWAn6UJ
31Ieb2v0m4PsdVveaopmoCABlAb85KdIMGha0XYiupSkaa+eOif3TZRynLQ1FcyYjQcy7ZKAQzI+
TC/Sflv6qjEuhFOn1cPSLwfSVosrsEe24l6aUARBzmaqhsb4squGuJBFGYnUarWScjnWH4xzqT9W
nTcxgWhI5P/kORcyKFPIKpRD2hrpmOhN7y+i6CDdZ3vdLdnbASTAbMkigWNhdh1fpzIGzVHxe82e
sRDjNB5m5XKzsf3X1goPrB4o4/vRpfbW98VYI9tleXKMuyf0dJvS21aH9Vhw/X46lVkpchLOUoKs
uTvI3m98ywo8CCbKcVb12DOz9NX8caH9dOKQ577KRQR/EsOuBHhP2QUyWuTBSXFGFHjImgVGpH9u
H3MVf3kplcodZDVLJk7CikB67OGxMMZMBoI4MzmgmuVwDr9POrRDJze+J+yVZAUtPbHaNe8vvA0F
0ikvqpWVIcikUz8dJkD3qFaAgZ0UayaZZUA2IVkVMOeWewAfEB5YD6R18YR+SMKouvEJNbKKk4L3
U6TugGvC0BkQlE3VSffRTtjpdrTXLOM7mfvPMGbKRndYTXEWwilDDbWungwObtbX+srM1fwboBlv
VZ5PTaGvrVabGGnAumovJFLmGpdCr+eTQFwDFNtJ7Z43lXOETRfU5p/UDGqwrWWrvvUqkN7ATjU5
mdDjQV9Y6U1g99f+t7auLQUaty1o9clnLCRRVpvlU8JJE26S2713hHflrkEPKcDd/Yvgv+r3FtKo
p1GRzGE8DfiQ/t/+9xw8pTEYblTeTcDOJgKkxmcNCr0XPD8ZykIiZa5Ab8lROpTAF3AHSJz3YRPp
XvHA5nfHGhNkXRplk32kDIXfwzM0lZtzbiS/DPN56n9t39jqm2JxICqPSfLZl2MyO0d2rBuU7MmO
NXuBbTViLMRQ0T1usjSufXy3BHCYYnCQh9xpjZyh56vl46X6UYGdz+cp08nC1ehm5wwoDf6u2ss3
bBgfpiJQXkMPE5+LKoRAAr6c7ECZBpZhzZNQu2INJawm1YtvR7mLqjcAKJ1DVGw8BcNDZrjbKsBw
gHThpJZqaeZjPM5nrjUNxSvx2gJKnnhn5CwobvJVPpsP6T+JyNpUGod/VEHaWpIajV6GptL8GhFi
52I0B0GwG3kfIvpun239210F0grBqTEgj4g/KkMrEcwx+xIzrKFfRVCaIAki6LJ11GdaLMHzTm73
4L/9TZT8pbxrIYrWhGoeeED7IXBgiKPf59NFZm31rxvqn9PQXTyuUmZANkJE1Pw00jsxzE1+vv/K
pagG+gSgGgfc1Md0NZP8cJRr1GKrUPlRcEDZLzv7v4mg/LSqBc1QiJlsjcaPoXotROe//T7lnJVq
GBWhR8KUSr9qNB05Jv4a+Qs/mYqBkVQNVTkQulIecwBMil8RQLR4n9+WLkB9zWAPUDl0UdJTZzK+
15o/g4vhVULHhCa+TN1JJ4ZJlJWYEM2PgG40ZzO2y52GZRv2c4X85dTJdJwI4gSNB/IMlSMUNY9k
BFmgpQ7aeKcXWesCiTA8Rm3BW3pQD4zu1IpKL+XRLwkp7ZMqq3BXg/hY+IodNHf91DMczVoh4oMU
6gPWJWhwlAzchLzXgY0jt6sndZ/8nWBnVTvUZ/Cm2+FT9LKthmv51geplJ73HL58Cu44DPZXqUkS
Zs5STukPUtcnLPcMcSuP2g/iKLUfhRQFrA4J13AAMJ8D3DVkruhdSk4IvjhzWxr5sQ09oaGt/SL7
33JsOshuGWu2XnK7bRFrPf0PB6KsrDYiBXUc6Eb9StZHyTx/4NVOV2IRa8BO3bQDNtK2zPdNsq1z
UTGpTOUR0Dk1ee2QZYzGUz0Ju8b9DrOvHkEebFzs1fWQD1pvK7eGDI++3JIxO7Hf/lNYX5gKXW2a
Tr3aYO5d9ktT6p8aFsvw2pzoh+9LRSxN6+UA5NtkgEBwWxAL6XZxCk7zmTvF95i23Ul7/aSfJ2/7
YGtPrKVcGqg1lbRaw9wtmbkafoGHcufblU1ekbwdO7BEhryVvOaDOMql1TmfJYGMcDMEo6mrdxLg
LSrVlQPRmirdajJGT4hl93RPUc6BSB0GSHQrh7yYQU51U97IpoJlUM7mGNLIJW0oLN1ZjIpQHYCh
Sd6rhKw386Cge5mJw8SIC/SEUsQpSZD0eCM0NXYhp4NYoQzDPc/Z/bZyMOKBQf5/US3LWx7jEjoq
c03qm9h4dsqudgudYzzzWXZOl/sHjFzVdYgIPsS52Nt5magZqpuD8g1btTNWPfMyuyuMsDllKS+9
FFEh9/ao5yFwsQ2xgb8bFa02USKqbC5MxAF/MB+f51zTE6vkZQ7gJlqXl07iN8N5iNrXSA7rzJxC
XfsVSY1emv6ozz/1OA9+bn/CtYfWB4WnfFhczRmGlmHX+THaJXftLsEKcmCRxfRtSQwXZVAuSir4
sBNVKHpdvwb93azb27/PitsG5aGM1JhUVcZJWjs6E9Tq/qZGEC2BAgZgZDu7+FZ2w9rF3VZ1gSbA
7uRM0hOCJzjH3zUOeLPVK551cl7/pxCKHeqPqq7IQHDhIhTVkfpo1YPP9O8rWepCDwQaa6fB3EuX
ET/UugKAEZtTYel24zY2WSwMbFa5dG3Q6IM8Kt8Zfb2P2gnFuuagfyfQCIETefMO+1Nv01sdmLOH
hRgLm3GnnGP4+PWYguccGL4x0AQX8fFjBpofDDXZxtWBb47nHojwXAIW7F84T7wJHpiJwqruLwRS
qslP4LLHdhMB/cEwnEnGxhJLepUtbZe6CGixOblYULWyCyCbLLJtQdIFVh1qPdZc/wx6+1nRgimO
RnRLwAy211yy5REdCW01iaSsFJNxZonS2FbiBK0mDytZCy+x8k3WWTskq+4fzV4NYyK6gkmkj9cI
OPkcK4BADO3C9tssyS9VmNpiqjHUZf0gVzHU5bVwzFXfQwwyA5fXBpNvOsYkO3Gyn+Lyn5PgPfXx
JKMP3IQR9O9WHx8jCQDuz4MQmFq665ORkbSuO/yFLOpefEOLlY6UWmvtqdYPE+/onCPwd5limFFS
mGn2ECWzu+2ct7+hTnuXcp4QGBMUI/xSP2hJcmiAOrQtYt3/Y/QFmB14cwr0+Iso5JFWcHDFvUto
vkZ4f98N9vK+xf5Z7qSn+UGzhzuG1PWru0ol/7/IQfokRPWwxudUHkaXO6rfw8fZFkyC6VFP1jux
84k/tuxWIUswpf19K2pg/4LgvjPFu76zCDlGgS6X8cM41c/qRX9fEOBsVp2MJZiyh0JLslRu0YMo
G0/o7mbFwbSaia6+xdUd61JXw9L1UukGpdyLCcgoIExNTMKMHDjtbs7MGuh2InGV+y9QTGGM/899
0jWGps+1CsyVyBhaDJ1p+l/VrOw0rmZMrPxDDLrKET/qja9mXSrzuL5OtTGuNTkgyHOSp0IAO53m
YayQiXm0NsH84WhUyA1jaeQHHkbYONOv4r6xYhuThAcgrg8u2qP73pmOJO4o+9TjwbnBhKAhbuyz
m7uemXiJha00c2yk6oDHlXoC6roVHfKXbC/aIhg+tq1yPTJcBZH/XwgadaNK04DEnrhXTE3DB+Ym
tXXSYRYZiRlLFFV36IpBVrsJ5e7Y8Jp+p+Q3whfWZT7cG+ViIm7UG5GAo3TSQY3OYXDn80/bH2xt
YuSDDMqbxGFn9EWNCBT9ao/iYBc6Gucq2mL9TeBFx+JofO9TgIcIFpf+C7iQ9fhwvTDKp2BwsQmy
EJlJkTppfluMb9vnW70lGctMmCTEbolCfUJB4vIO+MNkyEdrClMb/LQzi9jwG7MZEkBJb4sjX+uT
oi/EUV8zkKpRGBMoBT+dpuqt1YC/oj3NkRfxZ3663xa2WvEVFtLojxemvIAIS0ozPNheSYmkNVtH
dRP3Kzwp+kLWpxaTL+mcRsCp/Sf5AIjHS3DId9ypf5/m0A4FyOqlW5bjWNWO6wFpFN9AT/FuDOAr
p/o5lC+FwNCOdWe8EEA545nvilRKyBc8ROdoN+MLNm5qjljUrIEFwHo0rhcrF/IoT1y3XFmKHArn
imAOZDW0wN6KHNkN+LlTPHsAeffEGqtmmAA9XzdFuV5VbYFGygASKawl99rghDELA5Qlhvz/wvXm
kuBncoUeZGr8EMedlp/lhrE+uO6sFp+P8rmZWhqZzpXoBd4o5oxdVxfPfUSzGlDVQBsAUZ3T7Qne
KFlEmL9tmxuxps+2LZPmNAYVDTpXTxR1LkINd9eWxUWW9Zte7C+jUAGktkIpKC0rU+JSm+8Vlpau
m8Efye9zT4tPm4xTMioElXl+KxxS4gBCRmhqjn4RLxrYghMbleXtw7JEUl86rpI8q3zk1F33o+Qf
UQXd/n3Gx3yvOi+OlM250QnYFLNy7aA1vcmBIVv4mbW6CQwrUx3/nnNW+voPxn79jJRzThKtmHMy
Cd1gpRaTJq54SyiJMZeEFhmm5hnumfUJKe88yUHDJSOOmMzqvkdxUpU6xutq/ekj/znS+1jW4jOO
Y14Is47ijey1e+UF0xJ4f5CdLd/E1KBT/CzfhFssLbOSWPJW3LAFGpQU/C+ZnMTo/zYOb0nHGFNm
s6d5QDB0WY/99Xfr4oyUj06LXC8KHckjed6R2jVZoSKQfqwhtvUyyUIS5Z3VGo3NQkGMa5zuuQTp
hOCRJySGrVEmYdWG1v3l9eqI+iyuTpvbOi0moo1CdGmyYi9r3e3st/ttQ2Np/XuNeyGnBTV8i1Iv
QY0gIa7yImBc+27vvPdRXFbfZm0SEInC9VyU55ASXus6DiG1BdXmhC6q72XOeIMaH/pjPN7k2oEs
MeUORhHBDs5yXEx1oTI+rDEGddbjEnMFsGgKJw7mnPZmyL3m5bALhPCHKApWomT7ImZCGbEulXIx
OsdNVUmaZcV44WfHFwUzFl63b5ThV2jIRDXs/0d5NnKY3VX73TzI/8370/XCQeOqOCQlvLiMDlOl
7PR2ZrzUWHpJlwl7uZa0lAx6Gbv5tT9KSL3Cn6opHSa7sIMLy9z+IVnWZQEkcRII46j8pA4FQ+Er
pEFFbaqHEtVX5dy9jgDk+BeYT8QnffaPV2GUHhRywwE6HO+A7jC6EWq92rlzZ2sCpcGXODVgcVdh
VKAJjFhI0hhPOKECG50eZA+tVjwZAwy9mRwU3VCniffjPDKmMv7hCv8Ipms0sz8nyTjMIHcGqCY5
Zd274c+WlO+xqmyFT8HLV1T/KpAqYQpD7ItyhJPy8rgffCw8cglDL9et6yqCijZxMmOFuMaDUVRa
N8l/YFjC3j7EeupzlUBFmU7FmqchYdqsaV0pbqxRES1dNYe8NMPqSeqPPjqL2yLX3dJVJBVrulgd
Er6ArSmDYPLdKRGP4HT6j0JoA5O4QYwVaINoBCDVCOw+GH4ZUcRoZbMuiIovfDdwrd+DGQ784rLd
tKJ6E5QFCwWXJYWKIhEaruVAeCGi3rf5stgrGKvcvpT1x6CiYJsMi+GYRqdULZu7qEuNAWubJ+Gi
ev2R4AQBHtxtfxEfGLms5+fqoRYCqRtSJ1GJUgPL6LqAJXFJNTn/nnGmVeVeiKBuRxi1MdYi4KHE
+2BHlhAaT9/XO/2WQE7+Tkp9ALKGp5xJvL3u4ReyqTvrpgyTqWSRjD/oB5JzFBy4kn+n94AI2j4p
66CUh5e4fuIweo00o1DMulbsKcAIlVI8zVluy/Fs9nnl8Fr5JbG6JkqGpABQlNIZWTGGrC0QmQPh
MdbeZv1UGNYIDOquS7Ewt69TVkK1rjRXiZTS5ILP96o+AfhSv/GjoxEz3hJEIz6FSuX6+5TGICzH
OhfC4aaCakbjXq5De2j22fRz+8JWfeBCDqUdsSBpoQYOY2sKTtF0KOq7unC3RaznngsZlFIMpdw1
qoawnx8JgsZ8k9+Q93npscBV1x9+C0lUzO/Cfo4DYsqiJx7Iuk/hETQGzYmOGHo7V0Af726+9uxT
RQHAgGi1Yf/145tlkFEA4VQUpFugoMjOiD4bVA4Ij+hZMwoEq2pxFUVTG/Ijr0o14Z0spgvv/82n
EKofc79lyFlbGtMFFZhDiq5LgvBpSldqqtLn0eUN95rpe6FVY+nU4tGLMQ4oI12Mf5GxreoiYJYk
gnhkyHQuOvCD3BiEpmRKa1f3u0MXYVxXmR629ZElhjItQeqkNs8QKrvyOVa/AyjNzIJv2zLWH81g
GJUMTdNB1kTpfNbHapmF5B3rNICLJ/OXlY21A7Ls9SUIfMBEiWjva6CONxQqAxzrXsOkIxZcA4QQ
PzfF5HsEqC3GmVZ93kIK5WWbOROnlJQ3ZsHUncEig6WyQ7pmRvregAwPX4rNC5HUZ0y4OR9ECc+T
sKudHNvPitiz3BPJLD+52oUMynyjItaKJEazZXTDW1JJiawRTCuwLIyepBarev8+TrMhj+4ZaGMz
1UaPJKpxeqCF1C4gaMmChXIBP8PtbOfgwCIENumPwGtrVN0LG71rTzr8O4A7crytP4fSHeTaUpb3
cCQkN8ldHVwDGPthQjWvWt31K9NsgN0UJQEonfD20+2wVc0Jc9aNylBR1lnIVS+qOg04B9NCwkvo
fXrvEKCmQ5a6WbM869YNaDswmhsAW9QpFxKXaQCSF3Rg/BMpifU3453ikZIYgH7umRXadbu7SqNi
tKL1RSiSlSzMZ4WW9vYOtOVqQPyxK1C9AiKNmRMzT/jJ8No46mPI7DH/BsgdV74l3Ci6SSbi1S9N
xC++J2WCk+6LM6iIMUNRDL2jzWry0HIKC86EfKdPmm5IvC6pAEIEqMJH7dBzsUjamYyI5IaZctg+
BCtw3reHJh93vNTuGP5y1bFc5dGGLohdB6o5aKMC/AbfG07GubLLZ1QYUab1z6zcgHE8GpW8ksIy
iwklVlImJtc6TZiYQvGsNnvJuN8+2qoxL05G6b8Rcg1fggHbaqLR1hTd9vMSnOQ9I61niaEuDNcj
1Qawr6wk2cvqUVQcw2dc0qptLU5C6XkpNqEC2jc4+xAjYB06R2n09/bHYomglFuo+8RXybCXOo3o
kj1I7c9tAeRrb+g1jTYOkDigFsQoMahZYUXlTS7HVt4ec6bbYyg0veBkREXJdehxgFak+EUw6RNA
t4mPmCAAwJgbuKqzfbA1jRZ5FVED+aAACMyPBtv1VRLLAgzISLLQVLXeLUHeaOkcwF46/Z6fWPvk
awq3FEjptR6hOt63OKDon1O1M2fhsUwChlav+lbAiAL6TpFFMFCRuaBFlAqaQvVzkhsSTAQSc33g
5vJ/KaCsq72J5RZWCwBXcUAx/SiuCoJeVYP3VL7FyFi/007VPjZDZzCZtHxrur6URX1AXy450E3g
aNgeBvEZliqAkupyVvba/yK9/NCJWKjVq6s4S5mUl/CFcIwTPiYcFMWvyZM99ZBhbxkdgDOGeY9F
ZFb71mOT2a8lG0u5lOsY/KlPlFGGNaDLKOwMZ3BDwDgwx5RZ35TyH/yU9j5gwfBeOUgXJIrPKZq0
9Q4NYaIxsTPcsN7RDInvD/qFgo6RnvD+DDOIxvthzk9C95UAsvh27zq7kJAC0H8KOVR7NeU+QC8q
CW4HFnsOw86wbPpR8YVACuUggZAJtSiMwIa2XJr6scMMf+ZOP1lLZ2tueHkmKvmsG6ExcmBkgTv+
RdHNrHtspKPK2mNm3Q35/8WXS5quzoQGFbaqvNGzb9xXloiWp6C8ha6FeRDK0LZBHcxBeuvrp7Tr
GXk66xCUm1AmsVYGA0u5teYV9WvT/doOHKsjMctTUD5BaxTUzTTchXCJRVO0BHRdSe0pBmwif4l/
GHjk/W488Tcsg10NIn/cO5AHP95QLg5cPBLEcMk/qKPHo85bedvnY30/yiX0gLafBRluVihPPW8X
08tXfl/C40YRSPilLEdTBF8apAQBXvKm+TZn4uquZRKicBVAHYADdkFSZO+TEkDkeocbAZYnuG0I
zZ3vsPAF1r/XH3H0FHMxZwn4rUjlIv9WGfdV7G5/r/Urv/4+9b1A6DRjkRBX3iQPRmIJxkvLQppc
jzZXEZR3mYGv1/syYGZ9bOXn1Usvv2kqtjBjzFE+G/65ZY3Zrruzq0DK0QhTEXZNCx2bYvEmCrjB
qtLqdp6rt5nXGf5gtUS80Ad6JZoXJzzcJzR9uo4PzVidv096dixjcZcI8a6qU6/h5KNeaj+zgcXH
ybo8yhnVyTQFnYgw0fnnOp1MHFeWGDN6LBmUP9ILkdf6CQqYCBiyirgfCHqHUW0YdssSQ7meUZ7G
cihQ/xaiJ0nehTl2Zxi7Oatj88urokyX5/0ibAjDbfk6gWNIBbi/cd88+4fcDVGUIIBaDfhFURF8
6Y6kys9K0ldr04u/gM6fo3RSxtBHP2E6dM818exHgqfVfJMfOjv6ljrGXnncNnCGA6FRloGXlYoq
Aa1QZlTk8rPe7LcFMMyb3ntWU4A9lqRxVpStKY+7gGstqXImbCBF/SEu78KOhWnFOhPlUdokjLG6
BZGxdMzHe6X9/4dYBUD8HwdCrz372GfsRqBmWfqUiWbXFC+NDDbYhDvymejIKYt1i3UeYhyLzEhQ
U1VPJ9hxxX9rpee5Y6ErEiOl39nLA1GOYk7TtgwrCDCGlzB2NQGY9gA4iF/HnuEu1iWhgKjIBib0
JeooSco31UT4uBP+FISR2YgPBqgf6taNQ9He1rzV1VPwAP4RRjkNXwoHlRvgmwQFT6WmPA1xYA6q
4aSzYYpt7mgViHtHw5trzhJDzGQk/U5A39OIyqPO1RdBj51QKk5A9vpSXP3zp8mUio4iHzdCCbPj
q8SM81MbJ3Zbfd/+AOt6cxVC/n+hN73fyQVgnSBkLCqvB/O6aWRR4GxLWQ+nVynUlU5BrmVqiypQ
1qQmwKH7sbU17jyxOk+s01BKiry0kfgWNRM13PXl29T+vX0O1u9TkWzIpCSOiPvngmgvd8Ixi+vd
toh/eLhdvxWlkUqR6ckQd+A3v8xusitOmlMcUXq2CKY7qz7COhAVz0SdFyIxILmhFJil8aINjOOQ
m/3sNv6chgYpFBu+GEIYuRXM37PBaYS/QXPMSqDWE+qrEKqLUxQYzwpI4UX2BJdMccc/G1dGLJYw
fKw7/bftK2I4KJoXQyj9KQhniMvjAcCEhSu2tT0WqVv4FTa+FIY/ZNyRQvmBoMRoEwAmMD8z33bR
bcEsyRGN2roj8gcsfECuDWWkxYhVw6HEnldsay64NjCcSwZ037mwL0AdsiKszG5/SJZyUG4hDrBN
HSojyA04lzewuv0kSwz9Yzl4hXIJTT73AP2EyRIUUqCPQzsMh/C01LsRr2DSVsRQvOvfs3ZsWNdG
+QpJ02OUYKAlaVaYSp+ZIWt9m+FVFcpT6CM3+LUMmoIhTG+zDAv8kv9gTIkjwnt84aZEdI3wsAZQ
Kk+pSFCFwO0loqrinPP3FTALZUYSuO74rjJomvDIz3VpIrNvjSO4yU0FZuI3vwMzeY365cgYMVq9
nYUw6kCxJo3+TKrrMhdYgtSbKsf4ZKu3s5BAKbchCUo7kMHUKJADcwy0p67r7K6KrcFgLUSwZFFK
HmTA3xdwJiv2gx2mv7qIN8MyNguZMWm56ioWh6KUOpIyNRsxNGNxvdc2glkED3P/VvXY8pgISVfF
cO2sg1EqzkPBpbwAB5hoyAdtqsw6Gm5GPvaGcmSIYuofFQvbbkLRZ8BoDHhrwY8dHDLgxVQ2eGuh
gRFroGTV912/JD3MNJexUo4tpMXDgxa5rXE7FAyLYomgwqIviV0QkG2joXhTuJtM/DtiISayRIgf
QwduJRhjAB9ZvvIaNCARy+2u/2vb96yG28WXouIfBrylYUpQL9UD0WwBfxSlpirfR4arlSwdIL/1
KRQuZFFuIUo55BIjcu7e1V7R+h93452EzaIYA22czWrxMZyQTLmIEHACkV/D45X+vudu+54V/IjK
bh2H9guSPEXDCL8AxITR5T3jYriFV+8yL33hHDD4PRAWjtbTz/yLfL99baurAGAc+H8xQ6Z8xVxx
PuB08S0HS/VgwWCnbW8iizu9A56fuEeGPKJrW4elfEXTSsPoi5CnPZCZPelmBItfZzePBLOIOZfC
kkZ5iz4IuG7kIU0/za5GeBHf192QZ4C0j5UoMRSFzqL9TBN4mVABdHHLg70yQ+GnyQ1GxGLdGD1J
l5V17POE2qlxfI/kSInFPf+GTIxc+dwwqmmrE6sLDfmUSIOXRfITvD6CzGlf1QN/QovCErxiMI0n
3i2wAY38jNlUZAQxOqFW4yATM3J1TQzUdMVJOLcv9nH1s+FOScQoBDE8JE2hOhvKyGkkYg783kCz
lN+PTDNnqQflR/JY89WuwPOawH2nwCjlrNTk3cruADZJoF7H/3goyq/4lZQqWkLyDQkuWdesTP3L
mF4ZBs1wxvTI0pDUQciHcPzZrwlYBiixAsuAvwzuZH957GupjpQD4UO9CTryVCBEcgreQD6o7OTL
v6MpYhob5UCmTq6AggRjIyBrkp1fQB95o8FhYWXdw/Y466nPSKXogaw45FMelF24M6A/T9Fjrr9x
RmcXFUM3WHkUjdAA7LhUjkmRRPwupJaMtYvgoNt6gv1SERssvrOtJgxrpmcr237KQFOJ74i2WguM
xcqRqumRUxqn7nyrHOLDHMv2tkzWt6RSEi6J9bbN6vd6llVjViaungssmCRfefpfQyiN06Agdg/D
gL5XMD2p4VPOM0yMkR/QU3NNWA+o65MkFOOvZC1H8kIQlrKawgz/pFLuIvHDLmoraETtX1BkGlkd
VdbvU5mGMubaKBPINJHzz6NsnCaOVf5miaB9A+cHeCmScK8lbsONu1aWWeGQJYPyCOOkcLrRoQ4T
7xUUK34PR4U/Z2+0CHuD8SV8q4XDo2fnMOUytl0G9UI1y0IrvYU/EFVGhXm9AiMCH0OTMX2M3v/H
N4LANcKskJy6cpIUs/ONI1ZAWkxtzsl3kael9mSruwE+nb0Us26oV9nkky9KW2If+bJCplBT+Vkb
/tbRwNKGU86aG1kfw1qckYrA7VAr2ntfsDuotakfjDcJRNLvpMqg/z6QxYdqz4O8hDWWuJ5eXA9I
mVY3yoLRhfDq0Zhhk2Mftdhtlxlwre+zhp9T66sUysC4KjTShsSqASkGUCsBT9aY7TG6IYiVgAu7
LR0yit3Z5nyeD2Ron9sDTklgvc9Yp6WscM4rRSY1fqsdznpxagwvSFglh3UrvJ6VtkJNQb9TINkh
r9ucMti6xoInZIigl6RDIxCGHtUuKwNlXzl2Ji/92A5QLKOjhz6kIS0xOUei4iU6C0CHIZDk/U/D
mUqzsnsneyQNBbCn5tb4jSF7/Xga5jFkAb01mbqlWlG7uiEzBbVdu9KFPCUA/WyVGWBVFcBClR6r
1rq6NyuKV5HUpfV+PJWcDjOonAFVXqRut8a5NTsMJRbAwjHs5Of2Idcdyx+B9ItMyLu+k2OcUS0A
rmI0eAPW3Pep41HpmxnvsnWtv8qi6jh1M9SjQeArsvzvIkYvsH/yUW3bPtA/5KNXKeTBu3CVSt6B
BLwneu+Ue9GJHMLyKNxhI9irve6GBQrClEeHhXSum4DYGU/wx8+ElQw4uF50KwJTjv1gZ31EKhIE
ScMpNaGKDoXq3AehrfvVbcnlzvZnZIkh/7/4io3QJXEG9A2rKZ7Lwcum2mw0VqJALvyzO75eFeX0
+9aQlakjZ9n/7ndxhj1dJlcCs4HIBBQiF/FJGhZHsNCnAyjj3fYWR5J4H9GbYKliA+dXiIkX7p4I
KwEp2p8iJlYw8Q5b4ijvISc5rysp9CIQQY2Cf3hipuk5be+z5D5iDcet1yCupxMpvcAyE59FCpnG
tOvjdOef6n3uZl42WP6u/kV0n/vW7Fg72+uPpIVYKqJm6gTfT1JWJAyegjFxYI84M4BO/g0aCPOQ
1DfVpJ4bjAzftCst1RkO4gE0H5Zvd4Mp2/NBOlVHweF3LLe8agyLQ1JeOQ8qWc9I9T7K1Xu9mg6V
UhdoMxdfWUgXr4JocJqZU4sESSYy5+heDc9Dy4A1WY1oi9+nPDD2dQc/JkWcJj0I7VMXP37Bayx+
n/K9A/iRfTGBiU3Ka62dYuFOYUHur4fIhQzK3/LVkGgDmfTwn0DiBzMOvrdIBaa30VGsxPUBoPff
DkVZVtRjwToiTLfCZDyXUW/ykS6buVGz3OFqLF6cjPK5kuhLxSDiFYu6TWG6GTAbUbd5GENgSgHs
f9gVN8KFBStLdHfDTUmUD1b8rG95GSblhy/NDCbtwfQzRx8PkvpNAxf63Nrbn3P9jbE4JuUyyqSp
BT6NADaIUmluzzuCE1xZnBWBzBOzDp4MwG5AaLWsfI5hxhLlPaQgNPiYdBHGi3pHCAFSe9ypOcJ1
E4EGiWhPfGIBC7BMjvIdvIENckEjOXKYu2KW7eooYuRV6ynI9Yt+6sH5I4qzpAmsIEnN7fRByUB8
9HsOG1wDJ9Y7ivEhZcqN+Kr+vw3dLE1sSRQcteNsWWA9L1iaQtN+VZJgTGkKv8vf/eY/4iz90be5
xuQcEM8We1I+FWLTyM2SBXfLimz02Jo+I3aPIbRlAgUSQaDlrHyneOQJHNg+4woZWiJTPqaN6hxs
a6hg6OlBHTxDZ/S7WTdGuZaW09osEBBYonkv+O7ko/XIWp1ZH+ldqCHlSrg663hBR85IGs9k3Vg6
Rgd+j9bVPgcJV4lNfPF+25mwvhvlSwJRQKuTkPU1KVB0QVEMCuBtCUw9oLxGzYlhJVRIrFqbt7oz
qd5nVmUrnurWTzGjUMqKbjLlLiJACvT/R9p3LbeNdN0+EaqARr5FJClSVLRk36BkewY5Zzz9WS2f
38S0YPZX8sVcuYZb3dipd1grwuYzYsAIOPGWLrucKE2bCbAVAJn7JkczODf44QGI9xKWHBF0kED6
ohbte4XHS8sTwbgLYmhtZ2Ifyc6IZA96gk1Ql/ORNl8SF9VjO3CpWtdmrIy0sEMde20bX/WT4GOf
1TGfrsviRGm265arQ5EkGfRhaXaq+iaSmFbNSS5xXMK2HAXjNWChNBSN0YShykpxMCBnrHVrREsx
7+yShFbAw9re/jy/BbF1zWiYZS2M4XuKDrg3CUgVeZ+HI4FlMRLaZoz1EX29YHajObXG6ZNW+n+H
wGQX0pzV464gwUhS+rgbD4ZPW/QNKJIoodqnp03lizBWoRstGheaEZbCSyv924ScTHDbW19+n0mj
C7WrgG5D7wtTaigMzv0h5o0Y/yFpuAhh8uhCEbPQpKtBPfATYiu6oxw+0448TY1VvC0u4VKoXVcD
lR2+U2splLqqw5iINFktgEtFns3wLo4JczIRS4BQIJk1MSjSZwcMdIGdhfN1qOF9zJgvF8eEuVrL
2hyEQyhJSoWLXWmnX8hxCdsbY1x8cLi4eddbfaW9Xfc7fwhEF7lMrAN8bx12EQ7XOfO/YDraFTfx
XqKcgQf+pMZ176OKTNTT85iio2HmCtHVUsqHsYUadvs84wQ8nk4wXm4sBxWgB9BCs8MKUndTi1za
bfqnXvle7CJ0i6GTeaStBexgaBUoIOQjinT+fGdimOiB0tYSC8MooF4MbmXOeCZHIdkVaYMseSbJ
Elakzecs/znGTkMe/04v3vVm5fqEYCFtUSJQpNbi0fZnB67FwRX81Jm5pJwc5X/3KithUVQBZ2mB
61N8uo1NGdklN/d4nVbevVG1WYmZQIzVtCbUostjP5HAcVfl+z7hIR1Sk7mmGoy/AGVrHJoLTFlt
VceER1qKHaCUAK0sWbm6u/6hOCb1XtxancmoBwDdJ7BfZQJ4Y2hHWFPssyOXJJt3KMZPpEb9/5Ep
Gni/ENjsUmQJgFKIzkvh/N2RGC+hAK1mkShjetZM/xj5F13WjmKWgE2s4LTueOHqfVl8dXv1IsgK
UZBEKve/yH0Fez733uiAI8DLwIL4Vydj0edJFTcaPhhCfFv6S/I8LJkdNIIDnO3rgjgOkIWbL0kZ
YXYMzXKllnZyKe3LmLdTxzGm92XQ1dWNlOR8bKDli/kWTYWlTtbS/+UxmGxCT3ptiTDhak/zS1fe
TTxQEt4ZGIfQLPLUlRJKAaP5qA1uLMcWd1CLY6AsUk1SgJcdC6K4J+Fbh2p29i/mwQvJu/7BeSeh
f8XqayzFQBodr31sOO4r5RSC1IY3bsMTwXiAWYpIn8bvr+LQmlsrGwWLlJw0iCeEsf05bIxWS3GO
JXwr48cZHSIyc1eieObB5AdpKk4t2OxRfD3LghcAmTPyYl/SbSGyg/dxZj4+Jy/TYsvw9aSN3aAD
iyn9UqCFSGFhKlf5QTklBYen2fSePsQgrIiCw1LEU/hDh7tSkzxUsQgdR/dBG1mmSiy1kvHku5PH
b6bA2w/Y1PKVPPpdV/oX5Es76O8kbbJoZZHfpJ0bkgfCwzjZzBRWchg9z/KkTHU666ugLyrvaKag
eIQ7OLLdE1rJYZTdaDsJbz9Y7fSj2Itv5aH0Ke+pcK+dJZs4845idfKGEHmHY5R/MgRiADCCHo7C
BlHeCZSDfF5xnvetGO1Plj4PSAOGXLNXHSV+TxlAsWQF/T+fcEqXS2S38UOpxcOFlsaX4CToT725
j7jTvfTVekXR2fV7VY7KePhF1K0cKMKu6vaOZDdWY3+yoLo6EPOEbpogq1uV4uiZy60pDLez3nCS
n03XtBLBhLyxzTosTYeAnOi+S8VPo9hf/ya836f/vjLUJimKsRAQUnXDF5VHJeMMuG468NXfzziC
IgWoeIO8wI7Sbxm2CVEEGLlA8JveTZMM4AGrIpDSmO8AOG91LBG9Uc+kNeH2H8UfXTpTFvwcLPNb
SizNE2/S1g7PvC7FtmdYyWY+UDssSiZ28EDB8+CJ9uKogJioXtqv0n3yJqNPrO/Tl+gzD9qVUOar
iWolyD0t4AriYzk/hirnq21qxer3ma8WLFHQhwZeRnNiuOFSn4RUd68r3uYDYiWC8dxDli8iMUF3
JsXCPi5R0MDDwVATX1iyGy1sODe2jRuzksd48GAcJlFqoOiV5kpkV9Z3fX9fl66oHaPm3wDFwiL6
cv2Im7q/Esn4766JzLmgz1iprKxMO4tdbQkVp7S+Pby2ksK4bzMrl6qhwxGdE9wvQK4KMYov7dBY
tUcHA8pecFPZmW0+Nd5fHY9NYKYWQ44zHczLatNJZsGJ4uwUVLzSymYUvJyP5blRwrwD19l7MaDb
p4duB4RPT9zxtkI5Ki8zPmRRyzHtKZ2OIX3txK9hzdF3jjKwC7tj0iQSiRDM66RzVFW2FlM6LGnL
EbON4bi6LsY1pNoIEOAQ0Tz+Qg4dqieCjVZmGmN1jexk3sfZhk/TDdOQRQkvPHZjB2wVpaGG8BT6
eX4wUdB467wZjMo50L5TWy8cEEi4QWT1R9lN7nkVnO3m7Uo8vfVV+NLTWpxBoIOdvZPiL+fiSGH1
E0/bk324j97CuxCDmyjP2tdVn1Cv/iHNWMllvBeojpMwoVMUg1fepjfhQdkHu3yPM3qmTckoMUlx
k9g94lFEQZf3wp6XHVIR1/4E1qEtYVCIlJcsDKYHNCWA4Cu7hZnd5NNsXT/upm2sTss4slSLlykQ
8D4SQsFVW0dUe/8TEgyQjxsmeDk0NoLXEZIcc0GaM4beWO8W4eH67297yZUAJkxPAFgOwwoCakCp
Y9PFyUqrOQIxxC9ezG/qYbDUd2D6yuetI24a/koyY5ClCKMxTfgvkh4M80HNnZL3St50kSsRjBVM
Ydp0cTvCClB6DuTbQf5Hqh+NMvKE6HEUjln2nXOdvEOx+p8OcTxgVx/XuXjiew85dPXbFsPSo/Or
H8Zbkd3Ud0M1cFvIbEyDUcJYKgqpmmHqw9zZRNqJZYHlzmdt4QVUniAmoIrKWAJyFzyl0iNmMm7w
OLcxk+13u/JV9tUDgMq+Cdyl1e385HI89nGUA9wpNymPdLavnuSdtldArBnd5Fwm4s1PB/IRQoGS
0T9k/EYzFZP+vig4JzstTYDjNFpysXBcxnZ5YyWG+VzC2KW9NkJDSpd6QVAVYIXFfDZ9LBh70v66
PvLOxHyyYs6NQaOYaJL8EGJPm/xsjafrIjZ94OU87PgT+BpLKdbw1luWyVJLjLH3znUJvCtjJ56y
WO70il5Z49ChQ4pBmtvjXXukXI+8kQz6mT+Ej9V5yH8jZyDPeqs1EFZVlQV89jTorGFx6m5fFru/
PBjjfGuMm8RTjT5f8arcA3MZ5TVlv6ggrKCzVbzgvP0kWx2N8bjghpmkPgP+SrQv9sM+PqgP2tH4
Ctw/Tz7QHV9JsJQHXjGf+/kYL1ynjRzXdAM3OI2geij98rVzMVED/Gz9jhf9t+egVodkPHBZBZU6
x8gnKbsK3Qgoa2vYVW4eg7sWvcad4NTf05e//JKM8+glswZdLrrrrau+UobX8NhhmwlbCKBL4p6R
6uA1HWV8SNiHozlSPln5vLy2txS6ERAjs0XJxfnd6O3uz+pKGS8SgFZwUAnK/8Ku2s/vSxamvRxK
tG6zg8At7/H0lJ2KUpRkzNQZExjqI93DqTxs+dmaA9TWzqU7jCEwNPCi4uSuHF/J4haMUqCpY45L
FfLiLSsj8HkmT9XM9WY8OYyDCXMQuZoKAtrg/RoyC0YL+N3qYgmnEfR8805/Mm4L3rbxtljwARLD
AGA+C48ZzGIvlTqscCz8gDymiyconH471YOPankRweiJUmHWVqNqidVTLz3Evor29Ce3FSmz4ftJ
JHbaKJKRszYaPHSfh5bQ3ibBS8FD3vyDDl6EMFNGLdZ8jKCFa9aeyb1w/jXqTr4GHgrb1FeiaoqB
Zf+6G9mOPRehjGpgA53IYYdUrhBKe0ieE3kvTKlVabmd6/fXZW1mc6tbZGJPpxlYANKgD81yS7I7
QzhVAL7j7YbzpDAhZyJBZAQpQs4UHALwCYBeY1CdRuf1VbbfMavjMEEmmRSxm0bonnRuv6gefd5X
N60nLAABoQSRBMuk8p1yMm65lU7eV2MiTl+XywBaT1pZGN3FkcDLixQFsCchpm8HWz6Udx1mRz83
8bs6MhNzMKoqtAGdtwqe9cfFWwartRcr9eNj8hac+yOeG1wN3fYiJmYiDQ2bkixOQjW2w1QGuGaM
MsfRQS5u2ti7rpjblRrgpv+fDEYz26HXOoE+DIUdBcVZdtVNcvuLuYsLwLOtnxdZjH4qeUwKECoD
uwBGt19+SF5w6H1arJglIGlMh1818t2oW9dPuXWRsgi6Qw3kdkRl0QzyJZvNgSBNUYNDLL9omZd3
vKmNrTRhLYNRkNyQQAgV4yLDt+qJjmUq++Jf0XsHAX3kMV5spnkraWwrdTbKsspTxLXpR++qHh3Z
V1tLOQPd0pt33BUBzgUajK+UJnlMiDAqdkGOUuVUua+IvIcHTwajiQTU1osR0LeNiSe1jb0gCqdQ
2qathE6U7igWSYPCyGdwBddXyWilIEbNEM3UmXWvOkAfi+kT4wNrAfTgq/JgoBpmrJZwy3NQ3tXm
dLMU8lGJU07JgP6dbEKwFsN4xqhV0/S9OyxgTlvIjlokcpK2zZH9tQhGx2UR2y+hjNxUqewZ4+et
ld9T3proi2aBS+Y+9ngjA5upwVokk32rgDDIug6RkwJcmbHVnEvsT00gPMQuzquIRYHYEbzPtLbW
Upnkqg5bcVElaszpi6nfEl4dfiuKrX6frbOoeSuAQgDmWxY3qfpkTDsjUqzZANLUZ2DT16KY3Gpe
REUPKvrsVX4mBLucIedhzbFbNtedO22ugCmA6eom9to6+ZFkCSg9pZRjRhz9Nhn/kIXErFKqfDI5
9tGhiTg5Gs+nfgCAF+pEAgkPkvb7ztEQmSKP3PWe+r4ux8NA4im2yXiFDGsCJB+h2CpyKNHN7wEb
fTvY4dPkNhaGR24TOqjr/1UgNBkfUQdN1OoqspguzyarqXWgg8S9YHVayH03U8X64I8oa42hY3uN
mIyzaLJqEAq6wRxUNs0RAyfwCNClKC6OY3KUcFM5fguT2clntSQ1gImhhHEZWllwl7efubmVAMaM
Et3s27TH51oMf0w6SxBupYLjwbeedPJKBhNl615uhkGEjF8TxwOajHQ5gacEvLtiDCnOenGK6SB6
vJxl1c+4hkR/4M9fHjPf/w14ZOiUvuiR51FUNrp7KjyIexA8ooRR2brDI7vYNtzVvTGm1FZqM4sL
Cq90YJYCOwbHHPjrWBdwQy7YwWaNfP2VGBtK5mCsZrqCWmj11zBNfHEonoQmsqsp/XdWm5dpDH0p
KV6mqRA4iexm3FidlLGpNBqSNp0o3pT6MGj3YebHwb+lAZiW6uUTnmIliYm7maLnTUmRrZryazzu
0vGxnL5cF8HTQybIDnKiGr2I4YslSA9JIp40I+LcF8ei2NlmMdQ0oVegicUxOEhIyTs32iUHnkVt
Fu1WOsGONvcjqSZBgwaCBNyNdxQbIvBaABHTBCX0eJQy77/3wcIwRCkpOtBaNfZBA6KJkSwUPCc5
KofZz/YzWKlqOz7F94LbWZPd7yc33wegv00dPtHltsUpCtE08HdrhF3iTZSxX3SKrRahshZbEkig
jX3+mtSY9qCIgbz25aaqrOQxFo68RSnlBgNcRHvtMeRfjZzgT432w4WuBDBGvdR12wgCBGTKzw7Q
+dGXWUGyOfCY5Lbk6KYi6ygKqgS47P91jUE+F/FigKqwWuSzkGSNhfryrhADTzCE/XX72tRK0EEQ
FVCzxCRs7W4kSVai30z98OhKT4kzWdJtikUqbHbjlbh8/Ut5TIxc5DTM6hHPbO2ECQjgVeSnwSLn
co8NEHhiHhbzu/WyH219PiZejmYo9jWZae2Cjlkmj3nio4+oWKNDRy0bf7zRneWsIo2K3PaGWxPa
ynDW8plAmqiDPk4N5NNVXMHCqtWpO5j+4Gc+D/RmK8lei2JCqlSHwOojaHkMaPxpvZMTjBPy8Px5
QhgrE3pRniOKpmpKyxk7k44iBy9hx4Mn4olhbE3Ro0BLBhDYF8G5He47ct9x0f3op7+mGkygVJWo
nKYM9hwdF4/WR3K7uKGc57n3P/RseNKYYGmgk23EEV4O8hlrv4DaS59NuF84Xy/mVgW3coC1KjBh
Uzfqbg5qpG+18RgoT3KGXb/6vtI8KXu4btCcD8Um1W1kDsswoC2bTS+D+hwomjWlnLrZlmdfnYZd
GxyDAFBOlEo9M/ap/BgWnJHL7TMomoFBf01XWUTiihiLhBkEvOSTgwjmZz39IhNOrrSVZRjibxks
Tu/QtHksSHQCO8htsBlZleyV0XM52M1wFiZPLt6uf5jNQsxaIuNpxSpMlYiqt+IbAJbJHmO/cYsb
ugdOW8vJqefhNf0hmPw+JMuxaRK1DUcDIsO3GaM2GUYpxK+KVe4pTEhy4E0GcL4bu6qfz5qeDkGL
H+9lF20u1wwbvzJzzruRJ4bxq3lUNq1uIkQq3RL6Qeipmn5clrbyOV9s6020+mI6/UNWRcB0yRYt
jwbo+VF+pW+U3NaO6mlwJVAiZz4XWp8nj3WyXRVgYh+fyziVuwblDLqGEJ4K1BaA0h6fP5Ohrc/H
OFwNyIq/co1QeerqH4bCuUDeh2JcbF2AG0NXC9UeyM9Be6slye56zsA5V8cZ19qA9p4o9CEJcqj3
h6uCIow92e+rGyfTIRznxxPIwooaJYZZ4x6+nIDoYcB6DYWGIj12mmkvN7NDjqfiCmQcx5gXQmuC
+A6MC+kDbfeARgfDE3R9qDvxd1O48pgUTW70ShLA9mXPmlO7xV73wkPyve+xEGH6nR963KSMoygG
k5TJQVJnGe311G62X47prY4eQuTUmLaxZk88Sqd5J4bWdfPmCWXciF7VMQA/aeakACoVYHlD1lrx
wgO65fl9lne2MguAI1OiReO5c/ovkZ0Boye2UXwAMxaW00Ov5GwH807G+JFoUpZUaHCdXZHvyuGH
Fhnf61p5un5/W8+ilfcwGO+xpJEYmIAPsFHvt81sqi2jrawqGff5Un0qIzAkQtAQVM33qeqVJ+6n
qh20asSrgTi6/iTowPPixOftpOYigvEjZjGNszThlaeZheDPcZYf0LPu3M9c2m8pH1YfwHlJZkqt
bqBJUUj2VMVW2TyYCs9pbOvARRDjNNQY5ORpGqr2BI/03pPLRIx5lT9AVgFySEzPhY66L3783fEY
15GGvZqONKkm5kuVFtYoR3u9fJtT3voA73isx8hBkRV1+Fph/WWYjpp5Esnz9bNQ/f34HLncIOMf
uiYxCiEmeL6R0gH7kp/3yZGo07nVlcEe0vgv744eeaXjRjWrvZhitqXpqxpbb/1sTcIy+moA9Icq
0wZOINu8QklS0crUUEUxWIWPZ10F6xfg64obHRh1WfCYRT+v3+H2c/8ihG0ANYsEZzDR8gKFNsnB
d6jciT+Xe71FwYuC0aPU5RgPWB89mE/mnldu2I5lK/nMpWZ6VhM9Rr2ynK333ZJz8hIAR716C4Cq
Uvgir4XCPTHjfAeiCuJCAdmI3x3BXL1TgAEbgeJkAH7kgkKfYc0OsWgpp7B5OPWbPnl1XMYnj0vb
6UmJ606Wzp7BPgXSjFnILVnjARByz8kkd/OU6QNgxegiyym6G/3wsDwY58gLjuSpBzn34I+7urIn
T/3KK6Vuay52H7CWbtB65n8tJU4qXUkohWHU7OrBEee7XOG8MTajgXQRwX5F1Si0iAa3lMgv01yd
1LHjdI42x3iMlQzmYzWy1ICQHolBa0YnRUj28aI4mpzv1YWA8Bh4amrzjzqChEps78HvwAsRvDMy
XzAc5yomdP8vBhDPWTlUHjYxHmjGBe5YjOYCQZ734tgsQoOx29A0w1BNRWTCUhhIWjQUKIITv9rT
582PBpPODXpM/8Ou1eYBL8LeVXjlUdWwHqOEoq6J9+qP4JAeUt98xhLSebFz7OGHR4rlXfnRqce+
FUWELnf8uv+mSa7+CObEfZcERdOg7F4aj01CPCFVMa6Sn3veNNOmVawEMbG3jAVDKSiUa9wZjpij
h5Gbz13D3YelofVDXFzJYULvPFRVH88RAHIdVKjRKUQ2e4rBSkEZnPiAhrxj0Y+8+oiloURxH+Mj
yhQtbdphY97Oha/X49R2kr46FONSsrwvooDCoRevCeYt9rJT+4oj3Co/61epQUsG/F68UMEzBsI4
GSUd6mDBQrZd6g5tQGHHi07h10e6cSk4vPIMVx7jcKRekDqRLkK17vy+5W4+yCcAvHipZzzoPPfG
sz7GvWR6T6J2etcTcGMcWz8/KXvd1h4DQNqXj8Ay5nxEnkAmodFnI5tyOhxcd8DIKr5IEicobC6N
rrwXm71HCqnNhY5iSGflPr8FIhfV//hZeRoOye38Gt7RHkZ85nF9cGyA3WSOQHCrl5QYJlVvlnZf
Aj5w/lQj4WIB7BpzHcSY06UkVbFYOAJpwJiqOKrBnUPmuA92nTnsU2muZQwDN85sizbakB7MDCtr
sxPaHVj0OJbN8b8y4z9kJQoVJYKRGYOj+ZKTumFqKZ1jvteIRkxfhnZ+zk5c6+YJZlwKtmznRaIz
B4FuK4HbINxFGJsN97NpAa8HU/KUhAPDFfvrJ+YpC+NV5Hbu9ZjStJdx6hg9kPoFt+IRdW0LUWVg
AgGfS9cYVyKOxSBNFbJc3cysSjl2yUE2P8NDZJCLEMaDyEmgygYl4FhM5Yuqx7baS+dZW9zrF7b9
oS5iGL/RgORjiilMnBqYNim+95Lu58ROck6FYXPzanUelghszuZWTyLqoNDbre700moxAGDeopF8
yt7Go7aLXIDvXT/dH7z+7+PpTAKSdyFRwdSGapCXvlGk8G4HRoLYwkMTc5ifGqtYH5JJQ6ZBS6Oa
coE1r+WXwM+R43W5FfysHVo8jIFm/5lqF8HAGpghZOxRMu15uRazqOpwvsg8a9lO0b633Dlnekcf
c56LDMamKrMnRkAgQ7V6usFgLbvgqPtYm/d5Y+LbUewiirGsZm6MaCjx8ugN6SZS+nNctN51ldg2
3osIxq4GmbTmGOE0stxaQfClkJ6GnFNd+ENGdRHCWNU4hgGJqFUBYCECug02Ph67neRHD+kT0n+L
vwnNORa7aNuV9awpLaKznNeW2v80ptiKged8/fL+kAT8Phi7bEv6IQn6BpxUoz26glU4io+lW6i5
9KCfytISwKlL925rXg9+u5gBwgJwfWFyAIBF/02FNWkkc0CndhMQEjV3yKj8wKvAngOE0xN/f2bz
PlfiGKUXTYRqII/iPntfT+5DbNDwFuI2Xe9KBKPshh7Ek1SijGfW+9h0mzGxSPyQRdyPxhPEqPwc
55EAtgYUu/zwTXRnEAyg5S/YnWUmO8o9Tzs3+pH73t3MdlYH/GAFcksCCtRJgb9pI2Ww5NNkGxal
88jsz3VSLvLY9n9iKpJaxTSWWQPIdds3qpjYRbWbL9lDZ9OtPG6NjZ7hg3NcyWQCTB1LcyhStCLt
RNHt6do+XjNAuRdsHZKJlx4HF2TCGOj5VCVoJZoJNr3aD3Guz9h0FE+5eidIB4W3Brg59G0AWkQS
dRSDDZ0xA1RwSl2eAbfYH8ZDdZQcfRdjg4JSrA8HMPveZe64Iw/Xvcy27V2EMoYRl1hLSmV8R9Jg
bnl51kC1I3NSY54MxiayWui7hg4kjoGrD97QHqVh/3fHYNRfH0uhq1Uk+32yCwdHFw994/+VCLYd
2wbqYmYzPUVMrHK4b4uznHJSjD943t+f48Pq1pDFi0zBkcHN48e79B5sKzcNndzAIMWMibXrZ9rM
AS4qx65uiWY5yVoEDqKefC31fS5zfn87E10JYGo4GnC/hUzCY0/6EUwWHcSjznBBOUBuLDSWURsP
Pd4u4TsWz0dHcblFeuxVKQdIv1lVgQnZHtXhZAL5dTyo4rAvoR+FjC3eKfgOFMY7iVTeIg9enKRP
VSVYuaML98E/RlnbXd3gf07seYjccjBe2mjyrl/9dqC4/I1MjB0HwKlQNghbNXxz+jknnohaEI+l
YzspX30AxqnMYpbKM54+70U0dAms9ER5NN85QbggJ9u52Eoa401SscxrecTnbl0N3rnbyzcBSN7j
/S/CIP503aZrAeC1AbQYtJfYMDSkHXblBIzoLKVoyclZHYChIX9mRRS7ob+lMN5/1HQSwIWhaEcc
LfhHXG7rjjclsP2lVkIYUwnibhhMA0eZjfF+0EIg37rxAj9WO0kNtF/dwp6uD+ihgz5jlmDI3esK
Sb3wB6NZyWeMJk3ruDJqtOny1hvLwxIcRNALdl1mqemNWHAWtqgmXJPGqD/RK6PpNYwg5dJTXDyO
JgadWnSQBdVKeTGOJ4uxgWXWqkbOcbOl9prJz6PiasMuFx/D9P76FfK0kVH/ZkhIlaZUUP89TAcr
EMAqwptD2nQcq+/ERNO8M1OQUuDdpk9A8yR2eR950m3iDTv1G8GDgHK+5488bKvtJtJKLBNhC9Kk
+TBntKGS3spOeDCO5V7FHDWf23U7E7rIYvspM4m1AihQmOi/X14plQNl0wz2mhNjnBXLpMWBrgqF
369/vc1guJLKpJdFp4uLMOFiDfmwAIFaiVTruoRt/VBNCQOnRDfZugygadRe0SFhqHfjrTT+lGRe
AkFd0Ue7AkKdomH1Q5aZz6SPRT+WaqTi/dEcFWyapyDpokv7Fa3B2NfPs31jv4WxD+GmIt20FFgf
1av7RTnPGae0v/n7Jl6gBpb2ZFVkDHdS5rmTW0TtWbjt61MSfSYxXf0+Y6+VOhldqeNBAYBuKwMD
LuD0DfMzqelKCGOvgppWZkCXA6PMI4mfKw9a8hm/sxLBfHSxVNrIoCjPpV4+T3m4Q4X9jI1E//rn
3lTfixg22HaqLqSNgOCjRq5Szk7ZnXqg81wXwvnm7Mx30idCmY54kHTGdyXxVeP1+u9vp9irUzDB
vJ2GYDQ0JIeNI5wJMMwyZ7gR73TM/xdudRI4Ovx+Kx8sciWPietjnkQAW8F2xqxXxyqoUQxL/cT8
NjWpqzTKTV33Gnz5YJWGKHIcznZCthJOb3uVCdfjVDSliMO2bnQ3eaAYBbvV8FI7QODESxk+QeEl
Mjwtof++EpkuZVfNGpzCYp7CeDcAT5vLDLYdjVbnYjxDUbWaGORINAuscIx+ifpU9u7kQEPFuUPe
eRgn0fTKQOpmQhu6+JrGh6b8KYwcF0F/4pqKMC5CM0epmhaAQGAvxRZJ6qWNnU+TlU94FagcheSd
h3EWqqB0c4Wqoz0J38QSg9IgSeWhWmyC7hqX78NG8CoyamGhxfkcIxe9rTQYiipAM5u9DAfdnezg
LPvlMb5T35e/PgUMsRbPhHKjlfKuIggc5qPo965xiOgghh0+a8fea4/qv6U37kae5m9CH63FMq5F
mctOmml81zGeIDkdII3t1I3QAqyAKPgmofy3HCgWHS2P8fR007GZomiYmLEDTC2bXfSROYltDsMD
6blDi3LSTr/VT7TomHsCl6uVK4+xQdEcKFAbGp7Bt96tH+gaVeBFXwZXxLg4sP04wXorMKyPx9gh
acOe9JRIo172w3wcuE33LcNYC2CsMKviVs8EKA3diBSsyKa0zLS4KPxDOzDjDXhOORGV/iRr+GuR
jC2GYZ8LMYX6ELvvUfq6LPtauI37Uwio/pBHUs85H1vAEgVxHlC7QvkUQDZd5GPrxF4GzgD15jN2
dSS2gtUuSxkWLTxzgCl0CpRBewf9KwXSrPxPGfpaGmNxvTj3pUAR3qO9rLjv28apa9wtD1g9crFi
9W9yS5z8kffdtt5ga7FMTA/DrGkyCuGXVZGj6bMtd50VZoUbVLw5BqoCV1TEYCJ41XZ4ddETNvW4
18BMPgxPgyreGcriikm+T8ZjqL9xciR6bdeEUlVaxfCOxEq8AP/uvfVE97mCPSWXr/e0BM1D6ecY
tsH4kdGYST/qmCXVo4dMwsy9yzkN/RrXTsN4jtisJzLSvoH6qP4A4PyJFtWjt/iJgkD8taNiYaAF
TB2OCX21qLE7j77CmxfnOA12nrqt2yCLyxFIaeCK7CorcEbxRq9lC+zjGa9xxnEaLBhRmfVxaYwA
SQi6QtuDsVS7yULsr4DGJuVk/pvP/pVVmUzUrmKkPtjVpFTj2TFHAzze1fcUYVi7Gw4YJBgyzMcV
vsZDguZYMwtS1GoYZCTYubdV6SdZzkqD7cUcoPW8tzlH0dkZ9X6ahMCkT5spRDZOd+CF0Op2NBtS
T8EPyY0+tSm5vlLGe6CtL9cdBRLqli6xpzbemY3k5VHKG6HZPpsiY1BHNfAfMxwhESE0BhF3WGe+
OXxTWsJJw7f94EUAoxxRB/g1kL7QnnSM2ZJmN3uSy6ea2nwxmeJFDhNRAO01A20RH0k9S57soJOq
HYEnZttopGJylxfBtu3rIo6JJNE8tbkwQOe14Vk03Jocm4WTZPwhJF9kMEqAvUWxlCVcXePIr1jU
8imRevDjF+MUryZEnelHZ3sRxoQOIBQvYhihBgqTKjEPRr4ZOUD75EbCzFMzmPAc8sjzHLxbZELI
HGhxatJFceW+2Hevzb5AOdTAdxPue292ZPdzqCNrPWGCSj3U09jPUPhOuoukDKPW3Mc7VelrV8kk
pGMY4UgEIohv+HRQOHjSn3+Nkre8FsfmmsX6PEwq2kVFRCo6vWWcpH1yjL9MDrELL91RNmzT1s7B
zvym3/fH0sMECAevmGd17JZ825Le6Ce0A0awCyyOBmB5wwHomVuCSqexhTseiB9HYzTGnWBoqItk
EWlqpcbWovpd91DymG7/ENB+2wKL0VqqS22mlL6XYl0JlgaGcazUalZ7Sk+pjVHexU1jZ/gn5FZm
ecdj3IrRxG2qqzSkKT8auXFU+aYonzl51XaWeDke41eKKF6WCmwpWFs3/PoQHjpU57XX5H963vJO
RP99lZIuUZmK4owscVC/g1cGN/kWBf9ePxFPBuNGikJrzSqD76+F0e2k5iwUmGGsWk7viyeGcR2j
LAuKSAGLFHKQ2psm2Qvy4/WTvJfer/gOjfEdg1Km6tLgcS4MVQNvLw/tVxkEHuWuBBYoUKyzRpKt
aGjTBRoZS5VVT2aIa22wBFgg5XsL4qV8m5S0AtuoKguGlUqLBhbQjhReKGg/eilsBssYDLly4tmI
H4IklwerG6RZsoy8Se1RVMLQa4S0yJ0m0lO0EUEyZatjoH8fQgGTLlOSyZFVj0n20KJedBPhOfcw
9qR+bPB3G5ZEzOguwKjRXTo33eDIqTxEVqMb1dv1++LFSI1xfzOQOYZ0gvuLwXWqe8k5tXuPvNKg
z7fO7Qz+t+GwlZpMC6LcmPG8kurXIvsGYB2rUkVbGMHYaZ4K4v0/0q5rR24kW34RATLpX2nLt1Mb
6YWQpfeeX38je2ZUVIpTuVeDBRbYFdCnMnlcHhNx+3AcfWMHc7t8kfAix4NE7JZzu2CIL+8+anHP
KSxS67ihciwIiBaSJZQ0qLWRH7X6oo+zlcLfKSXvScw7D+PcmsJQq4gyTtYIg9EwuYN01hOZk3Dy
pDDebchrvewC0JR16uIXZueKgXGRDV5PcLM/YIoYbUdNXMKQO2OprWxoYUq388TD5KD45OsX4QxW
vGPNeX9sp+hXQYyKB7kUxlEPFQ/U0hrIhzbg6Nm/GNE/EjQWUyyr4xRsoHgsGs8zrZ55GDY59N5f
tR8eS8Tt42jsht9UiGqXqti4zYS7nLwE3BHHbX2+noZ5CfQmGaYMPHh2+kPzjU+YuzjSrVPlaTkM
bn6iU+bjTuDcIdn2DVepjHKneqXK2fz+/jAtTP2CwYSOVsqPtRP7GdDLKCQ6XWNJdpWvuXQ2WLQM
r/IDO3tLONW8zTuWKCMzEVXNZBdgUzOWJSmByojCUye85lyE+c3XwlWAzih/n4W1AN5n5H2Hzmn2
0ikGWYV0TP3JnrAvljvAZrLFHW+agSeWMQVN7JJS19DTMRMJbDRJfJeNWmQZZXIUxAo9npwTj99X
7H5zjteDssVXLRcwGKXgoAWe/29/AYEBB/JMaVUyL/3+DrTidg0yKOCQgao5sD+new3fVeXl2psa
tvopTOo7ZVEQi7RPQPcqx4uIqXLdiw9YmHAoJL161n0VFN/hE2/acHMuz1xJZiyq6JOF6DoNRA/C
k+HTmfYmQv0Ku+r3ptuCBVncm+d3EOCPiY8JPK4PJByNZhFg+sloalFDGikg5p6InWNITbISx3ST
H+qDjpH68CBdOjAGFUBeWp6KfeyEd83ICS68n0H/fZXNDoXQlA3dLBe1CDWgQcRG6yyMHGeyGcJW
903/fSUlmURj1mIk6FH9IcnPxHhOeBBtm1sK629KvehKRl0HeTdTzo1aKO/1uXNKEWiH2uL35L7p
xENhTra8RM4w1qcsUTDd1T0pKpBBEsCtJo2nReqpribndsrD03EmxQbL4Fgj3qIJPTbuWP1Q8g7L
5o9EOXfFMeAt8fPumfFi6qwOQZRCqWbRX2RnqJ5UheNAtrttq2/JuCzwEDSxSqHaiS95C/wkdgoO
BFuFdKUgsOPX2xfIORJb961zuegiuhKnDsehszX1i8RlQt+sb1yPxNZ75bQKRSNAqBNR36CzSuK+
3DcWBWbmNkdp/fGG/2VrvGGSBHGwQFY5fZonOycnLSNWmNRuOB/nqLIM5WU0Pv63S2RieV20U5Hr
sPK8+aKKaAi0va0HJkfXt30JMLkNSTdRPWN8SdFqevReO4nzHyS+KDzuiM08CNTlOt5Zsqy/e4CV
hc+m3kt5SF2msVezt5RI1qydidrbt29rO31cCWLMSAPUs2DQDXw11JP7wdTiXWvmi22My2gFTad4
0SQn+6ZrDTsY5BJT+H17CZtYtHWt0Tguert6c/05LG6zIUn1FNOVmqJ6MCo7uZedZSdfyF3x0kqO
8QS4PNEjYAmL/NsXsW17Py/8PYatLjxOA1Mwaa5gNs1pyker6+I3LUp5k6Q8OfTfV3JaZZngunDA
5CTm2BtWdxRhwTjFe/Erne2sPvGfvryPzGIRNLEeiVGNN0J/QGzd1aCHEvcg8sJ+Q+H/ydoOpi3/
UV3ChIEuysFMBq22ifQQE09rDzLvcU3/xO+O5SqCUdoplnJF1CDCGGtXlM5NLtnBXAB27bwEu9uK
wZPFxIA+Gxu5QDHGzuRvTfOhGXtr0k8oxFhKw3ksbm5urK6O3XYdujEDQypqFMVbdiov0A0v9tMT
UNh7jw6yVH5mS99un49wNJLFH8A7eNTjCF66wwCLgK3Kx/gYHwDgYrcgjU++0DWv8GN83+873zzQ
teIe1gfiQ44F8myfBSmYRFOLzH6mAAx48S+Zh8lQ7FD78XNsy6pVEyum6BLD4x82Fq46y+IWTDoZ
pbCAF4wy0AcrkaUJnG+7HTB+qiwbMHLRXGqxgoRCSywju2QCrwnE+46MZ5mbTFYkBR2n1HCC8aCr
nmFyDsFVUCbxFPogrEmLsDRG4Bvqsf/3vlv0FTQi2gl5EqBUzpndcUI67+4YjyIraldktMiljcE3
XekeMRvIsfLN4ca16TEuJSjF1JwwKY5UjwLETLtipx4SEJgWNu9DcWUxLqWKTHFJCM5D6VJpoWF6
pIifdC5P4Fg3RynYaXGpqtVRFvAaaXLiLXXsisJZ7zkVi81khUhAtZewEiSytc4kkdWuLKHbYZOc
+iR3hzE/tXHrFEHHy1c2c8qVLOY5G4mDgNodauzhRfJ6P9j3Xn8asBDB/Ur0L/0WZFaSmERSFAeA
snRwR9GpczDBgqBJ9gjTwHfjO6DtJ91KGrWBVV4QDxEJ4P3pIOH8MnyrQSw+PfZvCigr6MpelmLT
yiqRpfNKepsaQhSwXeLziYrCuI0yFAQMR2PvY6gf+uySi5I99i0vr9v+bD+lqIzKk7lJBfQzaG8s
NvbihFkPXRAVKxNmxeqMJHXwAzGeqve5K2eYXi1QHOP8iE03cj0p236chNqMggJX3Cua6feVFJ4K
MkT72/GUc59s/zEddXVcctxn2j3O4z4NP+s8elbeQRjNJFLVR6mAlCQcn0dJsqSZN1mybdE/P5fG
aGOnmnliUM5xuYz3piC8DLmMKoLqmWbD+Srb3nD1WRgFzM0gS+sF3qPzciw5LSCPLvcJXqT83Rne
sZjwlWgp0Ac6NKAL6UdruktIrBb7kT0nmPBUgIlXpR7Jzdyii1FGZyP9GtcPUsmbn9qu662ujQlY
sxGqRKL45QnoXrzIBkwjKL8FawJoNep6JqrVqMQ8DG72SHaFLd1nPveBz7tPxqqBd4vwEsOi0h/m
E4q6+S7G5DWQnU3UMzsAD8JzRQ/GJX39TzbG9vJyoYiLJYGNhdFZkvdh8mzw1nu2U53r/bJBrUyS
sJxq4PnkL9me2FiiPkQomoJ+zpdQHx/OfMADjl2zzbxEFcNQo/Qwua6+Lcb8Vaz+o3diUfznYtSW
mU4KtzK8/Zc6+Myn1OGov844j6BX4npSISMz7ybcHJ5KOm/ZgXdVjNPQBjFtohzBuQYwVQ/ulUp4
/G86xvgKNdLDUKGo1EVyMia/JKeYxyGzXV9c6RjjKJpYmtKGonktdwuod4H5Yn8Ndn89zPnLA9vj
RitxjMuQiNKkUwdzlb5W+8IpnuieRAf86MgTvoNKxFXt7rIoFthdfZk7v837ZIyzAJeTUBcG3idq
AoBCCa28XuM4Xt6Fsh0fWatnPRDx0bK39keHXczSNz7kb5kV3o97cfcncE7m9ULZuXuzzxv9vY0s
B9jYbk4aD+COc2csVkTV6HUgtvhicfZaw5p4k5C8KMK2ZpYmy0fsz9AJtAWQNaMtN7vA/wsstvxK
ZzBDTGP0wK0crREIBnT1mAftyHO17Lh9l1StRFJohilZot1BNekAcmdJh7C08DLCyGlm82AXqbr9
nt7/THFY5P4paRa9jSfK7QjIhF3qj167B53xf0sH2UF7gQxCNdCSjgwmqvlRFvdBynl+/UsGZQAu
GUU3A7D9v74dJm2qlw5435QFmIKyBftiV4HqGgDcHg+EmiuM8bwokv49MC7sqr1+nI69p/uBReGH
eNr/L4pxPRjjg0F0N+eSCP/YH94hxtNd6gaO7sZnzAmVVvZIH+jcOtRm/MJYCOpBiqEDxPHX6wxJ
0I3K1MNNPvU/dMnCTM0CPr1gP1ZWi/8X3A4uxTbXOKhqm9nUSi7zGYUafL3ZgqR7kU4Rfe2lGBnp
vqbS8x9EtpUc5gv2Uz/VQgtcrqX81CumRdqzojTObSGbnmslhPl02mwmUaZBSKc+luZLqPMK6fQr
/Ga/KwFM7EzMSdKlGfuby1Pv6m8RwBYjp3otY/Ty5z2SM/f2gbZjy0ogEz0BhJU0+oKEcPpKDtl9
iwa24QAMXX1Pc2Mup+R2SWAlkAmYVRyZ6lThzZzso/vFae1019rTUXMUq7DK+wETAxTXmlcQ2Nyo
NK9y2TYkautSVi9wx8VJ8ICKRfGSnzUQ/VjhXrNoCTbFVlLpCHv52+075igN25yMa1NfMgw32hL4
zQgAeNMvtwVwTJvtSPZyJAtVhm9oYEN6UnNL70DO2fJ0c7PJurpBxoOMSglamBJi0hfDVzHngQmm
r/hf6LbwvhbvRPRKV3WjCpCcS9bDWYnzp1q5VCVq14STVlFTumFqLDN2VE8J4DnxWSIFYyvgWlYL
VMOqyjfl4RwTHkrTdiNgdX2M7wiWqZY6qviajjHn0U3uu6dgr+zHe9kfHQPxJnnsuJH6Xwzc0AzT
xHy4ySJfFIPcA9QByZZ812eW7mVPOjgDOwyehbZxDD1ey3Fb23/Kex9SXH26aMqUQKKpQQhlTLVT
bnC+27ZuXAUwQ0fY3J2ruUdAScfnQjurJaoq4ffbFvUv3uIqhPyqgL1R9YVOUGGOf4SfJyCB1j6a
NrbhhH5pp3ZeUvTnU+LOr3+0ToBJzb+/1/v3XN2fGWOcB3wDmOgNDr3hZsFrIXEaHpufSCFgbAVw
DAE+4K+H04o4aiY6GCgF57T6nIfPnNvb/ERXASzFfaQVypjSsq/iBwf5NbqrVTvDjUmgCTY/gr7A
b5z4T5zgSib9Tat70wJSGi2tUPblxYgOYvNWlJzH83ZTcSWDMWFipJqYRsjczN5KL6Ir7Gbb+GQ8
5JoFdXTDg2m3Htgfu13jdp+XH/k+ai0CfHV+IZ/zDVna+7Y1tK6krBR9XB3j1rhb0pKXgW8mI6vj
MrmBiuWIYUoho3E6rPBQ6ufpaDhf6Q579BC4HK3ZrKavxDGZQSNmTdUaMGyVfJPlk4Lq4piKVgu6
DcntM2/B7lDC4zq7raoyO2g8oOCWTAbUxgjuu+ikFpGljhyPtZkC/zyYzM4Xm1Ik1dIAtSmU77pU
WvngTMqHvHq6fYG8ozA+S67BJVCNOEqppJ4ZJ+601G41dd5tMdsbVqvjMHkASNT6oDcBTIvl08Wj
uDcyAD8BDgUiCPOhwvOl8nl56mawXslkEoIuTQqEVuQepXkR8l2Ktc3gaNb3Iw94bft1tpLE+BED
7aq5phCjwm7A+l/rRw5d4BC+t45h0SlaeW/+R/1g3Eop5GFatcDLSyUAOIKUDsOz0WRF48fbX+62
z5BFxu/rHRmnSKYpsP4oktPMG17czjVWd8c4jClWxrCo4fe1s2jTSYsE3AW0mdnuxzvMVti3z7M9
AbSSx3gMTReGqaF8iAG2BBrUO4adspcf6NhzdOD6J459sZnNQkqtE2jYzPbJNyEFT1b3BanAvgJc
kHbM76pDesdDiue4jve6xSqqDVjQT6sOMlPpQ10dS1W18ADFuNr97avknY3xHSJgz7MhxGBhPaWu
IChOqk5OOPAYO7Zff9cvxmY3kpgoRU3hdOKXwaHI/sGH0E193UZB7IK4YoPh7KzkFo+RdFv1VYCk
mgqGqNh+cCPLeRpiB9Yul900fA/aP/K917/PaH6ilYo41gTZR33fFieJfEx5bI+bSEim8lMGu9mq
TkFTpSh3o4KDdrqrvdf4euyDoifhpb7kh41jPqQfaqzV5pzs6l9M7SqcybqDKc6KOYYDlu7esbI9
BazM7WlxsVLr/Jm3vwpjtHHAxwLLNiJMlnu54ceTq2P1q4l3XVtxfMi24l9FMcGsKSsxAwISXFZt
xhYZq9nCsK2N4i1np227xLj6fEwIq3OpJnWHQ7UucBNQwwd2TuNS4P3YK3hbAf/iiq/nYsNYHWpG
SAf2pag8FYHxWIWJ1+qx1Uk6wufw2PWy12a639Zw0oPxkkUiwBF5KPYcu9OY0CbOWaiVOX6GMRte
2gZ+kvB2YHkimKg2p8Y4A1kELnKRL0GV3QGkwL/tHbff7qtvx5g37rBSMZ5D16+FO31fu1NpYdvG
CV3TjktrfKMgQeKOu+ay7f6vX5EJcHnSG3lBCTaVB8kTXWlHEkvwiP++6+OUtvIxhecEJa8jHtVL
Z+k+ZcZqd9VZ4uQOHDthm9O6kQapJqD7v0g/dP1Q0Zlp4t6+Zp4MxscsCpDXFdoxwfPbEobQklTD
yprCui2GozBsQ7rUFeAnBijiBstdWBZWF3ccCTx9YRvSiRK1wO/Fd2uRIdNESPtReRT5SLPUA3AX
7OHT/zBtRbXwt4rWVUvZFjXiW2IKCorH2jnCtqxqJR8iyMbGjNV+lQ7GkzSj9dX8b+N/1CffEs44
nEAMm36gTEGqRQ7GobWX47CjOXPzyO8/8U7KuBUjHTrJpMX+Enu7QXbRtGexK7FXHloJ8OrGmaOZ
2yqDkoxuYjMCE2W/FhfU2DQjAyVkqIzfpDtN4+zxUzv+/fKuf585T01I1JgZ0qJO/qGrJy0XnbLZ
z8pdI5wiaS8E326bwL+Eh6tAxqHVkR6XyohgVJwqp3dlT951r0lgDzZ5qz2AZCTObYnbtv1T4HvL
dpXIFlpphCntk8/FUZG9OHqMpv1tEdtvxKsIJpTn2qw2i4wzydEXTduLwmNcPbQTgOqLgaMP2375
Korqy+o0pAv6pH9n3h6/xAXApACfFga9HU0iRxLv3ui/ryQFjZBX8oInVS/UfgK2izaaXQC8/0cx
jAKaSlpPMlXA2nwtAvAboOfKpSXhWBG7Q0FSoy2zHJGaLooSV97lZ9PFLOjBoPSKd+Y+/6NC5/Uz
MVoe5VqVJ7SKGwyniXzgEq1su6Hr32fCs4HovEQhxqu14VmKHkdhH33B68YixG6L3W3t5igCu0UB
osi6DEOcpQKb6KTuYgM4wPF/s1J2ayLuQXWLSI8BpCk5qFp9qpvyLi+4SMbUFH/zd7ppEkkzCNAr
GFNdZMzNaAFgOyi0owFox8AZ4Mi9yaZ0Eppu8UoFm75hJZAx2G7qqjJocbAsROk208Hc8VmPiDUR
b0Qn/Pan2u4erKQxRisvFJ0hQkGH+DKGkpSX5q49T8cUL13Jp5N2xFG/VyHIvHmzO9vlq5VoxpDV
KY9ms4S/aN32MIL4LXPa5+p18Qc3sBosuhS2wunwbweTlUwmA4+NRJ7rDMdNTtW+v7RnTDPY5Uk6
CD5woT3eZM37utwt7WHMGqMnLahF8TFbN3hogDFjUYSI6MnYD1af2dVL672f1o4edGc8xB5Pm7aR
NlYnZgw/14ReKilqZ3Gic0XDLvDqfXEIncy+rUqbVn8V9NumQ9F29Twj7Y6WxspFO4VjLtMPt4Xw
jsPywxmxUlQqtiIxL2Uc6A57A6Yg85B7vLmhzbi5Og5NIlfRTBCIjt10lJm0VrcF1W0aMJzKp6Z6
vn0i3rUx/kUMY4DhzQhnYTVeSLGc8ny5V6ee4y63qyKr8zBuxZQm+JQalf3+IDxReoluN99RWukO
Wy+81+DmoQxNN7GhgRRUZcxMVSRJSyKK7Z2rx3YWrSFPPrZJ6t++u20XspLDmFdGwOUIlcM61EHz
sz0o2XxjP9+3DhBYnPFEsCM+5jyXuTlccBXKoibhcf13UyE4YysFK3rdbvQUTzkWNnfAe/OpcpXF
vmWnUmuqTEcekmFtFBzWF7W1KGQEpUCU7nsemDfnu7Ez11orydNIGQMj+RR3d6b0MHEB1DjXx75p
64DIRIHmYNZxcijb53QsduY72yd3vpcq9W/ud3V9jHHFfWvkKS0t0dH80lV8sES886qkwL9zM2w4
8DSfJ5Exs6RRlS4i2MTDqpwHaMHnkbScxwPvI9F/X3kmrMxkg5lSz6QpkgWGVkyQET30sEHX8gxs
0wuuLpCJ0WRExYHQxeXsRMH8Wj/1Q4CmBLvks+zOO9UJ3Jo76UW9w62vxniPZiiKXpmhhV0rWZr8
cRKfFQXwMNi94mH9bJc/VgdkPIgwqgB/o/y2cZ9gnEZ12q6yJZAy6U26D2JjNxr1UYtbS5AK1HQR
dxQAHAcVtrUmu9cHa9AMzvelEfm345uYdjAByWIqbGarA6Un7kvcOVVXwEn5sk/RYXhjlpuauhLD
BDhwaYVpFOKWl+4tqr7+2ZLU6u8ztpe3cyuDNB6twvaL0D2H5E/yjdXfZyytJ6IxNDVcY1Eu+8ZY
DmGV3JsRr2a7DWJk6ljOU1VJk9h9MlDD1x3IB6gPQVLzSDsYRmKBLtvXn4ej6oJd+rjYNGONkVPJ
VucEnxU/tTR35uGVbnwyHFiiiBSaoYCT+VfLJ0skJikaRHbb9QAaHC2t5Q1ScESwWVw+yoHZhejM
ty6YHIgNWBtHuJiotgCLenboiixejf//ML4+F5vUaRG6GoEG42q8bK+/0VHL0MXxWuz6BBhCABph
v5M4Zrbh2n4Ryuh/lchV3CsNnvhBYvfhLhJCuwF1n/Zw+3RbbwAIAp+TKStAu3tPYlb+2oxjEMcq
MrXn8qL4ItphoYtX/j59aI6VG54mezx1PuCBElfsrMDmnXTDn/7yAxgn3owk6eO2UmxB+FS3rZUF
97ngLG1jL7x15w3f9YsoxnUPnREm2iBRwB4aaqnvojsLPN/FOxFjCINC8kHV8e0S9cskoKjVL5YR
30f6cQg59c6NaIsTUXRvGdavsJVqLY+CKCMCHsiyYen9UYLpFYt/W0d4Qpgv1ANLI+sozmu6uEEA
vjfi9i2nb07vhAkrpihLWDMGaaSJAZRfnUdGsIbe09GNpeqUXYsCnSsNY7NTVVHeL2h2YUmsGOwo
L7/fPtxWOxGSwR8vE1nXgJT+q+RgifVippMBlDa529d+5GGE1TcQ1P5gpPMXUUxfppKFOQGvAow6
O0TVk5i93T7LptNYHYVxGuCfk5tiBMRwnHwvhdZSwoumO43Iq0FvuuGVHOZjSeOoJBnd6I+bF7X4
FsS8CelNbVAkXUNhS8ISDmOouaxlRd1hdog8jJRyAMv14314BveuS/AsFDGXEoSW8GHczY+3r3Dz
aCvJjO1i6lZTVUqXqsepZFhlDgoRexwlg9dY3vRFioo9ddSwZPl9wGPld+MkG9SQMtbTBaPWBwG6
i9euz1uS2T7PVQxzHlU3ahVdaTys66M+fyLc7aLtcxhI5iWwKGrsBpNeBOCvoUs4FfYUvcURH7QD
XRCj6wD5G4KHY9w1nwGK8D+A9vJkM2qilkhDEhn2lO3pCIzp0peuuOP58626HHDYr2dkLnEpW8zC
hLjE+SEr3ymTc193xafkhaJNYUiPkzxuTfeYIj6aDmYqjFKy1A1LFwF9VqYv3VP78l43cFpHu89e
5fPgUlymFBDNu2jPqydvaouKTBLkjsjh3idnVkqpICWeFjqX26hu0UdWl2W8bGrTR11FsL2LQhaC
rh5QFCGfhswmM9r/kgXovEv7tfjcYJfKVoAxyt9b2XQpK7nMNxQkRQgx9QVdKSNvIJi2SUdv0A96
5ouRb8w8X79VC8Q3/HmXhCrv+i5raTLm6t3Amz1NNsI9kg17tnijbdsR7CqJ7WiU4tiQVJcoUj+1
QGwBvWKb0J/80OMpyGZqsxLFRLBFaImQ5cjxSZZ8bIQitMK5dIY+c8Y4uU8X8/W2O95MPVbymIgm
5qg7zgkUsh0FK4wf6h4APGHCU0oasH7LPlZimICWhlpfqS11JCcVI9rNvvIEt9rF2AJCHQb8Nu7t
Y217lJVAaogr5RCBuTPltN6ZvQErSYHHnHaqG/uRYVOXwp9p4Fi2TC96JXAEo5k4F6hMB2JyKHTp
IEoLx2u9a/Rvt2jCYRmGBH/JAtwXudqnYYxi8Xygu8Kz/cm0ZmuXwYvplm5ROEndlfzFTRwgZVo9
/nuwZxz3KeZOvm0NV5tg0fz5YxjzE7M477ICnQXjuXdhhWDudiOvCGwA+hJPxrjd2IKxmPNdabJ4
4wrYiuhcT5pYUd4iUYrO6pQAJzC9w6qjmzfTOQX0FmjLz0k6nmSDV5jZNBVT0xWUJ4kBbvRfv7As
1H/3aDX1WAvf9HQv8ja9tvY2cKlXGYyd1CZy8KbBFx48FH+c5QguBop6ai1HIPZgNSW+p15O2427
9pBekpPpdF5wkfe3r3krhkiiSBHZNBC9i8zPEAI8htRgRFeivNeyXSi/msKJTDHPLWwZzVoOY6Vz
W6bLSPN1xceMn108RXemq4IrcwbKE3kNLsrj7YNtBSnQKqOOoyuIHaz6jLM0YngYL60yAdyeYPpo
uleW0s92rWp3XWbspjT1bsvc0htJ0mUNSZpKzfZXvRnnSGwMihYsV4MNWC47TD0uTOLmwVZCmEyt
A1zJLFeI+sbUug150cTakvUe8x5PhS4CV4/XB+Gdign3aGv2YY8fhA5LZInpUY5fW51Xjtqy9vXV
MT5mNqouSRJYuyQ4EZhT47skAR58fV+aqtObeLy+kfoP2JgB7vzze7G5YdNqcihQxO6WkJdmFk99
yG3LUl/BujFAzOumpomgjH3POFbRIiaZpmUo8dHO1aHFgH7uYybyod4DERRYQbcVcFM3VsIYx9W3
gSkOgNi350kEb95ZVC4gRivS1MZb1iIGb2xxUzVW8hirVqahkwcd7b88Cz3T0K06Le7ztOCFw+1L
RFEN9GuyquuMdpCyrGoVXMXwHumjZhd3Alxk6KuvKQBdO7e5UK5nCsNEH0f1l+EjDxhxs7aHOfZ/
fgFb2shHoe+GskEv5lOxHzELIvrTm/RGQd7pwG1Ckw2QZTrRy+gQJ3J5D6d/+QFw0gacGeAlGSuM
5zkNywRDFOQh/UzbunFtFcfYFdwIZTF/sTVUWSiw/uAFdvTMR5vd9ODk5w9QqS6sFHnSRbOgA8eg
YZcOeZveBxIPa2ird20C2fCfQ6qMAxWUcJYEimiLjkhrUYgy7Nc9SWAV7rDTLfGS1W31vYpjXCkS
uVITKthmn7fWFD6jDWShRW/dNkruqZhPp7eLkGUm8qfoRPcU0Lp2lstICf5s/q7zZj68vkPGVuQl
n+eBcn/JKMKNruTknwQ3RUIBuMEP4F3Z3T4dRy3YDZAixl5EnOBB34SilUTnCkMAtyVsPZRWB2LR
BEOpiWeU+zAxR3K7EO8jAj66EjM1wWWJX27L4mgE2wNSwDyqZpQWJ0A6NPu1/kXVeUsXPBlMytWB
RQjwiDQigN2EuOkjBdekOXzzgjo3JqHDOx52wdb8hIlKBGAnUd0maG/9arzlPEhCCE4srM0Ozuxi
mcSTdSu1VbSvoBhAw7aNEDRNHMe9edSVWEbzI7mA26C0lgIQVuSJWDNG3ar8Tz7aVcq761x5pszo
BMzTQAXV6mxWTrWctca/rRf0fn6L4isRTGAtoqIDFTOyyXlsD0Gm75TwxRSkR0Nd3NuSOFdGGO0I
JaXRyveZ9fxjVzVWhM0KXpmDJ4MJ2+3QRMC/w4X15GMUnub6PBqcbsp2vFrdGP0Nq48ihNOoZ7TQ
J901sZXdR+BZVtz0IfJUV/ka9JZhocCIF+u8I5cKVSpu5kVv6tY3Y3ReUPpankQkJ8lp8f6qfHfv
kRJWgAUxno1tq4ii4rWB/xgszBUGOBUjpQTkdXFfap6oPRN9l5XebfXY2riDJV/FMKfqRTLPICFH
j2+HYPLaukpjTQBNemcSjizzWX2Y7wawC4lHzERxWpzboWwlnYmYgpGI1djRF86dBrwVCtUb2+Ob
6FC0cl4JYKsj/8tZGfchqFMdGA2uVKqdGUNElKJW2kf7SQGHvYwjR47+DNwLdKxRXHIiT3fh0PQH
ugEISgOOD9gaof3l5zCRNRYyY4pmeLP4pQexEcY7sYYdHrDW8g3RHAO0HTDbeiu8482Mb9vrz2/O
4gRleiaQvEdU0sM2U5y4qETdnkGi8DgDaJU3OrsZ0WXd1DVFN0yiMt5hTMIQg/c01T1LbxSxTXBD
sNyP3vSD7ppnNq9R9C9adZXI+IpQ7SMCfr2/IiJFrTDuKfaS4GeAYRY+cCxoM59YnY+xoHBKTQFV
D1qhBA+HQ5FUMic+TJZu9yC++AuMfP7C29Xe9g/XQ7Kmk426Fir4iFIKTyg8xN1b3+0Jj5Vls1gu
rY7HGI1SxmJd0WxTLuJ91UxOgzF2ECt4oiI4RK8PVYfKnZjagqlyLGTziHib4KGkIotn2S86CoGz
1MjUFB3Vub0R2l1/ajROArVpDSspzEWarabO8jDRwvkh0QtLqz/MKncgkxrzb9FjJYW5xkYz86FW
UO0cvNk172jOVNvh9wGQdNMBwGce7R1hzRjvep7f410j42eCsAoGhRINmtrdaH4rwaM2fI+qT7ft
YDtCX0/4W68jQ/VfrPHYGu3gYXFyuLTWLu3wOd7PeMeCrgy9YRqXid//D0DsnAtmp9+CtpYLUcMF
E/8vmAQ6QUL+rOMIlfxHKVmyC8OIpt6kPEytO/8gKJwbzmCrD6BCozRwDq+gutlCWstjEjiT1Loo
V/h644HyWlPeJyxiUUgym5dycCyBpbrIgKHVRwAMs4fwURo8XQVC7/ByW022BidNSVEM/IdoKhC7
fk3kWiVSayGC3yIPkd/BXZaP2JLyl4ugYzROsktkcPNDyVmT2mw6/BQLsk1mliRpZBr24Maku86p
7ilndvca++FpdOZTcByPvCi0Gfb+OScEMv04Vem7uqb1DaJdCmzhNk+ci+QJYN4QJANKI8lhb9lp
9ul8THuOHMVRz/kekOy2sOf5kW31+PvL4USMJg5GEA9ygEA+aF8GwQnb0ZJ4SRFPBpMsZG3SFwLA
GsEI5Kula4bnUOHUhnki6L+vXhIKqcg8Rri3rnqYsrtqvhMbzmtl2+Neb4r++0rENI/dJGApzE5I
/qy01dtQd46g4tlQS85tNdjChr7aE74KE75KQwO4A4bQ7HLGVnKyF90cRRqMrTxmR+1uOoQfUNr3
KCi/BhQG3jwE7zKZsGaCNVsRMfxpm9XDsjhG9CwJu9sn5Jou4zHMJBmDKYDpBs/BOfpIl3eGnf5s
QtEXt75DpZgjkV7Zb7FalWj7SleIzk68hS02aiM6dyYLB0E5T92TPPd4FXwchTfO2ej93BLF6Ds4
eUDZ0ONJUjYYAM4v2pl2nAFXYS8XIDdLD8QbfMzNgCWet6i0+elWp2TsIOzkqNVVBMww2acjQOU9
mVeA3XRRKxGMHSjDTApdh8fo0WnMYmtcvty+v82gvxLAKL80TFHbJAgm4oG+yLud+jc6xG0xvKui
X3Flz20SVsAowjN10euLGWkPeiifc4VHNssTwyh63yTAh2vh/MLgNc4/S7oTyxzV3vRM1wtjW1Rk
kutJCvDR6+Q1i45K+qUt71ryB5goJmiF/rEglQl+NRmFNlioGPEtN3dRzAvn9A/csBuVCX6m1FPu
RZho5xnvbJjZEYifeKUXNg+pZ/s5uToME/fioSsHw4AWN6h/L4D7oiN0yhPBTKDpcFePOB6BfS5r
3RChJUsHzPbKYaRMg4UnXMT7YsYDFuuK6HHTXJMWSHjtvu1cc3VSxiUMS6XNy18AF4MjnejWDsW0
FA5k9yfTj2sNYVyDsbS9IcfUx0bP6vQtWF7/k8mym4RajCVhkFKixVcBkDtOrbI5m+OH20K2Szir
C2Mcg6n1ojLQMQTMUiA5zzx114lWdFcdW2d6KUA23h+Th/lxPnLLkRxnwRIziUkvzPr0vgU9OQTl
Ki8AcmvtTPYFOeeuPfLI1jkC2c5MRpZs/j/SrqNJbp3X/iJVKYetYsfJybNReRyUc9avf4ft77l1
aVm8NXfjzZQbAgkCIAicE/UwTGN4lf0fA38jyx5jPcmx3TjW9NsMOq+ywOAwcdC7ZGImcfod90Im
5lsvt0RWJwIjPNGvM1KExnWdDFkXqCcH937DKH2xVoxyHFWrBnkPMhIrKX6M+R6ZkhWGrNke1qFV
qRSiDmY/40h6xI2lEyvzgRclT8uyu0wFpnqUym6VH2SltrmxsGc/Z+3ZupaY9sdjNqDn6M4YNc66
rsyRAg4H8ZCfyFuy+qV0VDN7Gi3gNrmcXbvbdrIqUhUxXiEa6JOm7/qdL0tKl8H2fVxR6+p2KsBx
+xkgP7RNX6VQMWZq5Tz2Sas78s7JGlKTjHBxTuMaAPLj3vU3Qv0OtAGPxSewapcLwZTdiHKf5T6P
gOOj6zbhVatPWM2+q3nAQgRlNGGb1fmI4SKr92drDm4MHt0x8oOQM9wwSxWyk4vMSUqlMakUjIXx
orqPRvUwcixG59WAuVCFiiRooygzP8U2SUUI5iphvOONcI9ZSLRLCTttAGrl0JvbBri+fIqsooZh
AHCRUgtobGUsziRtxyTnmJ5D3+GNvca/bYtZ7epDw9xvOdo/l2+cJSGde2SEoyu49V3kFJaK9iUz
A+ZVBEYN1R7ufj24xk53DD3jDgRAZuw1n3KVAOzmMZCG9xp6mmmuhFBV5o7caD+E5mPUmGxyq65/
IYFa0iLi+EIS4MbIkzIpH86gdvk2uaob33+qyrCQRZlMVelJGDZwzGmjmKpyV4KTZGZt3rrpX5eM
2rusisasJcitYfcW6o9l8LhtHOt56UILKvmISmXqMe5LKpHViwxobmCg2clTgCyYY3PCrx+zqzrU
5aT19WDUiDThUbnFiCeBfAvRJ+zb6fHyWGgPrv42PE0742lb0VVvr4mYXRVxowDBxT8PQc2rfjIC
MAJTh2Q2S80s5hvAehBdyKB8vZAGvlSTBmnR0w8y0o7S6WzfzA9sFtk1dUReVQ3FAOohHNc/1RGm
Oc6AbI71k9/K4MRx4CGRGG6XJYM6TEBBro0EAczSsTnRPmv2FWZGtrdlzb5FTDeD8Us0ZHTj/VMP
sYjyYMqRwRv8nVw7leRs/z75/3QuuPx9yry1cCgbTYbv47ImNAdptquic0QxdcLs+6R31ra4Nfte
iqPsW45lDReGCpEKDR9CV5sceHB1I7mPdSWy6zC3Ui1kqLhaDF8IpV9iw74CDgkp7reX1iri0iOr
3/WWaoa7GpwjhfNJA7xuHE3WEo+lJms9jENtT1x8rkSbyWy1Fh+XelHHqZXx1N6nEBHFzXEedUuS
2p3kB+9qEjG8A8NMDCpZyoSgxbgWckFka2Y+vcrqnSAkbjx7pcxoh2WJIidikcxkaKYBKxhE5f2h
Ms6plJqFfisbrqwF/9UyqBPMjw0YbzJED9LVJbm5W9x0HrC/0V81v0yXZj92AWB92zSU9nXMt6F6
808F51oRpgGvypY8ggoU/dFlnZph6TWixHAeq8EL7vy3KMqp5wAsjAJSIkcL7o2Am3Nmxa/hV4Lt
6jMp41b71ZbSKHtEh5XQVjEUI3guEVp+U7CC5bikhzeEpDk8qA+fqYwvRVJ2mWLAbA4HKDgM0gkZ
3k4qUUnRK4bbWvXCsizjpqJqOoak/7llgKIfsmxE2qQlJ248SeHjtltcNQkN7UcCMMVFicZ1EJo6
HaQEbjGvGnsSKzMW7gXjbWJVclfP1kIOZQ+D2Dd9RUpPrWiLHW/NsEDBeGmVj0y731ZpNdiLC1mU
NWiDX+Y5meFM5nc/PFYT6Nqm2PTVl0a5C7ObZtqrzWsucqxDvVauxp0VdDSSjpcanjrUVZR35UCa
rudbkuPmbnAgBHUkfSoxZUw6zlHtv/QlsTh3Vp/nF7JpdNIBcy1ZQCh/QTtcvAgudtStztxNviNi
JQ+9c3vlQMDsCBhJemY19l7m2P6I51fl6U7EWShUvycfQOBpcH05wG++KDtMnDkJhkyLG3SRIp9U
HN0ed5qlm/HDdEqdYSe6GNIKAXKh3RW3oGVx0JTO8ker5rf4OMq1++EEwkctATioPvu2wXeDmfSB
bvtV+dNXQ3BoRiqzsExcwNaKUOYwz7OuZymEKreSq1rNc9xYXWmikH3Dm5zdf2kKe9v0V73FQk3q
4jO3UzwLKAlhLOZ56jDdG3z5bwLIOi9CJKf1elCL2ORMA5nNTcRCEV5tR1+aMeXv1H7W6sBHhXDE
Oz6pjZNi/HQ7WijHoyTO2iOyBVtbRGWFQuVrIA9E4JiKu0Z9nREz2tf/tGR038wc1gomsOBhm0x3
RSX8qIXiaVsEQwv6BpVVnF8HhDxaMHad8GOePJGFErJaCl9szB99MRqGuDMpghrA/kd7BbiJS9LT
6CbWrwJuCkYsskWswef1VOJq1DTSql4aSdOiB8+KC1N4608EqU21dcGsXzDQemA5MoaroLtkoikO
JR7QThZeND09E+0qrXggxc924M9mC0IpRq7EEki5iSSXqrKY4Ca04TWYDuplkG0w+cqJ64HhIFbD
/WItKQdhAIFOnzMoF4svIfcU47JtqFbCwqZgBEKJchNBnUY6RvAhZt8D10XdK8DxI6j+23bP0oZy
FmLa98rEIzlKW0cGvV1y6KUPaWRdHde9qkLKB4pkCDyVT3TAE2jwQIzsEh6vemtjxjvCX5zeVQCV
S0YgZc04wuClnpuXiOBpgIoKp+r+V9Mg621p3V1cxRF9F068jDNR4wPow3fPgXrX1W99zLhKsZaM
smnQN4PKooa38LPBQ1P9IeRZLV8sLShTzkalyrM0RvNB8hj1tS0Uwk7uBkb+zdwbypRHXehT1YBv
7d8GR3MrD8ORuKaRsT3y9MHam/XkVb9uDmXTsz6C0ZMACk6H5KG49/cagFyiLwS+goW0zFpBKviV
uLkU2khe8Y3HGd1DzYHrGc235Gv/jK+/tbl0Hy9MLY0ira9KaKMWgpPJhzY6NeKxCYHNbkxmFjCa
VP8SK67yqGtG2uWppubYLXRvOihPOKAePkZ7AJu4hi0yzi3DyC8fs1AuartUkcn6cfONrz03lbft
3li/T7kFaSqFxiAQzUqsnJIEEIKdz9gflrldmrMWOoxNV+V8AR38M/BLAOrn7yMv26c7VAVYTR3E
T24ZA+UUhrBSlaTAiVXADB0ccUOwZmCJA8TyX0ANr9cErgeJnmHjhrT0NZT98OBQn0hbR3ob2vVO
8ES3sMn0iXhkdVAyZVLOImyDok+JIyeIZt2hcX7hysYfbX2B16mxqKwBQcYpviRuix1M9CzTmg6v
iWp+E4GTNz/qs71tiH9J/q7HivIUddH3bciRtZTHyUPPcviuarO+1/sSAyxJeq+Wc2Sixu4lcrtD
y90QmlGTTxkuIkH3VAFe4XFQQ+0Z5Yz+PW6y+bXh1Ok1isQfjE9dTz1+fypd4/ILBX0M5FlGnndV
7wqNzfX3g3zQolu5P/qiywWtmftPou5N4SHP9s18aqd9Vd021WHUXxifw9idy7V9sTuwdl2pJZwv
9X1EDwkXmsCX98ZdefRDM9nnX0kduGPkRQzHQdcCYqALoJhN2uZaY98Osz0n0hNDsfXL7XWdKefE
VdqUpIC2tIbkxzgbL92QmJkxn3HRduKgOfJTaHLi4GV+9K2ZxVfRiMEqMUisoWxWgBbJYixWuDEm
Wed6XA/U86VV7MiB6xJVVJBDYzaW+VC2nnNe9aacWK8WUzp1SG3T9iC371HRmbzyHDMpnlaRyMSr
/6KnY+pSVtOKNABpt+Gd6k1Obif3PYBBe4CtTRgem+zei5g5Nct2KBdWljVQlgOUELT+IDQP7fy2
bTisA0HlN0oqGuE44/fbfPiWcXNih9KgWfkoNox7FWunKKcVyEbJNwbu9nVr2CpwTnLD5YOvfcw0
QUZgo6/4QxfoYUeqS2Bz8HIMh2Ug2Fbu/0PWgTk7QwGEvqLTMG6SqJVjNkCtsOxNIT+OGiOtWd2h
hQBq3cqymNEhQCy88iN7METZwaB7YqmpKjFKtavGdhVFL1zRiAgIA2JXDdq+gQstdeztT9jbQgSV
ETYFspu8hDZBE+8LTvGqUt/FPOsqytKEuiM2aixHGrmKVprkTQoAAiPWNXQ9uV2oQrlcJarVvufx
ItsdfhFYcgA1STB99W9Q+1Ynh8WFNKLxwq9qw2QouY6Yj/aoeKeDI6TwAg8IIhYi1wAk0MmFn30j
XjZiXoOIl/kjVVwIp7ys3wshV0WIYD5/HuTHML9rx29VcY40zdq2j/XcZiGKukeKqhpjUheBrLb9
9+hrvDdugRp4LnCEtff8hb817vObHHVqZisw46DRVRK0d+qhLmKFDcH8helOJoTJ3ZIQDo8vgcXv
PlXwXGhLuV+ux5gnMVZLadHzxtVmFaT2lBkM38tSjfIhXR3oPUcIIzCEM6nWHJ+NiXE7WnXvV03o
l6s46vy0rIBbLKhAX/RdvzuD2t5KlUeGgbAEUR4k0keh1kAMDTy7eN/2JppxMcptWOPBOKP7B+24
vccuBFz8+MYRoFHl/EKrBY20wBuhmYqm7vjPoxue1PcYuBhOiPFS3y6d6U56T/b9IevBX46hhf2l
cd0qPVZhgrUKlPOZ6sJI4h6GI4DQXuPsTOIsHa06EWNbGY5UptyOqLSDEhIMkEk+TOHXkdtvbyex
vK1lpTzLzM9FNvfYzRjItaQD/t+xKKynpYSpAVg04LXRKasZktbAWwmPw/1I6kYF6kY42e7o1Hjp
Yjd9rC/bVRx1rnt1DPSAzD9qw5GP73xlt71sfwk+VwHUiY7bTgRvH9JRo4P54UjvUCfw+NtiX7j8
B6uDb93afkujG2c6o/UjY8CjSR2dDP0+xXBRAd4U8XVbq3U3dRVDbVIyiGHUdSiHC6hIcYZoCQr/
OCX8t/8mhkoOZqEHrDop5LQSKMmjwuHymzT++d+EUAdUQbtWGJM+8d641RMn0p951sA+a7moswmK
4jivFURlKXrvuBtNe+xmhrdliaCOp5w1QhICo9Vq5Yew3DXlE/jttheKHIU/PcB104ntLRIbjHSU
Skk8WRvxOzUTrFatba3nj0OaJGaeJ/YQGoyJ0XWvYwAHXpQRs/5AKhvHngfjD2SKoSUNrjhj/np6
RwdEnz7E0iFkFeD/4n9+S6THOeReAcUcgVMHbjaA595IwEg85Ywe3+SOpDMsNgmGinQLMVh7m6og
RxZBErDqv8iv/sWAPjmTf27fb8U0ykIKUZwSldS7CNJCtqssfV+9Xa5ad6yRmPV6nnGVRZlKryOH
iUNyB3/sbUC4AEGmPmYeQTuQXQIeCAhrxu2LtYwkM15YZyrXcptn2LdLGwXiE0FWz5jX/PVzdtWM
ihcz7nK9RsLsMO8xZWk26nfQPWwftL/EjKsQoutCFz6IMYPqoxzaHeQDtgrQ7frjALIYUphR7G1p
DI1oyEVfL0VJJf0nZdK7zVBaQ58/NMPAOMnrgfa3TnRc78Iy04sKC9eUkd1E3LH2WYS5xKo2LFyn
wkWlG3IJrlw8X/DnYPyiChjzqW614FOjReLVvHUqZNQG4MMLYt4Evlw4CTt9j4582S0ePzOMvJRE
RY4pU3llDJCsK8140MPITcLuzAs5w7WzDiyNqlVHYDzrZjiHxgnvZHD0/gLyUpz0xbjnCeIS8yQx
DixNw5BJmc7ppPiTlmcZcBdgF2nfjUA08+EcKQ+DztCRZeeUgwjVrjB0AiuF2onJ+a+l5o4oaW8f
Jlb40Cn/MFSzBopoHN14P9xPVrnPnPHIfe2t4I632UQPrFNFeQq51nyuK1ClSXLl+1Aq1a4fDRbe
8qXuvXGw6KxSK8ugignVDQjea9yoRC+7ye2nwKl3oMy4tKcJhJfI4i8FDv7IqhIxTjbdmh2SBoMs
w97p9cnga9NoBoA//xj8L9vbt94NeD3ZBuVCOimK0NuOxFZ55I5Zbcr3Jd7AQqhIeDCB4efKdrIH
/tk958Vm6LDe+liKUp5FLxslyGeYTz8nQK44DO05St7V/ue2niwzNSi/MvuxGNdklE64JSUxApdc
7tKfoDBy+J1mfwb0ZeHG6LmwIsnLVGiQOsoA3xSekp7RNrE+MLDYN7Kui4ipF0KZzQ1cvwpMdzQu
g41Yxru52QIqonfk27y6NMIlLuvpkuHFDNqrGNOY9BLRjHRv/i97w3Ml6xq5lr1JvAgyJrQa8QZd
tQnjItG6FuV/sEkQnwK4I0KS929scM2nLEVRl7up9flEqVGDUpAhxseuY7xnrzni5e/TZ6wVQKub
kCUrbtTkLhS8SXjYtm+WCtQx6rpCF/BgAghB/y4x7E5hAu2v7ftSCeoAlZI6jmgexMXkW/zEO/pZ
9YIHtMlaaO+DU+Teu8iUfv56SmOVlFjakQVeGHuaB1wiKEg/8uSd809ham+v3mo2sFSOOk1cnlaT
b2CH+HvZw8SDKe18W7qJTgmoEibUYXyLhb24+my3lEkdpDzWfaCaEwO/L/eSXeIVFPwXnDUGpnYm
pt5a4fuMUZZn1hFm2SMVsvHQzE+ouiIznW6H/nYuvicKix6MTIjQEXSpHRWnEaHTWKvJy/K8l4af
1RCjCHieq0cubc1qsjugpHUFKxlhGAqNamIEeRKOI8ao5PveJsMyoS3uEwDjK2jmkHeBLTDiJ2Mp
aXwT3u/zoCLDqlWnH0MFffMyb0tNaTEMdC1MLpaThjkReJ/35+6SgJOBAXTI38r7+rbfpR/BXv42
nAqb2yesexlLO8qr5BK458McQZMHb4JgGLk5BPN9pVUVa+PIL22YCw12MoQ9Kq1RiWrhtzG0CQCs
/117Jp2Nsuu/Tq//8QjQoPNaws3dxBWq1cbPqQ+cRyC9cgyfvJpzLDeN8ipTwGWtRFo6poN+SF3/
S3rUEpgiYd8edvpoCoysgLVftEvRU73RDLiUTgcVSvyF40XUqxiRmXXGKO9Rzx1aXHmcsRlcAcWX
SGK4DkagofFMtNBoVeDakwQj2kmY/c5O4S4+/EfbpsteWtXjpT/FiZKNxjLa2Qty4VyFTIZ5hmXT
SCYgrmy6iYyYN4d0X58IJCXnSOcZfV7grQpcJm8VY39oMBMAHPLTmOOaiUw3NUG5bQXv+lPtAHsT
HUQIKg7rMLEMXaX8RNoarRJmcPZCZxIiNeNBuJE8xZE83ZTA8q2zOjZWuxEXR4vGOslyue9TcHpY
WU7yHU1zQvHUa+eue+ZQ1CnRQCU/tZ8p6RCiRPR2G+C9NKgDrSTNOLWkaZSLweSc9maSPW07+vUT
fJVAneBsTCStL2H8IXdIyxoEPMegfN2WsR5LrjKoA8wFUdRkOfDLQ713QuWkgJCWR5NtxHq3Zgmi
cgAu7ruWE3DENDkyjf5O6WdTSXc5q3duWw7IGP+ZHk7JlIyDgCNWTjdlcagkbxwys6gY63YZTPsz
SP3/wqGp5p9yojHsyoDA+GAUdzKF23xPANK7Z58kGU7mNW7y1O3b89fqJADEl7B5l/b23pH93/oE
8Z+foE7tEHc87EMThZtB5j1R6U5k9h6NRc5Q5Yyu33VfctWYOthxLCvJRFqIhOihF+5zVpMB6/fJ
3xeJfemPBdhcoY6EQerxVW0ZAfHSxLm1XuS8LQSIfNLXUoUQHJ+UW97Cc7jXu6SxktxaVHAFJJa/
A4MmGS3MmZdYlmGSvy+kp4NvDIWPa0XGn6cSnGRBhjumXcS1s20WLEGU22j4LI4k8lLVp7EjD5oX
ZLErRLnZzCweCZYoyntMSh7kaYeMt+S4cxlXdlY2Xl2iN1WKrG2t1q3D0DQAq4FGjs4EGlETO91A
jUPLk71kgJiQZz3xrfvb3yLoyNXlcSQOChau6yJHVe+a3jBl/nFbj/WM5iqEMoMhFoMxJLdL2fMP
0UFzWtAooPHC2xazvjNXMZQR8GKtpRVZLqFSTKX/mcQfgxiYMR8w9oW1aJQJAG4xLXPCBMRPvK2p
mhnPuVmoP7bVWX0UQuXn/7dfpcKHkGhcFBTwbYPVAW5Rtfx9fQQn1SFHSvGZIaGFMBq8TNGrZPYN
YMvk4zGvH2dMIbOovxnLplHhQ5emKc1CJM6p+EMAPBMo56Oe8Si4Hh9+r5lGxQeRiyStbNHU3kui
2RuoNAXisQXum5DkrhZ/5hF+uWpUfFDSWihz4ne4+m2YPSP/rpSMEMRaNSpETLw2jTMhr279r7p0
9KXQFBPGlYMlg/x94ae5KUrSqESrTzYpDud/CYTYTXh7255ZQigvoFTJWIEaEvem5L1tj43amHGw
+28yKBegZhK6CgCKZ/HVdx+lge6tjL5vi/hLSL2aGHX6WyOXC+T75FgOTvol3xeA0aisykNsO/ug
k0WXabUnA77K3efY4pYWRzkFEWRPU5Vjq/i8txW/dXldZLi3VT8qAMMQqKCyytPM9nWk9784cqux
csquMvlwD7zc28z4sr2U67eYhSRqKRVR9cOcvBK0tvRGgLvaQ4tmzhD0ASwUktUHA2khi164Kkrr
soNnmA6Cm9vgfnDgiezwVrPG0CIIhnhrz03W3XDdXK5y6ZJcNof6KEowexmTCQCSuS28+qjs8O9H
5yZ3IgCtU688qzfpmWfPWTH2kq7PaZLcKUaImNgDHjhzCk++8+/KnRib6ql2BEtC1pcGu+CDsbPE
z/6Rdy60pvwwwIGaCGxL8Fq2ChoKHBBvNOcHsHs4IrMHbv3+vZBGuWGd7woQR8FHSu2h9r8nxbGr
HmPpRUqdaNzHuSONhhW15wJNUqzu2lW3tpBN+We/56JMHfGA50fKsczCV61JMbIhMZIblv3SFTtA
qMZhTBiiGid+mg6aSV6fOEc9qd8ElBkwGwiULGaRnnz91j5STjvv+r4cBzw3q++d07wAnwgoJeJT
/KLh+Td2Uu9TZanFclIeXEvnDtynJKJK7dGQWzsXpFcx7RjLydo1yvPMnP+/7u6x2UcYzWtaR9dZ
XDesw0e5nHDmO3Ug1x9R1u8aLj3IWX6MY8EKyt7ZPnDrd/PrutHlPE4teCPFJAzAZ0kDVun6Z/19
dltczE3f1hozOM2HcNeegyfBISQIrNorw1L+qPPNXQuQWAQmsXvI1UMyMq6yjB2jy3p5OCp9VcOT
zVIGRx3YbZ+ZPYBOGQtJiiUbFk/fiLBNVaTJ8NchmoluQCHuJh5noIX8QbyTQSapoLLRvcb3mj26
IyMgMgyGrurpTQtACIXkerFsFsLbZDw0/CsuTwwlV5kkFsFQJYu9SPimJuqjFgM4CAvGG0Y+3RFN
yq1peNq9cihAs5t8bC8rMfWtVaX8yBDVRRDNaLPgHonfis54WDzUzCsgy0uqlPtAGUxu0PaIK/Mj
qGcVMPhpLrlx9g4u7EfpIJ7U478oALPUo9yJ0U+K2nY4fYDiOfGOspvd6oY0kWg34q0EWisyeNSc
chCPSAybYZ0L8mmLrUx4rUpispVG56n516k+86yC6fpN9Opc6MthFSSJAoRYXA7fSIdT5xWW4TTf
eDIfDpS6bVNhKERfEwNFalMtgkJZeec3vFlhYiV82pbBcFb0NbFu2o4vRdzgRf2t0p/ThOGsyH5v
mLtGJSS1b/hJE8EZjmVgTZLLqXtJASfduQxGu2alICxpRNuFCfSgphVGEW4j69pvUjqYhlLvtaiy
deVro3K2EQmfuTACaE/WBEGXJbrprUl0fxLIQ5ucg4NUTq1CuPPnb5/ZpN9C6B6iEe/nUTOgLUWb
HrnxvQ0YDarrhnb9fcpXgLBHkYBtCk/fVyaXngP/q6Iw6hF/8bT/L0SmuaIyHQyBnYEnZPnc/CRH
J/NyzRRvFeDMSXAH1Y41cL5u21eJlDUkhZbpfg1r6OUfse8EM6ObZ93arr9Pxw4/imZ5kOAMIs4s
msjNjOhQC5VVxMFDrwYP9Rztty2B7MSfx+kqkooeEjf4syrjIYWXvsTyc6sCFSO+5bOf0cyotrAW
j7IJDpMbqTFj8XSlmCqAWfkJAKaMNBfcbZX+ci+86kSFjEJTuZwTcENqwLmKrN4KHH7AY2VoRx4Z
XU/u8FLkaXa4rz4q5pMla0WpqDHVgyykFc5WEyW2OvBoa0/MMv+ZSq6ofSpC/daUhrbh6zlsJoKi
pHbAFpHQcBj7wHhLGHFjvYnpt1OSL9WGhRs0qm7QIgFOKfOdloCvESZbzhq+iI8NZjlEE53A4Ftk
NWf9JTpe9aPuumUoCZXQw2ZIQai4yUCLEz33B8PLnbxiFhQYFnq5Cy+0LPsJwxYi3h+64ocqKKZR
zIzskOz9xmmjkW7CSfkfhgmZT5GO7S7Zx3g5Z3Y4rme713WjHIki4SEWTAiYDN1HX9GSetRia7pN
vMYWLBWcQvEz4XZMXrcPHksq5UuMUtTiVEN6MQPasgDEwSC0aC1+yD6DAAm62//FSPnS/7bYqEkP
jZwnJZCyjK1sRj8qoFW3dVkvfIg8Rtl5INJp9BOBUQTDL8wt+V73ZrsEkCkue2cD1azmlj1qu2p7
V3H05IiRiHojtfAaU2PcynP3aITRblul1aC8EEE9EgyVn0g9STU5qTHFyYuHd4XFxMySQR1YPw55
xZhJYqF/zSo3nHJz7j6TIS30oDJAYWgNFVi6mMtMnoF2a6rNbtJYBQaWIlSo5wdZnAcVi6WIYWNK
Y67ZdZ4Npi9HzBZR1t5Tp7XiwIoqFjg3+rl2472PamLo5q/8XgU+rYIBfBa85CrhsrRYQuqk6hNf
j3UBTyfi9hS+qJFlFLu2fWjNJLEV3apLd9v21ltSFxKp6N+UOoASuYtHCkO0GcpfhR1nhYXduZ0t
OAXmfaApYggLupO1uFQykFdzl/Mc7iNZ9d3gTg2LQmAVu2G5llS8F+YqqGOye/FeAboSeDGtcde+
hh9kqDtzcyv7UC60vZ9rx7quKT1KwgtTa1Qx6qODxVsi8hylNfXBnL4kEaopkgP4NNDeMnLU9Zi8
kEq5EZSe4zr5RQkCPKDYFHYBGNx6JyhNTK0eWfu3GlQW4iiPoo0heIpkmKou9WaA7t7wWc6sjhUy
GWZCQ/zngLlTBB/22WhvTeEOIuPaupoVLtSg/EnZtCrYepGp8WmAqSy3038EyXuvWpP6xDhqZEX+
SDIWoih3IldylacjoiMBgBMtDN2imI3hjYPqTruKYQ4MP0n3rfWhoIYZEaZOkYO2OZcTSzuORXtb
qdWxqcUpo2dDfLWKgoggwXCAgSE5PeGf1R5kqBW66v4b7B20zhgLw6MPUuDDFLASAmLXW8tKORJd
NpSAIxxQ02T1JwIKjakiZKY2Kep9qntpsYeUU4kNX5KRTMlWEc2vWZrbqhQzOIq3LRJY8dB3kURJ
syLj+RsWjyeILj/wui3qnM2VP9lMDNtGov/R3RajBeJSSOt9T/d3fOryrA46Rr6m0wC5eCZSM5mo
k5+iXedVFmdFQIVu0OFbWgETd5OlEpWENGGfTT2H4kNd50c1CsyqqVwlY0K/Eqv6u9XpPOU3FL2Q
okGA3TdOe4qAqR9aglnIJlCQ9tLBN9Gc76UOuJh2zMsXUeFP0ZIiGGASEgQa1G5M+wppKQGmeEQp
ygf4UnY2rMZtCvNXeZL1oLvu6q8CKcc192KImXoYfRSWhTmImTuUwfeIK+1SYfEvk3XbUo7KgAQ5
9GWR3Gg1MN7PDxIrEV6dfpTA3KYovIRhOjo49+KU+dOMOqX/XhzzvegYH6Mt2AQNNj8Kh/km/trj
QT6xtTt+l7KfF1ejgATZhIVH02nSjl5rW6UhdyT+4B+K+9DGpMr96Igmv+uYiE6rvkSSdOira6Dw
oHwJBqrrvO9w+AzUOgxAgmlOrrpzfRRYTe+rNrKQRGUfKC4bKYrYmIqZnJF/mPijipa38dt2uFm9
py+kUEnHmPCjBqjQ//FIgBMnAXwv+56+ergXYign0k1SkocBctNu4Mw+uIlKJ9Le5PA4dKnT+Ptt
pVZNfiGNciXToEeQSGBNdNC414Kpp4yQsuoUFTDFiLg1q7JE6TMAwYZvBnKADQwjKF85UQKZSz0w
JwaJPf1xeheCqNMbxSLXD6ThKa0rs+RgaZNVkNmvKThPxX0e1Q7Avp3t9VvP9BdSqTuMINeZYpC5
Ud6TD2SQCC817ojCYmGVH5HFnS9Q6V8E1G53DNGrvhh1CElXsLgyjZLQ5pwUhGSir3xLXkitO3Ck
wPTd6KSgZ7F+ZsFyrx6zhTzKVuaqn2auEMDEJ4VW1MkmhyZWnTsmn6lgyjJaymUEGBGE2tjpRRaS
T0mf6wnqz7rgaYlgTuGxiZ+2V29NmaUMat8KPu6V+YJW0H4Mw5OChqj6XucLa1vM6oPEQo5OLRpX
j22dEPQPAvwt2f4hAdcaf6ecBxuEie+By3r6Xa3LLiVSETMOA8GIeHSu1G/RjeSOe8EkddnprrHR
RXLQjxFzSHs10VrKpM6eJgMSXDEAYABeBbt/wswRBnLAwbu/1IDtzzzCLsVRmxfP6AhWCYR2IRyC
9E4XwT/FOF0M+6Cf3CSjy2cjQS6n8fFZimK3Sov92AduF2eMayBLFJXXJ1UCSpwBJqJVu1gVTSUW
TBFsHgPrhW+1AXCxbnT+kUqKOGNMELwUGCW5gKrj9UPzBFIV+MQdcCmKOsNjWylNdkHmnlz00ert
m84iFWJZOg0m0Q6+3AYaCos1WAzFC8RtkJjjw2WaGeYHboLd/GX7QItr8XmpGBXPylHjh5yM4Ipo
tGvMykIajn/9fWuPALIQzMBRJVO25dvRaa3EDewatKggGUCBWHWqj+3PIe6DDnrLr6HcS9YUmZpo
iN+hFpv6eKME7rYA1tGmn4VlJQUSLjnaQ41hO4LWFf2oHf0WFDemuEs9VpGVpRHlSkYtySeNOMxW
3avhXQZYP4ZGa1nwcs0o7yEZ8lDEhEhHPwvuLwTECt0iQDUF+RVL2lr6Iyu8qvC8ofOaTJ2DdM74
YshxnVbk77L/IIiHemBkWKvVt6UMYrKLeOlryAPaCDU/tEjhOiHsCFyregtmKsAKfQZOTVZkXld5
TTCEi70shE0zeEp9DmMSstfuhV29I6SQbDxYsgl/GPZCDOUU68SX+ZCAmxYATEfHoAy8FkOx0IJt
DszG6NUzfRV2eTxe6CQFaTMUPITV7uiCA9CucDfKLlCS8u1sCVbtEF6V0usVRn7AkkyZR5OkYRWG
yOGMpDukzfwS6uoBveKAqh9+TgE4j1t1t23/6xb5ewMvVbWFsmBtHOSAYEtOWmEGGEZr+gH5MvN9
eC09XRgKzbs36cNUhWTKobarF8kmBDWVLWEanVxwOWbH+arfWOwh5QmrNgG1QID2kkQkHKIzBll1
VncJSyUqtaoBt2tIOnw/ee7OCHyGg143qwWqT+0FNv+wvVMslShXaISgphwhEZez1mqRbMc9q/tr
3b0vlo1yhhVfJqkaQSX+fnRJr+BoRl5ymq3JJq/3THmryc5CHuWrYhXbY0TITkc3u8keSMnUsMSn
7KSbAXAKEtvY1y4rGWEJpZyJWOoaeD6xkEHmm3LpKimgi6sbrd9vb9gqNvnC5umaxygNY+pX8MS8
1yHfz/+PtCvbjdxItl9EgFtyeeVWrFKVpNLe/UK01Tb3fefX35Mau4tO0ZW+MjCYwaCBCkUyIjIy
lnMw6Fk4oQs09OfaGZ0GpTmaEdQ3yYG3jseJJCzX3jCVSzXQ3C6Ywn08qJZRy1YvzJjozmxNQUFk
jjkTXZv1LEDuE1kW8T8qmyTH5ZzPOW0Z0kJkBxgb86MkOPiaUwPGCwimVn6Mse3ROsUtsSOu0tux
7Ncf8CkD7HO5NFuc99C9JdhfB+acynspbj7xV1qybSBA5ol5KsJ6sFLyAiba2tZGa7DQ35qtoLQo
3GboKFb4qH7n4ydvNknX0pmYY0R5GpuUOjPaj64E6knF15IdBrFbp98358g1HcGPdrpg8Yq9215z
OVwm/MyY+1LLGpLbGAtJtl42Vpf5Uc/JqDcbz2sNmRAUxFGsai0sV0VG3QNZNNy3+wSnyitgbMfT
i0JM7DE6PLPGFApJ3aHVj7XB8Yd/SMQuApg4MxmZIOkhHiTJMdiBNvum9ehbREYTNLN5meVm++ty
bkgw/572hXkYyCMd9BIPGvh8U1d4yLz4FvzFVuIJdussNu19BXfysdmZ+/iOV5vn6EvYHk4u1U3Z
acgFk+PkDfv4MKD8JB1oyYsSWXGC63ZK+NfpErab04qLSfAC/8BDcAUfZMIx6mwUPVh9nN9kL/9g
nIi9aHddMP1qn1PRi1zmxaeDTigbUryAjKV2l/6+GZ1uDK2uwJcFEvR8J9WcisB1QyVsg2cszEaZ
FazuymJ5Qq5tKXH4fF2p65GTsJTQk2jmEVIKOHf/Ixj3JP85Ti/XRWzXvn5dD3gE/d1A80gwlqaB
v8ltqjl6jLRWKeP2rmiN2J2SNrJnM5PscgqwCxjFwS7p+++DobaWoHURAH+aySbVxLspeafLxJth
zP+cRq+6J0k66CMnoPF+nw0zlbZUSoXSUdTvpeq+4P393HNlwkxeB+aQ5biQkn2zH78DO9MBN+sE
YqnGLuzoJDi8tI1jLR8hfPVm0Em0BAGFLBQ+aDOU2e++woezimbsOOliZuic9bjKq+pb3apWQUpL
wMDldZvkfJuPiLZSZImAFNfTdqJa/i4n36fUvf77/5BP/woW7PNYmbOh03sapA4pQnG/W24CR0Wb
zXjrUAfijVdul/Q00STooOO/WAD3mCRhGVHo+2iPGQg3PgRPE/Y+NS85NMJXDm8li3Gcpk3KeC7R
mqp68tr27V085Zwnz/aVspLBOE/UajWZKEHrfGj29XkCe4iKQSJgP98V3Ct0O19fSWM8aRIrIMIm
CO0UFFE8h7f9D/IaONItxpdVj5wmG0VsJOwBPh3Ppzavs4tsdoVwMusMVxpMcRJrTMfekPrRbDtL
Dc5tz7lPeKKYKoNY6lmgyPAt0rmDeEiJpXWiNRSOrIc8B9h8h6zUkv8e9NF7rpOagnOp5+UOxTta
FB1QGtWBiJ/vBntZfPUOQ3BOiGUMjvPRjOfTTb2SzdzUU9alXR+iL0ADI318gQpnR/NzHmz4Zmq8
EkTDzCqM9HP8Z7HBiGa8A6biTs2Tk6E0LyH2Ma9rtRmyVrJobF7JahQtmnICrxPjfR+dtZCXSG4G
95UA5ppupEUftBynNsTN+0C6Y1jnltRNHD14rs0uC+axaSSR/LGbg4USYCJ3fnjsHXgYbIELQEDt
7JotMIFkRIomiD2OLfnAKo7uKrSjAhQZ6OQP7wg3U0Q0t02MdSiYEWEMb9DVbGl0HGEGBJxR8Afx
dmnvDYJxdyzOqDdquPuKUVwEMgaoE0yvpgbeTDmJTYsEJDqM+L//TcrH+39lemXfFpFESU9E8ZQV
+3TyrmuxbXm/tGBLkfoct1m/0JdfcCuS10l+EnMe1idPBvNpmlkV84gCL45hs9OM0mtU6SbWZc4A
+nZSdjEBdjIqKYM26QucVeOFt/T1t9zoD8GeFj3JYdqlhsULd9tB6HJ6TGAQw16K5whGZwSvjfhg
lE9ScJvU369/o39w24sYJjy0cpiIMnWk/hCcFA9YZk5w7D1yEFHL4uW2HEf6IB9bWdwyZ5WqKrQc
eQBDwsl0y6PmRYf/enRMcAjHNmpSHVlGZNwJ3X4gFRoMXjhx1tu2S0cro2Dyi4ykUTwuOLvxkD0l
Jdj04gcKYp2eprN0zl7Ex+KFdk8CN+YyJXAMn61F6mkuJ0KBOn/xlmBrFKxi40PmpLvANx4BhZw9
oA7P/X7bQnUDYPSgFCIGozCWZjpAA+L2z5O9bn6rRD9KOVX47QTjlwgWWl/LYfIjBRytpfOkH6by
nBT2LKAJq8VWypsh3U6dLtLov68MMg6Vsm4ShI+6r5yuvwllwdMSr8Reafj7dU/jnJ3JGGUgB02U
jTi7cHF7AdOj4rHvORF3+32iXfRhPlBaK1K1TNCHDoLHvvlWUTACW35PfwLW3zWfruvEkad9KlKp
kTIbCf1aLt06yzxQb2OlxLCaW9AF+jyynX+IVn/pp7ElqTKORd2gM7jzbrYp6e3kG08qhlMpGMBX
Bt1BnfWntWtsRSrskzEqFRxmKkEQXhCFjAXg9/94hOwNpmdZQihGi3ZSD3RqQ7gdrHhv7kKAXv2L
BcvtLPqiFZNbxHNYiwK1QwJGRVGbbhbwFBux5nRKf9SG7E7rJnSxu7sWBZ3rul53AXDv/N3b6t40
pVzA63nuFK8LDK8j1VOlhZyO+QdH9efk8KIic6f1oUAURV9oKTF6eqv2GTh5gIr/ToDhLqMjCigJ
cqt8p91KwzIPyW3Q2+3TdDv6vB4f12CZAJMArrkOGjxBlQ+mEOxlYJy6xDSCjGkE3puT645MjCHt
X+UJClCFq8EBMOmNiQ6msMu94PZr9+zlnJlo0w+FAuY1mG7alW4QGJY4dC8RRu+swIyd67ZDf+vK
N/1Uo+qrgQgZIk2yNw6Sr+1HDCbwed42N8lXTs8WqqK8SYqKYniOdldai0PJQijAmO6q30w7syjx
5IgF3uC29Cq7969ryfGQD3Na3Udh12ZmMCPNnBbPANOl4c+E08bgiWDiDRhChdiscJBD+qwvv0Xd
i1xxHhY8O/zIpldq5EMUljFlKxsP4W1x7PBazzEgkJfYbqRTU4F7/dhozPpkHLokA9VVlUDvwhii
kii6VhLIiyBCyG/lgKPR5qFdBLC4c9VSl3MzI9NTlOJBUYTbKu29QK321/XYrvet5DClHLWuFaOl
tOEiYIRyN8F9mtrhk+aJfvl6XRaNPFfOjCWB6MBYRgjlvip7w9EB62bWuZc0pdUT7UaQeSuvm/6r
qzrqmJJqAi7p77Ffb5QW5Gvwq0ScrCn8JpaPM+Bxw8TL6r3cHQoe1Oe2Ea4kMkYxBoLZ5AMMfTGt
0QV0vSW9KrfDIXyi6ITRd54RbnfsLgLZOaNGM4tFAsMhkpPOkTzJSXbdG90bK7GZJJ3LfYFNkOw3
4moWjcfjjcl5kGzmzqs/gLGeuIxmTTKQHfVjYI+98hpHhW1kmh/P5HkKqiM6NbwH+OYzdSWTKQjG
jSJEQggkMSVJnLJwiDp6YXcAl5p13V63XfCXAbEDR51eju1IsTrTWL7JwxLkucJtTUaOp2+PneoG
3aAxsNnCrh1WidYbYQnykDSz9Hda38y8BFCWSKLpHCGQ9F0j53bjtwsMv8TqbDdNaotF7CS851pX
uFNfsOkYYq1XteR37FJQPpYJeCa8DcdNoDt1JZUGiVWgnspGjMkIr1TPph+cJwf1aoeODwObEE3m
FDP6GHABvfnLB+rWntbXeNXW7Rxp9UcwWUunhkkhUJC4xpk/YES1xKrcCVynuWc88DARt++Kv76v
LjJhgcRpk7YlpPX9cWhuNF7Ktx1Xf/3+p0SlnJcMuAtIILLASmVv6Y6JvuujhyXj1P23Q+pFEuPu
XSlEQR/QWvzOOFBkPWnX7psd9/tsu/hFDuPiDTAR0oUyjgmFJR9MDyC2JUxjQvIMDfeT21iABuWu
HXA+FHtjqEuJ+gplok+z0csWgLNU41eKDRfLY/OUYRHCqhlwgoLa/pDC7qTMqB4XklPEnSMvhptF
Aa/gRr/K53v3cpo0zq1cDmOZRSDUsA86ZRjZtJJY+QpqiNUzb6WYZ4rMOygd1KRLZITMRe9346QD
BfEPZe5t9IussvpKXrk6SyaUZG1M+plCAputn5ovVZlYpG/t65fAdsltJYWJFeo0q5Wm05KbPfS7
7J5uv8jfQLPqzh4lOcNaALDAMOyNoan/KJoJHCaJ6zSi1T41wDJC9EThWwNnyi39VsJLst8bHghq
ABVTYB2dI5vjC2xqoc41kVqKVTDa5p3wVnjxefCVnX6In7Du4fIhJrdTiV9WyvYGdKxVK0UCgQ0g
0ntgS1anuHtRG8Mi2mAN5cN1BXn6MSEm7CTFEIGNZ8+JXHofGLmBxAW14gQyNoUQSU5GMUHKS7pd
XHlFcR8WdsHj9eHdZ2yvoAR/Yj2i0g0W1IyCPvmmq3zvHXqDRgeej29PEF48QmbiiWYuY67HCJPN
eDOi8RbfIrTYyeNg1Q4A1CNwHMx2vacRmgfUwftqTHwJpClSRgWKtkS1QB5uFTy7+Ick/mKHTFRp
Jz1OJ8r8R5lWi/sc0A/Sw3LbYgceGXRn8bIDrkAmwAh1ZESFAZ3mHSX9w0niDTbfZ4BzLUCwxTtC
nkkyQUWW64kAXgWg7WRfjEelcKrxRuGxrG3nzr9OkW0WtIZRgJQUhTc5rI95RjwxDE+CuXASku0k
FoSPWIZRNOwEMwahLNkQEBkVU+3UHIv7zKEvn8Yt9/UR9okpC94Q62YKtBLImAdZTB3Z1q+tbUpb
H/lf7HusxDBGsYhJagopUBpTBQvHaGUCyx+vva+8cFZSGFsIMnTloxEbuGJ930Te3JxzbsuKPrM/
ZR8XGawlJObYJvn/ZliNXXUPwlVswkw26Fbp3gb/5tq0vJU8JkedyCykM13eN5beyqTUwoCRlS4q
54LcvK5WYpj7o6zNRCl0vEKFIgDEZCncZEPpZmrvZEHrD+Z41FMeuuV2LrISSs96lckFIyjY1QLw
MMGpATL44lcemD7s7mBWNoXLoICTnRO4mssjCpU2w8ZKNI3MK9Gj1BiLYMLRkn15K91pO9NLv5tu
4WvvGOPGSpOM7T1ecfIfFDZUlRggRzJY+NVwTrU8oIg84k470MLoeJs5mIC4z3c1YAZnRyxQ1dad
4lnj5AfbZnSRzLiGNMqkSEdaWklezeCbrmKZT+FVGP7hVH9J+dB/dap6JxRjFSD246FTHD9gh0Dy
QG6j1+GgA30FryvEMJnzCOHo9jHFtpKKl+9SCQbMKMPivYGqQ5E9Vtn79QSLI4RNIEs5FhdCudci
NbJi3bSk+kU3my9FsF8HyGaNQyF2Rk/LpJ1xV2knTXGbjJOGb1v+RQTj6TG2qbWsQY2L6KkFtnkn
l2QAx2RWwuXJ3b5cLqIY/27kBmgdIUQ1jRZa06Q7tD0mG2ZiJVVmhWrnlcLim0Xn/bePxXh3medC
ZYxI6aY+cQUZ7INAfpDUx+tStscjjYt+1GZWhifNE9LKAL0pENPsAb+jP43AIwfOq6c/TA0GM80d
eh0eYFAwd8xrrm5H7ItwJlUAfD0iGA2ejfljiF0yYMBZ/yM2vUA8ADf3uqrbHcGVqkyeYBpy3AUd
0sgICAYT1nkGJ/RTlGM7C0R6TuEHB8mKHOUhP5q7btf7y+MC4Bx+UYPnh0wmUXdTnmkaznzsjlJ6
kgXQWOw5ylK7/HzHX46WCZY1qIimnNJ2Nc5wFBvoSluB05GmY+HzgLsJm3jYAfxY5LAHrDemnphz
QsF2HfVy5GymMZVJ0TU56hzUuuiCKMG8FPYpDyPW5aND71cO+Mivq845XXZLLlLAHTfTQT3JTK2s
OjTkrR//uC6DGuaV01WYADSps5JnlIdEUR/q5Gcv7M3uGI1c9vHNOtHq/JjoQ1BOiaUcVx7dxM68
4aYLkEpntzJqwULvXldq+826ksaEnHpok6IOcfUlx+hJp8i3T31v9d6INbTokPLAHai/XTtEJvQk
TSMFPV17CzvdUkSn1TO3r+706LYXU45RbL5SV6oxkYbMhWSkC8L4qIl3oWIe9CHjyeBcFQoTX5pR
rJeWTi11CbDSKinXrbHH07/EzE2v7eo586s63xPQdHM+HM/kmYDSY41/kEw4e+cNKJ8XiN4tGCV0
F9vYB/DH2sJef7ou8+Mav/b1mABDEoH0Ep1ZpiVM7ftsd0cdPKga5irC32M7yGCoRobVOKz5PWa2
wGfiok525S9Q6ZDL6uqS1aReihLOMXi00VaDBSy7wUoqHbazCUdfjrGyIA+DOqWmIsPjs6mwW+Fx
EZ9r84dU/NF/hdQRe7Z/JdgqE1vA0ZB3hPYmytl4DXrzGAW5JwcVZ0CGl8irTGwBZFs2tx8Jhjcc
VfsJWH974paY4O8symNL34KqX//Gq65wjFVlosxcj6U6t0hsQnF+MgTzpkiqnahw9eOZBxNesq5N
5zahZYEzxeGrd8Ex8AdXpuvZ3D4F50JQmfhSJ2EgdCI+2gL0CjLf5MmNGOFdNHC+Gk8OE2NkbVpy
aUQ1v1Ll+yLLHpM2xWZ0Asq7WeSEFU7MVJmo0iaL1uSUSjlM21Mo9Vglkb7y7DElwwDDK+gFCGML
BtY5lIT2QTTprAC0uD7NZHc9UG2PU1xksEs4wmQugiTCDjACQNHbphvBztBzcSi0XyzZ18VtWvdK
GlPr0EZzmbqODu+o0lFeKjtV69swaJzrYrYzq5UcJkooTaUaRQutMuwha8AxKZxyFzxV7jdsW3qz
VagWb7Zh0x5WIpmAIQujtAi0kzSi3yGBK2zkfiv6E59C+koEYw9kIW1clHgQDO+4VGzyW+hKDzW2
nGcHLZXfufvGm1f2Sh4TIzRhViMS0g6HEz7MGSo11RMAO2+A5lBabWxRYuXowfApwdW/WHfe9GZQ
yElgJNZN8gFEtbrB9Hpohpl2dOioiO7rnuSniL5YSbMzn9ZvgKxt5a/XTWdb54tQ5uLugsXQJmo5
xZEiDXS4MoEywCUO27aWX2LY1L8wCDL/CRcmyJQsMzqZmKS7rsg2qsDl+NhMX+ryWsgpXGc1/6GG
s1fNd0aIw1ScZTgrOL0ptiRepWYzEVgJZRzPJEDeaykOuioEdmH87Nob3cTyYPYz4A2mc74Ui6s5
DbU2tBSHTOgqC4iawlMDwoNq+DHOP3s8A2IeT+32C2ClHON/RZnOcUmJVzrArdEWEohXTpWLQiYw
xBVOp2A7VBo6UXR4gGEyoXIR6zltKDdfXYReVjb+QrSj0KVfuTKBT/uXGOaDAXYvTDq60tqIGuiY
nTDwSwLD4G1SbZZSAFkgGaYuEg3sYH/PRxVCaj2NUI9tXTW1gpN2UF3JKneFL7jLrvEbFzi8Dt3h
BrUDB4vvo8PHRs6VcJZ/LTJIWxgz9j+T/eyeWttbLDo2uFiCLwIjVXYTUPc02JYMd/IbTZLlGxMc
BZzYsuX067+COQKiK72Y0X2lKv1eGAUKjD+u+/yWS6wFMAYqtHq5hAVq/KpZWaYYWq1YWQoB94Ja
WuXomfWbzBvm4SnFXBLjlAzNRN+OBjD85fEsChylthxhrRSTPC6B3sc6nVzV4twpEciS1rTrhEcc
wRNDI9vqtomxy5OGNVIT0uip2yxpaJVBGHsEaz6c0MwTxaSOWqsW/UKRijTAMCWxW4YPlcTx661A
vD415h7rK1PQlwmfJVIfiPK8JLXVlC9DW1hdxZnX4VjdJ5YeYKBog4jKIW3lF97gmydw9R4ijkac
UzOYgBi1dVZXQMqx+6zda5npT31wjJuQEyt4YpiAOAF4zwhNiBHN1zT9qbSG09aRfd1ROU7DIheX
ptIuQk1rnK3iJYEIihmz51VctjVBrIWJmqqmMGbWLoWE/VJEg0C76fr7OHkoyy9MNAE65S8RbJGh
xrxZMxTwzVy4N+qjUL0HyvP1o/qYBfkcuy8ymKhZp0Wm5TnOSjxrZ/JonLtjg6Rmj1aio2PQYdnN
b6InHrVHE+N9g4utTGSjvDb69he7/BVsaE1IiGIjukPYprWJBiR+pE/XNeWJoN9zFYFasJBOKWVa
kxVvHkDc/H799zfzl/XXYiJpKVRFNZgz7vr3HvNZdJE1Ea3xneJk6t94Yzdb6ftaGhNQa9XAOn2G
B3KcAeBOuE2NaF+i6tW9cNTi2Dn7Ege3tjAVdB9FAA0uheRMn2mLWdnRyiy1hdqfOMvO29H1Yg1M
dO3kZJiWCS9zAWQ1Szq7eZX8wGKhE3fJKSTS23UVOeLY3QrUwwC+n9N7XQTuzE8ldptEctTkYa5T
jkdvdnhXn42wYVbvClEdkBAWeDqDSIxiWk1n4TTYo6fvEj86IK8w/Yjj5puDMWu5TNyVhaUDDsNH
xRSeJWNWAPOzZ/H9f7ij0U7mEgJy/I0wgaWYJH0uKHyYML2o+bc+Mf+bQ7P1Gy2eixxrPhSR81R0
D3Oxv24Wm5NY6zNjIkZMKzcy3YUJTpQfrTzltuoMfnfoHc1LvZHXk9icpFsLZCJIHuQqRgDgauMZ
K9XajhIpLb7ymnRWHFvmOfFFK3RKlBBLzrW8HU1AuiJhlhrL1Uz8DXVjkfsOGfxUDLZifBuxiB/M
VqN/4dlFxIscJmopooAhsBJAT5Pyu6T44viapBwR23Z3EcHcy0uQz10OLipbEOubsege87T7Uq50
EcHEJ7UhQjJQVossFneZ0uwWbQIdtMjZptnM/EBRYILeRJcUjYkVagMinEVBsXo+KF6FzE/a1XvV
59GQbceGlRwmNgSVNIMrAZfvfNbv5hfBit3OXw7laOFNc+h2xgNvT4inGWMGad/3Rirj8pLkyJr6
kyruRekxN11wDZOGpmvfrvvypn2vVGSMQgywC2gs+GIgD2vsQQpOkjacdKzdqkLrXZfFU47++yrR
6IqiSIwOiQbFRGiBN0lJ+WT+Z6Mtpk+Z20UnlsY90c2ISAvk0P4samn+6LX7CjvbXwHNAAarIRKi
GiBApX/ISqG4muSioRi+6m46UoXomod8w7VDamefFFrJYewduAF5k1K3Es/qLvQLT/0W72dvdjqb
PwexaRErYYzRjxpIz9MAwgrxfpqOdfnNTL2WV1TeTJ5WUphL0ARtbFFEtQa2s9sofAmrU8JL0Dbj
3UoEE7rTph2bUUFIzQXT1dTlHh1gTtayLUKTVQlmACIYxl0rPRwqrDJi4qADG33dWc3oX/eZ7btW
vohgHFQx+qpLFsQg8pj+CA4UJxqA7N9LUKn9mymYzRYGWcljnHSsxFAL6aCGdlq82I8PgguiYtCD
Tg+ouvv5Y3ZSfl7XkXOK7GsuI1OqaJRuF28dqxieiel+RQCAUXTV1EBcyFgCyOiUWKtR+IjmW1Nw
YvX367+/bcyX36f/vooDZaXEi9LSYibA8rvkx1iinBM//jch1G9XQmJt7IUWRVu7agw0Gs2daaBx
1k2cs9pcswcIAwgG6EYnYUmAQJqjZS1dzm3dyRGs6Y3WnMG4DHyEwI93tAmNQGSNx2EHqkVO63Hb
3FfSGY+qR03AcUI66eyCTrw5Qm4VnVX5am8lt3Q+STOd6ye7/UC9CDWYkBdKbZ/FdJWhcwao3NrR
nenSITu6mqFxVNw0lpUwJvIpumRgggiFnlIu/LFJrLyYjxMIujlK0d/5dGms5DBGH2l9JSkTjLI/
mHfLMYUjD0AEL4/iBzEKbxGKfphr4hgf6ELwEAWUBqAWe+wDNlYo7TX5pZp/FAA94ui2eUetdGN8
QYpjEskRrESubONM+wZ4L3Y3sT2/0REJ+V2xlX+x98izToOxzrCdhSyKgA+cHOsX2rYWbILwOGMS
s7NpO/K6njxTYWJ/V4IyomzQiwnUweojgEm1qTWnnKLCZi9+5fEsdpSuYHLXpP3+yYtBDDD58h1F
b8T0wo5nJdTorlgJS4Q0pUtUoXCP26U7ptVZmTgX8uYA1EoXtn1VCYEcahWi5ORp2OgiVtFjIp7S
Awlu8lsZW8uZuvVy1qzyadhlu/j1+jfj2QgLjR8U4p9bX9mx2Jve4g9W69GiEHD43dDhLT9uJtWK
RlQT+Gwm2tV/vxb0sVHrbMHHK/DsVlDRNcv3ejib9jTfxeSgBLzN9G2jvAhk4pegCSSvSrRaiQSU
9f73dKzcovl+/RR5QpjgVRt1XUsxnQzsH2r5tSbAwOCIkLcj1kURNmJNQyF1Ad5a86HbJ7Z6Ch8W
p/KM8zRYppdhX0S3KQsNHcYtFns4qw7Y0cGiUmHomlfn3Rz8IqvvyIS0pAXxzEDnenQsBz7nPyiF
OKWPo39D+qw68ROZ/9wE4sqmNvLZKy8nwYQ1wOG21TDT0z5InorFioDywNsNJh3+haY8aUxUk2ot
CxtaVfwLeEndx3sKmf9v1tD+4W6/6Mbks82gNpoRIX/WH8vb3JV8lNFdspsd6RRzwU85ZstONQF+
VwO2FnxjosjQRjnrFoBcIkeQpt+uOwjH7dkSSFD1YmBQ+stWOgRL5fTC+1wdNWOPPVpLmgpQIPNW
SLZj96+T1JhI00mZREYKhxanL7Oxz+a36yrxDo8JLJ08LEk84hnQjY+DftCr95y3Cc9TgQkraTO2
09Rjj0+Q4vvEGI8Aovava7FdyL44ssaEFUHXZl2oYAPFcXRHWw8d2jOKvHgHoAThnB5lj9gVFtCu
y+WpxsSPLsinqpzoI4o8oM5iCeXzdQHb4dLEq0LFXIjCQsQp8ZRVOqV5rUArrEuNVVRA3P0eYgs9
NDnX+LYyF1mM05J5wE5PTSfOtN8U7Vszutd1+YdL+pcAFgrErHvdyOaP2F/eUiTGzuqwDFtZ/6MM
4YEib265EFzPfx7eRwq2erwB1ixeItoWD56VJ+OU3oL+7qQ6EsAmn0PMhFR+YfWObuN5Ve+7neko
9/UjHy5581zVD6BkU9I0nbFNMmZj01aoZstVvo/H5kFBXfH60W5nYCsZjCH2taSCBBVH23mzLWYW
HVgqQe1G59+VG3CGQFHRSQAwq3rK7/EjzxE2B9AQYykaNFWSbdibcz8sJu0ktSMGe5IWGKWFPc6T
lRW51ceOUVZWWn3XuFunmzF5JZgJkKYe4lGd43TDW+E4HsTGEl16iee2ccyP781r4YtedJN9D79E
wrbWmYmdQRbWpBoQm5Xym1yeQh78GTWMTxnCSjVqWCv71aTsT3RPsdjNSCnF2NV5FAQ8GYxxBlme
k34aYDjKH0INFMZyJ/IWJDaD2EoPxjiLOs2NUUCUFMCaNS+7QrtJGldssJkcfLvuCNtNK1UzMF+l
gXiebcNRXGqAJCBgqjvFMwJ3cVqrfRaASz064zE8CiftrXREnwdcsH2OF7nMOXZxpWKoDraQazcT
+HJIhZFZldNM4glhDlKNu6mLEjhZHb/K2U4qfsqCwznAzTr+6gCZtBQsR6lcUNwaihEKnqVDcxOD
+r04cwvs22ZxOTImJTXacslaAZLknbSndHzGLjhoNngGbRXT24Mb/xQOos/jxfoI+5/d6iKXuee6
OpmjZfyAFsuext3kVwDLmR3N5+MxbCfCl9Nkc9NF11RJaVDXH9F/afb5wbwFPcpOwFIl/52/3Tpb
SWNaFn2KtYtBRw9a6a0IRAC5i8U1B7t/+nl0sByP6sKXBrVWIpnwmw1FkxYRqiVRdTZArzm0x4i8
XrdJjtmz06SE9BFYgOBb8yzspll2p2q4GbSeY/qb9zRGY2UKx4hsi2ksVbNhlBPuN3tWjV0kB57W
B5x7mjroJ9NbiWBMD1OaGVb7kKbqcn+WCtGPVSy5m+nop3L/cv3UOOqwVZ8mUvqxqZDO6Z0b9k9j
/8f1399uWlyUYas+bZp2QLtGztEfqPcq4IGwlFfKcGl+/wDYTez8kWdv24nGSipjcCYSiZQESOrk
XbAbd8GeLmViSps7MULDz5VvxRIhykVtDAIdDtBj1dKiBU0MwLzJpps3pjNKqkuK+LfrR7oZEVe6
0U+6uvBzUezbXsGJGhXgfCvJTozJTYBF2hnDW6OW3nVxm361EsfcWZkaSRqItbB+JhzxeMmnW+4Y
PcfgTfrvK416kZQgbEYTSAw6rx3dRjGsUm6s8StY2mSlC3NtRfIwy0kgK7ZUn9txH4FbqOPlSpsW
oQHcE90sg2AS4u/KREUrV8uCCZzB66Sfp0JTHCOX91mqWLyS7XYo15E0EYloEmb2/y5LJBim6weY
woA9VgPj85kXOAvI3g0L7OpO+sjbRdx+na0kMtexMFVhrSWwd+1UHQn2b3Jb/gm0rANdDgOuxBdm
fDQJkxzg1jZUUWGMz4g0kiQq8nZiYsKi9hrS2kvoicn5/2/kKznsOuIw51MTUM5pDJLL2IVpPZWX
327e8msZzMcyFQziD9Rvm7fZpqQhzWud4G0rY9DCdECSc12lrci+Fsd8qTwArC4QX/HkaX/L510Q
/bj++1txYf37jJ1PeV+lUkLVaXJfAaSsUZBdlnBXbLaCw0oOO+k4Y2BENoHSZSeNI+E/IPUcfBF1
SaAHqB4wmJAags4qs3mVAZ5gJk+SymUwW3pzNVV+NtE6m0lwE3etN0bi6386S7ZTYGZhit1RXFfZ
lH0jffUOUijAhooqR87m1sv6MJnHaFtPIHanPIzqSXrP7ilVaO7HruG8Dy4c7JCADEV1pj/6fXWI
3OiUAokp9XhzwFshcv1XMDdYbA7ToFc42XE5VeOuj+9acNskL4ARtuTi7frZcvyAMCFk0RWjEUKE
kDR4jNJzzIND5f0+c3kV+dgGUgtliuhhLI9Cz5mo4/0+EzaipgwRBVGT74DgN9/XpX/9fLb9mBAd
ARaTMiw7SCUofSzg/WGTHFPfemw3UuuGCbf2w5PDmN6YLUmZ9IhH5FF4LAAECo7OfYV90XAvv6le
5gau4F1XbfOdr0Ep1cC6nAk4zL/fj6ROmjkpJ1rbGxzZnk/1c253GBGU0dWgyKfJQd//C7qQzdCB
9SBD1TVFJywmlpjMyHlL2JxaYVYj2FUfaOZTaBW+rmE7l64cZ7vyBogXHI3pKbL5KHYv/pL8UQJc
pVJFLczIcmAtwg0mJo50oN8EG7ByrvcUW+0rZBZrcUye3eTYo1OrBW/Jxq8nz4hO2viqfYlufC2G
sZ0+6AIBMxkIGDYl/MaapeFqitX42lHf4WZwjdACk/rz8q31lafrR7ppt6sTpf65OlGzQePDMJDx
FCDFku9axalaTpufJ4L++0rEVOiq0JtQT2t/M+L3WHuYxq8kOCstmChVtmFXKAJEmCU2i/04rMBY
+u36SW1GqpUMJlLFwNYj84RIqCjPkX4zyY//7fcZb8awd9OUGbWCBMDvVt4O6veqiYGfd13OZlq9
Njcmtel6rNnGMUIVHekUDzLlXdsVr521HKqaEoj7QcuRyTk7dvs7GHrNDFAetHv5KaiABtiINkcr
jpWx29+D3gUtMXB8y50Kogzl1XDM1pL3KSggc0cEK7p9Mz9cF8qTycSHHq/ibo6Qb1TJc9XdVML9
3HGeCDwRTGxIO6nv5wJWF4iVY5L+fdTjW0DC8O4Smu5diawKEwcmg6T/R9p1LceNa9svQhWYyVeG
TupWK1vjF5Ytj5lz5tffBc25bgriNGY8r3ZVbwHcCTus1eshPOuU6mDproDO1aYPmjQ8FjRytWje
ZtKXlLb3Rqgfu2ESzKb9TSz75dn5pxC0PUmVBOdM32EIgq+571IU63b5DlOgjuyW26Df6Ghr72vB
2devGHA9QP0wNNPgjx5HGtBccfR0ug3SPdp+fSlQlFX9V2QDi4mSpMr8A0yzdD3SNChnln4pVPi/
/XVFXI3Ii9/nfBNI1X3rnYoSH+rOLIwv0ghQyj7/mZdJJrC01etayOL8VK41xlACb8RJze8kflWm
r9P0/fpxRCI4DxXGmTaPBfb2fGk3RIk9R6dByFIiEMK/vPpcnXLfQvZUqhGGf//slB8WCe3fOQmK
FzJq7Rhu5swX86w0sBpclt49x8U+GB5lIvAQ6y9v7KL8vwxOfxWMcmK8Dco1aTYjQc626U3z1oJB
u0ZBUJRQs7v/5CgW0ti1LqK5VZTDUJv4NmxdrtuaqD2SrSoEll23mMuhuIjekykwqxlfB1yCW2MO
9lEjeqetK8BFBGc0ijyYc1TB7qO0dsOsf8Kjf5NO5et1FWA/c+3COHup0YAvS6bMxqC49Wwc55Q6
gMS+r6TRxZq/QJzoVJztyEYYklFmhZFBdtKy29IWs9NZ610/1brDvujBp5De0LoeQ8iJgYqrHtBw
3mLYcecf28P4UwOydwD1uxfWBAW3yYf5QCtGbIkgJU+PxlE/9S71WPsKAAmu/wPY72B6MDfFYyMw
MsGt8giPGskztDbZ887axOoJWF6SJYgRIhGcq5CLqGjKEa5CzboniTb7HAE4JiKcBJEYzluoWRDk
cQ3DGtJdnp4G6aUINYHXE7kkPprncZpoHYiY8aJhDVTJnm+ApHpiePmRsGorcBUK5ypAB6BH5jCw
i9PtFuxh6hgKxoJWC8Ng9aU6YAXQG/u0cp1nMcEONGTcz9gDfYmxdUr31v3kxtiGyR6FuNprLeil
QM6Mp0I3GpJqzM0qYH0bdzM2DfttICSIXNWHy8n4MNjUadApCgTp+Z1GHDk60vZ3MgbMRoMeWFMB
ZMiVGtV+JNrIhtcL042snwPYwEQV7lUdWIhgp1xEJYkmXVpFeMYCg9KWwcJuqoJX7GqKtZDAaVlu
RB1armwCXz0SfyNpJ6U5liL+ptWvsZDCxaQCEOuhiklIR65elOTUl3d1KzjI6pwUdop/fQ4uIMWF
JSvtzFLtwrYku45saBkovXTX/8kmpghqSJZm4zLlV4Y6xjachX6cebNPUXHxR3D6PSdaqhYRjJb1
dqgH3GVsvrS2dGBdU1NIS7p+rzoIYwCrJpt820ob/CHqJXi9UX2RaOH042muRC/r1Q0mXfslhbcl
zLehC9Lg4uqNvJ037IWtbMAyvpPcyMscy9FO+lk55LfFHVIzQYhaV9CLcM7K6i7zA1XGjdbx8BC3
OgCu0p02ZK+KSfbXg7/gNvmCfluArLcPmC0Eud2396SrvI5aArexOqSyvE4uItZ5S6UI22KOAuBY
ELyyG6w68DllGwsYF9fPtO5BLtfHxcUQHVm5GZiHr2on1iM3y0pBWBRdG/v/hZPSTSCaNSmGbvIp
CG3LqB6y2uhto2+/XT/L6kz/8uY4Z9WaY5z6rBknWfYMMNzIQ40HvB5YzgCYYOBYW5ajsa2Q30GV
WkrmHBhFRXqguYUyDObcJGsvE9ku9Jfr5xOpOufBkqIcpWKCnXWAnVSmL1QGWq36QzY31+WIPhjn
pOicAnKJRf2RmsecBN6UNO7YdQJzYn/uZ1/4S/X4ASlrjP269WFOreXbDciF6CkkT1inGXSQfweP
1w8lUHR+gD+So65ONLjC1tqZxt4U+aHVDP3iBPlpfVXqpapVcZpUKtwqcFDv6FsvSRtHK0R6Lgtu
jvMQqjVGsa+ws2zII1uLy7/TMzZIvNgDZZLgMwm0Tuc8RDn2RNdSONgh+1knf3TzaDfta6UKYfJF
X4jzE1ZhmEOpQVD7mn0LZlsH7iJx8l3+QjcAYgqceiscCBTdJDv8wjdluZn5JDIAn0YOTfIyhJLd
KkejC2xTAWR3glLPXq6+qP52DIQbo6IDc04jNdNR1gN8xnpjPDJINR+PuWDbH9jiNyOtSb5ftwFR
aNE5D9KUEfHHEJatnOeNsYkO5pHcg8vJ/QfzjyzwXjNvzotoVWIOSQ6DGMFtjBEx4unHgnX3a6Tz
IhwPgZLyyBBTE7VpmcE1JnLgxqBakWtsgfSa10dUULMVGDq/r11IZJKsEncoDflDGOPmIuM20mtv
DiYvJKJJLZE4psELDQUPejwGHU42tIYdaiCNfrb8O1M9NiI69PXaxsWFGZxbaRnVisKQvPrO9hOb
SPYw2QzMnjH/6McGFHq3aCFj4u4fwGAIgg5fjtamuKxMDEhi8qQ4J3Vn62R+yKrfe5T9Cjr8Rgat
Sz2sJ3y9ucQSSqc8TINxXxNTkFatTkguEgKDcyxhF8Z5wgp5rLmZPQBzNcHaieFoQCxhq6mxZ+1F
SLmiK+T8SabMUpb5OJtVBz+m0sAXnN7atBCADolsjXMiha/qccjURFUnV0tLZ0ZmT0svqkVPNoGD
NDgXgiVprZda1FNSTDSn4V+kDvsSOPagV3im+9orX9SN+hrgOrsNo6nBaItwZGi9CnKxC3462DB9
M5sAgYRH2+QxUiD1D+22wnKqvim34bP247qXXr1fnWLAgQF7YgDwo8VbBPM8dY44qDSvaXquG+T+
w4lKoixi1UEv5HC3G3d+NHcTVDQ2nmM1dLDjaPvZLSUvRbWf67se+Ed99Wc0P1w/36qa/pIrU27Y
uhiUiOoTZrrTMLNLcqNWJWhURadb1Z2FFHb6hd+sdDVNSxlboc1PUNRitUBxx5v53n/sjuUhx6K9
CBJ7vfq3kMh56oZUwxwWUBPkEZ6G4BpsNQzfB1hnDlzNvX6Jq2FhIYzz1bTpWz9niAxBfIihKwG9
q9QzeE+1zrkuab1xvhDFbnpxk/5okL5kdSy0iYLb5gUfzsXmxA78RW/ti+xOO1UQYkXfjssEu3CK
aoA9weBSusOo6M7oB8H9iZSQ88+yVaoktHQ8SkEopswPFZQwFs1niM7BOeQ8k2aZtsguZSN2an0b
jqJBSmajn5KsxbfhfMVgBq2uMKC++H8QXwPaUr8HY49N6v+5JJlnisc03KxQFWqGJYlby8CrOk8F
H2R1un8hg18RpUFhdhrBZQ0Oqx2x7SPGuNaeRChifyNJQRKgGpql6Zzja8PeQFqFx7qMPSdtN+46
rN/7NtRsLzAddv2fP88vSTzQTZOPWt810DKjdXqX+aH6sTiZGBAGvYFxiG8VLMGyqNXtRKN561Hk
IppzEGmnapXOKhKY7bFDNbWbSsMc5r0kBKj4G8d3EcXMYOEgyjFPukGHuWrn0UVj+ZGRLo0H7DDY
+VfRna4b7kUY5xtUeQono4TGR+XsJKPu9NGuFa3GC4/EuQdqjvVYWogetTthlzZkI7VOfoO5NC/f
iiBF1p9l+uVMnJ8o5ikOZxKh8X/qvqnoeki3jIsvehUjJqy7pIsozmHMwNYcE/bIDnrDLlgpvNxc
V3rRB+KsixhhUkopwSZL/CUxvby4pZZAhOjz8AtONNKmQa2g3No534OjbSs9jFiPqG199w8GPwVW
zG87JXWAYd0GsVa/Bz7fC5NHHHrnuwnS+ek8Hnov3tXPiuaINiUEd8lj2yTJBDq6EOfUATmBBRRH
ySeQzlTb659MoBT8vtMggc2jkKAUVf9QgcI3EPhBgS/6BOoKgmiJRhIyCGl2ZekUkAcZBGJz8HT9
HKtYEPrFkCzOOcRBqDRaryGGHJJbGeAjRexJX5OtD8zw/AB+wqNyrhVb5JNE98d5C4xf+42FJqCT
qeHJT6AQqSHIwkSawLmIFs3dUilM1H6z7RR8MUlr50SQmLPfuBKt+IfH5GuFLDGgZAAqDZ5ZR2Rr
DMWtHtES8HDZhLkkYfNoxZRBoKyoVMN6pQxQT3a3i+BRdKqUNGjhYKSaAd+BLQxmRc8Mqxzowrvr
CvL5hEyYASBtiepA2+OeHrNE/FkuW7Bg6fJkR6N6aEcL/LyxW+XDmVDi/YY8lVqYwAdoqWJw3paa
clvnBIuYTX/UdU+x9lgcM5SDgXXZ65I+6wdOphqGhSzNxKuRu8apHWY5JTWWcWXJ0Ul6mMzqWQ8z
0UjrZ1OGHCznYGyQYlWFB3sILTmRjBETIbQ3MC/5zQoGAAf4donZ3esnWilHMVEqYDMszCeC4vuj
ZuhtQ4hBMRlC75sK+1UdNvpDwDuEDB7TKz0F5baH7C4+iKrCn835o2DuIafGWltGaGo6UvK1br/F
pmD543M8+fj7XGqmarnfpTBn51WqnsI63UhW5+aZ7Ki16v64fourZ9GB3KyBkEdBsvvxEmPa+Vgz
QSKjNdoTeCK3sly510Wsqt5CBOea4lSHX8rw7k0bRCmNNqFdVYghcZK/XZe0Uolhc6Q6BjMA7yAr
Cpdb6ImvDLPBiqGOtKEHDahhGgAXvv5FYxf/KfIXK2/fDwJ5wsugaVUzY2SwjAoqhHdi8wIEHXsd
gJysHzv+cf2IKx5qeUKe9zIkw6DJTaShx/dcKnbSn/L4XkkOxegL7Ivd1Udv//FonBZKyRQmPobz
HEV+wQqwGbu0o2h7PAzqsYjPjS9EkVzRRUlV2MAxpZJF+Zpok+EfSYal42xws1sNRmw4pLHjl9FL
vYHB67oipIkVd/VBJKebmmTlUUuQjGbp7MRzY2fSn8oQOUp0d/27rWvK4nCcq6+SRqUzw5NL96Bz
BpIvSxINZzzM6NyDNlwIQLUWOXE2XVdlWLcBNMKPpl2MdIBx4wNq9uAx+LoCiNg9mtwFSjKiOYGV
RzPUZSGNfdxFnO4VKTbnDh9vOrANpB7QGfEDWmR4uv7OTaqKJqmYyAH2FWfkWj405TBPaDMA0EjZ
MErH9gbwLfdsJidCgVc0SrxqcxeBfH13rIqgnTpMEsfjTT69tNpsG/lLlzyUmZBdmn2UT1aHxVbk
Hwp4RWTucFlRJ8SMAJohPeaFzdD//D3J3fRnh5G68D7e6s+C61yJNkAVxggfSh1IQfjku5J7PVIT
7OH7X0G4gZVMsKfMLiPL1PcZ+G3cyTUxLuH1pwAoWNeFr4SGD7LZ/y+UZpB1kic9MFAmi9z4FtkP
VXIjyVSgMmuOZXlEzspLv8hnmW2LhHO8Q1n96BNTEORWnhZgZl1cI2ffsdpE6VhARnfIXownxZ5f
2YRncOgGOwDgz1Y6AB9+K3parN8g0kfMuVsy4LU+3iCZk3rOUlAvjDG4OGev1Z9k+ltf6SKDu77a
MmesfCOqlmEDzroHLfsRpiIytLVwAy/16yDc/eW9qSPTw0HifQ/unnI3bd7bJ9vrGrfqFZdyOAML
02Q2+wSHiffRTrsJz/ND+AKYEG/azbEtagavukX85YA+A92hgjHPj9/H8IO8mSI8X5hhJff1zjyD
ksUd7H9fE5ckU7c0tkwDrlb+6ZJ1bQ9NQI3IVP5Ak9tuRcXq1QhmApUI661sbYPPt9ExtywQlrzX
+ec3Utis6tXeGE7rzQa8ROsQV1SlXHO9S5lclyYDt1I9MLqXLJO2JthmjD/m7lj1jyT//huKYVoK
GEwASk/B3vDxS+ET9l1b9KjFntt9Bffnu2/ZnhywYbXpBLnVqhYuhXFqQUvTADQSntLz43RgaEzx
o+n6ks24L1HU866fbc1JLKVxbrYNMKHrM04llW6b+V5FcaAW6Z9IBueI1CnM4z5BJkzyUXEHUoHN
Phh9oFNGojfm6u2Bawb0PAAIkWR+37keVDkYFGiFAeKhO9WL7rWHLne6t9HRMT7SqwLnvna2pTxO
NYK8oI3EEFdS/5SqZzLvMtFLYi0RXYrg3F/X+dSXMizkJ7Fc2mBoO04lJooG2bSjVH799/qwFMb5
QFkGtjEtseITqw+qcaMAeUeJBXO3gjvjF2GUNs1kPcY3qo3J1tNvgbkvos1/Oge/9TJmGEghOWTQ
4JRLBZaidrQcRbYq+DT8kgv4w4FGQnBbnWZrls32DsKN4WXbyImO6YuKgU4P+LF7Q1AGYD6ATwUX
X4knNiZ0olhfhEqEamhH+vdGVCZfGczG+MDFjvjt1nocYzm3cLIJ3SfMYLnyfY8GDcOGw5KpityP
zX5FT9Tt0NoVDsWuRpSlfM4vxU1fDqqP72cmNoaZ9QPD5fWPyom+NZvRa530IHo9rF6qKVu6bCJd
Aw/1Ry8PfL8wn/oJKtNuim5vzALTel9d/PTVLgL4hEwbSglz9vCDMVhQyY50dvKAcVU33LQ3OmZC
ZvATyJvpDkETYE35Sd4N9r8HsWFjIb8OyTcwh76S9dJEwy0Kp8aupewm7qzAJpN26ixR4ia4UX60
zkrlOmxMHLjKI7saX1MRA8q6mlyOw0/UYU6wiRIC9yvfk8CdXooDBiGP8322B3QMw3cbdqIALTqU
/FFN6iYttCmFmpTTozKflMS77rnWQ9jiTFxI8RM9lZsEdVL5Xnp9p/Vxwi/advZGwKCLsqhVD7YQ
xk67eGaN0SR1agthfnNUzdKRstBVh3lfiYacVwtwC83jx+eAf1JKmQFloPflkbECxmfiRE7DAJsY
nLxwYYYVea+YG18z0poijNGmZAMuIHwFewvs2xvDU2TikR7v4/h+ML9Pyk7w+Vaj2+JGuSeRL8l9
LfuwsOnQHCZ4rnzDhpFB8fBces2x2gw3qgjbSyTzU4rQpL2hMUMrJ7sBJWc+f51mEVvwWsa9/IKc
gwTzdTs1GTQ/qnw7x05QM92UymBX5q5RBAN8ghPxhZWBqj5sALc4j7dy8FoUT2l4L/hS7IVwRUH4
hkTTN8Gg0XdDQz8AL5bCMZ8yULsnZ1GaLXAa/DRHpwW53LPdX0V9G+sHTAz9x7NwTqOY8tEs3s+C
wZQSG+3ghTgy6FYxMvnKp0EHR9EMU0dvBZCnH12GbwLz3Wo7fBqA36LhNt2F/34QAJWchQhO0+QW
vURdQVc5k++b8BBZz4QI7FRwCl7BEq2VjIY9s6y2sk3AjVeKDsKeSvRhWDjglExGtxADmToKadZ7
q2rhYCMrGeu2Z0WFo7lFAW2H9PDIeLn+EYXGijv/II37NkY9xiHw9xCckk1w++5lsXc7I3XaNa/B
E4O4AliNhyUFgf4x/bp2TO6LWZQCSCNAJ0d67C1MfrPiZJ3Z2Wv88s6zeCN6Fa1MvkBHLhf7nsEu
LrbvwRM3UQMDDu0xKr5NtHH64cWUsNS0z+tnvZjdoT72jYCLRnDD/ANT1QDmSiM2RKTkdjbd9srO
rM5T8Mf1C11Vz8XpmFotTleUVSh3hgQL0E27zDDN+9iK3np/c4WKyQyZKjKfDOKbaWo4YjNgApmM
4gYHf/fXTNlvUcmwz/VLFp8LEmI2tCIyPteJcdWhd+NGp8rNb9Gsd38jR5PRY0bnEsurlFLODPA+
mrVRgTYWcITzoepef+PrXH6fr6hZgaX0hgkXOFavpXIM/AdZf/tvIjiHXoJZr9J8FO2G1nTbAfj6
ZGOK8G9XIvrynt7T64WWAZUE5R8D99RMmmdY/nYi5U4elZs4sTD1p7j/7UxM6RfiilxG55BxWuTm
c5idAIVsT5EgcVi1z8WnYf+/kBElqJfoBEfK9e+a8TDrpd2Qk5BYeyWgf7g5LstTjagccrY1NE9f
GvNMM8GmhOj3OQ1uqkzvWxm/X2HYjpLZSUW8XWsJ+YcjcC57xNxFELHhbPUENjmw/Iau4fm70VE3
2Ya4ohRIJI932BIBZVDD1hzlbfHNANta/D069gHGWREOUWOfws11dVvZpIHPuegC76vbUJmbHu8b
J8Po277f1MdkFxzS78ZXrbHHydEOKXZp5MK7LncFL+CjXM55N1FQqYQtWWqVG5iYNyjRNhsOxcvk
oZyLISV/l+wzLBN3aPIqh+ko5itY1x+gTbJBZaBPc2ZAh1TvBwklaz0PbanaaCIY0tUAJV8EcAaQ
BqShUws7s9rXBltKIGEYIkFWIZLBGUE7Z12vpThEZDROg5cbeIxM4eNpPQwCMxtTUBgMUfmusWSG
UqxqSM4bj32gwJPyXe+wxk9yTsftdeVYNwM0U0F6boFAlAdWMH2gLrYWclvjMX3Cxoc37+Q783Fw
wx2bWxNxmK6VSGR6kcf3Zqb+/+Fr5rOWOuGPxok3oav/GDVMomCl8j47i0YnVsPKQiTXmrFqo/Sn
QccTOLsJADeU3LTZvjIeaL4XXOaqmi8kcZYGQKW0sxiSV3CLIuVNcpIelK8j8FSrDdlr+/ksP1yX
uBpeFgK5sGy2gQxMS6R/mXrfKJU90lPW3Yyh6K0tUhOekmY0EJsnFmAGFGDpN7SLPf9onn0sM4ce
uRPVgVZNDai+gHI3MGL2XpRahM1GBjoV2OWRvxtbmh367tsoCgAiEez/FyKspjfNnJV0q/RA594Z
y7uiGZzr30cg5B3weiFk6KJhSEO4XuxU2a3e7PtZ8mrJeLwuhnmeT8+dy3XJnGdKapRb/JkVAUMg
Z1qKN5tgW56612qUHF8HJG2JyYj/JpOL17Q3S63F1KMTtpZrkBMFaA81X6oar/AvlSV4gKxa1uWE
fJNmHqayqRh+V9qO36IyecJDRLCrJfhWfI9GtTIzb1J8K2A8WgHytO6AJWLBrYmEcB7C6gOjKpgd
Kf5Jl7CJ4U+u0gmSznVrXdwW5xawnKQ0rQHdbt1psv+iG0af4mDdM/407PD9luNbCGSfb6HnRaHU
usE+j7qFNLvYgkhlNwHJgS3Ja38MO9HW4LsHuKLyPEJZlPd514NNFnjdHXYUm21w6jbZnlGu/gMI
AJH6cfnLMA+jPrP9Xb9kg1zAy5awd/k0IiynO8jcBJs5F/iOtYkMDCb/coIKl9P4gOeb2oYJPdX7
ZpudkmO1l3fBRlSbFp2Ocx9mNPpy6CMHSFQgReWaY/iyd91biPSe8xZW2RWNwQCeA0wpNGdF31TR
038SobIC/EIHU7+a6o712oPiLcoeozEBhKLAfNeTs8s34cdo27IFs1jGcmlbBvmvtAtOKXjtyYFB
df6383CuwkgTVU1Yw6CT7itlE5NjQP9943apYfzgJVWqMKxZb0cfnpPymP17nB+8PDRJNzEeKGsK
/6DX9aIOLcblRehRjXxPiyWXzIEbKa17/bJWEJOYKAz7AJ0Xjyweo25KrYGYFDrcb5RNejK9xquP
o9vchxvNa2/oD6Dqb+YT/SLKI2T2HT55ooVkzkyrqWgsUEaw1Iik73SV1iuyiq2FRosJ0ET2oAyc
9lT/ZKs7KO8SVxGo5WoaePkTeACirulj39IRVcZGsk3NpclsS8ZrGgtCpEgOs/KFiVVlE3SWhldW
WT0V6Z02HHV6p/TC+WrmDa5cKV8JzIOxbRpGxhADTFrdqof0TkKFjjhDaWMOeasBqRQ59XBj7dKj
9eO6Kq26qstl8p3BURpMpQlwmeH4Jde/mvKLNPyOq1qI4MJJmKl9l/V4SVap5OVxsI368U+dqAK1
EJ2E00w/tfoEzMjw68VdZHmpktlyJmopqNe/Fd9/iVLV8qcZZ5nSm1R58i3BeI7o97nI0WsDIUmF
Q2jhMQm/UREGvOD3+c4L+KKMrNXw9yeTcjvOwUtVikiJBd+B7+zNNDIqlUHTjfUuLne1dauL+rwi
EVywUOtSHhKsSjtt/EyDt7J2pFwQLFaf0RelNbmksgeHd0wx0eb06BdW1YNSPbbJz5Z+lSwhgafA
p5rsoy0czdhF01waOI4h2QylOnmG7d+xTfPcS/8U0tgL/I3JbnchDiGK4AkFk7ce873kKrtxA2jn
DYg8DhqAgtiODJBu4LxHm9yNgqHl9brg4mI5b9DPc1b3bAe4f5Vvg5c6dBvwzYOnz8GcYILtc80R
kxyJ1J7zDbPeT1Lv48i1te8IGEu12r3uR0X6wmWV+TAZURpB662msrXu0PR7nYKyWn3pe1HvXCSL
cxKSZqppqaF9WmSefm+94cHt+HvlNq1Rz/XtHrsr6ibexUICWEFE5Pe3g0axSr+GoqbZxpc3jfyT
gtwuFKmIwB74xe1QLbIoN2B7rUsdxg2dPUdb1caGzCZ9FiWe62+ri0Lyy9otAXS7JCOjGd/Yoni3
JR7dZ7LNJqfFMz8C18WPM7e5H8jGiLPJuuFFVnow+sjT/Wx/XR1FYjiX0sYWpjB1Bel0gzEps98m
WekmVSB4ewvsil/cNrF+TsoQp1HpOSVfKhGk5ervA/PeQlVMpSpfUapA+2qOpYG5Jfj4tA3tmApO
sF49uIjgNwFC0DP/hfil2YXptPvkwPC+6tQmJ9axF2vAevK+kMj535JEAH/BoqoT/Qz3vYspM684
VCCGYryo1MUwICAhM3cQYosIbpPvS0iEpA0gsaAUZLjLzOm+VUVY6iIRnKMdskBSe4qZwKB7yKwz
cH1/Q68Xd8e52Sk1aBzXJswHkzB2nEbfGtIWDuiMBcm/8CtxTrbw09HyfThZilr9fXarvDFEqgzz
xfoP7F9JP7Mj+A7JQbZDTwh1s2q+l2PyfYPAzDus9COaSBLmOVhbJAcl0E5/ZJ6d7gK3/AfYVKve
fSGU6xxQ3TdIx3qEYxk9p+PgBJa1wWoyyMR+q8C5EMUlcGYukyiPoYlT09oZ+RpXm+t6sv5OXUjg
8jerbLVGUtlw6pZ+lbfZNzSlAX81b42H2PVd1U72vRd+Y1w9bO3HAMbE9b9A9AmZpSyyLKL2sZ7U
sPK6vI+7m8gHMavohSpyXjyfYqLOZWPN8L+NJwEYlIFOB3Ajf7GpoFD9dP1MIg1h/784k9SXCZkA
4eKYo7+pzREQdPXOoMVLF/x7JilUOBbfj3MkCtbfB4MBMUazZ3UvVuD83ltrIYLzJWHgV+NEkBTK
yZtZnVLy4/ptCXwhP9MeJBjZ1Ni7VzL0N+wM3KQ0866LECgZXwqRShCIZuzloKuvWDWzZ79zC0uQ
bwrOwUMwKwDf6BUGwUyr6kza3jPCWBCFRefg/EE89YNf+oA76DsMI0vEq1IcZOjd69fFvuinSsvl
i/O09JjMb6aSzSSY8z6zI/OOyE+h5GkDyhKC+LH6yFqIYpe6MJXCqvVxYnUV/8QggtsbZWsd5N1/
jRQ6u9mFHAPYE6CrhZzgxTqHezbx7O+n0rYSvAWKJxlTqOGz6BEn+lycH4gSsEPLJYSWwTZWnoE6
YiuZaI5MJITzAMlQjY2SIwDXEzlnfnwflcWhMJXn6zoh8Gk8trIuoTwrWRCDkT9bwnh6GT/WbWIX
hSTIXUSSuIxisLA4HwKrz/EVgBf2Y3RLVaQQVWQ6vSEKgH+Tv6BArEsgXMW88EfFyPRaaYcezXKl
cvUDBgw94lmFN2BfyJYAqh8DEc0EXwuDXlVFIDB/E35/See317VYVeD+EH4BjYb5Rtkrj/7JPGDO
6VHdZ4A78N+76ZKT7MOd9CzeUF13Wpc/gLOLkFptmRpIFM0s80pQ2VdCsl6RCO6Gy6nAGrGEqcph
7jDRBIqO3ykG6pczcBagEyy4pRXMLPXPNP5O6y/XVX9t0QxB9iKAi4C5nIWEWHheDQ512MAygzrM
N/1384e8Z5McmlOc8227JW54EiVI65WghXTOHrJJyf2xgOXN5wnSdfB7NlvfNY/zAbAGHli5tqL2
xRo40eLEGE/9aBW6oYAoUkGgSSabVC5aGKGMmhsrQPU34XcVQWGvDNgGy9zIFe1/XVcYk2d3juS5
xtYtAuk0n3rws4vGwtZ7qDpGioE4IBlYpPt4umiI51bPIaDIvbg9a8FDUr3RDtSioZ0gAU0AlNEL
hiXXA91FJqdDtJmjsmUNoS5M3CR4lcuHpLFcc9ikyT0JT6qohL3uRi8CObUxa8VXp1hDx6IIHDLF
dqZlbiXZye9lu78E8cmVKsV9U7eooRR5ue/74Dxlk5v18z6Q898ZbDfQNwTEiAa4D+7ppU5ZW6kV
3kOjMrup8tzVmh1Uf4SaqLTGnj2fMqCFIC7RkqWy0BtGkN547XE8lptxp5ySPWDbnOQxEGr8ehRa
yOOeYdHYSlXFuE/0U47FS4DreIOPAT8s1NuxlzrNbrrR3Hiv3wr5xkVH5TIwq2v+t46hnwLdzm7Z
klG/C/ZlBtDYf1LYYdZ17W65kGNarTGpFrLLYZx2cm44WJNwemo9akTb5kQU4Vfzo8XVcuFHIlap
aJmOtLyudp1mOlTVD1IqCuWrTmshhvMpmUqDqiew72RKnwK5f7Ei0czuegkWYEiADaKYzeRLsAPp
MMLDoOmlR3qoWb2jsqezaqcA2iV7EbrNqgMBGAfgrExF/rR5oefAMdc6xIAhaI9arDd2mOvbeIxc
dTRElKrr1/dLGL8k6xtjMOs6nsx50TsqKoxDKnDAIgmcAx7aKU2lFA2VIhucKSTncIxFicJqRf5y
ZfyUrqLJvqGU2IjRzuFW3cqOdMSbZifdgyEhdtuddWseGzb+5DAym0pysu/XU5U1HB8Mk/+6R75x
Wety3ads83fcTNv5jb1zsOl/sB6s0dbPLKGVvwAimQiqOILL5ZuZKEG0PqC82Osg8aoJuWoYeYKj
CS73036iYk0hZu+QqZ+tzmEwtZan2sAx1JwemZdo/mm9aLS4Ss4nJymJOo2N0eqncp+7yk0PJG2G
KQDaaidyRf1Ggbnx3c0+npomYhSeXWZiu6Ex0dPx09xpkw5Lf7M8uNfvU/TJODcM6CoJEHm4TuCD
bYw0tGcqepoKtZHzvYZcDgolSA1aN/nG+AALhjMNZLzKtbayW7NrxFTO9YMJPxznigN1ngfrHT7Z
7t0RhBo5wnfvkFP7jYH8yA/X5Yk+HOdYWimJzJBVwMO4wRNk79PMbbPHSReFmPWXwEIjuZRO1hJL
ylmFqSzsyYNL2UTb4tTaAAs9KF54sKCYosrJevj85VD4XubQy7OvUJyuJKjMWpsBvNqakIlVYNt8
KzMgPQqMePkDT0AG7mWzRb0U/Z2/3heiOXKB5vNhtMSoXkIIAhs1bsrm6Ov/nlcWRdnLd+Kbl8qQ
YboDiIlOuA+f2DwgcdKbaD9tqJseAle0ZipQQL6IYLSaHoF2Gu/fXHEiddqQ8Eva6ttCe76u6aKL
41wGoE9zuYx9BJehO+hZ8kSt4Nt1EavPpMXVcR4jCA1AQTMvSLf1Hmur+9Kr9q2QVnM1BzVlrDtT
hnoncy5CCg0KkBOkG4oenJUMfJdqhQG5zDUiC72OSt9cP9Z6gn8RyL9ciJLUWqbAjEBK/hTtyj19
3+ZvvxSW3XqT290lm2Gn7MVbrasGvJDMTG9R+cwGX1Z0poyt3v9BVMMeeiW0WyEnlOBKebyfXM/q
so/Mv7aB5c53IvpFCg5RvPet/fXbFB2J6eniSHMRq2YhIaXPyGDT1GsUsN2KhIjOwym7rLZGVrPl
1lgnp2FMdorW7Utf3tMu3uWFsr1+pjVxKLkoVAIQI0qRnOIXCkAsBxPTjb3+pmu3ZvI9oz/ztHOC
+ft1SatRmWEtAoAMiKcWP5zX+iVYeke03JoaAXLCoHx3+j/SrmtJbhzZfhEj6EDzSlemq72T9MKQ
JQl6b77+HvTsVbHR3MKOFKOIeVCokgkkEok057wV8/3F7Y69N5/YyKHoobnlPNgrQgHKn6XiSfF+
09rE7FN9wsluys+6dD/re4FaWw/ZtQBuw6xi0cPGRug7BHizewBxvUqQN0V3PJL76GdyLsvbMsK1
OG7DYktdkjaBC1GS56h67pG3Fc0Ji0Qwm1nZOSijk4ik0AgwMQ+K2Xh5V/hgmPX/QBMNUBbgQEfn
Nw+ivYw0iiqbzYuZ6KRVv9bkIakFdyJbDf7Rj8FF07JsNGQDwv29KqMFUEuNZaM0kzqz9LMFQUIk
B2j/F2zL5iN5LYlzDpUl9+lI4WkzGAHkvTKCYR3t+POJ3otmXDZP7Uot3uY0dLgD3x07JFlO2xbH
elTdZij3UZ48k0y0UyyUvLSKnM2ldMacwYBV1K2hcsJoDtI0vx0z8jIo1a84r4K+I4+XrUO0c1zQ
SSUJuDAVjHBMXgfwsMvkFW2Yvj5/vyxHtHH8NFeGWkg1K1DOulYCG7PXtts56VMEDDcxVblg4/j7
WEnNNAfLLBs9CT9JI70aK3pHFtXLYtMthFM7W2HNyih5EL6qn7KaTsjvmR3onxZv/pnuIt/0WwfJ
tqvkxEoIxhVxl/8BPmuzyLQWznlePW1xviPoejUee8YZvYueDwVG9qkzuFnAsK5ZGSEN2qsGXR7Z
zlIFvnnT95+PCY/UB5zD/6hvxeONqVd3o565l81HJII7iR0I1UYyI/XSqS/y8glp6Mu/Lzh6Gnf0
+gJ0am2EKlY4VCfagr9Lkb1YwZPWXpxEAgpQ9HJZ4qb315BS1C24EIVvGqzVglEY4oE+6p+H6rXT
n4ZUFApsa3WWwf5+dcOkqlVoMWsfmY/R1+5kuPVz6qfXpps5yZMasKatxmnc+Ur0Bts+EGfBnFch
oJ8C1hrCHQgGe263fyND24ler5fFfCBjrIranjCKhLTiUNyjH86TctsrjeyxlLsDNcHz18sHTFT9
/IOt02WEWBZhhQrOGO1Yi7SCTZ0V3RMYjpyszVw5z73LUjZNfiWFM8l00UsDU2dYQ8Vq9mUzpl43
afTpr6R8KO9M8wRUNZihIYef1LH80g1ycFnEpjM+K8J3zshqTE2EuqhwRjkSv1d99UUtbml9R/8A
5hfn6ffG8DTmiz3NRasiOKg14sdqhjno3JsNEWbN5nMPLQqyjSk38JK8wWyuzhUlZdFKCvw9PXWn
7jYDIH3tTt9g5j0aZvVABRlf6WeTYx9EhObbVnEWzZ0slK6SeGCE5iUY5CSAUpSDoDomkMBf1H3R
ZWbIANUn7eesvMiSwJVvzlOuVo+/nBsNczHNAF8r7zrU3sI7ZdefWBQvfh1v1oLXstT3HpDSuhos
TFW6eXlTNL7Ufi6V68boXWXInV6+oWARbwVNT5sZyrVQ7kY2jNwshgxuKckcxvtjoyUx+wYC8dNc
OoxytDRFYTGr2H8IHc8WyV/Bi5SXCTAf2TRLh7lhdK46i9vcYEJV0I0hVI5zfmkWF5XMAnDM6P1i
MH+EsRdj4AK101vxDjIv91Exk4BeSwaYts3bu1xMpcQqHlYFDmr12tYT1zbxnkV312U3tXkhA6rm
H0ka3xRBm5DQuMZlOek/iP3ZkBvHFA6tbN7IKyHcQynOFs3qZTzGoq/lvvFYlS+/DvcZ1rE7mteL
qwaYUvDInfJHp/qsHXcQVC2LQaoNvzG3DwoqpMof1N9A4fV79TibHzDtPZAa4T2xjaA0MH/bpX8S
Ma1EMMe18rp5punGzEhBc/OqKY+TcSXpglW6bG2azBm3qYKxomCYRXLcOLL2KtHHNvHG4edlU9tM
9a9Xi33HSpVhmqKmzjpcIOhVNPeRAzj/6fgKikQXNXkQFYjSMyLj5nINAEakHZ7oOLU09WxyXRCC
UFrkG7a90NkIuHgzQU8Hyk6QQpzZZbjBDYgyGP64aFxJpA7nFbpC6uc+XhCB6UsTOYo9v1qtNN8Z
QyUivdm8DtEiRwz8BzhyzrANA7N6cQQHVA+3RN6nQgChTZtbCeDMWu409D3GiPOU2+GTtcMcIMZg
uldyk57moDKcaZcGmSui6toEZcJ4CLwdUTTsPGeC5aSEUscqP5riFKf4juzzXU2d1pODBJ0wZVDs
DP+y2W86v5VIzgitOVsWkGthKe1HXUZ3rvI8ag/ViBJX8lybf5TCW4njrNFGRziY6qBh03hh+FAb
z6MiepduGuJKBmeINqaIp7yA28ulyjGa0TNRZk1oI1g5gRh+Eqao2iHJGSzIoqmOHT5RuviR9fny
9mxa+lkXHk6hGpUu0iv4VyvPbrJ62U1Fe7gsYtPWVyK4W6jt6xZDX7B1dSHodTR7I5gGU/KzrC13
NSBcBXe6SCXu8OphRkkKBDRQf59CFC1avXQvaySSwJ3ekMp5bKFi4dKhvNU0Y28WIqQHZkMfQiDr
jWjGMlXzLeG/uizwprUsCxNlbyw9yTHadX68j48iIuft0/lbDJ/DXYqEVBlLdhrZ4pdq5yV1dOgp
3clVvzf0eA+qG4E5bC/eWSRnDv3Syb3BJmkKI3b68Gv4J7VT9bx0/ENNn6XGWFKYtDap+0l6HvoE
UWQ8OJVZClLg20f0rAtnCHky4xkd4+5rCWgN9FIaXTTNjM5YTVlw2ea2T9FZFPuUlUGYmQYsXQYc
bcqIFhLw9DXfEuVOixOBcYt04u4Iw4i0KB5h3A1qipoM1l75NukFMZdICHcrxLrV1QxHxq1J+mrE
8Q2M/bNWZoLgRLRo3G0A1qnC6lXYGo0KZ1avJfplsQfgY4p63VSRVbPzvNqesqxNc8EkL9piMI7m
ybsZ9Im21yMqmrz6mPjd61B6tovJlEN106PlqHEBMfX5spFsJ9zPts+/49VObcooxGe0foIGtQUE
H/TX4BvBvLd8+UEgTeCk+Ef93EWNRXWYSnjdHsurIShQA+8SBzh0LlBdb5QH6Vn6kj71T38G9rg6
5Xz6XbfHqg97eHl5+mIvV02HZvZUduRw1wyt4EgINpevgxMrook0w6M09ZNS3E0i7g3BaeAf8pWi
WoCUREAhD9Ixn/Z5OHhlXgm02H7Fr4yDcyFDYxiVwUAKo9mxH1lbsu5HR/XQhCgWgH4gEKVqN2cO
8HyXTUYnbQK0//2pSJrMoI2KTWJ0Pgh2URoxqdtc2a51ig5ywHg/Z8Bu3MwiZPjNk7+SzJ38vpT7
IRmQG5HUX3Z2XegoFqq+1AhKCNsR9UoOd+4lM8rnRkrYPZ3fjA+1ywZsDdS4Zi/z2biyqKdw01bO
Ank449CSqNH1yNSV+a98ORohUj69CJhJJITLWDSa2YcWC6FodiJtBCqkXdU/XfYem4dqpQgXB5Ax
7nRDxsq11V0xBNUg6F/dTAOiNC0TCLGALspdZGTIpb63cGoV+4g+U0cz/BqzPksMoJJTMX625kO7
CIRuKAXoYx20kCYAGgx+pK7MFSMJY1QJQuBnRzXYuBLR1MmGZb8TwVmcppRSr2YQQSPpsYzkw6Al
wdJjtmzQRA7+ox2Athpw9qpsE9nU+OvEnKei6CMUCsJrNiNl7ZjDABfxfXlgYwT/CwTjR/Ug0jZA
3AusYpPw6H72MuUWOiTQnJhiJGk5qiBiSXM3EVNk8HsFVgy0iamg0QWJJ1JMnH3ooMUaBwm3l7xo
r1NaPuWRelzs7HtYJrvCVI9zmO3LFC2LabRPqelRjBjbKbJcjS6CCxV8i8H+fhU+tOidIKHFgmL1
BoUfVXhVsxO7fk9wyvLDsmO8kJy2OG1z9X2IrhrFcGi4o3Xj0LwLMmD1ZIpb2fUOXtO/fND5HeVF
c+usym0l64uMdcaSlrkTt6nTlE9ERFL/oSjOC+JuG1Jb6dwyax0xUacF2ql0QXyOagPYGE7T/Rgo
SLXpJUD6kA7zKGD8hAwQ/IHhP4G7dpBy6WcbtyF4DH+aU+pIy1EI5S1aT84BDHlOzMEGPbIs3Rnm
SdOv0MnWCFPjfHDHqcIzZ6RllaagssJqFj8V7Q7ZRLex9l2fBFpy1dEvIw3+yk74eRECH0QWrWGF
vM8ysAYt+sWSvXIQkXUK1s/kLh7DlsM2rmGPJsIsS/qB7cLz8ErqD5f1EdiCqb0/03ocLX3JpriT
7FGlgJzbj6bg/SnaI95tVNUczi1UIRhxtNJdGAa0OUzZbaRNzhDeLdHPP9GJ4DplM0vgEH6v09ib
mRSydvWMhm5X3A8ZJh/J18tCPgSq/5jebyn8HZD2OknUFN6QKE6DVn/ppgM/hLmrwVOY+ZInyiz/
F89xFsjFO/EUtcaY4dg2nn6cTqOv+zSwPBl9xI51mtzFbQNzB1/p999G05GuokCEvL5tLedP4Kwy
LzWQQFJEK2H3oI7XWvugKt8E68p+4+MlcJbBWWRZTFlKOqwrwi0sK67ya/qNaaZ68VGdPYE45m8v
ieOs0waFAukbPEbnewrKFXfyYpd8S3fxr/hV2dUnA3g+FFSJosuO/e4luWypV5cp+qY6bbZwDyRm
EFs3syqwT9HvcxeaHY5tLOHh61Zdd7AlYAPHkWjt2FZc0oG7yyQl1ON6xJOwHttrK656dyEDRkOo
T5Xhl5pY4IPOO+raUhy7DSb5wEW9FE4lZ5gfrNR/ma7hDyR3rc3hBPJS9gC2paMSK46C01gVzmV7
EZkL51vSESwHJQYl3UjrfaO+mzBtZ38FmBEmST9dFsW+98Lq8qn1mRjpODJQxKJSY1e2E2NyCksP
H2UtB3luQ5BjK9KqfTK6OReoKbAePuNO+rgsNAPsV2S+kdLrYfL/RDdbk004aEXnR0eWbojkplug
W7oc2lZ9yJam8c0m/1QlxXeUf+5jOguewds6nWVy1jpgzkeR2YiHOb1GyWk0dpd12r6yz7/P2R9b
riYOIzzlSOJQcjukrUOyQxf+uCxn2wmf5XAmmEyZXUw55GjtsVH9ELOe81+pQviOAwmYUVrYoRoy
xbvMvo4k4BO0+0lk4duH6f81ITzgQmRGdlZ2MQLRsXBn2jg6aRxJeQoLALgZglfv5e0Boc17hxsl
ZYM6KtIFJUDy54eaHqY5dQqdCrziZTMjfFlWpyaZNTVFX6uSn+wxP5ahCHZx0zNoKuMjkXXb4hGp
FUkaZ5vCt2sqDWgbAx4p6AzqmlrrF8DG6YS4BJtKnSXy03gEQyLlQnBbabfTna04OkOsOSoP5rNC
HHNXegmaeC+buUgkFwfoSFWXKXoNXa0onNE4qbEI72PzIK2UYl+wuoITrONQDQhM+0VyYoTwuvWM
HOefuNKVFO6il3JtqPC4RwrJdlv1ZtJeL6/T5iFa/T530ff6YmQDxivcvoo/0awO5iSkzigPjlrF
QalhfPKyQNGysQ9aLVsrTaqtv0HMa09q+F1P/KYVuOoPnXhvd/lKKc6XGmaYG5OaEbShhLsKreLf
O18C0E3himqYIm04b6oOYLiSdHhTiZ4y8z4h/tIJtNn0PL+VQbLv/YJJi9IZU4odKtX7pTxoxTFu
XgwRHMqH1p33a2bz3hSEYEXdsPun9UcfrG4Mqhrkpj/kH82v4msBFjnzRyt4211ePcDAvletmNIi
rwYc0lE59vqjTk+FKGPyoVzE68U7Aqud6oEtHz1YsIVpHwbIk3v/Y1+mSCPOKZhgLpBHC8cVBIyj
H121O8mtrszUGYN4b+xjP/S7QIi1tBlJr0yEfdXqTNFWV2ygvaIL6n5+0f1prz8xGDA2HEH9RIwx
wPdD8WvKOY1aN6IYDLFod9gxM8l3FWbw0Cm5Mw9/4yxQZHmvGKn7rJ7Z9F1X3yfa41J/N0U5eqGB
8M5iysk/s7vW9eBFe9y4O4yYJKyIeSxqJ/Qvq3T5YrJlzmNg9rijhOGKldpTEaKzK7j8+x8KUtzm
vNUMVsbQq5U+AxyFpQiLQ+irmEhmaBqVD9h54DKgf7Y/yGjkTjqBZxdK5lIM9mgUvZ2YzIUwqLHE
NxMnyh1l31xNV7ZvOO3JXNy0c8lnUfv4h0oIrzXnSlCaNkpJhqUY+VWP5JqGGYkaxCGZM6JkmpBf
nXVjyI+X11rgmt+SPKulHiul7krGTWXas5N3Ep6l0z6rvs6FwFEK1eP8StNHQ5KNSLSx7WTZ3mXX
Hsrg3/P78uvIuZIiApR+yVojFPPB0H/Ioo3adJC6jdkCjE5iqJY70Sm1jZ4iReMmHRoH1DvAaHqV
Lgj+NveFaBqxiQ4UOL5EhcY1NKKWSB9HYbS4ZvJsKcMJXZC7Ys5FVViFHdgPD+2VMO5Ag6xnTCtE
2miLWALJ0bzMo6mrUJfclJ/M3eLjqvlZdg5FhVinbinQdXNBz+L5HHamob9pTtCU39i7sPiaykEq
wiD6MBfyZhQrGdzBBki7pJAQh6v1zVv6VN6A6dILK0e9W3bdLxlFh87FIfPqb3+WSliJ5s61asx1
ASRf2CMdbytpeuhAKH/5FG+EwCoKFoauoHHA0vlkOaK3MA5jJOU19WTUDxbeJLmGlyS96VtBkmkr
7buWxYN4DBgeK+oS6shH7ZD/Yujf015qHfu5PRG3ehbdNhvW8U4eF/2MQ5EnUYPjbJefpWKv6z8K
RWCAGxfaOxG8a8qN1iwoHndR8klNnjvRM3/jML/7fc4jIblaaX2D3nUrGt1p+CRppj83T1r8ctkM
tl4N7wSxD1l58yhH8RNcDSx1zGBqlD1Sxy960O1sTxaM0oh04rxgRjBssgBYwEUl2BnJnWTkbkde
K+nfx0/vVOJiGyVEJ+KclcTtk+W1k+Pj2NqBSSdBckRkZZwLxJuuT03WdSOpZuoNQ/YVsNWGO9C2
di9v0mVj+5BaytQG+SAbxqBpp57uWuOvFuxDTimpy440A7xppkjuZKhHKUO8NOi7v1OD82qSJs/E
ZqNiXaPuhvhLTolgSy5b2Ic8UlcqIa5AnMqlrpo9qerFQT2rRSK4i9wkRrr0skYCz0Zkzg2ERkaz
DiS4mJ+Svreutg8PuiN9mQPWBhj7wGi4LPCyzaGh4v1pNZaylMMKb8c8ag/RMF9XZnWUTUWwU6J1
5JxCGsvD0tVMzPRFnrwwe2iWW6sWSGHnnYshVucUfSjvlenUdlp6DBC6bdQ4FZhaM/lrUwVz9GCC
zvfvFo7zCWPStfXQYYaZ6L9ikjtm+0MmgnhVpA/nENQ6QoN1C1dqqIC5Kzp/nGd/ydLnSZM9vbdF
IxEC300+PHrsvK4WqcaB0h9UK8g0wyHFdVh+6dvrdry2xsaZ5Tu0S/2dFb591+rO0ApS1ykbZpbl
+wEsHhXmj/rEu7xjHzrwEH+tzePtCbuSkmV2XFMdVUb1/h8cZUC2pW4TuzNyGWyipfyWiBKPH/B2
eKFc6JBRRUqLFDaJVPdd8sJytuVOpY7+aJ3kAOVUH6Tqwu4SgYPnaTa1zAKk4DhiQTGpRkvqCHvn
mX1fOGtvibDVYspRruSUlQ1A1rTPq8yJk6eSjO4oB8vcOynoki9v3/ZhMFCssgzwh+qcp9JrJcYs
UMtKB3gKFNdTrTl9e7Dy63IRldg/gH7/s2tnYdzJWxCK5f2AkxcfZuB0YADzWbuJTr1Hg2avg/sN
VJN7w5+C2O/3jYhTdnv3fkvni45SvOREG+EtKaqMOOgpIBliRQS1v+36z1I4nwzQmsSUGMuWjOfG
tMxO1/6Q9NfLu7aVF8KhO0vhfLIVVTqSarhBGU286mItvRjIheYObcS3ImAJkUqcU7az3liGCXGN
Ll8rsAorechFc1Bbz7h3GnG2MfR2q0UswMVIGvo/3Km/mkJHfV725IHcg51qcLIG3E5XEV5zYmhS
gXHwkAyWlNlK08NHT8Xnpr2TeoGbFJwzHo8h71IiyaxxR22+UWOnE8kDVpOd32aV6L4RqcLFb4nV
a13SQZTeUCe1UscUQT68DRZ8dFO/zY9nM2mrirZhj6NkXIP53C+8CmyOmZeDDVAL2NiDdjXtR5ai
Z4f7IXlCFIQ4a9yXQXWd34GMREgMIjoSfAtnnpdLr6kwIIL5f8kx3GlveZ2jgcly3otGe7cjr/MC
cG5TzWp1XiyWV1F+hUjbR72b28+W9m9HHTmPaXDeBEwdmLMg8CaNlC+BtiRgejdq2y/sQhFYqOCU
G5xLmRWjNEHPClFzYIIJbrpqJkHkJboA+NxXMltaI1kR9giwmpqEPtToqznZAO9PwJhrucAG3mVF
DlA26VaPTin5VDS5W4evqGQ5BookeQkkSb+VDScREYMxB3PJpjkHZGfotTRZMK3vGL5osmNVEXkv
mvgTLDOfElssTKBjZhVLoP1cMBo7tIFhimBt3+YGLyjD93JKekHjkk0GyV+GwNqxoxhdk9Knr9Aq
0A+sk486IHa7mXc9zqWW7C7fUCI1OSekJU2ndzGrqqP7spHqq8TuT22/3F8WI/B1fI8nGzyo0bWK
8KWLd5o57K1KdNRFmrBPWIVkfV5I6PDEk0RZ0BxQfDatu0QIbyswPp4LOy5ii0pNxRr9B6+/Sf3w
LjxRzzp81x0TnPf5YfbgzAEk1oiA1Lb1szGQbgFXCSNy7/XTk1jSKRvk6nvdS8M0QO/nQ0SJwL1s
e8yzGPYZq2XspD4s7bogwMYOH+g47rOF7uJI2S9q8XLZKLYX8yyKc5o5UZqxpSwEOw44yemOICwS
1/9EGnEOU7UWrR0m5Mn0sfaL+TGKZL8Or3PjX6J8/HMHnNXhwq8xVNSiY4jfSXTd6zdG+EdH9fz7
nOMbF9UueoZ1rITHrL0acr/VD5d3RGBj/NBUZcb5bBEUVpro1BQ3w+grvcATiERwZYA8SdBzyty3
rOd+USmPoQ5aU20Rda//F9f6e7neepnXhkyMIu4BUuYCUj4xnMrrvAlYVMB8BZjDsrN35L4+TY2T
5K7lqDizYnweka7c6zdZ1DqcGabD0t2P+uio9ed0DgUvQ4F5v03crvTsqVXKKcFdrYc+oHlCK3aS
9tVOvv2daXB+IaGShjsekVQeXdfVczI/KrKgCPBfQsPzlnEOQZtzKzUIRcsnwHmXE3srdfv8MB7S
wBY3IGzeSRYahWwLlCKAL3nv6eJsAnVWiNHH6baenToDrjwgDXfFFfmioNk1QClFyC61aRErmZyP
qDV1bmmDA6Yk9FOsK3eElrEzqKKcPfNpH+KKlRzOV2S9ZdI5R264Sr7E8o1Sda4JwmI1vC+n75cN
YzvHc5bF827MM+CibHVmhT0csJfUp4WTusidHbtf9m48zFf2ybgW1YC381krsZwjWWZA9mo6G+9B
rfQJ0l0WMBFff4RgH1hBwkYSoaZcsDRaqjTZDIN2CLSAfFd9ZT84+tMcFHvAp90z9DIpiEQtEYK9
5NGj5yZrejPB+jbGvjIelAzwQXbrdP1XM/uDxjowTP0+EzwTx2ghdSbVqPXMVHWK+SQrL0n3etlg
BGfA4jxJodtTqGsIZBACKnbQF7eIBy+L2PSJFhRh4zey9raRK58IXJ9sHtnTOswTJwTraafJrl4N
7pzUAve7rc1ZFNu9lSiSKEXYDkjMUZg92v8do/Um++GyPiIhnNvIMI9iLSiX4OoHT1UHx9g3XhFa
gmXbar7B9p+V4dzGskxTaKbYGnqo/ewQ7Qtv+TZcqZpTe4rLms8iN/PDh/DrZf22GgfXgvnAI6MY
aABwB0tOz7vp+3Ay99JD6uKp/mjeSzvIvPmjQPesKw/pIqN6Udohnl4DqDYL+7hoCBWqfSMCmhXs
HR+HABgmj1WK+9kub430W6McKBV0BAjMnUdy6RuMWSsmM3fQmEk0UGfFHVXPEvHqbecFVmvGvUEU
mUSJrcUMp7oEqQ0wlV+U78sn2Elg3M139OuAEolXgpw+S1x9L5o/264PruRzrsMYZqXXWAP9WIVO
JNF7Ox5TB43hR6NRbzIl8pYkDAwtDjJVfVazahfn5bEnsSCIZeft4/X6+5yoXOjQDJKUSKxdYc4V
v50f+ijo5K9RbztEfRpF3XibFgR8eoJJFdkCrOp7F5OHugJCQzwsUm1AmvpQoQMoFkHAiIRwsSrt
UT1UNdiQ3AIAOdYco3oawp+Xz7lICGc/C+YH1XZEhjqvboj9ZKiRowvLF9uRwWq92FesXDLOtawM
Fi7MGp1G1s5wM6/AqECF4R7HAgGZOCu9aQ8riZw9TEM3Fgojq8/I9zyKHEv+WS5Xc6Q5maq5afV4
eRmZG/5gfitx3J0Tm6rS1hOO4Qxay3a+7npzP8dfpiQNFHOv1blrGKp7WeZWixogSs5WyN9BQG1N
y7ei2n18yL8m+/w+d8lD8doBxyO7YbU8ivc7SINdEZbHZqS+Es1dSxF6hYmy4M1Il1/U+jRJgutV
ZDH8bEmmt1VUsmkWBfZS3SkOJuLdcA8Q4XvZo77tiS6f7YMABhI2PoM/nMEYaLCtMzYaaXSZMxls
IPGg9J8FW7Z5L9hnKZyd6DTJtJnAcbS+Afj7aK84iZ+DYKoNlCPo3HzZKZCRE0RE28+4lVjeUkZr
jEiOJJm+A3QO8DBK1zpEB8VtnPK2319WUqQjZxt0AYZ8wXQ0jNY1mhelW5wGZV9lfPorQXxZUlli
Za5thMam+TxGn7IGFIbAzNFEFagtY8SLCYC+NuBRCBoK37svVWtTfQGjCy5ZemeCDCJ8qoAG8ZLc
FcgAW/5y21HBlm0csHciuUUcjEKHs8JbyiLGg0aqr1Y4CfzHhsWvRfAR3lROgDNhrTZkubPDK918
NpOXf71D70RwL8JZBgAJ8i1wi+1p6vZy9jmUrktdkOZjh4Zzvu+kcLdxqnS9LI+I56jxrbE7jJ38
jJPYIX3i9qKAa+sovRPG3co68vOSJWFj9N34wrj8pGfF/YcaLnNFEKQCK+AzSQUxlyrLoFlcX9P+
Tlt2l/dH9PvcvUxji4QJgyuQ685DnupQhJl/WcSGN3i3XuzvV1d/kg4NBcGd5g5lsRvH67GwXEua
QW0tyFVtmzNGIBRDBZc278BzC3xVaCDQ3JC+ZsuDhCaTTvRy2FQG6X4TySkNMJacI5ArqzKyBIlr
4LMP04upYwTWoBgT/HJ50Tb3ZSWHO/2jgl76UGEJclxGufZdE2IfMzP9cGbOEvj7FSTEqt4wCjj1
vn8Ja4eyEnQwAWDQZdWSAhiAf6UST6pod1UzMT+KnMnoKvN1Yn6/LECwNx96sDVFCrUUAsDf6C7J
1zICbXVzL1PBS2PTzlYrxzmAONKtnDIMXb2cs1Pfjdae2v2MPmkhXo7ADPiB+Ax5/0RhMYk60+NQ
GH5RqoLC8tYDDjRveMZgqMI0Vf4S7cE5ElPWUVopnql4WgAiZ98GzbJvZ+BFLWEKIpjTrbY+TQYp
pc6qZgSs9+99glJFSzpo0ItElStH4G+eFPRCDORmSNU7dWn8eJ49TQl9TN7tx7AUTXds7qFqQrJu
YGaFZ94witQEWhTKAFX0TSHHGjSila4IrnCREM5Qwlnv+9TG+y1Sn1T1alR/ESpoOBeJYAa0cq4F
GeQIkGooZ2A4Po4/l0SF0xOlIDfv19Vqsa9YSVFr1a4GBVLa0A/LkxFd6x0waavESf41QjVKdjCN
885w14VVU8AYgH/QTQxPlWMnVNwZaFSXXcV/McCzFM4ARwMgJZqVsKxa/gBuPiSLGUiOcSV+KW0H
DCuNuDtDr2JilS3uWH33T/bOqhxkid9IrjxtdCZRY+Km11gJ5C6PDpMoam+j0iAXP1Wotwgu2m2X
cRbwoRGji2bbBsgdMIdQjkT3kkG91EV/DehCcHcAk1M0j72VjQR0IHAJ8UcHqh+nE01GwDqCihpQ
A+b3dF9fS27tLY2bn+IbxS38Ype/5qbATDYX8iyUxxBseppoRo73hT21u5QWd2OnHC5b4ualtRLB
BchataSdpuBhBkANXdmrmu1M1hWpBPGESAwXIVvmqCYzunTcpp3QCvuV6l8iclu2g3dZnU1Poetg
CENuGNPJnD8CvmeDJwVcnpHfEfUlyqiTg6Uvy0JAWAtGITZ9329ZH9i0TKB5SSVD467BA6ClxwkI
gLFge0QyOG8kdzYQHS08kSLyyRp9ybzJp+Dykm0b2f8vmfp22FbONdLarpRSE33L0VdtPrX2t8u/
/1+OzlkAtyeapOt9xJjblMiPf8Sgfoq9Zr/sm711qhPHPtafk1v1Ty6m8+a8fdRKqzCThrQ04GAb
5WWOH4lWOtMoyDOIVo7bnCZs8rYzmWJZwNKjeSq6wZlr/hAkr7TgronapHSyK2iBYs9BTl/i/kXN
MPBJDo3ypGmPl3dKpA93UUg0lcdugEG3gGorK4f+Se8zvOjZFDgvGuUNzUMFbqA/LgFyT/vcVQ9k
N3sdIFFFAf9lX6Dy6YVKKtSWLrjJ5fY0x7+s/r4pZpR1Toks6vXcqpKtFeMrRxEG/Kq0QwfrEIzI
yEh7/VgF1JNcZSfjiR6dEMgGUSB6ngvcA19IUpQx7g3WTSIlp0XysvYUhQL3IDBBvpCEZOR/Jj0x
3eAW9uchtvG/G2qfCJ1cSdRnKtKIcxY2HZBRi5CwAW7b0ehHL2wUpzdt97KpbwdgZ0tU2Xes/ENf
N3XfsAtp+W7X6IHO/fAQgYEUaZWg2c2ld1me4Gjx1aFpapSsrSvQmurLo9z1j+XyB1XndybI+Yph
6izavXUWpdJ+apadptgg2IsF7zXRBnFOIjKRsIlmOL2kvLO627J6KkS1S9GNwQdbKcDPp6rHlTQF
xrF1ldfYK16LPbi4PURcuM7d0refLu/Qtl4WEA418KYR/kVmx3oaqdKMgil97aTSMezDLMoTbloB
CDbx5LPAN65xF0bM8tLJHMEjlTdLuZ9qwaXH/v2H6+L8+zr34CvHZWoKHYF3bTSBFPV3KrGP4Eb0
ZIl+v7xcIlFM1dX5MaQwnFFtRQl7eI2jq4qErqQ7oSoAKRKsGD/jlOZTTZGAIICpGo65MT4M+SQQ
sengVovGbYqe4HkvUVTOGvpF0mNXo4+Ad06GQ9GZmBYTpSNF4rhjqpKuiMYadgZIH48Muyq9z/qT
nHyjaeJoo+C0itaPO612RfNGC3skcHp6sEvjep5EUADbrnS1gNylLpdxq44G7tlpvqlmwFV57bIb
jNAzrZus9K1ccnXpSsgfIFCNzxvpSEvJINBD3Grt4/Re0QXR0BY2Chjtfp9Wwj+NjNHSCy0nbkkx
U4QW8sUlZp8HTQFQrnyS9J0MHuRdTCPlOqutzpOM+OHyKdv2hKtv4N5NFbJXSszAzY178/uCXtXl
KnmWH63b9vQPgyQYU58uyxScbMI5EbNUK7mocB5G+yaeTlV81YB4YsxEzeuCg0DY/q48CAn1QU9z
mA0SIY78f6Rd127cyLb9IgLM4ZWxk0Ir2y+ELVvMOfPr7yrNPWpOiWYNZPjRgHZXcafaYa3y1tdf
kuSajzDI0HSmKv/ePtZqNri4SSrgh20wxF2JCCzU0XOmc3subWyuaJ0+AFxgw0JXWw0nmiFg1kwj
lAbU6aKID7MaNA1WBD6bbJeEd1Jib59oTYSgAx0UQcsASCR1IkUoqnwgQ+yGfJemN0N4pzERwIiO
0xFlKYNyjn2o9l1BqvTxPr7N3cLr3OSBYJyxN3RXdX0pi/KMQZmH3EzoC/pXskWYOP1z6iZebwmW
7ma3JYgeOcYTnnyFreNR7rGXy0LticgI+JSZ/Au78dvfaLX4tjwU5RzTUGyMglAsSze6Yspv0TF1
Dad4yXozn83EZXnj90xy40j0NmQkTGI8yhAIdFTjfnCAbp6fJDcEsk77IOzgi+1oz3k95jIEkJkD
YI0AKRhea9Uea2Fq9XoNEU4YZQWZp8l5uETwQbILVwL6gqB/SMeH7dtdtYDF36csoGjrwhh0nNVo
DZOrbkijcmpHc1vK6uNOWIihjEBq+UbsUhRhEEJfOLOxZhu08L+Dq/iNO+fX4ul9wMWbeGtbMNGN
T59yIZcyCD4qpCEFx6CVn8ham4qXsuBgAdPbFsP6SpQRpEmQSaOC/dm4vWq4Q8FC2l8LKMvro0wA
mCQIoAQYIhsybAImpp8dlGk2i/Ft+yDrxna5MBr8XstmlJ4jvE1a0GlFKDElVulk2F9NbDZfxWoV
WjAUrAoI4BmU6IbiXHNzPmlIgbHPmb39gz2rPsRvuoDaOmFxZdn2+of6n0CZRvNIch/LI8ThC+JT
FB9TnVVXX/X2HycC79S/Q/LAgTpgDg2EfpRnRCd1MQargGSZPInZsH4kd/ms3pfjUHpRaOOk8jPU
u7UzBdWgxvOx9CsGTnZb2EAStLe1Y91ZfIijoTxypW3nrK+Rb6QHJXSzwEsmRjh5L/NsHOk9VV7k
NKmc8n2n4AFWY7UIJ7JmM3RLrFSHtnjbuZ3NXWGFyuuO0i/5O8ckuFoPoZcP+G4gC/lGUHZSl6Ne
qAkm2esWK3PeBd6I1ZX42n8F5bgts2DOGFpJ14/bsv3/trciP5XiNynYbX831t8n/784UyLkSRF3
cB/9TNZivtUyq3LyB79xUQ0qjgTj4Ps+Yb0nSxwCIC1mzdSsFtx/pad9Y3Es/CGeXMRR8aSsco0T
UpiZfJW9ESDhcTffSWf12ySZI/ihAtAbpo/KXi+c7atkmQAVUGbByJKGw2uiLQYwKEpDZ4b6jFXi
OjpvS2J9NMqT8KmmNImGmBLKgZkM51B92BawHlQud0g5jx4kNEpF0BGrzACFy15ofivlZA4ZSzkY
d0ZXkZM2mouMrCHoI2f68nOVfFcNhoqvPjUvoQTZ0r91HF2eWa8z2O10IJEe1Eum4hGOD1ZGxrg2
umCM/lgqzRycoO73ZgHio0L5Vca/jK7/WtL08YE+1Y0nvZn4DLG4q822MOOH9LYxh9+cBbTAe/G1
vLbQYWDHSJYt0xNrVQ1KXp2szwPR9CQ78w6b0Zgz/Qd6hDWFzMgBZLqMrIw18KjIpmVtKy/igax/
aY7cIQEgQ8LdM0sgSxsp11E3c6f1OjrCYv2axg9J9a1hEfOyVIRyEqkMxojewIdTKsMt5Mqpi1eM
y9y0fcbIb9edhAG4VvzDM5lyEvOAOmuOIovVVb49KZo7jKz1JfJjPwfkiwjKTSiJOkdyh1mpWr8R
i2M8vgl9ZrbVcWQ1LhiHoWcSMObD9yLJZoTJLfqHTv+SR/04CQ0LIcZKVxgcvrwfnEeZt6rIYJjs
um5dJJB8bRlouzjPsxTNJFniTQ0IboA2llLGXhLrmqjqkl6XldoT5O1AvCrCuzFgFDxXq5GCcTkF
+QGLU2BkvyrHBv56UEyyhFRYkacK5j/sV1/pvy2FkStdCEtBNFR0Ba6swAS2ElmzsCu539uRjvVZ
KJNX9DSt0HNBebW8irGCPO3rdL8tgmElGmXyShl2c6LhgWsIwrUUdscqqLEANxiBKSTTQS9bxktj
3cdcPhJl+VwWp0M8494S/qqpjuk4mWBYNI38cftgxLw3zF+jzD+pQf9UvSOHJ89+eow7dxzcIHV5
YTDr7HoOMmdbIEO96cXnVEzKQfSRYVU8/5LL2qnW07u/E0HlCgBEbRMBQc4Kivu4wwJ3yzDRP4TQ
j69DL5cloPecQoJawTfFT7GdLaPMdpnB7YdZdZoGj/iudEQp9OrOx9ADwULnK8ZTak0lRV7UMZ8p
kZE8SiW7UgsUfiKxweBNQHzdY1Vg389gGVWaXZBmb9uXunrmhTyZchudDvrZsYEJVI5+VlxSKFOc
4oR6ixm5LIqXNS1ZCKNbF4Ee8lmQwQkm/Y2U7AKZ0dJafWEsBVCn4bSykMP3p/UrUBPs8ZsEbhwQ
0Dr6N+3RR9Z/B0ZK1HB9RkRf81VLuZS9Bf6oKn6Ordkx452J+11HvsP1D9vfiiGE5hny28FQ/FbF
UAx31ci3YeCWrGDOUgc6mo9CC2D8cULe4EbXmluBbiM9JnswvzjGnoX6tpr+L66Nju2ZP41BPkCa
7GV3mdPv1HvOk48Bc8dstUCwlETFeF8yokAkoGTTeXbHk/GCurCLUcbY7DpLdfNDafnOl1ZWllKp
oC/20EaBFGfFq85p981VZuVHyQt3xLhYdR6GcdGdl0YNDDFUMYrTSQdJv444Ruxi/X2inouYPw16
jDsMgEiSumr2w2dRJK6+KZa3RQV8Q6nSKVORsw6Wr5iC250Bir/3XeUsd1YLLD4QT2xb1Fo4Xkqk
nK1WRUKmKAB4MqLcBMOaOYs3UnXbdAPDPzDPRgV+LQvqMSObUtOZFMhABWSjyb4nkx1fHQFbHozy
R6Pa9EY9Q921et6P5WAnTeMkwGeN5eiIQjLjHtfSjYU4OvoHcqFNzTs5WKOYhoiZfv+xNWyt94IR
/A2SowLmZfvTMZyhTmUDvgZmwo4Muamzw42Ydg2u9fYvgyOdEBjSkIRca6CaA94rwmPu71QTCJ8g
dWX3AVknopxFMfC6Hxs4UcRb3JNenkUmWwIjuaAhTTJMDycFhqkQ7NWDYEeObxPItuRKcTBE7oo7
3ymO0U3FKPOwTkZ5jiprOrWWfcnKY90MprM6SLYsMHdtGQ5Kp/yHGmt86neogLQ2b2mhQ0g1yp9a
apNWX3cTJiaWlxkxeXVDdan6lAsZO61Qp56UUPn+KWlLVA9Et5mx1NANe64x9kOXWLMhPhQqZ4o8
CHykxonKxu5Vzt42idUn4PK3UE5mEOQALHohwmkT9TeaUI7OqM0/syHSTCH2RzfIuxIBb9L2YpQJ
XpJl/qFtNZURKVhqRnufnOM4LS4xTzuN1sA9CfmvVrrm28osBpdxZobrodfpuGnQyqBDCoEVyodo
tkQrt6NzdFXv/F3wUNnRgwL4I+OW36VXXylKLe6bboSp6pQbdYqELPQ9SX2AXYXF4/b5GBGK3q0T
a70rfAPHG3r1OxfFDrhHHuSkeajbglm6JB6GfjUuz0N7IDFG7bJEqQUc2u88f8cERT0QXNXXtTWZ
3a5iLXowNIVeWwinotDmGcMpTZmYYbvL832Z/S7xDikY7yrWRVI+KAi5WPVBoWTN5bkPPb2SzaB5
CFn0jwxXZ1A+CKAhMp+oEJNIXm/cjro9fgE1UFp+JcrjiIJRdfKIF2Kv7rrulHaPccWwKtZlUY5E
5SqwJJImg9hzppa9SEaP8VMv1J/+TrspRzEEWTt2PeLrIF6hxgf0BwxUXgvh67aY7Y/yaWFFjfUo
mULcGAbVnxr91xwYphRKP7elrMGBLz6MSDM+qskoCWOHJijJ8VqQxMmcOT6r+3GnWdl7KT65ISNE
DZocv7Zlb4c+aMe/c/Mi0lVQheCDFW1n8j4iXcCQsG2pIs2jO0pJlhQ1HJGgdd7AG043JjcDl5sZ
Ai6XqoxYtu3WwZf67wNxnCiVso9PRnb3QProkFcT2Be97XvbVnSRJj3BHEMZGCWITfPhKNVeogLe
2bB8VtOOpYDkZyyeTvzEN3wYIlDUkg18Qyk9aCGreEVs8s/OGzu+/5YhdlmT9OTGukMPdM/SrR6D
Rz2yjevKHh1CXSlx5vytdbU9C254DQzwX5pP+Ys+GLSxx342vhaf7NoHknmpdvcSXstueq0BDVA8
cvbfPXhFmvmxaVu/r/URjxz5zVCO2lcwGi6OVqQHJwQfJIGo9kE5uNYMFHBYtta2+jH0gh6bECMN
bFKEiqvSwFiv1/YUjsek6J1tMetaroq6jplJTaZzpCTQ28yI0fyMue866FJ5S2kiq0oYnZp1F3ER
QzkhNR4r0SfIfJL41M28FTcnTnca40dc5Qz3wDoRudiFQeVC1IZihxloIJo+dUZsBxEQJ6f8Ick7
hmFtn+oTQ5ZmJLwkCijZ58Y+RatDye5BY6c0Ls8ipVzXhv/d3yeurACLGI3aowFZJXsfGDfzbdyx
Kh4sGdQ3mkNOLVXCLCYFPyJMq083xrjb1jbimj87ossxqCxyDPraDwO8Y7lUA5OCGGISaOh0hgas
B4iLFCpAgNypEZIC7y7sFJiCcoV1DACBW3p/neijKUnfgGLFMKM/uLmLTErrNH+Wk37GRA6hwVat
/L7wdFu2JS9GWRmjK55id0dWzZylf1TsiPFa80eCx1WIWM86ycIZTzoMdCN9zRh3um1Vn1mzCqmQ
mg4KGBYPQXdXRr5pcI6uudsK8odiLCgiMWknKrpK3WM/iUEB9nokya1vB7Fqt7pmS3ljT1xky23c
m1mY/8AEth2J2lHtDBulb6+UwAXgj4daSRlvg3WjuPweKnTWEqkckLIIl+r7IdPdCL9n1ss7xrmJ
5n+2jIscKt0FPqtRAyCAjGi0GNEYd0D7cAnRMxjkALnN0pw/1CY+5NEV4U6v55nAzSAlCK6jXXLI
MASt7qP9bJEpjfSKCUq5rqwXidSXjee55isRylrFO/Gc79FBwNIzYKSvlRzjKBrQiDFTCdRBFt36
uju4CKaspMxCHYM3UN1JfRG7KzE/+sDRz2NTBGtxOr9UPeNN8YdOyUUipTSx1EiTRJS4q0FvGR2l
XbtLChOz5aA9OCau7mxrD0NJNSrHUoYBrKoEE6HG/NBgWGL0XUkZQwTrDuByJkpBQwH7LzEBsADz
4Lmcc7fVOTMtgU82iM/bx/lDRfxDFl0zbpu4H0KCWJCeSKsugTkkINWunQo8zIYtM4yPcX2f6sVg
VFV58v434u85Zw/4VAZr94Xl2Oh6MZcrQRBUJZmn7E+lGziJZ4zmiEUOyYluiqN28x9mXxlehcbE
bqd+zGPSNkEmKe4UPmjMTMt5u+Tj0elRAjRSR6zn0lJL0ZRkvQD6bsT9SIu6d4JElhj5EuuiqcBc
lVzMjxVy2sQoAaqg7zkh2MvNX5oDjZwtyVogpi3eo2Ka3nYIE32mHIq89BhqyjAJuqisxJ3PlzxM
ogXkCrYtxs7U0QoovPooAorfqx3CShPZLCzHdectAK+b5xVVFkXK3oewmceMIAyNrvJSPJFeLMgC
IwCvJL4pOGROPGHZJMn+PgWoi0yZaqqM6A3MKRlM611COJ/f6ACRT81qn7lGDMLtr9ztRRy9aNhh
v6ARyC66cJO0pyA98GAdCJyIMDGOoWVkwP2wyZYO22pWtXQhmsqD864LSp10pcJxNMVccPzqpJVf
e5QvxBDbXbxTslnFpk6Enqx+Ve0KEGxMjnzQsKCRHzGDrF1JVxhKyPYS2utfXNTAGMn/VIjeNJQ4
JTRKFe3N6dw45b7zRuBOaJZ8PzqtxR9ZJkkse0N76L28BuwyaqmjzdNoyMr3pfIVz7I4DhXjWyyG
SApB3OYmVykOw+SmLJa49+ncrTNQUb0dJ1/2C3hw+QyU/PdtP+lGPeRgoAo8FXSPghMCsE+9n2xc
646ZsvGMO6SsXgfyiRirSEVJ3StDwtZjILrZ156y3zY+lgFQoT4qJnUMphnTruWDPyrWDOK9MWP2
5Bhi6K28DEDetdbDTTdObxfXCVZDAsc/kaZCsxftxA4PzCR01WVf9ITmLeyLBmkL6eor98Fz+JC9
AQMnOYauatdvU2rxcOJOYZcey5+t5qALuZRPkf3S53iy4V7N+7I/RsFuzB1R2A2cNymBifqO+Vff
kKY0nMpJVPsZAv3oGTABKneOMsZEFev7UdF8rotI4AkLdZ8jzinVIdaim0llTb0xXAf9IhyrMsLI
IpLpkj/N4VX/BRIMFGk+PCHNSYhJyLSuUyQlI/d9HBU75mNz4EZHT7+CAbeURDmQUk6ToSMjTTFe
AuJwn7Bgq1hfhPIQQlS2OTchbzakX/rkhZ1oxaxiP+tzUM5BbGauw4YDDiHe6ti7Txm4wav7Yotb
osfMRL5PjRI4jciqZER9wEhVpv9NeM48w5I8srWQXxdgHQKp7s/guTuKjB9AvsKGm6cHzwqR6+Vg
QkFewkxRWZxL8Qc3KY5U3PWY/f0rK9Uot8DJqZ8IHXqcuZScMNzpgEjS5YzC3RazPvsoqIqh8gBy
VAwq1yhn9f8JKRJzvOlf6j0WGe3Y7k3xht+3ZlmbmifC7TGbuOt1sQ/JKt19avkO5CGkcCndp5im
+549zXZoBYfwJzhGpbP4OpNpUrthjBmsP7cWcinnFGSzMYg9nFP50jg1Gm7xvXEdHPKjeBPfyTvt
NjyzgAHWre9/l4wXI5XQZQkAiskQclKnOwN4GF3PO37MmqBYfx0vjkblOgKmt6NhRq6DK8U41b4k
FJilaaA/9QNvSUA9fgXVT1xIpBxXyk8jH5NZRS3pTdC/Y48gMGuB8c3WY/Pl/ijvFbdFKQ7kkxkG
Rt+jAeyUD2XdmXXPaEawBFEuzFdCHbNU6Oz5mm+J80vRgRRLf+7nF4bZrfvKjxPRXaIx07gCw+8Y
RJvIsx+ljMaqfhvO8BpG72U2zmbNU/3hbXiRSb3T5LjVyyHE64XUGYCNslNioHJObrMHLZZl2M1B
ZSAssWz8vRy2eMnkIRYXAjLiJ3v9iWAZSnZlZd54x10NpxYYCqmXHVlJKtGGT24a/Xo0F3nANdH7
GXksBlMxIWznxo1onObkSuofgU4lTU7H8iarIWEhi9LMKARgcIAZUKyb4DnWN2YHvt9aeU51L2CN
0q4XDxfCKO0MlTo3RK0jnQTBJZVgMPWYgiWaIShDvjScfhFGV9pCUS151YfNxbG+r5L2Ru9FRy05
xnN+1RAWYiilRJlnln0eZ2rS56R50Vi9etbfp+JoW4Evsi+QM5TpjVxdyRrDY7D+PhU/MxVkMU0O
ZeOTfQ4exPp+21Osho7F/RD5CwvyjbqahgT3ExS3WemmmZfVzraIVae3EEFFJyB6GVxCPgFXXPXG
vtWfU9Er//ZDULHJr/NODAinUKKND7Ks2GVZ7//uIFQwSqKx6TsDxliEiZ2orh+mJi83pqExboz1
USirr/IsCfMaNzanhekrtlbWVi4/b5/mfVd6w4/plLn7XFaLcwnVGg5ggXEIyg95B0+DqYJsXrK0
M2wfqVlnNofcY5X11osaF7Wg+//dWJRNP+OQBtigDwDk8cqXweGdEkuC+n76xn3XvMou9jMAE3RT
subHyGUtYDOsi56VLOQ0nYcGv0ETTrhniXVIhurTg5JTZ2RKT5gUOR7I+eKPKMwAiXMO/ZCRzq8H
X1GSVeR5miHR4NSTWgACcMbHjBVOM6Umupa0N+Ao7KXhpY9nO9bLk4RBYF/qD5GChpfU7JuQc0Q5
/srj/PJLaOKNyR+MLiDPtGa0G/93ojrxxEpviFf9rLofp5UpS8RDQwj6BMZu9Ec13cViYubRWSgT
QKDu5Pjoi7U5NNcyv29YyJTvS/lbsinjHKZqzDkCQTBYo82Zkq1/n4BBpFqFl/q2+ABYIKu/A+sp
tmnUa8Ja/KWu0eKGKcPN2lLV8xKhk6t1JAbBDvxzFsiqGF5ofXL7IodejIuxdqjXMpp76hWPEWZk
kJZ6K3nIrDxWeYxc2sal0kX3PBqNYsLz1wrm3SS6ivo4YWyBy8xGea2YICnr/vVDfRQqaEclOM0l
AuWUyOeeexkwO1gxcarIV9g6EhW58UwKo1aGjmKxRfdACzra6IbZ4Q0QYA5k9o2X0ILL359N6aH4
ue3d1z3P5YhUXEehMZzLBMm4Esxv+qB5kQEtzfxdWYes6hJTUch9L5KIphK4MhDw2ih9t42PEWgU
/KcEE6WV+qzHjaUMZ0z6gxmRtW+znh5fTkkFfUFvA8xqQ23GLnbkonMEkDUbyVFsDjUTRIN1pZTT
0YqyELLMQN6v7UJLzU85aAZyRo7BUk3Kuygtr0cZjxOBSFjhCwzxX0e5wEiKWdZGORA18DWog4ql
nqwxG/Wel2xeN7VaNMcwRN2Whbf8DvOxYQt0wV1rsiGeCDXhYJE0QzCz0cwsYD5h12e6BXXtIX7i
XdHkTWOf2NhistrXcTBZdRKGSdI1+K7n5k5v8TPCubDD4VbnXkfVTabrInsplDuOhff6hxTrQz9V
ytGMYorql4GvGZ9If7Z6X7X07QqLdvxt4w626sZnHf41cyNkeea2D1jXJUBdAJBS0LT3cs7CLKeM
bzK5alCJb/rClOtml/aFo/gqQ2fXr/VDDg3KI3VjWyol8mL+ILm5mwGWstqz2b3Xk7WLGOopZ5Ri
1Yw8xOR+/SyISFJr1iDiH57AFxn0B5uV1Jjhtq0oNf0zQaxIvOBUv81O4UYu6w28Xr8QL+KoGFGM
c9wbJfJP7ji69T66Cy2y/jbcJvt0AmyN6k47bc8ic2boBQ3Ko3eYUgDnNrLesLTCwY1mwQ7Lx23l
Y30t8iMWypcNvDaUBHJVGa8b7r6cOYZ2rxdaF5dHOf9sysowiiEhjE91ZJISF8BY7jq7OymlJb5i
zsRjE/j8waYv34wKA3ofaUhwIba11YPsKS8Cqa09Zp5yPR7I3Nz0oHkYiCLzZCfWK5dlalR4SDFv
PqgThMfg/iZMRZJnHGqPJeYPz4nLIcnvWHy9VJiKNtchZ7B4C2+yvQrFTDz1VJ3QITXDw/xtW13W
a8uXr0k/YHjcaBhxcFb9axzavtd5ZOYCc6UT4PLgrR0WfiNTIuVP8jLqMqOARPVxsGoUs8cjGnDC
tWoaXuamlclaDWB5F4nyLmorFo1Y4Vb5c3D9zwaJv/PRtW//A+UxS1El2rnIWla0CaRltYlyffBk
pFZyPZ5ydzY5q3gNf2SFybuQX+B5/V/mWdYoiSVx8VGpLNTwZUMOCvyEKbQmp9/rVgOUW/REQnSA
mlfN4zGprGCuxvkv++YMY5EoF5QaocBPJC7JHmAOvMRDE+8/ILYyPyvliPJaG3OJBA1cdPNG2CsK
j7+dsUrvgorqN0uNGO6bBmPp07Cdhgzi8vBH11SmrJv94DHMkXV3lKNp9a7WZSIkRC1Y/S4ehif9
nFyT7l0IXNB8csY35Sy67Tn3mJs762n9h/eRKO8T53EvSAYs0xCt5Gl29QPCcXw77tEtceeMjLOq
gYNVU9WVvwTAu9BZGrY2L6Iu5EnWxM3PRvlLEtztq2UERnqcLcn8TJ5IlX0uH+b6LmYxV6/+fYmX
JAOQCSpPd5FRHIiGRsbf7wr+1IflPuF0xhHWXedCBuXIklYDzpYBGbInvUigbu/NWjFRGgBlNbcH
xRcrUyIm9OkBsRBI+bIu4IxOxG6N5fMyJuN+NyMmOBO3YNWq1215IYjyWBVgKztsiJCMneA8N9il
IHxi3uyQhLZiNB6ZF0m5qEwKQimQ8ECQ7sn6RonkOd/NXofluNYC3Km9rXurrmNxOspT4V0ZhX2K
B9AkeKJ20sEOHzGOtC5C0jRFB+6bTLOeRLnsi9k8opKj1ccgaR4lv7iSI5lVX1nXiIscykeEcyvm
iqLgMVlXZt7spoG3pPyXbLAQdddHGKQPSTQFg5+FRhJgh9oKO0t4VQ8ZOmP5rpJMJTEru7MJ9EZ0
o94B7+MrX+simNLFFIDM3CRAOVTQpXO9q6L20Mws9kvGB6MHJPMoboaJLAgr/bHk3U44YTx7+yCr
/nxxg5TaNVwTd2oiI5ussbA/PoRAOsJrt03slHvdFrXeVljIotLzdhSjsGkJIJA5OMautZM7FahK
uo1n911yMK6BpZftJzuz+WONL1dWZn3Fyp9Zd0pHzzjMFJlU4wNAwoVJYo2jDRJnhn78wVldFISy
AW3GvsfAof0d73ubdG9isBlEp2qfOoHL8lWsm6WLOLw0+VVPpkDVs+6le94hKdV0gxHGfX9szcn9
BzUo9Ajrp2EXGB5mhQHGvdIFHKmtc1HTYIp9fda51hpUrC2zDH49gH7cKl20EfsyUcQGQqTazkDH
KmNIaVtJWcegohkvCqOQki0TrToXwa8WuXjLoitgyaCcB+hcBD54L7mF51k7S8XvFADD2+dgKSA9
Iakkac9nEZywZPa2YZLKXuDUx8mVXf7IMqo/BMvLh6HcCOdnVTGRsiWyDrc5zzv/FBVm6+gmQYJL
H2sWz+xqnVTSsEgLindRpxH4RxXLKrhF4PvKslkaQMvZZRq28h/b+WFkgaqsf7APYXQVTZu4tKx5
9Av0ILEkObI6ubVkn4VhwBJDvXrV0QCg5Awr5oWzGh/H5k5mAh4S/f2crV2OIv67epBEnZb4Cqr9
0n15Iq2xxjMc7lG/mZ3MDphdXNaRKHPKhBmQPgLMqfbVn7ImmyEGnf2GBdayDqVxUQe6bpZ2ulzG
LdztgEF8UhJpLP+bfKs4ZErG3wHgzoncejDZiyHrHZaFaHIFi3pMPnVCPagY14xP//TpC0tGkbDb
i0xQ8vWi5EIWZWZ+qRqo/rw3OFWvtHuQwHdedA5DE0D8le2/kjp92dmsltW6371oDRW5RcTLsAWS
vDVX2bMSyp7Gs3ho1xORiwgqLhfRIHI5UX6MopSzO5UnrXuapNM0/tr2jKyzUJGZE8J80EiiHeXP
c5uaQfhtWwBLGel6WZ8maeOTPEf2ol3wY3ACcBnFoPKN38hGSI53GFhO7ZxJI8TSD4nyIIGezH6A
0TirCa3mLdpxz5EDIqMHdT8fRHdww52P3jcTWOMPwebj49HVsyRINXBFBkhUb0C864DfOcMWI3H+
1T1ns/aGGE6Frp41qjpGHNmkLfJruf/up+hNJYy30nqZ9WJqNCWT3xriCA5SvMdA8TKfhF17DK74
++r0znVhD8foeVttGAZAl8QkIJO1ag+tScU3Y3bBe2ECBgH9MC/+EjDs4myUG2kVzKrkMqJ1hVZm
LfzkjeopywR7+0Csz0Q5DYzLN4qBGQZrFuNrTRAc1Sh2qchaDF4VI/OqrOky/gq95zyniT80BEk6
UXWz4/aieJJYEBUsGZTPmOa0mRINMkruqk5f8uwgtqyBWYYMeupSa3xpTMFIZikttv90T3ODQwcg
o1fjyvgRPchu+8jcGSUf+lM2cLk7eslZ0uNKjTOci1dMDWNe6YQ9TjI6zt/WkwPOcf8+via7o6zp
rnWPsZBM5SFpEuPhLuK0bWWL5/okgUwmueIlBzsHp9r7kstYiKPyEFEI5TQnMCYDd9KLkxrkZvwl
cLKFDBJ4FolAUrXShAkkPPkMjFdorp6AhZe/AeIQI7df9RQLQUSTFoKKQujHgNxdFyV2Ne4q/a3t
ZzNNn3OV9R5ajZYLWZSrKHoprSUSLYMiMMX4u5A4X/ASALnTJR0dMjDg/fswpVRzpUhAmbppOPl5
8Rgo6nEsNEZQJhb6WdM/xNCrrWPdh21DFogGrXX1EE0XRdYsQ8Mi45gDF5ubzHmcPE3h9tvnW38a
XQ6oUDfYhaqh5xMkz/fg77omzbOJwxznaKFE7wGwh1VJXDfqy1Epv5sNutRGLW5UEZ7U/s5Qc7Np
X7SUVeNYV42LHCpja8RJTnSyUR/Mjp7f1eXd9s2xzkE53bIBMEgv4e/jOdQM39ThhQM/WMdQjPX8
/fJ96NpJ2nVpHREFVPBQJqN0867eYcXamZheb93Ff9zYpxpJ0Q8Yg4aoESlLkFyX6A+NHGt/bD0L
XJyI8q3h6FeZUkCMcIPmu+SiQfwd+3Li7XjI9pUL6OoCi7TB1/KyhVzKyWoCaF75GnK7xsVUEWDn
rztlZjg/lj2plMPoNSCzvy+x1jbQ4yzNnXflUcYzb3Zq7P+xrIn1zShny5cjkNAIXiwfqGbChztF
uU/r/G9PRXmJWa7+Hy6xfp0sHYE/6uyMQwWFLHm0j0bL5sBbLQUsPhflJ4pJaXqNbAMT8Ibcnncq
dly/KV5+R5bvqmeZVc5mOAyaxqjWKh7jjhDY8tdZ4LuIld62y2B9LMplDHKo/7M9HvrYErvrU6cf
WJU1xinoVVSjHaqwJFo+YEKvGp67xt4+xPr0zOXD0G1CVdX9piZuYrAq3fIPuT3uRrAMkTcV2niA
phZ33fNX6N1RLPtfIKbXTtUsDRKy02Qp0Yw2rmhO/tU87AveM0C7PvgsjV9FLpA1BRQshqwZdAWv
notqDMiKtei9YwfvGoym/RdklHWl+BD0noou0iU8qqSxFfCSy9L7un/TimOuMpAm1l+Ll8O8O62F
DBk7Z0UZ40XVG2bnhLeNSZrxGiiVwNijHEAiwkxpiS5/zmgux6L8oNB1EVi1UeA1SsONg9iSxfYX
P0anXldPstFZuuTfJlHrMrRzXf8vcimHiPn2Wk41AOl1h3KPSsP3wCl/YmXYVV1M13vDsWU12/7g
8i8iKeeI7Imrew2oKP4jdxPtpGPkzQcZMO28XblfbGUsPiblGOtIG8uwRtttaidQ9owcSOo4wa7z
JGbgZ7FUk0qhRvJ47SV8w2zeReND0uxK/StYdQoyawW8caqoUXfX15Pa4z/ITENpKvpDBVxSKfzF
UIrVcvxCCnVl/GRoVefjIBhKOwyW4OYn/olsJdTP2Uv4pJ1BWjU6GLnx0pbhLlf1cSGaukNt5oSy
ywnukfyY+teh8bR9NvLTP9mZIoO2WJNFFEWorGaIMqnSI7gPOcIGN2r/gG/LfoZT6wk5K6VmyaI+
lqS1syDM0LxU39X+MW2AU3qamn2ifY1K53IsurcsSalSVMTdk5Xg3PX3HWae0S/HUOv2/a1/n4/7
o98/YaZFU4ZyneVzpzQ5TyxEf9bfp1QvEnQgUJHN91j+UXSHpmd8/1UbXVwUpV+SL7dKSYCsFURi
QD7P1xxr7mjdei5XRKUtc8lJE0hXUI8Lr9rpdi4Ks8Roy9AAiyE/hyxwk3V/ejkS/eRRcZxMJU/S
yesxNaHsMk9rTOE7IOjfbbTPrW0d+D/Srqs5bpzZ/iJWEcx8ZZwZjTSSrWD5hSWHZc6Zv/4eaPd6
uDBNfKUt+01V7Gmg0Wh0OGc7pFlJZBLTSxPPbTLCPySgG0/d+qlF02rod5gFA6MNqhbfMqAm80IM
ztax5eIqEpRofp/zedD87EzbcnO/s4bGEo+0EJp6oSN+4qi6eS+vVGX8hZ51tTzIQBOiSbz8pjgn
j3S4KLivDpU7erNX/BXe/31t5bykNV3GHV/Fvo0KIoWFrIW4ld3AT0DKcDSfJje0p5/Ii34oYblS
lAkE2hAQPzmFvlq+q59rNCIjcQioq5extzIrf6QxD6/OzNtQxj8WlJREE+FLEh18Unep8pwDYXl/
A7f9iW6gW4FossiGiyr4QUQgkiKfDHQ5co54w72c70uMDjTxmenolaMYBWbfWqr4ZV+BbW/ySwGJ
cYgSSIgSbYECUlCdqyL1RzI7ijofNBktL0UVAOExcvdl8pRinKQmDqj+9zjflfFd04/5+DFjuyrF
uMhInpOyNTHwKJ5mdwQwnfKY3w6WZX597+T1p9eF12LwBzf5SyZbxysUYFHnE07TguF+i5Ik57fG
o9bZky342SnzCecZwVlFtnxnzHVVgBlTtXuwz8iHuOf5h+344qqRBP+xeqZMJJVMjSYzgByP6QHi
lM/xJ8UtLpHTvsaYMXPFRzQIvfJwOXiKMT5xINMgaBPu6FEZrba8DRIOPtO2Y7gqRn/ASrGlDhaz
SKBYNapOrREUghBUY/Z438x568e4PEWKSB3RIrWuoWMnbuVvmd4cgbRriXL8ohCdc5nw1GJ8hUZK
9CPTeq4w1LZR91YgfC3Cx32leEIYfwFI1zwdaVOVPt2Nw6VMvmq8wXPe/jPuQdZjWcC0gWrHCtI+
cnqsZJnjtrmnlfEQZlm3CckETHf7AGLB0xTIoKmNRlDtIp9Eh38Zcfws243ejiEAd0CfYE/DSym6
ZPyLYK4dr6xIeSWCxjE9zi6xveliVEqmrGGXJuk8y58DCb2S6Zd9S9g0bw3zeTIa/InMlgNNQLlL
UYWnfa6IVpRh0i6zZCWxR4COii3HpW8qdBXGAjwIgdI3E82jpSUtxrwZ4VtZchTazsushDAODyQ3
wmhGCBiW7/kdcloovNjkYDjS5+ityR0ASnrjhziqVjIZZ5frY1fCLBD0SZ0dxveJ9BCUlzHyeOEe
Pf2/RXsrQYzTm0X0eSs97idpKX1wh1o9RoZkKJnyMjA8SXQvV+5VDudc6lsTMUt9G4afI/i68BxI
HHgKnhTG25VZUYAgDQsntrIVaHcgiUTS86WWj/tmzpPDOLxZGKs+VMHQAajmB9ILdlynn1IRqAZ5
z8m+8EQxjm8oUAfRJFDCSGl2T4zF0rTxGCm1m4iCu68V7zwx/i8DgSdJFoiaxyfBdIz6QeENl+yL
UESa0l2ZQawPaQ9QLzTeGMCr12sn0eWjoQXOf9FEYXmxctL20yiN6NBKj0Q+lu0x5s3yb/cfaAaR
VfgAA20j/1alUwq5kg3IaL4M4Fclh8iJvqkPxM3xJuShBG+v21UYYwVIzakEWFR4byeNRcbQqoXM
MpCi/ci6/RLDtqkCe1VX0w63bEDSB0OMZyssRycreYgg2yXT6+KxT5jOKBZVphyW6mUBGlnti8fg
ggj5fxmVpN7ydyd3VYrZqMkkg2FStPrGac4TYCJT4BP81HDLetWh96K7xkKB7KeIRXU1H+95BwOi
Ng9aZnvSZKUys4WJIE8TsJaBMHqWTvC4T/JhslK7dYjdv3YuRVwO3Piz9JEAcCWWOdSRFPdTNJho
LkXFuBpja+xBT5F83zecP1yTvxaZfenk45J1SUhrMbdIWDQYkwxd3cWc++RmaJxN7A89RK56sS+d
PpgMUZWQVG1FP0GpCdyr6HYSrOCgPgxu5cY+JlDHY/bAs13OUWQ7FcVJisY6xh3TFBcEbZ22YEKJ
l1zdjqOuy8lEAJE6twT9fBjHAFdNoM6XGB0fMmgXrLESDkm+cG6Z7fTaajmZSCBFgDYJfzcrGn7n
JY855mmMo+IMttg4i0vR4nktXJsx/UomXenVZdAvqEAVRYFgsarus3a4yQceQuDmZulERSKGEE1h
49F0iaQexH5Yx/Y5CV/T5C3/GODQVYbJnDBRlY2yok+sVPkytY6iRU6YjpzgfdMgfgn5jRMsU7Ww
mmcD77iKvCy9eTPGo92mMQbV2ulTVnSP+wd6c29W8ph0a5ZVBeT1WLiwepiK6B7QNc6+iO0u55UM
JrTuMkE1wxa1ivKvhTYQIPmnvCLP6SSd1bjZHWWuNO8bP3a4KPE89ZjzNSydUA4tlpOkT7PxHM48
zLZ9wwMF3b9tWy0Byx7SfvdB/jnUJxNDflLs7S8gTwnm/GgknnsxhRJJNwJs+VPQHfYFbMaeqw2i
f18dUB2dnZNKlUi7t0l2C12yy+YS8YIbnhjmgkbELktpiqjDRMpFn89kqd1ctvLhx746vPVib2Cw
LPTZGKPdTHqMo5OSPu1/fzuqWa0X4wm0MZzSqqLPKYQz46Usb1KtdnTjZRactA+tMfmmBFbK7Wii
P/y3COcqlwUEVmWtXzJKhgkCHHQYjVYafp5RP+hMWxEkxwRLHUdTejT3JDLuYahFIavf50rb0psB
SBj3iDCkzMuV0k8L5Tipmh2qsW8W9WLn6XSTSAGn9M1bbjbPPlZ6FtXGe0kouacVktIObxHwP4sH
3nzkdvS2WmLGYZA07CpjwRIHTxTMp/CGw/yq3SffzCfVDyw6GT9/Gm+Gj6WQdTh8zFyrisHi9Il6
NgxoxaR1ceItDppCPO31O4UxKU7ZLe8obh+RqzTmxLdmWoxShWzHEGReX3XH0QzdfdvZ9oxXEcxp
D4EEAzIoBG7ZctfKo9Vkn0nAa3DmCWGOOgj9xrSidNL6cJOEDqowiezt67GNf7LaGea0G+hs7oMS
D8AeEKv9qXNA+oEj6GLMwzc+t2e0WYGtic7L8oGKtl+fV+FsAdbIFr3BCCiGMy+9S5magvOA1q6/
qe54HDGc1WS7TpsoMWZzRLqjrtAyKSrgTgK8oaL6+yu6bXwGYAVUcAlIEv0Zq+umlypVEFXk87rw
m5z7icJ7M/AEMNatBElttjOiwVK1HJrfLX0r+BGeZR/4dE51ywtw/+A1rhoxtt5L5aLW9EJIUsMq
ywzJqJss8aSstUQxtDPti9l7MiblwbRVXArMdy+1HdbE1vBy0tKaE0T+wWNefw9zLIpeLIuiwwKo
1uJJdoRO5eBMORqSExcxfvuKuMpijkehpLgLB9zqVW9XeBFSl4lWylCyFC/3dD65l7RZu8YMzz/2
w75BVSkMRYEOLMfPhj/ahv8OGH8L6K6Dgmq96BB/sYG0bqVeeyh8HsoV3czf78SreOZONIaiyVr6
MEyFwe7iN0H4khIgLjaPWcLJfP/h+F9lMaHzEvRClsQ4kfOJeBSjpUke0jNmAr3xIJqOyCOi3fYA
V3nM9VfJk4AUJ5x210ZeiVHpSBpOulQ873uA7cZzAxPZpirLBNnnf7sAYHCa2dhDr+RMi4vqgVZg
5p+C3Vm6CsORDsqn+YV3u29qd5XKolXP4ZJGRgWpU/U4Gs+keq7yTxzN6Ar9Zh0rGYx1zJEsC0EN
GcbT8I6AFjjKEdx6x7/hsXhgCtvFrJU8xkKKslokNNOj6exhcFQv8/TQUo4Yn76LDt2t6Qyv+wpu
Wr+hYtNUUTMxhvPvnZPSaDLGAq4lqLqHWjVssUxux1y8pGL1OBWK85/EsVdSrmeloRp4Oy5g9ZAx
rFoUsVXHzph4U8nLxrznPX/fvF/KsW1AkizEhrpAOXJRLyjX3iZOegugz8jS7kNfQZJLOEWu6Qj3
42W++VifzHVtWdatshxVSUig7ODJ3vRIAME0WiS0FmAySc7w1H9baiu88AYX6HW4pzWzpWqTD6VI
abWrYjqMS3O7KLMT9birDM3d387Nm3mlIXP160NsDNEADWUhtYT2rM8P+wL+4FmuW8jc/SYZ5anu
ICE6589oXXBlR36JvO4mph3xb/2ZZhs+lCtcqcXc/5K4VKoaQWiK1nRyE5vHSfD3FdteOQP5fwUY
FnCa/z53daO3ajbinLfGl1B56XRe0LD5uDSuAhgr6LpRr9uF3qrlDyI4reIL0bcSqKJteK/xZlj/
cNKu0pht0tIuX3TaBl+7iFDc/CE6TnSmarLQDA+Gm+wuxAXePemn96uO46W3L4KrdGa/FiTU+pgg
Xsulky4DURcAVxwR28+G1XoyMVgqzH09EXQZGKNggVDKzYsbZWpson4NlZNBJkCjT3eTLlhLndlG
dJGqx4p8nRENBuQuzUDyG57TidcEvX3Yr6ozN68e5sgu0ipJJ05wLzmoNjB3MD4tReHsWyxHEtv1
sAxdBfoupK0U1GA6/bYTzmJza4acHAVnL9l2h2rMTaGWdFrbvoQNIF6Gy9Jy6s2cw6cwlyzJhylG
axKcSi64A2Zpo/7r/mLxtGACL0EO9LEAW69dLPdC9kTM+yp6/G8imANutHpftwJ2ftFPlXnfVlbC
ZaTjOBGF8e9iWgtJlWDPJeT2pvYzAhOY95MWiZgstVM0Me7rtJ1bvp4ylqgiIYU5FT3IuLQMSL6F
Fz7ktmlnf8VubsdnwY/RXVrhX3tj8GTzjIJxIslszIJKHz6JGuj2QgTT1QW1djka8o4R40eAdF4G
8gjLEA4Utg5EdHbnmm74YKKmGN5LznwIW5sc98VubqQpIUJXKMaDyLiJxFiSIAesha1T5CQUqDJF
fKzRYJHXWM5x6axOnHmq0jvst0DkKvS3/OaSd+VMn9Hh7FKo9ehCPrWZXZ4N4HbXL/sabq7rShhz
oZZyI8tLAe30DNkpJdYwd9K3KhLskuArufKhjuSVPMaH6HVZyXkNPzWBD6jVTatFab9seBmx7Sfj
Sg7jSVSljJqCciVLZeMkRHYmMbJFAUDWFXCbxM4VcFTGALwu6lNo6Ham8+LJ7TfJ6iewnqZYxjGf
oSoa7MAVGZ90V3H+RnlJED3zwFI3fedKHON01CIdllrEo5UIX5vKCYXITrCl++ZCDX7PNqk5rZJW
lTz28pDjQLRwneiOlhOk3xPRUodLod1Oy1EqO87Nth3LrhRjPExVxnWvxvToFyBqzLGQSngw7QkI
PcSl3bfzTWPHjsArEm8OXK7ksi4HCH1hT+f1Sbc86GqO7HDxNIKnpl30W4lk9pQGdmBottGanNwd
by8Zv6MbrTCJqPDaYXYcizc9u0sGjmvb7mG4qsd2v0xZo49aglC60zpX7hfXlMODMfc37SzZfdUe
kig8Eb343AXKfRiAsSp9E4zoVZFLXpswR933VNfKqswij80aiDV2pgqeLADUpJVdyOFYEsebv9Mh
rcT0VTyX6oBYtBUGv5dfSYUjUj7nIrCu81dV5r0leGoxPmgstQkRNtSSjUM8PMrdeQl+7J9Havs7
55HFcROEUsbUEw59KpVWgQ7/4sYEkH/0mMG17ovavOhX9sL4lzITUnQsIOFXGP2DhGRAVPWP+yJ4
XpttlDL7UVcDCcGE4hePlLZRPMaPYNsBTkFm87C5eebA+JVS76NyTpGjGoXaAgavlaXhYZTcIgA2
QmwXOQ+Nk2cPjENZ5FFS1AQXQp5/TgTNaTHORWTOhc4TwriOIo5kVRZgdG15E6p3pP1UD399aJtU
Da0kEmp0bDpqAYB1OqVIlXTOP1W6z7SHwfRrL/RkzpDHtkJXYUzEMCZJsAygmrWD7pOUdhamtLUu
4riGbeO+CmGO6twF2jiIEJKA3yr0svDL/pLxlKDyV64nVKtWGjV8n1QYvPk65Ke2/rwvYlsFU1RN
RcTGsPUAYpK+jRpYl1SO3hTpfqvzXs3b3uYqggkWl6pXE02DC8j7p1rz8gTZK9CLB281l3Nse8Gu
ophdD6VikFN6A6KJ0BaM01DFjhl/qE/bvEphtj3tkPJrIkiZwW2QXPL2lKZPtf6wvzPb7WYrMezu
z7nZhBQ/brkY4C18KO80Oz0FTuiLFwKw+dkibnIirxyx9NezlwOYyhVUF3QNYDKM2DpK8EIRG5yc
2xoog+QgvmI62qvuOvR9BtzH0pYBygROAcy6RJU0JjYcVD3tm2GAdZDjIpxTLqnvVkAmE1PTVfhJ
WWMR/4YoSupBHpFK8dFyeeoO4ZHYjZWcIs50lLS5citJjCpRDuCannZUl251RvL0YNa+DkSRS+wi
WQBqlQyDm9nL6Ml27oCnLRtd/VVAKiF1P8K7KcuaoaoENWaFrdb0A0m0UQKWQx4DXwTz9LGavyVR
a816zgkJt87cWhSjdT3NGpD7IGoylk9hmzqihmJKTnjHgZ7d3+xypRJzRbVFr0x6BznabXUcfeGu
s5RLCS6eFLRUvFreplX+EoZGjH97XqPL56YbIExByaQTHwbT3j9m+6umst33hMxDOAESHn73x1S7
sdBZIa9X4D2O+/OSqSLjDoVu6OU0gRa1i7ekn98RwRswBuS16JlFF/Dolb5gV66APpnqOQdFzn1/
VA7/A3Tp1h1wNRJVZFxmU5uYTCzwS+RL+zzag5O8tnZpC7b0qF0M06IUAtGD6fCGdzZjw7VgxptF
maAtzfQueMygeXzKbcBYgU7Ap/Eh7/nO05Nu+/rGDrQlJyPEieJhztGfUMW089kedCDQ8QANNgsB
a+WYo2foRpXLJaSNdnY0Ti0Qsy1cfOkp8mI7eaZw9OlFuE/c4K6+AR45x+HxDgldjJWyBSCHRIWa
15wYr0O83Jbj4uwfE956MsFv0lVlKxCIKOSzVr2J5DyrL538GoW5uy+JdyAZ91JrYpG26vvO+TP4
LciTNv3cF/H+ENk5j2yOLhQr0os9ZNBuKO2uAbT04hSOaBfHd/I2t3AokvD36E5+EIGcMH8R0K2A
pvL/tnHvLTCrjStJ948rDdHF1gY12JkHa19Xanp7qjKuxyjjBLch+taz6abJRytsUV2QJEfMM29f
Emfj3hNqK2XAZDliyAGKxDFwn003KNA0pHOeE5tdSquj9p4XWUkx0jgHzRW2bszQFYWwyKIcKLk/
gMI2gCulFxHQBrmED7x1pNqv5DbVsJQaNZlFB+h6+SZNpaNgtimJeRry1pFxJiYxG02iLjrWnRbk
IC7lJtVd+QHj6r0VvbVnCqeRf9vfPXqs9uyE8SF5L0R9X0FqduyO5KYDJqTmNf5HRuPX28f4EQOT
MOZiUmvvgNr1I+F1dvAWj/EeMW68STborNZiYBa6lZ10UB/LWOUcK44cNv2mz7VRlzmWSyozu0Ho
qHxNkXzf3xOOX2cTa7Oi9hppIEQoE7tpy0Mk8toMeSIY91CH85yP9DiV5CJq30we3ujmvYEXLbp3
DGDesoXNBEhthqzA/Qzm4jT5hE7Mv5omOmZldkemmeNPN5P28kocVXd1Sru6bYw2oOK8xdO99wKa
r95q6MZq/NATea1tm2+alTzGK3R9MfVEgrz5JNpIDxz0O7Cu4zXIK7xsHk9NNNGuJBNFZDurzWDs
BTIg3TtCmFCrB30JQLhXizexKD9JQn4gvQSj7z/vm+D7VfibX1gJZvxCFvRALkQbrZ3Pl6F3DbOw
u8gBM4ilZU+S/hpXx4FXqd5MbssroYyXUON2zETaf5acwY3wnDmJY7rZTXoeXIysXvTjR1p61gIZ
tyHOWd72EQSWU2mLY3EcEt7UGmcH2SboWEnzLJCwkJQDsgdhEfFBYHrD6+LZPNDXpWOTe2UqdbrS
QwxRvrfday67+wbB+z7jMLo0C3V1xvezwTeHr1nw1/73eXvP9o9FQZCrSwsBjZfgIfSmnSovAJtE
fAZll3xC6/OHyOhkTdd11OBNUTeYGzdUjDKd4VtttaysKS/A5hRZ+kean2QQQ6D3SYU/ZCHoOgwN
Aq4KNpY3raUhS12Enb+/eJu30koEo8g4GuKUCxARFzcYT5SMS8+b49oMwBR014jENEwowpzNMDWL
fgRiFKhjly94yg0As6d+NjiH5/mLfpp8YlMwrI8YtmISRZdNcDmIbPoojcssCccIm1RcxvSmUx73
127LsNffZ9auMQF+JCkhXsZKeu6z6RRqvPkYujSsL1WJJBqmbogS0Gf/fTsVmWAW8QwRKX3i13cZ
ms3JXUFEZ4psk8fisKXQWhpzN7VpJSQmnQJKRtMr4tyXB44v2HJpawnMkulxGaLxChLqqr2NjlFz
qkVivywY/53FeyV+3d+hzRyCJiM7bgDBE4IZeWWLWCjOENyNtnAhTn6iiYs4tiQvc/sX3kDE1mFa
S2NuvrhoUW9MIC1P25uyyi1JGtwlaz6QgFqLYc+TVAYJaAlRLDYMjFzAx0Wfy8jbX7otW1gLYe63
bCEpRmQRdqMwTKLXQXvZ//6WZa++z1YvhC7Qm2GBEmXTgI3nIAxPXXM7kbcGaDfTYHwgMEYCGeMT
iCllxWSyWPpgdqBlQtSKYElwBbHXgS+v6hzz3jaA/5eivnvCVTAZLcYy1TKkZGprLcsnfSms2uCk
U3lCmO3P6jTGJAh2Rix+xNkxUwaAeTn7u7O9+1dFmN2fp34szBEy8vChlCLLVDhvVo4S7GtICftE
l+groppSe1k8ecQcpfq0rwVPCFO+muX6n1QwKOksoXJmKbYS8uW/CWHDm6xBiwi1rKS8iLMvFzfC
zLmkObvxXr1YmVUdhbhBqQgS56B0DHFN8xwldU3sRXM9H6i3/Pui6YnQmMIMEcZT59BpJgyovQiu
dk6+LXfkgQ76VXbyNPEYdnhbRP++Ui1XAXjfL1Q145BOJ0G8rQbOefnDJfDLmNlLoC90I4sHvIIa
J3tEf/GpO9FBKZpE5o8u8hRi7oBQxqRyUUIYiVpb6USnbASnTzN33+o2m6TWG8Z4gVRHykKmSU/K
n0acGs+D2keTFIjb9Yf3KhlazsiPfak8Q2TcQl4YqEnUUK4K76bipog4M8+cxWMvBV2fS6SHoVRf
PGf9MTAyK+g4rVabHeqrlWNHCkZT6qeS5kjUz707nQs8FeMn8b55Mc60vtcBpMdwSy9y25v4239a
PxZcJSBZEGk0ZdbnpyY9jcpx//tc3ZhrzpzCeI7pg7899e7ihDfqIToaPkCB3O5FeQS6rqM+BV9C
OzqVvHXlbR7jQqYKidaIWj5wlfTvqpe68YNwpznCLbrpfLDFu6EjcAySd7bZGF8zM60ZOwgdT5o/
HZeD8Ug7LkWnssUDL6XC05CJJlNpFkK5xfZV5D4mN6N4XyeP+zvIE8G4D7VM4lGl+oCXoCQ3he4F
orsvgrtmjOuQCkktcnr3Sg8JUretH96CFMEFTTxMn1dW22xVXx83xme0aVvFCajV7ezcPodv4aEF
Z5vuhsfom/hD9aODeCgd2ucscmYLNseBV5LZSYxkLgVVpYdhPsWH/nayTFt9gDyQnPKABbavT1PC
Sw3PdYNNQTTzhE7q9v2paWDExPTSYn6TBFiK0T6GGF/jbOG2mfySpzNnTZ/qCpCkkNe6E9pkrNZv
UIW+HU7yKX+k7DSYmRutj5TWNXR7/KOlTn/V6rJGgyrG8mNIlYTP+XLXRYd9tagp/B6EXL/PnK8s
SUA6UQLBRPHDA3owXBmZUT4u6WZ7zloP5pANRhClbQ09dJS0UcZDLb1GNT08orLs66fOjjFBva/a
Hw7dVTfm0FXLXMtyBd3mE8Irp/45WLE9f19szRMPLQ9ic7N/YK0ic+qkAUS46TugMHA1RLc8UWLf
+aF3ZzcC64Tgkrvo7r10j8YW5YLW/5vilges8Icg5ZfSLGXjbOYhCUss9OAZvviQvwW4isCkdGO6
AHnPbeIOtx+jJ1npzqJiibKgikGHp+WEWa/CeIiXezXiZbk5J95gwv5lUlspT7Cf48P0PX/rjt2l
tmnxvgecWHdC5lHxtJvY4xE18gzJYK74pinmaZyxpir4KCm5F3heTqMT2hSIgzdnzTmRBuNnIrHL
wzaEsEYi9pgulmB6gf5NT/zFPGXB52zk3H+8ZWVczAzoqlisINBMExvYXIr8KChovZJ9ReO8C+hv
3/E2bA5XSQIgGjTYwQjjedpDxKPn28xLr+2QcTNhjyZ6vYYdti445iaLHGIfsJZWdBjPjZWd5gOv
dXaz9rIWyXgZVVjI1GdYvuRIDzoBMkSKquz/gH/BuYFYKIM4mofS7CGp+2KoFmiAcME7qb/c1YDZ
9eSH7FOJ3uCUE0BvexRF0lQNSXe0vTL2kcx9GvQ0+QEeHRuoiFbzeehwsRd/Gd9VHIEQMH6Fr/GG
3jbNciWWuZnmvImTpkVmjwA4qBICQFAYt8My2FUwW2XGqxXTz/1mmitxjOWMU4j0GMUPTfAC6gEy
IOCKl3+OvDazzU1cyWHMZTFyoY5NyAkB2TLmz7HUoevjuH/18ZRhriJjTouwTbBlcj7Yefec1yNG
Ce6jnssRyJHEBnzjlBnRNEGdzgkeMFWNrs3yNkXb2ABiuMlNv5QXjBzb/0k9tl69FJhvmynd11xr
fle9GjHQBJLzbHr7cjbLKNp1s9hp3CVeMl155xUDVIjfnANfcjNnuCkO4/fQn+z6mAPmZz4E7r5g
jpGw/E7NNMUpXuW4cDoTqD0vCQbpSObvC3nvTNgxebbSMfZtWhgNrKTx4rvaJR45aw/EA9VeegLW
mtu8YHhisQEgJOTO3yedi2G7VZvXUKdCPzOA6TW2dTQbkjyoKGKnZFbn1GytttEccJCe+1k6pxAd
l4HVa5EnBBrnsbJ5GV1Fv4esq9B6JqSOcRzhYERQ/miHSeA1HtCA5PcF/qXcu2ddSWgbU6zMtKSe
MxnQTkkOua26c4m3MsUlTjjHYjvIXmnE+LBoIcWyACsPo2UUxke2ab8cjsa9+rU8z9/z4/8S2m97
gKuSrEMr8yAbqJKoalq9PFr5ct8bIHSrFc4TbPtUXCUxXq2TxmJSaZuKRJFKa5BZt7ZsckYSOULY
LLlWxnLa0swl+sgsoe5QWCosI+P1wHDsnu0aqivw4tURVo0y/KaH5RD6+ZGWzXmoWTx9mKA5jSet
7Wn+kIJDRNL3UAG9T/tj35XwhDAB8mBE8SBp9CjpqZWWb70SWbV82Beynda4mjebMAcUkAIoD6rK
rXlRToGvhsibAxf6lPqhYAlfRye66c/dnXTgvSV5CtK/r06ykoO9KE4gWklOhuFUxl2b8C4belB2
vAWbMx+0RdVN6gqD1JK/w8IPjVMc6xOQgezFB9OqconuxvOAwRIeHBHPc7D8TJUZIr9Bc2AtOLPC
Q3qgqJABfAax4fi9xOcDYHL8hsT4DTDfq2NH/UaOkmpfneXyuSb3bcNji998T62shvEaQdiE80S3
rhkzdyReu/RWbJSWVAKFOLTaavA6leP5OebCJtU7OZjmiJ7uub7XtZOhfIo13qTj9qv0qhibVB+Q
a2iHHIrRuHwBCn0RAf1dcUw/O4RojXH2jx9PJ8aRzNGYoCUZ4kjmzcJPvfwphN/3RXBMQmbcSCMM
Bhqj4EbmMrGK4V6bNXswXCPmPEN5cmhksDrNtRYRMlHTi8tnojz3sW6HiQJeQy7HIE8S4zcira2X
hp7p1Cqfw0/dfY9sDJIWoOGN7pJPwc1wxx+r+EPYir4fQ0cbr8mCixnAvNSiHPo1jubLxMpBsfZo
epGn3CcvYePQBq3U0w6oknGu6M3Dhn4jTdEBLyvLzMqifUtTR9rIHuq9K03o+M6FY5ZXqtXH31LQ
9rSG4abKyAllN5f5KlZhfEmmKNOSZIhklWUC4JdTAjxturTRR471SgzrSkCHnsYGxKgmGAyzxKqS
7ixEEieOo4v020VwFcO2kUaJIEZqj0WUZSA8k2eF+67ZvGpWEpgqvRbEIORr6Xo9ZHAfSmN1R6Da
gP9Sv9OfyEP8mN5TNBuATHccC9ns/tVWshk/AnCjUptLyE6f5aN6qdBmWcJMcLvJJ+J+jOt1LY9x
KosKZkNpgrx8fJPbT7nI8Yu8tWRMvou7NDU6fL8278PoNukrq86+SrTvoboROg4+FHf5GI9iGm07
zQJ8ZHJUvxAndQdQeCqowKFP9WDeK5/2XTJPO3ryVq5SKioTZMPQboHX7yKrC56I9qpWTlvdpsXj
vjCO91CZ90seKf9UySgjKzk0GLmjqfoP9YytLJDxFkY65d1EH35dc2jTG7m8l3nIH5uX5UoE4ynA
r6QQJFFR7mhOAbkF1yywmzj9PNuZx6sQtllZLNQWtTbszeDR/tvcB5cr6JI7n9cxwjM6tl9ZKwI9
CKk6ym2GJAilrKVgkQ8jxq5yL3risWFxlo+9wBZ9FgSNhjZS+BjK39PkNU85LzDOlcGWD/PAiEAm
hcXrlNGOl6/d3FlV8VfduPs2zZPDuIcgLY0koleTJpyN/GSoqACZXs1Th7di9O+rcypMMsKM9zY4
6Rxmfh10Vppywqb3F8jvF5OGdaEcKxrbVSwI+qCEIrZF9DunuKdc6kD1Q/mFfMtt6TjZ1U3jliB7
wxxe5gue8hD50XH25wMPiOkPFmkasqapqiTqjFfvUyFDqz66WvuTcuruaUilOOREbBikwx/JpZ7n
d82v4phdVCJ5amsR4ujAUhO8NooKbvcX+HuF1yyz7QSvopidrDoZk6IUmkw8UQ4wUOV60eF/qMhu
e/arHMazz1GT1ZEKOaNdPoMrxalvZeSnsm/mW4t6GgCZU0zoCV5wx9u8bVu9Smbc/Cw3DXoh6GKm
pRXpP8q6dgR+oLF98q5iGDevl1UsRAXKJdpt72KK2x9uqsNwaF9VX/PmG+Fx9v+HHBw1vD1LYTz/
ouigO6zp9qHySzsvaKwfHnvn7zYnXrWQGt6OOLbcq9TpECe0u7uI/Ln5UiscN7mddEHXsC5pEgaU
2epP2Bi6UMuoqFH4VPUYndvZin4IL+WT7hogNfOHU/Eseejs+9A4lbYSzVjoZKaTFJoQnSAlIR+0
Iw0H+Cdh0xx1WQW7l4r/CmOOSwH67rZHNUGXP+nozcHNlsmcTq3N4XNtJYQxxtaMxSCnI4/Zkc5i
LIfIju9kGGV4EmwwYnltbJVHWqKsfoafeW/3TZ+yks4Y5VhOTUIWSKeoHi36FhugGEgfa9a6imEf
LlNcB5EyQ0zV+croFt1bUj3tX6fbmaqVDObpIuktkeIAMpbvJcj1hnPvB0iQGZfshrqtwee/p7c7
O1Yy2SdLnRsVsDpQtj7jTC+WAYvEgwnsUpoze4srHWt79CMPLB2X2UnQ1rH8LD5W9Vr9CubKI0Jp
mu+bOADW0SS1VQVeEv0fade1HDfPLJ+IVSTBeMu4UdmS5RuWI3POfPrTkH97aYjf4pTtS6uKswMM
BoMJ3arVTX9D2rgyVhZ5fQAvcrQ00LcMpMMytVYpp368/OBsJV22d75rpRBz03VF9r/zraMrlFZH
Yn+5l8CLnKKM3XjXpXGOgMo4k1CRR6MU4EwGjz45h53k09YjXqJ4MzABkIxmgCCOwGEyB10solYf
IuA3AVXwOQcfyBK+VULVs+iVKBWKon1dsa0bYC2QOduKmmmFkgMSSFXrm9wod5q6cERstgCsZLAH
u+yDXlp0QGvVM8oVMngURFuwaPzX7MTQpZO7iWvkFu9228xkGaopyUQiuq68PYFWYW2hp7NpUvZn
ubKz2MqekH60QqA+SJ/CPcgpQD75v8okr8a8rbMmgzhGkkD3pzPrKks4BuloQOcfdGq49ZeX4Uha
q/642P2pdIS9fAPC6/Dl+nZu9hOj+PNLLnuj93nXp1NRqUDhnVGXvO9OlPkyPsvusgN3+FnJ7OH5
jcjOiQ68i2Jbax1w+7pICKbBGVcnDUoxmx3iCePc/xhd43k8hy7FAS5uRPRq4315jB3eWr8FEawn
MHSNiARPC1NWmUNDzDrIJNpD0+mDK5OjWA6uYfQOEAFIVe4A1LkLx09ZeU5AUBU5mY78A35jn+76
RnqWxL0uHEXjtlrCZ8z0WXp4L5aHGe1SXWfFs2zJ1UuRA+hCTm1dCQEm+gMMRJYefBrJSYg5WcL/
WMPf2rCvZcEE4e0buPDQW5RjCxUdH2aEJ4r4KuO/MAvnUPQLXkfs5t24Wkb22dybmtCX5Yxg8EQ+
Jq+1nTjBCSMKroKZ3P5pAJsZN+O7GdmshTLXEvorSzLRXgXjHH+un6VTBKii6NZwgl37NbiFN3dC
r3LMQ+4IXEDeTed3MRyNeZflMYaQU7PHCpN7TbnrotDiHMetS2qtHnNJAbouHII3bHkAaVE3MB2z
I8D/XDrLEvGiG3oLXTkILL6bosyllmkLfZSZt8GhPsRvsCIK3Fy2Myw6sjvueH0DVIVrQpkA2FRG
fQzBv2JXmNlqMUMwNVZKPl9fSPqRd0IMIumAylPQ6sG40yKpADpLdHQZ1juz3ZPubiRfo85rKl5P
0qY6F0ksmtvSTr0uUJiApXgtJGKR8miIHG02Gw0x4KpJ6FwxFMIaXiUjQCID1OntyRNuwyNe6vZX
LNyCgikdu+DV8bkSGUNUhaFHOQkSRdUyH437wK88Y28UVqq4yfPkFu64C/6GWWGtJhM15aVRzFoJ
oUvaOkSN7CgbvSAprPJveNzXklgjVLMFoEGQFMx7JXyqVAOg17zkOb1H3hvhZdeYeyZGe+M0UPxO
xW8/EyfxcrtOLMNpvcENLGOXHHpL2icnvpvkbh9j/0peJUNvQnR0KvbzDdpEX5U9RlYp12PuoMeE
vIZfrh+5bdd8MVKdNqGsoqc51+bcANIEvMngTHezrxwA+NtZ6oPU2Mpj70Q7UJc549Hc1y65q5zr
8rfvo5V85q1WhbEp6dOb/NEdPNGW3Ra30QA6gfqk2o1d+DxftjmBsrIjnQlglkafQoHKVMD7iyMy
7VBbCsGJ1TxUoEO/ruHm9bNSkLn7YrMvjJyeyap+UotnNeGkDXjfZ663Xg5kM0MLIiKW0h7Hl0Xn
xCqbB8IElbRmAusAcR9jIW0KHkENQW67LPWuiwTNrpumt/pIrW1trkMrSIhpTSHhTdRvb9RFNGEO
fDEVsjhGJjYKrox2Mpe28aT6yS6/5Q2RbS7jShSjZaqHUl+q0FIbPlf5sW3962aweeOsvs+cbV1F
mV9OocoAfsDpIwkBz8q7cDbjkIsMttE2FMteTQET/zZmSBPDglsc0/3sgGrh7yYejJU05uQmqpJV
Ii4+9APNLjbHi8/BrqdkoH5gL7xCFmd/3rXZSnVRVwnWb/LCHTpP31AnIwcljBOYtNzKrwTr+o5t
xlkr/ZiD2+h1JA10x4zsuxZ63VRYmX5cgt11MdvHC1AY6MSgoQLjgDNZKlMgXCL4Tw+16YpG5KRI
bkjHTLvRyojzTN9W6iKNuawDIphgVBRwhYbLIUoRno7EE2vdSVSd45i2Lf4iijm8gJ6pccsiIdBn
oSVVTjA8mgvHufJkMKd2lqMyBR+zapfoBtKN+6L6amoc06O/811AAGDzXxvEnNy81iYgxmPJVMwt
VRU48MSntNonoN1IpZljdNsxwG9pEtvsrBit3APTWbXDH/WPao8ABJNglbvk1oRxourh78ZnjZVE
5hzPRd9UMQmRP5n3ofxJnQTMHHy8buTb711TMyXDUEwTHWl/XiIaERqwMQGZaUS+AoPxIx2DsaYX
1RU98bY9gV/Nrb7zprK2rf0ilTEPVTTzIQA5qy0qlR2HTzpIaGLhXBZ7jnp0jd7byEUQYyNZ09Za
ViUgJ/K7U4XBxRC0qHT2i1892naEv0WxAVsZG3K7DNCp1G7kLESfEa/2tlnPMS6bpTMWMepzsHQt
RCCJPJzoLOviSBY1ROlmVt9KEcQu3O5cfJcfrq/kdjy6kk3vuFU8mi+TDJhoyFZ84hXoMJVBvoSI
A5mR1AY/MQCW8r1hFW7hR50T3vLyTP8Rc1zWl3H7qOFWWUPwAwbvJ5hssJ8AtEGJ/3jMF9yFZmO3
Iq/nKIAs2Td8GQqjveqgPpgPiae7rYy3vGjFnvQac1k2qUFeMVh2Zhgl+mAIjbdlpgVIWkGmFzcv
qtr2z5fFZK6bHFWCYOgK1Y4qtDzVXod56Kj2rtsM70QwF00NpLlhnqFLIgCxJsxuzMTklDi37gCE
AkTFLUB0gyUJn7KJaGkKeq62CQ+Z3B2EMjpoYfSlmlCqE9Qf1zXa8ltrcYxGaVAXyVIjkJNkOY3t
WpGaJ1HLm3tREeTUyjUj4TF1be3USiTbV1uMphn1LW65RgNMSdkhkR7WdpmovGwZTxD9++qAD6QO
ZiOBILM+j8nNJB8Ij6h6yyDWujBWN5hVrRYjRChdZiX9s1H/BSDKWsC7/SkCoAhDgIQ8QPUwTZ8I
csXXbWCzSrQWwlxeyVwBiymCEaiPhm96ya3iADUToHw/x6x4yJmbveJrecwdBhrlLnyTN9qj2z3R
Gsqw026bG+QTj7wmYI4VsE+VuUdJRQ+gnDz3dq9POy3C6EmXc1wDTwxzkwEpNEsBFYlwN/9RGLGt
d7ETxbx+1S1naoqEQk6aiOFNxt7CCtDEoORCOUarJL/rdDCji0VmK2Ex+3EzD5+CPn00u6S1JrHg
gYJt3lhr8Yw1klQohyCGcyqi8kBygKvq6n2gq26qF77aK49ho/sIy3y1kl0x4+Fcb5+2X9rLIqN9
MaEVL0+h/SycQuF7VnOmrTZ7GC/6oZHrT48RV0WjBhX0o/gT+WHYKdbgUlZ2HiM7PVHspbgWxJy4
dpFVsUggKDM/h/X3qA+tWE0sJfC6D6345fr53jbNy7Ixxy0M2irPOwiT88gSZLccB3tUeCkUjhS2
OJqKxTguCzYnMj/LMHyjuM3H7/+kyZt9rjy6QJS2LAg0CZBGw8iaNddPkcAJDHmKMHFhBCTlKOsh
pI8GJybDKRORk0UN8N90YaI/ea47s0TPmz1GgRsKsR8HhluMoX9dzH8499+7//YMXK0ZCHyTMqGH
JvikHCgppenOt2hOAfZGdw49HkQMx0fIb2nYlTwtisZWiKlecO5I2aD61h3QbeAJe14VYnundFnG
JAeoctgKYy4U9c9GIhCaugMwUcvIV2NOcmGz3wb+9rcUJnSOFaQ9RROv1kjXjm0lOioQC/tJtocO
VK2pYU3J5548tmgfzLJ7qV+sqg2RVonsOfjWF8gvd8eu/ywbQISUCkeVbgHLTiLDakxewZy3IPTv
q7VPCgNsxx34n1r5MJcnSTsGAWc5NkVIoqaBWhrd3uycl1BJwZjEOdrgBn+SPyTBTTp+45gs9ePv
vONKBnMCFwyyTJjiRVR1bvRd/LA48vfEEdzWE7/qjVWqbmI1qB5z0/X0w+8FK6KJfhlTQvn/z/VL
yZgX7URUzMHKQOnJd8G+s0avuKne4HOuq7mt5UUYo2UEWg2plEFY26FQp1e3ZTtaRvta8BBVNm9N
AMD/UopxNFIQ9QRo1bR/6nGQnvrBu67HtkVcvs+cj0aRpkBPkZ01i9faOEUdsQaFkxnj6cAYtjHU
gVEqM+2PPxXhORt313XY/j5mxFB6wLyYxlz8SZ+AGVhA5Z50T6mwK3veo2fzwpcuApg7ODXVCCMY
cCJmDHL7fd18JPNsicZnXbOTxnSvq7OZ20NY+0sfNnWTErWtymEC7v+uzawY725jX+yUW90dXPQ+
eCAj/nZdJGcF2QYlRenjuqrR+GVW+1a8i1uO3+GpxHYihbGia3oEExhBuUO8+QOdRB7scl/dNHbl
83E9tu369xqyKFLIzSyAj4NAMZv37ZztRY0iXs6c47PZVbbaK7bJqa7kcZkCdFkk++k0A9NGPdFJ
BnE/e7hSRkdCMZgmoRoetjhPQcYxDCQRpbIGO26oVZOjBnNhD03QeJUh8RJ99Py8d6yXtaTWs7qY
MPaPgFdCU8dQhvYUnarqseoQw3/oBs5J3o4/LqZvMK4inw3MVwOOz5ZViyacwg+1o1nFDZ0c51Vc
t1+yK2HUx6/0CudcwL0PYb+CnfA+9hX0ThdueMt7NPAWkXFSujYJSqvDh6jowxH2I4qT9adS9zse
oQLPMJjXSRSM6IUFFr3dgDZDPkrlTVTxrJ7jL9gOHN0MxdaI0QHbAuoFDtEHIESx61zNw4D/WX4A
cJp93UNtaiUDAFzWJEVB/+afeyVh0O4nS0Qha9aslJ6mQNzEKxRttkwCQOa3HMYAm6Gri6mC31D8
BVOstGYpnmvfcBL9rfcWjy+nsmSr+15/qXi5HJ6SjEHORdHIyFFC+PAwEhDYYWw2e7i+kNtWT+AF
RJWgeYpFoDNIKhuAklFt7X54I5tKzxMKb35+1/mmM3KxBWjY9c57rOQxO6fUdVssU4Zn+T3xKm84
9l5894ZH7V/XbHP1VoKYrZOnJqqbGU+/pVd9uej3tVgctarhdP7wxDCbVICesh8CrB+mnm2huzGU
r6P85d9UYZzFOGeyqadYs1h7DLBawTmLeZ35m9mo1XIxfqIzi0RfcshI084ZZz/oX0LVKttbMt92
9ed24uRneOvGBFFxJ4thoaG0J9XnpDjP4eckeL6+bJtuSZFUQ0PJzpDZ8ZspnENDS5HhN6Jwp/T1
jdkYX6+L2NTiIkJl4n4yKGaa0gqeLhZPi4AeLzK9Kn30cl3MdsC0ksOsVlGJo9EukEPrW+V95KW2
dJ8dNQAQFi6FHiw4im1HMheJbOlVbYCLmxaQKDQu+uOjJxlYn9MuOJk31a528r3wQfSM2Gp8fX9d
2c1inrkSzaRfOxNMdHEK0eR2dCnzsQH+n6CwQ5/klvRAlZad8lZSnGCxxP9HtLhZd17/AmZb+7Cu
9JnWuQZP8pITbR4pwELUj3hAao74leIc63dcPEQapL3zjSvF6d9XEUi2BEoVdVC8OFFOSjpZmH3J
0PhpHhr0BP9NmW2tJeOKexIG5qxA3NIeQt3uW9Mykr9CN15LYfzwoneS2qqQ0jnlM4YtfrbOyYC4
2E228nVx89eYH8xtXjOrpWTcckr0cKpKZK7I6FUEbeMlJuBkf7ivb6f0RhwTa4oz67rhcpzBu4dn
3cpynkPTKgMe8OzIgKyKCOda284BrjRjHHUeAltIC+l6euotnbkbgK0ceBSpVtlFLq8ZYjsGV0Ba
LINtBa03jOtJTT1OlRbyajd60r3al+9w+EEhwTfIbYf9W9SbY1jZf2rGcp4Sqpo0AextskKdU4Kj
N+X7E3aRwLiWcmnbtDepMulu7mPg/33Mkzu9e8YsPccaeMowPqQTZ6kWdAQGWfohbT4qKqe4vB25
XTaGJRLJ8oZksgIBIArNnoBvaOd+/5rkTr2nQ/Il7zFGf/C1tWPcRRFJCdrvIS9q3VCzRBcCz3pj
D7Mb31F6XB4fwPZ5umwW4zmmQNEGgHvDC08vJVhQla8xj5V+e5MMBS2aKuYH2LxA1ARyUNIuVUHf
N/k5yP4mykHP2q/vM0aQtL0YyYUG3Cky3EjNcux7GexI5cN1z0O92futuYhhLo5QRF05T3Ug0aDM
kfS6P7dArB+mY6z8DUOOudKIsQKwt1ZBOGDF+vqrXJ4y7WPIwyn4D8u+qMNsvNCPSj4DhAQuTqMP
f3r3Ko5oWpRJG5eFfX31tuWpkmEqCqYBybshxBIJKWHAYBzYcmJk2GpfdzU0sWMoBtkoXqJh06xX
0hgfJAaRScYWHY5R/qnOMPObnhQM217XiSeEMTzNFBYlGkqUV7VjPuxFxZV4LeTbIgDFJYKQVNLf
2pRW3jpo6mRuC+ySJNftMWwi47RIxosw5Dz28U3zVn9LYuEZhzINSG/k2J+kekzq8oSWwNzGQLjX
6fP3v1m4iywmcDCIOZhRA1nSSOxGHHaDUlmNwmvs3r5WVzoxb7rcXPSoWyAnOEueCR4joB3cYDoK
oNe8rontWH4liwkZhDRIQFVD1692aCCP8dozGBIwZ+sZrwoyam/dIY/9i8YZAtguwq8kM8GDWc2j
OIYwwxGgmhG6vXM/3I8nhQujuTkRYl4kscCIdU4qXZSgo/Zp8cAQ8kF5lUSb+MQGaswefJRHYT/9
TSVjJZM5yUG2pEOt4wS06YuQ35QV58ql+/LOra++zxzivNIUM6e2GLWVlXW6J9TBPu0aJwiJJbfJ
Xdb/VevLSiRzkzRm0QhCDJGl8iKE9rwrc87zbtttoGtdo3VskU04YRBxnMQIJpEhPDpKSaj0llpL
2XPTCPPX64d503FooDgBtjxmClRGG5CN15gyQ6p61EbAYtST5BoNQboujL4nfSE618VtqrYSx/iO
TmrkRNCQay3EybCzIOzAWNF1tlEZvI78zcDlIooFmVqAwyhPdD5IzwE4igFl3buuC08Ac89jZG6S
hhBL1wx+bT6kvEYWztZodC1Xt0dToYmFxIiMSCXZ6STZekysYjoOHe965+wKO/m6RIYBjnNoEnWA
rLwzzRf5HzeefflNSR8vtQIRmfApbexuMO0h4JUdeXowXjyOhKxQamx5prVoh30UWmL1eMhe33ee
FMZj10ZWGeIIVRZpcUozBLV9ZZOQJ2Y75roYMFvVHM0pN9Q3OV9Fm0J0CLZ2kg4U7iH2eLh827fD
ShrjqesUuFDpjLVTzoBkJ55DcTpCdIIDPknzKl/JLR7cN+cAseOCYdj0XZRhIdWq8Gc1fewViZML
2M6UrdRi/JvUhXpT91CrPwSaYz4ODvEws+uA+/mx2y1+70yY4I0eaCAbO7yDRU3h3fW0ks64iLw1
5CqJcIRph93PbnDB5zM/b1ukqoHqFSMsBote3dahjjkdKCkOPaAw68yO5vRmSJIP1y1/MzcALpJf
chjLJ2paB3GPl81QhLY+oNNYAyHvj0DZKcn9dVHbtvFbFBusBLlcm0YOlYS89tIsO9Rqxamxc7Rh
e3sQmnRBX0IbJTFtLd33yVGIDE8fz3kfcXwGTx0mThHBLg12AKgzSHeR9LkYS44AnjKMnU9FkbXL
22233JVm7RTFURHsRb3J+x//tjOMTVc6yucahvLBBRP9EOr0i7SInJuVY88s7tmoKGJSUDsr89Dq
gOIZFVagcVzD9vV6sTD699X1OnV6Hy7U4fXBHTgvUlA9zVVtB0iD/tuC0a1bCYqnrMoXClcQad9K
NNOFEq9PmqcKc+9lktFOI92SWvFUAVlV02nEW12tneua8PaFOf9TmjTVgkQO3MuxmhJrSfcjenmv
C9n2mWhBVNCRpqIx7c/lqsskWYwOt8JEHhTZk5a7tDmaM9LRKjgG2jupf7oucHv1LgLZs2kSQYkX
xKRG/m0s3VLo7BkGVymzfV3QthO4CGLOaIuGqAW87Qh+jf2sffi7giGGyX+tHHMy9TYe5WjA99Pq
RpIbmyii3SA4/TctqJGszHkiYjzptF1ClU9Z/UXi8RdvG9lFC+ZcDsYQVSHdjkYgVhCexTT22yHm
WJlMd/Xd1azLqiSitRNM6cxi1ZMhGD1F1wB30SG5qwAo17xMQPKXLDoRF5/0h9ZB1tsrkCdOUM3K
Rc5P2DSH1S9gFjIb51ZYOupIi/Mk308tp+7O+z6zkHo6Jfmi4vskrjAfcWvmn69bwnbMuNKA8Wzp
WJW9NkIC7Wrp7Rl4SzSDMRxB/HY0bombpRavLWjTPFYyGV9XxDpgrOiqNfBByW0t3nXZF45em1mF
lQzGz8l5N4oVnqkI20S3d02LOPm9kRzlu/mWgn0PZ6Dc3rW1q77GLxzZdM2u2CXb+LeEwtC1Pdxf
g1neAdSZxoEWsOhoBgXnG1xUzUAewG0G5ujM5vnDvg9JSd+A6OB5UC3DB1rJC16axU66T/eSHR0p
bJb4QB55LH5vQBfXVKZHdeVRSNc2iUnD18FbPABFHHAIPX1H52J7T7DBMQlu58Ip/RjAKYstOsqR
svUE6IqeRYv3c7bfXZfdZ9MvI1kkZZqw+7U727KNGdlzc+yw/sRNAKp8fb855swyTkoB6pSwaQgr
7yIVU9TRcUx5FWaOJ2CbBDG1N7doJQHnRjX7jal6wVh41/XY7r9YrRrjbYpFTEhK4X2iPZKKYMOO
HNNd7iu0InTAzeLV2njHhP59ZTNFFC75Qm8h0QC5cvllKW7ahtjIpFq6sL+uG/3p1+yTcTldMGqZ
TjG60taTl4+D8TjLGGXiBT48d8o2CY56FSUdzZGIh/w4eMmThOnw3BcLe3mQfMp3Z442b4iCc+5Z
mAxMZAtJTLNMZo4MKm716WGenEBDq5th6Tkv084xRTa6K3ulVBaq46yHT5JY3ccNz9o522Uy7iQV
ii7SqSfTpVMCMLCot9v5ZRl4LpNzdE0mnFNbrUl1ekssBhh/MDVXvTaDwQkSeELoeq7svInKOGio
MypaVxWOqnnseWNm2+ulAjwC/QuSydaOzKSVWknCyGjdpJ+BZW9l7TxY2qyeTJNX1Nne/oss5mbV
cxlspgJ9cwN4Q1S/TuHj9bO6vV6/BbB5g2aJwkpvIGCWn6LsXqieJx4NCE8E80ARgiypFhEi2vp7
H99NamnVw7framy7t4sajA0bJQl6JEDQ+wcyAS2KrVB6TicTZQArb39cl8XTh7HjQY2iKq0ha+g+
mvWLIT9L3KFrngzGjGMIQdoaMpZqsMwx99W2cYxx4TSvcEyZTRw0hpnVM2J9OzUGMMF80Wk+rH1c
/qqlVTeJIeOfKJuMGaO3ui9iAXPqcnkjdJ742Nfu9U3Z1uSXhHezWYoSAvK3QG/urImgxY0dTPZb
TTRZqZztrovaLn7+1oaIjEG3bTD2XQsH0KB/4PBzjHHaVY/TUXeXCvizkm140nf+FA1dpvcX60VJ
xspLNUYygWIjJPvgEB9Cn5I382kYt53ORQxj4NUCkIxOhRhQgrq9NtwrLW9We9u+LyIY+y7IqEmD
8SaicPvW8KUp2RdqwYkWt1vbVltFf8fqOqi7JpgFgq2iHNv6cbgtPzS7wV5sYg+pVX3QHji2Qbfg
2hZRO10J1DO9jTIRApN9tdfs5ThY8jfFmlzJFXdoLv1HcUxYF6iAlNVrmL1IgVuAulwEmHoCLjHQ
u4Wnv3xsXbaNieyKPh2TWoV2PwdaMkcuPSmwjX3imWC1z/cUAK2ZDuXCxRTdPOCAvpJw5aL/mi2I
1UJZ4T6GqxKn7Dylwmks1X3fFR7a5TkHnCeK0VKMR7CaUCjKBBBNqWcAsw6g1snr9b3bPAIrhRif
mA31HDcURLTo3Ui5XfRjKn24LmL7aXaRwZbEilZK5X6EDP1xAYCRtBswRWMA5xjzsR4vMuZKY/xi
rWbyrNIaxCThPax7iYeK0UN6EsE7Hbk89HrOLrHVMAySqgtoKnDla4NbL2CkDdLHYCL7RW05TSeb
DnG1jIxDrJdpMAJaJ+3CL0IRW0T9m7aPlQDGHdYl1k2l1Yg0u1vSF63iRHk8BRg3mNSAlSypHRjV
gxmd5ZITR2y/ZlcKMG4PM9kg56Zlw/RZ3bdu4I80B+MUL4Mte8kRh8i9bto8jRjHJ+jjGFa0GiF3
X6r2gdsos306MXeoSJqpizKzYqaollKem6inKfVRKJUnxZicLJU5TmDzRqcI+j/FEMbVBNI49JoE
IxbSCnlNLwW4XkFsSSos2lGeywB44mQht1fuIpLxOyqZmqwM4cPLfN61ZuYl+cwzB3og3t2CF7VY
VJ1GVcK6o3ipqjUBoW2PvBxA1rMjQJmJ3d9heo9jDv9hgL+1UhjfU/RJCNoTLKR4EH8QJ71vvlDX
I9yLDhCuwYrtTpyt244tVkoy0ViXTGGoUhMxQTVIyZ3Bflx9GWZMc0wupc/oe++60f+Hh71oyTii
oksjoQpg9cvX0dU9GgIWz4tNi/F8eGLOEVAYp1TJmSDqFOl0lJBNNQ7iWNgKr32eY40Kc84muQLh
KgVvlZLos4j+4rThpb64q8Y4p1RBS7tCDxk2KtsbB3KkeK1DZE9ujouJdw/yVGJcU9Sk8kImiCuG
w0zuwolXi6EfuHa6GKfR5aMCOhec4BnVHvWumR8a6UkrLLkZbY7B8Q4y4yy0dmizuIAN9IfOmV3K
umrsm53q1vvam7nAR/9xpgC7KEooMhGTtTkz6xqacgHWWFvZGpLqMQhU8g6o57ovnyi793UNN40c
OCWY+pV00LYwh7gVBiGaMBAMnB39BBCJztLxFB67nldz3s5WriQxZtEAFoVM4IW3W9Wq9vWP2S28
xDH20gPR7aWxJBd4xe4w8p4Im+a4kstYS6DHMlFo11D+Y/KaPe6YM2h+8hTzPZKNsY5zXjpcYphN
u1kJZeymMUMjHGhptXEodmzpK3fja4OHMX0g5F8mTulu+0l+kcdWgbKmEoSBYvzGz+mN5LR2eW6+
KJRxgPg6cLqTg7GAZZyfV9+MQleCmXtHkxozITMUDYJHIcE0H3C60KsnSIRzFDnbyOJABFG5SLEC
QYpRWZVU2vWo8UyFcxjYSo4oi9OC+B39gKAMi93oUcOuKZgWJM+pM4MxqfgqP/zT+WPrOSUBhzpS
KXhrZQEglMizqqIpWeT1PfM0Y66ZBGBdtYA+GZvIkhNX2lMaJU4zR7vr2vCsgblphkob54GetXEu
LFPMrEjbq4BVkzveXvEUYrxJO4wNSTsYvNB+7MQv4vxo8h4l2632K9tmPIfZL+2c51i03rzRhtNs
/sj6w1K/dN2DYDyL812ZVu71Bdyek13JZB1HH6ZapVKZB8ocZy1OfpiOymtnKVZ+9/PpijCE88Dj
OWe2qjPFyv+aNORPeN+VIAnDSMOwm79pj/p9/7GltaT9wokgOdbC1nb6rm/SpcYeVgh9wr0yAXy6
vgPyFMd1bAfHJv4ZIgbXMZT2Z1JKjdskiivcqhRCWXIyTF2Tm68U9gQzs3bmk6fru7hhnODdJQoa
ZogBggtGnhYpmBOiLUn99GHMP4uZVy0Vx1nxZDCGIgRJqS4RQmFx3ikq+rf8lgdoyRHBZk+y1qj1
gDaEKG1nmXlna8YurXntbhtW8EZSjD4MCawWLLdEo8gmwKWgSN9+mVTdGkFsNAc++J7/asVA9vc/
QcyuILKqxYXWSJb4g9DdqeJ55hHjbMVvfyjD7ApJuqiaZ8gInxW/22PEcq+7GAR3ihvZ4kdvnLVj
35l6PXQiKIiR19BKSxE/ZtIHRf2RBjrnBNGfzUTcioiBNDDrEUUG9dOfB0g0h0BLabpaKb7VC/Bv
c+HrUmB8kLTEC0TllZQLjlPCSQtxxCrMdRLPralmKrK7cRHdpXV4n6jmY6h2NpoXX6cSWAmqPp/n
tOaou2n4F3VZmAtZ68NkGjHqXtSqJQTjuUz6mygEtcFf+ImLHHaYJg3rUu4y6CeVt10soXDnFIRX
3t7yfuvNYxlC1ZpUahBBSnKi1PMLiKNVt/cWG+zmdOT8zCt0bz04/5BI13dVBIhMGRV1CqlK+7wo
r6aUWwva40bnjVVzdv5tGRkzCUDeUMSYrLFbwc2rD3W77wJOmMaxRJU5AJjQHReBwoSKqGsM9/ry
UtXAS0baofqaDCddkDgmuHmyV6bBOCudZMOQYYgVA5M3ALSalrMi3Rg8OFKOoauMu4qDvACQOVYu
0vfyfN8EL0vKCy3Idd/Bwp4sQdrGQU0R7s/1j8DHmMjROFWu8OnnUL20v24MWxHU2vhYRsdZkbOF
IDOFGg2a0vxqXz5TCp4OECuGaYEj16UTz7y+LGoAVzwkC7Y6y+qsTxW0xOWiKrvQkL0g+FYrqaOp
8b/ZOzuppmaBLogNtfd438t+NX4qS84qbry2/lhE+vfVCTaVCulEBSKS7qM2HFPicnZJ5qwX4yKI
gTmXWoB9D17g1wfwfyEllccgp6XwNyVndIOelne7A0RsCSy/hqi/OayVOp0xhfVkQlrbpGQf9KYU
WHokibdCqQ4fVLUyHILcB+3mj4CIc13XzbVcCWfWMkuSDjPyQMgwquBTuqBY0/IAfrY97koGs5yz
3CJJNUCG/ji6pjcdi+Nk0xnkxkcrAMc3bU1aK3gM/15OxuF25tjk4J9Es8Gh2uvHaRe/saw0fsid
iOJqxnjeLjKCvNOwdR3we2iDG4W6XXzTp6CPhGP2m153pRjjdZOR5AmhEE0Rcr1yf5rMp6pKrabh
9e5tOt6VIMbxZotcdDkVpKjHSEEr2FPOhQTdPGIXGSz2C8DnY0nTsUvaWb+l42RKYmkOuU/vMiyd
+XTdyrfDjJU4JhOUhiMarWOIo7XxvHDyTyJmMGjBI0PeKwTsQxnwTXEDlQimqNBHHQrjoskYvt4Q
LRIDRKYjsqXdXjqGZ9Wn2N28ROmmg18JYmy+zfQ+qDVkgqfqHBcHMUmtZcGrvGuseWg5LmP7HbGS
xlh9WWpzlgGuBR3lzb48JLfdLvAat3zrdzFu0i+czdu8pFfyGMMXlKjpZgnaxc/kK7UVwEm/to5x
q3g5cGi4+QbeajL2L2Wq2aB8jaf/x2IPf7Ur9vRdXqJ9fPzYO8FXRFrHwOXdA9vH7pe1vCP1MvpW
6QSM79hydRTDb4PgzshZctaSGvr7y+YihDkIbZ6YdUj5QozzcBrP5k18Qi+4nTuxx01Rbd8tF1nU
B6wuNgykheFMSyGjHahWdBeBoAnt4MVsF5/DbzTaVvcGb2yaY52SSK1pJXWuDRDNjpBKbstnWhVB
frsAJC9kohI3voBq/fqa8tRkrtAqLPvaGCCwru5qMlpqxi1P0JW6tmuMI1ENOZFKSiUzeZTvKjyE
36cH1af5+rC1uSQv1w8A0Nz/XML/I+06luTGkegXMYIWJK90ZbraW+nCkHokegv6r9+Hnh0VheYU
NrSHOWg6glkJJBKJNO+hSTAtyuZDXIjWpeVWPxLwaloSQNyKNyCwet0D8OkLFG4vL+UW19XKYyo8
i8eYloNUhjjqnSe70Z7NTpQeWIKNm+SjL4xcAUAOkyP5ThE850W7yDkZPdS6WiXYRXm6lpcbSRM8
NUSnm3MqKDuGFvBdMVIAtLhiclTp62B5guUTbBxP5JFYcQ6iMCyfuisrFLIwwORFmSP59T45jJ4V
9Ce8Lzz7IDQZgXofUdnq1Bl2QZWFnTqpdGZ38sZd8cxcp3IDtgp3PAz3ibCnSSST8y9ACCoLa4ZM
vdVwz93K7ey2xffLayoSwrmTRB7SvDFxFhZr3w+yU7RHqfl6WYbA9j6il9XiFUW5NLaEbeuB8V+f
1FzwfZFP/MiwrwTkdOzTaoAS2i3ZMcRmyUXlCNQesgeQYWHgI9KH9x/2UJpGDXH5PAV5S4IyFg08
b2+LqVuGhaKTzreU9HpYJWPKHk22ep1Scq8O0j3JbUGzjEgMd2plqUn12YSY1MagmkIfZ6u4X+JE
lGzbfgP+UodPgwGWeaoGFXIWe3YSzGqNXmhWCOLe6TQFAMMS3FkCvQz295VBmGOUmFaKeJgq96F6
VZW3aS5weP/yEDvrxFlBWgEep22hk3y0PvizFQBUhI6+L13ho0+kDxeSxnUuFxJLVrLEdg6/YwO5
st33NibdlG+ZV7qh28uip+a2nZ815O+MpjAq4F0xqSag+Pf9fe5laMdx7AxySQFwE8kDestlbyGy
Fc4mi0ato9jAuhp27mhm6miY6c2oQ5LSaZed0u8vy9uqv+FS/qUmnyTTh9icDZbCnMGLg4Bq2RsP
NHIlZGrnoPTVq2mCExHBjQi2lE+VqZ3RosIJqeP4LFfBVMZOJWLE2c7HrVTjrhAaN0vUsrVMsmN4
D4Q0RIv1VYiB+Sv1dvKbQA5Q9zuK2mMFhsMnycqy1ruMGU4cfpOr60KYwWJn63PAeN4y9gNW57us
s9DKWe6U+vkTmp1AkVpeVW7o1WgOKo84gdfi+5gZ3iehmmyriqWiDfxTDBCVSthawBQnYfgDHWpf
QsUEoJDcBtX8xR4bVIEqoCzOhqh4tqntSjC3i+BZrIn5gTlshK89/Vbl1RuGWnaEipr8NjduJYmL
BvoqasGuCb9pLeMJwceNVtuC4yYSwW3dmJO6LD7Q36ufKbjSkl7kmNmP/LxPDCfAQh1Y4TtJinAC
gIuNfbKul8BEzYWg+5PBbCt+7Pf7PyAQQan5LI5TqJ8X2SYqcF3b9LSE94b2tZozQJfWjmGJ3mLb
JniWxd1rrTwvYZRANfnI8uoJGGtZ65Yo37Lpm9CQZuM/jAnztTEVkacep8iQVVbZHXS1jbylm7vX
fqhNgTlsx25nWbz3TaOoixKWvI9PybfyibEcS+7gyLnbHBgxiki37aTmSiCXIpClpIyyGcq1b8W3
DojT2U75ih64xVf3oS/KtgiWkq9NoG6lFOBFxeUCGtZQewyjh7p9FtxgzAF8tvhf+8X7W61V9XAo
sYb12wxE8h6USspNcWJvycQTOfdtGzwL4+y9Ir1s1SzdHV63B22fXGu7/qDuhfu0+dhb7RNv60St
9L6FUiZQPp6ivXm1ALoKiPnh3mSpAfSOzAe0hmHTBMu57aLOGnKRnR2p5QJ6Xhb3yH7howWodkow
e7DLsnXNO/2GigJWoVVyER7sJOuHETKHNzQJ7+2HPsieGGpC7CO0E0R2IqNkIdjq+pyI3DamAmHJ
Yh/QCburtHQ/Lpl3eSFFYrhIbkhBUalNEJMbPxTjmHSG00qihmSRA+E7ZQaj68u8hRRpvwTIQqPE
vjzocPes+94+iHI4ArPkeeErmsdpI0Ncr8lOuHyN7FMGMiz0f2Jq4uXyAgoMkW8Qli06DA1jUFgi
5RqIZKdRXQSmsB1b/LJ1k7vx46xcog9uCAXtFo2h4E1ReIuZ+cOSCSDeN1dOB1u3bQLJx/4IVldW
F6H/mOg1Lq+uLEonVjEsG8/tj9LOXyKjkfZDZohi+00LPItUOV+vWv2ylDlEJvNt0n2dAcKvNaXg
wbK5SyshXHjW5HFcSB0CABLGsQO02d1C8EK6bArbJZ6VFG6jFAboR9nqKY8d+pr7XeyZN+pT7S8u
q9vaXvZ6WaJILfb31XZlVRvFWQSBepSeKAmvkNIXKCUSwbZvJcKK0l4fCFZuTuWD2sPL2rl/WQuR
BXC+fJaivMkktjnt93i4y6SvM/mj9NNqazjfPZG0tkLCVuorfcFs0338mLll68Q3owc+myvzD+jx
UHbQCTEA3mWrnzBiiDarQ4+EmlXddPp1ZO+EpIbb63YWwa2bNhGVLjNEKMlDBL7W4Vkpv13emk3X
s9KCW7asyWu5Aoq9i3jdaafQyewHGYQmf4IC/dtycdfdaJfznLACm9nct+2jGn5TdEF6fTuJYOi2
Ceg+oqPv73dTDpuuIFYCGVLs9H73FLuVK/nSC3HUoAMaVOFJngheaztoWAnlFJOWqNFKtkngc0sc
4hrfp9A1vmpHVoRtQiBAXd6xrVEHoOOfteRudE0r9MVe0GJpOKPf3ySvDCtV2xfX6p12bV83g6P5
2W3pCoe/Nz3FL8Fo8/x9ea1Z6/u+hGDqtxHGe42ryAfHZo2qSfHEMjdOuROF7oLlRU/O70ILEjZD
ZaLDs/EHjyAZhcpUh6GO6qB9E6cXhOK4ewRAYsSUOuwmaJpaT/eje9ttfdP08DbywcYWXN7MzeO3
WlLuQunpwFiUoV1HAJUUPbVT71QxOL+Sx8uCtiO0lSTuJjGjsJV6NpE53wOj+IFVbSS/3M/vfxNg
iGbgPqhiPj2HVvK4a4XIWZ6NYEFERNj87P2kBCAZQxHWPeMrqwanTuq3DnG0G+uWBPJV7/SuKshC
iAyW85/T3OrhzKhYcp04g3wk2fPlVRUJ4BwO3ifpoDGUFm15zes7Y95d/v5HbHRpFTnnUnfWosof
lwzxJg+KeJFvnuLdELB/lY/FzqQO6/ewXeRHTU/fizqrNi2UTSAbqOkpCj8HrZcJGccCd7dJj8MY
ZIsG4hnAihbuZVU377qVHG6vWoDkarOMl+Zc3eXkeWgxLtyIGmXZfnxazpUQbr9CEFEnBXumtOZz
N1/JwOpDohCXnU9yRRBXbd9GK2Hc3iVmHxvpBI3aQD82D7kXe8SbA/VgvVdohQjh0URpsO1TTjAv
q8BP2To/xqLLRURmgqpYMztKwPI4TwkoF77k30gwOzp1RYmIf9EShOgACFNMlMp+989Gn1Pa/d1/
1J4Y6mDWs1PugDDIUx15n3jG6IhqMZtGadtEBwk70SD6d6FLIyudRhvkWmT1USHhdd0o+yqdHusm
FxzBrSOOBg8ZOTiLURBzF4Iyj8jsSApq9tVf4A522uz9suFv1rDQ/2AomopnPoAFflcmrrKx12ZQ
BUWlebOU2V/WaD2mWhToORId85y6S1Yc1axLHMmqHKvVBSpuJZPWP4A7FSpIYwYtwWrqJdWPU2ad
LI0qLshibQ/gwjbYrSUUpgvZOiwtoYKDv7WXK+l8P0FoK2rV4OGL5vXuRWvszs20GZ2biV7tqW6L
mKBE4rh4wtR6KZsjiOtp4qbas26iGFoEGRFUdTfLPmu9OMPJu4T2PdNrdGXXylhAika2nHE+lm53
XACL2rlt5YpydtsG+8ucPlzE6j1nSmpqDhZjntIiTKLedVogMFj2y3kvitwB3IsKHmPVYku8khCS
cpobpf270ZHdScN326eetAO970GELrp1L6yFccYZFUZayC1FprNL/DRW93MuHTJb2V9WanvVzjpx
bqxrCPqeK4jBwXMW+3WZBGa+GVmuFeHC9t4oKsOUYA9ALvYkR9tHP6xHxW2RXizd6vWyOttOBU1U
hqnoGFkyuWXL1KxWSwv6tB6DpmDJzOnIphj/DPYHD++zLG7t2jmn7cK2CP1AxUuLtEixIyc9B/JL
juK0cbis22ZouZbHraRd61NchZBHfYISTP/C+CkKN9yHHsAC8CRp/dHrD91O9rpdEugPkScKbze9
iAYcbBBAWYbKM1jWMijkwTmN8famdrpwcvP+QSZPkyUg+xPI4VuYza4Ii6QZ0ZZqgkYuyvRDT4r7
udTR8kL/IDWogPscA5tAXkDd6fdjnQNde2isCQYqWfeUmo3TJkvmaJPmTHN2CpNOIHBTuZVA7uIz
rC6UrXwGc2aH8VcQKsX+mN3O0ttle9kUY6mKrBO8N2S+388qWyWtGrBD0Upv78zEorETwqs9NGNf
NI4lY0VEh33Ta51lfjiDlYvUBiXSkBbAo/GAsgl1WNU/vFNuzK/Lz+6GZQqlQBSKbbqwlUxu/8gY
LbmsQiapbpLx3tQEMySb2U+U3f9ZSL6FrFMye64VCFhui5fuxJDfi2vbl57HQNqRq/+BRVGkEmch
QMuw4p4tI3oNE0d1kXrYgbfRmd8ZrDcrrIkOtlBJZk2rncvstq9iHSLrNxk9hgRj4OgnNq+jOzYt
iIKXcFpQYJ8f+Z6VxESTU1Cd4MJOh8atmhtSnkie7ORp/pMXyXoDOUdd5amelGwDka58rd+kxwXw
/WjU81XiU4yD64G6T0T55c0Xwloq567jcJybIcT5U2dXP/aufs+mMKf9+IXgID6233KQBViCp//m
S2gllfecapL1icbIEJfbuXWsI8vV63fkZD2Gbx0joROcDqbFp6DofDj4KkeaL2kbUaytNUpODnCm
eGeR2h1ydKaiIbe8W3LR4Pj2JY/eRB2vBxWD49x+LosKrGbgMbo2WfZSanqaLgUpQAuzlOynVn0Y
Jnqgo+0UsfEadYnAf2/hQ6C145d8HnRliZJBYWgNCHEnL7mKjmFQHCqvvhYNF277gbMgLmjvujTv
6ISIM1cel6HcD2Mv2L7tQ3iWwEXrVd+lqZxCgpq8ZlqQgLi8kT1Lfr58F/2LWZ7lcE66y6cmqVjs
bD4mFpD7y0B66Jx29lV0uc3OT5E/26Lt+G2P2NKuvEuoA3W3WWAjyIk3P1mP4ni0jt/7HdmpLjqo
dzSQ3+n7/EbeNFdMoinaOc6Dm5Fsp6SCeDxf99EMKJ5Y1JEuEsF57DoOwylvIEIH+ZERvxaiPmAW
K38+2pYNfknUQ9EI/PsSlqGp0hgISu60RF/0ubwvdfNr1wLSvpru21QVtZptPx2tXwINzhgNWtPB
liCQTfAOB8yG3mn7CXR25Z4mHzhR4FZhge1l49x2YWexnG2a7ZinxQSXOR/bQ3bs9mNAQXMqeqD+
yxk4y+HWkyadCjwDqNcF1i68ZtNW7WuDWbkjceJ9vTMMQTi2HY2dBXJGGIegnhw7tp71X7n0hmbx
vBIE6tvPu9WecVao43HX5B8yjgpDWsUcnv3MMrMyunKMp8s7te2tzgpxr7uxNebWmtlOlS/5cIyt
ZD+Gzwv5EwAUZaUUd8Gk/SIZC8XC0epdtk9qdU0VwUUt2hsuOkgiKU0tgJ+6Zq84RvZWSbkjaYLn
sMCy+f62aY5Bj5bhcja62LPgJuowSJKvs3wn0R+0+FqI8FC3fdKvDeIbi3sFkwN6BIGJFLpEVp7s
kj5ftgGRTpyTaIasqNUZe4PiPWBIamdpH9pkr5hP2nItWZ4pC65IwU7xDW6SNeizbEJgbyDIuI1p
YIiYAkSugXCuwVww5NOWkJFWDqqMAKtjJUbSAUCGDWLa3iKqGbNluuDcedLYMKl6VMYgcb4fXSYw
DvSDfqsGDBpEdBtvnlugF6KMAjAm5UP91WU8RFldU/YUbYofk/aizO/xJDkg4HAu24ZIDreM9qKP
XVuyJ698X4c7xR4xwu0KrfwjzfFp8Vb6cI61JtZQmBrkILhgryV5twRl7SQ+mFAB25g7M0jiXQXt
F7lfX4tWc/OQraRzLley1aguSoSf0zJ5S9zulkneXV7IbYNcyeA8bZugLhbPTMN9epi86UnZgz7n
MP3UXLQ9XolU2r76V/I4jxv3Zd1PKuTlp+HEXknVy+KBay1A7xQw3b3lOgtCXwTXuHm0V1I5JzzN
difXjHU8KkInrQpvTB9UIa+jQAr/JCsnpSu7BbqpVu1SMw7qSvFJHe4v7xnbks9GCSIEywCgp25y
ZjEWuUpqHSE2MK8XB8BJzUT3ZCne5yEZ3Sw1BsFpEwnkVs+i8hyOLNM/acieJWZ6lMb+xyhLrdsm
eNLPkSDY2Db8XxrymImSVmZGGyMBaip3HbqPRPDN2xt1/j53rKcyoapqQSErqd5nErm2FFJHL2rR
6dp0vhjj+O9WfaokFFGa1OXHa2gJmgcGZyy/j16EWfH+KhdEgdtO8SyMO8qVXdfhQrFqnfksNUd7
uUcOUP8DLnqdERT8oxJ3gOsxr7O0h0qyiQlf1Tg2derJ/eBdNvLNLqC1HM7oaouEZEogZwjGD7Y3
803xGjfydaQ54heU7+ArKvAs/SUQzF4BF44XX2KmSWLNLVvGNnfrQ4EOmegZzMa7+Gb2GJqgCMZj
y9hRXDBVGXl2HfQxv7++lr5v62mEl4/DcnwEzU/nm6SQ3y6rtWXyKyk8DVIHFvRYk2Hy8nLbFW9F
89QPPy+L2PTtaxl8FiMf9MGYIGN0+9zJvzDKt8zNc6faZS7a+1zVGRpH3EQq0o1bwX4Kx4nRdriT
gYp8da1aB7kQ5YLYj+fNYq0c93iknWUWJuDiUJTpXxiURd05FHP8MaB3jVJwlAU2obG/r+IoWRn7
OWS7FS77uS4BvCds9d1yTWt9OB9YN+1IK9ZikJ8UEKBPe1ZWqg4t2pYi4TDz5utxLY27s5asHNR5
gpGH1x85Wbdwu/17c0LXxl4S3B5CYZwjrFM5iqYWqpWnv4dm0ZO1U9CRxWZYhRGNaK84hziU01Ia
M6RZ1/rsqD5LLHRO97NF07T6Qc0pUnDrZbReTM415lLSRx0zxQEEYOBcdZf5sSevRbuv6ue+jfD/
W5H5b3nFlUweiFK2siwEHyFr9gGX0Qm3PpI1y5Hh/mRe5IkGIARHmh9Nz+RZblTWxaBhaMrsfyh4
0/aDiIR985JZa8V5jiiXaaLGEDPdUj9B02Dj2je1T0cnPDTe4OtBfDRrJ7wRNfhsxt1ryZw7KYt/
rCZH1A08b5R9MnQVyYEeyHiYiUxGtJ6cQwHkqqzVLIfYkMHpk+qGomHRzGTv8hUgEsM5FTp3REnY
WciiQAKQLDivbCkTOMfNssB67ThnUpC0ynIFtqjviocCCKw6yizNoQUqh/pwWSHB4eaBQgt7ykyV
uZKBHulyrNuXy9//aC+8cK3onPcwDa2vVQ0CjEeM+DNCAJeilQbdj+DzKr3lyrzpHOPePOpOtJuD
5aX0M0/6IuqCFNoj51N001hUynauex88YFKj48AsUBZc0MCx/Ig8Ee0n26PPetsGHmXgQrD5FDAG
MgHkN7KpjFa5kgbWftWDZ9K+Hyr6fnmNt/fwLIozlx7hvmoUyICU2YheniwcPNuehuCylG2nfJbC
XTqY5M4lg00BLW0TRCpwC7p0l7XJDyBSHFBw9RRJ8vrKFnmS7SP3Sy6fiVOmWbOBQIigSx+cGOMt
QJz3I9A8XFZPsIj8iCmlUZ+YC8SgIydoae4mait4LQlMgs+/NXUrSRRMJiBoJF6oHWs1cediQCz5
R4i5Kqzuv9bHp+G62Rr6IYSo4Y0AlkkBwmG4L53QqTwN05fixNi/+KyzRM4zqmPd5mEOiXryl7Q8
NuUpAfz7Inmx/arn90tzyJtTprUCh/wvMflZLmf8aZX31sIGrGbUat8YVQVrJbLNgJHoVV58bAJQ
pQkDPtFecqehS5oBY59QtxjgvkY0iDS5S+lrZYociVBDzoPauSnVPVtZjPC2mLQe9iZq/sBpCKZj
ibbgGnCj0l7UjPIvQeZ5YTmH2QJ7oi5MiLUfBzjrBfFzdJgxvMvg9ESHXOBc+PHTXKr/u5zl6e/K
lbaL9//DOLRIDveCC6VCGlHyRnr60FwxZhOgSV/ZN7pn7kCfCsSjZbe4bIYdJCB/hC+5OpT8IOpS
U5qZ7FDO97bisWaY8jb00E7eeMQxj5UnpWA4+b/cGj+ZqreSWuQSG36l3UE1jV1tzvvLIraDTDRy
g+QJUPcanxYEDGhPixBHUAdMZ+ZM7yGQfKrdckO9BcNbOYI+dhBFqm1eDCux/F7qcVhVGpYzq+6s
zNOkU9EIVm/TXFYiuPB57CpTTwhqWznoWpV9i4KqAigb0VnbdCYrMVysjAaMCBTRWMAkpdcyCXoq
O1qY7Uc7EGwV+9KnqGQlid2Cq3f3FMuWEVEo1HU7/ch8JWAiWjfbmWjtCeR9vpP/oDyoriRy98KQ
Z708syUcDdlto9kt9L/68edlvdjPvqQWW+CVWiSS0450TMhs7fo29RSlEi3dtrmxuUQw/ZkgYfhd
hj6hB0quYG4mSiVH851xFE1gx6RANc2/YXrYFafORDI51z8ChdMqbEygSPNdRjx9fKSd4LEhEsG5
+QI9gfUYQy2ZyE5NdoVCnLAXkd1sb9CvxeNzjrI8djhIUCRp0TdvjC7A5wUBnEARnovFMjRqZxEU
oflB03aYpdJEGPrbd6JyVoPzB6WlosGWARKzsIriMd2+RoBMjNzymO9E6e5thTBPAgIMLD7hjLoi
hdWD+xqbv6QBzVR3aeogt+Y/MoCzGM6uyyVJCCCiYdfWzgofKHKL88Pl4/kv63aWwdlxOShqThao
AnAfgAklR9NnUJMMCEQcS4jWjbPozLRDKZugEFJyu2yRQcxbu+0ki669bZv+pRQfs+hkiIgNrihk
jGaXfmOtreSQ4j7vfs6giYiPiggAUKAZj5qhSAvK9zIk1tpJ7q/T7mSqj5e3SiSCs/AaXTZRKGPx
dDJftVN9RYGLS4xa4E1FYtg9tXLYXRpGPWEdWQSIbQWKz9V0lUc//z9duMvOlgzQM7PJR0K/d9n9
TI9W+3pZxGa3MaYH/jmk/CBb0U0T1diWxKfeX07UifzB6dAJZe7+N+veDknOAjmvYEvKbNisa0Q+
MpgWMDmyFiVhHVu0QZxXkLKok3B3I1DQM1e1MTqtjH6miVj/RGI4x2CSWppy1pKy2I5tO7I/3Cp7
y5vconCt2+KJPVYlcY84s+LP8cJ5ETkXYdl12iOfweK64gboDIDkr69GpCanazEBgGDH+Cbb1pjm
aWImgnspwByPzwT9D115mwWcsylaXDw8KklSUcC/uMbt7FPwfIaMr/fIiORFLAMC18dTGaqhYkgz
uzOm+RXkHZouOFbMiD/tD1iaNAIgCMRbnFlMWtkuEms0GCVd8XVFr68VUHui8FvOfpvWf10+xcyY
L4j7mFdaeaN6UhPAgqJ7YijSrwPiu6hvZOQuhqumHgLwsfyRIz/rp3Knq9UGXLoVErypPd8BOTjI
a/Ompfbusl6b27QSwy0jrYhCNNYVUixfexUcx5FgRnLTtFcCuHNUybOJqgkEpKCbZBhw2o6NIIga
TgV68LVdgktJUtlIh6n9KJRTNAluI4G5adzJkcZY7Qf2/WqWHPgFkLh/7ZMTqWNBrLV9XZwXTOOu
V6BFWM0M3jsXFOGa5so++NW8WHaaN3NH39SgCgAPJFo+kXrcZZt3oRpVMYRG9o2i+mFtAA0W/Ttf
/i9r42u6adLJ0sSszWzl700rBYNpCWKuzetCJRjl1jRLNflnBBBLAV+ATl00AamOZXh2l7hN41/W
QySEs4Z8int7YJMEk5Y4peZLxew0ItZskRDOEBS1ttSkZkKywWnV73pVOxMRuNHt1OFqvbidp5Ud
hhWrMgIMJZCC6c10uhMGaW5tVwsxsZA6j8mtKC+znQpeSWXHeeVOrVJGNZPpVp60gLXA9cHgI/Uc
iO/WzWVE5km2QACtYLr/d1F1bNExlmFzhISaS9UpCzJsn2fUtohSb7uCdJbFFyL0qNOjkd0Sxq11
zHwQDkgu9eS/4htAoh4T6tqiOj/bnk/30koiZyQTbXI7YeNe1rX9riIFW7AK6kd/FUgq9iIw5e2N
W8njzGWciyWj7AQbgOeP9hhtcYGgGO9R6xHcTJszZepKFLdx1DLTNmEbByrtU3NDXZa1LzEhoTvp
TeTKzvhdFLQIbIVvFDZAFC6DsoIBB4BtdxcPz9YfneqVVswTryw/itPFNkqIqPTKSZvJSaXHbhD4
WZEeXPCQD5FUkoEJIaw/OPWI9A0MXc5lL8i+8tn2WPgFZDSUL7kNMupC6dsKUqjWFy5Nm6+dPbiV
KfWOmUWHpOj8ywK31ToL5NRqNIq8SwOBcfyQ2Vc6NRw6C07Ux6++pBUXEaUdtqhlXR7qLscgDtj0
Ag/THY/1Ydylgenqt3JQuPWeUj+9kT1xlC7Sko+YaFlpIxtkIDR31GlP0IoRi+D6/sVV/VpLPmAq
oyQ0cyZFebd+sqaP7hUM9W6LapGKuSMRiY9AKT5+moomLltmkQq0abrZsXPbrQcBQiCzuM97Z4L+
Ds33JiDtuMMVttOSyh3z9cFsto4kbLzYDJSACPCPBKbn6vjWlqbnTTogS5kfF/ObWVwnQ+kaorwE
2+NLinBeIqlr0g/pyNo7GO4bG9PSg/Qo9LGiBeNOlCHnM8j6oM5gO9ENKx3GAYYFv6iPBDjNuR9n
wlBzO9O3WkLugA11pliNgk1KD+GuOrJaZedbKDwXaE0jgtrC5kICJhCzs5jqw1Pm9/0qpbI0VQmd
rLpVH1U5vxoMw9MS6atSZkENAKpxlryxzoPLnmq74HWWy/eKEVPWzMWGkpVPMWJCfdZGyy6wwQVS
4R3rcmKvblFgtXnMVmK5wDSOwcucWxA7Yo6LzAPIHICsHJXeZfU2zWYlhos6LLOepbGAGJpP/ixV
ezueRSvIkAY/HYGVDC7SSKzajj/MRJaTq9jYU1QdjGmBR/aX5r4HxI76cxn9/08xzoEURt7XhQxz
Kcv8OKj0aAyV4NYUbRHnQeiShgMtexTN7eti9krl3halTjfpr9TV2nHuo0kBh1GmUKOfEc0rnvYa
ByluLeVG21m3rAlZRsJn+CFmUBFZBnfe5LayzIhh7MTNPs8fu0Qwy7WJlrdWjfMeWqXWqhzD9Bgy
JrD/2SBmGrR7chsebJf0zuIySBgkP/eWn7zYd6IYka3dJbvkrmdJlixVUpmGNglS6Tlue7eKvpnj
w2VT3L6hz5tocFCcHUjK0zKHoeBxKd0uKJmXQXjoAR5ZOZNP72rx1C5zDxd0Mzj3Udn2aDQ2dGtt
hwBOIQSaXTk7jNJajMMpWEi+/W0e83BQmbB8eaTRwxwdaXiY/yjlsFpFzo1Mqd3FrY5V1PThGTm0
pyFUBU6D2fSnVQNqHGY8VYyDqpxF0BrEA1KlYNVk8t3IYz/ZIxe1N/XZA7SJYEJzc9WIbhBLNoBa
o3H2j4Z4yyAGVk2Pip1WaJ5V67eDBehNVQTLtYn9oJ5l8U9n1VzolLD+eGnSbueZ7EdDcaoO9TiK
jL/e75Kq8qIk3mcFub9s/Zte8iyaf0krIEOs8xJqDvJdEh8leuoygSvZ9pIrGdwtFk6LqsxsvAbv
CPsWm3aLtr5Df79caQ8ERq/sNAWVk9QvG0fEfbBpMyvZnFnmaS8pGoVsxCWO1l8t9YsUH5d5H+n7
yyspMBi+zy9fpm40c3bM1J9D8wWUOvJcuq0uogTd9Pwrjbh7ze5zM6TsztGq+Aowa7ukE73/Pk7S
p5O2ksF0XUXfedc2Bfl7IIoNbFTXjC95QZdFODoZMi2Fm+yTI9q0POle8Yfr/BmDqnjV4JnmzlfW
w1QLLnPRESHcfUc6mxYSs1OGADig2pbsMOXjp8dGsI3bYfNKd+7gdz1RWjODxZD77GG4S0EmniCW
tN7mx9gXgluJdpPzaR1Y3WS7gV76PXBugvy2ckE3+Ta5FqZ9ul14M4lO4+bdc9aPr5UXUmSaKUN8
m1G1bG+n/QDQWz2gt+Ly/+ajYCWKu+bi0Agl4IRBObyuymDYazvMggthdQU+jG/ms8cMgUwOMSUI
tMLeU5NTm4l4akVCOEeyKFFeE7ZRDTieQssnwCZfdpddiMAYTPb31bGzl6hKZw0y+uqmj46FiKpK
pAPnOlrZaCXbxEINSe2aA3UWgnySuOVZ4HT5qeGQpHLfMBdFffqiujEKoN2VAkMzXXM3gtIUuCSe
LOS5ES0f5yPCEsgNFfPAvfpl1t6VQTCYJFo+zjPMmVJWrYHlq/XyQGOkqBr5qiFjcNkKRGI4l1CE
sLOJTb2WrelVUeIhIvAbM/Eui9nO+55PJ18M74e5aiZWkWAulVyH103jKh6rgnVOnO3tI6NZ/6OH
80oo5xLoOJBkGqBcl8VXKE54gMsNUt0W3RdsLy7cYHxZPKzLWEGfICu3JDfhrvNAYv30N2p642VP
1GtzJF4Y36MIX0uwfTxbG+m7Sos1aNjqDwnxMvKd6Ic/2TqgkQLi2AY8Nd/qMhA1rgibJaN+8a25
AWZn7LRXoMg6NHfLS+ExeH0q4mrbVGwllAsKah0gtrONhG1lvTWa6hTWjSFiWPpoUP60bysh3BnW
wnbuhwyayffICrcnIwBUMxuBLXb59z5QAwAVPmFOjz2VmJYi1O9N17WSz53xrO30qZSgZCPdhel9
vLzX/beh2tnaHx2/lSTumBtJ91/At+6temkHp7oh8JOS2zkKHOZT+Ba54vL9ZpB6Fsqf+VrJ8nRk
EGJRmHtTHyzhq9E9VNX+soFuraIGfgnA3IPT0uaz0Kk+LXJHBlDHAA+xeu2boCkeouk1EaE3bEZr
a0nc20IdiGXHMiTJu/JggkS23g/u37xm4nhm64LRQFZoG7pumRrPnyGNi6lOJpBq7eyU5o+T6V9e
tq3dWX+fU6aIFio1Gb7foxUvVEZHXpxiuSkz80/c41oSF80Aflzp1WQG5m5gAUL5o2ESuGjIf78t
GBJgRGMYLIkP4mG8rZhwLZmt8SrGASZL2Q0pJGMqaa9csaY5gslXUcZ9cynxcCemBmh7JIF/F6Nn
0lT3EchA9FgdTi1VfzSDmt1McTc6hqK+X964rdtGO0vjJyuJUpJxGCFtgl/MWkA3hDtD/t7Old/I
L6EIEWvz6l7L43xH1I3zVFHIi08D8K8nNG1iyj3cj17r4NEAGOwkEM0FbR+1s5J8nqww5akoeggd
3fCesROAEMg1n6uDtR/3iuiKY7bOXwQrFfkUWYyWVPAJQxrg3oc3/TiiYmL6auRNvuaLk2SbWcC1
PO7sRRkdeqkA/QjQsvoPtKzKBUwB5ooxhNT9D52PAgvlOUljRQojeYCC8owHRQ+pZepm9WMvSptt
eq3VvnEnzhxGq83ZvqnKYZGvZyu4bPxbccF65djfVyc6p/0k9eB8d/G0dKNlJyuxU8+C2FtofWw5
V1IqK06Mrsb+RN8Gz/gPadex5DayBL8IEfDmCktyhuM1Gu0FMSut4L3H179sap/IbUEshXTRRRFT
rEZXdtks9K2jP0HGopbVmYNl11KsGIRFaxx+hInW5NjToTqr9BrOH9BfmdWLHdVBZSJdq1PNt9Rt
592OrtPHAgRMcOgkv9glXhaoKA2y5lQQrr9c/2AUfGgcfGBDbgvGD5yl3PrlngVo3T+Wp98PgBJn
Sk74nwgORbRA2RhPHaivWNiBvTFoHlUw6uSyFlx1cprPgzuDbcdRGhTEKdgibj+f4BTHWhoHeClo
0RBtXXvGl3WuH+f2/cdgiIJiq4y35r83c+5zCy1yquro3e2E0fp2Jy2/kaUFj/x3EZwJgxFjHcME
IqLopTFup/5xnIPrWvzk4xiKghUHKla0cGrUk5wOeFKw1AoVXK1tAtNC5VZCL5wxOb1We4Ku7lKx
eK2z2NOU+WmS4sXOlYpKUG06j6Ab+/ZDTJEzPSwIlfIIrcjYA+BMXm3tx+cGI6GqbS0OmFVWW8Xm
n+W2/4t+BbY/5Vk0Z4aysGZ5gX1xjhpi2/V8K5t/09sVWT3px5ftLISzvq6IKwXLRFXw04RB4VVB
uKv2+i5yf2dqCUvD/3+Qp5zqJWTqotjG+NjOrE8OkuB2XYZ22D8TF2cbKs9iuJBe1aSkHCYc2uhX
74xxxzwwfzJCzkfB4iJG9t7ctwd6dmDbtM+CuSdbGPRuDBsIXuq7uL8ZFerNYb/8ypc6mczFAcbR
OFkYEmZfSj9YqOyy1AgenFd6NdhmgvvyY3Em3kSmIEaIO3CKYTD9FR2WB+2geG1jUyOu1LFx73Up
rrUlr7h/3bTak/gqUhmQzdbqS124t1pZ10SpBujCOJdlBwsbIid22Vq14XZ8ir3y+FtZ+0uRHGjo
eSUIvQmlkDWQWxubTFBUlfdRDJ5HrAY6/ukhckihrxjx6JkRC9ONmN60xe66VRFIxC9FiSYrU0rU
DNnQT9D0kytmlZ9Yxm+9Xd9NiJ8Xj3vJqHv08joDuHrK5fNgpLZufbquy2YB8OLj8Hz+I8p/aOxn
hgp32o1uYke7GYHoTpHZgvdZtyNcFX9xE1CrYtG1R4jfdq7OSnI4gbkwY07ZWZrHep/t1p10N2Ac
/ttQGJXg3OxIulSWe0cNrZ8iqYG0yUFPi3hQF296ZxsT2t36qOBqghV0tZFbxaoiytkhHnGTbxXV
BzSvg0+QCZ9d7NY2wDaiur23gAMNVkBLJMDkh5WGvanOHQN/Tfg7lY59+4H4eMTrInNYModiXGON
PHDxM9uJl3nJY7LrnNg3XUYr0j6tjuKEf9P97ORZcpAyiVK7IqZnZwmqpMJVbpOD7g5uy64O25dC
fT3qLDlMEQZZSeIcNyfRVHvI7tTStInTpERwvkciTUK/rtApvy3RwY7KbvxxBr0lGHh9cG3YdMKf
kMj3v4qRMVv1gO+XWp2disd8odCFGdSVV5pPNupjXbKddyx2kg1XqOySLfb0pAXXo/gy3NcBxXBG
3El+dKge1TXF9nrcyfYxTHJHNz7HvTuB07AMKo1olN6cHLkAFIUDlLAUwZ/I3LjOUw9xgsTLfDN8
MPcKmLrq19WTZpANap+MP5XLvuyF97MO1tpP2QnIpLdqBS81RLPWSlCgDbb+uUafoLN+oAmMqCvD
OSizZCWNxp6LtL0vir8zg3KMf5JM+P4iKByoZEOaLLOFI1WDEKs8T4yU1lH5KtttkAeUXf8k3j6L
45BEmqKmF1mEqNmju4Cq8R1rKOAPLb5e2dXDxOjkfKq1gJnyNbPg0CSRxjIJRXy+b8X3b63NdBc9
qRwHKWmnp5qB2QVczzmxNZftQrF8jA4/sLYJZBOSGl2Q5DNL+OZ84++kh1pTsygRBb7Eqf3iqLr5
6+ytR5rehn2fK0fJM0ROatjVSYwcQiiI+15FWCqWYPEBSYeUojudnBkgHBZ+T+q0hrJU1DAA4z7a
qZGT+pljHBn/ZTXY0TN1PwlfU+UABguypgYnieHr5hjXB7V5rCWim247vMHCF5AMSoYl8UcYw1VR
ZDlEkmQab6YI1MpJ7eXD4qyy+TqOKuqkip10Ioi7hL+vP3qb6p1F8/2PpaRUdawi26VpniXfj7nX
DrvrIrYB5UIGd4RpvSb1xPbITw6rWXagLNXutEAIUiBKQxzmpmVfCOOA2ZynvMBSJWbZjHegP5VQ
2oAM46iD43A4S+tx0mvIMe7zB6j0V+S1BeLfxbUeTdv0yyB8t7784Uly0Fz1Yi7NAoQy+rEW7VCF
I9+btsI8rnuqSrT50lycJAfMYryUcZvhVpqzFFiq6DSVTFwN9nt/wI4LERwMd6E2g6gf+vRTY9fJ
3kr9ebnv65Vw7ShVOBhei3boZwWqxNWxmG8Kk0hBEnrwuVu0cc16OuHvd4n0ZoE1McIy7Lof3c6s
ibwLoQqfso0VqZrrCIu3Bet9Mr2+/ufP7hhPMNnqc1xXC6x19Mdup/krugllUF7EruhmGI0VfELg
pot6vgQ83SQKJHMVKrgE6b4CjbeTYxI3Y1vmF1vxRJuuVFOAxHejakmmdOsCiSwQrO7A7rpTHzRP
xGa0uvm9WSPlQkEOKoS2FludQRJrFJ1fGqR78hvRV0CEvXz8nZ5eDNRhyFi2sK+cz2uCoS2Tqgr3
QxdNVx0tlHdTezAstzCmg2Su++tfb7Mn5VIeZ8LT0LcwYFx9NTAD8KL44N7WfIwdw4UDZWiCkaoG
tcnRE90KhIzkLPBmwvhCX860p17sFCGGvsthef02xK2/1Qc6mP/Jrfl+snw6SAcZBt5laJoCfL/5
VCAOdNi2zsSPCTOnzpVPC2F5n6DVJfSafcXva7t+jjxUsWM09yRfUEdHjqZwsfP4YYLd/B5v6MVn
5ZchdMayWhZDzAYF2AijO+WNFvlj+JW4PtvP6PlQOd9glrtq7tkj03irv96LDqOEwR4Lr0QFrHST
2dYf+kOxT5/GJ9ZAHSO9wIjxhZfrP+QnPtj5hzDcvQjosBp16poCPwSZKTfZ5c9JoAWyW5DP6raD
chbEoYFm1V3fsZP9NlWZBd+W3/1WDvZsF3xqKDLqDFSXEJNqryCi6VPCz9rOAF0I4NwDo+5W+OG4
oOFfZoCXL1hBGdTb8lu6w6Jxsjdy+907HxuHM23WF4YUsmNb7k3pJlkJfUiD44CkUwc1nXPoY35o
K0x0Kbe5G7vJkfV8Gt7szN58F+1FHw26Tv6BxLHNsAZ8jaoh65pm8l2L8dD33VgiIpX1dr/Ki10O
cjDI5k1T9PtwjIK6SBwjq7E8YV1fBKl0m7JyrxvBtjF+/w18A5zRCHOYoVrrKBinPEbWPEVOh47D
0Q4tOROc69K2v+j/pYEB+r8W14ltYiQrAsc26yZnGTSUw0xsZ7wu5bpOSFv8Vwp2yBhyDqRzlPI+
F5yod7vB+zMRnEWPhlDEJesh6ZbaRbnPCwfDzdeYcJZ/8gB9PzCVeaEXEKV1qTjlOlQpb3vZNvzq
yMZNqsJp0dNEu0nUyXEGnjboaNUXiDOszJbQQGimTjK+Xj+77QzJ93tv8d1hcgGGDS3HnVufezd9
QfLVtdDy42tBFKg2YxoKC5sK6n8CXuej5Iwd73ikGR2kaveM6HEFl1sCl9PEzlP2mpMJmevWbfHt
YfVYVa0144oIN3owYrcb21nXf2VZZTpFyO7Bj1HVd+V+6A4bh7geWAeLPn5Iu+d52WfWvsz/vv7l
KClM5YvbmJV5kyUCVBqGwlaHv/vlqUtvpZrqrKbkcB6C0JnhKqTsU4EZrJ6xb2otbH01ggIjqNdV
oq4FP2vYTnFTK0xWeZs/jM/xaVSe9Q22TrfvwV9+XR6BgBoHHOgzFdGriCPM8o+isc919/rf35xT
Vs7GpbGzvfhGQhpntVhCH+s51TzZKd18v3i6kz8Xjn6r281e99uj1trqG3PPaTeSPFEORJIQDUYg
iEXkvTeDbNcgY7E86LbkYFDEmW4ow952rs5Xn/MSMGYodUYBzGLOFSN6+zUOQ+rDcfAxqXHTiGit
dVr5VkvvyV2120Xh84fjEwqoaGTzyp6U1p08+KRB+gX/HrEL5M4CUUXbOLrfB4WbuYn0Z88yn2DQ
o0TWkaaEvelPEsa55pFIlmx3QFwoxyEHlsnpVsYelh6EtGpuF956gxKsPbjTiGCq/oW3jHo7+SSD
1sRJo+vQavaNN8Wdd8aHwUUbE1bVRM9UdYHUkHM68GrK+sLOEPQ8UMnp9+Y7W5mXOKBbwG/4ix6W
JK4kzxqlV2EzLCMMLWo/g9vJFqmtcoRp8TTPKFNKtcL6E9O9eeiCbyUT+bfm1C4gS+cAQxEEeU3Y
4yXVLyJ4pAfi2aIQSecgwkosIQaVJTA+AXmD6uV+7I5o7Rxz9B1gpQ+5YYeUyKFFDWIYsFtC4oSW
PUbHDu5dbCabscswx4yV/nQd9TeX5V4cIT/EmiphPVXASKdAw7s7j3Zns83uAtpIGpToDcfE3mEd
IzRsYVgoEvhBmRrP/hxjaD4ymF+/BOojW3RsPsh7END5w57RYVxXlvAOfhhv1eNCrtlwQdwjg9zv
xvlpFEtbojpACWeYbwCNxmzQV9aDnGiirUbPCzgXpeXlujLb7TFnZORnXLEDo6vFBJe/8UyM5UUd
sAOBHt6xBIXl2Yt30Rc2xPB7yYLvzyYffM65lqwtQ2QpuR2X2yYigmsCnPiZ11RVlWJhQVghfDTN
Y6z41w+O+jocaHTrlK8qmg4QStZOMeT7XOjQMa1QERh12zjsECQrqvMZ36fzREz568HyyjiZ9RQN
uPHd6pl+n9l0tw2lHgcgsm4pQ8auhYomovl2GQ5FTuQbKZDiY38wvsoplgawtD9LvKV+b/riaY8O
YsvJniebZNtnnvuVOOUHIuh2GpuIeVHG8/DKaCNNN9qjLeuAzLhXOlSKhbiE/NSr3kWTARYKGFf7
GjUvLQVF1N/nApVYH2MpZc30Wvfcivel+GdGxC9j1vVUKhcsenGq7ICXMROoOYvNroEz+pjsGl5E
C1aM3RdLwQTkWOA0BEJkg8yocYu94i27xXKvGy2FdvxSZrPuQlCHQl4s27mjgP4Eg1P+dJf79Ufx
PnlJE3BmpJ7xiYoSqC/FwUWVSpFeGBA8Wh8yjLCQxkTghMnhRCpV7brMuNkYDmCjHKUb7pVj6WdB
zqZzsy/YTOfGjU3yVxBOmskhhRnnA7hYIXj0RRPFLVTTEMPK+/Gj5aTv67tol051w3hLf8HPIe4P
z3o8ZHFdqGxoK92z61MErB+8QdxMD0puUsBe+Dj8FpUkbdtBbwFXUuMi/exFGA6eJNu8V5w+oDoY
CPy1uIAFbFS1mLFURyz0dpbdSUJjlx1BG/mTCsT3R9ji8ENKTU0dU0ipY2xgLF6ycS8PgToc5XzA
Gr69KlV2NxDUhJS3xrNV6tH87whQ58UPxW61WRt/aY+vIz4bZXhUts/iIaZdNKFnbpQcsCBCOBV7
WOzXVHZ7J8M9XO8p54a8K8xaL3At7NEmPrPYL93rp+kLLFLDzewhj5TFrsKVN83ioCUJ1czSma8f
Q5bhR4fay/bhKbL47ZLk+cpwOIOmIbTFsjSB/ii8oSQJN3Hx51cw68ELIRsDCVSzOHDJi7ASpgh1
bEbHI7nTcYYr7KLKDEiLnPWfxO12iU8929dvKMZyWAX48vNZRR53WHd1ahCUnc7OHtsdC97z3bKj
+nqumjqEMYy7EJaqspbVIYSl3Zs2PvS9Ynf9H9kchHB4kmGYdU1yfLbJMT6z7DNLdY+vLaq6dBr/
6mMHYRysLEuejqoFYaj9C03QS5RTfBX2IYD9gIsjC7tYWpUEAspb9nWQ20aeo0BmsSabuyhdOPjQ
liLuuh6iVuW9n72Mmh2n/j6HFKWyYDs6s6e1O0h6kIQfrrs81N/n0KEr22XpGTpgK6ejtX9L+f66
gKsmim/BA4IkL/nIQn/woNl9f9P2sQ0WPzu3vl4XRGnCYcHaWqNZnEZw+l2y3jXU3DRl9afX8uJW
CXm86iubWYr3w6sFG4EraktfWdKCBlL2a3+K2mBQ5Ky+jVqhXplDmHRP4pDblTDbyoq+oCqy22x0
avAsS/71E9x+Cw0JKwFkdDfJfGUSgz/TEiYoOGv34JFzZvD0P+0FNPQZRzQFu/mjAno1hxDKrP0H
TS+EchaUKgaW4rBQElm8zGZ7RWf0SM5PSmAFc0BPOGxeyAt57P8vPmPdKBFao1C2N7R9Gnn6eGyH
20wjQpdN1DYwTGlhhaOsn476QkomZ2KZoYvWscy/6/ZjPX9Qsxfi5DZv/IUMThP4LaMOPiYG2qtf
vlg3rJZRvBV43VnOuv6HKhpuV28uJHJoIZpyVMgiJKIR4KC8yY6Ozhj049+CxNnXP7EJH9Wf7mUZ
P+BXCsDbaeyLH8ChiS6M1jrpONbJkQ8SGnfRC7HHQHr1wjSmvXrqM3Kgkpl6OzQtO2L1ZUpvDOUl
ojo1Ny39rBLfxNWWnVIvzelM272yM/ffum+o3tltTQxL0yTTEC0+YphadHDEAsRUbIghU4IM/ZNK
JRIYQonh3vZVkdswZhNLSvherp8b9VWpqGzyNmKcVWF2cWFbXV7ESadBFasPxNxejomXgH9hcEG9
yq4BjcbblnaWyLS+kLjKSla3bKrNqu7H6qCtxDao7bfFOAvgTHnJxTCpVXbPHNFAs5e0C29VWzEx
LMdG18hyEPWZOEPWQjMpLB3y4v2CoJyZcXRIjiMI/6xD74A6wyUHlCiZnO2qTa5rExKvSFVi8Hz1
Q53VnwIpMIJGcZuXFASa5QcKs9jJ/fi8nE+Ws2BFqbUJ1oUQIZ9tqXsLsxtjUjxyNQE7sZ/KkX6I
CQZFz0dzhhy9CDT9XgQVNaaa60+dtidgfzOg+/9dgSTeNZDStBPBuHBq3o0im+U1MJRbvUhHunPj
6s2HMC4wSKKwl8MSN1/qXEk9pmSOYdNXv9CGA4xIW/8dcYyRojFuQhf9lXZu1wiFqaTJdth9IYsD
Dsyv6GLCbiCrYZuszDvvov34Oj0npF9zGqW9diE4zBiMCfvdYnYhHke3wvRYbjN2zXkP1jjv4+f+
S4Ka24mFN3bjzi5qu3tpH+O/BJcaQLlqePiGHLgUw4B8Q45fMkVx0OjhYSjbV2OpibCL2e8PCpsq
totJiopFY9zpTlo7RArI7BwrxkrftHlAh9HDpCXOBNrSxlRsocldwhY2n4KzTJ6VKamrYsFuYTYr
zmgEnuZbZRe6zWQrQX2XsGme33pHLyRyWhaSNs9SBYmLotrJdIvVKnbfUvE4pRd3eQSzrYFXkCLs
6v3wlKDRmg0giGBL+LVuBPazr3w8vi+nFbLBMhII7HMnDHQs9hxvwCGDRG3nTrfqLvOp4sT2oOzF
SXJvkKGJYPsuIPJEohTZkl39Yzw1bPzdbZ/YUvD0H/OOSvhtGsOFVO4VqsZCXkdMvIF5+FbSDob8
WJuvxK3cnAC4kMG9OY2lonV7hWZqsKBXhu2anXzJyw9kco/4bHxXTp9YWhPWkKQf45fwK3tR5Qft
OHrAT7t5pj2hbQw968Y345TpvLZhjvObDmFg3cD7nnwrqMEX84dfih/76ZdEaoYQutXNUZ6OjfaF
jukJO+ObcAwlH7KU3UErcrGHE/ueQnf5VCTo/ME0gz99JD2vzdf74vw4/Mj79F9DU+4Hb9wnB8v7
LL9hoP8XGAq2m7YuhHEwAhq51ZKZVQu7wWNuXuKZD6vNIsXYZ+1N5Z30Xgddb1NhPXUxuTfHamPd
LJmPLi+7WdvV0RthY5QADj0ss52MGjkMeMwtKNC+ru4UgATLHXwD++vhNf/CZA/xwvGNOorSG7MA
iiakKtjy4wIp5xgWJzihr2N9THkCLdOzHgab0HbTi734kByiKCxF0obM6k7kzxM6Jztn/QjGQ091
jaC9YyPpJEsPYR18204dlYXQy9B3eZz96o5tarKeWAmtfld+ge2W+KR8m05VpWsvalAyKnaC9BiV
lOe86WueT5Fvzelkqx7lBnemR4WOsRRbd+K9EBR+eKd7xBejzo79/0XI2GFDzZC3kLV+Lt41DNiD
Z+5geOAjATLTWa3tFqsL3ThcmepYm0r25rClHeLr6PZ+fwsqJ2f8WO+yffw07NO7YV+4EdaZXteV
eFL5Xp28SsoCO8YQ81v3WvsxCz9Y4+66iO0A+UI9Dk8aLTLXhj3b6Fhj43ysX10B3S6WSrRB+ERR
hpDyeHgpzX+Rkw1tN8EEeqrRjt/Zjqga7DKUfROvgsF5JVg1K0jygCPs3VA7qWd50T56UZzGp4O6
zVj14jA5NOnDZGhUOPFO2dX2VPnd4tdw98T7Djsqr384wqb5Jp4m/b9ibfpkSJ9aao829fe5YFg0
MAdksnemFm/7+FhSf5+423yLTr/WCFBjmFW5PKf5oyUek+75+hFtp93Pn4OnoM9DKeoMFlKIh/yF
FaxyNCiGt61XvzZ71pUeuatCfBfKj+N7d4o6NNCCDKE5ZkenY7gHk9c91n1g+kOlohnCH+bbeIYq
gS9QQhabZFT8IQAbDvJMdHBGasXBhFnH2Vp9kwQamhAF/egfFQkFLGKl2dkpkDA5kEhDvS5LLCRz
5jfW2JJ4sa+A1F92q/vJpjxHwgXgO3gMKZrahrn6fSl7YtY7QoHVbjPYldUpIG4kAUd8044YWxn4
zCFrOKw+A1vTDUFbwXi0BDIZuV1VME3WxC+ausSTf5uVAdYKxjmlBoqvNnbkaXeYBLlNciQlpaDB
owW6OzbCKT+ltnwjuKA5va7xNoycfwKHv3qajX2c4yegbGM3MIOSmuTZBpKzBA5zNS2RUiNB9VAt
8+OCRX11lt4OHTXC+BOX/7scnmgHxBJhhkw1e0kWx/C1ytZuGzB/lzsQGfnL3gh6b8agduJT25V/
EtCfRXNYPEtJPApMdLfutTfmezDaBOnRcIbWzVAsnb3+tH/wj77dD/Q7mdQY04JvF4qh34zVPhFS
wsP5iaWfVeO8uSorrUxiTLOjDyI2trigBBEbXP7Obu348Fs9H2eL4AuxA26ikda4LEWf+HVu2YOI
jXLd75n5WSt2Zy981EUMzT5WoVW6V96YUuoe3wqsUKCXi3zSJd5GsLM4DpyXeVbrFdRFjMdDttdb
yY5d0AjltoGdAplv7Js9mz74vTzCWSyH0oumDYmkQcvVnF0tfxRiFLfrj9cv4faw9sUn4xDEErIk
UsEIixEitntN9YQS+9lhC4w/ANMOxdHyurdS3GHBL9gCKHYGAsBUDl5SXR3SBv/iRh6t7FkiGaG2
Y6fvp8jPizZxPc5jiI/XujP0g0Ifklv2wSKf8hcIXfhp0UrVE8WUIMoUlCAKU69tF+rqU+qwF/Di
6gvNBL+RDberQfIE8tn94CsHtomhdjqiS5qCZD5JPVtLk049roZ+HL5OWIOJTAUmXqJHtvYY5Bm1
bRwwOIcGXMr7/klUeP5q7Kgv1DRmcR1y9ur0n5O7fi+i1sdIAbFc+kP4rLqYMXqv/BzFfFo28eD9
MEoK3nGlMqD1kn6Uo/sJIwlSQtRNqZvCIQrKspY+MKOzynujfR4oMkeZYcOPafHz+XHYMQmNIGp4
05CjTp4yzG/qx/WtvwVDLIj/YWx++Ek/0ZtLX3vGrxh7jTt65dOvhPjUgXIIk6fhLLaM/LfU6iCa
J083cz8cZ/c6klFnyiFJa/VtOJ9q3crThI5K4+2P/j6fssbKnLEG3y76b7q3WDtWBUGESRwTn6BW
CtaDUOHKJ+sAvuw3PfOlkeqM3s7ufL8XP+Sm604WTcZ5aR5XbFpm81CNyxwcxlJcOlQRm/I/+Dx1
0+XyqjI7ng7qIbtZT3RU9fu34JBCDeIG8GRUfd9gWdkE5Sqt3AmG4qFi4l2/BJSvyA+Hlj2W6KIH
jRmWFh5Z0Nt96D9KaIOOXibZDe3KVz/+wkQApRuHGEkyWPnI6J5nRgsFunNP2gWWoz0ayCrh20Uk
sSclkYMQS40UC4VnPJxtbTfWvVURbxklgMMFsVb1aNQgoMg+hmmwUC2ilGujc4gwaYM8r+yt1J6l
t/XZklx0NjwxFprE6b+Glp0FnTuacIe/jatSDhyhIJ+GBsg3I64jgG9+1idvbL4Ql5GwZj7xrIVL
3PUMMianjD3RU3bJsUfWQHhEwRXNdGRTPoFRfCIaVI1qnJTQSIifhPmzHL/3CwGzP0mFfIcofj50
NcxstCIoxcqrjMMufEFbiov5aKegPBzqANkXvHAzEk2qshU02E75pn3WYvA5pC4mixZ7NUE/OT3X
AZUNoe4EO+ELiaZYJl2PDlYnDz+0/dOYUQDFLvWVl/+HAdHYQAVXgUpqMDQOK9b1e+VGPvS+BMDP
fbgz5Q32GaFVajz8Qm6JCJYMDjZENPFFKaPW0ezFYTt/VtCoM6K+Hvt/haCHq2E9UKdK3UsOSjpx
WEKJvc1p9alIE7uSZ1sWn66bG3WyHJyIWWwJIuOvTfc4UrbEzo936YGiHSR04TPPcWyWCPiYUffo
pxNmp2wnf54657o2lJ3xM6NdDf7clTWYiYfyYWCD0bcmQCP14gPVwESpxAUtulGOSqPjTq6L6g3Z
a19GttyIf5YL49PRqjrHusF8G2meD6nYebmZutcPjbBePvk8FWOtrizxkCEzFGI/aCgROWfqqNj/
X+BDLBrppISQgGSQk6+3lfLPtHbESW3Pi56Dfn5eFBvhFGFh4UHrapZdYAOYh/URd2Bd/6A8MfKm
dCfuijH4zfn4C8kcPCx9kRYR82OK5mGIH3rxD58PPt2sJJ2UTez5EDBuezcE427C4JEbP7UHNAwQ
Dwj1tThIkBv4ZQOz1RG+INJpzWs+7a5fOUIEPwpaN9lqmsA2FJefW7BjGm8zNT9BABs/AWq0SZGb
bECkvI12yk5HJ7eK/ekUCmw3wZ+/Pd/K3WEf3JIw33n0s3eWthMczVt8r9uDhdO/oabsNo0VG64s
C/39Kqzyv6Y0F90gDgPUqtovYfqgZAllRgy3fnhrLyRwxgpmyN6I2WWW7iePlRsyDOrWrwr8cbr3
mVKHiwAMsVdWEGXDZpvaLnJPG8l1rZtv94U+nHHWWMwW5iNEaHYu2yW+ytOpteghOTK6E1m2h9H+
pWlW9kBfO0nuAY/WsksnZkhgWXGx3DS6iZBtig4qxNa27hvB6g0P+s0vEMptn6smYbekpsvmqcpz
gbiVKUT6IrKCooVpfS35UoKhzxxFf9HnpyaTj2Ot3ZvKsJOsyY5i8RCFK8aXu4M1i0REtH3+338K
TwxUCEM1tqxvJQwnt1TEL3pv7uVkCgZtIjJQp6mvH0/8uyw+OAGvzayIPYxxEqIgHJYnJcdOTVn3
rL73ZVmzpWIK1Bjpe4m0m0232zrLZnZ1ceRZZlSV2J2AoMWkY+2zhdS1t7AuUbZtmwrEtik5LgSy
H3QhsMjCvpBnvHdo4cf2+dsOe5IE9KWGCti/RMikHNLtxMeFRA580kG3Qo21bLP28AFb6jJnPLAd
QqKduDrhNJD6cUBUZF2SCmx6pfHQL4eVV6dVI4ObJw4bhaV3CG2+ShfqcWDUlomWDyluqjE9y1rk
tolu6wNV3dyO4C/EcICk4gQXk12U1l3QtIZ5mV3mnQjpHivHdGvPip14lyNxWfj1Mfr7+tNLfkQO
lQoNW8dVZiMjqM5Y0z3bLZc//eJSLepMOWeiVNcc+auTtNnF6OTsdrZ2Y346acnWy4FB+UjlzAjI
4aMNZURpWy0gVDCxRS//u813hfwsLL/VV3n+kny0oQzzIGRsWqws/kqFj2lGQCdxeHy/S73OSt0J
QHGQ04b1e6Z/1ten69dhezLiQgcOReJOFJOMjaINBzBKPU3vxnP+onrFneQ2x9DNfRXMO+Vu8Ecv
+dK+W1/H9Zd6mYkXi49C+lquZonNtkT1jVHeyWS/IXWY7P8v4FIwY6UzTm+Dk9xpnxUfK7VcobAL
p4NufWeDuZmk8KRAjA9KJqk3NZ1NItVv0RNWL3sxSGSfin2MQQWUtwQ3+nj9g1JqcugiKdmidiG+
Z8LaNDCvkDyMoJK5LoRUiwMRoWfTSUwtOegTe3nHUjlXxXRCEWLbCMNmytS2+7Iu7ikHJEWspE3G
gATUIMGMLsDQ1Y713zkaYHU/P9Tgg1opqN5OjJ+F8nGKqBRVGQ8QKt0z1ndpJ4EPGCtq4OSvCCmL
l3LFVAtZYNish16I5Xo31q4w657hSliDG1LZMQYU0bJXjzUWkydLWB4fwWShtSrpqcKLFY/z7RQw
YvPyZj1gau4BjEBHSj/iivJMNkuuLWBhxaku8id1+mRUsS1TxDWUUpyrEodqP0wtZIRFoAwPg0m5
mtQ34uBEMjOlThYIYPPejMZw3n1GWutupDGEeY5XvFqL80v6ovq385uR5KpeclhSew2UA7y8Xe70
FCX6ZuR8cfs4BKk0YcpG5uWVt81ddoiOWpDu5BtqdovCEIvDkFQvSySGIAfr/7z+oTvGWNWFrWdu
GsG9K8nEOKUXhyCtUkRgacRr+m2zguApQbz7hbbH61fP4glplNhayp5db/FRG0ADaN1INzoGqVDd
H/8lECdjAXZWP78iFj+Gmq9NWypMJuva6w7zG2vtBEo61QcsqvBaj60F0RGK7H6LpPr7bbH4mVRT
VZawZ1tT+/C4GA9C++WPnhqscf/vu50uhT6irMbi99EVX6cjW2sFzo1XNisg7KneHeJaWjxfTdzn
UVOza6k8D17zriPPn2GgXXxj3uofh+qWyAFJp7ZZsY6QB3577BEObdart94wHmdD81kJ+zcZIy8+
GocojRq1lnCKVZuXPLuP2kdNI8K36z64xW+iXzVBrntWhVKrZoew260wcLos2l3RTQ5xRShZHJI0
1jjLLZt56D9Xr4qf3bDm3+ItOTAiKNUHVeCu/pD9Vmr+4hA5PCkLPetFDJ46tYQGMyMEHUy5u67Z
aUz3il3zNDfdksl5OeFyIMZ/NdC4iemV4nE5sPG4yLNA2csgLEd5dH2Vnxe/eDATeCRklnOzafys
66nucuE8d4IV5Tnz95ho5WbEEMvsof2XLMYS4HmKXi8EGWljtCGbp0/aL/r8sa/96ydKhL/Wyfwv
BCzjsjZIKiDOeDeD8f5b8wb6DdgoL00qet3VwUjMf8GrTlSlH5ihFSnqESoWWj+E2OX7hzrxEKJ0
nYjyCoNIcM88sKCeDYaFb9gGA9K169IolTjsEFtMF2koGTp1UdlydJjqYxE+XpdB5Eiwqey/51aY
VmyVI9BDDjBe53WB8oxxppPjPT2g5HoofLAssCVpcL/314VvFxEvLjsHJ+E6tQX2FLNJO/kABvBn
NkfwLZ//Z66wdWoZvLiNoQIvcgSdv9OrGFxkjKqT7gryM6HRdQ/SOh33hRhtGXohZ2/a7MdooUBE
DynH6At7XegeX5k9yVdQi88+t8agKg0LtVdQbuJOgtN8/bi6lRc9GX7uCw6qWC+9LQUm1o/bqa0c
sLvr98gBzp+R31GG/UdyNFb4FVP5dV1uE/VrZFFoQsDV6SQuDjau6zKT2Pcb37DAV0dfgI4++8TB
Am3tUPlZjFneijDAn9xPUwNvlgIyMr4aWIh93Ris0LnWIkL7sVE0L1nA6yC3JnbsWum7KqWanSaD
7Gi1ZnkL+hfu1qgU3ev3avvd/f5D+EBuLZExVZnvJxbmp3XU31asE56jEOn2jHAnfpLa/78smf+a
fZFUcc+y3VbePk5xcegt4caKTCdTsK+hAJ8HuBjXXnaTqPauq/kTl/C7bH6oIVbqPlfZTuG+sht8
XLe+n29Oo7eC17z0zrKTvvyhSM7rbbEyUYti1I46T8G6MRmPhx2mtoAZY9mXck/+BYP5SbrjrCf3
WvVGOpQ9a2n4H2lf1hw3jmz9V27MO+cSJEESX9yZBy61qbTLku0XhmzL3Anu26//DuSeVjVcLTg8
0R0d7ZBVWdgyE4mT51jb8io6VKi5o6/6R4gc8NpcdN6w/wV4zflT9GZXil9JmRVossBJHQ6Lb27K
19atZFOH/aPgIp525sP703s+hr0ZlGJYHRdjtYjrUr6GaXbRa+EU/c4rOnszIUWw2KzqxBCoslK/
Nqq73rlQ1m6V+1IKVDzWiQjGAviK1iLBFKrhAm1/bfa/5thV0yZlvPpSZcOA5Mmf2txLl32NrblM
N++vzXmE/tvMyc0Nq9VUOhE3B9Fe311NIWi/93qI/rMwv6wuDDT3o/eNePm9KrVR7EO518GM9Uhf
RGNRPHFP0y8nTdV4ZqpMiEh9EjDataeMC7CNsZ0DrNgFepbwbOc5u2IDV457O17XoBOM/+QAua17
9Hbg/R3sNij4JMV+3FruTsc9MRRvisZ/6WXl7ohl4dwhC76e6LQuDz8AbgIQpppqsf1/ThH+PB4y
jsGaFtddRYpgtUhSs9yb5o95F/sxRjwqYWHnE5I3a5KDMTNzsvDuJbypYNTlAqRxufraFs1VEDlR
Nlep7En+RWN1anQ/pjG5WV8Z3SCqgp7e8gb6cYGqR+dvLjVv45OcTcr1xUmEPVEhrDE+wUXB0CL6
KzSMivzDoJLbwavzEOei0UM/RAcUizcspIAytJ5+oWS9OF9mfRuZ5HIM9A8UXNj6Uf2pQGItqFK6
h9+UW3vzO3IvBDfaKgYWGK+GTuY57qa0vys8m+Lwy90QpBnbdBCbfty4hzLkW+dDhsnrQ7x3Bdp+
/mQoZDsUDlvujCjBADz1Ggz21l1bB/Wya8zw/UGpTEiJSloCkqQ7WCBmZrtEA5hrtLdGPmzfN6OK
dXIfxGiSUbOFb0a1+Pv0mO/ig3i4Ju4rzj0NVDcz1Zn6qSnCXe0qEzmC/dnetnt0G+HRevb5A2Lr
Vsm/df6G9uc+l1EytVsVTixSTCA8HwxsDbfyXbTMBEaQHIzYo4oM6Dxa8mS3Sy6jWOrVtUSuB0R6
G0BmDasG0Arp0Qdahxz83FmxM8MMUtkqCjzVMZD8R9ePxEA/uwA2Qzp2IIDN/re7RXIbublOAzUw
umxPE0AO0HR9123wVGig0JOFauzI37xP/rmAMvSocQBpIissTn76bEO982j79AuE5HC8xxW91tWt
+qatmEm5VyIXGs65gM9Z6T5lQbM8vX/qFIdbbo3I3CiBU8SgKnZYnGOcXEW9It1TDUHyH27KwDsn
oK12az8mzXc9VkEcVBbEz09Srt5dsi4RN0diJh5PLxJXkeqrDIhZPDGgWWyYUnF2jfpbieKzKm6I
zfpOriR3P6RZakZM3AV/qFbiQXNrbX6hyKvwQXKXQ8t1jRW5WG2Il23YRQkBYewrVInygCk7wVWj
kryAq8cLrcUDanxlbszduBMsJL9wuVSNSnIFi910kSG69ZJ9CZFFYIE1H8pBDOqmBvp8Vc+a79dE
DBl7pEEpPkOvCDbDemmUh6q6KbSr4vda9t7ctww9shhrKk0USHtcjgRYp/vg7gHZAQZQNEsZA1AR
xpffU/88MStdX2zqGPXairO0XtR4GZ4Uhd/zcOoTA5I7oMbI49cm4uSIyuEUsg3PEZEYlKzr9bWh
8xdkZ0Sse+eAydgju5mLFQIwGNW9A4Qa6sx+BnVfocEI+OYn8TSARzgVnFLhNmQiHl0DCXPSYacQ
9CKabepreeG9779VFR0ZftT1NE9GF+tlbelH47E/CjSXyJu0LagyrojPPyWhqtlHdQSk1MKs9Lhv
xN50zMclib2IJl4XhbMqj3it+b23bpILKQ3CXUf0QrqXYxAd8rDbOdfVDXiGPlgQKSJhdw3xTjwV
vzKF/S4V+clulXyLuToLaUTQh641OGjrYB1U3RiqJZQxSKk29nEhogvIEdYQmYV4+bOD7HEOeWDf
sy19BEhnq2K2VoR+uX8iTrPOzQTFRNd9GaMv83o51KNieypCgIw8mvn4R28z8OevcswDREDVDwGK
/SiXqc21mdtc3I4pvy2gNJqYnsnujUF1vTsXaSxCwZXrMmbqhrQbQDheNGU5YTegQfGVZfCChvSW
hPmGBSqeP7G35b1/YswUL7YnSQc6zRK9tWGMkRc8s2RsM6VNSNHm2ZY7w5o273uSc9vh1Jy4p5+Y
mydizXEDcy3e0fv4aGSu1+fBf2dEii6Vm7sk5zDSlbHn2riI3y90976Ns+fJIoy4tuuYBG3tfx1J
z+d67goYsS+rfbprtovmlbdauG5BttNeCek77Zh8yL8o7J6rCVm2bhGXUliXX7bbOoPOiQXSxD7I
G381QHguLv/ZYwehhNdEREXyf+54nVqUYmk+t9OqC5rGH4J70BjcTsdfyLDO1WhO7UgzmkV5kU9A
EEKpZgnNYN1ZAd0ugQibKiDCuZhpOboD6SBXh66ptEN4rdcoN+C9jWhIC4r7Krl/f5nO7vMTA9Kc
jQ2fs2GGAY5HSXqTaPfT79x4TscgTRfRyOD0gpodUjV+ad3PteW/P4izl/tTE9KNpNDqal1ijCLb
53fGi0AwkW39hV9qQE41xyUAm/K4Kfwl9t63fC6TOjUsXPGJmzCzIbbrFmOr1ps5eQQH6YydbunE
T+JcMUrVXpDSDIYsgywmbGnRszHt5yZRDObsnf50NFJ+UU0QR0sILMxf+a7YLyFFk437yfnQhxka
JuKP6hv92XfOU5tSEMF7alLqgnzU2o5H0cE8bFzIPf1e0+qJIZmbrilzyg3hHaL6kS2PGVkV06dY
H0sKGaldjWMqHN7I0LyeDl5nqnz5Wc/zdlp/ephNGtM0BQSrOOo+nto+9wAmdQ+iHcncv7+zz4Ia
TudL8gzETbC5HcBH+0A80lSBdZftBw2BvjxMBVB7gmcBRLGQjU+Bxuog2odho6yrqx5pVKOWHUjN
1xmNk/gmGwsiknyr78vXFz81UPBsrf901JInaTlfUdfCIhbHGc9UkMLZ574ABGcH1c35bIn31Jbk
PMg4VZwIymkd4uZCFTepg37XBaKDvzqUiac9vL+mZ58aTy1KLoQTJ8q1GGsqeNT0sN5bobGN8IKS
30YgL59DciC+G6GRV1lePpu/nWxdybe4vUZiIs75vMkivLPn4Sw6C0AFT67MLRcNIqLuEkMmUTnR
59B8p8OWfEw/G5TNgone2mY31WbcdZtmX4F2TNWtfDYDeRuk/JTL2drZSMJEHOr35KIHbWmCJvzf
eUyEcjYBeJta1JDvEcBJaGQSSJ/ecDrPnvTPGnVCd3H2bRPvja64f3/fnF+7N3vS/KWFlq6L6LHJ
Cxw8ru9rpKl23WyWCi0+47yZIFCl8KZ/cxL/Y9SUtRtHLelLTQAK9AO/ohcCBW1uKcTQIYur8jAG
wvRPl4s/J9TUpQHmcWU3pXgKc+4FoxZBFdu8FY2egnKWBu/P5t+E2T9HJoNcJ6jU/gBqmffR7Xzs
UDd3P2XfIXi4JZcE9KjFdlVUnc++7rxtGfN1tk8SFa1urXISs4n26CkUD/FOaF2PqDBZu998TDo1
Jyb8xByZXZJ0opGoCcegwsHDC48orqIhuwQLq6oCoxyeFKx4y//oMRWMimwT7XuI8KDgCWzwL8iQ
iE97Z7vIKFetbFpNF+hg0QtjbqLHDBi/Nlx9/g0qYltlt8P5JP1tw0hBKaljvZlS2EtasF+ZG+IJ
TR5j34f56D0LnL6apv1vErM3o3J0Ksa8ZT/e9OMdvUBhycv31qa/VHkz1eikoFTbpSlk0nHHMaFE
laQbt3d9PZtUDkVxyF+D48me1AaX0VLUcrsEKkMDKsf1k+XpH41NGag5ov4m1r7Nn+RTRovqSRdj
WKLdxwiX5wo1axRZY4BbsitUE+DIaj+xvAUy3woPoxiqjH+t49yCELbYMHv0kISidf1lvgNCE+6s
eVIYU5wGGf3qFNaS5q/Qls/1UbRGotVzZ1yD8+H5d2GuJ65FBkZGXfcHbGEan1drP+Sfc75/f0iK
HSmjXNOi6JNB9OY27D5rQqu+zFX1pbOF/9NhSElt3cTEHMWsgYPw6xwQANkFsgRdMG63a6+yX5Dp
EB/5jtsyJDeC9y6nt3oMa4wvVn7Tx6rryft5Aq7zf/X6RuTaKRFab/ReSJxoX/p9sRlvBFmffoOB
feXfmgE0t3GQ9orTfRZBfzqfkheJY2vRK3G67cs+IBvbN5+0K0GLjz6VbfUsYNdAg+xESI+vlR76
/BXlz8NuSNntyIqZojCPqQWf1Bpf5LXmsWyfVRt7aCAAcByqF2p9Gpbf4Bs9HbXkZExz/eOtVys2
NPsYGQEp7t4/DIpdIxdehzX6g+cjrh+H8qk0if++AVXwNqWLs9WSrBtFbtIGtQFYZ7O1A/M2uhaM
/2rHLDbhO6dALqklZhVRPGEgeNuRX1mF34KmgS3XSm3ds+OihDAKaiek/bKlfqJ9l3ZQtGb3U2gJ
nlYfEW4G6zIBP9usUtUQO1we2Kk5KQeys7kxAS2gvsMOoLkBBe0hZi8U0uruEimO27lNcWpL8l5m
S8y26WFrdtDn0Mbb3OkUTvhsAgK9YFdg/i0LNdC/ehOYKPoRaC4/H8nOsOebhq9gHOM3XZ59iOba
X1b3CgLJB9oX2/e35PnhvZmWptIaozrXS5gu6mtSJ36lVYpNf7a8cjo6aQYbw15ms4UJIQcFPxmU
ltd/EYmkoOWeNg56RMR1uN2ywPSop/vTBXBR74/znMM+/RJSRMCjDi+BgsCtwEYNabx1ahDrNF8c
lFGt53YZgvfNna14nNqTAsS0cjJmDuxZQAO/OudPk4Z8qDm6uPfj9V5FDir8389n4m0hpagwO6xw
phUGs71I+cYdAX1loSzlnN0v6NGwbR3UaJYpmXFo0aYpw3FoId1hpx9s7bdm7sSCFGA4aZMydmCh
+677uHQfBNdSeZwCUTSZQKv6/kqpBiTFlTyqZ6cU5tzxQyfkalUc1uLw/rQwb+ORq7FTW7PFEjNW
HOlHCDBvHYwGlFy7X6J8OBeeUSchpqubeIySwWpOpkW2tlaYveGDXV+Z0a4HBqHUHrMG74fVfqwS
r6q/G7oqET9rWFBJUwa8tSHz4KZuzPq5iURXBC7ANn/OSXEoZvSSkgSytPzYzJOfRWXYO849c3tl
q/DZE/72BWR4jqNTSCcwhi+woJ0cnQWofpW3iS/kL0DqcTsvnvVRD8qg2lqLatOeC7X0xLgU2Cf0
FRbphNFn+zlAiys0h9mXcWc9dEG3Lzc5QfFBfT0/u3dPrEpxI161CP9gyEu1babbur57/2ycux2c
jkoKDmbWjpMFwg3fzXYO+2SX1/GkbHFVTZ0Y5MlltWs7yl0Lg5j8wQaPHsj+gzX2qsITT0vesDE2
6CPY/PezJ4WExm5SjudkGE4q326WS7NhH39jAi0DjJfMJHjZlKJARwydczE2K+U7cQjs1Q3TUimj
d3YjvNmhklc27FWna4+F6kLtWlScyxegjAXKKb+hfg+tp42rXDix+j85thOjkqNO0aFo6BqMgnzv
4xKWYXxwobHhjwXq2yA52/aqwoZqmJKv1tOoGOJCxDj7a+FqXjurOv/PZ7Jvg5JbBdaUzJTZGJSD
F+/O51tBUe5sBRFevVUR4SnGI3cNgOdPBx06jFUorjHNo8rk6+zhOhmO5CH6rskzfcCMaSDSNo1n
p95YxmPBFZcz5bRJnmJCT5yrAwWBDdjul8v84O71/QwlrH6LcSmfWFQTJ35+4jOovTotNENEdhXv
+vviut/p90Mg6oPg7EbfePVfbj25ZyCZ65g7HANM64umOlKucLVnqyT0ZKUkV5EkGatSE0NaCz+5
EVJGSUAc7/Ua1T8LxAULBlXyc7ZAf2pVchxpzIeyXTEsUboDyNTPOVhRxGunuLyhcPeE5VPJbil3
i+Q5mMGGfHJgVfQBCond4p6Fqc+2PMivVVhC5Rglr1Ezt4unGdZq03e3goOFN57xTeiKtTshI5jd
oi1IObWKPSpnYjHrRhAAYEFF55b72Xp9fXT3Uw165zlk39VouPP3yLc99FPTQFTNUSacl36YjyL/
iffOAW1p0Pz6nbgGIUEHrDZElwvMVqcbudULeKa+49ouHQ5VpnipOlvmomhy/Y8NadnGzO6TRqhF
iL6Z6pNI49zA8pzWa4L/vEKY4bLToNzKguj5/RG+1nJ/jm5/mpcLyw7tIq0xnB8XOCP8AQ0QUnvO
FyHtZIEi5UZ00+jH1tfXYOS+6rXgb47J21eQkkrR2Rg1gt9YcNONIMbTfCsQYrWCr1npU8+Hijdr
UqgoZsMqHKGEUH0sH6Mtwnlo31jeGDoZLmArmrGa6+VJWVMXH/vePEuRY+zHIl5bmE0hpvyDByTa
aJcmMojf5Lk92VSvrDwngUOPeEuJmFLrEnLm7kEkm6PnEo8eIPKz/a3XulN7Uo5JR8ME7Q3sJdwb
vgv8gbtnzzbUd7p9ryTzOZuvvx0ZuSrdzVbpxuLIxG52GKLqwlzBzGFO9++fjfNmmENN13GZKYPq
M9dpag1Usz6JtzVEm5fNqNTBO78t3mxIE1e0JK9TAhsiRAiakfSzhk4BESKWJ+Ur0vm9/2ZNCr79
zM227pGnF0AzZFtRs7H9qvLKPEy3Qm/KCFwjVPMlquxK4VdrLcdwR9gl86acL1Oihel848zKcpRw
lj+fsrcBShFX61Zn5cbrdKJA66MG9+LitEHeG0pqU0B9/cIN2aEIp52uymxU20Vy5AUqxmDvgO3+
4+K/ytuj9IfHwdy3PKznpv6QXaqeKRQ2ZWh9TO2qsAtMrL1cR/EL4Reue/v+KTjvnm1dtwlSW8uS
yVqirk3MMkGAXw5jQIIc7rI/vPZfbOMNU2TYZ7OJE2PSJPKFI1UTl9W+f6iHu2xS9BOfL1i+GZBn
rOpst8lwrP34ex9oX6FkFHC//pIVXvvcA8ig6kIQO+6nHXliTwpuRjysBuTYsUIobXPTi7XdMnwc
6ce2uLCxO95frLP74cSacDcnft/lZg8MGqzx5JJ0V0uxGRzFflCskNyLMPe5iX+xQg67pNVHPfry
/hCUKyRdemYKmMIiVsi8/tFV4VyJO9YYrmEJUUtV3nw2A7INwnSAsUG29Aq3P5kznnIKbjhkQL3p
C6cxXaaghXePi9Cd2rgB+i3ApbHNwhr1BfARqFtvz03p6TeQ3GOm8RaKaHjAsudLpj1FTNHeeXZK
Tw1IblHXtSyrhWhcv6k7aMrMDwKXq39zoAYVRIJvT4XQO+eITy1K59gtXF6XomfRIJ9S92LUH/r1
bi1Sr9Du6/Ujy1RY3bPoshOLciI70am3DdGMZt9aB0MUaY7OFs04oAdT3XnOhbNTU9KZrjvoey8N
1ku3XG8h+z7jAYnLwCRKmupzB/rUlHSgR9vp0WYKUzGkXg0fpFFfiiAKSOmtt8UqJKMRyspkoziD
5/CVp2albNWs87TvBJZBnEATsMd8vwStlx2U9Bjik2T/eGpJOu11accWK3H6unAO2KYIinYbPbRh
s+/9poG08eIofOTZgHZqUsz5yYGPi6xvewG27ABlE1po3WV8aaMMCz6grfJ2oxqglHPVrWZQIjbL
5I/gR/XpcfWiwIZYLmQg8q9aoMzyxPb7eUqpaVFTN01L7oKOytVhRo4ppdfRtviaocJigXFkGT28
k6ni6bn4ZhtvxiTXYnMCKFsCYwmEvq+Fim2D+Sw/0KsRTZrDEaWOjahX1VsaKDbpebf5ZlryMXas
17Pdw/SSYGo1rwrw6BN/GP3UwGICqeQnh1VVIPsbX/qnVfn9pSekNZMGVpvXGnR7HYfOXX8QwMv5
Jd0oa97ihP+8mriBEMNxcBOQdmutNzGrBYtHdMkhz7TuwGnmgd1JPCarWerPz+mbNWm3Zuk8FHj0
QiEVciw0GGsFbFWEsvdGI4W6CWQPlSnEGtbokEbc4+wjm4+DHXl19aTYH+dP3ttY5K3Zt/pQ5pi5
9DG+e62HXVogjfzVN8mzU2caBnFwoHXj1e2cuJWRNQVNU2wMZzzE3c7SVFH87E44MSA75Wm1slYY
gK7oHuVKn7+gUoKqPai0Pquu9KrRiJ+fjCYaHVsvI4TTTv+8QlM8b5jCD/8c2iixXcM00MOI/8gE
Wl0PxawyyVGjaEEPRj6nTuQxlZjEGclyYQUtrYzoAscvTdoyzknhgkwSjEWCl28N8KoCh9iWnln7
AhAeC5Xtp2XbflX35Z/JLSnepg0UD5gDLynTF01zUjc6E7MYmkCwDS/ko9iIojlDH1BzEuxd6f1z
cie04vHo/8fj1f9+nf9f/MJvfpys7t//hz9/5fXSpnHSS3/892X6teUd/97/n/i1P//aX3/p39f1
S3Xfty8v/eVzLf/Nv/wiPv8P+8Fz//yXP4RVn/bL7fDSLncv3VD0r0bwTcXf/NUf/s/L66c8LPXL
v/7xlQ9VLz4tTnn1jz9+tP/2r38QAcn439PP/+OHV88lfu/ieX3OIbP7/PMvvTx3/b/+4Tr/NNHK
6timCYEx29Lh6aYX8RPL/qeFqwBxLOxOmzhiS1W87ZN//YPSf1qWAe064jJEVyIAlx0fxI8s/Z/U
dm0LRX3CmCE4Tf/z5f6yTG/L9j/VUN7wtOq7f/2DSWgim7kugrRNbXE8LOaawhmcnL9uXvIyswxr
i5fvZtrR2HHi1TNK6OodmVmk62VFVs28aCfUrj2tZNbiT+D4zAJ9jqL1dqqzLA9JMS6d4WsdXuA2
06R1DXztaLcf3HxZZy8hMXqtR0Nbu5e6Mk17m6V5x154li3uvsm00m393IqX7KYFgzaatGlUMBbQ
sqN6EPWsnr+5DpQK71yEKRIaRAOkxlurIkfPZFFWD2lvReM1wRN7dDGPU0xvk2gqy8Ni6TFE1Kyl
Gh75svb6Tk/7dvJzjdGm9XqzW8yvcdFpTjAWUZ9exIYb5cd8pbF5i3Og2Tt8t85JPFcvTf4Brd1o
GN2VpVEtX9J66EEWxnO7aAIA0dv4e2msTfEhGyd9uiCxy/LM09Mx776bJHebOoj7fl02+hThmyzr
4Iz+QFbd9rhTzu5z5OSEBOaazOOXRHchM9QDQ9aVtWm3HqU6M7501tjM+yK2W8df6FhVyUYbBr3s
vBhtGgDJTrU5gR6jGfNEN4CAa9rx62yntr1cdI3RVNuJGn1zmUWaUV1EbG6jxneqOatpWM/ZbOBy
2jclf1wamlHIlgGuV2+bNravM9q+pAy/+JllzUzuIOvqPltlVIJvsbSKMfNsKy1jwzMKANif69nM
wUwyNsUceyXv9I57Rdfr1oXuFmlxzPD/juUZlGvado1tEj3QjPcYiQvttNHXh9HhR/BFVHPlTcVQ
opG+wXlAk1tkp+sIVfK50h/txVodv4rmtLrIXbNpd+M06HS/DlZHwAFhrWN0iLRi6sHmnI4d5mbK
S0P/pkVxae2SLmfxfTVYg9EFBYnnxi+TOS7uV74m945F+bwzR53wnW1ojZl6Tjya9GYmpRttV0rt
AUhCl7Yba03s9mkyoVl20fLWWu9TiAes38eyJ83sxQvXOLTfmmTUjWDV45GZnpEC/3npGmycdlMz
6v1XkxaaeZztvG5uky5toycYZ9Wud8vV1P24Z50ZpK0JbXGvJANjV3HVRdF1oZXV2ntLsRA99/t1
jVi2K7SFlnQz63Pd3nCUh9CcpI1seDDtuCTM043KBYquHAvSQza8aWfrskZjoVZtcn0aHOYlFgUn
BHqvszW6zea1cXt86Vk3ao9MDTMSj1Xgbu09ptcaTUOj5hqIlkE2osWNPy3xorthY2c0O6Sp1TT7
xGk4+hPtuGNsA7KhIgNT7jyk6caK8FHbqB7y/IYMnE+B6XQ9mjkMXlZt5TldOvWfNN5ZblC2U8m8
LO7yCeCkyapw4TcwZPO6Hebe3Ti6DYfoWfFYZse+i1h9qQ1xUmyd1WL049qgOz4cJgvMHR6zbUIu
APhw9Q9FiRm/rOc6Xx4MoCHsDZCiY4/hZQlFZT6OAG1J3W6NgqVf5v6YVflS3zq5vmBzDlVl8NqL
Vp7iXQmyaigi8ap2fD465fK5dse1DlpSkyrQXKMiNzxZJydkTed4EQOj6PXUt0VyTLSI0qfFmIdo
12LX5Tu3KJdsYzqtsT7MLaW08sF23S7+uqZDWoQWhGjyy7Uq1+KuM+cV/mRiS1F4OdNzzF2XRwZg
XHGrx8UDZyD5vOV10+i518NUmnrZXEZ64kODzrq1inYet+s6JS9xnDjJbi0xwNHT9YTN2wSZ9bpr
4yEfdxSCpK3hR86wlgFpugK0x1pqNxbktAi1gnFInP66pTyr/HkeWqzZYiRxdCV6KpOPo17o9del
bLRcMEm6hIOsoKhYsLhGml1CyEpvPQugvDRk0WI6KfLRSFuG5mYpoqRrLow+IxUu1RXi7EPbxQ11
r+rGSrtxO7VJpFe7bMpyu/aMnMbLQ1rn9gpws9mYXxsjK+3HSjfrNahb3Rw3TTwl/Dm1Vhv7fbXs
uvRAO8TJrqUsa1849OUK7tVdmqTXjs3juX4wjDpbD6NbGJ+pXWhGv43aLl8hkGZlE9uZKSHpdmFZ
ZewxFp58aumUrBeFVRlTOJdt1Xzul3YwLxzBiXe5JhR+xOxinftZjKbDbRsRCqnXgo3FU4eTxa7m
ZjG6R4iDNmgvLLpO82oXmUQHHqs8yndO61bCj5cm+2Rq7pp5MZl6PUA3VpUEaB40xossyxBtx9Fa
IE+B5jen8sYysiC24LjjuFwvtNLsoCoKA/yoE9XMYEyXQTtGRTQ/VQVpqgu+liMYjWnVtsgJqDk7
YTqOCGb5als1VKV5tiDXXNLSfWK0nkkwknqaPkaVpsdHi47WcGPxScu3Hcrw7VVZEb07WnHmfM8m
BEQkzZ3J9M3Iq4gdmFuTCDkJH9Ly1iV1Wh5B2ZBWfhHFc7mrezigTVw0fHqc56pfAHNFHJ33TsNW
9xjZ0TB8aEAAWIB93TGLb0YcFctnOkY0v9HGbKp8fdK0YuuSZV0CjU4tbvRmUycvhgkxj8Bihc5A
OVwmxbyps8hwAgNnovdLw8jYdwaWeee2oqSA8ELimvyyr7NK23VdrfPYI3E2kQ9zUTnzSxLFY/60
MKOxDyzVGnR4xBr0ZR603prLo45cqi58M12yzPLmrO+0PZg18/Jbkq5ufuynJmufCnOppk0VdUn9
cZldPS19ipbCbvZ6p3H3JuFZfJGWGQCabtsm44YNbVv5Jqt06pVVjAjZamXbQpPC1qvkbtQ1ffUy
sMdm3ywsEMCClh1p1UWSlWNCvL7WM3B51mtlbha3TPvvtr1Oev0tcZcFjMf96MyIP0syXTFIR1Wp
v6Dld/C1bIqSbTuX1up6xVhH5XWi1SsNGCv4vMW1TMebcZV1mhbOlZZMX3pAh5dbc0jgtDwXegHM
DWIN0i67dGp0C5hMBO88nqKjNnLHfeRIrUrAmdMoco6tnrXZ/VTNA8QCI83hW6tMWjIE9lR25QFc
KAAxxbqlOduJTw3d8aRo9APLLHc6JGBT65ZgjugSg5N1pmbo4BI8fJpSVo6+5VDoFExVW7pBZrDi
yY6Q822nep2qw2TFRbzp16goP0MiXqNPRUObYRPN8KzHpugrHjr52q7BwuI5D7kG1aT7tCY2udQn
njo3hj1VrucULCszL2XcrMKoQRp3g1mrcg88LvhNL+uWYbm09ZmNx6bK3DywhgZtX1le9neUjhrf
0Tpe6wc6FCW/m+cZuemQzi7/rK1GWT1NcNDph96eAc12SZp0u2rKTXSRlT2Pjy3IfiItsOGb0iC1
6dpuHEfvjONqOX2HMWX9S5Ho9nqVVJ1j7FAu0pxNr5epdZk1XJ8+NZPOxk3rONZwwagWQa+1GnOo
EK7VOu2LPh/qxSucrCcbwpFyXED0hdS3xDVKBo3j1Vz2Dlmn+rpdR+TYHRKl4SKxx66hQVfODg2d
IeqazxBFh1KxnyUzALVe3GvdZ7cyofGdRtNU75o1yzgiIwScC69sGOQsOpQGLPCHsz7l2z6poJqy
GZmtZViSxSnurMmmY7xdm7ymhzVOLP1zhDZkctRsNlv6xlkNOq1Hh7s9GErZFM994RW6xcFya0J5
9DEmNCtupzi1109zPq763gZH01j6Q89BmE+RYWX7aTTR44UrRcyOhp0u4wdK2kIDyWqXTNpNWmWT
fUMKmwDLPjVTs5siHOBwNua+w3S30fIV16WkvmrXYS4uyUA5vTJyAD6282A6WThN8KDIh8DcdD/V
dqK/2G0WgV4DkZZfuvCQw1fbXPi0bZqSGrnnVCRloZZ0Y/6ypOmclN604t62etOCwe1m6B0CRmnn
jB60PCPLhwnOuNlEC4l6nzjO/2fvy5Yjt7Vsf6Wj3+kAQRIgH5tTTprHKr0gVBPnGSBAfn2vLPvY
UlolhU+/3NvRFY4Ky2klCBIE9t5r2Hn2aQApF526+SJgOT32zXxpWuMGsUSUqFTS44gJtoive34z
lLwZ76axZP7BslpyjB20N6ApxLGb0QV2LoYcYaEUEWLtck0P89qWdFdPzTx+nRyYUW2cTFERZ8xS
7lNdoGK5tSYn8xB4IHlAXXZQZgAtH2lYtl0VIxQVTNceBERbtQOyGPQ5Oex8zGTaq76xl/qCL8YE
aBzZ9sEUTRXl5C6j0PVXoTOoolRpa5xOxH2/EOBXDFvOzTKvR+jYJ/kc+/pozFtSEmD/6D3Wg8Mx
5+65qiYFV34Hj+OAFiRDDc712gJl8BqkAlctEi59TVkngwrhVzD058AjVXFQhaqGJ5I3srz0Wt+s
t1Y5DsPz7LHB2zVdyeiZL3yop+xqsua4r9pxiueyGixgDI1AIyjKHN/a9V5X+dflKF0Y+zUGA6zN
OqFrmizgl9xPa2BddSWf53jqqXNZlDnXB829Um28ulTDvrHQNAGxjNZw5fVWu03GtaF62SC/19mP
yZQCVjgNamtI3pd+4gelVWd2VbUSlS6FU8MX3wl6+zvRzlrdktafchGZdeHjpqiqOpchzmXkK0tu
B1W6eoh2fhjwiQovNJkh3VkTcBMkzSR6tqc4wBqyc2jRFJ9mtxrLtEe803y36sqfd20GQ9YqrORY
OV1S52hnf5Ytg2RPnLWd14fErK6VIvDumz2dl2J4zEcqihxpiuQ4NBzAapkI68wZxNNQ8xVNInTj
z22UCYesKRQfdvPVFH1djKFVG50X592Us8U5G4fOX2NHDrne+Vbu+mdQm5XZFnz/rj2zMh/lrNCb
FiyjuoUfXRPL3pf5tmc4e2O8UyhShI62OPrQ8LzN8B5W3rzqIs1EVUIbKvVSeMmCU7nr44ohSf6a
u9iR96IbCvfWWr2SXeS8rc33LB+J94x+yO2689ps8uuQCKPyTVdR+HeG1pRV+hxbusppaFnYS2N3
yRBDhY2euovSGrAgnWrO73LeaIWcwA/s2CAbrj/5FI8LpQ4A3NZt1XkVTH2QPQmUbWf0AY9Ep6f1
wi5ZMD/JOg+CHc2wnaYrL9ssRSg5uLEZ0YXuxgyQc+1bP6899CjshqFLO7sh7nPAub4xjCI0alpS
kLslW4lz27dLa2chGp0XSAxdmjsPpathORVKj+XumS7MRBp87tv2F68YSzscWc00bElRjLhhLtLZ
S3SIVqI8L7xg6eOSwNg7JaYTPAqqotvNUxbw87adm2qPHSfDBa9lU2/n1hmbjV0Wlo/SQkDVEkoc
U96zbOaVXqJX5lxeSq+k6xeXVqW5V7blQiDalXN+yHI16UvSlZWfjnNBsqTEfNpt1iJ1ioiFqPmy
QVJbRfXkO1nSoEpZ7n2FtzNPF3AGyIXToxYmopmp3kKoHhjUVSKh8GKbeIVDuLxf0Y9j+aG8VqGD
Ar4BBYQMJLkirNpZl0+Md42nkDutrb6uRzIGD8Qdcl9jrWtlXTTEeFXqM8EGEWpfk3EPHGgZ4tYU
pLGTpVs9fl4tXW2SZZ2q8XNVlPBZDmHUZymdlu5UOl9oLxSYEyXHix/qjPcTizpk1X3Y56PlofRT
2d7XwFp76YVy8snYxn2nKjvmbHX6HCZ1dHTmEEeZJ9G2g86yr8O5y7Plpl3mQH9bmbZULFeuxl1Z
9U22R37KigSLt1vDHHfRTGGviD2hezpxWZ2HyrIqCHWP6Ry/Hx1rlPuypE3zMP/smzL4VjBNSUbb
YAIiXJWrXA5dxrKqOqxN1ubTLfrvlt0XNroabVXqRuZVXI12Dr2VUJZEm6OyRLUlrYGdt9sVe0yb
mKBQ7NGmpZenQ9Gu/Q5FJjYcFByPucW3nUMzMCKyYQZHbktUN07iE60HmCE/MA7iCN8jsiZu8FCy
Jeuzr3AwZmRCOlqtLp65N4/qmjXMZDrx3IY1/SNhi6eKGzFac9Gngw+4lH1zDfpZ+6k2MmeJsdA4
KIsdMhVLt2H5TG2z73sRDAAmBm9SaKgpFlNFwdrYFcopWEFWAle3Zpnizqy5u2xyOWdBkWjiTOxG
CJGXY4iyt+9Mu2DinrmqHUqmPtT4Jqjk1okH2TmeAJM3fiB9ldZVu1hx1zlDe0cktrstGzME75u2
stbg7kUh/o9a98va9ikkQzzgMLbDUHn3HObZP0GTF6Xt3lIdiOq6TKdEbGakq+DngdBgbuzrMQtl
eFREtdDVeGgtjmrRR52pjhDmCwjy9+FddPjzwN2El+UJBNl4RS2RqZWpoXXoai+iejOX5UaZm/cn
egKhYSAbGy4WNGXcpwg0XpfwGToE8DawmxQZjfcIOXlJwALzl4+cEo4X/HpCiJIJ+KmBb7s+burr
cVDczxnTAuQoCr4c0uc2PEbZV/6wDFFQWmaXZfwjHeIJ7v9zcp5rQ/PFme+QUx1k79JmQLG3SX3t
4QQxOLMkSuIi3yMfx4FQLXGRLx9wz96aKTxdwP/DgC6OnNcznT3Op1z2uKPUKrZiNnCOU7RbQuxN
Yo9XKL/vlBge3n+Op8oKwghcVoHg2Q7BvPmpLe7oz6JpZlKmR4nDUkToRYeObds+OfpPjzmaVB47
b37E7TxdPiejnto0oAtdZgmKUTGvpC9kTD9q/nd6OzGCC/SRUuj2XMzu5HZaU4kcWY91WtWZ3SVl
sfS3w2zcM3DlLBOPahEgGyjVf6AVfmNmroP6IEh3rot344TSQFwdAI9SdYr6enY4PtX9DHDqg8Vy
+p4fZ+e5xxeQB28slsYwSyvUWVOnof0P4fHl26I8b29DIT+GorbFB+vkrdvpwy8/IEd2kXe6r61U
9YEEnpSyIqi8TwECcJixg3LtpdzF2xKJvBrSBgnLR6yKU0rTcYViIwXSDOdYYN2nT9IdYFeiG1Om
fIBkY4cOwsnRcr7o76zNdJnF3Zf3X4nTt/84Hl58TJShislPFX0owQtTgVyRotJv1nCwNJ+vO9FW
+gq1HRps7HwUeu8sjPAbCzn3R309Ti7AhvabII9ltgcmjot38/VOYNUNTiaDA77AORiCQbl1JroN
5uGHOmKJ83DdIzB/f9Iny/b3MX2Mxl0fILBzss8OgyjLeuU6HbymTRCt6J2EiP+DUU6W7c9RaMAx
CAjXHH9ez8zhDaNzAfcg4o91uPRSb/pKF9vWG5wdzwj9gIbx1p10wEzwAXW7BOvnZDyN7YUOuUln
VHHzTC5IQekTC76hBPMUUH4FfleWvn8n35ojDxjeFB9cGWyur8ektKs1q9Sa2raUqIzwtpriDBdx
bTUdavPBhMD8g3meqsaON9ZFrojgAy3YwWU/GXQAVirFpMr0aOWozuUW7cxCDbf2jyh/xy96cR6f
DvTzQl7EN2ZGWO2jvpgy9xMw6gf05LtsK5gG8TWsi+ypqNHVvvqQmEbfGhb0/OOioQ6YCK9vKhkr
iUok5qdBY/7ZASJuouyMpG0CTOIDHtcbTxAdOlwfTvEI4vy/vQsNtYzvzGsqoOe0AG4PZYAueNoH
a1/6z82UrR8xfI+nwqvbitOXgs5okwCRG5iNr+e3GNGy3Hdhq6XrhOU88nuaMMS976/Nj4Y5fv7i
6Y2oS7rN4prUsX9oe9c5X7tg//4QJweFDV7mq5kcb+6LISZTDDMF6SINelZ+QrIqQgLALpQrmTfZ
MfnoYPYW/88GPe4DLwYlpOO0tDuSsgnYWoBKcQUeBq3YRSmB6rf+cPv+gH/bLo/REtYHRaDNue+f
rMc89+eizSnsNyU7L4v2zK/aD57V20NwFlDAw4izT55VgbzN9ycJA9oxeGK1NnsxOfoD3t1bC+JY
LYF0BwOhL8LrG7dWSM+7ARtyVz9WQGCVvO676YOZfDTIyS5cOkwu2joOMtibfD1jwk+E/8G6+2iQ
4+cvlsAiQQbIbDyROQiWsFjp44D3OFS9uPw3Hj0M4B0GNBA77ckZBqDdq6ayNWnGKDw787q6tCZq
tu+P8rd99mc4/tcoJyvaLXnlZ6PGm8pmsnVxaO6WavWv7MqzYkzTPCLtzS+JXa1xVk0f2Vm9ufhe
TPJkffdOie7RoAelVoASVmajkje57gdzfH8QSJBfP7KuWYd1zHA6N3A83nCj3f3EAPG+fyffWhgc
RkeIHMFv83+68b9YGLC6Y1kfOGs6wjIK1KVE2dWubpwPtM4fDXPywDqwgHJ93MFzt9dhSchFQSa0
hPbpR6YdH4108mwWdDXPyprBbiLP0KXgsrBUOPif379rx8s9PZBe3LVTxYnX2bluABCn7eBEq3kQ
zAPCftG3t6a8WvkQvT/c345cLPeXw50sBd+YpUTyb8DIkci2Z3loC5kEvIUvfeZ/oMN764h6OdjJ
fuRIMXKrqwgawKOGxycKKkyOvt1l/zBXLO0Wvfmfze5kb7IYXI3AlSCpTWBuOpT7nGd3LZBA6X8k
AX/jnWIOMGoKSSNqCKfJC+rL3QrqwJJOo+guWjXW24nUY/z+hN64gwzRCspsro0UlJxMiPNqpONs
QCp0JpXOi93FE9i7F4MFJ79S1XYE2fHj+2P+PcY9VmK4jYyewRrLYSfrfpJB4CsxL+kgho1TP2XA
ErwpHvwg1s4Q+7PZezArgWnO+wO/cUsxrm/jxEdKZp9O1lRDU/Z2I9PK+TTnl0P/0eJ/426+GuAk
ZOrhvzMpBxLsLne3dq7Crg3SsYbZRbGV/sP7s3lj9+Ao+HAbtOAjzffkxJfoDuyXBLMprCvJjpjP
DUCu3/fcP6jRV79vFCdc7JMf/5dSs496/F8zs8OuLubi+SWX+/gLv7Oy4Wr/29H/PgjgEBkExyj5
X7RsQPq/MfixIpT04Lt6ZF//ycu28BGDRD/wUO1BVZIcRZx/ELPBOP7Nx8vOAuZBZ4DUj/4TZjZi
11fbPuodgDsdcMAR1wTI00+dYX09j1Q7nCSzGg1wI8L9lqG2I5g6b7OC6juLVgvZ81pbTkjyjq3x
2Nnu8sVbpPsly3rBn6QtyyyZAsuSEUrlSxnKoAUFJCJL5zxJypovQk9GpqTvK5WHsgy8LAQqaaMg
HpTGuhhqXwY4dnq9ht7oeMMZdIkjTh0vc/3xWuGHb33OVYc6Kah+TjLkhcuBbTVgX6ZErBl/ApIo
gm0Pu2cf5CIUAuaEQVOWHXw4LDbpYoETEQYNjJPjyZdgNxImwOSY62ketrUj0TEZkJIYx7PcySZ2
f+RJg80jkZ21NAxo5pFvbi0tVPJl40ENr5DE0YulZ9o+l1JZxXlLdFMB40M5ORpRx/EW6CJyXgZu
7My2v6hzX7o5u+KLDHzUKCdKbLDn1GCK6WvRzQD4thlXU0CvcjezdJaFINbZxX4avb6NO3Br4Djr
sLVMpDNOwZXfEbQLripFg8O45mjg23lF2Ud2iYcdAk4EX76SWH/ge63KjlghZxWiXzgHItUB87Om
B6da5ikGaJlNYecoVuwrAaA/RBfGqdu1dkUnlMDbFRyYZBoss26JHqgXAm0xoSvw3Rq8kRTlsfO8
EMN0pvugHS6rvPKQNnfVEnwJ8kFs7dnO1w1sO3VzlfPgyKrhPnQrXNuo00xu4wNZn9q8LO9wq1UQ
VQ6d4A6rtQCL2DCvT/xK+5tMofk0fncRl5Xy8Zl2wBoBKG+P+HCcwTlzF/CQ4T4vuxKirFE1myxv
zR2MtfplI4yurAg0ReVHCkBEBuvlAVznR0vwpthZuZWRCMyM0t4BkHasyAzu2oCPMNOp88O18QHr
J46gR7jFyYtpqPeOYX0JaivA3MoBIkqq4nPWu0UVN2pw8g0KgOVyBwganGah8z7fNkcOMnyuRf6I
ZjwDKptLz5vEdIs7JKxl4+ehgeIm7Gd7fvJ0GawhMwZQ9MTAhZo9aA1wGArrc+9mFNzVgC45QP6W
3UwS9Ffg2i33D6MnjRPOrkPneDGF3AF3r82m1vNSf27Hec03UJJ3edrwAFDqaE2A/gGyLF9ywDRl
VNQtmKb4n429qZUSTyu4sd0158K/X3qVjc/5WozWWdBY6rmo1Cw3/cIFOJqOb/xNC/7C97IvqhvR
Qx8Vc8EkCefRUPQDEajnb0ru6eeVTC08Cwbm4XmD7L7AZhkA4Q9o6wTAdQMUMmoaPKNIi9UL0p56
nowKBp4SuMVFPaZqWvB4W1K7G+5JEByseVnnMwDI7fMEDkMboqYc8JB4hvG47bAIQyMJyIsr4Zdk
dNwcPy9jENeMA6bUMNjVZ3NTgzKRNyZzItHA/3Kjcr3WqTvn9TcvKws0nXIZQ38hNs5uaBODasdi
TfltQ/rKClegxM9+3wfVLcthEbyrF19lIcjvsojBjbXFxqzA2H+UDfRQMZvBDUtmYAwWOjybikcN
bycQ0TNQj+6HQZZLyNo8QHcjYhVLBE5n64R4ziAegS7m8Y0huQKttcAWCuTKHUAjcwePbteMtFmS
TwIbB8XLK8K80pyiFagXWDFKNhY6784AGeAbtAiytTyCCr+FTiRt1Le56FPLy0HD7EawYUPRudbt
1FL2GGiR2VBSTMYHwL6wH8KuZB+JYq794zRZdomm2FW+02Jps3AxQWXtwJCZ3E1QCDzDXi/lmIKr
tfR74dF2TTwQToLUAaBbRBM6ksOPzgEnMs7E3H5BZxK8gXPVTJB0FMiPw0ZxX+zBd5+7WBvwsMNi
qrsmtMamKc5Wi/igR2jtDhdM1g06MnK7/jYsapXng9tTa4+bjgZRUzEwswcRh6m9XJAmCNivYuEd
MjNnVsQ86ndXeg0KaKp7M447l7RgU4JdOfCkpkMPycasKGDCvhZW2KlM/8hgxJCHM4VZUmLzRYtk
XXk7g5WT20Vi9wy3siodPm8EiDISG0sbwCcLPDkTV2IwlwZFjbsMbLV4BpH2EsXk+cbDei+TY5Pu
s2JiBk2S7AY02FmMrhNarZnJ145mVhn5Y8YL/JdlKr8bL8vqqHD77Fs3E1WGhvuN3q79Cs/HICsq
HCFUWiEdcXKiPye342UZy/y8aJrFCWEGu7R3Vmv3MsI7UrcR6PSGRqTXaOENV7/RilB2qWYcDx0d
wUwGc3JnenA8QwnlznRmpC/U9xpXVN33LSX9wQu0PUWjY2Rza/Wq8c+QfTTNM/jMoBRzg10pFEC4
zF1V6Hp8XnDrikOJbRrqhvzIIaxnqq+pTfLlwnFFB+JE3891RC3RZ0nmej26wvHG7S4XSYnca7ux
v4+s0U3cLSBHJgYM02EjA7sDgdAnYkKDaNAhcn3rVlXv1xerW3ByVZScgJ/UGaFAhXWkvG6HAudP
r4ulTXrGdRM2gQrGgyX16kfYpdxmZ404lBKe95zHZQPNxm0xgJXSgsI0OiOk3cR5hvy1zsEKn0kf
NWCXkGvTgSIWUjo6YIj1HofUBmeAOcdBWph94cxtdQ6eHikP2ew3PyQ0SW4oGs/cSgOv7oNfd60M
R9oiqR0heLITdxxmKDO6doFqQmHbHiLTtQ4DuZLjFXWseqgjkyOCSaoJKfR91TWBPJeq7WnKu17W
N8Oc8ce8Akn+1niTqdKipiucZsBjKz6BRRaodM2qUmKtqQweC7Jrhzvw0a18U8rWQOendN3XU1KM
S8XPyqBpQAZxhUlJwSQajWRUY7qgljRoZUpADbrJmgXxwoRwjn4FE7Sc0MWJTbQM81W0EN7gNDPn
PceDvvVnypuoaDuZhxUcUQKEhHxq8R51M7a5GsEgIEPL7/2Im1mtD26hfP8HPF8QOIayayY/HVan
HT+N2jU/bC1muA/DTLRPp3UY2UXXr2V+M2mX6HiqexIks1ejXu/iLzjTDBLkWT0JuzzodXLVBlqj
4hNW9wpCnANX1XKwax7ltguOfEtMVX91QWfuE+G0rYgrOG+g8wQaaQoKKgtR9ifKg9lOIYEw9pW/
dMfJq7ae6qge5VBf9K4xXiJ6rsFrhK7S3k6+qKto7B0871aMOkfLAHv1YEwKwuuNgzDV/+aVop0i
6vPMil0tWiDhrpZl6GfAth8C21DwY/3OE8mki6oGGd3SXrBbpVHyE/iPisR4uIWzpXbuq6TU2i9S
g9OxqWNSZXx40KNG9RxqSenaHiJMwtlD13CQbBHU1+sZNA5E3ZJpwC/2qqgOOZ7supW214DYKsiU
7UDhYSCCiQFtg6CYpDKE9IeWKUW3mEdt4RfgKWNJvCHYvuimJtIOoppnWRfJaXWaP9p1/19S+5+w
uHgvq314lsXX5/Y/IuifX6W2x1/7Pbe1KVJbkHSQ1gJERgNY5Ki/K46PnwC2R9s36BI5o8g4/xAc
u/ZvAcSWwLdhSQig9Jhs/ktwfPyIYP0BurW5c8xD/4Hg+Kc9+4tiJrW9wKXc85HZOgD2OS7uJTYg
e4uClOXYYUDyEDy2wr0W8lmIIeQyntrtQlB9viUMfZq3lyAx3ATFJWQ4CaqCsedUUCD3qZNBrQhF
jj/etcOD0z94y32u7wmkCcOVkvCz3IAyB1b1Bo06Fv+adV99fpGZMy5uPPv25/3/R0vxrmvwz6ma
/ZUK/pfq+ONAf4rl/x/RvPvw6fl1ZeXiWY3q5eIDyP3n4mPsN7Qtgc7cQWUL/QxQ8/pj8R0/Qb9v
H6vLwb7wQu5uQdNOgCsQ/GFAzyk4c3+uv+OHRwJYgK8F5A1vkn+y/pyj3v5FNZ15qKpQz8U6RvkH
oPLPsstLDMLNmo7lrbhCWhpmzywJLhViRBetJCuZOHfOJTAD6wApOLtATmffOijpbxHz5OfdAWEN
iJvoZrOExL8g63nVXbHpxkL/RLlECu2jmy5dtZusqTsN2+7HZEdI0XXUWI/zPKStk4W9922s7u1p
V+XXxRqC0dY6Mfve1Im5Ldbr0UdjGVzCSm5rO253HBwbuApmcbPsvFuVmDmq55Dn6IIRfIGz8E1O
I93X1xBwJS70g9Ao9iQZChbS2UGJ5Ma3rprRBpJ9joAzhNrO9a+syqTHrJJXblIvOSLk78QrY4uC
6Y+jPrjLUN/guRd3+u5n1NydTfbBFJee1YWN+F4UD6w5Ey3EDAcboqVMbGuFouzFjI7dc7Mr8gcI
70MxbJWV9j2wF8jJQAVeVFQTkD5jiAkaEYJBPMeoGUCfcAthUW2fj7ZEq8bBs7/aaK5jkXOvgD7B
N3HvgKdel9GEdJBWTxDOnFPYZV7Y6gaIWxXsXHSyA5jUbYY5maPubH7WCPF/uF2oEdX5MYU70dfq
bvjcOBF04ft79EiJy4i6AOAfZhNGYxhEX8cHWaC3gHC+VWib/bVIjl1VGphS2ef0S4PeKl7kHtAz
t42Cs3rn/gjEFpom+1KopDv3DtXG2bjp+MU/K5+Xs2MPyPVq5mfCTuS92VCEQ95Z962BzVY03NJ4
3gy3ku4KvgmQo7ZfA7uPpkt5npl0+qZ209mUrhdyK7Y/fXggOEyL2FjhkNB9h+gV7bhg3X4LK02o
6hZxB+O49nquoG+PnCwK0Mmqi7L1m0A8gKY3hh4kiGJWlwp/Da1y42Vb6my9K3WoTVjc5gx9Ce4I
Fl1VpGN/v0wHx07phZuF+bXLwxXbqUrxL4F14+bqWh1KeBPJmNj3ze/4wj/aU3+5Yb7cL///sxMh
KDT/emvddm32H4fjX7f/dfNqiz3+3h/nu+3iGGcevGJ5AB+Q40b6xxZrO7/5LkFnBIKNF04w2Pv+
OOBRnEbBAEkSuHS/779/brD4CFAK4wgYQCDG1/6jDfY1QmNR20UYgfo3iuYvz3UCzYrOx5kcmolH
deaFQfX7osDjfNur5DVa8tc3n+CRMBZp2oFqcrBLhXKOdcOwaSFn/wABP2Hf/vX9OMteXvnM5cKr
aiKH7FmxcP6msSU9qfvxi3dOIKEA6RYT4hF5zD/wNDuCZH+FQn8O+JO3/uIE8klfUpUrchiyNRnG
NQIJzg0M3E6uV+vMQuW9mL+/WEV/YEAvufC/eCqnxuItJE1UrBjKyi7kdMXdj4wDX5+mf83hCF68
mEOn6ErRF5kcpJpibWHv9K7FbCM8M7v3L/3Eyf+vIU4ixcLxZ0sPuPbmwZzJS2j7UFoaH1FMqa7q
bf/EZNjCMeDb+8P9RNPfeirH5fdiRlZZiAUgiH1gaLoHHftmLoK95hDVVvOlqkzoGRM5BnvmSj/D
vgIz7s9oOd20hUL65u7Kqbkt8zbscYIO2fDFAMF4/9qON/WtSzs+3ReX1vWeDysUQg4GnfpQBAwl
FqrlrNBp95sl8z8Y5leL5QSOhIePLUWHG57nT+76SNoPnuSvvvdka8haa5yA5JCDgDAnn3+Y6eHf
uy8nO0NmOiMZwQUr5aQlXBMc+QiXhLAOyCYvP6Bn/cxM3rr7J/tDJjvKu3olB8/57jsr8CQaEkR7
pjpHp/uftZt9tVgQJ2vUehFcdPUewqcUTcvvG1DRliqAgfiU6IXEud3CI2HaoYiTWny95AMSHd0l
Ss2bJoNbtdvCmUfHvl8hetLjFtW2aEZkF5AbiDqxziBt6suzEcY6KGHE+fhg4N9tFYms9b6r7qfp
qZdl7M35BbpaXiqEa6VB5wnB40qZCw2BT9XSyFFOYsS8sTOJqGncdHKIFnHQDsAO3Edld+e1fXD5
JfxFYmv43FESmrGAbdPXpkRxBlwJ4KehpF/W4LFcEWc64/X7D/UX2/0pfRaCGZgorCU5VOs9a+9X
cTYWH6yXI+771ot02hm8LOexUTVeJDZAVg+biWDOf9gTRTkS7Q5hBKq60MCALlBTWLh5pGie9jDU
yIjcFZWHAO7Zc5aw5NmZRLCFvGXbVvSgeHnwG+dGGPqUAfRb1Jy8fzN+cVSQk222haeJ6kes8Hnu
k2DeN6ifs5KEbZZF3fhphbNChYjs/cF+MnjfWOk/U6cX+wxeU7PaliQHxxePS2mnOYzirPJJECeE
Wni31N/tkh8a5V0uo76YmyYyjbfLGD840I0I5AyzRN1akUera5+G4JvK7kvUgDgcv1YBZzy1fEb+
F80FOl5TPyrLfeAg83c/u50XMal2FRY4ytKI0LNwnHUEz72wLe7Qljhum25DzRpJ5kcZudX2A+LY
+Gjh08H/pPmwA9ovtqtjKvpytxWWDxlzg3tOFQ8Z3MtktXn/Bv/ki751g083crteDVTV5ADJCgoT
KnIQ0gTuN6v83AVx2ffRjBr3cCOXi6z8ZE97rbIksEQI0SkEQEFY+F/XKo+hDY/UoHdlcV02Y9St
SBQpyqzvX+avbsDJOcC6Ek0WWLAcUIPaZq48L62v73/zLw4ycnISBFDTiyPIcGDN3u9U0kJWCplq
5+8dYNvvj/Gr/ePkUOjhgVAEqNwfpHVZFN9cccn+xan5ZSj6q1iRnJwFEJ3Cy23B2hhTmAzsnG15
6V45N0O8JiWUhEW6PE4fnTtv7lUof7xehn3dwyLAxlCVRaLSAtTr1REjeWJPa7jqf2u3pQHqfi8X
O6vbabZhVHCQ5tG1vlvqBnvZ+w/iJ6vz76sdWpPX390xzdYuWxB8HvR+TWG0lK6H6rzYFGiAolOT
HBNaffA/YH+6x1X01ngnAeMQDD4ns8FcKJr0uNamFTJhSx2P7MEGVjPCRMipnsbuE8iNc1bGRR2c
i+oBPcgjU4iosKbYhlpYzUMEo5ENHWhSz97BQxWx9uGdVlYpaCVbsPogceVR0Tn7TF75jbp0mzsC
JPu/OfuuHcmRJNsvIkAtXt2pIhg6M1K9EKmKWmt+/T3M3Z2bxQ0GsYWZ6cY0usigC3NzsyMqdMnA
j1cTGNNVaOFAFgn7lzWhL0LQPFs5FPhpI9760FmEYiC4kwyuwjrhzt1rsPQMH/DyyQYW6THzR0oI
exIfup1sxxGJ1Z3C2EVmV66uhnSCmX3cn+AfJNKt3zELZ3I+VHAvTTDgcKKNT8lFM8dN5CS2YPdO
76DXZ1QW2Iw6jGlhO8jvuiPaMxAvT8+sHVuMef933D7VIYL69zrLfSjvANA14upZk66LzLZtHS7/
YGOZ3n/D7YiI+vnfbyjA8GZ4N8Ix7FtKsmm9h/vPvR0Poej593ObBIAgNK6wxyElLTC6L72IMWQB
1ZBAfpDcf8nSj5/FLFHMagCPXOiOeZ9tBSxSsjIqC9GQnzMv8hB1Sj5BvpDrlREdPBuiPPAGLXTA
hS0ONa7Jhvj+R9yO6mAD/z1SgNuApefyowNWiQlchQ7hcYcXr/efLi6MkToLVQKE1yohwBgBYgMf
XiCfyGDAaA9aupHjwv2LM4N35QEo13qXoyAbbBOYnZ2gmbGRtrwJUe5N/CR/QtECUru9IWyLnXZW
tsWjbNY0XqXsLo3CLMJ5EQyX2EgbcZOKSFPgAui6REJx8P4wLCzH/8WXZUVPLIcSNx0AWZTosWdP
UtBBBmcEd/3r/juWRnr6579yzGAQgAvp8Y68femYhHhysLYcp914IxypwuzRWQwmcYM4AMzEYaLe
FThp2m18gQaCs3YsL5QleHUWC3xw0SHGibfUOmzvKBpZh8t0oDV6htXO7GTj/kAtvmgWHPIa17pC
k0YcnvI5PhVbzextzwqwskYDVeLrmpfG0pTMAkSvlV5fgsSAW1EIjaxTJa/QdBaWqzJLYRg+z6FF
hgd73jHpIFa+z5PL/dFZOgOVWUCImyHo2g6jI1syLazM8o9Afxma6W5Kh7PCAy7bRrzHtReemZHp
7zvnX2dmTp3ltSpkIB85OvxZtth9ZUlO60DZZhs9MogA6bV/vf+VS2tg3i31klHz6hxfyVv1rn3U
oCyeWABSmPXBd3BbMtW1zXP7pokO7d+bh9fkCipTeFNvKma3l+lgQMttN3mfB1ZuRBvBik7tZbz6
27VxXFh3yiwURAXy9LLCKxPv3AtvRfd9f9SWlt0sDtQRBAFlDVGyi7dipxI2P8besBIjZ/4M/1OW
5JXZ/mf7rhDjDEcFdLCMcZc/VFcPev/JTjTTM4oCq8YMC9F47j4Ze4DUxK04OqiauRAtvrhPmlNc
1U1q93/SAwNxu080zPbhvl5ZbktrYBYI/KAbUqXGwGWAHvlDaLBACTdVQkoJTo0ufEWrkfapsrLm
FuZ/TiLxah+AuQyvk9lj2z8B2rcyRzOwwX/mSJ4FhxySge1Y5bhnk1pPyFdH4ABBNFKQj8n3siLf
qJsgV+nx15Q8txCDqYkKs5TagFwRVDZiyzcqu7K/YgoxLLLKoZ6W4I0jSp7lGYkfRPivMDrCwxCT
cZNtcT8wFKN6kV/aS37lV+5CS4Fj6gT9PmYbJoeCm4gXddveHPbhQwn0mRPtuK1sp1f1EtP/7tkt
3ol/Ojy3vmkWOYSRKxgByrpOAa/i9CTsjsVWsUNTPkmXCiOqbDWYWkHx7SE8g/R/bez723zp+iHP
4kdXQwB7hAi48+QMMD7o6NNTgml+SwzYP5kATtPJBXfS+Wn01+sknhLjB6wGgmlX3PruWZhR/TRT
iwxDPGrvjILSVzaaddnRPg7AwHphAktkWz2oT/c/dyGqzS0eAKHnQLBQsFskB1AAtz9x6ce/PXqW
aSRFlyt1jkgDbTIyuoLBD06aSyup+8w56//vxllYiQAWjFkPuTs0TejHx4hN19MibylQg8b/jXT3
n5dIU0z7lVeGoJPkqYLZyDyzl3Ve3Nwfm4UgJc1CSZ3KBbTl1dGBIgIBnD7w/08iNf//B89CAUB0
Mohs04PzU5ps3Hql7LKwTqTZzi+FBhpsPiYz9Z0YjB4mBfa3X4msSw+f7fVS9KDLPMUvtYcQPNCi
bXDOojWW308H9MaWmlu1wFalg2fClBG47TaUZApEPWUSu6kbwkWcoUlXzdMAOgGLiMNWBoza4y4x
Z/UMLBEiChS41XCQmvdWjqiFE3EueQVx9YwRSvygRjs12R83iaBmx9uDB6HUNIW+3XMtrB4OSy+b
ZRYtZOMBt44HBzLN3JYJ3kB8IqP6DkUmXDMSOlpy8gq4KRlwPUu5rWCpBIUu/f5CX5raWRCAmojk
5zE+NUi2bvzhNS8l8/Vvj54FAMhYh0EzLUmoFlG3TswkvgRQK73/9KUDaC5IApdlEK5Kvnf4EqsF
UJ6x9Y1syIEhLuAYIRkVsj92KuCxz/zQOGzZEdbzjFwIdAhTkTqHKCvPQ4AyOGQpo8chmnKMDESR
sDK2C0FEnAWRUeYqwNux130WXaNw0w9rqc7SlpnD2Xrwv2O2xKMzI9drPTuIRvmg2NU+smJi+Ta7
43ACJ3q+D1bi+RRIbmxScRZgRBCjqiaa3jgc5eExhLajnNsSpBBX5nMh8Z07kUHjfEgBP0fugrUO
fKgEmkVf2qGcUUaFfq1fWZoQfTBpSFoOkpPSn1R55DqTQ5M+SKA83L2rrbiJvEMQ7cEPM/i61iPR
twoZLCtW2fvtRyk+3/+1S6MxTfmvcweI/0qrumRwBkjMZuNjmnwlXE1FTlgZjqW1M0sz0LNsikpg
B4djSxCh3plVq9qlcZ7Fm1iScj9g08EBSQWmVf1OpJOcVw+3x04vjecdnNGt5t+OJXEWXkYui7wh
R60YgsMwH/jy6ye36Vf212IImEWYIIbHQB9iFgqjMcRtvik3rqVu8xOk4w1VL3byi/qibZvNaLjk
/f/qrPqfQ3wuMCVwkEmfIP0Oy/M0VCWq8muqi0tpkzALGkWcQIaxyDA9kK8ED4oqhmS55ACaqXF/
7S6+YpaDaK3IVHIsTcPW6+yVv6LdbbB69cBdtZWpWXzHLFwwgEMMsBuc3jHqzHN1RuCFxe54Hdff
MQ3JjZAkzNISLYxqAE/d3mlxVKJxExoMi1ZAAs0ZN6J8exZ1EQ60idk4clgasGmBWNBpzShy4eSc
K5vlUN2vyxqIhRZBinltU9BGytFemaOF/T+Xo2rA0ZT8rkeAsXqz1wW4srqYpdbYvkc6CMMrYWap
riHMokELjiv4QXjPFA2ODAl15FNWCu2yEvXr1ddMO/LWVM3iQO/WHpbE9Dk01eG1ZCm0xBvS1UW9
NBuzUNCBf5mXkC9G/nvqJf6tkN/dtnq5PxsLEAn+f0l0ypDw/9nwbpVRKL1AP3sXeGeug/9W5Z2z
4ruEGKpXHnBCkUYLDV/9nlwrQraHzhJLtCA1PA4Yn8cQVJ4i3Qf8Y96fR+0KGj90pR+HEMAHwE8U
NnBgx2UwDAjDarpBxenoBRtZtRt+G/uwR/CYPVO65qAogAX41BWR8IzboYWnZnVNcFiAuwhXxXPJ
rnz8D2rwxtz9XMR/nXW1BPl+te2mJTJYpQnoLwXwwsgsdBb1Qo82oK1RiZboeNwf7pneyH/i68RY
+X26KloQFIPHopcoJltZefAgs+NLEBJuPjMXGpd+DKjTm7fa4F/YbD/AoV9f6Pds7aYFahkqY6Sp
LQ4rcjfcQpowVxADU5KFSxGDwg8ZqGBWVHBG4m0BIdNjgnTBARuL2ZxXhm0hHvLT5/36DAUMZc+V
8LbMKIyB8hSX7sxSLuyra+52gJOQzvb3xcf91y3suJ8S/a+3MQmMIeJpWaRcSeQB35ah+Q2o+f3H
Lx3uP//81/OFBOZwqoCvKfXOEPRQL/b+Ud2Ip8RK9oyhUcWC+BJM2+O9evG/kdFnK8F3IUPiZ8FK
FvNU5suxdzjgOsUiIWiO0a58jLk/EtQN7n/f4raaRSwtrgXcWlBRnuaqhXEoSNZ6ZFfUM2oiWMUG
WD0rdHK6VuxfmLCfu8SvAS0UtmpLEQPKjScFQAUWulJa2659z8Jan4OOIwCbEjnC98jnXu93qAZ+
5MfW/mx0UBpOw0O/T+la7//nkL0Rk37AJ7++xY3hD8jUzeAo4XscZDtZ3ApJpbvDoypfx0w0taTU
+bIBn6ymAxQCCzWihSSDouJDkQN9jaSxoKDrwN0Bi3Yw6x4ufVpy5oEDT8pPHy5qWfrd97aUHhTe
mMwOxlTW25qlMIKDCu6aBBG3FO1+gsevbxGhJwEfW1RXkkrWR6i7KxJsW3MW1pRv8NqgVfEFmr3F
DzFVhtjk3RKi+RV1td0wjODWZJtsABJb+Ij4YON3kS7k4ANlSO6496o8eFFD+9rg2RHqBZIxeev1
8qZhPL1LQ8sva9rgyUX7WLAnaFGA7w8eHuQ84i+hDQhIpJd+gHWPl589Do4PMWeC0Et8YP1lRoYS
FA9UPmwbg+IkROVkj6NXEQyUHN5rjEA1oBMT9YMepVBi7465+8zEpxajW+HmCE86AoopTJ9eOaan
eb1L020Vc6D6ZKRtdxJEdr36Ao0VSHAHFJpd4PeqYLkALBFfR+mkZKiRqN4hhAtlDp+51D+6g0oT
TzQiVjo06lPgHbAmCTdGRlWB6NVsxAoWYjBHT9TaVkOZQsjZGD2egtaswzKBauAF+eoJXDZQqpV/
uwf9YCl+zTFMIrmgmEoBarVrlX1Qv1RrWn4L9aOfXsDvR/NBIQ0JolUbiZBcYXEt78Cg3MOBiA4l
CGMwPgE5eCWxXwois3upK0QQZ4NjgJOmr0m4h6sNUbrX+yFxKYLwf59fMKfKxzbDpnYDOGdmrK5m
j0NZULkLV4LU0htmkb1qWjZqpjOlGo+wlJKjTRe8x2tFgZ+D9lZUmoV0Pq0ZuBYjBMLqQh/oQNEX
JAU6TqHpgVImGZzV6R5l0Y0I9JR26DClqzn20oE5h1BzcFcVohxvh5fkpsKNeLo2MJRBP0QzcqfQ
Jet10AWKnsh0FV4zEF/66jm8uhP4BiK+qPMhzuiD4TnFJbB96pFPhfIbcManN7oUcVeHtJ/O2wze
fn/FLJzU7CxRTPO85NLSGxxUGnXYOcFoFQPPJjTtL+GQBCvLZilEzyHSJdO0IopLAArVL533yhYn
t2MJGj1IDyRScqAKxU9B8+f+Vy3ssTkUOYN2NapcqNAkqQWTTb0SMxPIv7U0cWnQZmliM8CeVPSr
wdFs3uJMkcYmTD0PqZ3b3k6weDM03EP0LDze/5qFrJSdRQwugnOhP/Xr2AC8TUiY1gGuC8DsuVFl
Q9iLDux/6wQsNiV/zAtubMA50hj2r9B24RFmFQF6wDAj1Dg6sqe0gLzUWJu59tF1OzXwoNFznNwG
cdYBmkyqEGjkAEpHgxlxPkm73GQ7zZAgSIGaldK6ewZ0APhNwpqzJFUj64nCGXG069LKvD9KCyQF
yIz9Hfx6uU8FFVhVR5E/JTjaVL0HC2ieNpAwSf0PeAPBNU0hIZyh2+GBT45y/sWoHu2VgYYJuClj
BHRc4aAsSaoKzNnGSJoAmm4PfXyQWdsFpeT+T53Wya1BnkW5vmdUWOqhsScC6McQYRU5PK2I//1g
+Jz/PQSj6HoZcrTp/sJv3S1CiFE6wa7RBWCGcyqudMlvH5hQ6vz7NQBFqjEkzrCZ88dM3UGyRw3g
D2v2nJ1FGzfb/MswQQp09hrJ8/1ewloc3U1RcjAl6lcmYCH7hfjJ34/2sjIoJzlnR2He5PIdVq4a
uHgQqY6zjZKd+dqsXFAxlU/VfRr4yKi9wIIv1TYF5aIPkkPaVgdIHumd4oNJDEEtt3kRmXcX1PAR
ujChC/kqNT5miSlBnyZKNSryWz98CiV4oSC3+rcBmsLfr8SlFpXeHWA86sBFAxU7E32Y+w9eIFzA
BuTvJ7vx/4xPrrMW6hW4Pkbb2uEO/QX+vuOh3SIX1n0cw6klHhjAP2EhbaqGtjL1twM4N4cmqz4X
wiELU9/Ef9yq09184zWn+x93e/dxc1CyW4PrC38nzL36mWYnZi35gk8KRufW9ptFoLGGVtmo4UIP
iw0oT2Uwjr5E3VvCHWGdKERQ5RuzjxTSbp7Nuac4fztLxGW3AoTn0m0THOL8ifPehAKKCHxIIdjf
4m/KyFo8aGRQUPOGP3EHw6nkPe4KCpITwKavfU3ZtKQSPIELK/RSImgZlAgy+G03OifTpqTen6x1
gvJRhrKZ4LYGkxO1ivf98O0yO1Xb+uWZk9CI0bkc+aiTp3soNMSSUw/fdQn5SZNjXuUIIgsnpqrA
ce9eIHmz8aIMMjvFifGiYwcVASmJqCxrJlfvktaGvu5ZQupShduhMPnHUn4dumMYPg9g/INAFj5I
6ltd7kpZ99pn9hEBBTedkqqqbKoD6rRaDjLBRvWBTcQGrS+Bl+HHH6R+P4aOCNh3b/rNUa70BOr1
vUxrQdVhM0MqkPtjl1YoyHsfObyWfPBKg/oRdpIiR7rCCPITBnHId0V3GRtcrr0Tmz6M6a5wNyxz
iGAyl+zy4jgUULjaxPFO9hm9kyExppp9uOFReg2NEJBPrTtGvEfG8hqJTi58pbgZx+FuTB+6ttCh
6iVOjMQKfr9GNFJBVKnUKwcl5F4GLn3z5Wcf176KOeP7xebr/uJeyGE5bXa2tJ7QwVQWkc3f9SaK
+qhHuwBoafS7dLQLjmQDP4Xyeg2QuWoEzxDXu//mhW01B7XDT01Lsh4v7vhtpO1Hb6WW9FOzvLGr
5hD2AqQ6HwrrI0xNOV1DyhCEJBVHHV6sRMAB3Q2PcFYPiweYau6Fcccor4z0yY1AprEbP3vyUHFi
2RL2uyAdKW8xVz2NTEGZUoWiliUK5cqhsjQAs+PKZesuDzgAjZK+JZJnst7rv43s7LAqxkAIQ1AM
nYHRSD4kUJFbA2MtsLfhtvZ3oA8KIWrKqh4dxoa8FnDZFfmY8F+A9DkBMH4lap7Rz03ra62K9lOW
uTWh0wD+OrZUOU1FJUe5BvRXXXuB8tx/pSqi3pjFDiZ+ZnVMt2v37R+wwK3XTcnSr9dFMeyNfvBm
k+UJVpKRdW+lZAUa5j8ZIQb5kYsnOOKSMjpiPFAGKfTMPUHATJchcJP4f1x2D4c/4GHB4IW+oD98
5sMBZk6J3xFFhqBp9ZDne6Y6aLxPhzEzAzCP2zjSB6iEjWWyYSGioqiHqGeoyPJWJ3407IdfnUbR
BO1K8Y6ScIAraiytyQwsrcXphPr1zbBohueqO2ELC2iOwAyaW9nlC/hxDqIXfz05bHsuEj2s8mm5
TED+VI+MUIdgCoH22w9qEBx7q7Vy6m9dKqDRtnZXXfqoWWiDSZLAJFN2O0IR0j/Bq3Fl596+YHFz
vP2gxjnTMO7gCJ+D9NxkVFI7y3vkChiDrQKgF1KaOfA+bXqP7aoBlRMV5zMEpcf0uUWkuB8jForh
IPX8PS9+6gusL4k9aI8FKX3FETsFTni5r0PvE94K36jMWUwGWeKmzCnUVEkSxboSQqejZLJTnfNk
8Ji3ppKwHcHFvv+zlkZ2FrpGkG4SMMAGR1UgeqOA8/nMjUjlcICG+SZ6uP8WblrWN7b4HIQPZ/tI
lLgOnQ5A7wWzPpbHwIKY4EY2m2OywspY6PRyc9y9p/JBLpR4S7oDHmY79RmQcqDPgKKMyWx86/7X
LMVkZRawAoYZhxACmY7wUh0Uh7MF/M87x8fkOzwkJyQ9dr9n7XyvbDSdebz/1gVS2n8ltb9CRiYk
csFk+DpoE+0Uc2IBtXYE0gQUlihvx9skJa5x/2U/6JVbEzaLIvBqbHIf1vWOXH65bQ7Npavai1CM
2UVKS2TtVcs2WoiyH+oOon9WfVmXo2+1v0goeEPEEmkza0pluvP6Ky9voYieFf0+42uqVYMVqy9i
3RrQiYBPM27YsF5ND3X6PPKHMYNQtyFCSYKzBvBRq+gx7N7h1LuSrSwO4yxIQU2MFQpovjvVtjJQ
fLCSbXzsn6EsZYHfZtSWaEtrxdgFEBs07//e9FCIDsdgnGCWFPAdvCx+UD6a7/EZCd8+OvWW6vjb
8E149VdN1KZ4cmPm5hQBvxVCruYElNYg9BUX6LoP6EUoXgDE2aRd7X/dXyIL4XKO+Pc6YWhg9Q1Y
pdbpzZBSMfhI1af7D1+apTnMP6tGic0VzFJrtpvhkG2TLfxCbc0SaOio9mAHx9XtvBAD5VmKxWSu
N2Yq3sXSUU9s5rmzgLKn038qCkExClAqttg1gRGcbAd6YCY6VN6QdKG1vRKHl0ZT/Huh9ILQeKPS
onOZv5YihJl7gXhr9evpIbeWxCxeCRmfy6zXoH9SJ3sY1xuqssbBXfrdszxGQnMRRp743bLwmo5g
QYC4o641kJdymbnRjCClolpNT59ymd4czcGoCEciA7cDA/gagIU6Hchb5MDlT68hXm0lL43ZLEzw
kLivi2C61BQR2nYBLRXfWFncCwtuDukP3EzqOx4LrjQLozJYw6e9reoqOgmVrpKDhIVV0jVVroWA
MAf6KywuJ0oG3FBttuglpgQ8/ohya8j5hYGau0H32hCzcoOPSZqPVj0M3hqyZOl3z1MTpiy1gm9w
Ud7AjNHSDCBfrdhpKap55A/arnvXUFdpFkv5mTSLAurYo/rNRtPr8p30Ama0nqKrBaKtwZvVpiSt
wZooQqOftbIMprP0xrackwIGBTIDAsTvJ5IPefQIkDmY9mu3Dn2bFuutN8w2ftBIJTvKeMPTG0OO
PdnlJCR/7v/86Qi79ezZzu+g4DfGIp7Nogfoke/Xw3UNHfXDTr/17Fn24VYp1LOhbOF0Uk69EAa1
Mhe+wwyBFrH3LIn7Kjij5gAR645GMOAbBkj2yy5R1VMOGUH4VWRWKp54/oFRoV2V7JPubRzeW2iN
FsAbq5D37BND0to3MXFN9UeVG2m221AJqs4QpKn3PBZBcE1FUwb4rdxI7UHgd2xyzHgIWo2MwbLJ
NhjTTR8CCVCj9F089VWvGJEvyYQbUpFCD9ujI/js0KcmjJdv3GjSD23soXXB7hAgM5oBy8mn25zd
wEul71GAc3zPrmLe4itA5bieLwh+IVW92Mjd4DR2mRMwRuYqthCKLRmhlF/KzQZ+IxupgIigwBHR
4ywV0hxppz1qgSyB1+HJdiasTc5P1/3W5MwiI9dUfRJ2mPiXt49Hz/h+3m198uABsnl/YS2l8T8Q
xd+JLlxvBV8LsGpf3gJysSxrd/3zdf/hC6F3TlgQq1wrmtYHqmbU9EE7KvFL0fmGH3+I6dc4rtwQ
FkLXnLsAwwSh6AoQXtK8svIxNTMGmJUQDUH5Eg8v9z9lcZxmATIAplXsQ0yEg3ItqciIsRoRHbcp
XRmtH7DRjbmeMxYizpXFaMKcZhJLPTeBM/emhTxArDMGF9qSnBO2hGIcrrQ9juEpOP5jMeFH0eLX
KmAqOKWJLIMerlAbnnbJQ3llgS3kLOIsKhZNB/tt8OydyH2AYwwRpYrEEPNamZYpAN4as1lgBGaQ
77kGP1zmLM8EakXJjv5D8MiPB3kw/ySa9Y9J45x6wCvj4HtwO3BC5a1PUWKVcGfq3bWC8Q/299aX
zHZ6AmOlLg2wwHK9NXnL3+CvU1JMRCAvO8iIQKcPJSVRr7cliPRQ5jORnpP3yMzxje7KgC4cNHMq
Arx/+ohx0cx3VRcdFlYPhHPfgygH0FqHxSfLoVkNq0CIhdUxZyd4TTbKbQVoAi9s+Q4ayPAbUZgr
wyh0BDsuSeDzEKeWlJd6GPRGXrM6C/OhNHyKXH1lCU0r8cbAz93oBTnruipABKz1l4/j4+X0qpLr
w8qm/iEP3Hr6LG6UYd8nWo4YmKcutJJR/+OefCE8COkLq33DDQr2XRWIPj5NRcnIcRDFowtrriMj
8UQVt6Pf6VoNqVoQRwXuSVR70Po2TPeZhhf4+75qvksiTXZcrv3o2veoegAMggUnPOiMemxJ2Kj/
WPGZ8yPCRBhSQSpRieFOEv8QFq+8W+llI6PpEO5L/5sp9wmkyku4DgubgL/cn6CF+D4nRoS+BBZ+
iMtB4u8b3KwlbID8IdacTv3XU3BOjxgkVa6xECAsRkq910fy/f2J/O36cL7/DeLCGpuFqbIM4ewm
qL0Tai4qi5eaWelNLxU9hFn2lnljoLjdzy+fMttQh5QMDifk0qhDyyQ1YnLA9cYYnH8TUeJ+wDK/
zooCqtEhUCKoRXQxYdP3vr9m/ya6Abl+jN+vZ2teE+SpMN0LpEsoXMP+KhcracJCqJnTDioYfoV1
PEJGhjvyY6OryqVMvbUgsrBI5xSDKim7QeJxOqAxgiZAaI62OiHLrc/Xq28wG+/InNbqhUtfMg8p
yVDmLYcJqNutED7W8abgr/fX6VIpaM4wgGNRWUOqGB0wpL5sB7+CtCAC+1RCVmNMWzjP9LAfg7JV
IJoq96UVIk3SbMu3zT7jxpVDaGG3zIkHoerBb1LGZZRVX5jsKake7n/d0nOnE+DX6grYgNM8Dh/H
50+psPET+/5zIdu09OjZBhc7MU1gzgTwCfZfqcOQsJNJA8+FHQcx2Ij0r96lqM1COoguhTtPDg8S
XJ16AniV3BpZZXrqSQh1eEtXvs34dAwMsdFj4T0rrHgX2Fm3L6KtDBs2oPk1C9aGbkhrz4LKvhbA
ABD/ELcTAsQD94mrkJvZYWg0PlVkyvhfJefU7pffEuZDDZ0q1Bv4q11DnsAlWYPFgPYYQj7kTwFL
aAW6DQZgOn5E+HP4VYrXzCg7oz923EuO+gly69qS/8CpCJpbEjQNpY0QHsPAFKHTl6ikYmAKVpW0
OXT1LlZpiytURQqcRPD1AQz7FEpArQIFwG28U9+cUpfkzQE1sjLfxrLRCKU1Zo3FjGYR8nbxCDct
7ewJsEyHa9qBgyXD0/BHEVpT+QMQHf9Sa53JfKLznQ+7WL7IXortgNSFSuOw4cpPuC0RIdvlUCDL
dsqftjCKECZO2/DUwfcgofDfGzfKBdo4RXGS5E8WfyzhjRJKtFBLfSw8EkOMjrmoqWCl0nt+4s+N
FRYGNkT5GGY2kiPc++BRPMIciYVtBnGrNyE0IyTuOdHgsjAZHz401ZcKBXBXx58LgRwBvBQ2knZy
wQ/rDuirwZmmjmn7CJ3OHlh7CPVWAEVvEg+GfiSBiVfy3XWarikvPbZlxO88VJVGyeL+RPnWA84M
Cmum9MVlUFOg/Edlsjsxoso5VGhqazuuIFoKIysr5PejQr323BVvUQdVh93gn9vKKmubKaFKSWJe
L1I9GI2SsbtzNZDk4plt/TJ6Ruxb0C7wXz3A3Usy+voIU75L6mjPhXoM4RGNX1BYaWKIL/0bfLZK
xuhOUn1QofoL9D4u2HJrx52upBtO0xXxCDylIBmFqEvPrg9R6+IgDsYIhwyNZB8BeNujMeAuFNnd
RYNjBweVrKGBJclG7c3apdCr7AqdOcCGL4N3ZEzrbCP3dq/ZXvWUYgVF2woffQHCsio/3URvIvhE
wnSjdkmWfUXZdmBJsw2A39aH9ClCV66GrdaT6+77Xs/SvSoe82IzwsivCM8VWryqHkKnPSFhZKXZ
zo/0liOt+oTyiPSMZoz/IkO/rbCGRA8/Kyx+jzJgwo4GWuFdhj+IzUM49+idy4b6lZ4X+6FAm0Dv
sXKkCwwstdoCXAb/l/EukgmcjZ/A7NXKOd3zTChCy+/xSwQZV2XTKdh+Nv8ng8DFKWl9osKzA9Wh
Z+0DqAivpIpEQZ9yNZiiwO8F2wmTsJOqxyo2sFx5aBh9Zd3GxVzHRHsZhU1RELbZl9MPpniB/9Jy
X3llw7LDfSoDkxkw/BW3Tb7jjRJYrELR+Iu+JtLicMZUFO43dotUW7UIlzxIqDwwPJEbveSuwbCt
IgvxybVV/xvuyDTzv3qoiFbQU5BIAIBAYPJZQ3LstYB2ABb5JsMexOotBby9MUpp7/EWuPqQyFEr
q0hoAQKIht70oWgphBCwhrrmmFeUAeUE/w5HIN/hmlUzwdUzlIzgJykiEm/GcVPB+abVVS6CAeWu
589QJ5SYTZacBRVqX8eqc7LQaMNNdPY+Q5Wqzb4SYO2DKGBJOwU2b2CHNNvQ0wVUghDs4w08+EpH
FSjMaUAw4CfTTlBXiDTYQ3gQIyuUv9x8wC3KaYGLBEMFtdTiuYROJAJB9RILenPtE0Qgqrjo70DT
0BYUiFubLDSPVCK/Q6kdgYb9lgfKOWFJpj/33H41TwlgrSNE3g38Lu3I7rV4X3DGWNN0eFIEG4ye
8ENxPAtF1tasBUDtCIIek15ZiFL+ERW9PDZoJ5UksUWGtJ+dYvgdLYHoz7bRu3+Eza4U2RpwHj3t
aiONtqJiJaE1lMcR1jHyW+ySOiUjr4+2y9PhWoAu3T0o5SWBoyEDYfFvGXZvUh0TdTgV2rUF3l1w
oguzg8z+I6RRKP7FCCZC0ymJFHZ4SYBb4/P3Md7lEoAjOxjwSRf13D77XwPvFL1dfo0NnOJsiIzp
XSTrqPehKinRFNZxUo41LpRE9COQjCB2WDY6q8DCWEICg71fa+iEawgvrGQE09FQlYQTIOnrpWYV
YzLxQ+MGUVAurRhAtSZAvOB7mDY6ZRnBmvRbKYKDiGZpgFReks8jBODF1qVyLOMMfof5rgjz17qR
bIBDjsmgV6xeoJ5uhOJDIR9gzBZET224k7wH13vw6l3gnt3EakAhUlxjaA5Zds2jA69aSez04zZr
H3HcG2NhtqxeagZt/h9n57EcObJt2S+CGbSYQgVCU6sJjBJaa3x9r0jrQTZfstj2BmWsmzeLEXC4
Hz9iC+00CscCEyRMP/meqd1ZB3Xt3dXCZhutEu5E2MMz+Jy5/DLl51V6k8Nn09yM4fMSPkvDV87/
Z0gbcag8TKl3S36VhV5hHGLjXQW3X+8qGQxw9EFOEouDG/LdZMz5DMsronMFT3ZOEELjWCniKcRj
AENWVzLvaer7kdAEGRewEX524IVmpGIHIIjm3RoeM7k+xgtyafhGyVm5XYcbUVH5ptNmnauNhRTh
uMlRkCg3fZ07lTptVZV75G2pkMu3Gn8d6tuWg1GWVDrz2yR0WzpAXs86c+EL3U5qxACTXky4om1X
goazCmcyNXxzW2fJ9W07fIY8OzxQ20jOuWLtpXHqbQO9hdyQnGEg7qqYPkMia8U7JczsXsCnVNAP
VnKlqWf8QnOJeMMlYAgmoiGFE+PWXJvCOe6EwOxB1C93Ia2uHKPvrj9o7IMJMyRh3raC5MQpD0KX
uqg/2jkjDcg3TEEcczVdDY34ZUVzjBs3ClU3IvEuNehXwmRLYCmxZfWl4TxOoN5qmJzJENTZey6p
jprqu6alVdSYuFTxqsLCwZY9EUC/5pVtDKNdyMPFCtLVtMZR2kPGM1vFq1p+ldXk4mu7MUx2zKrs
y+RPH8bIZa8bSUdJTPThTumSwBpe4v5slfuUDrtaSE4630ap+doUNeQ+yTbq1M1N7Idb06+zh0yu
3GS4FtXmMTHG18Uy2D7Cca4jrNaRU0Tu36m4AMJ2CFIR89pIepaxMIuE6CFSDDufefzhqMCmiyNh
UzM6iGMOG25rUeZndHkBPLUrImk8+dCUTjPHu4r/UO5bR23ijd6GnhA9VkVzGFMvy05rd6cIL2V8
PWUcXjiHOAgzmuDelHaN2J47azvL5rkJSw+ZF97jQ80Gztt7OX6MeeZxutc7Y7OEaIFEnavpTzGH
VI5Lz4L5qo+CHSq1u5YSeONsE/PLQ5ULVdyIymbtTrIAg+vyB9K98adlIgWZaTo1/MLIolcTVfeJ
8lK2SNoj0yEiwiN8ITljV821JJyN+WWoP3ptF/fBULRbbGrr6L3GvSZMbysj8nVpu7YvgvQ5G8Y+
vgTA8VjjXN2Npb+ED0a8l4xjmzLbVR4EGdNtZbLV9sMKd+Z6I1Ox0llRhUNt7PLxWgDbX2dOhVWO
mI6YrE7vK3DhcEKcfGZIr0vuhF54tlPq5yW9UmUKCVjbYfE2DMSIRrWF+WteT3L6MEpXIzbykzC5
CcJteTRva4XMMCZ0WUcDu7giRcNt6e5HzFTx+NyH40cenVq4mvBnxjGyJfPYAa8QK8QWJWZOTJ+r
SxcWy1Ony277SvUasIL5JQXkDWCDfuiHhzm9KRDxzg9SD0x6H884OJO0KJuB+BUCOBceaoaz0itG
KkV0KNeHVb9S5/tMeK4g7ApvVYKxyT5vH3XpudGZ9Sj4ykl+2zxPCKJhaI2rfOiF6JXLn2Ib28Og
fnYRxu9xtG1YtYvh8qSRp5Mt66mwb/vXaBTcqlXtLkcdS7QCk1XRYsysdWMratOhAGq2NqXXrM3Z
Mpl00XDGLyPe9kq2qbStVZwtZcB4NvGiZObMcC1b3QYrV0c2Jj8hTGaEjokceTVumuWmLgwOyEsV
gx9avEEa/UtkX3JO8NSeKrSfMScJKmO0k/grC/fxAIP5ZRGf0mSvLQ+5wncjre2idBPVn0V6Pc3H
mRol7Rx85zEyOjQp8RyPPP3iwbfsJnIfuc/sKqpdg8i1hB+pStWoSXatvtUZHTxkoKtq12NAYamQ
haejHD7O6jlBkKLaphPcmeKsDpK9QBuQsnOOC4++7CShOi3KcCyEOaisaS9PsbvA+TXS2JWqFfbj
wvS4b+wVY+O56m5qkqmh632joBmzZm/93ATz4BnSQEqM20XYHIppsmX13QLvFEq112mz3RrPMeDX
JElcs8dMQxE8OXxd5i+xBB8ov8vS1pJIL9UjepUnhZpFRX+IAequ70AG1zOui5VjqpvJSv2p7x1J
mp0036MqBSN44SqBHKI/Nkrsj43oruGHThMgJ02tVE5U/aA3u7J6GIw4WKlFRPorbVedpwstup9x
1znVYbwZKSHGXvBq2XKSWvYKvb81jRgjGpWDKDsN1ezaT4GcN76e955I1njseqiFiuSZ9BvSngkW
ucIab+jkWjF3+5LcxyPaOtYuG47awqGZZvLlYz/fW9PJKoK+Q6I4ja7yLuKpHpAHxOOAOj9VfEq9
TBkPyRrCZAen0wkHymisxiVjK8ylEzWmNzP0AXtMwan4mbC4jao+DdyjBW0OQdVJORfcs9MLLRsf
ZuNKWGSXYUPYXalNttWN/kmdKhdXERp4Gdy1zrGGg3KZRRfvS70hOaqXHtUuw4mn8zwivc51OFAj
G2VDnTVedVWxN1gDpP89IYVVos+OCP9unW/mIt7k7cWtXdqNqhGozbpbyXAr7SpupStVKzcCWGix
H3ZZqVLuUOe2+5EsBNIRAPTGWePZbQpzO+uI+BYkR7Te1ZYyR05dddwJRNv0gnRVRJoIoqvgdJlI
Ti90V4NJ5tPox8Qo4ZDHgbWyToPkmKPpdHTbImzo0wwUDslIKoEvbnIUGcudivnl3Au7KQkf5il+
Mib8q/FHV7MBl5zc1rjRpcqwh0reRsC61IVoBJ4b1YEcs/gO/bOsHs+VUgPQ7vl2tbMOxA+8uhVl
RpNNfLCE5mkiOcA2jH7Mitc7weipU0hTk8KWpMlDpyPAjRuznoe4ar3C3NeZYMcNig3CY86fKGPP
xn2WiVBNvgn7h75Kdnk+PivWbl62ufQoCIqnCTtr9ho5dxddIbLcd2G2swbDmeL3lHZGX5iYW1lu
kVtBhbiCcTYUysIVeVjV9ORMofzESzNDVCESg5F6uojAKVm6Pyeoa0/NaSHUKFMXDNroxjIyTpoc
4ApuRzECPAteloPTsFe04tOMSIpXY3MJA5pIF6zKGIaG2fw4DPpj1KFBjhh0eKs1kmPk/bFQ4ys8
C11TfyqbjVlfQmETID63GTo6Rt1i3BXIAkJFPyrRmbdlRysBhNXoWup4JfJD6iepPrWwLEXxpUJ5
REjniqL4Mgv6MBLGzTPye1CBKjnxR7qwgpjDwZ943Bb69zgdWpm8TjaDMSRmLJlX8tbq9b6syM26
1dem2xx/z6h678v1llzsVkQHs5stZwbxrAsso4/xHJh/Q7TFizv5vA2tAcWI2dGmLYbrtmQcxnAk
BFqOLD83VuYN1uhYxuSUUFzjcLbN+cuIAcrSvRLG6L2TlcNILy3GntDCdKqXhV0DJnJtL+Znid8J
saeX+l1KdpCI1jmcVnzZj2lxkEJtL1ZUz/1nQ/UVCr076rmz9hQ0s8qVn7iSoUBWfFZRyypFp8/G
Q30Rj6DRaIXXLT3VrK+CXMndMFPcqpkcpK+CpJftQdPORvwQW4utScKxW1Wnrk8NkG/FN8pThLIx
jVuLXDR50NTrNX9mMDgtN1Wt27GWy4e0ztxU0nbTpN4uo3IKKXqzKr9C7Bq6U29nl+x+lV7aMPuT
/PdZdFQyeavr45OG8IA8MOITpsie2ZFSTZ5WXzWpBW4mARJ+CRoc2aH2U1XwNW28HoHj88m0S2F5
FeS3RnisYiq41JP65SBPrSNKuaM14k7FzcKuKMlFofRnCGfqYdRNT6+5JObFblfDlSYK/Qwhh1kn
9k9nrcWSl66sQX9mPYvpsh2pdxRLALLWOGKvXee0Eqyc7LHsakzjqoMoh/RepJ2pNCdR1VEsXgWy
JOPUskRT9GlRdklZ5gxcKnV8HZnona7bmQ6JQuYWl/mxC+kp0ocQsp2h4jJTDohuUDTg3q2UL1N9
X3ITLAt1gqx5WfWWYto41XtROuTEwzW/OFtSoAMQM/Yz80YVsGAR39Txo4IoSdqbjoidFWh7uzBe
lerUj3Rm9ddOaj2TLFDApxY8ObhqZFmEQzdvq05wB1PZ6kNpG4pqG93XTOVFYgrMGzGiCQPPtdoM
9SFHA6AWnmUZmOLF4S4bHa0+MZV0JBqi2BRtiH+OgpexJST+qn5a+CqbwiHPQbNqtP1lqKn16lgq
SisIzAxatREretTXapgQg6lYx/cMbdgB5uE8HOOw3kQ69TMJ/SBlPoNER07yr5lGl2o8JAUXd3cj
1b0zqf0t/fK8PTc6nfvo0zToPosoJZTyLtHKIB4/ZYkOTFx4Rv4lrJvUguVUF1ulanaxaAQov5x1
4zBM5DQ4lXLoL4xKk6us3PZl4QxUK/IE+XVaj+vsldZLKdGtEOln1zp6RvQTk+h+wMdSK1/qNA50
CFpjGkLIXFxteqwIc9acPArFU5jWRN2r0VSDIk0ZNSTkYR8tAiwjcXh8EnRPptsqZMeMdE1OH7GN
1oBaaC+aeJQTimw2mdVUXhrrttqNp3X9SkJcj1XLDbG9mWvVlQjRVeqPNPesODqIExdxORG9BfiF
uFOq9a7EwRklMq8hzCVFvo1J0HJrtYuOBoTOHG+c3UJSSF80fiKs1oiHApJoNZp+3j0OK46K80vR
IwYbnusE0n95xpXXrZJbywSYBphBpLvZ9OnBHEXIUST0Il4P4rjt1YwJPzU35bzVZ8548b8OURVU
RXGb4feYqh/hGgaWuTH7lqY239AAjznT+7RSErsEd0gaA01P80Dbd3q4a+Jl19OuTEzZ79V8nzZM
f2C9Fpnm1/NAh5ytHHdeVc2OYEiBhjGeQuU3w+1WzdaesGScwbmxC4O5UINBv9e6wm3XyO0FAkHd
u/OknsSG2Yn6KqwEHWFwkyrfkAr7nXgZJk2HCbhrSd+tUxo7VuR7uctv9ejdpPk6WolfgU4QLuwy
wExmVLpaScJnfrXGS989pfGlfsmfSyXxygrJBU2zYz6n74ybokhdsZu2Wj/tss48FqT6Ijpa9BL2
DcJ3WTlRQqXHWgQZE86b3jKOOcoQsrAVBnNXhYrbMAsDVeIaM5Kv1K+jXDFToBVeRONxLdE4iOJN
3/fP4jLTuM7uY9HyFIsiQ611T+vbl95QuJyH2pXoWBTp/FCOMUXepRY0xiQo1JXSEi2lQoaQKeLZ
I2NQlt6Na3To6jHaTMULEMTNJHf+ouGCmHmRkMW2JMR+Ti1WS1CH9V21wI+o5V1a7S2url66LsdD
VT6P87PavU4tOhPRk7Qim0fbRYdxFxayL1jlcyqxLJKt0bmlvZHqpReHHij0koFedpo1HNLN11p8
ThjgtmruZn0O47Ohh/ouLNuEoYPM2zOnfTjvLBBOatDJCSWL6hhj/Tnkk1dxuFDNG9QbK9uPdPtW
KL13mfow0hOXrCd1tPBmRQkgLl+raHZMXaInGQdLzsxKnKVHLIu9sWlvE1G8m9FgkhPhSuuuJLLP
Uk+8pIehMp8EaTpoVb8p9etwPUiF6YeZ/BFPh3w8Foy+mmY4WqLZOZNc6S5+9VcRnqpMRO+NVSNp
XL+KIjbsTnqo5/AjKwcO3ig7Y7u4IdeCRQMC2vRcVKeaVraVyTvyNJah8TsKIyPDlS2/zccsiPT+
VMV0psk3XWw+6Z0TosO7WMghtl7pRNxY6TyhBwqhtcwdWiZiXc6BYoKhtfS91cmP2iqQ5euV0aFV
+yZ5+miJjT0NWeQV870WZYd0LF9NGONzNvixJW8Xfl7+N+aVvhKu24affQwunp+iQIVPGBmwsbT1
dl/zTvqk1Jxx6B09rB5WQLm5Eb3FqbYVRjJAQtogZr4VQWGi04+oD/OO5HWuDTeEl6/IyBfUdP91
et80QdDicLMIwZM9ylwgdYvFn5X2FkGsYFDoJTJKpGjx5Xq5mbsdA/UthPrLNNIyF6Yx8yGMBxBj
LVpExQtoLX3+SsynaHkrGYV2neT3Wg2sF2gj1ZcavVbSdYO4tDV6C2vZTkeLYZDah64CucsUfIO/
Xq+fCkM2a11QcDZ8jXgl8NVxBbBL/n1pB3o++NweC81wFGl1SzJPLA4Y1RXloeg/xvw1GZpAwZWv
h2vH1NekxzZSLCfGtZKfyvg14qrAVsOO9fdWW0jCB8ZNxa0Uha4wkaXOYXI3Gszj6lIIijU+xcZ2
qLd0ryumNlO/7aCkRdO5FUhaRfNRSFA9jbZrHaSysRkEGg9R75aN4enMH6X0fUJUzppvZ7bqDHU+
Ux8X9VrNh7MpjwFUDzcvIOsnHHCF4UaSPsjcZPYl6zTSwZOyVLaFWrVXRrpSpPjDuhXJBIR8N077
cRJ9cW53+D9uCI3CcLEaHr90Yl/V1cEq3UUULVxfqYZJ6pIMd9QQKlV58m5m+ASl6rsyXupFtYQc
KVr7dS2DcjQJnyImRes1WqSSY7WpN2NJSMQ+VH12jbXlYeqyg6mvQZywj8cx6Ke90FKbasmx0JWt
NOA9Q4xMZ6r4tdkMqrZZkSfFHFdVPgTGV8p9tpDKvXXSG2y0iAGEpByy7NADhpgGas0zMApdv9aG
U0MeIEfzWWBCIzD5y9b3tHu0lsc8/ORGt8vlpI7BEEM/P2tM8Kxwq2eHEs1T8IytRPEkXQEakFrm
d82VKVyZYMoscSv0u3m6ztpjVJ/U/CjFx0Q6iss7r8kV29tuSNzKivwlSW/i6qWMlsMqpggtAJ63
FkDqtYhF4ru+PDVKbgPTu6o0OiVN4eVMK+n60QHUb5rWgOp3m5jbOt6JDVNfKl1/MrFyiW/1Fg0J
ppRNdlPPgn2ZEqxwApFzJmm+m2jlDMqOfRtamAlEN2p6U9O0tpr72tCvh0G+iaTiHKmBOAU1f6Uf
FVZRd8PiC4F6CsjDIL5nS/XWlU+pcL0ylbGM7DCjN1sk6iYmnFjwAoX6mJuXt4o7sXISULYHNjHc
Z9lHjSvmGtHR3E8ZdV3bbiVD4AQDEWiKcRdLAFlWY7dG15fbUS8kxtgl5JvUeh2q4TyrLXly9zK3
71bzVBuaj/WiH1lMzpoH3bwtrZJx3lsX42YfWUF3SbDy0q3Xft8VMSa35k6iiFLVz4pIiM9wvzNE
cuLC2nXiybROYwrzcSInEdE6jmukN5Q7sewdo9T8KWyCKH208LaI0kCtX40OjJam7FbqZTGRAVah
6YHmCFjA7D5Jg4p+s3jbXCpNYCV+HgLEYQASOcQ4g+4SdaWQb6UmaKp9IS4ukv/LREudFNhpm5oW
1b7kAeb0Sgs/5VR9yfKbjrpOPouIZD2Ql4yyr4pvCsAGkQoeBqcurwe5DhmacFc/cg2n96sF0oc7
JkpvtMluu/fGGJw6D2QryJdXyXCFr1j1C+HcZ0F/jaKkbJJ/O+uXBMQFW8/O0c/cHQJ9wxyEgpPW
Pg5N/CX5bLLC+HADU2IPrlCmubnul43Jxu2ccnUi44hBNHEtRyt6gofhpow7vtaQPqonTEGmKRu1
TAnVMCHtQfX0t0aR7ah3wtuRFkttPRTIUNQ4t3vkU2t96Cr+VeQySqUDlFSx2jMEJYMl28wwfdRp
3z0Kmb/ml2k7LczupXsNs72c70D+atmBvtrAcE8O98sDhuUnU7keQEQht1EZbpzsh+k+R6o983LY
TKlTSzeCeDV3pHEILl9H1W6oqTHolDpSBqIf0a7kcRS2RvbG1c1HN26H19Furj+iizQWfROQTU4Y
48V6byKtKj5REGT6dT9da1TboycNwVDxvPL9TCVAXi6SCVg+wTWrgr4+kFiEYCQyB8Bucp5fqnGz
3pu1pxp3ueYkVLxfHaqRvwmFSD8h0r4BQ9U46tphAuy27Ma7bM8ABehEvtdv4xtzL75RuOsn6xf6
2E+f9Q27npJJkaXwWWZHIbAXyl+gvz/BEf+gXv9C7IlJIlbawi+edsnJ3I1XoGXGt/pxuWJfvY7X
JPCNaEsf/43j+2nNvmvOlrORyMxy6fg46XbFtrPYdZvYZchmx3sTscFf6Fw/UT3+/PlfzxUVjTL3
jDL2lYCTlko9QuyUdCbQmNL00RBIA33CXPYL69MM59tmoQVJ2yQG6ZLRQALLyiFS7V+e+4Ic/QdI
/Y82yV9fB6UmLU8vz71sKq/3n87MZpzLPwxF3JNoX//GZ/pho/x5z3990JhNuplVvE+xOMXqpjN+
o0/8+Ooun/jXbzZXnayxKFCRO4rAJdotPfn9RemHHeleFDjy438v1k9r9R1EqrRmFspoxIx4xBio
3yrmKQlTu6l/M1T4iYn7R9jhr2dJxKgXxkSY9kZ4noE6DZW0EdDIwDTQNmVo2SNoQ4nrY8auhUYp
DW9q38abQArOYEIq7ca66PbKyVmNhNsmpGna1jTX6oNa/IIU/kmXQfoWX6iOVjGOAOmmfEOpRxKU
uZgcotCAHysyycTpIyKT8XA1arcTeBlkeyn9GGgviW3W4O5SBp3qjWR5otS7//1yfvxW3yIRb6ai
5WRBZ/sjgr27cJhBwvtk7zgJr86V4DxGTr+Jd9ZvH/kD9Pu7TmqDc3fXidC2mMySBPhIR0Odnl3D
BiS6zQ8XEVNO7ObC3Ome+i+KLOvaPIMK8jP/NxfMn/b//1BNrdrKaFe+xcPogsDarJAAIvsKNX+n
8mvnl8D1g6ykJF4W4a+taUyZpAqWPu/3QO7sevsiO2cGSHbsf472+6NqQznAI2N3ovX1Zrkfxi+r
fDnG/4hQ4uU0/v25rZo1U9Iue5WxYJEXAX4jv6DNf9oz4gVn/9fvxvFdLtcBcYXKY9xtTxdd+Gd8
B089uNr0JLuMmuxhb2yzx/G5+EXB+ccXdnnSvz41tiiQo3GB7eeB+HU74m3hvOt2bZ96J/htd/7E
PxK/hSspkQVDWwyUcFTId0q64UYFmFK67QzYqBopptRqq2XCoVnSYIjMdw20rGpk+zw8MCyrDa+V
A1zi4+5DpypO8MSTmWN0kn7IuY1EsBDFNJ8ii0xKHNG7e1nJpqxyuopa2WuaBEm5irpF+iUn+IFU
Kn5D2htyyoR7AtFRl886M9NJAda+RNmzPMhvSa21f4ZRv4STyyr9a9t9C3JLphV63rDtRhdavDMG
VGj71O02yTUCAjv5HJ7RInfTY9M51V7wrUP1y/74iQ8ofotkSqkOpaQmyIpCSEK48Ngdk12DDs0c
gCZ0P8eg2Ki2yfnWH3sMXJf9RY+BomWTb8BW/6/OnfhdQ3XUUWpCNn3eL+boKEYfO/3KPOm/l/eP
hs//XF7xu3SqBvVNUjROnmYstEBugFSL6t0AhKBJ6Tqo9IzTqzV9Ztxa4lVdvsXxGzNKrg+6cBfw
y8BIZX4M6Xaq3Zupn8x0lzcW4BYGaTrdZUHHSynxRlhxEk05/Uow3hX04vTRrdi8ZXWvwUNvByZi
/ZsKLCZmIJVXT30CSulgiW9Jep2Y1INXwno9jNwp8TkxHjGFBZ7y2RTT2Qr3inpqGPnLkm5rCRTJ
8CWkiyulw41uNLvaMO0sYfCSB9ISf2T5K05cqKhvCoVx2LL976X8gZ8sfpeH1SGf9+mA2mYDloTu
BsDW3E0L0Uu6T3URvCXeTPF9uRabmuJKFWbXiuJfUqJ/B2fxu34sc+RKmKCE7efmGIXBJHu/PNTl
TP9rf3yLzHIVqbFQ4Mmn2cD1uNdmmxfrPreQnz/++zOUn7785c//isPqEhrd1MJ4jcJHEWAE2POq
xChZXu2y031rmINuaH3VZIK3TP5Ypz5wQ1TutnG2tepA7DdavniiDB4Msdu8as6ppj4qU31jifRU
c/3aLMmlhU8TW1epKxzdEJ4smpfUqweDUUfY/6rFfVmYfy3Yt2jP2Gcq10yCbY2Gy1OD3Ve4DbeG
925yhaU7a/tbXPjh+hK/68aOXVdlbcwnPVzcct9o3V/H7vtz5GQ+S+n+98v56XG+hd8WT7SsKNhY
IAKM9QNOcqC38y9F6w/FJUIH/++bT7ppaBvpcmS85rVG96TBCSbZlMHkq756SK9DL/1fkQ/F73Kg
pMTo0NR81MTprGmD90plS9Mv/LM/hcE/Xvt3UVARe8JCHDA4on3oqGQSFyOl0n79/5E3+eFd/JEP
+eucdIJcdvkMVTuzyf1e3iTSy9nu7ffniwHvb+TSH/isovkt0cv0qBPGjkepEOsxN4j1cORnh3/g
tqJ88thy42X+74z3n7aB+S3I6FNXhdNl8R4eNLbyGemWm/dHTjjKN78RjP+dtIjmtyBTDKZlqWHB
4i2tn6PYa4A9a+6n6t4Q0SUyf6t/ftwJ3wKAmgqIa+XKvEcu5KJDSQGAKrXDXPuXO/tPT+Bfe+1b
/pWOkS4mJlu5dgfn6YVp+RGT023jrs4tM243Pv4qjfpDaP6urlm0iWGJFSkyZnIug0Und6vNbL+D
g3RlN/O7X87Pv0t60fwWCGQtaoVJlhmaKENgJWswNOf5wkwC1/G/CmTfNTUzWVxiUyrnPWhtvbmg
QmxZ/4WX/8Pe+i6lOYhprAhggfZTU/uZ+pRp14vauUYRBRwvO5zD33KMH9bpu6pmmquTPmeIbGiQ
nPP8np4rBJDYKTiej802VGbUuB+hHv0qiXIJ9P/YbMa3aMBEahyWTuJsLo7oJNS0I0X86+2vbsn/
Lt5F4/vhV6sqMpn37x/IGmm209h9n2bmRFidXaoxlKjuBehDJdCg7FeVjR9i6XftTD2Mwla61H5J
FmRL6oT6g9QM3n/vtR9OzXfBTNkSwwq0BFpR+p5Z46L8chn/FCj/CL3/dQPUS6ox6eJlAFL3BXv1
y7sYaTh12yLWpTnzpvR+kyH5aad9u/gRkmpklHV5BvlZNxvwPlcrY0cBZth/L9JPb+D7kdczM2LG
eVmkp5XJrLJcKEs3//3Lf3gD34UoFW1plKhDUSvNpQQQtOpW4I//+3fLP+TE3yUnIw3e4mD+X52Y
8lC7zb4LajfcqF63qe4Rq95O/rqTrmGdoGxenH9rS/50Nevfej+mjv004l8zStUvb0qgBLlfOTc0
QZ2O4A9QwAH4sQ9vfvtA83Jp/eP0699Ov9pPmpVZ07wXO+hb0uKmwF3n6JBGINySz9zAaliEwkf/
vM+pdsrBA5+uK0AToPFGt2tenebsxYLIpHVQ21ME35OOck/3y+55ZmgfT8JulVtGk0dVQEi9La4A
7HvZkoPggNwhGZ6JRad0qRdVLDCmixdsCfz9lPWDo5QVhmUgIjLZQUZtPwDyz0drm4yTXfGFhvgQ
K2AKdACHK8BL43UdUJoUrwSgHUuGGD9z5wgEY4zGzQKPfRTioL+Is47gp7tDHi1bMSy3AwiHVYCQ
cI+rvV1YH1WFQ5p4KGnOKOljGN4tY2cPK9WHfgrVBAG3t//ebdqP7+BbgETySJLI89FKg2goCe/r
+h7WnzH6b3EsbKZRAdyL/41Z2DV1tQFIj2TUW6yLZ4i0K3HBKcRdH4eOnDHEU3q7DHGhv3CXZUDi
1rXQ1EAhqCHWF0m5alE3aORqsxbYO8NeMrtT3+7SSfUnVNmKlqbAyKxbhkJiOHqEC5W6XxucbQg+
WR2g4bITIiQLLQR6dezLelK40nCWYXDUDjg1nQVjBm+sMTFN/LwYfdxUQkt245jR8PCMdGOgiqFX
L/caE9yxeK3ktxCsWgSIYzzK2Y0036rk73FzNTFdzibQv4KJaQOI2Urzs648r7V2iBJMaUEcYYWL
+pzljKVhjzXDZTxuWklwdBgzywTbu0tP5fJUdSaWCeE2x9ZCTTrsGDQ/nvRzDAxPxABjypTbBfKN
+SRJtCJndFcqxdeBdIogzvLkoQKQWbV4/fhpA2GyDgaYRGgIu4b1Yq1AoOnpTbXpWnoL/749VFmN
K96kHE0wTQNQW3U5j8XbUkZgzYOieZ+rw9I+xKLpNLLiV+ZpGNB7iTxAZeDopUcRv3aTh+8Wga6N
/qAmgpsVPLiYfAn9uKnq5A4zNzwRu5t0YL4r3Ctad7OM+GmlhqtOJrxMelnJVSqepo7JvrAGI5Tq
KRm3qTAjJVE5bcYs3NoW1ZXVNt5oxrsZhSH1pM4wA+CimZKwuYC79UWwpfYuKRR+lJss5nSl4KU2
Sj+41f+h7lyaG0fOrP1XJnqPHlwTwMTYCxK8UxJFUlJJG4RKJeF+v+PXfw+qbbeKXSX5m4hZzMZ2
WRJBAIlE5vue8xzYgYpbLQ3xlMunHBdBQ30XFIcsr+MmWfgmjjqhz0dRUuAa5yJDYine6tZdJlUE
S4CuOMO214ujbdBMgFfsofWQk2zZGgHutSdDiRxRvrkQ26TMvo7Vb0UOTyJHGUHaot/PMt+ehXEy
t0yiwyn+YI2ZK8XtJK9pq8c6Tq5L+dUcjhGPhoT9RZKu7LC+yhVME/0i0b8IuXOK9rmybtJmLefi
OknbTavmi0zuMR5Dgg3W8bi0e0AOMt5Pc20W3IPIoDX0IncoJru3tix2DT7xNPoq0it8B0grtbkc
HersRSquuhzOIyqcMVsYNGZkNz7LtJMi/wFT6kKViBnG65H4Z9t7lqut8JjlFD7srHiILNpsXXbV
En/KQkRvJioDAQjFyu7bamfQ5c8t8ThGSJUCsoyTJ98vlxx93ZTnRITMYSajF2FSpG1yaUvWDQyL
wbGYaaPwra6OsI8XXdjO6nxpyLdpvvSAY2Xea6tR18B6V/BIdSm+p9qey7jqVTCNDRdDnKN4ZaWv
ZrouW3xzaFLH+KsqkZ+HVUCrsbwkRMcEyBli6n7tTq32pp3iM8b6JfBduM15lMl0QseGOj1EEB53
qAcM+9Sauwq5JeaMPMCDs9byfilKcdWgxzSrL1Ic0RhEkJMi5EpBePTYtUWwHz3vNdTxrTT3YZ/z
EnhQauRrRr5OKk7nFdQ5QJ36kE9NMvVb0t/2oAR0Agwnh0uXrFvl1Hu7yEvQAW/thGVxkK5rOsdm
r2zy4dTqz3LxZUAjPfpfbaHj5qbcl4i1Dg6cZchMyrKF1yDhMw8uiW1I7JLbEpWCBvTBQiMiD+ku
UPAOqyi52/oOyReyRjNbZJH/GivapqxOifdFN6RV7WL5YZZT6ochTWCHeKs4G18M3aMTaL5aij2T
jHpZZ+6sq1zUpZnkqCoiXP0pZDWXxggZE383eOVLgldnSBLM29idKAB/9boGCoA2ALSijRn3IM/x
v2UG17RGpJyW8aFsxcawb0N952rKC0U3J6iinUiXWkDF9mspX6vFg6w8mo1/9MMEJ2G6z8RLhsQr
totV6T0WfAOtuLcj+GpuemXXHvYpSoDtXZOfDZgbQ2ouulEsvGgasPmuVxAoqldt+VVttxZSwFHF
7acxsYcRYtjrDEVj39wF2VchsAPW8XU5nkvpMc1Gh+r5jL6FM7aoSa6wS896hdC/epjHNnY4+8yL
cy2jIBMDc7MQ2wH2wKwWLS85ZRmSyxaowcqVX3WfNn0YUqLE5jnQ2xX2uYjKr0jalx0mB8HEkOQW
12ik6IdSKhnf7CFZqrE1S1BmChQ4RB/MFX2rV7BlSKdz0y+Z8aT2/VUAkkTz/HMcsI+rWraQLbIk
d+/lty4mWGGQfVVrmwq9TnalKsYVkgle2dOnpTyx9ZdSMRZ9SPMzehwtPICu8tWsqnVXoskMi62L
r8RosRdFEWa5hyGTlkqH1digcZpSrgxaOCY+cmZp5xmg1P2Xj1cy+vd6zs9Wk9Nq/d32Jav9Jsr9
lnIfQ9ZXx2UQnUvNPQ16uKrQ+wRKwiWTlrF5U+TjvipezOjZYxZQY0GSKzbo9uyj0yktxTFLyfGQ
GsepTZQsGsDbES9BN17zckP19Cg1kF6MYN7DxpGSlS2nC8xjOfFGmqBLYBOdgoo2AQdUcrMtXA+B
ebLbXd2UG9NnvwCvwLafZRd8RNG+xWmHtGYjlIcyfOxVjGDjxgg2HfSaoCb+ltcLT/YQ3LtABOws
PRj41sLi3sghhMnjLMhwYvBSLaRwYzXmVRhh5Jr6K44ykWYyXEyPqgJSwaSL388r1+IGYASMS8AU
w3VIx4P5qLNzp0TCl6E9KZ9G9h2yscyw3NgZbBLh3rneJPIDlRIZTiPtA5lGi5VgHnFXkqrsh9aD
j5thSngb+m+xthc8a9Jw8sqdgeTakLK1pnq8zS3048TR91cE5vLtYCBkx7AmWyr2ll381Qu+ZOh+
JXefctZygSQNoZleULiNH0LxpDfHzn7VkLF5SuOERrkKeWjYZkt5O8/wVwVRt9OslSQg8mjyPoiv
YyZEN6l5T3UOlkUnb4813qAQ4aCFYwD0jISH/WhW2NsQXUMoIv7UPGncSBGTyRoiZMZWNOgHubtD
uG6228rCx0rSWW8/yT0rveBr3dqOPmJMDW8tlfX0S9y2eOrvZfnW975q+lXZPbhFtIxjwCrMcw1v
Gj1AwH8koA9SQYd7ak2CiOPDRgjxZSVBzVRmSjjPICy3NinHuFgdkzQuKfQWTEGrqtvaqrK0hHsM
JHURsOKrrixmM1sz8XrJ+5rg6rG1dyr+ubodn/FuOO1gOmZ+n1VPtjhK9klBVVlaOfgY/SHO0ydd
j7EUPcZER4n+FlUlI5kpMCVZkoFWeS2m07OO3Qfi2uSw3LposzV0lS4630DyTmlaoLBvbhtNHAIZ
6oStOIHazl3liCljVrJatk13Xut3Gj03eeS35WjvaidEzVV8rLHIs3UfpJrdYLLrdMmRFO0qwgo/
5k6S32v5KfcJ4mUWmrLM1ozNIrxK2bGmJ7NZNv6tJD2o6d7orqvxVNLCi2/K9OT1WwWgpf0gop1F
d7d49nACWZbtZMo6D/ahgjq2PzYeonHr1kXn0krHpl4X1Y0HUsZrs6Ope3cp6S4QjVS0rLioDSfl
lHKM/xq4rHuX+ERW2Um04idDfhuANcEHUdCfS5QXtx7wqLUDGwOWEfa1lm91f1WmPEg4pMu5KAsA
VOQWePMkcnxhkB7+oEQVfQV1YdNNNPJw1bbVnSVVO6URdKcECK+3XJvHfjUrMSj6hVIjB8LAb1BL
M8F5We4WGwU2HJ9VW+Oosr/SbbatFUsReCVtrS+LpF609GhpdUYea+WwXYvG3uRlBNBm22LjJpdC
0hdZHzuJ7QgzYGcgT2GQc4mWqF0u3AZJJ+v5nC0vfdioPqBPpFV/ndhI/gMcuGSmQ65kO10zg1gb
K9q2CcYFgYJ/9JFaz1z/uUoh+QCIClnsNadG5Mu2i2ap16PmR+CIGyG+Cdq7eBJHBRvVXyigx1QF
oz1abEVYx3xUZj3jKWpY+LANn9kCyhvEu5RAFC5wngl8fxTNc/8OgIyD83hDPMshjF/KcROQD+dW
tHbvi1TdW1YLhkHb9t5ZqsnqM4uli2c9AdVFMLPMZdLL28wNrjRy9Griw4d4QSYi+eZ0NUS8CDqf
zCtro8veJlHWNjbDscLJHOILdVed8SiJchYorRN0L2FfnwO0RNpGSx5a8xTAaqvs9KGu9XWceRvf
bfcqG/CPX5a/EB/IYqrIvH9XmgJ0gMUzli3SDcNjQZz70d2O+3STkwXtrvDw36JTnytbhOfH7Gxv
lUV53eyrQ+Iky8/aZr8sOU1FsHffo1Na0elq0e+spr4THvrzRMV8hcVupD2juKu0TudWAhzZei1c
DOIlbj/EOx1y164wD7aWHbMQTrbtXdvu28dX5xe1Q3FRnCxHu8BvI4hxAn8QqnjWbPag3qdtj199
/kVtUo+sti1iup452vV6lO8gG/oDEysnFY8nDWtqo290agW0Kio4v2PJnO49BcMna6VfVXovMzNI
0cmEq3D7NQV4RhmuZSXc9FaJ2y91XCyLpS4c6mYgp4ylynq6aMoFnuC+gKajyp80aH9RRr3M0vBD
igkRyoJd7p5r8DbSJ30M9Vc1VOOikmmKFJ9X40ENL180PMVxeTuyqurN5NgkCAXjgpVxwHvQg/nG
gk4vWV3hAay84KzZVD6mLi7FPfPWjJ8qgUxXT9jm1LuSudMagkWspTd68hLBRKq6epmaYjElXqbG
uqr2kfUkT+7S/huB8W3SbdjwYYgE5FbtFXkPDsXM9kXyRkD4PNeuewGY76FE/atiRLOhrhWVu2mw
BNXmSy2zX5CidUyNsW8y5gQPXxsrFu+NgKR5LaSZBYbCLe1ZasqOHj+r3lNP81kjC7TrsSoGkzGs
u65Fv4kNzOCHLDE2ur/UR2vtF9d+tkl7/bGNtHWokRjaUMZont322iI2VFHw0StZdU711hljfdlC
oXHTR1NbsFlS2wfTUJ0MS6KZ7+zBpdJkLgMCQps9I2UjTabmCGHosNHSra3HeHBgmlLICKVzZkuH
pCkWDYYEf8CdyggcRhmVECUazdEXuQFpk0KAQh+dSiK1qcZ66gXG4hK+4cT5KPplbA1O2gazQQvX
cSXh4C1OEVwTdzDWSU5BkhdjTtZ7A+hGK5/biBLfFSJiGGxuCBn1q5Yoix7wlG692f6LTnJhPrnB
EXukYPdsqggxC15XhjVTrGozdyzDfM01Im2tfiGH+ixt5Q0MMcdNtUVspgsF2RJvVBpKtJZEguEI
F5pHvE7bL7vMPYajSnJMN0tjDQvEVCCS7u1inOt9trblm8I7Fl7o9DQQe+nkD7Ejj8oyru88/VgH
wawcsGDrb2k+bEYZv7VgxUu+nBamy6QBbIV3uMfAP0bGIqzEuTHxckncGPlRcoOty35tgsKVBmvZ
+C3Mrirl1i2/dfKwkitwsKb8SdPyl4/gRW1fFoMnu3k/7AwVvF9Kpao410EDp4TV43js8i8eHDfN
hRZY1+uSxOkqLRYxyIqO9a7UYV4uQ+hfMQWeLJwL9opN/TbizP54kv/V5HNR967cUOnrGi+sFgCp
K2bQdz55uWrTKf5kI3oZReOHeeC6OQyjULvXpNIZiIx3Lbyg1rfWlJZ6ty5h6im9gn0Nm3tImu/Q
L1SqVY29zSO4wslzqCJUa8MKvFG3VXKVdN1wHWYknxEKTJeswLQzUNGpQcUJ1sE5NQrbPdkDxh4J
Y5REOUWZKyCmPr5cv2hCGxcLhiIKW6YHl3Oi2hfUKEtZaubpQbLYLvGkROa4/fhIv7oxF0sCMkVS
1aaQudPL+9j3nYpq5f/sky/e63AO2NCy+N4Z/orToT5ofXJ1fvWdL97opqcEupaYHbiKq6Q9J6x8
P/7KvxhKl+ktgvVNx8ul20Ujy2Tqt5nrE8hDmloqOx8f4rug/yfD9TLFRdZL0+bCdDuZIlwIV1bI
02S51UOqvLCgQpA2okQSgKNPl+cfH/UXa6DLUJd0RHo+TCcmEBOr0N0aukE+VJyPP/5X1236/9+t
K6kw+cmInpMakzxz850/0r4kopYsik+O8AulvHyZ5hK6NZp1Q+MMIg+0jAxQVtkiyoDl4Z2UwF4S
4LxMEn3ViO6g8Cq0ynjVTEnmgeZA03OaHABPqG2gycwiSX1FcLeuwTvSh11adBcH49lU5XU6NJ/c
aWMajj+709PwfXdVCp8cqEbnqvi4/5te21dltrDrbgNbakP8IOXLdJHqp2AIXgzfghpzMhr93k5N
QpDiHQTDhATyXkM714BbXEaAsQv1zQt5L0Un37eXA7VUhVQ0a9oCBbzVgeF5FbWDGtyPKy9LrVyK
+Ks5PEUG3Y0OxuUQ3euquyL6bO4BJ2fxjxPqLLp4EcbAWMb+K/u6h8i4K6Vv/7PBcTGXDREuawxX
3U6JCS+mRtUirBnUQ+y/fj/Af770/+W9Zoc/Lmn19//m3y9ZPpSB59cX//z7VfBSZlX2Vv/39Gf/
+rUf/+jv189tkL5ll7/zw5/wyf84svNcP//wj0VaB/Vw27yWw/G1auL6+8fzHaff/Hd/+B+v3z/l
POSvf/vtJWvSevo0jyX/b//40ebb3377noH8n+8//x8/vH5O+LtTUwYp/+svf/L6XNV/+w2T7e+2
qasCPoqwdU2bth7d6x8/sn6XTUUxbE2opg28ix+lWVn7f/tN/C4rsmbblmLpqqwrkymgyprpR8rv
lqbw+7atyYapGspv//xuP9yfP+/Xf6RNcsiCtK7+9hvf5IdHwxCKqdiqBXgI3JYg6eLiHeGpailC
BtysF0VIWSfPm2VXCVHxWrVD7Fmp526A1Lm30ZiXt0Nm5hhjNVQKtTSxWpQ4v2FLA3K5aS2PPaxs
En6H/4TdXSF2ceyrGz0smhvDqMJ5r8Wt0/V6vyk05FxRPJrYUxXvvqAC86i7tb0ZE7a2Vq3Wm8x1
3TfZjhRHjYdox/ohWVZWAVoEIBapMaFuXcFuYIEc5OOVVMChyCzVug1bPzFQFRjGEik01YfWysed
CYRqawYifFIZ18w6bVbgYmom+Da80pvQFwU4EUKjoHY1/dEvdQBjQaLObYvird43pBx0MUI0rXcF
CKkq3msjgLAZRVvzwWf7AIVc73ZD7yu5IydeT4ddB0toDMYE5RMm5uC+/pYGDZesL6xzIBR918pZ
eR0WskSHLuvLVdpIXTnzAiZG3Vd8Mg1GGCK1MFuqW1JimrCHS/0rW+q+dshJ8ZVlQ2E033iVCRS8
lYcYIkSKanpCMGFTqz1jAGDv1UgZoFkWC6MYZTx4spmdNAWhQV4l7YsSA18oVLBkKeA+mpOw0TRc
sJilkfWGpV6umrqWb0oBe1FuUyQKpqY58QCgoa6jcNth8r6l0QWSNE69B/pZFaly02vI08b7uDH0
r0HbSNFMadh4DhFQcjnXjSskAdjKQqhntuVpD5qepBu7K8ALltiIZVxFw2xQFWttZr1FN7kLt0Wq
dE6qeZimusKjt9TawOdt2b4y0k4+yqMVkMvgDTjNM6mnJpZZo7StzUjiDkiysQpHanl2EVrXYxgl
q0wF5Wj1gw0yj3dUSs9v57Pj3VZJlD6VhVu8dXAQ577UD9seGMetjWLnVuk0TDJqqF3Jrd7NxzYK
5mki6BUWnR4c6iKrb01VJHPd0su5a5Yu6A7eSbMq6emgBlgu5TyMNqlWoDtU6ujetcY8o0EgxSup
ljVQ5HW0yCZGSVbLwbZJIvzXVt2hwknEyUP0sI2QFLLFsaXU8UxlONhNGuz1fBR7nVBK3BnxSMBa
OSySeuxvqkiBfeWBjE9jy1znGJ1pRvQYwXsa9Bu9CWPY7aPA7e91FE81PP1ynXm7qhsQYiVRtTfs
Lr9JfdvclZJagW2wk2QrmaZ3ZehF+eCbMgB1eq7DbkSF8FCItPimpn18lFKbIMy4H09VVwBBi6Js
aYcW4QyaqFoKmBCNjIx0DbU2xUoxMXcKOVbW6IjAAqmdgmHJdId7trZT+iFYgvtAkYeTK/XhDUVg
cKGeHTU6HG9ZeVKMNjmUEHq/1R1mf9cPOuK2pIbMx76KvS9SmrmZkxjRJPBhdqTg3hqp0xXML23i
1jdGX4ZYsmw9mWtCBrYeiBijSSO14MusVo92g05aRSBL3nUcegBlFVU3/AVtXvg1RR9mmwob5aPn
yTUs2Ca6YXKCiSWR1LsMbV/2Z5GWM99pOvl3ZlSY6tKKPMGGKFGWfVLFvqPL8MsqJQoe64ZolC4z
urXsyp619MusYb3iSuX90Kb6WdKVonQq120iGuOK6W0HqufjllEsbsvez6WTF+e5tGxFbEOnye1b
VS6tRxnyB+XdfgCiINEmdagCpBU4HjWDfGYnT00YBhIRthEFdlUzg9FRW0XPX/paD3lSRtnjGRB9
U54S1ZaWblveysLvZjjCk0f2dJRXSrvIT7qb0ijUBf4z2AWjf6bsID1nvfAAhlds4K2YcTx4a9xY
TwW8swWvzGe9kY6kv+ORr3z3oU0VDb1cpeULORXqhm9SvkINi3aBD+jX793nFLDmELt8yfEw0C6q
QyUkAoGkAF/Srr1QXPmStBtrkW+G0EPTkOaBBM5Douwa2slRqiV3yVbvWS2EzdJwqNZBKN2HXghm
Pi4cqlXhcihh/qSMIGCuaXcrpVG57pnfj2CyVGKStWNjxho4llSH9ZQRIcEmdxlquY5cIw0VSmWF
Kl03ukQVQvL86zyzmPASPfPJbs7KYuWOmJlmyjh0B+G7TyIu4fHrHfAHWyFXIgd4Iw0wZ8sie4lk
DaoNvc+V8MpuVU7Fr1FnHPSlKtPF9sG7ByNlrCxHMSIsnl6v9fe2YsZrL7IAkCOe29Qg7LMRMRU5
IVWf3I+6e6WMGZzYINoLBkbfAx2Mo3hvjMqdNsRXKgk+Hm+CozKgUOGDUciFUb0PtWHtNtVVnLX9
xrcJ/6GlZQ7Gvmn8NZ24q0FKD0ExqTgshIuBVe+8KLs2KRjulIBuisyr2lE5+YUUBIAkswjGtLTq
iVEiIs09+Gr5lvjdIQNsYemUEVuFnIVYbtdeQu6qV650K1LA2A1IuNCWzvREyueax6WmgZeW6r2e
IbVk9BK1SBsyaFlc1AptiKCmrz3SsgS1ohae58CfNQky6YGeB7EfExjdjJY2M9IRabjSKD6JQZpE
b7q32X6tA6nOd4Gl+cXMYK8A0KzqATNh+5FPg2VCLjJtTOsbXclTxYEjE9+xiSKcJo776jzEVrHU
mdQXI+JpUl91nbcRICzaN6WUm0vTLd31oOQTxDqI3LuoVGgbt5ERP5TZkKdzwsgJhs+o9cwYgGx1
JhS5ohVwKK3eh2TZoYtpLcCTbZ9l92zCqoMfuiPUdj2ujh0iheuOYs6URDIYWyOkexemdr7nFR7u
4zQzADeL4EsYZtrb4FcW6HapuVNLrX0r07ShXatCzLBCT99klgVA2qTZeCjBaex07PR3uUYmgh3H
aF2zMVMWGJ+7Q2Rm6TYtJletWuoj+RFZ/Fiqo4TxO8EHOFcVLYAEG7N+y+1xo2qSfXZrL7zV2rw8
FYo8vmiW0VJWSgDquZ6drMrM146VZ8CzDoyBZmU3hsVBjYwuX5agE1Mnq+rsKtM16+SlgySowGkI
K5E1hScPMA3c6cLqlnbkp9cKC4pnqzMBJEWR5pKbESv3MIHJaZKN9skYAkleWnKO+SVwi40UCR/W
u1D9g9y0mvqoGDCiENwlBkSVcWiWI0yOGxOlwcJoXNeYs1bKt10i49OKLTq3LAfzGdIkP1xa5oAD
s3V3kjecYzOKlj6s2j0SieaBV1ZwpYhevS480eZzoVrqOYCnS8uvq6/N2C8RRdSNuPYsU39V1UAC
dZpIPpBLE0i16HVKuXEhz4pSrR1paEgcFZV7BQ41fc5xBq69HPsS5WEtOne5hs1TUJ3qShhAiyDu
7Gs7NfyHjl0u9WNeLWsPaNUOJuFAZ4fl3RlsGI2VSq0IAXIjlrH5+GIbAzTo1JUPdmaVpywNCieW
JXkV6kX15jVxtc37EXW0WzT+NrS1btOgUEPtkKV7ViPNa54XBsGGSd/vU5Chm2DE1Fh7cbtnbSCc
2sxgqtaFNW70uuxejSRrv+S5SexI0tGltptOObS2TvdBFVK6HnAyzbSmq5xE9xrEh7XWr1Xd17Yi
qFmfDXG61nwtXoIKAOSp28XWigL2SZ7BYs9OcmUBKbVdF0bQIIpAGsWQzrdFFak7S2TRo12AoArC
sj20Uk0PhkpTtImDtkdvl2drweyNXgvxZWG79Q40jww5XU+Z6LtiWfOgzX12N+CYu2DT9p6yLn2w
QmlCvxUlnbGSqoAFFAy5GyQp7YbLOPCtc76H1GhO0o7Fc8LS8tynIOCpMttoxn0zua6btrirKjO4
Hw2JGrVoqdPKWaPO2FvV1/Iw2kdQkfGmH1FY6Bp+4qgzxFb2wNnbZstyQfJ5KQaZtVcUCcW6JZXq
XnMDPZtXtmGvsW4iWy3q0aeKCmj1gYGbP3vJxMlFhO6fx0oa9nXOXRMpoNZMVktjnnfqKxNyNveJ
n/5WyVZ/g626dvc6m8qZlAz5UWoKaRsZ5FxpcAcOOduedVaO9aKXYNOJaCBHK3CnlfOAdzkPsO5D
hjQ2pe5KS08ZzdNoj/RqPq6w/FjdszTo3JpM2hPx5bJqWWL6+buCUxbEqSWJggigvHgiucyu0D0D
+P74KFPZ6s9ylqVhElN1kxKAbsnUui/dNlqlxWPnIeOPjXhRjqXDxf3fKuTc5K/pqS5fX+ur5/z/
QjlnKin/upxz9fzt2XuuXp7LHwo60x/9UdAx5N91W9MsmyxPoVnCpKDyRz1H136nWkMxhbsv6z+U
cyRF+d02ZCo6ltCIXqUe9K96jqQavwuZnb6saMJULBxb/x8Fne9Epz/HBsg/2xSyydfgv0m4li/q
OT42AEOUUMbFGK4sw3NsuQpnOnuQ2irXFhxpE8G2TYhbC70rVG/8QFlWbF/bvlt4RrHrTHNTiBxq
k1Qd313Kf1Sf3lebuGjvxu3372bSLefq6CY9m8sKspcZkkZ1B6jDRltq62jFC3SFmO0TT7Ly4/Mx
HcdSTK4oF0AIjfLZj08hdoqsMQMirKpFdQ+aVl2Ma3veANuD7jajwL/Ae/JJXf/CoPrXgzIu3j/6
UY22DtOFO4fNvhD30+lNNIvqnPwbxk51Ktn+eJt/PMWLki6buDEwfE6RVfrS3cp3JK7RXQ8PvPHB
Gjvmkh0gFC7MhdnZzUmqn0FCpO0H38/5+K7+ZMj9+F2m2/Fu0nPrLDVEwpnrt/5ZQVgwwhycm7tg
kRBY556ogl9jiFF93gCzf+N2/zjp/vXKX0y6Q2rHPu266cqPSyU4qnMxD2+iOQHqBiw/JzuEi/wq
+8Rb+/OjTvO8zqOrX1KSeIfKuVoA2tBkANGonH0bd8NnrrjvgeF/vdH/Ooxy2Wnre4qxMYdhF7iV
V7XjHybbsDy3FqVT7pFVzdFzrNOl6wSwE2fSrTQ3rkjrXGRUFeZA2FZIbg8lHlbjNVqqM8qlDx8P
gL8+1tP9//MrXjxupoe2s5P4iomfrERhH/wAM45FF6oUgJ+haeUDWkvb/2TgfXIHvj+R78admZFa
ZrocFzE7uOpvdvVS+uHs45O7sIX/c3T9eXYXT5ruJ0qAz2WaTJSlz95vHd4Ed9gbvnTLwckcWnnq
2sXi9smEok0Txkd3/uKxyqXB1ayMA9dOdQ/sZF7v82W/jtbDwlzGju94KyIcjiPsnGSlbvD4rqRt
OfccpDkvmVNsMmdYS59Ilz69HBcPm14MeYKrnKjSjR7NMA9s2htc7HOLRLhZufCvzW3mEC8afnI5
fnFgi1evrvCSu/RqAxyQbHV6yuUVHLY3gioZ48HCvKZBXC+Cb/oSQuVO/yyGfLq9f70Lfx520ge8
G2SBqwbaYFGgqggnmtXnP7BWcHwIZXDU9b+BbfhRcfDPAffnEafH7d0RfS0wUF8xnVaLcZldG0sZ
3feinVWOvATQOje2Gv8ZOfGnL85pRH1wrpfYgAy1jE4oEiOOpokVESemf3IXf/7I/uvcrIupogn0
wfJrRo+Oi8yS1jCYZ5Z9/viR/ewgF2/iOGqKVplOQ8pvwvhqKG+N4P7jQ1zoN/9yk6xp2Ly7SQjc
rKIZORHjJG+7hXqP6HxtfB0fgiuKBqvyWN9jVV76W5NGxicX8Rcv3D+v4sXMILMJal3q5d+XGu0G
zbAzOghtHWnu7dsFOclrotccGnXHj0/7pwPEVNhxaJZpKZciBtZ1vmd1DM3W1qa0k9b9bAOlTkrF
v4zBd4e4eN46EqPysePcQBU7ZNkscyfeZM86Al3ovrBLozn22IkU1jj+OqRYuUkc/5aEtXXgfHal
Pzvfi0eRDQCT3TT3IwWc9RmVRvnLx1dU/eQQ36UL7wZST9OhI4mCe7n1DxospTkRH9xO/CS80if8
YHVuVyonJ2ZZMre3aN6cz5evF6qOfwzoP687beUfBvQY+qZVkP/HmFKWUsk8ZzxYW6KUFzZLueIq
WVVOdNZW+XHSy8yUK+VZ/1rfl8fsZG4+vibfYbF/HQNskwT9ct26nCXyplcbveEBVlcof8KDuoi2
LlrHXfNY7NNrY+4vkPOXT5TsP3m0fjp12IalCrYp7O0ursIQxxY2ea7CiASPwGE1aRxNev3k/D47
ysUE1Uv0ItSJhT1tFUg2k18nVKI+U7bqUptDdqUtMf+MPPHzLcO7c7uYsoRpyRqtGKasGe4bjXRM
tkViI980K/eREO9VsZdW0wtG4jmCx96cxTpafsY++Nl4t+RJD6EYqqZfKpVLNxg0FUDRHPvMS4Lt
i+rZJ2uU73fpcvy8P8bFHCLTTG9ILWSaWtLoxxs3ZxQvoAdt05N1UDfRJjwCwXwQx+4cLuzDZ6Po
p2uV91/gYt7o7bGsx5YvAM0fKGWPBRCHxoK4h3m9IBHQexwTgD9Qphz/s83vNEQ/OHlxsWEIKZMh
yuDY1WJYQGNZuI44Bxs46mRvf/K4aD8Kq/6YNahBKZquqEKx1Gmkv5u9XAK1NHgS05iaJi0e1hux
iZ1ga57pszrpoZoHW2mOI5hpegl5cxGdWbCu01WxlrdYcG/EZwu2nw4wE5ckXVnVVi7pV17Ri7Ar
v3+l4Llb5N/genHdgw37kH+O7o+f5589ztTP/3XEC+1d1Vp1HIQpd9u6K9X/R9p5NcmN7FD6FzGC
3rySZdpL3ZJG5oUhS++Knr9+v9TdnVudxSiudGceO0KoTCKRSODgnCcHLEq7kW9sLUrcmmf73Na2
GS+MHQdW6wYTsBe1OVxfxJYF6cxkoQui1m0LlNSQk87fJna34SzC6S8c82ybpEMR5jZ84A7bxDhj
v3T00ytmEF5ARASde49cHAIo04ZNsfWXNgH9eJZjO9YFijcChHGKsTnTxjMqlRY2Ii3d3mUc/Pr+
if25Zkns79kX8oaJkUUDS3257EPzna280bQPjvaYdv/Y1pfrxtYCjCmSMJq0lqhySefONCbwOSd6
6ykDTEXrQyNwX/1U9v1B/zQ+2Ifhi3gfbLHhrzg6xUvHtCxd1XTahK/XaCstoo8191ZiPM+0E5ee
dkDy5xtpuR5Fbtezof7RpGtqHKx6znULxe/agr+MQQEUMOsUdoPluLQDQKrP1zdzxfMtzxKZhmWC
L5VXleuDAXUN2YZr39fzj1n9cf3f//2LJdewTcs1Td1h2y6YTL3KoZnVYSC9jW50iA8OLslc6Rdv
y+fp+P+Ry4ktujBI8kL/gT20ZLomtaragUaWeCqbR+u7LcbcdtY3BgrpqED+b/s5s4u7gvoAuKTv
9qF+Bqm78R3XCqI0J/79FY50EUX1wF54IssxDy5kTk2gBNX3OQ/QOeTq20osflfCLldNWxW0DpV2
Q4qRlVN61piR3whtPwMNjGb6BjhOVQPD4lYy0F/T5up24+OKXE2y6pggLAzLYqqQqvvrM1HMnpel
FfAM8UKZHysW2cHMgZbMvju2N6rXbO2rHEfpIPBRXReL4tb5nT2fRZqxtIyymGoUbxlbHL3g9Nm4
Lx7nMQhv+l0ImaR5M1m7+gNI6rvosFnnlo+LbF66KGxE/prOxbz9DAjm7QJMJX2jBMtRPWSf6y9q
d8/U4gZntBx4hE3HtWwIlWluaKoU7vSuyLsk1pbAiQo/gYIobJGX2ZqMuXhX/8eMB7TdJTM1HSn0
RBaYrwRd4N/ZTHKTav4JdbLFb470lPcmfbYbiLkeC3Chym778XHx7pHtS3fIAORoitz/a384PQLe
6PQdnOPH6Kh/r6x9l1Bt5jdku2i3dV4v3geydWmTrSoOm6aA/YD5rV1yz3zYPaP/yz79ATWVgMru
lX3Hq3uGDsOGPMRPYJH6hGyQeC9cP1VrPkb8//dDSBmV0qEP3PchmqvzBzW8ibOtkLxlQDq1i3Iq
OjdhrfS9dqg2nuw9xF8wF+9Oe9TWozdtS3FvszElp8u2QUQGDm5ZvLT5X3IwffEUy10IgWYVwpSM
jI5FqVRxFkSGynsyIbpuJ/umM5eXqAY3dn1XL0+RTVOMu1u3oEiw5ADpeu2SRCMIXzW+zUry1A6a
r2J33cjF44s1ckhdh5emYVCpldZ46unxNSUa6aIbg4pgTZJyC1+G3x4dLZggnAd58mtESynkDqp2
9eP4cfMuEEbOo/LvH6HpuqHxOqETKmUq7WkyFaWgJq/eMRqq+M59/I5hHh9qj1/dl+2i7WVMZtE8
aQ3g/CSbsr24AicKGmuAJIChT+/dqKl+nGm+oda7JEP0fX6D/Nr1nb5IAsUiHdWl3UnD1wR28Prq
SajZZHa6iJ323jDoe1Se7FukuGFNhmAYRlm/QGkPBeWP1w1fHh7bsx3HAO4gWuByFdDSZiiaMh0B
aw3BPGgQMtLe6yYukgfbcHRTtSzT9nQyTUPyongagPjYoRoMn063PCt3zstyrG6RP6U0En+4bu1y
QRjj/coYBikn+J3XG6lGJ9UeU09FdPq0RyzvlNobp2LlW70yIZf5+jSJasVzEVzbMb07oKei7bK7
4oOzL2+QCQ+yTxBbHbdas/Lzx7Z4Unkmh4BQepl5UkJbRs2MhiDtoW1cNGoRabt87gfHgrQFzsbr
+yiN1/OxJHtSbmCUcBXODkObIjUp9to9tJW0ITP4NLWg+gGSkvaUHh82zF6cdszyIlEtzRPwC9lZ
XBca3IU2ZDB9H3ZIq2m7nBR7CBxwBkGxSw5/fD9ZmqOL+rvhWFTB5WdlaUVL62kz13OB01RvQWhv
xOoLl5QsiL+fJXkFMwfqsiz073XL9l0hSw60Yssr5eSV7/VqHdKVH/WTVxsZVoZDvy+HAL4TUp34
qXgvVN42a38XF5BkTgpY+ThbXeFhLqt/DTDplPrnaSk2nHDF51+tSbraT4pnNF1lokoJzZvau6D5
UyHN5Ce5srF/Wx9JcvfQzsa8a3ADZjLgAEP9It6YCb5oh8hfSApNygmwmWL9/kLWJ3ikKNt69zSB
g/bTIPhJoMWvbqcbB5wHCOmnDKaS/AHFwcN4//+Rv2zsrVxbrNOEYS1THWjOFF+nPEiePJ+ehYjP
CsJqkfEw/WMe/gLiIW2DfL92+qlieI9t6OAFjgPQpLclMj2ByEfD7/rD6dH63NxcDyuXmcxrd7XF
6Tk7gwmorckwpoH7NXw+3TLAuo9uJkrnO/GCj27nnX2IbhXq5uNDFGxH74smo7xq6RJsOjteil6E
mV394OZ++giFQpBTVIVK9FsWKF/iJ3VX7ge+e7i/vvq1s0r+Zrrc88RV+cllVFYx5SY73kfIfbzk
+cdM/3DdxJo3UTgmUwQz6agygiaiKGLWId4Uw4zYwVZsz12QMBbNbMlfhFOT5AxDuqjFSJ8yc/rU
6USgW6A3me+8+ev1pVzUeMSnOjcgfaoOdVbbFQbS2+yl2L8Jb3+T+re3AnCzRet/kW1KxuTLoVOm
LBZBwTyGd+UBEexb/ZDfbfbh1q6H80UJHzk7AKPWj/VIye/3e1g8ll6ax981RibXYWDYTFcuH8DS
wqQLIpsqKzulGBwO+q8cMejv4S+ElWmORbQfm4fpq/mdN/B2gLl8/EqWpVujZHS+48IllCOl7Rf7
/kNJ96LcNUfzn/an/R6sz0NK5/F0ND5nPypAxz4y1psPxLVTd77j0o3iWGWPp4mf8VA8MS5nPaQ7
CBCD5U6fD0zMuARXQbW5cTy2zEq3zAST5MlkmgDQaLE3GJ7N4FYE5Xy8fkpWzFDE4cHieBStiSuv
/YnBNoCrtVMFXeO8javqpYgAJZbTstEAXLmXKYwzziyquhSrpddfqcLQ4zgElr6aP1tR3fh2Zr6/
vpY1GzoobKRveKLYcq0oa6bES/KM4BV/QHLB19x8d93CSnjk7fNfC+IXnJ2+sC845wZTPeng7Lpp
OYQGYHdNDwDpbHx/iQrjd+LuAegwQCAbqmiXvLalZFMz5kzI815ObpRvAs418Spp36bP/ca1urYs
j8KlJ94KKk/I16Ycht4axmAnZuAeJ/WhsvC2yULyeyuFXvE2Buj/NSTXn5WqhmJhicZgpjOifi+U
mfHDDYGwi6Izp5FJfNUTd4u4K6W4AQWlHebaXAa2O8INPCNErr2jqrKfl4zJQcRLeuR9y/w5M5KN
TqeIBa9qHKILwywnNRbxEv9NdXfmH4Y58ShSWpRTi36488KiflOoQ3LQWo3h+5NhMSjhfO1Hr904
XpeP2deWf3eFzyxXp6FomDOZgpOTe8mb1s4zkxnFyWJmsWTgGk1pt+zjnWblTn5vhjocas1xSa2v
mfcjt24M+xNzmT8LO/OWJ42/6xufZSV14+S4/GdqbJF+cTp7ewChn/MI+JK8fDo9JF8nxNbyHZ3g
fXUHW/WOwbr5noZwtvM2seDio0tf5pV16eS2GY2ZYoDxX1ORdoIA0kXZ2Jvh/lr+iQpt48Gz8uqm
5cEgPI4IIcR/+IHPP0dUzYUOO2lgP457M5gf4SNHMEt5nPZaUO7hgHzcqphcnq3XJqWLurISe9DG
vAz01tP3U5iQ+WeFeUuBcdlfD4Mrbq7TBmTLbIEFkludMJN1Wu1hSmNIq7GZoI0/DoBWPAViFhS0
zD/jYRKxUIeQQ6dbzHgNhBhSKhdbqJ2cRthoowRiF+SKj3Ybf7y+qJX9wwa1GeqxEHzICCeLkXdI
oiEwt07w0DvNjq4j09lbYV38VMkRoV8mPjgaFy4TK69jbR4aZTZPNVAMzoDoIzCLujeO016URbar
oGueiD1IRng4gIuXm2FU1RlaTPlWoqwOj3cwm35r+iFiWuNufqgOfRsAbtos965u55ldKW0aqrxn
+HxkO/1x3z+VB8QqAgYGH2nY3MV3ebDVLLkYMfntJGcWpZ0dGd40yI0Rp3sunqg3oeNlvjX95qG5
/Q/I5E9Brb8NUudRDR5K8MhIFw3sQXCSZzyQdJuZtuSnMX6N+j/3SlqZGnVlviLzSmKbzwKJEVYI
CBV6EUz1Y28cLfdjar37Y8d/ZUIKHFaKDHiXhkWgQr5X0Ksll+1P6objr/jDKyvSZjVDoml2iZWm
yYOqL74YPemF0mzcwFtmJLdT41pzjbHrgvh0qyF3YWs/Nd36cH3HLvMlqPGZktXwNhpH8keBQIcZ
YlPtA50LZIatpIcuq1DCvQKbwHVTlzktXVbP0h3yCYqacuum76xSUUMlY0TsuS++O5OxYeByw2xS
f3iNnN9oCLlu2i0pMCYLINZUUgvOX+r5S4+IwB+vwlVNz/VgNlI1iguvvViF431IDC0LoKwgItT5
l7qqN1gexfF+HVgdgwvXFJN8DmV76fgrUQObmEplBmKJ2/LQ3QiFTf1mK7Ct5DGv7MjTP5o9di4s
yKIEhcQBU/w32ZNJnxJqkJ3yzHzZA1NtvvKLUQ8EQ/ybTVHES5fgB1hIrBHOYcK6mLqA0VOQWoof
gFwdc8d+CIBEeQx9tIJIneb7rZ7FpY9gkWoQ8CJNA40jnd3MGbJeT90qCBndagsY+hhar4Zuf91L
tsxIZ3cuq1HNEsxE8FvNpf5+LKOneMre/29mJEeJPcoK2cST19BhapiZdlg+8EU3XH5lMWLkVOe1
a2sW/eXXLp/FALcT+JyCJNWCtIIGFm3tUN9AYaz4Au4O2QKkDQ7JhPxlujnlxI2oMS8HGM79LtuK
DyvXKsnDmQnpq0SCZ6orWAgEuXCFh5AH7hBMeWHGx6D9p9xVVAg3+xJrZhlGZzTV0tnBC2BbX8fz
3LsDT6nv3UP33vvY4367043y6PJ0IQeELdXfqrCKtUgxRMRCk7cbRVA4eaSPpkK3YcBhC8OpoC1g
Ir/wLecZ2MDdkr8tlfTPPf6VPWlvh1RxY0BZ1BOSDoJcZXlrlM3HOHStDW+8vLEI8iR/psm0s27I
5Ze8qXLXqusJRv9sNzuN34WIqzn1g3Iqd398vEC4iS4/rTgoZqTjFeWuVnQVhavJC33DuTt5adBv
PfLX1kNLyXGQ8qHbJ5etTMTHmzpi45pGkP0k7yPUlOxaPY6JtqXbuXKSPQfwP0UYg3XJl5dH4y9S
Wp7WDcK3x0av62NfO8Wzs9Rbh23lOHsOo+qAUSjGXQzUGWGYOxVsIUhT2d8zN/8nNjaSvS0LksdB
HwHpepxVwdJ/LO27bnNaaMuA9PlzmIfTxRurIBte+laFJacJrjvYSmHfOd8leSYuSmy0bo2UhstO
Y5AcebXYV4KeGS80xT7295svC3Hs5bBAv97THWIsLW0pfTFnI2/Kjs9iIUhaPLVPyX0baDfVMQtw
8/34ZvnavNkGn/2G6l+zK/b6LPm3mzg7Ka4u3m4n3c9v1X1GmqF/hnCDVxyayO/1z+hw7hlP+Xn6
WXxGG27n7Ka3CCVutdf1C5yURVIFFoP3MZQawP5e/5YwS8q6gkiexpd7NN7rd+Q8z9/UX+Fdf6we
nX0DjsH2kx/6g36v7NqNe27tDAoUgacBrqGsJ92miGAm6tRT2m2tCcTh6JtANkxUyzZca+0CoAAg
mmxESlsehRm1agxLB3quMSghRIClABlaXs3H4pg8iwLsuDu1QOyyN1s51lpEO7csHczamXgUeUMX
DJOTws7i5kc+Qvum66zkmOea8scPJchKzlYqfc8+GufCmJFpifL5VgNbYNTiRmh3f7WjjmMRPimJ
yeMo8+Ak05xMyMHsk5flwKTwsXtzy2bemu+8Z6hjRdIavXFfrttdcxgQddSoxOvm4t3kQCcWmgMO
o+kvqnI7D8dwExa/0htjokhkeNRVVuafR6vRw2mhtjLkQfRiwgEQ7xYGQp7SX4iBQqfO0uKf7n76
rm8BBy/dRQwzsaUqFxIdHKmfMixW5A5K2AeNYR28/i5LoO1IofxX9MOf7uRrS/rrg19p3uKhukcQ
st8pTh9AJepXU7bhJ5ff67UVKcRSmlZCs2Ur6zZ5G8fohFWxr8bDt+uLubydMPPb7xlDYmBWMmNH
CgSahqh1IACktPGdrpg3102s9B+oUWqeYwmQo3lRSPRgWQ71ExyV2tAlD4mVZ4cidSi4t1r/bFoT
7Volbm+sHH0I5hN+KL23pZ6+tpvnP0H6Zo5mem2vUTWau25nws4Pc+gSbyHoVq24lmoaNPANVd7M
oRn6DBZE2CTTF1gHGR8E/6F9uL6dW0akO7CuFwQyVYwg1hh0PVE/KYJC38q8Vs8yB+nfxYjfcXbX
QvoGgdrMlikxz5yD+Ws8NoGB6MMP9MJujKP7yX7T39JjdsZgC8B/mV9QHQFTyfCQuGHl7DxugNIo
IOqRp8vMO3hDo7taU5wD3Fxj/rmrZmMLG7G2q+cWJQcxQ61LgAQLHHD/j+LHn+YPyV4JTnuCZP3C
yMA9Em9/fsQpy8D9QxmfiRs5ZDmp1SSZxiopXwR0yXaOoRwzGC+vO8wlTlXMKp3ZkdZmhzB18gTp
gtNhOVgHMbOt/8iYtjyBjljeXrdmrESUV9akiAJyfIZVj1U5LphfdYbnr1eO5eI+zWrzDnmrfW4O
t24eHUsr38GI+1RFRpCZj/EMmALdQfqYwckzA6PjVd0jTpLYb7UhAyfn7cI6B5td3psj9XIGV8vl
SAXsxctuQ9c7JBGSxCnK6APA/yn2r69s5QX+eh+lk5dX9imucvZR1JnUPSF5V7dB/RGuVK7VwNgr
t0grXze6tZvSKYzCRu/rDpum94+3kOMq1f5vLAhSOG5t96L/Yplq0yaJ8MLyuzvdO+Pn6//+5cTK
b/fjjqEYybz8RUkGgvslCpnaFIBb8jnjG+pL3X2zax+q4rA8pncCpZOhY/6eFuQWDmml3yO+2n/N
S3mkMtVNqgvzrhO4z+3XluQVSaPkZ2ahwwRdrJ8zYZbAj5RunG+RMb5+rWCZSQadepGq2fLQXqyg
497PWI7p4O3Qq5/Z4+wGxniqpCGKn7WKoGbqFnslN93j9W1fCaEYF501cj3vN2//efjOIY6PLZPp
S2D9nnuLqhbcvT9797HVg+uWVpcphjZ4iwiIs/glZxcFElLuZKkobQ8evB6Ki0rmGKSjyVxQ/NQi
oZYzMhJrw0aHf/VknJmVvmvsprD91tTpQ914yrIFYu10I3KuXArCY2k3UOlVL7BAUdsbjV7xAU/G
Q6Z90u2Xxtoo0l+aAJgBzQA9Y8cGCiKdb7N2S9WNKyZJ849JZ96prR00+mnjE61cAa/NiOz57BsZ
igYMyOIbhWHX3VlcuUxLKZP9kCun4dZRBA+A0YQAdGN1eB7nEklugDiPiCI4HyDrrzcww5cf7/Xv
kXwGFg+30UuknBGDVyffSeP2eZy0bbG5iyP42o7kJHQkwzpr+IKCxWLZab6jIni+00JY1d9O3b2g
9xNDpksV1Aic76wf07CPs2O1Dd9bXbKoGNimuUJDgOCCl3lhxr2I5s0euEx8G1dLtlEXEAt6HXNY
8JkV6UOfJthAVDFcmjv9Qw4RfctoUTwe3fjh3YgM9fWjvxLbOfQMjFEOZ5Tq4vkAsqIcDQQ6g/lo
PitvQMvt28cStMU9M5975xj6Fi2uffYGeYYNn145Ob/lR8REEyKDMoEiKrZ1YamcnMX9Bt+Xby1f
BB/59QWuGmEKjQAO2OICZ6F0mp4PJUb0+FEnEZ7yG3P4ed3GSvmOTTwzIjzn7HC2ChRxaf/bSdHj
Fo/mN9mjxzyKcizAyJtbX23FE4nUghGDNxnMgFKlw1WMOIk6Zuyi+LGqvmpbw+or2CuYR6l20xKm
wHGBbGrtojqpDgbaPQq9+Xt93x4ZbvAcP0Vgd2/7UCsPvmOifR00GwdgbXGUOShyMCQF86xcB2in
CLVCNLFxy3djpfHp+mUrc7+8XFmg4IZB4waiW7n2V1tOaTsgSYTwyLukQpOQCtwcoblblzeufTpu
eMhlcQN7OpK5ECpQCperfWNZGbC0/97QcR/D0gI+fGgDpAP2yrF9d0J3/NllkgSVyo0rcCWevLIs
xZMReefK6T3mMfP7pjfv0LLWnclvUE3PzF3fa7fXl7q1UulioHeXzAQcsntY18LpdlTLXa/274xT
vZE/rB1tCnDkt/TggeBJ75TMLgxXGZw8sPoBEnfdrR/mLtWD3IuMz9cXtX4gzmxJJ7zQChcAFf7y
H8yR5udvKFmbiIki7MFp0GE5QIWmKW+3SvWr+wncCcydCnmEjK5SjTGNOlivg6kYXH8cB3RHkwcb
YCbVGHPjVl9zFjqFzGKQB9KklAJL1kd20WjCWRbtTY4GT0o5ZKeVSGS2ufcpik7TfmiRuL++vWtf
kq8IkYPBgYSfRYqfajXk2QmpMqcx3tpV+4yC0s/OjX/8b2bE6s/CtJcaaI0sKNVmtn0zuiQSHTxn
U7y/bmb1OjBJp4XmFdUXub12Yg7MtOtkCSIAoejTMqoY3UVH61kDCprrvDiP8QYWdeVpS+lbTLnQ
XKbEJhdcprLXa2M4iYhd84hF/ioQzRzrSEG1v812i7sfb7Z8c/W7nRnVX29o27kZxUmMxsqjl1h+
CBoUaY2/2s7/Lk0+56FrRAg0cQIOGrnQJ/WRem0T3Zk772h8JXSO9d3mo3Pl2MHSIug2BGMZj97X
S0MxEDhUXuQc+AnOqWy/fAtTss3urgPXCEfn4+lnF91tXX4rB/DcrDzBiyY5Y7NelQfFr1x7G+XR
vu3emHV10Mp2v0W0uPL5XhmTblq1LfTBSTGmThRATDROx8+hulWH3LIiOYk7ddYS9ViZx8KvjH5n
adEuDLcesRcch5AesBpo0cnzxHNdCiJ9PTWpdypzeqiOP34V4r+BqHjGO/Vt/Eb7SL8LUgCqT5z5
g/4gqIsKnrqPf3EoXv0OKcpkPNOGeMBz4O6cfBBPxyIO74pwer5+LlbypFd2JA9FNsXThz7nos0n
f0AGwNX6w/9k4ncH9SxgVnnlVlXIUuzYfhw6+6XQlE/XTawFLj4W0oCcNPJzOXB1ppnPOgJigNxm
MqP2GD07jAUHE6OmxYH3gPP5r74QoBj6JXS6LqYOh77JrD4SCpVGeTDmlzljUD10Np43a9/HYFmC
gFAw7kthawFF74AXzoJi8ND1me+sxv51ffNWWtgeKex/bUhpiW3OeQRlcRbYX+BjB68HGjrdmaPf
fqgeoyPax3R3n2gxCLhw+HJS/uYRp7OLggZPkFM4khemyzR3IGHxQqe8Kevl0LvZw3zy/vxRQFeS
qw39AoBh8uGm+QPZXusykdznfjE9edPt9a1cK7BggTySdw/jXPKl3bS14dgpbDAC3a2zj8hrAAJA
x52q8NZ1LXZFeuS/MiZ9t7JPJyU7YWx24YzKIFbzmlsVwVPfsJuPfZG+LAlN+TDPNh4ia9fa+SpF
sD470U2D5NIJrbMgOqV+kkFqbT0C//Gbbgv6uOr+NmJAgreKTpDkGI7Z2a1VehnVvTuKi6DsttSb
1y4WklXBpqYCy5KRDU7W142BTFEQtQchM1FHz91Wyrgans6NSNFc12xlcHOMnCAvQEt0j0Idr3vC
07RnUBMBosdpo2OwaVPauvxEoVFRcHbvnfNpereAhg1vzDeun7yFLHXn3W692daeN1Sa/91KeeQe
aYUJJn0sNnvzzoAzJEx3XuHX3xjW9I2AeYDOLx/BPhVbOOqNjyi30JIkzqbCJoKFHiRfTdKnftVO
NwbPjd31E77qkA5oNzCYKoIKkusjhpVr1Gk44GN8qxbqr1ZM1F23sbqaMxvi+J0dL7Jwl6YgegTV
pGo3ltcpD5Ziabt6Ho2/uJuJSNTsPUEiJsPoyySrjSYW0gdq6nvJrbM5zr72jqEqJ1i4bSErfPFt
VLPtVJtgcdrxJExutBslaJj4yt6Lius2Idfa7lEdYWCJUM8jVMrgDBe8tI38d9CClKhNsjgdKdXh
x/VvtOYH51akE13FbafMKlaqAphOo6J6tUUIumqC+pUl6pvUHaWrX431sVZPehaMpfeuyoy3Q27t
/2IVZybETzjztB7pKcVOmD9QEtMfpydnC021dlNYTKbpfIkV3oQ4Rn4w6xdCAgSctvfJrK1gKSEK
b6atB554Z8i3oWAbdAAi0kSRmXVgIGyivJszmAaiG6VFaeOtB9GHyP+G9svW+Pvax6FyyqALmJFL
oO3SR8aw6C1Ax8rzF/gF237j26zd7ucWpCgQLVUUz233n/UYN92NdTQP2WGLOWE1+7N1Bu907j8P
RajXPtBQ/0E68oSb0RuxDuVuuhfaHe3jCzoOYEerg3rjfc73cD5tbeJqbKDdZTkGM9b8BHGWz/xP
sY2YeUls//5mWmBxN3xAUzJAVfpTVe/Gb1sl25U+MHBVsU4KHbbHS++1yaqp1b62CrHcaXd6n92I
Klx3I/SPsrfG3v1G92d3/ZTpIhjIrnlm0xMY0rNlgu1oc/Qvue95nSDd7EBK8T66icmwv6Q7VPRu
i/1AWGx3MxQp9RHC+Naf9ss/FVKFiM9FDBJsQfrXwqTDda0D3ab+KYdlLpTxZHT8JqPN7ivjmKsp
Uq5bY1qrX/jcjPRub43YOs2IQZMQU1097Yzd75LLTOIjBpqT0t/6wiK+S5vNUwaMqsaNZjJ++Hqz
da3pTlqVc98wuOW2sW92hyHTeH1+LTaplNdOj6VSVoWMAA7Iiz6Dgehi3dkZceAgJAiaY/+SHryn
3zRDQecbM2zi1aE+6oUf7aDJ3MjEL74icAKmUIhASJXBsCcdoD5qT3YStnmQF9m7EYnXvreDzk43
qgRrZkQ1VyAJaO7LV1HmdWFfuzEFpXjaZZ5ymzZOYMz9xkG5CKqsBmJ2RvYpmgFXkD5dbjRqBwyf
4gssC4PCO+akbpi4dEjemAz8ckFA6QDfhpQeTPaowWapkCrOehC26g4BzofcNvwpiR7y/nQYh5Gb
yoC3PPEt8x90Zw+9tzkIL/z+lZdKP0PKH2ovjEJj5meod93Dfx7czhNyLHfNm2i3NRq38vk45jYJ
GHUK7aIgn4ZJ0o4F86Vm0956U/spgpPWractAaqL255FwTLCLcwY/CXYpBxtc1EnkuMmVR+s4S4v
zCA8VX4db9X61yxRpNNUh3IBUoZS0TFXslDzQpLKZYm+G3b5CYeEOi3q3nHJ3F4P3yteqVMPpJtI
F9P1ZK+kqVJ6YS1WZY0RcxvFIeyXdit9WftGTC9S7jeFSpsMj1oSKGf4A4EERuadcRiQNUmyowMN
o29/X/baxCWgwtm+YXjdLqzi4v7VL+jZUTlyKLpgN0GUvVMcP6c2Eln1/i82UZxpKi+iJywdbS8c
wyp0MIMarK+pld9Rir5uYnUl1ApI/QTKWG470eau9CyK8qCx+72mpE9Tbrw/lcaGO6ybAUkFjQlF
EHm6vWmjsi1U3vK1Z9xVduoju72bkFa7vppVr4O09P+ZkQKE7iVjC6aL53tW38wLuiCqvmFi7RDx
iqXuQRObprJ0iKoRpPxSYALU/I02k3XY9u3Qo9jteP+jKf31peyerF5pdM5QEpaxi170HPUHBx3h
8K6p2sQN4sIq1I3L8SITIBxxXOG9ZDqXRprkc2XvWUVCJTFIZ7IovVDdvZbQhxmcj8uoPrR5sTE7
srKhwHjFCDKlWpBikkFX7bSwqdBYrFNEf7pIf45RjbDn09elUbYYM1ZWZ0DmI6YyIQS7EA9JeFsV
qKpCPB2Py0tR5+ldeTKSLzSuq6DxVNvvFsZYrnvl2gqZHdGA+pgicZRcJm1cN+lijGZGxfernocB
BIc6vy31ccNlVg6AEKukwskaRbHltcsAiiygygACQNq1s/rWn8ty4yivm0BtAzJkg3KwlAsg3jVN
igcWy1Pj4DTOfu/dXN+vlWDBIv5rQTrFY7OMCmSeNFTH9qkO00PRj++jZktecmsh0l7FaZrEdgWu
T0t6f6KeOETvri9k5cOfL0SeLWyz7OQUepgHhnd6r2fhTZnqX6xT/dQzLHLdlC6CgZQbvbIlOVmz
pMmsxbRqUWCHfDuvhmY8nnJbMHSjNPlJteb8xVVP1XOk9gYzb9bYnfzK1kqDwmpvf7VCo/ZnZ8k+
xUvWFLumiurxaC5goHwC0VDdNL3GRPip8qLb1oX56bAUSr2n2Oxt8dVtrkYKfZZTm5AF8m3MY8rg
L1IrEGOO++bFO5SH03BwAvNN/OR+coGw7QfawvZHZZdtHKbL4Rub+A4rEcQIUE1dKIfMldpkmSj0
JcXyLdaLm2mpf6TQukexcjT6+hAP5n2h2D/mSTtc/55rZ4DMRTCC8EK5yDDsSrGHaLGg6qgqX59r
P4esY4m/X7eydgR0IDzIWzAffKFxO5pG5oQpDmoXw9cxoRHXMZ//5+FPNIYpchNzrYs55LhymhTt
FB7NDCG0UevnjBhUfe2fpvfXl7MS3bHEl7LozAkYyOvoZ4Z5ZPU1y6n1fwY13XfDtGumj05mH7T0
T9ti+Ma5LXH2z8oTtaecHMSuc2hb6qCL37enjeCx+m2YyRO0TvRo5Yu4CQddnWcwVqmYrid3LpJ5
d32/Vp3szIT4CWdrSJvWqYeZNaTubYh87zA/Jls137UYyBP432VI36Rs3Co3CBZcFR+n9jmvGRbQ
n50i2fCy1W9/Zkf6HtPQteOpFK5cvWWYzC9gdJiz7zwQ7k/JX7zZzPNFSXfgBKqx6wT+TemPelrs
9b7y1XwOuJU3lrX1iaS7MIwyqwMBR8O8gDO1zaz94MG4YFdQvV93hi1/k67Dfkgmq5xY06w9R949
T/4NA2tLMSy4h2i+M1sh5yajZ8yRBqNgYJcLGp+mH+c31abGi/iZ8j1IleI/LXEGZqRPo8RDVliV
LtBD0dPw0Pxj36Wf3X+0m/CzR+swEaIU9uCr700my7dujDVnPzcufa1TlUfjUgusqTIco2Tanwrj
AWrlJf/j5h3h59yS9LX0xXZPtWLlgWPuDTMJlOptr1Z/4XxnRuT8xbBOhnrqWU4u5hTtt6HS+bq6
gSXd2DOZKi8qq6YaW1bSzeZD5wwoV77LcwPe8a1X+4ZryCTRQPtrTRd7pptW5oeG8ilx0s9eGX0P
8/YhKsrw4Gmwz2jNx+tHa9XzgVgKyVE4WOV7aVZDl/FW9jFEIKLMYz/R3mbpxjTM2vkFLfevESkA
Jlk7jKVI/ZVwelC78L4AEnJ9HWsx9tyEdLbQTirSZmQDJ52GcZf5U1ztShhY8+k2YSjrurX1XaPl
ABJdPNaM17eTE4edY9e9+FzPRvfrlD7W2bfrJlb3zBGdLzqfINjkpFk1MreJhe+pp7dhAvqkNjf2
bMuE/noVepvS3RV4/mVMdw1SRO7Wg2x1n84WIe2TFxXepJTEVcB+4KCH+ldTFVHQJ/rGu2xrKeLv
Z+mCsoS6FWZit5Qk0JofQ7TFc7UaC86WIpZ6ZsE0aodRczYrztXC50Cinvsd0snZz/Rmd/3bXyIv
RAiFSgLKPtDCF6MclZWOlhXjX+0+f28uQdUdcs3PnpX9dDfuqMIyZzHk++bdtlbvlm0ZbOpN2hxz
SbKVsM4sD8tt/c7SgviQoPNQ+9o+vAdVCEboL1of52uWVaALRIm1ssJXIi+uAtUuElhCR0OPAxhG
W3dji1fjxX932JJ8P6pP7hjlrLJEIrBLy5/W4rp+H+YHrSu/R6f2y/VPun4S/v2il0Ay5reqZgYR
Zw/p4s9Nk3aBUrQeWIay0ZyNhGb1PIinIRyv9M/lRqxtKQnjW2ymY/yau8ck3rgZV5eD6qxgCaJe
dbGcAWEQ98T2WQWFsbzaLeKp0dd/E2fhuGa2jgr6BTpHbSslGk88NSPe8dzyszv7abQ1OLV2tLn+
SP/g+L3khtcnqy2tlvx8mj6OyV2W5v5wekqrr9ddYM0ME5hcGBD9QnUq5UWenWtlLK4oj0bmED53
fXWju4z9ZFsDrpewReIH9X/RcoOb7GIIRi2GKnUm0UZ86P9BtIWxvflQvTf2dbAdMdZ8ATlm4pUh
WIvkm6ooIBrsTXwBrLXfgAVjvDZonI0D9PtOlbNnpCd52uIJNGj/D2nn1Ru5kmThX0SA3rySLCPf
klpq80K0pfeev34/9gB7q1jc4vTdl5nBNKCoTEZGRkacOGcRgEFn4A4aMbHbe4e5M+u5yssclGbC
g/L71oTU+h6e2Js/50nA7yKuKlP5E4PpkR7TXfmL9o1jHcp94jv/Jvqdrm6Rv+hNBlBb7XiLEvBM
867TAd+XG6f2UtVl9ouTNS0eAbIQ9m3e8amCexKXH7CKOekx26OILEdM8M3Ql9/qXj8mz/0nBVGU
3fUTMP/5a59wcQK6lCGlfGCRhRDftMwQ1kJ/Y5SPkV66uvLmi1uKgOtOA0EBoB66ipTwzz9irwT0
+iI60DO3g3cIj/mtd6OgF6o47dM2C/Va2AVIqDBYjn4CZaVzc1YRGNM0Z1RKxuCgrDiqV9xc38PV
JcERPve8ASxay4xdCRjrNkPqj5U7Q5IzF91XBnPnuZdsF75ugZL/tACWH+3U3uIcwGqQR6FJUb13
ynfr2O6UfXqs3/yvQMxQkjxM7y0SRLmL6uBt+im63SKiXQubcAzRE6YXOONAzvc0RfhgaBDrcEal
6m2/D2JHlrovYhh8lvI6229s79onPDW3WG7n1yrkBphjcEmzZ4bd0twJ34Zbed84jIYAQPH3W1Db
tWzEtNAznFl9L6dUfH0ch9qKUkdXhyfVqHe6Id+Uan0zxdGNPG2Jh61+U1hHEdKeB9IuBl2lYWpK
qf+j4zuaTpPbVQlup94Nbv5iHNNb/7m40+/7z1YAfcB/KV2/mmie/IglwbDRtoaZBvyImYMuuu9c
GRG4DJ2E8KC/Gof+vgQet+VNf/AgS3c+tbp4VzWF3gEooeQrHCcIuu8aTlHgWN/hVtTANh+1Zyp0
ynv+mjz89Wg70ffU9CLnlDOtV6qaBTMF+Bz6w1tc9U+itOXCKx5MngmWgs78zHKxuEpQgdWixAOj
2Wj9kRaArZf68/VTsnLlg8mSAE+QLoFWWpxJf4JYImsJqyHyM32iusNk2GP6+e+tzCy1sChRPLiY
lZGiuI3GGTDrtaHjK/s6hGZzMDdS5ZW1wGwPGEQCLzHDlc7jSxR3/lAPHPg6TsNZQXWI3KBWvc+K
Makblfl1W0w/KoANLtnslCDJ+1BgrGlS3mORiDl+nxpjd33bLhV1/pAAUDiYdX4lBnHOV8RY8pCa
tU+ntYnpo+X1Uw79T2nkn+JK3RFlWyc3YQDTm/CDUao/0J/a6pKt3PRwuNCmh2FStS44chIrlwJj
YKFaVhzFgNsqHVvBlkl1GRd2u0C4EcPwcH3hK1H0zOjifBmZoE56y7o7qT2UVfbaWwB8ugldmlS9
H1ET+xeuc7rKxUbDHJF3Zg/oy4rUXSS9aWLqwPyy8Qi6xCTO3/NkM+cDf5KJxlU8JbI0r2tf3aSd
q6C07tk8g9rDzNhWfuzdfh9Cx46wss7/76aZrW39ipVrmGEaxnY0UnzlgnioGMMiTTuOfFEpfrsb
hwByDkVqxO+6URMyxxjhmY2Vr31QunLzoBw0CbwwzheOYK6i9yZNIM2PhmOXidBLQgsUPBDfrIe6
8qQ7VfK2VF/WrP4nUlOrp/yyuCGsSlCTLCMgTEH7uSqmg+Dx5Cj110nPj6GWfrzutWsbe2pu4bUg
wjXNp9rnMMyGmufPiXHmOqvh5N5qDa1cDLOcA6T68BIxV7/ITuVgyK0khp0nzMsXg5473PMbF8OK
CQZdoAmgaAn74nJYI8+mKqsDTkRmGd+6ZPyQSyRM1zfscqZXh4PxxMjiFaP0ZtRw6mbmMfMwuZmr
ADNHFO8rQBkYSX4W+7A/Wo4K5Dp3U8HVGR740Wc3wof4dXMkfHXFpFHcsyCvLkp1Q0PZos4jDqcF
DiCt7dqZFWAYvmyR/DZ+g4pGGPX6DqxcI5xELBoq0KQLXG0WdQBeZ6jQaFV7uhR23XypUuHfWKFe
AQ0xVe4LHsPOGAo/joGTMXl2O2romJvRrRJ5Gxn36mKgGWLsggT4gqiubBq58gz8HywyxLzfzLhF
WentX+yYooAfg78TwtLFmS4qSq2TAL40rj1Xhwy8D1R7nLb6iJdDergmza9ZyAmfuIhYfh8rnVeR
4hlP+q3qpLtoH7g8rO9nBaIQ2uqtnHIlesAbIyKwPaOSLlBVgdROzSgpvOit6qdkCIlN0W6wSXdu
zK7cugTWvhXpHjI9QDLBZiwCMhAuWUkCtlGo0d+oenBcL4q4kfat5A6MMv5j5OJ4B0GdFvNN02vj
PkoF5pmsYBK+IWM+PtWyWr5FRRhU0JF4XrBx5aztJxUzrjmkb4iSiyu9ZbqtFkpipFDUpV1k1vsk
SM8tMBGo3LStxvbaftIV44LjPc//WLilHpWNN5SgaEU/cMTxow/AL0Bn7K+dn7G5GaYLLPgSrlGn
EllKxYZWjeb6/ffWUndtu6XAfrkWCbIWuCZnTg5V0xc7ZwjpUFnmwFBMwvScitKmmtm+sUUccRlv
Z/TnTEEFjJCBrcWWDbqgZOj9cV3OY2ejAt/vFl5jzQQvJ7p7kgIF2nKkaMyU1OvQY3HaJnSbDNnA
j9c/yJoBBXqDOZei6rw8Rmi9UiqF5t0R0+Poy2iSbg2bXboxRd8Z5Y6eljnHovPMiXdOG0nGvEvp
r46ZXaX+lauV3W0JQa48pzEENnvWOqTktXw91ZDfxUHYAZH9PI676kZx4dbYqzdhves/ZJ+YQnSD
o3gcVFd+ub6JK8XMc9PzHpykxUYyBUGTYbrcWa8Yn0CjOaGP1GJ+mEWKtIfJyeIbOiwzz0HmbA0m
rVSIz3/AIhpWVIqkOuEHNJ8LNFQY+iJJ9W152BsHSu3w2m8Ep1W/4eancEM9jOH28xUXiJhYmVCS
mSa9y21HWNxKLebffF4eYU3z+BHZG590Gf+6Mi9LmIrAkMPs5lufaAeiP2A6pQDWsd3ABazUMvEb
WKmItQAZL2Y8QTEOWtLkpIuhHUIsD0/Fk/ISvUsOVLJv2+SC6wapGAJ04A1zoZnqi0Md6yXLUw+i
sKuYyQhc3ZVuBW0Po6G7rW2xdhBV5DTmKVYwhsuBrjEzRxWGCsqJ1miHiFkN6bEYH0d9YytXoi81
bjyDTpk5R/tz1xiD3IwkP52x/5Yt+78amsQADjccUF5dzoxQhzZ1HlNbeKBQRZYcNCyncTu3+yge
JpoHu/gWGb3oqTv6h+E2/JDeUPg+SjsEq6mC26Kt3cpu/LrlqmunYUZRofTDhBKI7/Mlp53SCUXA
bzH00qF3DGHR39/P85DQzJTHaVL0ZRht5D6TdJJgMEzEEF9z9fhea9WN+3kla8QMLGcAUMngLrCu
oxiNsjCE8wyr6Ej3wFzrQ36YMWGjm39pn+BZ2Nq8NX85MbksvpYZbeNYx+RkTW6Tf67r2g3gT96I
0fM9swwnPB3g8oR+ieUt3DJWPF/NoENngOGx8kvftvoQtPTgHyK/2ClSsU/6EXXcNn4Wk8jp8816
7+wFy18wK0pCWUnd4gKqY6WFqVQWJ77cpe9azRVVUzXxbzLpIBz0Y3YIDtfXrK75JaFFhNcRx7lA
7ghNbQxdNwe1ePzsCcXHoNVy25cpyXjG9KBZT1mf3wvIjIkRojracyO/dQr1005jNFjZi77mwGFo
F2PrSPw3VOEgs35XhX+chNeavpVwn4s/vcDaRVW4V8X7Ikx3vdg7UtUdebNltirfTyISdklnB23g
dPARlrV4Z8ovaRfsrVCxU7m9tUJpo765mg7MpQUyAqp+F69hPxTNUfDY7dFRfuiVXb5kTypL+aS/
jp+th9GVbWaS46fgrdmqbqx59CyISGUVrkKmP87DgTxN4zBKbLtXQ/6mdQ68Qw6UDhsh8HLgXEfA
k6SNvBC8ygW0gga1p9Q5S1QMinCC+ZpP+S6AMb4tXjoDjqBmhGzSOgZV55Zph8cnKLRHbjVFjlVt
Va9XYwdz739Iv7i5lxM8XZyMFOMZjxafUZoO7eSL9Ml6nJ6739V78TIcxmP66bqDryZepybl851m
MDUPjIy7Jro3C2doHfV3d4Ni057J98Kp7qBS/CBVtnAIf0S37XFrYE9ePdInS14Efk9RUsDA2O8d
/SCMDGoz7uA2x/ozH/9LfPDvjV13V8GhKj0gTPPW0t6GHv54fRvWrsLTXZjDwEn6ibhKzjNo3gUV
BZfxS19a+xy2T0Xaer+tZi2npha3LtMzqpijr+JI452XdbfjqDlaxGx6ld8r/i9f5VT5qHgEBhi7
l6k91l6xcbJXT9fJni+S7QIgbJwJ/ASZEldg/BJUxls2C+orrQsO1x98B2XKS/amPu28yG/nYX/6
V1VWOrX5oQ0PUgHjWzGghoiHvSXyL1QTN66qtQVSwaNzP4slXECNDAoCkwn5ixPLNymaj1n0oHc/
rrvMqueeGlnsolgUnh6UGGn2bWWnpdP/hj3W2LcPguMfwhv1ybuvdtNOv1OcCNaMx8YpnO2i0dZa
F6FyKng1pRE/I2FItKxNnukhXHfx7vpyV82Ad5opBtBBWQolhGkU9GoYcSibzK6tJ2E4Jum36zYu
i0WSBGcLj6JZdlddVlDMQejNIiDBQK5gbxTcs1liK7AzlKLu1Opo99YWVnvt4EOwTToBoST4unnZ
JwefZ3AKftmLHKMrnWiQd3k43o/ia7A5Ab16HE5NLfyF6BLzZMEUjNs/ZqqNxp4n425yN9x3X67v
5EraQhWRhAX8CnXSZarWmejtju08OD7294PUv47iFjfNys6RFIFzmMegAYot/M5PyyGRBU52XQIe
YRo0sGPd/OwxvWu3uvH3gwgMtIJxADVCcn1xUye90DVGRv+40JTPdak/Dm3/dTLrLYdYSwkwxKS6
RJ8aKrHFhZSYkzApBfV45SnWbfW534071OYzG7XpF6Wyoxc0CzffP5tmFzdQMsmJX2aY7T5X99FP
GXZHwdFd5ZB9Q4r3qN+lT1tooJUjLdMnN2CXhJ3zQjpDyfUg6HwqEFUOuU0JCpimn2zqG8F4zVFm
5gmSKXI5KhLnR6zNGCVXTOaxSnN0heQ5s5LDFLxOoexed/q19VAdAyg7FxMv2EOyUfWaMiOZExLh
KHXZfjR+kvRtLGftHEN2+I+ZRUk7Cks0jOacMbrp7ttDevgx50iRXWxmJWsZ+Ez+CbiAigNZ4aLy
11e5VLTzF1J5TUDRZt0E2Z7JWkJH7XbvKf+RH0AWyW6ws1xhf30/19JRWSUNRVrSNGZ00fmX6+S+
RoM3+A8/0OTWzjjD00In/sikW7CbkYdbidjctly88M5MLoJkX8l6CJBo3lwf7NIsiB4c5eO/eDHP
ogqIqMwhDCXE85Vpda2aicdNI5XSRyDRr0GU1Dbl44/Xt3DN97kzKd3CenQpHZMTEaWpwU7VqC/t
kL4y1rDzcp6SUr8xmb3m/ej70BZARgzU4uKYTYjECAAmqKBM6XtmpHe5JP2I9GQDdrplZhGnAi9K
tETBTGh+zoNfzfht3JowWvUBY+abtYjCFyAeBbKTDI2i+U7myWWUTWm3iYFYSVx8Coz8ocxQNxCy
4Y0Y8C++F5QUFo9CEX6PJdomk3pB6JHMdmLRk/ahELyaSTrx4lBzWzX6LfKxtc00GLxGB32GkS8h
ppKaN41lkhKMqWeL/u+K1648vl/3wRVsnoQGxh95WDqm5Fbnzl4xt+Nbih458sF6kn9XH43/qADf
5orjPWmOfEx+tXdb+oCra/vH6nL0ROslMy41rGpasu8teZ8U4ZHG50aQmv1tETAUAArA8OH2mMe/
zxcX9WLtBzqqGmrQ3+aqcqvlGxZWFqIwN07JSyPNuch8Vb8zlSzpIgex2DfkZ19zwE5plW0crMtQ
QVmNsi+AMtpuF83fjOm9toRH3Ikn0fW7lySrHMi/7WBLfmjVEDLkgAFIsS/aSaIXGm0iAxmDa8V6
D+FmYjTJyHwYshMvfcgrfcvNtywuagxUGCwTIl+UrZRA/z2IWvNQao40jC5UAFbrXPf3VWscfb4U
wgUXyBjTrzRPSEhl0E0FFNDxppicuu1ge9YH68YwisD/6/LBPDAB7SzTxpDLLHPhXJ7UVoK40IkL
a3jvG1+15Tbx9rE1MXaVB1tFhNUlQkVFlJr7O0unLzW1U6cJe2MBSgaIqD104bSnUYtgcaJtQeNW
zeGX+uyh2FykIZ1YWH03i8OKgggcvvSS49jEj6SUwlcGTvtpK8WaD+35oWbeZZZCkcBGX/JAerHV
wsgMAK93AobjXPFdu4toRCaIO9nJZIvHrf7f5SE/s7hkgRx73QgmLcqcuzZS3qF7f3eve+VlnKID
jUgdRF6cOwAy53EK8i4Of17MXsmlR2EilqU9bVy93F83tIIwBOUDwJZoSMJy8aTNOdp60acW7HX+
MXGj1+Y12vNuh1TOtnbpvf9Bccp9cJujRPTd+LJZpL9sE7BAaNYNELh0A5ddR1kbkjzuOyCpYIDq
NHMsBVJhRv1b9bUWIRgj3hgooneSt0/1X9dXP786zz0H41QoaHgS4S4oH1OrbaiuYTyEQaVTHEtQ
nSkt9lmWIbCxUa+4dJpzY4u4lmSa5allnzrl8FXOX01PZUx+g7ZqJQk/N7K84GJecGGOEeO1uvd+
x8f+IT+ED92t8NwibrWrHqhTXt/EyzrMucnZl0+KIuXYlwNqWanTou6kQowjBD+F+E018tsuqm+0
dEvZY6Uoem5x3ukTi2NpZlEr89nS3+pv1ale07fpcXDajnZ/9ya4WwNhK8W72aBFvxEfBfu0qF6g
PlaYyYiiqvbUvg976NUO/j7i1RF8INjskz+TCzCVq254Q/m7vx9vkud249pYAR2c/4rFUzKXMrOR
cj6jNH2QvGfLeKqjwTazcCeKv7J6cibvaPQvCVG+kv+e0PPc+CIilT3Vm8pgC9RGuLVSyUlAaF13
pK0FLpkdolCPWlXDhvnQ74x9efAPyqF3ZwzHdiV03RpMrwRaA+DSclA2VwNliCasIRD9bXiNXMFp
wKwYUFPdbpu7vBXZvxNr87+f+GxaoFkpV1ir89C2xs+dL9qGtYPOeePqWMHIqhRqaLmCrJjxgYvT
kepVr48FgpHCcdibB5m3PvNihsvo5N7fyV+kg3ab1TbSzA7TG7cDPFX/zf6uxNa5BUq1lCEObrDF
mal16jiNxK3sT9GXCSBSGMpOIdW7TrduYETfEElY2V9GK0DGwKRn0LBf+CdTDe0UhiQcRR/3L6Uc
qEf6nvJdXka63fb6FqXLSjQHuDe3ASG6JdtfBFohFepQzbihtcS0ZQ8a6OEl6W42TsRlasNTAjY7
DUFZkqllqthmtVRMFpK46jPUOvORsHYaVOjz6Kt3t00lvZJ3yAhIsol0sC/LApXUxyi40JjwpXE/
CK07SRtRbOW2kGdEMdEUqOXFZI8gVPA1pHHmFN6YP7aowrutIsXfjGRo3EgZ4dUGXPsbIbWodDZ2
c3V1J7YXNxVUGxGicgRQzTaf82/xEawFcO0a0LHDML4bbmJ0VxqmfMATk4vDyI0/FWqBSeso33b3
yYfs3jsAfXjqvmsv4k18030rPxS3+dO2pszaapmZZFqLEs/8eDuPOMyBWV44MEIRj5Nx7Bt52iMc
2G9s6tq5Ay07q+TMyPxlpmppXab4PgtsquR2En+kdbbTFM8ZOm/D0goCidIiALhZrANY1bLAOEIG
psNrxtSgqtrTyEhMgra8PDz4g3ZXNspeMGu76IeHqqx2VhM++2F9iyd+tKwfYmYdTf9nUUdUk+uQ
iBDsjbL86KmwvlpUNuLebdPcJaQJdhdsqSOveD1sduwRExgqYJT5nJ9E/6rW/UAdBp58ofZcp7e0
4Hb+MAIBSd2a1lWXj4cNZ1/5MPMTk14qEGML1Nu5SWMcTKnxB48GUvxIk696avIbmgT3M49IcFTe
sq/J4Ji+nW/0iy8DP8hZ3rYU1UE20046N5wMYtf79YgAdnor+zBvx8UhncSJ0ZaeXq5i/nVeDeKY
aIW6BqQXF1Stetz7kN9TL/A9Ab7vJP7oDdMXyrVbk22XB2o2pFMsoOHD2hYHyo+7wkrRi0S4rp4+
N75ZBXYageRxr3+6y6vl3M7ioeClUd9PKSUXqS4Yr4p7A3Kw3FR/NYPfbHys1TXN49W8m3mvL0GK
pRZVWsj7z+n1SnxgZHTYx8pmO27ViqKYDK5AqXvhi6nn9/nY4BIxouWNm8YRAsz4f7m7vnOXPs/O
ndiZ//3kmBXq2PXNxBfSm2mXjcKANFhm3Y1e399MfhBsmNta1sLTqfyGlZmxLGCE0oc2E4SX0NN4
KV9f1ao/kNlQ5RNn+PvC7/JW66d85rbV9fFoRc1D3Jd3fcDg9nU7q7tHfQjQuGpS6VssR2i6kUYw
GVuSFbaaWkdPUGKGSE3R7eXurxXcIB6mMvK/1havmU5W/ESNUHOuNU/PXdMy859UpS1xI+FYC0cK
QVdWSfLp4SxCL9X0MOlVLqi+gygO+QjRLmjt76RaOeiGn9i9XkYb3ZVVx4BUkJEg8pwLZJaVDLXR
6qxNrCWxc6ZS9D8Lnum/XP9gq44BPT9cUSYi9MtImw08WisR/+taXUCVvQ9us2iM92VW/n0LDDUe
SDSoNTNOcoGerpqh6qT5aTZVY7BTUpJeNRF824exen99VSubR7ZrMpeNs1/W6KURVl/DICTlWVMY
btcJ3B1KYpQbL4aV3TuzM/+Ok2CBMmga5U0PL5PfGwdJMFo7aGBnH7z29/UVrfRUaNtAvwKLBZDl
CzBxFUk0m4WZ4sW1nvwEJo3wWB7ImWwgKzDo0y9KP8h2cdgsr62caZPKGg5NRn+JwmUbq0g1Gii9
8uxglENgJ0r6SRnM3RQlhZ1b7WsZDE+d/1yN5aGG7ksws7dY7X5mQ/440+C4pbdx56ycSHMeXmSM
B1KPC7iJgc6JlSZQFHXZU1Ikbhj+IDWyFbVz2ngDHL9SENNMi6XDsUFX9eLqQdorydEmguXwwazs
4kN6i6gLuq9S+Ue35r9hRVr53CYG1RktgXjBRUYihHJlWiFgF+9r/u7DspPSgdwh/mBXj+K+2Y1u
chu+bhWl5xfueTFznqMgPSEXmlO+RfiWAyVu+m4EE6JLgTOp8JnqSpwdtbE5DGl9Y/axrfHmUqNq
syJ36WbnthfBPAOiqOkdK05CW/mp+TsK8bA2OP5OcAQ4Td+Yx3lkEuBJ+7tDzGpBosx4A+AOkCsv
4SKKFAqVUkFwOyrTY0zVHt3AaLipIj729UO8CEuzJQiPyWj5sHBrLCdwoPpLe4TxkJNXLTfoy92g
VhvV28UrARO81qz5YHBSeR8vrqph1KeqSofRqeX8DpzUp9ZPd2o6fMvl7N2beCpU2hYhzOLL/bEJ
VgrMP0V4bv1F3UROIIf1s2J0Yql/TOphsguRUgOtVxQtVT3f2MVF0P1jDlIm7v0ZRH2hwNJ0aqiY
JVr1UVfaZs4uBoDUoRG5/rGWZoB98VLTkHAArwT8f5EywehmdkMpVlz6450MJ3rUhh+lztpKmZal
aHKYc0Py+SUiAu0xJ68v8T/PHROUa6ZcHJ3Mr8EBpPK3PMnaHc8T49FsxXvLj57VoDj2APFc02s3
/Gfpon9+DB9z5v9QqBotIoDXB2kmQY7rBArDaBAI3UtK9y9sEEzBP8oYuOhvT2YwMtQ6VQ7KAS+h
Fh2VZNhIa9aWcWpisaedV+e5bGGijI+qOTpVuEUhvDxo80adWlgctA5aEmSmZwth8lAZ0o1mCAch
H+tdmjUHqSLPRhHjL11/aXRe9km+IUSRrvdFGTmN5R/D2gO0jXDdFkX/EnD2xyMNC+nWWbcJJN18
NE7MSKhZpuXE2sxYuinH5t1Q/GexE904g0oHGquk3ivWXT5Oz3IYv14/d2ufbq6GQkAEJAZJnXPj
aPqOvuHXEEcZZfugFO33JqjUw3Uji4vuzwqJv3PDnkkbEohzIzDLlkkyFJWDiLydBw9e2dwWjXrT
6IDh1dFtq9qV+q0JzLWQcmp1ccWpkNnGCDIDswghCc8+U0XapebWTbq6gSdrW4RjT5Pasemx0oji
bYJ2ht1BkLDhiUv46LyDM2GjBY0KQJgLzFRaGG08+WHkmG/FfXU/66wnbndX3NF/DW+CY/qUvBk/
r3+1ZSl0NqpSaAAYQMV8ThfOP5uBdorSagn0JgwQ6smtPtqFZ8u6bZEoDMcfEAH+SKUPwWTHX9rX
4HYLLLjyAZn8BLbNS5D3+DI6BqmSNJFkVo46mZBJdW4ePPppdby+zOV9yipponM90oKh2rEc8B77
JBWqnJmgotMew6y5bQ3/sTcV6LWN4uG6rZWDAMholoKDCYScZHHLFbmYKzKsKw6qMapTepXdpP6e
Efmd0hkPsZ4+CrrwVjXdVi60tpXzHChWQepSEDv/lHGTgSErQyCest/a4Lbeu6EK7TxNvlxf4dpu
zgPCwPu5zS+Ql9U0+mMXWgRqNb0N/fy9aMaPNNIOVaZ+/ntTFt8NJALwtosxWnBnFC09uXKoS7gD
m1qHwtEUXw3h5rqhOTyd5Omcg7mQI81uMrPbLivmqjpIRlLUreMz5ZfUwTGTvzW6cuML/k6Kt4Zb
LnfQZPQYLA7lZ95BS32DQANGUhtJ60y5zvsqksrbss8bNBOVwNUEJdkIzpeucWZvOV2qFck0qk3M
3GJ6P0aPk3wIwq1IsrGmP1fgyRWHJJcgVQE2XO0pfKk+KG5CZzN0ul1gORGNHN/dAvpfxmWWBUaE
3iLeceHx0mRllY7+sQMR1l0S9Uff9HfX/WIll8TG/DCmyEyoXKbifthzd+ZhCzk05alEOjDWuM/a
4agO2V0rD27oIyfIw4FQEj2IRvFcxcJ7lNcb+7u61pmFhWBJurhkchIiRRBEIWqdCJWfWYWdKWz3
+lpXveTExOIyrXxv8mDbY8pV777IqfldDotjOjFVcN3OZYSct/Sfpcz/fuIpgzr1FE3ZUqb0olEF
koYwU/dU670bx18A4nTxX/Jvz8ebypUxEzWgJ0K5+9xk1HP9ZZLQOFL8FRWHo2HVG0ds7fucWFAW
GsR6mxshrR18sTICN9WMp24yO+f6zs1fYBGlTpehLEJ8NSRtadQYUYZmZ3qBG8AKbMjJQyt+7ceb
NIw23H/tU8HvonBrIvF3wV3ZVmHrjanVOEMt8TKc7DL71ISfmt50aErDH4hgZqNvlKKW5aH/fK0T
qwtHrBVBq5PEa0hKpD2KJRYSp/vu2DnGgdGdn3lrhwB9rm/tmvNTsmXiCk0oeOwWHlJ6Q5UJOivV
6jS3x4jxiC6ZbjPEUzbcfy1QnlgyFp7iBfEQd4LZgBJWPg2xdkx865a79i5v+5v/16KWNFu5F2g0
yFhUmMl2Wb3Fum5rwxa2dP17/bN3hnx+uqQinkxUZhrQ6VQp/DsYX+jgaw/lvWkrO7DpD1uR//8w
OVPpUJQhcV48N4IsV8ZOYGW+dFDhmnFR+P4EZ9lns0Vl8CDDchG6W3j4ZQ3xP45Ju5uxMrDCl+wh
uj5oI4JOjvrVehrc4WP5HLnD0bxneu5b/MF3hrfwaUtJfCU14Sz8Y3T2p5NwOWqj1hjzR2ws612S
Qycw2kevlD3Ut/3bRK72f+80RMqZrRSIAjCJc3uRZwZGU7eN0/b5G8D5XWZ2MBIb6caNtnYOLAmx
N3jSGHFcJkFaPKRBLzQNrHmaYDda7KZ9ndlN1H/uanOj5LwWnmc5WVhSYCa5GCwbxLJVGWYgkLWv
TfAgRBslz62/vwhZLfoz7Qhwxkk9ikpPsf/+9x8F+QAgsfMc2QUurtXR7MEHGmeSfug9KEeq11Gy
pXm6vop/rCxcrbcYuc5qrATFuEs1YgZucH0ha958upDFwZWFvlGjiT/b1U2W7ts2iERCk4DaVpEp
wXMgNcEXUxuVLe75rbUtvlAgDqolj6zNqqu3UDafo6rZ0lRdzRZ5XwJF0ObZ9WWWZppB1GR9wdkZ
bWk/3MRfYb4qbGN0oGsiElqUIn9e39AlefifoHRqc7EwSYJ7T5Kx2bjqrcig6wiA8ZA/547lhI73
6n/w7P5n86s5eE+yKx63gLjSbGCZlfDYnQU7YCK6UIJIddjLgwLf7/bpY/KjUZ14590AWQe8mR1n
0hztW9k5VOctdytnXQ0ijF7NlECMYC3vgTwIpRDldWz3UN6Hz5Wl7PKqsAVlK/davXJoHv2vqcU+
y2LX6BnlCsf/NrggW8YHqNVc/0G1hedmsv0fgrvVPVpLSk5NLpISJErKguIFyjRa44jNUyV+zUi7
rjvQ+vf7Z2HqIiGZ9M4TPHTnHP2hc+t3z3TS4hC1O7G004cG1lTLdCZknJSDYDrDQT7qL9d/wcZH
XDYG/K4HgBjzAyQ1/d5WcelIVdTYqW5lIJozbX/d3J/n7sJhmeacZzlMjZmYJRg37JOpL2pu1FrK
NZs5B0Z9+oyIVPxMuyp06qn0XWWcin3hBXpgq1GxhT1b+bIy1T7qNTPMmSrA+SWLwoCRZr7eOFH5
PDWDnVExlb9fX+dKxMMGdLSotStktItQCypd6ismtaCu4EWSvXnqVs1ybRV0HajcUbW87OiMqgAX
MxhRx2jmer2uPzWZBeFu10ru36/FQv6MvjELuqDkGsaog0ipa6jNmP5BTorstoyLLdzk2o6BRwHK
SCjTqYeef5WqGCYhAAwFV5FkD5JgC95GtF5xdfnUwiJVFrPEbLLZghVGH32P3pcsyR/oDzR2oGwJ
tK9+npPlLIq7gTz6lapw12aV4YqjCrABwu4p2V3/NkvQ/nwDzTUYuCTorNNgn3/HSYaKBHfcpClX
a7enfmzsJ9ieSxeCPciW/4uyz0o35dzevMkn9uJprHW1w16fwBGYgGLPkeuE/3woOnsQ0aSavnqg
KooETq9mi3R31UlOVrs4VqUUApPSsN7qXybloxl/vL6dq18Nfhb2ca43LUODWUhTUfqQzg2Mh+3l
8J3jS6feSKqN77ZiCIl5MmINvBeUoQv3yLNcmBopI2ft0xGKWOWtl8qHVKq+XV/QyoaBf0Aoikqn
sjLQlQ/JoKfEBQbmbtOyeDKmrQboHC4XER0YMmO3dMzn3vLCA+NCHIV8woTVfMq6d716FxqardmP
yu9cKv927KUbu7eyKkzOgg6keiBPF7GiN8c4FCJMUj15UEfjoPtbKcfKB1IV8BOIoNFVu8D+mXET
h6nqUxfOUWssGQcMWqQ9/r4HamKGOVQYU2bs38IPNMVMxK4W6PeIbXrf0Z0/hGVhPsFwFbp/7Qqk
iNLc6wEicoHBy5hR0iJ6yTCyfS/kj0OxcbWv7tjJ31+E12SME12f/QAaQ7KmKg6Q8c1FJNGTz9dX
shLImS+BSoWrld76sl5UV70BbeBAS8mUvZtCKW6KJGn2mR7/Tkrr7xMkvg+XH+0koATLkKCOlj/p
GcaC7pBm95lWOoYhup60cVLXtu/EzrKI6ZteoWXIrzg+DJDHtldfdW+A8EKKj9d37+LwMGdCgQE5
EtAt89LOI/ioamMmBXRUo7o9Fkn3w4jTv33x8+fpgpGu8+qnubMI02FUBTC8jBWcg2EWOUHu5QfJ
q+ottcL575yFHkIA1eWZWBKi+QvwTDsZWiMG0J1kSpgeFAHUbNu4YiTdDpISwkQ3bIWFi2D3xyK4
bWZjoNpaekOqKVWDsErhtIl1qOThTjY6SOCi8fdQah+sgvLAEKq8B/1Etq9/twsHgbUcPn2INTjC
FNIXmxopndjqSkJDWijsATUXQflobHK/XW7pPPpvwB/CfBVTMvOvOLnfJ33SrL5mkjtM0b1qp0dg
nN/RjtsFcVHYkRyNG0WJS3fEoErkkykPMaf3P5RdR3PkOJr9KxN95ywdaDZ25kCXVlLKlNyFoVJV
gQQtSJAA+Ov3sWZ2t5Sq6Nw+dVRLSiRImM88c3YCdl7umg3PAQ2eoQgJvBcAoFZ3Yc3/5tlhEPT3
AxsmkAiUPs6KmV3Xw9YSaF0ZVJHVqqtWkOdxHp7+/B39bjJAEuDOWKUMPrtR5EAyBMoHhdKyN4Kx
rw5z7v/6EOjhoKVuojMGeeOPU2kC0o8FBaS/Hxv00Pvwvu2N+sJd8emE9Vf7Jx+C6UDwQXrnbJCx
qRdnKJBoG81ipVMz7e15+FKH9V09WRew4b95N5AURmCOFgeQF+dbKvCKhgrItkIBfjxwA+TLihWR
Ldq/PM76YsBux7aFyvZ55hkYgJ91BqxNp9qFQJ2ZLv6LG4B8+lffjwPg5Xo+oFyIp3eWXcrGDwQl
cKEYrTYyVZgWdnPhpv28ylDqgbHAT17iCr/8uAS6aay13ULetejNL76CqIM/X8pfLDhr42M+nK5A
ka45OkSfUez/lKqPNjeJFJUf17PqIKTLzH4hsbSa0msS0E5qmMNSa4APadIzGULEt4PCsXEtc5sG
m0BRInA0Sheq/tA8cl6H1vPf3MAQ3w01Mpb5pVBGVLYzbTcVkFt9rFvqH+oxF1NSD43Is0mFso0M
MZRmXIPQKr7MrSpUG1UzOCwqQh46r6rsQgdKR3OjeQkdtn6soNheF4sLgd0eYgdNEzGgM8wCCrRY
96dStXX1RKuhFAdqj2KlyRGpUAuoyShNqCZVAMyOEZtbgkqM8PAjzJU0ggETD3Xxqoo4IumijgLW
coNHs2vrcI68oHcgsBHWZcgPfEHwvdWzqDoAjRvpjjKCYUhYImlyzWkOs4ZT5X1fSh4IBvRbDyfk
aGmkT1KguXSdOcITZFsOVqsxBB/L/kq6SgTgmwddsZ/t1jF3C7NzHdt274TvBplEBx3LomPDvpjh
Ib31e2Rqr33nVDwKiyAXiWadnJNc63yGGq/j3oquC3cdGsMbEkz6MZzmKunrrq9TOdmkigpr0FUi
KlfMKbPtpYnyQtErp6rldqlCve99MexzPhoNuIN2f91xPzyYVE4ytouJPWkpzAc6zCT2aB5swtEA
EJXNZh5LZdGvVVOUWS8K+2i0Zssiqmu8uNkb2te2tiV0hKUXgifOyhe304EdudwJ8mNri+VKst58
dvy2vPblAPJKy5t2P0tlIx4sAwVfVdylrxYnQWyi9HRnuLm8mp0qT6DxQTJL4xdzXjh2NI2rvIZh
EKo33bKgw2sOS1NFBjbJm2XNisa+LMhulY/5anmdlTCLWY/QY1fX09y7j9qu5WqHHmgYARK3ekLy
gw3T6cEyE7B7Auh5cIJTYa7D4aXm3ewnpTe1X8ahpEXkND0OoxropGs6THbCrdHIoADF90bj2Lfw
+bArFEbyGaRMiMZcL8BQxaE5TvcMKMOTbnw+RJPm1b6bLSeZm8CC0ZuvYWTLdLhz4H1hY4daoKMK
j52WgthXgQejTb+TNMN2I17s0nKOEPfAucGeaFKKbt5OmvDX3DespNKkD9LQGgfAQlulDyb80XnS
l563bWi/bPGs8R2UdqaYeJDuDuulvxJMG69Bu7giqksjvEaPq8xjWzMwcUshyy+gPiCvyufeealK
U+49I9AR4Mr01DZ9XkUgyhmHHKcPGKsOAS+VlgF7EVYO7aOqsOUr8YpxHwwI3pNA8znfGI3H7wqN
Tv0mnydeQZpO0isTCgfXpVL5DfUbGLMMY2h4cVEBaxR3I1m+s5B6gM6Ieu6jocKGRS+amYDkBcbU
noQGPLWTk39Axil0ZAwFrd50hRstUmXvZLTj5Teo5s1z1Hd+DqE/XpKt40/8APtxOOEC1WXy2BwE
rHogylWpSEyDa8SjKthDSLr5vvfqHEdFSWN0Wd1jDz+RR1spckKHt1vfbl7CwHzgXWbnk5e1gtvi
1nMr9e4LITHulDOZMFXpI9JnDTV7q9owz1xOobOgNQtj4FgVRgerFZ/dLYZyvlU5HTZKeB2UXkIy
pW5euDtGau/aK3rjK8JBO/LzwD92Tsu+F7Ks09Ccw7QjVnGNNFXvgaeFZQQkqqIyH5d0GJi/7QO1
QGvImIasg1HHdT0v07VYjB6KXCVgthFDsqWA5RyWNjZkaPixict5Q8PWSogjxDUgI3XUlHmxWYSz
JKbbyY1RjqEV26OlvsHOMNxNrdccC0Gtb0XtuxmxnXHjQLP1xwDe21VoDvYu9/zyAK35+UstcTLx
Hj/CsMt8EwYUfB8bqb3qxXKgWC8HFIDenQa2hQZd1N6nBRRTCzm5GTS2+WoK0O1mudQ3BWt11hQT
SMvFYt/6XGPF1pW/95Q9PMOT2IiaLq8yFLLdRFptF5MyNLZOh3DQLFzvvXR7S0e1aPpktikE4L0q
H3dwNTF3XsHmrTkY8jSPDDBJpYzyGeIuNGugBJa4NAgiqLe60WTbecZoh/PQsqtbV7vtF79m5onk
pHjIJQgLODfpl1kPJqAceI/t2LN4MVuRSpBeMmzJmkU5TJGewIOhBu6eFn30seqyanKGa7swpj2U
HueHpmiatK5400fwKKjSvnDG1MZYmyW0B8BTipIkgKsYPzqu89gvFBaSQdEEI5ObzLVNXjzoGbGo
0cNwhycfHCBpJKfIG5r5tqkJ7JtdxZtUlLp+xs0gUtZLDvhJkJNELHQ6znULX2e3CHcUAlFJPqNx
XVl9eaNAtDmaddBm8P2y7xELdNlk+mXmqQ7ar0obsY0IYFPhKjnCYKXz8Nxb9sD7kieSt/Z2DiEr
GXi5h51ejK+FDqqvJQvqyACXcWPQ0UjHzkGtrsGBIpbRvpJhZye9RqUa0legM01jexdAjmrbKPTi
PK+mBwrwTrTkHlj4zggXKJwzN41JuoMjeRdLw2SbIABPotVBvWmq/K3iLotLZl7XvegSRoI8s+a+
QJA3+KeCEf3sycB9GM2+SVEGNTOqpZOAAk3g3zIiZoEGUNJVRQBuNOx8Uac3s2Ec1Embi50Kt4QB
Uc+GOxi2sScppbkNa2a9KqjofHVa0pxmtxgjf5EkHfAcrlyheNw5zvAO/23r5K8IYTow+Yhs3Es6
b6GJcFV9Qo2OHADjGyMzh8Y9nYob4RnyFvcEdvg0GmXCS77sDN/OD7xT/V0HucUMT7DMuBqHXQU7
1jdIi7AU9rklXLnwyt1OwbVQePOpa7rleyiKMWOGOWeKKMQ0dVBnvYM8u3BEndTeRL71IOiOkcQZ
vC9tT2642TrH1ukDK7VDLY723A8J8D/WCSHHQqJlCqVG5NjPGS44LHbP7MASM7thPwmbfK2kOd2a
IbeOaCsXNBpc2u/cofbetTTse9tsNTpzqni2DddPcV3J1AidIamY5CdzGXG4lNocKBS44clSLhNP
eOcE74E5Lrjbldww7U0H0xTlmxgrmS40HG+DOQfCqgJHxpLKiRavLLcFko1D2PtWNnUjHLIkXfC3
ofUctBW/gk6pm3FvMY4SwstQIaym5pWREXUqWevxzjIaXUVBNRfTNufc5ieXMG1tkFyoPKmAQ0l6
ONR2MfcooxuktvYQ1U1QmIkjuMNT5nb5KxlqhkqrkW8pPAe+Fs2yvC5V7x56S4E9V0Ek87HvvOpQ
alYkUCYlJ4Rc7aHGvtz4LiSZIH0zpLLtbTT2SHAL2REI2UMzCXt8gbxYWsihT+y80Fukt86mHmeZ
yrKRTxZCoIhgMUZt4EEGmfZWZgrZbsRomhvHHdgWWvnmRsOY7kulKcfyoHA25LK6FZWeo9LsCRqM
jYc2uBcmdRc6kePM5E7b2sN8hBv54EQnq3b6CRfOFHt+zjdmGVrogzJ/P8LaOVGjOR+EnspvHLvQ
c4wxafJepqYw6pgyZ8hcNpGIM7jvwAzLSsEdy+9Eo60tNcm4URDkSD1C26vC483NWFI/Nck8pEWn
/MTlDaiBINR5Effm4uCi6ngMa3vMJhAJg0irqdniDArStiysXdM01i5AfxZHAW3nXVf3/qYaLJhu
KSHmJJAloYhCoADm2xyKJxAE3C444Tb1YPZXYxtMr2E4yDJynWV8GxbLfjfMkcNXWk0vFJJMh5bU
6pB7mm4JN5e7vvZhblSDljo4xZy2xCt3vjHnPxjLnXv4D6ENbzJi9tFs+cOXRuV90i6k2c2dVV+b
/txvjLqRkaSKQf4TxtK5UVWZXgCInhQUtPti7Hcw0aU3rO5grDDYCzS1phFRZGjPiaynJiFeLqPR
EOben8tp17Zsecj9AucmQVwM1yPPVxnjbf9WUZB98gLGEKSGZ7xvuGKDUh1PZn8KEMWV1VNjMncP
0A19aqQM0iDslmYH4A3Z44nirmEGq+s7qyurMsqHsHiSXkHaSHML3qq9A1TfrLvlqapMuK4ujrMF
1Mp80osN+4vCAnOEGpuGh3BjDadxOrmWiauBm/MSoQL7rUQ0dRPg4W2Ywo0bDWQwvhRmu9xCsNch
0WQ0eAg1/GUsKANJ9uqPo3uCvv/8yFHfjxTMirIWRNANYYH/6i+5OLRg2fGd/TNLJZb20qZp69fc
7RsB2HKt5hTYs/5GFKJJQdfodhDdNLcg62lAs8LyOy6F/glW3/71tFCvylTp+E8APtknf4EHYMQB
qP+RlwFeDK4TOxk4crECryKt5g4NexnWT1wKApPiAZLlm750yz5BTXsII7LAlECZ4bLnpFi2RUe9
DS9xAvul7TdRawP1JN1+6qNa63If8mUqog5y8oDbVTRZHE5RjQohpxe7pXR3HeoNXw0nWBJIXlc3
XAd5CxmxCqLziNbrbbGGSW24lE81Dre95LJEdlsg2hMd618KkrNtkIfOySpKWB9xZWSqJgXY3lN5
6EZkwDMdxh8Nc0EUKzywgYyge/cgFHoMiwGaw1TAiRpJAJaE5ej6QdWsOthdkUcToeQAgRFIyaDt
L1IHeiVHB8wQHVXCh01Mb1fhlaz64bYXyj/xQdj61qO8N7LSA1PG4KO8sda2ftMTAUtbLJ19OyMn
hOQnig2TyimUBlhYXVed0BtRjm6bgYNGjJt+DCyxn3uBRK6v+XiYrQAKhKSAtFlv9KmRTyotPLfd
DV1tpcIL82QZF7hYa5z4+TKvsaFLj7BuzZ+XSftuRHFToJG3mPdGaBpbHG7IOzn0WacAZESgk3Va
MVcf3B6NKx+x+9aA1wB8uupSnwKUKnlcC3/c4AJQGY7hLojMoFJO1oSFAD3axurah31JTjO2+yNC
dPlshJ3/MHh+sytnErwPNZzSqU1VOiJC3KCY40VyQpro6tK/p5LYWx769QkqXeHtHC4+XPMY4KhO
NVUb5VN/h6XsIvW0FoCM+zCh4+RFnSrr2EJWQqMSmXACmf85EX4tT1pWOYlAEGF2PLju8Aa9WJoi
nxN7wxuxsgGXQGXcC8AJ9gY3xDEKUe/MbWe4cNpklrdkhv0itgWU56s6f4AheLtlqL/ctcTQm9ri
uoi0Fy5XeSCLb3npWkeRBzzq5vluKJ0GNSS0aEaut0qDnsV9owVoGcfS2KHKAQr/lbnyZ7uGJrD1
YEkrjAdKdB250GbMLOnBZ2QYFct4T4qIzoweESfTFMFMjSOae1Hh1vWxGkm9GUfVxqQL3cQno/Gm
iVumFqdzu0FjuegT1JqmXWMXw55YojcTVDs6FOtcxO6J3bmaoUImIdo0zIFKl3YJtrj12jbm5cB2
puiDYO8bYb2temXfMgpFtdg0u9ndSFxQxpainuYknaPqzQTD7L0DGTm5tnTAaNSBoZ56iMu+wYvc
MKM51P5Rowp0tKrRAwq+B/ozgnk3KF3BPOcJmek0xB28t6ukEiHB/6jDB6SM+W3e+8AIGxKtE5t5
PUrMlY0cxy931A0hu8Z8Xz/rpoRMfw1CSZXUjOkitmZfHScmrJOt8/rZcBTerDTrAh1v3nR8azft
stxQz9dfwo4GMnWR/3wdWDk96MZcqsS1pXjEPetCV9Xx4DXOiHq0J92jUtiRFfLuLoiIy75ahSxd
jgxl1rCkw9rq671gBbsJRzU+CEfmWBMen11EZfX8WoDCfmpGLg+O4Q3v4M8aqW/YbBdYTbuRPkUk
yAa6nRtWX1k+vnSEA8aYdqQvXB0bGoUEPY15yqEQ/46Ivtoag6qOVkfZ02Jgr0UG8+S3afGsR2YW
+YKYtiwfzAlHskKTAI0uoFbbCBrVKH2Us3esYBMWG6Izj8jGKif2mKfM2PYaGsTonIHg7tS2fjaw
HsQViM2a76eZjMFWQh8eCpClDvA+eG6Xm5524MIDOCzGzJhDj6Mz5IgODlbAes7PXYWuwqMvDKzl
AEK1MFSbmrnemMjN2d3oWo26V5On3aeG1ghAIpPrDkdwTyF6F+mymYOrqij4tYRVm7utFZ/VbhJU
V/tqaNwpCjFX493vJxPQnRE1CvpSOgW3fBTpkGagAqQc37sx3caeb3NHTc6tO5tBfttMuETuF8gt
WsfcRBadFHRQXcSKAMybKvcF+MCAFTYnBjwF5J8ChSy5Az5X7o0qt9F3AS9vzAEayqEG/KXm81xc
o4FhtqdcDIGXdnZfDJtxkSU+NmCjjVvCdvJAP8DKCAQllbe41WBQ2QZ7KsFW2S1VhVNihKyb9dQb
FQLppXHyZ8OFB9ODACAYY1KwJZ/qGQlAqsvB247cxjEulIcaPBbn6D6WQBDD5KQy/SmdJyjgJGwm
RbFZg+gmaWreIMWvAe2LLBRVxBOyYVVCgycYHHxbRfFBZtWg9heHRUeqewqSHruZoOFa3KJeYvh7
e3DMdoe1M+pUuy5/KM3KyJPO5d6wmcCXGcELAfDtKm9bsXzlLSpGL0Bnr++IEjWZTWIuhuQ7nw2g
lLdTTuxM4pOLY4AigXdlK2SKN04P9F5i94MJT1weNCFNc1uWCyoWFqIOHeVkscz7UORNe8dR1aFZ
ZzjiApDhMwU48MEpgycU2LeAyJ9DaCuIIY4Grp54UOaLlM2OFON3l6C9bDWPemYHlFwBIbSeXL0M
ad3Sk28xGLPQLCQK9ub8iNv1hrV1eWuz9g3d9guNwOBzDwiSeYAXIu5F5ncOFuAlswdULTjM4ruT
G9CdmsSwKWRnZp3t3NorLsKBOtZf7KEhUl4bTmCXrGJR5y1B29IVejnoiTRAb7fiqGlxYV6fWmgY
AWyEn6Kw5LMgVdk5xuRqa4iHxj/QvstkSy5M4lNfc20AWnAvASEZvKZzevVc9eNih6yMVZhH5exG
HkoAJhqDP5/Vf7yr/6Tfu9O/GnLjP/8L/37ver22AsTZP/95Vb7DZKj7If5r/bP//bWPf/TPm/57
ey+G79/F1Vt//psf/hCf/+/xkzfx9uEfaStKoW+n74O++z5Otfg5CL7p+pv/3x/+7fvPT3nQ/fd/
/PHeTa1YP42WXfvHv3+0+/aPP1DG+2XZrJ//7x9evzX4u2P5VQNj86+P+t/f//42in/8YZO/W4i+
TAhModXrQ3nsj7/J7+tPwr/D3QhsROBMV0AA9Kf++FvbDaL4xx+O83cI/61c5MA2sdjxQsduWn9i
hX8HugRQFqD1/vXTP/5n2h9e0P+9sL+1U3PqQGcf8dfk4+pD+3l1tkUnesWsQIbqvIcPtl/NAoHb
demRFqBU0Ht5Yd73kHp3oF5mVjmuu8wOG9GBlCxcVKFaVL8RSbbOs9V4Y5AnA+SDhyHyxNRjFbm1
430NEc/yXdiyXGaqCgJqxR4qIxZyKmlKaEEWrIFML5w6x97vUJ3Ht3hXC/BnoC9UaraumIP7YYmN
JR+pHQ16ahuS8MVJjY4t1U1lMMueN23tdfgTOdStj99t8yVm3jCUqcM66wbiiVYlI6unQ4uEMwhe
q8Va7GgMvGZL6tIz3wLR96N7oEbdYUu481giye3JZG1C3OCS47b1qhCtAmte+iYZpgoo8GRyIYNW
ZTP662rK3MGZLIm8FuYR0CAyheM+YukG4tac4Mp0TdGyW11ki7zlQTQz38ufiFTl4sVTwCsUrTrf
7YgNwsbsSx+msbQ1Xg1mc73EDqyHKEkrjw18SSHGBVuDQy5IYVm3wK+7JaJUC4p2bcZBApNlItCM
Wu6px0VdJGVdNN13e67I/I5+cqWvLc5XlSRkHa1eMnsqQvNxqCRaeJnCohu+txCZnFAdIZ07vnvo
xaIm5Vdl4Kb2YFatwqvzq9GIbB9yvWZkQQCJO8hq0UF/ak00+Z4JKfiEZpmCFuepGWwdPC/SbXJr
zdAU0ji0HCBtBGtdMdGbYWyn8W5Eb676mvuKh0cjt4V/bL1ycr7Rgo5kjJxFsAV1rMJQSzpWru5B
zLTm0jEiVk2T5cGjYIbExTGH0JT4wQs/r7/UxDYpsnxoJypcU6hWV0MUDn3Q5WgyKlLclSADI/oc
IBQ6T9BIwD2QCNjEtskw+gT9XwikFvTFKJHHo3HfoEX6XgfSdb4XM2Hei+w8ewyTfq6WcokU2nW8
iJE0EM5eDLss/TH2kX/YJHIshU5/DD9ctzj6RSPAeK4CEP33mE2tjki/54LuUM9VABMELpEMpqUh
MhHyPBNn0pYXQZsNXaCkLgna1rfoc1gtfbFoPqCNHrkBgjk5pQ3s2+swggV3qNkJdVCAavKoQk1z
HD2sQb81ZygA9NgNFFZ42hl984IO0Rn/CZAwwPlg/wgVInAyEVKs99EvyC0Rdg4ZKVimQ5Jf0SWl
UHMeDoWOgKii39pUH7oLaKczr4yfQ65qumBIQoobEJ6zIQNP2GiTUD8aU5h1J6jE39dorMt4ciJg
I+prdjC3FFzQcOu9zi9jBxmaC7fsGQB+/Q44qgP4KK7/tT/ZsAPcrJBEmagHxPAaLONpsyrLofV1
ZA0EBC/Rgn7zmNfxoEngAoCKmZ/h1Uz06ITC84/sjbdZhWLKlFgpcmC6K66LQ39V0L8EXPo5Q4Ia
L4FsdgC+5jnch4mwHT0XFY+6hWAFP0r7m7okcfAxWPk5hoeyIYE6GKTpEbd8XDyTS4fOHqgX0f56
qG/dYefVt7/czv++Bj9eex9iyZ9jIKyDFJ8L1s2qPvhxDFgLAB0gUBHJv0AQD5XzVML+b7mzUO2E
lvt+FaqQ0SVy+UfE5r9GhVCKDSwWBFo+iStOdMiXDkSmiO3QatoDJroJ9/b2orCk/Wl2UJ3xVxAq
TJ9XE4WPsxMBKyhEtF0o6SwJuLcPorS+IkC4yecC3p75lKFSHdltfp9PywbkpyBC2/D1z5/xx3B9
nawHv0EoXkCcb1XOO8PttbLlPXI/9IZR6gmCDi7BoGPTe2g+rr3NxJPhy18dcZXawfpEegDR6fPF
2TZlIBazwohAI7r82qfefnbNyFsz+jLmaBb/+YCfVyoGBJIT+AWUUD8B8wezkbkz1G5kulnjPM+6
xcwuWSidB2geTlITD3N1RQO++JyMhM5EBakpvMzOkCmfGcxvLg1xlvut78p3oZ+IEj3s14AZPDtI
SMUcyO9LTGRPsvCpSMK4yL5Oj31G96hVX4lHlGfRhcrC0yXl+N8cmsCoQ7pxVRKCUd/5Yl2Io2AD
6DvRtM9vy225r+arCiKgxbbKAr5xLwG1fzsgRK6AfvVXISh7Xbi/XE75Ak8ns3Ud3BT5pkkbVFA3
Y6LSLqM3gAUMzl+/FjDQLwOewTBRoy7yssaA7kbs6mw+KGfnX3U7tWm/GEe33/z5qvzd2wRmFoQv
3OwAMp/DPudlhJztYDsRIGfEisSzCyd2dg+snAKo7LHc6WyyI3lcaVlhIm8vGR39ZsX6Nvj81srD
+azWhF42sAoK4zuozpv1ncov4I7POLhANQNzjmMbWFATMKFPQG3JqKHHxpxw0aLoVJ+arQHHgSfr
rjtaMXlTV7VMu68XHut6YP0fBnUdFFhnwFDBLQISEZHGx3UDveOhzUdMqxkicq8SO25SAD3Abp5e
1C1u+cRK1UZv+QUdlLPH+XNcz8d7BEv0NzB4PVutEXAsS5veKv8FuPu/uEDXEUDZhtAoxCkRPZ3j
3qtlsNF0crEmELes0yr3w9aLmp0Hc7FLq8M6OzU/jbbO95f9B01YrzOBKI5AyzpaSfjkJNj0sYq9
9zyyHiEE/JcjpU9jrt/plzFns1cTQC3IIyEl4yFOMiUEnqfEzYZNfk1Ol/joZxIhPxfLh0e6otp/
GbBsiepy+fORBhtyv2RuPJ8sECLhYFRHZA+QB9RrLmmE/P7RIo/HOQrG4HmxqhkAYcu1bUeCdhG6
KSXkCct2e2EjrAv9bCOgjmStLriI8T/J0k49qxWwcRYepkxJ1qTVrZHyRGde5n1dQ+w/H+836x+x
JpiDyCagbn6+OikguV2d21bEvEc3v+qaC8Hgbz8/AEUagS1w7OcEA28e0CLEvRQ1gDyL8ITe/59P
4Iyo+nMxhCjAreKbICfibP64GEgPauzkzBau13yzyiKgaX+w9vUW7oeXxvpIl/g81hob/rLwFM+7
UvbSQk6A7D62U5dHS2Rc082YLXF/HWzLIAp3F6/x3zxFzBH68ysdCKnPWbiHVrvXN+Nk4QyxMvEw
bbyTfkGjF2ZIIoah9tfwUmX2N7cAMi1oxiB0Mc0Q436cKtoTPeM9FKlmVGBgWR+JHUfGRVJrL+rI
+eHEbE8uPd/fbLE1rkapDLwaKHSeXebaV53Hw86KAG+K6aFNlifIZtIr63Y8AoYQAz2NkKXzL53R
v3u+v4x7bsLr4rWiWYFxgUJWz/XJSsAGWJ6Gg3VrFPH4MNwawGNeGnVdLWdb/dfZkrOVa7iytrmB
Uc3N2B7cvZsWN/3WGo+ouSeIz9ILO+W343kwNoYaAsLQ873OwRJQRtWsqwjuaDE0BOI8abfNDqCs
/UXFkvXbf5wdSq8w2QZTFHH8p31pNmyxWUmx8weYsbkp8pRkyNM5hRr6xbl9eoFQJ0RNAJRXbNLP
jYTes4dqAE4sGs3Xor7X7qVj+dPORwwP5VZ4Dq+OAkDGf9wOlS7GoOnAcwHdYLckM8A1CP/i/Jvz
WkfYEHCzuimTcQR9+AIJ6NNOhOsOKsk421yUuMEgPguNmqlziWp0j5DaygIY2atk3BjX+ZYf3TLy
jARYwSK9VP/4eZ39+v4wLNjDyDFBh0Vcdl5mWmB73JkLrBLWSD6/tR+DR/+p2i5b2HDHa/aitj7E
4vQR8gDxOxRoyojddd+8Lfhj+za+lN6fHw1rzG2BbLqG3fB1OA8Qzdy0ms4HLrlTiWG4iQvnuU5f
coc/r/ogTsMwFgDk6CUQuCqdnUAuZRXg4yv8GdFaewIyK4Er4xE2GSmQ5RdndSYshPT943jnJ4/g
pCT5T7h1vN4oY8ySYE6n6wpBIjT9l41IvQx6Qnlcb3IALTK9vXS7fH6yOGshhLA2S5BKuWfHkEnA
MtEznDhGGxJrwoeObrUNwNO7cPych/jYP0hDwX6H5hkajOfHz7y40MgOAB9ZF5QXW4fqim9sgLtj
kbpZu8c6gg2Ij47CpWvl/HTAyHBvwTUGhUUb0l5nOwg65waQSgWAKwhQnYRlAuwVsS1jFBORV+it
yQFgvnC8/2ZQ8OrgLAX3BEz6PFEEBVH38wpWG6yT6p4MgI8uPNDfjYA6EJqnKJDAbuPsxfF2dtqh
DNGz/zH98PZW1CYljyykoV+8Z5CHourm8qW1PquPxwI0W3yowwCuZaMidLZBuCVCWZpBG8n99INk
4yZIILk+pG201hT80/JyYZbnJy9e3q8Dnks5or+hQfrGLFHaGt/UQ/Xf7J1Zd9tG+qe/y9yjB/ty
S4IgCYKkJMtWnBucxEmw7zs+/TyAEkuiM+bp/9xOn+5qFAAKJgFUvfUuz+9X/w/5D0AkkYeYyS5z
wmST/gmjM3q5c+U7X/WW7JiHsznxPyoi9z1rqdiJzg1St+szIx7MJ+WP//aCDPFMLxq6rEzTYA8+
TjLlTHlboc48Mk7tmW7i4mM3MLn63eRl1+GAgtj/4IoMeECaEN1YUE0fr7hMOfIoLERAm+SdLUUI
RC226sZkFVU5wlF8unPBWxsEiAfBUOpmGcP5v1tLVpthBogx9YPNTs9Y3zT7/oBNadjKFpaEfW9s
+2HMubncjTsqj2UryEouN+cNCZuxQMnDjCnXfys0yj6IaPw/fr+b1yNpw1wrlgsaV3krbJr9fGgP
GrPH+Pn+nPjDap/UCWlxQy+kzEXz8OZqnVgNigTGbzOlthbZdbAjv5OAEOHKvX4kgXkzOcsq/J4o
1g8jD9cl8AT0SiLkjvft42PTtyKZykrFO1hGIGsf+/lOKOTHeXi5AtEe/IhL1Ol2UipLPP1BTZll
tdMfX4cZ8VjZnS3amRPcFbq+4bMxId1cb3lu363sxKQVo7jleoNrgliaHXGHJrxjGExPgzPZ4ZOC
Qw8L73RvBX73q97MTkY5qpNpAUhbgmuznZPUv7Hw2MDq3+gn4eHedLg88x9G8Juvutzcd19VgiKg
6AuQLakTZCOUTU8eWikTxsv+ssi5DaQ7PrYfLdjlihZ+dlEHOcHs8fGKgEnzLiHTh1Gmt1WMnKiz
0ZDASaR+k3blfo5t5Q4r9N9eDagnmBqL53txvH+8plXErQbLO9uo5dZvNvoeDWFQgmG7+UZuHpH/
dby5ZzXf+r+X54hsRCiXiJ0puLpv5mRZCYti6imJ1Dal1x5ZvLr6Ud1IW9W7/xr+y6PDugpPNNE8
fOA/8Ff0MTBUVViWH45u2AsUTGAqNq/Y4sFWP/y3Yt7La/LxgjfjqRpplOvkHQWb0lXVKQHGbAzm
q5nelSz+ceT+eKWboU0iC69SSq7UO8VFoBSMIY0F5K5NDvVf+UZ3Suzh2hlYjvzXQ/iyjFxWe9bi
t721U6nzLYSEcrPN5MJn3CU7Qt2LB5UqDyccN9bznevdLpSXi72/3s37iPYVssEa11uWHM1FOtQn
Mp0dwRUPgnfnWj/Y+jfXuhm4fWparZpq0E3/LXhStyU/KszvTSY41IwQmIXidG4m+3901cUXgPwd
cMGbl6IyMkUox4b0hHST/EZyMqorjgA4FVmBqMBTzBLnFJ+Ne7/sD6bj+m3frnszqHcQN9Vy5roZ
VbuP5Gsj9lJQ57kpD4mn7BGXdebP+T7c3/m+y9jycYTFU4eXHdU9xDvMWz2DcIo7I+twRcdHAwFC
wlKhXR5G13q09ovX/7/27CzPz7sLroSPd0N6JhRt3UpcUFri7ct97U++k9T2TOAtcu464O98Qevm
htakXKulwfWq3bSlDF47WE8RIw+K8/4GErpz1zT+l+GAn5MsOkjW5ErfBmqpUzIsqNkJw4G/r9sj
68dDTWI+a8eZNYD1EMJ23Ce2cLxn6/zL7AX66N2lb58iXS61HhlaZq/ZCb8S1ARGsem3EnNI7Oqn
fC8/3XmAfnxNTdJiWS2L5EaqVFt9nLwUg2KOJWVrWXnY0UHaVFsiqaS7iE56iGzreFfm4wc3OqGG
D5e8+ZYzxCuyrGYAJhuKPZY52i0Pk6MwPd918/74+Hy81nL83eNaLBHMFMHGzfytPAq4WITLohHp
fyNAvL0vYfIvkzLXw61MRhq2wA+urCQsVCEsKWxT98FB/bx4IuVv4CW24qF7uTt//Ou3e3e1ZVR6
/+3wRUp1xdWGLeyJZ+0Q2v1miYdVzzURzHvX+9GcW74cOa5YV7iTf5iuenKz55IbR80yCYMao89B
CtPKS0qc2F0UGy9BGltPvSDL94ys5aH4ONBxbTyjJqpnRDhvrfRCiwGoCMhrkiRKIf+mI88HCDX5
fZt2f/9G/utr8e5yN8+oLxi9CdaF9X59EMeDov2i3cvBWsyK22+kEAdDP07+lzh0QEkqy4D29VFR
WLsNzurXON55wz8ylxZDiqAYr7aCJCTW4q0/OZP9ekm9TDa5R1HZMpidFi+Y/E/M6v+njf+v5Un/
3/+kZ/+QNb4n/z1Pf8v/eJ85vnzkNXFckKT/EF9lbMVsRuGZqME/mePwCf5DYiXJD6CQMc3wOH9P
HTeV/2gA0GHwkumP8rTIob9zxzXrP8biKme5wZiN//i/SR23Pj6HlHfiMATnukBDRQIa+o1RWOjt
ZIlaPJzN+WvaBNVpAn95IqKCc1jA+ZVXVD9v1p1rI07Ii27XzTDvSuBa/3xm3Tcsn347e90qdVLP
m3bw8r4vD4VI/koxLgAqpTXF0+tmk81YZjmSkElQTbvXrlCKJ0PQOHPtv9t8/VCqG8J2wK2NO7KK
cSfDazBF6vnWhvxlLIZ1M6s6Ctdlkn+zJJ1OaYKumys1MGiEyOy2FEkM9noiJfUTlbFkcB3lUD/c
/h3kADQuNupf9TmbqI+PChs+AKYJXBovgpc8mJHlrr21kdu+RxJ9PVqWXQvdQ609If37RHHplTWM
yddzNPzuXduNJ62cJpS9dC8W+7MYyKSYz3FJ5XV8hVQbPo+BqZ8MA4pAS23Ur3o3/moUcfzUmj3s
HcEftkjFZCeBmlU3peA9yrLTuifR5nsYPB7mD2PZ8gxhuJB0BhN48aWsx99NRNhRcUOARzrriTyS
Q+e3brI0TSeT5pKGcot6ZN6565G1u25F2TzZlhjACAH2466NnIqlmyYBupNr/93m2reKkuK8MWp3
WTCKFy1xojxIr2vTDVJ6LeSCm1Cax4HEVNdsu4R6p8jLUP7aI03iUfI0U7AwibaadUdzFLVf43rc
SJEk/lJTpXtoUlFzOl/PP+vy7MRD99sEqGwfxhYl2hl1EnKSmZ5m9ialeJrpvXXXfXleanu1lF/W
3tvBt3MFTZ76jR9RZxvXx9zIJkcTu8mVzXRyRc3npXvrS92QQbtbjr8eWs/yG2VaSrL/OVVZjr99
aN16d06LGPixjRZxLl29Nk2fnSGv27z1Koz3JDY2SJK0+3im+r4czPEILweUxiiH12ke/tQxMx7b
UjW200wwDP6zfnprMiMGsfd9n2GU5jaamnG77gMhAngthDAD5Bt2GTV2v+Ydlc162vtUoqq+2y8N
zJN66xsJUmixWe4MpEAfwymNd2PQTY+a2pm2GSV3JVI+2hU8uUvegc7grKqQvojDfTSh+lE0/BG2
4hkpHsvVh6DZa4l/qqmH1Q002rdG/GswlNOnpJyFQzkEKeKFvrWRiYYOg/IbxRrFRevzSNo0y+Zc
NNlh9rs/XvdZJEEB2/tEkUdAAeQnESyOPYlg6nwSuNLNPIS9O7dLZcpYKdKOquNxM9baU1VTzKoE
Y/glTIJfmjS75OoAq0aK22CfGWpwjjIlOSZddF57PKDv5rCHV0PkfW716h9/s09efxkCaMwL4jJF
3c4LCpW802im6RnY08G3hNCbO7Iqk6V+c22pyy29vhbwPq39dTPoFfgVSb0PlDLZxSSxbCFllEtV
fXep4u73JKoAQk3iHyRgMIwJzWkQjOYazIr1kPTU9VuT4GZCKbi1nhHTWjepijW07brZ+OISoVnO
et18d4KS9+ABp3FJmMaLYrb1pZji+tJTLY0CgBxr8HW0U9dUvUMiQXeVtFzXKPUNPudBbx1C68+k
GvHhjbGae2GZUNm0bkZil3tSKTYORJ9oU9ZBccdMu0VjkmMpw4jHp2dSGckvfvMg+nEbkxIwWK44
DOo202Xg6t+bUhT+7o4FoWn0w//pr+f0686b01/PXHcqmu5EUJkOb6esWzd/BsUj5fWiDf/Y91cp
awMWU6uAm0mF1mtaCnDipIp3ateLIJI6LfEGCQfIRsqy3m3qbKsJTUPy/XIknkyOaABx/j5pFPL8
aOjR4XXf+umlUauy/fszb0faIIkOQqlfgWjxZxaujrf+WSEWrJ0K5WGjAlphNpcbUDIplUJrX192
rl1eSdlheI82IGXaz3JauHjBTno1CfJGKZCEM6jFocJ9zu1OCuSXdWvd15XzF1MOWIRH0xVW8q5q
Y8uri0E9iEN8XXvCMgmsW00Eh+Dnr6F1O7XyXJDVTaBOpppCIffk4wA1WlqwREAMd6inDP7NID+g
sCLh4GqSgxHkysO6T5qlwVGUDg5CPrMEDBTKdEILuE6mVeUFsIXhQenbJEuv9bWEbJlls1CL0IPs
ZMNMLS9DIuMjL4K/sq4T3K4KgtO6lWq+pYEHVng1Px7p1Z6XNNa6jRGG81HKloJsvchEO5QJsFsm
gLFtXTemW0+64eod9sgkjJzUFy+A3iw3yWbrJOildWpAKmxkORbttfvW1KP59ylv+7AdrFMdHefu
KFLZ65GdV7qVbtoIG41eClqQf9Ky2U6JoEKIaq6w9sGTD0oQusSaRi8Xm2RfSuqv9ejHe7WpXrTS
8k8JwpmnzA9wOr/1x6n6+8jbvjgcpa2hkZ0NVMYWJ9JGtmaJ37b0s0dqvcJP/ej3Timqw6ZW5WPZ
yww8VTWU9s8fklWS7/1YDX6acZp0FRblYNjVmzqYVJmiYfQV49jpTVpMdtqFFNyHtbUvGiJNLBA7
0shNwRvLJAB7Ol9aRE6/zFKnnZppwJO2dGOj7fatqU+716N5ldtiKFbH0epVO0Iu3i5qs36aq9Bl
RM0va0/oesZGq/yy9kYEvJ+AegY7eALybt23NqxtdhMRi4tRqV24NQO7rjPrIWNJ8H/rNblaP1ZL
w9kD4OMHETxdP83WlyzYh50R/h41OYq+oLtOJnimR8nEyVsoTfi7KQ5/pEMrPGVy/hzmkacPbXnO
4mRvzdr4sDagdKDJZPNXwy9b922/TqEf2SFtZOuCdE+DExbbjbHMGtAkF8ekWoMCF4prPr7RrSLM
NVkr87FMpnLnW3LmwfhggF03cR+xySyfe1oR+buyYEkEkDIHGkdze7oZy3oDbqDMPdmKcmisYejc
nrR+cv0bvVqBxRRAYM3LykOdReWAK86T1mXKum9tsgEuA9YJ5+hh1Hih2igHNFm8t1PW/crb59b+
6yeWvzryV9dePteNJ2R97Pqlsov9prlkuTxJuFYshtued23trkd03UrOU/rX2qlKpbk0S7N2hdRS
j4k2PChi2L7uejuYdIbvZCPA0rd9b59nbSnZbQ1Hbj26Hlj/5tqdZETSNQObdD1Q9LpI8mfcQ72V
Fbs2avMwl0P/MkXm16IvrSsecONzkP+17jXkrj4bUTlQes1JJJCE+3LuMmftEgIRNlYCOobEJ9PN
Btl4oDQUMGZdiXvqWTvSkoze2EVaQchgObyeQzFzvtHy0NUpUT4DzOxm9Fml7igMMkGwpbseaaHX
nOulmVuF/JyAVCO/63Z+bone2pjLljFIRmFrHeW8Q2bqTgynIIfcccI9VJ1zEIXnGcsGKFqGQmvP
UnO3HlmbtsCa36ybI/Wre60wfn3dNylGfZDkNoDDK4aP8kRgUArl55kM1+eePAGTCfhp7ZU6adl8
585bu6lQZTaU5OCwdkHPQnMirdJeu3L31a+G9KoW+oW8hAFoBcgf7C6VpdVMdnIohvlDLwrLzlZ9
PSeTmvxhPfDuvC66CJlVP4SZ4Ht1SUG0HprCF9ZLpG1HTbhbu1YfkmmJYXZYu2RCYHhqqnpeu6zv
bUnsh6M1+HzTZXpYm2odzxGYjU5C+NxJMzNGJA9PCsiF+UuUMuClWtodo0rSYHTmBXXcnWZsht6U
QByLv8fh3Bz63Kiv3TD83ZBJkUhpcr3ZDbZKpPLuMn48eyxf5Iplx/r5FNhLiASnO8mxcZYFxTij
WxGrvFKpOrQ8QMuu9WCQdxMALs1AfrQ1/j5chCmPFR8hMSh9Pe/vXcs5U0ytMu5WbIfxPGv68NpA
dRvPqlYPe4P3Vo6UAwDh4BjNEt+c6kntFDMlhXYqGRF0lPmh7ppp0ySS+LQ2Ij5lbuwwH9cuxRbV
tWOabKpWzLa+L7W7rpoa4MAWHIMx0J2qlsejavTQtpLnqFX9P/Ou/VNTWStJwlDvjLGOzj7QxFNc
m5Mja8X8qTD1X7ok3yp+2lzXpocfdiUy2yGVlPq7dR83j5XI0rwdWPetR9cDaoG76O0TRS4HrmUJ
RfKbbDUQLxs9oLIoDTVHVwcwxwbU130qSu6Qh7+RzYYVNoUF9MK6uJBlYzfiqJ/UQikV+OjcyGXf
DK7pVERSrdjrycu+bjlv7U3LR9fPh8lgbX5uSUjaR3cxvBiFCgryqEm6IRWXdOCPs5OgxVZWR4MP
uw4LktVK+VIE5SkJ2+Kpa3rjkx/Nuxjk2ktiRpNn1D4VeGNevuStHuxNI0+csA+rPS62CPIzPzf2
9ksUBAD2cHtpm+/7rLpQj8C2m+u6K162cj19iaxUcOahfz227v7+mfXvDMutW3d9389vAmL6+9/6
vl9XAPutPUVppkMqDIhJalPrahGhaVHMiic4pvmTRWzDnrKRfPGlux7QjPGhZwL3FFPPn0p5bC/J
LB7W3npWk7WgsHNNgz32zx+aUe/cJFmQHddT/Dx5Xty/e9FKKpC2NNDEqhPS4tWpS/oAtS4NvtBy
ADRzdTIbP4yOaz8LdRC3Q7ELVTH8pJoRAq6NJh0npaALa8lrw+lLPJWYneMEiV3CHj2uJ4utLzjU
Ly8o5lbZmFEkPGLk+49al4A5kOZpt+6LO9l/NOKu2qhJpR3X7npg6Hq7S7L6un4qA9XISkE9GEaV
OiT0gJj2rfqxq6kdJ6no2koQRrffu+tB+BX1Y2oCFFrOCBCKCrfxP91imOrH9bR1lznLV7Upm8cR
S40k2oRVcJFMQKcsEmkLFCu1Xox5HPNsPL8eamDovR5ad9Z5ORb7dWczzM+9OP+axpNeXqwOk17r
HgOAY2D8u/qeVLzyMSzGG6NS5E4MZ8k3JjS1xgTfOT9LDT54V8i902Xa7Gh8l5PxvQln4QwIM3Sz
AIJIR6XxtjWCa9PO8zZLU/0pIxXTCXRSSwud7CipHf9U+iT6IpAfiQ7eMDfbNusHD5xaassC/hKr
THrAtYrqWUqn20JmOoM/+HuLWowXXMV/JKNx9VslOph6Pz6uTRD8Nsxl+VDOLItyntbDz8eNW/cF
PwIp3YjkypREYPKqN8OGxr/AQIKudpSmTAW7NoGwT4tzCzBk54oKIho5aPVNTNYpbrZMgdcpMlSL
3blHKdiu9XFvpJ3uyqGiu6NhnpGoVva9mUwnS4kwyIqy31MRftS02dwJvU5p0OgPbkwQzQ3iXIX/
JflbvUg+J6M1HWc5+DMA7rofy8Ly0goYVtylwNWN/gkhDrL7J9n2jcZ8kiQc+n24MQhdeDh6VHDB
LIlkiVe1Vq6lNT2hQSJfNVkwybLIf4EBq1zlXPpsjc3oNjBfHiR1pkZ2TL00bFu7GUv5WoYFqNpA
/xUI3HyGBzOftaXxcXJs04DAn8xyCIC6L7yEvc/NxXJ0K6J1v6jNuO87xlqFNdzDnExf191DrUp7
Ra4g9i4fwhc3bUSI2OdsEvKXhJCoPggvHckLDguPQ19qwae2omqso7hWEeSvaWoYO9ZT8Z315+2S
hiEPKJVE1R0uCnDOt+Lfhpk2ReNPrTPFYuYMpjGdpu+NnjcozsZIK6QyaTmx3MRb/IL1Tl/eZnk0
8vMiMKILxumtAaLIrRutb2WllicfUfpNrvhfoC/z86ZVeJl9IbgA8AgutYpqzM8f59W5+W5BzRfi
jTZxDi+VitDKbiLrbaqMAtIcnVPPY7fxMzk+r00YBQnhGGLgPGi6s+4bky44kU6yE7oy/1TpYW1X
YQeaphqzTwqQ7KtaRgexsbJPeD8Gb8r75GhWyF75IzN7FFnG+caW17P4L+xefy8JM3VNnalG57T/
YwZleMGIMC/rVudHwh7DGDfycmBt8spPYNVYxm5ePxrG0ImiYWacGLTwMnxr1FgQcPdPDxh55olb
EjyC+ywcH/rNpuqz6hOYdhagPDSQebJjpxQsUP1JT+x1c216sLlbOZKnd/sWiwLCTx5ru5/fDeNj
Sg4uUfI5VUTKGMDIQKTC4aNN4svxkAxKSuUj9bJXI32KpyzxssSKX5vSAnpdzGq+LYMmeOxb0/JI
dnWz5cuJkCoOBhT2nS6oukiKJktZ1ZykbaTbOYChL/KgmicT5C1wVJ0X2o+GXVj6JzFGgETMItCO
ZrDtFa1GvcMWRsuwzTHN9jA3jec4RtwlbFk/WGYFmBsFkE25jPVFaRiHUGp/bwNBUV73rQe02rR7
q+u8tSdIBUl/lU7tT5A0uwAJvV2RyPI5FUoy5cQKgj9THVS+fIueLZxkyP4bMR3IgpLU6Zxn87bI
kuFpVGAkYnQqdjepkTcg2/vUlt0uN0KyJ2EkHuaslXd1DssDpZPC6SedKSZiulwidMHGakGeJ1OH
Lytensl0Er7+/Eb+y2tF4BQWGqK5BLShm3y8kdJUqegcNLUTgISIFw+eFJDEggGJg2/ttxQ/A5KX
n0FklIchiU9WCxVs04RG5QJG+mczlJEjWneWZl5jvtSTLcRh5RZqibzNsrU2DYILjm/O5yDUCSm+
HmhDbW8RiJ6ANoR6KR+Cmql2WtYBs2mO19rPejy6EzJlU+atzSgZmTcU1C1VmXpKJ/GIJMDv49T6
7aYo6t4TdLH3QoNm7erkj8qT7lqSmZ3emtlX2mMZqIR/BHhpPpDzoxXjRYRA4laypBAnRd/d4IYP
clZ4ZSrNB5m0sDvz9VrL8nGAMzHumbAXfo6p3WaFqK0qCtUcVMQF5AiJhRl/hebndtnBbNYEMwA/
avYsBuEgR5benIUJJqemJxe17NOL0KD62QQhOfMz0aPNurMO0/RSZLVuxwPCTJ2Sg0bWBKRHWCpc
W6tpNqCkzc8sh7TSI04auVXHLyqZuQ6DbQiu7dIYmVReFq9jFxTnDmWaczYH0ymXjepKmq4tMas/
w1QbnhUjcqegCDYh3LRdu7iri8VH3a1O6VkMBSJFi7963VulPEyKHp3CPLau6lTvzSaXPCjR1nXd
ZYVp4sbS+FLLBMY2676xJcTepwojwvKpt5O/f97AYtiYrKf3E2TthywWzz9/a36wrRj+yEOE6UdF
GSqlyk0IILTUjuoSvXQEjYxWpPWQ8ZjU4bkr5uAoVDAQ5qUbB8G5MM3D6g1iqJB3whSQ7VaT9xpq
qjuaoebKSqW5AjOTO1pfsWyt3+uy3YlSInzS0VI6rLHYtclCwMmjkqkQxHF7kPdgPSmaap3Svvk9
FKNjM6Fdo8xjfxzBX68JGkmuOFiK9ReN24JB09qpIMwHvSd+YYZCAxK8612w2u+bHKhyunnbuZ7j
t9EROtm8jxb7cVzDpEuzdt/2IalkLATif855O5y2yV/w/7sjGjHmJl6U2HRIv05qRSjFZxaEDFUC
UNNKfeFYkS0lPAYGOhl2wbJqZ4axeGxTam/XVQrLS9/BuTxt0cUA4CzG+tEQc/8itPMvOHkgaU+t
cRRLU3rSk2rjF/kdDhNl6QyON68sCwxqqsn6MYC93zwGHfJtk9GanZPFOYI4oAgOrYETfId02SnT
xOYUpNQ8TixUEIucQ3JoOpbqffVttZELM6qd2IyeG10aXKkIR4Y9gHNZMz2BYtyoDeDkyOpCNwQe
u4yiaxPJRecYVfIVR9F4aUt+QhRPujMgfNySc8bYtdzOQYzcFBFttRW3kUyCT6+Ps5egtPLarN1M
GR76ec4OYTM03qRnjcek+hAKUbTXR3TWNgP6CCO0n00iUnE8CQp4BckiMX6Wf28tcdzht6zkOfZG
qbZb5AEAbcvqgWY3NwYsyJycHUawtEp1V1/WE+0gBW4wS2401sg0JH3vKhk5Nb4W7WXCe26QmqId
+FKGyI7V7cDx19SHFs9mGBYnUJSpBz848V73EzHZS6ofbP0sru1uKTrvlnWuFAnkHNXZsU3aMYNv
ic/b6mSypxSx2cOopghElGun15X8BH2aSBwL1jPgP9nr+3RXFR0QXr8O9zyPxyywfBfhwsbp8Wdu
FvS2yz8w5874mStZaIzMWCQRs95JTZC63NRGW5+Spd8bk3Ks2wiHmdE8hxUASr8oz2uvnuXaLoV8
hq4c+lsB62cvcJdPQ02+89CwBEfCt/6Eb7I9kxJQf4JBJKF3EQPgngmgbM3hk5iIxNeDCjQllbuo
6MxHS+knp8KOkWqhcpWliVinuGvXGrLHKA/786Skv6HsIl3yxGif2/ALIcfJ4UGN0TyIZw+p6cnD
rDdOuXiaw1BfKkwzGROBpoh94Y5ZqXxM8lzNygWBx39osCtvQu64dYW6NLXG0Zup+VaqMxj1gcXq
0tRLutLaDcar0XfKMWkCrxmrnTi1MDmCftqQPJHvg5boXiGn1jlcVq2j0VvntSvNbXgSDMXpQcOe
8lG2ZSLOTgF+aDu2eb2rYo0AuojgSGSMn8Jutg7RrEVegqlNLIHlfkkt+vZeFdhaA3EzjqAviEa8
RuUQSQdLVvE7fwV49SDre6VzmianmmdWh0++NEdebNR/qiop9jk54CS/7FFg0Lckfkju2hjL1ow0
0VGUX+rcHM7qsoALU/F3ycd+QJdhcnO/l47tKJufZ2QaN9nIQ8u06KJakwHYT3MvC/TfYimK9wiQ
Td4auw2Izt6Jm6s3UbZlzQAYjGkTBAX1EbcVrgZSjr7MvwFBKEnYK8hAIS1HU029sR8q5j0/6bwp
CfG+9Lyoa1cKQOgVpnIpi1rcKpR0ngJRAEKQD4+DPHSXOFCEQ2ZI/ErEzo7WTH5+0bTmdW0Iup80
tTSxQthVoq13NEqJemEo5i9DS+Jg3VoXpbNk5F8ImYdzFX9Gel66zCLyPQ5m928twbAvICDiHUEe
ppUIgqJUcukardlLiG6RWd5Dm/3bI0EcUuKBUEDbkKj68ZEolDRQBXNonSEg5QudmfK1kf0UlxSu
FyfvzN4tB+S8aqtG8wdkO+jcXZkH+kkcofOZKYKaZhb79qj05oPaJeYDB0kWajzSmHwgRlL1MGtB
/RDjwCfJibuiaiB0xO4XM/5lffs7mOA7BV22LQS3n1tR6jI93jz2FgBDiFSkUfDk33iopGoks80s
0ebEk7UnIo6EU6hWw5YkRW3bdmntrU0cIIrJ6rd03vYNSSVtRS2Vt8GQpSdltCRYiBjwE/7EM7KF
ZMnikOojf19lF7LWNOLleg0ocbaicznKvADR7PjRWHp4yK3NII8wmouqv6DhUtl+kOvbPBgSr9aL
3B6NDmUk3Sptq2q7g9zr8ucwSA9FUl0C1d/Fgq/9D94XS+dHpgBFEkV+oJtHAJg/+ptW44wDv0Tf
TrKnIvW4ayqJPHtDus4CohCJNSJlYejBRRtb+QDL/iUxjFDcKFk32pqCpGFezVdKz/MNTpuMcu+0
19zITGyo9OpjVhrZszZ+QzDH+DSSizOEE7ZINblzn7ROF0mfmyQYT4IZtgdTEhBcanbVRF3cnJsl
OSa99JAP49e40vBgt+k3VcqdoTDVP/ukuFSIcPwKh9oV2q8BGbLIKqh3XF0rP//2MTI0Rk0q1hfK
xM2rEjcF3yocGsccsXKk5d9Pqf3oisuXWLfWfcQvykVWyNp1iasHVvyp6zIP296yr3OwGGfJPB/y
USlOpp7ufBYQbunPwTk3L0FgAoMWK/mEdg51AanqlkuOZTmF6V4t8mdtZmUpabgdDfS20tqYt7NQ
HkB8zde6MHnE9RaDw2fN//OXSP7RE0OuOLQdihWJVWGGfnxK5jIXy1rDE9MHaJSmKMQ6RoOggCYn
18IIhk+lXz2GSYIJpMrFsUZf0hUU8Q9+nI5gv48uSDuqntqYwnEoxr1fIEMRQre+lOQFiEH310CW
npc3XX9AENgE11+wvAE2vtPHTLiY2lw7P/9O60zw8Y5CWlNw9TFPgKC6BUkSqYwo1S8bRwsaFRkq
9GgFKSN1TFO8pihMt0jm7YivzWub3scRr/3dWOlobhUtPJLET/QjE8YHovrTQ91E8lkg5TiG0h9N
lvfWmJ22I0zcbeVeIhzkDcgJncC8jl5UV2mHngebk1iO3rA080Ap7xiNhI9YBHWachYKIfCWkFE2
xKnblx1CgEF31vBOHQRf6E5N2hh2JxcII9dqQYzVyct60V8xqp2Fp2tT5Ep/khoiv347LF8VDeEl
nVDwjcxuJEU4hpkSXhJB2vlJRcA3lIbgAaXs+LWpu/CbJFJ09PPbsMKFbm8DzAb+S5k//3djjXUk
wZcCr7uT8HONdpKR9lzXgn8t01o59t/kuf8lNGrEwFtZuJDP67tCZ3r4r5RT2I3nnuzl48xkfzS0
6fcZV423NuP3rQ7n0qYSK0AXshK7aNPYndDF3rA0cT0957kSn8Vs6s6RUYebNsfdrgFzMYvq8eff
Vl+MrJtvS6Y8IErkKAiarIu9d0aYmoVGZ6HA4QwK2md1oFHSZBmDJ6Bj5QSnKfc3FpHYv9CpeJzy
vZYRR4srGDITT4IwC8oxrrtDWIcjgRJw40V2mXW9d1q5K44k0u0Qdc5JV9e7/VKEdIqH8cWIU2LI
IIC2BGrq7dz31t5SstiODJ1c3V5MWNvTEOpq/w9l39UlJ852+4tYC4RIt5VDV+iujr5htdtjIUAC
EUT49d9G5emyPZ55z7kwC8WqLhOk59lh7qp8mA8M/inddGg1jVZBETxGHLsJcyjYUB7g0XsYRkhG
OW7Zr9yuGU7uACNbXWUPrMQTuwv1OeM1DNGQ8lgU057Bj7pm4cvx2SESbu1jUWKrSTRsai3g8P2C
T7FTfwkXdGBjYpC9/vu3N1yx33973O740ZGnmnxIfn2IwfAO6u1drJBkJhvE4JO9PXrdJgFLZShg
IR1B3X4d+Cke73350QShPnHXnZd+uIoyvPHkmE/Omw7ilmXwXrqFOy1vkVbT9sEaQXiIwyknB9fa
yFNArMYQyrDsYasBYOMx3VsNvLMHJ90mUN6Hh4fd7gALnytduBsPDkBz1cwC14uAlwO2y80Ffhro
UKnKlzBjTD7+++f406U4ZfoDYBogAwm1519/DnhW6bIsoZ0GBzJ8gfpVVqJ9z6jSS4vAuii3wzsW
s/TkxDnsH/owXEPkKb34tW7vKsjmM1tuFC0yUARUsgmEAU5Cw7+OsJ8eR1mComPPVOkXT97YQ7ka
3jiL3ob3qxy+NkjEbMwyAOnvfBfAdZMPLhygi/sIRAwf++S0mhVRTbdwh4eNWutgJ4kMOIgx9VrV
6bKs824GrwFkyqbVZTe4X+IOOBET79JT0AsUSQExM+vAy97dAbtiLRMYwswiZZGFBW+YddEhUi4q
D5ynYAgfKj8OH8Z0WSPehg0D2ethqA4Fz8v/sezyplXnb9ciZOscB6DN6bn3+7IrKtMBgTVLreCK
htRmLx4CVn2DqUG+522Jp3USkBXtwupAHW5v3djeQ6m63dSBR6H2PfKzV+lHSF7eAXi2LhUXqxyY
w43d+d2GZyNSbaF69RoPfgPg3SLT+QacuXuRuElhSflVFB4/ZMw+A7DIFzAObtd4B71USDfvdB7A
Ds0qWzFnKllFJd1gk8wQPgyRaGUK737xlfYwHTfxjiCDoCCc6qP9KPUlYYlzFyFIEqSUrGkssr05
ECsLETJy4Q1OEJ7572vZ/Fy//ZzwyLMn2Xmsv/Gg+vVaRsq1VcjC49ZufGynkfJaQud01rYKFiQZ
dmFcWX/1oXorOifF/iPFL6yDBp4bqV4Dk3AgXfTIMzhkwo+LIAz0DEYr0s6jvq8IoC0Oxl9oXJUb
Spc11ruLuIKrocC2alaMCsswmCTCIyLB2xpXOofT1Ull9aFxNTtUzMH/qi4/YGL3P4RPJo+ZX6+j
SXTMgd8TsmQ0gAz3r3847qai7DWuI2g8QFp8aPd9p9wtXNgOjeJ81Vg2PHW7SM+B9/XvXFDy8MoL
bSTpebZQsLyYe03pXrLhcexDCq/jUmwa5p6brLPh0B2BSNfl/QEgKB/GiPBZhb/Mqg/y/KRkVR6B
6V6lSA8AOMk9OMApgFjwPG2Q61Cg4BFwr6LhAx9IXvoRAps9OE34dT7qKri3ubBgzDkAWpJxvUys
Tl6ENyMTp0mGnthREYAqFcHaVQYzopJl3BfYcvaVy2cyhQo/RG0QeyoeqynODZAF3TUKyMT/vriM
1tAvFxf2xtAEmG5XiDgj4/3rb0yGsU615ecrFiHaQVV0KEFGOfgtllYxvIbhqooiViYOoqkgJxxG
d6AHcm+q7bQhALpNPcwh9up8jgRFt7zWQVBuWWL1OOdeKu8lsYN5bHntys21vDd1wLHbC7hRaxjL
jvGhdYCGWMCkLlikRQOdglaO5wz+bHOsO+0PynZe0SJUpzQ9R7kLdj+DbaOHrfjMbmxwFDuA781Z
24+nDJZh61s9nN8IjNWmfoNffyeadqcBr5CZLIS4JNhHrhphRbsmZs0h8ZIc9r2jfpas/Qrpymxb
gXeYnLGFwPuLVwNQ9kO7tNw0gAWZhpgaMNybSsTB8xhqBVNLUh900hd3xeA9h5XtItUk03luBf1O
jj7CJcAQHiCYuSshIomgii4OWQgDujX+lyCKHiEL5yMJ28+wiHX+x0PF+eeeL0COzHegsDeRGyGz
8et/PC1labm+gCTiQJMDo8FKNyp/cVtRbXrLClYD3utvvnpyRVm9R74Ykeio4m2Z0/HR4vG5dt3q
ndajnrshsQ9EjMeyR1IvTpNo6RZ19NCrQM4d0XZv2Dk+DhXLgDRV+J/OAzYLs/HItON9AcY6hPk0
YY+syYF0tCIIEHuwWgLS6ZKk9EAFV0dTgptUsY4ceJlHXQFsaYTnfasTZ2YB4bvMmLTnZWsXRwfh
8g2uavh4QpjJ4SV7RNjLfZpK2C5lB6cG8llZ/FE72dew98O7a6lzWmxiY/woU6PV62hvu9B5MsUu
RMRMCT2P5OCeI1DmYqyK3r020ScG7idWt2FZzdwq4jOopvk7GOnZd8N08ABjXUZJ6szcbrDv8ggB
ohksjsOxJUDnifC+dmFynwee/gJDn32D6/o7BFgWfmbBdh4RglkTIrqQ1rW1BCx8gAsq4nI0bvk6
oP3vw5E6p2Z4krbRV1oDvheKON+I2rfmLOCg+WUwyYM3FpCnALnc+ZFkWwIw6a4bo36PZ3qwTqMe
7DZAUpdeTck97vV84dZtCesiFeA1PRRvgLF8JMCwfYAnssXlIBMYMu8b44jpdshqZpX/V+yrh3pw
ALp326+iTsBX7iPe77hT9UjY4Sz7POtZbf+P1QjEKn9/jYBXjhAQhCvwNomi34kk0k9GDR+LeNmq
uFt4kzv1ZNm8FlkdHylgJAB78gwS4Vgl4WJBIGyRA30EAPGD6dL5Q7JVKnysFYLet4OaitCUqHdA
Cc1u9QlcSvdeUv3oa4qE8BiE72mEKd96d2UKrohTN4vfGuwyAoWVAY7STIAxgxozB8rbn4u3utxi
ZFe2jxoRGDUTDGbtSHW/Q6A83VQlhydYOmCVUDbnkJD4wQry6uhTyP6aeg/RzrkrnAGwbtYfywEv
OSYd7a+KavjWaXcHth0BkRDX1EfismJtNuHm0LV+X2NVi0058Kb9rKxJDbs2FPse1GcOi0kDjGrA
tJwLYBIWGQkqb5f1VTPXGXzoR4ONHCg2DwN2ePVKhlDPjtnwXJBI3mk7bx7iprAOPW3A3+qbB1PV
OPAkH5oM74vSIWs90OiOde5m8GLyJYZF3zyzlXPGDrDe1AgvbN1KOSedwpjVsvGgAXvzPZGi3ihu
P9s68LEztEsJM+cSiD0f7+e84f08YbBea3gmPkT1GEJS+L1pFHygu4ZtNEjUy9QtEM3E8nQSw+lw
ezUg+VZA8oduA9G76WBPOMeCBX05cwNS7yFb/KMFLtDTZnMq6zzZdTwpNmaIU42QXRSg1+J7RvMy
ca252/tueYRFKr2DTTuSD9GqcfHahWWfQhBd5IE1gxlVB6+CCX12PXWSTgIJCyaDSNHiZ4jnm+af
+pjTPONxsnB7JAN6ytTSVHo9/J3/e93xz9dP6EAdjCLiBvNX6Mv+9vrBu5KTmtnREojtcekkFbZi
o65h/9izhS1JiKQdoq9jJuUZCDMBxCDOOoDaSUxWuXLbjQfH1r05ZNaQrTOo1G59XiJSOsZYGptT
lzE4bAHnjGC1ZsXOVJqz3gYWbPSCRU7zNXZlyG1OB3gg3eEXZhcbTnKzJPbIsw1S18L3dH926o6t
//uHcCigQr8+oCgeSxCgwhLKgcnhJFzx66sYu7ze7SKRrgHcmmVjiRTb6HxlFffurwenc9aMYjGW
UjdL52HsWIuMQi4gjNo8ndPOw1qTUbG5tiMa9Fx3Fdnfpqjwju2gHHQyVTTNkMXFzm3jlMUprR26
cxNSn7zpUCM+dhLwSxV9TXeFx5pr1Wc9l/FUn/ceHmg/+pq6wdWbVnNny2EneCJeFZ1aG96H8Kd1
l6Z4axisbGVb2kIimkQnkhXelpX6YmsXMcTpoF1G9nUnU0BVplMKhQE164f2bNWAUJi6zEa0MD1b
OmZvQ+LCYD2WkH2bioWI5hbui2f81epOkhqxIbwJ3iIyqDl2v0jg0J4/6yJdkKpO3uB3O2zKPrEB
w8XwXoEG4H+zh6S5WKRpLr0dLDQh/TmBc/sl9K1+iVeOjcwpehAmmnPilUvTaKqkJmxe9i1MeqcB
Qd6DbwC0w8y0Xg9w84VmZnAwH+ANFky3ohr0xGnK2KfqMkLyHf4gc5kJKJQSrtZmMp6k7mHoPMAA
0ROr46VfVvQcetaXETS/Oyu1vYst027FwD5ddLC7u/g9rU650++qArHHOegk73/qa4a6pPo6wlIK
W0U9bQoEeaZJ+2CPbfoNUc4nGg38mXm8W3kgqu+qIEvPANYVc9MDf6N2OvoBi2E38xF5EiI8j3k/
bmqLjhtT5C5c22M55F99whZ1FzZ/xU76tffH7Bl28uNSIlF/V04HfBFYS04NwFt/Te0UIhic2Ysq
481WOjk8Hy0oXADDovQiG3WOZ1ybPcSaZw9Yib3IuIj3pgTcqT63YHkzOH52GbxBonC8t1tPXMDZ
2loNdV+QpUBQWo4w7JyKdoaore+kCvCF5Ag5ELWnGo+Xc6gte5e6tUq/9/iSMO7Ul9xvCzix5/7G
FJusrvclB46386oYNhOyPEJxsjpiI4lQAgK6qzKAU70pkkxhayKAFjG3lLkRAS5y1kEPi+0eG4wE
8J1fywko4OsW/LnZ7b7NrMJdVjCvW4TC2zex8s54g5OnqeRDjuLsSdt9AjLk2kYq6Zq2EkSxa1sz
uP8f48yc9jTLf42bPt18wufnmW8G5ll5sv32ffQewlaWX6GVkEMPu/AOHOokECsQ7gJ7efqlCbo5
MqDOB+NIgOk0DM/NYPFdzB0o2tm+++xl1dn0qPviW+Cq6rFXFl0PyhsAWE34hbSpnJkeRaR3AQAq
r5SO3tItq6eRd4BuUo0cXZVaKxsPsnsvi7CbALjzlY7NM14gis1e47Co2cz2IBHea/8VqVZ7biV9
f59aXrSyIjHuzTR+G8bXaRRNYNr69zSgTWOaw22aopoykXYV7UUu7HkxhP8xV1QBmWTmCq3iebqH
MFdtYZsA43qwKnPXPeSRf0ky3P/mTgZVDTlOvwK3SnoXGEqMkCPB0mhWIAQy41GU3MG72n2qsLWZ
3G9/FE2rKdZBDyFdZeutjGq2HUYXMQxvsHP4omugdROhN6UqmgdzoBCG7RA+i4ABgebyxcPzaecP
YOmx0qKXCiIgFxu4OxtOMA9dFPNLxcVbqsn4ruuhxSYls89RlRCEYLMEpuloyDqOrRyxnkfNxabw
+2wN2mP02kZ4HU4dqMWxPuqwicH2+nCltsEr0QqUPUV2flDjPuuxJLHx8Ozw9jIMOESgZx4U/OeN
lcoNpBfwJLdSUCoht/Fu2db3UsviwYqaFNCGDtoBuFguGZTMI7vLnqzpkHaA+oeuvPhxipKnDnBU
jk+mQyvBwqiTlB1MYzHAhDUWYbUzRcuSMCoi66yAJktNznh/IT3AbP/DysFfSlznXcq+BAq4JuDb
K58u8tKrvqRNv5CwT/3wsOcFukO79wlsjrcxBXsL4OHiCT7nb6aHn/QPrmiAovT10zhyyFS1nHzp
P8+YZ303VZ8nplfideTLZ9X15JTR2j+NIkyeeoqoVcBAkSvL7tBIBPXpVARI0l0Xo8GWtuVL0wYI
iikWbTO6rCDVepxcrpeRChG71GriEcI9TGYaiAJJ1DbL09I/2iVDJgVcQ8g2jk11EE7641DCOnkL
APr+Vp+7+MFNj1td7Y93vl3qrRbhRPP9HM87Ya3LzP6Ox0qMwDsO2Cw5y85uq4XlNT/qrLi1NjJo
AY6fupiGCG/5g50n21uVOSuzr50onRMSbdG1p/TjZ5UrBlBu8KIR5NtFMXkNvcTf0RYvjzIv4jMH
Q20ubYuveyRQrVkFAvuySQExNc2mY04CyOEoXc5ISak1E6FVH3gMf4kgjK7TAMCAZV/eUIQijnak
27M06gMokakEM1Rw1P4ukVR0phR5WXu2nbS+R86mvtfDMRyxyMwsAiqRn4XRSblanjPZwnW0A48p
JZk8m0MNJfV97EV39giBxtKd0zpwHlnq1w9eL+f+VCqD1sEDWGyCpCdnU2JJij1FpfBOnBplUPiL
PMrztSmSAIQGG0I0C+mot5hhD6U8ka1BH+gfS2J9962y+lZkiE0RXb8hmOMjmzpad1EtvLvMwg5S
MJm9ESaRV0LXKpJ/tZbwHkMdWKucZ/425Ko5R9YExJFMfpPrPARriDouWZEo63ZBTdYJ8uYAFE9F
Rdx1L5GL5EXVH8xZ0g+gJ312VsBBejtHAEUET5VrZ0ByVlQNwb7CFvtYTodYC7ks7NKfm3CCqTNn
UrUh5OH4NRJxqzeNHk2e+8zut7qOPezrpmDFbaahSKyjqbs2IHtwm2loGV2pxCMr5PbfRdHHf8Ho
eYatnfcx4qfD01/AcxHwf+TRk3BXykBjXw3knu7V+Pw5qJEFwk6t9xELoLvMoBDycqsW4IYlnkjf
3Momz2lRzFxWDa88T4udjcTboqB0eI1KrIB5Xnt3f+hGpm7i125dn7jY7YOlPtUHvS93omUvntNU
ePTS+nl0gb1BhLX7UGm8LCCWgWymqhdxJotvfQwtnDTr2Qse2nzRlq4HZmCYrgPbG/fADOb7XkKh
DB4KTQhabNieU5Wf+RQKtst6oVjjfx1JDAFX2M5femINK2j+6D21RXtHSoVNfuVWj0AJAOSWJfW3
pEhmEVH1d5/VL3ZSkJeuyNuFFjw5pSm1Vr7sN6mHyJJUZPgSeh820o7IWznFZkjjHsC0YviSlt9M
dZxEv1WDKcZmYz82DyqK6qXld/XGiW35WuX2EUyxCmE1X9yznj+VxBOvUZ1im0g0W5kitGNKIJat
/qiFVk+AeC/MaM3M28fhi1pJ+RoJe5xHOi32OnPlQ80R9qFOD2h9WrovBe3WY1DbF8iZifvG6h48
ZJJeOJjfW162cIMJ5JMDzBviJsgtCokIBUUUk4Jq6KQnXuTuRlLylynVlW7pTOpcH1wEd0zd7QB9
lexkJR5ElJDpMfXBVGXqERdBmMpaKXsWDKrZ8ZYPr2XyjeFB/ezW/XCn8gasoqm6ZYlYkGJskOzr
htds+PjXXiN8ya9z8eEDlqDWsyQJYixVzTYEkfp7FoTJ2sd+cQ7RA3xAyXJAWIH+XF3LADCLGVOg
m8D8PbhXsQzu+VCtgEpxjtFUpd3WOXVNOzdtcoRKQjCOd1YwlmsH2+d94+tmLzsX1lQBG85N0gJo
hLv0OXY8RCBUEX34HQewLsbljh3ksuyq4EMgSzXT9QYqOeKpSntrwe2iAFOF2Vsd1OVmxHrt7I9t
uvBEl7/mjv0MQh79npYnD1vumYxTe95JoEElcZqtVdj/OBs+W/+1n6XpK4TJ6gtX7Uvrj+pBi5Qc
kiJO5j0B2UqmUClrRE6Paiyze3cI/8qQ9HkbyIBET24P+7hN2dPgRFvT3w+pv3Tr0MedQ4u3Bomp
gDEA4JCFZxJbTqA5wktbdEcwdpe9N2TPw8itHeW8WtTjGLwVdvOR5ry6BxXCwysxGmcuScK3ru0k
OElhfshjkBixFr5XU3+88cQSX3XcNgREWKI+aGLRN0SpCx4e+7zBf0fM6KJ13QBSeFPddIhdTvcs
VpCWQsk0+l7946wukQPgtZdvTN1VqyjnY7MWTQ3b9WnIbZwZTFxoeYL1XubAINJyqPe3A545zb8X
nSao9+N0MCOKNPe2YyeXIuIfYdfZB/zLnwCfJpMQVbYfpmIlqT8PSAX/6anI+kEu+TggHzkVPYhY
raqKyqUpEpqGm9AK/Xniy/wJv3wKgZvMxepomnn6DFCKPq4l1bVQJsn2puvgAYnNpgzK1DOXiXjK
kLtmpPRWMcvKBe1bIPKFduYWHucbU1R1kRxar3g2JTL1yD1gl3Qb2XtTFyV1vpU0x1rGQPg9t15V
SDCdryNUm6yQ3c+XvHLIzIsy+8Rt/wGmZ9Gr6CJ/znDxnwMhw3VqtRNVrCUQ7m9KkJCL8inI4GAm
s2L85mLPaO4aYO1+Go7F2HiG7MuP4VaESx6kmXLpORzYpAq3l8UT7w54Bgh2AVj2THTVbRnPrLk3
FQHHoiuWOWxlWt3K6xepx8aNadXUCmZV7oBzP3Uu6+a1kEl1Ir3sn3uo/pS0Br5dudEjFqWzzsYO
EMw+tRkBtD2CACMBtYdsj6PArRaxBZwh1oIvqQrUHJA5tTetY1JuGNRjL5BEqB4IQgKmmnPH2SXw
OZybQYxJCdqtBablNGUBMTRw2/SS5X3+kKUJMkaWhQTcFHIyh3F8aaXqH0yhF7KHJEDYbcwGlJXD
j/7cS0QFjudLz0n/4GXJpUvg5ojscZBso4jZSy5BJQUJ2KPHDjCuOwnc/k91Fl5DoA2TZm56U/yg
RzIdTEMFjNRd7XpzU+9oZe9rgDw6lcjHvvGObduEx8pt5CMrBV/AmDZam0Zlj+k27xEtNK1DJryt
9kMYZ7Zdugc9MljlVnEZWy/dmyqrlT/OTN2tGEdhU1yHmco/DQH30t4gyY5Lu3okvHPeqqwpgREu
shVwts4bc/Rep375mPTSBnFybOYy4c5by8BPVIM9HFUZx/d5Yb2Y4Q6U4edl5tfYQyFoXZSsm5dN
mu+zkUzRLH/ZlSR/RNbFPQ/Z+GRe5sHAycbJCsSUp15mUFj72d60/nOQ6SUA7uaTOh54pz/gCe0E
S7oVzZkBL5gzkrBs4zsOgCeAMniqwFV66/zfY3+b6gqGmD73Nn2At8oSLq9qFmmgdTyp7ep6Gvbh
CIgk1NtGUZKtj7chX8Sm8tr00wDhDulcKjiFmUpzGDs6FofrhED7dmtZhA9laS2Q+GRsWHoQqpzV
HEJ4syHq7KNIwvEYRrCQknmPsJf4UWXqa1oMG58VH7f669CkxT3fBXiOuY0As71sy+4ISpspmKEB
zHHAb4acINh7+LDqc2ZkBt5bJwOSaaq6zucSaN8OjDzwjOFJ3uB6ySIrOyIPMdqzSRtxiN3DtWQa
zKFq1Bb8LRecOfS91QcgUx6Fpt+QvU038CjDHLcuPn5cmCtCw+GnjzCndRvDsohCNOvW+zoaexqg
Yt2GzK5l8wkaFLdjLf2Hzi/1rAWYZmmyfCbfl9XRKY0DaLdOuUCYPLADpez+lgsE/K1cmkFNkjv5
vGqDEwLQ4rcBzTTczOF3FK4QQVgvb5N8foqfYjGT4rE6FNvUsekqLaPmoPL4lQM3vbmWCtkeXMIp
tAWmVh7g8ikyzFpPLabOHAQ4kP1stAXEOmwi5q7sf242vdU0BCKy4Zqn1pfrrKbOzGC68CRU+yRP
AdT8/GBzalprOrgzoPODZQMhAOoG7T6ZvlVsxTZAJIiOANmKgzcM38sBl0cE1Y6DS0OqF6YVsMZw
3gBbB4oGWkydHwgQW0wZwrcTCgpqhNdK0/5jcg41qBFbX9OxY9kziL/A5QJNe+FFfAfibnOMw7y8
NBI6So41aQ5IAeihLh/HEbjaa2MfgJwR22wF/lNxaTzZnSECujCNZrK4K9o58qxQ751mC7OEQTQ4
ezaNZlBsgXhrVa8NxJ02JqsVyQDBPtDG3oba19vfMlq69q71pu8t+v7Z/6c5mr/73rqZs8/6WyDe
1IswuM5tStfvQUA4bMWJK5HeYRFW3ZsoTOfX93+oGsOQI52j63vTFdTYe1NlSiZyg+3rnwaauczM
nwOFBh/uD3OZaT573aY3XT1PXaf/dS7gZfndr1VmoJnr8w/So/slVNOacooxfVabnqb0+Rf8Yb5/
+zX+MNcf/qh/+4F0b0O6wE/efV2svSagJ6uBhHUcSbHyGWVLs4C0tBfdZ/Iv02ZqvMKicz/pAkBu
sRzVWVUcimF4NKUReapLJYcUghhJe12hKoT9lqJJkjnexvMY0b1DiWB6P7PspodFjAQPI8PVaFoM
4+ra0DRQhMOyFS8z0z1vnL9HQlN+XCFtpGamUk4tYQ/Q2OjAYLPw7UPu+DtOmug+SDgOoB9sLKEI
BPz+rutzrOnL0hFL08U0AIINF7sEcPbrsGksjYp9GZXDwVQlIaKFSvIZaUh4bwaRBjsJiB58vVX1
kLNbQQnbn5s6M7KtBbQ5szJc3epG+hAzYP1CJk8mHUXH4dGUTKrqs2TarBqaAFNPkzqaSkoSefq1
5zXFpfOHBgBKATY47HG+8NDlC2WN4d4BrB17DP6Y6+jn+izNoE86ZgcA2NJjLWwJZij4I8yp06M5
2FmSXc9YUzRL8GLL+e8NU+ey4lh9e/T9pwFTvSkC3gf4cJIt/jjv1C2CB3WtcUuZL3LtxnK9t5DS
LJCwEMDhRvZurIEDxDN68Jdgu/59amrTVFhkbnrxxhp9KMdgwLXWdGBuFZM58AIb/IXhup+m4qYu
YCGCKnVKFxo4jb051Hke7QeAVVuwu/+ulMJCvAXM+Vg3drflEg9uoFM4llNsjAqgJe0OiKGp9tpm
Zrme5jHUsZOm2zTYLRyrEqyEDgxo5VZpsBDV2K7bJIDfTlMH/joLxDewQ7vNtblvoG1nJfZBFyT0
1z0rJl0ZFi2vzY3K4sNY7UsIPZPZdX4V0SV1+wA3JPiHBen4Kg50Dsw0FLlNHai7P84sSoZ6VtjZ
a5Z23qaqnGRD7AJhHSYERSysS04gxwETCwLerSopg+Skqv6xlYO3Nb16EWCAtkGSoN3EWGKQ3PGb
JVwamrkNbsuR1XgPei5rrweayxC+0RAq+q3BdA4d65D5PN8RCP45M1MXkYJCtmRr5jA1t9lqzwdt
K6TPXQCkcpbYT1Ztg101HVhhxcOsDIavhFvx+qc6c1oNkKzN+mxuStHnMFO0ihD4l7qw5m2NBXSA
mLRh9YFAyg4ZjRjAvyD53Q6mG0khBvxrfdAIb4mnbDv3m7BCynDtGH1pAYuLpY3l2hIQweRiGrv+
RyN+gWEWsPo9r4f5NX9B4FhwmorXVIcpetb4cxEqDj8Xfxsbo9WBf8mswf29Q25vvCBZTOZKtOnG
dpPxQohw9gHe0TPTauq6vN5ncIY5mSo2+nRpNz5EVGKMTxK3PelObW/9RQcgWZvaBTCkmLKjUQNw
LLZIjX7zEMB3Zj4CPkehguLox1G+AOgM4WPWo3hrmM5Ma84AMvZH5MsWplmzVCxSUzn1+X3crxNm
yEfNE9KP7SLjlrtyaB6FwBU0wJj3bba8lpmnhtNYbrjjCci/TV2ANf3RxSR/PBmypQtZprkDCSZE
xqz6I+nCcKXSpIYovltdD8wt0hkQVAMYT12CWJ2nZsRX9GWUMlhlJOxWgJa6LzFokDNas+EQ8s7e
hmFazfIQ0aCUMIr0be4dCwQfJgUH/pVNqtJFidT3GGYbzqx63RGaPUbxx/8DOvJPXVq371bQDni3
feiHAaXk1dj8/L5CJCOsWEr3ipEySzlzQPL5p3pkFcRihLvDThbRIfXD8h0KfjYyBE725EAbegEQ
io9rR/VrMlTwGMpruUewb1g3NXFPjojJQsRIrWo9KXBUrnhHNvqYpOTRhhTHfVs54KDJxluZyLwf
U6RFWh0fnKDvXoLzdbcObfND50NM0ezSzZgGt92KT1v72xiYLHcv4RERsXHm6DI+prkY7zwO+i+U
GTVkeHR9sRHxnwrXg6suFmf1lE1Au2JkPpAKpByExXcVA/8hi8p7FrrNvYasKFLkxcZ80RShbhB7
E29uvhLtIYhca5pvTdGD0IgZxIe8uZQuvCWnbwrlnR+DHOy579o0g8ZpTrx94vYvSROyh4EXyYPy
9LhSsCeCMy3qzIHnTgq1Zzfb3OogPLFzoz48mFFpCLVKwACWt4liQCs3hCUEsuR/T0TCxFlUJV40
t7omt7+POkKKkJVwAdFMLJWAiAbidpARAAGO3ZkyAu/QzkuRQBtaySFmPnUKqICwyK2TW3JQ5aDC
s/ypk52wAjfH1N/0TARexQUWF9FC9F9qt2z3HdVdsox4tjdF2Mpgf0PbJ3BLgHYXSp7NIZaOPAtX
LBHM6Q6maqy8Zsf67r70uPIOviy8VQKcW+hm4SKrnQ0carONSCqyAlVo+BKET5CZyt9KmcM41ut/
VMv0qQ3g7orEnOaBjciocB4gUdDiqrPjrT8VdWuFR+AyN6ZHo09NBepLQ5wymLe9xnf/7QCJx42X
6WUn2brV/8fYeS3Jjezc+okYQW9uy3b5bqllbxgaaTa993z68xGlUWl6a5/4bzISSCRrplRNJoGF
tdCOboy/7eFjy72fHOec3/y8zr/aeZBBEqefVWXMt6P2tzoa9UUGhTPsfRZ6QbSxtGwhLUzb05CC
hIOI8vcbbu2RL0cjaRfXfUxvtr+eHFhOoDLkoJrS/gEUeZ/nyrCuYLTdymJpGoB+1UjroHuaD+JT
Antpfonog3Hp0zg7nbfhHGR+7dzaWPu9x3+pXgfvqMb8KALF/Dp6nCGhoEZXKssBDERwPcmGWO08
5KFS6HM7E7RW0KoIPHmXdCip4P8ypyaghJ828X01llUxrVK53M1fwRGlyZdgiAMIZ4K/CzXyUG4Y
gi3dYtpr55vhaYrzeQWxqvbqNk7x7KnOQRaDDlfQdKtybO134sqS6Edl5MlFLLeFy50tpzxVo43D
nZTimB2ou7BLi7PTN3m6kSkdjbOaGqf7ahD3KC5FKg+GhEf2WMc23RFJDsKm+ibncx2w37pf/HUP
yXkKsjrNjYHvwYctN5cxbEkNxX4ZrWUpR2h94Pg6n1No8db87XWHNojom/SzZm33mfcXJf+VpnX2
D69BAMc07IKSVUVx81dsTjEOdLXhSiwAY/NDqZKkzJv2nC81dIBMBxIo/VeKB0C1/Kl/VsuEjsTc
9Z/s2LdvjUmBOh3y/sWnkfRigMpaCb7KsPX+oucQxrZ+b3wQU1bbTNfvpg9z0WpsjOoS9SAlKj2p
d0pkwxbRDdrLTDoQEako/174zRHFY+PTnyKy0IKkce5z6g/kx9PhE1/A0rePIYPkwy09C9BgAFH+
ZkES6KP2UTZxSAqN+3X0MPy5wYqod7Z2rMAauZSHa56+lkUzEM0L7/t83kFqZXwyaY2hxRbhmHgx
lZF+LggoHcrev28yjMx737Sosv7aNKJNo6T1rVy4lK0G9mTPBjmUeFm/Ca2FbrkK6v+2lbTpN7Jn
WJirSJIaW/EJkZX4HtdBCSCgZ5QQSE5T0F+NeS0b1T+GVT7ePHjB7FUVdEDZiuGilPjuC0ppXNPx
fN/kD+5wGwwnPI/p/BSFtR1tp7HRDo0XfmnpAIy2hqaM+zqh/1uC7/tspEK2Rgc9olwZlBqf5lJp
29APE26zeBpvEi5D0GkfxwzCzlTN6GLm65D/SVWNHDaBVxNT/ieNPnNWmulkd58ES5z45CuQYOhP
f8bdv0+xjWXf47t67JMtcq38L1qjFdpvo7Op1/Y57DT7HEwTidqHLTO9sItV5E7VTswxyKqfMdF6
zGAc51jXH8B4vFeNitqRCbb+ai9DqoTKJoNTeT3JijhlaADdIGvkGfs6T4Zr3fX99b7bcL6UsDCu
EZJDe0LVo89199zATAtAslYvc8v3L+6ZIvS2KSv3HkUW/0OXpAplwFl5pwbpSaL6uMzhWVanVV27
5Sbs02Y927bxbIeZ+dw3nkY7MK/ei8tcXOKvvWw/NGl3Eb8MJXQva28c2z1VYdpUo27eIXsBYXBT
J6gZjvy0YWR4efiSMWtesmUQX9PQ1CAhMiRp0q/dxIeQyA0q+7ooBb5WUQsvnNaosA2P+skIR2vr
xcXwcUrNj1Vh2D/KlPYk5Pi+/M/QcrA/KmiG/eDdlBxu+zM0MGjqe1w1C5z+4xJaLFet//uqZTt4
SEsWawvUw7NOg/TGqft8W5UFZ9PFV0xR+wSR9kQx5h8ftAnNZULF0FgiJEyGqBppA1XKa2X7zrOR
hcFpLJJ342w4uzhBuzOla/ySWYV2aapqnlYy9abBWxtq3m7qzv/HmUENdJHwKQb9SC5g3Eu0+H7b
3S1MALGnnZqJyhpA7OW66dLQ3Wv6jqqOdrJJKf3EjjrWuXCgyxqD/qi6kOnT8pO/o4sP5XBD89Zi
yoKmq/OqM8ryID7OOPm7VDvxeti8OIsBMwSc3whkrGRNotLA0zZ6lypbCZGFTFXeaarHLWj5KK+A
qhF27N3j05FrnfbamAz3T5dNvkkPURG009Pj0yHYXg1aHR9VL3wNB32+yFCb4GVWFeDealyUGZYF
nS+BfwpnUYqCNPhuTmOg3rfEjWI/eXP4Hv1T9dLYCEnSSghNoIEcGSRJcziPVxnszhuvUUGdAOVM
0mH/8ttVsFWjxEFlkFykpPPy2OxPtA0aK8n8RX6HKHvGs9sI4vQ8KqF91pf7EM1Y1m+mn/fexomQ
tZSQP8U9fDXlBn1eaGiWy8nQLzOXTilk1ewreh/DyiJJBZmHHb4Ph6g4t9X49Z6nWJIV8xIRcFA4
iu9XBG3c4Xsv8NpDFGaQ6SFj8GzmRrbywmz+WrXAgHVNT69p2yhPVa+0Ls2kZMZXIDTR+0Qx+uJ4
f4vRjDSky8y17fQG6/MODa7i/HDJbC7i//RVaDy98btD1a0V33ihyRzsNk051CVL7pfDsCul+QZo
2NNUQP5se3W1rqGS2KVWYj3bwWA9exBz7czMq9YQtqJV6aKqcPYr6OeXEBkAEsbo7Qx7PQ1oxjHg
FdRL3mFFRzJapEGMOKLzojcOXapXxkZD2uKqEiw+CQtBSqLOULlrSaX1bW0fIr95fZtxi6qvs8qv
PIYS8h1gDWgim1n/iMasvx5QHH7xFu5TGPnzC82vsDX5TbBX1Zqen5kX9My0fkzcT5cjR3t+DFka
dGeQfp6+i5ub6xvqSRY5n6q7SIfSA5bfY78Mgd/wzyhTe4KDU2ZZluog3RdKTlmeoL7YOWn20RkM
TpWk/09NDakA8MXc/jn16i9UfVEHWARlkC4N9lE1oEXD96X1TfLR7QJ770aGtzfIIH9wtfTm1EH/
l1fympo1yfhcIfB68l3kLxw6j/8KtrIeQGa3cebWOhUUHKg2wUgJSmGgidKCybn9kvdTf/IGct08
GXH1dvNz8RHmKyMdqWHSrCXksUBDdjmr3TFVovjk+rA+gCqMTw9TfPayIDMZMn8GDAGEmPRoZLSb
Quw3QcNcv/hZnZ9IpQTv/DT6W53gDBVrXt726aTQ8n5+Ec/Q9+opir3PsnQPinnRi6cm3Tz2REYe
roc6IKm1XFWGWGsO1Myjq1jowttXXyt2jwvRI+M8IZT1KXOafUsl81Yvg8ys5UBHPcu8L7ijTzf0
nHwG+6aTqKvtW2SGzg1VtvZAsxJUO//aPqGBtXHyCenYJfa+3TWM5xAW8ePPqznoMUYxGBAjQKy1
itBU2BQNMiX+onulTPNPGSzFzbTfTApKryNUh1GOyJMbmPMmV3+YsaqdM4pJl5kc57wp3ELbWDzI
tgLJ8RrLv+bz9LNpbGkTcX330xz66SXhFXzPfW/p86AfOukKDolN8ZdYMqQOLJkrmU5+DzpMD5EC
cJXLI0RmsR5maKbOEBRrCJZWc/PZVFrrfTq5q6l2jRd7sfowddaQQQADW8y6VSxUU4dL3o/NGjaf
apdxhIhBs6OWypPPO9SWhd1kCkBmu79GZuu8jEHk3Crur/dgj5ewk5sk3xNZTCLnhZeQFMGv6n3v
Rx8TBxWnlZp0oAugyRa+7GmxhBtb2LRzfgX0U+QZZRc4lvkpB5v7NonJQvWP2xY2bSf3efO19EPl
6x4vui2web/WodpcprqpgNLPrafffbIs4Y7G7djLPX0j0TL4Aej2uw1vHfmYruDYsFxMBodWGZAT
1C8QSjtGTpdcXNpNnpwJCNxiGUqSgFNgFizDRAWD59dI9Sek3xNyAJyPwJ706m9mDAMWLemxAyjz
X3GyI4fqiicdN8fK8a2TUizqXDMCwLQo0Vhk7pTQHM+Ilo9nXQv5xf0y8zBXckCvdrwCHtnfA71l
WWJgQM464ML/7LF809qmEyIWrQql7Uouib5S5VfFDREa79bq6qsNecfRRmjnJsPUxPBU6skBRCL/
4OLrzQxNuI7nwm/OxtNfQ7JCRxi1/rwX7O1Ggcghia5xo5abmd6MD06YQ5WB0Jdv1coHemovfWfN
z2WZc26ZIh+4VgZ1Ji2U9pDZMGSlzQs0JvWhGodi3zmx9lqX+g+JoPXwRBkt+xxmXr9FTcE42VnY
kGmwHfOp9r3m6Y+0JneGk34hQampKeYrB+T4b6QosvIbDYrtNKTbQ4/nx78D5xj6l8qLoTWgjrOP
W+svZWErkcFdmEoepsz6pqNbAZnoN/5HrEdP9h7R6r/EFZFjpxYuDCi/LqfrA5BPCB7Fn/vDtRk7
tJSbUntu6QneNIWfbMWkBU17zlC3oQmz+vZwyaweJ5TIOR2HSK0helPMfN+AV/Zl5qvPEgJfB7cA
3u7WYsqCmvFIcBVjIxc3pmyfoRkMzC9XDlEcP1uLfD3SS+O1cnOQd8vAjS3ZIA+sbdSqLfWVLEug
MZXHfIRpMXSCr1OYoB4mGqyOWz2p3kSmCsm9aVFgrURyL8v8ns6kBbo3htZ47srwc0NV6WKBjn31
yzDYGPOQPVXx3L9G42Tvi8zJN7KaI0tw0VP/myxW3B7PmhJ902CsuemKHd/MZRh4KeP2b5fQCv2z
ILOxnvKneOJvW0xvRqpPZuGo2OeZ56lcBG0e4PtyqW4O92g9hGfQBdaliz+X+RScXHhdTvYyyOxP
vj+FjGlHZ2E8b/7/W8cOXodc17eifvAQRniYMrvrJMiy2OSvf2olZL9mj4VMrXsEiDWYrpbVx7Vi
dYI3zYXuORwNC60h1S0OYV+AZoNHej2qc8aZzYqVp26ushOkqtlJZvOyglTXznTAcHua3Ww0FeWx
yukgG8jzVL/SabYk5LI6cc5oU6DTV+bvJm16VSggfkkczdgOydK3OmCSjF91qVfRaNcHJ7hwkg0K
Td67fLb2LXxBp3oZ4iyfyoPY1qBCP9Tpwy4a9OjgiClBWmj7MAAv8fdp3eQfDTuZDppWUetLS586
/JA4wA0Q5OFUA+VC1WSItlr+aVwscT3ixLQ6K10rdl+eysw9NKXVfQSw2D8p0dJg1Jj9Fx3Mu8tB
5NsACnTbqrWyUIIY7/jev3uogXzL2oJnRTimz9SaVmrehM+z49M3r+p5voaSY94EQXy+V03bpUIq
5c644Pg/wvollvgDXtFW9CwV68ZwtLVhQzEcJP70vlCb+US/Lvzdqvc5jsbkBqTDOk1IXa8QxWo/
klyIKN8GGTVYzAQal11NFwgY+NRcW+5k7FLpwlJVmijzrH3KptC/ik9mWaZ9CkwP0dQQULGzPHqs
ZahMz71Z/vgxzYb8+PCjXDmcFd/dSwAss8Oh19G3M2vFewl8QIUx7PckCoNh5TYDGpZLU20bhQni
AMoXGspvUHKZzmYuI/usISNAlcGfdzwwwo0QLJeFUa/UkAYma271D5MPNkPMx2rfu+1ZTFkVU23p
tukKO4n/Qw9FRddE7j9Zij5vwpymTtfNBmgz8hjFSlo+i8j4a4zc+qblXfKpfxqHufhka6ayVTkm
82j9Pjvgh4R5AnAq/UjmvHtQU7QUA476AK58mALYLdAmK1EgRAHE8VrrzoCRBgPEdUGM1q4wYIR1
bXHsHGbkHmDJsFLuf0FoPo+xF9KOS7d4YJXRB/BaEO0uviAIRvi3/1mVmfgKX6EDwqH1MdELn69Z
H9bTOI87Fwk3WMUCFD/rcI5QWFSw3R+9iXRUaM41smqtfmg7bef7Zt+uxJfRu9TC/uTV9xhxapam
H3oC3/iH2oHpESG8qlr1iMfujYVGoGzmF/g7oW70MxWpJie8AB5KtgGq8GslSKOL3ShUzVVDi45t
EpFgzOt+l2dq+n7OC3ulUp/4y1OirQ952H88x7i0oxeDMzBNHiF8QuXSdE5tsn2KKSJeYr1I130b
5hvk5VFQLZPS2k9UdkwOyscpjUCQ2cuzz+UXcaSzHaFtd7oObpY/TZGRzMOKHp6BtyxTucVtq9xG
J/wc5THCM4sl/jBP7GPMmyv6eAW6oJ4VvwPMkMBIiVa9NoKhmZuqT9aR+2rAYfNc5/01UC3tKaxQ
mk2smpdnmf42hMWn3OO9+eGaZk6ewMWcpbXhhFj2fGtC7i1urAx7S426eBu600sDF8QxXlYlhHcr
EnxqCCahA+fcus4BBYorKdBJpTgWqrRuzK9wE1FMa3fcLJUXM1D8F2SfgITo2lexxJ9VkQnjquOv
EZHw72FWP/Zrtcr7vcT1VePfenqbuZm7700LXc04zLSdOfnl53jqdgUV9r9CBf0AOzLnq+J59YXu
YWUtr/dJ764Sfo1fmoWs3kDl6NilWXei9+RzoCA9lJmj8a2I1UMjpdN0hgAaZsgfbZRSnfKr4KMW
m9pmAtZzSzqre5r70kSBM4IveTQ+NKYJjZeIXyIYEx9bkB6re63Am8iEvbX7ZV0xl9pMkpAHk/3A
l+1tOfvZQerOkZZeXd5KTrmW8GCxO1/f1zXlpc6J4CZzx+B4Lzdpgf7ephP50Fad7WxsKJn2RmUj
m1INQPe0IdugSIn8JAcysoxtAWBTNz6bsXEYlCz+0RskudogS15rJZj2AYDMQxbPwaa0eLkQtQeT
BDMnccRljmLLLKee+tMptgxIOcdb8Dy3iobzqTDd+g6cMku12ChaHG/yceHnmtwbNEs+5JB9Cypi
TObjsAwyk8EzEE6247Bf3fViK42kZYfMjci4DvRu3bVf24Ybee4svHUQF4zCUvDL9wiTXeJfrgFU
wAUq2O3K5QiTdWhDqSITJbYMdzu0G1Qmk/a7cK1X8ELkK33hvLpzr3McOep8gT+dfPX20a96vrsJ
sUPQLtMmRfphY07hcOvrZkBvihkSG7z5G52yFV9Qqag75Oo0wTUdDftHoER7YfE9b5L88MZPpulS
mb25D7z5ubDLr42Wt7wcB8YHp8y/FmMSoRkjCoQeokBxMO4h19RvVMesjRJGxit4AlAQ8Fvth15T
d0EXozJDfeGrzHIaye+zh698+IwGSjtLQVu2K7UXLxmvgV03nzyfWn/voG0mJmQsKNcmMXRqmdV8
AkSxcINm/VVMwwcUlbgfvTYrbyTwfsie2rC5h9WuvZEg6BhjlHm43YnZaN37DMB9qJfKtR31+Dme
1AyYRPNZLBnyJvdBAhrmU6D03jF3Te+YLoNHTZEHS7+nSYECPmmunReXC/BE017NRbzJNdJkLat5
qFrXPFBfxLpvuKZu07+GXlZskSsbtiYiZs8dkJxdRrfz5Ic3QEYXRY29fQ2y/1Yugz5H4ROEe8Vq
tLvEWpH0LG+GGo+Hplc/i86GuKrc8w6pZny1q7TYTGYEsWVWVcD71OGaatq5oYD/Xly9P0Ej6rrh
0WvTCDjJmb6RRN+6atUcZYDm3t7zLg1NSh4f3br8NNRqvwMl1NxJ6mEWgKR+yj7kpeZBlwpvvQw8
uLptAAs+941/fGWNznCZ6AfZNC87ZbFk+5D5/7Wdckm9IRfJa3KMwmUbo2ksg6sC5FpV4dysMv7B
oW9gBdQbSqxOF7B0DxC3Q3az18FPSj9BZ6E45MN4wUvoP5xbbxb6gF5pF+r6IWsQMZM3jLmJqv4s
Lx/ynjEblcudyO5XU0tercySVWTl03Pl1DT95ToJb5vG4RUS1OHFKvOndnIidMf9/lM9cyK6lxKL
maZhK1WMTzaHl9AsrQ85beC3SVf+Frc6kwgELmFsZ3Octloexht1yeHnsH090Sz6BVFy4DXhLxlw
WUCr6ouEiV+kwGUmi7AyfxFrkmLAMjwWoUFZB1P7hC7ncKQ1eji2QfBzpnXj76bXD2To4+idW8+O
h14A0CJkSj6H9VQdUr+fnsv+lRpWj+LRcqKzI+BhczXz+J1cnmZ289qUOTTUJB7rQ1wFlCILY9h1
gHJ4MpnxkTbVA/iD4DTAJLpqUQV+Ljr/s0uj5WeQktOephT+8Fovgstfb1coRYS0JibtxwpIB3XT
6LNbeNNpDMMW4DK7PHgKNr0LkHaKwlcDTYvNpI/9aR4Lal7LTF2Gh+9hpnXulauHzX7XzPXVrH8o
m7y9JUpZ8rivsu/NiJqpOY1fSWbF28JyAduoCQc7/uTTTjE5tgI4iJugf01akHVdBiPefRXh23eZ
7a1kUVzaEF2T1MquPiAmNFWtuK72NLnn9Yvitu1KNyALdAdKpDI44AqRDnb4zKn6TwxS9TvAtddG
bYcPRQHsZoyddu/oRn30F56tMv4xu3byMXa8gMfevOBkKuOTMXfDPjNyb9tqcbT1ILDb9LMTPNfF
pkES8GY3XkLJzJ60XaK0+bqbsvDZ6XKcah9/qkalII3HBhm01FSOCAq8LP+Q+TaPeZbVdX701uDp
lPAdNIzFfsjabwEgo5NWm/vGXX7WUsKS4dfCLL/+0v+nyhVzwDrN7JDS1pyq9VPvWj/uT/uyKb/z
Oclh0MCo0djxb7PKj21lNpA35nQ1O0ptXaxlkFnihtbFmzJ1A/2MtU6HOZ1X4nwE9m72VIegLMX/
W4gH9fMe7OQPNdYtyIW51G8hvQYnf21n+u6xEphUUMaZW2ybzt2K5DPktWP5NBbototl9JNbbO4L
hknMIrzdgOg6cMOP0fnYt3d5S/DUiF52sHPEcBiLE+YppjA9jecxOt8tWYjM6RMkGUC3oO/imJ90
fxfJybGr+kfo1CSdYmd85wzasPf9yDpMplvcfG5eGyiLw6+G0xxkTxpXL0lZ8fcG3W7qJ39X3dRT
KPf7d4nh/sjJpZzEZZFdvbq2exBrQoTinW9DA9T0VrStxiZ+QQgVHK76ote9v9Woz27EtDlVrhTD
SA7RIjMfXTigWy/JMh+HXDlprblXRn+bGXX0aYhn52g1A3/1Zd+tvUCzjtSMEWUxxxBOO4WTalch
mZJUp16rqb8m7s2HUuLoFX1+LNt6Z8HcffAzBCZUzS8PGlyC66JHexsaE2Q9oHSdvKfGjj5OplNv
s6WoCX62RXLOdRbB8qgFWeMj3LS8RMkwL29ID/PhC5rbVCbhfU1bov5n6JvtlUdNswyXfEp48hTn
6niKyx2cBFiynWIzP8dzWJxllhcGNXyxwZcVZ96t55OTI0tHmN96oAYfi/e9lsFbhKV8G+ig74Pk
uza0GuD+KbkFlRud6hAW0Taz80+ALW/yFgDN3meHn9qHKM4BuAaxf4CIoD3X6FRttHTqP00Bd3eY
5qqLPyn9p9wKVl0/2B96qPpuXT99kSjDbLyn2IGFTkyLl+qNSzvPQcw+ATzkaOXL5LR0MU7ePYpy
a72z2xClMAjLYrKOB7s142teBdFWmQvrA4cyMJ/lmP89Vq88Mq3/uPH0oard+nMdwXumlFl6362O
qnEgfRNfOWb+3F3rUcp9OiiW3VkKpUdkr8y5/JTkWfxKszJy8lls7WqLB1I2wypK7/JfZUfzv1P1
1lWDc/KSQJENoI6Fhr9INQ+Kr7OlmrB0lvXRcWvvaRwTuqNSXd9Uk9nf0q5X9gt7LQmApDzbSaHu
PAAiL5nnGyji6v4nJ6m/g8Kq/g6Bvd/ZeUaV2lZnREcjmBZalYIzsl1Pw6kfneGk8AZFIXg+iGWB
3YJxOCjjavWIudv3tcxIxpMsNZoG9UwIQYCY9yC5il/Cj9AMKJ74PdrgMvDXFF7t8aa4UX4R4+EO
gSZcwxl2iSZz9f2bBQlG+03fjF7lrN3lko5VZSrVqCg81EncI22st5Gx5mlyQVPS+hgUcXOOAjp2
JvKQH1Ojqp5so4dodln1oPTalvHs7WU1amt3FXCfOMlq47gIErn6c+N1lKfDInlKHH40JQK3SaOH
EMrvWgtSHqBBobP1WrpJ8yTvz0FZXzwIroJ1Z5T6zfeAglTRS6dpEckOhgShyxh2y+s9KrfKF5KD
zinKG5q3ZwVaTKUx4oMEy15egiDub01z97iKQRFrO/S6vbGR+Ai4FYX5Hq2Jck0FsL1QawV/tKSY
5iF1t8i011sfIoP3Dlq1z1PQbynfw9s3WVTA0sHVDxKs8Kp3NFRY9EroC89+SQM1fBk/WqcKD49+
CzkpL37T5rsX/+Pw/MufDV198mL3yUTx4iTD3ISUcf5gBmas89LjZqt7nNUakB8tgfNj+tvGhzN2
S30L2i5bycXVAvaWCjWLzaOCwGuVvY7HOFs/ShBv5Zv/bEu8VCvuxQyx1cw80H3vHooooOyLxOdq
WMSzrK7x6v00Ou1KGwCraNRyL36i0e4lUwlKVmOQ6yCL6/Rk86JHG/hPQr3gow6+6L/482CFH2nY
sRDtgYJt9yDQe+wUHw37864Y+cOVhVqtUUH0Cu1QcNq9dZHzQdBbddLweLDMuyVrvyxZWyIF9gVr
6j1Suj9/RdZRZm9BWHhb6clF8OlpaqLxJv23RjpUO88IvY0s2lmWvYMUS9buwyL2aujQpUqrru33
aOXa0XtZlD2Jg8RR7pn5CYnVr9xc33eJoQDsb34OHO1IkjcXceeKb6vkozV1Fftts5MwvTCgGpJ1
2IaHXYvwNkcnyMr/nZB5a/+WoJElsfMlldOL5Pdv6zKl3cP/yZFutVCMkYqq4KuEUZ66VGzxOhNp
NuQyfXZC24psiky9KKNApU4LNJfyt9PaLWwrVNyRZa31hX78F4GQUAk9THPhInowECkaYKo0CZ21
hEgwaDYfzKA/baSt20Br7dkwv9/b88RSy++PLm2p7wTFjzs3ofUzWlq2/7X/jYdr3Pv/5IqUFTrN
hQZD7d1d5LQO0AbDAazArEsi99KjJ5gHaXZ8+IfK6ubVoHfDzlCTcfUIflxAW66y7CV/koGg+OfC
ude5K1Mly5k5mX9FNqBcU82iyXsx83YEjLnMMm9Sn2o7+ZtON5QExJfCeg9WOERJNoiGBMWUMLgG
nam+S9HdWvESD29/lWjv6mUhVKtzvVgS4ZqTvklzHyKsZYMMlDRWZUctux9Td12n/XhPgtiN/iEJ
0CUvyrAEcZDp/VatjGrjquh6r8DqwJXo1QeKFKR4C33c9X4FMEu4ae5Tvpv4zmwj9DZvWWzE+Ybp
RuhtbJqZ1kVHo1q7Dkr6seCFbLmxFMbCkfiPNbuzPWycgCaCkIrj/b6SNuaWV0vrKLeQP9F5evHU
rlsAmRu56by5B4lvpsT05KPlJhah5VNnAy+YNk6oJ6vfeEBl9zw9GyCWzhL9p4vCdKutkqn37vfK
Rm6IEpgsZKJ0BRxhOLogqUtPnpNcHwD7xVUsrnsOfTFDZUiuagahpB/FLe3xSXue2ubHvb6n5fNT
p+nWTcp7Js+SDayEvIvn4Jwpo3i3ecEjZRM4tVz7IJ6H2zY7bxfTOwA7EqEyZO30bVYVdy8A/GT5
t1fR9NiKKcB9mclwh+enQUX2H/3x33yIN36oFVPjPBiUV5jDOAjY/P7FDIt0d0/6/zLvNQKHdth9
oI6QMbb8q02mEr+TwQrNBnYRVBrSRUhPfDaNOqZXJ1exQgMtY3qPDzRS+FevGGP+Vmgo5wgsxJs8
9tWTYdCSJT+qX6aTdv6mhwxqjbJ3eJPBmILolgSkhAtHt3ZvFvI0zHahQd3rzcIA+wkpDKoYv66k
0L208kYEvyQ/JQktu2mPFNzno1iZ5AEkj+WyEFOAORTD91T3q4sMZFbq+0zMQO2+FwpwmDd+MTNT
rS6osdMIN4Dc/tP+eiri9ZSQ0QE2FKyXY8h3x0fUZUynLxlaM1tNh/OJ5uv0WXPy/3OE6yM4U1jD
cxm4iP6Z4FPQ/ul3fdMOR19XV2Xe0usVjykl9hqOUXPhTZDBqi3jVLfWRqW74e4SP2SxPfvoLK81
pTzfzcc2u7Q++51Bg8u/t2kL7wK88QmAT0vdPjY84gozKLcD1Yy1rMpCo7nPLsDJw4OytRhsqtRZ
fLwzuy6mVfnR8X4nElbXYOF35bX1vpBJg5n4ZNX3TGh/y7WHggYoxgpN0VC/1HarXeqsNabVXMEu
BgfuGqkLfMuCDvfqtBJb67Vwn42IcVc9yeONrMslTFU11rUb01G4bJRhLNJoWuhuPodzUfMY4WKy
cL/i3S7XGgeYrVGN3kFrx+Cd7fqvbjmkXwoTgUV9HAsQVFH6ZUJ2WaPYQh4yis/cC6nRIhSwy9Qy
3VdF0KyLdlROyLrYn2YI0BfyTJhxFeiKjY+dmb+MDsBUPYrRFkir+eDmVbQSnwx+qLbPJtS0LZQC
d79m+9+9gSKhBGhTu3Et16IBhTSSK7mkIqRRa5FGf/hkRuKfXJIAWsW2lkDftX4GvkG6vtkswXJV
nWThAbGzvaTr8keCbsq+Df0Y0yxNolkWJYUn5j9r92zfIyLVvo0V0HYJf7hlI2tyvcfaf19vUHNq
CUa+10z3Z2JUsqNiJqoTBRuZ+q2z8xs/PIxAUavdI436p32PVUt1f99mjQlvL7Lc1gYtbjL1zWjc
utQ/VmXtkt2nNbU+T8sA/0F9jsoSp9hmQl4BHGaxkxhZfgSKeR9sBcGz0NiN5ExJajPoQRHdZ1CL
/5fv/xoXBijTczDdy+WC1v0xO5a7A9GSXbqGg8NKpjKYAAkLLUOEzfayy8MvM/HNtc/5OwuexPV2
v4S0kQ19P+VLCnJ8xmOvzAb5SI5TqzQ21ZPFOwelMLjr3GneVEbKqwLQQChMmAFc8YqVTGWgqgDH
CuTBxbL68P8xWC7jLQAyWX5c9X/69MAIV2oEFu4RLHtlR2Fo2dHqv3MIVZU1lDfzCRm5FW+i/VEX
CBg69vMpLbW5PMhUYnSe8hurAoFTD4gr0IKbqqf7MsJgKxpoi+3SlH10Bt84Vrr2+1D825TVN77H
NrmKhLzxpR1ii1acwU60fIbq00m++n+UXdeSpLi2/SIiAIGAV9K7qrY1Pf1CzMyZwVsBAr7+Lm2q
S9l5qifOfVFoGwnKZCK2Weu9a+qtDb+rd8AukKGnUDBcgx3jEojrbe9XT6jyUFAKql6sXezVcK9T
PoNwj0JMPkBAlZtS0U40U0YrmYCkA9KkMUcISI4BAtM571OFRJtf2swWr9MinhZAYTcq18gS9JAK
sO32JuDFTWMGfH9SGxbKdioPr9vTNB84K/4EyjQsrMNJ2VXDq6dIDDQVJd1uXUN2z6mA7KwQ8+j+
jHThaOvpOWBm/vvGyQp0RA5gUPxENDizwhxxUFiBen5YVln/xHrHR0thZGWYoR54D8Tq/tIJD3C0
EizfNMsaw25CktcpaReeOU2o/cH7+J/ezYo9WUm/upDcSZBRbNap2h39Cv1l8rPTPE/pGSzS8Tb2
o3Y7qZDHOAVoIjQoxtFZNoiGkcgjy9CNADVUERASgdY4n/wCR3Glr1N0kwA5c9da0r3owY1cVKuP
+W8ohokPD/pfiihxdy+0lFwCrE9QwLau13oj8IAfYaNLVi45YLFTZ8T/gOd2h64bUU5rJ2C+Qt97
sE3xG9zeKS2kHo6FA5Bx8gF5VPbM1GAjt3iLpxavn4o1S6m44ZuXOK8O6/e537rIFyHjtNFf24Dj
Eut3PunWpwFNA7RSbufMyDYPD4elxsucVY/tltjbGS4APICWhwGywmfgQk04VCwTcj6gdXdxXqy2
JKOqwA/rIc92mTKT7s5M7pMZN4cim76TtRKoXmmAJkrYTJUCbaIZ6jrBKwdoHiA0LaCf3ABrERex
vDrHqQmtPiG50UCITuglqza+YyfbwrBQCYqOEFB2WEZ8odli2/EF+S0FXqosd9ParzKU+dIqWmDE
jgiFiXbtzEOzg6MaJxTczDoj3VKm0XlC6/mDPlEL9KpmYiWayArgxv9sIBe9dkZuBHmBsdnpi0m3
yY5oQv5ONT/CVGk4Lr9RfRAaXSQ4uJTOrJdv5LFQzdCb3y91tEGiqowQ073bkxbMBdA9ZisDxxXg
0HDsW7705iwBWmj+Q13SYEiJ9mMul72ZNOm3CAgOYWMhuozAQ4XigWQrqjz7ZsSxc04GwRELyIyv
Y/1bUCgmArw8qDHB8ShSA/oQ/jZFwXYkrT4e8oruhhR64LSQZCT6X1drM+nWzbWPkUf+ehmty4DH
cDDQzE8qt+utaLdeFqSXZhWuczIWxjAeZ9D+Go0HArI4GKwLUyFimtEAtp/vYOBZ9qSXvP7hd7fk
v6Zvi1Z/Wur+vK++zJ0PXbEP3O9IVaGMVt3O3d7vLllXT0Mco0Xxs+2h+Mowpi9VZ8e3BDm6jV/a
ze/AzUECnVvu1Zkq/gVN1kfSV5GBfnV/8rcg7EEt0HcJWhN0DaOw2sMLu0JWaX6PMv9D6wMYF3AO
4slswRZMei4GcP42Ul5c8bnwWL41qsw80+CD7POclpMsw0eZTNpTm3OAfLyu0T7rHlomd4+l0+vG
erneMtbXvXNv89jfJOhg2MT25IGtJfPR78mqbcyFC9Ry6GhoZu6dpd8OYIpUSpJp1ikLzRILnFaP
a8hCg9MPgOnQ8q+3JB8ws6CayES4RK/TV9Xb3F2VbuXBZzUvPBhPSLyBI3SwzwW37bODVy22oWlv
2rwEW2DtlasDeVXKi+xapFlrGvaZZjSs68g7sqatMwh2pGWkEgDcwKvw2xJSesLtUGUHXkMTRZiB
kSDkpAaaUSUmzWq3tc5aXL0bKtzUayLaY7U9+ur9aCst6uXewg7t2MWou0Z9qHaLbY4svueMmxnl
NHUoES1FKk6K9BJlRgOg79FKL1wNpLTSqa1DoN4CZZ8UNqLJ+8oZv9+t1GtQp8NeHdf973Zu0KV4
QWkKQ4nL9K2PkdoSXvsBH+f6hp7i+lZ2eEyGWq7wIUXcMDX2WnfnQzuArWfdgVwCKtGgKQ1LhGJZ
fKtEYEDBBQox/A2+3/bg96K4IauHRiHVBEjiaC1Lv0XSsbixDk/7qTyRYCnN7Pk43pIf2r1L9CIy
AwjIzYxjMswmyqqAtmn7YV+b9W1KEaqW7uRu9I3TbL17uhcVvvALdtU3e3fzUYVSyizt3c2dchZt
O2yr8jDL2b7aIPkR1STbZo8+2miL7Od8KbsBhLk0pQEF0fOl1kqSyRI2GZsu2ulhDYnrQmBiz6sj
KRmLmza8W36nfdhkXR9bA0Iy5vjNBnTjgamennxBjQYNjioadAEDtBoaIuPsAGB0pyTHXukeDFpH
Lnr/pLB2/YKugsbzKxRLYODd8jqgFzkGIbmSEepf0LQECuuoLevVZy5HlG5odwBVTtueW/nGpnPa
u6c19PPF+Daf0XCjznl0jBuGnyA6tYhmOPeE4D13jrICxUWHFA7YtaMc/wscq2kayx5Hw7EBzGnV
FasPYpg5aEZ/eNNsXeIA3luEylsU2av3445p2TbghkbLJfn4edmi409tCaDpCU14/deAD2gMqyyU
xKYdgITj0VtAL9oEydMyDMvGLtBhmjCgqYZ5WS/XcY5dd49IS49ArYPmipiDe34C49y1HBJ4mV2P
VKUcX9ZNyNJX7nCu2KRQIrExXYMMTfm7A7QdAIapXVLF0jcX7SnjEwAO1DAGLEdlHCq3BUgW+pCU
d1NLDBa0ETpnLBPRebWmruvX1TnexAAMOLqgE1BKNj3huGddyI2Mr+vVMn1RB7xpxz7OL7RoXU/e
D9uPPTCiwW6wR6Egsunl0thnUODiifLzgGSCfe5cEFyToS39H97/voSsqIBy8NShNeuctrvbadVO
uXPh3mgdmPoir4seX+xCfceTTDM9aJ1HTwCyrGu0yVUbzUHjowaoDLX+vW1I9z+43F3uvW38Aiir
csj/IeOd8/vT97Z4XGnS04y0nSzAcy+HAv9MP34xv/5F3V1SduiUrfzGC6sCiCvofB7OLgg1CiAX
Ak6Cvw3oQ4FSy+Q5jwibhDSl5WRObcD7r9uRTGaa6Uvofe72fbgi+TzoHi5lDY23dzsgPKj71Lfw
y0uSy3qDtOTu6vpy68//cCmBTD0wBkzhxGnIDKc9gqSYX7iKNyzmNJ64KwEeAUkPLLXQHkUyOfdv
K8wxheXndau3uSAMv1/tq4a8PDauu8d2VXchXhJQAxJZ6W79V44tnH5oSkOtDietGmz6HyF5oSOS
tqPOLtnZBYjHH/eo+1Qke9J2Vu3yjV5Es3Un2vRu/xEFMBwsWBvWeqglzJCdoqHl1uvs33VWmwB4
k3zYFP1PS/7XrR/8HsT/110+rH0Q9VYmOPw2aWqaW57FewS60e5sjgDHKl08LQBOXQOmrQpRAQwE
7SBDbzxNyScHNtVxkcGXJQfoVTjOBVLaajEN3AWZsBCAfdK6dVfkokcwVdn+lvYyYs8GgRFdQVT/
ICRVbasUZA/q9EiDUOe7tRIYx7AOdTj236QblKHNcObZuu6fODa7l4ylaMhFTFM3+nIV2+2WMUIW
CRgRykgeJgV4BTBMrhwGciMDzQhZmVb9vOXaRvxmkEO1HJgs/wI+CgK6arByU+yF4N8A+w8eHKNC
YJcMTSXHdE9NBquWGUmxriF71F6iFiRHQ8uSz4i3GqfJGGcFLQz0qMT1DjlQLQ4ATCqvAwJW19ho
EZMsyhDFdvhfJh1Z0VX36kK61Sy9IN9Fktsh+QSzAdpVvRmt0SItXJbmT5EX/p70uYkg1MBQ5C0z
DxWKLCiGJxfpsqFZmosJ0PUnH5VkT6SPhRyvBtC6H/RkNF0fhGwp6Kf0gs4bXUtBtdpbgYaT7eqo
NvVc92zGCRCBf84Z6XTRQx6JRN8Byi1qvgDMi/yS9tXppoft3LJ6Bhdhf0jGpr2Aqrm9GMOP2cRj
oEWBDOkLb8toT1by0y53uh7HYB80wmyyHPSzCmNv22O0imYfu89k4LUogSRezXsStYG1zkkWdnzV
KtPLlqsPSkekRcO8tvwzBcBoRgMFqgIVraKZNjz4xY6/AOBTOZLPwxK9jd4VB5QECcCkQZMBtZMz
32j2xMcsAZ11a7gFACMJYng7AiAFyu6eh9YuEHGo5N4YAuectyjQsWu0X4U0pQEcHahLfRvIEdVI
rzq9ru5ALNN1U7IhXWUgKxZqs94LvdU/LLQP6g/qc5OeOjwCLjREqiyB+8WrSDqb2d2+lvM/1szc
DjBqcCGD9ntP97bs333XKyLsjQesui6o64ZtIFJ/T7Ducdn016aK/yKJ0N/RlfLMgecHhErgvpd4
e8SbuJmsQPE5mhA+oNt9XU3+sYXqUdNwpzMtaNssPbVZD2ySnC+fiwW8dl7RHEBhl3+M0E/7nEY2
4uHoUPodeLVsI2KB2wKfzle/AzSArKzf89yf96MDlCpyw5tBWNdT95sj+gF1VlvLHUG3/davQ4nm
Op0RuCSlTNiPXPJdWhn1wvHWLM12Q053lv+a4j3nFAken1wQrVxpYG8z2xJpH6JgGhyuMcoulMGS
dl8Al+pt6pU9CAca39z0wDLpw7jDq+adnaYJ+iHOIHXfJLab9CHp2njB6ZTczRYPP1Iu6FAP7cFq
ADyAfVYfcyiWkyu7FnXuYCa8BW2ASpTUxv+qwruqRp7uUeXDV4Ar0q2AV7lbRFe0DZCKhgfQK3SJ
ZODbRfvrHULW/2dTHwlkc9tbyR9jUKJ8y5Hya9UX9aWNggTkhGpKQ8fxqb6T83GoL8iZ9RtwHqMq
/c2RDCQ2ESCaCvQrrP0ivJAB+gRV1wgKjjK0v7V/GG7rBqdGgeL17cTQ37VEYAttsnR1rJRldm0P
7dho7LrSahp8dJ62qM4/LIS3R460Twasyb0FutJwpSJZiMxEDSvDyVIIBP+I16Tx0D0GtPEK7UCw
E1fJaiZ55T4h99eltMsbQwr5A1LjB23Kv/hzDzh/hQtsHqubzjQ47higvUSg1hqFmXmJX5WycWG+
OmhX0oEgAZ7aZ5UVyaQlgey1bof6vNfVgWszZ7c6/XLPh0tocb0hABhOwBkcTDClyFNFr8zq9Zhm
NEh6mdZy/mYW6hW6ozdhbaZZofahGVCJ8HI9F38AYout+9MyMuqtHlaRqF2yBdQKRj2AaTToEVxT
JQem3SwXKjagmZemiGpxxwoO3BxuDy75zMfX8gVW2tLYrBv1qp5hGWYnFBmQ0TKWuPhQW+MADA1l
uvelq8jf/Umlquk2yIW20LcxzyUHLI5aTMo5A4Ro6qQo7qbNSflwc8wt7V3XAvmgc6uE7Zo0Ayi8
Ay6N51Lw/hwFWSr/Q1q0CaG2nLnoknR4MW1BId7b8TPZUJc1nC1nDE6zIZKxRBkVUG/OUdOyW4oS
iFvfACqnQWP0SuBioDoS0FsYAFoG7FnbvhFZS0r0LqvPkLAEtKr42pKxCw7qNDsDHzl0EUJuQubZ
4gKOBnGx1EyLj2bySa1iAqMTS1FGayKz9/g9k2Xjb3nsgeBafc3ob5i7b6aSvo9sN25CbQ9Y8xW4
9eUBWOnxFUja8ZVmD2Ja4Jmb9cOyK9II9Arah2aRRI5xq9cEKHB15hmoH9h0XTHgzIN1erXEUe7S
zMe+l+YZmT4TIA29cRCBcyCJ9OObUeto9p6IOC2A3bT5PZ8HHe2v70Cv/XfdelvWAE4HZqLAFGUo
YJqkaC4FcinMi3IjIIKYT6ShgWLFWXVBp+yyqnUAGJv4IIV5GusO9QJWd6a3BK9I0QoJmu3QoDcM
/S6iXy4e3jV6ZALDosKh8u5F5u7NRb/YdH7CLr65Jw0Ndl4Arwx4bl6KF7GHYHiSld2panN06/4i
8E4LKEKPbxd8baGZ4UA/eOHWX6MJ4G308zqtRLK8TbpVp38/ZH3zJb3+nb7ptQpsot3BHkAQBTB9
82IXoOvdrNPWjNsTTWVfXBPA2Rwnr5vQU6Q8J691jQ0w9lGq0UY/tFGjpoDK4Bs213LdKeEAoJ1U
ARatBEdx2p4QmVQM90t0xNt+9gl8xQawkYvhOKkaa9INrN/ldVc8k5QLN70VRvREEqi3m1syonc+
mL0buqe9G80cg81n0DNj18C7ge34Ve8XI5olrKIGg7K58T4GzERqR1EQlwOqW6Ux91dLifjG/eTY
XvHBBhvSi+WaYdHx4YtlT9HnODHBqQCnoi/AcWNMX2lJIb34auULwwsVjKjvAd6qnLotWZ1oOfoD
+v1rIDuOoSV87wokBe/KM7yRphnaGSCQ2uW8v/cgy4AqMCDLRONOLyWDXkcz2zXqY5m7n0jialPt
9uBr5R5IfWz/+LClk1rn3AFJV0tHRq8ybksKJBi3RWdWAnDUSqlokBZI7xmKA/bkCyhT9AvRFFDD
SE/1Asgr056xrH/2Uw9wEUHSfgSLbRINyaY3wJvtmu0febxYoJb4WII9zD34id/vywIIh+gsmJ9o
KICkBCa0HDHvwRbWwZiH+SJr6wzcdfeF190pNqP6E7Bm8GEYQMWe8he/SNznYbFeyMdAGeDFmBMQ
po+W+zL5QXPoHRulU2oH8J+isLc3oqPpms9TvOSnSiVEaABeVQ48Metq4jl6JJWk/MyDC2r4X1eQ
IXGXa+N5Azjf3vR2OgLTmSMA6Zpjhz7GunJvPsdHrAMAxVg4YrsCAFB3f2/3Rx7Z8kogAEIhARRt
5R9n9C4Bl1FhApCy9AFy7vjojNfIAKxavFttMfBM1eYB5YAgLE9r1HSj/yG/0NCoWVR0rQ0KF1Cw
8tKIN/2EQqj2r9lzgfCKHJDvLzYOlIF9QdfUEG9pmimZZmQWXuKDwpGcarxK5oVlhHdKctJr3HYE
Md6jXDnxF8Gq+qD3fbjW0GXBqS3ZZu7zet47mZx3cx7gEFJM6ILG9yLyQWsiVBrWiYHsq0QtEXL5
eE/EdBlqdn6UVxNp7xbcTclES11r7nbAQEjCu/3u1gsAwr9ekBU7F1QBKBqPlrtBqMfz5NljieJy
WF7l93x+6P7dxQFLz7r/v/sFkYualPWagB/YBjY4ct67BdqwtoA8y4roMxNesS/Skh054l07P3Xd
jYkXYRTm+U9N6r5CCieqTWcsKgvNTMDC6sfkWBROCS907FGbHs1ALo0eIJrmOUMrW3ZwFeB86vcf
W7SH3Eiy2jE94YmEujFlfPNgtfP35Mhliy7u5KKROGlGOhvVPIDweTOP7fA5axy8N479fPHrfL4s
veNuhugYC0Su0JzUDyFNrT69+c7oHgHJHKdnsNL06O2u6m2nWKvmVAxnmwUhSXpwFDnWL0Uy4H8Q
EJnFiArDVPVEAYcCIIcTmFoFQxe99C68KqebPfbxGR3PlxEnx2ezKePnop3sgyNNvAS86WhmgLEG
pNfXB3Vl+8nOKgCORD2Va6dl3Uu+KSd07K4ytWOC6QwVhKqHkzynWOyTAGd0AFMPp8hFTThy0jcb
hYnAs1XTVcZlb+73O3WuqJhTNZBDgYO9V9ruSavIg4yksxujAWFlbaHy7Me2ZOjbPrl2RfzCsz8Q
70JnmB8Hz2yxoq0R4c07GGYPOLbS3OSy6Hde0Q8MffWB92Q26PKamuBKEvmlY5odAaIVbAFLFxz6
aVzOrVPgAsfS6JEsEEtr4smHs1Nhuf7OUjwPhaLUIIO0+mjjOhEYW5LEumRNa11oxtFagm9ZJ91p
HRnSosZfKaeRFKU3HfrGOTvOxME/JQCFfjDigH+IF3AjhH5dvESJH19IB0YFjkIzdLAigLX1uGnt
RgJV8TgCFHbELbRNSdChceSLgAvoufgQoccRn8QZ0Au3zj8g2QyO7mWZfwOX2y8TRXc5IvK5k/MJ
bNebh5XA7My3Rc1isNwB1gIlyNXVsPN6jzblHJUbP3Rk6IAF0aMgHz40uGlXX5kVo9JmKo5SRlEb
sggg0DNNLTV1Ggb09QmghqpmS4gFr+g01UOuSrQQQUWdlvIhkc0ACxgCFAj5o3RC6ScFvhPibIMz
I9vURYw/99vAAF2FPPmbTDMW1MsZ2AA4JAr7h7kB407aMPeYWEycDRNDjpp2AFMYgzjP+PHONFuV
ZCdPUiZ+iq7XdfqwnJxS2kn703b4lGN7fbk42Zs1gvRRl8szJcdoRn8WmiVveUFt+KWOXGp/TF7z
gg9LtPiuo778u+ZY+MGmdVofxb2BdTQ8VKjE4PHc0J/Jcdra29G0pco7/Qe986I/Jlk6KqF7V0by
D/8VZCqpXE/9GyCa07KNlnmC4hKcm06rNxlWn4eFVb4XUeZdJC8F2D7AuxCz+Iga5Yn99iYaeZz2
nwzL+W5HHZp1XDND0NFHRZjHAsQXMIwmuiVWOa6SaFXOqQ1o2ilHCCcSeAxq9wr4Ft0qG10GJ1q0
+ttj5ux92f5RddGmnwfQXaPDfQyZAsBfp20P8gQOTKICeIYnkgwkq66zn1sj2LcxJWU2NvnGC2S0
nSKj3QOmsRiQw5SRsaGmTmrnpFmFP9/encCFpw26FVRbNcAZ6Fma4+h5DfCHQZ86TUO7S0x/+lBa
QYQ4PloCq8gG2hiffyPkYCkiF410Ck7YAqiPhRaWa1c3P3T4ZkZv64B+EAIbZonzl993zR4VvfI8
KXi0UQ00I92DqF0MG3ujIwbrbIWjpnfQulgU17FbXkCEPFyBNgM6ScU4IuSU/pmW/Zd5dKYvHOh+
+2HMvA0Q22vg3Ri/SzxrLwBmREFAVqP6MVMMISTrgXzmN0cHNLuAVsmmTdvWyceDicfLR5p65pJ8
RMfBCZ3vSBAra6BUaSf+gyd/2Xf1AYd4FnzquQ/qN8TRRM1sFDtlnbcHmn2+axNErfGoAdTm+r6d
RfE2ESXaien1mt7McUgCofrr+7l6VV9twQUN+N0KpkknAHr462OAI8wDs4v2+KBfgTa138PpgWAd
HpaQbkgPVc8AR+exyt6wup3PwB1pcIqMlxkwElWLaLTSksyVcrWTUg9lCnSa1XO1k6tH673ZmY55
525JRxvN6EwBBanajmTa6O4eyGK6nbOZTdAXI3jfiwXVBip7yVVxdN+J15nWRU45bH3LMJEaxvs8
oL/gAyRPw9nQmjstyauJvCwnw4KoxKETxwtjx3zrO/eD7GC3fndF7cHGNtAYjMQ3anDa+FSh7ICk
zvMMIDa0RhXStDeqvWHF08UHjU2OgoEr3np8oPfjaERDxizF7jaZWxKjKh1ZmHVOcElzlNWr09J6
cEKqCjWq9extctTelBwlrsiYtB9oKPwg3U8V4MG1rqpRnVtNKCM27WdS281vYxIM10kAQIQvsb9L
we+BslgpboiCihsZaEY6ZDIm1JD7+FTB48HN7qdpArHDeJBG8QQGRX6IVRtHSr0cUQEUL1F+wsGv
wxbv6yujmJHZVr5AtMcHCP/pJNFAG6k9SA/eunFTisHZCiOKr8CgtxY02AbIPbjzJ9KhEMwQN5pG
NQfneV6dxQDGI6dEnJkGErsKUCk4hP25ZgoqD7V8Ki/R8h414f1a0acUlGK4k0EZbZ9XefWlZbSL
rGY8R4HXuGxHI/qrcPi3csitFyC4N5fWdNJN0jDzZTQn/7B4bbbL/eG7AxzrazUA8W+yvjKJpnES
GoC7IV8ffSVJAEjrU541y97rJcLMyp108WQYgIrJxDE26y8cVS+gnp9BOplbZRiBIPBEIrEpAp2r
DKvUetURSAS4qV51GjNirt1Pde6NQDawUPxSxt1lUFiio8KH4wQlqmUyk+U9XVAPbbNukRvSQt+9
PW4CAirVa9Ytfy2TpQHXs2fHJ8eWYCEQRg60YjPejW0mtqvcel4KgmvGQRms7L6BrjaZP9uuj6hr
Fj0naAJBK0GSs3NGU1c1kJJMwyp2CoHpTlbuJN4ttwybH9GCutV+ILJFV04XfYoMx9xZA3JJa67+
5+qA93QOpfOrzDB3ohRtSBUAj468XrZLBxiQwHXAPonMe4XTJvhQNjQNFEYf2mfAUEJy6rPq7Bs+
W3Z3rrMvnW0AtJhNn1ngbslNuW2bynnhCEPtZry+7TsAY32IEfb7CIqLOCwCFEWzTmQfaSjlYoRt
xJ2D1hlt0mwZaKZ21Zx4W9SXBiD2cKNnNzVatLgnu57nxjOpaABGVL8DRADw1mTsg99BOc+O9aH2
AdlHzm5QjUeHB144ja0ZArxmvDYq2icK42qVfPhoNV79siD6qkKC/SKBt5uYHzlJXlWcgyr6WsZ8
5zB3vva1OjDdTeM46lD/PERh5/vRGYyEy9ViLXQ45S3XQA3kTmInjd8nbwDg9pv+bsd1r2wABI8r
PJRE094P+6z+HvAndplMEfLTt7X6k4KuuxgG/jQFWvu0j76XuwvbT8AmQ06cfjh9awXPy0MOnE3E
G+Wtm715O5iTjYaRHHA3pNQWsPzYG5fiGBIHX9nbbA+kyf4DohH9SXArCYGRbgWogYOSS3muStZf
06DuP+Dlu/8gSjyRUFNeb0lHAyvT5alJvHVRY+GgGU4SYPAxqr8P2q+fTZAYxzIJUwCmftAGfZ03
vVdWP11HGYwKNU0dgDHQcC0R1a+ivyswGn/ODGs+8iSfDgtLxq9z73wBBk/5Vzl47zpkwG12faBa
mtWmmEb+nzhFuh6olfEX7szpIVliAB+30nr2ItC+iYmZYVIAEsJNVSzbR3Rq6JJ+n5biT5K0nkQa
kqhBzwVNEVyvtw2PAJSkcL2i2ZPbLimNjWF2CNJrnK8A9PZn33HRGP8T/hd5kG6x52fbrueTU1f1
BmeMbE+BZAouozsHJTouSJcWoM6Sqk7S9mxn/IVUOjiNbuRqY/kMqTAVqyZrXEfms5CbNVw9eUA8
UHG4nyE7SWyX7nfVyo307A9kT4Lh1CLNHpZqnVrfFQAK06op9aJDYiA1qziUS3txFc/udgX9mcrI
fZJyeBRX0J8InL/kTI8+J1v6i5WyT5SN6BSpb5PjAPWYoUgz9lkWTJ5SB+1AawKjLwokaA0camZg
hnAgwKwRwKpK8l0x+TXKAPAZy4EIta3GYgavAmp8bDVEDFgqOMID9liJuviHRCoDckV2GHmbXVEB
aD4nLoALRQuYVRJnb7GeaVaNoLBxEdr04sZ6DtRQNSJADVI3i2CTJinAiFH92qAGAX3JrL4IgXJI
tEp/MSsr/mJUU/6UWO0nfO0mq0p29SmvwUyHAFe3Scea70A0L68TB/cisSsmeQEKrQK1mIqrkfQ0
5KhCAPsZzrNAST+zUg4hSx15mcb65d8TxpRYnlUjW9v0ycasa7G9w1nRPIKzB0JQvyyXLYG0ELoK
DTmQhw84nX6L67ZCQwTC1EuZIMX8s3inMwBPHBsV25KOhlzKfB/4EqDo6uAss0Kdnju5c9Hji6YS
HJfJgExc8ByYm5EnAPIPRA4YKTBR6aFPu12QcKBdvuldA8RWLVPk0BMorB8MnVDcVQPKOcjgFUl/
qAxPhkEn22cHcNA77qFUKrLzFkD2qdc+Z01h7dOxMlYfcvQ90e7QjTzj0Tebn5aq6Dft0C27Tj3E
uiY2r1baoW9HyzQbJtQkixH0mwuZuWnD/W2N3SR/yZlVe3pd9GvHAoVCmQ5o6kWODUcGd5OruLNj
O8gk0Gvi3A3BMTHnrYto6TlO5HRmbzMSyUA6mfYoXtIymfUSvYPW0azPwUNkmn8/qLX/wxVNmczr
rdAKvUyvACLyj1t58CHxvXskne0P/GR2zywP8IOqwRyHLgQTM4/wEjqZG8sy+w3YLZEwBrfB56Sq
8dU7WV3YJObymXSdYwOoysjR7yjMz3IB9LLw5mZPRjOuirAbfWBqG2bxObfEd6vP5j98HLhCAdCj
Z2DzmSjDuTqlbaKgs/lzcQbjyCyZAI3hxyAje0DXGTrZtI5mCRv50Xaiv7Q+brzk2Wn84AnRA5CL
HRXRAiB40uiD4fbRh16OBlBCTAsZYZth2nnNDs9Ya9vEvWOgJaSUR16XQMBQ7rQQVKLztavSa0Uu
pFOMcyU+ajLzv1ZZWRwp1Kwj0elbTNr18RU82sAfUhFp0pNb1uTAaia5rBVssxv7Lo53wIqd+iJC
ryDKiWMzqT7Q0APY98wK8RLMdrmqSO+oFxIHsfpjhIccQBQBWwCmmeqlsET1oeDZdJYVfsPo8EGD
oTd1Z3yjolwe3eaXYg7+zOamrDfOiCJQba1nUJINnr/zohbHVpA3A9eJqIP1EDhRipQmYnFal6jf
vlRfCXVlZNsHg6jwNBJO9EJ6ObFk77Q5CiDeTh36dAEamRyYxqLg26JF3Tv5NLY3rceTmVvLfonS
34c5KS9zC7ossGp0WTgl9ryLiVSOTBPRO/SKRW5UAz5OV0BUouo9U1/YgIZ/8lThQeU5MXCb0+QG
NrghPihD60ZIcFtZHx+02S/AZyuK58YG7MQC7Ay+ZbyZLkvSHNy4C8AbN+AkFThuu+VIiQJVkdvL
U700x2rG++Y8sIlvTaQLjp5EESCJVZ2YT5YE9CiIZat9L5cRJMRqHQ3OafDc8elOnSG4iXJvuWFW
XZzwV5if8dlNtoDmBFyA6d5mq47+jqXA/U/8e+TX0yYbXTw4wC4W3sGB05SwwosewMuRC6aBd82k
JPDwcUSQL4rzPavKrTd/951mecnbyEcqrWxObm2Yn1y7AQTFAjy4OSnqjSdS1c86zAPKqgAG3jvm
dUJP2LVPUwthDxvY+0GBv/fY+gDMSlCI0nMnDidgYuyDoRyvre+jJlYZVh9PKcky8L4++wFDqAkq
racV7+nAFQc4uRZYBP+DM10SXwfbeUra88Ot6EvQzBhQ6+rb3d+WGEE8mHDjS2pOIQNi4SWb6vIL
A5bbLhCVubNRP/tlCeL0OlUWTjl2wwHfOIcc8bXP/NkxwzT17KNhxPm3rDVQUAyCJo780R4Uu3d6
sBFLFEkFFSrHnaL5bSl7kNaKBDCCINo4IODeHfGO/LKKlt9XF7GANT1byr/AMhPGikLGQVmWin0H
Fy8dgXjUsAWcacCH3E/CGy7DlI8XFG2M60zrusCsI+QjgLRg22Af1pbFm71jxkSb/VNMQH83DVBo
sd6NPrsZ/wBOs/m7tK12S3pX6RHuXPVgzH3VR6wwwGBjH6OuPXSGGG5cZeGH3khPwgYoHrHGky6L
po/kQSpbpe3x7mOEZKQhDsaPDp4jj3vM4F92OHhCZxU+rL1YAkHPK0TIk2jcm1kPhM52yKrdEqDb
GsEqcQvUwNZAoZqOKSBeBh5dEhZhNZedOIxF+0/JUKZEQ65mVZo2e7RKjSH6toD/rM00C5YqudXB
o7pQeKhiUMjPoBmrw8D0rT0pG3dsb3dbFWr/Qu1P+5EPzdbV8TAlt9593H/KkwRlFeDYWRsUHkDx
3ClHq0I2JQcgDsRAx1ZNDI/9DKvTQ78DieAlOrT/x9iXNdeJQ+v+IqoQM6+bPc/bdhI7L1SS7ggQ
84x+/fm0cAcfd98690WFlpaws+MN0tI3lLBRoil5JgDdjbyDV0GvC4JcZ2zQ2IVrkXHpSO2xkV19
QLXrltaRBYltNfx+GXKOChl0ImKV/mEOJcUK3hXaNd9RFwQ1OGNkgG//gc5OhJJ1StlsWAvFtQUv
u+TQFTUErP2U8ilvvuGS81+3ptt8mkdd3pffYTdcbv1MMBiejlZ6mi+TqMtQzSp97KVL3Q16NTRf
Nupd9yHqVGaIArlKsIY+PZWF7He5XlyX0L9uT0MN3Xm+VPcc4YINtIq60fzjYLCaSMZgU/DPvbPY
tQPOmzqYQq09paDulasoKbsT89w031IUhwk8DPy+PJYgKe6LcbTLFY1Q86E/Z1I0UTdJ6H4wp5QB
FvMymPvL+Of5H27ldpD/sjQIgJR6okG9E+YFImyaqwaszNXAC5+twkh0K9vg0W4ZiVUOdcVg3mpp
uweaUZfm+1waZPpb2YFFSWPLbF9qzgn1/c0Smn+U1mRsj/3o92WAflJog2wV4Zw/NoCiVoJGp9R6
zUqApqTnogyhmvHPVQU/vGo1pwF6XK1onPp0FY8QE4jG+LZMWW7zIU39sDHtUYVdhpffwGxrsRZe
mQU0OifSMPXpPvNvsszp7CENAMHCC06CJewzIMjJrXk2ZoaDp4GyW7R2wro5U2w2b9ZBqdi3WfIz
Me1yF4qKXazB4tvJDd2DU3v5s8nNX9A2yn9q9aAw/Q5wt6bNjn2YQDALBbIfZgIFOCTA9RnrQsHY
qShzKNr7wORn+i9pT/ZLCkTi02DH66bR7BcKlUaz1iNouVJPSB2lRDO9UM+V4xiYXi8OtVY7eCfX
2kbTGn/TqelYOOUHXmlBi6X/kV7iQuTpRo86KPdWUf7SJ7ED9qUDPI56p9tQ1nyy7VfqUH6cDb8M
K3fO9M4f6yjdSAZ3NcpARRkGgb0xruhmeJ/Cy9b1VzgBL7+ZXo6KkAa/Oxw82vsYPM1DXxbh1SpM
FBP0wfna2PpfxTQOv/17IQbrd9c7PxwoHc9zYddS3hKNOx/mMm+Ua9f157n4owxXQISgYqlQzzEO
nzdDmPHNgnq2HKAesLnOQAM3YCFaNRvLz6YHTWhH8M6T2v7B+kQCPVd8h1BZ9BPOOBBD9cf4gQ25
gedLZELBAwM1f02aWnuBtKIZMKnXz5D88E+8tP7OBuWiMSbNaz4V1tkDav5ZN+GdHaHw+Z6rYkbr
rbJuqB5p41XPGpeoHkAHa0MTGFYP90TUGztsRVDoYbixS9mdXdUMikxVqIUkXVEsdHIWTIp6RQOJ
58OVweKj067ma8rCufdhysbysNyHrpZ765E9HWKcG+I3LiH8isPRHk+fOESpLI2x9aLLPu1FC/f0
sTxT31bJppHzVdI1ACerLsX+NYeGwCbFKstGieXDbDWnG3u4tLXGnnT3SIcP7BV+oiuKLSp9zOpK
WPu5r5/ilPtfUz/FrPRNrVJPLYS8BxTTLZSNgH5fDaLCDsry+cUo/BhuI1DInvtLDsVYlGLLD7zV
/6WsRvJrXed/xXlpuIWnfAzooA7Bd0sHUjObxJEnLsz51H6WGq3QvgMfmZ1T0+OAazriCIXQ9wxX
S3e6U1Tihw6/nFUB3CiME8sEq6va2S+7ESM1Ufil/p9R2qbAuxoWEJHp4e8f33TYtW4NHILe6ZvL
tRbF05EVUFzHYDKY1o6LNAXwDw8JIxzYFSiaWw8UdhP8mUq5Of7eA9G2xWF+BuB7vNNEla4L5sD0
UGuPRWxk9gVrhk1S9+6u8OTOdz3/To1u1hDuasM3fRrfQyYQb7fU6leUAFswFDa0vt35lgYtbjWT
ckdYw8CT2S8OBWwM57tNoUgho214OPyCNEHmxd2GyExEWSJGk2/bFVaC+noJ0RWluUSEor6Ox+jM
htITPMJ6h0N7hjdwoAuTDWrICXbf0E+iGLFr5J+BmU5C3BrHspJN7cC5OhryoHKq/OYLnt+gYJHf
hgE2By2HDr3pJr61KtSwWUKjPM+Tn5SHCi0GtKw2TlrLD8tcusoUP0d4uyU83wjexOvMlvaZ7rj8
VE3LnmOY38EcFL/DEp9k3qxMZgMf+mcg6kOx0zK4GjJT106ZKP0NF20GWkmtQWkfMRqg7tJQjEYp
Rt1OK6fA4p0fUAwULK2eb0P9Gj5J7/1lYgXKdt1Wzfa/bg11pW5TZgx67QIgcqt02lfD0+MglOn0
0sZ+h1o/jx8mFoBbp/a9C6yyc3i9S2iRgMSyD1l9K1jorkqzz+8Rs7M79Fjyu9M4JxNb9zPFbTxs
N3BDgiEXudn5SqWcmzoIx3D83MxB0drNptYBGCNwRAeizFX8gzzF2967gjA1QUwVmGLVK90N8J3u
7LEC99ZNPMgf5KOyeKZ86H7yX6GRRqIeg381vFfAMC+AnJHeOo7zCXJRApXIvhybwLRx2NwbtX6l
GDWWGsWv07uOmMOUkEMJ+QppAAiRQiFktcTmu6l7VBEKhQKumZQL0GIcuDj1QCUIamjUyMoX5bY5
JhNtta2k3PYFdgCeU6aQE+6sK9hNqErx8AdLIJ2sxcK6LnEZAv0ozPgXhWiQ8umqlfynqSYtIUor
SnPrug5sFVTpK1NFsDrq+XxFMfzn7AoBCWAapGbJpa5fGt+Mov8LL6L8ILusgDWfuS70RDxDausI
+QDnzHHOdUaltt83jN0ptMTpShsnrOMpT2Zw9kwcaALRyMCzCiBEdZtljsvNfu/q5v91r6YSYJFC
4XataflpxlNKG+QlZ0peawtHXHwMUTbtEy+7j9B7NkKotEwiz+8dJC7vwnWLLeWVUseBMuUVnT3n
QRbBXofapGpx/yhhLOoYeOJBE+OTCkY1lNUmDEMYMSoZjWUeyWNA1vdJhOBufeUC4EluNDeDj5W5
jvTChp0o6w4OHikHD8YToDMx60aNVJoZtYlj1wpHgetPA5rp/TB0Ph0o7rLKuhUZuLQdvr2T+WMQ
mrarLKxg2eA1T0ADtk+6JWogz+1wRzFquPZlElw8oC8oIIS2o4+CPqmI9xB7daMDhehzo3g1hDFg
uPJfudAXnHMHENqAqxc+bDDcbFN3vNk7dWx+c5n+Cpf14l4bLnuBKyqqMr35La9zbQcyPaxPpns3
wPTCJmFvVLcvs5o3BBrSCyADfCdb2KTMwVn4m1KpyaIQJ94j3N/mcU0O3bHOm5Nhm9E5E3CEjMAH
fC1C315HXIhDUcTxayUVaLx0n3RjiB9tL75QFpBA4S5hsFSmrlkVElJ13XDpxYh3kpaGB5flFoAt
pdjN62y12AZ06BJhIXuhtbZnmd41a6utMMIOrtJlW+wrnl9zf7hCPRrS504FWYtlLVnXldS3tBAU
MHbdMt3PV8sKshVaXD6t7EmHDSSlAmq3yrljH/6fCi8k+EJKMEvKBM8Ebaj0WVxmif9XLsV6eNOF
JeTOobxeMuvktijxmiMkxu0GKEAUetxrb5ru1YYRzQo2pd1uKmLvSgPUVK0Qe5Sakjl5mdGqadDe
BAnDUZa6uBM1ND/k/hXbJ9kYgQ7IJRoj3oAzAAJjKWChZpEDoqv8EeNqZLATp3A3wiuRonMfdpBb
t5viA8WqrHwfnedQNgV1OOpuUJZDnV5V93wnTg51nd2gRif1I8X6PDm4hoyOH6p086WhZDgHnOas
KdEtYlRdde/ZwCZuLVytPkDtx/zmd/5tLHr26Hsmnt2knMOVqzfHwRqhpKGy0qn8OCkb3ZtfZ8Yj
bMt5EteKeAUDgiz1d9BRChjK6m8grnUrp7E8iB0O5VOSRC+N1Ms3GGvZGwf15r1UafbUrWCfqz84
DhknrG5Hs70KV24HoDa/h1Ag3gyuzWBF3g5fcza9x12IV4HEq6+byLaOnWr6DO4O85UX2R+7aqD/
FPvU/ZPy6Vb/H7enFJzWNviROzsZrBs1uuZYt7bF6kxgW7X/NMDNv8qu6q9LGEZJ1XGs3RcKdaiG
3pxq/8nCQ6Si3NW5/browc+a8UteXSujkBzYoJ2ZhK+kEf9BLp76Rtv37YouKXFg7pzYqm9Vo/Xd
Tmpt9MCnb18tyYIYb+/HqEJ0FUNbnaPocVtCnhk/8J6CJeWfVKFbOJMRHioLKkbNFFt+gK1MsaUu
/ZRqGrxN0ZkZDhX6lAdgt9b7zgHd1mqOTe+c+qQrdt7g8cvSuFUWoVLeYYsoY+svnrFiR7HCcbA5
pMS6EN/o+JKOKulcM2kAKtVrEQGdgJNPGhg1IDncNgWvFqFO1/AabkqsVZOqjuApqk49nQkgZAim
HPBlwHAokbncC2dT9aXlxpqJzDv7iqVgeb13juKygwnw8NQVxT53nOyGMmp+o6tpTNPbX0uQp0M2
j+jS38kGWOYlRGlAgfxy7RC4aXUnaihjbHHkDDkhCDmogWVWzKNxDV+Lab3E6BcQ6TRs67bnwXKr
VM3VHSPch439a8hsHKFTMoBFzglmI/tPN5n/AVbXgck2TodGMfekYvN5hqtd+0qA7l741d4Uvbcv
realj4AMpYbHvsQimzClPeFHLYUsXRIm4zA6UZHqKAwxcAGsQjwGuM/t4daAXWeiiwfFHCNVrjPV
q8/S9iiE9atQqaCgjBcRir3d+Mmjiabk0XO3u7f1HqarHQfuEPHMDYEKT0SQNT1qZkCs9dYESfWo
uC5kECKNCPN9LDQfWVx/dSrPeZR27N4rebfSrk0AZcDfPvAsX+buEFbOrjbzPKDcOszdR11zcx2W
vbmhLg2AOTviuNRLDybElgG+Tot10XXsZjqQB267poUVA7paYbNbVKLxhk6uG5aaazuHqQ5rIOxR
K+5EFnITx5iOBySL6mMNle0jc3gCdtc7xJ6sYNEk0sxYVTFvTsA2jXs21nstLZsT9E2A8DHUhoX6
1FBe641jOU/5r+EllumPMgMVIYUVSBeirh/ixOzCFbo8b9n7FY/TEQNdoGWQmAEhFaPA5eGScmoY
82G37R6MBhBDeGS9gRoaPZex+Mal7x59teSypQA7ADw5OZr1xXbNblzRJVP9oWI88EzRbEBKwggF
cSaJUy7VQNVJ28IDTIAa+U+ssdT/AvUjHadkeRRQB0BLIOP/pFE3sSIcosdTil0hCgcljO9XkkX9
OSvq/kxXS7PEIKuXb2ORgRAJSGBupL+BP8DChDf2aVANXWlOp5x8S2ACczO2wRoU1sZGgQfrKj2F
nKcKzg315+lthCG6pKEWnw30HbpyQ/xAriW7PFdyf9UAcgnFmB2COEKsQF9RA+nK0rvpmOB7amTg
3S+IF0/EcgvTQwDoFPqCBhRufgPL7WTNKpkGSRkbe6zwo2ds7sILsMhX4jI3DP6aODmBdlc47aG7
lQB2GjsnP4f+aTna7UY6JpxwVczKNODS8wu9930DFO7e79ndcA1shCNIKEAxffpOA27e93Bbindt
40HmTijJngjFdVBm1WUR2737XAMXvZJmx7GZjzSoz6JgcFyaKe48yGMqKhUFsW2MVzljPQ5cyuJU
evxj01oxdLqW4KecTE2RvesB3w6cC9ho8pja7nSMqlZCowbdJQbvDnwi1C9EcWsjUEX+K2+Jiboy
D4X3o8zd7tIWeXfRxwnbKerXCQrsTg3p43zE6bNq8GbOL5CfBaY+mUBR50Do1BGaaLzkZJCXAilz
CU3X3o1O8Wjifuv5EyweYq157rFagOFkMhwoBpS4dsQpdQGCW7lJYXR6Ea0GgyQzhm+23wGE7wtb
jzehwOp7hFtjnY31FQgsgP+6Pl21ppvudRairDg9LeUOKlOAOVcfHWlePlVAqFspANA46vvJQy2n
ghwKTpezobiBazOsmyrS18Pk4j/YHxN7g/f+ENSFA56fZuWHNNPsJzv3+Dos4hQVhtp5shNuPGT/
Qh1KSADs3ghALzZ1X+EF70P1T8F1k8zO8J1Sl5FC6HpYI+wss70vocyuIc2bwof3gL3YlvRDqYkE
dHHnflN6L7nPxTExsgQAAnCe4CDeKNmQ99eSyD0AF7z6hV5SFGd5NO1jH55NOh+wialC+Aih6i0m
PJroqk2NH7bZWAeADvyN6UOv1eg18YClKd6LRWYEBh++o25bAoYixgdzrOHh2rkJ8cf02jLf3IMX
OAS57mRbr9EzoBH4wHZQeQ8PvhYes3rSA8fyX3w36xWI/adnufprXkEioTc0toO5Z/oUxuIEP2G2
zqGHs1amLLdINVPU9DcYO4AJx2oGmApiiWaWJ6GBP9An7JBpYfY6SUCM3MgRFz3O0kfDXbGKDKyZ
IWgC1kpunYtKNz80Lbw8ziE+dNty69MySLmMs7BbZYNbwfeBb+iZ6nvyt56GODxWT1h6ONKzdaIn
5vKY/TyssmvhXK1erOFVynYG95KrLDJxpStqsNMFlUT0fKOrUXOogWJ17HyHw6jxUgzZgHUu0Fkt
fQmF+sKRLWVdgwpnsi68lXmmjndleKLGGwEcOtAlPJqhN6/P8VhlhMsgWMjhqeJYn3Zj8trq5QvR
Shsst2F2J+C9OhXhTnQ9OxEllRqKV6HpBx44oRuK5SqXBsBNNQ+WU79QfGzMwV8PuEmmbkIZy52W
m1Rev650v32yCwaS5wADQvjDal8iIKzPcV5Mq0x1wUL2j7kG+dDGTiSONSCxA2jGqBq6soDchlBY
km2WWKzn6bkACwNKmX8SKZiNTnqurOmBNY67o8ElTleWjselVoPKjLpcF4A5368hwmGfRQLCqw6B
xLz0a+jdoCF2NF3hu//b8zS2/RTHX/PQrrASQEtDWdK9ecLId8vcZUrsmJuRgdlMjBE+9djB5MUe
SLbxQqEPDSSTLpRRetl+jgNTtcaJfb1eXrX4w8KBMZ9KGDPj9atpaWatdAvEn043TgMcqi0cDAzv
L2bNTTaDAlkvoSEbv9tjXB/sET5PIRu6/cIUJJIh7H7fB6hATqM0QDNw9T5jZh5S0A+Lf92GBjw3
SwEF6H24MCm1HXNRX6an40jCPF6FGiMw+hDxcFw8e02BvQLrmgN80M1TJH3zRFfYazn1tkRlFWpc
9Z5iDvQk6q2NP9k5p89jfGgobARExASkXN+g/OGuZq7lJ3ZmmZfwBRfQJwnLOLyOlb9BPdA+wjUI
fybE1iTeZhZbcpU2gJBi1fTEDaPcm/2EEz3A+OGGGjXAG8auua3BrD3QsUPoZew8j5IbKvVp5H/n
fTipoNF1rxY2lTsewJ/R8e3JsmP+rQf3dtt5eZFtWoBWSpzQX5gykiY36cQz0wP8ywB1pJTQ5H2g
C0A7KSd1YbK2miwUn/Ha/M95Ve2L9VBDzZL4IqlrtZe0ZYeZEUJdPIoOM32EuligH2bPaIBV/5Ws
5tKdgL1dQRd3JVWJ20mn/K7jcK2SbnGlEDVZUXkbvbXdgLoA52V3uhrK9EMuxZPChLEVlJpcdbhD
H9n8eav/CPqQkxqn4aX2iz785WOn7pyq/mucBgo9ro1zLj/8GcFX8TJNBXuZKsDzuebKPXVdeFTB
o0bGG+qysA4BNhpRzQUa5MXWdHEfhhbu4ehRhqxyeEWGN2bXqJ/X8c80LYMCb6g32ZfDlqdpesB/
rnwJWfpCCRBAwR7MqPyblV/tHhq5yyELHaZQw4HRtFKstpYTlTHPgEQSobbxrDE6J00RgQpjAUy4
9KMQkuRN9xcNalqFdztdfu4XNC8p0jwYdXsFHCd0mm053MFGLIMoSdNf0nhjeJT95eKBtirCCoKT
tsYBqfajZ8ksIAWwQNnQBi1JOTv7vlYIPFtT0EIUkLonnheWVFGq2TvqUcOJ2LX0LQXPpm6kD9C8
B1cooIMf1mN13voWNhH/Pjei2JI24MG7nBuNsc93ENAG2abXmnMXyufpj5U5mAc9NJ8yqNwP7SAC
0AcNFMxqWK+oHPI3Rz0CRoTiwfQiPQ/qiN2TaRXojcgOneqaRuHuGPcT6KTjPD4ubPsaZc2NegZ7
s2PD2yVCTDeTW9G6NFn5NrbexdW49nfu1Xvp5e73oo7HAEVSbevDnRr3g95lCXnj/QiqHh6hcTzu
PZRHV9Vkgz9IQVeCfKRjOTFlIXLg4OSsY5Z6a7vr2jtQpN29MrBHyEFty1izaTScFqij0w9NJ3aj
Hmrn0uhRzfK+lSz5BsPJ5DVp4x4HL3Wyxdslfo0lzoElIDRXO2uzrxEONYFDj1+VNvwpA5wroLQ0
nbo180CeptHEH/c910526llrJuMH9uXsDBVEdgYAGFUIh+DaFOBpXO1VDrQt8Eidxyk/hDB0is0S
HG98uHBJcfZFCgvUdDDiK0STNOsvy2S3xjL43SkAcvb0Nr/AN9P8Upao7VPXzvWPXRpdknWVvHSj
0BQ7rBzluhzr9qnUxwGcBakfdFNrnvwBpN7Q+k5j0AZsnsTAQ4jG8cq5OhnqUHFUbKBQ2r/Yodmd
eA/QK3WjTvMfQ+YE1Itru3+JK0gVSDDTcNDVv4xmnAYdHjr791Nnmzn4Y/tzcktXrIKUXgwxiQ04
S9MJjk6gR4K4iXICMF8ajO+8aZP7YbuK4Oh6oaZ0quqCUkAfRJBrXFNMxy98mVSzdO2cuYfc1A4U
pwwa/NQFNecNDrohfJtxX8pY7kG5LbTUtrLBB/dpgLphVkLEE+ZsI3CkbZkEPLfzK487Y62xRH7L
ogjnknb4t+vAyA+7tZ9+zFGty4vuNon4+2BVL5N6CZIKm66uClHmsCSfig3FlgEoWx/wlMrPc1zX
NyId2AG6Guwk7RaoY7qc+01knEzdAQRapkqaAykqxCtlGvl5yufZQwVKdlilR5pjMZ5uFMU7KBpI
TwDk8L0BJmcrgMzYU5fjEL8P33hjVHtN14ptanTxd+HwbTJExVdIXUxHCP9iX6XihS1f+KRV11hO
u9pO2L0KAT6sXBwu6lrH7lrqsLsN3YDDlNsCu99/YnSFnXIHA6s7zdQdC3vDQgeZQ5TrtuawOE5a
dlSCKz+wbkLhDBpwzyZk77YMcMUzhBv5qYQ17M4Uonxk3NWDnOX9WgcNMKAPBsvDu6gznPC6cByr
jA7rlcnDK0/1YDeTrn1lMybJYSzjfbaBJhw4OWRIRlk03uK/CXzgKFt7idWuu8zk1y7V61MdhnyL
ExT+teqsN6cxnL+cSmJF7ZlvY+2/p6ZxXcOvLcVyTaXaIXurRdmsvaptNq0SgUsVGY/pETRGssaE
y4pqOqsPP/YljVOqYdjZDgDkGyUuU2hwzrNHuK1nSfTF1/y/U63Pn0YZs9PYYWPk+aL5MTbtdvTd
8hskQYo990dlu2pZb7L+TuO9CR4l7gUdrLhvX3gdPtxONj8k/AMCUctdktstiDfylwONy2M6Zs2D
xDRjYfyaQgc1uLrWd5Y9eCiex/CVSPzcO1I/KvVXw0j6NSQ9D6Kpo5t0+y5c+9NeNkAgz72pBTRz
yrMWf5p4fODtVF+KSX41dBE+tWOenwv4cQeaYbJr48lfVA2hxhYZ/kwNVLKWgkmcmu26xAEqPngA
/pURcEjuv3TZKm84usKTvjhN5TN1yrJPD4NtfmkLZn2ZUg0a870R/x6+tXbc/E46/XcFJ4uvOLCN
8HybvEvf2emxbaXc1XDSe0QdPi0mYuP70AOQpyaBAbKXsKP4gc+jCKqeOw8zjMDbyw0c35YazGot
rwFlyQMLXbZjfafG62PzlMNxu/DDzl9RDESjGFXTqjo0g/eeB+n3GtppkEhYYpSchBnsfqV7XuJ5
OejQGmdQXqiy+k4DQ6H/lHUJWBj0Aw52D9xyAsHVZ78BccG2MyXUp7fVGqekX7raNlYlAL3YeUTZ
LamEIpNJbQ+YRnTLaoHTHd0Nv/at9cu0Cv23DHKv0L5GHYM6O1ShURFqmodsU4DBp+yk2bx5UNxw
8g8hcM5KHLRAm5qOGZqJrf0+heljIoxbqBoRadOZocDn24XlrCgNMoco7Dk4TaQ8is1NikPjKLUd
fJ8xd05O7Qj/0qHfFQOYdL4lsCcWw7XqehSMHTDQoMLADkUeP6GS8h5aBmsdntQupEQCaVYaxHj/
5LAeJXIdZcJdZ2cQWA7F3/SWtjv8rCoD05Te4NQIeH8CHebER+r2kI2864a5oh7NqmDosQOP4+Os
MoOMq4YCArSWY28HGri7K5nIDyMOlFauYzdP1EiczARFBWxFp6ftHBvqfeKmxoMScKqeHQyJJ6AD
imEaZJOdBq2Rvk9Ip+TvpITpvGFFSgxOScB9uCyVPODcd2od3FfzDfq98ilrLex3XT39FQ1xAKIA
uHl6+xphHYFXU3o3IjgXQQ+uNFAob2E9rroxjuECvM6tYP5SktNjpr60lZdt0hwCbDCnB4aCvriM
hssE8qBjbgblGIagcuV/6R3WmvjPZtfJSdkVf+7sigpCtw0diT2ois25eax/cb3q7jUMHod4UICC
iQO0snDvZVROOH01IJH8J2aLMt3VPn8Ynmx3A4rK36wWopCdG/00we8LrEi3LlCQNq+8bCAKaTbR
z9LTThWkdIOobf2jVunYTuhNfAsNDd8xeUj6NN7ggWOJAG4ocD9yRqhgYcf9lBWonYblo1YdisA+
q4ZitgBTt9LLAI4C+pP5WxrW9HdiQjxARM7wAuXseOvjyxWE1pQNV+bmUAcuzG7bakN2aLRpwN7A
epGxDnB6aTBUJfoB/I34da6mxDYUQ7gNeu2shIkKaLRi4fTvPv4hT6ENoIyTuNbZUQVS2ZSgY+Xt
aJ0NqKNlfmgeS9Vzse0t15RD2YmHZaErf9j46qI8Y5TVcTL6/NCm4Im5GrahVV1sdGOEWpTqVh1Y
PnRFjZ6OWF8VbR+YoiquLDSh9S1rEHAdb9qjopSvmc/NL3CY/NhtI8iKLKMR6N+bpJt+dH3drwbX
NO8sTqx7JkZ+G6E8sIRMFa8q+xmFrnHfpp5zYY4ZfamybaV7xpd4EPGXIts2qgP7VPk09l+aJj85
mvDutmyNL1Ir5p7RO8aX3E4/9P6MacIULxNYEAXQU7WpfS2n0r05A+ovuuDf+j7qjh7rUehVg0OR
FBB7ia0tWMU/jc5z1oBZag9wun/pLp++25amqlADv1DcqcQv0fsf49IH628Y/QEPMhyeqQ8t57n2
BLD52oh048vE3ZB6IG9i56LG/mTSmOoZWL9+0VECO8vJ2/Wjy4LWwwKIA4f2qu/rum1fZZdPpxJq
wBgap1erFQyyB3YDXD26OPAQon+VRjyeRC5kwFMxvRoatiwe43xnNho2eHDdAL8KCKET9SX+Pk4l
TKjhRKHGP/RbI3pJ8faDc0/9ZsaiuCyNDrzHhy4IEW8tj/AQ/d9x7KhivCzgVUgvLBTgerCJpYn6
3D8vsSW2vMXkCGFjNx8DC3ogb7WvPCeM+scA/cZNF3f1ERb12nNkFy+05IqqoQh0x0mvELCuAfDm
zooGjEj7CUdZ/cnB53rSQzD2Q7WGg1/6JgnNeyuBKWxRqrwMnf3eMFDuL0mNHS3oINM2rUsN/nzU
UlJxKiauzxNoam1iCaQ1/fxIpcdub8jkfKLLZYH04bn74bISPlLTKXtfRi35NvRgXN2CRwv33rJ4
6C9FgoOuLLISEJN0vq9U1x8bDrYLahY06sReh+PW6DsNJizJL9akY3EU5DKBl5gL9yt1REBNTxqX
skbVN5fYfQ44uV3RSNjC6smKk2hD3aJvXWAMNTCqLH0MBqtP9tzo0+fCy6OrletX0OjSZx+ngs+h
aN1VjNflgWK2jNqz5OI7DgPWdhN5T4MP+GLew7BAq3zzm5OF9dbFv2JHXVDxQVjlE/AaVvIKzeIY
LiZedY51f++wwr/pvqO7eKz01QY4Rhgcq+DSgNH6hWuGtY4TqPObmuleYrd1AUiIvfkqzaUO4Rvh
rofKhp8CDVNiOiSvGTSOgyST6bmB0N6p44a1BbO+ebIhAxqktp38sB3z4FqF9TvM+m1tVMXPSVnJ
5tWogwJt9lBdJsAJNcLU2aG3+/uiXrqgUbqksPeD1v92eJEnYjXqcMvuG692rgCDJKBpotwGynL/
CKUC8ciyso/SkY+OYUlUcD/dV1JCH0CxWUI8yARLrRsRWTTfb3bTBFHWherCCtie4be/RYoMQxm5
mYXBLOfwZ/58N8todp9G3cQBgQ+HZMEC49UYDsWKzKy3BOGdB6TdX/hYbhZoL11VkJiZc6mrRV27
B/aiD+APBvoMVoureIj1Zwdl/PvA+oPXJafBKsqvnSubfcjTaDd4ofXq+W5QjY79w+Ftt8a6g58l
JGQf3K3rFSSI+NZBhW7dqOoUVaSo8bLkEFVRf1hKV60SFaBBii1dlZuipHFYQpRGtxxq9rvOsP3D
UbbidZQxrOfg5eKuQhcUBxtEMHsV+bzaNbbQsf5RfV/U9Q1WrtYOPpzt3PVUOg0UWpbvW3gYrSjm
0pR4YgY2dg7/eAtP6NkBj7OflEg/kO7QNo5xQNn1fxj7su22cS3tV6mV6+ZpAMRA/KvPuSA12pIH
yY7t3HAljovzDI5P/3+kU+XElU76RksYSIoUCQJ7f8PD206X+tzm+YWYgvPrPpe6boyhZdFfIyiS
fQpLBC8AGvracswjOuGLszDtsMU8IN0P3VjcIv+jXVpF9VdiLmgrqmdE6lrQ7nJxbUOv9MKCgg64
ZKS7V1n9KZh3hoXdoc+m6tG/tjaLdsmiWjI5TrUziJG/qZ58J729dMH4mwN5g/CcGwJV7fY2RCpf
y0sToHyVN05a7Kp0PBucw0mZ0D8WA+bLyprIExSVUs/KVXYUzjicQyiMLvUjAzwkbDK+gwIYfcIU
oKA5pqC1vK4bBM2X8b2d3wSvo/5ShjDNpyjEk/b2inh9GxSJppcddV43e62ThdyUgviHsp7nBJbV
eYtm3KLqRgsFXaWVGCWvEE3SxgutAtdtkZabplpcAHNyvwjKLf39PI0OVgjW5owvevt4swNY6t4V
3+qGOg6BF03vHX8LEUQvE6YhN7Is0itMJeEHpyDQgv8Jk7+/v/Vj4Elw9A7v6quUFVdFCnWEuXHp
n5Z+QN3lq1AQZ9Kie22o+WCtMy6pByx7chX54tDZKcu9pDIM2LmKbQdR6VOtKFYxKVm9tpaQlVsV
Im8wRqE1hW7uaVSgLqLwWlMOfF04dbi2Pi/SLv2cjFg+XosDxHJfxeXeNS99lC0a0B90se4s2HHj
/X8ZzqKyUBhRV5blACVOoQ5lKWAMl7ps1qddvkVB2sIGSeOOnLdYOi8NSzEvLE9BXOaQVDbgMktD
a8X5KnYiGxQS7Jm36fVopHMoq4wAVVQ+86ynp6Dl5JQQqIw6sVLbpRiEtbwNwTGa25YPG+jsDRxk
0hWAOvRENLS8uxA6uyGf6oMJoZGKRGk2p76XmuXD9zkW8KEa7wOk2Ch0MAl0rfy47C4tH/O85Ru8
HefJIIOJpIYisbdUOnOfVy21t7Kk7AtlJWBnS9qGwfcH/Lhi18Oyeg+fNEBZgAeGqw6SOm8fS93f
3cIY+AY+0GoNJb7JIy2SHItX2puH2vJtqathSEVioAyWqsV5bfFgW4qOUXI3dc75rZ6UBnhyQHAs
kgXQypzGqx42lR8HQBYo6f07BxI7pwHxwnGuzhgYn5gjQWNsLpagdW+dwenWVgloVORb/b6e+cXw
nDmAIcrPI2ucDU9tsqqGWpz7vLeuZai2SwmsL3H+sX+o4PC79F8ag1r6mKXo1/7LRnP/ZN7/Unrr
r6Yk2mRdAaubOSKf67YcXAAGn9GXbJe6jBPIeMytnINj4LYMYCqIB1G3IwzlpentQ/YgUn2bBhbi
wuQ5RwIoHr+F85Z56nfl16gA+MwQLZ27Lu2vU9YJkJ8EiXnooRroygBUU+wlhzh8IOIuxIrqx7Lp
w3KPUbp2DZVof+vvdxEm2LYld/YcHWhoEB0DDiGguTSk+J/cOViTanDklnBCJX11k8bg+E8ZRDmX
uqWzNtmwIsNg1kvd4NBjAZjejTF4vRXOPS5QfjsAZYHJnvWxJRWwqgNuxKVIRsh8p3L0wS1Fa5gO
ErJufXgxZhwA2tGU3xTma4ghYtp/eNObz5bhrwuAj9MQkXuHLl7meHOjyCpy6HyWboFcRWR+iCHG
3jeQZZ+/LR8+YNGvdUNOhm3Uh8e3xv+178+6OLoYNmGbZADIaMzd2xJkl4g0uzKiiHJBAPLQk7ze
JGUZnloOrFam8/oxrGFbMhj2wmc2UJXBERkI5P3UOHTLw4Zd6N6BiAwZn6rOgQs3lJyhnGg3d1Fd
3ZMgib7EBh5jdq6rm8LvqkMaW/VqafAxcyhINj7ZMHrYNLYswG6JzduWDqcEFouImtUNqS4sMds3
kyD7lJfm2qigCWAccg+mLNxz8vxrw4h5aLSMV6FfNDc1N3Q7DBa5wHoASnKhdRFkGgnFOGfQEQ7J
ZdyDDckbGIAHken3ZQCrqXJmq0UJwYewK7ylwGVb6paPtLkzOcYR8H2QhmvNLUSlg3UdjTXUsCJM
wHOI06wR5P2r/NY+CQlEmEyGI+mBllEUo0rF+gFumDLfcqS0HmNWnsZi8G9LaCTjhnaeluq3XgbS
j4+M1ydrSv1bGY1XYVyR5xpaedfSJvpGeGffr4OPEEqqjkxjrbus/iliAyskZ8Se9Ha/Skk/XZqe
vITgf565PyLk0uhhG1vE3EtLg6+bZM8/6ZBJPhulEsTQEec7jKkD9m2PUEbe+VA9mItLg92P5JBm
+sEiMUzx/GFcE8zgwVYm4px1mTpCX/7UTIqfJ5WLs6y6G5vgfiwXpSgCo64dTHFDON84SeNCSy4E
fgwfnMbhgdW+A0Hcga/eNSzFpcvSuRMtoBJLGfoexUVgAzBaSaglg1QzqCTc6D7P7wzy6JcBQxwv
SVR2V8mMn2PqLW1LTRYzqHzrOD0sdRYJxzXL6hApPvR/2/x1b6O0zxPsLuw2u6Nx252jeI15Y3Lo
wmYDabFxn80LetxsyWGpX4qAJGDIzQYwhMG/6dxqjuoNDetWGCdbD/Y8/EAt4M5fW9QcEnwtN459
C5BYtVvqlu3GJUyo5ojhUk51EV0IoLqX3SxV4TAL4cG2YVVOOcBgleVDwq8EQp35BTICYXo7GqA3
WywTv9o55Ou6/lmR1nj5CCBLwAFamiKfboKQ1veTnXy2gJH6WjbNJcKf3aMcqmwNyaz6gHyjgdRA
fONLLDgnTgFGrRLzBK23FBosT4LoeDeWyJwtxagJNzGieh+7xnAAU8Ffi+duUMd87COVAnw4iqMj
TOAt/UEzZbPf2nRlgU52C6T/16W+LuE2GrOcbCiNsdjPB8Bkmqnbw+vi2zcx10EesdtDFfB3rWLu
t+yFCH5MKwaRljme1eTwxIjjAcp5f0fBwJIPIdP2Vu6/GHAwD0tNGwPok8syOGSmsF1dpuamUIZf
YlUjV3Ei2y9PSvnNF0MyZ4WVDsNUtAAqNwWZfGnmjQY4tbbuIXLpbFNmANOeDAKVsXOZj+Z6RIz8
ZvkQYcZvnKRaUWVKxOv/qsdTZmO62oe7tzqEkCvovnbc62p2LNPxaaH1pWnwEBdS3DLkFK+1RaGi
O9P6dN+WIJF37CLrJvGQsqelmmeN2qVM9uulOG+dqVTeYhVWX1dg7n+3tcLvv9BVXx8SNj2Jkjb3
qeo2QGtXT0MZwzIh6djGSnX51OfmEuIIAWSqOfDudQD9ibk+bqjxlI3M9bI5qM0I1WLzKnba7zYH
jv4SwgvB3UQbzIoROCgsBc0SkmyT0Q6enFpf8lSQc5Ox8iqPKjCS5/qutYtVY/vDhaV6/th8WWoz
NWYXGgGA1VKMfAUKgK7sqwn3NZRUoCm2RDThqOkc43KEJC8utYc5i3PMxmn7FstcetSKbMU0gvFA
uVsVTgmdSHYjoRR0CWzPg6r4TIaIu/LS4fVDk/P6NhdNfbtU+aiq5qpJlb4Lxg9gTC3ICaofi0st
QrAYlq/p5GPQps3Td3VLx+/Kr1+XWpElteM5oyouRTO5BQehQk+SPYftivRj9BzbleNFyLhfBZBH
OvgZCAGkycRTQyGo39bsufDV6Gok/W5lZgyAQk24BfnKujPSg81XDbCwiG+BlguwAgScKE2N+JxB
RHGMAvGYEMRzYiTyANAIt62m2T0j0QmKeOUX7UDx3g/1eJMXlbxMJGQolwbcLSGAt5/VkNZgm838
IcxRb2ODq7B0SBP2pLhyzvgh9T7CQ7mJm856NLR93UPmN9Lzu2w8wgEaArJ+VYMTW18pjLxbwPBB
nBewONuOJZKKMitT+MrMZREgXfhaHpFF3dpz+XUWCH8zANIHMPPaygF/y5+m655k6TW4UxQzSKQR
3hoAlUivY7+lbp123xp4Uk7X6dzwboulIfAVGsqaQoAOmYdlV05k6KqG5sQ+ZfR+tCz5RIGhX0H1
BgEpJG0eOFA2dtSqp7Yv623cF9E2yhz11I2ICcK67WMNgeSL2miyWup5NTyWxg9OTZWnVyAfSLcu
R/DSLKvfEZtbOxDeRq93KnpnKc2O3E+elpJvxHAmgEPNTctHaesDLj+5toxN73KI7rtFrOEKhpfk
vmXOOI+Ow5F2Sl9KBxD3ufSqNwnKAAypwGt4Lf7YjwurP8Li9KEZJ3M19BHfRTNPhYDM80hxC7tZ
3fUHNheRBvONhswEvFpB7veBsJ6rAbFo1ghVVbulOPTObShVvYFLW7fNFibNgumH4qqHpXt/2WW0
L7ZRAfqhhOYo0GdYavjlZU6AByIIz516cK8g/6+KI5bmdI+lNN+1ld9cYQwu10BvpndCwg9W2pP/
qYmto9KAJrv1uE3LsrlJR4RAQQEEMbLz65tMO+WhL5NmNdlj9MWXCvObaHqyHPpt7h00sX0zX4Ux
AF+qCCnQIbgubx9BXI2HUgB/Vwy4vsMAQr1McffOX6Xt4Nbr0xpJ59y4lLXWrWED3/saDFINYMED
k0ChO7X9JYbKbwY0DVTT+V0Ldf41g8fCobaC7NCySa/jMFN3Oi1yd5jFY/8cIKP8ouuwcJklYYwe
AoA1lNbHNPCtj+D+dRdFiptoKcK5BlqGfWxvlmJit9B+j9pqg7hJ6jGS9mtLO9FTbDmfsyr2b+JO
Tzcqzr/ajMdPsTHVWiHGtsNbA0VkiVSXxQ8MNzJ87SfuLVvrvnRcqIT1x1bl7d2gvvU3tW22Q5mQ
zbI5Jel1hZfOOe9rBtEUJM3kaUTA8RR2HT91MJaxukYellIVFKDJTBCJXopWix6Dwx28sLpwv2w1
9Ap65tzBsPDXPjBf1yvLQOJ8bBR/3fkAt4Y6qzYsDCEVx6fHeOrHTyTKhSdl0R2gIEhO6V/141zv
/F0/9/cdf/w0AO3uDWb81r/Fk5zCG+kCk/V6NXQGvmTcgea23VsfY7xFvFDw8DKf/xO4852Q9p9u
2roaP5aYcc21BUSSrkffef3fhrG7ojmeYQH1mIfWIQkIaAwYAELHj3kMDVZmPzBa+4e4jUBImotR
6QP7Bc0cOH+jWGvQAf6XjVrbn/WcsetlI9HKAm+R8mcbIeUhzz5Vu9wZrW0nQuhfxZl13VWB7fV4
AX4qFdtEQ9y+QPn0vmyH7KGNI4guJEl6zIpouoxTHm+ahEX3eqgi10ai/yWxU7ctLWst8hApEksJ
qFfjQ5hOHgDuAikNFBNvZKk86KCuqtXSTOayRRSg/ADcRZzJjUZ86zTVPfikAHh+4eOwJoCdQNE2
uaqBRHyqLVhTtVk/3JQiT3e2LQZg7Bt61Rc9c7Uf3zppXl9nyg72ULSnuwKR1GsoY4ersJTsMaGw
kiJj82dPkeBVWfE8xtjQZ6w9I8WFEQJBZJe20CIam8AJPZUO3oSxCSZUczFR0MCrWphb9N2tYHVx
C90/ItrbKEm7WxsmrDe5H2DpNZfm+pjATseuDCZpcseJU9+BqVffNdzsIB5T3bxWTcB3W4B07ZfG
0IE/H0BWarW0cpVjIUmCP5dGCd7L3delAWatNXaQXfrG30NF1HwMad7vGitWs7YLTI76BmwIM33O
4WsLhRDqX2BhwU8cK+KlXk8Z3A2GIAVekSd7gCyg3GOGu9d4EyGcXGZk+lYsTfdafI1WhQ4ydXNn
4UDdZuj7lS18/yIlIz3EzOh1wgbrbCRmIryi4OlnbCVtCCaWGg8ar+tP2oFzBA2LF9hPF27jYOUc
chsSF5Q+WJ1ln2aqy2GpL9py/DS28kHnXGxU02erMdVY/MTyUwvvBtiV+QnW/J3e9HAxucT0t4bw
Ox4imzjjWZuAu9wi7DTEBHbvuYaCNzPdJYXWF0gl81czyy2PGejlJrVatyv8pyVn9ZbC+g6jvbQk
hJgVCKuttxTfer/LkC3FbO5ss/j7zt9l2FhTQXcybryF7bYQ2soOqspzBh1BcauxVgN4j6/8t6U5
KPoWnuwz9S2f+zhzn55mMByWQ+IhKmNPbhhKfVw+KgNvYCtRwxpra/8YkxrNy9eWqmYPweyb7+pe
vxrenxCVT/bvd4YJLQfNIQ+8Zd9pOfbHLl5bs36/DaEdOKtWL4to//IxGTi5104IIoOtXwX+l/rK
idZFFOdXb137EFY+ZR7L/bKzZYPMRjRXpaLcLHWs4QiiZpCSB79fgvs4XwI8VD7mQVhpKrvS30iD
SwtPrSlavbV/txGUmIVXOA0HN7C1Mb9u/MuShNkN11y4oJZ0XyQtjzZULz5aEomXETJZO1639r0o
k5ulgwGt03UwcN/4eQbhGse3Vk33Z0AbtmZ24myGmiHNFxMYPMvpggCkdrEURcgdj+r4z7IaE7eM
Yvt+IHlyXIo+Hpk7Otwi7AOqLKy1VjTKw6cp8BsXilDyStk9FBgjeuWDM/bU16XcGEay7VJMuh5Z
Esx8iA970teLCy+UICma10u9XFaegyyF6Ji/j6ZYzHoZDvcmPZsQLWX8dkGh1TeMFLzlPEhhW+Er
TyYUmP65bvmgqkqvgzgZN+GgffetYdkCU9vkAivQ01Lvm1y4bZ2Pmw4rnispxAWII/RimEtL1fJt
yuBUlBWrpRBlg7mKEDi9Wop9Flv7Evmgpf61x9+NuDJsAx9FSLn/Xbd8WzpjrEtWOoew/Fvd8i1t
YOdq4YesYA2QuxLirNsFSUl8SBu7CMsBhqlyV0sdHRfw5WsDGKtsj/Tj7UyqFKulBbtJ1oLHgNRq
aJ58+OO///M///08/L/gpbgpkFov8uY//4Pyc1GONdRIzLvif+4gWl9kyzZ/9/lxi/8co+e6aIo/
zS97bV+Kq8/ZS/O+0/xr/t4zjv7t160+m88/FNa5icx4277U4+mlaVOz/Aqcx9zz/9r4x8uyl7ux
fPn3h+eizeGpcXoJoiL/8K1p//XfH5jtLBfq9TrN+//WOJ/Avz/ctXWSvQBCbT7/c7OXz4359wcp
/wV9a4z1VEpBwDiSH/7oX+YWwf7FudZKOVjWCuEI/eGPvKhN+O8PnP1LaS0lUpuOrWc1sA9/NEU7
N9niXxTiwdilEMjkK/Hhr7P/4V98+1f/yNvspoBxfINDOvTDH8gTz//2fHrQzJNUMAUzOowrUlBm
o/358ynKA3Sn/wW94AohWyxQwhmU4yG7WkEd3EgLmmkccywQ0eMhKNy6GaDyK/GW1Nd+QxKwLAq4
i61rUDhtMB/9Ev4qWHoa+ILjxbqeh0L7OulIc1tb9iBc30mC0o05tHQ+9k3ZF2sfgr/dUU8a2qVY
LOGlMM8tmltFO+iaQ2ygItW67EjfA5fkwBfrRVcTIAWpDVOwom4tfwdAaGlOHSRTm4u0ccoBiPqM
1eeET1YgMKHgsb9qKgBTr+PWNNylky4LuLoi1tF/zhA6M/ArKPBuSDwgxRR4Wcbym12DgYPMmlZx
3bs+uJzjmYR9jRWIk9PperRtYJlZRREpiTKQlT82TorF2RQ5JFylMI+YNmMRkhhh66mAlBSUcrW5
RqoD8ZUwbEazdigiJgFWKCW4kGFReMjNEfOi4iHSeymGTFxI6CNGXoHwmrNVEJPMd22T9Vgk53GT
P0qr6sNV76RZtwrhvhpewJlkcqeR5549+mOwFhlo6BBoGSvEGgamkMcvg/hrEvRDC6IhptgiBl3B
Kod70ZUTjB1CQQqy9lPfxvtV0GkQUFbhRZzd5kgfwrCiCy0/vcC1GeB67vhBT2EKw7N0eEg6i/YV
zBI7JOawEi4C5FO6yd+UDjKAB9WBR3mRpEMVrPoy0vyzL6ZW3DUW1lvGxUKshl5qBjfUI8mKIHSx
WPczr8Vdizeu0TVbI+s8iC9Q8yXZhaEBJFBCw2aV3DayUtBHczAFoinhm5rAK3evEWuMN2kbBeZc
jpWprgeAzXqX4J+HSDCMqO2HCXLUhHu9lLMGbhDVvQNtsMEX4PkRGI2EQFh3HgUnIPoK76nOWqVc
6QOU+q2zYrrYIxplR39CK22AAnlXm/IYFQmxrwCqMxQiKUxE3hBhv97Q1Wm/bUKECj1kPmjmqTbT
t4CeARXEZQFLuBY8NuKCf1RUXsYS/2Gwu2Kfhg58r6E0BUmjuOKJBR5MYtsILZMmp26RVACMNlYN
eYpUFCXsVU3UnyCXLuvHKAa56eSHVjJiTQBpQ8jAphLk/yrXeelpYPOgaMdgLwlZxqzpd7SQg525
tZ+UxTkNYiTHR6gMfizj2G4gPJQz/5MFbH94xfSQ5S703y29Byu/IhcF7jnYmZXYxa7jwhm2RZBX
EEaQRaA2vdNHUJEBP0V7FCln2L345fS5iyxnLzhLqWfBKg/oawhccNcvkYf1pmyUUCBTaiw2YdBO
CNW1I3LlwMuDnmZIqry+4HDXSCOSPYCT5lwKqH+pfRpA2QvazIDYgb/Cq9wc/RghgxxEaANorp21
Sm2AVnOyLecBhhmo8435sZp4BGQb0BPSc8AD6PYR7SisZDOuirVWuWVWCEcjfJRGnTJXPbr4btjE
WLRpqpkeXdsxg21twg60a5zpxLpqIyJAdUH/EeFmAlb31ED4c4fVjQUl4ziZoLTRyHwHdCTYNrmo
kcFoW//WcRRMqHIZ42HAJYRVHrhXQ62n245B1cuLZQ7enKUtZOJAcrqHuRY/wo1pSNcm8kc8FxBb
vuphOoy4YVrpNLpqK85z6LsrMqSrXqfd5LiiCJqcXfdwTY+Ty1I4pQFmCX9J42DyWFXjFxEKO/M6
A+7VMRWJD3dJIE4RDy8U8aOVb+IEI7jlsNxeq4yMPhTZSI2Ecp6yFZjTWPCAUh5sklQCu+7iknUY
iKWdrPBmKm5aCwM5RHOba5MGANSb0exSR4jnkmsxlm7EQY93LT8a9TPVLelAuZQVFJCnnnl+EzFo
JHXZiU2trnc4hGV7Q9qaT8BvtVj/W11WQOMlDSOIRGU2ZFYRV0J6f7BjdkOSbrrJWdTcxBMeFbzf
SHgfOtTcIRsO1BBAsME2pLx5tOk07UrkmZA7ih3QzIETah55T5rwXClM988wUku/9hXOATH2Yjoy
u1ePNZ2UhXuDgE7rxFPQPo9VUozXVqmx5jMZXMFfZMWbG0SKs/AJA77/UDYRXJTGCpC8mfFaN6uR
tuHVxLDgdvEmdz6VdkmyNYS/6+NYxFLjFZfEdCf8yobYchTjOcqqPs/2ehiZxKS1ZqcpKoGZhVJX
j0E/F4y44OVah97nU78aJiuWXtPWMLN28rIDegBRvdkSlK96Eev7Enn5r/bgDLXX2bqdPQIJ2ZGq
Vo8tlkaPjpNgebU8wR3SfCcdU3NGNKU+IFgz7HxZydtaIfaDdeHQgVdtx91jFff5Bq+36ehXUXnd
KacucEP7zkVNM0R98MpFfAnuQptRVuYlTKfiSECbetZZGt76grSfRDWoiyEhzR0FhXBv1ylEjuIy
0ytqN+MtGijeOjraVr32zyxKmrPTs4LBhMUfdnaVd8eqDPXXNlEcE/8ZfO9PUKB/qaeS3E5ZWvtX
xSzC5AWiAxymGizrCwNnvsSoxzB0uLmTOSFQ6xKrBrHI+IZIDz3gWvR4R4rUxAc7b5UGfhYSQMzp
Wre1enhKQO4KYEJDw9VYNQ0WQWPenevMhmNek3Kc8ii+RDaXZotRMPvT9L4Fono0OdbKSqEb4xVS
Q1bFblPwjTVQ3WxNbYcx1+oxMVsV3RTDuoNJDMr2qKGjilkG3i/RxOOD35rhsvILPKuiMj74YwXg
2Wuawy57ZZdRedd2DngRgkBbzEW8C6O2igOQnFA/PeYDByVa2CQtIKFt5ZUXDa0yIDfE7N6hIoq8
QI7pA8RguzPwbQX08FIK3SID7KQdhkjhZdCpErc2GIQdgNKx4C0yz7q3LvqqH8hdmVgSWZqE16J8
CmJ4vkUuPPvY8KcPaNwDBQv2IW/HEjkoSLDCv7TubQr0yBCweIW7Nhb7zi/7fFtgpUPvQ2L6bAuz
PGAOGKLz9imI86HfsATy0B6bAmVfVuUAx/UpQg4CDEi/S+A5pWFtsQrsCRJnQwqPqMSN2n6U8Oyh
HSLLru7p0D33AS3Ndgr9sFkHojHaTXmizAaWgUPgJiIr/LMVsVmYKgN1d5NBBVLeU7D7h0PdSB7f
O+CAnTMk9a9jQiVzCe94+qAsAGq8TuTKnv07x+FFR37XrCFh0o83VuRQC8LtEzdrkTZcncYYQWWQ
PSONQD0Hy2klwjGQj0BRgoWVtdGGtv2UHfwyYMVuzOBMcB0wmjVemsguuZzyiWe7gbKietajRqCQ
ho0toLc5VpA9qdOkFV8ZA8DzUPTQDlgHbUFfoIHGE7fISVt4kKICYICZegL1Ao3hqSojrKdTSF8R
SPMlCduM2oFZF++gX7VNkQwLQdFKw/ypMYMVnVUwwF7N06yJ8aY3bVvhHgdWuGHDuoFNOegSk2Ll
GsJDDtQQoIuAlzHiqlAw6W1dQ0TO2MkZAcBcbaHlkDVXUnP1GcySBBoZYafrBwQG/HbLO1rpu8KW
HcagtKMYDUKZ3cg4SDERxk9/SEjL8ThBfDPInyuZBtk+iU0mdgAASAfWClCouwrGBE4PIabH/j6N
ZRavv1tPfluxfb9CY+LdAg0IRM2Q9nQU1oEMvPcfF2i+QsQ8FTZ0KldQTLk+RjskK9fTqt0mO2hK
eFA8Po3P0Z3t1V7pxdv+kK3CtVr9+mdQLDh/WCcKLqjWDtaIyuYOoKo//ozEEsqq8l6sG5ZPX9KA
Bw9M+V39AFu7RuOm8YeNg1z/vWOXwB7UkBsH16HYCcib30cCISzXkKI813HL9XUzBgnD8oyUeKwF
rZ+Gwme/+8nsnz8ZuHD8vYjF4wdr8uNPTjFRkXgNyjVMwJDWWk87sXauqUfXcA3exN6vrxB/fzTB
JEWgWElYWlPhvPufghHuC85k6TXlHXJssEIGVDkNfndS79frAodB1IBh6Y8ovmbzSX+3XsfSMoFW
G5TmVFgOB9H0DGasfACnSOO+BeFWfuLQDLtAGph86TPeX2QRLcHWDFS5/fUZ/+POnH8K1kfKAXNV
2nOM4vufgtEjtpVx9BoAg9R2ITDapd4EzC1gAlj9p+6vD0f/8X8ux4OCHs4fR33/JCCG2WT1IHA8
OVBk8ePuWNrTtEk09GVGAupuZVS4wlwdcIApazGVGP0VZqRQ7W+hgfOb36N+8ocjYoLQG3OklvZ8
Q3z3TyQcgIUp1HrtYIC+q0Vk9gqiTw9myiHTEE7RTdJM4BX9+ir85KhKMMpw+rjV1PuLDjuSFFID
0sdwR0D/ANLChVatgMhrAgYmJGuOPhYdyW+O+o+bW4J1TahDBBMUljHvHqUxFDCiDrizNgClQfvQ
rPo0nn7zBP1jiFkO4kilMNJwyeZT/+6CBrqMJVwbMZIzxx0Sk0I+A0El3ypOFQvv8xQyqfkEKOCv
r+hPz80G+QwzHFtrG1G47w8rRlyw2MFhfZ2uaXKBN+ZvxvB//Gfzib0dgb+7erJklbEGHCGGRKR5
yKYhPVEw79WFz5Ig9mbJXdsDKaeWn399bv94RCXhlAqN62kroNTn9u8vKWI0wij8byXhmI6sMyfd
tOr464P85AJyygBhRbRSIzb5bhwQRY14Yy4cOEP5MnZ1XGE+Bvsy/ps/is3X6ftYJYjXCC9ym9o2
RlpC2I9nkztRiZBhDysZt193h/5KP3MPyLVt8KLupZt/joCxza7bh+Ksnn43vs/j9/uDc4ZHgFKi
CSLoPx68a6WFlN0cpZpAiTyzMPaG6tLm+jdnSX92lhzcby0dPOf45348UGQxpMNFCl7AVl7YO2sN
+TbP2tbbdvfr/+2nZySBCnbwztLKfndbhmZq/B5SwutCWI6XhD4WEEVkXaR50yKPX0+Xvz4enZ+k
95dwHowU3sq4F513l7BWUyUIw3Ogzv2araut5YHnkdzmZ9DEr/gKb8xVgGlMdKb+n4P9mwv7u6O/
e84lQj8hq3F0aMTuqmO0HTd0TS6b31zVn/5/353l+7GSsziuG0Cl1mnk6sJt4QzmIozB+dpejztw
PX9zVX/2jDu4TQjlCiEA/W7YBGgZmqvIP2CCyLd0Q1eVV3jmUq7kNdRIvGRlrfjVb445P2nv/km8
evAvEgHpeSrnWcp34woBqq/lZYxX8TG7ArdrC0H6fXgSXriGTsRvzvAnJ4gkiK0c6WDqY4t3KYog
Gi1wMUoI7YGkjJkPlk2uPzz/+pTme+/HM6JKYRqt/j95Z7YcrbF26SvCASTjYUONkkpSaZZOCOmT
BCTzkExX/z/Yjt32t/e224fdfeIIW7KogiSH913rWbx4jMyfNxeJOy1Sxou27eSI85aXm1A1Am0S
kiMRb4omvvjrCxr//rUMejw6djqXphCr6p/v4Vz7etyNLTylcNjgz8MIH04cPXZpuISEHnwqfxdv
1N+8Bf/he3q6xWlCCGqw1s+7ljGfvch3e4y2xUUSXbRFHdgEJRIKu198fZsTrvk33/Pf5zNgczw7
3wKER+fqp7Hi4miJIiVRjvPeictijyCXN0+e5f5vrvTvd9QUDEs24TrTi2/8dCWVJHE0OmCn+s1K
q7tbt/wuxrDQJnyAjNFtuVfBGFJF+5sLryPwz4PHdGjG0UxjgJrWz6+gO7ojTVXKs902uUV4GQDg
PnpX7t7cVPfxLvqbjZLxd9f7aegkSSpGdmTxzjxn1/bOOBThjyJlmdA3SCE29d88wn/fv/z56/00
c6Z5Ohoq53JeAv0IHj0poTtTXtfKfVD28jdXW9e3/34zbf2nZYmRhKcDqQS6JXtPJX8Tybu/fl5/
d4Wfxok0FfGwGilKQ9092Np8U4/z819f4j8MRTQEHArWrqrLePzzy11ZQvk9fazdCOWHcKPQWdCg
qG7715cx/uNX+cN11on6DxOxWuZFMyhxMeTjcq+H7k77SLfUt/sA8icdCDOYD/7nr1f9R2KA/7NO
/039Vd737ddXf3qv/y9o97NFQhXxX5r9/yv/eC/T9z/KA/j937r8pvGLvh786Uu4hskBiZ/81uU3
/F/YG9P7EbRVmCV4l/93kx9JAEUDisMWUzGt/H81+f1f+E+CWotv8E/KTP+ky/9zDYldKys1B0ah
m4bL3vmnF3jO1TQ6tBBDkSeXppV+6WV/xUpwWubiYGbulRDFraaPoQ3HIOtRXEPd+Iqa7mpInY8e
Twua5yvpxGdLz8oQdJ4XuhWSyvRpFM5LmefYwwnGCvtpefvDLb797b3/Y/3L8N11DP9hQjAN1A6s
WZwIqbBwAuDW/nGML9k0+W2UJ2GZFK8WuSq1v8REQgaWnA9jKU60oaPNGFNZL4cCGSH4BUrkMT3N
L23OswuUTEkADX5tc9w0Kj67pdyW+vgV1f4hmmmlZbBU9bjEGVbhguFxGaRXZE9eE1kXvUuR3I37
sAWEAvBoU1bloy+pBUNVdDdi0H8kSLT2XeNWwWy417PunOj3f1iGW4UCRHBAcgj+9oFmZJ/3b5QZ
UyTO7AlbjY7fct9izx8bGDeL5vWhn2d3ztTRb8xsj2Bdatjx4IV940xhMt8qz6URm0zeppPyszFI
k1bjZG5rkMdLAWEBH4EMdbJpCdSL2XmO6ZXj128kwxUzvrg+LkGFuToJGhBcqcM613PMvYFnszDV
VqdhKZItSoF+i3fGDGl3ZCVdH1WSqphrm2zgayaD8uCgR/dWXl1jE67vkD6eFsyP0yw2CNlkYAzg
4t1ZEmtI6detC2sjk6YIZxufRpa39yMxHgfNNq5ieugXA1GM28wD/aIrIg3K6ESTHNt+iZuwwgXR
9Q3PpaM3nSn+cQTURPaQAxhQTs3OMV/rqIIdMcqSZnhVoYMguyWDjrfcQZwEH9iUpOrRQ48aNllp
1iKq4me12R4srdm3Tkc3W1sOWdtdkt1zikr9K7O7s0RexeDEg9l96Fnh8P2tfdeheUtNPawJBgpU
6T3plvrsO9xugKL0IDbY9Ct0x7724FU43IbxGeLNkmpHk3bpBgocRjsfggu0VQoPyDsvHYCRvftR
wkQJ4wF2qF1VWchi+KJl034S5rlu6L8QdndBmkcRjO8ImD+NFvl0Gv0oxfie+v7dSNJI6frPEDSK
dWy1cJRi/ybHGxCr+VEOF32GJxjG7/Msst0UJU+uNrhBP7HX1Xr9srLkRVNRk5fRzEcYUKfUVeCO
LclwsrisIm3vxcaNWRh3YjLoh/ApAd/eqomgjrF5MmuPAKBWUH3DyU8a1hWpa2+RQEdBUuw3SoxT
as5pOLfiIVmeHV/BbSTpKBAY6QO9vJy04t1uk6t57Snb5I0ZNEOtPj+Y9XgVOf4VqBxUPlgQo+9k
1Z9gid78+mfK9jy7RNWQPzLW2lujxjetBrU2VKRBzNoQpDE5rKnTPYH9uxxqea5B5PWaG5qzfm/n
Ce3W9pbgLG0smfAK+6poqx9aPHXbGVR5MDQnDz4fnU8zHJyR+HKjV9tcy4JBjAhtqugSbeYlTtM7
fPbPpCxXWwVoODFRZBdgSkTav8wVMt/acQb8pHlBGxxnOrJ8MkVy5DX2wFDp6NqpEymVj17GOHB6
nIbO/O0kHSkywj8mnvnetzWh2xkjZKyf9AQ8QSmBz0H5saetNxuXY9OddeDMwVKVCGuodw/liYAe
Etp6EsXL2Q8axcjEObjyA/3AqqKTVZoXAyRroqBQgVQ+kh8FntaNnrW5v1Rus6f/H5OzshRBoqxv
5JRjFT/OVlWGcpTnpGj2eCaTAOrsbQvua0iLj04rLqIhebDzxg7TiDybND2VrYY1znxdMsHHs2rq
fXLZSGTxQY2hogD6t01wsjCbuZeJ4zSbOWEScqSkozA81wjYj7N27Ag3COIZLIttJvuS+hkqs5fM
wsyQJuZjU+OLl0TTcPC/HbUCBbQDKaT13JCd03st9FXEukM2cxhn5JcZx6Le/8HdYcSLy3ZlXTVd
0Qei6GUAY3QfJcnFgsPloE8WThI6QVtNCIBJwvn00naz2C2bVn9aoBnFRA5p5rLJSahGul/fpdqd
FNI6akLhkkn7cCLcL3CV+6aVw8MA1hZoinEWAn1SX971UMACBS6JQBgjJlqURELrR6/dUtPbpgWs
UbsOszS/QIVzrtbULhVhlZtjFXCrK8KGoyr0Moc4yGihj2+aO910bxOn/S4dcjdkDvqsdAR6dhIf
Fv05jwmZQYl1YRTldsy05bLp50939Ng44GZgybSuNJnbmP2dd7dyrWOdxjjCsOW1SWruvBUJVXY5
sy2msTCtjSUoNFx5qGixnHqfYmQ6kfpOi1wUBQVBjFOPlpoYio2pZOg1C0NHppygPPeyVWMecopl
KWnMe8se7qXT7dAeVUAW8cr1LdNjkriHLCMwFw/IQjs2c3d1FbMbKYe3mKQba0dDpUXJiEzdAW4W
VANau9Lqg84FD1eZ3ocflwutGtgDpt9tkmXYSpm/WjNvQNKYXVhnFG+W8jNq6quigXkdUdk0POJ0
B45fZXojTFJG8u7Qz+OX5jvlsclUKEb+t1JvCPax3QJx8753IL+JdylGPwD++ahFWJbVdzIR1TKr
/hX25g9lEjKkV29uF3/WHpwj8Jww2z4WYbW7GB8Kd7Z9HRmS4WjvGpggDmbmQXdvLH0+jZghlRh2
aNDgkhN2QBo3mxfT3UIkTciDsSX6KtTrvi6+xTwVYXX2s1FcjIt8TxBDhHnFZzUm88XCyhXQ1Ec+
RWZFFhH7YLT5DoXIKlvHNYaY5wC5Sw8r8FLBQvcZujQkgdLqttbovRr9ahABxdmirSSZzdgAo7LJ
uoH0X/n6WTViW/UavtcGkIfta/tqlnsUIgFZqxUndu1QN9bOic3HxKjuhZjUrrTUboj84TzL7qyE
fVKLj1Hbvkui7HMQLeqb+Byl6KWShtw9q7jTZvGSWu6joeSm7Mc7XxVxCM1GD5r4eTBL2BdgtEmb
5/ftLETT0tDUdv3ANJegtoZxU03Y6geEZACU1INrpd+eIQgsiETo+ChnsiJ/aF/cjDCIPkl0uv3K
YQWyoV8M2akfiZfWuxANrR8UVd3j/Ewu82HEJenUzcZ5Z5TjPvN10A7Gd1HmZB3X7aa2tR3JZE6A
GPCziNF5QVJWod3Ue+Ui3jS7+bNumuvWkKz3831Ts3ed3Y7OWxttJNBBEAmtC6k/feyaaAnscQ5V
hfoBOC4qlEe3w1VoR2zsc2/cE035mFftOxucbWahEsQhCbl4dPAPmvVmGmMCM6fvViFTKb3hOMaL
EZbaTABGO6Z0aBqYYm0TLFNb7CToj3CJWpJwmmzfE6+MgKTOmSbMH76Q26VSKEl9FAK5Vd9ji3qZ
2A6FLfJMdvR5mNlyo6hnEl6KynQxNW+TQCUxm0aEqW1dtjTeQ3vytJ3dbBPQa1ubyA+EkMoNJ5/n
WCK11dt5o6VC35YegW6ulh066QaNUcA0yzQdz519j2mAJN+mODn9q9SJpa+H7JlZ+EUr9Gd71qag
z+qtt+CfS6WG0efWxqdxyc06JvCbO/mdWuJzwgAeV1EGH5ow+ErzDoZw1eqdLEL0EphPluusNK2w
9phLMI0B+j3VJHF18pBK/15U6Zsc2Pbq5geMeT2MvebTcmM9NObK2zSWfsgLdFDKWzW32yFFcpdF
43dUzxj91sZjRpFXL8cN296Ns2o8Ha3bax3Gaw1mZtjDOa/hyFfavVPL5jB6/hkEHmyVjgD0JWm2
TuR/gdxBdAN0mkZOgCEZjXQmc1Tbnc6txezOeUf6vR4MZo3hd9qqBARkafdBoSx0OgSnSY4bQ9F8
5ErvfjtFQjW9SN2rwnWmE6E5byiPjSujG55j2/fC3Cj2BagQYLb5FyKi29nWvsfJfY4ApuQVQbeF
QYBlv07vKiHCiCjL2n6Il4YtVWOQ+exmm9Ze3s2RLjAA6HfwQNvatz4ssydbINXDuS+M8FU+23i0
wlr1F3aPc3bph3tzMH4Yk3rXrZHH1N9znLiWfXcP4q4BXvGjz5zPoWZzOmHY3i6OdeuYmbHpPZpb
o44dtKuPMlOPPhrqRsBRcpgrO1P7zqNXK4OCig79ObLbwGySHRK4sxUhgOgu696+LARy12Fxrkrj
wYuW0B3UV1bWmPfWP2Iobxe77mcdbXuAXqLNtlmPTtOxniMh+q2qvQ9p1eLQZaoKjMS8XZy3qnRx
C9ZNwvD32Nol8gJX5T0U3oNB5EiCb5UXEJZ/iwMei/+JLKN33yTEr2nyFy1xL0eJw2Qc0eNBC+X6
DWfZ8nVcUE6MFkgBQrbNIb0xiv6YpvalnljHodRwe/HoMwapJSsZRNJoLlyrPpFvSviqIG0m+Yjn
5ZS09WH9MAjAn+mmX9dZhmbsQe/YobaifBnzOt7AyWLnoxUY8prHMvPY3DpoIF1UR7FLcUJxOvQF
qauy/fSTGPe/4T7BF+dNz0+qQuWTaN2ub4wttRayxeLygPbHu8ir7yr2tEPbmdVRDSMZ10/WTLiR
55QXQiwvRpJt24K7WSTTbuz6E3vgZ40M4O1UfZWRTlk1upbMlkcCffC7FQsLEaIsvRupArjeJdjb
zyFiZpVZjfymue2JuwuN/BlUxo9pHGCHcMS2GQe71rcj9hNy12sM6i5pT5D5Nn5svyvl3SWGoCkW
IejK52BGQRrg5FIBGCC+mM3e2W2eEnGmzuFhRANsSuEZ+fy6p8FJuxFjNG7c9mPgt2zaJNJ07qbe
r3eRZiMuXRaQQy1JH8XEADUiSFOF0wR0q9jJAfi1Enlj9K7Eb54bQdzoj8SNnm0LltNAvxLpXMTZ
YL6fVbTnPxLWIAZ2nKCMcJsXr07Fuuqlj2mavYH5bTq5uuvze7vW6wMb7+5kl429Iyd6utFdewi1
royeWCCeW05fl6mzHiXrIb2aGjpXMS+PW8jhNYskpgHKJ5ezZBEEcP+AtvHV8/dzm997Sf1SWc2l
2XXvbea9aiknPXfwLvCksQSBhg36OL1ro5emL159jC8csRry77r8IplX0gp5a4lTvedptZdLRSii
7l+h9iRJdfIwVOjyyymGM0fy23haNs3CgTEu5EuZuCa+vyaoc3GsouLRbodLSjEKguioVoUgIuFK
v0eKTiqtlV8PK+qiA1oI4lI+chACJpoMW4jAz+Qd4dWPLORVyWPs42bT0oo310GxXjd7qZePxDqG
aaPzoEc84+h3b2qRYrJ18BxMNr8X7+rWCuF/nQvElLSXnnTNPajUPknPCvzi2avVpo/Sy1YUV0Mj
P5dFj4Mln768pB2PUoN6PzpvIo4ulFYCGRh9uZuTm7xasZ4GwAavkVfpWCJs4RQTkOo27yxz3JPb
YB9xSoAfQm19Sqh1GcQ9BBMZpSEVyTfMnE+I1/3VK/MlmAWpBB3ztrWAFzZR4LefbfbMbz+lYK/r
hZQle3lzmeMDlCw7EsUPi2QLNMElDlPLOrZqAGODxwbB0QBSH3eRUcb1Fm8o0n+rCd3e78IFjKI+
X1q2ardlxda5TSxo6dqXlXvLXujtsTD5qKhqodzhiEGIVrO0ah37QO2xsQeefTHjsKzsZ8NvLGp/
3Y1fFS/ErZayTDcTCAUy8ygD+j+83qEORyV+B7WbxPNasI+J76feJDoIx72U9rlFf80iqcJFAmlO
2f5FcU3Xu4W4RUKcaEceAOC6CbYZiBE+m4rGI5YHIrfw47hVCthC5/gTL4i1631Ze2yv9f4mGrsb
bPhngmyagEk6SHLxAXskpOAUH3XnbCQO9l69SjdtXeGu0JPnnnqcPzJOHZQo4cJpJVxc5y6bqe/i
MgkhL1aXnaFFJMBrEFril2L22HEjDsW/oh2LHiMB7/DLUvGc2Iy0G7qkLW5qq0nTDbLPc+mk545y
KsnVO2vQbtqsv5W5IqEhY0JxCwyP6F4gFXC6bwe2OHFUXSnXPsaL2mbO+LRCuQziIwcJElBNL90S
v/cmU0nuPzhuuRPm+NSk00umxkPKFTd5Ib90uM+1ZT6OZnyZeOmXP2BtrsQGsGTLTpGcATVl91PT
ngRHGIXpZcJ/hSzaPGpjfzNV9l3rY3hzASZIvPfos02dHB1Ph5mqjz+crt/7bnr2xYaMBKp/1LgI
vTWvfNDVleUd6q5Qezw/VDIg1zSOaRx/vbbmIp6HWVOEubtCr8BnbSvjVqtZZkBuNBsbtCv0yEfc
Zm9q2dnJeLCU/kApFgODT1ROrMprt2RNsptNPQDAi1uI6mQpCNkGPl+FfZi71v+W+0wUm7qdH+xU
v/bz6clC+ctU0j/I8VVvn2dteZiX5AuZvk0BdXWXxJvSm9IrcsMQ1NEWIICKYUx9I3NKa2NSmBFm
elkbE2X45QGJnhfMdv8rsI/3IXKBu6LPGpHAgS5TlzOdA6xPcbORtEMCvVvJFv2e3kKzyQAPbexv
BE8XFnbDre5rFHS120azeW1a/ZE9Cq3awj4mepFuZvy5QZfnm9TiVU6aFp5qpn60uBxQk0ShY8uH
tMR47sA22kq69Z1PhX101rdxsinn1SXB7e2Vpj5Gz7mvF563BXqOM3QrSZQS0PGGlhrOSI25j/VN
7EcmGkYKzN2Y73SL1wuwxtYnN5GCy/SsY3PfjBOltpk2aN7AC/PcZdcqK96WkXfbao4XmNK5XsNO
zIv1NTP1JzOyjp1FTECB6dClWAJGmPOXFp8aSia61e+91D0Nfndl5tOL5wB9jG9Sjr6dc3ZgKwex
j4PMU92GWApzt8RY56V+7SXWo4oTVASq+qIgfoHu9VCuFZdoPxjzZp0hikrd0tOwdaqQbSeO64yh
+00dDPjJpOTSbjLgWBFsKFN5LlqC6JpaOAHxOfdmT4A0b5cX+2eNIgLvb5yEY7ncdcZ8ZHG+FE2B
odBaJ7Oy3OAHBeFiTIBmxcaR7Em1/GNlQAK7AltDzF/gyvoSGMMpyh8HxfTutNR+5+5mTJagKbxT
q5IzrRsc2zQuGsZ0RsRnaHE5aV8vZXJ2FiQaycIu1RQ8nZ4eLtVRUxusTWRPL4OfVtiTtFOVExJh
Di+zCzqKtOqe+saYdAtlY7/ZZYLNs5cOOM0cd5NSNUq/lNVdJXq3U2z8ealQIbYjQ2WaksuFt6by
xdEw55cWkWdau5SSSLOK1227s0e6pl/UEKeTZXnFOdJvszGjxl/ab7IM1j+sSKULAkdXL3o5UcIe
D43Gb8zymuidfh9PoFkT7UEayRmywo4Y9Euo+09OTcpXpQ86SwxHvDSi8RBTFJZ7v3ROdc/5vmGy
4II47mA4PiDk/xin8SBy8thm0khN+yPS7Q8j19+GFK5O2+Grvyng5rvDq6PZt9PQAQlx3+hpxWEt
War8tQTkuMk5yTetha4Zzr3vsQOKVLdzHS66jiT8A8exz7+ilgm85AhPYtOT4o1gTWFCMpL1kefk
vmfwMczxJXLjL90FFcKGPyyz5NzV3d6Y4nOujU/C7K5oohwNo91pY1BEGlVEjekvkstb3+m/f7q5
OupJsp2wbLIZ29VuN4faTEfLx6kWZMR62cTodPxIK6EQGfJbg8kT2Dpj1yk8Zzt4E2dvOw3s+GDE
TrJPJc85LZ2LCp1IXLL0ynUm5ZSpg0ITj1ZEOVLKfVLrb87IOX+yix9zxtta8kBdtitTRrssf6yi
LcECZ7JpWWtB4YTYYDi/28m+kvqPyE8PuuSvG7G8GGSlBW6+vDipsx2VIOmBpYBJruzpw96WBv2I
ieKnn3wVPprqxIa3h70WhhwfdnB1G+RBfI/j55T7/MuQCVgC/cmv7NDv5i8/Wt4Kxc0bFgKiHGO+
KFOimCmqsgm/I4xg0/cTTdQOXtiQfPUxqhxH0MgRRxE1Tz3DscMMlX2wbp2E016vT2YYXf54c1PK
6Y7l0RavhEQeG3DWBvmnRdWGmY/JVPEOAR+jJ7sdGL+VQxemnH8gXd/URvpl1ERPl91T5UWnWjkf
UcRQiwFy9dOICLB0PnBuvwwUPBi09xI+NdH0N9ry2vcVaAvrrpX9s9PGh5HJUrNHHBk8rT6dDkrN
T6OR/ugH4ogU9XzXiU/kQGdHCCfOWiKBkpNc6pEar8osnngzgLDAr3VqbipsOvY7LK/hUO8aV5hB
JryHXORXurHec3NoMbqU23X5ROfXH6i4nRMb9KADLg7PyJc0pqdWt+9iTDkFI9qKdLLiDWrx45Ey
xYAXr7ty4u7Kaxg4zTI86TyjwKoLIFnxXZ6sQe129dBiEzY0/aFMo7UcoT+4ldqq0nhziDgaNHOv
YrWtZj7U5HLv1llIZukrVfghAG8F28bLg2R2MGzyoqbz8jAZ3omjw1eqxNFv7TuaiWFSyDNeAt4D
l4/qCzow7aPw/LvFNWig4O7y8vHJp8sVc0QczHhXatQDdFoK6yQw5+bRtx9IW934kUN5wMTpWZNx
oxdNqNnmxiv6m7YcX9aJQtps+qSYH0onfoiag9El54aFsO7Vd8pf7qKl2MLfvFu/Wb7ob7jPP7rc
3Ld9hlitu+GbcFzhnYNXf5gEM9T6522a6ZsZTW5rm1fQ5tOgWLCslTY0MhGQzMbG4M6mcZDY7xpl
f8K3zzbZoRyGH1wbqLhH/Scenyh24cP7wIQEXBsqmIjtj77FuiQMDnQ6FsVheDJnyseQhNdAdjJW
2Zo2DYMW8xfl9zcxTU/rHVYdd5T2AgtVmHEAB4ZL/Za1OsSCfRlFVbTJ0NsuVXVs4uI0xN6y0e2q
3wEDA8y2xl+w6RwK/yVp4uY6ny7GXoHxTb14o0u172dT7XB80mbpnO5kSFYNGIdsvspO27GjuoEY
8qsK4x8pfv5/xH9Y6Lb+uyAoTN5RTv3GEVlpGutv/y4HEr+gufc95EA26hWEj/+SA4lfLBcli24I
zPWo8/8lBzL5ia0jCV2FkhhqdHQwvzM/XEAhho7JRDeBglD7dv6JHAjJz0+KmvVjASrgj+JKN0BN
/FlRUy2OshqD1U6r5gkDixzm2Q3YO1rRqelSWnH8IB2fehyGAp+xU+P1X1Q5geV2LDZHljNL4zqJ
bUzYdFvYkuyXvhlBxQFXd/2CrVCkk6GhowpaxEEaymB1L5vazLae1mtEJU+tRvyQhZwqGin4pX72
gI1PH2yEA7k2UN6InER4QZxpIl//o21oz1Iow3qEDVs7J6pWlfHWwud3aE7Nbj+/YpYz3RsNbAIO
wzS3LXWt09GyAR504zwSHuAPy3exROUA1CVuAcgWZWYRyIDwaHqgLzN157hxTZqBwnTtfS2m8dOA
7cLU2JYVR+s8FwmWjVJMjUHFQGI/HxXuyGvqImvnIulHfXhLO+HTmUmsqZxIxehq/S6NzETcDyAr
oPQWY2aMu6RGW3SBfjDqTwwVbUBAtcwjXbSisVpilrp+bUyxPIHCDMax0mvkAGIoV3KFFsGqU71W
LpxLy96O4JiV8Faa1TXTY4l1S5gsN0NlatYaGuGKR2GJiWg/+hP0OqrR0S5V6hT5frUzJirIZKfQ
wyeqb3dQReSc/npKGZwwn6iWvlURwe/3MWEo7o0YAe0jXxBWTBWsxxuSfZvMSRiT2sEEodkf26ZI
SxQr2YBJYrgxZrpoHOQwEuXT8KYrTZXZR5M2slSQWuIF2dH9TKMzEwHO5ILy67amTukx9EY981kJ
4NhEYtrPxmxIbZsYtKHesFDggbu0JxC1PxIaMgyGOtakCel2apeqOJJhyrb1OyuEldPkL5e2NuM9
rUPfS765wtSSytxzeGWTLxIOghfdkjWYWT2nmQp0W8bUAxUpW70B/dlAqwshwUhaAzQ8ymJLgEik
E7M4dvbIEIvgdYgQZsJM9ABZIaOzrxtRpuO2ivO+oilsOmPyDrFBUKExGwkoXsAuSO4yNzGSU6nV
uQcExfb0/dB6U/QBba1Ut04m1+ZWOjnVjQbfZrluoO+XL2aGMAYQq3JVnYQFDGUK40bJuz9tRMqx
NVv5xEPzGet6GRtbo+1VQlJWxkekfjk1DTdFOiQ/yZDU8RL01jRYGX5hx2s0yeYWwdSxzWyS5zZy
Wgoj3hUY94WF01gYggO0W2l9f/KcWYveXTQnw7Nnxt586pay5VSW4OItbv/5gvT/pgQVsehfrTlv
78XHnzWov/4Pvy07Qvzi6j7awtWIxTKxEqV+U6Ga5i+6rrO+8EaaLhZehMS/y1A17xdeHF/wcx1L
qeGu1qbfFx7N8H7RWa5QjyLDBBZg/6OVB5/mn1YeG9MqK4+NFNZkQROG+9PK09ezpjQLfgSgBqs7
JIKw9Z1KxoViIHtW4q7Ib9X0T8McKmJFldFbg9gAXTKjC8nRtLnwwRlO9AaZd+ImbIu4SK7haADn
LNss8h5T+BEk7gzukhbfqV/Y9ZUlOr86tIWc58MA4aretxCjUtI1G/q5fY2Yba2nUcIymNy7Qwc1
Otp6cV40CFgwUPlNOMJRnjYxpo32shwQOO70iA9N96qs/OKeFKrO/6jNpOKPO23RbekWobiinpvS
M8/i9HlSgsSAWelaeaw6qyKCTkVgUThUeON5tAuXhhZ0Ae+GeCV4QrUndYjlmqenw+VSt7IsznPV
muxHo3kp2nPkDlmXw+ugiV3uCVQfYg7cZgJmYYesQ0U5RyLX/rB0xxwPgMya/Lq04UZtPUfRXZwc
t0sQprdowQxASwuhaOQT3sSQk+bdbNZO4HPIwckfWxBzNf4gRUqEzqexkblHgl3dtJcRJ5M3ifj4
vFhlSW8Dojcl20UfEK+WQ+YFRZxlr2YCDgD+QKsX1w47heWqixuSD8wuRX9skbzqHxJZe2jGKihl
oMWL6tVdEgtwClQBSgl5QdRWEJWVtRf1THutGUZlhu3MknxwKwPcAaOf7u3ktAYwb6UryKB0afTX
2euiblPFICqP3Uy0+tlJatovmYE28IJWKLHhM8VOea0cdgehaLUaBtU4W71Jn86KOYxFZAtex6of
kTyngx0uBnEtgWVETvEjIneI2NJCH0ApmJ40bmHKlu22TkYnO/haQSHAzfzYeuCuevUWhLHD7n2I
4mK/AMWa72RE/fbUYgmKwyIjwRw31DyShjIXCTkneQ1vrc1dcnYgDUw0BNJ+WlP2EN6VBINSVK/R
dPooYsu+2BiJVVcnp+7c/gLQJOrscrYd+put15XpIcmp5iEzoSvXR8sw72NystIwckqU3z2VKXU0
7ITXoZ/wRO0AeZo162AxTCh9BmAZVCUSlkx0ZbMfbQeoFtOvVRj70R1q6C9ySVJnN6ddnO07gTqc
gDTa0WvDwWhfzMiM5301wN4IYXrp9nuXGA7MpKhKpj2J5ZytVEuTORhtTZihNZHBnUHLXQ+ua5/F
bAvPDztUge6mNYsZk6TEFzeGTgwJ+oM82JFytZsbqrkeFspvw0lDDqOHvlekNMMzVvRARB7QCFp1
g5j3OoLm5tbmTYCLZCNZQgANXvXWjX1EUCEwrwmI0kLK8PIscWVPYTaA+PpI0pjxWaYWalAv12r4
H3xda2Mllvof9s5kuXEk3dKv0i+ANMDhmLYkOJMiqTliAwtJEZhHx/z0/UF57d6q6tttVtabXvQm
02KSKBKA/8M532EfpHW89exfHRSXSHXm48jbp65GkCdom0kZQrCTuhTRJ1naJRtuADmKri4t+wsq
W63fArxtNd8YKMpJruEX21Cb8kU3Ogq1nyzCQ1ZmaYnfbRwGjAerIQt3RkOeDh/VhOzy4mktopI6
LzUWy4NCrBG6elD8zCqpwwtOUr2vdpaSXb+p3aGcNoah9I+8i6g2ynhEXg6C1fjSiSvLLtQYRX5N
HVI/sErbMy0tzIiMJJsuW4IZKqNN0BiMzfjh6qUNtTsr+sxHreAl6EYjaH5717PyqxyoDJWROOIY
ICdNNlNjFfnCUp3v7KEmngK1t5+8HGxTAlnM3BuRtVvopSu70sSEFlGxPs/1vOhg1TtK5T9ipRDF
1kpObNY8vtRj3TNFZa/qBYpkHMHcjvyz0PFDKxqf0yFCql2XYh63Io/6AodYJCy1nXEI/uiTjrkY
SZEFiJ3QQehvaVWp7wEIWiRa9wljWwB6HbEHXjj9JpqVHaypJ8yhLIG14zNaUq2QsMTjDL9kTMqb
dGbZNmuVuijCxijGko2xKq8unZW57g2qGTrlTIZIrQMmTBqy5MEoQdvUzBBra0KDBokxjb+itInS
a9Q4A1B1A5wbaNL81QJh/TOzmliejLCzvBNJbL08jUY+zmetcsbnss5tKB3smebDBHYv27kTHSkh
ybMQ/lgLg5UfJykUohldu/TytPIDEgqUvdLJ7zzWZuVIrkMaM5Y4Qg471lJZs5oS10Tm2ZI/xWPB
rdaaM08/wzSrr40peVy0ehXMB8RiXMxw33hnGYpMDO9dEzmZ3psVB4keD65PIGQcbkSFVROYWEUk
lQIuceGEH1Ewuk1l/mLIbzUPswu66qZNSscUUJjmgpNm4ewdbTEZeA2m0c63Bg1Ad+kQdtqHWIPn
vHRRjXvhA2J1xt3mTldXK0lH9VIIRWyxQxQGc2Tn4zlnTL9QLfo2QXgMuoxF5qylPvbwFm0kh8/N
iUplrQfmLpu6go25klYZNx9qhNW1EWlucQK61aWK0qp9KJMBWZ4EtDY9qaAv1YGxJ2oiYGGsD6bO
FVB7hDVJqFB8NoQBm1O9NpHTMumCDSr2uWm1zUWzplznLW/Rr45Gjbk/IK5PMoqavXmdGlUuNj3j
pAAlZUiIDTzCxPGjcUqN/Tx7sPjiHojlmi6cXW7olqo7S63l6ZEVRfU+ClsE/jxX1vRLm6pk3BlM
4Ekg1E1N7M1OLkQ0BN89cqW2HNUhjnJcCEi+A2We0rSGTAY2g7ElAW4sQXPCSPi7U+EJ+NBSmKQS
kNe04U5Ply1rzwvC9I8CTmajyp5TPlzgD6sUsYM1bSB/800g/E59jtCfvL+Bw7R2iLw+gzpXv9N0
CrQHLSNWbd+0Bm9lMGXRsAzvqXZtdk85XK0K+CGwpAQux1vAgBZSJkbRzFk1pT6PRFsPuZ2u0MbQ
MidT34XIk8Kscncd0tzxYNQ1qiq7lHFpPxqNhI7dA0JC+BsWiXw19dHG9BmGmXwJVcTsN6qd5ito
zIYEVAAWqJyoT7QPdNzme84Znmy7MhUG5MIK0SiHf+OcUEiraF/3bhbc0qHvm4dJQUQNV8i+pjfL
TQf1nkvZ5qgypkoc0RvyNHHiYeSsC4hfGOCRoXutxnF4nohkpaHtKlUDax768k8Ust/cmMTQdIf/
34y10zLRs2iT/g/zP7wav/7HY/z5T57A5d/83Y6BPPzLssnzcB3hIq3/7rr+7scIIPmL+R83Ar0Q
YnGsf//RjhnGX8KwXbot2zRolxb+w390Y9ZfbNUZvztC9wwbbMe/MwUUi23uv2x1mFMdYdGNmcCR
2BUZ1r9wAzREbDDFvHSrqdI745WyCUw54Vc/c9X6tjAnYKHU0XHhRufYRDuuGvsZhR2ZQNNwCcZQ
HgQ5AkLTpr1JfvFUzzqGpcpFFH0fqWV84sh2xTToRK6413C2tXfn6x/e8P/OHugY/8vPwaDGAj9k
8S7z9uj/Ym60S5q4qG5xwA36BpMj2hX20n7dZfCBwSOBd5THEEtW1AbupcWItqlRFm8Glb0TJ2Pt
WrY6Ga6Bo5V7R9yYAgW8AVNxtNM1N/kf8tPrE9Qd3EEpAeSRsnz66ZPnxe9aErPbKZzNPIX9JY/m
c1KqdG/aCCTDJ4N4HhAQGlWWnRfXuEM8X/f62nU46JMuc7GjaIL8uC7duajFCq//wJn2p7YYZZkG
CN4s/JLKeu/sjnkX8DNaobR65Pa/ItC7O2aoXaluzRX7xg+CzZEuAwK13j1bs39RQexjA25eEoYU
fUKLVpzYm7ojlN2VFSGlH2Zqm9sozgz/UtOvs0WYKOWMOTzTt7zEtflaRinfGcsGG+FkG9rytEAe
CagsjVXkwh1MkRM52m5U3oR0fBjW0eDsvDjGwofrnjPpebSL0JdFGa3dvt+nbHls8gyB49bw81SW
+rajb8KA89tl6LwlFiQFaohCyQWeX+UR++MRnby+FLqCE2BMPxmVOnv30LWo0Hg5FywqxqYe2rcI
8ZbrTemjSZRQvoNKjddPWKeOvOa1o4VX0wtu6MWClYETDbk4sqUQ4ps/zN6hrCqDLIOYsqTzkPVF
1RVGcYuJkdV8FzW+13RnFaQvysnPKfNFR2CPGzQd2eXbPJDcICTOQ2SHckVTkvgVmlQU0TDOhhbP
SMZSGFNBlGw8o562gcmUWYFRHYFzrQmg8dZBYGSAVk1S48sf+HDZ66PxuiD+2GtpcYuMzlsTOpcg
zGnbtfTIjst5msc58LRwsJZUG+DIlpWiYylsAh3ioyJr5ox8jeQgI++v8dSQBsNUE5pSfFNsjpSW
NpuYUTQdmVn/sFt9yxwo8S00Pb4ZMX0RebON0rzYMnRMuJTL34PIX1KtZEn8hxSzZ4ZLNxO99kRa
6gqHBfkxhButcNWVG6fIXA7WOMiPBraiI3pzwIF62RdHpoL6vhTs3QZv8kuyNVdWO1LDQEpWG7Ox
/sRIVE+1buzYEqCwoTycjOMEJ++iKlM9NE3oHKi93LxGAxenu2kyz+Uc/1gw0uw3XmNlvARm+9MW
BBBq66TP/bQwn1GbXCZ77ZjTYehPNEtAimmPSSSQl0pQZrcj2oBx8rZO17wGhfxFr/SiquKLERr6
sequkn4PuvBdiOqmOvUSthk81azFQQMGsCgMTCaKiNyMb+zwbjfR8ALYcj90M7eB1w8kybhMjh34
q35PBT1KRPlobpvY5sll4YRI2wt20/sYpygIPWPniPgA6+VM6jGSElmedCioi1fnTXgW+xFTPaq5
mxj9Fp/klq3act3XxWuTa/dh/Fk3Ag2UZTIYUsfSMdh7BOvOzBkcm/hYRxqXtWGUj2VE3u1s7GXI
XTgWgXEoo2anEzLA8nJ21kH+jhsFA7BwP8Mlgn7YNQFz50T8iCns9HAaNobQEz7JYj97zs3Obewq
TQATt96PmXEiEArluvzZD9U1b2w/UhVO4ybZaQz+52AgwhbK4t6x1TNZPf2KuPrR2ZUdyleb58+K
sci56Jg38MTYlln10djRGX8fwPjJQfQSYMecBmyRmJaFKz/0ZvjpOPYnQ56TA8JypUqBuxuvH+6o
Rlsz+bzYkXXTgu7BjItqW9YYrGNT/ah1dqp1lwebMJqDTcJTqJw08xSmZJA1ClsmApxZVuGzUMWj
xkwCb4uWrb9PRsMS5iEDxUfTYqfbpIoJrSLaihZwPCI1zn22+M2qt9uRKShm9tIltI8iNdyWVXYi
B27mOw79k1NyiDiTwviKZILInIgzFf0VCW8bo88dHLids6mqKj+EEXJVtPDRTyT7761mNE+4Ykbq
Vh4kjTZ/pcmixmlgjcZjYO8wjWj72cE9KNIB7wra9q0NlvYgO+OYJ1l6T0V2CBVZda6e5VuHnyaj
Cr8Wc35jc8jtiAFwb3jmCx/Zc+UaN24m80yQzIFcbvOWh9E+ryvjXrld43c82Vc4Hc1j2FjaRqOs
fUOeca6bOT6apqp3JG2eo0Brf2WBq6+W6uQ58pbWO+5Tv4fG6qu0Gq6ywl+RumX6M2wwDGnIdAFf
V+ainfHWfYj2LSyq6WpVprnlGu4vGVjgvdOSImXgn2f54THCcsntCVPoTG5lRFAOEKpJRFaPBAfO
x1xXqKkcO/dpU5ZgcfHAKqp5LIym4E7VnmdPHeYhmF+nJQN5znT3YZR4lRhrVjuV3TSraW8xY2OM
aJa9NxDCXdAqXNu+DG9JDEAhwEPN9tPBXwV3KECQ7Zb6PZ5r8ajj1vCaZDNqUeDLrFLXfCGw1l2E
VbHGg9q48aMI42hj0jWj+Deau7NUXvjAgH/md5nN8lTMeBBL1y0JJ8ybNeo0NkqyedXxWmiTc5A4
7PxRuuzqBty1U5BgXSMsCbXdPRtiP3KbE0HRyJLiQ15ze6uCdQ9MeTiAwHPL1A04XeEbzHm6EU7/
jICWC6164EIFD5Dl5zmgfZlLh1ORcd8ag022bV243RW+8AhSd9J23IKy2hQdIT2uETw1U4F+ztsn
ZC+s8kzj/GVgvIhm9I3GNDWiKdd7ZHyTjHPfdS+Gi0GH9DVnN5U/YPxtB9vdeHVkbK1u2vEzdSvG
TwdGPis+M6zuoXWzxuRADwngFzl2IXBKTOTqcf46H0p056SaLwjbPtyKatKrvooCw4DTY+FP6/Jo
jPh9Eqvdst2kuup1LLACa10EAgAwOmIqGtXAtRHgaHFPcHFUr+0aGxx1DjsbWDCtuLQye+36RayT
PBkpkq9GUIowXl6niQzXiLeAcCiHUIJw0xnNg1HJc1OP9Qru8AcLxT8yrbNVRRjtypYZqd7acx31
lI4E9jRjT0p0spdQLRjFMTmOIhJvo52LFLrQ8JRPWgToY1GN6RjWwtZ7JGERUnNCii2i3fViXgsx
hrJMOGgg49dsj75AD3+hmCzQr9O5yyK5QLv4VTGPW2miZQCapsapVj9nQtnm5DoWv/OgQ/UOTL9x
nBeylM5uku7LsHFxd0zbDrc8w/rk06kXg4nhPKPcee/KyWBm2uBzKl8zGeQM+ZK3UbPuBnLJZqrf
SFDGmhtYR2MKfzmPpHAUqym2vR2Zob+Kfnwa9fZQN68C702MeIsfdHym3bkqwOvctYxKdyDrL5bq
bsnAEQiDsV3Hs5Ot7ZgHRLj3cAFAOYEaMo69WPXVm05gFj41k7QQkt6q5Mqi/XV2vF2X8XKL2mhx
tdPPm8mMbaPlV6ybmG5jkVzSLGTW7ugSKb1SiuU00e8VsbML0OQV6CX1QU9+8NBOj7a07snEiyRO
rG6wpn+7E4z5aEp1pMKLfQEakauGV4KGxERuCg6R5XsQKLkWQXqWrifW+cEZmMmIOf9VarhdC3j5
cTFVBx6AoBy343I5SZffiJ3oc6ozh4B1EfFMfMYXPN/ilFM/12hOmh7OJ/TmC5UjR1tnaNtRwSyo
szv7JgKcG9f2VRCYp2VSQ33QuG+t2Yeoj5PYl6W5n9G3G05Vrj1i5s8pJPy7UWaXSOdTCyr5noWl
fZjQifid6sx3bOe7PC/e4myuLkPRtzdmgW/l2UnL4I1Yi/BioSpBg8wvkUAYG0Fj4uTRIeqjYo29
D+UcsgF/cuT4kHvona06uAdF0LE6ZHBns125ezMT4S4tmPxXstjqto4FgR7gHrJNu/NcrdCPxtZu
ENNv2w76nTWFZzaOYBkG+YDt0nenoX5q+t9Z56qDZwz5OupuA7H3T+wFi2fvcWzSL91w0ocp9bQX
x62fCTtod1XqvoW1XR4bMfIfDAtFVgT7YYiTx1BQnM9BKfdW3iWP37/XM2p1M1ZzmdmtYkkEIhQJ
Hb2d3HuJWT1IGvM1B/zZzOZ9P3lvdmm1+xAx3cUtWSXO6t5L7xNyrkBZPfyoCp0jcrZ3IRZdWqJZ
/2GnrsFkOelIz/S2zTSUvhux17EmQYMaF+fKht7h4HFH6Ikl2mSmpTXv5VDbl6GJ8rUYgDmQY7Yh
3IRmw/T2rJo0Wz83RTtujd6p/EpLjIUNTMVqs1LgwJCnVCScztb4MMlsPUXkxhSBekT6wz8G4b9K
W8d8ouK17SHeSVROXKPrIpdEghPJsEmK6DmpNmWexkBt8gcna0ciCPCpZh0Su5qFkf/9T5lqFn7S
/RF1hGS+fixVHu8I2zAPiD8Zznrd9rtaw15A4Ie1cwLxyX0HOqPKbCzvEWuYFHgGuwfcMcVtEtq6
N9LxzrMTs8ycLkpICKkrZ85HQsKd/NmMXxGX7voiySHJGBSPOfnqAYFvX1i1HZQ907huZKROaY9k
mqunyPU7b4aLsZRRhhmN6RZRabLuepHvevwhSG9d8kJQ7zw0Ur/qhrh6ywimHUs6KEjuOVffBU4b
+A6C88ROScbsoPyJDQL0T2NrOhs7G0K/TwzyGgR/oxAwNRKMdKhRTdad+UdRNV9lbZ0ijVtx6Vdz
B9uy6olwb3kXxyoOzioOr0jfjGcjz/kujDJNOR+nLuy3wXQDInHrBcD8QIIEx6s7RW2z+/7oYWwQ
AWNVk+/WzVdBIsU2j1JvN2IC9+M2opQMGsKOeQLMcrK3zLzTVVrxs//9OZoUA/nopKfEIvqozbp1
LBQ1D5VwSKYCs+w+hpLg3L5/27UlpqdZuxveKNeeyfXlErrhGz17W0QAo49CbNjB7eOiBBY05mJt
JU6ytc3iz9SP6KRnbFPhiBE8yMcHMWfQBor6U7Hu83XtubGeLSrwdVh7tCWZbm/MsIZFs1yuSrrW
oaU6t0wZrEu9nX2Kw2xTYePekNPU7ocMcTelArOneoyehibmYCVzdsMq6lUzK0oEnLkyF1SDmeXH
iQz8Io3bUzJJ8BJGjfi8Xggjc73rTEK8LfbJN4xiEXup4pNxpHHW06rYkbPS61iqUQlkK4txwPJ5
HZweu+6c0VLXnvlalZFzHIxs31Okr8NAHJEsuO9T1uxVaxnPk8d20nBQP7OSXZL+oM535Bw537em
g28zj/RgRSgm2QnLIyGPRHJqWAKEbZs92fmfOvDc8/dNbljWuTHz9Ez2GNViqW619N6qhrGZVnVP
SOzZU1vEkjbs17bTgDFlnEeCKxBorDyJQY5nCSGNWvH7+/VbgaHuWgxbIn8vR3qe2Ik7HIjdkxN5
2pk1nnkgnFuso4LHUon3aA32aMl4aJA5YgnQtFE7VUGlGHCm6J69+VnrSaJoSmtTgsW+JKa+jTWC
PEb7CUMTyi0TDyLe0KiZTcZAvIm57n1kajyy6LN8YTXelUf4kjPWyRPG+zS0wo2jq/5YB92md5C+
kNxFt13dzSDq0KNPX20r9XMVbmg83HWVpe6DLlGTtEgb4T2EYKz0mCx6+8nWl5SG5V1GOIxOzjiA
E/n8fu+5zt7UJMx7NtdLd7ZE8djxTdQDzafnEzns+tk4xjtS1B9Cz/hDEmS51ZfLQHa5uUebovPy
lHOo3ZxNbV1eMi3b6RTRd1Drm6KA8sJBuxHGXOysbMYaNKbPCDHBBcUExauqSjZxne+MThVrLWzD
3WyMI5+zmNd9lp6jpPVuNNB0IuXe6WLGDctzW0blyXUj2jVU3qwIcRDFLEUAZwSIBEIneBSACLJg
JmJcqNZP8uCQkjgE4aLOPyt5cM0HMwqSM/ocA+hZQsRMxhPerBHzWwlDsjr7cPOxupYTCfFZOK6q
cZhOddXCuqpMuDWlxYRveUpQYFU/wHydrMkqDpyA3jmb/2SNqZ/xdL7XWTvs6b2SU9X3rk84VYln
oF1QsT1qDBaMa6jKAd2y+csMMow2I9OYRoRnc8Krx7zyLkJ6Tm28fT/Xs9bZNHo2gwwrKkx4cb+L
zaFdf3+g33eMRl2dDOmj3gR4nhEe4F5NXkyd+WTYELmlR8XN4Bzyq+Umszrsy55MN15OQcrcVR7m
eLxaqeI66Lt7odJ8XSdiby2hMDo0efQi4C1IeHd2AyF0K7PXkkNeoCYCodGg4o86DOk2eKwoVueh
szZRCyGE4SWmFWJGXJQDWLS/78a86znH7RH8RlLsmRHC/UoKVgJG/uFOuGSMrKs3cTpUbwL+uQ6m
TRJk+jR8oE6NsDg40XNg/jJaMBQjKonDYMsfzlCpY8tBuhqjaR8w7+LBzgUejybPr85pdiSSf6Rz
b1zcpTwmA0gwlMRjzPNIzI61aun9/35HtW5gL9AO3ea7pEDICf9kYrs3uhGKJcS6x+8fxM2yaMfN
eTXsXv2IWlLlU0/A2JMTbnTwFMekiRm8sDQ41RqDt1jqESAWGAVTVVZHoCnFgSxhyB5OUz60WoYj
IeCkgGl/GJPZPeUoVJxV1tg28Czaw8ASfxBBjJe6cIdL6WE9nHP8Pr2NnzsNO5MQXXLfGidF8SD1
R61qLimjxr6Bq9SES4dPe79OGl3sF1b6SsXqLUjV+Ay3YHlmhdK41aXfR27wEDk8TBjIXGPkgkcM
FI9LMs138TJK+weNendi5o/JtcKjXg5Tc+eRcAhC0d2i4TmsTP2VkZnNjc4dZGWIkTOVYPEZfs9N
KXz8uPpt8YNpoae9plUyr9ZTqJePeO6ZvltdsM/0CiJI6mPYH28iQWvXoyhZKXRex+9D1Cixvhu4
f+IPMqeKh5mURep6LVtpss6Phc50xgMKsQ6kVmwzRvFHj3Ba3xWM0pd49Qr/ZWBVzQ5p0YzTecq2
RozEZyYc6yFvNqlRG2fLKr4yzzG2gZMyQooCd9ViEPy+N02nirFGZuihRz4pcjUSBOdrgg1LXzbR
a9MIHOOXMjaqOxLi55yQJAiFg37QJyRbVWrwTZD25euqNUtm7QyX45IEdxk3+1Z11+/Cc0o8dWKB
QiUwU+fZ2k/VEmbITNn/vsyLKPTO3lI8ajJpDlrIfNXVqtfEnVm6hAFEDgLlNFKaP5OMY90R4syM
P3gpq/yBBxwcJMRjbA4cH+hf8M7wnYk+4Wxm39gPmhruBTOpnPH+aZ7Hz2jwtEOse7TDRkm2TUBy
tBkKRrW1YZ04d4nBQqy9V5ZkgOna8yGWrXNPqpRhYmk/9OYbMTvtPSjTr3BgPYPOh5HCUmIY4BFf
MGEzGQwhxC0zVBTsBy/2+p22UPes1HBw/la+k+KewVfRb5ygeMy9AZ+XlW/zbrwaPX10AMDp+9Hc
1hUzEzPMzyGDPyT5CuCys6mFoy4aOhJmSFg4+zG+ylqOt3HMh12tFZjqAQIJM5MX9gk9c/EEysdk
lOu6So7fr6yyQvnqDeopHMJbyFDzFCcWnV+6kd1ALtNSKqWeu8uA913arVyuFfmT3dsZQY13yiri
3MkxPKUey5DZqapbTqRyZsNaHVL2Xm2EcauW2Y4g1fHWxhWFtsXmBciYtcsFLBtuoh1j5Us+t1+o
rRy0sdSWQ2lvHK2OH4rcHNZlTOuqihOdnrnNNK5LyIi73ERjOwSnLoXIRCiws7YGHYWMmIheMhY6
AmKsvTu82lgpopXjiU3ZqZIkJM/aK6dkaGJtUOlltYFheenbHBbdWyyXiTOEOws1ki+C/NQoxJ71
rP6Y5Sz2nXQeY9nUh7qIJx9RZ78j/XJdBE1wcoS+IYzQRZMDPbY11YvSGGfw+GANutRoGg5Cny0l
DrzaDnffNTxLPJ0JCsl158luu0OTQJiztGxj94aFXZT9wZi3zb6zfjLNsV7IWqV4TJmriR5CYE8z
tMuMMDu4FHudGxILmqfdReq1XFvLTaDS/oluH09vPdxlOd21zKt+DBZtfB9lqwEvCE7RuNxw1kf7
LkFORvf0XeKSn8A2F/F+hW+jFMTPfD+0SgTGp2LNZWMSWve3D+tv4PB/s+4W/6KfZs+FQFsiCpAm
HiKaiH927syhZ8u0d+FOzNZ+HI3x1rA2sCAtROTF+d+1aEhEb6o7DsnjkgJgOZD7pYj5fo360qYJ
4kJ3I/srppHm0Z5PpOjmjwNrqX9fGPJ/Yxtb/Gn/rwVCL2ap/70k5Ol38Tv8lf2jKwzx/H8KQhB3
gN33kOEL214cWP8p0NcM5y9r+VQXUr7lIHf+B0kIEdIYtfgDUgKkbf+XPt8Qf5mGlIIIIv6PLOTf
UYQAJvonSYiLRpbewbSJkHQxqVH//PPVZSSWhR01PmNrSodtZmnOe8t3RktdC2vjTdl0gLyfoDuT
GkdkgJiZ+YswjrJKw2dbAPrBQ8P2kWZ3BDghgRqDotH1+g9HnH6Ma9d8spsm3ZIoxxintuCgtMCR
lPulNRCe1dhmSMzL/FhDO93ObUK9opvW0UQBe8tJ4z2QIu2ZTIvNcVOENJhuLSEp1OTXc2jUXvjZ
2T333RwytmnJh3pg8xX/ll2i9oL0ZjKsrUB77mstfoM8xNxM5iEglt4+twLHKINYHgZZaK0UAviN
MY3yxQrcmUerYq6VtM7JZh+/o3Fkewz37drxIrdGBJJlHBLvgjmW0xOT6Jb6GsIB9OPt0mocVRTU
b2AWqi+zbw2/sKz+MOaoUUyybg66M4V7jc0vI5NuZMKsMB3UIjVeUWxRg1Bv/fRS11ym183OFmF0
1JD/AzHJkzNhrL3vLc520xu9xyiatCsSTJCyc2YUx9CMoWy2IKN4YHicxII9guU2aJP7Sc7rCJn/
wWV4eApMOW5YD7l7vHqjL4e6QzYTI4YcY/U4SU0+RU1n7UO3ZRbD0k/8CAmPedSMSrxnhYatHrnQ
Ac0vb2eL2SzP28qfGJ38mjIrQuYRTp+zazT0r2l9QhiHldhtdHVwVVU+Iut3zswvIXvUqnJzlKkk
Vq8SvfMeMEXWGxkVtbYGtwD4dHC160iD8cB8sz4jnydrOg7KTyeJpuepFeKn3fX6S62b5Y1lcHLi
FHKTbd327n4Ye5hbOa7uteWq8GTXJU6xoRngWJAKPrGlFvVvWTfBDjJyhcxVRMSLBcj14PHa7rA0
D2j7cGDbG6tRZHDX7lVzO+eGZYv2AyIa6JSeNEK5CbSCGaqWArKNu3FjJlb4yafbb0BEe0diCK11
77rgMGk5TsHcBQetHpLfCY5F/JQwkx7TFi26gYVYP8KKLhmbplDMkOWrczlGwbmTNuhyGwH2CK1p
41ZVAT+4CLahmZisd2gNS0fpu1Ya8cVy2wI+jT1RSrvtxTbC4E6KZLNPNHxx4axH+4rj9TJitfhp
K2O4saHQ31gUMDFMgu4SGl157hO93fWZgV9DRzW+qubQOiSRUx5bZp0PWdS3hxbLI5qUdFRfSVfl
bIjAVL+4BPI+Rtyar6mXgmUt9JwoBu5n6GF9PYvJz1UtxDLNs0/xUCp4pR1cfiet5UcsmJZtvaEa
HB/hb6etC3tyLgav/yeW9CRmIYOGYjVJ3ALYheBOEk1V/NY6FzRRiK98bcxD9ZEr3DOroWyLE973
dGOJMdxkcOLBghOl/RlKR2zSqMW+Nie4SlmjMqYAoTdj64QPbL+Uk3BPmdChVid6U7wyK2xvYZLT
25NAFyh4Jr31AG4ieOLLSvJTB9k+9+2iM82J1r6EsiGYEP4x20FH7yDSK13fYgzpb9PsMJgc2wQ5
x6D0TQPPahOBx7shIS7f3UrZOiH0znxt4qx/aJQITkoqqjYj1ei0BvZm4ZrFGADeUovQ5zvc8iyy
VEno8AxBNQ8Hdpdp3phiW1l18TtGd360F8pnoYr+EacnTTUBzLsm8hi+AR3NrqwQQ74Umq92rfMo
HTaVkQMZ5IZ7UZ6ZKl/VIYN5kWANLTKsqxKzAj+IQ5ffWD2g2HEO55Mm85gJiGmB+sNE5CImDwuq
rVKm49EsRXLNklydltTIH2y1M5+4xXjnBQYTtbBW6R0Y/PCHdGntw+LoeCE8tUfFWJvnIKvql7lI
7H7VjNK8u10lXqYQk+/C8kUCJigreU+d4IYfpHm3wkzdGrKfz53bWu9NagKn0YwJemJUFj8CIrLu
XGXjz0EQiMzeue6BaI6oI8DQ+3Mex/suDLIPprT2hq9dP2pevrBs0h61MwtL7XU2tIbogtEbnqBR
xz94owyeFtPcfBlakXKgxubvqCpSnC8xZKMxyq6lXYiTZ0/ucXaC7gANtGfs6BbZcQ7j1ke3nfhJ
pSlGLplzap262TFt0aF0Sh7LcTMyn/X0yHqeCXf+5U5SfnZDrojezfLPoYIyUAMt2snZhVOb2HH7
C89Mcs9UBy87Vax8qB+heeLehEM6RBMSIaGP/dXMWpBFmGFGrlmsQ6sUnCKE2Sye0J5RD6Cant1j
zHzI8LOUdCO+HCIGAmZblABxouRZdKGFycVjlw+WJXoi0Q+O2WA44bWo8mSE1MXg9X9ydx5LkiNZ
sv2VlrfHCDhZvI2DOAnqQTNyA4lk4Jzj6+cga6bbA+kdLl3LkRLpWmRXmoOYwexe1aN0VMRbaR7z
A4J241c2RDgPLKss3CaeZ+QJQtPBdk7w0ch9g5OVB7uoKluBjr6ZSNZjG8fSQ9rMzAo/lRVr4bog
4kyyJkDhkMH6zxWkHvi7kvAJLXYMd8EXvtEjH3VnmOI0clp4tr+YYSoTS2nCt6kqaEGVNeU0Sw4R
aQxizNnOLIfmQQzHgd+iwWNFvpiI76mkgrOmODXdB3XU33ZxVTW26avjIzsa/Z5jfE+vKQrxdOMc
uu+NCUmOohe63bIUk+2a+8E1+m38KkpURg+RHLbKYUrIOz2aNR/C7+aU6Oouw9iG+LCcGoj/kj+J
OJYoVlpkcgmBIWzwdagmLpZBKYbDXEjjI57F7lXLO/kuiIraEXAZ7Yh4jB9pKBmgJQLrxaLgfVuX
2pITrwS73oxQZhVRmWD3muR7iLsFD5VNGBtJhVRoNdgZYi97XZXgiCCNEuZ0UbmUB7RqU1BJau0U
j7e+nbO556TISXbcpkhOfvpxpWpo3IkwtrtcjTMnjntwTWqkIxQwAmOUnZQus2XXyGB3Zj35KgLU
yX8TR3HwKKxYkqsGQWdjHbPQJASi7MkdsP/lxBeNTk+u/C0SIhFee2RQi+YDto+UPH8muxuka1v4
b6D00XTqUvdWxfHkjH0SEUAhUu3nuEqgbY1t/K4NfJSdncI7wGI+/Ro0mWNwQ8v4V6pQM+lC1b9j
nvhP7Szn34wkFjwRaBRqg0l/BOG5+DnztP8ZWzmw376e9+YoTY9khVJq7AOfWl4sFSTMUwCm9m0y
HRylJWHBKYni4CXM4B7T5Vf5Epk40NBTKJIx3jQVZrWrYprFF4Qw7JDMEdeE19e+pnr0mbrHnsIk
7f1OEV6FsJ5GNl21D6pLNM3Moyo87YskTU0X1kEU7gspSJ4n1LZ3RmSGP3sjnainG7T4PMAGS/DG
pIyaTcMjMHY+SE0KGbQtAbOLklBsZQhrMHqNMBMcPfGpHA2mDg1XNJGfkUOLaV43JsRkLI2Rto/0
Mc5dRQt7kgGLNpTdPJTZMsSCAaqayMrDUFklEuReFYgbHrB4dBARSck2ye20oykakUhWStVSalal
xknbtHxMVT6Sttp1OC3ZvcH0juW8eJmkHtVL6Nc4jaU6qlqP/ZRkuKaSoApGpQdrgpScUsZCVqdA
/+cBT0WcxgOzXVDip9xgCXQjjuftZoiCgRMIXiachFOA6cRnUbwTlQbZl1qW7GLmRSVsG9PUjQdN
Cvr8iniriVyYkfgZPse6bfU4LQEsGBWCJcOU9iL54KGt8FoNrgKwUmWjmEvlvhoC/w0po7mPTMQN
TqrL2Ws1++K3CWAnLOeezSLYhxw2ZS74tfWUiP5SMCP40PwZykZ5LAV+2KAAR+CkxeRSMhJ0wkna
TTlnpsgwZG+M2FqVclS5xWz5z3NrgYaQA0G7mSYxGCHbNAF6Qqju8KnKNLcMwoIEAyR2ArhVabXZ
VnIxvyPQBX5dIM/X8zCzjRI11UrsNiIwzJaiRSNEY6tHgjX5GKyomA3IYAw1n2mOq2in4rE3IkfX
BAqaXcwm3ilhHCQcYWRzy38E3bzkceUvQY/hbtOlmBV3kNqyR518BXMXi0ZocqCsZzLY2WJOubaJ
pFxkWmAFDLZ1pyyq4SE0ryhut5VH872KQSjWZqont+qEc7jcpqIRKVgXQOGREh/BYVS+9T32AvaG
EPZStSa3vAFYLgKkzo33PqzZ38VI8cFTa+me6KXma00s1KYiO4rWADUABLZF62SoqGBzY1RF5Zkj
/OlwLeY5GhpWz+pnGxFGoFHipmyr99AlqoHUE8M64EFAnRKjL7/R4VzcJj3AwR6TAVEcQ6TY+JHU
b2ggcUkrhrqToxJRVDgHD2qm00YaJVwNVcR+ijp05BpBphJqwcZ4U8a+/pqKfuG17MPuUXbKzxm5
6QSaTMNzSHZSgwecYNIdx7T8hxX0fG9l5MZ72p2QBNEXKJumGtS7bOJ5YYPMmzfZzPOfsgoTFHRT
YDyrHRx7t7C69FK46FL5+pedhdoFeX/QcTRdp7Yimb8zsE6S0FqzRvFk8Nl3MEnf6Yf+sboJHcOe
PLjh8QZe4+ZSDh9OnPWQqqxTsAFgQklHXRXjQJV36lzrR5LGn1NT/NYXofJXBe3fFvxW7pbfl6US
0Iq3RREV6Tcv6DT8SrZCVddQ0Kpb7QvlieGGKvRNcK3eFfvp2tyFh/iGDUR4IdJ3lTD417CGzM0E
a6op4joxTE+mNmpr6di4M+h9O3UQ/V4NyDjvepeWh6fkFy70Y8bg/w5oSaJCUju3clV66nAnTjF6
d6Ti4itn+/wplsvJw1M1csJUp4VIiwDlpDZ3ppz60Tr056CrHEWRF7ctVOiamX/dmtO+HpFThhWq
PvTWF0q3Zy9QwXJlWTo+pfX7qaScxpSRNolchF6tS/tE6e/7cLxHXPqlt4QLuWkytKg/Xk4D+5iB
nXexk0EVOX1xqE6nDaLkI3BfxW6mDYRVD9rArf+Uf7OyjXiPyPxaIh+QvF0PP6ZwH15M5Dw3QU5/
w/Lnp3NSmglDCpRj1n/LdIJWfn7++P4oV/KinP71q/kn5mDKC0OnegFgVMaqkkCLUpF3sw35qeJH
eEMkQRkc8cWFh3n2wlR9sSdrJqGmq7d1SsSy5bh+FOtxORqlrRluAi3srj+/wPPT8GSc1Qvqh0ZA
AUTiIcoHIA7OuNNuOSfvCwfY8db4O9NB02HHGAZNr3Vo5RiGUt/NMilaiq1Wv6ziYILWHlC0/J3L
OhloeXdP3gspn4xMsZRjCyjB1rxmi4Zwn161ruTWx8i7dF1nn9bJcKupYKrQ+AdIjamUiG+1YRRk
SOCV+DvvxMkoy684uahabmRQHMpxpEc0D7ccJi4skWe+cKpxMsDqddcakNyWoh6BqQkbhIjmBi6h
WwrR9vPHc3YcVn7LMkQJd+hqnDiBWmsO6rFTy2sKo9u8ya7KyryQf3x27T0ZZfnzk9vVR1CC4Vcc
E4KAYuN7qD1X7G40/UJU9aVhVjMVnYuU4HQ/StN9U1k3SfNToA9Kv//C/uPs8n5yOauZGiMpGzte
aaE7tAQ65VVly1F8F0zxQ5ko7udPCK0ed2e121ENQ8T1qtMrMn8T/k7uHgfPZhxT4KN5b6dW4zWN
tBN7yeUs4+XzvC19eVvK1CarllINbUD2k1f9aD4J6XQEkLRN/OBuwkaBQDG4Jk4PMDzl0NJrhti2
ph+1pFyJOhxNVQHfS+hA8bO0aOhY0WHISSkAjyaQmxBYX6L0rRC+W/VLmbWojaaDIXL+lCIXXs8m
QrAUWqLd98h5y8ar8S4OY2svINWsVJ/0NvoSJtRcy2Sfje9+39ozDHCRLZsO1N1Cr4Xb5XmqhYes
krx2ZD2Cl+fJ/EqE84TmCBA9FaRX4q6aCrLefojlbSXfSsRbVxY+r9xINrMEEyVAAJiNmH2SDP50
nb9ybEPMX7was7+v4q9q8MXX4vdGjtyxDG5k6IObkXKYRi4djTMYrbrkjIlhk3iKnO1F4iwbJf21
BDG4asxvhUVifYtICQhEtQsJ/AFxnG066VGNn9N+2hn5cC8l2P8k3ROpdQsY4nS93WeBcWdkSHUF
jpK5sa0M4z4QfVuDJ7zJMum+8MkegzITIkMXJDcnLmQeLWdsYjepfxgTZoxBTh78pOBkgXlRxV/Z
G27sVzfdYN3J7L2D8amSfxlaRiwNI0v8Uk1DxLYbpZvaeCtCLo/6SvGm+4aH+wZBWr6p62ujf1fC
X5b0KPh3VUNXhBQXzKUh2gwzfDPL71JDYkvIAxfL+0oR3CgnyclCoVNSkSVNE1FPk5vHLMeQnaoP
NA02faHdxW10W0LD0NrB46iJ+wOrJI6w9iWujF2ZZNeEB4AW38U6wMLiVlsOZvO+jt6KBM1TvuPz
a/uGiIIeCHTuas2LUcy3MHC2gfRo4UoMh27f4gDXFwdXhtUiw//cCqNHdwkZAa6q2jURXbWN5s2E
x2nWLw5yT5n0jcx0Nxh/ViQq0WWjSCAf1OChQawq4F4SqVyPSAsAA3OYip0+wVSB0wR4xnzIpSs/
CX5i23YQKN0mpvks+EtmRWFHxZGyt01X8kpPsH8ooHtzZgIFkF0o+VcZqu85LnZseK6EusE2/tDo
V7MceqrylebwlyRo8H0I5kLIr9RdHEaJPSlm4SQKHuUSRRIApdLciGF3jLIQL9x4Mef8o/rgf/bL
J6vO6hMnBDpHQal9SOd7UaJa3mxy6TYYHpNSeBFrY/sbpmz5F7YLZz/fJ6Ouvkc+aR5h51vHIgme
VSSi1dKD+XxBlZYdx2o91YhthqoAmY4z+LLenqynuJr0IJ2Sp3Bf79EovmJkp1O8Ub3Mw5wWX/iS
n7ki0AuqqkmybND0X21IAs7weJzlIyJswlYKIXFzsvkuneEujbL8+ck1MTWTFDjFMa2hoDnRA11y
O/QqJ6sdPH6YeBxydS/sHX6jY9c3knQlkZaVIap8WT4O2vBJl0s8NL4lEgtBOOARWN7A1BMz/wkN
KeGP05KNkUtpbRF7lCCT9/uuvPRAz2xiNGU59lgigFvFWH332wb5XB90D3DR8c9sILca3rjrN5Sd
6s3glA/6VeKZF77LZwe1ZBkioIIQx1xdfKJrHbESyrE0lAOJn5x4zBdzNP7CrfzbmsD5UWApykAe
CQ5fAS8irRDplsnHUDKoe8bZN2GMnqhS//p8TpzZOWm4VqjMGiZqlXUJQAx0mIi1ebRg7mD7DfD+
9vKzmsELHjDZfD7YuZPO6Wi/wZEnL2s8hFUjj+FD7SieaitX9Cl3hg2+Z9tuK3Hzd2agitXIMpcd
tbguN2hthX9YM4+dLOFczHAE3dAy9S8cws89KSpEOvRDg0KKvnofdL2KfbUz0PjjJummqHRncsl3
vSyNF+7fuYcFd47aAqIimS3Qx2mXTRZU3Ep+DFvpJh+jhwQqhdwWB00j2OhvPCrmNvRqDeaKpa/e
P6Yd6h7ZemQvM3vZg/w8klj8mmxrd3LIUmgvLirymYO+djLimhqqYJpvDNF6tB7rvfXa3GC2I2Qb
L98T+hMXUNqjsZ0B6t2UN5TIbEJX3PCpRwD9Km5LZ/j2Nw6UYGBg5wC7ZnVZLy49xiwZ2uqjlObH
LpSe9Rnv+N+5yydjrA4UmoCwVdWVR0gYBOseu222NZ5nm7NlfY9bygFE8fmIy2Nbr9ynF7V6rOM8
0WmT1UdkWrv8rt5lew5mh2b3+SjnpsTJKOayxTiZ53LUxmUtqY/LjjrJr8n1zglA/XyMs4vJ6SCr
eYfsAcm0pjyq28lFBrzcu+EewKxt8u5w75LXCwMuf+Ef907RzEXAp6DhWw0oAkid4kB5jNk+LGU2
WkMewTqb0K0u3D/p3Fedotc/h5I/3sAwmFMj61WuLb4X3cqOHfX+emtuivv0yCJz4VZeGm21UzG0
ridmcnlc3wLxi2B9+fzGnVu2Ti9mtUWxwHRXSW49Ij+gDRJy5PgWGQ+tf2l5/F1d/fMBWQuGCym/
vv5mdqEpYdRWH9sv5X70gl3dbcE8OYk7vxKfClVop95NPDIMiuquf0iojKJyv+OQcWHrd+b5sWws
Gl7WThUF7+pVAd9hTmz46VPIBygz9X1l+07j+XeDMz2lbvI3ql8fB1y9MFZnisRF+o9FTKNAqYNd
rFnfPn+M0p+zmg2CSYNCRTkKY2F1UUQYNoSw68disss9Ea8b4EfcwTsYNJvKkT2VzKrdxb3m8vKd
PFRJlDWDHhZ2BjbuiiavXs6IuACsy/6jhOaqal84KtYaHfZG306KsCVRkkP89yRVN2GOe6OfNnI0
/DU//qNgjP+jHPJlDv17ofMTftTox/uPf7znP/7xVHx7D4oPouflv/4fCp4u/hebBcMyTChziID/
l0ku6EDJJW3ZIEFVUwEX8I37FwVPATGHFBrigcRO7Z8QPEn8L1FlhaU6SXMKFbX0n2ie158KjgiS
qEuQLniV+OvW9DhpzPuOM5pliwe0bbIr7bDZ7oh3dUVnvI083z25S/d/vZ3/yOHZQ4Ztm////1Yr
3nq83+enk++fuhwdwobxTEphtWV6sfQcFtZO8n9+PtCK70dnYrkyPthU8yUJaOBqS2hoAvGHFPup
3W2yq3w/XqNJ+jHdhG+pA4zB7SlQbtTv2tflNCTZ6l3nKCw/zS6uNv/hweiP38KDPv3q08XAts/R
ED7DU1eljhX9SMgz/fyK16vQ71FQzxkgyNmeUZT7OEolxxH4LoPa4Vflu36QXZIrPHOPmOw7aT0v
4/byiU9effn/GHN1ZQmhHnNCX94mBrxwO1e2ce97xYv1fb5GSkVng4ue7JijN2nq+5Hd+ebSQshM
+bgSLr+C1dCg06dz+Pyzc9PDaUWtQi5cMv7U4v5akQOy6E35kNSgNqbmSLX/vaNxv6lNqTnIs3KL
hOUX7uzkOpHIspCjbqta+ryF6UrlY+lqzzrZvqb8pZ+alzqc3K6LHmNCNDu5AstlGOQnWv3XfiYw
DgUIPMB8RDw5GSAEyX6SrZQ4k7x5hu+BiqrhLwOoT6SebsVOm1nPRdbDiCtGrPSE71nJdAOg90aR
hR24M8+atDcUPLd9AefPbDdV2H6L8Ehg5E9Ldo5xbGdI7mwcr9joZ5Shams+Nx2XIvrmlQU1AbDG
baUsIeeZgvqsUlHugyuU4XSDglMffDG5URHC0Qza9jNAnLYx7+Ku+KWK8S9RS69K3XprE+GIWuhH
pS8ADWBSG0yM3w298hqAiV1n7dGZ/oKo/V1Q092kBq9h3GwNvfMUsqJEXXgMp3TcgNa+q6qCH1f0
pL7J8c1IkFc2NWg2eTWk+CYp2i9Dnr2hjtyGIar2KtxqmflimcK2Qd+DSDA/yhZZ5EL8WqeY5OMl
zFRPTXRUiXANb9NyyET5QhDqlQX5SC1FeWNpabZEFIROo6odST9g+sJmQorZEQbcTBCgAQTJeDa8
pBxvCRbZ+0n8NcfcIJF+t4nN4BD3ym0lEbda4CLPhNYe4uZg4nve9KN+l+X1z7jGGWqMP2g4/ADk
DZA4uWWXUJOEnL4mFoWgMn0g8+4qyOXj4JtQHfAy26ZMtktrpF+VNFmchCVKc6ru+Ga8rBgIcsxe
1TDzYnynaqs+WJqATPAq1TNb6mbbkrXAVggbcMShNtyumkhYUZ2hpWhbJeM+QzjdoY9GVpwiRky9
Miy2Qdk8ZMBc3DRtDin/lhsS1yZCCRWj+5L0EJMQKnXEBFKhB3ITbBQhec+WGPImbb6NUfeEwtKL
IaJHYvdCQKMr5+0+bOOAInQa20WS/UC72julEkFt0JUHiay6BsK3M6gz624vPgVIpbehEjEZMzzH
F1bBMyvS74Xf0sm6EcX1BpMk6SoX+tK3471/yL1+F+zNDVX5LfHCF8Zab6t/rztLBUqWcCHRe+Tb
frqui1VlJIRkW7Z8Q4XjCzLv9k09Brc0PzYIpa6IY32oXagdz4aNVzo5iF64I0Tqpth9ftWrc8rv
H6JjAaGkI4J1Xqsd5qrue2Mxt/iAFv3vJH5fuNSzSyzGco4OC9LXWG9xudfKPOGpsFtH39JCuK/3
Re4a3rxjgblL9uZ34LEvpIvX20tn5nV1+vfVnY4tr27znOXYmRm7ASBGwzw6WPZ4wLMe2GDbri6V
N1Yuw99bhyWkhQafJcl41ValAOB5pMvUgW/33uSao2NupWsDhfE+tLub0IOExXq96Zxoj/5XuxZ3
l37BuW0ZGiA2ekt1jo3Z6hekaLcNA6q1rd/Uex1Q1sZ8K3fzoX8hssvrrsjQ+vwFOnePT0f8Y2MG
JaaJdEYkrRj/rFuQVWxXDmpGu7jDTnNJ2rE8s5PDy/JMVY6AvEuL1++PEynfw1JWA8YjuNdBRcxB
vt/hKNr323wreBeubnVUWo+mrcouWPI6JKFkFoAApMJK8vQz8F47u7ao1w2vF8c7s81FiAfqCWww
ZtW1lIT4hak2gmK5uuiWPpF/SHZIyZ8pYgEnK3q7P+q7y0qP9el6uc4P465mSidRbtej3+MOruiW
Xnqn71vX2Cp2a4cHY29e2nSeubOMuFTIWRW44tWmk1zQcfaJ02FujrCFNtrO3xMobFtb6xdUOUe5
v/Aoz7w4HwZc7TiDKZDL7q8BJb6TW9Udd0uvCjsakKLXS5vL36bP1YvKAc0E6GSJ6EHWazzteeTg
aePbxIG2HVu93fL+hJ7mlq/jMXwHhhgi473NOTxcGlw+s65zxMMPS1GZEvr6Y0aunNEGAzNRPgog
9CYy0B9G+GDfte/+oX5U3yzbuikrO2ldPOMoAlrDAfiIN8fNPMtR9hdu/rmnbcjLXZApO/xR+SX9
SCdMrfNt9Wj6bnut/u6pGTaJGqPL475YvTm3LkFq/9eIq8ctQIOf26hnJpEXfr/08LItthCCX11U
YJfHOzdzT8dbrbzgboG3xIyXUS8hg/CL6kYu+qz7ih73L4B/L/MzVoeddWlBPPOo6Rlq8tKNoTK2
ftSVRY4R3Nrlo+NvC0Bh4abhY1Pukj0h5g/Rl3jcCD8uPM9lg7J6uQ08DmRuUkYyqOh//LIaZEO0
g6/4dn6NWcAmbIaN9hs57R4vlJfAX9xobxf1b8s9XI8KcN9Y1kf++f31OykCNLGwuDMN3w5egswB
AzG4jHMFHHmb2L1dzjbkvq9LCQJElXOp93XumimBojenKvBnLbQIhzY1ZZ+Yq/Rr3V6pIjRT4eHz
G3t2DBIKLFZkE4nS6r5GtUVZt2OMoPtm5Xu9evKFC4qrc+8LddR/DrH8+clNNBNjNpUYGHYg3tXN
rwF/zOfXcGmA1eZWI+vcnHWuIdRA3zfNtpPfPx/hzFwzlv4R/TqWWC7l4yWoOBz8lrRKuwS8KFjY
0nrLiYXOhRn5dy6Glp2BGJhC3HqDLIvkrAOXxm8v+deCFXzV1eHx86uRzpw8wAZy6OCaSLtYb5F1
QRw54/JE4j1iK3umlAa9dys7AJEv7PfPbRA/jLV8JU+evpxGIelnjNWwCkvOsiU1fxh8dxfJhnEv
PF24tuXvW03ZD+OtXmg16AKSHHgZWofPvMMX52eEt0DY1tvAyS70k868Fx8GW73a05hH+fj74spp
I46AQb+klFsy/eXCVS2/+rOrWr3iukQ9J6+5i7TdOxs+IAjGXXSDZk5X3XBXb6vXS+v8mVn14dqW
az95cP4oiPhUGFLmcB11ja1dkoWfG2F5By16ccafVoKes288dYjSfCE4WjVH8Tbcfn7jzj2g0yFW
H2W8RT3tJIboOtPROt02OSzBM3a76eHzkc5fDOcEVJ40i5Y0mNPb1RZlDwcxZd52kUe5wSYD/vMR
zp32iE351xCrl8Ca9TpqxJhVqJD3emBdAWh2izzdjb1/FOrqF1jmb13uX4VT7/h67Klj/1ZblBRa
66XOI1C5JTnz8W4a5H1ZZDusIxfu9+9WzvpFVdDU8KmmzkBizeo2YKWUSKcTmH7Dr2AXOJ094Cnf
09q90VyAC7PbXv0+l9qj3eyrO8UN3Uu70bMLHBg6iaK6TDjPWnVbqn0pEcIsMF2MjcgSR2Qj2xP0
nLtLC9xa87CcZPAV4WfCfGOIWKQ+XnGWGg2hKVyxnjY3RgW5uB2roxVa7yy8t1GvYpAZPXEItzDx
8Vmm2VWcoKPCcevq+FdswjO/qMiSN6WewSRoiaJIdA/WhkvkAk58o0u9SpzFjRqoz74RARSAyWZM
R5Q/F7Te5zaxHy5m9YrVRJYVTYUxNb22vstudABTeBwcMH7O5fLFuVINmBxl4aaItAfXmw81r4zY
Crh18nb2/F9Lm5fq3EP8Kh0lW7OJp3NwE9r+Q/bt86l07qxk6nB4NIrwC0Vn9UGfRQmch0mqRP/F
3PbX4Gmiq9wJPemB5NRttZed/kaJ7MsHpUsjr/VThRWkekemuo0XBiO0QPF82utheSvjDyBm8Dhn
HWE0ZvNIyCipH5l2Rc4GUQHSd6Qs30PyCYHF7kOQ4c6Fm7JSjf5+k09uirVsG05WfBpenTFWy03x
JE/YdNt+p2yH6/bypuDcR1qnD0yTUacqud7kmAnxbh0oYKoOy44aeO9Rd9SN6OXucKXtP7+uszOU
CpnMYRBpF12nj9fVZHJGrZzRRqF6puabLqE7M8m16r1vEVE8+uZbZEJZ0/NdkhU3fqVuw9g/DEa2
5/dfA3Ttthax9Llg/hLCfNvmQ37t58HDaAzHScn3EJmpEc/tC9XH97rof4qEOZK5JNifX8rZGcMp
kxatKoEcXJdrIpVYoNTouZQv1jWWH9f6IrvZIV7Kbi2naQ7W9W1rm98i71IBhSYS9+nD2q7SFuYg
whPjf3BUfbyPNAEyRe+phJVNKrl+Cdi9ShrJJXwUA4Jfo/U3ai3Y+oHiO12RlV4/mcN7p3TfAV42
N4M0qRtE0MY1vQzRFkwhcFurpMbUi+PVjOl3wQqSI1Doqi0JkogjTunfhir/ahRGiW8io2WBMttN
o2g6lIWVb/1kfpaqknR3qEFOWZgqOAsDRuckVY+mTu+S/xu+SH/coZAZNlMQW66KTtkOTX10m6j/
PnZETMMP1ra0QpKdHAszjbEmd2c59enNDdvWgqLfi4AH6xoAfTaQthZ2YuvCtEr3aVG3bh9qX2vd
h2eVG+qdFYzPWUJaRVJRaudz6UUxuIDR1/YpHbYeX4OoO2IPfCOnebZra/VOCcI3cFGBA/fF9Nqk
Le9qAfjJpqFhZCdkhm+GtsqdrkfmKbbtSzlhpxa68b2pYhcaPbG5ltSQQTPL4r4iOEDz8N0ZL7Bt
vdpqCscqUCLp01sKQmoTkuO0aaLiPe67uxpfZTRjIRnR998LUthDoRSVQXWiPLXaDbR+3UOgspXa
PCG6UoS8UATw7MnM2Oiz1R58UDs7kjgp7Cttdw/hwqQAXvvhEyC/ZFOlI2RDfWny4CZij9Tx1EGq
O2Dgq11TiD/7PvoJVAQiEwrCzWS0XhGbV6o6g4JPxutCVX8Udfw90MeHUZmmLYTOH1okZpCUUNhF
pg67l9gVCOs0PSMhINkpzJGh627fRpQNrBCMGTGdSrVvFPoPql6+0px0zU651ar00ZKrwDMEUdgH
Y/lo9OKXZMxv9Ti/1RYvPkgnSMQVSPzCJM0xq0LL0ThGAboe7pug/1Jl+m2g4CcQ/EcAw99SC69G
pDa8sfT7ihJvRRHfzkU5EtxWkhDrx6oHIuRqkIcXsAf3phm90wWEWtTGT+ANiE4faMDxGt1qMhG6
o8T8KAHS2gDBHmNLfc1w4owmSFa1wapdBzej2L2zBfU3RCRQ9qe3Rhk0tlUS6jJffNLLaA8Ma9j0
sUpQwWS8hIV+FwMKrxHFOUGrv5ZwhywZhjhLNHxhoyWmbVLCjaiogL1HAB6jOi55Oxyw+lzJMcX+
4Aw7HVPeSKdT5q81ZHY7FBJmgsZlpnPcupaSUZWsrRqcy3CH/3OnakyveHrIizy3Q3m4AcZxOxBv
MpLI7GRGu+u12mM99zdKrt0hWnpLCEzO05gkFk15sibYoo3S36LJ36mpmjCjAOKLxT6cfG0zM+XV
WbiD6X7gL7klFNxJQ/894e3bVCP1mwhGdCC5ep5vKWcmyNxjIh+i+0If7UpPcBj326aWbsI5/iWo
pGroZNhl2dA6aSa8k1Mrb2QjewGnTFGmoctstCaNl3QgFwfsyBKlN8umuQGnZx1kP4BtkanfhRLt
nCyo1/CraFQmNe6FpJY2Bth+PMDSjZhXlku61c4fpmuCzV7JDXvIFNBUAancEeKzEm5T2j0lktzZ
alaCTOhraObV1hrm95pom1oj8MCo3mIV3EE9tI9lUOyVaLqahWjwENGUxNf48YYR8KnU+ks214TT
t8lWDFKvy+rRaafYbUzrUYuG24ywdbAB11Uo7/Q5vJZ7bEwxu7mbQjBh7Us7HYZcovuvQk6NSjFf
yTcIN1MdFYc5B7siCeMtsw52Gqlnnl4i9xVlln8F6BKEpARaclyznua8+v2U/kLojeK0715hJ9M4
gzzngUHwIrl3cmv24lD6ZVQmVrW2eq8DqYX/105O74PCNtMpPYAkz2kf68QSV8HgxmX1rgXNkjkr
Hv1IvMsIg1Gs5kACijsFFcDUfpb3ja7Aoi+SHt1CU9l9NyBeqOvnUeTjspHkOLhJBAIcLan4xsdo
M1dwUgzjui71babN2DRqc5c0FRGvIxTqAWwt3WxAGF7aTj8EQ7pDIHenGvAbDGW+r2rdhQKjbmhO
w1Sq8z26VI/AWsBZLRqDeQCmEUXzYZaM+z4L2I01MjM5nu7VWLoh8+RrJ5JHA4Tmoa5hxWqR+Tam
1j7QKiZdaLwMJpHyPkwlmUg2tBDEwBTYObSqsEgyTmH3FLahIf2IgTXZ8AzeA97uq8oKc9luSg0m
bqeQHqAwOespIJpLqWqSFgbpcRr82mkMy99MvXoghT7FjchKrPgJUu/YeKzAlUD+bckJm6NXuQFw
Bx9yBgkE0T6T691kRrasAjMzhx9lHRwEKX9J0+SgdOOefeF1ojYeiKs7s5m5MQZxZISYoEEIQN/u
wC8t75cIU94stpHYftX7TLkyyft0FXFgPYGIsRHqcYQYO5U31Rhj4RKF1oHmA/Beb56J976HAj69
FqZvbUSVOoqlMvPxpgfu51u2ZXP5YdNEr4m0QY3Z+5cE8uOmKYJLQZQmOjJ1ax6wc27ng+pdbj3/
UX5YhgH6I9HdMv+kFhjpkNYz5UTciJjMZslF/Hxp8/lH2XA1xqoiRJyFFMXLGODwPM7UW38fXaPf
ZM9+qW7zZ39wNdaqjkDUaTJSX0CT5fTOdEsfFIUq27TryYk3kRM9XlK+/VkzWI24KhWVgTSyQPKg
4n20AwHpCPZyEgzs+FBdqIifvzq0GDIQDZEaxepEEvQikhq22Vyd5CEO0nZDcIDWvAWItVFfcayi
7VMvGQfWni/FXC4R7a9Ch5DD4trOVg4A8+scQJdeUsIWYpsj8F7rmk03A5qGQdhLze1QwIJv7j6f
BWs8yh9Dr6okkSFnIhtzNrL4vMr71CH45wDnGs0J086Lr/LDtNMutWD/OLGsLnh1YimaOQqSkQte
Jt+8V8xN6oVOYlP/c4TtsG/gbW2G3aW+0dk5T5sAM5GBAWB9Smt7ks5aDEAMG+ySg+W27jLnL5a5
zk76k3GWY/bJgV0xsZTmOH+onwDMcnOn2prlBlWs42/aY+RY+0uuhj/Fqr/v6L8ubV1el9h5EWb3
3+ydx5LcVhZtf6VDcyjgzaAnyIRLW8XynCBYNPDe4+vfAlvdoop8qtdv3BGKUEhUCZVI4N5zz9l7
L2SxZ/Ohd80WpMAOGoiLQusGzd6z5NWMEwakqXuybIOEYtRez/FBCYSbd1ek7Z38aXH94Qa8earS
pRsAIvHb9Pv21Ae5m507pAsLgFLcvLtpLzmij91dZ+tk2vHOgritQT9d3fiuikZTj67qr7c/kVO+
ZELGdgu9xt1USG5tNv4Yi5+mKHlZZ/P271+iX37df17vrTaE/JllLYyQFaq8j4EVr+bj319gex3+
5gNpbxpAMhEVXaNwgSiX7aV5npubqXqnxfjTNWgiMHXSNIJL1C0W5q83bemlDJzFzHwm+1joN/KE
o/ru7z/GrxebH/bcN58jTYRKn6ged2Fp+PA92d3J9rQbgtlsI6m+Fc3kLFax6xq03WCl/XEVPq1m
cpyIoOZsrXOqFFf4Yeo7T8yvf7MfvsI3b6wxwG4dY2YQ23RKAUr5Mt8nDt1ye3QmslAvU1C59G7e
KULeve6bu06QnDwKC4+qZlvX5JjfaO7gbXIBFUEKbmq/YFd9V6Pw8zRgWy1++Lhv3s9kgGQ3pHxc
1euROtvlF3QRHhrQ/fjY87EzR0dl7ar75hS9dLXd3GVX8EHvjbK+b2x/92C/2Qe6oQ3VWuPB7pHI
6c5m1WsOxim6hF57owUMtwabgQWtSNA1xYN26XkCDhqwMc9021v5y7wzbckZrv8P9+iXaxjyMgtx
Gc6K7w3jHxbxvsStD2VjG+2lgQQVIbB4EIIQEORlPI3qrvAVn3jmzyoj2v4xAan4TXosGCB8kr51
wZaY1r1Tn/z0jn7/2v78ld6UQpmUZJKyPaWz+WoYZ2U06GT4f/+S/l+eDQt/PX8xXX/znSxlF08F
UJTv1SRBhdVFR5gP8bq6xLvIAXR1J8IzQThJvWJHHDZO9a34rjnpV4uqJBnKNiyCnvG2JsIQqhAZ
CsxiQrbSkCpcmv+1YIbb+eMl3rwFeSiHMBz4pOY5J1nC179rkcz9sJ9IWucDJvt3d8ZffYU/XvPN
3VWNvmG2ygu/1eoLWGk/dcM9Pcfn8DnaqX52l57fKw5+WUKjL94EaAoS37dOliJL5cjCSk1bn97t
XrJXXw5ggqMrePdaPw0rtpv6w7XePKO5pYRqq3MtkcAtuOZXA/HgpmB4z8X/80zs+5UIgttoEGRO
vLmV9VRDJdokmWkQ32x6U46Zhy2Qrd6V79YUvzwa4M77z9XeHLLMnKCA2fwuAIVsmRDLguBU2H3u
UZVdVLdysU6/Vyb/qpCRmI1YokWKwE8yJ20AEDADkd9Zd6YnOpAO/NwVnG1vqO3+cX1sd7FTHd/L
EvhZlb7d2R+u++bFSFca7uJ23eVQXCIyb5zZnZzouKkWwcTRC/G6/eIqj7GDwcPLvUN2kzvC+9rQ
Xy0CiF9ZAwwTtdX3X/SHNThdu4UUW5qUnRN6NVy6x02PT0NvE+TPHzNgofZ7g+OfXVB8etRsyAWQ
4DAIe1Ol5H1NHLfCp09P+qH7MHmpa+5Xb9hXgbgPj9ne2r/71vz6g/55zTf1h94BTErkTaAe70ZS
IrHWWm7KYSzZqaa37Mmmcd5bi351GlIJGkHTRCfkp8PuLADPpUOzFQGRv3VAJvf/+zSksmmRhKHQ
Bnm7kkexNMTTJvzf5mLUdEF2ICyCDBHBU5xNn/ffhm9+P9RuOZHM/gmoUN/62MqhHlkLKwR6HGrH
EbVrclx9w6nIiiXtiJfmj0LufzbW30wWur9xscZf/+F9Kl6TTz+aV7ef+cO7Kim/E4WIPEZETMTx
dPv2p69d/8/fBEn/3URghMaAcT+2Q52X4t/uVYU/InWYNA4SaHhmWNu7ChDeP3/jfyjqm+yTAzyr
EPrI/8a+iubor2erLfYWOyBBlBZ6Bw4/b3aReFx7va3z205U7gkzXpnRkPJlNTIV8RbiTNRIDjVY
eBFbko3aPmjHZeOl0dvNxuo17bKnWZShq2ANjLT+gaEPKnaBHm9OS8XAoS5I20BS3gLiz5FsyraS
RcjchZJ5dxJmtIjDyTaL5LXRiRgnN7m2q75q7EGAKJ82X3pZj2wrkkXc/cQTT+YrJOnXLMv2mjp9
0lXQZibjPmEa/EZLw7K+Qinprfti7pUdfWcwMFUhqUeVkDcvSUv1PtNp5c94V14HhVlGrObDdeoG
cadlWfmkxzNFrioI9a1Qp1ZQb7HZYa/o1ymkVGdxBNxV5cLMKKcFWED80CVOCc2zJWtUaz7Usq57
zagxZDD0GOjeTgMpqmBl3cRkNLCvC5KTMxIsHuLRUm6sVobTQrb5p2jScKOnS0rUNKwYMA9C2kc+
MCDtudIz7VUix3zHeBH3jDKngtcoDaquEaLPPCO8KvLsYWiV6tQi+vIMY86vZrk2UDLIASblTVi1
R2NpJGAsBIjZ5lBBj44ZIL9GvRBfEhmLoJ7U0V30PbXc+p5gDuUh+9SDVkAJVKH1shO9Xo6gcSn+
I1bXyxjN/TVi2HjUZ+yYCzZu0K0agKSKi/vShAdQbaCsJHIfBtZsSLYu5pW/HTz2AIQeUimMAxO2
2ws5dAStD/Mk4UxUivWsdmLhxi0jGWNMOYQaJfMuWoNWateTYLpTJ8Ak15bmpotxapIqpd2XljAG
JFqPQRNpsje0cGXD77Hv2ZYAP0WgXRbVmPappveAGJQY8AzMhkFc80OpFaTGd2RkB2ZLYt4YpfgT
gAl6elQx96zjuvFygHKB3K3ZOYVhYKeFNuHf7bLjqqfpS5MswlPdSdJ+0FIwqmXKXV2qHA+lpj1N
oSw8aRKKfJjiJOUJtV4FqrxEN/MWcg/qCPaLmVX0OAq1eVrSxrgLGRK+FAqWVtLzGYFobFyBtYo6
rMbG4HBWrDLxdLmqLNU+H6f5m2G2BqHfWhjZ8A1I3B9SdX4xR8gI26ehh1tZGrHgsbH6i04MaJbL
zU24zIrTWTVbrtjDx5iUmMxGJeN5NIo42ltWZtgLgLpLIeuxZqvlqH7OyK0s9xPq4Ee6uMSjVxKi
kxJ8NEniyl5pCkbjndLfsRIxggIOC/Fog0OlxvJgtmJ81MUUT1pblzeiUsjXoe5C7KyzcZMnqepU
ufqxXWDVjPg7oEYmPRmS7aLsTCMkHumU5pHqSkBZN7YIIEYAaHdIJEp03cxPgKc3Pn4XKVC6kmCV
1gAAKyjQOpdifZ6ZJC5N3fJMRU3pwP6IvgJ5eFbF/HFLdtf64lvVSKyAIa96H+Wv+VgUTscG686U
T6fCSnoSn0XlTqkz7jgR8LsMFJU3h9bkSlXU+9WiiJ87OF5XtSjFyzBrA+9IjaMJSvRezYvXSIq+
xhKhylxW2y9kpjgFvVpPn3L5A8yRdA8O6nagJCUlUGTmqZVGZ6MosNxO75cbRUW7nqcz94ZgrXrL
k2+NkQTNZEFFlM+hLUaG8S3uwCiq2IudH7a8m3/1K36MJHh7Etn2EBVvj86tVTdt5ZsuTtgvkCLC
hbDvHog9jsbRVm3svarbU9686+17U7j9dLk35TlviTpl0XrbQjfdtc/LBwWvPPS0xoHJRU9bO2xQ
sE2m+N22+l57+73Lv9kxF0Eh8ptPO6O1r8FzGX0AeZjVNhgHI2DA60Eg9/7+Fr+pj3/6yG9OX21V
DDGkj1vFuKJM2enme+PAt524n67wZrAVWvhDRz7V5iZkgVJ35cuWDcRBfZ99MdOH2AeR824D8L3P
9ea0HCdLH6nxepsmDrDwHZKdf3U2/1eY/obm7YdnaP+p//SPryXK6OXyqfj6z9/On/JPU/JjVfr9
B/5Vlira7xadLX0zjqhb0OJ/qlJF/h0dHxYPQvshhWob4vGPolSwfsf7AffHMlT2UYyZnNL+qEo3
+qQkW9SPtFdonHGE/G/K0jcTQbABZPlRGaOVpjw2v/8WP06QamtcQwxApW2A40ls2CgVOLVFaT4K
yAVemnkC8JMQA35CW2O+mo1IAMGUK0X+3tq2rV1/tmi//yaY5zSVcCLcL4yw/zoXQNDX6UW/SQAn
TSHOeoAG3K/h9GFpi/xLDhnsA4kLQ2pLaVXf5kPV3YVyrwQT7bsEFuA43hVx0wQ/fJe/WHINUmr+
+nsZ223mcKeZnF1pbL1ZhZC/pOkqr7NtzeampbIMWJSqRlm1TGvxhESma8ks6mc/NtXWzdawPBAi
0d5OqVVAiZeLI+ymAjq5NrhDBTgN1iDiD7IyDrWKwDDC8bPPNRVt3FKh9yZ9pXIqeU1QQkgQ18IR
+K6UTygWI2GdSHqo+usCNOwmIcrwPOklsln6Vh4h49GdgvzLjZsE/sugRuVDH2rz3ZQJONGVJTst
4LkGBJYpKQsopvZt2K37LQO54KuxMbMQUCsu15ijxk6rYhm9jlQGYgdTC7V5iUasQKmpk/1LOoyC
rGhCIZaKRcKaQo1zKpLt37a9wpw1TJrJpoI2GsSCy/BxSpYtXVEOxQ8S0R8GZEiJNlotTAXZ9cv6
DPGWurBShyMEmvlI+mLpAXqDJlxl5k7NEv2Uk1y0Gzpt/ig24eStvCC3jdYYp3oZINXFIoPlHJUS
KbtyzhEq1qlcSaHV5NJ4KjtgjGu7jhgkaT0dNMqou6omOn2XT1b+RVx7yVP1VL6ptFaqb5S5a2Cm
i1HVlWeyOYhOaQwiNUkLmTl22XmlDUR1hXXcKVcgUeSdKMqSaJ9Rflli4wxiYnHkKtFCqoEVzmL8
UUxLfSrQ1BlZeSvqOAeuhlQXzQtvXovIz2obCdIMUZ6h6WlZOeX7oUdXcwRS2xBgbchNr5xVUIrp
RQE6r4EgmxEaVlVPudRLiLrsWZcl7SkSIzHZtWW6Ummm44iuOl35YSJjosbaTfrURde+ELp21/NI
k9k9CHnqxlVnEBMjJPqHuqkj1DGZpgkXNZ4UZQeQC3NrPc/d3mw65Ysqlcltb059/RKLWrJVW+Kz
XibVg1gZHFwNnVhksrzbb1ocTlT7urTyXdT5kvrTEIErb0ahvkRxaR6GZCoJnZHnnIanIq2FzQFB
+SaDGjrkk45Ioohza1+CWuWwovdfwi2T1u5H/Jk7aMz1s6JkVGu5AnVaExFfgJYt1UsjzsvgiJ0y
SHaiMbC1hVRp/H6WaGlidnCZjZWepBTjFxhIyXMmg0zzl5m6bl/pxnxIxYUkWiBe9XKYNTH7Gosd
oTizBVZRnyVK3XUWi4HZQd9KvEvTlO8ofrtV4LA9lskV+dPodgbJmBwc1JnO1AQLhLn5sn5JQkX3
NB2Bf5fM0cOa66GrF0L2TVBCotjnuhVBbSEh5AgiPEYGuK6OWJ9LsZhEHtQd5wW1gR0NNdTJM032
wYLnwazHiDpIgF0dBfD5YAuRKgdanFqnrlLrW7UbjQtxDu1VNiI1YKBP+m8qCUGv8k2sXW2tuyUx
mnNDZJJvVWP/lGvg9ey433Lip1VzoFvrjMqkdL1IqAldK06HIK1kq9qbPUnsllzXh1js8XaM8yLu
FX1e3LBQU3eG+sWDLKwzOkK9Mg+ocNc7iEjl56SU2y9zU0avaSTqx3ouo9FJo3WugSrSW+GerYSx
cBbHbld3y9Lu1UphqWvNNSQlXK9vFugeQVo2BGtTRK+v+JHyc7oU3cc6LdC/FaZg7Y10Lan6a2P8
qpGS53RaVbngDY2LKcjy/RiNSFingsV4MySLtAAsqJfLWE4IHnIxthUzZs9MEqKTrkVVMEUmKbBm
QS7qz8U8mM9GCtDQ7mVljXZCtMgfhGQk086o6GnssQ0qgWRU4rNJt8OAJaeRPIWCK7udjaJ4hVDB
gSo14JTYIgvjTafyq7WgIMGiL0bO2rooUXMYsrw27FK2SvqPeSa7yqrUB0tbTbdYxfFGNobwqxFp
YFbraEJ1rU/rwKkUJP2+bGvRi0LgmCNJQQWJ6AZ452HuPmZEd39BlFwfoUBq963aZleGIjXtE076
65Ir/pos9bSr5SW9MaZlkHfh2CmPc98js5G01qvKiGwfFoLRH/s6u08S7MuogcOv+ViXvPVUAiaQ
+SVkh6wSTWNTKyaSyTXa0pNEWY/WuCmeF3Kuen82OSEnaizBoeUycBiLQ6ZFwuclWtCYlyGqXa1M
vsVzO/H+zUh+mxbwI8hGguYJ4h/WcL3SLZn0XZYo61Ovp+2VVjgK7l4juz8r2+E45UX/GtXqktMo
k3pMKYIOjZR/zmZv7ib9Rpx0nDlqbQr6DpBjobrpoi2zJ3atkSIITefM7us2h5SLSr6xSwuo/QIk
E6YPoK3otkokhTmnUSGNl0qggrzUJYNnEs03umdeE3g6g/UGStyJB1wpIHzxAdyaDSpvf5E7IpaW
hOUlk7LiW25Zw2PYUdXZhjhjq2uqTiVtNlsxgtQKfrJEZa8Seq2DpgGfetUWy4mpHr4p7HwfFlOM
XjNKV9+cYYThMCrr5rmFLXo3Lov5CgZM/dAvsRpES4UaVpFB32H2j7RbbciLwCr0vtjl5tp6cpQM
oS3F5nye+2JLXaqypyUv9NOQcP9VxUjQrwua7hQEuGd2gnb3kOlzc9VbawbDWZf1Fx678FJNU+PR
fpTqM4aGxZPlVi/gh2fZi0IeFbd5yFdvJciDZSAcJDdrC+s1ShbFEauydhJJVHdrU7YPYGZZJAwu
gCK4TZ1EMPLTaqijT/ZIxgMOEn2wxvmiT1OvQRxOmn21mmNQ5qL6IAlp9dLhYjj1VNDEwmV1B2h5
k6ViZD1pozCVNk+95ClTya3WpFW6ilbfB1ULkSpBDBqQvZx0uyXKEFvLbM84OWLEMbtpFrqXesm0
dVOHg25OWvl5DhWxswsxTK9FSlPBjswZLwqC1GZXD1V0oGCi3bO27XirJWlxSYGifxpbM813S9+S
LTasE7yOXOxemtoCHNk0RRvkyxKRSjyWOyM1y4/aVBWvzZKvHxVJiH1JFoq7Lhlkda/gvXXHpJhO
+VKvB6PTrP0SGfkDoBLLM8Q6ZO+t+MTEv/bDQVuk+mMkZ/1XoV7yACoY64us17OfNxnU9kEfKSBl
HYO5PAjEb8VtunVm9ZdVnq2HAivlRQH8ehjwQeyzvsh3UVYvewWMu5drC83rPKfrhuqXelVIjMhj
5RePsE/jW1q+4cPQi+YXaxGqu0zKVdeMs4jwW9BdO73jdecF7feCOKieJDUCDO6mLdy8UnAhEW5P
+Fglilea1MKDIAhxdOihnFyiZYPfknCXPzJb7tAjCDy4GFrH/ZCIug8lUQsslP7nkpMbu0MRr/Mr
sizropG57tBxnfzUoq+9KybJeJ66UTmE9dR8LVZzuKs5h7HslQrOptgUxw9zaTQXoeuN1V6Xav0U
GbpwTOZa6ncl/VpfCKP5mIx17FZaPrnWuIg51hO2XpuXx/AZiGT7cpxKRzIa4M9xPGjnVVwMp5tl
lEwLK9Mxa5J24IAkMCeQ48J8gp4eX9o5TgMOrYtXzXBbWUGaKyed6GyJ4UqimyBE2HeM2Q9RnAWF
WhvekvaiI5ascuGiyp81aG+s0Kl5iYyW+JxRER8WVS8sG29TF9tGH+o3vSACMYja8hqGTebJTQ6B
o0rU4pZaVTgrokCKRm5qF1ijSAVNlssPqlbQJ1TSOv6qDEN3Uwla4YZiW1/rvhJ4MYz0mKuD8ZLS
JXe1Na6CAvhXoFGc3sOuJR/EGuozqN7uoqtLfV8Bgg1SM1ZvBj0WCB6HEY6CXGorNtVmuDOrqXIj
eelhUaqz5qiD0DDdh3nqVWYVB1JmtoKtwm7dKzK4x50UwmMv0yq5L3IKPiwYs17j/9PnR3YzjGq9
mR6FUWaNEDLMGmu9qsd+0LMnNVnXG4LpsKgMYndpjWbA4rPW2BFNpZELWw5joSbmgw/KzAbP0RIJ
JpCbVD7Wcp9spypCdFn/5q/C2A2fh7wDUFLhxXk2mrV9NiNFJag4BVhtGp3uJJpanFfS852WRdTh
UZAfh763/DZX1xME9eIpXEYwu6mkfzHIMzirFGC7aGMcS5Me73tx0C5xaVTXTM2RZsWyFNuVYqLZ
jZfM02HWH1atiW8F6lyBIccyO4a4yDuxyzO/t3issyxRBVuo1nIfLsnwecRw4peQgo96rdfPyCvW
p2ixcITNGk46LZGhUIjaJav19CgbS3GDkyP7Qw39v47Vb0jufuhy/NSx8qsp38KAg2772186V9sP
/nugaui/Q+hUCWilR2Uxvv9zoLr9EeZdCCwm2q3v/a4/elfi78TIGNtInEw6UBSkFfyndyUyodVp
W4uijPOJ/07R/5velfWmP4wShxxVVRFxcOMltpRNIfSDaIOOzdJ24WR+YLaWZAdOj5HgRPWNoH6d
LWAlKPoWZ5KCad6H9ZGei7C6mCRb0EPabZHcrroDn1mdKfXh9eAgcmfltcJtsB7i6ZJQpxYJZ+di
2M0McGBFq5+kp2G+NShoaxxPN8t4pjrqAe6CLq6TK32bpWEW6RrLLioYTwRR4YrDYQVt7YT2dG++
si5SZ2Sab0jP1eQW/U4sbmWIShyG4I67CsPOxlkmd9UgMtd20u+U6KnSHpa7PrPn5K5WEDaDRF4S
QktVv9fuSKRZUTlAJUKmou3ryZnWffFaKNc5tcUP5oNwjJ6+Py//e3V+46H8u1fn8nX6x8evdHzf
vDfbT/3w3lBk8mqIGw+WduG/ZAj097Z3A97M9+4mRrg/G76y9Tt/QryVCeEdSdQmXvh3w1fbGsX0
ZokPA3q0BWv8Ny8NWoO/9DO3fDhyQKHR0euF+P6TSkY2AbhrUyp/Mar5fIxPJa06QVrd6aDctYLb
WbmnYN3j6YkFB7O5uypkbGmre14OUt/Y4/MS7yTOII+6yb+J4uPwjcWBNolyVBfzqJfpKQ7J5W/3
ppoeTG9Yx2OY18dBT45Lpx0U16jwga6HxnyOY3zPbi037hkngcqhHsfZs9VhcZyPYZdfIj2+kKdJ
cpx0loXqnPYaAZfVSbDTG74Bjjgw7szp1MqwwPj/MmM8VtSvRaIGSxr6kv4o9AdzSpxFFzyWLo+Z
pJcZizeovacyqFQSDOsrv0Q7AuRbdpV0nUPd6Wv8FHrpYIPfq04z16fhlto3XKnfEnciGjlSj1MT
um51kNLBp2MWWK+GLrntKLiJmHuW0Xq0170ZWrpoMp2mgsoF7x7LS0O0gjF5yCMLcXFi/Rw581Fr
zYeCVNTRR4p3LeQtBqS4hPpwrp/CuHGSyFeLDx3HW7n4JA7tZY3Vk/CpXyOXXqerfFwvCr5s3ORx
RbJEi7YaQUiMU9/q2PjhgfNlynyZTWUrvX6mm0HV9c0wRl+eqmtziov4vl7ze2nnpGlB0nLlrd9k
cwulPRgw4OgjSS03SgzdZcyd8G5gZSR4btllsi3dWoJ6q15jEZwGY1yPWHqa0cO9fs2m5txb8hmX
aW7bZIWebCdRSVRodeR9IwVtepnL5jq1foKaQr8+9Xl3nOLSjgXhXjoot5nYkxYzH7KTGEbHhaJY
L18qQ3CjZjm9ZIHM81cjKN9YbcyradeFQviUtcuzI9L/XZ6rYXku9Iq/l17eRW6UT4+c7vx8yxRu
WFtn6ba7EYf4GBas9vVxWqyDoXenONLPcpZd514Dt1fsaBcPiJCNMj+2xnDc6rpFj07JnXqM+qf+
THVtFTyBsj9oASe6UypbJyupzrW4nItQOROyfSY2FF1E7u+ifSzMx1kejtHeRO3ojpJxV9fKXfN6
O0fA8yLBu+34nQSX+GQ7wtSNWvAc6isY9efRLD2yjbw501xZm2jdutKLdHMbLZKr1b0rljmxkyYa
NHPHn5F6vJ+q0anN3GHAtPdbNxZldxTQ359pC5H2rgzVPuQZGqVTLumUqLZ8ydRzjTu3MQ6GugZH
EZP7O7lGtNTerEkWgzCGXYx+dES2LE1/3cmHktblSOvztbfQQnSpl5CmNTUOXQsnb2OHCUsVFu6E
TrRaiwMtEldonyOSv4dhPJq3eTA1n5/7/apZj5mhPOEUDsj8sLWx2o+J7LbtsiupjT/umVyd855+
DtTMLDyN7nCIrTPiKGzo2ENO1bR4moCOxxE9dUiOcxwekdGML7Mo+JmW+GHiF+q071odzP2uRZb7
INAtzaXaEwgEl0hVkpfdmu+IajiauXZMlo+YcFOmKGUXegbeV0RbNPGOyzeJvgP7PkBPa2jOdADb
PTLc8zjiuB4G6JjKpY6dTLknt89Vrfyo5pYnCYe5iI8fVYK4q5fVxQeEhOqe4dPDuFf7D/UpvFXo
22kQblPNEb8xtRBH4LCnjIJDyGXAipbbmgLCjNSjVeJVgkOHmiNk7QFksuZgHqcg7x181V6Vd4Eh
EOxoWT6xKH7U9n4foIJAhkav6RYLyxl3BZZ5u15EDuXKfZRNd4Yi3K6nrrObpXZBdO/AaEt7dTeQ
LqF10aUougvR56ipG0H0LV4guXCjSqFgKg5GuB4mMzwkfXVMh+kYOUM5Hmgu+I3p6IBLJXk6rFDc
JaC6I9M2WKdiKAek1WQ7ECQMzwpXR6HS8dIKg+Au1U5SQidMe28oFg/ga0VEm+h1q+l13loPJ5lW
1X2BLmTAl5N0rPi9cR1L0iHmMx5OBxO9GyuV34aGn4djQELGIXH0YjzrM3K8FMFZKF/UJLlq1XhV
yvHKdn/VGdQVXjymxEUqen2cM8Ioxq9mKR3GrjworUpceh4YGTJ5tEaDurtxNeVqCf2pr/ZCNh0J
sj5UqhagkfY/3xRztHkhTjjwfRFmy+fKEM+rlz/FM6t3yak4D4N2EoPVuwlby27Eb7HZeCSCedxs
v63TQC+Ac67pIermA8esLPuoR7Ef3ZMhATIzGnnMdO5X4s07u67VoJAEHy+McpmNzGmHx4VGoPhF
zgYnViNH+rjMrT/CZXsW2sqbVsOzhM6P6NFrQDqSoNvrd/Sw7NaxPo5Gdyua4wdWZ+EsxZY3tonP
zjF+S2WU7Vpzmb91VXVKkQcppPUXe4vuxFxOPKCDZ8wJGz3EAU82ymDJk4Cjhi8lkx9aqd+nKo8y
jWfFcrWdZCKJGTX+ydYz3U+HJei2LzeIDcXR88Ep9NRRTWVPUmqp5vuaFzrv1X3WxI5AkgRqF8OK
dh6d4Fpxu+eTIih+MzSBcS40/TiG66ks83OWm0GpH5MpvZi8rsw2/NF8Eu9yw17nDvie7jA6RJuk
cAggTKDZN5jTJaJWal0+98V00e1Kqz0z+rQwCF169r5F9mhlEDDU2WIT7fJZ98xS815eWmk6jZNy
KiqNDp0C9igP43MJYJr5hzPr00lTgLGW8lHmCC1YvirPh1awAiCKieIfBiX00uMDKQmXRhXPMso3
y62r3pNk0zPYw6eI6sk0mGJ3GNMShptiMKbRQfTztDrvRn1XeyjjAiVVAiPWA3lkAkCy+RrpgSVo
QTdLPC1jkD7QOCz1nZba/QOtpCjsghaKc515UhhdlLyiqJvOyTVZ+0vkll4ZAQ5UcMQX3ArGaags
vdx6pLm/Q2/lgjp3q8ZLhRmM+u2oxJj08G5ZUzBx/omedEZ+TEElvoulP+pJeEIGyqsYMNIj8c/W
CQpnHCW5eVyf1tGXIgu733BE+HCYAfNmt8bej0jcsdLWLR8kXHjTq/Uy9LZlobBVupMa1mfVSC4k
Wl9Wsb4SMkGey76to/04RzfC3kzVx6pfH3utfFzN6WHwlYLHzqMqLIM+OsR948UP67SL1Yv5IXSY
q9+qqmcostuzT6t1vFsy5qYmeRGcWMPKadmfLe20RJL9w3HlF3oGCSH0tpv+qbT4rmn+LpDHhKmT
6fXWpWOwx7SmMg2fQk10awgH9b7+HBvTMUdVJca74jv8g8K1vo2NB2ZcBNdJ3ug2hDpUi+BpPHJu
XcoO89s8FtBnfmhVNiLrKsoKk3YTM908jHavSJxpd12dHpemOVgJ7ehw8Ne7L0LymsadU0+tE7eq
U5gMNk5demBH1QivSiiEhMFdTR1hA2xXemtKhRHlsz7Gl7WprjUCuORBRFkxhW4zkDfNtFwEm5HK
p+abRKM2pzm/z+XwxjwXaP/6B6mVPT3sfCTVg3adteZWK68EyJyrVmXe4SafOmZnSj8fxmIk6CWk
V1ofWQlKvjY+xRJWdiV/YpRhN2rEwZ3gzXPFshA1N/KaXjMO3IFBckrs/x+Ozmu5cSwJol+ECHjz
Snh6I0PpBaHuUcN7j6/fw41Y7cx0SxQJXNxblZmVaW6z32YCW3nrIF6oastttt7TE9Pb5NE31ec0
Be0nNlgtcHocOUVf+LPKoCGLocCNrKVs2+cy2cFlHgjxX1QIeyyDQqlY9kb7nHFDkS5zOhwrazip
U0/dn18Gp23Jb4hafxJIH5R/tS0LRI1uwpvLf1aRH1pqJXExD4mZH2XxlDcEVv/f/o5UtWnFsxps
hD3A18dsX5jxQZaFAz3u0Wq4SJgBtQKkmeKWc+MIjxXxIYb7dXESu+1EdKuxhKN8i1QfITEbiuUp
12i4FnH5SCE+Vuz549TGUSdcDDOIpiJQR1xLRcWvEkgDSCCLGJbZjoafaA2a7I+OozRJMOB+mEsA
8d/UqqJFOMwGZidDb9eJZ7x1cX2YpHQfS2Mo1OKeFawnn0KgvQakBScyzqmqB6q0hPPW7DnbV/U0
G9vZKvuLtWVU1aIdaWTyfQi4BMmzo0j1E8OW55ZwJLRMhurm5+LIlQ9hjBVTvOub1GW6LVpd5dGQ
sSNTokbi16s0L9Py3FU55bJBHvRqI0W2jQpeRvHVXAqScg7XlXchObJlnbKs2FvNzVy0S2mJ155k
nfjHit1Iau4yQyRyFgh9GRCds7PW1m615KS3f6vYl2vJNSP5VK46PjH6SUyUk6Asp5j2mAGqwvDG
VfEskfteBMPQY1vtErRWM5h/jEDfFUFF1zgFpbRyZdagldfA5EvbxqCyumBxOmTltfLWHZf6Vov+
MJ1AzOlGR0Qsd/PctER7U6PgrnBYMmm/gVfLD9PS/XYqAYQ/xg1NSZ762yWPgJ07Wx0JFEGSngky
9NoYbulf1bhBCgVFb/qRjXep30SFK6o+NjIF8wv1jHX6FO0HCJfot8EorIaji3N23M4tG0xDQ2Un
tMbFzIvzIvCRo3v00hKAmEOI9rMzmcujSPu39Axve6+sGIlB9qhU854y+U0GTcLkxYZZCkRzYN5m
5KT41AbGbly/V7ncj3q/x1xtr6zifmw/6h2iniN593AYH9ZoD9NjIpbrgNTJEVkT/da7LWtBFn1d
4CZNg5/3QOgbZW/+6JRXbyshGXOgYPwsTsNEdpJGDrvYh5ivY09qb1s+7fRUtdXmLzusMH3K1TUv
3bL8HRRkyJZF31Z4GPt4T7NwoFe8Ts19sk52OJMLouEnDZ6uqtsUS5ARAkDXdc3os83ooSbLTcWT
KIvfzawheQXarznXZrMvYYiKQOqDqU33IEZh3p6xk9805jfZ8l4LDCl7FuOaZ9qFupw2ZlgJrW2n
vylaIAeW1plaw2EIRYhc8Ubp78V8+kYy2AqqYLO2YGnMQK/KELECQEPzITfRca3PBIbfhc28S0Pz
QMSx7qPvejTeUqP+YJzq1S3JzGrngalUwZI1QfYWbaFGmTTEaBcsxRc22c+wZOuSa1d3xzUpzoCk
0nbZ9PGW03VVW9hukHvmexH2//I8MC7xOdcPS7/42iL7iWb4WKEMouqt/1at2edmv9f5Eo1mv3T1
vtUZqeCiGHi4GcZfjC6Ai4TS8Cxp8Yy+9oYN09AV8DUZ3VhJXdXG082bz1Np8T2bX9E1LGoUpMMS
plW5Xxdpj/kSUi6OORe3rz3s1qHXx4NY31dUTuJmHRMtPYlxcmpqgc7Io9CNpcZeN9K4vUWuAxy7
yLTR0fkM++5FcIvdYeykA41dOr8PnaOv3zElZJoHOes6R4o1Z6otC0QwvA5h1VZGizN1ZJ9Hxy7/
CnLjb5ZqJwrEq/rXwo9LoYvLPTlO/HW/gbrMquJHg2E3BDf0rqgdSClx9CnzB40l9tgGIjnHvSUd
tQSaOm6goh15cZF57eXc3GeqfsgRFzWKnZp2vlHx69O+aE+geZdBUbDHCvSeq2LO11yYb2U/7Bw5
Gy+GIZxQF7acyJn1Y2BgPPIK615e04MprQe0EYdRPIlZqEAeIbr0sxGEX4k8hjG0LAmqPAlGwL+5
tPwir3aAMp3a73AlzqxLlYsIaJiBiUSvBLZS/0pIPUsuFl253OS7uKVlqK4tDiLoOAbQCWgBHg/p
A/NGTgzt4sBLX03e8vhPZt/IQU0qZDWiNe3rZNtXo4bj23UUM9/kq3iLf0Sl3pHU4ZRLcVcK8W6k
aIlaTrTZLkAtQ03fvIUrE//IL2nichjaLRxVJUQsRjlhhvl411Z2a7MLFL6WuQx65aZRchfsf0bs
diYyQPY3cXqv0pHlEN3rRQAwSP2p7n299PmIwbjEoRhLDFjgID2Eq4T/LKghGEL2jghrJwELitV4
UdB41eBtjtVXh+1Zmjb/o1AkusBT2X1UXzeaXbkbSUZdL8BygwPaEJ+29F1J31v2PMqHFW9jLXZT
TiBdYhnoSLGgfqfdNMv+nO/1ls5L/l33en/P+OPnHF2XUXUndJC8IuEpan6E41lLV9OGA1kIjfFH
M8IFnJADoFH+i7NwxObNeMeMZcTqx9SdPpXvANbmY5jYvAfqVflVzgxZfSSd91Z1zsTyiplVAjnk
JbWGs6z+Yjuryupz/rcYfzYzupY/bDwszjqN39FifAoXdsiF71dG27QegE0W4yb5+2ZM79vo98K1
b19Yi613DZshRjRYfka3wnqfm/9YoVt9eak8pwVr373VJ+5iXZLqK02GgFS+QC7LEEu8sAg57Y6z
Cfbs0oqdpi07pX1B15edgGCjYykqx8kM4vuSJl/x4uRyjObVDBpZA6xq3a25VJOfx898nM9C8S31
SwABfWKlnBhF6lThQqLLuR48JmCoROP9LGh2lBM0586YL1ADCq5QjSczTk/LMcvug/Y7DG7a73ol
87GI8CsNF0tj9doF+ScFs3koeQl4DDfuNlxR/8iLI9Dkx4el3a6p9obdq5VhdZWKngk4NMMMR/3H
8lbXWLtugMKGBzCC0Gn0xVOMV12KQR8eqAwrc2htNpUZWRxUNsbmkMrwFinqwzBSBOyeYoacj+hU
DU06xkjJc0TTMafXrFZOR8wsouvXgNyu5FoNzaWMnzUqT+QPffsBnHBJI+nS6Xf5n8EC1KYxEKol
MNrbOv2ss2ELVE7PrA/yVr4j+79Hkp+fIdPZs1VHg7BAcAStf1iUoynFYZ0ageTpC7Za8fqAwraX
eNxtXqFINjxHUtrs1PlA3d0W16Ts7VZZvW3MrvN4F8wwUe34Z5tUt2//skxiExNTxUZuxOJeQu2i
oSZ1hQJA29x8RDKV/Lv8xU4WZXe3eIO1qzbpuMpwlHj5LN9rSaEqjE6xVndFix+6OdyTtxglUPkl
UX4jSehosnCYt9MPbCk907o2TAcKiLiT+UAd0jwt8B1EdCLWoC98OMJzqX1uXRum2gx0ia+Fa1Cf
1S/YFiNMmSBG+pGNfyI6dhUdfPdUs5NKvEEzp/f5mGm3cMCQ/3MoF+KXc1NYpcNFiOmvcsFTZ+No
9cDjibdADzCUGA4pXNP8acl0nLSs/BgTk+BnUjDKVpAlTqer7x0Bfx38zgwB9W1h6a1srCrLA62q
qzPN0+KOZW3XcDblQlZiGWy9RreEDsLE1HaX/yP+nBc+rTIl8L9ipSRa/eGpUNfMh1SnEk5NdLNv
ueFIIob69ZUm0U2ELegWLUj6oHZbAOyGamJ4762rbpyH1CeIcpJQgerUxhJA7Nuab06VMwusyCGe
/aOIiTw2MLPkCI3lbFPjzvuurg5Nnxyj77U/ptZ1rgLD3MKyiYIamWrWhQ1dtcTW13dxKMj2soDg
6ae0xFxfX68MFd5KCWAO+RPHjrpjFVXa4hjNbb4VyXs5L3aV46SMk2XbtBQXYbcyQ5cXV8ro1rih
Hd6r4rCr8+hGNPVVUaozB6g+Vlh/cuxOnxZN/EbHSCMkpVcG9US6Nr2p9lNMXzaKCJlYg4AZ4iT4
U84GlcrhIHhSDBESSS+fysPr5Fqn0jU5KzLl9zWpyvZcGk4klJ4W7dHJKhdBykFtq6CqvlRQx7l2
i2MKHKdrzxREcR352FF97k27HtUHKp83oT0poQ6kIp+rwUH7k29+ZnzE82a3Y+RF0+pHVRtUpRnI
3P55zfYcZKs9IsbEJ9mRsv4yUpMAkd3k0hUeLW5Sbdwckih6yPtp2MsiriNN7wxYyWGpUBHDt5mh
vgVzMxzLn8x6b/G+7oj4BGCvmViT+Vqs3Bf4qsAZLMPNe1p6lelKhNXjXWfEuUNO1oVJQvVehQVU
Vck8ZSWWaNA2R0xups4LZWC1YuMh/20NnckFoFetDpH0B6lh95vP3lkA9unTconw0ARzFvLkiEvD
ibRVN65Hu+9xLwZ8ttZDYQXtbhMThxkfO5ZPvZUexmLep7ERIpCyAfWAfyDYzEOK76bYSTg0N54c
Gd60jL4mMT+dwdvgK7osSVjfKvQLivxneWQFraRmkFaSX/Shv+Zu7hamseM3hGPSvMlZ/T6K0juS
hq5/8Il2obF8JGK11+RhTwWUrcgkit2kFQHKJlqcIsgH+gKJmQY0nynz2aXiTwdmsHZNpHzk+vyu
J7Ry2XWR26MsRIfdIPQHS0x8AHbTWZTxvsnSlahLZk7lLT5Pxls8n+S5xCH3HFVjKLYd6Dx+ws7a
5UGcCOyxGFiMk5+Zb8Ohj16UNz7hM7C5bJcxk9mddtKT9EivFq0EBP7NK7daC7cJywodPhWxOh/H
bH6iwv4covIDXeDqMo17QkR2BFNW/hEeMXfmXkQxXEonpKenBphpcRagiN4SQz2dwoIFsVYUBEeT
liqjcBtnEmq3i6pUiAHbnWEEUf7IZUyEsyGw2JMSBgNmQQdQMAOpEkDE8ard3OhWCcJJBQWvEwJB
CxbTQhoFlehH12Er39KYp5DjmS8YuHa0H/LA+4cQktqwrpuwgRjKWiFoIYZEbQ36aHXWD008D+qx
0OmuV/GgpuVh0MS9NjJd8DI1sMno7c/SvARCmwTJ7DPx6zavU9+p1k+rwgM5mk7i2J8iITnVqZ0x
v5SIDzJvRArkFlRukCXM46kBZe05leaTqgDx6Mfwmu6pvwQlsbUW+9rCU+PmrEIidHjLGGJy3BJH
SrjXHItvlHMZ+RxWbZ1nK71QQV14IHexYe4idoq+95I3o6qP3BI8p6v2LRZDtpYadL4rNSTIZ+HS
C5/KbAC84YUtMj+9Z6yqX5XzVPWXiTaFvtXMURXy/e3HC28RrJVEB1oOWhQxt3xR3qOCk0af8iu5
MoyyWslp625pDc1GLzWn7VEZosOQjQckpDQU7V7zOnkO2/4/MFFbQqaQ6esxm/Ojkg2hVt3yEe27
7NZ9fZ47JsIFMm9CBNdXhIsqBvp4P3zUprQfXiqPkUeaaYbyZK7JeW6M85yPF8lYHG3EfaZsrlI2
XbVn0fdcISZKumc36p+4P3yIU3/YChykHQatD8uSH7qt29flGuIrUWLatVCNCX+E9tIXHDbMuamv
CN6YCgGivqGPvylWg75idntbr3VHqQr3D9pCpcF6FWXATopCKsKgEtaQSfC2hnJa3BV+rx/Iext6
b44VLzNO3QxV1OV+DWsRJQ9S+PhTlOFun87HZihP3SSepFQ6lgvSfg5sGcdGQz63i35uZ/3Mh6/i
Z5kPn6U/m0xjVKfWrE8m+YnYS7Xlo5ZOZbHHKvuTEXxGlrhXElGjIx9XvMxi47TdRzOAuQhdoFoA
5JvF5A5YTtP5qOj9KRM9pSg92W0Wmd36qmU/lZJdN5xjUJMDodjkf8vaZZqFSx2d9enHyItHhBHt
Oh1i44Ac15fUlmq8OMRmBWRHKrFIa1nvdQsqBtFKC1L4ZC0VdLvJHPkDUpeu0fyUOOP2v2xpnbl7
DSnw8MOSljNW//IIKvFXj86KLPsMdPibAAOs4oNeGd5idi4Pq4Y0J+uR1R3U/kNECGT9mcuHjD1k
Nj51enIqFt5tLAbbuCB5Yf4IkoCZsiK6bER5so0YeW+DrFLrojO1LRk2jWO1RfDjJckPqMlZFPdm
ihc7oKp+0kD+mX71RmxD+z0i4Ne/qTcUxGvp039Kq3LB2v0dSc6ntdVPXleU/NV6FABDmrDxCXpX
zTiydH/TMR+DQlP56voQWTL+crKvZIB0lHLki/vanPoGeM5YSV5vdJ7mofkGH3K0tA+GqA07cwwa
RAbJrTY114zJKIUgkz/mlRT54d6hi8XYNF6QEIJYJDw2YhV7DZspnbWa7yXE3AKox0g0bkUDIYqx
w974uhStSUaBW37IenqRohMJAcOxLS2c0d2BCZicFG8+Tw8bDP6fC26ri4gFLsoKi8gvG0A3a0aj
uJYryqmshEJU8H4+r8WjUXEkF3C2yI60Mq87AZasaF1gvrZlr8TyBNq//lDa7JpA/jM55EQcAiqv
UOmkQCt2Fl0GnRTz+qthx1LAKEyyGFZFhFdxGKUiBWTct/hly7Q92t9Mx03DR4AwZp3/0hIw6nSb
GIyBmXvNx/CK3VHkxypN3o26FeRn/kboKgRSsI81IZKkM4woBQhOwVqcGuqFmRDT7Wu0TXVy6lY8
PR6scdSlDyAUHvuqgH1vfmvjOeTH+DXBqlWYFbi18qVJOZRGO97VoT/Vdc9Qjts2vzFaptcbSNo3
Ibro+5IjbElcqVcApfAjVvbg/PVwrWVf/deixSS6Nb4ZmI2bnAzIo1y52JN1bu3W6ByPnYPyAcP7
HaV1umsz5YQYX2z/Exle7k6aQQJVKK0PSTiNH3lDGLSc250ZtAqppIDRHzxMPb/WKL5nGMfF+Mur
NBNoz8/rO6NKxQAn2Lo3pD7VWyaerb9CLz/A/R66rN/T6a4a7HGqbT0bIdrp/yIw2s3CMJ9ZSyhe
ha59jRp7Qo1aWldFYHD40szVdZ7u0DBaOu6U9aBtn/PcOYtxN9bDWgTUJ7awfbbDX6ufbLBpmccW
tJou3GE6Gyboq1zfsZY5W1vrjPOw65jkaZGFv3xG/nv5qFnxn653KoWHeKC6zO7N2lLTPo3BjeDU
rgCdEuYVyWDHOuWF7MyVDACTgsAdGS53iv+27CeqKo8BGU/rBKiBW7n+zGIaYB5NEgRwa7Yx+MiM
OlVP6oJhKEB2poJQnwGgi4IbF785KlDalsEIshCvDgOxES5L22sgR0fTxE07Fl8o0he85WfAvfit
B4/A0aPtrn13Vdj5LE5YU98RETOt2jG3poMaXxi5TnCyj1H6UdLpX7N6KJVTKzMBicOJBYlf7aTt
wGD9gfCMFtqos+PlDi3/GtWjs1AsRzF+yRQixV5A68QwEQhHRzaCGXvZNsI0/NcYxa5BggXBPboD
J0fKXUgtR5cHUi4jL19cYs52NUW93ReKSym6/Ff8zeK/can7hbQFiJmjj8wENBnsprKcxDzxnPOc
Dl6kciZxx2qGxUiz0cmp7SqvTjc70h+m4umk9BpBpr9nC+z59mtkXvackjl8MwmU2VwVFSQvr0CD
G85WEX4q/ZduX9v8zPiDtfq7PHBtr3Gy6NhutpuSxUA3u0K4VboRCp+VQB4BVqYzcLwz0h1Lk6vl
X1ql7YTGYWBpFxm8Lf28iEe10TEO4trTDk7YA9lmezcCTC0bQHYlW/xUdwY9pOw2r03x1SpPCdUo
n8xk+NIC5nS14S1pQ5infqCNRz5dgbvTlSjzedSU4E9esEEFTNfbHI7DI1pOs4b4D9s4ppjWeNfk
X5n+o1cGLgDoWhrbpFBGv9GWe0no/Hy+9N/UNP0tn76z1qKWXjzMl9K9Ik5u3Wqu0O5LWM3Uh9Ls
4mvc/cvbQ72YNA9MXeVBN5w2UJSbpv9Taz+KULbiw1jN+0zZiT+K/i+z9N2rA4uZ1OV0T/xRYPjO
AseWvvuzXH7K+Rq2gzdpHyinOC/fyvSUrBv+TGmoQHixIwgPqXtbN9KQEn9Wbq2O9uzt5WgTvVeR
vmew1Zl1dTfJ3U5C0cA3ZmwQc1IeRq176OK3kP6MVKpi5TJK6Gw1Yl1yr4SisdXi9SPG3LKSfodk
RpHyX5LdNyb24tov1oNMoik7Zx+J4cu6qrU3vGNeWNzCc9+cwYPtNmvOSKc8QUk/o4FBp9QeP8jx
u1TaLz4JPfULOEHO+c1sb3NmHmiEgbKEfcw7w80YUG91rZ2sDB9q6Yw9fHrtCcMzi4Ch77oGAgTQ
p+3joWaeT7TH+Nmams2oTTBUmS3yKw3lY6op1tdyV3EiGMCHm6sD3uqUjdsZocIr3tFphOHAOwX+
9UdTDDsVlT4nEVlXiB/4oQGdAWlC5nDUafD75JSfsw3hDc5vVNBion6aYJqM4FJR505Z4roZ59mD
2XjCcd+YoHxo9Xw38bkwleS6rdGh0N1ljk+omzTNEbfVSWvTkZrKHcZHAn/4WTLnYM3HWVQ8Kfsh
9YjRPvDbqT+1Sob8aQ4aHd5tPrXNfDQCHpdIgLSM3QLldNZUtzSYq/a4xDDsWbXXmdxbpdLWrMKO
LGPPhMihW4SjJwBvdOI17RsPSsfl8sAjFhnzWpPliUxxyl+rcK2iywgPoiBwpFiIgEwq/S+FyBjF
N6lPfaEzEWQqttyTiYFNlYECh63PFyvCdqiSEycDJ96iHxhIo9+nXEXgUibE3Hl+L39UfXXi+0ko
savsbqdoC9QafTNURWP+gSWDW23oEVWjsXW/Aadvkh9FYfqUxbdb9ScVUy3f8rY4zfknvoC7NpWZ
+SCjZ1ZdSf1vIdKtEdtwcrblgV7VTt5MDUSYSjaKBo/nIxOvzfI5UIwwn+haante/72GuPVcZcu5
5DLpZJwG/OqnAewmwCtseAznVMxqtdmD8tu96huiDxi3dzfV8M36vGKE0UrxXk+KoEhcHcTf5PsN
0V7FE+Pz+ao6FUjTxv0Ts5dMb4eFByC8qhcHAy0jn5em/VVw07WOrtwnT+0vpWRfarc+/xRjhAIM
5vGM7KUnDbWGJ0KpgqwjgWiRFbTyV5U4xAoAvu7BGGfx1LUKMddnA7DX0xmHs/No3TP0j8AtKbVw
haBasEhN7lhLuOhoAKv573UU9gUlKPxT2hWvYlcc0aBn8o5ZXEAh5lfs0TCvhcLe2j8n+UMo5VDO
9wZ/RdBZibS3aU9CxoO9ew24CbkI9pZCCgoPje/prbMcffL/tfwWt6hzPp1RnU4aPnc99pvrTuKK
Q1HVXFLAQ17S6JZ9rD8H+SgMAJEMFZvvBCseT2DC0Ug4WR3bDVdHeJQwOu0NHDbXR3eBDCgzINlP
aDyRJ5k+uRm0c6xKF0ntgrLComJXC+JV5vQxhPTG4APWbyoJ90CPaWk3+ffCEEXxn26te0UfDtyQ
ETGGyYG3tCG2tGH9YQFwwtKKKEGQL8yz0wn634nWQWl6v20bT01wQUQM5ApIFl7aBtqnqCTEsL5i
6+jiedfl+qclSjQY2T5C78y9XZsPXbqlpVOTjYTBGo2J1byZs/mp5RlbFsLj7Ds+g0n5DaFVMtWK
/Ao4RP/U74QXLQopt0yv1zbDDM48jSuPiNMnk1eIqsOXC142wSRDG2+Z5k+NjAMlIvX8Mag8kLNT
fuD0+HgFyeM7ILrYuIia4sP8yYgjlPUcF8VV6tFJJQ19CVYS0BbsE038E/d/quYt6v60QPu9MYYr
9iOgw38YR7sO8Q/2JW4LUSOHiEvSsj8ptXiAq8MN0CChahNy/pm+5yyefsMb8dMiHC63HtCREkRp
1N+X7SoYYXUkI6DHB+49oZhPm3DLehu8XPURgF2fJBuWC2B+9csP4s2MxZ1tIs1B1AqLuqznRv6H
Ou5AoJS1djujukxcPxECGWBJwuXj0kCzM4G9sx5Kv9pL9i2hiJCqL6XfYy3pzVxK6SVmY+kZYT+9
L/JvxvmI6R5hdf+9aGjGl9V1IWDCjSXBj6efTiudCby8ww4xmgeobdxmf43XFskTwVQJD0xWewUs
MP+6sN6lNbcluO5FvVvwIClUi36LTllXMWCZ0aCeBGYsJG55y49LAFOYP0euGrlcgBf+Hb9ySOeN
mKR7v7opb3NRvREJMe8RpOklpMnaW1Rnr8f3dTdXpGeDA2mM3GwHM8sLptVvIf9b5dzL6Zfnnlaz
vS1zC5Coe1F05eKZZezxbRJhWM3qWXDxcvbJecfeMzgDi7bciXuhpwlu3hZ6sK25t9a5g+penlmm
HVUffrilOWTvxyCAtpnWlYdicDQMe/Tx50UTZMvni6Rmm5K+Gl7ztSFYrLycgZat+rLmzy7+aXX9
qI66U/NiYvZZJXedW8SuwHJRsm8RdX9s+QoTUXqnHOf1MnAt14IZIW4K61fklqssS0H+HaG+I35Y
Vg23Y2fhiSm32EGgguuMPbBe6vq/RabObv5Prbf1lWvc11eZZ2mGD8HTyNGsyYnN/qZwZK9eMxAJ
yxI/CDmULsQXZhvw8E3C3blU83Ji9sNCdFz9ZuxpvN/pqcOTpAM2h1cVGfw/eWqcVH5T/fwj0pgt
PhpqHkodT8pBZEWc2IW4u90IX8AHWiB8FHQiiNZYbAlrj12XHYD3WTKoPN+0JvXHmIwb408ffW5c
bCP71hLwwUQ69WxUKntsMmAouVNVzS55ukf7NAmLq+OuEGqImXhgjMHXtYOeafv8pVRjrZXWbVTJ
fBqQgsWYAtg8yQJPMjdpHX9UivToVPINBHv1r52l/8OyaLjjcToEyli4+k2InZnVMEafrGU+HlqC
isuXaX/18ldKtaM8/ui3nGWEIQ3HxmvNrFx5E8VEDuLLlDi/2nhgvENccIQSrs/cKX0nuwmblsGJ
kUCsneJa0Ke5AftEuDgPrB1DJVb/iQyuEALqmcv3yNOBZ9j+tUPo0tuslYgPD+0/TiDkM3WPjlu9
v14tYfM0GK2orB/19hS1Z15fI7nf8zK8ecAkPcIq4yWoYBsquVuNQu644Wi8scx8j6PPlL8UIdak
26gYLu/ZAToT+f1cHRnoGw4wGmTbLH8n9Y5ZDk8jGQ+cEm33WFjTZgOOcMXTAJbqhIq6XUZ0JXed
ggoxRbR/CWXmT/6kY9OZ2DoK6AjsJcAoI7fgUGnYTHkCZPatUfraBE8Qvtk1cHqpvsac2dwOvm03
ak9tV/8TC6I3GwT14DfPjFeM6+uwNO66V7s/gvQRfVe9i00FfSwUVUy9+ibflAuUNcPGYcbeFjFu
oCG5qw7ois3vur/LwnBxQBBRu6M6w6CDmqY4D6zh+i3lMS2qLyK6Mc0iy9dODObYyq94jTyEm4dl
AHNydPGmmAIpuwM3tuieMtmEqH8y0LkGD44j0415ou3Rjon+Zv6kyKaVKWOYUt+Jxb+eqywiIEon
ojb7fbwgpWdpM45X1leuXZZ9l8zz5x8sExBO7QKb/2IglwgezSDJltoOSrunkESP9KnxDuX8oav/
X0zbgLozR1jOPFR6MC6vxZLlpIL2T4E3y2fIiPl8cqmw1/ErJD+d/M+s02AcCUNU8dDj+B81p5KP
ONceGojsgl5Uwoup9kxWrMZZNrElztwZcnmdp8htJbZQQ1rDE2yeFV5Fa8SPjHuP0mjXgg29GOeB
d8J0zE9aHawEwqGyaGoMriRXxZgYNMsiLgcRhTP4NhKB9iYItc1NU3ZpfzfXcMFKVRSpNPNAasX9
EM88iWuIEOKkwqgju4ulN0PcLkDaTS6iUtaPYv3BjPi7Gk3kX8UuyrJvddM3d8W8SlDDtsIWyrp1
DD/airG4aQLzab5vE8GxCQdBnRzNSQm3nGmKsfgVVWAgNOh9urG1eLkmYBZhXSWMhuyaWk/1ZlHz
SuG45EwKLdh2cOf73iBj1sTBDcM4hsOgKpoxv+DfNtN9F4b2qfKnJk4cVhQFjdHh9EzMTPqNVxBV
zfrG+x6UxSnFL8CoQ5t+ziImr4wzcUpYJDIx0xmNOnaHIrxSjHYBHcDS4COxyr8KRnaEQpn3lZQr
MzH3Wvw/ks5juXEsiaJfhAh4syUIRy9SVEnaIKQqCd57fP0c9CwUMd1RPSVRwHuZee89+UwwaSCO
2cKEQ6J5ZxllqUcI9o6Wdt4kvsKp2ImLeLPYJKOGG/jvb1QjzA3RQ9Kf5WC9QXIIwunadDchuxiN
SOBN2UmNdExcWWbhl/rVkasX0YXwKNdT7q0RngmMBjnsooSIhhlEkxTUjF0kMQmEiAugLHZx5A9K
5IoZRmuTZ3o68k1aW/SdKd+4OpJZOlwmwj7RP8tzWWlun9b7IRzu6Y9ZE3ltu1PRWNR63XGs1YNa
xYdjItdBqWDW6c+y+DWL2g6C+DAgUxCulMleoQwX4hgUKyMVL/Xi7tP62OhvElvXOxErYHxNDPEC
N/EiJv1ZVMVTwfpvVIFG0w6EZAL44qxVlIpTg/CQGowIZwebExuWA0IO5BaHt1gysblr7gIVSNxA
L84iQiTB+9w9gAC+KOJxNJwVC4iMMTzjjs6+UfgTmr+RG+Vo7PNavySJeBZyvB4FEJGjouyLfqFp
aM65+aUgrk22hTFEsxDDJg0NInHX6diBPxSXe5+Le2kSPUXhqZk9eFULe0HrltXA40n7J+Ojn0SJ
Z2AmMvOg2W970Q9xzw/SeOit6ThQ9ElsGuKx47FnRevO0r6L35LXmhykMl9GXspoWY4T59uq+yFe
bLmDjd417kgdtXIlshra7uXfJok9ocKf1HQECy35LQHjBVhFzh0D07SO5FdNeyJugOwsoqmtnVIA
CzizITMUUuZ2TJG+Obtr5Z4RHi5avJvxDrewk1UKBwZ0OndQRUAL9x5Esx42XsmNZRJBDlsEMV7/
HDU77OCDroAVWOjb78rFhePHDRwBrRm0mfidGcBUw2eDAMw25GTXm0EivXLiwAbMvLl9nymyQoO2
gAJYpUUAahL0pL+MPOF4rg5z0yKl2oJavrZ6+brmn0biFFu4s3Fbo8JzlAYsCA/Mz1w3Hcq/pCdN
RxQ7J1dPTZaLui1RklYkMlO99sa9gVwDHNKPs9rXx8ZXCI5C+vQjo/S1nMReru8QGcnOcOsnzPLi
5Y7rZa0wNcrlPdTqO3j1ezkLL+RcSSmMe01W9qZcOetY3sJfkGf4CJfTLItHyRQPxN/pzV8Emtl8
QOxkIqQULpuP7Rqphh21Vb6yaKfs8sekxncBQSZmdPZhqLgf1egwJ/dY0mBSDpfua5zFY1LVx7DX
DgRkDhmu/jif9nOWB9o8+2Nqej193wszPWaSJaP91q6l2BW1/LyAnkU9Yh1JpO8ZfquIh0KJ+fRY
FycOEdYjO6pAPFdhGBYfejE6lkyW0aLP8hhe6KsDPf0nFfJNBJu5NB7OF+VYZBKWJgJWW+4194qE
zbHtsBtBSAoIb/qfNYW24eThyopIaVebrVeUi6e21JSLSaT9dTpnBMwfUh3EROfSYXct94tsvshV
8sicRUmfijC8NR0xcC15x2d0KTTWfDfde+GJCq98WHpmWMLKc5SRi8cVouFFQ1eEIRLnr6o1nsQa
JI8gnvhnduAO3cloy5PRoYPjyiSzZkLYlF7TVbhbsq80nsBPG+NOdIx4OJnRv1iF20haT+nFc6ho
2CejS7qPl3E/z/+61EILMXx5hU4ILr6mC9V6Fo+WfkXOXE6dEmBIvO7bcnytSu0OUhAiT0vgEouE
+YOZg1+nKdAxsiRdUbwuVAN9ZDZMBHVXYrogl/QHFGIFzySbDobiW0pzKryq55BOOF5wMcYrSErp
udOVy513CifTP7TTq27E13roL6qF/SPdWWHhzP2tGR2VSrCZ7Km2ToKFiyq1juu9rsJ93FccvTLR
YD5IbBuUIGS7d8Y9SRsn1s5Sfhag7g83UoJXccmvllJfuHB5o8Qz1t/cmF9o0Obo0mXdCWruQYOH
1JeXhWEP/8XwgYJuhzEy6zGJDZJObv3HVAXfaI9R/q2t0SlbhmPCBTRw0CazNyI3oCKIrVcTBtJv
Q5WcoGAe05UXR4UGMJ06BS9UcVP7PVvOXwQ7bHg6Q8uVb+REa/j5SqMSDsm8cBzduti1tH0Cm8sH
zZk565RpceG9z6yUrjkzbaN4jxvhpE8EQ1p839pmloz8NHttV7Ktf6Wc5R7xP+BzGRu42b7Mor+p
eygZU7JSPd01nkLia3e8PFdhOpmV21a6zQCwmC+YfLYYrtcME5lr/Q3YAC3fDmzhFX/m8LNWQRuC
gq5PaiXv0wbSlKK+s1Rhv6ayV6Jro+01qsUEnMFhUe9xGbJq7ZLO0THJUwbM9ogBCI3kx5zboC9Q
4oYVV65/ldoG5DS44wHV6sqEUn9IGmsFNHRGUP/SXSLdC7utssWfhqGwT7TWqVbivjXEMy4sgVMa
4UiZnZUCQqFwnv1MwqCV/ubiv/GRYlfLW4YpBFli7MjCa4/UtugDLwUoIbG7odxYrlQMvqGHvrtC
gFSTR6dASADsVSU1sNzWIeSNbCTUAVkDAMk76jXwtHuzps6h7ELHqKBcHSou5m2avsJHVb9VkB4Z
loVlYeaV7sE/EiWmoQgm+AEdNc8e0QrZ/w0FES4sKDM7LycnHCdPKkkyFrEtJyEpXIvznrlDmn2z
mXRfx9+ytbiIX+Ve6kfSvDMP8zb4FA49XAXO8Xg0kb/+5rNMjAg1QXmppE+jj1gCnL+aQMcsnGiZ
OH1mOnPpSqbvAEPMpH+Xtt3rjIuA8hU5H8PEoBwE4QBQMGjS2A43N0ibP8xfU/lIRdZBt29nCzMW
qnNS/5aoQYN4LZRDJGiueWDw4CJepNpvZeKC7vZYMVcdZUt9XRy0BgcDAQy+E5JPGrO2g1hSEUK0
s5TgUy/23fAtsLfbSA8WVqpPWfnAjNl91UZ5P6/6venIYBEjqY5tIwTsFcmNv332LFW6ihhzyaHk
r1oViivx1I9E5H20IS4vuiH8hfquZWMHc13nE8SmXadkWH5X9WdKMKdCWtCs5zhMuyGbb0LV3tCe
utLBQhCLlzqAxJiG1hEm7yhbhxRyBI1w8jvXfaDPxaGiUDOEzxx6CTOqkkhUoWmuZHrxfMxH7UL0
TjEGT5ehXtaSN5NtGhM6NRPEL/dS+OBQnOAp9vEd0OSdzLpQCL48ou5gNqetKrG2CH/F9ZMZ/qpK
JwgRq/DC3h/mC3XXBAXfxKxa5JsQOGEXKie4F5KUBW37nhGebcvh0AvwVQ7MUCGxOoyU9PlaQQss
iCUf8moKNLzcFGWmJtL1/bRC5Edd40NsgCfn9hFWuO4iWtVtNp5j/VICnUYtrOxwCSYYjQlELtzo
NYe1xD832FsZzoDnNgWu2Kj2mSjpDJOmhY1GnKG07mvx0bKh3UsbDSQXYhizW/JBO20X698T8fyB
CNLMH540vE/dNQTAu1rBajKM7OJ7rLxJDMCGeHmKuGcoxE4RYtIcfSXm/yfgTCE6/Cv0vRO80Vkx
vEHGT5r5dLwjUy9+V4JuHViwc2RIb0nNTqzmU3Fsw/kA7Xhn/Cs0iSBZ6SUVdtyeAXnitMLf3PqJ
1LMJEyxOvwcyyWpPGN8gSGWn1nwJG+s6y9vgB7pIn97jxbyT1n1k/HaG6ljnE73jro+40qC4rJ8s
g/l4bxaW3mRBUdT0NMlR05VDIdSHErAp5Tn0EA31qsUnREy688+ZPNttrNlji7RhcdM8is4FBhwZ
4u4Mwoim8rfFatNVx2p6xppTlpXbpTlVJnpQeOnjvblWDMr+bdYgncgrNtBke3gDA5tXwZCIDRaw
UPedWDHW+O11gY0+wkZxarBdkvrdqYf0VJseSEgwSdYFI+lONDGwfHcabnp7hANcQEwj79iJ3jhg
gUbuNR2SxIQIppCh2qtBSpxUA5xuV52xPQiERTdtdtczpGhUE3eYQHsSWQ893xMFIhPIDKIFSyR9
tEW3JzvyJBN1bhZiKow5GGCKan5Ey9LqFymT3bmz3DH60qzzNvLoIMpjRCMsxCAzqS71qtvbT9qN
x3iMQYU4Es9C24rHVf03Ma1LeIuTJ9sAaByehAuJQTEOlubSZkSjyT+MzAkxwaLf0xoiCaRa5qEp
8NQOnszbjtSnIRRM2wO+jY/veLSy1TzKhyUVT0MxeXKk/BfzZXshDkekge4wgVCKDih+h4QQp6H9
0+WPCXZL17e2xAcrMCTsvy1jskvons05xunbFYC0kN3JF+yqL3TXpSNzhe8K9+I7/izRRmw4AMbw
LByr6iGZKUHK/GCQiK872WnEQKrlYKI9xxODCsB/zrTLlojITrrwJC+6oqwiMc3rZQgZRTC3rrBS
khhFCdVpuPjQmdfrC46I8qMkbU/TUk7p3UwXyjrxPtfive6CqStIVwDlVA4J5Bn2tvo1zux6pOD4
7dv5GBe8i+ymDpVyZ3UvBRbX73jBgjlpHuRYb9LAmA1ESqqFSFUeYGtomShgKem2QJ2WqDs+9hih
WdXfM1DtOPcVFFuh1BixWEFPyi7ePiqsZ3VtUSS2XsvJT9ryQrzFbbNtk5HXYiGbwIkLf8iRr2TP
c78lqEqOp1izp9ElT3NQdl08Bud1Yt18zS2R3rcbscjwSg4zUBawNg1OYIe+dsdVwZ0NC/QAy0wU
xECzyoCKaU3pEfHvZNgV2vJcjac8OkLw5InzteWBFYLefYPwGMJhwrzAv07ug9DZsfZjYUWUNdzc
UE3i8DDUOA35I+1yTG9LxvNhBXkdnTGIpDpFdIpAlBzikYAGPNbubx9EvohnGGyEH/PNduVDx9ze
/luo5LG8YQfonUjl6FdIy27hbdAhpG+Gd6X+EJX8ldd7X0jDzsImwkmO+C3dJHkfcbxN1vJfTcHf
je9twIKqwTu6m1soa18vwt7ihppRuNuLOj/nuNh9WizV0IfvSkC2UTHwuHRVm9+Ez8taHqP1bRTD
nnMyKCFJsJGM2HZjx/wBvbS8fnhncB6Ndzl6adc/q/HXxCo2ffEdlcVnJjxyIfOy9h+rHFWMKiHO
PAjlWwJjPgn1x9IIF63s7FW6teEzqsMdXWTX/V3Jy88nneKHKggzHo5k88zm1qJhcsZ4YjXZs4Fy
9jvw8xrZKWO5gbBAmpDFAyAmAPF4IBkz46VJR0/rfNHMXGJ2n92o7PLRpGz5WmNHxBmMX2VgStlm
z4RfXfeF9d0kE1R1fzP+v/mBlvzPVEfPUvttxtYeNxf+OgX6cMq7fVTurYrtfq+tak9T7bJ30KXk
RkD/reSzzAdao4z425kO4rlD0tTC6+bMkYv9O6TlI/q92cQMU+fbOcROPlUmpI7kBWwUDuWEkG2L
9dgEHYsfp1R/ukFiiarkl6noq8Lo44os+LZNHsx5nQ/hmmHJjHYDHma14q2PQqIKA+kgk0PxGJOW
Eh/DmuzjkMW3eOs359uK8W4UV69vUn8IRZ/V3ecIctSgGYfQEJ0BzHEeKUfGNcLf1SRxcqi64YqF
cWcMFn5/asOfniovlqt9KUHifK/m7C2p62eearaFDGFh8RCwx623WOt2mf5eSB8qQyR9QbSzpP8f
8Jz7k3LJwDdUSMwxCtGWHK47AeZHfEIdm+W3fAXjJKV+tgXYWZuoVLNfbTGAWPTHBPDV31RVDpxb
JNqGQ8FMB660PfbOsdJw74fONl2PGNunc7VfSDyVsgAftMcb/IhBxEsI4vnvUP9tCmeMIMed9GaG
G9Y9tGmkcBgPYlM9TIIwNQn4Nn2GivVA3QpV7Wa9inFxYc/FSbGILKrtQQ1PEsO4NDmxrNXLSTAp
cxlM/NiLRwLc1/l76DaJiXXR5I1/x9L0lREHg0R7/6chliXHKuGcLFibKSAer2UBb6JXaG4ublti
MrsixKwTYo45XiW+INTgyJkcs2f1Ai7AeR8lfGsFuwsEp080jCTE4ZrpikIHq1E2QlfpZTfMB9el
0Kwk/F10zv8KDHEStB6m3GjBrgoBu+JZYVkPz2frsXrDG4G0YzBZl5/RKu56X/BBZK8N96iTLCpH
V3hgnEDLBmmKGBRv43CSNMszhXsI7rWPs5NW7ZX4XrXNNY7xtlJWog1n/b0hvUy6EmbArlc5DPsT
0muY+ur/XQAi3LUGaIosRodIhTGwXk2Kz2WrqcgBSvuVO7RdL+ui+QVes67/5oYbWWs5lCxqkQ8W
aRYRyySOszX+ilpsZXwJTXVqWmQ3Zs5tfihU4I2u/ksehPOqtYIojU5MU49WHuLlsaPurdN7b2kJ
9EufgolJdJe9VdhxSghH1PrP8LOoEx/btg+zTlkuHfGiQsc6mCqvFCgGrBQGSeq9p2wdZZm3mmpk
Mw/AtuNzwREEjfBSD6CwBIcBAGtAXkifJYwvp6L3JRLrQ1ehsI+7RXAAy6U6nRex3lubjO7CGye3
rgUpoyR1O6uwOHBKR/mh6bK3Iq7fCg7fD95GUsyHyMpeONtCwmigsQl9jW+q1BPr2/Q0k228IqPe
+Z0jbFxqQG1o4AaWTwq3OZ2PUFRM8B4KBvb0dVuOsNu+iPGANbl30XAPcfUZfJ9Rr72ogqMb8rOJ
1ldIKjA3Bxn5NnrPbxm2qRIzqMpjIBAn6N43nXkEsTcg/thpc96IBuh70qTsqVfRUed42G9aJvJs
sfqh6OUo5fwvoQl6os5/VI2s/apcMexsSvmG2wTqsFIxsiPBa7FL8ZuIX1u5ty2TNGF36bdcMU6j
GJ4Ajv5iP/eHCAs8+2p8CxcSWxV59kWPM8drNHDv4NVE6c/aQRoY7sOKjatgXNAfuMlpDPZlRMWN
8m6sbom9dHyVmdLMIjQ57aP+1zeUHuoUFFxraXxgfnuQsAjCUqdcKvnnLwIwbKJp3Fy29eaLAw9Z
xVsqqKALL0wZupF1quq7tIbBSMJPnHxhdGcQ7uza0C7zwHjIMQx9NxfuPLxH/tRHZKiflEXUEPJq
y8ZxzEV7+mJPg41wtuNgpg5Ro5etfKnmZ64Q88GnH8+LLSwPRgZcRuuYeJm5x1KKd5AIqWHL0TsW
+RVuPf16x/RDGvwUKO6O5BqXrl2yYsA46lW4a+JzRyelqT/JChAQEwA9VZbY2nu8lMcI336N8ebC
z8YYcrbTsfAppsfwShh9gTlj0YOG19F6LqPiNsb7qv8tahYqYv/cFD5q/uguNa8rv6CtOfhHr4Cf
suIvGmZGSS3ZJdFeXVlVd9mcOdHdas4WZkU2mOyH+jIQnTDLXxV/HykQ5IuYmlX3CmYIE6X8RG2q
vydAaxrzbMHcn5xxvfSlCcxnez4Z2afb937mkufjaVrTzYvYZzkdsz/Ja7uXiv82CUFcZnZTHd/H
9EncZLEo7+m4IuZR0XlLxyeIaTgoyys2/r2GmqFCuilRM+q280LG5Kab0cssfM1U0lh0pv2+4wUe
tqYc6yxIqv67eVvdYqDz5bY4TxiRrOil+NqMf0vVnTW0E6hLJ417mYrdkIEBVcczO502cylOOmtO
z0P+aE8QUFSTeSC4vobsWtvBnRmuo1hd+Tkb4c8iJ8fMyo8mX+S7JjCDEA9YMOQWol/ntU/pI2gy
qfqUEKJxishZpGp86ua9Xqk2khklIgaIxckFZod2eVqL5Dn8xnr0ALSTJuMtjYTHGAuPVPjCBHs2
zehljseXjklBB91nACZ363mjS2neJRcTp2JSHcn+FIP6kBlW5PEXv1EEmab8TQTHwGL1H9fD3aJP
alG8wwJ+b2gNyQHjN9lBgPHmafbYj+qWLD2AdikTEgbUYLJVqoBxHDdXi86nSLogT+4RLTreGjhF
FWCu7ljx8ycky6i5dZ6k7In0KnEM99xLi4YKRGiHzE09D5fJQYVOpRtJydsoCteYK5qCV7aNTjrH
/cbKaBUMsey/UXnzmavpNFWDagUUNru2NoPJUAJ2nQYsTwq295CtC0aErYQGe+qO0BsP1mYWlWw8
7SKLUISbMA8+wDJsIy55H0NR2H9ExgU7tjFSPJnFgYK8DUz5kOus0Ay5M6t/Bs9ht9UgZFm19l40
b4k8nWLZvLcKXzqshyE6h1HuiwQ1J7BYKbUZ1NVIK30J8U0RTKci3cZLnaCx8KvrjgsxPDoZbN7B
QFSINJChm/fMyO9lmb4QNYol+ZG1P3FtuEs58ERhkiYrwVihgwDMpE0kbk9+etI/ZFIug9s0oRPV
s9P0tBXU/JLpZG3r5rXqdnLu0b2y1/4xLK9hFNSlfmg7yS6FgSytdLSM6LRO5ak2mpNojqd0mU9s
nWOVdiy8aRGb4DJ5r5qoLdr0XAzhwUYwyMLoXkZ9k+b6Ir82luqp2EtXhdxznu4tBQdUd+gpQk1k
UTb6LDiqkvlPoVys+d7SV4JBKNfiOFraQR1fCn5LmT23agBIhX0ZeAjNbfdR46mF6A7YELrx0SAU
ZRAlBqopyI3N1/BjaNclae3sM6FqN5RnVX7r82vN6Psb2/XuVVN9RDtR2+fw+fXrqOJyf66CDa+i
mAPG1H3qis8YS4ZlKLur/rVJhIWt2letjf2xeG6++Ty/DgjI9mLZ8ltHhiKJdtHR/M8fX7Q3kXhO
gxOPFTLvdXST3xgSXo3NSrlxhnzu54Zjodw19wVJYyRSAYWCibhoEsCS6Su60eXhm1hBoG5z/s/x
X0NQZyGUNBJ1nUh/aDWRkOgz1wa3i2FIhTFZyw+RUSKOJNO4d3L2Kpj5k7AwpOCZ+9GdEqbV7Z+0
OfSN03a9MxdnEl7oC2kWE1SaXIqPFMRWhr+GCEvBsmNL2hIS5NlnO2oWr5RtaezP+VRc5NhXQ+Oo
WA15Zom5L4KWxu+5/QNL5JWNh689gyRBCLqN5Cn8CsZLGK43dQpBkqdEtrYYGInkVylDh05KhplQ
0nHaEItX4T006JoyfgHKE8lJJqeaGg/ZmqT0u5wIx3BQj/Nwa+LuYN3FGAJQF920ZLzWYnQaQKSO
yQXII93GGgKjzGnCle4+GU6BosbriTKbJHY01Da4s+kVbU8xCIA0q1cI7OtRgn5Jsf9jtGoffQmA
x0JqRcHi8IjeLfMFXulNsuApKj29z6UOozcZw0dsvdaS+VpnyWukXnhLp46Jt9V7tJjSaOfkqgl5
0lqYcAcOITbz+B3SzND/5R3vDHXXyOzSvMehh3t4WZKjTrhhwq2E9/fh5mwJFDLtDX085LUy56Aw
SPDzNYXM6YwRY65pL1sdHLGqkpkTvjelAtBU+3kV+3KieomfiJ+KcK5P4A55dN155tPSg6j/XdQC
Sazwq1kkT/on0VvOV1dmqybrsWcLKiWGaa5aU3VEoXHCgbUSLyNyBXZcMzUPSWceTRZrx6sK2R9X
6fq3ponljBqH5gydzRTBniULkRyMzHyK/bEOr+FXajRulE5QnVMPdNG+sv5IFoyzXvMhYASmSCvO
KDQaC/JT0omUQTRZ116754b1qrfgEK85jvuVKBwZ19x6aYzkgfGkW4JBaI+ZMu4y03KMOr1UQOFh
dt5YufOyYRENAF8WX4Oj5nXAcq1AmvuA/U7BWXvn2q5IeupWdbbK6KyX4klU0NbJli/P6a1olvt8
Gme4j//XtYhyX5eO7C2+B/L+jKxXxTxZKTHXc08TLPglzmSZPV5sTT9YVxK9rAjyJqSJXOCkZNso
4YusKQKVr1Irg7AtgmxO4avBf6CzI1VdL8DqSBnnUY6ow34vpAYZT5FI0pirlu6HzagMF2s6X5kB
NtsbEHeSYzh/WWN7w5lH1DH8XP9u3vIM7uDOxMUrl4jbqYR7FpMO5ho8JN9TGJ5SSDlQ3HEdOro2
OREfIxF+t92DPt3Yre23wWOk4dRJ8Q9aGLgzWP4FZdpEeGMgtmdj2WfxlLvSdCiUWhTPS0UXKNZ/
SMYTSog++BVS9YBWXMjFt48pX/gY3fwmz9ZLOHw3LHYYFtAxgwArAUKlAvtNQbiNsW+IoOB2nCU6
IUvKLxHnNcuSpslLpx2aJyrEVcg1P8FYxYJhgIj7zdDAVOS1HQ7iNiM058bPoD8NpuAJzYZhmD0u
Py9psr0Flstc3PGVAxQc3PRVJD36CMHAS+KvJ4Z68WzCvpj9Iiz9TtY9t5b4z1fWPE3fo5bZ5VhR
o+5CLnbDCH0WExyK6Vqh8iqsuWWSz2SAniiaMEWa47G9cYcMGuanUXSWS9JtlgTsUCszPED6DWp9
s6uiFTUbJwuSNCG+q4UxReuLC3EpYQpfmIXdu2y+Vw0nf/GabzU1k1xUdzHyuxg6jdV5swiwzdOG
5M4MwV7byNcM6cbYApRJt208M+i2he6cZMmJBNJBcxYUOHWTovcTr3yc/xrY/bSzdh4lpjHkK1Rf
H5qgXPVALNpD+6vmNIHT1dB2y3tPxilrXq3yx6IHltzxNDAJjeEdRLL6EIhRAGcoY19RZc9IRnIc
ice3geDduHP2Rb24GzlHSJQLUbAirWflGzJXa54XCGHF9BjG+SVG3BbU2dVocDDiNGBbM9staqyT
z47aB2uf2xW4dEx6V2DMMTYJKJVSJftqHAUJ+Jr5rhXZI2wMR4QInArTo/ghz08iIH6wU/Qup+rL
6Otte9QwHC7NZ6XnTLmAZ0CCjV1leIP/coxq0U3Zqbni7osgEkeneuN5zhCneN3nlCOYWcfwNXb3
NQPhK2B0TCY6G8WrifjziXWwWuWk9jk4fS0NYk1BCz6YaXm2qp9q2dyFTLH2ZvJvTFTHIHvKDoqj
NaVHiX2X4BVscTEOMjaZeOnZxGnLOvVCWpz74zL6xrAea5N58KWJxsNshPsk/KFxC0z8jrXxwSoy
7DEOXndfZjEdRlZTAbuIwfmisslgoVHZKW13kUv4vVrzEiXiXS8/coOw2ayChkMg5CACYI/nBuM7
6xSSBTs81jZ8r6rhJmLkDUnqNc9cBndUwDW01z8xkBeOELI8jpl6xjSfZtw+AFb6/C1N4mdyZpOG
tmGNaCrLP6a5H3r5WOUwiEyy8waE2n8YRi+dDbtv3BNZe/QpzMy+9hYmBvUa0XTsk17x1qXb9TPz
VSxZnyTwgGrlezWv2KkB/EPBNbQC8dD2Zpw89Iow5Xju6+JSyNY93suKcbSi3agYpwnjaBnpR7Uk
5csixzRzKQwcYVqdKGSFnogBUUXSkffmTHbdv4WjbdjDhxVqzl+V7O4E3ViPZ19Ki0CnkO17fT/i
0BYRzUOYhDPwAuYy+U/+m47g7LQR94LiZDRvC/OTLXOwInUyDpwKhpgsCwZV0WQsodjD51pK/49x
Btv3kkTLpc0OrcO/D+enOohvo/OHBdLXaRCuFpxYH3I7+YIF6Dz9mGWnw485MN8R/rKuzU2vppjd
lzW7N/w29QQSDSqJbAi3xWx3XTb6VtFei7m9MJUdQ0fhExjkPzVJYYLVfNaDb/EFUY8Vo/BlP+Xm
u9hJDzk1LhaLLsAoEajRR+3aauEtZivcDK1rzsQ7AX6NjpGkPG2a5QvXfvMv0jf2EIcSeHjDJPmo
RA3qipRvTs+HvqagwGQ/6nq/ElARet4tESiHy/wHBTA1HaEPktqTkKW0LLo0SX0eUcDY8MCblxE4
Ww9zAPbIarGufuIXCcKEMa7cearj4gvBXZM7LOlwCkFw5PQnqQyuXdVVpdxrPhVW9mROuR0vGeiT
tvYiafQmFYNhgxBqvrDYey+x1O5Mdfo+xvC9UfmwJPsFg80UX2aGwyerLBt7um/RJ4J/ter7xKqj
sGFxvXFLdAogQ7uYynqW1upkZrorVw+YaWKx3+yNXaPuqyJxcK06k7Y4GS7huUrdJuQDgM7Vk4Ks
NcmNNMMFhIqRIvVGjdUSdY3I7i0dLaWJZjaHV3kxr6KUX+dduI9erCh3RhSSITsvo3Vid+ppEUGm
PZPnHbaxmu7u6vDBxu3KGl/Av9xY2H2VIvFsOAlOFD7wpd+tKiMvyPliAk337xxWwRAlhzTB26ly
QjHzOcd1fBsKgyfXk8PoGvfNlcE9yyCf5Vf2Ouy3f6m1ITDbvUE9LykHqdIO8GkOZSGD4V8PYLgq
ktqRV8/MKJfUj6cFiDEixr7Uk8cktK9qXPsrc3TLqt6AUxYJ2E4rfW9GKMUWkL2JoaZLyXJVYFGp
1ne1mOfOSM9CY7NPl1ewdSZcjoZs7tVTuLdkthCo3LrDG6s3PG1zxcnWI16aO7tdSDCHaXbpsEeL
xSmKICe8KKVyskzrLA0FA9ryRsSzMN2K2G/YCC8fxKWEsHqCx37rsdKSZsfb99azbgTeJ/teHY2H
xIJwuSM/4NOH1g4rVo7G54zCI8H+nG3zkVvTbabeFWIMsmzKSJa7FbMZ5u86KO648q3clm2LdXsf
rPa+aOVd67QXfOATaqigmsc0Y24s3eCIspDSPBT/hDU/J1hEsJsdE6gqGARWW0RSyMzvcjL3ZBPs
WqZGMnG7IQrTaBWsJ/61sVwvJhYFwD41Q7uVURF/RtxAZhFiCcQtq76kLMWsQSBpU3dm8n76H0vn
sdw4ekbRJ0IVctiSIEiCYKYoURuUUiPnjKf3wZQXXbZn2gpE+L9w77mhnnnr6qH4E4eu4EYvaElG
Ml7VIDhJdGVRfB0N5SQyofllVs4EiApiX3c0M2qwz2+VGD9GKQG7sTjLV3ADJaSJtdEfCptZJ/Ck
MpHhbwynHHhVxhuieMW4s3gRVLJlR4FoF3Jly6t1ojZnkraPKPAoHNPQXyWgIoKP6U6NgW8xHJiv
AJhxklcVoQg28TOqlVPywpFt6RgVskd60LVr8r32F32YSJCFLAFf1W1yX9xokrXxB7TCTGXrejO1
s1Ph3ApWRS87CV8IrTSaA2VfGNU+7mg+Cb2U7XR+s4JF+ziBz4CrZHZOHbKZF6Sz5Z88NJHbosY3
kW8qggpLBlO1SFbIwr1FRd+hbi8pszns2m6XSjQZ1q5ncgiozQ4eOBAlg3tHa29hlt+rWb9XHi7x
mDpFoqPzJ+7ZMGiveXGweEZJu976TB9z48Pq30pMzPpyIH3KeeEaTHYFjaA2ASbm94Tep4W388R6
iZceDcziseYblyE6Oos2sjypKOGjunZl/gz1tTIbR3NJiURjVt/p11m4bsFebQuCeFU6boDuooHk
W3YEBgpCcsgIxmFTqnJB+3NftzQQz9bkXoA9uGZk3HblsU2sA+UtX0O2SNIoFzEsX1KCguTbjXXU
axImRAaVTbtHVr+vpcxVjN4dROQJYAXM6IxtMw3ju/mjS08mJbF/AGji1Upx1GmqkvHQIdmWV6o1
3iX8+pPE0qiYnoMoPtn30LcLw1shuEaHbZHWD89HVKYYFiPXFwSG125o6HvtH32VE6N1zDAlTQ7r
4pIIg9BJIcDF2iH/19LdQp0xv+pawRztWtgXKuwLEsbmsjiF6OrU8pFL28qftwLVJrnGBFdFO4YU
sa/jPnof0KPPVg+vRQKg0zsy7bgc34KKxRsVHbCpbt6nTFh7BPwSe7GBBmiYDqKmnXQnQZSOJO+9
oKfAmRolk2uhOKxU48K5j5OLgXTJHOehURJZfWsn/u7COFfdMzQ6ZAWCjPqM3lthiVTT+2gVFfp7
zDzCwHYZ0cen3UlAFCSzSoay4DX5mfzqe8xtI04nNf5smCrmrY5xNNyJyz4VD8UEFBrh88rEnT45
pmY9Bil7Eoquj9J7ZQzvkxK9C6zDprdSccm0uvX1eJ1U9qBb9T7B8JiXgYiwKQe78jmmAGHByV38
wl37ZrLTnwKyIpamtl5F4Lf2Q1fZIxdaSNxxgSRSuFAr74qFC8LRnoFLj6L8lCAaxmEBMoCUl/xv
+XlLaB/XlRHtawUHKlY9crZKVIQUhlsT76uJLz54hAHRhe1RaDwMmcZ3xUg6YZnnW18NrNiseLHM
lbh34PVQNxV7iv9YqrlvJJ4+0HOgBUOm/CW7H6aC56EXDx1aFtgnMUkGAQqfPOTOQRP5r0ne6okh
/zJvBbBECsrkiOqf2nH10Yuz5JxCu+9ZknJsd4wWePgLHgeQTHF5UOgWmUjoZPXMGwF2wKBuKrBi
pXxFZnI20KxF7HIaBmwM8TmJ1eCrZAkSskRMGNTWzw5jo0/4IN8YewzWX0esjuTQIa7P3AAgVgIn
TsKV0x8kIiHDIDs01jfKhBV52PgC0RXhEyPwLFS5eLBf+0cATCV6Y02ABL57KhNm/binexdemRlu
cFuB32IKK/mU1gNyfUpJeSoeNUWRLVafgxTbtflgemndTHJWbt1kOHqlP2oqaLkGQt195kO7mWJl
k0o/Ndpxdpbc0k6nG/+VhMNc8eK1I02kAdC2hmFtjZ4O3MRZ82NozHYqR/SfNW1dI35U/sKtW+Nw
tEb2o2FMzfpgGAvQKBAxBIwq1O7kGHfiEfDxNLlBZO2TVEbjI3rBZ20qx6aHm4DPVf+UjOq9Z+tT
s6SPsc4y/0nTgahZEPyTW0rI74xbXSHEMXE1pxtVxa+ejXazAGJy3+4BxATygIwE5hOm3jTY+4iv
VURGCnBeFgkzdAxymRpo12t0rLtBrvfGwYwo7dhqCI9UHNZhipVeY3+PQUnrt2RXIqcIAtwKpQyH
FfwW6lNNGXbady2T8zax2Z0A371L0cvoHfxPqMsJEw+BcnXknqwaXbUDsq6r8FHxk8o5QFYZOtBe
mVNEQaAXsiw9zT+Ta8w0w9LDwsQ6BHCWJD5Iuy8oEWoS7qCaJqgMC7F9K77alnq//ilCw0PJdDar
6amiBrBYShEqty1WhAKk8sFXa6cYv9D4uqk0usi22IulZH9ORe6EKU4KQs5jgj+LsVgrC1BahIUp
2Qnj/ACHgNkjcWFbD3cMxopqbSRb51NPine5QxzP31SzYCM2OBIQzE7QKhPS6FJ0z/dvdbKOauLb
VZcTIEjOQTVcwxaxu3DOcEhl0k6nARoE1nIMnUW68QLPW0iZIIhYBRPFaXtCuDZD9tOZl4YM0kn+
8Mt/SsPruPcq3PNd4O+JXd0vUXsaEZW0QHVo8N4gv64gIlVb5XwJiQtYcAEFLqBqRXuy5fFVMGqX
8aN0ylaNfbvDYsG8BU+z5Qw4oQiz0UM0/9mq4LZLH6XJsysRf2mmHrWtwBVPVNlrhr2ZiHABLK/W
DUxMtsKcJV30R3H4FrI5TofWBXWCuafdmeryjgX3tRsMCsOQqTXHjHnRgv+YORtDsg45Ee+6Y2Dc
kvyHOoF96PcFpkr2wW6NWaiquULfBNlxbwwqi9/kqGjlUQ37YxDcfR3Xnr4b8JigeEdUamzj2On+
uvDfEtlXK/lZI7JvGlQ37S9F9BtsKOHWtIN+/8ob1TMs0ZO1RXCZeMTGySwgx+0N9ZKNHUYharMg
oCySoW0oICz3AfwiqcH8KxTMqoNNk6+1lMQO6wY0PNLkvYLVVjSemhTZAyN6OYSRi7ezCKwThkoC
zuZT4o+YQJdjy8BRwBRfBjccH/zdWEWOkgzEnuJ2pB5EJiht2y7bJKLOapH1vHAVBvlNZ+1gWffM
UxRxH0rWPuu2Bkce4waRhXzH/9okacgmgdQL0N+jzDW/T4kTdjSWiLvkLN/q90IGB+EDK2Mlg2ya
rBnxR0IGKPjSgUMqKmtXGDM+nVsXDjdQN3EavBFf+pij6mG45MUqgYw0KjkMRnsoZrYDKii2m/qI
FFxbX1pK/ftPZYdXFj/6iz2OMHrmi3AnpumNXJ9MXFXomqwCE41FrhZmDeyPAWSKn4HN0DDQidzn
TH3iH0aq3b53avw+xc9JPU1MUE1J3AVdsyPIBcmds8cQc4005WJQ3aSqT1fkmSyj6pmhW0+OpHAD
OKnHq36+tXpkzxjYDO2SVcGlGlMe0eCEObtZG/Xd7BIgxxZCRIt9S3affHBd1edU3ArtFCbTJU6o
Q2itQgoVKN8c6kHgxsK6ejPm0WuIeumSHWq5IFgr31ZvvrX+C0UmLud7xhhJRUPgNmlJwoFjxEjn
OVyS4TghzzKc2WqhOz4w2oQK1ZfmVUwJ65xprv4VYu9Yx9RoWskgv/MiIzmGH8F8NUFl4DI+hlQc
IbkSwJGn1smxWpVOGn4OvpeHyDQy+sHxouVHo70GeOOTaYdU/RT7ANEq3GSf+l+RRnYuRGszTPhj
7Ak7AEVmCxZrPbbs5mzrnCB+yfO01fSRma+PIjjEIIJUO6i21v/TH85dmaNuukYwxXkhqsIlohAy
+RPXhZfKmPIV3A47VAgNqrmKPJW2H7G2I4ElUoO9WWsOgFDx35XIr8C6ybco6hiRhzccEtfIYjuc
eoskBRGFF3clzuuVMWM94Jda5SP6pt+RbFvWJDpuWyq90LG0eENIrW2FniATUWo4Rh/tkz5lwXXU
Sw5DnNPU67Sx8vgNUj3DIy0f5vBTPhpelrZrTZLJAQClWH1TEke28hDxLPqgukCp69JOqV1maxqP
TXNpdU/mOyBz/tX9ce0bpp3Iome00J7TxC1SW4rQpQtXXX8Es7rzFUJSf8QWW0VXOwE+hhGxq9rw
Qn+l6iVBX4twvsDgnWOiV7FFFnYdIKyaMSmgR+ZeiAO7V0Pwji+hwUMH+CYiog5FQNT/6mrplBVH
IO9FEVJTzwbcZ3guXEeBrQe/3DC/Gmb52RmOf9X/MpHZ5tgfLD4Upbuqjb+RIEJ2RxnJqc6YUy+d
SAAXwJh1YLeHBjPmGemt5ND0z0mZziNZaWzfdHEzL+CEU/Jes5b2f0sGYiUatm0yS87MGzYPYPMa
XKDforsQrIJ4Cdf1sfhWFn/Lp6zB9tM4Q6t6Nfab5rv0eT2yNklBNXqxpm3rYNoKvsbu4mCCgZ8m
LF/WrZZifEJMXHIO/uOgY/Hl6hvjpSWpY2whUXAVjq0I8YSQyVTfMQTQp3tkSde6MMmjY/RqHJCq
H4s4vKiRdQ0KFYH8DQZxB1QMMawaB+8GcdRSpnygn2ziS9eHF6Wd92b9U0biOWJkhe/JCk9pGpzM
iUi9zSjk+7JEd4KMQWYjHci7bgndSjE8le0WFs6uTc+VMR199kpFzEIkQraW6Rc9jdYyZ3KLjiC2
0E5XOlEAFnif6NiQKeWDZiDt0pxBzg+VqzN8SaV7Phg3XHKm9CFYpj0jsobMQBWPBI80dBt1xbMn
dXpSRYZ7YAnwxoJTYTbTf8kIBOQGfwU+5Yr6fcBxnDAkRtUILnfHtFlRznI1fzTFBHRY3agCsssG
48G7n7SY5EdCQ+NkG8SaowfVJh6z7dycyICT7zr5CxCifpLsFvUPq3tSToFPS0hzZfId9HuLWIiu
Y2fN86h7lcSXS465OgAtYcGALblwFQnOVHuZ2ALoiFJ0ngcyP7LFeal+LsZcWNixtFGsiOGhssmi
Qyp8iMNW/40QooQJcHekamAXugfaFzFFNmv9+Y+c/A0LyYCZrPkCNyvj0edPw/JWkNYWcbmajmhE
wYakcmOwBo83ackGINxGBalMjeMPAoyIN228NeVn5e/i7znP3XoCxHzphxau+gc930pnBFmEl59y
VyCeSL9C8SvL3xBbp19T8yp3Uv+T+PCO/F0u7xir30aK/0rlkNwaUDKUi9QaOwsAoHSH9N8MrtRT
qDYXdZ8ya1lufI33N+U4v7OIb5/PMH5H7WaEEjrIX12W4BI/OoPtRfIxtjzCUWF3wUKWQCVOQIv+
4AsxrnFHkA78NPBYLuE4r8OBxUQG0y8DQGd0uJl4BQnRW+8zMhOkvZ/G8Db0jT9NIwP5n1pb6RPj
dAP/PktLmaook38tsgPSv208Gxt95kdjQmFA5MjVI1Z1nZMqkXovJIpQEDdZ2exMD0LKNLJX1tm9
IzDNUdA7Er9cIgsgWNdZvFlVDJakr4GgIkJXV8lyAxERkmq+rTMnPQe4/DCatTZ4n9R4WJj6BFUB
Azxu0gqIAGwcnGa1l4J0EfgHub/RajT/4caEzMH2h1FOqOKQX8oycytX/jbZ91jFlsy6VFhj7cZg
dEinnnTS5Bzo0yVPXJ/4O8TgXYEVqNiGTPcGVPcpOQUymfH4R3Aka8Ca9x1ixwjdsYa5ctAYG0sB
IjoywkJd3Lf4+mi6a+Gd8XGn6i4MB8eYPgcEMdc55mOAKc4igSWLtiEg22QQwLw2ucuIsC1E2Pmz
XgY0DJBWveTf8G6gYhxZIS7sLdsABz0LbJcRznZrFSgl5rACQ1apHZKGvdQhwQ0WZdOJuUITv6kK
H/8ZnbZnoHW/1gzIiXCnW2YnR38f3kSVCJw2whuBJFZnfqmwqWJnFK/K58znakqHVi+9aea3qYHB
I/A0sk1LKEXYs+IwsjeRd1Nmp2a2BkibgklH1i1TKQh+7/KCcv2fsPqZoc3FSKZC1DOtNtkqspjw
1sNh7CJul3sQIvPLb1Ip30CSD+hksyBbxQImt92YH6JBv6c8BnBLuSBJSG4bCCkogRTF4VdBltcM
m0h6tdK1sL5I9wRlxZFPhaeE8EJkzESjAlCS4nLCGtCzzlU2ExZDrlQELx3+F7Nkn1GjLAMG7le8
u1vgNKJTYxKOOosd4UyHhXx1LjdULY76A0GGBO/i3Fc/PSHz+asGraCuytox1AJK8HiTAGBOjmLI
x9nCT8IUknLKG1qBOBifCTB9IqTTiSFQC6YFZpPmlcyIgixeJ9ZWK37L/ks/V0L4nOHCB6RhJEiR
l9b4HGFQTdFtpvfl4jVkXyvCu8w/T/pLSeRWmbynVffoxAv3R9N8VEBJR1wPKbeRIhHLxJuZa5UX
f4Zs7Ycckzdag83IfZH7gx1xTBL/XuEZaJ8lwtbCrHct4g8zIh1OurTxuAngFeuIB5DjZ/M7x14g
kJuir2JE4gssZ62Y8GnYTJZJiSgHxs2y9OhX4qjZ+nhn0phyX1fKv5Fora4wQayugvE9aV2TuSRv
HwEAXKkxlwLPxWscSN1luxbi5X4gaX0lRm81/8E3CoBnMuXzjX0p8WI28IBCC5LslOmtxSxQwlHc
szWU4n1CDlMGAZelDphIMXvGJ7F1aeCNa4hOVWPGNnNDLIuXgr+GwEoC4qMAaZUXqbDm3xo/uBd7
xrUla2yStX6WXc6IHwTupnKT4uZo0j8KJtS6BAQxkgwWzg0LZ7bxvHfnLbPRWHZ71JOM/fjC2RJ4
LFIpojkeWM3ViH5gGqUN+uvq1M67VQWfEeUoMtUjaWzzS2Wyxq/5Be4KEYmluiavct/KLmGd3gYV
perSBN8GFt8JQL0qCI76WVAbl8A6V2bFgHCJIN23AQC7ggCZrFHcQW9ZzHSzvjax9IB4ESPzkYIP
/nqj/kryIyeSEtubbOtAy5Y2D6VxlZ705oOBfq5OB7pr7mPQsk4hr0LuSn98bydsp5z2ibbtGJ+r
KDWY2Nfk78hEtZPokVp8jGnN0vcyboTedCeMaQ09ppbe2XE8g2B4ysWqfRb7WXPGf1i6tiJvCMzP
W6Q1W6P+mVAzj8iVCDmQkd8Xan6bYPdldhCX67g4GIb8ZLg7KP90cTzWjHLrfj5ORPZOWX5U4fwj
KrbH55D2oAj9g2izpjt2vokd661kMC2P77r2k6HAS79mMhhiPP+vlq26GoHVwvyPagjDTIUHDNs0
8mUMDU5V4kVcpWiOyHFnxUY4lNzsUpYAFjrvKehhfNptal2MMb1UeE8Tn81TSM4nCotw5+t/0BrQ
CTHp+440AnfyeqsRDoI0Cqseey45gNCzvB1VnYygHJEOx70MHSR2AgL8IMKyZ0db5FqJXV+DD5xz
joaYuVC+oyVYFDvLgMCcRbVGahkCFiHaA0cHRKyBOjL2Sa27aqsfRGmRvTrkLkX3lBC+jrf6jAEI
RypqAfABc7cZWn2Td4kz+nhJ3lBmUvDyXlpZJpVIjov9Oc9fBQ5VkojpBGWEOdE5s+WUzGG+O+6U
bC5YQTDDxLmGoSbnGkTu/EmDY1lknMp7Q6tYhS619D+LyT7Mk+nL6Dy9Hc69nJ6Itq/zkQOVqBoV
JZ20GFiP9SkS37US+fHAazFDFDF5higBD/C0lskD2KNGf3Z+7DSA1jNvbn1nrfqM7kkNikhDVJyR
w2hl4NyaLSJNEc4V1o9JmAyKprL76av4XLXHMHyg1LH9A6Nopipc+42+m2rXN+mtCswWmYKzQPek
gaOp8oLRiT6Q1ytYewPsgL6xMsrSzgkCQMMzZie8ZZt8vsYUNYE9nHWI+XzSfOY+imaiDAADFiSG
k/Wj29N9br7amVw5ESsfg4KYSARqRiIRLHegZIvqClM9F4M3MTY/409Au+QMcYs43tosF3K+6ruw
AZDa8uB7g/FPkj+jaNvfmMWWCLfDxnOlwMk14MpYJniyD6BWRjRsPebZR9YeoeM3ZXdApjaQrsDU
tNOfviXZSnahnyGVhT3JWka/l/3w7lHUawD5gxq0G7pjShPLikVc5xPUtOARmDS2wkpoIMi1V7Pt
iZjnbD8TTHgafrk6qvgeR9c8OLOFYLkg28y41lzElVZslS8jHL1AZuYVfpZhtUom1sHZOdxFpYg+
AKoZaRY1mRlW9i5U3DTMj71ekgjrwiMtgRHNXLHdKz3UKu0RE1xXgZdjGsMPb6J+sQiRjtwNVw9p
MW9ebFLSuYDnhIJU/6dAa3gFPdCD+tVOXzLaRqGUHGUjhR9DL+xl4a1eZTSWbcvD7XTsgM1DJfKT
NPsoVnbK8F3f0urABEF7SZOx0sKr0oFvzzpnSjLny4ckk0G9q16FdEr5zoW5anXujW4j8PcCPjB0
7GjSUy+R4wsRcME60f+VFmNMgOMNe/C8t3U0Q4h4KTOA6MuBy3qvRwfSf3WsmywAs+zOCbulnYcR
z0ZibJ++aT3HMnjPVfktvHFseTV48ykySeR0BLyUkg5NEL1S5pMcyp+mfPnFi+RfAD/v87ozkz2u
wT1YlwYnE95MStof+vgi7Ihs14+kjg8ZuSzFSxn7AxkCEfZGACcNshOxx7w7bYpcdtBOZJpXEG+b
pMExyOhTVXoOcDLp+FUW4VYmr4t7pIlcfcQroF7B4C1Y4O42MdtoZ51pR3cKQ3K5qHjmdnC6iWkz
kVqlDzCnXxMnbGnKqdQayNy8VsbmaC2gwk3pi2ul+lVCfFx3a47w85zqp0EVShYll+TYzBpk6tfM
6Y4fGxoawlYfeSaOXcTIscGEnLd4LYhk0HzMXA8DWAfY5EtD3onASjJ1jCr2Wh4j5vmbyn/LkQ53
8iYKDsZguoPECiH+aqM1WTCcCeuWEjY2cjszm5WMtRxmDf78GpddaEejxDVElAw8n4Rbg5pI3s80
zLsWnE++2P/JiMBHFaqPPrur5MUI7DQ571TAC1nmNPrPBG65OKiti5LxWhrCmygslmZPlkKvnxk2
ZmuTiRPsdsYVTMq7ek1eANzl/KilcHaPpRLYUfchCO9NiAgcgkh0K5nJEMFqxiBqTiV+EgKLhgYo
puA2SX7ktOczTJGN+Xf2+pz6EuoXcDhdz9MMWYG/F2KZCqtfmfGFQaS6MXeYjWC9AdIguLQr7wI6
anM9MBbX0ulmApOgcPqvbaLxczR2hJjTGrYj9XzWLXMj0ljIHyJYE+KhSk5m/t8mykBfpcQfrJWK
AgJWqskcfSnTNo2xU2cEYtpNrPcToVOl5rAtl58aXlS254b00sAfYvsFS+a7dIo5+9pVgrZD9jKv
0ecz/4amND8YkNgTTOrmdArpNxpDvoBau2Z464LilRQvjSRBIf8TjlreemzMBd52AZ+F38DuJWyv
5uHTkINU/He1upKOJU6OMJ0DZLuezwq84GlXCbsqY0BRX8bVpCbEsQEv9Bg8ANSuZB7BnpzcgNAG
pb21QGf68teMvaWKy+gtJpaOfEB4ApdKuFL+hqzw/OCr46eTIqS0BqPJfE0DjmQlWMpr+kMo0T2r
z73JU7uRab2k/otZB9kN2TkBe6NXV0gca1kV1gXJJ1gK6ZAM9LIGyhcgr3TZA1r4IAwPZGQMRNhp
0Mkb9v6DwgmTB/6xnTZVryGnlLYCaHZRfir9W6gfBjTZHcc7kTYMTzKnFIurjqXaCvAe+RkYM+VE
ofkbl3TrZmOuUqTuPtEHRnfUzIgR2YgqtrsFMAjKw5CqLkF/e6MvXVRbA7l7BFOc1bEidVo5j7zQ
ZBzEOA+AZqvkfYuihN4cKQd8Sqh4bgwwJqUbxjJHtClXpwQgRZDDZdCD7x57h0yYgXZQivanD0Gn
gjKZOg7pyoKRBYbLfAnMSSBF3vQBI4ySunDQ9g3uE+J6YlC5YkDme/o3lusI8J8srt9nTu65dwWO
F7q9cjzjsaVkwsHKBATfzlw48m9r2VrWbxhNbpSC31rpN+G0sgZlX85HJH0qeiW/2LULwDOR75Vi
PTJyyDAehabuzetiHo/stNha7Gt8HJp1apR/WCtKeptAcCXU/9W1TaVrUhvXrFSuctpfVYu6snzh
yLvgXjujdOhibCpgYkMFg7rNvpQA3GWSDhDFUUHPBInvilPnKlbgKmszUHYiXWBOXrqE9JkcUD1y
/CZ2ajKVsJXxsl3DIdApZpeSC2F/DngLGWeTr3adlT2MbMTmt6NJGRHjp7zQ99i20ZrWxzzz7RGt
QGKc+4BQFz4MqKQfYqQeYgvmAAMYtKJp/5nqL9X4p+Bcx30h6HcqrgBCsHl7W7tZ8alnA/B+hxTH
HQlbuxBVDW7pnfalIeLRrM1QfC7/TmDXhDIZqQb9PWexynawWdJX/Hvsn0h7uDK+uIZRyuQILoPx
QV9WUmp5g6IcMooePDwJftFXWv3yLC7TAczNxGgyWKLuQJ52jVJ4LCJpavxReAf00U7mUIrBsegc
SjOHkoxDxlhaC3IHQ6xQC5z7DtHw2k35RVKNU0wSc6kcJ44G1SvI86qSLzGFIi8BtxYHJzFRABJ8
QlZa1gIAquptw9o6CJ65tOvx96mszep4PnDAZtpTtGb7ayLGvCWiqsdHU/2T2p8woBrmPfqqZ7YU
5CMW+C6B/Z55LPDAViQ7RzuE61s1FVHe1tsQlILayc7Qr98b/wg7YKXQ8Jsqr4BTCulCgnSh4HsV
IV3MkC5aPK8S7dhAfTcr1xpyTAdKjfeJXm/YTl+CUD1PiXzyCaDqEApLUoZ4ik2OEboVb2YqV8QK
JxlHT3WNcRsEOigGqydXtKd+fMtgy8jjccQHBZOVFCpXc/GFrLUWQyHmmnlTjtBYKmAMObFyMMGa
Rz/ak5dNIQQsEw18sKlvuYlXTHyvqLHj8pk2xpsFUqaNrLvUTrfiN4m048yWQW7Okj4f/UOQYfXT
zK0VSDvcDma6DyGrriYvCbe+WkK4CdVtSA8TEvamI7ZAB4nrlU2d43fILcxio0zjJWUvJ4WvhO13
Tn7alxqp58rUTqPcHLvRx3mFjwCRZx7NNu44kKoTO3g2cp45Y8Moafut6U1S6RKavQlFS+Bfx/K+
MX8r4tNEELcGn2gXHiZ9ZEJAX8pEPC7KSyJh7rPwUc3COQYelGl/2j/MeGctE08xFzdOoqMhIGE8
8s0ffXjNc5ucYQi5IHoMEAAi5KAcPMmMnCSEPKL8mcl06rDiT0wLYGecjEg8SZntQ3yJgRRW1rdg
YbpshH2HqbBuKbKBGgVUUUanHbLmmvCPxf/fb9IzAKwjNE4ffnScT1hVJBQgw7ogYaufAe7g/05y
th97sUFPJO70ZRiquG3nGZ9Eb6Q1L8PgkAAb7FL/oDO9Dpj9ocVQFcTW/p3I7iMFb9QwNw7eNbV9
RtHwNs4b0QRUpTwK/W8k6LUfpKtvCOeyOhjPfLihbfaKF2lxnAMfbfNLbUBrEdZ/ykZZW+rL4hFv
mICSjhLtxj6FJlKfkICs2kFe823D9ltiGtXoDKqRhOu8JYCZSEwSTAY6yqELOxz85V5gnFfKbtEX
LifuPllIwmse5anwSgEIiDFCpabfpNnt+GGU5/o0xF897Ip8NFZDc0VxXI+2OvnbQW732a8EeIhx
95qLlUuEzh/Vzk1v5eIhB2ou26I6PAo5XxcU8RpLEjRqImMagRyzmEqhCdZS44g59C6cUAMIDQ+e
Dj08oS1XZOziIN8pskF6oTQSuagKksaPBNCEHLLxeJdLcUNjeLFkd/k1A0bI8WiLzOwn4YtgXMBq
yFqDYFssBbUm2ovWT8bYqFXal04CW48QFeWDgdm3r36zYVqbVDComC5LOsaSuKXA5kje2yZd8xGs
R+I4g7i+WtXTKP6EJWe4PBUaMIgS4wBiLqZCokYwKcU/s9SpbB7+dE/AXWGmDZBA+ky6TbReGGIr
T2U9jymZSXvLRInfjb6l5CDSUNvKgW3AT0m77zpcRoh4XEmOW1Tpy6RL3hNZv4qy8aDM1jkttS+x
68DZKwptrhw7bYOLrGs/GjLUfLDVkeIhkSLzdJUpCSsEaln5WCn9s6T+8gkcmkOeS2E8dwFsBXpk
SJkMCUOWJk5vgmVL8JmgTZnMmX6JSjSmrFmpMvmGnHuK7N/CGIjBMv+r0suYG29dJt6y6hF01SpQ
dHczAhjNlrWDL15ShP3LsViEOZ9mtM+ze0YD0scQxKoqXAdT2Du9xbCgQ5HO1OOd6awAOJHPg2jS
5cLmM6mI0rpTlcPA4iRuEO4Us2NVfUgmDaeCwdEdw9rpbqpJYGw0BRSb5K0VFcDSGsF3UWP7BXiI
1qqDWVeGCzwApHRhxB+50MOezoA8AEgwKixMy0xSE0f4FnFIKYN/ZT7pxBhPd516ugXjnfr3KQzP
M6N/Or2t2I6AGBJoW89FikstNdGph9JWlv90+e89bhTUoeR37VmFu3Vyz7XkWsCwHLTgztiTAtVk
32PhFjF2WTQe5tE8hMPbhpu7juBQ9sMjzjqkwwyAz4KBMZqFQlx056DD2m6nhAMqGDPYBPHTVK3b
oUON2ZAgkd1KEnuJiTVOtVHlfN/iewQ2n4A/ahgwweZWyONrvis0IBWGjYMv/4nyv0UDT5IL6iNV
97RrZc3cScK2HbOzj8xeQGYvEfBGXGlePAPWJnk/7ca4e+CyWcfM9EudAzbYdCwhRNj3GmnbtPV6
um6tewn/qx2Mx+Qfh7i+JIJbwEXnFy1jRAp1eoqm9xe7BQX7sHme551WXIrx3WP9klvdXmPbVnCi
5+TF5VuRi5oxFOV90JXqLYzEe0zLgyW7FY8BerysWEG9wHNC0gwWTm4nYWUUvyopXNIrzmwN44nv
Cf5F4IMxKKMXbXv+19DhWUjKZdr7ntaeirn6UYoLroYkdfIUB3RdrxGaZuoGTg1QlskjuuaYSWR2
TE5LZ5h5qoQx5lIViP9OmbUsQQWSMDosYQGeIAbppLB0qPyyjVoivx+xzzakFZEKR7xPaN0DhsIN
AvDMDqH4QXoqPH6dFFRTi6OA/7NKtR+i2C5+gJitlKPJpAlDboP8ZGQ+WCJpYP/7P5bOq7lRNVvD
v4gqcriVkAAJJSs43FDudpucM7/+POwzVeOZPd213W0EH2u9sSAJdyjpCpAEt0e6MzVbZJV4EC03
FwJ3uSEJRBoYnVL6aIBMj0b1V0QaNywksRE5Rf/BaaBs2hIfgfgaJSjthcv7sCKM3BilGzyycgYL
aHL85IuXm44iDycRLkUwto32Ic1b/t6RygbdMCPQE4ZCCUcoTYDSoeWzSRBC5b8C+V9QwxDosW9S
lVIq+8bKuFbNPDvKgogd00/P/gjr1Gm0DKbpKtra1HqKCpq+ajKdWhO+lNe45OjcIKHKYDXqdu6t
BFG8uvP4lVp5TTICKTxQHPthdkujhJpVnCgbsecuHOy8+lQOA0mcqvUE8aheAc6nlJBlAJaUTt4s
OLfk0YX9wcru/B8rhOkWXRkUzfwDtot384NC77l0UKBjeCsPkCxjtrN4TiM6nRdQm0j0FD06DTBR
pLfrx4T6ggHwBJpYsM5AHvAkC7+Gbc6eP4hyuxqzK4mPsTX9uHFhquh+2UqUlRCCkd6l+RR13xxt
AnxebAy20CnnPk3YWetbTsZW9J3gQ55K0sWkV/2RSIe/xI+wm2pKTt0Y+BkZvmrksVGyqKKU0PN9
ERFC1DkodAPYK9jE1ukkUuYI/I89Vte2mk7lRy9WMBqGo9eeGKIMJqoYDSQ2nV2gVI5+SXOMt5bu
ZjgJwuBicjxl34Imegv8e0sLsFhpNIewsiBJJ/Zzgn4pyXhgbuBlzpzexdVZSPHvkFX0Ja6S/Nxy
iO8nkKsDYaVNCVwNBCwT7oLyyX8a3vvEi6KNrshdwjJQJNSY4cUIOdOjHpBkFOygZHmIXMDdwRKe
5dg8Ad1A7sKioWRnRxNGF6ClY0oBmIJvaSEdPgzIPnkzI1bEgYcs058B37QCUxdYXNRASn0NwnDP
mhdTW+BDG8XILXmba+NzffPpH0t5XCjprggVTgrwFs5JbdsALK6WAyhiwLQViSELOCZEX6lf6fyu
y8oxIwlo5dhxKWTo+XSFlhzxgzdTw0uSD267MxA/j7WbnWcYfrKz1vu5+JTABlruKXO0I04yq2H9
cxLpFqq7vm182i9PGcnVDdZ2hTIT8qJjgtgqnPalG1C9h0uR92fPMxZFjMrd6HV8bCkfG9Dw6omg
0WLgXuZgbG4qL0+drdZKMjcWvtXlrKkkrP+GIxVG53EYvZQPuJEoJ+cUZx4fybplym+7j0IqNjxD
FTTTfJZokyMU5USv3qlpKhRzhNZx4eRPKXVNubvXcJEMfdpmHd14oeSEy7Lg8d7ZSIeK4k98kyJ2
C3RENMdmGJqJscicuQcErPGqY/aW/qkxiLrMLYpPrCPLLyHLT9d6p2Et5VRV46da9QeUFNUy863p
6ur9UpN8KzzVWXbvqXBPyAjWIuWkjcspE1bdST4zktcjXmn44qw6m5w8OiIFDICU/xSUQsRE4oOQ
yOKB+JaD0P/ByTZNT7OnoYASJhbcdQGVm8k1FX9EaLEy7DoJNG9WEjmh9YSHrrBUIxCWCPWQCfXI
tR11mUjwGKn//5MxSLEywPX6Taj9iPtMgiFmQgLHo4jhHWuXGb21qkJnPbBdtl8Xm+CkxLjPGGBG
QLt6zQ+lgLA6KLXkLmZ5M4l2gJJUPM2p5AcgUp5rHrbsLIwQ+ZKjPH8xstSM1Z1hSwc8IMZk14yY
jTtzyOugbF0Hx0lJ65hmh3k0LqrpDL+CRJ4+jTjKJlimjUREYhcioIEESNBpgBNLt4FEQoMbBVtj
9KztND6XEZ8zKqxYLyhfv1HVBtBhW0wCWndSdDsrFT/iEe0aP5LKUxp+43S2mZY3VBFppJywMStf
MXou2jZtOE5yQBKeCJIEMKsx8taQWymEPY45AOKh/Mvu4WlavDNNNJvGfiJEdOHdGHBLydxS7R7l
/g7wdFfTuoarlTA1UrjpoFMWlCSgiJ9UTu1DNDHpe668+KZpHK9OrQCe0HRExCwqLeAIWA9GjAOD
PVinvVbkeDA3rfLCQ41DgQRgvvmLVCle32BSax/PQU+pOUMDPh6lud6ZoW3iAElG/IMImNoJJKlf
HVbE1OGHy4Dd4Ys0SoElQM6076F5e153FVxBjPPvLGD6GGArBccMHWbwQ2YmOFy2KRYwrUlfIrxJ
Wrd2Jpb48Gk2kENPbbD8KIcpXQ4BeWJy9D2E0Y1M0mtD+o/Cuh3N91zr8AjaIiZgyNb5vZtQ9ZD9
JNufO61tT8QdnAI2br14O1tUPhpTiE++8iZOno5EIB2JG6oFqfqJolPXZFd6Es3UUWFuUtNwtP8x
NykxMvrQQsUTI8NMnJgf7MNhThtf62UymUj1Jl6I5EFPnu9ni9A3XxOCbYGpKkfJ9DDN+ryo+YWu
saUp7jnsNUc4Rxwh4kgcvXWKGBCTwGDUQBb0G223GeKJiBmIINeF9IxmN61MOr3RrR1Iwl6LSb0n
s0DOTXfY1uRlRAjcMo4ZnJDOZmQgGviw1ineVA1HUQSn6P4gYECp0Xckzsby0cJvHL0VDXEqKh5P
EpF2KW+/kJsAqAgi2bRJnBgZc/BBnPs+x5xXMDHlrgaMWPV/9OVc8xMsLB3lZbTZtIbQYJSAYzI+
uBabiWg8c9MMv3IswyPPjoY6Lp48w8q9NvgVJmkfDf0+bHnZluYui/HcbdOoPGriszesM6PlMAnH
CmkiotE+z7nbOg5nwZ3Me05d1r6oiJrZ65HmpyPDQ5+cM1E5r2wCMRpPNYmOeNUlRnipS19qFr/4
bMq+vRRswW11qbgbNcosMAcDphL+AcRMQXSV44OJKLrG5cBJ9lfKvWnMnaAQ93r72X+m/QNJqs5s
nPcelFP7SRl3hBHTxNZhYfqXL/MgUShKvDvnB47oGYWHhlPV9IfYOGvWVfrq2mveS34Z4qON/Nx4
JoJ6a6zlvipjhRDpA4lTXTPYfex06B+RrGLuI+mRFHKGqTqSCRMqnbmTHawrDM4T72WuiDmifYX4
lX83svC1MCxTzJAI7ZU3T05ZY2JiezP+aFROKpQ6SnVGwvRFXEsR3Nks3azJ/YZB2njGhBzrDPGm
+jeqsm2r6seQylCBTsWRlagcKBshcmPspQ1Pr4KmY00C3ZnN+IgS42mG32b1KPGwV6iux/HRvPgB
6kr25lJDrMwSBCxrNkCElB+UxI8zqaUm9Qa/gGSY4Hd5ug/9GuuAGYq7GfuuCOpTVH9lA3EGtv2M
INcwIVBN9mJKCVbOeF6u2tdEpnes8gdLjJEIPwRtcGu0mgIHgMbQLPB6Qf3EXzdg3h/qEw6ayzKS
2HPT79UM1yL5Eo9AGSMaoBFmHYk5FhXrwGQ3MDBH0qpwG8d3C53pTC9xwnJnQPkVUArpQdbyG4Ip
gYic4N1CkfpiYRnKV9Dqd50hVobPbFXrNXNhuuEbB3q1eEadPeoeYTcJ/ZJySZNnwYUuZWY4ckhF
yikkdPxU85pT/qLW9z0rj//xaoR4ohdsYdgX4T0xcU+RoM2IbuBK76xzytswINY3/80n5fgfdBDc
ddV6dNl95kFpEbCZ2RYtMSwFRuneERhYqtQFgYDcoiONIsO9ufpmdfrYYBrZJFoUFNBd4t8Romv+
6K2LXJmuRWYxlKVIEXS8LiyMU3g6CDPM3ZzIjqn6+YytDkaNEGAOn1bgn+VN3boLp18QfPNPoull
DJu4h4WYWlsEZFyHb3S69NSRpctG1S0XlcuZsBf99zIrL13104A1jY3NKXrIm9vKi49PQ5kfyoHW
aFIxTiFBvSbtvxM8GCKuYnx2fHNej3N9kpvYiZLcQU87/TavDAIfgGMQrsqhgCiOKHZHqkpg9TYD
UgdSgS5OV9nfiEr8Tsz6RtMMqHl6Fqb3qPhd1aypsOvVH+Sfg7wV248WDAf8IONtRXm2QjdFuQfJ
oQoaD370hgwueYk02HCjYkYPFsknluc0cX9TFFbL1qOgzpZhOuchjiD/aLUW4XbForXnpT7GFNKn
yu+KoEijX40MK4LuW3xtZqQWND7YKcNiz4KCOC7AW9370/idkuhWMJRA+C9Ig7ojAkW3w3dpUo+u
I53+iysgZCybVyqz+oEh75jOaESnVZRmBxenWYVziDG9AB0GTiK7ahm+cWYv1nlo/4TIfQL5VwYe
auqGxRMIVaEvWMexZADGsjoQu8aibiZf+iVaoS06TqFBDG59jJ4b68RyWlgYl4n1Y5EhkIQMTu24
UI0YLt02wMabFpeGuG+GpgYgASwjV99KYY9ATuvzDX51tR75ASkk6JxW+KpaXx/eozWAL9T8hdLZ
9qNLRxKLftvqoVJDQklwZtgqcxcak4Re4wgMal07aXx0ZyHCs458dOCT5WfTTaIYymtDyXZX28zx
ZHnpRWLDYbcImLv2D/pbmQGw8Wil2GavGv2xir2eGX+TJ72tLYTYIwJFfq3UJRIUuupO+jDt1RwN
HM7tAliXxYxpZZbBIrg90wc3WsoTlZFK3MfDTc+QixE4s4alIM+tt0k0eAsOkfoVoKKowpsxRmw2
wI1GDOkuXhcG9fUUmlUsskS3I9pj4lZt/a+s/Kt5vlDz2/D8rPgm7lx+V+B5l3T1pyIfeEjpf+Zl
zYMgUVaPIT+ExycX5Z+FehStNRJB+Tcx1xB4ilADDPZTve0X7KDzXqKePNY8eKUDsl0/Eol+IJi7
pVC7AWzt0P3mdP60xIVSDkzzhqvfQ2PeCMRyD0PwljBOLqdBGVyNf5U1YAKoyYWLZJ6l2Y3yf1Sh
SXh+Y1/h89d1Oph4OxpfYBQyzvAq/4cOr5MeWbPv9z2tnl+KZOwmC8t17AkzW9C7Uq1g3ADCUe2U
McD/Si4d693Y0U1UUl6Jck9zovRuxr4w2CtoMnfWxuLtXN0Seba15MB3FrLdGrlqzB4T7UYcjoOW
4Wo4llguuENpEpgGH1dCMFIN9RVgvykUz+DVP4okVBE2qcU3LIOFNrqLFLiZXVU4NJLZTULNTZbA
bfVtfJA0MvYxpY9h+fTKoX2SRvigprlW/YrU3FYIjrz+wSJcHN7k0JJWHyHHLhU3IDXsS/ashQoo
VjVjr7B2hc1ueVMMDpnoOl4T0tesedezlgjDvA8UVqvbQO+zMEOrJ1hBLMRQwZ6wDLaYYB9QuimB
8/SgV3WJ/Ml6V7j6c0LzxW4iX52tIsi1R2SULyvqrrzmJjwA/DWEwBsH+hha3M8sbr0KytsqzHX1
abDkkwScG1xSsfZUvpaEEb78la2JcZgou/U4wMVFpbDEFt+bl4YgoxaQkmZv/Y8qNi59jxeKhxsh
36/cQspB6iOPbKhbzgFjCAHYJ7znNOgjEbv8vmb2oJBYXRzxYoi6b2AS3hHEtq1tSXSM5D5Noe03
Ln970uJuRbDtSKfUe3fGpzwaml3J9P2aTj81OJWMnTyddSFixDwMtX4yip9R2Mdex7eSzY14Gday
aqiIzpGY+OqP6SaOEjdWYDu9JG+AJKg6dyyZWKthq15jkwfF6BE1hG+xPly11VYO0ph/t7Ro5IY3
Gy+9odXxR/yJIxLEbygg6lm8aGQvkL4hgAWLO5KWwnETxWT+BCdDbbckxdvBfuBvZHZbvsUUYlZW
nHDRjwZ9zPXHzOdfN8yU6t+FxJ4oJn4NhRbDp0CxirRdJ885/ppZWAQqpFoKVy26ZKvfZFRtUtVC
1A3lT55QDwJgjYxDjk6xqJ6kqT0vsXBm6Ldyjfq2+YKab1Mgs17gc0ZbWgQUiuZhYSOMB1KFYG67
mlpMrDAjonJRclvxHabBpER2j1fIDnnl4jIg/mpYT1+bkB6XeSRbLrk/oYaXAXZ5rWOySBKqPF8m
CoKoOjOiFsTUBNZmPZOV8FAroC0EAhnKJYNqXtatsHnQY82NAyY2gOpJGVUYBIF5Rl8wphXHovkx
i+LWKdFVQo6HRycl1Yw0US0GXojhV70eZQ8B24g1SSblECsTwRX/apF047/La6IfUbn0NLWWPwvE
auEUc4fMCeh6/UDAF0KS1uCQs+VLm4SDpcRHzv1Km53V1fOTr8g0CviZ/KiEoKEJaVyGMwQl3BhY
j5DAkhYdAOmshW480Axm9bV+TNCJhPuILIPrBl5dEgnQGXuKIicso26KNH/q/wQfpdR5Y5R5QqNy
FLauUh0rsujxqy/m9GbgRylr0kSz1YoG1w9KDD9oUQCynQVGj4S0DUPyG5VwqfzOpGESyYJJBr0+
Cp4Y3q0H1hlI4ZNgP2EqxPqoq7uOb6bID6H/lnXA98QXeaOK7U4Ov2Vw5Wr0SsRtpsUTxBsYFkow
70pODvIOW13Z7sIwgE3bBsIIu50yHy1kdSenZbtuTu2uB56DOBhbFih8k+W5taAXIJpmJLmFdozy
xM++axC4KRsJUkrQC5IhRHOAwRWuCX8f2dWQpPStkwL0FhqdkMJ9lds20XTlVS9rF5Jb5w/jZiWV
18I2YYApaup92eeCbU0T7urKwLJgTvcOigiAa94viH7MAOFPbYtp7ko5Eglhr4DIi7xdtC9lujRE
B4RsPEg2SkRSFMynkIzEfpI000Xbiimn+jW+6ly4oWfMMeBIkfL4zLuDsM7soYOwXH4soNyUDwqE
GfcEneJ35xC32HpQ+eFxwaw2odYMDKLKxA1d0mryNM2UTF3NM1DbpKx0EynzGmtdDdXcLpE9AdfE
au0N3+IKo6A1stAajWiNenmCaQaTLgNC90XSPzf1yB6JeV8OPI1okmT2TOotNOTwQSTvRj3YxUaB
xcDEOG+W1mZT2wPNrM5MOd1ASSAWWwHWg1tlsknGjV4pFyO1LsWvxlY8Mz+3e9R4V0IauSAy00WQ
GLdEZKZQzHuV4hav46eSVM9Pi1MnbU7yPgsTlObaOUAuLrd0Fehw0cSsmbFxGMmTGA/KLiZvdSEq
vcW93JXpjgba2fxmzqGzdNRdVSKIPBZ3NdSmSEk33fDY/xGbrNpMlonFV26TWvmiIPgkr2FKeTF8
2q3yj2GwLY0bniBOtgKCKuN/OwaxoBkRMSnenH5Vr1Y033omT6pgRQZuS5xdkoRS7kt+RWvfGp7D
MCuuGo6R5Sa2wk01mreQBLsQyQFTmyvSVM1UztEXzU+M2y+NLYaWMPBdQxh3Yy4Reewxq6fsnpoD
d9qGxUlg3s4mHWWYcKq06GyAXk8xGfviVz0FTqv9M/+SS+kzuwU0SgntKmDNfLKeRuxiFAZtV4Gw
iGu0EjxYB6SoleBmAv0t4oWTjHmlJvgGfkUDc0TAhErGQeoecJtRBDC8pOLchnTJTV+Qknue7ClO
aKfnqWo8IPpTNeinns0bS5e2evw4C//zCSFWHXhiBb56nlqJw0P5XSBY6mkmp2F1XB3aRTziSj52
CdZaSqLDUeCq2lFBCCsf6uhpOvp/lTy01BaJlmc73zdkWhrywBNCOwKvYcohxZY6ogtP6DBa+KVn
4pnPFVi0tpzQvbKHfWCTpjJdlBtXpdYnTwW36d4k49wQIm2h7lTreh9Ru1Dw7uIH5XjNs+QxysPT
6IdjyznJ9h7N3avuAJ+Y1mVyD8Vae5FcttdCABTxPKgfAJpDvwAP3tCi2EzP0B3zYaj+DryfZ9y/
RtohxES/DHzAcCRiAIBB06RbxovH4sVDLxp3g3Q0ABx28scKFCzxUXMEGhyCraJ91Lpwmorx/N/7
dA2hnI7jhzwVb5V4qjFOWma7hWS3QOgipF/G8DT/F7sVPxTKUqbyH8iZoo5r5+dOvlOARXhxtNd0
G7gBBCaFGo+hxgssuWn7ESTYVfAGBNUj+V6G4SiF8jGUgIt4dcuCfpwyJFn42RHzRLzAFpK6JtEF
JFUAvSy+ezXlBwZ9PmM/TznSmo+4sfZpwdt2DRnGPMgw0Qc4BJVjMeQ+smfkWwCU/dCteS4Lvsax
oY6eH0fBzjhTTbi8j3aRzU8ougqaqCMdyiw+qwHmXTPvMmwTeCwAtmU9MtJaOnboRlLvIzxh+pP0
0o3Gr+2EjlYlswmTUYy1pe3704SyPt3TXLq3elxwVHlG/bdq8SPm1AslNHeYvkBlkcZinVAFhSZB
pcrpv9UySG9YHlHtQZtThsaXjnZRJR52pdLA+xCOpSAvnC6oPmn56f+Te8Q4CjJwR+s74cDPPbQp
sLci2Nq/CZBa57f7QnNW2VhJ/S1o6rZCqYXQv/+U5WFn8TE2BpEW1IWjTg5Ejl/uZLN8MOeaTMPq
5h3uKhExfHHd0R06IX7B9boTlkDSNKnOFIOAj401pr/oO8fWKTLVlLLph5XmI5kznrjbfQ1bBrDK
gAmBuAZgv0ws3KXGkEAlwLRVC0rDLMoFoaIZJ3RuO3QRg37sdqslOQbe0BZ3QiJSEHQS1LfpAAhh
Si/FEevJ0RDpG1DG6yjSQN6JquwKKq4/wuoY3teoadrEerDCuzJH5/XZLJV/8J8pF3VsvC5Cr2oO
6OugNH61eLqZyq+JSZq89luXM+sX4obXa0igV+8Khk5OSeIZZu+liBA4n03rEmHUlUEEDETvUHEa
kF9pAG/yRccFATM0ccJGTV/meC9KnErf2q0N6isXSIYvYIFN6IWBrC9+BQHEqk8ORk9pQhP5MpCm
ZgTbSAYqIlxEvCUrQAqgh9Fh5EBih+ZnaD2B292COOlbVHkZcHf9iCFgBX54Pv6FDKisoptubehi
7mCohF3WzOGUsK/3IHzjUWsTz7wgWLwr+kCk8ZPZEq9EcxeH6l6knpSjC8bgi889w0za8ECzRR41
bDWSE+jDcwLOa+i7JeNJ1T6sovkogyeASc9YqbemuzCm6JKfZKJPRfMaudfcaFDrQcEA9hFqoHfx
SYSMu5agPijnHNst6MmcDrdpNwW0nP2GfP6LJ4PjbCyGyK5v7rWlX6WZfJX5gasDKkSCksbAAtjT
fkRyfJnS7Gro6U0rrRvKx18mK1IoqKMh7aVsMR5lb2tsrPphiKceu0s1Io9MkBsKJ8Ow5VF9M5jO
z5CqECefpin5Y4FfO0EpCwGKKJYC53o+y5MJreVbmW1puh+H/SmKg1ODAKQHAmRAkyfxJdMWaxqo
ukFVZ/BZUuKIeaF356BB3KHnd7NvS04OcVUiUV4Z3r4usdokhxDGriE/k+4OZjYCQ0is5Aq5M9Wj
I4BaypSFujzdKwjBbo0iXTTm2NXsED5UeKYQfcpAsgHyKyvmAnGRdC4WMgC31EHJJxseW+FdVYnd
C74KQox+tMm6tKxGYvamUqIW64tNOMdNLZlV5A1yi15UjkQeZDMHsNggVznF9eRGYe33fqq9lfix
JABbHccOGLBojNsJPKvW//bo6mY9vYgIGrWfpEXY+4jwiiErzyhypo81IKACHLODLAouYXMzUAe0
ZXZQP2p8zkp7YAdRUu2WUhS4gqyB7GdKdlQv49+a0moNhIvg1r2IRTuBTdcimFZU/Eg0nPhh8Gqc
ELcVnGH+IJ5kMhdash8qpCMS3hoZ+Ui+akao7lw1KPKeeS/plR1kLh/lsFvxXPQ9ajfy3p5cPRJZ
mGe3ezHURLxuIGGs2/DbTd0zDNQnJRDPONKeEuHB0JpbP4DAmhDxjDxCzWtHpqLT+p/smFeQss3Y
KMx7Cwkhy3ulVWQdzi98OTi4aCVC57YmcLKdj7M/t6W/PtWZqu0s5MHmPQW/LlVi3CG0DXBs6dCY
9F82s6+jaOhQlAjkQ6Qc0S23ctNx9+k4u+iXR6pEs26t1ZwiDOurCqnKXFOHR00yklapetMe7SMh
ZzyZOxT14pHrtSElHWWYYxSQ1iSMAD5OjL8Dh6KAg3H9yBAtrAdiTBKspiH7T33OxYCyPaFDUY3A
m1zOCQEtYkVCYbYJ9aeoY6En1Dhkote2tDHZefy2wuwmkARij0zPjjqw+MIxVNTasaNOOOVOJH/l
uHA3pShIAeqCgOblbYZaQil+5bnYNRDhYUZ1vH6Mk5ZwBGphJRro1hKqJ3u/OiF1Odbx20CqaMfV
5vmIs8gtDFSRQA0Mw+YgPiUlfRKQvVmp1A5mdYJo5eQl7NhTKqoHf9aPuVdAwzgfQh7VnEd1Ihxg
oiYNgUY2Enpmecgw9ubgtBQ0k48vBzYIF3vTbFtEP66uYwqAtmuON3RMoNbHGg0NLdfYewWbu7Lv
Ysfky8ojZ3hB6kSrvb14Jyfrnagd07yTXXsPoug+o69euX0UAqP2K4mXIEUUh55HAMWBxiKOec4o
AbgRdOsSNknM25FGiUP9kJAHqOJ5FYHTuzOHx4igepw+EtnEU6oinq1JR9suK4ihtGdshOXSEQxm
4gFjB6EmluoyZlpyOIWDymIZh1erQOTDZ2K2O4WBpzLbg/m3mZJPwRI/Vv4Xh4XyP60Nk8dpoAEt
jJwof+/Q78uELYRHFa+Isabx0ObZnJGXmy3SN/pPjaL4z0pM7yiJiTrKc0DDbcSVjuaRyCy3qI6K
jskVcfHsWyklYaTzy6g03/FBAZTF6MlCdzPua3XZS+ldUTXcdatdEBQKIjEJ2lu3exeriAMGpMmn
tp2kBWWdQhh5e8AqiyUdn9UaXStlKovSJu3xnHKoVGjSNL46DpYOadQ6mPUVe1uHKWhH29xDylc1
xVZixk+yc7OjPLNDwcWfJnOsjYTRKBxrIexUDn1YQpARvgyXEz8Z+3M+YCOtrhxTpEvgX/nIPzoR
ha9RX6HoitFTY9/HEoBkXIvG/8ankHkOBMMuVHINEO9SH+4g+nBaRsqqbbY5HNLCDoC+0hntgLeX
iDKyE3YqMQ85U0L4w3A6TsZl5hKXjsEJKxOHG+EOFeD3MyRvJb7jhF1u4guxCfiL8SDRc6nunLJ3
RbRuIlzBBt30MQ37Y7rQH5kEB4Nm0mWz+gdKeklQG34SDr+Y74YqfkBZW9YrvOqjYRsOlcjAHAOm
orAUPA2o4xPLZIWUcpM+8lU1zrNM/XseiZf8gaYO3cRiAkEy4W52IaGBgjfhCFw0emjJ6T7DC4l9
eVl5tV09rTmUokMoC2WTa1XMLp1W9IaKQdIqkqE9UTHg4yLCQRRaiatJTKXN6CgvmDTrjxaH6xj8
RmttTCWMaOe46TCFN5vyOk7FNYr0Sx6qx5j12lL85etcS8XVFJKzuU/w/83SgO/I3DX12zh0QJTi
3lDQo1uNA9zjmBhZcpSERYEFt+N55qiJAntWnrVqkMoZuE3AhuzWUnxuxfisKGQPTRNQ7PjecQCu
Up4FhzByhRrz1xQ/CUssAREq0V+BYlQ9B6YKWUogruGYUydjbVtXtwm/oeXK813DFS2pM8GpnVvP
+NAEw+HBQ5JUOIlrQGChfDauXGBx2afGj/RqHxHBsgIyYKoEdmXQ7IZz38Req6JbVoFptz1lgDPJ
ibr+CgVpP6lEblMplhqj2xGJoVQwHThFiHosKNPK3rD4lHO0GzEclWiBcvqQTYkwQ/4YdY0WaP7J
dBTJ9pLoF6Wwg2k6MrmfSMy7DP1XojVHc5LuyA2toDkL1fTK00s5or3Wc2eYySBvVtXv6KCkx78n
cj+DLpb72JB2ll2at+g2lvU1qvyYDRZwYKpQVa0GX+aFNbAiHPQdrsF9RFub8auqsFg4e7M3Jji6
nLiU2B+gMvcwLLL1dygZcTOPhkKxdZRdwJiY4aclY4LUCJ3vuxi0sJThgZQQveLOp3uQVgSuL13k
x6BQDoLGZbSkFevcFZZ2apyy7054yDmkpTNpvJfoJnUwb9Ls4ZASBvVQ8VWg6eT1OCDDJwgeY5xI
ln1+oO+Cdw6b7jz7o8BoWKJfWvuNs48q7d6Na1AueLHsKZq8OSYv45O6H+7s7tKMm5kilWR7m8zI
1prvirBkpab+cpfQidtJ4ENKvye9cW8mBGubG7UT9sOcOQ2B0TL1a6etHtbnaRjOBHCfq2Q5C5+1
VXlEgnnFNm8LP5/IGyoIiClHtJeER0rOrfiXRyhW5swrTAFjn+62EcRPBOmDhKJTNMek1T0AaETw
O8mXVAlOklL6zf5YteJGrlOnM2WaZNw5645FSSpSdBJsVYlPy2j5MySe1LZ+tnxU6pn0qZMUaP7q
LkyI5/6J0BWpteEVAcE/4E/Jr77mRO9zWScKvyKki9y2PCfug9M4jehWYrKk50cvpLNcH9JAv/R5
cBUH/aYV01u7BMzbGPTl9s4r/ypg4hnqe7gfCumtn3NWmOrWWcNVfbvpIhlVVEQ0Rz1j7Rivgdls
q/SnyI5GEBzSaTzWVkiaQetrJBNLcXRqtfgkeBZRB6O5bNqluLS1ec4W7WRcu5BE7Ld5zB/KZ2DJ
BFpWFyHZRfniq3XhS9Qb6j3kgxU7DRniCm0PpBBLynt7nETjqCt0VfLy6jr8wDIKv5f+FoeIIiqT
Xpdt2qHyUw8/ccf8FvoTHUTKWVUapPm7YdyGneRNXYZAfnLxsTniuSFoUMLXSkwM40ek4YyRJadf
zH2DEk26iBkDisp+jsvCsE4Cst8UsUZWMKlZxRn1/akx8FcUyZEcnmbApFa+M5z45jPtzhhx5YRk
Cu7Zxc6VwRPlwev/ZIN67CxAM1iinAjcQoohOm39DRk8N/G9M8Y3foLj0LTMB4FDFJQks8XvCG13
Et2k8hxdHqEGfPAFTrsePRI6zkmyTTI23i1Rdmd86rE2gSsQewY5uUvxvygZrBsKKJGqQEV7S6GT
GvOPiuUDIAhDEIE6xOwxndC//XfqNx0qseajaADCpQ2BjMEu8aEqJyrIeKT2pcV7Uv9jS9Frjkpb
ov/goe8arTjL56mEnlxFr58mzVRS8R2FzV4i+7orLgya53oy/EKa6CO05ZK3hC9I8v61ROmeLBU+
jLAfPPJUowqBNjLI+SZD7qjiIymeY1PZPa3Gryh8a3P6T6DskKW8h39Kk7AO8Uib2IbQKbRRy54l
bY9fYm8iUdcO1sImRGhjWgTMTon7khiKpb0a9qgTjGNYJ8fEpKctZl5Y9kuhuMms8VYsXZXW2GRb
6qY9wtqrJ8ig0zjbNER2WM8FcmANnTf7G6G10k8/kFGFyNhSQQwt4soy8jKkQ0hWl+yO/KZavmfV
l6ybB1TbAkw6RYGGxnABErtTAv5yHz1cq0pPVtIjwgJpJgIV1dQY6KBmDDdMh+9W/UVkoEeznid9
1tSRBSRiY3UKApxMKgOamZ1yA9HKGueJo/zv/xF2XjuSa2l2fpVBXw8h+k0ONLoImmB4l67qhqis
zKT3nk+vL1oSIM0AGuAkTqOq61RmBGPv36z1rZJl8hzNO16fOdpbY7Mn+ZP7EcMc5KWGdPBZBFKy
zUpSGCWyFSsMx4z5+nM6eqQuENJQ36y7MOQLL1xYkkuRzOexWU56DeLd7A6G9W3wWhh1s8tTIjqY
ybPU7htoVjbbU0IUkQrUtg5DG0swnaHYUI5GSPA0frF3DSaDOSs/nWfeZNGYUzSSuheu/SbKSiiw
rOJeUt3tMslnDId6omb58ymD1GXw1U/k1Y5M8J8t1J9FvORheZV5r0fxxgthSH9XJmfqcGp01gdI
U9MPa94EyjC45go12YRD/xarSLFzV416V4bVrSmUGAhRmt8x5IgU+1G5rWoTfejgk6OMlxDNw4cr
8ygyjW0283XUQiiZPFFVeh4n7YIKiFl+isNh5JFQVcJN6CP/Mpg76cXPx1JsIyk8Zz3DkR8pXs4d
Si3iqblC31s28DHCQISHJeDcGlBcwahZYXbKhxU79ybk9Q6DiU3TWjcuyOpJ+FHSbBq5dZkQYWxw
F/lFoqzJJf+NMNq5Ji6V6dc0v7Tr8CB4hphM4VjeIPEf1lDdM3RVmLEgGUPgMJvoTYSfJgcO4za3
j92+yXHUfYzje1icxQQRjL2FcmnNdRtaWdBULOg5fJb9PJ9nYfp6CMNk2aUW0xliXv0xLK6oee+i
NynXjX3C6jMeN4u8EGfUvtux9F40xcdqPNcSQYFPg8Z/Y+IxRNSpYEaMMAQjdDewlGT2vEuAxKjo
nTriXkuGlA1PbN2eBPQDjJyItiTc5mpH0grB97mRnnmPjmH3d8CV3NuEAuovegNiQNb81PQE+Owl
AWm/yUyaD2gXuNnZ6ce67bNynlec8PkfQ5+5ch+swDJ9IJbtFKGoIvxai/7MyMZU5qSjeder8rH8
DEUfJPhrJNEGQ59DVkOJcV1h9dS/gC7D9UJYmefEukLVdSv+l82EgG8Sgq7gUQJPrQn9+KTATEhd
YjxD1h9L/xgBqPXDjqNE4/5iUu2g/UNsoHyFWKM4ZLIGcGQxbMjdLdPP7D1tJlfD3E+JQhPCHRqv
/g1cvWR9x6bkJhI4nF+GK5kYV1jcyJ3LZgySRwzDV4g3Pb3lYbxZYW5KPOeNvk0dO37TuDIhkUC/
avI1kBfoGWeVR4ndOIw5l8CFMSYO2CS8equVTh1rsLDPOvmKk9g0taeSEPlLuJHxO0OJwP1da+/V
+wQqUhAwYf+M5Z/RRvtROvFrbcduqLZOqcJaK3d29jm0IT/r4PflH6nHqlO9khG+E/pVuGZ/zSke
cCoqPQcc8E0e/mnhSkq8dbyFthuvH0aeXRvFI1Yxat6lrwoI8xreh+TS5p0XA87tDiUAZnW568MU
iOcrAZX9aw5zD68ynkrDmZTXmHhkmUjlXmcP38C3mDNX8DeGi9to+EHiwXEb68UUN2VkYVU8t2TJ
qUifNDlS1e6mOaVIaFnkFKZKAzLdphwXpIxEGGWf9ugUZ1XArkX5Id9qFRvC8Zw7euWmIxaPKuNV
5UTXiYai4TK2aEvX9jeBZU4cwYPb8XgQa7cZDmaK6osl5xNnf30CrerR6Y6oSdCRPueT0eqD4nqk
o3qfVhbFRXlr8uMw0i4U6aW02AC34zHT0AG6FUL46JJi8YKSp1g43PEF8T5WPNgIK4rB9AoLPvu0
+k+Z1HowkukIErQ2yOCMwQon31BUMSW8aEr6auLUtidYQiqWQJ1K+RhlxJsOVK24kUbUMXwRobZV
0oNtT69Dob9Ii3goprQTPF/2Vyo1/7zoS+FpIEvAovcKc1vKZq6RVjuHiJ4AD3Y5GhgegChCmA7F
AX/tIrC+jjo/p8kVUX90xfyh1t1HSqpsjby0aL2+N9lkGY8+/K6z6oAfI8oGBg6sGe1vg3d/QsaT
U9Gpzfuaf0pT5/BaC97svn7t4y/Dllz0kyx0bIIO3pOxw4sMjTkhZm+ilYH1EzDNHjKxHWyyJnBQ
2ATSLkCcxjeM8F4pERuXjMFiJ8FUrNu0pp+pZD+OMp+omqT57PDc1B8JSJMIbv40cTWT/iur3thG
vLnNKaQBXRsdBZm8i8ppYzTrg1wmAj+eLSnklX+2pA0tqdmvjGv4ojGTdtP7dHjacMhnk2zXHibA
Y8TJpf27XXdvGBV+1ZZ0bePuasObQvZmtWGQ4VJ0bqs13qy4uKKlsxVIpuRsT+3WRjGrtDjJJEre
prjoSsRuTL8Xm1PNkEaBMWb54W9125nzhSZqwO9lMHHFk2rp1yKsgN0ot6mzb1lP4KuEpKZ4cOUw
fWtvszsRetmjWpoLEgU6PegU4mIV4bKnnjnIBeIsJkiCEGHNcj/9dgHIES4nCeFJaDPG67pb58Dk
Bla1vCoSjtHsi1ANT5BTLRXYFxV7Nxb5PmInKJ5PD9AnZFQigkUWuwM5YWWV4/3h/Ffie36VoRVo
fmGyhlx9aTglBAbhMoyTDM8dwO2PxlKdlHanKHdxBDSKB9mmYoXf7UGrRKn4rGbxyqfXcD7KpfWq
j1NQx0hQs+qRifk2GfsCs7VgxciNF468KY0i3aWvNPnb2+EhM/qbhCRQ+aJGIVOvtVgtB5R0RKU+
n+HxGc2rE6ZBvEAiPBGfQ2I6htJvJDY8MAlUpnKTBEx3U9o/aYxOOsWssgbqulkf69VCERkH3dgy
0IiIA9C2MImDHEsbb+CIArgHizJ+5COmCEBWLWHm80XDvUYjJUM9S0TCaITYrTxzjXC9YHYfjfJF
l/MXuZYfc8LEuSJlrSRBu8xvk7AvhTLRwTsKURNAtWTxCx/UjAPcpp0be3nTc1MxItpZE6MeMPZG
CJvmKFNrZUXmRNS3Yf8tduqKcbI/x+NpELUfsQkUMRFJDBzovMNq3/UqpEvId9K6IzHVqXl/uB9G
KUjsX0FpohriYE2lH7UggEarA0uhAR1BDyHyHOK9nFMulMknjBunLMYgr3gDnEE6qIbgx6df6zDp
m06UOWOK6LZyreHKxy3EtDg+9+gKfoxNHrOdOhtR4jXdvMk5f+UERRd1hsLKZ+XxsAdnTL766CEb
lyJnGRV/x51yx4QpuWOE1Z6IW67WQXuV1RXvqmfPdJYo0DIVK7tVEQCHQB8W6dZK27vNybBE41s4
xA7bo2ZvFLUr9VhGpuhQZMI1jPNg3wxROLk2Ee10ljv1AQf8kZjWvYz6fQ52UFYHQu2hWJdXm5Ty
blZOr/JxbOyr2nSQEQ0vNvKTZLWnXKBbSY763J8sPm9zRvtXrRf1YKqeklnEMeSAKbBt7pQeHbh6
L+V9A6VJnc7hBAwl2tKF92RZZE0Kq4l7mmZ2qq551d1sPbtbmrirTNtvdl4fRVSdIp2dk8SfGbJT
HZvYredjJqVH4ABLdlvg3taC1WDsx7oE6moK4hkXWIpGnYboOdqlJyuhGH3JEJzW8BY3f4ZRf8nX
7pXwCvKbw9ew2Saxudc7EvxgTC8pLgeSCaRqb91T/Z0T3m/7yzqEzih9K7J4NKp0H8Mf1QrdmhlI
CRyu+JxgOslasMbRTluqXdoOO2s4sx/1cY7AG0ZEHmu7nyZF32zVHw3A8xUs8cASJQxPozWcjM4+
tmMQDWd5AQ7d1peOE+VK1XbRfplEBbI1sL+wJIEJJvNmGXmiSU/sXfvIQnDTlo7yJTPwZ25JBjBh
5+brEr9bNnMV1krY+XrdL8rzUkdIxysvKg88eCzwoP4QyZz/hKNrMCxYEM4PkCd683PaVz0cQYn+
v0/fEEpjSSkX89xX4VlvLR4F9RxJLKyoXZDkjXp0ZmF5kr7inn2Bp/1acNXlzoAbT+cw7nYh7V4e
qU63ZBvL03aZtvvi3ix9l9K8jbaxPfs1b6aYYGDZYdAM0Z5EmwYfdQzK1/vQDcx9H6sF9oQIgQUP
iI4sdGlpZJjssWyuMBIxpNtoOINGN5OZiPIlsRysMpXN1nwIidirEZMNMaoxp5Sw+zfn8us0hzyR
DJaiImASRKsk/Iuu7uo2dEwGBCqZVeR5u+gcCqas7iQ/M28cDZF+BDfB6MVh4F5V3g0Ehx0daVMm
UMMf+KIcmEBMaIgeh2C8W5PlmPKiV8NrWL6l0Z0cW5cBuE+E10ZJR1aLJjNISP74ihdYexZBXb8L
fvHpabO2c0tir2YSgMVqFgl/125UsrVXJkkxZjvwIpqTSNXVrCqnmFx4jcsIK1n/m6FACUkzOBrK
W0U3r3N3Q0LfPe/wET83mYYzkbLWdpFwaTDReLp++OnYgKXPFbtTslMxlJ/+YzBDR0KkEg6vkCAs
PJLPrbx9aqI+sH4n/IEeM9FyJcs9r2o4iKyg+S+VnWfR+ues2pB3gHNgA1BcFMJbFMTBX9GbYl2s
CoIME1WkmYXxIZBS8dA3uw7LQvKbnz7WsAv87jJQh11xmTFEGh+48d0m0smnRLyR7lMGH/80izR+
8ZNlj3mgKOvYo6D2/lmGVzklweZHx/1NoEagXWZCnyMkW8s17NE+wxMEHQwb/tMYH3qvu71vW6c5
s4Jyapxubzc5PJjQX/LaN9MHzbV5KhvcZO44n+HTuQ1mQhyyw77M/Ek8SHZs2vuMDaJLH6RZj8Nm
SB9Vid7CRMyOqWv8Pd2KjMpfuyPXo22TNpm87cXbynym5ZmrgoYGsOxI2sLfStO80ieUw60dCFJ0
mb2FNv6hV13+ozKG1cODnp6a4UvKB5jI5GQca+lvbpOubXM/MgiUp01uf8vnmQQYDIvnkX937UFO
bwvhP4IhiBJA76nf5f6H0E9sTv25HRePn6FVD4sUvdU2QgQpdiNAV8xaLHFaDJ2eftn3TX6QZfsw
Zm5ZN55s+zLxmK3hxjlwT1xTbJLDRDvMSndc0VEsRMFR7FvKZ6X3rpTbLJilABf+LjV4rxsijYts
F7mrPjwkK35IAMiguulsv0qx7W2VbSh9vrRF7fo8L4AUSWyzomCCHX0QargvhIpni4ZS7EU87gV9
SDEuxAu58shMMuR07CrKJbAXA4SXFXCi4Y68y+BsmLBanmTv8dA1GTIUddwc+MmxvqbP5Fqb2fUE
boPparEgaRt0N8GM2TPw/VhuMUFyEkZpvfo7yM5aRQhRHd62uLAwyV0HpzZfzRxLjLWFK0HBN1rf
NnMhJeHC7H4apsDqeZribZbuJ5K2pJkqXJl8Bqt0HNrAuhqbWM8NGhl+n99LJCsIDSoC0pRDWt5T
3qBw/C4aAEs5p2SzHW2KVQXDIbp2g8vlmfbJxL0cA6o1CBK+klwtEXkj/2rZRfQLkaVmsDIrL0tn
IrYm5+OpTk6LESbijFqtyxhfs8U85skxyqECVoc4WfbKNbcNNxze2DYFWYwslU7iH//y3/7Hf/87
/1v0De4JVExV/ks5FEQMln337/9QFFP841/q//Ubu69//4epk4TMDt5WDJupp2qYCr//9889KaPn
//9fC7xJiIxD/Y9EbPyqzsAf6Fph3jZe63fW+/PU/VVr3Tb/UEnLUX+TPxafzVcjPvCmMWYjh7je
YUZL0PRq4eBP+MpM1Ipu9iOjiHgA8mz/xhb4Ln5WxG+I5xwNyVzNSfY6dexCO3VrcopUpkkkEds4
U/IncqzkgkXOss+x1qAvXNHrFyq63Do70HiEME0weKMQSlDZaRhjX6o/FZSFmRTxFNweEV2jy0BW
Jci5daN3pfu1fukxiESmnJOQfZ3fWOcMZBleh5WFGhLFEIni4tjAk7qnoA+LLytbsp4XMe4H/Dsj
FuE+3Bp/O0E+mb2p/84St3JIvLU4PxUibDSiibqAycCUbnVMFhyaWPI9KUGBRrQNgzfUhBkmOzgT
A+kd9HRRGb2bSv0eX3u064rB+qs8TGiL7OQOdf6GAS/GyWBgTFrJkw3ZZR+HBSuTeZeIk14HEvNQ
o4O8v/TwlVdyQ7puPQk08+kTE9ladJVbC10lVH4Wp+6YLA+1Kx9i0e/2Pycf+a0XQKXDvRJ+JqVA
Tbqe2msqETHP3QMTsFQIS8P26MyyRCtbgwtqYBMS/p6GEMYIvHY0V0d1+rDe5IwrgeTApHbWmoyU
1jHW0WthgBWsLGOTWtIeufLQhVmjj2aQpYCF01vEgQYG4bY+dzggXEqZZSg6HyJvEy+khO/4qr6x
OGuZW/y2NQs9V7HvtU8qkHs9KY/Ey4bqOnzDeiekduVvLWrDM6KnWNHRTSqVxO2qkHB0uJYb+bVu
xnvSRajOu1ee3TdWLXbFSmJYtxqFaV1wHVenWA/yr9JM0TywGrKgGWnWvoW5d/0kTtkbCpYlJiWN
GnkmQT7oC4he0AlHnTW2MnLtxCQd2KA2jbYNFIvyzbV+ahVFLCM8tC+V9GiG5b6E1sbUTCxN8UX4
n4Wtb3QvvHWw3lLRnGvghlXn91V5nkG7OOY++2MkNcU6FPmnoRWgkIGarsNDYucHpc0O2RNs3pI2
pTuklYX2gUp7fgrIQq8XxWmVinM4Fljc4ys2ZMtp9fZeI8Kk5kl8XX1JlMjVsAVFiFHaEb0wX105
PVmX23BbzhiDNIx9A1mf6AbmY3W2IWHqJC/WB+47SrfFn+baZ0lt1BjW0GvNE+JCUDAqD7KNCfVY
QhrODjEEZ6aNBPa2vFZdPTHqQaUgMvK86h1k+QYHkW69y+j5YoCZJaat/JpTgnI+p6QzT1CUU2Xa
1VcEN7Y5vTSKer9wwMr8YAune3e3R3EzculaXkW1EWUdpAwIIHXQRqQdu+VZo4/+nDX8WNn0z3c0
J4lBB0PGt49LqwDnYBTMKSEp9zUYemJHNDgpaY3KbUNgcQdGXSmPckMzOCIX1oEvJ86qQ9IoyqBZ
OwYzUzAYMgm1crBrXpsxOaYPo40O1bcpwY3I7X0emXuQHFdYO5s1YSgYzIHURYGk2QiEqVLAR5E3
vqoTmGAZHidL3crtM/2o7zRKbOtNnBvck5mzk405QAc6jTJLpsjL9S3/DIKanwnH2lTbSETBE+5W
82ZkkZ+pna9Sa+qIDjrdE9bDPtF1YvBpdG900OUCPhOv8oCKJ28uMFwAZInfym29JUyjUDo4IzV4
35jbBeSewedm0bOdinGlRI1OxOfe8zJMcHQw5D16MmdLoZS7phSoPzZtFti3oymyY7e2R37AY0+7
zcYkZHOPVJARJBAAgV6yfjxNxBGrxijKDopSHwESRRyDFJfiFO1Ui7iZ4lcdRsjSWK5bEvI6sVFX
fAEn2KNtl+3rT7llx8/2fK1Jk8PkqMdEBQ7emFP3FPk2bFRgQOy4zX/CgzRTOZQ1eZAycXwooN4z
IztoObH1VFect2SOyLKX51iirJxQN+FiUjWjv+gY3VrPXeF0v1I0Pb/ksKdYUN2wllyDHlKDzLmw
FVxH3Y0JAkMVNztJ607MjzBWdeDZUCJt0z/TB06xa5Rptycebk5PLb6SujskL4Y3/Io7LJ1rf1gu
672MLyw4AdCaWBPJlTPKt+avcEbSSHM2kBvrGc+tctVdBiPeKRMWt/+NREHsL9D+8iHl20gJCdN7
2yd9xotXqgFEsVkMnREVKu8lZO9cVl9pvy8Y5rxqx1rzCaoYVvAqkAQwQapEpOpRfqxS4izVkZc7
PkRrg9CUUVpo7xTGjMZenYgQQb2UpKTXii4wV0InScUeKXWLNTqk3gpStuEU74wSqTIwmHLxiwfP
q9uGmh++WINxMs7Jt8E2Qv8VSjaBxgNYp2wL6IyWkTffZqPLPY07GBoxWdwJl5HmyghmtCKwQaA/
Y/eIDl2AtKnjfraqQ4/ryryswEGV32FSbrfDL7y3xkL8WoRpRCH9HIJXB5cQpFXfaAiRR4+nF6CV
zYuI4YB3Ujr1ofRSHYdC9cuNERGbooS+hfKw6RLm+wz5wkspkfyHo2cgxl15b/TkHRnvm90um8pq
DjVpHfnVMqoLLNZzroXH5aVPmGWAM2+OmpUBBkquxJVyxcRah7tWcJH+NmG7pxVg8JUITbncx0W3
T38nmcRMKTmr6NlsVnOCEOpTmFfuAOtVG7SggsyRQadoPksMlwNKhfyokj4Q4rV3rXPVhpe4Ns/h
qp1E3h2rwDwPsnoQWN/bPR2UUvoFUtqVNbzC4GThwacvo5TaKsjXSur5/q9bu0i4dnnkLaxLK3sA
JCTtzd+WXp1HsD5u/Aw45ZXCpFNj/aHbtaq3D/1mgNvLAK2xwvAKakXWmOQ6skr/rTL05L1dLE5v
NqmsKJ5qUI0QEJfktix/qMNTjPgMgjeybfgYfyrqI0/6jmdpiwp8ZLPjDLTM62SQgJvS1tf+yrPZ
7EzG4CCTWbOoyb4wQfbTyoKA51Hp8oGikBUJujPiIT1QH0etJOOssk4w3f6PotPkEuWn3M5cpA04
WgXJtryL58RL8NRiEKSgasm/roX09APD4FEAyTbYelI09klEZKsjbjkWnTRheWERAQvWjDGNlzKD
GE2qkeI4dfNJGbUz9/uTE4H/CzcihXnnLxcICYd5eDWgB8xZd4rYrNeTa2vjCdbfmYiNp/J8JD3w
XSNaaRSApMB3RY8GDwJ/3TrQz6DuQeOavUvYyiuSOqqFVGrtZUEYauK1QHaciuWAquuQMh7KUKB2
8kwtzod4ekJG6cOXV5T/ROGlxUJy5YY/0lL/Au/DZwQQgd6DfFUUThr2kIi+qQXA2LG0o/TVIEHr
wcx2o6VGUlltSCwLsmHE1W17RvLIcLgjFa+aQ2HNRxEaGPCts/kuS82xi8jCmWNoou1JWzBvcQzK
n/XtqYBIgqhTA0Pl/CrNXVt3kNlOeovWaKAPS5dDgZ/u1Fz6AnmsPe0VO9zbMp2+RELztIsMEYwm
HxGzOS4HIc0bnXx3KE1vkRW9ZTnbNMPVdOHXzrSEO+R4Vf9eO4rx0AEKWgnc9io/dCPW7co8tP3g
Cfp128iPKV+SGyXLFX1AVsvvoOm1eKvE9FcdpRR2tFahdpEo+eDvEN1VJOSeMmmrd2mtBaaXfCbv
0AYY73FaKbucYrqMo339ndZ/5ri65d9RK78XwvwYluTDOjMcCdGJoxd8w4hOQeooYnlYnqIPJ/Z5
Rx39kZmFOyL3lMEj33duaROZp3Y1d+/fdA73JmxsYRzkJ+aLIasA90KBkXYuN0EsUWH5uZOwW+6X
OBDPJPYGKS5Cts+4prX+hTQTa6mL2CR6invye8iIUCVKNs6Bj7COrxo0ndD96DxhC3jiq6OIXn9V
3LsW6bjKFZUJh9XKvqiB+iGnzhxmBylHjlRzDPLSMG71e1G+3szKTUZ9130uJZuqmqAPZNuEO4do
RFZN9WngMV46CV19nQlvAniSjGcZ03pnV96/irFIijRcFBB+ULVmv7dvi8n2CC/jCq50Q8BcPjn/
/4Zd1az/2K+bUDVUW9WEUAzN0J79/P/Vrxtwo+dZXYs/NeVPw8c6j9Dj8Zmmx+R74OTs0O6pCwbk
DEvGLgGrKCNOb7nIFU4+nQSKCdPwzJGkEpM4ulRAgKvQ/x1s7c3gdFJ/9LxGSl4cug4uBwTbwk73
EMA0EiZWK0iNATTsHXMRgnaSJWfVH9KcmDzFv4A9FuzBbUsBLoNMvnZXA7+g15bMUFXWZSloN2UE
7KKSp2Vsk4JzzowDsAavBttpHX9/bZ7oIzZtAbhXZrRly4E9xrtw5MbQFwgtZPnyGMNtFFx/CABU
84Lq/rdB65bs41G7ly2ag4F0GO0ux/Od0VxxsmIWmGhYjWkKcB8FIB/kVQaX+9TTsFKn9LFyiWcV
oTJjdJPyNpcjburFyw9XcBibdbsxtN6nI3KV9gm4Gxo2ikrvpdz9im17Pc11z24KADMK1Zf4T8NM
LBrd6UNZZwdLgRc+rEs0yfuMacb4M+M7HPEdSqBidY7Q6IrDLLpgCDDhz4Eke2+7yMN9ST7aDpaD
3Y8HNKgLRokWZkNFmQylJRXVSeLLImZKXnXPps33UKDuqh7FaDruxvlPrkIVczk94a+158VqTqVd
EHZFaWRRjcnu2n+pFJh27wr4GSOBMSFqlVGZvNRLlnhnmeiclXhfScNGWSZCDs29XeQHtegPMys6
I6N6RbOpPZpKeXBOPmRduosrR3HLgbV0AvHqvCsQnpHg4xSfZcZMjIK8ap9tCSIzT7w8RWawbnzl
K1bnoPyQTTbGyANDJicJg/BQiY6MJHdsn3ZjOu9UtNtTGXMGnxSkLgb60UrGbyZPW/EiDCYLrH6r
wD6Ch4SUaTEul/6LD6QmjP/8gRQGywJbGLalMkb7fz+QSVv0IdLQFvLzdIzU6hxmZLaL6dZxbq6+
xrTr6Q9dHD6X29yowbFh2VeXbYUtROereUOCpEfQUDCtWXwgDdhtEMZcg8wcE97nqOCgeMrDbiCR
PDl5Ue9w2HxGvn7Bq4UY0auZb08pKazyAdGFZ6WTX38YcXo9+J2c+VWBPuSjE8t+2RvgraT9Cane
AWn2UYuiE98bjJq87i6FwPooi8vkVX8E3X70zG8opbMsebYSH3XS46A71D+kK2fiYI3c9bHAqsOo
Ll+gRvweLeIR4ywI+3YLUHOGa7giuWupO9hWUgFljI+axqNGv/N5fVGz6jX3qXzabFsz9c8v3Ykz
4rWX72XmmDmAJMUpszToBpDGfRbgiArCHes8hRiALeaCsmDXZ5zmp4Z8mL0CURLa88DWLWSmim/u
9OtsL/d5ZIKVKxs/jOeL371WmImraTz760GLMPlCo+I7roFWIbuJLwkRX2qG3A7kwjQTPYPWKJtu
lSwH2FwDRsicc9KmPehwMY37Mzq7v6hFdtZ3vVHs1LIL6mDFR2ttgbsvkABjyjFarxShd2VuJWUM
tLTYoeXC457hca8VmX5QdYRVncvNiiG1ZXtAX1yn9jZk6jh6q7OSFGFBEMQOE8gMayMZfnK6vzJm
4Eb+C0h65ke3qp00UnZV5eFduUllEsw0l6Z45Yzr4E9ZinLkPTt1mXKa4U89GafqKYUSVFa2gxuM
IlJ94lYyUoVtEtIRUQDYQizOAkRBTqeBw5yuttPFkXud7znfASQ5aVuRYyka061aKO7q4DWuCjEp
tGePFox+P/YXhF4qNqzqqIvcX+kwlb1ngOZTgG9McH9A4uzSlNzIpd8larNrFpSfyR/tZymTN+OH
SuqNhcUrG+sXgyt+3q8WPHTluX/ZiaQKSqnfjkmCF16Q/invWvY9oat1s1Pr5hkW6aUs5Wv/3Z4G
HjkQTnxmdLT+2VFhXV7rpFqIvZkPx8hojgxJj3UsHcI7m1hrepXCxhmrFvtM8+jy8IZqfUmx01Xl
3nCjjmuIqqtGJCcj2x+7nZmbxCsYl2Gf0NnEWO6bksgGvXhaLd3SiM71sJwioz6o6Kdc2aR+2c44
+xsem68uQNn3hfKtmxxZ0l1oD7eamjvbEOF9WWWuEncJ6m5gDw2JablF8XAzLRQH0XBFAjsg8GiQ
ccRas5n0lnjqEZ6NhM+IUSrKal2qtvg+fPm3mntr/ivbuG1T/xcHpCLs/3RCCllDcmRrqqYZVC7/
4YQs08SMNEOUf/qmwWXk2OAvwAw2QE7yK9sAgbMuY+k4ztpe1/MDmisFHlzzd34qjNI+UNlNazND
eRZltxajy1PkbmJ66bcpAuuxvq3sFRb27F3WwZciyHWZjjTnNcdtlcELBgIMG2Viv9wOvhW/sHXu
bdMJv9215vlCqVtbEGAlBCZAwJhjjbWHZYG0OdNb+GttrduQmygcObNvLPgpeHU+ZcmKPljA9Y2r
owm+YdmcbOVY6nft0nX3Zd9QEAxA6eH4xiKQB+tQHvXbFLIwLAxsWu4IXtCImAejSldi2ck01EgM
fNmDnMWang05PfeWfur+ZOe8MtggW8e5vbWwE3RDJ2mTGK+f37oUn4xQOS46nMSKtoRTHSinEm6b
kV/UQeiZTku9nqNGZwmbFJ5gefZc0lrjhQnTY+mzVyN3lMkIpEwKsISRucaPgwheVO2rdIkwv530
FQMYcSlwMDgCgLpIZlBCIFCRxoA2DPS9vk/I06x34S2HxtwbzDDR5ykNimLtnLyvlu7pUuO5C0Ne
JPslFz/iCxhDh0X2UE5l2TWEF2oskicQrj/3sE/V1eBxgAuvwOUQ4kYsxnMx1kQNgSHGfCdvC40p
0roZdRvdm/smVeR8Vu+lmXvKCgFqRujM/nGK3NbeQJzs8Jr7a2TsoKdVjLUBVPDuISrRc79lhcOh
LbHwXqiPMnAE5rNNrvIzKpHn+H6nSekBRCRLTEYOp8lJ4VGhe/8o1e+Ixv6vOtf3juRooDAYIlJI
hgC4NLBsCKUthH4jbJ90IDGRo6ndYxffq8q+mtnhu5LqjOUMmOp7nVKf9DEGEXknuTFaYQr5EiXC
DLFWo5A3KeRjnKLEloSLExryhtllupwZ8JyLNj81LNoBIE9eTN4EQwRWW9g1d1D//SnbW/yRDMQw
/IT6mTxbX6teCQDbL3eNly2qLeaXtdekjOjENlzi09J35+Rt/kuipNMmFjrq+I1qk3+Uv2zvJ+SW
unolug/gGIOzCTnDwmgMCnEBrsjQvRa7f3g7KCP6+rLHhImZcKPkz9NUCxgD9pbhNhVzFARg//TS
VN4EopFWj/EatxupmjilCvwNA0RGnXJgUPmEf1b/k7DzWG4ci7bsFyEC3kxJAgRAgF4mNUGoUil4
7/H1vfhmrwfdA0VFVGRlSRRw7zF7rz1lPsNUfyQUZV1PmDGDfnoDu4m3QwolQKBD0EvH06epyGFZ
GWeJkgzjxcgnLswyD6FxrN9HV67Ms1kzbUXpLCZD2Im8PIyd1eWqmzNa+n35kavrJdpgkz4rIzkY
fCMEPzlaYnDdMXli/Vk1FkJCNFoN7z6X6CrLJ/WOkaPRxnDt07PUyUG0NKeRnczUZ/us2GPwQc0u
RjQxmA2sCDZDBdpCzgM+zpp9YpN9gWDYa8yelZHpKnwiELknowOzFenUIMKpf1dwSJuagI6Ulgo8
mRyRfVXZLHeWnon9qFwsS8akPT0yFnx201vwl+DITs6oK5iVOS3YRxqvlZIOmk6wBemXAE2SkXqq
8O24KBuq+avEH6QZmsT6c5W0zz4mhmSGiYD7fKuEDxT9H+UgPkjXVJL6Sb60RRCKKUYHcdF8MQGB
pgBg2Zk6x+fY+2rMYS79HXNG/Q1TjO7UrATQdYQ/b0ADdqUpB5nFAGa/quZFnl3l0Cg7h2j5vgfH
9tpt6VFzV8AMRb/tWgAyczhH+78iax+k1PA0TjpYe1Px1N/lkETKxUyzC6fLmflDWPZigCf1ZBic
kFO8j9rJKxK8tkto9dtlHufbALatEjiFWpCkzJ+XAYWUiDtEdfLbQlddG0A+dtZW+VHFnjgp9huy
Q0Pf/CV1aBbBc1RJWDdyuKoIaEnEGXRQ8qQY4nBQtfk6R5w12RHuJYt2Z4XMO5Ef1aMVLRn/FWVN
P32MesnNsPb3a5ACH2PcdWpIek6nYDlkuXKt++aq5OIlA3U3IZZPh4iYJjOILLK4ycEW2OKSkZFN
+h5J0L71SdLqajs3VjsxsLoV2LIehsjsSltDYmXD5hKZxYWAlV2SCSzvqGooby3kFAOzGIVRw9Rd
ZDU79IySWOltb/zkWVQ52d+uBhaPhywZdFsf2LeHPALTpXIqmhqZjLPp0Vw2EsLMpH5H6SFsLJL9
alH2StArsa30ysGosOOM+h6Z0MRfU485C4nRkUTdwZZbpTdUYTcFl0D8kNqcs67wMLPUzBLiKXfr
vKIHwTa2i3frmD9ryoP4Sjd8SSTm7NGCT7M7d+OvNL1ftXJnLA0Lc0jxuEO77ZRhQJTuM1scvYBm
gW/ZYuBYgm3rQd4mYN4Z+Ipdi0KNefZ6yd5ZXxT9Jc2r62LEtx4gXTwIt0iucEotJzP5hqB0n97n
qD2bqG1l2XrLK+kZx+Njw2St/5Gl+mmMToOUv8t7h6UeQGWxB/gyzLbe9kF3IswOcciBLA+jq3zT
kL1CQl6A340KXSXhy5HHFa+2vEvlx7Ie+n953vhl4xjmTSn1kxaXN0koboJlXe8daoxa/Jhc07DT
f9GEsVeBaLYDBHyN9ey2lenVsA4tcb34HU7HSAE9YzGm7QG3MK7ugTe+eng+NKP0IuZnZXdJl+4s
X/Nb3g/PxjCfknZcV9SM6hxy5oc0cGGCBVp5KIp8sZbirQGj0RneVFN6+lYzXutYwXBNcpkZbGWI
QQHxMCm68coCYjnFOwGBTJa5WwoaO0W1gYdAn3evONKo92ZkKPzcYIgh/M16aYPEtddCsRvkAOyX
e2FyhNRyJqs8yiZi6pZYQvFgZDJFANFqJlCbmtIzpUAYTg2mD8TsrtzqNFAob9Eo4MsQ+F+KOgbo
CQIOc5maGVTsJIyWBnXAm8ZDx1CqNJAX0aUTq5G6ssBqoHJR4Te5tP834czuKlS/ID6T4hTjxxN2
kSS6ija4ErOpNhYY1InEdQCoOCRiAvHwBb7nh9yj1YQVpXVGiCkhLIqQ9vW2yVwmkvWwbGVgjVNa
pwbMx70hl4I7yjRa3J2+oKYu2z8k7zEWtH+5dtW3eK+2X+xIoxw6KFkVA2a4crqhXjh0EgzS+mPp
C7B7+rOgC6mj0kUxEy2O2JbOK16J4TIciwi3mDo7sLgdsiHaYTzhyGND2LcI4tYAaSti9TZFh4JY
kXTgh8CSBaJ5LRv4XRGgjqObfKMgQ5X7bJeHuimnuoKP1WG75PFbboO7kjMRW2Hdy8ERnkVRs7VV
Sw/YNC5X2UP4FgtUU6TCK9MPgl2sIyqb7xrryDJKjoW8nChzjAxjSijQYNfTRzsoPoJ9ni4t0FeV
fdZ81iFfIdNEss9OxlpJXDvCIxmBxpOQ7bMjSweu1fQ4I8YS2KGrJSe1voEOPfQ9cnA2y9gBN2SU
Gvw6YvK0qghzz7gJEAcjhvwDU3vGiotoL0Zpy0zspXmvgiceVrpJ4tFBMxtW71op+F/gijKrWWNI
UVD8LWga9LkjAPegliA8lvSj7Bk1EtmL267AdSfx1VC0dN8dSVsT7jrNEOhwUZW8S/+T1LWhUGMv
Qx3dOmsQfS7Ncp3HwjeER62N53Egqx4uH3swntaSoBBMZcMCnZT9Ao2cXfyXmnRMUWVHmoB7TCbF
DfUcG+7XYjtFh5siHsOrgLz0iPV4TzbzbqJiYp/atn51Un9ECVvIHv3F2AZmcho1TvSq2LM337Vk
oWSa7lqr2/YZvXN2jppwwry64e42wB1nZrPDQuWzXRM7lm/MzeIrMvfmtLY3E5yZGqW3lTBNlTDN
6pzihjRKfkRJuKwHWiov/jM1xJz1wEZokCLwLPZSKCEVR9jONeD8/tSOxJqo2iGVN6+JN7eXN7eA
L4MnqM4Qr7J70zidEQRg8sKjRIUrErmTnn2E0eAHNUSU/CU9CI3Ig9FZTiFyr3Mxsrio64OWYgDh
7lwjthHK95YtF7GYLuNHulZwdNVzrDeUm9fVIr6KVZt+WWXx3J6A/BrFTUvrK36jdOgf0xguaoyt
llCKKT6n2J0thu101yZEOIIvZO50RwhkqSO1mOETkYYMpyphdJceIgtrmQIRooyafX0pEcxLWf4z
V5foX7tiWPNy5SHmjsujSK2sEp8xA1rbPuljyO/waAF3cyG7DQAhFk7H+BGJ/42pQ5xKNrpG9zbk
qT0sHXMc1dNyEuOr3h9jxbckw88fXRE/jUn1I6xhnWI86pmqEJ2pMmO01Gx8JYm9lWjYEEGau1S3
TlZTh0vIakdq12MmsDVA4/WaNY4obf5IYhs0VNsb1xGHBZIsv44BwmO9WVGYw4OfYB4HmH+NC0af
/Ygce/e30PVD0jMdU+wMvr7xmJhbqfDx9bj2AX6dgg9yQ9yh4KiRsZIRlwAcb/1EKghRqg5M0s5m
2GDbnrGhoRx1ugmFWCIVCriQFm4DT1A1vYxIV0UCX0VgJmPG7jqKwqUYxstiKeeBLOh27fyC7VgV
Bz2+MD/eVylGmJVKjadRNTUXcq8RAUvt7sjW98CAuJFessDpCIzfrcaJ5zRyOZZTjRsC2Z5p4meR
rXovkoKzwNVULLtcC5gLNtErgliH0Az5HPCqa4xSTDOGdRPvZzzbTOgRLE5E6hT0GrI+nBID0Eqd
cbdCpIJYZ0BTAIOoEkMkM4A7BEskh0oehezZUYaUCemF8qoRhoiVj4hWiImIFC1LD+RNPpZMo4s4
lH7pFvKWXEO8iNigiu64QObOSmDZSB5l3vHV0WFk/k/MF/CkV5aW9Msvc7uCxeTZiICAEI6LUkJg
5ZXzp1GPDkzap6Q75sNylJlXMES1dMjoBAvH8+J3wuRz4/h5irmPRsnQWZhNGqJ6eT9Q1TRxuMxD
kFvKKe+Tkz8+ZWhtuimCRGYQ/aO/3hOSicfvmBi8ln4XV0GPexsa8yHNv9QWojjyNRaSXsk4UypZ
UxwmAi5GERdGPCOF7vw8u28FUshB8zBqEXvANCfzCB8D9RXxMCjfZ0IbvTFlFIjXIHE3RuozWHpj
wXGm9e4Uw8sGCdMEw+KVBsW+rSiUewyJANHlgofyemJiRYAQEJ288TrWTbqMZ376z5oKn2KDnZrq
yrbWisfo3VwlWxILR1QIwuPaA6YJ9H/ae85ogQgg62+2FUSclYzI0TroNb/2N5yf5epKS4KCB0M6
jYK0cEfWvQ/giQeEAZ4SE9ldnuo9C72bVMkwwtdbJeAwyHYCIbuFXIAMPKBy8MauRpANmxHvJ2ih
Y8YmR7pPpYfQiEHbQpDgZBebHiQdgLkeDzi3rqKf5It8mfT52ggS2gLs80L+SOvsuTotj8Ar4ffF
4GLmBp8LUuTCdRgx6R9kGx0vZz0WAFZq77LUetYQvBB4y8vpMvSntU5Oxu+3OaKmNJngcFN27a+l
qBDmYs9S0Iq/CJ5VfKy4AavERpJsv7F6QDRlyHyDixiws65kdpdD7zeAksizwCTeexLTM8aMC+vm
rqE6JQwDtfo8h1zkQSt4o0qOqKZgVtMdlukgaMlNZnsj6dcsle+d3dk12mJNwN6fBEWMyScfDigz
wsU6Tzq7C9h3ODeDoLSg7rMwbOs6sKImUPz9lONM5SvhdZvBkEl7aQDwRpv6lMfOT3uULhPOHVLW
lxKFg0xdoepHYG5kDXDWdyNLiYTsPSV2CZRzqaw9Ua38JkpcIebSM7Y0qHMpwLB7Kypy5/VjRCLf
uksPAtHF6HBVJAcStF25POFx/DDV9gPvJ58fNjKoenjN9TuPmbnA3p+BWA5nzr3Q3LcuAhUy6XSG
Qu7wZ7EWnzoV3Z5sFxPBlZwdqH0HtsVLifqpAYaIXHZKLI9e0ccLsJtj69BPEcb5QzbDGyhU0oZU
ZPqWp86RBwiXCVkEIpMtft8mHpwB72BdE4qVMnViHYfOxlIcFWEFSaRVG69UVJe0dTfq8bTHdjz/
1czfAYlNHr9MjopXEpf4jlKDc9aAYdNli7uxQ6HrB8PDf46ynhpPPbYvP/5vUsOCsQh5y8mL4Upk
mY91XpRsPo7GEWgKV1z1G75aWWCApx5eFtj2rk4/TdT56HXMzG7dWwnpwmIrgziit0p7BueypeJB
B5ZBD3VYuP+lh74JuMKAKw8SK59eZc7T3SxoDBmujpPyk0tYnGggZv2pgltUyQ0zZdpElXUa2MX9
CwRC9A7UlCjqQgIFuJ0Vt6log5jwahRYTS7sGN4xnB2pY/SoD5UflBEWbUJLqtj/WyHBXuH/Xsga
smFKhqRYoO8MtBL/eyFrVmmDyGGwvqpVCPMsuTL0bVgxJFntd4PoI5KVqgMzun3/mzDwTkBYLCub
CY7HAuh1rinewja+6GTPPLbcSQMviMm4nd05M5TkKLM2U+rDitE5AZK26p2z6RlCpIiJh2hbVmeP
cmrXKqcTtOKS9a5ATPtBXTRHi7FSyLEbcWzWkNiw/Hray5ZaauSjMD56g1oXXUl6v3GgDCV+4OiR
QYqB/UzLiH77zhX4X54iwdYbVyko/F9fY83sonJrPHwbUuE7CDs6dXHCHLzxtuQT0/rSnRE4LGko
z0XQnMxnRYOKp5Vp2iPuSpB/C2u9iaGr/EqAFUYnWcgTuCDKp0YwoumoseA9C8QKjYnpSSrY3DU9
zU6OC9E4Wm3qKgyt8hl9iNdIhKQhNKlz87MRidZIRmxXzTmd9A8iCd7VrXuDsP2Iaa7A58Q71aAL
37f4WHEWAEAxV8ErJpE7ztQs+kiHNCd/67dzCt6L7Lbr2ss3NZ/uNUE/Ne9v6lRLHpZ1GU5THpqV
EBiTh82b93wK0BVgfIXL4GUhy7a6Iq8ntnyNDrZJfKZxJNd9oe68TrK2E5gVCFx5bIzwD05wwvZD
a9m1a4rrhd7QJ4yyOUzKlX/K4f/nAbZETf+/HmHTkEwZRbGqssaWUfn870dYaRJRbtVC/UZgNbfE
oOPhxNSkf2U9xjkGZpicixxLpAWNLCMbO2dGJr7WCFYaYGPGI0XqK+7HdJ9KProptTgOoxS08Yti
n0EVEG/TZ0JgPfoxCpd+peinaoEAd16pFKwXBn64o2K2M+JAMqq1+p8xIOKs/1lMZiFyR2FD1lc7
khAsHkRELiZ5X2PRXCcEffonIEdyt3h+gNcbDs5tx0LyWjGWIfWMQClWr+hdNXCIIijEuviI/tG+
1EkUaNNpEn83ktox4K+clwkrPo3RL4vRvUS2toqst251iAELmVss9gI0OG5XE7o2E/cS84cR9oqo
cYlEwlxvGg+Nz5HLyFZiwVZSOBmIWMgWjRTeR+VHYjcowu3Uo4+VgilHm2FSyW8gjUeSxEa2YGaY
PAcS59fsiOrrKOnIOMRQJBxW+RSa5yrGB9V61KZwQqsxpG/SwnSASlQFxSkLR5m3okFlWYKb75kb
dQvN8FOT9D0WB5jn5q5kcK+xBci/eHso2ENVGJCJWlABJz8pvjREFIPgD4TiIRPM2z2Q+ysAr502
Vkir0fH8SrBTZzFMofErXfbUpSPs/2AZ10BjSKwyIsPIeJiBzr8CItmFoLs/Z54uWCGrP4vQgUbO
L5OiXPCZYgNJv0R0TXlEtxDfMwyx+YNCOWcbapiXUU0fLZQAAg2l55yXnkJYZS/9acjQRgerjt8Z
p26rwbcUKTonf83oq8GrR/FpA/+lj9+GlmOmp4HmWSYNmh2tjqqVkRQs9txrBduZVZLfkzFk2/hX
Imx5lJAKIfQFV1/zKabDf5ZECoPZ3fX6X2p8TrCuJXasK3Ps6wC924wQHZjs3yhU8AUVj4ZirIZr
9klfqZYSfCHruIKyVvgre3OPCRuQKUsyqvYcEYIE27kSbWxQKQJ2RFNqey6HQM/ERzGBVet3c/NT
EqbUJTbxcQ3kadUik5NpqkhIioMgqWH620EgVpt0R2jx6liLdjbW7M4QIia/jnQCPjKSezI+Djqp
qdC8mvkGgwuoSgdJ+atNH2jKdM4ezZnXxm/n9MSM4QRTy5juyzo8IvbjC9vjfjOemJuRymKi4CVU
u0BARhULqj/E0WniyTfJfsur2VnRIci1cV4ZdK1VcS0F8cpjlDY/a493HR+C4aq0f+wJa7ZDNPHQ
TZBW9/sRRYkRX8hevPB/YuBEZMVG5/clj9i+iEzpm3P7q0q+oAw2Ygytfk4sU2XVKdpPUbPCpTUu
gjYyrCFBALe19VBKEyDJeo7WS0eGGbL6szDVrKu2i5HPF4Lp0n2SED/Rk3rPqB4rEMPU3SdC+Uut
SpcCKBLZY3lF2duiUJ/PyWDHecGU+F4QJz/JQD9DNTKv06HNF3BDy23E4sx2TEXgZOJfcjQaJhT5
B4NqYKNxK6ILb7hmFY5MClj0HZHRNL04xLyogH8KsglIDR5IDeaPdHIWTpoZpDCVx4HlZ+GqKr5D
4oBaNBsJcxNmMgRitSKpOi/4okVtvr6J1QNFSWIku+baaO/NbO7NFiwAZZwZIHOHIAM4vi1CXa/D
cX4jijMmEjz/UEk76DxymJr4O8RJaaUs7fk3PWIuwKqp7HT6f2LT4T7CNZNqx6X6IyMU6pv3XLqZ
IpZIQ4t2IEMUAv/GrXI7oEPLGfA7XjzcdbHm19wcA7/9zpuS2sfNXo5vDdgzopHckr4bIopmJh6h
RF6MJWQoaz8nDEL5ayX31YoQ3bPh2hCtcMhPfDWe1MiOynHfvgJLDrJcPHu1eyCuOxXZ91JXN8m4
I2U2NJ3NGZAtZXj01vQohG8a5v3K8d6t3L30JwbwSCsH/4DhtjrJlZ1QHJG7zNHEsfC30fnGS1/B
pNcalVsZmZvgTMsT9TiV+0TMbLWdOW/7Z9mOd2PtrriieP/xUA4IWV9QfCQNAovxjL3Xy9bbhpn6
ExGvAtuCbXHNFNJEHwHlhGazv7Wyr+figxM6X7+UiWU3BpXUOla4nSQe5S3F+6G156lYibAge5XD
aVPix6FZ9EfNjzxld0sr3wSLllh7TpP2LKT5iSf7YeWB0d1mU2Rmj3PqRG/kKIJ0TtIRThVrty2M
togeby+k/I5ip92N+O5qklaKDcEVSLLXl9q/dypGTPlB8u2AiZOaPL4Oc3U2GyOY14JIeCKH9MoT
jc9qQaXHGaC8ZCPDp9puJAJndzmH7Rg9NRis94bqWMJeOH9ra2EPI4bdgthwqLaxtUdU9qxH8dGZ
2X0uXtEIsFELb6Qhpu0atN8ETG7dC+c2Ts/V4HW5ZatYKbMXyTiFjkoWdEmYrAvlExDFBEkd2y9G
0EMuURAMPUv7X9QVfCwvEdgfJHmnFOo6uaFY9e6NIvoRZaOApZv6HH4bxDRIDNVjVm8R9CToRAX/
co6QRlK0R76IdQlvTcpHYZJOrd+N9J5ptsxRIgw8+/sKZHVeIwFnU5IcV5ORBt1my6Qc8mz7l6dW
l259ofmaHKTfsVK5ysoo/DvCE2keq4hZmG0QxV20NNdgHJR3FuAhf3HH64XRIicKCzjdDIz1t7Xk
sIb9XW4X9u1LlZ9MhBRYj7BjIvgLoWCceV2XpT0JOmlAn/3vGn2k2XxMv5MpOwud2wx+yvfQaZ3L
e7nTenKQyGKuSDRTlseoAV6eHlMnP1ghpxyBQ1B0YYydGBzOTjP/k7mtsu4ZWSI1C0RAnLnzS2il
MSyQjgouivS76E2vwQFRzqU3AbWfS7/ldyjD/5i26ph2WJ0IicJz1zLNX2muCpb2NKsUItg0sWbr
9Nvgq8Ys2Y/f5RAjRGB3ZTgVeTcLGMVfnJGlCUJu0m7Kkh5zVjIvRvY4sLJ1ONVVjKht2R1XBobF
TC2u3AoSGHLBcqdopxjECIB0t458NrCdo4CSMGgZ8Es64u/+vS28pvqqMtEBhoxevQGfh/ZDoQY0
GIMdvxAz3BT50KflSVDpHHl6GGUmpCTkAdq0FTtPih9WiS4QgOLigymIL8WArS/s0tBMKwxQaCSX
mUv+s9NxS3TveXvO7xAeHqbQsIQlsXOnztpJkKtTWs6+HBNyqT1RdcwRgCFictvCr/mklgKBmYCO
ZD0tkC8/rV57zwrtrXh9lBXm5nLBk0SnH4cCWqNoIjyxzk/aVJ1E+dZuX8IFSWRFxnEGc7KhCk96
HMjMeIaEzQ6/ezQZ1AowOHD0mB0gSkJeuPyk+k9GJnOUNNeW6Bc8kKk4Mx3Vg8VChYxSi6QWsoKE
CyVcOSlBIpHYdNkc/n7TWLwedXtBPx3zcQycGhY5DxbkSg11s8p6lhgWW5QUVA1tMJks/qL0tLFR
ep8sHuSldJMK2gJHd442NV8wMqPHm4cHeqKnZh479UdVcNkLK16jC/uMj3ZOPmVB+RiK/qOwvG6w
o7I5tXET0nQFrVrbsrjtLonyb15fmbyfuC/nLAvYfQZQFbmvXjyiY82uQ0HsoqKKeb00v60Y0v85
iw5QEPtZI99hiGCiR8IrEsBFaBS89WNGPZBhpIjKm54MN6rIOpWQ4OBj0JwEGoIm+BL1gml8ghTf
SUhUyuVQasPbuo5PvckeZhwxQ0Obr9vTCoEtA5Db7CTtvb1XEbmWP5VwwdCWGQg/mDsGRtLgLCYd
BUObgQpsoK6iitwKlp2MvaeRAdke1dhmXXQq9P5TlP6USu7oXGcz5VNr7kXSuLEdyGQJ5Qz6Kxxn
r3OjRgcooHQmd7HG0/Ii35AIo5JzwEL9KBLYh1hjJjmblNcXxONQZbLTvqQsFezb+YSUjnxqHR5D
tH1TW9cbRpS8R/p+TqEYR1HQWNsexw8upq85h99ROHCT+G28yI4viybDQsCcg3I4NFKAdnTFS1gl
C99LTekieCsZzGX0Qc1g2rNKwse4hAK6RqKhzPGWWdOdtk3QUfeyp2nY06iRTk7OWUFfYBrQmCks
UqJz0tfKQfwC7mgInPebV5fcZlcSSJ4pv5Js3G65VFxlAkWvcfWQFfWRFf1dbaxrm8B47mC7c5qU
SDWQlcgW8JHd1t9AyYcscAPooL31mQ4sqblp58EpX9tVGANVIpJbsjcMa9+0LoIKJPd0gxCoDJ4+
pu24ph1QRI5Yc2c50QoYmHzyGrH8HxVCnPhOf+2P3FnZd7VahM1qYZ8swSLx6lvuhQEQ8cNfEWkN
bBQZ+G3dDTgf+WZ2zY9sTCQqKDcZHo5QJq7OongrvxpN36squ20zcpRUdPQVbEsT2cNPwvL1ZTu7
0mrQCWAOKBi4o4lOGY0zFCCDpuGiiKlWJGv+QI7ynm18GMbnUqxUetDA+kNaTF4uyqQZBXNz2kQ8
C7PmNzMhYAm/1UDK1sNg1od8WuAY7VYZfXoD7bVM7bmp7R4kv5yjvLE7crG0n65n3M1wSRs+dZ+S
pGjw035PPSnuP30PkhNj+Ib2ozxkT5M30iRESUBUZlhPi3a7+WkVIp/rS0+YxZit914DeYffE+sC
mmMeHyrT48yERLZ0t8Hi4dP3cG1rZAWB2qJhaTU4hNmHDHmTvDKFmHjarX3BpUsm9D9eERSHLWJa
5aebCYbD5cwZurkluWQtlmMLFRrP1WiRCxy07cwWH793jMHVdIDwgUchG4HGmLQZsiJXct3QVra5
5sdsveeZdGRrn2VvCrEjOQGuw/iiNBwHUpHYSzAZYPGPhrOpiTQ0gHETIlSihlsxWK4t432W8yQk
DumhIHpNcxggLi2J9tAK/krJHbQEIMFdkSWnjP86/yaOkU56RzfS1v+KeApypgyjYJOBygvGuGof
3yvWnMrra/hcqCi7nGVYdBZG2U4i2RVzyI9nsjrYsHkb7MrU2s+aY1jDaSQdBLwmv6tKIc7MAE+N
UktgGSzc0BqO9zjPHimwSSs+Wl0G556L81cpo5O+lIGQBZkJyFxENtK8l5RL3E7sV9xehH9K5UgB
2RD/1CbYnyAoMtateAFaRrobardcCfmmQzDGybS4GSAILGPAKs1+x4ckdAI3EeI9sntKLKgkAKA8
Mp21xqyYkgKf3jYFfSGZOfxGAL/Uv+rwXyxMbgPz7ykIph1j2EjH+7YKNxJ1Vtpp0DO5N48a4ZWW
PRTFgbfPKoxT2b/35oFLzJsHxnF4T4SeAWVpm/ILFSceWNfX7IZjdBcRVvmuU1BqOcpgHFOV1aDC
lWGBlIcTjsQJdwNEfhH7PMJZESAogWLtsu+Wf1FzFksQFGDl9JPOlFbT6894+c7vayGfoqNM/tP4
2RNGlPDJYOsKutI4kRchRe1JlvhQXcUAkvUGpu9H3NiTJ3SfO1NGr8LnVwMfAFlnNsMhKnw2xokk
vo9JKK8001r5vgjhq+vgYyGpZuSjIn8jbbAbTZyy43hZXxsx4qh7r9Vj0iCOAhdepuGxNQCe9Ach
/i83WV4UwTD4uah9Klbxh+92p0TfOblzc3Vk0SZSpomMyoqBXKWAYY4xcasb4i5HjHsoZ/DUinEx
6vmijdaZ9iWOtD21Jv2+zwcgpVCxZ0aoH0r+Ni8vMw2SpzvTkePrkMQxU7Cube9oW10NVmb3AgoQ
I20n3e31Egp8pZvd4axkXcE8nH1SEQ6dFpDGwvImCcTlezY/KyGcwHUY4572oi7zQ/2NaQQc6Cki
zACB86Lml3FWH0svP6jKN6s9R9BLX78dfS6wiDkSpX9JCGuKFrIW3bZFz1sTtiK99EoMCybBLv4u
q7CPMPmtS38t7RfFIAmNtTy/lmZ97mEJ8EaxdLbylpL0OpN81xzWfgua/mNV/lS5CNMbhSunUjMf
J6E5row62vLDaC4T+YIs1OflsJRfwyag5z6KrBBHBTgvIg7JpMAn6bblSdZ5kgue5Mg88VqD5uI+
OjBPmHGgKbOndHz/sofbkZHJNH3G5smwmIyFCvRZsjB2ornvTY0sp1vHK13lby12eoE2DV+RKrDZ
14GyZNVNaf4Y8DI0Z0URZda/ZB1n7OfPnAUdf9Ugo9wFYI7bZNzLGX6jr3JMbUxFOotkk4kU/Rdy
6pPF7CueYgix9IqTtPtcGXbMmeynNZeXLuxLEebcuQZnv45KkGVxSIEVrjgzx+ZsmoznOIEgph5f
R+SWOhJH0BDlR4UjaAKh+XI2EMNVVIzEoOlCRaq7nxbGX7++g/97iAx9ewf+L7QaH9h5+y1pug0B
mKTVpFwf6XQvqWBE9d5u1m2YoA1g/el2BvD1HuV7lxxLmotIyRiX4VDVFsbcE+cFJKN52EPia2F8
TPTMGHdVA3RtDOe35eawkEXGIykwBG2QGK2L9gSOdcjQQ6UktSNjWicsZzEoF4X0dm9hZVnJb0WL
w4slKftKLyo7+CASG302qhibsB8V619NyS6yQN42AiBlJ6ikv+XkCY5yIGzyCUq4kKP6wdcoVb6O
8yIuyclLAGMxvc4l6VwXORzq82BPTGWrNgoy0gMN46FweyDoELLHht4GEY8Vjxem3ta9TlPwSLgm
lDPR1Cd65JnjeUbqL/Rn0Fp+rMIr/oM5uNlYaVh3+g31AqzzlsHh7Eb9YubTecN2Kyw/DR49kzTa
/2Y4VpkmOXH7PQNC0uk2TTvPftS0fqtalmU50aNHA5cxpEl1dkeqGbGDUY1kBl+5BmcqWXevwovI
nZ8Ral20PCWLqSewGXSqRvRs90+1ZgIQbJIRZuOCle2P8J8xfMy9sGuaFra4r42nyfrCrduYqLNb
EnCnw3+l9DIO/MQ5nZzY74DFjTnN/V8igjLhNl036aNGz18WB7I3+u1PVl4s1tgJeMSxZVb/pCEX
64flqN8jzM5mJE2UoZ9OCiIxHSzTBahE8bNQdow3SdmrHojFgqiRT0tGBBmvsmyr+1L1i1o+NxIe
piILe1M/LyMnYcW8Eepqryjg5l8oIMUDREHZxhKVuEx2jEwRFt3RIm7aLT62zffWDXuhzlEJhSus
RjMT3jvFfG8wCDPc9RIVlA85J13s1jGGnYrWRmrcJeYkRk5iANcy/ur939hl2vCFdekim/05hv4U
E6ImCmfNIRGdoLO0CcOJ0R58tcGrTRiR3FFycs9ozQjy4ZZLQrH4WAl0keRDNdgVj1ysVygD2XPU
u+xHk/5lAkPk3dxZF1GLbzEpqmmNfffd4lgfkm8BbT8rW5Z5vPTMCOP0/7B0HsuNY1kQ/SJE4MFj
S4IO9EakpA1CJQPvPb5+DjpmUdMT1S2Jgr0m86Sgkie0jzLWFIc6kXmQdIdeSQ9RtxlBmzAEVNJ5
FcJWqY3JvTpPNUkoxLnqPEWZzWg/hSLwSOkE1yJFwwaO3MWkO+XFYnVfIFwZZPENVjX9rZ3k6yhY
9WSnlszUmT/n81JjOmu9U9cA9ljjYbzNGCLwNxUjUo38Sz0dTzxDQ3PcB9ozI9CVwJW9XHGKklcx
rYu8W7BavhTEt7J/k/In9kqDADf2KfMzl3dymXlALsIFsVlc9DFWFYn9mO/jkuNPiltOkvUtB1Ws
qS2JVX3vWuM1gF8611GLMlEnqw6XKGWBL86U6/KfHr31cfFmECTjiqA70I23oX7R63g/GLeBImqu
GEu5PHN2/fJXZqQQkjPnF0SSdCQgcZbtZSv1B4keXSWyCMGX3u8MZn1k1RBNy02PtKlz6syRPI1e
NHb6v3EZkpAaGNz3w126Zzj6nHnXM3FNaD/vabyt+GXaRRS1Dj4Q6FX+Uqn/5c2tJu6WcbMnHm3s
1oZP9IR5nbzjqGpkyLBbUZdUsg1vJxPMNXErFbicF9PolmaEZaXso3NXeaN2NsAANyT9U8l/2Gq1
BJJ3YUr2zzXmM6If9lda2GxNkkW8o8TORc/9pQ8orr7l2S/IxKWDHqv0xTWDo5x9COVXC7Vt3Tu+
fbcG9cSgZ4KPqM0c2+CGIn81zFMT/QzqAqObJMGSZZrQqD+T8gu9EEE7v619kmvEaRqg5VONWk6J
1wKDC7K1RU4LowGiOCogdo2EUdomH7HN2YTDc6zAIZRUsT+gzItrxMduiVPC8Uc4TE7XJOxjwMoM
2MKW7WXJOfDhVfXZvsGMYpDc9IpZdtCjGRBFLe62oSRtx+/eguAGJaPQBzrKx/BdRZ9jfE8OA2LX
htYtICeeaKLiKKOkAoM4jKeB4MqU6J5sz7hfYRjC2rtBdoVPSzwTnf6McRQUvN7t6cwqHP+s1TFn
LoTxj1V5RTMowQ2Gwcvnrlkl2YTP7WwwawK6V8PSukBaH6yiEWPHlXI3pMzIf8Jop8PH0RZMV8LY
He18P/+gBA9gdEiwJJor/8tJyXzX0YQlym80xtypd4PwJd6hFIdHkzQdzboLJVjUGL3wu641RjOR
8rRIQbLx6WURU6LxlA9kM+E/1tDoXK3sokTb+az0wuWTyuLBEfMYrfiCNHR4poYjadLawrTKLjE5
BOGiostrLzX/pmHdlDNjGk8pv+kx1t9LCMWI1IxtT0K65/cbLgRMLAvSXxocdKXD17NbEmBg8bhk
HJeRygMjkB+6PQbMjEB4hHIVP/FzDF+90V8RTlXvZTi7+txc3wf9i++RAK2LGn2b8N8TgBIeZJU5
SvsFy2fEXdhfeIKwe7S+RvnDDmpCVZRFnj+zHOw5Ts2mXFSkGbxS8umpF4jtgl/cgAcFe0Pds1Kl
TxXbUWAtelcnRNAclG0rqVv/SXAVlGkTicj8a0XiaXzaYKoJP9zxzQwmY3uijbRj0lEq+Tcqx1hM
J19iTcPX63cUDgLZPyEPq0xdHqdzQTlkSo2TFFeViaoX3UHd4I9bD+EBlU3OtcfJw7L8NHLCwCoi
k6H3ekTMHlKW7VUNhB++9T4ork4VUi/wjiYS5DtWZcrcf719gcBWDrxsdIqpN2QYUfg5ZAiGZ3f2
Nu5mjRBmlm/Gczq4YoVJj7nUkspplGQdHCr1ppj3arwU5TsSML5zhX95kdoXYWhLieg34mIKloiw
vJWwRxZF8nP5jmRFiFeLZxM+nv+SzRNg/84x6w+D+Scs5wikb4GBBF9GfRFInOdFpqP0tct/a5in
utikkBSQ0FLuI4cEOgoePDiEHZg00LTzTzesl6Iecc06JqpLva8WT0xaikmlSOCbtoJGVrHi1M1z
0WbLMnLVBRutjSG7zYfPRHLk4xnNW2tfGu/TqNHsS2vFcFL5Ghxi7T0Sv7794lfXK3eSnxhlsRtn
InVq+6LKv30SMkFycSUg24v/FH5xs1nux86x5fnBH5FgNQ0DXcVxSD46LPp4o5tlieBqVuwYWy51
/y0G3qFLV/yh1jHrXmbyUbGeqqAtcn6EvpzOlg2bNwP/ILgc+JuQU8aPHLq74Hsa4KkbfVywVWbu
ElPZUVqOS4sKjJ/NSas6BJd3RwoOZnqI0b9jKdVDBqx3Lb2MFTKRwqFX4nirvENpaLM3D2VYGv+B
VwieQIcd5Yh912Ii8FJQqALuWBYICkmJbJdmku/6/mDzdzW2phLoYMP/n9ptJu+H3jU4XRnWkZTM
psJMVhKiSnkOLP0iao67nO8uhXSH5+knb36n4FLKHJJl3f7IJU8769cvXiqhb6xlavy6K1Xcy22b
dRxqTK6P8F8nShCWPFrjZd5QzBhXjX87gvi2cDP1BXpEZusmTz/0tKCBWCuDRtV6mykswwnaHwzl
zWUfdVcJngIZvqFwMkAQPHLzgOHwLgsvYOAWPe64fdBtcfOP/9p2bR+aEfl8TwEyySeS0iblVUGD
8PJVRkST+cQA3Q7JtjSuOtomo74AQdHIeuNICHBrG2OMF0pIBDj9ECGQFvMDqbqQfhaqT8WKDzL6
XYTTByGnBwMqplxva4QpqXTOYxlBUrbvGAus1AxBNRmyijxsTIobl5mY0vWwmRAz2CScknLUhexp
Yg6gGl7wc15RIAziFq1ymCx5Xb6h8EzVfnsPS7cpeDeaMMfQCsbY0DNXjnDTkRmWxXi8R3x7tHDG
Z6Epr7p6WQSlsUfJuqM3z/O+TRD6EsaLqlqhdWKEIROaSMMxNsu2Q5s2UOFGe2XhF+q+qLtjPkhL
kQD85TbzVW0n5+UiScO70YaPutUeSr20W32ZGCGLtcds4TbYCO7tEK2SCmt62BoWaXKos1lKucIg
vW0lVkmPOvadfLYB/bJF/jLG/5U8NivduswhVMZWHDWY5VOBnR7nqlmiNSc82MzWMkE2MabBKc43
yp70SJNP04j4Qe8Aj950MB1lVgHyS9lQTBTdtvLHLSQ4kK/9Vkq7bftPEKJqMk00cAlqAKi8ZSoS
YAISCUPHGNM54tgBOnysWusQJ11sE2eL3hfIOXfeDLwA+5vqCR434l8xaiBSQUJsS59TrzrRzklH
rA/I2TIUiWxS5x2QSbCgOgD2T1B4wJAxxpWvwtzMkHZrvmvwxyys3eyMVqWj0Rbr0WabzlA/+vHD
Hg9WyurWJp6SPEb3v0EMIr5uncHvJSwuUwNnOtRUSbbgP9x3j16gBvYhopuXqXOxarh6xqcNiT2y
dwUHOSJKugn0NxbYb2l5AUW8JK/RO6Y+qkql3NveMffuCavTBIus5qY6FRXvC0RmTOv06WSyn7ag
iRccTaFvNfWj/KpFeggUhmgMLJU23ZFT76HTlSpH05qNEREIvMzynHybYMPwks03skRQ1sGH1Lqt
4FklNmN4nB2BBbx9tN1/tvGT/GDhblja4tLRf4d0uoRycGEfLZCt5reAx2XDTly9Nj3zJBWwxBZ/
tmw5cXXxkKQ+q5GnY+IyMV7NLVUxBfh6yFwpyeDIVn4F9KfVgaEuosSjhlwwx28SeVGBccPsDjK0
koKnP83dly+F97QgzfaroGOq2PZyVqn/65xMs2A5BNoiZSVnIGFMTOov9Iud8z5jppA79hi1WulS
IlXM+7dAPXjKQ2MChLAAkHgAV9f3Tn6hX83KvGIBvupxdTXUDyaBSiIuGn6Hzj6lwFoC6VawBiuZ
d1IbBazKclJt8hhHBluFL3rIhWYjFL0jM5fGxC2acGfKB4NprQTSr5OdEqyYmmerGDK7Ne0tY0lr
WkXquVWjN4I6Yy+/ycDksuEMLOwuZP0eOEFKdJImr3y/O0ZKcUw9H+frcprSfcNScoDoHnRuUzKU
KBY98bHqbBoJEJbmkLiXirQzIE4YjspzGQKBZT5lWmfoOJR9DELt/IDGbB8PEK7/moR3SGystBQ4
pYpomFgaxEJsSDBoVir3G1ZLfkRq1BsRSeR60YrWiAw74ZBI2F9kT9sIr0aNGu2SSd1l3HMkGA7a
rlK/yjRc2jKzc+kjnXqo9g6G+1ws6pBpExQhNZivqyAoN1TKRbXJQp6yCRviBZ7GPX0gdPYFM0xS
ZlQCwIO7JSgwZPJUTPMEVRk2XW441pO7K8TRlG90FNV5uq1vxrO6ZA1M7DO11ireKlUMkxLljOUI
RrAaL3xOU484wUuXIA+lca+WAQzPxi0DDTkwKwNl3TXFVtKGTTK1G5YfUnWUWQhYyqbJWe1C9AD0
EFYAXLtNGWZu2jwNJliTtWMvYnr/ep+UR0b4/in6D/ab43c5aAxWWqPeItcPlvG+yMgkb9B1Sdyj
bxOWbDSMIPf3fVexL3wqvLIlzHZRQn3vDlO6FT5xv2bDU47oG+PJJi5R8Bk7RMbBOWeXC30tRVg0
7iq7ceUhx1ThSDPJ7rM418Hd8997foNUZsxdzKqRpvf2rRTuQ4IXEYZVwanFiDfwlPUg0AU7ZJ2t
hqqAR2fCGLoE3cctirbBZGBDat+jS9qjNZ3jEiK2xjoY10yRbjv7XPUZfD+EnAOIamRk9P4SQuve
QqGOrGi8lT5iNK8izYZbkUgJj+YOnGQXOnEG48jxMlDAdXuc7OqAUmvfn3CwdhVD7OZhDYA1hdi3
NtSYXGPtFZ+bO266bRPp2zDZI+v0TVwqOgvCdD0oxbaEliywv/s8/kIL1jGcdYzSmOq1BZEVB7rX
Hqtb/7Qr8QaL75HGlP5EQ3orHVxPS13To2AiKXVii51jouwLXA/MozRzOfnstrG2qbzjeTzRtGa1
o4LBsyU4AIF3NNHSIoE/GQ3RCS0XsDtHmlrIaXg+WgyE+j6ENJDueEamQbqfJMNlx4j8j5HWbI/Z
6lGyS2uIqIximnE+2ANWwI55g4n0OoCRU/MMjAOuKbJKMYFJ85uQQUqN7wvZarU3UYrDptWD1jUK
MBlhcszmfjhy/fykF/PB3U7CGcLsohvpFRHTwpeIBPfmO01fsjf1jAB6sriiBurS5F7Lxq3Nx1vK
5rQu/oix0GX1HOXY/ZoDS0KZR6kdX/twuHaZek1L/Sr5bNHZskUXQ9fPPu+rmHXZSDlSH1rCIgAI
FkO5A8kUZAM7YwN59EbXxEGuvUPfeIe69Q4SXKgI9FQDtkXvuc/U4EB6KIC6nFnAMMOIeXJCVsS+
dxghuSKgY/qKp5pQnl2spIjSancaZNcHmZx0qOgMt18V7KsQ9OgDY3fGaH5vuQao2d5p8cqgEvck
MJhw6UucJQYOk4SgIJCY0U4qOaIockbpEv3XkNcaZVFubfsQOBSzA82vFkliEepFtg5KOVGQmYc/
kz2wwv7d9Pw7Ohru6WHmgRJLkMk3ZTRuGJuXNCXEw6y57jUvYHYPcjlYmfXWG9R1jLQvP1W6WAZU
wLE9bjKep11boyY49KygSmzswtpqQY7L6zbEwIbVtQTiX+X6qQlt6JON8WvWuTNHSIj/R0iEBFfY
wF8gfQOtE8wfq4WqeOzu13b4AfbAmB7trcOdWeXKpk6Icd54w1tpsdkMt7a+GomeQgMcNutPv5pA
kZVEPMqz9Lh+MjBaI+fzzk3zjkJFAQhfEl4/j2Bm339ENgGKpzsRrXEAiURBHMABLzngZG1tzdm3
UaT/6dZbdA5Z4MhhtYlU1EOIoRi3knpyYY8UFB8K0lOBNsAGK9aBFRvy9sgcPGEBVwb8Qo7eQALQ
EVZ850O9J/uA2FrjSHEjBn2HBG4vBFWd4u/NmLQUA23jZzPCC0hfJTOeaJ13PhwDhSUZHZca03UZ
jr32O3tT1l+BGTvDPYB9TPkAHpx0i5jUKQoDP7McOY1XJvo1y5ZBdrCZ5Swvkzxa84pemwpk0FFe
S7G2zudmhFWAMHBiBahxMTEWH8NeViMHEf0yK2iniQ/ZJ7D4DrifzmQTXnhn5eze8MBuUOg1OIs1
aQMLYksOW828lnfqKkZO2HszTX2v2oYbJvC/vcKNGh71KmZZN9bVw1QihgSHNuouU/VdrYstUtcd
tzM+DXWfkXhBGER1ZoyHzjrFD6mIejvlylYJfAaS+S6vWpKdx13N2CpLBSrGbmljS8wxYRBP5rT+
8ObZ2duQaY8oAfcJgqHmu8/LVbSWNbV3gSIuPGaq7mj4HbOeoolRGc9tGa9xFd56kOT5pQ8Ut2aV
gOpuNSLvqkkLIBDKgPSVZhh/q+8c/HbbCaAjSKpyXDTEYvwntyMptbhIY30mNWuf+8TC8uNKE+dJ
7wZ25vbluO/uVRdvKgUdeTtSP8Z3m+4xFPVbhdPTZ/GVqkRP6NazUb9SxLOTRJc+7AcW15Z3R8Ze
t+VZJD1b7fIsa+mZ2PboYuUezHzSoyFcjN7BNqpDCPooC+5FlV1HVk5dhMEwqI5EgA9Ybqe2Wlkx
2JgyWsfRPPg4IHmSp6uKoCf+xZhioihSsOBZFKIGq2/SOxIWdblNnhnFlw1y0Y7KTX+yamRgxEMh
w9uUqOcImQ0HwtxADRC0yAIOzf7IHlt0ZCxfkapBc0VHoJJmV2MCUd1KYlybX62kv1bzZq8iLIzJ
oI1m51pS97Ysfvu0udrvtiAXiI4xflkIxUn5Ruw9x72w3QT2GQDzmq/OAOmtzA0bfMGhvIxDubXR
gFEZBIOM+rfcx9pHg1nX8FiceeAzVVb65o1qzEa2glwLRUWE9N2UdScv9uGIRa/Sacrw8gUJaAqN
hAuM/bz3G24zpDZhyzhN+ZRtgk/6VauFK5mA4xb8nh/QhioU1T3qOpv6VCYmc2H9WcVwiZr+PH6h
ua8VY1NrdBBXxRi3mkd2MGIZaIBkLqziiuRs+zT48ZHLQckc1oE2mv8OW84zpbixsZAlF5YDq1gH
3+W5ih4cmd7jVdoUOhq7SV+B9YlZdLU4uie2XGEG7PiJKwlz1a46oMvWWLtXpY8WkNwYhXeRsuvQ
nKbSsBvRqA8cCh1LgU3LNhJ6GC4H7iyDOysI1K2MZiIpZIqKZAUbUwIwb2dIxRlpNu9s0yD9znYU
BKGhGEkzrBA+de/oFY8SrZ8SDhcFZO/g87mai8WDRUPJ0XENIP5pvLORNBd14MxJy2aIUATNxU9/
qu3ghPSJPeKAtk7znU+KIN34jvDu5bAfe/vUUjESnjCZ//L5xVpZbllbSHwZ4eeLlo1eiMSs8vtn
38fPYlYWiWN4a9t/tc8Qi3+r48OerhPtHTjzC7YCzA6tCxNuWxacjPpbZS9Q2/gM6uMU3VrenYBf
aCJuYcXC1AM5dopy9SrS6UpYTYY6xrN4Olah+xlR6aDsa58WNUw7LUNTPzfeW2oZbP5hl+jGUUWY
rK/zcNpnbbCfRqo4MER6Su6XI0KgxyBXC0IWyexCOGK0NMK+shqghycDcyv2Qv8qqF+pEd8Shi1I
jDt0AfpZr2AwlIL1jLZHG5Yl+9Fo9/VvFIhDZ5j8Nq/aYDpe+/vIWgwsjnMDKIK8xYTqYLAbGdAo
+kXur3KbbNLe37QAqydJXff5WjPbIw2gSnc5QE+t1J0UnA172BAMDYJmX2u5q8lM19ijIJIj/9a3
VkmobA3EAK7VafucRADb81cK9T5xPhHEqIouRgNvVTZH1eiPJcpVunwGqFsdqlVB7l5Bls9knCmK
zq1EvvpGNNqO14pv7BvuqZtMX+qN4a7pfgoif82wJnoNqoCJ9OeRFFxpJpsBMpCj5rezHT2J9npb
EGO20Zpl4/KrHHMTk6K6a4tjQlrichT1LZ0ZpD0etX+55mBbvFQRLcXauCgxlIRkWot0IQ//mVec
BJ2k9DNO4S5I8QFxrxaZm3TdDp0/ug30IQujvXoBa0lWZIblBtTX+tgdcUpWwXoSX4GGKeXShPHG
NjnWTGul/CUTyNyFmLfIdMxMG+EPJuJxhzo26spVwb4jFE9J3BJn1sXm15FgmNG8lIO+BFqz7tiB
1YuGKqseYCw9A73lBQh0xtT2IVMKNCSUJ+kp1cDPNSU3QXjN7iNMuy630WwcxoKS2XQjX8DRnBCE
yKfILx00dQ6TYhI6pDh4K+qlRAADgtXFDlH3LlKQuHEkKo6ECNa6+TCJ+EgM8pM/lGw5cYbq+bDx
0QToJ5Y0zJ6XvY+dTzkZ7cM3YQHHILUDgnT+VdsomnnrKcPCU2JwVa4izkopfUsMs7nelCJh+Hes
k68eYVmN1WAVj/naOIxY7+nNrGZcFfRmsW7TcC2YiiDBWiqXmSgH3atN21WItZ9entF/1D6b4cbP
KKWFXQ2r1s5WJV9IO+pIPc0flOrxqkggAdhN8tXedAn0DQILjkf42+jUDADLfIBlZAturLLctDUO
CLgwkL1T/qOeaXudLflwORbdrK94GXBzkAVjQZbi8bGYDFieM/UNyFa5G2A+OMKjfTQXFZWWv8c2
hKpjnQ8Ij9uVZ+zkj4zLJuvEegSsZtaLjOTu6dT746Fjtwbr5UKtesEjJ2rMRP46TMM3JCPPKvVf
E9PlZmuQmgZ1S9Gkwyhoo1RXG5i8sszx2UBNq5roYZKvvICA1kfYJGdxa2EiSOa6gk+bCmCxab4V
Jx20ksGQLOu/S+sZDdNKBJA5iBcC2+sUNvstdE1uXSaOzhS3b3kQ90TFnDh3lfxgYlIKrrxhjT/C
5L3Uyw4J4UR4j9BQ0SJFYAbSfNeYgEaYSuO5So11CHbXpOoooWG1js1TC75Pp0Ix2EEfGtpnwFHu
/o8OQaW9EWBgjO4s+dHBny4xgOIyjR4QdLruL9HKG44GOse1lxD45ANNKYGUWR820xCd0KSGq0bh
qrGXsp/vozR2iRjcSSZwBADhwonJFtYSljuuFLPYR/8xenh40KjTvioRr2gwzNnTnNEAGJJYTPC/
NSdgJK4uLAcwut12ZEHUzONOkxso24rit7L4B3LLQBgAGxdTXxAExI6GPAu4ViPeNs3402x20H6z
SlR2RlC5WjEgOjzCxO6gPamEc3n+JSRO2IjVZeqTCBljRR1WDSFu6rig6PlonmW095ghBhXbHY1p
DWsumXl5BbWYZ1mp2YsISIJPqPLENF4A2J+fo0PdH3qYdvhBsIfNCabtpfL6q240t8EL7xWGQONb
qaxjS2FOj5XBsCF1w8clXAdfNuEblTZyq/BPfSQvhd4OIYGeOquwVq+qOCpMwbuqPXtJcE67TTuy
aGImkapHub5209me8k0DEQntnQJiXuq2gr2dGbEA9vY8iUaDyCyN+PPiruUJOUN41QTUQ947J08S
4FFhLzeMAsk9pKKVWYMlY360I4J1TKrMXj9jNhAeWneh7uzo5SMjsFpM3C+0CxWYO4+gAJwnI+i1
M6XS/oB9iNCLsW23CaZkU7W3Kb4PsoPUDN8qZK084oHNDJJMWPRFJcw/Tg/5KecGzohJGTwC063I
iaXNzQktJv4hY5Ve9ojEEDTY2MiLP4Mon7JG/VpeYmBTujIitPh+qcaI2+WrpWPmc9ssICuaL4Un
VLTzGmyGmkx6yLKLm22hXI02WHkYXWJD2RKKFUa0jS2dUUTakjoyGVv4F1FhOa/nBcFihumpwPRs
D0kTluQEXa0OFc1PIKOZa1hZ60ycUwrdEBej0D9oYDP1AcVnEcsDNU28NboAx/vFQ+ajMNMwWU2N
qxwb39BZe6WvDhzHESe6jh+OgJAyCvbCShAiJfucvKQzhxOHJYdHfSSo+AeTzQ1ZyV32sotfucpO
few9ZIiiPmRGuouC9a+HsWFoj4kExhPwwlxHTe6U/9n4EVIGfHB9+I7dE+dPiyza40+V2hvqH3rX
BRE2f33D9AkHUIkyZWCKENzyvLjLfo0gMXzT/9O7Lj0c/AxE1tlX5DFaWBo1k08SJfPfsh7f/RZD
QVa9B7ORVP1ozJFCiwky6vzuTQWeayGnioTvanwZwagSw6havoyYv2XaQyXtgUunZ7mxT1KBQMrx
PO3YjKhr07Xkv5uRfzjl9bCP8JH4+Eis5FB53eJLOlbF0yc9o+BRNzITTS6BrV2ola5JNFz1VFxT
aI99ZK5T6mIrMi9CHI1gJUf+yWP63N7SQtoNBgl5hKlUhKk0Mi9c+WC13p5wCnk6xY9Jf5cxqUrW
pp6Yon/LTCGTSl0r6HBweAQtpvKD+hk2TAcS71DVByuqzxXOD9burAnGfR3lhwEZuX5OvfESMSFs
AyCcmIWTGvGlepVp+ibTph0srrb5LvkENQ6Ia/GYR2IzjDjR0TAPDLGqZYQMHp0PqvmNiRhMBiVs
iQhrYLnNoCY0WLAgzAfqg3dsAbzDMK1VgeWeAAbOWFuhUkF0B7UD6XFC1zpEN0BvSbpq+OZzjAJT
GFBR4U4ZAA5Co5wmXEUGlvh9+s6aGqz3XesNMEAmkPduBfpzkh/cuAvRf5pvGA9HmxnCKwb0N8nX
obpxDvblu4BWQDZvRbx5BJyQ/Dl+vXJukRswdYdyWJN+qgFBbLSjRKNn4fBJ+t0mQwrjkQTIytoH
E8LD5cLzoUocY6LWzx/ik3cF3RaJ1yaxaw/2SWh88ZFpZInl3wNfl1NfZeVGlsTas6Yl49PeUVPJ
zeVmxXNI5bO3g3HpM8SMm1ma3LX4ujGDKfBlJoRuxOeZG109Ss0EczZaN5A6kr1VVYfaGVsWZHe1
ajYXM9nYvD1yDG+T9r4wJLiMPRzcBYVCjUii51CpxylfVTMdd6HmqzlApMG9h4rtM7b+NP8N0xtq
nBSo4wucRxtuGhQWkbnoBMpmjNE6210PVPBxrM72l1GdczUA17pN0oqieRn8C4gJlSirCN8uk5QP
gcGXHVZWn0r6RBnKGlYPispSUhYB8eLmtBgvjKHY/UJJdDh2yvZbNde4FSmYPzQAs9R3NEO63y+U
XYsGIuVPznmPitdc7WpksHtrUlo2Ni/lhnXS2CFml/+S5uTroZvHsLqkd4tMdUleNXy+kaJRZIEr
S/RqNpEhzC1ldj+ChHqfMWWxicZgE730Co2HU4Ynlc1ydK2QxRvKqaqwq6Jm6d2s+fO9AFIoAWWA
q+tzH56K5q+XITxDgMU4M1TcHfcEOQdfX9u/1qFDydH+lME3a0y+3+hRo3xabOs63aWKbVoMkPvJ
G6jgge4WLwJrDeNg/AhKQcC01daSvqfwMfc3JRwh9cZfjtqlryEKmGtz5hqwETurlBYYvMKjruNX
gdqrfMjpTUUC0vdUY64avxvh6QbYgXvJnr4n45isGWbvfP2e0eeST0Oem0k4cofwII1pW1OUGP6q
G8IF4V2MLkOXttVotkOdbyX0BgBqNzUZwLr/YUeoe7qfLMmWvCMbBx7qaSheJEQtswerimE6fjaz
bxlDP16bTwlY34DXgxjko25WB9EQF2bKbh4ReMP4PTYeLSP45Btt5coANCnDdbdNOp/CW8eiZJQA
hzFGOluty+VO8dF1LIEvOyWeJLUh0qBEHBLAfpzxZg+lj96mLHgTzNXJluAJ17BPjl19OFg1U5mR
Xpxjp9ChX2S6LZJVPKYy4QZAVmOiE+2PsZUda+J6RHNi9nkYEhLIYwBJmbcr9lpCx4P4SJkXQHDy
9PQi/SaFBwoU/QdRIJGCoGzDvFYU8H+VTVCE204njBcaxCKu34VCvJMLLUayV63zEj3acEcYEhM2
Ik/ZzmT4THNMpnoISPDP9M2D/xPmw15Z+5XFSnra1bv4YuD98N4V9NKkMuAxK/23DG5CWp7fqpZI
pg5FhAbwXYl5tx2kzHOGplwp+ltJ49DbrhTcjcfIorvMltqulpjx+gwBqn5Ll0E7w6XXBt8yF28B
ZYL5QPKyvK1S2Ad6+0C8adykwD1I9xk6cMEQn+XZdjFHpYZBg5qRTdxPjH+QPDDlleZvCDLgacy0
6QwVPpu5blWbjGv4ySDGpvGmap+5+hq0zQCvYCZnAJXmvqP57MduWWqOplJNm3jSpIVZ9Uv9RA/L
MZQW8KWT7ok/6l/aQkdBqi2wXkrL7MV0MquMRcuXSII8wIv3UGuN0axYNLTGEmKZgYdGUTeuqbAs
Re6oHbupp3TrnJyniqkwuUBOoZ7qtKWToOytL91wwxTWFp8BxmNeAKm25xk4hptReXW6svTNVdtS
aLklEToyxTlPHOtQy/u6YDDBbWwuNqH3Y7GIg9XQcBEV+GmjhZfc5idDnqLHr8Flz2dl1iNIw60y
F8rwrlwIS0ttXGJLiaOYCWVf2jG1kpvCHLOXFixM3lTzGIVCXl0PaMvS+F80MN/zeIZICw6yFF1h
9xBEzWtCfPUKLlTNmVoiEvkbT7uUFYPa0SleGnDuqryT3gRkl+0509ORsTCB1B3Jom5flRR6v6Tm
2uWSa7aIr3KTAGe51wzrvXBrZEBQvjQdmza57KDIMxsmJcq2mESd8KEl6OpC3PU/UbOoXtyLBoIS
Q8KDsu6oocvwSVScyuMFqPTCC09KxGRHbJTu2ogVoxFfv1jlp+Hdspor03pmjAXggJ3q7sFTMLWQ
8kAtXvIUa/8ICkHTsJwkzIvW2hZfOI2WanOJxFIHM80cy0pvZnkfhsPkf/TeX5jdIKSz0mcodG67
FbafGAYml1qoELMUcvHwAjlHCS6NlhnacsqpiaD3+D+yR/6YepqQ5WpnabSA8wegzc9ByOJ000UP
m2dno7Iy2aEDkxKyzQjMYxJ70JTs6fv1Rc15NH8wPuQboKpZaeorfmv+edGqqAdnDMn60tSj31+D
8dvinBTJEbRvfwvfOEYQUc0CrxezwpCpIkTi/nnzyvrNxqbhb5tSWv6mSwOHi9ztFIIhbpV+tDl2
akdHzCByYWTposNqTHUh2qfwlnFE/ACXTLazLs2rZnLFPshgvRHQUvdccPgb2Nrd7aZfxiHoyFOU
XCuT/PXm/D+Wzmu5bS7rtk+EKuRwSxIkArMoUdINSrb1Iee8n/4f7HOq2t1ulyxLFLj3CnOOaaOI
SZhfvnwNz5YMUbHro/SAvigLe61Bb7gZnmk7YlSlZ9W88vT6h1GUz13/zicnJqKDrSte7sZK2vDd
cSfYCoNaFj7QsqL+sBinCM3Wjv8Fq7lNfxmlzo0SyJwZhAteyCtTi8v0J8/xlb6CMEKWF8uabewZ
ofcuu8xwScVLRhlTVil/lLy9WbD0jd0itU+BCtdsRrpY1GsxwVGt/ByoGKuR4UrjN3VCia95YprJ
xiK9LD9xDxHtAEV4my+vYheQyQAn97XjJV2XmZXzrs+ZpwiWf0ofYNOqh/aE0Os8jgb+GPMYAXze
yDh9dLbcDUGlnGjcoWn6N+JMqCfWvMuB9TQXL5s2NGhGA3YEYShbt9ZlwGHcMW7qu26dA+uMx+8I
pL9s3hJTfowumpg4YOoZdAhr5ei6ckXRIKvdHYU0Ir50CdfFDpFayiwMWP0eJ9zaHc4Yh+3Da5FO
DOZR/y8/94r1MaXzR9XR65CPnsbiMf9QdUYXdA4b4Ad+Ri2Q35fdy4VjZdGHus3BdQixX/qb6KDF
d0kYk+xrEwPo2AbJZXQdq3awgKEdyyjj2AdBWKK0kWijvf57ttrNPndl1m/8g5uZ3Go09SA2a6TE
TAHlv1jOXXwxNZwRC+vHIJ/W1jlFNp2ZFZ+7RDo5pnYCItg+J5yG9ljCRineN76dHeJvq9EfC4a7
mlDhZHtfEAqt16VNrz0Vt9Q4YV/v7+ZX37FGrHTCNeKJ54+LUa/0EBtWIIl3wSR6dSwfgymVVXrE
glw1+wKppXZzvluNY6DoNxGmlKP9Zgv26Ut/HohSrJv+MrnHJm3CHl1jixJ2NTgnrN1COA+AZ0Ui
vQU1xcCKGZ/xy4nERk7Fr2yMNugKUIOs4iDgFuTKs4Zr95iGZixjW8BRKbk1Wxpap7irrXZd8UO3
bC/TuDvlgBfNLWEamxQ2lLVabr0vvFQx/On2bkgkB+c/hfe+AuFd8BTYrD8J9xE4U/IE+Mp6khWb
sEcgDthqOO4yjZ8o/h37q43oMsAcVfaXpsKRxw2hOFhB8s+BbIuoDxOYsNZR6627hNWVG9x61d6U
+dc5+pVWPBkDSmPsvozbJkpRUNlxxm01uaP6RuqODnqlnHxURGP8T2qescmOiU9tBhmgUhs9WLOp
SXbXW/YtLNquDiUBF6HD3I8N3t95pky5Eecyj1/8bBeyogCfSK5K+8RHKIIkbBSvc3l3qFJyZmSM
D6Jf6oYyDvrCBHeX7Jz8054ebAnpKGe6HaC4LsdmZHNWLjrnNeO5jYmbh/O/zq45E8XFfkgGohZu
N05iJb0oU4Kayznp1U+cZJu43QyhTVKglacP617yR6sF35lkGl72+Jc873Sf6O1R4TCuK7qME0pE
ZnE7Ahk3a8waGBzbfMNQa/AR81bi88sSMvgKAu3KpHreUYtDCh6zDz35p3EiztSSzXgexM5KvlKq
eJK2JpnVwPTFTrr2rDzbN+nX0pZnPavP+nSyQBz30n+Gg6SUzIUvCfy+xbmYkt2RgG1gORVpDGZ6
pMfkn1DqcalX8qkQeG2cwMwEQUPEW7Qd3CJs84bqq6btAa0S3VajNQVnOUMoV18WEvbw6cGs7hPb
8q7f1u+NqC7Rl1HnvFEhJY6bZAeIKa3Q1lP8J/Nv5Jfvi8praAPbaV4Y3M3yTIjz9LkDkr5DbbeJ
vhaPMBnsFdxlzNogRD0XL2FsfveVkY7wC3oSn5b/7tbjgtwiSTacFW06/w9FzjaST4jfZhf58Xe6
Bp19I6mF1c64S97iG3+VDcDUPR/8Lk+zzYNqXpJeH80yAP+QievngEqB/isC3khPvmww9e1fPQm/
9eMAS27simdL/tub0+mP+FafWnnc8dai6AFM+R67dfJ7T7/LmPaI68nlD08I9936FPPji+982xey
fpVpe5fZwrA87JEOm0tGJEQCfCpzS4bf2aXq+8/4m3/JlMUnJwxMnOyScZfFW2QDxzbV/FrdJySN
QvkRbylfKsL2zxl9SPte5/2N5zPjbNd+/MEZt7FLPeLQcuWb9lfM1qkxrU17aK3unGqw8KFsaxYB
PJOGVPlYLb+1sSuQFP2ZUOwMdnuscobzy60wiSTBzJV/L0OYusXFLkCl8Y1uOjHtGiqph/KH9IKg
WauAaNi3OccY9u6XS820ufF5VZ4xG9bCTb/5bpAbgvxlr8vrV01OaBlgsjN9V594XvhpWOtfn/rp
vTxFDJsqPJpeVo8HmllWkVNIgqs8Y4GHfMCDT6FRd+IoN0ww85hC7ytpJFwSmIkF8xEppLem3NGz
DzS9Yv6VSIOhay3etPk/KbsoyAl7X0PYkzAuLhQRtuAOQY+T443E5J/hDF4v1hOZSLza2QWRCc5t
urk1QGuM3eYoqI//xYSe1QlMKKZSjH8ozer7OCExfaGfTTJKO/E3mQNnVL3M0v3kb78o4czhpu1N
lHkr3HesRptSn900jvdIdmBNrlDu0Pkw0+ndGl0WLUTCVzLRCJBvrTpuKcNXJLvGQhhrbZNKC1XL
Oc6WFVQGNXfFLnrXj+K49OVJjPLJjJDxotp7vbDdKY595TktH/lrwizo8jZ+MpPqm+DEmFE9GXnl
K3/mgjwF81jk+qmlFVsYUGlPGyyKOBQY2oVeXepEuSCPvaL8cqAcfml6eu+a/E3FMoFaKhsTX9ex
xiuv51iJSSDUio0kUFm8NrrdeH1h6+BWLT1aUJ4qOz+rZnztV/0Wj980W01d+UJX/IkKyS6bXT6s
3PQ7JjC2t4jsuhbZZRyjk5KrR9WNoHiTPcZofQ+62NUs8sdWCVoaZRuZG/k4edZTmCR8IEd8kRIq
mDd1R/DHXuufS8k2n9AmvvjKvseZTZzJ7OK4jxTf2Q/TEGIQa+n0+gcVq+pmkFN05i8GYWogNRwZ
cWFCPOvC/vnGQMzR4Gq33QFLvoTEX04PL2lrL4J17H351Fr7JoHKpdsHNjhbGlYu8pxbDl32eSyT
KxCNj7YQ2yIKYqi+DBX269q9xIXir4rdd+rdSevQtKiI3E3PXJEpIyw0QMZN0DJ0pGVt1SBh2zgs
7RR1oc+gBUGTlJeFZ5NdHVnyZwVBBn5nxoyCaYa65WBMJnTcPBXELPQnRebwjbTQgg7gLDaJtDZE
oF82cYAB61I7Vz276na6x338wIUNbKSTvlLzmVva1n/ocPuqNXmSFFEuOpxQE2oUNYKjEvCJe2o9
GNV4SHao380efABJKbgqOJJNQZB7G4e2GiEKJ1854kADw1j376rBpghJWUbzCj1HGcAPi4OMRTrD
ukjKEVvBRMBsl3uPOmvTlHyDMktDhCYl0pOeCPkc9Q6HrJ+Rs6bPOik0alhGqBIjMHdSTpfKx3fY
3cc2YN5mrfFxY90ny4BXlQfD2vsYrhavQxRBFEgpVlaVJ8WevSRbTsx5xWYe/+rbxQFJxUyYCtWr
J97rbHYl2Xvp2udWCosCyDc56f2HE3dPBDSHcnVIaho/MwYplsJiI9pzP3K1JEX74XCCa6H08iRs
YlXnqCiOVk9uKUSqycuJpizI5rN83snpwWAg4mSELPyVdcetyhazESEAUXnoOVqpiv5JTwNf+gRo
jkt7JTGSFYpkF9gm8J6PAmGDtVONpxZVG17fjijwqP0RZCRZWhu0uhWsSRqSExfGvKjxS8+za9Xo
na9SHeN7iiTSF6X+gM6TmqzGFBH01Q8ECc1YLyJezjHbZk8ScBPKHrXibVL+U/D3ir7dO+C+gY7s
lb80Ib7I08BCqfxi3sHSCOifgwbQeaUSan4fsfLgoLPgr0Q8CH908F3V5GtXaycMcZXb6pJV68nQ
otBhDgd1du0Amy5ns9L2EfJMY1APqkMw0cuMTTisxBA3Qvi87FvF9KdxOws8yTpwHWfCtcm/T/L7
mAraNmTTgQMyq9diH9ZBl8yubOAmqxuYuxIbirNFvqNtAGfbarl+EWgylxQAO/5EuTzVAjMPm7Oq
IVGEX+nIvWiXIWlzItFPEIVdktYBHFNo5yYA4SRIszIY1CFIbMU1tB9WH8HyhwKEjr1Cnx2pWGGj
ayTlt7YcrpL5gZroTH9e9EHacjwumYdLf1cVOg71LJxL7Rhn6HetdwSGgaGbzEGkW6lEd2iCcKSl
WnCG1yc8fUENJ0bXSa6RkIfZp1o2TzGTZ2ZpE7F6abL6o3ABJ4SYdJn9YoBZVH8GYNOyu1Hd+ZwX
LUfALhFOsH7nnenPDk9Raod9Z0LPuNpOQivqZXrkosZlrQ9ZMUUrGxONN93LTrnLs3GnPJtUdK3a
T04uLxd9eSJnVoOlMR8iirNBYcFA2TlZ2kmf1pPISSasdXD6ZK3HbjtGWwUIJmA2BoK2l6hEVjPL
mopjJJJw6dlF/6ROEhAVX2TWOfKiPYfppmw/bck6Ka+A8Nh1FnqJLnWXYNrm8AjYCYIQJindXjeo
UQZ29KgZSlJObBZMMuuwVYmZfcbbJbBOXVQcKrEeWtZVHYl6C+rwBnV4CiPPYbMnvzLsoB6ocIm1
ox2TUU5hVc5fKggVMyMCxLBCsNGlhje0RwdgqCFQqNAB1IjnAa0PGQra2L+VSrjYpe+4EPfWBtlC
iUo+PvacFE3N7QcnqF2gfBBIvmFfkWqBzJtaFl3oUBFlOxNvpCRJmzrq7w4h29Tuy5TeEQphIzz8
b6Zk2HtdV/epMu0B7e+hRECXi3SXcXNrsoWtI0+ZCm8au4P0+3oFn1GSIVZzbus0vBk3zH6Tqlya
aL5CMWLoXPS7CNo1DgrMOBKjTxG8tozk8KAZTl3lxvEBXN3hrasrvxrpvbMidnJzcr43A8YNjdi9
RLvlrX4nSuKNuMYRW2DVXBUSjvti3A0N+ckkzUWpfFE7ulXT7wmYbc7RuHixXHrjYBzMlHNMczgx
iQsB+qqhsuI47Tl6EZiikt0jBO04zspdE/CzpPPWwl7MNPr9zlat0/ILz3LP47LHdIEvIGMCXhM+
2B2EwKJpzYRmbXLzlPGTnWo8CaV6G5+sN+dWecsM641IqENsWifTqS7tResnONrb6sYZMdQa9P4k
QB6/01MiTMhnNOhLcxiHkzOg5kn3sNqEvm/B8oj6s8zsT/B5Q0HZHbuRw/Q589r0jniiP6bUnwjA
vizzsyugJTMapU4/W0iU+nwfJfap+K9svsVYHlpYCizngCudIIJeSv3vVF0pVpmO52n71iY9CEA0
c+lvblJvcsJlSPet66wQ8d1NgdQ6AUsxHixJ/GXUp+bXhDSVvLkLeonEwgihDijDMCuDbhg6v5+/
qrFDGEn+3tRccqJ0lPGT9YZG6nZ0SMcZVFq0lyRgK1SFPNQO3JvGzUkRVSPJTaZ+ryfaXkTsHxFB
o5etK+7+EUIK2wjm3SvPTLsbOiegIAgtiek+6SHt1chZoybmNWLE2ZTn5Y9gFcJ8itWdCcki5Zdm
cAdAIYCilezKYtiY3fCUCEqilyC7KG/HjVPCCcnCAb9AV6ePvGNeyxuOxzuX5J2htnzFtxfaXUB/
tTY6f9gQ+ZsyGcTPMqP/MBl9yBhZVSdk3dyPx0aaT/NvAdBpueBL6Wf7lifDfV2Ne2Ge5jUoBeIR
WiGjlmgczeP0tKtlW9PgDmPkTaESlX5tSh4NhrKmp6i/ZEhFWvT6WPPU88hKlrY5jZFEDeSAqTUb
fgGsJlqgTVBvsZ7kTod9ttDCRfpTj3F1bKV2DjWLCVpSQMCzgqlFbCMdZisNlkEhPLrwqyepUAs7
ieW1SIja/UtfaWFQBxrVJngP2RRTts0kqRJTauMDzUlz0eR4D+LVjXheTDBBL5WkVIM1QkjQJ7Jr
wVcYLX9Q7qVhBbTTG/ml5dQuRddepYzqNIH1SJmEwL+1J4jh9YMk0zelhN5n6lz1f1/Dbae79dF0
XVnKR0zLSGU785avWWsAK0QcnqPMmlMEL4jW+JGMREtbOv/wwZCIDY8iF+0I4amD7ZxYx8lkbjh4
1/I3HLfoBViFAc3Urp031+Y5LQHayfIRdbxh7TSNNS9wQuHHWXWYmMgaNUaB8ci7dSEWia31VmIC
yk4oIod0BNwqS8ix2U2mkBTBpSnN0e7aUzb1Z7WvLyWzLuOg/q06cSKP/FJFM0gLdVdK4oJE/JjE
VAZWTmawcRMEV0woLOddUWKR5pdNuFprQyYsG8+OIjp9dgkIKRrZPLREAJD0YPdn1k8ZQcikvbgC
YQ0PqAFByQ6n6c+i+FU+e+Mjc7g8FDaxSMx1JpmFic1P3k8avKPin4mgL49QQkwTwkGen82Sa0SL
1odyZ4Igxj2QAkRQkIPiXTZ115Z3CYyerNQAjBIvDbSfGXpk+O8VpTXUChBCBSGfaOtNOi19OTpy
jlOe9ldPmRFgz8VjIeP2yl+6vZWUOWQUlrssDwy2to2AyEo8fNmeWZIqDCJQ9wqCEDiN6ujLaqWN
gnNzEtn7lJNDVAzhtCrvs0BR2X+OpoO0ACTv5P9jYO/hpKAwPOH1YXe70xlqk7X2NiTqaTVObKbl
dDyWPfHqNBf5H+iVpLKco2Q49VEo0pGE5siridrN5k1NiJlCvSPV/Mq3a9nSYgHwP4N3BMITsZAs
cPNRxkzRP1W+o5THJzhQhvBCEpCWvXLUoISB73lPgbO1Q6jawWqSPQovoVS3a5O5FEBvQ3VeMwGJ
ur1Emnl10I4B0MMAOltEc0U/idiqtrRnqXu2sIHOrXPuZeOsR8pZQV7R38tBu/00YPNYFdoSvWZ/
0fc6xSB+U6At6oS7uygwKEOFp+9PGDSqE7E9g+phrCaz62DigH1lY5a7QUFEh2Mnl3e5nASjPgQk
RwUsGS6OMu60RPHVyfYxoMDEHby02krc1DUD8kYjVGs1vWza6fmyL3fRMyF6c9KnQ18aWFFh+sg1
aaStabw1pfTQKvO9WvuPSf5UsT/9NzeBwSC1bWVI6SoYtHVPDhu9yUbAs9XIGUTvOvK9jqV0JX1Y
HWlXAfGb4C3ANgqe2a4lWB0jYR1jxoFbUbmNGN05OS5l7Iv317c37PXM2dfwjAgEkd7yefGKOPZs
dWEoABK3ZUSYD3u7z/aZQQKQue/j/tAmuIN4geYl8S3UxCamNcXyC9ifq/7DEiAnxlbf1q2yW7Xh
jCZHHI0CEbacB3njMXTZKA2VWdvwWv9pUubFbo+uvtkqnJyQE/cV75B0GA8S75Ce7Crtj25iLBf/
Cqm+Q0NT6m31Eg7DQBEIVgrmpoW1LTW2SeM5Z5IJ/qlA+yYB4DXOZYKHddxJX0r7LiniU5r0T9Yk
G5Eu94jpvEy7z0QUULC36n45Eg+1mdZAS0wf9dxu7TooATvkf1Rq3QWAV8Jcu+23c3GzIxmG8Lnv
lK3DxK3Jr1YMOW1ENVA+1bx8zl73m9sUjk6gNQLqsXwkqo97cS9lh/QSMQFeRla1RK4+5/k/U3oU
lAwa+O4ciEiCszEdtgo8lQr6t01tUqH/jYwDBdDNycNZ/tu2QUTBZpsXyBFXOroK3BzG9cj+7pmJ
2E75WNT+PQar1CMZEIe1/rSKj0H9nmLeSPZ15rKf4fcr4qAO6OcLNCzW6rdvxCtUL9YqXNWudhPu
7v5DzQtIa5d+8KtODYe73J9Ws94JggRgIZasoLhYXcJO3Mz8yowKdIFM8cKNVWHzlQkE2tqAHKr4
yQ6KHCRvLQxP+bVY5skq/U76249vrKuOWsRyTdjQUcWFGqllYaC7Vg39XzPebFIlUthMUHufEfrH
SnrqyF9pVZSIgqLba2KleXdncc3Uh9X8bYGcLNAubAgnAxCM+BEngCi+66PJLcMMAEEGkQzwh03i
iNL1rP9NWETFxa5f3uzmtEqLq2ffCni1CWHzyxm5y3vChNnuGWu1edbVF55uK4VmXrEUf9fzvUZK
ZfLO4N4+27Dd7fZzjHcS8nuFR7UPCvSE0Uo+Cg54y3orP9eS3hyf2IhBBSMSCVhPrIniFnn26DXk
Q9aQSoffkTtYIZtXIhqe6nFadwp83WLYpuk5m/ZIFlSGRmr0G/9GEgk2ufY/j0WLxwJy+5fu/Oom
8+maYccASQqVppx4JOhtBI7ZyHj25Aibh3lmRaYi4PRKPrrU+KqnOHSYtJhMWrrcgIbx1lysoTyV
VKBxd0/z9M3olDedkhOGnoN6K1G3+oeBzCU+D9LK+eFcZnvlTQ9bHWszBtEBkyzqD08fBoiH4MbL
fSYMf4kMbzIxUCHubhk2EAOySJSGqs3OsvWMRvX64iOu//D1mdO96ODHVQfJAHBQPRlbBIM5+zIG
PLolS+AFk+Vt2967RcJXM7olTiAjw6LHqWrTHGlrD47oWUoNPBaZ/f8b6lLIIgRectc5qd8Xf0lG
JGSwSU6kgyXb1bADYTrwBLfCRvCYxdvMIqtcp85WqEiXmvSFd8mmZGRUzpLI4N3cKwic1t9Y4fqX
5oPea0D1pYNmobOzG49ROFVjxP0/LTX36ODJhrFRGfmP+OoEApUw0zFfac3JUFn9i7sxJEHrMHJ5
2TgYb1bF50tyMyFWqcev2f6wntqM83r9p+jV3nSssCH7Lo8mwAKcQZxFsqIeyxPGE48EKM/JIJ7e
7SLfi/agMNEqVHTdsIaE6A64ghat8UuFe3wCVENXbzRhRNVAIVBL/5rHZNv3dlSY+gQvBw0UNBlG
atn/w/w89RMj6pSXH3UMXTyxJ1VtH/8ojwh5GvFD7p+Ugsrhsuy3nR/1yUM49v2b385EXunJHUPZ
gjBh+NtS7/WdcCWLaVV4sRZCH3X8+VHhJ6blV2inAb105K1IKehKOHo8U9WxyBSE1BIorI2mkaJR
d24zYZwjdH1y5iAzfhisk84AbMAKukt573pYjq/UIZoSoEWc2RaCVT3ISwX2ee1b1Yq0E8nP4jf4
Q9LZAiZd7EvBrRpr+2ySMJ1zj1Hp5be0kynvjpyA7OvRNWrYnO3/DT2AJlojTsO4DY1hDutGCVMD
r39LCMlgbBv6MNqeEOaePb/lv+mvOflMWCJfSKUvDZHnxKrX6Dwt6PeCF+b2xb+p+2qT8Xs25ofl
qfz/pkiN+6Aka2cOtC4PZjyBZTPskV5VhUB3VizAlf+tX7Wz7Bc7ZeaguILFiHbK2txFAq/2tO2r
6do6Mr3/7BlhjIrcHISlVtiku26MWwkQEzf022qgNVQeLTkwk8VDsneAgkdvfAxrj3NTjJcJK6Y5
SZd5N7PHr4xjWhtHFyeDNLMWhY4BOyzq0oMWYNVCuq13uApgZihYsUgIIMw4zr6JutrOKXFsr+QD
Dp4Vb2o7+NM2IWp0Xs/DPBwKRwk1kx3jZvAUtI7MwLYaeg6a1WkIGEw7fYhCHJnWYal1vxksb2Zg
/hJ3GsO7NRNCMwDyQlC+i53pEhnqVcsMspuqq0OTDML3V2UHL7ev9VeEyCYKBtqV+Uy6ImBGcuIb
lGIZ7CICSkwkPuAS0FUixyPn9QVY7g23dAEhAo11aEilo9Qo52ppcSnqxBhR+xdrqCfNQ/TJO/Hv
7/my5WwiHJsVq1resyW9s+fOKgbKUXcD7nMt2xiNW3bR4s1hGhZX2k6sA6bNPT0xd7kNg3kBsX2U
jRkEu3bqs2qXW2xkidOEvqEZ4EqItbL4vrtCgR6Aqk+FbMLwatVJc3aQtTYps1hMxTOmk9G0aCAD
ge8E6GhoCImMFZ5E6Kcl0ReZeidBoysefMfvhVN/5NhohxIhwHIl3eywkuwel9M1GYtreoVHh1bP
CkhZCJuGnLSxDvr4HEegrXNSef+r28xF8uXJUDOVtcc8J44AnTYoE0Pd0Y8sZi+6yvP3rjCXG9xD
447NTYfwKVQu0+GNNNiX+9NftkipEZS/YrPGq2NHAHAbXAxdWh5Um5Xqd+wc8xin9Qu6sGzl+o/0
B+KEJJMPVjZbHXXgWGuneiAPxp5CA4KZRqk9Jk81soJZ2xvwDipETEoDQXURXn9w6sdKmQDNdsWo
3LvZwIqj+wNjF1VgFyRCC1L1SxBM8LNazRHPnFZCEvwpWl+rE1fn+zW0e5PCPya7Outd+SbjCYE4
ujJMbYhPi8Qb9FbwvFnZX7QhcXHL7ZqjlCArS5pQsgca+TVkOaart9w4TTSIDVIM+IehTQo01DNo
AAwa6PliLmBGcZ6xK207QBh3Nbv0NNpPvEc11YopvhSSfvFKUVdFB978TimHKiNQS5KOcczr8oNM
p7cmT8JpmP80K1d7b3sjARtaBSoSFD8KJq9Ecz145crtbmXeEBFerKs41/bfmYSlwsgglSEr2tXx
AyWcAJz4/5ghBa77FzOkwH460o28Sk7iCpYy4T01XTho91GVHQyP/ydVl7WJb4vK+gwmT+LpkvXW
0n3pdF+NPX7IhvIR30ZjfLvj7XjV/rm1tWoQX69L1zhZAOtTLADoWbpZP3SvnVQ5YsssmWqTt6qp
e1A8+y5Uvwhol14G1Z29u7PQ4LiB8hDWhUIbaftJhL9sbrxWrQ76zpqkQ/uXDLJQwUxXR8t5sBis
7SUV91lHFy2AOlcAanQ1GBFIJsOlX19viPWYYNRWH0jKy4LiJ2bO7CovDE56N0lySQbbyx4taVJ9
QepA4yssigjrbnhv1tDtFsPVydHSMYfYMuY8AbZXChBcKHSCKp2gIpOem5t7Qgk1k4K4IxF3zwjD
eWW7HafWk0LpqNvNznp4EGTBzJ3bWb2Emp+hm41gnk/nyl6PxSf4/XKC8rwkJ83mG6ylS8kMgrnc
Rluq+1r3QFjfpNV80+OTPZn4E5yDyq+6gHVxr38kU/UQ73otTrs4nr28A1KKMmci70t5mRyzewq9
nlFCXTJARvZDDpEGoiIlh0i1VLyLEJZhJJDFydCM2HVV21s6ThHW7Cm6veijtvTX8wM18TBdiE9C
wMTOuIoDiqefvFn9IV0C29RDk6UrAIP9n0dMMjQFIHFWN3Y9pIYD1OChsib9MaiuIRY3htKPamkF
VUYfSA1my8jS0hPZFHYLIxC7ak26ZlYQf4W8ZjsoUbiSsDBxjuR9copHcdb1+Jo07W3Mh3txqai2
Fd4m8VGy2qNTfgJaosIhT7IPsvSrqkx3zLjo6+1EFP0KSDJBfDt336MiewX+ayGl3tyxfEdMikN/
hFGevvRZLGky4Y3C4KlGCbEgOzN2CSYe6VchEJXw8qyd9jy3hPHiJ/touErpZq91TYW4HuuOgcUm
9arr+lPhJsyrnZiUk6WuPF19WOdV0H3FbHkWErr6mQrQgRSziCPe/LXzO9a6CmvdQiJ+A/AURREP
fqhQFFnyaxFUj7s6b44ZiwFhNyAiYOroZ7z1ahbm7xKrN5OsBhFzkivqRUN8nUt44vWrkj3QqNqj
fRFcidOY8vfiE+HudnW0pdkfp1tb5SccQTqU15GSj+WSDHF2xvIakRqjxcPOtE+kDqoK80NunfG/
SPoXaUi0KKkA2QSCAXPOgHnFPDQN11ZVQWc1e2VgM5E82vHRyqF5xCf/asS0swqPchGhwmxNnVxS
EtFcZa8ZS8TUOTtXzoNUtc9ZfKILq9AgJMu/NHdztF1Mw6fZzdt3OkQs1S/hWCEZV/QL9tFKqYcc
nmCG4fDY0Dds67nZmngPNMh6AvZKsfg8EMbrg2bfQfk3GYcJxZud7Sbt5yV7MBiNsECfys8YbVHi
JT0cCUmhlPwv2VdDAty+YGMpXBsxMcU04kAanIejlWjR+/sw/2q22Cz2rVs+korVMekuZHiwnYok
L57dbggphteiPiBLFDlOmRzVIoqqMgKnB0J2iA2vEbh4iQxplcJHqaXP+UmpiGkXu2Q3yswggGTE
RA0jt8OGe2BOyG3iz8y0qRsoMiN8nt36z9KG3RTHhCF3W+rtxvpmaHecqa9jlhoS35k8f43Ev1lN
IMqTBTHPPm5IM1lR6q5OWNEvSeM5ZmQ186+kX0a/HUqy4fAIOcVtgtGUdwvb1/synSU73Y4ZM6od
6WeRPYZDvm2T+oMElKm8ybC9HSpKDpX8bGpEjmX7wp6DHoiGzudPzAPaDeUx4EdfagulVOWWLF8Q
SnBzbOmJ9y9F9EIxoRXk3nua/q4UnGX1lv84f0rybvpkPprcQQgjCrMME9C56n5wSGtNEwA32K6R
DoI1OiV7zXk4vX6E+1oBUS4bpPWhCZ8HdCgtH3K70mBgJO9rdqr6VwKKR7Y/bOBfLCdYqBwWK3Up
wwRVAsah3vnPeLlnIFxmEC4J83X7L9Usz7NJrOlpbH0HwQMuMNtI/FS/S+2fQYbcXc77CuohkR66
5tJIuvRUzt2ALY0ItinB7wZYbtEF6nuMTB6WsLBImEHIUSCQuPNDSr/W8dKe0gRVuAQhbjqnDm08
48B4hZY3BUwCnJigXmW7DEgqRfHgUJ8QWWlD2B6qHtaBeRp04SLMk5lFTtN5Xkiq0zzkFVREGbKQ
Jda2lsNqv9B3jnHpyJWH44ZagAwHyogy/yeAFeeM/dnJk0yT4zy6ausMLzNMQf9e2vlCUu1WMeG4
pDEgt5NVnfAqa/S70pNwHifbIXZLjC2MIfz9/P3yiGhg4zjpZu1/81CBlDD3YtswfJv4kWOxGyHO
4c1zJB85gTaPb3x1E+tuOgjPLOr/I+m8lhvVtij6RVSRw6tAoJwlhxfKbtvknPn6Ozj3wedUdbtt
CcHee60155gbZVUxLx2wZbSxCw+XBFuO5MbsZX+E/m2X54h5EYUf75mhw9OPrqhSubuASVFHGSwQ
svVW7OuOW4XxnPkLVMJVTc7Rhi3E3a4UXCs7D93EuQ26h8CGRuFjnWunL69Fj8ijBiWzappDZQwX
M9Ku7wMRSRPWN5kvZzJ0oGTow6AKxsS0gwKyyYkYNRKyhU0cRluNXHciCJjBxqQHga+B4zvrN0yW
pNL3stN9wRSe1hVXTazUTS1DEUAWXz8ApujxSQI4ruYk4IiTbdCxVSTAToaxLYpoLyn0BJwaDlkw
i7ZcP0Uy9pq+fSBeRUWKf7LJhH1TAbBJTqVQnlgK1WmHkmzXamdFGLh7UWbiTROh3okrlpf4ront
SSMijRJT2SjC3qjDrW8RJ8fXEFng91BtwJvRovck2EafPPEcAjDyXv1myfVDUQh6MlwJ7ypcVWkk
+JJufiWhEhprR6LIX0IVq2k9a+kaZCyk4H9RmBAPIh7aftwHmrAySW1OE2IRQ4at65C+FUxbaw0P
Di+Ww5xttrYgrAKwGLpeu9CGYxVcwbE3JAeMR7IkbU2DO2k0yfrlOo7wL6y1/FQtTO9K5aXJh04r
y2dGTDOus8RNjEIoG+rtkAJ98B2k6icpqE5okMjc4yAAGKdp+1Om1Kdyjk7mtrGCI7tnJkjHrD1H
v6bmc14a7vW+PXSFSieKnvMM40Sg4CEk3k1l4RxqxVktSnpJ+TEA77tPky8dPjdGL9lw6h9grqVW
2bMVu1H4GAhN7+H6YBVdGxDUJA7dzGsYc5rjNo3CQ7pEVa6htMbEAEcbPB2IAIyNRrrgot6UqC+6
ihKitJhQLZTJrPhv5Y0p5SDCItnDMn42IR8xCsCzSigQboAzTcUlkZMozLWWv2uDvNpa3zVwadLS
jFG/+mkEP4iG7+TbfV6j0pW+M3l+L/RLx/aZye5MNhEqA4GxPfXPojgW4rUQPxTAYroFSCrYRAlY
CZUQGQaNHIWxscWsmO1bPPw1anpWs/bNDIRXi6xDO9I2Zt2cWTe1PNiruQRkcyX76NCGU6Ay2Nzl
BCu1fmTHDWJSo90JdA11NjCDLTCp0bnM/yRxPCwq5UahD9h1l1z2r0Gf3SfaEhF6YLpUekO8SHE0
ypaZI02LsCUR11H7+pjm7ZFZMcdDUzvOKs8Ii2mttsR/judW1c/G5FOpRhcDkD/4PrbjtaLREdU9
LYb6omEOJ7SqJ6BQ6U/fwWyuQD9CzCoYFlkG1ReyDQu6lyUyvxu5+NGPJRj0fJEN+GeS3M9ULOhX
9g1qpHL6N9Z306JjLC85PHSOwNjUbyHxXppCPJtnACGy+ssQr9NMPfgqwSLdURL8A+WVwpy5Q3ig
VK7BuCPkYTQoK6huHRn+ciz1SFEegx4gb8/dkgW+MwwqadB5TLToSHvZjKn6OEWEJQV3Mb+PsCAk
XfbSD0kR91XJmWAqt3KdIf1s9wAzexSTgT4dfbE/dYE9pRnCjh7MdkZRo6+aLN0LKfPLxV1Eba92
kC27fQJXzCz3JmKIBAWruESx4CREh42oztgaImLXwcDltNKV4Fgb2r5tBtaIgnW4d6Los8VWXqSd
uzjrwxSwwoptYW2QxicUJiKYc6BAK43QQqMh8avSMafJERNa6Xda4Y6IEamjZxKgFa30nayqe7Wf
aZFd2nGfBNqlPnQ5SqrylJiTYxKru2Tx0StopOVE6tUBNB2h9OZuV9TtpW6GM5Ao2kXvCQN9f4oP
kQidu6ZjK5J1I2GrYoujn1Yx0DMzGhK1QZR3uulQppqtvinQlffcwsX0ESvMc4Zu3XkMidftwIhg
bIESj26KeWmJD6PYjVrcua4Y4plnhJ3yNVdMzLDP9Qb3obodQnELCGlcThqGcrHUT9MkrVoWT+Uw
HOUuPSiyBtW22jH5kT4r/tP8BhTqHf3VRjnprP3YCG+5MZ+KGJ5HM+ePBESKHt6U/JKCKOyXzgJg
nb9gUs5ZJZxxCU0nLDdsTGT9Ziro56eefeR/FhqOifC6fqmqTX1jagnhLBVexaU/TUF+qpFeGE5Y
0pun6y5c05FfU70kEwCq8ugO4whsPUNCo35mVUHQOju8sg3B8U/WK5x05mOONFEAEUKcBft+5G4p
jW1P3divaIj8y3SBjinaRTtAU414YGCFNKl/pPV0/keG2CGQCC81z9SzZzWkfZo6BJZfhT69hbJ/
U2r4xAUL36k6wIYPMrtuj9OJ1+oVM59fI25LmXANxe2yGERv5zWtQp8m9obfKocbWSNhRDXcJZdH
zvykIVlBalAR89WRrkC9C8Y04AT828b1BpMq+XQMPkFYijXtFLj8onEY1U8gFI1oR/0jHi4aNUON
ejrYpm5QEpqmnqq5eeqK/5ypigLmvSZ/lFzyaD6T8VB5MdOxlGZzIB2CRGeSicqGtk0KFq5rm4MY
4PlPpH2MWNKkokU1iuKYHq02h16KdM184DzHG60F2SWL+5MRsAZlIdixlZBVm6y8BhZkL93J42sk
dkc5fxAwS1JITXeDZJhLptx6wtei2gDVwriYOIxp9U8la9Yq1gh2kgawl3rIZn2vEDojkHf6ZWGZ
lvBKLlkI+LMFcddbRAFNG01ewNYc6sg5GnYLKi7qTMyN7V7FkqhF/i5WxF0CZ9u0mPGva8lymXv1
osB5peCSIaRt5jWplutCNR2VWXD6L4n7vch0cwDCGqXhyRTYtCam5ykZoq16NVDABCyQsUsRmcgx
qMjwjJygGI5lY+whkxz8+DeOfE9tx3NXBNeEz6bJGQDnipPiH0qfnPiFRH5PquhDkJMPjEvcAYhV
EQwowzGWyqMi1VgevouaD0U09npc7HtNIiiBoScHxZVHjuVRrkpbQfOT0VwWa5PmcpTimSBBqUJW
JXlvTbNDc3HS1sKr4aANYBjPyL8G8mYVaJ50xUt+q1TxQTLdDKf6avXZwaCqC2f5yTJIz4Hmf13s
A77mzXYCZOEjXic1byn3mbnrs+gpvulkPtOyqburuZ3RriUdaK/cVpomnLK2sSfdcNBlyai5UjKJ
rCJYD2O9lu8GTIY4QeVGIUDNNatL3vtKqxQco5CWQycSMlyc6jFK8tNcDpBRjrOtEO5HoGvIt5Yh
I2GJjRU/TavMfCgVo10NBxiJJn1COzt44KZLMEaPzKRajNHlbNmL6VH9SI5+/0g08dxV+kOguMsy
RIc0xeyYmVXA7BkfWsaVV/ph1xsfggmOljWEHACNuNfSxAXOTYvITvtEBDdhyicFbCCngoklfsCU
65oL41NIppdIOHdlMh19Kli2ZPUtytoHn+x9mCgqpWeJNV6P2ofpz1deQmLNVymOLvTjNPUzHftt
ZTAyZub8MUV7+TIxK82bw4Ta1GB6I92s9ldLjCNwv4MeORZjm7oDTkJGTCfSmS6P7HOe6hcbck1I
vsP1z0EXdYK+j3HuRAK1iHVUhhEFb2C3JEeoS3CWegrhISrzdxq1x7QeD7X0VX5nbWbDgKV71Wqd
vSwNNKjPpYbH8CH6NW1IbYtBIxQOKB33o/gV0Lqy6FEOF1ARWGcWz2CekIZBvep/DKWFDm8zGPnL
n/2nsUx6CwCSjV31yU1YJ3V5LvL+NI7DMRyrwziTs06iEni1TpBg3eo4Tmz6R4J5yozuMrid3jFR
ywuf5h7sjKk52TGqrCrgQZWysyJnZ7lYRWl/xUkZhOE9C5vbnFqXhjaq3aSulJTbpB22LYD9QfkN
UAkaxLoAtuCT8WJf2MNYM4BUKTa64Zh7u5nF11hNrwiwKOi6Nrur6h/xioyWuvNYCScrczhybGKU
b6jq5/WgqWjeRzcfS1fNcR7Nd6P9B9s7Aoy0CslJY5WtVaqCgGOGq51k0CeAKHiumCciCvpvEx+H
g6JiM0gPwehxRtoged9ZsNi09Tgdp9gA4EzbG9dMn1ESTUj1qF7Ht1zRd2bxo062LhfHienSkOGw
A3KgreZUxq2muxlJkF2DIaVDfEaKY9DehKDctOGt5GQh7hoaPMgNbGwQM7nxneRpDAMYCsER6GH2
tSGh0P3TnCATM9K5y3VPpKExVvtoMPcpGD4nn0FazOaN0ydo/AF/Vsc20ePKoIJN79FNTsunIFpP
fffZw04Ty+5siMW5h52muAXkNTGv6Qi7tMzWChYzzCouKiX2R9LlYo63GkHkw3pU4nWkEZsiNbiq
SC010dLm65rZeLLMxr8lY16Lyt7C6dDwfmJZ3SbGRagbN0dZJ3bSzpcgqbppH+G7zy5JnVyiyTwj
rlKDbZVxng/oIXlsyhnBKIz1pZv7mNRV98z6s7U4/WClK1gqR3na4urZDnhWzZAzzCRtg7Wcg+Ts
j7LVHcNCsv0AY5MxX3CSR6qwOM2LxcGUuGOoU/XinKi+zFw/hHV2VKNsVwXbBIAb/TDSDXbgFrCK
bTATZ5+dqZ4nDh1lhp0wGS7sDUaKv6RT6UUCyNQuSdjsFNo100FsF/jvZkKmM07rEHFnwOuYYK9g
Z7OUs0VumDz6FCFQokpeiV5i6AE8hAyfKJx1xqRWIFmvGiQHsp2jgR+qM69WlnAJSNahsCZ+ndyE
kcaKRmNlGGVP8NeGFO8MDERCFxF0BvvKR8tPpMxQbWa+FJ1xqh4DEsWyPeueTzxYVX00MR0pjpb9
Xg4NJJSQ0HMfGuylNUBH6dbWIgLAX5DTWrVVu53110iV26sfnTzu/A6tpVlts48eKmwzaB7uSE8F
90SAQh/dYcGdQmAlRLiJfxw4LgErDS6EGY1U2S5nzU1CcBWgB5LbiYlLSPZIOV+XSAtDvOFflCnF
PzoTRuM1PMFj5+ZQjA2y23L9KgMjW65Z3VxAHeVIJnAlqAQKyH7rZJ3iRJXgyBismhQJND34gkw1
pFymbgJTw3TQVm7GQb3QZxdYxESot8T0VBn6fZWOe1Ox4/rfoQrFjYktumYJFcmSpHfRdre63seI
U1Ty4Zll20r8XopPDAoGrDKLnOV72b+S4EcmDtpacLBOSbxXfCqzcAv+l+q8C1SGDix9q7l/hTMv
eNxZgL7k/GDFGP6Ku2i+Zxl5o2oHk4dO9lWvrEsrkxaSjU4dwQbsSYc/R4WyCsv3Wv/K1iYNDIvW
cSAmmySdmIz0doG6C3fGdijHbS6q24n2Q+0p3PK+OB2pKGmfjkhTsJGIQ39SZuzC4OtHO7qO2dFc
MNm0maKP0sUxtZmacUs/tDybpZvR0AY4gRwZTgc54KSTZwn3KnDtgrsyFbctakttVAnHo7sb7zMe
1CqiosJsCLwrsSL6u/nsqJm+8Y1x0zDMUSvT42Q8ZNlKtv5iaEGJTve0dfjpPZpTLEVld6gp8jo6
wFqrPooQBJWQP6cufopstVA/RLcpBC7sXyXHb7H4rRsHZHk3+lbKfavzVFL+41EhOHkkPC8+zHRX
lY0pcrWEXwVZImQulhKOPjfNKK9jnF1Mpj64hPrqHv1/YDLii6PdzqbQljvfsECosrjP6TYZ2W5v
RYSRWEEZISUO1m5imUcmFaHfrRAbzciTNGGfW1ex19j6qTCxUCvPyQTElFJ7QfLyNOgHGTNm5jEK
3f4ZJ06X4vx9yMVtCP/0uPUmxEaK8sR5gJBP6MBactViumLWVfum84izSA43yU4a/1g/o/QyLYq0
8A+DdU6bIqFNobWsQWyUHxaHaRFSlYmU+BoY5nnK1AsRa8peC00y3OyUJIW1gpFGLugUrwSMnBq9
8KYCc4ZajNPYtJbT1zy9UP6VVub50rvYErBAXdXafSvhonOYC7XFuwLp/l6jAKppnqR+cxfElZRf
MyVzQ2WtacQu7mOFzpTifudhCNQbgw8mH52wAD1kh7+jKC7fkwaakYoVNRR31luFByASdzpmG5rx
JL1qCMKT37J7izN7CbxW+Qq6gzCE64EOhBIzlO0bghRxZw4gvl5h6j/6BnBNPKzlpmVfNte62J11
rTnWQXcah+6S5cCypGGdu22T3NmrcGP7AyyHfpc0r8gE2prfFxdmILe4QFaLC5NcGzHVvbp8p3Ux
kv1nou7KT6grnMhwslWtQgAOLC+DB0vnjREZSr1E2HQKqWQc5KHl4mBwmro5Ytw/joRJyVZxFOT4
GDHc72LYDZO5E18zRHI+CEbjxTi4BclZErAYg617UJN1CfI4mxwFcnptcNDriWESGb223SFS6qPR
Q/6QdIxR25KuYMyMC9dm8RxN5UncybNgsDgwZywYzC0HzZ4HNSV3ZlS9ii5moNv94iPwoia5yF1w
EWWVaLH2rH8sJHJAGYF8jAlob2RSd2YD3H+yyt9SdO55/xA7+bBA0pFMwdGmnQCS7qaH3GwlLkEg
bnEl4TRXNr3MDz3IAxZHKmS7yStg9XG9qofiWK5Jqd8kBgOobN5GcbrLCBKuvylsJwO9QrqXAJJW
CFskQz8c0swx8mZfyx9Fq61004fXegmCr4og7Cyl8puQfDrUEDRhLa+Dl2rEuDhJXOqV3EmLXxml
i0AQcXApFe29KD8q2VH9s3oRwDfitz8VCpRd4+HD0BzrdpcOHFxurfEIoJ6j3Bn7eSfWZ0KBjYnG
eKW8FUzpRQvLWY09nlGblTuWGqA2MtYphYiKEGdmzQ1szbBxxAX1u3ZcpHom0U/Ek7XygWNutvpF
lWaVHrPf3K825mOgcgDvLonAOhjw/MeJNWzlZI2WZyBTv6AGMCd9LxriMcIZGXfszTI6mYGrRQNY
WFdkVmsaXUeqBW12U404OkNwQW15i5QKLFzKvoiXRZyZ7RDXHrNP0hnPBBpw/shN9+6LxL0yoqjw
YK2KB33uLPv0J5JMg8orKzojoe4yNva/fUgjKIC0fUx9sQ7QcqR2YjEcs1aKQfdfIJ8Q5Wad73yO
8rDtAr59Qem0knALQpXE8vKihWfEkRNt0Y+bqeenHAS2nttiYrK69Zf8zUBtLaKBxkg1zeKazYDo
nbc0ogfT/ZgK+c4keBhcfSk+AvTL3X5FJpkbh40btY5ZgG3HcV530lb9gFAE6Q2IyoNXZBhk8/SP
iaFpudRcySkdjUNeLvMJu+quybFLpBvcOt1Idw39ROB6WyOZMUT5noYYo25OySy7pkbZCZow0PZ9
lOK0rBDc9OeRjOP44pvVFXX4LQqGG0cb6rG8x78Ja9skgzYGTI08b9VjpumZjJEPnLqNXB9iQiYl
xdzrJR3aPtmPlbxjhQGgr0rDVjKdMMmcIet2Zk8jpNPx5g82bUfDIrsvh8zGuYgT/nqlt+pNQx4U
JSUkUh3CXnfO57XsFj43Xpd7ZEumw0t0ZES2Wq4cd/Maw1GjeS3ZL2XNwjmyTDkD9IZ6B9uBy0Zc
l8lpY3BTIoGaSxyXNwvggzjMTxJ9MhC4x3i3uEXS+TwNyk38TjgUaPA8R4VyTNkkFjfdJuwT7OMk
Qn4EMm11ZRmi+NjsWaT50EQaGR1LwmczDrhBFNr02VEW2kMhyfu4MXYRNNBG3nTy4DpaB3d63ee3
8GmiltZxdxeACnNG5Cm5Fs1buJbRBIgqMOTkRxulnVrD0+mBbGAqil24R8/srosgJak44h/sxPsu
a/dxOO35XzP6qC6Njc/IbdjoEGW0giYgTw9p4ka4N31tJ6PlReGLBNuA0D4SiDJvjEuAq6saJtw5
6XbwpU0YvTrp2SL3kQkD14HdYsxfTg80N2aSLOedlLsGQD5spKZobJq3ngwZzKb+SSnoPaKr/Wd9
wNkr3GZ2UiF00O8B/d33MXcRN/WkcgsdS0phNkUzoRcPt3K++comBcnEPgogwfbr0K70T2MuV/hD
ROXLwlJjpv25Ziij5lttWAV05RBlp8eBXz4nEPaplXn/kmYyLEOzzr7DyayGZAWwMJ92mBeJSONU
ArwNbVKKA5LREzuDQeKfiZpFhC7jw6KKeoyYDghv8iSO+ogvi54MnuC9Yr3COLIZnIqIYuThVVXD
PkAwrQw2l0RoiJpAF6oiFzFI+8BjbXgDMAwKCciBlnCLOK7Zfo75SxlWQvxvFohoKzaRdm4ky9YC
0vjALk1AgXh1GOxNzptafAlq78+viDRmQMqLa3p+HT93YLr1T+aYzcFO5/XTe6sqmjyscwMyG4vO
EaFKeUAoVPKo6Z7Q2MnFdziyJilOGcR2LPZpuGsYMw8lZLfhT0wezE10LPSBhc2icH1eS6Xo5xKN
hV85BBvbnfJVPvntkHa6VILW4CZNQno6gFJOkXIoe/5SrYdeATWt8z+QDHoFXx0Yq67TOeCkmBko
ZhlKEnNhxe1bMrwm8LjJP6QCvMs3yn06KutyYBxB1IuOnegTcpcHFHTatWFq+7xClWsqLMQyE13D
H1Pzv0REWwCdLObcQD0ikMlSvy3eLH44b6upWzscPubkpPJJF8tTY2zbgKEQ94nIBexAYeUE40lo
t2jEqKceRVSfnBKU+2CtIrfWbRR/zxC7oj/+qEjNJkn+5AlEM03H00ogV8zUQiIpQoyzSnTyOLZC
BNBBCGHpPcOaQYR9wOskq3DV6pc6ebUIR+PxEX4iIoU6EEzhWyP1byKXS43PFd/LDYS/c9EWPJe/
ie7MN4J9GfyJKFX8ejUxPM+UJzHZNJ35TtrYEZ7QCM2SypUMf+uAAjHrDpN5zXoZtEJiB3QqOvJn
WHvumckeKUAiatdt+FuG01t0bkmjbov7sOkpEgqsYhzUNI+U2+azoszgJCgjEpJ4e9X4wmslUpR0
MKQwS1U97DqSZpBOxRq5TeMP1y0fg1ut3pmrTRQKvzGs42XkQh8l8j9kSkbuECodmWIGG4u4zD3s
gecTjcE+Xf5kcd6h6MxuE589v3NM0neDE+SmRqckZw/hAm2JAY8bCWxVbvk7+i8+/hIDhUq3b9wW
4wsfMvVrQd381tPKFZxCrPBz0yyGuBaOD+GDX0OCw6qdvGQM8fSz2QGU4d3yUTBp4C+CW6wXt6jY
1r/syp7CfVqjCnUM/9Uokist75reD/cgdytqhkB55uEvxAUNwGRsBadE+jbNqzE1PLQ/RPDZCgUu
r3iomPn+5sz6jSg8ykw1qp3STpzWqaxzBqA0UbnJJgUt14yy4ZNnKDJICR9fWYjxJ9lxmUsv8B/h
WDJC2tpTDw9gq/NxJedOy/YbnNnZtzoD9vpcxrJNhiP21qhfWg3ubzFqUVUOeE5G9Y6PW5DXRAjf
Uio2dAHducuRbFLZsb2sYgq32ZAYJHmgngBcHWaslbkEaDawo5L+lfQ+UkAqI46z8NeQ061O1Zy/
lyivhtobEw4oGmz39wiFlIkZzfiMUbyOkxc5qvqlN619V/hxNWS3+SAh1MLQuqRgnfwc8+qwoe3H
AwTER8i5ofnRSMH5ruUT2QQSqa7Wow6Tt2H8G+OfCHRRiQqjj6CBYgmrCPuKR7RDYGpCzMWSK2OH
Nk1jZSLN7aY/VUcNmOnUlTWyYbrvZD4SsxmT7NJ1Ek+5ZuN/KPR8Z7I06syBOG51UW93JDRG6DSB
eJmjPd3NNscEGqzFMHcUOQB2iE8MfVEuL8nhMqFqjNyq9DqajlKdCEjq83vXEqvEWFBmjNdWF1Ov
15hjvEL7E7Nu1VEEaMVbnJPVw2OkBEzCwwuQ8Xxy8GeQPl0YgEaTB4NEEyoHsdKtoCN49aqRhkvY
eV4eWyvDkq6EPuGsxwXI/UJqayg5Irk/GDPKO6CflagAh5RdpMOMt0zPjMaNEO9aobeFEi6Xde5o
Ho/0H5IKdE1IJ+4WJxuhkjZyRU89OGYEd3QawWA0qPpitqfO93LQEaTSSlG6aTUMCvp+1kgl6rON
kkBz6iPOAZZHopyXj07ca1clsy4nHdMl88Oaq+BDNynOE6dBBnjH0CcxMXwP0X5CVjNH7VBC3Mm1
bJ2RJloEzhQ8v+S2x9OwtZbQa2VYh6OxNhuaolDsFHh/6NT5fK209WCmeGxoqPSxn2G6pPCIaUql
EwHqYnXnPo2j6a0dDY73Pxap1wpQIryIDOFiHPuqfJqG9hRy3kjnQ4gGMm3PSMPM4acbXpbDKeE3
pusPbG2/HAGsvt4zfnM1ziwTsw9YwKsJae/UFZuGBDm1vqPCR/DnQ3+OflqWEwlxVMF5CGhx9DMT
HVbaYf2MJt31ec77/FsfzBN2zXNsqOdwpHq2OKpGrIqGXZIEZzGB0+pPDkAcCmiN3Az6UyQdZmN+
hnl20lqnzb5JU4hwOhZSxbHRaSR6sgYlpj7vgMMs2yVcmjJ7iStmL+shqVxBhJSAwsanJ7U4kPyH
DnULb3CCg8JkUQXNT1sM5/R4n0ARxD+qRQ2biVsr0gEA2xljXHkId+B7tiVfPkDnqpTswCkQ+kjK
veVkVE79cowiamWlI51jr9boBPogHDbM9NJPKWYzn+N9uhCBRqYsgEzy5MW62Mm5O73Nif5MdOVp
fQTGZ16p16jzrxYaqZzjmA+cyLhEAw58hB0FC13Q3hGmou6Fy+ZEEJ+bpLvKuQytc7qmz0JeI59l
gwy4ZOiIB8IcQsNpsneh0DdpryDBmzcY5jdGSwrt7EZD55ZPKRnPMl00kePsRABzREVoxetYvQvg
WqqXSCMu9f5kxLaNsBcpNiTzjATsjLM8QIxaxjrAaFQm7J8cLcYh9ThrsuuhmFgB1/tQBd/hiM1L
X8Fi0FC1MH3QwGqXX0G5RNeTivdBwGfA0wCjic0dKAvb/KhLK4JWFqrt7LX+q+LnyYBdOc70nF+a
5YiIfriYcDDyV2K5kyvMAvEZICF07OgsvmmcfmYA9CNKeT5Qii9cBG9tSHBM+OtnyRaXVziu2MET
Go0DjRhrtxCF2OzDJUOUWYW1r2j25sF2ZMg9jjVwY6+vnkYQ75hH79PxWvIERW5prrHSJrmBGcL0
KBFA45TshmzZlJ2HKXJzdINgPMZziRZzfDTDX9bQUUN8ZCjPOh5vVs+0e51jryQoFDUxvY4CWbbr
6+dUzGz/myGpOz6b6U8u+9vAKdCiBBQhLWHdRbdSK4hrUC0xGRiCTY+rX+dqp7zbeweqqunnjaoZ
iNTRb5513pnAA5gyOowThOV0TDja37vGLnuNvCacT9ZdirO7WDgcQ1rK0G4pQ78pajgJV8AGLDQJ
nVlu+WbqjbJT9xRCJVPG4S8cmqc2XH2KEiT1+nzjGut87nmcb4z5ffkAVcqHWHurxr++IvGkeVnN
JwpvbvPZ6ayrqZ3TONixTReYirW0QYc17DitaQYeU3r1qYzz3jA2Q0XM5DFclybtRCJ9Spr0nUhX
jc9Npkkf8OVPqo3xl+oe/a31yArprgRM2KC8S6J1k8fsNo8eD3DCTREWNxHkCJMVg6DMouJfKk4u
B4ASTLqLfzgDM2vHuws5x5qmSefIizg/l6pxpxHjO3J8rrUUOU56qCh1OMxly1m/hLTcXRJjB1Tc
HThjQFnlz1lBSEyYYNHxwXNlZSl7aANxeQTAze80hWQU/sWNU3QBto5vrScUZoXn80RSporZe7RA
axM7Lr/oyURL/YGeFtFI0W03MbSV6Xs5ztY8mXwKCNQp+2IUdx05B7Tr7j4WMYGjq+/zzH6zfyxr
dD76vOKv/560wL8M+zjZc6JX0Y8GSIfDgX+yCfRjUCK4S9eodjgQb0VsuBxQTQqakboIstRKlqnt
Fy3GpL8KjmxjeeAIZ4nska/GDD0f9bpFGEqg1zi7tpGFOBMIRblmpa/SAQ+J4vF09ir8F9iEPFwK
HVpFIKuLD8PYWh9R2bzPC6VFoT438lvRhTsLKhKDygHOBlCZ3gK/GHwoAsNFyS1xGHcsJFrx1fPZ
5JwnwaAjzKS2SbRzstSf+2mfABmzgl3GBBmkPNIIJcLW4sDj4G3nxa3BBspr4JKzZVI9s7JT8vIj
KJqoPiIgp8mljsCh0AmIxlcHRfcDpu1SzjRsjjlH89p/sWbWLCaBwBQ0pKDk+YNDQJcRvPyV22Gp
kPjY/hIAl7WM+Vq/UCbp3JasYZHyXG4tuqHEKfarvPwKQyZr4sYqvqgJVKwsHE2jbE2pVcruUsqP
OvKQwuFVmlwDVjqSi7N37gcKF5p1J8rUkTsjHMSl1tQaKIYDg709tfv0JqfXFlhiQEpjd45QAoEg
G5GzU9on/3g2K7Z1QXUi3slfnax1CotKX1S+CJSdlh+L0YAlkyESNOCnOf50VG1Um5wmxiK7dxyS
efOmOG1ZIPjhfkKrBwHjZhOdadwNrXli9eTFSgklWXacJDvjh08cVALurYI6j4KWmrOFIWVBABeQ
+zs815wBqDKXSouHk9K3Hkz8vc9pHwzhG/9yehPYp/FEUOaSp7lRExk9PlVYAJsHQyYbDAyADNca
qSoIsF8zNxHjdop1fzu8zdGPMOon0byGwBD4/WaAXwo3u+BEZ5PHCeRIZuxy/nLZWz5pppTsS8uD
NmGX5+aDK9TxXLJNaCchHJ959Qy1t4gKSJ2r3WQRznLqEAZQKEd3NicYPLP/CmSLu/cxYo4R4ssf
uXCr/MmOxoeyPC0l9S6XKPwcE5HZwdEcfpNBd/H52akWLkrUFcUi0vPlWkR0Vx4m0r//jjYwXunz
wCnJGJw/y/Gq+vIuoVaN3ElcoihsHoQ0+RdThRL6nXiy/skN0fB5BueGJ0kFR0vdnn23WJtoXIjc
e9xDOm854ePnRZbkQVCDUk1Ts+TPlp+Uwk2TXbkZcAC9WEmrZeV91uywJjQB7uiWDoD4PqEeIRtA
VJfVtmDBESGULU3f3FnWZK6NzG+bdEAxf9zewl5D11LSV8t/o8VPNT54D4xPSwwRIu5mHDME/1Bl
zs4CrAKGiB/LYTDJSss6mNNTogncexvac/P4P5LOa7dxLIuiX0SAObxKIkVRWbJk2S9EOTHnzK+f
xR6ge3pQKMs2w73nnrP32tVd+OA5rsQbKaczV4IvY5XgwvBe1cnpXofmctl1/TPVNizdk0pmMkd+
YcdFKumJlBvqm+U7xeVh7JA0RsR8czXJ/rSWB3F5CmdeKi5oDLX0TMcnHleoBXZFc08QTnP15u4c
8yPN3GIsE313NvmVS7JBeDlUdKHzd/kLYgMiEY5M0NBECMcY4Ac3YsZM/N4tuufbjsVjKaJYJXQf
AyrxS3f6R6orm9eOu7Q8uuwQvPYTLkoM9kjr9NK9stsOH1lC0sC0zGngPJDqe+H3OGew0iNWcvwH
whJ9zdVxWdYZ8Gg0Z8qjn72qRjzCeq30o4CKw1Z4ErkdufZO3VAZHqhrFKhcG+hh4zXDrsLLSd4r
4kRaTpxuWQ2XBlbEQYCKUECb7VS8Bwr14vIn3EfyWVvJYzUsf00upZm9Wmb/PVUxN7B8DBgzqcCC
eFoLPDC7klcmQ6nDo189aFBupq+ePpZMgcLqIfOosCVIrAYyl2u5JGxG/HSwfNoqu/OsHNPkSSlJ
CcrnT+gbwZPg+wSIwdKjdyeMfmuaiH/j5CW9QrnxQ7F5DVnIOCuP92U34I7W8AMzHubyuHw/hfsm
MsRzKlSpOvtknNtcSIzf6+UcobPt568Af9i4DDTOEu8ImXbcyQ8rTOzojJDxgIqFv770fwqYPjkl
KpeAviMAoZ6VaKOU/1KQuANtp3zdjb8WygkLnUDIzyZzSSdapnqMd57VcurGDRp/ujUyfUoeEYLC
aaGP6FdHR+U30GC++MpsZwv9PvqYB1ekl0fTKO1wHmq2WOkoKyGoDh9KyKPpUKzWOJPmb7osyIlY
NnOud2bnoApRamBKeA20RZHDkB8CeCKlOjrSvaEHEzl6y/tAr/hP78I1iB28wLQ113X7KWPBVUWc
I+g8fCcGHdqWB8BTuvRF42hS3YlWGlVI/jkVEyhTTOT/fMF0dGpnN4FjntyDHIGI4bKI5S8rJoq2
0IlBxNjo3BMG677TIxQ1LySNF7gx4Lp8Bum/udr3JQf05sKcfxR6lk5zbzAS18VDAsG+CQZ8tqsK
Gq5faps+T5A/PRVq64LUCQsyaXPPW/nYFl9TUu1TENdIwg91UhzJWVib4Bnb9tg179l54nytiQGP
32oc6XrOB12HX50+dcObcdZAtlcrO/dhcSlg3APSELkPNLjiJt8s0LHOcrhYKQwfaUhwweZuPXE2
IjYH+UtEJmjzrpS9Bw3Gk2ku/1dNsz9yPJC+Kv9jponfigZaapcVTF4KoZqQLFvnwaS+jHUvIogL
0zOA8C7V91r8PdBHMPqjrkRHBvWrhm57H/zqQrkZVI5jNdY8Vd6PaUF4+dEndaXGXIoVp+cxmlP0
OWDJcSbLp1S+C7V8KAgIKbtrPgISKaoNnMUNXZ5NSt1rjScy2/r3Zc6s2EH6lxP/WEobbB9VAL+n
tOeGACNAGS2cBJDOGf7VzEuZxzKiJ4DTL777DJ2rI7Sw+Tn6nCT9IcTxRtRpO8niOqmAsSgXcIw6
LgEZvmYu3SsILa3Jj0yod3RtJsL2QF0yulB2SNHKPbN8MVvN0yMO3uSOEE/pXJ+6qdlyQAvkC10D
oYNaEx1VKbbFw2hWtIPgMZ8x7LiTKW+rD5x1ga86acxkfMbXvgjt9GBbhYekIscrx2xtA3jMZN0x
23uZRBvNEDFoE6xSvIagWAE6kFUvqvU9B66Djh4o9EzeS9mKNjWtXiF5mnPiGUXvsezJBOhtuhiS
M/jGPgGSBztbYy9ngTOx7UwsVuHnrF9YYBljYGtaScHfsitJdEZkxhdMBDimGxR+OuswbXQxvcaE
MFNDsghS5FIh9kx90nQ/sEJFbPfLg0JQI1NX4jlK/ZJSiPKvQ0nDPwNbrE/dulR92N5U661kXpEu
m/RxKTPDksmseRXxTVCw4C9m7jIQ8cbvQe1i8kdL3TWlV4n6LcUx6yb+B5XZyG47o+BL5m9qCUBv
K5EJDR8Y3Zd9FTfM0bc+2H2X9nxKpRKOVwoAi+oWhs3vyGT4/z2E4EL3giKeSZMl92uTg5eE23sO
/jTApbS+qmtCRd/U0RshgfQ3qDcrhN3sKoV+jMx6kzUjfWaW8xKHDfR33EUmBgwBU5rKCRhT+DJG
Mfhw3QxoLhzbVF4TeblLyQ2hHpL46cQ6O91bIqcsVsaQNdXiZ4DDWRPDswBhaBwi0BKjj1h6pUl/
1JZKgpIqaVhI0+TOfpyNv8DamDlBS1zkPc9pfBoktdS/BnvjzH7KmYgOpECd2SYXUBlS+U/peWkY
B/ANFGpdLfrpQ49DlpdAeaDUNNmfS2Ak0yJrgNI94M26y198DCfhY1/+Y7qAFwK46hf5wjadavbb
t4xuG2M/GrYrVuHSYvkodst2hc9p4jPmlMOAhVhsL0cRhSrbyCa5s8T3NDtLAwv1BP3YXIXhn8LV
Qx7QoDizAukM2leq1WtKI1rbMCPPyXjh+dS4hMqUvK2TEjbfwJeUh4Gz6LSPEJgybwgqOMcJqj+1
A8g1bTkrYLFcfpzloIBtv0T7HXNuVKmEcc2rJMNUTWuj3bGhU8OoSg+FVW8sDHCTbDKKnyDfYYE0
PlMcntjOxrWfIN7hGBhWRHFRvs+cdcPAGxmBhH9cEBlX5Ny49bEa0K7TeSXVTcJUik6MvXqVdB0k
4HPPUpQPC3k7Twj5TeoDidSMBOGH8ThKKjIMR0sqT9NjJCdc7dzRsIxWfUmDX91q6qoVAE4mvAlI
30YsojlcURLmViFtViWAEdRuFcxMKfj5xMlK4u6BVLHzKrAsLViWGjUHKZICH2GBf2hotyr1Pr9W
vXAgAhDpw1isY7aiOP9qUd1o5xCsswAwZBa6O+3R3CR1gOwY9qUe9sHcFlgNsV89opJ0FR9RM/nn
JMddpfqfACTPD4ANaz6s+hlqoV3J08pTc9URZJbKBXWiOGEIRYVNq6a7j8eY6JZR2wTEgmELzmLN
lTEl0ZJn0+13Q4U2eSVnCGprOydvju7wt2Kgper3hfhUIkLPheuSj4AycqRBkJsbsMyEAo1HWfzp
m8o2Me3lbPQNVctckWeCn+Iqtu1+Ho+4jQKQP8X87GD69qzZc9ichmI+V+V0iYruKu5V43M0iGpH
GboUSbGBv5wXnjN40Zl245c71Sp3dV3Titto8dPqkqPQWweQCOx3/XZsK2hYk2dclCVjMuzWfsXL
S88Spi4HdmJafq3sxskb0RFHV6+Lzlapn+JOO6r69RnQ9SXeV1/SIPBa0Z6WucSyulVMu7i3SHYZ
ZqXXQcAak+5KEP689iJ9bGkF7vw+zOF7ye5yFxP2uclbDn7Camn6lMmeak7HmS6yQDBBtKiQreFY
P/pgxzBvhjNMRpAmS4iQv2KvoxUuqYQwy2inPT+sTi3DRZJYquw68G6hLqImqtI3Kbj72VFhAsec
jgRa6hyXetsrxr+Cewv5ojFBmJMDNW2FqCao8ZXp20jEIwP4NaeP6SZ44va9qO4N1oywvDEnWMem
uZ6xVvJNVJ3W8rZS02csFe8AkqPBGWfVU4J7fE3GPwnXsL+g7+c1MAsXsaEV3PlhUn4mnhSruLX5
F+WWQduWxYd3ICCnh7+6TCMzFg6cFkuW0ttMaTyD4+sQZbJekVLdS/FjuTglzHrWEzFea9J0zKmY
v0hsjYjF4kTcX9qjEv5J4V+QlKuKRmn7qNNLWtTUzgBap7d8IvaQF9Ucn38Nt6rlHZRBOsp4uxO/
ddHcR9MTXVLskVIFCZYd3NUKyF6afBD8Z8aF7BiXtqVTMPSsoP6FHJ9w+b5NClrMmL7nndtrjVeK
cw0NMGVzRMuPL0CUBSGbdCZ9oX3UiIkqBlyB+uBvRgx12sc0/WjRr6zn52iOLgXmuA5RucBqLsEc
qZL1SKRRmZ4MWt9yTf+BY20PYS1f1RzpIupdSL1x+s3VC6drM+hYtvG4Ma1Vcsv1ZYmkOOzkCDxC
laBxMCbTteOVD+GKmtK6B/fGh1OjF4zDYfVS7g7i98D9bumVBYiKm+Xnz/uzmScHF8N9Id1CQhgG
RjUMnGKYMEWKXyb/kijJGTGRjNjzxCmsnSb++hgdwnua9ccWTNtAEaaEpH3NCFUpOwoMGegTaEuI
uvAKOXtS0JnkzCjaRtHpOhdnEWJAsThXiEU3N22S7bl349wSjoL2NMbogdFHBO/PmDzrKPB5tRQ7
xtBC6I+Tz7gBaRK9IygyAFn2MP/7zxQsuJ4fYT+A5wJeTvOv23TCxrQMqFrtLpDxDxekoZAKNIM4
lt/ZDBS92xOxRftsD72DsvA9vCohiQ38m/+a7yEGeDRXJkpYqT5CTd5P9VZuxtNgzYz1n8v9YATg
q/07BzQpsZcpRSAtbqSOnk+ys4Zix8FaJA6E22cOvZ1ou9y8ZFim6eaQs9Va2jFB/VP2MBno2ckr
Q0rcICRbWdSvI0Gy/bHT2pNZBGc9mc9iFpzLRxncdZQrLcaXEmsO5z0NRnGy7NBo0ou9xnAn/AM4
oiMRX2CsqLrDFgQsC2AKBWik7qNtbH7CTm2fcfiWVmC8QERhiZ2sykswwXf51czeCs6hf8F3JBI5
AKuMohEtI2gmpSICktWfFAlb+hXkjNHVxFkFRF70q8GSDpkCj4jbJVYkkV8+4nzK3p8p+VnEtRuZ
ON2GxmXbhttxh4ZaDLNr1Q1PReUAdfOb91ZKTjX6Z1ZF9o9Z4YFQdvL0R0hkmJHSMK81Rs4CvmRF
6RFLuaE42PD3wSf1JCLLLu9SCNyMmqIbnP5RSz0QNHJ38uZqKcmNdUehXkIIov0O/C6j4ij6vaaI
4GQbRNu8V7YZ5Ik52ZCqFRfwfEzt2Ea/9bqaojcN0ALawhhQL0fSQj7RK/FbUtMD7J24VfeIig8V
UQE9qviuncD4YS0CH0Ttks7bEnhQVuOcYFf2mx3LZsv/LbL+ZjAhp2/4Pj9yL9tQZ8/cuvkRw42u
SE1hLB92/4phL0NrB994067i9zQqGy73KtOTQzO+KzBfRFFHwbRCK5FMBLZz+EEuClEyRFeQjgHj
8HJnpusuYaATToghpwcEwNEAWH0usQMyweTuCfTt+e+6qZCBtNc2Ga9T0l/VAPADEJ8wOFTiKRzS
S9t1MKqnU3HRVfWmGj9RU67AX0Zj9NDrnhxbwstm+TbX7TVYN28UyGQFqaO8wy68q/kxdfmihKBy
gIOIhHjW0OCM5Ec8pGHuxU2zk4UvGDwoYqQtgO5hpJSQPGuQ9kUuHSZybaTxo0iqk8y7MuaMK7eZ
1DnhlZU9jWjmZfAaChpL+17vXsIlHvuleIJqLjKIAy7P7GEtttQQ1uA1mEtK6nCCbculdFs8I/oq
/+RIWSRXs12p7LLGRcJrIcQ/1D6mNR5DEQZjW+6tKPR87FvoQ3wXTrf11LBfgSiaQib60k6LBa+N
MBEhZ5WPVphhaMBWQ+pdIvnXEeETzqApcVtWahNzfTkzLfsyGIgl7BWV6RVvchiwryJ7QVweg5WB
4OEQx9CX2TYR34tisgXhlAfwE9SYMQTJg+Q4EsiwnmMi4a2Xmdy6H934mSPw6+Gp+QmGFwiGog7P
Y/Mzh1cRKEvrT06QO8HAGrguTctt/+kv0TQoHp4T+QYpNYiJYSMnWJoEUR0k8FRc+yXeUUCPC+FK
kbJtCdoqmA3YYIy2IAaMtPwHRvV2VUOHI7So34k94R8lvItCdKKAYnxpTDORJIdUW+K6MHZ3DqjH
izCWN0mY73miop+U3aASH5GUPcnwePpC/7RQ267S8GiK1VFaRyo4lvSSdbWXKrxmqfYI2uat8wmu
Z8GqToH+Z/QoetOD2dqzzoBtOjcV0rKwAZoBazq1pTByi+7uNZQbYb/WysKWNAz5jW5b9YNA3tYX
bUGy7AQQcTu1DmR4C7DFROGBUX7VUPhxoKs4M7HXt91noI+HqCddAXdHoKvQ1leAanf0Dg2dERij
9yh7y0uR+d93IW56n54/SrzsWuun0u/2GUGKNWQ9qEWUR6m3zhyNaB848jRJivlHpWAwp2cU8Opl
b0RsKBJjfeDGLOD6NSEVyOkJZp2uxQfpOOpBnDAT/WeGA09Xr9DONsVRh/8ryhihbBo8QUFekMA6
KADFNtkaQbUkitvSUwo1nr5+m9bALqiPddp/fpmgtf0Z0LJC2K5mkx16D2RzFXUrxXqlYun0RCTM
Ymc3pm93Q4MTDbJXR3GNbNQSbDyv4/Qg08ENIOXVTbbN9NGB01r8ZfGELHK1MtoDkFS3xJIMXTSZ
Hd6LFslTaAjbzDJwPQIy7Q5xh4CroHWVraqdxgHi2pQFiWiFF0A4iR8I1k5iS8+vw4S10c+F4dat
wq13o1TYaXp/jFT1mEW3dj4XSruOT0xq8Bjld6mTb0lF+BfDpJ4IuASGIiiDgTijFsNUGh+Uoj10
HJQHgqRHwVMUUvNg9PakZuaAhxswbKl0mcaYLIkhJzm9pxuk7UvKIZYtRu2MzCzsLElvqz7hMOY2
1xUSMjINdrsOLY/pDBHocFjJmw4on/t6pRA5kNP4ceocdkAybsWudv0OUhSmrI7WZpCey6HY00vb
J45GQd/wmNKc08jExR5V+4I33ZmgbthjoUYk31Z14x6nA7p0cPqiDSETK3lZlntREz0R8TvrUXXs
8vSghYjTbzXH8ek+kNpTlpn9ADHW9Mo17NoLnUO5X7UGYwspsCX1ys/O88QAPRMdSxXBJFRbnaAL
HtZS4xCMSBt4m8DAP/lPMEh7cQUUJ4afnNMnxbd0Q0AmsGhrVExkH84e5ZN+D5m7KxvCc13FnuRL
HqLxQdBC2LkcMfh2ranZF9ro8YeKegVq55Cq5VB3qvnAZJPWqbZCJ9FJSMEBku4HkI+i2TkqBjeA
w9Grnx9AJHT9d575JKn2tH+p3K1B9+FN5XYotm7Jq9QtVfQykm3B4Yiku5RvmuYtdBXF08rF8Blu
R4vMBEpHDXBW2j5nczMa8TaDwVyzRknWKhU5rHs6ZE8hfClNyEHPUacRI9qmvwF8wJga80KFxMNZ
8tZT+oNJfyMySIKBUq4wQ7O1KHCt3xm4Sy9/dvXHSHgWjGG5vZ5MsP3rSiMUGskcxoqZI8WXCrWa
ngxMd6k5Zn54GE+d8MUHZZSx7B0AvIxxpUhnafiSpQq6CBS2vdfSqbR8EWbnDTGdirhQOsVo8cd/
Ap0m2ikXIn4kxWti+aS045VIuLOmpqfprpLUXFnEMUNdw5s8mDczIC+dqG3MUuhc2y0r0UOIXh3n
QtXjf4kn4h+6z7ohnHV1Xfv5hk0q5jlpg7em2cCA2wbxqrzpTpgNR+0pdcsIHoZ8teu051j/9Jp6
1/qvGjVK501Kvl+usQqOrdc+5Iok0z/T2pEtzAdJheQQduSXH6Ya06udDmrvk37Zr1QRZ7HqTc1V
q3+U9ZwOHpNdVjCt4hqr1Nn9F4LLDFxuAy6XN5pcMhOTYOY/zPQz4c9NzN9a4wzdC9b0YJy6cuKy
hadxno9iTzv0OIucuVMPYHbDWMGfTx9iMZOYRxRP3xknC/FLllJS4pjTYv+Q+dlJBpkemdMF3Szo
8BEvBcr/4mTqZAuSETfVIIyaClUjXX39ZU0d2oqG/uzs6ZOI9UeyZf07MTM4nsZBxspWtLTmV2PS
0nXaSka6V8pmH3EsVP3pvyP6tuNvm8ozFNCvsfaKAAOTR0aEs54Ldqx8tKkn9fORU8FVSyRHFNKf
ulBYC6N6hdZTA6kVSMibUJaXJgb60QvTe1z5hyQk53SqjjQGWIpB7cAPcAgMkbNH2wteHQCIJYnL
ae2xoaPpGTlPpLKXgub4XYTNWZPNSz3vLNEb9JkRcr4zSegygPPpgSsb6nqIOQIk806OCFoqTuke
xcBO0gkm+BFuXRC8AVy3a2mAQWIdFHw5neH9xu28zwrVaxSMOH20szpOsGC8ROtHyb1AirywI5IB
+Vgo9V6WMtflZVBXZkF+DTQcYiSlmJAtpee0Tw+RJFq2hXp9M436QgtwzzC0WWoq03iqFYeOBvKw
4rBNS2aEXXXcmgarOblgLZ0gpvkiVD6MgqRk+7BE450OYwwxz76LfRrJ3CP5iRJQhe6J4UA6sAZU
ePKBWHfdG+ImxP2XyncTuETR1qqmHSuvzZ9NxKkVHAoEKhfQAFy9KOYEK5VemWieKB+iUWYVO+H+
K5TfurmRT71X1W/Jeo+NdNOv/SJz25KomoFlnwMHbQZJzona4lNkpE8SSwmhAwLxLmPVHiqpZmMv
DkWQHubwqLHwgwjWzPc8P8lsnQ38dYAZTmLppMORBFmNW6uBXI0XNFB/mhq/+rcxQRFrvpTikreV
Cw1iilhRo3I/WS3Mm8CmQw+FkxljRFJjTfoYhu5GoXmyqeP3TozdoesALJJ6gPxaIpiTCO1dzBkw
VJdAqF8KTPyiISdKEpq1WPNyTiSrQW2PTKfPMt3IYZsP1pqNkiLfrUgpiHEx6npoN+gEJkXeqfQO
MftkPsP42e2FYte80ABJKOVLGvErRVDIheKAFgr4ZBsvwe9nZbx0tbhnpZIEpJirvvkyW8tJau7Z
NRYnt9Nkd2TCjUAAFdopDGl+GFiXe4l01cmt9VW5yptveshVWmLBid51xXqE/KXqe8auHeuvpGg2
NArdupGAEQXvA15tQetfpQZMsWu4fQPkzajxt21wlEZzH5TNuWV/VA9C8td6EDgY1h5IxlGCcCdl
cCQjVKiL/U3x6JHvp0A7YDk6AiLT7xlEG8sEEkFfUg/R2tQCgLDpolrZlaSCK/T9ofVUus2m3K4x
lQYDCxpnbs0ZiZkIBnmbs3wNMgK0AMkoK5SPHRgB4lHEJBsClchNkKMkb2CSxT3GeNEiGIJWHiZZ
v3mh7vvUATGpHVKiQ4sUjpkr3WSiuZ2QeFYlVknKmbD5kKlTwHGZq10qdDuNf4N+2PWqclrFkFU1
lW2Qh2hoW+CqyUGBw58DV8si5LN8cZUXGNSbY1Nqh2X6mh9jVmOJMFV65VYES+Kqn2VZ9/IADBB1
5BDXl0iQL1A2fO5BJJV2EcTXOrQucszb2uaXMYS5jZKovbc4zIMBR3B/g9G96v+pIj22qd0VMhxg
1liroFiYeJLX84hElSSMtkjdruxXsE95yS866O+8uRW6HViuJCH0KaVLj8Yn9dnoemykTX+wJJcg
QFXiqOszEpewK2QdeBJx3VCxFn9aL9+KNy3VLqNfrse4RZpfjde0Hi+lkJ1NR0vLo7zKayKftwU2
007FTod3vScpWx27bcEMOBg9Jk5kcqYHg6nN0L412ohcyNyWBiEjGHDTEeOqmnuz4CPSmPYWidhJ
iYAO/Q3dsyj56Ftxgz9wV6jSrhM++tL4qHskPi1AlvxLY6LTVPrFyiQkTLtOZ+oy7JoROS7j3pB2
cG2nZYoOC1QKgXn0ch2L4CI1U52QWUydVVx2wkrJIdEeYW/YXUGHBWl+2Z/bo8BUcNIkJ6EdbCB2
mNHoxB4ANKhewFbWLBRLGzhAQSs7jabd20J+42vY6AMzgt+snpIeGwr8bjkUNinunaqFR86s2QxZ
HRavY0YghHIU0DGHBAzq8XwjRI09E/6Xnl5rE2w4hOKO75ZmEwpTsd4afBfwDg8BJxkyCzwCYZh5
fp94oviVoVdMOoIJsf0u3ly0p20MD+dPK9s3sinerDZ5Swbtbhh2r2lbtcSEf/RrlmEzomp35p7Y
FC/dZsa88juehGOipCu3axCcaKwAyWmgMYrlyU0ZAokx5HBUYb7eMPlhlUcHKmvNLuBrxIZSYuA8
p5evQKne+54OkXisKpsxWmasLFJCmokpkAzJN6gcpDhWrZPghPSmrNaLYg5UkgvIa1geEWwyyGr1
1kD+s+xrELDyBC+VsVL0kQymvVR9apW675JgX0M2MTu+3wr9m498kbU0YyKPijFgylq9p6HwBDn/
DPX8ESnWnZbyYSwes6xcZtM61U4dAQYg1TdB9sbNsq2c/MgeklBNTbzuaIdYVrQNGnZr2iFcXCdt
wMEWDLTE8hNRpTzBnOQhCPNDz4ZS2ZVK9xBDsTlMDGyhMXUII4JkG7ebsTv6Kb8LKcerTBy2IsKR
wh1poLA+270BaPUgCBuRX1U1yF7etMKNSvxomd1x1qWP6r2JegwwgnZIZ0RK2rhvKWqkizZ4OniH
pDNcM2HgWslbgzxgJESaEbiiSMx8i3FYPHWwyDt4+0PW26FGRAyNDAD4EaFKaeCOpKUqjPYKyIYy
C33BUKENf6wi3RIni2ygPVgwpxuoQZ1+1sv21OOgMk11wyRuTxzvvvALdPlYKkvydDjQbAZiYY0m
pv9/YVMcvjuldJoIA7aA3eB3Mq5GhicCZ7mpmnBnfovC2pOSkSGjZwoup+4QxC5drnUC+ELVxIOu
Hjui5MDeQGHP0gWww/FZNYnzuqSTfDAkY68BF9KiC6U/riKIGrECWRgG65yex4Kesv9bj+K2NPFM
Feoe6AJDVK6errxNecjSyMmWxh+Z5sxB7ewrQAeoddotUatbH4rXiciSwArsDrMtCfA/WgyadMnI
S12DLN04pYs+ht8UH+c5MUrMyZz4WQGMLOOCDiEjf2Qpiwk7RRAqLc2/aG7RL5rmW2lITyNqrqg7
sy58j0L1mZN3ML2PU6Kv6gmLVYLTwxrEP2M0vxAyCoGH/iJCMNOgGDHS3ssHmmXDWx+UngEhKLXM
XcWrxAQnkdZVrRFgLgvEqMFfkriIQr6eM+lGsi1DkE7ddTLqz3wHQRHrt18E+woSWEd7D5E9ugUU
koRiGRNrBPPwycK6+gqcBRQgkvqgzhLCAGUl1egzoIWGRsARrDqo1kbor13twyqfdgJfjZaCU6m2
ItU01/nsv1jF1Jmo5lMJxyeTJVlx3R7po2BghOHfyocrSURDPyPqHcB7+DCtkLKW1iRvTCHbEf69
RVO2EdPXTL5TYH3kA5LlsrrXsXlV/PwShKyss56QCDEfmcgc5k73lPxfWCWu2j/nsvkPYgBknQup
Uxcq0nY2cYcnsNEJiSAzo5wMalDRiQ3tUUEibOEs+eqxbs0VIAN79G+mPU23LMGNpl7isiB7E4s8
Y9DX+pmH3S6SEAaKayn5iiHTm9YmIOadfExXv9VFZy/KLXl57zYYCEDdtDywcsZVOvV9umv2uH+H
sl41QBjk4OPa85Xx/BiKjWqsai58RYdD/idW77N2KVtzO1UCs44H6+i+iCwPym1wnkmSV3WPUEor
63YVly5bgJS6BXfeXz42C6qHBa+JcFOBp3li88gbzGBSuBWnWwX1sALQEiOTq5KjSHpXmxKqw4JW
70cCmK2IsRDjrYyVobH2ja/R1dgo6UfZ34Pk2DPT14zc5uw6WjkoqgtrCis8PfpVkkbuDC3SHO0a
82jsVZxjwuUcU5HniB+M9G3mCfy1Vd4yqSUZMpV+Gw2Uqyqu81k6EbWac14okDWx4lSoNwk94+Oq
ONtFowWL96tXMGTJjEpnaVPkvz62+lfIJk3hGm71XnIE51obNkWn+TTby+DvlZmRx4TQgLXPhDGf
KieSeTcDjA4FThCLnCQiUHrG/bXofuU0P/jjrQpru6PfTXRDN9k/JjgNEVHx67qfCk8GlmKuhR+a
m+4gWluf/cDEc5MUwCOilfIzs5y9ZlJWOuOtgJjr//WhsloeFv7TgrlBV1W9Bwv4b7llgglKgDAt
gc6rVDgqkFyJA6LuWaPh0CGo9lL/BrlrlYBXjZ45/eVaC/eWMdxEWF6j1ydfGNKsHKgzVE4WCb6p
Edu1P92F4pFhdmAZkCJyG6r3yS83ufo+xqcEu/ZmDLFd6JB90trG3QnVoBzedL4nY5hRcN2A4G9W
mU2CxJN8TyotbdjSid26PGDYmibCf7Dd5msphl08/MYkgkYEMuKzwMiu3i30Juiw0+TSii8s6pHT
IKzG6YAWcFGpTS7cAiX6QQycB/fEMdCBie9W8m1KXznahpSijucHlXe6XQxKMaYmFKW6ENi8VBwM
U8joLi0KuLa09ARX6oPtwJ4/ZbMTS72DSdTpZ8FGWSDZAcZiWvCkXykDsmP42TPpdyloFrjca5XI
Mj1eR/goMEPOxAkxKY4pmZCrK7yfarxO1B0tHoxE1ocEaU0KPFgYhqDtNMJFlkpqgZdwSTv2Ly3m
x4fLbGS9m1IKokc/SgPJ8YGbjD+oCP78GBDtu9uTYqhRSXVnWp+kroHnWtSv+FWEzT0sDzXicQX4
CP4kfvIYgUJNuqyM27to7HBwcX31JYh3lRXyffFFRHdfq4j5RUDPTkkhoW3TX5w3sxA6gvX0ww+l
BKc6wKP4NurPNnliTWhQ/i8hdbZPYfqfvx8Ll8ivjiYJ6Y1hUQrBWgR5gffnLKGh7PCuGHp3H/RP
JL9xPu6II1Zhn+aMJ5PpWgfNNSFexrI4kvz2xcGckk07v7QM5HrMOB3mqbiqoOF8dtkxjIW3OSge
Aad2E7XdL0r+umudCGuein3XGt4MwP+98GcQ8ZL/dmGFgz7ZLWCQ5C5OvitQ/Cbtnt94Zt7YLf3B
EmgvWtQof+Gw2+LwA3bOdHYMLgUaqcK0tlVZ2+gXa+lVA1Fnjp/qyDNqgHBAMWWMVkSgyLzCgCT2
HYinQV61jzmKVgD9oN6yEmTHRYuDMhwxEUkg3jLEVPvLnNjp0owo1kp5iNQHmAe2/ZWxWB+dYfEk
s2fO6C5UzmTSKzYufrNej6x8VW15PiEcKmFFHAwGm+YWAcXxJkODRnwGX1TSGGDeVC+ZqxmPWeSR
j6IRDUKGbIFiTY40V8u/Iv9qfmEjin8Zs6N0JaZ1DjFrvgB6YVaArIhPMuAsZ/DaFjhm4MR+6gVS
uuLFxbDak15u5siTHmMWOZL8P8rOZLlxLM3Sr5KW64Q1xgugrasWBEEAnElRkrs2MLnkjnme8fT9
MTs3lVlWab0IiwgfRIoCcO/9zznfgfIP3AQpIcG1jqNnfUuWAoMNdefAW790vF3ErBl/9i9Uf220
+MUAvlIHHcYz3DKfCRpki9u93PO6aAgL8eH4qA8vxSQOppGdsGf13OgdO5bKqfdyJu857BvzSQI7
l1Jts2DDmC7VPzq6M+UrxFIUHWt8hunvkfIyGftBHKwlbrSTXWSuQTlINp3RiTfP9zqh1fE9WIey
DLcmtju8ENuQgycToB3J6xqkjeImjbKZEHkWlrVSI4JAZRq8zPgD00bU2ujHJ/v3CEAL+DvudqdC
BuOPdiKI5N/x4hRQCsgLCkn5XFF4hnZxUUGIMHJlRKkzPUtHTIobaNCBnTUBkQag9zMbF07VDPYn
GhdKNg5oyez2vcbiAUrXiBIoxqOfc8dsfwOApLWBcjJ9pv/1dURqLmpQf1sa383iPR/ma76axAre
X1WsqNqmGkZnCpLs8++ecetb3daQsAjpQeDBm73reJ5Pts+waZDmkzlzPv4OxR9UEYqyle4tZyCe
kG8jGc5mdhOmn4VB3Ag4IB70esQV+YiTH0KbCR0UsAR0LzOOEv+pNinrHCHikU3GQ4MIAnCrbG0u
3PdGLtiGYjdFyafdCxfwzXoOHDdR9qkkoys06g8fRn1wCpoh5HCzrC8SZYkStDRpan90Jpd5m/vM
TXA/Ecox0ObDlJYu2ohyvMF8XlyB6kgZpPgtyStOVsWpMtsdGxVX4U/1KB9pfGTQpWPcpk0PZ2X5
4lTj7LfnsfJabjc96vwEu73U/GYaiP1eqw8CO+5ka4cOyqHFx8J43VzRdivc5kE1JPu5p2Cn/amu
NhcQIb70M0mogJqcdKRmYz+g6Akb4mRMKgCoL0EQBd6Fid4sY8dsrmPxXggE+59D89PIJydB/9Dj
+VuxqbeJPa25Kvqjh7AsIHtEO3tvDoqHvbqkFSN75XsI462uIjTRRp1Aq33yOebPOWa17jvEBoXa
KPpiol+UCm3ETlj41JjOtEe6UZ6vV/QQiF4FAo8S2r7VSYFO7YxXn1WFunkYHC2f9yof0uQUM3aq
N89fpwbEhRkSxZ4xmK8ifI1GpyY5YfCHKynkImbBhwonGw8J5SZJaVf60fIOtag+MVroyQqZ/atT
PUybUei6bhwdSLYCOAkMtpBO4CtuWX4srvzMe9CdEou5+Fa021N6nkesfxUIKLU4zvwmIF6+Qk0u
BIJvXPA3PpctuwJhi302E0MA2TbS88YWLz+BEDCrQxExlntqBTcD+i8Th41Ipi2ebMTafrL2ybdg
GcQP0vOdMFCqeKzqjk72E+rmPH+OWZAYfxhurfn7U4piYOo0IVKFN6kGDSbpTZCH6rsvXjYmP63t
rR8GirmtQT+ywDVaOxtr1JoFfRaovO1Mueai3I7DLx6nWYWplCMywrRVPqyeb56PpRBiY9ZPoCbN
HcnWNn9gGFKkzolV/F7kMe3Wn7WfNRcq0dvxldZxUIFkE/jpag5WRkLE5Fylz6IlJbgis1eYYRen
baA43bE1rBe7B00noLa+ry3DayjlbzGDzhbnko2aYNTsrJaX8lNVa3JKgoMGhhpoAkP/0SSRazwd
A/a6z/CvS9ATBsZHFZLimgiuS/GmS3cxNC+opbSWhUElqUQ4ESlLBKOzfafmRwZIoYOV7pCB0rNm
8JDgMAvFIOiUXa+x4QU/vIF6h1XsLgKwcte0MoPafPC1JovsGSUUEkT7Nat3tUGKDuaLLvyp28e/
4lBFCXipbN3reJgyFy15Hs7Tslt0iY+DlqqRoQxtogPNNho9wegBmgQ8BBCkRrtBM+yNotvUsrqV
DbHvBJPlRaIVhabkrgiqAjyXvE/v4bQcDepuJQ8IZM89/xniuU02+yn5LOzeTW0tIGiBEJEH0h4X
rwKWu5/3NlXEVQhxe2RViqbtir9hySHkzQf8MR72MXI/wejKBr76GWLyA1XHyDwtxkJpDp7o4Uyu
qqdk73JNs7KteXEIBwK2F1TKufGnaXGUMUdvwCmFelrGzzqE0Zum0tMcRaIGeFJOWhju5PjXmqQH
9OIWEHN4iLG5Wf6U8HGyuZ859FbbYlsB9JmpCIrk1WslZPicbf5EhyElWham2gKe7zPLdxmIPJTE
GORDHEaIsdFZurK/bICDWZALbJtpOk7GnF0+h3PbuBbxcO3e/QSgRK9icI9sv6T1pyzvRdxi3hqd
BDuFMclUmtQeIcy68ZTYoIoQ8idn2YZNr4nZWwel/FVvq+kYswUt5GWrn5Z7bXEsddKGYpG2cGX0
O4U6cEGtRB6PO1MDxNSZm2YNd5xqMo6pusnoZ8E7Z3/mzyXzLO/tWrpFZ3Ez0EuixPZ6lT4tdI5a
ASgWnEyO9eMPGbk/5f6PKa5K8EIfqU8WmyKSuJt/zxKhzgLLKnQN2Doqn0H3xenC9rCCPLGhI6gA
i0dTxiBsIq7anC01c0b5o6SxeMJBp/3smECqMZwgR21v84K9qCJ0Jp/H5jtGC8GOOYl73L5BUu/4
GykiCBW85NYYbC3YjlR5a/eUmdOKnufKDZNwVsl3HYREF2hDc2nWirCMrxp3qXAr8ZWGEPhulVqw
JbecXISO3YRbmkdUwQ6MDZLwpUEEcWQwScTaO/gFKJoGHhIPGu6s2bE/qMnAT2kdCyqpak90s1er
uKBGwQkPaiYPm4TzsgndvaY0FyRA861K+0Y6JUbrpsMv0eOh3Ji0CqeyjQVp94R2Nv+AduohcTZz
y5g+389Ac89FkgT1lAZ6xfwav13O0BS1/FMCdUS+kEHxumOQIVTqShDiLfpoWt374nO28X4/4Pa6
A9z6hA5ZfrGOBpxZKdlsnUwbppHdF7jrrW2wP5fjU7rE5zySznRrx9qjjJdX5NJLob1hAngr0/6G
yapN67eel1uS8CF5P+spvmo1gD+w9T1WKwVsfULDnYwfcDsdWYtLpXBZ57z9BLCbewH3o9zUnNgN
L63YX1K5hZ9rX7MjnhQOZQLW+LyzjQjbIsbuJvXZCDeX8QShM569cS2cmW25aHjC0Q+Jfb3jlFIX
pjM32Y75HBaDSdoN+n226TeYisu6BsVR1pTzuBSXWJBCRF829I44Dds+8xbVl7DCXcJaEd9lU7s0
Q3dZa4nG0eU8soSCj64uSHa7YcndDB9OXZ6b0TqJaiCXkJyi5kI9N6+rs9il99RgnxTLL6X6U8HO
phO47o5SZZ6NBRJBTA1siQUxWq8t16EdsjB1B2uV3zLps+YJRA31LLnEptwByV2nTwhY2VcS2odw
JOutBVlsn/s0v3IZKUjN6tIcolU7jJgfUlJn27FnijP1gbzsEjs7RnV1FPwTrZD3NWD00yVBEZyf
0aNuGy6GX0YmJBtiA6tLnTmQjK3VBp3MHc1aQTksBhBuUKy52OQMUexLEdEGZgV5vASFXUKVsn32
jWSzrY0wvpv6wute8hkIR36jJO3aUBumZaDuch4mo6u4uSR5EokXoW4V/E1jo+zGlr0Km5AQE/6u
nxQ60mjz5DM1CA1hXBuqk14HQnyOyxAoXbdPl+qQK8nR4VQ4rPJJxDapFWCGMwhVkD31/JYgMJkJ
bd5r+QMqAU6EFfN0olCbUwuHGQX6MHI9M/b2VdfCS1aoV3P6mfXFOWvnc6YlZ5I20DBA1xRM04EY
PClaHaAMO7QwqeILoecg/YIy1fEgiSfOKJydN75kVY+ZdOyfiCOLm1nTiZr6U83E8lkORwtN9GLS
QxMK4LZ00Mhycmo6M0C0rUOsROzdi3Xdk4RN42CuOj/tZa/q29184ZqAJGbYdDBoZ2mG+UrV2QBN
momPrL72zNvziWkUu+7aoCIPnu7g20QpN8/5uKBabMppbRxdNNpa534n9RyRCacYXaMYvZ1YDzfm
CqaVdo2BZGRP6aZ+TGlRFVhoqgHXfO+2P2ZEFMQvV5T1zn6uOzNpXnjT+vxsBYPV+j2Gp4KKpTGG
uFr+jsOVAJS9nSbqvZNXKsDAHHopvbW2+ZkY+1izYSFsKxdvvLAwqW4ilUKDXucrukUSsH6lDV3D
BZ4ziofCqd2pbBDu3HGOPQQMvTSGzNvWoOBlM4P1Sa6mBNyNtudUUrZJSao82w3cfGjgKzsqQoc9
BrdqYbxok8b0ueK3GBu2LKvvkAKmAvM7l8tAgraOH2KBS088bB3cuQEBsOS7NXyWQTqWuGiQ7xl0
NCFhv3DbpbvuhVIHBmgxUdagH6vrmGe3aRA3KervoFfbRL+qsnnvOu2+lcPhTrukXYs3Jjiv2jA/
6tG+4yRiPFyN4cZk1tk6cdxvvkOD9S9m4aHRAl64FF8z9tAjHr89rNR+flCTdVaHMwv8c4181abu
lTssY9CVFPGrfVUGHpo5JStJ60s0P2ma4bGezox1u6h242qXM3UfCTyBux5/lpQKc/2pKtLIBFbW
hNH1IY9wK35ksZNjkGmaXawRLmcArppupfAQVnHwEl+gOXNDqnxn1wnQT8x+xhdXBho5wY50plkZ
dkyr/U7UW2U58qjCpzn1fDu2Td/n6FpU0EWnPJkPpiUOobGRUXrUW4PznN1KVn8LOWKDcChZKjTI
bdYcAOYOLwrswycBPpL9qT9K0SdjyvIYN/o9Tl8LjiW0nRSc33Fm1074EQGWgwqVvVSITtbqS4nk
96wc7J1oBTB7Lw1KIQ45TPpZc2LBkYftRfVcP7L3AbkjJmBBLtSgl9PY8YpF9dU87S2xY8lYjajx
thqB2F74sb36BRuWEqTjIsH3qteAA3G05HcNX6xCuVpNQan6u8WYZxG3VrbrUvFfHLEwtaj3mJ9b
TzBnodWHSZPDPdhAoFQsGI/1Zu0uaaYgUXu1dp6Sh4oUrOmQeyiP3OrTVzJ+W92ZKbJylUbzqTM7
+lx4dVc7nWryAyes3mh+jOKfHAaLZ56SA7/KNrwMPkFsibJjLdum2j4xgqG+XYs7/z9VFK8TT4W0
x4+YLMEfoMQMhpdNN5BN5XLTecd3ffyGf92R9IWUcV6sp1uJgVWcAFz/06FFpWjfVfPy3NwZ4Ezo
G5yx9/YFo5LMq6yf2nBCORH3sbewVO2erOagwG6c0ftrXI1ASTEpsbd+qhjZ8CdcoKownoPhxJg0
X7EoOR2rfda6hXlLqXPARdEUW0puDlg+0yw5vWaVeRhNiTMgtkMUBLs82OV05DZWNM9QMMK+rMXV
sZKB5SmgxZGo0k9oVREzTYVMMiV8hFsHtijDkV6UKEOgbSUc5S4bmuDT7nS/VBu/YfPTPekSm1LQ
JsQWOO3fGoUjHNUvM3lcLUWVSWcs2JmvZoYPCDLg7uI9IWUwm6ryQwgvinip1tqnuKAd0GjPpt6e
O7s+axxIGskiKYAxJCSmQ9R69Rh+Tr1TL3QML64EXTLh/BPLbZBoBNsXZT9Z5O6yw4tqMJVkIVWJ
oMyCuuEUKIp2L15MhEc7Oqq0u2BRxr1fJdz4HOiLdG9JnJy3EUMSbFM6hAvWYV/DojFwZAglcrBh
e1678Iz9XyoEmhy6Hjhg0zxYFcW0QN0Le29F4uk23Zum5Bto4jMdSPM51yKw6vVpQg2duE7rbD/g
AdGeZXvy61hQNWsBaSgavypTIHkiSLDqNDP2q4ph5OLULIIm3g7yA0LxlIQUF9f9yokrwy3APMYI
PammhIczQNrt5eXXbPEN9teU9qCum05/6yLZVsYpHD/EwpXz6BKKrawoULYIOjwbPNh2SxEYOvRr
ADcVbe7ORBmdGRJtdlcGtWwd7fpHqkdUmhOaE/CxmSqiu6j2AZWioZtWkSYPwb/5MPNfjXVDavBq
DvOxMAggEqy5R9LPyYRxz7w/sQOBPRAAZzPjZQMyBe8sWc+GRN8L1JP4syhHkpY4gOablNS31AL+
s9P+LDI9uZQNrH1g9kVQ0urVwi/ocCKT21VQgWXa4qHhj06nHSO6k8oDdlVuxCND6b8t02iqgPHG
jxRoioKC/E4kdDKjs24oTM1vRikdBaWe6Rsg/TnMiRm6mv2Z1bTVMZqgspoHYCTdBvHJNl55FX7F
4PaVvbEzy/2uF9ggGPv/Lc7XbDE7vfowl/vMjZzxQ6w7k2CqdDZlGPfDRdWUEyyMlWyWvX4OJZxk
qBgE9HID1kPFRPAfrUoWm4N8/r3ETzBn5Zf11shhjrqL8T6AmlCAvEl4Gwy4iobGaINFW9BRqvcG
UPl7pjKN45ZyuuWRD4c2g+S7fZBhtixXJwdasLbHBP9K85SUWtBlADVxfAZNu2HUy1oHwLz4xZji
mM4d5B+iRJzjVB0CG2tHlKQ78qWbnEHJgO77gs6umPMhRTxN04U2hTAYNOgHyI42APrnkW6llTM5
lOZbschHRX5TovesLW558WXxNkaI/tOV0Csl5IvtS/Yztm+D7wIq01ZMF1ZcBJiw0RKS6awSQ6uK
BaqZg92y9v/6l//1n//na/7f0e/qWuVLVJV/KYfiWiVl3/3HXxXL/utf6v/368H3f/yViJdlKrJp
KIBFVMPkcub3vz7vSRk9//jf+rEQ6TxE5afVJoce109msfHti0vHOK7dSfq6M7Dd6vRFx96Pzu3p
/CpNDIDDNuu0nSisncz5WTl0yxNClB2TtThS9EyN9Q7HSve263TrPc+792TMr+ZCKxen4aJ51KQO
14ZhZg0nL4hsqpVlUBHtsStjtJ/5km+zQ0OMCynRU9Jd2qS7dVl9Zq4aJVwlNQMTcUI5PTQmNdyh
epAEIFydw2nrdHO+rRx6voIexF+NU61rWrYC6P596De95utd57MyIEPqgbgSExkAgcUqI6bNs1LL
eqTdYQ0P/cFmfWC8W8O6UycMzLk314IqE92IUdijbT3sCnayOg4XtTa3I0MfJVzc3rJdfYOPmx2Q
zDRhDYSGDb5zi7E9iss7PWR/7x9efnCmQwehVKTbR9QhYhQF6AXi+Bn4OYN5RmVE0diYrHDGDzW3
foQDWAQ5PVul9K6iIWrp2WAgQ2EbegVFXWN6LHnakakZ02bfmRhcLWZ0LsUdp67MLrQl+y3HoLWb
74Ya3Vd9o+TVa9qnb9ok3mT8lpLXocsqUXWLdgtrxUOvcJI2nIm761Q0V8FdkUEpDu8lwa/lKufN
laaRa0INnEWdGwOcs4b2mvU6tI1PyeSQ66pZD4stcVfGHXE9bedLdcBUwXGzdg1ta4ySa/+b61vV
zX+9vi1LsRFwDUOjV1r5r9c3NlA6A+w4/LCHBv7ltjMwuKG0sWOgb/fQdcURB+IxlfUTWffzc9IT
LvvB1b7KY1ITuqjS6/CnzS2GjrgvQRWseGfb40oKIYXwlm8KxqCNCpySwVJFLVY/k+NCyokKHFA1
8yYC6lRC0lcxdQe9VffS5qNqEDOhyRfELB+7UHom/1GQmREZhq/EnV8jSDS0CUe7/htXx2yd1IX2
EOJETfOnWLvDszVLnc7W8EUNqkemH1WSoOn4ATjAk8TFkMYAd82FMy3d6ioJ7zAj4T2tCNgWqCLc
fgXIy+U48sTtBOM2DjMe9o7cTi8Vx6axe0M5O4py3ZiQmanWeYQg4qXnPVE4VqdxPnkGhRg+sGVU
OPjky30yYx5kGCcYlTZYK9VHvszBFy04WX1JCz0YsXh6PATT1dNt3UOoSbg1UmPZtww0iPYSGLBF
vyv/sAmGviBhJSsSn7ki/gyBlwdb2oBhUfJn5zpoVGO0wpubhiPQ76dzfEr5HXILUYdOWRoBguJ5
IDXMWCxnYEJgGwMPB14rYPwOn6r05pVEW1d61npWoXsrTvZQFIRNytZl8P56u53G9KGb/csk62gM
2m1q1quevy4jMxZbnLqoOzpk31a6oQ+5n454iJLEUyiucnpV2afErXg67BrBZ0IsTSX6JjM8K7E+
F8pXnzzPtTnDhc0Yaee0ni/llF3TXL4qcXSbLXVXQqYaQvnM22OEf7WDyRdEJW0lP05lUAgENU1j
GCwdtTk/EubGEyAhxEqbby54dQyo5s1W/bwq7Vnwq12ouepSn1rpW2nZcQpQ0NmvqD9rbDCHp3fS
A0FHDoqQjDlTwwMcevX+/1ceSzVNXaiarsuyKf5p5VnntehXJRXsILqdaqM3QVcDoLZYfC74lKz5
Xhok5vMdpeSvk6G+te02j2GiaxeN8iTLCO+9Zt3FProrpuqvqQxJYPYF7ZcyGTbVUcLsgpEVugzC
g47Zz+umgZ1K/LAq+UWGUFhzpTx104zcXmYyv539ci3IqFq0241e9jybt44xScFlfExavaWeW2Hy
hb3KVUxt2yszQBXqpKvcrWXaD8CFs03SV67gXQHpoByAI/UaSgTBfIuro4IE9DKx+UqpL1Kj5RAZ
3TZiHLCpWxABKoQLuTjM2C6z0zwn51SeTtbWPlc2JY4mhAhE1HXkbKz5U5H5OAq9pjd3piHvvoau
dJO+dLtd9ISgJFSLI0YZGVkDnVQmmNWpc7HNAYyu+KkblMrCVJ3FSSWraO1DYDd59UfeuToDbuzB
+9nVf1T0Uyl/uiM0kcOiNwd9YX3iNKVV6j5hyWnrZ7oP1Y1/JyjZdb63uMU6OvaoQq108VJx76yT
StsV5IM83EvtWzJMF93Cu7gaR811YgULolH4KvwzCldrZ8kQAFxc/2F/Xo3oClahnS9rM12HhiQ0
OW2zHYJOM+8TELF8bl6ouyEN1O6iXcHObQbzN/b6oYpYwNdwr4MQfR5bw0YPmPHgNBTOGxO5xIb8
7hQJSW8wOviVrcKkGcb8N8uQYhv/vAwRiDWQFXh02MIQmvZflyFOE9mA2Wv9oDQNk3i3Nyd0NrsK
GtdOF6h64pTFNfytnxOlFqA5Mmm6VXN+D0dxt6oSo1n5sg4xRluYRiNTVevepcO90vjecl8JTS8Z
FW+cO7D9ideNz0wgKZ9nI320E2+qzvPumByYR5yGVDumP3AM70z4fWb1gxo+ZwA4psCzrWzZl5Mo
MOImWConpLdXtNX10ZyiJyMNe8QUvmnNuiu14qDWZKhpDRLROe7N0y77raXqzbpGbJaK4UhY+Wh2
JRUpp7ivfKqQUlopY8JeJvrkHDC8YFKrgPqpGHhpJKAZXBHZ87zJtDg88dwnxJjtq5WpbKhTQYoD
pP7atBhhmhuj7/vxXUTbd8S9ScMvDTedM58M5JPrRZOD4dnJUnFSKrgm63Yvs3IzFXzK0Gs0Bgy7
A2Lm+yRVHtGcPup5O8WYoxi/r2/Vo0+aY5SD9FMbp0kH1NJnk2uzD0FgzEnoE8ptxmq3148LNRsk
Jy3K5tf1WHTSSYmtw1L7A1YcsCFzPB1rIEIy9asjELxkMU8ryDszq87aRHBM/sGjvVh6gMzVWVqM
UzGtjDacG+PXKD8UtJj1mK/1JgyWeQxam5hb3fk9SkSaMgZmvMpk2OKAqLhL1LqrDkmHuU6/s1ip
/2i0gdlAwknw74sDrgQG1duDeP2fn+jC0v/1IlcUHuq6KmzF0v95r2XouMNb3Z4+JgUwV000dduq
OCjLxOOQBS4u5/9MwCoUO4kIvytrNwiDRbJPMwJQgwBU83AvGBWSU1j7/VDW16Wqr6LLr/M2ZmOF
H8aLv8lXEYscVoK5IzPvDnsHh5DVzTvCWpR5crKyn26TtDgsnzYZ9Ogg/5Fa8Z4O5fviktjK6vCk
1py9f8xHcAO+sZI2txeqlysPHPxKvNUMIq5Wc2vFFK8qFbWnPEvS9FRugfPi6fyqLf5uRNR1u+ji
LDFoZhT9YhvlZdCtC71GmyimanVTq8z5dE+uS3+J260BPIsbrPqYfmt6T8kWxHEuCA3YtS4ulE9f
W5q922drI37NXBYXhiF+YSpvVLy9xRlaZ3iRiO2Y7ep1ZX/Jo+jS/grSiGfmS924/ZIe2vE6TIEg
SWBHDWzj8kYJyn6JvwsPk8FQg0rXPAlBCLbjtLkYMdtvsCExl8nofRAz0yQ00TI8hV5FBhjiw7Xq
66sONMZaOJW+ddIEfqA9GnJ2mM6V7MycMZTHr4Xq0eFGa+pOxqMnRyHUSbKekkzxcxnEsthl1MpG
hGWR8fLBPhs03tioc02hneIuOtFVUz93VivB1ISIlDPQvJqGsZMOgYzfroAhlXJG7jgjqzVOLSKq
Jp63zK3oaShrMEIpnd/lj5EnmE7RivbsfVpgGpKg4oy3bV4BteMfHqkx435lv0+MZgx9s3bRplh8
rcnc95QGsig8vQ6vSaG91MzeZardGL7nvzLHbg8crLcaC8fvUjeuIKsuy8+J+kmLcC4GedAigQZ3
aUlpPkBJmaWOwq4oANmEkXBOhsvMQ7JH/l+hSOWDtEvBjbBke9mHwm56DAbasfDUNHRo+S2DuspB
Kn1LBfC1GOWpsX2bSUeqXkWGe7dDzJaJ+4SbPpd3bCno//B+pdgMNZ5BQ8ZErz+VIe3OlHysQA3B
iJYpfmIF2u5WZfIn053zUA6KxsejLx11D79M3LGaPJGJXfy1XX3t2djScLrAH4VlWa52FvpUpJqH
kMSNRGvnZOFFs3YdaS1sjKdJ0m55mlwJ/GEvqI76tsTs/pZiYCB7ee43x6aJXX1p3SSc3XAVLg/x
NK6vo8I1Ei3uNKT3ZLXuRXDMnwFXp8GRZkb496RXvqs3hRZfGjkhrdWvwO2XjXTaMHG7WNaArOlC
WTpEeXVs/l6CdKhpnZUg0Vibq5oN+waNaeX8p5Th0W27DLzIeuk5KfxhlBZN8l4D3dNOmHDGkuae
Gu5YfYgX4cWMoY3kgO83A+SsDL66mlsMZMBQMLeV97buNmeScV0fHsCnHrCzmcnk93gv65VyZN1b
EmSH2twlKUP10nYV6CrqZswrB7+VykEI/CmW0WfaOnZacqx53AUNLO9VyBQ1ECEvvMkCObvqTHX3
hgJ7uiSvYIS7KmcmLGLGbl8WJiycOEtLiMYAy8CDECxc90iBS+H3w7IEKI3rKKmDBK1DUkSwYndG
XCI1q+3zz9rKUeHe66S/NUCk+gQ8Ox7jtauvUTtdyMmcMZlQuaGER/xOR7soDhGCzxBTFBz6ffY7
KWMX+FcyZZ6pJkcKgxv5Oq9UyCbRCzfqS7F8R510LJr4Nce4XaeLN+jVtq7QwtzPZZp9fGGojc76
GbKxaRgfKIlLUdSOCYW7FIA+n9Y5OCcj7VYFJqwFAMgDj403LPKpLDizPuNXDWurcbF+NZN0rMGp
gJCMV7JgsV9DXqTn5rIK/WLQ5qCs1qUE2WwfTIpmMi52Zo7dWhyad5umWXUzKdERoMIrc1AtI9iM
NgeZcRcO9OCyAK/P9EvfMTx/s2yVMgpAzQeFw64UzX5itrS3p/vJCXUVQzJ1n2Sexc18GSizXvYy
4eqcdLRE3yY1NKdxaE8dKTfcM5tMTQAqqEf6jQqIoY0F4mMT3k1r9v3ukNpoLGyqpAdRi+Jp9UW/
MZuPjHGMQL9ZmFvyLhNYTANWkwgqyHKSpuUU8xKIwFh49qaV7KdeD+psCOJT/9EroUM6/StcqV0U
L7JU3DkM4EYXK95ZsGyRWdzVSbvTCdjzfKARqgbu++y0UNjXtBqdByEhMT5Djjzo3IbpGvWAzI5k
hAFP531Jj1uRKiicJLPUy9T0525ITqp6SSPNa4m6MFtmWlHTMkQMSwpQBoFU8wV/SYFN2i0BCNTN
RD9Z3+gjnTkUGz/tVmdfvLF/1prspr8LauqB3JHQ3MpDeSnL8Sxwa82ra36LnGhLzSaK9g6KhnVE
zsk8VKu6X19ywjDi1pJWG4l5zT+7dyx2NwCjmRWeAKWdkMAQxEz7D8gOKT9pIz1FOoFaKtxsxQj+
5w2Wqvw3pwjNNm2hMsrSbdv4p1NEgY+pmg2p+aBr+giqBg9MuF17oGiFdKOHsrMveXPSsieQYb5F
A4aZhYi1xuXH5kvSX5XIeDWG9pUnazQRu8Xu9lj03oPnC/9LplK49BI73MWpvFPdD/JUm1/rkQEK
DtDeiycwRhDSDPbyfs8SbyazV0QktpjLWiH2IapoOPCucry31WbPOF8Uj0gRjyquQCM2r/El+ZBy
Pu3sa5h8Ta9PsD4z2qGkBIdSD/mmI9iCokKhtGdrk9dntUessCAdJqEa2KZ5J7vC1iqPswtL0Wi5
j4da1sc8UY6GZVKsIB2jOD5lBGWqRPBB/KZYcyfdZb6irG9HAsVMGQADyD7ZhlMxmIxIqz302kAj
P6vQ29jhTBwLbykaAiVcecWekdxBUuujIKgx7ch09oZ1XXDpbYBnGdVNV9t7/6dEO57yO32zN/sW
SfMLH+sLco82a0dhwrwbl6MWN0fcwbnoztVDsrSz3YanrC1P01wdVaM85GH0xB9Z7bjJUxJXxBm0
XQ/MHO6FhtxUMryVkkAXS2DATSSVLsxpTzOXzq6lzA82kMy0UQ4kbp56xmyNhHhyin9GKdnTz5sk
DAjouQ+NIP0tadWjbpsXG9hzM76pC9siNbpadP9EJbm8W6IogUEuTE7Ge7Jr4WM+AcBFTBXxQnEy
KOi1FH7D4Bz9gQijiWs5Yo+2meh4GnCA5nzUVeQ3B4kSxurw3Wj5bSA0Lbjj1gbrDN3PiodfhK2s
oI1ys1a2+2/uG0v868HEtMz/S9h57ciNbdn2iwjQm1cGXZDBMOmUyhdClt57fn2P6HsbOF0HOP2Q
UBVKKGWGyL2XmXNMWTMVQ5NFGKL/u/vOLSutu14dv5L6nu4lAyU11L8mj5vfxzARHJClRel6zMat
uYDmb5YTj/vBRlXMsreEKLgCsfUDFr98+ewuSmM8Nn14MUZ3a5OoTwSoUmakpHgWUsu1NoiCxSNl
NpzO9flrJYivj44iCXUp7tv9thXydW2JrNSXCP+M7GIQnTTf8PCydSmJesvPGYZiD0NxMV/omN2f
RKcOXjXR72lkCw3XTUPrFnkHWY/Jh9kqtpedRAlGSOChAEZsUoQDRMDN0LFINHYejcIOYxNh4dQE
qHv4S7HOQoaBQGcRUD53F0Jk/JSq/GGhg5GS/kXdtZfiFXZ3BjC3ZuGKMGS8mOQLFeXDKOfHiF1i
BkmwV+KDOdSjtoqHkWz3F4u1goX/TGKrPTKeIijsWRsKNvDDcgTBMs1U0RBYixONnDK+CCdb2Mw3
eBuvM4NLqI+oKm11lq/dbJDXIFxaso+NmmnYEiusdmj/Jdr/+gI/bS5JO7Mrw7yb8kem7Lh3ipdG
sRiMjnb+pvhznkTboFzgiMZblsTpW6d/XjBGbXuka2zL29+tNuMtFmJNs0sIOQOa22rMg4LVsUXJ
0wUDSe0WX9NKYntilwjvBw1AGFFYOkt12lRRuFWmY07iC9rbcNZZuzInbovqpqLS3Spy3k4/zJXA
xb8tE4S9y89tMQb7WzFnKPtzFmw5Ah5qQ9Bew5eCLBOXokqljIK0YAdwDOclpuQQdk/QkF0gxDPa
yV8GwU+JZrWeFX0JtWdGbhXu0wxRC/VwZ/iTgS2C5I2ZSf9Ga0CuBkY2ugIMpFykzTriKmAsmfNk
cN6V2KhLU/KH+bm1x0+wx5UUddrxhJfeDmmOW/eBraRQxxdmUxSUyfR4FiTITA7h92BsAUzCjqD3
lATUqwrWUoqKRg01C9F0k6CxYOePDwgTQ3OazDncsuFsoWYStdxleuZ8kNVBGAE2XEkDWUudauWu
rs72fz4XFOnflp+WJqoM40RTlDVR+ecI2myURstUs/kaloiQuepPvcGD6zJ3h8VuZJQOlxnsDv7m
iZi4SXN5BqETnXf8xkINR+P/DzH6v5nYnCskSgNIJgzm5x6JA1cvgU47ek+lhTVxKX9orJekUYwa
QY/GQYsoXi2Tgmx/rZPkpUYTggXkqL8GBBcZ7kakfddsmWPJ6ZC8KIDSii0cgFjWA1MkHeWjlN+r
sQNc6llFx2tWv5DwNB6E1ntzCdTwl/aqEjxC4bP9GhzDKl+LcX3rN/m9oBHbT7HZalE1mgF1qYjI
dE0ByCflBeHanr2Uo/bQy+4h19L9y/psO9JCtOzyVQM9tHQxlN29WcPpCYVhecusJxhtKxLBvkwD
FDzLbei0DSIHRySXRrBuA0odqGpiGWKJCPNQxqnbINvUujjPlxj4cNymS7xF2zeze1fSCk2CEJjP
KwYnLfEXLdM20Bcq6AuuLWmVvNzP/R2NlN4Q8nrSHSIB7525Xme5joW8v3UuZGpQX0aL2/coPWI3
XWPB1ADFsC9he1wQz99tdEjMx2QARsb70uMw7jfvG/Q3YcaL5ldgbNcqyE9otxCBqtQAFdoJQwfj
gCi2czHQ05jMdJxELJzkcj0n9Uaa2hp1LYkGKDATye5MKTqO7DocCgrl9gag1u6mS8sIX6vfj01/
2UwYM/I7SpZ3oUnft+09X03oqN3rpmYvykkfskjc2nBW1vNOSsk2jHZIe2MF0yns+sRNiWDoaCYN
mqFiGIhJUL0yIU/h4BM6cvsVWP9wKnlsnpGJxYqem4ieraR3rAhgkOMuZZOkuZ2ak4V0xKVmXnaH
iRMLT/GC8OmyX2QGoey7vkuy7qflwoAo9Z8qKcMkm5f97yJCwDxcqck9ThC8nAJjtUClBax11d+4
8aQEuv2KtiSdzjt5VV1Vh2VygM1H8mdmvsUcZCm4gdfAaHp3jzKXAtHXIOpaZIIACsapawCNEdT8
LGHlNpnfbPgD/kc+icZXZpKzimuI8ZDicc07N51ISyhOaB6vVWZBqTNoOw+wz44o4m2kIFm6Ly4E
TnZiEvB4Q9kGwI6OwX5YVC8S/6qLBJ0ZvfefTyJZ+rc1NcW8xBthKqrOLuy///u/yDBKay/M3mjL
r3Z4OV4lQJiPj3EqQsSMUXfIAV0rZvSYEV83ZZdJki4gBrjNmuueCVd9YOWOYECUdqID65P0aZSc
NBPa7NCb4PAJgxl3oFPyXImbZo41pYixiE3tBan6ZWJU1fvZd20EFHRKg0LuvVTJPTE/pSmdk2J5
Dfg+sQVrhtlh7MJqniLMKhfp+E1iJkRaVNIac4y+zWHZ7F7fFr7c7/5NfQcrAWWgD1PdITrAGbcE
kgVu0XZ8TPXywsgpR5SH2z7Ak67nZ4QFTL5AM5ytXTqnXy85OTrApikoMwasC9pfXuRJQW15b0z9
c5maz07pvw0/LVaatlCrl2xPGQF/9UPt9QKYSSPYqzIQldHHPO4TreAnQNzU/S50ittCbDPib7sm
eLtCs/HQ0MSSRYYNGo8VAGRr6gNlO8Dtw8hvAS0Qk6eXeAoWV05+rE61cMgo9U0Q8tvRYqmZR19F
Pg/oPh71IjaN4YLv1JTtDtaword+kVF/S0hTOgZoBqMnzc1y/pl3Fc+T3+LsRRjq6jV+0ZI8Ic0x
uwDJ3kmFYtxXvZMp/qiq7lQsbmtl6FwuGNGcDSj84rMvI+nXmyaZ1DViPHpHQuOeCaJrQLqsIL8L
oLEIqQP43gDLAHKFJPAAZlsGqK0w707BSIiFCkeJELyplaLEkCOj5tfnK0VTraBiJ9fdZZzwhE+R
uYYvTvS2JykBR7diZJ76kjD26XG8DEgCBLGJ51WO/o+3Rv9nXW8pXNrsGUzd0GVR+Wc/XKiTvopD
XX+fFGwlj7IRYDl2F22EP4d+zNr1E+RNr2n2C7CemGAVw5ngNuePgRK+oIQfe/mltzobi+YJZddO
KtYgLxdVwtm7JeGm4vR53nBtKE2xhULlOSyK6wXP96y5O/eJjsdvcJgr7heH7eqiRPuGK2tW3U8z
1jIhqJPhzJzobJUwNXuKfeuHjBlPHhgutix0yTjysrf2yQfNstuWZzdjQPgDWNQsu6uGO1MQACZv
VXw4LDh8pin+eIVLOoHA6Xw1gdrA5Ac/KWqS/oCaQq+ChbkWSu+49NfM6EFoQRZM2yAzcfBJOXG+
1Je/82kHZdX6XsMEmLnizDRlqKJO4JT/005S1C+3kilP0r+XW85RsbwULG72YCe4VGMg3DyHwjsD
4mUMDgY8zQAbjXFK/Ec5UB1AmN3qiCa1rEZXP4NvRyqc9UQH0QAcVu4RzHFNG0agrKd66TUV8JcS
wVtC13iGzlSBaCXkRSa8oKOnU4+NKbb7/AvtKy7CBbIgBgvzAG/FLBaa57lPpVCJmexfR+CaNCgn
u/+Upc5HwgLnA//F7Ezagg8UX81YnCGVnsWnVOStQIJjHbd6LN7EqUCnb76SeeLkSyAPWmyd2q72
DJXjAkxtZyL8LuGLy95KFdh3m792iQ+lgAMkzRyG2uR/FAjkPqshDywAmv06I3ncKLCJfJ3Ctjoe
SiPRxEyPgd0KNrwT53iiEuYpKLdJMq6paMbz24SQy7KeHarla4gKzBYvOxw9ry0nr08aTKm6J9EG
ZMwGrAltfXXVOisoSEfobuuR37PCdCb8P101QtOWHyXRtkQGQwF7ALZ+JC/kC4RdsYTjN8vJC6T8
aL/NZXMFoYwq5miFPwYWQKwiXULTVe5GoUFlROGNJBQG/C6+q/16avh8dD6f//yKq/I/doqmToku
cSFqEoW6JuvPkdi/XIy91qRaZgriTwa7p7L6M3UzgWvkj60WZbj9pIV3D3Qh+vzI5JRgiu5tXKZ3
4ag/dmwHXHyEFoMrEY0PBj+Kfqqv/Q/xaVpbc4DzezB2DHi3OjCYlC8qr0e++BuT5jxAqR6YKjsL
Rn7zCjvd8n6iy18wwZ/nF+VAHWyqfkXiYr4wd/3WebAWJvPAUISs67Wzkpu+q4+VLEhFjRKWwAI7
npHztpT3WDzUKGtlLxMghZZZlOD2PUw9bBs5ZGafgorsbopXm0WooGEZnhqWXL4cAk6fGRFZsTu8
Qvb6UoozTZ8t/1iXKcgGkcutxzWaB/uuB3X/IgPnnqAvwqMJyRXPSC8pYdK0jNS1nPk9WlRn23Dj
P0PeSv0iF/rFGNi2G/YCoddMP6SjelcrzZusBOtg9ro/NZKiBs3uWEj5sg1YT8mFeOIEsotDfMlO
crv1GPkJURwaXdAJ8umQSSeh6W5HL3MaLhcRrA32NIXyt1EGnwU5fSwyNR4rk7Si1Mb3yMzelsiQ
jodvDcdzhma3Z6xtnv/U2p0QZQVEl12zp1sIMOPoCQxwShq9Jyu6a4J/RkCAaBqjP7RwQhQIRGzm
VIj2MPDmFmvuNevXC2J+EKJGiP7LHiToDdfxu1Qt3ABZPO/Slb3Hfa9Ou6ZHZAWsl6Op4nbfYtVE
0Vk1xMskxGPm3iaPV7h6eIFRiVbfIAd6CUK4mdOtfS7fj4naHPgknhxZsgEQsrCubCJSn+FNAHkY
qAoVcwj6AexYrWpwmLgZUFJNz+J1pM/BxdIAJc3qV7hRGF445TH460MCsEaJErSgFNri5pXYV9dL
LZoXg03QjDvbgX6lHU7LjZN3ymdjU7zc0s3yvmtITvFgvh39fKufzsAXAZ+U5YsLCGy2XQdf7D0R
Mqre9KMCLC1zJ7ETw9ZdpLgBDW4RKsZuSZ9UNHIwV7cFdZ8+VcDeLCIIxUTck/pSMmRel4BH0e2I
Si3ZnU/Q7dGWzaQvrZkK5fBkIXxbcxSvBBiyrEi6zyGvPueoHY4n4epD+w786XQkfy1mSwpQlZUL
BSC0ty+Nl/80JK6ToQgKlf2D3J7lwBR/pUZ76mmTdeSP0GN9MaoBSIDH6spzl54RquOIQhByWo2c
7O7jT9aP7A8eRcso3C2kMk5mMa6E9LpKhHaR5igUxzVvt6ve8DjrpxTOUgqNbI2smh+IBfKQLWHi
JtkUQT9KXDYTVTxUPwM2Lbsl3Y0+vcNLvneJdhkG66IRKG9oKNCNKBXhLYB0rvrPBXWESVeZS4Zr
whPQXntXQwizrtnVSDETt7fJoS3HlaSwPW6sRwtQNBNf1QNRifShSM2H/pK4wOyYZTGXReTMbOab
zngOeLrfVzPzIz5CA3+i6ggX7VxP18x3aqtzHBwqllclm5dkrWPM+KNU12E9TgskIddlUPOfD3uJ
s/1/D2qfp71MF2SoqiHiSJD/odYdxFbR5mKVfzbFSNpiHbRQ3TJltFM01AnFpEIUEaN3Agsr9jcp
K9ot7GZ0zycJrtsnGPABmLT+dEjkTpJpIXP0aC2Ki4ZjHEkQi4rxryBhtK1QM1B6fRbZD7NGEvKE
4EWTgW3JVjhNEWQ1hXUlAJW+IRRkPSwalA4LUXxcHejF8YKPohmVDH4lj0LO1wYnztfaNbq3Qm7O
Be8IGufiaUtbHxW8b+ZIY5tjtjpvDBc6uBA7LK4iB6wFw7oAClERkbIqeAIqEefYnS3e+VgngnRm
iOUMWfbpPJOaAYkcnfgP+APFiL0PiX42knK8FjiS7GjPQNoj1xbr8BMLnXHbjVPOZED8LpWjn2xk
HT2Ewd1yuMtyedZu3Hnpi8mJ5szG66KlwSod1/TD1I+LVZhxwceQqzmT8bx2knhiKj5C9fBlrfNU
dp49O08T0VH6U3srmA7uixyVg12ZN83Y3C5lLUmVPNrz/lzcjQH/LRPsxuAjSPFTrRIqysvCJD5X
lsAwsnOibOeiwLg0w5fGXcAtb/qd6rbuZGy4lSiIRwUl5kJK3k2n5scndpGGPjbn8QqN8Wt5ojaY
KOG5LaTpxLcN6wkB9YjaSruuNHD1Qe2C1jMXkU54lHvrfFW2+TqNZ5qNsFRkR+djO7Qt1tcqTkzM
8oYZgXInYKCCrlxiN07tnjQeVjsdqyPULxqVgIJvzgJJRgSxPVi/5B/bhHlCY3UCvol6sjZmx1xg
QWyHV5FZVWCaR1A0DG+daL5L6o8N7rElEkgN0/NRiWyNiTom6+l06NS4CPMzNbC27bKVeFQIwlEA
5UKGB2kdDSOBHpDqjuVD67JQIL+uD61xh/WjB6Ke+Fnmib+hbFc5smz+CpHhcR0J9RH0CW4nRsLs
2tmHbVi4WlCVBajKX9zvgxbu9e6k2+K1xDZgbAR3TbB0RzdPeiUuyt4+KzIwDrd+LKp1Sg/fO4RT
kv2V2d66M6NpCNVi6RicnBid/pjoGzo6fXSy3W32Z4jCEsv0kzRhE3G0COWKa9SqO1Y5meQnIiG7
jYsss3Eugcu+lZHOPO0YUQ7ZHdC63S5+7SIIznd+F8WxccJ5pUDGcxD1AqvZ9B+5GJL47STpaUs8
WfEWiJXAswe7Hti0s55oHP5SyQWeEfOJULXmX8MC18pOVlQZ68+doAIIGDA1gLacx+EOaxI2ANRW
kt3vWZdMbOW/WLmUK2oPDiwMszCQjj1SZQF2Lie3dEckDsjDpbMxxMpdLrVFqQ50pwemw6nEdlqL
FONXDhCIX4TBmazzLAKifcJvQMyaDSoSvNDd5CR16YwItIwdnwCxt8qlJqfGEARPTK7Fwp7hVyUT
VaJmpydwdnAFAnFAwbI+MC2II5Uc4tDDe1sQZLhaXp1cV8LECNR6YMtxyt70FqeV2BqpNbcZM1PJ
zhgM6ggrahBIAMQO7HsElpVBhhBhl78XUx3U3Z2VxbK+4ZBbEHlBkIQeM+OnJNfC3kz+pp9e2rn3
FuQ60q4iWGEdSuKZqbGNgULOtiaDymDoAUhgxurDpIappsTgivuf1iSe2jHqn9FbJ4tbCQohdlvM
PA3V3lEovqWD2E5g7NAZkuhzEO/VmySTgLiyyBR8XnThPJgERCeXPbFi1HJoEkver+NGPvm9FMS7
NroDP26VQf28kAJsgi8hSv2RZMjQivy8MZTpzotQnoce8gccqCafI30n2VD7u7ugVQAWL4zBYHLj
vt73LhzXPKog5ndMdExqSKU6IbslT4splpXcZYEgLmCpir80mr8h9K0bTKyKL265m8jhhvaxW0Z6
WBwLjvlXo9DbUKsTHiXnrFk7UjrLlKGp6D3h0njKElPDQza6wti5FCiSFaeddCsr/41LLrBwo6v4
ElCn6jQmI5t0/THO0ks61K9yic8fHYdgsVfrpFeN0HGha197MMEJvUJ+7SZ+Yk9afxPnh7eaIB+R
zqi47QKDkhFaOU7g2bzNOqTXcT31KCuMBfVK0rqiCNg5k0JhHs8ipGnQCSN3RD+IIWq+bsN6Ub5m
hnMAwa0O7MKnNK4NmRA2WAuQ/yIYIWicB9864fDAVWKxmSsYARZP5xjOp9M6MBobck/jFBhcRQce
SlZIg6UALWHjC5PEsqTy4DV72V8et8tobteVCnzHXVLibysV4VSby0uyT6+71LxNlfJGXtCKD6v5
Ic6+ikIKlGf655AAN6X3qoqNcbuIhxHpMp2cxqD0pONceZ5i18YkDTtnBsYuEcCrTmYazOs7poZQ
Wsbzr/VuKG1UjuzH2nMrOUotBeXcny1gtbgqQwy6KYu1msgUgCDDFqaCepLzGqkYBjmTAvOXet4k
ujVG1xYR8YuGFjIB5AMLZeApHrDfWGE+hon+nh1x/6v91a1fBvaahszVtf/MkQ0qSX7p9YNVCmDh
fbMJJx1/KXtQ1MwgEUQ/QJL8oq5edCmE4Mc+haDY1Z+XqIB9sYYtpl7Fau10oMXUQvUNreDS+X1z
GmmuoEdo433bMUtkJzweQguZglQZgjz4xnNsSPrMLGj+kxXb676Xb0rBjbgsb8Kxn2cyzqz1t4Tl
pWrbV5AtLyJp95X5kFlKdnuBn5Jr8gjzE2Gt6RolvRJaxnWUBc9sNl/fimCg0RIZB+qv8y9yvWP1
tt7TJFgHsObblfdc0ri5d6cr2A7p38V7eUqcPQ00VFN9c6EH5cjCrRtjVfdapKgrGuxJwaqTXmBA
hOSS5dGZc3Ml/wEeygvMoLP+vSYJKP2jI8tKIAhbWohEx5WtOlg1uJuMAp/3EJmHTeUpwqfYq7YI
OQAXsTvpDHTBY8FW3yvmMLYMT49h60CszJ7uXmd61L6OxUdqy1ZzhVAaF7TrrNTlkWeIBs0d5vF1
qRJy4F2wIwmkH7bquqrxlAFRWHD3vIx75xMETl2jBQpO4zWtTwlvC6KdEHkJ6skkYuTYi5FmCGSM
wl9FfpgTL8UDyLZKk1eci1yo+q8VFRIDv9aHAUcxDAOIzVUiENVxwtS6vOf33gIqg3G/g9FXWkCz
NzMkY4UUvaU+Y10McpW7TUp8la0Sew6fiSTniECMVe+xnIEW4DUcqVYhUeM72k7gXB/ts8yT+Iom
BpLtvgOFALnuLGN6FhZaALD+tiXj8ma1xIx2hGPS5sEW1s+cuROnQsWXLn0socRJtPHi7nct/0aK
Enlv7q6bzMxL4rdYiSBIV05JUFvxWjIq8VzfWJzD58rgICEUSvkFqlCzk6G3lRhFXQlJrIuXyvlF
2AUK5u3lXk7ASkf3aN3jarHRnnRnZoKRBC1L8YEpe+Vt+dtGSc37MRCiyHAmYxpPyx2YDExEvkl2
IjgN2/RzSQRCwlKkbfMHzoR3k7QYUb6hAogIaRzlJu6JJuoCNApIwG0NaBF8VADGrOE5bcXtbCou
MUOPbdGpYCU4Azv+6Qn7jL3iYS4pRnyWznJ+E74YaGuP7dkLWWwCKmYWJlbnZL6ov8ZRe9uH/D2f
8vdd2Qjg+6GF3Y9eKC+oI3rgUx3wqbR9EjGotxTZR5n6hChS+ciQilCUc0RX551nLy2jYqgvACVN
80cvEYdHk5ufMckNkvmqCcIb5AqEVhKJqf0kQKUeoNzNxP+Jnw39UtsPYcKXOiHwHYdwZPKT9BWw
TJ5Yr+HPL15m2U4mFmK2OZuxka4xokXaFhveUd0vD4knUjgS5zp8lIv6onfiy5CwUj3o7Vbr0dkS
LD7UHi/CKD1SRB6nDPqdfB7kAtvMo4U3ylIl2IjKexIjVlX3kg2CHusjoBq9+4yOH04pvFhBqj3G
ysN2riqQn0ofLs9gbyMJc62OWCn4jXbdgTE3uw/xQT2iYs8vGTIcBfSN1JUglazL9JS7dcJFzFT2
MSxCggxCdHXIl1LuL4tkoA1zFIDy6GPRLSorOtdyuSZJcmmDaTai/NA8cXrvSSRjl1yhog4QItho
YWw5HodLRAmRJWz0rwOjNJPHHeY8KrjaKwhv+DkcohtZGMRE98DKm2rUCOTqMZiK5lU8G6MS6vG+
s6NOu5OKDAiFJudkF2+dDRVoXc5VToOCEyLWCeahWYNbs4+AQYDGb8T7VSdF3jDHG46M/tdCLm7y
VkHNL6OJmZz6iJ7to0BDm3/oXR/oEsOCCquvnf8V/aKzPJ29bnGS/R35qjz78o4bDwMvEOWZaKIK
FNdSu/WK4Oa5PkF3j+m+sk2gZXjPDaYgrHw3a/ZYNbbTec2/jQzvICp8jtURazbb20AqN6avTv7N
Uhp/aETvw0Q/Aqdm+i4z4UrLnChVEHHU5z7wmcn7IKXHGT6hJrUDsYnB4DCkdsu68zRCyyDnJ4i9
+KgFZgQWrLUMelpagcCz691N2sEhXlPPX8UnHIHwQd7c+cTI82pq9lTiPrU4elen/NgIR+qGc0Kq
l1ZAPccdK4NkMh/FetLlG1ImGIcMhsohks4j/fNEXENp/zYU3imrYALRsTuCJ24j4oJVoA7YXu1h
wrWoexbzTcIQgeirxDkxza4Rvd1gb++5J5yDppYdEjeJh2XpGFbQveD0kxSh1LDl/SZOGzto3sWf
PZYaoPLnV2doD7ZwTi6+pL2bv45MQAmWVc9NC333CIPXmuit9a/y/B/H2VfwRKR3IWnBgBhHpsOD
L+2hoFsvXIe40OxCrgiAd4Z3ybxsbDUxkODRFFQgFE7nb6aLSudvUuZhgbV7bW8z2Yz9TgAKHUBx
HgZ89AlMIYp+5J5BbzHsHx81zRt8yaB5WYgYOcrTN1usWiq1FAKF/jK39kQTmJKswgNBpzK4k5v9
aLQKPrWdQA8SPwmx5AYVVbeH7go0SUZHnCR04pvGtloInmy0L4WbqmFdtbKumpr6PP0tuGKL1Zfh
M8kADUzFl1YDc/AP+VNMwrWSX5vNeGMjCUilDKXBttNmvMm/zBTPDR5kfKDUOcBLkaM1V517MmVp
QK8FugYmNAOK+VTx1IBRZGR14TrSHpM8ugbIn1jYvuSBb6iKyjVzkFTgpNho9s1Lo7Wxu/VjvNe4
oPv4f+iiLv1opMkmOSJbVG49+EgSmUfbnqAuWrB4sCZkSRHW0no2j9d1L9meVqGa9GeQnAC+SJtD
yE7ZM+LNkvGcgNvB8oWanQXUkHhPXvlYv+3y4mzvslLwh6lRKvSXml7BqPkNBWQ6Y43xPMfgu9kk
XQRHKRLPKCLS47vRFRePGFaBdVZDAOPbvtOOm0lgBu+jWDsUr1kTscVL0/WsA7KrLfWaW/ptqNV7
2WB1yv7k1Zu0id4eTP1xESckStH7kaES/DTYrraz4YvHAciWXNcB9eYI9wl8hQC+Av18REZCu320
bf2tlJZv9Yrv7LVP5BPqGc0p1OrcjPP5wMi0YmLqSrYSsGhIMADj5IN3o9Ml0QC4ab7PHjwG6HKJ
2+XGaWkokxXPolhs0gFPEB0E1WfOnW/UMzlFvoyFURcldzP/LpTvEggLzndKdJfZF0N2XS/AJDaP
ORtuQiIjdGLlzXjGVr4XhS8SC0jY7k/aKcIVaHDJYUJqISG16Gs7ONQMXhReFukb6Mb626ijSDfm
G5PAo6v+D2k8Z+4/JscG8eUI+ExD1RT53wU0O8GWu9DIxnfzWIKelwPl3uSt1r13HX1B+XYghUjd
au1c01hddX1qLgRXIFYQIaPHaWbKTPgPf9FxWswVzafmKxsGl0q47rVw1UTtyiF23RGflJGVMBDe
51CyzlIKbN6tficiMY5k6Gi451J27clGlUpSKG0f7v9qFV1Q3sTm8i3QQeq+iSouYyQHLYqQgLqN
mS5cm9tIoeD3J1Dlh2Gg2ZRCNcsj+RjYIO4RiItohApfVTq2Ioah2hm+lGOxGEvOy7deWe1JhVwA
Qs4YcPNKWVCf5gbTiYpaalohpSc+YKJASYqzyTpICQysKEOojNY5O0jTzBiaTFtc5nYmtfFIjqme
DXcOsOOph4E+mhkb+BUZyHHU2NWPzSq/HejhR7cSW1fTO7S3ZNyjHNw+NParIiYD2Qu3ZYyosurf
DBTuszjelI8tbW6ChqhJTmClQgqDzHfEyrvRouKL6qaP5Hm+tOsUH8JwLVorSPbfK2urvp3vpAfc
96gg593LvhKzuBW6fM2xf8M3aPzG16rxvjTtnUiO5ZmdAcTR4AMgb6mkkhYJ+x1YmEM+ANnCtk4X
T4dpBhWm3Y2JBKsLD3u0UPwfklOA5f/+nBqyohmKZSkWG+1/WDiEvU5afZzV7/sATQBmsAApeByY
nNr6lyh+FwlxE56ErIU52B4e1kyQ0fiImouFRllbn0DWxNc5kLCu4eC41UyKjV9QCX3dQtgQMmnp
Y/GETLq5GjaiiPE54KBCZFLEink8hBCraijgmNUIWkd0uh5uXzfs7+QzS7Izmp9z32kEpLU3qdRi
KRX5RvOT9KYMqqfrCyujIujZrzUOcAO2y0bKuCrcdPYgJvk8UJmr8Zm28nfqeyh75I0vhw952R/5
KjJb+iZoA1jRZyG2oOVDQhifgVYhy+DNzKrPRojEBgIqWKejJzEycevTAlB28AHT+VVDX6+wyA0M
ModMiLTpXZa3KJdgDbFO6+vIl0jkrWz9kracejovnQ2vbuDnlFmsfGUp0ktj8vzirwqcuUdOYvCv
OygpBRnHxg21elM+BSkLGWVLz2Ajes6G/qL5qahEhylE/LOEu56F0XFiRSg7KwUI/U9ivYnS+sYd
/mr8TUEsHxV5a6jswiwA9orzHOuUqlwEopNRcpJxeMb8HAg66P4CE7KdWutztHcW9T5Uo+HU9O3j
lZoFb0ZKVvsi8JO/T9OXdZQxCOyvPVXjbS+B6p9aUhRi9l7tckPwdWtiBFwy10TbcuRwTXRp4f8d
CU9LcOHr1ADyQqIFLFJHW21jKN6LvnyTReGlN7cHzgxMrLly0xhJTJzqOarZ/7zxU/6be/Av+CnT
AMmjGGg7DEsyjP+ni/wXeQdO+BS02zJ9N8omMmvlAhn5erDSKLRockzzFdsVKz55h6elozmsyWIy
ykuPbBbBc7CI96damUV+SwVddvVlQPslgOA1B+u2ecREfU5OxVuj+v0ChJhSbNtYibH9Qyt0Tx48
oVtrZ2/A/16StHhtf1h7ewO/7B4KoUL0qVdwswj8F4yPNC3wSMQbxcTVOMy4nOiVFNVNBgRyXgtb
obZGoAHjtex0pM4/rW/js8u4UCzE1ZjeMoS3YIhecXV7SmSSQFkx4BSbn0cFn3XXvZ5dYBNKkCvt
t940IuO/mDuzpsixNE3/lbK6HuVoX8y6+0KLb7jjgOPBciMDArTvu379PIrMygIiJui+GLOxWrIq
CHAhHZ3zLe/3vD1tt8CJXUpwtgGJv5KM3fzM/7ag0dXKWplf0kp3aoOOroY3dRdsVJV/Mks1XmSq
bVTzxr/KA/wbYZ1nKKkVn7WcXxbNdIgsjakI64KKTpMSWFKsU2jX3VxBqM1upBv2htbN7yLmumRC
BlpB2qUeP4PNota58pGE6Fc9c3w+hmjl/GwAQ40IMyoMo0WWXx1dFkMPiGO6mI6yfp55Le2IaqEz
DVAmrjBVCTCSukPCBWzTx1G03Jj6uKZue+trgjt3iRvfaYBfOXJdSiUqxdcoyzZBYTMw2KKU5LdN
TAaTrw1a5HvcmccjbcE3I0b2C4O2W7UMTCjk4kwYIPIU5hvrQOnEibbl24TaoLCOmaDTX6HYVDL1
+TIybBunKoZ3TNn69F1NuKUWgDI0EvT0t8ni5UBqWz/RkNvOvrg1VTRkIHDHJ4MpuqIqEXmZa2Zl
1vJ+gBUjyJh2GDQsG6xXK9nBsUXGtHSkEmD4oreoIeKh21ZHNVXJrnzPErNVz9I4xTAOhFU0fasp
F1qIaorloQu49EHirqBOzep6ccjLKxtTkPyVfzJzvtZR04R9tcZmfb0xvsXITDXtlsnSLQQFbJyl
3eY8pce8d9si2BmGsRN9jC2Ui07M9+qdYaXHwNCPkzJtTbDKjEBeQXracHBjNyldyNhmCQsVCkWo
tQ0QlyFvk/DQaDc61FqFkCMdJ+pX9ClJdWO2HpLeDKk+4BWZKj6amE3IIWvRxdXqXRh4MyNWlt+t
FHp6x7AvvQifLTrx+0S4x14AigMIoplahjpehGuTimIdE6GRnIed8W899v/+wMVrfnDyXoqS0lQQ
tp/+738dopcat5a39j+Wb/v7r338pv86lq/5qa1fX9vDU/n5b374Rn7+X5/vPrVPH/4PzB2kltfd
az3dvDZd2v6L4Lf8zf/uF//x+uOn3E7l63/+86Xo8nb5aXQ28n/+9aUF+Cdr8rstevn5f33x8inj
+86nf3yL6iDK/7Ft0qf8e/PT974+Ne1//lPQ1T80KsUKMg1TQQypEucMDPkuX9L+EE1NNSxD0RXc
5mVEHnlRt+GCH/xDlRSLYWe4g/AGFaL4puh+fMn4QzdUWbQ0SzWQ+enyP/91F/7iGP75gH7NNfwY
ZWmaqZm6aCmapuqmwtV8GvgTTFkeglxGgJr0KzmaiBv8L6SJHxX7P3+E+VGYyIyuZClEo9S6QMcV
4QoSTVQKXl8wbhcOX2idl5/273PyX5+mW2Q58FngOX/8tFbok6AVRSjmNDHy/Ejyt8c41E1Cl7rq
rVB0X2VUv/pEwlyOZviQsNiWhOvdyWxpRV2J8+QjV0DtsiTuFwXK0AQyQ+VPNHYSB8HGBYDutRom
8GGny3ZSN1OgoPLwyRPBFWN+LAr66d2K/OtZv2dW/vLCDPJS+MwaV/gpggbxCK1wHn3qhMJNqaRU
OwN8+boLZlEQ0ZnnIB0vf/+REi/JT7cfFerfn7mst3c3A9zXpNO49LnfvTdrnLfpkxEgTKFjlM/0
KiJnzMGqd0gWEShoo7X//RX8akG/v4BPMtjWTHStrvilyzR2YuarQzXZ/P4jpOXGfV5jZNAyr45h
KvrnNRYbU1+YQcsT94urWcwfc1PdACHfJTjo9NNWJ4jpmS5mLoXx2OIKF6zZyL8ICT/NuP+50g0R
liUzeTqa/k+vbq0io0kS5tr1/rHFVy2hazi3mTs16QaF276sQhBe9hRQstMo8ymd203fqsw8h017
/P0tUZbX6vMtAVGnMDIs0cI2lnXx7rlbsBIDpc98V6EG76sMSWTMoFMgYM5D0KkRUiYvkapKiHfy
EnkloiCxg02ES9Ey89rSopuDEfhJtMORx+2wnMip+AVUo2PeWZG8oCvbi8TK7QljPczvekjHWhx5
fTe5v/9tPuWef91alSes6abGm/1pE6nqMtfVsPCBas8uu7fT4syMqtFT6W7T+WAWBK1tktsz7Q5L
1Q4yb9dkPYSN5vz+Uj5Wa/68EmBois4gMBNPuvjxvma+wQs8LO55lSuOlN8HLIjq7Kosek+hxqnI
pPVfrG/1Vy8x4kRZMWRV4hj6tLKUwATd1zKVkIi3sQ4ijAbWPFDtW5pU87DKZsVLwnsJrzkR5464
V3dVEKzEhNkrdrSYupg1CXt5svYdmrKoC1bLyz+jVIDtTHsluIbF4/nWsZjRazNWqOgnZaJ1M41r
k4hUKNKNVTItFMyuPoNmZ1nLdF16K3U1nAu4LmzGvnihFPOjqPKvm22IoqkahiiLn9/rOTRp2bSG
BQw72UgqXovWbtFWmsqjPPbkVC3jVjC2fDdFYtmByWuRRweT4GE9hnUmLC9MwyYp27fJU9cEngVR
PMZZUiiih3GELkDQWtI6GkZ8gWNnRJ9QTsjekHLPlbU3mAvy48EzaszMjH6V1gp7Nuaoc3wz1cmm
pwk/J3inASbB3c2pO7JWQNqjDFBRmSlcB+s8oznF81puuMhYB+w7Z4L/zNcYLK/s0MA5Ebtgoxmo
Q2ubutXwe1sVTI+G1nCpLENyttzbRXXsg+FShJmiPwS3dVheTMgEdEME7QLONBQ8anP2OCnIMdh8
YvmgK91F0oNYC7K9ZeDMwdtQgEROFcyqzMBbLg2JgdNReR0s3mdM3zvKNbK8iyFXs2e3evpQTe2F
ArArxl17UGjrYE1URbozheCoR/T8PtU8E27CdCVSdFjufIvOnmYiMoRhJavRbsQRGYihKys9yiIV
UWpDlVylu02ClByQ0x7MYKKASYjc9gjGqO8hlh+ygO5s8cQBRtJBFVdAnlZioIIx8kWC33YmRTdG
0h6NJrjxL4NCvcV6BoYQLHc8tpqyX81xyMRUehUkiP0b9KUqKQCdmQ7slWkKW539Smd+rDKuTHqz
HM/rIsBypuxZ08rGFyzXks+aom50MLPxckJqXPdkIXFy6efqyMQQ0CqAMKCgskcu+2Whv8EDQ/uJ
YSpPvEqPhJKukiO5eZw0/zYNoZdQ7YvyeFkG6zAJd2OgbhSdi6N1LgF2IU7YINbRZ1dDAhuLtyLE
kmUjxi0PFgFBgzAMF2kkrGrA6MvHFZSqAqwaGMnYMdzmiTVCY4smJPNAGJtkRn61fJihTeiTey+F
VUt24fUBd4rDIPEjxzRV1INYVlvLMt7rC4dBmLdhf5CAVrZBhy+p6C6En9JC/Slj8EpaXtLp7KGt
LnuyEInrxNcuFqhfitKW36iKtU2AEEcF6pI2g13nGRMUASOymtu9Zc2wGoQEKL0no2DxF4/xDKaY
2a+QUuTCafkTred580hG+gkKkBfSblfT9HMDVHVsMebpBeMiG5jgTbH9JZSN0UjIBs0sLqnsNDuj
cJ5JC0sbex5OQwq97oj3GHXlldyjrEY8oXGp2U4KMKfjuxToi1IzYck+YwHLYUPrKZom12AkgnMB
suqCdOf3R5DI5LmPO3LZMXXFHTVZY4U6ucqUugFGEDlm22XQeyYWPYkyOxn/KXV2GZD/OQMJSTI4
tUypjRFferyrAp0ZI5k4VSz8fI5jfl7ILxZB/ok5ulNtRvRGM1eleoT/uxj0ThALqxHvZzUYMYA1
oJjSD5Zk1pa4HkVE/cEb2RD+EzP9az5qDNfLYm71aKexGQ0Z3D5RXtFMrbiSlDFPg5kkPQw9FetT
UWX9y7cI+p1CioF2DcxKhNiDsmwCtK919NAQM6gZFymj4/cvfDYFyEOoC/gQ1AAyP1kQkA5pD78/
j391RIAVMjWdLophfQ665rpiKhokuauY9dEwWydAN9Vp8hdHsLKc65/jqWXG2ZBIZEzp8zRXTJe4
rEzLcqtM22VxSPMP9SkwCShtV8vehuufI9KKw2Z302OkItXAV/zErVgVBQVBQk+f129u5rU1+h4k
gY2o+XdKnzwG0m2L6ZZf1kefjcVs7wxoyL6oOTEh5O/v1ydyxJ9nqsW4ApGySUr2o675LjBk3jTM
M9+03CCKH/zhqMGxazQNYpt1SxxxSBDnD5rKKLWyG/knGrpVkD9Ievc8K/IBfgHMBnVjSi3z5/EX
0dUvAz3Lopy6BNGS/iMSend1jEcOqZLqFshxdguh3TYFwo58fh7bmTHRjMmxzsMRwDHMxsmH6iky
kFgZ2J+owhdp8i9X1rtL+ZStoewSsgb4s6spI52JAFOTonyKG+P2909E/kX2YgBQVSwNlBIr7FN0
16dVJMjtYqQwpA8w3Q66IXhFrW58KXdh5XGvSdB6hmEMBh3YmzCudBLofFN9VC1htRwbwAW2Av3g
2rLoHByLioHmji0i7L5I53+V5RCLQUigVYlP249c7N0TYoi2To1ashAS80pPTI3Vs9tgaJudeXJ4
Rod2oaGTZvn3KdS8jrUyJ9fLppgRb/z+3i235tNbaeCwp4HIh1KM4vJjNC7EBlSqEXNgBOwjvKpC
7C6WLCYi4k3zryoLv8jfDdFUpGWkk3Bc+fxppQrnIK0sF7kUngWeHstu7JvuYtSolIQ17ePvfz1F
/EXkz0dadIepLxk03z7+gqlejxk4X8stVSISDsWOV9Wsg1VE78ySHQq+B4YXPaMSIF8wVE9RA5vx
VYcLcFBqO39gNp4l0yTAosHwMg+hDN6ksjxgM0DCIq6BxW6FmNgtxM2WgWuCQ9EHBsiYSyEime89
xoa8oSqcWXFGvj0be4+QC8JEcDD1bN8z4DE/BxXHXCacQHJ4cdUcJUqfvWnto0Q5mAhr2xpR4eKA
2US7JiNarePrLKZ7g0RELkRPRK1SG91Fh0jfbMMb9h/MGfZ1Sqkbyw70OyyvlkmOKQ69tlQ2LWcj
EBibCRZv4EOX+sVyoC/vxBKBd/wZCoSLZYcrU1KFPDgITGTpSKm69qjSnOvJASaEaxJUe5NMbnnz
OotjuEE3QEwllKGjW4xkpupmiXk593CzWWJmcU73AbBioSAvBncRhMlbz7uKifFZ7cYb4ZnK4rEi
TKKJ62kR3gExktCSpCFiVAd7vyV+lpg/9sVV2+P2h6rVJ4gPaWKZCOI1KVi3Q4DYwqd9Ie9UmJ+6
z4go2FOOm4n5Zl9+jCr/JgUjGTB+Llw0VuKmIre7sPZNyxHSmwv5ZJuOh5E2SQp+vY0LZhhQWhBc
YOvqlVTExIacsLmdjHhDOc2ZOMWWSNGfW2eJocP+SUhOeorahBylIl1aiDRNa+0nA4B1He4GBjSW
J9Fj6ylmwY01Ia5JVyX4uuUHRDP6M9Dw1JkU66R1lAhGhbHQR0VLNxqJZ2YEaysjlYDmMvI4wv45
HkomiG9rlM1FpMGJIauglRsR98jJ5KYGQGj9Rc8f+XdMoKXNwbpjgKBFkVa3oDjhX0td6gkGctJu
pbYXElSPiP3KEqWXuguXGYVDIyBEDowzI8x73yKRyKfL5TItzl41IQiCU7G8AIHV4wREAFrHjqaP
lxouMzpu7sU+rknxmkcdg7JqABdK8Gn6y4jZsJZKZTdk/bacwp3CxPdSuwij5HqeoJMUlGUouWBU
fJ1ThlmqvVq7I7E8YOLm1aK2EbAcDPhRXUU/OBIW+/kpeSDux/MeJpq7FAuXdauPOEexB/dDv1re
uSUAoZm3neg2TkQbjNNtKsx8LRU7FU6Q1uf1MVVbJqeLTGKMIXVrAeOxjPpsYFyITQJy6MfsnqNE
PCDSI4kxmpHWcHg5i+3V7ze5n6t3Or7QlOIVA6qoRcL6cY+zJDHuuD9kWoFwWrKWTB1dWe0uZhKB
Zakt8UaU4GxpcMXqhPcYMjDFuvn9dXxEchAYcRnU/OHgoMNhf18Kme8OtkKsxFpURsttUlY3uY4P
ssFnhU5Z+0WYg66HH/bh4FoqlbqhyKJp6gCXP/3OEsDdPBcCJACYFQgzkMtwakETNeENDhL0U51O
rp6WilqjJtcCWJ+KQwZG3GUofB9IPDutPUJruJkK85aBHVpn8k60bkeIlH04rCoEaMI4POsqxRw0
kyGmXkzEDxfjXDkxH5d1Z6WIH6e+p/+sYyODkHCYmi1+b3bBvGOL0oQGMA+AwkFZ8nJFGtI+EkIm
KEz8hAYdwRDV4lk3sa8zp7UxzVhmq4xu4O7g+92FRcJRGMqhSChJUIrAz/mGHOWm4fXM6uHSYmgD
ACaC1QFEeos1UCM+WonhDslJAD8CnSl3oxArpsyYnS4M7mKTQTpdny9zabocWjboKOsvSp2ZwuRS
1KyTPFN8ASyuLlZONc4EQ3rLlF+uRAyGF1dtDVHQJPrWWukFiYtTMhIYQRtpMrzKWfI5ZQ3Zvxlx
cl4yuLF8FFGf5ANC/hHXswLQAW1DqhsoOU4Rsm4sOB/pibJjhzs9njc6G/qERkdV22ehDl+hamEa
aFI2mk4tvARTpybFBiJQomsC4UZrm6eMUK4cso3Q+7h7EokrVWcH0ECzJLhrFUYgLAoJySYO8SMb
Kv+7X/Ueu9Nu+DbgfjZAIoN8cQVCOUMpj+Mp1yIjIBqofcFpf14Kd00Q3FStuOIMUhiqKFpzL8jW
CZX4jpo11MR2tZxolUiOWFeriTkak2pRKlje8hY2iuApuboZJTJgVtpE0UvRiUwj2R2Dh07jYClD
YBzDKqmDm+UEMUrjLA05RpfLkDM+mdbooO511FJwf3yUBVw9wyUQvl5KydFoqa1U6WY5SyxsEBIN
h3UzsCHoJ3ZHgr4EAZNwvdRA0GR88weS8oRfv0n3xvBdDMVtEgMHjDkvaZZng/mMOc0mzUFSBsI3
26oYR0XRflsIKUaHiROYbwxI2jmdactXmUxkbak+tRNjcKfo3GIa4afxSsGJckmRa+02NdVTjC9a
GxyjmrHbNL3+UTuysl3YuEtZKeZ4WhI+ra6Ppdg+qxQuwqE7q4teNY/udYR7atigzbCypwiDSV0u
14zJXLcwlysFSvAYbRrZvFG14GFoYy8a/IdJllEwt8atbmZXapu6uT4wg8h4FgO1hNUMiZNamt9H
EAA/ykcc5/IYOIKecLwDoEo7jL8xyhgGzyzZXgvqoyXnIgORhcTAUfeoR5a3ZFcISGqhfY7K+FpN
/B1aZXsJpZe/Rcdwt2T11D33TSOHdqjXh+BlCVOiqn4ypfpYd8I3Ux0JXaRdmF0pZkxZAJIlCAZh
knpnqY8Hef40y/UqBvhgQzM5DGq4W5K3eB6+SOB+sceaokFCZZEYiD/1AVsK2NnUiPggWHAdcApZ
wqOlJtqo+X4pJ/3+/JB+KhHoMi1HMkJFgbJEiv3xABEjPRyVNrcwL+P9lRNvCThDHpDIHMkSlC7v
rV5sJpgiX3z0z2eXSj/ih12YTptE/9QfmUz+TFcHwy1NuPxT5aQUeqg+bJYqTgI/mCqpE0nJoyI+
hVq8J6vEQz1DEd5xVwIvYO3+uKT/B0KE2wJ8SvZZgfBBufB/VTT8/6hTUHg4fzsZ/qRTuO36p7T7
IE5YvuFPcQKN4X+JEVhHf3Bi4bqjoThYxAh/axEE7Q8KI7KJCNOkVS/jg/i3GAHx4x8I0iBRIGAQ
RXpU/xMxwo/q2b/DFKpDInRRql1Ui8j1YVR/XNJCiX4imPvp3AauxlxZ1juLpTJTHBgsWowO7Crx
CIqB1oyZ4lvVXsUvjPp1Go1PnCqxVvKIpPUOuNO6GXacEY50U7yEGOoErqhvsEbC/yceXE3Y1wMG
2VuEnlg7NbeWbtfXxWo8szcOh9DcY8GmxrdBxIzrJpupyx5M6Um6Clo78L94nbQPwdnyW9ND1jE9
Qsth8et//K3fPd2rP+/V+57/p+j2xw+jKczus5TeFDqYH2+h2iddqydafVaOgLEjxhsTBM8gSw7N
fTs78wHKdvzny/dBBPT+Q5WPlYqfP3TZL97FsmRIvjqqan1G86Uw/wswRfASDGKA46QbjDXEggo2
BO+1JtqmG9Cbdoz+bPVuqq7nwtVIx4/0Q5jLShqP2XE4Q9psAzmzbEyzZMR5dhpFbi+A9OCMhljP
OOYXd+5j7ePnX+LjY/hfzWwVKsaW9Vkmx18BVsJyxhkdY8dhTH7pdl89d3kJ8T8ud2RB757Vclvf
37YRVw5BFOvz4MS31kt2yZSzCfFVuPIHt7vM3fikqzD3V4ZXAUpwshdffZ2r7wHD+atyLXxVGfwh
VfndBX06UgIC30YgJEcZYpcRAAKQIDsm52wdFgnKLDt+gF/oVVgkmCoU6uu4Osb+FsLaOMnAd2iO
T7gHQpjLqF6MCYYt0Cgw8aFRTjI9PbAYE8yUZ+EBoKhtBlvGtJ28KD1CtYUPjzBXsLvIdKequIqS
b3OabJPseWYyP3J1iTlEe4hBmNjYbWNMbX2jkoAw91lRrlKK3rUDTc+68ucbfD4EugWhrQ1b1H50
v5CoK+K9FV/VQWinOOWMt5Hg1rzrXvnaIwxkUFBJLhpGtyqvV+0ixnAEXYLtY8dLzzS0S2XFD+yS
o0JpavCEB76eKB7QBPPZFJz8UX42kiu1dAWVmd5dBg2ZwatywkOTUPRKvutkJzsleKQiTK7s+Vyu
CaHLA7/2+NqeESgDC3jU21Nxyk7oHzFvw3CE5gefQzDJT6X1BHjVp9pw7LNLHRiBbvcjbUOmwzek
56/TaanCHkXmDZQVJcM4YxbtpDWYnwZurV1P8hVGfEVw2YGsqpFj6JjE7oqtfsRu2+vPGqaOPe/m
jqnC7DuVIs+3IdTshm152c52WDvpTe3U52Xs2oaLW9w2V6UzXFSrYYUQ+BGSUm03WyzEXYaQD1Ji
K86MO15zld/ANsHTxQkvaWA6qGsdurECdjDClUF8xjAFg4YqHIUL4WbGOLNbCevuNL4a6SVriyG0
RVSErEe6yJ6n+qK5SA/NswIN6gsBkfTFZvajNfPurTSrKkalwmY2jyvKGGieKc7g/Fp56al4hVYD
/ET9YTPrdKfE9dP7Qjp/sRd9lH38tRdxGlBr1iwZfdzHnSGxEiFMzbk+M1qK/mILFXKHk9YK3wY8
QTe6TWtuE9zjWnAZPwKl+v3HfyoX/PnxEnMeMv+SQA1+iu9GySxkS22WjQnqJtruBn8tt9+IpwRH
Wrem/bXReEs2xkEu2KF5DxU79iQk/rlDnkuTDruF3PmyX/OLoxKHMpWAQyYCRbn48b4MURbXMtnO
GXaTgGkPY/jOYHq+O5T27GiQK1Bmk7vhge5Ed1/clV89FEUzVeSYuKSbn+8K+MVkyhiqPTMFCCxG
YkoMuHlhd/It0XaxGRztHpsahykzgx3nnkqrKtkZbu3mtuH8oE1bY5tKO1ZlYtO6juNvX94g+Ven
GCMzi/gRRBhO1R/vUCAVcs3kTH1uvMGE5baKMHmm3/ucWyuydwOXqqZ8ivxiNae3YSO5cYes/Co0
Dw0zFOGlXj6rmD/5TPYkTqJPQC1Ke2KT1forI4lXUfjW9fDKaxBX8bMy3VjDS68etO5bhii90Sjm
GY6hMcztyKFLFTGmTjtuBUTzXq666RmdyBq6ATic8iWMH320JhaQNvVKjR4EJgWVo1/fMCxL44/e
1xhfSdN9haOvQZN7w34pNu6UHUzrAfgFM93zvDaIHKimYBkudS6lm2Uj71wVXLo5r6J228KNcgh7
sDyM7jNmguKVJFMn/5ZYj4o5kBYedQtHCnwhvPQRe0xGaDEF0eRVoZwBUcolXmRruNb0mkY24WSt
4PyFcVd2H5LrTuKL4H4VG/wIdT8fxSoNU+Julf983gFEeByZVUTsQi/4kJJqJXi/zp78JGS3crAF
YxMAatz05grJOwRGrODNzJZI6dNjSzVqeA6TJ2U+qcl21jxdXovqA0Mg4ffmOvKyA0FXu7PO2rXx
2CCU7BQMvuXdUB/S7C5tXrnJVeOOlz4v+Svgv1AubayZ/ef+lRlhC08pFged0NrTlb26gvGCAxfq
IqxazRu5pZEBBZoyiiMtWI5160jcSJDOjuCaX0TP0sdk9M/NShVZ8iqJCGK8T5sVOl/gt/hwnLUT
MKqnGXquuLJERqvA6djlkwqJiu3rsTliovPFnqD86nVjO0IFauoqV/HpdZNatclR0FXslMnTBB3A
YPUcma8OCb4ptzpp7uQigetFzE2gPEUbWd2oPDLoXI5knSSnjzi9tyHcJo4+um5Ex7vEDVzzqyh9
uRE/Lal31/op3GQKJRsClWtl84wiIGEYyaEdsMeTtOH5gzEdwd36+4pZQXZWSqzIV5mhcOqKhggz
9e4EeDPGqnJVE9lpYCWWOCh5mZ6/0ox/HndaciLj/X39tNGr+H/4ccpDlR/9QwqGYnDL8jbfllfN
mmGd6ADKrXk0a7vn8qga4UMJtWTdn5S70BWvFnseb3zSFi3EDrhgdWGwLqKV4f7+TPhlsPDv6+TM
/LjdxkJcM3XHPQVXQqUbqU9pw3ojzWEYSfDAGiEKtlNw7LM3nZJVd4cJ3++vQTV+jlj4M0WSDUVD
lMJ87ceLyJUpatDeBuf6fiQXzqiy5NLrkCPomtDKXWo1wjvpQarh+r4ZPOo6hGBYOgpNfONZhoNf
fTPprfKKWspbwP7v5yFuo3czs3dMTkopHNjFiMKuyu9mj3kLf1O0TqK0LuTrrH02ipiOHi7uBzRB
k3JbdPs4PXc6miO7yjZJdiVDidBD2obhbta2E4C76btlPPYas7TfCw6GCtOw6XZxWwR9F2m9I/K3
VbIDbICBMebPMWhSLTnyDiX6SYYTr1/KiQtBR5yuAwJ0Q3tS52RTTm+jQFDpdgiJl+8A4Oahi4nH
ldSd0uK6ykDHgyZGeBxBzjLefJ0hexgZtrRvaej5q2wCobaC80OPAg11BCqoUy6EAvHnvgsnyhAG
iCRMQa/jLF5BMHFyrbWn19TcVQUI/vi1C1A9t0wA43wHRHfx2bTUFOydsimi17Li1MX8NOFEiek9
uzpB0w0uo0gIN2QeGolO27m6iHM3GZFGXty79WvaH1XRBqaAnFLLVNcy963wDVQsru2RzEw+X3Pz
R95IkWTkOqxWyNa6xGmv5U3N7HzgGK/1YyK6E1db+aseHlK04jsZWx1nTFVHDuIdTrxB4LKFI2Hz
fbcfqeteBfGDNK1xlSOPYlIS6ak87eVnDKU7N6xsbdu1tj+75Wsap043hTwM0tatxhxX78apBx2y
xgCLxxWBjKQkDW+LBMwbTnJMk3rbHKfWKc075gn34ADTa9nuvkcP5aOMCRBl5tq8k54I7YKQZtCm
aakvH9r0IoB2aDHCv5GNQ23cSdZ+7B7T7Fsm3Fb6WptFiCheIzs9pYRNJrgw5c278dx8p5wMGh56
OsQjbEDGDdlWgZLRNcYHE5Ctse3DU5+4wPqm13bcjKxFZLxwE4thBc0T+WmkM7m2t6onAzvs4JTJ
jsYNTr9DraN/1zILhzZXwjdo+cbxUmSY3KKB5TKyVuMQBhSN1GWyzaN1rbr1s7qdrqBnuDEjZsQq
wCsYbF6jYrBRcjr1julyAWkFUYwznVRCcLCZ2lsh+FBsAc094SG9X2ga3/I7yFPKvtIAl3vSt47B
s++VbDeuaUtesuoHJ11n7hg5Owkb4BtitAJBhvaKhRbWkNV3Gf9hDu99fFkaWO9c69yXycagPFH2
kulQoWcKjhYL8ghHWAvQGkiQcI0+TYhAbM/iD2RbhRvp9EBkV0yf+cfOWvMzmGLW76GRxJgrKLfg
xhctorLXMm+qFCdr7hnRGRgCOIz5BeY9m0i2841wCNbFPa1KY53sgzUgENCU2Nl5wRpB/Muk2Pkb
CKQClcFN+SZdD/fE3uaxumfANXSMdb8zrmmrdvZ0r+2AXTAP+EYnIH2bSV7v07fpnqFYZpaXuNyb
NqRS4hcjMdrPVZ5ld4bTi3OJoZmfNTWKWpjUvq3gnN8bEnBXT4UvBu3W1LHVuJWqg1YdgPkBJWF1
NLa2Unnp12Cj3I6DCztP6ZBdGdOjiM1QWdpd8SD7B/yepfXgGjujiOgOrvVjDGjSE8781sqOu66i
Y1kzn+wyJ+ClOw2LeHQmg618VTT6OSXj1zPpRTAnoRHqfEpVxyzA84mO7XlcAYPIb6tvdFeZvKKM
gtTUZtqcN8Jhf1xplaPtIPkAiAfIaU938S5yv8qAzF8ehu+uZ3kc79L3uoyatjSL4Ezb4du0m1gv
UnPHlVQJRUMsT15H3vzQhNrmYNYGx4yvac/tRe2xGhUn3VTb+m28zk/YcXwTYy+Fuxqu4IFsMwAe
uqNc9FBaVqor7SqXtYwnBYo0Gz84jjdATevpfvZahxCJjMR8jtfDLj+nYEDuAgYqbP+8JDGwXRuH
rdMQNuymTO9QcmZqwgUMwUFUPOXJS+DfhtjCd7AinfoSD5J1tfl95AA046eQcBk/pFSsqrpKhf9T
7JwYudiFVhSexXUfkfHY0i1oyCnaaM88vgEz8rLacYuE1u4Tp0czjqMlR0K0Avc2ZodUfLG0tRhw
KGqXfYXfEJmiOByYOco5WDARrFYZhAytB4y76dItrjPMgNhxc2jGp1hbzNG+jdGNVLtwWfXyshaO
QbbrkaFYNBBJGUrSt9sW9VAoNQgVcKWRneoQrYeVteukO1hNBlCS4UYqTgH05OlNNB8b0CDWKpy2
7Q2+C/1l9r1h49jL9hJWU2xMr/vr7LYc3Piyw+QYO8b7EB692NvY1GHPktoxJcHwICbnTjiY5QP7
dvSw7Lom0b1HZ8+nHrgebvsncd9d0cxFfXzDKdPc9t/aJx1DSuZjbPVCWNdPrVOcsOx8YlLslUKg
MTrmXYl9oeE0V5wOPiRxAUY4b2aB/MmFgFW/chN1gtVX01opTkvShGsqJ+xlvUbH7d+J+xTWk39T
E3x3Nl8pISYkrNzYi6+jFVZaB8mTN2JzURwpe+aEbnYGdYfTY8DMd52ek1XgchcaCvN0wSHtuHAt
ZDx4xQ1G5JZ1gYezXSBMQvny1F7CVjirLHHTMe7bPRC/xBZuJ2bLbnCMws7U4L9rJz6wsvHDLjzp
atjk1xMw4zN8Oy9/XuLg3CudLlqBb0Kcncce8vMvlvPPBZqPq3lJ1t69+kXaGD0TEOG5f6mpLzjN
pXEf3eR7Rsvc1K3OKsST4btxwwWvfUroeJydhwzlvp1eGm+kr+AWyzWutb+/Lppov3rNLGg7Kr1a
kXmuTxdmqIVQ4ZB57i07wJLSulXgK8jZW89dJRvrMPVV9E1bXptZZPvX/o5AdoVXb3/Bi+e1/Hf+
rdnC4L9gk6lGB2Y06FUYtRWJGJyQwmUOZSsZDrFq5VbbpfhmgJyjOtAS6pg8W8b7vQiWtnQw211b
vDK9VFQH5aZ9EzvbP1W3yq550O1sW3rNHnPm62kluuIR7vluqbfzkpE11m7T7lLkwgiEIhvTgJfF
2W0PUHidbRU8WOsnfF+6l/mNUTGzdvGEPKovOaMeL0QO+kte2xZwVkZz7PY1OElXv7/T2nLYfExx
WQHvbvSnFYB4XLYqOQipfvmLx3t/AlUnbdpNYzm0qYV7Silrduz/w9l57ThuRdv2iwQwh1dG5axK
L0RFJklMYhC//g72eXC3qlA69xiGbXS7SxS5ufdac83gFY70Dr9TJjAdx+WTw5HQOpKD6wpDnxT3
vdqhNHcaG7BnUY4JXnViu3LyV5MUOTwtwbR8dH+C5EbT06rYtbN7OLT608H693e5OVjrUXARU4Pv
UnqSn7lnbGdLSH3oVh6ZEOnSV4dHu3LZYosTa1b9atIJr8vh1GJqReyirQxLZyl/Jf1Evq4E8rCL
jaKPL9Jzedkm+brF6iG3YYfo6TTFrHf426oKp30+zfWXfJy9d7Zon7cnNoviLUru9M7ydzxieFjk
UQky816mvv++FVrU6NW5MsJDsDi9nnqrDCyhtDBtniqfDR6lOPtYvXP5AHwnTQnRymC954R7ylBq
1+pDe9NGM9oe0S3mI18aV/eOxx/3k/8u8JY1RyqYgQSPCyxZThv2kvGZzHH3+jp6PHHjXoYqrfYE
r3+VPGMXfyaP4Tx6oPRWH+InPNxOhpUqE9jUv69ybQCVvq9y5vEIUUSdqvLfG9cLfaT3Gv1+O01O
NhOKdpuz1vfZawTrhXqc045ERokUuToaa7IF2MQLX+2Kl24v8FDH3V6enWjNGrvA6FMkLGWNqSwj
BgrQnMMMM5Ax1CF2nRh3a6o3Y1VCTIsWfTo5G45qS4YlYB4WuaAbihfiXCSugHlh1+UHuioVxWfh
VefFKF3TyhLFW2R37sIPQwpYk8PSAeVmSnKLekSlSdRPTl0tTAe/r6EmtoQFIAwDwcX1A1RTfznt
m2Wz4OXEAqtPrfhZdcm9sqU513i/9vwjEL15MAOlUweGFDHr+bM9/XUA9afqnKkXLWT7Ye0eJ8d9
d7KTdTKhwiHuBzzQEr/I/CS80rBHX9R09r3D5icw6J9ruKl/49AI+lTnGrRFtG/mxRdveeWKss1g
XslmADTC4GroVA+9Q5zHFGxnUk6kYaRqXSfFntZU8ui/Sdy0q/Fx0juKG1OSXDw5hrHvN3PWiPmW
eFDyIivd6C7pO7YyLrdKPcW30Zcc5RHXkxH0LmNMRI/xREcYmFZzfUEyN1I8COe8JhH2PihsMe22
sLhf0J3TbQdgpLiZ/P6+3CheBoRYMUS4JehBDYrdP4/tr8ei9YFxVVEdH4JDvEzYQtCtMlETiY9S
XHQtK4EWux8zyim/irk+pV3sbeS1fwqv369F/WFP+edabk6oi5ligVPzeI5zY8r4sv+gFcwX2snv
qatMq4K9R0SUbkvVtmCM0jrhkGATbEBsmXghk28mBBX4mhOsjkdLX+CMWRHPuZB2Kv7iTxfdI8Kg
m7Kt0xSnLf0xBR/hi1+5gZkPHsvhhBqDLX+E86UNKDW5cv7F3r1qzPzh/Prnm96eX4Wax53MXa/c
dIn90MPZgfm1rGm8x+iPJ/IOmBzjfH3FLwWQLsWNQQ0Wnlzs2WMsAXVWxnEndzvY4HXGpsJYealK
TtPYLCVgp1lmD6ccyMaDBuqL0fsTdAFUo4uzAWZEmT41eMAntyWACXoxntT8ZA6V5oDJ4cdF9YhD
8Y0PnJ1nustKfBevLyVhC1McsKxwkpJEKU1BCrA4uqTTHq/9cCF4TPPt3CYQbUYQxXEOTr7CQuuT
CZ/1+2L5eeEOjCiT5avq0s0JKSZ5l5u1EB5OmPUz8XxXvWKqhnPlUBFfHDkXq7NTIKB3+atRvYiX
blraueqYjpj/366F4afKAPb7pON4xU2kUGoOHdvwlYcTxq6QrBQrVZddPi2SdT8b6DKsVyQLttGs
FRDPC5RQzdafT49X/869GV6U270WFxxJRh+p6qZxA3pf6yaU5Ugf7VWpsvAEb5yrq0Hetgpkqrnb
QQ/pSvuquHI5YEyyHeG4FwGmJa6CCZOyuEh3kB7pB+jBGKRq/KX+YFmY6CSw4oQ52tekWvTuKSb0
bFyhW2sLyMaCEzBRNF3BcNGgtMoaJ8JL+xHITgzY4/XFrDx+lOEkU1+T47on5PfKql0nmJr9n+6d
IoiqopDmDdHu3wKiO0taE4rkJl+esod02c/VcXFoVgRjk/bgX6YqTviWQtt+aA6Gd5ye7Xqc3amu
/lQp3x4gOwT0UfyPkCL+exFyocmpUmijvZDbbMomyVToDDunCD2dQov92NdLW7RSEmVdjcObByo6
7Ve+r5cFZhL4Blv0E5cvPMIiDNb6ZQMBVXdKAEKRlghcxx7t+3vjFvn7voZpk4gvJZfN7budsOuj
MIcmfQwP0SSftwV5WttqS3wEZ6IDMvQRLrKnOBybkYe1rCs52SRdC0cPo9wV5jd2O69XwpgoNBjB
UmAjAcAZsSATR7jzxmrflyMvhgi8owt41Ci3fAVBlTr1YnCD8yfSHyuESpPzmmlHeLKatXCInpN1
s9I6W36rCqtqN81M3mJ5nzzQBiSvhcPxgt2JPAXhHfnoNICGqW1PoY8PRP2Oi1OE8OJIv5naPAp5
200VTxmHCLMHkbpFoFT2NSJ8rXINinTRCt/qKwbldjUtHTyl38kO6CwFKESxasFKFqN75/5PTwqL
LHg0gmBSKd8s87o8S0LT8z6enxT/6rb+MPg4VP1T/thUtqa7wjPhdHPg8fiDmHAgy7NVv/H64oOX
cDLX0R2bnB8KRB6Jgq2KgquX8T8OJH9VIu0JAbB6lFiW7Qx1oxg5/clmy7KNCT4ceO09aLvjsm0s
bAcJILIwoSAu72j/vnfeOp0MFRGrVxEJQZAGfxvj5mAxRzWmt1In7TEoqWERmSvpzNvURfBqnej6
GMtThDrUSerJq8LNMQiYkTlXxClEbtm6lDlXYaJmFj6G2B4w9Bb1iVi5kEAqC0h/XB1ihrQ+lo3S
TnFQe5I+VWKv4BSma4pLMpuJzg3kWcVcDbPzUr5gOMLxZb+H5gqaSkLss1uEsdXhoC6E8oSjZTpk
vqv8HKsaWXiE+EHNM3wPZYdaaJxJ1qm1h9DE2MMVtR/NRNgHusU4QGh3suhTIWjFc8pgsbGbBeFt
2AMEGTI20jUs0DNis9PSK7noGPNxpHAe1pZM4wINZR3G0BM1nEb4RcLwE7dY+AEbliEhsW7U2yWV
c5nTsAL9FednoXnso1VD19URmnUoXjQyLuDMnDeiiQX0kN8VVjVCUoKqmcaDiAYWYEX2wnF6Nqbp
i5TMDOgdBJl8wga0LzP1zcArhcaLMfzIZRh+HBEI4QmbYlyPkxcwvfoxsK/b0rvayteoWhgkVGm9
HUAzvOADYo+syg/d2NYAbTD0IMrq+tm+dGNQQ1IqrcDL33AYL4rDadNjwoEmDL5lynCWxDw6X8Uu
V6Zo588imXJvSAx4Ariopha9wbiwhsrOdLGioncUr/OB5ECEEIwQ2Qbuckwve6FPtdN5P033JgN5
jTkG4ISKp62f1OskWaEg8QmvstuCKQZOS9dojDtj1TiRvmh79h5bgDs65TugeGKcA2rB1INJpeKe
4Qbo1uXkltmsvXphvGWyxNQU3nCCafhoEpDsiYKN9FJbEuiOlyVYJtO1ZHIWFv0XhWNiOsHI14lE
Jaq98YzTmyF5fLj2h718bVYhtjbG7Cw7cr8s5Oej6gLGYMYYftUmpKb0XYl8Pu8aW4KTivzb45fz
jW6sQtXj1amzWY2NoDlj5HA6gNIpoOBB8JGNEIh5uejX2SotN4L8cCRk2wBANT7ymjg0CT9LqKQY
QurTqCBuoMGBtiOquLuSw1GHM114ahhIZ6bXn7vVJcLS8+QqcBBG7XOfaBNMcgMzti/91LjsTgxQ
D2fiZI25cGRw2I5FoIDaESD1FDRFFmPHXLAZrHZMdlv3aA9MHuYanaWX7lWa1ClJpLYZO6U2hq/J
7xbKBOHQ7xvUD5yeYX/iL02iPPlmS9jHqKSNkP2pf9efwDFn4sx4JiUNX235q7TKaeqZ6+4OevgD
TPvvpw4H6l+7c3g996QI86mCH63TMbHds3gieaE9zA3uoUt3P+1mDx4ZmZaGTSvt6ymDP8ZMQ8Gg
WLwcHiOyxe939Idq65/vpt0QVZTmOhL7upH2sBRNKK2uuSMHfokBz/RysXr8fuBO01KxpQ3vV2Fa
yWgNijiFaOaN9qk3csK3xsGxbRN/BKITPF1gAmOBpmzvXOn3DpkrZZIoGuhTKKRvC/tKCpSwrKR9
8JJLWNva8oR5e+jhKDDTfBrJDEd9V/o8ytYgHxSgQtvHd4L/qAjH4BlvyRf8WPY0hAjmJBCW0QVD
sVnMEBrn6Y/jlNi8F+1O7f/z0/zrqm8kEGiIOWrFUtrLFoyMOVi5e/IBUPuHi1/fKZ1/IHlyiwzU
OvwD5ddtZScqxMYoQSrt1d3wCJt1/Rm/RKvzW2xnk8sSwoulAGEIwOzpLsT322qef39K0MZu+y/c
LlG7QcZVZLi44k1xJV0wWDDiRNlLL8VXcLWFrxPlLVbKpDae8CFG2Dg2CJfpTQQoo0ehPaQx5gMc
e5gCd3IxEZUvs+onCbm73C1SG7ARIvPaTF8ujArwm2/JXJyoxuTIaRVJkKrkh9ODujtOjOn5uTJs
BcMGqxBeRuahDZ/Ekim6VRFhSSzyQxLOJMNuiGHsvUvvAYcmH9E64yx6h5dzPg28Zk136gaaBeO6
95AR14SsB/e6gec9CXSUKV8xxNGPkHPIIWCyeujmAwBMZzKL/avXu1HnlJ2jyLb2VBAoqXqxMYZL
UIP8XRkd1FuRDN51UixledOZJzuiT619IXuWvyRxreFDnc6N2u6/jGQer7XYMp6SIUtVm/GDzuJC
RJqcWfNrwajN70X/WvtHfQaSNoKHgdqpa1+LuuVV9SPIZTJ0TCaUZzcxbbgZ4Uf4THIIU6PLw3EA
Msr3C142Jqm4goLklQzH0WMM5Wgekg4Q02kOsJfyLrq5D1wrT35fL9+X7M1yudlbr6YWannGcoEO
TMDppD5HfpphlrGQzn5QeZVdH4LcakrrLG9CqgxALg0YErJhBjpFGPP0zhWZAxL6TwP655Iox3Vm
chC7bzaak3YdlUeMLfaML2uMWaWNGqywByeKhMNZYThfLWKR/Gs7wIRcw1lq1RHyRThn4Mtoqopt
XQtOnHxF9WPavGiIlghzyHrya6h+zjuF03FU7okXoxp5UbvZNf8o8cSs4bAlPXT5vcz2azgUvt1H
M3qT4c8zMj+RZye7J/j2snPRHqKzl5jkgm1P512nfaj58+VUOxjDjFNGcESHw9GmEi8YJAbV1GAB
VRKOay8sczU4ELd9queCOLmQslIsMRuH0R36RyZimS/XTyKlnlxPSam7eLUGu4o54nESFmSBPrcV
ObWRo9tXr50A/2uqCyYQHcd4EwWG1e5xbah0sN2UpC2rZKgtlaSEbSLTPs2Ho6OFqBU7GBTKw+CA
Fyf/FMlSCqOanfuhVj/D4MRaQGDdzfguhLWXkJzpQfh7JpOxxwfii8CNawmgy2cB2QGxlT5XAmNN
fMjecoLUVQtmWxv48MYwDD9T2/YoiJxSwC0ePjRvKU5nu7RyiF9zOvc6STb9gQCz8swbjPBbOtN7
kkknOay61olm1W5E4ng2jjbqwwVQ0MSXAHuEof2t9+D2ER0xCxNClWyfoWshHOwEEm3WMNnL3jLP
LqocQ6IytcViXcTQpeFEYhznXZZYa5D8bgsZeQaSRYhrDyuFEDldnHYM1r84tkirvxKqoExKwfoU
IUg8xnPd71zIlOPTjqimvLOrFfPXmbo6v/crGujRCGWQ3ZPi5OoOizl9ix/DC+pyG5b6JbNlgqhX
9USyyk9uCMNKp7RU0+0+tdlxkxydfEu7f4G7tUJBUfZ29hE8Qk3ArsG6QpIhhQcV1OMpeQ41/1Q9
5oYr5a7M6B9fvxzR+L0ZhvSNljK8mZqCikHEyBmp8b+FmNmSMBaXsbIXVyMUQftu3i71sQp5Zk0f
wFy6fBGcHtdDGmQsIO/rTL4XoP9ewa0ISO21NiJTWdknk3SL3Wy/IPwAlnE605W5WG0C3hV8VeqH
K3wufOobR9nES+Urc6Gu5G5+KGQXBsQs8cVJvzrHbHoiFqYWaSTxdjGq3DPZ5k5Ex0BemDEp+2Vn
vJWjBUlnHF0Cc/gMc8Kxoa+T62ffMr0n50rVT1YPqirLh5aoG5g3BoqsC5HEnxLqtpe2Yjg8V56a
V8LOjXX8zkNk/m8gZb0MAra29TBOlSwCb4/jk0eqVGW3KFxj9wyfxHT0OfHwF8aJ02Cbw34cIkCc
gT+Zv3Ux6TpQ+LCkgR/SINmvnYq+P4icUxd5Z+NJG5HL44g4WXjEOmJG9/j7fq3+WHBoBrClqEsG
RsP/LorGVPOLgFRqT8jWu/YVIirE1RNTTytZ5x/9fhiFzvt3ApcJYJhc6GzxCK7sEB7rc/yZ2uqi
+WJYBT98gM3jffgRMCB54rWBAHpeGl7dDHsH7P23qxN4A5SdObCKVomLds47vdIVaE55uMfL/z7I
/LPW/vtiN0djKQu1qGbB8MWQ3cwvIoiY3ez6x/RQLaLWan3G38/Qtk9PwQ6/DTS9GtXROD4zhjja
142yvdsufJvN31zTzRt4bJBblIkh0y60pA5YlFvIiSiVgDqfgdEwqEI5o3DiPUdfxk57510Uv/KH
8xYZNaEPYAKUfVuBzemjI9pxfG+8JH0D94Yr1AejMrwWFOGWU3PGvixIUh2yOfkwr9LI7fbNCiuM
ypa16fE8JkaeMmgoPlfRLNsFyUp5MydHu/QYp11PMN2t9M4S/S7ovbmmYWbxVwOp1Sejr1JN3rM3
0inZPMpiCXRRKjZRUAfxcWQLOxJ1GdE5gHyEST00G5wFr6LNSXYH5fuuTRiuxoDcx8AGT+4/LeFf
V9OmfX80SkXeD6xpX3aybgPWdISdvIqnVJQ2U0/Blg9wmstDAMXsTid34/0IynhzATcLGxMYpczp
ZFjYoicx4VvWr+HshG6wdOs5dmnhup6cySSsZu3jvanv3a9/s4RbPazUIwFCLGGkGWSny3PkIL72
MeogaXYupwilCOdHTYt07+Z/H93x3WlfRRO7JZUVelNcRqoJxDqqZbDn4bXGXeyToJu3dHEu/fQT
fyBoUMRJXSYJO068Svxufblg5XFnCKD+dJT+fR03fWnS9MnpmHId2qJ4ZX4i2DRC9kBulSbnZ4lE
WCQWeIlNqtSpaycOiIa8TklEi0ihit9rGVEAqe1X3MDI/rTT53KhLfV18QyzH7ZHLbmUA2Gy0lu+
SddQuMVeB0TXrSImHvICqfgJBuDxzfz4/Ty4cYb8n9XFponxLiARQNHNHdYqcaQ3uszynmiIzF0E
5+PkrRkH7EvOsLip/0jN+f+X/AxP9q/PvbmjxbEX9BBD/j2h9PhxzxU38aKdvmR0Eh9a+kJj3C1y
m/j5xNH3d770j4/zrw+/OQQzQzsfzz0frvjBtPJTH8TYqicgpeM7n/TTcfv317x5eYvknLUto7u9
5NNhQC4T55WtPnaPo8rSD+lc8PCz6v4I03EVp/C88/nD63nbnf39+TevL05SZZTC/9kf50MBqM/C
Di9nC/4jwHI/G/h4UHYHdQk1MaJ7c625v1+CMmzXv1zCbREYJpejfmXx7emrchybUTguqtd2C7ha
odHJlXEOki97Cv5/y3yfwyvElmBgZ8DVIHiXsdkJh4FkLEt+tzxvgExxe9agelpx4ciISkbPDQ08
MruPmPH+nfnXd+XBvyv1DwHvrwNAraF9K43KHvSO8gAsRgoemcYdgynh8grh37A/Wpi/vqCBTne7
/k2B/MPEDgeA0oK23a7zwA4+is5vI8nGWsWIH+RtTJrI2+BkBjZ6do/poJclltTMMYAccPfytcYW
QIAbxzSEtMJ34kNxai785uITV/T7Q/rTpf/2kG7OXKPR4ouesk7Lp9OrBnq6MFe9I7kC0nz1McGg
Orsim4L2EWZvo0d9nKyYPi1PbuIEjjDRcEa5rtJ+mVE/Mu4cUu+Xok1fiBfxtBQXkFcx+hTxTYkO
vegxMhJ556YKExkLU3Z6/IvumroPk4V5Gdtn79DWo29mgNbvssdgmU/LT30i+DG2+eIsPlsCjuqp
PWis8CGbMpFKLJPh0bS30eXkU37DyKbKdUuKFtj77/dLFIa5+m837GbuHiaKaSrDFlIwK7oOaDCk
oqOwvLCAZRQADTMr2/gUycMEibDPS/U1zNlSu8g6Sy5J6ryFJKKfWy9YC89cK1MFh454FOyOPAA7
Rei9k8ls/DxJE4y/R713fakP/PEAksijsOATwm1DdDUCnz1uUMWZYByY5dqD6SXe5TF6Kx+lnTbJ
8YrZJwKDZNiIEU80HIeQKhllMZrE0Z/hpGvU2IIjpFjXwjLDwB0Tt2Tb6luJvHB5mJ40CLZx0G8E
8mYAVRY905OO6MgpPoNlOBaDzxF9W2lL2Z2F+WP9YWCzbDJihbpzK4xRRlKbKXon78nHXCnTcEwy
H7F1kXOeJQ+M0/UpiTzTo0/wgv/7M/6xfybgdTBm0kRynW6Oxoz08oRgJw796ziAzCxNs3ymGI6O
eQT6SfsyZZcqVU+C2CQdPeQMhgd//6UfAu/vbOR/dplv6+2vi7k5L9VE7Vox6WXmTOQkuCcB5s3w
kkAzTbwKspI27ZWJNBoL+YGZfE8c8QsiBIxYn+Hjywf2TAAnRgB96ta5g8EzydYjgp9R4NyLW/mx
ZDWQa6mSLFNY3Iq1rmEdEghZDqdOsLniH9chp8VnIsTKzmoiD1bO8rRWD6h75EOxui/8/4Obf79d
/12B8m8PYUoEMYc6V0BQHRmXHBjz8weFq83ID+xD3xSN1bwq89K/14jq35s+5AmaCTcBigLs1Zvi
4iIXaXo8ntL9pdkJfjuCkdBjI3HBtiED8mx3JAkeaz8LdvgxlvoYyo78hIy81ZADObG+M7Mn5bMe
JED5Ft1r2D0r7SSDHJ155BqA9FkRYNtb9oRFHAPqnq62lhwtfpPqDTkwKIQflHZKFgLhyw8hZhDN
TrxOcPiVDZjuBQLMQ1WTuzw7XdxS8kMSSYsxtOOM4RQmpGFod8ACcbOsYiSIxcgTczBtWbbqgoZ5
KtYT9R7pSx480272U4R9OP4hf2MQ8u2uVQIBspkGSq/CjTvN+mKixRPz4ifKB0ZYRyBDHx1VWtgs
e/AKpiTn0ZSZRPulG5Oh0SfIXWUeNxMe2kWyTmf45D8UW3ptAGDoISpjBwDe87pZn59jiGScK1B1
X1E47bWv9siLYHPyDE58TvJ+/Yyn5NM8Pmo7cdu8pXAbZgOKa0L0t6twgqZKOaQmlGwLOAotl/as
LgFwHklan+O0MYnGJMyPM9eY4QtMcWkuepvcRgcUxMstjJisQV6C6c+4GF88xScN2R8BrJ7ddNU+
ysP4QzfwPMAtw80fTrRdU4TjEiUi4Kb4APyUrUen6RXmCPTVr+vkOBUem5d6XdEsrwPC0px6Vnqk
QmyM8ZXBo+nA5XiOV4qnQj+ZCpys03QxHE2GFSKuKrzsKZt0/nET7/hZzkV3lEmMJwwOYgMsplsw
QXQ2nHHkwGoD4z2Ca66Yh0PHPr4y9qcV07+qI05FyVu7INaajBx8naNHSNvIQEw4EnA8tqZ/ntXe
Hwa54pdkeu0TB9ru9urlBIVb+nigU4ALJ/BYsid9M3qF4/dJhqp7cvFC2xocoA/GGpLMFpHmeLSs
D9lSdKrF8NsMD4Sn/nEEAzrkk5vcDgEHV3iDUqAMRgKdC+nGU7ctcKdg6fJELXwjm2cgkvhtjOzr
5+k4w/db9BS7JywysbSjpZbgkhmPcdLNlU8O7hxMrMBD38cUfVMz4nik7yv8qqCwsY87Vs9GyOe8
SCNb+pA3csR4CgJsvGcgfH2KA4ssT4gHlK7NBlv44vmUbiG+8IQZt2J8HmP23E8MESY1/wDUDxU7
wMyZmc9xX6wi0ykBvAtLmY8GmqYnzQdXcguLkdbcC+eJILzh8ySJNowwlTYy3QRbItQszNeKAFYP
wBN2rFYlQzrAcdLu1+qzLu1SRH0JAQAIvIIPsjB/P0+N7yUTrzj2CpKkDMEfyk3JpCiVkDd9Xexb
yuLOSZfNvEStaKsf2kGf5E4FbO4NjlTqnknHrnATySrGyYIzjwi0t56ZZcMotrfjMX6o/pUAxEVG
RfAS+Zt2s6AIT/aKTQTSLB+XM8JcIyf21cIr4Zh4ycqYSBNWsrkQPuDkYf4yzlEDAsdCwNgwUjAw
zgKdfn7FAoEhxSAF96gle3dgLvwv0PF7t+PmiCrjSMlUndtBbUEcuFNZyU56HibO5rTcoqq7U8/o
Q4nw75n47/2/qWcU6Sqcmrhji6WQ6uY4KtDyHS1B9DsTkx9LGs1k3YVwSGsDaR6f6+KheKAx4zVL
D82MyRmCXGNLSCqac9XCcrzu6Bu9FsigcsIxK5jgYHzR3VAhnt3i52vhoHEtR3Y1wK+TFOgEU8Lr
ewlhnvnXWJ2CGGPI7FQ9aa8+85MKfRiamuQpEqYtmCNcc3JbsCo0cJqfjRx5PdKxNb9T0Ev3bs5N
fVWJatjlIjenMVYU80TyHvcv1TLbeOb2XD9IxbhkUwGDmekbNIChibDj7BtLYSsBZ7P5MQF4/P2F
+c6EFnlgSHMGtywmON98ugJyOdRzVezrYe9JtwT7pMuEqa4nTK9fuKRgJgZpyVygoX5HdyG/xOhS
+DeiCzC5agzDdCZs71zVjyf1f1f1x1H3r36Y1JMOxjHrtsS7gABrrssmyOlwftTmJ3gmC+FpNBVm
oSNPaBuIgbvTEujDi/FtHf91ATc6UD2qzzFTjGLf/yE7c5K3y4tsyc/SEiVb6SRzHDHXxbQ+hBs8
0dl2EV2qy3QjLPJVOjs9CBu0s8pmtJK97kP75ASY0NkUtZ1g9LKTN8JEWZ82xlf2Kq+utjHFaWAs
fAQfl5N1mUavo03+qvY2ThLxM4NTkXhnfF7maAbYJz4hRCa2sTD3APjV2z0xg3Hvy9806nogtWkS
lAV43XlSQEN+TK92WTrMCMRdjjiJeDMuuPokhXsVTIkTByYZNx/dB/Pi84p+XiYpmpoltfgF+JQy
8XTHZYUEAWuOFoKfbb6ay2SVFuQcULlbLPpyhhrvasOpnY+mybjBAdEtNQenREBnfdIixR+X03Zf
zDWPCVnoUbq47RgfREftmJ1yVIJcjA1pa7wJ1LWGJc1QcePIKBX8f/cU+eqPW+tfK+TmpCHROk0N
gxUSzdPX8KF6UL7yatxuuD/yLnswhEX4YO4C3/hsqX/WVwRE+HXZpwNt865kjRx3zWOIKuRwnuW4
LR6X5VY17MsWvullKz50DMf3JwU1iWM8iYvu0GwvB+GNMZeT3Yvuufddbo4Jsy7UVj/zXerpBZQU
2S1M8crRnmCj/G/MAe+93jenhBzUZ/EosulQnU1qvxn/Mb+wEYbe+WaSMKzV317kmz2XtMMqFMKC
E/CldaPcKp8FpH1wS3HnMUlDgLvMf1sRpNCShelRnFPEKJqDITsSXqZpsnd2TqmzR8fUqZOE5FPm
uleM6ZA5kRTuGp/MaljDwCZQMJj9Jb4GiKatjyzBdiKKNuNwISImEyRjLRQWJuB6w2EViB4eCxCu
E/i80JdbCxY0fzTCpjS3OqAnvE0VS2kJprHaZ/ieuOeVi+hoiS95894mFrRriovorSG2gb4D2YVb
79F5XnfNCwsfeyA2CGj+JwkDevfyCrMERTS/BEcSX5tXjriIhMcTjqUOrkD1Bxz2kW2WVOvNYvA1
ix+Yv8m5p3BhEL+lP0cQ/f0ufZP34ehRAUQLXUS3p69+l1yc7rnHCBRJynmJGIbgHQcfv9Mg5gpW
Iz9zkIfNRuPyMzx5MjXvGT3iCNbDIRatuHQpLxvsXTMPKwQBCI6W4MK8J3hB85jHPn8CpDPOYPW4
fHO+P7ePwSYQ7gBDoGM3v+B04AwhvqqHywvFa/qUNM7lRT1UK8CValZAT6RRyi0TFRnuoE/p252T
6zsY/s95eku2O2ZS3zQXljZCjsuceAxzNSqGmhIFyuZqh1u4JlY3VhH+FXNpZIV+N1WnIDzHJQ82
BkdofHZ59DC/X9gPQ5h/L+xmSnC61qV4uvIijKj2gUuwLcDrbAbTj1M0sk9r6l/kaPfoh8ZPRQ++
M8hvBnEnWYK8oH8d5Uf9YpyM/DxU5F762s2xKUZ+JuwKnjSFoGVuSQh9P7/xThJdJYpuK3q9yFXZ
OYPQzDcMO8yXcM6zAvcVt6eVLIijcPvzou4PjfalwdSA3YoTSSz7qDYxrSDp0O+j11qzKLEo0ZVq
leDrpy1EvD/bCXk2QuKTeSQZc/INun0nz2tMeSTHeOB9XneaI4geLioR+Yc2waEmaVdOJWartgKL
DtDVFSu1G1/PwWPWjLxRpbtH/5JYhTjVTLeVDvr1KVGcO0/w+5zHBO75707e7NJHoy5VOc6K/cUR
rqAMvTcofomYoO1opjhz0vJ8aLPrG6LCye+fbX77bFAm+D2yZsL2gep78xSNuGxFJRCCHRNqjVjM
7OuiPByN9/xCdle8aNqY8J2ro9c+N73SPCPa9CIKk6Z0mzbBae0JQ8JgUp+WYvgSx+NLNolVh8Of
CU0GcE9qu1Wi5wEAEHDnusyK01ul7Pp+e8ldRpuSCHDtVA3WgSTc2fFqtL+8C8tgYfjxNpgK9tUm
deajmp087Hbn+mbgjwX0OQFmjhDPEOhg4HWeXZNDyEZ+iRaj9pVxpRWQeZHTHZVGPOt7lwxgByLY
0bSx/4qwsApXGmhAVL0eiVy57uuMskZlckgwV05Ol0ZPkxSHaNiPjk9CNi0vdx679N2zXQIZpkCX
sYqXIVvfnJaleizkvq3VnbFQps28n/NuID5Rug2nBjeSJAc50Odx95wYbOXw3BLqSerF4gg5EMoh
yjyOjgIKZHUMnCqDrHeOd0Z9nSrwtuuE/eZysWXQqdgdrL2jUB3LGNLWKYY1uWPgpITZ31tAM7V/
13Z6PxbkeXU8wMqR5qAEYL1JPE76va7uKLaCbBxoC716Md44a4pnkzmaewomcj7jo46ItTE2QHSU
eEXhmjijhuMeGToeDBS3JekYGZ6bNtLPhoRfZYJKVkZ4o+DP61PjZUBb+eBqcCSJ5mQhxjOZYK1x
2zPeKmNLF1cASSMyxsgMJw3paOcnV1xWIJXUnxxp7aJqF+fTRgkeRphmwFpzqMsaDEWEbYTzF1uS
RyrtUATBtLfFL9HHp+PtFE4ULN5fdAGD8mdTIDIG8yEHz+6Z8Vr4pr7RbSxKsCKJsE1/O+/wa4Q7
dnUr7urlkRxZYCMoZFsDi4VP+REmmL6WDWuwTwLJ8YD7I+5WayM0obVVJET3lry9PAaJTwFxPT5Q
TlNd+BzY7/pLUDl+qVuMeNWXYbk/cGSiBxid0YaRf+ke4QuYHraBSTqL/h9757XjOJqm6VtZzPGy
QG+AmQVWEuUiQqHwmXFCRDp68qc3V78PMwfdIYYmNN2NBfZgG+gCuqorP5H87fu9Jm+3Ufw9s3Ga
u/KjdQrs0W1H8URaTq9XJPwdEytfm511U0SM9qRu3DHO3QSX3hjp99BiFDam69gZ92LjcO0zOJRU
3tfEPBbmq6xtLfFEe035Kq0/X3eMD9vpNPZhMBn4jvyOAjvdPfrcd6yhC40H/ZWN9Etz6J6Awbr+
JjCxk9xU3RYCRKVcyd6vPl9Jxg1bR5ERJ4gG7dEmsCm8ZWJjL1GuYrqGyip4JuEX7zuaKf6P9hDc
R3gxDVvbVaBcS1y2y2gTG5tRP5Tdzga2ilaJsrajL6K5SaSt1t5k0ZUqL6fwH+8XJn0ZMo1LEu6P
pEYeG09hJr2lQGFwZvi+5JMUE9uB8cDJylxEP+xnsU7ogsJjXDHrNJqei8nq6R+36J0KA5EjjMYg
zpxztfpQFrEjefoD8YN33oa5cvC5V7kEA20ZDB7Ylf0Nb8lLRNJZvisckVnh2Z1T2JINdkdhrdxO
aFG7xIY3hgzI9Z6DuflD46KHu8Lynxhgusqz2rxrWdNmb9rsNAE7SNMfTMKtAix+qbWgT0HsOvMS
GVmcrYbXobgfnkCmYwyWMVcuX0mR7Opbnyx21E4W+hXMOIrkW52NW8dscNC4F7Bxu+B7JRPh9V2u
V+QUajgvAd/WG0e+sZQb3dl6Gcf5o2ngpF0upHZrokhzMsQMES14Wkm2hdTR2ykaGjfvqkNFEeuv
erAupR+meac0d5+/jXknFIGpyQ6PnkvDsh233NlXqCxd1Aa5909yZxx7w0j3Y1uCsf/56++/8fe/
FFWIYVlhovg++8+55MQq4WPln2/2fyFB6Fb8zB7q8ufP+uZNzIOE/h+MCGLw/dcBQf+7TH9m4dv7
hCD+/3/ygXTzL1ZHjbADBdCb9hZ4Vfezqv/j33TtL51sao2v6oDvwb/6W1yQrvyl0QsjBUtzDOyd
JuyPvPk6+I9/0+y/WH9w7bFxkKDtxrr8v/79JGWmmv3v96kzyNhPbuEsJ/DrdBnnSWigGC78Rpze
XQJKk2g/yWoit8I+Y1n4JYdnHdMZJ8/xnC00It4kL9fSZeoog0voa4XZX0rbKhjVL0VgSFdmPgzl
srek6NjoIYy4UPXJOQxrSBiatlOFA+u/7HrnqQybmJOwNOXSpqLHjz0y0xthCP+u8qT81tSyUizy
Vgm+JGmDo2ysjtddVoJuDa0v1pLZaL9MU4l2dRLFD0UbSVuSmLmZBd74JasGcxVItnOleMNkxFOn
wUGQ2rbxVcnUl6lZEqimpBbGTjrWvS0X8zRLi4PfpTiCmUhvrazysX4qY/XKtmr5S60SmyvbxG2I
UVvJLdJyMyKRzyJRaXAMGoOeGUU7w5LqCmfiuvum52q17WsHH1LJ7tNjIiWRuUzkTtkpCYYFciR8
t1UJhcxCiE/j2CrjQvPoj6dNmrF3+ZjoqXjIi7ysj+0waPtaljiPDZnl+nVVHaXaKw82Pj3WorTb
dK2khsbDlOENSaT6DVKzdud32L0I3RtwPwbt8+W0X/tJnOG6YtLC1KNC/RKFuFqrUV7BXQwRCqx1
TcfgZewKmA6yV2ySJC4f29IubqKktjhZqMO3UZOqh1QM8JD6KuMuFoVuLILkjYa1OeziMqZBKQyc
CVXB5dpQO9JxGeXL1FOrpyaEo9L56hTYZ2QvMaKFY1J7Gmc9rayBeTTOl0PhP3tm0e7CLqeBb6Wc
840R2VDejndBYsDWN5JYX+nWGD0pkqfcGvpg5G6d1OYv3rNR4vNYQFEJ7Dx4rGxaCwkQ2r2l+5hb
Qb3H3181Pedr2Pk4YmKgRifNa8WqT9uA/FJDotsQGOHbiHn6WyXb1a4RBeMybjMLhNQfSf32U3p5
idwPj45Wam+WbyAxMZ3BWWVeVGKBAxFqiDCn7uh64+5VJ/LWG0a61E7YgJzoef2UimR4U9XYxuPB
aehRN6N/FdlFdyQJefxeaRaNZc2isu6LCknTMCCtazJnJ1pOGhji9lwCtLrHhM4kbAhDM7y3Q6Xr
DrZXScvRaDhoG6iFjr5cEI5MCGKFIKzJs5Wo/EkAnhktt4s2wSpFt6PbgsHwvfN8r+IPIxKhMYJ+
i9e5/pagJ91ZRoXfpJ9p+r3qKRhhm0pxKPOu2YQeN4mkr6V1ZiQOgaTEGJaDSG5UQ7K/kIhLqG9W
d5uwy+AWiM4A6pGiNF+qSeq9dbU8mKRTp1hsFnUAok02OeYRUlUaL4kua6PbEiu9DYM2dE0Ju+tc
NgWB1YWx8cykPfhe3EFTN9sKG3K74lMU+KZHLdGi+AR4OqfvXB4fJFXi6uJhl4JmoU7LG8kuMDmX
Kr0hbdcbkZClpLjhB2pgADdFeC+rujAJMDIicOvYqqUde3N/VfnCuFVSMnAXFYv+NzU0vKsky7B/
yGVlfErIpd6pIZyJigTJDdGZJlnRsv5AvETvYlTUHOMskW+GtO8OVZ7ZBBT19PJJC932Q2O/tdUY
35Me0+7NNLOOjiypO9tw8mM6mNKmzvz6JtRS/UeueFwj6kS8eEWTHWUdf++CnAmY+Qbu4JkKk7AO
MnVvWlZF1mzPFcIT4knphnE3KLV6peQpHRTDycofzgi5wlQ6WtVSiv92PqYF0rC225u1k7iOFqKP
8tFlWWHqXxWmGmxKD+mVEymZW0pd9wrEhMaq0PqbXPdQXPU10bJogMTBqVM/XnQZkZ8IxSwRLITX
Ev4SydJV1wpv1/cQ3RJfoYNQGvXaLFRnQ2k8Z3VdKGTQxjgsVF5DRoya0KutNRm73QrT7WaI4LN2
UgdyNmD2tB0qsweONdP4NY/CYoDboY3Z2glCTI4U1a9l1+9TqNaGIEq6LDOJa6/iPVVFFCINxUTh
Kbeq6GtnCW2rWU77s2ya4l5uxvRb0qvKmynJqOTyTtXTa6epiiu7yImL1qrs2i9V+VZOHH+vSFpm
L3pbyZ+Ib+cybnkT8Upow4PiSMGustti5/tGdVXJKQa1kUEDqrWTF+aqcu0FKsrcos/XSlbXsPKE
+pLqwlqJsiPjVFKV56jv47ektO2bsMVEjkDi7KY1SsVVRk1eEZpmbXU9mhJ6PYOXNupH3YAGhuuh
vAoqxBNphneEHMAs8AZDPNW25b2lRQANQRtiEiq8CLyza9GxqmnjsmeMsATUGv8M51ub0v5N6rbW
6IWOiWuWfkdIZtYxpxrtoUvBntsot5mkquY6pQRlPsilx5Z4VqBuVZAWYJVNyvpEUOt9Smr6mixc
6dhbenpVyKyRgWXh9uT78Vvm8B5qTljbrBwmtIkIWlNk1ZOIBfCHEpT6yggj5VXqG7TDvkUsWdSa
3lvV6IR3OW2X3I0GtG+XHYDI5F6MK7sN82viGA1II2QaWLmUkpiN5nT08+CuyIBstMTyv5e1rB14
g/A4DW7TSaI2Oz3uzaNdyyYAUxMYdLwLz+ESFAzDbejjEOBqObQMKYu8H2OpJjtrLGG5O5JN+Jms
WJtCQOQ1c610gxi/Zi8MJPJsG7EtJMN5tiqHLKY+rm+yruXs0GMjYYeZelt0prgVtlL/VEbJv+qk
PHxLndAg9qsd8juvD8arPtEBH5MuuE0Ci8XB6BLCNKSSgLYEgztur+lPSVag2CtWA84c2YlgO7Or
EnzH0g5BlMJr0sgcN/QYC5Y0nDy5VTDZMAy/R6o9HEKzbkhmYPVORGhf53qYVmSYiHLZcpy7TsLM
guniWLBbm/6p9waSArTaCNDnEAD8lMqy2A960uwDO5V/MC1SBQdrWxxStuJrH4jrey+I36mEoh5y
LQkInbUNdD6tn34rLXt4K2szdLmhT6IJG5uytu9viViVt1XJyaPnBoVHEq/7kKkgl6RGRL/CyOHc
Z/njJvNs42uSY3RTSXVyp/iy9K3x5eYpUvUWD1jDJLeD+9ewyexQneKABulKUkQaIOxthgejTPJv
wdgaz2wZNDKCwJw0lJY67H2yq/ehSCEqVVl/l5u+fhCyP9mrpqSRQfqVRsx5BABHPIwvuu4UN44z
xG6qjsObGXeoXzOhh/vWCOBQ2caw6pRCe/19N/n/l7R/m8QH//Ut7aEM/8c1pu8n97TpX/lzUbOV
v7gBTYxVzqPA6BZg7p+LmuX8NeWAQsdQHFRgzmSym3H85jbm/DWJ3rk8TSIlIqZkeiz/eVEz/iLf
zGEbYrYo8u8/b3Yx++yi9tvJ7V231CGnmN+lTj9ExYvrt7Lz3T0tZF0catvpXQfO9qIDdfJdvNkg
gu17nPLj9SUm69yN40PFCQB8V9FmD6xFnyFXXTeUSxFkkEVy+O81nme9KIpZvCmd2zDBuROceFos
NvTMslOP4wMiMx+PbC+8qqR4I7x+8e6jH/+8svdXXoUL9/u+87yUPt2I3z2XJ2utRKAEeex4jDQb
yZ3sh7E0xMzW2H1ea8L/Tz6aoWPqoViObmIyojoz0KYpNS3SlGLApel7ml5ZUNqkSyaOU2/psxqz
/k8/hmScq/3gjg36FBxEqs3nD/FxIMyeYtbdKoIoV6PEwH/+tnN1eJZst9ie0gbE3PUSxeVitVlP
RfU43ZYp1YKdvYkxo+EUvqIPSw/0stPvvPeKruD0C03j8t1gCI20JrEVt1dC2lbkGNwM8AurjX5U
7gj6ddtDfDnv6sMANHTNQs3we+HAUW8GbNat3FZ536GtNWXMGutNr7ePnubseku+LqJD0EU/hyTY
Na30Uqr5/YXPOWsYTo9sgx+pugq2Oy10p4/sh23TiqAaXMwg5VfjtrzGUG2PQfW+ihYRXvmItvFj
+ZbgYnKJm/NxGZsVn/W64y7LgryAPksnBmphBicfnsDkoFbs9C1X5Usi0osVZytLGvlNoFUVTKP/
5FnSrJmyVBpYweXdcJF+NP15s/n4/vXOlxcbGKCqLK7q0c7fYgpPygY8+u0lPudcHDv/jPo0yt6N
3DxIEid1cK2pV9lO+Y4p8xKR7sSF3pB4sS1uspfqi7Q0H9tfxS7FDw2CBQFjF1D6uSfN759hyBzA
2AWB3uYaXS3I0nBoQzjtNHyVVTud9bjcwRKfCN/YMz75NwQh7hJM/gNczFfZdXRzcdE4N6YJeNTp
hJrYLGmzRSOzikSOHI3GWI6hxgKX7QyvcCK8ruipLadmIV4TZFBv4C1uLn0KZZox80/+vvpsEfEG
Lo6G0MGgVtMighktvlUQesns+d2nJD4svL0s3/+4kzGZ3tedzeSyBOLqQ+p2OPeqz80mRcqK/vgr
wVzbz1eNcy+YpUJV2c0027ZnpfTEyzOlUHJXbe49FNaK9wYQuVX1705xzHzvQmv93CRyqIJ6yMZ1
VZ5taqMnFOwTwtFtWCKboSYA8wrWqduFYqlgENgJBDGAYJ8/pD4nSTOaSaCl08JbBayn3XY6qUQS
jypZdbkbcXfE0SiU/X2aksLuS6rYNXCEs1VmWtwQyzTeVD3tX91Jun1i46xohHjRRsLD3DFK42cD
nGsXRsAGy64cSZBrnQExSlCFu6HXDBiEcffFtJtCbD07AyuCV7tQHZwH1VHIr5gq4cZjJAaYYG1d
62UebVLDH/HRMFvIZ2ktGdd0cYJwG4u0+Gbpeqy7TaDA/Zf1DK8i7ixoGgCSy2ilyGG4Hq0Q7nai
KPHLwAO53IRaSJjqYN7Z9qgaCzWt7eZqUPyywwzRB46tdMm/L4fKqZdhIgU3vmmR75WNg3QMKynH
/9HINyC80mtX5qSHdz5Jkb2X3w1m3r/1UUZzvgEX+jnqmd24YaXiDhqbaVq6xpgS5cJf4OrHg4dr
S5ApQfHkp5y3N7JVtd2VMcglTWCDSxL5aRxDEDQM3tbTRpjPVa75GXalqrEJ4ipzB7gat1nNl11k
BFhh8ygk6y7tZbBcVW0VKtaKv/LVwSAiQx3GDCNzS3328lZvj5XjlF/DnKvgohtAExaWp5EapThZ
ntPx7MIvXaQ34DhK/6rpYbZGV53few05bA237NuwshGndqNVHLmij7dDrksPgd0k2zbVSV3Le8vV
dCkhUSTRGVuir2ghSkDKfdNjFx0U8GfsPt/nsZUeRIGsSMSKugoZj5gcC8hWVRBe68LE9CBxUJzm
Jvh1oeBXmlRiGZopgSyDVj6ajWfe1U4pMBQIrOuqLPX7MYfRge82CFLTKwfPqMZHb/D7DSBq6cp6
GL/odJghPQweUaGa2oph1XidJe/KNs6zbWQk6XVhmz2An5CSbq1UpNh2Xt7h2ZbFqfLDRgkIKzhO
Caj3NBmbY0trJERBA9+Cj1v1fvOcRfyt54b2EMCNYQIE+g64ybLXZdy66j4ZstXYNra/1h2dhpNn
BJK6VadFzoik+i5hsL5mg8C7qQ66VQEpa60OPcrkWNj0v5OagKXATmT4pBUaVyWIrHUamgneK56v
PksiNYIbkRnjsGI2I0Dvy34xaL70qnppesuiQr9k4g4ZqR9eaYNHFJAw0OdJuMVV9Zi7Gu9pI4OV
B3BlInyOba0U6NPU2Nex/hWYs0mW5WL9oj/4WuTgjSOpJaht5N/oiKxvvYHolaF1MGY0sYkLbAeL
oHg0SC0jrRW9raR47NZlIptY5NGSW/ay1DxXflEshdJ2K6/PFSSBofgCCuwxoExNcb00okOUWikc
US+7SppfgXR09O0oqzf4aBDwnRXlNuyaVnkAsjCjVUBfBapC62zjVipzwiP8EE59Ti5lE9qmSbSb
KSD06ejWsyiH5yqAdsZAwfy2ZknYOL18bY9mNJkTZrCHWlujmxQwxZWVCNXhkdu0zniuDTfounQf
NW34pVLU8GcnSebe75vxlcaeCmhIakXRhc0uKiPMvqokdcegiX4WVcNu6mkFmFkp7fRI7ioQOxSI
PfwAGEOjBSuntQ5JjXms7uDolnkgNKSrBUlGTz8Oj33LtEOKruJZQgOdpKoKogzcVlVEtmtFVvYY
WsOwjQKnwwIh7Mj3MonGTWPRuYOkh2utIWxYST0SNkdehTqWGy0Isr3KaP4a9VJ/I4XgofIYgzaq
I/MkQpoNgEkiZiY/KrGfvg59TAJQVXV7YOUbrbZlGEX0WEYmB9a7Q3RTWQSRBSC6Sy8LEUNl+Yg0
J7nTYrVYqqli7yJhKle9Ix6rwSeZoVGPobDNlVDsvV0bX4WGSnvQYGN6Ma6wq0BP83UX0S9xsDpc
K3Jq72WzrVd1lBl3HpmKBJ8lRva9TbPmGDhRvY8ip7ricqxfO23L4dWx5GPmGMEepJ+4IA/jG13I
X4DLB5bbiotgV2TEhOf6UvYS6aFtdA/z3LxZSYrza1SgiIYZXnlFL6UPTQp5rPUySIVhYBEy03jS
HqCFLqoN8an3FPshLxDxlb133zDig7SC9BEUD2o9KLsehSj+dkjVDd2390ovJUvDLkbJ7YQDRVkl
lFY3ePGmzWdpw1GjkSEy1DMyjVF86dLQ+ukNE0utL8p7AMtuW4fo+RJ8hLfqKOFFqYvU/9HrtXeV
snl+88Bi++Po4VRyp/tpPIJutqm9ZNCXYOP9UY/6GDYc8d8RRpua1hHzqSflIVdNsYotSbidBSTf
toT/Zc5gorXEyWmAiLzI/T57YmnM+BzsMGE10JcEw104cYcBZ+J1eGHiLT9APm50QkSHHr/mugj3
ZUnLULU7qK8KgJDhhA6EWD3+FepdeCC9nmCOFuywsPBaBdtEABiWmvdsRePUdG3MbVUA2batWrNE
29YCRiFs8clLw5dajOlqTRzzHAtxUy2jw9jbtFBDEQR7P2sG6ToPBi++k+pO0J/qST6Wk1681G0W
HKKENZYJH9uL0XCS8galUHYc6E86a9Mxk2UXSwJ5admAInhlgEiWadJvm6YLNn6hqhiik5Y4RiL5
Vg5Dm6C01JX+upPj6trOC7YRwwtvCkuy16EPud6zROYGSl3121YT4WEg7cP9/FQ4d6T6cygEFoQi
QZPNUGc3LSA5W6QiZOW/bZ5prm+hJ6xhMGyUA0LqLZaI4fV01emfELwCY6/UF3p24YUj8RmogrPp
u58xA5PGOPbiQJKg0btQxG8nd1wb843J8gJe6UK+Mr6mLxcefTpnn95sjCkSm/OwZquOMn/0yIvz
ygvx50NG6ub3OMHtzet8o/7sv3E0eh2HBcLVErkxBrTWArLpI8eDr+Pxws/4gA4SmDI1Y7DK0YA+
jdmxvGv1IukkMK7KHVwNo3QJFpixN1L8YzbtwnnCSWZ6CzlNLTRnKEiJAY0X6sZ4kA9WeKjDC1bF
H38QWnXVtPEGA075AFeaRixxxlcHgnHkpWK8ju3rELwZlzQLZ2541DEVFTTaRDU/v4/YXTJKhQeA
KO+5DCwnrfSUFYVcY3/phvcRRzwtNUNmlDD2EyXB8c0qvqAzW9WacuF6NedOMpFOS8ygGJyK4clN
T4Oiel/vzGWxDOOFfbQIGc5XqLVvvZf/BqJ4SnEyf5fVFIYNrxC+6hxv64xehUXCk9FioyUbxJvR
Ym2DYyN9SQgXg3fxbHjSQ4Z/xucD98wwoW0Ano2HCa4Gcw/OerAUo6+iwU3oZJGv4L+ENMCFdmE0
ngEgrPd15iZLVSdwSunjaX4o62CZELy+UTtgNTipTArledL34B8k32eXpLMfIe7T0rPFMYyjssai
JXNzVKDqi6C5Hl/wXT83bk4eb77yFU4UyiqPN/keh/e42MRu7E5RDP3SwzkAZ4RJDJfa688/3xks
+vThZjBEIA0qB1UebsIOpwnY/JyC/Ia1vY5emwuD5cwEPHnK6Z+/A/SCIFKkTKJYNP6KU/Mp7ayf
/+LzzGAyvauztpmeZ3qRhMiQFLHwcHAgXvw4bC/tHr+1wKe7x+nrm6bHuyfqLUUF7ZXoTykGSciJ
aRzIV8i2Ccq/66rrlZvCU1K3yGuyG9TR24mg7y9tm2dmv6bKNi0YjeWHtXr2I0JSHhMZ9Zm+qXfN
TbpEQX0TbOWteWkWfsT1cTd4V2n2AZsiSFsvtAEi9jYYLDyhNST2BaqEi9aIH+jALKUntWZfsulH
y2wSatEc/z0ye+cOCzUDMy23WNXPU/JeKFatWMNECBEZbi4MpUsPO/u2VdD4utLwWrvluFaX5jLc
GwdrI+3DtX3pxU7zez6O3r/Y2fYfyMD34s+w7Vz/qkKWius7Qnd1211dItr/Bug/qzbbCFMvanKv
ZtQqdoQrt9f4y6D0uSHUCrdUOfJI8yzJ9OpryFRDfpMFxHprWf4z98UdVwmy72xwqdQj2iXI+/wO
gj2YkuKQrqArsNllvPClEjo5PLFFllrYV3klCEtSTFcDyV8Wpk7EKJFcehJ7K2UY0pcg5VQPQ6t/
aDQx4nhsNN97mdx63c7gEVlIXvq4DDYilKRfhjCd5YXvfWZ10jUAdsYd0uoPEfUdTzIaMY4PulzU
q8QvnUOpwvLpYX49eD58V+yg2n3i61C4sgG9zPSLa2ewj3AwAcOzbrgVjkAO+vkvO7PHnvyw2awD
5PTlKjCEK4twpQ9T/JRvvvDBi0V+MbjsXDGdkx+tXMQfynxDD1u75SKuCVhPxjoaiSMNXTlMsHDP
L7zwc+/7XaX5li5ku40Kj0pktltclWlteFp3oci5ZQR0/W/PM3c3zHMv9dK+qDiRqSR5TvZ1uP58
nbQdRGGTFCOTaxm8gkxd9KacJu1smsFfnyyyJk7Fh2S1UjVoA1Yjag3ckSFsHbOVctVup8DlbDtd
p+qNKS+yzcXCH1cTdEsyV18uNAqex7NTaJpbhMZoDBhRUKSkeZZu5VWiamuBZNuzbkN5HSCGrr9b
7e4fHasnpX97zr3bEKXGEmkjq72rqsxUbnJJu1R64saxQPm80sdj2Wml2bEstxWlCOWhd33lTibl
pSCUqLSHC+Pn43Q4rTI7mMUiU2CnBcIFb4IPjeVG/RhDINRbxb4wzc+cxU5raaf7eGnWQxlnRs0+
3j1PnhwEw/Tu6E7xbtaF73Tmyn9abLaoBL6IkmYaI4OYzNwdHNEXGA+Sb6KRsjF1y1uCUoNt9swE
RUR5x2xxlafs5pI12sdl4PSHzPZ5UNhYajK5d7U+xIA5qe215I32pRP2x8l4Wma2m8uh7oSpYbO6
Ew403NhvxgvZxC1ay+dqkrXZZIA5q4kNl10YQtNueroMnFae7e2N0QrMd5Te7RPJVQv2DexVqmNs
mm6TPRbd8782L2abu+PJvmg8PqxmBou6weTO1Zo/BLsTkc17htGluTdbYDRFKcOuH0HmhIDP5+38
zMFNZbw0Iy7UmW8ROczg0Cyd3G01BLkL+dm4CvfZi3NjL9JjcRu9wQ3YXJoaZwYkOiHk5jZLiIVu
6HQaKklYRSpnELdSIOcAREbjJU7BuRKmSuIkh1wsqc3Z2hVkURuquc7kM50tVOHHJBwe/+FhwB/9
9xKzhSsZOcy01lSi+Jn02TpIfwD4rj4vcga9oYP9rspsyUr8lLOaw2AjvHyb303WLcbGXOe3l2OO
z9BcbKAoA7soUMppfzv9LkMbAMU27OQkhd7Z+5YcqI2DKV/4WP2IV6jyLxgjXyw4WzICqULIMzD6
GsgHytpc4pB4G28mR0Gm7+0lOuKZrQYEkuxxBbbJNABPn0/zpCYJQ57Pcp70WFomjcVeTTpk9/Xz
r3Zm9OH2CpXFmLR3ZDWfFkqTPM5BonvXtobwqfBj/9ZpsOb8x6tMUBR0R0SA5hzYMyLPN+zpeJcF
yrMpF3i8pxccds69MfSFE8GNIx730tMHKUpJqTQxnSDzr1IsrwcfNP03iP/l82c5g0zb9rtKzoxR
mUaFgZLFzn/DTynATKRtDfy/FHdC9shFQTRMz4Fwx+3nlecmvawQp5VnS0Ua9Vo1DlSe9i0v/hHI
z5JGP9K8M/f6srpjRC6D5/CIqSkY/iKrn9ryLbv7JxZFXsCkoSROjpyC2SYWx20sSgVb8LC2sdaM
c5JujPWFZz2z3KPWMw0Yg3xRZw5jVqHm2aFhYibLgbkzF9LCeUBOaW6Cr+M1zs+gwx6xLDYenNbq
Ojng17Ku36R9sr+EVJ2d+4jzpm2A/+LYejq0lD5OTL8T01lMW4cWoQHq13ZJ6tcKBwIF+sXlNKEz
5wSe/u8lZ8tNZBhZUpg4BLZrjgUIQmk0YEm+mfLStT25PWSmY5qtrg0cKS7iLecWhffVZx/YbkZL
C0qrck3noPOMUfX2+dc9cwA7ebwP55LIyXCa5+NGzjFVsRs1e2MfN9YLgrMIJsb4+HlBdVowZwev
k4qz5SGzFJGpSl67ceq/ZL7yYMjxj9DUV5kR7kVgXtGwPpjZkxeR+5snJBv732ljuo5+FQUCE3rz
wNIzbMM23hQDRuH/M+ulyjHw5nPHKCOFbTcgZPn8V59daqaWC7ONwMQPhuBVpaNKG70KdjB5rYuJ
tWusmxvziFCMFhDZQ5f5fee+zfua0+B4d2sr6swyk7DAnreHsBQ2xHEkuTgMln8VxuVV64/qpcec
/sjZxwFrod/D8kY6+vwIpPeBDStGwQ/Tavx9OCTW0rctXIFlh7jzAN9XNK58kwbnqA0cpm5TRpL/
AKEgXmeVKJ4cORm3dq61F47rZ97FyQ+bHZx8rYsbABcSm5XhSyv8w2jbL1WgX2Ffdili+wzuD2zL
0/MfjTbk/ExjIt9DWEEmdodHdlyx4imCNU494uAa3ZOwYK65MHQv6iH7/vk4O/v+31WerTaygWWS
bFM5ZTmxrSeYKZ8XOIO8nD7bbEVxbCsozZwKgGntYniOr8aFt/vO4rUZ93/I9bBhFuIi/nH20SxF
V8iE45Qz30a6UVGSutMq16gfOg3tc6ZcGL3nK0AyRxIn68aH3QGtJh7ANlHmir+TVThrVXrhkHZ2
GFp/LzH7Pr2a5JEnmJJhRLJumv7Qw56YP/UJ5hj8kUll/Pn3uvRMs8/V6Y6nC4+35ijw5SUoboGM
j9/nRc7s8A4L299e3GwTkP0qkszcr91JghY7FQHuuP+Z6YUy08v5sLi8KzNb+TstqNXcyHo3GMLe
FY3TXmuFKt2ZoiQNLSwuESguPNbveKV366fvyBWDzqF3T2gn5NNFjgQ/7aoLj3V+TCAfQksEovj7
0PKuTK4Rzux7xAJq6bhrTeUFswsOo0nwzQ8IoYaueqHgOUgKo38EPuzMNgSF2emz9QxvgHlSu3XR
v1WB+iDkcuM5+AZr2Y/AxzTKl4pDGiZ07j1Swsb4YEb5PzPbJmKKzH3lI0VAi6pIg8iHckpGt98I
aSJKXWJGT0Piw5B5V2Q2MslTwLSLszYHvnCrbMMNAiBXvhy6ceZQ4ugOXqGEbuAqNTdUyyQ1jGK/
+XPGdfCwwFga265lfofzzo7ONss/uF9JviaGCbh2rzOxtEw2/Uv3zfML9LufMl9ipKw0gpifgmDh
ETU+BvTxXfxTG1bjfXqNkwYdNhhRYqXBpNz8EwsBloImpjCajirx9MQRMCeNtqHZokptcp9YfXE1
YJCC+6k+ivW/Vmta+d5NG7MURVZULDq9/jMf8qNWB6RuXTy4TXPhwwh690izK4OldANsCPa7P63n
ACZRtp1oH8P2kkX0masCg+jvb2/25YIscII+MaBJ+fVyzNJDqISu3pGDIBXLNIcVnDZKfWExOLfI
kVGnynwzkJg5bGAKW5DNrFZuIZv3Wo+CgJRop76w752tAvFIV+FqfzR7zJtKCfHrqdw+Kp+CXHc5
GhIT2ZJC8I+PCpMOCb0h9K76PMOlHhXfbPWShD/pBabhooruxcVN9dzTvC8yG3rWIEUwqpPaVZOX
HH9mmaCR5vnzB5nbl00QASsJklKLE+TUtDsd33Jr93KrcmLFymuTrf07mM745NJgorNF1gKGaf7L
5zXPrZbvS6qnJSVfrcf/Q9p1LUeSI8lfWZv33EstzHb3IWUJFski2WzxksYm2akTqdXXn4M9N12F
yiv0zc3LNI0iCkAACER4uIfCjCCZ3AEZmeG5SsiLDD66EZVryIu3gO9eN7l6F53aZI4MFUxqBDLM
nZeDm34LZS6//A7Np0DZSV4GJZDr5tZX7tekMitX5eKgmvKCl15Tedat0oMapOJkGOnfYE8MUN0Z
ADoArSyz/PfEyFUA9xE2CMtnEeDYSMr/lpP/ZYHlsp/NOYXqGV71bS0/WfEYxNUM/pGFk4hbn6xf
ZhgPLEs5VRtaOi9n4Q7sVc+NiUpKk6LT4PqqcGbsw0dOjvJOLtFiUad4NertTmihmCwb1et1GyuO
ZoGXjKqiSjTkYflmBRVYumU0KSS0cw0g+bxlb3jdj9EdWgjU8IAml3sJ5kB1ACCyrKFplZk8tNaR
OqXQT3kCQUr50ggq6FpMh8wqEO1QVcLDqfrxd8Z4YpTZwPqSkAg+TfF04B5H09bGcsBg/BI5vwXm
uYxcMUZDhsQD8sFo+qVzcLJupCtzYclhDuk0gEsgR4xgAwfV1xoSMlSiUULlEdRR7wm3GfnSN89M
s1ug09HHVoni7KGtCJDI2m7ASz5pHATPB074fC9bCJDB2mvqqPhLlEHhdIRjC3BK32GEUK5/aFAu
MA/ZQ4FNEH9I/iSobNr5bV/44Rc0mkG3ovZ4Ad3KSC28eWnZ6uNdynyEJtJqIesGyHCO6LAwgqUK
gR7mnPyXO9DCm0zRDQoNxpHFGGnrCE2y5jJDF0UFpz26jLkYPhq9MFMJ+k/gcGhsSgXez6cyBaou
tBLaGqX6ihksLpQG2wXKranf7Bsv7HboSINwKzDQvClc8dNT0+xDrkYHYzJWWMU8Fp14rl1jhMQD
Og3mZEbTyvH6LrxM7uuAZ2hg1QDyGcQbLNWqVRu5LEYRATilku0J4u8T2go2k2EnR8D4nBqwz1u4
S2mPUP81XOWRK1Jw4TTMR2DePepggWl51AAePAh3cYDnP/rubksXLTXO6EMkI35NXeEj9VirQARQ
1IqxDT/zxZAvM5/MR2HWPYN8UpKOaulVr8ad8aW9LTY1pA3sxbCXow4Wfgcq7DPotYLry3CZ7D8z
jJTOucOh33LsjMJCw88OulgAXkBFXdwux5+Vne6ryMtPsGo8lsxYZM58M9dmYywx66ABCWYnPXQ+
CBehNQPlpxq5XmgHdXvVhd6AsoscHBroNRd93UeXHhSv7q+Pn87r2X6jH8ZQENvrmixeJCElpHfb
vjewpbfdlkIPRz/eFD6vpsIzwzxait4Sx7A3gfRXwBId1g7Jt4WmBYbuZ72fKNDbnr9eH9llfpUZ
Gt3vJ/eONKuZHkcYGqitn5GPaZ36HaT1CI8ptKat7PBzA106Xrf+6qY6mVFmU8VobNOEEWYrI/dz
aJBBCcRDSse9PryLs5gZHbNh0MgrFCliPC+nApDmo4X+pv+XBfbybKQm1UsTFgRhcXpQXRYKNwd+
8Zg9H8UHxuBkjTr0FSDTCBvjTt2hyL6TbqBY5A4OGqC1W90G+AjUNfHRTJ2GCw/kTCEbUC5ynKbK
8OEgopO/Sb7iThtIhu4gEew3gPpywXkXVwwzXOYZU8bQOMhDiGWb3xZElpSM1UWn6F7ZoOCXeBTR
EILVEtBfVPl4lNPrZ+wvz/x4S55MtmYJVY7sIm23STagmW6/JV71fYTsj0cR48jGQvlk/s4b9doa
43kKGCsVE0B193wfyuilHfUIV/rQHheQxAHrjDJqnfkgC5TBEjtXPW/r03lkT7VTk0yEG8emCdIK
BCpQrHCUG8D1Yp9ue8mxnsUbkdsL8AFGumaQWdi+E8F3W2Nhc6itTNDHKDYF+hQ3BCrSLTwpdDIb
beA01wd+lgNqjq8Uw05bWJL5caYwVI/7aObNAvX/k/WG4FsiSCBWBXbYsR4V33xpwQcFJctlg5sc
7EZcD+NZpGfjiUVB1Q3wQcEiDYLbBFwh0yZxIJ6TP1MaL3EDhtXrh9TaaXu60szFEvZtUSqTgLg3
HLadnBZftHofNun4dt3ORVyKnQs2TKDbFFlB8o1x4onoi1yWeEk0E/heSAwiyyG5QUdL4lfE2F03
tnp1nVpj/LdSwGShkGn24psCckVfks38qQSBwmFWsFkRGY43xAd3U8qtn3FNM54cIsjva2Okj8Pi
ViicuIQYBBp9XbTND8hIg+nXwf5NXN4xsb6Sv2aY8dY818CLQjDDWbnXzF0OuXkeOdTagX86rYx7
6gPoQJFuxuOifm3z+5CInCuTNwbGG6OqUMxCpQZQvSYd5D8hqq3cXfcO3iiYuCYHZIEQOoqaFJ5e
yP7Qmryo+KKtiHF3Jogps6hBNwAO0Cn/JEKrZdCsYDaAiKHKox1UwBKnidCaEyuc/cwbHBPWlEQe
sIIY3Kjl6A2BzEU58gbH2csfpPEnpxTEMHVpoW2/nUteRBK039Du7NRQKC5EPNFtecNHMK6Oy5QN
yGaDER/JnvOTsR/iCM0bsCmpSIB0XyllwXW3WPW9EwuM76GFCGHniCULocitG6mnQum1XL5ct7L6
XqKM/qBK0nUNDEbnAwE5OviA9YFG1SPc3O4gmIxXkwGYEuiMjRf+wcA1yTjjkKlj2jQYGQVHTU9k
9ArcnNC08OTPVKCSexRddpxS9z8ZJOOFutkohZ7AoribEiqnXb9ovgTt5tf8xQpiEwxyv8PXt+ok
v8yyjjnUZto1Os7eehz2CtqwbLEBQfr1FaSf/SJUOTHC3GSCCtXFjKY5aoK2mP5BhC6QPH3S8wdx
uWlGXNoZ5425NiyQXCGtA6gm/sH4flrEALcuGFaVmQjjc2eqPl0f00dXCzuoUxOM84+dMKekw4Kh
YX6w0221ncyt1aOnNfeToPpRvpB7SQqgqfTcBb+B31sLfKhuDvJjElhfWEYvqwGeAXzGdFeAoLj4
M/Dp3WVBKI/Wb26otbbbTw3SOT85wwQwQZCphMF8rLdhhGeEWBxBccxpnVhbOiQ0DeSmDXS3s3Aa
pPPNnBiI3YHjujPE+nNBdI53fLwj2bUDfTGkOoB6sy7pD8Jp6HqQGiMFQW5Lf9j0fnlLpQi5uR56
Nl1YssQPtRmkFtkgbs4LcGNRR4QaN5nt5YsOxhi7Py6fm31yk7Z+vUV7j/Ysb0AL/je2HXRQ/rLN
hHSA8eoGwLwgMm373QCQbj3t9Sy+G5TFbltFgMpY/gzBqx+cnUG387UxM/FcAZKgUAStmCejQVjb
E5ycwHzZQF/tePO75iynQ2R8MluQ2JEN+KQJAvjOROF2dK+Phm5jZjCAeqM7A1ouIjDfzLlsjMpU
ZX2PczmDoAYAG3qYHrt2fh6N/vW6qbUjhRIbA4SJpDqsMedkpPaW2vfgX5mhTVtsok3pguaGqmhG
R8vLttD/eB8e6keqBs3LIV2WdXUJ/0EEB4woJkXSn29vEbp+6iQQdMtvafNBHWi3NBMr3/VITYgb
8yH5fH24lz1hjEXmkq0KwBeWCMMFUR62uydtKL1jfQCUYYPeB191R7+AsiF0j/0G3LHERfJsSzgf
Y8WFzsbNLLAlVvrYanAhUU/2QmFA4w1aN5yhrmyJUyMmDX5Pzk4QACYpmTFUiu+mRDPDfsF7VXJB
cxfo2BzVLXFTD5z9aMGmes/X7a8c3bgkULZH076MihgzxsyYwKcBXSJPM8iXWU92wMC54GJ6vG5m
fUU1MJdSNCSKU8y1q4MJEektXPQt6I/QxG75wt3kjoH8nLvDZ7DSo2FnuY3vLK93wfJ0tDQ3e/2N
pBc92dhNK518DuZurvVIVzJLoy9KUFA5xY5G292O4unH77zJXTshUICjROK4UVByPF9bkpnA/mW4
THIrs+tId0gLJXtCuQPzzfUJXl3HE1PMjpErEmedCF+V9BpMhd8nEQzLWX28buWyIk035okZxl0G
XQfIFL2oXr7V0J2Zxx/8vuGjEMgbPbK5HMary/WXPVQHzmewyuQ56kNcVEJsqzvAz4Pom/Kg25Kj
D79RAaezdOEdKPRphkzb7lgCi6IQNa0QwTVEBPMeOYDErmRs/VLzEgAde33cFBNv5dZeFGjv+2WU
uamKfDLQawqXHJGTw963DbKhmTEwFGyBuW4lh+eXq85yYpHZjJDeqhfJogGqQCngVKhGQObBsuPM
5OAxuINj9tswlCPy9hhch0Nt2YI7ap8dmj22gE/8SOCHVaseczI2Zs/NZSNB80RBssCPUGbJbcOH
LqkH/Fb0ROE5Mw8UupbJPls/ZushCjDbmA5x8KPN8KjsoyM0Km9MF8x8QXGX1r+Rxl5fQQv1WtAE
o1ZGZ+Hk1kBmO9L0FKOsU90erMjLlwJ6Yrz2UJ4ZJl7ThEhoIgv7oZ4WGw8OkGyAELiL/84lBDzG
/4yG2QFTE6tjFCHbVpsjUN8vWZ97Mi9TdTkWqDmiTQYyl7qBFwQzFtrAuyhtBpjdqLtdUwWjWd6G
IfdGp0fg+RkCO3iyo6MRsoI49c+XppDFMFTyqvPGBs0rRgsiwWOGMB48dvrtZH2pUD7inMock2xx
zApzKY3qDGAkcFIZd5jHHfSjs13sT6BtA3AMxdt+i2gK2p3gzd3wPgDdU+yQAfgD4oMKKF7glKDw
ZowQM5q8vEBCf0K7aFzWbyBrLpyJQP3BKFUeZ8fl1SpjFX+ZZFzGWDR91s0KLwkBxTG5E3e9pRyn
uSz2SwuivL8xwwiSkHXX1piN5KaSFytJfoYNIChQ3OoRjQO0zbgFJMPGyeJa2yFQ/RyhGk+2/jIQ
Bf/diXVmsEVYkpQKYUGDx7qHRvetMOjvnBFenpvQzVGgrQJDaDjX6fY5OVEE0GNOJXQVPV0CO4m2
KQ4CdBdtxUCzH00v8XxmJa0Fg+hopD3U+mWx3xTmRrRiIFIhe+x01fwYNsik5cOxB9AbV66tLo2v
dqK/aO1daCjPVj5trKLq7ayEYGyp3E5le+zymVPvWPEsU0NmCOQ7FEbFNphGbT0K0AZGS00CAjKg
RxscSCR1ci3kWFp5WMmmhpMC7XVwrQuin7Qxypl0GoX6i+Mnc5ft6DMny/3FaVDasAsXZMXfry/0
ZYhzbpPxJRP9KIVRY3iGgLvR2MqLue/a5tGMgzLyU8JBlv4vY1QVYNIUkLyzaQ5VhwIHNMko7U25
taBY6ZOg3FMmTWtnbqog4irBrJyGCLhVcIgCOQmtIOYANppYqCEqhcbdUQrvpbluv89L1P6IG1Qr
gOFpEYxISdzbUq7VmjtpQu1fn+NVF/r1CdjUqVXFmbiMyHxreeqoLSxFd40I+veIM7srd9rpUA0m
LRCTgShqjskdFghwvVbKV6J9uj6WtX16ZoMJNWRwlYPrGcjdzp8dAZgsACEaG9F/0G1E6BX1aE/J
d6Ej+CjY8+pwKyffmXHm0rbiDs3AM2ZyLLQ3UhYbyOnxUn4rtxeOIIDeRBQswADKRIylZaASVze4
pjqn2ipuXdviV8iny2/iI6i+kFxAn08K9gM75nLOrMTH8plxJni0IOOrhlVHFZLm3AZBX0AFU9Bn
nX8wLfKzOeujBc8scqgq1DuYGa2IkjXzkgHoaqnQ6nyCOg5YkR+N8nNY1JzAZG0fQAjgL1vMWTNU
Wd5BfXPwigQy4GW9ayzzyaggzRqp0TPHT9e2/akx5gKbmhFR/4Jl1OzwuChAOIxe+wBJ3g4AHmjf
GF760jxHb/EC2C/KajxS17W9iA5ihLGYV/0CWQKa5RSCvphYQX+xRtXF1WGLvLra2ul9aoTZjEqc
hY0GUR9PC49ZHn9JTLBxRsWXKJMdWQFddzzb1+d1dVgQm4HcjIWXP0vDBgQCqEKyFP6iq9umbC07
kuJtiDOdY2jVMX8ZYil24lKoTLVPBi9vjiG0kSjnXw7ZZynEv/H1/2tYLBtbEw5KrcawpmaPsnGv
CpD2geT8dSMfiDEmMAYQGgEx0MNotGOza2FXQOWW5jHp0354QmbGzfezr3jpNx5geO0ksRC9oapF
scoX7fqjKlSVpZZIeB+ML8oN2q8cHeJh0Ru0eACv4cVvK34BVDS6MaG4hn+wuS0oMMRWVOcwN6S7
SDb206K7ES9vuDoqSPHhYAYTDbJLzGVuQXNhDpeP9GgIDTlKRZtD9MizgiFAsvsu5tSYVk4RENHg
4WZizVAgYY5HSdYKCfEDGkiicNfV4OUPe0j1hskOZP+vSyOFbjxYb9UCkSOOs6xsAFDUKCpQaWg3
u4hbQpKiYlNLA/IIk1sOjupRya7QbYB3GX0oaKEKBSQHv019zbClgVMFPR8gbmYxcYIG3LUMkRZP
Ik9adDuT3p5UE2rGj2P/xhkknT92R5zaks+fGUoRTRLExgEM+KQpjoqTOYa04jMu313zoO8Tn3cs
rwWgoDL5NTpmRcUk1dIMtFa4YVHCSHQ/2ec+Fc2q3fCx7XA3eXwei7XdcWqUufkKfeogPI8pba3W
EdBWDiUGcJXyaL7XvBUaO7hgccaArp2u7MmjDaIaaVyn2B1UAK3YdQBM4wXKraWtpH3B/wHhahwv
AM1dEDWpczvqVvxn2nd4jH2qIqfsVD/1kjveitG5OXcRKHkaIro6AE2BFied25NBqbUAXCjl4Yst
DeD3yJC8WDW4TNeXnkjNQMaM6pCijsf4BbgTm2pOI+z0m+5G9KD1nLrWRzlyeRmy34C8ro4LLTEI
aGkegX2XKOmIp7sMSvZqgiKJOHxuZeP/zNCqY1C/bLAvDwnS1+WCN7FXz6pbgOXAaaHQAdCIIdu5
Cczc9e186ebn5pj3RzhOsaRI0G4hkwB5KctOEyj1jNvrVjgTZzBnRpboY5GLQNqMdWGLwp2ScGLH
y6iKDgMFMDCfgHGPVUSVcyMrLbkAnlLrB0dR1U06Jr4KPDTUQOwlg2rPlNfu9VGtz91fRlnxwrbX
50gbwLSemMZTFaWTLYKGWOoMXqviyh1KhwdNB+Rb0DHFcruQQQRvgQqnUOzeWwD7lUSUbVTbCOZt
c0BlkTOy9fX6ZY8+C042MARPhGgsMbIpSz4LCjHdXFR5celKy9L5qJizr1DGkcRJSs91EyRK3gKB
2Sl0qwKNOmRXvyeHKFDtj8Je4gNN9BvIrMv3zflHYB5vUpMrzTJgYtG7GOi1bQy+/hX5Vqe6VQpX
QwejtZUDwClqXvS17rG/ppgJi5ZUhI6dgcEXUMkCCVHlLHPth30YCET8nmvx4Aw6jwlmpdJxNl42
zxyNKTEgy/dTHEBq8Vam3Zq9a5hODRY0ygpm3fOGur5P/hoq25Ux9SSLC4h4e0upoCy83KA6bVsx
8f7OdvxlhjlkhmqAIHwOM230xUAjAFWNUlqVc2CurhvqArTSgaQfW4RIoVsYW1IIbV+r1LaTlMde
mcXNbblI5XYRtdQdSBRthFDjpTVX4iB67aDBGw3FKPSzzYxoCoV+VA0a+8lHFid9i0c0ecQupNp9
1dzQRwJ/h1xGlsirQFQSSFOEtAhrz0+CLJlBtYaORa9sFt+Allk1HwQVNYL5c1TwzrkVjAGsQaYT
JHkfPNeMNTDBANMkz8NHS0l2ND6TQ/JJf0sOQ+vI90swoLPE3EsehNic0LNiW38QwZ54X3HOv7Vj
AcE0JbYEUwxy6uej7qfRipVeRNqjTvyJFG5kgfspKnyTR8rIs8Q4raD2wjgpuLhSkDULwxLUjfEo
ayHSZSGv9L8WL52OiomX4rEPISkMrn562FHmyWp8E7fFlu76NvE71U1VzkSu4P9xW0Hc0VApRuYi
FDQaSLFXKmZykuyE3CdlIAMp57YOCFed6rlV3jQxQJHVt1yV00e98naHbWBVTBlrSKXqz1cxaes4
6WqMt4SqzC4JkyaQ5bl57ohR+zO4S1110bMfWhdL28TqrAcBF/BNK3Tl2//9ZIJcO4qX6FyHHizj
TtMEYeqwgvzD1A6OWTzoycM46pyDae3OPjXCeFJVyJFMCIzk4acpO+a8Bsi1g+/07zPeA1CZGkNY
EwC28lEfb6wM0nCV5IzzvalB6A7Uen9j0nQZ3C26io5mNvNi9JI5qQQnT6wg8p1AoGCadl1ysgWr
h6r2ywxLx7o0pgWl+Y+6YBgAHQ1NZqSsoBsFLIyrfpEcvKOFacdLi68754ldxif6ZQYxJArYntXb
YdAf40fLybZpAoAv5Do/X5/LtVMc/g/8IVr6tYt2ATGPOnOeIqR6stc6DKFjOjvEbOw8QRd0B1mp
6+ZWMLjYeWAvMHCQG6AkZM7xGkrqY/3zxT4gqMuC3h9vCp+fC798PgOXRenERAhHgc2M2eJ6nMWQ
0/vIuOi7n2Bf2Ufwz/HFS+FuvMoAW8YrEwr00OZgnR9Un1GWQn8Bcp21ZxFt2o6xkD6NYZH5WmtW
ii1NfQnIwJw0+zC1TAFXZB1mrl4XmWj3C9QGN0sCLlinqYh6H6Il5gEajWCl7JTWyRA9NHaYN5Nl
d4vZJW5RlxW56xpRi3hnMnUt9nkOqAduWqppiHL/+bnYzanaCg14gKlQE4h/7emz4YnIaQr33Jzm
yqkBiC1Sf6AoQ/6UzW9EcZrUEIluvfTGehwAlkfIGe3Ee6r0nuIds+sh+yN5qSe4POjZim+AzxmJ
QBUXDyAjjG+UoACwRmjBepFg2tEs2GX9rV8CEisAwcy2tXzLJ83heP6aUWSJcWoh20mbw87ndiih
WtXpoFwVAy13jFfFH54ov1B0kB6yoLPBrxzaxk7xyF15AJSDY54e8szSQtH9l3l6SZw83OKpBrdR
B2IjOSAvhk+De9UeE7uB7iA/g7xy5ZxZY7Z5Iw0SeNQBABCszZi/RBMvGUL/wMVwAJsAhQ7FF7Cl
C1R3lRqixthW/U07FE5joV7CI5JcyY0pgANYADHQ/OkFNLvL23jRE52yJadPsrdsImi5wGV+K+u+
Uo2FNRRdDNCzg/6MdUuSKklEUMPGEjXb7gbCYnb1GG4hb70dPMUBZUWgbvg8Ams5BCSu6H4w0TOD
c/ncNcQmBlMEKegoUafM9lBYKpFFTRxQvEGemLhlkP5ZEfqvM3WH9j//wtevpJqbJIo75sv/HJLX
BjRxP7p/0V/768fOf+k/d9V7+dg17+/d4aVif/LsF/H3/7TvvnQvZ194ZQdCt2P/3swP722fdx9G
ondCf/J3v/mP94+/8jRX7//+45Xg0KZ/LUpI+cef39q+/fsPA4H8f53++T+/d/tS4Nf85r18jf8R
9MlL+cL+2vtL2/37D0GT/olaGRAOwG3jUkFO6o9/jO8/v6X+E8UmiDkgpoJLfnwL0r5d/O8/tH/i
PkX/zM/kKuJqHN4t6em35H9CoYd2GBjgjcbrVDb++J8PeP9zU/1cGszHn1+f6nKcP0ygI6FIOm5v
gKVQNKSX+bm7zO0gZARFEttSY8eA/I5IDoUJHmHDO5mZFUPnsQkMoe1PBoLdwM5DcVKhN8jJkVVL
qTj3SqfZZJh9jcTfu8l4AbADUt/i4OiJ+XbdHhPxYZdjisDVh24IHdN0UZCqO6kfZwudOmbuzl7f
YhtEmW0UNqT9AIMG5Spk2/nA9fOzDGZxDaFhEzEE6oma+UGheTJOFZmDdtIKw56nLiCiaGdNG8y8
IjrPCnPpTVqVClkIK32yoK3lbZpFV+e21Z47x8VYPjJ7J2PRJZBg9noJEds+vYdG4i5ToFMNAm13
6TIuDQCFiP+6BX5a0xGtSIheKWMUE6+IUlYLtQImoxg1kgodXbU7omWScCtNl8MCIyX1exN6FtAi
YbDqYhMJ7YAMvD1bwjs64W6yvEBldNzqc8a72tZsUQpaDU2viF/ZKYzMYshbQumZzNtIb3wypb4E
puS55xGvMPcbnT+ExzhrsJFVoKnYzg1pVuREHkHE3rmTOz31n7oNpayZH6liGC9UPg+APoyBSQ7v
bsSXoowlO9/OaSrkhpaJBromo42yyQIFkEqZG5Ff+jkirBMzzPFUSkQuahN0TrJwXxVHRT4aPacx
Xjk/mS6HwtyYYSZGo5liKBSUq/mAoNzWx/ROcqMHyU08NNzdiM/QjNw0dyFgpJ0nOZrTHfqbYjs8
k6+xl+vo+OnR/advwLbEBe3yppo5OZFAJqk54PNRPQ/KxdF47ZZfCcW9we6/87lmzpSmC5NOETDX
jTt6YJZPKxvAfBlIJzSnuqoKEG2zGTZKUN0ODlWWll10UzvlbtLctrIzbssTUzn4uTJUhw/s1fgf
UqHnTpYUSqhPkwVRm0Pt4UkBFj60AuXQuk6C1td2xqF4Mn11H4FzJwJbCucGWZl4pGDRMoACMZ6D
H45zcvxlqaiis9oy7Q9xkQf5mD0ssU2ADUkc8w5NbS+1awUpZMDyAy+ZzlAtf4xdwYsKIAMAJEFu
y5yGTavlgxCHJjbYsM12CkgWC7v1I3Sx974Bii+kvXMH4pZuC6039/rQ10aOIpSJEJZy6rGFPCSx
ujhFAhctJ6o/tpU7g0JEiSO/KxoPt5tTRP3OFHjsVEzw+nPQp3aZZ5UkF5iLDjOulKlrRLGPo9MZ
QaxXm8JGbwc710R7aCWvX1p7rCc3bdJbU5CC68NnEhuXn4NxvHBSdOg34HMIi+TMUuIvSf4YgwRe
CfNAyaObyAQhT0yRqzyQI13X81tQNtELrgKEhGftRRIxiasQqSqgt6jT6c/FEey4W2HXfeO/65gy
0ccwz2wxuUQ9NoyxN2Gr9apt26IaBzF1uBeAo1/STYFuxvLAcy06ddfGxyxx0Q3DpEyNZYtJYyfy
m9BylOY+XovXLDCLlyh9HQkWRpXjapLRiwbosC8CoyN7kv1RbvxW7T+Xdg0xz/AOmb+bzI3uOhUs
gejb5I73Mqw5X1DmpozV1oK0Jj5OjQKo7KD66YC+7x4JGSBILeeuuFXBsKS4CXAhKQQGNU/wen9G
SjJygKcHurQ86BsIbgWUBTR90JwCWjs8j6fTfm3SmIvW7NU6N+sPVzDxKY0NfarS9j0Jenl811u5
14FIo9UfHU2XF1nflCRxOVDPM7VHUGDZZf4sqjzORH0lJAJFIRS1oZAGbBqaopkLBB5uteMAoOkk
K+946IAxnxC4OR7Ph2keIHQ3h4OAjqlZTe0WUot7PRcbPw4leT+2SbgjUowDv4cWaa2Woj9ZCwmE
zup/lH1ibqFxoAVK00au0k7VYVCE+LXT43obF/14iKwBKq6geB/RipURF2WB+GVY5uI+WlRx35nQ
y51AXHqvmlHlqWWX7/NQlZEZrInoJBBd2xpQ8N5HstjctNqC46jP831TNPprLfStjyIrWpEVKIUD
9gC58EhKgyoeyR7NHJlfQI7KzWNLuK8jUdmW05Q9KQopd4klGN/VMFO+Wp2g3LRKudyOZRMfSNZp
kEMzv5dIZHptm4lbQatmB38tPi6jJHxTzDByymKCMPqSqps2sax9MvTdtusRQ0/QNMdR2cq6F1Wd
0DvIsea35aDphzKK51uztIqgFUyIM5NUdXSUMpzaGEQHFZVlU+uj5NdRGe0XLVU/E6JpT8kcW8sm
IwW0buJMOA5xYwZGJHS6Y0p9d2OKUwJiAiGTdpqFN6QwKEBWNen8bAltvYWaXO5N1mjsYr0lW4FU
w64TBXXTdaroxlFNn4Vpr732hpjJXj9J+m5sh3Zy8iKr78wR6+QknSBuY0Ob3KKVp12dNrU/FFEJ
ZqtFvxkKsSsdEkeLGxVx8dhZY3ojQ63Ai1DEfezUptpGciUdodMF9oGhJ09yP0e3oWYtXgyhamxm
eZqqTQF6JNkmtRbtB/qI3Mr1Mt8aeTH5sr50X2SIYrvQVQapp5XrwVD0iLgKBdTPs1QNuKVBHBkO
ehh7ZBjN75nSTPdpNVm7xChLtFWWxE9iE4E6KGS/tb2qPGf9oN9Aulr+AfHAFOwOept55hQuPhrN
G0+Ytdj0x1AtN0IXG8IOlJS6OthDYSRPSo/Gf2fqobhklyQyRDQ1FtYzZJikT6ZRaLfWKBefwqzJ
diNZwgMIU4Wd3MYP0xipm6aHytNRMYQ4dSCT1av2HONasAGBEupD1sagQe6abGmCJFfzO3OR5mM3
yPlOlc36rRBjS7dnvVyGTZqVKmRo07icnLAty3uohpfPSTZN752Szp9MglZuO8w0cis3IfkEYGhh
ODPasDN7XJraCUNTB1xzqpsZDEtt9kkTFzLaWT+GGnRLtOxOV2qp80vsQnRZiYqZuU2rJttcAWIQ
ENUR8K1OdMLUiGa3z2Xgu9WKoOBSh8+LFhqHbtJAqJ+2gVEk+ImxbL8ZwyR9iVvA2zN9zPDxib5r
yuQHUAFHS4+aV8G0ErfBzOyydtS8YSS9k7SV7pGsQYs6MWtx24cTmpCtQrmDpplqt0mlb/GHvaoY
0cNbZWrQqwNxdXiqbs3irdB3IOhNOv3OaoApiBPxbimyQyeot20cjqkNSk3LxRaZIRbUaNvSIqlt
RrrmlQXmOB7rO62NwPuYNoWNRgzN1noD/OODXN1LWTi4ABPJ+CzWQ0bUGieboR3MdOlrG115iBWL
Tit1Oysq5EQVy3SSmnyCqNedWJP3ZdZAm6BlxybJHuvE/BxacbJr+xbQ8i6ydkaxREhfqgtoRUGQ
JueWV1jT+C4kCoGMbLlbzGyzRNILClbaAUngxktIOPhNngMf1i3FDa43w7PyWLajyiC2UMYtVIPz
zO6sJHXkpe42oDy56yojCtohkfbYArpmT3qf1L4UJ8kBrtfZbWyo9100fpaSsN+qkiDuGlWc74Rq
znIvCSfd0dP2BioOLwkc1CFq232JS3RaohLT39bttDgJVPMOop5tRWW8LeNp2uZGhw7rueudSQ+V
YIyMChVX7dmYQ82umqRwpCrP3CJHG1SuSyCYLvsM2fJO9NS6lgNoXYYQx2vfCYmNb0A8dPdqOFTB
pGbAj/XasgV7u5sBLuPrald4+SBHPwY9xbIWICm8XZLlIe+lp7wir1EsHksiGA5psshT9OUubVoU
7gHvset5fBUz4dNAMtzbyzDi0NYhfqNmExSop1n7WrSDUbmWMsz7JjHFoyFA8kOtyyMOpmUXJX2z
r5LI8sw+ndDYa0CSEcBtJ0Ww4KptE72FYOAJljbDawdkDBE2W2qFk43gu3rIidiNqO80fRKUlRpX
zrQkyj0lA4DenoWbJ9ClwdCdYVByt+2n4aFYhgjydKoygDJ4GDtfSwTFAuOCsWyLci5/xO2CBa3N
IXKGcka43eqjZ8TdgtdvE03fidqHghfVegkHNNrupSBN/JDBwtem0M0joG1E8LVaNseHclLnb3UN
PrXdKEINcicuVkOCRp6TyKuhyPE0mBSY0MzguQF6PRw28VCBc70QklLF3i7QFZxF+m4y0P3jdOkg
vJZFIdR2qlTWljR9G9kqymwBSYsitVEXze5EdJqI7oREM9Dgg6rGXpZGURrEohDdVpoRB6hTKjcd
WlEjRyejoNlIiYGdzOogJuFMQg2pd2MhX4e6jv1QGrTSRTBluH22WAU4DqCm7I5tHn1plGqe7LpX
+jRo4aMHbFTxTdSG4t6EaMo3YbDUH01E/pu961iWHEeSv7K2d46RBOWVItXLp2XVhVaSWmt+/Tqy
t6eSSGyiq+a6hzEbs7J+kSACgUCEh3u87e00eO1CxYaaWqg6QRyj7VlNWn0T5VlS+IBT9Z8tdZrf
tNrSN3NlpYqjy5mCX1JUx96IzW0yF8WhGa3McqVAju1NUNi4FMcse6pHrfpOglZ7X+ZivqkgDwa6
37ZvWsjfmuGtVAfZYQHAw0TG1Mc3hj1W97NiNMcOJWEfNW/pEOtZVgFoYA4ekjXDA19V+jHbSbcf
6tJ28Sf7H2ozGX5RZPJWDTEoVA/ofKkoVe+RJ7VeBHoG39Ai4qWQNHaJtUzfx7kyjlZfQN8NlKYP
S29LhYdCLSTsjFzZSdNQvqRWNx772oZOEwhgD5q0DCiw5hhRlq1ql7SW7RdQbNtjZ5SvAwBbEPbL
JPVRBo5wD6mb5SaPQhs0h1NQupLZBA6xNEClcOG6EEJuH42xix+SvIY2zTykqFVICx6Ti67eTunS
upMmJ48KFCMfQ2hIHOakDXZdNJEXPKTzz2FGEE2DYL6puxSIwWm2XWioaL6xpB2I7TXzLi8sjMko
SuBXOpFmZyqX8aaSphxXql5YJRLEEVMXWjHKTwqp7VsCyniIm9UhWCVSPQNZumy85FMU31aysXw1
kiG9nUYIbzpBXlWHfGiMwomLWHoMFTJ6qdGExznOuh1Im6b7Uk8aH5Mh2ZdBSbpPRTAT5HMTWJaU
WeldZM/aJkDGcqfkffhkt9p01y1jeVASUIPMc6uobjYX5JiWkQK1VLVcfipZKWFeuy9xqzSya9dT
cb9ECUGRpVm2UVPOd4k0Gs/XywwXBTf0yUGpJyuU3liFTNn6ddJARBbb24ZuZH9FCcqpm/ApHN61
ut8aaf5XYeH/e3T/beBV93/36PbNj+wLRXL91e+jTT36H/zdnfuXjaFuC0RyaNiQv8gm/rc7p8j/
Qosd7X3EOkiIA4/53//1d3dO/xckyNCBAz8Rbf/jdfu/zTl0+0D8ZYG2gtD/DhX/32nOMa9koAug
ewh8DVXPsnCIGQexisWoBgy9OhX5jrSzl3+W+ePZx3j464V/3v9jS26woSs6sDX4H/iJL9Bzmhwm
uSZlgE18dFAWAIjBG5yxwmSrCooEwDVERDNr7AIGRdYGLycfoDtlmDDYeB1YdCIXtP6udaTDdtVW
NKLCFDIvjDFfUBtATmYluYQqarMnqF73G/sgblNwvyLlaEXFFEjSC+CQlHeZItNRy2nT7FuXvNt3
0RvFO4aeBai1sDTN+4jn9pgaV9DZpmQWsDe76I244Hpzg73mUe24+F5YHGKaWPQrok4D4kh0NFUQ
szAlrGyoG2OQ8tClNcno2EF2sNgYD/IDuNHvNAcSH/68K0Rzpmz15sIsU5OSNTNJcZeG0FQaUPdv
MfeT3uIa3tebYisJJvQZCOvJLylwiRI8qrQpyLhKQsaw6wpYo8IPEPVAn6G/o9qKlZ9G/uyh+ubp
n0S6fPxFGqg3geQUPX92PFOpwtQAhJWaNbaaW4D7PDiexiE20p7sBaedKUb+9UnPrDEFMa0Z7bxB
ZuD2PZQadRT4ZSDLU8XDZbtrStRHFXR4Z2uqHbvsP65bvwxncKMz4/SwnvVT8pAEDQkqCEahu4TH
MsbOHd3Y/IERlMUwHgS5Q42F8OF5lqv6GIcuMAh7IslfYrncZZMqcBfuWs7MMAdwHnopITXMSOrX
GikfsEtERP5J/8ZZTfavzaJdAGBHQCFvMeX5ELB1UGEkoat3L2H8pOaC/eD6HmZYcbyBQ6Ey8usN
kaVF6pWCJiB7CxVoCiMb3HJPUWRi7lnuAQNXCyAtug6UJXvAWiNrlcDC9qsUgQRYFGS97ukF0JZu
9266BYZx/hEWi3MJAKL6yzDzHZXU0FHggGHaEECueBq+VHem4HCxjYfTfmFOEZKz4OtG15D5nOEQ
RdGcN6GLuiud36IMvtJNsVd9TCdjxCnfL379Cq4aKC0GmxZdxNBPXfNRcRunfAbB8affPgpIaQAE
VoCro7qE6+0tcRanUupCV2sgJkacElOGYSpon/OcCJqYKONjaA3JLJuk5KEVFrpcB7j6gq19s+wG
zP71TrmnULNhdMRAB6ZXQb8z5T/SwX4ELSzkLut1Yfo8RJy2AkfegjsOPKNxelPdGPezpzpN6i2J
mFmVZ9JUKMj5RNfMfso8UpRoIXJw6pRJzri1Egd1IrR/Vcr5+ayI2oAig8waTW1K0rmHQeh87TW3
gqC3gzogkjJoH3nFqyqaohAZZIKznuiRoUZnK5RCrBAPrQ2F7YpXSBfABDckzpBsQ6UXxAusqrHe
dpElBWrgDE2/mwNQOlgLksKgL95HFO2DKgVNbyU4opyoDbAuwNC45gEBZS+HoE5m8OmTwJGq267Z
tvNdFom4ojjJ0soGczPU1d82aLIkOZHb7fttjuOPQojlUK6o2Eu2+fv1s84QD5/SF5jVAPrUDANr
Y9KXkEzA59f4nhrwpsq3Zp/62EHlLq4hiQTxkX23tQ+Zn22HT/JXYYbIyUdX1pkQi3aZ1lUtrNNO
cuTqYOE9nY96396PX4Wng7+PvxZLnfksk8BAeIB+E8yNLvmQfZDD3nZfixuoNTrtXnmt3OiHiOqY
+v+Fv1LaB1sDghGJ2tokkQoUWmW4TrI/sa5tK7+46yBsd30fOXc+PuS/zbCvo1ICh1yvw4yKkaaX
2FalIzTcc/e6FRYceQqh52YYbxmn0lp6uhrSO0PphE803Q0wVm/f5o03eyWUhUSdcF4CsFob4yQl
ace8HGGUMiiPW+gFghAb6g+uvk2gJKV788EWUt6zIIfTUvG8x1wawVSHzg5VN3FCEtS7aSQlH4qn
76ivWEfqK9FufP5TX7FU4PCICvQpUDxrX9G6iUCC+uQr4a7fWvsRiB0xkREv0ljgXkBmg8f7BRPg
ZMqk0BcJvpK9B9J3XUWPqHvOTNu77i0q726wITqJkSI67MOGTSOJJSmoIsnJFC//OWWYJ6GU0Iln
eeiGg1ix3i/gGodcuh/spqdyP91BZkjwKzgHEGh2lDvxS8AWx17BGrhIugbSSSdAVL019jNuJpgR
HMATiQpz0Fd2mJs3zzOjTNEAQWyhT+tTfeJHsy8PkewFD6mrbPVHTK56iZNvYkBiQS4pGlbjbOzq
JzCxJu3TNFZULJVOcCbfCgiReSA4A39687j4AIRsLb8Qijhxguq5VZbnQJlnqFerFfghpPlzENc7
k1QFZmjCl+vuJLLDnA5dH1CfT/CBSWl6mY63hv1Ekvj5P7PCBBujl7IoCGGlKCC7gonXPJidPBCs
hZkYO127q4/G3ESy1neZNWOrRpfWKMB7r3thjxJaslEhQ/Sub2UPoHrAQ4dPxlOfoohg3TUiUUKm
kkxjHEA0SMOJgf9zcflXak3KYEL61FX6Fl38JxUtoSx619txO6Ax9dufdmWN+bSVUdsQIYe1McC8
bYRmxtTfDXkgeMnzLildoe9TAN7wBmav3CHOomyY4JDpT2/6qJBGhX7nNH5vg+wPgwNCLV++RVoN
BtYULWiWxKq2kKsickugLXDUx8FDe9XPt9UOrTU88D3Vgyaff/1j8t5PuvLL5gmLeJbLqKM6DuUI
m+PB2rZP6cF29c/WM7UGyYbFEZjjxHJwbkKFmXLE4f3EnL56rCtAGVpk2oY3oym3pzyf1nGZ3RR6
wuBQLLaiGhcncuvItxVMRWA6GnSF6+vQlpp60GKYpKkpfQqTbbRD9r27vjSeGR3EMCjAYgL94hAo
3aKqUdjnrnygOOkOSGUKSReZ4W7YuR3G/VvM0kQojtHoPP+kpOXhNj+exD//ATHDZbCEZDZmWTDP
iyc2cpj1t2vkkIDnzAbcd9A/JD1zarUEzko0hU23YH3prc0wWzSpbdLbbV6CU+cpCJ6GXLA3l689
k/J5IwlDHxqVLLrMMycPSIdCbrMUWAawcnbgAH7htu23So7v7ap0m2x73Rl4Czo3SK/YM4NzXJZ9
b4LkaNQMz5CSzZK1v/9GXy+Kqa9gwsQgYYXx1v6wbOJdvQ2O+rY4DRTGnrAGcZkUUNpnkHtZaFNd
xiYtC8fOrvvSbZP3LNkEQexMQJAl365/uMtThIwSrLsqken0Ijunpc2hRvISPDX0sLaY6f5n0wac
/QFpGAGlMp371Fh+lSUAqbTcY+YMjFEPw5Ki6zl511fCacrg55/ZYJx6Bg4DOXKLpTwawBpjg6gq
+fgRPcng6BODWjmRYW2Q8XKSEzsfANNys2Nz/CsySLeKizejDyITV7A8GmeYMwsmapS/ADzDzDpL
h1uZvZ11SxC5DZhwXbq87mZw7cbRIEEjHmzj7Rjq0Jgphb4Q1EyZSIS6Q9ZApxLgq2QwfTW08BFH
yX4UrOqyQ2ESEEKj2QnOWwzwMYdKGq1calI9Qv2++FSPmMqZR28I9dDJlvYY1vq+T+LvqRJAZigY
5z/6qNDVNnHMbIxgMtl/q8wpwRRY5Gq3QHDiGsE8THxcXG3TbAM3/3p9tZwzjcX+ssYk+koBUu8k
x2JBD+02/U0AWvc89rJYcKgZGgqapuKrojpEE0QV3CRMOExIaOf1ZEeu1OFYF5toQ2EhGwgBoMUr
YgPgeApKJJaB+h44GzBduo69vWVEedTBUyTlaGnvwx+0kOkU6S8DzGpiAG8BI5GRbFsuJZ6gOlPR
m/14atKJ54C466EZNoIVRvnY5/yUtlWnD/h48hbg4014qG4k27O/UHh8gREJ6Tvg29cdgxdKkMH8
sskkGWapqkFYq7D5GBoOZMQ2zbu6tz+ja3bX3IoevZygj2ooKuoYB+ZR6TfRMiRtU7rGrXHot9Jd
5ccPGh4t11fF/ZAWRqHRbAJGgvVCvctKLdezCnTWD0DVOnohOE88A5hFNCH1htT2QqqPqKVeVw1O
L9GfjAW8WXXjXF/C5UsLPBOYWsBMImKEKdNfcJZXLKGctUa9RG6gbBvrUxvetspNhsf4YAks8a4v
mDJQa9RlzGYbzDGawygwUQRAcNhQNbfY78pdFXgG5GpoNFLVV9HB5XodWvwIFNBUxOuA8bqY1D0A
1ThYaAgehnsqHtd+YBoL843Sg6igw18geGxhTEV/k33fyXKSZV2B3aJFY8Wr3WRjJA7wedAcyvyx
dYXr48RbDc3Ovy2y1VWg+Ew762Fxfhw+5tkZjtUm8rob+XsyYwbFQZHQ0d5DDyzy192G87KE35xZ
Zp5d2jxYgzLD8qJofg1V7jFK9lEUbHq9+x4EoK6fgH5Rol1mTU/xMN3VduoBPu+ravwq+C3UcZjE
YfVbmF3O5sYII92IXAzWFmj/B5IBrQ7MD7yh9FdBxLLJx61cVJkr9dby1rY2lPWWzPb62NbdxF4G
L5AyIEEmtFGSMIn/JPidfywm1VBaQ5IgJg7Z+9kx7ynjT74F/ltTnBMmKXGEj3D6F9lPQhXaaZcd
7SGWWLQytKowK4Rbabds0l18GJzwOLmVgykRP/QiweuEtwOnugYFm1BYzTqKzLMxzaioQqy0P9gJ
MDvB4yiVIp/jeTuYf9CXBR5NAbxrbUVB5WeAumaOhnuz1+/LHQh09+Wj5Acb8zbKccryTf8uPNbU
fdhvieCooVCL3OaCmVsL2qmwexmF/WcNlwmUCr3aS77Q7mzka08CZ+aFfPD0AqiHViLBpNd6kboc
6G2mSSh9edJz9L3agOYq8KYn8kSbpcMWfmoIbPJMQnAWMC+ZlsTZjvdiQw2+qwGHisjbMn62J0EL
UfT36Qc+u2MKdQomq8Lfb/TYydTSMRURCI+TZQPy92sJzAmrTKOBE8KEfAgO+YFOdWsbsHoL2ed5
PojuBLr16LZqtslsj5y09hKSFrJEi+ES5cEEzpXEhpMAvn7dE3g5zLklJnOf5XBokpLitw4U6pfe
0jHpbtsKPh1vQWBfMWEK6F3gQteb00XVnFn5WLipmdAKRilhmoC8NeEf5Ep47OMcqWjtQER5bWeG
2N8YRHLh9nPgjnX3uZjsH9e/GC8K4YQix6B0EWjGr03kkhJX1qSAtwDlxvGlA7uZMWrudSPsIDt9
emDff1lhMiatt5qunYBCATrcb79QXrBiU78aDxpqqiDI2lubJHWsp1Doe7wEA89iwyTohNlIppkF
xpLeTEtTFi5GOtV0J/t05DZ2m+F18UH2eS8mUeB80pVFZrGWGWHypZ1Cd06epXZXlO+yqJrKS9JA
KAWCaGCPIdfEFqlJGJYzBlYxzPG5eNHcFJLs7rBrvcnvFfSkRPVO3pLOzLH16UEdMZ52MocSQ4y2
QggRSklEa8lzE6wK8RTUObiD2UCRZAGxEwMVQpTeP6jwLFjjnBpzE5CeNhyzcWYvR0E89H4KqRZo
PGUuLJATgWwJMhloLbKdxQyTQwC4mgXy0GZwDLcAz4daOfO3aIe5JzQDXq4fCU4IWdljIpXRVnGc
NXrhDoHmxuQwSjvZBmec8em6HU5ERM2YVoYoFv3yHT6HSZPmqB1T3BstiOtQgBL7POe6Wplh0gx7
afu+xnS0q2QFZpfR1xsEH4whDKblCzolgaOMzAxsHKzwhdkWVmecgIpHEBX4lTeGABBSeM2cOqE/
ONr9DwhUeMqT+RmTVehDW7Ej3xgCkBTdmLWj0J+BugNlLgbBDhOTJyKPalsDLzklU79VJwszp43V
bZaUaNtBxji7nSTKRpKk7LdTjrVlxmXCYR5kJYPlunqQlse2F6zscg8pJx6es0DwIak5RdKzlGNI
DLnCmCDgrObkpxLxzPHLdWe8DCNrC/QXnFkwtAV9DmiFu8T+UnUQumw6B3SSgiSAZ4UCoGyCRzqS
efrvZ1asWtektCKAYLahj/lNxekJ0msMZAkMXZ5htJnODDFOb00Y/agJDDUR7jRAPYohcOKhCp20
Ez1bL88xbAEqhxCFTiiKJ+tFTbEuQXEA03uUa4mynxJQKYuHGLhL+mWG1XXqsrClEm/AhufKdh47
p2+Km8B8KkSpDedeBu+abNJgC1YdcEuuF6SVtjSoOZRPl3vtQNFiy056o9U0gCkfxXV5TpPeRh9Z
Q5sVnxDIcCYPyHpVGQJoWLq6M3j9m/wGLdkFlCBkB7rQFLz4s9c+j5/MWwO1c5Bkf+1uhQg5jmci
DgNyC1l1oOHYImJaz6FaBJjGa33pHq1Qn9IYWV6wyfeq19z+E9bcy0wBY2UG2NQwlUfff+wzs4tj
EPRaJfSlHht0z60HBVhjwGYdTBfvRF4qtEav2bOzpw/Y8FaBtYx+3W6PfpjXbuoY5aMO3RbhO5M+
klfRmFkds6uL2qKITzr68huBtm4xAUNuwXC5CTeiuYmL8EhJqAD/hcgNlIkvPqRuFLoyKkjGo/CL
FL0PhihJ5hrA0AkGa1W8m2XmZinIEMmhoqO55+fFNn+iY1jNrgCHutvchd+BmRdSq3FNotSBdg7K
fdBBZrYr7LWyU5D9z3H+URH5oYs/rof8i4BCv9qZBabKYc4kraFSVLi1JG8qIPCqHLqerZQakJEt
Be+yS5wfY41xP0OVQ70NJNSwR5DOBxhgWILvSgTyJAXXWeGku0HHnRD3DsaK3iKl3uF8bDBjdAQK
WQCK564ctwN0GyHwhii3/rZxiok6TDMjJRqz0iEjpnXN4NvcgOsht1WB83A38swYcxVJOmZdgxHO
GVRGhAGe5mXJLe/6VvK/Lp6jIBlUUL0/ZWhnh7uuwXKSKmXloqI+/px9yG9AlSLfBrtFR+BGWXCX
CrExlysDnwbuO/ogQHbOogakZdKbxcSYv2V5tbRXkrfrq7q4WFHBOf/7zJcjHVgMJYK2h3wAicEu
Blm1sZH/4KStzTCHW+1BYBB1MDOOuaMkL5IlOGic0Lu2wFyoFjxMTnO8AymGKN39NVGZvlBBaEgF
C/zt4iY7fTV0QGiLlr5B184tZ8sSNza6OIF5IwcF5nZuwHYkMHJ5giARgnBo0pYUxKeZ2IEYEcgt
SSoXY+CWo7XL49j4JJR8cNk/XfcCnpedm2ICh64HhUSSAvqcY/FQLf2XYkj/QxNk/clIOUYlKOMr
V1+A3Ois7Vhm/p+sAuEUR4WysDNOZuSLPYK3LnJzu3KKsHF6fXvdwmUPAxuPIdB/m2C8rDSiJE8j
oHWMzFNiB29XH+wiD+jZ0Cd6OTjmF3lXv/+HVpnst5xqMO/09PQc6rdhrzggPXBrLwXkSvYoN5kQ
WEF3Y51YnK/TlJmbcZlAdzPX1CImOGQf7QB/2hlA4CZ3CYSwjd9lbgWH89og4+xLY1pTXssYg/Mo
1SamtA7q/pu9hQjHTtg857v737uIzsDaFwdlIXVDo1EHPDwdv5tu5k8gtjlCcxHfMhJrYFwUm5nl
Md5v49poUgLvX+ZNNP6o1UcpvQ/1cmPmh1Y5km72IkmUHlJnZDcR+BFVRx9CBfsu4zYobkq2OQCE
0Euygh4XOGRmFWFq7HNyU9Sy5pW9jkEHfRJqjdAvyJgGW4BC0JNQUSCWmWsli0e7A90G6jsbm7gn
en5fc8jsgAELjNMif72sjmDe/Nwec/S7Sm0gWIgCDC2JgMB2Y+2Xr32IGy26N6BIiseig/lsH+pq
u/artAtQBMp+hF+vH1ROxF79CiY6mGEttbgzCiC6IqdRagfEZ21GXN0SZHocB14ZYnfWCOc818LS
Tafb3to1w/76Qk6ZL7N/oH2wKRIC3MZgjFqfkDCCsLMywnWMESMxNR0fNj3DlHZVIX2knfRVKwEI
QrIeW6OgDkN/O2ua4uFofQl1c7a2mxpGEwH8VLktPIfU7fc+kp9xVPZT24F/KE8eMN5B+VMEpJmX
T3Ks86QnAcZyVBku1jzpihSWAcXoQsviftnlqMTeTj46RE7xutz3InJGThYBZmcbGE0klJcVp6jp
8SRPexRdzdE4drNegH8r7NxZxkSFYEM5BxJFBghjWwB1o5rIbKhRKrUi9+gR6k6xl2lleSf5McaO
jI16I6qX867JlTX2+Ae9tkS07So/5s1GwrSMb0AHywBNkJvPGwh0g+hC1MHmHApaPwNXLwIOCqXM
FdIYFpkC2pPMwYRY3OrVj9//hip6rLT8ijohYXGh4xLrcQbNO7xQaXVe30274YDxV6fZorknyP54
7giYMFBC9D1sgIdlfQRrsDZJpZoWbrcZQr+fHbKhzAjVrlMOFPsv/oC8HPrcJKsQ1U+VTSYZDgku
RR/jcBul9FAD89oXdWfdKd+vf09OtIRyA8qUJsWqX5SSx1pWIxNcgG46vMrQZOww4xvvZEtEosG5
Bld2mKgMMoQuKTLYUaJX0r7LebZdJvB6343ttulE+0ZvGiZ8rawx2za0Xa8mMawt2ed0ui+01wTl
caN9HkQFce52qZYBJ8HUK8YZmKTCGCtSDykq4phgpEN2EYYXDUA2Zs/aiJW3L0uIKtr9dHDYRIcK
+8bcscXSaG02oosJhNx28oBW2o536lv71Lr17fxpcPEG/mI/akcQcW2Dr/NOlM/wDjgIbFG/BBML
KHuYjezbLsvbBVF5aqI9iGMHVd5dd0nO3QO8NxSwADPHS5+tFk4ayFXRZUBBCLHLzmwnsonfhT8n
3Xby9n2ofijjy3WTvFiJJx6mQoF1pAApJtW22tysBmDOwegIjhfZTz4wtpw7UYdpt+Be/zJajhiT
wPuUCCwwa6CLfzHKW4UWqBYDtBp1+16dP3JDUP3h+SayBgDokAKi+cz6Zg0ZX0UlJuLinvYx29SJ
NnRFs0degfIS5EOcm/SkFEr5qPA+Y/ctjYcMFJFo8wXhrVZAZq7bFeqzYKPocWJO9soIvWLP6j9R
HgyqUiM6gpcOc25z7+WvNrTF9cYxNqAU9orBF5jkhMiVSeaEV2lSKzZaN3ioICD75gJphix1m5vM
Gb0Oui6xA5q4xrU98CAJbHMyBiAS6awpdJ8hSsIEMtDQzdaQoKbWfYteyIZCjPHGhT73Aah3TF9e
N8cJ0sDdYrgHos+Y5GWxHhClSvtgBEgGmJzRKSco9MaW1wedO5bN91EfX8g8C2xyDgHEg2RIDyGm
AYvLrHBUSF/NYAV203G5Jb1x2yI/ur4sgQn2Rk3TWi/7GSYGjF5G3dPc7a8b4IWP80XYTNYDSmvV
GFtYiN+mGMTEoE9KvHqkUx6eYjj1ptxEvui88ZKTlVXmLCRLbrZlA6s0V7Zv7PdpR9FmVKxmxDTw
ZxFegBtPzvaKjSdyM4elTT8k7V/FaOXH22Pr0VJl5n4XfFLeQT9/TDKLs5bBtgMw9WKoydpq4I3x
2h90Yq8/oqSkYq5E9Hzl5Ayr5xxzzNPaLIMogcF83idL43faMQsXv4XPzObj9dXxQuX54qjHnkUx
1YwsyDnDll09huSmJz9lRXCuRCbov5+ZiIrcHNB9oK/TR9RknUk9xErjXV8H3/F/lRjY5k0r5wGG
KrEQqlkz7ZMPBSPiFsbPKIle/O0fdNu4h/nMInPUWmOqlQBMy6iVd/sGvO24oPf16LQeSMSc+Nu4
eEnqCR9TvEAMNQwQD2ggaryQGLXGDOM4Klx/1B1j2wO35QNZ5U5uGm5D4ojfAfz9+2WQeb01aKjm
iwaDOei9wcAI1iRwkddfrm8g/2v+ssKkk1ZQgnddpl+zTD01guShPgqiL6+MgYP1ywaTMWpRbGE1
sKFtuz25iTCUHjwbm+Rg/y4XGq0/ocuMZyEV7mJz4wnMDAFSocJt6spRFCRtW1L9yQc7s8Esppc6
NY0KHKsk/9wVkaMMguz3ckSKrgK5NWYRMLgEaqn1wW0kaWpBtkZbsLNPjtkGKuhlDDARBr/u0q/X
9/+SCwVW0N3AaLuF9y0Akmtrca1nbVoDKBjcBqBeKz7FvuQOB4g01nsw8/kZZontvSjR4N4kOMR4
NaHqgqIoa9YCLX9czjSvKY7BFsqQ++nRfJz8DjZFTxbuJ8XEINhXUDnQL4pKeGvMA1FrmsHNP6ni
pnKX75MdLYKKbPFuEajlYGrPoM0P9opc1DKJlW7CsU0AOGgg5aZuCJ6e43dLDwTRlxcizm3Rw30W
4me5iLVSx0MpRCMk0T8njelkleBQcUM8nmOQLAVgBepXTIJWoG49TplFQzx0hmwwfCZe9t4j3Jae
udDOnkdernslb2EA60J7jxLCXhSR5sQwl1DHu6UPJwcKAFX83oh4OU7JLPuSODfCJBhqAiXndgLM
aHSVTXiHZ6ZbL4jsWzV6BjT4xgRIMZbBDZjdid2EF3fPjTPJBqYtbXWe8FEHM3Hi6KmuBb4hMkD/
/cw3kDyREPNO4NzDvOUegLDSK7tApGUr2ij672dWajWRY0BGC7ciR6gsdOGjVYjiIfWva/vEXIRy
APFaTPmilgP1JN3pAOpBZ6pG8216CvfyJnmjbBwVuhqPkCQSwo65oYriUoD9xPQbyh7rNar2YpJW
wa2iAzcO+VxXebdh0ERXrHkVdcUuWX8Qj8+tMYFRSsH6UVuI/tKuO1ZHWm4MH9PD6d1+sI7gXdgb
kOuFXIlD/MgXpvi8+GVhvBSc0bgSAOterzYr52QoTdgfNhjmtjf1re3OEMBMKO2Pm9ygrOQmr5bb
fFM+XT/0PI89t8zEmT6ODTmqYBmlu4Ns5Z+6XH25boLnrmcmWGahKDWjtlaQU4U5sLnyOwjdnUU2
vOtWuJ8Qw4vQlsUdcEGnblcFDnYg4VBIt/FNEXijfS/9THUBOxO33QZFlX/bYQKYZk3VWBiQhaI6
ib0bfpHdxTMe6zvNhxoTorSxT2PHBKzQ/GlsyKHfqwDciWZp+efj7GcwoUxLI02WQEvn1r7slk9U
MDXcm1vMagL5LIQv0kWx0YByhFNEF+Tk2XYqMGS2OelZ6erPs0uJIYJPduuQrXnIDqMziUoHHLwR
pYpDdY7mlARVz/V50GcM2lYh7CFJRj4km/dVGbhKPxVA9D70U3QwlHpvLsZBawzX1KXIQSlxl5lA
mlXZbR6qH9e9i3NMVj+ICRBh1QIZSPCDtLnbplF3j8lcQSGPV2Re2WCCgFyOll0bFi6PrfpT9wzk
7RjVh+Yo1XFtEwfKD1Dno3SxkMvIttotbmrn+jLpd2X2GSkUZhIBt0d9lC0m1iNIHooJGI+MQExj
cmXtQbGeMyJYKicioM2oovSESQhKtbDe3kRVknrsyxKvrOcUNIDW4HV4zl1fC2fLaC8T3EOo4IF7
iLkl09gaNL0Du3ALvmk7fVwg4fIHFgBQA8IW4NaLUccE+NoKPlG6ahVt5UbyojT3r5vgbohNYXc6
5h5UFjecVH20dAY2xIrg1ma0WaCiItvtz1i3BGGa970UYK5sqm2A+Mm4OLTtotgYOuBegspZirsx
+P3yi3VugPHvetaGIjbiyDWC2a1sqMguL6h8Cr4YL8NcmWGcC8+tpAtzuo6DsilBgroLD7TfS0+R
/TNxOpybAOmn0DCtgbCHBx1mE1TICId416292kwquYpNUPSoW8qrFR6UxxLBH6LAjnAKjFOnAwwB
MwG2gum6C0hyC0IPa9JHxKPb8Ev/piEzG3a630JdElT14scczznO7dEL4izlTGfgn8cEe9cpBaTt
0tsxVB+uuzrPBGUiRzxQOewNYaOFUryAhKqppecqmkNHz1OBDd61iXvslxFmHZqVFG02wchfhH2t
GwEajIKxvTV2/VfLvb4kXpxDgFNwoGisY9/bcrIgTycIEMtMvHH6VFXhZrAET0VO4oPXGpXhxpAj
h/K+aUp9THA1ddlLLH9OtHstOc7j3azngnjHC0bnlugOnjkBRKBIKVWwFHSxa0/f5h79yIg48yJY
EtcQ6FoxWKaAL4SFoyySVSqULsSNzCfDapxIOSzgp5PFlVS63+yZRSoH1CTotfDQZoLFpFijZA0D
EhvU1mUoxEICFyIT5T7z0/t6d90dOB5uo+YDJhmMgFwSw85EkuZCoUOOgwrZxz3pP103wKsanIbu
EYAMkzInrncI1DtRnucAEA3mPlGhr4J3jG+jyXOzzGBPaNzk8A/gGpyPiOYjCkqALqF4wA7GZWqk
dkECq+YIJgsg/aoYs77QoLfuteCd4DU/1dpX6CWAeLv2Tfv79VXzPquFqxG0VHCYi/keE22mvM+B
4I2Kx8DaW7Ggocv7+xjBArc/XBFqvsxH1ce87tUwrdwyQ6l7Vu+U3ni5voRLh0fnFvgkdBuBr78A
fo2xhbpIgUAxdxjorX/01lEewIiciI7wZUSCIToSilFb2vlj1tIV0AzVB3wraQaH3Pey8Zte9EK6
vJuoDewGKvawxSZeCzHbzKooHB0A2hnop2zfN6gMQzcGD5V9hKYSWFecqXHUDwWPbGgaV5j7yn47
+K5/BnMd13TsPR+zGEX2u7HazPTVadqCkHgZfNdGmKRJiYtIHgb4RmE2rpnfxNK3QfZLiIF03SCw
RfOjdaxa22Lyp6KY+oa0ACZCadbJl0NWHSoM7RfBXT3cmXItMMdfGrwEgHLkz6c+6Fm0T3WSG7UF
lhI9Ptrki5I8L/3PwXjOQlNgiVMppiv7ZYqewDNTqpU1EKY5Qa4xoXcXgySUlnpUrxOSHPEPwC9T
9N/PTElVVRClhnPKzddouUEdHsw/3vXTzMky1uthXA8lzkZd6HqCW2VDlVWKm96DoqSbgG9N1EHl
BP21NcYHQR9VTbNFaQC+LZv5jQolUZ6D/puJQdHiEEIB/fr6uJ4BGRfKTYFHCRsQI0laimlBEJHj
5VBa/a0cW8gJ6u1kzV7S1M/XzXG3jBKtoDmD2j471auYTbeUyK7dYbhpJwzL/4zlb9dNcL8hQDkG
Ko4AV13k03YbqOYQhXglbLojdHWdcHJzl0q1JE8UGW+OjqhnwTvOykkuBncLahyMJ0KliEqyYVmW
8mLUD4jLYHrZ5tmjXr3V6uv1BdITxMaOc2OMRzbBMjStijgVTF68EHeJVIFT8Hbp3ALjhWZkDqFk
wMIs9V5tTjdGT1zcaoKozvO9czNMENRiK1ZJDTN9Fj3lkn5bkXhyjLh+JbGyacflt0sVcIazXWIu
zAn9X6OhaPB5gTo6JIzwytdQUJCnUsQ+yf+CYGoEiAvD6yy3jKlVqtUNGLKztBvAvM38TqkFiTXX
BAp4eDCg4o0u4Dr6tXOpDtOkYIYHwsl2uR9mCECkgk/G9bUzI+raiD6rWqdQXyvszC3iaF9JsyAk
8PIlVUYBiRKhgEmQrvMsig+mOY+phSG0yo6dPnizinuCFpL2JznEuR3m2MRtM/wPaVfW3DaudH8R
q7gvr1xESZbXOI7jF9ZkknDfwfXXfweZ+40pCFdIfGueplLlFohGo9Hd5xwHLPIgRi76vTZl0I21
D0Y16oIbkL8eoHDBvQeIPyuxsCpO1s4ytl7Pu92Ksr+DgDN0Tymo4q4HAp4HgDEW5TAEl8sKH8gz
q1SJYUlOb+3I8Ju+dCEQ+6H1vFthXGCEfoBjrIA02cWDMjys3UmC6FWSCGIO/7O9m9HO3cCCHG5v
dFhMvKxuFmnBNLYYoHsZO9EGcTr2eGFvvht1+o3HqVPX5SDorlFvd+7HUxnEj+ON/h1FLE/z0OW7
XwAlkHbXN4t3knDBAnyua+igs2V3Mq6mAfmXxtNK+2BW491kiOIbL55uTLCciJGS52o/4xNG0hhG
DflirZigVqLdmEX+aoyCGiB3x95XZDEBCKOI8qzX1Nx8Kyffib6zjb2EEePrH47r5RszjP8lRtd0
UAlrvI6ogZNpvo7XlKOJZqZFZhj/i81Zd+QBqykSGW/b0o8gmZ1LotYWZ+SQlnfAo0YxQRipYO7W
qHGGvK6y9NeLinI+odizx3CeK4WUwVcXwJD4y0KihaYoplQuMhMpqpOlwdebrWOlr8CS7utIeKLo
HrApCaCPKFJQGbALKrUUTLskoc8ZOnEzPvdh/ANNjmn3i90UqmOCwMc9SxtzzAEmldSVjokro5Du
TecYx4Krlb9JGwP0q24ihB053VhOqILUHeUZ+YtKxyRQ+QPV4u/VZIUW6WHbWMSEu6J2A5aUJ5oB
nWrKQBTn2qnPWttTImfw0xbcZ8XQGqfQSPHSmUs7kNZUcSdTjf+UtxCyY9v9ZJzUGrR5MWJUf+b4
DjNgZSv4+7x8WcWVr8ItcQpY3sWIxHJZU6+MQB6YENtbnO9TErYOjoF8m2WCQ8D1F4CpgECHNOtF
j8pqiRzVDTovA6lcM/ssERFDJ/eYgVEdNUHwCV5wnpkTbSlRtN/kPOTtzRirgPi9Xg+END29OGQb
G0y6TNKyjhYZb0M6BajcpCGVTRKLb/DCOqhEFFrX/CWLfe6J1tSNbdohT5KNGtCYtSNPYIed/bkA
t61mz47gMHNdH69BHaK5SJRBEXBusByVAcrYcIbcBW1rczC9/Ei+4bD9pacu8UBU8eX6h+TWKHRE
KzTA6RuRTZ1N6CJ0lkSD4i57mMLokJ9adHfkvbigynMMQAGA5wNtGyCLzJvDIlODiA8clU1KaNGE
a0aV2vzrCxIYYcfzrTquxsTCx9MsHCBtPOZZ746x9aGdel8MO6Q/p8PSpSbuSOPeDskDJQ3odxol
9IOk8q7wlvD6uviuAaI4NGUh5HOBrYOuRJklNMUwwQAZTBDm9fvaaX3bqu0fWVLiUY8iL67s9c3S
VytIdHAbE6vPw7TEWIei6JaggMwZZwD0efOTmFPYxt0ajzTppl2GFiNvWuPnARXcG/zI/Qu0YfJv
0F3zLli0GXALGHjxoS5/fkZ0eXK6voWWxzhA6EcP5hvJ6wLrM1UtTXciUmNu0WtrjrmNIui1FmpJ
NT089Zh81fY16DaVEHrdX8WTfPxdxmUArDSkiy/gahY0faW2grX8p7Kj7OFAYcQuceNn6G1gMNwU
Nft51w+C278GmZRSWXAtQRwF5OG9ivHIqtln6ngY41V2TRKFa6k/tE20v+7MKscq0NE00gG3DFQZ
c6mWeoWyVNIh6vT9vQPSBHUmL1o5/1iqxW9kzR/K/oFUUIWVJ1AeaZ7Uq4ehgGaFOh7b5tU0k51B
Vs9UpEBFDyhpVuIuTudXZb5vWuNmNIwTmRZwfyvPtdwGwJq419fACTRnS2CcfynTPjZzBE7N/DyT
vVo9D47gM4FD7fKesyE3YRqag+kvoO7OfT2Ts0hSMIDuyUSD8mn0ALD8V5Qj291SRoVbkMm3K7C9
r/1+Soo9cZLdXPShMhgnKSVBSsqQ6LMvSXnQGKsv2SCKSlrtREj6JCXVyxop+0luQ02Rv0q5ujcb
9QlTz6EyRbsV4EwX0jzQPLWno1GmeySCdxjpz1zZrt3MGkGApshPaZHfTXnxtpjFJ3SC3BRSxepc
3Thl/Vc+jSc1Ux+jqLwtHMu3Rg2aRel+bH8WEJwCs6S5i+b4YTKWR9tSbrUkClbAyXUleSRJu9dL
aLYrlRLo8XQDHs37VbduLHP9pJL1ALLFO0m2b3pN2RkNdOik8XmUAXROpCCx5n0ame6w0Ma7ElZ9
e7Sm6RRXSuxabeQVEx4YEkjVTHlnGDHiI/Fi7KakzPt8MEMb1we4oW6lFvqEUvKZoAZsaCPY9PXm
AEWGYWdn3RMg3S/X3YpzIYMoDZtuYWIF72OZ8atIBm/9MEy4ToJyhQAOWAQ9sAgcANr4CBfVuTHm
Sp6r0iDS6qSeady09VNeCl4Pl4fk7O+ziB4yof9CCP6+lp6GJRya20VE4HOZClITIHeg/A60dHZ+
RMq0W5K4gAnKB0859ZXQCcUStpx74NwO89ACpcoSF6aNvlsY3ab7Yoen6mnw4R2gARQ1Py6z9HNj
zB0HnoxhXlEE9JomLfD6wYCgo4wfSCmQoAPHgEkOCpJmrEhA5+VZjii83kufyrshhOuDuhe0R1II
juCD+udvD7yKNfDHgWoBwizMVjVWpNZ5jnyhsVYfZESvoGH+ev34qJyUHU1tzN+p6OLgDmVsDMMs
Q7Gvpx0PbWdA6UO9QQb0JLmYJPqi+5Reafw87AG5+gqy7J3zLOPlkATLl6J1hfLVnGsO2vEa/kNT
FmJFDPrGzMYmbRbUAvRHGfztwHHuUGIPQNVxQ7WzTSBvu7sCyPBApH3D6/w4GMgAEylG+GybnbCL
G0vpbRvfWn1Uj6sPBYFH+mo3XQcTE5jcFTOoXfosZBHAJAwGeZzqi37WQCaSkQn18dH85tRfmlGQ
2fP+PgA3kKpGu4wSQJ8f9BTzyZmWYHS+0H6m2dsgCVJ6XqzSkI9QBQTKcch4zmh2dZ/MaelJxlNX
5p5lvYLfV5A1cHJmaAZsrNBVboobqSbXZIgnDBqhRQGNauBeIx8i3375jERvPFIiFXmvGILFXR4L
ahZQQ0yUYBiSnYCtRhsa8UOJ3p9lunOyk8tdObzOIrzZpcNTM3ADkH9QNRbmPpHkbBhqDWZk6eHW
wJiHvNyVdu/Ob6aIvZS3XaBQAbiNEhpdEAQU+bQMjQI5F/TxAbLJBsRJkaIETa/OywwIw79QQ1Q7
FdJp55tVxJGiZ01beK1q/HDyCiNb7fCyKDModevMq/T6+Xr44kx50sBPxTEdHKMLRg4FhGLEcHDL
FPpThcdNtmtuxi8UGrp6tR4ASSeFHeoA0Z2okPhfLrh300ziIaV9jnk+DeR34fBSghwu90hAo+Pv
XHA8f9yuk3EUSJ0NixbBmN0Vrtl+niBxkYP/rhM07XgOubHDgjR6ezB6PUU2lWcK2sMG8edxDaxK
e8x0KNShEXdbzp1gHFNklIlUclVidpGmCpVzn43PjvHUy0DRTzdK+tKLwMS8c7DNF5lLfOy1Tsp0
rHBI7N0S71Z12jm9ICvlJ1nvSSndzk3UUsvCSC0dKxq713n9ktiP+fjXLO/yRg2WMXEl8vf1g8D3
j3eDzMmjlGtFQxwMW0GzICMouSmpr+rrsyzSgf8vCfd7AsmsbU6yJstq5FrgVY9CyrmTe30BmR0S
xrtud31d/N16N8asy+pJIzsVPmTSpHiUrCGSh0OZ14K7knvN0I4rkNIWDceMC6pWhEAcI3KBx/Zv
yvy03KZBZHgGRfDQUumo+/m9CInLjZcbq0wxoeiiqRwUnOqsznxiJ26B9+BgD2HWOl4j4lK5TAiQ
DZhURQGgC/mCfBxi8kA353HmrUPrqstDU4fXN4sXEs8sMOvp5iQqhwIWnL1+bHbZPT7aAYTu4Gf5
DWGXy8f++XqYBIRM8pCVZCp+jVdRAetqXx/Axf8b7wsOKOfcFpOGdP2UKpmSZF7WBybkH9vcvc/3
2c4KFvhMMAaaB8PLTvbxoPejO/AVCT4uJ0ji2yJPB/k4gOnstFUkT0Dr6ujyxGXkxtFL2UMITTqC
nHCNn4w/H97AXJeGqjrYmKjGEXPuFHMZtERFOtzlukuzhjX5/gFnQfuGKgNh1B+8DucxslxLJ0sk
ghGe4wDMXANiH3DUf6dM+Po30df79XJmUhNMxVMkEIRWwSXN3NZdYtaDnJbYwEMUUpicEqoghpGE
Cs2ciIWZCghbQv1Mvqza27o0DOVEDcnGvsubwJKUI/DUgkoBLwxv7bCFeyd3IieFgBZUGqPw/9MP
zHa7v8G/QU/Sxcd7XxNbvO/yeASmrgQKF6o/mN9dbme39GoKS1V3cyiu6/JCFQjWMHIFMsPLV2kD
cKeqp1Q9rvqaDIiLzdN17+PuEoYJkXujDAaA/bnzxdYi03hYe1Z3mxn3sfnd0gVZDX+HMGBNy57A
UbGggnYxR7V1ltJr1u92DH7k9LVe77L1m0NWVyO6m8iT26WvjUT+/PWCKui/ltl3dGeudmr2iMPL
ehurN2lxXDMgiZtZ9Drj7tPGEPMZ28JKMqdbSxT7swE8SPRgwS2sxR8gK9w/wGKM0qvALCe7Olse
c83oGO/plElKPV0y3FYO5g63pvHqAOewtPi/h6r8c0Qk4uFmocxdA9oRudRULDSxQ9UObPXOmfyk
+oBXIt5ChAoAW+XiNTNCEyVOSuzbXEzPCZEeLat5yNT253Xn53RNUBjY2GGCYWSrxNGof3Q+6XxK
Fkz2dUGfL6dyhynXh1ywYzw/AckYbCL8gleC+XxNq0J2oe2hlZeMPgAwnlYLXJ57Q29N0J+wSblj
FKjVKYGJ7LAUbvlEScDGPXpsaEDpz/ORtthUBEfroHzXX6snFO8F5Tpu+kPBFCi4KGBQZPGsPVCM
XVziJ8yvUxBDz6bZU+V3fUcrZ38OKkNn890YWyouFxmcnmaHM14XspvOwyv6Hd/MpDpcdxbOywIS
h4YCSk/aWjGYI27kkVnKlCTUTsZmp0KLOFyXsTqOktL7TTE0AlfhRWY63U0hPEBksQ32tIl7tN9h
b7J6bynvGiC/7UmoNMf1yI0ZJoYsC3r4GvXIzlePt90Bk3yBi17Hik4l1NE/i4apeJ8RFDhoUFg4
BBe1XEfv+yxWByxreFLzb9LLJD0bQ3B9r3jfbmuEOQNaVZhmasBIMUx/g1vZ76M5SNpSMILD+3Zb
M/RnbI5aPa/o5jXYogJzyp4yZ7a39rlI0US0GPpFt1bUbp4HswP1TXnTy28OCh+xJUiqeTfJdiVM
mut0uUQ6Cx9MPho7qv2BVhqIY0XZp2gpTLyVF23GQAzMODGYC8q9JkE9TjQSz90VdKZRvkET7iJl
bzPov0yTiVpi/VRDKrErZf+6e3EDnP2LoRWiH5i3YcJ4NK+JXndL5pGh+I5DHPQ5Xnh1spssI5SS
enVJs2J6pPtcJdEtkZMbCRoU138Ed5mb30D/feMWEemWPNVmXCUQkNWhmDhPwXUL3N2iFL8m6GhR
d2IiXlHISjaYa+YpNoYIZAd8jpicmEQ4LupbbFINcOu/ZtgIVGh2r/QjfM/OPB3SM3bhD8TrIXc9
VX/efaePRgWTeUipUQ2iB2Hz1WwzLbJ+wZoMZfXLfH5Z8DqxMfx9/dNxM4uNHZbKt1sXp0xsGua8
5mTcE3CEOEH79wBWzI++E7bmmK1KSInkfoS5VvqioekXLU/XF8T1tvfvZjCblBi5rtSjjbxPmXel
nh+mTlQE4p+qjQ3mVLWrZcSOjtyyXwLakh33a+dpT12wBniggq9e8DDhBr2NPeYErRmajQW9JbID
KAH3ZL8e6bCtiCFV9OnoMdu4HMavoFDrwIyk2085yndAAPvXd4d7UjcrYa6Ixq4NKY5xhCJIO3Zl
69YFjlMjCjm86iBOj4XaAYWhIw9ilkKsRZosXHimNtYTamfz17iCuwGvqJzGwZoO1WRhUgR0sH6X
R4AHm3PuVa0F5dolN3d6M1u7haj9bWp1WXD9I/C/8/uPYz6CZXVtqpdyhpy6cbX8J+gErxtQ+A7z
boG5JavFckiRIOyrID2XoVmY7PSDgfhINWqcwHpzHnHdeGniGo2b2EEnUvUWbgBzgQLbIdVdjF9g
uM3J+aQe/+kDFjcd0Lzguij97E10LrkZ22bTmZAJZJFaJTS2TLaOOSLVN3rbr7UO1MIirXd+2HTA
Qg5OCkzOsknv2vVza45w5AozbEsAzl10shyv7I/1gPdDFzq+LIhs3LOzMclEtgVi3GY8w+SYVG7Z
nhTw+lbN5+uuw/XNjREmtGHW0aikCteOVd47eF5qIlUP3ipQJsKMO+U/uZjyjIA2NDsC6lRzqeZd
35cIMwBx+qRPu8P1tfDua4zMAKEAdJYK4d/zINAnqWSBJhtZbxrJbrs24A7UU9WdMPk0G/Nnc/5x
3SDXKzCnA6IIiLJcqhsMQ2GS0kCqM6ENvacMoa0X+brmWmUgheTtI/wulKHz3SLdz03MVmMy5wPN
SbKl9VriuOlHsvqtBeYrdtpSksJJcs8GBWiBolg87op42V3/dFy3UBQUlcH85FyU95auNad2SHOv
1iAPpgNcAkJJkTodZ2YEX2tjhTlCagoNvAFcNah9geJg9Ycn+oSI8p1mof2sePVu2o+VYGm8I+VA
f5pqhiDPZ3vsedzLi0IqML413+v+aJaCv89NRyCWhVkBdMKgXsDsUKkPatSZeBmrj+vreNKgktP6
hvGfSW0R/Jm7UxtrNApvPA71Ls3sCwwHACtcuFndW25l2IGGy+S6S/yKoWy+vV0Xc4sZVkQSomBd
1K3v6PhWBCpVUKvt1jt7cFGk/14FVWj46V0HWtUmNAQBRLRU5hLD0Ok8dhl+gKOiol15Eibto+Lx
+jK5V+V2mey1ZUhDv6Rw+c5fAv2vUcWAefHFeYNaAkZvoZOg36X30vN1q6KPy84NTMg91piuDRLo
AM4XPoCYYJ0pH23fCExwzpgn2hzL/cTVUbLaW4IfIPJatoFrgvV3Gjr8gPU+emxxEKWgC2oVssOl
LxaT5h/9d7fVmaM/60RfcGtjKSBCPI0H6Uu2S8MZp8RBQkJHkqzMVQSJO7ejsNlbtoxKxmpNs75B
gXFXPJdBDeHV+mD8VseTe9ttFsjcBJqTDO2sYoFjnnkDRmjMx6L6odVhJkp+BMeC7QP2uZwkRQpL
s/GjbT5L/ZM02oLDzw2am9UwUQbF+6iX1vqfWbjloYwEQZP793XUfKEngxIf631GLVmaHbdYQ/ak
2p9VbX/9fPF3fmOA8TctW6CAOuAjZTLp7zJNSXxz0lJcn0nvqqOmh0CWSACfriCAkcYMD9akm3dr
hB6a4KfQb8XEUWSpNnjMQNaiXfATaHliE53Q6h+6B/1RrkJ63im/1BwFjvF6+jUJ4u+F2s40Wbww
jIowqhdoGIMI5PyqMFNSdGaC5KS2P6US7lsqqAZBluUhHUL6BhCfc84poHLc/5pkPjtZ9Fxra5hs
ky7MtVur/aKPlk/AYWVkgtPN8aEzW0yuXFtSnVsO3jitDq1bw4dol2DrRBbov2/uWsVaiqzVaenM
lD0NfOVGKrDAOctna6D/vrFQywu45SOsQUKhU5I/NdPq9vYHikywAh5aCsSXkQOdW1msJCGJBuJr
tKN7lEx0PEl/9R17n7ajxcJf/A/3r0G219JIEt6eNY4StPUg5P02iOIT/7uhtACZUryz2XGLcSR6
m1b4bqY5+ZLcebNzNw4C/BnXCN5IAMSjHa3pTAIUNeokQ2YL1RJneugrQCaz7GHO80AQIOihuDin
gC0iRgCYibmZ8+1xSK1Va5m0QGTMvv3SgkFnvQPvg0sepUMtiIy8rQGyDXAfaB5ausX4dKJXS6qu
eE8Aqx4jHKoA33dP11fEtQHyfQDUVYCwWH+rx0GxjEzBqIWlS0/LSIzHuit+XDfC2x3r3QjrY84M
uI1T4skSkW9R/SZB/MYS5YaChfy6ZTbH81dxtlDiFlmaubg2hLt2OfpeGOV7XGoXJY7aX/ZExMAr
WhkTREG/2/R2gwJV2eTuCuhcr/yc0ae4/v14GSBUEgAKB4eSSjvB524HZo6oSla4t3Y/BZjQCh0g
TEsMhGUBZXq9bo3zJWHMRB8CBRsAgRkfh3I31GdXFS5h18VtpM7DbTraIv4UkRX679v9MtdamVNY
6cfotSTk0zp9YNAd+FjEA1BugB+ZbXY4YEsf114tPWO5A3rbNeU8nPJHs/nygQ8GZkMEH0u/ZE90
lqStpo5Ouk9rsu8a0/LTqRM12rgfDLNXOkq1Nh0tO/9gxmCNLbFwUru6HN0JYcutqk/XV8J3tI0R
5h03jn0dpxWuUTXJnTtjTtsgKZL+HtxX00uvqjhWkd4/qVa9vK6TbB7BpW26XQeCKmlQhMVp6mpM
uEVyCfyACmXISxIkpHgS+EIwqlec8juqrxKH7YnS0eRIiERzMJyzfGaMSaTN1VR7ZbVyr42coEo0
P2kJcH9CuDj9htcWxWykuvbg6B1gB7on8m28h0aNX3zLXvQdZh38oMbj1qejbpL/gbkKrBBsDCAH
xPAZC2uxLGijL2MOjSHlR60fo2Zyy0mQ6nFSaFQRQcwK4ma8F1iYaq6vzmItFNjVPBbzi2SZvlV9
A++Le91Vecdha4fx1DyWbasyYMehD4LprVkFNwrXHTYLYTKxdUlAfj6YuadKJwPZWNy9dvHz/7QI
trQQqVOe5jJcIcIBgkiFlzkv1y3wCq3YDxBw4ImIBjrLdGNNvQ35Kty95c/2hZa88jA+OLfx8+IX
EEz/c+JE0CdT0BSakxDaVphtqdJMWc0OMDelyd6kafI6RT6tY3wYlCaYtXl/fXm8TdqaYzepJKhR
gkvCK9fiZkyUv5xe+2LMkG37n+yo8nnwTXp7mhsL4Ot6Un1Njl8cazkqbfahm+Q9xjPLUSpiroam
lJg+Kb4W2ly61SCi7uQdHBlQRIxZY14eimPnS6ntDiKEBLlEEhFXsb/oIppEDpEYeCk2FphAWlmz
PSc50HN90L+YtwPEbcCIC1E79ZAU7hhAYdTTv4lgjjxX2FplwioY5JdeNtLWM8nJ1O6W+YuhCraH
fz1uVsZ4d6/oeAG2+HblEvxqW5RBdOgAbYuONhgaIRX+oVt/Y5HxCHALWk6d0zRpNoJsVP0PMJGf
7RY7bE1SMPOlI1JYZDbf466+k8Dy5K2j+iWtHcF0lWCP2GFrA+yME8g8UOZIvxDFNfqf1gem+7fO
5zAZeRFBTyUG6ahXyrPXAkqmxIfrseC/eAG4JTFxT+cHmQRZX7M50nN4AdqZdKiBCg8mP7OX33ug
cyM4WIcgqoUWKlXwOz+wA8oOTm0gpM73xP8HlaQ9pV56oNRo8U7EyMfbIwXqb5DksCxAeJlSVAf2
0axLMLcTYWgH2HM31nrwKIh0xHhmIIJA+zzQG79oY2V6N1a1aSIMYZwgrlZvWGZXGxv/+maJzDDu
YCw9UDs6xJ8M+Wc/YcvWu6n7SNa8XQvjEHGzApLWQ6mI0oFLLqUnlu5034GSF7hUP39kRQCQU/Du
JRDVSjNHBh1L5dVlmOQ7Szppze5/M8GEOYzz9ZEx4FatHRlqIlpzNyYNyDekRYD0oDGZTYUh0fzv
WpjoBqWKxc4VfDjApMM4RftoBiC90b52mKlpojT8wLoAkVFR2qXjqtRZNm/OtmzzIie4xcuyvy0W
7bNqtX/bkv31uhnuqjZmmPtvhfSQiqsoBxjN8u38kcj+MN4m+bHtNO+6KW4swvjyv0uiv2WzJEWK
xmnuU/Bw45F0oELeUjCjkBcqXoKa0U50H3HP08Ye4xp22kSW3RMUwMxxv0iLt1rzZ3mdBBcF/USs
Y2jAlVDxFzA7sUweuj40lZy3eIthNJbontPfGfanWtSx56YqgMADYQ3FL/mi7q41i+PoMUpsTuJS
2a8agnijHoKYjKKsAbiDVmNyHDUXNDHXd473IbeWmcBkSzr4NvDKxliMBdfvXGMF/C4W1UB4KHJr
a4eJTVRcx0wy2NEx4ARqJ2/2FfQ0IBeU+X+bvzrfuCRBDyY4BNz14dWBWixETi6kNiu1laa2xT1s
Wd9GZ2egaCDSUOFlsoaGfg1uYTw5WBK5Np7x5skrsPr0wNnVjb8Ww9P1XaLuzPohWK/giACkYUKG
OV7WpAyR1sNEX/1syQMKSXNyaquTGeV+tKTudWu8b0axiRCwhc6wajKHq2n6ZYwbaGTUxrPdvJnz
DdGM/9EGE3LHylbmesrAaTF+MpyDlABf9Of6sRgufl8Hy7irLHll4wFAuZHBXb26cbN4hkhhWPCx
WJ5dsKPZXQyedNA1/TRGT+8AOBMxCHLDK+hFMFkMJ4BIJ5MMAcGMXvHQ5V7zSvwacxWlN7rV4s5B
6YtHlLjmgIKFtA0oJi6xgboa18jCNVCxh/3P/wegjzi1v5gEReUg3vmhdGIgztMw6sOWahwniY0o
gZqX5gzJkz0gCeuUONtfd2pu/ro1w3j16CR1NeRx4WmfzDDfp0fbN0/W2xiovrxHSfv5uj3qwOyR
BQ2IimECClNl89dFyXqr7aEbNu7oJGUZTjvwZAgfZvy92thhArhlTnZDQDeFYZT+hSrHQtv3m+U5
Ye2rxBVNbHJvKhN6NhBXoiLebKNmWOIui0ewc1sVbirwuLlJAZkZLNNtStAHTagZgrPsQw1CNAMU
cDMDu4dOFBMC5VExYkrV5CnkOYawtpyIiitcPwT/LLQpgGIGovQ8h5Fma4hLC9xTkPtEZduRb+Wq
EGSavGgBZDRIECidCgiYzm0YdZIRs8YqQEOwl7s2VKxo57Qiymeu823MML6+SFLV55QxCOksCrvj
vgtAobr/SBZmOhiTA8MO2LMuajjLmBEyjagX1srkLupwmltyUnJNlKXwsOVo3L5bYnLZyO6nKNFQ
oZSUH0Xh5Rj77pcHTYUKSrtzjNyt6ofaEbw/eNnf1ii7WUnWjfo0gPp2rfy1OZpNHGpFmA79By7D
rSFmu+y1kgqMUIJ4YLD9SVPvUFbeWasUXA9JPOejBXfgbUAhDDnNc+drwNXaA/qK+zAjfqageRfX
p6mJDtfN/CqusqHPgr4WOJAwQ3khz1gtVe+QCflDH0CQ/iXRvd4tdus3sm/9EY6o3w+n/LXcxb4u
wi1zl/jPAcazFC5zvkQFQ3ISmWjzRArq8WtPjlb0Q7A8uu0Xy4MCAcikcGFdNN/LtZ0rUoHpGdX4
6VcINE7F3xCyCbT1PxFwflNuxSGQusE1w0yAki0o6A3ymnsa+sqqcq+BfLwDeqWVhpMW527Xvlxf
Ki8iYgYWpLag+kQmyKQdydqlBnhXYVD77ui3diMYl+B/yfe/z9xd0tS1tjkuSAJLzZMHMJD1P3vJ
8Tr51tQFtrj3PyisIRsKgkFwjjGuoVW63Yw2khorejNDisi2/aW7V0CjizvrdyhNuCZpv5DynEH1
nB0ktnol0SXJgslPfevlYGj8NcOFtwjAWr/TO+RtGES5UQ3E8A7KC0yYbOS2yKsYycCajI9ybpyy
TDAZxIuJeAfbNr2+QCvCfEVjSNp81ag6R0O+WiYkr0z5EKs43skk6HzxvMO2ZcD3UHimrLznZxlM
+86q5Sq98UGDNJ4G5/uc77v2Ls6fr/s5b9YUhJ2gRAQ3Efq8LEVjV9RGsuhI4pODuR7+KaaCa8zA
ca6qANzjbizs8/IwP2dGmeOsdM7SKQtg+tPRPNLEnhymkCoZEDf61E9ufaru6l0V2sG0FzWZeduI
EXf6nAQ7B5g2z7+tMpeKnKEKBbjs2H6t1f5VS/A4N6R2AnVWrgnllXmbuTXILLZr11hqE8zUp2vS
fSuHCWFLHqqndR3Gm7Lt5ZtYN0U1St5xoN0lvJjhQpecCElRVRNpci+zPsfr0al+Xvcb3m3jgKge
SBWNynjTRW+qXuqkplONdM6zQVZkSJ5UPcSjoATFXYOG1EfWMYIFEshzG0thxHm8YA1GKnsEs/vS
9IEj7WwsMFujlp0sxy2cX1Ix7Zo95MUxWW+jXnCcuYdsa4c5z6Re7RG8WFiJm7de86DsbV8+GCEw
mKdsTwkcRD0ErtNtVsaEQzLX9hSb+HaJ6UyuXnx3snXnNFGYJKPhaoUjyHy4/rCxx/hDqWRpGk9Y
oaWuuxHDpVlBPKW2dx9wO8yioL1NqWsNJl0EVhYFL2qmsaD45QOiYgnfefTqZXMNsGz8a4OJ8wP0
X4fcxqdbY5+cprD2JC/rXPN+DgxP3ovscXbKln+RJgNKhKuSyTTAbWB3E+XhbfvyVNTSzuyana6n
h2iWMBw/RB9IFM8MMqkH0tY0XhOoEFSzbPppJhF3wnwjFJYbEYiJc4LPTDEnuCLKrDYVtitrwSgp
38z61+v+wDWAATlapsbUNvsmj5RIgwA22hdxH7uD2rmziAqL49hIeNG7xmQrtJtZbDsY79pJmvE0
hjTXXiqSQx5HN2suwv/xMC6gVkCDkY6A0kG282CXrUpOyhEr6YNcAkWgObvLkXIeZTvjLj0tvvTT
vq/u0LkPk6dsnxwlwfuc93bZ/gKW16kytMqKe3DAgaDfQznFjZ8sWIeeA6QjGlcJ6dhX6ee2qz2s
3/98H2m1CN6C4srFzJLVI5XME9QrR/1zGd2rooYQz0+2f5+JGzEondS8wNddyHIvk+ZTFzd/flsh
f3pfArOBcY+xjrnES9aZlENeRWFbDgJv5/nixgQ7rCSvEp4kPaJCGSehkd8neF8OqSg+8Opq25Ww
EWmcRqtcTWRIwxJkJJgPxU4KqhvdLaHqQdVoRMUUXgjcrouJSLWeKXpSIATmII9y11rWPRXUgUd5
jutw6kG1u0CW2L/ucrzCytkymeCkL1aNBifGy5bjPxx3lJ1Hh9SOKOPkOh8CBRREUL+7ECGTCqmL
oxwqi44ZuQXkRIZc2gsWw3WNjQ36Gzb5WIcbjqwNrRJZoX7UQE8VHapPoA92E2O3emA93CeBqHzN
e+VRsPK/K6O/amMVMyugckxhFeWO+p4MHq2Yk73+aXY+SY9aAJijYLiR75wbk0xig+ksyR5HmLRv
If2AgVQLOZTtUvTfR0SSjLP1MVnNIkcDxMbQfJLkUx91454kqCFFatkLnJF7AjarYuKTnUOjq4sK
vC3rhyzx2/he0iGx0WMe43DdU0SOwoSpVa8kaynh9U11b1hPFtLqshSk1QIbNjurN4Hqyy6xGt2S
XbVdX5XC9jMtFURckfvZTOo0LaQCTw/sGPf9i/6SYOoDeke9m9bu4Cf76m1ogutfj9cE2HqEzYQq
q++rLu3gfso9ZEkgC2R6aZCG6YmStBZBflgDEopYpXmw2zOrTKha8hYsTytcD0W32l2gWbDe6A2U
iLoXHDL0jpOgCEUc5KJdZEKKZktaO/foaEQLtE6c9Dj0fWiBVfL6JxWZof++iSEkqcYp17CJa9X7
mXVr2fm+nHXvuhWVfiImqz/7hEzcmNHe0IoKQzuOPc/7JLL/6mfdOLRzLB1Jk/V+rzYkbBYtCfRZ
kn3ZrKtbZ4jf8naZb2I6sx2tZjW5xiyVuygy+51FmuEwGksWjkZiutagVd5KVHKXkiZ11X5eBd7H
+1Rot4M4CrwDlJ/v/FNZNVDmtZ4Wnl73w71SYyxjkPvsdnVWRxCQuC63tcVEJCVfM6LNKgajZygG
gjQEuSAodNVn5bHE4j5ZoYFWl+gxRHeB3SWoZICxF3A1gMlYR8/WOk1KFL6gmrYb0z4cwFDhlpG6
X0tIXl73CR7u9cwnmO/ZlL2qt/QumTwJbFJtGD1gSvtk7qq3D8zGnpliPqdqrkWHFZdeWh7b+Tir
j63yWbAckYszoR2poQqYJ0L7/5F2Xbt13Fr0iwaYXl6nnSrJsoplvwwcO+b03r/+LipINIfiPYwV
xMiDBXiLw83d91qU7LQhqN+5tj9SiHEP7G8AjgbZkkBNePe1CQDY0dVsSDqVxBCpJEbptitYTbLK
cldb9uABBK6L6/uBUq1i+08x9Hd7UYD/doymghk02uPoz352SgIMW8nH6rAcxJNW1MCxyrgVxxhA
i/TYb8hXukgxAkwBiEsgqepF9o/n+tGSsoHmDGwerGdePmoNS4Fz3gOmPRufFHIeyrOKcaAiDVch
zizPfmxFMUqY2Aa0o7PxprveBSko9rGQ52Gx+roi8pRiK4bRQ7iJVF3iAtekO+RmTcvPTqZJYVcO
kUesToggRd08e09I0G0Qt6IT+64I0Bg2+EdLyIsM/VObVIc5Hc5WDbjgVvFGZfGjeAQ9iPwSr9MT
aUSlNu5x38Szu5XFOq15nEt4dl30Emv6s14Qx42V5bEUbltwlQWjhpRQCRupbJWgXLolw1weqJnJ
vLeig6QgwO9/TesMeNH99WvkuwC6Ba1i9sB4xx8jS3aUZquTeWPjRwCfQFWimd0IxEUU7lbTw/y2
okgmghCfd0agEv0tlp1digYzLaTFarx0qvxkPpbOvgYbjxQ3blaK5ot4T4LuLKORj8bRuwkc8J7Y
0aLIjbdGdyPI9AztOIjgQ3h2ZCuDeXZ9NDhV6kBBVMwtxWnYD5bAk/FPAe5uLKzrYEyiP9/EUF2T
Gunc4gWAcfV2QU3b7as2xOqeAISYexKQjGKrCG/3XTFMwhz8UoE3zAP/YFE+tYWQkYmmBuxbBno0
1q2BwgBuHcYaZoOKvcrodYm4P+QPyc7YacHrJt4HjBQwjin9gCGrWL2+/GRVQixCCGwhqUioZvey
VvqOXt0btaiuxnPLW0lMyjDavSTLKyZSxrA8OK4OZJXE6/z89t8113jmaCuOCaGsacFI6AAnWWqr
H5ua25OXxFpcOVcEWsfVhs0nZPxjIs9KrQ7IjrNq+WHHee/XsHz/8Z4Y1XYA4BJhghb5vma7iXRb
Vz/a8bsjYvQVfTX6880L0sqkIdHagS+C5LdRq56KdD0klfZSE9FCBK/7ifbjm+oxOi53akrM2cLU
7I8Fa6afV6wtQReCHHssqMU7bhX76ecEJLMUfYcI+QzfnxWdTwc0Eg4a5u8XEh0yme3co9xW6n+C
1lNaSxTepHCxRfn5+8d8KYj5qHZBWimfUDsvzzUavNGhDopHynf3+9H1pSDmi05dXVs2wby/2qbY
dVQOszTuU8MS8Fdx+niXchhLTgYyt6uCL5ce9Nzt3GY37qMQST/wJypUoIY/REk4V6SFlA8rCwqH
kV4z2kQxVhxt8gag0nRuDUBFGBAQxwVmmGe0Pe8JHP/7h43xvI1MxmLJrW0RPceWRjxW31QMcppq
/HMk+a43x19kbY6a3IZpUQVVIu0MpfZNJz0XKwkKW9R+EZ6fMWf6rEWLlL+ef/bpGuPcAHMMbF4Y
nJ936wAwNVG99nUU8dIJXZ6fMWwjiBHSVYVMHWSVGKAG9Tt4T56yG3RCKNiw9mfzWPnzn8mDKJ+i
1uydZMAo04l97Faz3aahVeJkSOGVMFkdDHNy7tAMGjtTENq9bstekcMiKS8DyuugL6EN6dEfD47s
YjsUuJPw7MTrFS/ZjYAYjNzoSzof1MgnaOHt5q8CPeOfFvMJjklRNtkhSlBUVusQ0cg5iHaZ6bfl
TQ/S8j91P7pbAzKekinMB9/+/KFXhfEkConjIPFivzMGI6DOM6aFen8KUnD2WLvuqdi1gRoajWt3
fomgQNjn4J0XzcTXWBDB+6vebZxMD8yzNY9G8AmCpCIFSXY7PVUiCl5OlkxtxZsUxkgNUz2PkYKz
0btVvQ4FShJYgYVAKrkTKSwnSaDSdIwPAYkVMOBMshfnA6CHrYjap9HX8T7rh+Vp+JOaKFoSNWsf
YIuDQH/5Z9QdrK2ZQFN4t5GpZ3kDapgea9p6UB9AzwUYoF725gXT32Ww7DNRhM2XiHF27IACvgEt
yssAwYmB0JzYkKjeTwGF89c+OzerJ/vpv9gA5VS2TdoGBuYGwmB05JnotFOIbfVJTRe4o/x15bQA
HN/0QocQqn+z98Ax+aqC7YrXZSH5XfvZKc25I2WR4xr1Y3dbAnLNupXvrCNSMLCafISECe0ObB6C
tQWcce86vsjFDHVpcEId6NpSeiNlomoRvRHGxl1IYN5BlwL2qnMwMg04j8Vdz4qLCgGog1CqpX3s
5APgHpdHYp4CVm0jfYp7UMbVnxb7eSGnuBeMcr7PjakIC+k/JnApINGlFiZJ1MTaCiZBB8s2unWv
ZN96AyhoQFkmIixYkSzGC6p9Otn9ABS3oQfPdvqpjchO7n6Vhuyaqijm4JhGFLoUDfMP0HyDxVfC
oN6UJxNK20ncuuBCAvvS98wWtbY5ke+FFCYg1cs1tvWhBWSYAbDoIraqWyKXU9im9bIf1ezbdQcn
OhQblq511msTHlVnTT5Ag90xMvcdEbhR7tOlexuqrsH+sjXzEah7pQ3yeK+ebmft0ZAFUS//38do
yCvprsp22eQaKASp0xXeou3yjLhm6ggSSa6mAfb6bwlMvJmmcV2oagVrjjrWHOWh3ipuDPTrBYWZ
ZPz5gVsB6sYrQApk0lvbeGET9DIaxlwKT7Ek9LbKg5QFAC/xrkvhnmkjhVG1pk+wf7cMILAuqheb
IIg21ly9TeRa3a3WkD929tI8XZfJc1KojL8djVE4SQXcOt4mfKHm0dWr2LcfJ4Q2wDOi4GtzJPDD
3Pe0kceYWDnV08jqIG82OnclptvkQMSOnvtWFnxOXpyhKnAV0BIKk85CPkSjbCzLircUPXW/lJau
0GIqxfk+RgHg5cECWjzknvwhg7GRythAzLWTXuvT3JMk55gn80GetcItEudWynLRLgz3a2JFCpVP
GmiwoZTsZGRQpRbH0JTuZdCt0lfsDnVeTSP3yog5vevqwjVPmJfE2jUiKJtdra0AeZF0JAO7bkEn
n+/65oczC7ww90wbGYyG2EMUo9oBBt8yuivLvRYdzP5lcR4/chIAKMJ3gO2cnZdPuqXNkbRBCih7
hjTfF60Dox4LlJD/wd7EMG86dsDSCrDcwtNyAP85iQ/iT7dRRXx2/G/2JoZ5xQDOnHUUGnLPHJ6Q
dC/yL6MPE313/Ztxzbr1JoW5GU1e+8xOGhioGcD/tGQsjMCo3X4XgW1EMAGRnpq0h0EPcrOGf1Fg
ZecJCTRdORHldPyvBm48xMt4QOwig03MkugVoi89mUeoc3LfadmuK8fzlMy/PeBCpbzJYsxCJ5tm
sw7Qt96Zpe+KQnRf6qzKbZyxEVwTvYb33/BNFOOtMimKEoD1gvUeyyb9XQx09yp+aUjut/bJKAXF
ap6GA4wBhQdafEAn/tI31mSIEE7gxuwkjndaAobZNI26XT86opEnnv4BN4NaHpnyazCirDzBAhdl
uF91SrV1LHWBUaDaxX45OAsUskA0jISYiZVTY7ZHdQC7d9s5bt7dSMWnQcYSDSYM00cyxf40KeH1
N8X9fEDtBHECUpp3CX5Sy1LWt/h8Q5Xf1lF7biyHeBXpBSGZSA7zdtceQMurhDRgtO9y/Xs0f8mn
/fWj8J4TGGx1HbtOgMBloyR8m7ZrYjDZ9woQXcufpZr4UgJ4VcxjXJdEL/rdPW0k0d9kE48pA1Q8
UkzkGfpLHn/qMdSa5sESPyqiLVCuym0kMSpHgSS6mmp3olY3feG442J+wDJsPxtzM04JKJV4QpkA
k5EgW/dXPQn6ROS5+QfBChX6sqBuYYOhvuoae6gRd6na5M8TGE8b0bAFV8UMlHSwa2ab76A90BjF
mFsLFQMihvKpW+LKNfMpPZerKshfuJIAtwAbAAosxHiX918DOl/JZBhTsP+hX48l00Cv0L1vpKYR
dSQ4Wo1VN2DNUP5ndH0ZDYgXrQYz0Qxda90RxLTn2MPaWWgEy93wo1/cLnHjPdZXP2Vfris5Z3CQ
TvarDmJX9GmxFXl5SqfQzMQsIHkkfrPuKwpsX/oVcISnH2v0ycHIvfcX2YLIMfJK6KjlAjsAkSUA
hdnoSNbmyJAzJHCA2DGxL36wQgLOZs9VBxdDEXvaY1J/u1OMzqqKjRYbkOOUuuDyuHpVlbbcI1yf
p09K9NAOgnfGywcuBDBWA/WRZpgU6KcVuxYJFnB3AaqdBLbf2XeF6lI+XmyV+xMRmCuOul4IZlRI
nuslKWOUlUbnaHaL60TnCTOnAnXhvHAD9wU3LONNoNV++f2MqpzGPgOw6uStmtd9j1HFlTzobeXO
v/RQdcUVOc7BLkQyVyaB2n5oOtQRQMjmSho+4i9FNOkvOhZza3R/t1XSDEEnObXZiyTkveSlwBen
YK7HiuvB1lVAX5Ln3v+LyE25jR4o1ioJzUBwTZwIFwYYULt0uRpmkv5847swkrQiYQPwNMWdW/0s
iD4ZAXj5dkUICp7H69K4H28jjAloVnVa23rGxxta/d6cQbWZiA7E1YGNCEbtWtPOnL6DiLV5TDTF
XbN9qYvmBvhCYBTQ4UKfkeWAWpPILgcVBn/VQbFQh6V0lkyBvRXJYBTNBjZRPlWwP6greoZxN6kP
dixCyeBZVlz/20lYZZPMyRpnePveH/3ol/q07pF6POsEYA8a2hDVyR7C60ogOhgTYNjpAiBK7DIB
maO3PxuI0F0ixdntsKizIN3lv6XN8Zj8jVRzCaha1OWk3ovudYDdkACNwMmffNUXGyC+fv/zNdn1
pt6MKyVNYYCSAqgZxjFvBJNl3AMpACoDnwNWcQCpc/lctSkbOzJCQn4g++GGwobaD7ZLUfwTfxVI
ozfBxLUYYH4TxtoGgLP3hgJhbRuHVjbvU3M9J8YMCuX6oZfVMC0FSs9Z4TMvRDIWIhnqpZ0SPF87
D17d/L0Esiqop2scq8R1dvbrSMnkCrdYeWr5Cq3iIKenLKaXXzZJVa1tDBhCW3sctUOtPaai3odI
BKONy0B6SbOpiN7cWUXodMCyENWreDq4Oce71ZUuKdMB2ZtXZtNdo/RBrYrg57l6oVOCPYxUAlmf
MRqRaZktmXOEY8rzYFheZZ0iBGc9SuvpWrrr+nLdYvCOROfpgWoGPHBUXC6vJjLU1KlrND2s+UHP
vzetQOuoKWX1fPvvM1ffOWptNinuZRwfnO4L0L/czP4jGhdRTES195ogRgHIalSZU0OQarjVM0V3
KnY9qrFnbXHNkAZ7xuP1T8c18HSrHZkCZmBNVh3WdKjlNYc6pImbn8374rYGpR9QwfPcVTznlxjV
jKcdW4mMiVqTpspaA2U5y2jCOake0jn7UgwpHOUUlJO9U+Wk968fk6chW5mMper7Eks3Kj5s66Su
VP5ssx//TQBrlyKpcJIKprAGMqpEbiQiKiKIjkB/vgnERpDBjokJCU39Z44FlUr7/t+OQK3TRkDf
9lLXJAgoamK0+75ZSuxCdXFwXYpQ4Zi4hS4b2n2Gc0xH42X1KSkr9VI6EI4AhhoH5CNda4wavak4
Yx7iUjKHdUEMY6H51miNm2sVyqe54PWKLoixEpLRG3LXouvWa0PiFmRYfewZi3YB+FKwIYLEE2PE
OqMGINKWtDxDvwZgpSdFyvaTWeyuXxH9HqwVosMJf4tgFKHIhqhusauPJsDoVsth1g5r+kDI82II
clyew9tKYnQhW6TKTjqo3Fh9NQwQvyjEryYR5ClX5XRU+FAioNCGBmNx4rEt6zrFzRTASkbzHSUQ
Cp8dzN40eAYt1/co14tw7XiH20plbE5uNY3TZjPWXlCPc6wfEfCmzfXz9bviqcNWCGN30Lru0ErE
XZE+d4fhUY8FyiASwOjbsCqL0+oj5nTAPrXYv4z5A89mewJG2ywZWqDRakOcnAf7ZQVS2H/7RIyS
mXPqgDsWStYq+g3CBG+YRBzy3LAbZTdoF0btsbvCaFhhFErpRMgjnAe6u4qK6B8WeFvzWztc9qug
nMiXhkIbyG/Q3bfY0gnRJzsCyhPNyVuwxXZejDWCxpdDDIb9IZp/4yrARhhzP5O9GlGdw12PSnOr
rli5S+r4y/Ur4lkcwN2geKghDsEQ8KXrma1enUB5iKRcwVLfYLh5T8AQmfk9aNwUgZ/jf76NNOZE
8qo1ymhBmr7TwtKf9yYqGU9yCOKLfbcvfx8iBliqgC3EvCvaDAB6ujxcE4+m1hI80YTI50lb90a0
CFSc//3+EWHSMfWN60YIjrxohAh1xPB0pH4jdvcoT9odVvpCe+3316+La9lA+EOH6QCOpTGWDaWH
vDRaaHvT/dE7YZocSv33+z/4aG8iGLu2YLaEFB1OJHczAlNLxRh0Xd0RRRKNsfC9w0YUo3y5CeLI
xsFpWt/4QUFvu52NYpfhaZ3b+TPKHPWuse7/2ydkdJA4ORgLc/oJy5/mdDAAYRVNPz8gA89KszSY
JgyWXGqFFetEIjMMH7HkMJ7yYznEt60xfsRD6OihaXi+YPBlbF9vr2M5xsggVokua/vTItoK579Y
WFYUImmjhlW4IZp7KcmR4M2hEhYBKMfRzD/qWBCgQz9tKXhOfHkmAJFAToKZMI15sktWtI1uwnXT
PeP5p+JioQl7WkqQDO4HA4U3aWxVKDU0oCIpqBa2QxY94NkWgJTAVLozTt1H7mojirkra3aQzBpQ
CTOd9s6YhFEmYufi+gtwIiLMQuNOYb9dl7daGpUlYrpkAgeA3s+7tsxK/7pu81/tmxj2o8lTkeWj
gwZhE6yh4ne7ZbpPgMOth+0OU5UgI6s6IW0l1/BthDKfb2gArARLjtKkabvN8t2e8iBfBS08rjHH
gAdFMtUwPcwonz42yTDTmZK8jMN6eMiB2tgNez213SEXhRLUjrKxPlhf/xbGrvZOuVzOMEXUF5K9
4k6NO/ZuBmaK5lCFzte2cUUNEv43fJPIfMMsJbIkDTjegnE9DBi1n3MRPxNPhIGhCGCwYJodncFL
w1cmKFhrDjpnRqV50mS4hIBQPhZ4Qa6VAFkq+IvwH6ZG6UVuvK6prpY82xi/QOlkfO3EZDv5YcAo
YhN+rHZsYLERlEk4GeguLqUhk9T1unUST0IWmyZfpiIUPCmeLiA7AkIZ8KoRjDE+qXday44lnGdK
DqO/+tKXOAQr+Xoz+GYo7yNPFaR//C8IuinMyICN4t0SQC3bcwvcYwxf3y8R1hx0mHbHI+2BAhEC
zSm4fkIa6bPKjkqAgZEPdLLeQfaapINHbOCptAh7DVPmSqvsq9L3VcSIyLOBSDcxyK7iphA8M3eV
KbKWJpgJLLr6k43CuNVlgtvi6vhGBJPVZKmEBRgD6lBHR6LfZs2N3gpiMNEpWI3TR/BnqZhfqp3v
qB+6VS3aTedtgWCj5u1DMSFKZxY5wWXhFC+UGofO845u8/IXZ0wSiuC8XvOwdxoAIMVXOGAVJuLy
YtTFkUgV46tlv6J7+karBU83Hb3OBcdaiK1lzN3uk51kuNPLHMy7LBQpIW9OwsB6A7ozYEZ8zyPe
No41DLTnlD3P2CfCkO9tRkEHendeXCVQ9/bnOBhOumBegYMFg20bhDSqY2voQrPzGbJJ0N2NSepl
C55a8TpJUBcB7XT9i1PSHID50hfSGP0kDvZS5h6tyckrVRBl0686H4uDdcTUwk6UpPLCARNEqpQ8
Ain4u3U3R8lJXCQ4XHxe1sOoosKTHce9dVM/t8quOxseEJ4E5oTzBDHQY9PlPpDLqaxFLlVAKZUT
xkyU5XY0b2YQ7dYCH8MRQSf7sMiHABuMeYwna4ox62sK3zu36ecxz0M0oYL6Ay0hyMCiGZhM4MlY
w29ppUoSCZgbSx8S5dznf1y3uzw7D9QSGF0QKYE4gKUXVDKSSZjoyrzc2mMV8ZXN0PgGFuI56GHn
hdpAYwhG+WwYX2QkQNLBsZgYo3dWIM52gHZa7Z191PZ0ndYqAEZcIF0QSuNdEjQAGIEAdHo/hkny
cTRmGeWY3peBcr/XPeM07zHJ4itBne+pJ8O46e8rHy4MyRAeLVYh2elFq1snGBdwXxmxfbDXO0cx
wm4QQfdwPCbA4Omkp+FgYtagR9+EOHJT10lNcDTAg3VAp/5FxjV1lai/G4d4FFQCqfFlb80EQAkK
25RGhS2i2Q4wMBU0yL2sWxzXJvqndXZmN9N6v8wy30yz3XW95F0czAU23jHOiu1O5nQ2kMnX3EJn
siu1szk/rZZzUyaCIIfjRQF79CaEMYTRauiZYyN3zcyTurxIg2BhTnQIxqWNamwoAFjGCEPyuW4/
z6VfzIKZaWpl2IuxKF+UZdlAkGEzfAWzWnO2OECfxFABZZzRdpTuSLTzyj3JRgxTVlKnyFC6ygBW
Qw8iNzTAT1kluAyeEwRNxNtRmLpSPEzxPFivOIOyR07K3jzM2APPMRIpqpzzjoNYWqVJHJDsWCQj
eV6noi8puqC+fDHr7udsSidTEmFQ8PQLCoY/oHzEHyaEKtO0mFWKLkjG+nEu9MfeWgSBIPckGHNE
5oHg4V2FpxysQjZmgGhg5CiUneWhxOKOZtmH68+Re5KNGOb+STMqpLQpEZ45ukr5czE/8N7h5hRb
Q/yNyQTGm2rzbCaFjRup1G/LsHzvl9abFvJ8/Rgc9BOYZQzgghwHrg71lEujqYCxqy4XtXz1B2g2
Kb5yynY5EGvNQ4Ih2OJRT9zeo+188zYR+FreXdGhM8R3SEmB+3MpXCOVAfYsmANlToNJPpVy6VqJ
qKXGuSqMWwAkCcy6cA7sxuSSNAmZJezE97Xm1fmvShZFq/SyGZtzIYFRBhn0C2ZVADmhDykKLjmq
BxMjr6DLxGf7QKsOGS+CYjgdkHGyN9Y6JpnKZa69tZCCvJZ+avK4KzWRgnO8KdrQWAGmJUwMaDPG
J+1JhXl3YHT3zlO7nnVMoTrx8/j7hPWUb+pNDL28jdN2pEpvNZ0ydynmqbXrT9LY75p4+P3XBHpq
LNepiLxNi41Ahrkesimm4EgJENOzFOOa6Sh903VLNLPJ8T8Oel2gY1JUNPJZ4id5yaShVxFol6ty
rhXdQzQeFihm13L9tVz6IMerd8k0/Xn9JfO0HNUC2pFC6vSOAkQbHCyhtyP4RQcAdNtnY0rCj0hA
bAy0IkCCsRFI7CxmJKkzOKNz/QcIvx/k9PcXPLEfhDCYdvPp+gFj9BzUfJWsobTU9TSeJAKGlrGv
7+fVSnd6k4vKv+91/EIcW1A0FiVa5BEnmhDeE/muLlvXqlJXcwRBCSepoAg+yMBoFxQ4GczBsjxv
hrzvEC6kR8pWmJ0o65MdHbTjx7AyAdqqUK4ZxIrGu/WGuZUl7CxGlZeYbZhP69GOHME8Jac0cCmD
ftzNyy1yzAvHhgM4otxvnqvONfbJfX+K4HRd+25CGa64m5+SULhA8b70B8HYVQNaDN0wZYloLFOa
lQI9Fq/EfsErEK791QiqAd5q8VvvX0h8/7aoROQuWM7FRitbo7VkI28zmdSe8mDjf5W7gjGYgpzY
CeYypHv9nH8TlZ450d+FUBYUyInqbOlHHFPfmccynPfj0YZTaeGLu9+OmSCKqiWKwxitY61jT4pl
rFWIwjK+u+Sntvopqb9tgS9lMOpSj1qjVfaKtlgKPHAtbPTIXURjYbwHvT0IE1BgHkOrMirESM5q
vJeVc2mGqRVcN4Q0Sr1095dHYaJY9AyBP0NkzGi1R6AVdQrwWVIZzOadX+c/NCFQLFf9NtfDGA+s
fQGvcKXXoxne0qHoSAQKwLVPKHeYWJYDaYbFWsJVk2J5TCEiPYyHYXbjEBU+5BrrTfntX0B68U5k
oUPqwNSj4c9yWqxYKMtsraBRZ626BHx0sW/WYHB1sXwa2vvMd/zoA1s8wGjZSGXCNMuIJNPIu9Tr
gFuGnkEJFjxZwjQfyGKT1G13kXd/XVP458QqCsp8FDmI0cdKnYhiRG3qOVHvrpLiGqLqPWfInB7q
TQSjjE4ztmue0UMFSqj5SVD8Wn4lpwwlU9MfW9d5XaNTgVLkHDSBD+A9N1ujOHhoG7xfsK1Azpxn
y4KiohqB7+dsV0fV/sP4wDgp+pgbOcwZzSQyM8kYUs9e7kbrIRORxXAqslQAFpPxADA8/Y7IaiAR
AAv7kjJp9j5I8ELMKaG6D4S5zlfDeSeuAr/PfS5FMo86LQGMWBALU1hNYGg32rKrJ0FzlqN9iqIg
4kWlFE+N3cEn6WhVYws71Y3Wc5wYJ0my3esKzjGFFyLor7AJAuqE5IUmgUxlzTtfU24XgOUt9uJW
bTDYt60mcCL0ozCWF+JMNPwQJSIAYGqlk17GVZLjRHRjRNn3+wU9dDEDDuduLsQwhmKI7SpWKdVd
ITVutNwDv80lvai8w4ljQGWF4AEkltBuNsOy41HJog4lRP0mbv3hGeRSPqAGgYQ0eHRYRD0JYwqe
SERMGIbSFbQBWHTzJNdrx5K0vyD+xrv6Lg6Vwq2D7lD8QIofRiIEYZ5+bAUyLzeewe8odeB5mKqx
diMt+XMg2n0hOc96Ay5LNQtHXTR1zLFKCiYNgaWBAR98WeZlSSCC0OZYxdJ3nAPe32kSD5DksYdx
nfUoS42IzIKz/IpZOaAMgPUM8b1jsQLrwTA6G3RZ3a/ZT/YtCBmCbid5uZvmbp27zhGl/C+/39HB
AZHKUqpQdNhlJkFfZ2C5ItsoQb6XujnacfP6KMnh9ffNaXpeSmEe+CLpDgCaICU9RLvplmDtlRzy
72tAA+3B7QQmS6VPi3nhF6eiT3NjUDotT6fOhDx9p4SqN80uOIW8/ld1Q2dUBwQLiH9Bwmf5XUD7
/iYG3kQEL9Qrv/sdUJNAQIyhdXjXy98BC7fRVFD6ENyr18aWn9UEEaXlzvVzXn6+/oU54J/4wihX
YlgMzgcjcJfS+nEwJlJAGgW/VG+7YAqscNhJwfDVum2Agb7TnmXwRXT76GnCYMN18ZzHAqRBB14C
fV4T9uhSutbW+oz5eXzTOgt00rgdGQ5DN+8Mp9hfF8ULMtH+wS44qPsotT1z0s5ZSqMiKGkmy+t6
eLGDXZV/jui0qkCuN0UoVRz/hyQYG634sAjBNMZbNMuqWKQqak/X7ju9c9PxUXAijqNAGZsOuWDh
GAEeM8tqZbqd6Bbmt5IiGBaXTuimCBusp6xys0N2lkNKyyJq4vGkIgHGbiHlwgY15uWdlUMSR4WO
QeBZPS/6J33YDSI4otexbPYNQAQaaegWyiZbqbflIY8xdQOKvmP33fgxHJWH3o8jV/eyIPYdD2vI
jY8lxv55RN7dAR37r2qnKNvn3eH292Bsa9amCpEs0GOS4bMc/TmnP69fIcdB0U/59zlZmsUpjq2e
GDinZf4op+MCOMW59zCQ5ZrQGGJ+vy6OM9QB+C0UoYGehleP2t/l3SlmXfQTNq5BkqVgtUN1pwAD
gd9A5rMzfWNn/JpCMDqicCzf5bd0EECIVsJ9httfgXmGMeBMq7FAh0zf0QU6bO0hyG0OGEMIJlc4
scxVVqyWO9ivfIUsvDxwmpvdOMWoI8eY01I9K0TJhOZ7SDA1cFg2P+OjKgKF4NVO8JXfhDJhx9AP
jaL3EJoe8k/F0T7obnOWdtSMmoLiv+h8jIJKGIEEJAuFb8++OdilWjDGN6qioXlehrI5ETCNLj9j
28tRWWEl29N6L/u+BJ0HLkbgXH1vfy3+cChCEiaye11Z+Z9RB78Ppf/AdBh1HhtnbMuJaRYWHod9
A9cUNDv5k7GT/SIU44XxtXIji0mVl9Xqx9pEjY2iTxfHNKxP6+0M20I39xuRWeG5PVQQMaQCklMT
UfjlyerMSfEIEbLpy51ixH7doaRXFIfREdFacSMalFbQiVbx7DGizYia0wVhMH1u9ymsJBZtPsWe
diLH6FG71w/G/V+wxdPeOORH+4fm6XsRID+vVgvhb78DVeLNRVaRnrb1ijBcBlPT6ss39d26j5Ft
DL5cYY6Lli+lg+gj8+KorVRGfZRKjh1MMIKxiWAcuMqCIdNfDK3/uXSyuivnMv39esTFMZlbxWzw
uHR9DAq+6rFWc7fSj8hOw74Q8QPzqi5oJuFFOEitqfO//KCpvCSqDcB0BG3Lr/irBuw58LL2ewT8
0R7oQXOAjxqUO+Cnh6IsjmtxNrIZ42YrUpSvVHdHay+rp6W6K/TD9ZfP87qU2Q7gaRQL7pW+b6Mv
M4LFNTbAnptjgC115RSd016Jym/XxVDbyAYZtOqMfF6nPWgmQEP0nbRmlSIgLNLDMtru2Dq+BLzA
3K72uT18RjbwtR6EjAK8L7iVyzjhZslmlMxe3cMUTLav7aXP2BkDYLnbHYa7JpSxOaGIlqJ5oYam
IFykhD2Ya2R0pnRytGoWyquL6CLNLc13mu5BGSfdU+L0nErSoV3T++ufmGfotkIZZUGzeF3LCUIR
z39J23SfKCa24hTy08q75+uyuGZmK4zxhXoy9LWjIuDuQ31n73QPmAA3CUCgdNd212fQ0GNjWhQN
c1PUjVR2u6KegAhQjDAz8jHZd4YfJ6/F68XvPVvxpsgrb0RZE/d9vF0lW7+OQC+taDUUyFGUs5Ja
O7La++sfk6ujGxGMjk6FQ3pZxis3nS80uy/mUyHi4eZVLtBt/UcldSYUXKw5U7MK54huxjOi+/YT
rXvagGWnfr7+jkqueNxW9PEYhzgagAcYGx1Jk3wc0nMvff5vX45xdoWZd0nrQB+yLqyNG3U+JZGo
X0LDrXeWa/PhGNdWxC1YFuYEUV86hpmku9nwuUpPydximR5roc5LbOV+LMpWRErBmBBnxOJ+2dD7
Uo4kP/XK41K8XP963ECMzofCTiE4Utj91rq3e7tGTRexMy2Ez/supJyVKjQBfycoP3A9wEYYc1eq
abdN0cJjp4cEBd0WBV0lkD+AhwMfthHDXJezIJU1HDP1tFhTntGHnD5LHdo1bjk7ohkG/h1h05kO
YqAwxzzcBGXGpLdQPHZGw5W60xLLHsZ53OvXxLfrb1KYl6sWWpF0lDXKBDZE2/bH3i7CwrSPi9MI
LNH/MetvspgHOwDkalJLXNIY9odR8rABUDxJ8JfNYXqI98O5DKZTc1JF9Zv/o4pvghntqNWmiZIG
XL+m5ZUHvThSIgzTR4YFvlvlIIZ7+T8G8U0ioyhyFa/FEiPwKc29uUv2aKehGOCrj/pdhwSy9xJ0
Jqvg+l3+Hw/2JpV51nWxRH1cgeGJ9vBQQgrJky652dk4ogLgW197Q/DshOdkwoIknmxzcRC/6t+K
6qR6JuZLtT35M9GwTreuXru6/U7c+OWb/reDMgFC4xgAc0qRxcb16MV57OaFIAWgn+q9Yf5HAgsR
1C9KEq90uxyEWC7p+p3k5K5qZX5iOCCNlUVXR0PUd/Ko8VCRCWCpmPmQ6Yg4b9Coit7QBRkMT96M
KNmaoXoSjRzz1WQji/l6seV0pOogqwvyRwRX/nyyH2n5DaW3++mkHQRqSS3V/z+bxtYc7A4E2xKt
OdDKNBD+MfICTrc7NcQi6a4SWRmRNCYZWIilNI2S1Z52R6Ulx+TG8cw76nnkvQiinm9a/vmWWCDE
2TcZTgoSyDqnPZscZHjFnhzrgA4t0Q0P7D8InhvXWFNgfzT60GNmOVQVYJL0+QjmPavDym9CTvIK
zCz7YMVGKLgzkSjmK7bOiNxQQQi+3g0opOBNo4P5aAREd3UKg4jKYtm40k/M2F2XzHV7mzMyH3TG
FrCSLV3jWdHdbD3mZVDFX6+L4FstDYUolPNfqQUuLy2KunkqJhxufLF3yjm/I0+jg100WkHBqO1D
fJwltxLFetwnvpHKuNph0pqxUhBPAvw1ROXNXU/5qTi8ku0KnhzXPm5EMZ4WBTcJSDygussXM3G1
3AGcRDUKXppICONVLWmVzL6HkLEAZBK4iqLVv35RXF3YHIPxonqf6+ZQw7ukxhpOcu7rRH5qEvX+
uhjRQRi3SeQ4kVoFO59mdZqtyNf/R9p1NseNK9tfxCrm8JVpgkbRsi37C0sOYs4E069/B/LzisLg
DXb16t66tVVbVz0AG41G9+lz0kYQ3kUWmOgeGX0kywQdK9uZvqitFkEHxxBpqvLzK8AzAHpFzggA
3nu3Ji0IWI0Zsu2YMfPzhzJIg+6HBF4ASE6AFxtv5+k2hbLiKurucpcHImGKH9JQgGEMd+i917bd
o8xT1TJemKoMsT2RTMdrE+zsGtlYYSKDDRUIJZ5j5Bpj6c7942Bm7qQdk/lX3jwSOczmWwMjIR/w
jY1R5tB23dyUUGeA0e60pL9r8/flv891cSqORYEGGibr33+zSWpMO5uxdYs+3UvTdN11Dsj/q91l
M5z5DLxc0IQDEp0+1G1m84Yks01QiFJBP/s+LVx98jHLFu3oBLAVDC/W5+y5eVG8+k46ivNhbja1
sc7s4tpPzlRZuLhG6O8CN7iHrsPVJKHVqcut36qKIHujGcy5q7ytljrs5la2egBQJ70A8MZxgkg7
juu1vgbKciiKryvqIK3ouqTbd8kg8xnjZdKRMDZIAw5aKNHih+mXJ4qzHa8tCSgDwefk1g02G8pE
xiof8siqoZ882ejgoNJpRUE+4uwpiScv+Bl2kBWf1FXE1sl317eNZUKlYUnSvCo5Qkz5TU8+qTka
jtCSu7w6rhEDhVWofIAAh22qYNgKIggZsARSg96wMT1oo+VppWjUn58GbOwwUdkq1VRauwRe4l6B
YkkNKKmu7q5H8/ZP71Q6iD4c9yBsTFLH3Thmveh5meT4bqW6q4HClXJI/JlFOKvfqlxwCLhR+c0W
C/xueymqqxihJVOgfup0puw2qyqaSKBH98zzN1aY2C+PqdFjWDv3NOWkJ+AzKNGX1X85pp/GO5om
QmhS5P18myBFpiM4mG1jwkktWXljFwjKkuzrx3zfeiX+2fu5FCFFD4i7ivytfDNI//3msyVKp1bx
hERkbh/jZTcmggyE/4ww3gww8UMvmtVYCJ4RFLZDRdCM2F13xAf2/Mr5CAEuboONOSZ8NFpbpEuD
DRwVV9/JQXts7vodpWPIO996oRhmUbeJG5KhfGAAIQQoKTs9V/TDgPk5rBBUqNeyvlxP8XrTJ/lV
BwX7tI6vl8bW3N5aBcFEZJe5+MioD+uU4SFfoRdE8v5qMmx30b/pfbmPQIJhAJtlG6JJdbqB56fi
bbWMh8rd7NgoANE2+8HA5GOlDC4EjVxDa93LwVJkiXFNaC+M62QgtawK5wa9tRgkxuVBS8As6tTV
Ely2xg/Nb+ti/LQcV3s2FhyEqIfOsbFb1rs6EYUUGnfPNg9avDjacBZkLe9PW1rXkVOocBUqPgxU
C55Lqidfg73US0/liTIatAfaFS1/XF4d/xi+AuhMGbQabGCxwMqZt2mWg5fTXQLTW68Aax3c8YXq
jixXorlVfiWG8jVhGEjTHLY/Wo9ZauTR65OQyixTUWeaOfS+syuCNJQEO8sNYw5STXCGU/U+5ixY
SoqXtYYbwcKIyTiCT1lXBe7IdRCH4i8wtAiWfJq4bCJlhY5omVJh+3Ixvycaehh9hw81O18Fn0pk
iLl3EsxE1EaNxw7o6l6WZ8V2bTSZPBOP+OahuoHeef5vROR5V48OeOMrXk5Fa+P9+kZHInmq4AI3
qts/rB6OB7FKK8GQC4WUoqUiCGBcyA443gF1BNILPsKccMkBX5rULaiIfJrAswotdRqoMeKivQ7x
0xmXTvvAZ6Tas8orvPtMRLKH3ABxmhm9ryYOknXaYeB0GgQJCu8TAnSMiQkguqj+NrOX1dqDqIw+
7+3BTbUGJA76U91ZT5ddRWSGSfMWtYH1CWtZm+mXmTrXEBRMXVlpBAUe3unaLodxDQxuR62MF7Bn
aNEnTS3u5WzxLy+FGzCo1hSNwOAMkRlfiNqs6PsOW6YQl6Za8b3kWVaIpNXTvJqOMNThZZO83dta
pP9+c6BntR5MZ6WrMiBPJCWuMX5O8o/429YKk5CQwXGkMVkxFImhjyoKI0XxLBFjsWgpjL9NZWoN
C0GJIFq1cp+iKX7TVlDPGhNLDS7vmvBDMU7XLxHmtiPcYZDmGvzuoKHsPe4xEzx7H54DUrc7yHhf
mpTzImFq3CPt4GbRY01at8wEzsBLNjZGznDKcqJlvQFnkJpbackwf2m6o4En9a/L28c7Sls7THBf
9KhV6wxu3tVJ0PTNTh86wYSA6Au95gIbx7YNoq2Lirte3mWP2oky8uu+jZdftge+UzhuLFoSkxFm
PaKgFK2tt1Tkp2KMmRu3kuCq4NrAxJEGNJWC1xHjA7WjDsPQ4S1m5Kjt1NBDF81pcR3gzQLbgRgL
pZ/iHA7QgMYeUuumr03RztZm1dVGkTSMYDlsPXMc1iaZlrr2iH2VGw+z9YF0CNVKAyRjVBCRHfCZ
pMGICwh5e1OlLZ5VJ71P5kRUxOZvGUhxkOZhsOfVDzd+Ztn10lkaXYVzYyynWPN78yRPXz5wYsCZ
9tcK3ct3Vuwxk3vEtqz8bqAhqnQCjJ1oGcw90K4OCj99W3t1daUvz7kag/v4Lmpq//JCeMk/WH3+
WQj9HZuFdGoyOUuyoqtAFLd27npyKhLMo/aGq3W/ICYpyHT4TvZmj7kUihKNen0wQLodL7FbDzIe
a7qovcvdPFAD0ik909LZ6QA9Ka14IUnrDWbh4oXhLsqVtN4ChCPYPe4LBgJE/1hiIueYatM85z2Y
gDFG4iBHoNRV9U8Z/XjQziGs7S5/Li6CdWuQfVMkRjxGStqi8jkd0xsjzAO0k4/9rtyB09kyXJoX
j9fqVylzRa9s7oUOFCTGShwwqbJISNTvMBNgw+nNunhcc4goVxVSk7nADguWycv7wYPxjynmPi+l
TiVZjTLCck+vcwLSTvmbUboYVQXSqNspInIArl9i2MEBn69GX6Pvz0EzQqpXGVFRbsp+Z5q9rxjm
4fKi+CYw8UfpGgDqZq4LZzStuZ46sHuo5Slv5Ks5agX+yHV8Kpv8xwR7XxhjMqxLardeDX+M4k8K
Wd14fbCS/99S2KtiiRY7GhQE2YUo36vZuEUhSZTSUU9myxIgmcIMPtgBcWswkWKU0HF3egkQWJdA
FbJ3US7GzEt9SvbJUTQOwj3IpkrpUjFNB/I25iCnXeYMJl4qVFm2bL1XloHjKnuQs60PyjW4nQWf
SmiROclGZabaYE611y7a11LK7uitbhvJddapXtk0L3JT7k2neJatxB/K+d6ZcKYvuyR1ubM93qya
8foJGnTZuo5IXdIl3ze15nelbkOYKa/ui7pRb2sHb8W+axu3K7Qfl40Ld4AemM3dg7aRpKNrBHXk
oP1iheve8TTwqMYAT/2Ldz39gmdrxcGAfgAwg3jcv7eW2lqCAjeaYlpVH1GOLfyq7o5tHz+lUfUJ
kp0YeOhNyycGuBcGUnVBvYpkj7hZMHioASY0NPwWNszkbV8XkopMe/FI0D7Q22L0pnDyaSG92dmC
KSfuKNDWHrPFEjjsHZvaK06yh4rXDvYw4pjtxRVn3u2wNcVkLGsOujuoCwBstEK504p+NIYVmtUo
iAsiM0zCQuyWrGqK2c1MfSGGHy+dW0uC0oLIBhN6srYlTdWihJE61reiW4kXp/ltMo3h5RNAd//c
Jd+8gbnl4hYKB1M9Nd6sqO7QgpF8bgQnXGSCuXQq1eiaVoeJurRujHW+k2PRpSNyMvaZOoDRrqg1
ADq6YacfNT8+2o8kD51d7Re/RXGT+21QTwX0F4OY4Gt7f4yt3JRTucS3AQ8ZBHzm9knXTeioiFCs
fDsY1gW7EshvWb4+jJ7qc1R1eNwB96ANN73zOYsF1yg/AmKG5q8RxpmLZkrbaQX5Rh/MKL1TdWrt
RtvpYXbERI3Aq/nBZ2ONcevBXtABJlMLa7kUpKtLx54h9e1P0pG2DsWyI/Qvnjm4jnom+IlAY81W
wM0GebhpoAKOmSG3ncZd27f7Wh1P6Ihdp8MseDRxnX1jjrnOckuqLSD2UNZSnGO92M99lO4vH1mu
WxigpZR1wAKhBvre/XKlnCuyzMiwyCknmI/TTuiee5eN8NI4tO3+McL4+GSrI+kWlKBrAsE69WEx
0CI0vo0fgZRt7TDuF4FYSeo0nKVKB4Ahj/drK/gi/JWAKsrUIZ2KBOv9dpl9XshdhKmEYRm/NCTz
+8UG0FbBkIKqCvyb62wGoJrgmIHyAquIoNRqsY4rktK8R7XeUtwMNAxL8YCO2dgI1sU/uSamE4DA
Ane1ybiaDKpia4GyqCevU3KypAnsjUrv+I1ODK8scCvlpWyFFcEYS1LpvgVFxZtCg9Kqbep5cNlf
hL+G8craSrNGHfBrwFM4giE8v0IoCcwOFA0FrvqPPATxMf9ZPOOf+KJZbmUwpxYxQA4nUt6mtohn
h3vSNkZY52wsYnUU6TB5hepWd4obB/F10bkL2BlKP7vOAoz/+5d3kuuvG6OMv5ZJ1a1GjILbohw0
EizTgYACLJF+f8SMYUF/TMVdxlJcqKVc2ngJYgOVY2ndlW3ldtMzqQdBIOHvIcpgkL1DzYVtn7Wy
0q0ppHe9KZ4BWFKO8+gcSNI9X14ON+5ipvaPmbMpd5KNmDdXYGbIIscde9D4dXknAtJfXozCMu6n
UVZCMRRW+nyvS60nmSFBSeDyUkRG1PcBSxs7KHPl1OtARq9N4VhlrqWF/z8jTPCo9WZcC/pZ7MVI
QF62XK9qTQLAbkU8DlziCqp9g/+AIRIFsffrqfSybsCRVuHOT+6Mg74b1ddEo/QOIwoRfh+u3g0V
zOh296JWKncvN7aZN3XVt+gx0YIypFFdxXms9V+aSIeJiyrbLpD5YINeTHZCXzhW5S4efeQkeFCi
u6CtYCWkkMAF1AuQYfnAJ7RRA0ONysK0HbOvERqpVdsB4KkhF1jV0tX1h0ykp8KLRkidQHAH+AC0
P+kGbx7ItTEOXUJlHWPjqSE3lb3vm8dq+UgWCk4FEB1SfRNUTN+baR3g5DsN2hzmNQnSfbuz/RVS
dBrmfv/FO5xXcd5aYx49iHWTk/UWkrTb6B6Q1DXENflpvMsgy9T73eo5R2UBLU3pOweRR3JBzVvj
zHMoBdVv09AaXNzeRfJnE8SpfZO4Zguhv/ZOi04ztGFn8u2ys3Azb8C1AcRCro+GEWO2WcpFaiaI
hUzH/HkcXRPIE8lrfeAY6kd69kTuyQUgQ6cGBXAMXTh4Kr3/pn05tcXU4CjEBbhq6KRY85hhTDgN
zIMRJF9AeRJ75j7b42rdiUYPeQffsjBZBXIA2QLg5r1xJ1H0KF17wLHy+thrY+j0BGMLpuAMco8H
nsggBNEoBypzPDKC5vJcKajZRstdUsTg7pYP8rSc7NwUXKTcDMva2KK/ZXMUFX1Z07xHtW7ylJBC
h2ZMvequcaTAIdG5F1pjvt6gNBNZJgMqYhiqMsL0CNnLsEZl7N/gO7lfC3x0YLmGMI9js0szEi3X
JETQpJLd2ow9lUS7NBFy4fAKcJT37q8dZlHaHBeaPmML1d1wsK4ohJQSDMinMrREIY2GX/bhubXF
BJkJfPGkoMVV8N9BnEcKKGSD/JvRU24426yKOdqxlpPVmHG0ixTsaKZXf492VJ05gR7Q8gQawcWn
I0fjZ8dXRKukd9uFVTrMJVTUslUpGppB/Yvz1ITr18JBSz17wGDv3tnXol4h967FIBxo6qnEl8OK
Qs9VDrYcGxcF7lrDpTq2ReW1XhzgrqW0w50LYOTH7tqtWfacR6RrNRVmHeX3uP40NQygivIIXizZ
2mAOwSQVPaSJrNabpjawndFNknXfFiCiyEWXEO+8bU0x52CYe0uNeqRFCfoyJG1ushhjaXksqP1S
x2OdA0onCItg+sUblUmMsnkcgfHFQDsBDMYefgxKFthdtCPJLklyF71+5GUfaPFvbTKJbTsaloNS
IM3NwZnUPlnF8fJNyt27zaKYm6Ue45QYtCrXL4c0vreVxJXqj8T67SoYf8tnzEjEEroi2KHkf0U3
JYhEHShP/fBb2NOlP/rSl2J8T1YAlRojs6U0xn3QQaLyz8zu/8KXmuO/kC+jX+LMJvQuUEiFNCKa
ufj3m/tsSYzOBkcYtPOyYwXxk3VffZUczEm4f4CVqS+aNOWucmOR+XSAqTa60WQtZvSDVDnJxdNl
1+AFYkxtGxiOgNgWCMrfr0iH75mLjijRzVmYRjfO/MVafqjSd6f4KVUiVnKRNWb/CAGmSO+jxmun
8hg7ydU44mhFTpiS/jYeNZ+Q/tPlBXKzSMrFZ4OGCBpJ7GA3msr9Gnc40fr3wc9NZJGKO+4x1Nr5
K2ir4lAkLyW0yLzgOloFlVtkWK08ftJaoM+deOeQJNSbIZRSaGiSxrVL6XYF9r4dpUDqomuoS7iC
lXN9Byq7QACbQK+y4n51ro59QlOHyRtqjNEpJ2Sy30H1DSa0FDOWQAILUwje5WpvbDKncrVUaJhY
mIw2r1FLjHY6qNkx2d5CUPDfsIOKlsjcCiP4FntJQ86MoB0uIMCRYqEWLicrgiYtYKyoBUG3ieUN
inR1HrQW8IDs0D3SwaERAO7ioTqKqHg5t+k7Q8xZr9W0avociYmWQm2jXdxEh/5q/jXFKO5l1+Dc
cpSuBboilMlVZvv2ukOUcnRSSIGD5KQK8x0JpZ26/9CCNmaY4JI407LEChTHrbb6OkJkreqlvZyY
pRtlk6COzTt179bExJa8cEgdEypvHlaPyugC+0XZuLRdY7oGSD6AKyoHwT6+ytIyFwLGu6jMAqoN
oDtg/K9YJIJUBxs5hFocFHfNIfEK/3fiK/dS4UeuDBoCvD+EEna8pBKGEbaRG0BSilUxqaaxqhUD
0vSTZxVeCuEUUGSk9w5ePLEK4VgH9C3dtejS5foNCIahiIQRbocVgnQkRW0cx8GgMdQ7aRu+C1AF
24tqlq+Eu2fburHDOI60tnah9gQsBEfDH/zxVKERr/h5QIljSag8YOKl3GFkHGIWClRpaHDJfYL0
vf+xCMsCnCCDcRuoIdNhG7z1mHiOwcFEs8C7hsYSyhwzcYmo4kzd5Hy9bxaY9UYtSJo6/D+8Mq0+
xWmBSk4K7XJlVYNIySFh7sSfL0cA/nHZLIo5LmS2CIDFMKnckpc/As8/FfTUPbRR8RCSwsv2uLFt
Y46JbZWtRPM8oKe5jD55aee9tF4vbXDZCK8CAJZK1GwNDPVQCpL32Yw6K3GrKEXhdU9/dN+HvfWZ
4J4vfck3BA9JTlb9zhg9LJtk0MyyPjVSFYWU+ts4fLUm4qaxiN+fBxOgqgmY5QEqF7zpTFpN1Hw0
5yIrgEUBw4k/74djfUCfDAsS5Zq8oPLOFnN5k24uRjOGreGp3o99gGv8T9FG/aVEwWBDcoqyNEuP
gs/GOWBQcsMjGLN0mLB5/V2bnbRa2y6BCC8Agtk3hyakalNGD62aYvUo1zadWBIuljo4c+Yg/QPd
MBM4VKAVmNCNYcekNiUcADzLhzig6Txt/5WT26L+97hC71sUPnnkF+9sMv7pqHOqlxFsyrupcAfH
dV7ns+yDhrbJn+ksg4IKhIOtvONuARIPTKAOkcOzyB3VpNL7scQWf6kO8jMt9TteegApCo2cYu1l
zuF4Z4+JaAPJ1nwwcBJl40lfjxFozBpRgZjnNgCZaHQwkbINMwcwU8oqzWrsJhSPfVX5HbffLjum
wABbKYoUq1A0kPqCJKxz0yJoRkuUQPBN2JB30YGjA4Pe+yCCST3LSmJkLcu9fiwa14JAdRSuR/2n
CmUNPw2Ta2d/eVWcywZysQZSWkzrYaCTifyxMgBWYFPHTz+T/nPhRF4veYn6pdT8y5b4/r4xRVe/
OdiKUcx13+M89S9aqD8bX5uv1cv8sMLH7bC4LzwpNL6JBmS5rrcxykTMucMYt9whNVIw00xA4FXd
Gdbd5ZVxP9vGBhMpAVUgZV7ARiTFXlEfpT4XeAb/K2EOFp8IwYmlCwZDHsnUCFuX11fN8CmSv+Tr
16n9uaQCJ+dGfSr299cSc1TLApDaMu2QRdreFPSrC7KO1yozuqzVgwVuVNBoeaJYSA/nWfjdWGW8
0LYqPdcIrFKtFQIg/nxUw2EnepBynQGya6qMaV8IKTExwiqrKpZzmBljvDrivVaBsFRUwOMkNzQz
/GuEnZyYFSfTFAffioDoRO1uyoT4Znu7VoJCIT+KA24PVRGaS50No64Y1lNLrCb/Yu/yq3Wfewp0
BZob0Ma5YvVd3lQvFvZmj7mvlqmXhkbt6SsjfZ7Q5SxCKejDqkBfQAbbd+yLePh4rfd3JpkPNsRK
V9X0g8n3+hIkj6AmuAJ1hvfTVQla0+CagK5BqrpUw+Hf5AVch0G9CCwQaB0DEfU+ZKlaV9hVQbd4
7G/UeNgZkEudwKn43wOIKut4wlnIec5ml9vSUIdqpX6ZzVdVqYWdrXmXTfC8cmuC+XhEGey4t2Ai
7n80yo9k/KWoTw4RII54cWprhdmvOq+kyDBgRR11P3Vqd86PavSlBlddPpuCoMgLuypEaAzD1Gjf
nbktFUm2pZLAH/Wo3ztJBfrr5vPlXeO9IYC+QNUCBJcKLknmtVcW+YATAVZU2nAzIBwwuuNRQR5K
oZ6JYPe4C9oYY2JvpGgL0Xs0nBNJfhw76disumDPeA69XQ8TaNVUN2MlclCRGyyw2d7bw3Vpiwq7
vAmrd7tGF7q56bV0WYolnQERSMCHodWubLiyp3rjJ5rMxxIChtO5iuGqIeYkhcAS7jNpu0q6Cxv7
Sjx1PRmxkWscqC90wGvcG+ivKTtKsUxEgCceUgDrBVwSsrwAC7BhYjXJasIJUck2XuWd5n32Y5Dd
ZXLVA2XEoaGJdk6NQ/ri3H2gGba1zrImpaCnmQCzRn1ECxfriyn5pibAar7Sery7oKlKn4Uqj4Wx
NUA1Gb8pIjB9WylsdL48QdgdUTCI92NYQ/UhwbuQFmOaYHkygJLvUG+Kbhd/vU4CEZ/oeY2N+SGM
axFdX8eiww/Rdw4kmeawfaadl3Q3HsclcHYVSFYsVIkmobIOXeKlLWCcKltrG1wksEyl7vN95id+
6+eHCG8mCAiK398ie0xWGaVysxQjeK71XXeQfuqoNSc/aItY9UkCxSLh1p6VtpmtZeKprNWa2Wgw
qBaOZ6t7TT7F2V2t+uPwu8qu6uxzvX65HF/PIh5jkrmVGr0BlXwPQvxZ6/aYSLnDZOvhsonzjJax
wdxJkQOUoLHguxlA8cwYguvA+wkBmOyZUuRgCAICseaDwOgZUOO9URbbtiyVKRP68SZPP1LBTvNu
9jCofyVGEp/L6DG2mDsqzUBgUw3g0B5DKnFz6F10DaiUXvrdCjTDpUXn9VoNn0GT+J9hzIxt5spS
AesrpwIfsEfLpV6uBxQM22l3eTcFXsL2XGKSTcBmYjML82fZ3BMRR8R5ZsusggkqczzVQxVhBzHy
6dyuvhNSgWQJWLpS9f8wwv3noM2YZKKJDES7AywUbgaUeupiZ1uRa8eiJwI9Pxdils7EkAG4WDuG
5vTrcEx3R+9BGS0eNB99uOMT6Id8Y8KQcySMJmf5JrM+Jpg4bZPHoMBovLL7qUFQJoZcJfm8mv9Z
DYDaQbkHpQvUMdCTe3/VE9khjmTg0zmz4irmkdjPjX6vZoogcTrPKTTUBzHVSiuElHmBuQGrtpGn
kVKQR9dKiKrkrg8HSiqNLfzPz1TGFOOONkjewHbXIiq2ezJjJB0ZSxz950P1fj2MA+arltpzaWee
hGpc4YzeWAuC4LkLvLfAOF+aA1M5DzEg7bkaANK2HzJoI+f5VVWIhnDPIwR6saA/AysTKsdnD/u0
VKW+gP6OZ2mfS/1kT6KDJDDAPuptcD5JKGJithk82Ouh8OevmgWetdmjrVIJWAJhFks/wPuzizWh
wUwrMTo4tBiHq6Ooq+IMnm0rkIMzi/ulH79FhHy5HFy5jr21w3ibTiw7LiqMHk4lgDMIDr4KVd0J
4t9lSGRXVGrn7SRkNYGjt2T6bmMAd05v1PKkUtR3XoMRHpRng+jGP798FXlrgokJS+aQQtYx31qh
S1IG0aH1iQ9RpJ3k/3dBLZzVrS3mAixWaY2bzgKs4qg9lT3KZXHQXdmn5cl0gMykEn7mTfR8+Zvx
XAMkZDYaWzr69uxIGBholWbG+JC3yMtu7QYPso97uxSBFUVmmOzMrpJlUOIEbbpsv0a7nMqCGoI3
L+fuVTAy+bYWJj3rl0qikms0U3Ju4X9+e53vlB0l7IfYwlHc6xGsij3KXZ0OPYAVYEa1czcprztE
WLsVRNfzwgH8YrMsdjxp6rW8kygRPMDji1ffaPvIXx9GSFbWaNaJUEbcNUEOVwMfK6gZz/qCvZGb
k0rFxtXa7afbCPpMs+Ff9jreycVD8x8jTDxHsy5rpRpfSqLTwlQuNhE+suhxYYMekHQ2Out4wAPm
//46T0jTNill6+yDGg+7+Di6XZA/0raUWJOFd0EBMAHcq4wBMpltt9Q1MYqmwhUIjXRQ7PVXlaoH
eC4Mrl4Y+8ubx/1CG1vMWbLiNU56KnRjWfFV3yzPndw8Drn0ctkM57UDv9vYYY6TXMZ62yTQEvkD
sgdDg3mNM+UZNxR1NYBRMLTm3UeC+sYqy6EJusKhr6ly1oRCrXMiKK9fXpdg+9gGiD7XiQwOYIQi
Tb1O9PaxJ8aNbQ6ie/780U23D+RatOKr6OzI+po2raNR+dzaAmdOFQ5X1ndc9IWrHPuDfkUGVxVg
jPkBcGOSOVbm3JkGdg/Fo5cpkAMDiizy5EYhxktenx6hngn73dQLzo7ZxiaTnZdRK01RQ7BMiF3/
JkthudBLHEOAzmq/tKTiEBdjf58TyWpcudW14PLn5IUSG81aYJUAZz2jQUqzMc/rApyrsvQptX/M
Snj575+/exTg2N7+PnPa9NyZYpVqZwMXkoZVp+JhrExgJBrU1V/BCXyopi7eTU33+7JhunGXNpYx
HAMDAoZc+GmK8ez4d2ZqQYRtTkjktbMo6ouMMWcdgAWtA9Q18xo5xxzk9Rh9G3Qkbt03iLZ86ABC
FA9vIKr7ygRm2YyNwTQR/J08xLhyGV1royAV4J1xm/JV4a9TsSAmbWtzCOVaJs4eyZBPFfp0bNP1
frXyL5e/ETdGbg0xOduA7bIXBZfM5LWl36+gTU6DdIdBtua5+lKltJuF60Z00kXrY7Zw1ot6kawe
vG0Yro/aL1mZuKuIOpabeGwXR4/epvY9GZOsRB3CyRhqUFSrd91efeyCBTBA6aCuH3ALG5IHJriT
UftmO6rqmo9ZPqM/Ek2olCAeT/Gp60REIjxH31hhU7bV0pa4l/C86zO8t7Xb0gp751fUzjs7HwSh
6f/YwH+WxGZuXaGr0VBBaolyeQPx5Paf7UMK3b0qyBMhIRw3Er5tIAu5r7VxzaQa1sCPGRrS02DP
AiwsvT/YkGSjnw9UKngR7LM2mb1g2qdEbth2uWtItm+YkIpKg2qoD4KDxbs9t6aY6IeXedtryKlQ
so7RHS53U+ZWGcpok1+H1c74lf73MhoC/WZxTAgEMLJbJqAlMWVSHNMYytdd/SnLRsElzT+6f/fQ
YccG1qkY0x4q0F41oda5qvbk6lYGJAREHbzLm8h1CGCzNNCoYeKITeXRA5zGgqYDqnKfFz80EU0b
9yxt/j6TbgyVXEjEQVWmUdUdfoGrrSvekPXqGnoRQl3Tv7wervtt7NHfs4lHeTZhVr9AhJB71bOL
Pkil7yWQZs7aCyyJVsZ4X72aRaetsNTr4Midc/t3UlbfpxY1RxlaLK5j1y+X13YOacIrb5tnMCF9
VHIztqjss34/BTqdAALN+Y/kxdpptA/1a7m3PTHvHdcbN9kNdaHNlo5TUipNioWmWuwl2qGTOldN
Hy+vjf/d3lIo+iM2RpRYXxw1wTBiqjSn2G72M1l+Fkl2hALG7rIp+mHOItRmPYxLVmMu6yuNgWkT
uXqS3w3V4pnNSlzoE3VuG5luXTffLhulm3TJKBM5tH5RpUkFgUSH/NMKySgYszuH57z3DbYFVAOq
Xac0x41+/51Isw9mgpLhHJh7cb2QW8jbOCOraTbk61SnEiSkihPmq9EujE/1gTIBOsLmJN8Dbcgd
IfjKZ1X3FTRRY0ugKQBVp896r6NlmPRupUrBRz7Smx0mU5MmyckbKkqiRjcyBtRtwXuPHzLe/j5z
flfgPqSeylPqNjB7iay46yiD+chYMbFhp4GcVYLwzj9WbxaZs2v3ad6h+AQ6fA2Q/vjzMl5lzeKS
6fflneOuDEUUjCnYVImBce9UkrR0bMHCM1Z94kZqF7TOvFOL7H6aljCak48kgm/22LIuSg5tttpQ
wOon82DpeQeSphd1zG4vL4u7fRszzBshz0x7kQq8rxqnOlU1kMuGdDPUzj3OviAq8U2BygNqFfhf
lqrXUrOos9co88oZ7P6GX6YqZiJvV1Pgg/xAAfjoX0PMvaXUaTpkE27kCV1bOrkD8r87XGCg3a/R
TXVFORPfNd7sMa6xREg4DRPJjCOFbX3Sl1sDtYbWOI2j4A7hhom3lbEhcIB0aFrpA0jYACsu05ts
fC5tQZwV2WA8gjirGa8LLsPVfo5lOYis3O3NWBCIRB9JZyJRUnZzbNcwM/8EF0gAMmwwL6xHOaSA
WPH0hWhVTGAqtCbXKwpzyfrsoezT0tVMPOBaS7B7AifXmXCU6/m0jimK4e1wSttniFO7pI92daH4
lw8u/3ba+AJd8SafqJukH60CGCl19wfiu+4os1DmImQIXjz8zUP9DhL0YIthFSrRq8sBZcGtgfsD
kunpwZaLYJlJKFgS/QhnKQRwgX/t0M3dLKmdZykjuZR5RnONjZNemz84uNkRoyp0cir10fm+bJR+
kEs26eHe2jRtW8pLOMZK9NAezeMyiEL563P6kg0mIIGvuMhadcFrp5cnT9ZG86rKx/nUrKYJIjmV
+HqxWm6nVYZbKJgmLpK5dVt71vfgUuiuRkmJ3XnUkeMAAnC1lHgkmZWqHTHyFWsucNHqjVxk801d
OfH1rPfSQ1oXLfitStvwO8m4VuvY6l3ovZV+Q8z04DiLUrurJonK8lz/1xz0V9E5QQuZiYXjOmrQ
VEBNZpj63UBp+L7b5ufMEb1NuJ/tzQ7L7+p0el/JDcJHIZefo8IZXDsVDr1y/X5jhAmFRZnhv4T2
GEArf7KP3W3izxZU+eJHAn5ketjS20hUAhJs4Ws9ZeORedT1SlIBrRCNqzvIUWBU41VlZL5jOoIT
x13g5sAxXyvOFw1FDmS4vfM1tZ/KZXaN9mPX8T+nmv1UDcZ75LVC3r4cW9srn6mU+LBfYh885pQj
QJqE4qj8LYQmO9rhaPZbTGys+qqUpRTJk6JIwGLQ8ozsRuNujkRnm++Hb5boL9l8LBRUMT9MX+Ol
0gaSlZ1qfTxcjlDcj4T5h7+LYSKUVGMqeAVw2ouV8Wi2qKMqxQ9p6QQlGX4Vd2OHiVJdP8pJYb+2
CuOH+Zf1g6rtxacx0MPkWQ+hfrcfRMzZ/O2DwoFFxapt9omlEykDeTKwEmkKGgU04ONJ4OLc5Ixq
KPyvBSbPWCBWq0E+CG/hPLdcs4ofasV8aLP4AfMXtdssomyQ/7neDLKZhoPrX66odO3aBVFV/aCC
lo7Z7z7iFW9m6M5uHE+raItaRmwixctqEEhlRS7GEfzLVvjf559wzraPMeOldZ2EdIaACZ+8mPOX
y3///3C6NwPMMmqiYMy3QXUO96KHG8uvwvLakJELou8Cjiq5dO91YVecxrWzC3kT2Nn4YKHR05bo
6UNfIWyVJexJe1OpZmCvzZUxGy7mw6Dh1ri6Krl2UwaASwYjSfymJwGxwIRtZKVrOunX1V6f5bUX
Iv65qRAI5EDwBPYzkCW9/7zE0U0g1tC76QMlLOuA7IZ9eiJ+ftfeoezcfBax83G3ZGOQCWSTqROn
Wmib4384+67l2nEl2S9iBEiC7pV2WXn/gpD23iLoHUAA/PrJNTfuzG4dxdHEeevo7iU6oFCVlZXJ
3pwtcfp37kBwJ1gSFeVwCEg0Mo1///G/IcED7cOUNxrDUJwFYPXPhxQNKNktQkACevknydAdxqQV
jMmz+hqCMrGpYvVrqeKo+H/2C8vOzeakzH/asd+GiL9u48sa1NIPZRgBZXdKKPnyOnbIlTUcxuYe
Awo/PPO3G+qva335rj7OK6/dLs0QDS4stHLW/4Q68PdL/fIhG58FVtSiGrVYvQsbklWs/CGmfvsQ
KOBBEg3RWoy+vrAwnNgAFdfEq1G78TUn5j+rBf66xpcXtYCXAxNwmHvO+ZaLy0BEbSVipxP3MP2u
7Lj/cQdc/uK/BIW/rvjlxfU9tfyW4Pwb/PAevqLZSslLsP4HMAhGxSHxAcMxmFx9nYzv6oDC2xZ8
vajWu861skbCLyly4esSLX/+/Q673PKXR/rHtb4c6auZlFyBkCW2fvbUjeB5GcDy9ScQ6bsWn31R
2YOivudiFPRLomwNclXAR5CyvqlM7O1dkDnXEkzvIf/Z+/vbh/rrYl9O9KYnalYBTr5wGzjo1uoA
7Zgb0G9hixD+UPl+Ryb5x5N9CVF2ZUPNp0X7fNj2FxD4khP5VUoxBEBOG3ytRPGTrs836xA8LRuz
cRRaG2gw/jMqhstqT/JiIhot/ZH5K7Qv/Xsyyh8SiG9f4/9e5uv4/ShH5gUWVGD6RdwPNqSXAvFg
y+ZxCLyf3uI3p9nfj/RV48U1I208AEkJe6yuyh20bY4XYd3xCToQmLz56Sz775LiX9Y9SG9YjBdl
3a+sIx0NHXEuSsgGsyIXJR2BCbn/ywD09y/xfy90+e9/ZWEaLLjJkkCfq+UuoNhmTWzWIqh+eIHf
LomL9AqGd9HI/AqdOgscORwKEwmrhETJ+sf3Tqb/qaT+6SJfggVom7XdQ/EhmdWQQzl9xzH/5jQ/
jSh9+8r+epYvy3tbOUACD32iERMagVvM5G7b3jT/AYj7DmC0oQv6/9/ZV6yUM+RrToQDxNzKS0w6
8vSXf38xye3SKv1p2OubI/EfV/sSASmHF/WqL542dpPby3TX0XH/HwRzSBXQi303cYIvoQjGXFZo
VsDa0jt222Ee3XidcoUl9++v833M++tCX4730pstUXNw8515dtLN8eRraZP7ujX8OBgv2k+LL1Kk
qPoqnAP/gDgibxqpxVXbeL95GbU7ubH17ofb+jaI/HVbl/X7117zN+q1xP1vllFYXJRzNnzS8aiT
i1M60K7/6JP+db0ve5vN0Vo2IeJw70ZP0Iy/1cFPW+7bVfPXJS6Z6V+P5NhDuLYMq6acBcQ0zpL8
RDn//mj+6xJfdnWvJmvjNYERUmoyK/Z2bB9AefhihKQ+fnpl34aQvy72ZW/zQHetUHgesgYPGn4k
aFqJxITjDwIhP1wn/DLz0C6h6jpfA5hbvKtqBIoqeLkfZPn+w5r71xHOS/70P3vu67j6Ro1jeyW2
gm5qGNJls4QKL1ywW3Es3XtBh7jHHLRPf+pq/uvENyTZwQwMwA10CcQRv8QTyxfL3Ap4oF48Esb0
suA9qOBXxXblXo0ZxEMuc6tmNzy31g/7/5ty6B+X/pJf2dFiDNzfMWYE/2g+Xy/srVSHcMis8QfI
6bvPCGkhDF04AZSivj4kN8SyiUEdYRHrHJHlug2ASlf+lvzwGT3Pu9z115Tg72t9eapBlNS1FVC0
vpIpJLFiZ0XqYTjU/V+k+9BWIoYxfMI6kQ5t80Tde2d2UdgESdS+0KgC68q5kbV3HDYob5YqblaT
WG5TUFZ4MkqrlaJwoPBc1sk2NYcRKgBgXNw6aHZGHYS+o7Voq7Pyh5vBdKd1CkTChiIYp9feCQqm
whRd8hjg1MlFUFv7vWiuh5AB4H4ebWQw6k9kRe9mIQWAzFr9bj12RcfuqbXNcVI8SOC1YsUrafLV
iN1WdWe4xAPO7T+3tj1ob83kgN+ZuK3qW9cZi4UHZ0eW2DsjZs8ruqPDzp3KX45f8LDc0bk5+vgV
kS708rxC6OZR9+CvmMp9HfqXSQ7Z0gS7OXru5pvWK291874AiJ/4oRs+fdUnDmrcbT1z+RyFOuvK
FqS8m6q0ruAjdTs4RyKBsnjezjAX4gU6reobb4bFg/0owOuQ45I54p0MMDMHLMNZkw3tvtX7ySEp
RUpuL+EpKnM6lxkZaVGvUez2Yaz6c8TfPKGLgeS2KwvbHTO4Ldd1jaPzpICq+9UfmICdvaXdm+a3
mauUdy8zb441BGz0qOJKHlkz7uvlieN7ChYlq9dnenKyrt12oR4zEZiCl78bzLzI7cS718tPKwc8
LPriNm0cwCfZDHMS1qe1K1PgtTtLwZR54RlQu32IPrRgTdwPzx171hw/6MZ4su6Wvoqr6lD2v3vS
pH47HsfOTrtmQIMDnzNUGXce54bmQbvmsz2nFBCZHUI1tbewJgdMFalb1thnQ6F7Hp77zT3MK5gX
HsktazuV80GEGLHkeJPln6UMs3CK4sWuD26w7DG3GxPfP0WNSSfAQBo6myHqVL0uO43FiLQkHnWX
bZDB9NolljpKbOYB3+T5jLfjmttta4rJPdJ5TgIz5NZS70E4AZfVy3mNNk2wpTPbUaX2fT9lXLhp
0JepMjqBl05mE5wZRKTc8mIm9k4dJaN/ZU9TugVhvDXQTxq9Jm4pdOs8E9cG3rsApiJUSBU2X68P
QkD7TV4vlh/rwDlbqymkJWIVjOlEoXM5Xm/S7+N1Jq8RpHZKd8laChPKVrxs8oE6T7oeYttcttKf
1Yp4AiVXsD5adCWjh7UK0I2zDhcrL8fpC0XDhEfmsE7Q5e7F46jGO7u8rX2ZOJYGNe+3ZMtN6YZd
jGmV61Cil94dOT5qvaRt3d9MWmABWYgfoJ0LF/qiQqENGWShNeYrNOxK+5kiLmy1AkXjz7hWuJ8l
joDL6YuSJZ1ZJh2RekNwDRgS0WxIdfs6ukde6ZgysB30li0wWNSz2iOjv9YtPTSbKcz66rNnSeEn
FH3wqb5qtfmEz9Q7uAx7xbyCoNXFyUcwOTe+v17pkTzajQccEBzUvj+SFUWVP8dyvq2ro++cy+7P
auZ9Z5WFF2Dn92MadNe1ulb+mDc63KNFchzCt0Yx0HNo7tYf3fwg3GfhjYd19hLavM/VI3Pel8l7
2MI/3bSkhJWZKce96ACUVJsbY5SiMkNmoDg51W9RfUUFdK0oTipQmVfEqYh9zu1ztYoCLJB9Y0U7
ArgIW/1XWMprb/Ylwon5tDy5xErM+2EJDqEOfbwoKLYF7Xuwwaqj1fp9MeTUAO2IWeW/yV7cqdp9
jTggqHWBT4qwdiufH10H1NxmINgb9cumnHvBJ6g5WklFnF1kr2lL6XO9NMehH67GAPUbCePRHovB
7g/1qAt8nLP2o1Q5POudsEsmM74uJcTCNJzFWtk9ksY8L7o+OZwpNCDtNwzO/lqoztxu2FdBeZJV
5MOQJ7qfF0sWW8tvYaoIVYYFWiLSk4+wKhkLe8bCljWHlw6hRWD59WXhqXiJ+vvIGeuYkeoKKgtZ
VZu9o6MPANMgsTYQuqU9DIjtfeOQh54G+cTl2RFbMc9lbm2wjBqdj6hfHi2y7Hyn25ezyrvFPEhh
X3vVtsWh03d5qYCauCgtaw+zo31Qxl0k77u+zB17SbkA+CqdQMautq7DyT/7GpKYs4dv5zDEUmsJ
kzX0M2r317J1TyowJLWl3GnfnW/JoKoM2brEwXuZ8mYIHCGjmRQl9i2GbrgrZYz56qL3xa9uUFPO
an7NZ/hNsuXoyypDn61omHy0+uHURqRoVqg3k9bk/rReky04rZF9tDmYWFI4J6uCLa+xcXfU30+V
n7XGu77AKU7NX1Vb4Xj1k06KNyWA4HgsNX5LY67NuQ/Rio8q97yEoDm0zUNrotQl/ZNdkzvWwUAu
uNB5q+6E99ekzOuvO0z7e1gqzeQclF4yGBUiJAjbAtqAkKrEXT/acsfp8tzw8tkZgke1OkcubCjm
ePXB2nwElfAx0ODfyXBOq5Jck47tueh2pW7z0rOO1ebEYGM/rno86xEBbgrVGk9RsGtDAaaWG7e1
gxPJ2kcI8S0hkJ4ESNVgzAMGiLcRXiX1wsRq7LcosA6b7VQJPHcLZ4QRdzR+DmPzyE33q7MUuMM2
zvkVOs7KPrFI5bbkduIzCY5CBDGWzcqkJ7JQ4Q7Kgep48ZCq2dS6X1YvGwYHM/B+OtDtnc+vdh/s
wfFODNd31LKPBCSITU+5lKTQDZg32vdSpsqimlpgoPj71lQ/YeANrvShn0AdYKfp8LYhnqMAyzwX
LHtYDaZ1I2SCBRDFagUTo2qOYbfdj4KpWGLiftGYua5dKJzCu5nR67aXj+HcxZG3nSIaQX5C2MUw
YgJSWzduAwWFmmgwE5l9qnuKiR92thwnmSzWZsIJ72vBcoKsH8kHhmgGVGg+vZmE92FXY1yPiN4s
uqmgxm5rdd8M5WO39RScsyXGp00YmdA9nXQa8SYdlR/GXVd9WpZzJUb/QRrPguv6et+AyR20+iGY
6lTSFd0tp5TxGDJQ1hmJ3QqZyDKweGjxQqNoK6TnHaqpPnVhlCvkNM28FsyN7saWJG1XHhWZdpZV
phhlObTMzRcy3vmG76DhWFg1eP2V8JuCeLc6jA6qNUUziJ2S/kn3Vs4H9NjAMN85UNOPF8lgBO1G
ufaal024u2amJPXK7b6Ptkferbfl1u88hfg6h2sBOCCMm3k8w3LmTjUkXgM/n/o2xcTJZxeR0+hj
x8xDbIKpCPyyyduo0bHN+ZNyRB2LuT+HOjiFW+2mU7m8oRUZS1o+CInGcETUGZ4bhyGI/hhTtalf
0Sfmwd+gGa+b3rnzO1OIiRzgd7MzYZNFlXmhfHoEu+cgguZamVVnSJKvtgBAl4cDAXDUJxQtUzuA
VDpl/FZENPNHej+W46fTrV689XJPUJDiO8DEwAwe5iT78Ex7o67FuH4Gc33y9JCPln+qdJ9HJaRw
TP0oXQtxU7DHCa102BJ8WJ05ueEUO5gR0NQ/oIm7p1hn3rYhSqjfjaVBmg7GfJLzrwGlizOscc+D
W3+92Ar3u9rBq2Kj+hT+VuBGYhF2Vzwa7rXmUGsVFlAfDIfokJ4x3ViQwb23JVhK1mLlbmUfWjod
6MqtWAuS2bN3Dtwt19slY7TzhSIfmn3M57jumZYr2v8MCf/YGqhIXiTA/QX5kocoYzk8iK2+R1Xo
to+Yc+ZZa8EgWIAphfS/WJhVqAbZFp7nrXbR8IqWO6R9r7ZvHhtsGqyn8DfERN24CiYVz0xeRaR9
No187rflMsKT9YMwGO7WJIbAwocquRP7kAzka38UQ31fIybE2qv/1E2/s3jVwNsbQ4g+fWcRFkwT
krhBkyAeWPlQd7VJqhU2jbaIMgV3G8Ii5C9BEZll503dFs/bdKXG39qWONpl6vBj2emTdsu4Fte8
up8Y1NyilwYH4eA9zvApmKurgYYokB74uiTI8Vz3hsHkdB5ulxUlqZ3RKVNb5gaZQRU39HvD1sSw
JaFTvR/armCVOlPv2e78ZKmKoTTHMEgs6OES1FSsKRNJXSRFkPT3x7izxGkK2l1JT6Ic44aKpI4A
GKmXOjrV5q2LLt7TIHgRYBDGvwrU9bDW2TY0qYYxpaW6a8Re6CeU21Ugs947IuepUUS6yKrYgbmf
ir36C8sYuxmXImg+BueWIjA6wMDa+rdAzhJu+eJ9TN3tNJ6nRcdT/2D4A8oFBMx4tJo4il7D5ln4
D8I6zg1cIwnqUsFfBq12jl/Gvv4lEdeMRBGATFt2BznyvcBxHWlxX5NPl7ept5wt6zPUd5PYjaA+
9eAmG99J5gXS0S0AVpKDEZV0VpWp+SSdMmagH4Kkl7Dpt+xuqQ2mKjTrS4pV7eag1qekeSj5lpXu
awkmS+9uGfUf1AL/0Q7tHKSHpLCDQhOewTsEtcf7tHz02CHK8TLb62JrFChwftV+ttlwp1D3c52H
/MhWEvPqbl5ziRJGlMdJk4SrPofjcztVd+3Gjpi7jwdUsmzJLfQuiY51FGa+ffb7RxioqV6kzF+A
Q+Q9ZTGyx8eox7zBghqiOprg2JRNPNXnFQdNV/32p90FwbgIsBus/6HnAJvxkYc30jJoa+88qwg2
pKe1ky/QzJBdIXp+WO1AxZsUSRkNfxgEncVk/fbVDMZ8Jx6ULVMLU8OVgDIn7IjXdr0Kqb8rL+AH
bAi6325/Hps+3qoQqguHwF1iZzsE9dMERbryT9S+TkHCIasS7S3spW324trF35E3bfnu6ptRHU20
HFpvTTmW6dDfhDVcDCCrQLc69SO5M035a5bVeWA0sQxMJRmkojA5RfDn1GLeTXcQmwvSZLfCHMC9
wfx62pSoN8Ty1KhowRm+HVpxUeIMEX6m27714x6KjDb+lTDACZqDJGlQOXFDnteusPmezOEuhC3H
NGChsp3bwQd8Ry8BvurxZywsuKvZ0zFSzWDd1d5d06fAnmNNnXhj+8q5n+3zJag47L0yN50sM11m
OOZtGBh4cr9pIA/Lx4Vr7EhwVQzJmT2mDIenv+3BBSgib4mnLkjC0kn4DNsoUieNQqlf23nFHzj+
wDzOcYmx9QqVfoSmD/GdPKhfooDkwUc4l3sPR4697n340G6Tl6xTuuiUq8wEqQ5Pbv+oy3wtC7Zc
eUu2zX8oVpe9eoBoLZTpj1anilI+1zAOKfvtUtfl44CNoaG+BzdUHzJhriiMXyWutWdLuaf1bTh9
WGS+a9WBr+4RmUfagAgMLmEyEchBygEe8VQWjb1laq3OIBoiHbGBjAzHumpyfzm2QCCWVqTC1Wfu
f8Km6yCNKWZUV2uEOI8yQ3T6iQuVinC7dXFElO34KlApiXlt426KcKYhVmxrPmFLmaqMFzOmw4Rg
EJw67KTIJmlYHQl/uZCJokrnA7i8GnEant+J0xQigIm568Jmgp96KR+sudkFCATQBgDcKAu3f1DC
z7sO1bttZ9ty4sFLtKEOI/x58oOTjRoFtc4q8ma6D0ydtD0UVsxnsK14EZjs6vpMEAfhmqaLFaDI
A1xWN+bsbAPGv9ShngCNgHCiZZty9xjCVX2ZgHcCsfL6B4kgLNlBBThFsaGswSQUEzTluuwtjhHh
CBnxfVtbt9U0J5ACTSk7hUPRBdOudZfcLzukFiHS/HRVI/4ghG34C9XQQltqVOP0ZCT6iIDCNgRU
gqwlBAZQRTHYtdkw343zA0caNY/bi3G3g46ARo2vumFxE6D8bO9J9Ephr2djzYYcGu748pM/J4yB
wLzauxYVIurODe9Em4cQ92dv7REKOPHaC4gp610Lpy3b/u3We9fOJ1cmwvGRfuQRYJ+ernFlpdE0
7d0a4qphNqwytroybsOTXlgSeLmrXzqRBfK89WCudp+sGVC/liD234TBpzE3Hj9Y9uti3frksKnw
SNitVd1EK4YMgHn6BoG1Pa1QDlTiZtj6GGkzt9AMH6ZD59wosPfmrkxq02XG34/yzAN277m7Edmm
cPhlZAEL7q4crJh2MvbGMrFhhdk7N2QiSS2OGq3AChJq2k9UwFOoL5+M48U9Yvhixw37E9brHgSJ
OGjOppxiwh+G6ckiCBvmHVSeIyoPqrbYdp6JW8jlJKIu9nC8YDKy0GHhD4813CPZkJUjSOtRMQ7X
br/XQOUa7QLqxNk5VrmHk7qz9pPdYnurNLA/kIBkUY3Z3h4sdSykzYM2jAVot/vVz8uDjUBHlzFF
xwGV/lUNTDSCqlkLqnNr7coFgZADbobRD4l2QQsgqUZOc7XZn0v5EpUkc6ZfrrJzM//y8COFviOP
9pv5IN6rwBEy8/WWhS8KLC5G5mRVWCnVTSVOIy8T2kVJUPaFK+o7SbK675NQiDjQT7bz5ExVAmW1
dAjpYR4gQwWr3DrG6GofBwpnOY6F2yYonXhw57x0SY6MH2EVjGaMWcbEqMdNTRzIhX87jsKO58Au
lkU9+PPyxwmEs+Pt5T8H4ZOxyRSPDajQjl1oGQIlvqz++hX3CCvsnhyM14In1ju/dTR+TNuMTeGM
FEHYeVw9AA5r1OVkLh99jx1Cd0b1hZZwZazPmsw5k4BnOvG+CQdiUyvdYswSXLuLkzt9gFzKtt8b
vz/DQWJv+f49a7HVGW3jcaavHpuLZZtfS3QaomaoYh+m8xQPHKE4KvjanVcOiMXgOgC5nAcjxbti
7FfE6Z3ld78maxF7qEACSsGiq6Yplit0XXt606MZhJxouAordgNJxRaZR3tlSgDkTShQ1aGQdKYg
N2x8VHquYrGF14vQQMk1fK07Qq/HwHqCDuKJDKyP0W6s03n1HhC0CiG9O0G7s6v575GJ41qZwq2q
Rw6fAp+Zj2Ahj1Hn33tle9/7gHbtsU/mei1Wr5LYG0i++j643XzM3TXz3oxobrP5k8sFCaXBoP8y
uzBKXtqr0nKTUsJrpFvln2Dz7yqJ8r1t7Edns+BZGHlXGJG4Yhq3aCzsxkqkFihmgG781DfkUV1q
Yub2ceti+J3ZzInFoItoo0nXqj4eAtRwSxTewrApFp63D6n1RjvoDW0WfFVY+yvg1RsdmhuzlFUC
NM9KvDW4C8IZQbIEv7BvKvhDLihPLX7buNubJwGbO014O8rgPlodBbxNf8jJOjn1lnJJ1rhj8Ge2
kbXqjZ9qVprYLNX10vvAP/g1pCDnpIZ4UeyM/E+7GDhHlUM6Rc3zorqCm+ZBk+ZEtAvScLXhz9e/
+4GypIrEtVPZOYRKcm0Dyd9652Xy1/tpWj8F1pnlwQ/axp3XVv8nouB0jaD+MtLnlRfhJnzvxgmh
zUbJ+2ScKTESLXPYaam7YIzqouS+6sDddPi92Ea236zaQvPCBsJj6v7am1BzWAtlL1ShyRD0ncHx
TKX6RVwDpzaCgT2PEHmjCPIRigPkziesghl3W4unwTSYy/HGZkv9YK3uKEx2d0s7WicC+ZtTh/Jx
vzE0eyx7RNE0TW3mG5RGkaLewZlQT27jogp3sLozldBezzQN3MwZNH8trS281bMVVjHVcj2zgKuU
KBm8V9KvH109D4+9VF26QUMoqbiNGcMoZAcfVekzXEF5rKSuHizf8/OWBnNOcOykkVt6u8GxZTJN
bMRrNH7O6Vhm3oxqkoUrbEQhL5GVjSteI+iUJa7nt6eqnZZ4oHxLPTF4R+4gfwDLqnzWoayOPAIl
2fOHrcLioPaRamj3t8P6p7vAESik1/vZ193rMAPNnQC6ZC1Dg4PAyTarNDBmqJsg3Bk/iJVyxcEK
Gnp2yx6vB3RVjZLMIGdwG7OHhGz0biM+kVSFG5yDQSFLAa2LZFgm+y1gG3BHHlGJh1/eWt0BsFxt
r38PaK8jIKXmsSsj/ynCYZoPtO8KKFoAORj7OrfFWO7GFd+fVYGOrU03OZfVpQuM/RYGtk5I6Pz2
2vJtcPBzMQX6vRZkex8ME3Os4Ol5apZmK6hjlweslWZvO8vwAIXiYdcqIM3BKKaMoAC8Yl6nMtsu
q92ybFYcBJRngxyj19nugMmFYtuDN2HuPMCirz7CSTbq7XO1HAZU0lOfteU6bjLVFFCOu9j0Iqym
cmWF4X4BeXiqu7Io25qeFrdcdnarseuZJZ0HOCMg1HgQeoktr0cHWkqRDQskh1qvQ5qtZJP4vKnz
Hj6h6YrJO9gJ1UEcOB4mnCqA3XJxUf6Fo8z8yJp3JU6kItIMvxiHLWnV1CWt64pk8fRyXofms+pE
gCRLoWPer851GfLw2jeefQT0GGDud+UZGziaM1Amim3asiO5lOdkHBt4v/MJ4zlqcV+hG9Lu4Jwy
J6OADQGlBr2/WflLit7Xaw3f+nRwmM64XYsTczBnsU7bC/gFzh+XVv1Hs3jsZuJEp+0KMVH8U9pB
gTaBHLc+rrb6KI2FpUgpqnmfVKi/XOBKtTu98NBVmd+L6NBN1VRwmNBklMsyd7eOe7Fh7LPRNqgX
zTYcmr4brrw1PJda2fdyFk8lbtniAbZ+l3l6hdUkvx6WKkO3GpNcW7JAD1m0ZA9KxA7xF/kVwjh6
47EQ5NWfupeFkVtL+HGArjiaa7lG2qxtnSO0ZdCRyoMG6eq6FuPixWUUoWq+g2XDQTkAGqYqH+o6
ircQQavWYh85y4PBWIirzanFasu2cHWTdV1SqmQKaH3bMbA9Yt+FoYoaMrd59XX/hK9+sFEMONpc
r/YGszDB8CpGdttfPHKd+Q1QaBsPDv1VtpfDRI/xIOQdDJ/XBFEWNW0556sO07AEYsFIuTOVVWH+
Ctjyqvw7Vm/VLiSsmDpYZtAQlJrafNgqyEaGzqzsVYru5165gZWuA9aSgNpYi2HuRh172CzopU3V
dg/X2RsnIB+mnT78rb5zbfjDVfM2xpEYMmatmRlRz5BV7d3GL7ymJbGa0K8fOHMSVsLuXc6xo5wC
WrcFtm+h0F5y7d+lAHm+lHc6ajOyCdAInKPGk1Bf5f5WXXcj2oAEgwoBgK4aYAforYeqnh5A3nyQ
0qTtYj8HCwa2uBvjhwlfkW143qnTbmYvzvtMvNOAiYOkrlE8w+FeqP5uHKpnbtakBD8Cr/TUu3JN
J0nvO9S9upSZzYOPwApFDFQ8a2oaCyT3VY2RRPSXUVoMDxOad2TA/7nCRaZvythunQtm1j4TBwIF
+Jj306UD5EZMJo0dZNUQ5gtKMau0s6nC6E04X6GtXMDQGvkBgDgjRkg0OcNxsKDZtDoQ6F2BI4gJ
xUQ5k8dhZAUDqMCCEKM6KjF29GvoMcrdYmPWExKbSR9cht/BQDdbbTvvPdBomqiQ83YUYXncMF7i
2f6R0PEd3FBatHI4Dc0T+S+OzmO7cWQJol+Ec+DNlgRAT1HebHBa0ggFX/AofP27fOuZ7pZIoCoz
4kYmw3Nsps2sPt7tcLAs1rTWfbWXhX0UyrnTCHstc95S3X3iXN3pbeVuCsE3N2RPoqz/6Xp3WnCf
ISZjZMN4bFE/q+K2Ku11qtazW9uvmqd9+u1qbFwtYThAkWbROCV0C06C4JpgqjLE75NBOzRFj4Wg
/wmmkHPzBQP9LWMknaZ5bbQACbkQYbPV3pw+jyz3wSvLq94VDwV9GmNRGJpTfMrSierS5iMsva3p
5s/Z4h3syn+dejvy+SZwECYGZxT7Omd3s5F+U14fe+ldMTC/F1Idmy5FJEicpY4qe1WhBhrhM3uA
XtXTtnKy/2s846gjmTGx6S648ja5svg2nF9GPf74wrs7PHxT65BtalcgCi9/ckrxVIvjGlT9kQGO
12Ut7l2ZomSYX2dq1ri3JrHNUh+DIghoUtuK+LcQ1POtarf9Ao+jEl1ex9ku//W+gHLQ+a4PdZ/U
u8C2T4ztu2ZDgXpV/itr7Wz7ZZgWeVSUaVToyRT6oFClUV6KdrkpQyIT9nZ/W83SpdF0pktdm/2+
NtYJV83Ox2Muhg7XxQYcSLRPD5AhGM3nptI+8Cp4w5sE+5itDoOlPdWD9jwLWW1WDlU0AboxO6GE
XYL6GlQDpXmrTp0jsjjXEvrkkdOj85xbOeSvcBGfi1IHPkUqWRrwGec+lv1Sb6Rp5lESCOsJ4aqJ
fTcRu94corHV94nCdta91IoXd8w3QcuKZnDnT8nyeY62j0AG3cXP9R4nZ7lQ9oeiC96qvvDJf8//
1dpwAxbio9H3i+Nw2/Avk0LYGlwHda2nW7/DrB5071EsNfrpYI+Uks3TFDjHSaBLGcW5wIR9DhhP
dXdrpp2T65+ebaqwMI3XRRRfKtM9LEp6Ki7JX48RUqHnUfZ1ZR36PAqe42fcn36yWfHyNq1B0Nmx
OD6tOc0jo+bstBz7umbLS2YGPHLzAhdTjc9MwORXWR+9tSn3orKqzRygfPoq+ZOuoKih209S/1aZ
SkNYN4qNO9Od255GoCirvloz5/Jx28/BZZM2elVFKmFTV8P7nfZmbavzl7D0ULnBZzBT7LDih/yY
NT9XepmFA8r9POE4O3Z3Tur1FOT9EIsleVxa8VAF7l/vBd96wBANk33GLKf0tahRI7Zco/8rlfee
UH3LcWBvX0lPX7dWf6lZfboVi8B1d3L2dvrr7HBHFbibmbyNI7yFtaZcY/e3X/frXVLDvjaOXl/t
VWoXqXXWwV8miUBj5RCbaqy1najr7BL0pn+e+qmJJ7sUZ+rfOfKZdRxPWvtkZgUGcQpkJPPs1qp8
2La1/1wLnBzm3p67yhf4Eww5XduzF4h3N02uKi/ex0B+DP1sbSqb+8loV6YpyJYZ2qCdmBVjHhpB
3bH3RFOh343f3Pl+5CSl/cBBe2xykW0mWaeR5+GLVLqPoEOL1Hqg3wQEWo8G2BqLM//1P7viO3HG
78yFsspsykFfDc42M92f2k1del0BNVGiyPvcB/60qHBqcdG82X1oveTS5oJQXzkjKTvac47NNwbV
mYk++XGFioxWj9LEtltxajk8T2vZg83pynjyi7ubrqb/LKMVrwjLfiga7+jmqDg6VnCZlghOyb7M
IOQ8ESC8cr4vs4bvpYudXvrxZGY7w26fklEyqWhVH/UIQWF7JwMQyUuHZytXV8PrjhnDL1ZTIpNP
+hvTtNAYnbfMoc5323yXSV6epar+eaP74Vu4lbN0rpMdPJsKOM4pKqbdOJ54n8sGnxtVIwC/yq0/
psF+Nm7TPaqF84kNBddGm2JHWnHQLle/qULe6pDN23er5NtPc4AKzwnbzqL4UPJ5NoM9I2FeMi85
z5pz4FG5mnLqNnmjmlCtcuf4ZhDLnLtCVzFLlfbglP5tcoZ8m1iztjErjJuUrUPeQBOgj9TSBJ6u
dWb+p4ml3Bl1/ZXwaEuw2a2VTEe5EI6UMLS+p7Kt8O1Yz92zhkek9enTmLhRQc4bwqIKvSY76u5w
GjsIfa+IivuOW0ugAWt/Mve2eVrHFu3gqnr6CHef2Roq98KLma8PPqVIB17r6+JxssanNnXfiX0x
gLNSYa3cnWvOD6LH+bem7Zx77mlwpXcuaBbDmiNkm/uaFiV2c8n9col9bdrTEbfbQiPxpA9R79dh
7TeMS8mMX0S4R3LbP8qZ0AOxbdPeiAnEWAdlgx1phgui799V9H5kG5NRABela/6YJJRHLN7l/6V5
SsdwsrsQmhwRZgonfdgNeYUeOUcaRqtCdOzYOd+lU6RNv4rxzhu/B4ur55eKJuCUeXjXa2Ld0BC7
nRTcT7o1/Ohp5l91UIOt4xl7paOFk6iFEQBgnsX4vWgTjXin57tpLA008sBjVZx60AYCtOiix8Z3
bghCu96YiQFwdEVpWb71GO0Qh+3NLO1z4OuXJGeRT8973rms82lwIoq/bjC2y5BrMdDSgzRY/Zyz
BmfW48ay4iTpXzgDJV+HelZB9eM2nMZl99BKfwuSFnurE7vDdOUhCFcaEaCMqHOKBxiqr7KjnR0h
ggVW7iJ+rConTGcjPqxWj9LvzZ9Y1/+mxt4Zeb6QFBqGu0w/8lnKZ01fLmBh+PnZQZkDZbaz+Bsx
+j9GMO0nTZ2dND2WaoKWSbRL6tfZA0nB/wrVQpBxr3SF2BtwNrqmpge3L62oXehpZ+V9lyRZ9otc
sh/BCkN9Y2j3pqoW7mFo0+osZ8e4+LUSO3ta0991sr2PVMunuNAsa6f7qrrz4N0+yDyB3eqYGn/r
+o5xkmw0s/ueOT7iptPxr5J5eLSdnhAPeVBC3b0+nUqjc3cLoY3NaClUIoP3bmQuzkFLZXZY7oBz
Ocg2nozF/2WrM8cEogNbUo324luLdaid1Lo5+GbzNi8XEeV97YR94sFWVTyefEEFs5PtMQsdOxlv
g1s2AldTpA/LNHPVCStkJv3z0swlHItMDz4LEZLN5PTjYVj1YieZincsusU+JFrRvAR9D8qu5ral
RhyEiBOvdg6TMioGo3rev/leOFChT7seGebfnAf1se8zVCt2D5cX31E/djBPH6mcf2rRdx9uzn4p
rGxVextVgH1BRjd1aLVG+9DLBXm480pTbKxKansELf+4eqUGIZKD7Riycb7Z8mUSWK/1dd16iR6E
7drox9oJZvBnuz+OXsZCan3JbtQiK/wtEyJO0iViOWqdex4NX30LQ+q3quCvtCz41LJZINGWHsnO
gMdOl3Z+T9PiKb/Xaq6hV1+lkQKrO/dzjh99szSBt6k97y9oiBWITlehlQqh8VV0XUjjMRwmO+XB
0ky2WiC4oQqvsNFoiHhvrb9ulaeMbc/ddgpmozsls4VHDNBDrypGM8qH4i8f3YJWfx0+9Aqns8ta
ZtLg/r30A/WLIUYKkeQTgK77TkuGFFiZme70OTV2g5mbu7oxGZDmBekuz5Mxkip7KbpKD1vkqDxd
jRg8FQm1C3x+okqH/M5H2vjJZCy9fJWGN+H52Y33VlWGwsXp5mOXUxVbmkU2Iqv+MRc9DV1WMYWV
70+hXUxWXK0mbo+B+zJMvM3SWcxDPZXMcTSREHVtequHxDsIcP3P1pmwidlSA5y65sOn3vrjrqxE
nWwTqtJvt3ZtLqLUPHmdNPeGXbkXLWdJomZkyIOVB7rupYmNkNMn37LJ9VsepCpW7WiBE2fJ64je
ea7KDnFeY12aozwvNHVX2y+e/eyYcBde1hgMvkpZGK2107kQBoWvSQ1iw19fpqAreANLAMPVBKfL
agQDpy7xl+kNIvLdYpfNLbCJ6h9s29cOvOD1g7bUdNltPUWlpXBvrYQJfHrlPBsMkt8JnebY7Bzq
ooxBb2rumNzZtk4onHY8BRwJe133m7gYDLF1Kusr6Wbrwiei/9d1iD9BwvLpfm0ZeJ9a1c4WNga5
kdvHoaKATll8/CLSZP6wNN34LxttNBe7yuBRxwqOutTvOSetwBtVKHAzTqe5zgVPoafFRju0G3us
rd+O4uXcOlq3U36eIhs2MMbuNOaPqvCCjbf6BVMmPRVWhugvY5qkx9a07Ejqlr9uEjtPiOGQG4dX
81mQw8zFadc4zRTmul1f8l6JQ+e7fkR3GYTE2Iqod+0qQlgtHqsEhL5s0yLYlFIHlk/zPJSVxeJa
fSxu3mwPHyYsvr6tk150e9G3yYOlD82bGKGIlKV/cOLCyimnZUe7NhdHX7UyCiarOxmrF1DJTcbZ
skTKU4/EupOalcT+nKaX2urqd/wrt93UAcMgNwqumurAd74Dw9ZjU40Jbz7S5KaeM+s/fHKAJjdr
99O4/CZItVwpKbQUreMQ5szJjIecgV8bRptC6c+8bFOi6h1pIO9Yrb5zdHKj2AVezsbcptQvZZrI
s8rL9E9WHiE0t8hAgor6gvr8OhXS5hBszb1jrw5Gudf9SN74OSySVTvMddLdOnoYTG1D7Ys2q97J
XM0311HNi+jNMS4bhnVwR3rigUW9+aPLgQ1pg+1oFojlKaLZqakWNwSi6A9+lyXnsR+0G+tyWI6x
Bs1eM0TghsVUr/+STr1Nzvy+lsOh0S8uFm1+n2Xm/hZ2vx8m8wAjyMXdYnPbqt0n0rmhx5yGKd3n
hb/NHSOeR8xnIhoffaFtlxV7zG690M44HMcR9T7IntyaNhau/sI40H2ljSuPSd9tZ7zhoh2O7BvC
4sbSm71YSkj0MXmStmy3I9CBNWl0eV4SzfWDvANEVDeJX5mEnsptBatjjH+o3ytWmrO5U1uFu2xp
raLM0CNv+IAn4/PdtcjsRVrxg77hYIZDlkdlURzqLvLxkXvIKyD4TYp8yazh0Ei/WlJAWpA8U1N8
uaPaVLJg00B2ztPylhS4b6Mj9v2aI+GX7lZW62FaZeSP87XqzdDjTYIfPM7z8Dav+panxdiCoYtt
WTCHOtUHDj4Ob2NShJ+KNMpFwz7pJakg67L9tBIusypAP7M9JDT5u27yn7R1GqF6TDNsvAW5rZIP
/pA8tTPDDJlo/eC4yFlNSxfWOvxcnOR43aI4uk5OWTCm3Mmy+cpTOAA9tXAuM7N+Lt32hH/iXHKn
keTKh3xXsH7kUbq9PIupar/aEhh8MMcva6ERqdL01E+v/BTwyIS48pYo96ZZvPciGMQfZRWTw0gX
rfCTKXEltQ5EY6intkNWphfbcP7WajjVWbHLnfoglHcms3xtCUZgue6rhahcLqG1Gu+ucaExbcyc
MSnjusI2dEvI1B2gP2/eWktL/7zunFTElSPAh/tnig6YnA6uLrmpgCVOVtLmmwXKcU6CZ0sOIUQS
LjYc7YYViGVUtc5X0t/zQHWwn1J9u3Ti6uQyqiY/lOn0wK3+XxDYR41OfWPrwTHFI81K98pqA4wz
Dyain8pQg4seRf1ZJiZXT528Wpkd4z/ugzIjpC3aRxcufMPySKyGefBey7Lbu+zFsXFxwR4A+ExR
jLhb/YtOuidr10NqdWSTdATzsduRbsAgGT3wEURoq97d79oRBSopzX/B2hI8aMkFNcel/Q+u+0o4
4ZV+FwSsDO2cAVvdROmD+uzaNtv1phAvaVeU1RfTsDDZE2REc/WBlVivoTj97CFia9nFBQIDB8g3
Phdp6lTbxPZuqYvAEZRGhHd2bTmibCduJYZ05V3rwYp6eByIp3abUKrLXjtWaoWD6LA5W3W1gpoH
Rq1hk4ln4WUKSrx6krrxtqAEsHeu305D+ZP//yWzsZBXBcuSO2HQ6V+yla9jlT6k2nKVTvNU5OWx
ogft0BltfYCeb4uXpmGHja/0nznF+HLT5y4v1+/sfnO6ddGFouDsYF/pyfagKnWLK1SUMB5JNl6q
Jr/oZRClLROH2FNzk2bnhsh8rFVe0CYyE14it16Esl47x5fxOksYfv9YdigtfOpHQjGX2aENJnWE
+YYXawzgQetIFy+7vdEu51GHNaEMI+FaI/eqS6l0O2ZkpBcja0tmF/u3JdPMTWAmONy+GeuVtW5k
zpXEzCbzmKTaDLmkbzpzeR17PnunculncTdqHtwucQ4zxxxF2Ek4vbVjY9u3GqpgMxo8aX2mroFp
cB5YAVhRoN7GgqMFZ3WTzvcpW4RSc4HOnnN0eal/BcJht4yd8ydmr+Mgay7qLpXr8j5sOU0Thq7M
ESvPUwY02X+LZJhmWg8HDA5oIivbmYN9Sscfo6rHzaBVIPkBLUHCx7T1+76JPL/6cGTW8cpxctvW
0QmG39lmrpUtNbwPda5GIll9e3Q149wXJnPmNYbPYz2rjeeX86Zl7e1mrcw/Uk+RniKtdyuATsGT
2wRxwsKmjT86ewzEmAfx3QdwbGbMbEInm4AsXCHRa+ZiO5TTAyBpbFOK6UJ7zC3rwCL7b0afRoiN
e6TCE5JhacWziQl6NhS8ON1PFeeAxkDURkcg1r6q4stDOPEnm6RkFxbZoeLSMJFlG53R2xKFundC
zddCyeC7XAu49j6SYd5P+t4fzU2dDnh4BQTsX9Jgqn6Mwy4Z5KYeL/nMg2ZgNDGZ1CQM19SS0PHR
Q4e00YI6b35N7OrkiOWe9ot7+ZDNv04Q9cgPkrqncH9z1UUrm1g5agAl+SBbkYe2VWwF79FIG+oC
KQke9VKwaBrXXefqkt14aFfzgbobKxD1Gve1LT/6RX/tc2dPgwVtLsJE1FQ9cev5ER1ZqFUoC0KE
/rqeVpk/T4v2pbuvAywHqZ8yGu9JbJ9aCqAsJVGfLP1O84vHJgnevBKqorj15GasYQxHLWxbSq/1
rdUQa7iNB2lt7W6kUPT41DM3NPiljZmuMAXFa2VH1I+hYYZN5lFFzexvvSm5goLH8AJhatEvcOii
kcqNb5DHKNdnGxrDYj2zs3bbDvY0cUO2rvCapGRJdXNjEMWYi5+lWsn3Do+GVZ2s9tk22R45GeH/
5xyJ9eJMrD8vyTyW63p1yTSZI2HF6zjakV4ZuBPaqdfKzcgmI7iCTOlvOjYTt+O9kwdwwizTgMdn
AgaW2134ffEU23DqpqvJ9OqpJNzajrHmiVjTy2OA1SSt/C8t6ezSx2KoXmTFXJWkDYdSe0w0HQXF
ZOtb65JH8/akwTYcDKw191Aj827vS+ojlkasuhtWOLHERx7T2Qq1zmOZLTJ+3mf8pHPoFHCYrase
qYSjkZkjm2RU9LKUe6oCfkhhG9k7VU93biHU0u9+eVyVfbWDap83xAb78eqCtukj49lrsO8MiqkM
1A91LQmSbFcm5L7wGYw1i5nxsSdA/Zpq6i+3h299kbwcxsYvUMjRkUfc4aS/A7Ieq0qqA9XLp6/r
b33SnnKzfCHpdDbSNRLzeZJ3/pnpUK0hYmcpwk5UB9+hvxFrLOr/BIAs6viJemaX5XK3aDCWya+w
Tywu3nZ4Tg2oy91e876G9m/xqm2VDJdE/fL1+EtOTJrW5NoaWei6UFvIgDZhgE6oSAflrkzorJGa
0wpX99DSNjZllFddSLtyLMS6o5Gj1bLRunVxf19uXunsaGZ2i3pOVXawmz5KMva9GC8dmojSrgyY
3HpUfBULbZt7iMvo/wUYIVX5VaqWEoiwrXBB/NNgZ9lypyloaI3pOpLp54Do/MtbjUu6JWCgz3Y4
oBN18lhnKvJbi3bC+JLAGD5xs5TbD+8lzJ1zbzcvjAwEBEmjnsFvTIvf2AbTAImda3P9Erj0XEWQ
QiNY+ZbQebBhpFAs/CXOjE+P+QGCDqMfv0VWE2f1T+zd+ME/jPzM3fQ6ScYW6aGArze4H3XfA0Xi
KSCfR64NS5xO3NfTY1K+F0VCIYYzJfgdpHmUNhCa4R3BGrNN2WiXez5m8LLYM8cnnqTdXXQXDe8l
NpvEgKXHPQ28YH098uahqo/+s6zn2HPKr4Gfprvnz6ny+vQnhy7xabcz3wsnTz4axvDddyp08Bhg
OTZ3yXnmQbSH7qwHrzWcoe5WW74Vt6NhRF2zLf2YNX3oKfb5Ha125zRZ2N07OwFG2iPeB4gNy2s2
73sXQx8payqNi+csO95BMAR66ZVcSjntHV66vAtCp1r2Bo8EvxqrKOJl7H49g+sw6J5sY9r3maAd
7DC4SRB2H7V4D5hZwcyIjZa71yWYuVwEqAL7QNeq3glviEQ2HyBsa9JNST7sOkoR1JZQMcZ8JgyB
3nonbWmkisMs520lV0Kh2g5O8Z9Py2w1GZ249l032t4xWMS1kHlYjDzE+Hy3Gsxm/1vqDL8GT4Nu
vpfnwRIV6lVI7aGatJ21uscZAtyf3jSGETv6+Lg4PwA/N5/hqUCBWuSpmad0DVnFVW2l7QBqlqFS
ZDOJsQ+syJpIWy4JN1rV7ajJ9saykH/jiKEBW4ZYLf8sF9wZUdo0f5Pyati/rvha6mprIK9I9V7Z
P4LshK4n4f1mq66V1ly63j+idCCvbStxMK3foKw35kBFz5k4y6f7sIh5fjeoGjL3GWtxwzBvuNFy
n3hsPzNphLPHyiviXhxVL2IZ3Aa45bX0iN2cursWkLyV3qu0EW2+h7qOEpLN1kTIw9mudJimB1KU
WKHCFjZ65jnBqd+/e+8PTVZz8SPW/dBCqFXPJg1SSrS4ITDFRpYoL56YThaVw350fmgIaQP3S5KE
sNpLf7NxHYbe3tnc1SYU3HjA/mr4tI1p55ZPtrmryjYqsyasubjaoDy1pHAyzr9mPRrNo2G7sUQa
MaiwkQl8Ggb4YL6SV2s+9+Rs7fRjnLCdr/n4RiBKNXeelmOfvfPed219D+QWRPt8n+u6AN6yAAUM
6UdYf8m6mwXVn/++tN9Fe/KzN5qcbc20BNP0o9bSP1eHAagZtJZ+4znkuCTxBIdIesAjriWC19Q6
9cFRjt+rjmPSRnUqQiYuPaZGdhCczV76Og2LDLM+7yl42gNqJqvDqDuybjoNM8dVZv6OFP5ysHfu
vGT7sZqO2iCuoJf72bYecJr+hry9pLP6VFyZ+TSDMDQmz1c+bfRliuced6vLmJ5B/ymnLXUD44pW
qlFXj8AbmcKAo1vjiDfa+rwA+tZDttOn8mF0jWueiQP4+06udTxU02EMApiv8s0p7ad1tA+jbkdo
wDEU9AJMUL/JrjxlZXZOfCOcC3KJoqOBkbEI2s20WkQNYD5LVhJuE0lauG5uXpKddb96mtiJgLMQ
DetrudrP6RqY20apNbZbzM2SzUWb9Z5jtsetOw6xO2lR2alXOZ36rDuwpJlUxXoMMsb2cDY5RrIv
TLoAF7q0qcGl+KZr1jdr0ntbpaJoRSG0scHA07emY13GqmPfkrWbNesSVM4JIGLjp/6FqDikY/FP
IytUZ+6/sdbfG74+RsKyhcpu/1AxUoaSDE/GsETzjKVidIG7AQ/qw4l48NYbmoesKomNDvWRSaL/
eco93afUg5utn0TB9xqFXupbW7ObiMkMThY5DTa/PpFQXiS+od0RT5wNN0JZE8e2w3aH8YuG2tzl
/fQ9VtoaDoMJck4VV9nGSy7kRSu10NSq/aS8nVMV65a5NS9E+CMp1K5OeQA18MixLZAjrKfa6q9z
7oCP9jjznXh1gvUhY5hKZbP9wFbbvKjsje0uN4DTQwrMvBF+AN3D/OE2o3BX7zjGcae62PD66wrC
v5b8tanx0OoTn8e87JCWmYpgmW9wsDs/ADCwPtZcPnVFgdLgrqFlGvE4mO+FW10xNULpB9+2QXjD
sj+BprttYS1PpoZGR6feFXwKihQsOqZjH/v5dMchLHXwg5VygcEU/oE/sxmB4fr8S9evOfqFzbte
W8/tmu/c7DGnj2n6z5pAsRAD8Yk87NVhGoA+kdJrpJ5c2BtiuD3fDOPiQ2w27ku0pfQjZUsiNgZp
fzzfnmCXZVO2NeSHPpzkJNrzwm+4JN4NuX+7tPoNbm9TqyxmgWPEWOkb1McWgfDsNfajUa6bfNI+
B01EqxiOFZOThGFBFUJpjvS9Jq2wJDRY/VeP+SGAuzS9+tjiQQOh762MWlnp8hTYWmRmD918KqCe
y6PV/+eQK0ImIfgxHjXMswg3j2+0g8j8Lyicx4AeLOPaRT9s/PbF7Z8TC80ZGzDzmaPDpBGo18e5
mEhTlmSLvMhgEYYGD4Zlf60sfZfR8EwjuRhuMoCdSKuPuKIErx7q/CPFGcoHIqtJXEALGeZNEX+S
yt52zL5I1Htjfo/DR52cPBSPCQWSn3+4+79gzaP3c29O5HxL/cNi3NJmvia0UBU/XVsnZ8PtvvPl
rOanbvkSZgQ3yj+EQOm898FPMO+0YKg27Giux199IsbGurNaK2NGHjkqv0ljiaYqQ0JH4WLC3hi4
h8kT24ajjmVHzpeV6zvpg5I3uGCVSCPcnqOjPdfzCm4PrGe1EWmgjTF4eG9rNPmow33xlPo8c1iT
Apq4N6l0svYZPpRxd2qo93MOT2yl52lMotTT9u2oojFrrkmWH6VxH9qCO0576QfDvmucaERcqma8
MfJi6z2E1dkbM5ijuvIYTkMT20/a1jTfFMNFOtfYKem+qm5mSPYSw55pWbtxeAaH5cm1ra2h7EMR
lA9tJxmuQiKvqe5iaUYCizlL/OPyEQ+X90q6l75OQgCqt9Ie/3mecWE5LTUpgTptXV+sskNSaL3H
oFJHhoQzoqzLgXmCD21pvqXXhYaS3/lo0t8Zadyu47Yv0g/+1LgNDO0XHevQzjJWpbzlWHF5pbjZ
GGwCCrTNXbrawLrWgkLQ5MrzJhBRfLW59h97o7sMrc9QKvvQKzgyEjwC97um06AdUuuj36M/Tswm
c9pr5Y+nTDBEfvJ3nqZtGY/yBU58FKQi3VF/Zd166NyhYwH/sJjWZl7LXSfIhurFda15s2RN552b
1gUJa1dPFfOq/Nhfs2uSy72VI+M7rjpCKIX3n8geLUgQ1jANpIYm2YwE9cfPCY4zt9SxKFkSmzop
NRvZZlVSenCJzSUGCvBqH4xXg9ydpuXnomGWpel8CraIlukSm14eKb3eSqF9ZwUTbPr6fVHNofCT
51RyuNzXI1aof6Tur4Y0P/WqZOSPvIM/D/waTB1D4hq1JfRtkkUU51GAKgvM9uo06Zfp1NRmy2ko
myPzenZZ6aV09C0z/qwTe57fqiUN6bXCRfgHHQ25sCszHICUgPPo28VAxIoqlKxKwkxEUOLggWEi
Z2dKiBQ3Z9FOu3GlSdGyfcOsGrLcIGddMWKg1HhbjVsuJEjc88BhuS3W7qlKh4cxwySDDP22gzrZ
LNlwGMb2YXTssyHkrmtoeIsiQ5Qlz88Mi63ZMwfNMEOz7hFVRsyIseBNs43vfpVAu9ZnRUK+MYN+
5yjzilt69mrzXzWVL7icJL9tGEg75o58vltNhgvib48thbBGNZHGnq0BWrpPet9RmXuPQ1MO9GZm
XJh5rP2PovNYbtyIougXoQqhkbbMmSKVtUFJIwto5EZohK/34dZljzwUgX59w3lJvCEHesAC/KR4
9G/wcD7GcH7PcXrXAI82cwEoAB3gOHv2TsxJuVGWEa0qq+aMaCXlgvwl9Ttq6aQzll1IMC5ELWgl
hY2hqfdJSTVBuymcBgqUIjupKOXdwZXfD2hh+WpTYQ7FYjyTZ/9QMOVw7RBLfUxR71x1jBWes+9w
WUQe/xam2pQdJr8g55q5H5wyS2l01DpDbLDhlDQF5YIhpyFDMHDw5LdtjYvGtK+kT56b3DgR0tTr
kXopvdNdnZTvneU8+TTJVpgPE+VP1mM3DDSdVf7FDRbAkD/Nw9AvYr59jtMeIrt8DTV4f5c4s6kS
NI3qCcDiQcpulwXOd9uPN5GYb2HPoONzlzCKq5MBvomN+DnnPRtpdeLjvXgGocwxT/l1uRduxz9d
GJ7LDEClIRAeqUo6Q7JLfJs+YAgoKlpiEkGyyXaafzZUHHCUpS4jwCeMPB5azqAAEIrvxC9GTY3C
jDduNZ+bFBySOcnDbBMopsEFw4+E8tI360/DYk6wPONj7EPuXR1UtKot3jIrvRhz1K8QCrZNLy5V
qrJ7n1nvs6cPFRV0s+S4RnW3QO5Zmb3hovgdpnLlGt5uCOAmwvTKBuLNDgPIpF58vkt9k75FFpHZ
hNwXr6vYR4ErkLUDXl+SZDpZC8WM51D3RaGhFRCvGzta1nJ+dhTp485zr8UgX2ycDNFDgrDGnTnu
vZH7X17cvYfmZtAkp9Kup3LlZeHZ8XPW2VImCKoPYhK0R5n3Cu/gJ8ZXb8DiI8RlkXUO9S9WyKcT
ReBLgoFrdbvvgQSJGLGLWNbV5q0gq3pfQcTEhFkLgC82u089dkvw7BIa4AIgaHYjzNwDnzd7b29S
Unne+MkrjIYXAhpGEvrYsBnH+OKl0XcSGO/OnBx6oHWzuILrONQQQ+IuuJojgNY+Byg0ssrCMYwj
T/BPZZtiQTdphOrjknVVYt1WHk9gueuJApZJudYKsbQLpk0NrxNq0l9JsS0LjV2LoxnF+uQI82YH
vJzmwH99OCpGp8lbRn9TU72Q9PYWud8+eQak3ZDbMo3nZdhb6/hRqNT+LVI8vJzAHGjRawnZcmoY
yS1n3LtN9tailIWBe2Il3mGM432Uzzev8bfd8DoKpglE/Gwed8EjUNZ4kFP4MlLsKylALc3WenGt
4jAkfJIVkl5u3upOruOS3nWdb0AD7XORLpNyQOcGsNSARA89Tv5QbklbMhVGBCjLDy/Td4/co6n0
0mLy8UtcOqRg7s3LHkeFixWK1bNp1WdNhIfqHmkdGHoxzEmjOs0cdoJ+flKAgxzTTVG+zT2YajX+
KVaNYuAfKM7sQm66HQ+TbHEZDbUgir5u6j8Dil/oju8zpxHn55J+6acjh+eknX5GDJ1lFJRrEfFX
feyCyMadB2ABz2A16ZyK+Sct4UUDHCR+IBPxPYRXIdYIKGyawmi77xzz4hSkjbXzarIMymyhs7XD
zsR0pR658hGFZ3K9Uz+T5GW4CobNjNnfAHZsBtI8vIgtPoih1OPKI5FSpF+zslZOWWC9bIkm09SI
l46yoRfIpRzdVZ/5yxmQQJgk666nu48uEdYMDUa3ifkA495ZTilwPPIEI0KtFPZuogFNz36nICUx
WYK4KPiKB8+iHPa0i35Lvzj6D0bJZN8SiCCG4987zHeTv7bpfbcVQ5L30Rc5EMgQzzEEXu280Jzd
ykTu8zxbjCjTbn0fGOYTFmkQhCtneyNaTAyQKDHvh8SY906MrhbeWWx1yCoS2ThLVafoj1qLjk1N
9P2WDrUkpk/m+b8JrkI32ldFD3JMyQd31FTjrznlNtrGV9PFDZniS8VtxxiDWxxmP6M9YcdHb4Gg
+Ucl4lkm8ccQUyZti//qwruVriBxwW0PgoZrhXcF0jRNOZkjtWP62dCrWM7gbqr2cVIDEoFmh8+A
JVNiSVScqJZrOKfQJDPCh52GeulbVJ3GQfgrYkxq48QxFzXvMMt+w4tSYU88a2mTSE23bQ5jhKyG
a5W3vm5IkvYrqqiLwcwBH/nkahBTm7epBd3QwH/oVmQNP8cKtDA6KkmYZW/RU8fnrhX8q97bWZa7
rxBWUP71wK8psomghxrqldPeBa/GaXaA9jWbAHnKkv9Rx9lNdbV0Cu+SBdkP+Z+9QYIkjMZXu26e
qtj8E3kBTCMieZdji/oMY3rhAzOz0bCThtdzrRl3eF4C5yrSCWZNzwNb1e7FpuLcoHzPOH1WpL9N
R68L6ntmZu9dygJzgILIT2On85qlAEfyIhsflWOc1N1E1UqDlCGlXBfVZ9kotsYOCRbtfM1Q5PyN
qGvF3bnhBRTmvM7dAElDtqtuqMZ9k6TGLvUNFrqwAOfSzeWtSWBARDMQ731aB5xqwa4tqdiYffQo
+Rzkw5UGRENKepOPHnf09sZXfdXX/Ev9jO4Q1d6BLuupqoK1dpACagawPK53idFucirl9KtukQxh
BVXzETNvjRN3AhhHFjzdhDnHM1wfyLIjbmWxylX1lDWEN2g089z+xmxzZ9xZJdDNYF79s1P3NhfI
ELHxRDeEgyI9KR6d2kiuXph+WdH4DzzEbgCXLMg9uc1HJrKfYchvgq1TEjROjbpMpXRFi6SDjEKA
KHgX4aMOJXmfEVkYnbNRylVApdSPxR19/nEpU0cJogoBklEwAsvgPQu+1Jn0z+1knR5rRlOcAkNG
3Hy/MlMstUfMqCpeRn7bpvTJK5uHqhSHijqRLEHr9u+2INvC4NRT7knGDRhsTFUH5Gg/k8gjaeEh
K2BGV1x0Cn/e+ok4DbEJ5Zb3InFnesb3KOhvw+Pi+hCaQKnhLr9I1CjTcv5z6hoo3wC+uNbJzm/C
i9N6z2FcDLiZNMscUWzyx17gUOFQfatqpBDrDddZeS9NJNw10xRHECZgT+ky6d3PKawuZFtW6YyM
XdXvpjdDaQ7+hST+cmXpi2r9v2QCRVV5/cHHwGQdr+IQjbIN21S2c+LuW8/Y0lyv+NGqp8fD6mgF
pZPmwFjZa0d+Wj5+oc/9HI8sKbpPHTWcXAPfZ38RzuFukPrJ7itACy6nZG7xqp+YtEmoAVqRzjno
oeM+9txyRezwRJqajgQgE2EByPe5AcUSYyngA27Q2t0kgZWhzrILBBrUh8mRQHqDog1fsP7SpsVr
Kf3uOljtsxlBSq6V3kfQxRp2MCzM0iz3irli2XT71nooY5iBrWUPu2wMyQjPAoG5CAmt85HvjCz3
V2GQk9Vq2jVj6ojRLSDSevI40wnajDEmpJlEC2IX9RrOaUwmIw/flY6LV60rj21pQbWnyWGt26GK
1vAum8NUU3iNcnanDSZ3xxzqD7eeMiQHECtlbIPCfKl8Dv0sVDGfI+wxGI0ZowRzQ/lBA11fPDvW
aAXlw5ZO6J94MGe4FPGRJb3THiu64D9zRdaYQIZ29hHchKOvyuE7zGz+jrp3gn09S8BHXLTIgLfW
vhdAcUIGi0Fnw9s02v4bMZpuh31nwjRp8iX7LIxFYpDKKfA93GUgalRANAe59kfH3aXp9G+eRXoo
uEIvpjJ3Wcdt2iPafWsxBYcAmAvU02z2OLcHMr8De5S3vesPUJ7j4dmNhLMbGjL5wiXvKEnurki9
YrsRG6NxU/+aLYT9abACMl9M0KSFxqVfMYR6ziwRJI0Y1i6m8AHuN+/kDMiXkgPM6+Bh/sVdNR1Z
iFqeTVAu8HW6z4ou5ZoAt78PW6fZExQMgaWqcdMODXpvT8VsqCwqD3Ns7YNKtKsWHm9BUBj1KE0f
+d+e5LMFfXENJQFgo/YkB2WWw0cS/If8K3iSBl35Hmee0jeIsyTCyls45niHi7bpD6WXmbiPBTQy
XjZnkZv0wGo3YSM8t3fRslIvN9sC11UC2uc+yjSdQ7Fs1LzQ1NvHt3rat4C+lvhDFRU8b3gVQyZv
ahar8QpkxujJeJG2nfB0TZ/hX8FFMroAz5TYTnFAkJHX0IK9I9OsuZWxSW3eih6gKzW1z0Y0+Ved
Du6uG+k7smjdP0NoyTbN0MuLK1oCe7QbQRxzxhpVVnzGqZMhfwU/pdsk1zTM1aWeBZknXYARhSzM
49y2dzqh83s5em/Egcd1MebG2uAcW3p+9MMGHGs58/1faDv093Zf0FSdAPS4fDnX4C3gOZLAXrrU
edfwt3mLAysA3B++eGqwmOsUhre20rMSQMSX4yB9SlmufjcMzZmiVe19c5nteNszEiich2UmEgLZ
rrbRQAc73XYBAj93fSj9bm/dM4AmLzQiEubBRrJfHKwTCVrp/hT9qwalyEcyqgb15USB5CVum2PM
YEusZyYiTkuCK7My5WoWr2aKUVYgrbl8nNzcgMt16rmqgO8VCCV9UwIiMJeO89Vw0TNcc5XyryXq
q6UeSf+XAcKybkVGKe6pta+aCqQ3pVzKDzg1FMofuap8JcvPptybWb+K5US++nWajia3U1aCxT7k
uE8fM86J0Jr0X4HWifLuP+7wfrjiZXlwZPuV5NeRaCLElIjxyVrxLtn0WPsDWlSdQ5oNPzywVgrC
VhWQ1QnaU6wMSNQruvufrhC/UienPiRxb3YyXMHHWPp1v5PZxwCvfyD6kBJ7ZGA4d371mml1bL17
gQg/199Wexy5ygDpWCgcfCoNnK36nwrV7zS4n7JHKWre/CK8xWW7dUCeS4iGkhgLjUxjfC0VIWML
V5pJdg6HW8nhJYPsNKSYth3g2tilnlfSbeDl8ze0nAE44rmNofFfD0p1vHgPs4OQUSrGpyphAML4
6e4VC4YciGSj8T4nV5MChNtmn8n4azM/Mu8g24pnYFQFH9JsQNAp6ekj9Y9+uOm4Q4dWtzboWHfY
wL75l/t3mmkkJAIitezOJFIyjETJ9bQw+vE7MiwGRZpCtUHNESBf+g7vepFhZgh9Nty7wd/W9mrw
4DcrNghNzudHc0tPR0jGixQ9mMWVa+1ynKn0yQSjmUXvdfpDugDqIHu5TG/dgSUKynshh3uSPCKy
YpFah4eUKlIAkiR1lWWtJkHctedhQj0VOAVCuAp1PDrlgclFrcbyc7viEEYemim/DYaqRVLRsslv
MKJJKYV67cTkyPBdHASrsDw+sk5T/eKwQwVscxJXB/zHddOcnPgWN0BSwWJVo7XHy0RhJ+Ati304
dKuGi+Nc3yiLJ91VDLhaQ7dPtP/CchHQHwTkKvACdXkUDhmQvhJ3qdQiJ5dV9/VlameURJAemnxs
2f4rR/ic0mPCmIkw3/riu4texu6Ju82O/8NThqZPFCER58EIuVM5m07uaKmskHX3PodLITUwB3Pd
AcuVcK2smJdtYy27Ul3rDv2/ulMz5lY+QOefOG7BmxsfHOoPSwkwzgSCa2fQrjNZEuFPT6lIVxGU
vYn6UEOMIAjrS0FnImZaDt3hNs3xNcn/BiC2sgGd82eSRSz095z9VxRY19OGG+9km7doECwOtlbY
YpQe0oBHt6bmNnf/UKJXESAmp+aXPIXYfrxcI4+ybPGStyffLg72I377yGZ28uR2j1jJonCtdR91
p64M7yJ8MLP++HaxWhcYx6tyXxo6i0jjUBDeaNEfbB94ihn0a1cV/zUWoRMqvxh02fgFEIzbq723
oLI3FPwcWn8UbqH8snd9HVHh9ofv2R/5KrHZPud467qvVOVbiuHXqaYvVbXPpSEQzuQqK5KD73if
OgUQSt609McP4aUnv2G7Q/zYBLKf63GhPYqV56HCvgA/uGu8ahGbPnpQtyqIilBOWLYC7S5ju4az
CfpyM6LqpA4bQsW5mPiq2nBHjQZiDfmU5xQKWBlhgkbEIQJSDU1P/UMTZYK/cnqEtbz8j7rbw6yn
gCFXKAokbJde+hUzHwKBW4LL4+7CHb2By9E9jjvW5yL4rLw6fYIUx4G6dti0Qac0QU7vDzK4ac0n
yCyi89+ICYkitPHt6gL6Idqpazlv/XQAwIW0jLQ4ja/po8ZB2gml/auqvjOuTmrotmN8SoRJRaFc
JoIOY8QR67BplpmWQv24qx1uD6l5Mtx3Cy3sIRFN4Y+dqUsz8QOyXQDac7B/mN+3mhIvGfPBRs7z
6aPBsjEwP1MVkqAK7lrwUhlje1MW30b3Mw7nRHFX6ehbZCUX2Nx/M7g76obdAJqGWxFc9JifJlC/
+NNYR/E9bQNzJSvSC8pLDixzWLspXxMixVapl2kVryXxyQ4hJjpKOvURBatYPIUBAW/1YmEUOvVv
4wzkHKCEaKyrWd1LTte+pbwF6pu8PLghZnZylw8FIFz7LshT1176fDDEVUKDYCT1iCGP+P7Jde09
K5L6A7m5KSgp2TzbHosduFDaqkKdJdHo0vHaZ8gOxuA45LNPReoskFbjKqno27N8yPEs5CESlr06
MqK8j7RgIOiRRiboLY3+1vftsqxnjO3oBtLi5KhH2AkJNyArFAj1m+MSU1A9cH1YxS5krIOP5Wf0
l9B4nrvXvNz05euAdDCSxy7VqWVeo7O4kM1X6n1XzovqrzIuF3I2Pi3OQMNQXNJJms2O9zGNzbHM
76bdrjv3tSS1Wg9wbQJ/OM7GuJRMk2l8CnIksQRtO8oRlCWoRVRC89iyvyISw6PUSkQi2DeGuWut
+rlWgH+SAugNV1K3br6ssTsl5Bn9nNhJJDeTdUuSY+365BCevFEfm8Zcc9FbZSxOwaCiNzIaQKdg
ktfNpp6ms5dDS6ne/OjP4NdRBwjTFLgMyfUGEawVRDjrH+5AIBXyZVwTZvkvae42i4TgK6xKuNVq
+GfM5pYmGtF8b5nSDJxVQLwsPJIV1DmFn8lbU3zBmfiviEwARJcY3xRCKdcZJGBenwPPbQiq3VUC
T6Tc0uRZKGJxirR5wAnr0IMmqbuJpIsTmp1HDCUPldVFpEMRIJvDD0IhDcZt0H1gDKP84KiXm6b8
VaxTC6If+DcoOW/kafZtfB7j14Y9Jclri6NrjNvcPulsF5sR6Dx+JRi2hXSvPp7ADFWyiHdh5e5Q
PI3i3og/yllWlVLmoXxUbzObLi/vZp6Ra2gw7CesV9oV7pW0u21+jqCOukEtc4MMUesTtlhEycku
/nPTa9ifFba4+O5bDVIBFO/Oq/7Re8A5Y49KOu5nDpBywy6MSO2nF1PIlWYG8zC3cqYLkNMvbfpM
j8HyUGFoTBUbVa+8qCOjgDUNaxNi9W/vr6PiiiI6eSev3c+PfFzMb/SSGqehPw8vdnfJPhLKFdze
QnkppieX2mtxDCJyh8amJq+NXcaFE1ZzUAJGfg9sKnD1G94XGv8DXbPuEhKzLKeio6rSe6TWFi3Z
Tv3U8c2kH8D+mWlnC5JixIfku19AKQ/QOvee/ORCnrTEeM92+Oail6vnuJTLnL2LmIRYwyw/1d/p
lwcIwk3zRTb9c+Bx2Ae7aM70pWSykxRWAR6Zw4K4/cH187NpjB9hOFar8LGhxS5YGGJIY+PX/n4W
SGFT/FwRRRYemH03+6wCcotvI2GFapy+zNl50v06U/z5JmSuEVZxYFxaE8iEFb0rl30FaIR5/DZE
/0VBvve7mwqfk+hL6r0HAVgGA4JUd3CDD2kzqL7gwmDVQOXKz5q0ZTRzLT41PaxlIv+xQJ78ZJ0J
ly+WfNJeH94crc+9SVKcB4ffROkfRoaKEO9WsdLKMa1Vnr82/jOLfcLJgQIz8CTdOJOoWtMM4Z4l
PXPvyk8dpBvqfueWor1yOSeokOnxODvWdnaqo50joKcWnalgpR12pZn9xhsOhsPdmptkEmZbjtxd
AxRiJNMYx8RT6uPs/oy0YYwBfw/uGJmOET3VUC+aoDnH6Sl0bgbbGMb5lc1EHTua2juVAJ8VbhIe
T0LpbEztfWO2v8xanf605mMz/EfUYddO0XL29Tf6Q7QsQ+r/JV685746FGWmFK+4y+ixEaTRR8iE
rASjIpcuUpfeyL+q/k28bcpMx1iYOf8iF3qS/SumeicwyWBhQkxeGhx6MVAzvp7srnHUasg39eNj
AQwNyUtN3pLrPeVbhRWzZTAm3G0D3PL+rPyPbitdZyIK7V5b39qjZIQ2qQAMRU7BeH0skANCiAcd
ppCHyDSsCh1uGsLWXURcsE0Y+2bf2YhiYvdKKz9CILCBx1v+JfJNDjH6fI9yVFQw9jxiCVzkDrmE
Ss9TBHheNmdpWsThZXBI9akO7DOh6ZlGQRxlKw3yLuS1SvXoiimxyWHzu77exBZ8H5LEGOctb+0m
+g9Ocp3uo8S+JD1bglQlnIVrCphw+FS1zr+bpKEQk4rDEPvUS+PwbI/yx2nYANjXAJO4hJAT5ko8
btKSckrHL08GH3EljlHUf4VZ1i5JYE97KdSwSEvFEjqT6pfTOK+lYPfpbBOafiwHKsGsld5S9gAw
QZ+9xiSp5mk8JRNV7CD7m5PoVKXA5jFFxpUu9S8Cwd9kF/+6KQMomP8ZU/8fYRCOwnkgJmZ3nA0p
N0ir+wun9L/ZpmjrN8eRJ3sT+AVQguw/r+s6HFvewSL+9NnrlrvjfpQREr3xnxe4LwTQa1oufLsD
LiGvOfAJOAXMg+iVUL14dTS8KCKVX2N3IEUWHLtafugBK7+rimxBqJIECfsFRN0zzafebuSwsxTU
tVKfx7567+gUh275X1ylFxbsnZyWJWcVwU4R2Swfhdvrf5jZW56zcRETQSoBFKHbkW7YjpxAcdzw
aeYPS3VnOzMUnwY52/2hcBvwR1BxMurmxDS7MkikGO3w21jO3XSdb1FFx4l+W4sijs3E6oiYOhsl
RQbLFrZ/J8kwDOmLL6ICJWm6T8RkQqTFRcdGJcHctPAQ3G3A/OMUvdu+WqW5ywPt7MqoOHc6fQmD
gFHbIefuL7VQR9vzj/PkXona9VL8U6n5bML704Z4cYr+nLGNrfYJyJVpe5M9uB4yJHve94e6AxTp
RxX9YGgdJBBh3bJ8wGrZDOTGB+2Pb7GNze42hA3d8TW2XPKe0SHsgt1kFD99WBmsM8vX8cyakNra
Bk29pd/rs9PPezfZdhSmBXOcnDYqGy7l7LENAfjOlFrxShs5UU/5b86jW4fA1Wq+BK1V9eTLgFhl
0jvHdXQZ5hpTeDB2EXEMxCpzK/Lxn1F0nBhGuad5eCIWu01UCx2zzDk0mp98oK5EAhZFje+Vgedj
t+TYpuZsQRsgpvc3CIaGmIYfTeREHoICo1G7/2ztMpBUq1jMtBOGGmmDl1vQQHLpx5INjdWhCft7
KPCSB0R46FmKNgUYKFH73NZcXqp9teJBf6pjcw/16DkdzAIgUXcJB8a6wYafQEdOPzYUjP6F/XdI
6mxn8Kruo+KxC3IM5ET3B9TyfzJunxSDrQPGk4YjDJ9u76WEAe3QPJP03I8gS1n78kzak5IfPubo
rjqdHCJ2+EAUIVpjU+yLERLz7FhIyFE1UF6f01FB3V30vkWaq4+RhnISfMq75T4b+PLmaM/53gZJ
VVXjIWHWFyYnQQJKgjrQruwwsedMsrwGYHfU7FWX4Jp5u7kQBE55gup679fzEQTTyWp/y9mkTlO4
J9q8CxU7Hypn5xfZdbvgtT31asuNRa4pRRkLRVW2rDFj0Bn+hqDkWUf1qut+n+SofF0yvU0qfmmr
4V9AWCQzyieAB3c/9ulh6iMIu3UpuSHNVfIph+krYPNb1aSXYvyBO/yUJcy1wtl6ELQGXa7jKPhO
fU1rlv2Jhj1sSYMdop71Zi2xbSeAGhidVGwcRNxRBiPB47agLDFXHRC0Xjh5SF68eaaQebvrN9Yw
XWjjrd2sPiq+1YvhsYG0TT5K0JHl9CrYRj0wVvEjd3YBmsonCOHRkOw4dquZbFF3VexPlQ4jJiYZ
UED8KOTnfTmFxyny7o5mSxswbvsxsGFV7GRjHqwg2Tbp38R1EVQzRdf82bCMbxACOC6evR7wJ5M2
3gTctAL6/33gPwVRyBa5+J7EJFir6WwJ+WTX7bWYcYpDBuS0PFXgNZKS1T0ZZQE3Ny5pUeCQ+wL9
GL3Di+q14X4nNU9Bn80AS8MHqu3Lts0d7wjgEePRjbI3IiNPhgMSjGBXm4lj3Tp3ZbebNDjDiTg7
s7PuUvPdtTJyasWWhNdHH82rfqTLwyXEL7090MmznyWH4dEdzNiFZY2Pi9nOCM29Uzt3GBnbiiG5
6Fv2USaa/mxfHqjFuEszreg82wi+mjmXKsK/VkZr7FI7cOFL4QLk9dhfVFn9FBEw8iSxQam7xNfh
8dPeGxld+/KYx+UPTeoDOXLWoNGtZkA61jOM97Kd36RNPsV+DKIUXceNyNy71fffiZk/Wa5+zu0B
YVerqwqabadr/zxzaQfWRfA5SX2+yCNAJ76db2UGIr9U8LRZIuNnN+q538LXgOOBXmYoW4gB2XEE
DlE1YlxW3bjMIvfVdFLEQupW7NzyrGUxFxtNTmCTKyfmVRU8yYkIRVJQk/ZZ/4IMm/javoS6fgnT
4GJE1jGH8XM3zFI/optACGNprurGoAEeNwYplVhu4VGUe5HI9MSuh2YNMUtsNSWLpQW7vUQ29ZBp
9RzZ13aOYS9BhSG1MxYM5ig0aiuGR4MhcCiHNNB3DOeBrtBskwWQCB3PtLXxHhGn2adA2t7INxkP
1gOLL+wiYitw8NqJ2Qf6JcOnppUOakPDKly8tyMfRguQkO85xnB9dIqBsH3hGU/I6xIwvMH2jsF9
il3BxmILvJ5MWcSoPb4GsbYx5FjuQlyRsNCUBQP7ZbpuDeihYL/FBJXep5kdKmF85zEWoWnoeeOq
PNwNljROTlO1OKdZ+QQcyP9kl5R5d1pRXxsb0E4ZZR3yU9lfRQUgqgvZz0GacS7eWG9Rc9RIjAsH
/Ndc8BYnYskbdxA8DORRmHNRaBTtnKkt/0WeW3/y/8SqNaAvZz8361VnyPo8K3ZhlHmYXNkxmpxG
2NtHU5MaQc1kxSgrSVZT/MjyJkbyLoBBkkumT+oMjcHgN9WbVKVIKBkyFixtjD5uvFRhGzkgGpXZ
XoLV3mHSqOVQUJYe8pz6pEF008WORlmGRylslMvWCBH9ZfRYNRzCFdReuZ8D0lVTmA+k66x80yRz
996avsVXq3JAqvTTLS0rhDmPPboulzOqppG69G56rnv4Aqkq/MMkAg6vaH68imKdOGtMQy6mlAiv
WRGNh55yLU901L6rEhB1Gk7uyux680A6oV1VDkumUyBI5EbRXrAu5ApuDXTTlE8mDSgDdDUCgkrw
H0NjCA4NxVT+lHzt5Pa6iF1yJcwNNabmtyT6hMxMWSXeBiikAs+itAn7el8h+7HHfj2Fz2H417P8
AtoiSdAIBDnxSTRWf0c5eBsgzc1zfq4BXoQB57Eh3rxs2Ocltlzv2ZjDeCpcBysXU4JMnyKYYwpW
SPCcjf7SN4tbhSShtYMTz3V0oiHWCE5jFwP0XDt/Y/TreO/gzl97D2JtvZxdhVLJ8uLxk1As1+92
Q6QP2ZzVdjo4lVz5vfjNJ1HbAMXnv+FH+RS1qQVuOrTaiXCfV5IScYR1ADMid4QYUEdDiv0tCphO
uFkU2xzuSsGvyIn/E3l79VkI6AfVkUTTt/SYoFUmMJ8d5F0obP2jWSkXtenO7HKrwKwgjGtiQWng
/sqKcX1kTUrNOVC2rXHNgrL9mj02K9mTn+3TDK4X5BUNQYag/moowpqLbov9THflMCeeetwb4n3T
RuHGMlk/GRjUdYlBO5V1LyqCBbh49QNrF29D7wOkGFvnHllnqBEUM1kOUsxHCi0MVpQdLRaGsedF
OyyQ1RWcMPbXUN0gmDylZ1lA6y/eYlmTVf5TzI022aMoYSAb2PXT3lP1+SBAZuwPKphGcfXvIi37
5ypM41Vh5E/AB9HX813ethuwZ+vCbW9A2a+tiaDt3nXLN8LxSHTR42NrRm1GL7TLHu0B+lbmxY0S
TrP2iI++qeLmg7o63yRz7SQPJ/ybqANMw2SXgeyJcDwciBZDeHqYCzlPbE04kL1OWKjfmvd1LpzX
CGZnObZ38uCgq8l5VOrZib6q8TcPrwFsqdb8tDmx7Kk++OX81OXpjtkAG2UvO8EqSLWq+Ks/nv0M
o3aAh1iPgp/0XRJltDvWxsUrQaikJa070LGL2t8BnFw6EOTm1QSYi7Q7i9tSsmabQgBmmYkWAo+w
w6O2P9llKr1PzEjYRAxZnNWFBpKQPFXmrwSa6rKR1zb3tHkwvHir2jlLllr22eklR/Yy4hUseNJM
lYG2OoTjze//c8ZbwVLNoUpvbGr2ayoNrGdxasjpuBbkmA9FjwVBSIK4iBp2I9GPGuaF7b2UXf+S
PUpLmu2UVJsCQlQ1FTI/494iWNBD8Iv4I1stCBuwE9selmO+q2f7xDLV/aSPjh3il/Oxj4zBZw9N
LY6Q5TThlHTd+jUpo2wrfHunKqgMyH4mXeSgrbGeip0BV6Mpn5LZXXakrks07NqOcWf04tGHc8b/
OTqP3eaRNYg+EQGymbdKVA5W9L8hbMtmzplPP4ezuMBdzGiswO4vVJ2KUbuSdlSi7myV+5gUtBtg
fH0k58pON5kdNjlY0Sr+FX0MY75ao+ieydPQjxFRyZR+CLSF58prBNgZsxyybhhpTuUU662lOobr
Fg+UpzKayLaZqBZh8fZyrDvVcASTNtNiAnJNGcsdniWoAS4rwthnboPfSVJUolfeHm6ELgSbScnq
Csh+SvxgicFAuXQyWpSactX2w31QYy3x3SfJ0isNzdp0TUquRfeCXjEJd5xpRMcos4xF6kCsU9af
kgAuF2ZpX2YhMJVp8qntCW2vbgnfV0r/mnO9T6501surDp+0i7LSJXcN2T4w3taxBcNs/Peeh4dW
GaVH6rGI7jJozCZLHE1DggiUg763l/OV59LEtxoq7W50i5XkBUz/9GZyazc/Em/g5pmh7VT0rheo
/9rCl1s0MDqrG4v8G/KcscEoBUchREk2z5F2AeaeO77dMrpWJTEntpq1gxaMJ+SRiCUGIAENyMIK
Lq1+CbwGihZQC0wWNie3Lj77lpBIKgup0/4ieJP5iIitagmWsvsDN+hj9PBaRMFDlFTAyH4Q4oTk
dnX6QRWnvPuKCR8YwydcvpXMWFpO/iCerGT6PnZz5Pky12s3IL9P9G4XT8MJBBsFhKne/JAfPHkd
bOaN1dW2cCwoOjZrPXAY2O2QYPGOhfHrI1UeJQb2jCRgNk8Ty0a056JsmDU0V4tFIDksRErGaOns
+Gl2zNdQJyMB++fzbJuYAqYzUIOfFhkfgjuDthKb4LCXZbxGXVoxI2WXrvBh5zjEjb57MtJFW6Dq
nB/arvAl0hKpYLui2zS5zjybDVOjcqxG2ykNyDOt86DtVcOd1e2+xUtdBzUjcGuPe4BrWoU4W94D
fpXYIMCXr4AMnUwVOYZPmRjo/Umy0T4MhChkfwT3slrsnmJUHVdDi2wob7/YeaSvlfKJDF3U8g3J
d1SQhbzCnbcSMn/09AezlUsz1DitlXw1ZTYH/T3TqQDC8SVXzG3457PR3kQ6U3AWwm5AhJq9zgXa
lhKsR23C0nHdtWfUHwlOmmiECWlBMK8tzAvxspJeMekAXcfqpYw3Q9buyGJgG3BMfHc3MimOCHPx
GMGRIXWNy/BfPug/kvWvH3he+/eQozn2iqU5XgVyiBjLraGwGhmJ5SSyGIs+Iw41poT0USAF28QI
l7UGCxYtmsq0NUaEiKyISHuJExzllNX+xPxgA8L4jKQ6jFgZPQnZX0sv0BUOEWRz2qm9TGBdVVm7
3quWomP6RgeIslKV87VuDXO51TBvg1VgYBxnNYIrdTnE7aUB5ZZ+1S0bF9nMH0Pg75KSubWsvHvo
aRGLYjd7lxqkoYQfZkYj62mUboQFB/w4zGjcdz7tQcXuTgQMv7pqgKQ8vvRMLCD8ZbN0BFXCzL+M
Hd/1f90QwKAIe74z/DBD9FvHFUi3N4L9eSxPI+mSZWW3xdDMyoZkQvphUro/vWZaMdr3ZlR36JRu
iWvcS8N6aW30lKJ9K2CKGf53nHe3WPQLr2T2BsVgN9TEeWS8Iy4GtFBkPCJHg0RPmJfKOS6F/wTw
xb4Bolq21yz/8FVxVgf0hvIjYaQdEOSduuM+bW0cvIhbau86XQBj9yvD0x7YBRWIO4BLJ4NYCwiq
liSc1vIubYhxDEBqiIrGju39oOgolalNeLKYr1JboJQQpUesZa0da+vaTNFuQXEmkHJjDgIlELs7
kX+Tjz4fSIUs+dQayM56yqkAO464C+UFTn4TDRTAHbOmMnT6MnipWHo6nI+Fi0Y5wnCNFRj7g3oJ
ZLH2I8GmxvjUpTMe8n0oQIWOyjIpB0xp/T8SPLjVpVsYpyho2THJ0QVVu+Mb4i/Ds+GrDJVaI54H
4QQM5+wXifxnjc0eI/zKtos1ueXc7LQMXvdnpvapVggWbRGnJSZ0+/5YJYTFZajFLIYsZsp/dTjQ
knFDkWmoW2vX/RaefA8Ci1IQkypY8YtIo3Nt67tGpiCqXMeQfwb8Sq7UIf4fTqXacsJjnqtfqG03
BowTi1JxbhLFq0dLbHl4rengSv/XkouPxlY+PJx0feodrDGeWbH/KiYDS6jC1pPVHXoG1OgTA8+1
v1Q8EWhGycaJ9nqEx07Pm6+2NreGGeazriYzFyRDXL01tZtPo7xUe0Gpldk6E963JzEnQgZisUYP
tppZb5gTfCZZsucM53+EomndoUT7nJIUTbCyQYgO3twXSsAZsVa9sFZmd9DxydmxRXIZYgrPv2tx
7pCix+i/n9GJrbPxSg7HGnLTXecEGtgYSyPeMKu99BrsHI1oBsvaYlNn3rNQUbanbr+KFNwKAOSN
/t1RdmFvoUGUdqz+5lGOfbT6wE2vmmIDKnU+8qwbmlhYWO4Gjsc4hEwSp//SFthpoH5oge4UhbLQ
suJQZtS7GDiDoGER7l6TLOJoG9QzG4w1DeFqCD99dyOT0Oy20ssbxU5MtnpqWUk+TWO/URtXAjmJ
SmumEQDGrkjKCfING3agVgGJHX1F9mqLcDG2MA5JDbHRmNDGHgu1vsRQxTLKxJR1cGlKePSnSlmb
a8FHm9Bwa5IDmtYiTAOHQBCsyvzmkk1W0/LoqC9qnCThEK0FuMKwMMEJgz+hH9rKIIIS+RmYd9Eh
AjDXUQp6FidPr3sLXMSzoaOJG/SlijJLLuxFIE7KFI4NTmQks9RmbllddPme2slWIRPLRTWLVnZF
OhpMBxwxMEdZDOkbD8KQ6n5SBpB3ZX+1Q7eAWrIxFestFTqxUvnBlWL2z1rzJ+ccunaG177Q57FP
AKv5RdbEOPOi4FfJg53SY0awhPbPkLS5b/QXJtHFgr3QrO5k7kIVtTWKD5eTlrF//K8zmWpOKyW1
qJdGkL2ovgjfUIyz4ee3QWmunp49Oi5ohgnVRTHcTWPiKfCFBRiHXPko8c6YNtJlLNtnu8dpQIkC
o0YJ13YC6DRD9sSyXf9NxTf5Ys1ZqcU/Jc1WqeGeEosPJlOEfxbEIXDMydtYJb1+CJeFpuJlkEa+
6dHNEHOr7ELKosBc7sUtjG2d6GL8xxXth1m8oizKrjo39L+stNGz5SDiU35wfdD8mJKCMi5tkDLa
ueTi+jXJxBB+9jVYkBUrxeo5ooKXJSg6dLgiWl1vLV+iq8bS3qEkLUqklOUIHq1tROYMOnrlsYJt
QMs2ERZ8xQbqIg6KLKGTGc8a7W+g2vQMYttFaCaxsiO7UCw2XsaTFI41C0d0RpGtrlKJ0GwCAB9V
pwBLU9L6WMQtOkCmnHWaGVzX3cnOrV3iUhHUMv/PLSRpzYrdeMc5mjRuRoXmxjOvWql1L5oVj0LO
b2e1Rfb8CJ93gf8aJmdOROHQyM06syztz7Ph9ClZXe/DeEiPxCUoDzA20ro2TfeLPAuGMvWICrao
4daYAdth/NLSqmXFjgOv8BfEXT5Tb2QMF+v1vbddxYnV1HCaotaXipcy1K6VfC81WnYJRMxdVbXQ
9HTbQF9dil2gWeXaN+p4lcSJtBqjlHq9gSjeurz5hGDyudzkKjzAULnBm03+kfxiL0KpSY45MrwV
cj99IpwUz1rQfhhqwt7GTOpjlQuWlOnQHtvWFPU6yUPjiL3OPcZAYcDAwRoxq+CvdAe2PFXbI2hh
PRB9doq4DDXWKjfAS9f7crF1B5lI2obTinwnCf9BkJFlmKUfoe0z9DCkYKNOgFkU5cxqegxu1Bto
h+sYe6iPnGlwpxY/Yl1qV5K2UipQwlZqEDAPW24pwBMsiyGFhFT6ldNpBudJBP2yaPkzJJlKHb87
kDkhrGcS+e4xMRptjdxGW6hGah/lEJ2pCvF9ajTXRWBD0vUan7OsoMhjtwUpc9Sftlx2OD0NJuWA
8TGuAJhUJ6uK0DaKFKD5akmz8mN+l6bHyZ4gu3eEW1nXHpYuEafNsPboKo5x0qC9avP6Q7dx/A5u
GzsSDJRUxRwgFJmhSIqYE7FOuvW0Qb4SlYMdL8L4NbRpucksM0B9AWIhAbrPKo3bx4equ/RkkuAM
MylWVhE1D9MmHOMzZvmn1pz5ksp16BKGfGu5NfKiOxNbNRHfJinSpwjudfFR46bC/RrjCXU1i9La
nWtEP6pfXuzN1JE8uA+WeKZ8YMc1df2I21B81jJZUMbO9ddl+ikkkseZsqspWnBbkiA2Gew7hGur
7LQYK+kpfpQobMuNbPmBoxUMHyTcklvhl/hGDI3gBENnEjMkfzXyUFzvCEAsWjh5JAvcBn8+nnV1
4ibRoBmrSShutfc2u/XqqkrxFWxK1CMeq/QhYoOjRwszBBvW0S0q77bjwGQJKwxYZUG6yLVfOTsU
QjkRmzHvraXEAI1sKadAwa/DSRnZXhFUNfrnhvS4pvjR7Q/DwrQcxY+4J3QmgzZTddiC+Xkyk4L/
uBzhfbc6mV7Rj55e8wwYXPXTq9g1CEeE9T8UKxGxULLAsJRIqcj74iAjatwlA65mEtwzPOSFl22J
0r72NupwUVJtjkEETeCfEKcyWAde5DTuCoKPHKnz1Gz3SovEFdvNED/dQsxxhMU9xsW+vqKpN5GC
28avDppSw3MTNhuwFKiZMgdr78KuqUQ+m/oqJaBG34xTg/iX9GwvvFj4nuLu4uYbbQw2olP2jYsD
BabLuxxgvOnaKuQgAAJpYROAYVVn32y8AfRC6iNIN/gE1D+3EzKgH2r2CFl3uskfxrQZnhH4jPk8
5KemtXum2zMTODX0QhuGJAgX8Mjo2n7a8eDqb0SPi7wnsXrvo62TxkM4bqVeQh5F86WjwbioIGho
K1Rrgm+gEnNqHMbUncZVgUfTGUxrvHXSQq4EBimpaxWF08BQ3pOdgkgTSMAbL1lhelIUvEUuOye2
DJPFtl4GIM8FvILcBnoxHEiwQpb4Dqz9FC9RRHeOJwCwCInlc6ldI67aAjFMCg62o76akCql8mI4
M6T6EgHsfPp1WqOjkJ/XHaXmMTJRjYxjzkCSgf/SRatqePqqFXfD1Z+wO5ilAOQrJBowFAQK5Yi2
UrV1l9+6pjJsJq2VjR9HSAuPnRsey8k6USpsXAGgM060mZmllsEbgrvYjVnOViyLN4lgemDHAuZF
AmokJcyTwsp4SCUSfciL0QaCSLFiPgTRIJii6PJfcnAt5RL2qDEZYJHmzYrM5vOzm88GbwxPNjhX
yuaRqso8UYLNA/Y/RXU2QuYtf20P/yK0Zm13cFFvKcCFOgSrLsZT81Cii3D1Hz08G94dbzQdX7b2
TI6ThttPw8FdwwYA4IuNjAripElbi1mlvVSCf3CHMuMb5cUy7S4N7ieUxcyYv6AjwSzDJQja5A1/
yJd3NXGlCUtGETLr6/aZx2KGjwDAaOHXjEcvUs63F2PlRcCLDTZBGBUq+9hrSdTDqmOeDWnLTjvN
H8gR5pn5ZcFQrr90AHextNMJtAxQaCr5LveyZRisjZzdJiEKI+1z039IVQQHAGdp9E0uDkIlbEgJ
7jeOyGnvZWzUCRvDITC5TkztImV3E0mjkl8mGH7Sn5jQzsZ2Oca3mJp9QkaK/pGYN5JGKdSYzhd7
tgdl9ONycIsRKiJCchPS7LRWIlxjkbC9DlKYo80qyn/N+GKQMN8eWN3Ocq3iHSKGpymIf7WsXvL5
Iqa0+1tm4GYreckMY6pLf1zpz5DF7qh+xDAqKHVxZ3f/IkJdvGAXYz/wghtQ1xdgBPDwRADHb0IC
DGTctv7rsmYzeTSEHNPIRfMqDNCer0f9S9XZBuo87yTfjECWJ9sV6e/FvyY116nSOBEewabOP5Kk
wcdsAWRAgki8jc+zn6fD3huzO1DmOfGuirSnnpq7/ApGVv8d8Fev22XNh1/VmFkzJEXsZVQbPk2y
xm0Cr5BU30reJBH6r87pRvwvNd8XGnOT4Y3VfAoDjW650oEIRT8JnZDlXSX8RTLTaRG8kBzGPgTu
mhlKD7WFR4ndKO2MxsYBZAhEFdvIUZb0G68hO8S8S/mqQK41YMcIZc7GFCqEiz/1XY0+pfs7Cdl1
wa7jfpF0BusYlv6PjU9OyOS9NmCL5Oj2O5wG6IIicvx1OYjYr6M5Gu2pzzrLAwr+Hqq55sKhYrSj
jKgLm58a4yIvglGbC/6p/W8nLG8jfKE0NC65L2aSQVQr4ni+dtmGP7KdLM9JmS1Q8M9q6Ze1jeOF
DM/BpwELV6vis502O5DZGRkUAacRTxJ3XpEeXZ/3PiXBrdmsO4LbHbY1tu+FaTBCFvym6HioWqp0
JNaiXGf6TWAfLdtt1fwJhpjcivyGWeLB442IIVVxY65Mha1OBSKW6MiI6o93heJRQGBQsNIyuOcb
aKI3cfWLXOqvdiXWrthxGfnjb+BdBDEJIYxhK/oxJGg5KkgDMPovlAQydTSAtenqF6qAvPEK7JNM
LETDYaN+9DolCvc8U3VMVQ3zFW9Vej9ash2180ji+vjT1XeVLwd9KtZhT7ZWBUHEdYxPlV1O66EG
B6xlbgh9WVo8NoCsU/MlhT9aN6LdGOcjlH3RoUg0URWRUj6eIztFGvnS+Tu7MnA6HXtjelT0M4HK
h9q/knvGjuSkcrbVDHQDnNBC/vMoenwGLHQZNK6HKP/zCTXX8WN04yG2vwoE9hHc7fAIEsXIFS7e
B+6EQ+OJtUcX2RgdfrgHutZtgZuW4wpmgMMWlsVCgALsVrMMGq3YUcGy1AH5dfR4JsCxsbDnQDAQ
0b9z8BMkOlsSbSEA8opNy3Rg9dj0NH/PBJxj/cOS73n3rYyyI9U3dC0z37ZXFsKyRF+74UXrUatg
TgX+G9aU2plTUkIZif7wQYggzCSQhLN+omlgix8PChzk5KikTmjfKhU7HIhDMl1F9Kzb29D/M7o/
HrKNTABzuJucLR7wJL+hmXgBDsuUyWfoH/wu/6drEio87JD51bJPvfrsq60Q6Urjm9RRDjc24enX
spQgJKCLiHcdkpV02GiVv0gCMLo9xKGbZn8TR8RYD9DXVCrTdhjRpiR6T5eXvDTBqm51UgsI6rfQ
LWaqQFrXU4GtchX1eNFi/QeiTv1tMSKsM6hzbnQFTB9wKPnOIL0HgsMMQjticgXa+Oh7bM0giDEf
aJRzAWlcvGKksPYc6hqbjVXkf8NWl8N1N7zH8iR6fYmCUDMvFQKpUboG8jdtMdv9e6mMnCG48FBJ
BTGLlJoY9uLdNp+df2Ao3KpMpa2ZIdCstmRu+E4N36E4EIfIlm0n4C8ZEYUUk/heVSGr4++yKeej
zSRXiTXcxOx5w2ffFgvD36ioLw1vQxSUQ0tJYKmjsmPn/oiVcMU3Pp/yrUv3WLO96LqLBPVZ0R4J
3gH1I2EmaYunb36Y0oeMBkKbJPnluXUZNNw6dRN0MKENjqi1MXD7s6HvMdQmc7XbBGycB2UXganp
kO6p6lsKz6W3C5jlpdxGTEPnwXgnJr5EnGdnlyLHFdHHqD+1XVk/JR5Xudip/k1net5Vyx6JDNjn
wvvlpp+BNJK5HNF6NODs4Q/b+1B3SjKWg1dnIzo4mTAKx28/3XndtuF6ibS35uM64ANqm7dqjisD
E5T1COKtLJMaTeJNYMmzHHpVfBA5Vu2AMRFKKRtRmnXtDHJQWKTngKxPfvrKbaf3sTmW7E++egOR
DWuUXF4FrDV6fRV2GE61jSBR08Una9vwfF8t9655IGgpYvMHcmzea18QBGUWQ2Z0SKYoYePiE7FR
nur6SVRgFaE70V4aUybMQEzYEg8VEQgE0rhlg/EGI8uxeyHDRB90TBmiSt2OzWXcwoAbAFZI51h9
EsWqkxnOtlfvNgMOoKjc+5aj6U6oKXtGB+uA1AoD93rY81UQe9mH5wjHuJJ/2dyGpc0yEzlfD3mS
kwWlUvNhiauGR2PaJFag4kPeeQ6rM+mITGFuH/OIhyWwEd3Y6d6fyJ+xMiwlxqICbYJpXUg8nlEU
s57AFWl4eGeZa4qtytBVxlkoAHsTDFlhPRz8v8BmqLUQSAQK8RhgHMIhayR7Qe288vKNFdwUd5sg
NAiKaTECxZdtl0GKICsNMj2JAIKI6P4Jm1qzp1EvFoN/ihA8M+yswxhEjAk6hjCT5LvFyNlRoMRN
vJ8yLgDVGvScWHjl9DfhkNYZ0hjJVet5IICIwfwKXPJ8sq3fkK6TXwYWAZn4kpi2I0FL82EfY5QB
lU8pXO3Z5ywbFBIJu/FcoCjOn6QTzgcbxxX+FRtAR7DpysIp7O8y+UVeNpONLdeqR1aOVmBAcDyB
eob/rJ/RzFvMCfubj1eRKJ8muyvM62WLj5bbIafmKnSkmD1DyH2PTLajV8wxBlqPPv7nwUDLpDtr
R1qLy8CbxIiljeuheRvM8lOqHswgjMDPFcg+j7AZT3/lOH6nWO8CgpCFcZs7x/shZotohVlBOZ1O
ZRssAsQdtcYWPruJ5rMI75V/jjucc0iklXWNCqmN92n/NUqvUgVF0h7wnETppkStohKoiQm+XZu8
OeJvmdJMEoO/zte4GssJYpxVz4YT1KVfQOdfccLVozyTUuKYIKl0hyzcU1Ma9lb1TrXkMJlfW2zN
aKR9j1sPyhnxoWXvROlv7j7c7m66q1h5Gfl1bBAqg7vRrUdFw6QoH6H1KfPzKcdrzX6uMo8u9anL
iljxf/V4O5BXTDKSiZ/cs+Vr0F4jehtPPwUWJlHQV8m+h09SkrUSc9bIgPlQo23hyg+1M2D59bSc
0kDm97mOsz+leQEQn7m4+sNyC/ObsdvWRjDn91wcpxG/EvlYs0kjxeFa4FWNwmwXQFkmVNkYWGSY
kAm2vbaqBVLvfdVhAMU+Re5advbyVdbmy7DI1pEZOVC21hF1z9iZAF2aPZPP+cC+fSyMRSrvveRL
4QHoKe5LxFqdsZ8IPp1ACppAj1Wo/jaRuYNGow88deI+FRvVwyQMMOS9GXpBHPtyrCsYf9iSzAl2
BTBA3eb89lX5VVq/Esv1WOW1WLYrj9j6M004yKxQ1AmjRrsf0gl3p8xOVirZ9KSFOn0NLiNLThUz
BgZkuRiYR5TLYTjlKfXIH1AO0vNIHIO3jMNh6en0izqZ5Tl+Mk4031Ex6VN4tlgkFSwM6xTyMIxw
ZuGLNL0b6S40zZ9OIxG6WYYKev7pzlhZ9TmtybZdK+nJ0B0vkjnzHKu9cgK8UE/TEJp3HzHBsOYe
kjv8SKSj8NAMSA+hWNbtBxlHY7qzYlbYnynyInZb9bnk/DO9LYbhVt1l8rcnOET1ZJHzm24uEQZM
pF8GuVE+sgdP9xmdoyCTD62OAvaUhbs8eurSeix0GjOn639K9VZhHWPooMn3xETcfAVxiobCso5m
RrWs8rE6BF7MhHlx6R1C71yb3w0TkZpnir25kZ48BH9xv23zs9sgL9+rEkiI7l6yodHPXWXOBu0P
jLtS/sB7Mvpn3izsbgfFRpP2mOeI0tLVFU8h/RznFAlQ0tuMif0Fw6ZCwwV2ePbZTWvoGnx5nBkx
Msh4oUbfo3eQ6S9jSnF73pZPMPRkQa7Yu2EbPMXY9Ml3m42Mbjxl19vrtHia5U32Br70XyugP5DP
Uf5doAMBZOhxElq1uhZi5YbPxl5GjFZiDvGht6n8+JHxJkbWd4w7RbTsUGCiyDWkd+s+GWtazZqW
0KQ1McFKLTPWt4XTFwT1bTTcF/lPanGg7DM85K1F6skrsh5R/8FSOejYMW8iAOPKziJ3KHsoBfvV
7JRrJzpiYOlOwKS0tnDI3prAsajnIBlHZ0U6tfJNac7AltBGvricRm0DxouL8iYDxC77X+KoTZgt
LTVi+A3DYcpzsMlF4m+A6Drqm7p9E3NJzaSgBpOXnQrbQZFI9P6FF07VZkknPXby7Ld2IVkKHgQw
DyEyyhGwEXOPAm9x+5mjXS5IeRe4tO5uzEL5W1JX+MNThDipdFSkP6n56niP4V4h7g7bd9Ww9ow+
/Iyf9c2oZC6HDxA/C/gnq7i9I3MQuY6xkHRx92aMhz46B+5TjY4VhSbnsUGjAq8BcKpOICM2XXGy
kwWrQwnPoCQudXAG6A0ZFj7foa72UfFJ1uLAQ+XtaoWLGoOAuGY4enQSrJxE3rvgeFF1FBdVZ39f
/MvlDXgWG7RTwGr6D4eDrXurRNkU9u9ERW+I1dSB6ERYU9lOKHhNStiDRfuJAw7mEGiAo92jhQDv
46O1+HSrbxs+uUa82mgwCaVI0upw1cpT/k+FPR2BUnXA+IxJ37buYQmgufLnpmHB24BQw8ncwxiJ
NetcGv/Qk6xbQ9ol9mcl3Wp2iEX31Bn3pEcPD1towiUgVMbu2dyywx4/ZW+n9mTiBdST+OpD1LGG
wSABGT34tC/ONokTv+veBmLiCQGQz1Heo7S42Zj+8p3W3E0Qh3p2CLxX4WFjir4S/zHwSQolW8jd
pke5xsyaAv53wlqwFGgsSE9oh8pKIy9kRSa3lO2G8JWayswoWfiFMdojEohZedU9RrDuH9kIYDLu
hYjmfQXmzlNXPbe63z0lcTX0V4cBNiZfbEiVdWSwDM1mQJmJvUFdDOpPOvn4K8L8hoTFlHclRY4/
fA3cI7Z9BJUhlfzgplCTu8UD3lZ30lRM5gikhk7SfD2+m8qfOfyYADp8jyGaRO+taMu2XSeUMBXJ
6rhpq/KesQ2P2O2n3L810zEpVGCRO0XzmyO3rrZ1sW9TADKLafws2Q23xmXIL7Gxr6Bv9OKF+MBU
Ld4kKF/UMeKWYdm3CFUT8Sb3Kap+kRWwbKYHCv6pGSjceNHEFVOP7RR4lHc/hX8sW0w4anjw+MSU
u1XaK5KFKK0JuQcbvmMCjEYFwhjmZtbmiDYFQnyTlgKLKX0hsVkYZFUVHET0wFQAkyTeRQY6ZB3i
IcJfL7rAXG5lthRsZbVhL3FCSPlZoQ1SWW0kU/4w6BHwLmq7j6GDRtXNTPaJwfSL1U8BnLhEY1Wx
V4SAPiuTkzk8B0YD4qLaJaMlCPDBFkuYT8wKJoxZxBnG+igH7SzF91g9ev3dVYhHQ1ph1t0SE9No
fw78rblMF1Lqyz6VHh5IexdJq2vggic6gUF8nn2qpD2itLTHeAlhbJ547lIePhUGJ25rLJoOt07P
ylLdxyMioEM6Oems37Y7KjgfG+m3aaFgbBWXy5OlHqAwJajIa/yuaAm6bwshWFO91eziweLrTz3x
WY18yTsJHmiCzi9b9q6EfZw8DPKcUvJuQPjhAefXV1NGHf1pwxKeYuM7RVLhEpCBAzZXqJrcuUyV
Qq0oH5NwK3u3pOHztJgoyOXKrnZluHdhxo40iemLuJERVBp7Bz5iAHIe+zPOJKYStQecgG1t02Oh
Q28SNcrJIFbJ2w5sKFX0sFCaZjJdUs14uoQEhgt2imnHvhvZ+zS0+RQZOBuraDqsGqCLNFt1t9Fq
1pHN7/SfrE16fTbKU8Leyu0/9Sk+CUdwIijIcDpN0TbSnFFk3pHZsfSm6eHeByjQPnu0vAa/RZx8
C17Crb9jbRGV7VyKvn39AyWfn3+63clt8LZOMqxVGh2i0amTU+gjRpPpuy81raNuH4BaiICE0ZM9
nNgT44umHq0yOGbqbABDqqb3hIK1wUEiBePcNpyovSb6uDINx84jVkZ8Pd6pk3+r6jal/cnlVpHU
Rd0H86h49uWP37G60zcRyXUItQxMLJhDQm3eAOLvI3rvByyhUfvUoyO/EpTX6JyeGg1tS44LhxYN
GN3TUlb/DNsAmx/feExH5ufgwSo7WMgYjau+45y0Lj4Lz14bviw2sb70EUMV9QFKSXygecAmps5u
aLU7n8FCt7aCzWi/EvuAE7CHZDKUKAKgYHE4dSwwYya73p4aIwHgn57D6tGghTJNlbgVBD3IexF+
gpRxVAXwKxdNnv2E5b7X6TtYbjK0h6MJrZd2iWXfUJKP2Z4E45HRPfqao1Dwy+zl4SGM9T4yKbuE
YzWHzPyuYlpOsihHRiqY4JE7MetEYaccgoi3zbbJinOQssy/hpZtJi/JZq0pPxRwz637Tvh3FEtf
MMdaWsy46pgUIvYO7jE39zLzFsW4DhR/uXXk0eVFAE1kEy8HZkPzGcfnjgEOCe9zSaH+5gW0Zlt0
jwEsWJxf3MxhMq5RlLIa9pldYDWceymIHSZ3PRmfzCtA2c2YfUiT3T/fN+WO5chWwQCAkWquZU6N
/Xlmkn+SQg7p7b0r33uqjpgCvK7MxUClkWvWwYXMvKynjQ8Fcpnqxx5y60pFY4MfhIopNMJFGrng
lVBXFYqjWYzCypA0qJEvsh0G/EwTMNYej4Qc+E4yYOdJ6/qKZ85b2KIGFT7pojzfpz6EqSF1S1VA
ZmIcJmTzU9MEdY7q1Jp7ywPw3MHg7XNNAfFtXb2Q0G7FHfJFnxGdKSxxMzNaLF9e17kMtzk3GYGy
+gndKfmc7HjfuwcoJP2QDY0bESCT6rHYFQadftJw2Bfu+BysqmHAPRqzLs/erRp/F56xG8EFBayS
jcY+6VWMy8dfmjytFbS9NgJXjHTf8ttL4mX3pma8UrfrlhGeWcBDYOuBk7kuyDa27CXj+LmeYDlt
TLJVAKEHJGioA5VyVD+xqNHkuBUg8PGatMpK8ynRGnroKtO/TSSrwjIc/kke8zcwgm+9qf9yQhm0
hjQktvJSfUj0hrvKYjrGJy5L3bGnZ04VwX1jTyKQeW5KM10HkiZ3qLrtdhpisl3DpMdjdDbgRqLB
RXMGgY5CrCjrVa2G68IWoAs9TKbuFjUHwS6e+UN40SKOPlJ3cptqBxdeZ52af0N6Cxglx97FY/6l
04qW+UeeQLrLW0fI6VJoYmml5dnAv2qTvYU0lCxR85lX2UkdfM4P7wuaEuxtBDCxZyLSY8cKlFRo
ZO5C8S3HbKMxOvbidKHbOur79ltzSYBmGHv2Sw7hvF/lHkg7vHvCNTkO7lIfYcDmJwfkJiz+4+g8
liu3tSj6RaxiAghOdXPQVWrFCUuyupkjGEB+/Vt8I0/stn1JAifsvXb3mo03v0ieo2k5J5nYBeRC
bF3sGy4vXkNl76SgiPLviGlXid4lrcKzYmlvw5eeTLIJp+CAqOsUB/9w2d56DlgH8cmCTJHMsU06
opqYLOeIuZKg6omKlpvJCS7dgNodKY/D0L4TNY8jxlWE2QlSGmqlW76yiBNCyPuoPklkrGh3jyWD
fhyUt9Z8Jm7+Qn7QnS0GxApRy+5twsPNJAf2pqCis9EnGNIAfOOdZKQvQeycgdHtncV9jJfmPhHL
qYq5E1v5ImLglrP4g7AfCUBPTYpMgQ1l0P1Nsj9mQEJZary/y3Z23Asz4aTVL4lJ7klKlR9F/A/c
yFOWj/uxJ409Vlysqs9/XG62NkR9RK2EIHPNZukkAbriMifBATro39j27tXgU/Zx3Gn1i0/2vxmX
ScE6vE+YjqVm3FQ1F3Kdq7us7Q/dWvo1kX4acbUzX2ri+NkLSOESy3UGVuOuuJTwXxtzTOvskNE9
s0V1iO5LUA83J3ua9z4nuyVUuPHCCXOXvwur8pgM8a0hEVnnqEhaDCyGTFnUAdbU8CNDz2MDaSPF
BqbGYy1QX5DfGdFSzECiLTZBrSgIesxYT4Q5e/EStWxt2nNm2ouwf6qUOxH/cEJOBQ6vC84Ag5Tb
+0WmBHpmOMcme+7QJnsAMFVoP7kxmhfQkzXC4HLXlFAagtVSwiZpad0r+Fo6ZZbUOn3vGKXEHNxT
8RnZ2Zfo+LnjKfh2mHd1BEPwye8nwJRC5MWmMO4bfz2adLlC4LvUi3gc3PgNJP29P5BEA6D40GTt
y9KhT2abWersPquW99FZXpom+DMG9Rm85skzrJ89lFfW+J/yiNK0lOahVVcnLQ8VC8bMNQ8qs187
twRGCl0GLJ1HImzVoAbglgpYbK2XeVnqhwRCZ9WiJGDJVaNdwVvGVoqa2kl/ZY1jNJmoX0smUMuI
pWBBbyAGfKHA2fSnohwMmMcq8oUs3R4tK972M111SghPptHWESnkfJfIe2roVZKJWUugGsrADemH
e5jrW5LFD3Cj951MyI66gDpm441PC66jSK2vaspJsMd0UU0bLfQpU/ZjyfrdRKCm1osj4lQIy1MW
Z6/GAlzJJ0HbQuz8tlTWvR2IJyrYXRC5HM7WMQCpmv4kDISxS/OQm0uCGV8y9RjEGopusAq8Iywl
o41DatRvjek2hRq3tR/cOUimY9AuCop460/bOg/2GuNAGVxCuuJWx5su8p5C7+qGjAUXCi+/vB97
Tbs178ohY1T5z6D6qUnqdVd3DcRe3ejXbp0UEjk66IWatNmPNHAZkwnQOce8La+2JDYG29cASJpm
MljLZL/k+jyVYbDNwc8OFYsAQnaq7Dsm9ntkXty1bCcWTRrEpx+B5dTeXWXMxs1vVsAke/mJ+bAl
sq3VOGqh/ahdKL3qwWVLt/QCaRbLo4zNXdy9dXh9Mj0eeohqXbre1A2lDlroNtyXNqUbSbVl6hyG
ot52yDqQBXCxfuEB3WDFfsnXqFUMEXKufrLqNW3FGa85bBPM8ah2zFT/kPOCwc6ynnoG0j6b8XZp
7wcDUT1Nr12GGiZBInrXZuxdWqY/UpKU4c1w7izBuEaL4phgilkHI+4q65mUWO7mlgJbAI6/C8aO
xBRkzhgQt97QfBg/eixwk1tV8BAJyjVnecOe/NwKdKB9QHUz/EkpAKoYVnDlRG99531NIiInpOuw
aFhHY7w7xDRY2Bf6QcjYINy5qKjeqH6txtqQz3ZXK+yqyFZD7uC8/JB6uk46O3EMzdL/bmB1glog
Rm7Z4oBkCcMEjhayk+2HhveeEgtSc1UJ+lgoj3tNDJyt2TV77TFl5ddRnJDttW+TV8v5sp10Ky0L
Ig7xIqM8uGwAhO2/89SvLR+y5yCY5fPKm+g1YNxSJrhBxV8MkAEPEDcAzcNi129dBXfcIVHCw2XZ
8VI3AQW/S4LW0H7nDYNRjtOtV+aYRDA0l6bez5oJ6DgzKOw9WBSy/eNNcHoLKh97ZOQjMlDjMfBs
uhVkDjABvsHVIfUvopt0Wsge4dFz4UCzos/Ts1702eb/r594OD2unLl8GpbpnJNvk+Z630ub8Qjm
WtAujnHeY6g1kofXhc2xzZbXaa7OA6iRZsl3serfjVCkGvQMrQLq+UcHlYPsySSKkaJ09n6E4TyN
5SFyI1QW0dEKq2Pb58+jPV8RpZ2wANx5dX6GSnKjot2IGakluXAfs9u9l6gAXIerwXX+U92rzobz
MBT/zUQhzggvUjdjcQ1mK2heQ2S8hGw6qOBbpEz4vXqWTdkQ4u80xBMB+igIXoXwhaZ6x+CEHhvS
OzSfdyxG1ywlwgJ8Y1GQWOORQGO84TVxKEIQxp9SlJAYUtyHqKSTnhXTM6mo0By9JhoHGWgbAbNr
WCxMLQlO6tlaXm2i3U5YZX/jtlB7u48sDjX3hIcdjyHG1Z2EQn6KsnJfgfLyKqg3HNNlU34bD9Z+
O0WfqYg+3S45Nh2tXVAguWncCJ3rKn42hsUEE2iD3MatvOWRtcGLnVeveYTSp0yyI/C9FSLk/l0y
kwMAdoH605yQQk+HnCTyofcssRtdRI7YG2eFJKsmEyKpw/iQ0/gqw4zaDiG1qhz7T93GAHvIDXL9
9urQKicUt9MqGLFRMsYrUKUOuBVwJaWSJF2w9nsRNc6W5L9ztNifJNiSKFATI2ThYrprqZeXsIJI
3dORDAniN4n/tbPHiEW292Wc9t643ZMhqGHfBLVaBwXPoo82owhP6I8uQKsPmmiSrq0F3Z8DuNQF
UIQiosR76G+dtYCRK5V4QW6zH33G8J4JQAaUp8nPXxaXuwERLjC1+hQL69Q7alfl9nuLpEFFATIC
weYMGiVBrDPimSDbp8GwNxE6ss7lYhcBFrD13EqLp34OgYfpgqQrmFICXlgl+p8kJp4+dPVR2/F9
bv8ukoDSVLy1tMBORbSnar+s3N+iXd1WYv6D4v2tT+QplOFRksWLdP0BJRKNLTWGj4MmABvJ3BTA
SKoZrKyHHMsg3ip+Q+QbTtxwh+sjLgOimF9M3t33PS3tvH4nJSHs6HHiKnvqHIx2BKnKbd/jtJvm
v37o8ykm3tvi5iTKmfKCqe7kpeXjEmcHMSY3KfxT4EZvBvt8tTj/oln+KqID72ePZ6284Z6t0M6Z
qTAy29ou3kyeV4/Rpw1o1ruUx08Ow8XP3JDZp3UVTYTgjRFMJ9YUSZto3Dhk7xbN/c7MVbSB1AN3
uU3fxeC9impaJ2EkfUXLV1DGOz9PLhXd1F3lpcudMdZTGo1P3IdvbpswTk6LXeRjV5/N+KaZMTcT
c+kaK8RcaPt1dS7Pg1ozpaddY01bD0iqGLPDiLOQXh89JynPRJ5uieD4KDM0L6FhrKIXRIKBzSR6
nM+6qf50BvVFHvqHfJgnKHNWt8n4mKFtpuiA6XGSjk9j8QBFSm6MdMa5Ufno64L0YS7TY8laxnVc
XDv8XGHgfuKYP3Ve8hbm6WUy9gW69RN6zJtVsjMAi3un9IqeZf/YFKBi4hCgtP9vdIunGGqUnZgP
MiFR1SMIzFJ9iaT3QDf87CmqsQWl3iydv06HQD0qT0JWR+kw4o0JCVtM/gpIkqYTDRDitnzwz41B
bwgfI0WGjr/iHNg5U9jpN3Vj71x2jCnGGcleoClMUdCEGDx8oCytExPV7mGR6rJV4/rsdziL5Pwv
dPyXNm32YogFCm1geB064ETViLFqglOLxz6FS+jTn+YenRLKYBCSlDPxThBQEooCiT/gVgTYVV9e
W7s5kXPyKDxS5XJrHxtVnqqp/2lMC+wZ/of3VXrO7zyATyj6awTQWyLKBur630LGN7OoJMdY4oDk
S6OQ/C2UY+d5VvHRlG17YeNMw6RTTnyOPetBwYcqCuaIlQtt39f7xRiot9N32oOWrNvx1w+axwp7
GRhuOSAnKgVXkrCvwh7VPg7ZBCEKTRqim1wfzavNhMilWxaqPU3JdGtb89Vjzel83OvCAeZkz9lp
tGmkzaRu4SCQZk2PxeBsDavJhd86sGbEhyHhZ14yRTtnCBvwf6AqfFM+R7L7WJyAry4BGGrs+HP2
4gasb4HomR9NJtbFagtmo7ECtNm/zmRCnaJltWWUZAJPIzMUJ7PpSv1n5Zt34S4XNTGWcyZBssV8
It8cMFfIxgcfWg/rbTDOdYSLdgRiht+GjTnRgU+j5yN0xtYQY6Cw0EkNrB/8xsU3BAK3U4I9EUVo
kjUvUVcfZwTgugIMkcOnYyKkdnpV7wJZBA9u97+QrNjIxsW0NbLc0TI9yq5jiwjxiezDu7pIjpUE
llJxbPbMprb8q9gL43Ve8vicieJHu9O9RGfjzxYNJ63DJpZ65wfTR+IiuvXQ17JXnSoaEuUAJ1YU
+hGtI4Ic4iopa49tlz5aOX9EN9DFlH7z2jYl7pAQ3hrhgfjgkKNx00UsYcNweTR+G75xHvYIUMlV
Cu2CkAGPLXU+dFt8iIwtrCzc5t7EhJM/vzQT6lkFm2TMww3pYDyJknFgqkp7NzjFc2m7y2EMrFud
lJfYlIcxbOlyV8m+evayv5nGrhj7Vk6GAdp+N4oOLji0fur3nVufdZfB76Ddxpu+zwfzz85IhkIT
x8wXdXMT7xRx5iySO0QpKNF70VvX1u3+5pJUliKmFWRQua+H8T2cc+wAeX2AcTBvGI3459orecJs
Woo7Lw3PEbiPLsOYrGT2WqGuCWtMxAaI7kqDCIIecBdzPkkg1OAdp9pazvEQEn2VX8MJve4EfYq1
VDNcoIs9D5X1naCOcRrvxWbrYXsMQrnTG+iK/ju/2XOcsneozXfTZR3xNg2c0Xk6eFqeeysiGcba
Rh0KV9S/G2nrT9ypdOLVybiSmrR8pPzcOwMmoU4hNHeUFbGLlJvFYJXuRgYV3S6P3VdoMGS7DaWz
62T31tQlhCP51/PTG2KPbeHzj9aQnDJDIjqBc2CaRpfM8GoUe21JBrG92YcjWn0xvtWiBYXrPTUV
PjCnvoqAysWbJ8rv6U+f2AcjyAucUbKsMihMjPbGNsBRQpK5m+GJTfjRrWgw85jvyO2gV9CcYQ54
dyo0SgRCsTB6aKi66tz+TvymP/Ir2lsnWaZTVqXfY9bjQO6Qaw8e1xfCjmF2r/ZsiN+Yz94Ewj9k
gR1it8Rx34cA8kr08KOYfu0uPHUO30ZMfI1X8Iol3sEOENHNGKnM9ADz7Muq/Iux53OaldEd0m7E
eF31XATDqQ3YKpLMQAWOX1uOn10m9zCqZ6bnC4TyBhc1IOYWiw4mQ5h8BKCO40MBcNpvZ2CjbX3O
uvCdQAaP0R/azTzvLyHH3l0zgNZ3Fw56iYdntKa3ThT7ZeRXGEMYbuoYwEPoAPFYDqMpQdZ37GZf
fIefRVfjiWxQdoJBzgcMXMuCtWvyWMTkneYBUsmbxrvB5fubTcktyN2HoFNPRU6EJKK/CcrqHRhi
tALGPEZ6QHmeJS8UpDNSZI7rQf1tfGzWQ0SF23rflMU0TRJhTrpXqXmOh/IjH9w30jW+dD1gdZYV
YgqEXvFsgHDi+hH07KPq7+PJ/crK8JYsNYP1BJQ+9fQ0uls7wgKgZ43vREwjOKaUyfO886wE+Ve+
i2QFwsQBTkrvacekQKGPgKQwYvQo3d90bElRVf5/qZeaQ1+sNQVhK7d4cR+mpSI6rGBHYtd9ckE0
6G/gu93bKCQ4sZPXsqKY690FA5zlBteS6cbVZn3BPMzD3rW2KV2pN77nbITFOsFqA7VNF4r5Zl10
2xo9iEJ4FncoW+wQr9IiZp/dcI16OCyy1QQWs9Qiws9bcPVR22iXOa+usb/bQTuBWEfsHlJCsX8g
B+Y15svcERKc3YVxPOOZGx+16h7ZmX5T3Z/1NEBFqlkWRVozc3LaxwpT5ozv2scwuaHb/4ohcwca
A2xHqPfdwugYq2p/6cr8UxFSly/DKyItPCpJ+y8JkdzZBjG3R7fmkEuFJRiOYzc+60x/BC4GHqsj
a6E69XX/INgKNDp8tllRaI1ukZpziqcEd07x3xg5j4jFdw0jsM7uLzkWbIiyn6Hd74ckuc8z61G2
q307fQmLeB/B1ZwdXH01Cr2pOisrQLpq7WmpfmtEY6Os74ve/9sQh4ev4dkKxmODrdk1+k/ROwg6
2K5ZhOl2Jtk6MuINY8CWpBAQSaiogQxO4DWUVW7SyLoHWlSehoQDK/e5aTrj0OAh7GV/eSKjbm22
zTel8W4G/oV+CtQgacdWAbV2aXHqNE11SnIstxmj4TZCGk0NhcCMEWlGjCJMLS/rPwvoHXY9fi0Q
9ONV1WiF9anxAlxz/qOrsl0zLV+O1e9aXqK3Ksl+8tEiFCVktSl9mppBf41gBu+0W1kny44AARAU
fye8nAawo0lJ8vlzCiY2w65+FqM+KKO+hoxhdyrJ4AmWG2z056loOIRCfoJR/Rq9HG1l/YTl5F3x
UW2coTlXFpYVlQe/LYOwi1mmAz569Oj23mXjLQrHOqQxo9Zx8KDpjuK/cC6X2yLx8aYeZrOy5kIB
phjBVivL7D/Ts4Wc6sdq8l+JWodEMEKanjsb6ipToZqIt7ssHOwNWcRUtwSvnPCTC45zC8Qunuij
Ew4/tRs0N8nz2iuFaH2BSbfxW5DxoTOhi+jOiykf2oIAp46zvG58pi7jP1KOxLYpsDLnGXsu7ABo
UloEsRnEpQVqYWPnP5J4YATixj7nfaTwziENcYuEEWavcQZkbaoOVdB45zZv2Rkl4tGGX0UHxmg8
jWsqADWDVSJMY+rmGzlYbziU0Hh5P0PL1VmWIJsERAzsnsgaRFVTzrsPdgNdlhhC0BXOO6ZvkiJL
b9u0eOtqu71P+ujsq/if8jKCVZ19nwLsWAjr9MylIOZ+k5ashtxAfw9hxCmB3J2lbWPvXE3PEcTI
8Em1/I0FENS8/wb3hnxX33zZExeinqAnHKKm+7FwhhUGsljNBeV5dKSlWU6hF6MNLPcBA15w+NRC
+F1QXKCwRhBbyvakc6pedGpXWadXr5ofhmH6rdV8G5DzQk4/uyM3zLpbbFZ8jtf+IaQRtr97kMyP
c9Gz+l6Ovf4VU/Fk0pldhCSUw2Zqfee6A4yHckFJKWW6/InhWrNFH0iV1WRUqRgrJZNW3N7Dv2Ah
mm0reXUAxKNBSep1ZJvieME0WYL22c5pxE4UX0DD3J3UijgBTDPvJjfZOF5N4sow/we6+JJEVcY0
5a/pqvgg835EIGLOdje8N05IUdKWf4CGo56K2g+yRV+6FHROnl2YhD2SrbXxnB6ESnYWdv3t1hBW
kmZX+Xy5o82rw1GAzdLt8otC56Znf9uNaPWs6tZOPxCc8cEQChpZV2sNDydw+C4sm/csZtSc58t4
KjS4FScnQoIpmjr5aezdZRrdXbj081OX1Bhh22TYaJsFnkCdomPYl6q/TmY++Lig2ir7GXw6QrbW
t3IsCY8zAP0c69H0rHdCy7UxIhS8vvnvuFpEteHv8VFT2n1IFUC4ZigdaPu+woc/gmBZKSUG9E0f
hYe87C+RoFJOvbsUXmPnm7ewwfM7G1YMPoE802L7SCkozCzrnfjKA+BiykqHfw++jYivFPOpjlf7
a7wLsmlPbXaX47KYYoRMSXoNhZk2XV9Bv6sZdwy4sgYODVM2381YTsyUCICYhhdbwY6sQipIOp1i
IiQ2/dAdlASifSk96U8IuLzTGNeRQ+IgjYivGUhmlXF717agFXzpggKyn0K27PNM/pZJ+NVTNgXK
54CqKgMdKHWevJy4Sjq7F/zxmMEkVnPPlPpaiu5GnM9w1Mq9zh4q63CBbyQlHOBm7I86wrc9+ls/
BgdJileAfCLBcBLnNbtPEI2+JOSv49QEgcayIkTIEnKe83/Too1M3RkqlLMfCAAZOMzjEmJJVb40
ESavXunPbh3LVymh6FP3G3FOQln3jlFKbJHK0NPQJH84HvuARt2nJnyRRfszzOIvQ5fD0HIuxl3y
NmQczUEBq71UxYD7dCzeE13Zu2KUwdbKdfxfLK0Eff50LnL7lejRkQk0Sl4XMSN01pA9bf+fWBJn
T0I34RlZ8O7JYLxLTOY8ydVElef5xQ1w78NbYUYLlDIE2Bc1+WOC0gXldnPs1iFBV6GoC53Hca6f
msDFwUwvt2Cz53hN9yGYjSGL0KTjpmr6r5CTiD4C2ec4/4YxIsyqNwXSTKIMp4zpEVkcImEblKx5
gls5UPDY8QB4RW00GmPBgU5BcdY5HLoQEndcIFPy/GzHao4utiG7wFunn0gR3MEF88kR7nJdIReC
v3whJpXNc0h+bmVWXWAJ16s60codEpT1frXsF9ayybS8IXPhZCSGaZLPVHwR+T8Oogj5WAbsK5wU
ry4m2Z75a2jtQ/gUNdKViDPhrpnbv5WT3BqZfzrZgpzKi1BnkcxUKcLvypyhX3d18QuTjeUBU1x2
5JI9Tm10GNv4HEUcaLAj73zNMRK4LRMQr9rx0j9WGL2rnllOAkoyNOciREOy5N3Fj4bnxWCKCkJ2
1nUV/JYluBNfHkxVPgrxx0f6RW94MCQ45A4cA5QeC0E0TtKzyqd/sJM23pmYn7VHluMDd8mxVM54
E7xFHG0v2/p+4R8tm+lIBKYoTrC7MFrAswdHtKRGq2A+TMFbW6KM7HHBTSm+N1AavZ+/60X+p4P0
YNnUrbPPEH/2OgId5C+x7Kxy+kNuSP1RUoHcyG9hOj+jrXhIsuGBUEOeSYeIAJICYSNcLxn1UJsS
HAGO51WU87bxnIcWM89Qs3ZLscgopOHS/RwLUJld+DoPbEYHvhbH2U68VlmTbdMJOVsTPtm5xTvM
xlEMhGd9YcBCm0jOuDKYLaz0TafwOGaiNaZNEA5HSXNQYQYoAUPbjThNDk3T+P8ZeE5qUbdv23Rf
Q+heRMZGN99USBajUd3zc9KOlpdpZCAagPwBd9mdCcRQ3Bzzdeb8nGK9j1Tm8XExZIus7NpQAeF1
Uj9mHoiBnGKacN996wy6brvtX2VDsPsUXKT2f7IMNxxMmUUtJ79LHjvwkhViWIjDbAfJaMjIIMkl
gMJa7N15gFvf/stUc2ykJEmHCqe3P3znuWFIUSARGRB4mzl917BdEJ29F5Dp8FtcRjJomFxvxsW9
L7LhcSoJV9JwLccUeZTPhr5A2uJGnDZyXcTLeK3FCRjPdfXVrqObtVgMrJWqHeEaUe7RCzw87GV8
75KV5+n63l1J8gnrNmXf97x/SZzuhFqOxA87wO0xbcY/DYT+uZAXG9awlcutAX3RyuLd2B4kg3E3
M9kE/USjDDY4tj6bJrzJKtnmQKhJ2HOPddjiD1PPZZgWG5GxJBAdMVTOog1EjASUkP1uktVsFsU/
6dB8iyGD8AvJlurgpgAkxDOSIqsSe6K6Z3bWGNsgRcG4Bi7X7FPAG37L1JvkNhPjxmRGoHxkkzXy
SiBILyMNKaymm8McuY//jDA4bWc6LXX+CE36bUQk1hTq1LJEnSgXN5H97g8s1pBRR+D5kk4dOxJI
lq5pOCn7B9aioF7EvzjSOF4htKBjkgnmAkP2uKhohs28yfHC45GEqxPFv3LCo1n4BWIlDAh5Uj33
khxgIW5ATom0SL+Hhqa1KD9s2T81OX83QVkMEQltZTard4tEEY/GpN2YJYMMh6C9Ku5NwX9lEAzI
/eXAfyfOPNGQ51uy3STmWSmmBfnOuGQBjQpOBpIRnTJTGiQKrzBCOCzsFy8zy4YJCVtiYh5A64Xt
fir6N3jd6IKJ7JJNT+L46D4MnmWf/BWUWLQk5A18Kmjm3qssBQjRTsY/u8JG/echQHN09EB3C8TT
ftRICmbBVpXpTcCymBCe0p+PCNJ2ORPLDUnFBsG0/Vy59T+UaJA4EZZPREVufQ8rWmLc/zLma3QZ
8SWLSX8inG2j8v8r2gkmpGLH1dHP/YWooHt/6X+jaPXMt59Z+ZNMLovUz3r9ZhrWXwMCRJZDQ23v
VoRS7UzooItrADGvx2Tu57t8EX+l626iXhDIyP5CojBcWSbG9x4sECRTuFzklG0W+dsJNOYp+weI
EkFIrALha7Ft37cs3dOGWClu99JO71nWC44vUixs37kwzVk2lvGOYYQGVgi61ph8hfJ+QZgLHoww
HtcGDwIXBsAMVdS7215G6CWp1uvjRHdYWk8T+yCIbCi4vFi+eexmSsCKtVucUV9w/ITNo1yHHuXC
mLoTa+Bd/6x7RGf9Og3/FfP4EaMzJA9prxauGnSWtgBj4OX41J3oyTPDURCYZdf/ai2PYcYq3A0+
yrn/AJu6KRXYA8vCpjnO1rNnJ88tc8swekuJ/MKlrxbv0TC/5hhnuEELlRNzrMvHKsS7QUZp1rfb
BN2M7Ja3Glq57QS/punuvDC6kWtoMXRY3OmQ4b1ATLSJEOHQiEqHWfWfQPlnY702C64jfjZmYk73
xTIPJZW7l1WxGV0sGFLvRfEWywx+FOdlj+kyIAZRMqJI42brFmzeZHd0lKl2WYFPLCQAoBrHeTMW
AL9t175mZX4uouw/lsMEEbcvmKRR1aASQzaohxlC4bjXqv2oWMSqgFVpwzqhUcs+7MZTmvxjtwM/
TzwUy7gvvFmtL/NGRtW+zz4j51Yhf8kkYLwUwjp8n7Kfd/b4bHFFTE1JvWKI9wY6EIuvEvlyW0QE
2yw/DkEAm8UKnyTW095GWc9U6Qa5vEZ0THmivBI0uOdcEZLcnBWrOtOmblnRf9uB/cfqV+oPpArH
5/noufyui+WQVtCKMB6ENeYqmjD6ugP03x1gMP5RZN1thnYB7C6+b2L00IzcFeE/F4E7k4CfbsYQ
nKqtn420eO2Dp4GgdBF5Owi//WaPz5DFf2u922M3bfxgBTv2ESMJra4uQyP4IL92RBSQaImrkpDz
GZobC2kly9hNVeAhVbTtQsSfTuDdW/FwW6r8RZF5vSZtgfwV7cMU1//iNmE1U44oxSJao056Dscn
HRiDfNp/knR2tBrBNo2c8G4k+aFX/Z6mj2E4oaC2eJCAygK9sPbJutPAFSRtiGaKERdin7Z9WKb2
LS5QGxRG/ctd3zkI0aeviE7IYR4ic4IlFR/jNsovszWlh1h10b0P0wX5/fBM3iyLHADdm9ahPutb
2GGOYHNSBtTxtE7ZRWXTbq4teZnbHupnQgJ1gl6SCcyvWj+QwcE1oVnObpiQeTu8bCS7gKi6poyf
7rnp9Ear6MGt5gQgMpKiqcR4yIJzYt3e5ceI6mBjpz4Fh42CFpnMYKEXkCi05vE1CKt529no3oSQ
49XVqPKVjT4v65GhD2tT0vkAodipeUe/rFEGdo454ANCIeqH8b2nMb5HXYH7ILMwJBK6t15tf7Mg
I9/J5E8OY5wt0PF4k83BmwX0bkBL92qbymc7Fa5stPEjShznqlZLNZlWw8Hn8W7qZJE77aEuQKfQ
oyxS+iSL4cu0E8YxV+AVcTLsnSpoxtOy1MNeNVrfz9P4PYywCFwEMe9WuTQwORGehiSxFilS8mCw
PM7hZDq01mQ9eLFf7bH3s3yJyOhq5go2SmsYbTPeuBsCeiUxrGg1KwmhL7rmonX7llkWYoQSWZim
8fmgAydOvlC/NDvNcfBLwGSxHYDC1XC1fJsZikDxac3yOAIsgo1T+/FedQzDM485U5uvPtyJIJKk
95Oj1zh/Mgc3kMAQvk2yGSMbcgpyrZ09E+09Esy3zMGOVI4BSHGlX3yRT0z2Bolkc5i4SVFDdFoi
mXLi8IXrwtuKNJ+3cap6KCUNVIecoXnnq+mclALlyoDlJk/46LyVQlGQSLfe8h4jV1Y/kz/5MN6p
JsKYozPxcwaneFaOGWVf6E3RIdJcZtSrHnQYtliEvfDCBIVA4RoZJvvJbkE0HzjWJRr0JeEVf/UC
5OWO36DkRS84KEQVUrrBWbFXmBOC6wuLWqZ1tbrFjqZiclDFJ/KvkxbU6NY+Hex0n84ljmCg3ghV
O4wUfsxKUieI4abPzu6exfKLNHNXK1KpMSOxQsJ3j1C4XezzSPR7PmINb0IShKvsT6xTmgcG6BSJ
dm/OWaMQCpl7R9GByjIvIZzZG9/3+AlblIXclgMRqwSMWzJ8G8PoEMJ5abBVlSAaCyiuUVHc/LRF
5zKglkmePV9tRMiOaUqx8gn6HsGVRurbYZL6M5TeV6O8v9MwXtJm/pNXnG7o1IBkZCei/pptFcu9
izAa4HN1StmDKRa8xUjN5i0Ga/nobkzqFzuBN/ZuBgkXWfK/kfR1FGpE6HFkd0Aah4GV5Fhb36zZ
1daFjeJ68T0b01cRMZfU3rdT8TYEfrcLOgPeQf3tF8jO/VK8I4/YNHG24gI/F03GI4NuDvfsVoT1
Y9hPq+WMAn4s6ES1fM8SBCNjgHwJu+mdbTPrCxr/ifHBZzJ5hzD7KdN431NoyVm+xFb9Ap5uy1T7
R3BbNgQPTu6YwdpP3BPNLzVcugAVNfXd1BXfFibJriZukzC4h3IA/8EEterhNVuldRsS/2eK/0fa
eSxJjlxr+lVoXBM20OLa3FkEAqFS68zawDKrqgEEtBZPPx+KRlYkEhaw7t6QvLfJPOEO9+Pu5/yC
rnnZPCDaCgIRxUUfQp9efO9b9c0EtETv3e5q0BjD0b2McDniANz7gFpSxeAllDh9gv5eBnOmCzZ1
5m48fXgI82Y3gKKE2sZr0LgP+9EDvKM2luQFNVhaGm6DWhWOiXhTmKOKPg+DHpWlAV017g341T0P
x+MOf1AwZQD1M/PFpAqPaSD8DgVV1cIPlevw+Iql9kDTSlRZcK0FdYLn+EVJA24jcf9mU6jIKsKr
ra7VGoqU7uvWm9EL5kMSY1wlFqBy4zIRECnJeUggXOM2q6ClZte41o1ltN1joyQYPra5/mBgHnWl
0VC5KkyUJ9TR2B5zQuGiKvpqB7GlezM97A4rNaqw8ALKiH4tanQxIqS+l2HhbfXfSkWprqyjP8L4
QF5UakVXKFMwkBfrmOfKwCW408ARyla1i6re32ZtTAGj9tHj5rU87OKas6tplerSz7OfVuFxMQdw
uJUxHKGIPaRoiWkxPs7c4geYEbqsXhuu9xNF+3vPuk5LXhF1I73KFXomYOVglGmCRIbyxQshoOSX
ezxKRMpLsG9TPWQEhv6DOq6Fhl3a3Aqpmu6GTtFRyI5MB2DNm1CmyUYq2ju/t5SLoyvHh1wwSDlZ
TIEYtfoCowvDDB+8XtKcIRn21TFY19RL4Yiyh3uUar083kp0s13XeIpTiVXoXbEGnkZnBzMXPzAN
uWws85su97yuK2yy/OPg1InxnEoAfYb4ouiOWwVdm5SGYembcHeCC2gee43nXoYSJGKuF0Z5dHCP
4uTQ1jUuOAmlJfKEo4ccAwIflNBO2+TbRJVQSK0fJcH/FmOGxs2Qe16q1veRHN1Hg/QowXIpU/O6
bPF2pNetJ4BQDPfWlHC4p5dQcesOGtxlwoQigsGlK4Q4TELfhqKxM1rtD0sPH/C0WYs0IXPuaOh6
O1GO4TluImBBXnPX3KbigOeYcMdbmyqfyUmd6uwBr0XnJqNfqVp6g2xIspZoAnpSu41DfmygcSH1
oB7Q4Fe0DSfItz7DK62xoh1+8PcW5FkbDL5Gr0m9FrRh5xXNj7Did8C5iXP5qQiRuMIN80MYBbVS
mnRV094IXYL8HrI+uuVUo0s198RNqeHwg38CLU/uSirXb2MXmJxqDd0IMWAZCRAY0176UJs2gbr8
s8JTR8/BsbVIBX7zQIp5wNF5Wh46zdi1YvZKh2enGv6bOtCA8ql2VpWLJWX8jKkyAtIe3YAuJdtp
Rxqa1SX3lYeyS24zd+QmSt+tI1QjCxnT2kucUu0/RLr1+mh9EWvmRiZx4+D3AB3KGQRMlLyanIbD
BClV0MA4huZFFFVr9E+eEl/C6EYw7nUWok3f9YcSZzurbZ7QZcZEGUF4CGFcrfNio6RtC+6qvx+d
kjsgYTu6MhhziVxExDf1iIFD7kdcwLWRKOTQ/6hXSJNvMePZh1X85A2okvZRiOxO/BOQ/hV2WLsK
+DB+Gei5UfRUBEECeC29dKhP27FxvCnSURGX5qvGD85UpNfrEs+VQkHwSZdgIHXwYVoYF0LZr10V
PwIzeKnc+KPLmUiD+nVFV6PtIF30puzAIArtVNO2FsKBqy6u2fjRIZCEK2wiD6kaQgv3NxTTtxly
CwLgQxMYmtPEPF5cFHPRsuyzapP6uNQgdiEDMGoGx1Oe6J+Nb5PuOjWTS1R/K7pxkq5scebbeCIw
yOqj6MRXHSlpnwqIWfXfUly0EiHdF7yPpQjZ+BRpaOnHkTSnt+GN0ig3Xoo6SI94mhhtdN+4Hp0v
5BrwIcUhocf7gaWZ9T8SDwwiFkC6Bn3CH35kqGVh8+wExd2gpwVqFJhgA+/TSpAaJldRu+fJc8xu
BnplBZQC6rVqh+ORnlR/8IqgdwZnEIrug1TGN2JDi71wA9QQpZuSZ15TA4fWDkAXRwcPyk3yG6KF
Qjr6Uayw8ttiq3YjjMSLrFGcbgAd/pCK2hu01lFH6rvrp5TC260MKpcFAmmY0qwSX2Z+bquRdAgV
/x2itlGi5zTanKTJRQbw2MP0JvK198xM0ZGityP9MDRwUvcNtjUh9cEc4ZyeGZPBzsaSv7aQr6n8
kQnmYQZkbP06QwClO+R9vi8Mb+eH/lZX6UZxcUN+s6RGQYkVCYRyldKHinRxjzHd0aAH0g2OOvgJ
Yqfoj+FP4Ws3BlZEcYuoDmsipL3bi++idm+25r3kfRdxX7bce3PE/Lv4lEHLIWGC32r3lBq3NU8b
1J3jsVjd7yIFswhQltRhgLQechyq5FY52sc0+h6izi3yhAKAthVk4Urm7E3N9q5oRriTuctaAHkN
D2XkRB/l/jLm27jJZU6Tze8op4XfezOv4AG7Dv7Gq24onEZ9JDuvS/cO2ERdwh1lg/TyFZDOb6q6
M+g1ZMBuNoWPXBJyUnr1DBly5SMAKUPQFN4MDYj2m5LUB195ofLktt+ABl1EBsedCLFRjh9kyjMh
FE6USg9DURwi+Ur1jT8w5WUvJk5Y/9RAxKt4wXbmfYZ/oJff9FGxRkmrgu/ZAGPpwJOkFXRK9Xuj
PRts+tYb38PAyngVCYiJihT8UeeIu/GtCVAzLD7y6Jn60bMgXVEse6pZfg1d4O62wJDQRZ9t0Pzn
tpZh4yLCItM9f+9Fz64R0qLaEK99TMhaLD6M4yviHOujJIITqnYBpF8DQVRRa5FzuRGRbCv0SxSo
Rvq9irjKADI4kG5dCeloD7IIhUQRunijqVcaRKzUu1ZlllzxYvJa0byrvIgvIdVCcOWquGl4yawS
kcMZWIafa3dB5mLLUVwGcfGadq9H4SpP/FcrvRR6TNySfaQPOOTxU3ltA3Jcq7n60GRUY/v20hxG
MPA1WXKdYnIbqtqqjl8yyHN6hPVJp10HjeYEGC8koknds0XsZ9i0SbzuaEhZ+kWOaAA6JRbPHArI
+8AUHi3qSRSVMF8O7DK8TWPhm0p5qzL8PxqhggQW31Qk7SECZ8JNwQgpwiXoRsdA+pLjvUuxsQG4
4hYIFgDd7XiORmkATqvDGx1KKb4uH25Exk8FbSU0Ny4afSb/5wARVRmoOSJLlI72Qx2OXRdSi/qC
7v1MYmHvemhrUV8u6+heSEPqX9Vr2eR/5GV2FcJ6CapXMzMKFlO/zWQKTMhXRuYtopjw+7PXtGlA
mAGm5xEziu8YSJfpcvRDwu4KK1/onMiao69vlA/UBC4bShweMjSYsMGFM/W1YhqvBuwdoWoRVUFy
yTWdahC27dit6fyLX7JEInwmM/lWIR6aFukNQDFbBiObNighi7SzR1pYhm9fXl5afJoUOdi+RDoW
JIUooNuuqI8A0NauGL3FJWOJAXlX9Q1FI+DDI5+x4in7II44Nt0qNSdMeOOPzTDcNpwUJdNQ/6Gw
Uqo6vjTjpwwRZPA/MKtNvg6adZ4AgIT2B6WkOHipZZj3yDMiMKkAymNX8Ki+yOgMBj4HQ/vTYBeS
xW1svcPMhMAcksf8y/Lo78quxyrRQ+fYerREbx+p/K8y/0DF0R68C7l5wYjFoYN4Ues51B+kZ0AB
9XF706KsHavybSwYt40AaJWiqAgilL4D1w9I3zXuLjzBQjRQ2uy9ioeXQg8eRDT/SyiRbWVc5En1
2oEPc7NvBiTEOL6jEbiRwCXqcfsddyHKyaKjCYc4FW566RsGiGheHioWr4DEoHrEqjPpDgG48kLN
7E66TnPKlSOoh+TB2tuJ1qOkZ5fpgMhaVa/pGDo1Opk9SzvR8nuRu7ebIAwPUMvL8YAxjT8aH8Iq
IpnS8Wd7rF57eH4rEzi51oZPIEkx5X4VBBTkRbSOUAvS3uMa4A4QnEF6ct38FmdGFDrGiwdweXyS
tEuJKlEdvmqcIlzdOCQB9frDoZPgNZqHBEUJqXxAyhjxn0cR0bQIZWTfOoguvgBQxEw3/2HhqpGD
cRQjtJki8pXhKysF3l/mPWk8FlKqOtBCvXXey1tBudZQ1ekwZlBl81Y4fgTdLTTHTeJ/p6iAdFN7
GQM6x7UY/AGvEHlYm0FEEVnfKP2D7KIjMdzE8lsw3KO2z0UXbwocEzLuhMiyqYUMfgZoT3yNHO4u
8RFwAFDbSOZaQCU0DO6xs4F2C7HFDPCq5pg2BgC5wCrkvauJIy4OVH0CUSTvbcFAIjSJcHBJ1orF
rTcBasOZk5vuA+l3ExkuENMNqlqbTg23JRowvBTDllwUwhPR/XdBetFN0+mLj659z5DBrItHHYpu
5FqOnKGewVLOqc3C69U1aksvOKdthuDKk5sdtcRdlNxjYMMs5He+BmNAek1Yvh008B7iDi+fQ5Dv
A9pAPdfJDiNPv6nxvGkvKx0n1PzFVZ5hePxoS+O5TY0n+tp0SXMusvRBfWoaYvEQ6Qgtx0cHQlRO
PoUsyRur7YK9JxSbIMpuG4RgC7QTapFX0uCHt4hr86TEtbgxLruYa4CICE2R7UdsfovLBvVfs/Kd
VLvUjuqOeuIwKlWLKU6veGAdmV1VkqCDwYUacOlUufPpDxpsa6R5nCo3buSsu6aYxEsjgIlOkoGE
/3As2hdqiNADwO61z0ChHLW495Knf5maFavpKAXAtZla9/DRNbDI1fal9UTnXxAuPbPCs8aO6j2v
kUG5H8A6/6tSrWMrccnEi+2OuzuAc9H+l9HDlsbfKLX75k1WXgP9/p//+D//7/9+7/7H+wnAKOq9
NPkHZlC3Kf6f5f/+Uxb/+Y/s3//v/Y///acpy4okyZZlqqqkapImS/zz7+/39Ej4b0v/yiSMy7Ue
Fk0HnGIrQfG4rN+5C95YNj5Sq+TCfWAa7sk0IklhldhH+/wvkLSFXyB//gWxiLpBAyTd1mQby+oD
QJM1QG3b3/CaLfadQ5NrY6zPR9VngiqyYlqaRQtStIzPQWUVgSEYipCHwMVF4WPH40MJ16K8Px9H
UuYCKaKh0zW1dIbyOZAuqF6j1LAkSwbm7cqtu5b3UJPWg1PYwvq4PR9vblyqIemkKwWv2OnnFCGV
cwvhBVWALspQ++i43RXf3eHjfJzZcZ0Gmny1ssT10pcFusZX4lbdertk0+zMS8BHOK9txB16GQsR
x784XamnEScz2UtqjSowKrLRZbcWVuVWv1VXXHE24ipYa0vfbSma+vm7uVlnFZDe0BnciH+ojneo
VvlrvK/scO3eL63GuS1wOrTxn59swtbt8RuWmMxGAeAERp0jbog/FiZwbimqBnKk/Iuq69p0zbsB
nVRrJOCDbbOzvXXhrxtegyu0urf5JtsuDWt2MZqSpSHAYWqiPBmWCFJd8FEJ4Ty49rwDskNygTLC
wlaWlsKM//xk9txCjeMmAZZBscRB226Njt5u/NfvsObXkiPv6ovu7fxkzn6xk6FN5jLXgyTgvYmk
sX7fSU+yeDvUCyF+Tc+XBX8Sw/w8LkOQCjM1mD6kJB5dIKUrcD2OtjF2/gYX3e88SK5jmzuLDZjY
pgywTuxqG23Lw98bq/X5d1hmo2C1WTFWRD+M+LgT4YY1Xbn7W2GU8aQ6+Yxhb0BcSBCNKXkIamW5
Ebj2JSDbz4eRxp17ZlqVyYkn+nqPewqamepWUB3aajY2xbCoaT2vOpvmdrNOtsPCx1xYL8qYbk4G
pykcwpAv0hHnAj+44eIgXemD9XcHN0mSft9aTQWYwu4PKNC+Qpxc4+RpY4zKoBC5Xy8e3+N0TadT
UxTVEhVdFzV1ssmp7IV+5IXjKg121guVqV/LsbzFi/Li/Kebm0RNE3VDlBWNw3sSCtM0v6JZzFna
Prk0Actq7zcLH2rcuF+Go4GcoukuW0h5fv5QbtcERS9RD9HFUTAbxOdeajUUO0RFpadrFYJyYfnZ
Qg6bHZlObhYlEb29aaZEbjePQDfDpXBv5eJbESE9QnXqL0zfSZBJnix9nwYWHGO7olYgPIbgH/Fk
/ptBJomxNuSYu3QfgyWnfYw3kEkPArDK0/mxzG1i7WQs09zI60xOUsbSizRjFfUJrbmF1SaNe/LL
UjiJMcl7gel5upph22lemdt4B3Zoje/Wlp7DeHGzzw9o9hp8MqJp+kslX6Dq0cY2wvP+Y/cYHKBi
XvQ3yp1ywCRoB27lKV0a4sK6m+bCWA3rAVoAufCut1Gv2oV3KYpDF8AVVgDHqmucvz5Q8T0/1tk9
9ntip8nwqItuS+MWMaX6VTWfKzovPVrYx/RF9YyljDh36yEv6apmSiPGYrIgAfyEYeEBMysdeFc3
3T444C2/xT7qqroKFr/j3MI0JJIh+B4FzNQkHLWPogQ+hypcoOKu+b3Rr89PnjwbQWEguonUp2lO
lqWsl2TBkow0RPb4HGttyHb3CGKgL3Ar7YIt3moUlGk71JvBlpzxWkAXlzXrLqzZmV8iy2BhDEOW
GLI6yZVBoYZKAP6e0maH3DweSzRJz49WGkcz2YSfYoyb9OTgFIcYuI7i5Xa0F5+tG2+n7Kzr8ZLX
7Gi4gddNrh3+fQ0NNt2cjz2zOWRZFnVuzJxvPI8noZuA0kaJzksTUZHR94Dj7D7dnw8yN4cKS1NW
RdgKpj4JckTwNJCBjYG2BRCEF3SRPp2PMHc/VjgsVVOUdaJM37op3MUKxBV6NZeidhEavPNV57gG
UPuaU5Yudtrd4Mgr1AIXbnQzF3NIQKLOvcCSAT9P1oebVZ2LMwRGWZX0RyQ+F5GBWXZ0C6p+4Yo6
d6n7FGqyTMKjZ+rITGa2uDW3sgPSAiAyopHrdp04zc9gLb0dq/X5iZ1ZH59ijpnnZGlKJCu8/woK
ogkw3B8lsmYVFonng8ysD8VSJBP4EBtMlSa34sHIugCTXoSTRqyhf1WiSn0+wtzJo1AHkQGfWaqJ
gcHncWQFpu6ezxZrNpQc18YuPUgXKCeshG/5Hs1CB7Kq6SwEnTkDFMtQREWiMMJVa7LuI81rwhIa
FyePT7XWCZ1kj2OwfVzDFLENCqt/YAW6CTZLL/u5r2YZFhnaULhw6ZNF6bUDRknDyDf2hZ9HRbwO
3I7GexW8nh/hUpzJikxFIxQHz+M5A5W59dxrAdcvsw0XVv5SmMnHk9BiURMrSm2N5ZfXUD3DtKZi
6t786eGooihqvOZN0TT0yamTNjXYUOGYgtbeSOL3wXgt+8vzIeZyvSpanJwEUFVDnKwJRc2GY5Sg
64ROa7XmROMV7697CPz5KsYJclWuwcnu2HDrDnkOXKwWLgszm40dpiBLabAhTHEySM3ydJQnqJ51
mroJhHSX9/XCbpv5XqchpvtZ7tRC8o2c7xWXL6KJD7sOn1GAkb1wyVoKNF3nfdQfKwGwcdfftt4f
YouBHNSzhU82ruLJ8fxpOJNV3lg+7z8ZCffme2+PRcBqJz50dr+GDLd1nYVos2OSFIsnoGSo1q+i
5EnGpU2JRlODGGvpmP1KtkOH424lOIWDaPHKeA/XuwYs4lJlYu4EpQnwO+64bk7iUk0TBvC92a87
ZO101KfpwJGpuvvxhMHqiora7i/UmIhqKKqsM1TZnHzBtPB79E0z6lpYnVTNz/h4j6bcwjKZycOU
5zidueGw6Kdv6iotxKYW0AOqI2nbDs22UDW6IP5Ow5PSADy68Aln+g2aJBuaZFqWpUCP+DyVzXFw
kWbhoO6q7idcxx9JGt/mper04nAoSsDoeb1NVfcq9J4WQs9cR7jJiZDaOXgkc3odwb5Y7TvEqe3m
tXVUu+TW3P+ERqTDol/592CltxneFyvgQ+cjz83xaeDJJgnbqi90S0EmV/wDqWsYW428o9PnIt53
PtJMAvs0xMnsgrruiiyhLFm5VxoEVoM249+LMNkKEorSrRLx/QTff0K9Hw5ruHBtXBrEmAVOdlsJ
W6MQxrucjKJM2um3CmzwhWHMrwWVLW1x0MjTTN+JAKlMYWwCSj8177iz4FBHxx8pQpfn52vuUOOT
/DfSNOGX4QDYIaxhYxq2ekgug/ux4AitdKtsUfvaKAd9U6/HBxrg9YWZnMmXVPslWZe52UFvn8yk
UatqIWqs+KHYp82boEfro5uuF0Y4Lt/JGfApyjjXJ99LxRRGCQNUKfCDvVadbjdstS18DAbkreuF
E2d2cZwMadxrJ8GqLkYOM6J6W2f9NiqPeDULC/eQpVkzP4dI6K4FeYK0bzSgsHJblR/DsHA5/PXV
z83Z5Kbhg4s0RJVhNJtqHx9AANjDQd0UW3OhXLAwGG3yfoiOEVK6Hgs9aQ5IZ64U+sbxwht2nJAz
g9EmBxXClREdZJrUgahs8zx1arG/oGIMBUZEmGGoueEnmvCwsO5m9/DvpaCN6/JkKSTe0TULNE2p
gBR7easetE2+FWwszQ7l+ngtro+OtdYWVvvSfE4yrOYLWiX/0n0GzlRl4dYKBPTWkr8ZZtwGJ2PD
9KArhgxhfbX4COLrmGpOli+s8/n5Iy9QdjDpQEyGEsto3EBVw2RD/R7mMGkvjzQDUSNayLXjWv66
PH7HmY5l0NxCN8nnkG1Q5ELtzhPQnZEU99qV0XgIqhvDQAArGu7Pr5ClwJP0BwM7E/2G9Jfj0LFS
S3WnJ9a7GamviOnt0dPGAbOtVEwtcO86H3p+mfwe8zQnqsiAmOp4zQmwUAVw0sXGqnET53yYpU84
yYad0blSa3J7M0wQkvKb1lXrCnXu3H87H2j8Rue+4SQnlm5Kkf1IIMoRh9ps32sJkabzMZYGM37O
kzUveIAaChlMn5LfuBDasBAdIcua+3w+zvyyMDmUTRUhqum9WumOBqZ3owSmKHf2MUD0NvU6uyxR
xWu8EVEvKWiO4RxvLcFB5jPl79CTlEXySBqrIhvH0dbId6bwHOCTVyOjoGwHv9icH+j8R/sdbbLB
va7vDfIjh4t3V4QP2PWe//vzi/z3359sbMtNDS3TmMgy+SGPqivI3A6qfT7IXBuG68XvKJNdzIca
JKR0x8dX6wANcvy1/FZv5A1S/+v043y0pSkb1+jJGhyMCE5nSMpQMdmI0CsXo+Db+RCzr4GT8Uz2
LHq3EHEbZi2ktdTTU+ykfWK9Dem1mi69z5diTbZtZLptUY2nlVziLAAp4SHEATUA0d3Hr+eHtTRz
k92boUEThwE3GqmFigatIHk/H+BrnZKeB0/hsVSpU82eXjPww4qaetReqZBIXf/qBDg5Cgm+3TiK
0+9ANt7B21tYf1+y0iTqZMum3tCLlm8CT4vfLPX5mFSoef2Iuu3C6MbN+CnDjnEMhUqsTMGX7vPn
ldeopWQezSiy1Sv8LPfRhgp2+b1x2j13N9vHTWFhYF831iTi5Iu5R0nqrTSnBLut9tkD3U3wD2N/
c+wY/flW4xjNwspJk0T63FP0kR736OR08G+aV/2AuNoOfm37hs2qdYeqxwoxpCvjR7L09P41bV+m
9STsZFpdmvmqgQCKjdI2D+Is8EA7VRDmMrmljqOC0S70uHlUI9DIXlOHIAtKMF4takhuFyHTrY0y
78URfxXT58xL9fgZAxjrHlPupcfNl4TKHCkSknQ6/RIFQ4jPawAUgFAfBVQ/BPFZgDiXGvgP9n/2
RTAJMsnaWtSVRSqg7wL/5bKwzOc88a6kUN+fX9Bf8sEkzCRtt10XHtFDRqsWVX5PLPAWXjjeviS3
SYRJri4MRc4lhXwgIORZQ/xKTA/jhN5B8dB246vz45n9NrJKzYpyn0nv4PO3sfJADBAMSG1cSaDY
H0oWUh0454PMTtpJkMlqTYWmCmqIfbaSyu+jG03fJgs9/6VxTHY9MtQRzjxY4pUq3rRFshZxpUA7
b+HzL4RRJ+9OL9CyqK4xOcig01qmMopIYhgu/Nn2x7gGfk/YtKYH/tlSixCDXFIOWtu3OOZt6qhe
SM6zK+0kyuQMCNWY5g3uxxTwjvd50GwCRDYxGFdZ2np1e34N/IIYTVPW6ZimWYDKgKAE9BVHPON4
4ek+xFvh3rtE/RAN0xtYGKuCdu3xaviRbIVHRVmf/wULq1Ad//nJJQhBNA3tlBQMTxpsUVdE22th
686uDjBcqgyKQflSio2HtlRajcuCIFcPXV5vRFV3uqJe2E6zVwZI0v+NM/lwdYzmPk4coS3s3G34
h/er9ja2Nsvv6g2SFXax/dM9pHFFnoScfD2xD0JLpAqLr9c2FLZRtHBDXZq6yceBd43a78gTqPLH
9ogxjIIYKqLL55fA3K3ndBTjrzhZAqXbB6UP8QednBsT47b0sQ+/GdAJz4dZGswkhZfHXkCBc/w+
sb9ps9tQrLDSfj4f5Cs4YPJJJqmb/kcvCD5ZtcHa54ZR5C+8KVIndTE9qMPQWPlu9oRzGY6QA3qD
XRm9dGX5gcLNi6mnPyNUPxa22OzlazzlTVVUeW5Oiy+iaDb4KXJ9PV5iM03hynDov9BKGqEsS1e9
uQ19Gmy6ZuQ6cSudYEaaoePgPYhp/he+5GmIyYKJj0boKwMhRF9eDaiHH9Fr8YqFLvRcIj6NMlkv
Gho3Bo6fHPm+iBi3UcEDiAukmxsceCAagclaql7NLVHZUkWJa6tML24ysKQJKCToMT3HzryAXvHo
1+aGG8bCESONRdIvWZ/PboKJAOwxxSXkoZXIlUgRNbos9mMVHbfzR/RoaHYvYTTn0+JJrEla9FFU
gEpvpLaFKRXwMVwWj/bYa1eQ8IT14+FNZy/zAb72QsaNeBJ3mhsTzWojgzGK29ppn7Vd96Hux2YI
Ylvbzmmuy0s0OFfR1nzCZ/Z8FpjbA/BwQPZaI3RuioJKAqPS5YH3FRYfKHsq6f35vz+3Tk7//uTq
1uA4VFQlt1H0HtZFuctQYpKVn+eDLA1icnmLUxMYRuHzBNYuj+FLpi3cPWbT0u9RWOLk2tZ5VPrY
Wv9OS8Fu2FmkJXEzpqVgbf6FnHEabNI3QBg21ysFAaeanIGTY1lQlzAW7u2zL8DTo2zyYay+buQh
qUd6iGjLY9vXjq8Qk0Csn14vUAXkaGDZvoQb63ax9Tv+8S+7+uQ2MPlgeRuJeddzP0XoLISUnKvv
bnKQ0FxSHH2puviVlPX5oJs2e1LDbeOjnI34iAzrxB1mA2t473a0Mnqn/oHP/cIXXLgmTEsyclDh
IITNhJ1lV0Z9EDuMprqdJm7OL/vZvaWYQIYNwPFfurVQeT23KVLMkFN9G0fhGtnV23YRCDe7uwD+
UxGQgAwbk3tCA2W1llQ+VrGWNj7oEnTmTch6oGhteRU/JFvt8fzA5jOxqo2sBtOiSTs5XWg1hoKr
6qFdvKJZAz1QfSuh0rIuq3fIw2trjRv4wlEzP8zfMSeHqJy6TeMNzCaoTdSSMbnU4oVzeinEZCar
upQ90eXBJDfvfv2OufT5eVv6+5M9jRcgnFiLzGHm38X4cvk0Hk+iL/v25LtM9i2y17Upjg+H4x4F
eDyyttWucIJLfZXv0/VYazw/oKWF8GXrYqSJa/GYKPbahhr3A12c4YjBDwdy9gwFF2KXfN+2f7YH
OGYMUPGKqGmWCB7y8z0fCwsgzoiB2laOntQR4an6McJzIlmI8wv3/mVCTwJNFp1r6cgUJRy/DSxY
8YDU++UIF4u3w7XwrfBgjRbX8o4XtvBXzn1dB/sPHt+SpuhWWevQEx/JBqqGooAi7ls5WsiC83n3
JMa4XE9eS72poI3fM7jkVT7gA/0x7KD4fje2iiO/CIv3t9nVfxJu8tG8titCyxiljMIdWgp1s3AL
GP/3X7+VpcPYBGn3hRMuos2Dv05GhdC7d4WfPnmvuzu/3ueH8DvE5AbKayTCI4obqGAUaGnA5dkU
KN/9pV01ooyhSoiaaU2uM0exyC035vKu1SsxubYiSC66Lb1gN29uFcT+EU4GqrhMjZidwpPA06vN
kZqHjFEgNsN5jpqqF2MyoPS452pLmK8xl375WpZIxwBIxVhj/7z4urpAiakeaDWXCHdouYau0tCs
Om948I0BB4dgoeY2btWvARV6MDDogfZPknvZ4Avbpy7U7/CnKTgmCtSd/sq//ZWda/2OM0nyupDI
pMTxNsNTUuC8kouFk3B+41oGzmuyBeR4yr7om0Fo854QjbcW23XvoHwArHO4iyCt/RIeWEz0c+88
ILN8LLjWhjWtIydlY8ZUKSM7SC48LVlrxWWUepuHCkvHjZXfmda2Waj4z30w0J0wMSSqDfoUc2n6
tYCWPpD3tv0W+Hu2t11LSP8u7OnZMMTRwJH+Ksp+XoiaKMSe7rEQj4aIs8R7oihXQSTsYvhd57PH
3O6CTvKfSNPDsmyjIMssHK57L0JvZoCiMFo5Vijh/r1A02084CUTZ+OQJI4oSpQGmiWxtRBlfuJM
HR0OUUWLYxzu6fHhw2tVPHzQIrND8i5HZRoBwOE6sIyFSHNpV1V/Rxp/yUkktVClXMlZfK0Au7VS
uieee+u/Mme/Y0zSQ1Mjq5GZxAj1V0PFGuB26HbnQ8y9qljNkOAsKshfQMuaH+ORnTBhpbaxPDro
iFqhg4w8kLSrhIVgc1/HwFKDD8PnoTP7ec5quW26Khn9jGR9pRLmRkeDt9ycH9JSFPlzFC9HwTFN
WtYA2kI6Txzr+KoeRafV9YU1MLd5TsczXn1P1kCXSx3AECKV8U8FFQ0rWsn6QmJdGs24Dk9i0L7Q
sRxlztr4hweZOUP2NPO6lbyw1ubW8+lYJjtHyep0aI+MJY5fMKKqxfvzX2VprsZxno6j8FSx7fj7
NDFWbXMZRRaM478yCBh6EllTUbXpAY7RtEpBjslSoQCazYvv78+PYvbyzd/+T4Qpt9iIkPOCzThe
vluHJni6wpoAx/HVyAKUkZ7niSFs47X48Ve6IYbK45aSG0JD0wO2RbpQFsSeheC6111WXuuLbOLZ
b3QSYvKNkialzSMTAlO3zVAg238b06I7P4XzQbizjdcRtMonm6YfDDkwmwYzdUTOvBTHCPTqA/ft
70WZbBtk4nPFH8hrjfEhqPsweIqMhbv97I7h7PzPQCY7xo8bWU6kMXV6BTJqd0L+p2F8PCm5S/03
wuR7hKYslXlDBF8d1jkqsdoHnGVkqxduNbMj0UTwQDxUdOzMPu/NBu3P2JDYm32OTqJU2RUymee/
x/hTpzddqLmmCjhWAnk0+eqK7re6p8CzFgHGxtEzxid4viERqDnnA81eRE8jTb+8VdR+NRCptZO9
tGluYIes5Qfzpl9X4OiNpbv1eAh/HZllSDS/uINOcw4eXLTCLJF43VNUu4573Gho8arorSoLK262
poyMzX9iTbNPGsHj6BC+pirpjtUNaYe+NylIcDAI3QD3XAg4t1dP400ObEzFsXBEUdJuURnFkAWC
AHayC0tjtqlIQ0gCzkRh4csrKC4aNUkSaglG1V3hZ3QRK0g+6rgdpOa9nHZ2I/lXdZ6uIhF39RYL
KDm2m6K8EBvzcWH1zI745LdMXkpVyO/IBn6LHq5QzRz53YhEoni8QTLwsVhRSdzQzly4hc/ujpOo
k4dnrTSFjhA+j+vy1Ws2XYCOKrp1xgJe8nwYadqSqBFglHuPMLUE7S86ZM27WdwcUYxcmMW5hPL7
i0riZN14GjuoRSHV7u+aV2RG1zAm16j3Yg9/92+0ab6AxZndhf+dQUmUP6ewBB30qrSIyDVjLQzR
u4SKre5GV9CRHMFY4i7MDlAVFThw6P59eXqGrVu3Ws9MdvyHdR5immd0xfr8NI5f/UtmURVDp6Ct
y9QVP48JseSj4MUqt5ltsS+34bbd4OKwWbpYfBUu5JghMf83zuSYScMaJm2kkJvvvOsI+czK9u6b
W7yfRybN2n9HxN4OL01pJW5Q5FwUN5ufzN/xJ88cJTGCMvcZp1JvB6zkO5Qjz8/k/KFwMsTJtjZj
3cO459dUaq9Y1ajoGoBD/aYVK+2AmehGWzoW5rPaScjJnhY0NbCkjln1S8cYj1ZbWNEY3sgKbn9r
ZQQo1LecRwuLZmmoU5Zc3EYpDVOGmryObJ5kQ2XQTnbh5a8qzHox3sIq/dWNP7nYV6bBqVcSj9pP
7Riv8nu5jbfatbs3L3E9d+KNj/EYMKsRCxuIS192Nqf9nuZfR+ZJeD0oEq2tmebkVVOdOr2QXkcJ
hHjb2Jlp/3/SvqxHbh1p9hcJkEStr1pr6b3di/0itO1j7dS+/vob7PnOuIqlW4Q9A8x5MdBZpJLJ
ZGZkxJDdgOGanRoA3N+uO5XAbT8/xInlJq2iTGMfWMuRwEJzT8/+mGfq/GR++tiJiVptU2iWYm8t
+WuSo9DU/CjSH9eXsXnjnWwgF2VmK81GY4KNyID4QXGnDgX89fv/ZoQLMakClaHOxF7NMyNlBwV2
8lImZnDdiujM8ZRB2bqWBi1hpg/mH/Z78jkeyiBqs6sGyfFvQ5epyqD8kFHh59Lazqj/L3QOyngL
1ekjAJSi1Hk760P/gFiI0pfkQFpvjyqovrF5QfxU+lWoeWwqFDyyjpg96xOFc3HrnFjjbtIEMqQy
ZdaSG/IeuSoYu8wg8tVb3cFN+l4HsQ9dQ+CGwjSc3tujcR/dy576V308S1agKKeDmkm+4LCgbRRD
NLcEjZefPKQ7KKXuIKPjM1SN9EtFOJkc88t1B9oIJhYrKGOUiVFc8RhYu+0sw2gA15yG7xbkPQf7
Vod69roK8r0tYOqZIW6TiQQgAwgaETOgqeDYiaOFIzrlwGC5ZViZfp46yR2UfsC6eYAW6KE7xoIT
uZEwWey1goICiIXQ7ThPLro1r9aI1XuGiNYWVG2LGpoTHSgH8cNBhYUKOAigO+Pn9R3ecmYLCZOu
qibyQoWv0A7TXC12C7tQV3yNDumBPLW+4kIuAL3gv+jPnxnjwo4dy/0C1W7cvvWrPgam+X59NRux
E6hDmWAkHBiHC47gCBqm6PmxV60lByl6D9Oi3A3Zx3UrW4A2SzNBo2IAOKdC9PT8W8mkplWsIdtU
wbyk6UGv7aaidCD0acWFNyw/ugIM76Hc+H9umPVz0PAA5xObFTo33EDMpp7RYHS1UcXjuUp2tdX+
0qDLbvcQ91KG/ap2d4uM11Fv17g9RInbxoFkhXz2sAat5wXHhda2oySpSJ9UIx4O6GL1gZUpJqo6
2nNmAx52fcEb3xOtexnUOcB0gGOae7dQU0ddIo3wijDT+9zQHRVCZM2iCu4plm1yIdaG8xP8T2Vt
Cu7WsNPWrgoNGcMq6W8YJ/ZsaFcTIGjBCgTZ40ENuvqPJwxR4VcUoGDAj7ZB0223lNAcAiaoiu/b
ZQEp8p0kalttHe4zI1yanSGJh5h9jtd5QALDrUIoe0Mc2WMzZdqTCPKzkYDZn0sxwD2F1wvnnQUx
Ikyy4YJo7Y8hD1f0Ya67g8gAFz6sIZrkxoKBCUIx8tcpFWB7tg42goaG/EHTTSCXuYNtEIiLR13N
rjjybgbrTvfpB8NtSp4QWbER8EFMBuIpAqyAjNN0fpblucorq+hLF1J7pYXuPfHiw3onTxjz7xc0
76nfvsYgz/gr0DSI1/BURk9dA3sdd9tJZhqTeWlLNymNN2NZ75s8E4SqrdURdmh1ABQuaV8J8j6p
GbC6JZzUg6wcJwIRu/teRCW95RKndjiXAPdMjz7aUEKrOwni0rqVITZ33eu2Yt6pCc4putjslHGC
iTTLy/1YgExAWoabNZOhoKaWImTH5opsTEviAzFWTy4YNbbZTBiWK928+Zmqr2QRLGczKODG/68B
9gNOHjEak0Vok5HlOqMno2mSHlCQ3xM/D8QzplsRHDcyqthg/wVAmvNyKAVhBhE8ccCY+yO0LBZA
RiDbcf0LbW0Zmy0F2aSMaMoPYJrzEtd9jRUtkITZaUb6FXramgDnteXROhtnMFHvvcSGaGPdUxQG
cV6hX5hrxzW/TfR3o30cRPN4W5ZAZ2miao4K/QUhnU6mgUJuGrxwTPsrgQ5xA7W7YVLvllbfN6Ut
qNWpzKX4+w+KaYCRMXAoJljPPWJWxkKbjRUe/hqFY2DfK4HmA7weaN6A2sHoDJ7hzW7/KntLsPpQ
qLtXhVVnFnSu/Qj+JNfQQBkj/Iiu7mJH6jtH6uyAosNuJeajbUMNc5RdKdXctLf2pNJ3xiIqnmw5
EiNgYykOent8vpE1HZ3HBkzFGZB7NDCAJbnuqVsvYhvAM6BVbJCFaRp3HuLVnjVNxnmo3yFyc7v4
XRj7UPKFaq5zx+RARKXs7SVZOtwImDeLH742IwsKjwYMQrj3EMVf1iYRNCUuGX+QyjDO439NcGuq
aC4b1IKJPnopxjnIpgfdLDyM1kUYgi6qkPRfZdE86eYh+W30s4h6EsUaaQGcmbFxJ5X82lvxvWH9
mjL5JYYiTqSJMo8tqL2NlJsBm9iDi5+V6eYIc6tQTHMzkPcNjmWvUKXUMushj0wzgPRSXTtJ1i4P
dTwZbhvH9IuZmZ2/6NUUJLrVPthjJwHWmCWPdJIopA6z4gcYxop9Ni2RAMd2Sev3iQdF1ownCmtP
cTFemuOyAYMr+DEKBHkbJHBu7Jt3Y+ng27QOE67zJ5QI6A9Z0Lu8/C4MifrbMhdLVq1r7WSG5WmM
wOoaQyEP9YLmiU5oLpo/rh+ny8T93BgXM6hsp6bew5hav1LQjcTQtiQpmNuiySv6wBalApeHCe8+
gBnAmAxuoYsOgKSZE7Ghu+tmNOjGo6ELGkIb4QF1K5RYGI8gRuX5GiZ6enUP5hHoAICKsd9jQPZN
fpjdZt+AugAl0525v76Dl8mNhQXhNangCAPdxmUbZTXOegm9c5d0j1b5M4J2pgqJQCJ4mF96Bcyg
cGQg69AxZM6FCJiG3LEJ1PySQrwzGyGg/jrLEL3Td52I3X7LFritsRgD5Sr0MM9vs7Ezsh7Kq7A1
6y3GzVF2biJlDlXt1tCPFu3erm+hyB7nhG3RmtnaQCaiH9X0fjWj9qFRKuKAnCpzjTKqjxiyi73r
Ri/zKguvlN+LZD/qJPylmZRkttaArBACGHTwpSVscsO9bmQjjMCKyoY4NU1DdsB5R0MbDHBEABlD
jvJzYPuYHtB8TZzklRGTDAHrYUj7WkTusnkOVLCvKwDJGmCH5pbX5ZE9GUxbag4YrDkLrAf5wb4b
oS6l+PJOhbzs33xFRiRuIuXSL5DhGA4zIBoPD+0pSTwdhU4nt5KXYbElJ4uTxzhZRLvLdu884wHZ
AtIunHgV9U2+7FATqqSzgt2FagXFYCTD59a6oz1UlaMGyLI88vX6B93ymlOL3LXQD0Pf1gTd+rnC
LTn1zqCbYJdXBVkOO83XFsadwAUKOkopKSDI0GKnsX8qwy/L+ijrQ9XfjK3mQK72+ro2iuTnW8md
wdxcymqNsTD2pmG16a5yiVc+pi9sBnMEEwpqmq1TPNpes0u+AarglUH0lHwTksGwkhS/dkQ5eBFe
PJcVsqJZMIms45dIz7OXfI6eKncQMT4uu0aw6q3YfWqK+5pWlCdzJsPUVL8axVHKOoeSkDSiS2nL
T0/tcJ+zHiBy0hmwIz+aPzDCc5BcwJ9DKDEkuzYETOTL9a+5uS4AkyD1hrG4CwoFbG6GOxL22nzJ
IPZ7bMv8Rh+h5NVNr/+bKfYoOQmjtWqNK6EEWSRFpZ9CmT36kI1fZfbHnNXsIQdpMjyFcbEDVHNu
CFLPEZSXYajpv9dNjspL5OijaBp+63wbOkpKhgpBhIsxPzJHE7T/dBwDWd0ldPIrRTIBh1cFSZ7I
DsvLTrdtzjUpZxqzlV69YoLRAd9iqNiZII1lDnxxloCG1nHT4SjxvQl8mayxSwNAziS+kXN9v2ai
CvOWCVS0VRuSSJil4b9LQe3UaBI2MUgjh8JUXgsWsQEAQLsMEzoKqyji03Cfvu7jWVElmxGilkfd
qfdoGd7iMAHc/TmHIeL03vg4jFIOjz2dbEx+dKRo6DDiWokW5T6V3pa6uVUhPvzHJwcD/Rb+Dx5v
oPu5oEDHJbHKLoILqGECkg5A0drpqyL9uG5mo1oFbDrmIVBHVIiOuuy5q6lpBfU0cOe7fXYThXXA
cEsQ27UUb/apHweiFtWmQSTDKh7nOoFlLvWQSgkizBUFNuIVUGK0OEEudw8hZJ/RV4gKDpvWVNAi
2Cj4wMn5DCurp9WkExIo+RCF656lAI1nOeUDG5EVeYbQGndjqHGuVik6nW7//p+1Gfvla99Ca5Ki
I1CIBhS37aGxqAEZy+gJuP6NKS0p6aaWQkozClmnPHenoNozRRaxPtGG3zPWERlJo6WiwccZ6wDw
KXQKosE0GQILsL0uucmVl+v+uJHaoAQAVlkTwh5A7HGHOY+tSS5HrKio7jX6JPc/FaDMjTpMQZTf
6e9RI8hLBQZ5+NAqq4uaKw11Z/KquXL60JOHGErPwDM54Ed1EoD4/qcl8gCiobT1xZ5gMUnbxzyv
HbCoBR3IQ00I0y+ke0pb/aYyiIDNQLRQ7ipeu1ySAXeHaDEkVxm6joQQQN2J0HXs+HJ3CtourDOB
5geKfFw86fto0VYDZpoC2yntKGp8QxMk5nirpILsYtv/oWOFqTHc/RdUOFmpZ1KXwyXpzXrDRoJl
RBKAbXC2h6OQ+2Qj9cTSflvjTnev64ONcVMKhcT0SYWwaxfQj8xhHSRh94p9jctt/G2L20a7s/Ik
jRAllXuGyW1uNU+6/VeqU1TD3KgwWjbB0wytMswWXkxFJTa4KRe1Q91lz+LIvJsPalABYC2ytBVD
Tg2x1PQksaF1v8goLCKGLDrmoX4Vyeykqn/9gG3kHGi/GZ+CRBik5dsV1ZTpXQU4i1ukH/PwYceC
jGPz7wOZhPGhzwYjFwiLRC+MhCLKN73hlemruoje51uHiBH//2uBO6t0zSGsbsHTIDcKNs/FSaqf
TQt+q53UCl1t4zkAfIoMrBWKYoB0cRdyZuijog7YrvhjJq4FxsoI5cwUZLmpa0mB3HqLCl4fBmf8
83waNzLAR8RATZOgBnLuDhYFkRW4WTGAUx4sA8sFG6NCBPH20udgBNyoGsZYodrEDx2TeMygoDpC
QFUqvtfR8IR5Y5fGlsArNngYWLFUBb4IbcXLmkoU1U1kVD0blaLdTvoBaS/f9rX7PA4j4OgbKEAv
uz+HOZxXaNnb8vRA9VJOUaXDtDi+HUSu/dFuHB3T3NeP1NYeQtjUBs0IZL7QCzw3g3L8qszg5HQn
7Yu5rj44QByw1Qm+1KUnflYv0cfUMdB2oU9Y1F2TKh3Jcfl/iYfvCzhhSH/TZoJ+3MaLAXbgcIyl
AMg/lXtexUM3DXEJor3Wm1D9YijlOGy81WUyCrYnUkG+vHmZOZwsFLfZ9cHlNGWxTqROKXpSdn/b
zt0+rgsHUFovxkO10UY3VsyQUtFNvIG2OLELQiZuzCkbSz1uanw0LTTfGS9Y7pKw2q/QrhTl2Zch
8dwUFxIzYyaDMUDo2VwbL6870K+LXpKbLvjvLmI1XEzU8tnW6mgGy1l0IFFQrQ+JiElt0/9OTHBe
braRNuUqTGSJHprjmwl8V123TjxagtLS5mJw3TLmBYiiEe4eTNDotvQUz2JJIk49+FoLWfVccGg3
P8qJES6w95EhEWmAEWWhfjmaHhpk18PC5T2Fz35igTtIZT9oVmXYqHeq9msWD29yfqPYh9w6jDS4
bmoj14MtvD4YQA9U0DxuAxCyBGJ14NUZDhDVZCms5PZOAsJbt/8bhVLW4Tsxxzb3JLBmY6cW84qq
glH/MuJ/JEkU7DZq8MwCcFx4CuOy5586w2jM2VqDt6cPUuiS6sf4Uf0ahwzvK3vFY/r8xwz1n0v6
r0H+qVP1qVzkqYxuHpXMcOyzNoiN+dv177Tl2Qy2acKtUSL7vCVP9s2M1nRIWZ2/gWIHIZVnLPpO
NgWX7ZZrI2fADCLEsxWU/M6/TjHYU9KOFuTXq2M/pk6ufL++jM07woC4GaOkQFtNZ+s8WUdpS5KU
duCJktohDWbAFo7tTJMQGJzIyVvNClub2K7Sqd97uZH9uFggHUr13Et1fQopHtCC47y5sye/iIsZ
a9XndkPw+egMwct0+mhmzTcjKngn/n9WjouK2AyCqnJ7qy9lmhp2C3L3b4NfPg3gr5ohVzd4rGey
HEVXh9AeF3UXaNQNGbJAV11vF8uVfXYfI/U092niyQEDbYhsbroPKGgYbQabaeNuxiK2DHyuETw0
NvlREvIwTP3+ugOJTHA34mCukllYgLo0yj4BZtj+ev3vf7bozl+ItgK/BKrIQh8Pedm5g9rW2FRT
gdudtWQ+uZ7RyquDGfxRS9Dd0DsVY162V/kCu+zvXrPLZTMG6Ts9Z+3fpruR2l1XeIyu0i39LDA8
c1wBZtJdCEkDBfspHS16Qm5eBCcLN7iPV+kDm0T8TGuMX9Rbd+Muel6C2IVw5G0iOg3M2y+Wq2Gk
Gbg0aCwbnHfmS9U2YweZSgPiCvNNF4479Ut+A84DjFiVoqgjssa86iTqZEVC8a3hmK03e0yrGo+w
cD5IYRvGgRCpuOmjJ2vjYtwkW00bWbjjzGeMQvnrnnE+0u96WN+1jnYUn3WRQS6EkX6RzFyP8ZDs
CqcjR8BAnOvuuZWRoA/038/F5TxK3rHvyGglc8z76qqvz4tL1Ch2qpK+Ver0fN3eZlA2CRAl6EDg
Fc3ZM5dGtUtQ4rhZ3zi09XW6OFouSrO2rQAfhQc69Cf5mnnfEtLnVgauPZ3CA+v8J3hszJchLqjf
IE8J0jlXX/vSTnzbbLP7zuilUBqX57qMImcBzB/qbb3ilJ1Z7KKiap2pNob9GGvzy2i3hiPB647d
EvVhPpft40Qixe3WpHbWlsa+Iqm46VarccwpWw5xuZRBnhnxjTmOM5DBxuJOK7qjWW1IpRutrfFs
ZJ0SNEvfPVmdrNx2cr3uc51mmkNG4HqHse4+umGUnDwF1BH0lup9kevyMSYqmssk03tnSiRjJ8lm
/YQBdXo7LNMH6SVZcRbFKh3ogUzuOo4LtJbi5Yc8rdGPLreafTTFvbfISet2JJndfM1GlxZNtNNT
Gr1qXSF56VonewUOwSjOaJilaoU+ejGj70om+8sMOWG/WnvGENQ2rcBDN88AoHz/fksubqPd0s7N
DGIoyCt5cgqePC3PBDY2/cUC5RAkuaFRyc91YUyH5IsGNWLQgsTeVBFomCnD7JMxNwW+uW2KldmY
usXFXJWiN0kxq8iTlORFssMoHly7EI0Eioxwe0arzqpTA0Z0DIZngP70JuA/IiLyz8zmItYD6PDv
WrirrRzpAupRUAvqTvIl/VXvkwrtRPTE9sVbB6lNNRgPo7/eKY8l4Nxo6LjRx/VwspkM4axhAAjF
OCRg3HVTJb2VfnJNA843+fmueLYhal7cZXfAIXli/PjmbXpqkLtxcssYm4aRW/deFIK59kBXgJEH
j0EP7Ew8rr11w7HaDvqnoBIADvj8hqvXuMLMKAK0cWuE6bG7BQ2b/Nz7RqDuojshi/L2hrJpExOD
INhPbkNrkg/RLGdI9f7pfEaPXnjWHqyhbEJ2DvNAxNLHrjDOh9BvZDw2mKiE6DlnL236CCgg2Muj
zrVQY1qkb5UZMhaK666ycSZQZcQrC2V7XAs8hGtIjRISbdAbm9u9NN7lC9ifBK+srQrSmQ3u3CF3
BouBDBtVydThJ5BQ1k6Rh3J9K0selW5o8wSpGXP88+T5zC53ENtYWdY+hdAZqSenk14VqJ7/xe7h
/YjLFG2jC+I8ZHRmBnUmFILN3JnNb4rhFd3P6zY2MmUVwAQm/s0YcvmzvAxmamQKbKRgVhnsD9Le
WNOOKF8Yj2yciLDvGxfLmTnuJDeEUgJBXXieqXlIVzxrSAVQ9E2fO1kR+/eT9LSXpHWVmQm5vYnb
m2l6rtPd9U3bSODOVsGliAXK6GQp8emV5W5Rb4c4B8L5TgbVnJSISoobfS8M1J2shw9GuFeaGXgE
1xq/qYYzo2gpQcggWsIO43vS7GTZ7JqTwLtFu8idqtkwjRzyqSDhTZ5H5UumO8YgcD3RLnIHKJ6U
XIPsED5U8lYMk6N2DTREA2ofS0N0ZQmWw5M0RSUlyqhiE+0o36uZ4ZL12EYPyrRAOW0KdRS6a7Sy
IEjvdXnsGVLrpNR40yl5luoluO4+oh/DPbtrDdnVWmPhsX0cYuqQ2YFg8p+nV6duQ9gdd3IM7NVI
oOuEFZP2UA1PNpB6kog/dPMe+e2a/L2VRFmX5sxJRnqrJsRRtPeyvrf1NPyLDQP85xMkq168b1lT
B/J6Ne5HKw6tdnZbo93nZBXE283gdGKGC066lSaKlQBPvUhvtB1cWV8FH2XbAhoDAOgB/0e42GRO
ZWLLOWJTb/ZOqVc3jUxeru+VyAQXm5JxrBdTwl5luhboZN5nWvU3/msBG4V2JdQq+fSoI7Nm9BYz
YX/rxsd0DHNoXV1fxva1bqFuhNFRG/ho7mNYXVn1NQO328TXDgR9StCqxb4dWkEupFvaPJEnxrjv
kstrHbU1EqEBOq/Vq3JriZAtIgvcZ0l75HgQQMRRafatsU8gmyzSxxCZ4C4KeVGipVpYNoeqdrcU
N2N91+mqIN8SWeEuBp0UypiZWEikjk6Ul36p1P5Yi4Asm2588kW4yyG3UcDLdLZf47HHWGoiuBE2
857ff9/iCnSWNVuRwXTMevtFNw+RdW9p4PoOpWY/LIKpUZEtLt6bdit1Y4ImyoAB/K4P+ip15PVB
Su/y7K0bZ19wdASfyOJCv2yh2EB0nE/oH/We7dig1iq8cQeWxw7vwzkUc+6ITBLuttGHOLIVbGes
vK/GI8ouo/3r+rJEJriAMEWWPmOoB0LJ5VExfOhiDJ3gntkMOsi3IU8FLAbICzivG6dKG0mJL0Wl
gOmWFZhy8UrdNcNiddpw2F1f0paTn5jjq8RWuapNH8OcrQ+hqlcHORdJqG/53qkJzvdUaq9o/cBE
ZlTf1kp7Usvcj5vuNV3Gh9kEs9zUi8r+W1+K9SUxXo7WF2At586QLohENIOAQ9V9T+fdlH4r2pe/
2bnfJrhwWuZxWuQUJvoC4OYl+lpmf070DRoIUMpjyA/DT6bB7ZypFB04WGEiS4ClL21Pmhvf0BXB
Zcp+Kf8WV4Au0hTgYyHjyZlptaRuxhi1BrvP7+W5v7fU2YN48ZdcSwV36lbCfWqKiwvJZBWDiVsV
GJxdrN5OqHEW+lHKf6QgZb/+fbZKGti938viAsLU5BBZZCWUyZ3R+YE4oR7mPRrHisuaZZPim4Z/
3eam252Y5AJE2kyyPckwWcW3dPllGQh3oparyAb795Os2upnMApb2EKMN+4pAbdYOfnyqAkC0WZg
QHcTnTNABE2+Yl9jdmqSkhlOoSTOOh46MP1c36ytmhr87bcJFjhOViLVBUbgTHRxliH1qsmTjXvd
/N7onZdnT/b6mA+Hcfkw7fuGPl43LVocF2QzHSpsZTXhOw0E0pRvLRHs3uZHQhkNc4OEbR47BydL
UwszzdYeghDR2vk9uNmRcTvqnyM4ER9OrHAb2LbyMLcVrPTkxp6faPz8F9t08ve5beqksl+aFX9f
Nqq7KAb5g4jNQrBPfA4U1ZVUWTGq/OVa3dqRFOjR/FROokC6GeF+L4QnVCiSQgKTKhbSmuo/1Hga
82RfMliA1gpi6aZnnVjiAhyID8ZuGGCpRjlhgsai9XcfXcegEMazwZrD1nriWlY9kyxe2EfPug9A
8h87bRGEzu2v8tsE571zBYTMauLsR3b8GGnj49xbh26qBU1jkRnOfdHXUqqauS9IrxwJ8BR5gDKH
aG5QZIVzYinNs0JlVho11IZb1dr30dPfnJP/7hevllK1eTEzlRtX0X7GijgpFCyBFwGMqhLTAhR/
H3nnJPt9e9NFAr8VmeD8dmogr2nH+OQjZJvorWXdS9Hr9V3aNsHo4jDojzEqznGnRJmqpcRZp2mL
meIE1SDAZV2ai+B2IkOc+y6N2Sa5iu2KQN+b9bfjjOqkSI2U/dqLpOmT/O4/q+GctxiRS1EWUpau
vC+ijyF5TYbuLur967smssO5b0OVPMarunZVSNa0wxEoZsfKZOgoi3CQgm3jqUyUpFPkdoalFfDE
sfXbPHmoCsGZFyznkwHzJHpVZW80Evs2U9rf1GrrNmMWyOTVMkVs46LlcB6tdauEmTZYSoeXId9n
9ltSCW550WK4DLMhnT0oJkw0E6j9JV/q75b4qUhG77oPbGHmcdH/9+io7NY52TVbWmMaNzg6zUre
kmAPFNhDPyxu1Q6OPinvqpLtlKTy5dqn0jcCMa/pL3rL6GKhYIhHKQgXZe4nqEmzynaCnxCruwpy
rstyXGVdcPFsbOiZEfZNT9aZ1G2sjhULEVHuVD1Ye0oAF9q7YRA5u8gS+/cTSxjJoto0wdIgxWFs
vUdz7ZRaHlLRM3GDvAIkZycbx0UjZU60RmMbl/+K70jA1HFBEbMeJb/11aC5sQ+tmz2SrwKXYe7N
xaczs1x8miY5KuwcZhW9c3LzMMma11mQpBnv7OR+lPedmjoGea3XEMNOgqC1wR1/vmguallNko3Q
xkPHaHZYP7ncMbTihPlcCtkNuuu+9r4UGrvEJ9TdUSBmBEfm80hcWT+P4lW0PmltFje1MnNUzXKW
8XsPuaeCfgFrdmf5mfZjle/qTnei8YZKk5PUfkcO7XSzdiCbj8Bx3H41CowdtF+sUXcgPQ3M6p/D
gE+/0mc16MQNtSaVZlnBPpnad7RImgZn+i8SxjMbXCCU+zq2FmB53EYH4Q2aMOkUCJyNVQiubTYX
CEdptM2FwoRsGLupTp2yJU5FMJHde834VbKQ4A+Zq6DqOI1/rlXHfE3DfBSyCh3/PT/KhrQO5tLK
WF/5T1Lc50OClq6IeWvjNjkzwp3ieM0jg1QwUtGHGSwaeBRbf66FxRYCRLiGzB4qElz0K+kYmWuu
4MaigIfSG7V4lIUMECr7pZff6rcVbrumeB0Se8BKSjLuBv2xH19n+ahjCAulbrXYMxBgT+4j7Xun
R0e9PDYSmsxgaNcwtQJamgOZ/BbsFLYjSU9We+gzKbRs4ETs1aF0EZxj0a/l9j2ZbUVaI3hWJFMU
CAJb3clVEhTzvukEbBIsIvIbA8IUFcOKFtRs+Z6SWljVPBIMXZakAVLdqHTDH8YoDYbI+B71oHKu
x0JZHVuV8j/PigCusEG2CBQ9A6Odu3DVrsVgFTBt90brgG5RcdR0HcKubDE2a1eigUJ2WV8sFeQC
JgN2s4HWc3tFDGGZKRkwy5gSCASr0veilifB/BiL8ZwRTQZ7Evr0TACJR95IKIzgEQmWMjZJTYP/
TFK3oWh+a+NknpnhLjo9VzBtb08YAQahnSf3feMCiJnc20UuQs1uVayg76kRDPcR9AM/+X9OwrVK
V2NtZSyp+8VQYLjJ7yAj4FVf6EFMJEA2oirIH7FxNu6nSw6fngKoCm176rbgMCTSbs1l8Je+Wgay
Z+NbTJ8rM8OEcFhke234btDBkbJDl99Z2lMRf1PV0mMsiyD4dMtpvtWawwi9ZEA4IwSVemyCyvjQ
ondV3+njs6bvr98JFy6GFNEA/wcK8OigYkb33MWqsapTcCFUbofiVJq2B/CSCLLFiy/PTJisYg1D
GMnmkgx5LIppLm14sY24D47+dQ/ZrdYDsFL/05YjwI6MLxPkEbhpFJkLmuAEnbPCBsyglcvWaVSS
O2bV3PeqKSi5ba4JVCNYGihN8NnPt01N87iO1KgCafp+NJ9Nya9FXazLFhP+OOhsVAVXDJB+PGbC
XlIqy1CEdhOMsdegA4h2dsjIMGKhkDbbl7MYwEyBcQ+dBTbXyZuKNXWQ1w6t+WVcbpW8eEgq1BeG
xrM7ObjucJf1fs4W88iTwzkMUxbVEhuPPsSrk+/ig+Hpj+svBYNvOJ0vIrGny8yeGcQGYtRORYOL
Z9RZplFZU10Bx6QbhdNh8qG8BsFHy2u8erf+Im7mS3shMczmlv62yqvyKYWS11IOr2dKb1Zo/N8I
uuZILwMkbdqweTP8n9f3duswn6zU5DpEZZrJtDIt6hrEWP0pk9JQUkUysFuub2IuXGWtz8tLcEKl
uaUSmidxWt/JnRVaSrNfkUVeX8umGVx68H9GN8kzBvVx1g2pBjcpZdCQ2iBWGHZ2Jmp0bX0lRreE
haAHAGL1c2eMe0nNJZqhnqb20E0mqHQwnakZam73ktWKKHW2FgXqPrCJaGioXAgiNCBgUosEqJ4V
tXNSvptd5JXQGry+dSxm86cZ04qo4CEygXiGi+mqXqSTZWNREhhunD7KjiqlX+K09Mw0eTeoKvhU
l8BDnDCcLhmTkgaiFf+t1j4bQbmRVO4qjR40ypNxCVISWtGH0e1rc2+oL4b8cX2Rl5c8Z5R92pM4
MlFJVdoMXX75cQT5aQMOmPRmdiFmA5E/USa2FbXQcYV6B8SCQPzFtyaWMsJ8MwEzwRiMnuqanyFE
v1sPlpM59JvIUS7HabGLTLsDM9XATV1ok3TFMNtrUaVutzizx5Rlsue0cda7onCoo+A/vr3vRGn8
ZQULZlWkGpgVJYxOgHMdDHFIZlZhhqp9jz++zSD0BqzB8FAEXoIFk3Di4cWNE3hmkcsL85VEZofU
0NWUr+naw11vCVCXKD4LTsVGcDwzxF3Zsj5oigRJbrdTyJ3Zl/eaEIrG/gR38EAFimMNaXFwgfEU
nSmOHZlTjE/hatvR+zTM9wbDoAmeIZvOgcAIQjWgvRFHWJg5cX1lJGxUkgF9X+RDuzeQ4UYg0HbK
dz2Uwv62CPPv10/b1uZBeIT5Ig44EsVzi3RRIxRBELgsScbM03TbNMnbdRNbjqCBjANwGjSy8b46
NyHXRRWbCdD5efS2VGE2KvtSar0xElySm0f51BBb68nuYXA8bts5B941DxY33k1PbDAxd/GiB2ga
b2chemcj7GP0+vfSuO81902ptQ1Dv5ZftE5z+umpj0TzPpufiJEm49Ti2uQhQmZeaagjYrQgX8Zj
1HThoArw8pflQkQHpFKg1tHh3aCgO985jKfNlVkOIEt9NjW/3jcfBEOdkRc+yO+pq4cTEhtoiy1e
CeCGMASz2MOfrlPr3F1N8qnS0eVGqTBcCqcFRxaCokcBTYEeDngTSsSn3CvC9h/RI0nZOthgpQPJ
Px5KDGV6vvAUo/JyZCgUe8tEw2W3esLIp+ynEKLsdxgb9jJ0Le/ZkDAm5j3RkPCm/0BFFFLSGPBA
UnluvqzypShj8PwY9Jc6DF4cPUajaMpuK0/Guwm3Kgg8wDDI50JjP0H1SMbXnQM8R7E2tPrvypfc
TfdSCCig28i4WYV7q2591hOz7N9PjiMEmzSS5DDLJr/V1wEjySRkA2LFAZzz7vUgs7WTbLoIAgSo
eGBHz42tawzaQRlnf1wwr2vbx3RuHE1uBWa2ziKU7zA6hQgNah7ug9mdOvRSBMhMLn+b9MypM8FR
3AqWOii9AbwBrhog8fN1NOrEtJhN6prZNzDyOK3aO5CCcRL7n+sbtrkSJi1O4BsA6XG3Jhq0dWfY
CQK/emhMyLALEK+b0ZiJaCDFl/FO42tqHen1oovAA9H57GWW+/Zd/aY5GOINKfiX9Z/X17O1cafm
uHRjmGIoh0wIxSBtcsr5zbJeoxyKTWm7v25oy9NOSxHcFwIhDjTfKG7MnL5O6U1Sh3Hy9bqJrYDI
lDRs2cZ43sVrYkzbLDVnmBhU3SUY9KQ6JE/aNUztybXyXpB2bJpDKsp45AF85VPgSO0JtKCwdZWG
XpGpBHJOJEdu8v1cm88roILXl7fleky37l97XGAwoEwrV6AMdiE/5IA65W5MU8EObnvfiQ3uoA6l
TOusQUVdGzRPTRUnmRT07f212HVVYKS3ev64mm+puVOlLKgbwSNmy0lQ4kHC/f84+9LmuHWj61/E
KhLcv3KbRaPdlmV/YdmyzX3f+evfA90nEQeDDN6rSiU3iarUarDR3ejlnPclUrb2Ojey3VbxVKEn
knl6963TW38QQgpTp8YGzneYU/AqYXiULVY1hW5HRENaOqGJ9l5JWp/Mx9kHJ6BwI5arEaBIMG0B
TJiLt2fVFM0EoKnYjXt7cUI9OWY6eZCwbHndOKjfudDJsoDipihYvWWLigPYDFWrg1+Kp8bp+mg3
NkVgxbFrLQoYiMgQKHmPQJkK/AfvEqD6r4GSB1WDi01LFBjHKOsSVMq0b1L7PQGe6rCmvk1iAF8V
AiV5h4lDJDhL1AFRmz/38lleR5WpJ/Ah5rIvimanz6ZLCkvQUeG93zGE/SGHuWkTEKlRr1oA+3Bo
DzQAa4A9Wf1+J+IP4dU0IQmRC6i7SCZYUwzjVi27GROd8lEP2h5UDbZbnRRfAfCCJ8wYqTNnjWQj
jQXGKYdlyUiEKFnk2Hwvvear4oAmBYj0lKlPPpC3xRspGIni2oK4xoszdGWaYvLQJQHGsUS2IfWA
I0H5z5y9PNL92c5dfVAxkaGa/7Y7jbQcVSWwmOLdBJARxkyKdLYnO4eZ2GC1S1Tir1Po6Ub+ieI6
poDp17MpeAyTBE+kGMikRQgzKxg2WvVoZKgwld71i801EZwZXpp0aQyjuedGP7Vd1iopohnZJU+0
7A0ARad/6XfivJpXQ0L0/JBFQ9Am9zRHJINkBRLD+H/EIZI7fNd3RpDcD870eF0z3m3eCqM/3wiT
G5QOIipMtXdVcgfIWEPUG+WKIBRVCyhQlNDmXERtF9gHyAFcKA/jeGvGRnKUrHwB1RaeTde14RYh
8JGw8IAsF28SxhzqhHb0GpSKOn8ovA4VqvgZcHboskUP4MvAM0iUvPNFokcFd09LqCwQCN6fut3R
6lTnm2/JTepVLtLeW2DvAo0U3ba9LkizeVEGwGH/Fcg4xqIsANIoW9QxRvvCDw/KrjnkR5Fb5H62
jRjG5JMqjsxJQ2YV2ZOXpCoayqkLaDb/+ifj+aStNoy1q2OtjyMSHsTm1Ae066FrYflSclLr6Om6
KP7N2qjEGHsNjEDwYOJTWbd0ParZ2T5YOXY6mi220DDoH874edD+GBjGQMHbsNhkYJ4B62ONMPF6
DdL5Pi8F2gh+Pzs43C9qvFYRfn8RPsfdkyyCveX5vK0C7OSwVS2k1DKkoRSxmiK0DAGtaODh6Ips
jZfyokSkKqhk23jVsTQZGAAy2zxH8TA/2ffzCXSeDxg5A1ysERTPYlBkniWcyaNWuXF7lrFYg2Sg
rqc9akfiK3vLU3bhPQU4EyO3CqUxXkkbi3mJdVo39zFvT0l5Na8a3NknXr0Dh4bAQfC/3OY0mfdk
Xk2aPVC4gMmVXUACOM1tGJg74i03IiwWnvs7O0nqrTYnSZYkNQEZC4wU8DOXXrUDBq+fAPneCOSb
HCBrmiAx5Pgl2rIH0Tv6UsDAZC6x0a0gLkRLEdNUAIbvDlP+M5UFLMq8oiJ253RQg6CUjWVKJma1
GTgRcytJEIPXQHM7DGyEO+megoz4yR4575N2D1K2+Km/s0CLZAjuNlfHjXjGxa+hZC1zirZAIw0H
yz5V2Rho1m+BO+RKQV0NL2cZTWi2B00AKFypdDBhjbwWGxR+567fLC//21VOCUBKVO13kbeKnrcC
sWwTelXjprUWWAxw9x/1gKIa2r6+U35o9yNuxLKPd/2nZCL7AN+FxmE9HKTQ7ssW3cfkxWqRboMS
5av61AUYKjQC/Vj6tEYrHCN/fyqzMYC2if8jlnEzabKAtcaAjx6D/kTJsWcPPfejercEik/2Ef6z
xXyBaICVVxpGev8hl3E4QIKTta6DXIp7u96nJwqxFQdq5Gho1FH+GeN+fIH3cScx2CgnPzkTznif
JprkHLUzqnR9UN5qbw7aQxkkCLsnUKd8GYJ6T8GvyN7+LqqkcQPJVnPGHQGuUy+wGYR1F8AuWEcN
hC1AmzEB8Dh51LZaXZByCrRlZ4Wz0c51gNlRgdZxoP1eFKbJXlSR5kV7BeklwTPHBIcQ45AS8NEZ
xVQk7mp9NfsVs9A/Bd6A8y7FZ/uQwPicDLTExQIOWHw2aS/DUudD4he7/zDA9YDzyg0nQfjfiYII
1yNsRDOppjLJWLVNITofd/H6JGV7a3y5rp5IBD3fTZgai8QGvR5t5Mn7OX/t0h8WCmvXZXDjLpHB
gGBRWgnwI58LIYk2p+mCjEk+Jvv6uXITvBK7kxHER1UQ43n2APwuPHXQaQXDE3PDs3xYupXiWEzx
sxY/zSJz4P9+E8sadM4FofBcldpQ4wSEkogNy12/nGTR8ub/OKsPAYxrtIZGH1YV3xysUccyGPeN
p1AQVpRcRGUPbo6CxsN/lWEOy6ojXUayTCMO9kKoM0Jn/0G9w7LwF+JVSDBFzTHR8TE+MIJtmC2d
djEWX+vvpUlQ9iY8t7NViTG1Aa3WJNMgQNthtMU1dtqjdK941aMZyLjBwG531xtapJCDtXV08OjM
Pn3njL7shb8ws324bvu8+7X5e9jXiDW2utLO+JwmKqxN+VWbnxMR0yE3rKG0qhhYTwcB0rvz31xi
PW3lCMCbFLpXCYp9eRhP2c28176sN9r32p+85dRmTn1rpo4YWJer4UY440GieNRapC7wIPNPaUic
JLoxQF51/Ri5T4Wtisy9k8uWADUVUtJDfRgelX2IkSwnOyVfKFqkFQcCedS1shnKVh5zDbHnQkAG
javR+eGuf6Dy9Lv8BXU0EFcZd6KRDdEhMjdx1Po8b3OoF00nJbyRlN06VqIzpL/kmk7s5SNrmC/0
4dp6aMh7tCEfHtJgxn14oy9Y6yb+Me1FSRf3ym/sg7mR5ijVRKXGaUuRT+pXRRGhUtBvweqFEToM
BGL06nIgdgKsZ9NJwDsHNGAc3RVG5fTybgln77pRiOQwlj5WedHltKJVZkGUJA6WB53OeiKKaC+Q
c2TYmcCUOp0JxDo6k9SMVdjZKfXLtfwwpo+KyEtynOTZ72dSGs3MJGL1+P3absQsXrunVVT6vrh+
XiIxTPoikVFJjR5fnvYPimO2mwItAODB/roYnm84U4f9LrNNlor2BSfMVwFHFvRRszNiPqi9KwKh
NNHHYTxRXQ6gZyA4vMnNfkZ7yuGjpXg/yK80SidB9CwKmu8rEIyBnynIOKNaT8a0oSUt3ZGP9r5+
tQ+1lx8A046pmmpn+iCYDrTfPYIawnbljC+RSynURFeZ94o4+0MYN9VbpKnKBCet7ShnuHlTuYU7
BOH9ivca/t+n619WZECMwyqGuVAs+mKiFV1l/48BfWLbRQVC6ua6MR4qWiK6nwKtlPJeWj0AeUui
uXaOf9+KYNOAuZiLPAd7tCt3J2KdYulhEnWOLyGkz9Vg65KaFierRGNIekiesifjhRzLL5Smuv01
PxpO6Mix8xP1BFQqq8DCUPu/3hqifwClc8NmLibB2dy7bae0lCIM+Q5tEvTj8BUgEY65yIL7zj1L
ihpJKE0I1hPPU/BmVM2+603wVyn3tvqz7N5KTRRSRDKYG7eE9mB3dHkvN3/HYFHFMrJDKtEUIK+X
a5KNKsx9WqrVVuoQYnQHvCqBus9u6TO5fBSOKNOQceFCNpKYq2RbJaZgKe/YAjJaStda7qtDhUKH
OMcXnR1znaoya1csCiMh7AAEND+QdnKM4st118D1wh/6sN1iGbQYQ5VBiKyiKDe/KdEnSp0U3RqW
jCFyzLkyZpY0i5INdPio99Ivq1f4pkPc7CbxQ6/2hxPx4mNESxoAkIuEQ4ScVONMOGN/g5LZMxA+
8cyUcodgPQo9VmeYbtL18fo58kpxZ5IYEyTjaocrBXt952Z183saS7L9urf9N32XP9HSf2c5Zi3I
RnkfcHu8jEHGjaEl72203vjVh8SdV2G+KxLBGGKazeY8yrhdLfDl1Tdan86/SbdDQEc/Uz+6Fz32
BALZCm6NIpvRFCAR7HvfnH6rWSY4NG6qszk1dmkIcC9KkdOIWNuYDkKJ2NMjp7zRQPHYPooHhHgv
y611mEymiMHvpUhtyMte5L/qiZIWmkFy1FsXFMUY4U39/E7x00fKSCPCCuWVQs6EM/ljBIoYyaKA
tOVJDfQTJdAegvJuvZWE941XCjmTRT/t5gmdKdRl0cwmPfSHEQw4/X14GDHuUt6le7AfeKLWHi+3
2X5Jxr3YqoUhkA4OjGCT95/6qAYeAlEJUaH3iHX8WzmMJykxiVgCHpD2oYqfi48F252NMk/oIWN9
aw6UuIg4mKkUH6lIMuNZ+llBLYv2MzofBD8BfXBGvuQa3ztcwAJjB627OLkbn0TBjheAtiozriWT
rNJu6dt9bB8TclMoD5a6v+42RSIY17I0WgmoZNz0iOgYAlR3djUEXS5yzpwqxNYqWSg3bUgabaZV
D8xErUH40rixNzq5M1VI56Z7cYfk0oO9vzlRpLU0ohpsWG2w9S2VKqJBWx/n5FuPjtf1g+N4MEjA
v0CIq1CuWubkujaszTzHBPlytFCUo5gtmpP/lL3M+9RQGZUFrGliAsjioimqt1LazCHGUjFju6No
0+S78TusHfnhLfliHumCbnob9eBNcpTfAk0vbeRcNnPzpnYoJTnEtrb9TJfCwFXx1EgOSmOdt3gR
xjmnffXLTDyBWOqSzy/8uVjm2mE+xdLi/P3ChztKBIyl5C5YAtWXb4CdJwvazpwEAvIMdNWxlAyu
WbYljPFRssoK3aPSQY05oM/d7rXJJQf1bgpWH+00J/ZBBKo6OOfrunKt1cAcnWxgKdSymToJONH7
Lsow5NbIoYrp+jkPmrCxBSdKD+ziQDE+isE9ysn4XnLehAZ9rrH4V2ENAaMYPvhcnHj9NZWqGxr3
9fp6XSOuzXzIYgkNhrZINQ14xa4CZNqpI3fjajqmKWKvv0wv8c02YpiDUzJ1NBbK9WZ1T2hpQMIN
Jk4dvRMNxXIqBueSmATC6GRg/EcL+gr/AFb8CB/IQ+8DLvZB2xuRk/y6foBcgZgtAvGJgjXhC26a
uJMSM8H+pzu+YrBkjp3qtkC/aXVBXAYqqn30LKqK8L7ZViITbtLWAmdBZ8TustyH1qlFqtzkn7AL
7HDjdtmmZWNN+Dw9mdWlrYoYbQ29P7ZL5xALROly5H7m8DDfLqOMCvfMvnk0pQYNQ6bCYSBka259
nwZ64VSvDVDD7qpg2s8iDghuPACrrmVhqwRkduw6MmIExrQjuCt11fysrH6HKdZKrMqvitzrpj6I
q2ovp7aHZS+oDNZ7uXi6rjbvA1K4ExvxzsDOJJNnxk01jvaAC56AxLxQd71ROmmuCQ5XJIU6s40b
ISWxUjvHEPwqfcGYPXBSv6j2vLuuCrW1c19FJ3Hhq7AAhIFctjYirUVqKAP2/dtKdmKtA9BbeRz6
R1tVgJo8O6EkCuiXruRcIhPlqmmahxFDXG5p2ZMDULkv6mT/kkLsFdaRAP1GpB0b2rrUjkoF4BBl
mDuFLbtZeyKAu2zrm0Y1HIy/CgIMVzkd4EV01x+blIyfrMxWzgcDuNBrfdtEzy24EWr1Jk4FTksk
hpybxqJ0WafNBAOy0fjYys2xr02sSeraTZWsuUCny6CJD7bRibF2GdVyYzRgIur4p8YK0vDvk9Zz
AYyhK1I8ScjJoI1X7Qe/P3Q78w6IeHij0iUW0Qvn/SOwNq+CmpLmrFg/shiriDOp1yYNDJVwWpjq
i911L1XetOt2kebofnZYPIoyYN1pN+RU3Eu/0ba5fusurzZKkVhuoVkmOlA28/1sZclQLCxyV5Me
2vGPnXWO2ckC/8H7blshzHeLEjhCK8FeaWy86eGpFjHQi5RgPluqpEtvSkhXl3eCrTZ7tgyBd+LZ
+VYF+idsXKCphkNTTzC9ZjY8MN47iblr7PtaEiHLcZ7z+CIG5nYoiTamjRlJRaKCwQCTs+6Uoh2u
+SVlfMhc7ZlgFuAge6kf3onaNJxiCYRimAJxkxjY92S+0NRhmrAykxw7A7fkBxIC4howRs0DDMTw
NrZOGDv6zr6dkP0Dgky4QsM93o185gtaTdZgvBX85yA/mYunur5fqze9fbtu7JwM61xN5mxXbVIG
qUQxfHKVgELl9L2z0gm61VXwxkBStxSCC8Zz/NuTpZpvDCeEy1paHZppy49ePxD7gUjf9OhUYY8m
NGPBTePehM05Mg4lq2MpqVWUZiJlj+ksr7EepVAkhJP4nB8j1XmjU94mtb6oDVi6sUv7D/O4dpiP
q5/7UVAJIqdIJebVHY3DancZeiZ67FX96KgZ/vHnumFcVrTOFGIn/nJ5RdyhFS01PTVYpprzPDCi
2unJo1nWzrjsKjwCr8sUGeN7DXFziumCqVabUA7REGBRI8Y5JT9zu84vcweks34mJHD/HyIp1Rf2
WAHhwJylrXfAzSyhJyXKxgy0iyUhAJt+GSqH0tRjsUUEw8W92PBn2NwBhOLF/Nyay3NSjWB76dXE
iQHINyOQzvtZFLoFctgvGAMkqlBjEI7bdqk6JMyPYwxMSkA5eJGdHgSfjnupP7RiPx3gRTs5keAu
x1cLNUmoVgLP1jqR1wEyX2e/xFna+zhBh0WUNHDKojBWTCPStAFM9myvEs300iIhhGcvSI21dE+J
7Jfbame70tfoYTVdU3eyh38ctShSUAdykbFshDNXf5i0SonnJne7JmjW0mmXlxH/Sy6+SkRQnuFM
7J8rylgrSaWi7RYqy89Hx3zVXhQn8kend+K79CU7DG/V4V3L0rF8Y2cI5PMcDyZzUDlRFfDtsPOS
TT9N6Roh5JMIXdQChWcgn4qW3Xl2uxXChAcrrPLQAiav24a3BQa6+9CPkp9zKbqH3Ku/FcREhiYi
9WCZuCD6gIWH8mHaJb526F7LF8WvnsXlWL5iIA+m6FLAcWEyCnVR12Wmii3xN2VwcsPvRxu4f38F
V5H/lT7kMJlDOuv9OkZwMNJeO1IMzuI2+toBo+hk70qwTSsH42ssGNUUyaQ/33jubo6MMI1Rg+p1
xQ/nwAKtWd3LggAhOkHGNEJs4A5NAuxHGVtFpZetsPV5r4oIMXjJOdCF//uhGMOoZnWSu2ks3Kg8
FuGt3gu60dzfj1V2WiXRMcPK3GI1JAkZ1hiwpSOwfLrB/fesMSpmpj8ksL6/WWLVINKMPvDityXQ
yh6iIRJ8DG7OA/xNoBoYKoURYew5lvRRigdEa+tW+6v5843tTkH0+/PpsC6rBmWix91h19eluTAk
iRqYEoc3cl75tlZgEqFt74dmFeRX9PxZj76RxfZN9FDRQcOFx5O+KOBXflTWXyqK7d30OEy5r+W3
zfB6/c7yDHsrkSlNmKEtyYnd5W6RZV4LXKPyoTcsMR8SL1ZhTQeFOQqThnmb82uapiTEzKiMZ2e3
uEbzpx+/pjWYbYf7thG4IZEoxguVE0wGY55oNkvzk15VHmi/D5ElHcp89Oo2+3L9BHkOCK9DygSP
JI6wECnDlE19Yxet25l9MMlF0JfaG8hiBXmOSAw5P0DwXVZSmSmF26336EY55nqMKsG2P889bFVh
PtKQlGreDSGavPYOYPumyP1wjQ1wAiqhxK1opJ3rUMzAM1DpJOeU3MrZc2T5o3WXDN+ufxCue8CO
yH/FMHlRNWarlCpUzDu7nOLM+2SXOxhUCqKg2V+Xxv0uG2GMSwXufLk0dEwpKY61+aj3TylQ2j8h
AyjKgOlC9V5h64dSX8Z6Q6n5evtISl8lPzXyrxdeKGkVVoPBaKjjv7KffllGedAQuot42g1R+rMN
Y0Hw4QxiUBkYuENpA+Xxd1DtTahO+jarVxVqjK8rFvVSr/9V79O70pdSIckEzwlsZTHXpZKzIqsS
JIx5d1vFiTsAOU576HpAM4nI8ngWYGBm0UASQEEgmaOTCdhbGwv4Jn3ypIY3ufpYiOYEeBdzK4Jx
aVr7PrYOEXE/7Ncmee2lSJBHcQ8MVTUk2cBQR1A9v5tLTHHoKMtU2R8N85TEBNUYxTPqAxl/Xzdn
rijEAQW9dJgBO45QFFJZzvoCB9282HnjruErpWNMlpM19t51WdyPs5HFqIVgugBvaQWAFdhaQTfm
dEswilg6RUIYYzPWAUnPiIhTkcFfE+lUGqMzd9OndEHXDoOEWEpjH0GrFaV5KkMM2ldVvoOB48kn
yAeob2QzEBQ8DaxmE7oETr/d9o6mqp6TGjJAQ120vRNGBM/L0NXAeZtmz10k4hXipTxbgYyzTstR
7jQJH0gH9/VUYDxFjh/iaOpdXYvczNB3rTS6o2ILp2bpVzlXFVDTQM7B4x08C6bJeG6VaMPUmMDk
BOjMHfGbnYQBBww2YwZd/ASjN/RCGOiZ0HglGkGb8vxch2HIQQlZArS1/l11slProiYTV4KJr6YA
6+6yY93qw2ipGYqbSlQ+YuDHt4bWv36Z+B58Yx3MkUVVIXeDAuvovTVQPXhwLAscel/DNlOiuNel
XSqEcAE8a3TMZIJGMuNXwaXQg9qDoGtWao61aj9C1RBNQvLN/UMG/Rs25k5RuLpRUeGKBsMzrdWR
ozEoYtRzLLqVme97MgoiLddZbNSiP9+IjCWl64YSalXZM7hIgQ/7TRIhLHKG+HF2mGQBMTEs7gLT
2ay7ctUG6CXv6kP4135N32wZBRvFdNQfqxs66+3iTL9ysDw1v4aT7paPoslEDq70+d/A3OxWtfu5
7unZvoweHelB96T/lrnLPfB0/PJrfoyFA+pcmwGOKcKwgZE3FkhKXzBHNHWIYvp6Uy6lExerIBfj
5bBAKKRNQg2ZGJsogYtFqtWBSgDGp9aUTgWsMbsrnWYRGSfPUrADAfwIygeDXtC5pYCcoYuaDLct
n/9iAgb/uNWs0Lt+y7g9LjyhgfWBIirF/DyXMgKyMtFNBfOVi1ujxxX57Y2meeA2QWMNa5FFgIRt
PFyXyjvFrVD6880lCHuSLtoAoUb50q9B2Q8vlbk6iDT764J4BgGWC8NQgcJBa27nglDXt/OOaodm
s+W3UtZ+ncxCETyc+Op8SGHUWSbVSpoQXyqMJ3eZDkqjOq322KvfrmvDfdqgJSgDjI1OVrKD1HE4
YyophfPovRHDgDHWtrIdRnAxlidevOPa30YY44Drpln0gnoqxa4fR0PZV03rG20jUIrng+nCD8Ul
eh+RYD6Rmq9VSqkay1Q6gMjAsaXkSyWtJ5RJXXlESmgso3/9IPmqfchkzAKAaVIiS5C51qZnYmTI
kLJjVIj2jUViGLuwcsyekwRi5ulbBozW8Zs1v1zXhBuT0WUEQRWFPbxAhM2VFB5ohe011l15IH73
R3LrBbuYgAguApFXpz7nPI8hNhwrnAVw+jCrwPgkTAVVK6nwYUprP7bPdf1sRrd1dhMnnxkw2Upi
wgdIClU5U3Bze9IFAMI+JVX5GSvYKMOkM22YFKMEtGPXMOYnG9hRdpF/qaP1E4nMRpP33srG2S15
LHch9UGTOfyZVXLbVOlnNIEJYCAakQJ0x+d3yI6RKHW5hl6zmT0SifhL19z2smgknntVN2IYj2A3
uqRpkY5ih9Wvx2LMMY8jJeQ+bMbHrGnTI8mXxhuqXvSM47rxjWD6880RqnPUKXWHXGImJLkx1y7z
E6UaBR+K716xKU3XtQhwt+RzMbmdR0lLUxYKTA06LsXBxOmBvgnGzPn/wKKkWf/FbdIxiqlDIha0
GQPsZj2qmxjy6GpKATiYHtwioUOczGsEpWWuK/oQxRphpzXSOGf4dItxI1lAutR/W8KMhYMnD/cA
ElqgYEMdwKCfH2AbEjmzSgPN++f+e//e2G5+RI+WN8pucVKQeI5f66/k6boP5IZfioaK1qAKjESq
+8Y6yJprZC0s5CkZCeI6djH7Nkk/GiKwD64VbuQw7ryx5LnCkxHJRPo7A5ZiHU6CGhn3K20kMO5V
NqNV7mZo0pjyIwYtgjnM79Y5FCDV8g19I4dxrvMyKGWfQE6JKfsjoLOwUTOkmLt07F3xXbzTKzo5
xtAHGVxBSgZ5a6e8DVoV6GP4et0IuL7pQyW282QA3V8pJHyccbohpq/osaOu9bHByJ49umkdXBfH
beKaG3nMi75RQqMeZchL+qcZ481N3TtGfDTA3atFQS/vuw4zHeFj3jXOEB6kWaAv31RosQ6FOUU1
GJc4DdKgkgLyFwlkoZLq9WZ+IwsT6P9hKh9ymMtlxr0KDh3IiQ+yS0HswgOg3Tw6oyJ50pfrp8pX
CuURvEXw8mEfI7nRk2xcbAR9PQ9q7QW1dC/W5k/d4w8pzD0ORzAQdDmk5NmPuDgkg39dC2rNF27d
+vj9zC3WVklWSx2/v10rb8SsXqeDMnt0mrQKluj7UJxW6XBdJPeC0QaUooKQSzMYlRQFUHjTLNEV
L4z3J1E0HPoobgSKcf07hXg30ArFv9ladzqro2LUcYOxll7+GrZNGpRTZ+2rLoueimXGOsuQRlhe
mLqd3tilZ0kWIM763gyGSO2DsFashxj7AY/DuK6OOq2S4F5eHgRmMgkQLHUs2hgm+0ICgX2i5XRD
Pcr6vWb2pbeicScwoEszpYOfFAUZz2blghqJWK2ZyiulKajL3Vr3LgbKf3SRlAiKDZdyiG0p6Jah
EAv2EjawhX2qmVOCtA7w23u9zHYAr75pllJwZjzXaVG+RKCRYdiVHfeXJzsuQZKCM4ut4zraQZ4C
5gGU1Fpq32pl9VramQC//PIzQTN6xdEGAHUnCyzeTGSaew0BoVbDv5M29IEF5ErBpeAeH0a5QUUK
xpQLQHazXhW1sKCXlsUPVqphQS+J3EHR9tcvH9dHgpiAUjChUgnTOE9AQGIVjmGbNW4/trbq6jmA
+x0TQBo7e9CV/ZjH89c1BhHunNhaYBTr/DLPsvRqmyumY9pZdAm4H3Tz99DT3yREnR7pcTfh71kM
LKlXoNIo92bWOFl0k2FaYv7U/KSt6ECKx5gk1kaYYDhKst7gfY/gGwBOxsuD0Et75w3I4A9kH/qd
qCNK3RnrYbfymPdOZOVymC2QN2ClNZHeSuPGgn5z+JkbuBXEfNlRmszKqCGonSJH7wvHqA5ZWv5r
fwLcyc3xMd8LOH3rLFF1iP1NjdSnQU/cVBOhkfHuHOYULEIAngiqDnpdNlahSlJP4hYxIpozX2vz
g1mL+Fu4AWIrg4lD9brmejdhhCBSzAHQVslNbsqnwlp3RIm8fLUap2n+5FX2vbUVx17HWy0H+4S1
PqG+4adFdZ/WImN5T/0urAXFPywf0nIq2z/PSBEqIyp0bouJe4BtaUnmZtWQB9o0omGXad2hC1WM
qQ5J7BjG2tzkvfD0LysniBmAGtEBL4raMbuxnCxxny0dQudqWL1rEKO4R7UwcqYpUT3NiLDC3pJJ
4Jm492SjOXNPFlNpuoRgqUUygGOl7StdCgrtZY47/7oL5NrWRhBzT3IbKBVTCkEjXeFF5jsQgQRu
P4ES0P3nKzKXRFIWqTBtiKDwEStI6CJ/wSDWYb0Ln2efznYAfXYRPC25esGrgQZNRWrFbu1205zE
jYKvZit/F+W3nHwi9FKv+X+/n93U1STdHqeOfiDlrwpAmNjHFDpCwn5uHobh9/WPxH2z2LTVSS+B
jUXFcw8g1bKkDymNC7sBq5mlB7yvBwMYDvYOE+ffRAPKl/EXj3GQvmBLHxuRFxj9epK2VV5hazcB
hJtj9fMxX+JdFtq763rx5KCLi2UZyECWxOTbayNbbV3X6NrJ3yNALAEG0e9FW62XlqCiH/4hhMbc
jfcsGqON3lcE8jH29Nby4kjQReBKQNpKmZRQQWHZNeZujfWEzlirs343Sc0DqTJBoOF0e6CFjgFT
DfV29aJarEhyleFlQrdu8kP1NN3lgEN5y07NiKoTwBW/i2zg0gOdC6RKb45NMZqwXQ3Majaq7DUo
A7UtUp7yu7aINmN5x4flOUpchBa4ajA5SCFbVtRVMQDy1+g5NOZ9rBuChFIkgnGnkpq15aKDp2bJ
F3S+m9QbBwCe/3tr3urBuNKsWwyYCBYf9bLbaW3yR52lo12J5hY5zgD+TMMoJhJ+jGay8JDmMpVl
i6FM+FMM+QDlttuFh8ydXYx/ntpbEawb9+w24pizGyJTWXQF4qL6wYhiZx4FTwpOmD9XiDk4QqSm
akCpAduW3eYuO7b79fiO6yrYRiC8WL49OsaoNTOOgJAHx5ZiWeev9pQ5kacfBrd7MYG+Nt40nn4s
9u+Dh2DHwZ7gXQhSbsAVdA+xLzpYTmA815u6x80VK0L06MoVAzKT+09TMA2M73n/0PqU703eN7Kz
gg9LBGjB6Tydy2VyvXicikEqcN49ArISxIDeD0/FgQI5iXTkHjhdh0RrA+TH7OC6Ab7LdlrpTuR4
ky4vQ/5z7Rw7Po2zIGGiEfA8VYROm6EgJpTIEjA65nFEhAQIqAqiVxDzHMT1UF7E2ophgok0reZQ
KBjWGUBfp46B0U9OWH3CW+Exiq4q6iDmBTMUMkxJBzVK42pYDqqkXVcLqtXcaLKVwNzpWkfa2pG5
AfAgZUgHKLYTTq7krnf6jrYx6ttO8f+9d0SpAp0MlA00zDmdG3uYlpORyzC6WnubbRNbQL8SVF+v
C+Ga9lYKo1i5WIW8UFfSwbANdNmHyYkOeEujzV6ZAmk8Y9gKY/yWaQPzwEoxCGlMaOmrv+IVXADx
s0AlXiDeSmF8Ftjfp/xdyuAmP1Pc2XA37CIDIwvwTJSLhPIAxY8iWBPO5hgyMg2ZBiq6FGGHyTmT
rGoUQ5twlMc8cbI7AFIj8wTHmwRjCQzHerMUUA+qfr0DjfSTGACO5zvQFiXvRUHgNzHHO1vKiOkC
mT5Nwj2QnE5Ys0H7K/pTk8JbOlvQaOPFOfgpZL4GyA6RiJwbaJN1ir0MOjC2ivXQYpzBwib89W/5
vi3BeqmtDOZbTqYWhXIGGemBHOfXATj075AF3Z9sFwbKrvdJgP7sl9a5a8FBAqwhYdThGe32T6A/
3wSduQ51fcJYupuOkhepwbCo3lQ8XleUG9pAlorlCpXyArIliwnbNxYe7zTEyO50pwNRBeyRdOCl
eYgBKkn5DGTh7aefiD3erVQmsEVTpFcDns7YL7JAniA9EclZvnffiwOF68S8V6551xXlGc1WIhN2
8lKzY0OCxLS7HaQfnQj4h1OhxIT65iCZgCPPYZuiYUGTPfueJnsJcMR64Aiofv9VBG7N1YZOHlIS
aSBpMFcgVuZmAL4vHJpqePPUnIxM1P3iicAyBKZCabMezJTn5qfnU1+0FXKe1b61skOr/XtAGtpI
kbGmQmlLUaE+FxDPBdFTwBC7RZ34ywI07LH+jUq9Y5ad4DrzrtJWFGNuxLClESTVrdvUDcCJsF3n
TObqVZHhX7cykSDGyga1x2xyA0FxAQ6apPYK3fITsgjyDq4YTCOhn4An+QWyspau3QRcgtYlXTj4
qUEmz0hacGiomiS4N5x6Iz4TiLBB6akpMnzE+WfSSDLquRFj+wqBuvSU/QA2AtWB2YH/DZSUQG2h
u/R5IvDyvDxxK5fa58b9hcsgl3ILue3YfJf60SsyxLMoq1a3HqfQTdPKT9pkP8eVe/0jct9tW9H0
+Deil2kupRKsui62AgGLQ9Gea6CDSLerXwT5ThJYJy98YtgQMyrgqcH6MJNwYXCvWeU8bV0EeFch
j2n+mndPeXGstESgGvdSb0QxWddor1OqhBAFYJfbLiaBRDqBCJE2jL2UWd30wwIRpX005MdJee2S
Bx3cufbwmcrH9uAYEwES1GwUA0QB+OCYN7OXyMYxwuL1XNSia0D/bDZiYbsbAFOQCNh05iM1pJzk
oa5a10qP/8xzFG4euvn/I+27liPXsS1/5cZ5bvYlaEBy4nY/gCa9MuXNC0MlqUjQggZ0Xz+LNWf6
SKwM5XRPRL2oUspNEMD2e62f1V71JBA+L/Esn7vjqPSYyFOj5xCAZ18PoRHytlRCVCziiWpeKpx6
FXIrYyjK2Bfc43On4ldLNwU2G0q7CweykCgltBwlBWXSj0Nv7U310mTNWX8fQ2/zFCfyvAiYvi6H
Kk0+WhFKI1KMLA5vVJkyGcErza8ztK2X+TV3fqA1jKVhcOE6z1vz29bBTTRt3UZjubk4JtpgqMkw
QbRqdwc6dN7YSrevJ7czlStQON3JpPKLtvINXfp9qPvfyz93ITAhYDlAG1Ex9LNYuZVjfLUfIR51
X5bN2DhpjKIs94wGvaSFdWHM7Oy5+SRuYYLKBF3NtgVx44jGHMPxtAFUxe2la37WLiDTPbdko9AF
V/zrhtqK6GSpouST7TXXcEfb12bgZ4SlTy0gp8mM6DIg4FAvJKFmP+q33fwkd6HCpKMkttAgN7XV
oKhBYpTp75YEplGXrCOt9HIg6X2/g+cPr42ELkbDMPPoLC6IFGrMk2bOw7Sb0FSZrQFt3b4ph0dH
PCrqs6mZrC39rLi/IPis1vmXYFtdtEvqLW2o0aJ4MSfcEP6z5l7xWwzajhuxCv1LVeazZ+eTuMWe
yroakriHuKoOLPMYmTdSXhjOORutOp9kLPavjMmf9Zh+q9QbG3DXc5gcey3gdie32JUOo2zOCFlb
OxAXuS/OZlQcYH+AKBAR5O/jJUpqA2wA9aYixdTyFJ8whATIO4yXjx15i4CLmOTKFQB2gjRqvCp0
XMDPePBNwSF9CQ/l7PueJ11wqCwE7otzhQhTdIOBZ6n7dmPR2kvBkwriOv/7Y3RGDEHPJtI5GGvA
uMFCJRi8aqwmR/ojH1/C/Eds5S41LlzLSzIW4U/iiKxpJWRkme1OLejNYoxD9db6+6Wcuf1flrJ4
YwqKUEmE1DAa8OMgrDU3jJx1pY/eNDluGspr+Kr334s8Yx1ROwS5xEwmbf82FGprRQhY9hxvT5ya
9IdlPn7//WeX9On7F/Yhp+hPDtV5SVEZxJX5UCV0TwvtdVKMF3XQt2Z6KR92SeTiQAy2AqUisaQh
79xxkF5VPI9JYHUJU8MDlZfan84ejk9LnJ/nk0NNCTKxVgZ5dtUyyZ/CCM7T+Pz9e5wfemEYkA7C
PB7cJXR0GQvH0zBrtR37Ge4OZC0B56W5jpW48HqZWa+VNtKbLO66C67TOXXyRerCucBsl0GqXMx5
zMaGHUx3ZCd28UMxuTPrQnwoQJD9/ULPYGKhmv1ppfPr/vQ67aEb6AQ/G0nh0a3vUm01U3JTz3lR
n8Invu/8mTaDAupvfWk+4exOfhK9OKyc1LrWNhAdmU+yfw5HAF9fsrZnjN6X5S1OZ+7IP5fXPnXA
bSuCaGuf3gZXDeKdtrsEb3QucUNUB7gCgJ1FDLYcHBZRWGF0DUvqXRRZQH7Q7Sio20G5gIYHffP9
3p19f5+ELaxf1JMoTkwIK6YrVbu1AQVgXHAAz4WvXxa0uAg5j0cFbdpIxwajL1+43+0Mb+bNzDdV
oGxwyb9f01mBQL2aHfsZ3HU5G2OKclR7C24DSjp3M3g/oMMw4o1s/swPXz1Gl8Cizr3FeaByptBE
KVpb6JO8qpw0oVCZhp2uZS19Q5Egh75kN+fDvNQon8UsjE2et2IyCMTwSmc5HQEOEc7taYnpXHqF
Z2IU8knUsksFTFltPY2zEcDY4exPg7vl/5BsX2a8nx/7m2UtUUKMstN1o4esuZpJPOD5zeLoM2BX
GXHjXbMHPCiIRkyvX18K2S/snL44/7yOqRHO6zSra0JuLLSwlWHtfX8gL+zbsh6BlKZa5fO+jdWD
1HtmaFdoh+u7S62L5ywOoN4dtOBgLgZE9F/1cN0KpVUELI6N5CiN3rsU1Y91ZN2Pl3lVZ0//t037
JGuhFItKqE5vwISm3WufvotkXfc/NatHQ6zGwu6pAEqXYa6+f5Fnd+uT0MU9A8RkkmHaCAAOZu52
GKVv2xKTluv/PymLazbSRO/ELGXiDgJisrPMyrcScSHNdmExxiKW0sLaqG199uPUQ5ntJhUT5Zdg
ZM6QbEAhmYiLYTJA3EAX57vvDYocM45E5TuSHcQmAe/YBvFNwN34AXgive5qoA8qgLN4SYfM3708
IvOUL7I4BrJGy8F5UjnciDro/doDR9dM2TL3mnQZi+ANXKaPO3f6P4tbeD6ZnFB2xGJdpV7T1nTl
sIvt6yncd2l04UKf01ifRc1b+8nhiamZtzWBqAykT2St+PoqXmsXnZtzYn4l1dEB6ej6Ems01nIU
xecSTmLfO+reaF6n/ICGJz9Kg6qsWRE/fX/yz73CzwIX92s0S4tMmQZviucbXdnldgT43fdUnTw4
/e73ws6V+mbwIXR3gqwWtD6Le2amdojhb2Uu9Q2wMZkXODkDjA7akXT3Nttmq0toxueSRJ9FLuH2
RlFYesUhcobgnTw0fKCn1N6ALfeX0PI4YygbF5qHzvkjkIocA/4h3bfsVmwnO27VCFJ7l18RD5Os
Bov2g2sEeWBEDEmFC6/2jGrBpA6owFADxwztsuuTjlYRlwPqMU4RuY6hsaHNfSQXv9/A+UIt7jfy
zyqK/cAmQCpxkZ2pZTjZILStXUqeJ+3ILyUqz5hNfL8OU4bhXOO3/umkyISpZ/h+0cQ+AScQRvr0
YSPJJTqg84IAEjgDYgDPb2HLRIVlNzoEdaZZ+0rr8CCty/4YWQPI0IlzibvkzL3Gwv6St7hmldWW
mF2tIE/FoPsIHAdXkHsd5oyj6p126Ns2Lijjs3sFiBSMSSF5AEvwVWM1vW2FiRQotGh3CmBux4uw
ImfP3CcJC+ej6jEWrsWQQJoKPUE3JDLQKXBpHWe36pOUxVZpUYxCBIeUjq5l5tc29YiKsK9efX+2
z0VhmvpJ0GKPiGyIOjUQhPzu6JVJfkQdRm6yvEMlvWkTpqFydT3I5GesVQ2bBgvt/IMK4CogM1zY
vEuLXijKTo20prRwPp00sNOdI981TFgk1xeWfEb7A94BYOHz7BkQ1BZi6iYXYZe2oGgEclqHegCh
66b8aSUHu36hSs5kmbNcjd3CABA8kNWsYhWHDyI9aK1fKRfqredO7KenWarqQcQjH6cGOx0eOuUp
oxcSv2e/H34yGHg1zA06i5M0dXo7FlQiLhwjb9RPJb0Yh55xgFC8+kvE4gyF6POabAIRzTbZ1Jsi
6NbqLQXYe+6BzuSCzj97Yj9LW2xfJwXAVgxIc8q7uSJYragn25UdeTO7N06Of+G8zHH7Uv//JRAd
/191SiqzQUmseXm/WuaSwPamq5nNQfPUdeZOt/+BPBD/obyD/g/0B83P88nrshuatrryS97MyYe+
IH+6mr0FhIcIDP/9QRBE9J/EzQfokzjFAdwe+G5qN3E2TnRslZv/YD1Ae5rR5GGnEdZ8FWBR2YMX
D0MM+c+Iu/ZWX9uoOpDYda5Bd++jWnbhiJxT0WiTh6JCVR/YCYsXyDWnHHsFLTS68Wbq90V5KvsL
PsFZD+uzjMVb6wtFU8cEGHsTYfy1vOpu53kD+916EQ8zfS4mkuYczPrCuzyTr9BAcIABZbgimP9c
+CK86sOS1BBbW9YTEI6vFMxrRHT0I8Pw87D0FMvy+7bdDk7i6nZ86S6cU9HQmSqQMKA/MTj0dS9V
YAOY4K9K3emY7KVvBqmv+dx3fOc+eTDeKCpH4cUTetaDRqsSCgEgMaTABfgqlZBcU9SxxRAmMpMm
umESL3eLH8XPmbXddGeC6YvciecyzDOcIZlTkyjgLI/tUFEyRCpIi4DFvdV8cHWAFz7xoGw8CnJ4
Onrtytp8v7/nTu4nmct0FM2bXknqonYzs/UHVALVgRnW+/dCzpVVsTIgEhO0sGFhC5NgSHWUNvik
wTmYnUBICZwt6YFVfXs5WD2/oL9ELUxDpBtViuYAXJOscWcKxdHZUHHJiTln0T8vaKFhpB5NIk4N
8Eo/iU1/XewxugLzjVbcsmcVmg48IyjBxoxWjgsX4tx9+EsyCptfT6YMo4FMDYaADLLqw592eWdJ
zywvwW1dErO49m2hJYZTgh2CG9pN244G053wrmo7V03o64Xjcc6cf17T/Pm/DIL2txbj6yhTZcg4
hcQDnm7Kyih9LuvcYaV5qkO0Vpep8vo3QBAYmRHhFzV+3YZXWnKpC3++10vLC6xHTBGiiwSzQYt7
PwyoAJoThbbLgOAHNu8AbJ/xo8HmrHp1m620C7bqzHtGHgnXnSKEQLfMfJz/tXTytwq8WNKcEMHG
kUowWZBsJenvI2kdiUIv1AvOXA3k7dEYg9YmsOQsw0qZOU5FI9z1Stlz+hhFr0n48P1WnvH90OQJ
rTn3kmI0d3EvamkkxVTNsUosGLePdhR730s45419FrEElqKpquRTghhPXdkr5ELXxXpWypELaAf3
Urx/bhAK0uZ2IqwJHU0LzVXZvJgwg43eVUBg6kbMOOWYYNjVcUC0oCt2SXhTgv/w+0We26m5fI9C
iw0giWUrZlaoVkWBAuaiJr2O1MZt08nltfj3dQnsOgqpWBpGW5ZxycAzQNg7dT0T9a4VPWSktm56
JX5QB/PH9ys6l6rRNZ3MKLQGZhiWmZPSniYlnnMaeTuuFavbqJGVM0sZj7WWYkajeMqE9LOk3Tt2
vo54uXXaEZHSVAf/0ZNgTA/3DkiVyztuAY+bmhm21GzMdQeSUZG2Ox6bvhNVbGy6qxqQaJGS+7KS
a8zdrvH6Np3SfHz/HGdMCA4U1N7cDIrWqvkMfLr5+WiXigUYSJcnCviO0rc0t17bmSSLTK+ckAtR
2ZkjBcZMHT0ogIwHXvhCoastp5VFIc5x+CnLrWslyjdWlV7Q5b/8wYUG/SLniy4nf2tidGtN2Xw9
lRl1kpXi3SJKoPLUs2Tl9QTEtTRmYXI75m/J8JS1fg6erixsOCPyKPTp1NhNzIjYm927MDJP6IeE
9kEqjkV6srnzDJ+fJTS+m8haS54M/T5S72nsyw58PIDKMK2jUrF6VD3DeZ2K16qPL5j/M0r7yxoX
VqJ0Ul3GOdaodXpgNyor4y1X4u00lhfMw+ytfPc2F06/EddTAvxBnNU9GGYAq2AHOhCAs728VEw+
o7m/rGlxHPs0FkaXQhckYHLVyHv0Z3/5f78N/yv6QECTjVFZNP/8H/z8Voqx5lHcLn7851F8FLdt
/fHRHl7F/8x/+q9f/fqH/zzwt7pEDqRd/taXP8L3/ynfe21fv/yAPk7ejtfyox5vPhqZtb8E4Enn
3/x//fC/Pn59y90oPv7xx1spi3b+Niif4o8/P9q8/+OP2ZD+9+ev//Ozq9ccfxa81uXHf22a7LV4
b5Z/9vHatP/4Q6F/10xUIZDtxSjezH+AW9N//PrI+juAqKCoKPL4dMYvhkktyrqN//EH1f6O+zxD
GiHWtbBhTSl//T/5u44PgPg91+pRpbf/+L9P92Wb/tq2/ypkfip50Tb/+ON3EwjDAJiTuTUK8n9z
3lPN0mWuJypQy8KVQKqlCZzVPOH+b8+6LAQtXHezIA2ocCHI6G4M/kboJYD83yOshYSFe1LoBarh
FBKqn3MHiAjQOrE23k2UmZqNtjOVi+QZv0eSX0T+5q+DYdtWdBsiZ6gNkEoGVQXiU/uu9hHOuaDr
SFAYucQxN6/ji9pYCF0oewTSmN4G3vWv0dt02+76wAguB4+Azv5NEFrlLVMDpIcJpgN1Icjprb4Q
aoZpbNF6pn6TknKV5ythbbnV+JXZrUUvfLVBm1YeIfv+zjvUGbrXXLX8XANIfDtgWN5IWJ31LHPQ
8Fq+ltVbhfgmbHLXzi1GNd1VYsK6BtSt41tHqsdBURhvuUdC4ZNwq8cPdVRgCt7lg8KGetqEmNKN
kqRgRvxEEhsfNaup0K6HRMK8pmjA07e04wkjYeqrBPgGVoNJtE0z7Hq9WSmlfWUqdtAgdhT1Nez3
O56gYSmRfjhtlOmtRCMiAbBXQTI3q8JVWb71VuThWTcp8iNKiM7okWNo64k3b5OyNuW2EAcdeHJV
NgZCvSPgNmx/qPKEpn/0iMcrzTno0cYC2VsoWV0CRTJtDmEysaRoAo0/1e0HiSkj/KgP7Xochd+1
P5umQrvKm2nkTAikka2QCbwqZ9wbGEYbb80wgK/DiFk9qgp4rN84Pw3waDIUKZxE96wWLLxFfgrj
24nqB3V6adJda267+trJVlOobdvuKXTiNXV+AnjVA2L1LYo4a14FhnWV9QBs01kJyB8VaHXqB5gZ
WJZOQRed4uyaFA9AmmVNw72okAyABYALKlbcSb2uunXoqodfEIYfTbSa8BxNlbwAHmpv1tZmJJFg
dbUtpo1FXA6e+cLWg2kcESHFrl2Xm4YCFSyhbqFse8wIReF+QjMjH92+wiO1Y+NL3XZHJ2YzxWo3
hXgOYIqbSLQLIKazdtqoNA6ycvLyKPdDdXoi6rWir2vtIW4HT3S2n5OffZsxkx4UbcOdK2hpzJUh
qQ3//JBm3pBvCnujELR22dNG5h3LLDgu8bHMXtocnE/9NhOvEchLIltg8VmC0qipP5Dmg3SlD47q
oNI0P2wNv7XJNqPCi6eXTAf/JtYyxY5XT5PrtHbC+uQtVV8wu88UU9vp6lakOiuKk4geFccP+0Od
Hmh8qJMmKIrC7aLM0+obRM6MFAceDiijpEGS9DGLdA07duQAg3SeMzJ6IiVu3u8MJ6jqF7RZefkg
nnod8U1RrgdKClaYkDuMkx91xyjNWIvZ6orawLxKfZFu8PGmRm9KL1VGu3CL39zWmsq0OvZ1UAiW
KlBKwhtaHKOqc0moBYIovlUf8+6oqpNroQGb9NuxC/1+Atlu8xomPRvUbB/2j3ofrdrQdnXZMeD6
SCQgVcyVQBs9hzQ5dmO9m6qY2fqbFQUF8H5GjWOMFYfD2lVWDaLndatfacWTQQevoHVQJsfMwV4/
9/qDrgZt9TBFOhNm4mXlyeneym6bAoAB0GthuadGxmLnteI90wfN1dRtAqTkTAVwQoc+oJwlOSZa
7EMHnnsRNkDCwhhE+T4m14XtG+a11YyeCu3W1m9oZXVjsnX6dB3liSvKPLDRp0QVr2tKFqo/7N5E
jiVy2/KnLY1NXfp9jGr2uNfGowRGU7o2DGAZW5pb6McqDPSmDZwEnNX6j64FzghNf1RtuG64YKkT
ux1v10UrvNZ4acjDMJ/jAhrChhbDeZUH21ml3TuJQIyuvKvqm4hbVvCRZSNSPCAjpuQEEHdEawNr
cDD58CENEaCt99eICcAUt5Zietr4HheDy2l/cKr1FCVszJKgLW9p3DORqAxwwow7qPoCxT99Ucsi
kAXHzlNPVUJA0ierDDAHAuowim8xSB6qzYZE2mbMo4DcZVy4iek1zqNM1Y9IcTPtoapuI324adJw
U9rDTZJcifYple/2wA98fJh6wRQxsYlUbO6n1osCXx25Q3EPi7iy+aaN75oWkBd545vqR1y+2lWG
xirg0RncyzSwaU2aG2VPXLmyxWpovFqu9WFXE8kmvGhAHoryvsRkKZIGuBv3vSQrwsHrU8XBWGfb
cppJnWOP53YQ1wOruvtCf6SqtRXNnQQhSm4ENvpbEP6KWB4aYT1kStGhPS7ZjLQQ4Nc9OeSBZLdF
FwIcPnXzXK7sLHXD6U1tUOYyUWG4q4LG3rTFj6nbRfxmqO7TgjPdRpsH3Q+GjjruU6ef6nYruo3C
46uxptfoPmd6uZuGaqXLH7HxOOp7pbzHfzVD79ZRxIZYulF5rJH26ul1P+y4ecjzoGnQSDJUjAs/
MesgrVZ2/QTaTkcpAJo7MYm2p5k4O7szkkOmb9GU55q9Nzh8qyYHWa1TIHuSqNsWvHppfrRgw3J8
pTxVjtih3AtZfhelfpo5UPtP3Nmowz7LW5aQMrDCcFehKiUPld5tpqn50Uwag4r0M8w35BREr/lq
6n/ibFAn2SuIXyK9YylPBlaOIC/RxKlLVc/hCKHSCKaEryZpM6MhG7vNPaRBmNqg9a1MV01zMmDE
OvWBK7anxdYhSqdLJRXd+i2ss525uDCjDcNnQq7sa+zv9JFe6oAQc+12jxCXwUeyS+lqdJdCgyey
93KyCs0O0G/bRMl827xCR49rwvBlzlo3T1Eq94IereJZjnjfmMoCfUo67CNVeEZRM5EKODo94+Su
yU+GVbAsvhHdQR3uO8zFtfRdLUGYO16H4iPJf+SWB8C5oFBRbRj4PpMnjECAA4kVw60w1hQoNPaB
l6+YPy84xnY49YR6X013Qs9XIeD4Nf7QxjaQ3VovKXcpAnpFA7exBfyEfGRF/y7ShqmYCzWUbCtH
X0vFloT3VfaROQmrNPAGQJNO43ttgU87Kz0retWtgyUBtSc/nLlT6tBCs0XGxEQjWK++iuy+phmr
8Dxd/CPLCt8y0Q8X4wSe9IG+mkXsJVSyCA2oCXnVYPdaEGBA1VzZVX83Ro1rRijuxI8J+l7qfFvV
1QrjZQzpByRJJFp8Xs3pwRAvUZ2yPlR8oyerbqwOTf3Rt4ZXqIgecHYESiY8bZnoQEmxztA1iZFt
WJSXZlBdq+7XIapiubwLu4mlYu8gueGQ/ro14a68xdA5NUYF1bgLzNrwdEd6BK5yAaDtqD5w/jao
o0fDCZCG75YVkPJEG0/JtPk9GB4HSna8s5u7oVNYK0rYBu3eLH6Q1OA4VapfaSn8uHDfD9exeGiy
go1V7w/J66gaSMQg/CjhQk6Rn8rqKY94YPE9eD3DfK2Wq0S7r9vnvn0w0eYaZfQKE3fMapSatUpn
wibDlTDVp2Fo7+1RPMGFxPNBSct93Y+MV/s8rw9FfBAD/CJR9a6Z8nVsv0zpXg1LP7SkyWDqzOhB
7QOVbEiB5kK5a6oTEOhwJ6Gk5VOfHwoz9qKOg0ag9ErL9oxQuzF5GAWRMK5mULxx2sCveG/Fi3BW
ZqPtLTQ1w+6K9CaG+68rgEPRSt8aT9LCUF/3UscFa/SVmjRYily1OvR0GDarsspZWjRwquG4Oqk/
KDglXHqxot50+XWsvLbAmYyN1tU0WFOMkoFfjSF54skh9GMlgD9akHrVZOBsri2mYEy/Uz4S+wgg
cz09pP193ORBOTxzdcfLDwLCh3Lf1k9hb7mgpIGxkHi+nBliT8ybonoxuQrfA6ENqA3AGzOKe65o
Hk8fUnJQzdCLyydUDV17atwR5rfCAmhHryRGUEU9eABYZZqzzVqNERsuhzPA7dbWUz/55SD8TDaM
ILNd2OJkyhsDmTTFNmrGjVOYDpuqf83EVkhr3eeqp9mdpyfTGph4BaPFnS3heE8rIXAfoZb6HgU3
Z692rwOA22W+LdCdEYasyipcAYXZQMW3Ur/HpQsHcQ168DUV3M0Th7WhXHejuraTtbAODoafNVvg
uc3rEm21EbpmZG2sRvjptcKSrHuPuxbGTsd7SuJDNaw1rCE1rMBKOoazz8oabY/OZsgIlBV+7GtG
BpNZ5kGrj7SIWEVG32mj3ZDFG4oovCs35jSi6yb1w2RwqfmjMiOYH51lPchfFG2Foodrj2XQYIrK
6HemfG+jg1re0w7dhnkcGJMW6Lz0BssOHKw+Q1UgBESoY3p2aP2ooeZT/S6t2oexPXb2Gug2vsFh
hnLM8CTh9YgjmVHtTi0dLx9RadDRhj2k4Q47D+5A5SPMsxut7DYE3kw9GK4sV4W+nj1QfZSMZw8j
2QNHZ1XImKnDo5HpbASEnynrQMeRQcGGNWDtzVpXdhstHlhWInwGBFMdnuKq8yeoHaAevZFkCiwJ
wtfkxugcvyRehEh5qnDZcbgmi6dMA2NDmMV3bQOSqwLoJ/oqh1eX3U6DYJNdPw+IGFKgbuDoepPE
69RcG2Ei+v8M55YP4LybnjN5kyJ06LjclBBtkuIj0YFLJqESci1lVbm1xSY1SoROiJzhiN8b4lWt
bzKeI2/wqCU/c8SNaqIectVXtGKVm+REhl0jHxrnlijoGSh6Pyr9mHwIB0iTdB0X7dEC57TKr9Rk
Y+cSJIIjM3DpYhxg5IKcW0SW/lT2XtjSFWYPvd4KtAqKNb2x8ZpjrruD1a5bWr0a1saBnitq7aUI
/Rog0cwJ0XwaR55m4fhOT0X7FNkPehX7RgOikMbstpmSrtQKUOrcWkk6vCt5sddqeiWKQw6Q+WjD
w9TjzS0cJTaU0zpT0PsgWmBUoEaC6EVlHW69XtMbmkRvwyj2I1HcCjS9zGx0v6x6z4JDlRS11yRq
yWx7Jxs9iAhqmBHZ8/BUxXd9rHnE6LYOnMox9gv9xdAebXpqiMYM52OgqBH2pWcopyEnQFOLmKJ/
0PGQOk+xAnt4smS5Fl0LYATuazTcDQKU15mXWWj7jc0AFBX+oCMELI4hQLGQnsUL8Bx7QND2wNFM
YrZ1oFZ3TfcIfM4xTe803be0FbHuELr6Os5aX29ofmNovVuZnFX2EJQGEBLAyVgdB+2+DG+pguPV
oreTHIWNwN3skbCpfd3QV8VEfD5uEUf5KHkUgJYswRgFsKGh9FXYUgUvt42fY+NnQkMPDpFGfyQQ
KpFIybOjmaAQJPZ1tnLArQ3q6wQXB+7hmoO7XFNraChx3dsoNRjSTUG4GU486Mx6DUxYv4fjU4Ec
BqmlbdhRpoQrW8eYPKJUOhC8bpZghomgiycNT02TsGiCbqR3VeFHYY/d9W1EwOW7Uh8T2j235VEP
X9rwniM3H4ETrRj1YxG+SLlvFKKszJ63aJnccHLddAddubYUlzYfnY6+mBTefaH5JrRfCuWWTskK
dsxx9ADs9aBvFSxJ4k3eqCseHkrsoAObVCCqsx1XLYC6GMKEIV2KqzwEpmYxM5lcKIFAadRHxXhL
uts4G/1y6higkVmvHUJK1/Y4ZRtjzLeRBfS1uEbgTq9bsclCmGEHQ/zw3iJmld1dE+u3Dp8OCbIF
NS+QTEjdZFRWAx+Ar465xoiFjZd2gqlq0BfcFUP7LrJti9pOOE2eFNXzkEwpU+LyPeQ3Znpd6SOy
ht2zEd0gN6LrLyNCyMzc2mGN9NjKcmCaf2A5q6HcS6XzqPWuyg+UWH2SIBrvOayN6XLrLq+O6vCj
6R9KZ5W0uWvNB1i7s9TMVaTmWbSEi4cMpRPUlSfizCsLZFlot44oZ2P6lPQ8GJHy4ng8izdBoz3o
8Q4tay64svY1jKBF3UFHTwVSZ4Q8N1nnluNjnxiHbICt7dUgzG+UZG2kNzMyuxLqqx5jJVqfpuhp
ae/0LPIM/TBWBOlM7vLwOnU28FMCNBeB2+kqwXPI8Sanu4k0bj++Df3tvL7e3AEoAnfS2BRFty2H
G2lb7siToNIHBg5Zt6IPBVptaYo5fdJe9zQFDLD0hHgo4Y9HTufFJjmGTeI60Ntd23sqwre6h5eE
MYMK1BSo+gtYIgMTZ0rzM66QwKK2N9RP+viYt6fUTldx+mMiKN5g2EK9ioorpXnRtIb1EUrrp7o/
hEC4q9WNNFZtCoQl0IGnm7C6bcaHuLaZUqDpDNszBWmCrB1SyzjQQP5D+zWoMOKXLP+ILWbD0CTG
Dt0Q6JBJmbAV9BvvJUKlSEFc+kNDt6P9bIJ3IpoDSs9GfDBYJ8NeDbP/Wl/T9lSM/Z4AfN/EkDuc
USi1Yt6A5CbPcrfFfeiwOtXY0P7RVDJgF90N9LnTDaQNg3iUO0SYfj1s2/jeNvhhqH5ivuugjOkL
PDXPnuJrhGvHaHIeRaysbIgVdXQTx3eag9hGMB2LlVTdcxNCkUTpkVwoS+JWkROE0GhDLZHQaZD1
bvyxUuHEYiahQeCMNIhNDx35MP83Ze+x4zq6NO1eEQF6MxUlUl6qUvkJUZbee179/7DPAXYvrUIL
36w3undRNG+ayIjIgu6dN5hMQL6rsgIeCh8m6osqOnYm1cVrGgnvrVwto0xf98ZH3gWL1IoB3h9b
8QlFznJQsu+KWa6m7hTkzmpSL3OBAn36GgXloYiPQ8ZL140Fp5vFkG/gyHCAl3GWbQu9X8gKdhZ0
HvF4Zrruezn47FEDmzTU1o0y/m6R5QtrGB6MYt/409ZQR9viRhp/ow/kpfmV1iszOaTNfQuEURkS
N8ev1O7VTHRa8Qe1BN9oBF/iK6RM11vI8gS4s9VyFpJvw3/N1XoRkXqNcBXXG29oHUtcx8mhhzys
bmslc5TEWwRttZSV+zzsFmOeri3fmcLRbUqn9N/97s602HCTYwE73gej4RTl00AN7HG16KXr9iwm
4ilQGwQnayioclUw1QEOdLjsg+QpyvfKcMosIlH2oMq4ysr9whhNmqhvBUu87luREqel1BFlSvBC
XUTyIVBq4ON6l45fnsJa5XI7AZi2QrkW42wxhcWu4qwSYZ4C3T94xdLKRqpZYHHftOXg0RB3bUNp
86TTPrf1sVSzRZreATUU0U8JSmdlxXJoDnq80RGylU3IkU52eSHYWbdvuL2k30JWXMp08GHNPrX+
pcnELVSwVWANC0PivzelVd21TkJqLt/6YZkGxcojMAn1dszJgh96bDHyD89BIYB1gmgl9xitvhgB
xWuMv1h5LCqA5aZ0wRvzcqNFx0Z4i6OIGsh0hQEgstQXmvcDmicVPE6LKVINcPA6gvWGVmr7qWTj
zMM3xVvke2+EdSODleU/3WCe4j5fyQLLWD91a5Pi/DOlxyHKAE+BxQd6vwHxufLWUnKb7Xaq7iW2
MCvPagitQNwm3odQ00WUX7q8DuP3JJbJB59pdSyET5CDiP/NVm2nyE5sX7C0z0S/pKwLafqfPMDj
sIitg5zSBC1kYbiLlOIlK7GXWSVlvM7YFVvhuV/46zx68Um400jWjGgwP3pVPMby0yCLtl8eSicW
w0PV1nYauK35bVG2W+bG7y4VfC4xXmjjm2BoQK6aXWSbQjqE0s4b5vJrH0yulx4z38OnbliY6bwS
/LmL9aNWUtPGm6B/7kgyIwmmafeKMNmcPTMj5gWvAq47yb1vCYvMOKckrsrYe/QgyOVSOhFyt+rv
S+0tDg4mp0nMgQOT7K2t9ikor08M8z7n6d9QEG4r07Ump/f8lTfgC8VZD0bXb5+y5EEsQ1suJT7D
1xp/mClalgWQo5/Ebus9kDYmxfWITWNj7bxobfRPM5nEapMl1ZgHudTsaBymTZZmoAQHKX/I+o0H
nAb2Z3bDsvRfm/Z96E991tiqtYaPtOiYgVU3DFJ+GfmC7uEQac0cI3YRXk2Zvd5PvCCqWPHFagDN
SXgkTtM5BhpNNtbshtyuxQV1xw2uyF8MnxlU/N9lr4lxLE2LsGEFVGQAlkwhE9KHKrrBIvqbxvXP
RQy8KCH3wSa8mtGPzCDzlvLPbre6q+HQ7cFPli+aq8JQtpbiDdb7P5Z4f06y55v63/WunmWO20uk
TFwv2oTr+i23LcjfwyZedetggtQ/P1LD9W2ZtLyIkLX3i/j/bELw5z1fC2akogo70gdgnnxvkKFT
z2mN9gblT56Ju3/dKSuqZlduGf7GFamojLyWzrGBKJAf5BDWactoZFqMimIn085zWW+EJRaJdyt3
6wYUJj566sTICdcCfVuxExwhae6PN37XX7yg+eb/9bOuGEiaoBSeJLSinYunkF5OgWH1LzrM/084
+YNgArnlP+/8Cg0PSFwjHHRcr1Y4+63nd6vvATnd1LGW0ut/X+3XU/Kv+5m5Xf+i3bVGp3ZFzP30
ymsbHYPhPaxvCKykmfXwX6/yijTqJ4LSUNtAZHGVf5w0/9kAjnHZKtrWt+wDf6Ng/PsFXZ1Ipe3D
IiQKAwGu5TSlQlyNrGrvxtZOPXn530/v99j2r8d3dR4lrWJLrcRXOnuoqPas86WgYtS2mkm42MBt
o7dbVjTz37x+nLPhNVwmdtbAQPrzlXmaV2e+kGO1CwEp33brcpkdG/f/Tj/CexExsSWa0G5V6/qt
+VmpacUo0s2fROF+8J9vPLv5BP99H/+7wNWbqvUqkkd4ibZ+mJxwXbrZB6UbI3E+DHGNXvlWRviF
7/TnLV09uTxRTaMDWLWtdbKvsK7YphCmx/Pkzm0si2q84y1j3BvX1MQrgcKoB7Fs9rwtFjro7sx4
Ctco+e1q1aXIlAC3lrfkV7/FqNkjGQNNHIv+cjDOkk4vVOgHhE5MH9Rv9KQ3ouBvUQOdEQR9xF0G
pOE/P8GqaXRjlBPmwrXB1Hgr0RLG0uOND+S3uKHzjc9rxTAgvE4BkRGxr7PvcIVxC+x1vE3tKNtx
yQR9ad5IrL89Mu7DUC0M8aW/HBBCTwvCrhNFu1HfregFSsyNSKH8cgUIgxhGasZsCHatzU8DnV4V
r2EILGuT2puVFPYIPwH/51AcV0GHYmbot7GgbQRB3eF7upJ7pubM9Aa1XxbehZ0YWzP8YImi4h19
yCmDI/TvAhWrlsZLK2eaoVM7rhQjXk4NLoIUvgNwl3FqUqG/8QX89l3j24OCCb+IWeJwRXWTpxwJ
wNiLtrBW7yYHA7BVFCwYEsxeOi1cMN7SLXXI32IHxCgKDh8QPHE3QBT253fnyZOVN2kwfxEa8+HV
tLZWMG5ohZA73N6i/Vu5BZMP72dEKRD7rv2WGjnLwiH2JVvc+mvjeVjTYzEmXWS7igA/Lk3H2M6f
Y+Q2r51jnW8lM5itfwdJTpmBtpffwaO+isK6lyc6okOJ0WqHdzecAj6GEF20mcIYk3nYU+HG5aXK
T4KJ35TA5gGMJldT+yyV8p1Y3uf9Q6k+NKGyqyLVieVnKfIvPl3gYlImGADP0njQivLcM3xqpk8T
qH5gZD50riKCQ99pwouvPzfAebl+FsrhpzCKJ7ODk2T51p2Qa6d+PCoIFmoAYjH+1MRZmp8uBf6A
+ibNbXL5MuWIlOJToUNEK9eyubAiPtRQXiKs2rIGleHTo1ijFQuYVJY82JmxNdGI1hXYTboKGGhZ
lET5sJP98WxkplMND7lB3zTpiw7oO9PGg1FZC8VXl1K86zCALZnyRTI1eQoDZTxm2LNk4jkwh11k
PBnWeIn9vU5v23au1L4J/MogX5nTK7v8VlJTOEF/GLp8qTfPYvBcV1+d0GOcyaCt+KrGG+ZvvyR1
RAhYrGrY+CF5vIqo/mSOXcayVgp7f62s9U3vSCt5fWvbza8niH2vBFOTY6RcewK34dTWndhJ/xiT
qOxV8Tbaat653NCu5Ov/juD6L8UYEsf/Xe2qlK2aWMtaqZEZzp3N4gedBeDFJdZNO8HGQEvZYRwj
0oXx5Wu7MVaXgXTu5Ysqu17JyhBTZiUCfNZ9bT1VYPvxvUXD66vnpCSxMXwPquJV0v2nIRSGhdWZ
D6M0Xiwol0Y4/LD4YBG/UEnBoHjK1RL8gQUh+ncxvUTjyarY9SA+W8DtKphp8VK2Oykfmegeu3qf
ZOCGYnYXeAY7hn0LnHlZSuIxjLqvMg9nCSC4tHkKB/MpUSMAGPSvCUtpuqcguPz3U/w11JpohRCq
IVYjg/wZ9fIRDq0m8c5m/Xu6yl0Im9ku3L8ClVE+/AS3dkb89ZUo4mzZjOk9AQmjkmtpnMUJyEpv
lGxtUYQLccWkeVk8ly/lhs+EfXs3ksl1bry+3NwR/asJMTA27lKDy7XJjxSsOsLajUd43VPNV8Bb
kTqCCtCimPjzCsqESMWrOV7CenAMp3TDw7QF97aJU8ubKrn5r/27sr2+2lVTVci1HKcdV0upL5ez
xNdfqRu5BcElPcpO7rTP4+7WPpxf39r8wtAzmhTt1/VS6UejEeUy9bPgzKVtgCAeoNFntrXv3PAk
3UI//oI//rnRf11xfrH/enF5VjXaWHGjYvZjpYfO2g3VwRgNV2nML82onSQJHPZ0L8reco2JOZfQ
bKWhe7Uk413OoR9l5VJWx2VnJpdGgMNXrSIvWjVis4K34og1U4sutLPwI83gH8JVTPPRDWc+n4n9
W6/ZU/+Fj9rFl7NjNUbfsZw4aW8Vy6THQRPuuPIPfBjlkOX7rUnWG4NDO6Fg67CoiR0LTGFqHivw
+J4wVA6pk0qHVIUukjcQ8I4WpFFDPtUqHFqGxkLcrGpVcMaejNT65mbQzEXHTL+v4TxEhjPMWq/y
TY2dRBXdsjrULe4tB0G4jEq1Mlqk3tif8x9GAN9ZOK0G6cXMtrohOU3rO318FwHeQ0Lz433XQcsp
gSO9oxSeYc9ucfn9GawnOQUAx6RQ/NEhyIWaATvrMqQng3fdwzDzBg+KiMwv/hFVzGfb/6to8PrF
X52nosDwPsx58dg2O80pdy3bvFh38xKryA72t07U3wdKhU8C7IWKloLsOgKaXTcMNXwzO0pfgfOK
+Me7ZfknadcyNkXkIjp/HLGzzBbLq4o2F9omD1Oi0CAHiCHLjdrPMO00OWnbrTKGeXFew4zNF3U+
LPz0u4blGze27x9C7a6BUNcGm3LSVmEovTVJhLl1v6is97iqgYQhIg4JfPd7I3mASiQl45Hi3Arv
lDyC/JrY+DMd4L27Js47Sl2/KYLkJlYODcpy5/1akJX3TChReDQPWiNhAJ0fcjnfmQbcdC99E2Es
myGsLk9dMAW+16vHoAq27P1kV3dyUcdq6aWGHZW+rbavNXMBWQRVwiy4dFvxUPTH2OtXAWPSBrkG
u0D4RXfp7BwQnWIDBiPTyybXHVXcNHAD4GzoSbrwIcaOw4dBnJmg3QoUX6wWnZQ3ILuSYV3WnYc4
cQrsLtXxkoyHYGy+Fa89ZLq8UpRoSTl/iD8NPYJeOtotEbLoX3nmQRa6JuuwO+EHNqyXPbTtS1V0
qwHJQlBbq6p6UqWnWttL1T5rAMg1qD71tNCVbBePrStV7ZclWHsrujTyQSqaE5aOjo4Ksp92kvA2
Ad7hhucmQriAYboqx3pjBtoiGuD48HiHLsLgbx8Lr8CMoKnZEpcWIHSYjf6ENxEEIBseU2ig5/E5
sNaT4gNU3jT8mAu/P3OJCtZjGfLsqDUjoX+GWLHXNG9sCOqiO5eGbNJcKpjf6At2siyFzc0kct1w
zKdAQ98GB8k0ZOP6qAlZMqkxWz3xp2ftjZO7YruCg2nnTr+2bhnNopr77fbmZR+zARve1Ve35yVK
aRSpCRGEUK9mn3Q4PpIdXZSXScNUKPyu036r5XdqaRuCxEpt4cCSvldpapYoJCbV7iwW5tYUgyFa
h/kELKYcznufrxWhP4w1yo7prCqsqB/ahZx8pqB12uStmsysEa3bYY/uerRsSwlffAXdU/fTDBCF
wGsqTVl01SaKo7UmwCmLjb0fWwwUIOQPfPxVwgjGiBVOSgtbmNmYv5+/ZClt0ezg4axQZKaoq+G4
sLgzKPZZybAa2vmjUVc7iK1nudPo5frsTRfjpdx9apKrybKTMfEy2KNe9cPFKq17q95a5sqT4Jxk
XQkl2uWwxHgX1Om0zuFeBjRfzE852t6sD8jj7NLj98d4HIJbLK+lOP3ojXOMoYLs4vF13+nQTzQD
xsqe8czdGP4YgrzWu1OmKqdaT+24OhO5Dl7c29DfdoJXHH18g5R37NnJqjs/US6dXNxlmuJASBVE
ZWG0DQQqlZ0NpbnwTc+V8JprzfatUCFRJsmdVXrrUjLgUhv2BF22qs+C/FhWbN3ut8HkFB0QsbWW
/WQX+RPNbVW4UqncD4HC2Bg2uDzSo9LO9YHwEMbwd+YU1CvcslYvEum1o8yfeuMitTID+QGtkdrA
NErCcpUyhAt9+W7UlVVdrwc/esoTgQ9bE/cFVcnU7T3BvPOguiptjmgGFoVF+9kIYg0Dnp61UVgQ
453Hsjh7+bRqPP9En7UY5L3ksYx+w26qIy8Mokq3pEJbiRAri2rXlLCwZCSOjBkLHBLifmdByDf7
NdDXpqrvK2hnmZIvWphaBv8fZcxOujY8D4OxromaZjY81F4f2dIUMc1thtWs+mvS+KsezXcxgIAY
/CSw0vyidId0VY8DATzN1tIUL4Oyfe0R5kElgQ6q3LVCdZlkgACoo6H0k0YK/fm7Cpevbt/kLKe/
7vfRVLljXrpiYNhpy9C7M2fSCphAWjPzNjBCsXyV+Xf0NBpT6UDibRAO6g9yNX2X3iUMIlesRsfL
ElqrEpbkQ6AHrjg3euQF2uwUXU04gHmVs7LBDSblAFUGcYbgWnXu1nntjk0wwhFtj5rR7QoeeNLO
IeLFU+B7YDPWKHbQstRRbddB8J3kP5ZyMfNyp3uhE6TgrDIfmzEtNIj4BHlJI+KPxquVRE8E1Y9K
MxN4GLrEINuEPNFa2y4dVkUITzXoEWS1XyzTcHxmrhP063S0dmpGLxm31Hi53dSmE0bKWuX22MHz
KNT3KizRQlrO8ouy5qv27hQh3ExDDxrGi9bWtXKUIPKOUeJK6Vrzh1XQtAtv1gl5pdu1rIMjm4ni
ANmETwIfhEl8rcr8rs22ef8kSvda99bI2qHh6aFJc9N4qw6U9/VmsPRl5wd0HAgE62TpWe+VXuzq
5l6KHvTwSZeexvk91myq6S9V19uWOa369N6cysvYoiA1i+CzBRxdmL6wjiLhGFUpvwm+qyJGdpb7
y9CwOC1bI9wEKXyE9odEsvOhcFB+mgrMiFjSFnWc0J0mykZTz0Y8PKUKC7AQtyBYm7IUdg7nu9aY
UUreKg+Dx9gA56jVjeKxsQcvCs5qfwb/o84R+oXemquo6DeYfW2SPvw2+/KZFc8bZDj/3SGSb37J
RAaLLgBFgEZYWnqVaMUM0UAAUZo9JAmz/eqhawe3GtN14mOZPFjZS4BmZpFon+PMMDeJaGntLeKK
8VJL4W11xj2xfs/mOuhOJgyEZmSnYziliyzXV7kgbKwisI3ubKb5TmNKmcrPZRuTyiuKR50kD1PF
ZGIb6z9ZkbMG/lUVDwMFnJ+jD7akg28ND0MiLEnfp7gSnSSr1lCoHQsuUWzIKItrtu695dmIFg6y
tu51jhfsvfGuGaAsHOOAj7Vd48UPWJtDC78XYXgYT222K5KHLJ9IPOcu2g/KRhCbRZB30FSesuYu
kDIn0oho76rEx5FtUsmZeD99F6x7+I6wU1LpDeqM2O1yAimEzwZKrtnu2uFFIUvr5SG0vJ2J1FHp
3EIjmwLU6ZFMKPfgXV76RrMD8dHQENNTGqbseAzh64faahihDOaf4whn43tUxBXmcq913m+0YqsY
6DyypVV9GG28rEUEXm8D6aT27xOhdttQXWnhBckRXM1LmzdOC6NaRAQgSv26Kz6nHLaNwm5cxHs6
G3is4V1pyDuF5+Shf/KiVxwRljq/QEmp/fPMriwf8dBaaSEXMzUqu++MMlfKf+pWh+F4HhJ6T+Uh
w6FG7r9KBFaW9VN2EOfeDSiKU+OAay+MYWSkPU1syE1n7mkIwJ89+nq/7cKn0lhLobosY+MlyD+i
wEchnE17y2iKRaND4Yos4yxOwz7DKPNRHOMaymNRL4Mop3FJ0BD6+XrUWCzU7zoCzICy19CKZRSE
LMaNPbvWUV6As6SYNGTWukUiW+aNPbaNueqjWYkzwA8cTfFdaouX/z5ozAZ+O2isjcYoAXwJq4Y/
D1rrWf2oZSJwVu6R1aGIIviJQ6S7yrFtpZMkZpRXIemuk916Su7GrlxFpBs5+pQtqVuVaXBuaP+L
VFwEUW0baF07odk3aeiW3XuhrGXpYPAvFKFZFUpD3cKySPOLbc62oFLkaKNbaRua6B5mlGiwx659
NXQG7bp1lsLqNM5nu9r0kAmtOa4iJEvWJfkwUAoWpxEdzEscj84Y3AvTh85WdhOCcxgs5QQa2d2k
oLZBrGPKLyHhvgvNdZoWDoITSIg5bVRatY5f4rsIiStHd478f5/AF/ekd13dleImUGEieXbfbEVZ
clFRoi9xvWytTnyeJfz/4SQhIclLn9RPxG4fiyklGzDFpHcNymmdle0hHtRFHfVIb7LosSkAGTIQ
eg3RvxjvykSxi/5SgKlb3z2aQrmz9rCpXopGPWbse4h6yug6VX/QnCyTWdhrQYFaK+W4kAuc1akC
JeyDvfiUDrukWDXlj1jl4yLqTkYoLWTvLcZKXHnrxWDRN2zOjILuPW9zZMneoZDV9zgIbSHVHYsd
l430kPabfqB0iF0LDVHQ7nsPb8/kMJo/jZCC6HI6+wEWKPTWwnjVRrajZKjCAutNS9mN6en7pH87
Jp2/rENHCqhTQsFbGhCfkL5PZvZYq9VSGFeV1LwrQbRQxxO0pyxu7ZwMXSftXVlndq8+GeExiS6Z
Bvkro4hPo9WQjs85BXqhbAslelT80ZWC6PHGyfgN5cD0BEa+hI8JvlB/Hgyh9PHKLXQJn3LJQeFJ
q7oIV6mNccJJsTOG4sKX8nXjor+exn9d9AqrlKtxMvqci8quv569CBuMVeel3bdoC7/AkyrLAP93
e1fnfkIrpUwlnWWN2wimCVvLnlzDtZigFe4tSPkvf9C5jwUFxV8LHzky7tWoMC7FErMsria6aEJA
sNO3HhgWEae/h6G9jO7a0/gBy+C/n+dvIBJriZlP6njL4ZD25zuMuhht9/wOQ3FTRzNSX5rryL8x
WGHM+ksQ/fd1riBzqWnUcojpmzG5ONIO2B5l1yDq7+MEFR09jXUyjK/On0pOaZ2t6jwM7VjT91Jh
Qo99NPs7sX3sfYRI/V1oUhlOeCwk9wqel9Z7qvi2aARLL6lXUweBFqcEjuOikB8l463V16kCtEVL
pEzLXvtIylVBcxP2rzHSgIl0HxulbVXRztOOxmDZsKwthOP9ZxB4bJ/A/iJQH3u8E7osR/2MDlp4
TlsI+kFtZygTFZqvREwXeYJ9gRTi82HuZQJnJOjrAqsQb3KtkkbiFeEvNM6eTJc/M5F+ZHfoWUC1
0o4ngbpXehu8nYDbfoSt2rmPL4VvulCMX4ZGfUqS/jtvLORGbPItBpieqMKsbGWm5bbnxuvoI9HZ
iiQ9msEmQZanxuBd/98oNJZEW6LH8MvuGLBaWcZ5oNSDL6V6zSkQ5PajQlPTa/3CDM4y4gip2pV5
7PjqrjF7B6xhicABku46VnwUwB3VIwT/6K0L3FhNUQzxcw1zESfZkj4Gyu1jr6EnRGuamvsw2ycw
OFPtRQsfskl/lz3zXRE/u/IBtEZOXB9OPx4EQnCvlP3Oz2eDMQQaYr7qzPExbk+IjYOabmXuA5S3
Ij1gm+FH7yJfTmtltjKG2IlsDYTKvbHx5KcUugFs+EKh4GmcqpIWlEVZ/+mhgRxQjYpg/DMqn9Yg
Jp5O3bZN5ncobSpztBUqT5RvWvsty8Jmih4iz3el5qy3pS2OrwAxa6381BvdQRprZxF2CwaporAN
zVxG0kOWHpMs3aThk6Y6YfKC3YMhC4vOQHQrsErVzDd6KG8iNBKhdxLj9Bgb95PyrJXrEmOHrNcO
E51SdcnR0PWROyifHSojH3k9vPO1CZyJIKRQ5dUw2V6nUrsGSwOZck+CDlFgMbG9jF287NmVKphb
Y9xa2LQUCoMc2XfYyskz0rZDO38fXwEtru7vSiFain2JZnGbl9u228m6wgLYo5r1y3EwlqEyObjj
o9aWyXOVuJfG5GWQQCyVcxJtOpwRCrPSEWG1T0FaR0ufRJoj+TeTk1iVj1Wp3nnmVsq4ETOCMjXS
Ia094aQztu8ceTqz7GiRt1shexQZb7TtTyZ2bi4Pi0Dc9pL2gbD8PWtRD/6zWteMvZJP/E6baFba
DBcDIafG56ub0CY0vfQqqhBvhuKjxnE/G93E0JaNvGfceiOG/jXwJHbDkTHmnRIMIdka9mcQ5Zsd
4yaBXqSSk0DkTsKitnOb1vVgublT5fatufjfE0iuaOna7NIpaswA/rxinwekpg5Pk7g/DSj2bzmp
/pIW/vj7V1m29rQRPSR/31K+JPMVR6VlrZ0S/KL/O/1AFvg7MUhMZ6gh2EjGE7xKQF2Rs+bqH6pE
quyx5d1aKhN2JVsq/ZQtolIBx1HNbaordtiCZSs/zMUMXd5KY7O0anNVi/pPM0rGqk3CYyWkuxGO
xjL2gwPbPgT0kOLJCvRdCqRWGC3akL0lP8acfyPke6jucxi6ltZvYQnbXUOG78NDb8qEtMJOu0Ne
4QulBiQhDeWtHm40WE9a7e9kNV+NgO4sHFno6fQcsqtILRS3lbOLPISbEKJTz1KfnnVCwFQaNWiL
EFcz13UUzWjIDv7V3hjXKrWdCN2cJOF3G02LMCt9MaqLQfPuCY2NIZamvFkAyOpQIf3OHA07oqLa
axPNx2gQi3YlgbGycDJEsF0l2AbhNpABDKkohvPkWUyCVTw8N4SKvtHRO819Vbu0isGO0xwOSrGV
hWYhIBpoDz3RTTccAesAs6Fp/A6td9G6a8ejJz5PxZPcnov8K/YQrY3aspqDM3SmvmFHObZfAr2q
gRcbCmpdc2n8dB/wzsCfzSDMiOdeRSNlPIFckD5cS18b9cdUdGvDu4x5u8+nz0hJMNdqVlZfnNL+
XKorFWJMW29lo3yuS2GwW+lBFM9+th6nve5raGFFiggk5WnqXeKRml7Z4B+9tcR/rGHET12NQUmt
yNXxJMbM2hG0IHOjPPwARUH3l9RPdH/skEC5oKGEayu2Xt/40n8ZjPzxoV9VQFGbj8LQQqz0ESdj
0+9tEDx19rDS7HHJw7i5Qfe3k8UYlpAE83Zet/lnjJA0rGBHrCZsn5QWhAA+4k2m9D++r1fjHih1
LNEi8OHwrl4FCgJjzf4BytYIV0+pTdcjqLNQnKJYWKUYwUq0rsWsUnotc8S7eHWV0fgcRuGuzhU3
hKoWI6fvd1mAlkbKVkOA+QNSoqT8SkOYAcwMUEM0F63FwymjyUBKVfKPFFdF762wdDugQlqK4UeU
q3ulV/N1pvZu0dVO4WnnGLGjaexFQMEuteXxO87b1YB1jxzzuUEzUNnSg8AESCyoLqP/IsmY8pPF
+upTzt6Rgtfi60SzWX9pyikd76biQdR8ZxAZr+c4YqXA6V8GJadqCutZfyOHx7Z4l4tjUw9bwwh2
U7X2ysAeGtdjWI+NXFW9WSKt6Rn5uJcdW7nb+Kr2yoHocGmA3HeS5WKDn/SzgkBL1+9T4VxobAmt
LA6F1CxKTbhU3mvOhgRLtQUPWFZD1Qf4TH9bKcoyL/xlPFHXGSTz2DoHNBEUOxOQS4Ey1hnr0Bbj
o6YcZlSwUvYY9jEolpbYs9pd6gRNtWBCuq2MZiH5nq1pwS4bdj7iiV7G5jt4T5u3TpNAuFXXyz8U
RqhyCikOAEcXNIwu5p1tIbUQj5fiT8ITLdGR5TOdSE+KvFTwI5oAqTzzyIIvx6zuPd6zofP3KSNy
oKs4+Ea4bZlHCBdDc06HYJ3A9PPhvoUlil2KGyNXVgFU4Wo0mHPs0SathA7aRmIcmCcv4UjuBKE8
jYP6qHTatxaWP1KNz0YZ7uToux2mt9brlr3/gMPQTuqZw3y2yo+ivVnJ5PaMVAi5aw25Y1Unj3Jj
iph49bs60u7NTAcvxHNjquqL3zcy7kc+FLE7rQ7dEXUzD/goK3FkN4l/Nrr6PrFMejkPhS5eFC3G
Nv3J4jtlOFI6rJByUuFZEu5acV3WR2s6VzXTG/VbNS6DuemRBCDNs4KjlmHB9SS12yF05XhdCqgm
pW0UfEm0+/1dLLs4zez9wb8zUZDPy2rkeG+OH7GuuAlxVB5aRhD52iJUBgH2EMUpt+SjmbKKIZMf
YsHcFCKaWKPWvwyTgWGGrJtF3yxrn3xrm1NwhkUZQgMB7i9mwyrBqNdeThrI4vwVuzsmRzVlH+TU
Q968ApGIwiGsy2VVpPvCGioSVGpHNdPHdtGpUOYiHAuwR8n7FCRDRfxTzGBJlDhYgCyU0MCvql94
Vto5EgJIqERnBL1+2TuZIhxiL8ZSMDVz3Cd+chkrr1NlwCYxdqaZvBXAs5U0OVHon01ceBTalSFL
PgNTgVfpMUCYVpmegrTiBWje4Q8AvskqDg+AX3oTx3o/VjEKk/9H2nnttq5lXfqJCDAspltRonJw
kNMNYW9vM+fMp++Ppxv4d+kY293VF3UOCoUyRWlxcc05x/iGAkACakyX0miT5Y2i8va0Al6yo14/
4/ZDcxGKh7KR11oQvNBu45jwICX0+tqLhfm9jDDGyVsxn24rbRvWcLJ1CqPCYNhkY9sTRpSt0urq
98mZ5T8MqKPtjQXvragvOtbWVjHdHg0BiIeMZqxCD8ExAn4IYLQHiRf6oGMLxp9nKbwDG3ulxMVz
3D0Wxt7HvwhN0dCkB7PyN/r0q2HWiTHPrduCoapwNPW3CiEuFfIlBc4RY8gsQ7aUyV/wjEDUfpfl
6CoxOJT8wW04JoTdsaaHLleFg4MR0OAExuYYIUbgrHrUlXtlVnGVMas7cGQfRgoaiFBl2HnEfthn
EbLYTWpXd5I1UqNLOkO+0jXL8DIliJMs5YJqmj1NnOSEElc5x6C/CpG5Qyu9h/Lw2EsNnuJUtd1C
aPdaVl5KGXhh2Tz7JmevfJsGkFk8HAVRUruj1u7THoCeiVRphjcxpo8ASsjyWpFqhCTFL2YRh0mT
P6OxvRrpYRzusrhalVgkPf9oZPbBiD5a3jLdNikuof81VHxhpmtMwYPZpmu1V5ZTGS491WCckd1D
hWyMpVeCvzRZ47xOmtLcSsnRz3/PI5hucCt0K5ni2PJRjw/tdBb5jhb8JYoYdILen0ynE2foUwtN
poSO9kX/PMlLn9ee8E4VNjElu+jRY9/tpfg6dt2iUN5TcDE2tI0xee1ixlg1S7Hsk61U9M6Ij3kG
tMvSY0z/PZTx+6TA9zvyuwr91OrQXo92866MoUtq2ELH26wDs1Ajd+C5TEbIGM0xHw9d/ZHC5hPJ
3hpqx4rCdcJog6bwgI3IaN4xTld8tNzbJH1xMlEeKaCV9EHde+PLBOOjRO7T5vA99lQxbjtJS5Mi
XJ6i+1AJd41CRa+uSlBRQn72Gt6h0bQL/LNsJJuRhrlaPVjpZ4y9zrd7oCqMcDId1Qyk1s08562B
UpUJaZDPsnhigrD0eldCDE547TC9lMMZ5bKD5WTDVsDI8lkZU7QzH3meHXzAhYZk7xX2IZQLc7XM
twlUMuDpj/37KX3qtWwrckT8wUoqa9rk6irABA12AdSjeeklLB86jfH4LdFlNFgeA8g3UZnL1Nr4
kncUOkm+wL/GAH0Fm7wcX1VE4S14gLx+GA3JtRFz28OdPlcWYp1H5DywuOxp27F2jPUQXOQ8Qsru
uY3aHgeFYX/GZuonj5GU0/whY64EsRXUiLzyOyNFz17T2rHVQyHVC9w9615X2WaW+aBDfMTnQ/yu
HJwNGIk5548QI7St6p5jpiAFEDTlk1hpxkkL0USZbbLxeEtLNbBU2O7eEG1slnhmF44dRmgFplWE
LDrN71LjEyiFE7A0y2on0rNKinD6FVmrGEeABNMi1WAKtgChuqtU3jfJh86YOiLguCJnExprq2pw
T0h1S6GCXnUzWYbVuoQHQtEfcD6Px/J+YmnL1DZ8HtTvjGJhDce7NNQXKSKTrL6YZvfSEs3BLM2B
ENrFe3bDqXrgR+onJHNjvUMPkLI1BeWvLufZ9D8nTo0jDB2roTE4KOcBQbjpq/eYVNgO79Rmb/pg
XtT2fuZuyRNDm3F8lCJOjX52HeJ0n1jaGk6Ro2MqZ7g3fmipfYD7R7nJHG4YilNB0wjYY5Ted8xG
yJbT4B2ZBWa8oV7kao0egnKUciStp3Xaj9vMvGbjbshYdIxrU++9rNYisfe2PqxNZoWYWvknP+cI
f8BGnOGvacY5uvyVlKeyYmgQ5Et/PA/de9icJKXdarxz4XQ9GQWF2YRSu0E6MBiP5nutnT21ozc1
OIrWobu7hHG1qdO3NHiV4bXV3nHIKJw/bYA+UfZJb3lZAvMwlc6ZzKcwvDf6nBc6yc4iCJ7D0kw3
AdMZXroKN+AX6bm06CpYEiCd56AANwIMQRQU/ZOyIEJ54TdPieJKLDXM3oVYjv5FZhpFbzqkceuJ
62Q0ziB/Rc3K42bhAkmRxCL34YVprByGiXo2Uy4Dh4+CAGRYS9YiMgG6SMeqOIQNZmfupOB9wbyF
LhcjIC/xqEZD18+rA2f4utuZrcEJhmBDwsc6VXPj9phH1wEIrGldppjhQ0B4b/Mi4xAd8aksTA+v
v6WeM6bnTjbwWZJy6jh4fQzDMhjTfpmUw686S5dp9smSFGn6iN1TQv3KbWR+azh4mPZ9g7o26bcI
0NayZ2xCgpYbOiFALQ2afxkklJTMN1jIkVv3K88TO19HlEQ5z7HJCD18vjl7VrvsazoQfX/MtBC4
3Zfwr+Z4p+fvKV1uOXkv1HWak50Lx9fi/TR2tlPDJhsU/0SP3qQrkahuifFf+p33B+bclWnzGFqs
eB9mAtBiYxVJv5Mx3ObBiP+/QNQonbL5mA06AzQiR8QYxN2jZ+/1yP6MUiaFb9K0ETQLdPsiwflc
FBqyHXijuW1wO5KTN8GewQuChHK4lJizKnREQkVc2WLAweyi7XyoIiq6NuhS99aALy1o9p1OU5sa
sWSkFkBAwVNC0ztlGp+Eh1T5MORnQ6TLKoSrQr2THUnVwHGOWCR48oq6ZkDbP3IQvk6FidB0Wk/Q
iEIv/x1aslvzyg95yiySLQw02nLUuVICErKnL2Mw0jskzUFvR4Z5QLQGULXiLbW2xtgMzuQby8I8
QY1epAoFZ3CCE928Wn3sdPjew/Yahks7PYUC8iL7JXQMPCFpcQ56edHOAljS4coHr73TI44R0yIf
TibuNX9C82DuwYQbvnTso+EYsehHBeu5ccIfyJHXhBpzMaRzGEC7Q/epTJjtmSIlo3pqDQn/1a5D
S2DGF68/tO0u0UfESgcZZHJp1ccyYPOvX8OooWv9FWbkO1nvUr5vsmnh18Eu5lAsx2dBVVrBjjbZ
jgtgaAj7iNYIaVMZg73uhOpOPr8H0tbqzZRBcY7GC3zYR7k+zRGZcnTOUrejJ0DtBKhrF8hy4xhS
WdKcz5k36wjWJc7POkxVNYg2srpp6dQE8SFXHkt5BUgpt72l39uLhD7EKF+biC8FTHqEV1Hqx/ex
6D4CdMKCA0knAR3wbFfPiRgHOReJl86o7+NEW0pG/6pzNqQarZgH5CgNTK/+Dd1kmWm/kSzz7kvN
565sVz3a4ZwN+O9tom9mqoppaPhjLKFq+q2vKoYUSEOSaU0r1JNMaa8Ca+wr8YN/9Lv+7p+XmXtH
fxghFNlgAw1QE2YGtu/4LeawI/j2FJDLf78h5ds7Qjswx2PR+RM3repRK4egLDExA3N6pALZKPvc
iR2aPxeIjPvCkZY/mpjlf5yVt32p2QROKWRZRBzc6HRzEcJRqbjBRC7vjCg64BO8HwwS3/TPwOq2
7VxryXjlrkm1apD3wJ93NDDOmo/JueTRAR4Udh801xjWvUWxqzOgKOh3ejvFTmnF4uzqVemtbD6l
AnAP59AEsrIcbrMZdqjvQvskeOCzcdMHsFqwxNb2qQ6Sk8j9TVp+GMxuGrl96I27lmJSZGjKwvY0
UimnUYTTJ7PvTIuqoqEDA2KQUYZ2KtroJfD3GjTGqil3I1Sz3v/F9G/RgBQe6ITFBBKkqc3GN7kD
+4QaMQNqg89KyXvqrgwW53gU5ZsXfLVJ8ZWWyjXrFTcWlI6mztsiMRjGNUnwrAv1HAFVzrq1JN4a
8UmzvUO3NU4Lajja8mbzXJoZFs9GaJuhhIQT5TSdywyRk2ADay1SCEobYZbSP1rx9NpQmk5wpoG3
aeMp1JRLWX5I9ldXoREpgtnHSQunW/KIIUoCuZpwOP0HBMvLooY5ZD2k4DsTJBYhIGnGXOgKgxHA
5gCZtEhKervae6KRFF2UGQpkZW0rTF8KzGN4S16VZmuCGTQ8NCeSeWpSe+8r0kZjnwib+lcIrD4Z
A8rqVj37dcpOIVNp0y9Y2dFICRtbd4HPwUaOEGhVwSGOCrA0vNgD6R/xbCC3G5LoJQ8rpsQwWt/Z
xesEL9yTVacS92GiALGPGBf4+yTeEnfN1JJDbiBt6PWnBEfBjtuoHj3KWIBq5D0nDfrarFtloRnZ
ybdt+WJ5zSHFeDszhx+1aTqjvEGp2p4Ta5b554zOOqt/aMHJOn3H4UaLDmkMSmeaVc8me7892Q/Q
p+ZOi7XDxgI4T+ncEQpSq9Rw4ph/t9eI6mTE0aoS0uEN5SpuOkyP4GbpTrQIk2QdpcxLUG/R8DlF
uQN4TxKDI7epoxS221fdg2UuLTX46FjRGQuo7J6BsaLXhaiWV6sWuHgWDzgZ5OqxgItCTwTgPPdI
J206yGN4p6qQKXz06mbdb5rc/zKU6tSp/lNl+Cjj1obO06Z7H8QHMfBjDBolq7wutgVHLs264n9Q
pw760IYG5MZPxnWrGFtzzk7AotnjtWKeawIRmXf3ktywHekypxaBp5EFW4Hb2BfHWisPId92V6E5
YCg8dBRe5afsI2Oe+pIzzyi9NRNbZ9VS3+frSupesWdtAeNugjp4lhg6YWA4zgVWNlZf0JpBpkmV
4ZjUnKnJPMiMYKSqHX4YlcblkAfgB7sHT6h3sWTTbvVW4IYz8MEVQ6AqUTakD+PWeTFbgrJ430X+
Z+rjd5Z3NYWHp+mrmHrdkp7r3qKf5eLyZ187eH61mLpPvyKvxXwPVGR99YusYkzP3n3iTupyxnNa
YtmQQIDAuHBly9xP9JdSZJvWUmH5RqmFesAcVn5yirL2tbO7U236kHwncZVJPMgUcenpWRRZTHcI
BIwtllX5UeWbXLEcr8+wAbxLneeGNPDEfFBAwi3v5ZgIDqJUguRYkQJjBum6CvH7tiDs8rdxavcJ
ljzmB3jrGk7q7So3OaeOdMgROh2aOEb9HK9s+S7qrbvW0O59nLHYRVDfvVW5C/Shxd/XdLQ3MLMB
ZF036uhOHajU6qFVItDX4kIRsR+H4VR48FgzY9RInnesvN8nUEiLnu4FhYCsALUb6s/UQ842a/l6
A7DraRqZQHY7YSpPlMVPRW7vQOv2c99dflTqrYgqtw7pV2oqIwdrWQlt2da/zIgvS7VWiuwOSecS
MYV4hBImAeyYo0j3vuSJg2DKSq2/puwu77q1n9CdyKqnWE2ZZqi57thj81b5+F5GeSfhwSc6tduw
DjrN2Js1bayCSBJzOlW6idqTNdbtdD10TA36vseAXaTrKHAZt0vVtE7iFxkOowoZcOYu+ra6Nb2V
QETWpeiDUjiFtTStQnFqy4jD+LtNuVLp/YNOmxTK2mAPLL51pL8EeCZaDBy9fSzy10aLDyqCbSm2
VlZYPuQ4Ebr8Bcag64Esq6jHMuoJvGfsKFRwfRWtorbZNax2q9P2rT3sNVj40ZBtciN+8et8WQ1E
EqKrrBVjb+Q61RpS/1RyJDSFeZmtwTtfld+J12xtbUAob7GhbEvqQI7RG2O8ZBPhD+T31agSZf48
Psg4Y/KSM2aac0UwFOP4LxCyceAkcwJD6LSY8ZINWR8jhbH32oFKpaUGo46N0aP7pm5FsPfa1xDp
Y6h/Uv3yvFMZS7zlobjUFkMbQ9obiXXUc4BJQK+jdKF0WIHSiOZ+UK10tA1UaGWN+xc66AyrzenZ
5jxgQEY2pBAfS7orkQyruHwB87fQ8ZCWKHFtFPNNgLAjCFcQM3nE74gj+20VylUxvyZLxzpjoY18
1DOxSZpoW1fVtWrRTBX+auyfukJfTHhETbYAeHwt8zApSJdEUhEPYG+A7knpfc8SqtFYRb2xNORT
XQ+rxnqmw+007CNK9t4QhWC0juDH83/ZxZMp91e84r/0wFxNsrEXyHRMSXouJ6eXwqeqNBxbDbZ5
hXaQP+bxixv4/IfyWe1KEjPgjJuPZrZvrXBlRO82AyzJB0ojWPLAhZdhec7HXwYcBckNmUbh7HGH
YkRWmf/GX72MCQSoDTyOmja9tAHxT2gKIgW9YtldxYyVrY9qXqxpsNK2bvOt8Mtt13QnpAnrRGf2
heS2iIqdPPyWoDRp/Ycm94BrwwXx2o6fDeTaPNhW/5Tm5jb3YDIW1GU8bDKdtBAiOEcOcjHy8jEk
7qFPpKMBCVPy/Z3k3zFeE96rTUU3zTjJEabAUpB5JPcYc5AhyPTTkyh0o1zZD54OTN//siIwjD6H
Q9Np601eQJyEI6rmF0W0R89UaEoG4y6JnwTZC14w3XeZ7o6+uo784T5g9Air5uopfLFA7C2cAsta
vPV6HFCw8xhZEQRC+8nzurXgYfA4ydVxvgkR6feYmxgHLH1+FQHMGjF4w2LRsazpEzI7/91WngsV
AUFAUgUn0iJ2LJyQVv2s0hFCyN3LT+BdK7U9hCld446g7pRqXxm0CjWV0pCaQnpYHEwZ/SfzIYu8
t6GFMSoz2tPD+tPqAWEYgggXEmnWTT33kAeQh6HjDQ81c0Upr7a6jVPJr1/FkL3ETPGg9P62rQsq
y7kVhjtVWdeqfJhh90H7YHT2S1FJjixwqoTZ2Q5lJAnNMm4+S+kCHwTu727gs8c8H5p83yhfTdGh
Kr5H68SHZhKXgf9mUyjGcpkLXvG5fsiCWaq/tMpjhIisOgpvnyWuRFhL0rp5k2wmM7yXoNwjf4yI
rNL63LWrh5j/uxT3q6Rr10UG6tOmj+XrDwMdUX94NfH2JThmVTpbk3GXJOayj4tl5gGjxh40j5QG
6ySkL5xjtJRXhS+eZuOgFmymxK0Ab0reYbA3nbiffHPZRex/0OutcE+Dql60JhOHHhZucA3Uqxdx
LEFK7o0c7aVUsbF5pM+wge6nrtlFmna1Yzi2unSfN222bHhxhMDseAIS3R2iu2KcnRgGgn31voxA
jnmk8dQmASRYwYTH2XPE9EWXhHXlpSueM5qsFc93kIr9YHbU6CXmYjQ5xCp4OM8m/FBVpuzbDg+l
nVjwHrA5ZLTwbajhxXM6eGe7uAsZVGvBuI/luxbPwlYy/FMngwYmky4vBHLLaNfTqgHa4dachVMa
IeNWE1uqmdUUmK/FiEPPh0ha0lWjvzH8M4g8Y+6pQLQGTYIC6EwIkRwYD4N0sJqI1JNfCF3k/Lng
MExYnFZnrm29Db3Gp38txPBUWNNhoAubygG7NRoCwcBT8U7xiEuN7B5kNAvBUxBITzDpbbIIivJg
kiMU/xpoVrUdrSBzM4SXGHP53E+pybifyk2n9qtOCtd1N+2btL5OIr/3E4VXrGD0URIZ5+88+dGn
QcrP64waCvy+pD3Wlg9BjQ6iwQ6Vaz/Ifr9ToGAcZCrL1IJ/W//ZZTDiUhrHGUnd2e8t0we5fP57
c+E7D7xi8TWgcFHJ1vzHJPVHH6MzGKK3Ax4yBuwro43WY6GBycjL3yEQZtHQBh4Uwj0vU9th2uB/
m8DFRwRkkWu3aUdzpw1kmwTRao7YSIej542nmhZWxshIoCwyffqn5BN0XorTVtlJ+RMSJLrczD9x
2Af9O6f3BRz/pSL7jq6Nx1w3FzWPtVnsA/E2Wh9h+NpQgoXnKV974hcwVHr9+Dx1gq6+RPtuBoQE
uX34nhZA5ZviB6fYdz+CPWP3UCbqtEJufgS7EVEqVTCoBvWSRzgzyAD7+6/wnXYdBBBYNTTsMJ/s
mxZPTP8/aSZ+Z05Lh/Sp2Zbr1Cn2Vricjd/ycn5BLqKj/8Ov/53uUpUVDjsalJQZVvaf64vou9Ye
8YQ7CrrVKgDYiAY3K7bYZsEQ8EJJX0rRrYxmxxnH4rGCmsWxavihxXXLQuK21X+ur+iGwX/+Jd1X
Wi2uVSJLttUWhfR6juusfgQcKuIbEb0qk3gNWIdYcdO8UXSZdgO0FnsLJJB2NUkJkBHbidpLnl0S
/6nmMBLyNpMZ2SScGLx404LNpyyC7z/p95zSUMbR7sr68OLjg8zZ+8eX2riMFe/EZk3EOIohxtn+
V4CSKeMdrUINa0GjNaS4Jc3veuLFRF0s8yqp9Hqb+O0l42Q42kfa5ma69jH1zTSumXmmkZQkRf6+
YoyWodoDGrE2h2Bd4+xqi2UOGVvTXwxqHmy2ZoSjHfV0JsvL2rqrlUNDCdF11bE2z7b1JJAlRLXs
Nv9IqBSOoYggH/0mJDPhSzIwDukzHR7xLUaGPglhSDw29nvQWmvZelCMi8iJeIqQGxERYNIwIjyN
9xaHR5RO7LuB4D1DXPjkljYuKv6dAGgxABb0z01DvkGwq6gVQ0ZqViq2JrO+4T5uOQ+eW5Twmn+u
s2FpetaGFiCeS9a//lhEl34Sm5EDv47ymERJ7OnksTDRjTjpWqC+NODjTBPCdty25oOMesWU6me/
gWcO0WJEjIYuMZgYYzELg7yNw3mNgIowTwx4DhE9jU8wBf3DJN3xMv9hZX/XvFXndGJZ1zT2b+tG
tKiGcSb5dgo6YlgUW9JiVjgsg5PpzAguDEuuuK/C9Q/byTdKSVWRTSFsVZ2ZXze9W95bmkEwkPZ/
IKU1Q+RTvC5WM/GyKw6++1Mg+DdbJO1pofEPqA6ydfMAV1ITjkYDrk2TUQKdNPXhhzv6pgeuKvx1
kMtwMf6Fc6qnNob+jnftf2NXlYW/ydx0zdF9GT9qDutqmX/8/ZrfXlID8mziYzf/Ffuc1oOKaGOW
mwZHBZv9dOz6x79f4tuv7Z9NHwqN4Of6z+3X4ltLknym3Kl3yPiWA9CYv1/hmzGFSreD18o/V7hl
YhdFrfsVem6n1h8iGAwWFOVx3E7B59+vo8wvwZtxAdBOwYQC0iWF6Hyrf5wjDK+2lHT+tjhIu+3w
nkQU8wOv6LJ+NupkHcoPmvVYjOwhaKJqQ7ofATq2WC3i+G7onqP+WpvGf3H3KuZuDW8BIRe3k5PK
rIFy+XSgSZf1jAua8ln9KM4/3Pv8DP/r3rES8C2rKm/xm2e8lZLRsItIw1FXbGfArHbMFpj6WJSM
aH+4p++WpfrHxW6ebSSLUV/6VCNT5zREyinBriMl+e+39NNFbn7NQLcnNckm/BjmLB4l81VUP8zp
vt0Z/7yR+TP8sWIUes0pUhjVodR34Sz1p2QprdTtsNN2uDMvzdo/l//v52l2xP/5pW7E1pNF+pdu
cU1eL2bzNVfcf//ivj1RsdOblqmrzHfMm59nTKxeMjSmFd4xPHUHdYU08jl0uhWqNUpbJ3N+QmV9
d3jCVz0fHGHnilt0X2Pb9C5LDk8zslTbkHXhBpv/C5Dk/MlvVzllCMwzlUPSv1zcVhAaeTX/XtEh
eURCsGH27pBfsNbZfv3lf8MlUnV2E0yVignZ+OabNHsyz6ScNVivxhW6dbcFAOQgLwU5po4/PFXK
N65YrgZliCqIQ+ytiyb0utofB55hfUE8345JwaZZCVfd/2Q8+u7R+vNCN5tFaJRl06Zk3lXBPWcG
9FBb/cfd+Nu7IXmBWkKw+92ivBUGVH1Dcr2DdNwtXBz323KLTMQxtz+s9+9WBcvOwL/A+YYj9X8+
xVI8aGrSMPKdjTIHfiwnXNHw9F1IY//w6/Pnv1/xuzca60+WZZ4whW73f16wskJPpIKzTaEBBqDT
ogNFQgim9f/NKerPK938Ul2harlOr86hY076zlqsIviKHeO/I4KkJUCa1d9v7TvDtGpS/yhg73ii
b49RQ2VOSj/f2xz2UN55l8peamvCUZbjBj2K8sP15l389on+43L2vIr+2IFVg2QrM+RyxNkr+XNa
/lTXfXcq0LgPnYOobemWfrM68OTbUxtkwBtfuqW8qtcmAx+n3A0b/cjwihrPXiYv3nPm/AhSnn+d
/7w56LoGeyKVO5e/XSfD5PdZx1nSQXIDi4p2u4OBYJlXm375f/Pj/fvLNBRh0zSlyDLBt93cajp0
6aS2NocAuCXyBPfW/OHnMv4B/d/e05/XuOlEEN0LHWrk6+z7Yhf2YgGJd5EwV46bjJA5Qi3hF3u7
ek61L/Kt5dFpTdGH2rYLd83NcutM3OMWXjmm3b46zCrUbAI16U516U4BYXxdI2eO0VWuVXj3YTNu
JP68MYZnOWDyqPXRRhn3QQ2UqRtAPDV3NVVUOyLhbeIJJS1/WdHvZXGvoUo3bCcYDjqjDNtbhyri
3V+gKV8q+aMyDCcI3oXlO4HuI2Gpftemm1WvcvwQYkdRs+YU+/5JU9yR1u7g61uFhCalHk8djeWG
mJsa84H6WeF9UFm4pUhWgQlBQdM/RhM5PjnwzGF8xH5q2x90i5q7N7YBqCW1HfehSXJs8F7Y4yEC
AFmRReoZR8SI24DWh2Zvu3ZjoJDr2j0AZXBW5ZJuPMKujaG9JD7JqMZBMBpGMdHa/UpjOmada1T/
daKep2xwk9xcx2G6zHvd1dWnon0Osc3Wtr2S9cfaVvZVJz9JhYWoy3v3rVNvOD46XVU+xtOuidCG
LxtpW3SnPtp5jCH61iWQFrkVOZjimR9vkUlLu1/r9OtxE8AHZ1m+2WA8FDzbgXof17B8Wpth4Uhu
pJSvc2TGDDSbDvuKmq4zQMaWTAxaMvVH1af1biHxyZGZLsPu2g747bHfeGnKINb/yhpQXWWJ09Hm
UlUcbFW1Jp0yusOAMjhZL70w3/Npn8C8VBnce9aZlOOWWaucV25o4YhXffz/VRNevCh6GvqIkjyo
QeBUC7WxmQO7KuIZsClhEa16Ut99SXmM0brBAdg1DY3r1LTRLKsnPZmuBCLW6tFE024mJZTyfUek
mlJC/wAlXU/Pfor3HuBQ70UXbTIROPP1ay3WGjk9SIQ1Fr2/s/Gv+gqkSm9NO8Ety2yv6bsx0h9N
RlRRRWpzgyLe19ESXdF5tQoZsNrDINOj/PDlUy/d+cTZB9YxLY8CBYjW3Xf2Cfemkd8NKoOVL/pI
jlZALFcZGGfgDKeQKe8THVE3MfaRKJ6q8dMEg8SRJpnNCNVXFYiLpdnLCo2MEFuq0wXaaZPpUzAw
r5Lyk99dZpxnBynGfgw9g6louOaFv8Q0+FYFSFD16q5DIzvIQKm6AX8d0B8GpcHniDK66k8and6K
saz6HioRmd0lutT6KKW/OxVkjsGRoRBbCUZfgZcVsGGJETgCnh0+jupd6m2s6YWA0lR/1O3XRr4o
xo6W7CllHuiDmsNvjJP/qUUu2CL/ioDMZ8QwB5uY+GXb3CTlc6o/G4PpIo2Xo1+RiogARWARlzS5
yFTRMAih64hgGVjVVwIENUUFDqEHYtUxaz8MunQzR8cPx10lv5vyK33kuKanJP2C9j4O8ioEt6CQ
lDaBZvI4qCbNcpb5hxJOZrTxIb27IChXTCcNvVwa6ZsZovFQLTQwDHaSdeanS7N5b223QakbwDG1
TwiZ3MR60fA7dgaTReOILsWB5/Q88dQzraGVlFfgV8VWQMuBaTyCiah4YkbedFLBUv4dAatAIGRb
RLrBCIyVqxCRU6jMu3gITVp/uXwY6YgVeOeqc6AUG5hCe7bYtcduo8g7eQS2A/hJCitn8O9DVNB8
ItwoJ7vFoKLhGWEuIe+ZFyV9uSFIUwxvHoHCGpzJHg1ai6dKY9AoJJplqIeRYTAJfTW7XUrV3mcF
lEUYRNPekqddbDV4rE03T/kRmgePxDkj3OC/OpSE3fc69DMy0bVfojmFI9NyTmS9T/CgLK+CgTcT
D5RBnieOyk01uEMcrnUiWdO6+QxrD0MKLiGz+JCy+iNJEaiq7CIEPKJF91v9lxQRHNc+pf3vNB7e
wqRY59pTATisiy0Ud91qbJLDKKxVyq2RcjlC5uoAEzbDo1KFmFVkkMnFRz8ZhAAjfZV6e1OI5A7m
3xzzCTSquZYs1gmwV24BTRHBR0XoorbSbNTnmCaQb1S5hFfCmq6Rhvp/AvMlADAq1UqY9ykWWkwz
W1U6ykwmrLtCeSjDahMNEuaV1O272KG3vRil6NdAKLsMwq+Z9nCJn6EDLHP1VytfhfUR9GePePCJ
7OM8emy8/k5Rj5r9uyryM/qacM1GMJDApUkRVgKsOyaeOK9rryV+Diaz7XZUK6bq43vIJyJ+1PL2
dYYtPgkvCgtb0VsEdzz7Kqa4Fm9OywuU92zaEbfe7GIgLYXkL2XgEbX10fBtigwhOjJAOsrJ75ip
JtLikwG4wzeDxxo3YGmFGzF6K3DdiwI+CEviYgLjjluE4Ck96g741Eiwt8F/Nwu3kXmdB8fJh0GA
d2fUj0bkamjJcg9DO26pKdk0KOy66t3go/TyYx09CpUhoP7o5aibAWyhHLYqt0FULCoDrehGJ/JU
8x8TIHEE42wDu38d8H39cC7/d83GkVyRQcqbKuEn6k3NMdWhrMZUOswndLdeSyedZ3gfXsW5W/kk
+swzR3/BXPSH685/9/a89+d1byoQ2YrzsLIRUdUrzTWcyM0+wgNA6FWwY0r894t9d48mSXMcGW3L
sG97ZZFiRiUjV20+I1ic+YR+VoLL36/xTYFjkO1Bkxj4L9bK2wJHC+K+r9QOfu47+b9Q+a0lRj1M
Mo4K2jj9qTXy3ZmcUlGZE36Qgt/2wdEDCQLlqAEqbMlo1OMfSsTvvrM///58/T8KKK1Mpagd+fs5
vimWsosQK2DW8cO39u8a22A6+D+3MX+MPy5jKX4oEK2ipVuOtP0Wc4txTv6DsAnq14WI+v97xZs+
2diNJtQabsy7Wmtlqe8nuj0DgCd6WPHyv+lhGSrW1nl4QBElbrsvstwBXYtmQgkJMylEJg9PnR7h
M4tXTQHv/zxrc/7+tX6zOJh9MvemSkTqcrvgPdnPpDKm+pWiqx48B+X173//mwanMcclWYIYH8aN
t7FtcYzj3SeOhpkFZv0lM4uVta1xEmLv/1/Mnddy3EiWhl9lou/RC282duaifNGCRiKlGwQpUfA+
YZ9+P7B7pkmIVbWtq92Y2A6JIhJIczLznN8srK26oiKG7NuJz/pgTqJro9lTDsvQqey+nyxe6kRd
lROrEKIcEdNqIBRbJy/26s+RiawSBS1VI5tpzysXiR4ObTJKU2Tq1uYyWcWX6n5KmE2Whert8Z78
8JNIbapotELYmodfyLqhlJBVXRqNtfKdfKUBDStPuZZ+sMpUx6HMb1OLVuR5riLLvaztE8qYUCCv
gaQv0T1dRc/BlbaOV9KXk8mej9uziYUKBgSWMxsox2+kPAhjfSmna8dZcOrdVQ/sjaiCAfN95Bp2
0r/jJ3seUnQaDoImH6giaGLONjIjVuwgbW2SFL65AJCwUNUWI+5gmWj4b3TICLQj1Mgrks0LCRIU
ZVM0k4MOlheHPsXaBhIHqY0EmFa3Prdt/BBb6xo4dOIoOy3Un0Pk1Mbuc0FFIob+M5qg1OK7tFxx
HV3ACMcppPGuB+0TVO2k/NFyrZB6LvIZQlNkKQas1n1A/SFlqtC5LfJbRe13pcpJCdpq3b9E1Lwj
UcJpX/fS9YTxt3dtfgsyp+u+K0awpgdQUTnTlB9aDxKwrP7+8nrXg9PCeBOLq8geU1tm4ofIPQiE
QxEMPuEM9UENYRol4gZ0H8pJP2VvvVDhIMpMbL9J3zAQXHlf0mWDLcFi2Ey1zuxTccqt7oNg+K7J
WWYJJ4zOTpBcXQI+zLptAwf8b6/hdw3MSp2aLyiZjDSA9fGyBR/ZX2XFj+NtHP8Ibhjvx2aUrFRW
NdpQq3hhD/K6gjZ4vInX8Dk7kr35DmBB79uQ8yZwlGls0s9/nGBwmjYu8z0Uy2V2KZH9ypbHm/wg
+lEv4v/gJLB85+AYcFlFjy4Cu793Vhp3jfMpzE9l8adZ+9NXQfYib2lyVJpvGk1hel7uAS5UbxqU
OpWdjM5WvNDvrG22xnYmWh//pp+T+MzwN+1NI/lmFTVe6qP8Qi96aISQZyxvI6iU2IKdqPd9AKwy
4fpNGWCKYzbIn/cNtV4JDMLxWK65a7RwYx0oOmcyeR9nQGgP4TETURSYw0n41HLtyxDQV1P71oql
ZQr++vhnfzRBDVXW2Z0tzL3mJwJNyNWoZuTjau8BNpZ2ck/5aBzfNKDNVoBu9B4pjF5f+t7a3Fqb
kIy3clWQkcBcDneIv3/+1d42N1sMYG6aPvb5HrA5eoAuzEprToHvPpr+b9uYBdw2UwWgy6kNtDx0
B3nO9rL3kMtqEMJ6SMmDWFG61P0vtv0A4Q8WDXikr1IAFbZZKDADpILUCmpTTVGR2bosODXndrRM
ypVdgW1iA2PHeQzLae9gAaOXVtTbQQVir2EdeFbDeLDtdi3qa3koscu5wotwGeGMgdIQXvEphBb/
JCBwmpfzBfn2q2fztkpbX28lBhJ1huVUu4hWLJAOnPE38oQsSTIyx+em+upt+VOblK513DZt/ae1
osFySEY7IQg0eCiUl2V8PwE4vPyTbJDicYJ9bawiVJmj9KtRdNDAzfNCdOz7K9HsHK5YFXKH8UpR
q5XIzvUwulV1NKNtZZcB65bzZzWZzA+0Xc0wjmAXalCNiNob3UXdP5C/Xva6Cm0YKQCyU5CCBEBR
+OerEkobnEMMXfZl5btkGJaCe4LKaBfIuVh7sBAWhGe03buw38VxtLKLrwL8sU7qj7dOaxsBVXOR
9HetfVkg6F02l1HupsJeoAvEoeuMebGKcUjJKMiKflXC0KJCq0ig+rRrUcBxQ6i0/IapxKoNnJtM
ufR61yvOoNfInRMsp0RnYnxFWnmdwyNqyMbm8sbKPqnI0ShkVSNmD7SwfakggAMzX9jnTkEijIxH
fyHwAxAKpyL9UurSs8JCe9Xx6HsDcyaEApDfJlCNqEVo5kKLf7RoIeJRhtBKlP/IOLRxeCo5dI1R
cpXLcGCnrOsafMhaT9AZlXfwkS58gIhN9RxKjxQqYgozsBFT86wprw0HLYUnqzWQkDvvSnXtga7r
tU2XKlsTlD6FNM5lrqlejf2zlXgLK7to6axw4vBqa6sSSIyU8XlPX6sQTAKUl9Ewb/ttljwYjXPR
+Omj5k1Qwfy87XdmAfANQTcEfGNSDmZ4m0fXEqo5XvQ4MGSh0MBtn/VFtkjq8rwztsL5NKbyOZ66
S9kiZ9Xc+eTBJfxw2D8S6Rp3LjFk0NfO2zLbFZ31hPjniCDES0sZAvUO4UHEz7KVpT/osHtkGIl6
BW5scotDUQdLnJWETk6LT4tuLUVvLm19QDnu0QDdKMU41vUQXUbbtTNv14+kgG7zukMHw4RnUZw4
LX24UbxZirP90czLNvRlgl6j3mMog0ne8cV+6vlT0H2z/0qq50fQOXl+quDPKq3GX0iNTBme/wST
WQYB31MkSE0CWDE8+AHrFSUN7cSV7dRXzEquJOwN2Un5irKe+MfByulPbNgfbj5vvmJ2LE6wBOQo
TguDnJ7lzX2aA3zp748PxodnSgy2MKzE7A4U2WyLy4wkRsqIVqpvHCavvS1Ojne4ToG9WgMi2/wJ
rfmvb/1/+y+5+0dMr//1P/z5W14MVegHYvbHf12G36q8zn+I/5l+7T//7P0v/eu6eMmQlHh5EZdP
xfxfvvtFnv9n+6sn8fTuD2scM8Rw07xUw+1LDZX4tRHedPqX/9cf/uPl9Sn3Q/Hyz9++5U0mpqf5
YZ799ueP9t//+durhP5/vX3+nz+8ekr5vYvw5VsgXrJavIQ//97LUy3++ZvzO4CZiRIBSMcCajrd
obuXP36ikx5ljIB1IXoL2vG3f2RsisE/f9Ot34F6GaTtHVIiwGAYwjpv/vwR+sKAH7hygy8ywKT/
+/3ejdRfI/ePrEndPMxEzdu8TwlPUFRu71PCBSgxAJ95SrNhrzHlqjTJmCMv1ZhDfd4AcNbVcOnk
2U1r6+gKeKLZwOOA3w+9MTVSFTmFCjNSvaRA3WPwAwIeMyA4wg7Ic04zHZx3ubCcvYb3ZayJVRih
g5Xng7wZ81rfxmywnMOeQW/vHLwR7dSvKIOEFz58z8nw7NoxEWiIvWIRCWwssTmRcCPf+Q7WGD3G
N1maPvQGNSj08o1FNfZnMa7S8CTRLC8z+TyVO2uHEG2W1NhbKrDh/FjFGRNAvZlYCsV33d5kbWvf
+mn+w/b0jaJAGdfa2tUzymJ9muByMkKCJc53wDyl5zKR7w1LhLexau0LwIaIHxrmAoPiAkYy0Pm4
w3ox0a+HEtxDEJs5Toa965xJEpVzW+4iRMwQk4H+H25zCfKSg90b5xeyoFLkyRRMdoaUo83e95cD
jNnE75U/4s/fWqn3ecr/5ovv3aL9vy3m7Us+LYN6/qj/j+tYY94fXsdX06r7x3levTy9W/3Tb/2x
ihEK/p0bFrcssFTyxG759yrmLvg769NmhcuODrCQn/x7FWu/o4OikwXEexnEtMp28Ocq1qzfTa7G
Nj8FUW/x///OKn6/cUkqxBTSzj+dsLs2DIEdULOVhgg9ht7Wtx3Aw78lTfPX02fbiGV6slx7pXQD
l3UTacA5Jvs2AYlkSMYTt4X3G+NfbUzh6c3BoVYaAOCYNdyiM/rJMgcLYc4eLC1+vW8G9M/A9zbQ
Heqi2Q1WE4UoU7X1boCv5NhZhVwe/Lxd/9LTf7qAt3VihCQfbm01ZI3bw2XoIZpw/OEH+ub1fvWm
bxxj1AshJf6tLmF11nQSImFNk+HA0J/iBU4nm7+uav/pfnV24oELU0hcAvzbtka/MTa6ST0Zfkxo
OJs0aFG3yk98zKGWZuc3u3BiDBNt7yZW8m2gFrtYSaB6Ks+O2ru+FJ8qOU3P++iLps5802m1B3h9
CEOUetqckGqqCz9C87hJh2RpB/KvTVt1mm1vWhF534+Zqds3MJdGbJImKrARCkwXa/Xz8dE/9CHa
+yYQLNR6kaT2TdQ0UNnRfUuSfWcGd4mHYPvxNg4sDoLQu88AlJ1lGdLyN7JvfpUSCJl5ZTwcf/bs
NPrX3Jot7diuCgQ+mvamLtHvLcN1N2KK6u1V8RnsQ6Ij5YhYRdxKayT+lqZ1i2D2ick2BdgPZ8Fs
1eORWuujWbc3DbINYyf2k0RCdGlihGZozz0ouR57ilbdt/aj1cUoi0y6gCWM3IuUjMOf/ylbwNsq
TnVAWnKEZgArSvkPfAZPdP8sQf+fLlJmSWzZrpB85YqIzWMASOm5DL8iY7VAlfq8yjYKohaTWJ5U
2avQ186spIds3O47EiTHx0id+uOD1fKKt30zjxMnjaRKHdIbGc9vgdxYR3/Zqdgiy9MCceTrO/vR
K248H0QvWtlVsY645XqgxayCfEJGPsbcxzH6SvWJwZvOuB++1CwopYOFvLBUhDdB230PjOyy6+VH
u2S+gOBHCEteUpDkCDogauTjAK8hxtRiLep6RvTZUlFe9vVmLdf2dQNSrDDNaxSBLlE3euxr1BaB
tCmvTnv9WVejAgUlHVPBS6up0I2e5JO85q53MIJHe3V0ghrFEBEQ24mNjTTJD3q7yo4wmx2vTNHf
cTA4k2WPEod1LgUTsmtSo5DGqxqtAPz4zkUTnBHAz8OsvDSb/IFCHYTBcue01RajyJvQhN9YSvbG
SHDEQdmarFK8rgzwjKIrN2rSnxktoUXjsKgIyPpKdpskBdrLOAplIv88lOaJsDZjL/w1Iadg9GY+
KPiVl4aISzdCxqAfgxgJItQbmiDVFsLPjVWTqOkl4ZWU2tC2G7/1ToFUDsSi1+r3m6brfjQsA3gP
3NdiUzUpAlDp9vg0PxANXpffm0dHnRrqUCYLFz/2x8Y0HiSR7tWi+HL88Qci9bzYgZZ2bJuFVqKd
BuouMYr9YBVbFcVsH9nM420c+oRZpG6lGiyNZZQu7hLAn0pL0m5Qwdevo9J00hPx6FAjs4iNmwMw
DX+oXVBwGLcU54MsXWNK9YvDMAvKVlUrTl1aE7oWvYwxocyqkIj0B/VE+enA+79KEL4ZZ8nobSnS
/NrF0ZuiuxFLC6WO5W0sZHX9S+MgzxI4vYG/Hji/yhXS4I6S1C+0SlyUcpCcGIMDy2Cun9CQZcww
XavcLMFtfMjkCOW2+NQQHHr6bH33NlZbtp5wyQU2bKKnZ5r+y/GemaLzB1uJPA3Km85PnWAI5aCp
XCfyfiBWTO51GF0v8Nw2ML53tnziVnLoE6a/f9OOhSquaLFCchNPwRW20Dy0k9qH4x9x6OGzQ1ek
SVmuO6J04975JtBVWAz5eCJMKNMy+qiHZms4wSYu0vNQuALWfCsmvfpItHuvvcwCsSKH+uzH+aoc
wSx4In7+tS/6aU0PdRnbNKo63qaoVeSdvPoU2+1Qd81WNNpMGIRXNttFqfT7JsLsu2t188RSmE5B
P/cXJOD3I522KReSsBaug4MZSkb5pk3iO1gE55lsPsgS2PnUHq7SDCOsX+ksrCbft1hD6R/lmM7i
VHo1KvVdp+unGJ0f7xLWHITh5JYfd7qo3NrRvzcZUlyV9b1qkHtDS/j46x84zlnObHkLNbT9sJBw
lzeq6DG2pfJbJuM/nTc1zjzMv2WSldiLWE7lLcrBQ/YVcwjZk5IL0SL25g/UeeUOb3gzzcY9QmvK
uo1Iusedr6EMnqg3ZqucwkAc6pFZxBBxavW9JAu3y7tNAeXC08brsMguGxbH8R6ZBu6jKTQLFl6T
epUjUmY/xz7ygQCVsSDbNZr1GV2ptfDK/skMQ3ECcfPxevgJgjWKLnUAAQo8nIFIV3AlFAGT6fi3
HHr4LHwg5IslD6I9bkKBelXHIP9qewxPPH3q9I96ahYnFA19vqQZhGtAzF3liJrQZ/CfuLaHm1/7
gFm0aCKj1m0zrlxfpYzueAMlMVtNTgz1gQ+YQ4G9UitE2Nu1awmkmxQte0w9zV4kGIkcf/0D09We
BQe7l3C7CCs2nrZqz+xKd54HMrg72w5iCFN1cXu8nUMfMm2wbza43EqaWDOryi2hmiR9tRWVcEcr
u/m1x89iRC6RDqlSIVxEeW8MKdhmTu8v5Lr9fuL5h/pptqw7r9cazw4rN8r7Zq+Ug4n7G7I4YaFo
O13PtC+tj3S7BUxwISw/WwsVLzgODEgka0G5RM+xWRoGNC5fd5Jz0SrpOYlUZIxbM0G1yfY2nZPm
3JAQY5E8ZKB0rWYvkMph29WYdWSF7GyTwLgv0YhaKWjCopBoqyhXVtYVPkNUxqkKUNzr8A+wjGrj
o1d5ERYe+3EAtTMuZOOiqPtuUbROgvaqF19q2PpRv/eCjZNHzpVWxjdlLmPPq+U+RLpuOGuFaD5V
8Cn2kW5nqzYW/rpoFSy9C0uBfFMK/9eWqj0FiDcTpIXPVfuyWbgov9Zbwc2U0kEJwwFKyi82MTsH
qU2SxKYtFy7IwatAt4lmdnLf28an45Pk0BxR33+CoApq151euDabCqq0Vbe0ytpcVqEXbOFxjSd2
xENraRbVehwhCtlSarcuymvH06/qProcTO+XLhzAK99/Rh/GHEDKrnSNyvC+Br0Uu5GFraWfhNmJ
sHagp6zZIajuEAMZ+rx0m1y7yKBrogqYPnf4cE2X2OOj8fHRnZrk+88wg8LW27gtXDh70d5Jbf08
QzjtpeDavCj8CupkiTbu8cYOfdAsvDl64osqGRh6Xbsai/6R3NsVSrPnFgvzeBMHRt2amn6zQMJi
rIWacAzSC885E02hYs/jW+hecaA/3sShr5gFuUZTY0sehOmqoYwBtKY9WWNLnLHsFNiH3v3anjNX
wWmkxhoqsGMux7b9kAFr8ep1rw+fIudXm5gt9dEyyxBpAtNNLQlRouq2QRZTSjz0w9oTGb1D4zFb
7fHQNT5MKNONkiWUsQATolMw6inmfXBssWYL3OKMOxh6bLrh2J5HInrxNcc9PsSH3nq2uNW+N8uq
lk3XsyJ72UnZdmgKiNpdfcqJ9MC6myNxK0cavcF2DFdKqKbjUON2inyfinwjOfFuQInn+JccOAXP
VR/RLWtLI0lN1/IlwGT22rPHFy9QzpwMUG6mqKsBr47jbR1YGK+MgTdrr+pLXLDQa3SjuBCXo2MN
S9+pwl2e4D7Z1NopStaB0Zmqrm/XuKzZBKsWByfVAlsOQ/7ZkyvlooO2uD3+JYdamP7+zZdIjhOj
yKMYbleESwNfuiyzcdR1Xo4//sDMNae/f/N4P+RVi2ow3HqABe7HASysiXB+/OmHXn6+qqNIhzXb
GMhsglQsjYu8FHd2Lp/omwOJYtyd3799HODkq4UmaapJaLc08KVPNpjJWSOS4bW9LQU4DM4lEJiP
f9ArOeeDlT6nmpiGZQcRqBi3jy4y85Of4+8BqT/pN2p2T5ppVReXGXrBtnfVpy+q9pxoGM6N5xoG
A+Axpj+VZ+EYb0bvRHA+dN02ZxFCD/p8iKPUwgGiw1cHPlv3Y3TudV9fCOT1Ze+C2ojeXFtltI9b
FEyrZe7hQa2jTT5Sgio3UTnVTkozO9FLM5z6vxP4ljE7LnRRlI+mia+a3ZOLCe4lFEx9H3XcdJ+Z
+dKEDF3qX7KyWpTeF7IPW8gJ8IGx9ErPdNzFjg/W1NoHY2XMDhSZLsKC22rumu0NOq+c67EwxcPe
M7NNAINdbR6NIt0cb0yb5txHrc1OFOiKmp0c2qkr2shbVzWlMqOfXD3qSn8sRixe1dIY9n1YYDjU
3neOjaFmUAzXovKrFdBI6ipG/kNN6tsUs59FkYAMr2XFW8J78rErGO/7FFiSUWCUGUdcufu4NVdl
G3xHuhXDBwnzVdlBSD4JdVDgHhrKvVHBYg7G4kSPHogWr7K7b6JFD47BQDs0cyU5+KGqAaw/G5Tu
8R48ELONWaQb09ws8VVJXXUIJhNVjZtFma96zQGU5XcnTpmHWpkFvF7F/pUbeuJqRjkpC7yY5c7s
PpujfWIiHOqjecyzMLAupTZ1/bTfd7p0EXnFqbT8a0n8o0k2Tb43AwAadCyDkbdvVF3sg35U7sxy
rNDMj6tlkYQ+5+a6QPtZshP8cEb6sEi0i8hI8VrsEYIOigYwGzv9DaI7NaaHFQoDYcBNNUzH8xYS
2rKtG7QDyIaZq6DT+hN3oEPdMjsi+ckIfC9rE9dTrGXuCKRoT2XwDj16FgCx/Mm0pPJj1++UnZ6J
e0Mkj8fn5IEzy5wQirRwh+S5iN2ksNHiArJuBwvNELdWqV+00WXax19+raVZsJK7HkplQ75rbKrv
QY7IQTYMmx4xjhCReS8p8P2pT+ybBzrsVU/4zSzSkiQLdA2137xGI17xSwWjBOlUwlw7sOvr09J7
+/hMMopRQYyc0kKLComKcUtn3GTN3hSb1JBxEujP/PDFsRS8z4t9rGAUnEBeCrC1NT/berAxKAr5
wCW9Lljmyp0kh8sxuI+9FHfmB0tsOMujwaHeeW25jrxo2/FnQ+AePTWh4H1wfFAOddQsJHVk9yNF
TxK3H+XnOIcXLGNC/2vPntp800sRXaR6eFK4Zqqed5OhRy9OhKBD5yJ9FoNCJ/ZNKc5iIqibytjw
1UvZczGcXpR4CZvm1jOvi+ZERD3USbOYpPloHsVjmnCu19FYB1Za9Ke0Kg5NpVnUSNIwDgbDTF3D
3PvkxMp9eQqidei1Z1EjT5NM6cyeXIkTYxBE7+8KUnMnhuDA07XpTPJmdEnWZSn35tjV8vIyUxDW
lv1vvzRxtFmkyPIyxV5RT904SIqVprbO2hwwmTj+9AMRT5sfY4zcNnv84d3ETj+RIAMVrPufG62/
xJLsIjbjb0VUn2jrUCfNAkWRq6Zklk3kWkF+H7aOtAgDkrDHP+TQw2dr1xs7W+vGPnP7qhvWbfBk
a1b+i6M7tfl2dHUZdJ9SxnhEOvW67dgUUsdTd8ff/MCkn7M7R5KFvqmEqauX+kMaZc+6gQqcitHJ
8eezgfCeHxwjXs+wb97f84s4bswsdGVV2pZWd0EwMMzPnbo3SnuPYeEiTPc1tDSrwx0bz3XxYNKJ
KjKpgz+uBl3GllS6GUak880LrdG2FXCjrv6uxfc8JBnLhZYYFyoPMhFd0cxmJ8xmoafDvu0eBomb
h2YsY6lYxtbK5Cg7KT0Jgbnm6BLnzS7GLnufN/tW3kyhvba4xJHn5m+QzF5Inbxnbym1gOvE19Y0
zj1LvyhT/azCi7zZqzFsSeh6bZEkuGhAL0TSRjMQWt/YXvMcKrcW/jPsFxIDZ+eYkETBmr0jb1Ci
CvQtr1Ba4g7lKnCo+yodzo3qKUr3oAMt5HA8rJSHMt9UqALyyMn5TkKTkOMA/wbxuTWvYCg9CDZr
6ke59GD9P8iVtsUpCLtHPHAzzAavIu8Fka61pXxm12vl4sxL9FUTypTkvUVWlWdU6B0PqoO1mfbC
gQR+2ibXudKck+B48CZ6XnwZK7dKMmD3xJ8MiNppuPZV84F38B3uoZCUGuSjVOWxojxhZsaXXOl2
ud5t0xJJREyyR19Z1OJSNS/qxlhk3ASbOln6MloEowrsr9lNXaj0Mpbg+0beNJjmjAaaijJebV+n
j5S7gWJ4veJVepwXyzSf7lZ2bF6SvsDCXUZo7RdX3mxDCDrK15BcIreOkJRQPOOrT8L++LqYws5H
q2K2I8Rp4Dt9xgWk1Z3PVDUGuh3v13zI+LTMlE80cyDCztHaNnLDFeBpFK8Uc4sVzKLgNDzitFzW
8rad3PU85UQkORAD59jtMi4x0G5qzhhNoO/tHJic3lvdiQ85EKfmsO2i6R3Tn+7XgATvAtSvpKbc
xSI9wZU+AN0lM/s+ypaU5Q0DmKmbsR6CHumSqjtjwQWNsWZNTGemOr5BCM43tU2uodcnPh+fCdNm
98FMeAX0vomPSS/APXGudMtGN794Tl3cF3qKh9XolfcasPQru8H483hjB79ztptUTiIpVW+Grm3g
59g5hnEjK3hp426Yb63cJHcZlSA1vMYZF2alOPuxggabJo65sAalWIe5Y5+YMYe+XHvf55bJ5aBK
0syVo7zAh1FNriR/lO+GGM10XR/8dRMlpzC2BxbcHPhtx5JujkOUuZodf0/r6nNtl9tKNiBVByfm
6KHvmcWLRGhjWgHWcRUfhlZBeFrIkW4s666WXbXjjosac34iFTcd7j6aNrMAYvXK4Nl9zO1cFs+5
Xl91OB4qaXtdObA+YoyajNhDiKbbHJ85B5b3HLg9ibWnRjIkuD7lX7KseEIo5AQZ9cDankOytaCq
obo1iVso4txpuPia7VfbFCem2YEYqMxOmUMjxSJCZ9UVin7pp/q0ge5F4mNaSzJwVL86GZ4Kx3vp
0G3oNUv5ZjXj/lIJOVcSqjO7fDxLy30AwJf/FMOl2n2TcX9OypN3rwMzbo4gVjw7bxJHD91ICqw7
Y6zNb2aUyT+kzE77dRZlhc4BRgthtqhI2NaKsQh9whmIgmLLu6gXdleRLm3zcdN2ObLtnSbEshZ6
eOLC9nqW/2CezpHIVT20nVI4gdv0GcxBNnwf45HYxmj5hrPPUIw4nd2b1ZOu+xAKZfzV976V4dxJ
dgJ7W7hXbP716BbcKNGExHUu3vI33NSFma5jC7+2/CGo9PV0vsj9kDNUukjj26ZuyUoVpEi/y81j
e0pV49BknQUtM7Xkwoj4Hip7gvRWtFROyqqZrzXuj3pLfR8SKyevOt+sI2Qz0MNVRRmv7NwellWj
IpssWTe62dk71Yy/xFrdbBB8qtaxgjeY0iX+FoHb20q20G8KHEx4FRiYS1v09aIPJQAZcu7sIxZx
vkDVM8W5NXDWQmr9+zzKo4WU4eCZ1Uq6GhEkxgxp6DeBPNhnutLmVzA8+0VkxOVW5Ha6wADgWz4Y
8bmGNsWiLAyxc/IaDU7ObLbaZ2e4cqrbqqq084FjAaoUKAMIZdSuWoO5po71Yx1l7SYAn3kG3E76
pNc9VoQx4q2JESDZMMJespKCrP0YVJwp8mYryU606kKHOoco1raBVFDUIn4BYtjfyCoiC4NuInGh
IbFlWgO+Nm0cLwc1i+mjqHoeWjm5zWU9vbQcFWu8Kmj9GzlRo1tT9h58H4WJLDW1z3iVcQdSRL1E
9RQHc4kyPabpCGlUPYRgD3lCTCZvugz5BviycEJ0bY/KcbjONQ0jTaQppAbBHCPAGlSuoeXWjp+d
AVO0SjTlEPvMcu0MSoG/jcvyifz297jowr2KN/caay3lvsz75FruhHbhgLY4i9PE38tp1BaLTOva
60xOBGLFfbOjfnbXIymKe6HnXQVSNWz0RjJRIx2z80hC5Iq6dvmZOxgSs8ggmU9RIJTtWFjtJkwd
RFFFo68HGxWRgDoKns2Nch0JCvxdiDAGoCyqSwLdX98f10UXPUh2+WzJ2EtZMdysGrvYOk3g7WaX
aEqg7i1VyAgMe+ztd2pr3UFs2TZh9LXri3Q9xAQlTL/Esk/KO0uL0M2IdvgcmpPzNNFBCx/8tl07
uMA2SXkuBxqZNydfl162MpP2ez05rGMd2Dvcm0IstVMLE19vQWyN0HZGuvu2BRLlIyDtDeJc6YU0
OXh+B/2lbwcObaO38bUnmUKFYhmY62kbTUvQnA4p5qVLTnYeTVcdTJNsWEXlVYaad40mcgUBQcvG
ZZiNC3yKl0Wcb2UnWcjNQ++ZyNx+EQ05RZlA21ZoecTgqL40k4I9V+mFI+erVNUvR9TTdWjTnKNu
O7W80pnFZmnuSq0Dn5l651rS3qpkwU0na5EQD4e93xYofg/UzxbcTS+8wJSWoTEu9V7d8dW2gp54
qgVnOgLbTf6kR8kXlaVeFuZ6pJ9HEF1Gdi/XyiqQBKc6CUtb56ltw2WVhAtnyHH51af+axVGMhx2
0z9lQm4THzNkfO7pk5ojjB9fE5nQqCtX7NbbggPpEJkAevuFosT7MvqSKhj3VFREjfqS1FnXVi4u
xDi2qeta03YFvz2WZxlXD6chz0OCrceVVFh3QmE0NOSk+w12YosaCT2zHm/4iRHcifrZQRKnh5TJ
d4j0obKDczl96aUe+U4pWBqonKgvsY9nOWm7rHa2rVlfZLaFc+5gTK9vVGC0RyXyIahfM/qqaq3L
4RIFsnL6bRWvz3oMx7WPJncjoaLOhOpN71qEpbro6cCk3MvwD3MTpOg0YqZ6aUuotmi6tGZeMwjx
GSqEuI8nizHFfn7EoSlHh72yvrZNdVFliMeQBl8Vin7uYZkbFdiI9qF9GejMFipb1HPHJWWFTZgZ
y85MrpGYbTYBky33NKzbulXYhEg2oUldIakYg4hqCKK+vonCapXkyQ+8xzGOxy43vqy8Yt1XrP5+
k/nqPjATb+tN05CPzutzR8X/pRQ3jFGc49LiGeqSBdurzvRXllRf8R8vMnZyWxS3XlisoX5fKHIx
zTckJBehnsCbq9EB7ze27ncrK+q+C9/7QUZ21SlwQ7XvJY5HbWCdO3513oWEBSabj3l1GEr7IPXW
Rft5TFpvYfdYtIpix9BNpxQfh2RdHr7gxbNVKpzxkGQI4+sg3E9zpuuRUIYyhTnyaL2Yer1Vx5gd
P11q/oCzpDTNgK7Sbwpx042ulRUEceTXe6L3sFfNcIOw3QbZ508Sxwg5ideDdxeiLO2A3w+MdjWt
bOZWPfrrDApYm33zy2bfhcnCJ4tExWshcqxtkRvKeqy602YxrbWi/9Knxnkvd58ythKhAVIO5Kdp
wpfjpxZ3Ac8hLUWETeTvPF4fH2L1E5SvVZ7CL2zlK7q/ZL5My216lamRuORwJKHlgL2nI+1iLtO9
ZYAYNHZ1+qDZ1qNgnTDEYjSfdZwYmrTdR7ACzfi7KeuLkTtANH6d+j1rISwW0W2TYDYxojyv7ZJM
3ee29WkaIltYX7BTfFIVpCiMwlx2w4gPM/pMGqEgcpCBt5GZMGL04oOk3zVmdCd5JNUoSoWaGNbY
9j5iXoDadHRtqdl1hY89yJvPlHpI/dv9MlIRneoGrVwpeHHrQ7sXmW6DS6yl27JnimZxtrPQvggq
Y1y1nilfKi1C4wMCET1k47WtVKigB+3nbBydJYBzfVHGRrNoUgKtopTJveGTEQqYf+ro7KTUN1dh
2KgbP1C2ndKe/y9H57UdKbJE0S9irYTEvgJlJVW1vHlhSeppvEts8vV31325Zma6p1UFmREnTpy9
VW7szz6w3OlZifV9boenTRo4ddW+2wRtJq9vmWZ/lmXlXb+Rbe1XBKnPKtCvQ5bCjmDXQ88r80o1
3Xeu/6trfVFpsq8b85M9yZecqwyrQx3NdkcWt6h2ziozYO+Jd+kbTmnXNXI2NLsnpxveuDebFxRX
iAIwwpfgvqikd2qWG/58JdO7BOx9VyXBdqBuSn9tCDGHla1+CTbY7KN+qepdH3h4y9zJwh6pICb3
2trPblpEuaR8YY7ohr7TcUlJ1S2Y0BJA9YEzH7CijztzvFGh1OJF7E04Z8KemjRsq27dswtknxev
PWH55rGdWh3K3gxH68Pp5f8B6UotWVyv7nLsc297NtHdHnWVNeeGqJLPQeTywcSDA01eB/kZe4aD
C2Mxm+dU1elBLP7AHG306jdzbuS9Y9jq0OazjSek0l7ITyVxatnZu1dl+cfCxsTZaZkml/W4JlHX
oPHipqwvWRaUyXE2G6CUnVjLu5HNXt5rb91OQtbOtUq6Ue4M2/iFWhCEbWoSnlKzuPo6YnKz9uPQ
us881+sxMGuY422fmyLcWhaTt8xC8etVvT3rYHOjtV+2v4OzrQitVafdeHRWoffUzaz1+X5NiJjr
G7QqFvf7o3S7FCJGvo6/heFhjeiVM71NQVn/EaVa/sH4lhpvtrmS42nJ6dGncdvZaQoGJb9RWCa7
X4yQ1mw9+k6DrlwsouYFztVJkyiD66JU7b73eRZtAH2ErjTjQ+J4DdZv/2b+uZHeg9I4BN3WHGZd
jhWBfbAUiiKnZRqXMg6aZXoUDKFiudYTJvWNjLrcb15ThVOx9Nr//LVBoq0XjmD5PY5gToy2cX7X
rCmBGQ/Vd5rJ8b4YJiv2DK4BAH5tZLe+HSdJZ1ZhMrsWLG6vnv46vUHouwWCIxnb0oOc4LjIwbc+
YmIdqLYMd6c7bcW1DbSlmhZxTDMP//xcGfHqCigcKWxWHFhu3EG95okPMhXbxTC6F3MAmejwP7/G
ZZzel2lb7kEJ9XtD9vKaq7ws9ixsGc+wG+y/lq3SB7vst7uaLP8qtEWWEnBoLDpqUIYio+K6MIJq
DM3cNb/pm6yvqXJIxgHifF+nYooT5QOAgKx1cT3lYBO3McB2Aoz7Kjm+dbIsP0Chk72QBbgcNTeH
qWyts1bSB06Srpw7Uj/X2dQ/sZ7DbrWFdBryI8hIm9yIejTkBQi0fpwBXEXVsORgt/NJfJieMe6G
wZhPfjUOb+6aiL3I2vyaFuLLzItfUXvXxqQp5Icd7qvW3kIOXAodc1r4J9nM2eQIBsauyO4YGo7b
wCli52ajdyE9nmQFBikdgiurpE+FP8c21YmzEFrgby/CWqiYGnZYMmOL69r8kyo3iBOfm463SAfl
Q2C3+2mjvq7c5rFwAmpIYDI9rdRgqedish8yN4EMIV+CwAqdaqAq2lxWfCk7oMEPFPdClruiD0CH
rw+qmTAnpcsjBcxXYwNRlPxjYSbI/rbEIfPUIxFzQejM1HtAKtN+u8zecCgMcSgyvU80bF2iBW+y
D2Me+OiRFIrMB1P8l3b2lyeMliHJov9YRop0Mr9XHARBKZ5mn3g97+YNqgM26edkvD1ET3W1RTXL
KnHVOf5ejD4/tYSvHrwFfUW1TpZ3nTusQni7ueFcH0eXj5AgKGUXD5CLr8aWPfheczdCDh6Wdl+S
ER6uM4FSRFY1B98evQt4qvRQEP12bVPhnzj4mV3ZiQSuIkp5sJyJamFMDPPcNKJ7kYxL6n29TdfK
o2XQQbf8ElBtXybZ0R1Y2aUrk4vbZk+sIpWAjbhfsuVuRlwNG8d4cNdNh3rM73CYfvoy/23Ktts5
uQnyq6n/9pNz1Wv+UA7O3s2R9y04vK01lqGw28el7m5sp+nY3VyIJPnBPNqt3IWjnt40v6Gap98l
mL2d03qK3EukhbStYaBP9b9y7oEGNytYvYTSvynkv7l3eYiWB0eAKMSINc3Nzq7z/yzBr8mVustF
c5pkxlPaw03ke/ervgw9L6FU6oQPGKpPomLzgIDIGVexB2WHn4/sSzucA+9guz5UqWmP6v1UVI23
T1p73FEo/SMwem+1G3marOIHLvGHN0IKP7WwOhL19efmtuex5vnNGqGeWOwqzrbXuf88YRVHkdXF
S8dxHrppcyKZfDm52r85NseXtBckRRKLNaqjUS7fYzUf/Hk6uwQd6GwDwjfR5VHT5/sxqcx4somO
NNO/1TTlUduAaG4NDgQjC3n3v30LX8Ko8fHhVyAKYS6/JlX5d5DonDgJOgkb1g/VUvnEeeWwyG8F
7FrcGXxfjEXXnhFlC0RuM++VMApSKevPuR5Ppd/f+dl2KbzsmM/Oz1qzKQXDRCpCLoe0uvAz7YOJ
JGOTtthxt908pr/EnBASayVGiPXmq8raO4H7cudumb3fuiYLJ3/gMJU3OcfGTF4Gjr0bSx/yvLu+
dMwafE4Cj155u5GkiSLp5wra2fadoo8MGcnoTZte/ZGuyumIFfNS79Hvp3svaO4rpeGbJVfCyKgV
efpsa73WlnlOzea29PK9Bvmx3lZmF3PwWbDHzv3NtHQC1D3W012JdyLkbXrUCDura8az8u/nwX60
UucMe6MNR8M/VUbw4W3btVvEvZ2u/wrTfVk8CykA+LZ9y6Rgf+e+7pbXNu3v5ew84BHrCNFAGqq8
6gTR69EeA4Jy+39+i/QpCAJFr/nCe8hqg3cdqunTCajF+SRyeFS15xyd1jmVVJnhqk1QInX6sqbi
ms71MS/L45wTiboSOHPAf+nw2JIguuoeCUU9u8q7jhTxIQl0D/48/DhLCS0wsLeoGe3hWCNVHZk3
C8hyzD6yvt/fjPfjSGG8Jgee6Jy5wbBrBrshg4lSxTWIxXBX50fyHteuZfAsIbYOfDsRWZ7p/dAG
0ymfnObeau0+qsdePRnB6uyMVg8Yp/RahYHbdX+sqWiec5+UeW0Xf3U5v01rXj04TVNyAVjWXXNz
oPFT8qwbcDHvxRSw3jaZJu+Ibi6VXOWnMbb6YzFz/JSBrs4IdcFbv5jWKbV0FQ9uN315tV0A+nAd
VwCPd7OfRS1lJGuen86uFi9E4ir3a504yGD2fO4Hrku3X2EVpeY8/eFb7b8htuFwLYWnmdyT5gfG
qimvjqKOgYWWHIvaEgzOUkJTzGYjNmIYowkj8K4f3dtinQ/NbbL87TISdvOYuHa3hPVkpx+UDfOz
r4cGJXPSocVxBfvE/6a88J4mK1UfYtrI51l8k2A+cC9JQfye0xPs48hkC9mDqs70KXS/lbfsKrKZ
uDbVtES22xaH3GywsvXTkN3BTRPnXunu3I2Ff/q/0XJxquyiSXDcNYvlx+kwl5e+Dqa9OXfM13NP
xXWxics2dV4kzFlEXF7VU0Bq/2++iD9ZsmkN66m4seHzIN+VzjgDzAsstQ+UsEcqFjM7+HRsAcIv
yC4Xv7FlCH2f+aI8mmbClLEJOGjXRewM0+v3beriFXWKmQjDcspfFUstB9yQmkTz3DiqrVh3flng
7+P/xq2nmXX1bKXQ9Jj3pbkasT3a1UnmVUVyEZtP79mQmp9uTzDytNTWWyGXfiR0cC0fDa9Norao
+4tW64/sV0QsfoLufhMyjQd2Hz4JWwC+Oi/Toe7IVx+d0TmuZNJdlErrC6Zr51yUlXqbZmm/qnbs
7teBVGeVkuvr2FO7S1mcDf2Mm0WMfRXbZSMRh3Fhb75dItazWohwyQHdJ6inHutajjVZb/7SbWHl
u+K+WQYYLmnZxDrHkOJqRUb20FZ3gm2T66IaPPT2AC6EVzhuFNV53bfzsXRUHxXaE8iUHq2JO0uI
Tr1sQVUU6j8sSkQ/6RGq3DgImg6f3Zg3A+5UFQ6NzjHFJMt2tetEYIIZVGmBnFPNGioCJYnHlG33
W6RLi70dwga2aRXrtu4PQ5kO56JCFq6Eve68FrAsgCurjxT4rm85se0oGoOxgMLVBVGT+Mo40U79
3JD68yGIEd1zFZlX1RnMo7z+NvvF1wyuYdrmQ78Ff5cky3ckhfOUMAKIyeBviVieNc9d2j4ivJPc
PDoaPaDrYrfkE22KcYqQO261EYSvefLorru1jQKXHoCpifrUlpFHWZGt/NuWHPYZJcCQdz52m83a
q8QjaDNNhwdv9uY4wOB+CSrEDEP47k4Cjzv38KCgmxU+Ep50v5xlZbRYiHIneypFyRDnTze02Y68
Ab2vh2UiPUXrlLnRkKg4GXI+IZPb3mchYj+apr2fE604k4H9eUbnvY+WMUdT16LOzik/cZZNX7VO
14Np640W15kIUKKAmpW7hoLxeSgQujLdqLgE/RPVlfufURfDWWqDUjRJHpah+5fSwuZN/dDU6skL
zIeht15yxoG7eisfu2I908I9THn9jwDcMap781OWVNJVuTRx36eUEd0tJLUqmthwrC4uF/Kf24HV
Kj4uLj1bvNBIPWvDuBuyLGdlpfyp/J59n2x42RJYhayQm2Gytr8l9XMbKDZpkp3jWkdRTFloVs6B
5+fXSB0Cv61DaebXOtDXpgcbtibBbuEKrpfsuHY2MxF8R/a8wTXrz6rojkzGT4lA8VS3utzLX1TF
akRQ5m9srdzqneq5o8YRFZ19Ppv8ocfsPtlGHd0G+DRwAz1U9VZ36asx2Ze06t4qx/+39PLk+OV7
tZByUCaGiFKXwbHa+p4ban0vGgrqfoaQOLnlw3Q7gxEQujCwSOUmZiWnafSe56kfYyERXd3ubTPN
Czl9P7pcvtp0/Zj0dlILBPINWbLX3tPcFBd2yf6lq/FkzQ7KeL7vVOu+ereLg8pZR4Wf/9ebzRjK
vNtvVLWokUxMfKSKjbJg8K1Xq6jxoxkfI2NURoHHOoFWXCRvgcxfCsn4JQmsI08VA1bZ9VFHoGCM
lz99EIX1sRreuxyKd9tLFzZpfHJzuefR9c9SyXsYtiV81z69x+YH7hHKnNd4P7oZNY9B78SrUqxS
k+a50z0mssa4ZagVlBh6GO+KmY60roEROu7nkBkXIUQRBRkwvrWYxz33nEUEmfO0sGDPFIAZjw8h
Nxsf+H1e0i271pwf0To0w84pvAMs739NgD7fWfFKiPvaIRYEnXstfb9FNvZfxy5/7W9gk74MpnjL
16+bAzHLl+s8ywNdB+4TJ90F/JXwNoZWKQWTNT0baUJnq/3H3C+aEOwzJXgrgEDWzYONqBHCURYx
79N5BLW5lAxbDONSFXxBjCIPvmHFbtt8bRYyqrsodPdOxAhQHQI3A2R7yTju++DskHS5C3T6lLvj
x9aLCkE0uQnu+XIIMu7MUUFwmltxu4GhCDbdKfCmhz6nvOzqO4+nPe3x2zXeP7fLzqm1vTKtuwiM
/gEeMPJ4k4qAk+DRrsyngR3JCKLAV5LbHinB+SN/V0VFBdbU9L8zdtkiEggowFT9pIACuiUydmOJ
S+W3HZX4+BeljFXjzf3cROqd5Gjho9fVuHeyJCd+m2T6mwG/Lqki8tbixp7pT+/Wwgx4CtI3Q21v
tb0Wu2QlHTEDNsSNSy9U+ZgQ3XIsL3ZZu3u4j9m+7vjQUd69XZYwvOg9f7fk5T9RWx/UTUPEBmm1
23qd/y5t0RzbLBsvRK26sRznYd+JocSzP0HFdILfVC7qaOXylQNJ0UwtwzWFjkxZYDDsWm9LAm6+
xVOaba+jQ7eQlXLbLXY/vFjm9JcN4uA+8TxQC3M+7DDRyfPkGU1cuQ7GYtyOF99ori3fWkZvK50w
VWhXLqrIIZPpvKMSDbhklHVmul9G5mh5SNyt0+y3sg9i7qaKx8SsX4Sj1zBT/X9FlnIvz0mULlKd
qdzXK1e49xdEg/Ps1QaGH5UIHZI4VsKVgHfqArYEHWVUx4Gl6p1f8RmlFmKQYDx4ostKIoAR3R/4
1p/9wiCpTrPyJWcNftcKSMcDaOcY0QOAbFK1MeU5SPpVeQ/tAuEisfq/88rudz2kNf1I1jC5KDiG
rKX6NES3XszJ/NcsdctstmXSvWQ+PABIInXZA3+fJSjOsrwDlMdDBgpAMdHg6ebolqMTZjKjRnFo
yYrZVkdMLqg5AZ7ZhaTt0CHqMJpG04k40JudaBmcI3FluyyzOOrJjstDUdfGfnSTdde33hylPuGG
JjXTkxj1GCvGeIy2bRF6q1xjtfmCm5EnoJwhaPLqd8ulIQbzsDh4uexx/WgHDCydCV2vDwxaeAtt
WTFrxK+xnSRP4NFXsxvNHiNO6jiTIWAW/Ens8nmtKnuXFNMQVp0EdJqafsyQpr/m/AdWAeeM9Wbl
bG2oejT5cFaRffa3Fbvc7MWZCZ5Ll0JmeGpw65J3ZEe0bxyj8kYi7arlqS/TW0uDumO7MP8aUtri
zoZuvvrmv14ZNdZaKHrFiD1m86gTx00w7w7EJSdEPeIye0qdWYZCtnxwOD+i1TUuhVQ6RIrDqFzf
srvzTuxrfkZu8emNLvO7WHBG2FMe7HFr//FTnR/0kJ9l3r710ISBR29oMlkX1XlHpxwMLQORDCFy
HrZooBWO4Fyuh3QFPGZRPAQNejup9TSVs9xlfjEzDSXSbu4Yt6parFdvpdseZ75jUy5mqCUfiDYC
OyqaZKVfnsB8qvaGRUlrvjonjaGQfEswBztPAjMh3i+BKW2sQD3Eaxn4zhmLRxOn9bRBo+EHSErj
0e0tZAfyTNq9U/gZ6IL+N2/8+UC4wkK1rbm9ghwrN6VdjFzySaX8gUJE3bRW6OWp9WsaqNtZekuT
EiXDexTJ0JKciWNuN8dRee+zhoZuDdM9LpkiUk4Jna3lx6HrQULfAtwrJr/NcNdYughHP38w2uHZ
cG63dLcc7TZDttoYxXSI/PQG80QIh3grq1bvGl80cdCnd15hCWjHRnWiZ2kfVQ37hEXRp8AxoL6O
RbVjR+rate7vOEoKpkILSEToHpmLISOxiY3d2hUGews7djFTiRxRMA3SQbWHNAjapq7MqyVIAPGK
m4RoFXKXb1VGnHyffuYQm1HTJaJOp/8rHGqWrNLvWdDViL8tEylswjHyRBs30unu7KRCbptNi1vD
sOPWXrlODKzx6Avrm2OrL6MW5mObJOnOHpP6sZ5tbvvEmh5MLxsOLpbS2HPd8dAvGU7IBcZriYNk
v6zb/IxQra45oX0HY2isVw/plsGH0rFrkzVhpEHwsRSuT4Yl1vkJrfNBEdGyG81anrqqrHdL2wEe
TnlpzcyqUbEKHaet4IVdqAHTdnpe+rw+j0tT7KdSJJG1ZjzMtjHsUNpKhncpoJx6U7HXcRcPw2Df
0x+uV5EBxw1VPyuoPOw1rJ3bPzaLGM9GMBuRXVop5g2vP6XJGHxYIzmkTjnYcZVmzaHd5vJ1G8Gh
l6lf7uc2k48JFISdYqXwGnSWPAXAoc9GooM4Ixj8AhopCItxLP9lCvS5paf+a2aMsM/SoXtWaK5k
EHXAlMkSxsahKwbUcrI4d+tF7fu+XJkFzcNB1Dch0TD8HxFkoIGCxnxpBzKKkmWEG9+v+p45RPHt
JQWmtd7K4rVp5j9lKe7wRFySDILY6q2PvaQydAzoQoOfoBLoRv+moxNcdc0AG7jxcFIoqpRCU/XD
TNxPz+5gLf67VmbJseahp3aYDCfg5oXzqdLAvUMblXNUIkOrUChXxqJ15WM6Eu1mFr2K3QAfXL62
6cmlidqZYILLaPb7/mEwE3KaqKaZ0CcQlTpvCS7uav3dUt4xxySuOGDWF5ejJCWhLcgOUyX6m5kT
KCy4oaXCbFIZOdrtupinmdTGWC/+HK6iWaJEKhX7Fk4azyT3dehwZi7Guuy8EkCDVswo1ixJOOHK
xrnf5mY7uKPLoR6MforxTK0Pg4UjrxCZ84cM2QHOejm+FVCOkakSOR2bdtle3Kxo7juavL/mJtqX
gI7pg3VP/3HMt2xHFflWLXzDICLqw9Qo82BVznbPQxW860IhWWi7P6yeWmOObffkrz0+GVvnOy3K
dp8M/fQ45+RoUEajzDfZ1D0XTNye6j7wY5Ea+CKBw2GGccyD6dryW9uNtcdamO1Scy0i1zDofRvC
0AYGT9+O4CSbSWGPi7TOfvy+GY50bU5cyax7bYNC7RYkOLKqi/m5WPNlt2gj+xTeLK/pVLsfOh+m
Sxu0CzYW1dJaSx6S2jR2cC2cP940e4+yacVLN2Tej11L9Z1snncvMR88Lp20P3Vglledu1jNasF8
ok4DoNnj8Gk76XbA1Nge4Z5SbDjZuMc9Nr/0XbPsnJqpIWla2o9Xa8vvRTWo41jZZqymdvho2fHZ
q8khhTsphoPpONXbIsRwkglaKyu91qVmprsj6276Dw7HcApctJfE7euPemP4KiYg52Je5JMqR4Sy
zEmjTi42Hp12iVM745gsu+wOt0TJetOE+KFk+lF4TsJ5tUio4uPgXJyhZCrBNsEd2Yfj2ffcNMqr
YHlZhNcetO+mvNOLId4Yv2/3rNs315vZjCQYi9suNcyWCF5/YIE7wf9U2J6zb8g3Ycw7mnpXdl55
dAdWBJexUszrW+Nhnp2uAP2RrJ9W47NplDToOVbRz79N4U9Rtqj5ROA3oxxJpNCJOLv+wiyCNTDq
Z/lO4ll2L5x2oX2UhEcyxDe8SHMOxTLTyx+9yO2U2KaGV98uy56El+FhlsV2FV1Kj1A2xsOmkw9e
7xklYNt48btkOm5zjj2wY88ianK3I+Oxm/8NGxvQUaX76XUd1+IknTb4z5daxmmRZXcT3CEWxzQT
foJ85wftZNkBZA/gKvz+O8QXXvHMCGoO2dH8k4128Ook1DqRo1s+JLH5rDcVRTp8NzV2uoUq58Hu
m/w+65ruDnKkR/E1TNPfJaPO762ys6ONUU0bWm6LMTCT83thlOLPFHC8tpvpn1ni6H5sf5E/KR3i
rpOp82wXnv93kwsk2rEwz14Lxp4k8OzTTIlpRCADDJd1c3/xyM1EujGTw+Dn1VPFofTV6Nk/1I4v
39dpGR4gdHZHPUzWnehyl4BkkqRrf5u/0tkCWjF0TrfvpKv3gT1srwRNNjGw5u3RCziCfWaKd+bm
QJQLahOMbBFYya7A0tIwmCur2CUoP94m9KQuH9azIUqHBM4s3Vd2zsza0uMVjVHEjtqwY7RbsC/R
fq59Y9QHhwytmLSrFk+enR20xYUKrhmDaef/N7oYelqq4od+7IKfrAoOmkMzrLSwrrlsl9CQpQOg
b2ovDFJF7CkK3Ko2JjwtjCM7Rlh0JwLbzrpCBk8YzQ9WVx58ctlxaPIclMPwk1Se/Bp6huHkU2Gy
n12POIQan4VTbvuiMRGMaXR2QMIw7Ri13gXz3DP9XtzHHNb5ozvIaaJ9ZPMRTWLcTs02e89FiZ0U
ToSMCPFY43TbrNcxWN/7AjcnHQxWkIZ/Cc5WCrN6bg823xASVIsDtfKesq19y+vcejKEHO8M6cvD
mmZZnLdLHU+rOhUI5mFdoYLRu/yVcHMyPM5EOBSOEQUNOjWiHEk2rW9ZX66LfkKe9LT8Gj4NvJck
ZqxnszqIPHCPs+EtJzpL1vqnZpswrOGcDPKNQh5wy/xDsireAZ1V11XX1tkE9nRuEs6k0JeDe662
5gi6pYWX61RhbkkvNAMCPmi5qTX7YDDDqZJ1nAPjjCdSih+LxJ3+48PZvgrfwTBjuHPUOUTPBFUj
YtSTNkI0nk+l3f8QPsg4bHXm72ULHJYhk/dJO3+TZvsN+NLoTPwmdNzSfZrm4Mye34tuWfF3638B
hU6Ulcleb9YDMS6AjWZmj9ZS91Twklwd7RmXurP9p7I2B+zxZfWTTi2zYdBVh8Db6pFOJkGjFhvZ
jsTbR0uvRITVXaBhEbfIO/eQjmSBOLcxQ/tTWc2hw6Vu9rkMJzFVUReI4+hZJ242gwoY8zZF5SHR
RWT1HP2ZfBuyjSvWXP/jED+pAk+V32x/162PyTA5lE1wb/YTS0C3dV6sgtJLdjn/7RXq3OB3ILPy
PIvkubWmqzG4Km5KJ4tVjwkzZfrAjsPZK0Cgq5HQYV/WHglEGT7AQXCaBnj+TsHIkrBTeQ9swt2O
Mv7WMkbFPABM3PhF7kSPHtD0L4zOZzvJdkEh+EM0/rmus6scvSsZCweR2K+bqx88IKB+HZztwTzm
2RBPXX4pG/7aJsPUwn7Q9m2EYltF65QfLP7Ea2VdS6LnmzY/do060QZg4zRws/f7upCo5unOug0z
N9aIt9Zir3RSFzwQ+4XXbUuWq7kmMLNx4FuFDhWWIt7eZUJGD9KLr+nKWmnfZcwhkQuWV+xWbHYt
D57LjsPMh24MIYm+Ikz1zSTXWvrg6eKzF9bbjR6P8W4jHCFkbXu/yGTGpDDrAgCDTY2D8BkmPTNa
T/efRss5HKzZnSszvnJC3V+7BGbqlCT3WZJeN0dZocz8R1n3DDhq930YO4PGu1ufxsIFmqnT8+BB
GO37bc81++ToFCmv60O8m8ZRlCzx5uNOmRonwNafpM4pFbPtsUnz3Wa4r4UzMO7rvwqpvysru1r5
0O5Ev7CygQXXokwOlRjvuna7n2SV7lpn3FmcV6FFpWgOIpaTHXt0b+jw6bNbZG9Vw59EuTTx3mtd
TzWzvnaKCmO+M1YE1LG21si3vDMx8u9pC8O8yXqBO70UQAgp98Rbo7KHHK82C+qKj2naYOjoe9PH
bO1aVrRZxlkTPeX4+Y8urCd/nr+Yf3xxie47U72uRLPT5DcNJykzmtrggJvV2l2lTJ/GrdvPff5Z
Gj82kbB8js0GjXbSu46SHKvrg4l+vplGbKXZ+0DfqTYLQaf/bDb9RwbQHs2SF+1fb39unY6XQmHq
1UDeGMEvDrKb43wvdvkL5ecnKTc8gvan6uU+L0i8y7rDylc7FtuT3tqvmu/Jgdi5DPpfL4l1Jbq/
bKtnl1+DHv40pZzCG3PvfMru5xKs9Obs/NGhpxBPDglttyjJYbyB45S534b54qQZ0vq8hJ7ZMz3S
zXeLvIGla0+jcm95ghAHN+o2LySg68upq6fbqM6bnKjDRJWpJbbb6U8rMfxIZwcE9D9vSHOWDmif
aVFXLb+M5sO3pship5za8Wn0imeW+vO1OHgC145hRmy17ut8PtuN3he4eDC+PW1b8mxg1yuL7HGa
87setbl2V5Z5rWuzWmxwvKwsJU0e864+13HiQUwaq9O4bjFFXeyYbG1IB1rxLcrXTNb7Gscizqe1
zt8qRt1FGRytjEX1Qj0Wnre/fVW51gfmfHc+zB2VTZTaWyx6VCUlw96e78bSOcG+O9VIqP9j7LyW
W8eybPsrFfncqIY3N7rqgQAJGpEiJZEyLwjZDe/919+BzLrdeTI6um/EqahSyVEgsPfac805VmR0
u8kQbGuUrlLxRuv0MJNyX26HNO7Xhg1lAF5MJJNYmEZBq9PmKJO5mTbjSH2sIUkuWXm8D17J7VTw
ope3R9WaS5gLzwiVZ7gBgkS+w5cJozjZBjJdSZuJ92vWpo++sWiazevluomm8tUgO4HYFqvKrDwz
Z9PkFmgG6Xt5jUlq+kIS/iTitZxbV4slJWFsMPAYtNtwOMtmttey5osA0EHtW9+x0+3yjU3aI1ZN
t2W5RSfesN64jig9YPB3tKlWk8qRui78BOCNY8bbvJnw2nbM6C2xp6Z7BPzPOdC345AxIUg3mHQo
nwHWuymrcTKOvsEUw1WsYr8DJTCxSU9y6FVjdWAoUcadtVztoqNm6/pdGdHVwyjf9MGRnZOJtHLt
KfTIUlHfktK4ML79foaqpukajdwSNbW8EABvkQefQkt/mIz2SoqGOc+Y2/pWvQ1xtR0jpvk2zXKV
CvmujzqmEOgy8CnLnzC/raiJDcx86SdGJ4YSRqR0JqnyjFly6HQ2GNlllbFsmodW5uchGZbcYaTw
pLPWF41rxrU3W+FFE/Y2joIbNdl9IOhe8wd8YCI4iTjdpFUUcWQK663ROoo74JPyy4SqwMRg3cWL
tTJeQRyO1k0R2WspMx7yuj9kcnusDO1WasxBGoZyXU/q95R213zOuWIVk5ijq5alTOqd3mnv3uqy
uCoi1Zit2N2YfbBlAb8rWmIDEhT4WQ/2nEt+QiX4YS7PkywNl5GzX6W3J2lu/TQ2N2mqHpElUfnq
vjqQPzuqiq3Sr5t92Zob6EjkDQd8F8vLRqTGBdrrJ1OqsN2FFBrBclNFNZGVUXAimwbiRZ3CGGuj
eMJY81ga87lyBA7ukYxeNHZ+HEknumbSlsrqNLLAkZUz6D4mc8uA42I3pugrDhM1HCheFc9bWNcP
1eCwy0HUYFdmBnyBB7biSZRMus6q8Oss3IwTvSOmUkKyUhXGFNNep2u4sYd0n3TBPdLyE77P7cz2
JiNtEZahJycqZcKcQRdX7phox81pdw5m0aTfm/L4UCkdnWSkV04W7N7YZas80fgLtYMuyad+RqiM
a+nmkAdNu3TvJPWVxg7ckQIjncICjib0WMm1bzTqe0XGiCVJG1ZRGqrEu6L3RpJovbBHqQ3yIofG
uyDlOe+EfJRr9UHTc/bhQd9ETfrN/G8Wp8wNbaNz58mavDyYmUudDBsJXkcnhhnx2NT4hjrHxlWz
fczNa5C12yxT3+jBKOtQJmuzPIcFE7/KINsmJe6a1tIWaVtcI7IXgFrPml79ZPSSgkZQlVHZV8pw
pAgjraL0+6GrQD61lyBLbpKUkr7oPpexnoZRHMAaeGDdjn0ZgmkZJs5ZtbSWov6nVmiCmbGzU+Lm
tjTdKkNq8ZCnCwfuuwht/IS1dMiGea9OymKW/sY07DMiejEP+2qrb3MjvyB1bUmbLvedkjeuxYbY
RcOe5vijwaq/jC1frnfGXBzZxteEd7+UHs3kxenZ7sSmaBzX4T7g6lNsYp3qBzdl+hQAkrsFRrKU
k8yx3GhTcHEy/UhGYa8ywFgZw7VhOZ6BlwxXDOERy5Pq0pXywRvIW41LxbvXpOAlwGeKk07Ptlbf
PsrGSR5yoCfZK46A9VQvMwfMY8HZFJX1hW/tpXwh2izZ/SYD60sOMR/2IRaVwIz2ixEGL1LQIkun
wWPJ0Zr8o+cEO4guCXyVtKhvU6LstC5+g6iwDfA15Tgr8ja7y9FrKusSKAbxzI82PoYGw71yErQN
bcCxojvdiEMyOS5kGZNY0jjb9wOlFCXrBniNE2m+ZbVHPrvcZsVy83PxWXK3PUpmVrHh49GCpMw8
2+ajpiYnG5c/9WyRYV8c+Vohq+TnFk/oHSL5kvPwVAUxUNoVfbHc0LK1wteZeSKyXWmsW7qgLWhJ
7uWywdEjfCcv+1Ua5Hj4cobW8wQYbOX86NjKXoVK2o/9Rw+7bdhNRwHDA3P1sxPKZ6EPfA4BZ7AO
GPs8q62elv/W5czPWNjxh3gjjYg6Tn7A6R8SpoUvfxoWWukwoo22Vur3tnyodH1rTrrXWJjUC+kx
VXk/eYB687lbPKHkr5bjhfm0/DaDGivviz29eTwgg6fW2inq7X1Qkso3Avm1zLON1jlemRtbOxj9
ecxgCEvbkEfIomQ2sdrKQfyYsrCMNqdsED30BRrBRGvWztq6FPpr1p8wheCzUlez+qyK4CglgT+Y
2FR6N8ifzRbRjFO2FOwq7Wi1P/RO3Bwxl5c/k+pDB3dxgnt5+AME1COAfjXpHq/muEGHdtZ1ywEy
yF2Nk5ejVbs5an/no5jtT1veL5v6UAYelXGoYB1BUmV6HE/qNL2okOCUOd81dnsIEgW2AKtGWLbY
thJnXQoGwueLFKdNNL1pfJmJrdyhniAXW6/8raP5tIxGIUzOcDEscBW9huWJMnmHRx7almUsqCls
W0PzA9xnHtmrggFSOHfpP2EHbWI3YPpimvp8xPTpap3Kw0+/+Jm5HLGsP+rcVrpDqIy6QfDkouNh
kXgwQOji/uPkT0OGYs2dJEtbB73AYSKvU+zVAcbplIeOpJELBjCacG1j53dwn/p1Ug30jwp5VU8s
Zhag1hVJKdAFDs6DCGsaVZYfxQUMWnBzHA1vTWbiFiInsCxlDhhhRkr4UGpI7Bi+IeLbqGr3Wa7e
84eMFEJmWJ4XSk2YJpuok/bLAsTDZdDFbrpoI9O7YGoNSWoCM5xoOpXjv9l1FyEbTxBqUyba2OpX
igiMm38vaPknLK3LXaqIEaFF5ubjnA8KcVpiL8PwIMweMQ6doChQHevvTF+c2ZTbFT3QZcELTlxT
pbRm16zbbCFeWVqde0Gi4SbDdO7I7XuaZvNWHWIWhcwi7VKRXpMD8VbWbUDP3T47GU5Y+blIIUCB
JjtOouJHjNGLzIrN7JER8yIet7jXNDKO+cEQxkMmk842rYdEw33gSN2PlWQP6uLyjuTnadZ3aX6t
7RdD/Ur6jJslWfea12h9vNMp09Ch5f6pR/pdS/QfnqIZsKAl1O7TnlAiM2nG5TeV9I8nnLepaTZP
QZXHfj2Q0VbD9qZM+OVGnfmuTAr8pKXFqHvspD6Dd9P3uSrna4EjlMh9OVFvCHRfc9TfzNkiW6Ik
7btSiepN0huMVWoiYyUTnYyw4vTV2dQHZISy7ui6tFQquMCqtTxN3YHRGsNqWioTbsCOVhvDCuIp
FduZV+6PSRnhuK3s+F7Q4t622RhwGlc6mt0FpzAD1G1Ab3VtO7MKoGHWXwXyaOw3otA+Z62fU6/O
R/Td2GJqY6e2d3rcGU+Ly4M9aMLjogiq0NlqQldPa1KPmv3eRyydNfMUmWyBiw4LqshjRp10b8zU
/bQDAWehpi5ddZ0ACW2Ww4+sMnBxVcam5ocSkwR1I8pXmeUQBuGO1fysMOJdagsazVoHJWulCqFV
bu4k1mNl6cohTQt2cEMkW4x/OCjDCpvqPNky61pUMDplUnzyecR/cRrA+u+NU2R34z37JMKjFdWX
ppyNx2rsIzpZOQU7FNad7dTGVkuYaLl8R+MxCEcc+EzoYaBIN/owIAaMQREeJ8ko/I5VSozpC+em
bNUwAB0KzH5ErMjRzF0jqcl8qjwaJQLffJDr4qbrwWFJvo1BecipgGcUGrWmErbwnzrKfW4rIRNa
idb0VnlB4kBWsO2bNRJR7dPd8nwqufGiVaR0pX5D9M9ncptnyLa/ULBrQnogOpoD5/Ht0Bt3gSkO
kmm/2LW8dkTsM8/+ICXibBbmSiGpElbqY21aN9I3W01XTlqbbjVT2pmUbHMvvS/33SIROJiZV6qK
GI9xrc7b+zRkSm8o3gjjkBZy2NicmDmgVUh1yrFx1YxWx6ZUI9fLxlHtu/ZeHdQTE2n2xCNSvxXV
pknrA7c4CU2jeu0jaaNgZZ07gaoXOjuCGxiLLFF4Tag/pnYIPU9FHDVADTDVxEyl+1aJOZMq95kO
Ar3C6xDxvb2RtnuZgQY79krOInr3FU/gUPr8ibFGD2B7odDolyRGy7fHw9i31ywdIZlTzuCMPvUO
GSjgJq4uN36YNhf8KhhTCedmTezPdr+BkuO41WTUK4KE698rME07CoW9ipzFDij3+XdJgZ09a8lV
pDVdmejg5NnVkcvXvkh5w3jeo4xpI/F0by/7xFh1mzyyH4KkOy2FUN3pk2uMrRcPSrEeLfl9+auT
SrlqEyi91HiVxnQj6/nNapblL2zvsoBkfWtJ0J8Uee9UxVdgVOehEvshts6IwhhTUgsLGffHpN9X
JcYyBVmBUz+VCQBz43viCqVW/RzSzea4eUanPvZtjw9f3TZThadDl0hXRC9crRwsjEqCt/WDQfXa
Ob7G7OiQCLYZN8cCEtQg+2S4Cjhf9QQ7tTc7mR5jO911bXQNovwHV17Bcp/uUoCAE6dB3Gy7xOK0
baVnpcX7Tx6FYKhDbISTkeqUn1U1Kp7R8PrDeEbTiXOXhugOmqO7sN2tMMFIyxALU8FzA5RjP8gp
sgwnSSdq7izsGp3NjsyO8FHaHR34cUlCkQFfKQOrZjO99JN1h/9423fACMWw1mzpXm7bZ4VnVXDC
pB6nHSR9LhKMmcCukfCqtfmunpjv1AY2xq7uZWjFQxaAJ8B+cyklODraZHPg6bQt0hCm+6p4z7Ef
QKZJDjEm5n2uFue2JJk6JgoN3IQJvVl41uiRKVb7guuOsrkqLlz8DUaXcF0ndnJe8M0N7Rrecalc
lXNIzLrEVUsciPhkhN0w5GA+h9+tYZ/bEPF5huxW5/m+GZRnHON+UWfnynynxFhu0sQdMZSNU0Qf
xdoPivRFSu66vJ+kRB8k1jYsbt22NnD2ZIl10evsZHPpu4UsuLzTTFIxHhqrOEb1+GzVHMMlM1Qv
htRdMw0MaG56yzokImY+o/MohPKz2n4Nw5l0vRNvFRkDfFXXF3UQr22dnDDSPKVV8WKzci0fl1wm
PGx3GijKBehfdgV9h3y8C0bHI1xyCGadBLD+UmgRjJJFAacd79ql9C0Kx7cSk4MxFIOsPEhVy42Q
K/fQXV6JH2RrpyAXVYf1PmI+dzCHPE5Zq69ELsFAkhqbOEZ3wu9K769eS850CbXJL8vmrhSj68zN
Mu49KN1gVD5l3XQWGxDIjgBvuUmYbzm4TLb9DifnLSOk10bdrm3tfaoYD4XCQ43bemXELP56gw1O
cuYzKv/GUfKE1x9uW4cLrM+6X7cRfmidIDQVMV1tjKvGJpFDkHbytiROsvxUs8wfEGw3kkB2yWQc
vRbkhoKwAlhZOtOKSoBUB6g6NA8g5DDzGt19FYbfxlCfLXilVpl4ozK4eRjcLXOkWk4aeW368hTv
+mT+Err56ixH+07bV8XAxjPGHwoVeJbz+KkhJRtb1uz0O1x/9EIxB6ta7sZBtLUTCwk5peMZOgdr
ancCuZ437pKHMVKFZVNIFPaPZufdW1Ln/dPcBPhFjI4kZbSz1K7fmJVASCv2ylSlbqPiKyyU8T6a
h9WIW8W3pzn5tpXmTq3EhlXuW8s463SVel/iV19h4K9wMHT+AGqhLrSHubfxnxPW2+fAHB7zprAu
2DVpAVvTpVUIDmX5MlghD97nNhZuZgnqnCHgfNkpBEuojAyreNCj/mN5DWBp/Eiy7kIFlw0d68+Q
JByV98B9VE/Ci5h4PTfqSbUbhew3IfkmHL1JhDvTnJ8a1gva6hVZHrxkGFcICTlvkSE9pNmwg3i0
ygqLbqd2Evx/sjQ+1CENxNqg7A7zqxVHxPE470wZEJd2GRRCNwaShwhxv0f6Gs+qhZqqfhFLWYso
OvZ1t2+ijxI/ZVMQmi3B4Gq6dFpW1JnlSMNmkbBuW0O3aRVnaw44m61cuqRq4EMQQI1S46supa+E
q695n7GsEvxV6i0nonuSEXs5Q2Qy6xdoIMchal/NjEbTgtT37ZT7atBH4NX5WxVge4xNbO3dq5wG
7ToKq3NXATnsEDhaEe9toWmcglPLj5tE3qgNAnls6kwNTA6VhTl96NlNg46KJJiWfTRyHgNNXDuc
xnSUSTLk87EuNWZy2SUzAmpQZLO0kfLpJZzCmxTa8Dd6bxycAyb9p6Sbr4NqI8zMbMOaXlbbIA86
mmCqa0KuWxWM5+URWwzkd3YO7U5GvatrPLVY8fJHqa+rTU/j3esNcD6dIY1+XwDMmtueeel1Cdor
cApzI6SK2T5BOe8DErZLdgSyFrZT8rqyEWwsOQNZJPXIUxOD6E2La0MbPCUhzPY2c6Z2ySISdOvn
D6tG9ujxGTwAwphfRetgH9INIMPjYLFhB8a+xvb2XRja8O50eeTpZj3cak4qFzAF09Yskmbf1wMK
mhVb8yIM7jtGcW7DZja25PnQAwO6oBvTyAJPCatkrxpIBUbSYXntg6HcRjIkMsaxtL1HKgcu2ESz
Iu9i0nGc1KrXpKUK5ISsU082EKX2JRkgzow9aX0litbOIGTf7kL54GA8oB7Iegw7tdiV6GAvtJm/
erNvDtZctm4RScEhTgDJFAqix6yI6LHNu+Fu7Mhhl1mL9y6jGY9ijK9jwExFHTLcRSw2ezlHh6ed
/8pocefE8aldz5Yl3dOV1PbCFik8akXZmVX9VBsjg2OcpH3FVFC6c4FZUKbeuCeAyACFWr5MWknT
ucNPWNEaWRUDcC5eOYfewCzW3GYY72XTdgMF1SwUQG+qoYxPQ6qBQi609FmW7JhKutU+CsWSeevt
JoToUEfrsYl/ZJ7bFR2x8YmTEXjkECXPdgD6ywYegoK4gYsK0WCYCVFSMzsmqGtDb1vaO+pQCLez
O5rTMn24sQQkHmLJwguO8huUGjgaxTbfseTx6FfxsBVwPNxxDqK9AdzDr6Ih2eWLnh7NzvijljNq
pcwySbER2t60pKhKh6kgZOJI2hU1CSmp6TEwNDFcpSicmy2G5X5fGGJ6pqa2XMkIXhRFr9d9lWi7
wLZb8pgj0C4l1p21blZvBoKdhykvXkMwysKV7ph426fMsggzQzuMaznEnQyHQw2xEcZDRHLdgFWP
o7ZbVbGabdNEfZB7Q784CkgvaeY0YEUnXXcYDqKId1BYTxwyiIcL49ZMCDEY+vColHa80fnwMZXi
pyRJX3tF1rdxvUyvbquHZNDfjT7rWBmJmxEfhCknyps2qjFcCzl/SNSc6RpzJL9MDCle2aWVc7uP
uMUKQ2f4o17Z7r/VnEilRi+7s1oql3BWPNvQdouGgyq4FVl5TCNyJ3N4nolI6AHJbbpmnJvDSgA1
T9x/K7WmDEVCcFlRtOMiDFWj8d0hvtZO9mYjtc5tQu+cqnRa9FfuAPJww3rMSL91Ul3dtzHmPLKp
t2Qhj2nWTSPSvGr1uvHIZKSeUNHPjbK8hiX8hEUrcprTlGUQCHM/j8onwynAd2JSSlMX4Psa3+81
abuFDkYGDGuJiL0E8zV4hPbNCmkOgmS4/E5d/ffP8f+I7+L8ByCz+ed/8PFnUaKQi7D9y4f/fMKz
VGT/sXzPf37Nr9/xT/+7OL3D8frrF/3yPfzcf/1e7719/+UDNktqs0v3XU8P302Xtr//fF7h8pX/
v5/82/fvPwXA6fc/fvssOjZgfpoA/PTbvz61+/rHbwtG9d///OP/9bnl9f/jN0gU+Xf016//fm/a
f/ymKMbfNUL9milrtMXNhSs9fP/xGf3vssXcMNMEsqJA7v3tbzDc2vAfvxl/l3VDl4FbOLqi2vqC
4m3wZfEpvkfWQB44so5tfPmBv/2/1/XLG/Nfb9Tf8i47F+RHGl7NrxhmMqWajPVb0zTdUW3N1v/C
oZ5LIIO6MjCjixiJlW6EMn1kVmqimjtPbcQo3FGOTZ7CwlWt9DAG2VruHLq3afCSVWHuzXN5mpz4
f0EQ/7cvC1yLirFBXS7Cr/zVLA2TjGFW2Y6EwMHRMPyZ2cFwGCkmkQn403v1r2vy52vwO9n7vyCv
f1wDTXZUTVctXePK//rLqibWoIZ02a4FPwq9bK2O6l1WBM7GYlRBG5oXNh3kdWIlQAEXRgoR34mB
wEnzacZyQ3Re1Pjmf3ojfjYwiqLl5JwfTOmrtn+cPoeMaTMJrVK1m6rFwf/GOF5gtH95/RbXitvC
1GWCdAtw+U+sY8uB7uDIcrpLMAOYPd49tZ0+0j5TvTTy6q0oih0rme3VgHS8aCz9rsrX//NF/G/e
sF9ew19mn0hmwpziaoJFWhW1y/zCO320L0oCS0mx7T/Wl1+Wlz+/Y79iln9/w/78y6y/MLc7BTNj
UivpjhDTx1jCBwXHghWum62vNDKv//OfpvLk/XKFeS6AUdoyM9e4vtwh8l/+uqB2anriRbKD4srQ
Cjnr2UaDYylOWf5NvoeNebBWTDVBJDZuKkaXzFF+yNBBTFuLhPoO0XYHIaJ3Wwupz4aA1urogECj
VlGgniyTlsIqG33WC/T6YN0M9cFq7XaFoUs2UiIhoXZoBz9CUq1pGQ9hZJPYBddhVDabs/KKrR9v
TuWlfU7NGmKSjC5ThdG40i1Kbmmtgu13VXAXd2Q/D3Uw3zTiO1VER7l08ImE95GV3Q3AEWgrrlXq
2Cm27tKm3NYgWWA3okEZ1WOtBEyW2IZhf2UM40gpoGxs2t6D1MGYJFBEXYVqLYu1cA4LvvGOAQ7k
2FBdjYGGSmA95pPYkk85KBWW2BmmBmLyuuXZgk9HuMXhwBkrM5AJUnpW8RLEkwrLiETXrMnRITH7
O8gK8R6rYrMZKulJOIZL0cEBA2by9N3Z2k5paeBA891rxnVUH9AxgIL2ELLwX+MvL++kXnflCHKQ
fdOj4azlymMmaNaazBmIa5+RELc+aslol+Wp6XOvoY/ujLrf4KJbBeyfag/cp6ebl5k/cZavCSxF
Gh6wsN+qsvPOePljshhRA2nJz3hDCp0Vo0aKiqEkCXp9M5ylcl3gCZFgrxGnOTlaeUhFTEAJb/Hk
mK/pNMrukBhr3dEsd/wA90V1uxoK0rOjzBgT1B6vVvXXLttqoj62RhbDK4g8U+zLOt/PcrtCa6ZD
xqQ4UR5gUIGxXI2pspLl9skhHAlfiluRHlP1OVEzzmHmx5W9V513QRstnT3iI749W5u57zbVdFby
i6nvGwiBMlVMB1IzDPxuJDcmVlD1PKWE6dDfW0ybtAhwlpDYNGji9PSr+YeuGn2961w9a4XHiaJo
Puf2cUDmQc+JXEmPGGKY6T/mUD+E1NJrRZkOolhCOJlYAZcsAfExwiyWsY1VulfBJhMLaqRTOebZ
xlHjZLGxMYStgmLC7qvjIjVVfdXF0roiGRq8Sln/tvwanP2H3qCxJHdb0ypPWVb6JT5tR8NQpccz
QMb4ramSNw4oPhEj28vus45YdSbIgaeLL1SZRg528cHoxEswyliLohMq7os2Y3Nq0KNrkmkrOdwz
65aANpwitdvbSuvj+X7Oo+rUCDIJFQLwWhCLYbTDtlGza2gifAdndXHLFzKN0Fo3wPD2vjPh02Iy
zccw0VZKzMZBJE1pOnEBNAkvOUpPRIosfpsXmkKSHozUvspB82E5ZbxRcvlDtfKTQM+GCojqqYbZ
topbyTck4vyzvVZ9z347GI8vB3E7Ko+H/MXLX4p1t1ff+B9//Duob+1rdiBE7GaH6MP64tSNG5sF
J/2+pN/DqvsYVpxXNvSpX4XHhuP95N+4VlZ//Q/oi9V//kP2dfkaVBYGvvFvWF2b+2wzHq8QpY7F
xjy0PnnrGC3QjeyvjqXEynXXGpI1+Z/nXp6om4c2WyWVdAml5xhmirZQCzIblx7PvXHn2gyaMkv1
rBS0Y3lHSfuxd2ecewFr9S+FzUYNAIJVV4obvOM33A8wCUjUoUbBfzpAhP3Jwtcyuhu5sMlWlc4d
4ZLgIpPXtchUb4b8pmjPFt4hzAJG+XCKanp/1zB6bjmgSfFLSrn+FffXJn2T5LcwUFYkTXC0Snhr
n9L2JlXgmAgy6DIhJZdpoEUjOFZ6tn5RMSum1boSwq3jflu0iitFn03DeRq8q13UK7fC54nwysPo
GTSgyjDFUAQhgB4xvaBNhTTtzPp9spj8lUdH+ooI44b8+Sod+1y+7+Dd5jdc/2i1geV2Gv6Wa85V
yG/MrduFO2nEgmB8TO1ZKB9y8dInzxWxZo6Olv1oaHsNJppiqhsweesuudeqM7oPO5sCggmxPjcz
IvjSqgQEMzA4pr4g6m0KUKG2sQ6309Qef88Kv+TWri3ulktj209R+JpMn32MGFEvUfObThogtZ/Z
+Rv1bkj7rTUEnC+XQPpron80YwDZuiCk9FGA3p9moKJcLJm/VSo2YXFnzxda8SvV8OnhCs3cVGFP
mpfXJYASqhMa0M6Orzlvu5poh87h4cKNRwV3s/P60CmPRAZ2Svjl1osqiz8xxUc9wWWLHtN+rZSX
RsIp0X0Hbpt/9OFRawWQhHKVsDYHykUU1smgtSGeVW1cNSqx23zfmmdb3U75F4FIIvYekHVn3FrF
I0AP1ravBXgRlrewwIpIqO/HkAxwWAub90WnvzAsQxXdBlCF/a5z6rI3Te2H1qO8JKbqc1Jjxl2X
5V4eLilZczPDl7ieU+7ph1mhsBkvLqpDmHZwkA5TTa7A2aYvhrRtczbs3TxcyCljdOCBzjed4pnB
BhJMRPhAN77j+aIlWAbMTcYSZ2Ai6VAsk5McJr7RvlZIMBbRu9y3oouRrVnXj+C6IFLEDoRAPNHl
YcBOIWMjwgKBt3K8mvoGv6to/I7xDjKgA21rZZhxSPK6XXVvl6+FBg1NXSvTiwllVOzl+aCaPmR8
b2wNTt7neV4bgFyqx0pfT2FMG4flEVyl8WzFX8I+SsEjVFirwE+gnC15UxaIDNsqec5GL/qJ7TVe
NgdKjHrGGm4r19F6H0sAAcVLZ7Ye5sdBfBXqnUqKEJmo2IwoZSNubhFtpmjjMluZHMZD66wDLkBx
CztaZzhdw522xGD3DTQHu9yP2UOuNZ6bpgkbNStfj5q3HvOz2ex68xS1TxHbc1qsJfEc5U+QmtYB
4A/sasb9yIPdJt9kKMZQZav2bFq8mrnOxKnICCTwd0ALLlnB+jfqirCZPC9vbmV7N/Rbplp72pMH
rDcCHRBwa454LtJLHX1Hw6lcGGyzCYX0uWsXaPu6o6dfFBj1PNMYyc4hGVUci4DdkjW3v3SK2oBZ
N14OnDU2JszZDmMPyn2MwTIRAGD6bAPsl1th39HYaVttEzfnibWoa/whatwp2NhC3zS7QdQnte9d
TMtXpXpOkctH68nmUEUDXVBvk5tdu/38lMa7OL0Y+jUO8PIeGuuYsiPW7eiqLVs1oRAcGbhggSwb
26VHCoQ27CkcYEIn+q2HkaWzUkIuhbUtP4CdpeoNT73NYQnTgfBti/EHDB7gVrMIqU0SGEts+0xY
ZuhZML3RKAH6lhNvrGhBRZ5q4zZqXlQQKZ6kMyZk3ijwycZhazWfcKqVSCWQqq+8xtmW6nSYzXNP
5sZL6oNRvYfVi15zBckWFdOdDL2cyF5O1VqS8IUwJwWbcN6Uox/UvpOm29HUvVJ+crJzBhkfp3gE
TenJxJ/RJ37xCFJvY1gVpJUvfDD96CH/GfKd0wDpDu6Z4mfRhko0eoI1bg/qL2gnORjupPBSIq8x
Bd4A/0BWvZlwJX4pRgd8DHDFp55Ukp/1V71wVmCY3GIB0fbFlvuIvhbtBvaZZBtrB5i4pnkwmSQS
aOZeIgqeE8sw9ftYfVOUCDTXYexYVjg+tT223sUvE1rrTw7RkziTmtWZSEyBhLPQqd8rkPb0SkBx
T2iqEmVrFrK6pRfZgQ3Suitdu4HgRwhlFgTWUDny+iEgMHfCpI4Bc5V3oR/Y5bpNK7rw8TouZKyh
3E1wUu37dobipe81QAfAzBHmXrQyvOAduir6GQ0IrUwVXwjD/XtuLlMOWk+reRfY0LQm29h5A11O
id50euFA5z2sB16obGqyLXz3eqTROAkUN80JHk3ogkWBFdwzJ/UKq9ME14j3uaZbE9kXgD1J3x+z
oXwd5fS+CzWe6/JWtcXafIsZ1rWyW90ds+KW1eKnyvCpd9NOyQOAuy2mWwTH+LRpg+qjHpWTSEaW
9eAtUFqeBrPiDSi2AOIL4I5eooHtMOqDzlhohxRj1TAKsj1PueSWKL3qhgFXP5ran2vFK/t1JwvM
vpYb5nS289TtA25W6nEFlDG2+pULFSsVkm/L8cF0yksvpd8WvoKkm7Z1UbH+5ITk/y9157EcuXZl
0S+CAt5MEyY9XdJPECSrCt57fH0vlNQSK4vBjO4etUYvQu/xJtw15+y9dkmvbNhrgC0JLNRK4b7o
awxncXdblsoWAlqBNZlcAVxNVeq2YrD+/lAvab+rBP8pmyyHekvTOTjpCJQkS9LPDvWl0OLJRKK8
CQgG2RYK8IGWaaFqa8WxxJiKKlkE5URgCq5Rn6pQ2WyTrgXTXFiEiwY5hwZ2n2ECP2WIxhstjsJ9
ZeXxoQEiwp+wCCKgC2IVKCwh7RHISF1NUaLMi80+YJMGcCevCXCoRuRD/qqjd8j6IbR3URoTN9kE
dyQJ7dETALT6hSizn7YlS0aP6WFcRxGn3W7fhu91DI+puZei4WkeYxCGvsrM0w8cNnfViFZ0MJTG
9RXcExBRQKRVV/0oJo+Ral3nMj9AEv1bDYeMoe9UdtnWFbZ8N1bvywAzaecpxS/IQauoexYzwa1N
DVlw5qZDeBOYMUr83aDLbCfxj7MdpkcrWsdQOAgcdLvuXlA7W//hj15E5kB41wOnZDpKcfZb6nBQ
Ec1ZrGFS+SNLXsXh1JunXDiE2k7N7ka5JW5gI8tQ9ZsaL0w2P6mFGCFU1tCJ58CFjEDCJCGFBajh
cZfTMkRcjoHgoFlbFcka4TDHYS5qFzgCfLuhdoJ0oIMWNYmbz9pWtSZ0niUaQCMXISLx3bui7qk2
SxWU6D59TZAtRG1BNibDISBJ6pu50R70oHwLBQ4MeYD0eJ/0mwFg6kwKe3G1PAOstR5BIoAzIcZn
wnZqdpV/hKRgB9a1T6hAsY/TU1x7fX1XJjuhuAm6gYyJK9qEMHfj7qdEGCcYbkHIniVUV0AXiHh4
kMLrOZY4q3Gwja96oPGryi9f56y67YfHsjlVR0m77qtdGry28l0U8VhYCYHDDncCbzldvnrS0oOq
5T+Soew9eo2vhUCbaiBjfnF+5qshU65SSQoPSSSEByt5SUNOmGPegIQxmZ8VKXViVo2yDK9HkwU9
F5jvYDKchLi4A5IF2Pg+pNTlV0cf884KUUJ5asU3ybrpgQnDwijbm1Y7wrDhzz4rqkm/p1iQPK4w
pSHIQXwEV7X+yswey+9ZQi6TvspLCi7ik1aAkm0+MonWSfes1YiTIUQhaipepil7Vn/PZDEYtUl4
kdpfYbkTupseoFS6hnIqS9fi4yxcUwRcVeWPsjousab42l1qlTTxCAmwcNcWPyEMrmqUc0X+s62O
XfU45T/LhN8Fr13xFsCoLt1q5S0rPurgVc27xx7Flz16AbZvlA9mwZwrSuFxNDPJTgWBHbGl1ndi
Cf9XqRDctj49+K58BIqxIPA4m7VEuPTkGQg3UvTQNjtWMK/i8bUmDkhrwpgWGKiWCYTomjuNEoSp
A6aftY79Tn0gXcHfV0XyUo9EcM2UGk3/MR8i6JHQ2039B4/mKm3YIoijbTxVVTt4kzi8hlmiQajK
+qOW9h5YRypEuqiyLt7NLfXOubNoKw58IBXNSUXGvsi+k42DitzRH9wSsHRMbxeKOe3ArEqXbhOc
WD16AnIwcQQaXusu0dfF1D7HRNniLbd+GLS2V8JSsMqrkuO1POqrIVHuh1+Ghvc0y6NiDaV8F1n+
6IB9uKV0ppJM0N0nTXlr1kLgqOP8Q4+L3JXkQQFxW+Mg8Op21zUTSgDwWpT98EDl1FDklKqNZmDn
YdJbGh1VoByQybxn1IuVTMZqoj305WLToTbXoEHkrE9f7RWywTOV7SsTamkglCrQDxzxogH/CiiR
LaYWha44equC9CmWhveqFEs7BYoYzlgoZpB9K7o/7V7MD33t8xqWVF8alRQQdSZqKh+0ayzFpqNq
JplmNT+o67JDahWAP6vh/iBGonpT+k/0UtNTRdhBVPaS7YuVDNJWfssV60kluGFl9mw5Ya4zuWFg
FM3kVc9xdNeI65BvPsHDRADYmLsqTU9RMEgOghJ0IXnwXOrV2iDGYeLlVJLuWuyakgwYatWRFMDr
jJVDKmHMLpvRbhvjaUxrB5LdCG6HpV9qmKMShOsTUOHnSf0hNs8hNpcXyVAEr+8TVyPMjo0W/BFl
VB2LAiN25/weNPidGVDzLQC6XkVgt8RcMrzO6OstHCiOfqTGrSjFIVGr+3YHCp0+FNKeFSSbiLLN
q9bOR72etwCHpJchza8o5PK2RiVofwFEg8ZzBX4pz+t82crnVDI9oTKuRN3v1q2FjlYcguqhRYcO
RaXtoqvCh54RQgXxrCQ2rnB0bppUxOwCiGLbRll2N8el71o4EXyUbzZoKPT/RQG0PRg+5lyrrnw5
LLylyaNI/S8LHt3eDGQvkmC+J31wgzg0QP4YWRvIq7uaG7ALoHOhvZagIUi+Cp5SZMcuZi8Ebs/S
BnO9qL3Fi6V23WhHzUDHFQIUk7qjMacKbtPxABSRvQDwE0RbMBPgge3IHMT0Ha+RrxpxcD9EFATT
wOhuhXhaI9xdy9a9PPjbkLr4JKMehB+6YWOcoIkYvWHQOQ344a9C2vVcDrW2iVIlyhL8Q9RaOXqp
1T6b1KvGAsKqdupWa17RTNE/tOprUy9f5tFM1sIkZbYqu+Xo0jtQ0W4mj4sbSh3vx9iA+iqgYR2H
o9UYbqqRcURRzMwLFz0RB2RcGH45XOccxUkFUXe0S5c6I1BITEGnqqeIQ0ipFm0wFMI9G5H7JH1B
eKCcHoTBLtkt9XkE6+JQR2yh+ve3HJx6JqiQEEN6Iy9AjIAL4yYUFB1Zc4+PI8QTkSnmUS6tmp2b
eUNTFucM/HfsHLdzvFYNL4mRAVlSDAtnFo4L0FwQqGAUpFFQvVB0HmcQtzf5fRaFlL2PioEKggQ8
DVGBQbeFzo4Fqs9yVCM96g3c4vkZ9/qRV1ZmPc8e0b/31ejhg1p1ILt9PJzUAnvqZTSfQjju8yYz
dgpWf2FdhF4ueYrhSvEeu+8U82Vr9YvGbqQAl6GiRVb2lJLQ/wXKhoQnNV3747sebeVsbTQbHWdf
TOWC8BrqxztpnwHq7Pg7A21MrXQFuxvupQ4Ki43FhgO/nzZwT/heokdapC7TUL4mAJRaTay6Zerp
0jqgi8MaJQkYLVZqMiyitaeSmkcGnZN6/r7yqS/J6Og9GUgMxTV/6Le1cagQu3XQtOGfrcZxG1kj
uItTH/0EaUit+1YyDlKE3AEJ6Ir5WaC5hng+eNdZCYFqwr9KXMIhLMivpVMjV24c7Zclbs1uTato
pIH0BtUY75ImezFKo6oEEbVG9YZYELPjldU82JbA/kICbGORJbFuZfIQ1gAnWeOa5JBmOy281bqP
SseDz5QasguP4hcYhWupnxwNfOccnoi2DMOdJEGR3kQ6Jetbo7uux63Zbssw2fH4r+N4R5tludAS
Gui7WuT2IgLJcIKZr9X0OA8vvPVRQf+n3pE96XdsDd/wbXEkWeN6g7yUFRwT90qPVgdSrrAxfAo7
ryp/NdwS3xEKqD20K2Rxa9PylNLTBrIYUBMd2BQu5NJVq+yJrmV9Lp2KTMBXVVur5n0YbIkRC6wf
VUjpaJYwyvmnTnlPathfvvEq0Z5r5s7TLZNNI29xjTgfJZ/mW6s6LdZj/CNS0OVw3ACX1yQkSpWb
dHTV3g7FTSFT8GRpYXJTTpqGfnkChPOs6rtW9mhIrlLKF3qD3XD0j2r8lKIMEth19iKVWs6EKcWT
6Skebyt9QAVXbyohcP3kXrFAMHfXZWdyDKEuyIUQFJ8bk93p3LxfgnySk+Mo7hNtp7AnLUnAG25l
7YjjlzVuPQc/lXEnq1tl2Brji2Q1jkjbzleJKOmRXaLS6mS0aRZK3K6wDfFYMXdVh0VoqT6my/uT
PUVpu2+lQyTeNuG1UKls6G7y5NHAUhMmv+T8SA0Hc04KoAvzm2MoJ7U6GdKeWz6JThq2tqhDapLo
uC4vZkLqd3nTS0dLnFfUqlg1cgwhxV5FH6ogvVin073BNqqLr2P6WVi9wqumuUoxUpmPNU2IbPg1
t9fLteLUjLTdwAI7Hirm4LnslpyGrSJh98mmm8BXcNFYNzx5+H9GuFONo53JV0zAcBeZ4pEzy+Or
r23Z8WM0lVb1SAF1Ogk5FtBedjv6tghlKGYJN2n0YeRvVvxRak+4xpjFMgoh1qEflQ3k+6NIilH2
2x6ALnrjU5NjGgC1KU57S/fqXF137HPz2Y1Hp1OBzW0i2mkF7XasU8mmDY4FLO+ZXdGIR/+qCtal
fF/I+RYmkTUDZg9d1tO1lD5pLelLS5IPr+eNVdwIyWao5sffxYR/6Y7+kNX8W8v0v9A7HaMPOO3F
r/Zc8PSHRur/kSpK+l4V9RbWb9EfMqrlP/inLEoT/2GhaZexvZkK4ngF0co/ZVH8P4qEIokuv2xI
6m9J0r9kUbL+D9U0UFLxP11CT4US5l+yKFn7h2YosipSYJU0iaLO/0QWpS/6ov/Uhgw0QLolozrE
umHopn6uP0q0KIj7lmoVdKW91aJq7cJ2F1iHVL2by52/sJ3NyO7y8NXq5m0mi14YaU9jC4oI4Z7k
B06ikhPrK2gHWR9Bz8QZWlzaOkGNv4ZKTgQYINGtd3Ws1kqIBUWjkNC8D0UFTIyJQM7thgpR3SAP
LUz8JYlTKM0pY8GuAjysQUk9I3+WDNntQacnWo6TtuPf5QQg+9uO1Yf03K2RdVtpIC4W65OQ0POg
qCXWHy1f3GxqjprK/Dn4HKGy+77CtjzBL+6hqUqyronGX6IZIVBisVRrSB7xQy9/CGwmxDnYtgok
pRHIZE9hSpadSDOAQWnXKjU+qQAyJ34kKqtioO+h+No5xuLEpzhAZySeuTa2hrEekIhJZa3JmBMJ
2tDuiXfbVxOmCpQtANBhPxCkfKQDg5nUmU3lRuvyDxHO7vcXucjj/n5P/n2Nv+PnP0mvxCFJs17h
GkuoGvRwCVa/oO5axGffjXCmhJs7wNfKwAi0qET9RjcfsD9fGEO6NMiiMPt0GRwr606uGwZBb7NS
XdqONsWgFY0WV7LBebnWNra/v3XLt//XlakWVmiZr8zCE/nnoDqwL/zmvJo4aEA4BKvcK+zySb+v
nls3uWnX3YZ+RfZSro0Lir+vntrnkc8qv70OfxMNLAIj/Wpe6giC4n1/cV/dUE0R6XRrokb2+vL/
f7qhipakE+7dyokg/HbZm9/EjgGg9PtRvrqOz6MsorxPoyStj21SY5SCUWThNcbg+f0Iv1/g89fv
8xDLQ/w0BKymqGllhoDeYbOz2UXrwdM9eW9svx9JVvhLf42komoVVSSMsnn2UPw0D0aCtpguVtNS
vQr2/amx5039Ul4HO+Vu8Gi23g9bdV8e+5/967C5/GKcy2F/z/vI//77R1hnykJFkbXaVPPlcs11
63Vuu21swttt6Y7tkSc6Gfvalel+f+1ffn+fhz37yIs5saYM/A52oYnSa35N5s4qV9aTdVdXbzGA
rIwiWJvBIvDvK/1WpfuWGlsJScqFX/LlK6UqJHgiddR17ex590nqq1LEwofEwGu3mUvjxk73RBfb
9ao/Bp506bmLZ9LRf95zVgjCtFWTdX95MT69YjLkGp1NfOVgUt5FVcNxlUKwiH4dRJAd64RCG8kh
U2LK2HW05se5BaReqiCHLjMeqq4+BZOM2J/8lIJKxqhvBO0l7FhyyS4FK895cESFytE3idaKOW4Z
cUkCAiDxBumyoper/poT8mkNHrecHcQg9/LxOQ78NXJeBHgmJNFkEwyPg1GvYxFzHBYcKhFO1qj7
wZzctKIp3Ov3sHf3estshn9zIjmhwdJI/9hR5WgzhqWLn+NIlvI+qQ+D/qwWspOTZzZLqPYoa0tZ
cYipNZJWC8JwcOtBulJ9C+xehjZiem8b2Q2owkGYtMmaxes2eTVBgKu+hQ9K9yK2YMi/FnBIckO5
ZX56T6vOwUH7Rj7bQJolJHxP55ymyumuHn3K4f26R+WY5+U6h4kC5do2jbtxYPc9UthU2dJP9c04
80CU14kiVoQUFES9PemYu8I23BsxoCZRIc62ui4mBYlLeohrc4tq22uBjEIjh6nanujiJI2+MSiX
h+Xg5WGwofaCORNiyYORzTYhH15uEjg3TJbXmfjKKVXFWBVJiHWlSLWLlvJHpe81XaJpbN4P6UNR
mxsLQMEsiNtEHI/41vS63vVQ4ftskG1lRDIOXskhuV5jC2ZCvn4KG9Od/Xcx/JnrBmWZ5ZJfyjb6
uaixzKi499uhRX+JYGvKCABKeByFEb+GEnJZGP8CDTlgwGWZnRrpif+2kX5AaKeX+tKN7706vVWl
vmcLso+18FVDFb1Sq9iLaMDzcSG1Mfctopgyxf+byGS6Doq4KpBnFYZ8mkbhgGOK9FMRo4Y1nBLc
sIVKB1ZvyX0XUDIM6tWFr/7L5erTJ7jMCp8+QerWE/V5pr1up6+95qqy7xEY8t1nW9Fpj7zvF1Yu
6ct55tOIZwukMPfAYidGpBC6Lm8amw3hSj+gjbY1O90JzsXtxpcjYqjQTFkyNMT+f16jLxMdOPnQ
hvpnkPxOdtWthav8qV3pq+7QXtXri7P6lxObIdHVob3MqeVsVg8MFVngMmLjpvfRHo7Pvn26sezO
kz2O0ESnXv+6tLX5esH+NOjZVq6l0VxmUVI5wLOXrdy80Q/ZVnsL3UtDycuf+mvF/jTU2cRddigJ
2omh/KNsq7byAcXajj2quB66bv6JOrENi/RFWHP83y1CzM2FF/fLTcOnn3D2UKEahCQf8hPIJrvT
bRDHG30rbkdbWKv7/Fi0F3bKlx7p2Ws757VlTfGyPJr9LpkepBkZuvJiCHf/xws729oFUoNOBjMr
jzHfjk7IJoRq3h6/2lY9lOvi0rp/6VmerfuGno/VLDHeYOO2Zbz0ut9YNvnOTnEdHi9c3aXbeLb1
N2lBi8hPli+DQqsbe4MrOdJG3dKo80D7rxSXzd2FncaXkxxFBV3nkxQV5ewSM5DtYOmZclQTZRRa
HmCI1YXn9tWFYaWRVPaQ1LuMszEQeke5Zc1sYoEvwk5BTYK4SX+SWd2/v4d/j2SIEgOBuJN1XCFn
b2LsZ31FC4uTZwGkGe9rO+LsF4+q0l44yC+/+c/PfBmJhHPumqhZ2tlnLmj1HJlFVzlzZdosf910
j+q0qVWXNDD3+6v6e5L+c6yz77loB8EqoNsA8QfV2PwKq8P3A3x92/5zMWe3LZxDrUlJ8kYiZbGN
dIPuRVHJu4qevx9neYP/ummYuEW8PLIknu+jA0lrSY/mcJtTyEyjxxlaXgIYVSpO84z2x5QuvA9f
nJ+4dcT+KQZrnIWV7c/1rU3EoQrbcXkhVuIV/L87cHecqcen5hipq/gasPxRWAfPrOducAMS04vX
31/0179B0zTRwkinS8bZiqdUag0FmKsG3phT2cGCM1vXEtLbwjJX48KXL2kg4w2JYH2Gw8/eRwFN
54Pc1J6GixTRJJL1lSqNx9jn0AFrUe1/SHG2K5A4f/9rv9iDcMc+/Vr5zzsWizHd8WYp8g3VCl46
Oz1cDFE7oPutdoUqeyNo7U4mdY7AvJhov5hYdxxVEer/C7/l74Xsz99y9pEVc+fXVA2W02/vFFcU
9zflE8DUtbVr7XydvV8Y78vvgBonBD3FtMC7/nntI1kRiqIzAy/n+pEP4CA5jZ2ti9hpV9mh2rbr
5DqCsXrhFWEu/OrL+DTy2ScuZdSDYjIQnEkPIfGmHRjqviDL0Rzmn0nSIpy7qoNqL1sdp40O0rms
Hax8dGULyIbF1lsJ96UIk6OoPCRMOMrg3CBllKxhM+CcsocyfF2yokFKslvu0IMZY/Wccbgj/gui
S09+koXn+jnFLpPD4+jxkyS63aHNVeXwVcoh1PiVCzWbpNoUN57o+yAbFh9nCx8rpdEcIoL31eqo
m80b7pCtGe3DGY22mT9S6yLD8S7Lbijc3QCRcqP63a/ildz9hBGxm2hsR0b0I0ljTnacbThwu0AF
XiRhupYF5VYP78IyccU+X7cccJtZvBeV5jEWEKjcJhqUhO7HCCKwMKQ7v222sVC/BsV0rQVvitms
W2n2giS8hT6Hl268RSUVj2BNYOwNuor+/HqWbkqgmGliYTKQ3LKn3zLkiDt0b5oaOJg5WX3W2tSv
ZAQgnTnRLwVDoFkEmtEWU35ZpCC349HCkI5qdKUW0prEGzsv331eoMx60RPjJgA9X9KbbqbC4456
cYWGq+DkWjcrEdQBRY/QFWRt01DbGPveyYqB8/aDKkHpY8YsmvtEoFEV5Y8d/J0OqGhJ5l11yrEu
1eQeG/4PQl4y9PJicG0pkhMQSZaVFmrpxK4rCV8dHX1tgn7xA7TrqsxiHIQfCGVh++Ror0jRKHgs
2EI0DHwWa3QVs5ONe09uraucxOxSWHT07hAkdgnJcIxHW6OVOSCjbbqFW7MYdJKreQQdP6aHlkAl
A8F1MuFBSD6s8GGOxevaekUZcgis8EMqaN23GHDgRU6CvElRcI4oNeJ0T9qXB9BjldYkf/JhWkEI
HETcTsKtwcszRqeeToKoN3uV5jZcIsdsIBlAQzU6FA7FJlViL07vSrbE2JP9HyJdTaGYHzCZbvB+
OwLyen0x3fXyyQRNFZnyvsyJrarviRqQUnELMd/JcFvIyM20CSQeBgVLyfYD3oJh0Jx+5tEpjYqb
yiy3RouGEaKAAMZz0l4zgshqnpfYWVuUt+gRGmQi63Ymzg5nQ5JiyYDzKiG4rEG9DPF8EGmRJE16
SMq3TJigWiunqlb3kpw+lTWJDRY5236pZt7g+9mxhIDNyx4NPwNN2fvTcypmboAZCcHMlY8clw3D
vRo8DPNTHPAyGF6BuyOqZLtO4JCG6CEfFP1e9mcvZZoB0/40K0vlOevsWkyxbHSYTNQHNKVOTkfF
aAc4GkTs5sW9nKuvOJufRt6XSH2Ki+QQFxZS0dQ1kxG/GsKIxvdfquh9xIcbZy3SpxclDjbjiBQa
5ZKP/69cdjVil/xAxn0K6nKdTMTbNv0pbPOd7hN9GhwK8UMcm+ukrFdQS45DydsQ9TZ6jvdIIyoG
HQNJRUXU8Y0cm1zYDl21DzowIzKbwE4vwTAlGMBvTEU/Wh30uhn1FZmbydzd4NQh7I3kn9DDKMma
F9txUjxMGbxN/7aXf+n5cRr23XRHBtCNMYCNRFFltrJbwZLrVQJRAnqtPhDDn0Ole9BYscnptjAg
cxOE4GShRFAoqAyi6syccGM8IR3VNy1Sn1WEt8DbtpIByQ2I97ZOCT7I9iTYr/oABW75ahB9EOJC
S/X9rGa7GZVpV5irRCx/pC2Cu+Qq1H8nheIjsrZK/FoTay/mPtP2tDdb8vymw4zGlnzt09ynRDSb
eD+xiSXx4pUilpOqU0xmHORlK3yiauQESBqjaiuXJ2QgVfRKit5KE2obqeCy+SBzfSheZzM66Mmd
iGUu4w1XWnwRKnqTW4WXwDd+4WpBMTPibwhhdf6cjdwuW8QuNYi9fjVgHJDyurCh0F3V4bwTExS8
VnBKQuW+DAvJM7pXKTJo0P9c1ESN8pABx4PgifssBaOJ2S0jRzx6zwR5N5lvgzIAw8kwj7DBSxLX
JDfdil4Lno82dYBuMC/SzIFD89zL6RW89L3hpwep7DeJhbImNFbpoL3IRD9ZyymoPZl8x23wQBZx
gZ4vB3Lo1nrqNZJqmwF81f5j0I1sHRSL0lokzLlYDLmtDskRjpJOAJTfYpEmnKE1Hkncy1wsetiS
FkXZxJEhRT6fpDslobxXLXqCrMkI0noNMFYFCJkv7G6+PLJYioK/WqPec+7XRw5cSunY037JrmYg
p2jJdh1izKGr0V+La3Sq9+Xc0oMkhSnX1j7ZzKsCIlnVukGeHOBseoQZXjhIfXW4USQ6oSINaouT
2597LiGEBkDFhAoUJOYqGzdjdqkeshxfzo8dn4c4O1gbNZjcXAAP3Lj5VnYJ4ZRnN3Q+zGt/hR/5
GK9NEioubeqkZad8NqzMht9iI2lIMlf355WR4yhXIzZSh1tKy2ulbASXb8SRHvW94HQXNu7ynziG
pTtPDN+n4c62kNEoCLmhE04kr5mRHO1aek5pVDqpI7gguB/byg7fonXtzm5rC86lwtfvyzm/XJL5
UBqIMm66353NT+XSIePsHSg8SBKlXNUmG+W63iz9Un+l7i+3SL7olBqyxVEfgaOCMkE/O7RaUhMi
9sbXOOzKQ3tgUdnmXnpCPk7xEtbg5KRucN3sa+/77+jLG20hFVVkQzRVaiZ/PteyCWaFzKTlQuVd
va2vs3W5XRz9exJJbMrujzM0f6rD/ofssBFxvh9/afmd3+fPw58958IHK9KrgGBHrz80azYP62Yr
by4Vhr44q7MhYZ4wVRnIh3l2au2Nqs4ttgJ4+cPrIoSRADp5BjUtdfQ6YSBr8oUJ6ouZQLaWOpQO
c0b6qz2MprzHaVXUTtWwk3/RLwFSvryiT39/Of19ekEVTgSKhI/L0c3pvhdPIlFcKTv9XN6WZbGf
utb+/kl90cHkFeVkY+D+oEZ0XiRShGpO0mZRhrs+6R8HAGi2eEO0IG5eW/XEDQswOhj3wrBf38j/
DHv2hoQEaMWhCXaifu7clDZCZUfr+RbnOiPHbnR96ZX88tv/fKFn36LCwU8TC0aE7O7gaFylTvLa
bn43SO+K06Wp9YsJ/Y/7evYk+VranJDB2ok70SX4Y9PVRBcL8YXaqPzlFP75us4Wp7Chs5YHDJT6
H9AMaSfKuNPIJBGHldbeC8EdlJIo3Vo4N+ZnUHKr8GMWsHsUJyErV2wRS8vpjWMP91Rj5UEx7Wun
qXvLAY4Vbb31pSeSqfLusSd6ROOUPhGq2XoxUMqWTJdXvxX2IaokHNGScT2ovVu2t2l5203HKc4p
cQbuPHM4SQtkmGTnrnqcay1xiJg9DqqRgKMI+qt4Qtbk6IOO174vYe/4TpM85RyLzHcOaBHn6Tiv
3xWxeayXNrdfqejX9feomNZ6fhJb3BsgCRw/VlEr1mTH5VtOVI8JYSctTJ0lonyJWl4LxnucH019
X9ct+2vIOlr2MAaJI443VnaVITyVsngjKztzoKEGpUIOVtgFew4VWKZDBXc5mnBVJQk0cNrRf0mS
GDNXGdihkL+XzXuk+K9ls2TPv5hkcvnVE4DabHxKhrU+ozHXELVHyqNuPMbmfpLuarQS849crexs
ejWLeScAnOJUMuJhsCW1OuRFJzpRhKx6LhwpQVRbzDJzRDoQSJMHCCxL/oWpOpj9vaFBjKlNF3W/
aQxevdi/NQFneuai0sCD6E6zaY/GctbM46OUC45ogS3q97Pi3ynFRkuz9zpLnZFDalU9+Cm0a4yV
QvdoaKg7sn5W1iItX+JL2l2r9fiK9uPgUxWqDoL5ZvHgKL9wpCP9QTqI9RYNFPRQtP/AHseMdm+7
aUgfIJaJDS3C6amgSdvZFjTQiVM2TJagGK9ka8Q9Q5Mhps0up3fQTLcyD7KsDzGAeXGDbjiBUdlg
qyrLgymMExE27365m/x3qaFN8P2MJX9R/qJQBUNqkbhQuz9bbMZorKSqyomexgdRrBQP3K9pJxsU
+l67Qj6u9Z7gsrXxMrJSHIKTefPsi93QSz9j2dF9WiGEsC7xhXCqiLdoHm4DdP6Dp3rdCT7FpbXh
i1ojl4zOHGGPov+l7GmEvstUVHIEoYkEyhMNmNmmuQ/NBxhHzpD9qrunJiwPskItLKT9GxU2SgJ7
ORTqauR8/wSkry/dojIiK4aqny/3mgglJsTh6mSPk4vWbZ9v4KN54kq4fOlfbYwtRC0IwSA+ivLZ
akEAW0fI9vKRHZOrbBPsyLJaBzfgIsHiXHqoX6wViqQYlqKxUyOe+my3FquNNY51h2+lup/xznbB
ehGHf3/7vnqBaTuZsrrsmVTj/BQzDKk+TD4LBcFAXhPQulPt8B5MyCHZFEf/QFYR09gHREE3fBXL
LXz0S09wuZCzfSF3VLJwNyIb5J/+fHn9gTNnF/EEF5GSWkNM82hzO+TXgOal0sG91S6N+cVe9I8x
zz6Y0A9zsDKcrPIDb41d3IaBsgsdoOKoabzU7aHHZC8xQklh0+wbGD3/i2a38cdPOHu+xtSUooxL
jz2W5OVO7BnFTo9oZDrGWrPrdTXfZfLb94/7q/3OH4Oe7bAgnJW6EDGoXPEBz8EmFfxjUFdrIfsp
+f1GiHaKBax+gv3jL4AZauj944Uf8cVnhIhS1un9WIQln7dVZ1Kyq0Zg0hyKn41CRMavJsGmlN3w
ipIm+lwLv1r9VEV3U3X6fugvvymTbwlMp0Gf9exVCzQyAakmMLLFbBQVwyaqrIeiG66/H+erZhSX
aKnMSCoC9nMaAccE0Cc+eYuVWx/q38K7HOWzDe3N0RCaMzuhErsw6Nf39d+D/kYkfFoFAKp0lJ1x
xZtHEQUH6o1rwVXWKtity5qf5U3546s1QWMvc6EpKQtMcfnCPg1WxHPSTwmVbTkNcPa995J86SP9
69zzewgeE0QHbub5e4JkS6yh1NM+pqplfVQotDrqeWourSXoUypWHxHncjT7mEN/mBmFK8K482nY
EcR+HauF20ggjBrx6fsb/dfksfwu/A400E1sCurZMmCUqa7pAtvNHAdjVimEU6iUMklUFiVHLckd
CcLDNOqXXqpL456dHjKJbGMAhpQCpVuREOP5Qxc1fGz4qGvKdzTzF2VhJr3R2HjISI8EyBfqwpsB
yW4x1IKf8WaBXBzrYqXqrxrO2S05O2+UpZ+rQY5+QR0beBPPWW0dopiQZHzHNdkPxojwsiBjW91+
/yz+Xv/PRj6rkWWWoAiayk1RoNSI40OUNySmckAlMGhM3Uau7S6rbrr0lBiG/X8c/OwjmHC6CH3K
mxATSQ25bNvmwnGeqU6r2B6r6pBJj7LxAtTQFTTzwuh/r91/Xrp2Jm8GlKf4xXLTyWnZZ0uEZnil
EnABdGYVKaMzA6zRZALGVEx6MK0iGaG3SIgUkKAk+NmDj1dUEsGUas8r7VVNfkGeIX39xrJL5EXk
WP97Ofo0SSRDODVhyhdcauZdFxIEpUleXZquUcqE8ekOaV5OOg9LjBYe7JNE6l/BfjECG/dfpJ3X
cuRYlmV/pa3eUQNxocym+sEB13RqGS8wMhiE1hpfPwuRad1Mpze9K6fM6qEyKuM61BXn7L12IU0c
BrOVyknBhDCRI5b8/vGdnF9sUzZUdljiS6VIVtpGD3V02oauk2+qOIV1n0x3kjfcqs0myc/cjf/h
ef33eEebjrQ1p5wnBnRd6pcqQZllWOEoHiBcQcfRDKyCkNnjXaRDLEFD4RNTFiYWiV93vfdkm++Q
FRBRPAcks6V9sgzLMyVtRf4tzz6e1onjUxE5sr/9cqDxZegpaglRs9Mf6lJ9STED50l7S3bXo6yU
SJEjjmkJIKykgGrUadKVxGRrBTINbPwEjQFTz+NDJLM4vJYFQYGBdCBzdjdHEU/KT93Ib+oB7M5k
bvSigt4Pnt8jl7RxeKGdkdZnBAqTludtH/1qe/M1TCXsVDXUHPITvU1m3Ec23lS55n3XEYp/0BYH
oA4Eb0SmmEs3ahCAXhN3fQqELLxkUlypormVgw+r6u+pem8bcaC+tU2i+jWwf7RK8m7QqCrTW6tO
fyg49okfuK1zH44QMUXg80Y93Qei5QIelR6MFeYPSxHPFlbVEGY8oi64eQqNL3opGtJXK3STproe
J/GuR7VL4xacRgk3N7oYBnlrmCNGZ1zaCvGKnnRQwU4HOUf9eCCbap+LHjIY76UCLpROvE11YnhL
rXBZR09V+GbTb+84S6KAXgjiimn02sgQcrzvaUdS1WHOyZnMH5n6SKFlUfYEgRTjSpGUC/j67uBv
AU1sY49TYtcsc0oNoXJviPuxt5c68bogY9FmEIwFUXNmVNpYsRQm0zj5WcY5SDvYUGScTT1hOmyU
G8iIbbEchODvsg+ib5dekjtaK7njMN2ZAYf+XuKjFnRgqTio9Zqm1S7VSwFsgyALrdxYyENiBAia
2Thx1t8Xyvxk9OxFJk3Rp6BQDubCM67Lec/OJ6QY0tVo6886+iirvgiSZttpw8FCZ6/ZBRhflfCQ
4aLzoJJQ6pJAxoCfKcTjAEu73BTD5Ti2bB2ke0/KnjSSHCZiWxUZAYF3lzeYpSCOkk3uFH3jZv2l
klwQO+NI+Avk4JpEVVJVyg2CJKKtynJNfSkYfqrSpWeGSyEt6eJqSk/axm1kDodE+VWGyiYrp+uI
vDo5JyNXopok9oZWHxTzRS+2+lA9lmDkbG1Y6co1OcrolqSrtCAGs4nA89Sbuhm3SeHdD8QiNwKo
0nRDpOH90KiXSrPssQv2pnzbVxIkgOjGytIr9vCLdIqvi+mO+GGumAYpH+r0IFXhxpA+6vBG1qmA
1eGIVYIim80ZxF91yVOsvg/mD18HSotjt8WlDY0Gp49TdNL1BOwrJgMvea+K66xT3YGPCFNbGQah
M1jRfVSDMJw0Grg7pTTdlEbdmC8ROQC5WNhh+uA3MM14s82pWdaAETpZf5qqrQRtZpVOw17vFdKm
bc1pAki5nQy0s7n1sutE6ItWQwBgT8Td7X1V+sD57yiUl2yC3yRjbaCLwPBw01HDDIZHEhWpFE17
gM8k4R0UDYczfMDW2xa6edtC1bVK5WrI2+vMJIcGn3WkXMb1tV/+JBQkjZ8UDc2ATyDnWG80+dJs
Ma97lyEpQEP7UE03lP43qSXIgCzXcoCloXhHWrRS02qnSi9Dhzdca1lyr4LwFojaorCfbP9mTPqb
MNBWZVsS5Pao6G/99Ezya2XdRFBUtavOgBsN6C74FfUZSJMHjCwhcoU4vZcLGLXmYdIesyBYRQEY
TbN9pdbJXQwXAz4He4K/hWe1u0WnECw8PCUDxIgKZKnWD6vKkt8LjdAKC9GAoe4KM1gEiDHUFJUU
n1swgvPy5k01caDmtB8B0njRNTvdVdxNd3Bk4BpWF/50b2gv0LSWkxKsYP2t7KhZYZUfZIt5CBPr
mOwV/cGn5pwEwME0kJyZmw1Qy/RuSZQ9UH3o8mPkYipek7hJbPajREZL6tfPnmSWy1h50+snwvVW
k61fWPoIu5pvp6IuO7pKiKfeBKpltMaMi7ALREk1lVWEMGZ5WZLgHdYZMIp9GkB2DtJFjp4qsxKy
WZoD7CnVY9MxIi0I73rp1RDTz8pkesInVRnuPMFVTBlSeSGXN5EJOuhN7iBlzJyyuF1EpOJE01IM
O5G8D+gCcnlJLZDIM9Oph1VJbXsiW4qPjDzETl4Laqu6TiOa/rqSkF8jo5lCW0FE0DIsKIZmUAwM
AwoWvU/tIk8O+rTvbWwGQ70oR+t2jhMLNdL7bDBx1l2nsyh1uwagjlA2cXRDxIsjgbmyFQJUfsXq
vQnJLgpeTbE1xvSxTeudTqyWEoL2yB9DpvPeNhYxCZOVPRyG5nKatNWMkBwlPhnTWnUDpXdF3ouO
gECmnDBmY5uYlOAlY9UoV+aYbYjTQypF9WhYxZDkPVunDurdKzZcVfs5wltt1Y9JArXMrzatZu48
ca11r0kd8+qHTjKFK2UEd8Q8k6ADs5tg1UqPvvSuRsZCSt6M5o3sU6DGegyhe+rXg8XWSQ02irXT
DJASZbeRCSHLh41apiTlwQb72dXkQxX3RffL8EB8TUQA/qiSdeA9Jd59MACImN5G8oGgP+rpk5Q/
QUsAb0rpPubEnGV3xCWTeM7rKT+qxpPlk6PdIuABtFmiXmxmdQFrgHlbI7NTRPFQifZlsPg7kolE
dpLqWLHra2GCvkD1QXLbwlfjbVgVuyT07qoucPPuJ4qEK5BzV2SmQu5tFHMhTCNZs97+0GRSYoKs
+6H4NPqlcmMS7MvDFTvfv0vH7oGYH7bsHvCk9nqoZRmZrbfR+4QTKNK2Ktj29WuZKzeT5z1xF5GE
+CPp8rUyupI3Z9OoKxVBXQU/Bw5Noso7Obm02uy+HlVUc8T9pU4t4EroVbmZqEWh34Lc+Fxq79z7
qMEAP+VAY9uHxg827aQQJvQqJt6FHq5PwnTRKNTtf9UVgI4QpA02mZwM9ix1IjGb5ZHqlBHiEyMl
eUf95Vs/Q8gghBE5PZoSIqLy/NYzcZwUFlziW8B4V2NfX7Xmh0eIXWTkGxthFlYzAiiXWgWg/c60
lF2VLIdBdQ2QxunGzlNX5tWzFHjg5UVdgKXNvXXQJa5a+46hpViFw9sWhkwU61tzXNeaf+cN9XNi
dregW6Q53cgETRHozEktJf4ghAVI0UiH/uipT0IFzyg2rU61uQk+lOQQeM3KGvQXs0vZOEK8iuEV
xYQYG/ZOq2RCDS6L8nWU2EzYbsU/nAL2XspF318HdrcJOlBxgKzC+McQsyZkhyaIVwGcpkRCYNXA
uN4rJFBLqvdCGoATmuM+j7GSpDr5bdmNj0TO74PdhL9uDLsbCYb1kBMQn+8HA6AhHFZQVHpYrjwO
5rTPl0qQ0kDeViCAtYapxFdJDC8XkbJWPegHrXwTyFDYoZSyipn1DxSQEGXvlZoewxhfsm2Nf6pW
fw1me9unAm1lu9QFQt2h2XdStUhqNu/lvUSqr4dIXCjlQ8f3YSbx2p7CZVt3SykK1joszTx4Kb3b
1N978F81oHZMSOsM9mEMCFPatznKn/I+n+qVid/RiOi1Ne22LLd5kwXIW68I3iG1yqpA4QB9txQo
e8hIe5kkxOiKc+BCSxGQSHdZi5JdvqDC7uTdEzp7tE7CCYHqh11KwxAHgRS/q0m46Ji0O8T9M2O/
k7Dt6PEh0nlhTNiwZGwstBzCEwwGVSWCLJUf5KoH5rUrMC6197lBYPtIxsHkWn7rknAyIWyGnM3Z
byFLrmUOt7b/ocA39iqyNPIiZmD5eowfCE1eqMY96dH7yvIcq4LoaLWLWABVyi4Gg6k27RcdU2jY
7NP8uvOf1faB09e7zDIBhw224C6XD52GcBo2kBZd2GW9bEfgLFQlSIkg4xs+8jVyXtxPP2wJFJ4F
gLekjhG0NBDfI92nr/OgTekKTSV7I1RfFsFd6SRdmOG4INRBz/FCCukqJjelt+/rUOy9at9lzIRe
v5Ltal1l/UYpK2dirxcGb3J+Px+NUupmHg6vTCHfTN4W40MEIC6doyvi5TQom6Lf6DUi8R5BINUd
d2yqR4k0B+NSxOZKtT6M7pGXt2nfUWAtTT1al+ZNAx+7GuNNqVkbEWUPgUXrspveQ7ExMOwXeXMd
SmPptLEJycpeBfDgW/3STvfFLAOkB1tVJdkNZNyEBr07fx9zJzwzmTh49Lu6EquM1BQDPVJhXKho
3YYh3yqtcTERzKy2l0NxkyYSmJ5UJtu0xVXD0TfPrmXU0IE1PE294qRBAkSwJQXWdMKWgPf0KQ7Z
Cw+dG7ORAzvoZ7c1W/IkN5dtqFy2zQNATj42MN5z21VSSEgvJcBRNZJbGf420mQig1ybLmoK56jN
p/nHLfU+uvRCPoZhBl/WBXHBEs121+8L08niVKzDChB72OhPBBbCSFbynRYihx6J8UatCldL8diI
cIObIH9Mhmrfs5YOQXKmDPO1KUEdy5w7XQZtLvNLsbw2hUwEKSW8rkbJKncHS0OSijLIuvVJAZiQ
TptA05LoPdHH+5JNPcim70tBJytVn37Dce28MeVkkuIZ/RFI3AHhZsZwUIiqzw1YiW1xjUOLzyFc
WyyNETQXdkkuKX54gS3STnq2qrqbUriJY5TVxMOc+X2nCqyff99R50KYqTVoRMrhNeLUnhYQ6gaA
lLkrkZZjBh+tONStvxxo3nw/8smq1eeRj6tWIDGVlhaRK0bi8+Yc9OS1BYwS0tttoKUnDXr/WHMI
RyOZMT7o9bbXXuKBjDaIWUq3KxUFsnS6pgyLph/LQh2fq1t96evMb5Cus/SBgaYsf1SH7X3ML8LH
LaXf6S4pefxGp9j2a04WiLJ2JJm68d1ZR/B8z49rZSblImGR3IZH66gPUAWRMNVGnn2P3poyGRCH
BWgCh8CDDZCH75/DV03WfI2fRjuq/oexNQrO2iS9IlUiixy2tZM7ggyUBUBaUsIW8sIHynduXO3M
VR6V9hWKheRSMO7cp0RWgv7HmT25imNt5Itxo7x8f6GnGkufr/OooB9aBiYuk7vaSahVQH2hhD/3
tZ8b4+h9UUdZKJ3KNSUXwTWnC2fa5z/n+6gudtWao8L6+2s6OcXRJaMvJFApECj8124ZscTo5y0G
xCi1bN7ZeDicVl7Q3Vy0d9JWu/9+vPmZHL+ZlqEY2uxYhGd09MwmleqVGPje8vx63jcl5H4LTnps
vpd+8Dce2OfBjh5Y1CJd8hUGK/R2NajeUqmMh++v56uejZffFrLBZ4bk2jpWebQ+URRAv2fpqrJi
naTNt+o2w2545Or+F5qEU5/25/GOJr12BLI1FH+Oh7fKNW/1G2ldrcnAOGPWnh/98bOydSzG9FLR
QR9rLfkVmlaFFfPrutmGOyqwa+T651/B+Sd/N878TXzqxeTlMCVkofEK5ty+mYPj/xIL9rWv5KOt
z6lXTnxhmqqQ9ihwj8qg1/46Wicq2YsCFKRZOhKmeDecla6cG+HotauivFHVGuUK5ehNR0S4DNTw
+9fu3BBHX61RinIcfS5Cw1Am5LuYTvPfGEFVFQGBm8VCO1pC5rhONTMi9BjtD8kkb+wcVOpUf5RI
0N++CZTJX2REaqlEmWdwDfKOsn27jg/NAkcPFfwFISln3uWvugcLbB/gPh3FkgH27+ihaGMbptb8
UGY5EUTgZSA23Zt30SxHt3FoV2jE0L2fuYcnVn8G1S1iVMEcmeLoYzVNjcCSCfVbp7/3WuQaWKfm
nW6kgCmV4tmnKJC0qDjcdYJMJFD2aBZS66GOEwgxRJyrGzKTSTLwXRzrC/Li8MW91wMbfc4iY7cy
QgnhKc7EyXN69tUkTASNtdIgtSdwfu1mdEuv3FdQPiPI5EWSOkEjlnVwNza3+jTR4ZtLqrobdDoJ
Peb193fg1PSoqaTSYhm3WVyOJVSpX6m+CDH1z37j8bVmkTa27Jyd8EXd6Nszo53Yi/5ltKP7rbNE
B0HMaMPzuKTyuoueQOrgGDj7On3RGs6vE8KPWdkHdOV42UzKvm3NkX2dcRhcMtWe+h/E962nXb2q
L9AKrckAQg17ZkE7tdX6PKx21FgXaT+IJMf43jz7t/ISsE96A74H/on4Wb3KF9lO2sZP39/VE8sA
DicFjjrCSqTbR1/O0JhFGxZ058Ta34B2BswmVurm31agc0cJHMZ085sKduwB0TzIgGRQo1gwf4b+
+5A+ZdoZO8SpzQ5rGapCHBFCWMeknKoyGtFYjJFdzEDk64QdIz64n2S+O82PYHdWQXjqhfw84NEL
OYZkn/gzpyPazhsDnG3bcous3D3nLTk5v2kQqQTdcdbqY06H5BltU5lK6Y47wJuzIytyqBOj78UV
7ZjbYn1O5XHqZKphxtYtYduW8gXYkQZN1zcFW0fOMTtlpbmRa9+GS3tfrpu9vtR29LE3YhPf+VfS
GcXCqYn189Dz+vhpywC8X0XdxdBy2FyYxrTUCo1Wa7z8/tU/N8z855+GsZrS83KFm1oNTxGRb/1I
JFHsfj/IqalEQ/MHKhrfFTfyr4OQzmDqU4f0T8OgO93VRM159I4VxObfD/SV2TR/YvhxNcTI8CKP
5WE1wILEyJE3jjtvrW2GTbvqXW+R7M59yyfnKT5jVLMkCjPo8Y2jppIFJhLhbtW5FMWYir332S2T
XWbL1C0wCJ716Mzf0tE2Ejnyf495dAzV/Gkq/XlMMnt2ds6OYtjz4aWuvU4491I0/v52zvPe1/F4
YlSGZCEfLwFyYfuNItP1D4ufdoKswWudgiIbbPYFG54F7urvBzz9wSHq/3PE49m/N9HdBFHN1nWo
3iaY5FlbPlDM2CgJpmXdespEuw1bmeSAALvzbYZaINERLk3sLBryXWqpXPf1XSnfd+GZSsfvmsLx
7RAybkXQMHDIfnv8Pn0rpApapNXyGidg8YdQXdnI/oqWju3Yid0YUPooEmekuBvX5iy3ogtZbiWL
5iPOcQnRaQK7JhzBHxfPPo6SnJ5kWJOwZueOBHg00pWNkUtnGFEnDqQaJzcspZjJUL/ORYZPP9tX
0VqpPprjZEKIUV5pKH8i1EwjlpiuT8/s2099659HO5q3ZCFZklozWh4G67K4HUiVkH3N0bQzi/bJ
9eDzSEdfoBckNqoaRrLMahuwJRI93RkCBacyOsgECgPLJStNefCm6F4jPypSlHWUvctRsf7+tT01
iX7+JUffpZJH8Rho8zWDVbaznyPKq/Dcp3FyEJUZFKU+4rFjxWExhqPX+zgd5+XP36Tw6KSlueyc
5FVzKqffGJdn17/5YX154z+NeVT5TNRWr9uEMfsdJNll5sY7uituvWpdAg1usnW5+Rt38tOAR7uJ
TktJqggYMJPIdeDEkD15/7YQnTUCkd1/3cij74GcIZKcyPh1ExZU42CVh8g6s3ifPPl9HuPoK5ik
NjTllDEUnG8+zfxYgvEZvWAsIUdUdkYSBXr1ccj1pSl3q/+/m3j0YZBFXVoy8lhXVz4Ie6BnHC4V
+ZwA99z7ePTSa7ZU26lglDQTLiAD/htshXnmPHByOsGHDwUOYD2wo79OXpaeVWUFLcWNiBbNUDr2
OBgzES5LkrS+v21fkcW8GLrM9pwYKX0mav51LE/LpCxMOa7bd9VK7OYiL7FrW3pBK+pCTrRp1v3m
XHny1G38POjR2SMpBKssNES3IfVxonllYASPxnPT8smDAdfE4YCrnB0gf704vBe56Oy5ZOMQPWjt
0AHO9jjizuplvU1XhIyc2yOdvDTqERysBBLaY05oowy10k+QtOuxWqVEz8ikswZnzt9fnfVcDyub
bFomp54vbFDwLlUyePNG+Ue9tNbQgpcpDkAxUGVLOSC0KEEW5MnErrGnIbz8/qU59X5+Hv3o/ZRj
SgMFIkr3uZ4OUX4TmlvLuv1+DPZaJ+ZhgxOPQp1KYSE/2kAreop2tACFFLevNvgfK4tXk2cg//Xf
A/K4Y19xtHrcdjo6SjV06P6vZULJgjLaIDddTQkysDCY6yBsRKiSyCqBa3PsZBOse2IofUs/tAYB
NemujNtdScIxzdU9rCeSUDPiCwmXC8B8ZPZdgHVrAeWwWXjkTslYnZ3Axo0457Nsu/gGU4893BvQ
bRDO6NuwxJupTtMPfUCEGbybFjyxUoqSi1a5yMy7NsChWqIiLHEp36qUlMum2vkwPSYgLB1ywyDx
DjPf2Br3nf1oi0dcwHiJiKXLL9oWNbOHb7WCLzD0pPVaSwLtNirxR5KGNssvt3KZYlDwnNJ765MR
nBV2Vz1zqsa4x4K3UrNyFSnW3pje7fxVmSAspfZ0GNt+U1FuEq2/VcL+PlMil5BY5NemW9kIDGcG
n0z48vfP+ncR4HjJ/fSoj5uhkIr8yaP8RRWvXxoOe0gQopZDWP3jsNU2WFs3mA5uyrXl/kTXdBOu
TWfalXgEAaq7xm1zma58N1XOvOcny1xwENh3wCbAe3Q0T7WNVIMs4JzvHYLrcufvQsdY6B/kNTr+
WS7J/zCaPnvFaExj+fnrbMVXLuyUZDRU2gtvLZbeNoWN7QxL2Q2W5YyUds/c91M1IOxOBjQZG8fT
cRsTd3RiFfNBWImQNubvzYR1mSDkykMdUF+XCtnUMN/GfEdjukDkodCpH6QHCUT4gCQgtx6M4JeF
fl0PRkcVqEysB8BgS+TRaMsLx8qf82pf8eKW5fBDLTaWWGfmZlIubeLIWM306FdU/1SQN/uS8M5c
38nz6qfr+31y/nQKKH0ry7KRiSrYygBI2BnfxA/52nDn1lv7jsphe7aEeOr8yOPTmNDYccnHrbBC
hiAFJGjuHHWuuQqXzZMK7m1YJ2++v0GGz9CNEyw1pLnho1ydqYj/XtO+fEufxj96Z62wNLXa55nO
pdlwQzjjJdGwgtrsTMlGAzuSmUczdTYRW5fKtVUvZg4Nb/QKxIB8Zho/vVJ9+jlHs7g5eVlCHXnu
5s6fdrlG+ujd58pe3So5+8AlIaIuSlQnOljFWq0vo3x19kx/6jT46ZkcH2KFX6GRbLknODw0Un2B
esVE3dyPcfyzkLIz09nJM/Pn4Y5PEJaZ2to8HFvh300JC73QYdZLK47hwlR9+6Pppm7aJ92VF/Gq
Rk9+F0FpuD3XFzv1iZvyvPmhBmWZx90+YmlbS+q4/xL41kEiFVnfhf24DJRDQF500eiu2lsf308s
Jz88k+4PqCXqvl/KluHUmgQrQNDSu+ACafjGF7torLdaQmRijcGkvpP1fJe18VJDFSeZmZsm6GEN
NM2YyL7/Nae2K/TCVQPRhAE04ejsQ7tOFFVNpTstMLRIPh4S1GQq+Umpufp+qJPbaTZkTKm6YsEJ
PtpOV0NiWikMR7d4Vp7DTa67nps/2BAZyotZqCH2lrzwbs8xrc6Oe/zVE7VQogSYX7l+Ob4Kjq2l
Y13HztzclefK9Gu4Ovdunaxcfb7ao4/bVqq47yJj7sQTww73s4kI7MRFkZe3SXyjhpDkwsDt9V9a
fKlhcPG7vWddpvGVpuVLYZNR2OChPbc/PbVzBNsGKE3YNAePgVfW4Pc10b2883HkGFK6sIrN33nO
pAAIOqmz7uHondLNUA+8eWXR72ZyQXM177vJDVwMy3hr7mhObc73uE+eZ/iQ/2vU+cI/r2dFSpaT
zqjjTuzizbQ3YHgh9GQyb9Z/hz/BMePzeEc7Ek+qZZv0d/ZeV7+h7m5+CNdzD1+9qA7n2nzzX3a8
cHFEs0wTbQL/OZo1R8nslNTkZQrjp6SmjHZvTOdKFKcaN5/HODq5hKqXEarLZxJtvTUTMYoOojwX
sXuWtnBC0KERPge6W5OBkB1HwGV9boKD/r31MHbFKj4oa303r3Nkj51Zb0697uwX51QKOg3yl3JB
FFrdpDPFK2p0KOJg7cPm+f59P7GACoW9zFxMZbd4fDVdnapYGUHmiVmIy/lE1x9M7ACG0ju1cfP9
YKcKSUJhA6whJZrD/Y4+riArqzGf6x9ZMl1LYnKCwcMW1txiKF+0zeWIXDbGvdhRX/KIdv1++BMb
OOqalMu4pQrymKMpPJwsr5BDPCZMI0tYp1hJoiU8UeIsTddoAsf2/4Yx+C9DHs3eZpFbo+Z3Fdx6
JivC4eWQi5bC1WDIC3kmnBfGHy/NvxU6+b9LlLwqfmV3TfXrV3N4LY6zJ+fxPoda/jm++9q8/ufv
/6//K5//x5JA32a8aX9V4+0vjhXNf/5f/s1/8w//49fvvwUh569//eNn3mbN/Lf5YZ6RC/n7j7bv
//rHLCj9P5//+j//7PI15V9b/Er8sE2P/4U/YiWNfyJ+sti6QRliw8AM9UeopPpP9FLohGnC0l0G
UMk7QS2xCf71D13559xzI2+SAyJikFkp9meopLD/yVpnzrgmVUVwY4t/J1TyeCOHrIlNxSy3YF+l
merR3C+LaEjK1NAXXoIRIQ1MXIOgpavk3tPILI7EnZ5A3aqHc/PyF+T675ENdpC01udgiqORw9wn
Y9nCCBn2gibcFN9HUnSvB/VamT4KTd4maXOhJxwucvHo9dqT3I2vrZiuhtkeYu/SXegH3sJEmmuD
NDe1/mpfX1utf7Dqy1YVG1H2W79d+5oXUtGhYkOK9/WQZi+fHvT1H0vJf2Rtep2HWVP/6x+KLY5v
okJlCk4jSBrgQySAHn3b7eh7BjR2aF2CwF+F6OpsMBFGGkCfuwoaUGu/dVkNy8TsbOzO07Y2Mmld
59qLPzRvvYr/eahsx5gDfTGV+MZG8+LnqAuKRW0OH12D81T3CgA7Q4zXTgoP0uQFjlZYmwDQjVN4
5qvvBSw4VCuEluxDzfjl2xr/YCD1ve1jV68Q1WtlHGLsSTT8lQiuR7n/0dmBRjl9aVj+a59RiDGq
2FxIqXrByvngZR/as57d9HL2U5gWamlIfw1OIddXqV3Fgh/cNK3niArmT2piL7E/RjmlhRjgdfFw
1BjSfmpF9AgaKb4SpCG39dvQyKozJgrWn5pINSmdwLOad1i3LKevSBoo7A8+t22ZTP4686XQjUsM
p131Urag5ukDXve3guhviL2ZSwMcI5dV7mq5ZeHokoPZYrkVWCX1Qt7TjFUB5CFsj8ENXEWk3S+s
Tls0TASOjN+I197bTE3J84tiexdWfX+pDZgaTHzwJW1RepEp5vgsXCWYZnwRg6afWA0TQs9dKUCC
qFZbPW5r1yjDi7b2pY0d5lCu1Zh08tAb1yJlvdGJu/aLYQa6x+MyVluyqCdvlYzTSoKtvygNBY1J
lDxTMAvcAu2Lo1ezk62c7ovwTaeaR246POvSw8QUUVgkWOY6DkhLqM16W/meU6UigowIv9gPLtVK
g7UuP/Uh7cmcQwxWLfkubPF0mlVnEeO8nMbVShv66EJJJc+ZrAobe2DvtcqcuEfgAaKhIGzdKzZC
TtuFZXjmEr/6ShYNTieljBzQhJVO/Nd0DxISm7YV39gwJxLff4tj62X0JeKZZUfmtITVqDadEfZ9
oX8UfW65OvYMtyM8Nq/yG1Fh7TSLtTS0G1mKtUsUQETaE2fvtE1y3ZK93upBtBIaedKFv0u1cKt7
nttOw+h6RnlXpHicAhWMY2WOH2Xjw2uh6IVKGoP+VeLlz8NkKBRNtgaqAi0fF7bvwYrukBQPrWzQ
YdqPUlEtsqLpcMUQ6kz/PLjySxxQqc1dG3N/2SjYlSah7rxxuugkCY9NFoIDkdVFo43dxvfkVZMN
3fXQ4pskl1FXdlbVvsRWVM9BecNijIKncDZl9EPyqtdCOKKVFgB8L8BZ0PU25We/YdXOMBbJfb0V
wPH3RO0eSpUEv16j+gWMcjCxCw+6VS4Tm3cqTYjrjQf9Zxa3mWOUPuxbM3tJZM0VgMsbkzwKu0rd
fMaFg/0eG7l3I6u8MHPwHdhJlQ0rlBPneHGyGmtPn3b5okySlWdhWM2N6i43ymXHDmkZtbZY6LlY
aTnJ5pEtgYWQ9Hoxfx3xkFcLT9FwEuf9ytznnXFBqMcEOJ8XVq5KtBYkatc5BSTNaKFdZHdB6u3M
zPuYfKyGg1Dek4KQ3TQpbaxrekcGRuW7ZVetNTQN7F4aCUwFCPNB06ndpyiJRIYSuCBMQWVWtL3C
tZPUw74V3vm5cCQNpKOXVQXOjv7aw1puyuNdLaUwj7pxqWUkPk3G5OTksS0V0Itwh5ttYYX3fT6E
C6PQ2DzMLPG8cNlavsWKUi0MwryflIJ37D1P5B+FZPp8fgQaRylOOFG3V7VfvGma9wIVRruRsa4u
fN2rXWxvFaITkUxPWoMxoIpkky3ajR52b5I1qbeGYb1CkO2dyHsIBQ84NTFtShJZ9EVlrBQDq65k
1KumI5MzMw5h7zdOYww3KAY4MD6jZsaqZwc9ft18pZXcqqLoeSo5VIpECpRFO8XP/dTiykP2OZnK
TTzmT7qZc5SuLGVNOOKYIwMFdSkFYl8+KGiBeJ6LXrEfUw2DXT7mr0NYsHIUFe77JCfPsNQvWlEQ
ipxalUtDI3cU66Fo08ExdD9xjcB4RTbwCHY9wYdvpwsF6uTKw/VWTOXoxFqxqyy9WZXycJsVppsk
peLgH63oL4xwbLxNlxQvlWG5dZFLF9U+wxe8UoKyAmYvP5hR+VFryVU5ptvJD/WF6WF7tEV6W+Yp
GezeSysl2kZvC30dh5bbZlO+ii3pow+xeDNrLPpwusu6iQJ5kePS8+qJY35dOjNSIq+1ieQddW9N
Xr4rPVyWbOuiRdm+2JAvWhk/kxWYGNtSsUVcZzlNbJQLUQIi0NSY0hSl67z7kaf5sKUvf6PGhbWe
Ef6jp5pkUJMKbfW7Kj1IgSlDTyHUIyzDp0EO5pmgbNyi91YRDGgzjtNFlya3ck+XRq5SjIRYnANJ
ewsxR0e5v69AjrJsdZJ1z1Lp+AX+OKhOGRZbUWNfhQFrORbtUqCsAzNsb679SuBwJZI64gmK0iLO
tW7ShdEKa0GQQO4m6DJWiogkZ6wjPs6aYkEOjamteYVyc8S/jEN36IYFRuBspRllt4gwwlqm9NYE
duga/4+5M9mVW8my7BcxwN7ISQ2c9L65fSNNCN0riY2xJ42NfX0ujygUMgNIIHNWQEAIvKcn+XV3
mp2zzz5rr0sQJYH4JFH1pV6DLK6q+jwtTNKmd+o1fpaW2aKb8XUJAuTDkmFbN8RVMN1wa+CFbJan
Zqxy4BHNW+ZzkIzrt7SFPpY99z13201103rNF8UohXzUPcHdKvc+LSl+WcWlmczx2qXDT4anj/3C
uSJFdiPRJYlC+44ML+zvNG/xZUALZm+C98NRyc2uiosxzEc7cYxd5lrlzqnHvwY0YkPhRsIHLdPt
PHNZBHNFHG3DjuhQZON1Sve2vVfrfOsC1b/ki/2WmARuVNa9cLFld5gTAAPAdZZ9XYoH32upcbP1
WjgMxwJ5TzURcRKkr7YTvhjwpthpbd/bBsIAZxkAl/FdKCaOOmHHWogzcBVGcN5DNYloXsZvSxCm
mtprDNHWijJy4CJH1kwPQwKk8rDCAx7i+tYWutLUPnekevjz0JLqnidRYfwKFEsPUsAi1kczxWQ+
uKipRc5xH8zy2fPmbbus9X6y89v9xdgBa+nDsl08833y7AcVLh/9GKyHrhHdY587lDI6CMiVCRdK
F8fezZAH+rVNz4Ibcj/43GOm85I3AaSTOpn2aza8DexQn4ZlOIRyyvflmsmDmQRHJ92sS6t2yezW
8b5w+pDlVE6Wtg8hvyj5uczSfwEJmRsUPp7HCnm79N4LHfNEVlZhXzlJXoog5UC2EuZu7Xz0RpAQ
FNsfQ2mqXa9H7gWre2W5gdX3diG6vWrSeE10RhDU7wawSyxCRRrQnE2n3HfVyVyUs+15NZhpM91T
YdCImMOcbjIIAIFOI8QBJiUORg9ntH/b+Vy9rcnfYfJhejRTEJVKlVCdeXh1el07T530MmyN0a9J
NUqLyFhYTBzLNn6l4rVeua6P9pTzVfMWYkZK6UJo0q/KdYwPTFvbXLjDp+tWQdwX4bBbfdUfeMsS
WAE+ySTUehmpfaecLWpJeki7sNxQGuV7FtY/6lYHILA+xqwIb7keHawvzZGU4a9QMRRek+678IqQ
sbjut+mcpD+cqv0ju2l8JMWpO7OzcAU+8MR9pz879PlGm1XktXWxnULk3CDFVeaD/akac9kvmNXP
Voh0yzrJsJXNcKiTZY7WzDqbygqo+1gPds3ulzk7Kx2eCo5l41ADOfOLtYhrazcryw89uqUKdOSk
7iYxGua+VsgbiHrM1SRYpqxJb2J2VSTs5qa586IVfgNPzafCsn82gb1jzsBk0UzFBiA2sVi04IfO
wJu4lJClXGb+hg7aTars73VmztAWqYoaGXw6LqdT242Ker54qJrsTJNXGum1GotPL/E8wovyg+0M
lKmmeec2UNT98xd/hZU1e6ycJ7OCMWj6EEDMZj9KbzN33s5lwf3qLz/ccVi38HPpmvNDaDZvoNhJ
C/HHgADiXNKE6P20Wp8mjcMOEBU/K2yovu3sXe96OxK9w71R31eBC8A5g1s9rZafwuNgScTi72l6
yTVXcBfMJmUSG5MGmljf3TwzeVua1H9em/5tqP1TMxnfEJzso4ACgaJ2nrX/bZRcO6nRkKU1lezr
ubbmlIfqODXTQ16tv1nztTZ9F1LT6Tw8TXMfnlItPp2QdOt21gmU9P5jafOHihYgMqkxl7rasJxX
nWUoiw0PT1vrYGcXILYLpcKtIZt9y9oKjWPGkQZiuEnCx6bPbCAxinvebs+uYrO3HXJzP5j6h0qy
v81KldzM+R/6uJFjnFKh6YdwW07LpTWh1dkiRAocZraBK/ZgyqUzIsdtb0UpWhb5k2mnRgLMOoOw
LBmIaW+Ydot3kkc/FbVz9lICtfPa+DSXjGmpMVm7iQ2545hlOppyWQFSycuNKmjYXOz450IV2bbV
PdNMe+q3FXiHe4PZ3pTV7lNOY5+PVPlyoEAKV0DyDo5FOpN+nCmlVsArSdrcvGn6GELn0eaZ3FhT
BlIhJ8m0orI3/WlXOVhGaC5uRhi8OjgkIpF+WekZwxiW2jXZkmzxYa35t6tNyMmWu9OreFfFCIsM
cmnHhW2s5pFrkEe4hp2WjI+EY2aHoKrO9MR1HMqUyrwT9QYmVDVC+eimY2manJv15O+Vs/EgaOzq
cvyWfPC2yqj4plfmdeKBEi/3bXVWK1lHow1/piTySq7Oox/Uv8ZQZNHkdSrCvGS/yOk4m2TiGYTf
zYI0OE/fRjP79EbIBoNtQYpoDvOYmftKlRe3E7/Z9AMhUVF5eB1wkN7y1q3bmqd00kdCFWVkZJN5
k5OPnTgne6vJV2fvD+Gr5cn07OVtGFkjcD9w7dHYhO2e+yeN3YpE6pLwUbemYsjz9pjUtfpR7bM7
gmwK6hfM+QeWuR7lMr9MGWhqxZ2d9QJilW9emzS8sxZix2Hxzybniyr7M5hY7XI6TZsVdOyeec1G
82XYtGlFflqZfNbijuiEXNcYRX5rYdmgzQjCKq3hpIWB3yiPRw5SIEnlnzSjw3Mzepu+cyKjo1UN
6iLfj6vLO9SCNBKUkhTQ/SEYYTgH9YPskKqFTJADrGsy4Ptv7JfOsoOIlbS/XmK8WoukGb0/c15I
XCEfxXTJj+aQmRt+crHPl7A9dV1xw3U4PFSjdzA1sVC44FWsrCl9y0oSo6oOVLWdNUFkpr2/X5LR
fiYn6ZB1jXfufGPXza37XDj+dMS5dY9NLyj9S6gkgPhf22Xc83t6Fqwe8Sp5R94sCSh1gFo16oFE
Mn5TQ0+PmV0VBKlZKsqmtroNRMyB+iVIDyN3as1DnE6Au1poCEIE4aNMq4G4BRkwyhavgoDlsxpF
bA41j1ZlhcfBlXsMAO8qX6rHf/2SuO9ji4sJXoBpGyTvsHF/yKVzruc5eNA2cZKLXU67crL2TWhi
X3fc7JhM3Z9Zuq/wkAEQh96wT4LuuciBmZmdxBAWLK/hDORZrVtCjgRuzfxK+eJsA6P5bB0efq9a
ANuRkQUAbryshbrocKHxdrtIDwS5zOPVA74Thf7kx9riGpdsHdzrnYa0LsveFC3EB0PEnVn2xAZi
Cx1SyIHd4wjUulHZm7cMxC34Ko+RSCkHnUelO73vU/N5qM9FC8giEe5v2VZeVAGQc/JraqLpNetc
gIhZqjgZ1kOdahn3LkUMy9Vm80skRMDen/BamAdv9SWtBc7NZuzM7TrQkCUNoZGWa+4IFcy3ac47
VM3WDqs6OOhwHqPUbwWJmkZMfO2+rFD/XNBU57zh7ppIoqSKzge2RIXBJKEGeElyGv7HQ6jagrQH
ecKiSpPW9vVmSNYfLeJ8lFX9uBF2xgtfv/g3EF/modyKLtva62JtDDg9RHipL4Mt0Y2q526jq1c7
99bNUnvwYHH9RfPgWFv/zh4yCHvdhum2XJdf6Pw8eNQmsK3kLrRBz0zdN+Ttu6bqbvOl9oEwg+yj
9O3tdjr3iwna3ABmxBofoFQS95L64PR0bsQcV+e80jvpOCgTnv27bn/V/LU34beAVetg5n0t5g1h
t8QnjPljmRaE1wFhSrbC4XBOxxJ26zw027O1jA1m6i0ILcIsFY+xy5ent0xjxxhw2WBL+tWrMGJv
w+fwT551WaNymXkRlUClOAeJukyIiTRJRkhU/pjp9eoVJWtz8+rt7ULEAy5H36uc92AJ/wbh9FVH
juH/KJyOskwlP+fFcjZza9lw+zgNMVUWFRjdrF7WDfgdjuvKR9xtKwhHk3oiCPc0jo17aitWVboi
CK7SGgFidu4ubFEka+EAL0V+J0CEXqEs2sPo1Md5kBWgOu4M35dbz8e55JgFkcu5fZ5JtGzICKaJ
EQ+ahqINKyf2jQKIGBBkDHbU9Mo4LYQTZll1Epo3Gh0+7gIgJv4AFsoznoMR5qADPs9fAgNFeSz2
wzQSOUmuZOZM26JoTIpENvtyMgibMrnkjEgiMW9mnQ94Hd6rht5vGbqehd15Xy0X7QUIMuxT5mn+
pMzqeRLNHe5EcoMfTGe/3UMw+ZpnZ4r8Yr1ODWRdR1brwYGpZ87uTx9trMw8DrBUPrt1TR0VdEQM
OiB9yjlHWOH1toNFkMmYvsJ1z432K1s4FcJieRDpjGU0x9pVapJIibnZ3z9I7ZPsKNkzltmbFGlD
LAur3+QtRRSSReVdmhp6dDjsCzur9/3gf7RVGGsXlJZ0umRflhdnl+eNucMIYUZlL6+z7LdzIoJj
0+SfZWmJo09SZVnBOIPAfPYVmCeLQ6foHsRYwtYf3NOg5ROBGuVTUy03ozejdPTu1r9bUdSPwyhP
xLKxwhzu8pQsnMaFhST1tc3WO9Totz3eaYxehnlbF6ee7EzaH7FspEX/77Q2DVSmIk83nCA2vMMB
CZq9pFBGVIxixPVW8VbNA5kTeaK+lVXtWdrhFAjDXUjzw43uEirtT4+zBpclHCkiaczdXa+Lw4Xv
VkMcZSQXMHL1kAL+ZHkeQU0AfUvHBjkJkNza5+fG8iAt8WCMwa12nO98DLLISGbykTmse89vD6CU
4HLhLI0b3CVQ1EGBVoEPTdimGDRFYQEngwRUE54U+m3kJJUfIfXupkRBAHKvfkcL2AcoA2U+yqjm
d/NYE7c0kV3jL6N7CSkEizK/tnXG6d4Q/zlDYeOi+wibBl7e3PfbOqvXaJrIl0xJMexai3tN8vGE
5penYhBh/ibVNxYrDlKb9cXMeVuNTD33ji6ikJupdz9Ax3GLOgOnQO3+7X29N3KZ7/nuIzalXA1B
weRpcoOjpWlQqxmCrFXArXFVPHSo6cJVNbiy9UWIdauSjuNuIIlBYzFlwMfRWGlna7rNQSAHsDS2
8L5ImJximq5wOz9qrz1RRPLxNWxm48uP1u7QG0JHck4ZsXg+EollVTuChjjO1cPa9re2XbIodfUP
367+OkP43pNg2fokllqC5sAOEyhQVXcHAX+Es/WusnbLzMfbz3n/MNCa1eP4sUoGiavu06jVTGvS
5RUJCQ6bOFoMOSI7cXuiyRMexsmOwsx+8b3mTZKDtClID8isIV7XbN5Lz3ws7s1FMxAY55jvlq7W
02LobQjorS74UntDuxsz2uRUWhECp3FKCW22BBixfC2xMlb2loqHGtOd1G4Uq3UN8HPSOc2bVeTg
NN3mpqvxU7fWelSmeUxA6h7q2vyR5E57UfwDGw9eQFTWpk3YduxsAOgLTNx8tuTWtYuvfszrmG3y
MHaRiFf7Kj1ouw4xSLoI6ygQA/vxE/qmn4PFbjrj5+qbmPHt8QRvbGVZhtsje5gL6vJWCn/vifnL
F/N0XsDFjy64v9pLFeVF9mZIK9sm9dax8r99a4UPbu0enJm/ulrSmyEnxi2NfbcYsyQpzFdZcCq6
COEVNAXuQna1guUhHZmLJInqz5CM2jhveMCcmTc6R7e7W0Bj7lT0IZ5bxltio62AKWJARmpDvtCI
zsP1UiLGbrO2eJ8WfWt15u9amX4aXRs+iHqBm+4xXkyL4qpco9wiWVP5mPbWz5bXYm2fi94GiiCa
5zrPnvOJWt8GxBcW+tVeegvEKcm3FHtfiWtFBroIL6J5a4qFkETe9Jj79G/ti8c1oYVL64U3is4e
5iHJ1IlPyHoYbKlF8v0sZRaZnX5qV2ebhLQbS+OPRw3qWA3NZZyRg2fmbxuvbMmOJlkrDIXa5j4I
XjeorNNKdVGkPDDZyBZh3ztfNrlbs3XXFmqijbW/8IWq/BOJEOCXkxO5ss6BwcIjnhV2MYAcz8WC
CJyWczyoCQxE2BynMT+b6XAwmxKmQQqBvO0ubTX3W0cgx83ONtdrsO/79myNWFHNBR2zH8UBTv8L
gpYUeuuZZVzJO+/dsO+w1+IsxiSyBi/b+4K0tLl+C2WdbYzEWbYJwXFmEezGUhKJURyqZX1mlKeg
RKunqWEQN+ZvXuB/mQ21hr9YA8V2gRDqLxGAUxlrpwhYZE4qxwDsB3/FMHA2TMrUG2Oon/kef+VB
+pdk5LDhJygyDfjbQVXqiAlbaeg2ddec2650r6tdkuvbmwGctv63KPtqM2JqUCPIkD5onjWFazA+
2grera7nD1MvwJsn8GqOZLvj2lczyXjh/D51XnKneDypkjdfZP3vxrZfy396hdBe5Op/dgBzGaaW
W+2t1X5tYTeGJTVDJZnwW7J4L/WUHWv2rDdL3xylTjEbM2rfESh2QppHKeFuj0QNUSQtLAZgGfNs
zL1HkjTwhgswiAGk6tIyHsLPe1o0DLBEJawEMzkVkueejmoFwjuU8TgM70Gl/pgFL0gqzAbmuPzs
jfWlQoCK1lAlH66+SzcWJZkRPLtNlt8W0z35y33RYGHujToodz0Ev03e1p9POoVYP04Ws7R1eTeb
2Yl03u+9hfQ7SH47rzfepmFqaRFAPZs927Fh2j6Py/igautXd7+1/+km+V8ZqF6biv/9uyfqP1ui
/s//zGO1/9Pc7UnDv/9R/x/aqwjqDJ17ONh/77F6Za+uNy5/hvHPf/ZZ/b//8l9mK8sW/6CsZVEu
YEwEJAEz5r/sVmCp/gEQDfs49C0gXHcj1v+1WxnBPxB/MHF7ts2GzH/xWxn4rfi9QE0I1TUDB+vg
/8Zw5WCS/y+WVNh+mJ0c/kjbchxe5b9jblzbVdXktO1ZiPGnkhqO/6TRmQmy3zXlpE+rbraGSRRE
4pTLGQXo3Rgnd+/k4ZvOKAbsPr/JDrLlfZy+pbPyYkun6bOY0m9rZMFK8UVeU0C9zZIA69FeTPDc
06Tqv3lLn9IWgSRUCG52W7HXl+YmHOQ++zAehgWFoJis19WC0m9X2R5F14jTesuCuPmyluNhLe/z
1cF8Mg3/rZxNG8MGc/GMSIA41JW9p8FZIU0XW9aAnM+sFnYcOpoVclxGgd0koKU7O6ooNve59mf6
/SI71EtS7WefOnPNUva16palc+On1ydoeViYuiKkOOSk2ge2kk+atj00xvpQEpqO8qqPtc/P7CfO
hzIEylFSmtHYttkW7uymwJpb4YJjMdQ/lGJlVJs2qABo4AinxqMDg1gZyiZFHDOPjyuBodwAetcU
GxREEj2LGeyoiybor7Qq5pJ/L3XDIMr364d0SS/D0AO8kaTUMLNwEfYteSZamzhP81mbi/2kQ7W3
GrK1q6JGGPZ8tVs9u9pgvgGgjkv2NS1zYkmsEa9KVq1HLPCaNugvSFH70Ct3fiCih2EGc3/ALeuj
U079UaHpM3H7s/RZeC2H7lwWKPFpTXy8tNJhV+A5vWT3X8Bo/2lszU7IPF1bNQwXMa3ms/JZEOnl
xCdkYUGtxQIAIkPDNmcgFeFi4yHQaw602fuZoOpYvVrOga9fzJ5vj2xr+6TZEQzwc0e+WzXHxeBF
mi1Tr6ksZiYxWAFaM/mSrPMvai4/7Zk4TI2ja84s46nHeEIxeumrtIkH//6NrSnsVYEZBk+NHRvr
ar+j/Dpo3ea8LYtLwH99YnL0VtKRXAqCJsAf89/o++wuXeETtD5gfR97Udq9JIWqbuhrLCwsNGtq
WJonszdIqTaZuOJ22CIDtru2CfGBhAg66eJnWxeD1q5gJjKLsDi4Q5AA/w4uhjE5D7PutrqwSZOt
k7d1dPLLjCMMSbmikLataRdohryeGKu771aTTzJEfl93Ry395ZKC+IHDfGczh139Uk0+OOY6yS9J
iYgnS3NBq0HboAqv3mmudp3XEco6KDigdpZuh9U0TsASf7KZPG7rwcgRzdCG6JNhm8sOMcZpYuA+
096WDg1bSwpsqbxLmqZm3KY8+MGK+kGdtxt58Zh+Rk05EQaX2XNPfYchU5LTeLF4UllJFZiUdZHs
VC9QoVQDyD0J3Ge+Uw4w767dzENq7tMU305AtK5Kgp8jc4SNkS82Mwy/x9mYeEfXrw5F21nn8v5L
mOldM9v+lc4G01IfPHTCrc60tW/o2tPFSyzccmW/JROzOed+XZzvq0Z+EdXe0D95EmaZqPsjbzdJ
LgP1UmuKwyTxD2QBBwwjt3TD/EQAlgdULIukOeYO/ss7aXpKWBwKXI7RyfNGfliv2rRDIdmxHQ+B
JS9uXaz7MVv+Knu9uZq61UrdXd+MVty3bAjXepwfPIs8mapkXo2J4Dgl+DpLTL5Mm9KJHVgQ+ZLZ
vjHeZTtSP7e8wzzGofrVhtNV6lZvl5l3ITCN+WZ7z6IOgk3nfnhBUV7BcVR4RtOvIfeZQZJnBSxZ
nRl7/lr9arw5zxgl5YWGaieclAd5GI7tNKVby3PksS5e2+Kj60BmJ+HoPQlt3DOFRmDmGquGFJIZ
OA6sIBc7v/HLSBAWRAbXcMzN7onC0DkzHIgVoyr22z5K130EdK0RjlFBJ2PedFm2vpV2wMnjrlcc
C3jZjRyrRdC/hrk0T7AS62jScFFy12FBsC+uiXB+Ji55IAXNhgjmT9N+76S39y3NvnNGrLNt18fF
ttHH0rCOM2nQNBWaszHjitD2wjcD26o10bGsKyq5k2Ujo8aUbGc+ah7AwCOwxkp0f84YunA1Tvtp
tMt48ii3KSJepA0XpkqFCYne2nJiJ6fC/DHS+0WGJ9nGzZlhdfLOo2/o9TrH32Yjich+SLszM5iG
gOIncCfxthES8FvZHRkZpnBiBsjMDmTqb5MG0+ncr8TFOcEAEOATXvdF4vlZlWijqTG4IaDFR1gO
lZPKqzGL5zmfSYa5m4dwBgabsEgeVAmWhy826S60tda4Mwa1n10TzwufMQTsvMabB6g+zcd6n9bM
jBsx8f0kHJsId0y5vf4hPIYI7GmDyB/m2J3sDy5EfcIFKxlvTjPiEvNqcJ42R9yPoFT+afSdVxyU
xrYX1WnqA7Gp3f7TD+BWF7Lb1XpF5VbFPsn8e54QIoF2aMvndb4ukJxzDrqjaI03ViA17Gk8YMHY
PCQMoZCMeryCdeZujZzpYS1xoyS3epgPTm3P2MPkzu6ayxAY3VEQxLSxc1ufwil1Y5zzJJUwZjjr
ojPi3kL5kMkIwLcc/IORoDEO6SLjhZn1WbllS/xItXBZpMkpddDkVaaMc6IWtTeXwI480kNwr67J
HrmYUb/FHHQU6FdV000XEG3mYVH2Wc7K3di9zyqUQ0NQt8v87KwwGWfvvPTObeY02DhrArNaUL14
9yPJn8B4+Hn43FjFerDtx7AjfcobB5sjy31pvZ6dvWlfL0RmNRl1j5XswBAS2rVe2xWHEFY6k9G0
6fypQ/lUKvLNLf8Fj+W5kO91Ew31Mf3gN63bnvOILVO7OWJp3jF39MC3jfjH663VcrJssBlIBlvJ
xjVjH02pjO6wQ4QOMv1uhfgMBdGPcW8+JGCvVZTUG1ESARg19Y4Y9GL8Zfyd2t3wWKRPLn5QvZva
38wqRU2Uzka84zgS1gPiQmLRqm3ILamYZTA/OYQkRw2nFDvMA4ZVEiUdMsFy+OtX8gVL84DEPmgm
y/H41eQbm3QqOswaRD4fxYaZpCsfuoKh3z4PThbTB+64ikwXxvGbqF/ell/9k4/Be7gY/Y7zoL/T
sQ84I+tncbeYkWSxEE4DoSHCUfXAzyLzOMtfyp+9vR/suCsvzY9I2HuM1zCOmIYu1dF94Y0CyrUk
Fy+IG8YME5PnnWszNNqkdNDUgzTwIauHUTFvlcDGEHs/ZmSXP9lCg7htn73hC9fpdKPADHlIsX2z
I5nE6XjOP7AOVk3cfXUfyOsL830U+faCclB0F6wFBJ406SXN9yks5wV+5wMidKJ3grrJIeYcge6M
rdXis6W4IRDu6x6EAbvf3yXnEb2atFu9TauHxSKfZCfUzzl4tis4n0GJ4By3qNxcVneMPqxQZPqI
2hctk/nxRv7ps53X7XnmSpsAo/2YPyg++HrnGv2Xm6OmTk3ksxo1hLtxTqKxvIlib4dPBLBjFWu+
ap6nuwB5nRMi1eI2eZfVLivj2j677GYPG7FE0ruKlBRiUswVkUZsD4w/WsFnzZHGKzzLT2eOg2oX
NJw5jOljdHAMH4QP4SQMvipi3rN4VZuBTJd0z9QpC/EGbsC8ePOm+sYwmle7NTxaDGaTDa+SU3v9
GstT9V2ziP6TP6Bn1kJ2lHlwnWhZCSPYjFffO6lwF6zXVbwa+aNmX52kgDpOkT2tXzMgkOZV6Wto
xmNxC9M/HebdPOWbdA6yj6T/csqffn8b3TfPe5/WFxV+FPm5nY6teFTzYy5GPG/v3C4r41Bz/ROg
wd3jOPzkR7d+z9N74vxEOpMMQZkPD5ZFsMtRL2zhfJmk1UzJ29B/C/u9ti7u8pzWnPPlU1BhFj6t
5cVfjbiyn3u8C/plMnGoULx28mkJ/6Q1g3D5oAlE8eK0f7Bj+xKUP2fqSPegH00zqk3kbYv5aPec
hXvCBS1FdEhFkOFsMxTuRege5ZQe24zODmXnpU48TdZVwnXJqM2WKROkMvld1x5TKgWPl9nZxS43
o0/8Rpo9Gfkvx23mbd58e0M800wx3xRjEduLYABlXYaSa7sJdks/7Ht5MZaP3Vre+0/kMeMRN/bJ
IqZh6F5m/d3Mf1HfsG6VUcbsXJFBVtscCdNMrc9cmv+v1vdq+duF9aYmTDZJL6P3ItOfFuPydNOK
F0ar+4ZTzjecbeyqadsbYUxWXqwwcempQM3DfBbCMmACrJCrxThvRes+ebRBNhpcmdTRMAbbv6rX
sbsmhySZ91n+R7jxMgWcIor4He+aZukDkjnfRDdGbL+oEjt2728Oo5HtwtyNS5q8nOseZDYBWtZO
5vC4+Rar4Zp6+HDav7gS+/uaCo+Ol7NM42LkZ85Q8Y9g33mI4uw7bVyq0bxrYqZxmzn9mci3qr+j
VQQ/QR0t2YfDcctz2fEIp03ANsyf0Xzt0Kql9yz1R+n/EHgjJM8bj8ZKPDibu5tS/8DovsUrh2ce
aygJLTjoX6uFdRFJF3Ns/CaWWBNM/bvLf2FJNeCYdddAzFEJvmbuYQ+4zJOpMHJvPobZS4Gat+pi
K1M6I9A23bnGTFnjDjyn40fkh8MmpwsHfl2oTcW2yoCfRtm/A/e3z/S6YcK9kFnSoCCM9yw0lpLH
TblcR1tv5PgRiHQnSwx3NAgYDtwfOIob1NyWxZOOWtZ6l/7fFYvL0v9pGfLWZTw7x2F9KJZDif0i
+7KalwHgz1R/8UbU+XX1jr7+QmER6sscDxnvRU8ekbglf8J8n/Pxjz7mwV1fnybxKfQQ5clXkH25
6aUx4xJB3CJS5TDX+9gNfndYxIYzxmqzeBi4l/191l5mkrtIcPFRWHbrRDFAW8hOO4RD8yAxq0Ix
4WOxGTBtijzCjMawwSr3znjxg9OSHGKMUwHbLygyFrO69q9mOGic6gzzjF5P1bDF9KXYaYqEmUSl
w6Plb/WMzsxwOb86/de4XcKXNt1Z2J+qF04+XZ9d9ysrP+7fjfTD955XZm4lneReuh9t8CPrPyrv
saQRUxXEpIdGcd9lOmS3YOlXTqiaaxO4mDPhZgWHoKYqjQNS6i8AwXQ8FG/CXvutrrDnd2m6U2K6
kaXEOHkTipZNqJb7rSbTiWl6cS5ziHzp5ViQnsS+2gvy95tlrzwHW6MTXEqxGSSP/f3kYal1Il8h
7auIwfCmdJ5WkyO1vzXBF80z34Q11utPO/xl+3XUqR+MIjr8EQ1ZQsZhojGYerzSrfVV15T4hXFi
c/bgavxHxPmA+srN4KgScpn62xr8DpKvojrxqQ0VRlUGF1Hb3dbuw4ZqE3w54pXIdAYydfGdyye/
PvJjTexLzbup+G54KO/3lndiqFDIM6uPO19eOvsxrx7us2KDLuI/2Duz3ci1a8t+EQ32zWsEyeil
CPXSCyEplez7nl9/B+V7y8qQKsOueiqgAMPA8Ukng+1ee605x1ygH0KVYAZOE+8oqtL60NJx5zvE
z8or7tduSFfDq6AsGPP7KkmoHTFkV37EUvKIeGI5/x3EBb4E5ULUd9qdgiqlte4ILuawGeL7t05n
/HJVwP7WGPquBsCSZDHds76SECrfiQQIEeOKcybuflv+uomcqt/q1U2tAzw5FbkrISqVeZmZao6v
cvVsKTsveRnpOcxVAOUT9jnf/IUiWmTopTJnbbGswYCKHvzUSaMNOX69tolG20zu4Zlr/ZKagUqo
rFZGcMtyrrwSwJpDPPduQ2Vv+vul8Yps2Sw2tB9i2U5SB3Gpobt5bVPGqQVZIiWitQZZR6IHv/D7
Za4g0t8vU+E91fw9JXdYojRp2tJB8NTcwDe3tWzfTnQNFmQPFg1WN9JgyPNEUMlofMFEmpoGVpWh
OUl1yLhF47GyMG84ZJ3xiEzWzZwpk20IsSriYwe+q7GpDm2tPajjnlGJkF6n2K55TGS3Hal4gD76
qAruEn9Zo1K8Do/t+ywg+pCEdSGs23wzhWRILig/JXnnvekFXBu3Vzd8SrSl2i7LxBVgsz2QrWx8
IF/DutMF1FgoXaTN1OIW2UzaFcUTO4BOPhDuS9qkMazEN+Weri43OaE/RT3Na9DFO/NRvGvpADw1
s0Jra0BfujGZyKEMnyPYFpK2kMf5U5SKN2NyN9QLT3MopRmkGfktOb7RDV4DvhzT5PBRZX/QdkuN
oo/sXOSg+aKbaG9sSINW9d+twsaWdWL6sOiSEvue2xO8ufS2kDEGbcUGur3N/r8I1oZO0hu6cdiu
65p/kKMbQ9lJwZZt8HItGtsmv9ESppFTuMjGbVLc85jqpbyoy5UlcddPVX+I00OF+wVan+fwIvCQ
a3YVnlQZ0Sj7HoXqMLb98Ua2npUeQQDfAR+q8psmUlnzfR+Xk+zq5bYJHguM+32wQ09J8GSWvlfk
v7E2GU7+mLZH0uEptvL0QH9ngaSkaG2x/d23Dx14ZgFjs7BhEvecljB419TG/riXyXujlMlxCDSo
X9m1lN2VT60o8CfG+1i/HpNTpZ1San0WhDu9YJGmI11UR1O8hVtXM/tNXzC/dt1+IP5XWU3Go2Du
aHt36YOXHhJQWp6AFI+AGP9Oq459tZqIsTDLBgXDU1jy2G5UxpZC+jslrLw3Nw20t77hYd/71TbX
V6b1LIVXRv5SwWSmcBzmX7kCa4dKt/zVNG9CvI4JaV8WvcOcLMjdiWJWLJz0fVQKp0UuSSwr8ZCE
dXpALtdltOmMaGHnv+N6SaOZIp4dwhAQeOb60IgRukYbPXFREy3JtcusKz6MeXKX8TVCNFXLTq2/
2GbnWuWNTiRzskzMJznex9rvmC0SSkKxvI3HN/52GiWoaAf9yLrMxlaMb4AKd/d0H8LppvEwmHaO
MTxTEhnXDI6t3NWy+1n9QANjaK+V4QQhE7+t5230+IXtL209Q13gSVx41YYkuzpxe2tVh66C00zf
LmthWcVHnkR0u1QfboEKYgAfsF4O/UEOXsvoRWzYNp3C7Ik3pL2Etra0P+3on/MlhmmWJEI9wY44
z7m+8lw0KQCjKOXJrkHnuDfMgmerFMell4bIXNjrSlizIMIdpwj7KbvvMQqv+4BiuO+LD2Y7/TIr
9WxnKqA5qnarJBopwZZrxFG6E0wLUaonH73E2BdG7++yJrgtERewxa/ZUnbNSKvyBkg5z64XvfXB
EwHxSKeLwhW1JN2y6NOqpnCHJ+nLjpBnW53oxp4WYoHYlEuDhrezIr6/7FCkKlPuu2lddgiWFdnf
jBJi4WTS7ZFx0bb2mRCJIi0AM8Olh5ziUAvSbTORii0myY3Q6gLtnxGCq1omtkCoexn0gtu3IrFe
GEvXwmgeRa+mKilZydQoRNM7/ZYK01zhkUdGgvF38LGDF3E12kTRv7zi9TPilRjd0OgXW3xwz2N0
o0o3ybCin4Iugm44YGFAg6WjsKFkcTLhQT6Vuzq8joJ71SOr9Vgqm1Z+FWkOlFvK5LY7kl3ptsdq
usdKmbZOU+715K66p0mQvxXCL8386AdnpFpTb2JxZdSreKFscPzXEaJIp2vsYNwy1Cnw0Sjbhv1v
bh6omJNdPaGQcAPeXonWwnIsbJbYqT3UnrFMRhfFmOD/EgzHiK6K9AHlFntvg0xpb+U3G3lNf4E3
v9zpo73E4pu+M4Y89JmxWmr3pA/q5PcODp/YGhkjcj8+dqTOmle9ueDWdtvce+7yG38U+GsoN+ih
svutVIOavTzRWXPIVLannshD5B74RpZRIh4bn5YDGaDZUOBBe2mG05DBQyKUvQpD9qrkI1BOVfdI
u5Yme4QUMzahrhb1db+01HdRxq7Ps7gcuo4GHsCwEqfixky4ZzL9Q0wIVFaKvq5FRbINKi0lY9+z
q4uj7aPyIXSSWoY7idOE3oejjy+5ejDs6foJNVBUncC2IMydDNqkK4PWkb4wJ2PpVlTwvZP5b6wX
1XYSDlr4IpmHJr2pFTgaU7wg73UXITOa5A/1ROdqb0qvkNp8W7rurcewZvlTHgYgf77h9jVLL/6U
clsJtiRsg44Ay9tQe56HLiVg9I9D7t2m+cdkbOT2t9n/Gp4pSLXq4GMauQraFY8j1UT00mabrrg2
zacEK2Z5dY0wCYcXdTk8BgxN+lpC68vCcrCb4oDkERm1zoqGzC/K37r6hYGl0p16ie5AiYUddI7B
PG1WThfBrxP7lqWuociwWmJmH7NxBWIH3Tbmw/ghjx5xnmjtQujWyYcpv5XtrYHs+lG0Tnybc6oJ
izZUn9zliYbo8pW2WaVCqySiFdRYx/yshiDMrC5I30RW7X74xVKLlnvehw/IiML+l1xsl6Z3Mgmx
1/nSEmWr0RIraHaVEADom67RwC+q7i7DJDuqrxX+z5GwY11bTxIjBB0Owe1UulLCrbbLccF/unrN
ZWuLNYFZv4O1DLmBPdi4pQuTGgdSsQn+xEXxzGePTnn0gXSEcspnVpmgbt102Yo0HxWss7GN8v1s
ooWnsPh9KqIjYxCpeiDHlBdRQVQ7bSqKloe5k0pPY6XQn2P+3v/yaCfg+yQZIVktA2UFk/Soa06g
bIvckeM7Oh8xWA/8DTbuftT0q747xvG1kbu2cMcnCG1Aa51C7TV2lwAGbBCbPRHi0U3N7Cy5ph+k
R3ctLbUFs8qILlF4jZb5nijICP1LbDMdpLgYjKO8ywWbWombsTa2MeLd/jCZu15ELagtccNQNZS/
KnPHaly82JIKz4IIzNdgUTGsXBj5fdTaZnsssyeZFnyxj13vqmQL/V69p4VDg02IsCHXbpa7/DN9
61NvbC8Q1uQZxfUvHBgQHhPcFDMZIP5oQCTxLBNnwhiXVFrZ7RDX4f5cG6Vmh8Mk0htJ9lXVvuCr
qhf4LgWn9m8Dpsk+/oOhgzyazcND3s5RMmM7HdnDVdSOyyEMWHgGZBV+wRjq/8uB/h3aElqbv0mB
dm3/GjZfVUCf/4d/KoBU8x8GtDf4SboEvEyd+br/VACp+j80TZ4BXBoSHMhjHOS/FUCK+A9JVBgD
fuKIKJwomv4buCSb/9A+U3IophTTInnlP9H/nGMjZ+ivgeVU5ZeopmKeFWdSRw4pRpUGuwXBZQFp
FfURgz1PVnaBOCadw+LmQ6FpwlKpmpytOdeJX7h+kiUqHhrV2g4bV6XFEaAMGNjrJnNbTIHCPoXL
FC2vwiQtlF6/3JCfsEgzTu1fb9qnikolz8VEUIXiSjnPj4kx5Ze1xG4dg127N9xyJSwZi6Y2lXN/
161i9xKgUfrpkJYMso7QE8rfc/AwjSYRZCRFa+cqbpqusf7kS4gti94li9DbF5RnF85yplSdn+WX
Q0pn35OxM9M+kjikuio0B7vAVreJaWuJUiI13OEkb7S7/8tjzvf9y32tMBtMEqAsO9nk0kF+LSHw
WsvGaTc16z4BFogX/ylL/Ccs7Ye7eek058/ql0OaKoTzMApr5kgd01CMNog/L5zWj3ePO6cj9+a/
Pu/ul2OogVoYrUy/gkohvFFJq+zeuoW0wkr4jCBpfenefYMIsw4gBSTiiDgXJhrn+6TGV3R2GFzH
PLvyNSoUyroNbF3FLpfDYqPeefKSms3IryxxOziyHbqXfsOfW7XPlwSGKh8eVeWHkNb253UNS3NO
r24a27P09QDvJu8JWxcdLyLh1CLbMHuKkG9cuNJ/LoL/PKqpm1gKVUlhFTzjlSVJIUSRl9V2tGfC
6E7reEkXZiMCDf43cK7fv3hYJr8c7QxDOE0DUQoJHTqP9Lt6EW+NHdLnRbJYlPt6M/e9LyJkf3hc
yTCYoycURSVe6OwNkZuQYULEIfOpXah+tqj8zYVr+MMhTOYz7LAlaMRkZP1556rCMrzBaGp78rbC
tbrkJXQtwuFtpiRb6yTal0PvvvGPZ2Hq12OevYVKhiY/L8CMYf9/HWz0TMVnJp26UN+Dtbhgowif
49LT8sN7+cdR53//5b3sINnrXsuZBpvhCUPmmmYugFjaYqNND9G5FJUzP31nn9Q/jjdf+S/Hk3qr
0nB513xn8DBOUoe7zd+0kNJStA9DdSkN6NL5na3IvafFozRyfo37P+eHPHBBZAIag+W/8UL88Pr9
cYLzC/PlBItOaoD8csCeJWIzxyQy4ZuPN1/P/wPe7vljc/a6NxKEi8jnggYbWidztCBccAyS9mgT
vH5xrZiv1/n9U3SoesBWZdb+szfDyDNBB6LVokZqr1RQEo1nnoJyuPAGfhJTz4+jqjx9M0IWVfbZ
cRALmUGp09QAIUgRk0iHZuoxreP5exJTE6hiFCAanigFN4bMJjfEKm8HfivZSj29NTAdEQRK18nE
Uzb6+5ZReAaW0YiTQ5rqm7wcpSsx6qCLJOO2NtEsRjjPJDlSt7gXGidS/HQ99kqxyOoMP06RsY+U
Y8uWPdJYhSQb3Fwyqa1SJTnkrXzhwf3pOqNxn++uwQIsnp1/HPcIrzvaz7Sy4gWIixcF+1gzEhJy
4Vv3wxtpwbfkK6cjrdeVszdE7dIhjg1xLnLacik69PD6TfEoX4vkRY6LQHaTbXCjOMXFECvph3fl
j0OfvStS0oMfrzC1eS9zVBehbr8qp3MkIjr69aUC8odvukWBLxlYAajRjbMrCpVS70KU33YEcDzr
mS9h4vr7tfxhMfzjEPP5fnn3MwNGYT7X5LEJOIFBqted0A36APL+fqAzl8HnIg9ZVld5NSxTl89f
D0XLw37QEV7M6ScwPknxAbBQlc78cTNWsi0BNzgFL6D86MCHuMIv/ICfbt3XH3B2qrGaqL1v8gMg
R3W25tZsAMIl2C7RRkJjXyqlvsHqeRH+OOGzdaqU8lrzVI6X7GesuKezIsfLdMME74j0eQk5/cQ0
evn305w3puefO7ZYqmYqGvHNoLn/vKMm8lKxnQy+5kvtHfUL8IZogRoEIxKCBtpKzlyfq3RAXqyV
7qprqshN5Q6u5NZO6bROABdzITx3H/Tphwd0EMvqYn7Uj+8RiQniZ+oMHOqzNWCMs3IEZIQ5dJvX
ruZKrDmQrzRiMv6dNeezwjr7OHNV/nW8s6Kv7CMl8UcP5OytfqpQmbrl62xHdqQ1LffD5HQn1e1+
1+/YqngcBFuz/35ffqis//gBZ5U1KoJCLoj/4Zs17DO3I760uCIg+0JD6YdNNk8dPQHaSWw7vyXE
p1KaejGAnM8955xEYrUufSK+UIhIh9XfT0r66QuFp1/BNS6Tnjl3Kb5+PpTJQrBqYpD5zD1hTB+i
9HUSF7yXI7vx4CImaVbthZP8flRTFDVVnlsnrOzn30VU1FGc6VzLajrKOAL8ybrwFs2Pw5+PiynK
7MDYk1A2iNbZ3QoDqZuyjiOYCRNvEWGZpkEYBWEkrTNawSJS5wuX8vui9vWQ3zqBYqJ6bGg5ZOMm
G30L+4yXouPp5PVYzW8qCsZtuxbcvx/3xzMlBJx2DPdR1c5eRCmZqWp6gUCAGU1donfLs5IBHej7
UC5sJYPCITaXnpufTlaTMa9JLN+iqZ2tbLkKGMMr+Egx0yePb847h261sxx4vC70aZdClwnEpbfj
+0toipqmUZ8Q+Gx8y0iJrHDA2cZqp/UJ3C/karjiFyMAOCkQXavx0P0EnlPo6u1/fpV1HS4iTj+Z
KvRs7WljHY2hjy4iwPaxFszkwYsY/sf6jdwEz9wDxYHOceGTI+vf1wKTZUCmkzg/yXj7zl5PdGKt
mNDn7hut3ViqX963MMHbbRt25qejN3qEwWS+9e1IYE6Yey+5PGIwGdEvQL4ivSjUsk0ZmwpTr9io
tomn3bdDcueb3U1m9bdVzDQiFE/UxcmuzJItEc2upeK2Nw3RusUXCaIrjXNwmZrGOKeNDeF6HNCq
TLrO+J3eH4qMwH8OLXqQVpXfD4aFYn2if13Keoo0Kc23RimNy9a3YMQpwruaKBHWaYPle8Ay52vj
TaLGCa6CEAYLQhfMJfg2QixchdZswQsCDo1Qr4ld954HzRWC/70Xoicm59KN8/4o+FiH1RTiVpgf
aYEQ/5aig+TaJq5q9LcyjodQEPfcR3QKZIVXw7qu4lv8fdemAZ2ql29aCQ5IjT5UTzS4qfQy4Tpc
Rdn0EtTRkbi958QT77JAcdKG69eQ7iAbQAmjNFt0LRZFzzTnstnbmFXyq63lYw7onCXt6JfpL9mo
QltAaBiA6h4EmDCxZaGwMi1meP6r3gXXWoweJhvqdRekV6M6HBKUH0oIfVwz9mqNflhvHG9E8i00
bCHap8xM36Wc/pmIaMWftn6E/hpa6UnstBt5QFsdI2ZQzUTEBGN+aOa4LRUwXGCoykVSwhBq8t1Q
TLBkhHdjrNIVwJinvjEPBsRhXe6YSEU+3o88tZjMFdyqIHoLelG1wZlMi05EQ1+r6p2QFUiplfa+
6Vo3mnzHbPSRe6H7dlAK3SKA8VwkwCdASGEH1Dbj1O5rfGAL4mmOcaM+ChiVFh0AEUccmGsLxRMR
H/skLkK7THEeAQLSFpLiQxWzGDeVsqEA4wlUtx+qzmak+giqWllJJTiUZIj3ddXOz0B/Tatubw14
6hivyKV/o1XZrcmCt6j5X5dBbx1wMuJ4l3tYLL1/42VQnhSBoXYrZjdhFrkdeORIhUtTMxb1fLTC
RtkAs1eiGTYWLFs1eKwb+VXVUfKWevtriK2roBTVg6eUd34UPjYAGh1uToLjG1SeREw4gBXtSU48
jEAjRNyupjPR+QzN5DTJ3UTBQ5QHWJnytt0Cy3uTpBwLxoDzKIxQ4wlhyWwLJJE9JH0GbcECtKZX
q5GdrZ1N3X2Huz+IajxgUdc5gt+iyg2Y9MuNNKB+A7tqNVkKMEAKV6VfBYtBTPGpe92+izS8Qwnz
XlQPgI3mn3CIA01xiEkgcRVyPxJBq05RZcaZbUgC11IrRreboHf4/Yi3z8ArmahtcSFP9IfayJzz
X/nw6zgFv3U38aBZkWRmrT1lXPiOZX9fWamAljfPNsQGTA7ASCIjG/9kaQK+syglMDPPjAt7oc+s
87PyAkWMTsA8iyCznLOtQVVpadcpZcvoPR72BCU+GNpU2HqL5q4cIEzrtNSXZtw6fT9soyS+JszM
AktQ1lt1aJxYYMiayg12EVlyFGGyILr4pzzPwBzq00Ma14hiJrwVUxghew36TRzH9TqU2UgWdYFt
K8jfDAaE22DSn/++1n1mdPx5dhY8LlI0GLdwvfWzkqJpTTnLc7m1dWvS4TrjWRtiwXpJSQ9HSBpA
0SJu4irtVJjd0UmJkt4xJeE37BcAtXqnv4Ifqo80Fpnxq8qeILNjnaqYnYJcw1zLVBNlLwa/wHwp
gPS4mVEJF8qxHzYMUCIMAHZgtPCvnvdTs0LotaJAuSiHUsgiAEimBs5bIDjJA2xYJUmorZq/RxK6
+DwQpYVklPKpz2tjVQpKcTKqOlnlZORu00i4bfxZVaCRWyoqSfym+Gh35Cq4n6Ts/u+XX7fm4umP
68+YkbqKva7I4yWdN/HH2GjVFF4beZddkq61MB5UdritZFHAtq2p3Btqnd7GSXg7Ws3zMGUvQc9q
ChjkLRdjDS9QQd5s9hYpWI7ZN2/jPj8qud6vjEbew2+HQjZkrq8rG+I8DSCfiC2l1jixKw3XjKML
R+TpX8SFd5Xq6a98au5GxWsPUtPdD5Z0ZDJ27Mb4AKEaOpecrUmkdYYkIAHAyN4DM4geI0OpiUj0
cvwvYKdlrIL7RoUUyPNrkbRZG6FhW6VImCyE34cigLozjgB8x7LKV3U1pK41NYIdgnDDOg1jvdWJ
3xS7cF83WveYpGX3WMkROuVwTIvfZdWsrTz5RQerxGcw/e6GZDfJhaNmk8331dFS6SUuUycrUmg8
yVVZdBkhIf1rbSAHwkITlp7rteYprBCeGLOs2szUN6Bjt0EBeWzqgKWTY7/G+2cXYXtUyziCdt+i
JRG81FjFYvoUaTIiqOEa5uAu0NLfVRRuclF2fbXaeSyHKoEP2GJ21hSvNKO+lb38qsGiayDKGfr8
SdOtA/hLaZGn9Xag1ydPCK67hqgDHZ/NoAE1KNdRqL+XMst6BedIREKQE3uRDNOqx2yCq3vTwAZm
1qPafCvg8uWLsFNWmvhIBUfpzEs8niJVW0oC8VHhq1xQ14FnHbXM1jSocv5bYCbIhsgY0Yl4ihv9
JlWH25CyZdKsXRMP60Dbm1V05Qmg6qwo2Id1jwh4Z1TTOoQRv5gZSU1m3cmTttNoRXdFfePj7PXq
3z7yfsPI3BwqQRRAHpydMGO8SpNeW5hN6YxY+iWUXhjtjGR49NjC5RniLOO9GvKVwOo5oEKZje8B
rke/ZofjraRMWw5TfY24n5UaylCAOFHE8CVq4Q7HK8Icw5k9JwX5NlmtrQroz613m/Qv9FvuNNVz
SAZZTWm5iJnceb606NA19tg9xFJHC7YufMCd6V629pK6y3ySSzRgC4iRD/zBg+5ZtmIQmspTUudP
KeJzWETLGkubV4RbdZJ3BtQxC3MCkjcNJr8gVLthJOKk+B0JhTtNBQIioltK45CLreMJA/1C4Jr1
AX4MNRrvTFodvCRYSmm89UQE396bMEzbtAXrKlxX6QfVvh0zmQ9FMLeZbyPYfIDQgYQqXIZ6tGoL
05m/CW3RAiLF9kB2M1LLZS6ayykrVup4ryjxR4unqOezCJ1wUXq/rMo4YOYCL/fWxvmSlGanJAIl
H+mBFQ95UTuaQJGR604zI/lbzG00zDAuG/0HvNxry/TdvL1TcOJp4+hmnJSWgZuO0zukongW0ifm
3kQ/3IDxQj/70jXZIreG2xxvRouLPgyCVUjjHwrQVVdW9KWrjaZk68ELHT2t78ToQRvAxjWdY8mA
yErxox7ltya0cItjY5mk4jGDgQhg2Ym1ZidqyrUO9gj0m+FqaY+Bo3uOzGKpmbznGlx+YD3XSvpW
d8OHSlpDJYv2/GCR4uOgIVRNukxxg0884KHZ52l8EKuPOocqKFz1EWgPuJ+R99r3PPDFa6fhFzDB
RBy7EH9HsiVzD4LTB655J8DewYcwil/kSLMTmSR7MkusHMPkaxK2u1AgnrM6ejPucmwbV4lwyXkj
C3FR8lbOMRH1SDUfxdqul60H3WSJyFFEVeQZKbsKu6gZVVsLdf6oG0/tXJOH8IxQxm2K4TpjU5Sl
0hrVBTaIUbuXuxJbbrWS1Zu8LZyQ8FVBSrdRrz/FUNmNDiVZCbY58MU3i5d46FuMwNKOGKV1UOHq
EJuroSopWBmzT1tJxSoUab+NBjqYCIRB/uiJsYjhO4girvpIj/DtjqcYN0ceRisIfndSApUe5aaM
ey7Sn6fQvOl1xZmqzi08HdDs8JucE1gVEOXgeA6F+MDOzF8g6NvJyCeWmTzYjUbeUpkTo4NyFBtC
+QC299BXw40l3hfSC4jQq1rvsNGMmzpn31SxV82ka8KYF34PmZSnumyIaUcNiV1qMJ/8Di9WSGRK
2KwyBZO83lzJZf/eN1zrXqjg6eOgBADb2wmsUJBY6rpI2sM4lIfWa5+sokII2mMvjhDEtpL6IOua
rVjhy1CONyUc16VZwrLNkpL0KYuU484MW1eTRydpu11PeIA1qrZsdZumhDjhZxvBNByZ6nItzYis
KD5EQ7YSZAVYLj5kvZhGB1yiAWB0fK3iGQwu55oTaTSGBW2c84KQMAaan7Id6U6V3Ly2cEVCIzlq
FAOt3HTrSAjvwmaCM1tF77oSKu9VObCtVX15n7WSt8SuA1eMjzGLRSnIgomTYbZQ9fIEXtuLavZn
VZdGiAHCVHAGDyXzqDdoMAsZKZ8XmXuwDKItyQWoIGVUIQPpbJGNaCOV2RE2YHMY1SbnMfXu+L3o
GrXO1fTmJDS4U8i6Qeg0krNh62lSb9rStOy4heE6WOiD1bLrV+qgQrYIiPnL88RmhZmvTSvaqaLR
M0bpKMMyh7lRYUyOZARMJo6Il7o3iMPU+vyXF4OlC6UIfrovHSQf22gWkBtn9TcFts5V6YmAuC2x
wJM6GOvAz5oVMXkiU5JxKoBVYh4m5+hDT/AyNXy3fUxLhEuEbtOx9k+SnJors2kiZalWpa/f+lzi
/hdrIg67PjViN2za5timU4rvq9fSQ6cVcyDSGLQoLNrSg3Te+4+jVZknzwutAw2leJcFYf9SmHmE
4x98Wjap0XVgQGDhCZxQqXhtBC0z7iXizUp/P9MXjvAf+6tMzT2QioECTkIXZvuMhLW8j/PxxKJR
kiXhKcG1mgbTXrfALEyDby3nsf66VXL/quh9RUFNL/GRUkCCA8Tu6NFUkmpBu6dzgFLYl1ep6Mve
2mxHAz1y3SKAHnt8vHIHS4QUouYodY13pSCM1BZVXaVXSSV8yPKQjR9KF5O1Q/CDF6wsKD9QrgKC
YtSI8dVWTwpSxxB0m3PUQZUaSwtuzPAWldpBU8ZXlF7YVyNJJSGH0azXockxSXgpx6afIAXhiRt0
v74KtCKC8iaO4AgI6/JPWS+QxyJKITzNzPO1x672y/UQ16G1ivKhuhCR/n3EImmagdzE1DWG33Dt
/mz+TXlYi70C32Ekol10MBtcYfVdwK91fFe4lDk7/21nmw62S0j4TEXC43GuloJjgZFTg1JeO96q
2+TbeUW2QWgz0YmMZbS91Mv9NgSYT+/LAed//2VyaXWeoMheUoNmpr2n/grKi3HTP2yk/jjEWfvU
N6Mg6TLOSV2Vr5INA2Ulgpxcqi7cR+VCU+DzCv3tCs7N3C8nVEptSyAWR+vcWkPWoqzNowVAHNlH
bvvPqRtd6MJ/64afXcHzfbqmVoPZzaenkQQHr8TCkhyIKaJxQmnDWwtRuDLGF3bWPx5V11BJ0BlA
73Z2UfUuRTKUc98AlCHdiVew091qdenx+PlyfjnO2eWUxqDjk8hxSLHatC+RDY1gNTAHg5vjCvbF
h2Vu4X+7fV+Od3Y1ezCR2ryEMNGco5CHdUgqubX698KQ54v0t4PNU50vz4rGLFGRJg6GLSqsXjvp
WQck8PdGwqfs7vtBkMrO03q4gWcfEHXqQoP+xPxKj450Fyi2suveIC/bqMwc5T7EtnqSd/Xjf0u8
/iPo5HXx8f9UHu+nqO9/D4vcVK/lH/rwueH0v/ThTIY0vpqWoTJr/Jc+XEE5TpsQwTLDTsZz83j1
f/ThUCWRpqKAQS/JH5lD6/9HH279Q0SGQ+ufOF8mpIbyn+jDvy8jLGjSrAUVWUi+T+pjkj+shJ7w
51OgLyO3tix7HtNlzrj21JWBH+bvD963L/vZEc8ebjHnxTVbjph1K5+Ej1BsLkzGvj/aHGKe7qKy
5TKZXKI/3p+kJEvDj7+c1OAzYFrl99RxfCa6ZW/P8iFJ0C7mmP+gmuSwdAtMVUbgzw3/89hKXmdZ
GXweG/O74zvW8F6G8nK+pgrX1LIIhIkcLu0l6SSTxm/fDR2cp4b8FYAoeWBn8nCjaTUqFpFADUNJ
05tUInngWSnwk3TLcjTKSVhYltd4IiDKtGP7zg4RYhZJwLUSQGtmc4EbHffmsxmDjFpGTHjVhZ5E
7L+QnvvBWxcOYfKrZ0M5h7qY2bTuPKur1vHYd/HGaMwYxFI1VkZjq2VbCkwPR31ctQGrLWghX6QP
IhYmxIk+T3qY3jSu/eMkENAZuJ4spWW1jKI6NNbkMcpVt5jiEJXqYoy7msZQCuaRaBahx21YmFKb
7oMuTQI2odmVLAo5lANYe8diIOD4jqwE3LKMYzzspvUn5HI0gFMrCGiWhSmIA9sTEStYWcrDkyVY
aXzFfKzCtqcb3Rw0y1bYJUm+q2ERqVUchE451GbW4eHJ4vQ0aVDOty1hI2xLTC/dwCJPzV1K3kxx
FVv0WdkJJGXoFGqppXcQ1rLXgJgyqMNVJowbLCXsyw2/s6Q7Akw8yIuaNQ4IdLpU37fjVAJ2Zgga
QjscxweFCBDtZNXFCKDLGstlZEDCO0q5KFQOETNAw7pM1TUcaFw8TOdyCgZmLJIgml10yL3VTrDE
BXDXyr8T2GVJtjeEeb4TxcJv3BwZqbWoROIe3JyvxtzMkMt67nJjdg8laCpW1CjWqpwyU3R9hJee
XeCna2xFpJLaxMWkArPyzCrdGFnC+C0dtlURRbTW1FR6jIQK+yx6A6D0ZdImmJhpoWA2iwU8+l6c
SPQ2DMtPl9XEfnyhTH4wPcq6AB+6MJtedtq289gERBa8/qqW2muPbYvq1IM6mmRzZ1ixjYoxlwOZ
V85+ZwqA22ul0ABF+fkkSKthbElgLs1ULl0BY+a0VjAAiwdQ+361TDKlLVbM15qekDLBHxwswnRU
fd3yxkVdaybsAEGrM7vIgGnbREXrRAm1sXxD3lqQ2v/F3nksOY5lW/ZX2t4cZdBi0IOGBrVyOaG5
CIciAQKE/vpeiMzuyvTMqng1bLOehJVFVDrpJO695+6zz9oEbTcwdFTiN8DVKzFpmPr5OMrpLf5R
34lpexxu800fg5dohLi6L5oL5zojE431JexbrZS/xEygc9qaJri19MwTD46FTIw5IMiCWaNLKGwa
d03B1uRSZL66ls6Sh2FISMJrTeKmdzMuGUzEi8r9sjPYprjQiKTGXep7U6LZj+ZR4n3ojnEubqLf
KYTTIDry8x1pqsgNaGVGz9bqVBVIZ2U5eK2QcCccb/1QubKaA/TqpCR5ls7ipd91fLvkpgyyOGH2
oAP7mpRpniHdWlrmmFpfKXC6J9GkGTSrQjgZipTvuGCG2irSG6PXSoyeiXGgHdaxWhppWIPMzwKz
UKQWZI06k83TQfuUixFAg2oAEckmsuLRJFWJaM1GyPRA7S9Ib0NPs/rzQrBE7vH7mjrYIK57q6nq
WyMo6ilLthL3RGanxSIfUQzIDqKtf2NSyEiKjEn6KiHeYozL0euzc0PMxV2pstqRefNvmVgR5UhI
Ack6cQQJV+wNb+IP0vxE1hquOuUy3Q9ToUnCSCxGNcaPcVJlFT4tsb6x/uSmIVsIImATPwlEVxuf
kxKfCd0ie0fE7DTdmhSSrZk1UzfsdanMkmpp9nVz+biSK0TTpIP9C0VwkGNxvL12Le9+ISiwT79U
KPK0OK4ZovZeAUI5HUspnwbgZxYbyFq4o1KaSJqaXmqbmHv5WNEmVzkLl4Je3gjYThS1okleliMt
Zab2e0uMd1dk+w5ECC1JAablMGf3nO2bCtYQ6fRnhfAfFYj/PeT4/3NlJCXev64i/1cRt4Tmvv2p
kuS/+K2QFHT5HxYFDRWhxB+mLFLW/DZpKOjKPyghZb5CrA1zD5yi6vdSUmKeEND4XBGRIsFgHkXD
76Uk/4SqYmmiiMFP10z5P6kk+Ul/qj5we8ka5mmcV7JFWxCv+J8rH4jd13urA9BEY1USgjLs1pPM
d+T9W/WcDcviHFTgbEoqjXvTkNa36jv4HNcjBhQc9Snrv7Tpel+vi0aFqGt+DdWs9O90JSgJYqGR
Bo1N2lyVfW1Glvioqj5NBgXEJ5c+QFtXbdENgXYnObonz1j28rMD/Iq76OV4q6PRuxJlXIf4IqyE
93YOtGVJS8fOnq8QReA8tgEKPKgk8AZjSGX6Rf5L55qLG1ZSSKf8TXjfZ+sMXgQbl50Su7yaXMmu
gmso8w/1R/pWI8iMnuW3iwsVHsQDDFYH4dkANcnfjwE5kg4jZwwI1J8W/xUz9v1bHl7c2JsNy60L
esBRn8/R+DI519NlOTiTN54qNz+Vq9rTQffQ1xjKDb3CWvL6Jsi04A5pg1gbh+5PQW27F/ul+TnN
MqufWquq215Et3qgmzIthXcz0J3UA2Exs5Zsps9fYGt1jvhMrv3st/LOiHZq1OdBqviduJLqUCNP
MX4xHSgR9/DnvZ4e+eyxQWpdCFZw9YYQnQ5y9wjhwTk3gUQo8Ify1W26r5aWVw2g29aPvXvbpAqj
Gq7p9v7g3U+kAEOFLY7xg/lY7TNfLZw+94lKhGvmkYnVEVEVyKTJF8HlvhR+TE7zdoZJlAZCvraK
BUVce/8gEQOiZUBunpR/5ePmKhDEpdvzVN9PlQqV5TA+tPvKsQ60AFp29Mj0R2lVojfCMuMjT+u1
Sh9N3svuLeBAZr48uWxumKp71TMzsNsuu/6pBKcVQACcbgEl8HC1YWnVoV7AqKAHj30Bip6vjHCA
QWvtlFdm9gsvkU/q3WM4tb/Ce4HIDXDZCiCqXTzI8hfOJp0Id+fCdHeQ3Q6jTlpXiLepDGuAij+o
k7w6KP0sZIRmlwKPeU63VjBG1y3Bs85tLz2SswnZvd4XP9SVEJVbdYmPLXfTo2xFVNT7+6nBcTJA
ZfO1V+Lklf19VeLmOdaqXyCJr24X+3oiBIjEHWyhu9pwJa/cDo/mEXL3gwz1xLBLN9uAOV9VigPg
BgymGZ0/JBzlFr0DFoVqWz+q3qcNrGyk66q7PRTp7m4tB5Dtv7hE/llm+m2vUUQm7pi/FS1mnP+8
11RwhqlQBbx6TDTdgybs/Vlm+pWG9s0n8vvrSLKJo+jnrPasIf5BiRnvGEEmRnDY04TjXbdBMezL
dbGkP78RHompp1vQu/L8UW+zB2U30zs2fzgDdr8pMv+jaK87KMrN/X/+1zcX9u/vQRWJtWJoU2LU
/M/vAUYj9pKepitkbl9lpeHC9iTnRbZF2/2PJ/B+fz0urrqqyMjy2rfbc2xCB+5mcGS/yOUFZQnM
eFfwgEgOS/NDcf4bo4Z/vrj+9SW/qb3EyF6ndn7JLJr0wzwjqgJvsPG1p86E7zz81RcrQSjiY/un
/vXbayK6QP7kNMVm8/01VamptKwiPiEQSnAUMOw2OdvqtI7LRRHJXl286MHkMsWQHnQYO0x5F76O
LsIKnvojeK/E4Gq3A64eJF7sysF8fm2Ez+wH7MnT5QDBekEweyAuBXSGfoEVEc5DETBLybeYO+yH
LHdyg4HE7uS7n4C2M8ikXdL1U+IH4XK4jM/X/vMK1mI4NcOVc+fQdU9g66DU3eIwy7x7uXu+dDDD
mHWVnu4QNzDVKhiV2NzLH235OdTPkvgoJvStuseJkhp3WO0AkwJ6j43wspUtf5TxY6NIaC6TMy3V
NOYf915/avGSe0Ryxl6ictHFMoEBylbvbFTli5S9xipv6bq99ytN5S0UByFecIRgLATLnPtZZXO9
qX15gHbEsdhfPTle3+mX3k+zm7WvHaKlLWGh68vMCKG+emYRWNnqCt6lfi9g25hgzFPcBFJX2eVt
h+d4UAFKYlLQO1rLZuycE4v0VWpnpra6gUBVxc5NwCyLmeZLv568husavNvVj6HDS7EzYqKTyfrC
0uUIX+TrleegRN94bJzhx3Xmh1SM0wQkobPDfbXYSJJDNm2sF93rXAbSOA4v9xCibQ/tKxiaRV9s
FOZq6mdujUq3NADBLUHH+p3w1imrVgrGHGseJgwiqh2FqMVFXjkEiInq6+eZ/GdgRcJSvXi4zzp/
2Ook0+P7tNUrs1SDe4Uv5mWumj+dk3XTLPDzMGV4X5i3JxCLt0fM9QfrtobQBCL96lgfuYTfytEA
SQKLcaE9PtQuEnkgHAhnReC7hpgrLBsH0rrz8w0JUcsa1H3hA8txsig9XL/KN0txE9lO7oveG1Yt
OxylT3W17x7U+1q12ycNZ//U2UwyMHCUArxhrcxDV+bL7YRgMR15abSWk3RM9q09F0832zg/EGQq
Dg8XazFZ4U1ZGSDSPThlzDnaXFuj5tn4ED1jqbSLQrY1M+iXpUeDa3V+pQSZR/KaD8mHgEI4tXzA
nuRq94hcDOLXA6judGhpGFFeOpdjQ5qHdpjcdAxZYCrE3Y2g4kgh/M+Tr26WHKp+JXOoKbYcnp1x
pC+P5clTOLA/oHEjgZNXSkBr4c7ti0uk5CsidIm/Lf0zStRhXLeDi1NGFtc1aZpOdgdT4JYvuV84
ZLg835WHCxOeDiWpwuZwmF7GyivpTZiOlBz09eUBXDa9O1Yu6hIQyTcF9x09cIDFbnsFsBVAqYGg
SREc09DQDbwc24sASTbiu8FBr322XCkRcTBndQ9q5zbP4muF6UyC4Yo31Fbqk1QBl/JaGeD0Ehmr
xgnR+eOcS3cXPbLKFShNwpOePQ04MuZ4s5euDVVCGo2VUBDcSKOXhHZqV7IFDVJEK9t0+rN3FV/q
xzRllupG2ZI5Ml5Un22UxYtfRcXn+lVhmQJsKkZkjvCj8vcinuvIM8UiPqTplL9VX+lhOBmokewF
FyC2rvWBNSI7XTe3z4mch9zJkhcSW3Gxk5TJ81TfPRzq/aPm3/iJS+JZx6tXaXaXrXTcxrlPxnPH
B2L4RuHkx9m2SDRNQIafciTPtvtov0YP1/idgDWNCHbcbwhkji6ssnkLAPs3pFdHF8GNLdViV5QK
tsm3PCN8hr1rskfdVYvP+nm4vvTdm2GEZu3Ho9cpQJ9IAdhSJmM/9yRf9siAvO9Vjk4j7HWA0bbo
3Dc5Zmtbf2mBCnKcQve7O+cvUKiJuBGVhYz1hXjfU7thg3fqpfUwzwyroPztotvABLpCH42D7FQ9
8ks1KzDGHrw5gyE/wxaI2o69DusQJwoA6VcEmN65yTxfxrIDUUiLtkZ6CRS/2V3g6Mbk7S1u1rrV
fIhQjypATLr+0xYD4H3PFz96zJfB94CRqLs6diOvnvwGg0h6uKRwP132K1wxcbOBGqVPZM0wIVsT
+ZNur/caLeOgKBsFeikWnh05aHFOFgTeiv61ceMUB5q05aaXD6D0PG5HqkGwg+uaOCJrWyOuFz3P
JTaUtYV7I8MW4bZQr2IkGYfYpDP6YK1SU/tq71rFVvEJEyVfD8uPISzxFk3ZtoAI93KBPdUeLvdn
HWu7EIivtHaV9DUDAPl6I/KKtU/0RuOageGPMLWcmKi7yyJme8LpsWoU18yXd87Fi381HWBsopcn
EUOWdwj7jtA9V+Reo+j7kvaVgfVTw0SyY0bJCH/3Ly5BHc61hn6+keC0JFvAiDzH3ecIoDdZk/Oq
n71ydMQldld4kJQ9y8TLAjVAe3ozL6EOpAsDPr+KsrJKW/WSl+STe3AdiSM+FSe92xDcoesX9uXz
5ief/SY5ITXdN1N031+O4PdeLPIEcPh7abI4v9B98OTSZ2KBjEMueyCwzIwC/9DkJ6EM54t5WAU8
sUxan4l23SnWKYPwdT+at1V1CQrzUOPiEDeqsJuqtVnuhjqUYYGlNsxAiaPB4GiwPqDxjg7G2BEK
b5+uayviGAHICBZ1I0unGevrGfewH7d3bUn1oIAnmPyErJLRP1tPrVddj8M5IvMU+JtpHUm0aq+L
uyMRCAUL09Zq12ItsA12JifP+NpdSYL67GC4uMYtRKPFaVfILvIAOxHGsAZrG15YgPEla9ZOSLZP
lo2b3aOr/IJSO3q5V9TBtYvGLGCahUPN5HMkQ14mm9RR81B2OD/da1BBHj+Dl8YhxSWOfIZAtygr
vKrwoJql/VvWBsbFz3TkD4Kf8akSRFEdtFDxBeC2yAWKP0QZ7Zfg5pX4kf3eB8F7yHEZrwhNUCl8
KQG4aSWPunuOWl93L48qysHWfJkKjBd1OBC+BZmaSx3fJ8Ah2BG3Te/LvvB6PZF7mwAFUv00MgLN
dMCh2uqSS6RzCciw8ODdukqU+xcmAd/yU8xpdzCjy7L/qEPVBi3/WL+xbL2ULDU8LUSaHbjmMXLP
y/H2KAxqp/8UKRxD3ZeXbJJhceg5IBb98+A1nuEJa3QannOv9oQAIKV/96/R/A9zVBy0It2vANCd
eCIcY0GCVHA+3qPbF1d4r/iSo9F8QGoJ+EZ35FzxSCoOnyRg7afUYdDBGh0irJrFJJ+M89MF0/jF
zhSuKjtV3NVEZzBjqDzkJNpBnuZ6ivSAyyJbWZy2RBzlDgpKwwQrBm0+7hb6XYEG6owPMSpqoAwz
uQ//24XdjR7OPfHEMgNmGQjiOtE1dggCB0rHmPBY+Z20yBVH29/lrzkGyDUZBfoY3qe9fPcI7JYp
PUl+76wNgZi+fKyUTU4ROpj77LZgCKsntqP3xHRmQCuaN14WFPA8PGXjiz9mcA3c8YJqt4oGAtqI
J9jPVocujQTDtjxZD03o907y1P9AP4K5K2LQi4gQRbECKnB2aN9V+4mDED3m7oG2Ne4rRAPqYdos
zRTKL4xLLoaww5ZsS2Rsc2TrYd8vlThxgPTiBRzDofxhluv+dpr6h/t5nREKpS0RX26QCFcxXnCh
PjbN8jJ9JPhq38sfBEQA6AtS411Gn5KRytKD0b5ZFP1xQyoMwRoxJL+sfVCKzxEo5A1TPktfDJgN
MLghCKS1cIZoC2LgGLhamT0P+mQerUBdiRUZfAEC/IzIlY2oQ20BMl6EE7NfHAsA2q+EMC8GErbH
bcPhLZIQRRy5sZ4gIrrkU83c0/VtARPQvq/aLUeEy03GNtkuh3drY54Mfr4zFLt4OJ75JXi2FWlR
P6rjz5Wm3Hx1xc1Ep0rsDuYRH3HnwD9v8NuRW871XNyxpPlG5xwQjay5teVl6CJL4m6edZdHhtPh
dXKKTRox7UB9bbf+5JDTpnPBzhhRtc0QU/EC9e0BYcoHYOZeAhzjDauSkTlm73ZiVK6MjbnrCdhe
SiFblKscbonNDMFGC3g7zNsT3tpdFprTQwhKvHpwC++2tvA8sx9yG9Jsur5OCbdS+mJG4CChuI2O
JnosBrc/phFV+w3RFEc370o+uxO7OqMNoYruky3OjrEqXssnsmDHMqymdzoiY76XhWXNXBNJ3sEt
PfsGpxj8UX7ildtxdH3CVtpmB3Lr4WCjK9r8il9sCvYYppPbyw6Zfh0ArOQtCfU6GDovpbQw9lK+
icu9op5yGlqx1TsKt+n86rS9xT3xPRd3Z9AGJKaZrlViYyzQR/cX5WUcnlrVEz+6R3akGu2r9Boa
89QQimdoyxx2daYvb+Daah+XfQx63wg6w+2+TCMq7oeKMJQGOq87cpnJjwU/O0k4rJhxTFS2D4q8
ki0OHK0C+p5DT6AMI7eN44NbZ/+UWfYcnBQMHL3SEhl7YvDLkYsfd+khrp+a5Cu50xcmhqTgdns6
64dc+6E17zXquJY9JbVPYAU/kQEdisHrj6tTDUTe8rwazGrA4y0cDi2yy5z0RVVckihKiOxKRJRz
UQWInFbjEzj/bKWh3B8ZUaniN4nMEcNaps2CqD338tZoc1JSHnAFWox+86hQUy8rlwc7Eti9FueP
3ghV/V063J56/8IJbt/JZuvCSkBSJ6d5U9S+AGGUKthXzs41WyKsJx03h9i7ChHhcU2+ngDbt6Fx
9sw+qD0LAzDeSPR3gZHQoJa3w+1opPvbzSPKpIVZaOGaP40miVGft5oJYDamnHMgX00sZtNBgJ0C
oOcwJRBnNy3RaGY4y7fVEwd8WRMA8n4VUW8ncVHHc8IWZIw58qz0ppvH4T0f58ZB3wIntGXChtkt
oZ+uUNaTN9zoDsvZ1QJtcSG6Z0mFNTzNGAtBWnA2O2kzP9EuMq1IKWcLFYjYlPsxBPt2Tu0Lbqxv
slH89BOsG+d5as/MLvjfjGJzhhv8T1R5LllkIC4E52PkVJyQwy8I4wTioPx+1eMrJx/RSw93ZZXj
YDk59X0lq14hLXQhqJvYbmn2EaqAF93pA6KaM+QdwLgLOjAcPYTbXbYsEyCppIXzUTWUheyosx7S
L/n0TR6NDle2p4eIJZ75nuFG9lrSi1id2QNByOWJyVn05wsKTGu/0V7o3IHjuNrJYexaJ8s13znQ
HOEHm5Y9f/wy/ya0q6F4NO2zLXLdOttzDgZlQOkiErEEmYZhHOlhts9dTG/OB0BaNCPGc98k7/wE
XpqLuPYgJq70ekFBmXwlD+PbNo1B+GcOv1xM/XfboGBJ3OideIeoLZ+6xfg8ec0BR8juHgcK5xmX
SqRz1J7JYc/bw/g+e0rK9svX1zNs/gvXpTyrsf9OVvym1gpMIZsgLkl/dUVnWsmLbjW3IUq+Hy6g
4cVn+tQbKRIoyfxpofszJjI93p+uv/IDaX92Wv2ucMKVoiUHKEBXv1mRJkXHZlWgcKJejg43OtYI
8kLiDJWn+e16JuMZB2aLZzwDuShdseNJH3m2i1eSN50xnK+Q/SMC6TL2ofZytmyRNtBDW8/ckCiA
5C4F7Yqx7g30Mo9Dm5/NovnVr/IzpPgvn+o/fxXtm7Mpmarpprb8KgUV6kLeM8GYLGk8cdXyqBKj
aTn5qDtu4hPFtJ1bAWd/5vFQfHlc5W0xmh/ZmVY56xXDToviqPM0CgKcIfwd2PQtSgWnR+M0D7M9
bPL0d+IZVuC2XUayfq2z/63+/Idf6Vtr4XYRmovZ/9SfZ2G5C39zyv5S6f67p8CgZ0xXmKlMxfz2
QN7I3GqHrJ5bGBSa/IrwJrnauBj1PfaBdjty9/z3LYtvM8K/PXl/fM1v7lxVTKpOnLV1cZGGbcw4
+ZEJ+nLBTbbblZwyjdc90oVjI+S+AA7KnGXWRcEtH4z/8ldwKO3PpIzf34+s4W+kYwQKZe4//KGN
Y3a31ozTEa1/XX0hB9akz2DOIy1ieqKM56lP8jAh8JDxeFd5MiNVYmctOA/YsmtHRRz94tIRn7I3
YV1FxANGxXNz3VoMwRM+bRM5YdATsMXA+MhWIEBcHZ2EoXqbxtmrdoKYJhA6yoXhiVbar1YHffy/
2XRoDNH/VwhokPRvK/1cgrkozUl176rfUmBw9fgYXroPmb1O8UC0taMtbOf+QuKdHwnOcSu3XtLG
iJTlADWK4Z/unVkIqqHRtd7Fi3eRDueM0t0TrraKYLOSTxV4hQOyQP8sKw5hAUwRprVL3534G2ru
Ylm8cU9jNlHfXQMjzPdGWK0ZSJ8Peu1wpgv8IL33ASO94bDKF5anHjU5nDbX9XVPfBwx2UTGIVOc
XU5/rsK7bEN5pe2pZDH9kDDz81CAB0S/DQOlJ0ViWK4mjz5xBKmdYnlDgBl384iKq6d8roMuXhQ3
PybxiE/AubmMTY3BQMPAUxYzCKrj1Y5CgAC8EYLzlpOTkU2uhKSNQbOwR9lGAPb4DjeGmzykfu5b
br/XXsg8u62FdRLO7wOXQXHdivT/bx9km4NeOKrkP738+zWlzPvB9y3wD9/xz2fgD8/wOb0QdgEv
jn5V/yg6uqfulYiWsC24uZ1+cdi4d6S13hPYz/nW5JfkccDOEKMlJHRjOKtXl4dfPnt/u72AudY1
hvUZ2Pi2vYwVYIrmKquIPheYtWhH5GO6XJVAkYnusE4IPvr3nwSWlr/7KP7wmt+2F+Ms9VPGjBwx
m3b+qHstymYS1at+YezKMDYd69h7Ci2nryaqP+ZbRsw0q2TPQvacpeP08FgOpaepXo+pwXB1SoNZ
r5s7nZcdnXwPIfZ86nfjrpdcplhpgvJo7sd1d8o+8leENi6M5rF55JaPu5FMAOe8RU5AjkN48imj
Nfvu6yt1x+K5rvO9uosXgxLNTOylvGMQO9vdNzefAfwf3OEQ3gM6M07rx6cRzUoKigMTtgoLqA96
b3Kr/bDEmJG5ymrmuxG2SBGurccXpuiP+oo5yMhYzhKm9FQv27fZj3H3Sfq5LEm2JxnBj3fWQAha
QHgGAF5kWNmJF8p7x4FHsPG+eaJcnzYj4YB2GkH8P8zVIILNmlPR7UJ9vo6LfnO4BQL4FFv3Urdb
F8HNbb/yx9ydvRDow3MrxeOms2uXavrziQNXEki789kTZiAapcH0Qj6csEC5BANkXzZn++rCynNq
y772bqnZsRRQVfvovu2q8XSfxEze7jPhRbb43iB372Y/hLWYqX5Mv+dbYrOCIii966OytUJYGMAF
9XX5GD+e15dT6ym2tUMvWFpRslIDdRF/keZEBUQa6VNJZzndGi6uo02xYvUSiTSXsCjZ61+exH/3
2JqMNanQ2MkG+N7In/JRrKrEZJemClN5yGKMOFTOMa381OXq3f9mpPuXHG1mOf5mpfzxJb+tFCbH
rlXT85Jd/cwIPNPFqFDGeXFRHYtwD2cIzU9Ul/Hmj0pgjcdz8aPOH+RxXYwSbGrJTReZTHaWB9yI
z5czM307k4Th3U5G5eoLrlwPzVJJXJmheNGpSxjortwQppFEk+Ll0P4A5tCLfBHI9PWa0/ApPyrP
I1cSQgExg43I0PZlwf04ttWAxHDLT44M2D5etnVID4h12KL3knxTLMWeZkbK+N/cFGi9FHctup9D
e7r3xrf0XclsRadPIKz01wYpmYhDJ2kC9dUEBa06dMVcfrqyEh/LAy3AgeLjmThMOn/M8DHqiii1
vC5YrTQ9QgXv5mTXadSMXB04wphNx/MiKsz4AbQk2TXGPCWTw0cArcMJyDoTcP54reaVu3qTsCOg
3zGQ/F4cxwfQ8LNFSmI6PLSmbb6+sIVkT9xLOhDuvd2werj8zAwAB0Npqm7EmXsEAdXWQr6v6LoR
GCw84Wd7wdkEd6HczBs9bpAgXRVPY++wglOsdyK9GU8G00cU1jlsDBI2iR+NsGsVOLNWbCuEvzEa
+5UaXvtRfVD/l4iK7FOFsGRKwbKx8CUitymDyTssQ/jGFXoYETth+Uy0kTxLbDqBmC5XWpEMDxp1
9uUV9xSWAmRd7Uu2r9vklZnLjY5bPF9xIZ6NMuLnfQ0Y5pnWC41zBqGxg6GdYLvl3vdUYBlMHPlD
YiLT1d7omeiU6vl7vAFjwyV8bp0mP5ocIQuSE50gh86NnZxo7nW8I/r80SydEVG7kv3Guez7MH4a
HrtAyzYi88Uc7BBkseoAyZdotVXDquz5sAEFZG4Z4tfaVZuYO1rs3tC6TD9jl3+wPueCYo6St+/Z
totD9bYAb3a1/CH3EDVMR21tc4tW58XbX3Hw59mgv5z50FR1iSFPXfkL9pu0VtnoL4TWQchinpvn
0/yanhVffSAlzB2i68KMpEAKmTJxeqbZATrZAxl93PV9aCuUJxZvzHgrj9zeMTZQZREs7P70EPz7
Q1n5607DvB/Ut3kARZR/O7P/UJ40mNmvcsajM3yYwXlh+efFfB0DEhAI3hSgE1XBgYbuV++2CBzl
x6wN9AiwNC7WP/G6yGkEMvm1mwQgS7Nf7IXSr97gXMj84Q1252zIyHNXXM0mVp70Vfe8uAfEb7JC
eJz52BRmgqr3X1ZIfzU3Mcelyxjw+WCYO/hWnF8qqqNbzCdjHOPDzEI13W6hPgNe5dv41SMjz863
P5eJf3q17zNAVzMVx+uVV+v8JhIX+kGLSDkiady9TzYjHHNxI3jWmzUPJA1vAwc9mGkuPgF11HzP
/dU7mr3Hf/OOZk8wTwZjZt/OoDQ3xjw2MHdNR+uofQiVm+3oXPZftJ0x0HZ+j3Pjo/MnHxdBE1Gv
ewPIWujBFLN8Xr5ypMggPc++narDbGWJX28hRtnH1qfusBZ0E3CXThsZcweGRWEfr67j0+xYE7AX
3fDPzjIdAb2zPROxd3Y6nmB9UCdMR+1oTvYCNUmcG2PHs/MrzLP218Id76BkMqkn6wpDgN8q5Dwp
JqjdnMEpfmXswKroCSGtdMjoJNFqT2WQelCWQm1VbeaHo3Kbx2EhfVleHxTbxGdjBM/jmduef4Jh
sqY1t6BvF3E7IgU3NDca7k9nPeyyqHzqw+pXQDN9foffnincj/M+BJeVqcRvT3BhDFCY9PNvEgJJ
pp/pV4MlSNkNH+cDOXrRFDU+dm7Yt7PJudkOyyrgBv2zVfWkU8bBL6LUKVfXBxKTpaV2kFh5eI6p
5J7yde4lPtXuni5dfkOZpDRT7GJ19VNXPRioj7lb/ED/PcTH6y/m6Bl0/MsvZzKrx7CcbFEpyd8H
6XW11aEqVPSjF603rfrCu6zMoC2Dwp3CGt2QOgKZhCK8PdzMMFuRYeVQLtz8c3QPDIQnHBb+/bU+
tSHBY9xST/cHDcPQXHWeg3HTvpEVXEQobp76Gvv4jRbmep7Zv6Nr2sqzwJUh2ZE+vmpaZ77GWcve
WII1up1w7qyVZ5SEGKX/HFRBGtyOQOejjglyYDGHeTVfD7Gr0DsHT8bdT6dayqJW3M5mRC9fJDJ2
GMcM5syICccbqTh6hF8cnxDfoHurPDMi15Zir9h1u7MY3Vy+W0aZbMxcGZ4tN3lRv8w17Y3JhX+J
5+b6mB+oC7yfWwldp1m8msL5+5zvJrfQ2JMM+kDpE+9uG7qrTDcRq4KJ+/Z0PpIhLvpg75G3X42g
iYFqOVgrGMyxZb9eEIDJTcKU7TygyPiYb5CMq/c39uiJhVwdJ2QYD1eo066UNUnHzbL2QJo+pnS8
FccK4jl8WpjPxbuTPVeER3AP5Ji5HcjlcwjFBTxGdOgrnMDZaCHhZ3w3HkbfmfUC5Y05ssIh3Q5r
tgA0XF2CrfZgQeTu2VPD82EIhoUVYM2KqpO6LBt0xdE1AfhQoHLNnn2g47sJZ1vOHBVWlp0+DIv2
IfGVzflIlXCh0LJNcC/kqnpzt9z0L68FWx0thBnjrLVus6REc9Md2A86CKkDgePmszTqTbcWXGin
V3xGmdO4IyE1s6g3Ps06+v9VKP//HM5/GZya/3oOx0+Ly1vx+ccxnPk/+G0MR5H+weUN0zmMFqJI
UBP/zxSOLP5DU8kssJgDU5mD0SgEfh/CMcR/iPPsjiZp+twx+H0AR7P+wf9T5GT4ObODRPsfTeD8
lDH/uU9jZWYmiGghi/cmqZiav03g5FCtNVUgi926M4ARDHqoVRGTffg1Qk0PhSpSjEi4wwxdaOfF
GXav656lfdsc5ObAkMwZ6VD/sPSPYZ4Y3I3tu2W/asIa56lQr+vLqokSK6wknDCTupIuq5i5tOvC
aiLLCvUkklNqvhbb09nP7rx8cNp2tzAdQjWOxDiaykhQI7GPiMiI7VNrripzVT5Ep7Ra5dbKuK7N
fMMWkm/Hdlto5L1vDxVdLDC5+wseMGwp9dOwHPt9lT2aOyXfEw9vKFtR2VgY4YJ0COyAnqSW+Idi
WKkEKnNtEKJdZ+8OJnnHXXhuQ+kWHAJVIMM8muRQbkOMA7Wz2wnKGpBbsTDrxS6o2tC2d0FZrPJ0
SRgvf0mYwOAn18CkOZyFFzsYzI20P1cRFgRJWmjSYuUpAXvQyIANXQqcdlOoTdz2aF6HmRjWj9SY
OpNLgVE9FsODnD9sPBk5SMC5shxpUy1qEpaNXWft2wc+il7baGV4gUOYbaUyPJdv0UknzdyOrv06
7ddmt1a7tXRZq8ZqNFbaeSlgaNvUzcY+kDWZrvV0x2dDS7BTmVkJKApp2prQtewBIfzn7zYVi4KO
T+yNW0JQ7d2HcA3FTylbzwKRREN1C/a29VUb5s+YriZhpVKAjJuLvSpIkZwi70POfdCOKn+Cnyk2
zbjtyh3DLxxE8ZvWvcnnt1h487yk+syNjyHe011shrez7U3SWq3XpboCK4hyHC8NTDzIuk0EH/CM
LdsISK9+WBRkj1Y+t8JxPyTHkLTNOMqGyIH8O6xvl42hbTBfjtq2zndltxOynbBLqgft9lD34N9O
MCzK1XheGulS1xZj4o/wFotF12L9CvVLcM1C1oryvwk7sx63kWQL/yIC3JdXSiIzuZPa64Uou9rc
952//h6W+wIznsE00OjFNtyyRGVGnDjni45uVrvYMCFiD+tG494poK72l+SxKlSAF7q2bXg87EKy
7EcD0n9mLoox1sZmQmUfIbH2Rs8YA54R3PysCWMc6jsd37H8yptY1Gb0CEZNOn7N8v1rRnRKOZl2
siBHr5DmsYzRLkVyeU1Bb6uuICt26PVhHBs/xvqHuv/E4gx0oZPfTv6U+8zoF3g0IAkj6DZ6pMNM
p3FWzh45u5CtcrWGxhIrusfEnnRlIl9yTbHzHYEcYSaLfl70MJ/fXflKRx+QEeXWNFYj+DZsec6w
OQJ+M3hM3sJq7SvY3xbfWBvU7oSczwqAirB9jF6ee5qMYa8zLnoLwmLm2Wd5cYre3qI1aLN/GLBC
U/63gu3/TzmkUwDBOPC6f/QTy5Q3WswOA+h4PospemFwq1H8qgaH3V0kOKTa33oQnK8Lf8uWe63d
Ie+242uHu3x84WjjUzf94mGGxjqy1v9o92uvRMoQtkkgcd4qOQqIlZsL13ESO9vqxqDYIM1lFIej
GWBKM3modSC1YfEQp8+h+ylJPzXhr93o1R8yfBvMZ7Z+TuyHML226imVd/5SNVdhDDnFH/aQq24c
gFe+zL0aDGnac8W92OXNDh/d8LEC/hkJezRhzKCEhYtWPsJhiRcrm21L4oXAYbqKZBRJ39C6oWAS
xI+xf3LLY1weQ3tXUX/OJB1OfBVhMfSDR7yPKDzItIjruvvi7JFUEYADAx7AZ9eENRhuDMWoWZNX
TAfa3Rpo998HXQJJOaOxTGSFjoW1FhZIawDK7eTCtQ9+fY7ME61WcRvKj6V9a0AITi+lf0zlPWGv
HRLIlyQzS+xeRr0YG9wOQxCZVzIhJYZdy3SSaIr9ZZvFKtYIm+1oz7y9kbR16ruZ7IH2AT2aI5gd
irDiVm5bubgydp0OvL0zdgFqJkKBntSZ0AnTCXRFrzAXQAee0/SuhOes6CMYJi2caBdBMdAFnDfs
SNfOgwB0ZQuVx604p2fNNkdKgCLAuIOM2lO4JOD9wR/XucBLBm8iYJCwZSTAu7kC666/Zh7mQ4vj
rWyyqtu2XTdMph/7et+Zq2atULmwzGlwORWuyyH1+h6v3kvWoLYYJRDaqBuv6XaDs2sO+hQfJuwe
IQ+4rJ/Ibl54IIauswsWG76d+DoXUwAUPYcN2yNkQTdenJm1kUyRzvZXJvjD4M0wfQvn81n4CpWJ
bhWtbJk/TrdRgyHe2X1GMVPVxGbqa9c8Kt1e4ZVfjXO3Y/lUmMW37gD+3K/w0bnVaCeSX07gnyLr
7/86b+gAyldIlsEeZEv1hpqWIHvMZKtJ8UPNw37wW7hlWjMFY9CSGNqRr2w4HQT32lFYe8dn4Sei
y31xo/svlVnwu7j513Sc8h0r/o+iRwJtBRt2AabW/rAGbFI5xOVR9ICcoSqe0JG9o4vFyaTYKadQ
BVBtk+XCXIpQOut4IyT9UVUmy5oLZoJIOMSBkETCchWye0k75XxefVUDrdRAm5s5PeSpX/i+D7js
B3wvzwxjTDmN4+cmv2rYMj04moEExl30xA9C1khcJXaVzgUOsOLcFpWTSrIIp05PcxFiqLNv9g6p
GYz8FK4wcxgNrTJYuClgDIM5rUdnNS1+owbKeM2rWy/eG+bR1681exvRJHlK7g+TX01+n/usiL3b
njbiwR8F5EAI/GFVYnECTWuKogdBXjhWXTNn7CG3Z6Ko77x8RTdhON1u82jDLb+TVnb3yWOAwJPc
Iy31EronjWByXgUycxegQcXph8h+cNXpPDIGzE3ciO6QwKa++bvma3swMMG5GH+06g9x/IEVrMjf
gFDLBVUXLKzfMRDKPfjANdGpOlsEnNbMkU8C/7mxvoAhZWMbT0yHWUwGROAJTn0Zj1N+BoF+Pbq/
U7uaTGZWP+xtDLCBfhJNITPxswVmZk/cwe1qMDBSs+YjP62o9WpS2TB4S72FMJa4uQ84vX1ecIEh
rhgHdz0btrUvhn1sueMCN7UjD07ZuSUFip3R/Gb3uzboYcQSHDj1d8FZ4NefHKVw0tIZWju2xC7o
O9/nT1x5LxbsEM0ZLGcUFKIoRFNIUgDLTjuWpEGzX/AMwO6uDWQoyVQSnjfn2fz9+SPnkALz4Pdg
WQJkqPjqFgrjddhukJjbiHJ6sd2q/m6wRbDOwSYHA/K3GCiItFhoL1KhppU5IHChhGsRSmNAQayA
l1Xh7jJ/7beIy0OTNgwpkPaayQwid6IXq7knIBhDeo+U/JYxkbZFdQF30ir4S+YVk1ux9sxaTeaU
uyvU3lOveoLL4FglSCrUK4i29FjyR5mdTipd8Nd55a13wPQoGVe4VisT/t+UM9me5AVZ9+Pm0C/M
7s5H1tLvGl/V9UY1NZSwNBmtHDWepCvI1652s9q7bMNSCdpE/1NVf7R4BLPPVnz36asfHmtyQwky
6NYpT25eW1J09b2XCyBkX5RI620AY5sYX1hdGjzQT1sszzvuuZY165zM1nzCGKNVPR186EsOvXE1
FgY4clMezUU18XrhoE8+Ha24NusV8QqBViLObnNHPjVCjsWUmot4DvCfATaaYnePYLJU6WwOg2jA
lXWVP+H/pfVOu7uHxzxz1sGJMV0oLPguZWjkte04EioYq8ESkgRXjVm2DyF+Vs17ad7l/lGVH5dn
01M4yPfC6tC2mTmGR7EPqKcnACUSv3f5o5c/4E+GmUly9USHl25zmNFrZreY3UpxxtgWenuXLCCp
NRvrS8x9wBHiJpmjbW5gmiA5GX1qwPYLa+yCJnBazHEj0ka1jZa13dZ2lTsT7zi4F2OFlg9WNcGV
jXuSYOvAgOqANOACwLJsTAL+384JrmGQGzGDCnqkNtlAM4HwZPuQOwH5El+l6prgMxLCFunAzi/x
ueXuaqLkF1CNA5uZUm6lAGNXqlVM9pVgYWKuHTvg18WFjpudQcPWl+HZ1Ei3vsrlzQS1u2B75kIV
GHsrHVXuAPtmayWtpQpUFGh8+SpPRHhP+qkb7Ea2Fv2Lnx9fEFTy0UdWyUaTef+aSMuQeSYh7OSh
quicFHSiH54X6YNX30hdFtx9xxCwogtPHoQZ/CzzJ9EdZYf3uMVE0m9IDUa+aPJFyY5LCY3B7s8y
iTfKsybc/ao/i1EB7xD0Wwyoqh+L8Mk1n2HaRKUpMIQXUKwRDq8hRDIU93812JlsSbSeqRITmScV
etZArq1+ojZalHfbXLKJxi2937kG7FSDd6reX1RXLv10D1P5um63FYF1+UkWeFjxvI62xNtj65BJ
8usiOF87ie6plXVWjGAC9rYpVqFYiYLRbCN8kl9y+s6qVy0+S+2hRkxztw/UMxL3m0ABG8aL4gQ9
1uw6s0M8MU6e2QlgT4v1v+97gET+W/kvKTJWfCgiryrHuOVf5jhripUMCzD1x1ubxJfsl1jZnWSf
XwhMlqo59qTZCaIOTt/TinXn2N1xG4MLDbVDaN5M8x6UF6u8tuQVl08pvsviDVOG4Wac1eq5SDf+
Ui5m0ZpCbMiA5mdklAhWJggSBaQjs+bOwjYdvrB3VKujvSH/woAjkrXOvDlygwCP05wiNrfF1eJX
q0usv0DDojCSxSeqiwypG7xVJG0IUxMFZp4VXSTYH1Ekq4+tueNQzpDGysMy9bXK280aY4NJZ5Ee
xngjxSC68iUtaIeoQNQWaCEQ9gmWuvwuyC96HFsZY5WNPa32scGnwQuxITDA5Nw/hvgeF9gSdY0R
6UkRk/ZLwW3Ao0JX7Cirq5WeMPurgqR1GLMRqnoR3wPA7WkjkjyhDEM00BxqSgi33Mbl1sCbMgV5
HpSj341eiC8d0gBdfy3QZryV7YVvzF4jWEsXxId72+6gRDnaRDncLYsVPlCmogPV/kHWB23oPx8T
LIKGEIZx2DF3+2Pct6pjAYuQ0l/U0uxYs8uJvJESohAI+/penqqdlAoZcbZiRa1KQZRBeOQk+WjI
sZ0bPqqdbPgLnGnc5z2Vc5oOFAjpeqAVbvWCDgWdYTdnifwLwTyXUfHtxsIMcFOgFVBBJTFL6pH4
H0g5MnrDu4roTKo9iNYe0zilo0z50k6BmTuermGloDAXu6UoFlvYIm9nF/R4rUiqhGYAQsNUKBCZ
IZJAqB7PxyMkzoSfiSaaTULg9C8xYDXhMaLZTM1VR8Y9uSeczWb2gnefQaMHqlwuWbqZP5FmqFMD
Xr2tv2DnD5ZjMybzWQLO11+E9e8bETc4bkRkH0S9bQL40rFvWuPCFf5q76mtH7z2KZkrkA05FXIq
AcUx0GKgOd4ehLkKugx0Z8mmkmQkBTj9iP5iEwP6VVOcTeH7nMLmrU1G0vqCxTwqmkKc/oPJtgQo
s3xFXJhqh59HlnxW8sdvcaeVg3gKuBzqZCDCJ97emfn2VaARbmhIKjYivzLZVWY3hQrP6mzpLqXb
Nk7ZOC1nD3iISdaZCU4uBMk5o0kNnkW+6/IPx9S35fKPtkRROSyDA1lJwj/+mPrNi8YxTcX1sHIY
SWVCdOnoOFhVbfOSvVl8hZtAHACWuJbrtczvin6uEF/sbhArQF7crsD8YY0LcBjxFIlCKHGBxvjs
ZdvuPVrrLCxhP43DQb5q22OTn8VFGp43us5eNvtzb05I6RdBPwclHLcy4BaGmAcrKSdvml1qxEso
LiGlMSQekkGSrY8qchfIxBAW2tCM544k95ihWkWlA21IihxzGU+VHDPC0iekRyCNrjw1zYiniuCW
i1PX3qL64hVptRxqAWfBFJrKdi3b5egkggOVVH5lsIq8UA1ALyjAvccR3D8kEeyZLcamkjPWCfAj
5TWSMGaHXi6l0koRrk4x+blNGwx3z5R77cu7i9/1HSnjxO+0G6S+Vbj2wjU8KwssQFULiJMVklj6
6PsPOdHZ5kxItzmKckhaamzLsZ3nNpOhAaLhVykBz+LnJlj7+RyiU/jHRhXz0v9yIh3eY4wgJQGb
xf7gqozrPPfdMuNE0i4zuhWyr8YkGo+HwHtr466wFTUuv/rKFihJVDxgUi43FGZRKUVDeRXW69rd
pO7W49mgqmQ0+plDb9p4WFHHab7cHD3YxgQI5qomt9rsCd1nx7lb6rouJ/9k5J/V8FNhPtP8U1Rf
YvXUBlx222iIcPdj1Ah8sj7oDUyE0O9fheJVatDGoShdBzPB3SC7vORt0Fpzf5kOdZ4R/Tj4/fCw
DAoL0gAZ+qlIH1X/EW+vCIiFcJCCOAv6zC9Hr8oPrxSenLK3Ee7sn7qBhhVD8BnCR+7thUvhI6az
QNDK4lDDEo9uNZvVVDMTMWblqFIFfFthMc4uonCcVEhHZQL2wQRiEonLlW0RftWwX4h5JuOrQTGa
ni6wHql6sGyB87NYrkV2L/iHJr3059YTdCadQuacOrpQWBKKbKfH8c9b4hEvtYRvhcfDDrY22NtA
aYOc9VvWzxmv77ySd1k4xvXLaeZoXVIwo1rBLDC2B4AAGV+kbbEozsGlmpV+WwZ8hRIzEtloG64o
YaXnqWQeu/TspSdfvRZgYiDqNhh2uNjppxZQXCDgubvilBiUEuzPmFdzXKF1mZlq1NjoOxmQcFGe
5qJX5p4sul8pTNXCddijao/gnuI/2+m9tc9GucmXFmpARf73Qcez/z4//5ZjMcICQhjODkXgpMOQ
8i/1mFwXcZ+luEcYNK59ZGNDI9RwVGZ4vFso3eDsn2y8rjM8lRmoCkfRij0SU26plc2bmFABv3C2
Ew5rRGwBnU3AJJFaXKX2hmOxWu5p4fCgS2p31WyZQ075wNa/q6ye8DQ3699PM8SUvcSuCHtGZxdT
MOFwy2QkxuxppYyE+92qJ6guToHE9Sdiqmr2pa1fiZU3NGaOixWVGSYrqOU6JMVw/fJIx6zLo+fv
DeYI+W3fIi0PCwBXlSOQV2L5CgVnw98yb5Kd5miVT8xoCJ2RQSRG/As76EQDzoHCaBijYwz4LINj
DDNjocZkxEiHs8dzrH3izsW6UGDPxPXomtfvrnkC/OSFZivDJLuwSh5AFMyyrIE5HkswO9njkh2G
45IFeReXrIT83kgQw6mvn63eDO6auSNotNBAwKzxuNgpFfBtg8ro4nAbsd3ylqKTIzJkP0UOdjmo
13ArQ/RVbNQN1zS55uL1V4LI7rV2pcbhGqdgbI47OhK0T+1qLY3V2eRrim1sUcIizxVBP2MaICT9
w/4BXv0vVb/K4j4FqFDksAHtD9E/GYQ4HiXYGtMMnaCrgtv5ghK/tjg3z1WOGvOdfaqcpaH6bex6
td1Gr0FVQl/Yh0kSGuxJbIMUehTrD6xvaEEHO//moMHCZdAMdvfEgAh/EuH7TwINMMPWGuvREXhP
z2MVxUPAenNmTjgem3BsbljWngFTh7p+unFaBHftxvtTZRdgE8x4mxzAEKri2mZ3JsFKwncxf7ZO
wwQlG7D4ex8eWz0A1wOLH4vyPtPu7X5M3dd6blifa/2K8WpwFga3mo+ysYMJ8oT9UjXQOThRFLde
vHUJlCqEQgR0zuyxksfkfi/59FZDRJZdyHlJ4bGQkkvMbnFROJGe72eVYn/juDp87WyZXTbnCAcs
02IniZFwhh7VIppsZ2MN8YakH6Iw2AZZuDFrlz8Y9r5XsOaFB0L1A8vLZnyJNUvMnOcxJUS4NLv3
7aOgTX92LiVu/tGJeWcencsFgFi4WUdrGy2crpCJFuY4XTUeC6oshPc7ACI0DKdtlClbHmSQ/FG7
cnY7oH5ASYDtL7gYqIg6D5YREmPTVrQOQYbLso8S8VL2hgNyQsndGO251O8t+UT2Utf55ShB8tGR
+eO1KImrQuSDoHfassirBsqduMZWGjtmLKQLl8niJ4vVaDHS0yVNbqoS8XywJ/6IiZDib3Uoj9f2
o+ycVnNi2S38SqKr5I2SJ0ONBXXE1JZQwPhGCnYpIGT7buXjGpBAIopmv5pH/akaYcd/Lsm7FJ4T
5m5H3zyhBJQsJqb/+4gW/4gH/X1EA0APrDDHCuDJ//sRrW7YnaaymGT+bpkxpsTE7LeO2+IpPHTc
Nne6xO2xjIh12dOrnczXCHBAFx7KNqhkUDVlKLZRm0VzFnEgorVeDHErnLlgZXwUI2ryUvuHKt7U
+lq+292eRKtDcyfTjIUEY+es062wejUlPrSwaCOBxQd43Z/wAeS4D8VratwiVfTa3N9ED0kJBOcx
0Mm+Raz+e7jNmBrWkGVmjfhDauzIqa+IgBsgLtsAGTIS6ddgj8O+uu3iXYE8xL2Ge544DDr01hkA
KwDEDra0vbUqLHJIrLa12MTaDu4DPWjlPzJ41Dhbp3vpsooTgdbDRBSb3Z57/6QYPGmbkeP7eq7F
R9c/DLfPsbgulLtg7HzxNHCkEcxON4QkkHuv2dwfNYY+Rind++a1Mm9B/NT2n2L2NWVf4/qFyZ6i
vWdohaPfYNRTvqQG47CoVsIpC6QUQ159WyyT5lgXgmFMwCJS8l5XJ/7qskc237a3skb7EPyMFwyd
DRPNXtpYP//iJzryBALnMKFAbyYaAEJvJqOp/+zwfh2QSgz7YHPH1OuiOqX93QEK2Mos6E/A6wOz
nWA8NGT5sjcXHdsIvV0LEjGaudt66vaA48Iljab16iB8rJsyfOyV2VcXuKGfuMl+66n4IWiax032
raeOl2l4dc1bLD40HlPnD7b8UJSXkhzkUfEYGtbJDUNDjfNxteAU8vM9LJGvMurdLHdw0cwO7jJE
u0Qyw06iXuYiGCCI25lPrlVD24XWC4UGiDE3FmHtEPIYcg7z/JG3d42/Tkd1f+hnxyj8wQp+PHiN
6G6aXdnnZfDki5qFBRuez4yAINHC+2V5knh37z1ROiZ4meLDgwCdqbTZxNFaJ9UcHrYVeG0Bbiq8
BgevdG64HyWPu+SMcFZSnNIMlsf8517+OBdAvIoEpKRfv4BULzeray1ttVDn4WbFVbR/36waks36
mcQjlj966eyWioMIE5B0E46TiWjnXnso2UNp7kOHhmefaYdtXzdNPSuwF2qXpDBWwWhRNGLmF7Bc
pJa3vr+n+i9pcRVQFGavlTweX7Pcl0SAiTwtkJYTvpMWAnP47bD589xAokJND4mKMUO7g24DV3z4
NdRkEHHCmaxirLh+nMd5hKSKNzQTTcifNYaKX+v7jNWAJPzCT5xn9bEoxw2Jt/N/H2zYO/SfLZWK
eDOSrQL2/f5HokZaYQQY5wRJfxDZgPtA36nAi2QtIPv+woiqwtX9OlcABhpIRuZOCcUaTsWM1j3t
FtQNh/qz9lQsLAhAs0oFSOyjpZorY7GN3egG/i7ATdjYDAO/iLVO4LNYKQwqhK2ejQTDxLUUAh9n
EbrPQIY/WbqD7MMjVV8aL64LXRu2EYRXCtneQaDhnWF01MTNcAMZavOXIv61lc8iYoef/MmYFBuc
tq6158TuYKzSsLeYbgD6nQGuW5STDfRfjJULZERzjJSSdlE7oxOPOhs+Ewy/4DWBhKxjLG5mOUwf
CDsVqmfbKUPLjiLNj+llWGDdQI62+7W+su2DHX6o3c9W/gkeU36fhBuL11FaqUbZ0lLZQ8ziC6BW
aMIRHPPKZEn4qQMpJ2ZuWjljak88LZD0FW0V2y91X5js4cTu1rJbg2AnHSJryg/kXbqQ0z5XoykI
LhRFx0xYPam8DxQivhfT8lfenDQpwNcb2vxgw3EiNhbBZPD09auWAhUTcMFbRNcOpZhoE1ws5tKa
WMgW/3Vg9hSMc8kAw/d83ZqHjTDMdpF0lEDWwllrbCUyfuys6I8Ms7KcnB8DaDPYXIFHZLAazmKl
YwiYdi7uQR5kNAeyMVrsTjIy7JZwq9bLGbdmXFiWfubaD/CimexzRxrm2o6kxeRiNrnUVGUjByUU
mTQ0qSdFIrVMxR2PDvY8ONzuxMvRR6NZET/54mf2oYBCA9UdZK7Eim6di8upr1zwFFUnRRJJdWJ0
f5szwYaD8pSzKXA3Tr85UV2G6xToFBsTwlWP8KPt5pSMveACAyHf48Blm9x+ddja2cGSqy2Jp4iH
ZIvFPJAEql5otQmMYb9vVB6XFMLz2NO7wjd/xIdiLOc4hmI42ltMyIeo1q5ye4NfG/shQa+kQnn0
4Djs0YObyPfYw4IBHpZn4InVc9TmrFn0BPggWTdhk5teoEC3O6nhTu6pA5XvJu+BZMrqvetugF13
2v39Lkvr8swav2n8tA3qNmDCXLj1wq3obxgcQcRez8lmp61dJHaT2KjU6sqCD7fSCOsgGiSn5j4a
OAg3LEfVLruAdge8fGxnPjdoNSvIU0Mb9sUVikAwIZTG6aag2c1iLYHYW/yMohNzLld/lnHADZHj
4BZDSzZ832LORfSd38OwHijTzgUUxJLgH6nt/MFVpjRgvI37AoGSasWmvlu3e5jny4fQOw33uXlx
zFsRP+PiZ719NSlWxv+1PkUmEutoq6NiwQ49HYPauj6u/LWGNQTSi8nDRAPIAkBg3x8Qo120ztDj
7KxH8DeWFS1kkmAwpwcxwf2eJdFgBClWVmgWPmW9hh1URq8EyDmREwjNl/YqL1RcDj/m8BcrXifx
WonXRLzGb1qCJ4hfRBgsHi5doXRTtEn63+W4ipgYfjzC4KLgsNAXnHEgrdAz5KghUx9grVqzFeRk
S6TDMCZ3ZSCquAdgSUiQMR/6cO74Y5TYINkKktRnkX4y8+cFy/bK6wSCJjazVGDURN7CA4vUCuEo
hAsH0lxQdL7UHaaadUYUFBuU5ZgmmjWk6GTwKr1W9kqUlmcRE4uELg2doAmfC+0+wm0JyJfhAFxE
U9BswNq2FozvFyxVgNLutN/iZCU476e4eSPG/5ufYMbqQNIGzEewGEjbKikLWqmkU8nKklbHt+PO
9ph/XMU8Qp+v2idvGly1dNrOLmsM0mjOoqy01w4ZDUV+KuOHjA9+/1lsX236F867Yv0Kf8UocsnE
nUJh+BDlj0n+KOQP7DzO8KZvf3v5EHTbXnX2WLJbI4f5ya6eNoGE3WfBjkF9jBnCCUMwnEJEFIAx
siTFFF2QhnAVTpKdlcCVeevmsZvPNgEy9XqvmsDmJcXhPGSuCW8luOFUE0bL6lyWZjGYd4CQ4ATx
LHYJRtQ8bbSUN0a8wivUuhgY9t86vDgFLFhaeSBmfip6xC5KYFGdLrZ55JB1HgZbxQAdPAVlq10v
+P3zDj46gynMGFhV2RSws8SfCl+ExD8H43SuuotYhtkcDGXIw/cEPFQdzXUEAayuIywiDcHMxR5L
e+ZwXh8CrhzBdNSBdzTRaQL40xhzHfNXxGwQLe3/yX/Iaf+e5/rdTSFpK2D9FhY9qd+skn8RvJpt
X8cplTtsITV7mdQIq+Gr52CrS4LrlaCf9yRkEEU73lw25A+qFd0VKg3WACrRTprvqmPvKToS2UY5
sIzOOpnCC+Pgk6aar9emXXn+FvM3Ib+L1oSZEktZls4DXSH4FJQtaD4S48yCJaOXGkVqI+FQxGDF
wYyQVR6NPMo+vxDcHYoBPG6LD192eVxBAhYSa06B3HUBUwTYi95tgetVsbrNShWLUkGkgP/PIh1F
zCyB9191fJM+m/wBStP0LrunGEzbi5keukjLxkK0lJ1Ig87sc5rtkoET1FNVX3FzYB6QXAJYCjO0
nUrwiDR6DGyoSqEBvEFl6w4vnQamHufq0Ac+8vGHYmryq1Re/Pjqk9fJgcWAy6mIciGnOCTGNlhb
eDAC7I2+gNL8/1qsyKKTd+fMrWenSG0emwlcobP51MFDLMgenuF+Cysu4onQOorqLBWgvW57F9Vw
25zMH9QQ4/44irtnsTxU7l7kN6yXRqcO0xFwslJtqIhtjS5w9v+7iP0N5/hjUgQ6D4tVWxIPTrnw
x6SSaZtcUhatuyS1dz4MS7yL8QDcwme3/Lab5qrJw7FixM2DWZ5M/VZ4PDCnePvY089l/5D3D3il
Zd1wU/GEmoVBccsiAnQ8Nj2qN/w7hnEFXI0GXFcjKUfCgtiIWdxsijLuFKMgXWcLOE9zS1MtAZIf
1MLFg7y3wrrirYVfzP7t1nWfqFuwzjm1utSSfpcuCY3nt5S+qzsm39BshsaBor+A2nbfpveyvfgA
bnNlcWTgAx01tWXoAEbyrZHCSO/gmphaF65yGMc1dwdA81vxhBRfoAgfLVgtIRVdTAy6BWgVH+38
yQw/KvVHRZP2PSovFdbe5MWLDznGPOiqgchn1L03SY6823l/PAIMZtrl8QjA8oBBk57qgPn7BQoA
LWy0sD2RorzF2u0wkLxj7c2m73V/xd6ae/nsZqU7rM5XWBThIgCABKbwt+WjgamIhcv5H0V1yJr/
pbERZERIYGiUsOLgj2dir7S1GiWpu2BPFZzH8R3za/GjrNERBxOMiC4o5PCNwzS+5JTNKSbUFXtM
qBXdFVA9xR42WG+xB+5s0nka4wowslXIHEr70/hQyycwN+oxnua/HwTUrsL/164uRIyiIvkCS4OJ
fP/mSqW/16HCRTlzeBE75iFKz/w8rWGzhrsaFk20AmVsA7GmvlGUdnkwIAOY+Zn7lwIfXvL3FCdG
VJ0DQR8mIT39ga7oe47zW/3uzjo2Z2t3pbJ7ycbSlv8j7EyXG8euZvtEiMA8/OUIEARJcBT1B6Eq
VYMYiYmYnv4uSPVd290OV1jRru5yRJclEOfs3Jkrj+YTpaHK3T7HuLjt4u23/VYuPUP0llsuVsNz
3y7V5/6+ZfEsm04D5UmcNPHXlybeJ2h7GTmVF/sDVw7dj/mg8jp0w4drZUjqzvNlaw/nqTuXh4pQ
vm17b4RtB1JCpwv58ASzUa1tbL7sOV1VcEXBFe5W7BqYO2qXMWXQJ2N8EW5kJma0hiC8j8qtiq5i
dLa2aMMDe5fi1BezwVgFzep/vzpU9b+p4iolfBLNO6Jkfu1m/u0o0ovYelmBWnFkLhdZBLl2I6EZ
TWEfC84frLdk80o2gYSquGHiAoe29gBfN8fX0s1wcycbiYtQjp6Ptdft+Gq27A1nOCIK0wFuH6ab
TobluByNZelqysyHu4mwsvCDaK82iHU74+XVtt80e8IAj3hXSSsxm31+JoG78M16lyXe060EbJzr
14BBYpPBDpW28ZZExSt3pc6F3h012yH0VNzVJS+wtyG5ycItSm/KcHtrkm1muIt3oXfDwo1DNw/d
1Xs+nrr2KMw8bXDpKZCzjdQ4lEx3mc3eR3wQ0jTySSWX231nHMbsX5JjCF/TS78EckPzEMi7Fjz6
ViMyREOOeYcLCKxt8Mpu3+a+Ih1/ZOXv2c3QOWKmYA4WXFI5HObJzvqyzQ6tJ0MLS0kgIGfi15qJ
8sZ7oy8H7FKo+BIb79CHomC4zcBbyAX4zXxfNUzljtHY7z8ovFvk4jQ7dhw18crqVh0yTk3f3jqa
MYrNoYWrs/O+fxES2Ba5FxteNBsnAHjQOSleeixKe0t1GCo5xhkq+fnvjquEtAxY6qdjQbvuMBqd
5c7vOn+GBoLx+4TKaaVvY3nTo6v+vKx/fe9dM9YC7DENOnlW5te2CraasU/C48/D7VDku8ONjj9x
D4zWiDezA+MiIvxLWA1fphFsnySh1IpqlnZ4554/BB9S8yMRPqzuoxDfKxPZT46PiXwAJ4yf2tYD
O2ztw7HLt3XE28EJlEMdra1w31qscWa6tTGlrVh4geXJw04b9hpBo+Igbdj1cjtg3FJkju2LHl+0
7iIpZ0s55wLefEvywtqrZrvGXEAD7tp191gHZLCb1cjum2aH51JKiYlb0cbelYySwbqawdHcPPRV
vqtZTKQbI3GsxEmJIzR2dTRDaFOePLpZ614uz9KGJlUeheGsDtfw+ZYJ99p417IfDVfmqd3KVkl4
985jtpHK7ZB7L8Nr2v1pnvvjr1o6ctve6CRe4SVq2zbYPozds9tV85Gr9+Mkp+cU/qkrgqHkJUtd
hMAIvO0EjF1bJMYF2D6MHfjAD8b4ZqZvYnnToquPIQK6inYz1FtGJqK7WgvZPFvtWS0xYPoVvrOX
8xkl/shmdldFuzDxwJ7Xs+uVT2wUz5/D4n+/s/77dYfbs6QTezREPHz/uYwQhMIo27insvLLib2o
pO2VaArEkPBIMiGsKQ6igmUn5XuY4jEIsS8TX8EgPe4irPZP7OY7cf6cpQXpmXvHGfkpWT80cQci
QCvvsEHgK0hOa9kCB9yyEVd03KnKqk4JXK814OC9HRfOeVXx+dF3Wbs3tL2uH9r2oKX+mPpHMAn8
k/iALK82WNL3dbx7soowEN47GVOOrz8Oab1bH7R8w/h9OLYBG+zfXqvHD9zAbTGZjVHcMRsHJTWT
zsCgsEyfh/VNxzyPOOClHGSzYCC/Bm3sow4+2ubHbqY0228Xrcjimx6+wc0Lt8JwTiuI2xdu2G56
KtJSp7PsKrPzYj05CPf56Of6SUmvjX7rCsQOYp7vifoRQT875+q0zBWr06s6PccjvvvhuXhoB9/u
o6sZnc1lMhzdotlbys6XWj9MGDOHymVjj0Evyf60kjL/k4X0PUSBEtB5ACTRNNS/mWHayFIHy+Ls
H0u7jJxqwc89mVE0k28oU+nxGRk71etEX3meNeNi0a6yeD136XNfPPdxQI5qT6+ryDAQ7Fde9zoK
0REzBCNQ4jwa28R3BnZYXpvyWnwSfn9Vh64CW70tyN6fqtfpxz64xpgn+mWlLDNuWfOi26ntfkUh
1/+5CEi1WrjzdEcyUX7dDHCrnfX2CpzoG0jP9NrXN65Csshwfhced3N8Izvxi151zWtvGPLz6tQb
fpH4oLiIY1iy3c6OUuI9+u3BIaLJvamr3h+Pe5G+te0Vdj1emBmRA8bmZci+nezP3Clyp8C9kW2V
B3rXkuu5Seyx2zkELfmkf1Tyj3b4LOe9eKxEnl0qPkTe6SMOdPcRbh3HiFY1dRTs8Vm5vXZPTxuP
0jgJTlk3ZWgtBj3UeyqJzdXDXB2ObJbWv17CbHYcuM60167e06SQQ61vXkvogHzXOv4g3apWVnGw
IiAXN3Ot3dE0RzVCSoHCT6fr75rxnoD225/jzCe1oCBZmn6V+rp2kLXD7Dlvq1teET+AZPa1puYU
Zk1d4nhGW8Ko7hBtOR6xOuItwhVksXxoSfwr6hpf0IPUF7BtsN2QcNVJI2MDxt/LeyE7WLyhHxeU
p6B6C5P3pv0g9zPa9y3Z1Lr05cdRIvIMllA7Fq9j+zry/+YjFTFrvquvtzRfhJadaufMJElweC5a
BG+FGrhVq6yewQp9ZNDXL3095zazBTakeOZjm5l4DfclV4biWDcnMThHC1ZVTehUoZOHToOX8emE
GE5y5y+/Vp0na0jSGy1/J41vxkE3/Efn+wpgJqeWD3PWMec88hvZ0S7ZYmaROjLsCIDU+sGiICGk
6GaDm7IuUIDLbRrJAWf6SkGTu7G6qQPn4TaZXXZrawS4YCMB94zim9LcyOxEi9+WelH3TgO278bV
G1duKM/YBoKrIzOb23xuV7I7CG4su4Lk/hVy7yi2w+wvST8g02DGtNDfMWvhG3kdihhc/x5LEj2p
nbRckNoRbKJiYm4Lwlo5EOxh8T2FROe+oB4GFgCYXA/DY28qqABbi9jiZlGTTSHwU6t7gbOILq5w
U7VORI+iS8cy2zu0/0RdX9nPMb+fsX8qwdG3w/Qta6/UeQTLl+Fb6uET01B5SforfTxoGYidXyvB
IXcawgGw9RT4CfjqrbP6WLGwCuv5Y93xIejXurESpl7cmdYgHyynghD2WjAm5u4CY/siBTglkGX8
Q7ZV/squ/l0L0IAKSKKFpUr8+2tRjfO4C+qiWgIX9Xz+vUDUWPEgBlz1wVHjTSltSCtxQa+pDVlG
1onmH8nEPepm2ZL9xpC53bx/XPKO5ff9WVzz7VsffpQtwJ8fufmD8hGBZ4h7jMndFVuU3YlTKkmo
bS7e2E9zJ9c+vXdJnN6sQTH5ZcZiL4mTGyWvvdBOWuJA7lOlHI5Vm20VU+yfF2Q080Z1y+8CBeg5
ogKnYFf59buPN0vfB8ZBAFA1hT5PY3AOq0uHx7G/Qo3/Ec5wPXl150HievzKwr+G8Ff3+Ix+daHt
OBqH0etw/KVG11d7JtPTx/6Bj+0KGwAeKjYWY7/EZiX2k81qTQr5qJin2QzDKu3ehJjYeRBiKgTy
3LvQ2ud0lsy/M+pbne9TBI5+iw78erGOmnyqy20dX5ruYsaXKLmUGOarcyGcEuO4BIv9NVHuutCV
CpSm7uteKaR20K7Nxzom68r6tVy9gtU4rqEbqlvlta1xnrOvIOlDpUnqtPSFznb8+iOc18lRDfkM
7Mx0fxnfqzmdlodaPuYbuVuBzw8xY47rx4jCs86gKRTEYSdPfqnaKRd73OGqbaedrWHNh/4VX0v5
MpjnOj6Lw7Fq/aw5sNpu7pJy+MNV7gsd/Len1dI0rCOGKhkSntb/vMo9UysutIx1wlBNpqwFrqeJ
cyugyi9HTHzmacF2f8GtLh52GeJzcJDxj1O9lZ7a557G8OBkomIf++ioRMdS8dtt8XqLsls589rB
7fgGo75bjvx1m7PYs3VrbHWvaTza7x8vzDVc49dmb78ek8tPKze5uSn2wtOpiMswDpUbddgMw6Yi
yELTCFv6YctWLeTVRlqDxDrC1fiGYIXdlDPwQCNKeZPaq2Gc0/J0+FX306EYnOXDq1kQJOapEw8j
+NWvRQy7FrzYtPEQ7c/WXbMmy0Y2ji0XptIqdu5k2iwJBg89R1it3Lr/CrT17nIcQfNBo5+OIf3r
GHocBeGWh29SehPVq9VfRFYLxrGtDtq8UigKXFvKSsSJa6yDwi4pS6NDBjvcJh03poFfdQr0hOGW
6SDFmJDMxOpWVreEv3ZX0kyk/9oJxtnafWvbk3aOg++zUm6+G5rnlFeomdtE+1Oqj3qg16N6INdL
apeetP/94LCh/6e8ZZmSooGTApli/f3BYWvfCWYn04eGYGFtoq87fzdXY/s7loFEzqY2L32Uiko7
spinQCtmAYgPbdrBVnxVXl956sNL1a081/5PzOK+txemASANnC51VMkGZKSQwPWi7ECu0roZw5Wr
yZkeunnnSYSeSjLZGzVxyVmW0eY1bqwfee49pvlsh+HZqSxfEo/cnrLwxKUqngKy/N4Kxq5psBlz
wsfGDOFGBtoB9Yt619nzeSTG396+V7IsbwfJBTp4CbC2ua/YFVkaIp3fw/yoc/7Fs4DV6XODb/nH
A34mSskdBMcB6RxmwG72s4G/OjuS2FyTsoRGcVYds1sPZGNxI1IzaVvpFGEPq2nOYNeao/nUGznY
EEHVjop1YsP6UFiyFp9C8bmEkyZ6SeU1D6+uvEABPLVVaN3Ll+IESMuxNfO+YpNFLIisimWTLHtW
G1oMkvmJz+NWNLxivskj/Fb24+GksDgII1q0yO7idPdM9tprT67sqe0jbS/AqUzOWXLuZn9ZzT69
YMD//6utTxt3zss8L/yHiuelau9zzDeTh9k6cFKjqb3Yg7Z2OmfkuudQjqB7aPEUAFGavY6tXAWf
i9saYwLFzHmL/e/4uWDEndoWNb5Zz8sjOJaxb8NpjLn47dnPKNkfH+n/ZKRNA40kSl98N8OE8fNV
N/pvUlwR4b3Lo0fJjsuJQexsSdh3RGCFFT4UmLawPqKvdZu4KZqpWPUpb2p5U2EroXLnyZi18by4
wn3hSSPjrYG+Wex6wRvpUuKHRHpcxQzg0jX2RaoosZfFXj0j4bkykTEwdEFZjOyOe55mj5pz/iGX
2xEJbKFP5QM9dEPM84vhS1KCoWceHjjlmlM0nBF8m/fUeC+Lj175mBqXvnLlnQo7ZoelU3vvXnf5
/sCXn9vOLyUh5o8iO1N2M1nfdqL766C/fEKFX1dwCAv4CNbrUHQPM0vdZNE2A1AJQLa7pbNfTTw/
zvD3Vz/65+JFkIn8Uj85/H8bUOPAxUvwPVcHOGI4H5wB+wA7W5ptYhsXQRw7JRzAyklMLgcIM5uW
WrhLbV3C5JJxXCeXoTon40mMjxiiJSdNnadlx5k9n2PQfxTrC2b5bWwbwyVfcvoqGXGiU1tfLP2W
me+m+vFYZuGWm7Bth3yX1oAqlMcmKzeDsTnN1czj0vzSPf21IzVSbAU0P3KAXwZpRZpsXHnsLril
TvP0Jw12JA+3I4/9t8WrdjMd/MWG6AlI6rHeY0KLQLhuzRJxek61OBxk1w2+mjmB8WLhQciZu1Sz
/nVdCN2a3LsbC3bESCSsNXZvW9LybFr7nIzWH1Rm5Qvv95/HPK3xqsWULoGXwmv1n8d8LIux/FTC
ctlV2zrfqT03Qr9ZcLzXLTfPqxTCziPa+p2+pPAQX5U8/vZV4Rp9LAsobOOexYT13C/czjcAw7AD
wuhuzHtpK6+bwpd9Ui8yYWvr9KBK+ads0cW7L4L9MO7VcU8zYSTuzWAHoO+pYCyiQtRRLIdchnFU
H75V7pvHDmtRtQlSV0Vj6709zZrZTugOq5UK3nP17U8V4L00fl7tWW1Uxj5CNwFqcNbcmuMhfwt7
Tu33V/GhKB+N8tHbIWktcgKq8wo5VWhP+GaRPDsv5Z3feno7mSR0CjPnYfxTzj/Mxbmyzmly7jkK
MFcoyTnozpgr9GYfOFV1KvOj2frQNZ4XYU4RoqvRMfO1SoXFn8RwgcWI0spVTxeqtRR+tfM1SGQw
sA1UB7mivuEhgCBc8m+W+RJsIT4jNVjPzYuMF2sJZKt+LZk57lV8cT8b+SOgyEmxhfmz3wzdjE9y
DY+fsupgQmIpR4ZnYg1dvpL1ZbiVlX9dp+X9SP70S9FV8Lf4AK5UGjaHHQ6dFz9QP6z87Tb+C332
9eUBf9ZLLSipyrSp9PQASA3hUT9lOeaKWfnGVsd4XhHAsITSuUA7D+s+gu3Yw6EIwNkTNqWw6bgh
3WPqXQSv4SVY7EA6nIbhNGYn4XX82OW7JSUHkJbm2sOzHl6WUk24VQpXUDaGhHnXkRdZvhIRdkui
bqs6WD3rtaxjOrJPkhfPPtKOFkvfqHaY1quNjlq0//ZKvhpiVjPdeA/lH/L4s48+CTU8p3z2y7on
1v1lx9aVvsMw9dDNUM0UpwtntiwUpEXOjXrDnNmVa/zeQvnuZ+0Kc6c8HgNGe3WWyRfOOkM+Sdmx
RRXWYalPtu/kh3SQgCISH+fa6Prhgs1jpnm5scVN8ZrBH5mmV5NqJ229+MvCaxRflWl9fdZBTL3u
c0ZlPx/frOGt7Xg67FCx7Qbel6sRfG/6jag40t2sXFXb0BmODEGM1yBNyl/58+WOmDsctxUxxdZu
2iklOQDOoUdwn7+8BxSXxx/23nSo/+MSCDxPNkzZsESL7dXfClDKRmvkV9gUU3DIou3V3OuiD6sy
zu/y6+NZ/gyen6sFfZmYG/em5oY4KOWtJm+96+Cn1kwx1kJpy5FjlU4A45vtFsxuukYLv3jOdOlc
FtcimnXWSZTPUn9qsR5tUoX38CwyftOgxPTWXcP2GIR+OUNL+1kXn/gwMIOyUY1S5lpH49cm8OVp
j/7IVsJws2YNwUX1+hAuK2tGtpf/pOq1Uq8QzXtaKHjCai94bZ+m+3i434Q8qgCVdVFOm6mHzh95
80zd9OX2I+5IFOgQ9QeuR+9nvR/2vt75aerjv+43fJ75YHNdVBTn2U57koiumJ3qrCJWOEe5vdft
ncRmuBGprmydHgWkmKq5npA+yBtQ680NAQ0c+U5cPrmV9CvmlQJj9rSsEZvJ2kaEnE9jbdjMJSR6
8VyYFVsdJ6qnreqT2DNaQQIW01S2xWxefI0pfXXN0ksFKtDWUvtBc+Jzst+R6f32IV9MLsh2vOOy
+RS8WvD6h5fvSme5/OBbgwUQngaeMZ2SLdqohW0DPE5z+w1Bd0VcK5DRsGca+I6JnGC9ckq+tjnE
qeZtOx/GXR7sng7h9thwsQQm2MC/LIHkN7AEfqiggetVGRLa8bjLpqXLXfY3JWGM7EGzX4Wjl/Qh
bCJz8wrJP2xhgysXEU0iuKIb1dVNJAAWXxP5ks4xRft+bWJimHWBa2obq5sCT/71U3s5JstkxN3S
XkgNGlF0w1aaxsuGajaAc/If5PP/lm6XLRHAo6YpoiH/o9opS/uye5bPgpCNDaqO8FyUu3CNiHYQ
KSXakdALDrR/unaOTAX4ME9DAaDqJtRvecMjjtgTfAzND7P50Qgfi06+G8m7yihkk3D/FodoCaaJ
vUFvrG1VtPkmmW+FdlXSS2oeCY4+T4jlCssyKsUH22QcrTatufk2utKoSbYxf9Oiex/c6/pdsO6S
dS/bO8htjVSTN/ZbM9+qgAqxbyF3t+df4Gg+8vBOLgleeBqdibGzj9WSNzGfj9G5bha4B0KDUllu
m+tfTOYtdXNHAzsjhv1sbz79EBrFPhgO27XEU01F5QYPQYm1DZgvPEZtplJd0F4CXKfKNd4N/URI
0HsWaa41zKZUQlfcZ3NJRKfZGKIjiE56HF/bjKTBWh0mROGYbdoJE2Qj4zRzsdpY2DuDaShq9F2p
70N5nnQrrCXFXOp90nR550X7hP9WZ3X2tjhhNhnLi0ixbnkh8dz5kel//uUj46Cq4qhTAYrsvx11
geopL28BOdFnIKfzjhRUYI/slzgrrsNx8Vnw2c9p6gr5dlouHfR/ftz0//KqtigQg3eK3022pMmH
8G/DTdS1TRkH6nP5tA6ReVJOT+mcxDdZexPid5O7oCdKk5MAk/sDiQNYzJerjYZ3Tnn9SAHz8Do+
4mNc+5J0UMixA21bldL+WREK9oyR1Ny2EbfRrEj3wPGMG8bxoMCHu5U771wL1zZ/g5GXdMsBd+Lo
W83JrC6icJXqm04WfC1+UUXZepedAxcJ8xpcJJMoAy/E3KmJ9ihTnDgJgeet2Wwj0uT29wwtiwRi
ytaf6Z9iYPfyBPKp6Dm5BlwZoE/Doxsdec9YzYuJASTknXa1pPMW3NilCm73ZqaeZtP96fFarddJ
Nyd6I5u/KuoB83lHWWbDczBFPM1qKWd7hhkt3vTarKH12JjfmDOElWkwka0xyzIi4VGlvhTAUg1I
0e3nWOfwE4vd5INpQg8fzPBlncMHkwhet+AVqAobImyxsnm9wKFvBowFXIOWKJSWsskCpwePJE2R
ehbRbAJwbmdnK73O59kqA0dYXbLh+srfDPGt6O54oJT2LjhDh3T+FU35nmlISYacofjecZkvoOmI
hJUEJ24d9QtJgyG/wS2nrNzwRW3WJpm5WKMCACooEobTzVnwTdA1qBobbJHXqJ92vovgVzZgitxc
jZy+QvowDsWvR/FR6u/299QElYIfHozpFvLIlKEjA/3tzHPtNOIeNNO6TfTDgNF94JOBBfZ/61Xf
Geb/nIBkwiW6pRumYeHT+9sEZBng20Wrf06AuWY4PNTjozgn1xQPJ46OBGLHpmo2GSFdmm2EzXt2
rQ06ce5y+/HQljizrOADvIx0H4Z3tf2Qgg+Rn+qOPbZaTB4tUfK0yosgtgKHW7ThDlbICj+kP1QH
WGktuF6SKhvj5aYiBkvwFjsl2TurrnnvjXcTl4H0I0x+aiLVXT8k7T1ZfzMcNL5dCjZJ1uhTxLN5
rUge62cAuXR26cIEdjjMvocP6/VJut4QlzLdflTThFO6XuunEABPqw5DcPQe1k7P9xOR9FikJ7E/
xcFJLs8mWAJ+MUwQROGUfY3dau0P5V6UJhueOeKNVqornNn2rdP4XJ315Gh1+2b0eQ7D8dqGlNfD
onCAELG4lm8vedkZm/ELQ0SpTIU3vT75Nu/LsTsH5rlBHwqOQnbU1ENfT+0cTMUMwBpbm/wPA7D0
X5bVsqWJpobOPa2qv/qo/u319yiFPCxM4TnlJ6E5XZOZwSt+5vIA16JPFnlAdYsRcohCfCGWw8Wb
YuBBub0xKCTT8QtLJmEzSmPpV5bSqhwTUzl1ajdLuda0nwTcO3ihnV75yar91tEoLnmsgTN8+4GA
M+AHMrpVlq7rcT3qa8jKTfGbrCyxVpydBfGo1SfHSVu+67untsOhFGDriPfhsO7t4MA21Tw8q3ct
vL+UWy5dZs6gnNLxeARFpBrLMWIRt9NUTPvbmN42gAtfKUDcP0FLSIcVhN1beHK2L8tTzF0x7Ptq
htKoQpMGX5C7erwF2jY2W0N370tsOU0OQWnGQ5KWnzF5/TPU47bHRnpPxFuYXZQl5C8Vn2bm5gGg
PeIqHpYKohvbPt2lePrbvYbb/NImLjtHIuo2G17ed9NS8kVobqHE04Hpc9fdmdGexJzw8kDbyiRf
Avf6FzZxOB8LPxfsTJkUk+mwZMNXTCLKiFn8DiXzD+8L459MBEXUdQsigq6qsvGFsP23B6YTFW3M
suS5pHgOg8Oj8LFBh0fjeX4FS5iU+O6SmOvSwgVTc2nkK6Y8XXMrVEMZeJzXlp4WeCrWaN7vy2+L
r6zcE/ONCSOmn8BwxcI1lU38pXKPOF0IIC0k/bdv7ElYEDWQnRHN3oVN5kMOUYx/Jz6+vbvYw0bE
W55P4q5Pdbbi6LzHwV2z7l17f41vbXlT2qtgnI+QhcJ4nUmrf4HiMNdbqHeuZS2Xx/qOjFMRT3dr
acsTPs+yO/Q43hvQ416du53VDPzNdKVPx2k7UvMxGZ0BDa8/1dpxTE/EP5rgRMQijuYv/Sjrx2d8
jB5rNaCD9sIaH6UndXrJLjL72fGPV2PKIWBni287ldlOD4uQHMz2ANG06f1o0Yd/peFfhvArD3+Z
2Yyt728tOZzm27yfKECmsfos1MXcbbQDIbMHRGXazet98/KAGGcV6b0/EMxY5v5j8OXSbuiKyZsG
Qe2rbuPfng7hKedi3Qj5kqTG4jXnTgUto3qeW4m1zwpKO4+HVW8UGnToZbC41R5ewkEofV04BMKh
r/wy9IflyFQWzCwd1jeR2UMi7QNhF8aeabo0JyHFjuuY+bi3q8LRNKccNw9oekuzAEi4lTKPjWvZ
ed+sALP1eOGPx4fpw2wptYOTzalx7mf9bEpGUxWHF8wL4qvWXXv5opln89DPeLZvvDt6ctLJslZ3
BjubF7r8LuH13BywabA+S54rK/YzPA0aXo1ZgGDczZiqz6ujENBESaigMnxjh80E24myE4X1WKxf
0boGrA3hdLM+wiVg70Y+bXgt1xSFEiFcEXWi4jVbNzjjEXIjJwLSZVDHQL9dns5mhUvdEJ9zGN1c
Yu7k21jZdVwReJGWqwKVi+vX/wduaOrqd04ZwyL0djiVIqGDcUIbYrsgAATVylrL2mdt/BQns9m7
Wt6t7BY150rz6Y/GtpcPbI12Rno4XXBiWdVFEq6N9FZhjnlPjPei+MizHwhJFV+4fsa32pVzm2ZW
O+qui78q5MU5eacTXO0XfAAfaGGC7oNEJ9s+gdrhWKgHbWGJK0NfiuJSUpZvPpeuUAUujs9aXcOn
kMSV+wmKV6GtL1/lyQovboPEtDDzhbuop5bzjdaSDE2ypV4suVlFoOW5CxMG7H/TZdi2pFhiUZ7I
HFIyOf8EP2zVey3a1Ym3gO6XRq7kPMQ/aEJUIv3zo0GwxtKUaZtM59XfBo0+C0JRUMiRV/1OtqaL
1iCdMTpI6hFduCYU016i8lqWV0W5atZl9ab0rrRSx3epuAv4AcebEFxC7SwYR0M+6PNR2+J9coXZ
fp9wnOUrZdH3sJ5OvXAumpsIIKB5r9SPkQvUEu2lx50E91E7tMSasLI32Fv3Cov0flsEbje1z21m
4Ou3ADEkYA3gbDJiRzZYD/wgzlhRdabqzogN4yvXoJ8evGWRUwyHaAMQzxgNSt5krH2WZvKepO+v
9H1U7k8UpfDNAp1dn8XFMzxEj10eey1ggwAEKdnehUK6Lfc3jLGbfNwkCylZz20VAVY6TrmslPSC
mZyZKo1u2raFyflZnUIwfK2PEedrSqwRg1gd2AYKUmtH0EQ732p9CdbAZMoRAZ7g+MuFPzv+FPGf
O1/F0EQVoU8XNd2Q/3aHbrJXUpTFI12+YFMDRS28dNgBb8HOIpOaDL18sn7TVWHtSThEzTEhEbhk
UZYK07WaRVlHASbecyj0rsYle9Q+C+Nna/0YuE8svrMMrH+/swyxiLK16vUl2kSMy2raCIiEWXRy
gvsoPZi9vzpn6S7kkpHsqZyIuF3vpBeRj32U7PLXTo1Ro4DAe9UNnnLZOiHgw8CuWJLjlQNDIa4e
N4A/hFmEYKs381l8W0+JqD5z6sDOhLV8FrJdae7XzET/IsyO2fpb/s6ltbaW5atJvKdeVsJN0N+6
5i0N3xqICCrX5fFaXxBlgt82mWHbCu55imc9ycmR4092ZrzDvG4eJPPcxmelPAm6j29PDey1EwLQ
Cmf19LPdxTdurwcQtlQC/uR1Spr028HwKy5PAF30al/2u0OTLmIyW5lbcK2DDEiTouVt14Kwhdn7
DLxo3CnWrnvu5Se8sb21Dh4fTxoh0/eovKePt2K4YJqzVF+bQz1/PT212+Xm4Rs41IMgSK+k1qN7
ZLzr+rv1/LCq9/pLVteUm/sXVrFEsfMWZXrNYtjcas/Vi6pUdcabipUxqod2ECIuoFMUnEIQygoc
SKyDTCGB0m1Q4aCiQ32mPYpTpLSv7kufaFRZfqjCo/U8R+3lze07AHyqNB2wOrndnv+Rm7YzfVjK
Oga47eOQkc5XtgpfyQR8Ft4IDJFUlFVb6yb7zUu1y6fz236zn5qCg8UL1uypjvBqOf73nVRq9rm6
g82FiKMn3phv5aOcOaI8xfcJJgIZ6v4wqqrGP6Ua7hUWrCQNzhzBob/Zq6Osljs5DNPflDkSZIDO
da8GNWiegAQgD4bDkrbIZmJ4t29R7FjM5skmb+i/ahYlrrH6x6j9jJ6/4J9px7eS4iKW0uLBEA9m
cYjKAwClRNgZhO5wCiyb2sMQpgFq07zC2Hb/F//kB9JlMyVfXfmuTecRARhgiGRBZnQ2CvnlNVNe
564/LvD1gaFCPvaubD2tJYmnopkA7fx5mbHU6phJZ/l57R7zepz+uICeKDEF3LF7BPs02FdYgecV
FraVWP0M65/9IlI2ejrhGnrL8d75Y8eQueGIYIW/JsPFwFuj+nJ16B87q6OI92Gsxd4uNBvMK8tz
IK/ROEFeKfoSzaWMB1LmpeNGxTaTXSivARgs+5H6nXZIJ6PivmgAaXhCN63Da4Af9Mmb3v9j7Ex7
G8fObf2LBHAevlKURJGaJUuyvxB2uZrzTJEUf/19KCfnJJXg9AUKQTdSXWVb5N7vsNaziLS1Ep8h
xVp8rkNGZNF6pX+gwDur0c0CaTC5nA5+O5+9rZQMxXmBEH6qlI3KfpgWQru11uB9a3PPVBGObCRp
gyIAmwy/Xt7JRZzixVsYv8rU9Q0M0WsZCLWwlnBELRuMJuUkGW8zN/DXqbzqGiouZq8RhwaEXN87
cetBTzbf+eaNI+WfmRwx7PAN/hPa1yXb9IZvqwyXv/9tlbDqKPWPaeOVt9/QU2OA28xSXeijbXsw
7CK6ZtJZODDJtehoaBNB3EzscRTO6bCZmZ45/51xOtVzQzyDnGIONwuWKbd+fiCFAgttO2+FOSoY
80AYmI77r1kpldNDINcpyabBbkfquHUCmWv9xjXye8XCA5HWz8JjOuCEBQ0K9R4Zeim5HcaqeBHM
Ix0Y+eRKLSYphiXF/0BDjXP4avSryGxzcGqG0woOZIKfFoVBmryJw62ORYp/eCBVA9K3AW4KiG3N
JgTBFuZDQTpgHYnyJQtImGAQEuQFK0hwLNBN65GsXVoPyDAubnUJD3TCjvqYoDEqToWABuxkjDAt
2fb9BLX0IDllZ2JH0bfipPMSY4miQDMuz/iSiHM5umJOJGohgiIUH9tmf/XgAmKAFh8TgJr1Ykyp
ITkpZUCz/27kfSQuOpaawhL4KS5p25aiy7fdybsh2tXaZgTuspO2xjzInSupe/qxT45ydMD0mN3g
v5B8I/EzFhDEDihxLSpR3By0MH619MbOG3BI5gdDOPbzO7ZFsFPfte8Yc1ad0P9k61snETDfDALV
r3sltYRS9O8WJOJ/mLRlkdWiNqE2NdNUXzy5f+mxnlUm6IH4SBbkRskn4QNVjiG4fvYNmK0ftzWx
fM9909s/Fnh8lAMMcwxyTXvC7hZ+Dv5nhiB89qn1n5nwUTBIDW1xxDyZ81I9vTrwIKE0mfsU1xXp
vBmMFrE9AmUl4QUo637fV0tJXrbNSke3GTmx6gThOhnWKVp7BpvrWF1L/Xp9kYKzpJx75Vwp54HH
/NV+97hP5ZsUXZEI5NXZfxxLh64IuRddUawsN0hvyG/uFqupMAEMaeEt+Jlo89t4k1CFtRZPyXZg
RlUeK+Wki5eue6PeyJPbQmrussYy/r1Y609A1LvC3LfFIbc2WrKc6fMo3sTBNqm2jY9FpeenZe43
EM/Ach00C25/PmIy3T/8vYw6A1ZCuQfF9HDFeTXbG+XeEHY13KRoO4Cuw5Dtrwkvfq4NA7+4Fwkb
3E9Kt3sme1/d/3UO4VqDr/3Q5E9qgjkATwhDlmle2/jaQm7qLhoBVs9TpB+V2hvYGlKtRjsxQ6S2
OHKt6P4SmktiXQnTsdp3RtBGuro/5W1g7AQqgDOxT6jA7O8OJArBkjVEHjdr/krv//fkh1blzwaG
zkWSJFVXBIUaV5qMvf/y3KmP9tknpRb/A7VW3uNyK+S7mbEvx8OS7NnMKnGvISjyyL7GAomWOxCP
nXLyxcuze1PCucqVcRsjw4JFg/dJKnb5uIPEZ07up/u4VNGULNm+QHnZltrG/1Ri7HBbEimNvbQa
iRko8VLv5HxvPix8wmo9+YSl0dkCeyC5xF4CImJHM5M2sbzZLkVpw5b9WRyU4rC957pT0e0+VvyN
4/r+0O27LSuLe8Q+Xr3f+SP4w5ZmeXlhCkiFjAWIEkRbmruusJLywF38KA9SeTB/5eAycJ4LjiDw
ctUizovDc6Ho3hB4ykvYq4gT3qjJJmHvyIj7n86SeCn2k7MkJIQyWZF9JIWOEDqj4kg9ugaaZmzF
62DRsECr3nLzMjMuD/kc0vDkp9+ivMcHUt5y/WKqx2dxzAgWHvbcs/BfG+W0urXxDQLsw7ZE/+Cf
f4IsBGzzbKUXEVMKRbat3ywiSGd8YViMV7rcj8UkDqdFOgSwF7YTTo40LNHIsEintAd2Vha71f/0
heXTWZnmvATbEe4jYx+UR3Bphrz4ZU3tYuw+o43VqdbBqoWJx7axUIMWkzYHtM8QXfgPlXofEBkw
P4gfWmg1Fdt5VznX47Z67urn9Nr+GFrG9qS3JyEFCMX+5HdXfT/1XyNDWKdLnd2ONPIdm5IC+6Ab
ll4P5RDwYuayKIpMR+QAX/94yjp5JVmCv+Z9nc/BifnxpJ/h8gqJqsA5F66f6toMXWriWvZyaBL9
ssotsd8+LS3bStrWCa36BUcUrLNg5ccp6alyq2pKehoSPMaTn7qVvJcQBWIb6hZ+cd9NKpTXfZeu
0CfXL8Jow/ypsJHKaFB6/j+W6RgP/+s7ayqKCkLMZHD77+/sGChqbI5yvFCqpcZsqF3V7eo+IC9h
h6V6qrgRza23HfU3XkyJ+rj7JFosHRBQewV4fc0zNC/QPXPw8CgXqC/I/6oYes9JivmgqFkBIVLe
Z497PXsrhXOiHgtpLxmHB/cEJ5UXoAkNN2K+7XT4bHtcVIl+SFzNQFUPo1viQewOlXbo0uOPxriJ
D7my7/DSYNfI16cYS5+O0+ooNfvV72i6D2LxrY4u1ir0CUyc2E+p5DTLTHMe6FNh7eYkgniFtIle
NkR11TFbMbhrrm111WTmrW/l8DbonlFYC98KhY8k+2iNe6ZeJ7Tgtu42Owk9/ktNCe54WD1froWy
gcFwzZaJPXcpedw3Sh8YTN0IaWLlf036q3rO7KLbKx6hHuETM9g+siUBwMu5U84YFck4ff6q4191
+lUQuqFbaJdIvjB9J0Qtit4R5TOyZ+Hv1jzmNFz6ty0fEVI8A0AXcOAohvAHsr3vjdF4xO0/n4Of
1gn4Rlk7oQ7+fM2ATdowpriz7Qbpxmk+G1CnbRucN7TMTgAvqEbgt77fS+b49NCPz/rJ7eTSZMKk
ncUb+AxZ4XWoDgiyLKDUpm6TuqiLnqkLXU34q1z3/i4VdtCdddjkW03cJlyjClktnhlZFW60YL9d
mukb6DnZDuin2wnY3aegU/gQnAw9drmOrHUnnlJ7GnUkhzw78iTpoBoQGBUnKn3fJkgAY532kyHw
SqJ4DFOGgHpKxTezPAuPI87r1SEbdr+e8qmbjyQaxg4FNOMsFLiMs4ZXJs3CQoML1WWGDFdyrUUo
QD5a5yQJC+tF1llRNuc2PJvSRXjtCt83eB6sRZ1aZELObtbigTOp/DaUb7n4XayzmsTf7Rhu5XD7
uTAaRxacNnVEJjvoRIvVUEzO7R7V3QEuoy9MXMbMJlpmcPRpnrOv+sMzOyK/4KHqJ9C2Vt+e2V1W
bkF968xrBNGZ6rk6Z19IKhCE43EA2PN/VwLiK4fkz6cJc4MxHSqGxOzr30+VrI2AZcuIgGJxUs2a
LcK2vWdXC9KgiV2r870NC2cnHYESAmvg2elHMii2JQjz7k2WrsNwqzeP5BY/b/XzNj5v+r2sLx8f
gy3OtgECinL/qHYES6ivYIkUssocAMJ+OWvX2Fb1cm2MbrbAuNqAsho3sb6daVtFnQZewmNPSkf/
HvTTvmcI35PtQ9mp7S5VtzOwJjc0N1arTbKzKHCRnRnfGcLAF4yMCKRsZhn11OAeCAVlwD41btNM
vmzoszfDsX28qSZ6TyGfrqcZtofquCEfWToqeC/VUwFI1lpI4y4oUfXuMmH3XlqYMOF9dTI6YMCz
UGV3QjDxvgCBCedCPkTF0cguoNzy5k3Wbu3wHlefgjNKS19d9f77Dz0LKzyDo95yyK80X7D/Ft7/
qXlprrlRECw4NhBeIOpor380XOTlJdbQuy1xOqrNFAlghxT/TVIdQ5j/cr4A4TVg/Aiqrip/CB6f
hjqrTF2KwMGBz5yXvxBBCNFaOmrMB15LwZGhhhFN+5+7R5ilaQKQsNONkJwT6SJ1b1p5Xd6p5JTR
YYZcHjomMrOp1poJJK7u89k0l0kPA46YXrn0+bldP5RjGxx0FvHx9usrc8zlj6VZGydL87qZIyd4
prtEgwh10LuDoR1I3GUSXr0V0Xf92HWEhhNCKcSHMN5jhU+UHVshnhOipRrFNpr9oMDtn2IiaDLB
HPcr69CBiZYccqSEyrFWv9TcVtMF5PP1ejWLt7XpWUl2EkLevl2aHw7MPqTngSbFNM6jWxf/C2Gz
3k3o5+Me1kvAvutTHPcGxxES5U36oFnZ+AkJfV6HPf7hzty2+V91QT2X5eWjQVSzUkDfqQ4SA5wq
SAzOziT6Q0whe+CgsnEjEyqJI6zfMvlmA9q92432odYf8W9meJhMJF4MUKy4k4eNTJ4hUfGW18M6
fM2tqBS8a1PhNjiCs5Tkv3twXkSxP44SU+MEkXVJwDIl/PHgqEI/DknZhQu0NB2Bwwy0RZc4G1Uj
62h6WprFzzhz1k/jTJ3anv4tIapzY1O2OKLuqGyzsKQRfHe5kyyr+Gf5edayc9KduoYU48N2z2q5
ZIp8ykI03Swad4ZE4OZkOh/DTWNpwCtq9zm6D9mLqo1sLvvfRDYLk2lzVk4GOyhiqT5RxHBDrSGH
yRo8sdi8QBlp4U98iMG78t52V3HyLyUyuPItZ/o6YMGFIlZwWxXW2y5+7mmCDwH1INCVbWzujHyf
1XaqTexgKSGv9eM9Sj9Q6nUyoRB3qpNiVQ44DM6LORVLychLdo2Hy9SraddK6+TYLQnw2mjhJn7C
39yJKRCxUyVSLV/CxZh4MnmizPVmlKQ/kWI00f3v+V+l5IHy/REZPA6o8rp2L7S7BzvixzTQjSdB
Hg/CjyDvb66Q17brPz53VXzZgRlhqH9cIfKYNXkthSQBQccoj4hKmH5FKEfcsXHbe1IcnuIxwSIH
anJnkLjSumLrwutZxvJ1oodNYqR6I7SbMtlsAc7W5tsdNvCVsuBWpBAu3/rhrVEuUONm8eljry4V
wgxJdvb2hMwkKKorr8lhwboaFFc36PdpfhRKHpEzEiHtFoj3IUKV904aYWZshO79OWJgvHNVYCmM
Lx3y+Pj4G6ZAwgDRGxvOmc2P2Be/Luh4WE99ti/uoF2kaMOO1D8E4UlPzq153gQ4DB7zGF4u6HZ0
rClt/KlbNO09DO7a84ZTclxQHdDeBP4qKC0hmz+hsGpLIVyBdpHsWbHCkDufWE+42ObQWqTaVXIr
K6anQOsPkX+U0J4ttS898WY8BKR4lRvhqzKXrTEZ4J00xAP6HQ3f2fNX+PtnX6a0B0Lfatzs/kTI
YKr1txMs8T81JMzvBV02BdUgyEoU/5gkNGocq76q43k6s79NnwdVPl1tQlsbqNrtlC99v880tltT
wRkaQAFdMMYdsSWtu02L9zz87ID+WfetX+yicoerTB53GnPtxaT+rR6nRD5iuf3g1qjXer3dLrFS
Co/JZCYGni9PFsqBztDEQkkojJCSG4iKzKHGLMs1zknC0C7L4iNZdAH+o42cbXHGNP12csZokzMm
YCI5UcGk2OtjT8J6Mrjs0qgopsVUd0n8U4clT4J5Aj1nODHonf2GY1o1Li1xgjekAVDzJkKskq7Z
cNvcjMA+oL/sWKW+ys/cGkmSHHe72yBdYsKeq2tP58LINv0Q9Tunwyy9wYXTlYuen2fhUbKljkjB
NaAfFSCijL5j2+gAf/c4GIHthJYPaye9+sNVVG9+dpeyeyzcOQEoj+KdGO8qdQvkEmdG84Jchise
gjKaZplRtrZJAI8Yn/7NSWD+x1580omYpiiJZJlpovFH6J0/CnqX6kUwOa29KypKtXKeTPXY7l/r
5yFpTvwDfqq8XXk+2nMcYzU2COUk9mdMEcqJkKmndFGky139he9agJ7OyNoFEmi+zA2KAJprLRKH
YDg/2WVQjUV7zJbsU6VipS4lcTJYPf2NnO799BBUp6HFO/N2eYh3o383mg9d+8AN2zPHLk5RcTLg
2f4mk7Lptio7IWoxEtjryesUy2vjAlWKDBRmLdrDWZ3wtPrpqQ8PsDvED7I5ybrDv8SMRWOC/opG
sVbkqDyAehurpnZWaDeYuhBQ5ov8EdZGaYn0+gdyymDKXzuSjqjNya26f+sWmAU6DEWvYlOChydu
jXpL7vxiDtfJ3RnjTUPXXpwj+SCBYVpPmm7FG4dtSIrM10BLru1T/VDOBd1FmtjgJ0+8mEMj9vwG
ybPnFOYlWEqN92xYKLoVoRWFG7I5LhcFMYNM7tFO5Pkmwjngr7c2bPQJ5GKx/fr0bLx+f/PM/Jex
hgJGYtJr64YKxvSPYORalJVnLym+zZAUjr0iuGaHR8Djf20WTfjwgPJaMGMQ0wtH9EeDiFPfpuGF
S8/CSbSk1b0QYbgBWD0/pEsZvxX9G3eI0oMl7fU7mguY6L4xV5Vr9HyLgkuZnFTp8BXluIQn+AOT
DU32HoQq5dtk2FbzQrvNone/+TC1j/hM4DnhpUr9kXXvp3/TaoO0fuafaXLMv4byJj0uGEKR/I/Z
WsL136/KkhJ6NT4diXEGRwEhBP+gIrNyyz128X0E3tsb+K6ZNIgbNd898gn9kFVHgXhfFHbFziyI
+t0JyHDHnT/uEgGE77qpL0J9CfMzcLI2PGbBgVxZZKwFOJBsV2aHujo9ssuQXo3mRvhHq9ozstul
BSvhrl8LU0QJZfc/iCN4q0x7mE1xnjBHype/XlAm/bIZrWaPS5VQQm0C1SWp27tOmPzm7zgNsmr+
l1Ji0i/zf0hcJoYs/HGAhOrYKu3YGPaIBp3gTGKz6qU6TP5kbhL8yTwJQmqNr/EKMiKhIq9ymWIO
ih0Dc0cdzfUXUVDV4Su5KZD83AManDDMsO+mwYGEDWCM3jrjLUlu8nDrZ3CtbyJek+BOrakHK0xZ
/jmYnQ3Sm+SjvNQlO0A/oRyL+pAFBIRt9RBEx9bXds08Hq9q/L6MrK/shZbPET7rmJl/8rDH5lbn
98idNifCHQCpz8KkjcmKuhSzE4pWxmFyexjkfSHvGo3gIjSO7b5Fmsak++1H9EDAZn9Y/a4NzZ5W
t/Jc8tnWz0f917aXWZYdg/CYVvtc3KnB7tltutCL00/dxwzmtq95HRnn2l7QD6J5DMUT4ltFOevJ
JRouS9LZk8vIP2P7lM8KXPtu22luaHMWiv4EONIirywwpK25A8Gzl9m6ekyr4lGzYa9sYmNX2Ri1
OPF+XM84WPAE4HpGOvl4LpFOFsHKELc/QwD5NQRQ5loBIYLQxiViUFAZ31Juh3ODGAjtXKtsoU6p
rFnKc15VES5O+l4WJ6iL5jEeyOea2acIsL6xcCf2aCuSLYIFcm2wV2nb3qkf9sSZQ1Bsk1xByB4c
eBnA0RSxiz8KgS0GGHExEJIFJVjh+XYg5/o4mpdwmSvS2x4LqVjMZrZcL3QZ59+nlnlBb6tKt9CG
3PLnxtOOV8xYbzrhL3N2jog0farxXWEsW3JRlUOXE4G6FgkAAGwED+Mv8UzogYnMtnZG0eIKJMvG
OIv6m04KF0Ua1jnrka3xIrT6qtQcSDo/SYwg/4cl9ZNNxns/JzQixV8YLMrHPPe3TxSWJosNTTyy
FJwShS3UDWa+mbG4VF2kVChPiBlHywEISNJ3cQTBzKg3QYrh0xKGReRP7xkV20/UjvyKTB/u+UYk
YfUtIEBenFKh8CWmZ/yJwFDozszqMjyn5kzVTsIC27+E39lcpnBpAYwVdr41Gs5mT2jgZgLtnEIS
uGgYkPr4CK/NFPSm26yGZtlk2tQpaKDg79mHtct6CWK4yg9dcBJotAlB5Wvwb75mZ8WhGznYpm81
+RTluR3C4jX2vYshkzj2ah2Rqy6UN/Ob2f9BUz8C8z1L76JxFTKSHJyi3QkKO2N5hqtvNTAU0pcp
q0R/GbEUUS15uk3U4qLBMIbIpd0BkgJXjd1Z9faU34DUaR9PJEH1R2++x927Lt/Ig4dQAr9BZ8iw
y17fkaG4muKxUwvZfTBcsnv/oKhWw6vRntrhrJnnrrqIrx+juHySvgZSYoswRX4fhhUfHlrfGIq1
dMYXy+hUX6JPEfOlSVIzIQnMK17KyZ+vPCa9Dld77RgfuPpwnP7rs6M/rFK0ITxowlSLdzUDJ+sJ
wjhYSLO5n9+z2XvV3MpVpHwSCBMsc2NjpFtGUqq+YSRFJKn/WFZfUwKldG67CxljxyPXwvS8YyX6
l2hSXAe2I7G3b3d2DoNz3icvcTLLEOSHw657HtpgcqQwh36lQU6JFoCi+jnhY1l5TYdbTqI4DIr4
bYzfOvNN698Ge/YrfcBNR0ksTYfIYVbuQ8ZE0nambJTMRRwTS5jnd7m+zxZSMNd2seiJoBl6N5DX
P2GCaKwwRGjhXg8PAAOlvaLvHgI2ybMtcQKyo9U2iunVvUvKB6EkjEoGuOSse9zuQde80LhRn4cn
uy+bzfxjBKBvB7pdckOnFp8QPwdOELK0+b2oDH7eKq6uUGZPmt0yeY37krMA+RCoLN7z+ZVlgvtg
olat6ZJL3+2Wcn9TxHeNpfK51r8aBgl/tRJLHUjO2o6/rFv36iKtdvJcf2F3IqoYgsmjxcM45c0h
mqG8vvTtjSqwoZysPhPpC/9A/97470/LyO6lcHdA1/wKo++KAMHSHQN3AAnD6Ey2xm5d5NPZiPkA
Na2h0bIfTAmB4faHmwRQofAPBFozVeqogPV9P+fsIKPLm/JAM//Aejgxz+YZ5DML3J7hO+Oceo2L
pAB4LKwRcn8SS9UixZPfPz6wJ2fZ7WOJUGXegspZ5yz7MCUrPP6bPN38IHOVedVt6tGTOzdglIUA
0nCFaiOZm2YOHwCJqTaRv5XkICTTTLDXDnFp47R6JaporIzxZjPFbk1EAIdhuv8hURMUxpeFuWVm
Atn238vmA3IExDus5vKMx3gKREPUQpolopamXGRQbUkmdmez9aNwNdR8gcUn4s+16DLkc7JbFePd
T+4Jh1t0EU5KAzhuK32EmtMuCxjtSBnNaXXH68q3qazG93gLxwhWcYJ2MJ4I7uN7BxTIuD7AKwoe
GkH+4AZReghBFvvUYZT5wN9889bPi+IwjgdDPPZAkk1ybAAOPda2TcSMrq09eNxPxEnpdqZvnL8U
+M+xJw+uj0P7nfqO1CQk3WHgfDvJ4zD7TjQ03djx+c4grZLdoz4cUpKQYbeVbV/12dH2yseaPxl1
Cqv7fl7btmrs7ZyKddiFClwTJ68ddvAGEKPJId/2Z6p4VLOsmFDNohAg4txHN6sh/31TluAL/fGW
v9iFiUywE9CMo5BdMsLloIet2cjGCGGT+dgvyG4Z3ileu/IzLT/jDCTLJ2f77PFetFaNcP+F1amG
DTBn5P3mKYuPgr7LnwcvsUhCRHcRtitEPp7dZadUORDQJ60zyYEUUuVAS2LwCuIllq5xcx+WOnmr
4xT+w0PCQJKHJG4YXTiDrafLJRhnu5+DCSsnmstceCwdm7+aKZsizPN+zplhX6mVfYXWa5mhgcgm
jeAUvrKPigNwMbJy6dNPWzoednOZxUIZNjF3F4yYxuVH9Nri3VVLDU6qdcdswd6Omap3ldBZ8xPH
pLOwh2wvCEfR2De1dVVhwzlyspTYrjkxcxKd6AX3iUHDd5FHNgvjKKGgrNdA9wFXF+UBLOno7xWS
CmxfcqXUVVJq+3UirmfN2ofC3zrqMpBXkbyiViuhfFyK3IW8zyIYYg/Ykh4th/LkBXKT3OubDR90
6m9rf7u9q6I9O8cob80JgloLB6QWsnDgb/PLwweR5INtPs8RQAP5WIRH/NnPGTzjeYg5qJnSmsI5
suiRvpviK578ZCWr/Wbyk/G3pl78AE29eZLOge/1rGRogyd7ifHKt4vqnUR6qicSFJBNfkTyyzkw
uhzs5Y7Eyld4uZQsfFAMgMf5OQEe93MvKqZNOdpadp5LTZ/fzdlRDN8iYoiIyNvPxMkjp++Jkhe7
9bfTp3eJIXHxllXnhwWwYiTiZh6pWwM4cb5RBa9F/9ZvasFTgF+H0AY9LudYtG0KWbeMNiP/GV/D
98Mij4q0Wd9JhLdwZrHamcbzNDZo3hQvmW0yy3QycJMJLhLNIccDf5Z6rn137D0f5ARYcnpkdKZQ
Z829Wq/xcvIroSb7LCUibR+Wk8u3K/7r5/PEqUKgpPC8Gc8bZsdm2mQxBInho9TTsGJ45eHdyDpg
KY4drz2lKZJhCzicDri6uigUf2C63v2W9YQ7wJ9IXYGO1EQGCuloPWcL+uhWDziVL361T5irtqiF
RTDHZCkJm/mbkh8D6cTuo5sWoec3cNQUI1RiUGx0FxddGsyL0q7alwDjNd5m5p1c5jotyuPQfPEZ
1O3eOYpUxAghj2l/1NUJ5AkW5OdsS8HDwafRlwV+0tjCjMLlTF+pygvbSxX7mwyeFSs2Dl5wn3wK
1DPVY/rdP7/1x0XZJUv6XQqD2dqjFgCtTzYQRuBFK7KS2QrGjpd66aX9mdo74t20a2Tdv3j1oYO+
1N2sQiZbscvEAvRQMjoxtyKv/c87ip6ZGlNbBf1bar615puAtmGTacw+e5wv34W1Ff4CypXelpOq
CTNQsatSi1b2hzOd+bsZIVRIIcmBsDX5XVTJE0usCCHubGN8BF8dXwWu021FZgFfc026GFJzcrPw
/e9JB6gEcIy7proJ3cRYRoAWKodR2nHCR9SaboQcP0M4OyeBfngsVGPb5IcrUVQb398Acnjlk9F8
4wiTGYoiCOF1El2ebMW/ZdYdhVdfHO52jXqxXos105Ypw47n8wdbYiAN+NJre9bOr/6TDCLn7oVr
c+PZ0m4eriTTFiMygWwZ9hbkXEgK2oJIOc/rhwWieZuVizNZtxs3RTGvkpC68cctrRFUlSSz7+Q0
K6+cZtQwd8SEbHPRqYXqgsvDOD2iffVqCtB6wlYgcMBJs5O0i5IthALMg0hXSEyYV6hYuokPy2M1
ylMqnOdluUOc4I+ZfDw3nI2C+6r4ruXMUm1+jBCisYzLHeob2zSnL/DRbIJgu71KLyBM8rLQPTnu
cg8Tbm3uxfHQVUc1PEFTHrww2XAasRaJXrqdvAUq9SLDrfkwH+vrFVNVoy/R1dn89YzMsmYzTkoP
9HOs3VjS2l1/E+OPZw0r/KTDq43nZniIbhUh0c2OFpcxS0IKdrIkqbg5Df25i97K6hiMPLIz2wzc
pnQxC0AAjkjSmf/ld7/L8FsZv3zODs1tHJyIOHLqhPfng4oTvZXGnCE8OwiS12LoMomUny4+R8LE
kl/+85fw/MXiOxwuan9JgE7FF+Tn0fL4V5l+mXbVTE5YsGMUoSiIudv55H+1ORKVuxpe2Wg+dIv+
Db+CtC8aUgP5F/ohxDY4yQJlkljq+ip5Wi3Wf9B20aHEhXE1SioA/B7/qznmLEAO/BMz2yzCl4LG
vhs4piG9TBusVie0xAEUZdE64QdgTgBid7a+epzrieoecQW51EU/9XG14CpUWJQzpLrONoG4YEyV
43KR1rHvoOzt+YRCrkwHjDipjk8mvvTHG/9jVm5Lf9v6WxSUdySk/lTYyeFpUHkKBmOqnpd2a3yF
s8/k8UUK83PRtQvOHKt9WBxTnGjKVsHcmiwiuwt/sxMMyw0bQap8Jr0myHiUUFtv3r2CYlgKqPnG
JBOGcR5sNwKpcHfaV47K7IEa31btp7CQZ0dDuKT9LRPfCXLpEcNt0GCSfyHxS9gawjaebL//owti
Ns9gPhCnHEZAlx8fZFGGATprV3y4hbhuRLasTiU6yjxEQ58tpQDjNnyWRYN/35zo5l+E3ezz/Ajy
r1fPqQ3u0sBFLXkk465ZiQOb2o0x7mkCpFes++PHrhascKpBZarRh1VHuIemdxfTX8IHWE0xmxFk
lcXwq2/P5VzL72X+FfK4rp6WI2uHejjO1vUrkTXt19CulXzNMBTKFNU/bsfy7RFfRP8029QKnk5H
6ZeF6jQz2/hCX4heEKgpkQc/esGfyIPZexyckccr40mEnKkfhQT172HW7LkNo4vNmUqtgIJjRI7V
HcGX2srrR8/eDH2psAziCTbP/KdjfyraV3pXfhENWpHxx+rk/iPMIXTaDYidafiopyNPmGqZ3sSR
uGOZwgXipSwi7UJ6r2a3ykE98XBHfBiAN+yn+VUFX2Pp5X+hz6zM/awkRWEJ7Kj3jIgk4slKNduG
6vKWW7J/K6X3QXoP0g8UUdQWRHy9ImyALT0ojJM1RGbDXrD0dBFCEACPxGqk8JSmAoHkbHGekMbZ
MLJbS4ZDiRASQeyvKn/FcNU4uTXzvXMbHSWCkatTZpfaWVPeouJexO/2eWZsntkEMqy0bRjMpeG7
Gr6D4TuOf6XzQviC461WH1pyV3bkuWHoGV/VlBE5OdWwjk1wwbSL6Q5gjykT/VFcK/U+lUzYDn7Y
33U3GbqYBXJM/Fw0128xn1QUfo6vb10sADbQVdFQZK+11vVbf97DLe0gYBF7APtvfWOAHRk1ahzf
Bz3kzAFwRDU3T0eqha20jIgRaZCrHRVcPrOdEuwICXxSEVkLNVi6n4BP3hApum7GxDtlQIr9Cuv4
s70p8buvfMbprxmBzOHvMPxd9L97Z4YHrXPUzgle5ljk5wLXNJOuaqWZNpcVCAGclHgoeLGTEKbW
gjHbHePokbcj1CciE3cS65QqOaPosmF43ptFgqZemM4jrdjVqJ/8nVrsK1TdLO+5uX92ckgC2cn1
qRuba5Gudo/d6icN/qOypoG59dEUq+dn3d3l2RsUplbG6KoxDKd+J8Qo3xbDlGvRgWFV96LTJ4tZ
QTLqLVFvhnJbn5LeyX6L9bnDG6ofA6LKWdvhNQCuXVa4j4/+puV+7m2ipfCFGYS/TtKCh+SSjUuq
zQyZwTIrf7f6L+XxJQ2fhnH3s9tTveiEN5MssWjlhR4v1X7KB4gQDqPiDp0lLEJp2+zkwBMyttTr
0XQemRMwPNv36eIZcrihIJvMEmPphKpjBGu9mCjOz9CNFnh4rMsIvumzNzeYOAuIaQMcuGNyVJoP
WfvotA+j5j7+iMP3umJYc20dQ9uEA2H2sG3dQxGjFphHyiFDv5Ov9HaSXg6R9f+oOrftRLVtDT+R
rSFnbhUVRVTUGJMbWlKpcFTOIDz9/obW2nvtuzlXm1XLGBij9/+YT72m8qzZZ1d5dbvt222WbXVp
X3LRQWy7sQqMtJYpLBF501E2bwpsbaImxfa57ZWKbCcRazPiMUkgcSzFVs59gR/BHw+5AWwogj3Z
Um6T7QUm/MR+UmVz+wIAAI0bA8LbSon2j2ZTYj+LHuUMX84G7TH/mxVtTTq4Zm5K+W+/cl2N+kSQ
tBZ9HtTM2s1H72F5A4EkALm2XdWbZTvjvwQbp0/jFR5vvy4zZm6wM0DL9ibcfyY1uAzX9YYHezbU
20re8njmlN1yxoGmmv9BU2vljGIoCIRiiFV34n3uk3CXMvrOPqleyRKOCebjCzrg8CBVOymgsmkX
3gRLrGsnIziXcwtJAJ2DZJMQXImt++0hn56WY8DEEiQ9mXPtYgF8UddtLTb0rJ1fXX5GvlbbbZa2
y5xKZocCT9CXJyCHuDlo8u5mINgX2GKl//sl1NNNR7dnvUUzY+5Tjii60/jqQBARigpM/vUNkE1O
CCnnDkCRrS/I9ifvgcEy1Fz3UtlPhvTCIJ5h3zb3DxF7iuoGLM6+QhSkQId75EHqm4pcIMDE0iBf
7s/+yerPUyI/nxZsauhphQL6vW/1CgGKiz1LlRdF+RU/IyZHIibDv9x7tahYAIHpKoHATJX3/B18
PenOweN4p+HzOWG1g02RNj+r0AJtntBLOHpcaemTz3tQv0RMJ87OZ97wLXUI0h7m7bC40lwwY1lo
VhcNhDE5cUSZN1eLt54rUNLn18UoUpReQ7wUZt9iR2279hOXPyPSsCtYy3+LocEh0w3TLzZt22P5
xn3DuMQG9CIW4Tz4IBCLDdlr2/r3yhNPahhdpMAqUWZjKUAUnsUO/DrCPCNc62h/tfUj2oSUURQb
FYIJkn1FPyM5LwxcN+yXZL7ULtQ6eKGDcR0hjkSJBOwAcOFzH2XDZJWKYpFHz2rABeUm9b+fk6cJ
aLlkfn22nwKmYo25XuqR592urugmEvWYcFhjJqf66on8x3QiCtCnfRpkh3lvngzjrcc+cv8YUJsJ
NOsFACF4EZaxgXKr+GuCPs284hcrh7fPJdPZ2DiPYBX1q0m00ptlwgPoJ6Fdw7ItkzN1jWy/qury
q0RSboA9YRinFmzVLYH+GFbUxRAv1eokVad6POLJ46c3VY+sxzlKVqjkDME4Gxx3qSQoNkbwiz39
cU0iH52u9bm8VxilXuyvzYFSmjtrONymPtsRCYrM0MCp3g+8L64iAjVZuHrXiLcD19BeDg6uCCZh
DUXVTm4Nm6hG5s8T2xl018JK92Ykb9bs2qbv4/JR2Z4dRl4a0ULr1ZFHndazacKoHZom6syRZKzv
q0e3kvSlrC/rZjmEy0ZftPlCQ+9WLVLqpIXOZAZ1tet00eEWD6LDrSoXWJAbcmGeujW5OwJj1zur
3KfOEO7l267vQeD8UD+JvsLhIpuLfEfqdehq7cZqqQNflzOiOfm9THeP2tNjrxtdAxT8icERFNDw
HcOD/mtMDr4eVOvq4EQ2Nz0DPLkbdHKMD1G73lHwZK7cbjktaH7b3aydOuxBHpPPtvuybeZ64nwe
zzifjjcRBEn5AA/OSOG/AwwvejsqdlmBWgcJym5aoOrejVMhT5nHT/yIiWac7ORwZ8SeZrpBt9ls
xnKpYS3EThpTOxZH29Ha3h906HC2iibdR3qoO6qQs96LesLCPD3zRuRYw9Z8bO/5NlkFC+Xjl4Gc
5ZOBnGQcB7x6l/y9Jxe6I0qUe/2cCezHx3uB8QL7aEk+SDKDi8E0irNUYm7r3IsLlpY0K07I/ydH
ZV64TlDqzGScbDVvFrnZtip/0I6QA5cjUXJyE3rop4t/rNAJMURGP/fkD3SmVCw0ba6KsM1EO/CC
h/G+Vj1IAfWBHOPQPU957gQ92TR2l809CDjqjB8VfYeOd+0BThYs/UbvThNRsBspomC3nCzuHbHj
23xGF3xD0FKyvQl0LyguhXJBE6lheikvaXXR0jcDnb0prQcST58rVzgVRZmUvJPKVc4wP7olpeir
iik7F5XvYKrRfV6+Kx8/lk13PWrzoVgEC0zE5bojuIl0D+HyoL/voqnnYDyVjZ/i65pPsnUC1IvX
HOS13BYPZNXeRNul9v0xm6bABwtVmqkwMl9KJwpNKw6J3KtIFFwXjHzlJsqEjlmjr77YaggWOd6K
7cPcol/k6Lyvotu3kn1n+VdSffq/g/YJnTIdrkl8iVZGK9Ikcd9DpXeWgFOupKpsrh2SqoEAmH2M
dL8+8iMdq+KsxG9kiEoDqVYivR6pKSOhMM16XDYYDcGhoKaGZM1TDjvFcp1PaNciG2MbNNuYjoEU
46dbDTBk5Ngb04OFWRQjAxp/xnU+xTq+uZ20vdvCM7sgqctqz7Z/sbYgvr8SPw0/HzHYE1EOTRgy
8RD+b+9G9CpRj6cdnDl4ZbATFXfBkdxlqgWC6dstOSMcSARrinvoV84828kHJCHUlbhm4OY6TNcm
e6CoJnZ5Vjv3+BApu0TfDrAClIrdNxwApKwqjx0tZcxal37w2nmVijOA5RFBJs9gwaXyfAbz2eVu
vKnWu/z4JEqBpNBRuIuvdpgBZYIA3bNlKIsKgGSywQxEpmWD133bKdsuRdW+ediv2In2i8ZemVwD
f0KoMBUQVxDRazojNLGyleHAjIS8bxq/PZ6aG+3xPkw4fHWaM8OrNryX1eURvA3qebjjL/ZHe5iK
TugYudEwz6vZsposrZYQ9aMvXNjgLcQzICJ0bSzdcrYQUKsq+HvLWPUbKWD8nGVPiIMhBhbYnDMC
sxEyjyBe6qZb8qRnF1AF4hOcdm5VmyZGnE/SwC4wd3QCG7Pxg3oG4DvlTMtTMuels10ktCI0kj9q
Cwp5DQQJuYO2kVEFC3nzh+z7Z5ECf8M85XTNDwnV8dbiYRySQRh9lPBU/a2izT3ayAUnyOYFrimh
4GFPth7MCbmmZsu3c+vjfzta8ReuomTFCMyGULmODdjGLGrLsoOsw0YlBhAEe8NFOkji3XAvqufa
t3oX3HbpLJf8Lj/3+YXNDrbzmdeF/h7MGRST0R/2goCPWKy5jLcNqjUfzq+UBF2mAZ+UazBKjGR4
PjCmw/82x047akzd2Sm+nZrh1OnHPbZZ69uKCbjpM+d1Y/b5aoxWL6SHG5MtJIp25Q39wZxlvIVm
wL0IjWO70g7RZUOb9G7cP3SHHaMz1pAb+a/Oo/kM2L7lf4k+uRVMUDsqJ4C7KZLGXSjtdGMWQHts
7dYBwoar7cMPSl9JYzr+3DsKbLDUilK0qhSlaNmzNF4i0vy9Tz5k9atWv0TPMrls1Fxa6SEyDuxY
waXR3imkbG9XCilp27714hX1DTtKDkkjYl2G1PuBl0fhEzgu4VQCSUPfxXwP1k6Sg+BTl0LkUzlI
M+7qwkQoNczUluv2xVC6btdv7pIrKV7z2Alcnj9dkujKbpk4fBF8/WG60Wp8E3HoJaXg1kD/MUYr
c9IvfebB13SDwK3H3bmq87+N+jct/g5UTRp/7uG3rH7cpXdtmd3ehno2ySjndlNa2ACCnphcwnpr
s+kio1aiFUkBky2Wb/Qqc3kF53W1mSKt/t22OBJE6tFtFk9Xuv9qTmAis7rTRbnhF2PYYIfjbXgN
GxSB05JDizzJKgmOii+9/o7Mb2TP8oaFlnQkikQ4Q+Adm3ZTWXwKpq2JteJJUqakMuyXPEVjt3pA
AOiIy5ZSuCylRS0t9iJq0gyXUSqqZ6tAVM8q8Cexo3C1bqD31ssQZOHZHU8FLt3xbbsHNeySfbQM
JjMpudTJRTHPNzplb+QtztfK0z/2YIi4rWcrwomK5hDItOd6q79BDK477w9/EFjMjiuDemHVPSzo
VLpN7exOyvaFdl0qm0KaGq3zMCcwU1tesysHRMXsZlNS+kw7xqarsC3XW2myjZGDWzuI5WZj0wf3
1snUgr8r9XWaf1j5x6sy1Bxmnx50Oi4FYU1nIpWhm0WqIsoIU9kAT5jTtToVqYrPJuD22QQsR6d+
OBfqWzRcjMDuVIfc4ZSZa1emu66lxpM+Ie+heWXn/SVRs+SIyz2T+vmMTBNf1CIeov5AnxCoxcT0
48d8mfbPnLJqVxu72jzc7dg8ZAFtyjR5ntPqTXlcuselDS7hIlJJJnYMBWWDM3sQEwF7kixMhUaj
Y7o6YvnVNw0tEpM1McaW5aqtL/0AmuQU/T07gCkeJMJq4qjIMCbC+amiSS3euBdycZwQmRXdAfkX
LY/DEzjOS6Qzy4wRr151+qrRVxhKH+vlGb1j3y9wi3XtHA4d6ZgZHJD6kqmC9uOJZcXZBn15+R97
K1gW+vLCovpsLlvLOhS2K/pV2hsdzV5682J+4ZlfZr7UHrjKc3Vv7ia/uXyQyz1pUsFatUj5E33d
TjXrQpgvNFC7gq+M5sKTQbbUA/oMx+FV6z8eOFLij1OPIP1koQzNro11CbqL7xvd+TEhxZkgZmqw
d4/WIz446fyk3ruXkWnj1aJiX2rLhSK++jdkmRwHTCRiseSea4s5+cUgxNp09oL4aD3DRFRsp+a/
uSumFyQj2XNrO0W/7tV10q/JsTIS2+hE00L/bFogZI8mqGeEMh73i8/BF/SsCzMhKoyZ7VeI9tzL
q/BQY0ATiVGwdD+4zjgLuZ05CC8peqQ1+xsUyb13rdJmEclRNpPTO6DNAe98sqTswubgYDScPJbl
lDhGO8mWaHhIUnoJeYU9OZuHBOlFX5Poa2SBNVzKDvrqYj7eVPVMLnHjBJmzVEn5z1fL+w/uiIr8
hQg5xd9p9BMC/mz40dA7Ua2I3onaR0Y4RFw2AViq6j1QPkribJblNeqdNtmgcrLanIu3nUXJgh+Q
FZUBn4/s9lh2Yofdliua9bZ0Ji1k+/hBwM1E3jUKv+nNJXdAkOGAAHjOxLmSSXPx5dQP20OyQnqf
dWsj4A865B/iHecf6I0cihVclyTNrS07Md8yIhZWmDxxproDyzQa6+uPkh1t2+VzxvGaz4lIlUwx
ID4oLIhBlC/8arjKL3b4e/lRdd+/aD86pDuMMNrpJ2F2+bkrOxGeKIT+S+gxGjomS1SqT2Ufj1Nh
x1MydjARsusQ4KPc58ypauLf4TNi6DfpyAft7tuLLyZhuDg4PFXE1iLqAgHTU48kHdentHrlw8+o
tahvTiRm2u0U3oankvAP3QmQD96G+f3KCAOkCOLHFIvSTjd3dCwLcpQgELL3JIFKU7PcIYSnWSHA
gv5Sb8vZ+1TFEfMWoN3ujmOwSg7ZocVHtGvpfWAJem7yrxuFg2S/rLqNlDFYMkqvEroAKzQ3EF1a
7/IPt8vV1bnGfO7e+ImGc4rcsG4Np+mNDGmD8LV2m9NANrjtWR+X05sodemOYQx3tpuUO+thm7d5
QocdR62bVNvstpvP0TiZwyXNr8awGtOVuMU+bs/YTdLEKckub9dOFQbwSXwpvzuOv6dSixxY44dY
I3YD+lcgOzP23XqW6UCY+JI2tJgOzQ6sxbBRpL1IfNhnRhHx+gmxYVBtexQB9502G5ADoEEh3/AR
Iy5R77vHH7KGOnWRGlCxgqkEc6sJlZiBv6IIFjc/1PLL7It8FPRAzw/l5DDg62WcQEExM5FVP+Mx
4CMoRFPYUbRPZbjOX9t8NXURkfKyKdDi9Z7n4ZmUwLOIEtfYKj8gczWmG044Nj20yrxXETLA+fUC
KswWU2oUpQpJ9KtcNL5k4ReKCEOBenFhXKCzdYOjcpYUAp2SfZxAjZBcVGSlJmi9ZnV+EMy27A/N
keccVSivMG2lSbBx0QLztr7kwAl1KSLUZcPtzQiH2hz1xrCLLAaiIoM/J7dP5NUJUunpbb2zRhR+
2Bwn5J8+0z8j7F3Wm3Ktx095/NSyT6NgpL9G2mXM3oL7KUSetJrW9nhOqMcDLq7JLRG5CHlEY8qs
zFyqBcJym1oUr5iP8z2gMe4M9Dfs2C0G/Idf+Omaap2ZSLU2XGbjc8/lMkt3//QCs+stXRemg95q
eLanqgwRlPIGq+AXCW0ve2rsyaa731OEuow1vz8iBqiWfMsFEbWsCnt++9pe6U8xup/iMpEvEdZb
8ZPJ/ZudpW9N+jamb8lIcdKp3On/0V/dNTyxZK4gHHDjYLsniGetxptieW9PE/VtwBaffNQPFgGC
s0UKuEGcZTi/N27UuJPaVRM3slN9vk7s8HGmpWroz1ZyXq8H5MgEX0xmw9Rtpy5RbhNtQ0J8gbDf
Lu/bFu5PXjfDmiQ21aaUMKBqoz9pT3feWG9nKyIlScaRlAXtUYW6vN9Wk7cc6rxY39HjHaxvmhXL
6JTR3PAgMv6tU97uj0uo2bm5JVCvGLZ8hvXtL0nmugqF57jjQMrJ8fGHzTo259HfLNwMCvUe4lDn
6eaFfenMEY3QKTCAPGySJ2apFB6srTbA1sLahuOelMB7sE936R0Qx2EXg76ECOZkBOHnQVRO2rCh
9JhuY2m0YUJh+WmlCf/GFsHlmCH8ovcr7WDFB+snwI9knIEECePlHKC+AmkmNztkDUutiRGg8PFX
9fPLdXoyFLxCq65gI2wIqdcXwLPKDID2saf03v7hHtvhHxaBAxKGgbnLZLNVJqcggdvwxymG282w
zm2BE7GEZm4abbEsdhQtPrPRU0Ikbr6RH4mPu4enWBLxca++qXDZUh1kj53jz0GLKVzGlxGg64ip
4WUl/nH9hAbw1B+MGSAbFG1rnON3zgkaP/t4OTno6l5W92EiLPAjIlfM/eTQPbVdykElXMk6WrRT
XfyXugt0lBGJU26CndvawCzYto6h29qrECgOA8d92z1fLM/Gc8NFBDcDAj1Vj9PizDP2C0KKB2Ea
iU2Y6EnyYHuZq+3YVP5Y+cBI2hITzTFJjvWXpdMDLMzqUXhA4fhaiVlmXuIHjSqxSrib7L5d+jkN
3rRSt2cjO3IJM2MhGTcVyDRARSTXoJjgHu2mQ4E72aJDJb2fu/GWcTrb6Pq9ccoRimwcvzVqH+5M
GKdVqqO0XVNvN00/x4gj87PQcOsyNog5AwIQARFibuReuQdcmi5hnoBcRoi3J2Q5kjPNDT21ceXw
V74qrpAcQr+QlQNyZH731R/N/PaWt9C3Znn7zRJXfKjh9dPTosUnX091uR2L8Nu6fZbHBrO0PAPV
LMkwVbagShJZatV6zJEo/XTaj6L9gCbYn5E6lxmibTX0tNKzSi+qvDLyWrINle2ETDBurinJVMsk
P95Mn8c/tO/ZN4VmbfhRmRfHZ2x9EfQYG20aUQgwO0jPGm8kmTwE8AzMdih+oDpBJOxLoiL1nw/n
JOSX7o7YB5XF/SsSodqaYU/+RsFiQmQdYBoXAJJiU1RSUdijT+0abadht8tXulYPJ5X+X0Q3Hs+c
/KrVOL//3nD37/PinOezWr7kuB4ucbiKdknuloS8ErjzcC3oi/tCo1XL7RaK7mq6O9HhP9y74VKn
ToPUvXDRouGXln1L9nt7ElLISW7Xvu5mpN51pOKScQYLZOOkozUc28zU156OdaXT7RpbVnmeENdR
noN8P81Ii6XPc9wVgbAY3vpyFjxEX1VUuLfQbRQS8TaqhTttHSsoEpw+WJGqhG29vC9TqEoFm+xK
Tee3D5VcF0pc5tgL4jmCVbS+6jnqj+Sq3xnOl2W1j2/k+B7i9hTVbwqtOdNrtCBgSUt3UOjZmWgl
VWhywmWqrSUIWforaUV8jzTAwve4en9YIh4nKt6Ix8HY08mnQRehFlq0K/6kA7Hy27vFaYdeprmi
sgaLAPTU9i1gvlBDYKVhsn3pB18ciYw0KJ1NDwUqrx6cdPHoMHEh5PDN6Q7ZKuWymlPqa2OkuMY1
x21O9+7DS216QHBW1kjf1K/u9h3DBRJa0+6NZt9RaqHuXlUPibFFzPYIjvgq/iuNAT8I+CMTL1pN
Zl3Ui1G1RvhtbfzfxFzQlD1l+dI3PUI7ujjDTRJucB1MdBoYnj9zLYQmSDJfontUHLLmciRgdggp
bHuaja7EW65rsr3HtTgHeDzC1dLFi2SigFGXaOX+mxQBIWRUZPKmvif0xhI1t4kkPUS4uvcMerO3
k71BB7LijMx4T+VJLqE+FxopDcniyrfV4r03WL6FR1TqbFZQ5Z/EEIB0uscQBTmdlL469SUaDTjo
bqv0thyhMUxHpfC9cZTMQRukL7t6psyjcE8yA5IxffZVaWc1PXbHm+i9R4NB3ALXqzN9ABGsVZ6W
csN8cPMHyy8e8/FhT7ojfnrprC8jWSznyeAob1E9rzCjEVw/r5Vd3nrhfWsSIIJFyp4BBs6Jr8zL
9eog577enVbrlGYmd/qsgJ0YSwvnIqH1jBEcIchIZvQaR7fVTOHvfhYby8aaupHp3d020w2puDK6
z4QqWhGMSyzuKHkq9PXNbiM7mnr3qYiSeizuu+lcB08CwxY9JRI1SrobK2Cj25KKqoakso3GtJ0J
FRcheQRaBsG+kPbRZPdBGJdIt06ia1ZfpPpc9EerOsSP3eNTG9GoOlW0zqm519aksgdIMlN3A5l2
yhYSeVyFE6iOqTpqvpbfe6hLfGfq2jmNqaiWHKbz10Md2o7S+0N7GLVD4nEcjcGulPgocynd3iBM
BhFrIlGNjEMPwnnBZZ5vzMnaACeVnfVMexwxzyePfSf5My4P8vMcmqvUcn0w4nWHGSzYqEgN57Xx
nRQ/Hysp8PABffbRV9F/xfHXdF7gHiBOSRKBW3MkPMBPZ868uthbwW6Qdmm4u+EhwDNkuncVZVml
rOab6OZ8zftxOZksYLbM8ZQ3Po26jYKTa58+DhmNC2u13JBaH7Y0VInEnXTchiOhkzM6ort2f587
pCzQjDZhWPkoo49ivE7Mi49SdE8s7Xs+fbN/gmg5x/rGK8HaRkf5zw8LfkDMkLGYbK3Wib+t6amt
D6he0JhKgwB5+znwsH3Jp5v87qqaq9fbPPRKyWslD63yfZ0oXJHXzFqhtuTfaRudeO3Ue9j4C9+D
9N2jXPSLcgFVEeUC5Ob07XHUj7iDP71JsEebNS32irQbFvEdnNyyBb0WfjQK2k5si0LLbKPwGWy0
78g3uBjbf0VF4DghdUvBEkSaD4tPJcF1Ouwe9z1oGssUo9DDXHm34RM9HYfMCKc28+6UpRD2QmQl
N9AsC76yGmZ2pQVfivndyTOQX5C2TJ2H0qx7pvlmkltZG1aqlxkVCS5ZNQXT86kqUR05nmM8rWg4
dhLLw/VS9C6RjJF+GJNDkxwezR47AOlHuuo5NuI3DfHTRFiZYA5tG6CEz32fuy5kWTjZlkL263Kn
Ck8A8cMY9lh96MJGFTIwCLi2nZBgJG1sm0nB/iHSuGc6pHlCm8vH/75B/kk2o3ABMPc0rQ8rIvkg
hdDrELZH9gmRfFh0qVygbZisGuukmW+v/bCnIMJ6m1hiibKu99un0l6pLtSyN8zQMTkl7qRDny9s
3NqdiCRP6vZk38tzFghoNXL8GFqDg3et5EtTX7EMDvLHJP1kxntkn7pxjX4idUu84yvMVFumU4AQ
IGNkYgGKhkUkE4cKl4ttWYiggnTRgKmrb8lwKedFcFbLt0p5S5Q3o/+bc9z+6NFPJX3fsm+z/LTS
a9JdZCp7KxHCCp0aPwM7YFSxSv1ZXkFpxnwPSmPk+6UBcDpjKtKPhX40YjEdJzXtWwLsz6Y7WSdm
9qypczNfTWZtfhpify/y2w77iG6wGDHOMndpjr5ZNjwz6OaME6r4D5UW26F0FNdluOz1hYrMmqpW
fqPWQk+WDeIVcq3HVUcSLQ0u+7A/TPRDxrITrut8nSPpYTyjnYq8434NimHZ6SDa3yGW1MCNaZTD
E//M8TfJsxXoGSAeb8Z/O7xKJCHbBGs2CNw8wCw5CPAEzh/KhAH6eiXKechhEQ7T0seEpfzJWeeX
jNTWqUi2BCTxMrHVsSOdPRubKJjH5RKbOxbMkXJirNB//hsD8+x7+pk9M6DpbWMJCXQ3BQxFt0DH
XujeCuoC5g/Kh4kcExpBLURujDVjTVZO1gIikiLvRHMyPXFzpdG6720ZUPzxLpG5rF+j4gNgTTau
yfiuqBdC69O1t2QLCekTwSjgV71AMSntIHOs2d8aupZtdbLE/V/9JkyrcMW//bAkBN6cbYlFCjCP
D6dyOJktOtBjmBwfilDDGhI5F3u0I6m2le1M8xkpiwJDvN/op0B9G/X36vERlV/OZpKuspHGMYQY
jtU71BwoPa5Fbqry5seWH+BzM30ehUCUti9TU3zIKfFvj23G8j51w5qqYWKWbxRg4OSUHSqjc3EC
aDJKR9q+oZLHEnrjxC4FwQUnGmgiuzl8cs4MSzcNaYg4JJhaQMZ4Mq3CQ2cHCIXuDKypoQ42WeeJ
KBcHnSnMdfqFC66+2Ua98Er5Q0k/TZkIqs/pkt+XmbthIX5fn5+SghjcR7ljreNsXTT415z05iDH
ugHlNsuaoKtlzf6BWtuG9kL7gwR1ojqW6pzP0+Qjo3ftEmjvgYQM7pr2H3r3Qb5NYjpLG+efZThZ
vebf7jd6ubHqrIGGesYuyQEaaohDpQdLu5qjV1fLe3EuuzfeA8FkZ6XPMPmgVPuJvQbPkGfWtoi/
rl4jnavXRb2u8IDhHEQQzhwnOUnjDJmTBILHg7sp4oXxj72BycM73gt4KA22QbZTsYFlh/4vcjRX
aZwbMWnlIZ/s2smOmsEbgiKykiqoOwf/FOGlEJBkSfHtqk+Nx8hKGXjMqZ0ikhleTDmRV8zxuryu
WnAYv4veTAu8kkg47zUhS7mwA+ey38r+lSY8hwWGX5xESd66WBcJtPiOoPl/RTPQtUR3PRl2hnXk
FY3NrE4BFppX7YnklNYOISPmLFx4cXGoYbNF6DR3dDG8P4b3NhNaB5wbMURWfU7vdoCqM9/pKwSA
KwycOGhx7KDkI2LzqVvERoUYC3oOrRYBRW9T+WLMeLCS966+NvmHJH+QkIPoOcw2SiOYVY/HjYP4
pdLuqAjIyEc71bfT4zkPyIqvTQ8GzaYL9X7SI18XICnbg5c9DubgS9EpXRi8SoNvSUelPt00dJzL
V0ZIhVfHDpJZT5IOPsN8nxR7KdipwS4ud6GjvII+bxtLsgti095a0eAUY0jiuxp2tjuGqC8NYq55
uYy3sX8PEodZpwy9qhSzjmcLs93T5YgxntQPygr1zO7+4JYa7KL1XCGPcH4LdXYnAvZtUryF1llP
RMVAxFMeOvnETu9elu3Kbjdqu17bS99yYM+dafontgttl2g7i4QsdYeMFFM0DWt/TUITOy9YYH5P
Jg4erxYJmbAUwt0u8WUQGcCKxXKoAhMQoWhUQnZLCgCPABh0cc7MNzV5D4J3m9ID/DsP4cgNL3ZF
JDkDUzyuUUZi7FV6N9bdm+7mzZbm9+5Lnhxu0swAn1s/M/owhfxvaW72tAtdB2NOuA3CFr45djXX
JYxJokxzVfMX//Ld8jyTG09hwEhrTG/DreEF4QXG/sZ69xrI2Pp4JF4+IoXHw0Svf68EjiJhYFD+
zQc9YqfQncz6G3TourMcjQ0fLQMZ18YqKp39vqgWROlvQyjgedGLd7bpD+ng34oj7QBkygzqaWxm
Ze+EocjZG7gQvyr6x8Z3JhqNXA+Qc7M6GtGba7/YH+l+gAvEzXq1W7TQwb8v6bGUikukXPr0XZq8
NwPS5Pc+e0dNOSBIZva+8ryIibYIdyNbvh0116L5V5YOGziqFyXg//ExnqL0WIvcntk033IXYBON
WxpN9qOyMxfJ3PnBxgaT09iuIzS680ZBxrlFVGNFwkEEE6JjsJrZw+r+WPYDMQarVwbV/f5RhF/D
HJ6GK7/GJNV+PYzvW/EjwpPlDw/64DkHQhQwB8ajyMAbxrU0rrny+QdEyVllv/Lw6GQtZaFTayYb
bnJzdWWzfGbrtqnDE1zcvkvl6/c31j+b6pOmjWG66Bty3mbBoguOuIhSRXQNuBSGA4DCyAgpD+5I
5mlLnuN5eUGDfGIhorf1FvGgCG0t/bI5VtqRYBcVk29wKoYTwS4e3+//Ra4pEQCHmxZwEgBiG+8T
23Yko8rdP6a7OPEUsP6ODCuRyED0bfNuTq+G8ZmjPkp+5OjvEP5G/e+Zmj7uY9Nfz+T+/IpAIhG8
zIkBsk31INPcVu8qyvkw0IwzelHYrTmMi4P9WSBYoe+7sZXzFMPauWj9vjo+IoQHS/TBxH/J6Sl6
nDwEOqv7dNm2Io8jJs5TKOVdRL7CvAOZxNLVzoVyBzRGimnEEQuDnHqviETkZVHgMNng24HFbf2U
GhD5VOBv+US1laHdUvFJzBmBjHATyUtDObXVqbkf75w/2gGXoujB0320eT+ChytuQkYGM/UaFFHx
kyHCMc8Dgcsf/uq2AKsN0lOPVh/+fqaPM+hcGK1aphN31c5rx7CR4dakFPEyGktyCB2X6SXGlUuX
BhuSgoCWWRebzgKCPZ4Kgh07Pi7TqPSGfMcNk1/0lVdRO0xoWrwAFBjNQyofE0C3NdpMiuWDxtUb
F3UAYodgQL4Y/xT02c7s06iebvUpU0/Iuk1jhjeumBwlw29TP/9WcqQrp/vtqMt7eEi0efWzNq2y
IJZ2j8lSTK3PtK04fbcZmYggt/lNQPhPIREFm5cFmwhgpP6XElFzDwzzKPiaGN/4eNJ6Dqepph7j
FXIuLuVK2WWtiA0qLZu5bMqUiGBsONxqUcJHT2ngPa5Xavgm8VsW2XB2Uv1tGN+F/scsfq5eHHm2
x9E7SgdNOujFYemZRBrpR5K8FxWKcr5C4V80U07jmaTP9MxpghVyAjYmchBIJVCtxaRfDsqSAlOk
R0hAPaEM74+3+qCWx3w838J3BYar/Mpsmo/D+zd9X4+LpL1PQBDIaVyQkV9kPnlbTXtY48AQrJee
uGTRdu/15NgyYBu+0RxuhFLNAPdEje/TakygPLE/1QPH1VIQkxR9j5RXY0xZ2wxGGACGOQpX8lf0
VRKuXkuZ8QfLDi5f3hYgOJB9PA+4avBaJFvobWq22pnMVWPNZKBh7OO1aJ95tXM8rP1rZblegn5f
Sr5yIu0FjwlpL7F1qkD3003RiGZphKJU4JW527KpTTbZWQPJxsQ8uHI2K/dkuObX2PxUcbIlPF6F
d+rSw6PdZ+nBSg6mikqLWs49u3w2N48/v92zFHfIN+SS3KYL6ri6xqYYhVpHZBW2cN+SaIr7dpJ7
zZ+XssqwSF/YoyuRcwZI0UgKTSAl70i8i/wDCgRSpLpayWfZfYXNN2pY0G5QLGz04N9ICXHST0Wc
PS62+zOGJmQkBW/vhNgKuUB7c3A5YFqdkzRKP2b3EVkXBhPzAtUUlidyv+CmyG9Qcq9/7MNACGAl
XnyoCsL4r9jsCvOteLzHk3duimjc9SaC0u4rb76H5ltvvpvJ/zB1nsuKa1mzfSJFyAv+SsIK4WGz
+aPYpkoW5BAyT/+NBdXn3uiIE9V9omsbZOaamTnya4i/itvVaC4xHmDO3+54mD4eu0ARwYHK2pTl
nuBARHEKzurGGz+8IlzZjR/cZxKTGDfosB/BlmsdeXTER3y7hDBCyw+Be0wcY1tau9bejd44NECb
mrD6W9LsbdzwEhFTsV4hJpbkXHtccowf1U/XTfNXEkmkCVpnimjC/pYJuI6chzvPKBvrqPNbDCFS
7UJpFyMQyhH+evfuOO8iOsnF752AsXZ2Rr4CEQaIEoezELoW5WsG47vxfuGzeZw5MKwJiBSf+Nw9
w5+bdudUX92A/+6BA/Snhp2B8+XQRKmiaBurDuyWXWNGTKZZOa20qWw7Y4vmWt5zB6k7Hg6huaEG
hLx4NYtfCR6zWM7nT3WKJb0ztzIEoWwnGVvD2DaNMHgVj03AGZc2hCWgL1TIB6Qxtwj2gLTfnzRJ
LCZdRsKniN4bRHogLjCqbbTxpnfcd8aJ5Bs6DgFq52JIU+Eyaqp/LqPswljnYo+YMP3SQJddQn6d
3RRPMwaM1+l/aA+hevS9wOf/3MEIiPbNY99m/Dg2uQFCLBqxIXqJR3NOdrU8p87mLfpjGyxtX60E
+nI0wK+FOsVVZL89S5AvRCTnldl6N3EBt8BE3jhgw0jHgrzg+HTGSsQSEH4drmBigEBKeDO+9x9P
zsyYsTF6t6jouzYV36gVn8rsQOY9KgRlK8P8PX1Pd0+x6VhZqpD+UPX4xv3O/GEteGu+NenrSp7L
K7UlkXFOwdfr/ekQ3jNuV2uYxue3yYJYRF3+pMWvof9G4F96e9D/MCaMG5JOPyP+nqmsH2nuOSc8
KzhlZsyHLmd7TB1MoFioBmGudcPz2xxyG0Qm46JQ9tJ+cvemXvzwrMQzuVlYF3RLpVuO8qUCsTMB
Py/eRoCGcDS5rf377yYqR9NkFt8Xrrb93SFWt9rGrNdR4yOZgwV7a42EuPNJ/Bc7PhIrvrz+BQ9p
lB1zYNFPGy5Ayn0yOzVm+mMNI+HuhO4ho19ltCIKEPerv9zUYudibE1tw2gQr4kL8LxVnFY9/YU4
2KzvvtEeh/aISm2JggEW9q19KOV9FB5AXCXBWW7Pf3eGZB/ujpFskc5bXIwxz9wd6vnYhZCoagvS
P8KgM4vyKSYGgZyzWItSzfZgwTiJ8ExzsxuvOJzVLgrHos2A/kbTz02/IECZrk3Dlw1/vnsnGLiB
3l0541diGsxUMNBrMFMLsUqD3GCYIlqKjx1FlkUsryqBMcG8xFvunXIjaQmVgszkI1iiQlu2R/o0
OEFhwQ9XXbDnAFcq/4YmPDL8Pk7ZiyX127N+8auLYk1yaxenO+xHJPF+mSRUTOLdss6X3k59bPnQ
OPKnqT/3/sFGIhGkakjxvLBXlrK6uPp9a4V7b9RtEODRshirZGVHDLntbSE4m2uNdmjdH8wVEC8x
RwLeZjDCIe3S6ehwjOR0zIMUszT+JM6KY2Wl0lv6ckPyxJCGLdsDqdz5Z/RMnBTie+BQefMuhfBx
of6XE5fbLn9lD1g6YdPSZXYXwuaEgwEiSi/sDOEX2wlENvFNqAI9B9mOVTrEocJwRhj+eNCG2rzG
fbcKxuJZlMC2YNA6E54SdXnNi6+SUhEkfAfI5B2PuDEh3zOudpxP+Dyxkt08nM6Yv/mRmG+ZnFEv
CeW5F4a7+yuxKYY70p0cNjqgFlNWFBUdkGCDHuRyWLaMHyLinBB7s68hnjrLq0U0MSOsO3zc6vM3
TEwPx/MMD2VdrViJSnN2dawUeEgS7poPG7b379SwgMX+kO7A7v96MHH64jfE6Yt5m/lIrFNqqGnY
+Da+1yf/Ok2a13FMVaAD2AVIoGbBmO3u8PZDQmMaz/Mll+tu5/5m8RmDRkp/rbqppgVKwdsPWi9x
3/C8syCu/M9U9uZ7kKbPSiHn0L+XfljdByub6CFqXTmzLvHuvyt3KEKgnwnLLemjc7flR4Zrw/ET
iwpGvOeUy9vrd2463mK4RxrE6lFNwXYEt62aHCqX9zCU1Hih2c/bppd3FBqKvTnsf0k5PJudZYmG
UmRxFit4u8TNBUaMYQ9HG+dbWhHf1n0yQvnfWjmOLVb/zoWFJrwi9AsWbON+zapfvxbxFV5MHjm+
W1LydfMYvfrBx1mU56TFO4Ue72i0MbQ9KE1JOXMrtixDmDjFHlw8ibmtYVZyWwP8YYuW8cFYC5/L
9V12G0GaIiuH44NYlixGdqTnZPTNm+KBU+A1IlF3mOqfqiMhneqrlBVh4T2eZP8XxhgeEIttPVpk
JgUfTpA7jwZuG0eGlXTzcZ3ReVXMccZT0Fboc8wPiT5/u86ByaNv5F9pdc2yyx9bcqoPTduwMH1+
PrOLuNKvTX+R5JNWHOpmV4AZfR4aflmTPpxM0MlJ8eveT4DM1+zCfqv1C1mxP4p4kdfL6NVnNWCn
HG9GuIlpObnqrV191rf11G7jQ2GcmhntBWqxvz8OXXYMytOgnfL0HKZnyfAfJMgaZuZtpW9qBhNt
bem+AmgzmP/puhWN3yprz3ZpyI4O7vU+naFeOvYf3Vzhtc/p9kX/02Z5jIV01nTTWWeyNxLw6YLN
6H39qLjJjzf1PAQfaU6p6Lg4D+lHr50T6lX18y04dThsYU8/JhQd0WMgP0XRUUxv7m3abPet/mGU
H3bpdM9ta27rVx3YSKI7flHoiwULU084KZc0NchY4a8NX+f5pVnfmYm6YZNuxv39+IkRT142JC5H
bEi9I2duU8HNrFxKRRD/ODMihmTZFM2wt9Emeaeng2DocXq05ozaRCtZtsETNSdaMO9rEZWTvG4D
XRHjLAdWFv843JgO8l4ApFj7lxLenPXj9VAnlT/QcfT3fkVrCAbXgE9RfMnfhn5I2aZuk3SbmVuz
2co6QJotjRtUKA8W65YDMyIY4CrYq+ZO+y2SySOmzXmJRx8HYPEDjIy4U4MAYb9Dqzm9Vu0MOJEH
O46+hmcyYxIG0vgmTv1HJQHi0cuOACwkWHDWFi2RiduMpgP00f7yHJ176yhle8NN+Duw5k+jBA7A
MtX9J1kvY1n2QtLEXI17TBn7z37d4uMFDrGwFJd1lBw5NeyY8bpCtYMMiI0rOcntqdWOVXp6Qhsf
Dpm1j/HFTN87fYXQ0AOWj2OeKTF/NCKRoSKrAWfiTQjyF4sFnuBPT2MRMov8xwgz/A0WDm7eJQAr
/PVjcxHfJtYW5jg4TMglDKYg2djgEBSHxSyvpRiGCmY/DnpB778xpBRA78z0kKvHcO1W+q+l/TG0
v53+R73Pgtbti3UXIevsa22nhjtF2crnYcpqXxvbAFWDftOId1RZrzSCfy8TZkR1z9uCudBK32I0
VfwMw5nyom5oq8EdE/iNN3M36H5QvW4GsXYmqHxF4p8zDIl/YNR2qItkgfHJ5wM1FDgw0+L/nyjA
qV+4QO75FGjsQ4sQXD+B7JwDC3jHLHDaQ5wwd2yezclZw+sjM5kuyRwyA/DMzie+Byl/XKwKBzQO
DYfJpJSOGKnu5sfbTT4yr7J5ZWU4duvawUP0LhSDZNZScRoyrXm5mxUzJwg944ZhU1i2VAK8SJvz
1pg3BSLZ4jYSq6EqdLTGZeLr5uA479nPYUQ/l0k58zoAxCSwLRPCUm1ihzwab3t9iypcxUcNW+EN
e/bs7tlWu2pkz8gnWb2uu3V+efA4BD9DIHcEp3NDv6UGwNqa24Zx6Ryj31jwK2TatbaGtC0rIAS7
WNkqjmru82SPaDhStgkrpJCrwy8LTIeTh9M8/oVt6mCX3o5DdUr7cy3oxlVIO+PiQQL3JfJCekLk
JVieWSzJ1VOqnuoEKxzmZKRbmXzJ9/gFz1Gkn7/x7WKWH1FylvKTbNkxwfPyUFs2831MB1liM6ER
Mv8XyHwD2f6LwzHhkb1nHEUVJA4X+G3wEeWfj/RKhiWFwzBc7/EXxo1w3k98s1gDwO0n5Biy7DSS
Dlm6R6RpQiHStLc1/VTB7nk7qtm5MT9ozztGOcLVdax89+lPShobATtfRDkrpW+8GxzgyGTw/DCL
2RsxhYCOssy0BpyEqa6aIgNMWVESFSA0pB1iNi+j5Rj/y3hFA2Kwq7J1vpGzYxMcAWGP62tgXose
zN10zDEg24rqP7exeLODNF9VHO1CP9dWk9X4iTpzynF6jr6H6seqfnrpa9JPacbRzrJ21spzGJzy
4GSmJzqRGmsfOsF4UWSLTpkXt3nCtxxMLUR7diD4tM+ZesnM9SOkCuw7dpXW19I1zkC9WcuE2vR1
yR8MP3R78mWhOLBhxP7dPRReFUK+J7wUOGG3ot+ZyADHMmZyRN3BJHktvC2j5MCZw2XeA5hI3oas
r0Ktx2uuZefBB0kWFqXC9UoDsvmqDSZyLciCN/VoPk9aJYZaEAIkythbMtLCH4KO1GcUZDqBdrwn
+9KOarpu5mRk36roOyPLE7R9TE0n0baKtenLfTwcx/1ZVy6F9BkUX41uo0WWFxzgiITkoxAJKZjP
+qlOxmbWcj1Az6w/ku4THyKQXF37ym7fuvqw/6MZk8mg2gFrNI9ZrNGlBTiuF7oBdtimXhtSbUfB
L7IH2FouBJIhI1nH0LZVwj1HetLbNCaU6byx6PYRpQnXoGA1uVHGlFVsHqVwCloBbiPqnPzi5VAC
U9TVInnwVoP5oVGD9VeqEzVYd0jfhFjyMrDPc8NAPlzoA3ipZe00SMHWtiz2bw1SSo+Nfgg5vtrA
bPpl2C9lPPYs4MFCAMV+Lu7a/G7tjNckRMsa9uzvrPx4KKcYYLm5o+U+70jfbgNtP+sBHCM+43RK
aRKaJrfZIM9u3J3VvG0/RmiVEzl0hsdhHBwz/RRLJDPPvdjZlpTFYHlod1G2Y7clUqSjT+p8g2Bf
04M+H/crq1/VnNVHHP1sSZmQFqDaqaFVcV0Zos3eBsG1JG26/1Mm63HqG0xuMlwbkt8ruV2aXwPl
DeSfAvDrfpJtjt+GsaDDiFSrZHFdeWSdvChcyaqXuIxX2XMbJFsDQx6dX/rGiDexvr45DZ82Oyid
DA3iIZS9KZPgyJwE04drFT6Y3ma8hj88AI5YgklAQeYshoL8xmZhSOdV5GnSEjRwrMFAh/q77CC4
TQCi8BE2+T8gCpduZU6Q86eblK9zn0Ycv4iyOFEn/ES0YABVwkxU1R/taFJVM2ow7KmifZn5V2Re
G/anbvUNslR1BtcFt/i/4AQhOHw2xAmHLbfq2cULf/P4h/dL+gD7DXUG0Kn5NGBnEWddxy7daPWD
RaV3kOlH479Inl57lsJa3blFn8lwsUZnMP1BBQ9ASAhxDkoJHcED+TEncpFbn8YvIQda4DEHSwFe
NmEKq/MfuCEMo4ymYKtacK1iilJvXgC1VkTxKLdD3sU4qwRLovXgZpiHc0QajqdU83hKxxKJ2OK0
/GIVfosd6BLwtp4q8XxmJQv+Faz9CPLdvOfJs4KUxQE+/zvKz2+CT4VhpL920Rf8dGx+nVsVLOA3
Lh7tkTP14czcyq3JjZbM2OoaCvKPx74FYkTmSCp0YqeKfkfDd5+7aS3Qmpa0EEfcVzHEm/P9ljrf
Z82LmA9VfYqlhRFRpL1mTXEGJwjfigN9h/MuWbnn2FjeYJvCL6488y7Sksw2PVOZ7eXxAnEnVZZM
5MMwSfRdVG2x8cbRur6t8ieSAH2ZLGgTRDltyieiThxqFCalRnYVGAdiyhSvz6iaRcPs4KTozGAT
F9jBQ8TyfsnOtuqXvIdaKAqtTYb11ovGgiDwTFpLQFTFHqiM5IlYKDYx6QMBRtvysuZc7bIZnbxJ
gOTWXXh+cJU7U4AH1J06Y2OAQqfyK4C4hHY2XvOQG+FYlsVSRpe2YL6zq8+raa0Wa17ZGj1NvA1X
4EKaAoTssrlBTFg8qBZ6zNM56qj5FZT7ejgqj4/pVI0OEo8W97jBOY8pt1s8jUVVLu/lMttoR079
7F/faEdQWGhoiDVYyNgih+tnPbm3NoGNtmK9JU4ttCzG4LedgQY2UYPzERiXWP1My3/IGP8smkPC
XIQom3wbInyVu3G0T+L92Ngzf+W2ahtOflsZ+jJ9ekmwkrJ1nIFK2mb9LnYtY8391Rub2tjkxkZ6
CTVKsg1dIPm8VnBkdLpLHZ1WXx/1NaFgq7rW7Tl08ceW5Yc7J5+DGz75A/VER3dId7uaoE5iQ6TO
8hM+cQX+e2Rz4SSjTVDtsaPf28MdDK16lrFV9E78PFXq+YzaQEqJ4yA4VsBfipirOOuxnyALh9uK
44dCBkGk4Z7urdjyWdE7aslbJHWYJUOKjXZsM9H3L99D06ySbDX0wveQPJdMpsr82vMcJ90AiYGI
pTVLyjki392FpFKuIrYAX5wMyKGMNeeRrlhWKbBQcD33Xk5ZubbMb8urb6oz5SnoF7op3uxP9r+0
nTydKVcFXJ767lbj+dQPQ5vxS4EKA/7AyFbF4NFIFTWLtMdJuTRStr8wj1rbvd12f2mSUH3gOvqq
02YK2hP2vW5OHU7jnWhImTXHyl5L8mZcrtWaqPqqjzy5WmY6N6cffDxTW+Y/iuYV5Qqyfsj7ZSJw
vckvQMkk+lO2Ih3Ng0JKv2kjAFqX7gaErHp9/mVbyqmZwDcPC/ikpIo1asdLEUW+YW+BjoOsQUqA
7XW6hKlO75IFbVOgZ4SMzh891CR5P2jbcrwdNqw+SVDe7L+t4RdP/5YB8VnV8+b5DyOn1ls0qG7L
ihK5fQU8nUlNiq7Ji+LPV2UU46lLpShYErEygqsk8g2WfSGKiW0PxZSukRi3CGa8gV0wJSPsvEqy
FWQsUD2JDtV7Cudw41I4B9GW+UXmNDVj0ZSfLTYEqzoUhLkePfrSPr/EGxNfFw5NiDhV5RKH4Aqr
gk3O06+2cYsQqOXhfS/8ijAQUwXB0dEMixP5qf8KMdKvcHB8VlFfBKdwTN8BpwzbJgcFAatV+DAu
aDpjjAz1BLPbO7eCZ8NyiXryuuZn5HVNCNPlArdD2W/zNX8NzjM8YmOU2gLD2fvFAzcaQygvHj0X
hlBgvNiEybqR816FnFzZEdGTSq1RvTIOrYN6hU8LAI5wqTpsZTCpiGVpcN92P/Dx+EEuNA6BqoZZ
8eCLQyqURhvEC2KvxOVAiPHbamWBBm4nF2u8iY7UPWQW/pQ5b2vAJuz2eZ++YdPe5e20fmvRb9Id
B/PRPOv9fJoNO6rL9HBFSxq0jXqKKW4W0awEyT2aFoTU84mJZzOb/IDKZBEna/AqxCJOIc22qJTl
x7an0AgcSWWbCt0uftuvTcbV2+Q+QtpC+jvWyUlSUUrwNjPZnurqOGB9O9yf+yzahSFl0BtL9WnU
URdq6AZcUcrO7vrFkOCWcLrmZLLZvH9m/XXg9+VT0lYP635YU+EHI+3dFy3lXl/5zqQLL6p+phlY
WYyB32aL9jGXsnnA7iya1VDNcZ7z/ZJlGWZ3mK/4ckGgh4tqds/OYX/O64/wftFvF9qVbrfLQ/9g
AfFi0rh/YeTHBxXNkmcIyv1RtfYErwo6yOxJx2tImT+VOSGI+6RK/IKe1RZK0ya/71qFAOPhXp2c
Qz+eNndnttCoGW/8p03eJdPmswXtl/UNZgdKNyGWZQtXV53bzeeWzfImQqMyWSR5zxAi5iTDdJ9N
gnkBAuUvXYgq8EDWvNJ0ZQe5P+rW5oi+id1EU44fK32zmpHDndkyhRwv2IqR+D/DfambCxn9gOWb
JD62aLxuxpvH5BH6HyvZ+l6RDhm1Hq4MW+FVgJNhNJNHs0+bdaY9K9ks32Y5Z+5kPvvgsyf5RqHB
yqbfud9EAwQwkBPbUbH7mLGkzSQCwePx5OlIvc82dKGEKzLX45vf63anf2nK92P4SYafIPqVs+8y
+y6Ma5u4HDdKDlPS7KnP2LIavClodzEnM2KPs/8OF1JnUw1pzxoqxf73fRmWI52eEmreuuo39Xgz
WaU8AiY1OsmdLDPY1dXq48mwIW2FO/eaR18TWnY2RbEl46ciiFw7Uh7WxQovI3pxs9OYBkBXj6DW
TIEIPylZSKdBMi0pzIC8N8wiwJWjySvdgzDPECWzAgFWO3+0gqectP49XVtPX8EEua4TpCIof86j
n7clq/DZcN+qIV5tUVw5M+kdODwmOLzj0cKOxod6dOLchb+Qsh1OvLx31eUdYYdjA3CfqQmWc/hI
eUXLwKRTvIeUF3CTTFNtlaarycRQZhO7AOsk+QODFGB+OMm8XSNfaVah8x4c5RKWhs+hRuypJGW+
LK2ZXkASXT4yOpQ9oovK/mEcDnAz/WSJUdzkg0t/qvjXSH7a/ucmf4MiKD9qL4IqqHhzNu8PvH5l
4A2xhzVBkvZvzwQjyi8H5QVehLkLDLXtVrtfUfNzW2A9QTfkdWg0eGeFokfyq7FhkeHQxDwDp5RU
RspKl6ZlD2WMIfjCeG/OCdOT7aGr8p3twe9KuI4Esih38DD10BkcLH3Xq/s50lHhViF4DScoD8YW
At7cFfANdX4GxAJjtTiAS0DEex2OeI4T1bY+59GLvuqNamxQax7xWbyWDIDCS6AJGDfe9Fh0MNSe
l0H9PTLVE9qqNpoGp63CzzM9Nw41Rcj62IsQFxFegeIzC6Oe8cB/iooLINrWTN4BTYBNLveOOjok
o1PSCUPy04VfjzXc90b06ghcKaCXf+9pTkdvaedd/D1M7+aPXvym5e/d+hFTmXpz2wmhpVGzx6Qc
RjtMyg9SAYAq7m4qO8g5zsAabGYhM9oMfmidLNR6x9OD1dCtidfdqeDeGoVoAsVRJxVHWT12yQkI
A29Ald/R/4NnYBx7A/nBXOT1ivn5Hu4Rvd64Kz4Wxk3aKwjUtOrn1WURpFOUB85JozPDF2YHTD0Y
Tl9JSz5rAMlU8DixcOMCBX31KRDsZgAh2838TlAgfaVA0nRucbgQ3zh2JAZWdZfF+7TZd/Fei/el
tqPn+MxRZXdmSzXu8LhvdWUPu/5ZnaKJbF2l23erfCfpjwTmrl38/ZuZzpxB3IcY2D0JCa1284ex
3bnBGhcfV80uSgjXbd2dVdjsDqgEwtorKDNk3DjR3j7UvdUsenVeQSpoBWeGj5ieQsYs38NOiCrP
4I3AzODNFhOCJdlRNAMsZhd/UFeaukKpo4AKXXMU+levqy/Gi2QV4ILNbTn0FciipR/IPlcgMR77
orYnFQU6+Oe4MiTfGs+SX7S8UbPqshWUrv703T350K1oFlvT+33allMRf8hm7SBcdxsyPRvpgZsV
67O3e/NBgblDTGmHb3Ielcr4wa2MkRIuO42h+V1I8TjGEPSh7TZ34kIvjel9qOjGvyGLklJEQN6r
NsBtmOsg3OLHx1iHGx/BVoImQsJrydn+2QFde69Mws41e5sCM5+DVRHvn+Rb6Daiti7cPRX22BvT
8rAjK9b+qXKO3CiucM2Ol120ilnstjBqxNJrGO9o89JwY75KDyyJGM8qLFYB7mX+PKO9qR9Ec1Mu
kTLkeWxOKGJJSdGJwZwCdpTfVv7Ed95ZgtyH6QYpX3RP0VgVlTvRPWUWDk8iHBTckXDrQ/+CorRF
anlTijjFIztrNmgYIsksAbh+udCpG3sfHq1of/sCxrV9lrubuuMKJtoCEx46MOmSVl7I9LtQEMCf
0wXLCsgasjgjG5Ufxv5DR7/3wJWz/tPPMrDQACcN1SIIJ4zWJ8hXcnlo+j1ba2rzqNAEUsBKJkVb
Uc1lXCz/dlzDLt7J65iKRNGH/bi+7wue+dEVrli/eitzWLjeylyPuyVZ09g5xiI3UQz8W2Na4Jzo
VHPrZN/P7Lul0tCYDc3nrqJ9JPGqbgk6YDRBLRUWYRBGFMSMHI8kAkB/5/YBCNwxFvU8HC9VbO23
Yzqcy/zyLL+q+/do+KGHg1OV5Fr5F65tYNkZG6jFX+OBh2D2tFaZQ4GAMB9jT7SOIAGL1iaXbrxy
6VD6C7C8L4AtmwqKOBQKIAxPl3CgDMWOzbOCZPcaxLExkai2wYoA1wKFjPfXa+7bSBDjjzecj8Yl
Sq89/rxAgQ6yH4w9BwxTmYFgx3zLw519ar0C/iO1BwuuNF6XRDi04C6QPIW78OYjF5XPrdsHwh/O
gzp87q8XFoeY1oH6se9GmW9vbooHLWDwoTJnV4RCAFQ+K93FZ5I8BZ0XLpRczDyczLxqtGOX++Fo
LSeHLj/2mAf+RqkXPrwRhaG8rRsXO6iFbUdxMn0t3FeApI1t5vyiZIHu6vBdNj72FYBdCIo8y18S
K6gxfhvngtX16ND9IPFhH+YJAFOLPXy7JMLROpoteSCJu3V73/6VnosxuyKeHpTg0bnyoi7BKpJW
95cvchc4pNrf2woCiJrm8ncQA3nH9nlCYn+Aqyyif5sBowZQyvQwLqABZp0oHxbsRBY4RGW1SrwA
momfC3/cMQ4OSnnEX27uG958TqJspWqX1TueGLz0jN9LzjEsOULbzLDloywQ8olYMb2UhXdtW6iw
P+DW0pt/t9Y75admC1J+U4FL7LQJpBFzmLUx74Z5VSw01mil2Clb1rKm8LowFlm5PGbhKsEmUayg
8bHI7vp/zJtRYrPG7sP5mNbD1yb7D0r/utRp2V0nGScGzAex8mpNz5fiTNau4tgj/8k8qqBauUb1
cQvOBeyG9pwnZ5a+MHCDQ1sLTCX+Pj26KK6uLPpsEbH7ZY524/zQPXa6c1PR7Ld5fAiHYyCdpful
flwf1jVe6vKliD9zJ8NAZseTuzlTxoTYvm8drMtdNfyw9bM142yGR93RgkXeE2pYBppnjldPyx8k
8SDsGBSQxq+j+vuG/xZMFDV12IZBIpL081gcYUgyOFbLm1Bap9I6Vv07GxZw3iN01XnwJasLPgJw
PRLuD0H3lwkOBLrHJL27ESSeFto0DCBYiG1mjmHcnMXF/JFpdh4cn+n5jrUjOd9xum9uyYZLHjce
2Ih3l1zeYeHB5VfcVzdjqebz/OXGDyO7Ge1u7Z97+Oce/Vrpdzn67NPL+H5qO7IITtwR0drlI9Ew
bNhs/VvnFyAQDxrcXfdZ055HmeLmFcvIPekpQ9+GaTMjHWW1O3bn1nMyan+j5CdXv7jN4pEtAXLU
5vND3G6XdBcZtOloLQrGWoE4ZQgRTnpFq8YoG3CG5mkuakko0KTCSYnP4eiYl4c22XW8WhrRvojt
Qu4XbjB8d3eiMxPKnp47k8Ogg6tpTdWUMT6jW6O8lqPjL5o0KxFgEEum93D+JuZZR6rq08rDrYYc
AJme7org9B/wnP0JwbkkRt39yGqxF20msTShLLvzi2w9NtbVrAsXbb4Y2kXXLg7z3vTlDyBFOkkV
cxs/t6NmC6Go+yX3D3gEITjm+jWXiXYQKLO7gwMDqZhk+C13tV/+wesKpg4CIoilR7+NdBFLqFw8
cM/pE1PeawHL/NCUszJFs9oG0eYRr/v2X/vGw8rn2LhwaTFh03gwKC62O1Q/BnFGEZxqTJIdh44l
1XGRtLRGp7yfNHevSlaYa5nGeHQzjWFieA1csfb5AMZjXTJiWLpwAcfhMWz3kXMrvRQsZfavVNXU
PBXaWOcTuSuX5t1l51a4rMapHGQ1PjAxgQH+X+Fg9xhPE5Ydw3rEgjzfMJXUwbolDnifdSqckM7G
MFIiYVv7VN+pzrj3xqGnj3CkuPmcdwBGZxpRSbhAHM3nif4hOCJ0la3NxzoBA5/hryDMSRT7Ltyo
vD7A34ElJPg97MFd3QxSFLx+7HI0nxAO2FrLzPIm62zdTYrw8l65SN1p4jxLgYTInhAdPDwcyppF
CIIXCY5JnE6NP2JiX9atp9CkFPo3QLuyb0EN5PHlZPaDwuTRTMdzjXxQEiCIvvroq2q/+P5fiJw3
kAdKzlNbqmMWLotEsRx8UZqJw3MK8qZBI5tqY0fJJl02kSi5jhdGslR2WnPSqwtOML5uyUp7WOfD
mvbynPgCLLC1IbaMGy1YR+Wa5t/18zyZPEvH/ozpKajnFeD20bwAP+Wu10WzejScqS2qb4B2a8sG
Q2W2zJRF+FhI6WI5CWDBPebjbN4Es+UaYmlVrcdslKNVN7tbzoPwQD9Zz9RqrtNRzlxgzR8Tq79K
z6/MuhS0tXzp2VXSPvvmkhpnZYKqI0nrsQq8H2SFKwNEHm2cn/t9m9T753JsOTZj5CJia3koWw8A
Gz9nWvqTGXudIl8Pd4+geIClZXW3Zzo+2LG/slWs5OhpHDGVpdz+24roVBTgyRnPivPnZLxzKONc
DY+V9liNHyv709YpVSQz63acLMZQVk9terpLh3w4PCD5RDvZffNA2mBhkb60c2v2xvloYoEw9EzG
LNGOWXUya6dD82j4zVNQPk/CBU8+2P9o6Sa9uZp4sHEIUb8M3O2nOvyM4vPIAfOm/q+EjjOES39N
79cdHck7zF6BtdbH2xw+vavVnKjwsHkeGwPIFJRYJOLOYlKnyhNv+/sOvt35HGAua2zVheZvcRNa
i1HhcP66I3hYokzRv2ACcL0Q7Bz/E8VNZ5ErfMVxgAICv6/VJebXQGAyxy9sdsk0MUrnMpKoYGlF
W739CmmoAK35mcKOkU5KfbTKDdCkID/7mQb7V7S8EluDqcgyuGW9PnCqJ2b28vYiKC9MXIfd6q5Q
xOGRrR9eOVYsx1jOeMx7Wi4o9miSg+JB2wK3WpB6OxVPZjHnVmMfXJWkdneNsUhd6aXyUa/yiJZd
v9RfQt8doe/DVE+yeuqKk5zgijxYt31IBA1rZvGBt4XR+eb9vo12bv08sxGJbnsZ0srTifGmlOLI
51ZYg2lexTKOwoqj9uJpqBM4mdUZozDspAxpgEcAgB4UMzr5eARM0+FqRV/PTGAc49FlaC7P2xRJ
iq2+XE1vzy/D+pbQXYQ2WFS7Z7XLw130nIW1w86BgzYLGYxgyNPrHVx2b44KJj0xEyf5Kkaijj2J
AnsHVD0M8XdhOaedHbHiUkRA3ikvVklpvWfSNKs9cz2phrsoD8SlyD6pfEFRKcNJi/XUsEmOErdr
JrSjsJIS4ofnVaywM1aVSIRCs4ZBzZZhH8UnV8zhWCTh3L+hwpTMu6QPn+0shG1mMtVMI/g19NMu
mZbCdrBB5N3s4OlyPHzSV8RqJHlV3YdEGTl49OAedxoA9Ot/HsnWZjv9yhoor+kGqyTTvEl2oUOn
msYBdH2Rs8fgDQ9Lvv0L07ROsqCR6gAcnVYDo9+OWuSLkmWUizkwsia6LCycIfnKH0quGnEVMArQ
+hEnB+XA8mPgwNcKAx2zEwXZ2JUR7rErg+7kA2cnxwdOBh1+g51+u6KNe3fjZS9/x/J3blybxxoo
MN8k+TjKErFxBnN2a5gRm1fOMbz/xsoxTD6ofIyphB62v9XToxWbGzuH4nzoIPRVlyc9ukv1Lvyo
tH3AveNcdddEm8KY/YX++hekwq1k1bz+nYyTCu6TJgTGlKm+tp/GBIU5imZvmVHWltZ4UT0WjTI3
HvNGm4F3N6n3cAoABpvxYrwAUNRnAlBERpNmG5Xn10xESAsM+2/Ij8emT0DK8cFIIoqgMrv+bztI
r0738agvPvlkkn1PmO0Pkezr4U9JS11dmsuO76cX7Aohftoy+W73LaJfXBRpdSdBOFgwEdItwDC6
+j+uzmzJUSzLol+EmcQg4BUhCYTQLLncXzCPiAwGMc/w9b2QvLK62yytKmuwDHcN3HP32Xtt3mAS
BryzmPRuEF0RSeeUF+luBEvoNzAN5CVSGsO0gKIvNrbpnwP9UO/cjq4AYc3Ol74onAeJfhENlTK2
7ogZDBYIEDbhs1G/VIrBEzJ0xhCfAAPpyrFrjhqsy3qCsIUxwKrdBO0FECSF5HcGkhAMIiuBitFT
TJtAjWV9L8pu4fxrmaPGi+McWLH+KtOBVm2jfcooKK8XCxFSBzh7qyMHPhvZKhycHeGZTTVM8bAm
gKDKbnN6jUn9IKNBpOP3ZDEIj44M58tTj4EKw63p6kxywqoBHvnASqXNXGBPWKnYVwN7GpHGAqyB
jfYA5QK3exZ8WmX0mwm9mYZsfF0iiknBZgsY708AmoMq5C2z3xYHGk3Jz9QUYE4fVABsMCK5hUJq
qrmCFlf/LEl3rUB43NWtIT1v9CFxMAgHsvY0+3XFPq/cpN01mtOM4AFNcRU1ViRs6PoTu7OYTP1+
4+ag5rx362KLnWsmOc0G430MLS9FRCERtA/avc4tJzr4xsy7G2ul/9P2E1goH36r0KK4kQz8JHZB
Uo2kXeVOdX2OeKfUW96myU6Wt4vA9hhFVoDl/l9X3M8mES/XaLWv2qsZPP5qrfcTScCPP9z58PHl
Duqj8R+L+EMu7+KylXdiTrSOZSYVUov5iVeliS+SROXxZGnDCfzEBvyCbomBu5jeB53hFuatfKrF
Y+Yf4tpNdOc5uFg0GcuAQp+wkBXDdX3oerxtVhjYSW/XIPIUW+NcG+gKxCJftpNFPuGqsTgOuMib
Yw7KtDBmrZUR5ETq7/EgkJT42X1S+JL1xhs9t8lLh42ZLhMD5a5B5INaGsoMhxPRgYT7mXeVZkAp
v5TFV3yhpyDq72p3HzlEjXOeb+N82/jbCpFGXVGHQ/CenuV882/CGBGUkAYiKLNHDZ+JQggUxJpq
YuXMy8NrE1zHAmfoRWxuofdR84j/IpVVS8thiVNlhq3buL8bsmvpDzMOMjiujaFcP3py9MtZze3a
GUWnFZ3Zy7TVCFO53GlZLpZlYYQm17CgJ0F4mncnPz71yjEC6k0Bx2eMsUvZzulRbew/o2TQa5w2
LrcoBzy+Fp740hGIf0ft1jg+J/WeBwlSL04Z9dLPTb6BxP7g9EDJoBIASkat2cNfEsxAGHDAjcKW
kooxWEmZofP3ial0BvpQKVjoQ3BI85V1kl+i+1zdTTOQx5Pf8UqngHmHd8MXpokHLZE+Y+Ch4A3C
PWw4vqCg0IGLQChAvgWoS4kNH+a2MMWX8SfwtpgUqO6hoZs8tpjuu+U79VaR4g5Jnbuzfvfu6fOG
X+H8JueXoJ8cvohgIE4p4pOr41AuoWj3B9ZZ3Ky4KmjDR1niqLmF1XXGkljGF0+3ExzFnAppbx2q
G7+w4CjCCYzCrbXNPEjZF9m7hvJtQcOD8pGSYJc/0g0FCCrbKYLEtcElP68PhEqFcI8UxzlJdgo/
HXl1bsFDayJMv1LE5pvGUPZ74vrYM9gdxfqBmythDW6uPtUgxsPFx/Pu8sTFAxMDIDJ6zJAfRQKe
3gERZswP89lezwyhsoPaTthv11DeJtq/HmzEGrB7JtoCX8MFbyqnF7BK4heMLLzXkfZjeSRpvPg9
ZP8wDtAxxIT0Lk9S68ko8n4HUoDz7GD5EaYuVFp1Y7sC3SLt6NTFNwPt+ZWdbdb4exHunGDuzOUj
5H+vwj8yUR/4VUV9+lWDfCITZHO2V5vlSWKhKNkV9nMklRXeZOuUaGtt5UUnyynmtwHzfIhQdGqh
mjOrcUoaQnYqtAvAX6kjNm7i0PNS7k+Tp8sBmGDyc1KSgJV8nJhIWJE5r123Ej6oE+nrh1o/4KLw
wEsqgw4RElPUBOhM9MQY/7Mxa8RrXIAeoxwDN/PDhUmB9FhcS2RK6ZpJ1y8zgmK+GaRrzkD4W2x+
RdH3vJgqZjrlqj/fR0A1nqrFRX9hvtVfUnxtvav4vDfPe2RGgfF8woBzhdiV2TnHrqjuRtpqP5Ns
d/YNtZoQCCNHKUxoQv/+do4jVLAGHCetVbP0zDciX54XxFvVVyqdM6ZnGcY4uFgzuHjmLNt+BcW2
VbeluvVXUr4d822fbxf+tjfWFM4KyoHqvvQRp4+i+/Sp4ZhwNv/o7T/R8FvqWXSbwjKLNuuzGJEQ
hNzp8KN4JvbdRN2VPc5o54wvbxmbauLOOrfr3AEJjOjrk3+46z/359FIxRXpuufq/zTUJP3UFiv7
FM7YxUYeNtWty3f4hpVhNx/wlzH/TIhxpdhoLVAguxGsQrBmjLwFtHOjGU5ZcMmUi430cCoqQ14S
D5DnhzbYw3Ci7bVkPo7WNKIolndfLPv+OE9P6BYgYuWvSHcX/QGYkiukTFDTHAzmIcz2XCvf9lX6
hMjeNVQlRju652Pu2Ivf2N0IwpTlZJsrmql4VlSdjg3OddaeS/FIX1dX7kNmYo/d3WERQ+RmusZ6
f34O07t/nWTb2fxR9EYssA34lpNfCXmF5NfIlE2TqPJlV509ynbS2QKlzNk2wFD9Cl+Sp+ApIgst
cj17O76uIfsFVuQ6wKP2JnQfPavc6bqmZdPyeRz30rhHihoQTeT5Eo35i52yn9IYfAZaE/nHN7QG
/YsO1ZfTDkFYgAoQbuNNKDh4SOmgJ42TZ2uubc/58o/c74TG1XTEKGSpaZeBN4GO74+yt/zc9kAd
YFZVt3LtcKb5/o5I+nNKJgTKPoZW5RrxzDbgul10/dKuIqIf8VcufY4vK0c1fujlfYhv/lIX9niO
dM0RA9zLWHbi1S2dMCmkNG0ZpKqBPP08Qy4dgv3YHUrtqAeXcbg2eKw38+CHiDfvmAftt3gR+Dbs
hZm6Jf1N7bmTPtmMTgl3D+IIl1GGZTROuTlKyrGCpB4e4JnCXGkVnSjelRxSUv/tEqMg8bKCr5VN
cohOhxrfyo6LyX+6KjLtGtUzskbGCSi7iYZoWL72xTJMTgtaESEy3eXyQ5c/KINUpnamg2hViw3p
uiS3ZjKATZIqr587m2I6bxwjfwr1eTwmWPZghYRTQeaq7K8zMgH6NXlefTNcD/wHCpIX+qc0Ptrx
0RUfpboT0/nyXwl9VkK22+aCTW1GNCWX42iV9OOSI4mFEAAHGMzcRbjrYt1jtn9P6ISp85fQklBQ
pJ0Ib7fwXPlJpxO8J84R04BYpI+QR0n46YefCxij6OfTNp6KpdZtYsKrn3p459XpigtVwKc/yBca
8kW6K56sXUxp6RlFdVKK4/fe1610PqlzMVzobFPMJro2xjC80kjb5hg7MxWjziGNjwM4/f4kzs6h
qdFCK9tUygn+5IdWeGj6Wyoz4R6m3TWVLgualwD2tH/K8CgGLM1daoNwm3O5114yc7fMPIpZznRR
Bcu7cp315zw4vqvjIJYa0GpBn6EDo0rXKlkxA0YALcrp2ywynefICu9UIRZC6NPMSh+LOd2zMPpw
LD7MRfRR9x+4K2uVVPN0wAALTehenNnVzIY21fqW89cvP+LoTrxxxKyB94zcRD+ds2+k0xtT8eY1
vu0babX151cv/Hj0Culn/dhm1/eVm9oxRf9+50rHNexc96GQrdcn12aR82EPjXWvse75neq/pPBb
Qsg5a9Qdul4BFvCQlPsaHGXhUF3BQziyYLwor/bPRsQD/EX6R94QFfeLaZR7t+UwzSE9+OnxrdGo
8zt3PiAE+kEd4S2dmI3zGIDjqsx3C8GJ8qn6Us12CGQj/zr/GRdV3IG4jFwwhm9hhCQXWQE24TiK
WBvPHCBfCQ5vsp6UGsI29LXLw3m/Q+iJEOeYtZmrJMR63J25y/YHryjx7fdVsxgPzXjocpzscxjS
4+E5O2geu7o9ddlR5c7ltwGjnl2qkCJqBsqlPMKcs0rFSgJ8/lsvwNu/VdSt97xr3ec8/Byqr3Hx
RcxXa1fZkhkC5yzX2NSGtcQ6DRe2MDt+4QNhxXMOm8khAacr3gaAgPXJKuAOmC+vHk/F5hEr9+zc
+1Pv7UxzqsKpRLsvt4vYEYtduvbUY+Cd8no6Ckvvul4UODjRvO40xJOTXvAREikBvZ0phjDC2FFk
Cw1Fle+Cd2srAs9nsTzG4n6W7JNVX21m/fSbpbk9KnYPD2vcik8nH9mAX6L4CtZu/mRPd02f1768
ZMLZM2P50Id0TrD2An780F45G0I23Mw2tt/jUF9rdJXxn7hlNO4z3fkkElCfWmcgO6a7xbCvTEGA
NGd08qox6+1iV0RGS/+fhFawChe7qn8ctT+GXepcMlfyc18vsGPsaXF7Pvdlgy1/anGTvCXDUrnY
GlelXWeAQJwwX2f/ZKJD1tpA0d6gr3OukihekqDK1z5tVkcJ2hLBZZl1496X9xo6GcAKfMyHpJlw
6IvAqT5RAV7NeEFqEzDf2E/GNdIZ7L2sMcX2vxHyTUjPCsx2YV/6+yZ0M7YshTNvJx/74cf9Ti64
LacNtBIfxvREa/EvaKav6aQpzodDF6/IHSd8SIIz5iCsxNJv5s6kuzXdjUabDDgEf4Tx76cFUlfD
DSuewnb8j/zF/yRvI/Lpr2LcQbhU6UUgcVceC/9QnfMS/4udd6u8cxOiq2srPOTVV1B9Zeyi2CuU
AFFIqJwml9dVoER+uETtGY55KB7T+cHz9zSbwxxjZWUFCb623UIFXLNvFodaPUaraPERzR8zj2Hy
y7LeQGH41ACFF+3fd0YYDZyMsIhl7z9XRU0hL/Qjl9N55IBbIbH5fOWfo3YFmIdKLnw5PFdgzbxu
5p26vAuzwHhbHLinKBTCZ2ZFOpnUcWuHymYRgiXGEkytsp9MtcrcUWexyx0VmjF3VHp+iSpnW0Ww
9cYWduCVypkDJwdLA3ZBClLxsM8oBriiB8Q4sfZ/W66QL0rUQFJd2HDX5H7CAQBWp4iW2mhw7yT/
QyiZWa1bmGyYMTq/LPGswfnHaV+L1uQGjtkJCMSB5pWA3Em4xqqTbjrmpOf+70nIdrxSmeDwSqn8
MlZV8ZWZnDgeR/4Gn2b22o77DYiuyRMSjr9B5JD1CkSmJeRwx9OusKTeDp4J1kQIfTBnVPUkE9DD
MXlUwzjnxwP7fQfleZDVvQTDhEpXkawyqhW+vG4VbJvqIvOFv8nr5T6JvlXtQe402Q613elWTYtp
t2GDVBbsEJcroaIwmPpRF1p9kE8e8BInK90c/L3gYoPNP3X/4Sv3fJjsumqGqLLMykOr7lcArDjv
o3IpixwR+4yD85BJq0FgG/GnUn97wjeqoe+M0nah2+N8Csguakv2Nk/q5lIoJ4yVQDHX73ZTDL/d
grgW+T9DwMMx0h7nstRuFu6i2ZdcUOC3KhvQydnuAnyLl5oXrJ/jgnRCeiay7ekEXpICHcL4CIqq
2WYAys8Fe3vOoBnQI67zgJTud0Jy5KjQWcAaEehA3CTpDBcM2JMH6z6fGKTQzR5SPuVjBY3+X/uJ
Vb6YOqx1/RbJSzxi0lrIP302T+wTY4LABq6PJITNz6tzSM0k2cvcJ3je10sC0uZMWM3XIJOfRG2k
qcRUML4yKmcJvzWPL5k6UR12qY004EEips2+tkLiMianSB04zSSFbtNyldLTdcp3GHBwouq3Vr+J
xT3sb5nhKt4BZn6LyJAfxCWMUXTPKvzRPXvdwukD14W1AVwXVi8oA1w8wPT3497E1cs/L1i1EaqN
NcgwQyesw3AGeYAWLNW4fJ+/nDadUsio4eWa7wsxQ3RMepcxtMJewU9MNOYvjgK+/FDMfZKHHcgv
QHU4p6y8n6oaon5ycieK/UaYsSirh+1T3eLaHrmkY8vdJmvKbvPXx2EGLfprIRP8tTB/v8FsuB0Y
GqNgO8h2I9sMjRkePKhUrCD/q2WnrU2GbiFa6EKoHYIFMkgQNsjj72cARAqGwE7rl8CRw4gv6BYS
Gs5BSGiBSGfFN81KGs232VS92QdnJZj8ZwoutDWCQvS8idJ1ZIVfG7F0edOZVAEnhcCdhwpOceo4
JnRE4g2C5r9EH7g9wECwH7P2hLWNrSocvsQX5jEpf3er9w0wM+BZq5ds/gn2dAbYJDiH+Z/pOfS7
Kn+L5e+AzmJjDTysKf6Iwoo9KH4FmsyU6JyKxwZxTOKE3VXGmqbrdHD4OKyZnP/Q9NCE1zl4l+DA
j5X1h3r9t26nKBN0vdAzSTPh1n7lLOVkKiH497eg3Jc1nHrkEKDW7t5696H8CPnSn8buVHfssI4Y
Ip/yj57WNy5tMdlU+MxiEH8RledQXalKxuFXVFDYLyamZzXHSHKu9AsJbZiXZXQrutvQ3VwTF7Qo
XrPu1nVcJC+k+FCZrPD5o49jRIYQKakWdPDsG92TrOpcwJS6ouhScGqWo/mO9Jmvn6xL3C/zTUTf
+3K+rJOpBREUQxOd3yiGoNwvKldZ5rNVOVt5glmVU5yz1VdiNxmgYn2VCdd8ONVuvACX/CnyV7hu
QcxQOSS4wtzNw6m3IxwdfxmSgxZtDltqdxb5VLvTxk4JM8YIhWshs9q/c++yLv7zgPcoVsBPHKro
MJf3PcNMvV8kRprfALQFGHWKyymho+O0mN/69qqaPYvh13KGb3O6pTQQkU6QVt2LwK0vKGy2H9WK
8KWLGnci4s8rywv5cFt8zKxsPDATuEABhS3a31wo26nJw+YuggFTfxkwhdx9+OEa35IiXvjjnvUx
7pYE7XHlc/FiYzqcSG7i8KkRortLHd6K/O7hUoqwL0yWGujhtCYI2UEDbuXtFx6E7Vn1u3yVaPnp
x0y5BvH5HStNzQ5szia2iX/NmKKMh0ezTrxsoqV5YoWpv4RZEF9p6EQsWcFUYcc3YEFBoGNjy96D
8iWDh/i/7c0c7CRNnfCOyvhOoaGVv3uEqPhAXkQr754W3zahWmGU4x4V679U4Xs2+xK1h5h8MLr7
/sEjQZXs8tYJljMisAvw4hnX3d+C8B1H35r2iHRLha7p2fQSLGinEDY5r2Zgy72NG03B77SNNZ71
WIZZ0uzANrF50Hbzj1n4J+OvG7kuujK2irY9HBrRFeQdz3qJ+RN7gjrVpGKsYPv6gEL1Pp/4dQgO
4KHg13nHBpsBjwdMTunO4TQr7vM1JHuRW+mLjt8TTIDXTydzI32yNRpW6fgBXrrgKnsW00tcn+Y+
QMZ9rbnirZ3hBIeUEtjoSQoWy5rNsZlITu1PPz85mWBb8dQdtiiTvnGgd9lrD6J67PKzBEGLBB1R
RD5igeB+1WaGkQszLkaQjkDJ2lsV4zlPz5V6GsOjRAee7PIx9EsHnkdo5Xx2VZ6cmEuaxF4kVjjb
NDjHHnT9xa9IbUykdjtiwy9xxlUroZwW350JvhNfCjXvbylewJAEw3480FuQe4cmNlTvu+u+qfUw
QaAI1yBolgo9uWwX4U2LdiFOdYUEWNhg6DWGi59dCzKK/8oOAv7i4m/G/B6wFSZ5BR/LOxnJe/AW
BLC60jAJII0PML83Na+Q8d8/B9V/5iica+GsmwzR7FrF7GfXyqAclpaxq36vjDbaavoW4lNhryTC
6JgW4EHh7TIH/SBlx91KOXGW0hkAcQ4DHeuFzCnY9rDYBlyLi1W6KtK14wpAxWuEfeQUleibe9EM
RFsB/lpMT6PlcqggAlh9T7uZHa1YkvSkM+J7lZvYqCj1IWDwd7coLOP4zE9ZdzE+sEFVc7OeGUGz
N2wBelO9f7ZugEBEbJ0rPS6QdKsun6GzOWcAJwXbb20RFsFqDnbCSNxap93pc+01n3n8aNu7pF6f
IJqppN55AfTtbRGSEdg9ueUPh55o6T7X9+qAC/QY5MeR54KAW+uoERvdK/leFFy5dIXArfjGmJjW
FBRdY+HvV216aeXT7XtW0769URNA13bCu1tYtP9K66baaDQl5FNKUfBtXDsKYoCZcXUOtp26JZ5v
bVXlsjVnrI2g78wfEjq7+iUupnT4c/H116Tm7TCTvivpxxs/lRIh7aHykeMAVIL8Y1rwluhP+/O3
QwcncSdZELFwXL7xiuZEYKVQabhg9dNX6Qv2+vTgvV7mwcVProtfwTi1XL2XjOnyEianvD9F/Unn
mGV/Rb+2b43KMWuORKwBbgbt5BAo+t0fJ8LSxU5to0rHsTzcCdByIHJJ6EMu4TviCG+LJ8OvVqx/
0Hnx0hkX1j3EpZOsWn9FldKSoZilI+MKnUnsuujqoTNJuLCZZuHKyauW9pdiABybqOzyScopKzkT
eIexgLNn+i95TrGfnLHZqfnvBXXKuUOafMtqPIS5BPP1ZD+jFFc4XaCspxu0PuU2cExw1vvPKX48
GdDJ0heLR7jvlWUNJ0JcnP6Y2uqEnZY1FFosdvduY9LAuIR98Jq8aJ5m8iKbTzsKFUmQOVmovreo
Hh/0R/n6GvMcKC187QSCetVyuYOvNRdCDsITUEuBim8ILLsBLpBxJyT9LDnDdwzCiY2IhwFwRycT
h1x5xkrDLXRhBYS5MbrpSN1Awpa0MK2jCZ3/rvwgf93jRSGF/VrTtua6NYXsM88/e9NJ2AD558cd
f0/JH688zAf5lBWvscr3b1ulDiY7LBt0ZqoGR9rbR4daVf830Y0wRgKMudJsH0kL4PzePwb9QppM
gTo7qYf8PxT8ph6bevAkB5ovRvPfuXFeHA7r2j825b5PwATtkpUYbg9rUYJUZ0kmZU4t6OaLX91k
4d7MH173GatfFe3Phl0M7CS2b8hNmm+j14pel2xhNXKOy5NIE/XUkzqZYFdEEPt1GK+i+qObPwLh
c5Z/xxfWXk9CFCg/6jZStxTV+hxvEjZsS2V638vt6hyZ2Ya1V++ZOjZbVnCx23D1RoT0HD9yiLOc
DRtNKO/hLzo9z3jJtGuCgcFaYbgLV0dDC38i2Jq0Mgyq3HwsPrbKHIQ1EO1RQbPbdeIun7nDuqaZ
KvtMx69I+mylTzH/lMivyvdxgggq4qYL/o9ZtiJiGRhjcizDS1ndqvrjcmO8pp3mIau2NN/ueIar
qQN0Sip+f+4CZb2KKW+2Y3A2xu8RGmDInnedB8vfanKcSWc5uOn6h7Ej+ovwVa57o+hNQb5D1w5m
F/MAPzIYJ35k7f3wI6FHzsJtagqKrQLn0LaF5Kx5f04hHSnEpqmp1K9Jfw0k+pCvvMoCapsvX6In
t4hzlZ5bkrH1cZQOKm7LYYosAhrmU8UWmu8wjoN3b3NqK3RxkoRYVdz6qZLIOZpHtAoQiAQJQXSB
pRJjUzrgkfrfX2n6LSe3XXAmgA/GoFn9dPW4JfChRXtn1BV2Yb1ngwNnl9EPZnrX/7JgF3elQ9V2
3YB5PumIyNXxLVqTpFuoSzyDqTz1TaV0uDCVej+FUE/10a0ohA/34Zg7z2JhmBoa0H+K4mHb5je2
EDOQLNhK8q30WkRAHxcctr3FpsKFILMP21MYZcnU6nZEf29T3AZHCycH0/RUzqU/j4OxXXywt9QB
PO4XC5cul9yli7AYfwufvvepl18aSIrgsxwfSoQWeH1TF312dabMB15xA5XnD76NDc0JC5bGPMZ4
fgvmXDi3wrlPz7PnqXmeZOkQhodKJiBE5wJQ4CGCdjfFvU51eCcvcbols6nKmOIw8XkIVrVwVxWG
z88q/Ay6z84qaKcOPuX4QTVsODHiJBHfz/lOaHLTPN1C3hB5yjs+GtMiUwmckp2AjYKSsl9rzXfK
DtQ+fBYWBaD24bPkLyugglBFrn1bP506I6A68evY5rEYS/+xuuQB1f1kERwhChKLa87Llgokd2zd
IcYRikFrl1KXjT2huMyGs37lGc9NHqMysMkZFX7rELTwS77hBJtOKmx+G3ibmNrwxhDyTKlfX3P6
QJ1gX0OnEArOXLORW1VtagdhRF4wxvK9/ngmH3V84w83Ss+Qxo+x3WgplpZD6oPv20fg6+A4eLu2
wyOC6nacWmNde512x0Q9ypzLiNyzc5OdPeGsAq+n2WTu2LZSOTyvGuHcpWcvXdoVFT2pbdgp3+Lw
gHg3nIPnqWMQDokiEaDbZo3dFabC84hHUUkTinNgcT5OZVl9bj17i6hQ3B21/uRl51LnyrMMT28b
lkDWY3EMLh6Sx2v9zp+2ZqV+PK9FeT9A1toEXIqBK0FWwgCZbVvcCURMG4vTD4F8nc5+na+JfMmf
VxufbH+XeXsM2/tsR5OHr4iFnMpUI1l2/POifaoA+XKP64Wt2UHxoaissuhnd/R0q4BTEljSH7FO
tP195J9/9+QPTTahcpTT5owr+3tzlleM/FPkkvvK8LTlmQULKq2t2Nsoa0E0LbQZFW7VbNI+3zhp
+ISodhCbufAxGLCGGF3BN5Nf6hHYeSldVIar5CzJx7Y68IVvul2WOEr8WfSHirpyZQtUKzrNqfJl
2xVdZie1XMEEnsqs19w75plLsm5IjxUthSGdpgzRp2d9Lgke6hdPvCbj8hk4HlEMIzWy/jLCjIfD
Et2eV1G6K8U9KO81oFljP2iWMrOetTXGFkS14JTPD7P5Xml3uDPwLesIGmutw0a4jEIK0q8KxLb0
wRZE+Jzn3570XSa/hGMVn/4uqfasfJCfU7XnnHib6AxGkrgBSrnpoX7yVNwAy4QgKL2Q73K2Lfkg
RCvGzgaT6JRSifS7mt208PqHS1K/DWsI1qc/f7xVcOOhq2Q36JBBe8qcbjBPd0Hca5E7SkdStQ5d
Wq+2bV59vGncIF8kejLy3FLlk9x/jfpUIUQ/L96n9YMvHG+zPOEECRm/CdkkjAn95TpfDNvVDd56
8W/Ym+83Pz7yTcTRWMY3ST172yd13mtTCvbDqcHPT4MGwzVkj82/THuEfX7BqbPmNf89P/6csO99
MP5G4oX+m/u75hBkJNp468KEohq1vXkzDGZk9y6Y9Ir+nnv3ACGruyPLixrdfeStXile498VJsFr
JvZ+2pur6NbN2nJwTKkmdchoI7qIyODysqDwoUKAW2QFD5wfdA8reCAb8y0maZwppCm7hSNEkzNF
rqmicnAhT7zwVz0R3mip2arNlgbq0OBIr31TuwW5iy4T7XQNZ+qpNivvwyOT+vyS2++wo7DnW6Ra
dvZVEly2aEsA0AjljtZyyuB4/aNq+poRa0YToDEPyZr76tMetelbps2sWWyl3gbe0wzUH063ei37
6wpqfE998xozjgLK7GOuIsHvs/hYqNOjJ9VPcnYG4BeZTA6SbIfB1vMnj5IMuhLRVbb71D7/00VO
jRnKOofgR5c/jx3JriVb2Y+Jcd7Uw9l39XwD4q81Fg1SzGogQbpv9aN+UxM+7qs59LqJP0oQcko4
Fc0yQCV8WqsPeCOsLmT/LGgX3c1UqyXzw8tQ2gHtT1QTEbtuzWL56xmvrqFRCtdxuDNpMrB61Ze+
+ALkVy6+MDXVdAjs//GpQlzNxkk0T0SXZaBgePACl4LBx8QYpG2RbGUSfMcndqGIMM8rAD/b6RSb
LvbPFdmzXz49of5aXrYjEUTWsEYSLeWEH2vnj26j7YPxCO6eNQMzEthyiR424r3Q5gnamWgZA7Qs
Q6R1mkLvweXv5S9CD2RXuuWdCoM2XTvaUsA8k7lw5CnXALuxFJJDGBsR0BfBwg2eUQ/Nzl+y6tYi
5YeOT1UYejw+JPVVkJsb9MDShSCjDx9qySioIz33EMA3BJ1tMIXQrua2eOZ5y5ZEMhaFA4kdfwlJ
bUhUdE6mtGedAKLHu/eenma4sN49vzXOfgE6VLIyCXA/jSJjTcU6KLSfAvdBIhsFtysoMvP7kwS3
tPTv8uh6t1y9JcqjAEHAmjR1UopVcIsdev2gvKwHurYhzk1TCFyxiYlzxtmHu3mynv5gDqkNipfV
RShvW3Me70m4aFNPNK1QuuiIv/ruf+2QTLyDL2TKwEmtnnQz1afJJ4yuTD6m+VdKv9tXNp+sj7w5
QZ2Y/p160JYqdfYQ5C19O8Df2+a8noY69b5/Vrrd6PRm22Ftx3MLQhKLMQhJr1JX0YwkDAKAL5fz
0Jopls+ZqdgZeGLJiSXqzPFcXdTuZyGSIzCsodUFz6PXHF+0Ou7Mi6UPksYNtBWjaMvjLHaZkGDC
QIsgphAtT/hXkUk1qCoYWLn9MrH51AFj/Si/Cv2zsSSBFoCOfeJBuBWcnbONisTGxK4SleOr6rWn
M2ovn4z90PCp3vWJEYHgFegNXUqJdZT2Gqhvwiukbpi66CgQ1gBIx8gyPkru13DUYnOzy+TV7vdC
OufzaxbeUBw+/OfXOHxVPK0IHK81Y2WkxI3EU2KzvH6Wp6o8BdJJ3+jeRRsu3uKMfuWLx9A/xuXe
q9zIoD99WUdu6+1AQXUYb096fkYpqcvbGzFVKx8hnoVtfvNZFEQHvQYquv9vGHlPkN+s29U84tN5
O/15Kl95i80eptZ93lwzZXs/meBFIpL+ZBEmzCwpzQmVw2qZvZD5oLQKGoU5By1UbcUTX+M3xgWX
1WJY6p+4yU5WH/GQ39JF8j5+B8C9pFdwA07XDY4Omji7ad3s3P0PQDvBgcIDc1aemT8imcvpR5l+
PkzScuJ8QnLqVPEcZgNe9IcHvlcfp16ocf3un/EwsZcubYjYG8k98GBvd19fSc/QMOnYRXWffc93
bjTfj/6+anf16JRPwryXuXypaTxkR8yga2NT42Al9DxIhHEsMm4LeVNZLAE581gC0ibJ/DCG+xPS
Ezi5+58/8/D4rBE8PyR7aqtjahWthifHqyyGGLl2K01EknDKrd3N+pUk7ubX9hHqe0C7LyEIeiuX
SNQQcn6oIaAB4BJm3yYUmJtSPujnyCeC4gO1F+jACKVZJUUI6vinChb5ZqoWf6UBe3O63QFfNHPq
DdIbDHkKBfsje3HKrcfWwRgA1IfGE/l06sPjkqfks7s/x/MiPHgaOzYLTZZ4Nh8Awtkw7d+MIvoo
2h2Dnqzs2mSv90tvsRmwgvTLDIt2bwvBVg22aHWiup05Lcwz3+arrCyOWgx+8paHl7y6SYuPtv+U
f0Xt4fKkAoBL72Xeg0+4Yv9jirPYAkXKTwKdLVDY7CvFTadizzJbo++ptYktebuQ7BPwdi6h6rF+
xXVYcWqJbf4ZKNSRgWwbs1dTwB3v2fwTSzd+dpqC54092w+kMKgmnsLXG5qAgTHTJPaa3miuwEDL
jAL/taB0YIGS35qRsIXFR2oKFl9rgsgA3NC9wA0FH4Zsaupmq0BTN0tuRgzAcO1yLhrYaZgr3gO8
Np2fHq7Qitvxbh44Y7ATUldcIOMcnqC0gcrs1qGReqd5bnbgc8xkuAbyraD5Cx8W1JrmYK/xMi20
XYMVQNtBnQzj41M9hqtR3YrDtsDrBEPu6QQ867lvRc7ZTnl2KgcdexBg4V+R4Ihzp4ichFakY98U
RmyDHUzuyb1Vf+nK7y7/I2b/zLlO/MSViMkQV6JATVOdWe58wZtkCfGp1I8KFN6SAZYB6kuvbFWz
dEap2Cq9jdpumsrAmdWsSm2+1MqjnGAAxKl1rpZqbvr/w9SZNimKplH0FxEBsn8FVBR3TTXzC5FV
WcW+Cgj8+jloT8/EdEx0dFfnovK+z3LvuZ1DADotY58R8zzn8ckj8mrQB76bfFNcOD/vnHhI+VyY
XPuYnVjlmXvsTvXLudL3/wTTMzAtrEUFcZXwdaaBM0Yd5RWFoumvqTNna54UVXcJTRaYag72+N+9
F13wO+JTG77KmdVXF7m6CEgJks2QWoSOsffegI2o1Tk+KnFyYYTN0rkaJMeh60TWK20e+U429hXY
+71ZTgjF+1aIv9ruu51rI9xH8lCmbwuddTpU8hUcUNhG8bbppkAFFMgciZyxDHaAIePg9DyKJDZA
nqfJS7JVVY7EKYS3WsD+wtuX/QUnOaxLZf4eQoGTxArxNlq0c9Loq+oKhQoNJUpHB8J5NY2fUYX2
ymnb3dkSvZ1VjHmnw8TysMiS2ov9H7ZTUp0hbInzyFw+/P3gI3fch6S6i/unuBNFsiAsBM6mckH8
gszFhrlqvUzuzQhYlwplb2+aqyGym5jHMD3BDLyM4WK8gSnPH6YcRUCd0wzREoEWElcSzwt/Mwcv
J9sbVjhPx+flmq1nwhoRmTH54rWHazxcn7/MZZst9G1qLfU5k0xlttPUzbPficNBsawInmC0Ucqt
OW7nVhyvKsSpfCMDu8eEtRPxP874Bkb84aNKIwZDAEUygSKHxwQ2JhW7W0LgMzXYIwudBHp56klH
eRFa64SOhnGzvjeHowLFa7gUysfzcZPUWzjPQ9c9y8lvwEW4+N92dd9qFQK/PJ1QcGUtSCuFfCPO
4AHZtNF6So55bWsk+4YnQT+o/TExj39pY/P7KN5Z7iZXPb6Ks4929mGc6m6rQ7Oh1uKkHVR2VcKT
GTIqPbYAU3yDQoJDu4/bPRnivChbdGIx0NA1FzAMvDyY+l9izdB8/LwoJIbJbmSyFL4zoaRzH7Kw
vhEJleSHhoX3LvGn0lZ/nmHhyQZ51HvvDtQXEs/TDroPiNbl484egkRS4whF+rUqpAyWLlV8ix/3
NPm6E0G+ogWGpg+WHAFguTKkJeK9ZI4TPLf/knFoEzY4JfX9PRvdQdcOZ1se1g99fV5n/iJMl+sz
G6qYGS5O/4n10T3nsIHkq5TciOoiJ0T9+RR7L9S9WPcCtB2LzFzNHuCq7XC0FMMVYCs0rpq6obyc
hUstXL7fXKAR7zc3Jxl5QlVHj2X9lYDueQXTk0pPvCCnF8H0zesyQwxI8mH5EgPqDICw/SzJlUPu
i9IGd5iDVuusmJe/g2SfEzTk4eeRkkIWJtYADcmInhZbIATlZs8m/8cRaWpONM5xBIVuapyZJ8rm
OlMx0W2Qcr/AuP8P3HsHTGERuknpYgSzlyxr6tFVF67xBEy1sqPReBSnuODRobydfkjkQGK+wu/G
0fOQXSWfqpmf1EYapihL99j1y9bCZrd5IClkuKyuzU2mbAGqK9iflLVzfOe7DEdKMyn8CK7l8zbY
th8uHPh0gQI/dE+A3c8zviBQj/QjIr0+tn486OSxDXpm0lZTGk0V33HyVuHZJc2C+ay2ecNw+Bi+
RylspWiqpABC44QlQJxVQihneQYvhQVwQtDAGoF0PWeJxawT6huRlcBwQUq/SCsVZDfwC5NOur8/
flWz76b9jOUb9WZUzkfYXOGhtb2r8zZOv0G2njPo9miu2Yo9iOZ2CLIh+YzPc1yjk3dJh/v/dyL6
5oP9b8qnsn7rzfrkI1Eu2alSPhXjDlv9ger1ZM4ORr2THekxAZs61a3CFcAmqVqTA2A2nsRI/XpZ
iYmnIPIFrTCb1j0A9k11uVo1mCgUN2NQHKxWY3oM1t2wCYyNWGyexcZk+o/sL/ZCduifw+w80zYK
MJXUQyedOgsUbo/MnRDAyW3GB0a+Zumtd7L+48Ffwrkez8jiFHH/LolDdSM5JahJWDKZB3WUGROt
NulM5WwiKdT+ZM1RKFnNHRwKLsPh1g23xRuSEDE7uYjln9njt7Ees68vHqbriEC7OGsA423QVYsF
0aeRS9BQCkG6WfTw0cR5J8+rinN2kfEQPpa9BkfXjXoXobdI+Rjgrip6u7Iv1ZLBBeqLGpbwV4SG
fSmb5HpgANHP0RVA3qR5IEftvZM5Mp/MQ4dm2ZhNnjdjOXtSGzBQQEhGDO+0TyXgYLZBngDt2C92
ummNPFMv0xGEjWaDiLB7valRfi71k/o4MgGXUBDMh3q3WLA+RE32OGb1gXc2OGCcSp6b0mDzvI8M
/uDJBELikH2h4S9SzqJyVpOL/7zUyUVBIWefhPhC5sSpt0xk6CPPjn9K9aOoHGpPFz8OlvrcWKC3
unzdZd5yKZXLwx9/IxIUfVKeyzZaSmys/cXvpUAfKGxu1Z0BEe1nPLoRNcdXUG17u2cLyfh2ItQK
/iG3ZgACCvyXh3CGr/lkgidjiHP83OhPR6St1sEtHwXjGGAEd+vXBzBXGHRfHuEfvm64Zt2oLhtl
xYSL7A6m652nkTsquH/+kdRX+alJjhoYioWEB6vYNIK3Am+4xqhsQPLH3SKvdHolCiBqoWgfE4P5
y/8x6S8LxBzOKfU9RucQhSOvhUBi/Wk7ZF+HkZgebXOyhG/pJLZzqWCHPdfYWS6beG2K625d6avM
X9dQ9FGjrSAC99bDjiI3dfZKtJZa71ltBlZRzqz+WNRIMEu3shFlo/fbpd1u1u7VeJ+q+w5Le7tf
sCzHkPuhwruSzz3Df/HeRZ/BOkLuU9ksES8PEEXJ/rJqRuo00lLsunQ6bftMdqm2DZGnMw9x0vQ4
Q5wQH2Jlb+S21F1N/ZLi5FEOfzDD6YsEmdJrHUtr2C4Eho4ABVgRNvbjN8FKIWlDmqse9R4s/6+H
8pMXf6pNXf9WtN8CYTzR9+4zJUri8TtCUyZ+jeG9XcnDR2ztAptoeuvxPNeYIyDzbBhw1KN7q5ze
PMzOv1Nr6LzbYfp8NeD0ITJszX5f+4e5dWtWgXoJijNnGJlZobfYjv7KXIwZwpQtRjtSz41D7B/r
5ow5MKo/hhazz8FM4W4ceyzeD2YU+zyeBoqNus1s/nS0sFbxsGFDnS1Z/GC8aJqdjEXN6i2tX6+s
Nj48m330Uad3xbg+AV5UZyIhchbD62WFpKwkvnTZkqxAhA+d82MNbXmJD8+FFDdTzux5CT9/2DBN
KGag2qp45Kbjq+Rh8LfluCMlmodcxCc1gXRicTcS+iBMTEuzRlm9mRFTK/dntAEGkVX/1QZUoDjg
j29Vcdf2ThFtQZsapZcp/1szq+VKmRv91k93T1xd7MI0m9EFPUu6UGYfZfE9qF99N2e34A/OrLNn
Vmx6Dc9utgufwBEPRDH1tMTN+ZlewnlmHuXiNKmBIeKJJ1BZs/EUGEdNP8ZbvGAObOfoB6CZ+/dh
XhLzUj9Zu1zc44Q2m30wxUOx6B1jBqHofHPXAKtWLums2BeCiblORgEtXZKZ1MO5Y8u+fBNu3zKv
e10A9Tmz0MeHfmrKS2N8SMbHfTbMaXCAjM6OMPqayWH/5qaSMfNeaSDdNq09fWFAIIK0+iIrSDBc
FNxGylwFBXf9A2YiRHueoSaYouZoxott+9wTNaNKJ+Cll264AuQlwN7YjNm2y7as4Jykt8bpf9Kv
cvy9uqjuaopYqh4fv/gvF6K8qNKl8IuuCHTjUBzugNWoFojlBNvoYJDSXdFEvHkOV/FGkgj/tIDI
IOakm0OPi2gbWBsQM0Be5i0wdw1FxKS5Z14KF8+l4F+Ga+P5Rwj+uH59VsaTTLZ7fiJQDfTYsKQG
+5d0xOac+jYe1sG0pkbs1uWn8Hk8MgvYE5mR/TL0i2NnLyvhT9ivqZaa7OQ/DmNLHtEUiJMSKdfv
ZDKRiT34J5iGKRigV9AzoJfNPXcWUKMvJ2l+Zf55XXzKxH6Y6zbcEBNBSATNRc2iQpuaC+UX81lG
MHV6hdfAiPWR3xt1pyS4YU+qfKx34zx0awNbhaun7sNfGovvbzysEMHSgLknFPBVq62EcW1X4UYE
8oRGsdoU+bZ4LozGIlvEJjpY3ZntnoSROjmg+34tuSEb+7QduICxP+crxmrxkmnOm3tAMajsWO3z
2bz+VDLK3lI50Pf/IO2mtFkT1DP+eDiFw31hHsTjv0G59MAp0JqF40hnxyNLMfj1Dr1+z8CpdRFA
RAwVoYogvEiy+StXNbOaHjjSlyH96pLfNrSKGbQKDBb4LaHWulX/4z9/4vg30RlOqW/afsM4GYUm
H6Dc7WIyhNZYbURGtajZmXh5HokaCCd4rN7zvr5CRLzyHKlDvvOBbEnrv7y4AqGtDVP2TMC5EuCl
68V/vHRM0vw9ouA3DCGabatoIlLGo7cnSSQN0du2lVfla/wOGpY5iCTpTk/2uYb5PTtG1nT5BOZm
YKz/5B3fPrhzNKwMm8K2VqVxjI3joB7y9rA6NbJbyi4uvU89+DxZpK8i0+vcFoumsjydTNOxLKlY
j/LKgI5UzmfM3F2m3NQaM3ER2dy3ijwXqkUIEbu1q7tIlpq4fBjLWzq6QwJthw3K4qHuLgBhpJol
N9mjdqI7CLQG+woMlzkGNTbwHPaC6HcZGrMXpEZFXjbsRLxjI7S8/XPc9z60vD06VfWHDV4knP3s
HOunLDx+7aXAS7s1eutmpTcuHgvsAaLqUagyhb/yWv8rdH6bfhn4vKEgnRP49LXQ+HZwnuXa4fwv
EVG+zv8A7fxl6OAVM4I/JPH214OYhWJbZbvLXpMXz3Qpjku9dHOVF2fVg38J15WtM+2EfQIBpaGd
pn7PUU4KXidMpTxVe5ce8/SoqQeuvrcIrFhT+xA0Bg4BFoJGpIZgaT8QoQFptYThbWPfa3SLWl2E
uhy3976FpGXFNJ79TzL8DtNfgfqFToMPrqOBs4w+q+weZHelugVALTlWZPo9S3fSfnq0+k8sCU+r
bSx8793UDMKteMNP2IvF/N4Ck6wFphJBOyQZtTPpyaeIJHu5nR7l8vnZBH/D4G/w/DN7/shyZSUt
pmIkW19Kcvfbaxgd4iUpff9OtEJZsvjOmMveF84Yj8gvODKo/OYMXTnWQOExcuWGJGmG4T7AgmF0
DZv5E+Nox1D3SneQtcNb6cl8QH4eE3ogGtwLe+m3FIaFfRodcLfB8QIPx8NHkJIYr6HyPVWyPKdk
2UjEzMNm8OmJpxBX3MvGUCyU56Ebjg/pVKpnHRu6/NHKH8xcAEwbL/fasOmLzVGPaRkmnvCRy3xj
AJXwPdGn1Yf35sCN9k96dsrlG6SYUZgg11LrTnvE5+ZZbwAgW9LhnX4K4Ayrmslr7ZCd4sgvZAxd
65RATST2aBXcQiv/D048IE/vJEO1WgVXjjq25/hj0E2KMEFGaGHoe9b3x1+dTPUX0uQN7+Sznfk7
nAZxuWcQLV+6+sJT8+Z2RvXhreJP3JAxJtsyxIL5RtRgDr0Dzl9cNQivJGxM787KiKdeGgErsJoG
t8kD0oglag5NN8pRtN9SM0UevF0oaML1fU+/UX2fQ7ie7PKJJUJSXFXTPuAtfiLWrWh4TL2cuBt2
83aseAxpjnp4zhYqnCMG3uk1FK6mf43SS1+Bf7xQ3LQjyb7/OKuxEho7Lfg8HlVoCA66Bz50NjbD
GKlavzk6rAH0HzIiiQomswZPJOQsJv4zwrOSfo9WK1I97wr+C3U95wYV4qTO1aQLxEaNmJz4Jj8Q
sPOR1H30qolwkKuJjZ7DgnfwP0fB0SgPRLXB91fLPRVhMdtuFxHe0ooV21aD+aCso4yJ1BLgUMYq
z2KIHiqb8JVR9WWyv/xRzV9d8Kvs7l9fJE3p5ipDky65CYZE0tFhEshzsvc4+hcQuAiuGnMLhRcK
CFAv+ITUEi1s4zxtRMpovfiMqBbwyORWs+F4LlUfNU5yRVKmxlcdWXpmhTG03hdykUcn07EokR07
L6r1ebCKAA/cpik3vbGZDTSxjC03oYH1CWSD89fsXDycMtiWYFL7zYLPWr4d7cqw4rU+rM/sV92W
VhE+RcDbMOnaoGwy+QqctqW836nxDhrsOx8q16c5k1PBUlrCBmH4z1vVkssBk5P8vInBi97OK/X5
8alsjSck0Qns4HissZBAT8ADJpbEjk9xu6/IPTYXE6qZd1SD/gDlHvgjjz23rL8Vi+lS0aCJFPsu
gncJEvMy889lfVGyMxbD6Co/z3L0gavsleXRKT9V8SciOL3g8Vojc6RuQ174cMv2k6g9MuoUZT+w
SwlcY/+stpK49eG9CtvJJgqamrTJ89wu2rWarlmEG/gXoRtJLotwyiqVj/z64a/IP9Ej92PX2I2N
97NnlEV6XrrUtGXTs2p0hWTefSTQyDfy9wzVG+EYq0Fb6alXhJu+344p1dv+PCWB2fw/hqrG3DAS
jtOdTIhismckzNo8csp27yt7fma12fPbgORFtGm2yCTl7KTFx/JBpts2DEnGnPt/FOpGnnxxLR7J
6R6WKukRlDNXLWMmrM9syi3OcMowtop7Uz9ApupX2m1WzUPL5TytmvOQXtT+4lJ7/wrnT3rr57bQ
pmgaX93qfOgUR1S3z3T7uMXCyWUWuWpvxi16WRAGyx60/cjXLU9peWJw+7iB5OgI7YQO/rrjZtXN
7+BBMmlMkmPNxSPv0GlgkMqhTafgEz18JXBf2GEe7Yk68hq/igCv/WifKzsR+TU+fmrWyNN/snJ+
dc0Vqw6RIcZ2RkDxqUcOBJI3dfvZMvCXdbFsiknYTDo60egVwllx3hOVLDglPmKbGyVz6uqkD1z3
VyO/R/Gn8PjCJyFGC/gn+TKlJCOaJ94hVUDABZXuOLTcC3Bk7f937BKlxwoM6F8MiEKfu1jTZjsu
UKR+KDyZkNKDsXz3en1JGg3wVrTwzD8fNWmaLNdZ1pKRgSy0cqNfDvwgejdhVXjsMv/X92FzJEcm
yZas71HS5BM53Apy7wHSd7bxx60+TKUYCWmI/IXyWJIwqJ5m5nmyG5yU9BwP51Q7bSdnE+7MlqBj
LLPCVuLFk6Y9IaM8cEagE6mp5ZVjEgw4O1NTrPkJ3xZU2xHwzTK+1K1E+nhEF2HRR0so0uIrsgPn
PF50+FqMrP9XpcBC/Ac7TuB7MddVSJ74VK+6E8l7Q97KFz2a4Gv5/UhIWf9c0tuCpXSoFC8mqHSX
it2lQEOPLRnXWXQx5iUSkCscN2iz/fJRAHGYjh6EbZm8hw1KJg99RwMKmYdiWeKmh7qE5mQ6bQXN
jeJVicSK+F5jupFbrAkYB1EuKVvHoZWs5tfyN33DzCWGuH3JBZuFWG8grD6NXTweYJ/qBWP2PRoi
naSgpQMGtmFaISL6nUxTtHd4kaVpWhFJ21qYpA1iiFiQG2SYYJ170qdn6wQfNqYuXG7CHItbOvXh
pgVP/yQCnjtgOzSn3eVwi4J7qlyr+lpZeGAreU116Uvb8LHtuJnIamEiscHRmHnoiYrUAWsHNZNZ
AZ+8+iUyLbIlpTsCeJYTwxymcDbMUcRPLwiVd3EQmaD7NwNczPCVh9/jYqZNuanv+LpMn+LrwIym
gZedqMRSOxjmWGZQOKWqDVnu3R+A7nn3B29tWHcHijnKt1b6wOwifRDmQxBJtAZsJySennjCzBvL
DbmV0SKgrRXvwLKOTc9CKUsvUvXRVB9P8/J042Fp67Hnnov+Zwx/ntZfEQQU110xFXXCz6jPHQMw
2XDvDQJAGCA5zpFweEBR1BQPN/M9wA7dCiMwB46m/yPC7dHqmfNmEWTLFsk1+4KX72Ua/bxIbrh9
ymuW3LDDxcMtOLFENDy12rD/67Qd+78zcQIjoMhkryeHWXfgJGUN5rPHoff+RyfOuon7VJGJv5mU
Kfzs8QfbnUqZ0i50hrCC+4NYHDSEcSrUqbsm8IruGlGrAFrgaXGRsn5hy+SQaKCgIUcRD12w+0RP
z9aZTQ+qf2YgbWlLZNlEG6qiODjp4Ud01aXrTL3nETzvvVIcKgxo1ZF9tjJ/z9PuyE4A8bRwxzEN
e5S53CV8ZorBJoGHtbUDmeHkc2EIx0kDdzXrCeJI/hNuxWTYZwWIwwVff/JFQVuE0DSeMuNIhhcn
+vPyc8weNigh1p9v4zrwiiPJD87Ry0iuU8B3bMA/6ZhU9vFwKO+krNTmlv0lj5VquYM64ZsmcjH6
FnMpcus3q8R0RUcAPuCD41olrfs9khDOKgJC0rgk7MESG5v1x9rHMDLFi2w78kluff8JLspX91p3
EMlsTo/ln2ZY5nbaW4WA3WuVh2tRWeHQgx71PDIDonqV6y/9sw5/fgYLkgfF1Zvk4UyLQUorwIvv
QG9WcfAx4IYgldSOQnhQZySBbqTzD7hiDjDE/rPdf0ccHQZlO7FI75xN07ueu+Cx7v21CIV4qmjV
ySEF2AAM+V29DKSiEk2teH46f5YkcCm67eALP2bmIU9ttrtSa/GqIa51FqzeMFixeqMmZnKK4wsG
EJjQ55xdCkILwIF5fUmEc67YLd86Po0P8j3oMTpph1PYN7ws88aXIDQngdYeGdmrZ8m/mPLHak92
El7bR7Cv5G01IEbeC094VliKfQxOxUoJ17m60oZJ04K/ttTX1Uei3pr6hiMEh9JXa8xZiyUEpBff
i5VvXmfmNYuvvXHJG6uML6NuKQmqnUuVXgPtli7IQmnxYggEfhHkXT1XbNKUYtqkBViemH/Ibli4
Qu6eMhs5v44JqLuSa/stqF+BFTq9qwhYFlcj+1NEvGSnPK+wV3ECyPLkBHj/x1XA3mqZV0tLw86M
e4QKKzz8Dp0nUTctKrF9CaNnK9hW8sc4sAapgjUmiJxKOVhndDKs6Ds3kxbj4Jjz+Mbo5Tf0r2z1
B0v3oQH4ZdrvwEzrt8VE5pGjk1tkDcS6ZQJcXmO4v7IUq8j3ER7FvaTeh+C76b6F6nc3D+WLUl2a
x0I1FhKmB20CM/ZWYl6N4kMhEwrbQ9qyhiZ3XIS9QsA04j2sEUBQ4RVYWFhTPoIHMTyclrFC9NEC
Byvw53pjJpZKw5NiVbFzRxYcwLnpcyf2tg7s96WVbsyjAQlKPCGllr97+ZsXV6y/YnVpcp4pN726
WQFW+mtP4rBiTROtZBqpoGlqZx6gldwCyLEh76XRt2q3G5O9lhzU7lB9BL9m+VrO6HIODEoGF43t
m5yVboaXEZrWlanp1uGINnWqHjq/7NX5vXcDhjpp30P1Jiu3d1IJ83Mc/547MfDa9mA6KOOoG2fA
86qllsANARQKAv7/Th9pRXiMB1Zj9SR5PIdXPjU0LJYzdelObDv6KZpYoq2bYorKaiQvjJHBr0mw
wpjHShynZs/rjJ0fjxGKOvYI/I7qXnSLxEY6Mzeiz0j/0khb174y7WtErBB+okL0KcIn4IuX2ual
KOcoLB3zRxC9Wc2gIlSdUjvkWwA7kSMc2uefMfjDMBakNoyKSZzZb7gvaJ/H4Z50V8SziAJZ+kfX
64+gbQDuuVcEjzOCgHCn1+vje40Ay4zSgOzqitPnNXJBkU/6wdMjkIxzg0EFWLRg21cTPQw8ILm2
xRQtkkNkWSDAR5c/fGnL6ioo8yRdy8aqYnWAf+bFERsneX5YfdbZgsaxJRPCMvvlm80xkjYwOko5
1+ILmxDCZErdfuiuUPyMcAtX6PHWn/Oy8IiXbKYMS5kqqV3PcRpMoZYa0AOIUyZ3wErHfiOufAtn
iilOzhQCmL/J2Ggb10xdA9f0i95X4LFKFo0dD1tT28npIYJaFp6ZHbX+NDtCdwGGGfUjxulyssxV
0EqZhymrH5tINMi9QGKJuhIuM3T+yZHqA2FO368R5vDKy/i5AbHO5YMyULgzc4aHXJe59fZ4kQlH
zqHjYfyBi083kKFzdJQdRJFXsBobDD5r0EBJS75W8yCbj9KmM7e6ZCFeQOmLHnz+toQ1L08iXmS0
Yu0UtoxybKJhiAQloKAVtkA8m3sS3PXhpqQ3yf+IYQzn5xwm7FwOl2EOmn5BSKU5b+P1tnRwvlHR
viMlEMBlFp7nePK/DNXv598m/ugcPSFk3VR+JukPJf+LoIPYJb+j9JjtSOE6PktmcAfSAiDUNYuG
XIBf//pLYDxpIybfF6Qo46vD72oOlSRb2W2IsefQLBkP8rCtItkOpucr685Enemgf1iHOppQZOU2
JccsP3SL5FOinRutGT7qAhws/249t0TxoIjkshq9pxee+lcW5rmMIH0dZ1MQTNasxu8kADm6D5ot
W7u05lpEfWKp2o7FXYHtfjimuNWbMwUcU4jqg+FVJH8Ysw/3b11/qDBzv56vxQhRCkF3gKSp8fSx
7lT2HC7qp2Z8BumdO+a7NT5lIMk3jfCt8CpL58SCMUV5k4re9YrZmjRQJC8PgF/5rvknhsTC6MeQ
Ha8fEc7kN4rdhwGrabaJMfLJ13IFqI+27dmezOj0te3ZdU7wcwh9weP6GD5Y9HbNBGtqdWbwx3Ih
fuwf2C82RkBWHHFwgGMf4bapt8yy/s1bRw2qfMrtPVcnsQdWmW4zMzxRWQfxWkDiVjFiJM5yhw4C
JAbiDcYZLPMyrny0TsvYpJg+l4BnGJJJh6baR/VO4H2ltdOZJRwQgb4CLvtP6vH+sUfRCyGcGAtl
gjJz9jDuhfJMSkFzJ+CRISlCIeakmbVgYlnHmzH4fnTfw2CV1aXj8tuQbkQAPNgHmypW2dnum2TK
21Ekl6E+l8IJIfQUdCXf8I0eoUZit7Ef5XxdSafQOsuhizJMfWImcRE4v4de9XMlOEjIQ0Qe8rmt
z9l4epINouBY3uNvVeDMTGy2JylNkTtDsQKuxTwYX8LAJ/n4oA16QM4743FnMb7RkrNaXiDIIOc0
WaVOWCsiNol+NvylzM6W657BTD8ZJ5RqnRjrmQsjzMi2Chxjbeu3uw6wYLIDyIbIzqjPbCH9ExYA
l8fnNrgAbUn5QihYtTv3rw6XlQuGpoIRinAKnHNKbtZ4ioyjSLYVHhpUXi3grn3S7JQdqi1Mcx5A
n4k8B5qGX6+I7WFwHhmmUTclQKea2qFqnqDrhQO3meGFnK5cJvJCuWUdxlxuooKgJjrKgZsW33r7
maR34l4G/RJmJ30znXWr91iAr0YfcXWmrmvo7lqg/G4i9ptEpxOeXnikd7ZIswGtFR4Z6SbC0cAj
1ODxe9Z/a8qnn91+EQvAykiTVlIzxdKJoNIr1+jdi0NqQgBrwT8zGXzOGWYoDPJewww/3NbKhpAG
ffAEq4wQoCOMIyFgXzU7xKgvpx2zFZI40KEWc2+KmGSmyuPMRsLtctDCQIISNjEPgt/wxSr4I3UJ
1CmiHxItVBTYhxppdrSfQXZmPkIlCJqrc4FW5Ug8vOWfTllG/RJatqwv/MgZjMSGTinC6gIqpu2G
9FAcDelu+cPSF85GftaUY8C0wSJHBClHsrg7Qrgxi+1TPF5n8hZ+NLdEXbJ0QPKGho71aBUiXNkC
CFKtO4OJlvSX5Jz357i6KAhI8oJJ79M4jcF0InHmDMm5lKTCjrtFJJ9Xf/zZmeNqJWR4zVZ/kv6f
LG1+SLK0RTaG5tysFsgq5qk/j2uQ18C+kbUg2yjqSaRrmdHqoDmBtOB3S4H6sSzpgW4v2DVizlni
uT5FEeaWxcijcXwuh97qdezRODn2AS9BYLeg9/vVI1o/xzVi+nbbC58JAdLJ734EBv4TRT8jsRTG
JflQdavzIIKa3UJ8rqRbXs1b/EbhevWYLSqOpehTNT/78LMdybe1xc41c7cqFr6DcGUqix8TWiHR
N7xXHQYRxAP9UnzBzMNwAcy8gXkRn5v2o5HQ5Ftqw8hj81b4EQILH5wcWI0NjNOLv7LieyXQrvyt
em6Jj9FRcUh1dpKtZWxU0rQXkBqAKcsYtxGjqcHpf2Ym6t9J7oAbujpWa+D4BuRrli79Nl8YyVz/
pYVY7uZqMweK8Dh5077tCxxdvEGsDpegXuAa5s1HbPmuC+D4cINQFwx21H0zM2//Qj1JIEA8PSHa
BEzTN3q+D4u9VhwkciFQGNtulVyS5DLKZ0a59OpEtByPD9xVzGBXDW2gshkNbN/rfK43CJvsFgsA
PMvHhy5cH/FnInzK5fffcxnY6zObBJVmWWfj5OZEv3vhK0CUiQ3vhXI7nlkkjJw+8a6nQVtxX8rD
HcbL0UleuEPvCImZXT1itAluh58J0Qt2gukB1SfRCyNUspM8eWaDt/TJmt5fMe/yOkxjOAdyX7ue
wEw+o1APsieZToRAGOp6IBIeOp5MnuK6Qo5nxzbT5PR5HEj9iw4AySrv6dspDoboIpVWphGtQbzW
tCKkvpeFaRVVR4z2JUT7FWDXRlsmYfjlq4In1rWByRCPBH4xuKisj+XMGRg4K3X5/cApCaxSNZRr
yT8O4ennNVVdpTsylTrrzFmgOcYTEhcDpPinrJdC4+U1vrQl0UMSSdutYM9gW/TeyBldmWR1PH6L
9Y/QwFTwLRgXobLSJdKXO8NKBIRt0TVkI3PqSEllnRqcnjYSJAJDIoePsj/YQ0AIpIUXodriyg3v
euVAfhERZiYWqcrIo8qHW2mlVYZO5B8QVcbhaaYuTDI65dHcmBn+1o534vGoH1awE4PhJNU+N+5v
ZdinetwSG1PZDy2ztUL5bcqsP1KfTV4bQy1qC+FYIMzpu5RhASjApP5pgyr0aDfShwT4rBWvQ1r+
6cZ48QwQfcPwSuMos4V8kObZbEBbXZPasg/NQnPEslyEswbAHX4h7cnvjE5vfE4e0kwHmssSd9ZE
togCxBzS350/Lhu5HVjRgsSIIxq1MFtKWZLwMyrEvNJf1DSHJW1t11KmGf6tU4hFnRE0VKGVUsjA
NZuE9l7JL4noPuonC7KQaWL8J6613soiLeB3F/Ghyuoe8l+jKmD2Otnu8+IuZbBD4sTOI+nW9t02
FgpbzYTSMtQhdIxE/Q7YktQgsdWcLzYTiZhJRjMgWbu+PqvH9qF2Vjgy/w8eqzJuWojDcWBF4RMh
MMxUrV+Nd8N4OqFeY7uQCvRQivqnknlCBTA+T4GXyX/q1BbDvNRIbwKdkoq7nAyheFyYDxcbnIQB
kDaaxtRsb430lwrWrFU7hEBryJkVdThtwpOWmjapfqIcWRJ77C5hh6RlKRPUGrRZ2/j3Omd0Ue9y
2Iyz4M8wDniiK+xFfSxee9jdmUAzqdSK6jTy6Gi6L1nJc1hkmsqnGf5oFpPd2EROzWi+iJ2qjQ3b
CDpALBro0/yUidnMNh6davVtc9dArftNiEYmsLqC4TSSu2A4KGbxH6bObLlxHMiiX8QIgOD6SlKS
ZVne13pheCXBfd++fo46JmLmoR3d1VUuWQKBROa95+5qZeM5tfGHYEuaMDm5Ix+ZaybnpI3NYOKk
6WqUxl25y1TBbDIBDla47okMktzzP4vUbYPZR2EMkalJBdHIKJ/XmeaPux2MZDx3eUOsZt1Glsi+
JpGPQYMztt+cxz7x78uOsJK0Yq5xySYwXyy3IVKn+pPDSfXkECEPsSU4rbz8aHU4zd3rVKZ3LfXz
WNj3dsdYhmK0MmWPo9iEAwedepiZV2EXs1klBDQ6wv/2J6N6m9yiYcmAakmttD25vCUhqHPLFjxq
JfFQeWXvBA5nC8n35Z8VBd2AG8zGiOqnO2Nk157Ni69avrWIMFrOl0n3NeHetFC/l6Wkmg2Gd+vf
YLW4Dta9Y0FHkcljoYc/0yVeaWseprbCoD2PIqzWns9Vk9a9SOq/gp12nJI+Enn7Z9nDo7sMTxp4
SF5XT3KaGGZXbUx1hQ6jxkeQgyrZSlCvOkEFvt7hhhKjE5kuJiCmS/vcdttdDcMdb4Gn8rclnZJg
GWx7tyW9eGiq9OLYQSluYn9cG9i1Gzx//hBgCH95XOTCyd52T75b7GGseBlcZzQZM1DjfkyDQT2q
5DHpvmX3PHnXWXxAC+nyzIA/rAeF38mkqVBlz8s2v830roZ8CovO2tnFdpSbHUj5K9PH0SgioJ9o
ovyUmstyruoxx6/m741NRbaAybgkUTGpqBaInkfVvLg5u2NJlE4yEvQgy0M3lb9NgUm7SHqHImvd
aQxJfjEFE1SFdADmsA0vSWmFLWC2hYqoc/qg2spfMS8eFgkX9VtigGXv3qX31Srg1fUEfuQSSuOA
F0hyI5ySKaxnM0zV63DZc10j9HFmV327r7pst0A9TRmCQDxwNQaeNkdcZlUkHVdxdWNMJeq8dSyv
k66VkdfmsBAz5FeTFweVNaJN9+uHvl4HBE05LeA1tgPVEZJdzG5PVzsj5XYk/XrRY3udXYaSnkNS
qibj2VmrqK9+4roOucNa46MxtyEw23M5fJa5FVbNh6c+xBwlznYzLAzJk8hDRYGCA1yEZ7u7nFCd
LnJUI2jnm8azDyl8Y1RBSO+c0N4aD1aut6fOGQ2qF94Xc/RDZAWpKl+aZYbzyfuR2ODSB/Olszzn
2kq6w1Tqmsg+PhGxaoQz7ru5MMeMU0RpcJUNv9jCCclpM7V7wetcqZHjgd9BejCCeOkP2S6RRcHh
tT673sIOMpM/XVpXi2jZmp7K9d/SRuy967ojLAbdETqRwoKSErVMV4BBVCHyUPdQGXC3mNMM7/Uj
XOaEMNJoO7a/4pf4UiR8SRuy9Zj79L56yj423jJenhk01o9iyfYHc3tuij60kStn8KBIC0IQXT15
6ZMUtB7b+ywvosJ2+FvEpaHgeWGbAEWe9wLDq9oLQpGYpNLFM/ad+l3Bt24lW5axiRn9ViVMHXp5
bu2Y+qYrerhNQRl6Kx83Jw0HF7DGQlT3/hLeyN45TqgA+RZ12gWyN6K0Ga9bbKdJXtKtAL5jy9bc
OdxSza6if2eIixrZVZEuI6UeBz+w1/vK/rbVzbLtG8WKXTcjPhaFwzdyyUSpWN+pGZSxSJ+AFqcm
9L6lY+tm8IyIuEB8Iq5SZHBuWUUpIcudGaRz6ex8r6uvB48hjClSQd+zInpEgYL5cvtr6bxsPMH1
qIPWod+c61I96rmJONbmF+G4+qEvhmiBv2kwtHNLWAiuzY+ylYgn18qPFv5IOA0mSVNTKmCvJU9l
V78YsaR8y4o2rBijWhKDRlnTqDXcDjQn73PVl6iV34t59vb+SHB3XR6zcbVDvxizQ6y2m83qPtn/
S2w3u75tYjAwdlSV08OsoE/Mtv71BbnKZJ4E5MlscVSZdRjjLnsAYv3YJXxk5BLAUYUJCBOD6pGT
oGfp4sNntxtDPkgI0OAw4vKAWXDoon6O3vVM0Q4zuo2aKkQZkGW4t0JuKzACaPVj3F2dQMiDgPDL
p97bJ+ZglktEVcQEuYE3Csybjr8bGUPI9hyLD9qVQ+S72Ddv+hJlQTjhQIgDQFfdcpIrpJ/rtdw1
U1C0lEz7Kd2hfXEMZQWmmWMwTqmjVRl3oVsleudqJvxKWOvehlPlb8RzbGu2z0vY7mXD4xw/uCW1
llDxt6KacTy8SK5MAIw2SdB1PaQZD3zu5kgjGHtGLtmMV8m6WAfS8jNu2H4No8pD32GNbYV9Yy8M
c6Q7nCw2GkvW2UvikVSbU1i2Tf1dlNoMhw1jaTkmdqC74p7ml+eS0yXuq2xiDz0l6HIR4tFTMc3T
DNgWMN3ARvcxq5Nub3yCUw3W4cInCmJxWnqe6v087+LlYUrgBxA/qwP0sLN/w3zOak9J+VbEL6L5
ke9rRm64fpktEbCb04Mu2XGYMJs9LTw3GlrG3V4BGkEnVJhGAlHF43BfjAu7Y0F70OjmtW4SHRTd
g7UGkzCZqGHNt+343s4dES21a0ZGgVOZLJPF9p9FIpPzNELiygRSU9sIyZVQ3WU7WUURlCnx4o0n
4yAnJt53FaiLsQWYAL9n6DAF+6JIwnltad+sjRUqq7t3JxaGGAUj1qEhliYeDzH3kDkrB3xSWx4U
WyQ+53Un6J7iKPiU0ze9njSdg2IIeCk25F61K1HeZlhOoymOWlMGFuV0S/fiIxOfWRxZn0gnQT6U
tDTjR2LVbOtfSmlCVM4dVWuSRk4clM8i35s8RyDhQIDRTr03Eb3ZZ6e6sS/3t0h7fEKryOmQdC0g
8lLHgSltxjCG1741zrbvFn95Gpaxfyw8/9ovlytZcG+JW0VmMUhY3xU4i2XmBZbTWm9Kcu+YRB3N
Le3Trog/evdW2xWEv9U0Ao5YuH8mE9Ny0eSWF2kdjh2mzgQWg6HT3eAmCK6QekzAybw4M06lXrjp
9t2hGC9r8rHJ2sjZFHl5EM0T7tdm2m7ROXeFvsk0Qs12M/6pxhZ/2bBTY7q3hubXmibz0WnnP1tX
5q106QMJYEgfBBXgM278Pda0lU/DgyhBIYRE2iwuhhCCjfATuMVnzZVoKwDwFI/2cK4tLyDg0uy4
9wMATUK3vOv7W0OZ3BnOrTEHWUMD2GK4KuN9QhXqbdBxTGKwtsCAWjn7/rGx25NYinDC1ll0PNB4
pWHd35dnB+UKJ5aZvCtqXUlli7b2WVbBZkR1doYmyvoT6qQQxq05yQfwGHBDxafpv/XzX/LmyN0D
lkSlHoX27+2FRAIiIbbRhRXhjkAOaAJl9iyfWap92Mv03celsDVChBMnbu458XtrosNrSyhOGlrm
lnKBnzvRoeAxj5mo/yp0XWxOacvJPesqHKwZY1MVWCYj6KXpo6TqeMWTX7xRFr8Vut+CtW1B9k6a
fXEbvv2iVny6ScbdPo7scrLpZMbjLlkmjSQ5YYMsax56KyzS9osFlIrIJvDG5fkn5JY73E/uBCOW
qzponix7/R0hsbgcX0HcBJyXTysWiy2QOLe+13ec4DaEg0D/m96Ld+chuRreRjtk2spoUd4kL+pm
flwoFPZ6C7jzxhjEiHZ/1tWI8KQmnk+19qH24GYoWigE6PXpwdYOcgNSfeoS9dOof+IF7V9pgntK
qgr0QAvOfBCdCdF27ojcbl+aTHqBo8subGm9D2s3hd4AslGm01f2ZWj61LFbXg1Zg2JPRWm9RMMA
LwX7wQrMwg11nnHYD4Htfi/4ge1rDzk6rIqMGFFHh65v4HzyuYTF8a+T7WxaPp2TIKFH+rvEYduD
r4qNYJDM3rkvjxvIPJp2kutBMaJbzfphDfScMUROGHXVMGld8SNQTgnixNEAamd6iBvvy2gczLgq
UEX/ns8QpFTckL059ft1g4rljlwUlskJB1FGPi1eR8qZ1hhXN68YjzonedZi1p/E+8wrA5mnf3Sk
y/x6TPZp/q917k2HvuFRmp/+MkQdMRh17kW+L2cy4sYw9rKoI094tI4FhdLIx4vTVXUoQdbvWUPD
l2FbcpashGxdOfzVgxcsHG7JmVto4NPB6qaeJZEH2bjs7Okyo9Fc4+/cHlLpVZ9if7cC0QBvymSY
zA9Fi28UZui3aqBlq/vOvMNnisq6CYwxpkr9RMHR5O/9eIfwRObvBX9+HJ8d708NfaAGblLTqxQ1
ZQvZqSb13a6Zbxd/f3EDQG14s7yzWWF/DYvxupt/SqieCKT0vm/DMmcqehbM+cpPSJQuAXaKf6aS
1DkumbbGbQjZdHooXHx9GRD3jSEnRJ/iuW+YPR6c7Z2q2cj2uryaSBWN4QJWE0t7hwLGU4HN85de
mtZ9yUZlDsFsIvKlFXEw/TDj0bb5tQF5nwuDbCI3U3FIAi62nxxepvlU6edmvYrTf4kg4veuRg5p
va0D6hhQUvnDZr6AMa5pe+OGYhR1kY3uOpNQCbSElC3XKfJFKuGEn51E2quGCL81fpyTXzM7LW/I
PLBwFwlNsquYUjf1/9IsSDt6lfVnZXwYLO+Y2JCuJ3hyCBd1NzRXvJKMMsyy6TLwUTR8CIlqo1ra
PTp56u6FsOWj2d3FmIZtfur8ATyOnSAqo3bKmjezfIS9acVJYOnTchHqXImZbAMmitv3xlMkc/Nq
OxVbR6ADFfLeqQY8CnkxMbmR71aUjvAouEJrAmjH62bB6JG+iS6SFE07M701SA1gWfQeFws6ghoq
XWTOEy06uK5x8WE3AxrH5auOU5zaDRp3c8mvFFV24JIB2AKVr8VfAr02tunDU1dNNYgz99W5cOnu
ubwe56aNusEK2RICp8FgRqEep8HIb4gp+Sfd7eT2NRoy8m0jKMo6FEiKUpNSOnWDXv2gPxvr9jCZ
xLsRPAfRJR4jVq+r60iMD2J9Z1Zh2rRo1qjmHpfB8Sn/PH8I0vHV3b5StvnsuVu/Jvu6Nt/G9V3T
tWcKaKCv5+QWLuE3M+RYjt35MOcYW0jIHj6qi0wP6VM7U5ad8FzHG/y8k509pfg5AGuNICTfU/Vr
+khH3jXsjXJ8po0HAChejzWXB3ry4iHWXwnUi2FnNvt8JmqKEzksppCrh+NFKI4Sj4yRepgpP5zU
jVLhFnd0pG6NsvKYUxZBJYv5kPiEiPfJ5RS//LqfqseaXfNoW4N1nvUp0RjC//vSjNP//ls8992V
H48/U7+ZuzJzevaRgtMre411rqPYgvDRTWOPLnLBr+HJlCBISW3tAubUqXKiIh2xgq3zj6ydh+3S
auor0sQyk8KxyC2qmZ7pZGHn9v3gYceco/YuqYO65YMIMUvu0jeb4dIjJeAKBMPYG6810Z1f1JVG
z/UuyEWIDfSF0Rm3yPmjobzaGnjGV0vztsWhsFgX1+6C28sAJQ4H+AGrdY4ePrlaIZfFv151k9uh
1QTx/fwPeK+2yKJD4NADxuzMsiMewu44Ty0dVoUBFW+ssdJyxGaGCUFtMRmbY8JQdZzdZKmX3sV2
RWBUKV5g5C7Tnpt6tt1YXU8e/fw0aDvwpuI4Ndd6fQZeNUnzTmZ38fLRLD+NkkRyOXcJVtwyAiYc
z14Qx3/dymB5+BvHCWMSzr+3kWNQNrz5hGgPycEoHUiQYFefc7e4lvLFHf86i0T6GvyGfFEkBvjD
D0vdoMwbOGnGm77YFSVZn0h0Wqo644++DPvOZ3u5hIjtutTjETlfnh5rRhk0rVP7MaO5N4XM8tiJ
xcTtP//nVb9QiRcgarlDes74EnMNNZtb1WvGJqZg4u6X36rObCgIcxm6nQIGlW9dmLamx5PNGGjd
NonV0kNaXSU4uS5fGr9t7jrlmABimf90fnLKm3S6K7qKznE995FmwtZa222lUFWsTYYX1Nj7NWkm
qQL/9t+/xXl755QaCJxRDQ9Txms2hq39TGNmMqk/dPcmMpHGb9KdtIbQfW9VFdUqbwDH9f5+9hH1
tgYt29xeI3dVSG8KIgEsmCIWkQQSy77vmppbJWneC3rSXCZgKodLTJuNZ0HaI/PwhtOdFq07NhkN
gMW8nxr/dklj7sM2p4Qhm5fKoWG8ZjFg2JRdqjRzTZ9xBMy99uiKETgZU6Xejc75rHsrDWtLluc6
rn3KSoqplFY8819FCNclHAsYQGLRpWkNFPKZs9Hgj2G8TK3qdk5M5o3lkjXl5evp/33Jibq52Px7
fuyS0qVGg1QaLrfXagXmTVnDcWJbi3OfpL5zL+QctBXEMFX2+6UAeW0vLvemKUfvoU9NzH7Wa9u/
y+ORXDIz2cf1kFxPqi5vhsuXUmVOUIEZHVA6WVb30NDW4cII/SRpnBHCIluCKuTb6mqXFcvmw/1T
ZXb3mI8yjsTc06XYqjJIRjzeI5ZnXZvMezvje5V0iWkkDYd6XbharLkTZR3ulhy1XOwy/7QzdI42
894JWy80Oo1FIRYxBcbnukDjte3DkvdJaI0ZQ5n7BhWA1Qv1VDLCnCwzuau0V5z9wrgTJUvPsnob
yNt0AUUhYRu1R1xsU3IlHRRDGINJ3oqV3Vm1CqyaZgSuSDuHQTzFvGk6U80h1sYhzhFmpb5H40+k
5Y829/5KQ7a3zfY2lwKuTobSokgu7Qap8KXXqATTTL5lQs1RTb6m3eXXedPFT5cijylId0xE+em3
vk8QALuIqOZs13hsGY0bM2xQMd7KoqQvqRObmKsKM7TiFl6lVeDPU7vtVmnuMmFysYvXMSydBR6Z
c8lhAWtnbTESZq8LjK7GQQkiPbbDMXlwzNWhbcdCTTfU4zZXUh40rgwVKAjmx10ORzSRKVcJwW9q
xhhEltleq8HS70WGXY16PnTT0o5yvyL1avznulSyhdMvgWOUYewzSoWULE8V64i6LiZJijNjkPUb
WaiZQ9jyQNfRr3gKYH6346ZRmA+HwuBB64YprCS/R0ns8q0xhbGCymfNl+EMfG+39bmD1uzfrS0A
JVXeXSI/ZClwHvn+aazS+7I1x4NWvOb/eu//fXGNyolypmNBtxokcTQ0keN6W8JVJBtdvOqQdIie
tQYmXFVGw6gRyb3M8f0xWLcoorqvmXgbwMYXUPm71331PZGU22HN7lvhBFbnB1ZkMR8q82nvexSb
/P94sFnQxKp+1pNW+2H1pockKUXYexDh7Goq3r2VJOR6rPGoSOIEvrn4z0RowojjjXwQ+t5jei3b
+KbtR7BHoKdynPfpMNyM1gLWuBID/LJOB4ksTTQU73GR0ItT5Y9UFH+DonuzQcxL+M/rzk/RrI9J
H5YGIbaZLIkSG8i5zyvsVCZ99b4lFmAaaW8aSHmQh5iO/u5XR93WMcEXk0jam8mU8Rte1DTtn+0Z
VVyVukVgqlmcy8v0tmwgH9KEgHWIcYPtOqjN4a1K6K3aV16pIV0aDCETatdt069+kj9m0+WD9tud
1UGVm3wVtVVFJzUeLPrL3LZjv6Fg4SbsMHIeJvWb6p3d5myfQtPfpq3G55jX8c+gKTu9lDapOfUW
rUTrShu7ruLanuhXhzFH3sPYHJrmye5JZKhdmlWdzrrXQrVwIfWt16o62mQnQA0Zi+yf3RyTebMg
Uom3LiKlanpaBo5PC14zO8WVYxrx35qtexGDIu6saQhWc2DK2wJXSf2xvTUc18ZNwe0idtiNYnNy
eQg85Eus8p0wxzX0srW6HV3E9xuKL88CU99VNlOzvghnzG31ZnJdNDbJauEgrcX2ycmBkVPk6jbn
6fDqsrubu/iunEDcDTkgGQNlwjHRCCgu/7VOCE98C0LG5NfETNYuezzJwP2cntQgQ8etIcKoiSSd
miJi7HMUdBcjAGq6BmClV0/nPFVIMWoMi367BJP3rxxtqMN8T4XItKnsaEzjxxSfbL1eqvVi6qNU
Oj9NYiC+oRo1FKN217nrK8Ye84jyYkwYtPXrj+TBOLVpGiht0BKrsTylMT4ef1nDelnLfTeaqPCK
DM51gjhO0VYfJpjKUCR9fe9U3hYlLsQKx3Fe3a6ur40Ue6r0EHE6pMKJAiTEvjJXbrNf6ewibYB6
1EOJX33WqdvFZBYRCNF6+mnSTOS6KQ0slIzrdKs6wQOdEald6SaHl8AZsXEcvhcejWlGkhuvwXDO
wVI5D3HScJFiTeyrtsbsJhWmLfvgTdn4MJbYdsUQcUFJbldbcxlL1zDOGZaphjxjwHJzy3W99OkD
ZJ4OdG7597mszP3QkfhUShJUyIquna+1s7lZB112TDYkfMUaeAgAEsUVM2cOwxkzWUj5TjPddSnD
MulwRoVrGdXFEwFESfPtdwgn4jTM2jmIOxoXCQfLQALd8mahnIHNT2/Kq4KRW6qkIyCdc/7bsaRl
WCEUggrhR5q3cTk0454begPtuwkzAKprxMuo0nBL9wkKFHpef5URDoDFiWrV833RpsiR22JXIu41
R/FTVoVJQ4T9uPH886Z7FE6kDy8jduJ0zHdJsa43KzPQvPfyX3qGPJqbkb5VtkExbuUfOi9hUjYO
nhi2pKtMpORQ9/QXdI5yuCwjWVn6mPV8Q1Wm6XumvTVoxfCZ5MyL1EjxXE0wvJWS8sjaFc8N8tdu
vNz98QOixK9nd2/4VzNDnEtPJuOOng/fM3DWOnNBKhlUd/3V7OdRr+bQJzxRcMHz6VRB6Wiu6cva
1XfMcqtGDzwZnQ63PSxpS923NUFmchjzQvmoEvqtE20WQf+Cq+cucx0P0Sl96nVzgoTIjGaomsiX
X1TVOnEC35vDCpnw1k6we1FvdUSf9jcxg5fEn9d7I+7HQ3+Bi2ojjWTX2rs5TzEQ5e2L03HiiY3G
jOOtvxRf8U6XrMbRyBhu1uXLwM9psmqL2p+IOqifzCLJj9k2XK/IoqI2dpJPn0mXiLtIG8Vv40V2
+lZ6n072NWI1m76Bkrjmp+U/XmpE94GKkRDXOn/a7F0j+ZmR0tzk6m0pz6u6BdNaiQMRUiV4E+/B
LkJJK218mcsD6lm/zH7Lvu4j12ll0A81Dct+OjWeYjHSF3fbd/gyjnyinZsZxK/d2e7HuARpPgUM
JqwZHzLYc3KUKQetJJTeh5FxhanumNI6ZHgArT1UxHzOKBBmtMARcwGMgc7GiejaX4qKORi8Wu+4
IeEOvEwu7MuvzXJy9uPQ31s++hpt2g7hUDizbOtDOBSHG1ikgZJpYQ5G5bbi3WdHmM2E2rcP5Qin
ldvblXUpcKaHHAderS+uJoJMcy1FpDd2TuuvHuNPx74Ik/zl6FuMVLm43BQGohjeByaAG51hgaBy
mb+0SJxQ1IxGt63S/5THtHZJZ2Ygl8a4lwMojwse/ianISKKmooLJFa1xR8dGoCXspY7q7bEg8zt
V2F3MOAzo98rryvutNXDb2FysyYxhGJmhYjQJI6fInSntA1TY+bnjhlM5+aD55dwujsZ31nczJWu
PtNRlv9obqASW6iZLIlz1EmKsNW5d0VVek6GL1+71eey0Q280MWRkdY+MGj2J0ZgdmyyuXxk6zdt
2TnDZr9vvGAjT6yx+KjPYtr5MpyrQ4yxisfDetnI5AJN1bxKCjLM0iC1LPO6MF5yDzW02M3bYSyj
JS4CDqtQJ8+A4bj/qQRa6PeU8EntJCdU8ZJMX6ugG9T9CWciGOg8V38ANuYxnJN3QVKCOXCPFX+G
RFy6kxh2BUwTwqOYVHsJYY8P/sCL+62Wd2415XAn4xMm9y7+5zHD6gf0b7hTp39+8XkS03dNu1Ua
36J67eVLqm8Yypt06+hzSobOe6WPdvq8wBAUUbJwsXt1zTdz/p7zv9RCw0SFl9EMa98dkwH/dq5z
cryDvCA5eJegPtkubnJ5PaSvrftU9Tscrb0fURdkzhfgTxp3PX/JfPD633j9mkUdMDk2USqmbxNN
RdBZTXaCSmuwRXTIO7n5/PmKWVazQ8KToR5vaFYAuzjh5FbfStB6fDGss+BjKvalxp52WpIdkanI
D9cM0fZHwRnE31GeKjJWKjoB+Q0EX1cxUPTC7oMlTRs7mRGMMukktq66WuRuPLchGoTv/MxBfmFF
GUfEzz0OVD9SxI2jyMsOU31UGYKbU2uaO50Tb0ij0BvRCkCfDQeTLjpTcSxVRz/Zre6pqfaM57z+
rpKkRl0vE4pKYOYh5zHaiyG9CHu1+ABEFy93MImJRNzUr1X/FP6j5T5bxUGZTFDrh0m8Kis8Fzq6
4D/yKwNtr7gjc9yT+wL9NToZftztSSF4JlvA+crUTUJIOfPzMprYmvw7VJB2txvma22yEOkpAYIH
kMHpegGvhv6EfvOB32FVh77aEUSrphOshlnubNAF5hyYzRIM4Mx05Ka3QM1adSRW0ufSmF2ltKgx
sBqoPM8uqU7rcocdC7HivB5JaE8xmdQstVdACXSfRdaG2Yy09Fhk/8DAMOyTXUQcEFoH5Bsa0DMR
ZVs4NA9dv0tjMCK8cTvSIhmedurbOq/jS4qDXR5gDwn/5DpA2S6wOVKMyzkac4J0j41/LcSDa148
2aBZzxhqGKxO04mwgLn8gz0z6FvCYVMZYeJ2QOUMX1WMdOuEsBxnAXdqSilkPW73xGibGGs4Rmx2
5hOpthfUnvMlnFPao1c+qA1ePPGmV5UkCDeYNxxJ76WxQxfUqchwwfZ9snM5yXFsyMyjOsZndWyr
W2Y9a0JD/egrIJRPjCa6/FyabWAd6/pFMCRVjys6dL/FIxCCHG2AyHAlrjV+ya+12ss4tLJdtjJZ
jIBKOh4ldcmT7VZBi9t4vGJ6HVS84c3MSMEFubNjUXcunbKAOQ/HOPxJXvF8JTuEui/bhtEEVcE/
tzr+AlPzHYrCGV8AfxhFbsB7w5gA/VXXHXN7X2bHwgztKeLE5ZtiS8ViP7ikPnOuXo7pBZn90aUD
2txy3UL/xePwhUDP6uud8G69eMfFZZgIz3rl5EW9RlVgZm+Dxx5YPEINuWRRVftLX8QhWZ3Cpdgb
7mVPlcaeadTyjnueBTlgBmDUryO81NR4gD+IGJ6bA8g7/jifm/M3/w51JM0rrmYNT1UcsEhsRape
iL2214D0oJcwz7zCoAAQbStDzfUAaU2yU2CWUlbr3kLoNb5IFIrlcu4E0XvHdUWk/2nS9N1+Z3Xt
oQDKGHwn6mCrHxSlnAp8h774xZZYtc8OOTE7bvuQAYjeGd0IoRARywuWDAgtFIZmuNZvxbyzsWlp
gkuP83p2+tsLYI6ez9Eynxdrx8cLxKHIdvxPcPwZQu3yTk6o8t4BB43Nk2mddI30f4910kB4iTiA
cHYSHW184fMT3jrTPXnYBrvsnzOQQYXx7K1ZTm331djHbX2b5xfHBWFF/OTtZvfYeW6ASXC8zf1I
JnMbGOmjKjA8/7AD59Y/b9p33RXvh1n92EgktrNJq2RZ6NTR4je3FcesQqOzHLuLO/E8+hdCb0y4
z431MLJaJroyuZfRKqZDWpqcuX0guo1++tkeHqrqfJnpeUwRX9J74YzxUThes7cmRrRN4mWH0mPK
GHcpsn0gQJOgAIn7HI5Xm5t7Zc7th1fuYnphFXfae6Skr8LJyMHEpzyUQzKGSy52rjvtFqXNl7Io
3qqF8rdDQwLN2YQpUDjbSXgiDy1aYbPl5VcxUgrI7CuztB+zGIA0pLxVm/ARJFqomgndPlTmcr1e
mmhe84VwlOEWqpG90dvGgyYm0ujo4nkuZg6/YRnQkNg77jJGLS7+1HQ4ebhmtmUnAL72pzLv9GMz
5HlkJHLdF5l4a+3aOfXWlj6uW/Vq1X4bboJczmTwECH3jSQkxj+U8rSpOXn87wsyS3bLXIdGl1jg
IOb51uICYc7c0PLSzj68S0AkTZyAtmH2rFSHjH1wbsoiRXXQ0d4vVtO7X5jjMYxFH++0Wl3lFe1N
Gx/YXGtqQq5J/mZ7nH1yL83N302l5Z5qEb8482gRSOcg2e1lhqk6MYK6yyvyqrnP8ZkRQ9ts0E+G
50pYFkTR5WZChs4I1OwOySyc8/996e35rvN7hj0V09Z2YkadOGdx+ZIyNbVd2HAq+x+Szmu5UWwL
w09EFTncClCWLdmW0w3l0CbDZpN5+vMxp+pM18zpbtuSgL3WH3XrYi0zxiihIyeVIxz1UvtSjWzu
Yn757+uBZUGo1M5TDSM9zpaJlzwzL//9Mmb6gmYvBWlLJ1JE+6qg0FC5Nqn5vqSQXLGLCiWX+tui
OlSV5pkxbyzP1S5jsgBXkkunFDqxxut3W5oZxUlrkssw1wxRRZ2qz00GTcv6zpOF/BdmW3eLnmao
Gz/W3W8E/Bz1rqh2WdXTEDkiOWmpUPdMgyysWma4z4+tMxUf0TiYzNAYiGenJrqgyb27jUK2z+c3
DTQBY6+W7h2T/beu0D9FQO0bl6aB2JqZb5ZoQ+pzm0q/w7U/qvlLSrendnK6HL0BFM2z8TaL6bWZ
3Z3EyJ+Rf9nNdDMp1k8s752+fOhmUhLsDvZe0nlQKlR/qd7gMAlC6jU2ClvwzXypQ515bZY1dXiF
FjQqSD3uxWos/83WjMcKCNCw6K7I7Droy+W7gnTROwwOvXCIzh9SYldcWJkSYby0MNn0o32Ztd1Q
GLemEjU1taL2EXWfvUKMm9YhYrisKyKZ25hHy8oh9xW51pz9JbtSmK/3MT0hpWf7/SLezKb+iZX8
b5EwPumoUP303EnXHyWJtmOnsmwNxIqZrjh3JbNepWEpavri2inawyRggPJS/aoLa9mrAB9erz+P
zKpLwwNRbVizHd4Zk+m+mMDcqkm95ygmo7gpuZdSSr6RmytN+Z3Not1lBYS0ifrSU0garFIUy52j
fk1WT3hYAiFSJjw5UIg6PR/hMDbZpiHBMdWOWScuSaP+5kN07PTuRoln6bU6iERiUeHTHaRXk4Ra
bWW0Wg+tNISy25qYVwuKLdjKS5Rc808cVV0IEUcYS+QSwiCIvKZ1yEyUR0V8lxnWfHWBaDUK4oJL
POZjN3c7Za4JC4NgrEZSTHLvd1AYZxhI7ssoYONI2c4rBbdHB0aHzUiWOZkby5OkCE2Lz9ZI4lw+
Y8F1sMEgDyg2eZ6KbdOMGp4ReumsstqnAm0RIUtTUwPiqu1RccjeTHLC/YYFyaRkhtfFfCmZoaSk
W1URPcii7YaOQrVVZxKDF1vWqgtEhNVOo9zn2q0pq+w4Zv0bxXQueCdhGwsAlfEp2p6yYqc7u5/9
AOg12RU6FBkFmoP6vI4pWGm8+GVyiu92VKyw5abgw4iJb5jnnSdwY3DbTxsJOdR79byvI/veo92N
iJYslIW9f/H2rkGAYIndwxBc2a4gHxZnbjt99g0nI1RTv0M1LfLEOxllfzQXO9vy8Us5RZAHPOtE
4mKmE3p+1F2eNIPbA8x7rIOZRZVtRtkAaj/X7+xMPZTxEoXe+Gvq9LhGHNrQ9ediUsVz51jz1pDF
ArmkPhS6SQalJndNofiZRqG1ajDcYHUAzytQJSQjz4QGA7nhxs2jNciz22L01mra4+IyMzCHov7y
vGhkZJtvUhEE7ySrDrUFzCm0zleK1ROn5c2LpRZ8yLZ7TRMXJ9z6RwECUPw3yufYwMcWGR1H1iyc
kwqOAoh2mGU8Prvp4DwbpD0m5XAxXBxhFqf1g+4l2J7jYnk38tYfXPdz0d3ikArVwa8zqpsqXh8A
KZW4RhaVX46LHiFdY6D71yrXa9LyaZIeq88xSrRvbD5PNcEuqouaKM7QGXHroYlMJmGey6FVQoUq
ejnwcGg8fCvTqvSqAeaiCsiMPzzVe0MDzp4s6sfK6NVD4F1XvR6qyAVPZc966aDjMQgcqgvCimtn
pN86f8jB6xhjxbLJs/Y+WHO7d7qxvTRD2ZLZnyxcfCCw4zzLy6gQ/SBlDiKeVfDOEcnN6y+OuZZu
lF9Gl3cX0nn+OyCrKKYJTBcHbT0u/39mchgOSO4PiQv+aFTRwVaQ6VbRSMmWlrpB4SbWpdbEjNJD
EWT3pMslEwqBFENTbOv1PxdRvrC1iHpJyUzPEWyOo3i3o7Tax4XX4a0RXhD3JqoWqIa2NfCeDjgE
opIM6KbOESwkZX2cq/pL0+s1JFPrtnVpD/ikOKHaDlFFnUpugDnamKNhbWzbhKE6zCP1Fl4iqciz
J0JZ44EERAcZbqw9QJ7Zm87O0YAX84RArxtwj5QEEqUNtLvOaXIYchG/lGnK+0ZAtdJU7/3iKNdC
TS+lO49HfsrGjzSJvz61fxvR/RtK2RxrjfS5iSh5DRG/VSusbVOLxFuLktCwYcpck4BaWX5pHumj
VQsN3bXlmxk1MUcegd6pRM8hHB4UTPVJhNsIZdzyUUwELGnLo1z9fmT+c14c9FnujcuyDJehY7LV
uvSkrvQbf6vGlC4siCW4s5ZgWNMdvwwMRkAWnL1yr5HIphVaaEwz4T3iHIP6IpRwSBxA/LPL43qr
Ji5Bl+hw8OlmHj9mZFClp4O0Vg+6Qvf8Mh1MmmeWAalB3GIf6JKHwcCuUcmgn5AO6+mPjraj1u2w
b7tDhHKwwBVdihen/DdM/WZw6pvHBpelxUOD/2tulECpBwrvF6ZHIClRv7s27PPgnDRleSvtajca
D11H966nBBm2H0eQ0TBoW/jZQBHkJFCSbScnLcnxiX1No7gY9J0M8/jcF/mT0TpgskiXGx6ERRX/
Nc54yrV/lmwfpDI86C7si8ooF3ECOUz3HTEjEWhUTfRHvpB2ZZ4ye3rNdf3fMFr/Wlixmn3X7Deq
YV9txTuhEXhINP0y6/rVZFGqyn8eN4gBPYE5cqs2SL/n5mHovO++9O55UW9dDbbDQHRfUBjvfSPU
CjqDDH573o0aW826eXoxSH0MTFKeZmHtrMrd2hyY5QQGCi3S0zXkIB0xXvN4DGbNxtOCPa9K8daZ
JHAqLzHRDNV4jqbVbbhGhnVPLoh3YnthrM7PndjVGtrpEm1XLI+1E580opTnrgLbXIKyr3w1Qpdb
ZApMLSCWmvy5Ufs3Vixupsmxgk0BG5H2ueB9Glr4B09urZ54kl4ezBo7jtJkmPhq7z4KFDr1bANv
Z8o/FS94mcU/C5dh0Zi/dpldGgMQwtm5jU6hbovZQNundUvSgMeZjdAmzoPlJvHW1Ev2Pg6exR9Z
znrt7uv1zOlWit9UdhlPk1mCygHOOSkldzjEU29+6ouLSH6xbG/UJPYryadnyl2LXhW5F4UVJIcg
Z0SKySMZc8OwzXCz5YYEsoZoAT/rR84mC1iyid2NapcP8xxFfiu179JBoqm65EkssPfzvGzQrcMa
LN2Taf44mCsjb13GjcNYA5RHALhIFMoI/aouzm2s3iXUVYeas2wpIeqBKYqP0sTZaizYhZq2RYun
6++myp1tFMBzOUEAxdWwipNrOrvao5NVq17qJKF9tvhRWm7hkhDNUjDqCTAfzfIHYTPTKCGB3rYx
gdTIn8x1gU5bunitwI6fdIkyU0l/274hcq84zYVfVh/a6pwpuRwEUkxZsdWmkH3YoGedR0trbiSA
SxEFzJcbZDl706n8FpxJWPHqd/CdB9Wx7kVl+4syo2W2sTXnbJk4ZjOcICma+GAwvlIeplHdb0yX
lElcVyZfwpid/YixScZOUPN7bkcqMrnsalHRtWq/zhEvEbrMVi2wieTgGgES7oPZ73Gg+abT4FRU
Yw4Tl6Zh8YK+1elea0Un3cU4wmFtKtIKaGBRxc1z6XMisUXBrQiVuhsRZBZ/kVl+1QsXvkIdBePW
dV0NTETr09Zzar6fvNo8poqMiAnLfCvRLrFV3BDCVMyyHulU+MGgE4dloeJhAEz59mz7qLEIYFTH
ypS1l1TsbAg2lzK84cxwGbTiH60sCjGa06+FSafhTZRFFyoxStHkZNUuYSacBpFK/JWFgXwlNU92
Zv71SUuQZQu/Y5ivgzAebEW5FaUMpGBi2+Z01I9mAeOEBcebaJ9joKzNhdzTiM3dRZKc4dJRYhP7
JRWODvfSqpIrj9FUHVSpci4X3T0FynIjeMtkqy7TGxqg2wCuKrkKlu8SE2bVxgTjc6FYpEpX/1IH
en5hsp8pV+C+sujynociGHldip5CBqthh9FK76w9uAAVHdyGtIJZtrqF4943kedzacICuJvSwwNo
4ITNmDIAMTWn2NUcb4k5BmieNbc+tEp2Kuvmkmr6tfIgUFgg7AX0nXWwOcwJiCbG2p2KATdwYMmh
f3H6WZ9WpoX10HwIuEy7RgiS4EUpIaoVxsopv3WUeHjJXdOGP60kV1tdHkR77S31qYmTHNBIRdLz
x8F8rOntjiIk43NN6RiZIVp1SEaa/DIVamUVr1PiHKHdWk/fHuZ24dWnTPaW/kJnKq07svqLwN0i
ftaaxrxcYUNv/rSC5gFo9KQxA4HrIl+fswXaKfDUAdGgl7+hmPuIbMxRZL4OGzMmCxUHkA3Vn+h0
D1XazsCCO2LLSkrCsep214l0r3bQLiRU6UxJDFBKFm26NTJlNB6XCm0Mta9QoUv77XFjIOZd9E+Q
PjBcvEnYxA2FDglqWqdvFhekvw86n3W0E3UEi20dOwu1PJesJJrDykjRXIKZiIIKDbOmD88ESByc
CuPwoz7Tx/jjpJd06MJF5EGiV2Q98EwgHWfGRJbQKWEYFBl75hUJU1iWWx25sKdlO8VyNyMemc4Y
Lh18U7w+Qe1vs3WgRHJ/st8nfhwE44yJCI3jMOm+G7ZBjSCjDDJC4PiUCPPwVXXS5i7mMkNZ3mTA
pRKl2Tzcaf6agPsTro+WjGQkrjwkNo7IaGNzN3Grw3wuDA+Lb9FDY4L4Rb0RrP9oWYlIzD1obXd3
+yrUtS60aUPrcz5zg0QFM33WG+exFQqHrgj7Hry6/pHF34R8v9ANss92xVCCVU539tdgTCzwcFoz
16J3EjTSpt/PlPz1Jp23/dlxcsKdcWUjNVRK6urkb46lxyzNcOl+W+XD5lPzlNyPGhOlfLJDKRKM
7lFg5mzTmSp0NFf56HcJ9nHA7ZTzIeMO00flitAy9Hi3bIa9QvKMljjwXLyVzPq2VoWGWW8M3iy8
4iNPzgXDWWT9aLMdzM1bbdn+uinW/MygoGhI1HdPbz6HJbmQBcMbzIrDHB6P+J0lkfM8WxsI9t85
dTeFYRwcAqLHPV4G1CL8q/tKiDs6y43Oy0udP8SAvrKUx2VFDeLBgwDlmJnimxREmyftSTfyXV0M
9JMxmY9YC7iFxoK0EMMK9fxs44DB0HdabBQ8rMQGCjrRMsFYSQUORADP/GD0pG5HctpOqhr0+CYd
UjO0qnhCVXtJy/pxtXQMNjBK1hJa/lLSpVnrip8waDkR9mAyThN7k/IWJKqBNaHz07kN5kQeuXg3
8fjWyTSoy4x72g0qjdhqAhlrpOmpYwVJthClDUXOdq6Q3jASF+FEu6KJD+WiY7CvEFIYTzonIqIX
hCS/HasWFJFHZCAwa2AJcJNUBdFh+jAAcAybh3IdWkq8Swu+AA6O0Qgm7otuePLGL8fcghvfJWnA
PXOGg3KiN9KbSlabjvwyZws3l+mfYaqH3mIBbJpgNPLzKMC3K0rEs99kMNg9Sp6Dtj+aT549ob5E
uFsRyoabvrBV7GhMazGBRU0d7dL2OBo/fUN6uZguwgTDszDNyezqmh3ClkC1F8mN5zsrZiLQzNRu
D2NIN1hCwwQLYz3ZcMV12BMOn2R0PCuA8k0LV4FpSzy3o7dr7YSPBnGmWbAtAc20Qx6wQay+V/wd
7Td60o9RIg+KazJB0MhGSTDbbDzzrVduavdC58Ro3GscMZPMvircJpOcfND3zdCtlrh3Y1kwONbE
k7xIlYQbQDrUdBsxgWhllC452IMGQjnwAM+/yCoIU4GodZRAS5tQauZjMk8vaAIZJI8ZOcMSTedr
7ABEWtUB/jylqNxTP5Kp9y0ef6u0axDSjwp37+kDlhUoKfGS4pytcCC6HskqIto0knbtpwpKT+HB
zv4gFzzbZKf3pJuyUj152QlwAUX6XdHm/TRjk1CYc60fvaIEFE2os+NlbGP3oBrueTLdTd+Pb4lB
iEXEbkkqNWiOy9tkUdmotiECsW2SguXOj+o6Qnu2ACVug9EBicYM5GUuxQz5NlXzXT4+2+mncNob
4nxAZ+crLWfyJCsOtnJrD1pQaKRNC3mexojnK/iJqaOcuZbA0wmnmUFsI2aL9rVNt+0AEs1gOlK0
JcbUzyMOYSXlUReXVIl47lc3emFOUYXrEQP3WjjPSt+H8EwTyth8nIJZDxJuhEhcik7bSwQTzjSe
k7Z1NoQlhKNL3nyLjqdDNcLh03DZaVNxyG3i0EqmxgkfzeM8ZyGk/kOxPHYEr1Vy3EZJ+SHMBpkr
5kMsKoS0oIRFnj/228JuMETV4cAsrThJUGImjIuevQ63/Ux1Jxo/VF+SjhmqbAiK8vP8kScIDvfM
rwmq8BgxSN1E4pU1KaxHESQKedwEEIxrZAo5O6ItSQwiA240bl1ib1NE7x0NIzwEQUAxW8KwZn6J
dVrHImH3SYi0EciZV4otmNjcyTQxTGd8Kw6KSCXtAo7Pazkmnw3tMCDIU3zN4iG9vK8kTktenY5j
zyH6mEG6Lz+N/sn27qqZbmy0NgaTnAUg67T4EoiOkzGpFLUe8lMQhwLvmCJLtLnOlEcdB+08Ukw9
P5FdrLCqKc4UVmuNcN1s+8IN3bx61x0OI+U98ydim2ZQ9Fm9oxnGOTZSuyuUv2ZAMyhAgBE1VWKj
Yh/LHPIzAFoIA8Od7DLwmMrW5J5rlZtDZSZP2qR6MkosrfWpzklJa55ZAjX7kLAJj+b7xBcS+EL/
UxofYyCO0RB+r7rbmVETbBfPBerNXTfeJGHf+Oh5aQbunMbUQnfx0AwiLxM8DMa9OsCvi6/UIFhC
Q7T5Vru3Fk1ycuWkJLpBnx9q+2x19wwNc9YDoxINS+Py2hv801YfWKrBcB5EcikQHiE0SrKDAfVr
1K+t869GhbkYkz/ic9XdfdoGOteY86ONa8gzGSXID+eKhwcaTY79rvhL0ye7vXn6i6oF/XK1+R2X
k2JAhl6pn5LA2nGfuxt9OteEB5RsEor+o+bvGGTK7JHjJSG/2IOmYZ6Fmlc2Q/Wcypd6eeObVzRf
EnBSgkeB6Piw5DHnxvDYJ2CilIT8lP0OkpQSv5RLgehvHNCyIVFCEFoDl2abBDFST18ugCHVneuy
42C1C96FkhkbmzVw4zrUkrvjF0RgNByuEo2lHmHmttqwj78Ja2KBJMSCBfRYTAdiSTbddBiofsRx
w3Dt9t6mskm1VzqeOdyyTcTUIM4rrWIDlNh6umm5ludy8G3erYm9M4vDjASgAajc1hC3EL2G0897
Tlg7nfRQ5Xt12c4xqDbpSGAVoZi+RY+tQn+t7V+avvv5RO+7J7hn+IS0bN8435X+kmfWGZaQer3y
QIjHxoXhlOWzaf81JVEuCXz2CzvKbmDLymhyHW+u+VnbOnEtd4VGL51cp4FKR2vNgR7S99TmvxFD
yRiS6tbNHnIC0FN6vNh/XPoI6l83IoP2mds2RpgL6HLoUe4NIACVrlwljyyTFG8Fj/cOwecIwGJ7
HzVYy9R9UoWlJPt03JnGWcmfHe6uFfebosFXoUOc8k8vPvvuljuXAa2lJ+5qAjMNv5NPyWZM1obH
ljepBIQaGwv+48/oMRvC6PXcchVXascgmrNj1IfZuztsDWJ8UgvOzwF9ysUk45GnzwgoZFsHa9lB
3q7AKXJVyld3aclFH2S1r5uPt8b+7NRHQ9utqUWokN1uhR64R9ayWJ7w62rX9kFBqJrM3hnxghRl
CFD5JjX4gFWorY/evdPuvoDbapdIfXCLR2meSuu1Ut7yPqxJ4JpRgaBBIZdR4bxVwKExSXkfqdwl
EkXlLteDFePH1RDjHzAAQbbVP1VFWBPaGwxBSGY3rfdt8qwmkiknKhJKqnldCWoWXoOEHEIIwPQJ
SLzaOlknWwTGdRMaya9CQpXiJsHi1pTMwRSYGxwUW9lRUTifa8h2IzTqXdL85sxm/UqGsAHMCDl0
jWHxNyH6hsvLEqdxuGpQKDxuvZaw6LPF7NRBvnKlr2nhAACtYmDiZHOBL0G0tRsiCNaZrXqA5FxF
G69WmwadBZrFI8po0mDg4pDVQ5z89CrnwXK31JtEHCmbV7M/9vq9HX9F9RR5N1Z9gjE+tTkcGi1s
NXgq9ABkSKrpe88Do+WfWOluC0JsU/2OnEthku8fcum76t31k+rLq75m40uwxTZEjkM2tirsXO6v
7UcRIj7rU8NsSiEikzkGn+Qf5Ma1GWx0USnqtMkn4sABEyueVffbcK9L/DgiPoR0p8A4tT8FOJcC
dKdVINsETTk6mqLspdHvxLH4/xndJAE1sgxygoad42S/ecsxqph96o3nvEkyZMWpLj4Z2Vl8ouEq
rSu+PWYOlcnxJUl/knrLGTnFDjfvtJk3Gt4dlMTjdpUeV0yjAFBqcTEGlLBb/qd6N4pCpHqQ+dvi
vJtij/lkgx+WC/004POdtpLFD5MYB5/xZ797t5idWQWIMMVFs6jfLj8q76Fts9CuX0Ygv/mZBXlT
d885tD363Y0iaLNZuEg+6ugH5GE9SWy0miScj3ySrGhl8WnU/2DXLUMNIhntEpRBBYs0yo+yICXk
yzX/zdrVwg7d4g357rGCDegq4gdMnBTmadU569bmaclXPyQ0w5K/NW6WcW/bTAT0To9kWEKquBrS
k1dJXPGpLV/ij0y/tPGDu/xYmLu5ichtcJZLRTeeeOhJpuZjZgfG6xVTjYdWt3d+5pnvnd707llF
Euz56Mg7N5zSa0mqax5WRWCbnPRf0j3bvFvVOz1oOr0NRmjR/Rsf+xPErFybQH6YvG3Fz8mC0Y67
qb+7WndS8aVn0RVYru5D4KtUw2Yi/Cqn2pmgpmEkSiCQEu8lA0TsvbTRy/wtm7u75IEggalUTjks
GIyib4wUzgBclF5yKykjoiwvpjCH5BXUhdl4w+HlIXJOkQlgdmoeS3c/EVPVhun4rI7P+YqeMsa9
Um22KLvWOpb9v0SnvAKW50nL3ibrXfmsOfYV690QVwEtIu9F8do1/abtT7zuFk6BeTlPTHZNtF3G
r7bAu1Cfx4PcfVLHdzt/LGLIA0/3FRQmdErqLuL5iVzKefVGEB2hNd22V7uNygM+Vs7Cuwjtr87e
7Yy0omHB+rtmZxEgYz702iYzEBg90cvYcmjkC442gywL6xFzCivllL2qIIZxs+fTrXBIj4dSvlEP
KspXYd4W52Qtj2p2T8Vj8uRREtD8ZR2ARvwVJ+GIG6iem4upa36anPgzbZ75q5FAL3FZt0+YR4zo
nKM/U7J3LyZb+DWhXMXFOqZWH2PnPI7QiyOh0xYXt6LdIoTVQ3vuGp8396dRTgWZ1+x3PL0jsGDU
Em7zu6CqXKbPAc6c1XTjzuDphr63yKDWIEkn/aizCuVPavnpAhJW1V8Zc8ed7Heowgrjl2POeJqI
Vxm0zUzCVNb8KAK/t/lCKeoU/Q32W+wkwF4EXxDib+1r68Cs5gBwDYF4EuWxY8RsCUcd3GBKjkr2
4A5/RnIsuUKssOJrGVCPA/GMOe0I5TGHTzCzL5oo9OYmcvbAt4LDR9T/KvnjQYfYtc65f0PVoImH
ukaYRV/u47hc8ZkMAreMdVZIL7Lbo6Z+tvFJ167qdFKaX8u8NuTDxcCKT3N+J/htW3jDXrjKKQFc
KEkSq7x1KJv0ja46LuKWdcQkSKMx/oBKFELUmFEtcxuzsytY+RM8pWDqbI2CI2hg61kerVjzreZh
tP9l7a8FYz8QPmMr1I9Dy+JN1B3qn5+q6tug6wKiWWeWOFjAzcqAyvLu1NIfva+Sana0XA7gmKmB
94zIIAHbNcL3ynTTB2bF5XAso5uKscpGpGwLgz/lUIFBzGZFSBgXSQuaIM7ROPr9/Kt/000dtfs2
OyfdU4owvKsJMVYe+UQNYJEU7Lj9yUqKF3mtsRwxj3v7iRRx8ktJUCbv3RPglz8N63bGmi0YPPsf
R5mxOQIz6f+B287yQSdyi3CsKXte3FuGmlgFMuK6Z4UkvZ20DSdt12UIXwl9EcnL0v9rayLbkGwh
c2t5DuMMD9IuGJgae+BCsnb3wgZSBERVbcK0xuyx4sk3f5jYfluKmlODn8l7ibqPOnXC2pakfeFT
XjfezKBEpvA7RogiIVjJAibz8NkBOafEOxE6hav1yMD3rdGikhbfEiUTQe3J8q9J8Ujyf5KZEU5I
nEqBPMvZ2qMSOjn2GgbaGrEVjr9wHASILf6AHAYs0Q+SnFeLi6nnHGwEo6eiG8DdoY7lBNph60Xu
TsO0PrIe2R2y7PdZfZVASWqpbt1M38IPW/U1LCiUAIHmN9OKvryGiaZ5NppnmT5mBp3AnOStcUxa
NyhBNW3P8yuT3L3XODYBxd9a54IfDacA0IyDtRt0gi0Z0HsIMaJT2gZTihkTk2p0AqfFW91WjxEG
iATIdeK+1LETi04EPSdLsVpmiww7cYpxkpzYKgYuN9lSDAJDfzLtw6p+e470/u7ZgTBOurisF0nT
HW09TJzT5LwrBOGUoYFmiYCAAlwoVHDQRs1+AWiwRrlV09ZX+XtYRYDL0+zMS6y6cwnDjSzbfIqx
KBj0SJCMxRKnH2t5IWIK6/ESANn74FcoLA9d/WrO137GznqoUF2VoNxElHyi/OlrphD0Dng3vi2Z
Yj+M6bEJJXAOj5pufuyrx5n4f45c0m3MbRJdvQygYl+127jHiHKsFEjwbenRXEYPGyJeLKuhUHe9
QoY8PbpnweNHfq+LmVVgx+Cu4Z1zij+j3XKpMQhDKWiU5x4kKyUWJsLshtPcBc38PszBOLzlM+E9
qzPG/dLTs65Bcw6Q8FgVNdDeHr2AUfzNfMSO/C57+OcCjtyCUAtJnoc5JufNIPmro7kBgospA/34
NvIu+kiBx8/Sfdnuo9f8OMA6gMp28ZUJSi6wJveYM0x8a5jlecwY4E7GqAc5dj5hvY/5WQr2gucm
/kqKZ8866d6FT1NUp659ir3dku9b/Z9KIC65ug0ptbPO4oriz+JTSeS3rmwNRPJUY0Xh6F2qliqJ
fcHQDQBLdC25isDHrO/6pnmMSM7ChZcdzedVUEN4h3brtBeZcpAMd2+1Fx+UGyqcCgsB3lnaoMkB
y/YT96cMiRNzS78hOMR4A0FKOpoSwCx2sU7vDff++jMP7vNIGF0Ek3/xVMJeSIPdNW1ALpjBpcUV
nPpgsHwRlNjekaUF3R4e0wzdM2hec9G0Y1LtEt4zNPdIcfC1Zmd+UnabCke/9HvQeJX0et9I/emT
94QzJcFjxQXB5qWj9acNjEdBKNpzEz8lOYPFcVr2ShnOLwBm0TczMSqyYQwA2xFYLGJn0n/KLRh6
5X8/i+srxHqgsENYPQasMYAC5bxNUG1359a9L9kztw6XKJs3BCUvGFElV1jGERG7tBmtPol/Vf2w
lCFUH0EWVrY3XfZYH4hlfgHUoROWffoHInf5msAvoaasJ707LvbJy974NkJnmTqn87ZOnkDraHos
VgTUjY4c3y13uBOIjPjmQ8NZBxj3gxxtTaY2V/idDxtiqDd9Ahfm4VQ2B4t3fibZlGwJwMlt3oZr
vI9BtPVj512L6ApT2lEcmnAl8OqSuyAsKWExkOtycEgIPbW6L62AJzbfO+3Gyyz1QAd3FA92dOwl
vU6xHxvnHvFKGfJjOBjaKJppz8SWw1BwQiE+a5crAnitPSsO6HrATlnAkATG52gQ2h5GKfLJo+y+
CIvcxJJ1kazXbS8uvL9vnrnVHFK4Ap4TogVqhsLFHRhIEBsk8qw15S6KA91A/xWMypbX3pLJxcRh
8CBC6Aiz41PrwkBmbXk3+Xt8rsxQyl+EOou+Hrq0wgEzNlTFvEXL54pA78KW55ODjtFnYYH2m1/q
DxAdLOzeHGLOjD302SRyHIiCM4mDxVS+KQ/LLr63yMFLbCX7xfFN8pHhgkl7RRjxW5O4yTivv1bc
+iuSsUd60935COFQTRkAfqsE9yj0vATtFX1794SVSCdEkrxWrCtk07DU/BQsDUgkcPcjN1V2VbzX
cCi/9kYIpoVtoMNtFu06zyeJn7+v8GRl9+g38bP5FhOQfC5nRFE0CDxEI5FkIRitk+ypPl3Du9Id
zzkHW2F8kuPdZRSA12r36QdpFNyIyyG1iAHz1ZIBKsiL7fjeZ2fV3c0SJ/qWoJgYmNFaf5IIsRQR
r+7GNcnfIDHyIKk9ayn33mHpjlBblmFPdDPxTnszeWxMNMFPNc7daBcn3EP7Ij0ybE4qEBVM534a
AmJRZsI7aX9I/ntf0TLFT+CQMj8QocpNkjO5Vo+M8coQII/lg9ZY4pPAKFe3FUGA3MCVEpJgqn2x
AXObd1/JRJEXp004ouV2UXlsxBKizUi4XMBDcN3C8VYY9fYA2ixP7TU6gU6f+ODraw/B3IRpurVM
DDbEEu9gLVRixrYDNQ6271Pemb9n+O95ool9vwrNH0YrdBV4Xbjnp0HbJX9Q91D1jb3TMSvTjVQX
Fyslh/VF6z8068rXwTXtIsHuzyQmjeSoX22U025o5WEOrfVFNBp4rYUbllH0H6rugk8c8BvjtR42
KnnjrJYHOT9qOSGNu8ViyaDZ/MH0DnK6y+gBrE1J/ZbKWh6vFZ06vnGfdtMnc4Q/EjcAjPaBMijs
sSCQIU6pvc9zBotQCoG1/R9J57XcKLpF4SeiihxuBQjlaCv4hnIkiZx5+vnoqZpxzek+tiX0h73X
XqF8ciVghWOZzJTXzBx4DmFBrNNSyy+tvu/rK6FQseYgIWiYnU6bMVo2sWd+cYzxkg2G/Mz3gTiW
WrpDbBYl+7Yi1mst/GQb4QfNmPQNOE2Grmri20HfsvJJkfLnZ1AESxa67G9KdRWjFqjnDZDlHm1d
l5G1isPvaHz6Da6DiFHV76n9fBkPCA3Va1NNLnQFjK7EZqMWT50uhF6e1slFjNuXK7/amOWq77dU
K2xTRrLgnQVcL/XQb2P0SYRGTG7beCgh4Kc04joGf6sxOdm88B6yjsDrIVLk27W81nejx/V5Ca2Y
KQxcdRBME5Zvu2OMzU2DtQahX7FHMAjhOHCrQZc5uoaPRAZ342Z4aJgb9dIlCN4JC9TIGWzd9LXr
2l3wk5KaajMxooPwRwQ19lMeKCnWqfYnwz8iGRIxwkXERMTYcjgoN+RCrFfMr8AT61WXrGR5x93I
cZDVQPTLRvb4mDk1YjS4wGTck82MxbLO5QnDCzeQwWFt688tPjussFdETna4iFLWo8MFPSg8bY1g
bsVKrLz+OgJEL93om8pYZJCEdx+gNKoUzgY63nNxcLUP/Sf8YxZCWU25xx/7DAzgheDLnds8jPxZ
/9Sn+ti/0ZePV6plWSRffAGvjaSI/Cv7HWG3ASp8syvzq/gVfI87pNGwBRlwLkmv9pBrMskrtyTr
vptQoOf6QqTi3vRfjLn40V8pdIxkP+Hh/Sz2xD/v0bDm8+uJThT0u+iZYNGsu4itTDuul6hyj1d+
/y9sHhNzVpWKyul+Q6SfF457fryhb9mJIulLyG65iH0HzKn+IrJXZZ7NKkhd6+VKnko2zSJ6cI1U
n/E5QvWEF9fdF+9VzR1pj2/4QGIL71/52OCLadIqE0kjW8aFrbUODfAIlzVdG/hdBvALHT6oFggu
wRzBmUdN5Cn6CzoQSDcp/RoS+MFOvzlXsNyox7vOxYMFMkAlTlJUaXPl4yOKxMTxAd9R487heRsL
QoTJT59rv9KDERNgMdUg2uU8xOKTvmA9SB5+GthH8BVKfV6tNPIFFIdxD9LYnvpzqXEHgCDNZ6Ns
Lfla/EbMJCm7Cpuj0MfQBILlQvvAImxrZg7TohiD7sXoVAtubPn6rTrm23TQ9jDS45X8TdFrnVFN
fUmGRwqq1z8AabBMAbGOPwdPOPF/yCGHFi+nDhyr+4CBCC3HsOwSNxBIX/PsclM3jgrVFS4Eq4lL
PHpLsLMH5w8cigqLq5ejdh7Lrxgp1AzaSc4BBiOaJdjHHK0z72EvVw8IEMyCW840dLfKBVcG+nNM
VGKeHoKp3su2GOVZ/i5EloaM4XXVmZGxSn9qaont8Md4vq5dfif0peLCCAEHyNh05a25Gu8l7nkg
eBQO4Pj5Yhaz3Xi2E23FpwKr8S99Mz7VbbXxjxzzjUtMhJt5ws9oLID0/8raNa8Rz3eDDTihrtIP
JQGVKfpnZjK8L9JYaHRal6EBxCykNyQfyucp2/K2uj+clhlX8Z8g4eSJENr3oPql4kvYRe07b9Hi
pipwu+EPYQEumNgpNoImhIpIC2M+E6TbORWSYx75GfoR2lexsWLmys4UgwsucIBYSO+44LOuIBA1
h9QkOmox3OSdcWZclLyVIMz6gn6IOFsYM2QZtHNhM0NI++o8Mu+7z+WcPYx8ai52aD4+XqY3ISp6
J7aSebHszgf25/jGwpAGl+75deN9wDlOfqnfBHUzEbnE/kSY90s+i1LiYrqun6wpkMKAQ+knseZn
TgVhfEye5kJ+B9RaDpfJI2JtDSfO9UnyM92XtQBLtP8mV/NKhwnYH8j5Nw06l/RXf+psxatu8YL8
gS8+ylXy19omo9Z4AbHqhWbSxjLhm+eq7ful5cWLP3jn6+6Jbw1KphlZ8vSl+MBHG/TabS7NJwcn
5O+ZVE7GB8CCjf/HQvgF8Bz5ALKFCY1xTbApnHsu8d6uY48OOrwXBv2fnckrFSdcYqse4vF1F2Jb
SxfiabhQ0/K5GtvokLrYfXeFjcJb4VP9nb4MNiiaHcgVpxx4cw+D6hEskKRsjX3AfMVW1+YT53Cs
390xZu+ySNR1s4IWuANEHGyTEBRPOphrzC9s4uCu1TcBOl/aKfRyN14bj8wBc/YaqiPv7aifkYQv
jAPdSTVcyIuuhTU+EVhRoHmCArsK3CNxBsy4llrhRB/qkz3e3JFIMrsKm4NxgHotwtP0dEe58L6r
fqcxMuogW2OL7+ocW8fugwMJlGm6SJe6X7SP5NSeOAoo6UVcZBCiG3hoQxVDY+zCF2SGVNxYHwkT
UN9mVmPYZmezM2FoWEjnFyAN4aE6vA7hjUOOo2Vg1+Hn8RuBzaytPfseV+nQVq/1j27RgS1w3+XI
qf5K4rFwzvl3gE6jrd6bd+YyLF06jOHfkVm+sUM4Tnj6GDah/MtOuJcw/klhTOyjA+5ZF/nZI9AU
FthD8WowROaDZRguzWciiJITgA/NblP058W5YQV94fDHU0T6jfVh7kADc5in59+4E7CxSRfv7imm
1Cwoyq1F+advui1VtvxDs0b/xoRL+G0f7K3xyNuIbxjO4VNLZc6PTB8yihNgxNvrpp3Th+VFV7AM
0um5pheSp1/HYQY4eNRkf4sSvAeb6VH2Wqjf/GDY7gWwBDbzf6DIMxzKCJrZ3CY4acThtmt0HN/9
OvyA39d+OZg57YhyNqh5+Med3NfBeC8fGAI180eXf5vXlys7kE4gNe6zO4xYFA234GStjZ35rr9j
grbiEDFhBGy0DQzL9ntwxy11SXQ0POVD8VInPjS2tau+wX+nZ/xbeFg/bPolAcFn6Sx9dHfjYB6R
1uzMS762qGyFN4re1zreaY7iSs/XPo+Yi7GHNCySvuOD9YYRmf6e8COirwQKBR3m1oBgBkd+aTnT
Vf0QP7CmtDH7OcD0fXTYAoyeevlDoYc55MK8tOtiwz0xaAs0THiSMYk8DHb+4Mip/qiH2rv0nJ7a
elwxB3KCtWGz1CEdTOfTrEi3lX3lstEPsO5sgPkF0238OFzx2zr3S/koXpWDqjjyD8tquKCf2eHB
4IQL9dJvJds4i0vlLPEeruIpsUOHVB+7tuXNG9FNtuF29kHzwpsBSXqDc+syvl84U7/FDbCqY9nC
rbOHjdguhk20Dt5qx+WifvtkfMBLnV9MsqZjYXxzC7zsTu7FcthWKw4J/Hz4m2zL4WcPK8hXLFzh
Rnb9+mrtPoPTu3+AZunkQGNO/Uw9mhZHPlvzMqc19MR1s3DDzUE94kvDauCZ6RdoOI68P1NBwenb
pDtwjK/pjETNpmNcqOfGWaf27+uefxNwZSt2vh5sitHVJVzS+Xve/B1gMcff+qmeVKdy48PJC5fg
ag/zyHz18Mek45yv4akcjUu2RXCaItlY5Dvu+PBGvxvZry38VRequo3ybunbTNIWltM7K8irp3K7
Kha7qXP6Z7NN3OIEFu60S5YUiPGCU5FbheJ8gz+QC9HkicDNvX/S0565D9UFgzQnWZvgubwqRpsu
djle+/dmuNyJ0GOEHZcR2ryF9IPj/KO1f1gkbkcQyl/PRcHJApRTEiBx0lx/V21b6iqMkw/Bbjhn
vjucVed3YkB5OQ7LbG1usuWwzjkXzR1P7AOMyqQL5GTY44f3k6z1p7+MdmARFBArC9+Z+e8Lkoi4
BKSDvoOmvTiEv8XHU/EsDwMzwms87KwOlusrC0RUXgJ7m2Jkz8DThoWDPv0C8988Ybuoe+WeeKJH
sjj/yVvfzn2Xm8tme4MFsvX1H86dte6E1yMkc2c4WrvSLReXCVMVYOILRQH42w1Re3po35U9pURw
Mj7Mt3QfrARXOmgfgsd1GYH6flh78aF9NCvhgBzp/bUWD8mt/Oz/jEd96PcNSUbqGiaecfCXk8e1
SKdzFJ/d1vSEEO3BAgNLnDntFueoLyIvsYzZwywB2HUmlnTEI0y9jjAcmy7bJtCVRzzvrru50LzC
9Ze82OZLukCGI2zb3EvXEJnAz8NYkEno8GCkQ0OeuY1n8WpYfEE2MdGHsA8UmMcH8Cpn/KFyEE9z
+XCkPYMkc9SvnLjCnimv7R8oxI7xbdj4K9WpHbDdGYMgs8dRlwOVIesVO9U3Zuxu/S0d4CI7xeJq
OXZ8KJ3pgAIA/16cRhat2z1Mzzx9UYu7Ke8rsmlr7HF5nw5p7MDskn8gYu7Eo8Yirbb4Gdr6UfJS
i/J4IZE/sThlX8KN10Ez0C5ZMEPFyQJFg0wL3FxrB6zw9GwfwU5cc10s5Ase7itxOS+RClXhLzHA
H2j0zvkNqAEuHWtPXpffIpNbKhjmixwC4qVfHLQzbe5dXTUu93Jkj8/v79ftbsLk4Ufl3+RiSJwR
kR29X9BQrTDQE9hjyt98fFqfgIehg3nWnsKbz7FdTgfdQTNAbNRcn309hFXPgUK7zcmBiadIAYEx
u7r2fxhTDF8NUx3XPJMZ5KAMlZ/+OqKQmc5YsrSLSvLuwQnIY1FizL6gkjmkC+ZLK/0Ah5ONw8I5
40SKEOKEFl+6GAcusVXqUcjkjaOvhQsmjkCAdvEXrthXV2N9pQxg+OXoP+ljupg7RJ6giN0fKCT4
gA04uW526PJ2DFkdWNIuR+v0ohxyrTWF/RpIx6GwpyCZS1rqbO52jctBcJIvAg4WVyzYHrwze2X9
WGtGbz/6Tl2La2K5Fhs4D/O3dnb71C4t4Jz98uiFqK1fNsAJu/6EYqPYEtCyi93574I/bX1gvuKO
6TGpN5HELAGp2kJfMz8bF+wf5VCkqHIYB/OBKIeOauYebNgjFOQ92khSHI9kvdS0tW+Qli8VIbpr
pvwHKV2Zu0h1Ak+FjwqAOxV2QTe2Lt/izTyszpbKaR7hc2Wjwz7C503u40z/XRCNvop/38lZgDti
0yK6J2JbGN5ykzExp3nsF7mD/sBWT2sKdlv8Md7NHRclyBjLl/W9QZPnZbd0GV8KF4IvobV2tNSP
sds8u3gR2NOZzuJceT4k04swU+Vk/Ni+p0vnCu/43p242seTfML6+jbf1NoZgWm+6L/VK1t5Bdmd
WoHSylN+pquwY/chcjhTp8bUMne5mBvl+qm/xV/6MzzOY8eAC9O4DI66li45RXzjjIAdJ31X3MeT
9SkeGSLwKnGWWApesxGvPHjxyGCJ9czvkc5UdNGu/ibrerEJ97yL9zvenVvVaTbDplmcIAAufy27
dtQjx0nndvvcMUhOs1/G4rNdspLlq7DGduuQ7effYj4MHkL8pexFhxGE+l1zEa7iFTjAP/CAs+tY
udlNPDIU+5LfUpsd6mB75L5x3RzapfWBX7SyYcq57R/yMuGFTPMgAZio3Vl7qr09FZWw1zZo1L7n
x298yKBF6K6PjA/qHR4w+2kDRADncG148AC4/y4j8JI6H1Xb8YeVuehX/ZKHbVPjLFrvgscwjvvL
ufWCkXCIz5DJF6fwi1Y5XbcnPMxPuBv3q0PjGu8UCrEr/CoeOTE2nOeVyaiatoO6Q2WvOgx7OFWx
VTR36ilYY1F+8FfCjSL85QG/PV7b2dJsnsPBEnQou9+pDCxP53OI+m20I4qcavPx+qKb3Ui2tIG2
srPmTuggXpmsaC50JGZvy/Ensosc9KfVh3jXx9al1F0lYQOkQolHzirBkg+8mgGIGkC8CovUYIhJ
6nyOI4bdDQC+pkoaMbno44iFVlXFjSP1xrox8YWI9IZAJL1eExjIvC/ELsiYsXNsAscpaveGNkDO
EbVNSVTiMUSXHOQi5XQ1iUf49lM57MwY7IGgtY9Csabj/1/aXzkL8WAK+xjVwnhE3fMbWinmXCZf
rKImIFTy6XQ0zr00xA23Kw30JfTRjh5V+c70Z6JNHG9fBaOQtO+Y/yjF7SXmnafGGHq/VDVfoydY
1XqkbdE+DxOxm0LdOYOuqVtFpVeJSigLoTw7SqlQ0qVWFxEgQguRGnP0XibGXUNKdGgFMPeCdIHN
PDpt3+KTsGR/qdXo3EJD7BBYo0/991+V0v0ZxqvfqqXk76Lqw1ez3y5MQsz+KMfbUlvnisxBaygR
afRgX7WV6VtTObX1GGzb2mf/G6HC+4edbhPvheyrHqpLXhkJvsSThgHzXnkhrugt/d5NpoEEifmM
YdVY7TJlKngtJ/TUBBvfImmofvyiejfUvrqlGeOhPDG+ykmVAeYEoO1u6DkEqql3pORVbOsOeFI0
mCtNacd4RdyGVe6NOMrbs1Me05uwpIdkshlUmrgZCgVC42yv0GXCWu9f3ONyw60i8QPzcCzx5SKh
fWj62Xx5hJyIcsUMNIu3rts+lIDeeE/8TVdA06m+2B2SqGqH2C8TeMYkhVQ5cJVhGE+/bgKKSMVG
T3JBpwkY2QTxURMR1TctWq1cMNWzpPTYzOnaUlez0U3EZFoZIus9wHFUb+EoGqN5G2Jsnyep3Knk
lgXWdMoqH5ekAjoD+Y2XcY6X/felTIjFy6CeqxAeUBnhf18Yr2qtk6ga5NUG9RM+G/PfSbMhUJWU
XihH2aGjOy+TUVrhx7Lza5UOfUK7YyXMx2JIndaMW74qil4KdgxQ3KwM/XURpBilQzDjjFelcGvO
3xiI4rHAu9kV4AvUErTfeWP9+1IQ0zC7jkBPUroEoj+TZU3tJaC1grSajpTX+W7VG2mPGopGSPJx
SGutGqgmwbzTl0C3AiZsTf5oarU9RXgjLlUFQCWqMoLbEvm3ZtEhMJMZ8kohZaoFajFKkXFUDIwr
scH2q/o9gJ6RDkW0xY5Eh11+Ywkz47UiTF2SQHgMseENQi69ifGB1DMm/9RoeKyDxIS8VnllxgZm
jJiWAcWGM0jf4A1NCkjR9NKjHrtwTVJT7HaiWW5CHVzdLFCHoPYzD6qOaZMwf0MVzh79PUWfUsVO
hl+MWw7GBvl7gR7dINm2zFPGBsO9FmFgDH7bbgl0iKivUowJelRGRN6Ze90sAxZxLOxfRYQHel6f
ykrTdnodMkJGYRNJDcRZneGKggUHsqT4L5WF3hbrJt6qCZL8YXqZcEU4bNUE5/FCiaHkEIUjFZq4
VSIr3Y1V/iko5SWtgHirlGA4ORiOIYmrMH9ex65jtG0oOkhFPFtAKtFOEeSLnzPh8GVIIhUkyy2Z
WQaAUR600W6ytnCVp8x6YVCYRLt0/kNF4YJsMh3SJSemGPn5bsiiR+ZD4M6lHmvd+Y8qyMWQodpY
dfQhlG0/rN7Twew2WBZ9tCL7OsQkf1NF7ZsQ1uGp66GuhfXrgnN9eKqCKDplw2jtWhFakZYgWMCC
NKyU5orr9bAy/fE8yPINhwDE0EFwNiQLkee4frWAwVxG9KwJ5CrBaQ0+nLKfnvjD3yNfDM+JhKql
8OFl4Tkfc663lB+GikPkK7xx3QlrDOfHMyKsdjX0OI7A3uTRbsbUqNA8MvqOCo002nGe3+QNtNA2
8mSVD7FAYgiT5/jvy0Taxrrzx3eyitKjKWG7FXbWtio1DupkhEhLAAElQocWJ62Hb6TI8XpqiZHt
X8mbH3IhEpbZfo+vjipcllDoy5XL2oi0aGMGEzyMW6O9qiO6GFKPBfCcAUfHDo6lgbHZ5QUpUS6E
HCELElxNeuMywpUmxiKExE8fm69lKaXkFkWaZ+atsenV8U/iaLzE5hSsmnFNpsiywy4RzUkC+yBq
by/zhtR1MF28l4DlQrtMH0X2WQjQvzEUF+NNVOEAAaC8V/HXzN+TbK1EABwyNm1R/WgaccbqkuaE
vWiHhBEv8Aq3dq4XbMov0nDABC6eA0uveGsmKC7Bz5noJcme1IVC5jZcKenO8tcYenXKKdZsmYtj
gG0tSEty0UKAo69eYft9tVAS4JUz51kYP62B07vHtlAVb2CKbjK505sb3t18BFeIeBDkJIY+TF1g
LuJmeizhrwG4p+MXZMbQU4TvCDdRBaPQS9at0rsRMEbZSmbsinHl+nH7xOHNkWjhJBj0eTWu+/ov
1A1H9rmxtcAVcSgcwsAZrPpYv9BpZzBomEGz8yBd6EvTTE7Ky/e0V7OUGtGTfpIX/sV5tWvkdG9p
iH/F8jFg3fAayDUk5M0X67VRqA1caOVaNSJcVRaj1pwKn9ESpkI/ZWPNgLSGRoFkHGzQFkIfrU3T
Z+6V7stIuspVtqnHye0Jj3dlC8lWHB8GEVvl0djMdgOihptm0dNetW0Bstupv0K3brLm+EpLTKHe
6/Eidr47qyS06QGePgKrjV9d+2yUe/ZC+4JWoo7eKqak1q9uHBq6n5CRuYfkUs1WicAzkMLzSJXX
FOUV7985olXAn6ah/B1bxvCYw72AL4LXuQ5B8Qsoa8W72LfvZca0nixkQ0gJ1+GIJTneecEH0oj1
UPp9nbde1kMEywkLq3Q7ZrCcqTL2ay1cn9AV0+on7jscAkEJTf/eWdcXZ3bKUWsm+KYyrLTgwklU
b1CdQqppQVCevixhiJ9ruEh2y0LXtnl7DqApMHo35Z0KnSkIvUwS8We7ZhkgLt3ULH6MU3Qra+oR
Zp3kc6Pqr/CVxya4/qxqSoT3eHIjJFPNKfe3PjkT4V4PnjCS5XFZ66wgxLAe1P+EVODwkH28klM8
nLWRAWY7OH/kgqH5gemIZw3KWuMpy5/4cmwULdiaZQdDGE6dZa76VnikEW5RcMBY3KIBLoCtq4EE
OcJEx2o+KnO0IwggGk9Gl74wf3QS8Utl06vSuwk/Bi8lSIA1gJSE4pfwD3hBn8EQwd+SlyZR1hjp
YthfmsFN6zqvD5GXiU6Fpw9OBwgYmaajU2a0WC9xMqFalnmnMoKMc0f6ACQ+jZR5HSty8MdZA9gz
GdVkVtSGwFCR4boOE9Snp8Hy6I0MawI4QCPa8tOSyrOgk0gDB761elcJuiVFJ/ALMqHiVBnvOfpK
Q/zVlfpExrmnW+rZopBsgm8/oFGHiZ2NIiwmtKO+m7fZss553JmyTDNlZ0pc1/NIovthMZoaKsgP
c0YkQ8jLZMOZf3l45Kvuci3bEy0qUXetjGlW/NFXXy2WAFkKuT89qfFZTtJTAoyMelwalj6vK8JV
yAe1m8jtVonlmCCkcIpZTBqNqyQDppbSOq56lwBCB9Ocj6S8RpAVshFzo+F7No+MBtVOFewMOJ0z
dBISGbDyZ5vASmYUT3UPSe9gRDesz4vmSVHz8n8VEMmYmG64av7nwHZDODSt1YiQR5y3fTzbLkF2
wA+Kx4nbuK1gsNCYs/3JzCmFn4duZISsqBODoMQYg4sKEqzlNDwk+a4E3MXT10RAEFAdavQ22Oms
fXbc0D4F69eXVwIXL576YgWTUwYn6b+1+miZtxGJY+FmKuHK8Buqe6usYXEjE87difO3Q+Pg4y2+
jdn6LxgN+YBClwF6sIEWI8FvN9avZlfdsnPr21xx3dgtChDsEESWnAHlDw6vSdBnnzU2jzLR4yv9
64aiqLhyC6OS2DTDcva/TvaY3IQdLe9+GEFD21XXXfWopMx4GAIaPebHHUIzJn/mZy95RbFPi3ve
/gY8+Vzb1EYAiahb0reMsMhpiAsotmyviGFdmHzFyl3EY02b7w/5no+XoYXbLS0CUJcghlyAh9+U
LiWJ5uVitc8sR+g9PxTSBVMoE9ZND5FBIh+EqrYZkSnAP8O3JENwNosvOQZ84xwVm47Vq9DmFlVJ
ARLDAn0m5b0oP0oIugHxACOv1BceImGhjOAHAfOU3uew/G04PibCQjAc5/fDmDayd3O4iMgr5cId
kNwpCtkoePFZ0lVM9onmIa/sLQaT/I/iyplpovevjqKO5a6TN9uKqTimfaS84FkMIJKUjkSlO9YH
Jd9nFjn3MMT637z76ayfVj+L+lvD7D6eRROiHYGkMZGKjtq8IadLKb2Lr9dyAvbWs7VF9N3wlsZv
qljZGte0FXmT/0My6yJne1Bzr1X9TQWez7+t5m3IEFWgZOusPwnaUerPBCUl2TB9HQvnJ4wPsbht
2n3NdSyxyPap6sk1TGz5rnbfUfeTZZ+VcjD54NSDAakmZOCXoTGF0JaRAxQ8cbTA54qdRfIZ/vLG
OUeKgVIKOo8mbWXVg5rUkzxVdCuRK9QQMZJrnUaH7701Sm0jJVt57Jw4TZb1V8I8WlY+45mlyG1Y
+8oyV4+v/CJW3pB51riSFRR1S7XfcimlqDQtVKZ06gsZvBt414iwgTOhHMJ2MPqnDNwxC+NHPJIU
dhbUUySrLvZm5GhpriaKK10zlx17DL28oUGjR8pMqITQgIoyXsMgvERWafXnRDt2wz7vKQdI6hPr
68S8fZviDIFlMvAAvmHtWsKEHndGNXwj6gwyHM5yAlKQkajHFGZ9imUdxpri5gVdfUBci21ThAYj
66+qMduzIfjjeEMaP0IVIERAEHdheCMhobEuweu3Yv2rULssBDxDuU+z31Z8mkG9r6Q/EfsMKdpV
sLSL7248ieA4uPZIBUrCH7n+xU8b+cijEP/U4ZInCKgEz0IA11PD5c2v8sJHIXCop0bhgU0aHqCv
Fcy4DvzQRBxS0R3HeDBwI5lvinolEMvCpnQ8du0nyMj0CR8ITaDION3flsBxnUD2XIeTw7z3qLpj
VvPUndPkLAQRHxmwan8raHngxDQFZwtkThRCnAtpdW1hkzWsOkcueDtBzP5nPuKWya5mLKYTMlDA
yaO06zuLvvycmz8qoryMcjM/tun7GF8w76jw+iSCq18N+WdNHxO+aneUP6UiOaiMvLq91a8I7e6U
beKvrXxbBANxyiXs7M/ptUG7LOQXgY3VdG9mdGxUDtW4PSnA6aGqQAkr1rqMUjn81dD3w6xod6F8
jvyNgJSv3pQ4B0V+sIpRt2lTtsC6ELCxH7hRWZFTTDA18xLE6WzmKcc0Lrppwq//OpfwtEb0JBIv
QFwJfKvPjyoh70x+jZruAmV1Mnep9UbYupv5f6Fsgsl9GDAs2/IK1VFifuQL2zp+G6xfq6Iq4dCx
pmJlvOBJqQysONBzbIiqaJcQ/tw4k/8rax9WBxXSeOrtTSCTJI64FcVPAUYxQs7cemoUyoH4lVGU
9hjrtd2fxaEQfZvEAIcnXjAGZ8Ys/yfxF6vehSRdX1BCakB4bXiY03ucvY8QM3LC9MiddEOTepi7
ViZtUse7kzQLX0COiXGNSviZJvwM6WXWlAe8RmFdUpGJUutOwH8GsT+B3dcHC1RcnzNZj1jbQnCy
nFHAww8ObRAeFQbiCZO8fm+UH32ynz3qLXzEFd93pW47+N8ZampFOGvpUYgxJot2QcQg38+WcrbB
nk8gHyg8ms27hgrmJf/o4n4cjwF2zQFcA5RKLXFqy/IOz1cbHAqRkZ2EcJY6N+TkbXiCPhVfGH9J
3O++wnSYmsTQTwZII2SLe5Xjsz+OvxVeQWBm312kXQR1nM+OvyJ7l/lmWRXPoXURB8SGpSEQqY21
SHEvqVpHSlxzjnhbvvhtWJPQd+Q8EOUcUNXLm0lay0KL2wkGWQOza7z4VRhQpfQZ529GgF/GEVAD
QQpWlpyQDVO/kFazILpg1CqH3DISN2Buu5xDtRa+WTqk735HkrHSP63YlSOcYCie9kp6xb0iDlet
9pFyfYSBtTJqfmNAPCET++GpmK4yeSXvrOlWPic1yhIYuC0NFKDPK7jIUrOaDXZEkS0lKbRXhHxU
gyNjWAjG3vP2e5oGLIDxuHf9/N51904+sAQa5SBGxxBi/oTUTKMXz+EcxsG44hB2QpjrWncmPaYV
cKc99h3t6Sq2XJEJXwdbQx/hFOEm3nsxDYOOeH4nKvs5nAfBMqq4ExLNGA9u+I7y5/iFHktDUBtv
ch8vlnJV+f1itvAQYDLXFZQnVM4iqyUlBiM4WGCDTbqCOS1HOyF8ExUsB7CiQOrkmereIJDWfPrJ
uQeCyR4iQK7lVukmnNyBEUmxbEhvbog83rXaKoWbU9LKLEP2U4j3B/cajDbiS83ukSjukPMq46NJ
xzpSDwPlu+rwJfHa/c8Wf3jEjDlLlESk+rUPpUfYUQEviJYvC0KB1zHux3F0Cw3yZL6r6ENHYyeE
BxHdhmTuqX1UpJaIJIed3N6C5jRXxwY0kXQ30WeYk8JyR8XFvy18Y5N1RQVhwq2wLnK/k1Gl9Lyi
LmOkE2LNTR2Wcl6rLXMgHE8w0CFB5RqMlwZPArMLGFoEKHtiZ0ZVQ2sxmag52KNiVNqAZhuCHl7+
JkASpo0nYljD9i2cb3gTLQVXXSH96gLofIGug6R06U2Ck9F3nzn31IvZPN7XCxBTB592TkONAI/a
61BQmvVnGJDZBytoZpFTszZ/lXizsGtOgKAsLCQNeHaViHlWmJIuzRAddUad3eS97D9AHueyd5zN
IWArhohQew3iOaXdCw6Cz4uvGLqYGBL0kJOlU086wHQZElLEHK3+wttvNGEhvDYjvMLkIEQco7Ej
lR+hctDCj/r1l88XPd5AHQ9DIDk26T/Guua4A+/O3mP5rgW3TrxJco/p6kGLnKk6mjM5vf1BbumU
XXTo6t4dq6teb/nBFke0zJpRjF2nWZyNsJ+xGUIUmkDhxK29Pk+DM4Gjvm7l8JNitt0tpbqnwIUx
jKlvRafFs0pIGu9k0e2MYK/RuOkGSV0UERHx6DmjlgnjJ35NAvSqxAjU59IsgbaCsVYtTu4IEw9j
b4IECHBj6g6I7fiF6da8r4DKNvJtjZ6s5wSs0ku5LZMMzC1fz8u6nFMruCfGPluO7V+GyYHPj2/G
jV4SdwOjpPpG+SAam2j4ERktmcN3OMo7Ga/eVwE1Q9uMDCWzfSNvRyvDCfx3zB4vDS0mw2FD8gJs
eTV0NwNDgg4HYeuviLwqPZKr/llz3yjlw4fWYqywGe4yjFNa+995nQpLg2xDgiWHEopCvtMQJIy0
uTHBXbY04igCaIPSPsULIJ9y5z+OzmO5cSSLol+EiIRJILEVPSkaUSJlNgjKFLz3+Po+6M1MT093
lYoEMp+599xuSCnhbtXggVjzqZ7oNyssXgzlD+Pwm9VfIKwW0tX2TuyQMcQQJieZhiD7amJKY24N
t4L6hpmGC7RArB1Edx/6enMO55Vc/9nWCP+0qw8hqim/YkwDPWGCiH55hZ0XOzwP+fOEbYMYvJFj
SoVs/8OfCot29+s5nwSiFA4wChxcL2700yNiTilzbNAsxyR9RAzLOVx6LI6ui7vhz3HOXVBT+n4Z
gkksrAZRvVBTRjVjn6PpWKjeu08vKdYJ5uKJ5KYaQ0WIHaGJvqzyu8zfM/cvqVB5eUwT5jwlh714
ULBGp+Sa1N8g7in9XmsxH3SvjUtn+gLmMJS3Up7hvDDKC6uDnr8owOLSZhb3Eur1KnVfDQQ08XZU
r1ZnEO2u4BDMCJu9Zl5GLihJg09ba+QgD92/3p6eopior10H7aH7qrpz6Hyxj3oqxdWFD1nrC188
N8UanQ5kKe9qpte0u6fxR9z/1O3vIGhMscebMlg2DFB6XkkWttzpVIDJ35A8fOezq89O9E0iMUib
r8Y4JcVRUO8HMb6RSdtoPpt+RkZt9J6ojd0xl2aIVOXGasCw2FxLSUXHuJTXhD/ONFsJcel48lAE
Vzl/bBG/Tjo+zSWSyecdIhlyuRkjfNckwwcW6us7J33K8WXyQyQJ9i9YWB40gng42yYAjQOLROF+
Tii6zR5TXwcCAZSAMteFxwiZkRR1NbIsF79NYJ08HMmJ/9uX4BmRswXvOpJ3K954o7dm17w3mnCd
NO2WRDkdC0SdrGwt31XBnBcTrxzOQoEYJuOb8WmUQuZmCR+ehd+24uV3uKaNEQbjPB02uhfLc04+
UC9TfvcMKOMKoXAkbqUyjmaAfY2hZME4uyOZsWJY0CTxkSDhBr2p+5VZcgfkjVDmpdaLVZkjFQmd
EyzyPXz0XUqacxVuGgrjhFM9RxOjaNScJF7S7s5YjxgToL+zBthrEZEWD8v5NmHjusDYHeoM02bp
4gLvlXzhHIIjAZdYXZIeE1P71fuXUKXLJEo3LCWbAHxfOQGDgEZB5ns8ImpmVlKyigFrq8oXI+De
xlFQgQVstna/JnsFn6i/6GxEcFT4AVbiBCMp9awx+LAMY/yrmOOS3tjwYwBTraJvP0YUmCfF34Sf
dd7pjpIgvKLZDV72PGZglICsMcjNv/D3sB/wjVvvftbJR2SdQOfmnA5Otu7oEDSCfBscGcYolhEz
4Ax658CjU3u4cGAIx4vC58/R3yMbPs6OPKMnnUTy4qp79yxyFklQPAe+/TzZ49/UCpD0DAk90e+V
Pb35sImSg+4B7acpT/UHSwe+SC4QDCBTgwA3r3BN4n3cBcjw8b5ZytrHfDBRF0Jqtti3GXvNOAVy
JPPaQDVioG835c2nzNJHppyt7R1zkgCIxIA6yjaKSz1gKTGHyU2NdSsKdvTcPUngPHV8zFnnMR0V
ZInUHyJDkGKdKpYzyUdpE+5QL2yicOwWXg/56KNWgxMmhaPecPJTEJCt9uyJtwQzdxw5AL7cfc3M
lgHGmWwspv3tUgyc2j0BsI4Hk/aHpxE/5ToX/ZJRaR8cPcb5g/Pd0uJ3LPozcGahMDcR0Q2BhyzO
Qs3P1Chlnixm9R7Mn058hB1uXgUsDuhSUV3a3whFlfYJ1h8fWg4VBmXyTNQou1WJ53Ucqs3I6nMI
K+ilHJIFg8coP2TBj0fJoVfmuaG8tLPlxHCpjdyn2je2ZuPdet3+0NpiUXpvEgquvtUR+EKh7QDX
JvzMbvYPll+47uR7HnzG1PwG1Yhopzf5ZuTTwRmBV5XuFVoIvi/nELF86tFc0UqadcpRI3cRgV2L
NGUEpBMfJ4FMtO3SkPAa7c88l99Z1DNlC8+Z15L0tgwLGG213Lphsu8BIQuB5pXMPUkGJqGhsZtf
jDj6HsmwSPoCgy+2YMt5qj2+R+NRGzfSjZYR32w/T/LrBAA9j03Z96+5uPWWvhFDtxtCBqZhMmEj
BTPH5WCQesJh0HK9e8VbjkbICcnvc7lnJ5yTPDvj62jhBuvJrpRk9DHKslhWJL1Hj6HP6RrboDYJ
92tRn3R05/rW4Wm2tumA3Yg11KQzBZu1DkRiGpq+ZdP66uw80sgcxBLAxbiPKiR3/KNANbBsB5gf
U+YQ9atvY90J4LtQJ+RRsSq0cmnPLqaARDwcdYohmvDZ7yTfjlauGQ6r/plt2X0a+3tLV50AKosN
AJnmsxEXP0HGUVqb7tHWtdMIQTPFcusyCNPKr4qGeUpnu+nVSU5jyCisuoQlLd9Lw29flPj7WABs
SxIuZfCbRRe9nNH3c8ai89q3vHKRV79LhBOJ/Sjrch9SwqjKKFgpANMoBaqp6p/HeEHpnISjvDXJ
QBzpfUpLFJnZUjdxYlM02g7Z1yxvO6aYnoXkC95ZSk2oYcQtuL+q+ssE3qO9muNNC1Fg+vw99iP6
cItQdJiSYFS1Uz6zkPpNE18NTvLKbTaBijaR8RE3FFhYBCqGJcwvVxVPAmPHlmdppr1FoQdDpaT7
/COgTxirrDtXLSrt2U9ddavR5GRCrHPXgJuYTr1JfeAVCqmfHu5Mv1qXrgMckYNorPFRKvRewTKi
GpftuLq3Q3TW/QZ8b+ysApJqSwUmVi7J3Cwp/5nCm0zwxuK9oN6DaqsKjOPvkeTxiaxHmdl7LQNI
4vXrgcTNsX71FI4UYEI2LkZiniMmMU3ULzI9XzWtPWJrQ++XAUQyj5aGOxZJSNoyLvWWDeHScS7I
A6Pep0b0umGFcSsuNk3WriScMzVG55IP3sPoQbEv6pkv8e2zGOIrB/llzAsRkPLeZ0DZF7ss2CIy
VNmVd2NNblWxi/hKYrZZuGSr+C83+Hl8bu0Z/cEVAuX+qXKypXLhORPpHYE3HgfnRepAW7Z2C5S6
DFFp+9APxVzJRTBxRi1cxfbXOKYHjwU4t/xAGG9cWZvIbdfVYPOFDhvSk1AizphdgPeUXrO1l6Sd
ec8thP3McGvpVPZr1TrLrkaozF72xWmsVWt02zoome1yl1cs4CKnPpeq3kZcM0QPsAwhRXTIPwqJ
C83+l+ffhD7Y0fBkY73x7Q+vnBUg/4LxMuWMFOkzGjZJxP9qwXMY1EeXEZw2chMmj8wJVpWl8eQV
B3+Au2nsrazYKPob0lgY99jdj52pu8oJzFUMurixhPVFOnxqY4bnlPiA9gS08db1bwQTPQU1roaI
kmfYuNT5zlwuZ+m3UMVBcYHIFudJ9pUDtXJHqgqjAVXbbyziQut22kSdswqTdqnb1LDk54XDyWMB
FADVltGFSQ9/fm/v9eE1HP4aqeHUddetwwa+Y5kahCwRcLn69sGwxbPQ+2OKSEg1Pa6wOToz20V1
u3JpSNpZx2FPK8dsGSnyTgeYRHIkGBrTDhKzodQ3+FOLeCBBTi3ydlq6IZ7YTgCSI1Ri7n/btURN
YVLT8CssQzbDsXoJ0NoN4A2geNuQHr0fv2fgvW1LVj8EPEEC21vExvsCGrzycbzhjZOVNdtqXwqT
RhHxD0lctJosXgtr0zPgaAPuJ4zddfw5uMZ3a/PtKDo1u34PEQ1pLPNw2Z8ThJ361IP12+rkvNkD
eASWooItWet0D4PuQYTqVJBRpqNzJpRVNqC5uMLN1Hknseego3Bu82taeezlWBJNMy0iR0KNO9Zl
DusBacBKXpM7FlQziAuV08AIELMVSvRIIOpMLdCyDaCfbu9N4UkYBI1EJEQYCCqRw/Mztfm0rFn8
aS2a0Sk5m2bxYcApg9XJ9rI9+kAlogl6Bktq4j0RtDmkRP0kH5yOC6uNv3M1GwITeTVpryMhF+0s
PhAGAcAEodLdZwxDzARZoI4A2eT2YEMxYZ7xcd5j3Jr8gfgYfeVbZCdoyd6VfPxdHT6DCt/WPftz
42KDoew/xuirabDMTCMpSCYRIvUG5DW3Um5+CjvF/U2GCWqaFMdhLjrCSz5LPVlVNpJDDWIYYRlk
L5V2u3EJuGkZiYxg/12q7Sh2FzGutNhhC6mQisqPkp6t/wlrMI5T/OJzbjZ0dZE37ksvwI+CcSqT
ZCwF9ZOjmyTAbfr/E2CciUi+YnYDJLycPndkbyMkyhwQVkRoUebXsv0S1HuW+ONlBblqL8Cbh7Wx
bnS5mgLGN33/bpeOzmdNPp8VRxeEYrtKyLOViKciQD0PpMUdsRBYFqKJeVHAR33KoYYFbcVUWnyk
Ji90gLfUKrRtkpCXxQGsZTSnSN81hGMuvZTBBJrddMFGpTHeIo1+hk4TP2NYBuB8tHktAFeFMWr0
0PTzoN3NAMGOxeLShjmncsJwaApEsmkHTKVqb4YEiyCFsppqzwu2yVt37efG2iL0Jp30pzj/yDKY
yZ2/LcJ8UXfg/tCRBQbzBp0PIXaXUZYcunE/38VWb52ioiI4SZ1ssLI2R5Y2fiauv/NTsUBOHNIh
oWJddJKfjkDBykr3SnuM+ZeeAkiy5h0WQTv9cQyJTwhjnFtosMTWZJmacmtRXM+gZj+Xs2AZtQLu
cJw1tt+vhqCDcX9H3bSTrJJkAK4aDsIcSVIZeLXql0E/u+bBwodfjsRTYW7K/r+51kryOLMlaosM
Og9S4wSk7gXx3UrPFfNPamzuitJA+ds1T7bi3oj/0vTstyj1S+Zo9biMK21hBUCf/fKgj7AmCEVP
pv+loaC0jKc8+DaTn6okqZzBO4N9jXLKZ+PNujsaP3RqhsCHUI0KfIaYRqAQGv71OZZAieewvwye
sXKCimGXe9S9cC9YADflQ0leHjofD65Ur90CCyatgCHBemWS22kK15FkNIaoupbk3HKAd711GGv3
s0qpxEbYnnwZxM51EL2q7T+JSEjxRjtND6CLI4NFEgXsKqQL6ADVJrEByxu5XJMuRr7vWBsuAeQh
o6XIZmzBv1qzwB23owd+5JJKrKno2ZntLAx850WjNnltPNlMtt1ZoofzeGJWXBmoAm0NFxCMuY1i
bjsxKLAxGhrmLQj31kddb+e8C02ke85cgdI5hm0buDxu1nD049vkYF4BPDFUrGX1ctEkv6z3F2Zt
b40amFnUbAZ6u7zoQQ48+1w8OWrwdyvFsoISjuCHNvtCRb6zYh/VLQ4egTyBl8rJ0a7rgLVADta4
w2coQPNBhgQLC47xKVqr1lrVRDf0VfOvtkhsL0jjC6eVX4+sXE8RY7GBrVrpMP1hwMr2kQMJQzRN
gs6l0DPk4dhGAEWsGdMI/b21iDOfrEvIALr24r1t94d8cjZj+kl+LGoXeYqzbj4f0cw+xvRrVFel
0Bqyl6/K/MI/f5QZCQifLfv9SMUI+rmPiapIoHwUEfSBWq36CKk3CqHe/1J4vIuIUUmN76sJGBGz
XYrEc845LSpwYUwYi94GPbqOhnTfEihS2/bB9slYkYgax3WDZCqX/hm4Rx/mz1YwHBzFvwSit2p/
cqrboGZfQNsf0H4M9M4c4B7vlevWPJfmCkvIc160pyR6n0hrmUhZZjjGtlAdh6xfl/63ceitmx6F
K48j1EIGK6bsLWx6eKbcDSb4ipGhj+WcW5JAcyVOZR3vBeKDGpBEMO51/EHpkJ6ElK9pAo1N1z4t
VKk1S5KK70VPQX+PnA9ywtqPsDBHOO85McsxHhAd+53BeTkOxDmVAtFkFTKyr+HtDS0WLsqKVGK6
r+GRprF3jlxkJ84i7+S560HjZ9R3xlSfIoP4WldB1rPLl55MuZKrOnDCR+MK3OOCic0wUArQpYUV
pprsuaAHe4pUSxpCa/XrMC1+TDY2cpq+iql3F0iFn2PHXFup+C219KuxWzQeORNkoR5lqfhxuwIA
qrey3IsfE8oXyJdaVTuNxK6UEMWyzY/cdKag3BM+2inJoWYTdT+o7ESodreQ6NEZBV1rnCQZjWoe
YGMrhbfL+COWtY91MLw1xqe51wkvkCyM19I52Fjsm51lQoVyCGiXL5HL7zDvbC7pOeVZyMIXu2NQ
iYQNfDoZnwPJF40lcdew54aP6fa4n/yH1tqbMZJ3UI0LM2tYsiOvqp8jT99PbfvQspPeMOqaI8pf
pHzrreeU0/r/bgSMF9B9H/vSr06P5nRiY09M7z3cH4zaa7RLysNaNn00McFwywr7uEBmYZhM9xua
7aq7MCZZlNq333J7bDS85yJ9CwuXepGUhuAvQGxQMdNJSGnyi2mpWkgmkNaBQrXxTW+B4KAPGNOn
iZ1K9IlABewGxUasUwPheEWzagP+IexlpQ3omm8gbc+1eMtsGO/dquaMJsN28ZqimrTY7+jQCHse
CSwGDCc/qvA3mRF1cb4UbGoqtBy589Jx6QbfScvJFixr61+AENWw/koTXpXXnTWGw13o3PSkPrjM
bGX6l4kjexhCVYpw7zvHilil8DOkBbSXCV5SHOPG0oezx7wYthsOSpihYm/zupkXY4c1HfaCxXku
nDkCKzcgQMCQWLjBjLR5A3A7dpsk3bNT6H9Z0sB3Z200PRxnaYsLLwceLkb1ZBZAx2jDK/gwxfqN
9QuiVE2eQMY19bp3h+WAlxZ6QUKZytoOJLez9PxV2qyCFBncT6hfMoEm5MWCYg8VoXxG8WA2656g
MmoxrXGecoDGLqFnmy6HCt7ye5hvDVWCm7dnxyBI5uprj1iUDE2IrCiOXAvofI8pT6I8hBO6UIam
Z13/sNWuc5bJeBbiryOUjjTEJ4Ic4MmOs8Anv3n6e01eq4uAugL3k1OdoxWzSD80GIHxptK4WksI
7pRmA4rCAWkMowo2CEm4S0yuch/BsDlt/ZEswti46gzdC1LOfOb4Q0hEF12UJ+KdQFUZGsNSJxol
7M2zlGg9XVYYGmTDc9kGzySivcXYREiYQYvA3WY3R+VNt25mE10tF7n+tkAMNDJ/jSqE8lj0VHWO
weXl6MZDeucYCK4e9qSeLqGcFumvzW3qsWIyUYYoiu60HEnpQOytIf2asEfLGRSV/c4o1CQhYw6I
vCKhqiTVNoE+nPe7gv+mbic28Ih5pylvIn5p5w2hjREf2gWB82ufA7zzX2k3yR1Q8VeOecMuTIrQ
zyBmSY0KwliHTXqrQpwa8OzVa602DsUmlCy4VODzsnYTx2+s+V/dgWRjNIj+XhTqRNyzO7RgBP+N
yXFWHdob39vpBVqr4NgjpS1tRGooDpyA9XofrXSen8nItoieTxJEVpdYyE7xUVIaUPn3vySXLF0m
YRGfiwYwTduK4D1iF5IptLplem1TYJROuSTow6gh06h+rVn+KenYj3WftJS7ot9NEAAS7behzupk
f2ev+2h8a5mgjJuGt2zYzfoP0hQ8bpGg9R4qUzvDvY0Njg9aL3C2uX4A+27eW+e3b/eZ9zpyspAg
WBBMV5BvapBlGoeEEkxYC2bqQPxutBhXiIctyWVhx5xzdMYE3A7EtDrJ3sL2iv95jPO1TnIc6TC1
RJPFNQX0AMRG6x64Xq++xTpFjfrfODZs18cNJRKegvsUAEZGeJSSP1PG8c6da8Ggu1Z1fNF9elSm
VBNeRWrwcn4V4Hh2bb/UguSAv+pVDugZWKW92JSEmmsBvRDhLmA0zcHkvrNJz7rqwE+0SQSVrTQo
MzMbQpjZb8MGDfyAiLme1wH1tkgA49bpq8Zy72mIWbS26nscx51kSpZKphjG4DGq4QU3jIOGys0u
Jdr1mstY8+49ZUYD6FQO9pvwmMF1ZyPuvtOgO+OofI0TQtP5M+c2iNdSndqRXYrbjMemg3zgManT
tJ7OnaOy7A+DHWyLgHYu9r5su722PgdBU9sYnOHaGqb7isTWLc1taxdoDfBBxfZzzB5IFrQtLk59
TzslY3vwRvc1pnG1iChqA6RDcvbNHhO/WnqqfcKEspJBfWlFt2MMv650MBdBvxLdgL4vXdWEm05a
fVbscqZs+HHS6F+hevYDbEVjpqLhsH4dOuKPakVqFhLnmlFELo7+2mSzFI2K2WzPT9QQAJCc61Zb
1cI7i2H452vFrVDORcva3YDw0BDJ9jeR3t0bflLQpc00TDzZIMTYX5/NJnpERL+TPWVe9ZQjMtDX
+tjx0YeoQuO9yzOFKn8fKSSbhgXdvSCjBfxZe9Aa9Jl6dQizD2coN2x/f6ifM7BWhXriCtwS7fyd
1q8W7YwFb0kYAbpZ3b3WDn8RVGlFsxterWw3f4JuhOW7+4h0hn7vA123ZBQqQb4GZrovoLkVzY87
fOYm6JL6HplEfWb+s+VBEVCQ5nkCLL7xIcRHnR0TchW0svinDWgjSxOjzxyXUV0Ieb46nfYkPPsl
b9svYyq+Uof17siiY4jiH+lyGtoFT39stV/jJx0G96Y5fKal2JtJutM5VMlEZiznE3kZQUj1tp7E
/NKVt6kebt67aQ8QrLGfux1fWXRkxkKoNVl6iQL/GW5rzdpoXO9T7+CP8ShH7L1iCKvC55m6biPn
Egn0M12w8EUy4abLlKS0nrJYtd7W6bAWsFKuvrRgXKs6vaRURyqD/GoC9W+c1dS6H0xlX6JwQP7w
EFKjQgWM7V5SPOkBVstixvi7+AgoitR06itqnNA/8f2uA3LcOg5kM+bb0a8aZVbLcDXgGEx2k5Hu
bevPmg4lSgh9jt32zqb1qYJHOV2SnNtPPxXYtWydrDiAnFYOV0FBp8LbfE9b6g0FfFC3jsGsgUMG
Kl0F3SCXLw2wuwz26dgu5hh4tzNXvjYtjVzbxVF2bcvwheSw55yyRKPDQh3r+t42V8Y2ncjE7OtV
adWvesh0L/Gnv6TfApDfqKS8jwczMucf1KqjEJBX91IUFqt7Bg+2jyntI7f1dWVFP2HIxYhApWEm
YdYxMGNy91K5MyxEczAoDbwAsfCYsQTHsvswOv0YjjAUJoWud9rZLG7TrCeYMPnWLBK+5AGyeTb0
ZFeGTN+QxWB5X1izLKa55kS8xSy8vQC7aFvuWqSeAv81ZxvyJfpE92HInxZ2dT2WC1SEKD1L2vd0
oUiClK2/k7XzxPmBgJJrDxmYTP+ZvAZ9cJuyuySRpnUeAglYTWNc5aDNvJMmUDiyAOT+OA/BNiB2
xTtAHS6I+xtQGY3txRINO/xV5HL1nwvohzFhWz/YinSQdRZ9CAKIwr0zVKnYXTvxpTSzxWAhboTk
wOSoAtQ/vKeKCAl9T8WzcMTeF9571Zk7JedESuQWMbCziB7lozd/vQGhFB9ElP1BZrZCVvNiPw0E
7FINjhcw5K6+rziVUCay8wBqSGnj4hRkmM4Vzv+WfASPqr1leJYc9d7lPz4fqgb4biBLTLxMEa6l
H909qOg7nj4GeYz0bxM9scnz6HzRrk3Rm8geaXiP3b9BvZMnlv0rmqsT72OS/9jUBDkabbocN303
0cvEcI83Mtqh4Y+n9WzmwKbcnUlTsf1n+omgXEMGRbs9JK+OIXauFcMUlrueDt/twLcZiPe8daYE
5GePWUG+KZNsJ8cW2juE64k96CR2YyT4gjDp0LAowepDgQSeFNBd+yYKprk0gZyHu8nJjwPcfH6L
TRXzIdsGzAnswUxPVOCeigFMDCODySfBqLvl5ZssLhMaV20O9NKstY2Rsnzx3LPd7JPkXRc0fVuO
zQ65Y0LgIqjrAKjJ2odfEptQb75aELCWtjTEcxpznpDznPQV2pVDPlKXILX7aTBJlW9ZcXHLe6lf
JuuFDNFF3ryN7lZ6CnX9s2OfyuwtNS8Fo3Exh3r844Y3yncdFxLb9qTh9NZMBAeQoZBr1LABc0CD
et5tZ3ODLDGx4JhP4a1oBIQ5ZNQPMQhRZCku/z8uwhYVanPQ+JuSa1VQS1T2yBg+ZTSqmGjhG2C4
YCXTZjLe3VoxjzuK5iRNpBIwSPv3TBRPHnYoXVLIZ+Tctz822163+OfJv6D6zdgY+v4lnd7bZ2Ez
N9bnzSHTwpNSKE2ncesiqWmZ9zI4uSQTsmIZnHqGWYSKHIMeqDHPdcyDMQEQlzYMWzoucbShNLAL
ubM1WMWY+HIGVzrNmarxQKGTc32gCSdr+teyYO1qvOj6L8QB4qYSftKuePB5Trp42le6sahqllf9
wFYRXutISQR9hUM2B3abEw6ckNo3fHcWW1hHkorzb8zrxSDS1dB+563aSt/ZWn2wLCeGiv0jr2ZE
d7jWu34tBNOQ4yBPPZyAEGfhQHUTAJTv+P4yIFwWWW4JXanuM6iUSApcIBiJvepwQbr+qxbfe8Na
tOwyLMgAHS8RfznYs9KHsoktuzVbCtxw6Qb7kt3asGzM7Gliki8C2NsXW5xER5/7kZSUCtWf0e7n
l7WD2RVl//zxFe45D+8clEPlG10wP1TRQRMHMlKRIWL4XLU4fPpfE1DdLOYkr0SGP0H3KbrfUE9A
VoLfQu6F/3LZM6NS3IYuiyasPbOasGfjK2fvNJ1d4SISyp9NeSmB7hcQtKeh20Ce0Giu5/mG3Xwo
u37CHgGy193h7AHz6z7ZDOyEBRcYmGDzmnPRG7xlSYdrpCBXB3hcyU1oOwwh5hQ8bAX88jZJcyRI
YNA6+Yo4IgGdD6o8gnwMjYwqNQYIg7M10I9a70iVcY1Ni4m+eBTEzn7pgj5snIPIYYmi/CCWdtB3
9nRa1S3ZRyS0VrpYBswLE35wczqTlefAGWq2DUjXCdUxX9X041I3RTkcbJ0Uh0cyA/9VuC0RGcbO
mwWffrTfXMm+aaiXhXMXKlyL2Ultfnm+iRsFubbiDHZY5afYBU2lvWO/sGpAilO1CRudMEi57vlr
u/t1cNKZ6h6b/h2nVocRxKRU9/t+H6NV7dE+xf7nNH7M6iBitzIgGN2/ivAv82zHxxzjPtbmWd7n
4fnDtZfAeI8+yuFaow0fVbu0Iyy5wEmaDwOOK8ITOMlRhnwsu5UT957xHjTL2mWIA/UDI8/SsW9l
RMAnseoLL9wZ4S631mQAD+021Ll11y46ItJcwH91NHCb0nzAoK6G/YAaONv6rxTkmsW8Z2GBTSd9
gyMHwRWRizyMGru3Jf9JfagTQMy0fdhYhKO39zgEG3/y4E+rjcyPfrRFejhGH13HE3fqQngPO+Wu
TBsZMp6ZfQ+tgGxU91Lrb4V/1cJoYSMUbwjCAdGCd+HHGQh/++zEX+Vt3Wwdd7+yPRYYKAYJudDD
OsDiUfthQfikQcSRtJaa8R72P2m0HzdDck145iQzXFatKA94KqyAMU7wP/6b54Tp54DZxjtrFN8I
cYP8kTA0E0t6W1ttEsmE919MlqS1CNILAZxhddbqHyVA7v2O1EoTQchMJ1YS1bo5q0ThRyd8PoUL
YPsRQogkIGq8VYzv7124ddWzo5NdQDhGkVB+PyqRYTwjyC8hEddkL1CivaxpGAWXS16DtLK/JnmS
5cUn8tkS1GjoKJmIAqOF5LF01bwXxIKxyrtTHZ1TSiVOggntpB2+tZwGkgiMhCJK+n/m8BZO9zJG
bjpw82Dzb8SxVv7ZI/eVQ7UedTajWJ3TW8hlQn6F8Ialz3FsR/xUBVds8cGsf0EfCKW7YEHJ4uEt
KR9tCXoEfaHCxScRGlmWtfXIWMmwTuruvxLiZECcBHbQBEWfgZ+rDRFSz69/DUxI4GTzSkU6o/WH
cs1Si9ZlRN0My5KAoybKTx77bo+EbTQ89IzBXq+Y1CU/KYdHh+47pt2pgS6gwMeDk3JCB6Dd/jVd
shlxkXdmdo+98sEnPeu1jiYzhUBveXz4CGhXwozvvrHRqXs295ZVBLvA/2flNtUt+0CO36wlC3Hk
KUknyvuSXVIFz0F4p8wyf/D2Fv0eEY/qIdy5xjpD5ZcK6OvoXGuO7k/Pv4YuVlN/HWfMorTpGqEs
JOSFfDyOKT3YpoIiFIG+W30V+cqHa6umV+AyvTyLSJJwh++D2UlTvo5Nt+oDc9HhtKdAFk1DiMbJ
GT98/1M3x9dthmSmii4OR3/Ovo1EWVESEkaRHJxj8Ovl+F2i8OOoWVqUzqb3T+tIv078c+nh9XX8
5zz8dKx3K0OcJpBfI1BrAmuppSSxNPs6ixFEhysjeCtdYCtXjRQpqEY583r/URdo75kpq3M5nJGE
5+g0JJ0sgTBPsn/r8A8l7IkDvKCzd7ED1NP0s1FIyZXDs+2yLFK6u9Snx1T+08H+jreBxgZODnPh
lC1PRfM92TOSXjHQqECuY1/Kt1Z6bEL86eMz0eaLkD1uJV+r5B4pcIRiXWC1t+9+tbLHX1HBddA/
6vTFjt967dB6TIDz8Dlp4fFxtzYNQniGbP18YCMCkxw2evhrZ3wOw1HlHyqnWZofO9iw+IkXRsuw
ChyT/Z7W74Zn4hl9cspb5JF3GQc3JzqR6r4f333Sl3JsYvxKiGnLBfmNqTReHOVjybz06KQ73z8k
TIedjhG7R+1cHiPjSIWzUjqsLu4+9jJYStlprer42RIXZwDLnd2wP3EgA6oQTb6NTJPmi7REVbPT
nfVELDzJNUMwx04NXKVOk1TDGYtXyVdUPshFZrJB3hjgBIQh/kuUeWtrmDYjKh8U9Pa338DGrzRe
mwwDU4I4jcRZVy+Yp7EnXdS4bbuUqajZ61vOcMoRRuLCvzGW4UlC/daiSY7uyJ48ZG2HxYs+0E3t
l69ee7HbyxRdWhwvXMJvlgfN/DPLXu3omhuXTj8H5lHrnmlCHWZjbBJpyW3TiIEFCAw080TIVw5G
TexV62JZio1bbnWbyegujjGz7ydv7/SHdsW9aL422vVlS0NZRBcjPGuYrq2jER/TfE9QUnUgogKI
DP6aoQVdtjKffr3o5aXEhu87yIuAb7RHEC8RvL5sP1bPETLM4ayyS73qvUsSXMPkVSvesvLNM95k
dPuPq/PabRzbuvUTEWAmdWtJzKSy0w1hu7oZxCyK6en/j669N3AOYKDQQLtKIleYc8wR0vsNeE25
6sq1FC5wxWJhv+Tndh0sHsouwgmj9evKS3JvY3pNGswTWoSo1LHnnJqT+ODcuJTy9d3HU4JjtBVY
tm6FHwvlTOZiATr4hhTMC8YCkVYdxPqIexgEisUSi4tZXN5BCLJzl50nKF/KqVVOc0JJRUN9gMmB
lQDM8lhGjHZECKEA5Wc5IwlnFO249LUs8J17jlqC0efhV3W8hZNe5JEjVV8jtUp8D5UqQLNWL98m
MnM8F5lFnsuJ/JGQKAyWuB1DhzMsPvxG2aHYCZrkaqinujtoZSQj23eUCfclt8q8fvFAUWI6I9n3
ysuIUO9+FMkt1o/ORcXpdvrTZH9QV+mfKqqqOsgE/+Rom9elDpy5hEn3Pqhvw+Y1G19b88pkALVV
eXagyLk13DXBoV0rkw/sEdCpPl9Edf1T3/i8T6UPl+c+58TZOJxr2nDBfAOXoSYlRfE13BWb0JwO
0BDT9Ly5JASJLU668q2wqnXE3JVzVzR2ROOBb8bOaSfibrFDrCHmp/xxkHoYWErxMc6uKXqt5m+k
QCaAr47gyiubA7YYAERnrb6q9asBl0j6aO6f8vC1xF8AquWF/Av59Fzh6nOVn83kJFMSSAd1O/VO
ptjCYCeG1YmWRKziZA3IU9tdf/jmgugPsR411SmPT3V6kYpr1t0k5dZPryjeCixTTk1x0jWI48cy
Py5IsIHst3oGndGbBXcq3R93qL1ecf85N48t+SzZq8KX089d+6FYd/VkPE50etpg52k0aYGWBkkX
ZIy5JlycPkw2oT1RDtLYNuGdLEIMURx08Zj4kCsV91YGvidYLDnU6qr/Z5Zu1C5UmrWXKC6+Fix3
/peE/DB4oHh540GhnJ+qNarWs7Qb02aKEOfrCxn5yQEoXK1zoYUIzLWxFhbd6uFau6fwJgtvSfJe
Ju9MEB8uPXyIcb+VC+Rpwyy2k8XhIstyFwbTIAfFdAFPD31e7kIq+QUHxOmdICNEri9Q1ZClvc7G
VZ/O/qkzXxHZLsdEDZHuarorccLjoI2cpzpukrMxXpTm+pSvG6LS2tcuUL3dvTnWzfEJ5hEfSJJj
1ERKnhI8ELgXgU6WY4K3gIcN3xTbeGhMAWJBEWfv7yc+4JdcfXu2b0Z9G2E0iEzdbHICINoTi5DD
dHHzu1vcXaLQu7tLWFZM8NO5hgHVRlQALT620SYLNdNXVK/HrDbsRmIZT7KEShJqutN3t2R+5TrL
rGl0+9EVVbca3Ru/NC8+vk+lYUMYe6mwDdYvF9qtMSApdibF3TyWRNHYmzUS0xFGR0qQNbgK86zR
bWu3SL2/fxfTt3R0N3C2gNp9Goxp8tTaE2sMPijT2F1OWTkOag/MXEBpWRw2xwlWHH+PEzBR8feg
LortqR9B490YXe8d6xirEWB82DpAFtLjhgvQQdxuoH96jfmqmDyW5mUxbqNGetJnPXxpxve9+3l2
P0xMU5LtPnXlQ0/eG27j4iYtF8tSnp5KioKbFS5bjlfClotRk/TWDGnfCpd7IOPynQE+BiVcYMfE
KVc9591OqA55fdhsDrzwXag2r887ZNG3Zn6b5rdCfW3i21ztB2m3dmU+3VlKqaSetK3Zk+FpKwVe
ITYkfsTJExlamae/6UOEihmv3zEU9KOmH4lILqaTwBQrt9s7apBLJ5zL5eycOoqPIjzthoF5uNMQ
0tPa0tFhhzXlWcfG6Ffdz+Z6woqYHVDLdPsKuRS8dnxr/106R4HOszi0sgYao5OAElm0JvIyV7cx
R8XbNLU3OoUtZfS2zGxcSLfRIh0ILwAMErFJ2D+Ji9wgVrJgaNxJ57rjQbyGyxF9hjkEMotRdfrE
zaye1jO5ZA98vCwaVHE5P5dzMZ6E4fTwEab3bDPjKq47bmACxvzRIYUFbRTMfZGYRwuCFPIk8VSW
qNX8VMYVNWxrYsijosYRxYYqHg6Up907fmyvm98SQZQ8lR97kqBzWi0xbhER12m4Dx79e918QNEm
2hD6OAVVIXstk4klKmK8Xw7xEklxtBZN7bFpj3pzgHJEYvmShd1ATeVD5Vp8EPgxDRC+liOhxYfB
OJLr3mwFMxApWsewgWath5kemlqoauG//2o4p/PT3NLx+tA+e5KeE29U3Apu8B/pQZJEFumAP9yp
fHmqFbHeryaa7bc87Sc2AIFpdPuCNZe2BufNtCFH1UdjOUrtSUjPo3z6WxEIOLinLzs8D0Rb5OXz
PBa3f+fXOn6HjMr7f169vKx3nMrJ0rlx7j5QDzMYebglHtd3F25dbJvPc5efk/RktkdViIyEEBAn
eZuwNiErLXPj2V0eXhd7y0hdGuCGIb9O09vOHHYx+hKqSuR9H3Xx3mevxXB1fOWDOXC1rlpkcUJm
v55GdyW49RYo49RaKNseyMkXW26c2lqKSL0fYEmaw3Gr3X219zXZT1C4E9vdBCL6ozqAbLMD0nCe
ZL446QvQWGCY+40WYe4KV7dudqAd6YsIazW9M2vbN1h+dlY+3BJMOh/vjfwhzJ/V8jktn7I1d6dS
OoIiqw0t9IHg9OcjbIbA+8pE0qwSjF+xMdgK6ansDskUtcZhy6vzlMXD6bNqAwQNf+sdCnC4bpgG
MS+ZITd6O2zfCKOQSfpuvc3d5wttLxeWjSmepYSQs0tzG9RLpV5S9UJZeyLBRvblh5/Ss6LKGNUD
KmNqtSqPgEyoxxQRXA72bTg9XZSggDPj7Cyta4KUqFY2H+b4OEunXDt308XcXKhfpfY6pbt7eRmI
VZsvvGCITSnC0iA2SB72hZf6hVcvAxF5ZuElpSdgykzswoYMNQfIJPWnAbtPvCAdowGG8hbTE5Jg
tVeJKtRS47ErT8XmJNfnsT7n4nl6659Rkx/yZ4Qzq+s+iFoT/BerkPcuZOcPMLl814tnhppovg03
ZTDQe2blp4Kns2e/pvRLS7/U5TMRPxcZxRCmmO+wxkJ42phaqOKnbr6Pj9dRu5JenxyqlLigoOyC
uowM/cCAepDOqenhjNAlQbUE+UKMJWleoTTjzbdnrmtsvKeGK3KgNWEehyKuHhsHm5G5AxT11SoU
jZAhVT45D5RpPosLTgCLq78fL470POj5AZejTX7EcsLoMbyJeFNJZqEC2e6GHKjM+0OaIn4fZkxJ
8CW21yG+POfLVBKXx2pjPrL5d8OVzlHzCGNG9aY/qB7s1PSIgat3kzJvKvwYpzQ+/xQWRaRpUcn8
xxvux4nLQqfXPAnaUcPmKj/i/SRknIWf8f29XunIahiPwcR6GT3cVsCa9VP8OJ4WHDnbi3wu/3xV
YOHvhv5uvtjQXowteiDsRZVpjzM8fuULIQ/lGvg6Qc+xC37uoBKOBIXp4RhIZhcnPmh3eDovNTFc
hrvcITZ5zSvOyY3s7e1HE7ZzJOEjaDjT4iawDUyXkOtn7xHq28ueZOza/r1DSpvYxIq98BfQMZub
g1AfGe6M4nEjHBWmPM2Ro/ljmyre4+k9NnA03Qi+bKN+NCm//zokV9SZY3dQzGOxb4rf80S3m8m5
5KkrpHj9YM3oLXd/uvuS7OfQep87h4v0tIWcHKp6qNyj5R4xbWNuIJzN5SwvULTOKrFka7dkEBFI
AkAAtfMP7hvxWddPeJg+HpER6Ip9F+0/8SMaNF5+deaiUz447KmA4hLjI4cbDu+gv/dbQ3rS3Wrp
cgXr9VXvArQB4avUutPDkx7eNPrhTpmPnXpuqDWHG5kqHc7GL/ri5un+ecCRlZ6+yJxucqrJKSYX
swUpZZroKrO3oJMwKOu82ckGrOUv0mLDJSZ6lQeR7++0p1sUuS3otSegiOkgHvhLG4xV2BrhfYdW
H/Ad7sRaj/REuxSn2Txp44n0NEYZ+VXOr8lyhpeoqcfpcYCr2GKMA/fIfui29lsNGLPNZpGH4zj8
Z6GiXPy7UDEZYK327Jnqq9KOuoI09CBU3AIvqwlQbVxPmDXrgUk3B9nd656uDypXvFM+irsEpjZV
wW/Rd4/fJlQ5UVofdvPju2z+GOqfSvsjHMTl02r+ocxNates3H8hTbrwQOA2MCLqBQeJKGUU1jpp
RRbpabtrJq+YvAczZGBH3pK/WhkY1kTeg76XZ6yQDryQ9n6JP7XundQH6TTfL1Nz3WQ3xbSfSD3g
jLxmwj4klK/3hp5pElHPHqxSvfmz0X8q46fffI/TF9osRoezm2En/bIjggKBYukLxFHsC0KN3YlP
OLh3ZW1xn5Xzx8hWVB6EXz7MSohif+KD7OVQqNbflro9PBZKBcaPFHw9Gclb33i6ypOwdRs0dzzh
oodhE7YvrCcDS77LYO0Ggh/uFlkx5csJW9j4PP6291qGh5a1/NbjI4ckVbgU8N3jzXExcNt9ic1L
+cKUlxBexjsHZTmGpF7D3a8P4Y4/5fmgbQ6peKzcpCMq64+m/ySPnyeY9PS1Ci+ESFgIc8Ii+beH
5wumpAVUlI+2aFgZw7w7K2H/mJ1HRpni1ZJXcXt30DAAMFxxoYWD8uTpd2+CwtZ7xg/OdEbvCeQg
yV7xpHvwVJJf3QJUJPGp9rWN+5QYCrpS75SlQ61vxLZhgSRyRxyFdy2+qepVI5apP6Xbogxk1YNR
PqSBBtNnZP53KIsjHi9V/sHYLbdKTyV1YXThj4AxlmfgEKiO2O4JH4g4sR3Jf+CD6TGzAQ/AQlXW
F2rua/NjI78xt1qK87w2wnK9k5OPjMnMb6G0CXjjnCAPxFnIUaE0D87cEecK7dGJS2fCunjeyp8C
l6RFBy0YsK2d0VOak/44pyDW8MfyD+HxGeufsv4p1F9USlod/MVXJCiERBrkPmu99ScSR36BlAwy
2vr46U/P/MOJgx0j24O9IVbOX9CHFciqgHC93F+T+Noqt2r27hv7qf7TtH8S/Y/y/GY4moUblOcm
QgI+sytgpkX54MBBRjFTh6kRjabHxGoKJT2auaLLE45Qxuesfk2ylcy+eL816hXAcBnODA5rWyFN
mDT6xPqlH+N1Sx1Awz1GQnHUmCemFzO+Nt3NnF4bu8NLYrCovDjCaz3EtA6ODi02Lk7mKStOi3ZE
UyzRNtEIDyjInNVL+P/7jnSihr5ChlmHT4BFtK3IvR/krauGVW1RuVPBGqI/dv79/t7Hji6CLh5X
spJyvktXonJIAmLsvqfyF+WbaV7z8ZorF3k+L3AQCDTJYElt+1M1HrZMfP7bDJKFjccAnaB+KIyj
NNFVtMlaSuLwjXkdo0i+E6+DiujnsfzgbTO+oHg/mkWIi42OtG9w0G4sGNekH4ryNg5r6Y35FEfB
gJHI7+rpkVZTW+zgnQh3LyfDuPBMclj2c3YulJPZnaTkNLRHTTwobSRC2MJj6lDy3LUVEkCZjXEG
ooWS8K7HSq6Fyd9Cw1PXzm+uXTo/IIa6htHkZqgoSDSqdwpekMUpbt/iPprwvD2fWhnDwSue3D64
x5K9NsM1j88njZ7Awu9wI7hSFUyZD08YSEZTjjRFZH9qZvj6SrXbIUae3eHh+X7Tox9GTOBsdOpg
d1zW82G+e8V6QnAKcwQ/ZOwLPJGDWPAUYT0fMsXTOR827p1DQXJxQi4lJ3Ni2ZZS29StubfUBBAL
CgGkQcvg+xZ2gd5xsWPgFFwBVUdRHQw+kiCnBm4CbQ6UOZhIX5qDZg5MSvjL+UUdQqkIpyKcjQBW
WiV/Dc0eRUvQ1kFZBzPKTWmrYl2eHUclYv7ZIXkMnktompFUHcb62LenO1jhPt3AqXldlFe1fRU2
t3a6lep1Fi7i3qAUKr2ud7uNM0vOkyqE+V1sXfEmtB9nMuPM192u1j1RcQVhxWJQWFcB+PhfmKWc
DpXEU94/SEjMbrnbAX9vsbEjxKKD4Ls2jXpHj3YCm0JPfss3tz57efbfi/mtvU/AK8Z7Zr5n5Rt6
r4IMd3sZ7Cm1U/wFeguzQj79ElVLZDJH3fEtDG7Hd4l2nF68wFD/FVjGFC44i3VWFXsDkpQ1diAs
7w7dri6dGu1c3t+eut8ReK1DeQMjeEn7/bOJail8SOHQhXoaFioKo7WdmWG8wKIGXc3OPcoDAPPd
U0RTfcypkHVPHV4T85qIL1DMmF3oAKKD2wyuEON+4gBochNJT0cIktprHbF0mdZxkz4aW8BdgDTi
3+6aPAIQy1gkWtXmSUkdnnVOi68kw8Vf0PJvh50/3OLhNg+e69pelxAQs6+7+tGXVpXjEOP+/SfB
UKfMno318usmayHapD/QAyIbJfcBNA2XCZMDi8N5AkBC67tX0FVUYNXQ7y64fxf6kY1GG9A+tgBG
XXU2MPEjapK8GdmS7pH5jORnJJBr7jwbL7mQVi0l3pJ4WNktgzsMbqk4C+YXPavxgOlZRwof0sEy
SDPQ+eBhMrvG9fNq1q+leKLlbJnwj9VxSc5PyiLpOpOIhz8U+AJ9QYehvasZjpmvKENqOnDE67vb
kHAsrj9YvKTkw+6m4DGcS/XUyEeauIEEY1ez+G+T2dqA66VDpQdKTa7SCrebpd/iGLZ5EbIIKb5g
4fTM5UTo7m8vMdFOyB5yH/WfvvlHNH6E57ciHh4G8Niplw6yFMEGL/uwIYLd5Go/CAa9xbntLygc
jdFVtYPyPGzBXZpAMQNzDjqsZaTtvQwL/rPggguemDk1t2cRruY8+RGcE3eUWVn3VrtGHO/bhuGD
/8DCHqwLI5+E9cqyAgHdOVxJRgJD1z+VHBh1EMc+3SLPH55JITjN4AiCTQFKTcSNi+OQdlUITM65
sWuPqniEF+IyNyoEWzciCBf0DMpk0feD9Ci9nUkrRgTOp3VOSIWIF/DBePmD7Dsef2hXKCdk2fnP
ijYsuAO4WO1m7BfkiNprip7dYZyOtQzf4lb3b4v03vWf6X4x99sZOsP+30tKsvVrUiFUf4/Tj1YP
u3vEHC4q4NJpIRPS3b/J/Vp3F4FQ1epMOJqkbfFpVjufM505gPQHc9I8xvMZUu5VuRSdU/Fpd3Vp
v6PrVD8xsldncE0XgfFQHer6yPaC/M+RQFW+c+4Z7LJVvF+pa/PVoDr3JdfXdnflQMtAZiWTmw8f
R80Dxhh0FtUzFDf+bg12tnOAwZXEYInnODs9ESk/aIJeYJOtwzIGcSrSOz9hlWG8NUfZJnrM+2z+
3Gy+9Pan0X/KZVu5QhtmUlhhTow3v7mtNqxOV3kgN3VD4tv3n2Phha/D84RlqNqdF77noRl9GcER
WeJt2MXhFIfNEsWbqHLr+ILYEE7lMl/k8pINZ105CdLRQCgtrQjMXbH12v4GiKnWuwmdd0XYqtSf
JOY0+P2Z1ioyryxB3wMEz9DGyoozzSngNAK1wypbDU/bjUJ54szVWvCxwsjjunNFY37mLIPTJP85
XwDoQOZ5TsofSJhD6SmS23OjQig//wUmVOHqQcAx8Vx32t5pY3sb48iyh9Rivg/lm15QDF+a7GSM
h27BDhFViVcCNUeYWBorAt6nkHVdpoTN4qHESxUfisMSZEsgmUFbhgKhEnJxGs1Ta/6WD/Bbn8c0
Pz6yA+JDagb58sdEMDPiyf3DQeisMIx2xC2b3pIjjTE5JuS691jWs/BpnKZCd0jDzH2N03SCEO+p
qwF7FBMqDQA9BUn/cuqNYLV3g1IHbrAilcwn1si//0GzTONyQJv6lOJjdL/0uzZ/U6qP4v6Zpl91
/z3syodF4F5HGsd4oTes5JXxQd85MxrBR0BwahhlKNK7dgbAXNmGFK3jCQJvox1NFjA0FZIjizCe
gskIcIfmUEZME3e0pBwB7OBlpNNxS9kBLDg6k/JmEE+2xqwgfZCUIzNPOb/IxS42PBiQKYkxR0Vf
u3CRJ4pfcrHeE8/nEbtixekSxvwOjjs7psVHgYryeZSfxzoRwl4499WZHKQpSDUItuPNwE4ins/S
cNr0hjfJpP2dU/WIkQ1T6gdWnM5YQgriiHVqeq3YlqEnprahW7DtK2vUIf+tMwQUwnq+zhA6xYIn
zwzhbyXJGGGtJFXnqTpbRzdWtGbu/UX22x6zAn+G4iH4Q8c0UPBJKcIx/fnwY6kgKzJf3nGwn36h
raIbbN4bxTlKbSPb86CU/dLts3iPJRAHZs+U8vf6ZuDIBPjvYITx7wKhMV8HjjWjxgFaYjTipSFG
kxAq/HRhkoVImwW2nE+cBroVqXeXDV/b6YhubJ3HdgZRybzO9EpAlSQAfzTAHIlZQT/mzqNbwnni
ylVdeOHZiHDLW7POs4/R3Heqk1sK6t6G8DP82Lym8aqVoek+AZLq0VezH7H9LBKUzq95TfdCPGsc
DWJkSuSwh/EzyAY+3MP0CxDb2DULV1G/5fGgxejKLpp6S/s3utgNIoMVgEWnkCWule/4XHjNQqE0
z3BuSoPxy6GTSQrNzKPZnGXtosRXQbnF8SvalPkeKd0b+b5V7eaXLHVczF8GK9lXj4spnHX4r1dD
PZpbdlBsWA/YDim91IMpqNu+YaIvq2HC8hZ9IhFm2W1zEKl7su79BvCcdgdfUfrX7lPqPsv0Aynx
70Ax/YXT/jdQxFNWx+MabEjSeQkevEQp2Z2U/w6kk6f1imfA/F5DcwactJaPv1uHy6f6kcR/wE6Q
OFLNDyRWMsJlM3BTndF5jI9LBcdulxH523pP6RvpTlp+D/nPRMxMUX/F5se9eJ/IXmLaPeLHZuqn
jrAKOarHIB4PsvIOajRIQeVVXobtcBuRciJFcRIpQyCmfiu+ZuDPaQDOrK1ZXBZGDz4Ma4hJoHAM
BRP9AKu4ml7gTSzN11Kfa/GciOcUe//lHBu0kAS9HuFqFeGzprl5GfDD0mxh91C+MuVr6D5JiGix
YsXV7e9Dp/QHUvt97MxYufx0pBDkQT4CJDRMmfpdkhCWE838bCL8CnRiTOTIB6KNlmcICWRNfiZ8
Zb2/zeVERcy8aeLinLebwum+qsdPLHwp4mc2vJOo/jg9E9yeIkbKUP2b8WCOR6M55/uHdC77y7O4
btqb1N76+pxZyfSqyjdyhRVSC4gtJezRgcPK0YSChLpXPWc9l/2+zyMBSso9pEvUUNmvsdeAMAXn
UPLCD+iV0nnkPQmWhrrVQI/ucQbwsokRaGH9v9cQFHIHSTx5K9z3nAQIJeBKd4IltG67uKvL492T
pVOJSWhxkabLBDOuidomou2Ym0hmogPF/2vSz3l+Lgb7QGrG8oLnAyxVE+Rui6xfhzpog1cCZFUG
T8zrIC/BWMfIhDBNBu1YU7ehWEfwbOOvhtCT2wSeqVptST4kfH5noDQynDp3C3rbta7+ez7RW/yt
q+kt/ldX98i6RGfhUu6dNLZH3E2qwhLbHxJgUozjxyvj5AFTfhlp7BxwvaDN6SRfyFY/X0Vwy5ak
6s3G4s7D2AskpEytqdtzcvZ3pK7WYFGVwcUCCDQePBzssfzN6Ct5UKL9HrSzXFy6ALXORuBh2jou
YqJVYjgqu5loa38g01CiiXiH/SNcmQX+yf8R5S+87nDPe2xb4okbbMhDmGWERt1BXhngLtB5RmwB
3FZ25NKpM3doXYFAkoKNO5DVA/9Uc4H1+YQPfCCuw3RVN7C2blAUs811ory0keRi9x2/LYtXP30x
CYSFomcJ0k2ApHLWmfhHKnOqZ/R8RirOWlU9k4YVwEWiRF+g+RIt8wubsc0qqIV36WY2F4AJqrsB
gWf7HZ8T2O2QmLiOVkfL3J/rdc4LiKdyTzNyjzkG3hQ5Ak1KRngENGJ9pKvrQC+JUbryNFkFDoir
lDhxdhhy1noEK0szcPBAyC1sB+m96D8za1N+T+V3Jn2r4vdSfIsao7APjjljB3GroJzHhK/AsRYb
/3tE69doEfP83q/QYD98fCOpiya85H95Gg40hLp+fwof0Ad16XuVQjR3n1iWe+9viPZ48IZ9kV5U
93REq3Pxfn8wy0PnMnHFnLvhlGdHzj1N3yfQenfKAGqyJ5tpEg+LjDCC1MEISwO5tmZCfBmMo8yj
Lh24enBltDv/rDH8V+2Wtqe175KVSRahrihkXuxBRgRpwXG1iYqkZj+2rFNOb9Dh1gUfy70CSYLm
TxiEMsSDBB2Hd/LEuWW/0vELMck9+8J2NCs/xed7X75hi1i4JWBJbDeKfYs6BTzQNnpLjC3UQ8ah
Mo9KeskE5IivFZ5L2tuYfaQ4pK1jfRi4yhBOA+LfkOKsqAMIK/p5s6ORWIHWE9/jrcRTcHlX2zft
4+/CyVgQk7dJf2C0M91IKmchN2i09cKu3v0ktaDS35GHKufGuHUrZewah+/4kK+wQrh7ch5hjMNU
jZlZ7+XCCmt1grdYjDpq0TEZyRk/w+9sQXyl9CckU7otwxVU31C7E8S4dZTCSOOxW630sseusBmG
IE65EK2QbE6zP+F1yte8Rxv8q5FzvGyTjkLhNZNvynBF9vlfwgmHw58T53D3DNURaMAnynaKqvm4
e4eL844+1PYx4NqeaF//AL5zJlGuY0TnD4qnbtyyZ/rnyr1TlM4dPJtnr1gz14gVG6ECLswkeT51
zZntXBdX0OYL/NnlZ8r+EIaRH2DGb8A4n1GnRrUWpkPIFpkBp77l1PrzRzL2sI3C3OAcCsBpd39a
hyuD84yziJCth4fBu3/Sdid/eRzIbsCcrETRA92q+M9QsZJcKFbtwQABfYQZJBnVE4kW33haG+Ce
UCC6O5obCAPrZ5Sm9chBm5shCM5/pPznIX4jPoDIFUcks4jxdrX+2j7k3birnt+q8NWWnwWBdoKF
6qn5l/B5/eVnvFsiR79gDaVNKlytbE0Ji1lPjGlTPBw1Uab1uk8GUHIPDLsHDWxfzc2twtFRverd
tTXOjXoSd5Lkzr0L3wga8Zcgh48yILlpOnbZ5a7dDP1tmD6q9su4//BQebSpRoMw3fcZU0ITCNP7
Ibh2j5g66W0d+AustXVTxi1MJSsf56JZ2aqHBpK44XQQ9DoXYQozp+e2EPaIbCrKwJoc3UOJZsmg
SNcoHKDmRqoapbtFPYj94Ywx24aE6tRTfgvhOPH0hJGKZzLy2I3NDbnknVIPfT3txfI9qTaGnpwK
JDVzGkgiZvzYYfCDZG1zxDRikq5pg3PpnvBV0uBwk0lIkmkz/qY37EvOCHuFjY+OR5GxUiauDgQB
QG07Sr4i3R4DF8YlRmASM4Si9X1aaWrNB1OwRYRYgi2PdksvGEOCsuPWkfGfe5GEADVDsYni6iDV
JKw4OFnhl6NDq+nc7OH2ols+XNl6NB/Z8x39ntK9PoqbvlwUc5cwFEmONEownibMYyzuKEbW5cPG
5VRInQsbAJkhbp5Opdibej2kltZCtT8+bKm6jLBn/jsceSJ2q9euqpv25Q6HpXQ8GMwQmvM8RPif
bJQT8nHjbIKBdUcE1KIWcNESC25ERnHstqMRNnrE1HeD2pahTHkyzZNqMu5NESkrXyXeo9rqfQ+G
T9zVyx03yt8hfumKcZg22K5HMgjvQqJwNAuhLIQzkomTKB2zFsuRaJHDYQjGxW8qyA2txc24x0cM
31nWqiLRwtpwy0xHypwpdaXJxbSGnda/jflHycVUfd8htatOetrX6W5uQ7nF0zu8C+F+P+Rv9eMd
4oCO52m3W+ojVzYkMXy+a2QQHMUHGVXQQgsUzTvMvmuGkS+yYTdAubpjtpB9XfOx7jSl8snMEI56
ek6ys9Cfi+e5e66TkR6y9Q7emLmxY9zT8Rsc7GdqS1hN9dYEIKPvb8h81Gy/QD2Y9sNmL+eW7mT8
Sz+z4WQPRwULpQrAYbJA1mkNMF6FlVshiLiJ2undGRbnuRvk62pBU6GYvj03N2W8scnH+23urjMX
wZvQvQoqI6Vznp1KmQzNqJ6O5dpJ00Yzk6GN/jt/h41HG20ApQ137OwdEaDGpwZAkl1QBuAIAmc4
90cH7IE+AmQF7KHODrMaLgC/ot905F4SLzitV6Pr1crxYYZc0U3tvbhQxMIm9ovYHzQvM/YytKDS
aRogbHvY/mAfhOL8geuE32t+YA8z8tKXSXZHGLSHYXM08kuS3Yh6e1I/PuCRh8gjgoDMQNm0TYiK
RGsvzmZZH1kuOnuc3Xcm71ioI2ETiUvUxBFOkbUfTz5BVEgtGsUTmfs+vXvv7reydk6f57t+Hp7n
j+ZlvAeMF++/4mGF/ufQCf/l9qGm8GBCFFRnrcuc0gwJoL5hVF0cNIO265ynl+1lZFdYpCmBWyou
Li982Sf5NxDsmVFfahqn0oaIaj+p1/97NGqLG8DJ9+/Temwvuh8s8du9/mCJ1f5j8p8TCRW+wETj
92sIpMhi3fOaFDdFuMzGGcsysz1UTPxxbtuVrTMALDTr1vjqAIRc3AHb2IWxlL98YZ0wSE5FcI5i
b7ddsV4AemwX0AZ20oZYWovBHUlHnC8NWEv1Epk8kiKoXkYT1MbtXjXdn2qfkk6r/58nipFae8wk
Ri1RpgXchmQ3i51HFPQAV/T/mDqz3datKIl+EQHOw6smTqJmS7ZfCPv6hhTFeaa+vhflpLuBILkI
4tiWRHKfXVWrqMgGaA2ReMOBbqQFUf4WnSz6V7RUp+2EwsnZntMsqXUJgx6hQbCmwT3fm+a+lnC5
Oo28BTldAqzC3vmfJZObCVt9IJz+9KBCA5SbP2OGkO4Q+DNPunJ8qg9itQcMqkj7quXYOjufU/Og
Sqf6AYh729dvOWG+IeiLJaxs3D1MwoggjBHg5yXKFhC6qlttXY9HhUbVdlFpn8zRcnkbjMuMLGwO
I1mKIqBJ44F/EJp76JkYPICFNJ5y9rMnvMedGdCvua/fB/GYDmdtceVkuVqp4VYc10q9ficqoFne
SqMl6pjhkN9yCrK1Cr3WJ/ShSVsQ4I9i9+5Py1XXvbXDLVv4+bQb8z1Fci6g8u5BEtONZA93XCEz
r/u6zQlQnRYQjX/FFaJ2sNBRX/7X4KmjuzQuOOxfdyfqCxY/pBdZdFTRQTJsjpqwx+B5r3cAWUzT
lzC+9T4ktSBf6fpOGg5CdsyoTmrP6ohGezEel+iKHWPSkKa2MrVB9ay4ZosgnnaCucePgizB/jx8
i0A53d/uBl4XfhurP4vdWxTeRKIcECOTWyTcRP1dlT9KIsYUsRnvAnbV6F3ZPMO3PH0LhXP+OA31
YYj2YrgtjF2+IlUj5USIdhr+0PTwMDiAHVX2Ikvx/jOOP2H8005/QjcbLmNy0aJFhpWhd0jzNwLW
w3rfFwEJzxT2w1GNzxMgM5oZY68SrmX+rorvyUarb2N9ixZs+G2BpZF2CFedcCprTObH+nFcnKTH
UVD2LsZum0OLTRBZcCLBWZyYe7LlJi6RsT2JZwt5xsXVZ9404gXhVJ0T9DjHE1pEawK1Tydh/qt5
8Xh93vXEq15+oCzeE43K9uUfiWZ73fEpV2KrvGAuB3JqrGs8SxE2axvdC7dO0c3H9Elcr8jSHEV5
31LNVhx5I8aKSDuxnsUVtqgw65fWS78034hX8qml9a3Fq5sbb2393iefqfENuCBxpdpVCE2YLvR5
yXQb0TVMl1ZtiOkY0t0yW6aWi8EmklgDgGclCuvU7axSSKtGch4Z7hE7Zlxirk/tsbEB9Ww4gNux
ApNhcTc2Ofnw5X2CgubWIaYl1Jj9FW8B8Wx5ZyjEE7cscMga61MgjntjOrTqScNDslsdWRdgbsT8
8DRwcTKCbVPJf5pXNooT5xxQ7yiE/5pcSFJUlLW6auYanUMiqiBq1nw+yhX7xU7/jGZnCM3FJkqb
5csXqV8NhxFHje40hru4Q7SqHeEOxtbFusjIg7OR2KT4ngu3R/selR9y+655Ojqzcqyrw8id8jXv
TM087/xnm2cqYDJj5Y1tPq1m23y8eOvNw707p16Z+nJE6mtrvhyIoh5QPAAMpqey7YPkR4fdr/zo
o/ceiKyR0px3xZhOqPlhuQbgDwqhUJ0gYpv/KjHSmpsiQuegbXuV1hZQzjspPdxzzDaZEQz97JCW
tT1x1Ko/JI8DyjG6iHprObkOV+t+ZUnr/PoHGRZIIQgHLfGtkUPQLJywTvl/FrVIcQx6IVjOlXb0
nd794YgWN/dfu0XGrgaAqVuRiECzDR7TuuPWibxN1j/ApQaLfDGTgiFFLQn1A+RGTo6k4zic0dza
TfhW08yQsAhfG1aAPwDZ52536SoOnvlsg8YcyCqynn3zVryVP3lj0c/NfUtJIMP83fH1mfm5gcvX
ucPLQ4UhDhZ7yGmmOJgghfDPE9tkqoNMHGTpZ5mvBQkJuVtpJZ0CuxJgkvn2UK7UFgoeD2yZvwSP
p2SImUTxmDvIcXa4kwHEUh975r/cw25R2OsFC9JRGQsW9264FIMb+YF+7Ttm/m5BX5OnWx4tdxph
Zysoi11EtATz9obpj3VG9wTycKzbE/NgIqzjXdS+V8o25ucRNmK0Fp4Bd/N0aQ5nnehdUFXBFAY8
PxnGGZD6ch7GTXhCu1EKdCHIcPU4jboVDN+cfIYHHKDFuUUCpaB2LrCl7wUfKH52D/pGvbAXcAwm
HlJ8YoVN1RLLsOHWJNy2ErequU1w0NtrvIrpsik+1MfnPf3MlQ96s6P3Rr32jDKh/WiIfpzvj9Mk
H9poP2CUE9fD66hSVhsuCKxETK44RwmRNDA0jneB+y1VbotfPxGurv5lKcoKktx4WPi8IVjhqXOe
SJmKE3b/6K/7gBaeqFQ2ax/pz3aOzbdAIUZeQBCbV5xSTppxbREpTfDUzcN2gyGZPFjtTpuy+Cvk
/wjF37L8q1U/RvddJV+x9Y7blKtoN7i/y4r7KxIzpnZ7d54Yb2O3XpYV4bIgT3ftm1y4VrenMrF+
gEre4wOXoPu5ekXXmHdH5GSAIOR7lMXTIJ7wGMe4MITZY9zdGEMoT26wC6mrO2+u6ovECqHqYPh9
eB1Ri9wXPouGiyWoCdFPu6zYg43T22VOocOffuJA7uZ4JXO/UpZ0RQ4rsTwubv3yaYuViyVgWfRB
bV4edizRkEC5mqco7pPiTRBgycLsjx0j0Oth2fNw4XKm3AdC2LL8RoBwNObe3i0IEprX5/1Cv4NG
GFREYtuM4johUFRAfyVfAP4XanuQFjugP+FZLS+P5C0d3jLrLTo06FOLarse2tmAVuABuf7v0Ssa
/aRCSNwZuEnRtYr9E1zWOI/H//9qY8oX8XOSHLaYed3Ccph8R1h6lGFt1BDr6T4X90KI3JL2p6Gh
r2dvEWKRA3QXOfZr1S/m0zbTcPucp2FO26Hq6KqjUo7HIe9sqGcqo9XHJR+cMcWfYZOBG0rHfP1X
1uBq2Io17KXL0saG3/SHrD9EsHf+TukWropCs2m8M/pt1fs5CvX83arG5rvFd+Sc13crXKJsWWA9
drF3rxnQP8bqi3idSNVPu+W8wsjLeWWkEDvyx9fmDKSE8JaJ55AA/U+ueFlE9x4WS5cTT5q6bAqS
zGFXz5XduVHlYsO6O1Lq32Ma8oLCCIq9MASmToBix4c0TPZtty+7fTjHtQVji+TcF1tz3LaSz4bX
uvu4TqytdYHMlLkYWNCCjNUQMtH4ZuZyT8Wuf788JlyjU3KsjEW35JA3eoSccJsRLE1xW5ib2NzY
GEFcQXZ0wc4puE7yZc6sUu9b68CtUEk8LViERXBfHhTZ6WHjGfJej4naO/bT2AjR5s+zYTOxZwlc
4oKiCgL+j7E50BqWu3Ctst7pc4cq0Z2FQqSRkwgEC00cTjPwCvsxzp/nEAdrt3mK65BqpI7M/aZ7
bDi62ZqxS2mrZUBzEslLWAKwT6ZZF42XOWkbT1sDPonk35E1NS95HFVQJQsBTOpilN50RL94b67k
D3MFUGlN0QH108Xq9/uqDGnGBiCOiqtUnJdWag2N+AQOejk3eI+bP/R3eDTy/EXni2ap13RHxeGK
Y0eeQX2mSKWyO4S5gM143W1CfW3i8rivRQgIgLapnxk36vnBJtPmlYGT9dpe8c3I+Q/sFFu+er5z
067BzlFv7W1DNjyY5hbYnUYCvvZr5ZOCGqIf0riGv0r0Q+UpjT+5tVNemJ7M7OIP669nz4PLENdq
t16Aw8iHLW8Z27KObT3LKV7LkznYE7dJcX7XjCUPj9LNre9i/CKwg/FdVtjWX+W1GR91iXxyMGS7
1Ni34dHUMAxdLqDMHDlyU0IIOIr2MQW03R7ExbJGv8AJILDF9u8yWwN/QsIA2AHk2c8Svxo9ss3C
MlWc2AyiYc/ppZmO93XKEdU4yCO86mMtguI5ZcUpzE+Pgo/tgW33nqoF1Msg3vzK7UPkIbdDlC5z
l9me00P+XSuutbYQtToSAw73DLDkO9utFYcjhgRoJ3KM+wX5QiC73W1Kdvo6GLF5UclrOu1V5aQW
9Lxfw/p9cdONN/45bLp6TsNQctBwCmezn3o6GajWa1Pv0Xnd1tI2hTXPeLHkahCUTUfd1PGxlPb4
bZTqUFT7XSYElRDUEiWSgbS0/0S8qZyVGKTU023Db9Hh7FtST2fVvsLHF7vj9C0wNcn86DwanBqm
0H+PDnUPW0LzI3mrvp4ztUX0D4/SPikPH6Z8ZQ7imbpQiVNXF/NP176zzpAeN+txC5VrUV/YtdRB
p16n8C1L3+QnceKxuXJG1yNih/6AmZGgPfr/LjxIzfz+NfzbEf6Q91TcBzUToWMjCvFS8/zJu/ll
5JKVCQQ8NtablvlMTMprYmJmgfZmL+7WvE0oqVI/AmfRHmf99chJhre8ug7WG5c9yTb67tRrXl/N
By/9hW0o0dxH77EQjZaAKnrFzu727E1iuR67TYkV0HWW/LP9FF+SBNV7Q3qpfiUJaCNl9Sa46WQ7
cJbmiAmCyu9A8uumQrV2jmjYUu8cMTub2L95wrYH7SdVdneajOeUge+v8nGX5Yf3OQc9n4PmHDR1
Zhi15Wrj+/QWYeXRA+K8VuUWT9dq5oSrQmf64Dc6KAxVvkB9uASf4+ibOuYm/8GAx0qs9AuSUlxu
qxQacRPAcEbPnO/wLO1ed/hI9xB+m8L7OVJDHS6PqJZEtrFfc3uPeXr4RzhzyEgvbR3kDEiOyb0i
Yc9qLDS+xrv+sB/BV6MpcwLlXm+A0AC/sY3KebL9fLo+pQ1SuxwyHz7UXfPrkia+XWjumuIQhpyY
jlp8Ct4Jbef6H3EZdM+9UexjUpj8YUE5U9CusP2hfIMAe51zUaQZ8sdohV2PICotTxDJx53MbN19
PUv4HzM9Q2WQXparlf+0TiufJjxOKT+EMD2gNbyr4AbBfmNBOAzxHuG1RrFeDtHCP+qaB0Fkyubj
wsySmD89G8gChrJOdx+3trjW2jv3RMp4QKZDVjokJkCddiNRu44ftaVbhx62/FA+AyPfldO+Lg6s
xDEwEr5m+/t0FIyxiRs1c7ZfQiy/ydMtnG4MzPf0zRDOskGs9yAT19xiDl9pbLtw3y1wTlHoyH65
4iHPfhnBQNlEBMHepsdyWkVEsFjTHcLJZ6XJZlBB5+RuxSdndEc03o2Kv2V0YMD/xsUKRHOoRAar
Fy9/+MTF7q0f6h6HPRbDHPZSe8jnrBRhCVYPQLIJg2CgBAJyNatzZhx5Wcls9c1+5eCoTsOT0MFz
3j8WPNO7f3EPdNeyfzDiHUANwC70W7NLE/ODEp1YJye3pHk3FlfT2PUTvCv2GrM1S2ptUsuAINA/
8T28Aus/E3zc3md3MVp8KK46VmC4AJ+85RwOW5qXDm18esanLj1r5F7Tczqd2+lcuo/xLVIvlXDO
8vMevPuO1FWvvwl+TXoHWx3zjCS4vOXEOUrBRpgl5jzPMmBh+S37O4LAPsKW+jpA/u5R2C9S/8ij
fJzTV9StrWhwQU/B30J/E0D86RX21ZHQZX/E01Ru9WkrT9vcvmtQWA6yur8ne+Iacrub2p0BjAbs
DSzs8s2C8TbH1H4dgxiDefXZ+vDqr1gZXqwfFiA4EBpmr+R4/c2pzW6NZOlfzeUZ8f6O43+Wq0Mt
GG68n+j9vJ+Y3UH4DYvjbC+I/+KugSiAk6Yr6Kny49HLONiHTpssjp06s3FokaAHyNgssdKkTHmk
enyScTgZONsLPf5z79nzKlJ84cKqY/M3icdYPYXdm7ZY/kbg8VzGQxBxC9MCjCeOM2JOF06voFuD
8/UVQcKRiqWjFaAAz7aRhJbn2S7tSy+nEh02y4xQ/3328nA18nnKEPgnBz5A3vBEo/2RSDOOj1uo
Ec0DCcCWcVpGlLAcjAPRWUjqlWsQj248BAeIr0azFWVUjqBb0ZjRmW4uuqI5S3am6Yamq4jumsMz
5RbC2crOHCSmhijGYaqoBg+6WT8DefM0cXGeWixbfBymKy0RpK8qA4dGaGJtPuXF7NV6wgfkU6Rx
fzo4K528HfEQ/WBoB0k70NuYLofkcjTbHR5GTDm4UjmxRs08fRewjF6LC8RrnzjC84PnBMJ61s0p
pSNuMGk9ZFC4ZzfBdcUtWdP55CC6+n0ZTORIz6Z0aU0QMbeHcAObcjfeK+MdArey/SzoWbT7lSgc
VBK2Iv77Y1geHhXK4d4oMTRl99lRKEy+ELHAXTybldG6OVKP5hA07M7f+1EkkOU0rw0wodU62T7l
rSJve2xNYmCFaBcBVqqFoZ3u2bnUT1NHGmO2/0f2uCID0KWzV0mV7ZljqW8+90pv07iZipsE+2a0
oSZFttZEcBQIPJsc7ROi/93pXyEcDcry4LpD5MrwSGJPU91H7EWEo1UXQdnNbBVcv+A8MZSRZoPp
CoOggZPu5twEV521rVLgftjWd3q3B1xfcmp/HIoltNfuoCYHSd0zHlK6lSwWl1HwH7KvNb4p+cZC
fYUQ+xXVA7TwofIUxOr8YvHEnx2EUZC79zjolW0VBwoNZd0Mg6EYsUfGmF1iNXV8wd30eXFVXOkc
qOZ0fSTP6fpSdwm46G7f+Q1UqBkhlei0Zx9M/RBnMMaOknmMNwLnNjLoLZHvPfYgrnIO51zEkSdy
dCnmeU/DDlR4D5lN/CXXWHOzxKG6nMcW6Zx8U/DIFjZpZkemTV0Uq518onmMz5FTr/9Oos/XPGW3
ndw/FqfrXSRt0xxV4qAuHktDh3vM7X6nJMH69CRRo5yR603Rp4tu4mT8oSoBFkgouIRH6xV6Rgo4
RbIxbnHvBnXFnduygucfVeMRoO76hEbD1c/D3JT9ESc/zZEaVTW2f83YgYv1EjvnZMt0SIw89tar
8K818/Zw6+wAn0OdbMI19pZinUo4u4LaWig//Bw8wUWAZyN1p7Zl2EPiGLrzuD4Sb+aMOKa812DK
rXjc8/MCLcLItGqT9Yi38G7zq3Ct4RspV7EN445WSmN/ZUOKceeueyUBXc5n3LSMDSA1pVx0HIZ4
3bvj/ebjx48NQmSLxoOkzR9VBlnKEIVVu2Gjlvm07SARTOPsryPMq7QsxQEiLUr1kCypS213lcNY
8voO9UAHMOia/4siPfcFZxHQKTxQBge7WmyuKW54CH4kzI61ovEfujcUXgjjlptL5DwquDArpdmP
9x3uE/q3LAzeSwEMjF/UhEpdco44EFmQYkfCIakH/Li05AkIfzZZO1686OngX4St1L8/IY74wK60
ZXGLi83DQvvYIi5rCfMfzL0GNLB3sx85tU/+82luavK95DuoklklCiscUiOzZhwnDkt3a3KtxIOW
aN/v3HOC1txFTzgsR109PcYzwrj43kIZ157OBzWa/64jG1Z5y4HMAY3u7shKCYyE7OX8hcYqeN2d
nf8WjbV7bPPXRiUpfRYneJHyzAP+iheplRygsw/k3JKTxwaw5RQQztSHg1aell6YbX4NFjgUmhf9
Rk02DF/JGjthr8x2wtTastFPJkeJ6VJwgYI8yTN8oopCJbGGYJmsKanC9TkGXU/FFmitXadDQtzg
k8e7rqTOs5h98mpse/H9KEV7KdtV4yGvTsp0UZAx9RvLAvAa4qnDmfwC6+hIUsJM1TmSKrqUyvmH
/KeDAci36LN+GQLxPa84fSw1ZbFyZHU20fpHjIlLfJXXe2WbVN2xvlEPq2WSrI9XLPOcQn4t8zxJ
+EwCv8IfLFieep99n5QgshWQPJlt5IDRkfd6SxfgsqchQb42j5sw3mgOUy6dcqE3QwM1kp2z/tQ3
R2J5XWET+Kr2cbxrta1c+TxIyLzVdztSAdlefpEIKy0+PBZni0CbfiAGpLr14MbgG1Q3Gaj09YwX
Z4pKQlLKTEdziD+apyOuQx6P2sokqRRasw10sABbXihEGeb0LwGSO/4jOFKP3CV9TjhGY9wLf8wB
bghjDWMQswx3nnifJukCYYor9vfVQIpaickSrSmW8DwsmVVGwY2BDjYHmfucSkhvh+5WmWfwT4TX
fhVSoQzyMOg4Rdeu+iAU4BJYf+/W/MF8eBHH/NQjui5DCqBlO+Ww9lk2riiSbnUBUFlUzXHmx+JH
Zi51PlkyvLS2tmUQtA2wVfpGpM4k2myqBew4mWQ7D09yQGBOHRQ2hcInlDTTmxT/Abzb2qYrQdtH
TEU6O+pVXq2z8RiNxzhftGDByOmu6AGs1J0C9bkPqKtZtdpPU/30xOwpbVsCDGi/W/PbItg5tSec
yJQBxZQIlIecshZUnsXz/BtN+1WA/QDTrph4OAN54AMqd/psx/UFXCxZm8lHX32l6Z9m+lGif+Th
bzX85SRdFA78Dutf++FUnc314BNyxhdu9Nj1Z184eSX99ZFuQJ+2/eqpzA4qVbfFEqYHMTvXLNxC
c8UFniajOEnFiZnsPH4Cz/DexHxRL/tP7enVqc8SX54hGqEItkd08k/1pkTwZlaitWFbqsvgCK4w
QSmiaj814vUUIzfcbpgZHQPPNc73wt5RmzBfxitNciXJiTqnGezCsMEiDqUbam62SWN3AtJfeabh
qa9wCxwSwi3M662fPGaDLnZbDLpP9iQvfgwf8Q7m/0dUUTvwlspnUAPWlvxexK++abn1JnCI7Kle
3r9l+qXiA0XLGHvneBMANsWNcjeUsURSDWfT1UmOlMOZsVaAElIkt8t6eCW7sUOtSAfMjkE4QwtW
1uFW8Mh+MI5ck+qqcGE/bulzLeVg+64TGaBznJ+n5HSfY5uHvN41Gg9dnwaJHrpydRKmiyBco+Id
+1ZjfGrZtzCfSf5/THBIg+amLQ0Tb7UHE7QRyRDxgNYdYXI7g+W+N7Dn0Pwh2bZrjDPa9Jk8P1Wg
bvwd2qm5YjM2de/8WLLdvQxZ5nPzZRJ/+ZbN7/a5VHYq2XV9HYabR8vNwTa4n+jO3KWBINd6Wb1i
BYeqqyHs4oJBAJuIEsCz8kKuSj7lD0fTMc8jQGARxWY0dB7cmQQ+EmHe1pXW7OKQFtIkkKpZWgBu
AGc9phJZ35vfA76J8BKpbwrchOaW4yWueWFvEf65I9xwGM8CHccGi9z9g4QF9Hu8qsM21yvWy404
cjIGZp48LW05jjacV2t1L7028ka0mP/oDb8hP6YNRG4yROCBye6RuflNrWmzHVyziGKp4Bapx9Q+
sddjcQG/puAbkOgkYHARRRa3VBSBBs1e4K5Rz22544G96K3Qx00rsj8cPITdROVVkh76JQ6g1GJ3
HeQv7PET4VfQxSn1SOE6TmlidtrPqsOz4yNvh1lwjlgBEHaZIF3q6rJWppWkQO1/YrtfTB9T5+ay
Y91nZzeNGM+jqKxG+gjzJQvAJwL6yyIbAtVXPbOxc41N9NIatlMIg96xFLvgOjBsE38mbSdsNP+h
u4272qZaSazFOW15KSQNqiaqT9qMyFEndiFt+m7Tdlhx8bCtTbbF1gr+kcbO9j/+kaRupMy2Avzl
fYEpifQaZ0h5a55v92lD4QEOvjTl5xXu+WereRTKDB9mWPG42wy9i0KBOwSFwpU0+0mwy9FiS6S9
71zicFbPd/WM3tf/lejRe353+VebPq8wO2W2i5zH4QZxIQuZ8dl0R7U3v3Ja1ot+rfXhoi08bLGR
93hyFjevZnfJknVyfnLHAzay5MDSEpFrfBatY/PvolUpvOyZbmPd46tLBQOnoxJ2hxTDU7i1o+LS
ZerfLrk+gAmd8/QiV2/ZeKGm93EwVLp49qO6r6ErJ/YDB3bCySlAc2h3DYsEVMXhByRCByu4YOXm
K4J/L7c9qxaBlJ6vEtebA5hbENI8Zp4Nzrj5zMIPVST23wcCS0mlz1YstglfsBIUTEpQlL1EZ9Ry
lfImlHAgN+YKjw/eUQhcNEx7HQRifi2MHvOno/0nv0FzjujWIdSGwTHehtNRjgFvXdJVs5TLTQNH
ZU6ziY+rHF6Jsj1CdsO3frgKJ8QXDosWG8NXKAENi60+GhZiUxeeNP1ocqGVZ2vJmD4LLr+eZIpV
WPWH2OsIElW0hM/GUnIJWbO2KdxYLYbRRl+lsYxKSSNbaI+j3H0Ij/dceosqbQknu+1CzKxAOPZt
c7C+/nD1rcN+2XCKgOomEMvh3rthsCZiZICtEfZRvdOaYLMx/5GXVKofJmTOyEf0awIVkFiMYuUJ
nV9uRg1shVvcScMydPgPptNoK0KqW1zAtonjUQDvRK0eKSy2FuaxG44uu+1txykSvS/0qfMMHsYW
yyd1XP1ilvXgdQ/NfkGcy5bvNqITCtefv9oJhw8IsvKcJMci24uwzmYpG46Aby9Y36fNtlmxwEdf
WLt8ZjRs2R/JzeZD2Ag2ulpb2vZftOX5j4sBwkDoiJ1jqz9ljYjvxRn2ag9A+SBt79MOcF6OWCcz
mjbbgcXDtJDlbYcXAodwGBBixST8q4/Mm7o39fFm1pcaJjWkWxmr4A4aQLSMRVvYPXWPI3QVeeGq
Ti4uoeXk2poXMPIoiWRVsKGjJB7cGuCw6B/+0nS+oJHRVjhkGpshR/3KFVeSHSFzuJtyO+LDkAPS
uLs2QL5tSkFwubQ5V86WY8z9PIEW24H6TdNmOYztdbv+dRghjxeCt17E4TlRLmZ1kcLzulxU5b7C
YL1qeOY912mBFeYtjS4zYbQ+9Epgpvt2yUUsUfBJV06HjcBGW8FKPyqugGRbMKU7vwoquioiXcVR
WuAUYlt1t3xGzJAEodYhfvRC9O8D7qSVseYVSRBUH7Pjl+M97wk3zDqe75kiJ3CqcJZCcmwa7MO7
moeXthA/8vZgsZpPv3vzQ3rA7Xojkv0hLDEYUHSnJUvrVCjUX5yn/ti2B/0nRMpwEQ9Rdvm5pp9i
3MQtRYSr+zh/vhJygN1Gf4lBFUUNzjM51+ziCfMS1u+W2lqkheK+HYWtbAXNqsGLa9ps3dXaIT3R
MbC93Pm/UN1fdz6yUI7BikFOdAbGbM6W0fFZsQH7N/sx9iyy2ISzfIeRRsM6jLTuxUhL9B2ENF3b
x5QXzRNcL/t4ypjfOgRKyZcb3zhk4jeEs8n8UMsbEUVmMDAfMpuRuz0exnYmeRn1WtyRxCSVKDi4
kMGdLTmoiyrNJAuwCRzYcFg1RK5AtCL59172kaIqWo68CluXYVqLXdqzxWRTaUx0Gi3nLwmXO4VO
VkBA5QBsC72viKFbncr0bFhn7C5FSGU7oMi99dyz5RT3BoZqfpSKRuOgvgfR0388YZ4ambfkG8Wy
Y5au9jfjAJz6kuL31paq+xeRsOnZXs/YjErbY3uBuZb/jVZawoofpw39VVvAqET6f+dLow9+4+3q
yHCBhCJm75p6S8OeZBYIQN2JlogXevuveKGyv6+9wfSYJEQq1IFw6bu578gjHS7jZ18PhQuXbvUc
gkGnZGMGsDJmck4IhGQnYgZYGsa6vS+x7Df/WfbNbINln74GvHmIKgV7xkPWnSkLXhCeqJdnfkWo
nnQARVuL1X0WyNkcFOR/zxRLUFDg8PnVF3PGNoo/kh7/+q0jFdj+U02nITkqxhU6ZyE71+KbkB9c
+nmQeoF3kJseWOOYdNlgy8sh36X5vgkPSXzKrrCqy/GcAIpM3qprhpXrn0f3Exv1wZjGbyqcKAP5
wMOo4l48hzA23GfypxK/rfxLNj/Mx3tyv1b3C4XENB7C05uTuW5CwCHNP+/mBlAEcyJnfFMr34ok
8qlRkMCOgarvdzi0hW5P2LjrD0V/mHyOA1aPbWZe3BMWQzog84ajSgz9e9psgJa1dOKO4M8OitAs
iudJ6T4SdforTe/9C8AgwDVeRHsScSS2nsmc2FKlN47uFUn9O2oFIlyarLQfeGdIS6RG1Xr5uGFq
VZ/cZdzYWkBfl+4+h23Y9o2MLgM5DpcS5tsfcCsc4H8FEJZ4D4MYPdSIWZQBbxera3kHYJj+CPMk
Iy4ziDEy87W/sLnXajDDwozJi2f2mXJmjvd9sqYMjVU9akwatIQktKUl+hPwko+MbBPFKV5JNiny
6h4ykDsP3/n846TCIpTIJv+hyk7Lv5ixu4X0YYDKQ+BmRtHnr7m3Ob7WeRXDyoJfWI91wLQvhIJk
LCgiKGlI3Vb5DtpOB1M2usoILmrPVz5x5XK3BryJG1UYd3F1TIkZp3PfLo/9txjOCefBiawk+x9B
uQnFW0+wKTxRnoaKgwK/SCiGNaSP4vGp9F9i+CWBcRq+uvsX8Ug676QgvQcdEKUJ5KjfvK7ConPk
xa+IyHXY4lYVlrTHybA68tlMBLajh5/sZDUmQy7SGc5ppR5nsm4bcnBrvztlS7WX2OR232xHiYvl
Sza+I/O7Mr9LAacru2n9KET7OMdoSiX7hOUbWBo/M5qP++fOfv2+fVIQPnfYBl0YKNbsEXsu1eID
D25VfoTt+zN6b6tDdYmnt6a5SGtZu2rRpdWOReVQBlc/L3V0o2ZzED7ODx4ksKSJ5sjqWsjnPjny
GIruG/qcx0iAQ+u6O+IcHuULiyCa5izpQ8tp3JOv0ZNkS/jFDy+a33H3vWxZPirJzYBFqb9L8gcW
Liq3OLd2CY/8FQbEaU0PpsxZVvK2te7r6E/2ExuauUdqcTtYMT7jqU79c7qIlWsJ5+tx0/BTpLdH
fR3Gt0a9iOs6+bpb74rw1qkIWQvxfhwpD8LCpr1Fxk0wH5CeIDsYn6P6RcMWtnhM8cnzD6b4hk9l
mJAMTa5hPy/qR+wIk3AqsAsUlvwtMY6n5rdiwV5S039JaMgw+YwHXz/nMrV1gwb+Hwntqf8fCS3d
5PwPvsuQl/6nif6JEUL7ZA/6d1J3crIz2h12rDgN9HyrN5wk6HxqFVcOHSalAV86pzYW8WxuDFvI
fnASMkWr9H5wd5xc6pPZA4iQLwa0k7WW+2HokaipRl9i+6j7rHfJiIzr4v6lKR+5+T49b71J1sKm
nIJkliYJu0k5qLXHIGp1CSlqc6KkTrXRQJCUSmDbTztTNukqGx3MR2Ae6VhSAFtoruSU04/AUir6
pxz+hu6graTmBqvjGX4Uw0fEw/B41w8mNJXkYLC5n5vjYLuXbnX3uqdHp3J8zqZLVr/Jr6NGF14z
inKtawF1OO3YvQRVHzQG8YbtQ/K12kevqeY+dN3LAh38i7E1xi3Cl49TE/dZDW2KgyEbed7LVlil
q9ZgqbyP9VkgkjhZ1NT8lF+K8tUqXzF3ezdE+hIclbvO61hTRA4HEY41Ec5uY8NphlEOU5mCcGKt
tDGnl2bm/+IDwwSGjVSyOQEzRuAckxm4k8+y/8KTPLyXidsmrvEEg+laQJiq+CsZvhYjvC+lPI8c
YjJ2oydpyLyOmYwKyCezFaSybq3T0YnR4/A/TJ1Zb+NIukR/EQHuIl9J7aJ2ybL9QnipEndx3379
PSlVDy5Q6MFMT7ctkUxmxhdxQi+OhXzQ/S9+ekUaZtjmOJyW2Kf+l/OsnUfosXsupilDfjynRsmM
Y4GpuitW+PWYRRWE408tbx/GrDG0IU/904D9DnZW65luM2y7jiq546Q+RxIOnre7eSPuwY0rMcXE
RoMceXhMDqV9hGDdyqf0fr7fz8Hc5rCLkLoLyByHe467gYFjc5v3npJUnxGp/XBj8DYHHBeu7pOV
JK+Ju2V54mbjqhxXuMxD6IrDjDaaC0Y+HeNkR0ZNJMgeYL4IkzJ0mjGbRmz+aV0RJnNaHNicBdbB
3xZvG2ETNZpxpzDkq2+ch5V6lwJR/I2vr7PK474uoMjhVGuXIU41WhVcTicj2JForcnr0AvraZbP
/OZfkBXfJE4+KVmU0dJ4ymF2DbyZTNssYf6SUpDtlaOANpegXP1Dm1VbC0tGe2XxG8DrSreU5fZv
ZsyNBcZv+fGB8btIPqXJVJ18kcfFeNYqlNMzJvsdfUDbvODzkoejKAE7k4T3u3Ubbzt5w+xo3eId
iNaRsVEVr4d9qLw1PgHocIEWSLklhyf2+XKW076lrUxbxmFo/T78zljE1pv+S9OSbRwj+Vg9LkZ4
S7MPo/nq78jWg9y6lnaqlUuovoXV+8geUJZMlti6qh1fpv/Sjt7Hhsayzj4ZKdi7U91cbSbhwbDv
/UManO7GqZlW/flRXJrikmgXfGQSalJ5kfwzIqjm3nGS6Udk0K7Y55RbMoiWz6F2iNO9nx3TaZDu
Yo5lyUFPj1l+Mu7CXjzqBPxC1+ir66A1DLyTg6+IFEDyjBPLhBcekn+s/fEnDtifoIs8H32OXohm
IygMrib8ALzzfrury2FZ29Dyz0pzTaJbPbM6CqocJafbybDY2y5COcB5HE9f90mJeE6kWoPcAAos
FNIP6y8K6Svb7KO/md3Ubuzz62ZhaGfijHuQ3bkDgXy0nRs+Sk/8XLX2iUVOFHqFQVLVk0tkEqjY
5/hA4J4ExSyvD4+KKfXWD7yRFC//czJOkRN4kFTeCBTQAijVCa56hbxJuTNSHiuvljzcU4hrybjs
3ZKeMiioQIZpWDkUwYmRQ+2ZWA3u/6LA93KbKNs6wALZB1tf89rG0yabyWSjaeuJJhBmd3fyZgqn
e+ilqmePQs270/oAgG2EUrZnJG5967wFtUtABlKUA7hygcAUAm0Q1vqbNCyTop9N0l1q7R/3U2+d
dZuilwVZ0BrvEtkThPmWaNkhQysmQy5rs0I902Q/dGyMVhHaQF/NAoAsJIIehJF7e1PY65TGMn4f
9DjcmHvEtKbZPvhymlkMYOFAa10eHZFYote/MZ4PzClpdmAKGi0TJ1c+pP4TkntOtnUxI7cUQGAE
lTKuxnEVr0jAQ1znPEkZdIMB6pszfo+PxUw9Zq0Yr5m1kk3BPWlXp9I+s7NSva7YstJmVeNG/iEJ
1ZNGC0Iy0EF8TMGSGqc6Oav9OcHiX1zAv9MKPMGYw03Eto0hewimRfwGMOFtZU0826ZEjhrCdcqS
WKJ74HIUS+ICsTQ51epefxwTi1iwIxZ8vo54ENcbqryNhBuc8vrU9WfH04edc2vKJcZPZmoT1Bgi
v2vHJdHRsjMmFFmuLEKT8qqUhaGng7uwW+jWYkbAQI+8/olQUGqPnQNWe9KlbTVH3JfgU5HMQQqR
F6gHJUFKzGcY+tYR0zmA3jMS3PmDAz7RIRqrMHatrWcEaJKI6DHYiJCDMsCt9hv+XWqdpFKsAmL3
vK06dvTUl80wAzbTxrqa6tuDXwcpZ0lYmnhQUfEmG8FsDruIve2wDyTSrUezOLbqsZuShqAiNc73
mr9DA+Kozm49C7ddcu1n2dludoAWQmPXArChhiASOy92Fv+98TGSCzP+054sxJtmrjbHoqMb5oJS
ZIXTwGBkmV2bhikvwRWJVkfIunP1wm+nDfiPhS/+NtHXE2htwCYbzKQzk/0ninmPRZvKOeEiZuaf
AwX6RB6/VQRDFnjTCT7BY2A/zyOS4STwqh9EQPAJr/VuZBi2oL+n3XAHjapMl/kmwN+UTbWEqCYb
O280pw0ur0eGuxgxP7/PSgl7C92IWJff7/AejA0pqru/TXm0QxGKSQJXKlXa4Hf8BvQYcGmR3YZH
jnzfMJQll8wtbjvRW1qu2KvX/t3l5tYGl/9egxYncAtMFMKaRoMl21dHxs6Qbbp3LT5nfC14tsOr
ZE415VK2V+r4MBhkGNZcsDWMEfRpO3EZJKhnnogaI+Nx2LNoBNWJUE//X6lCpCyGnyrynPj5Gbof
wzp34dVir8v7Usp2ECYaXoj1YmiyGaJnSWNAivB+CqsZmBCDXrPArcho1/k01Fz17LNRT9yGJvgd
3v/oL0ZU3Ps2i1Yy04nnPN6G8t3uP01UWlbyg8ZyOsyz0sFDhUMOlq7HMDhdtPKihZBFRpOSb6Y/
QnfFHgO4MVzZ14iDHEcG7OMsfJM5kmPV3sTdsOKpJlXAYi59JTc1Ea/VPjq3zVUI2fsUA1BxbIJT
TawtOUf+2U7O/WzMsVpgB953uM7yfVnsHvddHW6J6qtb2htjbHaHgRfvtpWA0O7MeSifJf0YqPt7
ujezI0nKQrpopHgZahZrihDkybqON+WTY/QarEKiRjZqMTzu+1hIHAxd0e/iQ2QedB1LprNWRhbp
TVJ42DaYVxEcj3m7GrvcrcKPXH5PrFnULcP0nVbmpSaJaXQvLZlGTwCJGxCeuxkIRWrlw3JRJUcb
NtsCwG4Ivi8TVP9MAuQp8JsAsiL6VLvwojVHrWQWjnbq8wIEpaGp8y7Fg8WcQPHlfVdL8Dn6aUWP
tN3hLEadiF0fbQ6c2Y13A+8zfE1zUiYBSGOEUc4J5YZMCbAC8WpVl9i+xLwMoCqygECYQL6QBcKE
K5xkDAkEOim7/0MncbIGsQCrJt9R1kwtkoYIJW0VZWsH2yjc2pTYrBJlOX49wmmDLPlYPOS5Vosq
H3RSc2Vaa+1PrsHxInS0lwZaH87jH+m+inqoh046Z9pePn0xyAeE/BJpB45hfFbuULVUjegdAsaA
5PpAmSMFNcbMaIlBLLHL4NYfBGC+q1drm1QE5G4UeGYeNFvgDRJKYa9t/idPSLEw27SD6DBLxFIj
NEO5Fv0fprTRIennnvThyuzwiSQos78QnpAN+xaT55Y4XvkCgoKJ0ajtW0qN0HAnHQJuK81Qjwtr
iXoMGaRrnYiKILJpTvSkUBFko19Kfuxf/VKEMfvZjF2ZhRRQUZj82XCEGjK3qPZxSGSeSYvXumW2
Y6rxwxj2KOunjPKe8Er+lBl8M8UxPikdDbxbO0Dlk1eQZ3JGug3fuph5ShGOpnVLADDy0B54hzfQ
O05afXJD7OPFVtBp5I3VHFV4pjy5HKaeSBtaX8gTu2jTPLziXCwIOxKvc7LInvnbPJV9NguKvmFS
C72hzyifJ7RzYO6p5a4+uRb2HtF9rjF9lLxhz0ZSOfqw5u+n1sIOwpLGqWHNm5yXqn/WDGRWcjtg
0Fl45AZmz7nJ9ho1BmujOmUKB3KXg8ErPUNMC2AKd2wzuQaoLMqHfP9Sfzg+1tJhlA5peYzzDzYr
Jebq8vgoj01Jukw0OtHkBe0Da7wZnWKXEwSztd1wgDsDVTmYP1EemjiIqYCmlSn/H3uGOo9YBsjA
9AL8zpwtF6rmqMFbY58cmcxbsBswW2gizHVjRjhhCwk3Fd/PRd8PuKIib2AQdd9i9c/eAOS0Ft//
1Pe3MHK6CveBG4Pqq3C8OewBUB3zXZmLwO4IXdBDqtfmvvKOkBOp38b4g4rzGBYRicH+97FQn47W
DlS0gm9UPPCvOSXHSwqnpymtjsgJL/unGgo5ocfYzhRZWuQTnXrdrZ7uAxA7RQ4TeUs+obL3tn+Q
lCPYG9k4KdIBNgVbgPkPQwT2kosf4muM4NnL8onL0pzKlEZP7FnTi2TwKGOxFBvOGrLh/gH6yOxB
K5Ha31PiI64QT5dg2YTxNUDKIiMknaPsrEYnzMPD9W4Jlk1R7gc64zvCGKKFUCqvmIPKxcNkL+aE
H8BygBpqi46yPnNe0MlF12TixkSeJiTj33n6nCL24vhgPb7w/phEGxxTn5q9iHLZoPhwi7ViEG/y
n8c0PLxmVUXkmOV6fB56uSPNblax9GOESXZZu4tiyp329xl6QEAstDwjM2SPJVpP9Fiyu9J6D7EB
3eZ1sO8YCvhLp36vh52W7c0B6tk2LwTo2X/sQq7vuDPGnT1SKkfCejsEWz3YNo0XJZ41gRW7idq1
P7p5fNKVfaSC2puNtRu4eX8I1JM+XLrkzajgp35o4YdcfY6kA1fYnXFuYXf2CU8xAgflnq1WJ234
qeXvR/JtWB+LeUN1IIMXtL96L2u7HFwOiU7PEftvQrwcLUhEHk4vB4X61F1J8jqOlG5MEurJNJ9x
0ihKdqr8daUgRo8it8agsp510bXtrn50tburoV268hKPwhu0m3E4lrSjxgvsdK+PoED7cgcKFLMP
RBo8YFV2zI8jLR7JpeaK8/52SaZa0V5nYGDsl7j6VvZ93ZFiEYXIcb5GCS+f7hf41lj4QCVRrIJr
pCENTjwCHAS5+YpJinH6INy7TCeEHFageOynTPVqvWiCaRGeuvC0o7fvmUL12zOBTOamC8ZnFpLM
0/wBoInEJOMz9mm9aygfzgFxeuDgx6z5J8ZWP4NY1HMZAHMSJQfvxNljsowrQf76X2fnKC8VeXnH
Y1qT32MHas6RJ9vHYsBTbM5fBlPqFSlK4VT4qlfEYAonIqwEGjmed8bKCNbSILY1INscrKSsGidd
JpZw7nGS6OcmRps4d+XZnoJeD8dTYcFRdOX6MGj7MjyogFxh5HDc5NA+rMDXwCOtcfE5OpuUyWLA
LFismDIoZCTYyHZ4ri0S+qCNsOyyQEaigCd5wki3b+pi+kY7Eg0peuUYBfDffdUdouHIb7V0C4v4
4iaaAfa2gE49a0yCY6AsiF2U7DOKbfsXzZ2TGJp7Gns8uZkTNmvOYiGjB5xgOwOeMUEL3esSBnCb
RGc7zhi2DXErHKrmHKRvOrOSWACvzO9oMqfJjl3Df0DdsNuN4Mzob78hQATDyXgKktagzgkV++YK
OwJ7bgYsqmeMIlFvDTvgC9Eoko4lRa5u+9ikF3+YA3tgsAHsATACg42AgSinkO0ob/X3Pmb3sY04
iSn/EphULcjLMlnWyRL6ASPHAVbYk9XGZabIhstMjosQ14uADQ4kmfFZisc7g4ky+4bLp4W/av9b
9b8JwtBvEv1Y4zdDZPaesjSjcAtuYR3CSYSWzEQH7dFcvkcyQ9kZW9IReJ4+1fG4xedHfslzjpk3
mJzFz6Sl683Ify3zJ6h+Kvu77b+64sO1HhfES2kFdUBnsQlvfb+XMOzH54Jyq0fkDPmlCB1fIo5n
z2yaP8VivOCgrFE8SFJgXL6EYJmD1CiyNPCkyNLoBFtXSo4/5BCwe8/3RjUv1CkTk0j+rOVPSPE+
YMfzpBVsiHu5r+ptAUlpIsprGc8+3qnnkN50/UuoYMOv3v823Z+w/73PzYjc99Si8KPYtDsGuXyl
/UN8qzw8Ar32fHi4Oe6I+ybfIrvDpdGxmmDXXzKA7z4eALCrT9X+wEGh8HOXw3wwTogZ8XAuyI2l
Z9kkzkb5DMsXAh9wCiKUbLbmNUnHfzbzWPpnM+deGXEInuC1MrAcgPx8M1qzrG9zuKnzcdZXoonC
TD8f8i1NrwPagIW7+UwJCFZJ2NrlVa9uXfae9RTweY3/EWGWOLyYoqN+U5Jvaj20dtVlqw3eWIaq
Meb/ggIEER4DYa/HAolC9AAkikG7VHXw0wNz3xYab3Awpj5RLiaac44sMoEywKvAGN1cPdLAh5Jl
h7dufvfw59wAtyhnlEW8K69zAkYmEBQjqVNEAPqAG+6Dg8o/Y50D9cJAOr9YeyRYVkJXQ9IHz2++
gzjLqY1+2jUt596s7xBS8Dr/R6zRYtTyZYEfeH4rNw+fzNhRJ0qqbeP7LN/YGhZ8z7e2VroX9j0O
O2V2yKpT052z9tox1kFF5pSzAYrJmLGvPa0W6wj4lslMSnfEM80pKWcSBpomUs5SMjNF8MCe5NOW
zGe9rUv4XORGc8cIj0ayaPxPfmBn7SWZMcK5mvbKsZ6FWO1QzLGkPDP88MuI1XMMJ1aPk5TIfAWe
8KCfD2ylXwoqHtO4minHBGArzlKgTl5tn4Fg3Gnxsa+i0LmZ/9SOLbtBDhbKcOMF2WdoAono5E6i
S+Gf4vYoqfTioT+IMYq8Lwqn0pkl8dTNzYQT9i7vDgUjH/YApAdWzV2w5fPHqqKdWV+lwvq2uuOX
z1aDtGykZc3JE+t0tqTaWIN8uh8+EIGVDhqxW8oOUyaNLhJX9U9qeirrwxjs5QPmH3mD/IiUCVAA
4w3jGXRgmiKHYhp8R75LtQTfKuyBuHPZ/XS4lf15y0eD62aKUAeSEEoFczxonAgriDMLLE/cLSZ4
22eNJHlYSH/tjMFpmzqwAhvNcQAAG1RrITKhMMkYNenvBL7vaCcsnyl5kmytm6uBc7M3JlMCYwsy
JG24AtyUiHkrVgBeyEIdZARj+mv7OebllcPP8b/u1tK/z1r14lvXpoST5bLHkUgl23t9PCTSIRNP
Bm0pUzVhd3SyFwh+vAbQCWH+vEzAUEgQ/EJ7OdRL1SvCGfqo9KClVzTaDj4Lex6yY7y8MJYqBk79
a1C+s/hH4nE8/dW6yz2+FOWZUrYRKsssmKAXHokOZv2R6GBl0XJ4vKMjTAkPxs2hCfm0+x6fZbxt
ATRCM3Uq7s0ExMRCQppBpb47JTPCCOuaV6je61APFsj+j5tIG+ITL1C/xR7SlemonZhTR081fVbW
no5vjm6Tcms5fff1oTFDQM66e3cJcpPYGglJXM6LKbExngHOB2JXGD3mry+bKTdf9iTKV4ix7Img
oSayyDojxrYyKudKQZKtVi3sImsJkYg9EfZ5miLMecC/Z4bFq+/FQYM3DXAOJZkaW8CKD2sBQCx/
C/tb+Pio1Y9g/Czphg2/eu1DGpye9bCy19wN2VM5zv4ySkBcZUSBfIm4GoPQMYRtN7lv65lgbdL0
gIBcil8RsfhlCfvAzQaT4/GTSF5r7WwRdWP/x9Zl+H/3LAc7f2/C4pkIPiUPdEiFmLWkob2ylmZF
DAiiuMgGwOV6fTiiAdRrU4MRY1PJ5oM5q3uMNwxq5q02F9RXaoIw9GoXwz8r0qyYVjmV7iD1dsMo
FLrgrdNPTX7p5tnw2TycEmeMQCM8BBoh8GdSITAgUCgn8qKcTXJ64B3OYojvYMsQ/8GWvSqSCEV1
oKMfm4kqgE/c0MjX7Gta03nonj0h6MLqi9Q5rfF4uhMaZE2KQbm/xagzSVeMOluStNQNS6ajgU3j
h9hgRcSA525zJkLwOJSztHELnc8nxNKA2NZI7n1cEt76Hwc1iIFfQCh1MKqZOBCUwdVGiDIzRqIT
yL7IweYqGU/YhUMK0whdGmJy+L/kWIvRHPGRyRWSljYsC3L3A1xI413iGAEKa/LNLq4+8V63+rOU
nLP0XJlYlE5pdBqm6OcTwq/PL+2l+vflHFYG/JA+WzKRwnjIyo+zE6GA42/IxzH0TcAqNAAw2Fs5
ZMRTlJwZD8o9ZPdLVM3vQBZoSenESbcpL5l0jienioTqhn0gIsZrwsBYCxhNF/X0KlOei8LwiwMa
CzMeTfgXBlkUJiP0jzKSajcjkEpCwP6yzNpZ4S+1lNnOsjA52/wDPk1wadIkXs67D3QNQ9332pbB
Vk+sYMYPZYzPSUalL/I/1CymSK7HyxHJ6jthAeYPsK7Vo1oBA+tYjOR9k++ZM9yhR4RbpmDbzBKe
QIPh0CFWdyTUslQk1F77l1Z6izGIrAi+U1fnUYcObrMytzV9uiaHXEK22wzDATUwTlrerImDPRBe
PvVmrH+puaY4C4MUnH5lOEbs4jzSclEi0nIx5NBm3zaibDkxXcwBTKuxAPBWZ+pQPZ9tLPkKorTL
08ICbkBcqdjrtGLBwsjAAICbDNjuy8bAs1zXISYHyenuU/5+Kn3C4+Xi8CUVFl5/M/1imYtyODUH
Xe2XiPoxlyukxH3i9djflA23Ys+my1irjWCpiKvyB8rkIP0LNhraggULHW3he/g6Ojbu8IKCeQlg
gt02DoAeOsSSjco4YGa3pl3DantLH1cNR126RG/T9A0T/Pv9NJm4FickCUb6YswOtXWWmmtkuRae
A+M9Uz+g3dMvbRKNcaP7kR9ZETO9AWK7j7fOvz7dWK9nW1hIcyhNYhTB1n/QT9rCJziffSjD58vB
QY+jNNOODCJKEHjRTWd2Loi6lnGK0nPdnDrzFEaMsjFtsTu25b0mCVR6angpI0JlZtrkvI+BQdDu
/xk1WIEZJnCVwmJb3nsH3PbrPmQXwLqAfqdqUIlZTsQB2qIpdpuj+CvbUdnGuvdanZSc8yGfQUnX
hjUtaBssRHU2QxpFIL7c+8dE3tePBdjm2P5O+q9xluqeRoqdSXC+aeBqvD/q93wGJTyHYIrw/dhx
YdEmlX97BDS5l7XINtHGk6nHCbCbcwp6SbGp9ja6JmeFJxu6MU+ldgwrwbrmJ4+m09wR+bbWnMas
IthgZq0R2ehz2lN1VKiUzYS/HzFUMsYne2iR3X3HkMNPvJI6Zp+Z6fpK/KQMsQ0KvSWg+iPiVbIQ
EZmeAtV/u1Pu9EzIoASXNINdWLYrsj1vCwrbjjjbUDgZyuCoIoighYLfzm508NcKsxxFnj76s39O
/a/Q+mbmLc9DIc1N+4d9xwiyNnhPPjXMuFkoZAERFbvwMAn2cbP1U68Byb3gvcqzB7kLXlCJUT8g
qaFiIWnUXfycjZfMxcgW4dYQ9xa3KK1p474ehe3YGPeA2nCz20/TMbg6SAvljPw5Hxd56W6tjMUA
S+AubPyvHQkDfiyG3BDqXOCpCN0ch+4sKZfXMFXtb610q+p3lsz/xN+sONBG1Y+zCoEKasqbJt2i
5NYGW6nkc17H/trqlzo7y1B2D8EdTX1Lhk0PyDl4VbJXTZzAZXJ4dIyLmLd++iCP0VwhMcnpZyjf
rOjLvHOreX7sNQPIhU2wHNK58kZnWoM7217m6bIAJ5IsJuNiMJaNsQTfTNVrkGzseFPQeJR7RDvr
TVOLeQQW8sGfkhX2q1vUf4TTlplwOvX7DXToQKh2ayvfj+00rP8dzhhqhop+NTogmLiEsE3UyBmM
AJThYKmdqyRR7IagFmnfiIafkg5S66MCcQxxDLMCgajouzGAlBU9uucwU9sLKZcUZ4i2t11sYTj8
sYXBGmMlxeCAJAwXDF/5a1fETp5nmJ084QV5skxJ4GwZHKlk6UCwP9clkbfaqo1LFYc2flLFYcOI
zGZhvSzTW2Bg1TTTOUC7ZJknSwmerctF7Rh5xLc6vjHJV9m/s3sBOAvcmz829R2rQgA3uzueWSxU
Xe7EpN5yGoHsTQCzQF73NjGeiTC0KOGKKgXmCTwBFj1gGfuYDYfZ6lvVf5X8tzJ+6TBuJj/3+7ch
f2ouFJ1JIWDXirVp+9qpUgFSHWSv6cgS7q1baq3b/BSARXYSlecgPKnhyQxPj0bwM9lORTRIsIJZ
y7u9nCRLys/0o6kejHI3prvwZ/wUzqDmbHcze3LolFNrnIfkYmrXPn4r+rfcf5uI6BggTeB8EGoo
r2e0W9LQ6oRsAZkw+bPcOk+aq3Wu0g+uCS84XvGKdQ6tKxYDNX447JwfTFxHDFwbYlFycG3mVXdm
4pIqb/wj+tlEiPVI2tXm1HpsCenYM5nhlvbJG5YX3ivSlPV7EiJEJSl/ll24569hCWNg48lTYdzP
ejFSm/3cIxMZ5VYQyzm9sZNlIAviPdvjXBbbY7US0zKuMwqZlE51B4+PiZ4ADfvIVbeoUs/fyvg2
zHv1iESbfzlFAzl1ubhvE9gd2IQYdjJq/CpIV0Vr3163BjwOB78dcyP7yf4aQejPxMwFygl+ckh0
taDTsXEqT5FyqTqElg+neYf23c+du0KWYNW6LJTBk/zHv03cJiBAkgWv7wPhqyhwHesiN5ckcoOb
jRU3JbrE1I/mV1ciLyAf+Rr5AtNhx8GjmpFMJRBDPK09kkQ7SQTJB5JeaOgucT2CapN0daedkWkt
atRkTthFvWCr4A2vFmjtTPpxwyF34FPIqHEK93oI8p5leNOmK5h0ZLGA3QGl8xuGvBzvxSSegzfr
AiMZ6dQ9g1ujMivqfQtdSN8qMUjEDbt4Zvl8oXl5GsqHE9xKDu8krCSx38xQiBaMiInL4vfCtVBM
5XjO+wMMsn7GuICVINZnSIMVtyGPfodRepPUnq96d6q5pRuvVuZYIRi6vN9jB3odElvDsYclI6IZ
NWkgqR9zc3y3k/exuE2U62lVYQmkJaim3n53AqmYAjnip4g8IbfinwNjbLjXoBy7hcJ2HOI1VmZJ
WK5e7DqgEbzL5XyLA4QWiNpYdN2FkO77hJSBA3suejPzazky/fIS2BiOYybfE+Ozh3o2vCeyU2k3
QmtleCG0poOozYQPsgm9iUlRh8s5DCtkB+6i8u6zR+Gkw7rM1/OTGv0MyTewlnAdTbv4UMQHJlAB
6Ql3Ht9XBdgCkLDZav78FWCK2/YHn7wMPvjkMjXLxqHeWBkcdSIql2g4lbi8gj3SAYlSxFVm9Nya
68w/2FvUk5l1dhYEYYnr6dQzOFwb5ajZN+xfnf3VFj8DHTI3MMFchaF+N+v3F1VM9a8ybwyRV26k
vftRKWIo6ud7pdjVpH2eM3cKEDAwkNWT6VDeUnIzdId8EEU8kYFhfoQSgDf2ccofp2456ei/XCoG
fqrP4T00TpPqe4LX55z5Z8vBZn61HA9/DmUdOPR4gQfBlhc4SNqnmM65M3qqKBIN5E/bFF0n6qGE
9y+tqwtHJRkK0LPeJGKaYC9N6iQBpfgrO1nVLjb7aHRfg19JOnS0li8ICYgkLsoUFHIjPvWYKh7H
xjyHzr5PL5jxk8MkPUbKybqfLf0sobxcK8wB9mUFCDDe3WnKMnBSbyH7vKf6LbXfNOXKvUFArYAA
9qvBv2m2obyJcSeuGaIWOTz4s6FcFo/86PkB2XDBweVvQy+5I7+RePU0jos0Uq1y++zN6H9IHx/p
yj6yI8nLn778scsfWfrK+69S/yiD97vL1oEP/No6UN+goyo+C1OXLvUvqEpNRUoGBMsyChgIrxoD
kCzsWpXWzGf/+kjBpIQ9k9O/sADWjL0+jWPZTVHcklgobhzDmVS9ujWAN2K1PTXhSXF3eSAMlKbm
YZ/0Qdyh70+eEv+DbhswybyKy1WAfPPEZWXAKi2By0LQ4Z2MsqvOi0vse6N0WYGW3aSFt3fuNFvN
CvMW9h/3WhjT6bq0ydsaN5PQF5HbG3D9hrJqbYU10wwPKybvre86rVgGZn/UZhv1XkJvuqqeF6d2
OFX6YfjgYE4cUL9kKePm5SkrRJjbWS1WZfvWOn8mw7R1IGZusxtJVRLeuNxJKx7+YKfULzCKxJl+
QRHdEokhxT1FenKv7TJS+M8II1aMhdMxBsV/vGDeATpMBycufKNgt/GNKo9d8aChXWxo6fPgSMTL
Kl4hZuSU7dyPg3KQpX0vASHWdQotNzmZDX/lurtHtY1a7+526sEv9nUkaiuiyc6nGSU/wQugJVd5
ByMmVZ91/rXUk+OQ0CJ9TJMjlt+3Qr0GHEKji3TJ0Sra1fSY4EyE7YQTIXfUiq7GJnJ/f+PamR7J
J4F4ocl2+stfNssY5i90D2MbjjgxXaoyGSTQb1Dc4MFoB6KGxJmIVOk5bt/pb8seEQtBuNnou14W
jfHaJcV8XMwD4sgymhpnaNE93aX/mtBfVarV32r4TPwvWFjme1P+PJyNhEOQE4h9TopLWVy06Kp2
eJ8vunbxcYy+39Pb9FMt3JYOVbwp8xS9fdsnuwRzPkHL9gAOxk+OpnUcvmWG3vacMntqo7JV5/wF
Uz8hVv7kFhr9mrQV+AvEhOk56o92dzQ6kPJHiyBZvWdi4h4VfUceDYfPI9nyimiXeiYyl+KL2kjy
BtIBPrIluBci3641+1XplXQsWt7o6iIkCysjIqvpu/nEmx6j7iL9DiHXctrjdnj8GfQ/Zf5HcVXz
FLQnhTELQ17lECn7oMTHv7WtDaQnCryNpYpOGgoCCSChqOAl6vIncDjr5GJgReURA6sQnOw6wdOW
ryXoN/e1wR4C1BlfwxSmX0Wl/RP1Mf07aVfLI7w5On3ScYp9ibBermyItSXuL3x0QGI4meB6YkZ7
EBnQKKpcKh/Ns+89oy0bM3127TjIXcgwTprZJlDPyu+db8fEr88i0cpL/gzTklZ1aV/BmKZC2osT
Tx4gIW3kacanvO/vtThJ1fpG6oX3dRQtU+qyiuYvKovdrWJjFQJGD9Zmvg7WWfBnIp2kzplEjCQu
OhFh5i7KRlGEOvTgE+oLOlbpbgFXNdXUxdMdaAHKRM7AU7Z9lYdFlOrSsfydjQRFj7xe28d0iGZs
K/AlktfA96qBJZ87EyjUD8ELhssAFNfs+HKx/66YP0xcn1p21iK+algYhWMJRuN+Eu5B4jQUA2Rf
LDKO9SGN32M+K/kOeWw0QQDWTohCQBsgWyHg6NNHIMyPgXKZ2Ldq2nJEOxx8767tMFrKv0G/D+8n
9cxO3lTezPLdij7d/ijfpzG/8oENHbkoEQ/5fTmj+8ebWr7zxk3aL3PynZo/7WxWhQ7DRosoH5Ym
T9W8rPFMJuoX/WcAu46e3F1JK/Qzl/0aR2qPuFtee6HmjbUXBVvCebLGUP4ILcXGjtmcigjE1LE3
HRvxMj7JrFPKrmZUuKfzp/+sTTybb30PjHyKQScYF4/zJPfo7p5YIuibd8+gr4m4it6XAmACL0/y
MoDTe2FQNU8fSzV5V8CZTZPt4ETRL6kAy5/e+z/gf5JmGmaOBYdY3zOZUNzYvkR/+llIzrdeA2ih
hAH9emDy6nwM1Xvz+HBnZOWRtfFkPIVtePH4stV5C9LhjTP+CMJR3gfLWj9W9wP1Zyy6bHqrhTHi
9liWwartV3KxzkacjayRyqmCenHLu5k5TllzKEIbLBZfh8hJODX0W0hFzBNNRFUtIE19d3Tt+LuB
mplhqlnBo5IzQFzkSY/Rff2rF+fWB5QkmHab44PyvJpZNzbt7W/jVMPp7ddY/f59/bN0g5cAg38t
fWub3vK3Kc5Je6Q0lF66fBE7U47qUHx+weQ51mwDI1PrFseXifRhH4z23DzeRupcwDO8S9Gnff8q
kXm0y2CuS5N6yzVrpdTOOmJNe5w1NL4qrCctpvUVv0HOmBC2klsos3bAQIsVcjqM0+4me/dgZxCH
Z0jLWXuO312TZszHVZkm6HmtXizryr4AcZ/jOvgcRaXxYG1PphgoGJEYDjGvTj7I8sGSedMdQun/
mDqvJdWxbdt+ERFCXq+SQAgrfJIvinRLHmSQ/frbBHXOuRErakdU1a40wNQcffTe+k7Id2q+i6oT
uML6j4Lsqt08sNy2m1Al07MRm81AcBDUR9XciuED5UWmKba5+dzWNyI/QnGtuLU/bOgc2XROPehI
cXFJjjG6Yh7nsyMecUFPzvoaR/lPYvHRJ+zGbAuZ+/ETxxYyFiMEMhb3R3Dq0YxPPLkEqvHII/HR
m+KAIre8ZOGJdV1/Wm+ZmCXLu0lCAD9HQIVq3tKtSptPY2A4ouoZ+v4QmQDHBcqJHKneBspWlUn6
bw9uLV8PmdPP/BBZhMv2SgpWPjw64oWVmYbbzg2pZpZXsb6pyHcCcVo9ijW+tFD7z5fWKkTGzUY6
J8nllIBvinf8x2FqA8CnYjUnVKitD+wG16bLL9c9AK9Pq5VJH/Cmg+/vr3AG9mMSxtFeF6lxk3RQ
ZTNmW5leHrguFOLZtzy6xfNG/dTLT16COLwFpizb4ZzYyorsI5NViElufkqzPT+zku6HdB/sH8kM
6M1HE92ihJv1KmTGiVdahdlnCWID4ov2WLpmniLvA4NeB1PWzv/lmyAeAHpgLf0a3FONtqVD1o6S
P1IUiY/H3ATDApb3TjTLU6vdATHYNV5QC2bY6m4FFZbpDTUrqOpmxu4ZQKew5ypr0F5Te8BrkEux
TzbSAsLHlGAc+W7wMwFHCKNpvSm5bj63DUTazsliO6s3wX09FV3wJjggkQLabkRgioHNZrt4qaWg
R3B8jrYmTEH+KzZT/ojqTxwAtkYXmIccJNmBqijK3OVutCRy31WksbogxI3BTt7Cago76G/IryUP
X/ym9xF9zjuSgY/9HtLbe7/XWN2US9iFWeKufrTJp5qMi1CQWP5PzabptVqVhP9brTJNbS3sFihS
xXNR8Ydda+PA/brbGLd7LgLzXgLvM38D1B6VE0eLPl805/p5xJbnS2eDzGp5jZWrwWBUXheJ/BV+
UsiyYGn56j6VCLScFcAVr17yKY6CB9XKJjTNValew+62yK2sWPYv2DTdQmnyX7swl7a7NaYC92KK
8dMr0n1rInrwz0MzEw4TmysP2L+wdY0X9q/BzDCa6Rl3bBjrJOkJ6Gu/XF1hFtcmemZHWG2E5FID
vrIu+y474HGDkvby3wc+OHRcEIA2ZlF/eeiUCuJzEgld7OrCRlhjYWZG+xzPUfQ77X9y4XsyC+Rr
H9shQjg6Qlt+hiEoE9hHxms7iqeahBfYp/c0wluErU2qrFQQp8PmgeAmWezaJ58T6nNeU9h7GcrB
CI6EDfJg4VmuXrJ1MiU+uZ4i8tzXKJms3kfrPscNApbIVIQEN+u4pABfnyz+jOI4FJAS9wxFjXYj
IPsniQsEIWQlZF+O9cxVMGgkm59YMAfQPS88Fd8n0leSmKV0jrsL8sggnpO/Ir5M9ZPBnWqEVsX0
KEgMmqRVNs2VQnJCNfWKkHpVfGFMFpOfAkfx8q4to2T8gHd0cmPOwtUOeGP4TpVPiAZ8d0WzDzaR
bOu3x+QQD4enttdlT7d1DyAv9mWBleBjTWQBEy2RhZpKV2lXSVvpUMc2f7sEPlaugobzxudepOCK
4iV3BjOYDcWS1La0KinQCpdtO9Om32MIPfqNol8FD/CDCM5nEXvwezvT6NY0vnL2CM2pXLy8NpP8
Wj1o2DzoksdZmLMhxT5ELh2lkagxAahhtMjD8Akwq5A4BtvaWtwWUeEK6gGfm7uxmvwVzEnhrsde
Wdg4F/zpL9YXAYtEb9Y0X6FMTz50WCMp5ctXI4XmA+rSUvul7l9Ogak9V2mwrs55da2Uq5R9JAJ3
QQd0Ffoo8W2X+s94RQVGyAAgubw8FFPwyxG4Gcie6KX6vM8gn2NLcmAREeu6Q7MMtyIaiDwHYc4F
CZv+kTulnhCpWVCIvpTbJT8sZyuXVb7/8ZnIH4o2ui0iotyMcVyARUQclftvVLqKjBCxuMfEMkY7
Ld5fIyEzR5xiiTrtK4fsVbbZq/TWcousYgTyvQGRYbpVxI1oT7KlEK44bdCJFI4X9xkt8Ylm9arH
8Das4bo8P6X865nMaImOkoMS7imMYnv2sDmb8AsXvBApD9f/2niYJOgG/+SsQo9nn1IHa/Yp984k
XCBN9214MPaaYdFkzIOcjw+RyQI/LzG7jvqsQ5OMy6OhGfcMKM4sj3TJKi9yOp9a/Cjs9eiLLTLL
6ma+7pCIGf5lIvnJA6u/TpkH6vgDYycI4sOU6pjJZsJaaTLjdsMKlthOToBvS5IJnA6zSg7kED4g
swQPnlHU4fopDU55CFcMMzVlC6wssbQLI5YGjyhuRhCCnWckdnITGvNtJLXAGwbCvHn+3791Zh7c
dZ9czWPcOQtmqdKEXvJfKGZAI8JDPph8xSHCHrWIPt6nfDOMp7xgLtGTVNXRiAaPX1SonIgVc0cC
363rlZ/bamNlj80dHO0T7ge9KluYTaO/cp8uRaqulGNcnnPnCWZQXjwD90i5qDalz+Jzkn9Nk58O
O1r023e/ob6exNwBTQj3U/SEFlFqD5IVMOyuuKagDpBpaHK11XksOTCocKhsEi4pc4Y6jjFaZ37l
3xb4DV7m7eQvjscsWqG540tamzAdke0JliLQvNuxKqI3k5l6jJtzJV4U/yoyLthBdBjEfRUd+mgs
9m0CaLv7pvBYkV+YYSPRg+gIzxKio1Ss4nIN0RHfcboC6SvzNr1vDGhGzZZkGKYEsE1uJFskMnUi
UlYdH/SpR+FU9XrXa/qK93wuM+5nNlaXbhz2oQY/MEcX1CGPXKFpu2HMKKjWILjxP3Qhn2LzZGQX
NVR2xby17Ucwkz5ZVHBVfRcUGZ/aJ/th+Md8LEn5TskB2s8xWqyUa7AIGq3S+hgPZquKaR86MqZ9
6GJ8cGusPRZ/tGAzwY3NzPgS/mRpnddrIOiv9cwg/l/N8aDiaB196rw5n4+RmYTV9t1yjIGZFUiz
o15QN/bJ81inp6E7TYvzgy4D+0hfG09vBAtmwPo6bWY9//t6fmuSmSmbeLJY1EwYK41FhbzVI2bt
rYyLjUGR8PimBPC2oac73hXx7v3vpM0NzSoGoy4tfhfSdPVP4GkVXyr9lLGtW3RwhaJT1NN37dH5
OFk9VrK4e95gAxngvCVXW+91S8CA4qnlyjZ+9dn41qPRoF4koHw09j8mbHB8ZUQPp+PFgakuJXHT
gOiqop3223LboI+D6d7Gg614I7cf0k/T7nPUppvS3Lrmtv8HCExpredWNKUvpTcn5Q94G+ZunF5k
2rPZE09iNOa3lFnzHedL48AzKnuse6BBXNP5bwLkGJ+AFthD1lljI85oxLQGDtfdaDulBp1W0Zd1
BQ/TaF0h2leOyWVqp0luYosNNrzOb/39LfDS7keGwMcpcBODL4NQuLHTQmtYYvVo1I8icBB7lccW
/X49oVod72qBHHQGP+hv9ceu8beDv30I27DY+rjfMQYdNJ+RaksYDa9Ij28PqgPqCmfbkrZs/MsF
NnwzVz5laYt2VZjdNVc/5fIzs7Jz5jwsnx3t6o2DhOfIszluOLCXTXzSOF0BQ/IcWZXfubRIYCAb
tupNRqZig5XV1Q5Z94JZrnDUcl8Z+ZCyp/JyyKNqAzADbIfq6ki/iJn8nqmvcn1265U11J4QLOh7
4rHavx6rbWtNZpF07MyM6WBRirM6XHZToABfhvAdU4TOSBD8lfw08i6StyzXRLYCuHKxSXrPxUQ7
USUPoUEqnWd6SrkeS+eqOGfFmUnWuICYzMVzo59YePEjvZOarAKRqx0l+ZgIZ/OAC+OAOGaa5JW/
SuPGbVME5zRDEldAe3UHpfJK4HpwPfo1GTzZDWVXaNjnI/2TSxobq/CvcZMqF39vZAmkBW5/B+xa
R4zWDkGfFS9z5BywATQm6vsujXbGCGsgjvg0O2PFxYZG2z/zkDh/ZJZvwRmRnQw5xFRmbfR0Wr85
k1kZqjYrYXZxWAKx++bTMSbNSpish4otc7TK4xNkQtbGSm/8PebtIV2UhDfFheQ9m1DuW9AfCSTC
oZhc+mZV/Iztba8vx2h/eH9JYuv3VUUhDrP9C1WDJzyy3uZOpnesRUO1DoVNKmykx9acTfwrFNHn
N3uW4bVnGXTrdiOVgA01/yopFb/p8RhKKzC/TI7Rb6p/xOFHXF1i5ZS3B630km5bdd7TmuBn0zZ+
srvTo0qrmLFXOetLPMGHV4gYX1odE6/ZKc9RX5ef2xLukWTK/aFp9nnkxdJ26mbK8l67l31t2ej1
CY5vwvb1ghOoJkbsQAUMrrVggUKXNOcBAqVeifxSl1qyokaGFE0UrMt8fc/X1MgQZljhe0JQriM7
WJIAC15e7/kf2M7/baxj6O9YWWOuebFeq9bMtROpbIJWVDQ/NpgK4oWojkxk7Ls8dKO1QY6eyNpj
i2eT+LuTFHsT2PUyNR0Je9F02PT9dtrvpg8PDtySqLpA1HQEfa0T2i6ktaLZSDLkDrEEkTvEMcAi
hXglnnn0NocHdobWcl/x4dz+mc9opyfbPrmwhQPFCh/Jl6+gWInvcfHFud7dXSYdRvW3DFu8yOTv
N7Xwwock1sC2R1pjpjApGHlIe6Pcx/DmCy+mHXwKZXazkS2tOkXAwO5LH/HSo2NYHXuJ85zls7sr
LEG9PrpbOm/8k9Rdmm78TibtSGriE1vnZ0Czz+IqRGyXIMrMDmYQLA9M7ZQgyR7MUwCX0/zo8KGD
geb6I2InqpaEDthcUaAXL39+tLMzsWKe6cwiIHzYyfPR4w7fPD0X15z159u6rd5YhiNNm/P86oDh
tfmfzCq1vezNy3arNrum9bKeMBU712OcnozkFLNfnrLH20TJDyvpifg1Fb/Mu24OJinPr6EHpmuF
tvz4YhrqTDckSRP+Rul3qHweCHOwK+MhluyHZE8NW3D2wboeaA85jAlgfsmysDLuyz+DmXnde3G1
NbStZFAdfMSiMmUGObDdDOIzxs5X1cMbI2T+PI0V/FBZ3zR4AYQ9iSRtOiaSRPEST/B4IEJjDWIv
jPG/rOatjaA7E3/AbSD10t+A1IuS+O7bpYtH++iCD3RuuXJV/uiLcLpQ8JGIo5xBcwKVeLiCfM7F
xf9/eZn+z+Xl/JU262zgPkY/BGtkCeJPfXxWZ4NyBdviXnZPxzYH7mWlQ9aOoLgkjsasNKcBxBQB
e5IunKBXLPLqs13F/fLfPyppg4erkSuliTYz/z0mKwo4yOBNeR7spOiHIP/s17ABeD8VRvsd94fs
SY91S5uTnerrf9Q6Y4n9F+jwHmyMq/VY7Gj+8BcOOHAOWHWcEXTxdvtWHzwYYCLzOAXjNu0PHmTn
Il6ptzz9qKML1gnSbqrt/TH0B/QDjGMdWigqkukl1h/Bkk2mrRmq7/7qz1OQnOA1IHIxai7zzL3D
6Ihc00lxhY0frB8XmFSMyZVaC2E5gQ7xAqwK951+FFmBPR2NlAxoFuUgpcegP6bZse6PvnmbvkAl
cfGfgbgnoNeDd8Y//N8KTFj24dqyoh8eHGrBBX8ZWTj+yZYp5D10OoHH9CbZMsZNTPGvqMh7cQ1N
BMwPHPScSmUXQ4Y2HAxYAQllJaviQYTqyAJHE89T8ZxZkcyypks3JFy4W8XVyv9FAeUugKGmoXgG
B82JGptpvMEmH5vyr2aFABTapYHLAlCxSW5YXua+K6Ruiy83WvjdQu3cKS4ST+j3IN6U9GSmNkXy
fr+castOW7qu0Lraq48oopLIPCHYnsxY/sqSH/f0sNBFu36d6Ou8Xx9cXGahPR/MQebBzaJi0bYu
i/JY+2yz7yz7Fh5fLsqTQXtve9L9g9tLVxN47Z5SSS4MnPHx0xySD2DePCGhWbF5wn3jOcB1Ilgo
83dO4E1QZwp+5wS4BgLkeD68ogClsZ+Ntz85+VyL4fhyKukI5+DlLLMjU30n8RyQo69cvmGlFSh8
mJwVy69OqcKKFY/Yfnouo4WaLzJMjp1rhMuqWNIxN4DhYMq5URN5eSbEES8Bf2w93WQ9D4s1SqGK
II2n+lVHaO8DbXxkUs22hzO6txVvsdI8m6Ker178Wjw4lGfSdP67Z2uBVtgFy0B233d0WuGLb1ba
04mpZuYQ279xPKZmqkUFE05b1OEXSyJ/J3cr3dw+XGp2U21Vait4SyDq3OarKzw4EeE+COBr0+2x
4UIjzJrHCIll4Ll3M8pfhFfzHl1b+aF6HtVvkNPkXM0Qi/icQl9JPPflJ1v1YGlI7iHhOrIYso8y
+wghhxiX6JxTsvH6h9zYMHO5B/129+2Jb4HeDvW9luwLxcu/WXFgGPtzo/QC0Ls7tR2LxNPUOE14
0zPJKnYKeV2cFb1zF2dJvo7nfvAnBH9t+OtHP5LGg0aXrlJzqTBUhTvZlX8TC4EQRQovOhAovoJa
b9oRf7t8G9N0VpesBL4B2wSmpO47cPikwHxYVCMkPrI0hDeMg61ZU+KL1VJ0QWXyqMMthrAel8cC
0O2IJLiTk7cREVG3S1wbL6BVii6FiecLWWqEe5JSwfRNis7Fyjh5XAi3BBtBnrFtIe1XBwfZhLrT
vfiPocrGYmRaMNAowThrd//hOtVuhadJGCO75Q/pVnzf6uSLZUC/uh9YvX/hE135JBB9F1PuANPx
ZcpFEuk+/zeFizk7TP/Liyoh2vck8XAdyIIZ0V3Qr+EXl/r6bv2LwO82N9uSVc7EZWvS5mgv7Cxf
0stAMl3n0gOObzIu1sHTVkdhevDTU1mejeSi+ZeQkIOLcp7IC54b/t1VQDO+qszrcdlN+wJlJuy7
WR4+vu+8MIuM+4d+GsjD3C31wGgMItogsLuqIeO/khNPJkPf9jEf8ea2Qmon1wy2A17BiWtgTLa1
Ux3uQoTLbBEJTgaryGQwpk4LyFDs3HntGWcwwVfXXLlS+i67E9ep0YFohBgtk5Po+pzC1rSqj7y1
+96hbT5fS/2aq0XTr7sFmzfmG+P0aE+FdKSVvPhs+49wevaJkp4kcbRwdj0El6WMvTG0IH/8Z4xK
5wr15RHcMMTQJdw1wJ6oNmBTan/EU0O8wif+TqKQ2Mm3E+Hz0XxIXwSAt9PZ+PA369YiidFDj2Oq
mYx1ZbDAfYIzk3VKzbnNtkd8Sc1ts9BthWgj3uZqhBQNhz/1FwJ9RZZDBMru+IRgo3yT3HcQnwzR
Zeyc679M32o09kezlOmofF/Jv7645WOQTNdityWx87rdYBLslsJkDi0AMyyefRIOb6lUe0mlw7+n
Mhf9LxydNAbfv/WJC4aBMxuQEp8tph/gWqLmAPUdSJQvuyVEKnh3qJn/i1sbLBxHHGGG09Eua8bV
evRkRiZAecpScP7fYeP2O2BrmeAlDQf8+VkgbMlcX/E5MdqVPyA9lfnwzyBgXO7zYA8nJT1gCkQF
g5SC/ZlAAr339bC635fkv4nkGDNkQwRYkmoCAmy+SLtFp9jjKfL6xfCIYT+Ghwn7l9OKuKe5/tjk
WAzr/TMRJR71c8KZryhxOw+TUaVgEcKDnZzg/6aQiH7EYHUq+PguaTrYCeQEudIROi9uQ3ad9uf8
ccwkDwmK0p9KPAiTE2TS5xFqS7lSXTf5M+JTgpukx5K1l2WvkLapvOHyiq01ggy9yaqdvu60ORV4
eJ8x7OFtNxj318pzIc4oHpyYE995YoglYRS6Yuf2wxKcayGtCitEASTQhIZROixiAYTUFFRjrIp3
J2x+J6ynaA+S+FVr611EntlY1f76kW01dadqnsBDw3mo16C7KT4K09dU/VQfX7H6mRu3ycy3WVro
nCAyHmFT5RBBOtNmcvGJwQ3N4zSlO6bfJQ8vGhYxSRnCIYNLiI2P5uPWi7dJ8pmnn136qWofZf3x
ORf/dXA5PwSyQNk16M+6fAragyR6fbDDy3ufx928qZwnfoic5+QiCt2sc0/plBuNMj2EGM3kczYh
f0gUYdNwDqqbVN10sLAJL8MGbzZsfLgdsXhOx+Z1VrreAf0K3i/iFa0rNZ9JBNxXbI20GyFBrrVZ
vlHuW6A/1eDNrmAU8daRDUJzCjSa3NmLPZ1R1qRmUZ4V3RG9UkfeEk9yfC6l0yCdaJuGwEkcZErx
xei1E4KtFG1w7dfhG9pPHRuaa1AuMVghS3dXOR6X0Gxg3+xUqhKrxp2wErHw+HSLygoUU4nnlTSv
PgGgR0fYyt3jw6fHhr6JD4nUPKmOdXzfJOl24tuwuXoFk8TYUZ4qu5i8hqtzIWndO3eSuytCnZks
sAip7vCw/8hf08UAg3MiLp73hQyXq4W9MW/x41oSferxkpMLBzgJ6vhIjgkWLvj+wO7ZNb129dos
w8uv/9ayx9zJkJ0/bCiKCiSnN8XFu1PwJ8z61iHRzoGmF6x8neSvpn40xm38mK4QwkhS0lTho2Yf
3IQW3u1E3gTaeqBgkU1ZOY57kAChVWoWwlbA+Ovqf9p9X6jHqDrjZ9Y9OSdYeYz6U1SeGd+f3SXl
WrfkF4AWkVMlxm0DTwmGEmwlRCpNBriRzsvxG0e7A31NpxwxCtl0XVGmcUAHwodOWg4fOtUarxIN
fgqfdybFteP+mzPOueJL9xz28LCHBifK90ThjPqstldycP7Unmyf327e/zTi14Hw2csnEK+CMyc+
DNygGbUmLm224/baLLHy4OaHF316nER7x4QVQGjvKVDCtBSNJWdrm2/ybAa2PAw2M3qH5qC8gW71
HwYYKpVU3Nt5ZMED4U4yAN71tIk3hWUneMFkl012cr57FrhA32jIfLqgeQDYlhFbvLCxfeCSb8e2
Vm/xIr89In4MY3lbNRtsHJ2J4YzvFT1vOhuCm/vHgO5PXM60Zo9btcGTrK69P/yDponzgRVk6/Fr
wrcKDyzHMuWsnQhKGA7yT6XfDB1UIq+WDw7uYJjS2kGvXzjjErc7T0FTF7e+siYtARjp8DTfyFHx
xNuTuXTKvalwySaA5cLGjweH1brsPWg3zI8iavq6f+wnGt5qMwJlZo6urw0uKoDB6bVOr0V56WiH
mbqC83HBRJryxsycGCAY7Y/qIi1dQ3PZ55MfKRcf84d4UogBgUEvLu0MqPRmFQZfj+pbffxGj78N
lRoQ9LUIUKGp2BdaXrdPsvGmxtsoMwH201Pc1W6Jqi+MXQstkRWutIsWe9MyRhyP1/CZ7i8+09Tf
aD7fa2ODyPvL5b+p/Fflf0TR1PnmniAuieVPaHxLk69W+Oz1j8lwFfrzXT9Idia63yGkbwA+wF06
yjnICMzvuPj9eWUVBVzITa/YdUcj8lZURqqUQF8GB8R6o2MYpovs4z5co+xapucoYDV8EEuk/W3F
7X3e8cQdRqnKbT8xMQ+nILiGj4/6+fmUv5gnH+AEhO/Rwn6ZiGdmj4aZtz1l0lHpD3jXzT/lPorm
Ref4kRM+uS2Z2CDBK3BMeB41RvSprvnM4z7homZYP2oLAG1ueu3NAcxahR7yQZJaTieME7FsSpsr
ctfyHaCkxse8ZsAG4vUMRpJs9u3KUFbYYQoYOXj/ofULGyA5uilzNdd+nvV32X1ZsyJgrbWSLH2y
Y0UsVptpwxJ/VfJFCh4dm+U5ordpWB/PdA5A9HsaY+GAhkWs2bIqi7/bmwoGbNbkfH6EnE/oWtDX
tb4u9HWmcysa9X308ewsKl4LiVHeNdGOhp7KQgLmXhB5crVD+3DcAtiftsYy1bxkAfyg7YvkdfCe
8f4e7sw/3JwJ1PqMZ/LCcwBnwa0GJ8co9WNyirN05xSHkVFJ4xn++Jn27jQm2jAiB65jQBKIVo+L
7n7Du4nn/qWG45Xzx4T+CBCAFQVAYDaT/GNBbSZB9ZcLk21kjYZZbkWbfj15WFmSvLTwXMyNv1Qx
OyYWtFXTWvr16vyGH2WISt7D30vKWD3XhczN1o8Hig89ANwJ6WHQLWJ7dGY8cFF6U/NKCUtqmkTA
/GwH8qub/ejd1uh2yeBp1WH0vfepFcXjv01F2HLtdMoIjeT/KZuOx5aR1ZPnk0cv3fFsCTF5X5qp
BTj9iSeElbTsHihEh1CGkEKR8sBC90Us4zGB7Ms0S0ZGAUzDKPywVAKDrUWPWAb8SPwq6tv9qrrO
wYhOB2grD4CC+1Lft0RQ6Ond+c8dTWIG1twX4oxglHxfNyaRDdMhjm3+/a/7n20Fz1WTuyu+GmXN
G7wgjQmkgslwCQezq0YOJvDG60/e257DzKKrrmzwOF9RWEVUWCD4j/CV7aS7pwYHAI2peEL4xPsI
oHF2JzIwrjlmDqkoMV7js22e6+ylir99tjcCf8gGfEzI7Gj1F1d9KeWXzzOPrL/xJZAF0LfKJ94L
knEtxHxjB6IjPykNtv9zykEoXdibBPIl784ipcHjQ0TQ1lR0Tf0VnPCQOwwWb2UZQxMQXT4IxqoR
lpq8YqZI/7Xa2Uz/Ae1gY05K3nTCb875cvVGOzRMTphhd+RZHvKBZMvVjAdXrkb4D1r/nZHIh0S3
18OD8hzj4JEKMf0w1AdFoIR8JEqJr2CsaEudrbLcC1fxHSOoW7+woJq0omxGXtyLcY8eaGB1twN0
ThyM9a6sd9DKTLz14bLPly3aXrAE+oY/NWK7IbupJd2/Wn2sLowfuHodcYu5e3/Zv5fGdyT18fin
UUaM93VGP6sjPTfDsd23e542Rklx7IooFNmqkvzb2KPSko7BQICLhT3Vhd7L9G/C5RCnYMelY7nP
8zPZ6gumOQZNAjLZdSKfjPvRb0zZJmWKS3RsKsytmXlXVun422IQM6EIQJAmdfPYPo1t9tgF/g5w
BmWVuivqbkcpCBxQnRSDayjzAgeDC6shnKFOisv1+t6SjDSGzfOxxcnwwMZA1bNPRdCuyz2dfpRr
Jl9q+eIn59nXY7Ij1MXcRphriMYwV16sCHM9rYIjXppTdlpVDs1GHAzZVlZ3Tb/v8gObeq07Zf5p
KM6RTS9qq+8ndxjfCz22fI7HhDpDT5cogjeL5tJqJ3vf3e5sR4W5faFmt6jng4fyt4xwJL0q6Glw
0Oa2TRHPk4a8ElfxCm2DmwifMZY+yZKXhNiy7nTMfTzgOajO9+46EJGpzBJOdObcn072L+FI05ci
1zEg+KMcDP4FmwMjY7DJ/M3w2JI47H8hMaWlCYzJNN92O14GwnrOFWXJGdPRY3JzhN3OYHzgnSQf
K7xW5Ljw3rZdiCcvirm07B87kmtqcUK6FqD6Z8cBiPMXeLQuhCayosCg/wmWrE/uxi0ZPnT98mf0
BwRYWTL/ns1lyuHEuUM5noCk8koAmO7YSpmxYhpbKR0UhFGEfxM5gCBZqjE+QkFnJiPaJp/ROUBY
l8oILAHx82D0aLrjEQKTx2CBrxKbvKXSbXjxLnv8D9so2EZAyeo1YI6QMuWM0lKXEJ02H0DHDY7P
PEfxH+Z2xbVYJSqWcCPii+BHmacwfuZ5qJE+pWEwlmE2jQWp5DQBJ2EkUE2nndpDdYhHHjzr+CxG
m1mKN+rbqG9RXmtb3DivPCaPPl6OLLWmwPt/+H0jvTDSXU2AqHiu/j8mKjdl4dXMd7ubvsR19k94
pWV804TV3oEKMkYPqzlDrm1mp7T1mmyfG/t4Tr6ybLxK9TLVQ3FvL91rMdfpJ54hAM/n4waUnaGR
4fYcNZ/J7NQHbvdwnyi9LEflMZAJF4tWyGDWN7cWSznWBFhyFddnDJfj61kDOqi2UeSJ9bi9ZB6A
taKGwGnc6/1KLv7Z/hDbRbHJ4Hb5C9JnGI3Bo8NPdwhsouKsk3wDjyEwxg4JDEn8BmBeCRxfijlL
aZJbQHRgrQFBk+6UQh8BROswXa5TEQP1EX8Z+A2KQdlryM2NNGIJFozvjALr5y567opmJsmbtibc
YyfT8SbHloeY/gNTa79RnmfYIhrNKyVgwfElZZ7kme4JR4gQOBkJOqPEEAMP4+ugfPTBFyx6hdJo
B1YrLn1lgvSNiY1j5iFf4L2CsD13X5W85p3GCieWcT27UooEvQj7hfJHv3ETEhRD21uSXRrS7WOn
l/9R95L8P+pe1y5QPilQQMc2TrCvmpZ6HpIBVogtFEd3st8L/UH7JZ6UPJZ7W6jn2m/ajRd8zpwp
JmV4k6EXxItSXfR7Y2zDHCcHP3JT4icjmtLe0M1EyW0sH+L8lJCWh9upOxE1xuVCMsxKwJvtxp8N
kUTMvCTYR/QN1683rbOqRsWp1scyQBSnJl10KTCeEeH4JnWKdjGsJjr5HMLh4zNNSlcZ1COByyPg
OPOxG/ujI58tgMNvoFAduINDSEZjMW1xQOdkguXFvxnJ3KkF0SEKVim7Y8E4NGPjZ9J7snTAU49f
1cMkk+p7ijgf7T6uKR/lBuVfIuVallfVuJTtJRbPasPm6jixHDQXQsQtXlb7T5+M6CIZELtMC5/F
1QCjSVitEsuNqPDsxn0uPmB6S/ELc4t9qGutWP14FIdBCAcB+yKHfD0Iv+EM0BxKYqZ7FNuiL01O
qDufVBD/PPn4W687PihM7viGwB1fmzq0QVbRFk4IFhX6Aqi2gBtW2LCWRuiA6VHtBKaNaiekfUoB
cNBrdOaY1Lqe5fYq329Z8il89N2xLk5mXly64iI+TGFuMV5Hhw5Ft/zJjG8is3X2Ocwe1UnEAfTc
B+WuDWlZ2JQt2jHNK28mqZDtO/h6qjUNjn31Hyx1YoNLnUjHYE6cLL5I8WV/t2pi46Zgclget4zr
gN2mXGLwFIytEdgbYAzSGqHw7JGIk6zJVVY/W6CtIz2LFHPwdCXrUewUSlijTZL9N83UIRTpNTBj
Bc/sMuTOvhUbpvYd2wXeEVaW7XvzCPTdItEM/9YoudrQd/OhR7feBPT+M4R/hI9yh7/o4/Y5hgMP
Vsm+K0ex8fTShqUGbgyWmm/qZjO7tTbkhVyA+jJKqVxL30GBjBHju6XfJPd6bTv/Lg5TOwxXfrZU
UzeB9N+793JJFxmBk8JShnV630zUjUzYpMHktNPiUeMa6N3xL4MZmXriRLSPqc4dBGu7CPOF0C4K
qyydeN4XDO7npBg3sFVL3PM0IQWVz575bGKxebqFxfUvtpPu1MCtJfAnHfPy+HaHS09vihBVbwTA
Y8Kq4IoBVglo6v8EIeg0gD2B0Qj2BKNnBh1NGB0rybDF88mzvBl2+NREfxfIVgzW15pxxILzk5UD
GDB8u9mJpJxutnZC1bHED0qC9nda/ArG9yP+khGaq0sTzFlUY+F8Mus2q9Iq6uO9Oh/PBsITsL3Q
7Tr3Hi0THTAJ+79Vx63+/v2Pl1g2LTbLKxZQDcCWerndhvJpmDXCThVG0D3GneVWFrZ3cbP9Cm4i
7eZP6mlyw/qirUwMtoGVKOtnsXojbWNzS9aSvH4w3dawjjDcFXw1YChuuzvjBo7QsYfzox2NxYBm
gtd3V+QuoJl8WCbzZ3cTSGyYOjnJV43lNNk2yTbmlYXRpWAaNDP106e6GfdI8s0SqR03r+rw/bx/
xfVNrS97Y0zXsN5lQTHXrWnrcNnL6QebzDUNrJejmCk8YYAQfFYADxYbDtuBLAz4c/v/cXVmvY2q
6Rb+RZYAGwy3DMZgjGcn8Q3KUMU8GDAGfv15cPbubh2pVFJrV1clMXzfO6z1rH70k9n2QY5A5efE
mzhPMD5Ac4E6kUy+C8o9HBemIxu18Zpw+wy3JfLB5Fos3g7YTd81Rnh42s077TzrJuyZwYadcd5s
auBEjDRKV2S/OBwVFqIL4dJqx81AXsXjEAMt6rmNjvPYezJkIyblFUU5/QWibrQ6+ie0B7bVVHSU
E9aiUS+wld73OChkizmIiPGCvccr1ua3OEprR39TWBIFjG+m6n4SGlf7O/EVwc7yq+U7NVr6eBe4
PSt9EVmCpI+smaFPTQbZVPQ7QFW1jhmxrVGKbbvAQyGKGvy1Pq9GEF/23WGhf5TyFwM10pUeovhe
qg5iekopaHzmwNuR8rfAX7PxMHbpxBwza4EzPnMhWbEFsgfs+MOpGU4DY3Jlotne4U6hT+Zm2ajc
PS+osiYSuM4HO43Ka2OuYPPbnYzfFo2DhqTEnPPqReWWkp2JdBQSNTNuU35OVmORsuSxX6/nsIdn
a7lbo41d4xL8DFRMP/isurVE3FRvI3hBfos1h1h61aBLMDco4gb2xxf21++yZECxBKfDhK6JDBEu
+OIoIBn6CVklaJv6Of3ZXD9oOcvYzWZTDmb2PttkA7fliU4j/rsxMaT30LIZse+icR9Fx+XiWPSn
p3RuE86hi6lkp20ONdB5cHpAG6PfZ+xX+oPmy5reoUNSnUY6iOCKtEuvXba3BQrC2edInEl+o3bI
LgXpkstjL+1htN/n5KRtxWxXrQZicXUpt1SS31Tn+bccWVzuR+wAwQ4Yg57w+gq7Fdfk/nF9Zm/b
bZ96Ityo5aYaiOPetOGmzPngnFsd2EJpL0qgpqsM9L5iSZo1S1ZEIJzS/BpL74v2xobmVRsH5XEU
jiFar8dzW2OiTP3y0ljpOK2GWrhooL9aN5bclF8l8OBNw6/rA/X0FIeq4f4o1uLMjhKzgYWAXMvt
0aYX2y7zhW5KOZ6nOHVISwnS84Jb83kOQh3VMDSvNLIqLhNhL1E2VvtZta+EKcClIM7DanPyXy7z
nChQ9f4xZ00b2Gpnq5ENvv++ki8FkRRn4X7uglNcn7lOH19WIdzYANTbiJMXI/Mr6aPp3JnoLMX1
c6IhZTmpxIR9pAq7IahQGwnzDyt6eIOYj8HO/szDvxiJ788/rOi76+8MPrSJabgPey05xfGF2kT8
GDTUHt9F9RMsfuTyD+O3hwZN7mdm3x/vSf6WDJcsPCesyur9EPnt0p8guU5cuyQ5LVgTY9S/H/Py
falaY2pGdy/RPPwA8htEy4jwWE9tHKE2Z+1XE38G1Ucesk80Cv3xr48Zz3LPXU4+FYKM0GaHykWH
WOQ+uL/iJkztdDOl3X0N3ZaoyDoDaukpe5YAPXm2YITQGR8ZRy5Mp4VWwJHxsg+i0ZBfEMjZH7LS
4dgQDYRInA54Qst5rKJEUjYp/sAEsBfakg4Vh/AI7d8oGTqK3/RF6MYTbwZTHC3d71+A7ZXmsJ1y
rJgFzSODxJHZzCsm6hFUJrp4LFLmf2ikdNyEXgUrFlQPGEU/sJOCubk0cLeJ821E2IlBQuQIzDB5
A2hXLU0Ndid5e/0J+fmzPy2lM8dYkp8whUPi/ctGA2kYXwJsf76Kf/mE7AU7q2FmMPo8i3hw8em/
9CGoB9GHLEnrepXb1dyNs8sDOCaS2I1AAle/wS/OfyevrWAQ8HDzyNbbxCVuUtO/2c33K5SrIoQq
IKOHUTyX0lV8cVyG1XNYEanSWfG5GshuNdic18ZSQJO/IQjwvi5jjzXnY5XW69oKHZKbiJFiNZKz
rp5SubHkswMHoKbWE4xz7kafwv2AxyiNj9CvHhEsTEtU3qlnyCTC4Rl9LsebPP8AuZAcIa7MkGR4
1HhU4uQNSLZo0MBQDrIyh6/2i9ZVuVuMRN3Mr7hZbbjK05RCeroa6oY9Jja63L7ibl9lGxKcCG+n
h/9dfTWmwAPAhP93FtVpvvAezpgsbhBn/v544cj+/njh9vPj48crPdhhOq0IE2Zdi2ug9KXdtys5
nKC3zzl7nFU/XwG9PV1ywQPyoRKx1O3ATD1MAz/XyY16Zx65Y0QGkIuP9X5p+mvaX5kGalOY8rWR
LpJ6fiTnA7qwHyORNhlZH3fIE4d5eooIXLcB3VTpBLpRd2rznpLIITg2VO2RYG7ByGP2nS4+ADJA
YIJjQZwiX1azcMKE5e+o5PjE2b3yiS/53BMSW3CFrJslceZTjkT0Pwgc/mLZpZkjSPn+Iy2/o+5r
vviQo3cw72F2XPYMCok2wzzeaNtk2DF3JfaMHFUGyXK5x3pRckXM9ogx4tbiju8N8ruWLMRiRwlN
RoHMjXqSa3ltM/PRuMlgpUuLsYs6N4dor0REi1bAMcjtMVmx8elOA1+Gf8bwcw/NRIR+gTmKSamf
dwQy4YGEkzCJBRfRFdY2mbfNRm6gp5LH4LZImnp3PndKACHdOtwyTMbuyD6E5QdMygLzhsN1KEzY
4V9THahttj4R7kWPlQCpYo2p3k1CFTI0xadpcUvQgldq/KlosMCwYj35h10ZGUJ1ADFEhEA7rsnp
gBlNhAA/X5jRRAjwI0B4LtohUa1c0LKuiGZB8uxLB6aS3BBuERDfm3XKFnrCQ8Z7ZtE48ubhQQsP
8Dgpp0dp23UeGpZX+MKT+Dcy7DULzEw7x8a26nt9UOwnQCVUnYu1IjBoYy9EKI0hpJ6UemqK5n7T
VjjA3JrrTHSefDR+3+gcfF5j8l0TpIZOvmiPdxn0mj4q73RHtzy7VfMPaVV/wkdKZ//cjESb3Ztt
0TGzQAsrdG6FPAr5a+yKLLru3qh5XL2VUb+KdkX8eo7fxbZmPaxsaQHJLhj0daR3EJTy97+Xar5i
4EBKyP8buYCL8rp+ertw6Z0EXQ6d2ha0CdEby06fWlLwoSq32BSak0oPlp41eOQFZmg3W5rkWQ/v
o3a6E+oCmW4Oqfwye07hPdnsROE18yMJGc0WuBFIYBTVGavDjICOmkVD4M2oHZQpEWShHUKRj+O0
pkdKGP9X3oJbSrX+Gl26adoNRm+gl4W04TXGCz4rrGCczGZ3xSrRJ5IxZQHsexQfz/BzWH6puv2G
fqwngfAV1AgtMqP0xcRQr8kiZv+i4LH/6aufUv4Z5J/6k1Q5ihJYE/RbfqCPuC07uy6ZCKxQhrON
JyOaf4kDtdmn5YEmL8qv1QEGZ8n+HtAPnJtjxQSudJHi8Gbg2T+2mwhCydy3V+xbgoNC6LexFdK3
5PwYb212m2e3ZfXRjvAtr312UYsT0oSOZR3Koi62JCso0Rmssh6+yyS+0RQkHOs0claQoetLN1xF
XV58qun3kH6X0R/QcYPCHvZQKvs2XqEUxRzM9gyhkLMq5xu14nrwQGhI7D+f20LZJsp2pf9yIY5K
8t0LX3P51so3GP8YDDAvdBinaJFeYlBcwFwBTILj4tKwAxybPd77DcfHg6ELaW/56qbpt8HqH64i
rLN2LUC1lOyZ3pMblrll5jaZOwMFBkngo3i8q+G7Wl/llUYXRNITFYQTDUAqnXfqy1PZXfqFtRzI
XNlV5S4Jdp1ZqF/i/Jr6xeyzn33m/WfJKTq+3enDzzJw3JH8aydhJqs4IeZ6hipcHpen5qX9Ns/8
usMtSdIbftRd89iF7ipr3uR41Xz25i2qz+Jw0nSzrc8l2VPL45wjYjU7mXMiJBjvIKCqnQpmKZth
Tp2G+d2tqg/L7+0tVfRbDnUTdctbCcxK+ojHW5JNHzLfam/ScvhLWsDAHwK/EPyaYM7ZVqu3pPcl
rAf3dz3pjBvZKRCa5x/Q1T5y9T3bz2qqOe/Gfw3svrNjznt9YWyH2GjPTzC0tP8jeBdXvTbMdDOy
I/dL8UiwD/jYFXJd1O0WBh1QaathW+OMbuwzxWN7EJc7koPT8SxNiUXHKD8/6gutS7qT5LeoeMde
ngvvEdShA11DpK1C61d3wroWfAgqLq6JGEEXVSUkNhxM+h0O7P7ZH4byKKqHHAYgRJwnyMtDYBYa
QM2z+oFmmSmlgxFaTy8IfyYM03yN8MfRG3FT9u7xCC9hvrCDHyaQw7SiTbnk2QRXLqQltvSlh7NB
Fi1Hz8r1ols/wokOgFYSaNTCmSOwRUfP6mGSyoFgCLsPbJLZK5AbZAc1zVM2mmYCuM0+eZRBagLw
bAUsR/avXwxHxZRgAOSjO8F+Y1KM7PQ5yYcs+1Ft2VfgaiB49WEuD+R45hC6Y/sbNwQeM6gbjwsD
cw4iBuawY7X7d6N8w/iYABJgPySGAS/07StgAVLtjDgUbLLuL6sWzwrU4ED3B5OkXGG9FKZgADFb
uwE5dO/p7BIKp2d6THSup3OlY2W3c5FPAIH/WbuRv/IIXKIaEmWyW3H1oYLGbkV23PysEr9bn300
+h8fmnSI5vjmD30ImfuXzAX3Wwonpr8sOlLLRb6udZeqjCA1sV1B/3BdHL0lQLhVB0s/XhvuY4fp
vtzen9MxLpGzRG4KH+Uxzb+UbCJn5hiJJkbXFf8BMq5egX001VXVc4oxJMSQZRzlLtstyCtsPFCo
slsvAwY7/1bP6a34TCVTt1oJhaBLLIUsucSvXfqJIQk/v+gvyeLczU5dd6wWh5k7v7InxjKwkfBp
d265p74kuXQuELWC7Pxyl67Lw68dpSebmAQwC6w9wRMe7FQf22rKy1n5FrOvqUJG4E3RLMIxcFjw
wumlQSVRdfq50KGSZtndV+J8VWWTQR7sQNWvT2wY9cSK5bUWYqPCejLVqSF16iYnoca4hApgfgft
/esqb/tXF53u6KIX6Am7fQsum6mbjCUVA5hfPvx+gfNkQvLBcHsQMrRetl+x9iXEn/f81tDBu+78
ztG/Zoo0ExxALjxIOJ9IlJjQwi/nk5g5DR1u+wrA0R8PG5WAxrPvBK8dM/u0nhA+1JO47hKPMn32
loHHzwxA29gziYcoJJd78i9JsmMxPWSFspkesgEE/v7V5KDPDZtJrMLfmp+L4p/sywenA18XoVwb
Oi213/yiqlls1K9WQB6NrLTj2SVWLI2ZQLsar/y8iQ/9/Xlj2+IfnBeTtp9BVuTfg89mfo0jE8Vz
nbF5hMbe9BuZ577fRMvpn6CTY3dC66OOexgUC21CuJQfOFdokYr5R+azRP1FVv7u10bCCv3n6BeB
Xwc+QZw8B7PKl6OtDx+8oqytr2V2mc1OZXoMjZC8HhgNuFLIBXGbyKNPmWe+mu5SEy532J4SK6XP
ZSdsRzPAAlcKsVg4ZkxtZwYJToJ536fCiYDaMNo/lzsFGDJX/LR8xyZfRafUZHyfWAF2/86XUz9I
dglWjdmmGb/D8Vsavpvh+44mX7ViHB7lkc08yQnu7/gBLgPjh+q2LA3IF9AzfvFrdFDJqT8Qn8Ti
PGXJSSsXx7divcpmH0qF5+ITGxKWQCdpjUC1lBCTt6M+nWfk4nG+8zvmpcrFKzgSwkwQVcXBuxOS
fZTson/6B0RSE68WjAqb7nhDXyA8nBi583wrDugBmXkdasi01YEw8WV6qtAOIpF5BR+h7BZVo3Tm
8sryyKRpSMMcfdJRQbZTqd1/6ua77T+7T/G+V+DU+k+GbeF5Fh2UcE8Tm9lM3sWenD6bc9sl7Rb3
1iOeqKxEGJFvmZBZ/MoAAtdJreXUgwEvGKKJS6CHBAUF8M/CRggX3W1My4EJRmWxl9EK3m99+g75
YbEdn54abQCAFYuV0G20Cy/RWZkcAPiPf1et0dsvEx2Z1xGMO+s1LOkLu+nt8NIGRvM0oGuN8iS/
gRMNZEwLd60G2cigVYoNBEVS7P2iYSsUHsVuQQBnyWs2tHBM+CxMdEvlYzuCay6MTtqxF5STUxBd
ir+ql8HJly9V+9YnH+fzvdvNOrBv+yQ/JGY7DQIplw59dmizQyCzNhRAbeizGCjWZFdX9gieJ1n8
2O5njU9+2Bb7WMgqHlvGyl5Wtr5CnMwPVkLNKWyws+Lw2UNeJETMGuqdUh4K9TSWVxbZsH9x6Ym2
N03R43oSDgCKoWXLw09i48tmJ0mg4Lf2wPRaOBTpCQqSenpIXhVuPU9ZHIkOe7PQuIAlTE9BdRal
M+3Ghxc9pyyLNP6MhFtvLV9yOIIkwcl8GgsEg/fdIvS1GKzMPSLqyytV4sJ2M9T1wPvakxCc1+44
IXjtuVXWu47ZX+2G71OI/XDus2uB/j6hjxKfTlM6iwUac6fiTVg4Dd4XNAQmfM3D3zn+oSfrOSBX
ioZcmZTbc0GlfqmfZyE5awE5HTBb9+mXhueXrC6VbeHUbxVE13w1nc/lMBas4VlWOYJZYV0Iz9ri
oIb7nj3K7tQ8dCxl8fsdQe2mchssE9QxH+gzR8FgBkefrXi/cUiM1BjCiYdm6RDR0BBo9drAtuG2
J2mW3//ePZs8QwdcNzR0bBbEtf3C7jlYSUkbjQWpDz0RYtNKoMunlYA4P7ASECCFXpLw3KTHpbiD
Uq9mu1YF+3hEq5zt1pda8bOMbWVffK2ZMOmA72t4pYylSQA5KWxV+3PVn1NoUHwFKVEOMOepVt6Q
O1g2po8n5DMTY8HwR5DN9u4uIpcFYhMaKycIHa10KtnJZCe5uzNkX9V0EkEtkQm28+uHT65B9JjS
7AsZBbNnE72x76lXEmuG3pYk7RWEAGR+0P0YvkkPpDtWLp5QYjLKihqP4m4/5Ds5/0ENwXNKZgLT
lcWSle2U+kFeFe9esJ2VfsKKavxv7DXFwqcU2hHXQ3ARXyRJkkxrPeXzE3dkmTLV+s3sUB8bDUiA
Ph8OA5bA7BxlV6Wf7oaCqlt+W0Igf155cvpq4vf++2hJj308eCWa5fmmu3vr3/a/Mi6AjtrRzle/
AaBkGN6r9QmRAbnZYbGNn9B3Ad9Nyjn137DUmXlXbqFyK7WPbHxXytZIs/emu0bdWYztWmY8/CG3
Wy3yZuq2V3dPI0Iagas2Ye3LYoVYyYkefBATPbB+Y8pRXzSLaWWjCaseAQa+AqgygfV4MoSkqzeL
xAaKkn+lEpUWh9RegNq52CnxDgBCRhqioVZvh7E7yLGfGAomtMf2ai5wGj+cMnFNgOzWFSSP0+B8
UMwWvUHiqsN6ob21ye1dSNZtPcWOFtQdBInBnX41aeNqybQlPppbmaTr1svmnoRQyssaR+MPgMCj
4uEX9iF1PVf/27AO5bRZIfGvGXWWK51iLaymwLQA5IUSb3U/PmBcjptlB0/CXTUIItZC5GSKI+H+
MerZK4G3eJ/FH6N+rmfG3fj1PiBBKtNrCI6Rs7RkrTknwkSdvprKKViIEGhKVzjbBgTrAAIiCYG4
i8Ce86+SGBfZeI5W2zhHK2coPFkRwE+/QMGMnGjNZCCT16vVCHXJCgl728gmz1OXfJfCVzbN9NxY
/FoIX0TYax8oJgsjkjZSs5mZ8I4RRyYLrAXb8m1EJ5/owOFeQBvNvJ8UahqFESmagkbZVcs998Y2
bk9NcB7yLUmUVQV7G7avp5WeDNKP36E1jmb9p8AkObgJNNFkw35WedkhBWWSTT66P418i9nO/YTP
n7gxpC7WS9D/oFwsKbIpsQwKP+pssIPZcRwPQX6ukbVL7939EyofAdXJTwUWUIz+1NKKbzAL/+bP
PwlObvn2l0d2p7Q+lMFK3qvt/mcdwfUXNz9rOD4/6zA9rEG2I9I10vDj0CXmAcyz0VakDnx30Z8k
+iOHfxLYcA8AAPvM+Kv1bqQYcu92MKP/duXkSe7ETZJsfgIrRvomGmv8ksLXkJwbHK2sNFnYNBs8
ygHAIKIc5xPugz3nfP/U8frv5/Iem9IC1Ky/NsVuDa8QhpDYnQWWFPg1zYYvscCMurrz1f7cFZcE
rKF0tZkjMrlNt4G2MXlriEPhq9bBhBTwojOAlGvzeke+VesaS1velNhJ0a5iqgvceeDOnpsO4qp2
UqTzjJzmh7FMIJxdpPmZ4Uc0nrJ92H0t89vq5xHqT7r71gwe1zw+57iFH+tlYw92n5/U6kML3yOM
jTskLb20RdLSHglqodgH2P/ii+Vmu5HUq71iUBzMsCjYIR6Df4MyubWgs2y/96FovtF3k7IFeI1c
x/L8lgR78Gt74qEnLhUuL1aByzVq+X9jlEl9odv4jzCrSMlxJFl2TbYuzTOrjZh3R7IxGWoAzhzf
7cQdu/QL53GHV2hu1feV8lxl/MD4hhQ7NbmXedKDbn/PD3F+GMujpB5C4YijV9DOD+2cp+eWAeiK
PLKeBwEj59w5gAXf/M2FL1y1WJGlzwhfN07Tpd6q18OhJQjxsaryo9LsR8nvu41Se7W2rTC1WTV6
aXqaBHSoR4AbXVW/eSq8Ld7W7MxxpYTbgB6+8lWQNbPtUPk3To1gFws4N3cj4QyCH0vbogGC68kr
TCFLSH+SP29QKUkADfDXwmzXmy9e72frK4uJGFwv9sz87TzbIt0V5373QB96ADS7PDeJ0cV+nEJo
1kurxzm/2NfNjnUd+Rfo7L+G3nv0nmnCBheWuvzRpAeh3dOCMDEavsfO0uZvmnoNllCNjneqPRal
K8E/PEVr6fCHx3gvNrv7YluSD2Erjd7vUx1OccXNv3pK6wB4Vs41hxT48Gj3S1MRGKlw1SDu3srs
ZFfTf05Xwm0prCrkJqHO09ksSH7xEAaehaNMjW+U8i5WoZtYxXNdUpX9me2T8MT0oTn90klndFbs
w9mYAhDGDgDP1ShTErOhqC8qV+KAHNzn25obK1swF19T6z2ZjQvHOjxl4UmbHZmDc4QuF+ZS3iNw
4NSsqJ1Ldw5iXt43X4AIcpnL1gUcbEb1ReivLKmE+u35xf+VIT2LsviDaIq18NWrXpqTneclKvGK
Xjp44eBVpRcRVlafUE8kZ97DSDZZAgELS80+dKhLVRwSCyc2YaDSWyrjEbTqocFPNKLu0p94txLr
9yDHMD59VEAzA2PkVu+2wPRIC/vKAEyyz0FT50hvy/LYhica1LJi5M9wRofJA3mDEBFGYhTwLCkp
4MHoKf8WRowL5rX+FoisdBJUlYNV1SvBUYizpSMgjjUncqzYd+KB1ZZ0nneXUTqLLk5NqMVK5jdG
GrslXLGlG84383bzrLzZbCMPnrPLFX9Md5q8Y7SoyOaK8m8dctOadzpt2Q+7nULkH0kq6T5B5EYT
uqoe/kpnWRWQcrvGb1pdSAc9dNkh2pHGUrG3wDWAozN0QXkBMIXJjtZMXNh6SemYbSsmzM5kvsyn
5KsJ7Ztjg92JPtF937jeFuU2U/2Is2lC7EbVVUwmxG79yhqNs9s40osw36iWm4REcgL7GH6gokE/
pzFGcQwrDpw2mwgDakCRMbWrKQbiynEpHvUTU7VEFyJ/fO6y/66fSKlmO5OExG5/FPfPrPgSNmjI
6uiUDOcH+vz0GqEPlJlvTymIRbo31vnyVpMN8Zcj7Jkd5hgcNlK+uu/rDJOBIRCokB4XPT3zU/Ci
3M8p57M9AGEIg9W6/0Me9m+8QAe8JvRyfCvNqUAeidX6QLTLEuoQEBUe4KWHJyJNz+L8lM2O0O5E
cdVswO72iBDNYDi2icnjF7whuNRILQvO+XDVKHeF91F4T+OP5xeDjuxK93yhnSF0Q1JQTOpoS/GV
YmoG1bOw+8UkPIBv9w22zaE5z/gLDMjU9NswkCfpXzkxkJmNU7kjxIYagdMC3VZEpFdoVvQd7SaE
qCIa9wW+j41K7AG/ixtm0UAVxE3VTGuPHuQ/pw1YXHQTWGY/okJvG0NjVi9+teJXzy7KqqntMEFP
EgwG00gwcLIq3WTlxclaztZNt8a9z4U3MfmmhEeofEKxit6YSTw0FyTfuCntcnBJCQIWd9aGyZWW
5aTYem2Hb4Kwrc+MUp396Vv2vGriRejODA4WDDHg3LU7vNhGzxdM8EEyfdn/2dYEGAomXiu5JU+C
FrEOiCZDembfvewuUUch/EYTYQSCScvdF8DtjrQ5IFHx3XZXtdIDMnkyh0Kzjc3FZ/a0O6TV7EAb
qjFbXueZnRFqpdh5D/56vQgdIXSUpzO53Rfre+iUoVOUTlJOwUb4tib6zkIvt7yfISb4xY5BAyOI
e0pm55Sooya0KNs2m14/IL/tWks5GK+hdHo+DuizplDp2Z9YNPWXyfdXNoJMheWeB0gBEw1ODaAt
0RGnxlI7RcGpCqDpnxh4U6X4MmviZhK/MhbVSBgjJiiwpc7+NJQHNCPX5cbe/wb7LTuPOAqC/ZLc
D3AqOdQydzdW8UwwwCGEr1mYx5JhLHHqjy3gK8h495n/iN5Fc0nTJ5ya+MByRQsOIgPQ1T2D244l
zksxJurIv/Dd7gsWLuKRwGqQtpXHJ59X//gR68HDjOg4i3a3OvZr/Zw/Qdsn8k5b7M6Q1JV9xln2
2OecdGarkjR2ZvfSLPZMUUgg3sbEgRU+Igd5A1jLZQKWrggMa/G5Tq/G44UH/02XRaIDBVK3hOS2
0D5ZTjOXQGwFCqhKVi9KkUScyH2iFLVLSscNCGdeHnJNLBWuonoo+8OoHlZN5veqnq3ma6k0RL3v
/HO2Wjy3c2Urpb728M8p2T5zEstNtpXQdzUPufBS2Z6brTa/COn1DqWZY59pG2CyeOIy1/3PIvrh
2P0kiXBUPybJUrtvqVUaHx06/wv27Sv+me/osdKM8gkXhJcPUqInAqAEd3XEYLiIL0pmNL2eLS5t
89b8UYV3ZzVwrw+sr91k6c4UNx7coHcVdk8BEHwHUkmoegImqykCrMdcdORZfc6OQ3Hk4IYL8MGQ
EIP+OJ/uCLRVvG8Y9BFwPA7qcmfvpbPM246Ipk6Iq3WDBtDkOfnQFph0DrdGvz+PAc+b0cfWF73l
s7S6GnaBtUxWOXbnYJWQ5oQ52BMRrKHW6xgq+082AcluzgjYTCrzyFL4isDa4d+/wHpRboVy6zAd
dR/6MYD9jSN8+1x6YKwrmq2SvZoqnXhUODGT+4nlGccNq7Q/cvzCU+pHAUYpZ942tbG8jlhXEsuG
PLJ31J8/xwEr/B+ojsxQMHo+p/CSY2qoDP7iTfIFhf8Z21Ay0HXtp7gEnAJLvxn2EVhQ8ZxKRGQd
ep21IW85a8MJX1qWHnaDIN5Mnrk16XfQNyYUWeHhQvXwGwYeTzh0JDqkxQ5W55gYVetPX479Bxzm
EjRB6ZL4xkiSSHmwAYABOPfmNts4jDjUHh234+R50flmjzGvCDAiptDK5E7nY7m/k9yN1Ebnj1+e
r7Q/MrNtvMsDeVyFz3SsUHYP+CvptxL/4ByRLDEwIwotFpzj9FDkEiBg4rtYS5COvoGvJiMxxlFp
UE4kd5s7CkoS8yYutYmcXVp7KDL4Svc6KBmMo8rLOPoG88CwqVX98DAs/FnrPxPAwdget7mBjR8F
H1nPCJDAHjxiKtBJaqzr9h+W751uFxtuv8fTtomjxmgbvcn3DUvBEIPRgcUlMOrLsrx6MaRrdE93
NOPH9H7GC+WpiQfLBrFS4jB1x91ybxzCARCHYW0RDaqQ40M+Cpyp2enDErtP8tQwBwzqF0Km5+zz
0ydzV6m3vihMGbXy3R+aKaNW5YyMGGs9r8/kKjBc2DdIwffNcLgbDRGKfqw/hoPTGGgSgsoLQYgk
y63ysr0vHrtW3hVQMl6HHrcLcmHIGB3G/fWs4HZZM6B/9BNk9DfQA8goHzS2XebtSBEZ76vKxBDy
2OBukBPVloB4YLIcE4zOicAQgAwfPCZ2I5qdMRvWjPlZBU+Bka9VMC4UI23cZU49MPl5QchD60BH
wS+ueGpjYvf+CfvhHngJLTkM/tjhbK1J63phF4iYjaWPc5zHmoLZgqnHl2k74NwJUYWcRb+uWPvv
FNGUNvlD7zCMLbXnj6jdAWtDP98NsZ8yfGB1MvnLoGOytWAdvTjVgVWLLjVOeX37o8ku5YX5hI0f
bDrcbGr8XX/l7aQ7wcPHfB6IPpkntmZ1ykExmV3Lxp0ODzoXPtdySjdPhmnhoH8/wbVi9AF/RL4n
wnbQ9nj+HtP1i29voZM7SVIjTm5+ZvCiMXKXNRoht7Xa4Uaoydgel5yDeXhUyjPPXB28Td6S9YOu
fZwsz4vvZ3KRkkuAXuh5qXSWcBYOcHH7nG0tVuY2cefmWejPTX+e02zfL6HVr9Pmhg/vDLgeawkQ
lYW/bH2GvJxWwI+rAGlbPd/xPXVPj2ef50marVXSuvhxFCBF+D8GZs+5iN7gTQZ38Yr1OKZb+Lp/
wP0RewLvZCa74E/hnYwSA6L18wOkAc4oC0BKJdgjEW8vMBE7dmzOTK1lckaG6QAhsikwpVcaYECr
LdKtnh/5MV/woYvNvqHl17DIHj2AE3eTvwhf3a9fmmX9yNvLvh630KpI34LmfUqdXr5n4Xsbvg+L
q9xf5oZ83/vGQ3MGxhgFM/k3oHqlcKpisEy6FJsiVd1ZtqP0zZLtBME184FzsIPsyTjrB0oIbp76
O/hWoaO+d+G7lr0pwUWJ9SrekjKHNKt4SbNUbb2M2AxAc8rN/pZZH8CZyVAiyDrYBlg0qBr9crZt
ZttW3N4dS3i3OgNYq8mmp7a0WxfsW8umE5QP7PHxHszINLRsfI3Kju/0d2MMbbrQ6cPdWb7h5UT2
J8+8/zVK/H4HTzMbjadZUMPfrLjB5undp5+SjkkH3R/GJc4sbExK+QEErX3X2FaH70jP8PH4D2Fi
TqPeFdZ3db1o1kqz9j8XOqwCz5s3086RpZLWXZ7m2zght1fM9IcV6/HRYGqActMUVnnqCSuLx/b/
UaeYM0GdkmFWi39Fhqg28kgI0yhozkvXerwIWYYvzk5sAcYIMfCu5hiSmkmcQbj2I/Giz7o9NvJx
WH2QXD0XtiE/qOnr/a5IASuvEGhJZLp/J9VPVf4hKw736yK0Yx6B5TcIevKa3/r6mmYXaTw9znJx
0qJDygZrvlWynQBkXTyOw5lpRedrkIceO9rCylDzc26CriQ3L5g4dsVoZ24Uu8ESXcUGkGlfecFs
owzTNDfeDdQIgzd/zXOZdo7i5t5M086lyQhgrzW7eQyPZqt5P2b7CrNamktzsx5I1OrOgNXvyYFB
RuOn+lUoLVxA5PxgClxh4sYPVCFsTv5xZsaJY0p2KNoLmcHhZPKxFKCBM0c1cgZWuSdHmwhtnKyz
+ewlEAOujxzzO7v/JM33+PgaTK4hvKfFMcU+MGwubcn8GI8doRIQQ+SL1Kzb5YbBIHkbWFt5/2gK
eZH7f5/KcbAKeeUltQ5LCLqabn/ny2v0JoYQruDyztDDVLat9zTsBCt8/CfZHAIb5zYED7BU/8fU
eS03zl3d9olQhUgAt2BCYk6SblBSqxuRJHJ6+jNA2v5PlV1l+3OrJRHYe4U5xwR9cS82DfoVPGbj
Vn7ufJUVHD5IHrDvfuY9ZUusp58AHYsoTNlXhJxKrzToYYGhoVB9DA35kW8fHPb7a+nPLXgU+DD/
feh7HNCZRQbnhOK3tvDiyQbFh16rn7k1ky0LM9lHo11n1bntUCoUyr4fiao55+END2Lha8uYAiO+
ciXV1Fx4okD6kO30nPBmyIYhppCHrAOoIVHjYbGKpp+YnUSqe2HKqsGoPrnuOZtjB0TQnmvUtIu7
PShrOVsPsa0CyQKqpTkyKbg4XkKfG94ghUWgAVeYDIBM8ov5DsTyjjQLcv383SqSj+X93KsXsGfk
iYVOW0Ce/DwXc0BjbAPzYoKmFnOHzkJ9dRZaA0Fua7wCs9j+9ZDeP8Gc1+NR0bFzTvCWNAEDtW3V
DT8rUKfkFdhS66tsmKvPQ2KcqDted1UdYNY6p478Ryr+fFptNE+buTTMrZkBnenAbvxgtPNA32FE
QHodDltmWobElB4Q56k1TwgYHhbLQcQKeb4l3piEW6Je3/FgjE63/JXPAUXfkd2sKF1b7SMavmbm
9w34Q4qWmOhx9kTF5kEahW5n3XcYf5uo+ZEHGx/iyORnMb7oZWSOKwb2FgJApGzpdgAHgxWCeNTg
PdpaQjqCGE7ENopxh0GfPa6ZQKSMYJqpRC7AiVVr7P98dyjozw2xcT0em5XaO1XsdjgBM+8tFs1W
tXlQqlMTnjqM5uopVk+icGzLEwbJDyn7iKNfPbRWfXmiSypwxouWqs2RSlDBRPEOi7zU+YLCCTcV
vwCCQHRZ1ogqePnGf70RdqgAK25skAgZEOgp6YtZBRE0bAGmRkx+sIHGS2+LrEdCG1AR+gzK65As
1zFnLee8mfny5SFfMPrrx0G5PePrGJ+j54LaMJ2jQBz+xC+UdTN8/HWC4JjrhyQ9UDgo1fb+8jaP
pQ9wIWrWrEfYGOqJL6OBcvveG3tPfHoyDhABG4t7V1wkrvHdfUpOJTmJaY+13QfrqFvDOXhZsRq6
Uwhxh1ae58guyVWZrfvZus3tsLc11ZaeoN4m+O/QOSuLZDSi4NBphE75nEYnxSsTGnXOTACRCgbU
qp9Ej96GZI/Xe2C4LDCcu8jtWZZPWnL4CwR4yh9mvY22n1wfJPjqzKHTYaeyt6iJc41gBSQsUxSK
OgNN7ePYgFSTvx4+hCV3cV+Je3NYxsKGp5c7vio3PQ5MJPOqf6eqN+y4/WiESyWeHtoBYUIj0zau
cnPJXHIOZJssCOYTe6Fn2LhJC1dhPz+4he62BrEt27ldEPaRXCefpmFxijKaWq9TFMQmNk63QwKv
XHLphx++5y2G5vIiNUjkgBCXSPW/ZNRfebTg756W1ggOrRpMrZHcnBkD8pzBPVkX4alQT3f1pJQn
ns0ObMAahm1vrIBoYxD6MeVvsp7+pz8lDoFZHSPGlrqdSDkCZKTy3AmnUj+iFBC2g7zJNL8fvRWr
abvu1nJlmdlOCWDcnFBii8I1nd1MRoLBJ6RHaMzne+SiXGW+F4Quc2c5dDmZ+BuH5wq3fbR6zx6n
mHF+our/Rni0wjVNu+LQ0HaBPR7XBIGWnU/eYNN6ieD3j63Q74AyU1LAnXtuZ8M2BqVg7qJ8+gTr
fN+R9vlSMmr5lswZRdro0nQ7NuSvLpp6UjBisZtFk8UOAWOMTA3wyamQj66dEcZq+q5NBNTcBhtl
5PYjcsppEFYP50d2zYSrpN3Cx8ed2D/xQx8/KuosAt/GhemIO5A0eMRLpxyddnRA0Bzv+TnLrzqq
2EUQuPd+YrdiC1r+AQVapCt8NAjomdVGYEQ8Pl+w5XCG7/PjXThqt2xh9OdHcC5Sbm8rVy6RctFk
GvazbpwJu0BA/HDe0ap/HfnxXRufx79kQCokBjiT+JSEPm1Pv0hLzoGRe/grXclwG4rJlyw8nG3p
PDPyRH9Q0cPdFoY/KOfPfbvXswMgEVYHgF3GY2JAkzi0iv00PhDsZ7VTjfNB/+hQsWe30FZ1rw+9
MfTCkpXNvK0dbsUKsku3xnjhFaqrLoVondNS9as+WIHS1GdAwaa1PfKWtHfQuzwKN3nN3BhS3VNm
Yu+JsAkvE0uf7gukvQBlr7wOoFN7roIj9GVApfhumgaZzYoJ4DT+SD/IUhPyEz1c/creiCby6vSi
DVNvDIKkQP3YIUCDlrehboGXgysYjzJFd3KBnkmPdocctEUoHDRznM3m3ctKXrF1gU/tDqJmwSh7
VrqkzIuEgFU+Xw4I2PvLLZGaLVsu2dftqaxJg4D+b+Rn+FQPWj9iwLM5FE9SibD1yBTGst/i6eYb
wRCuL57mxaBVNC8KppLfxieySHZxlaUkuj69rvfw8VV2uNdrf+4n0uTqaSO2mX6o+qh/u8FDzyxd
UTSXVnk/cMBW/UEzDr0BC/IgdhMywzlytIDf5BkqSJCwkGKsDJKAyOXQNsKSQ0ZOlmyI7kxC8Dlx
4gpTbAoJvim8Efpj5OP1ou+Ps2nqZ9x90jK64CsQDnJ0AYbcax8zArDVIz82E5eGn6dBX+u8u98q
RTBlwRAi/NlUAMgd3M8MnyPdNjYnxMPLp7yYobxlIFNNsBvwT4O21F0RZYho99/wx98RUrNqE84h
EIABiO6eXviqjvZnOozv3T5ddPfDTIL2vtLwAD+PU1oi1NvHtClkXc1IJ79COGEGxCIdkyCMOZxI
0Aj+UhIqoxXdmB1zbyfAzO476bEXLqhgzNCb3V2tdrR2Lr4EMPJLACNZqzF3mtgFhftoeBv4VH39
vpHuG5i6KsMRu+kADTqJynKEeZ2to/+HfN7wnm0efpFMJou3ficG8xOcoAJoz50+boVxKwbbAEUu
mEBpMyyxQvPCYYUWuYYzR0edHax528RNIbp15Gv4oXYUoWK7e3T7p74vzQPD6+LSKpeHwgPO+DQO
/zXhX6X71cefv6FFmND7bsHYFpj/8LpO65t2SZrOIzkI5TY1dmvesoxtiv+/1Sajtag+JtmUgNQs
luKwWo7caI5cTiY1VAqU7ujL0URPpTvXGD4v08GYaYpkbU1KbVYSpG7K93kBmsmcj+F/ePn3RWCQ
OuRppi9l2/ncUC9xfWulD1LwJOJp8u/8/iNwoSVoyuYk1bX5FU6P2t/aJYZlnc5R+630P4P5c0++
sRyK2hUqaksr6giSHWjolqgka7xYOPqzfbLUZ7dBmFaMgfTzb55JHzD5x+pLnH2hGxvMzwdUcxXj
OEQM9W+W/6W3BhI0604w7ljtmlhtMeC9PA7quO3zbYNqQdgwKKS9GZc8ufd6cjTo+IKQZsxW+mw1
1qsafD4xQQRpL/4nykjoJTggueeET4LiYvmHoLh4pb50mAPbeAq/ziGbWOdaJeGdq+AFEqAZjUL7
gcqE5Z2+Clgewc/JLYJx0l09m4LTrUh1tbvLmQNtrD/S2THjotvBxstlJA57phKhPJVIcbDB2rdi
3EU8WlwuGnOnjvuhmOh2sbxgEvG/D3cLJ4L9BMQ5XGnpapIGc9DnhJIjcqNw2ELneW3u2ho2GfPe
1ZhuyM8Q8xVPphiekObWHqd+hnGsBpyDDB8fB0e9B5i8JzpgpeAnq+G3TiHjGGUM6E69T2J5vM5y
8NuLv1K9N9HP5cuJ+jTv9GXVTgTY/kWALQgqQ7lvywiaNgPKXcXq5akheMPH6mkrSVbLfY2PGfIr
NDV+5gJ9EIBlDvzyP1M88ploUOKQMSBivWk+bGiILY/P2cT4q5UDvkoGiKItyWvDqq/M9xgXdfgu
IXmcy34xLMLBGxZDuZmqrXgNY4hBI00LOwTIz+KvcJ8QR0hUi4W8g29uxc281yxc3fhEOrB8ow0Z
CycoY8UbVlAeyMa0OnNqXvf8e2Ak2kxO3Qqnuc9912aLLvblaQ7MJliflwauMu53igtiOyftAuZA
viT6ok63WUsTHQAFStwwA8qtu7B5YsSSNhISGcSWBz08wGMJUZ1MW6YC+RTz5eLwiagncXD/TjHP
hoMqgkncvcWuROEPOGknjDtCH00sYMUWNBjVZXVI/rt6NF+rx2jYPFd5cazuZyrKx1Japiy2nizw
DrPyQGyN6rcvd4s4TH6d9BO/BI6dDhu1hYZZuYMf3PPnteGslZdZdYuTT9ELNaJH3baDKTZnA8KA
HK5crnkdmhfMbcmEtEyLDYR9Qt2UlNn3cviAeyCqv1zGo7CHV1zx1xPNbSL8WojDrc1uVXBRpvnk
/RcUIaSc1+0r6V7RrqPMloWpd9BQgBNtK7j4d0gFxAvgYqZXcfIIbKx5CsbqDw70eNqU8BywKWGM
zySCVG52e/CeLuv1/3pHEAOgMPtdFqAhOmbm6SGf9fYi5NdHcW0z2k4fTo9Q+0njq6kPXIdddsV8
Oi42M4vN1S2afSxB705i+gjDB/JglmT9lPjCCNj6Kw8fxAQQg0ZY7yMA1fZyNINzbWDz/aFVYfEY
Dvsn6RHsqvCLHkrp4FMycjSgtnPq1GUejlnmXao0C1icgPVVjDbFFRYnTiWjPBf6cSnjLKqns/AO
xqPlR5zOQhzw4TzRV1q9SvsJy4hdiEJ9hrveTiIHhUeteAyft6W5lPDb0cK7hToXdPCyTLynIKxg
0b7M2bX3E/TOELtN5pWNh/okZb+6Lorv5+MniH/1/nfsf6mkg896+MOO2fx885ZyBtiIMF9Ki9w2
ULVOgghWgbD8EEQkHB+vCLZgRVf1JjZxo9lC4za4nhd5uFckzqZNh8UXVixCd66VxwEnsfQBjhib
+oLQQGckvtPPFZDJZbTcAJnggH2TSALAxZ91+lVG301mRfSh+ZZ4BVQMZKvZxfcQbfpyk6j+0JAs
4SmDp8F8RF+0NWTQJv79TgXuGz1qgl3FvqkqfHap2QK7LE1azI0WfMaHAp3tpDGSyMZ7+uESUyG3
ogwrAY6op1GQePzB/IFKalOwu0aJlKCBTfFXzkWZi+KgG4e0P4CZjRaaujPqHZsuFhNg0t/KACKx
WuutN58C5195dOyn9GxJjoD1sGv6481IhNteh9o2sh1tMK9vYBQSwkWMIeI8ojykNUZx2gVgZdsP
PdjV+S7ZC/zeeMJ1pFIemXboeV4jiLuyNp7rlJVjPfUY0VwdqV/sInIIMJOwcxduOroqnZTH/KF/
TsMH/pWgq2xQ37nPCdfP0IEYIvrY6DMiSffQ49ccCVqxrE0+sEI+yc3RaI5lctQkjgW45TvBKls3
kJyZBFLbLotJDJ3MSBxwSWjh96h4PZGopi93G2mGAXrbQZVaIHFZOcNr10PyYWueyS7tru0L1xhg
5y1OKrYJ9R01eCSDOZMu2Q/Bg5hvWmu/J4mKhGoaCWOj3ndrwjWqDuOr5e9HC5vS89WAMx/qb/wo
Y/RZdQfh+DSvgYIo9mTcjwLYZmUH3YFdmKR65rD5w9DJXHSfU8iVuYgMpo186CbKMmCS5qR4kPjQ
EYVOVOFpVRvvwK9XyboFzKNdnyQCGsco2o/9Xg8Oo3DGyfPC8LzXyMliFdWnPJsiephRIAZfi/NK
2ojRZgYCvfEpgka83ww8aHAWVMP5NUhuHwgETDotBHWb2WNbLR/jPipIUT0+tGPfnyiSx4JElXO/
6OGt8cAgc68Vv4g2MXQctzTsQbRl0RYqWzDXUbBWsbc/1yvs4LVb1y4YLeZcd9FJqFDyLSyjoLQa
5ZOTCVa9Hd5GgDAKkRirSiOtENiG0+uOTuZO4IrA1WaelPjDXCkdSvanheXCLsspdgLYIoL85L+C
fIORO5VCfBS0Y9Ecu+UkFdxEpDLku1HcVsX2zrhexUbnC5Ze7B7R9k7EJLRjMFKNl4l+9YWghr7i
LagJqYpfKpMBGdGyCf+V3d+o+1tFv+zm5++pCwkZJCx1ydpkuYdwJCBr25aCdZivn/pkrR8JTl+Q
00XPkrICsBvl1bWMU9cidhvMheIRx1QanoTypArHtxJESg8wrNppGPlm4rx3/Yi8JsUBsBRVWVAJ
ZuaCqWc7Z7PJ+58tY+hRFqcB/4ex2jNN5onDVi812Fxm/lP09McCXQDCEQh4yyrZDjiAWgR+R9Rv
OeICEt/nGPqpbwKyydZCUsyN6BqRVk4+2QKCIXkNU1YnG1w0A+IrJwHNgKCsOHAGuyDELw2Oqbpf
H1MWOMoGKWYx0XjgugasmOfW2wljxD7+ofwfHMUG/7w1UFvFZKN/8UBPy7oQhXd1jIGQLiFPC6zl
nE4+FXfiBoGNbBmVG6UL4xE9662J9kBjAoA/EYjRSfrB/AIItfxJ4NT7uwGfTmcUTlNprdoL32b/
A5DP9OTfySr8TYBO/tgqbJ3LlbTed52bzqZVL/fsWlfW1LX5wLAK/7WFlRv7TjtXgRZOtFmq8FRY
LUsGZ83FNG+UfziPmhUOMNHryXlkxr34i3ZOmAu46L4JpO/QTLdXc34E944c7Y17vyNFPKCy+oNK
aE3/z2AFEfs7+YCgCaZY+z8sTagPmPjDzyF55snwaQESX/qq+dRRLyU/QbM0JyrL8JjGMcNvyUxF
QBK1AeuLdBYT9MyGednoTur7qJY2fK8yc4f1QDJmTIagRdURULl+NR8IGNLYezbOO4eCLGiJShnp
UMxZy257G45TsYtq00UucIMplCJ6IBAQzhizH2F1Q2n/hiZjJH+lvb2ZSTedffxqvE97285YdyvR
3DTDth12/XNPicjusllAW10jvOOfw9QgwdU8KeYJUhfbfZIs3w1ESJfACbC8Qe+EwFgvuxWOL0Hz
mkXxouQ8OUU7iP++YHo5ITDQQb75tcXhck/xR/c0HmpEDnt+nqDf6l+IRzKG9dsw2+vt/nE/ND2z
OR03U/UlP7/fAqg6+xjb6/C8EFJSq9OgJlQXobpPol1z38VAO3RirU/otOIpDgXRA70fe78osdlw
ARBUWPpZBRdPZ9FIwCnVPXkO6lhfhLqXNj/9QoH1MnjP3CuZ9hHc4hMsyvifpJkA7fQpbRHBHgUJ
xfk+LbfR/MsotrXTlBQP27zeRPMYgB2JDqOLYUgPSbmCfOMbHZVGzDQ5haV7rYIrVYHyTQKyoH09
ok/mUPd5kjMOmEaemFJT4RXhywnUT+udRHGqwLb+Rth9psROzEa4ckk3pl3E00mWKCFuBkbBkl3q
kqC2CDfq62hAhtRDc9K8sFqyJNDnf9kmDOoez6c6DUAozTnYSLVCs8LHMz3gYeUWM3BHzh9qcrDZ
CGoQZEbj1DT6K/6AoV/5Kwjs5Tx8G2E5/vryOJp75CbgrSTBj7DSmdt6WJraBwGE9HvZy5IovSyJ
0PGBqmJJbJejRrIIGH3ysAlaoQfkPM1R5lm49HKYbSs2lrzutLEUWBCNoQk9gqXQLkiNCwpH1lnY
u8zigARFGi/8yU99CvaEbR3GMSioMGFezCYwy53hsGRulxFljmXxTtWax1/Kj5aW00gbMzz5WRbZ
N6iE5ua85ZHhIiDIjsEgA6MuAdbhEXuc/GiyA/sZAcm9YNrzH0ERYocHG91hqw27EpDZi+3cGBP0
ndlgnrll5mLIB0nXTJvhwnQq0/nuMVReVHlKRK2FW7co4uPju2A1CMCBVdPfCuHnuBlRtD0xYrNY
8nRAS6axhcAmwLvTVh0JvYj3ZzP7JjPAivb5ipuV+lyDv6NaRU+deJIyJMagIi7x4X8qrFmyf48d
CNW9U/MgpzHOXXAc7kcA2OvWQg2I2phYHH7/vET9S6ZkcoVVPn6ANWhnnjIQEtJpHKaQV8zf5AZE
+oK8iOz1CJSpy6zlsGxdGnQAXVwoSX7t5GtXfTTPz3HOJ8IvRzUcfjlzzPukvC4Raoj0q8IGakFk
LPRoI0SbZ+arNAS592zdkjpwnAioJedK7BpePh4G2mr10hLjm3w2+teYf/f3n/jB/eE2OGvzKUog
BSKiIix0sLjcsY+zVBg+fhEiJh4heFBEhcahc9vWzWZGKapgy1wI8RLjimKF0dwEpY+29uW7MgtH
0h2zmnxXw7zEyFQ6HYwE8hMMvrYjGU6FkGVLjszHIE6A1I6bM1pX/13MQJaoqnW2JJ2qH90hnYMj
aAvYnPdwW8b/B1YqVvduHaFFzaFzPkt3zLwg9HvTv3OYt8g00FCiAGHO9aJ3TUNOJO6w0pY8sgHr
YWnFpcgrzruKkh4IyiCS7EiQ62Prs2hATTYDg8bAf4GEMRc+GA5zGiT5iUAqMftETs4q7/VFcIjz
RejZ+SLMjXF0NcBJLsJAtOqOOymMAIwuJZIC2+8nzz2ZOuYWIh8W/xkTw2DL1gpLLXjq6tCBwxJ2
sFDf3rJu9Aw6DW+8b0WW7cFtfovqH3r/ZAuxeIY0cQFLhdBO6Z8gLcXuzKqaLdIUa3x0hJCx5g3V
KfLRSelFejL0YG6e9ZF3dg1Oap8iFYD7WW0hqiJ/CP8/Enp0hY7ItaE9r3lwMx6fzSLPTkN/Sl5i
c6M4E4DalJvnFMsSWCq5C0+ryHwLJMxPmHxLBkydG2KM9CiVexDU/Azu3CwsGYWBi7EXPHjeE5O2
fWBqAaCc4qRW1FOrnvLZXAjtKj3b81k1OTYHPsOX/wwYCP6zR4tOxhQ9EQVbRyKEDU0jc3lZWh6z
zF1awiX5B0yAdBJ4a2wMfaM9pca6kbh9b6TNyOG3Xv3Exo8afINZCPMdeYp3cQv9wgDIOyDStNin
U1YyHCAfADJ4EU/BACDkrVj0qDi6BknnfwS/d/k6NSqf7fCVTkqnH+udymlZeXvRDinTJgqLD77y
S7DfZhPDW/1AE4nzA8kES0FjIeBp7z941uj2UgFEBVvSvYod4XkAYMHRrsa+mGOA3HCUiiYDi4uW
X1PlOqY3ZbBg7DJvmwXsaLfveVtZbJG78RkOlzo8y+mxKnfuhfXnFFzIWxaspAvOf+ZmsYHDcz5j
w3nKlgHBQcv3+EUInax3cB7beMNef6aaZjNZDLfWDnMn6R2hc1JwUcguN/8eNBsnLTiJs6MxOzJk
nWZ3Ma0NSU03UD5iNZn8BQn08LbABIf8ZQ4/Rojs0wyVwD4/DDpuEJcbQbhp+W+n/X6yNqfZenrk
0RZTZPE8qsDVT59SUG4e8Saw3jDUonVh+MimHcMpLYDLcyrELxQq4dUJq8/RN16UZ7Ai8SLTFmW3
qcN/SfhPEf6CjUs5K+oQzIFdPB1ySMmvFpgtPZwZc3bWBl+p+RmNHyTXQ9WrrYJfXXHyiP9R7OZh
/84rbZel+1jbYfZ+oGuxwsW/ngKt/Dr8u5enx+NY6JNtUPAFH3ss7nDckrFo2b+kkqqlt2C22nDg
Yrt9P+OLgzwck3Wf8AMuStyGKztybbuHX7ImD8brai/5kp7HwUsXerqX0n1H154dHnhUrk15081r
w2TB6yzFvFZYGRmkx7sIKWmzUZpN//Ab7DFYc+aPwGZLF63wR0raHCwHnVSIofVuukIB1mQzzrZt
RnG4J/s1pyA7wjkQC7crXB2bs+zl8ycweThYiBxZ5aZenXo5Q31toQ5+lPv/TsghSlJi6Y0MPxpc
G8p8EMxPEFw0xMmXlOSijvsXs8yeHPBR2Zpn3PC2COfqtdQAQk5QqrAGr13G6zsGH25dnpmR5LKO
oW7lx5AeZD9rF2ljhdpFmd04k0r1QK5DbQ9syZQ1Y0Yd4CZguYwExTXP3kQM2GLwLvU9oD0P4CAE
2GXd+pMT+xnuy3KbJ5te9e6LWc60k6k6fGhfZbbz2CQZ6IVtuuPnLbFYyROvL0ccX3lvlzlxYvNH
tpxNIRCBhivLzTIv/8pGNxlduPucMqP6OS5L6xv+zxSHlLyyTJ75dNkT6V6Mt7nZX3T1LLRHaQmS
b3wh+d6py1W5fCrL2lzO3bgHss3DhfTjksOl2yF/HLRdg0tQtVPDsglX4D8loJlCbnlbR2JD9Kti
/0v6c6LyMcw1IoUI5YYnRjbhw1GppJ/QDKdPwF4E2LW9auY+kHRgIqT4AQS7lXUL12toIFo+dbPD
k5Hsi18gq144bhpjKwz7/k9Al031CnSUpJrR7tk1sCaEaIkHHwGMq7BK+DXIkX3BFJRzCuGeiTNL
D/THBcAC5JpWnAF1WDU/2M/Bm5eSFyPL7F3p02CZg2URzGfOCmeF1FIIVjFT2lNqlRK05m2xXGAV
N2dLb9wTl3GnRY5B3NgJeoBliE78F4+vxkoq4GU+EFSsKs794USCnbU2YPdCXcsU3JaKoKtZCqAD
yqWuTDTtFGlAuFB2GWvRCaltpCeQ2sofg3r0rASThblAVTSNcrU9FvaGQcVcF72Oy5iBReNQGyxy
GIqPY6LtTXXfKts+3t7RJ5bUVQ/G4ZYAjGopUu7aSMXqBQ7V5/I9mgqZC5BuKqw6llf1erPI6jXa
yoKpF8j5muQy5sfgWRGtJ84HtusFqXesBpmz42f32b+HMoUn955VYNUV589oSkeK6R3I5l23sd1o
Nqh8WXOGwg0NV0s9fh+HdkN8BEfBSRKu8uND7z7F4LOvvoTn93P2JXHcERghX/6Rw2NVtVWPH4d/
ur60GezyWD0cEfUB4qOX87+FF0BHZj/iaxef1f5IjEk2s2VyY3yh9Z4othhiDNvR5GJxVdAp9JHf
KVyL4ix9mAznRkcH+zItXLYRy3Jz24IcHIFj7rL7vP3U8BoBm9sJziMk1vdvHv4Nhz96+tMXX4LM
sumCNGDlBXMFVA0c9qhfKxwveG8ezLuXhsnufFWi8nmUX8/so1Zusn5WHELzele8AwnC5OmM8PBs
RToVFX6tY9VcEnztyTpYYufulN0b7qGd9UWu3PLnRTGPmrIP/goLM0GX6MnyRcovWXd+KCdELtiX
SV9aB4zVNaTqG7FHXzK9c8HdiVpbD2sr5YuOhH6upDul/4YXhaSBJrETn3/4VDc52r7Ia1tPmV0S
CnEGW7g6xk03bx+f6fAVbheRaTVzhZbaz2LPO2BcTdaLSj/I9b4kovphgzepJQ1rPyo/G2+8UXgk
V11Twa9XPIW8EP3+/38Z5ENq4WDPK5d3068pU764xmTFiTFDBjbfuUIVMCU+rVRC4+sV314twTvc
msaOPF9ozk6PVif2SzbQAx49W4h9Dve5ShBBMs1VnyxLFnJya6sPpfp4RMuehuL7aVEYMZ7pLsIO
7715lJxF+LC1xdNTEJNxZTiP+cT80OYCTyarnZ70eesh2GVrcwvzqbdogVFEpptxj8EeTz6fe57C
v109UdGJa76XCi7ATeG+DSEv7ZM5vyGeFdFcqJw78brHRkKT+FJ5p/hFrgprXCJLBvrMlZEtUvN0
l8+z9hLk11y5ztJbGG6iAj7lJhm3KhOBcdtMWWZbA8eZfQe8h+8SGJ8IhPg/Q2xm4+23rv9kxg94
msdyxbqcDsvT80MWHUMqc/Mky2cDX0SC5vAizlclSUXZ7YsK82hapEsYBK2l9HhWtGzzVYqq4T/J
LyL4enUhWg1e1xkBXAdQJ5F2GvvzaSGrtkhOFOrNzpGred19Jt3nP/6LPe+Uy7O/vnNiwoWJKwxc
sjTdFDWqkt7tFMcA9IXpyeFB4lMZu7W3qEyvuWNJxtZwlJ5nj/O9/ICsC6FZ3qTRVmj9uOPIn89E
PzU2SbczdUQ9BC/kJqm4GyHd6pOJFssUEKQdQTWh2yCdBBu9glhg26l4NMajPB678fjoDiI4TjQC
1U5faIJzp8kN7OBuH36punQiEZjCrOH4cPEoM4It1lphR+GRqyPoIQcwRDsK4YKHj6H+WFLsap3D
cjnmKF0r3QgJFCPpJB4oVWDCxmmIL3V+bfrb560oDjWPpnaUstMT7RbLpOBEkhoOXdq28IOWyQgu
UXgG2iX6qrwfw109bDKcA9PFLpPsVqzwwQcmaoz1c8ap4M10V0q9oWZ0ONUcsuBRYGWyR/ZteWq5
TYSjqB+a9KDEe4XNUbx9NJvUwrh6LZ8Xnlh6p7o9J8GxYbob7XIoGAy7+2ndQV8PBVpddSoClTWB
dLWxbldl+L2iJzktiAZ8pycMZE8ztmI8weZXdj82cFWk/pQGJwU5EFuZ4aQMpxlhcYs3rKOIJ1iH
ADFWccfG7U1HMh2VLI1dJ28SDeuxr7fuiLIOhF/hV2wyoOE5MF3vo2ti1KCYDCdEgh4DzGCKY0X4
A0yEoLvNB7tTFVn5+v5N/nmOTLffl/GprC5TqJ0Lj0vI/Wr0CXgR75tmRrzElkpIfNpQBJFzitGn
kX3gmc02Kt4qyQslkiIJXXHvT1cjSeb15OL6yOtFcj8+gMlaB67xFzWEo9aMJnrHMFss5lE9la6g
RRiSBNV+6PxE9AJzWaarQp0OE+10fXJ26uu7tSj/HFKVJ2g9NstfvZ74U/pzI7AoBV02k/2h2Phz
ZgZq+I0z/sX0Njk02HCVG4KW2mgzTtqMsDqQ8y2yURK282/k8u+5AXJ55gZDOQWgKoV/XzX3s5Rd
y9ktTT4LpEX860TkWKN8h6s7m0jzrJJFFBwj2uzZfIz+zrq/wIWqYKG0G7X7NWF3ftI9gD+EBsCI
cgZYwH8q/hMQuKXIboSLQ/dK2rTBExAX7VyGbxuded8WCXuMt/OjAWpC1d0R37JXFlo+LesZBw/K
5BgnO5xx8GSjvqGaq0gEe1nqV031FUHkLr+q9jNYTEKgeNfjQWyY5E1CIIDfLo15bYGu70V3vtI0
l/xvpP/MhtfviTddNhNv0bHKwRFNN9MQkmBenxOzxdyfuf7zafXRPEptvHuofqbMgdFeoj/iVM/n
7Wyxl0SXcXGxIJrwf4jCGzmW4XM3M6ccS5JuGsQi4n4m7kHt5J9U8NjOtPI6W0EbbA9VvNeiXczT
cffXDJrmirxkRazNmIGHyAQOfblWB9eRZY9FvSJ4ce6fgXH0c5KjWEibUDwGd/pf0n3W7vsfbABy
sg8+AXp8B3shOaNNCCdGyxGZv8iuq9pGFJNkxioTEyGDiBQc2wTQ5o48PO74lyuYjFdWX0sKh/3a
wmMg6CuIjpOFNyG3IQ5X2BPMD027ytpZqA9M+5CBP+jieRWw4l+VapKBD90nZulFrn7rAvE1i+r+
Y4o/avZzf36n5ZcxfAhzB01yfns7Gd4DOH2pm0BOEXE6qHQZxM9ab81ElTGzQR1PFsQrZc0oJnKf
UbmQ+yw//3e7tUT0BbdM/hzSL38ZxhfzeU0jDvz9ct8bJ2bdDtPWd5IEHymxByCU+Eg1PlWiHFbL
JSBXnmIyJEkvm3aRwU4adySAPfNdJkKK3ubsZkMCymfQqsu9XOzuEbN7BMF+ft/SOVIdRfL5tn7b
otgLpIErJTbyYn+GvXIeF5dZfnlJvJlAIrNE4s0EEpklEn489Kj5WMKbHo/tKLqMkFu3FlBob0i3
7edsCVg9fTKlHvfP6AhBv+lP0fbxIHxyJUx5y05Nw9W5/4+q81xyFF2b7RURIUC4v4AkjLwt1R+i
qqsaL4SEv/pvIc3M2SeiI3bP7Ckr9Jp8Mlc+BXexYBDS5C56tCwvtmXt4N1kKAjGRnWiwa0xby63
6MwXGso8UfHlHeZkRCRosi1VQAXZikUmOQXkZ81dLkg3pswPIkswtrlhCYz2vPuW8p1UXqikzBg+
WDV2l4AIU4urMMDA6mm1Pz8Gsj81lhUiDhQbINwDQX4FiwflaJsn2gEXUqg2yTacYbOIbKE9S8m5
Ts7Ky9jOxRRoWOj8FyV/q6u/zKTWcjvOiqubZ5q5yByVNLwkuKThsfMpM6RZJFxcu3iotqV0UOud
KG2YIAq/dG9G+QKMD7BNkFQjeZkJYPvH0A9Vc6IeitIEKolZYGN5qVKaIC9v0eoREfa81d/3yecw
+SRc9niO4TI0tEijxAYhFhuNqxve8g9BMTJifFpe/IyRiebcXhWWymvMAXNs+tMVv0bxKyk/tfaH
JjWNT/pFg/XEluOVkJlsW7m81fStrnM09WVj+dRW+LB3CCxRttWbLV14TbdTsXHru6TYO44gmNBu
CM6UpoXmI2U7eDcltv3C4o4lCgTTxr4pGT6Tsg2gSCiWw2WCa72EDgzHkyFN4Pi7e2v9+OHN5R5d
vO7ROV0nLtfjlMTu09Nz/8laiR3+lEnnG40h0rWx48LvsnkwXe30+MjJGbNjvhVPan6MgRiLH4H2
mdoGXT3pKFIhBDWSn9JoIPHJFuHGak3rZunSqXUmCFRcfxqXNk0IpuLdD63guYMhWRDmapcyKcaF
0jmt4nSEBcBJcxWtx065xwIEUBGwf51u6TmUT3IC+O98a4+WE+YrpVmVIGWYVLWnOh1NaL2N7xj/
2ZsubkiLoSCMME/pT7RotON28KJ+v8MhFbe+bFGMYwi0r4qY3fU9NFXK0TD79osuluKrzHQ5loib
i3dQBfJTxVr8CWNEMr6myp9MmD0kL1Z+JvR70ck5chyaxDLTBMDxKuvGwlkcOOZ72XV/38w4chtp
g+F2G0Rruq9xBvTY4mkYL7r15QbdzjbZ88p6XDYJElHE3ZG1m5KfNLP2F2O/nK3ITuQLLd2VypZ/
LhfpL37ztpgTFUmLZUeIHEVbIZTJKNSlxIOuG7B6Lzp8iM1sTH8zlSfE+2aWEmUmtN2RT66WdNQW
xdXoP2ezB7dtUNjBxhg2jD46Zrmn6QMQ9mFNG8Wxu9GuumtYQE1gxQYoOpZRXlkQTPJMT0YYXcEA
/0lt0cKIHDBMhj7jpAuHKb6P/aBD66iFA34MccqJ2RP8QPWAKk5VT4EAdPd0HujQ2zHm8xyAy/+t
AzBzFttE45UhqrKCdwCa1dXxjNROLSwqFKdgfudd+7KI1KcaHoZh4msP/k0v3M9XGcNRcKiCQziG
rBlPAq1XKHTA4v50Nbj1dGNVTg1R+vggdxpt43xDHJEHlqFU7DVIfRn94l58uqkeJcHuL5k+Evr9
y0azwJBO2F+DQsYbVhjzfrieWQPfeb/yxWPmuWAvfie9mDAxjK4Nj3JnHsP/SqCVxLnBAk1c0wyJ
ipvbnuT1PBCJLX2E6SdRt+SLFVAvjrceq0JGn9u5f3w8bWBl0UazkjEKdMcOoo+BkeTF+/ivYzXG
fAd9bfdCKoPaAn50GEDKAb9Kj5RU3mg/k8c0pGCRRAzlg+lSPT9MN9THKKRRt+9GEJNB5i55oXzu
9VjYmy54BIMY2tnY19vyl3YZW7/9a0CFT7ud+OLN48CGNQgzCVxtytv3PKBjYK2ERHQ/qPIWxKSF
jyLmYke2c+LpsAZFcmuoIuub2TAkWmhICRgdcHdrDhGFIRkjCoOlVFwR1zCb8kP5snE3MkNayJnz
ZpYzVBEuZX+5Zf/j+hUOE5uYchstZr8N4Khqm8Qb47nmm8UmsxhePJa+XcBjWbCjQqLamkSNK+67
zWh6aSxesT9/AG9QwM3hBuOOCHb1KBdngrPtBXAxnPmk+VKe30SrY4KxOLKpSp/dhEtcfSTax0Nj
AnEJh0tbMeyzwun6FzVprF4JebAgcdyQ7SCWEITaZCVxxZUwHQszqsj/fpps1jUwrIkXEmAql50G
CmOdqZvSqgaG6cv5YOr3rzzE7umDP3qiiVd+KjFY9+WnP6iePrrrR6ANtGFMQiqiZLyZxGu+Zj/x
nyCJuEHT2iPaOkvinvaXxIxkp7rBNGFsPpqQ+OGZuqrwiec9XsH7Ch4J5JrnvrwfF5f3geW/oPp7
isb23MzwZZPA4EgeyAzhT/eb/4xPyyI+EeiBtZMeOIyJzUmlT/BnOv2ZzRrNti7LSeBdnzbueew3
JIPx15BREFDOFom4gNItAepOHXZpRCX1Qy+u6f2qVh9x/ZEPl2lwGmZgtWVh/TCtRHRKLC84Thvo
2X21y2jhybeFRCX5cYrVdn7vj0xiRjN5/yk0X4/2a2jRiz4F+TqpP2SLgBbDKkH2GFYNmXt/WDnH
Od/9jU+difvV3BvYeJqjS0JjWQW+8sBQ7EWyW7JdvxzZU3PPSYjpoE43fQgD6GFtXWxaXbSBip+7
T3iowMY1NxG9nEAH4AXmIhaJhpgSmhQRl1Yl3AHetBq7JUCRCl9P4Ws2YwKKoz3YvFuBIoG2uHUi
rap4JWVMQ/LBp5ApqFx6HGhDpJCpr/1gWD6s9tUPNSX6xaDSRRuR29F4D6LR+pultGIe9Hpdpeu+
XteE122WaUkdDQfwcP9T2xEJdzsdutTdFOtrZuGpuQi2TP0JZtaQx9W1/yIfSzfXqaOrE9pi6CkN
eEx3aBjQOTsCMCknHnh5s78d+ZGnf0/8cY5WjCJUwn+Ej9va5fI40EC8q6cLu9QpWTxMKR6JTd7Y
zbKmS4fmz8TTMr+MwItzd1qnNvEjb2JytCnxne7E6lOafnWjn+sznH49UK8I+t6oi63H1opeId9C
idXqjpNusDkkTdNx1obo37ReVbsRHd29+4H4ZDm2VPBGNZ+EwR11uog3YnL+64yYdfhHzRjvAarb
NQ4/Hd82EoXsqhz9gczyI9tVwL9lU5tns9yOP06EKILlE6e8BS27voE/XkXq2jnVzGzvzgMfBU6t
Y9mf78L54MSTP/ANY4DcM3Aqxb6c7P86N0LM6ipUV7oCROIfTmijLXfhPPpFOsKS5DISJYPEKTO0
Hf7ytxT8lhv7hU7am3GeiqedgODE2XNL9lScO4bdsbXJzg5v2c2tXz8Qoz3Cvc4t+57q191ftR75
2GI18rFtR9SWUECxUeFILE5hcqzyfWKFhefbmnzJrBfPu2HcYFwDMMaBlb2+bBCP+FV7Z8RroBwJ
wVEOVrHPx8GKMkvfH+Cyc/4NARRbEdK79RNAO0QgRq1A9MdKUO9uJSKpJ5tMSfJRUs/hdwATDjCa
CiuoK1F5fsrn1uaaz10x6mxDs2NhgyM0Sy9qd+mYWwuXJPxQ+4ucgfc9BXAFySCnlavJmFk9DeC9
4YQMqelpN7v4cMvPVmKK+mjbkWzIoGNZsWSC6626f3C9OTelGWts139zemkhwMaLHr8MXgqWUcye
JsdD0q3JjTTxcnguIwKBwSoe1ltMD9xL8CRyL9E1VxGvavg1sDbRy1eN/pE8AK67luKvYcZNJ+Cm
Y8Kz3WnlNg63yWMt2b3hKBiI4Yyhr3dOE3scbRiq09nNm/8UQXrYP3ZCf1T7c1h8FMI1thkLKc9P
FSNf8SUWX7VxTZrX+DzETb1vml1ZbSfPdXypTd+PFv6PQQylOfttyTgowS4rIvX5U8Wrmd0t5doF
9Ny0C4R5tRy1tKCbNfOzjWZJsy2VF4XpD/A5Huadcc5/3m25+0fKZAgJamVlT25rGMT2x226l8Tj
TYfLeq5IG5QMT/dqtY/rfaLu63o/qfe1vKN5l8DWY3XPlrHua6H/Nv3XqOD46oe9iumamrMZajXp
fQiYxGplh4l7Ypx/iGbuxWZHCwIToJ0v7flRFXckY08s+2+oeeEmQG3pxuVQRhpAMQ+9qnEzawj2
gbojMs8V4bbMA99m9bLk6w9fLFrh0i++AiuHBpWtnh1ZL6RI3hSkz4A/E++4+yRlHzgxN5G8anOK
MfjuV1G7yee0cnv32Ks4l84UErTYKBZb99Yzg3RQI0reMbdRjViYRH5ASOKnoY8AGJg8mppw07KB
iojD+YKPTTknUa0ob6SfOLFNbRbLa+iBQTNSSPTnhhqN7b5+bhpwdPIGJgahD0gr9r59bgzrlxNB
AMLNmOEQXkyuaE7G/ZBdcJ9OQBzUjvAC2xUJG6MdADwMcsYC3ux3OnY7rluRQCO1sLguFw3mew4G
uCD5PrfbHu/wNnr4C8KJWJtMhljkFPGDP2BCJI6Cm//VBIFBEj2ps+iq7tAoixEidaeZeNiI9y0+
Gp2uEU9+nfYhURFZffchceD3YgtADqdNpsL/ZO4wXQ9cNya7xlo0DwiXK0JbPWGp2XOO8ABXi8i0
+NiHuB6BgV4664KbOZ5upZ/suVZm4+1kM4TM9ijgWJCh6SIaqHjtKPgmT+vJqxvooNJ5O0brOUbj
kUQ2jPt6j6eZ789rK8q1PFW2ohjFsa+v2v2ycGX6+RqXFDdy6VOb8WJHHFzreS2bqkJBLk74Pwsw
cEht2M35/NwRem3syYDcpLZ+Zl4nvEtmcvkHtBbYKRzEQNwmsp11G+OxT9vRIaa2o0Os6z/z6Isg
brB6E2GewgpvG7FHcnF4FZuv+3pt6t3/14ZEC4j0KkalHqhyxVkY+VoOLmiM6+qKo/q0KU/makm6
hPTNllCeaCl3PJ5jqTLV8fQXUh3ZUP4++jZSZanoYzD8Thve7BIvSxttRuFP4nATwFVqk2x9qzSk
PFFp+M1p6fib0/pZNnw2w6c8fLbpqXShXBHVS76k8qrllzQ/MV0AH9zWh2IexYfoeUpmWKWGZXxb
EZg1XjMGdSWmY4k8pwKK1aOULgy8DH8YQmYrWVsOGmZYapZxHvvMGGSB+ZhKJvS+EHjBXSwX9BUD
HzADrIsx6jeTo0P4PETTQyfsH8CGG9Y822h22Jlh8CIn5q5QOznXxhZm3jjhx9x0sxjm2JRMMHEW
lpjkmAsLTFkif2j8c2JBD7dbk0OHPq5e2ccdeMy11Y7khs8/b6+Db8dv/HhN+JXZ+jZMD614fM5+
OMk019r6ybtljDWx9W5cv3zanjmm1iRvLKYaT41Q8eqhb9TPpD3I2kmGt025tFVCOyAsTa0zWbFh
tEiUdASSwbmvz43AQu/WFBwIrXVbBNONUW2UahPEm2Aj9ETKLDpIRYtqXXjTVOvm/Al9qnWBTY9Y
W0MaHcQ3ztvZp6F9BOasT09jd9L0SmvxPZhFPbhuU8jXj9u2DveifsCwK3yGI73DYKEhqD82y/G8
POBdizsAkhj9O4BMfo4jSj7L6YVsYyCfk8e56agyQFnqVHMY0PCdMFisQ3a/Gp8TRiH/SV0GZIwN
uvHDLPXVo93Uh3Qy9o+qFDOmeB4XxSGD/iR+gGE/MUF8W6fSm2l4SsaVbsxJ0glRTOZjUzDGPWNW
EdkaOdkc/QiMMx9kbEsTitAiK88jYykyQ0m5V68LddW7Ccv/n5DO5TnU/8ewqCPgODDoFtiI9JGj
NAFsDA/j//k97sPIR8PvYUh+buweCy8Wjkm2HTTS8qW6MPpF+pJnxJc8M2ZsR2eRhcYXVvgXfLQZ
QZwzXqMc4yn4heCn/InnaWirwlFQL1PhGky/mIq9TLpVui2bbZJug3oLWfuG522rXQtqqPictHfq
y3u7ysEp6CbFOjcKSIOjTOeQfIqp5NKXBZfUl7yImwIQfbDXVPtp02SDfR2fdcqyKHqAWN79zDfG
taKKN4IrLgx8f7Z8/18EdmG0PMdhAO4eZx9zobbAwOaWMl01bGyNb+zRZ8DyoFGnoQOfdUpkYoT7
r4VkFb5cobkxen4JGU+qscuavAhmfxhbDwodgIO7EwzRfFa8iv8w0cLaAz2BtMROU33dqGIdvXiz
AFQaWeH6n9rovHKTzJ1UzsTGQal80Sobd2Pu2YKdYAjrMFrLzVKCGWfGCaDQQ6XunrSe5CNIk9nP
ZDOvkE6JJ2pem/rc71vJn4emwj2MKxYO8N4rrGNJFteeKGj3sGBKsn8Uq0JlUbdKvRXhVUw3JuQp
iQCIdCrvpyo59sFet2Na0a7P3x48svn95NRKuRT27HJ+JIv5jIg8uu43goOEsm0x1A0IKg6eonlz
V4+caeQELTxhJ2RioHH3SNETRoxyCu5ewXq2kbDhr8Ye5hcKiR5mWMRjfil3Vd6w6Ad+Sz5KcMF/
3TOmPmBWfoPnJqnWdNq6vJBoEM2NAf1Cho/AwdkieU9WDThMp4515ts/rQz2453ayIiV/5naxon4
kZx40O6erW98xv3c/GWMh7oqlgd+y9iC93upONXSWPPIseQPgIPj7RuSOt/Wf1k0aTJHVIVfG1F1
rW+Mye6RHur4BMa2G5Mpk5Z+R3fy08mrPt8859jPi/YArZ1jPPPeCfPxeUiGDSiIsUZtnUI+MmnF
TkJYmLuk3M6E8pwHp+pLCT+C6TnrT8Fw8Kxisr6bIw6ymYwsyKmxeGQOLb/PV8vvxFbKsQE6pNOv
JKoG08GLSIQaXOmHbBvku0LE93BwZh2VwMVCisayctGweqAeM8qiqSuX0EQYPzQYupXzyRLuftuM
+zZQTfbtgjis7rW0G8+6E3zNKVxL09JiR47cIfbkwXu++/qMsbnJsWrBtk26qGskJETOxwxIRzma
lN+VT5Hp3SN3qvAie7fBc6yU8bECgN0TmDRAzKDsB2KeYt9XT2Neal7Ve/RuUQz9dqzE0HnDXxTl
f9SJLPKiyMM6ooVeSbkf2vndw2b+mlwoZCNGtfnJJ7Vv96UdzRA0bv9+CG4T/JJvDUIP8RLt42Gv
NKO9N4g2lIlgC2Dy32Omcan5kC9CdFZ+DDgtd4x1lLCPVqEwX9yrRYIsOfsJMZlzL4XE+uqzabRF
avq3yg7nmug3iY/98hE6dW5V2bjHQJnom1GHZGRBGbfuGC/EO12YCFTTV/OlPNN0mx2jsmI2VJV5
gJ9Hy/8c94o+C5zWWIk7HOX0rqu3DYNskm7BsI0n26DcxY9da0PAcKElh88XeXTCHXPkgFI5E5gX
qtofGJdmsB6jgiJb9EGfNsr3oopbW7Rk7SNFRJueo/6UUthRubfMrUQnyx3rS+xHqppk0rTKqg86
kUci80kFiMayZPyl0vQdYNhWV2mz5kSlJhvcy+WCNzEz/V/i2awaCxUKOejGY5FvgBBRwDfRTiYt
efY0tJmjmjOYgxUzCvKl41HvTakg70T0CKLmzVxTnjm7vgd+1vUurrpoFWCuIGdfL/ven4R8S55i
yeo8JiZwG5/OZz0+/095pr7GF8ymdMXlZpXCraGT6fAMlwXclWGJyyqlVnCbN3QLbWnL638mWFj3
uJ5LfRf/63lOFrLiw5DVN12wzZfCsOoKLI9r2VjfGa4Mm7ez/3qtcMeCUoC5OuYteq7q+eXrSx0u
GPxPs5ZBBI/GjADQM8KLzHjZZaAolksGipEx60IL6maE0OQYTN4K19LbbR7sHtEh6wGnvvdiud6U
kKjTrUEGKtlK0022+F/LJspNFjo9IbmYyhml9cTWu+On+lJvNrxTKKd4EXHGhuUMq2xzdYpsFwLL
XcaC/8ap/uwyJoDEOobE1zVzV+g7cGpIe8hEOEOHxnEcBYco5Kmn1fQrkHvZAMW1e61K1X1Pz6gA
m/FOMaND+yAtRVlMNdu/Z0XKpZoE2zY7yKqk4kYsCDxvpuzRvJWxt4O5KEkkjbNNJV7aStyYaArF
lDTMguK3/0xO98docprQo/oyOQ0IphLMLk+SvDtzcl+cx+KM93TN5X9R3xcDkPJs9PY8KV2PXQEj
7SK0m3ZXvm391UY4EqbSBE7rrng3K8XS2LHn1I6Vn/RxqTPB2AvytpHWRbfRTxn3AVRqJOpX2Vua
uBh5+Y5SZa4FXtaRzPIn+HA6YOgY0GF6+MGikcwbKYnODmaWzaohkionvfIKzbS48Ci2xqUPz++K
iU9rrl1zDee4vtEvUFLRL7h/4Iu8NY4+u2uzjvPNayyMQCa/7NUpl25E69FjbOP1tAv4gS3Xq3nI
jbL7ZkOZzkcn8mSBbKaYcm3avjrxcPNOBKSJlXq38GOfFJO5ciTR0LqS+7WMit9vFANUzNYoycJt
KRmPQ5DAu9GXM6P5C5kN7I+Fl22Ct2qKu/B/v0zr8bJYsbDjeBkO54fF2I05cR3yJZeaPh4hn/SM
5CvL0fulRCjBuy3+Wqn0XfY/NMyyuL/3g5ayHI6t0c8j+RNPvoXysza5aonX1gY0OFsyPJI0570k
vlu4WBKBlYXKb/vmldlvBxF2E4562E0AjekaAyjouyNorNAdlk+AZ7IVkOT+S1y6nMM3GuiK98sX
HD5G8MpX7rHEE3T77sTvGwUs6EuvpD/cLgOH5DkiIBteq/tFFQ9hzE3TSSYcNeFtMwQkoEoetJnO
Cai+/U21DiubFptFZaxzmuWHTR5symDT3beIHTp/Hxn4te4E2BQrp8mcsUVM4o6wWH8p5bbPoCLP
KJxQ9VX3yjPWH9Vz+cRIvBY+u+ASSdeWSWPzJUUjxbXEpi0Qek1PDS135GjEeSKMqEMaAxiF/sIP
59mWv3AHCfoVd1Cvn+PmuA3QjOXM7PFpqzh/IaB997cv+PO0AjiQQYG+yPLIxZ82Ywk6xjIof9rS
LdPtDUvU1C1+Y3WbM6X5okojftBI/6FMuEyPv6KVAVSSVJW5p1KHoSo5XXEy++XEyx0C5btdBZQG
8ltc0rneU0QlUIwwkgcBwuS8c3u76vdpvG0iQj4IHIuk23BdlIrjVDtdtjQe08Qj9iObwzC25XRv
bvt6Bwc3id3HZEe7+lCcJ+3lguI/l8tRvSqqUb3CPBqoIPDce2szqmzIFL+oTDfzAkX9IR6xgHEV
fe7J8YblUZaYNp9q4zTc4Hdupi0eFqSkEcIy5f1xG0+VvwuGbu8Dbx8vMC+80VCjVkxYs/FDtv1u
DemXL0womaR7y9tP2KooqNuHtOuknSztaE2fPMbW9CEExFSVW3myEek8CNenbrqLikMS7x7MG7hm
xI5y4lrKnlihtMkwoxbZsGC/USInmknPix5fD8zrXS2Ewevliksvcwfz5HSnyCkFyHeeSKfhfkra
owRk5LV+20glDeJVQsRwf2921LLhswKZS/bbU6JfxwxM8n7yXyhccTK2tg5jUpTUG1MVihmmS3ZD
qfknDhtNvBzE+rGuLpPkqmqfQbM9kHJQFZdKemBXHWCSx8h+BUotaHgEx1ldC9USIYqrVwUOb9vl
vF12ETvSXMlg3388HqfEM+5fSv59T/+E4jct1ZjmIO8WX0w3yAwU91lXzpHOPe8G7wTSUzwbshnd
tlMO0cl80s4TUBn05G2w/uHm1baORa/pFOf11OkLtwZd07oNR9fWtex8ivDzCqfJTqCZBQejZPPe
9QLkr7HkjH0PhyrTj4TsCVGG3t6RLCm5sCZWIkB52BE36eVNWK0RcJ40i9C5kbuiPFpVh5fvvSEJ
ynLxGBMkD2kpBh6OW3EEBT9Vv+UPKYx0eUuXrXE3M+HrHn8J2WdSXvPo4w4gR57lZjkrZv5PDGNS
cvRok9Sr2kTO7l8BmDJ3FTtpvTb3/Zrj+2jAzhTLAPVs2sHNPv/IwKeI3778SEPplDF2Ry8XvRZn
+ELFavfn+c0IUdvysFTQL8J/DOf4/t9qWMWT381uomOtB9l75B7FAreDMt2tPRBjXcY4hLVkIQwL
SXE8DnLEtHDF01VkWqXi5AoxR7cd/90k32ndrjB27WRPIVj6PGjCXhT2HGCG4SOaXiLjPBFPvtPI
F9IsClYE/8EA4/W9C9om4BqAHDdsH8JWfx2uC0Ym0q42eP+7ZEbvDGOCrxwOyKLLRptJYbgRfKEn
K66DzQQt6BksaLVXqNBiJ35Y9Va9mVI2Jz9fkd7PPACLfJxBD92T3LgDvLisxo9LcGysc4UEpB+2
nsAh+8XLbNS1d+rVGRBC7nJYcRomiS+FCAThY7hb02bN/JCB9pTD6ytamHU7oyVgiM4yfZ3fuJpg
9k9WDzSHV0hlGs1VRERjXyY75bGpkZ+eDGH/GAy7aAUBQ/9wa0j09AuHszG3AzzO4oBlsPgEm+K+
7SbbiLOtyWwxXVCdzOmOGLABaNsiw6hKX630JYXXIP3gYVa8tKBBz33SFVMfSWCcdzzwZTQXWNnr
WfBl9/sQ/Slj+rHS+z/95Du0dca+yTGRD8QrGQMitwiA/J4UCGzZ87hDoblxh8IbliN0Ew8nQ0TO
ziIUVcXO8xWKcmboi9P79aZ/9AN+rFM4ObQp86BtiQnAzYBxWtxxNWPZasRx1o9mE9vp6d0CJAYj
CsZ4GRh1e6wGZQzyO3luqGw3oI/enMWi4Mcg+iKMggXrN5aJhUmveyiLZiGvE/I4+RJTyYIuriKZ
9ddOcsD1K09uBTNGI9KR6itOAUY3m5qAKpqchMOiIwnMSWMbIR7g6Yv2U2Wf1PtU3aOoBptQYGCx
YfQ/lWwh3H1RFb29jcvptc8+pfv1WX9kXDjM+/1XmpfGdxjiQL6mzUcvnOrJoYnhg22HlLnMKCMg
cfKDp1QXXw6HGDv/1Lxb4xW+6sYrPNZGh+CGK07NTF2TK1XgjKnbqtvdul3U7Z76jjnvfTQADIzF
6J5iG7i5iTDO+bWfTgIiu9OfWy1alzi4XksDWUG/svX6dCbA8HHOnjxWHmf8RFqWfzNSWeGqDFdN
sNKxbd/XOX+CdTuLU4o33RsHMy7S5gq2VGFqZqJ/D3OxPGoAXoKD2B/g+oOOXafEdMwP/bn8MO67
sNrHXx2cl+4wlfA+HXM6MeTjDfBjRzTm9GZqF2bWWHFwpYmYK01aQ6z4UvVrmH0QJCYVyH0ALb6m
qoqnYakb+Ke5aMDnWD5vVEmM5+dc8TVxqRirhz20vtz6HzbVzw0ToIerD+50vOCeyvZUGSe1PYXd
SZePAy68geoc8xaun/Fq/vns7M+V9tHP8tgqzNU9+Cqr75aalOr7+WWgupfWvQYD5saim7L2pKDh
nKpyNlW0iO8zDaA/chtId1jTOKyYGT/zT6O02nDxVjGTzn42JkJmDRrvNTILgbuaTCQNeVxxJ8x0
HqkN/HRcd+iMTOCBmv2UsK2MU4k5kN1Hfmp4bbRUGam0a7HZ0Pt535NHSpSDVp4C4yi42F2zEvDq
CX1jSr3g2YjPuX6ke7HBCaH+g+VUihDK2/i9CFz1iYGJbi49zGupf5eSDUY50L+pkbiCkQfZA4UX
HvDgJi+86Z3mibE4ojejganiGYmNpvPh1XRea/tquntC/ZtlDCqtqxVEX9dy+qvSAmecyvTEzOEh
HLLbQUr2hbSt6I63Jvz3jxGBkOVb2i5fE6VGOerpvt08W0JkzuhzRdMCTTexcQ6mML9qZB9L8kmJ
D/DWk+vBIV+NzBWZpFNHZsKk2QbZzsEtf+3uXwzuzOBxkfKPOv8YphderJXQjGbYmsEC0Kv/Efnz
ORf/Sjm0Afa9U5Wem+Acdudpe/77t9V3CBSCNosAmKc7w74bZ1U8NdqsFGd3MiLNLqEUHZRWvyrB
Auz7mhfmclvGjErCiZVOVlJBLSxy5bq22OWtaTS65lkWcmIXWxoGkysu4Vj6ng5/gu6n736E6GeI
frIFMXs9vMbluI0yHAtHAvqYzatNHTaQWd1mxLqlhUVD3Cl4HJvbAcNwaPUPW5etOmS13Df1HnAo
qOniiFFV+qCrrxyZlEN51o3Tm0nZCAeYlHgfXs9mHrijH2sym2KdIAL6xgec4E0nY5UNOqkRr7As
b7XHOsg22bB7UEWvHqaU7KmXSvyI7XcCXtd3dI9Snwxtumt3r19eSCkrOfbQaboF2gfZ6W4BNcAQ
FkQIBcj6GprvmD1Dl2C3fAdfK8S7vdKOscFBP9nj7/MGKoThV7FZcSnm/fsRDKsPn49Qc/9hB/JC
CdiyFgVDTtWJhxFY14uenzPeM7OYIMGYlWXnzdh8Aw8Td1qMAsJKHZzeQt7g0xqbeYOM41fwSqEu
dP6KA978gxndu4kZcl/LGRksJdGjejl+xMMeJ78ueXKCv0WPN42Jta8HpHf9FC5nMSoeP36ffkwn
LE/71NgGHVOuOWw9zBpFPoPRIn4QowQPmB2dMav+NvuCXzCEUQqaymNWXRHMt6ldvzlYvqbTBatn
AyeDWgx9fv7JLyV7g9sQ+mRgiUtPW0vGlkuxdoqTSyte4+Zr4sXpBVzfP/IEOKfBlTVXwOkueuqN
3SMpj1VrBpJ7prllTL1W+aad7NLeLOgpEs/+nECcXYJ4Cy6aia+ksjnPJK/fKr9F7TtS/wjTn4fy
c2dV/lQYQ5ogBUsWXM28R7Pxf7LgK2mYsdsfsAGN7gAbMM+Z2OwHlq51e5vJm7zYTsRdXu2L7IB7
vP1nbReNExtLk57eaztNG8NFfZznhhlVTstRL1h0zeKZeyTow6Om7WVp24ebb35LuRO8QJkC8NR+
Lgu8LBiexmKPyiB56xLVq4m7ebR73Ct3/vmoHBWxWV5ooG2tz4GBGkC4xssoIORkU48GUuY50Mna
kx66x08x/+yjD8n6j5Oui44aM91x1c7tdO9pTWQ/B0t6W9GGeTze1U2Ybat856Ll3Md+Du9hmKpm
PZm/BNv7k9D7dLokeEMmFFIwS0iEGphtpHYbmdB+Qix6xjLpVn1DxGQtKRvEy955gDTojgAmivQY
Yk8W9hGtCg2/zFGJTysrmI4a6NusSA+EAluQh/FPPvzRkj+5mptN+Euvtz58x8pnghzwYURjEfyj
3gE6SkgVkkjuHfL1isnzQ8V8qlsKDtiAniiJEHkyPpDvmxcHUTTHju/nzlPVrvXhNyxWJY1VQCf6
ccbyVjORMrNiUYbr8rlap1OoKONl9vncBeIWnw6pyX+dYwFNFg7OMDaMyZ1A6lf+Gidz1qqajcEk
Nd+l+e5BcCg7lQ87RtqZbPvJdkDmQdgPNrfJpppsHqTn6/wzbD6q57lEiLfv8S7PkZt3eX2Qqovo
FQ20zsKq1E/18WlADZ9uiuEjHK3PoTJan0fjr7ocDB87SJP7xQecvRukBGMW4RQKLU4o/8VEAWHe
BE+uPKXCJOxLZK1Gtw28mnVcrotyHUorUqIb4/+4OrPdtrGu2z6RALYieUtSDdX3ln0jxHEi9n3/
9P/YUlWdDwcICoWqJLYlitxrzTnHhIbocR+OPJO4hiyOH4G6kDeK6T6m+PXnFFCnzjfRDhC3awzN
z8Sbz9/w3cA46xO3P48gLblEi5Weu1kAfPmzKX6l0u+SXR/TwUrV2L8K0dOkqARZh+UfSbrWo/Kg
VEXlgUyHXrqc4L/oFyAaRT0JYSNsSeKY/bIlPUBo4g6sedxsxslGs7YkqsZhL1n7dHKoJ4dPQMUO
wKRaxIrIbRIrgtNMrAhOc9psdnx2rvHuaX07M+Routt/wvxPYfyWm28O3Fq0od+L7FjkPaGjVBeJ
j7J/lOV9ruKe2NQO6poxrpw+XgQGJmaKyLEx0anEZi8dhY2pzQ9aTn1TITSD3DZtjBOQpnLUb03Z
9Dyhi60hbTPNd6Tpb+y/1MxV901ITjWgR3MbDdQ3QRTiyx0K/0SFZtefLQvPvUOUWSsuoH4cgKu/
gJYgSZZJ5MrFjbgNtnsmCtBQZnCKwtNARF5YdMZix6c5b2E3iI0MqhQA/0AYCtXeexQiK5E061Rd
Y6NB+Xm4YwEmfk8KDxuy6uT+0SDgyobmYY/qUZIPULLkyU557obW0XuX6VbG3m5S7jBsQ2MXmgdF
Psn6WXtcrOg2edxSp9R3WkjieW9oO3VsXCzFPLfGf9NS7wcL8obJ9XevNVg9hnx+MNfwYA2X8M3Y
60ds4KOVJK80eUXcQBbP0mf2/y/jpSEQ91gdFV/95x77TFaTiieFx916VDequhngfXtd5I3mktt3
zIYJgRYwdrsYkfbQ9iiaeG71x9bXaaO0w8lWcrT4jEnx617jElhZ46GYHLrJYVCOWwhJ3jPlFXSG
wanSdbOvzuWUwf6UsrUC9FFvtY1k/G2k+erXZxL84uzbSl9UqEmuxr6Bk7q8VGrYjotnsEix7zzm
5PuN/fA4TuszFpDcURKA6CdNOg3YkoyV39u5dg61s6WenwzKwsc4vnyM+JmXgU+8cUM/1pRBfhmw
Xck8cC26B1HgPPqrZ7Ey+RgOZDxWgbGCh9Ed5e4YUEFD3XNDp89eV3cGNxm7w0MtrUFVMBYNJQUb
WHwATZ3YClb1YfR/K5C6qSkCOYVQMTniBY3obws+Sqqe4Zu96RGMS8xKuenV9P6yL4lXYy2tVeiG
dAI2K58XgaokurTtuPIS9TORty2vub/V/O32S0N9m5wt+0tRP5+gzSqPOxX3qae8bC2cvPHVTM/U
Haflvje3WXIYH0ejPsPazJc8II3Me8CeRkLWvcpfjVRDLqWEsN9KGcR1ZRXiugLpIKVrSCcZSqoN
38xmyTTtfsJr1rWu336axdmh5G/Kk4J6Jo4naHB7CWWdY6mGmOcEkvB+v3c3Ybv/b3cTuMgew0DG
fFMMGwQ5TmkPenXC9fIvru64A33lYT3/e1TKsy6vO+7l0PoMfY7pqpBMhxvhQZSjvrvJ6VZ1MGAK
FiYFqfKrPeHdGIEnkSZyrm1XFs+MhRksDFFJMVd+/iOCY9WE4TjQ1F2KQEZLvuhMVW3fgkK55dEH
wMdk+KDfkrVs/FFotxazlXYpI3adtRdYy1xedo9FqsI4Xgh0PPTLGQOO2c2D31a9UUUXncR7h30X
QqK2+S95wUmfiar2YAeWdjARnmYl9wCFjeMKWgCXOM0bGpOUZI8UXT0uiYaB/gMwHaXtjbh9DM3O
6iRidsIGzwuGcomvHfevQl+z4TY4KllYUI77J8AXkJ5MAfbZ65XY2hAFgn8rouprCoTI+lbD7vE8
kTpLTSeVF1jNsvBKG1HbXQfrShtRP6tYrKqfpXmvkw+E3kQ6Ez2B5FY7ae44V1xA0mxMlpN+qfGD
lNwCyQUK4hlOhmjtc+aCikjL5bApEgY2AeHK0G+fgT8Lj1glYFel0Tqp1xOsU9UaYRZaSuzU9HZo
ewL/TQ1F7ndSLNjjpvIcQ3b1WrCBcTGCGTlRtNSnLPYsnaPiKEhp0dxL2aEvjnoBWwJ6BfChI1Ix
mzqkYi2hTGhvUgponrXsBm9riK+BdG7qY0Gfp7FrzUPQnEun5EdogJtFBu8jZF4bqpXe7HGLxYDW
3CHcN+FehUig7Z4uVzbNnVQZ4ZkGjahve2NTGvBWqUpaqyzCWcD841Qk3fqmfHTIMkC9lR8QNJV8
fEB3Bsw34xAfTn9ndlmvWkjhrH0Agej5sZo95Evoc/j3dOUm9x8NqSw8hvBJp6dk17uT4aMj7c+S
YDx3cjSrXumrchTHFB/pcgknPp16cOIr8jPqOoLLgFvPltM7jP4x+OxeqAMFb2X7WY336eMvGa9G
XiNilfI1U86YnBsPkva7HbmaLo3BM8JVyfBikz0OSbe9HMEb6v3wo2XyxofERc/hvNfmfbLQUGZf
SiCl2F1FkjqxTXMt++tMW0ePzSPehfE+VDCkzuXkOL/IKfGfXTSjzhKevcX10wGD28Kzp4iygKNB
8pU6gJzQYIxV8tg8l7nEAnCPNy7r3DCeP13AXVNYGfU+ZnxgbbEN4i3IO9IZiXwNzRuP2Lw5RtKx
B6al4rwnsHvOBkIsXnn/AcxiYAiCronfIoLJKBBD/oNlPbCZzQRWkLSVsl2s2APrG3SE/BaqN/23
r83yHNlq5hJ7mIMXBeSQIU198EWjDzTxOFwHU4E2LVTPajx8qy25inxhPG887lHydYqdB0yRa7QI
zKz8x/fRX55yEhD3ag7+JWmSyXoSDS46gwoVDCywNi8SZFabMQZ0UVsuC6pbXru6kV6Zapa1i6Di
qa47j4Y+Vk9l01YvZztWTGl5S7ULWw1/Se/SA9D3CgEqey0n2gRRkCKyGQ+l4Jzg6AEip65bfl1J
zWKhmk5J5uGnJaVTnc3onylIPJpfUxAWpYZi6fVzuqqyFUie9zOzfP3UQXiuC3ftqnjEy3Xdif3j
hDwxA497RL3BYExMBoPxE3tkgP5pblmvjvsyZ9Q4VdzKz4FyYffcrOtF8q8z682qgVX4ZtVMI+DX
SJwQgokwj4OXVWA7mmqVpvBrIdo6arXpFA7221raUizaMyhY+8qI8M4uBgg7L2GUbm0QwjJAHsnD
/C/C1TPzN6XNykT4f30VYxkRrtWObsTYQr1g04Nz+z4trXmeUVNwGPxTW59Gp50c5Alb/6P/BIF1
fJ3M2XhXkz1iZ+BwrT23OdfXY6s8thCI1ZsRfYTxx9tw994G1ulZbk8Y1wlj3nhS0RBjlhedJkXt
yJHd6l2pcmkmUg+NOiNDuCdTg12FnB9+gXw/SDswnbGyVTQIidy216xBC8Bye7kTeyaWTOItruyQ
LKwinFywUxVWgzQDGIKdGrnTzJMxVOre+0DVDisFnK+xiocF15+83BnZgscdpalIE76QG8mk7SgQ
SDB64rKMdnmDvWrHAwS89D5FHZXvMQi0uxF89o/P9PE5YSlXftX+ZzHC8VD7zfgQTFnS436/SfJN
8eoMxCTKX+PDvI/azxqmTvEBkxwzKjiG2N8TXdf4nMwfJIbglAPMfswn8YJQA5EMmNU5ZzPcNkAt
1jwNm6lDZ4bcgNPZBREQo12vb2udanp6NHegdF51UBP4JsbGwrMINE0YRvtmZ3td8JMEP/LwO/oD
FaVXfpnF1zDcg+BGqL4PBQBlVLcTHjXOACTQ2haEhbMD0ogh02R3GvQTVcStLWcuVQRtcdanx2dw
CIJd3LG/2OUzrlx6AmaRw4kIDwEI17HnND/HXj7han2h5WGU0ZTLQ6X/fy2AFfV+3RWnkPldNt/T
4Fepfdb+vaFhDkJrfcxcLN5tMX906HqLdlyE7CL/0Cv03nayepbcOEYcXK5gBVKHQxrFiinCWdBt
Ccx/W/yIXh1nqhzk5z540JWOuJNpKCI3Jkl1ch7+nSRTdZu5XBHvujVM6SsHQgLCYfJqZsteTkJs
n9aUmbl3VHbtL+Mnl3FezMntIxb67Gvd6XNTWpuzRLzPLr+i6POq6cx1XoA4Xfpe9i9DMGoiqsar
jyG9Z0NFZG1WhVeMDG1xM1hwvdbmgws9qBrWvxw+RyElLHhKR0x9J5yDwDKuIFnwBu2cEiu+W9rk
RKac5UhCDOL006MrmateXZv4qWpr4/fbpt1lfEhw2jf7ttn7+EQW8bDCvkm6NEbJnDHKMiRDrTXS
hc56OjlXYPgZMNXiUBR7BsxfTXWcpZR7OcYrdpJMcErs8glcI7Gv0eINFquaWtZFCDleFYZ6hnKM
BahdpvzA00yL7aem/YrTb0izGV3wy5b4NcPRk1mX9VXk4hgcc0qON/iTljknH568S9UXVj29W7bk
E57cjbwsEx6Av2E2KzURx31Y/Oie45DRYzH01hF6nwpcj5hXZhLzaup/JmDrcZMft1j/sJBMyg9s
X8OGjnM2tbW8hvqEN43ngstRsqtZ4jlvN+aY6xzB1xqGxnQb85LGuxxFpnFbfYcx1gKK1YBy48oh
f/Zma6DnQKQawpNWzxLKVzA9VfhfljhHAUTRgPU2tr9jP37sRdaSyTOJfrEZQCyKyWF4QL0l324s
evO8qFkqtlZRHrZQ+6Xce9bUCdNZ3nBl89fSdo+dyqyWynzWquKN1IYz72LaEjQ7TooD9nhTv2EE
aQlYBjO6DbUfZbKAd9Ebc5w4tFRjxiHAVdQs7gTJ7b9Bpps3EN9opDShPYiI0Nu2/2CHZSf6zBk5
g+/KfEc5OV4cmRJseUugsqpnsNkZOx42yfrZs/j0kw+rvFl0YRknP+BcspcTgUAO8jt1s8CWeWam
NLJgbx5XoFMkjMdkMz7PA5vbY4kkehT01mhRftHl54DNLlm8ItBjGdH3nb4nQFFOAQ8//M8HZ90U
qfj6ZFV6Y9XRk87G5NzOnxT12k/J9Q36eo6csujLk79ZfOrh7zbEtUKkFuxrQWG8v9H7bdLtEper
iGM4DLXixVAbkm3dbck3xfouOOMkXKJs00wRzfTInZRX83tCcIQe19cF3b4GD+i/UbJNF7hgifoa
+qHR9tU32Bcp2MfhDtMAIOQfF4szEgnqCBvUNubDn111i7q5J2qXMyYAWwv2+Ne0vaTJSQOuRu9z
t7qtwbriHYGXhZ1KJEEYZHAoiEFmusKhQG55vKvqh3owvy0f29BKI90yrFoIB/WaPwK3d+KKBDcD
8EHRtwwQTQxXf8sA0T3W6oEUpgJ+oluhC3T54gczBxtPnIEkpPbMRzSV0OTMNAgQ2y55WHEyJgBG
hhp/hPUZ8NwsPtrg1nc2EW6QobJqt9NNUq6tAKSsrXeX57zjN+bA7twuvivtbezsdOpYB3/WGCvu
bsgOKNCEYBKgDVv40kDb4IYqoeCGIo7VB7SQ3OYCZOiNtI3cbPwlCPZOv62caSPcLxxSCmvJYZM7
FTFj7lRxfX3vketgVcHdhk+scsMVbzWIZ79fkiliW4MFiWRSMIohMs7neWG/Yc5mzEN0w33EXVrl
118BIBJvLngPbZ/Xe0Nl5bftQXUQr36xUAdG4Go/UXawzLEI7aDc0IXaCoJ2RTgjEFrYm8M4WUtf
sv/VAVmSVpm+tnhOO0W6RsafVpu02DZ/FYoZ1ibQt3Yd5tjedrq9DiISE/zRLFzJ1orJI5nHGevs
42jsHukxnqUmwcFTkFxAJQfDTdU/gvTeSvflGa92Hgmv9iQUV6nCAkoTgXQ9nJG1ZWj5L1I+Hiry
mY2XKfiPZ8YmljehtV0LnmkybtXkM37Fi927/Dw1pY3lBeGtiYTwFlDpm62TbF326/ndr+9P4252
blkex/JYkOiQD1UBRA521a597jSmoP331n8wMSLSiLZX64HEu6sSft+pTi4kgknC1h5dXJP4Wpqn
0AetVxkONwYV7DE+Fjwk7OI8P+c3eYx16X5+0XyqK0TmpteWSresMy/PPDpqLxjtjkl+MqQTjJfC
mfQ/ZvJtqL9C+fsRf7e1PcXHHOwzbUdVE4ZDTl8YDj1gfB3crmUwS38kpIq5yQIoP3QzqlJUr2y9
CcTlVrCaMQyTgggaIHN2w6ORumHnITsNgRPrOEiniuIp6WS93FVqelI1V2+X4IKRUN+qX4l6+pL8
sgdLigVvTNeLaZJPKCvbKiQ+7DwATPXtFpJAjH7F+LrC4wwtArI1JpLsdc0NKUnLiI+3FzZuPTlp
xtHvjqF+KMHYXTlFSzDvB07RIhtSUzdgsVNi2jBrHrzsr1f4tMgahqarBDZEIG7+k3NlnHLtmJcH
jdqbcGv6gmBKICO5WLFAY1HqOmi/1Oh3M/7Og58nqH1uPvK6+VCjW4NeOoy/W6oKn390/ydHaJPT
kxy68JFGQBSsUKuPjJb5xm1yt0nvSvBZPT4jDugusTuTya62dV6xflVgFkrtotmN2s4imv1a9rWs
EsJ1RkvLucIZJc+wc9ky2OFvK5uDD1XVs1SUNhCtXD0XhNN1p2IXRPikF0IuVhWJbuFR5HUYNlWK
QXXvQTfXKxrDy0WaxnqKs1W64NbLPviJe6cXeCauABgfUMfcJcB3AoETBO6JDafDPOnYIQxBLNVq
QSxtbPnxJ4jvBQc69lQZhZUULB/0/ECCCTCuuZRxT0vLoF728ZIpmSgMGaUn5N5XQqOUZk0j8kMk
NLL5m2Pd9l7Ma6nZzUGlK3QVp66Vr1P0goeXdYvkjw5TqkcpWlVw0Dkbql5d72JYFemSiDwykJ4v
RM7Ffa8/i9J3UbyqYJOP22zYbWp7yC6T4AO43iHDSyl8MkugDO8yHTrCJ+B/5NTVwII9f1nVd1j+
bmexein/zXTQoWFNZsJ6pTKfHCNDdlOZTTJEtIqY9rgOMO8bHO2CFQSSEKbvGguCxgI47fZ6zOtz
4qgXDpewvCr9relvHCCiS0xSIrrwxsKFjcaT0QrnZ1EpNmc91h4kdp8Y/FFbwh2rGaAlrGYkOSan
xYZqL7DIGhSi9Y3r5F9AAe8l2eTglivnPNip3qDsFYuaLt+5/fRThK011k5UE+7BCpzfYNPmtF1K
8iXKb+uKKmgw9UtLO5H9KAJkiV0DAYrmyKSxe4SqhJlmanNOmTg6jWmv64ivzXVUrenzBvucners
9Hx5LLJ2bmZu2R0VRMnm0PcLONbHt8U1i44tIIKSx8by54ivHa8RRw1+cKjcx1HDSLt/+POQ5gzv
2YA9z4xF/xXe3is0YDkVH/OKeyMeczPcKeGu1AkjwVWhE2EDm0fWV4UG8usk+YdnTccuFvzBWNg6
FQo7TcbOf57CWZCvXXspHqcxPEoHnOc0B9H4hl6v4lrd6t0GVgHO+j5ZW+WmHLca8veqRAIIxTIE
GGzzqogP8x2LDqlx+KeGkVX5zOKvSWm3BoOXg27DQX4tD6eqcwgnJgG9Zbumw8O0GLRDQ0tKfjbV
A2703jqoBid8O2wOZnBgWw0cICHxMVlgRqRaCkYTVW0wmkIfIW6OylmT17C2iRrYCSqjhXRtq9FZ
9h0OruR/kMz5zlN+ZpumsYCbxj/woQylsSQcep7mlyQEcn7NCye11UUHhzJd/y96MVE3aKQ8hKYn
cFxv7VB/HmXO79LeKHbFQZ6F3UktD/rLg1Ob1D7jy7vUUG0XD6JCdEbC6GfZXMz7l5U1qRaEnQU/
uVz4L37yiB2dnGkO/wdTejXFL7+TXmAi9sac19gb5+3Wla1bHN7i/JqFl4cjqyxLYNNuMp4wk4WF
WhEsCPDV2BbqBamhtMRus3yGUOK9CtZaTe2ikAX9yWrrGtYK+vprNd6zZdhED/qo5xXSyKegCHOo
xK9KFpP0JNNsSANFwznXxXLKDoCfg/Sj+TGlzyfAHbbEu6A+PavzAC3hXODmO83FumcYXVXaAuLj
TqmKO2UgHzL5kBcHM9/Xk13z3I3B9nU3gXP4n6v1vy9BC8t1OfbL1PfKXgD/qah4b+90Ze3PnskR
ZxPwycY8qqh0k6UBMz06Zs0BiM4vSf9Sm0+szzjEsP9SjGIqXo0mpuxY9T+unc8g+I20vUHVCbEV
dq7FKlMAjN9huwhEzrBWMQm2sFxmSDuPdvEuhULaCXit48WrFIq33CqvvOVUD5CZf1cPAODmAPf3
fUfQ09MDjn3mZpWTyE7bryBeTiZeDFLpsbRYgVIrSSeKssOsHQhJoG28EibgFAL5HLM5/05DQraF
IvN2KQHErpIFQGzcPty5qsGObvdbFp3r4Jrlt+SmZIfYk0tPpy3t1XGVQjagIpeh0fQkyasxcUtC
6EUznErLhySEXiVecrVWEPROxvPAka5IDrEijnRDfEtWl4iI/7yLcUACk9iDUJXbgzR9I1SdkVnO
zvpLUWCpugzdhea7aSsqX4eREuuPU28/42+ZzTZtnNHdkq4LKsvGl0k4Xke7x3RdRxuLxFhGEmQd
QyrAYuKa0lfa3sfJldeFo5MDxor6ASvd+GwIQLB1UC+WT04hyZE6HbYB9P6AYs+dZwuPecdWGtyc
AGFZ4W7JFCUeKuIvIbFBKIG/pOEdqVVBJGd2A5z9/FuIlEKjC5d/ogjqqDSgqK7iTmifRuBadCbw
0Uxs3tdo+M1BkLqMKjqO3LiCvcpdjLhtFG0VdlMm55GvuPlkusJ8Jg933QsjHHZoT0cgHJF1AZ+R
lBgzTyp7QJ4NUNOgRSFsybBkFdEjwtUBQyOyXQxr1EP8HMvwEGs7dDBqc1jesHXPX+sQjkHEU98v
AD9+psw0nVDCvHQmPvTzi5rP+aVVdPje5Y7tj5cUM2n6lS4AuBrp6Wkep8bxTWeFTa/zfXCebT0G
oicOZ5btkKmCBS0PmAMbRzDAGJQmgHr7BRAhIhyMVEozh8Ghv3ISRDhCJsDUcUPtkPh7a4mavqoS
rwwWNZ+5x06SBNE4q6iV2NTmOtdWxq+K5odA5WVmXNh12TVa+cq3Ev0egp+MXwuTj7q6JMElq3CZ
BLuS2BX8A1DOBQ9bcw6f0kzxkiIT83CaGc5/u1C2aCVKSLKgYxPENr2DVFq1MkvBbvMM6KAWfeJG
NXX5LVItfotF0nFcaiXd44KV0M5wpGjZ5zP/rI07nTjBK008fVwlF3xuLu/TcheHWxlHCdlmc1sI
+BmOe9gaMgpW5uCH0r7btSdxfu1XCS5yyjtOeU6SjetomdKVOcO/ZHEQtFZGKU5zBd8TxG/GNsrV
HwfSIdvNRxVuJhWA/o383Np0r8MAS+0NJYs8CIPiWPmnz4Uhf9btr+Lxq6y/HfDvd0P5JKBQEfbz
0ldomnehxy9QL1mVvY+uBkFufyH5CzC0RN+76SyjmJfU2DlObrFyN+qvQvl+Sr/hsQ9rEDJMTbS6
bnRA6yhHTtCuknY11J7uPNFmgoWj2DuWVP+Mu0pyCavrOP3I+8/B+OJpM6wqY4VzI8Fvgdz7Iqmy
pDgug2ZH5Yj/hzwNExIFOFyHpEC5DjGpch2S48Tyq6nb2xvyIneLAL07tBuIwTz8ra1C86JbyEcV
Pcg6T/KLCznCRvucD9p8u06fs7uLgta8k6HE3e7IY+SL3o3JbhAt76weljXJNzAZaKylNw29TBJ1
gQ3jVSXuo1XEII2bkM3GMqyX4P2N0wSTdXnInvu4BpJkq+bi2V2T7lpaBNKuWn7wD70bkmWQSd8g
uACt5jihbNtq25lrzRmlc6kehuDc4RXDLYvqXe8pO5TK9SQAQ7brKKX9iCQYbTfNuBiXxh4/M8nm
riYmT8SsjroQwS9JF9OAuoRzfo2sOSBxqAxKecmMwG7Jo6vkDOqlL4tMDhkTNROrdbzwMMz8Q5Ad
++k50K9ZdgcxGBa/9Og3GJDyo37caPPKyg+jftI7YxfVOXXYuMXRTEMWl2xW5UddP4ezrDuk+cmU
TlW5SCMXdBADAOiggn+6GiksyDTWjK65R4eneYGvberq1S87aT4D8xYGl6I52rzfG7327Wdyipxx
KfOl8ZTcM4f8vFssisKmxzvw/zz8H8n/6ZtDgw2/u+ioPMkJTEV7iZJT4qAO2U8KQagGlWd/TgYR
6R4uyQK4VS9m/zl1oTr6HMqwMeckOue4CVyZLWwymbOFBVrHFhbGeqTcpulnEn3pwxdis82f404T
OTaj2SJxoj/48yyYklzNnsImTD1n6UkjsisAcyJSA1b295+qw13mTTGo21DOE5IhyZqyThXe7Tkx
rxR2UK0IcvMjnN6r6AtbG7Y8qdhOi+2jEI0LWbmlccFUN6RaWekajGqYF6VdqmzLihOubYYHHd2b
FPprO5JRZM2hj71WT5oHn/erUzbn53wJRguOpfe4vUEJqZHKm63Mdwmza7iP+YfSXPzpUXqQV5oD
5gITK3qgqxOdBbE9D/HKsR1e0RGgvzoCHtmmnqzTCYjZtSKvdcMmUet6pbY/kfii8GvC0R7LgLiL
T1uRnPXd/jkb6KmRFzF3qlOMBzm/KAoJiuvQXbUOpvb1AaFwHQ/rnF/PdYGLGTfbE0UabGizemCe
srxCxkjlTWxMPBs53sTjum9ZYXqBsrRyL5ftR+TmcxLOcjd/giqy5vV08SRu5y8Hf6khbLBc7Hie
YMJchhp9sp5FqFEkn0TUd8CchyHTSf4IeHAcH5vwADyYs07oeoiIv09WeInLs/kAzHPsa9JAexqk
W2K+HE8By97ePk1ePvwPlgmB25NTb6SCSv2HwQzHh5ZhLplu4ttye6OfG8GyDY+inxtgU79XpePG
/te4k+joycepxuwhrq2M+g9cqC2vPuxiOLabAy3mxVwrPM0Gwgyl1vldh6spoJk8sv/XJgWSFfwY
2gK4WDYBk48W4HB9l+p75u2SSmgmFbJJ5LX/89RAYGHhIbXiqaG/4OXvp0Y6ex+Tn/eeTot7CJgb
Jtl+HMkh2X7wmZMIIaPo5t0tya/5q8xW+uSzKFjKD6wPgMhogbHU7R+e58SGWXcwBfKx7DnPPOdQ
JqHijAkepd1YbX3CZ8W6SFep2ySHJDg/OO8MNyu9x8Af6y8t+fY8n2Dt03v2ntl58rKsPjSJwtf7
+7tRxrtefJBjTwAJcpxI5LUW0Hu/mr5qO4rJoukWv6lTxV/ml3NK0GcH0D4NMDfrEKOp5heL3AAE
P6z91b3KYHNK9Qqq7aj8s56jFpX1HDHK6WTLukiXlmibiDCz2SPa5Pm6zteyuqqTlSx7FcQanibz
x5Nxfj9Nj/n0TGku5NcWKZwcPqXmF5PzY0Hs+nJ0KlIvw0rNXttK8SgFyHPSxhMLy5wdIsyH7yPN
Q6l+MIID86NBEaIba65SgTOyiWU+nSA6QUU3ZcbODXpVcTInFwitWtg42YIMu8kiPTzwIba9WvPs
DC60aE5QQlLuot860nbcYyxtG9D13QXi0g/YwiabhzIeo4lgAag4LF61FGCA4Uk3yqabW5yt4Qld
3siWqhfIFhgoPsIc3KQH6cvigL4JVo+bG/omKWo8uzKl8iuYU0bssYJaXQH0lP2MliIoZPEMIiju
OWwKfrFBPNA77maCQCb7f4I9T6GM+hbrcwQG4menxDwS5GxHukGbncmS7WUIWqKaPJke6Cp5KbPJ
q4vQ/dvnV8m8VOGlQiBg57H49aCT5WgVh6bYm0+mo81YAClbddKmpDepOFUgbtXIlrTrtPpYhvZT
PO5AFUkpCc/T2IvQYaURHhN1oBZGJqYhHAau2ASEe0vbvXemcrirdNG/RsPny68EZnPkCk1OqBQU
Cka+SOzAI235aEwEOyR8kToUnWiCA6yjVP5WpPIokpHLGcuAsBepafI2zzZwunFv4NXG/vHYabQr
Sjtrsv0iUfNMpnYz2eEc66vtwBndp8VMBC4sc5XMWOfr+TLVxTqfB0F6LOVTXJ/N/hLvU8HOEv87
1pes+icIxcVK8VfTYdVw89Y/oqcjVwCG7lXyIc0K7Vj8e2gKiOCm9AWi9+0fxqFy+CwLCwhOyGZv
DqcUJLN5uy2z76ByzGhr8Rx9iKHNp/I7WE8eHpwjKRHFb6z6Eru8P4alNV3GrENQTQ2PdcjkvQ5Z
Ry/qUfIX0krAFkC+GXuepaAh1WZTAZkQDRC+hj3J9ZOXFsxxKRDavgE2zbdftdAlavtZLa+gjDus
mZGbPC4E2OLoZtEA4UCco4rsSGNYuzf1PalSlbmZ7j8R2zbLM45aisHa9NRwHNlWDEsVF/v8GbBs
9BYndXqcVIffJ54E1OXg8OhWhiI2uthVNDenRwfDqkRseznhpww8sA2AdYHM6YusZoHzD2auzNYD
TKRMdNca2dr8l+cmkbCUsVoL2Vtyf7Hcgi4uK1sC2p2/dsp09WzXlbQJi3mkX33l3k0+6/TbiH7T
9kXEzW4UZuhZqFDHXNa/IuALnoT1mcLOQzHdTERiCXD4pgBBJ2/acVuJ5gNkDn3VgZ5BwGxES0w5
LOGepT5cZVsyBal0oG3ewrR/tdorI44cfUyO9fglj1+j+mnmn3zwkg/qygBoPl/wUfoGRnCjIk7Q
FVsZVD2mLWmbTMRhqZa3UDqJ10q753OH4W0gWgd9OZm/MWEKiqUAfOqvjbY+ClDYdNxg2sgpTd3V
OhtpmgshhX288xUKdJ78FvQfTXWvlc9Sn/vxavo7Ikb/YqG9F14kW0Zpn3IiKz61wJbAuFNchL8U
mcEZu1Pi45U/pSPF0tnc8W0oWhKXz9w5awRyACzDIjoR+uQbxbp1fDvdew0z1/lRnpXyTPvTCfN0
nW0cnG+7HgycedHbizQIPgVixUi15yuCpqkLf+B+fQ4zUtnXFtc/20JTtKHKWNmM5UDu7jXpIIyo
f3LtT5X9nWh/5vec1unnqYYsYnKxzjmljaX4M4xGrbEcjSXTUQhteTYpvULyMKszHJUVEBSc7Uv2
TKU3kH4+muUtG67Z81LWlH3uO5XjzKHeN9OzGd/0dvcTBRczON7coFw3Keov8Qr7dlT0r+Ux/NPZ
f01tn/xLl1CYDltsSFt6+qr2BxrPiMGUAZfqJsBmw7bpiZ0cWYv5mCIf2Q32Mh7T05Z9f9deVeWm
s3Yjwj9usnTLW1zhXrDPb6/DW4ovXlI8NTHYkE2ZsvWV1a/QsjoV/V83ZjJlNamTvGwrWNdpgj2u
JxS1F+dhOIEqovh3HlZfTzcF3f2PM5ihtg8xholRDRkfs0KKhpCdIvMo1oTyrJmujNr9cYbXDpOs
q0/fBR0UzfYn3GYv4TcWQFblV5RG/AvZ7UL/IrvdQqyh9GawHFIK6NzTqeKAlcdtOmQ9K3zAwj23
mM4hYzBNtvGENo6PR3JPAtQ6q91OY7y1VF0KIqwKgxU92Q0JBFy7Cp+LCD83U+zQh8E6+vnJZ2r/
auTvMvkuYNvE37xLD/NTH2hOnEbbqN+4P5k5/2lwiQqJh0A5Qzwx03eLLe3Jk/TKe/tvTgKnK0EK
ZOvOyf+PqffacRzbmm6fiAC9uZWlKG/S1Q2Rppreez79P5ay9ncO0MBudPeuTEkUOVfMiBHlcS6v
DmSBaT3QuvlaQUhAJ9FOsn5UzIPJQie+pqiAzVnWKM2GzbAg69RW3wTMpEIALbBRgiQkDM0gAd43
mPYJfwV77nbAWYmXTHz7HzTB66qIQQcgwNjOWaDNrpKB1zuz/zTqVx7/ZONfaqNxapHSSbuzhIug
Pbf6KddPPIwDTVsIzp7G4kZw9viluuaEo1w9USza4+VJl/xNNgnGvnbvqRPAm2G6NpOQ4pXDPbam
hVOtZEZJdCnOvzMajr214btPZzSHBV6k6FDhHQaJd7LwhC1ompaZpaqdH3sOVarTuSTkVVG5QGpz
NY5vcnq3zHphR8XKwAtYJWTYOjo/K46I5jKvexdMLIE9zNaJejFeF9xEwXg+jUk+DWOMV9U+oSHE
PzwFLLl0K4DxxTuqjVR+OtlXo3yFybcWfw9uA06JVE61DteSybB6Ddez9BqPH8aTQNNmX8N00BUc
Qs8gcr1lMxz8Fd+mGZzqjmQtrVERf+WL9G+ISDD+aOGPam9grdJo0JefLescGsTxD9FGMKgvFvqP
svdZBGJJXZTxtmlP/hAvkucSPkLRdRpKwVnuc8bvQIx/I/QyLfXOf5Ph2fk/fT3Wbg7ZnCeaJaJc
NtoaerhmhqJplRkqE4Uc/0kiF7Kh1NjmzIskqCxqBIRnWXOfnbsl+8aEsotu3cI3xpLcrXXCteFZ
aY9KwVf8vOr41i3CLYYSZ/AibdfBCM3cSEatchsMvdYuqzfGIntj6ciFHUb7QSX/syr5fGXPf6ml
TdUc5O08XZrmRkhSpuxVeVGjRzDd9OYCMwHIFLGl//F9IJEovC9sFUHsfoWYUUtAl9Hrfuw+umJl
s0u1WVluJA6oScccwcl/kfsX5EV1QK5YWuyr/4dnirNtuviunGORnyPnHFRXkF00mBnZPkWtkIBD
HCNS3Yucvd8iwU68TJMriztzl5OQ5iUxATxpqFG8JqmIgMDU8n/kcEy2YL2RNwcKhc74UiOgETFi
1Qu+VNl5CccXOGfwZjASyRHy0IIoajjzgyzuEivq21LjbD+Fjom7ZHTOGJfjE72o/WvRP2AFDVe7
f7T7qD3ntDTqqKmHhsE59xitFG5ux1rfdC28OCEKI7I2K0VeMnlR7Aa3hhP4iLTT+besv4baGcNt
WwvDrTKeJfnarCzp4CNlKQtboeGv95cq6hxtx+udzCW6Si3aoAgk/vF3PUBO6zonVzO68KuE7anm
Lpnz7FkWMevHW9Vfo+jSNif6EWMWtp8KVatYbkl0Y+01KdGhARzUb49G8c8AADl2yjelyxe5rATz
1VCFj9jf2EjPwRpGdr6Mq3sbX2EriU9nPPBDW+ZkSGVA6YkcgRDjrot7tcWxt/OpVkbWz2mI36hk
7hBU9wPmXbZR0tZqFkV3pUdHFLtwnqGFyeAHay6SRfmF9CVHQq2A557w6GPl8fzz0nJNY595zdvL
SLVTfAzj5VRcJTpC3iPnyKjXfYfTWWsW4GjNJwFML68CJbm2MfRTIDGsDANBi5ZLIMrfVENSKQFF
4ZIFWExdB8FKZw22d3LO6usu2pr5Ek1fnt6Rs8yOsg4CMwD9pvLVUV8r6U1CBr1X2kMJtrW6yuuH
itPBvPUxw9i115ckfEmZE/I1wi35XrUFoiECxJYbV+5ouHW5yyKvmb3Q5gu9N9p9jD2R1Jw3cbTB
oEMOkSM4ZhP05u2ovpTqy0gRJpaHt9ze3P7WLfzQI7JmXe/FW85LYGfuIwcCW92P2WIRUYuZYQNw
826DoVv+AWJSbmvpHaYOLU5szAZeoyDmRxL+SZGrKd6bDwzkbY4acUj0m9S9TN9lcSodfphH+7q8
kVtC0JtwOcPhTPfnc/+jrSb+L8xgKifAbSs9lOm1Av4tfRj+R+TJnI6De0jAEvfTfJNZU7FiNfjg
xUXcnhYLfAeIqvIHv7zybJuSn21TlD3yHR8jqr8qi4f+0jiSquuo9bWAQYlPVeGmd8KvYLAfYYTi
5ZT3dlrB9DOjNR1byIyqtbWo0oYwPgp6YALdpnZ10x2CdUT77HysaaJyKPEhpfGFOmob3335E+bC
43uwePiTLpcx110IL1sUbAG9toXkclrq72SPTx8Yp9YfHBDCaJnna84IsFYtYm8sHe13dX4rp5dy
5s52MYn8t8dR3xfIPRp+iY2TrHyeijjYWE5jQVro2VUaryYuteBOKTWm6bQ8SJeo3jYrGSGrXCKu
ib4j/EPY4M95eaHhk+X4b8URGXgekdJdNdY+cDouRdoYqzPO8iY7VD2mmsTaClpKufu1DkU2qtLe
bClpWVQk7J2rb18LWGDFzZzFMNmyYuzdmfLrZg+X2ctMLyK1EVRvenK8cm5OwbxqxBOO9lr5KBGE
4QD/wtlI1AyUzwi3xmF/rblH1RyFFmw0edDNldtCEo292PfM4yhtVrRma3eFSia6Z0AR3vUUCPfD
1F6mUTBcSjAuG5zs0m0aXitK66RlBFZuJh1xllnl98OxyY6Q4WHDoLiYXCr9cUqPDI7PAmQWviki
crT/fX5SMgRZRCV4LK/VYq3iyuXRW58DLvzgBhOjp8/91anfCdcCzAilxSv/05BzZP4XC81HMd1S
bl71mcgE0SDAIy45MLy+ZeDi9SVYiN0XYIK9hNHKG8vnwdRivOl4qtr9rO45FqiQGKV9zN8jcWPt
9Zcy6ylWEbQXm3/q+g9FQBOrM44BVMu4pnlNtHPTANI+ABvRpyM2axhfwv1G/AkgCcgl9liMEFlI
nT3Ik63MDvk0whC3KDFclkdl2s7jA5hEvsUgDTyMEX3FPCeJ6QkA9PCW/9WkG2tpCNA2QDHpFuc3
PEems+rpXHBuWneNwvPrxGloeaW6BRucGMkpTkLipvHBx2QlGo4Y1ScWcVSVmJeJYwliW7XoSrxF
O+cyp19l+rUy2GpP74WyHnhUrWhkimbKo7xRWrAKbsXxwzBx4BxoZojZA1e7EPF5FdQbECtjy5ZI
8PIwL3CQJL5oLRxRf7zDqQJKFnEKlGz5pL6Y6FPQnUfahpAsDlZ57IqTvs0Kty1fjA8MknZ7gbsS
YtXWTmCfja3Iv2ouJkVkT1CpYDYmvMKmcCljKO9OOLhYNUr1n4AVpyj+wofpa8KHCWv2d8uon6i1
irf4C+my4KiS4LqjbVFsvjOeRSurd7lq4Ohw1ZjMjiyeMX4i5/tuwT/fcDH0bKgZtEHXBjiWCZxv
p25zharwElXrAUUoXpzIZcH8KfXr0C/LFns9Q+GCO40ZHuLp2C7hggybX5ZzDVvhXgrhyYUzHpTC
mV9VwpmPcTxcW/J7PfBufBgENaPNPFBu5TrCbZrQhtWIm0BBGh79bPPDEcEDjudixETxbN78+SvB
MgNhjK8AZYbEo6MthmI6YTJ6pPpsbfDUPxvTOZAFSWImpKYKkSMVCTXg/Xr007Ca784+OWNsrYMg
WNzCVSwUzFNpHNP0aK8oV4z4HhvIURzBRDew+rDy1WBto+IRNR61tSV/NQdu7n24bOO3rHmPig9Y
hBP7C1E0HirHMjxO3M57vDGXaL7AjytdgPZVCkNyKyuL1lUwTBQim0qmSyKFdTQBpzJCHAf6w9iQ
Wocm3kpLZD8c1P5qYN75GvHn2hvnVkguYyvus1Hf5m/24HXxIv+iN12U4TTRKQT+ugHPnN6oASqA
RptrHl32AxWr8N2GQO1E+S+Rspnyk/It6nd9SSUX9mJlo3SvjJZ99zPJfPjXQF9IyovMvMQkuP8d
L2uGPwUKGBWElgNw5pbhUmMZ+J9wcC5p9xLdrFjoZhoNaX2/5eaVZWWAh2tYqDpJoYUpDP2kxG8U
EtDBGLOsoiCC74uJWzbaK+VWhsKBDCVCuxm79JireKGKWiXf5EgqFqECRPvooovR/EuIxxG1Xtl5
di7RcE+iF4vo7qLrH5l/I7sWIFYenGWK6CwV5MxFX2jH9yNwDWfFxvp/e0ZEPwCbmYsqYclLBx7T
09ZKGQIjUMIa8MkWZKoZMRTbITkFr4oogeTN8KeL0jB73HMumf7Ft6naeCWlJSDPwvhMWQWblcph
bbL77UGdBgpm8Mlck+Bi9tuP350ptBMe8exMA/2gWCwm9+SZjAVMFCM4SoHYrEJeZxDQtQP/1bSy
AVuhH9SPoFwQ/ur0AzQSiewmTCbRrtpnpMpvk/TQ0lead0bB8VGCHSzz5NxIS+pIyPRQRM4w5X+Q
SPBvpAyKA45jBGG+mRxlw/i7gCCJ96PYyMl7pf8BqDiu1Czfk6XOFZFFTeIDQdSELujqOPnHbpXJ
FwSOiekGeicAFUN9wEAZ7aVJUl97cLYH+wdlRRKho99polbOjnp8CehE3UOJ87fYjOl1s2bM6/+a
VnAkw5CVXnPzjbOAifws7RCfc1ypq98Pld0xq2Og986zBJbVsRpeGFtB5e3Ikft79nZcq3mGa5JK
Oc6qFwljoXGkpLOzDsp4+IsxrOBO5X8Eazn4WyzNwCvxP+u7mLALd2GJ4wf98e4gKiX3ZeFddulX
2152dXyGP1PfK+nW5LfewgD4apJAx2AK0CA8kzDnG8lVZK1LllDYuXSWaXvf7apd1XjrzvlJHVAI
PM3XvrbO4UTUojtskjbbg5GuGvhAdz+4+/o9zK7UcWybfAtefUIxlzybnARuQA3xwOudXabsyDiw
ai6AbXDbRjbeWuGWs4LNhJ1spGFT0+aLcGZuo8jNRkHcMJ7EjdjYDaFXbX8Zz419CAzCuPsk/Y5X
bbV+JL0w1z0ezrwaiiUmOym9Gul1Tq82/DbjohuXKr6w9LjJTzwQNyzwQLxXcnbjkEXpa6RfSLfq
8McD7KcXv10uIGOEnEVSXGRcZQJxwctesLk656PozGrte9Lxvdw2z1yzQLet6YcBBYvtKf3MlmN7
snSKpI5URec492h7X5g7pMZp1XRHjiHiRiMHkThjtvWeeuCYxXNO/nnHTV76HCr3e8t9KyLo7qys
VDSj/X4Ev78L/afihviY+5dWIfYI9/dNG1AS/yD5fyTc8tuD/Z098gXZ33uoEQh4BKIDOXG+xu6L
psCp+ihvSn5P2itowy48sQOl2OOIulCplNYdHaqelM1f8gjHiSvW2ZdUsiFzE0fZzhymAKPcug5a
JN2jR388WfnFRIZsbsl4n517tyJxR1EpiTuTg8M6xQKElVJU0nF97RT+PtnJzW7twSUFwhpJL3nw
CGjI2CmKG7D/B3xZbgkNjsI5u5vHHcYCUXiQUHn26CWxO3Lk93Ha/h/9/V8bCFa95/rR/U0w+Gyl
tZ27kitB+Y3gTKr35IsBDxKEmPCy8bwXjtJu/W9kr9f0Eq72quz1QDEkwLvH1epX1xoy4SJtsSgl
rvZU9NNdWD1Uz9WfMFtzTScgX5vsXSc/7Yjx0N1jbLQu/hKNOn7Af7EynP6Xak91Jej9nx5oXf/Y
/9hLMIun1Foz1WJTlsFMCzPZQWUQaPYW4CcEAhJLqkjy7/cAESZAEgyfUX2Xsht4Ml3UEFx/uvJt
T63fm8uMcWGwVscDaDObAFy0Z06XDc/PvZ8VQ1qAMkIKPDuw/3NoHvLXTJwYvsTGgz0ocUpFvFb2
oCuckuAASeeReT32BcYQT2lh4aBiLnVOdJQT2aJySqIqPjgEwYE28p7ODJz+v4I9lkloiizVo+5i
oa7o2L3OFep+d1y5jPMo27Si8sJxQFLFEOgbMYKhY+P9ZarkuFX5y73L6FXZH4TNYmJB3eO6Gj9Y
kogTyp5EHq+mcC3jAMwFUIpARsXj1RqulFiAbYWsAo8UlxUMoxi3Xo+9fKuYLH83PndyGnc22ZMX
zM4ZEzoBbpZ4+CZ+jYWaLZzzBKn9i6Fc5fDWGTclvQfTPZvu3XRHRzUQDFguv/fmguclrSkERsPh
f5p5d0UzJ30N5OYX1UxluhRyRnVj4qYYOKDXwAtnQCUxWCZ7bH5h8q+Ri1osLmaOGeJiZiDUdplt
La3uWLAWkRGdPM4VGsLE6fU/fxT9q/rzsllx+tuN/Q5jaixBYhPUSt48vdwOGqyd5MiHb/sw4DhU
XQGBAlusa5e1OmljvGtx8nq3dBE39qu3OH6lC/b5ZyX5DnMhIi0mV/4sUn+qOmwIvEDQA70Fb08t
BXir9wl+PhV8c9qBtHwdluj0wBHjioPGrUrvMyKmfw+nOzdSFq3j/l1OXGpm2b4WexXAJVWdn5n8
J9E/DJaBzavWPI44291yoddIEcQ8DybWcwSZjaGQo1QuIYwGIAOpazbHYDnXJ90gnHKK2FRPV5l1
Owfuam2VWzrBRkuw8BSmVe3EYxAvKaMUXtIuWN0GtE+UTWfFZJxmOx1KCEUAfexJsqdHB51SgoMJ
aA0e8bOBsnk2UFLKwIihPZgrrGeU2cnuHRi1RkSZjSWXQxhdE/VEfpj9SV7d2J+wC0dEZ5JQsHq/
U+6xGnEGqMPfavjbBn/l4UdKvtr8s8YSHb7Ojr7GhYJsruKdLY6ZfQowugZgPGR87lm5+D+iMqCV
ehCglSQ4AnVNxSaf/GL0zC/SPMLbjJWct/nXSh4G+4KSW6JxOIV6bv+w+nftbgy3oYzsu5GDTSWv
W+R7vPXa2og3GV8QwCqAIOot1rDa3OYle/VoMVOJS8hGhr7yzxtetvjm/3A1AHseE9IXa8gFhXyY
xyNbkW0eue12Ti92dqUjhuYqygVoNx4rVO0HOxE/0NedJFLBzIJTs6cchYNZO6K6eS5WTspULVL4
SGuvc/cQrMfaw9NgZeTXymvN6og4Tg169rWFUfBHnv60/mcHtb39UodPUmjpWwpP0XWwbikCnJwp
rp+6IxQX6MnWZrNSXyX5ED15SXCp6T/B7FK81HjXzKtDahNhadcLQpAb4ycw9rW0wBvP6+eft50r
NdtK3irVe2WfcNTiE8qAVZBCWPHJ1D7nLuqCTv0qLRavNV/p3BtYymb/nzs3ds6qf6lhTRm3dEeB
jBMfQirwzH2ZHIgDjMmh+J/jLw/2A+QZkpzOLnfcCt/PhnBp1FxMm8o7YfgKIELrwoRvItskxyJI
tjkRLqvY0FPZzTfVurLz8Jea/YoeQiakAAnPLkZvdqq64D596t6RnA3F0+x0xXHXZOFBI4kYsa30
3krrGpxmjJ/pMG2obIpTT7Whn1BqtAucnSbvUBnpCmneA+C2K1Dn0dM2CgcJ22imvhbgDAea2wgP
Y0wJjoowZyQSE7NXF/u+EOYMrdibkqcsBzLTwb6Vl37txQamqJWqrQwoMReD3gKWu5ngKeWUTsje
EB268gjyke6TzgHIe6Fg3bjBqwlPvGfhmlzU/GzGKiAen6b5lPv4jVeUMEMY6VZRIV6qCkdxIE9K
v5Zn9vteIjh37KZT45wn/q3xXb3nzELlI7FfDHCzdKPiwPLSYt+qXiN5mLZkydMlr3+1/gCAIjDG
K7XQ6hOXvgmcf9OG94E9jzpfKB5QKxAmtyy6DRSH33uftTjaNjCOjy27CYP+1/BPLAVEkff6bGx1
0vLWWdzGch218FBArSiHg1kcc24XzVpJ4X7c5uQulw+tf+lWhOVolue95Xc7fCj95+R/2v6n1H4p
S8Un3kTX8NFRjmkEw/UQu9hfYt1b4mG+VrA2lmS9dEVkvQrlJDeIkoe+Qq8DpI/NrAK1/ey7jPxN
wP1iZlngaoIQIxw+c3JRzMtoXmRMouaFh7WDJ+FBjJWBKSQ3Qrq0vaTaKeKDbEgdc0m26G6McDzz
EiJrEqWwOa6778j40c3vuvqBb8+1pWhXRndnF0UruWdp8zTtwGn0t1KxTUEkUtpk88OFXT9W3yHx
E9SqDn3+1U0/yfSjD3/j4L9o5G9+fHBp333+iZsK6lXV/tfGK4K4/GaUS2AQmIcjORIYcyot8h3j
v6iTxzXenuf2rLenCUd6dQf5phLB+eyowDRXfIZz7L715bZUqf5xK5PH/65atYsRZeRo0C5kkqTw
bMdrjT2FPXYpZHx/OpFVWTFr2CM9AwAYd2/RtrQeknHV/IOxnuP7N8CKg1qtErQH+V0KP7TwQ57f
lerN6V9re9OWa4YlmAbRI9RI1z4m7WIe0minTLttrxITWfmh8CJZS5XPkDx+BqtafHMq5l5Kxmtr
0/CbxrgDPL7ByCqB704/tnS9HBaAmjxZIhMpvE2Lra8hIJ8S+yzVt2plUi9+SKI9VdEsbJCIZqRy
QHmJaFousy2pkwjn7H30rPFPC2ii+lb1Hz7aQf/LRwv0rwUibi3zaUmIt4x2mQUYYcHe5HDxoQYQ
dmT9b59paHaeFi+6YbF4HcTaMl1s+QmavM1s0SiMRknZkMLuGh/QVq9du3aV2VUtV/921IceC9zP
rD2q+pFK9zC/g0WBC7ax57ci4gHoafmJRS/woay6UvfD+gbbcMczd9i/rUfpIOUnyRZkWX2+5K8S
bEjaQ6JbQCMfr8f46auftvme15QAki+Qms28psLiF94DCWhsRcLgl7ZPNJLRsfIxSdDvsVVdvxfM
4Gi4GONV9LxiiYSftxu5e/zptQ/6LTha+c2ORyAZf13eywaux/85g7Nks5W6H66ariOOZQKM+QdB
YntEGjoZ8JnPFB9TuhG/2jvF/vh7m/SThACnn1XqHDjESm7TuwgadFkRQWjDjcxCUd7QV0RSgTwA
fUVNu1V436FKVqKk138+Mg71Opxd7qgF7YT2Thxv+/wCs7ZJ9qV5LJapKcqcyAaM6TV4ummb+FLE
lywmJWtrJ06lKqnZ9pJppzCBIrcHZPeRWtcmumjhOeCQDV10Z1NnLG3VYXvZWiUjwDUczwHerEXU
bukSx1hOlzix8oCqtE3CUYeQk+VmltvUANr+cWNAlSXmtyK90ehZ/WTWN2Q8iUD2vezFXPe7e0It
YvcE2Lffy7C9hhOGNM26mCxEwnuTPvBKJN9z9BP1l4jK05ADmPY5xwKlAlsPkMpqxQKntbhi/iEP
s0IYIGoUGe0PrfPLKzaOOt4PCAWqaJjpOo+GmVgRveY0zEAxo2IWEo/3Vjc3y+a3e+lLUfwNuhld
pvV48NiEtyaK2zT0lDMuhl/TIE7EZ70iWLaQoOPzWU29Ypl6U7j6JSXgxsaKDSaBn2cAd7axQBNK
pbLbTqEI7zVnOc+sy0Rlod7ta2yXG272TrK1n+HdzASK60a4XzniB7v5WYfUDjv5iS5lHwOJM9ho
YAvqO6Q7cu5YuexRHGOu0SYcjimtsiwelPV/mJfGRbY6Jc0R6BpJBEI5mVs+sbfAcQ1tM/mbed7a
JfspNw7FxpHz1a/8P4LUhByzbstDGf7NA3CpoMIpZQOR+TxaYlXD8SPn8AmI6qwFUSjjRBTtwljc
RLhYpecgsqbQtSKIYa0mwMwzQ/88vACFduh08XzJizUskd6Ac4rHz7P99wTUDssoaTG6abwW9N/O
ImjfuSm46nJrH+SWu5aoZ6NjttFvVflobBq1XpF3bDa4wREONZrrMvO9mU8Y1mkuWr+66ipX11q9
JtGNOpghuqkbGl8+w/O42AWg7z2CLTZKd/8B6/PVsmkkeDjPvA+uhFyjNvS0uOWstvhCL6X4WkSM
iKfIPFTYr0FQ2id5usjBjRu/9PTL+k+/LMsOhj8M6b8NovbiYDLtxQeS4HF4TB7d9FYyVNevkr1M
b2O+jtIXaHtBcutUoOggr4LOhSkp7FMsbDl0yQeMc6N5AkHJmv6Qj6JG1DEIqOJuAilt2IcODhEX
w/CvF0PjHrGy0/dYF9pOwmrBp0N1v78K+EF4ppiqN5Yu+okT7cNREBNkNlSda2vbijMw1UWL/Wqs
cIhRGPDrhc6TTUYHIvI8nUc2GS83tFyS4WgliZskrkUVtOUqGMMt17LcsNm9/2mBKlLEPb3azVsU
f0hwQNeAkdtnhW1gsSzwJH766EEISnrKhMlR7rUPFJDi63rl6NLg/xsWGDRhJS+KL5fClZOpA+o8
zh9puBunB2bpqXkzow8MYxCKeFM4pD/d7lZ80tgb9ceh2gptoPBo0gryHWJJeiT8e0VHwiXJv9I1
hAAXtnKs0LH2GvaP1c9MdomFhMMm9F/tEsrTBLcXuC9Gn/Gk2WcOKnpza1c9wqB8bGRRwNPOp3kW
BTw+Asl4tFsAcr/8oW6mrlS0Ng7mkV+VVXUO09uDLNKAGCHGqe8AQCvPukoITXIdAgv0ZDiyE2lM
rFntWY3OA35VgsNlv26qexxdYqyNoxdsnN4dXIQQeBK/i7lJA5u9s3y3BUkyeC3rUxDcAh1hPivL
LG1ls09uL44K/vcYBnjeWWds0fcenENnjqIULEkb/GrIXeh6fMxG7cqzcOryMet872PMg8Cl24ac
w8HhFsAt0qHGxsORD0Vas13LdkvATM/GBaPfwrrPZWEfGeT1OePLDQkQUvHoTqNwwyhUwNheQ3OU
q+lsFt0u2MHwGVgFFrtq2MXFrnceufMIk4cRP3Ywm7kE39qBEpnXpHzJ40c/ce484GVrzsE2/vK7
K1RE1mysy7cJzX/hLY5uulfrf/mAJCTKZS/BUfzxu69A+ZNG69hY9Cba/SuJxU76oBF+qrcsvLJj
Zx4r8/jLwQoT5JNj39Mdx33x+JsoB6qFRxDFk3270u3S9qMbb4F8pSgGyyn/kOddxqYUAcl4Qz+S
VnoqbArwfLilp8WhxO1Viy/k65Kg5g/u1188w5R7GihnBxrmXt0WbkUAFTZ7tB8vrqq6o7Qd8PWQ
hwY1whIDZV9gosgtUE5Kqxz+uvnYFJzqwEGeaXpK/XMbkIM767Ynd3tw5pDXuG/24q4Ce42TR9df
KpL56dUnmLbCs4w5EM8y5BuitPSiYTHIdyF3xjBrMAJk8szO3ZUpx3PHzz46rll2OEjWAkv97Nj+
ndeQ+n7ntcLfFJtkfq2K9xr/2IKBh4bRmhejodycq+A22vd04WNaIbw8nfqcHQx+QTU6BKrwC2JK
IpwgcWBlF0ah1zJQVvaKkBsV8ewtCLnZyg/jDM48AoRk48Z817AWwqSwSgne+DdZW8ymV0LD+pip
yrCv+nANcQrd6/lW4X/glK9fwug8RafGZDmKQ1UcHo36puIj0tfhK7uGZdqeyCCYg8f2ll//ArQz
L1aSvl20b79rTGetEu4EZb6aI+qoD9HL7+/BepMFL5uwZCRguyVEGftLwqO/de2ExH5Z4oTEzHGj
XX2CoC2NSBsdOqx8rW2xWoAva40wTdx4WrfAhfXNlvWL88ycB4Ce8azJ6wbTNFH8+NhpF7o9I/Bd
6k8AotsW1cxSc6NNDU9mOy1mT/HXRvc5GN+D/mPqP9Q/tcV/tvFj8RVZ/CbtyYb+X9JeMhdysZgh
qjMgNSLUd/pkLRqkomV6LPeGhmgmktyD4y7RC2H8wXLbgWyT5nV/0lsYiETdNc7ENYu9Rbhq8dLr
KxOoQixaVbvRUzCEaLsE1BK2miUBMVHY8ioT6sdQSQs7xhG8KO1HqZ0FTjU9Vs814Twe8A4GoRes
pXLdlztLuQ3TI1lLlmdZnobhLjio6r4oBep1RkqDGokJtLuQdm2JCOinuRVJNPynrODZdysK8TYS
3Xu7/1CeTAppSW4zii8tXiR8I/pqYmmmUTW9xMQJQ8yE7v82xkuFbzVgoud+X5kX0kBXCZAE4WPI
FMEaqDuBkh+cW91caj5cBUTZd6p+Ft2HDntIW+TPUyxizQIqTzaethdOh8BZteMFqI0Dr60SEeNC
EuM6hzjkonGp8hnnZ74hTgFGTyx7MbQBBVaW4bjCI4HY44jNePkfihVWyd7Di+sc0fOT6gpLezE5
n331Les/Fqq0yub6r2z8zNXP3HyzZ38Gv6eDkq3Ic7K2mjisyS4lu+TBybQBsMLORRFYcAnUEzOw
cqTIBkYfBYrtse5XxUelXYiwhSA7jhrzjXn2ZXzEK9OCrXFu00s+XYl+G8Fdbu6zfp/20Agn1sjl
Z7jGSCUOD7Br18VZTR80uNF9oRM0GF9lrHSuyh+XXfsSYfCekNH/k8AKaJZx6PohvxnY4XQS2GFH
Y0w/1KPADk9s3BlZUWEGl717oyPo4I8yTnX4Nx0+wFCq4QeDFQ3YwCJoH4tf+/LF57N6Uqa68UCO
xHlAlWmrl4hs5F2v7wiHYKoA7pUL9oym9KnIf/xOIAwDNGOMoQkC1papki3qYgtPP8GfQVqKGbPe
YH90Yk/m9IylyeBbcQjbw4zsN/0Z03vs36PpPvr3YbrP2d00b018O51IhTpPbmkGWU/dCnbus/dR
xZJ3wIGYFMfueRTrn8mgUrxBSeVNljdPYscScxwAd/lkrxGYsSR3AKHUXtTmPNDmuISmlHabkHMt
qxvECX2TZ1tUD3+Nf1v4T9JsgY8FtuXv2ry27wg4/DdomYBICVod4OA8ZRTaAElr0JrpLFJsCtk6
ihYIBQQ7TbZkp945YXVMZ1HsjNWRYufsMYQ7ifX37OUo5RpUXBDq64LiuOSi9RfVvMSshq9Keu3T
a5leR1eCK8kR/Rd1hY0oJG+RtGc/QpF6tifrzsJqOIDCTwPWCgFNOcwoGL438Q2xT5VzlueLiIS9
5smbPb4l01szvanTGwjitn6d12xcGp318LamwwLMrx8tlEg8+SBggBguVpruMco7z4rSpTc/+23o
3QSl248E/ZcxjN/KszjmL5vkrBvnyThDX8A7B0yPGhsc8dbeKfZh+S9/kmYoTJAXdiExkx43wRJf
Jt2vPUD1Z+/eDPPIWTfnYnPPhRf43MgXQ7qMa5JsUYmxRITZRuUI0tXJEM0qTlwRDfDAd4VTHPwi
KTpUiWO8YaFBgEL7TLXPof6jtvJGWvamlxUCmO2zPvX/k1Th+dalrQ2Sm0+fywOm3C+XYftN7ppL
BklrMcriZsU1w80KxSktMcIqKyP8kIw/DX1MGB41NKRXnFdQXLl9cofEFSzTUo9zP9qplVCSKh+g
dk53nHM64EX4rQIlSofvYMCA/4St2OVDNr7Fyh15nSYx/8R4OSs3kxW58h5KHyohFO1TwWuZfXXF
J6iy9DhZh/97VRb9wYWHR8FZjgtfuvkAGPKbZV39VVzfW+sqM05zTMwBZ5h4YTlZncL8VOcXC+r/
UsV/Hr0QTSa4rn68jZDaF6jK81KGs7mLTLqxBbHBwPDHsziexLO4YH26ShPXrF2NjnVeh+WaFLNz
ngI3XJeLzLyNHRZMVhbXaQWZse9vWnUyN0VALxATkfAX4/rzMJksXk5NdSYi0zzU5AaMYxgvZXQP
gHHQg6W8JzxvnlFA+VY1/6KA3K0IkZbEmHGfmsHHqL1VyotFHbddbo1nRBhraVUNLjnAWDmwtEoK
c1twAwAO3m5lUkVE58KYXbfoMGCBMy1l555Xj1UWkY5sWHffJ+deYjGKXwa0Abjh1Fd76Sz25Hq7
h8wl9uT4ngsyEQSswDE/zU4KoxOOx5WGxtbgvIROXXgxVMb/nwEABidBqRxVXw2VFfsiUrwFtM4O
NiZIIBwaa0Cb+BNZnJPqCbEqJwJUK4I7tTUuDIJ0lKehuUE+QFqODuhRIm0zduIVF9Bxx+w8TpdY
/39cvdeO49jWdPtEBOhEcyvKU96m8obIquqiEb0nn/6MJXXv8+EHCtgb2WVSSopcc0bEiHOUX5uE
rKU+H5y/PBBwFDGIqLcIS6mKZWrOrNWLWDwguzXfQEXsgl/UjXTsBo+0wKqcPSOHKBOsEftqz+iD
RZemGRxdGlEaLTmnm3IV9Etgap2+tBFBqAYW+R+qgVngYSbrbKjRAhhMRky3BigX2yB0q42eqd8V
XgYs2m9EmOlpp5b0TLcBClWKMGPPCi3hEQ89Awn9X2C6nO7EI3jJhqoyltKAtRmrqHgcwpYDA1M3
M7gwLclj49jAxbUJu4QLfdFB6psSqU8CN0hpJhXPVomZQHPbYvsf2ZmnK9NFIkdT9Vfhz7Ao5tY+
korpaO0DjijKiUou9bcOpRsOO4JItWwNIaDCdWUgXFy7+Gjap3jmx8c6Ocnwo+1Tl52L7GyPdM2c
hBts0/nUS6zrdI0F7AVqI1216eoMYmUnzTvuLO2V8zMnTYs5OtpzWEyZwvAbeS4JmDSfcx8z58gi
+pHREd2APASLnkQ/Q4ocmAZumnJKIPV6u2zcV+P+tw8rj/TrsDK4OZkii9QTTUjdx6Cd9eCWGb9i
hSzKuCQ5BLPsSLfOdsp8cVWKy8du9Y8J7pYzIHt/onYjhnSeq3isCI1BaZuxZJK7ixyKxaXFM4gC
IenR1F90TlgrWOEqvVTVKo1XJcx8e6moy4a6xLeJA0OwlSxGn465OZTwMTxFwyoYCDFs2ph9ZB67
tebmFA7aW+CnskGwR0DP/ra9uUUBKXBVGltGEtbgH25FuLWxdJ+l8Dxop7QiI3mQpX0x/Tar0yd7
X0RUsG0J3rfxIYdOjMh0SOJjjx8uP3PJ9ghPmx7bsUltnqvUbuBvwb5Ei/jl+NOCGehM8tBpOipe
uddMEyQkHxLU3Gp3OuMyCVNu08sXKDjr2Q0IpXcp62e8f/C6mHeUd/yDvAfrc7WnhmlK7m2nTygx
0F00mQov/Nt8hgiTYfyASb0sYFkm5xzGGn8HCz1tWedLM14SjOcHK5P6H9fLY5SsM9pMQyoWelTE
s8K5RrnW5CppVyHw8pCzpzU5a244ucTeNVqo5FoBDcu/Ah4z0+mrW+sS+oHVb6J8c2aJDxKjrhxf
XbQNk0PsBG8YWULxwzB52MlXhiU7+VKYcK7hpuivmg1a76p2YgXSaZdoFF1MCkk+ba+wGDMoU8Yb
007l+Ew+yjYvnXIfBoP46Dp9bQY88ZYjkUU33NJwWUy29RYu4WZ0CDhhdZzobqeIE1k1gxgWZ0cG
gbg+5/GlfR82c06aM6u4at5lMFASsEefAVf4VMhKe1bY7bYZXdVb5wNQDVci10QTUMzmkoN9ELvZ
cLcnjww0tTUvYBBkgvb44eyq+joINl2+AVeuESnQ1yFpBGZ2PDWsGTSxe777AQs7kg7vjSG7CEts
7gSHuaVF1RSl09xtIZxH9IB51IlpBNn28it1Juv7igY8vOlpTwJmGTkYqzCKle+aGPLhJXvWYdUW
0Lg2ZGpRmKNVaQkwYm6uvqrBsWvHN+KZhg1U2TTKpiBVXE69CVGOraYK+9e4MKsvz/hKzK+qWui/
gvI2aDfo7abgkqWDWHcGLPze4W9Wfbo/OLwATHgkBpQn3RKIRd8QkAc+YLgm/zNO6uUal6BXrsu3
URDuGvN2w4YtEYhmdUGlhPNENKckBgWkajbDDEAmvABL/heQiRaRF25MXBHXdLgysA2Gm0/RDhXm
0V90QVR6OT3w/Fuz00ePKglUnohXGd4GdS7CWDCPiruzRfTRWPuVDCWcXtjZcFnRb7IewA3cDIq9
pAvLbKs6leURWHRgTgGYluL5wvWQBVC1sfBS1HIImc7QfLDUP4bwmXZPP3yuKGgX1JnQunF9+T++
9/OMCZTGjgGgoHOxTXDJ0jw51oKq2mlb05y18Sa0UbDX9judZVTMdKuiXlGn1oml0oPb5ciP71xw
x2L3F55zDbv5aVAok3SHreb00l729xMU/FE8vDivQ1qO45l0Nl/MjywL158yTZHX+PGKbyBX4XJI
zlZzlZtTrR6M7GTJpAG4+b+t1mG0rdRt+q7ZmWT70UGo3T5V3rUXVR5reD7oSHg+EJH43uO6pvXm
99wIfibjdyB/U4xGPXcwD2YfwNiLWAjsW2XhvZGEuTk1rmTcLFof3kbkST/HjiuH6iJIXeRwqMzY
r0CuWLemF6//VX9V9Vfgf+W+oA02BiPvGzXNpK6OC2/KrD5m2IwXzCs+gE7jX9i0FS1g4eDLe3mL
mrPAOgc5PW6qYkPZAA1IXS3KBnTJLVWXOAqMEomUdL9UnF47aZrg3EryoVD2ujCd+SSpbHDmOK12
I71y2eTWZF/9a8atwdB/8qX0+o29AAXK9v8ZqWQN/viyiJXgmElXULOBRJIq4dSmEKFh+/sOkhGE
T831ROE6mUld4VhCgtbm2DbDklLjZjqZGeSSTOIUizBYzFxeHJi1xcCTAtthsbibf07EV6BsYpQC
CeMZomfikFX7ZoynLFXh4Xy0D1leDtEqJ3CkzJqaVCytQ4tUW0DiRc8rDGyTTvtPfTOeWjazSbtV
5rbvty8SK6Ubo0C8H6jEF1Qy/HZyVKKLEXAKfnTpk+t9Uv2Sit+jY0zOT+z9RxabtNxqbwhB5J98
BYPgMecvXY2I8ZC2ojUOld5NMe9/6gUjGOKzYjxFzaWDqVdsr+HUnIjdejZupNo1cFNO1jEg3Ddu
reS+ZIqoqRfhHFqB+T2/srPoPbNO8YSL7nep/kyZfH4062nnD6qGMm2vVUJbZhel6W4w7phe7BQg
7wnx6E3/Ap+CbaarhbhaSMLnTIvVRBWungxMDJfliogF7fWI8IRAYFYlG99bd/X6Nn1pdyiUsnY3
tLtCZ7KA6bJQ/MAhgel+Foq+M1HefmjifXDO/Vn//SpW1MOUxE2nKENom3YgLtMLJY8zZFf2Bbzo
caO9XFN1NWAckrhsG8jDUS7KAymQjP8xrAUUFP+/ou+k7hzuzQifwtap4wtY2/7JGB+gV/DF1ifV
Pw7BPjf3N3Wq2XMvWgRTpx9P6HSUBuIFcZTiHI3XyH/IgCsAQZFhILC6b0VH1SGbsLE8YH6Ji23K
CmqZ5SusruKwTXOBv07/wxrQysgORsO/m65JhUEO+Qw03fQ08vUWlZuK1dVpxm9BCE6yf4n8uvJL
IdYGYoeoIQSS+B01/DgFG/JcrPXTNfSDdq49u3dMjezZiG+qI5vRbF50wSUp38+yYajqF/fQfkrD
1wcYmQGRqMxrT96pjRivCS6u3dfUG6culPPmSJwNuCT/OiAQ5GpQs0w/fIzJ2DHKaJLQBt0ydHWV
yAcJPvGZpTwdQzmlc7435zk4rJQ3n0IBvD292/0R4ZKuko9xUG1nsDj6uzQLqu+2fbbjVwe+JCW+
9DaTW9EJvCU2Xw26g0twFfnPfpumdXVlNitoDW1z0uqdlu3uM6+i+G/HwBjjG+r3qn3sNqu6oQAQ
o9ZeImqunTuOerNIvVuTr/j1rQ7fHsHcrP5Fgy1cZKv+lTS/Xv3PIH+bzZecPBTWwaehPCqjq89l
j5DbMG2DbSmjs+2k1yGLyVmcrP5kMcIsbY47tJV2dB3i2uLQKwBppOCsdh1TajgpHl54nyg3Kbwq
r69r/FbE+F0hjZ0zpbxU0lkzTx/nrlEdpAopdIf9wHald4QFuzbh5wnMwFXG8TKkBpQPQrIbuCa7
HaVkFB8mL1FKpk12CaC60+R1kkiOdzT6gY2e1VgAMxggy3qbGVMV9w9+7j/8SOpukzdryic/SBLK
JytsLEfJh495nuTXQcU1c6s6YEG3dta9Vqx+cwCbRxmkN+kjj96pQyhRbLffqU6FOc0/DdzogmXK
lsc4FvFJ5nqKjicy+RJy12p4fwAC3XKGUPSxKA15vh2XXvQS3CMn1CkaI3mUim/MNNazMLzKuPtb
rGrvjUZPxqQPeb27zna1cuO6r2rPbR55t9BFulTHm2Mta9gP4IyoSKg3E2/TdTMaGUGekSoFeRbh
LP0hvYtaCdfx/ckE3pFB/V1rZDX4GDmVBQ3n0KV05l3SE/W1hX7zhzsn4GBuve9AMo/MbMuDk/YI
+mk1hI930PL/1lNgJ9eqRdyeA/0EIZjmJ8C49bUOT0pybCgVPU2VmBIyznDDXsNUZR8eAW6c1AWR
B6w+LHaFt8OZwcCKLSMPO0eiVpMl8VKPEQzEDNkCEqw+fVNMkXW8mjNGau8tfheIkwGLak4GjQH1
A5ukoOSBheZwUGqLBNTJmltsOtLMZZVzAn6T5pZ6DzV9cvRSYFie5cl5EqOrXtLkwgpr0lChnURn
7qcaDHyJnkhwRtsE0F+7QWkwxGZe/RQCpmIzn11oOGJ7EMzDYlOzJ3258UvUIvkYn4yNzpumOGPk
av3/HwbI/ytoidvT4Dl6z5FMbIwIK7MK0c9By09uqZKug1Lhv6aJe2dZ0oOIrYn+HJDFCQEU6T7G
zl7RNrsLs72WHnr7YI70YRxNzG3rRCaVLGi+prUe5LUqr6t3/fXwElR0S16lrEZaJ5OcPjuX2dkb
zxIIBARGQNevUw+gM7gF6UyeNfHNly9ScDKIG6KC27vkFdEhLMwkFnXc0uaJl+DS9JeiwKsvwksf
O70xXKgkp/W6KZ598hiHm+M01Y5jP9QNZV9Gu7Tcrspkb8ZHZTh90vW0+hnCONF5T0iGFCtKOvYx
wTjHNuHPiDMznPzfODPQZHGOau5JeM1WE0EN2SjG+osCm03ZrGdiU/ZhhBkaaC9xPyc3o3A/d9jD
yV/8Q+FC1H1BQwW/LfHn1tgWeJ7xcQaEtOpiQeF/wUNlFnawfSGJE9FBErdp0CitO4+bSXzOgyM8
Gspy2OGNNE5FQNQXWUAr0ByPBv9w0n2PdK3hLhpWHMP6VR+sfZatCxWM4LsLCkwiXgzRhpzEh6Y7
vmbq6xCjILRH883V05JfMIca7WcS/zLgYtlPFQ99/tAHahCzTfJ+pRhmeh6U1RKWUgv5mRM4o9zS
IJYmORk6hX4jvQAonT6bxnvSZ+MvHBLw+D0Eaofr8B0Z/wyAbFpJjdPewzmDKIrC0QzPRjHSjUur
BgGWT3REHQQPqMxPuX4enGZKnJwz7QhseWq9HCsFdrjHr4BZ1xQG3AjEFjLhybdPf8eOFPQUP3Fe
fRv2c7CfmkTzLA7BKbsvNXQRsT8HVCK9Uihct60Gj6VfUPyIRxRhOdW5pYU3JXoU/aPInmLdkT2z
4aLqD28ml9+x/SzjL926E54OsPVGpwgY/XRpNCdFfVdlTiNrz3Ootp7j68vPbn1+CSlPRc1EF5C4
A4tsLFscTLzCdtghGbx2pu2qzTqRpkdI7W101YpLAGUe84rzKeG2KPa4Nmx8+pUCJbLYKEAUFkG1
tGFJByvAvHIgDCUqWVrcoFQm5dv/Cb/Ji+P9tOSENMCYcnn2wbEnkfVOwDTouo0IgmL7RT8f29nv
JSf5j4WX7VE9crrU/nXpfr7zj4c2HVdzqjbvvRNT5GvvP1GAUhJHevB+cMU6Hks/c4qwh9kkfmSg
/cZHId2owmZf77kV7cCxSEb19pznWc3riZd+tdyQKhBkbAv3ZHy3+rvuzXpe1+QhJ18+N+lps5WJ
PpgupZN57la+q7bTKJ1NRj6TCBpCjydM+L9mxUm/kqclUtkcFIk6ETMe9cT2o55jCO0utXK1/HMH
ePG9Q9JINmDG6MQCqeUX0beFGt2M4mpN67ma8z8LVoYgZUBA8e8iH/RnfPdYTPOAkEm4LSWYdfuO
Rm39rOvn3L7UKroIwTE6VGQBp/bJLZS7HH0q2CnB7gdqbp4FTtWcfK+GPDCH5wKPmOVoD2j/Y1sW
F0u5SqN1/p9pE9Wbgttm3MvjvsaoP+4pUDdzCOg7afn/rEqxXGZThePEeQLV8ssoT9jzIF5JR+ch
e5tXQVfuhvVr1z/0XqxfY1PM08bw0OIHnteu+Qon93L4fyu/2+VEEwabgr16u8fYzyNMpvXCOKrj
7AK+BCoHCoRG03m4itJ9mh6j6twqV8+8TU7HUAfsiMzlFv2eEG6m0MrB6A8O5TFRnsb0H65TsxZJ
rRITjj7jyAdymwMfYa2aDzahZqwfer0Lla3Szl4wM+DhsKk2VkeKBgXoB0BA110evy3ox61rmntL
dfrTlIphtod5dn+lz3gqPrXqcKwU+BrO48EHWGxGixlLagJI4HhzNmLeZoKlodoO6rYqdq28M6FV
OKE6i/M9Bs0236fKrlR2Q7mbBDudtOu7mBXTLMKpXp3idmuwqdI3lAJvHMpjCEz4fFdICmgjMuQZ
N/K2drxvjX3VHaPh1NgnZ5BmSr8Lu/3IllncyoPhyuqNNXb0nb/upXe3urvc3Sv1JvGsRWMZ2zVj
z4cjSFiPu63UzJEjg99yt2WCcdKQd+Xg/Zh/+/+2aOyz47X8X0aCVPB+z/Rqv9bKvO9mzWwAqu7t
fGlX4UxonPnSjsQZqIwe5uQLAz19R7W8071dlO/5XVyO3rjnvbC+0qk++VNWv1X7lyl/Y4T13TbZ
vJiH7dVIFMCfjhrvztLsV5tNLjsOp13hrhl818ND662JBmdPUuj4X0nLJNGWtEw9H6tfH5RRMvmz
JSS9R0RO0JG9fSWLzIr0zqzIMyV5ACIorHOCOWiAq3PypKtcPyb9k4bA7hibR0EGOnREObJzImNo
OwfZ+S/VA19yCPPRiA6vyQEyZcH/iQ4t1JNakCk5mTcw499RVq/bkgMrXc7gYbKuIsY51jLyok4B
uYkTlmJBMTp1jm/vO5TQhbE3zl6yFiQUXMDSskWuQ0AGMsahCDlPF+7EGSe2CQQdKmbBcWKHAi5x
SKSjVpyYN3LtHg0PP358w0cg/Aln5TMHkoz7zIH87Z850PvpqmMzrKNqI7Xuu9eI5iP8rQCP5XGt
8gsi7GvjY+2tF+VAVeihgaY90mMyL9p1gLg3fOnSWkvW2LjMOYAt5APSR9CnrGJFuuLThEUtM7tW
zX5UqQhHTLyjqZxGhyUlNxV/eEykBzeVOn40+l3pb/pCTr774GuQbu04RVfieI+hxxyEoQd6g7nU
IZvE37n21MwviTvSu481iteVcn9pDqqTtEgax/5GGN9Oy4EDMhZY4XDPFUAAFxJewFd5kfh46aUo
sfCIOLpusS0BsMuI97oF0oWs5oAd+BgWB6cfLD6M0V//lZ6HBwc5L12L8YcFvfbvJsICQ/HG1cBS
1CcIPhhHyB68BD9Jj+d6O8tpZhHbuQnqjLQY3sh+gNMmCRrxbqcW9EoaMVaqNS0kYo53Pf3yo6dZ
fXvGt7TO9UukXxK81OUllfBon6FnUp0jJYCH3Qa/ljK3OQ51/nSCjsyKhejKN6xhagjr8E8U/hmG
33H0u1F//qYOVYjVsK3GWdLsu2nXHGnHLGvR4IrV2DRQEtwsHmc9XYyg4Zs17so7naebGtd0/+vF
Ep8ECuVciHX10r2TTWwV9twYAQ6vd6S3fmcTv75iS7wyI3DC0RlBui+G1wo0hA3gXd10oCy/de35
sr6S5BFW9766JhpprPkfoXiLfY8YMsUGhUUoGxQWoRZb1ukfoEso87TFshF1qT5kbUNY9V/F2n/z
IdmPdk5GIwL1JUgb1v4rL78hX66IY3XTSzPOJBwqeyzTVIVVjP84IVhbYvVXSLK5pMoYQaVuOYZL
ekxblYRRSpuQO/MS8GVL9PLZDDoTDlUdSjPwGT7RcDuEkAxLNN6r6twX+sm/B2wvPqX9iQajcPYX
EVma8GBx2uhOXwuKkI4NXUzUzAYTBrR3RyZ9Q5Mjck6PnFOSpnb7yTGiwqg+aNDHOFVkOIG4DhF2
WEh84td8s/Rxoj5MHFM7JmSu0AXNfQDN15tH5co0iLNMk+ihTr6y4btpf/oGbNuxlI+GdPT9E7uJ
SDnG0qGRD9GfCJs+rEAHGBNKkgzap19a878UqfFNgm0h7CMQTVzzODo8c2Fyb3NSYFF/ef6M0b1R
b2V+0xFE2jkg/RjgFWaBCYzl4uIZp9kfjAn8ZCdrYhkzCUsvjaLhtcW4OcPg937vZy7+BkVGJ12E
NIpMI4fcnz5O9Wx+hw0f7TxzP7u3QOuHa6bfLhcz4McjyrZHf30JpPsLrvgSk3w0EVj6FUx4rnnG
PX7kWJjdv3F+k1RSlGdQY39QyHJpSiXaRmtE3sZIViFJ4WJ2bygGdfl6pCzAxtv0FNP1RtEJQ7u8
2d2VhNSOXax0UmZcFOb66+69ifIMSWNw0+0HLYuaM9uF5gxZo953kLuuVPHE1ffYPmd8JtMl63+j
+3O6FOGC4Qvq1HuuB0H3EfyAjTnczgULIYOkvMbRhW+abJBwNYCDGKd0EN//DJj8jBWxtgj0wWo2
CzoXDmqkghPFmFLkdzWZM2IqoUj8FjqBg9FR1h6de3T7SmAcsm6ObADPlRsXA+3LEyTXz21LoUDQ
wkuyz5XtUPyS5VPDYTTuHgkns+anBSQ4q/U/GcHyauFnfxtvr5Uzi9cs73N5Dx2/rec9F+G4+zNm
t6S4KOrDMBf/ez8tc19gJlIo+2MFaR2quWK44Hp0jFy5QBLm8kHN+bapx55zJN7mzVZaMg9Al6r2
3mSrv2Ot+nDUfYqlL4NwH+EuIsk34MDz2f6YK8tcEY7DXvScG5QgZofiTRbMWdC9yYKGd1AK/NnN
RnvDkchWxco76GSvmnqloOOedfV42/vESOs1X5LiVUzqqCPXvSgAi+bOi9t8jPl/CXqM7NErXwfT
anKm2WKIF1COXtuYNlfEq1UlLQt2MfJSTes1llamQVJyDJ9aJBJo+SgSaM4yCW/6dMkccUzJXqaH
zD7wLK2KkxqclZos8Evbzh8t2+s3up5WiETa5G90PQFje8kISJXoIk7Idi+JmlLLgycRD7oxXSa9
Y5aPEVQJ4ZmFhpg84E/dmgxk1MVhPJogZKwzlFzmZWE42OORYGLG6xb3h14+Ba+L3dyM7iGxJ6Ys
a/g2rXz6qVgHFokQIp5qm/7d6PHRbT/vrkn5zBysvP/Gyg/x9sOUN+q1Za9e/X4gxA09UoYztG/S
qWk7GR6ufrE8t+8RmewoJvH/ZVI7tla27uDQUrfYu5HxxfJoRqmI/vrmMurIl8ffozTv66nlO0bP
IX6aVbdFb20GzU2K7Thuq2VgHELzGCenpqdW6OSf1NAZ/WMd7Mtsp8WHxDrm3ilIcFZTjOKR1Xij
iZpgY+Zo6hsFNN60tU+4OnoZf/MlArBxt6K7ot5q9fbqeMzRLHfu2tPLIbth2246EXCyl/2HChp/
e1z6wgI9w7ouvPfZ1VDuPoeAd/Z2eKfWg2wf2SJOanjUm7W36ZQZJ0XFnqfD3PNXecwi/zT4RNLX
jbTClw+jDRSUrJOe2w/RXqK/byVLtA2ehlA0LEG9QGYFN4whFIaY2rrn/4HTCs4AgT8byn/HUDwm
OBCHWvjuOWj5Gj2vi1e8QMSHfsTZaozE2QrRPGU5uFVYhGvX6nUjLemPIi0Z6aeoPJbUMbv/809F
b/8U6QwSX2BCUQu645CcKvtkUhTrX2L/ElYXfyaIivkGACX7JGh9ffssMFNqD8m6l7TnBGeDWG10
po3CTGYMXDYubJ0z0XZU1gDyzP8AqNJwwJqIauztPHbFtB1IO5Dn9M9OVUeVDwH59bmN++3bsL7G
yV32r9kE8PoexVM9a9K1WWY4VMaNH+PIpVtpG/vbYNwO1nZCSKZRXUVy/SnuGx5DdAeGz6J7LqKZ
NGw78mvWNuPX0iKiZW1jvgZuj1CHUB59bOKPWLmRw/CudG0FFpaKOU05FRVNrb4NLdf03bLd+Opa
s1dDsvKHVeXIwdp0c+JnIyKAez3E3bKnjs5jZUBt1aqckF1ZF/26Vc6evzYR3CbrIRDCqJ0LBi/C
aDFsEgwbhESwmrwtOxjLTG0NvPY1OarhsePD3+zKUqUgVjiiIflhcDVK1kMubOJomBa5KFI2plMc
YgMxdprcErwModDo/fdaPhwZeXD3zVBZTD7HbDsjniSH0MFpAH94eQ4sIcV4AFf2PrUyJgnA7QgT
L918GjwquZjG6BWQD4yVdPOr+T8AmhOIq7gCIzzMG6ncfmI0yXg0EbDHlbM0itkR/kMYbkFzv++5
RiG+xYC0Kw42RZiFKCchSvBaPWmPBDK+ifFqsW6PXBb0R9xL1FdR6NM3IoJcYKjW9nbycvTwKEzB
/QbyG/bZKdjrtUEjMzKqvhzZthORhw7oLX6HJNQrgkpzMF/QuOfnvOXn9RXqIo1vZLdBvSjGyQi4
ze/r6evtmSX0/2L5FNG9XG1qSMcQIngIzERpB1Ycf6cWu24mcbdrznUjLv9aw517Yn4x5YPmED9J
Y6I0qzhZbX5eo1u+O4A8e1UZwrLYx+Ij5zDfjQFcuGtCq86wUU3hjm9qgW29qAaJkP2qvFXqvKSL
BvJcsPnrj9vewhF9Z7OTkcf8xyTlWz1e0VPrnlr1Hec/wy9ADhx3P3JWpouA84dzOsOcKaZmE0vf
VUT72pMZHGcO5/SAN6R4pOE9af4ZSiGZUu2KZKqpTjQcNU3gak1cXk7x16SvB7gf+8Zxb9h7z95r
2WGHXQo3r2U90b4GqoMJqanvkNrH18rKmimhL9YzWMuuzxEKriNZ0PpebfLfrDlWdDv6nrAVkurQ
HDne6u81Dc1JG1p/L7DSxvJIzFs+wDDP4rvfPwMjdlp9Vflr0YL21iqDbC2RSEzXFLbJyHiowa2o
KwMKqOnLol+GSw/2FxIDQP23W5ylMKtVjgGybTtGOTeA5eciA1zlV50jgArO/15LDxgqgOhK4pj6
ubYvrXqV0n/YTY6Gqxmuabh14ST5s8mf2bhQdRK6uKvV3112KEcRUrZ1Hc/R6iOEFdaqR7ch0wjm
Rrxe03TH3NV9l80p0p5si81pYS7Vqd7tpfjoOIS7CZF0dsJXjkQq+vxMpGLSX83iNha3BBdYdSGV
irwCb+tz3iYwkppbAiPwco1t8mswTlZ1RIUMjNVMefLdSKdM6Gsk5V4VGIapd82HszVrjZNWMVDv
8/6Q+WcruwYtZPBHEi/+t5/E79NhI+OofeM505XXUroU4wWSZaYeHeoawFHf9jhzJqiu6o66qdqZ
xDRgkULu1GPpH+po9wOusvPdwYQFfYm6Mwm+tHRETXW3T/pjXJwVNm1TdL6tFIvwDlmseB/N8Qf9
r2MZJzf5HHm7dyR5pcRAypd0RBIL8tYvyHo7tlV0BUjxLJV384feuV30bx/pdg5QE2MU4W6sXg0c
TW0bNduU3ddsoGGKA3RBoZzIupeWKH3tGYWqmbX4rM1ppmipGn7Lk2QMWJtTWS7de+ULkF8BGZia
9O38Rynv1I16QugEekb9HNCztl5UxryU+a8vyki9/OAr+5+fPNlk9dpYhEh0Ok7Xg/+uVKMWlxWF
xkNtFsfUJx/qf8DoNuGTqBH7+Cr56qYpTcJHvREfe7gGjEaOXQhH1CvZDoGbw94JGEi2WFfGghPS
zdmQhg/lRYjdS6Y7tct2fXfIraMZXMg8V8M9l+6B8uUQKBHGy4m6Iy+OMu2mPIaGNWjA1tXbNWhH
zjm5tpqq7bUvLtNz7rmg9MmyqR1+wfUUoH9sCAebnp1i68JjauLGf8kbyvnuk6+QbYH1CXIRsZwY
X4H5xScpKa96vwju/5dd8QRL75jefFgM5i+7+F0Zv1XIM+bvtPrtgW5MvvUFPtFYOUQlGeadZLkx
T8lia5m7fgeRGCSBPN1gVVZnJSywhA8n54urpd+c3nik767XkMrFdR5s0mADImHggKmvJ6SmsQ0q
iz7b9vR4PEgHoJ6HxibGsa0sAJ4PjcjVvH9MBpsk6WlX32X+I1M5k/0QNuIPZlvi570i/mQATYLe
CwLU4GnoEOLAr66pcS5s0XtE6ZFnP76o8Spmiaj2+AIQDXxBO0cdKI0ZwjE9ywyN+MuM1zSbTCP8
4SzegWrwdC3X1QjQBEAUIdFzToc87VTq9euL9DxbaFuEcwm1YkbYKxmpJ7wnok4tlvelvCe1d90R
FtyUbH4hXFRri1qketXWq5oVOoGIJVgu6gZySCPSDEcr+0w37vev9OhX54oHRX6S0h8vXfHkidhw
vXacaGAuN3s8ynhrvzvjG8RsYz9PfzlXrlZVdFhZ+hZoXJZsfZZL7yX8TcahMtMj4X8T8KJK+N8I
DCiobMHKIr7I+aA/lXRNWaeX8muIDtz8FH0fvgt5KSDKzS3l2YC1QleDS6wJN657EjuUdEU+g+UK
OxRah2gvZ69VEtgCI9aSf9oxDFvpMVC33q5w0YDZQmBfj2ZIwJAqWfKwhyD+PIaitq0JHN7yGWeW
zWtqmwdgfpSvKtia+DFvVXYBhQipVPLuTRmTou2AvWVKkUJ+H7NDGh/z4RrqN6O/h9UjxaxKY207
NwGFc0jh33w28Zfa3hsozKFClnEBgZEJWpoR2sQrt9Q6Gvm2hb3RSth4GU6m9/EvYQUx7vps75Mh
gJzFqmxD85fM/jXePLdlvTX9nVXs4mDHwyuKHyUKoXcb+1urXxvz3Oqnilylg9Ddkvgylxm0BpDe
xMRHXHaujGmRdP+lia+Zd/170UQDzg9RRgv/xNyvRC6RxEqfnmUTq99Rr48zdBGyJx8gYpei0IuV
H5BiHg18CFbDcXqEcCo42Qw8/WKKYAucCB0O2XN+hJwyj/GBHYVSWAOxXSLreqETONmwpufP09xI
3srxnoquoj3Yk4OtOJZxTIOpUX1n+Y+X/aRcfJPvsBUiMqt1LZme/SljG1idAZ83VnBN5Dl6iJj6
0t9Ni/ZUJWf5mCOb/9fHEgWOrbts2iUMYsq9nnwV/k9l/rLYuI3rCkQBtJZ4o77fae8NXZt7v9UF
Rdy92L2vjGAu9TdTv0rtGTNG7x8cx/NdO9lgaADNAf3FfWEXDwSW49Nn9ZnN4u9LGlyG+Bp/S9m5
9y8Vwy6Tmn6BqP95s2dMnS7ICeiJr9Nn64QNyW7mBHwkYy7MSByj8L/5s2wxWJumcVPyM/bWN3fl
Ljlo6iJp9/7rcLlk8bXtr4Z9zYtbSkXXevI2IZnterViHByZpP6PhYOoPj/SE+3nopPd/aMrN0W9
gN2XgruRX7hjoX15hXu/a9NOdmR65/u5y661Dl2L3HKCv6NSuZ04OSmwaAND0MLGJXhsACqIL1Kk
nVM8jT5xtNmwjqskWrPN71EWAN5a6w8ZdVJvduWWrZm2rbVtr23DZttWHBAX/x9XZ7ajOrZt2y+y
5Lp4NQYMxtQQxYsVKyIWLnGBjbG//rQJa+9z7pVSWzszpcwMwniO2UfvrTuRDxmRuVQjocQFWwUk
uxlJCA1b4d4aaXPt51azpMdKUVZXEnMGlPuRW/42id4Q4iigeyEqeDUjWGE7uQbGk86qpCtHXZls
4B5BifENQ+mFiVjou5486dVdlextFdcJTkbNVTLM2IHjcsn9LmgC0X/18pd8qHvJCY0vrRYX/TLG
Zc+3NV9enQUt3DxqCsQmKL42Ld6LIl8a9uJ+8+UJSIxhCmJCS74K/QNP5RAQIr7MjBRTy7MFzlza
/xAklNnT3UDZ6QJjEjRbqxdhNvTeirNWmql0f5UAPVdmERb0kcYTWAqH+3SUxVKxqtbl3Y0oMNGm
RCKtTxZNcBP6b4S/VIV4/NvRv2PNtRBy9QubzDEPgwzfLLaVUcSWUnsSKS7JJeMKbgpbcdYIuM/0
zem+OusPPCRpW8rUkVARtOsaYUi+X3ZXwgbTYjy0d5qkdsVlu2wonZnnLF/49lszVmaGM708Zk0+
f4zzpRmxtJ1Z1CxOOvsPWl3pAr2CI5Tzl0ZRvmhv4I2JEd0SAcj/KpQVI+QEPTKXKXbEM/j/TIC8
Cu3gJqom3fqDxReV7LNLdXTzYB8JoLfPrUPRxK1jb4Gco6rjzbi4KWypKKB8hhIZ9zdWTsZj/7ht
sWbPXdKw2U0w5sxkZcDQAI44rBPxrm6RGIVFu+cypE8HbP3srFzu5K78fnscyvq40sz3Wx90BEBV
EQ3CKfm8mLp8DoGerggHPisQ1ivLfP/A7kxBMiwpNfa4jF2Y0YJGAxi1bBBplEXh+NxXG/dEoPgy
ccp/ymqC+heJT9U053kiPBzoV/OGfpFFVfCTzjWaSaw59o6uWlAAUU0u+eZ+31TW1nrsqgmk2ndM
QbdIVD74OZEcPhPnXPfnRD3Ze8h8kHRpRc0ils3cGmePj9pYDnPLY9GS6XNwyhQPqAcqR/B9merG
KlaNcuBJaPkBLdHlhcl9Yan+/Dfmowd28YQd2NfZxZq6vzL/FOHfYWVKBHN1g4cTtO7v736PypPN
u3SK1HPvZvPfqDva+Z5/3JYOyYA+hlQTLVou7AVGjhlNAIS3rNvWXinrOShqETXebl+Isxt7MkCs
6M81FEEBNrOJCrAxjsLKEb9PsCvzq4uj/iXT2XyRb4sEPhz/C0+v+S6cP3ry1RWfmv3e3ijfPqrt
zphQqAO0Ii/W0n0z9FvO2zQ+5MYhnkLyai6LWvchef31c4Jc+ttfvNexGuBTfKQBJSl6euwxMhF2
yd9/cKzS4vJY7jygjj1HsZeW7PKa+87bdazKd5L6RtGh94PX1UnWZ5/9kOcxnrIu4FfjeeCcdqzy
QGWTylsoGijVMBgATxR7Pd2BxVU+4vsxLvZnk4Il1f/Bhhua/apARooW4yH6VWqf9JOeivRTSeIn
XbXqKq9Db1Y6a++9G1zeq4YDy3MDGyfyNGXGdhaXAJmlPP+2YtIav9fTeJ1zRFnfN4Dqj6+H/jHG
75fi1JYHWA/3OfAXaouB9ZW3uWzOBwx5QO11v5okyt6+HSwKSbNj/jg6/VHrj0a76RjdJra1S8HW
t2IFmCbfVrL2fvgIiIOM0uLHOd4xwkMSRTmHbCECri09dDtz8BrIK0+p40K1n2cnR+tHe1Y/5knA
bsiww8beMKFPjHhNFR/ZkCGUH2zYt5dyPSw9qOY2MMrG70bfIubzw5TYNp7lhvbIuN6Nm2GEYbiJ
xk0ib8htPWYIKQ53F6pI+mDmJdBrACu674ZEROjYc01liz+J9DkWFHjRLPtuGyVZPwhZOkHgydXh
oW2DvqNCAeb3Kghqc6dqYccShbfi/mYfKCYyXOgRosnGHkWTTQhqRXhTDVcsU9/wWt77D4GrcEQ9
9a57o8/mDt3kydeiLEhKAguzgrQIqGl5zdgEasxpZtGT6hiwVkV3odfBksQDCJ/w+cN4l3jG32ln
+WVaFPNXFublk/BATB0S9ZgvCo4NOuOsufcDYwu6+i4vZ5dsh6UGrwVGTVOm3HAKYIxQV4TrWvzH
tMkZMLsVnz0zQc0QQogVr3FykuG5Ou5zvTrf7fpsJ1bAwzsLX36xdbu1ux/D4+lnRhHs9htEYcrM
ulnNq85gfSrENU7UHWRU0zpeWgoSIX+uuNTdnpc6j8PlGEd7vWUh9ZzA6F60Et47sLL3+GumLXQB
fYbfhLqhqz0nEliDfT9fb9PxMh31PT+0lJzM6pzU51Y7R+AhWADsGnNfa4DNsfLuZIg671E9US4B
lO4Rax/RuH7zSumAMnWmM/CTvCb8uFpkj4XO9bZeUnBNF1yRQa6lXnJWFNsxAvl46PNzNZw3i0d0
NB5nfPygC7fJsGudncaGhSA/zeT6wWkOsRd9NAb88BXJ09RaQry7uBsyUDUDvN/xgzDGBNRJWAv4
iuz788lPne1QB+uAe4wwEhCvjHy7ENF37P3ts3H0XLhREfBwG6653/1V2dw6R0qdonRyyY5ZSQ2I
WCZzvwPZSIq9K5c3bcEy2WD+cDx+/5kLNw07nsjds2eNWjHgnL383fP+mVxrMe/08hzWnAf4nl+q
zfn2qXGT/08mxOjc2OFmvE3afUY89XGoajSOY1pM8GJXiwKb+XDQu33U4T7ctUSCwhq0Abz9CW4R
tRUb33uy/sHgRvG4yx4FIQFfbsaPsh5LmhwW3l+gLTtPRnxvt7q2oRsqADmJ/blcajQP0ARMVQLG
u2dxuqqNIiwGJI53qRHNeLhqnGvQdkWchWgLsYJbMW/fo69MnvdiHa0c+p3WTIMiWQSv9IHnJYKL
ur2cEQuk+p9YcPl6qKtOmUaEjggqrncW4Sv28kyn28LxIogs7US+eyoZjzGM0gOE8/v3TVmG5FUE
iqFwy3ItXuQ0v+Cc9AbAcojWe9bgznVjDhsLjedoM07WRxwKLAerrQm9sdp6JQ0LsDY4UkVuBxbB
a0X92opHv1l6GPH5DX5AgPh+eODiWlrQEPpgBPc64Slp8gnPzN3e3CvKiSdBJO9anTyAyyWBL1No
uO27RffnbRoEnbxUcGBJq3RY259cVBsRCPLeaY1u+0PXUIG3k5UdRxH/P+8m98bHNVSmeMoWXthX
5/dQM74N7Xcml1sHkz5zqrqzXB6sn57scs4X4bty/kjSlyl/+s0vaJ8WKlG6QedACHoKFGO6RqDw
geKvIyjRfxBJiijony8NLgjWdf5AGJR9S6ZS9CuO3ynpgOhBFgydcJJl+0ezVT3LDpBLYvDA0Uq3
wiTfNPkWlPJ9faAO/JqvLeOZBCsnQIxIfwN8ovloeCxpNLKR5eyjrKLYAblCCOhospnfq3lrzdLG
1fh+0MMiCwon5EkRdFwU3LVG9tdS8vaYmP/hITvD5sXfbyrSrtspd/FDDUOkEIGBgaYYhiTY5OuB
wt4kVOwAsyXZbdW9NYJO3TpTBJ6TSWipoAbURY6LhjMdvrX0QfNzhdFMPlwmluI7MB496eGrFerj
Eg2i7gIVjAfh2rPgVnLGa5cFrUZG/7+Zb7Ymkje4L6f9o/yqyi+c9s4zYdZg51qlE8rfyibQXLHs
tKS92gg+CeRGitGwRO3i/I9Wf74Ojx/LmCjplJICwV+loKjkZ3lCnlSXEIDxALW77LEYS9NmnPaY
Y4kTWoGQuFcYd7OnrntrNu3kKe6TW/TNZ8GRkgPHcQm8oCirKVqUiHy+JC8in5QET6v7JrW24KiA
80fHWjvFGSUbxM0PuCW5jve/sFQxZHbo0XLIljWuBEC996zsLc9JFbwpNaDhZR+xvTverwfkHdUr
+Wy1rXXhGrzNk0MnHUfzzb6+H3wjm0PJKhdKvHzEy3sssE13TgtrSY7javKC+5DjDzN/H+o3xYk9
1f4o7/0/7xjxd7xjfIs588lMEKI9a1JDGNctBlKLwgIJN1CpwscgXhkKKNVpZex5OVjcbQhm31DS
4q9r8uXkn3H9MY5v2e083o6pvY8n+p1SzaDWWU+GOjbO+6btt5pDFVJWfyVXJumf6/h9ebhHeVhm
O0wkE+82LN6vtKhba277Ji7+9IBUGavn+Pbu6bB14NV7/WNvkQDMXOw9FeMvOQniKNjeLJlRBYr7
xPvhRyveINXUKRfPqSzTYe6hDEaTOORLzMn/+hJ79qTsRBz4/GMdPXuaDXtijoke1vJhsPeqB/1c
Mw/leCaezFM8PKOjLDWIjlLeSHTUBFdRrfAY9ITzFvZ1QfxLvS4AvZDNBPTyf01irxmr7oSOSdXv
QqcwmzY7a1XjKpGDdML9ibOxZd5L5jwRW7aKPV+XG5DvTyxRFAySrqjfiv7c2cfhks70YX+/o1ps
U010FCjWWbLOgs4Ti38HuuMtpGn7+T56Ra4nS9v/YsdBt8v/F+YinU/IgG0JIYMXi56kN892Lkja
0Oil3qcWPc3PuMdyEWoNVG1bXr5ZGydO2ALNH7c4RY332+ULy7FRf9vQ4qqfvP4prW8JG9euV3BU
uuWcEYRGWzOlhmCp614Lv61aytDMcW/RtJucqf0VSD99m0y06xLWxh3hUF66bgG89Ene4D5u4bSy
cSPs3LEIZAhEHKqK525ZvSfdEexj8xD0yNE+YJOHMU5TgOm+sSpmoy33QWwGVDDt+EvEBOADWOOi
timY1TBHOodcPRKUm66UaOu+DUQYQ4z/2IpSdRfF6Ab7uNtX3f7e7e1kH7n8cFJo0SQZhXdcNPQF
BTUgVJAabMKw2jzUHdABWmHVDzCPdjIHOdlQno1zrlzei0Xf+Rrebm0K2CFZgE0HTmLCF8kE7I16
29WDiZ7Z7QnS6rfflsYenpJI38IcMgC1Fp57fqirO+/f34DQvDXRm6N8RJcv+g5zOgrMgEI6ymlh
ftEvgdoJbsCQ/6ESAPhBifv6IiDyFbHO2I4wPDRoREF9Z59CCwXre79ZEkHhtZ40ywnCLf/KhfL8
G/L1ONLW8twEOsaBtFMLWusq0k6Jd9NOTX2K6FmvTtoNeiw9QwBT2XE/4bs3AkdULHE+gtsrTSJp
xNz531OJcBMzQo+srSac8T3NS7cda8nawVjmVpfNVaPTMik2NnlKc07SquWVcA2T9q1OP/L2U0Hm
noFOw5QupVuTHbu+oW1AmHrTtR8YyfdF/YrYgb1F8klx9opGR8kDTQyoy0BaYj8oR8UaXEpCYaZK
g2Cmeu+vP7t7cfaZRl90pDT2H0bNz9j2qxsXpEWdYVhG/PNV2U9bX5vV5qyjyExZhzygi4SPDLdc
68/YzbEqNA71U7/lrEgcRvJpXFNYfrzMaNy9G1vaoNKWZYW4x99oIWmCcSj/rTeuKS8dNklQt5nh
EJluyKZuOUxT0U62Buk0bJh+MMLfpK05r8vfEn7+g+Hm91b9jtb3i3Vb3d9xL2R7jbBhs3b69fWx
lZT94KwiUEHqBlAor6ZGzK6vGB+O+66YV6RiqQTgMnSy07cLyBvz3X5CT5rqQ2rfh+mjOd6kQ3k9
FPouv2zLNySk+3Ulot7XZSdPchai1OPK9MmQzlWfsz4XRmb9CDQRsBO+lZS4YhbYaEyl8raTtrLE
ynqHJ7fAluu+y39tEynXqo9kGgnpENkOappP0NbUXT9+dhjiK2Glvt4B3G+qC0UlYXFfWfnqpi/r
hhl+cpHneoH/AAgvlKDpfw3pMtUYxdxo57ep8UwU6FAYnlnPQd3xj2+b3cN7eAmGokXviyyfvkBs
f7GbOyguruoqeI8ekPKhsdAYHJYz+qltMRLpl1VyReHlaAwzegqMNaJXH1JaLN1D22ATL0qLAQLT
hev79rhXpL0AZR3zuZy/G/g3lNOFpDEEkEvslfa/Xh/b2FE3DaE7WQzpMoFBwib9Jgb/HAAbkz/j
oqV4d4VUZrQkwJzghaThyCRDu4rwR2QrZVaySrT91vZlosCy3+V+HM3TaN6VVKHOdR7ndiYVs1fV
kZxPaZLp17FF8mg3sASHxd2cEulsRufUa8wwN8PYDB2DgTwcc1Gampw0vgJeRUdVNQWygH/3mpKl
XmLHvvivQCfLPE5KtiGvVd7NfjM7oIKOAHCQzG5YLA0lma6wHdYKnPdyG4RYYOTu9BCtL0FHhiA/
3J75WLM+Jo2omyK88DyGFHmDBWgNGqeRBBqHjCx1jT1K565W102xrZjXt3W0e8SHBlQs8aYN6QHy
WuCQYZ5RUgAO2cH6RavSk0FEmsjWFjukkQ9T0Pm7+5nWOkGWS7bcgbgPhog4qGw3it+W0S8G6ouE
0rluo3HSPEuM7afEBEsoaIdtrO9HCVwXCgTvJlcPtGqm1hjJjtHjrD5E+Vgyk83P9PaZmJ8V1IP8
TifJVwf8UY4CmsZsujOfAdUeiH4hliaVZ1LZhpKNNT9ZxepvM6yJy3Tl9kK1uMo1RzCxL93+qnpZ
caiLw90EbbOXJ0W9Ti/rlE/pvtqE946CzYmMv+PQ0fDA2uNETkCYWCLivbRoYJO7uuY0mJBoRd1i
kRgTleQi/b99aElcUhb/b+yk+kmhxxBXXE08AUGLjazCgzu5RmGHfSpa1jygj4Cl7OtJNdtVYgVs
j2zWff5AcZbs3zCVOCAn/Tu9dTSDxHNnFE/qcBFPatNNn09qiZXa3jq83oZjq5/y4Wwab6b8Dlbr
1n6a1Zde/KmUPxQXPHs1TGMreFyPiLDvyoiCGjB3EiQA3NhcLcxuoXf+lsdhanrK4EWrl10JEO/L
rkRfC77ivEvnuvKLQccqyaC9RVcCe0V6uqWn0jnhAnXoLMqX8Is0GYmfrhYRiKN5FqsM/CIj9/tj
9pviUk3XnbCo2vedgQ5x21i39TUL4yZI0GgcDK8040DSo8z4SncWocpYgWuwSesJxiaJsbUNZlm1
Vy+Hnj/0Q60f2uwos5RsDjRmwja5+Bd3D/dYblkPkuRaixrfwGnIeS5lacH5SHULzQ0LKKFX+Shc
fDRd5oyIeufShmrk0xVdZYv5C3nnkHCC+0A84U9GkZjlyS3Re4QjaZtddjU7I2WrThTiaPI6UcPr
LTT0VT4Gj/uyUBfClRooMjCAtWFuxn47VOArDxkzRlzy977V5CeLf5vHjxr/5PKfJP/zsD909YDP
8PpGusy7Y19L/DJZ6MOCZT9vQx6tCgkF/uHhph6j+yl2TqVM3mky1GfDOXlxdBqmiQRR7fBIuSDP
rgkqBnol4dt61ueMRSQ3doiOcryxR9xtTxNeRSc5tQ+uPa2AjLYPQRmBIWAzvPKObbowRwRrAnLy
mBfOPxoscZgTHfMwylG8QWgc5J09qQPKHy/5u3SsdMBB/87Le78M7lwYLEJcojWclazSXKc70CaF
tsmTdd2vzhcEmGeXoJou77flu4cAjcW5nSPkt0wHlKk/1R6ucvpT5+mmdrZkHcsyk3VsP31cdO8F
xeSmwvuX0m5W0a/372vOyHoYSEU+ef1ZdRNTR6N/06HHmiC7sBNwr/kM0Gd1ltTzDUPe8JaxZr3s
9EpEaMB7hJ+MScxI/HF/zkicMIxJHC+jZ6X7oiG1t0k0HOt805YEpIw6rDhIYVZggRnXZCbsam1I
odGESRJefGt8a6XTZ8iileaB2FnQPMBKQvto9fMjOvX6cRwPtWu2rkD3FyGnbKFOC5ybhehwfzZk
gIv4L3u/JRtqaxuHvI25+kGON+guuKbeULhMqkJhfoJn0MCFbt2C6aimRrKFL9dzb8wAqIluOhbU
2h25glN/ngF2tUGJzVihc9vmV2ix4aff7xkXG8EmS7NwJ+thfJ/myVb5IeeoKKIfMpO53NF8MeyN
ijhqZCxNMLhYZOhHpgL2QlGvJvKQqek7wE0yV/u508LdTxR7KvsPwj3Zxj8YKud6APsHzlH1ZP9A
GYH9U9MYYq1IRNKi2ihBSqOLgshkCY0egf4qudLlGzAebAMxUhA0onsK+JfC3UukeazbcoyWWrRE
6+cFbaWrd/7EGLb9bS9nBy05oSREb8oVzeErj74u9fnKhCYtO4aOEhv40iyDipYehJepnb8Z0eke
uZXhjWpwV9EeiHQGqSpIYnnYvem12F2MCrlMxNe25R21lo4MiM55TM6whrhx4/i61W+P5MyGBzmf
Dj/dobx26UR8ZgGFHT8EgqREuLLIKXEmPmq/IhdEEFVZIhzYeuAJoUGiO+GGL3LFVz6jjPDZdpI3
KLUs5fR4Yxz7JxbE8zBIoIgDDrzJIACW2CBHZwoQhZR+gefcre1lmrM2XVkEEO0VzyAB2ke2Ru0y
t7gB7Y4XeUCEgOJMqwioMbsXv0AaufjhuwZ3N6Srayt8QCCxVtNVH4U08bHnJ8s+Tu7jp5rsqy8z
/6y7d+nyrmhLYcDRsaQR4sGyRzqmmU2tSUJNyWWv7LTrekrLl6WfFOnDsj4TbvtLnRfDsIQ0AQEM
rD1ed27nxek+fGf0iZMn4FZrf8z3joUG/PdhLoE+G+WSVvhRW1DW7aDEcLgT9dKIlZFGa7hmTavB
H4dFrCxfMLqX06mMQmP+wI9MB8W4UcsN6SKTrkdj6oybVN5Ew9uohHSXlvrK6CjXoeplyW3TURbt
JNdCOyYVEPb5RqIz+L4+UY5T6bRICm68cd8QB1eplJoW6h8j+1YxFlnTQQmupmgPaH0re2e3rzv7
ON2x26fqCuxanLKW7xp/IuoKERO6RJjkweI7JlWYyJ0bahDpJ+vrXaWKdjIu/xdz3/RfFknN4ZDu
k/oD9Te9neUbtXx7bRq1ft2LsDZr93sMZGJRJUsej3ag3zfItaAeV1g3hiJselHYE/fEpGfMlCbm
UH1zGVaiKw/82mPX27sBLMCfQvlzxdOgNiL+Dt+D+PsESgAAQQ9RMrKXlIQqp2Zyi4RfnakVrWYC
BGM1AW9Cd0q5GHw4ZBT3mv0/LzG5ZdVHSnyaYScg00z0rTy4atQpr8qRFcKKh3XwRWlfuhmepX0v
Zfy12iElyC0eAYtVkcjb8oQK8AuvDMAvrD+4Mb7ebmw7RmxgMN/xd5CK4Sv5xj7geYPElPjTmTtE
2g3t0KSqiWO1c3Y+fSp8khF6CKHVkWU9uY6lxK1FIt4nrizc8gQTNGz4owl7JSzd0u0ycejg7WmM
nxrtiYIC6YvQrsQUxNdi/biBo57oFp48vyFSKu7/eXnSH+L+zwqo4YlZ95DYCEw/JYDeuk1KABIK
qsReA6PEc//M1dK7cu6To5TvMSiBwC4YvIZtpuxqFhv39LO8/enr74RbN4HGeH+bJoUndW4K9vEZ
Iq9VWOZLxV68P+DhjROpPpoRAaiDZRKUYNDZRfX2UW9mtSsri17xiwKpG4MHN8B51UwtbVpPMSW4
qLDa3imPjnXqwEG471cHM/u2qTG/7L13efmOGjA4awpfSvj5X2EVf43x163/eja7lo/T2ByvHJLX
g3HDebktLjTlhIp34ZuN3uPqeSDX9HeuhnydmevivknyMze8I2nL0/1xvkXnIjrj0EtrkSFz1FPu
HGX0nhRALRE34Tze5+ayeCxBPjM7SxX3yaAK5lgQDl2xHz7KdLpdGNVcJcBMvDQJOuUQvz3o83h5
ONI38ABYHB3faf2qn6s5iei5/vBv3LCNhVaLxBFxo0Rj7byCKqz7ydK6z5pyUVwWLmkgeeldDDAo
oUki2+PWCMCJWyNhbVJO6HPqLudNmuwf3jB+9tQDah+F/T6TldCMw1Bli+ih6DCtSM6c+/ADUOZd
3DL+W/3LFeNV/dto+PemkKsN3zEW3bjM8qDQArNaqdXKtClbZtDFIlT8SbJvQ/4jqV+SxKum30m0
F4QxRTuhVMAC9uMJ9H2KhjVoCUuF0YZo5VM/Sgo/7ueZNbvLM33aiPfuYkiWd3t5DHtWGOVhbKk8
g068zZKDZm6slRMHQMtTChKeETG/dx16tT/KRvTJ1Ra3P1hLxHW1tYQLoQtb+isIG/e05C48Fu23
58AL8glLQqx7CSMxcWDseMABLFdbNMX+mqzTCQ5ChqasYcjFT6hR7DG6zEGGjN/l4hnUId2YWAOY
UVgZookNG6YTrj5eGSJVTEKU3LbpEsa5qrAhF4RxGpIV6f82Ow7mvKuEWYRF0iF2ZXruMRkzbm4s
LB+H8b5/4NZUNnfs5T1ueByxyJbaY6GAvqz2GrkUKnmU9wgOlWdg0AR2Ke8daa+P+8Te4TFh0et4
r2s0tmTxjX++2IoAxwL/nU73lhQzq9sXt50sbUxJlLqiiZv/IgMdy5Ry2jXTG72u7IQ8f93CnQaC
bW+Np3O/YnkvnWvob8TkjtfHcXCORn989MdROxQN/cP7EgQ9vhAW57TaA3AXPeJPqD2TpxrCr/9H
vP+PSRAfFjt0QBqqriwfd9GLrGygFOcsUB/DDIlQcpZOssrVlYOnnzFiWFflZpzptAukKG2+Q7sA
cZNskaNl2n7PYvMmVExu1mhA7X2uqxxmc2NmWftLQopy0w3Uh2xuE/jeVntIpWM9Scy1bawNWmuN
jYyp975N71vg1rGndds+3Q7t5tZurtX9WF784uLfHvP4GeVrWcQM1E9E5vR6NWcjPrw6nUvftIhV
zqJ1eGtil8ftzpVGmNxV2yOlf53weA3Jkdo6RlZRV4DFibt+Oa0HjKNTBD0wIVkzo1IaQY8SMwS9
h80VFfgTGuchouardIu/cDXwN7czopI4FDvoSp3mXQgPru18o15Z/B8K9m7SOWX1RqjD/6/n9uYc
fT9VZxfP0g6NtG+ve+m+M/U5v6BeW9yCn+yZQLjh9u0WPe6SZ4b/RT0ZD3jRnWjG9HhLfaIB1+sG
zRs/a5IuBhJ49kLGNtsuS7Cpl5D7UBjWGGo9AgO6c2ieVodaO3J4XJsj11Z1ImUr1c/sZZv/wwwp
GXjl/r41yemZW6cnR/dRZsdXmWQ27i3kKBqGbNHbSze47+EQMzxG4IDeLLe8Jy4bpuyNS4dj/30Z
xRh58WD0WOjSpXbx0uSU/geHOUwILdyZ68aNVW5KF8zF9UlgaQaiSW9XHRLPyclOKt9UD2B8pcCR
DXU7kLD0tXSRuAB0C1HYCmamlNHk0LFX3bCqhxVMVq4AcoXlx6UhEAfTjjrKp2eFRYKWsEMzrd1L
iwMPQMWCKqqCWS6TLKqhwcReb/0D5v5fex8o7R4RVfDziXwNnnLDTelHzvyGlnSft+RRgSOP3Blc
SknR5uEC0CYheVdMQkuzCx6hKdo0w9oSlYzwLbRsey8nyWXlUwz2OVZftvY1aF+Qv2sq67TDxGOR
V7LIq1nEeVq1jfGyerfmCEIqs0QQOHLXZJyabsV2On2jDsyaDG3oWOth2NrKSj/Qnf1okA9W2ePN
id4ehTPpyg9N/QeCUSZqsysVxoAtOmf0RIAriWAB0r7R+pN1rPha7tO5CalSj+eSOcuuSIrEjGxy
XdaGXBfbHKU5EWcC1k6Y6YB1/F1/MuzS/uP6K/Wc+GKxI3Tp/nhpDiwkk0wsJHnMrWNRhMntYEhU
deLmEIJ2l4dcNn92rEhZ3APMYEVK1OPF0WBpm915Kfol9Iy0di11bWvhdd7jXWoQQ4IYzQ/JekvL
FOjg3vbxXmSt/8j9jBp6EScb492obLgmDMWKmjErXhgJDv+lRjvQuMopt3vaLdpTbByqEIxMRRZT
+/rb/sZThRtQFpTUgWUojVxnAw1ZIA08tNMdjMZ84kftujZC37OMLRTSGpks2XBg4iyT4SAjD/pk
cTiXXR3Pc3niJZcMuBm3gzwpVb/94Fb/8pVBlhUib+LGjW/Sndqw+VxkZyU5yfdTlr1pjzeGVPUj
514HA7z6uB5rWeBHbvVaLDFcfOjK9qJsGmVtJ6Hkzv6k8kxuZw+Y1o/prOQaVvvPSsVFDeK9XibP
GWSBYXp/VfbuTJfOBseP9HG1PlNaYyCb+6nuk83Met+EJaz5Nj0+d/6KX6Oy6FjQp2xUrG5i6b9q
/aM4f9QHk3WLfE63733VjIFxX+YYYAy8rGxTAg6GaKcp+47wbH7OpLOKJ5EonPxeqjO7FwWOXX+s
msN+BtyWar5osX+4F3dB+hvWekRaGAonj8p10eAfu/sKiPyF1YAqx3NpLPjOU7LIyKEtELlfM8Rr
Q8D0jvClynNsibxLwTfp3IMXd8AOoxi/W5st3D8Xf88CeoyJOx6RAq+QaZ2T5pySx6l+nJTmOHp9
zU5S3B1i1EivcvxZqWxGSnaotwAUzw5padkk0ahRExOydie6KTqocg/KoNz7jU7e2c8uCz5fSfMd
zceFzuebl+LDBWTI50utFichw68paIZbpOWQcLcuIwgsSwn/Me0b/iPFm07xeDLJA/2sTrt88ZqG
+XXToMk03MWL/rGY/bm5GirKvvs0EPlI53Nj3sGGxJU6Ku5rM8QX4LpJnQ0RCT6eq+Xz4QAmGrXJ
cAllGSqKbAa2HOZSWChhrYRtE7LvqgSgl2VARlpUp9IB/mYQFct4gl4rGb5VLa7NcuyQYVa9s9LN
SUVtibK45YtBYedzK8T0ruEroM6GEwSK5tXHeKdXBw7v0nJ7wl50k+STl+SE8sLSUd6JeStap/U6
wdTDA9+tLpP/gtgyuNRQjx6i2FgZ5+3EcaCthw1XFVP0f8cW5rhdZO9iUTkrV8u+WqbD8q93TX5U
5yO5+Un7/jF11I8unt45C1gZdu/l+BbpZ0M/RuNB9m6Of2WLooEcmdPaRbJS4fJREXwG6lfcPEwV
BEcf5ZxjYpJfD1zPdkaN6Lm5KUzUtIcFhi6u7tzQ45VqhUhFTR6Yl9XhTpX3miYEtGi4udZWeWI6
mUqrci+xTD4CuOqfgKsdSfGqFXk9XQ+Nxcgkra2v5iqVAwTkgHjzAvH3cg0GcGjg/wF/yGFMDa0b
XswgJLGYpW9ewOW6S32WrJT3kp6Ppj2/vqcqbMKpwvMnbdNmVzU7QIHZ4tPm1JQ2/+Hc3VBRGAij
ucGpGM+L66ydwOSjvM96hIq5HszNw9rKzs654ICnQZTJ49UgSuS9zAXBuUm33t/syTxSa+rq9ulk
YMNwJbcv4pW4j4JAK8PMXiPGsYMupxL2MGuS4qC1BO/O0JaKsjCUBfRKO5pfGY2fU74h0O/Cc2Yv
sy6QKmBeK3y7+dGpT50m8td/2bBPfNv8jKsv9qlXWjd8yaNtm1cn2gP/MjDla3xWJyrreOGKRDOO
PdCwarHreYgSQHWeoR8Sz3aOaXbmAFSpeqpdVaOS6R+lKgDCubXbreWx347T+Uv+fRmLYTRhLL7A
aEAew1JtLbSNpKz+h6jzWm4cy5boFzECHuArCBoA9E6UXhAqqRqecITj1991yO65ERXVMz1TKokk
jtmZuVInovjk53FuRDSD+tj9pMG+TU9dedZjaNkKJWdYzp8iDMq5qiEJWhKA2X7BenLy53x60ySX
g7KKCSGw61iI4e9p62PiMW19RvSJXer0kk5O0fOkKvYwdaOHG2YMUFcBXY3q0iqWsblY/PmCVGzQ
FtihzS9lAtLeI3BN0DPjSotc2X7i7SPpHq53sQ1oVRvc3SJSjnenMyFX7GTE0m5fAp0FUzIc6BJI
FtT5jEuKTNRvqfg+ulJ/nibnVj2lm0zf9InTUHRFu0u3eoA1+1RwYhaU6hxct9I/nvVHiCVN+Jbf
/A1aMdvnzVI/qP/EK0TXa5ccghpH+AbyDviLKpvluV3fF5q6kG3NOJVPym8OpIMpMRwbJHEfZ5aQ
1zmNABeWyEvcRSkM3C2yBIQi4GjSkcWcUBNRfGhhPUREAXPTbT+vbT6a1oB/ljZ0OF+cGl+o6Oka
oUYDAIZ15yWzQhA0T9hIEuuSDB+FccOAipr51t2xKjDEMlDfQb8RoBBRM7jRvJecbt8W9zzF8XLA
fYHCgy+MfyuyGisN1q+64n+hVSwEAcIu8SKvv8mFjOjDK38z5YhoB1fHDytOHYfrFe4i4LppN3tP
2XBWlwzaXgsBUzbcFg7veTi/+ZS3TYyVvyBJMHrNPKBUoftGwsuMn80tptXZcovMazKPUBuCiyG5
luR+fVn5qeiOX1zSJtbKoIEqWynzUjrJj0OWU8S7v7entLlkXL6Tz3jeBeeAxzK9lsM1QtROrn1y
1a1zAJzrqso8Vic4B4yKYnnR2UrAVdSvdQ8fy3fYfYacD9HYk7NbV6eY+xYcugZJYLMkSERqDbVF
WY2/+GQJ/aSPZU0qEKivsFF142qs3J899Vp0Q0XBnHbNim5P3+QSdtNKUSkMXRHLLHTFBMCWaI6f
zwOYp9W8iE6Lc8UAjmmrseTGuZLtHGcH50rJ7gUyGHrwgtBBbx4m2h75p+iuDBivv4w+fOfe7AwV
EoxDkDmXOOaukL1ZA3TbaXUiEMy8KXzC1nxFfSLxw1u2FbA9e2y2mfKRzDqJ4SlwGvjinoZbrwLH
4lYvhe/mkC5/u2dY2MmCmMuG6amNjxO9Hx8nJm/Ev6hgyL4Lyz1mcA6cSneZKlfGpu3ckDahvEmY
vcsbhqlNtOkj9vy02jcSPM1tX20LZTNaDjTo1vLvkd/YTAE6wpkmX3CG0EWpfNZuwOa/yhyujkQF
g/Pv06Fs5ce/zwbfEp9Q36kSjD4rLYbU7N580jZjc9QOxvCF5yF/0Ft7rY2PgJraF6GcMIsglFt2
vxrtf2iyAJjfTvxq4puyH9M9Q1Nw48PRGG9O6OQ0Vi4TPBovv34hTGbvPCmcEx2f/8xZJZAF0dom
P6pLsTwP11w4TJVtahvJhixChyPnFEzPZBv66bmYnh1sZGSRwmQHp9wIbTDy9MmDlye1yvPZkEoC
E53MRAClFWmJInN8RuLOIetn119HfuXlMD7wCPoOIA4DHJ0LiZClRDZW+dPNU8/xgQn4TF8FLYBH
VMY4UDkD6Qz0QbwUk1WoilA2VMC3S4a/MHlN1DjngdjLufO5d3A6NY3CS4cejPoY0RsL/Q6H+GgT
C4if7qQ450hh6zu5AELvWJHh0BY7cAPc3DsnVD/v5edQfmbt7fHgUvH9zL8yrGLjRSEfuLW69RR7
b7C20F2MXXQ/cLNwF425t4gUcnmXjhnhkw8Zo4p2UsZ5FB8NmtYRV5mO9ydDPhtgSKffMt2c4yKb
gDT7S8ZgxCL5/BLBexzGm80bffDe7chyKEvIsALBfqBVhGcLwuJdXkRL3j2TSrSjcyAGTd9qexu+
c/2qZBfSp3HkB7BM7Jj2hHil6P86wO+vxjsOCeWswMX+pTUnBY0l/SEEEhtCG9b0jfQyYQ3mWmFe
DS6HbAOF8o8tgj5ti/4qggeuCbVXMmft7HozqgXOZH6HAlqQ8Xgsu4WTgcuqHORFBpwcYwhECFg8
aYnnnv+oZctCOvttvTaAutFsmniTfMdEOkBZJCxjk2xGP4A/azLKG3c0T7TG7Vl8huYtVT8nKt3K
Qk4fGqGop8cpEUXts4+QFS7ajLfK6JAx/VTyVGdictb810mBk8H8GrRvVf7zeP7EIjcLjf0g9Zjp
D2Z6SJM93biauu1s14h9GE5HO+B2lzjab0Twvlzu0xluW+A8mQ3STXheEm1hqHPi+KfI2i5nT8Mh
+Vkt1K+4sBd1uF3U5wUmjz7eNNjyOQ+zHzHSL12NO5Q/MXbKeOijU6+f7rt4uqaV5JlvHsZG/tMH
V84BQTenlyQglzG7M1NgJ0/8h+H1gweFdhotjqFmp+XljvCQI6Ic6lX02Jds4Dq5pm2t81pufii1
xf7G2RbaNZnjABP44MjC9sFfMU8I6pzAO9JX0CJvzkntkIHDcsYjmjY4pC4h9O/gg9VTOwg3iXl5
mHB2vYHYSO/7G+nA6s2iTMAPBmcqig8weKF/pfamxVKKfWKpV1/BLGs/2/Jjxl7FSAHf+f9SUNx+
yPDcVm1ypjkH77y6o9RuUE6SIWBQROJU2yGuyccpGgliC+wIVEvSgMA/MU+iHuz4tD2mHu4B6Kys
L0l/uiaA27GPHY15Fe2UYN0afJFFaWozpCtQqLQWpKwLlRt2KPcNLYmyzb60+EUqx66wqX6p/ng3
SL6nXyQhyIa84R+wdYC8PgYwpOs6nOFVs/AypltMCDBFOsxzrJmz9gV51XVxBeAuAxr6fZdJIFdS
gbR5P04K7YzPzRUTwDaxdhyGWwtA3ooprkLTfXjEEfwkRfXa96q7b7BxYkX4weL4Froexe7mjMWe
cg61ar1O+x3Tj/w7Lv7B+rr56rDADr4K08704YmqIubfm75kYs7zJdVrcgaubtPYOPCU9JQqZ6JJ
oQyI1bJJTbGeSl6hE+fx6o1KTU/vkr6w4BvRYroOss3hlKX7KBXSvsyUKIBB5jTaLtO2JKnvCUE8
77Cqi/W9WBN7DPklBPDw02qp9TkZMVnf93DzHc9sVtcqmPWFbRFULrfGc1tNNv1kI002yoKGuAdh
5PyjGy9JccriAzGRR77PnUoSt0wI6aBL0n7fTg/F9NBL1EBo41oOF1zcGPaJsioqcliCmqViLKN4
FepCWpk5perPTliN05nAJhEv/xqGWfRcqhF13sv0VQX77FeEm0U7FXKbtvq3zYOjKW4RVyIDweBm
sqoYeMCZ4WDP6Tr9Q8NS9wq5Pj5prGD2nTzIaYjZN5DY4ukWqYeCQbdgI/oUw+csVra9tSnM3WQ8
GI+TXl9KZsw0bFXFrae+WftG6o9xWYrTAVFXie4Jci/ZraqETRbnYfog3LW539dsk4Tt/iMqIJaw
WbLPQqwAJgOxYvjB1HKPjpF+lF5lxZsIupd8aB7Hh34Mg9NkOGUjNDhUy9Ni0Tz+TILvqfUn6L+z
/KusPtv8A/0tXt0fB4Orv7ox+21m7qzxoPKdfxSFQwCS3COseUIr8guj3CLTT4+PiAE9gf4lTzJH
AZ7EFM637El3X5WdbDg5NxqTp+VZrd3iGp27BH31MkwvXOse6QV1MvtQBoa1F/l5WjAh8UbZRTLV
H6siXyX0yhP0wZCASHmK82tN397kU9W+jfSHKI4+/JLE0TVXxsSsuXnvHl259OJyYSQ/hgo4Ifq9
S3+s+/eTCJH6EURXvTxN4sMkXMRMo3MA70tS9cAEa/0I/WKSkcG6mMmFRT48WCW8p/19sutBjUEw
CrePBj/yUm+YAB5zihMjlyZ7PEhOGCJkHzc7/nlPj2MN4Ac5gXb2BYQeszy3845/cj4ggb1hHv6n
qH8kANjTC+69dLhMb+pkIyt2ip9C/be3poQvd18RaZ4sV05XXOLqVL1sdw5MT8f8p2kOZrX3RCuG
N1fkfVrBB4zqfStvpwongXUx9aJ6HZic83d0Z5XH5nFSsnOgXp5MbQNRLtDWH4aCm/P86M9k+uP6
hKiapocWg566hSSMl+7dTKNk8yv295mymLJ9h7cEQcFYSJT+WMf+Qd5LEyxC37sMy5nZ76xA0K/0
7Ar6TZp8Dvc/73bEaF4Fn/fmS5t+PrrPe/Gdjj9kVYuHbeRUqjkqudzdOggdWabW7wtZz04RaU59
+L2mp1ODhzqXcf/BGyr88DzZRPSI0j6w05fw1xKDa+C6fKxDxQk5utn1NRgEl34y+QjzRfpcPL71
9lgkR7WalZPtUG3V2VabCkzFDDQcnEWZgqQZExooeWrGZ33Vnmr6qebESNg2QLIFpZNZOCuOsk5U
+bJ6zNTo30ZSRmOZd4FRqKaOBo+zAgfq0Quen6ap3zNhxYPgPL4RAAD1QOcbYcggGG+aZkN1BHER
t2FF+N6SwVeFppIdqdFUZ/P0lwYC03+qrPsetQlgzRldbEaN6j8fBiTdlBFf37MebtGuFCz8MFKf
AqrEFmuX+V4KDtbjJGkXiI7j/WbEgugYn2omQdEqPt2X6SKLoDE5DVsvnjQisbL9F/lGL+bZ1MEf
a2bzjDh7MAe7MjWBe7qKidvXo1ck+i6yxZTqTpz4j/Vz1uOR30+yU5afGuM44gtJjmbIyrLn45m5
QJAsp8BkGqxMBa7J0gae6zJKCV+jFMsxgIgMwlNhSIsI2ViIA4tSY9ru/1WKS6ucghaEy67GGK+4
sgQW11fkddHf2Y9tqkR1hkLBQk8JfHI025csQNap7ribiwKUbq5pv/OG0XHi0kIZSS79tDAz6Kel
03T+qbDRFn5Uhwuk3HWbrDsSrMAk7suqOkfqWavOnXqGIWeMAoDbJ8fnXNY+c+kjzXmSjmq+75VZ
TOC8uUyNj3wRALHSLqPtIeO0VIGlwpJfp/v7a79NMNQt/jcrpQwAHz5lAHIj4t3SER4b98+MpBi2
RGvLxYo0f/tyJkF3kEegKbq4uxdAruWDg2vL4qfdmeUhlpdNsYdiYASzaXhUtWMebnrquHSA1UHq
EIgBCTCxvs0pJsLvlqnaLMpJBMurIlhWwRIaCwob3EQ23Y7cO0yi2rNaX6aeadgkPAvr9L6ZeYjP
qirEZ/A493hVD6u4BELupg6N6SfJBvlMv4kFW5BDfLngQyGaImlmJwsokcpevWkjReEqmpvmIkuS
GVS83eTnjUOIFdqzPnAgUYH4mW5xhsvFviQbVB3C+kBC7fNTkvaGhLC0F2wdx0rXT9N/lCIbW7+6
OWvsJ/LK02fq67l+zKhIvWxJUagzoJL4LpRql0doVHZIR2bkXhL7+ZXY68khqpcuu8Jm+KP21065
tMiG3Rmpkxs7vtgJNFDXZiee3wsnlAULJosWYzunAZ1gHE566MprOzCXec38VmCC1ktoPI/aHvSb
ediHwJ02ZrKyWbGuj0C47J/jV/KckRXbVLTO/JNxXG6OcXyp7/iUR074X+o4awiHV4dhpvJMhpsC
ZmxAxY9oC7qX/7YFTZn425856fTJx9yyByLx0t4KUEJ293iWhn4e+jB6FGwKQNEzfhdM2XCWvHTI
R7Ae+61h7NLg0MrHWj+lnKJdTo4gDI1i1fxodjn/WAI1FbE/6pJicmpbrnDd6i0D9S3f0UoIcyCI
g8HLiKeU3htBfMciMln9/YuVAnJqQhmaubAns3uBLI2JdFVNlq3ARy0HCh+5XCpYz+nncw1SKI23
5gpnNpijUXfgwDPb2XE7snaPYD9tcAWtFK6u01NenXGqU0FGgXmifufFNyD0RvhC3ZZWSlUMbi2q
lGgtKJm0HWQh4jj3etPx0r0wWtLMWpIOY6ogTy+mtA9KSkT2z3Knl7v2NVbiTig7z2iJjtnD3mSp
whlUzx/qvMB2/9U2l8D4iB6zZrququ8g/bHi3+nwG4R/XVFi6Q3gxbmLXJ/KZSwvcX+23dZcu3bU
bqePbQifYN/FqCfbkflUv+4lvxGpfHe/p+uMWSFLHc1LzAbJVN7ZMXHO2FDs5hIOMVpm8mU3i8tz
Ul7V5AOQE/R0I/2aKJ939XM+g0katWslXRuvJ6YK/fb1xBBdZEPq7EjiGfe1zovZkF6OgVRal4eK
djLZ9oJwC1NRicSuLypqV9D7rMorLI9DeB+uMYtOrXVy6E2R776zC5q0Y/tTCHL4WhM/42qye6vR
lJXo4KNB26Az8ZbJ3DZ23XMnP3dxidGWp+fMjshqe++Od2RC0MGXR3O1mnOmwzJ6KOL7Y2nKpfV4
38BxZanBzxBBOjwB5XkMAsqz+id//kwcs8f5QkNzSNXSi5jBW0Cj2t09DJ1LrVKqrn6nygn2EPeX
VASgOH9zb21nfemk1BOvFezQxuaZbgtjM3aLT2BgVMD1F7Nnc3KkfM3++X5LTCzar14jDA89e4gt
LwdRRGZ3d5+EbBw5DW1LGJsRVuoV8U0vJpvQrN/j3HejQfTczW2rchooEBsWQIa8HHdCSVTosADm
9cGCd0BWEQvJIav2Hb6JcsfJ5qGQD5tUQsd70xzeDVTQHLhfJSwkn5b2HSt/ivE3xdnXDPRykfS5
Sr1om2IZnQ2DXUau8jgFoMuzK8yEJ8KGdIsX/9OQ6AX5n4mCgAl2/0ZU0UIDMi6Y7cIhPqEa1QY3
JZByHqWZXJhWzWQ9mWIHwiaFM+09UsaXg/Hr2Xi97AHfaOYYid7dReqP3MyxEiF+t4rXTbyn8cNF
GPEBK77FXg1yLPRDaqdY7Vdq9VlhvrmM8g44EBI74L87Ibz0r/XfTYWZQRkz+nkpBliWytrtw5o7
DCDZf9OSUX1QXmnJZ31gDNje5MZ9D1wUjWw/wtpHlF9q65hFe9VBGsa20EGZHFxdp/dQsGmmD/9e
rox+hWHCWIKTfkBpZ1sMgW2IuwoPfn/u/si01ainrD4xDLqnB5AoBjx0YKkoFIsb0jWjnd+r845N
cCvfYJgLKbatFtwBHQfbyYEZzFgKEs3IegiyiU6peK1M1sNk0d13Fdsle0V03DggRrJ2eS8+e+Vz
mkK++hJowL74axR/Zf1Xqn6f0z/S8M1raOUf5uLxwtJn7UrKV0rkWoOQ0B6Wt4DlsBwwD5V4LOBf
48Zxh8LVsR143Qs19O6eDbSFptsR3EG7zefEPqcfaLmj/Hm7Kbpf80SQk2GXwxOXLQZYc9Pvqf6T
dZxAZ1o0n0abKN7Q794cUsjP39LUBSknz9Gsa3kFVA6YHDK6+VjMPETurFyeWBtm82ltW3YobbcN
6r+8UeXNFmfdB52yph/gxeHKVortTyETmHtsfxx4zO5oRoe4xui3QZc1lylC/ws8RyMNxjT85Q0e
3ceJY83kM2BmNAlPyRdLnHOhWX7U3ZlELciK+u56cN913ea4VPxn6qvA06KIkvPlP6dQPhrNKc7O
5XCWpmdWI25fQYKBTVCB2SBDD5jP6iQORYW74m8LRCGchFV0uI5/ovBEBavyFBWssuzzoRWvPHHg
n2f0dwj/afu/E+IdR74WtuE14ZmoXPejqOiFE0xFL3+Ipp0Xs1FRqeZwxkVUXcvqqqhXS73GweUx
XJg1hLdQhy79Dc4Df9Kj3hfRVrEf6qY2t+mwDwCeMdjcAuSbpHv0/zwXNZ3o/5J16JOdqX1YvFEY
+8Yzjl39FMKiwDMiHPoECGRrTYAg6TnszUMLUWwzLS+0P9w7RsMfRQUGY7D1/AhD7p0VC0rDRqSk
qwm0VSlfpzTbsKfehTdqqm//l3Mt8G0uICtjliDcjIULYoC80mdDsunybWqiQYukwROD2MHoZo+B
LzOHA8rTS3de6cA8nYYO1fAY+5Le1ruZqRO2cZ/QTDPffK7V5xoYVn7opqIThERi4pwnaDkTX58Q
c1934DWgMfMqT3yRTvx/jHXTrcJw1WkCEj992ih+CiHEaNG3c5WG7Gxut4BzcjeJXZoR5YX9l/+L
kARDu+htBtbLBsgGfzZeReztBG/5kDIrHjGLenGytucUyYB90HVbH3d3woqvDcKeR/03sQ+5/27j
b0gtNGkkAcWDy4gmLowQrBzNcvmDf9vOyL2qq+4FqG172+zXWU1FgXdPPI6zGh3ZyUraDdriqS1s
xPLlx9+HNNu7ZbPvklNB6eMUFxhhuT/T4jcOqExdSK8OOclYke4ZuJsU16D/SIxbyQo0fo3RdxB9
9w7dfrE2a03OR985OOv9Y07dSz+cPrmfvcnC1Lp9rqep10SkVmF6kCHxgocIoA4ZOVJXoe2Gv/zy
1M7K8/TUDj2EYYWgMI/zm37jec/Kz7nt0EEjLjDdIKjdPLlm5EFV10xvSH1CZ7HTSsdC1JOcRn0Z
fTEdnSa2hS+TFDi0ndcQtJbBbDsMO4ks/zLwfrGgO1poBtH3fO9EVabS7WVDOFjLCmjKbprs1WSP
EifjJda2JMGmDNERhTwrWhg8XETVI2HF+d/E+j6fyCv8gPeB5Ps8H04pPSyrEIOzuTIwPpNClFaw
/3NrZc/HlLG+T3Eq/M2y9BktMNjI4/nzW3KAzBdPv6dfh6NS5Fa18BfGEWuXzLccewKiIuYVb/r9
aM9YU4dsqT6XdUxVFahatruPILhEzFy89jyba8MpocE5OIX1ubtaE/gA8H69sfW+P7rptip2Eu8x
lQOeTE/cop94quLFrTdRADx7QU1F8zq4hVyl4GHm4luFT0+1RcJOEywnxbIkaP23HDceofOZB6XJ
HadcT5iR1aDMGJjspPsBY/pzFEh5/PT1hsxg7DDy+CP5oPutcc3QuGbGzTHUmAXgxxi4FOvDP1hY
J/E1usjxNTDPv0QHr3fl9M7EMM5U0bh4fhYi4XjltMJxgSEvg01cZ0ZzjJhqbsz4snH0ejWCAHMk
cwG2L/jrkIlNh93NJ0YEeg8PGJf15r8Y0UCPpmPky9xGVeu5eUJRXXCJZ0if25JHBGaobw9Hab+r
6geWYVetAhZB2/+VSoR5GuuozUhj1yFKL3I0YIPI8SYOHyLwQLrz6FcpXj2q5yaig05Dbv2vg66m
REi0v1Ghkb3yP7mBL8iP6EELFvy4/JCKEN1TzqSm001ttmamBflVNudBugH1A0X1nSJ1hHERcRjj
IklEflqwjqXsoI8SoKzLc21dnA1/Fiy5c3s+90o044P05BhpP4dVpSNluhEfOI5I7KvGst5ID3+0
dfXQmMcgOZbgBeVt/tiUNeGkTe7cLcE0mOHdsjrh962khT4rlV0IccU4TbOrKd+eD1BO3yoD9QX5
s9WKs7kGEx5qS7udJKIZUE62DRgH9r/4pynnYEbv402N4EVryg6J+xWtVEX+/33af4M90lxYE/h5
sFnIa+m5yYst0rTSHHkTweDhhIAd9z62qojVNAvrkORu8FbwLNyYIrE0zjGpEAVj9HJ/iChYrgiP
EzRnafagpCzY9ZN5Q9F8AGKOn2pb4BdUNtps+hqGF5lIUTEMjwFDmQxcl/iXJlyyorVMKy9Acrq/
jd202yvDIcG1sMEWm+wW6YDHxFOg4o9ePDeKY/O35kDanCLpaHLY1Ox2cJ7mMXocZCfF+jXP45n8
aTqWcUhfBfL14t57HMRAa/FzSvhPYrcTpg+0usbaGvd9JR90DbbNqVXOdXK5jQy0SUf+Wy4Ptc9W
f4ByNTeFS/Qx+FLvn834Rai2ePwZH3/SrUoIeQVuRLHJRhr9nmEDM2riMVT/wW6i+o8QYBe6LRUs
hasxHkpnySCQjRya4DVaMO62k+DYvIbWTm8H0YKIXPh05OJSKzSZIUtlhMKjBVAOXHnFkEK1WDFP
kwcMhhqZTfjkG8kCpbuPqoOUzzveMP04UG2w3DgpRTyv/4KKUq+TlGmab8EHTtc5wpvJ5I3klt+q
HmxsfYpb1NVoWc1nab5SwY/ES96xfN8pR8ylWQt6+WMcPvvHV37/06f4Iry3Mc5IqY+33944I9iO
84K5cOjDhSiAI8u3KZ0cwedqVQ4HxTqgSL4KCZ7aNmy3Q7J9t7EkopCgCPxn7PvaEfceFQTXoDzx
rPsAsFzVcP0rARPff3LJUHchye+ey624MrQWrKC9ecLQB2oRyR4Cw1aIIn0muGnJeNrwwfClwsdi
s9lQOcmbOxU52C31DlrAdUUKD42AMPFx3mLCm3KPB+Rl+fQ5TFd6vntHrANLkFbH8op95w6tsXan
zGAbrGduK7mQiPjVMOifE4Qnb5E+7ftAolpYO3sawF63Pu116wtLn1eJlNkT/yDPxSqj5Id8WwRQ
esE8hmEMvvKxmEvTuYlZnEx0toyzZdQsOy4vulszgRxWPUFFY/Z83V+4oPW9q2pczZ7pGciEpZ46
IBM0DZiHOj008iLVF7md26htYXbaABL1wMkTmg/pYoCnbW3BekrBvo6ON6ZT/xq3NcrRaoeKoyu3
TKSN8O8Q/Ybjj3z/BpxA/aZkfZbqh/9Ls6+R4+pBXK+Fk6qnsDMQh+CMcEKzvY4kX+MlSy8mHbym
fIbDYK/CesW7gd6/Se33ev5W4zDmsGk185Z8yXZCQOGWyZwEdqBU1HhtTCir2+Dxe2A++7ff4y1k
okuTW81cA5AyaVVef4N4wRrTX50KhAkf/WT0Y65Qpfjo663XiKinG6+0K9Th1GZjwCcCcFWugLP+
v82g4QY2nMpYOJDwpTgrKfxE4ipK0KBIncwNCOpkPRhJ0E5An8QODEUzs2/XYtgJzmhiclfD+ibc
Vyy0bNJcN5WELNhqnF1B65OTvOVsJxw8E2Giz0Fx1WKOkLzqa7uHxzuha7937e9T+6vrv1ObM7Y3
4HndI/NNsafi9Dj4Tk+rTDZPpYPAHgBPIOiODXpqpzmBAoErficxb9A7iTbhRyPnC+0lBZsBx+mV
8w1N30RMWJjxsVFRx/eyvCdMIrKYCsbrQuTSFAM9VuBemiMmVrqNXV2b8QYowUdl3Limm+lXS7Rz
3hf/TPTfoPotwz8mbTTRLRgvWn9U5qRKkUibbN7tmEDI9kI3N+Pmzt2V9130cQpuADUVTKhJaDsa
a+YsErctzk1HKTloTO8oEhgdPV9fZ4G6hPbTDqB9USNdaaQ9YUk6peflBuaP8v1siXQbkEvFQIcm
EuP+i5/BggGgrGVl7Ui4OKtNLm1w/2YhcFUbA3AYbDEAE0lVDhZxdGzmAkQ1LT8r61blH090RCCO
mVvZO65MDzLBdtlw/yzCfV3jPyDPSrcJcz+Rotf6PWqmxDj8ME7hLYsZX6PvIk9Jz5P+TEwMNV15
scofid8YHvZz0YwTer+rsBUY7hS4srYpk/m/DbCt6LvBNGPhhPL5MbHRMV3BfIbAD0GBN5gYHnuf
6ebllfemMW5d8e8I5Z11URcdE1PGUPfTV9Guq3aNNaMb/SH0UbXbnLmIKzvDebFhqIIzWZvJgRsB
OxGFknSUrR/VZqg2erDB0JhMNkTESxCCp8E4qsZRUQ+bjaV+toZtRZssWy+yRICB9VeeZjL6XeS0
EGLnAGqYUoMsKSfC/PgI7C5fCP9jTN5Gyb1AdheyvO30NaySN6Um7HeauZ9OD+fe3MfzdnLNXw2H
j+Czar7MKSP9Tz27DfZgRyA46JNmeGt4keE9aN+hmDhYReW8TewlGHwo932MR2Vem7YtSPhhgoIi
1/A/j4g4xWywg+yPlP1RNOepiihJ88rptAPhiiVA/Fxe8Gs6Q1Ph7vv3Dro29qd3Qe/J9VldLs1s
ybTLrnqvHt3lssxtrqB0xSrD1j6W4uO8QzKM7vjAlpVqP0b3Z9m2m+K+/rusg1k6+6uTfVoMBLpn
f4HiXNMOdPBRbfZ7m99s7aydl9D4dWyi+/DhmHeHuphetm3SzvHemB41d/ivsTSkyTNzutGNGy/s
ffAL8pNRxqxqMKwIPH+q2PAMi+ibKW8zbpX7ruOgARKuEkxGLLpJe6SBuN4kyayoXGRWvtI6RFRY
punynW0ie2NSU865xs6Qucn/OyUOv2E9BH4M26n3sheQET0gahfcxZfLjuICjiDqUqlWefzVlTM7
7lydSSipFVZnKgcmy4JQ/ktiMYYtOhUtoEF0YZag6j4FiyfM6NHM0CDEAVeYB5qtGNuIzGx+YPwx
kY6Jw4mTWlXTOlTkkenLhiLaHxJL+PDyWTw5UoVARWp5SWTuk3uj2R2F1tPZ+YzG1Cg9FELn3NKK
kHCleH3HqD6C9jdv0wUSRseUoQLbvY/qU3g/ZunBPsKQepI9mJEeG0jRcVXshP+fLIi5YFQ6RRKs
9hKV19VOV2iZFZYomKKEPiuxo1T5kgsZwqeB4Z7+FXNFzGRsL4sDq2QGbEhx4bnilRpwNdvjZK1O
N+DGOnb1QkAJ9eqAJ7Swb0RTumStK2spRHBYMLME3MUNNwIat82+TCxW6f6Ritt/FJIZ/4RqO0af
3fP2e9LBeJsHBa68vofa86bwkD9v4Y+M/dqMfEzxqZ0v6m43Tfd8OCZXyq+t/FZKt0i6DdqHUX2U
0+sB2aK6u8TQV/JEXPfUbuVkzBTC7DDo+yj5r2O83dArjwvbmLOdrRxuq7iY3mEl1vl6ccWNS44F
ShPrIGfEigk5i7vsOcL9FynXpLmFJI3mTXZSORoDqeNAPApDkZSf7slRmTF/5yQG90F/fqjZJX6l
+Rvc5ezVlCbT23dJ+Cgs8Zc7yQYPmapuwQfJBoZUKOs+SVRhjjWdkpkfKRRly7yPb1FXeSQ+RORx
XOvMifFqiFBTBE56hm0suHM4OgXUrAF6DT+k5NMwv0LlD9pP/GsNv33/Nx9+q/GH81auf+nc89eF
nNnWfxQqNV+z2uf9FyEz4P8MzznF5eNOt688AIBYYDppXp/7nbx2OCzpr8PSVYgHOL9Sj83aEKel
d+KZyx2IDGiOBFj6Fy7IUjxzQhbfw1Byfko0LIhXl057Xt3b9XZlGGDqdD0dB8o3Ro6cl1iYEd0y
dDOaOJTFffkPPo4Vr/shfuWLH8Xxbs3Daj4B0aZcwunZIMqKeir8vm+IHlJM127SPweg7wOAg/v6
DqsXpUyQoBeEKHy6H5AMG498vflfvr5e4L4kgk8xEgF8I3PAnN9KgxZI8S1j8eVbJljy4ErMv9Jg
uDYehkJJ9997vsWWScgxYb13pYTMo5tLLpyyRsIRPAte+74y47YwqQ+PyY67Ar28Q7jVFw1FXdYx
ifZJceiNU5hfFeOjmzD9w9PNoG0GHurX78uP3Dy3oGdLlrAFcobgSP0fV2e227iWBdkfSgKch1eS
kkjNs2W/CHbmTc4U5+nre9G+t7rRQKJQqALSTkokz94RseLn68pvx68ir8rkwhai7W7P+G33wHS5
25DyTutH+HonXSRILqiv+HloIHMWsHRO2vMgPA/EBYgIjotWvTbGuVZPnXzUpH0Z7yA0byWkcAea
yATBpiOfN2clmbhN/cjzLwEhTtgHIp/6plr35qtlLovvVXydyPiUl7PBwzrdhRRxPzdPtzOv7HOv
ytPhIV6CsgKxJm3OK4Tw1qIc+xqqNzW598n9hfXueceUgNvxlBGfVdB75wwmTUD/y2BqlNJ295Bc
EoUzFGmtE29QXDmnEeuQTCcB8Q71gOcHYQTiz5efxmJlnBuLE3NLX3H1dEEk8evVdjKiha2FN8lc
d+287U6GXWhwYtmLGhuVg/TWRe9p9G5Z7/r0oKLBJRSmbFJ24gSeiRmzcDlMMf2bhyeJv3Zfq3sj
sCUSQaWNBw/W9FnOzzq4g8z5geZNHTwuHz91oxPS4qf3KdTfLT87NXZZuq+43hiE38JFLX1F0pcq
fk3pF3NvThRXwcyHQc9Ds2WO6NWVWcwORWBlPM037ML8uJsnKnzKEq2R1Eu+oPptIKdRY0M0evxK
BCeqeB8somWkHUz1YMEQbA5u7qg6xB5MocqwrgK8r0F/f5nXno80O6cxMi9zmpv8oLCfGxD7ICR1
kSDuWcUBFF/KxdQyKQ7vQL5ZL9WBPf0NivfGeDybh0Qr3ZrG9FjCMepb2Nwkr2+8WFntUcAXOg7W
cxAeu+xI3xQSij7eEVDS4T0+DeH6JkRrWu1e4TZelIWfRutiWj8N/F+oWryTmNZsvUOkhe91zmC4
/42Um050kVN/cXvVHPJ9xO4fyqVM6R8BIG/uRoBIbv5FYmQx+LKOzesKjJUBi2fdOLfscvjn6Uc+
Rlw30XbTOpDoK/MhT28Q6Jvgig8wliHQyywVSbRGnlkw3P2rh7Hxu7Ay3ihzdsEAKNPvajir+I/x
xsNZ7XZTtwMbcgN9qfpgaamyULrZilswuyqzFRdnGjmZtVztng+awBevdGu12yelZAGhjpn4nM32
NwD4xuCN/GBMC+U6o4VO2bToTrZFkNZYs+KvmzkznzSbgOS8DITYSaxr1WPrumjv8WsrgPdpjkN9
kOv9ZlCPFsUjxGSiPQkoxNcf6O5skwcjwe+zEkmlS4/xOZt5R9uNiLlik/luVg7DWdMzglmMksLY
Rrgr+tPfvlwVLzK4c18n3Uma4MPZGOZAzipGCJn1XaA0ZGRhNMo79idTwHVfxXQmgKMy5nQ44Qqm
WuLPL3vD4opgTHEqwnlhVaZznwhFGIbscOgJYa1Hez3zQLSzse3FE9BDQoo2F9Q+zc17XF6eLAhU
L8/MZ7gBL2MuODhHnjRwzlY6R7r2+KS4ipIijhouAVH4LqW6clnM2ExS/wOEKPqizigDakfuaU//
7mRiQEyxOpEMoikcHfAbl8BaWxGX+JnTB6wd/s0/tmq2EXyghyg/6txFEoEflO1eXIO5I6PQ91u1
tiX/Pr2TJuKHJm+F5kDRT8LlH/JmnJ+4aO6dvMHPEIdLm9yw/p3WYn7jdY3sxRp317gCtmzvlXiT
wfbgla9+iDLCN1GmX9DBMrZnOlgYtczgRJoedIEU7Fl2j7fJJOh8Sox9FC2N7jo9z39SZ8IAwQAS
omXtCDtYijvktx8UZVMCfuEow+CszfNztP2BOnHQWMIz3kfWXhzxZjGHUSRxyKBeFUfWw8PzAIUy
EOfdMAGjRj8LESVZJ36hcYL6vRGLjRLw8bOy8VXJE56rADQ0R4PlqCyL5Std5N+hP9T6ZJjVejnw
UetDzRdU36B3Efc0DhisSJ6V7jTMCN1Ohu7/oh9yi83NjDbLalNFBz3ad7C8eVtFYBn/9V3m6d+6
WU2xxyC2KFkuQJFKlgwTaIRdtrLEVSit3rYxGghBrv88cN3kd8maqjxCrJVPcRkiH2STggUgJYSi
P6D5DfCZP3PxI1Xf0/BBNwb/zrsMwLlD75s13ei/YFTlUGthUJsYrLNgDW3BdM865mWAUMnOsjbH
gFXCJq03r2HdvNZ+LNpnSEPkPLN1wSBO5gOHgc38kPJ7P5fytCojT+N6hVg+/I5NYbl+jmuJBnX0
QYNtwkazrhjLJIqp4oOu7lPqVwhKxPtcw/JPNcJ6HB9A89kLXUPJAZIwE/QJgwowZnuws34CQynE
Q7XWWYWpfugSD/YDPG0HuQFLROhw77NGBh35nD8C6ugB2U4M2zC6YU7ht7MWWjnbYmH11qmDCY+M
6PdFF5uVBdndWYwcHMjKT3O1StLM1zsQwNEBgyDZHPEKPl39SH8zeKVfQkyqwzWgkpPFui2rb7LF
Gwc2y7b6qh3STWrrSsRjFsBOJPKAL7fo7Z8asrY6f3eDBfe4ms/EM3cWoMWYk16md5PlmUC6DMVt
4QUqEKwV7UIkBmhFEtelBtNzq07z1lmDbmYdDPydD4NEq/weFu9F8b6z4I1cVeVqjBeBTYgzEI6x
/I88/jTNh6TdQ0KptvidObD6TfRJhY4LOfwzNL/q6rdc/dbX8FdzcR+Ue41XB2y0lqPPhq1JCT8p
OBoSVTbb4rULnQZitg1jqkw80ujchbuOohNuRhsYCmT2/hPfAak7AiztI8veovqeBWyKSQkedfqU
CNPsYqrWxtPhkGT7gl2VcRz/YTBuvlRq1u9RdcdhxX5Rz+Yw6T3dEqMf19SS9RezvbUg4zR0FIAf
T+iBCREd4PtrKjnL7+wysUGL6Lvf3xGRZHv8Ozy04rqTV6+/j2omfkI7LUMnVs/UmnJ6B6FL02G9
uPc87xdc8sQuaPOa412MwY2Fc8zmV9C9H3ATGtX/wE2MMR26/L4s9uyixGJfSzuJkELFuLyVAQR5
I22z8sqU/925Y4CUg2VPHtO26L8abZw9OnvS526Agwv+dtqDwpXpjlk8tSVQrb+pL8vv5fQhTh9k
NrXiXQ8eaB4DZJHcryGrhEutv41c7wBFGCfLplLW4n+mHTyruIAk0520KxiE/z0S0Bqhl1UOJkWT
I2S/N9hu4fcgV8bu4xg8T3q1YuRShpmCUTi9vrrEg0chjdX7zO0BNzyyGS9vzrydE8ocYwCxeSMR
Rr5EdA051NyMxpmuJLg9Bk+PJ0Ya71n4JUaRdNPRCg4p0wBbdCVVNkyLHy1+kGaBO9zgzYtTv+DE
BwVCAQCEa9xRh2PfXl7ajdIWAhOl/IWnR/S0+iMpXLiaHOYAsAInEuUFOaZq15ChsQmXJ26u4UuU
33DWMDkCC+5MvsxOwb1auMJrSSHNFop0wX4b7+rRtN8BeA/lXbXI999GVwfUY85un54lrHipOcRx
hEaXyPaNM357JbL00PdH1q1Fcda+LZUIg4emPPfZVR0pj48Hntg+x6ukXIMk+jF8giSKDjgtXQbw
LvxjRb+xy2lHD50ukxyAuKCw4DuH8X5CwtZPNB+C65qOHmlV5lZQ0+Cn3U3cIkZthuNci0cJe/av
XNFBMcg5dG8gY0d0hIg79bUnXkMW+DF8b2aozQ2VLetUljJZuGu2gAqis1rsOXLeuuTG6l9JtsYD
JQOxjX8GbRVogplHvZ5WHVqHAwQDP1vgH8HhB3jEAaKpF4+nUylMJjtXPXfRscnOtPaMT2dq36XZ
beTqI9+PEz1QTX1o6O4LVxtL2/TyHeqVFjriQMvZRS6vVFop/JfxomVwB081QabrQPvEdw/XVO2l
J21iO8g+pOPAw0zp/2+50s2TwLR9QOrW1H3S7ntthyYI3J5SvNcXoxFdkxyVGI3oMOSECVd/+M7y
wiyEWsDeZPSqYpkdcCxI5yy0sX3+CLHJMjeOdXZCfs0OxeovOaduX9zoBcWpP2KaVX3QjLkjaMcp
PrbqoWsOf8Q3irF+jGzgar5dtqnT4568Ws/9U9gJ0q5VnTh3ezA80yZV17Hsy64WoGAtaNj8/6CJ
XeBEhc/3SwvXWQmoef5+FckGQ/HoofAH+i5M9rI2g7qqbkfzhDhs3b+1aKe7AK20P7nAe04dPjON
BM/W4GugbGMgZaznydQsfqrQMrodgIotcgbjng6si4U2Evx5CV4Evu25MaoN7vSMhSUxpZWS7MZ8
e4xuhXlVZdinp7jhcOz+UyvkHGdrFwTQtF3q26HCRQuTY84CUDReulJ7G/s3MX8vxo/o+RmZX6X5
JfOHd+atGG5idX1Nl647E0mKCruRDrKE8Q4XNi7ntpq5bbiw+xyD9l5ODgSNVB6Y/viajfnsiUYW
CAz8yg27IOfM7KtUPgPls6k+aDuUP+PqYwzeB/MetqIN2b7awOaAewn9GxIgjbQOFEICxS6gWCxs
vm697CB0zOcsmIv5LDZSwFeOM6sVV6kUnueXxB9B/dOgqGl/KgpalPf8ZikXalENeZlg9LkJrDHq
N7V668nWq29B9ZbGd8s9Cd1V6jARnXNqMzG5xCdCvhuD8wP4zXZm8rpYfObs8M9ZHj/GAHXG3ijZ
oWLYoSxAuj7cnnOPsJRAiEhzkbZUef3kiZM3GB5rKE71GskjaQN5qItx2J03G6NfwwHt3tvRxRu8
CYXfSXiA19M6gnGgkSMZsRB7NAJa4Y2CblF6Z2n0L29q4KRq+g9XGfe1tdesg2CBHgiv7jL6VrYR
croSx9hWxueZUw32nouP0wW6ebQEaFx/exm4gYrv9q2YIC73E60oud8J3p8mmOu3/gd2GTSHrVeL
P+y78YyCLBrP/t99HOlwdXHvDCzzHvcjLZBCN4/OGgmrYYvRk752jJ4/tAfQEYxeNHPnTWfTZ5PQ
SwV6SdskVcQb6KBdUDgZEgn6023R6R5Samy5yWNuvo2XQARodqfOs16BM+0Lb35tMlG8fGwaP6Hi
AhGOFG2xzv/JwbB8WzDpcx+CNTuHqaNHwD9xg/bDjF+Wok0KvVHfNuIm0rBX+UWy3DDt8Wm7HoFT
fti8VmkEv85oJfAAD7ivzUlV5za0p7Vp8lm6dAsRWcrfQKhAursnI16a+T3xTBfNkmQ8YXIt3Iig
RfH+pS4VbVG9ZbW/q15XGVh9f8HZg1Iuf58h1Zxung2HmMeDLJVm3ISKZf+DF/ewaXXyC9uQABVy
OJJdsh2SbYnjbtwU/EH9m1tnMO6ghpPGjjy03b62c+5j8uvE6aJFAwMZI4i8VRhjfwAWz+ebPH64
Lv4TfANZOjMyWyL9t065j9/9DtQ7SMlNq64VzkaXkU9X2HZCg/NlyWszliwzOY9HauSRuQfrx22s
rZ9oGZkPOCQAHkw8Jjh3/aXGa4TDYh1jyn7OdiT0fRTr4WULNAHiyJqBs9MAGc3RXkxdZzW9CsNV
KHljosLfo+Gu93fculEyY19j4dwaJ4/n67/fWYpwQCLivKcIR6H0oViJ6Ap7MmQjKDc0GLqlvguU
Y/LGg1c56TA/3RVaAEOCJuvWgKKHRwfY8Xr8EnlStC6exx7hngMpIQB5dn0a8rpgAj7kbKYwmHab
f4vjVVhx6jIF9uSkdG/R+cR8tGikuZJM7jek+WR5S5pPLHcqt+nCihFg/RahaMX1YmZAuRWwO7lW
TRv9MlQOagNeZpvnbEC/xPFY0RLQX8boFn7SNy+NlC3PwB2yGBLZjgb6OuuwOe7ePfeJuAcUQqB3
dlW/nnbwsmPpqkr3Nn+Px48e78uISzIqADHOA/NIIm9c1C4jc5h4oknu3LOwL63TkATqSQCxjJtU
O7I6TR+ZdZeje9tdEVhh0eoa3M41FSI9/VRUrXIPG0vwQkW4jBzN2gTcavF6ENdpfgynne5m3HI8
BKttQaMPPsLXXawe1vDR/I20s1L+boo/ifan1f4gQFCt9A2vlKgMfTzjTWRulXQXs9AetkwR36BD
Yp1SPhucE/aIESrJcggPqry37RdtFETRSqofkCSoflU3tbRdbSuYEwJ7Lr+v1wXx0XzzBtf8VFqk
uaLhUg4XDeZhejEtNG/onw5lGB2ekx1tAOl4IH8amDfn2OaH/HXUnsc+PLeunQQrQBlNfuyDs0Ju
mHpjmxq8JqA79v+WEPABTcWeaHL6kbUPzO5GdV8IN4WxNPZSPCNIgzEVWH6Os3RRmr7EfgWw0fx/
1JVfIW4AnZjY3K5Jjxqrfth0LzofVqbimKZf1uxH/LFmzeGLEFpNzxK9HBrKhZhB1pDUObACx4zc
bVIQ4T1+Ryq2GjbUKzFTHOBiuYne4NcGO52tmfFNswj7eLl0jeO3Pn+XskVk+sHz82l8FdXvqfrd
u3n6Flf3brjp1bWlFD0+S+FJL9nHjn6AZILgjNOe1m1YUbOiudep1X3vX+/P5CNLPzr6dp6HJ3bE
4hBCuGVIkXdNhMVwqyw0fRmJS4XxDjcMl3dYFN9Ifgoj0H2LZVSvrBCy4Ozak78PJAXulvVT9WEd
X8cOMvq2qKj5AaFzN6uHGX+0yOpvqfAm8wu83l/Fu9k86szBv2ylb6Dh1p+d6KUAuWoPrC1p6Zr6
x241QFnWadJamtmyhvvaLtRohtqWFQzYHMEjvAjVrR/vsLKt/n3q3y+A84C+jm/J9xJclG+meYV7
HP1OvgHCvF/ZYLI2kj2r9e4TO/VmViaf/Va3aLZxOTDzTmSlgSkJpAqmJKxecnub+jc6yoLPBxua
mUTGU1Uw/B+TZ/jN+3eX1bf1hSKY8rnHLFdkTvq0jQdtMIawGxeKSg3t7YcaoMjHH2qAlh5yMDe7
HIRfetRA0pEZCS6KaPNmJNiLk6DZj8qhUPZgq6xsK/moYbzz4DH/MCnYdko4pWhi7G4CBVXu82G0
X4L4MffZ88U6CITOs22nbgrGi2wvpccgPzlrKWW5c8/i97j5KFb0sPwt+t3MQGkPiMZ0h+prLd7I
+hr5JCjWJjGS1xpeVbDOO5+9btihQ684X/AqZq/7syan4KX3US55plNsGH6E2hvpEDTsk/f6hmBR
pgYE66Xz8lkj2XQxty8d67dKvVb5RXGUYmOw/UNfTn3Vmhd/VPXSUBfbtDrWSFXKJgbcOW21fif1
u6jbR5TOgTHgLOtFZGFeZyOngfmkJicQh1rulG/svbHgF/Eee3NoAPW6oK6P2eNHXeeg4UfYH2cX
8TiHWfbK92iFi5hu5cDVuzuMDtg2eXbGQTQdTdxiyu5XKIVJouaSBY3YToXNUG9KOuK4Xnb0ne6S
60NvofCcxuxoPZl4rykj2L5Mj2k/M6i6Emf3bRru1XCPIcy5rONS7EzKJZ/O4GSzVeiO2pHGUXlY
Zd+gI0ndyfqcDE2ZWuE7JyydZ19wNK3EkuTZIXUrIufJceiOVXdMOwJmRw3KSwvenBdJ3y3AHjd7
vSGvbUv9cshUYOb41c6x6MYtDV254tRN4CtattNp42jLr9AmRKEbuyQ9NOlRJQ7zz8w5COhTQo/Z
6uNWHrc/BGyy3En2qNS3pL8bmM9f0OtvZnQtshky7LaZvTnpyW7K/623VdrF+C3vAiQsfndAwQz/
vonxEl8AU6mgRuLZ1UdxdlXNbNzc9F2EAaKi0jr7G4wL8GBjvYV01I2QABNpxTzAnp95AAKvZHg5
GQ1WLr6p+joDbLh2ISP4dOEKfqgfOT0vfjbXhDJfbNyT9dvKGuf09ttKDm91/6Zi03tT6UMLPhse
04+yXY3Pz978yoRPg6CNE3UrnpK70U2OlJTmm4S3g76R9E10rQWSFzNooHfTxCe3wUMOLPTiPf9c
bK30EulnGq6n9mw+BONhBY8iextxU4iXFqM22Dpjz9f+969XbUSZpViWuzLbkyIfVr+nfD3nbXyq
VEf3qC2EyoWqDh2IIs8op8UDE8Mal1vj4U6Oe7A5KxbeY7pq01VNN66tJ5RRgPZfG+ATebBFGBEX
u41Ae9IyIatve+s08sTCizSPfD8Ln1Fe5NBHXWAZOiND5A2QNkm/kcHIlmK44p2hOeaydnnn2Gns
8+rc/qqLcVLFl/h0X6dJg9601pONmGyWWmPT3Nz+e2j9mfh6Cop+h7dqWEOlT50N8pPJMXrTCkvr
+1XmqPa0HhwqAs+05gqvOz/jl1JJUiLUGmp7dz+zpz50KpndbSlu/HZYK6/18F0BRMcGtCrhbOLo
wsq0kt769pAkR0Hlnj+wjBfOnHLQQvR3nCzfwrQ2ba++/J/tPjGOzA3BZaovV1sdTksIco14Tkjp
CWeVP/l5zM8s9ttgTfTcOkfFLY2p6cVicLRtNVrRFtLVCKBbfftjI8u1jck7v3QTosEl5cQs9tnx
t8tOXvz0cLz6XdLvgn6up5S73csZp4d/Vtk59fPPETkEUiVHxD7wDoflZHk9uX7iYoNXLMvpmlmL
fNeChH99DtWH0L4L44PmR9W4KtY/wXimsC0f1oD/S8WH+6PYOApXjJ+UTjN+SjzGGZmn14mlfxWc
8U51S6txyID0jung2dFpFLQ3xhYdmZoDoXeE6oP8lAF3XbVPE4FH4q7CebbtY+8HburyDFZypKBN
r63dEzZg6siQzV7Qx5lrDYdSPNblBfs6l82VewLBTqLldKLQ55XuYMfkzYEtYkvA5W8EQZaCLizi
9vtzuGTjpR6R7C8L1Lf31HyQJrXYvSKI+InliY3HBpYYaYAy+gCY80MEBpjTpcdiPFXF+VlfLn/1
4a4876Lk/Mr6VNHU4QlPl09OWtDQZC0QeKzMV59eH9sE841FXm2wBpp4KdilWfaWxZCtR671iUiD
l9FaWxVJwS2dVoDm6CO8aIuXQMhnVeveOIf4Vwkoog/2RkLJBLNEgMhrn/0lyDzs8X3iU3EhgZNP
PS2ye7KrNZiGg4KdRoOeQ0utA1KSIoRecDiPjSrmCO9n85CEWOpPY3qq01MGM0+w8/h3L3+6f2k0
fQbvWfnWSrcxpHNxoczOiRNX8xYVC9wBOCha/ChfFX7pYxAtfmVKqQ5lHlmuco7QzMPja9jXxL7Z
2r/V1T1Mb7pwUbuzHJ5k6QBYuzqEA9sc8BVndbz26f0FI0V6lKvBWNNnOSawPRySKohsEglKeWOB
GpM3UPNo8IKo67yqDw5RMhXG7wFIp/y2Yszuz7N8BywHwKAC6undah6DG/4R0o+0fJcmDpq30i7t
QPLlxDc4j5vec92GpxfVfRLwy12vzrBB2plArDQpj3CMZ29jd59XurtIWghAbtVtrZIp2xCWLw96
MCfrh3KzdlLqjB7k1eQaK+LqB7EN/wfyg0W6dR0vMGYUzkXuj8zTr+bSp9eMqMVnpH522Zc13wv7
rjxqIu+wfcepu9u2cOmdoPUD3UNUUE2CdZvntM2HOfCagL++GskdT+DowU5gwy3sXvxBFaA7s9oZ
4W5a/LKUcFKGp2q6arUEQGpDJfllyLmZq2khuBg0n68bziGAtbpLE6jlhLBQSYQiu4gLmw0R2WqH
/m42mGK1eOspBn0ulJJlwBV3+WjfsZNFFF6BAS2/SzUOKYOxecNtFb/eCS4ZcMvoRib6HFALc4RB
vDHqlQ5LKJmX1WHrpiVO36MkHDvaJPAuE1kVDhJBtdPz8avOlUEyxdJyO3tFnamyGC+/8iYwzcji
f3zJfgVw29jXjtRuWo6AgQOHtT6DHKvlqyhfX/2tQuuwbhI1LW/srCgKs0aHnvfJATERP/cgJp7M
gk9kqj3qjg4cj2gsdrBDLnm/5GkcukbuLTewd6H96/Vsuqc5Tpab4w0g7D46bpu6+1BZ/4qUIY6f
oSS42mSD6FiV/W1H4LZdBO/itPwVaXpcjoVhul3IfsITqC4Q3NdHAPzbFoZ79/IDUh3hamyWasCQ
s+ioVie7AunuuVxK2Bvlc+3o43WkliC8ENubo9DB+edU5AI59SCkPhI7j3gA/0m/TSUIEGY96xRI
KKa6rgbiUkud2uhdamGZXsT9OhJXuBKG0seqIZ/AfgooofTOs/uTLIrX92CETMZrpuIte7m4uBKB
w5dh8q59vlEp3i4eIwu0F9V9+4nO6+QjjG8WXwMuvXLvF+4on5L2jP9Pi84sHmkaJyzUlkdVPMhO
ma3HCLy8TaT+h9RH7EvrPaVnn+n9uCAvf9X4EM7usvkgjn4kDGsqjBlBsGbhZGpYeeZcPnwpkFWB
5WjDR1V/DfPnbL3+LR5Upz0ftcLkVewltEyHkaiMP1/dQ6rv7TFD/pgxejQJuOospY8Yn8jGsGEi
uMnYb3hzDcvvV3zL+5u4hMrpWixTwcdACPzPu55I89YlfhNEGhZmrM3PDqbhNGorBP7wLlI+BWIX
GNBfkUV3uK8HOGR0FPKDSFWomTNhQYXEiYdgb+akUBwA5Sa1R0c2YQa24nXZrFN5nREilHE0bHqy
taYzhm4WrBYDpiyvYKdleMZJqLe/8klrDEsdLXfwAjzzWyQOsukybHCE9X/xhWQbaMUMQ9cJwCv+
bZNbqF6Bj5n2r2AyNEkbXpbbvmhLq3mGd8cgOZqkmdujHG/UBoL1wR9sRb4J5jXDRcW4QiI6/6zH
hx7e4+iaG6QDZE/9U2rOxGoArw913CkjzIq1hm05HNGiF0uwXZnPmXPOskW8ptZwjLYt7WeM6+L/
/ShYv/zAuyT2MKsheVMQm1HudF+0+DLh3gJ7u37BLL+bwUXU3kTxkUfvTfbAtThpu6qxn24l2grB
Ixc6oBS816ZLJ3QYHCPa5OtdkW1DpyBnRfa6WqvTWlQ2rxII2I6VVLkuQlTLJUIItwaNdUN5Gptz
nUHDXrI3JtO3fGAxor0umg4puc4K1sxbMb6lV/jjGIJF0uuWbz2k5QeR4PazMb6GpVDhRc9DV7b2
GA+mF1n+gzzR1nsoikNTHGodNejYUerBbQPWBffhd75pdlWxC01uABGDx//aHwLHAoJingF04Qe1
g2xbhxs0JCBeobqhbKJHoO7AIDuB9pmmv+sRkfYfjjhYIrXAF3o/0Xx2OA3WoHGtFuuChWxHJtRH
stBzX839SfCQLDiN1fgv27+hdpQiIhM2C+BS3XF0EIdzFXJJ7YZHIOXH8l7Qtv9bpBAsYpxLKVTE
hUWf16rGPPztH0a4Uap//cPZBMTehebzeiIKaXujPfTaodQOcXIkUa9/d0+GJSedZWYdlOdxAq6V
byQSt/wVk2+APOOMzi3Dpac02HDhYOnfHKzm81cdC9U4aGKw+CdMdo21sSfKFLOt6P/mP/HjR46I
Aol+p+PqY+zY9pTF3TcUg131xR+lXxdsLHhPf3FOrhjC+7UggiFdQqeDnEe5tEJ2n5eUD8Q9995+
6V2pJHHRB4uEqzdDiu8MBNboZq/l6oxzaHhR1bisu1NOTMmxM5WOPUckjNHQdSd9PuvDAZ8sYJdT
TZSWa7FEjHD5KG8v+24iWuleXHFOxKw0B44Vc0VGaNiWUuU8dcJXngKEGzBWa7mR6/KMl9FSV21n
68LOkHYcjTGkzk0lbePV/4WuJcv5FU+6oJljZbqCPTT0XKs0+cDgMnf1ifxa+D7SAG3eRcMmX0sw
EJKSYw5L7t1n6Ya8Glh2W4eXyXiWpUOq1LruMqHF7iuZtxI8T9T4KKnzw+SnxVtw8J9J6oohvHgH
wSMHj3ERdLiAP6pujr+Nr0tgHcOczqZ7qSy1H/KOuYa8gyt5LHh0bC0KuOzJloa79c31bqo3JVSX
V/zUGbvK+DiphwY+enSY4DGQCRu2luj4WLJlAG98mtiXclf+k7F1Am4X+Qi5/eta9m9l/m61nxoe
BPOWlNdGdVSF9uy1QCPr7CkSsSm2ZE8yeE7CltejNM4d1giGoXikrQTh9Dkna39iFPlVC1YiwBt1
27dbEl5jseHvq6iYLtknn4eenoKbDl72P3UT16L8rW6abKrx4t7+inYY+pkbvR6l8N4bH5n6+deR
1Mtc1UeBV381uNjF/OaMilmPK4I1HmDsnBQzuCc+MazSnfByjZb0SQ2WOwaDcQrDkykcrHKv1rtF
Zs3cnX133/NusFYNlXKIArYZrIr03z0t3WPsaX/qx9jTPikjJ1Py3562WP/gMntzXbcbR6fOi1pF
6JDnYbwW/zUMFqHXZGsZT4p4cSobDmEmLp199vR/zH+SsnL2WnAoDJZLzi9BjMc+KZ86BkRq2n+X
jCLvtYpe4D7+IGiL3IPKAh7DZji0/kg9vdPtfynNZJhCmRtusIjjA3Y3ene1BtM/FV42ggYDNL49
yhwQNACy5KiwJIrbxVFE6yFPithyk/tbntyy4TZUV7J/uXGW6lPnl+e5ixXkAS7eZL7XsL9hdk2T
JeXMwWhDtGfQ6GMvxzPHax8tyPBD/s5mnfBq/0YEkCLBAyXOUUDKjLBfvVgV+CCblOax200YR/Rz
0J2r+qSWx0Q6BNXeoCh2QzgmWHEcnKP4JghIka9aITDRE6SYI9zkp0mkmPmq22bKesnfh1xheprp
BZI3uUW9y7q5IYmqBKHxBcvTp1V2z7Uz0VmP7HjFErPek5vRU5jgHsf7MXWBICBFV94SgvhL6Bzd
vJjStS3uWeZOnzDtKxsgAzF2O5V3Zb2T022CKAtg6hu5qM0Mku7D8WA+sJAW7dk34c/d1OkmaDeA
gygF1iBVj9uIqs6jmJ769EQzj0d3sBsUtiTsZ+rTj4SR84YsDrI4Sxiv75+FjUk9GdJMDpmrEe3u
e1HlKU70DlyH2Bx+SjCj9spY2D4PoTA+JLekv5rdVX6e2+5kLf4ZKS6ZwYGHLNoX1kZb2DUogcif
Vlp1ll9X5XWXtIctH0ArLINtSs4M3ytlEWwrJ++F03WaJSXdtpvILw3/+Pun5UM3iAEzx/vFhAC+
DpA6F1AMaXaevCb2h3i2yMYi6JfZItvglf0dRJ+AVKDNGcp7VFMUuKZ575cR99IolbXhPieK2HYs
9zwZBUVeKd2K0+09Ca5Vcjbko4U4PbpfREJxUv+ALFD7n+PMX2slDjy7Zjqm5enVnDukOG1JDfqr
vKfCjvWB4wh4y9yu/KSwWhpXDW2U7EorD7ep3tqT9kjHD5ajYfPl8LhvXVH981T/tOo/afHPVP4f
pt5ru21ta7p9IaE15HALgGACM6l0gyZZNjJI5PD0fwe19vnOnbeXty1bIOaYNap6/SjttwRjTP0A
LCPRHnsdsaS6hDabzH0J6tTIhUdp0Dnj5E45vVfl29m7Y7LF12RH2jJjqQKDaa2mW6nZDs1WlFH1
7s66ts3XwTW48uefUvuusXzeRt0mCtZonqu8/2v2P1pvr/AjYJCg9DKOPrjkK+arbly3cC9EGk5y
F3fcaN2gmxvVn9T6VrnDiZ9f7AoBpEWLl3uci8mjkg23ZuggRPOU4tZkdX3ATwXl7zP4KVLX6zMU
qMgTH/NzxEgc5IBu/8s8CgmFmDb3AM6UhS1hH/k3LWf4EwEBqidFKiA9M/Ta0iOTuW4qjvFNEvnc
HNkW0Ir3OIylrYdYPObaCihU1VN0DBeDuo77Nf0y05/IjaY/7KWWUgvJ2eNFX/OGWaEjUb0gnvB/
6uSbk1VXrXYJGSRGyEuDG1rb5pmN/Ebh06/R5Der1jtt7aPxEbTSolu/eUXngznQiqfSvMj31ztt
jurCzaWPvP6uyz9B8ddz9QDblUc0nuuHJWGHseN857h1zZ90IcEmIXyE4JGOrXCIy4Po5sKtCjmt
AN/u48dHpXyInP3me/KkD4lubK3KI1AjWDBBt0zsfQyeMlh32Rpm81TQKr6gxbauFr/IJ7n3xN6L
wbUvQjLy+rLUl1wvnYCyv5uG/787695LX5n1Y8gj022wLrhQsCIaHh8LbV+py6BfivESUFYLBtdw
mB0acbm0+TmVGmN8IgmkdwPY+9EyIOt7E8zvwDPTpVXBz10VADweq/YBmMbve4gbOFIhHVBFsjNo
6uh2PCujf9boFVARlAgf7RNtF2XzIEL4ueMDFT9pyKbozVKMuLCsBUoMq/PMFvm5ym5bOxQwCC2t
zjUSyAqbqtjmiW/Uvij7dbkLr4w0/C7IzYrhjSzm9IXuIwft+3Z3751R92txO53rh2dMiT3jzPiS
IGhQkbPpYpfSPu1UCKd6gn5sjzSGlpCn53bGLqRB0ZcM0H7DNQuujXLLFKp5br93Qbq0Tc3xlD9R
vYJ9TpPHweKSEwtUDiJBmE5D/QxB7J69pfOrL+fGDGhRugd/ztzF3jrqDroFp2lnHlLcFzDEaAOs
5/4X+oDpf5Eh5BKw5GjTt5xxjEIh6hobFnEtEieo18UVE988EtFalV9zr23ecNhC8wPoSVJU/mbb
94uX+d0DYaMigfR7v2mrC53Ta+K2hfUq3G9ddxX837BOa5tO1J10+YA/LS72ykXd8YHgViM0DklJ
ijJ7PDRXi403dhT0kOFN3ERL2h9jutijV/K4ERQyZovWgzdUY8rQ7Ed3SSvI05f7x5Rjjxn+R63T
Q3/6G1I6Ii8cp7P8ZNj13b7EkLlMkvnq1oT/ehoVgOndkv6GOmDo74nx/rtZH8J3WeUjeyvrq86z
Qu/ICZBWf59BWr8Nz4C0uts4+clsin7Rol4IJT1Hrsp3bCOn7ER8UqS52I+yGfgXuy9jOkhqqRuB
24YOOUGyer85wTXimCY5n6Nu4/evrA2SFAr+IMzqZqjRcLdViPh/Gfni5SFVcdOaCOrMOSlOjJH3
yOsU3EKSMhvUIbxUgBMwqD7JgVUP2sLXbbZpGkCagRHy0MhX07zx6g5IZFEMmHovY6Pfq0kElJ9a
PvvP0lEgJOnHXj9ipemy06+VppmXoJwpZ7uaXE4Xl9vAYFftUTKvjfb5NyY5Tk35KmHjFa4bba3i
bY1ostoknjxuKmOTp9vMAFW/hXKsJlS9bjq6rl7vj5vaXfvgzIbnSfxbBiig5weajHHtYyyNhyGH
t7f6VUOWNBIc4xhhxm/MvVEc4/WZmHupYOjdDdZWde/RUWLKiG7cPAYHA9mKG0nsGAT7Hbw8S6Tl
pYxczIv86VYyD93GKPZ9cajurJqP0ZfELAZYJ1GdzJq7z7R61sL1dP1oVirDe7A8lDbVrIKtOpyZ
qrQWgc8Fy6qHSUdwfzVoWMyax1orN/XEnnDbhP4j9EUq4k3fizdy/IOUmafHBNadejAFkOSLGcqE
yVQjTLnB3f1DU5hyIJLc6HMkmSefkdg9wS6SCn+IKaPZ6GwuKV7ZuW6lHuGfs1KCdTM/QRVQYXr3
5hJIvNj/C3PVbFtgic8ODJCxWbN5ZN79lSkaZCz/xOvJ+O7cpsUUOHfY/b4n3ueyUK3cRQLa/s6t
3ImLCMwBc59NMwcqbsj4TyDTM7Il3KipmgPhxYg+ppsH9jOiP+7vCjRng8nT8EnrYimfI8MRXWz9
OeotFv98VVKVRH8FayxtlXTuCIdFW0uE5B9n0gHI+HPe26WPwazeEDjpnpGGa5460QKn839BRWND
ULGQ/yv3VVRygDCLPrX7F3uKnK3VB1d5wQm7WQyZnkbsYF+otvBBc3Z2PwvgBghgzCZMFNNfEyaV
XFz6CiomWs+KASete6zM5WVkF5CcmuBHpd8yLy+tDgf3gHyvfQHiG57Re+IBmuXIFxkdQrrGETiH
E6EkPbc8aBuauPldYULC+FUwufXDa8f+Q3fAwETMMhNvm7RM0pVeraRpNTnF40eREPjW2v3vw35R
Bq0W77IEAhYv27DRh836rN+9ULQTVm1+3Xq0P2BVHVhBxVJttBWjGUQdlXf/CmVROdMUdv+nCJ6J
4bMmbLq0Clu77+6QvoJjLp2Cz/fBskfnEgb/q7JX95W0CKlXxE66sB4XMEweEu3vAmTE4DFjKajd
QxvGKCadDLiADO0ogumGZgq2zmE7JbnOGNHYDw0jyk5YnNUPKvg62+qWIRui51gXpZ7Qe799fO2S
HTrb5cihL4Uy+GcVcl16VIcg+2ds1Rkg3PGzEX2lcIx4e4eV8EM/h/vDyYlxyRS+7uG3zsgLoJPt
0sn08txvm53Zz6DWpDxDX03Jw1xgPa5e0j41k1IoLLfX0cxI+a9Mvu3lBZAbDtpV7aaJDzbrmvqt
96LqdaTEVggox20iPrGg9XdXAmHTpmjhb23Nhx/bvHaAsB4U7YDHZNSPtT57THjDhou24351Hc2j
IlzT8A2qEEhJfXn9VrN9qe/5m1U3U9vXtbNapcYMCMdjBCAcj5E2bOZS9PsmcxrrNbNe7+wdN4FT
Plwt/2ZxFojfIfXfp3aG8hr0X8uzA6V7zORHMjAitKN89w/rF5olpakaOdf/aZZjuSSuOSxPZH0z
QngR2/XVZG0rBHtfZ181HCbxdO8vQnuz/TA66+q5sS7R/kUVi6rUUyWGErdW+w/CdFq1zMnFNLby
FqZU1B0AuSHZmibeVodagySEdk8LERVM+zqEx8CZ6+fR1gzsl1hvq7QrGko25rerVNhwQJgKYtEu
t3C+aQKQ0suLIYxiYI1Fsvg9aScLy47dljxmDp9PM99vKZw1M6xFVIMt+2kvTnvp34vaSsV9UEfD
LVU3Bfj38JA8NVPOjMlwMzdTb7HwmtVvc2Np/h5ukn7mgACa/C35CyXazra9Y8U+cLHscUrAiYH2
RKVQfNIU2jNN8X8U+cl56aIgSbuJPzKTFkO1feAr6P3oKiBKEvD0oa7L2U4xcGvZVuG8DEU8WZE5
6G6jLcxgH/1gpYZzJEHUazduEVIc7pnlsSnJEu0fml/a32LnD9H28F1gy5uWuJ7XgYK75yzBFjBO
JVvhOcasUp/Nt5hPTX/iIXB+Gcj/4FGFl7t4jp8t7wMTrRau3Hv+Th+jRl2p/Y/2q4hxhA9xyXIH
0jsllFuhtktoP/layldFvDYcitmQP4h0ZCa63lENzzLO4AcP+y2QX3PldeEX9ovxKJs6VyQdc/a+
y9fYrM7rkVx7MTehxMKqkhXylkeNKrHH219FP+n0O0zyKkGHEx1E4BaFhE4ENTqyRSFU8kfqffsv
URRWS1XkBSxs7os/Yn1Iuh9FvLXWObOOYnd5mHvBOsrheYYAHUdhET2hbVq0SGu7VmZaOsjColkX
1ooLskRy+LG8s0ZH4ASThy/Z+T6Yw3refgy7sDxPzaVeCislumlUfmAz9mumXvNQBsctRn5OiXNv
XsKOHjZx2T49G4zBmo36aUn/SBgW1frXIMkR+gtKAYTJBQpg+nyaU6ClBRuO6VrfPoZ5nNd1IF/N
uym8aZhDZ/k3Lvd5uU9jwODuXiY+lG8F4nbGXOKME03P54jas6oCbCRz/dCvu37NXP8bV+JZQGZW
DzwU1A/l0QdMAfwjQ2Zr8swRnrKNkqHgr1uLChM2dodAnEH6VedP5vY3hEPVgFXa94pfj1/Ct9Ll
9Pd3GNc0Nq2H0V49lvVPZHgKqURrEXMngCjMJs5sxCzpTN0drJMwsfveMEMSKGaMZIZMnmOkoXPU
cYWnR15CYBRWfbjCzLnpiR4/XRHEMOIfY/wzjH/otrLXnXr4FUcE4mv4L5sjj0JOoSexCltVUDRs
fCi/izE88Xm/7WpfEPxI3Nm2sPPtPL75NhBq3AF16iFv2zYoq6L2K9pjcfo7tEdSp6jHM2kqeZKa
wvpgYYp9/FfRsbQxdJfWbjgr1FBbx7i/pPGNoEOyeqM9zIZ6NSIHfY0V+teq/Ds9Nt1jc3dAbRKm
0Zftv11ff8ePH0P9eR/0P+EZFmSbkbNb0w891XM/NAKlgnjRzIJW8BS0wDyakB6fZ2a6Eh6sUmaZ
hHb2id3ctxxdIuGaZ6+B9nYlpYUV3tblrSxvrSerW+J4+AySZcMu9E5gciUk14Hix+RaK5fzYHfa
pxJ+LNdhgn9vU903JnwGgsb9RpPXMRuCv9q7OX1KXmOujHr16aHRVtBso50a7fi/MnB0vMzPan6B
3hbif3FCk4v1NlTnrL7SrLFlqQvFnCe9kJGaq/a4mTOTPAf6JuOQwMa5+6dAeadzb8IXyPp+QzJI
SBe1ekvHV8H0yXqNz6xXilsUh5J8q5JXkctLsmQLfMzVAxekmFD5fhJsod3Vw3+DdlDbVbzPdN/9
YV1nxAT1vTsIhdC16KXkGxT+326dDQGTInZX8kMF7GKoJiadiWqPalo6lu6PFUoAyjtbW5Ar0asV
baX7qboDpVn9hmiM/s0oPgYiUvMnf3Qq1K+fV1L5hzxxTkY7T5ltfeSqWKMVHS3lDHcqa53f1SCQ
RZyekC4IXjUmjaE8NEIwY/JSaVeygODONpseEPgleT/c+WvSCXvc7sB9Dc8+AkQucF8PA7VrPcEl
4q44zb8VbsfJXBsNYLzlnJ5eVwj2sDfDastlXK9tFpbSs1/zdUs+TCdy+4QvE6BWEGHse8RdafPo
ucn7cbgjiAr4mCCqbsEbJlLzHzMWcObokIeegvniYQRI+fQWChsIsCjzwzBjVYXhzUzf3lW6UvyA
q60TX3pqaxR4EF+PiupN1fyQxvdcuhnttft46L5R2FO7gNkEmuqX2QTMS+qXFXqV4fyH8QoXBb0h
476tz1yaCP+YYIwTcl/rd3YiQC0JQ0H4jbyQ9Ya12GWht8iP5v8qREzVH8yt3EGkXPc6nmts2bNm
jzGprjYgWaelDuVFW6XPEgSD5DSEFt5mOP12rb6bQ8s6HK993e5VUpraDvWXGXuYYVVxjekKHWou
p90WTg6wuXYEfqCBk6jYwEsbarTOQ3oR41tv3kz5VR3eBo4DcgOe3dK86yXCwg6sM+S/XsYvYZ+l
kEG/4oU+w+4SdTmAzG88dDuAgFWy8m0r8Kti3znYBJraJxEhEIgZ9+G0p2ulYPXuEOSJot3H4pG7
Xbqq6HWxyDvdJKeSyF2uzfjPWHzJH+ny3HBjuD1oBKWsEQg3eQEHesQ2J5L7g2CIqcRGrzMIS8DP
t+0/AZSNBZ4/sqByua4o6AGif1QxHsa+hKHV2uEBWnLQAo1AfWP2OAjaQU6PU3e0spOCcLEYslPM
xQ7Em3rg+3gsG7rCqHfmJW0lp5qPFJya3s9kyCn1kmZ5aVxJXGA5YetNH2xongH7WziAD8d4ywtt
bNcFUJbsLN6RJy7N/bXS3geasW/qdAwuY/3e3j8YZrjFdQLr/BOlM5Z8Kp6VM6V0nBaNAP3/XKin
DHx3eYibXU83EGWeds4zg4Xxjk15szHMd67HzYpqMdTbu+ghDJ3a6iCZx7S1X8yoGuQsb3TX0A5r
byjetfij7T/S/iN5uBYF6/KtQ1s0r5FbcjLyNnou6c6kg9z4b/38KYXBj212byz+5s7YfqjxUYyP
LVpnvGdyYtvDll9SkekpGHbl0l3Op9hEmLjENLNWbdXa9Xxcnj1jASlX+dRXbqAu7vGZKlXlVSqB
wtP/flssYuNPaX030FkIKEUrcMKausoIj12K4NoO17a8Tfa57tc4gCtaLwJXqp0k31ngwGgbtdfn
VL0EygwZvgvnyTg16YkvVogORgpOQrD1x5zmaopVPbiBcEnSc3fNq32a7LRpW6vbCAhw4ulQksnR
P1udW6xGv7kLTIk2MgrpRwK19DhirEfSb+1X3GAhe7iE9zZInTJ2fql2Lrzh5liSK4n383/rGrb2
9Lf+X/K38wLWkCedBQ8er+hrXoN2Ow4LZAWT7fFsF53XyT1fLx8954cfcw3AYLLT2p25KN9IovJz
GLU4SfAhyKQDjZmdn1jn6b6L8ZoV+4IbPnM941Mxn0giBvOM+PTCq1dNcB4i+MLqkUp6U9lZEdll
O3EANXGYkYTRy22WOa7c+0K0rbwAE8Oxq2ceT937FX2KDu5m8GC/5cCkTWm8BiLMMcFiY6nZIPcJ
rqnDCoWBfzKI4fyTAVsmaDpQzhHvSz5XEmicfcsZNu9y7yqnxlLEQ+eWi2bEGXUJyOvl/xrXWrFJ
X7V2Sv6G1YC+x1Ocuj2Tc+RN+78x1cjtyf6TCuvm/tZ+HO3Z6wAn5pndg4rZ5+fibUgIhR6OYB79
/oNUOc4ofE7VCEV49gar9jH5VltaNWc98NehUGaOHT3fR2nhE/wjj0getlku1qQBjQlAo/137ldc
/i3I5LLyl1eWsoRzapLrJQg5LPCiTfE6mdZyvekcUXq9Fx/C8DnU3zbeSV39ke5/s/IHjrHiF62v
OM/Mw8PGoinNlT1a67eZT3VlIBxKaa/JOySJqdwKg/OSGcL0aDNNc/n8gppJXHs9Gj5uOrH4GstP
TL0TxB51FwMttNyM78NOeRuhIfIqTA4wwXivn7XuJBO5jw5i/ycrWvIG606B/IU5mSwdHYRCuE6G
2cXkvExNmTXtlGsuSFfbf3kUVtdUBv876O1uy55GygihXxUGqZRPx2sevMrJa4CZgBP4kkznhktl
t8id0G4Clwnd0j4T6yOc3vth2UteRsnh3Uu5PmozilVt1w9tIx6Lty4h7rWlT04iMjzOfc1W5Ion
BXUleasXVDQST4k1bzhiwnx9kOxgrsm/e+k7pdzcQ+FTqk/0vTD6IBTeN3tT3TFudXSSkc4gFe6u
BAMKlJ38bXPPMt+nenZMKMhmKyNe6ZzKOiM3vRv2y6NVBHHoSo1GBWBCMxDQij+m4APXdas7dDdd
CT9k2iFvD1UCL3negZMLss9GeoqT/2rVJ3XuoWufPXTawlBxX9oYB2JpJUK8daWA553kL7scNohD
tXjt8f7OKTF4Ge1H3MBP8Vv+etK3QLbowFUshhUYH8wzuuRvHKtPHChhYmhjGqXIbffodpXhjzAY
Cp/dCdF9F2qI4d5B936r+CjnhE6BkexpoOSg4ycGaT7oIn27YI3kvaiRrGhGrOrsbLdTtI3zbSf6
hRvm7OEOV7iJdKROS9PhMx6szHjlYvu+3/T4Go9n5WdIV2qzmW2WAF7bjfneRTsp2mnRLs58DYjE
Y/v1oj1k3YxGRYPIgCsaGMJ6KDfxtJEhVaRbVd6OMvrCNoGZCG4eu68FAwAYwA6/hfQu9x8wFB13
wnQIEyaZ2Wlq9jefdmoxlxM8rMO7LJ3K50J+zC6Thz2kJeawHJ1A2gAMGha69qOVP9haK0KS2Ur1
vursloVX2ZXrnWJuewwX1aZy9jRlScDw/7SZJxEctftyRyIaH7kFSAX2tLQr9i+5niWNWekaaymP
8q9Ps3WGBZCvl1iSevPxYF96vztBMh/L8uOGzjckVzU4j90Jr5qBx2zolu+JA1vCqDbac9IEToTn
73fxjOePTvKFunslHI/0IC67kj6zGdNLHnOgr2GZ1XOcC8JLbjtkaacUeXkFq4O/XR4s5Q7H1DJu
F7rN8Kbli/CKEYvdpI03uDy17ksUh4HQymayYGXDloL1a6HP0RmBHSvpt51pIEjNCR8t2P6WeoII
IwSMz/p9hE1gXFXrjA8eHZgGpo57Q+woo5crVwvLF5958tdv25182pHL297/PR5zA4okv1rSfMPQ
uGrQsJaU87VgCHZcC0anljeVMPfYyfJGl2c/aKxs1GzjYr7fhrh0dAZjTxscinlwwOTu41NRbUpT
aBVL0RJIGoiQGKdlAAeIEWdblf692F0eFt4YPCrgDyk1MHkFnggv+IaxZd9d2dbm3lC5O1e78q/2
hYt4Rulm+SouvJepiiyzjDLeyqAvf9S1CMB4pSQul0jz/CLdYym+N4HhtqRdiPArXpAuWXIr5L3X
lbaWow1yhndVtsXhTs+r8alJ33X6p4x/1ORPJ37XQDvRcrYhOm295R1K/V1xtoxT3p+i9mhQON3s
SWnROSWy6XLkYhmiUSkbPduE0NNzx7QucXCRSrZql6Layf1XF38BouK1MVvNJ6/yd8UakJ9d8yHR
zvwIEIA1G+5KuHrlifWLfHpUJ4zosCGrXRueKuk4igfhcZhcAAEKisNOUP17uVXCI6GQ3Noyhmle
ofiWsULcTcwV5okHwRtxNYqAilbjwqh2leqbLVbD+W4P3l3M1qa0qmGGTV7UvMvCW2m8KwQQCDar
BIluOpkYRyFOQi0Tt6liAza5E/dRuM/j3S6AHa/bOVXJ1hzVK5UlRSKdOEf1YNPB9JtmKd0k32x8
3otvOf0jxj9heOl79/d+TFFimm1GOMTZZsfy7AB6P8IyEuzFDATBsRTnSnNF3I/lvo13985Py219
Nu/LAmIA0IbSi0K3OzQ1SvIyBYa3TYJT1Vw4J+PqFi94eY2zy8QAaRl7VrQgh3TASEazAZYjPvWs
YoZoGdGKajn0kdxjOpPt9Dl3QepQZKdO/4X/unyGELMYrrUtkeXM37Ew5wZUHBpXxG8Lhpiyy4dT
qXOzEFnm8fHa/jNkXw3pIHHv9KzaUrNTx91AF1J4hqFG95kdmctwmjeCSI41jtEnqTtt/Du3OsU3
w51VzjwoZPL7v/bx12SQsb5/OxU04XYXHZaeQKCKzRD5MWE2Y9cur0zavALcXD0l4VHye3O2x/0i
/D1UnMBTp2VtfzbCbhJ2lLmD6Z9c43HoS/RrcdHHzpQ7CZQw/n2CpdvQRbjiGo7lD1mjxMoxLjpX
4+OGjR5tElQFc4R3Ly/wasBaUqgZahsAzQCcASzaVJDfg5OiXYrxKqSvAHY67Y04U0HM8md4mgHq
/q8EidjNlqTvKGkpCXruYI5muJSkbcgNc2VhYLZLZdWgGyY2Ge4aoYfP91qFxs7oarnTUZlX+OTf
CYb0q/l36/qrjq8DMH/2jsTOvv2xwN3jglwCMGSaVDp4rNV7/ybbSQVhmIlhUfxjrSRnToUbG5YC
5BEsKsO2HraKzttg+7AXGcXs+lknIqKcPr6sx55Z0llM0o40dLb6nSoTc6vDesVkCx2JlmacufbA
DaA5V825fzK1Fgb8Fwml5LNvaBze+x9hDIL58vvbk6wNk7MSnqzwRPtzdArDo6Lbiu4ZMiUJiyBa
ao13UyBWXWm2T+JTLu/ZfGbmVsGIOoZb+tdFV1JPU3WM5X01Anw89MVJiS6xcNW/9fotTmDAErb1
KVEu8n3UH7KFkC4zlug8I4WNI10fLvadmsl3EQSNAaLiD6Fr65OMNcT5aTdEzuJx33dEau6HgLbX
K3udwo5eKY5OXm0pWSUT67JVWeGuYxVvrlNzDS2jbcDjsQJ1CIYASpFQ2mJ71H4w3RX75kv7B8wD
d7hNxWBKyUu3nYOlzTI1l3WFMOG2qCy0cOLk0t+DQ434cUkM9//7SpBH0mgxyB+a/GHa8VWD6GDj
JZtTNrtSfq3rdxvVF/Hf6zbtn2qxHBK+ILLqHnndLMDdTbiMSptj+875XNPqSqgm/JrKP2riD6Dl
CUCPPPGXCvaqfrbac16fJn7V2UzOg7wT3Sw88HSt1W4p8YppvAllZ3TLj8Qm1QL/l7ArPea1tLfi
XQcDlC8wql8Fdf5mmtS22nF0HIcjRkUPKxkMvohsbL/M2IYfjf5QTadKvxjZ66C/Nbc3QKXsdnlg
MXG/J/KHMn62XHtBhMLjWzevdIxqj73MBx5zrurnnZOqi964BZTsPEjfnGGpFLYdy0THGtmM6n4w
XZwU8LXNndIsuQB05rLt3ZRYqmwL+lYqlgR5tMeRqGlgNqOVqWW2qBmeOZL8ASK35cs9hW9UXu5L
Z1oZ0vHwOai+uIg1sjdnSz6aCARbi9K/1AP1WAPH4k/qXdZiLLL0ucqNnC3OyJVouRWh3WimHMPV
hfqcxTDZdiKAFad63H6IVQzF3hrmam2jPsMGwFE8HRfHsr+U8a3AUTK8Vfo7jwQQkYTY5TKFHiIe
jGCflfvHY/vShVYcx6pouuIPq4igx3K1eBGbNs/akrXnX1YzWERIweyUdKdysYi37N0fhu0iafba
NkuWKemqBpb4TqVgBJbSaCvjYfHS572kjQ2CGm1mg41VCD16TYmMiuQNuHNrwBbX12a2VZ/odqEj
KQi8vewOenoM9KOqH8vhlA4n+Orhgitfm7xq5jzFov8T7KKenGQvpSTkIgl2xcaCC3SHfW1ttzwz
0Db+RDleQD5RdekKga8O++Vbqa/4qX8mKFxMJfEaLXZdB5vZCYxHNsLKi6fXGc2lWv3nf9AIvzwL
HfXRswmBqSU34lms4xJabzSmeyRmfTt6Dfypzhao0guP2A4jkgGhjR1O6S+itJGLLQDUEmMUqOXE
zxRfbuDdbTycz6xJaeDFw4JFBo85C7hh9EgnxJQBZcqerHZtbWNWN+iEVB1ZGy0m6cLaF8JJEuxI
M+G0q+6HO2kkAk1uAcG/OqmUoqIIXHvlqgcXbbzIjuKxxrPiG3mUsfuqgq+6+QZ++hC+gv6rFj8f
1DNHLE4WmrU0pR3zTgOAdCRE4QrNxixfoYP2X3dGP9Otyo82fxMHl7lChXFa27KAPSnAtaDbQbnX
5Z3hwZP+IPBLtDA8a+1S7b9oULvf58YqemHkedpLlRN1Q52Jm/8rSb5U833QXluNCO25lAEbQ5Q6
ExJVy1d6+OrnRKBZ36H0SWAYse6jsjlufuniXKlLr438njNgtBm4nobse01EY93WvC3WIusqcWWI
qxTQAr3C8v+uKVQ/NF4Bf8HrxIUCTYbPJiQsgMOsAuLVBYKT6DGLV+KibfGfgLqfD8+kR+M4yiuA
hvVNGT6q8ivljavtedH80drve/KVd++3RUJlHPkTaulDmoq3+HhjW2ddwvhsEXVfGyJqzlpKCROv
BJHYxYqLAO9R+Zmt4Ksa9UWxqO/wa7HfK06ZniXC0dU+6OGAEtD077SrY/LTEfTn0l9tOE3DSXMQ
c8ln0MwI44sT0qTUYK7mNJuLBnUVi0i5ssWnb60DbWt9LZ0CzGyweeNkWCxHa9PH/hLNamS0Wfwe
SBxwHEjEufTL8D/DUG/+n2Eo54Uq3oc264SUrzkh+rcgbXXlk23yhXXzJ1tajSwdUtii+xS7beJ6
sjJT0qQHmA8KPYHqbktlGzzAuDkKmuQ2w9/7KVI0kn/fcZdk34L8VVafhvkhODavmGm+Li7oRArD
f3X4N8JUdkyTYwQpQtlbToCyTaneHuuAmCzuuQuJjVdj9FX3X0n8Nbg8g2N4GqQj35kmWNUItU99
sXo2chAKoY4jxG3BO0/2pz8j7jUCgebs0R5gPz13V5RrMOOHbEU9GRvae9z43G+C7jZhcIPXFl2a
8ZqzHcTq3O3Tbi+1h649xO6mMY8X2WZdQ6MrzbcDYNrQKaalmsyPVOz2rtL4nEB96hfGFjZW0n5H
fF7Uj7r8CGwxBIVEIpPC3bUirX6JH3m5SnBOXsXmTRc+yBGO5Da4ipJRb7s9YT1RO1TpUe68l6bK
syiYynyhJ4tfpVv+nyyPP0Qot2q1wen0eKzqZdRc1OGaBNexvN0dglt4U2jXGNU3QNlgwIRVqx0T
9ZCy+VDZRipr8AvhLAw+Fz7PdGkQQD6TBcogZgNl3FA9z/2dXwgJpp+TG39sdHb+Kzojf3pDQJe4
F/SGhiafkQFH/qgfexZx9MzTeBdgOHts6ZnHl4JzIlx1z1tOf18Kk1c3nhjSI7eo2oUIdbBa9NZC
Sby0nL3gk2nLy4ZEIDiakgG9usnDa+wCn4Gk+v+3HFvd2qCWQXICiILryonETY7pv/RrOjiyPaXC
Jrug7vhwJP1ICEbOTm12KnHm3qQEhtIxS44hvpWDwfMY78d0h6PyHhBrmgU50gueNobOrxGzlVc6
om+9pNuzjdeVscb/CEg0zU/4EU3/juv3WZ0ruJJuR+W273hNrqEhF4ti3IXvL/FdjaRiTmqgAw0c
g1Rb45ePvmOqwvi7Ec4GqwNeHo0AieNxhGjfLwaRQreTJR6pKUvx/YtzTRmXJNUR8zeLmJB5VvyG
5VF8CpON1dIf6RdeABJAtXmgBm1+ou/a4RLWb3r15grqm6K+cfcwqFLZyzzBIEq8/8fUmS4rqq3b
9oWSCKnhL6iggHU5/xCzyAQERWrw6W/Duc65JyJj74i1Mtc0Fcf4it5bN8ntMEfcYJk54MgyT678
F8jAwBS3fb17ZXuVajN1jdsxTY+yfMjFzZ/yLhnF0Iv4wayYCUi76EUS4T5QBd7YBWhzgUSmTYH8
p3Pm1EwWG+LGRqBOZHDh6uwOhkU9p98fQO+uvSngQ67TakmGXoa5C2lLgrTLF57jmniSr8BMquu2
A161rePdQ91pDjc3Leq4IMcL288RszIS+lW3/8YK4uDikdSogHCjFD+SPc0YXGzD5hi+gnBiDena
aDciFA2nWk90Rl2rR7a5A+OfZVGQsZ5m/ZyvKnadvFvQkl+r+oSFjuEmChhdwu+IL29MckYBk4kL
XFv8b1QvItP9JBFAuf7aWEp5nciryQYdsuUoCPZXcTl+g6UWKXKV+MBNUB8/h/VZ2yNQMdd1vvE3
ZmoN6+wVvIwVntA/mdGlOhofZTrc+HpSmLlqzp7S7rDpDXYK0OnhlaXrG/2+w0vyyWDyTxPG1ZA8
NWWKbIPHS8FrevOayB36ZYNQoxjzcFT98IrnJsjjXxQvCxdop1jPzwq+3SlK063WjLQWUw4enb9x
WN4y1OY3tdIi/0abTrbFJ538qwzGbMgV1PhKY1VkoU02ZOfnGY7RidpjOUEWFSCWq1xCrLT7AhI0
/+JRo9+Lx8RZTA8LNEcEfw8KFtN1T/b386i2B9LtW9CgyZYQK6qC1PpTDFVXGFLIXsLg2V0yU0P4
U4A+d6vUy0ktIdll2r/jdSRldWtWkxuCuFFn2vZ+6sSPRdq6qIsSfLmY7YK497Up9rUb6aX1hs9r
6JbawTFtzIyskoRPGWssU836qBmB85ygJvyQhktlnIzmIMPTcfW3yifmiNBck1ENCXWTadGPx9u9
mN+pvAHEGmMkCUguIkngYQjdOdUuBR3B8AGa2UfN8ETQwPjFIjtUA+P+lqH9nqTqOzs04I36T+aD
It2YjD7EOQHr8pUVNo4L3uzhhnV5zaRghp0z/BuT9MnUR97lgt8rWFaYedLTgW98BvozeAxzvj+l
PnK/SGzNuUd/DdFMBBuSNsxVMH2quzpn5fZzU/62yt96fIkveFm61+jeOtDrSxNdwBtW3yQNPIp1
qK0r4VDarloABbOeWxl8jXLMtHN0GzGDr4rc+4+Q7lR1iBuvo7/R9B+yRBYgtjbB4LN/KXtY8LWw
kovVKwnCzH+i8SSj5z+VWA2Hq3KUpys93dHIy5hHJwnI6l6ebTo8+79wl4S54UiVBCnJGBxqtWrP
4CTiv60Wz8ReCbR6wCZYDSAusZBZk0qdQK6ZlQPO/ECzKhzl5xqksfkpVl8ggF+r5rVS8jWEjMm8
Sf1kssr5ZS6Y9N816d7jKKwfVjQcovJYCjaBdXwkL8IVG9+eaemxWvwxqvugirecccEGj2HT+mXs
5Y8lh3hl9xNaI2Ir19RcZFxT+2rOU3MeGCuebq+4k84tosUdxZ6vPb0ETkkIYwuLeQu1IPRjI9C1
tQbG3+Sbtb+r+2T2DA9lzpzqYuafd+2jMq/G3UIopYUe2XK/oTqyMAKsCM3tmwNLX0laKE+Hx0iS
keDMf3PPRbIPMkBOU65oWrPCbrWLkn6Y3P5+LR/S8lCVB/2+z1q+17CvN12xjuz8fpS7nRJbJDFF
j8MDybJT9+Onxt4RDUx97G0Qw6xnaZ5TLAWG3ZUozFwsnYBEZmeRpq7zzufu8qcd9ErOxveYdeFD
puhHvrATbGPKdMNGCg4BJs9YhThJ4oYxA3d3fiAq7AaMIkNTs7oRZXBq0pNcntlcgnHxStUJF5Pb
iEwKpyw3htaluYoaP2mA4LumsjIFK2K/6LNii6bw21UQ7tFy4Pfny63Kcv6N2CI0/iWf9Sb4TYDv
Sjw3pdVJbgIiI94+xfUgEn4SxPC6YmiwQfthaOuYgQXbvcL/kyqNmadZq+L8QmzOt3VXPHZGC+wb
auhZ1Gm0y1GBAiX2dXkUZ8Qb0vURW4pBDTA65bJ7ELaB0kIinaMlX+y61yWUz2p7kvKjOWsfLiXH
XytnHcxgAMrIAmjj4te3XxL8JTjf1oCen4mYC5JBahaOqC4lhIz89DmuPow3eTp3nEpaOQh8ga0B
zi0ZQKA8aGZ/v0Xg9KO3X4BCULvGOCjCZ8e+cdTyh9EcLf8k4PlO7iue7wTL+fo+jMROvdpryj7F
/N1ds3CMTHvF13i6ewreLxlSIea0cm81bDZLATrR7ybSOhasf/0bq9HITP7dGN9oM6cb2t9fO7MF
jrbVccVYPy5r4dC48vGUyakq9tgCUrSZoTuFmg5RcbYt5XMqHmNpr8qbCl9YqnMIIm2fIg8xy2Xa
71COIZtD+YDSma9fvkiZ67tkVAs8UsKuF3bVayfpW36uxv2RrH9whuyydhvJayFekaAWTb4GNFfs
Z9Fxle3MKEeoN5IHuG5EOTQuqLiY0Uo/S0MytVlqzQfIOneGrM5TKmnR/hEFc2IHvzx5qO3Au4Xd
2hS2PXZq8QR8CMbJb9QVGc4S5hvSrqSRURi82JoDquc/jdgr5nIp5+attYxj3+N62jyUHeF/T8Mp
GCjQTr5GJnyru8a2v75AdoTu76aVhGdjcoAtBzspSpcqCqmHp3YExPkiYxTJx1OJOf8dUs4C6JfC
lqcjhS1Qbig4jtrTnrxTKMobdxw5FDq7G+jqBCOTPYyU3QtUC5jSgKz7GWCtDuwYJ84DoPlCw3Ug
OGrHjGg+cs8J03osfj/5XwQ808/QIueMFbMSeSnf6npsv1rWQvCfrNtkaR+ZE9DWTR5WxQH72JYM
FDddNO0h5qBGQ9aLbaVmCvhGGuXMetkZly6I7+qSAgAG4BR/2rOHNBKFWlzlaLJbkmM+78mnvkyE
NXlVGwqqeNgNMiiGjW7/BWyUEIZOiMd6h/DIpXlKk1VHUys48w1ilM0uuU2rhx3pYA+wrNo3BGbF
QincUoWEwrnpOkYdWA4iObTzRvCNTGZhaAsL+Lw1aTjovBqfUeZY34jsEwFrPtoUjT+PqLiiW9mq
xHSaQHJG8HPN9F/dUdOb2R5PbPHTCSCfLTmbSeWsTBa/5cuZhnv8wsfFF69FJuT1trQfgz2sv2sL
tMODq38Uy0Pgo9hBfNh0nq56auU30+YNk/FR54lXJfrEIlPN2m6aUXu/c3xZOrfS9k+jZ0WVGSzN
G2A5VWdZf2+yyzGlgWEnU409SjOP4/HM2Vi6tLiHLhLyfB3J27u8TTOuwmlKTAmBP0RnZktMrIKx
mF9u2Fi53onReD96zLImE1dhjDNXw2OdHc3XXlG2hrhuUEVl66zfpFAvguIjU9HJrZNsMz8oKLCw
EJa2SVraO/EaPgYirObS3s+l9Vm1Nr/E+1LH+me6keDwjJk9xE96UUjPceawxmjoUmK3eBIj4E64
uj2oDDWWZo5rLRDawFADJQvQhek3CxExmBF3m3VbCSmMvB9utqOS+cQvrtcoeFgb9bYUiCtMcNWO
aGplWIUDoaCkAU7/qNpTDquIirgR3AXErR1zXhW4fb+jtO4mtnyo/Axoyu7Py3xNukRNKHiPGKeY
mIdbCKi32Lm1trGEmYTZqZECJQkmhqeyn5DQFC8hK4Yk248yEEnfyF6RrWLuLkK51f3QH2Au/++E
uMy2aU7G06mUjiwgrj30gOzSFuce9ZHziHfidxvvSnXXZXudVdSwf0KeHMYEb0KrWDHj/sG6IFGv
+4XhJQVZ4cvYvr9rpB7c/r7+RvIgvdPswdsy8KlRx4+C3UVwEQ1nOtiNeqmnnGWXE0fJtP1WRZYG
NtZgKUIs5RtaoCC5VVdhAwM5SxmCjgmH+s2T39hmsiwbbSkiMynjHym0wxXqPJqSTFlpkaWIR6Yq
8hwzQ6QHjI8wMyTTSXJ9dte4u8rtdeqa6mZgW399CLuJvq3SrZl4yo5hQ6c4P/ob7HvisQhe2Dsf
fsqeIXpnfkECJfYLiUf53Q6b02iAhvtRB5NqBewzUonRnaIpbyx1MscRTeIuoQXDVsZJjRBNX0xl
5HDeC5sBghhj9TDXSriRYjtNXTJIpCVwEN3PUPeNhGej3qAp3k4AJrUzLkZ4Nqef+wDKc0MZKI/5
13PYJdjKU8F/snBurJvvcT1xN03e15N34SJgpM5FkGre9NKZqww92XiYTxjE12NXg6a7TceWwbSC
rvgZmi/zgqVMf9jkGmVQ0hbkHA2sj33K0lb0XJq+xuJfrvIv6ikd9zcX5nNEq/KqEGCX4zbb7raC
9E0UPcrEONohToTvN9VBBuqO0c8acx7C42aylswByL1zA0g8kGpHAyfDrPCxjlQwUnvV3FcM5qcw
Dp/k7rxWgj5VDZu6HvadKrJKSyOGG//p/FpxWU1qG2zeXf9SoT5K+zyz0RcCkOTBHXcXbBzZXQDx
hWLCthEGXTtjH9HzjsybCnGBKzWcXg6p4uNmJJ2PuMj3ejGXaHK+M4sO1Tjcw11KZ/+fc4kSi7kt
cElDsm8omnZJvpNfu6bbYsaW4dOOutgdd8n3Q/qsEJDJ5+xMxYd60VrQwXP1VImDa29Yt0DfBN/a
9E971yUjnEFk+obqW5wqOrW9q1jOjap7r+ydx81mXLHZiDIPU9DaljoEG4gVlgNqyuaMkdUP8JjJ
ERVQZ5x0bXuT16iSpUUK45UZ8oB+61sf6OyX5fuaIN69fAW/VxJZBELQ22f/jkXOngyrp7macekB
mSEMM1ySdJBTWrwPwAZPwCToprn2PdG+Q+372XzNqJaU07M8GemRpLHqkNaL5+7PpC2rSQxBEkIP
QapHVaL0OOrGmFbE/ky1hVk0yxQ3mt0lL5W83lNQzo4GOQU9awy4aiHjVEb8V1ggbVx9AwS9qpE0
u51M1o6rPdws4svroMDtqS0GW07grLsyCp9k2b6WpexR5Wln0k5VGl7D/6PHD60PJdxtub4BAWEU
zNNQvc6mkOoSz5BgbVtMLPPUj3XvXs/+FEIDNCBN0O8lp14/fLfETbV0ELM/ad+WeV122jSi+33L
ip4onrYaUhNSK9MluZUo59Arkl5Zxcs8XhKjWAxjjCLTRiWipbKVfP53Pjr5q3wc3ivNtZPPiCCf
5yTHKjNyO1543KBRmCBDkYDNlHIGDYM9REUhYi5hceDxk9wOTBonBVc0BxUuLpuBMrhCRlhR5z1x
R91n5rwaAuV4v2/6cKsys2ayC2IZJrS+af6ar+/b8AMfQMZ0DW+LlxeNLzIDOq4sJIKJkRihgMDv
1evb8Af2m7UIlQ10AHz/DyWIv/IJJtHFhjLPaQdXq21N3mG5HrpzZu7Pcw37BcmG0eoB9qn1M+xw
11e6qyzC6p1Qg2A5x1LcTUaMKH1kJ8/xlwI0aHo3iRfx8z+ggTEsNUDpH526IqsZKCS7gmXDXSh7
d9PX7wF0Bb9HNmehEyUK1FMPCG2Vt020K/07gSu1U91csoNaQuMfnqJ6SuWHhH0E7SUVyVFb8mQt
ORHHqldiUsdw0N/+iO0Wxfn2ft5C+9lQ+b5axuoula/0cOVmZMIDIUaRjaK0qysrSQOj8E4c4NwS
oANu0WxwQLYlPhcD3v0WWuYW/quR7s3n4XE73kkPBDLSO1in719gBmhx5cWNt15yJfDsOdQzEERO
qjhcOtwKrY57YyGuJbr2cKNa9EqOSB6twurx49dQI4oMDXdmPvJPm/Bcg3vdIPYTETNI2wZpWbLT
pK2Y7KjnMNwyXS4PhTZXpSm5QGTjtq1Xp/+9Y5Nt8wqew6oaxjwtfX2vd3W/V6RDWxwCsR4lXBNp
qUjLW4Pfelk2y6e5wKBEBAX4Huh9gn+po1lLasp9hrsHEyXuHm5GoJQXlfdrWWP3APAlAlD00vu0
Gj7C6iuvv2rjSym/a+Ez7T+HyQcqtslqUuCRCHS8yejf2qUMaKuz6TByIKb04iuxXefdJh62lQmK
ft+MYGyClGvJe0peNGbUzABrvWfuT+YViUvEzy8q3sgXGX9kwX4BWyZxcuw+MEb/7j6EjWZe/wHh
Sil/vsTsK84/7en9fgl54Di4rjSZJHU8AZX72srTQz7foKLJzGyzQQkRvK4PZTp1jRmAbwociggC
lYGXCyR8JV6PXhiGjrzwfu5fFQDF52h1q/FNm96P1woOhqlKhxPgTE/Ve2QLsher12mrKQTzBDaK
HPw0PI04/5gXJFNwjyFeRtszgMJHJBdbP1s9Po0842DrRcZcn/YPX9yAtUnOyRflqrYl6iC1flIS
ctD4u+rd/6XbFDPkFp2xulCpVjOgPW4PbILEDIaZCJmxTKfLFBgK4WxWllhTFGUB+wNzWFGRsI4X
DAdeIzgrlBMzFoowaTo/khcnHurJ04E4R1dZ8vd/Tj1ZnpKxTHwYsmy1BqvTsJkgz5PEiZnyYZL/
F24YhfFDCQ5hiS/zUz0U9j83m+S0Oz+CZfu0o0h8Wll7QJf26i8PAS8dY0cHHBzvonbfVINbJQyf
ltoHU3KXOMUHiIoNLlSbby0YWV4BfQc52rChynlj59A0GncKSK4m59oP/zaITuYDc2kqnuODHjKe
Uxq25O9Q5WhuiSiHEmShDjbOrxLb9rUfPuT2czbu1r6vrLvQhOMIt7H1krBQqTMFgIy5ujpdGIAD
Ztg5vFb9rAz3L9xNw1687z/JjHBB2D1XBRRogT1RYCEG25n17tbsVFQPg31/BoDZTTwzwjxs975T
370HBeQrKB5rcjIGZed3/wMNNt/eV+lUVJendqkaJ/9o79vouXtNdkW0T9XVC+0nDMpFimKpW6hI
VwW3JwQOlmrrOqYxxzPEt6YhBns6hgIn678Wv0WC2aFMNfncJadQYGuHPmMUzagsOGoevGVF2LyJ
s9B3rIa57zPYwFUjGGBKd30LOSbGSQB6LJ9SbXTtpgPp02s/s3wNdN/Nr25jZ6Y6ESR9OIS5VzAW
yEkI8yRhqcERhBOIUBxI2q6IN2mHUmZ8G9TAUuQd8YYj1d45U3AZxSIin+NNtNNFaDRe0nvmVikX
wOwGY0EQxmwmSlud49Lmg4pV/xavFNFl/ddh0MoJBSUZYZpkzo095cupNSchuDjNNv19S9qClu+I
uTZ85oRJF7TkrVh6FoiYq4Yxmir5W2pL7tdXvmzlRXhg3dskkJp8s/ASMjq3co+obB2i5mAc+bYI
wtEydIe3SNWmGdiQVxCjweMFv/Gl2mvzAGRyxyhzUXLUYFYqBIUAMzUY0IDF+JECU5hhHDd15IJV
7MyooTdDga6MMf/+uEJqhi8chWFKfRzOa5oQ8B7ZrA9S/prrZ7aZ3LdYgsPXVJns2mhfVPtS2WM8
nXxB6jeS43PyX5CVEZJfllduxpBancXZOVJOor3CmlAsBPnwxJHHTOC2sz9rPPNVcGtBC3lPZfmb
Vnsb0IJYGm7ydRnOHq9FOXswViJt9WWltsL2WBttHjccLcwO5dCfkP84jDgBaxc2Y4FEuc+EhinL
r3ccU2OpzAsBdryDBBDv9/Of7RB+0ANNQ0BcoV4L/tRJWYaTmoKxEqiyl+znmGjgjQnJUb9/JfMB
p8qknAyJQaGrYdbTlno+JnYU7YJ4M1NynwTUK2QmONJkzrOuYNMZJ1yybkf9VJbHDY5pTf9vAmTQ
Tkl/EUmMQXgBFyNfy+9Apg/UaMEH4UzPiW1/vljFFbu+Og71mcG+dhb7q1Kd/8SmkmmJHLEWJiSx
ADFIhrFIJDJ9VBnMJTsn02teCde4+MS8UwLmey4TyLr7imiNoF1ih1ebo4MJdTNOwaZ/hL559q9H
xlYFz22MgsShixHkuX4ECBArn4XkkVCBf49VIxXIyXthbWXa3c9PU7TBieCX3z1PEHLKd+4lk857
xxWRWpRe/fcN9LH1JD0rsTuiQysArUNmN4xbAS3zLtwW+rCOCdLLwG9IYaq3Yz3eKgvjeay6A9S2
MNxFjx1riOJtS2RiLyWbcaPQ3TxNn2nXrh/D1l84/t6fiQBhF2wQSsI6EAdY8AcmdvSN7Zt+ubEk
Ruw+kMuQbAuGuOnSh1RGFNK6KbaTYjvMaSN/iV50CqipJMD0zhybBUknoOaIaFpHxmaIkWYexPCQ
zOgJJMQT3YImQIZ5SNYYTYBCc9C8JT/4O54Nsd5BnwVW0QasroXZr8FDYytE0nD4bh6FsV9VaD5J
J4h252/mcpkyd/4avtNaekkOxJb1QdMtzce0xN2bOfS2b1M5cxqEOcxpcFKzaWROA1owXrH874sp
FR4O8YZz9u5wpwJFLM1P4iUkv4mCju0/VhvgdQLli2t+J4mdvmbC93NUCaVnvI09FrLQ9U6J4oBd
qdZyHQgGzo9+dRpG6sIYdHkbNlq50+NjOnrJ+scV0wwDzmVKzDA1i0kCEv8EW/EzuBPDPawIjXpB
tpmHmdOZG5zfNUxQnwj2ovKVWrcJUK2NMUBVLt1mBh8eCUI5piwpnA7QQB6tyX+Rv3ddujfUg3yA
+SYRNmKxlZagiFXdveRYjr/uDHmm3YyZ/KmmUhnW4muTChvCJmkMpXKeSwfZOEbFaZKeawE7V241
Y3QMgC2XQWeSLtJ0HHSWhHR0n6bsNw3QOWjOMJ0ZmsARW/b1ok5mCDK+Pj6IqGVPK+y7x75TyNaj
HOeT93Ok2d36PutJNN7glh+dpv/jck+VeT7LZ6K26M1lm/jlM4hR4+zT9lg88faekU9hr3SlZHF/
wctcVrN6SkTor8pS7zwyD/RhdbeexOPepwz/AJcjGCVghNjRaXtJ0vFdHHgH9fHgYYXAxtM8NsVp
3s81DGr4yf5BP+mk5a8RSMq9jPIecZG8NJZ1c/ngnLnvH7ddGVo9wLZlIHPWfICOpwcICR0E010B
Yp+VB+htYJwKq7LkCEwqB60nwD01lyCbpJ5x7IqZbjEDuWhHchDR+L5v18d0AF37dB+q+9tww7f7
1RyIo10NDGT+pAEDYWDfkcQ5VmkeIuZ2m+5G5wrrfb2I54VyTpSzlpyG9iDeLWFmoCad2OCGBLv+
4hbGWJVVpCNOJ/pUEc7dDLFoHl1q5WQwsDDtCjXsXCGQVFjiW4GG8Jq/5oq516TDa86sdk/iM57C
GeCZPTwVaurSI7ViMM4k3tETzaXQlz6kybLGNUbliQhH2sJinGy7wVaaY34744KVDr1xbLBYvG6+
TI1T+zesIM5Egt/IOmsrllBUt798/bhYIzWVX/sHEsh3KF/5tFr+MPkj5pjH0cgjmCvHgBW7olXZ
rUFrhpPaz03AtEx6rRJJgPUFmfz5OqXIbpcV+QGyV5NRhw2ciHZtJIHismSioSxCYGxEzz8W8pv4
ooZ2nTgn+5Z99Y/PdrhE7Wn70yubVF6HMg+1Pz295JlsTU+ovE/Tk3wYpEX4N4lt0ljkctYsxT1X
QTFvmVf3p0w9d+U5B38ORut2iqRjOCMxAyP29ufWbSuP0HKN+YjIPGnvgRar4Rtr/o3hA8edvv+h
AH+QBa65DVX93ePEUASQ8wg/6otZTP9vGtt4DBIjBkbg62EQ3/qtG18v4VNNPgvlKjSXOTmT11I9
8Sin0FAiT0FLJ412qRsLEmLW4A39FZ7TxJoPJDFMyLNfRfeNaKnstAb8WrtC3Rc2dTS0Udy6D/kY
73sBXYm/w8M7DTfhY9e/drq+FdOtMcYRUN/YucKRHFi7VtuSlSbFq7uxVixuB2adbwqrBtMe3goz
5NcUdaJZb2TIS6R5NwEmaoaFWrkM59+3L8pGUk2/F9B2yt7/y6h1SRVeJKcRe7fLioOCWhiri+bN
PfH2IZufYTgj4RcpKKQjlkgke1yIVZsaqhdWvij5quRTl9zk0704aelZlU8YhsZCI+2Pv+MDhZCc
aJUnQUQNFzrkuWAzCxcaSsyxr6cbfOSoDNb5A+CV1/aehrF4lC7+Cm6QLsaRx49OjzDfiEVkmK/F
17a9tq8LFh+Mt4Kbo9KTXfcnzS69cSo8JiT5Oyqa+4bL5jeN7QFBI7NTnADiQW2s8cBDoQCdOIPj
QbyyLyGv3dXPHfmA2UGTjy2fUHpK+pPKczeN5qYwQpij4VtPv2ABpLUFGOBGI/Pcv5ptafxjASx9
aCNfabJtc4jqopuLyydMqOazwzoCbBCZh37sy4vWf1TVVw/TpP1M6i/dYhRjgSdQlZ3AZYer79Dm
FqCV6ktiEFVOq/Jb1b6DCXBWMAboujT9Ug9O3AX/Bpc0iaxZa2i0bptaWSUq3HcLbA4jBpdzYVSU
mIODNDIak65DBbKUy07Q8sFdk2Yamp9m8W1VZoD3I4XbJm7PlkHYBcKq1KbY6AF2aj5bTWJ4yZnJ
rEH07cSuNDe/DGgIAMNbVkkHf6UTKZj9gwaZcNa5dLxmMna8vlWbG6Pdi46WH/T8FFWX8HF9DR9V
+HnrPiMBRjXWxcNV+aaaAmFyT0c+mwmiLfWl1L9jQPcrbpJqEVqzJvIgchgmIbKLynQfd7eVsfo5
Eu/u6t5vmnBbCNOMrZ8F33045bdrJFzlZo3VhV1kiyltS28jCKsoXhV3jr4lZq/9rC1POs/trFHs
2YwaNDfcwnC1yiU8GBtXaDoR/lMijFHaHz57O8rY7E4WrBwmd39jDYUr05nclqiWksQCsajoC0wQ
Sb3ESAMbdUyyHZuy3/Jx5p9noYJ4f9x36NLhCeeVL4TmIWQ2eg8hs5B7KdLlf109E0CxHkxhn6Qo
LTYGWWlQuA2yOdalTerP5gkbfn4jqNhRKueVMPd2m+fi8TbhJgbWWxiDWj0yBpNoZAzCoUUiK+So
9C1DWUsKfAKAOovhsaiFMROFWSaDzDhyGajrgrMFukn2JRyldKBu24yDpLpxVabT5vKuehPB96TS
V3s6zjlF5rRKwFj+xdVNKK7aTqFtAJtnkbHn70+gBuWzCN5f2FzPmwkTWAOjnzuh6pgXVGTsI5ey
I95H0iZmE7Kkn9QkL6Q7o9mknWn5FcNO9bxGzUWMkFefbsNRe+35HitblUVyvKqMoEaNMWyVmkXm
we3ChZ4twudCTpb6aymj7X/5WU8yFskMR/0fsWOTho/KFQF0Sc6ASUubY63D10BU7xLndDYGiZGI
QodNVHevjDxQYeKASZROYni+59ch/YC10hs2v8IiSMqgjAOaWgNVMKkkhBGzWdtlyjaJNoiPCLJF
fJTTE+UBQQMwaVFLM63UA0x7N2p2C1fYSJyZrzB7CTyApFMk03pnKHaFQ4/RBQKLV3m6Z8fXY3/n
xgeqS2rAncAABMxe+ODCXamjpRnd9dCudHWVA3l7C9uzdCPcNsg7o6l427S3TZK7CMydbyJDHKuv
VqXkpoafQHVVA9684hx3p9KARrZfhNywsCGQVLEAHvniAPDpPh7KnBTp2t7k399WbVnYFacss7ya
fRWbrjePHOXSDT7JW7nE7ydowKf9goO+LDrvVQGHCKocMRxrw7VJyY8dj6xCZK5WxuvRXGsTk0/G
qMHXhwAMyABvUnzT3fLlqJCyUGQhnrI2Ib9DWSJUuK8ej83m3Ga8Fmk1bER91Zoby6nyg5qcM/Ga
R5/Y8/MNwByl2IbF9iVti3IbveaTmJJ/+yTjqUgQYwl3d+gQ5TNEXjJ/cmZPZf5NbilhUINofVeI
ni2mYmNUOSgesmHGd8Rh9DM9W8MPTquELmXiqMNorfodL3E8MF7yu8socKyXSjiOmshcHU/DYMQW
6dMh3v2v7Du+g/SYpfWs0XYTbQc1xfk9tHRhL+m7QSJpe13K49FwPOovvnS4Ddy+X0jqYlJgtsQk
4AEUQIUo0GVvvy3yHJE8W4zCgDEjaNGRdda2jIv6LZzd2PBUJkx0i8UtXcrb4nmQkqMkncBElsL5
JZwf+mUynEW8R2szXA2TlcD19PmnSdXHJH7dmSebpOBcuMagnkXiSD2bPJxkV91sbwsNxPuRFw99
plSruuimjKhTouQRWen2czareYyIoQSP4cjmhhB6AiqsXyRU9hpdZmgRRQKTYvtPbhTR0EklARJT
46pwfLVuEY0ZZzETOtGDRQTqLtsk4th7TOBYMIBwqR5QqsHy0mRevmum7r1Z5s1ymCY/f+7pIN3F
Z2dMUU/p8kkwj7dN03x1axEZ6LZr7TjZLnl3SvDCKMNV608o3SRVjwxzioJ7KYv4hciAXi4ga870
NW7JFoXmHnt/FFBo7ofpg+2MOmPmpg1eDf7NET//hIUkGjcJWxnjw870Mz0IGXhY+P6h89UjZrwq
TzCRXA+hNv9PQAvYum5LpdsNiJCX+bsxnvK+3GpfjAIZJ9wKlVH2mZbTO12R+/ifM1V/uSbr8QkK
T2abo8ngTx9NslYxCF+MWW0Ui7lcOTfdafGPxQvRWnf92HexhmPRmX8MnNWPayRdcdY1DvF8jiai
ZIBhcLk/T9qNfpQwGXC6sS3ox1+JdY5ElTKCV/mvFQCC702CgJstE/mStQlsM3ZijxUDCF1EO8Hi
ch4gvdBIdOy8mLLzGRT5iiY2y9emSRbiWr7dMcxds+yjkK+DfH3g0r2fjfJUVwfSWNXD09iFGvg0
h/TqtrYn8aJLlpPXMs+8HJ+dk93HSCZ5eutXEH8zCcQqOaAn/XEh3xApxvTXWT6RXNYuebzOb7bC
1BqveTgXXGBT8OcQZeQzkwEPekpjzcWYTq7DhDG4xY3YsqMHhrKKsQ3TaAy0s9ZN3ba7/DH6Pdg9
4agrKqfGap1w67rtsRJ3ab2/bQuswNle6vcvO4UlWl9q/fKMLsLD6VQ2IuP5H7VLqbXEGcNaXBKl
YT9rdikwpQJgcI84cBr+NJW1/yCKj4xsZgXlIjHGRD6818zKS5p5kB609lO99hFSU3iVupdu1Ket
cq7fESA4jcSRRDlHRVPkCD//vwe08MWtJgISgzE4Bw3HIBW1HrphxnYk+qEbxmdtrJCjMTyzSRCb
mJS1aB9XDaXuYBn7NjxH+fX/MfVey41jWdftCyUiYAh3C9CBoAWNzA0ilVLBEt4//Rmgvuj/3HRE
dWWlRBLce5k5x6yTT737i4/f+Cr+vmUjKEuSyPcRdpYLTvkU84t57VY8tDojl9gJjK3030AteEA9
grNW5eWl69WfKZvKbKEU2UoXbN0dU3Y7l0zyfPKOrduUzmrwcdwwzsrqLRNHrKXg0RFp6oQ6OARp
/9ZC7HV/TwjCfpGRDsrRr4/R19P4WqXae5y8gfTLTLZkrW2wXgEWOx34Ev0Jm8yfijHDGCrZrP77
cCcsHH3htONuLWmHsDuW6lFBwAx2VbPX5iv4rE7+L/gM0uS8ZUqZOBIbfqC+0qU9aPDfoY7Fe1tZ
Ev9PcemNa/1ktz/HgohLXXelwjUxoPo4yQk7nqepDjk2peFUKSLgfZDsJT5exlLJnvkq7w/V9chY
V1fVJK/8DFi26XayV7beFK7iaR1ws1DQbAVcIqAM/M0nA7xjJPPGHZJuv66amWnK0h6gaUpKFGEj
UM+wkIl7IV43/rogvGSa9d9DsTVQmC+2t5sEeb6y8uyoWt9RfYSKnc++I3U8q4HX2xfhe0sQMBZd
32H4wospyd/eSak7lPs2O3TpUdFsa4zuHSeM/MiEt05444shNu+L8c23sJea7Zf8/My7d3t1LErm
/y4gGQR0UI+GJY/i2x8pjfI6kkJzCdD0ieFJ3prUzMtJ3coDbfGunXZp63YBwn4YX/sSBsK+7tl5
7gnOQdoNCk/uDlgrO3h2xzY+xinVG4yodSC5SuWG7c+TTKafQadBtxlTsxcVXyNIoGo2DTUb0pBY
vxc4GHjOLzhYInEuZ5VJcU204Ey9jFOGTKTEgwNH7p6kRI+f88XJt4Xu4o8kmLsAAtAGgIg8+yvT
kZpTsTiKrwaQHfNzmCGnRrYDTsVSkwDP1dMFXFeVSyQIWGH4ep9gp5Jd15yM6LTAgDPsn7Xtr4zm
+FQPsFdjfZ/7LpY8Qg4Y8CKNlhy4RwnVDJKi0mGTn7O1wnOGSODWPb1njpgbqIonKOdBhh59krUl
gbXjAb/hBoFY8Eg1rr6Z70ARk1olCJaYqj8Y6SZlnaxRZ1IOgn5UzXOaXDs7j+5QHTkrMty1YDJ3
oCtJP08XM0GyaI5jexDshG4F5McLfh9shspObOn4C5iL5zW0Y5J3tsuGPVZ0HaDDrOVC6svQNZ/V
XEhq8L6XS21AyXme4J5SXCChldEVHPSLUjwi5TElb8+R6CXbOPnyPlL2ucLyDyFUcK4ewZnY7j/l
hEwoKhsMvjYQqeWfKPYXJidFvupZ2q/ZCYYA6xJoCZYcntgel6Y7VvsYhkpr3HmkZX37ZwShYBRJ
CiwmZgF91xpYdCvZuA4IsdKz7P5pxFLPFlGTryiUCCBd/nmqSaOIOl/k8VDbxFRPi7vKFlt6x5rA
2gFwl7pwZu1RDhbw7+wUVj8RG0U/njD8q4Mt4OBaeashiJneD6W3iafho0vfpe5hLBGUAXS+dPrF
QpcFHKl2ccAtmPQF9NfrBJVM5/jtdhQ2RPXwg6ThG1LR8x37a89XJPzWon/RoZ2jyLZ5t/UF9m3I
JM++fGwAFAsOADoLDp3isScbUcp1FuQLH8WwW4K7RgUCCAcgXbJPsEZvtc1QQjm5hJEXtF6qAvMB
RsHKdD8p+EP2Cn+ucIEZG/nPs/iRy+9F+4XNX3f1dne5ys/D0B8q9q/JEemjSojinO08kdOLXPUE
1yt3qt6BwZ/2jpHN9wK5obq0pkhpz4voJEanLN7I7CqYtYEnBgGBQ0N2RE9IvQgsejkjCYwXJQg6
PSKQ6cA2o54b4Cv2SET/2pN8zlmZyWsyNDfQ3QHXGUeDM2cN45MyZp8FkKLY3zS3tF89GxzBrhlT
CDGlQ+zvNrF7+Y/UAZIRA7JOUWoxnuK3hYTfgbIcSOMe9q31FgKfHZH6WIZJMMh7Unx0+jst9HN6
G5dCiJYUu5KrFi4+meXz5R4KmCR3XoGC060Ktwch0+6aJ2iKuTc2nusJ6zBqB9YRGGeqVYkcI0YM
uiZFNPDXfjXrrXNtI5vrtPwbZl8kC6/DVRM4VTDnFhXtsgY2Np6NwINk+6eOhawpRr6Mi9id1AMp
t0imq/SwQc25rSQbvSAjTn1OLBCKXRnuuFClYvccZyp3UezwVTbjv1D8kknwbdHU7NV6WQgXWbsq
zZs2fNQ21fTz5T0y2pMML1A9pd05VE/hEqtO14BDtJE1NBVjDxcFliSeo+ASSufDJ7bfqCSs5mT8
l3PcPj3Az/lqCcc9ekWnF6HTDXOflU07Q8eO6sa7fvxOhh+t/4mD//ovU7kqmVdOXvhSlasIShMy
IM4LYJAe0vbvRb6C74mEdrzMqmZWVpFl1PP0aZI3dTePJtoQXSTX7vz2M5r4f+mUuEmUVUoNutb6
s2h11DzNtTn8mdS8U55RqC3HcVeop+gVgExq17Q44bJCd2i+LZe/ajUVULi/jee2bGG6YeQ+HlhC
4/rUKFYNr0O3wa9HQDXelQyooVtpxHy5fryvHn8qJYgUeVa8k7wEpP/53NUSxA4HFyODDLCOzRb7
MZh+EVWEzpCSDQT7uXnu/lwp//xkN6neLydNL29xdRtXYuv1ymVcKb29ZQ45C7ZGgR2hG6wJjBEX
J+66riHU4egvZj0Vdx0JI5abf9XdwxTYaj6gfqvtBSKqER8kZclasi8Y5NlP7n1+Vf2A7zjsTviO
++5cd8xDnv5HXH+OJrSPD/uSHhAg4+UYRJvxy7HW9iG2dG2F+xR/SujPKFPQWxK0Vxd2JoSVVpAJ
+9sxdn8SgM0FiwPEQp/wRmk0+3QjwoMkBnGrwTyvfvLW0TSHMQHiigSg9EyyP29I35WGFTxT+Vqn
dgyvg8Kov75Z/vpPUPbNUOWDupSgjAskWxmb/C87U+R8TO5Nq2rh71kE3ez2VOv9e/hcytJSHU9Q
p//0ox4OlewvloOBPecx1G+++G4StFd8s1CKlEtNJHNwAZzyH+uP/k0g0te8Tf1tgvYbbLn7mvw/
Q/2W1//DGv76OYdhOTAcyz7G9R9JnPTnM5owBA9bHxJguirx50wncZp5bsSMVHyP8HHbMQCglhgE
VyxcQ9mJz10PBoeBlyX4Gz+AnQg17pCOx6SE9MDaQWKQfe2jjxRzWu71bxmG59y8Nf0tr65RdUVC
v7Dimvhme87VVsVdqrqTsJ/yR+evlEv7wkjPFkZgi919Qf1oMXwnOf3MkHaASUkZmgbWmJ2Y1IIN
6ssLXpmAO6Z2/kxy0tVDBQM2siZrTZoJuZNwbAqRiGDrTyyEnTguCm150/2PZ7+i6M83rfiekOON
4zN9b4v7j/HaOXbldYPsp7xOowf9OlNOG/kDJzRCkYoUEJLlVJuywOQMXGcE6vhryfpKcLmNjghR
MXXNAOLWK9kbaMV9yN6JAFyZ8tEfvnjA3bI5EzmERh+lH1FvokIuFTJB9wIoGfMC6OVfH1kVLLU7
Ao0lj4201weq8t6ueFVU3atffxiuf9xhwOGLic3xcrx0rdUpXt3ee0ACT7rqDUwo9u8+j+G7Ic0k
ySXaMnfqgTvsg2bfv8QDEiZe8eBfnpiE0p1pzA6hmIw6EkJFRyEzAZtaswXJyl5YAfCSc4Fs0AJH
pH5v8wBBzqmQvWC6yelDlt6T4SNpPoPVZEX/Idubk+u4Oa9NdC+MO6vw6T2EZSvSE1pENHbjPbCP
6ngfxauxzuSZ3Z3LXi/cjDfj7Woj+EwHJ1liijf38+4gRkgc7Alvi6Z9Ee7GLU6hBKpOd8gOaneQ
YcKnhxa0yhHX2SjMDAITAMKyIjShvojSWRROk3AUg6MezRBTGRWDew9YRmpOvi7KtRxzNK5VhshK
susRzdJYCzvu0x89/7FXRKXK6aegv/ft+8Q/LVfHcrFvF/ujquz0wlWeM0xOq5eZui7YHO8s+O3j
uYYFwpA0CHYC0BB5S0Fm/VTxHKPIv2dm6w2DRyhbgK5gwzSNCrvKH/vz/wRQyG0MlIzVeg+JVjtN
RN2FcaVIbTtxiRBuF53WP76C2YCaMZb/Wl6ENXZxtqy+t1MySbJts9jw484eRZ6FgG8examo86Fh
xRvOyq5dG9n632y9O+fRkey3AdwesCnNltjdy1wpy+DiOPTHgQUUH84pWjnG0caeKz4e9wJMXd+d
scYpg7TkknWEXHpBf4lUrBHIDcXe8sLJW3QXy/tfiKn8oUWu9m1SmS0OQUZckmv9ZuKg1UbTJm6C
arvQtvuFlSVXRbqBCcuHuXCStPffrcPeHsqH/Y+T/V9EYWWc9MqzVtg38FC02elpnp4lab2X7mXr
U3a+aVFrduk+nNxkZg6DS3WeW5TtNMkmGkBl/cQ8P20mbdMVWxXf5Vsaf5gcHuqSdIt8e6MQ8B+5
+jZUb0X1dvOi9uSfsXC1Lz+x0j08OqAfpZ4VTlK5ccKlEKwi+ZI/2MyiU9EtHXX7e5N/SCxO0k/z
X82klpw18RhAL5EOECKaxZ7fUWbGCdHR6cytCkgSFS7HDqLCknwnI4V74nXN9UlTYbH1W5Y2duFT
EF6r9DYbzsg/UP6Wz6/BNWhEGxpJLuZTsmnkv4vyU0neBfG+/id+wMjWll6iv0JCs60YHa2NL7qW
147vRvgwpKuonDfiN1rHvnPVaj9lR5nwvXpHOOjYu6g8LUDkNsaGcqkcFvhTTPFmbeQT9v1DWrmo
ANV8VWFpPskTB83Mn5uCvYOoobYadXsCpXObmjfS6JOXQFMmGrQ7ZdrpqZ8r84J8tajfeJUk9Jbg
MLnECQ/mbz4sTavZHz6b6lIGFyCseXmWbbn+Jz7SZvsp2yx7Vmm+1oXN92WijeoeoOgpwFO6JOYl
FbIjwlFmxlRlq+b+ulCdEBs+TD1KeqwvAdCyfVHsrxdNcMNi3tDp+T4n1ZSJguTWNcX+pi7f2MWJ
yJKjG/rsVt0lEfYs9+KqjntpeBPbB0EncJo434mPG/TNsmggyG6DbMuW2kSROpv3OOeXEmFL+p0j
Hdl3IK26GB8zEh7HBVWP+lzGxwoJtd/PcM9q5yLOsVFiQ4/BGm3491p9LGquXi+ATaifpoM+OFG1
myZELuzBZyd9j3CkP0j94bpU+oPOPik5ai1JsSS4zt0WoM/2azAfcfwI8QTJ18r3ZBIxSE9EMIJU
ZMpmwwRZiyn72fRNYfS9uLHtU167vj48DliQ8dRdMor89NFob8/4I24+J3BYX/krgTDQdxgJ/7vS
riUPJgjJOerm3Rebr7Bdsvqcxx7RaWwYR65UJ7W3QuQiyB+aZZXfddOL7WVPgu3H+OQdbmcdxenB
O/SxdLPIRaNOqUmk3cVdxJcxPEnZGmX+rFjXNz3CkDsgQ0bAxLkYOMbf8ewNwaqu96Y5z7E1btAT
9AzktHKxTdSZ/z4KtoZWcHyEwiPKmDQu+Z2zdhmVK35t0ONDfP41PwIeN40HruzdTMWauzE6Arqx
KV1d/4itpAbDhCJYVKAMzeSUTWiPpRdNt8hcoZpoLR7jD0rmu1iT8jdzmY23P6NRt1KXaRrysLX1
Y2pzcaLiNMBVRLhBZaMqhPI/e6pbapGN5/tb+C3GTbCfw5wC8KTbNb3wTc9XG0K7twqhYF+VihTC
KduLP7lGfnjboH5F3x2OFj7U6A56yaozD6iAxdGO8CrWdoKKWsQO4vnvbFpqy/X5ZwGsv99N8SWy
PVW0Wckb7+NfyL2iZsXMU7Q18F7kdY02M63UaFWjl0dzFGOfXEN/DtJZkB0RvnavCy9Rr0V6C/1b
vGxfqRdcPOEObTsEKLTtBiQlbO3CtoGz9iNHD1m+4gPMF+cz1AY6ovimE7PJvCzfl0gtMHfoq7iE
gr6xnt0lVE5SZbNK7YqNI+ABWtaGDR8S4ww3ZWRRlyL9ek8y95cVTp1Voyt/dOTtau9pQxw5Zz4L
40seXGg+yRDjBBJOWF6q4Pi5Nqe3nOTongQnxh8YH2/J2oBeldvxYMtoeYnnGnd1sSMZCUjG5T94
I4b6uYTo+1U8vzCtBMpfly3V6rJ91lezvwlLWb6HAPHnEMJ+ZCJAhqBFBCf/ecRAZ7aG+vago87b
C9keasL2O20/2uKNE0jS9ob97SqRC+oedBcgXqXfLC9kYUzwfav2MuUXnkTFgon/vQO/pwIhe+H3
RmUVEX6mvMCCxI7Olm0Qb2a4ZYQg9Ft5sUXGyaY1e2H8hOVYLMP0HOpnSH6BCfmrSMiW/xg+1cHx
y90w7ZLlH0MctCHqF1A8HpuGe+G84RmWnczFRLeOl3rNGPWbuf7uTzVqXR+k/NExtihOmAwSToGU
1t8PTB+Jc1ZdN7avU08s2/aPNtZDnmqZuuQ5C4VNFhCeSglDKuVZHC9tyFlE3sldTh6vJ0tNboNJ
hD0OuNuoXLUP2CbM0QT06udRmfHhvbZHl94brKvQbp3IGDNvjlIRwTVHOXiQ49hqYrEQOyrhrbLY
lAM384b0qmWb7Vmyyxz1FXUEA1vGtkeSunMNgd9F7i9xehnVs9IhX5DvnqMS0rVwvLDY1cGul1xM
fEVyGaMzcWk/Vqbt8mHHMK9SHL64DPNQedOejmjN5Rxg00kez+XCq5eshTBBP3cjwBscrUyFrco4
BIS7cArIc7j0qDRrInCfxlHMzkrgSYJ8MYsLqlNU7lFp4xmLFvXq4RMyaDPuNlBdtwdT3QeLddxA
gdho45ZG5NfaI9Q7ccfeb3y6TK0LDCvihom6QJKCvi1eEX0CNgh/9d7bUtCt3V82BaphFinlyIbE
APppkXjdZmcZb/AVEyBriCpYVQEchRFO1fmvapck1IRuJbM+AVJRZmseTTwPv4f0/2A51cao38Lh
Q/M/lPozLf62yt9E+xyqTy0uz0L2V2o/fkkmOEYxZPV7trSAS97/f5AR9E+4X+vZqWd2JRkKL08T
Anl0NAjkB4Ekvg3K3OAlyn0mEAC3k779lSwbsbPYacI5CC6CeA7K87M8K8UpF2Y6OtyncnGpJVRP
R3jwegg9+9ChB+nPBLemDyF7v2GnrRW3GB8TB6cgev7iKi+u+XCbkvlRTZObyMMnlDDW5gNQ0a3w
AwB8mHg6g9mk/lyWpLOBv9X2Nc+f6ZKK6dsZcvaXRnMeP4Lv4QsnInvc0kUNBk6OPT1Uauy19GDq
+2icPea6oyDNJ2pD+luN76HxeKQ2sSEo+8QMz9CmX8ypOrSywABH0ZaMh3LuifvRK1i76SHT9yYo
RNEVVTTJwFscIjxINkHcqrj2PU0deRmoc3a31u2K0dkqdgODOd8wRmuatbwsX4O0up2vTeaYnTnP
McV+HZE+469hX4fTRoFfxIsoONK24W6ujVel/hUW34vF95T/jItZ7sTmaVyK3AztAc39JrcFbafX
LkHAY+zKw87Md6qC7M9ptkO+axQHx67Btx6WRb8ZsYay8BMfz2hPMiffMjwrcn+tlzLXI6suZHbo
JKq9bxykgXganChrDCubtym+NpZMjqV/VmrP76+FfDO7e9rfCyKf9KfdZZt/LQY8ir7nT7APv2oC
QVHUMKjXN5h+HSXepbTrqovpifVwKz9q4sq0d1V7ByhFEvukv+vsPKxE/QZS8tT/1eZXFHwNi49I
fBOFO7ufZtt5xh6TeV0i9toF/i7vXYtd7w7RFHYtQpT/ZKPZG0Wb45TmbJ2pIpq4xoezVZQN0UBE
nkgFslzcNTtnHVlf5rrcdSGm20PaH4XkVPTnCc5j4SmilxkWzJScyMV3v/swpveBG9mIMTPC4zu0
OrqWfD/4IHrcUCQhatlZT1xN0H7BqHM9rzy81sGPGBNx/X84VOhzi/OEVImixoqC2X0FHLBgiWfp
XrJBVPJUrvoIrpfN6PbZzZMa4CjBxqOx/bEm6V6VV0N0o01mrMWY3NwDkxNnRssR38eATgnJr/eM
hi7Oy1uvbSFQePVfo/VkZY5aVIXTQjjK7FdV0DhuaGvwJKq96T7D2QPAaBiZwQML4n+U6AAmQj46
Vu7v8+3UWhAzqfy7zDZ7SEpsrQVCDTtHYe93ZJYtbFDd8C0ingocHT5F/joGP6zjIDW4SODNnc6j
J+/N4tAsdQw6//B9HJZRcoCwHcOALA78lI6auGWpD73U4ksfqTsOMcQn+TWsqB3EAdvnQ6xQqbyJ
/YMNRQ6tMJ21T7TXaJ+QRvKUoX2aR8koCsaVZonyfiHPWhXSXHR0KOIhBkxeHdif+7Ox0RAOunQA
3mW2uGrcmHfFRhAXWyuke9PKqG7thN8MG/M5dIPY2v3tmplarAa09as5v+1ct9eqvsfRblEsr6FV
Gih9XKHYt0x3bEbAsnpiBFx25zl7XDvPA+YWgxN64IOqr/7I4KIKqWZoHPFONRet9Mx1+7nw7YQ/
1h3KcFUme+GlWdV3f5SaYJLWZ0o7cWYJjiA7C/w0FCHaXkWkrKxEO0XCCKLTRD4wC70YXy9DVGJv
2fDB5gd70LibAK/qu6e+2/6RFm0htWmiLTVWphbSnA1LTIAUlMXYfrC2kvlbvHWkFg9eV5/Jv9C2
cIJQ5wIZNs0VWAt8btY/voogI/aWn4LUORWQereNhRjCzeYagp0b38qxsM4FFh77N49Ve+4V3KOp
jaQNeZa1QX7nP1FjUcDDb4gAt7kxOyd5G3Vb/rvfTuE3RjBCyjUPtn9n5Tg4f52m5Uv0+cSNg9V0
eNtvBtnRzXmo3jjtc7ewS+kUhketI+zO/fqqsUlI/GbbPnRUA07Vht7918hQJtYgfIiaHZl7LflX
LbZdvVReg0MyVpXleDRISTOvIu70+A68L/JCbZY4qHz1lEtYX3r2OsIJj8rQzpEtT8mJG0hGzkA3
8twKHeoGC+SNnzpCAcKYpmRd1RtV20gESA7b6kpekpG4i8SVWM9ZjqQRh7YtbQ4wI9wydxzIND8U
3XFUj/Xc+Z6o8AIrtye2+RYSjZVzC0VPgxiS22P8TziWANSpIIyPp53l25SaVNYJ8qUu+CQZEE1b
59ud5ZBB1rz5qu2FzDzaMw6XOgbSfPLiBLT5FWRdks2HXYRICZk8sWXDpnBpBUkFSsM1/kdGr/Se
5bazf544xbnDUeg/3fx9RlDxlPYvhbfFMW6cMh8UKBnN148NHyZSn7Z0ct3JUOHxVxyTnh+FeOpY
6kThnQXJk8cbNkfpvUtOJMw6gNDY9uCYGZoZhJZjOG08IkKTPR/G2HoCHwypCdJZE08NFFuvks9q
Sc7qAbXtfriySxj6ucK+rUfkZzPG8/9GZ4hL1rc+PUbaMelOi1fopKidCZ3kHWY9WBmXLJ0HhVV7
JhHsf5IB0vq+GblzkPOdQls4eWLmkevzVM9adE6N9YIjLjrq1G52J291ZYNk0su2UjxrE9680twp
Fc6LQ8Rad4myVbdzxZ7Ii0AER7THS7eV+tdFeTMsUDYtx1hxFKvDh4Si4e8YzZRqcXojOko45hLi
/T2D4qPtP9dSsIanTivfvhar+F3lfk3rbezKliXxEgIq3y9Upu0wr5ikF+pG/+ylpbVfSHtyE9wK
d1xxCPw5I5Q4DkIwIp90WXJaPpL0c5/UzrPG1ejUtVOxcDa2I/FAWIdXHQvHdGbAd/lmyjcBeAmG
8Nm6sccQsgargT1ghUk7ttqp08/CcEkvi6+tPaa3Or2p5b1KHtctuB8tPonxib16L9kGFaSwNSHl
dlvUxiSdA2nsBqYexgrABvpLgh0Ulnbp04oWB4IcXZTwHoyAs6l8VMZ79XxrxnsiXn0godKWjjHa
JJxpw6puKc60LRPkHME9TsBvOdtPLz4j5BsSQivmhVG+RgUq+t84wOm00H009VkTLrFxJSewzOac
QDbQq4ESe9qOuN8wBqIxw9ZXO9jyB37e3zrC1Tf/Mon6yIV7mF/75oLY5fVJ8ZsM5mp316tjrROd
IvuXVKOkhuaBR/MaDo9F/Bjk+5NhxtkZLNAvxQs0vehmqsrYOYWyrSmZ7QwxKIF5/T6r3I6pnInR
U41Rk9/GilTHeelINAnl3wjXRdzUxiZUCRx/javF+p1xdbdSClIwvoWK8/4rCL66xUfSvY9zpbbw
kfEh+kWWtdFnUOw8+gGunoUIMD9bHWrlsehOvnpCecGIXXF+RolbnMcOWMxZo2tmKEeiGhJjTODC
jbjqbJzjqrPsPTJNizy4HrEbxyZSxOEh9A+VQgC8mXwnoiKg/316fHav8smn8MXI+sLbITzmgul7
RMfD7PXn1c2G7DGz2sUIv+PELIkQv2xMLE8mXbp2wxTTcncbgRo/PbYJKEkWDSrj2fTd2SCgYrDZ
yZUziyWfuSujPSwEyTiCXywO4zgDjmTzZObnsDhPwvlZXUBKU3o8q0NdHUg2aZm9BfsRShckTDQH
Ns5CRXCnEVC0u4DjzP9KLlLV5piphzg9NMO+8N0xcoVsRzwtTmSc/WJ3oDhd5YBhJPbj+C72vr7v
832b74EAZ+QTTLslDjU8s+0lfvnVgnmdhc70eLmAJ4s0qoSKmIzdJDgQKlOmEjqpCyGcduLqzsMJ
LVfDUcA2Ttwc4PzsUsyewGwE1Pr/LwZDUuwWYjBXNs40GOv5bnj9fbHPU4y6q0b4pRzw6XbZbJ2j
z3aJdlkD+YoB/oV8nOuAV6uDhQeJiUiN1hyRGq35YoNvVK3+r0XFOootlhbVj521ahkgpsajNp6C
CaD2qYmXvQIukgSVGLnebTFwHzMDXsIpYVoEEgRYMobkoH2yjCzUIyHhsf/QzUfL10e+692t6hyR
UZqMwjvYEgQObOcbEdUswVFuAYqABvKYvwWX6SsbxGrSEyV/dYIlwji5eJ6WsPFZTfEmLN0Z9QYD
xAeHROYPijN879x7E47To57BJDo/hbNSXohiE+ULvIvirPgnrG7FscE0WZwS4ZgGxyeQPjtJnVKa
k7JyXEnMynE8UGLPXL8pJdDARchVeKJ6xQxuJA+RzM6EVcs6XqfDw4gfzu1JMuEHrkCerMCi0zhP
7fm5IaMwV67m6KUIsDD41Sd6zMZ0F8tsXFo6caNfpCKbgyeGZ6E6njdjfugHyDjLabPhrmgg/Uar
9FQjvlmAISAu65xgAmnPSEGkxanM/6b5PGL6SZmamlst2i5CJ9WckcrWKQpYy5tsTZ2jmussWqqg
m9T9NLnKUvedxZ0XKGF1bUwLFGkv7dCo4e97Wg8eoNl712zSamtq86zmN8pFt8hs+R2Q9y+Ify3t
EHojhFZT1lh7Qii6E8V2LvACL5HkqcE1SW/VcEsHppRB7viZowpbCa4I3BFlKzGAJkSBjq/96IwH
o20pOgfRqV8csANOwkZptxO9hlzThB2Bx0BbnVj1W5dBJDF9x8gAS9Nige/qIAzkcfOvRkZJ7LbV
ZkPY0VPa8HTr1VZ+ERlYW/pXYbi2/lX0r/0TOdm1iD1NuUxLAWCifDCb1eRbxeRWoVvKzqA5Og4M
nuZ717wpwsc4J+Bx9R1/82F/q0JhwQd7GkHyLNnnORL6gd4RMgebrd85EqQppvbC1nBM6Z4at2b0
ku7iIXGjLIkvfPLP8QwOmCXmTAhJhxPsOCzjDdUNMhZ6MJEktP9Ycm6UTwwspHkr4ub5itGaY7ly
66T2xxAX3YaGu9NOqbAMpWMmI4M6wTjR7NI6IbnH9+rI0pbUPQIfkd2ZqqcYX1l1E9YQzlvbX7gz
mfZJVOIMt9LNwy+aBwP6LHwbIDsiEN6L8AgdBR1AM6sBxnQHTj0zZykAOHXUAODUURhXPomKGyp6
yGBis15DH76RgAO6KjyeTm1MNtwhW6r+Jdeu6uLeaohCZmVArH/qyt8osENzPRD0HH5XL3WYYAOB
kEgQVhzD33qeeRSKar5GdCavH2H3KKJbqF18ML3xtWvvoGEa9IlrPbpN2sWsz2l9FEiYKodjlfEP
3pOpPSleZG2DWzpm5MXHxxHCfTpfCEa2/5k/qfKa5cshXAvy6V/YnIv6mLo/CCaZ/5QsmsK1TDXe
rviWQn6l8h6TdVytieUizVjUndXCJMeP1UUAFi/cpsU2Rem1lXuW7aCktzDIo8AJgtmTnaOJUelK
Jq+aWH9f2mHXM7oItlFAv7KxPKZ5LcUWw4tgSx8JPXqaCQBrpLObzW8QMNjpXGDEuQEr29G0xzuW
pC64nNY8xCO4jA3RUOYLhyoT+hIcxvKgiAdihdrY+iVU4wuj7RzLJQtAyavHW13dE+Fh+I9yUxd/
o+Jvbpd4es/V85KazCu8BLZvch5QpiDGPMnxmebHZMESQXFijHkUVmZyKIa9BtkichNaIJWV78uM
RkJA9mS9tB3GefpUsR7ep8t++HiWfxnZn1UTGd/MtmZXbSa3BORff8M/I0O+uxPMTmGSidZk7MzF
PW7eIrLIXbHcDxkqj2OiHUPtpHdnqTs7vARRfavVtzT6yG2W3Zyg1k0Y/xkLxIZuuOTba7JLjI9R
NyvCF+xJRHfBYtXCke3BO7YdKxHQ2c2pB0Sk/+J1GYRR0Ndm44B/5Lu6GmDU6OtwQR/A+HM2jqmR
Uy5WOFfGGSGIs6gkamfcDV+69CVH39whoMkiWwx4hZ4M0Sq6KsJNpllQHf1tTX4bLp4EjeEpJBVT
mh3pjX/79aOnyn2SmyUwEiPYQSP5FbkLxYr7CJ07NWv4AS8hMB/zlIsAUVcBV4Rxcfaeq8N+nrWR
PCn6nsC+sDkHynHzo5CpqLxF0SOQr7ScRrTMnydf4KO+jYFnnoxXpKVov6vxfTLvWYLv+q5qXsvk
bJXGq14+/RYcPdF88ayJ96O53MArsdiIaOMNJ7ce4f9H1Xn1uI2lW/QPWQDFzFeSkhiUU4UXouxq
M4piTr/+Lqp65t4LGA3MTI9dlshzvrD32hGA1PPufQze8vTT9rntuVl+pOnh5C5RDgSwY/13dHBX
XEn58BbiGXh+KE+4nB9F8cG1gAeTNI/43wQaBYYQN0MyL0mz+K61V1zesA2qhDhbRAneD9P1u4PI
B55VJvpz+2335UVNkCMfIyhE9RH6wEPYEFMDGo2f4+dm7HNf6v1sJq8A9QayoVSuneR0Z0eqDfa/
anpI+2M5bUU/XvPVgbHwmsF8rMnDKtxWccuSJYinjF6T+kU6iyLZfnFJoE2eUZguXZbwnyuxwZbw
Wqsv0asmMAOTJQf0XGNx3+nh0gQdCI2CXctsLxF4RezCrp0oP2vykSyPhXlKNlmyV1lgpLSSPnEA
5hMrKIsB/ZpZ4vJWTr/rAHIiyFl4F261LOmRfaewM5UsHr+w0+bYRgckaXcQS/Y9yrdAclmEQHCn
YqCmcPGBMFQksVpd1Q4Yumy5Zm3g8G0k4MNsu+tW0Q0PMl/GYrEJrGhTPuc6WNyzWpEOMqvpGqEs
leSMl/mJuV/iZkeHs7ab/q3ldK/PwFfBh68hw4xW9CzMOrLm5b26GuKZGhFSOz781qqWILhwjR4U
DDbLU4Bh7zU7UsmrNvRbjqjGiqXrIrlFwr7M3cBS4uMjPgQ8dXiwmZXi7YrftOjYDKsuvnT1LRPf
1d/FeELxH3nG6F0ulcGycBdl2Gv3HeFA7aEh60o5LGwpuQu0ScUt6q9Kw8ptQIblU/rzCcOzW7h8
xjVZRjPj+sK+SMGx0I2IMddAe+AqGfQAZsCJkTgULcBdpqIwi3JXg98SdjHTB2ua9nWxN0jSAZ2o
yOay+IiJBp/eFsGNnLrnmRiMOEb1uJciX9WPZQzN6yarb5ymkvw1yDhk0BncUA43yafSvxlLf2T1
XaNe8h6qx+CZ6l6mS+vNH7Wz1sGVPHbSno9ahPNX+a2IU9W861gcR2cqeR1cpDIFAKb97v4Y4Y4d
8/IElpr3u8z38nDIK8cOs109bA1hLvSbhWs/G/MBXlfHfP3+1K4JtD18ef7TRgjNuCRlf1Nv0KGX
KuWD80Bg1Ts91yXyc9lB3h/1q/jCi+MQIcArFPLQErU9QhxgkosRx2I5NSznXI6YgInVst3NB0P1
kn3QVzHpcZTWmTmMxeanW0qxhWubMZmL3R+znzIt7U6827YCnL0EEMRGyFMacpPFbRnuSmE3BTsl
2KHm1cdVWew1sF4u5VCDIPKVLjOm7lJ3dhgBUEcm8ariFQTJ+0qUEWU/nP4tWPmJE4TFM72U0O6n
mT9JkOCD3+LPV17pxKOlK++x+CF0X3r3pQVfPaGD/dci+2S6DfGAhIpT9T4ZjP+Xmrsg+1xjR8Pk
ev6x6xUmJuVQ4r5jNQkmBz/camJf17m3itjhWdy9SbljIjdQXKi7zQa4N9ne1qN50/P3ovkstc+O
kheFU7WDR6H07hKRBTOQyBNlN+LlCD0l9KTQ0zoXvQEOvDp32QM+KPAVi6AihRcgcASKk8Sial+Q
yWySBQZjbMfTZ4d/QYz1ORrYQw1me4NcGOpG69o2OEZ/NhjXhq0p2xRGN44zpOL0JwsOQyYQm6aa
w4DINgaMRWu50A/6TsTISnrBHAHByyXIa4b4FU/cDIZgXAYgWgtPCD2F7ZPv74I3Up6O27eJUz73
BZTxql812/RlE4Jp0ds1/hXNLzBXjv6+M+f9FDA5JCLznCW1WMw9CSNoHbZh8CSS5WyOD8mYtQJj
Rswj416Mh1Q4lsKxF9hiHw2MlKS8DX48+pAyHqHfoL7vrDG31qbbgXTI3eptfJV757NYftbjuzh/
aPs83XXsb3oPDmJacIXtQ+MA0RpaJIrZ4Q2TY/38iKbPOPucpk8h+wxMMogn6bTf97U71nOs/TJ1
JcsYbuAp0nTGU2AKUel+YVEE61TbxAQfRO5sQi+9MbV+QIGtcfovJbCQL2FOxbctZYvwvmfrEeNV
Gm5ruLVLFCWTSEXcGJzd0Rz5GNJyMImkPECnDD2uO6zddHALhZrlEHAdgpQv5oGNqG9HnRhjksR2
4ao8C5mb8bEichocdXBb6Bi6F3a2vpiX4eba0FhkHxbGWn1az/HkXkt8HKkvPC0EmWoPUe9TUz8j
+6cfUyFi5C6qDPqxQXKM3HHPbMsfi1l2WqUng+XaYYG5UWY9bXajrUc+ZAANwUGx2w7aDEEoqvNU
bavRSoiKxBb3Qs4tYvdZuYE2m3NbFuwA5zDcj8PbRw7BbIuXu8MExdKLINbfEUmHAlNLs37h4I4m
Hir9SraFRjqY4bMoNs8IgedFMzMH65+zmSsbqvjJnnelAB6CxFSo5CApqV6nekRDCoOHuy59IfKg
T8T7IaWB3qaxb/6RJXaoRL1xXM0DtgkVRXhmvLZYXpcEOVqquN1SCH4wfKxMDDTL6i1Kk7X+/FKr
z776jFCtomQMeDecGJmHR7yEQs5POo8iAngUrDAo+wmjNIleBi/dh57Bzw4jgA74tXDVFzNKQltl
oJY5dl/wwYwVyuPcmD/+imqcAzIQ/avLrWgA2dgPltZ+deUfhP5pa6kh+qsD9BZhhC13yNlqE3NE
y7atxNMjPj+rkyGeMgke2ykwc/QO+SWST1V0+vrq4p0ubzNCF2Wv/8a7DQ0zZASdbSzrZ5g6swEs
Qk1ikOhzpkm/PD+bi2AyITghYTKGa2yL9SVIr3J6XfTX01+deJz8/IzXErOc/kTsFr5Lcg1iwBvg
gnFZz1M/25lyYuJPIQuMmrLPaW0gr1pzjtpzqp7F+FxIDIZOSnhiAVEeWfRfkg7/JUOro7bY6+E+
SXZTyd2osrj25fwUisQaES/lB/QA2T1b3B/43W34MEm6GaC2xI6gOChVJ69t/aLcUrTkYW0+5Vu+
uD/z95Bp7/ox3LPgvkzuTXJ/ijeju6rlReLrQFUbxZAd+eaooRn7w6voN5zAGoOV+r1/fsjPD3oe
+Z8Po/pTa3+m+s+DjFtidoW3SbmKtrZ0ltJmMRAr5lo5SWgoGLciOoDsuCjOY3NRke5ld3W4Xyw5
/nD48cEcqXO6ZJ/N6ZKaclwqaJUwiCL0muK7rl1J073/TBwbJjDej/gG8+GwKjCiJZd6eS2TN8Us
/zb2O549hZyNt0XyqYVfYfO7bn4P+u+Afy6+WOiD213s4njXydtP5fEpRu/QuFjjJDOrLmWcyxn1
OP54FoLFPXq+Z4sPvWDr8xWuHsWWMTLHCwEkrT0srQYXTvVJn1VP76r0FgYDJ9ybHPtNa40W9Xch
YXvc5UyxSEGZ4cIvsmbJGOexqYzMTAIPw0YOq3FcdbfiUwldCc91P1+0gJ+4aOXCS7AymE6Wmo4D
7KpGQfheks2QnUT9ZDmYIsfHTkDxfvx7SXXTIm5wj+yNnfhw4v8xmKM5i+1WEW+z18ouhvnsn3Dd
898iGTwhrw3u1LBjf++KWynwcQCOmiFUCGpPtvAS82js3V5iHlQNgrCCKG3fFaKTopsav1XJZ0g7
jqQAFdkLeU2xA6k679Bpnn1R/LfkquJNmXhLwyM/KSIsfrFtbP72Qr2Nytmu0iEuICPyRU0V0H3s
kmqXVzs4qwK5K9iO8FqS3rwqMmAyfkMCerGa2utzNSE67j0QR/63+HCHudCerTJIqRUduMJBOCGU
KHofNxJCCTvBSmvcCwh11gnFQCsfmOeYfwHAwshHS6d6SyJcGzPvZi2GKvKYYsvEZHfCIz0Xjssn
uWWX9LFS9EMZHKEpWrDp7hC1SH+qCK875BxQ0ZlRsVmv+F9nXBiCXP4DpFV5/cBLv9hG436ovUXp
lmAfEde9RGOTPs8sjUNjP0077L4G7ffO7tMLVEHjsvxj79rnfgLBKVnM5R/TwRas/9WeLnapakqk
gmrvzPgR9XlTbn3rD1d+ZT8h7aSng/OKoNz+nr5T8x6UPg0vSrjtCkHZdNBAO2SfkfyRRO+Vuq7D
fV0jgCcKBbUAE7gNgqM2Z+L2xR8E6dPYG+xjniya92FxeBQHiQAQc6x2qbwlpR5OijzOgIPHK01K
jzZ6eEyH/aAfU/FMxqEw3qkzF/3HIzIvjWyqW7TJaHHIi9n+JKOZ/cKMkZ3Fd2ByDClqqGnznBzo
qr5X8qManovncbBU7Fxf2xhO+Xh4uCsgCguWHDAiGg9KRkEr3sI92aB+CokBZA25IVUKffUsmCbJ
+9/BDcQfgEis0FnW/SCjtmZcXGOivqwgP1Ahi9cnQa4GsqG7YNy0ktnEbbQ5u1eEGFJdQdAcvoTy
Q3u8xY8bnXGy8zyEL0HEVHq+fSRpvn10dUP6Yn0Rl+dmvHJAc5g7ggnwSxEZP3sRh40dEujINgLL
GWPBaxG+kcnttSQ2Ds6FpNm7+vro5OAjWuGJF94f8UduFf+k3TEgKFo+/Pgt8xdbIFR2S/y1czlu
oAEXHd8OQA1SkLduXF7QzGOBlqqDoroqaVUvqGy1WKv0pa/WdKrmYLNGc979RWORvxDNEPmnDYSp
gLG0hqMOKPL+Lcg7VMX0WMaW7VQvutVa6NZzWFM2hzUJQLO1rY5dfI9qn/i50K66HZLA4iUJfCKu
ifc9wmvDb3rP/2avPBX/QtoZLDH2uNtavCJX7o5AsmfUd9Lbo9jOUUHG/Ft1M9ABW62vZC43UGj1
1WoyMJOuO5w7FLj1LFMmWSpZIaezq/GEFDuoZyn2JbaXL23ypdi09QV9dS5f0A62B+OIHjt92bUD
yX0KrLvnsZO+4hCtycW1Hlg8JBwdnFM7Z+pn4sMSDuTCIeukZ1YSQrGlQFo3bOJewGrwadVESdAV
d/0FxBgwey/exOZdhc6UYfBOp0toycujWJ+y6hhaWryLpF1i+FnFriULtiXaUDYuUE6X5hOBL6Xn
XJE+KycAT8IeT5uJMc/GW73lNJCEbtitQGVxVGlEjM2vXhqCMBRL1S4VYohRT7N62XyrC/vRmr8E
WeuSKtTQ+XYrxMYp8nc7K6D+Wh0VnSfiJXNvv6ZQXCZiOWo2LiesXV3LMFhjDCSD9iSsHAbAqqqc
rnLKv6yYxNx/TLtRh6xDRXBSEaVE/HFQHT0l836IgRovke60oN3mnJaHLKcBNrY4s+PppGJeOgjZ
3ajfyuU7jk13rcbfyvCdxt9q9O26wyspi9hGIb6rR70+RM0M1pTQdm6kfUMWAY7vF0aIdJol63jL
l8yHz70cGCtay1lZLJudCsX3mKhH+fVgJf/Q2fLFz8E1fP25myzYxjk18FTx0qsnP9WuunKaSqeM
aVwXONPWyQLP9+abz6rFkxPMoQ9a6UTySt/L47nrTnOK4ltiqQV6ACKDMeivfOQGO51vNp/V11PB
MCyBTsqUa4Xjh/GoPs5jFxZv8ClJK4QITe/7f0U6HcfeoXjRUA22O8Zv9a+aIYOaFVJRg3uTPadJ
kC5kE+4mRPIdUrd51LBk5ZMfaL2FAc3JcazPSn8BTAULKHFz3SUMsdEhleCSJrvcxg862PliJxT7
YbHrlzup2gWQi7JtlW0XQKid8jxGFtOS52taQtNmoLm6cqllSKj13231h/VTfGZk8oNOEAVnXMU6
oRebtl2zVcYBTjoG7/oPfHpsZ/j0sKa939kNjUB+GIwDivQw3zwXxxKZerDLbh35zLXPFZ4Qv3AL
k+vpm0kfc6ySWeS8hh9aJ04sSfK6h9c2bpe5xYN+cOYw6lzeM1/UsjQoUxFIKzSpO4cJHR7R/SDN
DlHx5RBdeIFJGq6OabvcR5BqItQtOGCttPPA1RQCgLnZYPgc96u+NafRyR8xwVRHgJss95DlAQHH
Nz5T7MMzewJg5QDmgJWHL6icgb8Eca/1EP7VOCwWR126E4pAZnawoLrHr+VEyxmwqUKufr0udbDR
u43KPWNZwOrRCfPngnFsNVesQfN4Yu8vUOEzwSp3bUl2y45mnyPazxs/Kexne0hb+BiHJDnAx9EV
i/AHFiLYYNDGato1xkczJfYEFDb5rdWmYbDyf8lAAiEiHgNVKTagmb3PASSrDBO1G/lB1WgCkJlF
MDEjOnLAzP/+ULK5HfB6o3koZg7T8rl/ILl6sr8/CLiCmCzDNHQeutMIjkxjBV5+JsxvB5Au6fZX
NUSLqqkHzc4Newl98GFuDgWU6UMHLQ6JTu786uMkHYQn/452po7IoeKg0DE5JCMcUZWD0LjsrYgb
cPVgqswLtWLn8+w9EHtEQgZEhazROSJKIr04QqC2gvBR1ahJj1V5aNi0KlvUedVeUbYPbV7EkgY4
NRcNO1h2L600+X5GcAjdNvzb9P8AzK0+K+ODxroo39INOhjcWsdzUqzch2VwzmLFjI+qhKwZR4ca
YAXGJWs0R/FjYf0T2NrsdbTq5kD0docg0WALVl2QpDwSmsxTvGNYpEZ3PJt6du4AXrD/yI+ydJ4D
BRxmI2PoDk8XVUFPbGN5a8vbo7wpeIjswYkO6BZAZ+6M0BQgFRl+rZ+4zsLsNChHakedJIr3PL4b
LaPu2pIwOG0Y/7Og+NGBTO1KzFY2y3qhwlqkgehrnQdCk57kNLq4daL/lYNtqu/H/BguTzRJjPTw
+TsBMaMvQFGytL9h5PHuk4wzoCA1JbpYb4C9rLC4v+rSDcFyPfwrWO4Fk+k7aKwR6BE2kdM8xkzN
pXLpqttfsBrLd/mtxdoTXJflrSlvl9FclLdeuiWhBa8Mm3/9aVSfLd+JbKbkT27y7Dg+5uQh7UlG
0ulXIWlyrS9bksfIX1Uv2XSvnu8JaQzjv+m7newofCnDvKTENVSk1wf9EhX+nA0Cr91t/s/keFo/
nsh4/GHwlwPTKkRJ2OtgoHvG+yDTHN+y+rrUiHw+yctDgycn2Mo3NPXKS1M/p/5mx3CkVz4EuvUT
bv7D7kDJkhtO/HC0tcgig5ELYQerFrldCad1ZomjvwTstF5GGwx3EctLernnbLiDWnAoTUnYF+G+
jXeavE1Lf+q8J7TvyIX21+91dY99vlb+rdbawC8DX2QkNK91kJXnhBbFdrLc2t9jeYEp1Wrmd/AK
nrVPgHNZ+BiOFrnLyIV16ZFEXDgVzxyilcH1ZJ224WSCeOBNjXhWZxJeWM26LhE8ULSr2u0SHM2X
8PgsxhsIOMR8Pg6RLKcod9vKu1mVNAvkHgT/ct/qphqcPLzOq5v3aC/t4qot2IS+j4AC8uqmSrch
5cG7jz7zTL262FY/16krhqEVU0H/6+atpnLfiLtAnvsfuQO65xqxp7a+taTIGR3xUNKrLbYiguUR
U3QGkQKEzCsJpxz3b8et2S/v7TuRJ3pNGMrMCw1QeQIMTrYMBbvV1GxracuEWaDJTbcNVA3R/NWU
sprVOTbQeIU+GVezsfDjEz6feLiq/RWfT1ddeO2ZXIbKsU1sGPj4yEEdzBtejQZW9dxrHF+iYN39
ob+EXEbMks6vnLbezwd/9858KT9bNpAkEYHUCyQ8dQ54TY5Nun7ju9Dv37z3Fqu76Hn7XlzB+abv
QXs3lhesgT+DGDrbxfPEZk7nu8tNlRkLBYPgolUFQ2RRbpJXGI2fYvillH+S6g9IwkjkhGRhddaV
c70Nj4L++3H9ZYiLdDRaTYPQg6DMEa0YcpHdF37w10hA/s0R0XaXvC2Ud0zAYAlhbmnd+MzEJmeR
oB0RMwq8z/GHge2pt0KREI33qYRLmNpIk29lcfuRHnLkIj0c6j2T0bF6gmu0jWpjPF3l6fKbmWX+
u2AN+pWhHXepqQbd1f4UQAYAryR4IGeHdwrXpvap7pfRd4ICPP0tlZ+Ebsavs3J4rpmjPGv/dML9
SyOmoeNenNPp3AB1abAXYZ5aFQxMHoSHzRMGQDesq6lNcpoKYSOVDntWGxrjUUnMv1Pij6rXqoRf
WGhh0wUwbYeHTWFfq/i66mjEQJbxbYVtbr/Q91z0v6Ypqet+oauEMVSStTiyI5CsX0HaNUaR8HSV
oYs4EvYAgjZQsEgEnDqbsYEC8CIoKFiuOCimtfGY/bkFQR3PlZCtaJaHY12e9fG6HO+o59PptGiw
oTmlYcl8a/jANiFdIVoIi9OnaE1yxgbthl9w+DPi5MgO2M1pw3Rj7r5EoGTO+ARKx0lAOhNIJ5fl
Eus9MF5/HbparaOxVckfFHdDvCNbSLH2EJuzl+NkiIghCjtrFV/FchcMKCQu9XgJUfYJe5Hck5cT
pZatX4IqSIr+JDFZpp1XLubvpeLQEBilR25CugKWMPbA2zascPOlz6o6/OBxT+OrxgtqpcGBBmoU
QEod1eCwtDTiJQLzV6XEVVyVhmyHn9WI2PVf4AVGzZxadPAe3HIWSRUwBicabnFeGEmPeWFUxa7M
sYjSbxuLW1hNs7smnZcCwJGJpp4FPTnYLkgS6ucP2y1wiblYBnhm5j2UzPqgdUnDBnZcoDtGYys7
fe+s05DoR/oNR0dlIDmK5AQu91HzW/Vq4Hd8Zi2oAjPaGMY5i/34TU12D9Gh+7jfMRrREPm2iq2u
XMNGTcJz0l/kJ3mIb+92WZ+z4lp24MXvFOSpt7Nw1Sc8ktibkJU+sFWvaDLIDUZG1kYTqjq0Bn4v
8eRDFoVkSnbHKRbm9yrNPORkmu5CRYI2FOzVYN9hH1ruQk7edht39BPJhKja0xo3iC0RjYXm5eNM
CFgMs1FaGbyGyMcXR41Xg/E1O36GjmxYWDwwBBTWDVKWwbR/JOuoC8ViI0QG1z1SArjb8+yQv/wy
v9Km6dmqEpwl7aj2JyuhrCAUOAwEFoZ7VgmD7o+xbaimYmnh2rLYog0yItNj5jT3pyv9hRNFFpo0
Z1vlB4MqB/cYt5/FdmjJgohZlMiF5cmgWxeeJHpsiQbYn4n6XogfxvgpRF9cCXnLQXHW4zMbgtHu
hENl/pLlqO9TJaRbT018JNmp4Kxpj2jTcwRNISImedcS8BNe0x6xXRkeyKaheoi1PTSQPJhdztBA
8oJs5YPUHYfuOKrHcJUjX+0+xu6jij4qATrB01nkDgiYAtkXg7L/IGDiKDXNQD52MIOLeR85w7Wo
pgVP6Hxk2snyOhSpefyzhGqQAJz1WIzu6luUrKNy1kAVIMIrlaClecUHMgZkaVdTiAJznRfmodOE
viB59cMTljPXRIs2KHQeJHvJoNX+n64iRbLwmHUVMg8+qrFVjNqodJCm6syYa6LpZpZRw45opOic
W9ifKBxa2B7sT+OJIi2sSCjf4yKp57ijFZ2L+qY8aOF+aVf6ud8je3xdASlbfd0tBYxMbi+A+cOv
6n6+k7+hKfWcwZFA6gXAm27Ddiv/rZTVjmiwHIbp5r8H6swDjOYDlfqLA1XA56b+e6A21aqQVthj
UuT0a2V5lkEDfC6TVbBCNA0X8L9P8xT/+zRHSHHyvUpicnGqV4CayQdN1fcq/dwlLB9ZvPM3YSJx
wrwoKbN5MVHPUnzuma+dW+mkwgwrj7pwwAY01bu+23JUMzTjkDC8XAWrKuW7Qdv9lsdVv0LmAAMb
QtmXpvxR5O9KJBod86SfJz7yEe4ybeGqrzkz03e02bA0AC1HmLgTZ0kzGLPQKAhkkg4IfEt5kzzM
H7vMAPdlWBEPJ+YmFl65X9cUY1cBDeunFL3LuB/6c2QckeU8pzuynBk04AeNrxTbeViq47Ha/mCe
xjcAJVGK98d6Ap5fMFjR1kgkmfD+gzVuV6pzGh+egi0BeT4dntLzOKPHlZLTo6idgeFAsTliGSJU
ehidXnVqze1RVaCJJErsh12u936h+irBhaReSJRwgeZkgpMTOSH8b5uqGtxtGxiAbbepsORQcr/4
ixA/RDPg7GAvGVX7BZW27jeCF7Pi7ezxqD2chFx2NvDBuCqSOTJbf6HcU3GrTbs02A3PvfV4HhJi
IieYbMc+OBibBAxXCjV4bpInwZH4SV4EQvCD+KbxBEF/xDfNor8lFRY+qVVUNGFYdA+GdpTABCmX
aLxSE7/coCrXTe+MgY2CGKivfi5p9BanYrrm4dty+Ai0T7AVNe0TyvFzPuLmuBacSoVTbMAt/Fcb
0sMrkFloeQ8opmihu1kbwnPAd10K2wQ7oO5o2rsUvstk6uFy84XQZ4TisYz4VeTxtNSzGhQE91h/
bPsVc7DMyqSLHSgrDyG/n03mr6iT9Idei9CXbnVN1onzfGD8Zge0VmGGsBIdnIocCcWdSi/SPZWU
5MZXRb8ttrFXYg4ZtzHkntwNvX9v74UPruoxgzqK2/O5TZP5su2e82UrPdxJRM/NmgCFYq7OcQdN
0qz0aK8096WWQxg51TUJ3hiB5Mc2EwgH9pYPXzaNp52wL7RLRLIy+buHONkH3bjCgIySXTzSf+Gh
NP/L11NGX7Z6Hh7EcybAcu1dDN9FC7ft0QgO0TdTNxEW1GvqFrBomcGpXh4QaAfeQbW0mrDGUxId
Rf2YlHYlbCvFaS4ENZml+DEujvCN5db6q7V4y96haicIUBwhvp6cCt1uSxDedglkKPyICf2k0njh
02ERC1dGpTodJbOkBYU6zulZiMMwkgUBpmkcg/rkRqINMp7aWWqACXqagudF/uf5groCYJrsaroo
ybkQj/3ykEX7ifEJUgvSHxg7ILfYYVvlyHmPqlNenQA4TdUpki1ujDXM+uaMEZHDOF+BMGX4pJUm
6rHxBQBAPaZXGyimy8jBE8JWBTe3g3iJElOP13QlL30Kb8WsT7Gl5zwzS3FYh8C9VkEyQ00Alzxh
/sbOWDjJ4LCWlZ/zWjZWXMGpocze9AS18yFvUbPjdzwMDMwasHHs9x7vLTxT8atUPhmWMJuK7wu2
lOqJ7UprRd70H+kgQS5AnOPkUGEZ+uBdwNOHTon0Gl5gok3iYOaHVmar3PceOwC5PMTNrn9sLSHb
Qts2Hl7QuNnoqIW7jL2BySX5OcGaczRbFTFWPRYcxKY8cgaz+7qbpYujcuDPf8yRIvuwdZf4Md8H
4r/M7abEg/iHcJAH5KbYJf6CvPTfZG7W2ZcerNmMcR4RnsCo8qefFQKPquaFW8zFGbdYqZ1JOpAe
fVU5SHelFfQqxU+NRl0ybKPYgHp+NGwz2dPsSwtyd380EJLb1CRhdheGU9zHZgflpTuV4u1vhGi6
mNcugHINyq2lz3S3ohGa4W+drVXrX01R1qXapIqNzS1KT4V0YDwJvVMzK8mWV9Q/WA2gvGj9THmp
o0s6zpQXeSisIrX+8huy8e0Gj8zwU2l8xNHHUoLnthEaIOqogmEPXFmeasdkPAGIlX9L4aXTVyvO
Y+gOdb361bQanJasUfixjxl8AreH4iLNg7UguTNYQ62uIPGRLoEdg92z2+5qIjwSkn36D5an0qLv
dFNFM5muTNoWDIqUmELg8x5Klyw/wwn/TxFQ5w6gAIpX7F6oCcKMWRZwsP/olVPgoewGXnplweuL
e5qyMnwDS0Qa3hSTMbWqs5uS47k4acvDGFEWsqZxHrZcXM3orQOmf0xr9Dy7GCkOwkCBr+SiIRzt
3wYL/BYYi9UvQ6mysB07yDuY9p2YhXKHIRHV+1pHV4AWHm5TtnmsQLc9Irce5pM35ALutxluosSj
N5CeVoOMC+nHmxh/CG+6ZEngeo9hcDPRr8y5QarmcLcmOUbm3+hN5Mj+tYjrYOg00ORLDNXvjKzh
o2oPTSkVNlCuzA4RspOVv3x9qbaFUqf33iN1i+JAXzGASNjRWaTxroKnBbzDV2tfrqld6SOQSdkC
Ymw4Oj+RSsPG7pTjIj72hMiDnrUDlMeE+GozQzBfXnFBy6yokljrHkKv2IaF7CqmnwjcJSVxv0ls
Lpaw2OINw2aQLXwskA0dIY2LhVuZ2LcZcBHKb4F+f1hnSXLUbtamzVjvBI6Cj218YkX0BQymfZXx
Bmvu12PcKhceY0W6zYs7QvewN/QfDIhmZhHRiUzHzm4oXwJlNqM1MvzEA/0BN47Y7nrEYdZvhUUo
tB4ux4ZXiz31Ec0NS83n9FtojsRwF+1uULd3S5xxCtuAlvi5FQMfMVOAY4++c1XLu360G3SaT0RO
zDhYs/hIPsl0iQ76ZBq9JT3huG5B4f0Uiwlvr36NePrHc9Wdvk8qEw3Vc3RMgsY1wHTDIz+9UyZ0
eE0hE3Sof2dRiRJvEJU8kxNo7J/dMDmE6OBLtqnaplyxqo57u6neu+QT0F5iMSuCyIzwUO+8BqD2
vtOPi+hSLq5ELzzLj0amtX9X16BUsIIzqJOOf/5IqO8UwxbZ3jMR4zva8IsSUnyZ7yfWHS8qAl7X
P6YQ3Z4sN5YfvfG12OFB/gCK3/u/lsux1oUaQNKCH2TwZh7mAjmy6OPINK5acs2qywIXmDWYAs9a
Pkvlys45gzpB3sm/Hb32L7hRNCRizmBi1CAQh2YfjBrrCnmxyWQsQTNFwlXSU2DjLBO662CKHcOm
I1JRaJ6ctZK2zl55TDqjYMMO0GzamXKPlSvwXO2dsFONtDbNrwt/CH1Z8iLy2TJ3qm0bXhFjn2BX
Y7JQ/6giZruThvcuPAvpJRWvi/i2YG0t3Tt+2SUte7SaIjuhcS/2ZTGS2scfT3HnYChdUCGPYJG9
NiMp1IUfq7/gsQrLqxQr/+8GSTD1LDVlubbvw2E4hDCe9IOvDXt9OEgsiuvz8F7WzGv+TPJ3Iv8z
VeCQf4eQCBdfD8mrGhszByqC53bJRI5de+MN4iz74FOb9jGy+QWWpp2y3EFk1eAXj361l7NtUvqL
h5fzLEGpiD1R9+KI9fqQHVEGVMW/kLZuuObDtShvBu4r+TItzg2/8rPyMXXuCS8jm35C2PLQqf1v
hqgqEwbsLmzT5T/wtgsClK6ExRE43NsMj4zpUBeHvjjwAZC0t9/+RFl1MxI2OFjbYNw/0dSYJf/g
X43sKNgLa9VU/+imKb1M7nHtEgC0+oDujHyq+GdF9YTbfMegPJC2gWmGKJUtfvfRbFbidOxLdudg
2M+L5py9ZgtqfN4bmxL7kZnH1q8qKLIqrxKN/R5Bofcku+X1Ve3O688Y53CAcPp/mDqv3caxLIr+
kAkwh1eSilSWLFt+IRyqmMSc9fWzKHc3BmhgZrox1VW2Rd57zt5rLaNs6V6X4OIWU9kHwZq9xEG1
jWf8Tu2ydbpnEZ+xLEV8BsEoX4J6VW/Azmwjh7QnT+su6PAfhDWGa4z0TpLYAnNUyPh0Z4tNI3jV
80FJkzLOl0V7IEcw9s4ftqav2V7X3uLsXRJtrSVsuQs+aM5R37tz7XsShLL7NuHGtTJdBhfgM2hq
ET2lr/5rMSNM2s0SB1BbsW5gzwfre7EmsCqw2c9WKW0VKqOeUU3vjFhZndJsc9fogPHxAe+90N2h
nxxlzROwaDl/GOpRewM9iAwaLABtz0e2gj5IfJvyXkAvjs6Y6bI8TWmNqQtaY0qx4CMZgtfbja8o
XS0WR+pSQc1KtUGbbA/3zB7zU53D1z8F+WmwT1JMLNmLTtHwWaTE/im4vuXaRZszEsORlLGSm1MQ
gXOSUK9a8rarOaMyU/l3oCtY0D+QqU0DXQvh7b/zB44pOhVaPIrT+ieHzsGwj97zR1GRXd3XKNb8
Q1I6NTZACqIkLJ8q20zZVMqmZ3fxzpli4L+WP2397QfvEfCAeIMrq2LBLG4VFsxP87T22PFw6EL3
I6V7OmMSIUUng79oPPAwSDkh0ks63rVTgPjlo/E/Ff8zRDK5iA/w01ru2+PMzHe+tYv8nZXTFNgx
GbMWgmRz7RDTGcUNyg7XuLgYzUK6O4RWqUvVaz3dJYzg6pOVX7q5+sAYvisttjV7E590cWhEgBKH
fobAtENbybPQ8DDEZ4FXBJNzwuRCteDPr303hHweK7QDTw1Mi3iW+rO/DgXsJF7DSmVlnMn6PJvR
EMbpr/lbRT2FwzmMX4MeijSJAYfJxyqu3+/Jhzx+dP4nY4fqPm//avHGYm44Yzaaa5yW8YETmrRB
AQTiPyiAFoncO/cp8Rgk53BF9VqvHJlz4BdtFkph/h/5wwRPKJ3wJwYsTwRbpWVroq+EO3Bs+3Mb
vZbma87BdSi/R/XHV39q9Q9j7Md++FsL6y4H1r/WmXnJ4Dbngf5DwHek5kCyITg+rnpAU+adv9Gj
0fZU/tgPh79MYR1y9wQF365FiyHwTFFvufiWpq/B/VQbC1NyQ3qgOaPdbVbsqmLHD3vxpyr+pCgR
6GOwQp72/Cg8ySUR259mGGa9ZIIC1+R3gsJtDYsCXBMmKFgU2oPumsNB7s6l8YpdF69NvOyrKVNV
GvyXlUX4j7UXxAYSmnuGJNoDP+H02P213hX2rqquoo8+1BIn7dBn4r+2kJSqS/o4y/FJrY8Bgs+5
z+/v6WiUQ08MNzgau8TWBSf4HvV9PENXSgoPOtUdXxWQs4CzNTkynbOe4I3jphW8UvBYJ3IEkiS2
Qf6JlVGirrpgTaKIOFGFHovCJnBvO/JxP5+kFjEg8rirMrwqwhlVpBRijD5kynZKU7M2XT0i8h/r
QfGycqrr+PpWkecZJwUAHJ4ke7//+mie9bNS3xavTEmNjwz+2BONzsQsT7ess7gDMjILznwPmnD7
klRjFXYVpZwPDvTMXn8P9HEyHejD0kVhk7vNs1wl+aeARUK+zpWVyAZL4vtgJ+Ld7otzgjrWODfS
lUpPv27tas6PgM3LwGy4r6571+pfd7OWPwjKrGHTVV7FeRKfE/CrcWVNcmOPHvUD8tWhjxZEWf5x
1BYO3J6XNDeD5i6gx3jY98bL8swJH9+T0VpjW3Hg04NqYhOYnuSOqGtMrwLkjfcyXTW0o+jzf98n
y/l6Kw77rji2ydnFIHFI8oNC7LLgoXQi/Jc/w39sgsXqXEqOaMfDdq1+swIqCs6RzuymKg7zG3+r
PnbgKvj81pvxnWTNyKnpsTP97cy0eecbOhhBbxBmL6IcmU2RmPDIdGd80kFBg9JDAbTOm3DWa4iC
Llgbl61xGKzjfe4nGNicsp8J8Z4Lz+PAgpCTEmfQBuHiggKoG7hNt02sG/tGYyWCozxE8q5xGoT0
BlHYo96ci48Xqdd0YeyJ+j1E2/+oZ0owEzTbwHSkCaVo3dOJ77el8dyi9EuZci0DAVhVcG6D86Ud
Vmma2LC4o5E1xmuuXgRkH92pVY8MbwR7TzSQ82e4AOTL6fFYNfs+2rsFiRyTvbmthUfl1/KaY+/Z
9xnBhlOQXhKX7Z8VnMvCfWmEoo/jBhFDgf9x4sQX7ilZ/0daqOFvQZB79vVFderrgwxMiY4am87n
PgXCRarAoU0IF0QPI/O91tWUz075vCuflnynXLeUzr14TO0f5XL/w7WmI5X6vNYoyZ0b6VxkFMDH
kmCexJPV/oViMn7n2v2zJP0ivUbQAWjX+J5YTWotnVWevHQt8uOs+LC7agmBy2XqL0peuHyGQOWK
6O2s6N70pcWWGq4z+7xu9HhAy9s62iJjU0HhsLOasCd1sWDj1jppvORnZtGQHkR8tQGYMdDvnTpf
kBuGvUnik6GbdLQSTFtobsUFSYSAOGBkv4zavRlrFY0pLh7VmEUUqdYV+noLTvyvTJOASSrt++ZT
JKkWU3Wemo98MzfWfT3yCG9WgbXEh43E9q4snE8evbIrBxjtAW2vyJYCgGeswu03bX25lweeGbE0
U57wWVo+wlV1xnxBDIXhWs4wZQ53gmpFlcGCFtdhz8diCUITILmKY+kN00MUei8PNYoGQyLtKcCm
ZyzQ3xr/VtYfQf0hDrXDIct8HrJUIoajI8fn5G/pz9ztlTDjmPKk3dArgILdO3xPGJBAtpBoBvP+
6b3MyTD+/dO4nr6gwgQh4bBOj1Ly/7QQxWFYOcvavBhPqLm1QdJcLkfNtwHwwTLqQ1wx+hLMAwrt
luyoMH+kixdV1Cqj1KcPF8c0CK0FKcSLFNNCuzxUziiALiaLRixsSUz6vauajp7znuLrAJPdFkIA
i+Rf1sOwfEmy6h5bPV9P6wTTjKnWhH6gC9h2S0ldrE5+ZeM1Shlh/qBkldvIdigEjcFERWRA+aIE
Wjbmgaq70IB7Y1b2YPTtWMBMw4FhckaZsvuSFUZQShb2VdpjauMqiZPAtY/WgjENyGmspkczPwF4
KMRTLJ6Mx8nMToLBZTOJr2Z3SWOeWQYon4cbJ06QkGgBpu4p+lo4WRK4q7cKNoPvNtblbl0ENPK2
L3uaSEHsfBfog9Ms+m+ZNewNPMnG4m7ZR/BVFpArqiJc98M5IXgwWemkpYvqXU6puF4rlCPeKk57
3YXELSTuBfVz8mfIVZG38YsrngT+6bkaCmeDehaTi9FfUgh71RnnTMHFDROfw/2MCK95n2/AYPAk
j4RtLmyZdGs/UvmjtV+Um+jotBB54rMavmZ//WjzIlm5leVNafBDNecZLb53/i3pbyYZBfNYv0E6
MtVtsh+eixBRXY3qygqmRYgBrD+dZdIC3eXQVtH0a3AL0rprq/IkxHqAesO/JtRx6OL010IhJ8pM
EitK+dbnrxQgyFxFdPGomC67JGQyPJHdB+x9syLciRBZuRAikd6ns/bpcAyiJdsTneJuvvr1WmIt
l74YfYvvubkpGufBqx0lajUB1gt9IYbLuFjic0muPX/51xDhuDb3KTkLW0HYpvTp2inha3p+4enp
OpJXY7psyqVWsMWlP16zM7agL9/k5JIzj7al4RLUb4TH+y0itAq/RPhHHH6yfvlbpJOyk54cw9d2
Su6SSKZWn6/ABf2yEcAF/cdGoJPD2pExVKJt22QqqJuzMiW8ufP5YJFAtofCQ3c2pOu+4bixpOSc
YYUzwI5aw4rQGf3y+sy5qbE2ERfX+85KduFM6lesrZbn4H7p1PPSGfgmEDGsEBPsX6RalJNM4aOi
dPPckVpI8P64Sv9Kn+TxX5KHOVZlkfPjUJ8lwVbIS3HPzSJr0CSf73C6WK2qxgNBFjc44GZ8GlOS
di6wpqxaD+ZaVLy83ETDNhqW6Ee1lWxcCGVM7YFSn9r5NAtI+OKLThvOpCMJP1IO73ng5iV7vsVL
ED9aUUlUMvjssdS9iiR8XHBve5KjGKffj9L92D3jAiJhnDr/hECZNIQ/UDzY2k0g2GscnSOx9mng
li1b5kcX1rRStPBcZeV6mrAq1Q/lTxW8OUNic/gsBYpZl7uyflGsKk3rQOBZcoO8i84D2G4jvUrR
pdGPkozy11H8zcgsB4ZTtCpmfb+q068o/TrxYdfXPDfIq8XMYPN1GawVhUswGLYHegsMBYyz1A7u
ehDv5iof+vhSdVf6saqP+32CnXeMw5k8Q/gEORK+Alrui+NMrda/uddCuvjSlR1HsDVo0xNrUgCK
LkQ4BhFYhOU8nQ3+sUgvavUqFnNTpsryrkS33081tRFOyMk0Y/DjGTGXuh9Rm5+ZgXD3+o3tP0i2
L7V8a6T798Qmh1CztR1XQ712c/P8zl7g3OfXyH8bpRsrdL3+uuuMhb6xBhIyec7EeEPjVIKixEwM
ipKazaLxNUXiIi9klScxms1rqX42yff4JtNprj+06gPdGXW9+s11aLTdWTAaG1YIDGr1YaPEM53j
CnsHlnd0FhQoQzyCjXkNdMHh+3tsuiUcNugcOKc6zWnAY2F8iVwIa27H3PfYJ1uUoEsqcEx/lBUE
4Z7NJ1BMO/eUlpjFns90crXia28v6+FnHL9T8UsjtZCz4o5uxayep+/ysJOygz3yBs13Dd0sVtjM
pQSYtLN7cyruVI/ObUl062KWl6S6CP65XA0Y3nF4M8GYkjhLgy9DR+1ukQDQA1BauyEnK7Ii7doo
nZcgs5KwKEkOQu+250DZgAR18rR2GSUED5vS2Cz4DXvDcsRaMq/7C2/r0HmImyQF+sSz+gCbrZmW
QwlT9drp6w5Ciw3MDo4ehUe4y7T4VBZCB0Pegbvn2y3oK9MhCG3dT3dhlWIxY/v9zGdMq5nsIBqO
X871N+gvORS2cd0bRIrWOWF73rANQC1P4SefwgItoZNsHN3MMYpXqXgVaDwd7+o8EkCZbzlrpRs6
/2O5/H8oc4G6rUWlY8wsasLqZOhAg0rATzf3cnE0agZGZ+pqd75A9yDz4yCxTPePmjldc7AhVmof
VXCz97nOSXpvJociPcZMqI+NeCrpKlfOcBuCpc4mnGNNPc31TZGlzel+/1JB4SrksmeUp81+nqOO
fHu8vsSPOtMbUzHd+5x6v8h9qlzjfayMyfsI+iguZ0W/ENNd/A1Zbb5nWV8+l/Uyn8YFX/P5tjRR
Baz9dN1RXf+J5MmexnOyp5HxjxkoKjeJtYE13lnHenEPNmGwscYNzinm/WuOLtJXLH0p4pd4/7oo
yiu7uEzfEubh8uRPYL+v9hkKKJ6hAKlcpwORZvoOO7/d61R9n2CrTDxNgN/uhsJK5/X8ipgaE4nP
64vqXriUn0QvyCqlA2CdpYrljadlaV40+TykJyyMVYFvStlnTqAjIPrwg1tSvk3kVM4sAFHc/7Z6
ZbbkR0d8qnsIqtXGOft2zwpp3/tFty4iRyhQyaCcp6gMWFn2uxTZwvsCVApFNnwbTESBGRtruoOK
7JkQLv+1Ed1BI6TvQfWmlm8Wuf38lUBVA8yzOYDX63k5Iipd/npPIYWzZuGZrxIkhOgo1Dd++rlu
Urz74ePP/+E3pX916MHqiInJn3ZeUOMM2lYu9B3G9KV1JrelVwfXn90XFvCK4EbVqZqsjhfiBsGz
SWXQY9qwVgslT608sly+/E+Wq8Hm+7iN6ZwJEp1ypT9V+AOIBaS4QxyW8mV6qRx4p2Iy8U7V7hCl
x7ziywcvj5grkAdyfEsO3phtCAAZXEKyOaoa1mlx7ZkRXxuoHX1NtGXb9Ju283RzqySs+pWTHL7W
/Vsj3TY+bkc+foNIqJtJenTBLsNhaK4jvHmcFOMYtgdMIPdoQkZgAhmqnj4YScsF+Z1uXDItTvSN
9GEhLKDKMFprodr0+INGql378XEQgJ2Ep26Gyz0XEMB4rbB+5EyN1jrzNGU9Y2X9GaUAPG7Qh2Gm
S+Q1//WFQ9V48ZVMqxu5AiT5hgrjYiGoYm7iGTNlBxh6JCGf79SQgsBs0Ml1rOIVc11zNqYOvIHs
3F5eHlYdBIJGeWYk+jenaTvhZrxB3rR0BZkHpLMi3+vWLmN+lu+3hs38dusq1eq11FfsSh6vgP53
ONSq/FCWx8xe1OEpu58Drhi9pFUPv7T4xftV0XjMatKEobFt1R4EC974ITmDOYERpsU9Hh1tLo72
O5HUaAp3hP8H/B5BNEoHZR5r18f9NRbPaQqFwva7TXeLnddCO2ZThCyFuS1uInOrsyXtD4kbNQ7c
1ceHTiKBOaX5JfSfavRZlrgH3mrh9Z6f9Wb1YmZynxidbrmQ9TQofwlcPO7Us5YDwQa6X3IVqjdO
5h0foyCyk2TGFUfNTrJ2KPqrz6GEkYVAXvvcdT+KttbZOYOUIpVrpcAuYZFCUVjqfYXRfGWMbEVm
MGJYFjbQS9VDCt5LPvMvzqk/M4ApMAdEOzHdUB2T2Uugy6Ks7BY8Jowr36emXDy6a84941J98WqD
V1gx/dDWSJdU+Br5TDv5YJmdpH5Fk3YH+ZxywDn+PttZLaT5SavOo+aapLwCmkmrhkhLvsq4JAD1
YTqb2UCYZ/zveJ8Dh7YudIISavPqnvRS1dhFQ8RibaEZXdb6ISVEqh9gmdP+LNR9pO46gBgILm6g
ukk2asuAPBQfXViI0TKZ8lhLOZguJJMp/YqIDvugzkzFiRtX+iN1+1Lfj+mxhcBh0cFhQiSeBE63
qH72UvCnCP5E4/fypwmmy7vOR71ccJyFFQFvoI6PRrVPGA9sOZbJ4+rqRpXtpexuSNqme5xoNU+u
CfFmcNAwpsgEzVTyye8U+KUpOOprU3BUkjdduZX5GIhbXH98333aIHaKeDmHyO1I5CPKFVqxOrC9
3ta7a2JezGhSvFkbYGJSs/Wo8F9NBwsZOIJC4PgyhTXaaAVcrpTWmt3N9bv7rtHftd0rgBr73LEW
63bjElRclni/8ujfnAInBQZUlRDYDKmqYA3JDMJa+KyicqBD4fPjsnisi5mxkm6/0fU0moqpVPy1
ZzSW8mhwNRIIwYxK5GwXWqQID5oAXR6+CLVJ0jAT6LNvJtCnCnZ4kYdwqZjcCPM2/acKPlTLgiE7
y75qRSeg+wweH4YdGO9/LfVNcI3qo6ZM1d2G2OW3STW6ibjUek5J7rhf6jwBBts+jP3iAI5nMojz
4IwaV73w6IzjZROthHEFzTRw62iC76TjDv7L4EQlY8Rjrp1a7aQO58w/d8+k/+iG1TVUL4V6qR/n
R3cq5cMg7XMieU7eLqkcKdGay1/fTkwU0lCRsYV6EZ4zjTJYBnxUemdakBsff1v/hmYrTL867kgT
INrmdwMxv6/XORL3itTjWpHWsk9G1hPfX7LakopeGS3CJ9bVKN+C+Kp2aNVCfW0KK2Qxoj/dUUrc
uElpD/dtHyzTv3R3IT4UFSPpFUZlAPvttN+qBu8xf2cCMhFkiBhysUl0h6vGfw1hYvm/ybv8SS3T
KQqPTlbPGuBrkQ1fseFTQgsfaIU5c48RRWza28bM5ecTuBdF7P9b0bJJZj9rxVNXJ69X7YYp9W8E
rSeXuX4YHh1I8Sk4BjxbpAupcBDWG3GY6aZFjnHHhKv2T/ap4qrBnzrQkWSeVFQ/6DJpSoJFVYYJ
i3qv/pmXqc0i0YU5KpGcX5r3YjXrD1wK3m3CFWWzV5CxZJs2ngWpC8R5KI+5fCSCHJNVUJyhYqi1
wRYvKRu1/1HNSx//A6/xnRqsYL2LoPk9zScw1rLgBIhlFfHzpOOrRQLxcCCVg6WDSXlnR2SsQiKE
zTohke/WwqGVj3F1RKrcVcdUOWbSoaHxy6Od5Jyj3CzQCZzoW2y88G04QdUhGUD8WrQ+UbCX0SGM
EeLsBs7+wWnsz/B5B8Crz+07RmIKtzZL+NaFZP+NHY/0fC56cJ5Jz8sW66DZ96IbAFod8B6Pwaws
LoN0DMUp85s8dgZa1zQeBF2R+Hlj6IbCetpVfAgWeLgbFBrp/u67zAqNbNKNMS4EXGr+wNP4VfFZ
9d8eLXgUuEE8i1kvVoSZBNzRxJ7mZeagEPnDWyRUVh2vTRrQS+W5Z189AOfeBuPDT78a6avo/5bq
2arOuM5a4aQZx4cxFVTF6ECISc+c0gu7oynvZWUrb4N4CR9BGRbUalTfKwiycInO1yPDoqQ8H91G
fZOfZ9O42Zu71pCdHspvuvo5Ct0RoCStKjl5N+OjjwVgOCl3wuxz7JLuModh6nsaCpZE/go5rn5I
6RfboFnhSCPL7slYT5UocpkgvbbDtfKvZn9tRfvF7KvcTAxSiXE8b4s5HzYYMqZNlehFC1hDJK1v
uZHzWC7N3UsrSkKgKR15aMNx+SGr+fJbHD+8bv2iRXfVJIQoQDBcp/LIYYvZ1Ix3Gkq3WN/+jg/0
eNeyrlhQRmOGoeavTDXyY9biHpn/ti/TmRxtg4iw616dQrAVRWLZ0T8AED4Mzm7gFQvYis2pvJ+l
4Zz4Z6W89P45y4RZqF7T6qolTNMvZRteFNQo1C3gPs0596V/5WOPp5YmcJXdtPhjrL8s7bsCjfcb
0SGfQ3RA5xVUpouQ/KEQvoby1ecz38heZwL8nUKd+YoitqHN5Xl8ErDJKKdOugTmaxC6WUwBk39M
HGlds6KmXdGsWfdBAb2/Ffc3TKC1/1opa1KtAOK40QOI40YvhouIlW4zpwwQ1tyY97XMMuQS2oyU
535PvyZpSeEvVG0pFquUNnDKdPU1yt9R7iTziFYPGafPjOF8teRDyPtBtkjO1NrpcT9r93OYnoOa
0lsrp4qQWhkeQrb0wuTl466QOg97MiDMLpW2QmdfYa9by+O64em3bMIZCANVulnWJyBOKxKZsCzM
kdo/6VgoKnAuXMrMkbljCREc5OFMISAMt62yGZVNjPeoRRno8Rz1bWud3F8NshuqY8MwqxG7P0pV
y2QLXjffqqZddK5mECRai5SDZAJ266xdR8oafsN2S3jR93cPBMDytoy2A0Qec6pEWfW2OrS1XVc7
lrXskITQS+I1682HRGl1q7P+Z0qFSP6Q2lQLI6/o2bU6mU6MjHmbFyvkF5gQrhWnurPy4bG2uoMJ
l5Y9NndinQ6RY/PhySFgvp30hwV6TMheBdR+0OVd5FCPJzA8TSpS1viLlEb9Y5nQAgWkgI36pfRb
S7O6VnDVZEdDui752Zqp66o6+vIxUTisHXnKBswICVkDDNGYC/vYWylb3/zmPW3fI247aVCpRmw8
BFeQ4Su8cW5amlvoUfKTHpWVEz2KV6jB9gA49KseIjTdhanDd40BF/damLNgatAv0BVyPck6MdbJ
ZRcYilYcRjc+gV4wpJsffNb+Z9N8Ndf7w6muLSfSkJxmKXpdtn6Ia0EFV7xlnsW77OWuhLU/DiOH
08Vv6A6kEAmfhzgbyJ8EqCP2iwcX8PSrerj8pu7+/sG0fZIshIQekpVlu1urvIipW95tsh/vhk0a
5vE4+NLRrOZossd9Z+3Fyi64wyK/suYKkczXqjpAHG+ObbVHf1m5EFQESN7W6vMl6xQjq41GcDt3
eSbbJZLVlaMUBXDez4oneZxuIPdCmg/m1Fcc880YTzxUxRbMrUwCrziCAPG3JOofUwBaNu1qTdS+
w4FN7Jf7S/j5ouaRqRtJzZtKsLm0CCB4W5pk20784mbnj3tO1Dgnek4OLKzxIibLKJkOjoR6ti6F
ZIOTZf5YZsayRI347A0E+I34JDKIWlS4NTgnzEUaDRIrr1dBOBPHgHMRK/Rmnc+yoRnFMkuJHqn6
iMKZnnzp5tVCMov6wj/p7REBtQACcze2W1HfVBX6hdRBxGnBbNKo3ZAHm+5VP+alw8NGbJTrWL1H
vzBKgPLWRBSk3DWn+XM7LPj/4Ynlusb7lHsYcWAln6JhBZ+scJ/cHREbJL/eIa5PwSqaJeWnJn0N
j+8E1eksqj8e1i3vbunjXcR36XsN5ITas2Ys0yxKeK7ABdtp+M+TGiz7O+C6OSCGul+xxOvYIlFR
YamE5lXdAej4xZWPPmshKs4Slo1zFh8XcP2fY3FTcc1NzTyy+cGuUmQ73CpjcUxbJBhbPG4dh4p8
DxxNcwrI+u1cFr3C+/PwKa061Nyyz7y9Ce01ixgtWJmbeRSpfKBrDr1pI94Kf4zRBTNBzBq/jHnh
i6OzsfYa78Gw2WdwuOQrSyEYMFSxkMU5kPT6VojE7DkUsAOYrrU1kwnKu+SlFxLtgmBmzFgflywA
76RPFgRt/drtU8hiRxUl2bmoSNHf1f1/Piihn76pNRdurhG3slylNQr3dUcnunTtnlGLvzZS7yFs
RP7UlYs24JeAGcp0Fa/UOIsry3dy2OWlm/HiopeZE8LFdC+sQZ8lO6JEJE1S6d2EE6F/sI0e7PlD
/6gwh1q3tLutJNbItOYxcegOTg39HAGQFl2T9Ut8e9hspJ/7N8ahsUbYF+719Av9/hKc7zF/jcqZ
kdIf/LKnhy2yl0O4CWOQO4lzMsbvbvyuGbpmn6jiB/FLkT+xij2C2xQW5kumr1m76sO6fWLgMdWk
CzblerfCUlQLy9UqKG3fJXU+xSpImxvdNWZ0UJ4X2Xj6w89hTrOCsNgrfwtdgiHvKTW1UJLLORO3
b9X+XsBciyy7oOsTL+8Ed2Yg0hbfKf0+c0+4bCEtkv5sYV2I3/TsNox2oS1+Ixr6LR1wDTplcE6C
86m242oNgKlXvKTcEHiHRoLdobSZ5/JP2runBaAnEAE8QDu7/N1VP6wkPn50BuQNqvt4kzQbQ96o
wfYxrzalR/UQhpnhssFA2WpS8Uu9BvyOtS2yCcTXuB6CHWIOAJ4DwrMMuXpHTs6pfGHclXmaOqsi
u9c9rl+qzq0b0PeUBhSdVlyRpqTtSZpycJVwth1clBd3a/UhDBOwQ5mPMyV57YVz9ziX2Ft3OPBK
lB7xVi3BY2zS53pBNQ6Snbl6MQd2ozH0yGjouHN9PErSZJbBsgCypn7L6jf4BbX4Po/iLe8KBVcy
p8DTQ7gEwdsQ3+rmI8m+ygVeI3QCDxvnaXIgPJafOL3cXb8nI7AkStoxuHETSld7yUNqp78Z0S2e
lwsJV/dkBDpk8z5a083I3JZlebBJmVgAkey3vKQDu4TaRRdtn2OejNxIcu4spyMacWsNMDM09+0P
uKOv5v5luS45CpayrNXlxxeQObyuDHVlnq352isVxj+7/5jbACDdHwy02srUjyxMLHl3ZfIN6Ym/
gvjIALrl4qow0raJ1jCYhlRIFIZRjVKuIlbxT9QnLxUbdDrWhjnvlYogjEnJEhswBfuJUNe5FKSX
kBR/9bvq0/7C2Yo0+tywlWGSwBBIr8bznB51cYzVkw9dqrhCJ/IPAafl5kTDTOf0qJ8y/dTop8FV
SeUpRzM44h0syr1Z7sxoqxJvovQB7hkbypqle4lRzQ6Q4RV7zmt5uSs5VBd/7vqP7FSjNycq/waa
NGiA1C2UbzHYygyXcI5Cu4ygGUj8hP12VRL+BdI2rLeDunnA1Ao8SGdb2fSoCf7uTFhiUnBMDWdE
CO5w0an6KWsA4dOEwK2u4tJO3R4uxH03MU9UDxxGsNKfPbZEW7kPipCy5wteJ4N/2oyCZ+QbgYE8
rxnrkvWXqDqjSjgeBTC3W8G1sLHE38X9S8k+f+5OiNiQ0X43ldvgxHHkplK9ur9D7LL0FXRBsFo9
CagJJ5hqniVtVD7UFUcCczgN4SEEIVStSe341aab+OW4k1H3/GIw3Xe2Cl2xNU22h/s+PwTCgTLz
A1wWYfnvpth0DAVrnrRnQ+A9jyzkWsXXv8e/oDb8aJ9Hmg1ikJwARcaSPUNAXTnkcPgj5i4x/Xuw
PP6U9/cuuiowJ3wawCOfxOcaIl1RKUcrxDNEH5mNnATcF/4sHOfvUMwOeXK+uvzdlv0GmIPutZKv
LW5H+eyx+xeiCZsKHA6WLcNVFdT81BeM5kOya55xyzjZqfqa4FDxF2x0l6zTZg002tbtaDVwa9tJ
417hD0wyuTwG1VGRjyHAcqYFJ+Ca8jyJT2l9lMqDIO4f0qo4yfU2cLhDKfQXaZRXU4WxKOcT7pBB
57wq+fJuzmAjaUGqPB6Y9obL0eZ+TESl61d//+rtTpy2uX51tpRzJ5wglSyp5QBWkIZp1KjcYuVs
pKefn8Q4/lBtqAYm2hP5yXNN6MkkTyU70F7z5q0VbnH5qUtfvfSVPr5j3mEbqbIPHR4Hh+RYWa14
H9g60ej7mfduLLO1YvK3qq5vNw6WLY73r3vz1evfUvU9Yw9RoF7Un1DS8fGWald+3HZEc536vtEK
L6QHKdFjXA3sBKIlF0UsmDCQATcvI33VRJRAPNE2cXTo+6A/lOmxoSQAcMQ2adqltpJsx+yZQjVs
yCqlsCiYuxkoUx/kqxlR5dvQ3BnWYXZQhymVOqQL/jDabm4r6jYcNvYpNEkJkFalHKy3y4WtI9tj
DZPPaA6oLtSwbzhA9iEaadCd33Ar//5CMirAj0dyfnsrMsZAHiHSNt7MkFquEnqzaLma9TgXxg9K
lcPjA4i9zsWbm8jubr4DaI3ra+CUzaqRlmvkGMGXXt6wOj+mqvdvTLpsZ2o0CbKLYTq6U5H9dWT/
VmRxLDwrspq2M9p9lxxKbX8miG1XOWmJlYD78ZmXU57GLlI4LcNbTPVbPmXlW2hdgXcG7e7BHLCb
+J1H9Cu7vy6FTXAcJlOkDn4NsMxHtwSCLdT7BMeOPQUP2IEOvc0rxejXyPIiT4PLRzRuwzYSZnSw
UR+byjH9S1W9xsI1qd/M9L0Q3zX1bVDf4ldiDjQlf/4KwTp7rZ8F3A76hVtZV5+DsHlpyzNPINFx
ccQc7spOaLal5bHHDBFwGws4vZAOAQfDKRtmAdNJJ/ofU2+63KiaNW2fkIlgBv0FJEASmizLsv8Q
nooZMYlBR/9e2Luf74voiO7qqtpbtqWbe+XKvPL3c570LzQ/N+2ViLSUvReP9/hAX1g3PUvTjIlA
Cze7z6qww84aHtt0QdwomHTsXn12uSkv0yY5S/K6wG/1k1Y/j/p7WnxOziDsO2EGiAwtHNRtU2/U
kIu8L5NUoxNqXqCThgeIs4iRq1kkQQiy9W7zVBtpKjZ6Tiw/CVYGeL+bWxEFilbqzPWSF0tjWGnD
arVHRVKVVaXD0VjLCif99vMMGv8SfvAw3fwzO3Jh+5rvPMomMeTZp0Uk9BLaznHyIEyXgz+oPtQH
l6SUCiYblGkS7CqeyM7SXlSHUtxjmg+n1+S7+pcPzi8Tt+A7NT4/pSSHylYjnI2KZBBOF/a1uJdk
K4VGKM41e5FH7Cx/YNazpNbBagcAmJDvMSc2nOA3OCXKsVaOmHATLrjlR3d/61PSlsRkj0VoY+1j
Ic2WhbVxBISMDgZx873hZC/CDf833TddcsD9B7SZd+3sadEZOv7n0EE25yUgcDlkUDNjPX2yxtNa
C42au+w9W/GZlI4QBGVMFMVelvsOhwrL4q0hbIUHrjeWP0G7mhqJwXBbgTAd0tWNjMzwyvfhaVGH
kag2arSk31ejytCZy5XISkobMnvcre1CCWhiW/aslIVV5+Q3i6q9C+XR8qf6+Grin6RePoWNLKSi
WsTL3FhnONNgovVvSLqP6xwSZTgHnXOH4ZFTuHT/LSK/b7NTIrHgsMT6kNf7Utrt39X7lj5GBBLZ
VbDNxO5nsDBOYnOYon1vcrNUfrFHFCo05jq/bx5cuam3WVCIhuVbIFG1J0r6yM6P1xPrv2hOMlvM
nTpmGsCAfG5qYuCr6VUfaAu/4I/X6HY0z+ESq4h3pGiNWLm6n23g3S4mx6hv+3LbMnzTsHniWvdX
+PPHOHWujSMnfpKxDovnuvHtxukFy1zm4WlIKcjbjx23Sot44B9TVWabZTmtZlXX7EGz2e5K3/lz
mbyE72Zlp/EplucKSvlStddCfntk79njXbq7GbjWlLbDQIu5aE6ncU9j5mwjfleI/dcriVoAYRVs
4nC92XC3ZN/FfSSSXFp5pGaWLQxe3lcYvgYTsrx2uuXP+uK5qwELnltQUFJwv4SuAaRTIBcxU1cf
C19aQFTx0oW3Wo31PvPkE/HtFB+Ny+2ITeSFVphxDv4so3B5+VPN/4ppqs4NX6TcklfF4zUtXtPp
xXw8p8NJnZU5S0PyM7D6k0hR9J2o7wmpE1gUome1fe7Hc7zkflSpzylavfKMb+f2OE3Gsc2OU2rf
TIyiJ/gcRvxdpV8Dvs3xto2muTuHhAfwd+IdmP4YrHB3mcZRzo71Z6a945nNqeU1L7fkfPk22x3W
l+9Nbl6k+7l/ozN09KMGe+qq3yQ/2TD3MqvJYVJ2Pz/jba61MEgXyHhMX62RTqSU4WQbkm6m1Qmf
SfdBEVx0mzFllovKxuYvZ7uU7MV7IOsQb7aoEBo18CiFuMPWU7KVhC09e1yb3CWCXC65k+nmmWc2
XtR6f0FynCFx/9I6SXtdSG9R/KGxsszf3yLhY1yW0XVIPvDZSwdO6aTec0qPkKfy7ZA4OIA0gtP5
sq883JnsrMVojur55+nusBE7pnAiwRaMdt64xF9XkZUaa4xmekq/y/pU/i9fiK3R4ku3FjtahM3B
emhBrwUDhI1xO47bRTOfE9gGLFdpYdgEibjJkq0wAhOn+e1QqyfBfKY1xnGtG7odtsnlwf/Df534
ii8/P/QiJr0n/2aDEWpQRFzrrxNE4Fbyq8WQGh6wLZLRUAKaTf6qdbVyt/0SjRd5eJXLt4bLBgV/
t01+2ywf+I2fU2X25SXNufaFihPmAIuq9YdpAxux5mn2y0ZcL5PfbuJBXInhapivnU9Jbjz6qh+Q
wXpf0Y9QIMZ+RV2C2LzncKbyK6EXGAgQatbi7wUMq45+HsjF891w5kSmXcPiPEPiuw9viv6eseBZ
vBkE4mUvh09SbjOUrskJ23laZNN3mzw2fTjEo3LDpzd8z2XaIIxnBH3+sguovfJC1WMKEob/aB52
SKUzTz9tZ1KxMh4bfprOTfqkVYq54Km5maK+MNtkOXJ4cw0Rryl+1rO0OHM4kxWJ4MTOqhy5hKa1
F/mVFHbq9u0mTVaYM+CbyysFGc/khHgW2G4WJwWldLaLkPm+C1bX7TL7lMYWLnuTwhSZDAv3qFU/
HMCLMrCPPkUDneEHCvXtbH2nA6J+O+2RiE3pmMj/EZ4W2sl09e6zTD5G51LyiOmc6DN6zbOlF1cr
qHp4KOLoOcwDUgy4PIa5fSMy3lMcb/d9fCSvVr5U4JP6QNeCsQ+GHADUFupWfNs2qsPaLgZlR7kL
RlDCVLylHOP8ONwLH2cDEFGu0mc27OUpXJKcmTFs3BhJN2F++fX6s7YTaHi2TAXEnreYQO2mtlAe
kvhESrkOIdHTHdwBBXKNXzq6RhhgiW23jHjgB9oND5iTdp/3Ed+k3xVOZPrxR5S+6ObLxD6lkKVY
q2S4p7TlFDbl3ATrM7o1iXgIbsISoCKTvgJcPLYHKG31spYnp/gXptfpJLE/hwROiqDYKNnGwGjr
ya/su5NJihZSIcZLtseP6BDLu/4W3Id9tZKJF44Q7XdKtk/1fWIcTB1WxNE6D9Pc9ZjEc9cj8rB5
xDbWDkclO0bYZzjO6FVTA93Rv798bJHFD9na7LlzJu1qpO+Bc7mQMpkZ+Dcq0WXS8ZxdO7wrvEDd
VxbrhqYzrg+TuinpbqVsrTyw5ulcHfw7voJfOX1CY5eaGWDJSqHXTtr4bKJoHAjjkiU2NihYMdfV
CpGGFsD1fXTgmvQmjlhCo9s/Wn8GMPDGvb6c790Ohb34B1Oq4xz65fN1svCLhU/tASBqJfMFcQZR
E6Cby6xYpfhUvuNU15Fwau9BU/kRYn2W73mEzZdHJX29t9dev0ry225a/SXr+uogErHD1vqgftH0
IeaxUnxz3fi+Kkp7PLXjvGgKjZl0L0xz5MmsUNHWEg8G6zU3nCf5tmiFFCrH0vcNLZD7gMMkfrs9
OG8eFvWyo/IRolzJH1Q0omUzdm3uDLq39U9jnlFUF8bRPz30NcmYiTd8xP3NByXKhf3mUZ9JuJuw
P0tEPr69l0Sz1RDWGA5Dpb/0EimNuj+myr5rd6FGhOgvvKi9lxAvjTUXu/j3CaHpvDP+2m0ZDjc5
BvhfywhI54f8IoinCslG3qjq8/k8MO4CQgmEgja7WZO+a7sbFds4VtXdKFp/R5BMoEnwrIGAb7rs
Z+sTt9BZ0ajCGZK3EJ2EcXeB2JYshRVJM6j0uJHEyWM5uxGVPU/zEuPgYmMUW/l3OILjTJPaBSJp
m2U2XrXqNcLYvzh16DfT70px/oNQfi2GRKP3whP1gdwySGfI3eGY/DJBbqQ7fn2enYZxlByQn3Cj
/5VZ+EwgWYzLnrqNcXUd+FAMkAw2A5pauWvLQxed+uG5XerofZhxDL6Y9ThsiJmrc35xo5ezZYmE
OA4RIHwyUF3sIZQrbm+6RfeJcWzmFBUxp/9KGYWB1llerh9JyweXMAyvPLT0N9oW1LleAmCdTm+r
zgfJ/2tARlccbrv4sZMXfPRZPViRTkDpu3oZ65cEZFr9ki3OJoo6dd/gvAvIzSvaRYkIdsnGlP3L
zEspTqXqXP4VlM4+Ph/KKyWUlClY6T9Zslr2QS5QAJhLgrjsZQ8MHCIEXijlndOS3ggMNH3hKsfC
8IVx3zSr6AUna4LSxOqGG1Vjs3ecUHVpJFaWOQVzOEiom6BgkktRubH028uJpNmqsPXpOpgXHK3a
eKo5xAtfKvj3jMCGcYeF8+pkZKcaBQAd7vLFCF9zqwtfa14kESB1YRUinVTpS1pf6EB51BcTFIoD
/C4JX1L13KGF61ZfEUnbJP1akmbEvkS/On3QjLhL8Mb6EPeCXjTJUgR1SpQ53yxA+T22K5pRiC71
ZVCsa30nZXvkf2rMC6QcIFz/AyXIwwxK4DoOJ+W+H+FnAeJK9zAgKPElEhpWhDkpq4H6sxTBPL1Q
LFAfSmE/iCwrdk2069pAYwx/bFrL6Ob8UgLuzy3+AVMkbZE7ToMdaIu7ynzXSR0fJ/WDKe2RfIuh
U3Gkd5vFWzXRbr3+Y1QhlOHJQ/Igz40nr1Kdf436KglW+9n8hPp7Itg87opA6APsMfu2DDoqip1e
+q2+wVijfHieujgP2bnmciHAuFert+WyZgAYXyzWiVgthNul2MbdqbR4N+hAroVVxt5iQWjsypIs
pOxnk+JKS0n4zXRCKgwxIzzsHQCRpygZOmWcOBUFjORzkQPgVSiY9HgHV+d67xnxXtG9ZYI9r8Oy
4DFNaa4l2SgUL8bwQtZHUM7DtgRYC+szOsmEnOLKWPTFPU+WdWQpMXm/1diynPCG0TvHdlke5epU
2/u/CBqJgFzzWYGRCDCqORFAakUPwj7gmFa0gGLiDtTQuGUjJdhgc0OIssCpGRdLqCtzdZweroyX
mVNmqc4XHIIEnJGPBtj8xyCthC2diPm0t4org30aznsqenwIa4qdy3wwNd6Wdr+DK95eWvnZvLNj
37sgDj7ZZLbCMphQ5KNAqQOjDiJIUVJQNUH+WGk3K9DKvTzt6UJ/Fqpzlb7kixcDsW6uZhUeu14I
HhRiwJhpyNYTkTN5JJoegKwudP/y9PJvDlZxdIUGdtYeQHq8CsGy8m+jb8ZscPp+V2V7HTWOFrPs
kGt7Mz0wgsQOASQmBjLPrYFTcdtR4JtsmBjoZVGDgsadeiM1W6q7c8u1Dotk5kjOwP/arw3/FVea
PLGWJi5SHhrp6Fp33SOLdTf8Ajc4J2vJvXMTE1bH/O1EmE9kemP6xW4cHJ6xNOEuC8IVoDfJrigb
spwTWTOcA+bWmrMeY7cUOHSQ772u837DzX+Li6je4FPJuMQkS6PxK/PzYX5KKyIeM7WJfc0vOZCe
EYzgfz0j2pfSLh+rxw0ZfD9iA9lxZQngjYQwpfYJyNJfQnBN80Y7m2GmhKf4uctO41ko7D2JavD1
tsHV+rYl3g2DG9PZA42IWodw8300jKV3rMfv+/SVTV+1/JEjG9XN8/EfjIa23UCDa8b1cbBoQct0
7DFrAlSAvcFR/QWm6A2u0iXI7kx1+8QNOzo1sNR5w7EtdxeeXTsKbgZyOLvCuoI+BRmSXHgfMZxQ
h4B3Gp8V44oHDC36Rx2aJM2rjog6LQ7gxXNjvlwBf6RhEH2M8qUbXyf9quvXzLiW1duiuw7RNfLu
dwCa27183w4NRR0bcwoEfD3GC370V3l8vwFL+rouMF0UDqgSA1QJ9+YFpR0MlPtGPIziIRTILB1i
6ZAKe2U1mp5kenNnbW/nL0q3v2841AAcjf18qPHlkwxEW8NojCKnj6c+BkTpe/zJsYMZtyvTnZkF
xbjVKHvX1o6TgUSCfCNY/WDxtxb3ZYQ59bho91FHeRIGKuLgoC+sJpy7rnOMF13ggf/fyPUqoiHP
IWtImSFlQ+R1h11eMICymnuerf2vanmlHLKX1lsaI+8L+r/2U31U6SCWj7fkNFAM6bfVm2Zcpeiq
qxdQNWvb7vpTEx8LoPMS9mDoq4q6rtTNXdyqrMr0HWXe9IFQGfTzI0obbmbManTMnFQc+vox7Q6u
q+tbkfncZqJd2O7EJaKaDycSiF8/mEPMcjaHaOJyHmRFwNgKpoS9SiOW4hq2dWN1wqBLiq2EA+AA
+W5+9w05mvQCb5in1mQW/BGQ30wY5WY4H+lsStgGKEBhWY3Aw+s+TWtHXoRKBBFsHk6uSiT2tVdp
uOb5xmoy30Y2AYcmYRHFMvLI5odPb7QdkfnGAKJFyezCVsQR6WQk+kjgdbz8s2/cI/QlIEztR1tX
md+Blm0Bc53vE7ebZ1U/1elpgW2rPtzrvW01tW24fw2cZQTN/dDyH2HfCLtI2g2qXUr7ONoLsA6K
bce8Em7bYSfr+86FXZKVAchKehqEiQ+wVUO6wsYUM3croaJGbZIsY2aelSGTl0Ews3OyfEQdDnpu
GxCOhQN//kmX73WxeBjx8oAEAu7JBL13X1Vev4nNI/7UWjsAhBIfrAA5EQLAtfVWXGzPq79ejAqE
Yg6jl5+j11WeoXqtS3dL075O2utjU0EDEa+q+hoXV3wenWq38VGEwXFUod230dlYqaDo6SrZdosg
w818O6jhoSDcqJ2G/Dk8pndXnJaP60ZnuKQdorEK/Pb0Pv7CkqqaOdu7XULca2HAJ/FGgeUugKZB
XbMSSAWc9uBxt/5aI1PTlamd5S88vKaZy58MmLi3fXg7ZNWhrg4PDG3sDqGUQAa2EtqmljHsoyse
O2Az+HIK7M9sGSxWIWU3r0JyYkFEEqhQxmjaYYVWoo80/Gjl9UJdduanOVsTv4BdA7rOs62wNyyi
LPU/IEihtI5kFDsiXIRZODo3GSxkX8FJQaPJuAlvG+hsfxMmSmjn1/ExjQ4rM+DozxMuF16Yzqaw
eW1vkM70NRzxFEj4nXIZllnzdW+++PdDOctfG/UyNERxzrrwnHLcywfJkaJDq1CAyZrYEkgMDtgn
fYZkbMRpuzaXSEXg3mEJKNZEq5vNYCGK64gWQ2GbK3blIEnB81kiTjCJ/Amv9VJn2LeQlYjvcSLh
8Xzg8aYmAufStM/xc0ssxU9F/pzX+GjOQb3kHxKBoSr3CulLbiFV8Jirn3f69B9pihO32QYyolRI
A5iEFGoLxHsefm5CwVv3HaWTkA3WE6w9zLt2IzvvV1BbhDBgqwFsoQ3QobaLh4lGBRhzMYkghbX/
LoX7cvsWHbk9N8MpjA4a4sSDrckKq56OWbZ7tWFF9w9eyS8GyU3wC4cvevYCabsrnzv1WEdzC7SG
w/8SKZeOLrrsdYfeYdpdbeP9LZKPXHxn7Sjfr5nwMsEWNk857p1DP3Ejgdt/NLtno3npEOSPIj0c
Xty9JySWi8+0+DTyT50JuHmXKVSwo3aja+u7Rarnc5I/yAjSSU52BavT/u6U3VyZbESwN4I8Dqo4
gE2kY6l14KB72OpsbjbWTy/PkE0dD7aA58e3SIs8XDl+EZLXadqZOEkiOip/h4RS2xdABe778C1M
d6MW+KMn8HJ+0Qo5mY0AQiOIT1LTfxlBogcvef0c/t4ORd6r456arnp45lNieBZN7uWcSEn8k9jP
bI4i8rIIO7qL1T6TVhRLSiIKn+WKh+mt3Jy6z1TY/D1NYElzsyUakrAxYS736aC6Oflnn5GBm7Xt
UfZ7+wfMnKZuCP+OJi8YUBOMnHPLV1jSHgZ0mVyYhv0Hv+KvVY50mNyDzttKiT9Fp6I6T8lLV10M
zYriZfoBgZOQNTULMXCMMzf6wfn/A8vLfO7V+j9geRtzGK5wqId3TxPtW7Lrhi0JY5AvB9BVBxEJ
TLSJbjzG5aKeqzJrrBudyxUb4W6028WedKMgHcECQxw0tf+Ig4OTt186ovv4MdVvAyTK4qWkgChZ
FvGhXBZzpHqn5IdxOrbdc6M9p83LAKKVDbctuWzLW9MV0jnCMqyyrdrOD0h12BQNDl07J6+UbrUo
wIM9rZ7GXrotiqZKlroNblY+TjxbXcKcT2YWYgOX+R1K9BARZAvCrE+n95PSG2IY39LZnLh+oFIQ
xyZFv4lu/DDJle20m1M07+Z0rT7ZYcPkSC6D/IzRNL45VATcKbrJ36fH+yN/N41rd7+Oj9dielEp
+dtg4IGWoSy8UPKa2lOgZSRriZKunfHYZstGx3PrdF841eolMi9iXki/vYkJwWuwhRsez4jOoTzz
pQhfMaVr0UcZfuTmZ89t4KtBdr4BEfYjzac9VIduWK1L+7nPmCd2kR7AxX/0waQFLQQjxW+9f9/h
41MjDP4v/Rj7D4NG1/DD6D614aMU37P6Tcd4/XafYLbQPSGqW5jT7YHZkw/j3ZYkZrEP4jTad19/
d+1XFn3eoh0D/Yu8YutiuE80+VRCHtMy1p/V6NxqRwxBxl4Lj/FXgr8wB1Qu9et47idbxYNFmIXT
ylV/zSWhfQS1dOcTWW4fyYxaeiDv4w0jpntMYtspNiAoCdbSEUYXaGYpZHRnJUdYVSk6dOW095W5
ZP7BB4h3cAUhAk8HVH+5noceTnsRav76L86lD5tonGuZGuQjBuez2i57baV3XBSoM1qX/7bsevV2
/ZSNkdIaIf5VS6ehLl4ZBLJia4FegysNB3Gy/zMbCwsuiIK8V5RgTuGo3Bd5kb0No0VOPGpnYp5R
lZMyDsxBeKl71ce3WON7/9VM33L0r43+RdE/A1/pbcvpATm4YZDR1zWSJK0nBdXEGEuFmW5ZFx+Z
jWuz6v6zOXOSSOU6Lnw6+RTMr5UdTbvQ3I/cSuJTQoBufL5xo3MAaNSsCe4svbfQ09jF1OtwIlVg
M/gqySkIqSSlyVrKV8luWOKxYxrkFc+qcsR60/RBu6MiLPALowcDmgJUf80GAEwVpjoTSbuwDMYc
nuh3m9lGS14k8yVWLvf52T7q3Cq+kvaLEK1xpSmj75YaTm8KU87pWyPtVBkfLFo09/jlSHQdmKex
yu4WjNaG0L4RTNkemxVkO1XbT/2h5Fpb0ecTr9t6vZjWorHus81D3gBdSJznttuosP2dNJpdY5Jw
UkDPGEcRrFFHRR6zpYWtABtYan93MI6m0z09lppNDffNoBxgnRgQN2fNB3PUwkfvhCA1WEfcMEZy
mUKy1vxo7cW3c+STBVKlTw41CGzrD/tAmLP8KRYuBpG3bT+91+GHyDWr9UZMF6vH8BGL7wvlTbxf
YSiCEYu1c3x7Hrpjx2JpBtSam6epVzI5C9t0aQAo09e8IyyYU6Ryf/ih1dvHYzv85E5tr8jYzorZ
rx+UhC+K2QB2hU6levlg1VWt1f5tUbt5SuvrzpizjsEt6axkOIvSasDyZxyF9NgDnOXRVG67ZqOV
65zVSwBWEpMEa0n39UYsFOBmSnMmB/+UvnftZwkXPcUI/jPAaEt3QI0bxNfkUBKP1rGz7cHBHlzZ
DG7mvsP0O7uhlocqXbPQFcBuxPZQBT1XFp9PJ5B5rdy4y1BYDSseKSPYf6yZ2olgz00/kZWPvqP0
FFpLmJFqYjFjMU65hyyZ1XeeUbG6yjrXBXtxOtGbBnj9rpFTK8qTL9gC2+zWMRJmcq9iq04o6eYK
loL8ZmvSrqVpOsThs2ttbjHbMd7UvMQ5tIWKbZJ2fqY0JVlTH1XdWaNARJpdtEoRDEOAj5uzVw/q
bFdwAmc7sQ+4eqBwFXaDY1vxk4g9iT/XrqwWWIAQR1tX0t1saVar1m0GXD5+7hjdLLZYN+uW+X3r
9yauNhCHGFIjOlNQJGBl+J6TRNsG0DjVU8gyziL6KZpXnADDfMpTGZYRPB23jodXi65lTDTYdL9/
fbxVT94DOA+AcXw0vJ/voNH6GWXMP736tfkZietdpBL9nzTRuJZZKtgOQgktq+INs4P/7ZnZ8XY/
ROq+TfbQV89if4lIwH3epxPUFPP+zWLt78DGHir2TlvZHcrcODdItIWbm25lukw0NY8OnDF69pzk
z5B2lK9F5/x/5U4ctKehO2g+1CJKn1KgJ2v1tj5ydR3nlgCsiiiw34MlE018zI4HMoQRJIq7Fvw7
zvYGY6viGYJFXC1ZaJraGlMz9D0YLFnzTB9ekR0H/FHWEbhO+biap7Lb41heQMcZtx6RSfUwxBQ+
2EW7U7gZmkzcR9w8CQm08HBtPbQmNmR02Ll8oyWELqb/0v/GfwEvml8/1tj7XreP8LXUr5ZUf6nq
t3zdLvPHvmRmO0KtlsVDDGXltVAvCMCkmjF71neEHPth/3FNB9OfqM4qbJkJgF4L62mMsqopFIVO
T8lD0664ujE4oOmIoHScPP3QzevQwuXrmZz8VX7O2q0xpz+sReRUXFy8qrmoBIEh9z1WIZ13PMy3
DU54oLjTpo2Idax7ycdyWsP9sZ6kvhsqJQWGUBNs3rDpBOVUVWtznJnKLYVcNHcOpD1f+jt/wPDA
RgSBQUtUGBSXNvUdfrI8Hqgh/ieQ80Aym+bJ0iZc1B/a/Ng+nJo+NOG2u99d7WiC8KM4MbcnY+ZL
m2So0NVatJU5vNy2PiSwp7bISjHLCBDP7aTUgNH0tlZpkI9oY/aKvWcLqIT1i/iaZtbTvZAFSXnE
dLpahnmsb6fePAJxiywfk0LWv/WesJSMoztauYa/g+/3uMbKoSn+GNplZ0WCJ8hewwdFdb9YoLi/
ohD2C52tFt5LB61oSbJZWCxZyJA1CuMdKCxXYDkzbxbZUXAEyG9aM0u5guzD3sxsq7772lKG4mkt
bD3eqbzPysM9OjVLpBVX+DiM1l155lU90jOE6ApDnEHtwYnNZTEcY3XPDhYm575XA9Ak+Rx6Erug
s1x0YqOmCZvMktosWS2V4ZJNAiFKlgkS+X7e4Nk6QwNYvhrMqEvFjaXZVJNm3v+ZamRjrmYgOCl9
dsqHnn9q2jvgeMInvBR6yPAowIX9/S7VPfMNvpnfzWTosI99L4CTEUeZrvSM9dbJMM7cn5v0OMm7
jpjxTiL9vI7c7B58mbj1bN0BylvafGsDcj+U3ja/txx+jZOx3WtKoIXbatlbRJQOEArZ1RKLeLxm
8TqK12a0bn7h3Lk6p2Hg7Qt2RhCXzFI5t0PwXW9xORUe3l3PIrbk8xxiqJSl7eHhvv6k+pF6Q+lX
ruPLI0NTsqXljcCOqbC16aQWp6Y7SO3u5/A3GUWCxQsSf/X2mBHIov/Iylwr6va4oDq0+nILe4qy
R2MlKKuEpb3h0gCtJb5o+LNC2Ns8XVXLsBuUkYYiZY9HoQoxJ8PpvDbKzZYex3yV4xiXo+XCFu9H
w8bVo6CZCqsbg4NBvG0ugSeG2Tq8iRJAcp77lcYrloN1tiLNzyQ9bExKPqogRNWInWnx0ddfhWwp
lJrZnbxXb0dr+rULQQFo7165OIBBPGyjbu6VppgqRaTEhMdykeFwxXiWXvSGoPZ7038I7af+NdRn
uT5jqo/WBpWqnGSzTSYlooD5hS0ZRRe/C3R+zv0xJ04vbvwMDJ7Vkiak5YHwbACdyiBBR+AHzxr0
b3wOGcj8IL3bC6JH1TFsT1jxxpXT9ZsBUfAYU1R4n4ckqXwDYCNm66mfG8dVWN0BsPPbPgqZ5MBC
796p3EICIpZCWRm730XtQRhYpSbsCJu9eC2d9duF1QRunFcpfU/6D8n4pFwJ+umuf3Ajxgyw/E6T
zTCbNMwcf4krTx6NZ7DCs2wtYkwI1w6u9sLV7ziVX/Nf+Ldhreo5BDwD1qX4ZMQnSTsZ2ikpnkcM
9V/54vM2fqgZ0LalwHavpfD+rGUndSn067TffEJR8SQHLtwixvSzAtGss9jl+HzUsx/IpB/pqGev
XN8XlmijxeFKXDSOQAmti1UrSlysWpqCi8PFvE/37m0FWknU3Ul389EzuThGPhMlfUcq0MU7dUGH
G/Dz7ODY/9E02VMqM00TeCA0TSpDjt9VD8bWNxkqSo/SZxG/Dbv1eoU5cA4ms/LAoQWRpYKMx+8z
sZGgplqT4jvLMY2Z4amUK8DtG9FYjQf2C+AKKnsS12az3WwWyuni9ISNG+6nsxeqsDaBGmxoVlkV
869KrLUd/60GwfcfbeVhuL3uIbPG9iVNtsCYsv98nvx1U5zDQ+iPuDud3HwprCDSN2RzSOKWt3lN
UtDV0DJjeqUtzG+ubT3NdSaRsDly+VdAsqIDRPNlqRvdOJ0zEdyfqNTZeZLgasPc06NYhkBIzDcy
fDLEpsBE0dAuQanMfU3yJMVdSzyAFr9kLxLvxFpcmpFFHIca3VN+TPwtXmfcMW0tA1EGStWDbYYN
Td3V910GnvC+8/4Z3L788Nd0z7KGzUvEVU51gTheYiDCdMr+2vLpnMUPwcKAXUuy+/6eNzBL0hx/
Pd5/HNWcI+zMT4Gr2mi4A/4Q589mhLZZhwe1PZnZ833xHPYvdwqFrODaMRH+bxz8P6ZhuvAZV+/b
RbZ1VvH3InLfmbzo2tlgNyqKtbag/HMurFY6T7UXndcWHkl2q8ff/rsgbRn2R+8+zgtS0LQ5d+TL
o8WBco3LazG8hf3MvRBnY8+or39w7twPcnrgzNe5fai+VM5nfk+7yu9hY634n6h1Qz+rddAx8PTq
/B0wRr5IX5bTqKgbP5AMk/G7o9QX0fJErOGb0hskS8htzHjJWd4Z8eHWsuibZN8gFb3kOyTVc+1k
K830IAhaqOisuQWAPL+FQt7MmZhvx4pCRdjungX6YlNQLTED1xwHRXxuuYmATxHXddQBivFmczHb
Q9bu/lwp4HyHx/NknB4qbqc9uWFCmsbOpjv18PLX/cVqh5wPqx26vup+TnSIm2RxxPXX3E7h40QH
iztYNhYEHH53ngrSfmfbZu+asZvy2etWN+eRuxqMJmICsd+PvgpwaZuiV1mUF7ZHxZbsSftGxBsW
n0n68VgCC+C3h867hzSp7WQDcv1Bk/aNEtgRExTI5F1o5cVrPs2acT6cormkO8XbYoGzs7dP8dRl
YmkssiX72p4D0yM+wqXk7jbRcfek9/EUL6SmIB64+fFnD+V0knvqow9GzLCx64etHm+ojfLyjTFx
H98RRSO3uNoL+DPvK9ay7DkYeWump/UVde1/0wYAHqYNvHIsnh8NKE6r0xAwnon9Ef2+E9XDQJA8
x+2LOF36n+qxVO6fmvj+WJrC/qko5ORe67ywgTECsygxP9y/mPDYoPPO2NzlDY6C8CIMM82X4r/b
EXZgREc2scSzF5Y+ob0eEu7wUw8/XfST/vARFh00u/KTae7p9ijSTsulYjlaC0jP7/gVv5+GVByV
upVL7m12Z65Jy0qP/+Kbih6k/e5mN2C8OsCVNt6tkUw/CXybtBrBflaMwBlSn3W741Qy/QevyleK
l0e5FHh5lAvziQrj4edhfGmLz4fTt0cQN/b/I+y8diPH0qz7Ko2+FjH0ZvDPXDAsgwzDCIXcDSFX
tEEy6Mmn/xelmp7pnkE3kChkZWYpS9Lh4Wf2XhujiPCY8YB1nhp5ZeAVazVYi/XGdNsIDfOew9dr
q/Q0EH+6Vs0tHF4N2gdZxRAlgAnKTDA2sICQMweR/XxCqFFN+zo/VuPxeYNCA3UTvioGvBO5ZY/3
YP9QNfdetAa1WM3E/jWTsh7B3jTjF/UIrO82I6HiORBfEAeDXw6JgKNOoWliZbOMvq3xBYTLiOJW
97NkCfgcBeunkX7czVdBfq74syAYCzBlZ41hxPXVRpNYIudfNSv6DGbJHoNmvs/VVGgTXi7rg32t
euVVhQFBFTcyRdZJKX1CPu7WhcmsdWxXzXAJrEt3f3xx/SWuQOGRFpoIdUXZNWiNrsJ3t4gXVGMI
udp6dzM3qadorlLjed6X4r4UmNABlsY/7jxoqZB3SSaWq+bjbj3pXD8dX5ozRdnJVOaKkgVz+dEX
M+nXUJ2aWIFiKRIkV5C2Z6Nd6GmPLQy7S41pFrOWcCuqGxlu2ALXbq9sFWPFAH7xMBS50oymUq6A
oqjaIibxFWnQUQB5u+kl+qpsyI2yKSBNbb/Pfe8bqZ/h6SJuj9OhOHRBFiETwubGUWPUEnL7qIeS
9gv8cHOA96VNM+03RJQ59d85hz78LqKvwY4QKZ5RyHbPYriLVbR1C0FxGrhxP+JdRNKg7GgAtPPp
TC8BHOPEP1MVj/XBUPcm1hI7f/5Or9+E7uxrbjecXZ1T8M5WZol1yLuZMPuScfqazC3+E9b3KH50
wQlos6Ao2Gfx9ZdDBiyidXJ529+37d0Jtnf+9+1vR+4cC4Tuz0f8RpT+Q9zrbIUiZ0EHyDbzS34l
R1ZKfIu0hoW1AAm+AyIH027PIor9I8p7sG2MJ401m0bdWv26WdS3Wl277nBKIcSJBG6tb5UN4Itq
plqaCzU6Wh6Db0w3fX0KbifkLxORFoff0jenvB9XIGp5ikkBCt8zJvi2cfd72Zdlv6l8lNTM6tfh
2jJWX4ti9BD0InJh/GptsQ5Gbp6TpM0G2RUUd8z3rbHPdYRpE1eQ+DkybkEX9UfZIrcgFMbVYLzz
1IDtnnq/6akw/S+MpNxtGEi1vcS8j/EWAnMQXmzSUMz4TFIG5RJBjQUdcJgwNFxb8KVreWQE8Epw
Z3kOADJFLTyoImjr1Si66uNjvPpIp50K1FReN2sGyuoHs1yYeFXqivXioVBqK6okFlAt0vlyzrxk
Y8xGKoFcOzk4K5bEoUz6QoXNHtlXy3TlaifcbZA8+i1cyLFX1UgOCQyjpLIfrEY2tFvTiatUpeEk
MAo/ih3iQShXD7k+qGIjIRgVFo1ytL8JxEbnIWGwRg8yyVu0Gepp801aXzsY6w6mPC8mO21fOZ3E
yBX4D5U31CK/gwHmAZvAubV0kflPctXAOv0tJIAbsPieHqNdcSVXyZX8NTSj0NswMEI4bJEXIpqV
SS7YoPJI96p87Nm+4lOD+c6hGCFJ+gNAmRsV1ly9aTLQ1VUvE6d2Ume34Cnr3ZYhq1vUHgw0c39D
dDSy2j7qOI7Lk07fcNA6p8151W6ZMDLT/uVEU58wBmT7QcWyEbA0gFBl8gHZDv9+vZkIYkpXLTwm
gDooqldKdAzYnN+8qfJYkLTjKa/POFJQKWousYmT9rKhE0XltPqdIf9G+OTAYBIMwnfjQwVRVX5N
xbdVfEPk741PQpUfitQaG7kkbALxII71YMENM6Da1hj3QTa2W3aiac6OeN4rAj6WKkkb+Te5rc+4
jtp2D6NcqG1UOsb8q38iXLRspQ0rCLLw7BSdNFMAR8DIUuh79bqBuan7t9h9idHZDO69cIfBNRHm
FK41uPGwvHGsh2stXJrpgg5OOnT1PtK8ZnK1Doedk6I5UJkbv1hHjsYyBiwh4tR0iowQ8mVffIsL
+NivXfrWsGzv34XoXcrerOytYxkABcGxzO3d3pP/Jdg/FNY23wzNSxq+lOoTzDHroww/LMAN5GwN
xMVdy+A6LN/a/l3uWd7z9n3Lb29K+1JqTylGTPN8p77n9kfNd8H9+csN0MId3AADu87PEdBeycK4
JY/S7Ued1QOOuXAVwQQe2b0p/50B3CHmMTczOWvhk/CIYu6XyaEAvIDtwsupd5TeScnOWW8ZQLqt
scN/3ev7TFsO+B+MebMSGrs/tlXLS2cZanBGj3/0H4BEFmV3NFJiLJeThgTyMPzE5xK8i++X+Fx8
vxhV1ARu+BlagaYC4dt8te2uFY6sLtVprROmZOc2hcJyWtRLoHy/uDJt+m9cWZLtSmGVoFpI8V5v
UTPfKWJ+Uqg4dcpiFWpfgBL5Xbu5M30fczs0IGBECyMuPn/10jKxghh2B2u4KTENRcpk5ljymbTH
FIMNvvY5HmNMXIaIvDhwIs47AbBw7ARsQCOHwA/FLfoP8QcAZsozAEwmusVCq44Iz2YeYGCw+FlV
hMpGIMqNhTTZns2xbg6yig/Qm0Q3i132Ybetq2R2gHiVEKTMM0qXKO8rkUQizIGZry4CcxO3N6ai
QD6DDaFwpZsxJJEdHb8ilDOTa7EwUkXSmmlVK2s1e0qa5zJ57Yw3sXy/l++h/ci28L4x6kXCfRhv
eFfR8bKGzcAAjhuL7nal/FG1H3r83t842y+tcOXF0/ghj6i5eNCMLk6KvCZAW1/r71LgJLejkfuk
Hk1HluklPxy1f09FxCSv//P8CvIp4ppYi//F8Q8HcrTsLJy7y/S2C0133JjIB405J0n5mcjcJ0f+
mchowW6v7wmpoqnnNQ8x+rdbFxcc7pAFlLk2+cmEY2JbFuuhWSKO9zVH4foTHBl7d75ubSj5ouXq
V1Q2GAq6R4rN2FwX9w0AQz6stiyi1yYhqXBeZAMrNERX6Tln8yIbFm2nzI+Spv/5KEUe7lQ9J6nH
AceNjw3/p36tYlDUm4DpZbwe3WgVH3lko2grjQ4Kxsg+D7pfNAD4fETQjC+t95uEmXcvXGvjalnP
8bgGut+Yw1FTS3Lg5py0EuXYtB1fIv2lTt+M8W2MMEKSBc67L7pfQBhQK4GEBPaUcdGtmt3fXDc3
5pFETtXe4iQfP21pODMpbAj86i7qhb36SFkbMGTaZU/4MHWEZVhmp21cgy7emj+BvnGzCk88Y9FA
+FQz6XLTlfXqO11Fu4chLsVbrvPvYsls6vHOAOlMBFURXhJgH+pFFFjJnrCCq8omtVGfQrp7cuts
aRW+SPyDMxA4tL6nZxkZVHWYbofbcLo+VGHfGEXMxwVMrKonJPOUJkDslIOuLDVz12RH0ziJ5flG
2es2hLGVXjJ594inSHcm/Yp+WMs9+dwUazxQ4AVgqIfNqXBpoJu7u0MPN7lJvhNY1MboVfPJ7yP7
oS5FMUokzIPtVR8e1w6qaVj1xujVgDFIhPRZmhhLMd1/LX8JCIjQYtZNgAVtoIjXMERsdpChVFu3
rg/FyYA4VlB2ciWDJtudiY2EZ+vlA29aV+yB3Dopro5xa8/T2082rqes3pQYL6/D+KTkLzVTy3zB
g/m3BZwmUTQ6TCyNesfzIeeu1bt33SXusV1hZ5+5bfXKEtZAdnIP1VsN4Tu43IKLBrguuOjBhami
cImmS9GdY9XPGyfINl3spX9gE6srFCceWrvhnfaZO6Crn6TwUeUSsGy13rR8VTcJmTW530SXorn0
waORHlB0nRkxI+afglMBVrw5V3NJfH7opq6aFPFergB4kllmkcKFNix8wsiCP4EEJRtqL4cXghu1
M/qfRyD9P80x3najPZCoiXFKVw+I6sXCK/DWL9l7G9I1guBMXVYI5zvSAMaauFHVfXm/jIALAo8J
2xJbf4omaNhlBUEzM7u4ANVbb7oF84fRPGYB4cnnasbx/gjqAxV7KoGa0/wgsDs5xYIToeNbk1wq
wac56J2DrJ/s0mmYZf1G5dLg6ShOvM/bggm5CVn/udoW2iluuOtn56BqDrbeOmBaUZ60/YaFds4k
lnXETwIw6y+QJKeAQmCp474xjo18jqfHOEQ59FIKr536niyjeUh0UMiuT45Ni/ULuS4cmAMfiwwZ
bUEs1GCzbRFbXk9C9qJkLya4HOnaI5Aq3FxedpUfFkti7dPhmIXn2rwsASlp/bORv+bpG1TlY4k3
s3wahufZVmIu2uaj7t9L4b2L3+WFLO2Nal+pXpV5aumG6k697cTMURdpuQGM9mWVRHNA8uGtPSxF
cSsTCGJtevIoocm9DtQyxQU/C1KSsb9qL5b+mVgfJK/dLmVyNhVfv5+a+zGuEDfAVPOEwK7Ha1hc
usZXmO9A49/XPRgAX44usnYp1Ws0PlE3Sx9t+nn/ThLkEHOAvL4gQt7qT1ng19FFT1dZT6d2BQzf
DU8QZH9iklBra09R86guUHnl7ewpyvVZ5VVn7qi4CtcJGAi3Cr08nC8X3BM9dsue2t2Llnr/qCsX
cm8z6hNkwDjfp8NtOuqbqHmpmheqvVv4IozPSGD1Yc7mbeW9/Czdr2BHhORJKK8EAqkOA8cR9SzN
KktY1VGmF8ybE8vy6NJpl7y6KulTvByD15lWwgD07aa/ySqkG4wPiVslPPg75tmzXeJMi9cgndaY
NhxvzYGBsdl7Ar5Xc/UrEbC+WKN22rN6e+lvL5L6zFwx0N4ilCXUONGroTzLANANcrqi4bENloG0
Ss25dRyBmOWETy24J37+ikA5SsqBi3W82Vs134p01+Zaq49D7iHY0N7G8bxMeGQTJPp7iBK3YtkD
MiiWA8NcQHcwrwC6Kigi5mEqABAFST64OX46p0+AKULkMwRnc0H0F14QcidQ+nQCUUROx7acXolO
Ut+O5aJFGwYk+of0SqZtx64vWt8tjAmHZphdiQniJgMA8w5wRUpSWnLMtEOkAUM4hgwCd1K4G/CN
/rgnug6LzTyQj0gbWzJ8YfQSFmzkNlS1ln6Kb7PpXDb93vSz7+w8Jmex9uPwxKi080pQMd0uvjuJ
uCt3TGZT0WuGfcVtOsuc7vedaswyp+q7MgBqbzXqwhgLwdagrU92ZKihxPqTBfi3Sficj5Gz7rQM
O3C+1fw8Ik1IfaEBw4rD9X5hYWl1X00LGWof6DRpbh27Gyf5oQZ+QzchpR3lk2Cv8WO+ghWV3ZR5
J9EjWCYStwNTj8Sl2BGCx3CIFTd6NWCQIqkh/QwgINOzIch6wceRUU8iHmEj0Xsy0Y3mUkF/xR7j
5lTEDfHH79saN6bh4PglNSEEzF974X1P8nGDHfjSpNtkQkQz7xoHqMgBG6lLEdjp9Ey+oKSiRdmU
FqHviHTQf7hIGnEnKiT3kLONIcJtu52SEWG6NaGilM5chO2N7EAKQZ6ddu/q7e3evcjCtTfPxVLV
PL0/xMbRGP2IviIh4AG0OzBLcS3bEZuAyBkQdk5sPlz1vgoBxszBfPsSO9yHLH1gIoynz/5ZsJ7G
/ilnZwp/EZiQvR2yPzPHgxqDi6jvpfQANYyQVkE9QA27tYcRZkR7ynsfU+tykTMTlK7bkablM1wn
vaOz8MjnG6C3W/FckJkAnls499sUlIvC5aztOZ6I2VSHBNo+dzD3lMKWDh9zT9OKmPBncl9YzGpL
bZkx31BtkTKVJbe2SwUnQYGpzxGtce8GkodJcf/8WWOzwCw5HLT8pIfLh+g+ZFo8tMWKTnv+Tv74
WXk9O/jycYoii8HjV+yctn8koUmW1gl6NPuspT4vHt6DYeGdv8FkR8nj94xTWNn3RVCcSQ6s6ktW
X0LI4erFRCnCgzwjBavialjnJclmui/KR/LJ7KpdRm8pSRYo3wRSIhz8ydJPlBwJYSqKoIDgiHze
3LH8YkYLygxpIWV9+WPZTW0fo7BAaOXzrtedSNxZirtYdP5DlAeC1ahVsRoavNpp6CT8LeoWOCuk
zzyecwB5t6P3xoctzapv20EgQxRib5xq45TuknG2lhBk3osvN/ElpDFVnxv5ilIFyznCCbRh925G
qP6OVLUKBxJRTUP5rLaPguaHzVLLl7p3CtFW7jCSI7mhp0R1YShOPVcTDswDMX7SlFlzULez5sBa
9PGmM+YsXSHbQO5EWoBKIKycZ5b/yalTgfUcie7ATb6Pbnsr25P5kWXkUM0re2agzGQRvpBuMI1n
I/HT+ISD2KK46TebhF30nLP6nZCVeGySo6wenImFEVW/uKjV+TKmP2Tji2Fu3BTjEqxMK13V+HGs
ULYeQ6QqeHVbjC5zYkUSxEh6lWKfmofUvOiibzGKLW6rF1/OVtjSWQP/rjYA9cAXhtKzXGK4Q87E
Spe9Ts0PFvdIhSqH7STq7MCvWH/Lu7GAOAjSZqmhHVR26blkRJCRD7y7SU7UzLQeEz18xrtk3q6n
lG1uenPDivgdGMKHTj8C5pgsP14B2xx+YJsk3OTq9pHwlAKkHk9XynjKqYSF8hxNXnNjZusBdBUy
LpY9IKVkhNEKrhXRDF9SMBWJMguJwFSU6iZVDt+wic1+9xuNQYfyKydCRVSn6zt2RWi25iUsn6Lh
ualfquKVBI5ieqvviwzi9bSqUDpI+17a69F+bLlXvbJb/EHYBbdKq++5VWSqvZajcbBgI2t73I5I
A2lWEQomPx6rG0jhNe2qyTxgsjEN0XGReDLcHdclVaRq/eDbkqB53bcqG32cQ8GuyN2eiAxEpD9U
q2D42m7hUpZ8dXqHjVcQUAAiVyUVdGbRQQli8Z0d1PR4WVTsLne6ulULR4Ooojn0vDrnrtyJJdSE
mdsHnsU0/Xid+LgY/oz4rK4jJNbiW9e+RuPTaD+EnzTvcNFIx3Se4K57zcsrLyWeD0d5xqbQT1Z3
6Rw3lwtvesuPVkSzMVn+1eimDQIA9zeazUdIyZ6yt2+kVS62RXL0/0AIMHATukzRJ7yB5Qy34x5h
ObxoQqcM58CBG7qJ4ufz/bmPkeHX/Um++dlPPngxx6Ue9bnmPvYMucY5lVsB1XzbJ/0qAri+/KU2
1cROv8bFdbTOVX0yBV/tLiMzXvWsmZebeX3e0JbjBxnETYwxYuQ1iLnALtoFjMVmNcpPSfqswzzS
X6o6tQvnoclg4MeRfltNaIMdJueVAhPL29/su3Uw4XVjBE5Q86ys8RBOx5flTVqFyPiwv/KKxmy6
M9tdYBfCdWWbDC5gPwwricELboqHdrylRnPPc5gt3sD7J7zE4ZwTAQGF65DdAZhhfYeGisrgtyww
v1TBMenax2VlbvX2LCt+VfuacFSFgxYeOkCxOEtm3l1/pnqHd2cl6x6yJYCxCcHoJoi2FijzAXb0
nCcEGiBe1dFMx5WAwMSOy4gFzBcegTiYWRZoRxKvRL6b7zDhVu12qdh67D+xhH+r+n3e78VuDfyQ
/NGALDGBY0+C06zzpmbjncEL49ehwJQRtQRjrzpat5SG4pq/ac5KI5miDm0cwV/ps3hmVl8YzHmO
UuFr3aUxrmHw3K3nIv9n86z/QM+5oTqIj8QmkIBVkjhv46crBRKB3WXauqRkh80FoNecK7MmGFHm
i2VuiVFATiIDBbytK1vFtdMwb12zxOiReTF5Y3cXvzfiW2e+EA1+Z/LBPeDdsNd286AiG51btbJA
S71m9SIXbccpkVd9N9Uln85B55epH3xtpPAVYMRdvnxz34sn8+bdrR0m/AHuDMp2Cju37yFCeKPs
4R7vxP3EjwVq1gY3Ynkq0GUKppnclEzMVgQGM5hgmXnA1scE27Rj7ZhfqX8AYbvL0R63D3l7k0zJ
sPimIRUk8bwEterOqHTCeRmfGauRKRyzxnaLBaot7VO5PX2DQE8+8qPab0XIq/02wch6+g0+JZ2K
3TFnoiTXAax2M3qB4WWjh2gk0ebxLB57tTmygZ5ehI7Kw6uDZyt/Hce3/o9WOInCSRdOYeinoZ/g
UMD8KmKZNspjKxxqeQ+d0cq8MnIVNjt8Wbc4S+EmMwj8WuTdfpGuga+m6+uvsEcInYB0Es0p+JHb
lbZUxl20i/OXjnogfp0T+24vjfWU6cvbcqivY/MsNG+B+s5WTom+2cmNLFE3ARMQ3PHKa9u+BOpT
Pl7z8NFQ8Qu0XyQmkL6mika2AuUHY05ZSbbwRSExS6Rrc02WdxQ8a/7DYKZ5LIxDsjITZh9EO26m
5zW6ORWHQek+qH0V3PqgjlYKqpGSvm5Xz1gjaF4SyWOADtonN0mWibEapG3RrhCZwvWwdg9hqBpd
pfNfjg00TkIXyMOaDbq/usITys4TehlxjTIRGdu+Pwnh2s5EP/TM29Hqlr/Yk0JdYUzH7K8gJjv0
MRQE73Z303yXMAPBR2PuYnuvok1uHGREFvoqYF8Xlrjsh+e0UgMfxbUT0UCpm5ZNMHRJO0MxQo4g
BkYFdumBvXmOC+RyEzA6PyX6sxm/0iTfg9eHykqsvIuHaNWqj9MySFFXEGmD7t3EhbMAjkLaFHh6
JXcfJFlrS3XQwhUc6KndGPZLYjpyuivZ9ci7VltLr3SnFtUQpuk/w9QHBiFLeHhIBpvdsAD++1DH
QhEoshmuKAlD2mVWNe1iWKNS4xvDzj6Xj7flQ1cklRZ0hGuY4bcafeUgDbIP+6wUS/usaqeGZfkN
XcGHmb+P7auRvmzOMuGUin3rl+IPbBm6DTcRwz3szzOewRkXlXYeswsJM3fIp15YfufGZ2N9tIil
IpvCSxrWYrnoPvNhla2SYZXYtAyQiWYIYXDzVcuX58JoEWm/HMKBBT/c4mhFGlZxrAO8ykeD8b4I
JPRwn0DFhVk3lgrXqALXcA0vQy1ggG9idtJLkuNVayVw7W+icEkqYzCbeAmQgqgSO6gJq5onx414
7lbIyeekCXsEPhBJXjFzhRAHMhkG/w6AAds06hdisl62MSKDgMZgyYxREzxEsIhBsK6In8+kyWw8
ZdpnNnoUK9k20+w5TJ0y3QbVjBVM6+3KY/djETi08eC2IufYlmygE4dFE5mruPXH4QI/xZq2f/3L
v/3n//sc/h29w6nIxrDI/8L9dirivKn/46+SJf71L+Xvrztf//FXQzEV1ZAkU9U0SzVkXTX5/c/3
c5yH8x9/6MpeuemCaCwxx7wNku0+JeEKtRj5j5Hd4Msp/dKyBWtnxV7Pmnfap0+puK8CMCaHBqO4
NatfLfSN5RHE67xnfPvFnIzRXia9pvUoGacRwId7JPL7aAoHmOONtUWc1SqbW7kxJxRjyFq2FZk8
q35iUeWGd88sZ4Yo9EjNGfR9pe/BETEYmc236EEk9diqh4LoCjxBbGoPGOWQYrS5ZzsgsX6JiXQy
tEG/nQxtEKehOSXxEdm00nuEW6Y9M1fXghgOkx7pgk1MFtu3u+x5z4VBUtD2GQss+ATcobiHhoXm
r+xCWVAwhe+i9S4UX7L6RWSSIe4FcZ+AXK/2bbWXcBnzSbdeje5tKYLtvD0H2fVunsVHvduN5IeZ
FBWe+KORoGAFJg2PlHyP9LOfPgFdR/GXEn0RgGzk78GCguG9gDNGxm71Fn3LzcHf3p+3S6yXBdW+
wPHbuqRinxsKiGJZNyd6IK3dmgvCCqKjqexTgzfT4l8cHkP934fHUhRTtDRR1Qjilf7+8BTmTe9k
MTN5jrLgra/OJp9f/Fwlby7L3SD2XRQXThRs+9F54dl68VN1b9280trJFf/cZ/kxLE6t5HcgBRfL
F1JitP4SRUuzngMTwecMsHOCGZ+TCDM+Z1zdbxe5PZvtOav9JrBFecNYtpQOUr3HtixhW9w3xV6C
/GSeysBnDqsFj9laMt4M6aOTPvLpU08+B/GjZeGqvQmrsOOrQ3yhN8bkVthnuqjfrjnJGYF45yn1
LYz7OYXbn4ZIAysmISpzSIiCmLhzbVQ+FfM93dmIFeIHX69WDNBIis2o4tAOAIY2NlBzyHKz7zxR
6aUoH5vuaiXPkfAc1C+C/mJ+Kv31ll5bCFPVYzpdqu4s135WkczTaY+l5is3sMSXpr62zbMovOrq
+0IYd4D3aQIo5trG3TJZRsS0Z7cdp8B+5q7gd7fdQj1nNzRw+HZBsStDwmhmqqJAyuxMtf5tmuEZ
//Mzoij6/3VGVElTJFGydEP7hwumEoY6q/I7gzhbrN9jdY2AMibbYMdM9OmprX/ir8Mrl29kOLHE
S81dupyLID9ZJcOJc5xdZOuiyo+h8pg7zK6nBnPn8+/sOsuu03TRu3P3uN4LNjmBoys/jfpavO1M
yWH6D+mjMjbBgBKULfDjPXzWktf2/u4wu3htbv4+qv6UN02Vr1U+xVh9P8niEc6M6g2ZZ4Vu0+20
xtGsbUN7GjmSHZn7MjsSxGFZ/uPRwkE2gTy0RdLj2nnfV06ebnqy6U1cnY8JOC0QCU8afOP+qZSv
Yc8nc2HwUXZP6NGASRK0CkwSEzBOW9SnTYLSboesiLGYae3l8SBTIuzRC6wGuBDvG+tK8VqSoU23
c5sdJ4K1GBs2w9ieTmV9Pm2wEYFvlQgRN9aURkH0ZEqXT7axJOLUiG4oN3EEATahWirSdTusN3Yu
8jCxDN7qTIj7JcBqvdx7J1gy/Bo3YZSCgZWVFQXZ2NrCfXbqo7RhD4xTv589m6QNgF0IxRmmwtvK
0F8S42XFZuwsx+eMCLwN8Tl67P2+Iz1bYo7D+vuQFCd6BzSc0XlYtNjTCXCqHB2Ik+iUIrEJsyur
Qfg6h+7ebswmXgvtSedOFS+xwnBbBBPcuZedxptbd2KyX2h0sK889z8JAlH+Mf5crEn8NZIntcHP
l1EIpb6O9peBUcMkxktw8eRLGjwCAd2vdDwn6knLzkAOkT9V6wn8pAL0y0sscLFgVU55MhPdfs2G
1D0V/+OVw4yo+pkRoYxUvFLxhqXSLOaUh0NKeOS0IG+Z5Pm/BSwUiLLmGbBoGxGH4rFCGaE/1/nL
0L/G7Nt3WIVRs2AVZljAJuRXen/X9jkkVcnVxheeY8RlSUeHCQ3oSeK11jJYkX/u4H/+QEuq9n88
0CbFoqHJhsntb/z9pS/FfdZVzTzxMvd3UYUxuLyP2+7uyMlcOVXqpzjBLluPAXglP9HOqFil4bL8
rQAJJwM5Ux6GH7iZUhFSyKPkoa/QQtAIq+h2bYtLqQCR8ovpEXRtoax5Yi3jLVvq6UnpTrJ+MjI/
ZXzT+2Xm3zboXoQFe8/fqSLKSvv8Szbrha95GsYtJ28bcrmEjcImEKc9aZmv31CZGI5piD5wk+oz
6ZCj3Q9rFGScawq5/AcNyljTYi9TOaaB1mUnSDtCJppVh7A7u0CjuI2Xu37u4Y205yrb3gMb4Gh3
FhQ/lE/9/bizb/GSBLybeIk0n4C1ZnHn+ujnmb8snYPs8aZegwG35AI8RbysKXG0I22sqTL3PMbJ
sWRPpR4acGIGg8uTUgMPOJQssghV4mEuf/xG4ap77XnaxfW/+IYb8zf0H0pEy5IoHWXd0HnNy3//
Da9HMbrf29RYcnr7BL7i0rB2SP50wbOs/a/gj3Q2BH8vGp1uAwnHi6O90i4009kvMfQbJuw65zfr
yBQdpaaHcVDoTxd5sQ7ErZht1Yy120bDP/AzolFDLEgp21KTZEjXcKuczO6zlT1KwaOePmUkTwD/
2bXIwKLdwCL9v5x5joRroyEywB20N7l9rZXnurhK/adRbmT6JOOnO5TRV4bdY3w7n2oooj/bCFFZ
1kgsndNkLGpc5AclP8nQYNOL7f1ChMH9/ZblY8VjzBjfwWuXzJG3QuJgHM3moh5jHeLbrSRuw4Yc
4q0kb0in7IrNGG1CtjpI3jeWbrdfv1wsyVpV3KPBbJiqpo0QbTFMRcOfhilml01EL8+UFfZGohEm
fiCoyMmYgW4UjPYJ6oND2e2JzMgNzBWuIILKBEl8/PIL0v4ACHB9nyCn5gmXDua9w/iDAoZPDIe1
i07/6rQo/3haNFnTVE1SJWVuK+T59/9nQxGMqTgFSLsj85iEZ+W+1CRvwoIPwCjHUraUNxEUTgc6
3T2d1SGop5KBmBvXSjwZYmDjlakHUXhIvbvhZqObssvfytVTPF6N6VKm4K0P+kKuDiLJpsbxeEMK
GYB1gA1wrIhkAZw8+Ch94t0UE5hGxEA956yFDCRcNhyQ1PWfDceswmZo3jkbbo7tPQTVxdd0k95z
+949ZnjNwTVQPXtRurcbO2pOMqgae6Nm5zshicOpV85Ny67oWbWDGRsMB9GyVt2ivjuRtItyjqBb
yF5QzpG7UnFY4bGQXqv6Y8T2V3wjAjSK7/L+Jd2/0hM0pH6anS3BdMHZoocnozrAQpJZo63rY5fh
mHYby4sG1igHBeUiNd5SwWRcnGPxbAjnG1Zj2NCGz4o9uv5Cs2fbVr6trHSRFFddfOcFkd/OunzU
opkALV1ghNuMZbX4IOt+qOCAXWbkDokeu/QQEsoSLroVuf/8lMjS/7pTNNmURVOUJVGVLEP+h85B
zSaxL4YIElUBSuAIbBIu7erGUJUsHBwmP2EJs1boPZU2AL3AT/NjwitMdyysGPclzvgHPUEu7FlP
1NJejOBT/7meaBxZ3gzdpi+QvqzrZi2GSG5XVcvnuWqozZlmJqwj1ogvI7DFgJDW2s1/XNOE1pxO
RBbTDnMIzhBgKvSf9x36cUFagDJRoH7IpLW5BZqu9R3dsLwqUsrtgwZ0FBB/ti/oKArPsbNyF6mO
LZmPDbLX8Vx3PtTc9sl2BnWzkeujQcIb0gPRJR1Idr5zFAXRMeTnx2TgPvUr88IoKDyr/SUhXs68
rnJUWgejODzndiqe+unQsng63Svfq57GdScDGtqNwk7GnyljBNzV7a625gHve1A7QuoQxoq/ijBW
o9hExpp7d+KNPXP0dGNPTm5fOiYmzfsuyf4/Yee14ziWbdsvEkBP6pWiRCtvI16IjMwo0YneiPr6
O6ioPjhdfXEaSBQyUWEkitx77bXmHNM/koQsmqklZptJxk83pt+Jzz0KA1owKAzIKNZ2M3Unkk5A
gMiubzl8bbtJErfW/yBP7GN//2eCZFpyDEJja+2j84uy+mnjb4R+kJTnV3+C1pj0e4vTzSGPd02C
LnhKKE/fCLX/+76T5f/P6mRIhqyJkqJpHFin4uZ/rU51WxSvWpbwwDzg9+7VI/cbMz+SOWRmmKL9
xEKTOmrtEOQxn8oWzDcP+dTJJyU83mdH7XHMdsJrsf6EatJ9WZ+tCLhwF1VbVNoIjTisVdv0YUaD
3T8COQqKxwY1oDiQkTeb7zv1eB9PZXhyV3G2S/UdRELNvpu4Jz+agVA9xnoRTG4oGnDz8bLqE0es
Ef3Dd9e7B5O/EQXvHhqUU/Fp9jzIzQ73CQJLDpo/NYzMoXojPre4UpjkENG+iMZlYBJTOTeOQnwu
KsAs5nKZvOWa5aWWkKLzAw9jfPjQOChLSyNlFryFIKtFHs4dUfd63WtS/5H6GXmchcOqObgMqu/7
ufB1cJVk9zPy1eOteXjpRGJNUjducPMg4kRMQASYg3zltGM++lM04pxhiZ1Q+ile0act7Cpw+TkO
L6dHaJKaaPzJttKi84C3CAKAMDXOIsJeb68C9PJOqgijP6T1vosPQnyQ+Evw6yclGcaElgYwJupy
YkzUD2+emZW4Me5oMAIJWSUdnypQn+uXtukiZnp75ndpe1SfJ706v6rzQz6H0nnvkFadf4/xigzw
x5dMYiZgAuOjujYOEJA++rPYl/1HHH3I8hXaj7yjH3OI4xUjvL7HCRhw0zu+Dm3/R6XTzhz+Fy4I
VuaaPxz60hsp5PDP6ZRg/fzBCIKJHhaJFERkFIyASKfJ2Y93uCl3vZWPpOiZ93vgHEe6YlQEb6lQ
bCHpmCWTb6bv1/hmWj0YCgb7WPV4/ugPgVrd7/Gw7UlsmlRNI7Cap235Uny67CuHDqftoNScMhnJ
Y3gyypocqRe/7Nz/+yH8//QcWfxVTZU1SWb9F4R/lAiz/F5o4tCWy/v7vc4ZGFqPx5S3IYyI0/HA
grVU3tWlOG5m+VadT0DKgdC+Vdbe4EbZ8+Kj0G/Rrnkco+6mZVfqA0k5UR+sV21/C8fzyziUNGIw
iC7VZJVSY8mrO5jk2o5fdq3ZWP7GyHkqTk942+AUdxfxxZ08FoeU1FUtn1/zE1H1afRdnOfS2V2F
s0mV4dI8WmmEVObuaoTzrH6qOADT28omfURN1yIqCpJorvoQACAowMNzlO8RbuD/W9soMlFGIxvc
IKO+ojnCLwQGer415sSMLztK5WghCmv13U/sy83chp0iCq4qoJNxpWZKRpgLDjin7u+13Fvc28k2
q2fOHKFBP63sMu5bnO/0i6lmnD5yX083j/EHejPcEsgFPUPdSv1O1kCfIjxiWNy+oxrutX2HoJoR
8BTIehA+g/0c1UnjDw1gfJy0g7kH1RN9/2+YsYbbLJxsRBxGukX4C5U8p1tt+d9um/84eHLbaLKu
irqui6ouzv997RZfcZu3eg6dY+75KfGcsz39xpveLlhmazPsEah6o+qPTWAN3p3Eh9SrQ2/ISR+a
fPiqFJCQ2Vta/8u64U2CkJBoh6Y7rFcg9jT5AyassEnum1ha3/tA5FRa+SHrR+uuVobhR6jtV31N
ajdHX3O7jWqvf1tmAWV1QKIZRbmnSSTc0g/6LqWvNPkzRN/d/a92+I6G7yb6o8W/Zyil92K7i+It
wHEbciP+rZP5jbpGiTdAyXkEyUzAUlRvIcKBWcF8yxlFX9GdIS931JzmfkjHTdosn97VHhuPsJP+
nfcXkEqUoXIMSnj7ZJgLa4GJ/JvdLnIsi9bzNpDkQEoDlsglIX9k/1UbAuUewChuYP77L1n5ENQL
hvpzz6IIZhp1yXqubWbsVeG+jI7ReKL9CbM9kL4YHoa80/tfBZQwbn0Pt/WdoSg2eWSKOC7f3IA/
PiUooh3fohZ4TueORdKtrT+0KZzU5H+w4U+EBsQV9YI//+W+0acO47+dX1VZYKERFWWuipqg/OP8
KmexWBnCo1jWd+ti0XuuxYC8LwHzMLClIOsWl1sJ5mOfzLcSBI3XDvaDepB/jy106EPYHiLtsL7V
aXDvgodOoAsh5z75q53sjbKnLLL+hhkKv76btS4EArF1Cmzpg90Kq69BmZJ7DW0T9lvh+wfODhev
rjxZ9/B3s7Xi785bv+KiSn4sYd/1xcaHQQCQLbVf8ZaVRenWyTP4xrNq/Hk9zEMX73Csx936f+bn
2WtNloNpx90i+B1S2uPPiK+l+GFeOb3i08gwausOUXyiF4aeZnKCLZ5klfiq5gtPP9L9D1zgvoqg
CSnT3WfLn7OwuLnItIKMtalwTCDKFPbm/JPAcD4rwYguy650m1CWsXTFp1sZ0zpTyn5/LkrnATZu
cNCydIpTFZOcBRVdjimXmrGB/uZTPNKRbq5pvKInPfsjYvb7CBXYnQGBBitiP+7x1O5IMSi+EY10
4v7bDfIfLWpVVoW5LiqGaii6+s8WdWx0YlbOG378W1VhWaK8q+Y7eGKPNySmnQFICLTXuio2zXyz
no6sJD1zZB00v8jtEsJR62UkfEtePUME7L1mnozeAjAP3D4fGmGYXY360lIhNpdIOD7Tg37fyVbZ
+3EdrH7uDtrJY3mIo2OLVWXx6ne6Su6dqWb7QtuhqjeKQCkChIBkslTTEDdQQ/8Q9x9ldlOMi6qf
UtyGoxUr1rPdhadvCsOZS0La9zcGD308aArj6S2RYMk7EmzofabW7xUlek1eGyDhT0af2gQJjzbp
a3NdtvjqsM9MFP9c+hDSydwDwFd9fZKhmhi3KLpppEbQIscjFbp15hotWe12hdK2sc+cQq2EeGUh
oGelcRiD4uKgVzAQOT7dh+oCIrlXnlF6/b98ez9ERNqcOLGu+eLxuDmOWp0b+fwXom+DMBsrJb1T
uZbzi9Zfii8oiZQzsFIYg0eIzPIV/VpBWHKiqLf/5VZ5T7T+sZYwydAF7hdRkEXxH+dW+VFoY9vj
3ZXGNS5VpqP3lNyHicVzo8F7iErg2PJwjKVTHx2oU0jzTa/j7FqO19d4fVo3Vft9b3533Vfz/PWy
1PB8z9DJLFT9YET7hO5gu9Zh0z93uTVxCkKA0hOkgIpFihxjcBCknE4F+pPPWLyNw0cdf0Thx6nN
9lPSV7cb1V3vp2B59nVyGsJD0e9nL5MP/d6t7zA84gDVHwCwrDmYO5Tdy+8ZZnBu+GFCfNaUBr0/
P/fk1hAvELstq0RhyqKHHgGQAVTTgLtBkwLxvqZQ+Rl8pvU0+ESgoh3i5CCSvakEnavMtgWHojuo
2EBdlALMTcCLVvNWE2WQft+aPe9YqI6XxN6MvKhzyOgW5gV9UJKZkXldC8XJ7n/rbpFQobtFQgUt
568/tMF/1CdsNIkd8nmTyoM17g/TUtfax8aJvE/LJ9FzqP0L/PBh0oyCDQxl23fgpVDe+vnv/3KH
qP8xE2Ux0Q1KlLksqXNKln+vUuJubOeizLtNSMi4A2M6p8m1WQJn76Ugr9aNgDR1HRPyEa5lkijG
ckcOxTyccijus40oTOVHFa9RuTf7pt51Nb4e0oaC6jF5RkhBAYH7JssjUztlJUmQQ7/N6Hst2n4j
qWwV5BtuoVQjRZoTX00z1KITgeoWEgI9L7Li0neMWY9on3R2emHGBacQ1LiR4Dxa48SepozF/JhS
JDXxIXGcNMO3UOsRB2w0cIyLk15ctOFKBOJz/JT7X9HwKwx/SSv6WcX8S37DTXRjcmfJv2b0+NV9
YRW9P7IUDJt5j4l8ryGXpKBQj8eFHHmPyht1Txy9Svey1Ee+Ncf8S0t4LfbEok0RvdozgJ6TA0SE
aLPPE//BTGTmoouiBlXeVnZ5sDmrv0x/L7HIhTB4geVYliNN8APMkq2MpmP9f3/osiBNNcQ/1gW0
E3zaksA2Ikn/qE31uZbmaVWC5a+XqjxJA+GkoGOCsneLxg08x/KFw3LfIisvwwMxtIR2hg6O9z8+
uw3pV6l5eSSe3PuXi6y53cKf90CmFhENW6gKj20j7B/G8aWfb7IJtqHqzt24SOioioFYriliVDPN
8aAQ7L6GrARKxIchXLmP56dUXPQpKR0S5sj5xVtbhBYTTlpb82pqxaq6C0JepihgG1hgmIJkjCyI
PewNkH/yl9qS4e14GZUT3QWIZuGuWQ7qLVxbhfE3IQ1qRDN+Qo0o2i84/583CmzhL75bZCtE2stg
DoCDanXRVqFLIa7mYDJzB+NqOcB0cVPJIVL5xxLT36egrsS9EHgyeoZOcK+XkmHxru7B/Mf3NQVl
FOSa8xMIPwATRcWT+5wuF81r6i3nweip21pZQqlBIdnWbs8Q5zXx8VFIwseHsI2DTGu/MghSryWu
4E9w0idynvPmhuPs+fbPN5d+dYelEq4lJD2vzXybuSNP8IYwb/ogFrmhHkIqdUofeNUOuh22yomF
IwC69ioGmYgy9xxXtokr2a3lI7aGsvGXXE0HlI43xYu+W/Lg03Oyw3XkKnuaUe0b1i0zcohNRFVB
/5tUv2U7BQ1GU5L84y8Lt+pTDOhXOtVolRbBZ0TPwvu4CZsn6cWX2Yqmygr0Fomw6Ny5L3/kVtQz
9Y1xZrGXexrA2pIzPzcjZ369sUFfP7adZwn1gbGufGjEU4FKobndkuCJEG1xaZjQc/aYlFGDh0qe
gAotnNIjR9jOF/ANImoezeH9rRn6o5nCMY1K47mc/vXWe8Fbo8M7eDer84a3OwrE80iKo+akL6Jx
XRIjaqsMMhD6HplsYT5lspVB+osPDuhB+trOJivbG6lGW4Q1VCbOp9w9CLEvUVIaMNJWL+sl7vBK
zLbDbPO6b6QYhYAOGAyzL6ojTH+4RWOnVZ0icpsFRAVtzgYyQQJPmTV+S+Ktaj9PJ701EQsissA4
0tiE13xUi2pBAY9PWMAafIyy06AcCTjGUgwUuK+Pvc+F1D/jpUx1vRa1tZRuBprEHsi2B42nNWEE
lnz94kU8j3ck6x5yvkryOslLN+tX8TH1N0ycBLzrNOB7vVcD+GER1VOKHHENZPBQgZKUkT/9+ukz
N4EfEWo+cxNyMpJxSmLEvG54WWTzPeKUHfUgNq3FOmbPsDAxiVpKyyTy+9CdtcRFuffRlQ0Gx35D
kgrO5mMxniLlrD4vUXMt1Ouzvkqkllj9/AOWaZvdxP6iE7iqPoPU/urlSUudI5I+9rNT3l7b5IOr
Vyu/ItyhYDKH9ZO0VHrDk0026ja1ugadSfaUwYBhafes4bhuiTHKHX1pYwT57WJ0iT/7Y41Q6knM
Sge8kQw3+qae/gAzzHltXwuHnCBSi/KY2DZ+MqKwMcGgOf3k9hnMlmxreB8i9HkPlzuJtbbZ2PGa
WnguLDDB5PpJwiZX7GFBmXdbXxIkiTdkxvTXVax08UP2AW0eocsPosVPXKe26CJ3fLpq5VUvD9HH
vPXLO3sjodcQBpwZz+S619Z86D5COmBbzgPx9ZXoEKrT1Oy4Lac+WydNkoJieRE1RO5+Tb+oc635
CfZCU09QN9pvxRJC6qroVq8c7eGytKxG2jajC8O6tHloW92GOgnlxwUDoGV2Bel/NdqiW8Ovl+Q1
yyJnbq+0qFXXGml7S2lNfon93KnWbIWDBkeiRKfL5E2Amw6EzwcKRwQfLFAvliw8xF6o+KpZLOEP
EWqiVZMMsp7YiJwNFa+de1odFMQ1Hy2UXpY1Z5bJRgdDMxzXLWyDF/IWARTCqn6uaphXs+fuJR/4
GkLM9xL7WwfwEvVmtG0/SKiR1ha9yYIwp8MkrqfbMUESjdBnBk48DY02TEjPQBR8tpC4sCoHHUps
K/rqEq8EsHJ+uQiZ/Q0fz+azbD4HX/tiqlfbxmOtaGvAhzROcxUv8maubJijOmW3xW05OMOXmuyy
b9hGzyIQxel3EkIO+yp753ahGU+/GuNjTG+acNaWPjlUMgJAQO8oUuG60kZVJs4eHAf0dj0aaZ3F
FJP9XyUr7v1hS5s7emngVu/cnDxbcGXzEnwEILBkPT5B+U5LuCVsBHnNXjhqljLfCXtE4SPynq2y
pgs0N8UtwZsh5DWPHBZ6m8pKsGc+t9L70lNLdKObNB5sv8WDfGxt6qyyhapmXJuvYh0bG7rKCjci
GXIoi3KTE7fj1+mqUFZwL0GwJIEeNPoKYCD3EzGW/gVq4wThKNEGNd7MkY83ad1WlgRDHwkRYkNx
svm9dmQo68H+734gCbnh6pJeebw3pXzNC+abGP3sC/dzgox70auLtPueUQoo9v5SwYW3rJcMSNGR
XSSBr3z6mCsVuqHbfuzha8eyuwAmsEPYqLdrssrE49yBp5jrRD0ucOBKGyjgKudxzLQur5a3tlLl
XfnYEvYQsntKjByXvFcO+ACzeK8AwzvwH6PZ42JrvFfo6YO/ThYDAoQ5mGrTOF94YoSFHlyyZHn/
Sr/UP/EXWeGHZBEuoiclDgxnZ5AcS7ibIpq6zulndotneEG+Su4RIwSGg1KFj3mTANA5dAz5xp2S
HKulsRB4JjEvHQsOru85wMJ6VlZ5s7IBlOlyFrCkvqveCjzpokEqcRqqo6LtZ9FO5DI954envEO9
tWzmVtSSULtTi/3M6QCSrAqwuhoVkNs2HiUio6Ntnm9jGurv3KGRd4VZ7vLweZ1oNXmdfL7Vcsx3
4v0QuZYheBHk7Xed+TCNz1u1LOoVcUfD4tIjTjM2WdDSQ7S7mhdbT0ceGvpcVk2YOOxc02a57jED
9QQ1GWt+MdKg+wbSZXPgqByu69UTq+D0dFCXIgtUNYeNjiKOje7WY0I5VH9Z9bgBF0cL36TsWNCY
GbiWFKOojoAwQtDLDZtCDwb4X3q6Gr1uwbtQGCmwFA0LIneYIaFt41ALXHNNS3KDyBD+KOJTuKbv
rCWsnnOMAuNOYmWryz2vEEPWlFzNIout+V9iMcvqYNRxwJWcGJXdhlUbYq8keNLD5/YdS6CrO322
b7pzEqBnJHrlSU7ruoE9/p7nUL/Agq0DRfNBH6SbwlSw5pe77lIbTms4P2yChEEtA9r3JBulf0/K
JADwycAk3VedsOxYLCCBL+hHt+2iHEA/bNthl477SDyozZGwXzLKTPg6uUK0i6niJKc5S6+l9Gbl
MlR3aPqbZDfxGfRl2Zpk0Ig+ticU1wnh0VdaC8XbUfr4fpzl6GM+5ZFHx3txSOCpD3vg24dDhMfH
nhzf+l7bfcv3j5aMu7ay2fK/Q8y24Mju39279Z2on4fHovfFEghltJpDgDwYCdX/xUVK9/aVY9wV
hj3kCMgYfGv48fTvxtTzcqPJV4PwO0m2s3irtgy+2KwIO2ZPCcJTXKwQ75Kf/HjaGiRgffW/1beP
G8VSgpWkdWYNfLn1ZElP1+VzMqN3JF9apNs7RC5Flf0TuVRGdOUmS5qkLb8Z15PJzI+9Q7+Dyo5y
bI5ueH+3bRx1r+fh9w9s/YGW874cdpyPgx1G1p39d5OWDMOlES8BpWNvs+2UU4sEi91k3rOYP5ig
HzMySIX+eFWX9wBE8vIpoCpY/eQzqWtTRETcLWugvRkny2UWTqz1ZRj5WeLNlCmricmVXdxeezOJ
iZVyr39rkiH7VI3XrMplHiFrYjUYzAECQYr8c76I44ny83onX70y6yfg90rUHZ7shcHKu5RZlsDi
pQDCofx+0yJCm2raDGuRqTKsRaZKLC4STgvp2bIAwrCZKPO0lzZGDybBUyzjRL4hGUgtkCoIkA4Y
iX/h3Ix8kpMq1o5YrOdesYbduAW/kuPJmLJwFLP0v2ueNSRuoI8R+r9Uj+pM6E5VtxfcyYE8u0zg
mh8ogCr9DQXoYhsogGKBCyqPs3iPX5ZG+wrR65MP7VmTQ3v6EYSV8M+Iz1rMlvPNwWXYjpscx7gR
+0/dNFwDwoP7JH5indozQE2jxWsB5nBqpGOf7MMam/O6WamH7nFAIFQ3G03ld/14ou9vTzT0Z5/0
Ln2pL4k8aeAvlhgr/F24enGKa7iOHkLbxgL+KtvlkgSTzHRr8Yw+TSrNIXRQ946kEDa2dJR7C1o6
kY4DoW2WWZYgoe3phtEMTMHbkukiOsytiJGR0HPpbnWrWPBVBUbBos+sZiWv9YX4JrvHi99KbDF6
Aq83PTn9ElYbI+R9CYWz2cRa8FtyCZNwOf2wnwGGAX49Oq1p8tG+RiJVslnw2k+c0IBe0W/SCQgk
kK2chwkpc9atdjZZAdPttdFQiuxfh3gxpUvP2OR4kuzHsqL0sWJE7fneUI/NeEqzSzq7sPIILDvL
LP6IhRsDma+msxKrAXUQ/3mcccnDJiDUuHcFsKMEhTOuoebrJxRzbyZQBAzlmtXXeXVNkwuBm3SP
viKr/UrPBZhE7LlMqUjzIevEGlGW9WCcJz4o9j4iAb7E8XeBQUD6laufZvs1JQwkO43wRKZzcOIB
RIvVdd5fRPE8SkdRI4B0RxADj9Ov2aVCTwX05Ok9KVR6VwnR/zmJQolt/64ws9V4sLLKTqop3A1o
YEsV1CzCZpu1k7MeSs/j2S9mdEvN96BQfg8K67dhBZ2QUntC7zM4D7Pl+DhAuQ8lcE5gHJbfsH3A
cLBUQSfVlxEL/Bu7xVM5k6XFfd1Res0PisYJjnmPZ+zEFhTEWk/XhP4iIKYtiDwBclk5qcYRhuOe
+11fjQfyhE3RT8EKerNLmo2ubwAwxiQWxud6GS8Q1P589Y+MvCJZrZ3saFXtXFuvFyYZU5M8Hbkx
B31KEe5jF6On0HhhRZjsBDaaN8Gs+zV72NC8+DKB7gGJALRwUo/WM4Fa4TC1njWiP+b57qGPPE5y
QgbF7LH5CbPohmMl/8G1RB+JILwZRziOL7przD0FUjvpJK/JktXON6yVP6ldjE2hiymlwbrIGgkN
5KUi7AoeQXH/rS5Zu6TnRkDFKO7nd+Zli/TJXOuds9c5HaxKtpnMlngsMivsEVJMqvaswMZKzBDt
coFWQfDKN9G4fbx2eKnpWcUAONa92UYk3NJPWkMwrsIXUUvGQXtJK6I6tBis8eTM/wlcrymK3pi1
AfrZ8TdrPVKC5oZoDYmEOYIU+pZTIkF3ZHTk8bbr1qOGQ91/5mwtMdaHU4scIVmUzU6kozNUSO2t
F9ydyuemEXmOeQXlnstHmHNFgrrWoajOZ5O9GtpEdfdg1P7EDPL2GSbJuBTz6e1jIuinoHiLFFpU
D1ye/jQlMjU7KdqUz21xPzyNo6GfNVzgx5/wbLKZCHeICcvlUhM3nlE7woXjAt5DkMw/aRPVdCvG
0G9WijZtgjrHzYdd4i80bDlxgA/xbMRF8BAJReNF3VkIQocXNZPtlns/s8txUf2O2u6X8RwMtvpI
JWVujcWH4LTsyg3OAsWPZ2t/Pt5KzgSrl1CsE4N0c/UUPjeGQT22J95MFT0lXYWsqtxLjcc/Z2tZ
ZPm/DCtE4G+T5Y8kPOKUXUzzVBACBcrgglxkdKIM3iviBW9QZcbkrCRAE4OkWuSIsO5kpsnjQjE1
0awGn8+54h2SIUE7KHosRBX0p3R5QOgyoCAIT4DRVH9/2y3GenIS6qpJWiEpHjGQp8+XR/wUzV5F
MMemMn+uNpeXNuSb02Fwr9JlewvaGezcW0+oohWei/moUtNbisBkFtJKBrbJGasJ+fMAvmdyKa5w
tHPpJJegoS6v9FqMV0O+1Mi85VPlIiWQzJB0pSDT/Xj0H6OflX4re0/Z0+YuRw2rGa/SeK2Uy0xw
X69FnJ3b/Kj2BznaZ445H7fJa5uUuyrcCsJOBB4bbu+zbeXOc5vASZGwN+mU/Xoayh7FJOvD6Kqf
c9yiud/UN8V6cNrOvW7uxfHnTD/KjL7Vm9r90tBTCsLEKYkefyviYBvExMLqbqZb7Lh+FgLRBitT
zOwMEPd7fZphBEWIxNZ8xLUpIKN7OU80qCTVJK6cuAC1eQ+4UuZ2bmJNQfrdNX9Lv0fD6bQ/MZRM
nbA8FGATuVwXXVl02odTWLVmeU29xFKvJNMQLA1Xd9gVLzt62XI0jcxTMu8V/MakQbgMwOLVA9s4
uCuAO8O3MPwBEIn3IykCDoWETsGWSXE3hg4GFXj2YBTqCWrCEEKvl4kYcDD/AJnoQw9ypOAl/j2g
FTPbcAYKap4gvxECSV9DXn3ZAyypyMFhDmpVUJyhcLvCfaJEH/ini/ocNhAsMNhAsF3nlqUYpyE5
KdVRfRxkl/ixlzd2fgigLMdZB5IUuvBWh1nqPQeIBy6JE3B07uhlZJpf0zyP5CB5HYKiemwasBB+
vbj/rrYkMw9bJd/nGtiHc7JsRCKQj/pbpie1JpSh7X3YaT2D+n1shW+zG2Tp0aeTA10D40StbPpJ
lQW5tDpK46HiUkraZwb9R3GjwZ3hGcldCMXAyyEUV4C1NI+S8Tx3cxKBdqGylZOdoNBbnNhKZXmu
konLWfb7JN4xSqwBeBCMtUQtICVHdC08Pg5ZJMi0z1m7reJt2m5o7eV58BPrMp8SHuCIXsINOWRY
5/FvMr8E6+0jn03WNBLzX4rxQZj5Tkn36PYTOAJs1MGifXqNv8hhEy8gQkalnca2EK7kl/1aG/9i
TJXZDh7dOmnOEy03taFi5+3nQ/klPr5S8WuWfd1X8fwUHrLiV1R/4h3Cu36GLibTw2qtGVi8r7L4
Rbaucv/wSTqF5JdOYBe0hWqyIfgMbSHaRpjws9Pcwnbwk/WG7WD2RzUujX+3ouKg5wckksUkIOvF
qYM2i5FL8Etc6eFWyYLAilT1AMPaT/p7iztkdwBKkIBJJoAe4uu7rAjGkLivn2xfY/PIbm18SfoT
aKbGV6IVpq8V4hEBLL3mQaSbRsA8FKU4fROQNjoyPBQyJlieueW+ME59eEAE+UeHVrWd/UEMZc3y
X5JBhLCR3uL+UsWnWNtXyQ1thbBsEq+FiNoWp6d4wYO1wuSEhdV4JG4lJyX6f5BCftrusDAqyVoZ
1xmsbCaOr8GTu2V8TWhnE83OSOunsUE0NhR1GZikTV8tokoSyG7sguxGr27gGNf7Kh5rL59//2G0
WWPVLEjnmbAAkjR1xxht0sj6Q2eM3loKmPphdgDglWSRZIt2FXK8CBoHVKwmAaea8nLo7Ybt1HPl
Fcx1m1dA5DOk7p/WCjOEHNkKczePvGimD2hXcpw5/PhpZAcxWC9UOxY+CUv6K3vPr6v7uq6m+bUa
rp+vTVVuoCwRUqvfHpt+VfTnPMAaONGKV8x9HsQUrS/K52urWnfO76ZF/ALJ1teGY1S/AJeC6zN5
uz4jl6g3YgvDleM95GV3xO9ACoRCmK2+ng9r/A4vdTPgi6JUO6bNMf8mY+qkDieDbhoXKTk5ydq4
mxnkh80DEGa3bpADEMsgKfYfPp9noB0UwnxQIhO7t1HaTaquw3RdPSeSLlL1gnuvXpCvA+t90pI4
8o5bNlwQLk3XkQYjEMALOBok+It49quZ/RrjX4nyoXS3vJmsiPVwkKw7RSGIefbqzI7MhM63M6oO
uiit8grIEt2kv6zuwdF53V1afc7/SGGOCB/KBe3pSdd7ZuX/aVDDVSKXB1ob+TacnPuJpp7PHJCK
qnwlGJGJKs4Obl1o1dFONvf8F7Lg/z3hVpVJ2PKPAbcuGLKoiIomKbj//l3WMKhj/Bi1SJg0u/3I
2rdH6tLQ0Vhbj/vfw9G62D4L0DRbvdgKf0nVxagu1fOcosstTHx+rRK0bzRnrHhl6GKpzTpHPElY
4XI0Tsd7Qx5GZqN5ic3TmO2acZ+vEm07A/z52A/PPVhrKycUr5106FACiVhjEb17yt374YpNkTyc
+r8IA0tp9k8swEcMHGHDA7ZzmTrNuTneUycs33fRH2M/KrwUQus07skJIhtdm579EWY/dIvv2jmY
/yOWaJXpbARfhAMPlam6FCqHOklOvK7x8txPMb8hlEqC0+oWt1+58SUsbuSx6yag3JWOKOm9M3f0
dgdMRPbjuWXIOkOC3gTdC04dx6ptV0B03cXSlLvVW8So9PMzV3I+P/9cyRxfuH4QlmqzL++7x337
VIP5y88KyIobJdtlVpftBn2nEutEYXk/ntLYw7+SWUJ2mTfXSrzp4UdizbI9wrJXNpkofzqBNShA
ZcsTVNtkHVDUfIb1Zx995NGHIV8Z9k2mKAJQTuTk6fJaeAQxJziHlGoLMEje7dCyIpKvPuX0NhPO
qM/wSlXxJX777MZo9zzQw0DESgeD8moGQyrf4vuFdpK0hzw7qvNjFB4T+TRY3yqddx+zHn0gqnQO
AelsOgSILJmJY1RWNzeX3/TuUrzVdItQJiBCxsK0VEn/wr/Z2oHJ0Q3Xg0b7wpur/jUzSxGmqk85
S2vatJPyIif4aLAjbrBFc2b6UWu/Hv5vvv9uTGdYYu8SEgSolVEMpB5fruLaLy+VfCHT/gMpnLmZ
Sftc3vf3fSfuNt5kDjtIr+vIgnA/1WacmEgm1T4o5p4gBJEJurhd/ZLmbiu6SeYKqCofDilq7Oiv
atUuhq0npYcWX9G2B+whHWbjSRlpN9wes49G/3QozVyyuaPlvXTC0oN4j0e4HOFXkNGdfxNI/Lbl
DCZ4FW1RLl7I5uYnaX7q5ic4+SM+U4cUllwx9w6ciWH8nSW/1fxXtvhLJzYi+ni+biNx5OZ+1n0U
zHmNi6Sf/lgqyB22p5nLREk7E1eKcasswa8es2BcWPjGdkq7Yy4XguhbUwI9DghYkn6ZLPbtzLT2
P4zUaf71cPfWvTUvewJei3Zj/YHU+jPNqJB6mj95E1C28IRRxb7SyRPWz1ZP9r/WRjCcHuXyRKzF
zDhba1QdCO2A6iKXexfRhQZWxInfRfRrIC5lkpBNFK5V/LZRw0hjbFwcgMqbUumN/Pma98uGtpAl
Kpu42xjtplDXJL8Old1cs/wg9/tnvDMi5ml7C5ulgmW0YJ93p3FMPLFme7S4QwAKR9szfWGvw+AB
v/2Z4PhyFlN9IxB6YaFJi/q9wXzgv63RoFv+c402xMlVp6qaKMrzf4iQ4kYawscdvQdG3YgyhzlJ
WpvdAvo7jl1kG3gq1HJy7OrjpkIcvjD2N0guUrQYpRMRITnCv/kZ7L36x/pU/h9hZ7rbuLk22ysi
wHn4S2qiREkUNdn+Q7jbHc4SJ3HQ1Z9FOTsnu/eHJHCAIEDStkW+w1NVq/JjOh6L4lizcYLbSINb
c6BPW3bqeLmgPtMrVbhXpMxR1dd5iKPG1aWVOm+pRaznLZgAWMbKAhdjwmL3pBlsVZcYsShLW/U4
giO3iqYWaZJ4wiYqvY7MLp6z1WBL9dGNZzc+F8i3doJa//Ayc2OQEN9ohRM7WzJ9j1esj0yfAq5o
b3FPeByThmP3ZD24tx9y+Uk5sPjWiG/WtIQdQ7dSrzQfAeYeO8DcOAPEZPPAE4ZMCBzWWLKaayNN
PWo1W5ozgweVgskXS7Hv7eDbUcB/JXHlek6TWfmxIn2VNVMvO0Nr0b3+apgnRD9t2LQq8/9fuAcY
GTEDVB8ru09t+PrUu6B7CstfpMaWZkLqbAGQ03ynjKg+3m9BEGDrTZuN7uOM+P7TetqFlFkCnSDe
cMVlCNQ5DJeZkd1IqWdrCXQwmuVtU+qbgkSBbQNSnOo7U3qwRFjiT4FE1C62dt3dl+5+Kh9K+dDJ
B1aBz3AKVe4icaeVO1mgZHhr1tuGj9bOCJbk3INXMYX0ylTzyNGmpXZrPuTXtr44NvZwcoVW5kbW
n/ZwAPbkCuVZJu/Cfncf0BCdBoKJSi1EvzwXw4JKuASYlrYaBjdP1qvUrmNX19zaaXFS5NP5SCvx
tHkjThnTg6HnMMz+TwhhGA9VexTzUxOeZOWcLDAGl+cMqMv4s01/1vmPSvsYo3e1vM6cv9zjNWwH
Z3zZLUqBgomlwnfAUXh0h2bdzi7ARvDnjdKB8s/RCcMrkaTR2c6ycS6ODtWboKDKt/Rug6W8hfiW
EFAfoQ8YdvhzYdW1bX7u+lOnHJNnYI6BMUPujpOLIB27x+EivX8vn1+wYDFRMKlGW8TFuOKcT8MJ
giIWRoOlZaLGCtT8UtvjbJ4qw7S90G614l/ALLLyv3EaBXuqRVgbBpQsv2L/f4tCmnI11mnci3M9
9JBTxZuvRMHs8t2xyZ3h1i5nFiSQBe6AC66PQl2kL/hV9gcZNXxfd6J41QHfV98GgxawXkTBo7pw
WhGs85CdtexcnyyI7AaD44O2UEAL6oueflHqLsR595iL1rRGaP3ixvwDyJpOveaSNYLDyynXl9Uy
Mvy0OFjmQTEPATUgW5K2AX8Ptts3H/ieZVqVrXfzPVOvZnK5mSchOXUGfJYFRlYdCQiT3u0cFMq1
uJ8DH9wfo8KnvGq4H30Vve2Lse+/2np/8W8ZAvHWMqv3OfXZSz5tEr82PUsIYQxlEyeRgMhN0cSl
3TKnm7f2z/G2IKbzPfouMB4QIwUZy+jbu1M2r23Mh51Vh0cclPlRBCPnZYp3V7xG8cgrxlz/HlMY
58k6uugtso/ubne7HZ9dMMSHTtoX8S7umVt6ZbE7rpXKew7bFmxsR5+J/ygOhXUgAx7PVdX941gS
rD3o5kE0Dyn/Emihane4wiGeP/zDqs8OJht0MtFOKnVbi5tIW2v1mruo+rFZPe/nWj5e6KGQwcEV
ZP++oSKHjRo4l+dj29I1bG2w69AIg/nkn68Y0v/SpLh1sHNNzmnLsFTxN299kovRPRpuPeWMqxqF
dJw6FiHwQkcnB51M5P+7TXHYBXdmen9vKLr+qYpbU9zmAlV3ZJU4CmxvUPmf81T1yPM3eD3dhLFb
u6qJPHcTCE5sF3SSV5scY0fsGbdt3k8Q3rL3n8XBEOEPr+rMefCLI7HCsOqVCyTrSvwP8mh+iAB6
B8QvmLq3GM+5aRL6G4Nv5dkOQsREiAIUgtwTP1GITXt2rC5/SYFwI4w69cGN1SryEovI3S4E1iMd
vKtnfcTR9opmZ1BQO+5KqGqQdO5+98fAT0hzl51lHjALr+LnlLYdJCwWaTeGMxIdQslXKH6Idvis
v6vJgKaO+Bb2a2ZnQn2O2BMJC5Dl5tKp9S4jPRO5HR4uY7B4bUXrP/IHR59rp17hRFrJZcbp8fk2
KNfufi7l42ZDn64gLmYXDGyUNtHpOjvQGRY29iFT9pa8m10IbGPw+ueHQn4Fsv/73qlO65Numapi
Etr+7UwTya1yDwXunXHiGcKBFWgUl7G5vIE71FcJ9I3joM77bN1jHLV25R2tZd88921I0cceV2hZ
7vW1Tj1W4z7NlWLSRvMnb2ScjuXLVGSmvoA3AtXy28RosB7N7lVQFqdBPffCJSpoQg5PqfwjTL6s
4esJLXP4EuOvKP1pUb1dLVs2bFS7J8X0RIE23xfUGCcEoypmVOlG2I3Cari5AS6sXZ/Sk+HQYXUZ
5LO9kPQ1YS93gQ+iKM/Bg5vp3bMDwZoFv0wgwKVNsfv9hfA2aBNEsufWXAJjnQbbMMgA12QPLAcU
jIbzNrnayFs0o7H8FKlHGBCQai1OYcDx4eR0P5o/pPonJKVPevAUjwo7M/MkY1Pa3Gji/FrmiKcX
yRHCXVntimhXJgioXvbclOo6l93almVnVGZnzM/QaJeiNiW/6mTdwUx4bHqCgatK/vEYv7LhVxf9
EXZ/JP0vtf8yh5+rP8Z0b6g7TtmDunveAkoiyJXqDLoiegfsYXwbMHzB6n6cIpRVZDxOCh9iROwa
qgDFNqxBeMSEZIa9KwLIS9Rkyg9iQqMJkfYj/Fql5G3MlJgz6xwWE3FKFsK/K6zZPz+ckvq/B26V
NJBFHshQLXbY37IeUZz1qa7Lz3mu8zS6lrWmEY8R21/lN9R1Cz0mQfxqHniT50I2ZmFEs9ZParlv
1g9L+FTFjyZ+e2qX2V4Xdia/6857xhuauWNr3WJWG7ZqvrNgBOb+APV5YcoTgKIpPQAUwUkdDuNw
aMXgec1KWiyC5B6wQFnGgdaZ+L5K5bPF1cOs7YJCzGgySph0zHQHcqYcfatwpXH7dH5igkgL+Mig
ttaltimbCVkZEVFZJu26aKfIYCJQUjMJXP2wGe5TYJCsoME/lEiJa/GxTguila66UIprVJwbCg4U
v3seBtYgZg/Sm7OW4qNo9+OFx7iDl0FjzJ6ZXpn5aeZbqY/30ugdOd8mozfBsQ9t+ZmWn43ymegf
d+s9it+ZAz+6Swk2Qj5aj8llyIUUn98/f7Sq+r+ZQBWKDVEvxZBNk9HXf8+7zCQybvJ4e86/DZAP
3K8ks8ne4rbC+q4ySiVSCafTWH2nCuiJLOBCpeemny5RaXZOhrMJM/nHHdMVA3ZeYNQRekVu7gzT
4Myp0Rk6gEYB5IvNF6uKzSnwxcqgp+SZ7FrsSinCGgrJkiky3Dzsccxwk4upz/4yyD0tO6+2m0XM
UtGu63Zykt/tN0H7Weo/75/AOSFz5iXJVmxmVvwpUHyduaryHlfvz+c1aSjBPhV9YHCSXqZA9VkP
GV3yXg+rflg9Bvd0UooTK2LC8WMd5RuT3sxXpRUwepHeKQr56muk8YJe0/o63j08ZVqyD8BWq/uq
BT+509QtXolnBqerVLcwTzJGrrK7xCUCfs4k3/Sgg2tuVQtUTmt0R4kz5NUaPrrmh679bMsvpfyC
y26/188PbG9JoCbBwD74nJm3ACtar/lo4Fm7B9KYOTecwrzw8TGzvG///UNjWO3dsyloS8EI0k9D
xnpD1Pap4yhCs13zfuAnk1tSStMrAlr4m58n3zXnGSwXyTihg+5Yh2jLEoLuGRiUuCV77CcN/bH4
2rWtyRAAC4dj3SeGZBatYY/Z9ImbJ606Rgmz8Xg7Rm+cTkQ+g8xlLyqpK4e83S3lF6RWnrca/oSN
FCOeYFbePfW9VRxuUqBmE5gj1H1V96vhIJmHsD+oaBVQ0HDLbUyfb6NR6M8KbsaBvoeBjbnZkeay
m26Kht5ImXwPML+ldQuHXXpQ5R2zs85+qmyrNLtOlhToqL0V1PL+WQdyfM5u+4IzybhXho8Bfw82
vGWfTiHAUPYSxROiiX4qLnYUpkiM77Jz9DwmBp1iQSb7tbTvZb+8HzMcqsa+kQNROJnjZUzfVaCc
PcDlCVj/KDiJwazfWpBPCJN36DOS5neaLzPH57a2F7w/SgqN0k05TFXETRTPLCJUFsE3usPTT0l9
H0jrPx1pbkLPrjZy6IJaXbdB1G5TDq4xmDlo4oVT6kctvyT3t3v6jr+A1HXk1SVAs404esLdM+6e
MoVtM6f9vtHVx/gWPGz1tU8RLwwLdzYYHpCNGG06nRNC+0L0nTYyJEZmTsic37FFAaPSi/xOcrER
qUW4WJpP//CNyh8iaoeEg/lX8yN3qHT/Vgw5aOfq7EEsYQioRk12eu/J1uTgD2E2hgtrNf64D19S
/FXzzaF4kQbufvFLQvpiMoVcgTwZ4nEA8ihOmQFudEgt/7xAMvj/n2GTqjNlEi3dgh9syNMC+rfr
o5KbaiMJIom344D/ngsczgRjaWIuwHpAxinrzhtg6+Kiux++R3kW2CXu//CeVahvS0Z5kK9fSygR
qZvpsoSG2Xp4oevvUOsZot/p4qp/Vp9yeKSbuPl5Hz674kM132jrGqGTZ8GN+QFyKAl1yixfX6PI
yR+f56qzUJcCJQ1Sa1U19hNID+QwSserKZIvce7vdxES8yt3bYPs/f9zqztGu9vBaI9pcarHy124
1Lc3lYaVnn4iLLQZimC5/p5QFcxtlwQra453/LArem57Nx6/pOGrfh0TM+YSMtaFdybjOn3AlcGM
DFc4n8zUF4vjB1cox7dWpV1rITg5B8L7ulUm+9jkbKFku8fJsyjukLHIVo0rsXLr2BkI603GkWeD
zWgzOLm4hQ5VPHfNcwca20SJ8wXB10pfKH1NmOfSfEB1xWCpOSwBPhmo2RKvmLvUv1hEnUpa3B6N
/e1Do0RBwNQZGLL7gHsZb/yYcyOxFx87xL5E/xnRCNYZfzzWbYpo3frp9os82vJtPED2kpV/7uJw
dwt3SCa4KEU3sVwKQ0Xwf3yZK0AmgjiVDgjyUgVcoi8KcSGYM7KIbaAxTtCDW0EHrqMU4U8JuLaj
p4vnuWmpol/E+TIiv8WUoFwBGjCA9L8sEw0o/FdpBh6D2xaQj1WepRLjzenG2jgGQ3doWn+ziqQf
aN3CbEKmZbRlLYrGsSataA8L7ZFtkezxl8urXABgNN1HW8aYW+vmGQjb5xtezMdhpDIZ31/IVNpJ
SuwzP0L5M2XTfbwn+VtnXnD/P053Zn6xT2nyBs47c+/6WBmHJDtkElxfR26ga3mxuBGpNj7PpGTq
YqYIlFzNv7yy1v9qeLyyCmg+XlfTUMTfNDxj7OSsj6Ln3Ay9zdBuQ2MnHW8vCjMDMIzw0HZvwzGt
Tqp8EvZitsokpzAOkup3zT5Tt6nu1Vg3Y4eUkfIK+YmJSxaANOiAHdA63uXTtiQnKHtvMyP9eIwf
M0Js1XQUuWlfRfXFKzw+fsTp57N67xNHiTa3joma+7RWi8oeIn/C+jGPMnbgmxECNcHhDTTCU9iv
vne/aR6UH6RwpuR/boC0ChmpYw5LrJqpum/ZKebfbkYYuDTg4DZVxcWD161apOqiXS+/Y/FR4rcN
ts650C6+x6WduMQviMtqUBee/2iXirhs6lUOcw7Uez1jv6bw8r1h9JRh/NiqBJO77UAJD1VsA3L5
1FI2hNyy7O5OyeAa7zJ+OSZLCtPNArlyRjIN4PQUuk4mFPnIs0Y5o7hpyYh0m1LwbJs6RzzWurW+
NYDJ03FfPX3dzhxaKtKr6v4Misc2unnYyNtZhrX2YY85Ja5s2V42bN0fmX406/PpFAunIr8MzVXW
rgh+yidFe1XvJsWPHAeIn/2ipKl+ndC6luC4ExiTnoZPftPe10FyFhxL/UAGVeMLpwGZ9uqBFMu4
Ytb17UtHjctes67EmOgigrpY9rd9CZi+Ooxx0M5R9KrqhKKnV6eoPj28isv4eDSE+Q0eNBFKIDZb
WfVqc5Nln33kd9FeCr2uoKnMFtAze595L9AZfD9DvGrKmaicHzQN0mHyY7Vqdf+m+w0fv+b3SJCp
X7d7S9nNaFOgXcU1wDSlM7R3nASd5Yk2XQzy7S1HYMp8MXxfMZmdQblDXQshkMyE6BhrxySc5DLx
JZcV/KLME7MBKlFfsF0MV1930V4dUOGxCwH6SpkzzSrpzxUB5ISsbp4VNYKz2dBtOslrra2FA+Mq
PDdf7TgRv74OY70hobSaUQFjYohXl4hFGeNOc0EsmgEw4bkeZs5tBYSvf1cgu8bv3fPt64DXKleO
9CsB/v26433BPcMFOo+wkc+i/O3eXRgp38+5fKQoRhwCfJiEUijQEP8Nm/JiNP42mtF1Q7ZU/hIt
1pX/PgHcu1y9yaExzk1riqwRCbwXS9pfK+n0dombOV6iZUSJkD7TzeOQnFvznGRXabjq+pssXMF4
F2RByf6t1Xxt5utEAnngxq2bSasOdioxXUQHY1GLC5NCumwhKrQ2JPpssWByF4VeqDumRmpin80Z
390Nv7UOkhh0YlCKQRQddSEInohZgNB9FNOr/rKFi9YlIHn9UxN/4AuXtI/e8AQ+P/P06KkrKRnk
51s7nGkUDvIetNDijsN9NlLEjrvpzKk6Fu1fvVXSadoti+JGhwROssAormlFXucWxvMVZryHvDKV
5WVzibCzz4d6vgGZrc8neS5e/DvFRvttGKEqEvNTPg6TRR6Hhj4d2P52INPUSFPCtkViJNyvMyf6
Hp+WPW0qXil73BIVXENCcg67c8Kcns9CuTSUHfKrry/NcP5QZULG0wdSP9bjHKqaEp6hqsm3Y94e
JF7PeEfHqe78VUTaKxvgV3eLFkO8NLtTkpC/mSqUNEqrFKrs0WE+H+WnQn+BOKVOdlEGu3Q7aFNN
OZOuJwYxVh2HXwi1MpOVnnQBYRJE9BmcI+Zdt9sqV/8cdn27OAlriCfYRhWFOk9/qG1lIhld5eZt
vL+bfLGyKCeaGy0qhYtj2gWP5hDJcBr3jMjuR7E9VDIQAz9Pjg/hJI8XXHJHJ7sh3B7lnGLRU+nQ
w3nM67OUXaTwInOttemep02M+0pCmxg9Yte7PFdffWIIyGjH1auocyJgqS4ELG76lIVG6x7oxn8s
WZi4sGSR6SNx+8+bu/Q75er18cPYV2XglpppWb99/Emt1Lke33WamcDUTzBuaGg4iMtTUl42WCC3
GwVXFuUSrvYqZtaw3VO0pP85m3qLbnOYCFoL72wttOs+nx6E3HJps9P/GB7rweLS7EKrIUdeSX/m
yPf7vTiv7A985WWz1VRPipfyZ6OSoXQFa2VCUmVWuChB2D4p0lsOmFsHIIiujAB87giWOyfzgYll
z+W4Gk6SdWpZfPsTYwSdaFh9DMOgNg6CUw9eDsolwSC5Lgu3eayqyk0INdqkltincU9r6WpJfU4W
B1yupdm0dX+XqUhPtysveLyH1P3277JQcDAW6P6ejsd1dCjFfSfub8LOmQPxDi2secv6vpxTPbpw
7EfxEXW0XjXVHgRWlNpxSjPFphXXQgWhc1v0u2wWJyv8XEbk4s+wXo/JN9ooXleUQmn7SJvcpLTU
nsL0dK8pFg1QPbnLUojGOSGEH4l3QP3TUPjPz4eqTYPyv63W38+HaamaBKFEYrj12/KgmJGZJL0+
LQ89RiduEIar2Zc7zbgqMSI0LqiHU348S0kLT/iGzsAbs37c6JnfoPSFnPKqQ4FqrAXT9awdNs0d
nKZzD3cqSkMwWEsyzPdhf4uCW48ddoTNjuvanLCqb2+i9C5Fn0V2ldex+aP4jAxQjoDin5gRrB1X
wewjjj+h82nhpzraQxIkyuGuHMbo8EFH7KFSDmJ0GCQ+tD+JDgLP24xmHzYJOt0kItHpwuoXXJY7
WxeuSfRmjFe8C3G04QGmk/HJjbB1w8oRdRsWQlSsUo1yKDYgNyLMOa4M01Zyyj6YP2BsccYXJJNo
OTfprP9ZgMiRXSAoCsFs9Y0Yqn1JXtZKGo2LOZvdrOeAKSyI7t6kWVu8E0BVqJt94a4pQ9f5gtSn
b5SfsXKxBnjP1wh4pXPLzqZyetanhLW2w+W7uzXEG52e9izcFpUtaZe0PQlZYJqQodRkzZlPhoyO
QRJiRb6rIti9i1u2h1lJG3RbbHtGc6r9YcGCUNfSzJTBynqLLWXVQuQv9kO8edZr3UmIgPAT935M
paUUPHOAvCdJOaez9vnzdHdupv1c3bhUcaeF3sajTfsptbCv6JXcrchdabeVoi4lBkjEPhnESwvA
6minEc1q8s4ypogOcaGEpcg847mai8bkWhgcWLZtdTRE5xeamfYK73HZ1e5ziRRP5dqjT2iPS28Y
UkPH2uFUxoTbvoKrnbQPlNn9eCclv1fEg/HRAo2mv2f9V80SLzxVEtS8/6peyU6GW3xv5EK5d5Om
NNS1gim+3IatE1rrZT41WnDo9wlhlprNMJImAP7P31kAXGSU0jFzapKzdzUlTy6J5O9u1u4b39kK
fiP69X1Tqb9E9ZcJ3JvrTvSDBsmqe1OFs+YM92Ns+ePj2DXnKHs32o8sxR9st/pC50hLcXCxlvFc
YFA7dN0Mr7Ww4IcS2ykXQt6DGELe6TMhxBQALSyQteBdAyvuKfWCH1SVvb6aoFwhWRBxWwDHlrat
tJXRwn+YyWdfvUfiVRqnHqJC8TXTb51i8CM5kMbTU5uZdj6cY7Z7mXYPDI2TCE37jL7opMn+UfTL
G10J3MnoSdSXDdSuY/8f4adWNjdYJ6UnmJ5m4m5V2PSLH3XxwxR/RDNqQXGPt0DquftcFQihMEmT
tU5isPeL8ECduBqestk98rLIi56eOXqFtUio0Ca6CXaDr5HsCr2BAEmgRR6s7gB0dwSq40yUp2QD
HbB7/1ch4NsG8fu6SbkRGo9qiab5O/FNjUap7OQpKkJ69Qg2WiJRNk41Ybd+I2objrpc30msW3Yi
UlLAJRbKZH6ngDfAoY3NC6ccjtkWc0XfCfYQfjSYMXXa1SeERhXOi3rR078K1+VGC+istogbeJrN
ZOwOMQhe0dOlSA0iE9tzkq/7+Y1FI5o6cGr10oVnoT7RgcN7Ln7K807aCawcz01RbCoG1lz3ds9+
ISFpT+bQCluesY1yQMFY+vfjYy+l+zvZjBlvtvF6sxEqe6qN//Nm/2o3pnkRDLTQDzcRVjHTTGs2
WZiyVYyJRVM8S/Go+YpzbxhZk9Yx0lXoJqtYnMweZNUhK473efOKq2P2gLuOIYy2TVi8erwqy9VQ
zrQfT2x6wChOcX460Xd2iDgqv5EBbYs3/fn2bd3Sk8vLulWFQdIdvo1XEKRsrLyYstCzxIeLnmUl
XP/s2+hoGHwol1EXNBSHDCzwjoIYwi9ouKFBjfjSoHqqDXotUPJjP6uSoIcmnQSlcnhGh7byR2Ev
/DE1Y1IQtk9rXIFw2Hg012M8IaQlfVc7U+dsRwnD3ux8LpYdFoz8sKpmOaUBDTC9cVL6NRxGkAbU
oLaOCSJRYnM5flSnd8+s3dF0b59luQP4i77PKysKWy3eFqqnPDy6xcW9Ue3EZjt03iPmOL+OUBrn
hY5nqsr3muGvCci0r9qYv7Ant+ZDqD/6KxURUxt4dY6zC/REUT4zhiY1AadV6h3E1e7xXnYke5aH
LziKeN/NconaP0FN8oC8wr8OomTxt9nx6yxCMwT6mmUp+D1+mx3XVporvWjwDoAkgQcAHLncNsSh
0NL+FNW2G7ZR/J7NvOvJOKEWeYQVHvOWFQ7HInxkRoyKw0YPnfC5owZALHd6ufuYKTXWCyfulhax
YL8U9iO/PpG4zW5Mtk3n3eKN6pjSaixWt1l9quTp2Nqbm+9Da1y5Lf1BUFeGVVe6RjkbkbVzMkWb
sERUWFv6lncnzfZWynFuenfgEkyQvUXVvVfPt8SC47asurkd8KiyvX0/qMMQVDcHrqHGkGJn7LAV
4gHUMaOVy8fNUaxNqk2s6JFH60EkfdqIONWSd2S4UlI/Xbt97c6tcG5DTHq30itnWbl2KSEhixY1
bi26DFmhRTeN2zfTkJUcmpRRArmCFl2ES3TL+NBEfltPjiJHjJfNF9481dEXpuWWucsyfytWLPOl
ARB5yTJfOw2O7WQlc2rXVnI116/pwPTYhdXH3MTKlmG9bPQlhlsAfrepphO7NtfMXUhuCJD/ZEvu
y7URTbejAq9ytJY6N4nfv9UOIdmhdozZ1qLGioJyGliAumi4aLm/M//g9ics//kgDCj6/zgIayQZ
FcXUZUtXfnv4nvGzNGUhNmaqumklTxio0tkj/P2tCDy6gLdJmAoQQMHcMyHIqTOOqRflyy3D/aP0
RUbq4V4I9125T4RdVe04t6XhEjdAAuh9OcRLVZ9MqvFt0elgOlAdYL1aBnVHeLf2iW2g5mMLao4k
ftVVe3drkna9m4PJxeD9Wo6pUCWKC6UR6H7Sb8m/P8efFHBm+Q8KONvu8itKLlp5XNJRSjUJV2zb
bwBLPWgcXJGS5H5EsrnoGep5g6PubU/dd6GvaW8NJzFOpdm6Mt2+xXe5Vtu1arowjtcS1R8H7kR5
5VfCvhR2obirZVL1XuQIMUTw/XptSa4mrSLi4jwe2kpjyAYKy1wXC1GjMRFk31o11khrkrwxBRBH
HtXUNWaFa4Etpj80JhD9zOSQfZhybg8QpJOLmv5XxuJP6Ff9aKfNXvo3VqP0cgz9vqFrTKywFCm6
KUq/4aDVWGxr/YGEnokHbNpttrhQVZNHwV066XcGIugHEwS6rYjSUJqwJOuUsTCXu0dJi4sNCxGp
CQ0dVgtSE6wWpj6PnPrbZcfH/vrkaR2x+E1EU+tIf58PymyEd6rQRboYn0tLcJIqyAvK6s/5eNG1
q8WbwhUXZNUqGk4YoTNeoZTIEwvWtkYNxVSPHiFt/EI5mokPLFxPJmBA6FHinB1qZQ+xAncjdIoB
WzPgTu4p8spGumEzLBNXYtMA1bytB2j6fp4dnzjrbpux3zSpJzTU5zhRPOf8KFfT+REdRn4vlXeJ
ZNfjTcivg26P46ZpTroRaA5SDe3QGU+2OD+fzXCp4PCmDGlYtS8vLwUimbnOZmW+MzhoQCTV9nXm
3zs/6Xwj9ckZWu9V/E6QVU1wT1/DcYZL6BKX5xAI9c9Q/Sii95jggejgft2wDqzabnLQCwI9xTx0
041Mui1KVpn0X3CetNP8HxuUpmmiyV3ZEC3zNWv72yzt+RzkTC4ZLmq6C9SnYP8pt/c/uMeB3xOa
iZX5RiK533RgsgASSWCMpFNfXgz5ogzXXriqwnRG29JbGoiPIE2nusoPamFwzj/KX0ZGECSE+c31
bS/ofmJNXfR0qkQiPsHAIDZOoVV/yJ2MA293eoYBswEV1+YSh7A+BGPjX2bMklqqy4xdhTtFXWw3
ACFhM9HWxyHn6T4N9w140xIuZZiuHs+pnq6nNid1tRo0I883MaOHSdDE/pi1r423fjEykWK/D5xR
vjbsDunOJKy1Vky3+kyec+aFseUyGRopdj9Gt2PVBbEM7JYozy5Lt5G1iZ1ve+Ut9iQbg+ViIbA6
5OA+pIrLP3HlTaQAKPSwkFijx6o31S5ENkNa2B0iLkS8cTYZoUP58AXH7E5KdZSLoGz9/Dq+L3FZ
TvKoG8fcSYLWLbVLoZ1yM4gVfzR2hAHyxxQGWJzq437xTXhUNPepuYLBrWMjZxtd3qQzXjojmYq9
EZMGvJ26j5jUPXyMK0BzYc4ONDZMZFwXZ62HrYTAGC8XPk7mT+W4ahhBeaYSmPcTpeUE9pPmzX5g
vVc3Q2wXFfrlSa7Pt/FSDQ7TLpMsQvGGDgOT64GP0cNb/ZUrV+1L1g+hvBd3F3JiE66T/weETHHy
+3Q/kdgY4VeIQuKaxg59trkYuGX+I6cXNnrIyZAudBFiypalyZSd7CzZKWIHmht2SREJs15tZ6pB
ESGXFIXBILz4aeszSpITDtBNoHseCK8nped4m+VFWB8lWqWYZlY2tG6mWk+6yOZ1P185Q7webbDu
z3HdjWtCNN/JGhNFYmW0NOzuKK3DHkH8KNeO8tV67NvMx+hVdP7M+dY0uu5dzd96+0gMSbtWxZvC
uSlZdNYlkc/C/azJR/IqlRODTOfD7YM8OXA1jXc1EwXUwSpwzuptO+CRAYCc+8JwqKyDKAZ1dKwf
MI+9UcCf5ml3rxBohdg8mk3VQEqYff2hdCupW63Qi+gr0tVtry6LK8kep7iWiS8iC6ZbBJsZydpZ
+aBY7/r1VSguoNTM/s7ahwXhdXSbhfyBMwuzfI8fjMDYK13LbzPFNmfPRmkNUO571CqlHjbAx6sf
byoxqe1+LiHWhzsBvT7cWfZHE73lz+uHZX+PvZrKh16aVvvhRS8VkcmgEGwq4EvFBm8gc6q/vIEL
t9GO5nC6Mb2ul2U1d7EPXCgeTW92hEMwPwDWGh4+Mb+cVsGtpcJyjcKdcodAstOfe76DUtxF1U4Q
tjJkKMxMnjFu2maWWnZTOptLRqFQulrMrPuW1OKld3qv1W1p+HTmqeXApqgA9ly18Tz0geOUCrz8
7X2m39jej3FzTtqrMS4zWresg3wtjA9T+Vyxy0cT3lvw613kaC8bc6V5DFe5ZPUxZ90tPT0AAZrl
d7gLQgJa/1/hrlVsixDL5rK27zK/6qYHjFoq/eGLD79NfeaV57w8JxKMvTU2HZw7TFpXaDGzFSkv
YsB4/M3LQzqvDn/p+glh5cQFmfjt6Hy7mB+zNzYBWMv9mqEm72DtJX+UkANve8HczxZtjzHJa1+E
7y7cPinveSWkt3dbFHxd4NR9KKJDyoVE8nsuJOW+dY3ntWkIZZ4y7bDAosovcKEriyYnzba8J6tm
WKUlvmBjPw42Vst4B5iT5ArSzjZW7bZFPgbfsDtgiDIE937Nwo0ibgZQWwTTHnzsHjsYO4Q4qU5I
Tt1r9BsV84G2aU8GcovUzYzrVX0VIfdnKzDRSvTZd5/F/yPsPHcct9Zt+0KHAHP4SwVSlKgc6w9R
XWUzS0wiKT79HVT13ncfH2MbKLTbNtyukqi1vjDnmG+Ic0eMn5unqHOYo/0udzDzkoBlWc6GJumU
1EfxfoiaHct7sULUuVK6NSKSzKntufbklbIBKovgMwz887N02g2ryaRuDrh6YsNPsvUjJat6U8oz
Jf6W++9Y943WVwlTa/0d/O/HXB720n2vIpoAcxNvwYuODoZ+9PRAkcyjUfcLNnMJNBPTPWqNn/m2
mXg0uJBjKOE2bHmt3b3Y67jHs6OZHuV09EN2CP5174cjQEesJXYon9zpQ/t4hrfprn1d0bnjF4uP
yxZ3fTUyEhky8T7k7yk5gG2C8kyHwzUxXNgAjGwQMwH0rczF9FpmNu76LsMhWVR8Z+QEL158EXyY
eshF0WoOhNT+as1fmfDZCp/+k+a/nret3U9RCeKwu2crkeh0eZKqu7u8lcpNTS6gnTzdROBj7krF
giAaq4QUu5Qg0E6Lt1wJpQLjkwX31DSc1fISMbrF+pJ6nDAfJOloE3QPwt4jWaJZCEMPAG9r7zMC
iTsne6BScqCPFS7OWMRHjTE3g3kBS5HiIl5o+AszOzTcCBhCNXpj7YexmDjixrFrWKO8KEBnid5h
xaQtY9AwLycg2lyfHJElBHOTfILBKXSHuLH7Ve9uifGBnycAPKFDK58PR/OPTWAgSLpdhQJy1TrC
3Gutr/N7ckqwQpfnV3nWS9g4p1A9PtRj92kEJ1096vdD1ezUSR8sArIookVVeQu8tRNAz6/etXmW
6EZXSjguLc3ORx2atGvpVyWtw5gl4WYDjyKegKDKXYMsvB7TgPc6oUR5lCtpWAUd4Gag+wyrZJyl
XIBAoe/wEilr4NeDnXx59csLUwKKvJAV6q/H41OYHfm7n+jJpPBQtXU7UsV72ymIFJs+e+fO7j9x
HtLoWrLEGcusmfycfQX6jOhmVFet/cZ7qRQ+DpZBWVzW8RoiP7Is4G5keOB5Hti2L6pg9DSqHXJs
jhekXIuELiCe0A7e44Xj4D2p3s0AlvWaN7mhls4c/idIUNLOU204Z9FSr7zttnktnAWxcvKxhtst
L4D9aaK3JY2o3nQ3LSGXfXVJJ2awsJ37GwnHIP5R4Dayq3oFhQ31eGWt8V0HCrloJ2fVD34bTZCJ
BbVnsAkJPNsmqYhYCeQ0xjDq1gVjNNY8tBFnFZ7gmfED181U3qqxg3zmnZXNxAS0Gb4rTPh4H8p0
zgvJ/qFwbEerCLqcPt/JW7E2+be0LqpIdJ0/8a+h3W6c11cC0Y9R0mPNAL3KoDTtVeKgnvuURCh9
P0T+iFh8I6cwnCMAAurVLY16xe0/KS1bL6erXN07EZEV4ZTZPNE6I0OqIqEbE2bRrIhdyrHrKCuj
GZ1eyXO1nj2xJzE1uaBq0y1soCxx5gI+TO+eeYoMHMILvh4mT5atNQCSNyUNMSVJN8H0Kk0f1Xo4
qiR9DZzyqzwftYtDxyBiX0KAuob9Lag/6uIzLT4r5TPRP54V8fZ9eelte8j8MS8GvCHD8gsrdx3n
K/+b1zShjv6WutXexhSAwGlcsWJVYoTw5QDK5N8IqtdDkEpptsC/7cPimLWnHg0eoPL1YK1rPDeM
QYaNNKAy30iTp+D3HGOVb0V+qTLyWLLeEBSvI2Fm8+kxyMy11YskvsSDhtSPJKSwnN49WEio+oT0
rerTnYHXfPP8apkMbxRz3qjUapsQf3aylt9xSOPu1sH7b9vPelN2dqhuYb/Vt/yOSDuYq8b4YOvo
3PB5vfzCXK+2ueWr5oZnsklA5Y00LbkZswUdG8eM5R+PZUaQBiPybN7mu+CxVx/7iijZ8IDqW+MR
7SZS5kevMZbxSSzjYujO9CplcWqSozDRVKeW5vvEpOaeI0F/AD6xiY48//DTUcjbDyyFS61emtIY
8RRNFxGqYwnDBak73gMuH76WdqHILtJnDy4FP1FX8v2Jz1lmTW3nqwqJBHI4i8svUtmHePEkvoGW
dPe8rr7YW4FdUPPVIkzWUuo7e46D5IE9e5KoPscBHvlkAloTToLtRL+cON7aZTza1GBE3ecoLJwL
WzHIdavB2qbdwXjyo13y+gr+oJx+Lcq3EUm+vdStxPrtFuJVUMiLW3ev7Ywl4uzfK7ZeHD9/P8xT
k+wBD2F/+rBrFqPS6IzkasCaRE7ZEPp8HFLBKwWPELxqemMt4o2jCUS40NvH4Jl7swqVVduMnyhs
cNGeOVVoLYbMy63FzDR/vYTP2awxlnDHimIJd0wFBHES6yPb+rvqGdVWgy7Vb6uSKCRWTSNaBn0o
ltJ2RMs0GAS0jZhsJn8W4pVmpMcNZ51LkQvttz/pR/et4Z4BUU/UHT036VwOYXf43kiFDweSoUrX
+kbAUFyE+2k3EB2JQ83Xbdx9kchfVyAPi9d4lgjaUpRXdmFMwcetbCBsVbN/ansQGDO7IoN0cFNU
zIN7i6Biu8/KTVkIGS5TOwMJR+ox+Z3NDPmoJqdKOebpCXygCcDEjnRSDgA8/ZkUf8zWquA9UPNM
ZX3/SEa3oFb+dgvyIRSHpTZBcadmm8LEj76nKKvvLITXgrauwslA9fRY66/1THq/ETI1rr5E8t83
K4VeRlllxJt6fTZmzVa6HcKuZA5djz5Wk5LRzunNJRfGxV1xTuv89qqnOMGZMVvKfOJlaJr7eY+Y
FDpA4ZYa8LNFFHvmr5i3JsdaudbkZUoDv9YT8myQi23uTvLyhH601MTcpaHXt6OlJhHcnRs0W5Bb
cbNu8GGMt9/8gXcXn/FjRlg9uIommxTGYgBvzaqtIyCFpNZgrC+wdxu/XlDqLDhAXp1zBa6uBCCj
awMRTlYKnp8pF5swR8vXTeZT2NW4Uvur1Th+N1GzaYfqbYkx+vFimIzuhnxU0MtcyL8FFC/EAoSC
EMzpwrRmymgZY48Yyh7pFongFZjEIAguSnHxfH+JIsDuxTNddCkyjIUuulkzOhd12YEFPT/co0Va
LF7aQgYdNsdc0UwqIFTGOjO3urQPcS9Wp5DJQ32J551yuqfnP3PdB+fV/WL6Slo0s1ekzxGEM8Mu
EofxK9JnBbRVMU7XKK0Rqi3PJAJMp7/9dHh3uhV0ORFFrTcNMgfR/xKxcgif3fKQBEf8oYsKe003
2cM5TSehclHEU9vvycu+bMlY5zx4htOHuSHFMJD+AMZX5LMsB6XoIx4trY2IpmvSll+ZcInWzeOP
h/adwWMEMbBIMUiLGKTZb0zWKb0U6JzdS6Io3ubluCPTYrJvltpn85ip8WzIZkU/m6yTYnzccOSa
/ivb1Oj6i/3Uo50cVxdv6fiIuVPdCsV4uCDwVbu8mEYwhWIWVTqyNKMpACCmyAdz8lQ2mbJGsp2I
y/8Je+UpBqWgTeHYRW6JHnFdpBudgedzU0Cms63CvjPKY+lxXwT4zu8up0ZkwFAYpe183RGR3f4n
Dh9aoT/4g4Y7c28nqn/jMtiOgsug3GyRYPDNeU1/xo3cFDfduH7gVTqBJlCZ39YrSV6xHSOaJrIc
xPCbICZRclMka+L0+s5evUp/ZouvOfjCoFrE9SKtF+tZhgWJQFHTbURXr12zdtE/9bITBg76p+bh
dJHTLf6n6gJVqfJaH5G5YrsAjpELbkaU7HuR5egLGwdR+pib0flrj3GBwqXVZq/Zkztc8fI9CrE2
XBuIfb8V8Zpa8xQAoIgD0jYEW2g2OsDd6kMOb0FxQcBqTu7iRI1s+yXMpdwxqdlMZ1b/U1yXPvr4
/rIN0MgSVWUdWZQoqn+RRSlBL7QvBSQjQQ1mtWcV+UOT/89dJAa/oVpcrxiO79UCFxUfXeBpOMzs
n6OE/WSFNqRZdeEIR5NKv5uxJWoDVDYovmd6sY3FTf+vRdEwbdVVm62E1zJVPeRHiuWO/Ybmzq1g
V4M7xB2lXx79LSw/Ybc30i98D8rngiyf61O8CkCZ8ms0Vd7G4d/Ccygj+JICF+uajpmAPAJQ3bJr
KA5VvzxCeyVrVOEYH8J9bVfi8ct8+Hq/phy6S7sRQUpuhWflo/XTACdeTSPr0LYnVT4X6WWY6IEf
Cn4q+A/Bp8D7caCn6uqTlEizHk/7gH3jzKx3ZbgtQjQMvi6uxG4d6BvptWP//l4VMr6xuv8FuHQP
te7H05z918vJYlzD3+XrS5himzL5VCmurJDxgUOOzydATFeK4omogGxcAA3iXILEyCmP2lnQ/oGR
ISl/93Toko66WTcUE//5/xbNtUnc651yf++KTHEkAd4JuZpllB/Z4WUd7uVxSkftoaicLgGKkLub
O0EC3QzW5TIA/V+vnqH/msQQ///lS2+UVaN9a9p3a3xJ1q8BNt4uEDeqsJZJ+WgR8Szru5cTRzQx
hOMjvMj9zRJtQGiShR5od7d2kYVgcV8+9uljrwz7CC8g9w0oa7JhiTLGtTm2lJSh+buljJl0u6ix
MBtBof9ByGv97CIXdzZE5A2uUnjndzhqp2c+Bs/nHebase4TtGv6uGmvj64XzwXuX8HrBE8UPMoK
k4KNWtXpnh4emcY1RDfmbmcN9nDk1olxfuGZuc/r5+zJlzLrLRz280YZq/wMz9y5S25N8/FUP7X8
1z39Cl5fQ/IVgs779UNmHJDLD+wS32buDGdM9w/vMDr1v/n8o2JnGyybkkok9f9+h827lIfdUxtl
5Mh2iCDLre3TYsG2hyh6iOKTf+YoIFiiZEORLMwXZk7yoM81XvnXxad2WIJLlB9LjRfksUyVUck+
PGnn7FwaxeyRxaTZSTJAnVtrgOe1g3JCSHJHKtKn2n3m4kdS3tLoyg5DnWgYYt4kpejpRjCEYlfS
XLVf5DPJIBN+c8SluxzY+TUTvVhpuT8P7QRev/o7wxqhnpYe+/QYqgddOdw1Z/S3hqM1RVMW4IxC
AbeVizFmCGkUmmKmbjvzHDyPf9ylWez8wdKjB5V4X8nxco+tbo6gzxpsKHlQktgmCrGrzeDA/5sO
DCWFeZd9aR5Tg9mq7M5t/CmwimgbG6bUXvSnrdVMkuywW8wXINb35EztYtaC3RkEwjM5P4sTJlor
vOnmGfB9m/qID3H3aNu5UEyP80jey6/jMzvn+iWVrmJ3a4JbWX/sY4YvY8RFoF26xyTLjllEXOFK
wbXRISJq0iNxXMG07o736pDjio/w502HZtsAyx4vRXDFY2P1qmYOKQLjJwMnHp3/2DfGzMxs/PAT
Z0ivmnh6Wnst32KafcSr0vKBR0YnYMurzG49IfFaaQxhpqrHGZs0YzymSGczwQCnPzbKsOmD9W0N
R3eWyA63LRmJYfhLEz/S9toJzMaPiP4mE4v2PnbVgqy8RWd6g7JUw1Wf4j6YnOAn5SCY3vikfCon
cxEhFX7Q9PdkXIrGczUC+/botpUDgyEUv2Aw6IQzh2xX/9BoOUMq/CiCG+UZ6ZIcZzb0bTHK7eIp
ixwRT+PLo8BGroFtHblGi3TjV0R8bAt7wyVMHtIrOEzkCKQpZX7IEMYbmCGCMNK96TR4eD/lTkQ9
nqe7Nt6aMwNuTLWEdkQ4z9OOLxRR9hQiLJRWiLBivijdezPt03UWHsL6oA/7zP+BAJg8isFytwut
GzxajP+ycdS+1XpCYizqkuoNvQv08du1+A7w4/hVS4m9gkqb4YWtlrI2Bgad3c6wv5X76vu7XO6W
7JZ30yDCKrZ+dWMhdyaVEHjrYwo0NYh3/11yYil/Md6NeifNECXETvxiivJfjHdiJFidnnCNnDul
m8ovvzI3VQFA5aBLxycjpOQSC8iifxLgGuISBc/3YxRgkd8rK0VZ5exi0pWQrtoXfbM0rfW5hL9q
OITdXqxG11xNPFS3CQkA+VWXc8i1YjlLir0UHhT10KqHQj1E6qH7hRRT1MZXCZAvD3DJzukWkQn0
PCrfy+HpqrmLnwd6628/TzlNTIfh9RTaglWhuPTvfPPTHzrPqICOKX4Kn2QEaqFOgqY1jWhUBze2
+Ok8lUBhdOKE01VzzkxZcliOz69P4VI1LMH8jMg16//vmB90ktU0lUaYT1NBpvNRFpqsnolAW77o
6wNbUVePdrUhvc9P8vGyjInNnDb9tizhbsENHTGXpNjI6SzkcpHn92Nqotqlc3P4KhiKva6tcjGm
enws8v0PLxXAwiP742eTN70+7tura+H6sx+yC8TQiAH3rdt8kxQ4Nw/LK6HzbH9Y+Z19IGIlPzbg
D9IDCp9CsE3GQlAMfcOGCGGCxfT4rWmtRclhIfSaUE3GD3Kvl0jo+37M7dP6ZUpQNOzT07M/WfY8
bvdNvUsHgrBoR70HHDaLzSrxeFhsXYR6cekYMeLwL4GoZWM+OVsyTbKvn/IlKZBhMAsQM6tz/Fgy
MUxMD4ZxQ4F2AqxEh80pcBsitsBN7qLGQe8/6K7BNpvTrDuMXcWUpXAS29MrGoHcQfMe1d7yLBoT
oifQvLOXTv9k32nGCzSZ9YqfXCc3wPhVqd+1OTF4CZqV2KzUBoEE9Fc4TGjRUvQTaAvGRVJvjhbt
niglT3sSeQ+9YsxOVxpXCZyMFFeykRfFPHy55P+Z1qo34EasM2GqP5zggdqEEOP5HCqZ1wR4VBbp
iw5sIcZsW5aisiwYF5DCt4h7xAGLV4Rm1xM4MQwvK6ZFfw6S86K1jmZxAiWtuBKNzIO+hpH+WD/V
sBsTp3H71K/vY5xCLCy0GZL0kBhGbanzm4U0Ur5suwdyTMe825bdoZ7qzL+lHQAh6yAQ9nYqJ8/y
tzGzb9evKLLNziUf8Ad+WCCoZ4Ug2nFPBtsinKkdOoLjS8F6dEjv+ztLgmZr1ETqMJJFrHrq2iPa
1yHZpRN83PhgSsil8SI1FkIOv3TJfD3rpv2kw26H4wWvXX0te239AvX/2NQQkYaNGmAND4NTV6FN
OObGPlN3D3krl5s0Wj8YjC3J6b0HkDPWRruRAJFTcEYHxPdUIOs7OtcRw2xKv7oBN9GX+fpqkxEh
atw/++fNwJB6K8FqzKWZos+bZl48Zp9PfcbSbxsnyx40XrIjxMdEmqT4mAPj6ZYkIsje/X6QN4qx
JhiplsbkDMlcN9Vcek0svwoukX5Fo8+LzkyNWdhA9oI5QlmfWJZSb2IzRxPuy5kg7TRHra+afo1Q
L9EoX8VoGm9nBW3mrxmwiiTya6ScM0P5zDHDKp/14/NRfYTD9alcVIVQkYXxf4xn0BSdLSPl1zub
JBsWdvYnS5SXNY4tHoT7Jh+y9RkcOJUlBMCT6qZP8KJgfsqpdmvqMAwMb2scq6NwoXcLGS8FmTtA
nVUkkR4o45BHdNYS/1T/XtM16Cn6kSMyKIvsqa5xySWv/Y9L7qVVtmr6eCs0ERrIoVNZkS5Mg6gB
7+elSN6JFIq+FOdWQpzK+EXpUaWLyJyiWOG3GX6l3Q22mPmVvw5VfuhzJr647/ZRtNPxgJMJNYpG
rYeT9V+kwJT5PlZHk16/tyapNFIM2FLBx2PUK5I2EMDiGnMqWLXwyRAQsLzjE5KU98sdNNPGjkHS
JWOHMU2o49BJxuoJKRozUaRo5QBfL2Kr5GXppRBQC17bzE6UW6PcNOMqhdfATvKLUJ2T8Jh0e4W5
boXSZN1gZ3CG3pZNmK4uJU5YLBCroktFtfIyvKfh1YaXG14KAQZlYrL8qVwYPgKL7z2AtxIMmgVa
aIEuGoYVYjMmrbL68e97IuXH/g/3FCRIJPskezN80Rh9GNanYgB9PuMMEOKVWK/IDX491uQGq9a6
Z9eTTYY5bQNh8P3rgoAfSuIrvFbDJYOAu67q4zBlQsIZiHmG/u3tBYYdzfaeESYh0EAE9GoUKr4z
xa3qaiUfD5ZX2hQ6LlKvkOQnNrQVGbqI8+1uQ8ZDSkLUm7cJY5OY9WLwEJ4x25We0ziZR+ToLMJq
d5tU2WHIDkF/qAKymA6v14GRsfDcj6z5z0mALd3XUPmbSz1clmQHrvHAnbwhW8S0KqLzKN3Wmr1K
u3ZGxnR8U+uPvPjM649M/2hQ+w1XZI+AchISyn2RBkNEfUiftIgBruL9myeMeQwn5VB1CvaJ7ZR4
mXJKlBbeH+015tGH79iOsOE95PFwn/W1km8SQsXh467cWuWmFzctvCoTQULRs/pcgzUjjLI6P7NT
KB7KscJ+SgijfJlD7i3iH817+EwYx2xTrBer8O6bup+36xhJP2HqeCSSTThGb6jIwVo/fGG4CtC0
7e7aVlfQiWyCCdCGFjQC4TLdP0AbsOb9TYNqaLqlm0yoYI2Ntt//kCLqr2IIGg3NFwoHMiuHfl6g
iufSwXyf2WQCU2rVBLR5MPAYJhMJfBYeu6Q76M9TnVxMDb/7RxJ99sHnz3PRYoPEGKVfBXmlh34Y
+ULpPzgSI//Hy6EgX7s9zWuXX1LtmIDxineVvK7zLYNaeayxxOxc6hfcvRRYkfGBuzdpIpJM18HN
YmqTrCGt57ijFxASHwKzf7ds3TDE+jnK3ZVSt4llE+Hri+j65pmKBAJzj5u/educ7hxiaAqG1EtY
igpe/t4M3T/TowD0BIfVgzGj/KcY7Ydmr/cHEz9itXsFm7QAH4BMdxPYD2EziBtTXD/D9RD7rbkE
CJSxY7SHfPukoRSOdXNJsmWnnhrh/Lxf5fgWzer4lgY37Y3BRp/aYVaiNpYPO2Mcgd+TWZZMGUQw
E//vPYL0d/ZtXZRVy1A1XYSx/5dBRKAlaRU9Q8LT7LJ8TiQWZv2cXFcGSoRbyon7U1Uzg/hPS9AL
u/fDpsA0Gq/G8Uy7/RyTG8TM41XOEPdnDKdGX71lupAw9cxt3iRMI2KFOPrqA1o4a4ZmkZuqAoyr
sxIkCdEVVNeAetmNN1XdzVIodZ5ReApGZzrECstcAmVvKfNr76m9h6KEIcOTRJj2u7qwG03Ql6iP
Mbuxi75bWg7yGvuVDdvwR1KZPcZUZn1aRJuu8QVjjS45lFFNqkxhj5fEOuT95Um05b5JXdCFCT9e
dgAx9XNLWc89N4GwbmAU1r76hkgAKIzunpUtAAK9cC0s+th7mt6kI484dtvezaJFXCysyKtLT3h5
8RyOeogJN/qtYowiL0PAUXhBMumFpw+0iemjyDNN0TKD1sD8kfK76Z1W6Oc/9wKBv//M8v67uZQu
KprMzNGULEP+y8deKvRQNgJJm5IYs0T2yWC6I8FsSp8h1yu9Xt2BvsHzNqzfBgXF2gSPbSds0ZuF
+xfCIoZ0LJdkhEGjn7+yqHfxbo8PAjOpH8BCrhD14wBYUGdmt6mMDRmR0EOyc/a4vpqP3vgIKJAO
L/WAMXtxJHKBt1x/Ey313mt1D9AZnITi0oc3qbjse3KJXFshmcm8gT1rCOzmOF0pe4u+g2jf92FP
QKXix29IPx96FT4uUhwY9eWpVU7l6T58Nf13l3zlyVc0fRSnyjy+gj1xdw7coA3VcJb6ZOHBWBE9
J0rcJl5st4B+HfK/yGQL2ekbzmorA1DRlhJpb4XPeAdL2dppbNLG+A9tS2HgI29s/MkrZ0saZpQ7
P4cQuQRPvONblE7Gy0XpVGC/42jFHRF4IXGkR4LoEHewipaacRVN6FX0xvi+0IH4RuQ/3pIHlUZd
8aTcE0lXn5fRGrmGLcOqWgixp2XLHAMZXU22znTCFjfpNBD3kZemLKCzcJK+5fLI1tJRLq+qG/Y5
Q7NBruhmE7gf2Ma/v3XiSx/jnMOIl0CldUgJoQtJBA/XN8jHG7E2dPYAqNG18pSed2Bbl1Myi9Av
rpdLqbB3ouoHHTEpy1dufz9tBUOOvoovOL/IJz6TNYMjf1/NRXkxVZMdyT3D82hq9Dh28oK8BMIk
jOypruGJ8rF3wkQDREZwzw+IzDouM+zBgrOU42OW77+nhsyV6qNfZt7yQ/n/7+eobP6NdF+XRFHT
NUgYpqH85YMjGFXAbZlqNHkjMpE0ZOfB1WIzaPQC0aNblyExNfS8WKvePbGUEf1MBAiMGB8htVfR
RnXLSsaDaaCFdgZro8O0gRcHCmSXVCDzdthAAMxWu8Cp3670QdqK5TaR1ma5jgD4mUvGW/JazNd5
vu2DndYc1OqENI9RZekMuV93PtnwZbqOkDtyMoIFek4Fk1ghvz2E+VnVL8/+lpafhvQr9qL6wt5n
RBBrU1m9COWltnhjT3J7TETbqpZh7zmLewIVfa8lO8hGJHRkHblT687coI+J1+YK4zORthifiVxF
p4HZWWaXjd+Z/D9NRMq6VLQle58mPfTe693ODOVX/yfuSGBcs9Wsxfov73BIRsoOh2Qf7tJ2gpBE
SQ6XFjuTKx/jzrPUpYPiYgwojPFW9+vApEqy0VCRpEHTFpuj7QgBQ8E11Xjri5HgYnMjJgRITZmM
mm4vuoPoolmoxg8TVScfJo08kJxEtoVouc8tOwVA9JOfgLDwSdbx6cD3fHsIAP1ycD/FCnZ8a64A
+t1NgH7zrLRJdf/THbodVOx78vUnMOx1Q63SjjFA32VJqO0E/BfyAT4D2X211J4uLjQskFPxNd1x
1YHx3izZC/jfmCKXO5LWHq9p8MeSwG+CoMlnKmIedcXHWbTU2kPWXVgXDV+U5EY4w1E1kn64O5LE
EcCASPMlyBjiit9oZXbtyLDGaKj//omAWPp/K0g+EYaqGJYiAzUdQfD/UUHepTSW6mdJj9DCavVf
97VlolEgZ+tOjsWSAELJ+89gJ8xOJhyNDZnU5jDyk3G4teI6Ctex7H/QjGzEcg3zo7QZRs59zXS5
UmSECZkLTxnEdqDPGVN9QGWIjd/1RRuM3qducNLYjW20zmt+FfTNfToy9thyZecGM7hMRt1vzF7Q
3qJ5gy/qnQLRhZ7cjoQ9Coy6df/Yq/fJwt4rd1cigfuWt67JDqp3ZF7X55gaQ4vJk0mLWT+OzePs
zCrpGMrnxMQu7puvdf7YBNZmmJTRZ9J9Nt2n0n1aj2UgeEkBip3GWH56PyEtj2aBgCXEhcJO3pl4
VrGssTiTjmthAHGxsqc6Zktvkr2D6kTbS8XVYSKiXM/WE/Aywf2avqNbcMQ3+a+n8qllv3phFDXf
Gb8BvY235KBp+b5Xt99T9R34xQP1LJwy56md/sMT8Q4C+cvSW5eAaUORweAkm3+BagfByzTz9qlN
dZLoWLTOp0wi6VG3y3IcG1JyFlZmA64wGHYwUDAWS2bCgTWjHsVPUjGwRT4qedczZyW6d/QH0IVK
0U9CB713iJN5WBtflvJn/fjzw28th+QEaZuWW9QASN/liYSBCNKB5Q6AnnI36mhTMZPNRx6FC9Ts
lZJD5LXPZVmuarqy3sd3e9Q1OGVrYDH41vN0G2kbC2mgulns20to7ytmvIatJuuypYMjZhX7DiGh
RoWGzEPn2DLXIce4c744HqkIyIzcF5rXdivH5mTkqSmspRCsVuOcJyhd8jWY86yUMaN7uarnX+Jr
K4j4KA7P4niZIcYqsFNViz5ZrGZZ8T1bNcn4N7W5SMTFXVy0nLZOI7IcX0iTR3oSgoORH0JjH6l4
r7aWsK72lAfapEY1Xy4rdWn1wKEZFWwD0P7SHuLFsMqHkY9a5/5D96M3H1VrfZN124gRx3cO/sNn
cFEJ7k8FgEuuaN0Xl//jtGRZ6OATg9n+j2wEyRytsv/nOdJkicAZC+SU8pfnKHuanX4XCpYnvGPO
+Zwiu+TWPFumP52ylCfEAlut2M+EpeCeISmqmUNUYmweWACM9WzzWoM76ODclzsJP9oa6cTALXVt
muvTuJbhlfHIEJyC/hQIB9gI4qXIT2oHy3Yn0MGFF72/Rdon2dhU7qUHfl18ebi2Rx12Cehi9fgj
qkhkgFs4T0ubKGiITCGovTHzmc1h/hpRniF7pGL852xKLUZA94Vk2HStPyZtulbiXiwkTArpRuvs
vq3nIaLEeuVwxPwor0HhRcOoE+aOQxE/s5H6XRQgqOZp9jMBUyu35WlBI2y4WP5R4Jh2/Br7mVu8
reVptr4biMaXHD/3Ytkq3j33dGsxmQhEizaukPHdOIzhSnGusVYnkH3Wd5uiZH9xENVTiWQEKX18
a7vb65cYzysY4XDqfUFasp8b3U+61/YepLiItLR2sVtipeT2SZjrHpVsf96xIksmHQW7heHRA3Tz
348d9W97GkVk0W6qKsfPX9UU9+yVROUdV+W/FxQwlnAnvIcZ4LQxKjbT707fCbj4FJ91i9KTy8NW
TgXOikZ0/L4UvEiOznMEEAarAbNv5sCp18Intw4v4qXHqi+FmiI6r3eFl1ULVDtRPGKYHbLqakah
8BZMsiHGhRtQjY5CRB6bJdOJxDWg7EpcG4LPhdcQg/MkHWUp2DKU4cMLp6M+wxIVsq8GBzAJ0Ixy
8btY4cas1n+BR0MCFggU5zmC+i+4LwVH+Jv0dx/r83oJs30FSpRd6rifpG2GwPx0G/DeE9mnAbFB
+MKvJ1oSUQvZKyWX2YhsCkGs4slfBcIK3eI98H8iD5Jgcw82H9NgGP9Zqi/V4KKAQ5NvpnwTh83P
gknol1d6wZjE23BZK/hYPHHWZCc8Ew1cITDN6HizjXTH4b1P0dJi5N/0qNnSrdJuI9Ixsl3c7/qC
izr0uJqJ3buTA0uI6r8mPejBuI+R6fOZQbFfPOfcxro+C5ojdgLR8lAsS47OcH9ApUaM/Ea0NkJy
aSVt3ptrMLJ9sI0ANptIJ1bZe42OIVkv/bDyE8l/VH4/U7OPx/NqhddYOz/rY2Ds2ZlNauEcz2Lt
8OqPcMSQAPShNT0K7TwjgYpYntNdYc/KLOekYgf7QzRWfXKEXZWMPepPNPT+j3t2FdEgjNNXG4B3
EG+reIxmRySDUZmUvXFkgarqIVDBAUSgRVzYdiAd6ifH9QE477+lEapNgDBjbQOhM9djxSwzxjEJ
3vqUK+encu6mASO57vMZf6b5R2Ne255u94jMTZEwz0EIQnly7pKzYR6H5BgrB+DpMQvYdZP65ONJ
LEqxgIwUo2qVDDDz4RRshwA1FO3/CmvpmizpEoDG4/8Rdl47jqPnFn0hE2AOt1QWFSipFKpuiOow
TGLOfPqzKLUN28ewgcLA8PR0tyTqD/vbe21XHf90PoXhFHKw4fhj5hlnnegW5SnyT6FEntKtRVqv
j31xUGbIZjomNdPJgomjLQSbqtyqUzWvMYEyZ9q1UxZlsXyXdpbjStRXXb6OiKwt6vL6FG5ZdffT
Ry0+IrDJyaNU79ZcN07Dq4SGCNeg7qcKEQ7aQuA4Tk+vRbotyFbJqCxzkx5I6DivLLNVbEheiwyT
pW2/rINzqp0b+gL7S+ZdntoiCbjgfCbeZzqj2jczT213MuNTrblWOBmCDbIy08LWIxqQ30v/l0b7
4pX8+z6oSIpmQZOQDU35N+2uDeJE0DtZm7+REmJ68IdjtWDkSkGJYXOmWL5HpiaKgk2hjV6dCQC3
V0W+PR5DudRs+GptcH43KVn9xXte8uFSJRdpSRgUGOhKewBEk8qTVk4UtBouTX4MpAPJUHUm+E5J
xfSrT5PzE9SfIdy25laytWJbIPjHjkUrib8b8l1DLJZtcZbQqBod6+iYN7DMDrLkePMuOuD/EWgy
+b0pIqoetmM2NUYIM5FoRQSuZRGozHl31neZ2mb8Uw9/JcFvFoVW+WaOZmhfgfU5QMknAkyyMjyo
+q61FXliWPf5xOyC5hVTv2isQuZ4uuQ02YlwCY1mNVlfbqvpsVJmircwPJdBHl0fkxLMkI8rY0e9
gbwlLdOzXpP9ifVz3ZzNEBTQjJbwYQ7AD1hF4U+wCvXJKMmRW4rRAGoVxQSpUF6QihztpWFST+cm
C3iXPixMle/HJ5tF1VfffubtZzo+EFqmodC1lS/sSVK4yhRawbqdPFLpx+3op9f/Gvpf6aoadpng
jAidxDo8BkIONdJkTdXWs8mb6gkGdbaBlenJHLZX7F//fWeVzP8wJDDBsEuWrJmKwrjgX694pZdG
Y1yW6lz+0jhcGyt5mLZG/9b+JEbHDJ9/WNnJjC77Of8/Xyi2TL5QjznORQLKYvpiQdqO4W2D3hlA
dRD2z3+J+S+/+BXgU6SV4d6rwDCvz1fgM6ohJLkZA9xZJU5mRZqUTGID8TF7uiF+T+v0YZq7rtvX
CXjEPUqHR6rzBUxGams/k/HhmbdWugLTaW92lUBCce2zmS7dzLypzQfteVgWbSqo14WAiVU6rH6P
AMh+4dmSRlvWN2PiBDgPYnvCNdsDo/f4QvwqusM3KQc+yO9d6B1ryoDAtXCf9Y4RZmS+NsLh8M0h
q/Jp55oOWaM0wW/0mrv+yp9RFTC7VkxWu6M1nKgswUqfqdOSJml3cd1269mp0fd1jNWbneGA+sVR
HPWLo/hfJ8//PBFPBtbPiWA7JRPA2K45kFMG2ZCjX+mvtho6aUit/vfnQP0PflVmCIqoi7qGY1VU
/+2qn2RPuatUFY7Odrw8wymS0pmEJ935vqP5VN4l9pKT0pBO4Iox2mUYNHxqk6cp0GOvRxsJ0oNJ
I8MGn4qauwHbgnCsxGMiHBhQZi9WkjrDioJnm5UHoCDiMSOE5Q/FW47V6gdp9bX6W/op0jUIKN2e
L8lCh/kheRFU5loz82tHoftHPfg0G2tEwfa/JKBTqPhElvGY8VZZr5MpBQaqsaRWStEXc+iU74hN
Yx6Ewe1mACuYfKXGugZmgR68bxbd8PV4mOPmFb3NAJtCKBPo6XQyTJq9gx9573OGQKGFi0c6TZmw
ZUOzU5ZZeknUU1Iy1jwG9b5PoJnNNHEemBgsjYPRuXm+iV9Fuhaz49qRakeVOUE7GEO1e6hNbGHK
TzYbPfhVoFuLP57aF06Xj764dMAQa9dfVcTSNkQaM3xIHGFfxyO65UZxMWYLjwqF3T/s2CTSrHxm
xRc/umbRtV08hUUdcuvYmO1Gbzf0HFe8U8oafkU9ccQrZeKI2xZlMcJKyVdU59orEBmyNwF0O2FF
JWV44NQQlRNqnMnbitRotSzzxe8N9LPEJjlKR/iHJc4wr3yazaeo3GnvPbc2Dn9MEeS9QgVm3J5r
kzhz7dGafqM2cTppNwnqlpO/bDJvk4zZOpzyxHyv2mN8Gbgu2+/CSi7UsrHZrUZuvsHVCu+l9Fn+
hW0SBo0qT7ZJjR8YhsU+nA57Usrfaq4pNIbgqLmU7VmsaEM5DgR2Z+CqrBBzSCStgnjdLd/WSxPl
lkQZ5SZQb6abOAJjNLkwvWyaECbiAX0x/BUVB0vaP8O9Z0s5NksnRlvkMi6tWxrjDbxiVFMa4/Y6
g0EA6E1pj/nTFS282mdVPOOqG5ysdtYXufsd+X+1/u86+GVgOzutT3Ry1BTR51T/3fvsekJomYqt
vNH+JTRghdyL0e0hxhounGGJlKHJf3J+p3IoJKjuQA5h46BOhtrejPc4F8XSaTRGewAoMMKt6NV4
dzKi4LzT6NyGSKPDAjGHfTXMRMK4ZMHMhXeuuhtdQ0b7IRcXkXx/usOLqXTb8K41C4sqLW99O2Ud
oIw96ub/sj/K2n+YbeoiUrykKDo3P1P/t2WptdJSrAQ0+ZH4sb6GSmLiUkMfbr5r2FuZu1+j13O4
kJZvt4ODZjbvj3pyiFOX3FU7uBlHJup5K+xe0/pVR7sQa5m8k/Hz0GK2SZXJa0ZBYF7sicF42cGw
sRol5DkcIWPkUD5Bn/i1q8iH041X+88ux1uC8L6AxVjne05x8nHuBAhyqOWrZ3uJuWSmLoH/gPWM
ni9f2vopLKSJlgLfNpRWsbRSSjgJa6tcj1Of6lpRZsT7bXMkSLwX4ITy7I2Q/I9VzjzgKM4aj7m0
7T/XqXjQhL0lQPfat+qE3BjnxNG1av9MpiYwSDpmsVN7euEPwxUUXUiHpLUz0DI64Cfg03DFzcJv
ybwm9oN93W+WRLQ0/PbxUuqXUEgiE9k6GdYJlaeMQPjOzvp8b+6TeBtjTLGOcuYGXAXkUwA8z55T
9Zm8btDQjfAd7DrqqsrIfQMnqvogNXue5pGUtca0ZBsHRw6+/yQtC9UqTrnduVKIbjVZFah74XYf
RxvejS47gEKh6DM7jsOyWXD61XIqkc+Ces7idbVWw4+USixw6d1kbWSrZAco+0ORUhBwDvIPtALA
KhxaQN2AYhJAWFjHQnAbweUFyDLjDHfPdKaiG3GwQZro0r6wH8zFGYfK8Kz5ERb7sjxZP0vCysK+
k/ZSiaN7L7MdDA4fgorBzmZfPBU25AV1Vlgz4zNQ71p4i6ZJwV+KjO91B2Umynfp1VIpuTokzSTJ
VSDkOQ0YtEvy/unGRzicmb/xNiEFtHMAFVVIkmCDiDr6tCRN3kz2MuBLmb9vKtJ5M6zdjDQSPshr
ol4N7T5q98u8K7Zw1ZTYEdlD5YmrFsS2HC75Gwjz9NrlW7gn4Hc6FTzYMWKL1fY6LY0zZhpOhwTr
aOHk3tbgw/16t8reyK5qnHXM4yO2ecQHQizGpjc2fOs0nqJyUZgHa3CVnLaiS8oVNvoTNOOLx/HR
PBJyTIZjObp4UJKnndVnhJTy4ivf6axPz7JxOpGAmMI7qb+WX1UH7+kH9qY4XfPGgFvRAjuOLlKJ
J2/x4Lu3jKnr2UCoxlqLx8qBd7BRMdmDlUgd3i7L2ifWQR2AmR2XhFLLR+R/P18RzrycJwm4FhvD
RA+5hsc3v2fKMXOSV273SfvY60zBYvQGpYepw6uF4zJ4bh6ck/rMbzAWmCJPen0Om3MbnpvmDJOn
UU77vYksoeykeFcZTp3MtBDe+WcTPJqKAIcXnDr/2NZ743l8lgtibLR2YHD61y5zCpCEYg7iQFpN
TuKVFLuztaFe3nXCz+J6YUcY2AjMKaf5hCo3ObZbY5r3dt4077X42mVbh8FUnM195ajUNNbMaBnA
+XsTRCKbQ3XgKzQpeeCCUnfAvz91ZyKKMfnMVaw87EdT9pXVidOayJm/AdE+NWfOFWxFNtrRM/8k
aRg0D2+VjndDvZXPqzFeZPVEG4BaTvPNapaXW8ncvn2uaPUbaNQI9VDdi5kcH1ieNor0A5h0NP6U
mer/NrxZLUG23snRHGmtMp0nLGo0BvvdwDRYi85aJBiDCKtT9FOtnuZW8D4oM0kEAliPiPHAQWlg
RxL0hTjDwfXQYjB57pNZ+srRJ/2Ww4+WTM3bHH7EbrX6zZmL6VDaTOQIRf/US4atlFRr9HxhaT/4
z2pe5aeSh3zimqU2+hRw53sldnaqbUdak7rSzi03MC9tdiu1hxx9qda3VPykcWwOTenVKevBg0/3
DLfKFBjw2Xp+DKqtxk4x65kw4OOzFrhCO2WqPC6LHICFQ2/LE50Wbqa6Juv5D3cwxXq4gwl7wt0O
5iW1vh3P1tZqnU4AB0h95rHK3CGbqOxGcJb6S5I5be+MvSP1jmWTB/g2xy/r+ZWYj3JjBHO9+VHY
+7aZAkq9xXdr05jz4fs9hsELooLsJp/F24sXfB8H+4iS2WDfcWJudhbMuufOp96LDXAdw4T2VnR0
vOd9cj15iXplIbwsrxn0H3IqLyNRtfKCbThuNWM7xM6HPFL0tKJZ8KmtoRu1uG/gFKPWz6zwU6++
DP2rd7Li6pVfNDvH7aeu3FEAlI3PS38Zc6k/1bs/coLE4dw4NMOUbOzhN9pddXyqe2vGTTGLIMPS
OfHHYDbC7EFzwIUam0szYj86dKQgWKjpm8xeNRQEJS8YXPHXAjRZwUJ/+NZNza6dfAlXleryvLy5
J0+TtceVWby7i2tZC/HS0tvbLysyAfUqMVdMAoC22nX5QzX+8BMi+oqHryb4Nr3vMPwWl2Kw8H5C
L7BErG7MxDeUYQXSOsNT4K2kDAjUMkPs93FmLfyYp2WZLeGxqjpknonHavkgvyYsGzTWof9N/H6U
BPtdvceASSjcV0OJaVvZb8Cgjb4uDNL4zNBBr0cv9ZW61WrWqptS3aDkSim05OluUSrreo3rmCbE
txc6T9dEVKI5nbOUJSW47ENevnLWg2sU3WtSn1MBPaSGsHdUUKM69VKTPWZ296tHHxMOP+jWMcjd
QoR+5fY5tMCTlbvSjIei3Ev+SZRcQzyOwqFHAKcPcnQA2ifoprvQ3FespbjILf0OMz0vvsk1JcOv
PPjddb9H/zeEaesTqKxGXXF4654F3ImPQT9Ne2514JxHij+vgjm4oCnj25gXNbsV3l16VWfm8Zfc
fssUeWGjA3NIBKX4tiROmG5fH8UQdxpS6N7QqZxxIpr7lqDG31CB+dsBxnk+qQ5MHup+GerdgkFq
wFxUB2326BeE1pXnFixCY5HNm4KyVb1mopNasI0cI8HkuBGIfQWbjLRZCXnFUdfUHlXSWX6Vkcwu
6r1cSawG2kbpNt6rufkZTGEtgWTfm62rbmJ10zgR+A0mEzPhOedGxMxJL9fSOM2csPnqxhofOEPW
8WCOFF0YaGqkUyBIgDYnukaok2P0pvPWjbAaGJOesebSe+6qimsax9A/PyWk6DXCdp06O0akc9VG
bgF6GMdf0vC1g2e3FsqlTkN7+Jl6n1E+7zEuboEtPedN+iOOfkXDJBni8Ir6X03wK3z+oEPpOdVm
MqcFVkLSEHZR13CzWwvJIeca459XP4PUjf0zWk/obam8w6kCwWe3w3iP3L2DzI/ILsu7hmXLX2Uk
jnoH43uczMQSSpkTTf3Gg49ZdhJDucBjNaAmgZEhuZDWmHIhceyEsYOrEX9bMI+Sh1bcg+6mSVfv
F3V8cFne+8mA9q+sBsyTIGaYSK6KR9A6zcqUVnRgDM2Zwgl5Jvss/64uHiPp0Mmc6myAsNiCjHab
DHPSS9ZaXrBksiXgvWRLYMlsxpX0Sgm0cLco6s42xJi6AHV0UwTbBCf7Ou4+9fZzgzlCsT6r9lN6
Plgfh/BWtB9+u2h+d7ELzjJt3UR3ff7SazQDmWMn/8OuuOQQJl0fBRIxI/Uujmgw0USz2C4/uit4
KxCCNV1rxbWKb0k8hWTk6BZg8p8az88bSh/4jRLOwjeyKFE0ZVHAW9cBCFdsiHtxzFc0bZLjIa20
wXdKxam4UAs3lI5+OV1pdNNR1W3UOlxploI9ftCh4y8b+pHgWUbLgi+qt4yfr7SEzhQJHO5aI9xK
9063AYHQDSt+1Yrkhp9/y9m3pRGg/AzHR4RUm13j4qsruzmpZ3TEkpMtG+6Lm/POPN9FN5z5zHEi
3CTOQDfXiH3lkFnHqUhoFghTscLChUmB07weN3W81W2XCgaDT9lcdfjql77MZJfFv+W+Yl5kaunN
a2vM/Wqt9/dwuPuu776Fhiw/WvnBW5K/J4DR2/S7oZXcV032EdwClmXaL6RZStT1aCIELLRxF6Vg
YuatMIPQ/4yZjB275kiBVUbT1Wt21crXpPtgcqUN58g4lbXLkUbdB/EeFBjcnhWwNsoxnrkOfXTj
490AZdIvjS9N2On5vswOLMUh+wuzaGGc6OGsADgVID9DD+/FDVaNV0Ik82w2FElca3ixbqO0YmJV
DPdhuB92lf7Tyn/lxS9CrKbwTYhVY3pV3Rr/aQ/eygcgZ/CZLi2WcC4M3kHKD2oGYcXRY3JcTuE7
dU6L+baXNpK02ZZ2pG6Zk+Oeq/aEWlRqLdtZn6wC/lhmsvEazX0aB6Q3ZfhK7QHHc3huy59a+VOa
Bf18tqu7uQ1Z38s/mjnwrffM8K0hMTNUOa4HewnN8Gb016T6kNILVIV1kCxUmA4vSQomGVtYvYBK
Rtd1QjBPdz5diohTqp/MiyV91PktiNGxPmx4iPaiamYEv0bIDq5ZnHo8geVJkE8ioEfJHea+uusb
5nI2dWAyvQg+4NFNQrZbQlb6VvEUfdTRPrLf/OxQ/zs/u3GGcSfpsxp6MhT74xi7TTuBLePWbZ4n
9QW2ND4ZNZQRTTJEz6dRQ8Npl1sGYcVTpU4ScxahAJ3LwEVaVKdg7uIUp5taWmLwIzZgg/PivELB
CecVzH8aV4KRvOM6kj/umUwf5b5gkjxiyj5YSLlYwbLjZzsZCceOkU6Nt/xlwhVnpDRIRDOAHF8D
XL84cSiEcHQZwmub36KY5rtJiDOZw1MBSsMbhgaZHozZ6DlYF+2cCNa6T9EyiaSzufnbXJ10TgbL
nEWKPzqnX0+D2FbdZ+mkN0o1lNbj+WfNuLlbwX7TxWUNTq46cOZj4vxiZqGr0irdABBSp0xSi6ZR
r6iHwfXcfFfGjyj/VWa/Dy6pvskWbIVEnk58PSkX4xWSaBr7P07JfEH1TK49Ev9btL6F7Fea/e6z
35ysFtKsEDhGgnN+hONdFA/tN+BEW/qrhB3FGcrfKrBSssYWo6kKmuTdNNQ9b5IrC4AYuYzd/ukY
ajN24cD4ISy4dwB+Z3Vj+taujZR1cEUuMSpWpPJJXukp0vSCKhuQDiSv5HJKXg0xdGiWvU+kV5Nm
T+vgpccGYzJHD4pxpm97eROnno1tTu0bWQF7KE647BecTQd6lwiKdN9V+O0nX0PzKJP7uKiHayxe
BHJgJV25pP/WHFQQRjmolLO82NXWTugAlR8gaWnNcWyOmXZMZ6F29NSjVR81Prk9tsuucYvGbQpU
fZ6jYwHCkyLLfjdfiwQx5asRza1kjvOl8mDCXGSDMbbrl8d6lqacErcG1ePCLN5w0NDabzGYXHs9
ryMlTPbFF268xMY5QsaXXS14kA3TZTfmhtcdnosyvMTaVdPvLZV06jfhRS1kckccLG/m65mi3YHS
ZOGnH35K7af3pKL77rW8U83U4Za2m6jdBAwmmvW7w80j1ljyB9P7QlZF2j47NLXmZcwg84XCNbDM
jsc2Ozb8c56WJ1M+1bh86gWiVFK4pXCcpKalIB7IfI0XAaw6lMPyYEHWtIS52oy2Yh41/zyiilmX
CPIcgie5YnQXWdxzP/Pw25VTULqfY9LEs/I2aQbVHs/KCF7GR8RiLhzT4HuuAsCSyzWLhPB6DSGw
HntOsOwNm0ZxaUTybis8z3yZ5Z3xwm5OLlGLJ3c7xyCd37CVSNVD1h8t8gI3snRjzrKBeu1JVO2z
vWI7sTi1i9Ea8gJnBVy4kGs1Z46TMOIhNABabZ8v7NV7NAOGuOR4RgBRByLArZVAOZMjcFor60kK
5rdc4z9XhFOdfZTzeZUedDBeD1XOuQK7neciW4XSttGcxHNV84LRezzSO42XJiOa/Bfebzq4SDZD
Q2/524Tb2SVXkOZ31biTk/2AFVvft/FhHcMb+zQ48chXib5g88ObvZdX/FIWh7/3O5euEd+x0I9Q
6WNbIWGyol/7F3Qnnwhxu1YEwHCI2LDpG3uqJUonXmwYbgBphSs+Agq5B3ERDe7NEYIdKGXcljX0
g/oTH3DyYm7x7x0+L8oiuWZgMiZ8XaRQrzdUskn7UdqD3ZnZ4Fbo9ohfxBVwK2IwFSj39ZJN91c5
LChifjMp+e6zALcZOzHJkPI0u3egicW9bKyfxU2J7/QlmsVHM0x9iSon2LlprernumpRaFcN9CcS
Ilzvk2Ukkg5ZNPqC1oK59FxUZJSsxbOgNw43ml5sy5ElxYkUdvjdmP9xLcrcMKsv3/tUrc/G+izH
h6HcRelqGh8565c+UXWfoZM3m7+1nhJrbYZVmapqasECz7EZPU3LvW/7U35tQqv1L2LxMyTYPq+Y
yaz+pvhSI4tlNw0RZtT9vh065LfPv1sYFap9DoWz7p315IyRocX+spWbTSmvNbaquct/gSbETPkH
FgpfXr8tFPq4bZ6OlJOZp3lb/bSSc9l+cOMLWsTqKfOTs9hyYH2Y2kKuPgY8VL4rQ52zZXlWSPbf
pLI0U9PQtDnkeGoZSm0rYfrdBsmmjCj7cigcpH/51KAQ+X9FS8CxEfcQckkDzU2oHfYTSDth6GTV
1xPGGLlwPpbralxjYusihj2PTNyHxUzTfiJFKzeqbH5p2dHyl7iSWaXrmcY531rU/lIOVgkldulS
1DnjbHDPe5SPFUvVtP/mN6mhgTLDmZfZlv0YB+r4oK7SbP6z6Ob4jMSt43ix7d+w1RFHgycAEid4
LgeORS/0cTccx9H1Bc7FDzW/ZcJ9/8h7R9adZ7zL451vOInhZIbzHJwCIrQQnvv5wK7qNPwbmI0+
Y4/YmuErN2SUUdzFeNPfXdJMdBpxr1D44+2TCsXbkbkh+xtMd7R96yq76yboFlYDEOdOm01LrdQq
QADiq4Z00i+twlZl7O9nvTrV0nH2ORY307qm/VWNrx7duAextQHdQN+NeUQC10gOxeCWw4z9VAT3
8hPleJbVhBwWE+KGFnVmrAPzaXoyKB4scz6W8xBcY/VnWyjwdgtr75v/y+ZhiP/PbwuKaqIUaYoi
yrL5b3O0rm6tIfAtldEY61uqA9TevIvIWmkeocBLJy+Gbz1VeCfdNVRo0rwG7kD5J4h5q37gph3K
2xJ6l2vlx0aYkGx9hetvV3J9gKMw86NtrDq5CEGFhfHQtMeo4wZ0+mDi3dcgK50OIiM6Xk9JCRMQ
2mmoRd1BM+Ubar/t2KbB5PeqmB9t9CF7k1WfEXLcrmk74qxGwTXCNxlKjz/jYHf9wRLhky7+ERpf
2c/BJukvGBeO3witmf/N6oVTUMvcRWp7KP31j8L8oQNpnW4sLScZa4OSJnPjBEVWTUpaUa+1V7O8
kk2PA3UlxktJqycZrTVdQiNCee2Gm4oDqPs0qq88/579FfizPF4M0owKaUvAszlZOI3OLioCgWs/
m4ycp+rVmuWs4+ceNT6QJhdnnC9ozYKbCFwDGNkcQ/9IpyWSHa3gL8rNIENwnGPG5vDwP4wfxv93
Yk+hJ0NSdF1WTFn6tycjUAyh0ExBnTOr7KKtZVkA2reV5gSvrbyeg6+ajBIO+SfmOw0A1mn4wCHA
ulghlshbpNxE9oL4Hj/vkXoDXgnM5+BZfwoCKLXvJ0QJZKdVKG8jYZuSys2wbW2HzBFf/CtL4CqC
aX9L0DAkqwP/ylpntMXaX+VzpzFW8ye6FXTuj2ez0Ll/vQnmGkT7bRWivCGTw7fqRy7mO7nbywqb
GbOtgX6uXYVrzUQN3PlUAg67YI4kUWnu26PZI/pBJ/C9cxmdwN3Zbp9QmY4rAQkg+JEP87zDkbpW
8s2I6DxZ42S6aeLjUz8mhpsnMKfnLcpGcu+f11o6MFqoTzlt3oumn0R7I/oj2lNd10PwIibbc/Og
+HLd+ZseIiPkLVTUbMJ54Dtvh11J9GjYRQItqbuywi/uJHRZgO/Z/vbt3jyh6D8pfWkXtUv/KPwS
I9/I4cQvkWzJ/pGUu3SOIOKptrYUeYhJ1YjLL2a1KypPo3SZppN6lCzwqfDLSm/5wexm6hciw8u2
RWhVuA3SI0MyBfoH5YL0ifId8DOvhHOVns9AjBXP2fwW1XnSnXL5Wy6+RoSF8Mg9qxDs548uYY72
um6UzXTdsG3zX3M2sj4BuHNaT20LYDgAmwVrJqxtLlsNVq6KRK5TV7tE3gnjPvMm5HaRHc3gnInu
VJhZ3LiLkJGA56vbFr8W7Vh3/HhH5kwS7kP9eKKiPu/1uBDSlffgUm0Yzpg7mrIdE+BOdtfOFIl8
jtXu1GAXDHv2PIzj83o4NojOgssNZ5zxJ8YhUfZzjjwXnlPl5GGm9E/K7E1A6YPTm4DSJDtVnH6b
ZJ4W5yL5UMqrXt374C/aKTU+2WauBDNfdHUsm8ThIDxWS0M+Rcqp9k8I7aIwsa/VcmJfM0W6iDkM
4qvBpqhMx63geTeKW0ENxSGgNKw4eKRGm13HbGV0nup2Vtr9c7KhSMpKCdcIwkxQ9BVw3Exb5/Sw
/D29HM+j8jrGt5If7ybQ15ftsCIK0rL5EQvMe/+iYaUeH9UPBvcCBiH7r/L5o5C/8ZT8I6I5Chv4
WHSV5+REjNVtXrcOh9I5OccvESJbfs8zlL65RYr7WDcnw78RTQdE0L9ABOQoU3P1hmUm9qlsaZqY
69ESlDeHQlL9+qHgG9a5TXISsvMgnnP/EvmXlADkb5BkWGa08Kc3G8zPVLlbwc2SLr66WkfoTegK
z0cd3siO+sNZClyLrJXzhFfpn7sBsE6y6PLV2phPVLJuy1z7/Ur0ZM0roSdj/py1GVXnF6VhTTj+
9zX3P6VfWHM1yaRz21QMUZxMmf+Uq0uiOPfaZ69NZAamrpAZ4C1BCB5fZ7WevAdxJGJOW4oLBQ/R
034GC0Z0rJqM6NTsN3SvIthD9zKUXdVMdC/VcFrf0Za0bBPQ9p5rq/0T0M75sv+9QowYnQItuV+n
y1Bh7rYptQ1zI5Jz3adcfSn6V6t/6eVXaX0akJ7Uo4GE2scnQ5nc47+j8vgM3GY8acmH94p6p8ta
mFijfvqjHX8+x5/a8LMXf1RwGBel/N0T5lbugngdx9oGCE/4Wi23iD65sIuHQ8MccnRt1WYUZJYP
dDHs5yUqiPwJ0xt4Q8lYktecObKA72JLxs6e8TX3cBJg0lN4suZQaGN0R9yV4lqtpvSn/vdLiCKv
qtclxCMZhCPCX+Zk+yAlHuvEVT3oVB8S6UH9HvWfPVIHV/qVyUocbCPqit6Bfhg7PueaTVwl86K8
hOUlJTnFbcX4QwAP46OHG7rbBF95cxTmT9nRImfqBQHF029hgIO1QwmoIvLkAHyjlfVKcDINIufE
QAg+i5rR96njiy5nmNlrYYOZHcbW/3jsjMlM/q9mcx47XZYkWRa1KXv1r49dmqTtMFjt3x87n+5f
dQKCQOl6Z2iqRfLa1M32ypUgK26jcrOUm1fcltAUti0PpLBtZBI+E2dOgltJCobXsPnah5S+6D/F
8qdl/kgtNJLJ2kClaxTORYi2Uxe1wmdRL9l+EO3ZGltlkRV/tka4xf+8NTKq7DDO7ZejHednYB7+
H/O5MuzGYRcTyhpeeAiWrWwHAD+OHAD4cb+dAPi8d7AEKmGCXFXNVGYoDZtI2kap44W7u9tTaKcu
tC/KDdlezHzv4/uaRJeDyQlxLpbrepzqnxG6VQpfX4krv9pkpAKhpBCDYQr+wpYX1uaNsPVsksYB
+OjcKfCN1xvpCUSXmvm1TPprGs1dCb64hbHiQ+5NN27+tBr10sMXPnFxdJ9l97mW8WTp+zGGc3NY
F4AYtWMUu37r6upRVqk0/GPOgbTcb9OehWEjNJs2smtt9o4R/88QsGz9f5KtLkmapKqGBmREN/8t
Fl/nRcKz9OSpEbewzfN8/xwO1QKcBPwiUlHgJCqRVOEBr27PXcGOso+J512u5XAjFMwFZ4T8gHyb
JVHFueTPZfPwtHBXuwQyivqs5CnIyU+Vixp4TrhMwNRrSuo0fTKKRQntXVP0XxS3YuKQ/uutPfa5
Odi5d1Wdgf4OU7lzEtYE3aEcJxEAQIEtnT38nCJetxVdT8DJLI9HwvdIXol4/Nqb3sF6wEeXYwJd
m7TGajMlkTkw4UwY6imJPFKpxmNqzGidUCYcV1qtmlXKUVDbvL0J9MHhTfhzv+nIW3DExLb+Om56
uG6GnSrYqTc3PFISOHuH4fE2qWMnCfQTw9HVCrH5H3Lx07zkC3tlEOXi8u2dxOCCgeWpXmPhJlL3
mDz8xfM1o9Mad4hc31aDX/R61jI2vs8qA0lq3rLsCkd/yiYVxqLEOU0dCOiL3NJOarciSxF3aOfm
XKEUEFGYH2mBMt8sc5B2jKgRjmQkBC7soJnCjXzMvcWT1GsH43NuvCokpjhWuLlPJonqBWDKkxXi
fZPvA7BVKMfWkW7x1jpk2fE5HtPcxUoPaEfJXc87FgC2vrPkqyk+K+1mPmGkn4OKk7cbweDahOUW
eG+rOBEIPCq9k70Kfn6mvdph+W4E2oED3c+Frv2inSv8fqqfevNIq5uv0EWyrbuzz93VOGZzs1sC
Dk5wFVarTl81+drEJ6OiGy8hnlrmboydOnZG2am5kspOKjvWp1zbjLNjN9aOnT0jgK29Kskz6ccQ
f1gCnX0kaHHynavxHHUnugPU2u0Vxh2/a9XltKOE4vxd7vDfl3D9P9n0JVlRLEk0LUPUXv3I/3Ry
qOssNYOkV+eEYWVKxY2r792rhZIe8WIao/t/hJ3njttom21v6BBgDn8pKgdSucp/iCrbzUwxB139
WZT8NWZ6BtNoo+EOtlUl6g372XttrIx4MXt5Ik2gG+/3PaZRXG1nLTo9UeiUoxkcJYEbnCsFh4m9
NnlFRXVTihvSpUxNp7s19Qlu6vhA44e1+orHMkt+z7pL1Q7Rk1vS3EQOb0ZDVcsOtxjGzmTYbbPv
47QuDRvWJaNdO46o0VLwJ5yl2H/7jRVGjNSSB/PRnx2PReNK0zyL5ppDgGei39EMkPcbVpyAiyit
vro6qeTKxF2NyJmWW02n12DT/BS6s2Rcpf6uawT75mP93esfKXi8Xyn0f/Av5zY785X7TNeVo4F6
Ibh4ZMV5F3h9dVC0XfEgbe9GpqdtzT0m2MHfQNaxFapv4bMgIOZUHS/VV/YC+x+uxxCdG3iO6RIn
yOs56rQuXQqLFhuv8ve1fNnzyWJZu3B880eXNal6fDqkiGeGuSRi8KEYK8M23JJJav7ZANnqsHvf
5OSuKDe9vEVgx4brQ72QG31iqZ3iBVEwxQu6bKdwUTH3Ue/WMCw8gWoy6fTQzkV6UcvrWF5j8n9z
i96z5wm4t2YcS83r+xkAY7+G6n9IZk/9GNWuHh7C/ICVvx+9MjjpzYypNk4n9XExwUfhjRVzJySV
Th0o5aXNhroVpnrl8/AIliBsIP8RjO2niOVRVWbFFmcV1ilMPgDZQB4+pN/y2RjmkA7BPA/iZ+x7
Q30qBWBpo02+0O+KeQtiBVWyom54VSGpStJn3n35T0+VHGEcF7q1FxFw69y1o+wLjubMmj8JhCku
PMOuuIvtxfPBIc6yWdQfhcbTFDduDqlP8nAqIHs7+OSLMdcrl3FjzeRLWHQz4v3aqyfJqg95sifz
kMxs5aScUJnQdGPWZlZCMKjAbDNqpJZzf8GxgTB/RS+mtLkvM8tG5GOZ7mY/Zdom7J/RzIcawZhy
Q8RbjSZ4kG/tMQJGD1f+SUXunbYohuvPg0Armc+LPMxLxJ7dPaHC6zCCvl4iWVvR5W0kE+VDNMvB
q3J4GW0U3qewHe4P9WxU52d15iJuYlteAUrrGR7kqyigl2hJjS/9CSC6bWKnk2fxJw0EsyXDw3ia
/sUS6dwLjKtTR0ggdMUGYwXcbhd/DG8+bwY2t6wCeDDfgYUEpZXLFxl/OI1oJyL5M9217x2VWK44
BfAPxuhaSGt26X9VzTeQNZPMiXJRlItOwevzXHQUzuIN95pDqE7Vz++TEaPrqnO03+AvpOemPrf5
Ph/2Maph4iqJNzC5pvYXhucLvdHMq78I/EbJjyD8Mrov1f/Smm+t/2J6J7NhrZg5MNDguK/Jy+GB
ikFCahFw0GT7fsz7apo3DBaM1PfVshm4Da/S4Q/lEROcMm6kcVMkW0S8RJjFpB7j7Rv0KOob7QWI
jmnUOmSNXTwWWr6zYBBWf3KnhXGrKDrrl/i2kb4p7Fg1lI8Vyxsbe0vqeJ5/FDr19Eg1tiLt9oKT
Fch+UwcNYa+uW2f5mqgXxKOuh+g6HXu6fgM6qeeRhQlyrPhQ9j96BtECnvduoTGpbW1DssdXiIDW
1TG+M2MbZ5PNaY53XyHuyoh+dpPhZ8W2yB6eucWIveycqz8L9VQU05L1NtVnNz3/eAZr8DcRFgJz
p6NBcYTJ9rFJw88+fswG9QD0ZrZy+Mk7fhV3tCsXFO+9sMgO5RswKhtnhCXVrbZOGvMgOnKy7ziF
FMDwphEWqBoM+f/3pii/Mor/vNcgaavatCFOKLz/fq95NIHUCLWiYpin688LiA1Jl44P7I+6/h4p
u1J/NbI0Y6KgU7DGumVAy9iG4zRRINBe4azw2BMxuLblr48W1sLEFeLwIJHhO2X5sggdiX6l8Rz6
NjDiMjt3+gnPvfgjLT+VJx1Xtzq41P2pYs7dg0IDvT9Aiys3PTfFFHb6S5bE8O8wtJEfp56wcYI/
flqoTZzu+ckwjsLcCD5jem0f1wG+dMylNfSwR4mPfTe4luWVzHOLS9NdI86gIfxB7mKMJjcGdqwS
m1wWrt0onA6mTbkJnhuRg00DsGrrhsHOErbauJOEbbx4oysqiO0FzJpNqK6tN7rC/OxhA0ekUAeu
22uzXa8jY1f4WzaNattpG40QEQtrntvvwDohdpyh9DX+HVcfZuA1i4SyqVVUr2y66xleHxHP2ugk
QdCx54fRXMvm5Bui/4mrOqBu8hM0dLW7JN1RFS4SqOo2hblNSEE1x3jiL7YhZXH7pnczUKgH9VVS
VC3DYYW5kRbXv82Nqrrm7t5jaIQ2qK4f6lrjRtit23xdCCufy/afe5Mur2R5GsnDXuLSpIiZkzUr
PT6h5qmlGyp7AVGQsjwqAXe6sQ/ta4U1mZtpweVrlS3yYVXry9DWgrWFkfZFA/SJUYC/F+RZPlzy
8qphuOovRhXtmvQb6f/I9Bczfrev7/SSqMNu6Kjqgvj6B2j/9FdI/awd5b8GfV91FP/8kCjkPnXu
/pb5P8g9gqDm3UPOmQAZS5JUZCSIRMChBVhGCU1HA1A7y1hakt75OBLxql4qREcms/6iq5gUei8u
42oVPKemYsbxKFQQMSZMaP7ChHYOQAylmXiSwgsmmbYbqr7VlNwMA9eVZK7iZqqhSlEDukkQkMKl
DLT4yKdG7l0tP4bt2a+uw3hrpY9onuXf0vPngwQLGcxfwzcleotTVOxO6xycjb7XO6jS+7GjjXrX
G7vkscP7c/HlczdOKDPunHA32eLM/cN0qR98mue4uz7j++69OxvPvToetJFjnJvnS4rkuKXYYGD3
arnf0cxYGlMzIyRfjKF4tYylJO4TYk7VkeGRrP72tV9D/VNov5UZm1wQeHE1+dDKjIrQTVjR9IcS
TP4PQmwxHqf8X3221HMzXNTkQnl4clH6S5Jc6uqcVefWOCrdVHsAQwLGBwGm0xTB+DeYiqL/T6qX
DizWUjVFNVWZzPd/Xy7DoNJ9v3yqDlonT0JKIOYV2Xo3fcMdKLAwVhPqZFhQRwvsZGgm1QfYCe8t
sJO4BQn+l/jXNvuLVB0hG4mzsr6lRUqTd0O5VzgUwm3aO+CfKCrzpQ1zH31p2FgzZEQVHF3U3dp7
/k5nWV5TWWEb7ayq13WyJi9CL27OZ29OoTniGPVKcXBiP+uCE70HXXQti5tm6/FZs2N/I2qYMqf+
ZIK85UuHqJ4HcYYSkfkHg8PW85CKB0nYw2UxKvqpi/jLNz/UmaleHlOmEVxFtKcb2+o2rmtYK8Yp
pKCzg596C6vdFuF0IbI6fIj8UvRVLzG8PDtyaU4vfXkty6veX1LrYsWXWjn7/imbwRkDZsJpLANb
ayw0YwFBD2uZ53kEbRlhHPAn1yYUBliif1oY/2sFSESJiDqnOQkekCUQRedSARXjI30FAfrwKyRT
9KJvZIULzYw6yAmdgFD5ct5z0qldplgxnkTEOoxO7aawMButE2mSOh5jureyH4V4D54TEkmKHFMh
bb2g6tYqViQsatprXwpHuqirqzXc8vpuVXcp+zDVe1rdrfIuzNr8NBjUsXgSQ3cFT8PU3WKG4DWj
iJzhvsHVh8nxwTFUOsoGu+zkk/RfVn+dt6zZRZh3VHWPsy9DX+Ptp7WOH2D8SDWIK3wqAyc7fyl2
07GOMx0+FQlDgpO95/PJwu+JjiweUJz05VhwplsZAYrttCRHryWZug/0XGGd0hqjHur2IKmHkdg9
/hF0mW7PILZJA4f0eGuX7fKh/+RDQX+eOL2ep8jLWI815jeomNPrYY+gpsiQp5oifBGJONUUKXPx
cj0gMoOsxyzQn5KQL/tYtudnuev218rWUwzj2/aXn5zUwVtVdqpMRLh6crouomEh0d1dM6ej3Kg8
a4mTP6cmU7Y3oSf49sex8OzXJeUU6rro13m/jvu1MDFz15P9+wRWuk8InXnmTNB3YKUfyR6sNBMN
wf8XHJP8Uhn+uZeoigJdFjKgZv4TFiDIo5g9+5rZH/7PkhnslLczCAPE0VUwrr1/jwRP+dk5BBPp
tJZfi4ga6fZogva4K8H8kWz89qszvvWlZV775D4ot2a8C8otqW79cK1VgOaK4Oal65eHWEMD2qjm
FqHiIdKTNNkMdJgR3WQzKGcL2aCj8+gqk5Nwog6ZuneB4OPJw5FO1sS9XODlv53wUbgJwo0ZTAyi
Aagre74TCtuupr5xm1NJ89h0jw2FRJoMLLDkmSEB/pmLdpp+lNHtSSYzO9k0C4v9xpDXeIJwiwOy
pyHrDbJXhslOyRyTK5UtxdMU877sM1erdlp8LqQLIZ98dKk6PmWcwTvci/ekZS5zy4V7Wsb2vGG1
bDbSS2xOqMiSN5VOlBRryHrE873yraUkTxYrOvYkLjriYiBBRRMCznVxDoaC7pFDb7gV7NatTAQ9
PRT6IU49Cx4TxJXWGcx55JScDeXtXyE8hrWPD2ZYS+HGmbhx6GJdD8Vi4sYl+j5gr9WQd34llJyu
fJ9K7MUz9sacaNpj5+NQkrYwGMwuskOUHGUq0Rz0nYkwDfTEL7f/cuCX/jfPAnBjOnFESZGxJPz3
HWzs86aSKl8lRLp/R3ub/ky52msfGGfbPj9EoQxqfTua5ygjLF2fauliPm6tf39aX+28qj8eMK7G
H9nzR//8kUZfbXBU/4rMD8Km6s40toG5NRUU540prcUUsv+yQL+iKsNnirzPU5dn7kE0UjrpzCXx
aV1ECMTKVZCvHZ1z/a3rbwXIKKy7j51WntVsaq8oa1cTq5kckhfgsS7s/jOQFn56GuivwGzUUViw
bv3VEsO0sPQmT4I1fKPJAl+la0onJveCr8ItYUxeg+SdMFFGvSOG9jwFD+6By7+tDZPrOZk62lJt
Y59KoNTW9p1hgH+C2lMX+3I8DPAmJ7lWfXq54NlVsO/gKCxNc4kK5xogoMoj4Ssc2APxXAyYrwlI
RlEZoad0E0qTbYbW1liaskkEBN4uKmhzCheaBbw5jDNPZVGSxoxWcbTi5MwibT6mRZpgUkc6Zdw8
ynnxuxk34yos8DZCFNhJjx2PlyRtS5KZ8TZuaQ/6TxsmfknaMOnSRYkktQ5VuGjzmQBoKtsmNRZC
eLwINHQbufjR5F3KPG1mtHtD9ZTaTey/hnjb65sBAPlj489CzQPHj/QIjF8xbmK/M8J/eWol/X/y
hXWZK6osS7Kk0xz3j6lvMgxaWjSh7hAm60USumfNuCIfkgJhd9c/EC4rabBT68piqDF5s66pjzGM
C8SlMk57y25eJG52cD9Zd8Yp95eP3OkuTCzMl8WDQExHX94wr0nsjNmqKFdiuKYELnd4YIfeM7Lp
gQXNHnSuiMiSeFSNlrontN57nPAIfnMTpUg90yYtre0uEt9gW1LXAzPQfor7+d0U98NiD0fEMI2Z
2mPJw6p9SDV0YxhQFMVBE6Eo7m2vx+nWskeCVKX4Gys5vjj0xVd84B2O4aSN33SYoe903Vftf9Xm
t/o8kCqBfvnubmULJugoJdwaVyIP/blSsdhMZZFZg495V2WHtGe9m/o7IlDH0wPGesatbOAyHG4e
6peke53uienRQLE37FJbjhMM2Etjz/mLYW9OvXa8xbWV/4goP6MHi4DgX2P/2xB+6xDajE9giCbf
mNYLVLRYFMiDpO8mrZqhITiDfz2pyy9U+z/2WdQOTvCyYUimpfxD2IgsSUnjIcKb9dpnubOB8aMs
izsbHcRmvVOX2tN7583j6PSxSJrvwvzmaP1QLr1yiU7JgM8DEMAly899d+pDYJlulq3y9fumJs72
Y+ExFItEF+MLP7CCS+LE6809vAQUQta3MbiM/QnMeygclewijBPkPXXekH+CZnWyTDbrSx6Q5dit
dZBNM6M+j8HZ4m5DhVhyKRIqhc8P4dSxuvKeubrCQWxvU9w5xcBONH9TB8MhmcyVxqF/j79vyL2m
PinHCHndWEcN6uFm97tB2TyFEBLpic1XorBc/OSE7S2fMpm/VVUsaTjnkuIsbR60gMosyrZfzxr9
0jn8jCn0F6dnZu3j1EAf064JAtH+NF+WggzzEOXUyW7Eeoq7FDGC2ocEvWJlcYNNV9mvsJvcNte5
QtqUErFwW4mbPqT3kNz+QeoQKMreK3MIFGtK1GTx1ATnskZ0O1NLWmxwGJF+eGcfnOd4rMJzo51b
/yIltya5PYZb6t8CF06rnNI5DAUbgMeukraRvpnS++Hy8dgkRC2z9bNdOaU++VPUhBPmEjakOpkL
fGMBDsWchQQj/3UVezlF//lMAv6F26pRb6qZ/yDWVbmqiH0Xq84bTOAYoQ01zCpXmHyBdljSTiXQ
w7ZCHo856Oxj34KmEBnf7pPiEAr7VOCRO3TAM5wwWyw+hMfnj1zYQ9MQZ5lyhIqOx7QT3HcCEo9p
TWdbLC72LomHwiuYrjtacAjivWluw57PNvmoHQQxtXMlu00Pz8RtElfT3Gf3J9E4pEcUzDu+Zs9o
vbWpnFvhVLBf9scmOYqRR18jU9AHOyTDp+U6aRzGuOGib6fB7HvFIghE4OlhLvXzo54PpAbk3aOd
meip8mWYlXgjKEyA3IJD4j9Vp8pjO5tTh4MWTh2OoRy/sGxduvws3VLJNYPDYSYsn3MWtWc6PV3W
f+4VmPE5zG02WNEC1wjc3tX7g5B6BjJCcz7Tsh7qhwLK3Ca0yQ64Ruv2LOSdh10g1T29xeTgWc5T
WPXKquW5AyAO7Rq8L0TaaCkhJS5RGMRi2j/7YxTP/u8jmiRJ/4ttQDZ0XdHY8ExZV6f//l8mlXVZ
JFFfWorzpulTlDjQyuV2P9Po6mz/ntnV448OiW16PCx/XxYQaYDLrJN4Ni4nXMQ2LPatOXHHNTt6
TvZT52OoPp7xj6D7UrSf7dy0zol/zpSLVV7S6qLw7c7OI3iuG3d941TaC1VePp2oYqF0fXlfZVQA
0vy2oEfcbeN9wRmyd1OJds6VRHJaO3Plzc8J1dtTkrJjCPxKUvoM21vXbFy6KvBHgSs8LcRgRSdp
+OlQ7B1gfGRqWTL0tASwmBduOuU4x+2u0QafnA0InTLJveveCat1+2TZ5Gy5cfYR8HvB8wEyTtOA
muKb1zQAnNnUJ3UEumQwD4hwTPNbI1rGM1WkiEFb31AZdhiGRMt5t65n4YJQDn776Pj+dFrK/En+
/0XdBn/CvgFwG6ykCrTJiaTlYE70IdA5jGtz1VttK1gvPcS//6SVgEUJoiN+v7fOfpXCEcune6dM
4p/hE9dmhe7MlQbo9ajAOQjdTGUukD6mLge/2uraJitw0r+yGlhy2nU7w/9t89VMKueNvixXjuke
38BegJSrr94+Y3qQnQ/G210PSPFzCL4YKj5dwXIzUAA4CQq6yzzDn5wc0uIpOz9+6Bnmf6M4GuoJ
zJ9lO9snUFV99ebS+LqjWfthPIyQYx9eJnhaebTKo8iofMS2cHivSU9hovmY4b6A32tQtGh3KRah
qW2bPFTY2w9xlrcrEV71b/VqDmt3UaYoE5OtjuobRubJqzZQBFwx1+pzP1wewyUaLm+NSFTO9Mn6
JM4+wvJunxJh9egm6m00LDnyhyADosNPzoD1Fr+v0ni45zrj0tm/fy/XWrU1oZEXzMxBzFOBtySm
qaBjXFwe3XZYof2TyeYFwMUgn/6ksXAhfV8iWxBPcnB+1mcjueCYq88M3/Hco6GaHb7CGYmh/hem
6EgFK/UtqD9Ots/zxsm4XfOHjYqNMQTOOZdd0oo7OCPRXA5/jwHG1r9EMAr2+u/gJSPJwT4RQqHc
B13qnWOEvR/na7z8TBWE0C3UvWcLw8nm7sPv/OChe01cH8mC+gfbqzJbrNzSweHvd2facvndXpFE
aXRVi7MK+wMTGw8NrN7FDGTq9WyYyAJlvIMGNw+7K5Zh7uyJsVOREgv7z/GVV8nxFQze8MLgQatA
FfilxySWN9z9IyQBheDzmhK/NJ9YIeG9JeLDhwAzjt1AowrtPFvaS6VzLpdSO2t3TtKS5nad90i8
NfP3uiRLfqUdsu0vSnwJhFOQn9LGVlv6E3ZUl01ZHnHWh15MFkNkGnQZNn31QW1GU3/L2s9uXsfX
ilB9f5Wtq5Q51pLoAgjgT3Jrn+OCOGabLqzjm2g628Er6Im/6VtBp1BpG4xbgTbpYBs+7ZFuEcGN
pMMYHGZfD8ABzapSliGnpGaBiW2pPJcNo9jZSCCz3D3yfWLs245yEZc4JmUyNBeNt+TxMTQ/hOIL
cIRIqPCcz8699F1BsSRcPv4cxW9LOY/VuWBTzU/HB348fRPw3ivrB83ytZ0mdq/SpzDpV+M3X5ux
fBIySa6Q7S3lEoTLHHPb5KIa5W0rb5lSPa4ThkD3pNbrWo9e5/7GmFttIJJdODSuT0F84xFGtuGt
C+zxVfHw+zRN0F55/od8pikSL7vKOemQ8VrbA9wWika7xdpmLdfw06ku9VONTBbbFf1D8yqrMKX9
hCQ6ZPK+j/ZvxNDgr30kgGL9vSi7k8QlnQYC4vqBGyj7wNq26iQLZPNnfnyXUlTqNdDvVQ559zPr
P5GNGcDz12PJRyUJZuAn63Omnqd/x/UreX2pz9YrY69t3GfkRvGB8IuS7FGT+UdTOZgFrLN79rjK
Xqzun6eaBES2LaXdz7E7Qja/EpnJOcakH1l04xuh7rUTdg8EAOK+aFU/yYBNHzY+xvjN0q1WLoxy
kdEI1yzvOPGgPqo9WtMUbkuEZfaRRjQSbCgHxSeZ2nfp2C5E4yr3d0X6bMYfMOSd94kHuap5oP5v
KHc35EmuihUitxuoJSOqM8E4a9U3q7FZyU4kTnN5VKp3DQtzeSzfzOUzaE2UXb5kTy1cWT3JmdWI
T4sqlSkXjBuLVLAQY81wdeQADGEbwYBQaEkLEQeEslo5WnHVzcuRKZ/uYk0g8uNbLlmBMqQC3TEE
mBoeUlm6mTOzdWc2Vabs6NNLRswoaZJ9iRmpNIkZvrnKpUnMQKj9OxKGlJHPBa6VfzdsP3dJvrd6
7r2H0rQF/9Zp91S7C+r9gVEPwbyfUYMNkOR25BT/RnABUpMMqiqjAxpZ2s/EYh7GntI4IbTHVKOM
GPO+p9Xu9tiry1+/XnD9yN8SdiQS6v8eW5y35yE/i07WbWi2oUjxb8//M1zDKp6RrIzLqeI7qLES
Lkv2p1fFd4S6r1JksyrVVcpepa4imtqUlfUJ+zqaeGF9uqccSva3bN/CRYqdlcmwgOnauGuw2r7o
lFG91Q+ZSXbDMbM1pSNGuwJSvMXSPOVX22lq8843F5Te9lsH36Z/pf5DpLpTcp4kvBtW8PlQznpr
OeqnQTluPivRTYVDFhzepWwNvXvqZsTdY0u1vdmMTNVwasGb83zplAmXJr3FWLdpdY8+BzJYqg3T
Rwp+F8FvIfp5XAXyVekuY4kH5ZgbQFC3Q79p2ilR6xz/sMMBOm5pnQY5XyydI9eq6N5zbG7xYSz/
nyzlfq9LguIsqMqUM0eQbMOGIm0s/18Wa3GXJoHqiMkqaU+wTyXrWiTXIbnq4T5SV/k1fpys/MR3
1dJmY+Asl4FFjx2WC0+qT/PlCNrROtjNv9kh5P/t5G3KKodvw2TEZ/3jhhbHqpZKIXaIodsmwi7v
y1lUn0STpPhV6CePiP6B31ZJJvEzJVkkfFXCVzB85dkPeSa2O73FvLT1lY2cUXKAuW2KW9V2bCGl
gNqGkH2wEjdL8Wseq+wYzSGr1dq91GcpIVTxQ2v1hV9c654o4bQB1qExy5aaeYmrM1la1quu8ZTQ
DdqJCK5azSwI5kY6N5V5jtGU3t6lOrnLNWETKFMDnZlu/HRDA12zlvH0P5Ydk2N9ITwXQgbpal5i
64+Ax885DmGbBQD3BLeSLgVcnvOi957ZER+5+Ti1AWW35wBlojqHTsAEhTyV6o6Nm+Bv6YZL/OIJ
4Xh484RwQxTyxBOKn+WHMXJXOJijp2OXs//IruV+CKZMdJU5/NBoUDZnFTVIdpzeI/WW+Vc9uaLZ
yy2ERagt60FasxGL/lKmsxtToT0B8nWELeBFW/+JYxcc3cHSuN619R1utA8BX/xg9WvTY+07MRnD
1ntqXjqz2s+ncq+7W9xdLKm0o++06og8LPQXZsqI5iokD2KP8bV4zozqZ1r/zFk6bpLI7emj125+
fdGTk2xHHMurjW5uDGWrWNNrePc1RxS9fqr+p6//EPUfvUKfru4BEnlLZ2+qZxgfMH9abTyr0icm
4n2R77IKDR6QtMgiEuEv2JBj5NPV+Ss/Ww39v8RbLcngMvlPUcLULEnWyTWYdJ7+98tmogllUWm9
6pAwAtnlOFozc5xYItbrEoMmKE/0GFwmieM3LrOr1gNQAYutf03PemdOVesZ/K50U4PcoobHwl8K
83SNQRwWkWGuimbi1mkMIKd5FAPjR75xBXtM16VNfG5qEs9gcbFSAlqYaf1C6z21OFUN5biXqKLQ
+ymeLPO4XpPajh3BulDVEDIw8GeQ13uYteKxxaUgOb320UELqb/N8qfzQSHvR1Eeh5BpK3SvhcHg
XLM5IYNDwGq2fJeROOJsnGkk2q5Pk2PV3RiY1j64rjD5/IUaGCfXRT9XzHWLju90zoNZJjQVcdWL
K1EEzbeqybxay9J+Ony9aMwVUPNmhdnVCaN5Ke8tlSzltiy3pQy2cx1NhuE6Wo2EiYp1OayHcrId
acZkO6L2M9Smgdsj3CjF5gnU/D+9H2TT6/iWMyWJL0W5hAYIcCLG4tFtEnkdzsp8815olP8sNHmP
a82L5mO4qRLADtdGuRKVrDqAUNMC95YH2GlfiQScLHUwcXylV+o7yOcjTFPjGL6M2rpczeIA+98f
oayE5/lqSebeDCU8l4nEwFEBlcjmuGZE/Khn/jwENUZFuQK10o7NW47NvIyPwEfFH6CUoaVHz4mW
DlbCKrCcnKL0HJaXDN4AphhjheFBIEUSr3Gk0B2y65yBuyc6JJHC6KQ8D1ggKLjH/9DVPI1TwT1+
GcwyyiIBMg1AkTN9QGEaRDANVvrFHdPV0C0lZtD6YqGkV6p25bnUYO52hfyYt+esZt1ZWvmsGzYU
9/TDrgjb2bOmW6Rx2xeWTuRQzWO6IW5U+CviRm9YBBrNw/fqefe6KsOITBjllsdaPubIydNOR5xX
fWzZEg2C1Fh8vse5HHyE8ZfQfgzardYmtXioXH0G3Uwvd+JA+RStbU12GV/1v+TNDP9P3sx8fA2E
tr41+eu0yOFVtW7UTs1cvXqwIvSZQ4DBBxKR10YeMYaI0aJGol45kLdX0A7CQ45QbEuUQSyfwtRd
QvoAt6gE4LI86iQt54myC8N9yqUeSq+y05VdBebE2DbFX1RTl+muTaGWTNEdQVrLNItB8V4YymKK
T97lBozftD1QP02mIkWPpQxE2wTgDaDbCT05h4luJzFczJGRf+AXEvw5lqEdGSKodgCMIOjR2gRB
D4AR1qE8oRd0XZsrbAVFNIvvVrx/qlv/sbcSOyQ18SpBfwOHrHglV6sO9uSTn6z5zUjLaIYtwBVQ
gWEu83IZcSw2idEiOG8E7q/KOkejmUNZq8rzkwmiPPl8oaxJumN0jiEeKb3J3fTh5fZSqNgYp4K7
xr9b0ucbkfMkQxDZXRfN3v12sfgjVj/j8OOh3WLtUvQnZY4RoxEnc23Lmvs6xDc8rzW416UVrmr0
kOKPd6En2tyvAS0JW5n4NdBjuI0MOt0oOsgZ8e6JompiGw9fFvG6uKjRtZmXw1nCui1DGaR/55ol
14M4nlPhDCC7cBUYODMaO7qI88guC6fGDutPf6+Bg8WxognEZhqoubyvsBI32ZoikLEhoAWUdWMT
JUM1oK5Id2vD84ejxu1WPJXBmaHFQ7UJ8WAxm4LYRGOHHQmetJ5ZiGiHMtoI36lTDnscB4F+MDSs
B97QeT0X1vQY+/n0iwmcK3hn+cU+PQI7UtwBrMT5+xZHwZGvOLJCCAG+WWZ7S9yW0xADQCBtkIbq
GETHYYTQm5ct5bq0+2C+QLmgMYnB2wPhrVu9u7GxfOP4wS/c4sRcZcKyGlc9KWF4DHRypPZvxsvI
DeSth2KYFwR3Rswtr3R19pvk5ZOi7xHMypdinZ/wgYK9Ie5DaT+fPxsa5Qna2XSkP40Ptfi00ruv
3jT10qnHyrbCozL3SfY1iySZfCwtNvnnMo9oUF5F2mSxhjP60CbOKBbr1tiUUDtXEIrzF7M+MY9N
f+w0r9C8GNbTWNiruF/NI9BwL3f3CH3grvtX/kAdKbc5Jtj4aQ6B6jmPDHfM991+CM/VeEnUayjc
kvpeUKrgMs8DcOmMDC7PeO365FIml8AJ3OMMKnJgHvXkmDD7m8Eu+zj2Nv9YcaLic97Y1Gwdf6XK
PX5cHbM+DJ8mhgKktxwW2qPawkR+xJuntfk4Pra3XxR4gqJG0ExJV/BxqD3HSWzMRFZ7FCpSs/ty
cPGBb3+RAQV7RKsLGKXjtlOJjnCvf8VnetmNqdyI7qLOLx6PLfVg1GqLR1xvb9M3FPQO928yFRmh
2Aoe8E4/s2VyHvlJNY50I6WzQbkX0Q2ttcWI0Z5oucH0rP0qajo1vg2RauUPWbtFzcVsjimqBcVg
2QFPLV0lanOO52Z2lK1jqk0mRc7CeFjBa5UW3ziJzTPB0ERykXXYfTQHjWakfkcvkm7YenNINE6A
+9DY/fo1UkpGp6Axb+2OQLl9HKVr0V3wimNV6tYmzziDK+jw6t7sd+/vqHIB4/0vI4jXPecfh0KF
axBhKSp9Vcn4x/RUadNCyy1N4fyyg/4U5tPGlu4S/67FPzJiJpjDZ015SZSLUV7C6lJUF2M8Czp1
fUTOAb8s2WR74oD6IgS6i/GMJa+dkwCJbbfotqW/S7KDnHr1DOk1LNaLxzE26VHfRsqWaejFbkj/
iyeKJDNwOx+T/hPTkaRy85nEJ8bmODbM6OeYfz3az8y8TUjGiQ5zOr0V4BFlNDmOtUugw2xfbtZ2
XlqbLNrtkhn/4/9n7Ex3I7eyZvtEBDgPf3MimfMgpVL6Q6hKNud55tPfxZTbbbuNry7g7gaMaqNc
Ig/P3hGxIttlzm+0tvy2kMS1V68amitnbB0uEb4i8Cfnrwh/1FeKNLwQNtVcISbFb1b8ppX3AQu6
w3eI0LRX861aqlhlPPs7SAG8iSAFljZy05z1argG3FQN63wzfGzjbpd4e6zYcYLiCRvrGzCvNjuD
JlZ/D2BeFXYsCtmGWNQOn3V9mxdbgySCvsV48R2LlvqFRytUfHAuaAgppSSC22OAo+jaRpHYXbzg
lKsH+YhQBStr9SUqsyTCI6QJtoR09kRoNXS2YvparBg5fvUMzV7Y/3mGDIniG9goMs/S3weL1lPH
QWxiFQ4esu+sRJH5euzC+/zGl64qzlDttKa6EvAEFqRvJD9tBWnkypObmC65aTPePh4hA6LhNMOb
Vj+C5kGhIO73p0+6T6h72GTP0q6Bh6+Fb6RVh0rdU+oQA34lotBtfdk1GcSXxPlVZSMrM67jW3eI
NDwzbrLyB4q0j2Sm9WDGYrP+jz/Kgp/grmh2SbMLmp2/pnwP4z+Vpz1lVcF7CqX6HT1eMF5Sj5Dc
pWA7bxFid/ISvPSceDor4/wt4Va9MoPF4id+Tp8eLg6PELfmljLL76STmZ32QN724MMy8dB6h/f9
TLu0vXaxRoGwBfDx1QwWLszlaPywKIg2l0lxFIovblLeiVioD49DWFOyJIvHrjyK6j5BbV/2jdtb
TpM6Ez2WQMAHpwtcU3MpxjOhte9o5PLSwxK61V4w92ybCAoQFx3iIztqZ1zwJEbPngM+QdyQBhSp
LWIbmzmTmZR8wHunvGXhPZFvuX6JeJlPNEiuSmrZf/VEIX3+6xNFv7ilaMTxrX/EqaOijAUhx4cP
+6GgTYs/FaCxYNYM1/ww/NWKXCRFJas5KI2H6Y8cD+uTU2isGkheZCtIqBvO4cDDlN/xWwO3InFo
nWhVAF3jUyJ98I+MgR06a2Pz/6FGOoydx4Puo9VdSE+xd+ZrYvQw7wRp770Wz7YEbRFXm4aa52e7
KpFSLv9ESmN5vvwTKQXtbxZfk/Y1ll+d9UN4sCpnPpGXB6s8pHBSsLU+BxmoUcQpKo6W2GW2ZJZp
E2dc82sHda7EtHx8qXjCXY/qLFqdtUWZUj94CfXbpL4WNyk+mfFZjs9RerGSi5JcvP6i95fU/itb
eREQEbxW5GaWU+Z0mUNzpFbYV0k7DFgnjL0y7H9L6UOER+fwK/Bi98SeIUhhUOz3XLgRcShi7ELm
H1DDrkBLhLTFhx3oO/qA6BSiD2i9Rtn3nzAKhBZzMfSv0dEL5tJnL/kwttlCSYH+n7Jmj6eZXGSu
7BfrMdrzNypqZnDTrVkGia6InWnBZqgrjsd11F7375q+w2zyvgzJigJ/fQzSu2gtVG8LyyYedh04
m98ZG0APhE+DdMLMUM9jQ8f8sHhPX3D9MSnWc+l5hiu0no2hcb3KmItsZVkhYNSHgZE92LVnUYNT
vx/7o0ETEZihbd7O7w1NdrwyE5Xy+oH3JVzJz9tSHr9oyi1QSavtJumPXjrVX8BL0WHuLakZbd8F
+Q2KU3hccTHYwLKwnnb9//sElsV/SSvgNAZBIEFLkbRnNexffASVJZZmlPG+0EGeCvvdPQBFX2/F
ZJU/fX4joZ74JvQ3uXvVzNemWlFG8ZCsAwMsz7A8NwbZzLASVQclZhlaah5EBaLpuDKw/74G1isX
cFAjwsy0mARWVXPXS6iwK97KS6WarVNGNFunii8SKzjtYANQyQDFQrZm9DSrnnSdBHvZ2lcGflk0
F7gpJwn7sX7Oly8Gq/Xh4q9psTO0g9gdoLYOizr/DDvQKQuNZjVUHnTTsXPQuMRobRwpd17ZLl5k
D8pON3uRuwq8hG2KG/kr77fXTj4B0i9/KhHdoa+s7Zf2IoRuDIVvOO1/lsWhmw7DUqCB+qOvnIq2
MQMzyFKieKhymSR5JE0yohRGDreUb894G9bGs8Y8U7aFskW6SVLGBze2nM91JB0y6VDRdRMc8pe2
3aJC8CsKQF3PX0HJMPzmvFggL6a9nQ4b1EWfLmxoM+CHCjfdeNYll65hc1OGF618HcpXiqvCDfhW
BlrrXkX3GJJr90LEMjfmHEzEgLPrkYczfu8LSmeMlGaAZf6LhTnV5f9yJCsy5Av+4r/0GZ73l0es
7wPJD0tuUTKCmLpJhM0TZ9r5a23x2CnpqSou34nJcVlFe4/3bqFiwZ7jLhOLpvIg0NREPJqKOAlb
E3W5CdWaLZum3dRyG56BZi3pi8TdfCTlSVxb9UUpT211nLS9Ju4jguf9N8qbYVRJLwyjhnjt/VtT
z8OoUN1ciifOanTWGwhbJ+6eys30ribF7w3dh0n00oxXBROi4P5Ml4qx+E2bfjRO579n3Z1eaOUk
DdcBLma7sc8061KCCW5K3AQqnkFbN2DrVU8kD609ldNWTmw4VJQrk5uabsnW0HSnZTB9QPmVpg85
+dCZBf1Hkb6NyauEKfmo13w4dn4Po3Jn0DplYAE/3trkpPbnLRUmtMydVFBOw4WuCu02DS9U1oQB
dZFEIxC7Xzr+Um7Oqu3vgrbsns4S8nFcDBV8q1c1PjAxlN6yVg8V6M853rJaLZNuHS29Gsn60CmL
IFon/a8ugU/CyT8vgRSQGbJumhqt9//4ZFdNUihhZs6pII6/ffWwDDupyLiWa/wcAjcsembm9TJe
H+59ORGnyWUzYTje5Gosfip3Mt1anP8aee3sP7tVpukNNUNp1rn/kveo12f6YJjJhrPkXdiXSepr
qb+V0kOjEQFw1v3F7Xu3JQhSLkpEASpy04cxO0n6CdTZAydGklxk7Yzp6bkqIB3OqoB0OKsC8kh8
Ij3ujwTNv64227S0PUzWLuy3/bkewM174WqB2RwXJmZzaVgPF7jzNbIVxJb8XPxe12umjK0BbiVD
eN8BO590QqZ7jJNrzkKX6Ax+DGjwwzoaXsX4Va5eyuk2dNcuwNd3igPK92jJC8S5JU/UnCako2z+
GMXgX7cIldNTqMz4VerCy3GuEeJ0UpUkzCLGMi7MYEVNcPAfiYqjdLP/CMTBIfRWcJZkBZ/3e9e9
dOkVzQ+kLuWrdO0dLc9ZMpj2iptKa8Ay0WAT1CZsaexFY1OsdOUXmoSs/ktIAVCHqRkU16myos6a
xV9OFdIQldJOmHfzEdAIG2lXjrYURsE03h00a0uLnSrMZknqqITsZI6zu6ldc9eiiawKr558mar/
lvZOqz4BiWzr8jySDmBKlQVd4hCVGn3tF7SrsOwkbP86NW+a8F6Xn2X0VYxfIL7DrzL8GhblUqRW
9YlD9PsD2ylwiLqxb/O90FFjGi2AoFW0Pj5xbu3otKGrR1yXJSDUjqA7JAN7dptaa4PTHakGmZyR
Kec/gT7223FnzIDW6DVDBVWw/L7I1FodDgKWKtK9JCqKXfPfUSYo3UZ35WQ3liD+MNwepG7+eCYr
CI5RdxTaY67R+HbC1sY8qR4T0C8rK8Lmd+PqJ3cw7amTczrMjFhaDBBqj77fJin7Jv59WPK1s6Bo
yNoyof9Z2+3pbNv31h/NDa3sL2w5x+PBn/wZWD84f016oZhBlu+R8AbAnjYAyz9EAbHPQxUcuuBg
KgRl97TclYxPj6K+N/6LHF9b9lLpOQtv6UoXliOXguI6aehfL0Z8l4f75LE3fYMOZu4DkwDJM9lA
7h+OEivUeTDi88y+2JpcmFPsiwlJF88YGh54bn3SM4ZGLA4zsrrJ1T3AKbondX+HAQDgFFtrH402
v+SGLUPFLFxerG7C2cDZv4usfQiyl1MXWxrEt3FLLI6wRcz9FWCwvlWVyo6VTyXDXB/dq2flI6sw
3hjvDxAeescgH391ufu3L6+KXId2pxNIfbKn/vKOtLWcNmVgqfASZ/ioVLrVCvQop2mjXn0Ly/os
ZxEIkee22UcWvhbyXfSQmh/AN6J9P/c2Pvr6R5ksFCoHsX9x81b2Ubr0YzcwZ40rgw5nOlo9y1xC
7ZhbRTxyekIrjoMLZ51wJGFmPjk4NUnKGfgEmuzPqq1ysifdrm3rSVqJtZs8vATei2a9RJBWytdO
XMjR7irAX4LtSjOwU/pEKOe9PAacmhqgY1G8WSiyHorJeuGiLLOsjZedxiG6zah4/snihpWx1K3W
s6EgtGkk4AONG240PutyXtZCyPx+hOERmfbip3KQX2y7Zwsj7CEGB+OpY3cuXZLmyto8OFLbA6X7
u7ZHiNzQdJgeWPbwF8ses3Z8Lgd4jjlMOrvLbXE1yQcjnD/hHtl7cVsHe4Gnpj+Ki9csWQeL2bne
trtuWGj9Wp7AMh9MHcECHs9JfGsH9IPZum5Z95qKtsXv4rj30wMPO+aR8Gke0b05JaZf4QfMbmQx
m2W4SHlLx2uinrUXKEKKy3d8tHZEpCxn1WGW8xwijNOtv/zfj5709B//86NOGB63uslmR5T/cenL
Ai3RhAzw9yhuCeiDNdOzI6yy3uipJjJtkO/f5FuA2RNTGC+j6VIVzKjQY3WS/zsqkK7Vk9mjQLo2
l+ZsTirhmnE6zxaAMM7nc/00KNTDbFAAehfjzeF6jEGhshvdVgPHxFpb8IV2aqBL6wYdDDchBr5x
24/b+u907xnZAHWVjeVtthaylw0JNR0D8rfizlbzV1SfsLvowfkn5gU0cVSE0NVG1/LlhWyeVJoB
YujhN6XDMDUvBJX4zdOuDZUz01EpjmBIC1pKxPMonjEOoFjxQecEqlCvnicQzS5kYfGsk4UVnwB5
srB41pWnJJSv8vwi6bd0ugfyYyg/k+RnFH0NwW+Z/btcbEM6lOodkES53v0Zw0rEjtqRuaIwknaq
tm0RT10fOzT/Br/6NivPH+7ff/gkVzVTxJ2uyPA5/2GRaf2pqKsJanmWnnwYiJT0RI6OMhG6EjyL
eCvUW9VmgYfITgQe8CHJpW/wIT/5j5U+0dDMT3o7kTXpV71uLgxue5SU1uz8HJRclHWU3M6cj5yg
mZV11slxtkJqJ9+RPeT00aYPSX2r1Le0v69+Zzu6Clee9Y7tTz3+lbKSGfuavhNxB+z0SdMaWjcl
YAX+WrikhKy9s+JfPfMG2TSfQer4BBKZDOjlu4MybecOymFlhFdaKFX/MggnorV6OQO8eygXS6nb
Ru3sb6yAc7K/jpdisuvL/WjtM+OQrL4xYJTXc1MLXOT+qdx2JWSA3Tf+jjZr8CKKMBs3vXzvr4mJ
FcJOB28t7UBcROe8OVXNUaFvCLQBLnmNj7OrhhSY7MjFTtkxZzs//XGCZclNs+niAfOZKvtS2b/j
fwVB0AD2w665BRUbfLKDMaYPdjBt+xAnMBRrtQXh8ZGpn5byGUk/QmwWG7oAB+u9nR5d8jDNOzXV
SXnroosWAyMJd56HRXEbwL8Q9lZ2HOGRWie6ecZjnJ/IBnmnmNjnHOb3fQedzW1pdHiyUlBYQ8ro
XfOZQ5IF26RY8Im/Ium2+IOd1+sO+X5Kz2o4Bf2ujvb7NyZx1NwR/wkXp+cYTrKST/2+WEzL9z39
JFH/aVWLPPkYkw+5eK/bx7QO0q1oUcIzT+PHLZ/9SN36SyrgzIZZYGV8Qu2HNMkZLSncCva35WSt
9Z5Kxhl+R9nKZHs0wQXgyeGgBIQf8y14cbx7AeLi0Yvg9nIRZsleUmhscQoueRbXpkq2l/TqKhiP
gXXaWfGmnxlPPOqOIq3Ih7Gfd43OHfFgPhErjGuo0YKTPbvYAacB/qGJ97s39Rdn+L+0Q/MaE0BX
JJkNvSX9Q+HpGyPxVUvQVkbFNndwIMKF9V4U9iZIL3f3qPpbFb5W8lw/UnNlkN91+T1LPpCl2iuv
w4aFSTy/sLU43xHGpxWGF9ayCIyQPyJ9jtsHPERc1Vhp1l24zrEcmOdCvmYrRX9GKq1LWVD8eBOH
FwGiB/eCVcCy9mliCCJigielmU0M1pyNFNuDrO+ratdyT42WQ1fZvmkQHzmlIUryPpX2FinPgD5p
dQ5JouBYom1EPDAzlbRZM5HzKjCRFzLLmW0tzJFcRd6SE/92sf4JJfXxKCMYOCOIfnPXd9vec00L
h5Jb4l/lgz/gqhTCZVEsQeskBnoe2LVr3+DR49/kjpuV3vgEpZft2kv93AhOCvr7NcmuX/Tyemts
ohll5eEToqy4I62prQMOeuVLy8hOcSaYG9/kD3vzZykJprT/+ylQzP/tNjAU05QMBbCNqEj/fAqG
LE3LhCASFRSH+D/HIY/ppF6HAsbHof2dxSBA20a5F+ObhQC28at7Pbyy3BOF2/jMRVb+mX2MvgRG
Y/42dZBfiFqdw7gmkrCqQrKINBIdtJSR6ZirD9+8kU4ptYcUfdCUPX4E3qdg/Cirn5P5AwZu3f6A
gYtJJp3W0vj2vVFMWSpaLv2p39cE2lPZIY6vhQkd6TIN50a+GgJWMKdq3oboPdnEyT0Exa69jeJj
mlZNt8Ya7M0llRRDmwAzZSbbTdRAGbH5fA00ffZFSCWMzeK/ei7+qfzAQQbUiq8CfIng0+8/8/5z
7OnC/DCV99J8QLBSqWM6gULhHgxmQeB7YM1tDpg9aS/IDuw1lfg0xKQvCictrp3H0HPv4IIMWBzv
pN3b6N4WrwHk1pOnHDnrpfjQZ3t9NaTsK7YRUN7F7PCAEoraD9zAXdh6aAOWqudtfN1R3byPAnU5
judUvUJGqDo8IH78ERII9j4pbYD55pk/guGzEz+mNbdX9OcnzN33MHbMElH1lIjCZBlDi0lm9rmO
DUXjd+z2GjW2W2Idw7tRfIrSjy794Us/ZPGHKX8K2edqGaYX07wIKzk6jaxJ1DOXd0/Ql0p0SUnt
K4eQ1j+IbcIb9j6RLS9ocuM8WRfy/xKvv3ozW23Zqk9fv3qL8Bxgfc2uXXzhH4Z1qED2lHbRk+Ov
Pvsy/wytCgSZiasKmyi1wfB9t80KoduxRzLdlBe+2Sby/Pn7jhcCxbbsfoWPnSvGsg4XFp0qWMZE
h5s+WP8LrKPAKBYZjE0MA4CP+51Mc/pToYC6Al5CYAfOvrKa6VssdUN1H+KCMnahrPFVtr/be0BL
IABT3VOymGjXzZJKLGVwqCRLyqsyvvTqq1q/tdkDgHG4yTnMPJdOIG69ub19HSRHxUGPPUXZGJPd
kTQJ3IF40lKI7WiyA2jkAT8cB1u60juV7y7Lwom2QAB1jaftPD0z2yOOGv0st+dAX04Ep9Q3s7tr
+WvnXVcaynl8Ud6dFdjRpa99DA1Of/d+mXmiygLRgM9RGXIKz1AKnKlT6zY9QJxfMFEkbVaC/3ml
fBpQVUWbuUqzkvyXUVZRWlnJETBWfnbsxnPLqvipqpUZGbidXy4jRlv/UGEYnvFIoeimMGaeO8H+
uRYUuWZzb+SCbc6sLBNRp5lZWbj8FLx+4InTWQTWLCcSbA2g/6aDRgY9MdllG/zYhX7KjbM+YO2Y
EXOFeI3Eq4vlYk73m5xh4951I2NLqSo9pYa5EY6uv/jWg0V/BsFhLSJHUxCBV5zrVcGdgAdP5c0/
WBFVQ1QyzI4tL9h75sFLT31xmeprkh8j60gwS8nnQkMMdzRFEcyyANAu3r8rEwrl4teXppzTSIMw
p5GoqpROKhxWbZ894/vEFYR8KY0XqbhGa1/7jJKfN+pdfwrh143nwy+cVp1jC+EmA9MY74RoniIU
pgjgR/oW1DqfpI73C4oLvMZ8ewFLSlsMaZqj3O9JHeyJAKBVlTcxgo1L4Ojwf3+J4Dj87zPAEkNX
JYV5c+7a+fszUDZqLQRRp68ga1E7X2oe1RK3Mb8r1UMkxciA9GnWP8LqZ139VKuffv1TET4tKp3X
mNsRCT5IQsOGOI1r3dhJ4y7oyD3g+eGb4dTE21FWIHcACRrWm0z5w+hO0zlGd+ZIH+sVRzyvEM67
3sntclsvy/p1s+HUrrQ/fLqbcJGSFRyccljI8Ev7Y7CMRFgfFEkcQ/2ogW2gREVJDxMNZzBg+kOi
k8k9YoZzX2jmHgAnqw7pfyUn7O8Gmltj9PUZV+NgKxXbjt1SMeN15qeKwB0F1ZdcO1vKaZGEJzk8
jgCKrN2QbWv5qHsbGbDa6Ii60xssj+cDa8p2/cZ82lWq+K1W7mtaURbtCknWk/ezm5LpZV7LcYKx
lqupwWDbKB3YzKXqfIhRm2k8Sz7Gxn1dh/paTZeeSnHbrg52BZNwCPVwN9OZhkPSZquCPIt+8vtz
mfIdvkz5FY+aIFzZl4QMXaciPqe4J/rF6xIKFdQnSoF6fd3htaHSAq+NsqmWHG7d4MrlNsRHzwMq
7+BpdsU+boPlCMhO+hGFX6L4Iycvl33K5rsZPxCKjqF2iIw91KZ2ds8DlEho/xEWv3SzKMr/ulkI
hUBwFzXFkGZw09+fT18wZKPNU5OK0Q29ExrpYDx7+IT+Uz2BV2BCLMSnglgYucgAxibyHHwK9xWR
bNjHCHDkm7NXKbnm4+oChx7PDqY2nc887WVzDqgHQRvalGfHwVL9KARlMZTzJrmUtkDjgfRg0QYa
z0nI9xkOFD/yZhs/3TDY74HLjckMDjRZOFiuUc9edLz3GMWr2X7vpxiFbC+3Y/a92SbiS1/bTY30
T0UPT/4cgW00V/uhxmtznEuaw+2kvFbDvfTuenS/5mBibq7krSbrpbHouXohldsqtzSbzQRTcxaq
fknWFoi6Vtyw+HrGaQFcphcQ1Uiw8kXJHblzSHc1MMUOvrHHFNyGOyvjIu5ineEAACpsyses36s5
GZeTokXLpL6+UUiN2dbiQIA+so7w+cYLsbi22i2BkH9R2Hy8BcBiSQ2KD3N6CMlDAbW2TpD8wlPR
zJRgl033831q2DfjTc4XlB6AOyawKvccO7agbKzkqenZ/H58/FL6bOV5ozyLm1jZupKWLX5rjPla
0goY2jdGcArGeFFUGPcZI1w65qQiXH97TxXRliJ2YcNs4qECFR8PJp40LJZJcsMyWuOdgzaySvCG
h9ehvTYKfOnLUJ6/a9lnlqd0KqpjrcH/3zXLAqtzdlA4abpT3Z+xHFr+Ta1vwXpUiFDdC+/eigsj
h/B1MLLrt0M0bGeHaB6evm2DzBP8RIJ3gDfcOtmFKVR4XpwvFQnjGZuHQRstQc+SmuN7T5Eipk2Z
s5OSKw6oA2mBDKPT6cDC/KVFGs0vRY5q9B71NyBm6iUUSjrrouzkJxShbP8kzPXFzJapWX7kf+Bl
/HLepnfjtoJeBG3O9pKDAAkYA4qxN5mQ8j2MT4ak1e8hG5InzijVt2awac13bJLZYAdcZqzr3H5C
wn9Ir3ygovrXHyg+Q//7gULGVGRTxPeoqP8Et6maF8uN35krGhkkrNsAgc3oFoSvAf7vFUIU0Xg9
n/3+mQ/H6VMKPiPhMws/h1UmnQvhNIqnWjjm8mEM4Z3s83IXLPOIa+Q+ydkHz2bIwLtU0lWMbbld
hWuTQGT91oTvyJVV+tDpcCzfcusuLK3yhnwtque+Pv2cTeup4FDnSx7efObhv90ObVjUCwOUUWHT
FqWtW91RFzLeNM4Tb6vBbM+VpZ6dQFWBDY/F84R1FmbMpawufXUpfEwH56I8T+JJWTISj/sx3bBE
IY1KtJPCaT+0S1psjCWDsRJuRXPms5jTPs0OdLzQTUvBQTZnDAuuuN67UH3w2NGNZClvxny9lDMn
8BkrsDrwzm3ydgOFISFfb8H/W2HnQ9t999r71L6Y2i+22LL6L7OvIUqSJcqUQTLj/kNkLFK/qhRf
MVfyeEjVB1bXnaRzW9h6FWwadamN51i6YJCZipedtthQ50K3Q2vvQGfNjkqMPBwYtZ0SMxgd7Unl
1+qZgf9opRdcjRWYn0MJgGPEcnyV1Gtp3dTu1e9f+7XmHSYWxtOxL46NcNCBKEgHVTqgIYFZfdWi
1yB+lZqHpf4W6V+a8VMfPofGX4LfVLT7IN6M5qKsMsNOi+Wo35Lp7suPtvyssx96/DMYv2irrD8s
631uJArevRUEzvaIv8uPlAXm2T461sgvVfnm5a+KzlacsEauHglreHxIlaMrSjPVL3lS/cynk4YO
RrjwaTxBMsjFnRrs4nCfWoe3MxSCrmRtqgdrUVuyU5c4FeODmu6r7K6T0LO2mbbzpL00HYCfF6iD
1gmrFkeghVJVwt9/odF5vJGMbhf4ycSaL9kybZes/lQ+fDomzL00G8KY48gggIkhNK3JW5Wxrt3W
OEXa7ZsFoU5/0EKV3MLxxj+u1q9EZK32mtcXXTqHLE3VZR3gQDgn/ilSqGreNU9rl66fGjsK3PA5
7pYsa8utaGx7Y1s3uyW2sR3/C/Xvu+eiZUFbzzv4ZNmwcI6OKX+w0DA9f4E0k2SfVBVl0gYT71i9
GYCgPDyG9yy694tb/R8bJR5Kn8ptgv6Zy9YvspvxQReXId2q9hcPu6T/y/XFMBQdEJasaDKlhX+/
vgSGUrQlQuIs2dALUVNMnx37pQknfjqb3rkpL32D7HrVtKuX3IYVvRc9nW0t/phrVl9gfBvCvNGb
AGzOgbPJc0PZ2Wx4FCvlPE6XfHpJ1w2teJM9N+lRqCcqux4dbDjUdqG5MtVQ5VbmoH8KM8RdmaaC
ch0CgS1ey57A9Eu6NLo7Kkwv0zsxqzCScqiHIyyqiVwGQQ65C25mktLv/iwbiCfjLJLeLPuFVS+Q
/qgeIPvBaUf1ANkPvr8UdHNDe7baJ5IdxY5eOWY1M7a/RT4T7cGYR//UdLAEIvLJGx2ps3aqxAmb
WeZrnzIftEgwpd6zC4uRHji+J6wI4efKeplgXt5QvfadGmc8x4yRQ+3t5/F8Lkx9jl8UppIa959O
jMQuSfTUu7HetTXVO9tm2FJ5jMlfxUPFwCWJO5DWOSTzfjR/z0OgnngvW9DaVNYppyA8pj0H7XHQ
ftxxeZlLsnj/Xy2X/8LeMwy8XYqpiiKaz9Nl+JfpPPOnqR8G1Zqn88qco5Zdf+voWj411gnJJMQX
+NRL/PbqSUzbK/D13Xyyt6ywi0VNyuF5uH+XMBMzbYDPUhChArDyZjr2KNrmbOR1qAMB7tPGwLVB
t5+J+vE5bZ/xuUbZJy++cgFzNax07+jzKS1n1lrJihmnc7nL1a2waBV7U1fn8oknMsR9sTG8S67f
uCz+PvUvHmYvhXKFKy3X0WK3NBFV6x10ug5w+/gTEixpkO8ylZDTEUoCJRftAaihp25bkpv0UHy/
PqvV/HfSXSft8+kQjqc4P8u8R8HV8LY+EYH6oeuP0HiUxsNoHr3/mNS7x3U0+jTNx6Tdg+ZFh9mz
rlo4xavvALYSbZR+DmB78axvhpNd6HRMEzFd9uUiKByRJ2rb6PNgGT1B3mp3ULSDakBJP1znTtiA
kz6F6to/J8vgbxFSEC7Bqsw/fcyT00M275zrUvFWGS9qcq3kU5PuQqoFI6eLnLNJ0RAiHSuw5xYs
yoKFP+ze1mn4GhOTralleGTp6rvevl9NP+ToPsiYDPh+vQjLEKqmtzOqHc46xXhvjMXC1bO9Qgoo
5PhxM/hGyjlHQ8QQWH0Akx2ZI4RrnF29L8ybwrIeH3pwn4qbEV7kNl/1f1GbBmh7HoQj7y3SH4X8
LowfGYpW8KlNLD2fYJTpFmU3Obo2AXcq2P5HowNQtxkx4gvmuQtv+XRv80e6AXwMiF7NZxj+qJI2
T9bY9/rKndOImMvnWPillk4fQ3RNg0vgU4h1tGoY6vvM2oYV8BJ06Zo2bm+TT3Y6Qb1w0KUV1XGh
CenjtgjAuNA8fyo0koNuxO+AekCitc2Jr26wCgLq3t667q4YL7nxRx7tmyWSD5tMnBMD6qJ+x2dG
qwphTVqO5dPim5kL1/SbmQvXdCDu1tgKpIiLEN++Q4B99Bop0NLnEOD66IG7yXehz3y9E4HMp1zP
VxbZdPSopbiiAQrYstxR1Ob2uhuIW7mdU+3LZSrue6w56PvPeT9aY4nRhpfYe5lKdPBXT8b68yoV
r5ffE/7jN7tIhpi1o8rv93G6Dtlc9+S358x3pCeqXQ9OEb0t3pKZlxYBcGVmsu7Y5FZzboux2uTw
fq7hsUyJ6Rrn/vcmXjKcMl1NylafbmV8laqzUiHAsAo/sVlN1uxWu+Se6W83S3uTvfep/iA3GQrU
wH74lEP+wePAUtGABuQbPlCpy17vUmYzGJVgDJN7Em9wtHI2FY3NVHUNunmskJVf7L0U7X/HClM2
mClE4g4GNcL/2CugzPSt1sF6q4vlUDqdcq3bV9V668hZLXZFvwsg86oz6TQisqA/Wvn90TVAN2gc
QLdafAkBMjCrrlltrIkfZKcMHdY7U1NuVQ+BEANmba5yc6ZGz3ZicTeLO9ToFnblo6dSLP+NS6Za
funtD8o8Yp6IdIvjNrMcSQdfSustxmlCTP7mdEjqSy/caMuJrkX9YnZXM7jkc03Mf9ugRvSwkz7+
0b42lgtRXUyLExKjpjoQL3vfFVR37Ofi3rp3c/KpP5XxZyX+6DH/RLbAEPLR+O9Jd9fbF77sQebY
C64IY/HKFYHRR8G/pp5JIwDzibylrJx9btjlhh4mG7BlYbz07UVLeSyuC/s3Woj73qZzY2BRVs5W
INi9RJ2J2/Qb2L3ZYjFtp8XEUiM6xS1lgcdRPQrNsYDb3B1Snpflb535LsUPQ3wdrav923ehR84h
JjvneVGARJMs0iXHaaW46heEay7KBKuhSbbzhYQXNxY2ZWMHdxVBeHLsPWkzfg/mMZ3OfnkhHXJQ
bDJAqc0tJZPsvzaBIFCQm/AOsXDIsZdIhxEMJHu74DC1+88CU/rBW0Tdta6x6Z+hI8LXDCIa+3ap
tW2WQrnXhsOrw9aANoXBOFfF1QOnAMwjmYOKSydND2F6MDrSwNDd9/64N4e9Dn5qzdXUhHK4MKL1
BRNpt+H/TTj0YmjLaFhvdc9OMcRSEWfYfum0haty0Su32WWM3rvmo1U/jfTH72A639T0gSTKVnTc
5+P8CvoCT+z8CgK8Wi1XF7277ywOHYysM1iYuFqGRQCRnXQbDU35qiDxtm4N8pZYdk4FDtz4oL14
ir26d+8YoCBkQJ/ZAZFfXC49PXP8EDZfX/KT3IiUmkibut2Eb3m0hLNDudB9pUa/eJ//H2Hnudy4
uW3bJ0IVcvgLZoIkwCAG/UGp3d1IRCTy098BavtcH/vUdlnlcne11RIFAuuba84xCVf8QyawZN3Q
NdFQDUPn338btJtcUTWNolDoBqGw5PaBIT58LRrN0YVdapfSRc+vpKepSsscq0OGh22+C5XdQOpF
2d2XAZnK+GOfQ3m7tdznaAV/lexdS3oj8t9P/af8mk6DpvrQtGtWX4ylBKJ9NkBuoUULt50+CXoZ
0YF+Clb25XbjJuNKTCi+2wkpB5VDBvxdO5QaUH830A7hMnrTwjYbCzoxBmHyFMK6V9YiTgTSP8G6
rgnw34PoWkSXkBWAMSX31fAjjG83H3IolWeaE+sOKjPhne8aELgB3TwpHgsoE6t+xqEPYwh9IXHh
URbSiZ4qelrhATkUD1ZxUKS9EO7xZlrNTnsTBWZfsXoMK097p9gwvB9egIxap/B3r+5gtW6QHeOF
nLhZ64aGZ+he3VOhdxzMCVSMfa7Pv1o0B5Yc5U2XPpT8I/NPkrBR31qrglZPXxnNSz9TB6X2XzYa
1j+PXJZs4G0mfiOBWpenK+Uvc3OQaqUVRFwJJTceRsffqXmWpOt9DnRbZGVDZwRO7rcd3mThMQLO
IlSWZa5WYB0nNMyvFL/GM4jVa5fWk5MzkxmW7Hx0sW6G5mSx0uRrkLO2ccYlrIy2n3qalN6JDEdn
0WnfWdx35fXzXoyHcSlT8kHAjezZO27RSHs53DfYi7FovIfpUd2BFGGYbiEC1BvDIjVp2IX2Myl+
EV3rrR+WsA+fH8/XRW1PcX10Yx+GS2n7OD4k7ql0yuxQl82rAfLxjbDI5rH28b2UV4xPFr4gEFt1
PXTrQl0nWPbATasQGdcT0K2irGb4oxFoWzwnwgmf8rpWpmSPoq6iYE0RG04iiMe/Wtsi1KNt43zL
ltxYWMqEgRD8HaEIsksetRlKchaLi0D8b9zgDd79gaUILyhRNRl1oXO4YgEexvVusSvDU6KdsMSu
cOsnltuNniYdb7iZghOfprLOEbLMDF4quSBsTmPudeh8HEwyHK6Ooju7Bazv4EsWljv9PBib1HJ3
T9svjrp904lc+VvKc6BRcPrsjOn0mdmLMLmJPNNZyPxR1nc6zPX4I0D1UWi1QQ6Rq71eTXXmLzCa
7LPUrQJTasI0iP4mGzavCj+VcyDb+epWUrTWeipzCQ2B8rbF3quic6J9aPqt7R/P8sungXP8I2l1
+/ca7+M9LRcyLIFkIbSLMD+N3ZGGpSi5/O7ssfoM24em3KLy9tNB0IClRhadHia4ScpteBeUN4aN
cGcaSwfe0yUqFs9mf/0Zzzr1/0OM/uUdJf1f91ZDBYqrW5qqqG9611/eUXXY6GlGE+uk2EnIAr4H
9KcmLTmlNAl3YtYgOIJZg+CIUW3aCnPQdE8tgOdd2STXb74NTTcdb4LikBaHDFTPfazvaXAXnzfL
DkioLTJ1Ru4yys5Ne9JeyLleWYEw2Vujo8+GziVfkiC5CRcLyFR2N6LH6D/oWDEZhU61eTSz0ymw
BethVp9l+4hwKc7S2Hn121+9rSo3f47EMbwlDjMEoj4r4REWqzhec/Qaf/Q8fvPdafk/nsCIWLhN
eADVeA8Vg8OeaAB020n+RDo1oQTvJiFySqRU1rxTyA3jGlE21mzsdkLpVOlkFMTqTG34IrL4+r3F
ztenrkIaKvuEpPLvGpPL/zbVUeOCe3UUCSpPNS4iH+ZkXU3QRHA/L5T0FqQfjUnc3qtnW+oKNAvP
ycSxKJ7k/lffdQXxgomjKMjnTGgEJg6YEniiNOhm86i6tXie9e0sZG09gU50JsMfVbL4hlAAaqCI
bF4wHW3VYloSYLnPZj4HXsKA2r577jUxmKXjif6WErUheN6LmL5g8heXVD/OleHemldKoXynwjqe
TcuMf7ko/49aWUsh4SQTdNdUYu5/W1wX6vBKEolqAvYCo0uly4gT39jIR/oGlRpa6Krl8WeutGpt
VOvRWMM2Iqn0zq6UFtVITOA0RLDf9zK2/zZLsUkzGIx7AxmoncnBcXx37OG2B5kVHt3PqnTVmT8u
QGg1pkOdneRvAlxC70AIacoWSAxwrSv5pzh+wAuSflSsXIAWkgiCDUmTYn/rtGWZrXr8Waeegts/
4zIv9H6BdiWEPhP287tp7PsAgL+fhgSM2K4fzdCere0o4lCf+jx6/BPD5OUzg3ODh0gNfzXhrzL4
XXS/QhDDH10xqQLM7k8yxxgiXm4Im2CDufaBAFEblxHYWjfO5ARGRLjE0ANjEw2PkXmM11RrPrFi
LUNpNZiThgfQBzqQ9tbwjBhQzRo6EBoedCA0PGK+KHhkeokwGQ4D8vcOoxYOHfplRNKfGz4tp5Rv
zOFSBpyq3+wVKjbEN3uFRpdkyRr6DCZujl+/sugU2+v6PiVjA11OQ4hzMz5W0MItVNTupwmMdFg2
81d/65Gg9bufP9iwB6x/lIfBxzvwZ6mXIriE0VGbZQqP4l2dHoIeSgCgjxPWwaL64C8macScrO+f
3f737Hc0b2Unqad6ZU7Uk2njNalVDcJ8ZNjheBfba59/RHgz6tBmN4EXlQmDA6zj/OvlLv0fGXwu
d12UdV02prHmb/PtaGkBjs5Un0/UlXEPGcTMQF5lxeVF4IRhRLjlfGCPuCVcwsa9n8tvd073dufo
4voJz/S5poCjfV3GgDXETibX7tvMsCz7DWpyj1F0jqBwCddOuofCQy6+qkSzjeagNIe+OWAkBokx
oyOcDFY4THih5u0OS/tt1G/t3hafP0b5SzMf8nA35xR1k2Cn9utTbh6NcntKH4l8FqHMBG5reXpF
BcqNI+UKkPdkwcO4g9k07nc1M0aGI2OlLYyBOkVcZTH9Rk6tOZqw094leLV16JYKFvd6i68Ui7W9
oLR7yN1+pNWYYmk3FF3NPwj+gQJwaf+M9gVkssHxA6fBLChvBGktE/aCBKdvxqcThTt2aM+eUQo6
0mENHeht4PkWkUGPhpyg6Q8RIHlg8F/L7yxfkK9xXurqqiY/kzztgkA0FeX9tFhTDRTlpaYv0F5J
Cx1HdJd+Z1oO1RuKntE48WKqcepyzgGsvKktr/uHGV3W2vMHLaWd9ik1D0pKE363OCcxGkC8+nc3
qvxPD9B0bSmGKONJtgzpb7kSKeolpdJMbd4YlLFeYRDiSR1N1g6n+7xLJ2NmCZKi/8yMH/t53KwI
MiFBFx5g81b0EDMM0RNED7B5ZM4jgrV4XN4oEOiD48Qi//aB6azRnKx1enGn93C83ch+6YfO8Ch4
Ge3X7LubCPh38jworH1Wg3YQGxf3D7wQPBKVtmGhgUMixMtvbHO6QlmLefDX9DcceYJ4v5tegCyL
pyY/Bcewv/IMJ8vOfCB3R1Xz0hlOf7PF4/NSccUeohZc3b7i5yI63Vsibfnf3/ZO79fQrWCHDMbK
LNcrdncIEwikeBe0mV7YwMHRPVrm5ycdnuqmzTaEV/nlqLq1CrPO7euDUoazKnIpNurfxUZJ5ATg
67Ar0MwsPqh3JuwylU+jGMXMBqA7N0m1qZLt7VeZf+jWyfvF/L2K9S08ckFeR+1aFVbsujlMv4UO
7tp9njDDuxKYNPNcRh/9rMo9wfdCFgThSatPpnaK9FOun8gQSB775ZKiMmJk1FPIe1Oli2I38+2E
hGDKfeSjoj4lOZWVG6VoWsfnYuKk4dlKVg3rlXDdc/IALNatRXXas/ABJrvuNsRdJzov3PSO2DBG
kepM4XyVTYNCktWLJykNfO78+Hcy09Nrwu0LHbmkTTwLlQO73cSfperKhIAwpTqv81qbXdeZuWuG
HQ6FEZhvvgPvgGsOhwIiVO11igvzKiFKNOYzpfyEg2WgX1uneUYhUOSlkfsNLqZbLiDAVgEq0dl3
z54zwT8hr6TR0p/hku3baSVY0wAckCtdW4QT3yXqrBze1P/QRe0wohVqBksf0BHXOfSoHO4w5uBu
O295ushnpTkShf5Xo94/8z9YIFRZtXSeDSzPpX+YNUtV1JKnP2F9yj/RUHPwmYyv76zrk9S2QYBw
Op1G8nY5V4srDnIxuWXD7ZOVd4Ohs16o2pKp2+K38IlzNAUCUu+ydKYb8zHZpQ0IQKcanLJwFHmK
G35mvk0siMkc2iaAR/K8PV7bfDXkK7mfS4ylUGG7VSsul3ve++absEJ29q/UlB6831LSF2G/FOk+
fNcPSOzq3vUDerDR2AKE2y7cNuHWKNj4bEen5P3LkNmtfXBh2WmgtBFbcsQBy2XNodx+8SxBFixD
D54ZNyvx+IctlutigeDIeRO3RS1tu84BsG8B/JF3D1NYLrzxjftJqjnrsG0UziPZ3k0EfiQUmuFJ
zyoAcd8QuUYh2LCDiwurnyhZ99oYuF55Kd7zeF6vF7NW2crWZrawxE9DfcxSIq0UpdE1P3Wh4Lbb
VnRbr6bOOxh6U+6VOnGRP4QbFuCcxtlxw7rLxrAMYvzbsJwtmOcpV2Q2+q4fM8tFu4dM9913Rz8U
iVgMPBSQ9cM2NbYRidhV0xx0Dirxgdn8xUac53O+A30iPQRhZUx/HUfVFSRRHdX0XzWXf7r0FAU3
BydDaAM6x8S/DeO6b1ndU7aCRTywOz4Z4VSCQZgBcx5bBFYIZK+lMZmBrg3EzbeRuKuj+TPZZcmu
TnZ9ssuNqdw6KZy8QECJ6dlBac8PQ04lp1vnLssHQfmV5L/v8buR51kvuGzfpTxKQpvudNVWgdMG
joAfD2/qhK74pp+EAAQCZJ93SjZeGoy0M71kW/5Cfz5K9g8sed1ztaS/fSpW6ViLHl39eRASN396
cedFJNG1cdqpP+eXEH66vveTQ5y4L+2gxG7ZuG3s+huxfQzjXfFnIgORdV0t1ceJZu5J0uYxQ7MD
7Yr4Dt4RrAAfjrCir+E7ggW4t5oeCbKErXUf5hiy3T73Yk4n18T/UpPPcdaYPyZzcm6jmNzF4WYO
t069HmaWuNFfGy2hfGxNfsYgdK+slMnObrb2lybuIwpqhP2Lj2rfVZNxHs8pgfAn91RH4RVvt4uZ
KHpK4QXYNQS3sA+ZvBrmeXNvxptQXZmg4w7661EKXKCJMVPhLzU7BvJpxiJpU0Xb7OnEJPACliFs
Znd9tw9xPk2EHohWXXP4DQeB2UlB5kTgfM9OPkuDYD1fp+XtiIT+ibk0YgYi6jaf/4SVxlDNah1W
2n8/O0rWPwQNLteJnGKy/RF1w/rbwBP02ZBkYx4uTH/XkBvZY5pjnBaC00QppgnKgsKTezkMOEyh
Z5RhcXaP+0nuu9+HZFvU23auhZNvw+rPoX6qhnOtn9QG/eyIk9b6IauPnJ9ETRnFh8Bltu+mX0F+
WD2jlcg5nShBuS7DjcT8/TFQvBA/8vqzSGZK9BDBZHQPC/tQZwcE3/vtdBUBeHJqHS7uVsqxh26E
d+eH7KUpaonXK/usd2+2dFjZBgXs6e7W2mXkKNkWO6XV2zrVQgsVk86wtr0um856LDVZj6y8Hlnn
M3ptdWtLzbQi4ECktmKFfPx97MsIHt3U1x3tLBFonaNmxSHOIS4L454F9za4G8+b6rOcvsjGKa85
ZkX0kBQTU0f0lzR2EGuBqfMMN9tzKs/gGS+G+uxn93UIx+haZndNvGeY1Yilfkr5V2M9Eusxn8nd
Lw00/jyNaZdwK/VQx/+xHn83DIngzrhaZIqMVmO38pVlyNrQceaOXKz6wmahKIn/dvW8Sw//V2wC
3QEvjwbeiSCuoU0Ujb/IYVkjFapcS+mCTeX/rBqu97BzWDbspfO1MF1ZPO6brWBtO/R5eReQosi5
m01+HyU8WeFpD1f/rEqrBgJ7eRH98+ddZo72KaxzS9HFvBhMd7M03ZYp19umoOU5XSv+yk1fV+V1
ycyTEHjqosfY/VqFxkok4xJuXv0miLbpuL24I00PFjRxELpY4W3W4EPjsngg6ddKMyZmkeaO2CPs
ZwRT4SeylpLaKVFmut1r/mPZNkv7pP6kvscz+hO2YnZ6XDZ4gG3SWwe1P1RT5i+bCOAX/WyNewFX
nLpoLZCD7m4Ry9AQT0l0ipvT46GQaotsTmd+Pp3O8gIm5+L5J6X3+bqSUhc+XuK5xnfQex8fPWaS
fP/xAT+v2pZvx49obzMW1tk+7Q6d7lJbFw5HlmpjcA63Q/RI5EXVrQNIzeGjCR+xeoutqyh9SA9Y
eSGEBg9aXht6//2Ggo/r79unSYpSEKHIUeBVfeOa/nJJxK+xYs38ei7GaiH30zodCB7r9G8tKpBW
cweg36yvFiD0sLGzbC+oMSE5Va8I7iOlsFd+2ok0dVulE/cOtgr6VFJM+tRLWLSg/4Ojzv259JBR
qmvvf8jCWQIzoB7bwBvem+Dlj1TeWBaN2Bs52kompTA7g8ug3y/xa/f+5fXRhWubNUCt/v81gA+g
hnuzsk73Q/gzFn/YsL0wH1+HfisLdvUj1j674W7/wkSid1t7k3Jwig96s/dpA6HlI3KmnWy68cYC
KJNBQ0C0AtjETUaESmEtvk3Z9h8aNeXRBmTJM5ncLTRrg+QpdOdh5AfLOiy4HU+PKnBzPKqkGYWG
leHkg5MVDoMWzgOYL6O0OXxJ0QSJ+wL/kgLF24qYxZ9OKe7Gfh90h7Z1k/lQQOWY2oG14T8cXzI4
ccKCZpqWBKccdsdZfCQcrK6bfLOejfLkMwyLZfGLtP96nQ0rYa7EfwQks3O8Q4/kec/b62BchOfJ
iTDL/2tJ8D/dglxGBoRF2WLCV7V3ifBfL6MYH1gowK4QhHnE0vVJqGJZcUublyxNJBCl6M+H3J7L
0hZ84fpprKmrphggI1xrbnqwfzQB0A2xU+udWe9GhSTH7mU4xQW6V/PFZMU489aBmOHHdprhwcQ2
dIBjNJglstukbFhOPRgn8J7ppXlyr7lVpo14s0m+9qimJdejfIyr477yXXF0aS1T0V+JnYuu+faH
xcHkD5NYac2l5y6Cvq9uuS6xLUbDxif9pSyFmwR4ESPzukX569e4FETSOPkG/1RgXzAqIJyCjaLE
dXyXuNbqRuNovaT8YoOdipjOmG0kaWEBBd23z32DXQDnU7HIWFS//dlPdU9SE28WJFpOez9Wv0h4
nuzQ5zQHcXLLFGbTpCjVXqMcqDCrJrq118mHJnVH8Zh2Z6H5aOOboN11ux8+0/BLhDdd/3gsfED5
1SXhrQnf7Zy1p2d4FEpPEA7SIkh35HV04p3VdrZlxM9p+9ip6zyjDuGsPyetUUuulUqMbdeTV269
EtjIufXPmjlr3t0yOCGFLwovZl+q5OmCq/GJ5b2y+B6/pM5l8hJCukkvQX176rdwkfX2eYaPSuk2
AEjep3HgUTdwZXEHnWGwUTbNgeoe6kB2v9eRvAjZlIPlwpnWTYXs/kGTJkdkwYxBwTCQpn4XSo4U
ORqpb6TW0T5ykpoKBP7l3ilNZ4O/PU5xOKo4HaepTH9Dqf5y0ftyp/qp0D2n/h152ABKhDh1zSRK
OpVTbXzU7zq9PPsFI7T293p+qEZ2UIfEP5T+IS5cuYhswsowTdQ306S1NtZrYpqE1lrAIO2m1UHG
hMaRktYtuqiVpTiuOoqb+vWTcxX6fL9RA9pg3x10KEu1sS2MbUJoz9hacm0b8uSVtczJK+vPvxOx
v04SHtKYF4Uus61dE5WSflgVm6b4ivKOaybqJuWdwADKOyVqwb4GQbl8yQ5kqNRcJLKjkQZ8TXPd
6/1JlPdcZ84r6aOPLpV+VCv3Gd+Lv+DP/WjHAZamuNzfL1bf/LsGBMTIdbIMc6+VjixVn89zUl4E
64wDrQsI38ypg6t/DMLXgyvMB2kcVtecfiPcrcK5MU49TrvA06VDwSiAobVf1OWSR25ol/7y+VyJ
+oqSYqa2cusb2/W55myEiyFxpcRrE6/XvYo+sNbLVuBBLC+ivLTDGf8htRfgyFl7pD0JzaRRqbiY
8lZ4AMhbDfqjIhrJXzcBDGlaUoK53l+j102vpkIqRb2xqirfn6mP57BWnpJjVrg3tlV6+innW2hP
WHdD3LtYCxRbH+2InSlTnzIXP//7hYrS8s8LVeM61SRLMSwZqt7/nvtenRgpfSVA37d4Eu2M1AX7
Y7IetqPM0xSmug9BwmLS2FI3fREGN7g/rbtlct7nDWQEPDvx2mAYFkk97mX4PYj4PH3n6MeiOjWd
0oWLwlSGS9jsuGXQe5/379YQMTsEg8ufH71neAq1U9Wfn+XFlyceeEmccJ6ieErekwOc4C6rtJlr
w01+3obqOqgXXzg/k1NXeYJ0sCiFNANXNL0I2d9uhctzTmIejG3auk9tY8nz5bITKPg8jK+98NzV
2N188r9bo3FcUVlNq29u7DyHy5klH4rY7vi6fW3xszQfgnybtNXpAEdig60IybpvSiU/ZDDURuuM
0a4Sln2xr4dDZB16KhIpRxS88s3tvS+fExSVaMJn135husCV8f3NmjJu5Iv49uzwhPOTdXr4fsah
APB8U5bEUD99YRfUJ3S+aBNWk7c5rLf1vCmucnFlB9cIN/bP7XAjbsKdgxX0sJCqy9PgaXJ6yoBX
XVbPZrvrVOci4H6fbh7Pt3AdUNv9dEXD06YWqbT8sqQfevSzGP+YfBRA0/v0vtm8il1a7OKl1OCW
Ajc19fjxoKq1vdZTVbSzl3V1y2csr0x0MszDRXXTBZuiGUNaZN01LT6K+NIPpxz/o+J6J02dqhjZ
Y4uxM+pbId8a+TYNtsgJqNAQXVrsA5O/d2g2Lzxw+mUUt4Lq1KxLCBxkbmm5eXkUJIwRkDhC5CwK
g+iVAzq203SnTKYK6afhxFxEPpZnBiSHwi9OxEB6oo+6uNJu8U70s20pcL7Yj1rwWvmYVkeDn9k8
K37N7IAmbm7L4sHk0fjeuQjNjp1LZX9z2VG5KNILtNmISQNkYOlJU8hJUh9Gemu1i0QLy8HoXD87
zoT0JiYnxDHtKI1H0cZn0Qlzs7DN+bfhTyHC2UwBQhZFZHILylTKH1DkbSy79AVKw77t3bI4SupS
Y5KyKduUOaPFkxaok8kN9to0eNtJv8U++P3ZGipegZnhKDaTuapACV3K/fIF5QBH8uskw+yNPgbQ
HMmtTW6jcDOE28PW9Dn+wpX08qR8gT0YDKXSL54gmvul8BE1s2+DMJXLiIy4icT94O8tUug4IYpD
4R9oy2R5hT2rLjxZ9PqFLGxhMMO5rf0znNs2PUvpOWxP5evoS54yi9rt1+EVOCZNY9amJDJc2Maf
ZYCvi5YtKrvPzlF97LBRAFe7JP3h1XtxdDZonsC7sHmO23DcKokDDa6Y57DRrGNSnwng9MGmDTZS
N4n6KqNYt/keFQQCeBdFOZfVORpP0EZQ3xuFcsNDPKv9tbOOcM9QSEdlhEzFMx62JZ6RYvL1cg94
3+3/+z1ZeofF/jY8TD0Jkg600iIu8TfhMeiHvFbUIpkOXsQbHIOaq/7gwHw7vDKvDQhFn3sLAXty
AzRAjMa1Qc/2H2VB6cOvSvtJo7d46IW9wke1z5DFGjz99K862HpNpyB0827SXLrWUjF40B6T8WIN
V+rko/BM1Vnx5ac/bPSibq8mtL0QRHs0L8T1T2wo4Vyaqj6JmHobmw2R3E4bIvCm4ArwVQGCBG+q
vXuBXt4KD/T01B9C75W6BgWkwbwtZryFjT/fwpbvWbyFw9MOBqZbja6au4PvdvMiPTf6KYpPo3KU
JU9FRCgJ3y6r0T7MSogMVEKEq1RcasFS1BfdOwIe2zOlc/vylDS2qbtJdmykU02XBlig8oNq9wyk
zvx7oQPCdJLuAJmy4FSmnefYzVDvVHXlkK1Zm9g98StCx4tXpLDkU9HNgOiE8VztT1SM/OsP/p8a
niqiORMgZDMpyn/PhcpxHfrdIMd0SM1IAxbSrskO9yuom7g4hrRHSJd4I1j73Drog2tCGSu8QeCV
8YbceV33d9084NhGkzGlo2LZ1XOqKWvLoxaeBHZm2gldr2xOpLGE6GTSK4wCwvx7tAS3kg7Ka89j
YQwd8ytPbXdp+atAXInRetTWy5c9wByAFFtsNFADvNFMGhUcqVpl5+cy0M46lhxIX+K99R+Z/yAv
yAD6Sw5/Nh3UeHtzIppB1UFBax4tSc530jQS1sSpX+2ib6+b1Wg+muEuiB+Nv0YiIiLWtLt6dFSe
H6sSJ72x6jheaeuq2CgUm41bl2uPu+6MmgoiToOMZ/c7spsSl57+9IYwJTZJ35u/kvO8G/f+5Olz
uzdTHxg5L8szOg3mjIfny7hb9T0csRzccbUj5AOwrIZbPtm5XuVPXyOacQzxrZdeWLryTC4PLew2
0+FrxDfzbDaJSHk4rlLKIZxXObFUyyeH90ORuAMR1PV8shz3kRfPFH2nW84zomsX3AdGI96KKzoY
X6z++pNkXDvhri67wPEbkjObpqaycI1JOu9WSTYLyo2GGvLe8H9wq1/FxUqtL4G+Nt6/rSmOBDWu
xwQ7yQagXKZOkOSavm4wUMNgRozBUG9JdRutaxxfwUQ995yPpvVKRCqVxsfNK92wrqyeJ2K61WTQ
mBPE5ry1JSMAqlGxc/M8Gh8UuSjZ484qv+iwAGwka9tHO03aBWw5rKnoW13ds/62J4xheUJ7Vhs4
09xkZj1xQekohadWo88MSl4RndroJEWnEnixbA/BEcfSgItoTt8k4D6IuzSt0QND3yQ9MOAcgV1C
zDNJPzqmtWsNnOeHp+4KLUV1xmu6Ji+GNHsl67q8KPEHA6VSzWNzgRbCGVFY06nzZv/pkdv3dt2T
xDkkumslXrgon5fkeZlP2BOpW2OZgIAczVWLM9WH0l0i62LGl6QiG3SS2iMpZPms04XBpld2kxcG
YyeXTTsMTik02/wq0u+UtaDg6VvYVlSO0GaQO3Ase5qjc4foku58L44Sw+kWUXVFErOSD9BYvXES
ALcEtFSBxjKDZYzQXS5rHumUR+srCWYlhCX9EJWEaHdqN+mj3Lm/XS5jbQfJKlhYjac0Xhd7U88m
7JAZJTot6p21UDIqjCYEK4lMUjv+hjbFkDFEWVXQJMAjxDcte0TyA27ViMq3hdLPl/xN6TeE/1D6
i8GBmaPAOK3X4tuVgxQj0rUDzc7ObWTifulnvyyFj9/Y0iLWPr/18qdm/agJHQC+Wrba1XhdKvMU
h17fe3l0DrWPor4li9x6K7/69J2NTKX18DNGkb6/gt/VZAyDc4JhQcfG8H4cQQvkcUTdhP1afe9i
NWPbvm4ZGXL+J/FOss3cweLJ0DAFzL5OJzkYK3EkWIvIxqTRaAcjdvM9J2ZQFZTYynQUXGhPPfW2
VK56e2OQPSigLAb9Re0uunL+Nhq3b6JDF3kAiCMHvUZeM8Cm/voPXspbWN1eFkDOD2FGHjoIqPDZ
BO3mF84i7RNcrrDGDlGzRFJXK/uFxRw9DwBWeOjDi6V8xsm+htlCFCdH7v5DfU6NfUn1mfAFqe1F
zD/ojxFF4vjLp3kUjGMKMGPy3hvZWsvWr341qqvQJLq03OB3btOpZ5quMs8OVnYoLaR0gwf6Oy1L
3+pzYGT1YDN2nNGzQ03jEja6yFyBD1tBMXOFq+bvxP5gr1ZUqYjLrlnQ0T6wI+mXu9GCGO+Az8MM
nTKqVNR8TRUIFVzlaoOc7kvzhW77wyHP3cB3U5866OG9sCaiAhkLTzYUV9r53jV9jTkZ8YIaLXzF
BvqbmMsMDh1rViaLGJMGr16xEFIbliZAxYUoTdupghPbaxWT2tGm7ZShbfR8hvtG4O3cT+4bzobE
iQV6keBGGFvixClQ5mH7vaeCyESb3ygtfMXGQK63R2nKzHKA4aXEC/Zrww8tAa8JrK5fVc4vAZ7g
VYsuhjhTu63wrvJWUhTZY5h5uwwYEW3NAL6xVKnTptSqJ/5/mK70lFv/obEQVbKBAKvdx+civ1L8
HSbbFQIzCXZKUW43gYQr5k/KLA3K9bAR3cTXvZUfln7PCWlc6ZQiuVj3H2p1eY3nhhaEdm4hubz5
8Xh24RPfSuXkr22+EYRC6W3uVfNP87VqQY6/gZnRa5EOh2KgA5LM2AwXezNvh8/c/0rNH4P5A/Wl
o7NY/CzUh7pkT1vWa8YytZ3GMkuHUTONZeguPhShbpltIUY8eZ4u/AyAnWuxCS488Lb83N6p6cRc
V+KUmlbfmWl+1srMFvOHJT/S4tEUD2n219XK812AaFXEkA7timSSaezTp9t13uyRYbfnHwrsSuGr
i77S9HOGt6n0aLcWxYMuMliseh299sqneeYUEZNWc0eTZrVz/PogudrTcbyI0wX9Xe2b/ghz5bZr
8Ppz6l2wXmrYhwdsDkoCVc3eWrRwPGHwNO8DHMfVPw9w3gZnamszvP3nBsMf5GymQWnkRKGuykmK
VvZ4sghochW03Wf8JqHK1l7M3H5w5XHq0CQiMJB6mskDmoTbc6jyXavwnqKLHZDK7gU62IfRffjW
lFlVKAiJT1ZwNCUvlIANU+O5T9Nd0G2N3m5TL5dPXXqpWaKOu3Vlp7IXBq5A2suipqblJTU9s5h0
ZY1wHCNas0+zXYxQNfN6bev9Csc5jT/5lnMr969vngPfTQ18VYFxbsMRJD6hwzkujm1lc1bvWRUu
+pmi2T0WmBtZeo6QfWV3lt0RQsWYi+3+HWigiCH8GsKvqvtKoq8m+grKh9jcw9dVWvTRPl5LiEqb
yXPOO8wxKZzVKdcCC7hLFLpJdnSM5ptS2Hd8VHteCivcS7RpD44+OMGsl/dGtO9Gh3UNzFfGYAc9
WzT2yTxNL9XzKr5uwEa2nB/F9hAuYh6p+n7AH9Ec1Iba4cMzOWjqAcK2mm1G4k3Cuham88MEIlEn
zauzCbrxFU4ms5RzPMIswV0Q+8HOogPr3fXTdpMzt04Ov3Plg5kiLD+YKeb/j7Dz3JHbWrftCx0C
zOEvi5Vz7u4/REstM+fMpz+D1dq+PvbFNmAYsiVI6mpyrS/MOSZay7WFgWcRZjNDsBNk7C+qayms
CrgsWBvfS/PRGDexvziitbV88h+glZ296KoZ9wpZ/qG1pl1/Ipze3jwsCtkBdru7KVlS2tBCLHdf
5IcGwnR+2Mv9cfv4dlogJhvQtduNLdwYuLfmTnSdKJohVTPJo+e6ciazHZ4CRLJwW67qcNnyCD/x
20XmrSDjPblQ/CTVQTP3+Em7itwvWMkyGXIGIQAVfJgtBSRctlJfpcYaHFXqbkgMVqsdOCq/4fnB
uLlWCIV+BXaY4fotBMcnrq2fH/3wjNXfVZFf3br0SlU0SEcIuAk2QKevVlKJpd8J8sfgPt+Y+A/o
Zk+ZTfVi2Kx9pkgvV9sG+hQagl8KVEBN+PTLMlWgu434njuJyE7oYGbgLA6BezCm1e5hcA/5lAus
i2upmtiA1DmuSPNCDN7SlZfcN4q//DOSCHR9hYt0tmfD2TsdaWrqLBCPbX7sxYP/WiZVwT4zt5KD
Q6p/OaRYJun+tOQcXryLaqasim2UOXHoKHU144M1fOhvH9+o0d+kbDPiiescmEqKtFMaIrzQovEs
SLdtgp9JWDPEmFCwK4ZmjqxRqqGrwYU10xPoYstmWKnD9G1A/FLOdetUgBKE1tre09LR7ptDW57G
8qBquzY5zA6QxVGAfYfN6uECsjEPNyLKksXm7O7btT8FwgGn9yXC5PH+zwzz3Y/fkuDhNjcjv7ro
GvQdDhUqi4bxkjLask7Nts28+eA5fkLdi9JtBal1Nkj/LyRiwLFtHSuSo4pp/27Ul9g9iIu0ubS0
syDqV1QH/wRtjDqHN1mzv6mk983QbrxmPdOtlaut9Bwz18QZcr1dTX3J684dMYVx6cleTlDMhwpS
oh0qeskk6mafQdLv9hZptDNQD6q++Zp9IxCNcPovEIgKSpZ+wxhBEuyv89cKt6ASPDzzhltw8LkG
dxnBXfpu/ELbwcHEGlhYis0GJ0xSrzR5aUyMkFmOphgERbIx4jV/UcTcSblR4JJ1J73YoEma0iQU
cuqJRp1F4yTyz9mDeVexXSTAHpA5HMsGMs9RqI8oTbwQQMBElhFDibZtWmCo+muB0cCQ3k9/F33+
P3Egq30cWeG8PBmVo5+ZVid2ZkF3mxFn1f9Loo/yz2wWRRV1UxJNVhA4XF/RoX9Zk8GkSywzjzBe
vlQnHemEBhZc6SU48AZWlNO4K8xvbXBv5YfpPjv9Tcre9w5bBcBh/VXekH2C9i56QTy/T4qOlDcM
Ry+I5/ByCrAejisn/gLjyYJYnPvjlhUuYfECIpRmZeQgJDZQZiSbQmRkFnUdhlsRP243JX0TgneJ
cYb+sWaLVkTbtJg3zSSPw+CtqUdWuNGvvEU1s23ZNVZbDc6UMikJTH3nu1sKeSh0XkqIA0/fdncy
tV2YHhrSTtjIKrQhyzla64VpLNtw1Sy0gw3fiVpgmbL5zSbzVS+vQG913STapjTDed7EBLrcU9qy
ZJkNi3z46GkdNhlyrmyyEKJkspb6O5N09NUR69qWyvLmFne5uBe/qHEDwIi0OvpG0zc6y9F+U3mb
X1OvPNKHnm7fXyoLw/E5tot1MvWPuCs9b6qxdewCiN2UicCHsxdhBdw+T7jA7dPVUwvfLjhkOq/U
lppXYGAzrIxhbYQA6NB5PdTu+Rz41GdmfxLba93cU+2tCz9E61PWfsbZrwEF7wY2Llimslqgtmkm
MFPGTBgkN8kO1SQK9KzVtyjQbJcmh+88V/ZIawBox+ZJyEnh+g3Q7jOMhEz2XhlGEDNejgdaf6Z/
f6SzLLoN5TUXLnl6qegYm/fzdXDf++rj3GaX73xk6HdD92jjH/Ai+QWl8iTrCtO6Lf/gdpSJnV2U
jBTo/+4cpw36/qlAKBoayEOn7fN2n8WvN4/yIPZW0GxYiWFcQtT5nhXPTrrH7c0EqoVmb7eFInNi
9cS1XveHIj0ljOhNIDm6dCvyx1udn5lklfmNUBbXnfvekqw9gZmNvhP9RWfcvr5A/pCUHHZArw6Y
+NRjocI3OMToW5Dr6ztF3ObB1pTX7BYd9N/OF8/J7K/UyH+ZbJr/8C9PL7qlmrKqWIok/T3aTa4r
qdKEJJzXJDIzsHNxr3PPLodhNUW4bh9GTY22g3FmJUSK22FmP+j0V1axhiBvVSCiNiqJkP1kcW8Z
5bFGeZrRc6oIbnqHeOYzUsEwP0cHQGVbr9x4ZfFcMC+qF0S1dsVi4VsbVBPgCPY0gRbOlKORnKPh
jM9M9q5cZsFX5v8yvV9h/0WPnxJy1ByKdp/H+9Zeq8pTNR+acfOHC2rEZKp47Uu5xecTv7WYgNpb
lFyW6CXXtbwqBP7gme7bGDHbYI10GwqZbdMXoy1j82JAKZJsv71b+UTNU2iFx1PJphCszEWoJ19D
2VzGF8RRoYIoTq6tLg6zsjhk3qFgTouzGj8B4opVHpyThLn5OWmuRvyI6mfevydXakz0qgQQdBOu
NxFmlHNht/f0vdbuPWIR9227X+nFM5DvRKI3J6FCZHMw1f3KAbk0pJNZwMyX2746nr+GEniIwzo6
FabQi397Pv6pNVNFUzJZQ6uaJCt/F68mnRHKiqgE08oDkRBaM4mP6oVDxajDpsO6FtlBHY6adQzF
SUImCycTXhT6sYFN715FgX0RpX27C6Q1Haa0T4K91+6EYbsAzH4uT6Y8UXbGNWNktKqICwUmZv66
6ddBsAFsoKzyfMp/abp5dG68NQkwwHTJeIOyk/1qlU8x+7TXroqo5tD+kOiRmlOuYsMgPZxmYA98
VLC2S8ly8JMf0O70/UQtgmBK69dAO39mkEz7S/gMtY3JiM3aCOVu+Ts26Dt0A4egy89tiHRDlDrH
Dj6SrBQBpd3SatRv9UuVKpWPz7kq21o8CfEJGR3oZTNG9RMknIhotpFAwptyDlEsLRZqN+HEsLmk
43IVCbdqmPobrXsnll0/pdEpak8u337tVFC0OZrqVGBO4cfPtODxhZ7ZiZfV8JOzkuOkVQ9jSBzY
PiexjLWvu5XBMmHuv5ydRJmiBzrsyiUmoX36M7IxhTHe/penRZlECf93QcbTwpZEQk2mqOrr5/9S
NkhelI+pEId8deuw2kjHrZSd9/o88Bd0FgrkG32FwcBjjIzw8l7Lj7J/StWbipsye5cWtT9/M2y6
IET3dEElXWIxa19aZ1E559VZLXi+pjwqN9hDZ5KsVdyA413K/lr/lcoXd7iJMWbjZyy8B/WHb3w0
YOzxvq+FdJ3wUrPrXIl0hAoQngl70alOb75r0ZvpP5T8Cl1OCyeQPfd+1x+ImWBc5kOLbWAEmNhe
7438eM6N6KrnbMxtmPNxd8+se2fdowh6zx1avJ5PTlCwch4rCHVHvkQw/nYBUt6C0Uwny0UFx2Nk
ar4UgXe/DBcClibH1I6ydhza3zKXLj4X8VlsTp6DNIUToTBvGq7y0D4H0TkIjshRULlEBLAAT2gW
6b+lOxrSPzLIMOHryEyll2tPt/6mREnbojNV30K/bs1HMmbDVQ5OI2Ok+dDAdm/Q0ZBHpnKeoiZl
gBg+TeIPaefIXu+3gw6AfOJVuPrWXGbFV1L9tITPMPwci3d1liXLtwY1AZ/z/NFgb+42FuCh2K4Y
08XTLk9XGMUtq/DKxhUacwdQZ3qIevNTihbTdVwtR2P5mPJUxG2P343mqlnzURBFwXbkO9hejv/A
t1RiDZltqWRdTDv6Cg+TYawZ+6f15GEipSL/8tVfpfqLDGdP2cDhiK17bd0l6+71d2kxCnuvOBA9
7gV7vdkF5ra9GeOibDfFxWpt0k+0dtOQQx5s5Hvj2YpNw00M0Xet4Oc3nnk5fNZQ45YkX9aIKIkN
NddZvNFMSseNb5GYPnWyCkb8aK29OtmyXuFs1DhD1uj6FxjozuRguuWhNNi7Xr5TMA0YsgzWutUI
3Kxbo7hF0JgyawG+JC9Qay9Nb5MzRc03AzGQ7drCGiJQIWa/hJE6ztHivWnsumxXZDvN3QYhA81N
ndGXz3zRZleMKHuUjwU6JMlOV247W55IYlNJYrtJIKf1FTHoBe98ylTrbAt3pNUpVs3z3JYGisMN
w9JA3tnPlNyWellhg4B9EtxDw7GkG4oPz1t21VuTvevRRxR/mLbekODggUYUPnPxoxWumFhz773N
n0J+TYNb1ZxBQqnt1d4NPbvw09OWr6R4xclyxyJg4a6EF+VZg9sarL1ynUcbr35lc57r4cMmNc5P
t6QeWgRrjKs+uvryrYecJT9yXDDEBz814Tnwb3PW6RcDwGh48f2z9QcjSlxWgeLMl5mBVWuzu6jW
JFnPQENzi8ECcudhtRSscy5d+viG39TOEWOR5R0wFGaNYBNi6w1nL78M3rXiH/XqV1etvPYrRHpj
Rbr1BkU0uwjHs3bB/EfaHUao9YVddieJmFjxQm3UVyiyr9mvsZphM0odnERKfW2GW6reE4HF1lNI
pp0KJ6BPWCj2p9v6glKgat97VjUu/WRt++jum/iHMNfqyZ8qgHRNJ38qw0Qr3eTJenlB7QqEYt29
dK8ZiTblNpn9YpMCmhjpq5vsbByit1g/G/NKnvKjjNFm5ghsu8ntHoFKseihsoibpVg4JF2oC+be
NEqh+7RPLaINEZU/fxSbjXJYRWzi2u0QLfR+gZ7mG+xpgm6NpklkU719Q/usaBOL6zjGDbQpwaMj
a4sdv1zwjf1ebaR/lO5Jqy5WdDXzW2rXHtDhLQBE6H3FamAl+9Ew3TDW6hH0QEyO3Tgl+koAdyJm
Exux3gC8RfWAaCbIj6M7IYx8Lh/OgWovOnryYSVPa2DpeOk/4HAR6hYnDzd8p9M3aRC3110Cc9W/
FBqWwotGADzlEBnw1W/sBvuT+hUaB3aD0Lg+nkLjmDR8h8YFMNkcLOmGd+zYuckXa7hZAlEy72H/
Du/Z+AjUzzr5EYLfgrMf2o2/U7ErOFF3KGOAvSfShPWXYaGprkl1RV+hHXUV/Nk0eDADyIQHT9ub
EaUlRnNsO59x+cGEhH5ITVe4UzWIIfO8X4LWQmCh4RsEcd/MxWweiedCszmRK+bwEBxqbAcV6Kvq
wNmro8Nvr3Gwy4TdYB4gZxqNjQBCdU9lcc7ZKtcXOYbyek2HK46uFl3UDicbIcUphgNSG9eKDTVQ
Y6G5bgbHGbvNGSmf00CDI50KAqxP3MbB/eV+ltzQwiJ9Mbj+PNgJYvU+g/qSxFcVT5V7DZQb1pdO
uaVT6GouHhbwvNtPcbYlIH2YmTPXA4ixi+yEL1NcJMk61Fctm4crX2id3R7NbCS7yXPqd6lA8rai
jjiUFjvfAxg2ddzKti5iZd+H3RH5tUQGkHYViMIs7wG+pPcC7UX1kekf5DnDYWNsi8O4WynpRTfO
pXZy4epXx16hit3HIDSzFIHerhE3udNT4MH2uIv6GQhspC6J1bW57iFT//cCjnv9HwWcJom6qlmK
qsgag5//qzqNhjFQkpCRH7Z8pZ9uWi+2Rxrbec0WwABV+yIMvtL9uL5I9yseRjFle4fomcp9Xe4t
ZVc1O582iELr2r4W5IE4LwMH/pRd8sqQRzdHsF+Y20TdjO3mB1mjNbF/y5RUhHEZwpjz10O/TgLi
OcZiMhjp0Vart7q8lTFOvOSOAGQRaGxh+tn8D03YLjw7IzV+phqnirnDpPKfWITqqs/WbTaxCPNs
fTkyQ7Hic9Kf+/gMEE1XHWKCpQ1mKgIpUE7CJwPEtHfvIwLxgFAoLt3NsEHQJabbhPK/3jVzj9BH
x7C97Jec/hFkf0jqL2mRm6tOnDLS5P+4l9FGABZdfDBQBrgVj1votQsUn2Nx/G56jEVR7tIMg9HR
M0+4ILDTMGnOS7CXAN0MfQnhjYdini96+ZKMt7Z+xgA8x41hfHjxT2X8OdAc78OEYK/dwkbo7S8s
rOrSFgsfenEsfFo2WfgmAwJL7PDw68IBD4CgtVlnCzPC1gZx23RT3CAMb41yLmQdaEo71cauRxk2
xSWQtOoy6aw2JUk9RM3aYFmfMdpOkG/kyq4CAhXDtTRiDWF4fG7rC6NgjffbtoPs6I/TDhm9IV3M
cA2TKxSsOWDZWn5vvf3o7YudzlpB3HPYMlwyUc/GmzbejPFG4VgXp9ESZkHxENFeqzs67LDYMoI1
8TbzjrKnwwQ2B84sdgvgzFa0NMulMCzVaR3bDAfmOE5J50lFAUpnshmSz6BTC8KQGlekpRADy6KT
Q5lF5/dSm7H1KK6mhLmjmR+BypTyBC5wkSarm36S+sj2/ft9J8Gd9/06Lxaf7Ks2vbTO40kRxMlt
re4H9zUEm/1e8smO39F87nzjYHancTiX/lWNyWu+D/ZMdqcfSNHjOyy2KZ+W9ei6h+VYzupqmZD5
96vkGDhGc5Sao6ot/d6O2JWn4IqPCu66mkwEoittNTqDIzCn0Lyjevj6+oMT52+pCyq0JEwYbMPE
bEMgUNiuiSgxmqmVQFE+wr4H0T/JorLNdtU377Mv+OUCMRps09Wlcw5lhhoXhZ2Umk92b059RtX/
/UCSxf/fgYRFSTEt0EuG+UoU+ktHWWZS18R17M1dLOzDlBCe8Dpicwx3pbzDpJHjPX93nO98N+JJ
UbjXb2+OYe2l4QB6SWGfjfBOONVkL6HI2/QvEBhIAlDNmf1hvmJpR2s9fL4N83xKytkJyg5hMve8
tA+r38MKn6mfuwaX588QNiFN10hBsHZ9OgmbULK70Sl0Bm/NaVNnk6EIZ5E/wjDk5d4H+JN9bI8X
6AK+eS66c8WJH5xU5QCqo6Q6B/+FP4PWtmf7Dfx5ct7iG8J5qxP8PGfeYxsabthp6jxp8IRl85+p
M2ewMzfuRTyzQQ5vsWlQW0nNna2pNWHAUGKX9UXDs/n06resfsNIq9dv7vBsy4fs3kUnQdljp8Z2
9KeEIC/edcP28EkYhEA6tPQ7CoJRbgjhO11kuAfmPRf8a4JxvfvgD8ZNH2/LYifa6DAZxO/ijZ6c
y2UcP3wsW/QknMDICVQ2PKLtMAITk33dTYbtRN+nSNZfuC86yTuMjCm7Pl03q8B/z+I3yXwwhcXO
PT2g0Q+jWQMBdZNVkf/L9Se9Wtn/O7+YfLawPad/qZrxN4GvL3VtUvihR8XDbGpJkFd5MbKJ5SmU
bw4PXObtySjb9+7efW0hs/yQuYfeics9jw6PUxE/cxUv4x1+Yj+SBHFp5ZNVHPGsLZFKKu5CqpYv
5+S3Q42jfmy2OCeB6McGEP1ouN1ugnKXowcC4m6d+JtvXxr9GywZ7GjgZPp0wr8USDSVVeRNairk
LkS8B0BBl6a4uNjGcFmbr5G/5h9TnqJmLTfTY3OSsa/AOdjbOD2XwawX57CnYdJRDuuEjLP6rTbK
MijOI9X1PtMudXydl9piJ1LAxlf5LfoPobYGUvsfQq0BEcH+8/hT6ynYrlWmYDuxWm66a2hLrycG
T208goi+Cpx0wiMJ3133Xas+8vxTIBb0cF4J3gaj2OqP5mWbTIQtXjHX3RYVt+8m7wk+do0b7Ja6
PafBqbE987zSo/M5ak5GcDKcgZE5Z5m8spqV4zgYQ4hXpaIjm+m/H07SC/P698fFYHKOoWx6Xl7V
1F8Op7jSoiYWFG/y6OglIIK9TBBI4WDM2evjfiCr8Si+tv2VcGpehHtdPsO334vootYfjoQoItox
KmROOnHE9jXB9cPWGraBunGlNSFX3nEI4RMfwv6EKvwFYitmoNhccz5ERDSdLfGiVFfSFen242jW
Rzcohda7TJc3vpHqa6fErnvv9HjGfCG3Z7o24oxScpnQll16y1m7dMryCswPwqfhnbZN5GjhA6sR
ktmCAULxXDl/KsU6jiucoC+lGOaObzT8YDJt3+jmmpvbs7jL18XEE4Ts4Hnb2ayXCMzGW4tNzN8r
zU5ErLmGUQIKQks2MEqihu/7rFW3/gBR5CjFJ889tzTH8Y0db/0rSW2YbBWzMcz52tE7fru1AAsK
weMcZSuKPm0fgy4BbpzuBHIVXpMg0gyR56c7wIA6ApUlctWVxmZVWUIj/++Pgyz+I+FQ0SRcAcTt
knMoqfLfTg9XK/3UbXJv3p0xXhvmfugpfE61ekGdDp6U9DY8s6zOai7cbSpsimy7f4PzmrZ2WgFW
Pknub29rhilfPBCaVrxb47OGkSRe9+RSbADUj1P8qIJZ91yMt8J7auH7Dy95NEtrUsgeQv1otCdT
P/nJOevP0Ki4iuj9awFJ6xQ57S9wXZfaB+InBdxXdpf6S+Wf1OxsF7CioFxbTj/skEQ26rP+YQVH
CakDc2jlyH1FIFZlzEV9Z1jbotv08jpd4dEPiOIFz2nyxJxq/azIuL32aXoqHBwtf1VqkY6FoKhC
TGKsPHC/86n0C9deNfXFScUIaW0tq2pdRmuEAxKJw+aqJUj9tYOnLR78JQlzMG+Yp38rHsp+ns5l
bFL2JrQ3fbhPjUNunir3PPPtTr7Iwq2NbEG7Aoxvoc2lb2rw3rjvJaYJ693CCKWdOlYG4Sn3NtXz
q7NJL2oKQGgzfbgEdGfBSfaPzla0HLdCQLHI/IUsTj0wgboUJUpO47wCJCXmIMgXkWG7v3InjxZm
sUj5XOrl1kHB/cVi9jCySiQvZks/CxznXxc2yqtD+/uZRG77hAWAS22af5vWtm6UGprpe/OGv5i1
SbStQSyr0wuLwHDcPRubABeb7ZQ/ofeiRkDkdfK7KeIqC58WxZw07fOAyUOzBA+ggeUfVyoQxnCt
GStUPwJVczOLkOiBYkRaGMHeWomvrkdZQHEK2FlVgNcYWl7oWL/FMdyn9OgUaU24UpL3VL04bwES
PubVV1nD/mXnTN2qtzh7Hxn/jR8aBuhZytQtuHw4gbKpsR7RFFjrj0WSXrXw0vlnjHOCvZBktOqs
RfYZVEHzZEiXGPWceie9Uc93cr5TTSQyeAF2Ubd3iZmO997cKJYXz9bTy6hvol9adPabk9YSuhWb
N/xqP1Iyb2dW9Aafvg5uoX7m3mwmsxWKbXfKi1OtjRjsAJg0wuI7gJrOYr7UwtVupwF8n1LSoQ6g
gCNPg60RPrbURgMXYYCrd52jFI+k2Vio9NyLTTHIXrO1aV8FIG9rBNIFkjW7zOcM2oAaqvrORjts
/2KRFc1syJqoilE8J8pVK65di5j4EtXHnDBPqIY6SrYraXcTtZ5vIOTKJawEWVwwFFVIhZzxuK8j
l0EjM7pFVC9FHJxM8MR0MeICzSahcBNNC9GS2JaJZy/n+zw72PpwoJ2TShtFQ5htE+Tm2XY+Hze8
1IO8+27mxAJe694S9760t5Y9Aa6vl5nbAJoVL/NfBTUjV5W+6F8Aq1pEvTHPFgyyzD8FTNW0G7P8
VZXj/UFPtcIt1mXrimBN/E2UQwy5l03yliRvJfiN8HHWsp0lbXt4VC9/eRxuqRksYS2ls7Owc7L6
wJCpfA2ZFBuSMSPBHdmD6HDJp7rGszPKPpGtfPbpXlZO1T3K/F6ZN0O+fp3pfs6OgRM127BSowo9
P1i8fn3pL+fI41x3MzGx2butvti/Yddw3Nn0FrziVP81VsJQ/4FShAwjqaKoQehU8ApPm5u/1B+B
EKd+JcuCw7tOtLvQbkVhJy9BwFB9xMgJhwNv+pgcm/TkvHEUyeKyhls6RfBoxhTB433CcxhmzJNy
3BfYHTBnPqxyyt0tgAJj3BTXNcPKaoreHeZWtSriVQPyieruxWVr/aUwLrSFOEvca8M/xUwvf344
obuXfpL6XbWfpH5n5U9xpr1F7pw8IIaFOmknIYfJCuSdht6AN4DJLLOTZbd59Fgo/pMNotlDtePn
XVgO5B6TfNptkQmOGCp53or9W/fH0DkoEuF1ddFTj55ePLmC0lt6exPhEcrAdqNXhL052BnhF8En
Iyi6Ok22a+1RaDcpuiTyUZ9huLDCBSEvhPNEMZThKeSFOVIHUl9/egxcjQ9B/wjRXZ5cem31aL6S
XUDaVOHB1/bJTAzttfneqSg47wzvp7dzuFx+1QHmOIT4CYYCfpUHBjI8KK/4b15qZi9ETkId7UDs
F+vEmNIrcN4/++pS5bfKvEv5w1U2EQsfbedZBArG2dlKbkHyKLO321GBC4wbIJrpqBOxmczD7gDp
Eo91LV2k+Ia+SFHu4cLCHqyxJEaVPGt4kBHIBVjuu1+eb4vjRUqB807JSFMVXR2VAMf93to1PiXs
HM4vKjos8Aobulkh3bvgVujnTj4SNYY9PcVdbhI1loILaQuqcwbAzGWxYZONwJNVroLOqd+wR3+D
AymEWLpFHIrN0vAven3xmkvSEItyIfvJD1lunDuML+LRYlK7L9KrFV5E/5x4x/rruybWuqkmXv/Q
DATAhyo+id286RxJ+2lYaHSm3zN4/Z5Ncym5p3TbKs8qnGUHgSjJ0YuPBkOwcMQqBqDW1yZArUHk
GWf7XEjPlX4VXqwssk2tndfv14t+3FnID7v9qO/FiF37Acd1ixrlqHUM5R98173uZt+C9IcaTNl8
eFpp4KZt3MQTUdLJBYMsC6/CAOw+ZcQO9Jqp5dINlvg+MgY3X95ytLYJ8zjM7+VOpNupZ/YyE5ah
uJSZjOqr6idGhLBzzMKhwY8KEpvPtGltfJXi6/vMiDYlkXn1FJ/3Hr4igK2lNaLOIJAaNfIh8KZB
mqju4na3OYRIMfJt1246HqPZcD1sWD9wo81PCoVBdB2lm58//MSxqp3P7LOghJgVvgNgyXid8bG0
7+d4AAzjDYd1XG0jaSsqB5TpJu6bWW//kuK3KVS2QgmFDQ1d4BbZfr/D1wPcgr1ShMyNAzpZY8iJ
ZnnFM7r/1Qa3ZUsO0ZmlozHrWPEXk76uMNYlJi0ibrqtUe0g+18478/0qAAohnghscItvgLjZ2H9
mPPZvjwLgKLzeFXHK9dCw7kkSEiZF298cewfGxXI+ZKkK53pKYOMdYcBLJ4+P0aRbJWCZqO/lQQj
GD+t5ocvfWTtm8p2U7zq/aml9djHyaGcGfVCm7QcDh/zHF8bOC7OT9TilLMcP9Kqg8fmLu82aakH
b5a2uzub7d+Ob2oI0GuHELERkeGTmwPTNjFXfO7FQ4qeFv5v9+D+rOMn1hFkqS8sJCWxFK9mB00h
IoBsd2Bu++qkBLPSltSbaFARnBWCZZW9FC/f//wk0OKaYDmsJaF3OHVmLi18s4vNremhwEdV3L9U
xZmJcPVYpOfRv47atfBtX9nWKHVOgx1oa1hq5az2CX2Zlhyqcm+jR9E/UiKEIWgsECzU4ckxOrsM
HwnLcPOWmfhO2DKNbyYAdwsfzsOcM1L81jMxUlRARlI9490W54LolLg1i89A/uHPlQlpcES/J3C0
Yv2CD80PtP2KxUj5lKxHHD7i/C4C2TfOUXR+/BEy5ddOinZCMWM5rFesAM/aMaoPX+cyvTQR2TWz
mKCJnY4Knu0PRYFLQ4M4jzGTslwJ6Wc8Qz3ft7dexgt/RoynAu2ZZ9JE4Ya7qpTH/6nzcgzlhGi3
6J5r+3ZLGac4aApXf8SN89/7S/3F9fpbaS/LhqjLGJAt2Xplnf7luh/z0fTVkj+sP6ZvrjWnvRDB
0WMdH/f4iytEWDBwFymAmmq6H0VvLxUIsPZWgaRl710gQ+vF4u3LnOu4Ol8ti/aiHsIqZuQTrqpg
nRtrDVxSuXpU1slor5r9hRWWWPjg6OC7/lBOf1Y0cGfhqXDGC6vvpL/qhRgj0Qr0mKJMejFZd8A9
EY2C1K4g9dARdJqPpKSIJ3Z4m6IZhFBQ7CsRVss+YJpWzMSZq78hA+r7aW83FjfKCnEWBhcs09wS
dXDJaJfpOqbKhLKkeSmJJWiU9XSu6zI2z99M++7FmoJpr85dE13YNdXuNV56e52nZzm/dNrVG26G
ch9fAdhh/6A1kO+S/Bu/Y98G9TnwfLkOuVUGKzeLmegd16twlduLX59FXjD/4BKzDOl0bUprWWJI
PrmzU0IC8rUgzLzg6lXIQWYCPNwMOuEiWWXKvsbBaByEjs/z3NdXzb2F6l1ahSMXETvTHWNj+1bl
F/oYbHAam/7+ZkQ3r7+Z3S2OQAMxCLxYxdOENcJrpDoGo2H+GvCQgXTgD+aVYjLP8IvsrpSYgnX4
co4yOjCmJdsRLCRSO+Ep9qS9HEv9WBknPn5vzRgbDYnYre2b6iLyeSbuA2ZIclfzu2bePJv90GLR
2722L6l7UNEaJEmxXoEKuYMMIjIXYOagz797JrGcx8TVTAl2YTnt9HdjsJ5DbtiZDNVtZG1464YT
EqsAUdVGQFPb3qO1jZAjoWaF3C9gFkC3ubTCFa0GMoCe2egiCnHmPCqow8oDpkU5flTxh7ywZOzX
Gy3eVNY6lNZGhGVnxQlc4Ux0l1q2LEQ+jFeQxSsUoP34zjTGboXXII0PYXyQIK02R9r58SdjgmDh
B1/d8PNMI3z5M+eOja0SgMI8sJOumTbBplD2RWKbySE1j/uVZsw57GcYJecMNfzorOhnXzlyv9lw
xiYducnWRFqoa9I8LjYk+rbcGvOWrbaGKYgj+YDfIFkyeWPFNnWWMaFAJyazmATT+KotgXo0GGDG
gzoe3qGsIC5gjlKK0xzlu/HqgAnPXGXnvsW17QrL9XKtXNKne/u1hPfSqac+sU+Dzp55m3XYJNZ0
gcWqK9Y7PvlRREjTh6s5Lp3TU4kd+WhKD7N8M6T3sv2c1xzfp1g+l3BZgouBnfNTGT/etWzrChho
t7my8ZNNmOChgP6yZppHclDlABCaCR0SxHRWRr4deHMJhflG+Riym/3kz63qZcTwgeOICvbdTu3m
Lcb8A4Qovo4WzJCbXTXLd3v4+WQag6rGLjG0Z0drOArZKc5PjXgS2fY0szS51slV1C8CqaW2In6I
xfugPWC//C9pZ7Ydt3Zl2V/x8Duc6JsaaT8AiD6CZLAXXzAoikLf9/j6mgjKvmSIJVaOtO/LvRJ5
AgjgNHuvNdfdNkuRAPLDK7legSkYSILc0rsw/TnZOhgOb09B6Mb0MYajimeXro15nHqOeceyvfJm
oLfSHQ0VyvNlE15k+j4Sd8CTXLc/umjQ5HStc4qICIZaAzvAXfWi+S4iNGB6COVgFT+6j49MtYSi
si3Oqo17CEqwKNdYtBDTldP64BrlZsKvRkint1X6HaYpA9/UCYvXy0cV2NbkWurD2wE47e+N8H4t
FwsGmCmmZjNTTCfvp+rbx5HV4cHs728C796w7r3rfHyZIndSXStzYqrE4+OPdUWi8Q8ZvjlOMg0D
2BaJ5CbqSRWcyW0IUeX+hxa++HiisVOgtV/pBfvFed3e9baQzgWzo4vXLjilI8OXAugGYoqaGRDz
of2iQ6jKvyvYyQqi4Kro1OAVSZ07iO9WRUuJLUnwYRhCdJsTuKStn+0Ou7zei9PBsg6Ethv2Y1Ft
3mDlFF/1FTlZQ355OOjyzB6YlqIMMWNtsnBg8doenuAc2G4LzgzUwMOYsPu604e5n6Of+jnywgSu
3Wx87B/FhqLXVSRjyzy0/WWxxCNGOwetFgccouIPj6OjgzY6qP5BKYkDORy6HCGEASg8muPgIAtA
NYSmiBZQQZ5GOy/ZvmkBxWQ7uGinYcUUJ1bMUwOo+gB4So034sJgk9lusRBbm67ZdEhLvdlSLaN6
m1bqsLYvRwyf3rKeyK9a1WzXbEIQLpcoFAEzkL4X28snjzFY1OqNn2wipJfNevBmeX47E6kIQyq9
fddfaPoluoqxuE6aG9RskeASnIDCbdDnI3JVrBFeie5kL1NSXN2YlhV+ij39T2skGA6pxwyeCs29
Nx+E0N+O0F26NSW4tD8O8TFsoOpfhrP/XTBQAS8LKqztAr6Rz+wwLFYvtWInxHS4/dXVC3oxzKwm
KA/cipSTdbYfG5GXZC8mzn4mWo/ZZUVS73TFlMkpQZT3g38YxMMe1tQFYOHVftV5V/3SlrKtuDEw
0ivXBN3V/cPgtNm33n/ObJ2tK3z++UhAj8NY5bINrL0dOMXspnynDztiVpnoiFkdOQ2t0fsi35Kb
RQs1ZJZ9Y4CnTL3YZuF82MI4Fga0Qjzb2Q88VOQEt84Cm5wcXi+S5OHbXi6JLb7txxvBQyGx6LUF
jNLTyWWxUIP5nwA7d/tokEJZH1R1H0+7OEB3ZIRs/hGrbZ6dVr5yTHhiS/yAVNNo1E6ntlvuLaOE
x37VnxIVgmGupU3/Ji8N/SZcZv5NzCYDGUJ7MeKl5YDbXhx/GriK8BMh0enmpiw0Huyuw0kexhY6
buyht1UVQdUCTTsRJOVy9Ja+sVo7EtRpO7IT9vTD/B+bhC72uhvWbwnssYtVzij2+ORwy9EOxipH
Ozjp53YwcSXqxRpaJDZeusH4bNsTBmi28WZrwo2uC85e9rrpbRTTW0lAubDp5bVEiwUxQHDx5723
ZH7S22FyMQ2UCCb9PvMsEaeNRXLVR0NwSXTQul3hSr7bbjV6G8JyTFdAd1EIUVmPkShiR1sfdpgk
+DOPipu5IraM2R4cFH/SuYP6440tb4hXRutYtt7fFfFdU93mws2TZWflbJhZPs2RexY9mYtDX+xk
ZdumW1naLN/8E2axi9Ut85CabMR0rQYbxS3Dm0m43dT2kD96zZOYfc+jHyHnhLtGQZ5+b51gGZ18
l/Zz6Thmy09A3qzyxRw/eusgWwvKnEGiHGQCh4dlBWEENLe/SLLdw9V03YxuVaxeFHEuha9WsbCy
X1vFhopGyogKYSYl1WTfn6JX5exyGi9bVy9u0+gutO6K8j4jpem+K++pfgvlfXQt4f2/SOALD3de
ddtPN2gqwalIl1UF5O+gB3v6gZZ+gbvSTfECDpsWHMS4xTtzGU3H5glPq3qyXfrtrvb3UsFLsR/X
6AyKQyt9D+IXoLo97a7ke1A9EWoHVDd9gEm0I376Li5vaqSq1WVLdm6///Mzw5Pxu5iOqqxizhEF
JwPNx5XJRGFXd7kiuBOCQU4/QFGppP7yVbvhtA4QHUWbqto8PtZsaJ1QmjPEeITIEHvruijGWiem
GlbDztR3T6Jj4SncFPV89KGoRaHLJo4gg3lHc7XY+dQ5Zlm65u9knoz7rjmGYHaNCy07pos62PSY
auzlsLl8spZP3w1/zsoBKWMiVwLHUa4lGFIm4TsOt73cpskuack4gPS0N3HGp4dOP9zC6b0iPAdx
Xe2TKnRjqjdCfKtYt4NF65lal9/PGgUp27xu3tyIqQM/d86rOaU8vl5HyWMZ3o+RXTSIODHAzgR5
5YDnYibE2yZS1gomI8rv5QhoVFpFp0ywb1c8kuwPkZ8xXdMQnpXbXnFIvQMQcAlvT37ZyFvvUnKG
5rvRfK+F50x8uvg26DvmbcCD8rALjHne9umwz/O2GT6P6ZMvPoyQ8xRbkDZ6c9TMK3IVQRYPGzy9
Pkwlogb65VY66KKrKKeJTJ/D71JtHQQbojKAP0OyM/4Nfy4N8CigQXYWpNXZzihAvznNYkyfeBnn
IALshlpAPjDTVSvasNeiuVbRNJeCcvGj6dY4vQjTIH2RMA0qI1K2jAlZ+yE+7Y4jSivoD/22ETY1
TJr2S9fXJ3sqBRWoKEK5U0Xp9GS/21MhDy3Mtme2I9V0h7ihCPePO5rmaoLI10R0Zu/E6ECHm8bC
4F8TrLrdPbLzgqULSC5iWtrV2k4qZhUEiDlWUOsCg1jn+v0dloqaGUBhC0rR6K7FMiPcjItQPpQh
WcxzLikyyVied1dmsFlGvnu5NBAVBfueuKzkgp2HMu2D7KD3B00/tHMu6WPbr1P8Yacgg7S0s2RO
X7qO73IKkHn4wy/vvG/N+ELn2+Ql2BLTOCkbCD+bFTYHSBkFTEZc/q7IRNiuWwLWCHfR7IQHbLgI
Q9s0Lzl7PeyFbKbeLmwT0f+DHu6jeKsWh1lb2MyhzqKJp3htXkJszIQHXwPLOEMVJxoj+jWPGy20
Gx9JscFZ6Pj8LOO/aICsXGPnr+1nhJor49QPA5zXOJgHm5N50FPvJuOqu6uFb6PxlKvP4xpWWOXd
O+Qh/RwfvOCbGHyjASaWD2zJi7s4uq28azk6Dt8ki7LPF0A8HoFPpjZDMRDkidjDRWPuTL17QPx+
FKRx3nTLyuNbbxeLOL1d9NcwGzjM1PFWHyGizLSLQLxCf5cTdtFmc/cG2qribQ+PnIQilCTVRpw2
S4/2kPyNH/EPZuAE+zeln2Y3/YNck+rlDASv1t8fhdJ1pfGqrq918yYz74alq7EBDAHfzYMqCea4
O8m8C5R7C/qOk1RzE2ioqNdBp6RWztEQOSBALfyoJlVhSgIBPQjKC0v4XeZrnK1mbS+4i8FYTwZz
8aZzKaIFwuFw8MRDGhyeFJgMW0/dtcJ+sJCsX2qXUr+bpqtmXCaBS+le3k+E+5z2+0E1J/GWiKWC
gxzMSbxRsp9GQtp3UbelajSRwbukbvRG9cuMFVS/rtiU4badtmGySxUo2/tsmidgETYWYl+Uczuf
+YUU7YhXcUcbG3YfHuJ8qykbiPqS/IzEo2+/teY9u+pJ28ozx3iTyeuC/I4TrrXXiQTKXF2gFWa5
ba45wffcuK/bdaxTiAetrxhLHHERanuLlvkStP4V5ZgrvGmuCsNnOYgr6gNEnb9BX4AeETS6X7wh
kB60w4O4AVS21G9LcSeo297a1uG+mJDozPQitugDuKcdISHKidQvG+xCZlK/ls0988nhOA9XB4Ja
ndyH+sMId4Va3YBr8L6EZu7dT/19MbkdLIhFWdwJC6O7t98HBUZEhnbHWsVkeoGxT7gH6cDV7VE7
N6hJrS0+E0QrqTqTZ1OTwNb7/V4aL/PQbuRbSb4t7qmwdD0OD8LR7tr4bqxI7a2FS7+8nMqLRj5U
eFfNndptw3KDs1hbS+FWO5USkEESKimg/Uwu3K2lgXu6a4R7S3sI8TGsh34Ntw7XO1F/s+sdghVL
w7q2bmPKfC7Fa6oMMfVr5UIIZ+GI1+8HcafYzPkJ4JAjrzb+OKbojsR7g3rarne8jCyfi5SqiBu7
Peqw+CKgGHfT1jcVGMj6JtKdOoEU9zAID3XzKDnQeCpaONJBrA4E9UDjIaYHGk9lyz6ARNQMuyLb
RojZhqsivCnquxIjs1MlF5Z2UcaXU3zVxO/cqi4lea98kM3bn8xEMLnb8TrpjqFy6fcvrCFD/4Vs
Uz6xsM8K4+yyRFnlf2zDxbPN+RC3UStNOgkKwrHKb+dYnTeEzFurG5Mfre6k2ULaaRf0i93c5l39
D32zc8OEvc7swasTyo+cg2mnb0zqaNdmcAjJckz2xjjvqrD6sV1SrLXk6pZz+cS52TLXTTM7241u
pWP25VVult+XZvog+xzo3CSDwHUVOLm3B+dMDmHXA+5lbw/Iorozhnvdu4+WY3kXDrds0BPrtu4x
qdx43rWfXUMw458uW1PN9ViVyDJvl7I+G6pqjNjiMexv9p0ExeRhbyPlaFSEEEuqhpo4V9Baik0G
icMEBGwWK2qwFsRi4TnkdawuSmqu4Z6mWm1sGmlOL7PYUtX75iTK11Y+K7Xy13a9GmaEezndOAvB
f/TmJpPKUtYcO7B//cpZSOauPaURJOJ26zXrskcbAGYW0hDitk0WbhugLmRXj7fb0Tbx5PZzvFhY
biVAtuO2Gef032MsXgcAHlYJMBftFH4JyEk5gWDNbA6/ZOsUOfVJYBHmMw+zPG2C6nENuwjVOv0b
nzzZ8nuw37lousjZixHV0HIlPfLByu525FqDT0w3YEl5IqcffeX8efOP5fm3FVKXoMUqiiayUNKu
OVshoZNbeiBybk8WhLRYtEOq5eN4ZIPEehyMV3Do6ZrcA3XSETi0NnZsjWgRgI//jiVA5o6anUIg
uXsOxaw4v5ASB2UFuylvnGXt7JsX/gXYLnjbYCoSWsi/mOYAO4fwOlSO0hJepRLfHQA8htWLwbtR
pxieIskdV6l9lNVdKOxx1erZVQL2s76Gft5bN6x51tx/gX45v0/4l8n35aD2YNWP81L+BoJicXwv
FanqzYEy4o2Y8nOCsGHSOqnd6mA5fHsDFLBbSCv7vgf639oBtETSsDHilRuKUdZwYeIZLY58ihyE
NhixaqPSzzY3h8e3KBBKZ4voVOjDtEOhz0VJxXl7gzRk3lwcalYM4QpyKaoCcBTylpJaJ2xlGbnd
Nml5Wubchviaih4GvYS5fqcqW1PZFtb6e0/uurSu+pXuaPWKLsmIHcxwhIegWgAnBK0bmdtY2S1v
CXCQ8k250rWHKHvscVj237zpMUCJhOuku99c58iYu021C146bzZlxgSsXEB7sXBqaLMLadSvpOSY
6lczuMVS1j5mMGWd5GuVnT+MB2il7kZtv6njDGkioqHNIHv/2p3SDzcDHnQ0wPNBaVBnYhspWkli
D+ye4rVo0aW9HiOi6mafy77Ak/tAGA5LrFfPS6yHHXfAH8TWYYeVYlsLWIC2o7AlFKRe64RwdBtO
bQjS6EB09Ms2CYyzbv2ymaVpeAMB7qM1xwrYbnKI8KLTyRs69lAro+BS3sDUUAi77+bME8AzxRyQ
gkTlB5UGn/Bd0Ebw4u1S2ueUaLPLmM01VtRgycQ2lutZgTYs7at4vHr1QKiwfeFpgu1RIGW76RXQ
V3A47lS7qpH4HURoiNasTTOhUBQzunBi6rhSxStTBDlzBaHGfJSLy8J0rWRhY1puMwLMXeRvM0Kz
ZH/3czpiVaXtMrZ2gsTGJrKdnZAautW4xsGsjRtyXre+5FKPBNSOz5S7jjqOthQAQtpSgxMOc3+C
XYPJ3U+vu+H6CqvrIQcxFKJh39TfmLO1BUZpTFYRJZUHOhgxRPqEOM9dLO8fHjCQ2jb+V9/bSkcc
Vs1KEldBYlPUFIUl5rF1Ma79PV0f7jxcMMo08dwi47O8tciUERnSU9A90zfB5kSItkcxwVir7GQp
ZkY0ojamHeOpti9CcTa0UmMc7rG0lioJBHjfZiGAdp9PO6xOBcewEkHkVm13oYiZ/tCs/GITDZvy
FA0Zn+Zuzrv56cjrG1tP38KjewNu+cWW6TdaFdEFFlM1Rhi4o1NWQCo52StnoF0hoMLDzGkFF7t7
q6PPu4/w7lwCTZusw47WCGI11NOs4JqNPs0VDSfPrvz45h4Sya56/DH/FhnXaYw1wxYVbOxsga4i
9Tral+li6fb1NfscGN0gs96cHKb0TaoX9C1cfNTLvF0ap86Efoffc8dfutvdR4lzHwn2pNu5dKGF
B8Xc9cFOrLYyMpFD0l8KlMOl67K5Eb1bU7kbSNl5lbVVzqrmv4YudutmrkilPhsoTon2EL904Q9v
fBHHlwCC/L/ZhOZ16LnHn2/7vCCa1Ynq6CKcPbp4bgmAxXNLmEnKTdIXKCP+vE59lk7IOmVQpdJN
S9S100nv3Ukuaqw2Uv06QGs1n2joXQ2LkTzHA4kjiNcV/9ozbxRiCIp7vQBk3tBK13Ymqryc9v4x
ySjEXen19fDIf3tEv08n7mr0rrLgOhtuyuSGo5++6spbQJIktMlsBEl/OUKQJoReBpEpYhHgNT5o
yT4udxJCJPaIpxR60VqU5VLD2E466bTK8Y2zeShmW+ec34QeFGlVvtHUzfK2Dl6l/jXHuaheFMST
Rheddsi7Q33CvYTSbol+ZZ636sY1b9lJIf16xPzQREffWGgYUk+9hpT5yHgeKpDGHNfuNPHWA/06
XtlOXRzQ9Tbj5ThdQbuTA7aG16p2vV+ADGgW0riA4D8XqlC3v713Cimk0Yb3DvIrMsTq2FbHJHQi
TKH+MSs5E8+HCMcBMqcSRD93qVtssMkabpZBVNbJbPWf6Pq3eNZqWGfE2BJdxY249uqbtlqVhesn
t7l2mR1GOMj97dBzfAiFOWEJ1wwJS7NrRtnUyhxcQ9Gc8Es9fvQc2pZdeDH2e+9XuNh/vQz/x38l
ijIZ/Tyr//Xf/PtLXoxV6AfN2b/+6xC+VHmd/2z+e/6x//y1jz/0r8viNbtpqtfX5vBcnP/NDz/I
7/81vvvcPH/4l0XWhM14bF+r8fq1xg94GoRPOv/N/98//Nvr6bfcjsXrP//+krdZM/82P8yzv//6
o82Pf/5dVqny/tf73//rDy+eU37u5jnMmr/dh9kLv+1vz9mPvzXB699W1Wv2/CPMXuvfftXrc938
8++CLv1DklSTzoJkiKZlqhxh+td//5FKaxNKl4nFiBYExbosr5rgn3+XlH8opsJPSKj9dVPXKMPU
eXv6I/kfqIL5OUuxNIPqs/b3f3/oD1/fX1/n37IWtiwfv+YXf1Qam8rc+JBEDU6YhuRY0s6sLVU/
Jl0kVJGbsTMwJPGhyXPYHJwlzYH9I1kM1X0xqtuGLVQu5Kvesr445Z0d8n59hPmKTK4IFs284X43
UaWN4UdW3UauCUsqXnBItgP3Rb0UDqN7pznVynKBfX579+39uhEfLny+sL+Olr9GVXVjtvOYknZu
iI/UztPanDyoxu0X8kJxw22Ka25c6kv9u+9GX5wbZnfGb8NpimbqMLd4HObC7LuLHJiNm9ocI+RG
hDnDaGggPUosUiqpGYJS2n++vI913l9X9264s9556+mFrjUMNxZAagzOZJ2tMB3/70Y5s6RMva5l
/jyKoUpOh4TAahpbBvzy52HmD/une3emho/lOK0Tn68ql3Jb7FJS0hLbpHweZ9UXy+bnQxmiLEuc
4vRzn6ge1cWYJWgnkjDH0Bns1KlxokzeiuKPP1/Ux77jr2+IAeaeoyQZxtm9U0vPyNL5gVBX/hoE
+Jo06XW1ir56u+YSyW837904ZzcvGoR4EkVuXiqml3FQLCx0fbEq2EZeLHslv206Dw+2iFYFmkuq
u7l51AuwcLryxSvw+VxjiIauixr7kfOsFS/teqPwxQi3krKU3PpAaYWAThzKx2T11QsnffqCY60Q
+T954qc/f/fGVZGZRnElIevPr4pNuiC6ZhPva1wDioNkbYOL64uHR/r0rXs35PxdvBtSq6KuHUuG
7J1+YWnAHdJVYytH61BuZDaKbjizH//8HP0/7upf1zl/qHeDiolshkHCoKgCl+YAVyh1kh1QtgVB
JOGXE9mnz+27azybWZouMa24YzisfWvkiJt4A3lxrW2+uKyPZZZf78e7cc7ejziRvVEYGYea+1Lg
BOliaXY4Ut3Fl1+9JF9d09k7EpQNzrr5UeEYuJbW8apfEmu+NL64ps+HMXTFFEVZN09ShHffVKf5
TWeKp2/KXyOeW03sD8X1V8Mon77ycwNHsQy2Dur8Od6Nkw65nAcG4wSd8iSor0ajO41PBmAhXicc
4FBW7QbOan2Yr4rkW9dEOy/3ngy8WA0WEt5T2MMj3ud4aUGLLgdjO+ovWpy6cqk7vVnu/MC4kiXf
HggnrGP64L1P/1Z1rNC3e1F3gvG2sMSvnvRPJ2eT7qVlaSL7hLNHIq2DvPVSLXLDe2JUbmXs0jfS
Gk3RogxtECNRbUOOWGaH+PufH8bTZHw+iXIfOU2pb5uvj3dUEkatDTzu6CgfW0uycxGp1Bgtozl2
g3k0CYLvBdDwtnuNjNLWY83xkhhYGFHViTh8F6gJakW6rNnV6/ne7Bo78YBBjjo2MkST6kvoA8al
QlHQH82H7x7aqjDF5Rjl2BdjJu3ipSkRz/iNIzeSLTe0782WjsG9oJi3bd+7URIsDIz+QSUeTDC1
Mh0Lfwjcsuo5ISkwXdD3U7YxjABVNnBTn1BmJOWT9uBb6TL1cbGMvGc5lceehAFOt0ZLhSRW+Tr3
A7fYF8nfsdqVEnfc8cKuTOHG9MPbgESBKaDYSekxpGZs9eJXS8dHWunbbPDuC5DmP3/3SDdZKHQ8
FGgaC8WxUIH6224iaquoIbh9M4YW/3jiqrL61cCfrSIy3zmqfBT6lnm+Oa2nTgpUdZ7Sx4XqJEsP
isVVhROE3tqr747pF0/5PNecPWrMEAZDiqpsaueLpGzkXdM3DOiRRxvxjqnmbiKYI7JulU5z4i78
YsCTe/23EeEc6Mw9um6dL5SS5emZ0TOivBIuW90WQprZdh86JRq7x3hdHry9tEqJ91yYpM97Njyz
/EflBAtv8RUX5pOpy9DffZazFTQzg6mOaoUXDSSx6sWIYL5QfH0+gqqKimWJmnz+hYqJl8lhorPD
k+/HOLKj0vvihn62InMRfw0hf3xYE1+SMmkegs7OijzsBYyeZe1qW7STB+WLReWzfc6H0eYn+N2r
USiSoAXzaCLtbXGRLspX/65EkeDZ9aXw7cuF+ZNZ+MN4Z1+ROSZJG1SMZ7KLYwoR3WGOXNoO9xYa
fd+JXWETP6TNF3d1ntx/f0r/uqln25yh8NWo7Bl2ahAnBcx1Vbj0sO13ejYnqf15xpc/fUw0UwJN
xHmN1/HjXU2kpsrDxIjcenHQXrqltCl39QKjwUV+TFfA2igX3hWLcFW7o5v/gL95kK///BnOoLun
Sc/Q55nAMNgvo835+BkC3aobRZwvmeOVEIDh+Taac5YRJBDYrFEUX3JggQNGU3MlTpGjNT8TaSSN
unIB6qemsSgxhHe1eN0EnQ3/htaBbndlixa2XAScRCNfsgU6ZVaR2GNG7xIeR1Bm7Jm76wZuYAQr
RGzw7oVkfPme++cr/GS/zAWa83zHFt06P/nHwlQlsT/fZPXYEZDd9ru+nL4Y5PPX8d0oZ69jJzVJ
2yhm5OpH3NE7f9HZjY3aDnNfsKjXf74k+dPn9N1oZ19a2FWFOGZck44gsr/XUuLAWtmW4XEWbWfr
umkL+Zp7jMI5XSY5GiyZ6nas0N8ZXJrh0DqfDXpGUWStfDoXkf40RShBybcpImcgeV5WH8VE+uL9
kj7ZcH/4Ms7e667xxyQP+eAVBZEUATcbVOtQb/rM/voUIX+yoH8Y7ex1lmUvnwSNL6XVbKG1w+vs
x3ATr7vZ5bzUN9ViWBA6iuwbO+yyJxPy65Pxp08ftXFiXzU4P/r5R9BST8pJMXe9J7L/ajtzw4Xg
1G67n5AaEhPh8iU4f348PhnTnPeQIIV4r5XzacXv9MBK2hq+jzHSQ8MzHlPSCMcvhvnkmVcwTVAf
tEAY6YZ8tm0xCkHP1SFIOKUBF45tf2E5cCu20qKEKYeN+396WQriDYSFigrJ7beyico0JUk+++M2
uaksw1GI75S1Lwb5fWf0cZCzB1TOhsQSdPaAfYBZcOT0kVSLNH6S2fXFlYbH46s15/dvixEtjJkW
HAZmqLO72KhB0foSIwZ15AqK6lSmaJdq99UM9ckazg5TNXUqxGjRVfHsZCP6ijyMtUwVFueD3pnb
Rurgk2jL0I8vQxWs6WAhl60hHrCq956rCrWjKU/SGDhSFDlTFTtJNiwV7CqmQRZ1arqThvpMO5qR
6mq1DMcnXkgRYW9Y18qpWefkkJY/9egW4PcoXOR170Sl4OZCYfsGCXklA5AIJHs/VBBEqr8QwmSR
4ZGvVSBPxPLK+Y3a0KfNYzsz2QwPGIcBmra6ZbcSMEaIkZ3y2oud03vFyu/5VIm1EJKfBb4uK9N2
qhVjFbV29ZggkMaPYi48v7GliiSIBMlaKrma1RH2VLrRTFO3ngDT2zVI6968Lk3SirTnCelKbaAM
81ZDXfy08gmpDYStjCRI6XsF8ybyS1tNsoMVez+8tFmORb4YQ2QinUZonohfegL6ihSiEIrvrc55
LWRGoj82d2qCEBpTDBxIAnqVutOk35tdgLHfXGiTsPjzS/T5U6BRixdNY66Enz0FvtwPXiew+S0e
e84aNeOTUt45kwMhwhF3X5U9PnuhZEainWCxBJ9v/ClANtXYcJ6eD1VaOS4S6fs4P3SSuihUnoNh
/Gqz+vvqyKwnUwJU0XWp0rl4ppl8wetVJoowtxDnaZdiGi9C4TpqQjf0MidQudsNQfZ+6SqFtq0r
ECdQpJXY1bOXJs/cpNC+uO+/l2Xmz0QBTVQ0nUPmWbkkL73Usnxue9/uCwFny/SAnbxu0Ab7Isfo
n0N59+dv+pN6wvshkWN/3Nl58pClVG5IGVMkiJbIZum6yyJifRbeenqZ8stcFhY+gpq8DR3LJz2z
WiP6zyP0e5rqmFK8qCGsSUrnFolpQwszY5bMEk+aiO0vFhGyamzbWlfwf0ySZYvMGmJrPBTJtdzp
8G8g9Cr+LsE72kw0M4t1aF02heyY1kT5p3JL/1kdg5va1FahUS9qo7I7Q3TjU14IQbuVvKTGtDVa
RKhMOfmU3Ee9amcVHfK0OgZicivEmIXbG4phIAwMZ8jGVRFzqCxYbGGvK1m6CkTRqfGTpwbSPWUR
9NpS8lSHmvkq15KFUo9fTLbzKvHxHPHx1p/N6UY6lU2lcut72FQBt9vPvjg7fD4Cm1r9VNz/bV+R
+aFcZjxPQVk6UDiC6Kt16Sy5YT4ZzBfx1xBnRdh2EnVpNLgIet6rYKXY88mvipbxVljU7uQ0dKPx
jyVPEIS+WIV/P/4xNLoCFcPm3CM5e1uGUB7qfj4Y5XPYanjThLyx2qsqPf/5HfliHOPsFcliJTV7
ncNPMV5oY4BFz7NbEphpnHyxZZdO54zzZ2JuA6qKZtFSPb+mJo2YiqIMHhDT0OCLdirDTPRQP0KB
qhDThkKzV33coWXtVvVrjmsuMCg4Sgj4vEdfe1QoVcgqyN3Y3NXqYypAWp/QpSSSI1LVm1Qqy3kD
GzIlk9dzpWYn6S9xVLgpPu0godaRacuJVmCacFYol5R2t354bDUNuUm98MtpkRXQReZjHCCsHBZl
K+Su5otu236fCiRBugbyE6OujxF7KPDg/VBZ8mOthqzRL6WJ5ctMcZL5y3LwFpIG8Ey+CY0HxXhp
UUwYhBDedOihBmKq+yEBvynZFrlwwYAPGZChVJQXPjVEUQFIMtwEyTehTpyR/lhLc3FoDKdQLMQm
mD31ejGpmqNqvh1CFTZahWW1k/F7+7WT819V62fnB45STC+FAg409FHDJE4AAd7TYpu/up7G5j6X
UzcIc/Aw0VKdvlGfW/RFfzE07JtxZdZV4FhkKBSh64sj/LbEofG6GOLoMo4jp1BVV4dsO9WtYwzB
VSEjlTClQ2Ui0o3yyFaFbBHDxzNweieNd1mUKOce65xwCu26iZqFr8t2ayBWHfVNi2ho7AO3siAp
YFr1fXWpSqBbU9MZk8b1m2jr9xHtz6Wi1quBu5QN7DMG2KmB8SOpH+LRK+1pnFwtnR7//LJ8NuW8
e4DPXxYh7aVOltLYrbXHMXuGn/3n3//phPN+gLNZs239XrFCBjBaW8PXODp54ERXils7tLgiRxWW
euWaNyC75gKQa35xoPlsJ/5+fPnjgjmptLi8gfGt7LI2r/yutHGzfnGRn21O3g9ydnQ3xT60pIxB
Kp9OiFi72aC5wdg5YgG/PIztqtlIDX7iwCYQaZVWd4PhOaRI5FYGxl12sdR+8ZHm6/ptZgKRTUgP
B7m3metdca/v+n4oaz5Sor2SIgBCPo2iVZoiA8JdnhZuVPz01G3OBAmo4M+Dn1Ho3lYZ9d3gZze9
LXUp0awkdgPiEJtJshuzvEiU3vHL8VhkADHoFg0i70gabMKqcsUmc0UhWLT6uOyR0VZhd9WhdxX9
6SKDCMrnthW8cVnbrquysQ1i4bKsctIycv0h3FaoAEMCEXtOO2lnLRvVIAGrBxjzHUygoN6LKfsa
MSe8EflkV6AphBsffvGsffYy0WOi92gB33sDcb6/51IZxnlTxa6fL1Jm+Clo/3cjnL+ueRT7LOCM
oCiBXSQwMpPvf/7uPntfNFUFsE7Y55z1+fF9SSS5zwKPDYKeT04smHaiF+zs8i8u5JPegSK/G0c7
W6UVLTDz2mQc8zAhKHfU5xbVpmoHmpNuIYVyznJxzxDOCISS7lxxaO7afUPh7X8uEuGTcLF8GsvU
9RNN4t231gpZbKJzYkstpW4XPmd1jnOf6qz+xfbu82t+N9L55ivSxyEoODaN29Hx8xVrY5jYs4wD
Qfv3Apkp3l0HFN19/aLvm4VnsxQ8eSwFkf3nb/n/sncm23Eb25p+l5rDCz0QUwCZyZ4UO4maYFEU
iS4ABLpA8/T3S9lnXYlWmeU7q1p1Rj6WRTCRaPb+299IpxwbGiPAhsCH+xujbPvDoJahxRAUp1Sd
HND3XgwxL6kTiN/L9Hp79GL7pDmI7x8cOPz7cwnhCrsj6f0iQMXy6/U1eLKzqpwD+w/HaNm3AbjQ
uGUiXOdIx/pt2bWJGVHSYEb+0QPxz4cHV/rd8XHshwSEuI55VNX9THq4igHVn6cqscS4C53xJPQ0
1NQX6pRDn46I7h4hVlRl19MPPTCZqq6xs4Ih8uhWOc5FqSvipTTjYmxoZiUlhYVKSYAWdSksopBd
GjAZFBFOPVrowjNDR9vUn8nBjExbgR7QxZFKLNTrbra33Za7kUChPdgZ+XDpISUs2mfuL4cnx2vu
x3mJ5plY0vHgrmlcVNio8E8u9NJr5Z8BXUSLPp+NMG6Uit11i6rNOZhsYRYO5Lz8GhQv7sR0l45q
b42EjNATB5EVWUuX9ATBADdGbdBdL+lZUFPcaQ67xS8vO2k8LNRXOh4xfwaJBG76ZgIvlZW9b+3y
UGb9p7Rf8Xx0/ollVedhSJzKuqKRWWloKYJnr2tuGrP7PkKVwB6M915lv26zeBsIJ0lLPrLsaHMe
qIW3UWlkgbqW0nnLV/kquman8gArdnFuce7skCjqGt3RwhzYxmn51rstxSEYvn0rXvnXeqEUMCDP
0avZwimZ+75l37w5j4xti9aQeZobbbGO9pIwIfN69JYoGNH3IsMuh3HHdB9ZQ7cPe5zEzk1mXc95
haO3Pw0F7EI94bJk4VPbaTDwDg/ofLJLbIKPWbXuHQekHuOhrWLpovP2HtaO8qD8pdANae1ePGHv
qaRJw+K4a5yaLo4bodA9WK/+NJ/OUxiN7Rz5bkkWiaDQzGVnz+PQ8G8MF6LYv3Bnd9enzMI6DeIq
9yjAnfZbKz61dfi9ZnDsK5Zw6wLpalQQq+lVzq5V4GfLa+9/sc0hsmrsw+ObW8LSzPJrUfGl+E55
VXP5od6YxY3plpepPXABheFtRrRk0aCn3Kz6wia2w++y2F8u3FbFc0HKpGl8s0fSlz1SRI4nbWza
E7/erupJXwwW0ambjOzF3dVbmUXHN7VrfulrC5DvbcOMTZbizOA9TrcrUf7uGtn6zuRaHrHiNSw0
RdgnA+/2ALBHkUElWSmyLUh0fu90t06NcSvEiq2fVkDJknaGMKdoSZFXgLQIILIikQoITi8lZVUi
7rxD5TQ73VhJMz9vjUO31PnSdLF02miwOpgxXBu+HzXrjIdijotCR1KFe9tGptRrolRpwtq+l7yj
suDRDZDCn5erGedzkaysPlVeXto+3TmLzerDqeUuCwR4RhGcqTmIGpsYC/7MaURM0cuYBkmPxynr
79olPc+3bpfSnhwYHd6CB+xxy4x6JuA0li/WhotEIGAq3iTbQ8sjIujRixhJuq1JGYToxayo92+d
nAJn2ZKg9bYBiDRkCuVgcWoIEuWL23Hskgw1SbiGOz0+j3aHKffM6l4l1Yo6wPQ78ZBzPk3BcwqF
sb0wKu0oODmpZdRjh5ntKOMT1lWeeOlLQG5McE8mR5Z5oKQ8ToNHM1B7AePirsSXipTESpgY1lhr
IwOZMDbNole/zDSp51pHWdEfs6Fs4v0cMk2xwNKmpGYdmdat2T4p+6LEYeKogns3PLXxa1hZPA46
WtfHar3b8hdjuvD13eorTP4Lhs1sv/FSLfW95gIkvMIOnoKWAEjvi7fChhlczWmVkNCwuKBa+LN9
/o3LcMpYPqbzbZaVu4Gu+2a4rnonEUphdX4y8vq82wpadUirQNVdI1bCvOmE8SYpJEPqYG8vqdE+
9ubRLLTymLJ3Np6WLbOThV6FwUAfzSU3tW+Dme1Tm0uAKDq4kIe8uJtLhjlmRbTcX+xiOuRqQ+/X
Y1r43o9v+UjWUoPpJKg+GMB+g5Lw9oPngTyAqQjezXlVaZulV5BkbMkhNnUb+zm9V859blUfrCK/
mSh/PlL4btLrtm4ZmuORfBLLjveFc++oD3DR33CQQGY+WLQZMLOKH6XWPw1x2WrYXj5Tf+GiN4np
cb162eL2frrhNvngzP32WDZ0C/NiEBK/+W6EyXytp7ApZOKBnhGAFsOR7byDtesvPwLaf7NYMqf9
96HeTStlvqhSKw4F9kOET4NO7lYZbiIrHuXGB/Pp72gEYGMTSDt0EV6/5/4K34c5cgLAgB0SKW8/
HEiofdE7GEeHaTDdyf/JqeRwph+yNME5Hq+dn762XlTFhkJbckTcpXG9q86yw7q3du31hxEmv7sO
fz7Wu+l7RJfRTzXHAnLxo+JE7sMk/+x1h+lp3Pn7Hs/evgcuP/wYOf+V8eX/OkuLzcb+D5YW7D2A
sn+6Y35YYI7//Z++Fdf+wwlcNgocKD4M0ZFg/tO24nh/QJj7fMn8MX6WY4TMX64VJ/gD9tLyAktA
MpBky1/6y7Xi8PMsy3EDRB4AxwFU6r9xrfz62AtY9Hje0VnO5mPi0H4P2E5lYDVryZs1vKQI+Go6
bOeijryr4kLvnLjZ9XHvRtN5e/7T+bn5E3f5xTRyfJz+Nxzzt+O+X9zDAcsF3go/9i/9g7U3H9dL
5xxFIM6RgyI20ywiMwle6d9L/Nvt5p+P/isu8feDv8Pgli3zLT91RExITioW3rBj8s9H+M3HE4D7
Ll8VEuXw/VbnmVpbbamCWFJdRJzSKZlh99h+/7yXfvGQ/XIaj++Kd6cR+h+Iw+Ip/3e5gC1CuYQ+
jBClk3Eedw/Bjvl7V11/qMj/dU/9cc5+OdK7J68VeFk7rVwoDZeJ9+VoOkiTYW/18XaYEpcW1npP
BeJVfolK9p9P5rvn8F/HDmHz/YCLnv//61OxyeW4VkYZxGQR37oSfQka9kO27rlGd0SwPNUfXJ6/
uUDAAf77gO8ejcHm20Odd0G8UtNofC+zzx98ot8dAAQdE5PPa9p7r9eSZi7dLOB7Yy/d+8/YrPlA
RZxf8V6JiP17/ehK+fXF+ecp/PmAPFB+frGwnyylYbQBwyhbmfXVbR/SjDKaY/alUB9c/b++Wf48
GEgD/0Nsh0j/+Mv89BbTo21hpRB+TIbfyJRPsmS3+h9cFX9/cnkOAd8BTjuCuDDx/XqQ0lU2NrDU
j1mDD7MX3PnhdAlJfx4U0+kHX9dHx3p38Ys1X1pwqiCe4jERF4gY9yyfQ8T3tj/qLPZENYDEfXTT
hT9Qv1/vb94ckPu2bzPKhT9gq5/OZGo1Ki2UYVPZmhZLnGfpsGvYVSGnoajIP6hbepQLPe/HVZiU
W9O7YzprtyRVJhYQNOkPzLP1alMz5KE5KSqswZuw9VNYVTSZmoa9RKOjIKDKppMBm2LGJml0xfrQ
9nN6n4WpfxuUBuHIthog7TKDlHslp+2uttfpWYXeJmPGiJYt0ci9z0HZVXcVvgZJxrpDEloqipTI
27wMT6fa79JPMJLt0ibOnJefq3nAWVxkRunUJ4Nfu1Z/OcCRyJe5kyoI32zb1tRMlZ2keyYsQ9HR
uWkKl7CIoO7qIFpNR9lvrZ3ah67ptodhsASpVyk9vGQne+eeIWADJRGE3WVb2852Fa4dHQyzib4Q
BbayWffQGTbXukevacATGMTGBZV3N6+1Zke1Jh2y7U+NUV/DO5L8mTnoLLNhcU5NlC35cV/o82dZ
uHW7RrLamuqxsqThfq+XziCt0hs1VChrrSI4vMi2HJaysPuSvNlRkEAzhy+oHXtyT1D50E2QqmOb
QrddLOgtcY2yDw9bx3a7CfM1d8R4PrtBv2udybxr+obqkqICsvNF8bmeKkQBlTTQ/Yx+9SBwhH5y
yw1ztik34zlUihBNsRCm5rbp8sAFgDt6lPS896tGGFEWveGcGMOcUa9sG7W6K02jdRAbeE72pRQU
2ulBoGmSaXWWLnO+T4t0e/F8LWOL/d+IQi0twpTTVqGtzUKiCNxayYNV9vVF25Q0lVnHPqxsJnbJ
qH0SmppFxU4pm+rUl+Z6J+eechRnLulA6drquvKAvP0gN76FNYlWtuWAcgQ60NYn9uvM2AnREc1U
9MVQxk4qm4dlVkG5y9HkkPMxogdBJ9US67CVgbSQZJlBFcE+kYM+Fo6izrcLrPVh89LCffMCk263
TOmyu7acHKVGmHV2dW2ug0U6exci3EorciK28kszTFP+3RtwCcV9apDGuNkFkSiZndnV8V6iQ5Bf
8XYu59CNOiifwyT67BKPsXqsKl3vhTEO2P71QmBxalDMJb3PnhqzIBoMv3/z5tYW56KQ3lWmlOXt
jHxJ7ztndD7JmnsjLsA6CaRBQdHGLczXWVv43bemZsW89UZvjqXwmjYZWjGQoJjN6Vvt9vJT1dnZ
xaJL85PKN/96cmX+ZmwAq+nsAJIYHfgUllTysJyiuFgbN/1UbRa0q292E7H6RC7MMxdwneXrSW5P
1OwOtUvNXDC+KYPNQW8mErR2yjJBF1VJ/J/pFWSvlKtddaCiNkGsHXGSdUpR4th+Tud0OG87uyCw
o1vJiyEcQte5d+LZGxLj9sdVnbkzeZBWZlqxqyiY1ZsObw0RoCRTg8oudNsuhLOFBg1zdgHJL6yX
da7qc9Kv252L4dXpqzYRweA9SzuXp6OTH0OVRsoOK1GiJsADo0piUOYlsz5VPVlDTi/GS2PLkAZJ
4Z/qLqUCsptn4qa67sJbyBnzRQn9VLcWLZBjHhoR2j94RGna1CCwYsXuREgolYgdSaZkpbSN49eE
NpvPrSD+qHfM8PvYL/px8Nd1FwzlUzvOzmVelyQdDhTVtYY17/JQ6URYEkSucz/nqY9XvfUcsEKf
5vB2pJN+68d7V+ItsYrjfsypjiqFYzWV/qM7gxl2+UZ1g31HVm8a+5T3bqN1U2lyOcb6m1uVz7VS
bdQ51vfAo1CIKnHIC2xVQj3kXqdIWMZ7icnlslfAYNkY2HurdV/E4B7rA7uXtrPmSCjX29vb8KVq
15GyHeMxRTgcrZ7+qjXTYWouYPAA0E2jlthiSBB+5scLwZF5VX7K5/Ktw98VtVhsIjOorzpDWrfp
aKDfcsmhmj297rrcypPUJZGvL5zPrWfmyezmJDZwcqKmqIzYqvWrcvNvS2PXaE+IIxxHk4YYHbo6
sq2iPMg085HxLgtldFSw+S3F4ZUcl+vV4ndNsxWEcKaVYh3BI9cUWFqo7+OaZwmamk+jZ1HHs+mz
wTSKs2Zt7BtnGKZPrUa9UVuZPEsDwzrLDe9Nd0ZH8ZQtCKKm0SgICNsKFDnfWW4SQjHaxUGTFakp
jRi4OSxVnw2l1wMXgtSCsusTMVBYbq+aY+jtNktd7AcdFb13vrTIr8Mrm2xFHhw0V0rC9XC/iYnJ
ch6upcHPXbSRJ62TElhDvigAogtEX1d97GCHC9bAfWiCNYzMrMwu0qxZuMk0pRpOb6Kxd5v9WLrd
IVvc5soYGhKCZnBbvB4oDmd1h730dvFq+2Iu/Pm5azlto0lyIfLEbie4ACNeLFaS19uzVhqQaMLc
vrZ2dt1WIxlsQS8Ts80c9CZbsa9meOrStoyzITMffNm78Wog7CuKkJBHubytJkCyt6xQTVDuZ7XJ
XJb6LZ0oBo1thstrdKgWskFbZ7jku/jazO6JU6F+GVRAg10jIl5n+AYXsEqVZtdOln7rrC0FEg2v
K5TlsWqDu7Urmt3U+s92lj91s3MnFniNbBh1jFMUuqknm7isdRc3peMSAUZhEeMNRSJFQ6BUWNUG
RX6pKLGOpBmx48J4qfv5ZVkG8zrVZCc1dfa5dGH9yxmtUkDH09bC62POKfdiG755YPr3oaZrLisn
/IT1Nh2LTopv4YSs2Brd69pbjKSYshCJJ/Xdo3poVE6GU2A2J13L/TIuMCCb457DU81XhQ0fl5uM
rmPVX3v16sZW1fVRvfFOSzPz2oegPIf0eGv8rHg1W0zCg6jP6mAe+Uod42o9mhhtTfa8zjb3NJ0s
fWPr4TpYcDHW6Jv8vKLFbPN5OORNGXNfT/HWzk2cwiiVOuVXCnzKs83P9ZrVO7f3w6RtUUTUFUoI
pyrJHHKWZKW/SdXrkjSdtQ/Qrg6rASI71FFLsNBiWPee7fQUZ3TddALxxSQrx5tpRhLBTXGttibd
watQtDir8Iw1Io2akba9Oryr5vCN0/mlylBPw3cd3Ezv8tGjDa2zk2ZSN5ndDBdpxczniSmLvIzi
imZwSU2t8fvM/dewkbdjCpGTFflzV9nnGH7yqNLTzWAtUPdFfztn65O0l5fOEqdBW8SexlY7YTBa
PUq21JR7u8bKmRLd02EVLQQJtOsYcrhOzHedKTAcdOTb5z1hcEH1kItR72dX9XHGRYa2i1j30oF2
7VP/rp1LK97K6pbokWtlH3mzyr4fe8+i/7WgB9pa4cHUlkVaEoJnDMOj4YtsN/gt95u7wVKO7p1b
192h6sf6vOn1k8UlEpdbpiLbmxuixalzmpZL6OIxNnz7G0PrGjX53BH/ln/WoyRxdWJ79WERazHR
biiGaC22p3wt7LNZZDbSWqdjU6NfQHiGGc26EJFsPFIWZTVEast7jDmFHfelui9aNHR92O9bocl6
6v0tqdtJ0Fjt+AdnSNmXS/thsEkYCSYImUmd2ZV+CUOJeXW1S94UJaYs5RWx1FT4WKX+MuT4fYPW
u+Gq7A+N8p6rnpe5MBuagELYmKqASVIlJzlvMguvvLHGTORN1NSUD4c1feJtd9L1vZFY4VpfrPmA
h5WxkGwjb3nkHuNhsLAfCJ3WcRGOejfOpLdWnkNto4HYLqyHFjkdDG2zVdetMU888mmo093rnAkW
CfhZrMnNS5WGF2LpvKTJUuxqvF771WROddowsVpc0VahaFaSdRMb0Nl4FReG8mheqTQ4MvpfDVOs
SWci+oOuhayNpb0R9rGVoXxc/Cnlqpzrh8A0hst8VT6JeOGAo8UvZ6THqduUmBCmyfzqqzE/XcuW
21p2C4r+ahKGeTLqBZvC0GoKzVhhjz6Eku+vyqb8KnS6SiardMsnjZ0l8dNC32k/G89Wk5gOTt9w
mDM9qygUQXpVKN98Lrq1fFJiUze9oj7HzmR9HeTt9iw9A/5y7cPxVlR99clS1NpWbbh9K7stuLOV
g8uhLIeFEFCi248j8G3VCe/BWvhK2nAKEQaQnc77NL12Td7mm9kLGY96YoJxNfd72BacmfzINJXm
Mj5PclA3HiAsreNu3RT7Yra2CbH15rtx16G1ijPt1VMSyKNFx9UF2wRaaP82RVN/D+vvmrHRhZi/
Vg2ZqIKWGqO+qMy3kscpx14COl0Hv5n7RJhpX/JKNL3XrEnXS4P/5ChVpVOun0x9Us7belENvN+n
ENZtMcz10XFXubN6a9iz4QyRWYdqX62r+a1dKBSqg/Im7Yiy7dbAJJKcLtIGwScCz7z6nIeNp3lj
+X5Nx3I/Ii4xMuIZez3eWZ6C8lVOSssxcWd7FF3TRo9QSAOjNfrFg7PJaaXSAA3AiemtRZF486Sb
xOqHfopKD0sCXSI8k3fctLgoA6qWE8ka/4pBrH9JFYz3/gNo5ojV/hNCcsQtf0JIhlJ2crTLkFyG
ZNsHe1JKoJvvJwIGIkmw3geHO+Jk7w9HUmlAaYF7NJS+owlxlWS1WDmcReHaliDdTIpXdpK4uf0/
gHf/DroiCzJRYlFXLbB2vjta0TRjmi8yhC+N+pc1XuCEpsusiI9e6JQcj5VqRnfPxLdXh974AGH7
De6Ki8PBfw3Vb8FJvTu8xVjCJjqEsf9gfelP67M0UbstiJxDc9UmrGIfSc+sv+OivusDDmLkCByf
qK9fv03l9rnOszmMSXONfyDa4uIYJhUczIQXiH8ov/4PvtLjMX0b0xgsn/OeAmEY77sUCIZj0vB7
jBAyiOHs4Px29T5L/A/EoL87q64Pin3MQIDfgcD55Yp1HRRotkq5YrGHekTMJOmpdcUFm5D1+6AO
3gdsh/V39PJ4OAGBfnTEYYf69YDkh5ROVk8iLhxUHKf2jtniGoZ2h5jGePbF2ZRAt4wHNrN/x2ce
keBfD/0OOO0actsmiRqrvDheu2jWD/35kRqmv+nkg1vz+DF+vTU5FmApEl9h+fS7//oxe6Q1hWkB
CJtnzX145u6WE6RK+9zHvz/Gxb7+AMT/Qf/+0wHffThC4Z2u6TmvJFqs0brTp03ifete8/Ia/R5x
+6fmCa3ZyMyuizFek+Mv8dcd86/Y1P83YwSPMoL/PeW6G5lc1K+s6/Fv/EW6Bn8QBYi3hgwOdBDm
sSf0L9LV/kOg7oBeJwkgJAmAP/lPVKD7B6bR0GcbIFUIyS/f539I1z8IAIKHFeSZQWwQB/pvSFc8
yu8uVftIi5ASeGRcyQt8T/+Ucl3M0WeA8nObMHsB0jCi/prtwb/LFQazC2epgpVeeuksOW2m4EUO
b9WmtcYnJ3OqKjFlH1a7UmZsmFFuhwagp2EC3c/bsvQnGSigH01OQ5WDW0nNpm/Ui3XVK0faSVml
5PPP2u7Ky2KDjL3SBoDgZ6ZH10DsVGd+uKGOUrLoGAPtwbai2bYHslbR5qQL93BnG7l7HTSWuyTd
UnoqMtuAweeuFNrJ79d5TIuNRoUpJ2Ii8ryqdN1DsxijOX3SiAZlGneAEiWtJ7Vr9OrOqezAHb43
pi2kU0VqnMJBkZOSooG/mopG5OMZQtF2/ZJtZjDsWYMcWpn7DnlykM8925ojNRra0Z/L8Ub0NvPc
5CNyOAETcOub3LBbfnA9SmZRlPBlWZLQnm2tl2wMnuNXsQgH8W87d6I4EblR1SfdSqwkACXUCU/L
fgn2U+alRn/U92U8TMPAzHbKHtC+pGVB7XDhUpfgWDqv96trq++BHoMj1p015ues3QI3Upauh8+z
UuXGtrRs4tonVG45zdvBC89q2+vlnZ62gFj0sgBW1GnY2Lt5mGahkL4Opi/j3jLyNkNoZc0Y7kUh
jJvcc/TS7gigNOkBzQvsf8UWSAZDabQTAtPWtF4NxuX568g4exSxj+3W9nG3+TliOT8v7R1qfV+t
B2Nc0vVqazpAtmhGd+dzihYNJOlx0emrvKuzNG68FQwumr3VNGI2NCmu5DiogfIIEVavUAdkqDkb
u9C1B8/xqTK67AvUqvvqL7VuL+yg8/iQvavFk6s5EfEgNn7g5OboRN2uHkh8U3mrTibopC6uqtBv
kkV6zVO3mIUXj0a2EvwwML3vFpHX/rkstR8AxSCp3heepA8rdwvXb/BrZ/20m/KZPK/YL62VEqc+
GLId/ma+8l75XnpBiKVozwvATMSXW53m7ee2lQg3iQWtdAQEXb4aCpyVsNpBNnjD3Y1dPl2kvSeA
YSu/s/Hp8Gay+rQkmp0IMJIq0tHetUUJiBDKrqOLRq2k4G62mv39uoLklXGm7Cm8dkdrLuqo4L5R
cdZbSDE3fxBjy64Co/fVyeYZi3jHc887mLKm2LJwHGU+VrpZX7ntQx23oVUMSbn22aLBSwyBOLHM
SLwIy7UYfIISitw2EewuYk5gMSTe3FmEJLjXIMZUKKxe0d6bJJ1iqJtHej9Rmy4EFud14LaRE9YA
Q0BVNIrM1YpRqXbkLJPObvJqRTjrtprkb7QVPA0mEosHs9B0X7pO6UUFz5swFpv0+AtpllGQ18k+
ey7widswKWk/olv1hf4U+kiqge8zbVnRIKwgO4we1t2vfKzRf0YkPFCaOphlTuTDhE92V7vusm47
w/c3Pljq+S+yQpQKgpW+0NS0WNjclKH3bdX65X7QxIxx/dP6Usopy3dlPnFmPXNd3Ei2dnPEa9iW
dl6pwhmJ+LphPs1zmzHNq1z/ZoMf7C4DYj7MyLWHnlRs3xrxx7mbtW9Q5dGXbbKRkzpQID0Ow8ze
Iui/RcGSrKCBi1WMMt5CuT4WS26DaTfhJpNZr1xd3dDQkZtn0rzXIJwexsQemesq3J6EZWSo1bXq
7YJewbXauhhBOc/sZu3EimZ3qIP9EEx8YquDdAybCfdl1dtbTThB36OybntpXosx38xrpStUsePW
D/qsX7csvd2GfA53oxZWeuou7UrbCb6F+UL4bps9zgrJS2yUeZMe7FoZ33mkecQCCL3ANJTB0J2G
szerDmnsEMikKo23ZsvG5YsHe0XxkeVQ+DSuK/LfdQgWig7RlLSHYUlzibPR6UZMzKnnEbRaW6Wi
Ea7tNlJlRziKMzB+Zzxf5bYW5+NYfllWk1Tp2u4v/Yk336H227B8qYJ+pGhXbOTflBlsaAQcUZUH
6AfY7kiITUgdDWMgKjrtzaG8M4Z26YKLwE395UY2MkxPTN1Bl9NBrybR3tfuNKdfCUpAakM+usFd
GwVuVjaXmxK1Toj9Yj/PlZU9zD7i7oj7tHy25cI/8tLhHsFUiiAiGZthaBO3HsS0X5RVNXDhhpXv
MrR4075sVfZsbjY+j8AZCve0dRR1buHizH+uBP9/avxfeFj+aWy8k61+rn4dG3/8lT/nRptIaNQ4
2J7oyvUCtKz/mRst/w80oIFL+DQT5Z/p03/Nja74g22Du4CJ0fxhl/pranSDP0hjskzkf7aDeIop
9F9I9Rz3h9rjp4WD2fOoFrKEy+jKonNUBf6MdQDgBhs6AR3bFT7lPu0hkNKOfqnSv1KWeY8VVxwm
kP6zDgwzwAF9Vft4cIE282oUV44FQS1DXQDJM9z40r0vqhI4ftJfeviOXesfxfXLRsy60aC4h+24
QsMR5cs6njeGCmMT3UIieUBf2/z8iEw/AdDumWfh0WYzjsW9VW1LVHeCNRNSOVYLanWnw9OWK92e
7lE1hKfdMl9IyW/QrzMCDa3jiaktbjoHdzYRFREaDP6+j/9ttNEK1NV8F5hXR0T/wIQFSKsdmFna
4qb0rF7F61gvIJNdV8WjdSuH2Y+WfiUeOqzOV3qGpZk9VmnzyZXlYzYU/BDpprE9Qh52mcmLHARn
scKkt60VjJyZzoO6iUfXg1e1bfIZU3lZqO4CdX9H8DRhMZATMKyGdecFabRW4xMczXfEC2+Z075M
DoBsRemdyE+atiR2qb20qSSf6vpc5st5J9qHQOP7kCGWmbJ9UPQLiWB6cUaviRir9lKO3m7tlyxW
1V6b6429ZpLZAPq0XL6kRXHbS0U5CIGTUda9LGN4W8+JcpnwO5jVYimc2BwLBtxU71LL1ruFQO5c
REtT3YYuKY/u+jA12Z7GmpH0sGiS6bUO23sIGXrkgqdy9SuiTPqRVqZsF3gaMoxXY+Q3xtcqxauh
UYaoojgr6MCjPzBv4k25r15r+ZedYZwxAt9VuRT7YV1Ah5cNk6tvWJQ+GZKxHOqpoje1hkpL6hTj
Zk56Z1o3/qHvljESfK9z55tU2XbEpxSukeSTAAQntnQfQMB2xnTvHZ3tbj8+baaTBF7/qcisO5kh
f9lIUDV7CQA5MqTbK+RzOFvokWCcmhL3wFafVywjeM9Fk4Bl0/Tjkr3ZWxlEifCKRKnhQUIVxqU3
FpBd9HIxGJ5lHamcEo9QnokuMSb1pa2CZOWVaYdj7M4WlJKFmdgpctyLDR+ky7Hy9X2cesX5GooC
wwoMez1oMgysy8KQc2RVsttPS33hSkxRKB/wPDYYXsD6v4YYWpLUWPNkMp09eKDY++2CT9IGbe4h
Hvo03DMV2Yyn1QOcmjoUNbvQEmbXzQg2UWasZk5W1HuPF3Zcm6f+Nqc0rMrXPPA/lQ5bSz7k38O2
zU7msr9u6hW/Ieqt9Rh2UvYOAsvK/TKopYuMme+1I9lB4F5pKFuW+pLpao8zxYp9/hOqblj2CqEj
z8/EDuUQBsBRPXUllIyktUYWFlKfbNoPmRaxIU3aQ6AOg3x5mLfquxbqvyg7r9zYkSxMr4gAXdAA
80SXPlNeunohZEr0QW9XP1/2rGAajUKbMlImGXHOb1VYN3IGhLPyJjjzA38i30kRfzl2Dcl21+ui
Zvtv7aFEZ/1Lpk4b8Crck53Km6p3nWcoRhrVuk2BaKfvKBIo/Lx67+qB/CYsenr1sSxUYo4jwVpd
CRyuKz3prCsUgp1TwNN/j7Y6BmNezUdXt7+0uV9CVswCG1TK5G4bAcKH3B/z9GktrZTYnS31p75d
dlpjpIgDJs4yvaTMuQyaDPM1mo0hLc6GLh+0jalsUqabwcDur8bg7CwbNjqDPQFXt059Ye5NN6ao
8F65YpB84naX9o7Er3dj8Loe9SwVQbXKZ3xeg52PnAI6H3/GRjiMPLKt1lG7NBAg3PMoIUqzvN5J
CRchYIT4+jLsJCY+vs+rW2wYolY3yLS8ZygdKujHnlw9jpDckc5Vahz783pOKc0r5k8VtV7QwnY3
gwtCaxePlZbphyrmK4pZtSAPnKdizdJb2zvFvnFcyuAMZQxgIRhU6U+pZdEcJ/5hbdJl/owDMSkJ
4VKzf3mLl8l2H7cNDV1S7mcUOfSLUk+8mecKIi/IdCw5suhf0r7nmca9APUhp4f40U1o8szjPZoj
FV98HrT2REtd997jpc9N7bwMpRL0oyTfoqjBSLIZtxJxKGjTSofulGTMKazcGhK46iKOjL2hbfhQ
Nc/hfk34qgKqD2af87MUaut3XXHNUUp5Rarf1j4/60t8XjYVVyIio7tVnHLmBo8Vt2rgMOgF4CvH
ln+dZ0rdartuo6LKb6nqXHJz/lUyIn9xtcRF2vkaf3eslQ7XbpLenLo6bBtWtCap9J1NfyRiOHsn
Fu23XlcRqjPOUQ0VuC83C1jITjn401YnITnftWp2y/J4DBuHSEpnIiIvZYCvRpXKhKQYueZIEeqc
5Tvl9+9ieyO0ZTY4NKYoq/CrzSL7IfQxZMeh19pKAwmtR3OmGi5Df1+MG0jgTZZ7s8leeuy7mrsS
SZSlMEboIMFiiMNMM/M/mdqTlw+mhRCCNCW7+9q2cosUk+6BxPpKBs2K7KriwZKWj9SnxD887SYD
njguVSIiLERs3dD4Uz0pvmAR9GI75ihZk6vVE6Tdze9sYubj5rxy1Lpe0/LPAg8qGUN4Vwl1SUMN
SZq/WRLRNY+vVXAa9xixdqnkOMAMH+hlXIVp00HqVKvtu/G8BUqFTqBgNAtIDJbEs2x/+lpelJ7k
5pIgm8J2PUGeQ5Brqb9kyFPNbrTCwkJvN3QaEEBDlTKyMUR4mdL4DakwoiBJ0NFI3ktqogWrwTnC
CbTeomovXd7/ZnrcQ/QjhIkJZZjKuLva0/ISg1x4/O4Gez6+X8uCkiXlKXd/x8WpA1lNMU9P9j2U
6mc9raieUM09ZFt7TGMjKPqREa1vfsZMCN/uamyYw/wtZyX3lZVgmJQ3v1OXX7UViFI1Oj4rIXh0
BySpqNVXfyMyE4pTpeSYrJaSKnpRb9eko+RaKfVqvxV145kOFPU4NvMFWR+LNJ3RvUyuSmP6CHV9
rBZAcvKUJuLWoOLxNh4TpVrnS5Pb76W7dodNFSm/mYtWpRcvq4EoVxsfkJN8FQof6tvqVuQ18UCy
KoVTpuf7Rhs+Cf/6naYepYl9NwYnHBFZRrDP1t8jl/NvnbwlsI4hjXSpDEGMjxTcT7XhMPsxHPR4
RK4+cgAm6CRaS/Hwz/2oZZOjgrVPSyz+tjEPi4xeXMt8XZK+8hXUj17Wb0QZIlhj0oFjLdBQYE/1
DPdLr3GR4marQ8t+hKXMfTh15JgeAUmEjmG66owMMMa1H02LSc/pv3tev09OIJJS0rfYfVqJkNaM
z8V5J3aCj/bGmJurpqenn+34Mphw9z9NdRHiVpcP37n5nZdfTgqd+7BVqm9wbCBzGzQW2dkfGgY6
cBiz/ZoYc2pSQXP9p0neGpvsQyucy99WP8zaTXWCCm9MFWl64U/QqeiLFpHyoqNHnk8qKnGZo8TB
5qzedXud/bClzo7ulahOcK8WT//Dv6gsRgF8KcvuilB/b8/474uJ3psPpaEET7vmFt5i3q255rcd
eLMrv28hjFsgCXj65NTjy59WPcRoHwmynAakp3b+Nayk/2huMOl5mFmLr4JAWNqnMe0WzDbJdz5y
cGmfis3c2T+6ovR16qnr+ttRLy05iK12a59mo2G2Xx7GAfa9Rdyb+Z3Fbh6v0dCA+VSvckK4SW5c
yXpCrPumvk93GUYlfEtJn/imIsQd6DOKCwwX6OTgR5u77/Tr3PVePh7ygpv5fj3A2qO0GOGMiQN0
7A85k0BLRK2sorb5U3HkZ4v+lFESYFgdIH+6J8LNZLwpJQmNXX+qlGlfi5zMBP0gyZjLkMkNDHkp
qhhQLE+ih81x2lrKQ4bqxVif2yed7LIH869miwOgQI/zg7DF0wsUKbuMPK7xPI0+QfdxGWwJHnPf
WgPdjho7HJAsgPeOhyYGfZ45mV5jN9Ta+9RH5Zxqkdzk8UeurrOZ+jFNWaTOlshG8Y+PCGmPGSoC
YhN6PPf4B8/Oo/zQVwzY3oxUO74ltMQX+zVjkJNUloWFup+UL60LUvWqOr6jH3N0Fn1EJauFdgbk
NT9M9wCH0KmcSLEPU+549dtUMkRecHBzc3qDQushwhXmN3V5qtPbjKFsm73MfqnzYzWfWz4nUx4n
Uh60IJF8+L5QLgwEoKIDBU3WaVreqy8eli5yplfRvHC0dmWUElRf7dpib3T7Jg0owuV+f0T6XiI2
ZVRMBjZZIg98WZzHnk0vkFvkbDe1PG7JLu+DRN91XNN91La/MPe2+V9e+QaiP/JMyKvRg1S5YX8n
UyIpDhmu9QCdUAU3gI/2HocRoivZdI+wxsWZuTnO3bn90o8O0NJz+TDdiDzrcIf7mSDv0BvoV97I
NvY4JJLVj52TBTEiEC351O6SK+FCo6NOobylDjl53S3iuE4tArlznU8rMB9HIg2IFBpXHz033d12
u+9TNKs7K99b8tRve8mMK6I1P9Qr7ZpHER/zyeWeDmZtF2tHfO+eeTfsb/uq/ZnrX5Q91EXvZRuo
rTc9kFNhvoKuGfKFdwTKYj/1oTBDGV9KvK762Z5PlfusljAC2z5RkdtSvlkc2/670HYUNKzEhHNj
c3Y4j1n5bMSDV8g/GI9uvf9UKI9LEz22fuSpK4azqS5+vO2L8lnXdigteRCHBwuklxi1zx6zBA16
HHaECDh4Jj54zrrJq0hKiGLiThLwulMsHxACeasZKfw08jQTfOHsxirINj8jm3B5rq49imW2puJ5
o00ifujJWxYnQpkTmqZXpEBhJXcGgp+b+Mkyv7A855hgtWTAaT0RsdMOhMYSDkGRKpqpKeiMJ+f+
Rw74f0kcqoKmJgqu/PorTi5CCxyaeKhgHp6UHwpF3OofLnmGP3Bl4gmMh3K5Jm9Ew3U/rnskfyPn
AbMDO/XaOIQE6eMwkRATfunsMbysIPMlHpcv3nNj8J0lTPujIW9aEm4duXNI+Q5wRhYKf8MvtkuG
r9+5TdAsnWcDlP4MFEGLY5eHenrrtPM6Ba186JKgcRF+ey1zzwfQSfbH2VG/VUz4XaQyuGosMqSO
HFpqN0ZeC8SJ5AMHFP46fPvZIenPlrwSJrh+rfoOq07ZB66Tw2BwqvaPwt0VQ1QkUeaq3lZRv+67
IiTos77yq/HdWn2kiFDTg9aKCEWgWd4az3O9q5uTtWR0huxy5dUgVGPyGVwBmYcsJBxvFY+ZHaVF
1Ja7wXio+LWToJJH12FGi6ovvriiOTWodqPam8PiKVmoewqUNZLTbuv3qDuYbi2CR/Vdojw3/MRr
fF0HEvmUC9SeSkpCFdg9xfCRI3cU7xbGcaNXtntzHVTlnjUQM3JxJip0akpL6gAS1ckJtnnSOKvT
7Innp81heJWHkgyTZXl2jTddf3HsYMlWEukp6n4jtEnRA6M4mzqp9piNdr0MyywoKsJEz9wQvKTg
EAUqUrq53CORsd0/1boWn60RQU0UZUgw0VT48w4iktQUQw0U9blCf1rvRq6VNST5lP3h0NIrDy8E
X+Z3G0cqZ5k3s6zFgdgb/Yn/Vj4T/TChCEZMHvvItphMAuRgVe3PCq6TI9LfwgxSBGnSBzgpzT2v
xqqf0EBCB3JmjHTvcLqb3vyp/yFU64jBGgIKLKvhlt5c6q8AtRh5cRT4vFJMEo1KGJon2GztqHJ/
hzUo8+cObWgdQogDJxUKIYze8A5n4JGI7CCmNPbaFgyOt14mYuiKs7qFkHL87opyW4aQqYgIY27u
Fe+r9StEmE+7vo/4eKsFVagXceumj3n60KkU2uwqYzePBCTWOw5eetGHB2pp4EU1GIHrKsiX9SH2
iWrnl3Z3sHG18k5EZRPfdPqMltOmHNPklJt/U38Y0faVNIWj/Q567VGmYa09MqEz7BLz+5OZO14z
ZcGuQbSfDOMq6ONn7p6eexlH/xywg4PdpAGsoD0cVXjp+sTlq3D92Sc3vszTVwvpWh7yNFDyc/+e
F+d64/+Ppo4S91vxHquPwYCbrg/pm5UHKrvr+npfK63tIqy9S71yTfjQiV9bUS6qdlBGiCWOT5rW
X1cOb6TGbEk/vIrNNHu165dVRBOpQqtxEy7vlnMyW1974bOg17pHC5u/amtU9xEhvvxCGlGS0zfZ
RwZvlwWM5o3FntPacL3EeKlpCAXf6iKOXD0OubG5vefpVVMg4i5mxbgZTUrErzRi2XR2DDSEuqH5
xWPQDWGaRyLmIL3Uiw+A0uBhgXc8COxxGgVNF0KyeoAc81Xr/W8gP9zjOi1hP9y5yCsH/AOEdnOg
cjqBf1X+ci5fQGE4nXhvuGh5Q5gQNO0HDZov52uyXhr9iSnWq6xnhRZc/hNYxFjupECwHC3ju5Uc
vjuHZdOfbim1sy3Q3wDKnRa3sj5M4mY558bct59q8txjwco9q301SbbqiRV9gSjcjFcd6xhwA4cX
yGm4GkfHOgHHMK79aO1lsfeWe2W8YjYpEXEwSs97XpxsujXcA/8lnMTtf5ipau0wXprI/GQ8UXjJ
JlxNZ77e+NglJCmfiZkiPSwxLpLlUT+YyrViKwfUbE61eaT5h1CpfQOklZyJWdb4lMsw156VJgDY
xDbBMyLWd4L8qSNflbDC+kROLf3O4Fiuv4m7VM52yarB4cdRfx+hupVYMRttOhFUqMumfl9tYVp9
psRK8adxn0wEGwXcnNlXnnmK9BTN07Q34V6MNpgMn+cYVX3noWlHXTJSf1LsCV/K3kz1wkDCHKtX
+LE+mGz5s/hhKkrLgT59TQ0Iu2GJB+hwFcCs+/fd0CbFX9F681V/M8Fgz1OAbJrHrfth6Fy09a/N
xoYJ0vyWvDOzdmR0dIHNSjDxDVuIanRjUOGpMm9kT8cATnMkyhcq7nnGsfllX+vK58N39xQfxieT
ogUZzG8pdfMzdd5DyONhfdlNwCSoEu1TeOur+gbwfHTqExgdd2Ie39qr/YOUuHqKKYID/RTBOgYI
tl8r6BaO2isjI0sGlWYNYf2E9jR7qz4pHcSAvbAJPmmcIRspUbJwo2QqD/aU4PSbUei3oWPWh4JJ
Ic76g+EJewjHIWPW6vTDojghnxiJhv3oPhrgXVIbOm/ty4ss6SxWH/S8PyRV3HksiKN7x4X77dAI
K1QUHEpg65uvHXpWYIJTL0h9mg9jfo63Q7HRw4LMIHxalkj7LT/w+FRVqF9UcnPfVu240VEoPOns
dKZacuGoQ+LPUEIGfNZwnUDujzx7yv/FTsAiSCAxPxyuB55MBYHm6PGJoKSwzIiCoAM+CG/kXYzZ
TPSD0QcOkUUuZ40viXFto6W7Te3Ffd6c+4/kEBOjB2vzMN9zzHSixwy6kqZne3qvwRvFpu9t/W8s
3B0BnCdE60E7vmpTHr0Zxo+Lj0mD5U6umdz2s6Lt187yUu20NuFsUrv8tJESrMSPW/+vg55QLzlP
VBos8U0BSJkA/VLflH9OBQ4FetUOyrGm+Uays+U2AZMCLgOt/SFQl9EbUaL3ynRune4ap7yzaF8S
O/HV2m+dcFz+5dD2xOP59qp9j+51nu2XdptO9O1i6mOMvHXluWXQsMKVQTUztEd1Sh8Ni9dHzYLn
7Bo3OOid4ji228sSk9iuxSdB5Eg2ovSaDuOan5M2v2md401ixF3ZPRml3475QXBYL1WDHKrygDYq
oEsW/6i+V2NrfD/LE+06NpnLuDvt4TCsB2zFVMHIDQMWE6VAh8BwUDShsawa0YPjX6z1XVQuT4Or
DlHZYlKvqrcVTVwkhPLhpv8GKq4YclzlrOJVgge7dBb8AmwHeYSxysskJXqzchJHdCkH3YKHTZTq
0mxzccazkZNoiDbKyvVmN2f5H+orjFsNmttfl7MWo+ng9VPG2qQRA5Utv41TnaZufKjHfo/K4nVY
LUn9Qt4h7/hMTC71QtJeYNjshQTFU6nBcfOJY5FlaKVPuNGbQwt+Ccx/H38swuUXD3UI/vBG32/p
pvDcT1sE7RQC8InTZgFVGrR3UZnXwPFk/00CqVMh8tfCKkVo5Cl3iZ4Fpl49W3rykCh/XU7MCKHQ
xADIZrwM44cwqodxXEge3HAAgUwin9AxOtsPWt1rVwoDdsyJ1t0SpkRjYfe+ueUGKw9s6yDp7amI
Qd5iDXrZwgFlxqyfmc0x39YMUYWsPTFZJZbPh3ga3NCespFzDK935TILkwXXOovc68XPXGEns/gk
IMnGv7T+TbtMPPaplgWGtCB0HeCRvngtMaY3Q4ayqqWURxPFfmvt/+h0NVDykqo2lgl8Kd7pucWu
qCmaXwykHNQlgqOtdF7xFQm/lUQgpoxIps0Eq7kd8byCWBITu5L7ZM/uARJhZbeuDpNpW0xd6bt7
t7AtkEfsievKptVVTOPTcdTzd81Gg7QqKomNVTMH5P8UgV4ZOQyO+iJ6k/F7FCbsUnfd3H+NIX6q
QV3ulRyGH3ZFfnYNcG8FYg4HLhCozGffjI1PrRD/lVICXQG7Q9o0n1tmcoW4CXqxuOb10sd920yP
Bo54f6QzQCkhXRVxLxFgXjP0b/o291WOr2xE8oQ/FSEZ8glPy8GzZZpvEAF5fJzAqp0eRV5avKFe
e80sJ8T2Tr/Xai+es5B1lqQjq1wMwFq7oH11/4ZPsvPrmhsDsLQZqvTYWj33ucLjPDtvs8O24Ha8
Zu0o/s1OeogN9RuZZShWhbWypiINK9yoiI0bdJSRLBVsGU5OvLGlvSYPFt5hTy5IZe+O1hgzJ98Z
aiw1V0+OUCpvQm4XxcPyIooYbLhaf8sOc6YYimPu4G8uNHsNErv6LUpNRvaCNEvHHDNNa0M8Fo72
agQjkA6BC5D2r/HcOcyLMZuM9mE7wglUCJhII5hnWM7VOOhBP5R39/xypggUmcbSfSI2pIUt5y6u
e5YPrjmiAd7sUTwvlRElLpd9jfRIn/MsGMkt1FNbv8bO+je2bO9uUXIzwypbs6Sxwl6gFfiwYpQK
CvzDyoFipUPqi6367JVXvS72HHJ/VtYdtBTjolq3lY96TDC3soElpQHbkO/6NXlZOsbkLr+ZlU5C
YWIdNKjz0OxrnrEF5xGodFTO0wNCttsyATIVNkAvFzeNb87eeNSy8k2RFkmmbrqLVyCaeOVHmrol
NNz8YCV1dcKd+L3mGc7AKuU3U69iSoBS1uJq98ufaXNz4FoO+7F/Elt+6mybLGItayPyOD6sDKAA
Sj9erTeElmaGSqJYGPWbgpMkhdD3ihmoibfQI6GCFHwdtNi2ncgYH2IyRcI0veNAdnZCuQsxv67v
sak8KG31EecLeSdbmnEBMlm7lzpWY+axvgumhUfIQoQHap6dJUrsatWo0y5ohJs6PH5Vw2CRdl4c
tPSoFiQnSpihVKQfwr6f2neft9p0r9ta7wYV5/VSPCvGWrPaA+waI4ZIQyAlHcuN7BPuQB1r5xZb
wLGzfNsG0RyTlVzkugYWBKYZzTrK6aQ2TCsJ5xXgiBz0q2NBaBhaZgQIM/mA81BtN9ZmymoChKDP
iqt8DgyvOlt3zEgwZsaxaB1yLwvzre6G22xo/9Jh/BI2gku13wsCO/zKDCdD+LRA5OdGhak13jsB
AtylBuJPQaP44hCtLv8ZNsnczSI/xwJQEsnGcc77h45+gq5oBxLXSRUoxO+Xo8pPrVthqbR/Ms0S
VnP3bt4s3peClV82JCJN5D6ZDGplAjylFizbVt3u1HUivvIxXg030Fo3Z1h6yVRZYkWna8JGTqQY
9TcJ6K+J3irHsbuQIFnyfeoA15XglVFhm01BuoPjpgfNoVTOxUCHolGea6pWQnf9HHW7DskrA4IT
3X6cqyEQTnUbNyUwaq04LJb7LYdS7CFv6wwRdj1j1opn/B7mxA6dP8NDPs5r8mMXiYJyH3yv1QF2
Z1JSNvzQnjS2nyqdnDupHVRpOR4IUHnrtEI7aFMMGmRKBdH+ckU0Tsj7dCu4MIIi5SZFDA+O7oiz
K5qfZY4PXY3wSW/BsapkutpVP+4kr49ppt3BNmH4sq590OTwsJGzT/CI42FzU3YJuSFIIsjThe1L
+pXghlrbZ+xJVeewfGx0YI/2sp/iFHtilTr0daB24f1azYdWj1U2eesTOfXjZBi7oWvek2T7D0mF
DsECYYGuyilxBLdF67d4Nv0NmodY/NUrB1iPtnxGPQNEUiBomlz7q1oonVCSGVhvjTqB0NYZWDcg
3c+lav/OIkaFwG9yzzmGDlSzjWAKTczeYM8NUJeR7ytqtwLLWfBXQEvRyPM93wXr9ii/WsRFYV8D
VPck3Dqk4wR9D5bbVzEUOqfbEmdW2MiVlpBJvpW2auxR5r+Y7ZREi1Jft6zmnmx/VEmFL9f8TAiq
+W525inNLagSDf3yoA3jqarcc8uVthcSg948SxrNkQz+b3eVKprQfLPJHE+5EpX4dXROdeL8xUn5
hFr4bCO394lO0v1laAIl7U+abeKy3cY70Tts/kTkgwnSTJPozhDJZyl/K4uylKU6JO1rSi7NQWnb
JdTLBmWg8oZyW2f2lRtXLdd2JwTGJN1ydqQVCD/vd/kI9Jcs+9otpT+nWe7V84yuRELOrSRf7Mpv
c7Qo9MskHpMM4b9GS4pqfDnsvbqiZSFCfiio4q6TSpwZCmWOklk2vpt+EIBCNsqS/DaGxpefGESA
J+YYSsA+RWGpOdMjio2zYFoyBvchdsYH201oCG4/sLxqIcQom6UZvzuNdUUrDF6Rt7bnvuLI36Ju
GL7FozuObDJZ/7algu6Y9ebYKxipXofbosOZq5RNb3tDCJ7IZfhHjC0/RWzvjRz6D58tLSuiDdcG
vMlA2L30566W/7CG32YrPSNN+m2VIaRDpy7laZCgsa0JUpKI6W0Y8dOjPiDwrP0wHKbJrdAHv7Q+
GjGh54E0bYFv0Z81wHCxHVJIjUEsTyI88my3pk2sUUozuM3H1fPq5R3xwYNpXGo5St9QgQrElPO+
K/qhSf/N2we+9iYku+HGIflGhhNFL4/JqkLw2QL+n+4Nhl7j0Ir7FV+rZaQUBf6eAjo4s1R/YnIt
ZN8xteMex3z+snXLuVjcIdAaluc8Mz8XywoF0RGQtM1JYsryJkMjvLtYd+poPI/rtKs2bBd9BdY/
Zu3zuvSvTWUfU/JOFqr/mHD1PjJDbD0JGGuthqbSvDtL5etIq3ggqo1zZH0kgcI6NM4YCAxd6ACd
U9uWGNWdNVSIhfaahQ16nlkm8OdgSzAwI8lgwsdznXqXuyqlxVCBhhHGepyUsTs7M7VBtq3EFL9a
xE4hkBm4GYK+W36G1kbEbmAOkbELS1M1/Ulgebprm+xQsbf/LEKUyHARB03qyl7pyq9talxyy9qw
UOKDak0iUqk5ubd0dWjz+KxbQqB2Ziq607oofbR1uEqmtL1ZVslaYYwpMEQ6nrwYoSH72ZKf1KU9
FKRznopBPpn1dhAKtidzpRtHmeXemsv7Hn7ptQ2ENZm+EB7iDumzZZ+O9BgZxAr45Dg0EWttJOfC
PuPVAAEuigdzRKE+g9I5bnUtMrU/ujJDkGXNYCq12A2ocJU2TY7tCNXmWD9yyJIj4Vu0da7OScNq
H6TCzfdipR1YbNuzW81utCQM3ClHuk9Sh4/ytt9PRuv6xMMMx3oEaNNxnD2lLrtWnma4MV1/LF+T
ZgwSc8lZ7UiM21vOFE51npLe0XBhNuaTZa7zHtkxFq3JCAhkUy5GsrqR4wJLkK3Gj9BzoDiq2KsG
uk563ahT3YoSOTEWG9e+xQYMP0T4zi7m9UasgM8eympcZ73PeU2I2sSoqMY5yxZ52P/7R8jF7SKB
A4U8HMuIquJMPeUG/JpTbVTgI+pJJ9uVvfY5N3pxbfr2b4iXJwSagnONaykXFXmATWEz89ZWgO8d
bVVbZryVHFa6pY0gTgQxWYDIjtqFk9qvh7VajgVBNgdpdwfOyvZkjW6QjKvwpYP2sLEbRp3SLvbW
5Hy1sRg5rPI4yhq0gHOCjzbHALVp9sDNPE9nW5/2CdaDyFYqEMG5vaDM1gFlhvpgTMUXOYHaoSD0
PiRafKZZxlfUeT3UdXxNxAYVWdB5ptc5KowSKVTKqWdTRUNsWXmo7/vYdJfgkpOFkLX9VBaED+uc
S/SJmBQrPdb2FY1O9ZyqYdGrdZD17hKJRspQWR0EvGVMj9YCjWZlpv0igA8q2z0K2xy++jHbkZCz
s0YFa48BHCF188tAjlB1aMZ6K5tvTpNXpybpSCoG55sIoTlN9/D3zhjhr4GXymqFRXYZSolc8ib+
Dvuyr/Cobw7/W2a8rIs6PWdy2aPTZ2otkbzwHv/ZK+x5b//pKNL3JqkG1UyCXD58W4r77lbghKXu
rOiqjZepNX7wZ5FPJHeNqdonsSRHzkgTWXV25ENEX9DWpIQ580snrYFEJ2ZERAKEKqEnGeaPrl1l
qNsYd/BuDX5M9kfBrILWiND9rjiTlrB62gKdZxrbn+VIl1yapQBvZHCqiUtPY1bElUMvSvqDmSnv
Zo97rENJGCYUaW4DP29rm5Uf6+j/8ULuh25ODllzNJj9fcOqj9RXboAFAGLZAtIgzWPTQOaVc9Lu
ccx5qWVPfsUPHG/bfMtN9Em23f30JLQzlhngHDmNZk4qU7/Ix/sio8qgl2ZkF3Da6r2hqNePrgLS
nMyKu1Ni+8SC3BFCdLLNbI3cqsKX7cKQ5IvGfqSlcDt9a/r2BsuLqwkKHanwUCDfgLW23Hq6OQmF
rCrEamfyaLkx2IaMeRxF+d7H5X6UaKJGeuiruQ5KBYbAncqHTUF5lnXi3QKrQCJj7R3i0EkojCGF
42fK4OJ9Zn0J9f6h1c3o1Ul8VqvxPytTy0Mfzm1V8ONTqdrF/c2d4/VW0hfVRzEGS9MGN13LTAkt
wEOEK7rt18xpgP0O4pe4GM+Y/aJ2NJ5cF8WkMscExyjNIXEGEZkKxb4z0rNCounu6aIagPawkx02
Z2z3oiVypiWtMbQqRyek39ER/LnojPstEkmHBmU2QTBmqscH4uShDcnaxEp6lMl/Y59Ub1xmO61d
HM+W1l17SByUYE/Vy1rsyxQ+0pZspYSAMA3Pj5O2vMhsSx5dZ3rkb41KWNMTCLz+nXs/eRlBySnd
WbmZpZvEO/wC0lfv1sFygRt16LWDy6CtQFXjctf0HBKDmh2Ik5TPSx1hQ5AP9CjztCPwVOzxw6Ws
HHId491kwuK1MQllmtm/zyl4eYHIkTWuMYMtH7own8EL4s5E4d8ggcM4wGyoI/IhVIA2EOB0JCQ4
jv9ltoWiq1O+0pHHVJ2aGD+Z+cpxsDbbwKqhGiEeZ813ahclgbYTVY8DM+eWiDMGB0FinpVR8znZ
81OeJqTI2epT07KoD9lyUpp+h2wccWt59/Xxo5TYhfaY1byhXjcOz+qps2OK8lbEq2Jd3m1iLndQ
B+qrMqnWxUz5wLKsozvEqNbzBguwZRV2DwUxcFltPaUesAqpi+kF/Xf8/4JS/r8sXy91xb//z/2v
+an/L2nnsexGkmTtd5l9jqUWi/kX0MDVvCQvyU0aiyK1lsinny9uTU8BAQyyq/5Ft3VZNemIyAgP
F8fPKSEtD8L2fSLpr3/6P7kEzv5Q8//e/5LgV7H63n4/+4c1QUJ7fOl+1ccPv5ou/dPA//w//91/
+T9U6h+P5a//+o8fRSfkcz/8Qq0lP2NZN5jQ/78pAj4C527OR7108Sd+fW/a//oPTftPS8zzIwai
ulD868yN/UkR4PynpYO59FwV0nbHcPgXf9GyW+IPuabLn3JMMYD1L4YA9T913VMtjz9qMA5m6X9n
1kue9OLnuNC9YAjOAcgsXIkjpA5Nvdd9UCbqNngEZbHX0KxFwjjbG0uKbPtwR2Fl6+yVGTodiXDm
wq40YRYZQyPqtCibx8O2t8dNolLEQgeBpiUtXi09jHo9R4gisSH8adSCxpkFi9E7wV9yQuGTpEDO
x8invrOlcfNaLEEFwKgT7vQVKtsz1N7aFWumKmhQXFtzDU2me0kM19d6V7ATP4zw95CDkmItkEra
2psIfzjHHX3NnqFZhocMsUW4JyjcT1bnM+MyZCXFQeMJHP1a2+Vv4edupa3VHbHBzF5KzNtiK+GP
sRwV0h7I+uCpODOWMTg8MYuDpNJI9gdvtCAOrOnInFyk5z9HDk955wWzyckg4p9mhB2kA7BkSWZy
W2VIVUMOCSJTckgAEvEMac3VhZxYEL/gZNcgl8rhljkyEABakhkvntKXItXnOGMEg9GthUjM8ko6
BkXObDRHj9b1C1C0u/IJrb+9sx53QMQW9WfjO7jceMFtW93eRJns6GIXpXPPILja+2Iwbnoyt4Ie
p0LKa+Fvij2Uoyt60P9ii/k/9QKEg7q5XomZPYEGGLopTOb37UfgjsFOQxqGjhEQoJf6rl0zUrnh
xif74T5YIgHyFr80czdQnI5bmy6c0Mm3PXZoYfYkIwt9q30RNyLaTo/AulbBEkD3UzjD2TV3lCQW
K2R9mjJROawJT71ndQQAH+HNXdz+mu9CeTdWZUv3vFChWIC0IVtohDQwYL9aIjvTOh3AFHQj5LZ6
FaxCyKBhFT/Y8OtZ0Ot2aIQnLrPtCJiNnooOZ8u80d62i6Xp+isG3RTnswUqgxLmS2iAd2oQZSTX
8n0Aia1DnQcVKbNfNm67MSo8TAtgZ9qq1FRi2v81eWmrvdrM1IJAJwn1V4rHDJc3zaz/4uVAM9EU
bGWubeu0M6VdhohQqTQTQEOlHygNLdTiQWt/ogMGmuJO76cZD3R5ec7tOdJ2+/DKaoGOveGgAOdP
V8WSYuSTsR3XGrxdw93fPkbCIGotLhPY3BFVuq29Fae+PaU0SdJ9BPAspAUS+PnMNl4cVsmKdEFb
euyhzcjRYkL1AhpA70uoBs+ZCT3Q7fMqfu7ZcZUMSZewCf00yAKYkSMBjgWWAC1Ia71N7Y/bdi5d
DoYgsDNNpuaJsgTh0ultDx0GP5yQfes34Uf10WYkcm+s4k27C99AoPivyRqMwWOzQs10CzfySqWm
MuMCri329DdIh1N1asWzE34DpOEwgKIwDlhH1541ssjby9WufcATU6Z0Lu3ItixKZby+K/PQ7/0t
sgYIYplf6Xgsnc/QgtPJmbkM4lDI39Ky4FvWPBWxIVOKFr1oarn24jnOmmUHcrV4myBkP0JNDTHZ
zALFX3bLmH7+PalFHSevEE8Ic/R6St06B7seev13V+Ef4j5a6432SW31bdto7TJX82F/+zeIz3Xr
J4gH5uQBGXzdaVGAg3Jcex5Vmt+xtaJ/ymzbolS+hcywdOMft01qc8uWAhIDhAKtNAKSsVbLl6GF
HDRnFhqAMel7lcPNqERfERGg69Rt8in8Qo/xy+3fIFKSm+uWopWewG5qDLYePH70mMGHsDQPEOOu
iwdvDcZgOeydQ3YPLeQGEYkH5xAsqV/ubv+KywNOiGBCdQKthS2Y0s43nyDXjlqkgRcu6oymeWgh
u+mSj7eNyNx6cCBiha6aBQGADSWbtFQmXm3NH/nEVFOpUKyOa5BjghKyeUHh+tPxiRHYz4DIKb6U
a2WbrqFJmlvpRRZmQLShmSYK1oS6MG5IrivtfAj58wyR2HAxbtp99YLY6s8BVBl3uSdWQqT+bWc9
Hz/8zdUbQoQQng9VI22wDUN6BRw/g/jKojtZreEdE1yfe3pNb8kLswEvHXXPnSiTYR5p7VcOYYRA
3Nvt3yCzRiJedf4bpMXDBAI5QkB3Q1BxRrvgg7qGGZNoDbJx0FpLYwnGeK3lf9OXyWZlVw1hSeU6
ZKBeCq+7OTmbtFW/x14EeTDFK6P5NLNOcXFPnYkwaAtKZIgxaVS+n8QTZ2IIQYcKhQ9SAEZ01sYd
Ewnk2v79sBGUjYzW0Z81Z76w7MFko9IlMvt0okOMeqoQuzYY8hg2gi1y7t27eI2EHZ4FG8JBBG7U
C/VyP2VYRiwu3kc76614gPZ/WECQi7qavqAVyMzPem5x8mv7p1FLhUoHSOyfNDYnO2oWeUP7XQDO
bHjHWxQ0GZqBsMb3k18RlCq3P+C17weX4/9ak84p2EFG+pnaRyW0i+8H9BoOJnIhxeK2mblFSefS
7bIj6CPAM+Pw6vnbAfxwZ+8L9+ttM7J3lfZOl8IHxY3qjHY5e1fpr8M4PB9jGq5Nc3z5/7MjhQyQ
YXd15GOnhVwwHbKXnBFXtapnzvl7wUG+XSdf5z06PDkLnmJODeI1EIs/TBv/QONqSVfjc7+GhQBy
3TnFrJnD8P6CnpiLHSAdCsXthUX3i2GSHDa42xt33YKL2p5lUNWXhVVd2w+giseCk6hrLSQRK5sZ
F3iR27wfAttC1gzKKY9q5PkTawI6IKzAhvswrGEx6xbJLt4oVMXspwZWsAVjszNJ+dVlnZiUHJLW
uE6thyIyTupvteI8drBN3N65i8rb+7JgNnd0w8Pf6tKbjvaHnTSiaqQeBLWzDfHCxl6p6BVaCZH/
LPmwHC7J9sSVPjkMiqEcYz+nUt9vYHVeam8k59XKfn8460/+o/PxnywQPldyHZPam0zr6rO40BA5
acM4bfsENGk3PbaEJ/V2+MO7n7EmR6TvyzuxJn0yfF4TZVDBvpdN86d2xyT8xtzQC1wVMzHf9Wt8
Ykts9clWHkH5OL0gBYI7Za0gwAhz5orneSFCr/nTeNULosBIBQSdZ57mc3PwOgzwiXEBNCa9++aj
m8er3v6btdL3/TsxIh2Pwo+OU+OKW+Y929quVu6VcuZWza1DiuOGsWpLmDo4EKX3EhgNEzPW94D5
rdtHYc6M9ATGzPy57ZGV2EnwqfTvtCm6Azs7Y0X82AtXfrJf0gtodHqd6hpWOth5TMbpI6Zhra5Y
t6q1rrO5I3fVI/1lTi7wwJ0YI+ODOXObPoPsKbajs3CW0XO6A7AlBkQX8TyJ+MwiHcn1giBpXDvl
i9nfAFQXv1Wo9lFCfLCfw6cITm+QExDjtVtlP5fEX4/VThYs3WfbcgCDiEDG/VZ9T+7SDTKnm2g5
HYK9qAhr0G+t5mrQc8uV7nXLc0ZtRti0QaMh02OVzOyPkF0U2yOcnrfP6dWcwiXINlU6Zfy3dIRi
X289vwmFg8weh4OjbIbf6ArsYD5CzMBJXhFI+5AeZhM5sXXy0T2xK/dgjGY6aqBYKBa+55D2EjbW
Ff1qnh5lP1covHZwXd2Bhx7icVJlyXkB+7CrUlQnbMh3dG/fptOM57rqjk9NSK5La4u2MhV0+sxt
BDvyYnwtEElgqnhZBgvQOvnWnbn8syYlV5YB9hwhpSYw3aiHCJEEJl222hab63iNHs5+5qiIk3f5
yf7aRdmnARHtxhDuuvGLu3U2wYEpy9W4hCZgJzojc+t7D6xv2ZOO5hB0hgerNBM4S4rqu/opWwN/
5FQ2XzJYYx/G9fcDyrm/gJhrC2eue3AtNnLItyk2aKg0QFt//uKFDZBqdQB4Lk5o9UGkhPbC2hI6
LMP5+3Blc4krTR3CGaIVgtlza31uUsiPPai/0EyBmWVVLcMN7Z9FsQ/vyoe54PLa4Tm1Z0lZDdRL
UMtF2ANWs2bGaBusXbYW2Pe+386ri1+5gUIeXXWpnNB6lWN0yA7bQsvppWkAM3covrUrdxiymVt4
xQrkrq5LGmC6UL9Km3jUq0lL9COfDMWrpFmVXbe6fQlmLMhuKy3iZApN+P11Hbxg7MTGvtGBxd62
ciV6EEIkGgx2Nk1q+eiZRud7LmKACwuWga7cNrGx68fDbSNiM6Tr5epUDWny6w7MhdK72uqQOqYR
RQD1MN2nm37HYPgGxZyH22aupU5ndqRHFDViw4lHPoqZroele2C4hdn53THfjEt3AV52XDAKvJ6x
euV9cQUpL/BEUYdwJOfY5FlqWKUocTy4W2MVHDxC4+CZPupKdDRmrF3eXqEFRKUKzmF0LOT0UO9T
dFDyijW+IPG4BM4r4gTxmI3mIvrB4O52xuLl+s4tSrsKWjlQ+ppuDZUw+F421dZbQvXzBKHGOpoN
Si5q7abKYJ1oJOIObTyUdLO8Lnf1fsRdFE1Nsdt+l5howNCyG1q5TAaP+UWGPeAujBQ7SJcMEZif
ps6CLV4Jp3rm7F64L+n3yK1dBlkMNfOo/cT7du8yebC1eYrGdbqLNMZ/1+V2bsfl6/JuUQMTYxsW
nsWTnoMg0lrjmDEqkO5p0d9562Fjb2jHzwTZ8tXHDIGdByqF7QbNId1KXZtSDe1Q+LuYgtJ65prC
gz1XSZYrZ7IR6fBY/tCUDAgxPFooTJymjCcDTGfSvft27Dtj+TfPqmxO2jp/cvLebVlTfG8f6Jdv
/f0PHrrvork4V2K48pmYCEMOhleGrrcn3XsHhTpmDXi1BXIpObS74l5b19tZzJJ848WaaIYYGm+N
ZV70A6jFVzoY/3wR7kXzVPgXKLNX/sKC0CWY7SdefjGQbAIgReMFQLDsYI69baK2QgRbQBVu5V98
kPjGFw+E79/+VsKQKKR5QPNsWWBMiXr3iNCkaOJHwNyGbbpiBMbYeofja7SZy7Dk55SLdGrNk6KQ
rqkHvBjWLIDFCQN0+qQvbq/oIox8twFmz6HgTgtFgAdPCyUFIGajsWhftFDFabBq+N7n9g0tvD5Y
pEBcdGB7ykcX0m6o2PY1xBiftHjuObo8Lh4gBcMhnCSovGiede1kTUPAWCukeRuA2utsmf8hROpM
fIj1bOxvL/oieBWLZmTWNgUnPTJqkr+O3bDTYaqE222jMecTbqZu0xOqG+vjjtEL4+Nte5dei+gU
6T3+g/dy5Xb3WE+FaomqSjcka5hcEU6iMKXMrOrKaTmzIrmtiQCy6ESh12t4bIKNA4n37XVcZPzs
G35DSHjQnzHwH+eHBWWLmDY5B1LfQqb1u1mmGwYsRW/ts74BcrYMVt3MARVp02kcJpmUI/GyaKo2
FkVDRWX+z6iQhg4S6N6yZwZEmexlmsNs5wIWsVWSURRjyAAci6buxaVQXH8CHwLKDL4ieOM2cPEt
oduhr7EvNrCfzZx/sW23zIkve1KsVHu9g08YYgfhlbutuxd42Rq07O3P9+4Gb9kR5/TEzrHsAV1Z
MGhbT9BjvaWv7R/mV0Vj5GVVrdDUW8Xr8hP4S2bj6heB9jR+Aj+5/SOu3AWCBHA1onPJOZJe8Mwd
7Ho8QgbiGl/CAcYeY+GZb7dtXLvfZ0akq4A6SV1YXl2AGmRkWgjrwc23sr+IVHy+JnV1SWipmIgy
0jyURS9Hc2Bqp2/gwDZU6DLhXBuMvXl8/SeL+suMIb0GJFetkH2kQUkODPg430DzSTdC+W3u5p/U
K94Eue7/XZQhfacuyZlEaltC2OO4RS98Z0zJTD56dd88IhGiBbyKIT09DDCwpB4TZfWVQY7K+yOp
Zk7CnAnpZjHU2TWWYDFMql+N9dz3f9j+TDZ6baNMKoS0rFUHLL0UUplOEk9Hmx6KOaj9E9ixZq9b
x2wupBdfV7q7BFIq8Y0Dnh9sx/ndTcuqL5QRM/C7rKJddDD3zlY8znMh9tXLQxMcBIlYjicXI8y+
COu2Ydg93LtbxuPW/V3+BivlNtsoX2cjxSuhGwUdxhDIc+GllmGYjRFPvcfkEtEvLCL+Fn7Nl+jQ
36V3QUYpGTayTY30wW6ufnYlR/Jo9qv0vnSVdYpBizNnaMWZaSiMVw5LkZRGa1jF1X7tgUUyNxD8
9g9z4dy15/PMpDitJ/4XecAyVoRJiILX6poUvzy4K3MxrgvIEgi14nX+kP2D82kLLCMvGRmTHPIX
wzHSxraIFwakS652nyVfbzumKxeACgI3GEgDx19O/eK0cbMyGZlTdQkAVHtZzmHrr7yPZxakT5WM
Teu2okaS7uv9v8An/4Z68ZWzeGZH+j5qVaq6y9gq0b2KdHGyg1mMQG0jAN/Kt+CjdTB7cPVzoJdr
MfiZXfG7Ts7FZMKTfRQ7CMuj9ZrvS0ShqR4bixKhmh/1mnuxgAWBB7laV7v812yBRjgPybmc/QDJ
hxlBOsVlzg/wXv+E9Ycr4wPMxuvsaW6xc99SKpMDo9PgdsBUUHwORsYKp89Z/+YeXycVrlY6OUrv
r24f0IsuDjHk2fLEbzrZXyds01IR50fUqnsGsaOl8sNcT7sfH7pV4gP7Qb5iUW9ny2xXFks9VzV1
eEpQpL4os4348j4EDK++gHu8Tw7jTvOXECAkJMOoNa/oQ7ATTEjVv9KHPp6JtcRnkz4r4l+IC1uU
MA2Ehs/XbdjJyMwrVTC9eHTS8HeXOqSQj4r7OdTd7cwmX3lqz4xJMZeHtrxp+g14o03BbOgGoaWH
ZmNti729ydcIX6yRLZwxemFTU6m6UaEFwGBQ2JA+rBWiZ+BXQDsZ2982HZoueg4RZztTdbrwcO9m
GLtlDMshUZauh+WhrNOEPYRMyu+egdFoxkVfHBPp75fuxNAXyF07AxKKRn6f91MDmT7TXeBm3dra
5Wp2B6XfQ1SnzozhC4eHYRSEXdFyoD0nP/VRaJaoKpL8E8U8QG8IyTiD9kb+OZimmT289qlOTUk+
rrbi+KiVsDslLkRAXbzUpzvNKGesXL7qYkUW+pxgcTX9og55DEMjhQSBDqO2AspO5K8q224DrRqC
85BCHHdzlc/3DPTslgmTgF5V4E8uyFvpECKkmVRHZtoXRm9q2d5jjFhhYhuqh9yCRW76zp+nskEX
4HfpOeG9dazGhd6V1Zbx+clk7DxkFERX8qWbuN7abcIYRpLaQBdL9zawmH5Luxya/6SzrV2DPOYA
DXTzW3WOj23T/KCEtAyOvgWFAQyzWRUHCyUooQKEigK21Apaywpm6HKC2wBBGCgGGr34AuOV99M8
2u1BK0y6NCqUw4MHKT4N9vqjroUMxtvIpDhVWW0Q3sn2saH192rbK6vBA2pVRqn2Dz4eYafGLgrl
Ql2uRTmK2sLgE5J2L6DCB3Gl0fXWn8VDlL6gIzdXzrhy7+hICPSTrcF2pErvfR6PozGquGfnyWnI
gjfVY7MEuLODKWTdrYqP7g5CUe8I9q+kbjkbgl48u2Iux0S9UfSYEFyUEqApLRonCBIBdgWgSd0X
vul7lBOW82u9zP0lW1IM5SS1UTgGHCGizmeQQ1jP6Fc8e5uCtriYaEmWKDV8F/O6tKtX4Vyf64qr
OVurtNdhbg++YWK/WvcrrwMGMO28NRqoH+PH/IOzFY/gv9F6Eq+OdDnPzEpuJ2EuyqngIqLS58Ly
tBKNoPGQ7Ye9aMr/oxN1+kWll0J3glbvS8yZW1DES/O3DTF3u8t3+edqn32NlIfjl3A3wRu6Qt9i
NVfev8wwpK8svSRFHGt2BOXIov7SIXTFPDL5W7btUV5BEmrRfREI8XA9F0Bece5nuyy5wKIZjo7n
83Gz4tFP7iz7I3ypM8HMZV6qqcyqe0w1MLEBV58UzaB+4JaKz21tV8MaqawVtBzs7EiRWN8dnTlz
Fwm3ZE6KZ4bYHRQ1YivVQ/3RwFS0NzfjA259xg2JbyIdUYqN9A4BYFIFkWeTR82xsxbCPCqcNkSY
/T5xx5UfPg7TawNkN3FmSglXbqKOr/McrDEeKEeFaEkmljUAwomtn6Pzu2zgLH2q3G8z8aBwXvKy
Ts1I+xcWObJkPWYEkFoMzUIxvxa5DGpt4G/mnOm1XTw1J/lSK8jHsS4tTr4ZPPVBgsw5cRRgxrex
UV+dgRg/ToY5r3Z1kbDfq6ppaVAwSVYT6GiPRcDzLooINVynDz1eTfQ+i6cAMZ/ZgeiLER+TGv/7
VL6pWY5BvHEe02fRsar4NyWEVovq95GLYKD+h5oFjDs5RU51g5ATT0j6CYbD25/0yi03GNTnaQas
4tHYOzedVFEzRjkXsApepvSLX+9tmkT/wIZGHZVpLZNyhWTDRl8SlTqAYrHeGY9wh9d/9J6ivsHc
m2xum7oS1dNx+suU9DQMx9HNWqS2F1W612jOFGjV/RMLUG/Q09J1S5VOR6NOWlmI+CIwrOlhQK8e
fvzJWN+2Ir64dNFAV2jEMSJD4Uqff5baawPPoMW0yFHsMAP9LmmeFeVV7Wn9d/0/OQO4XwH84gPJ
WEEDaulmyEa0jKH26yhGB+m3KP56e0VXv8yJEenLdIEKQyH0cmif7636Xhs+3v77rz0lBrj+/12F
dIk8z0rgQ8IA3G/Bo7/ttohYQY8ERAJ1mXm4jfjQ0ieiMcDMDz0PgbaXni4vGuPQa2mHDwcUsMEi
0pBY6z/btbnJNvmDPneLLgEpouig2Q6QcQq4UJScn4mkhgPN7jCIENk+eRkXwI8XaK7t1J21//ub
yeNF/Ra4lMMTJm0m9JFF7peVaN6OKyQQl9Ndsk0XojqdzHIjXPt00F/Rl6DkDsZArhebLtzCxwy9
uT+n/PiG/gqCyD0s1eFiPqK6chQFIk+E6CSTF8XNTk2TptdxErbFvUrRcylnbtSlBd4NXRD4iIYj
jvX8U9WoSBbdEW0fWmMLz/jawV76t78Q8x2sgjMhaILk4+fUXhykf7bXkfyhx488k0DfTut2e/yD
CtRte5cr4oQLn0dT3zIuTrvTZr4XGdDioiO8gFQyLb7fNqCJPTm/T+cWpOOtwucN+zfxpphGTO+R
pLIX4hHU3pBEX8M1139H1m47PjNuuhleZqxf3uZz6+Lfn5QTj7AYe0PN+gRaQXQOYousAlZdkDRA
a6x4ocyMzly6eCyCH1DJFW33wutmhdN7NgNvi6T5oMY/a7Xf24hj2MgxOOiS3V7f1c93Ykzyvplr
+U2d0vwudHjGkcuajtvbFq5cYkh4NFNjeACiIVWu2+l5ZKH3QGz9npWJSiyqUtvgmQO5hJB25oaJ
B1A+LaYFcIzYhbdYLisoMGYq9eDwnByH4HPK5MnaiyHd9/IunXmL3xGut2yJzT05G1HvKNMR8YJF
ei8q6dEheBDN/HlI9LVFgURSIU0ygcPJpeWCdAgVeANZ6f7XoP7K0ABp5ub6xJeWF3NqQ8omnUGt
Kjwj5Pi/a509W8LareHoZ07DtQMHFpXX0SEauzjdUAVPeVlxGkrvyV8LZiEIhZul6G5r+keRsc7H
0VeWZtGud1zDhqIZxo/z79R7YRpDJcukPOJzQXrnoClqT29t+zSzuMs0EtYBDxsaQFvzIrvL8knP
Yx1shwBG1k8izgAlf6gf5mrhV3aRhEBwEDAbDkGc5JV66LqtYwJ3aRx2L32Fcr2b/by9mPdUVDoQ
Zzak092kTd73EzMVejahS3Gc2u6L7U/xF1fry091MDQ/y7KDwdbJkYpLJtP4WnQjzNkJOk+gIpSt
P4YB0+pG9XxsGh9W1awoX1qIIobFZFrTsoCf9T70vop56M6qYPSsXSA4fnXstIc4mxwkttyRP+gX
jQFF+TSiN2NBNB+a1M/9Etjvqq61J8ONYPKpG/RSlbITNO5tvYc0t0QHo0ASIGiTESZpw0I3nMcK
9fgoo7fnF/WLF7n2oR38aKMOMeQU8Pcjg9xV0dqP3CzdHBUUJTzUkb/oieXv6lJtZkKqa58SDhpo
HIBgEBFIEZURq0V99D3acfmwstIebbu5yabLdBnuI/regO0EbFk+LakKT2uSvSOWP4yTi4ivwSOa
orazC4/wcrT2jBO+sibINyAiJLPjsssxSNM3GRUiNV7UHpk4x9RK5mZSrrjEMxNSVKA5ObhnD3c1
pf4yadHLKr842Yfbd+BKAi763LogWiT/5gude45xNHPUpDjUzbpBYOydBS2jghoAHWjXzUcNCaql
CsxoDgl3pbhHsZLrLd5O2l2yz2L4c1BRLAPQtPW+oCnCwGT4aq/aNb2N5XGnjUsHStvZ7OVyW4VZ
U8OngHIHFnK+4JZ3vFDRtoA/5x6unEB/7aOZktTVTX2fsmAgQVMvJq0DijZ2V9Vizm5Yo90HMiw0
3kM6cwEmg2DOW1Y/y0PxhJbcnOe8Eo6wQkZjLAo4JEwygsFqvKJpNeBiE4yHIj2DUn/tvIhhgXnu
o8vY9dyY5ENJoCwrB/rE6AWCkdv2TqCH61lQwZUUEDsMyUBtKEAnshNpEWXPEnFOEX9ZoTC0hCmd
AUKU3WZbYFeinnNbUqAAQbsSHBWU5486Mysl/dgYZZrhq5nDgd6qyyne1EJ01zJmIGTXPx08XWRQ
NGcvMGSOD3QIdQJxJ/K9WGW88qDmQ9Ltsd52u9t3/9KHWSoBK6E4t59Bb+nT9Xw1x9LBLrKtX0qz
+JSncwjzS78M+QkoW5ajg09yJR+WtzDvUuPnq4G8hDz9S1qNd36AtMURHpSh8u/S41wR88oFP7Mp
eTQ3U9FY6ABKNmsNZvkFosX6OjgkjLvVnwdYmuDUQRJ1fXszr1rlkdPBfYMAkwFt7TEly09BTfIS
oViorNqy2nndjLu+8skYEvvLirSfPsBaKwnRSUr8487Wm5VlBs9/fyHwijoCxQic/OJlGzqvDBK/
QMnM/ZQraBP7KDmaqBPdtnMxKkbFlzif7687tEFQBTx3xGMUtHZh2YjLUbQKdtkaaMR7lCxq6gND
tEfims0cOPnaFTszK13uNGz0sdQ5HjERbPuK0i6lg2FVfhCPXPX3r5jmuJCI6MxycNmkNXZao1nN
CPFdQbqRe8/pMHMgriAELN0TQ0oUc4ByyO36AhpYtdZYjv4ybbT7CoKXZNlsyu/Be5N3rrtzCT4C
fQNqk29H34q4Qar92VGTD87AjW7W3lPVbLJoaS/xh/ST/B9jtez0haBIVmabgVcuGOUeQRFFdY7H
VdpKF4Z8Le30YqF298cEAcgkBFA2c4uvPTMGSFF2lPAANKX4FScJbxmbvRvoQG/aVc6wmdhO/96i
9tfOZjjXTiIaYiQ3lEH4crLLaAyjHfUBW8OhvReofEEiFz8KFlbAE3Mru+I6zqxJroPsWq9zYa2G
zA2tuXqfb961v6MIRhZETLhxy9njIv7W8xQLYa6TNUrO2Elzsijm5RfZZ8H2rC2mt2jrv9qbZBW9
zkU+V14bLoJuiskbCJ/lWDZLYbgJTdQcNKRzpvhDNr1MhgtP1MNgPUzNH7cd2JUDSe1b5a0Wo3uq
fBN4pctabbkJSIY740/X+K2HX2+buEzrrTMT0jc7FsnUaFFAxaIlveiT4RsF49VoqqvSUmcOyJXz
QcvFYfAT3A9XXDr5jKM3KFuYxQIYx1IrdjoSGbdXc23DGFQSNNzwD6ny7As8+wVbxuPVOG9JoMPW
iPZlksy1qa4lFiSDf9mRdq1NtKprbU66etA2aHHfKcmLSGbE9JVWbNqH8MV9/PtlRqjpucOUik06
B3JaUWT4E0Yq8cMx8snmrjRmE6Yrd+nMhPRy+REiiq2GCedVYOaZgv0Z7AeYzOutt5rlDBCOXLq5
Z9akkpJSitlVEdjn9+iDH0C5LWHAXxTP7Wxwf3kwGKcWfP6Ikep0niUn0elTUKHogNP1+hWKy3mM
HqLWLG4fvytPJWYY9fJoK3Jr5RTCQkluqt33hDPYJev0R7xxmSPWlsVX921+5OTKW3JuT/peXjMi
S+Rhz32wD902e2Dk8KF6R+rMVdSv7qBFcYWsFk5Quf5B9zlpzZYdVNPXxPtcJPdG/mFm+y6PH8uh
8+tYaDbwkaQHWK17VSlboZu+FKSYCHQPe3eFZuqm2PTDbpamfM6etH1jYh1RPimEveJzfw8fyEHH
CS69LeMFPJLb2+u79LUsjxFsRjaRfLgoqyd5F3mFg7xu1bk8xJ16fCxgCl+bcVfsnGPhzXjD68fx
xKCUfh0RYaksG3HlgbKLuk4B6tl7oYTwzld2N8voclm6FQukdkvdQ3BmSJGbnlXIWZvsp/dKUQBu
FXvfbcrHf2PwQNzXc9chuGl5RERdiaaZdFKGlq9mj7RbAndp/bAP+cZflXcGUkvRYlqnEKQpH29/
vCvn/8yidFYQQLJ8P8Yiee6i67NlqHULI5ip61w+kQDfeRoh0RDD2TJiZOi7RtN9bkCQMniH0Kta
tevbC5kzIU7pSfwJ0UNcownNK9wfEGldeuR4ty1cOecmbQKSBUBaxgVJXub6po0SIOfcgiMjb6G8
d7ZK6S2jdq6aIXZdPgckbWQ/jJ7imMRXO1lMxtBiNjo4wOlHB+1fs2i2OIxFt0ofqx/cZSqnjwKf
WZWrCcWr77cXeiXBpD8m3jCbQwgIQnpWXN/P09DFKSLIShlu7fxRtwvE1bulvQh3zZMY3UeSYMbq
Fbd1ZlV84ZNFW6riGb6YNxMkhAKxjURrs+lWNlNY3U77edvclYMPGQBTh4wrUe2Tm4HZ0S7cKuO8
5M2XLv1RmT8DZSYIveao+Ns9CBaIbIh1pes8OVVlJdxpMofocVz1H9NVuPLocHpbDXGOOfQl3DdX
9hCvYRLE8dyAbJFijxGysELrEVhPAzT84ljNs49GVGrTY4/i2xvsnKm687I0/dAPidWiqDdVKLLS
HhBadmU6PGZRaEwvVjiBhS6Tvt/kBJ/6op5S9FV1ej4ffK3yQ7QozCxYhjlT2UteUBxWPNZttNTH
JnIXidVHdyECmU+Ec8gVLsJqqI07z82G49as8ww636lVlLswVNU3A5pGeKnpA3U7Gy1BZe1pWnLv
hLn5ZPhjvndQpwSCXarZyu/CeBckNSrrVR4R041lkzxnqjfdpZnvbuz4yEtXj8GrrTTfY0cLNxXB
H9TPk2gBIQ8MKt5aRGOer6J06pe+5lRr20UP3R9NY9Hog0lPwv5Racfwi28HMXKrhuDXAvtfokXa
lEPwVPaBsWvS0aPcA/bBaK3FmEZu+8np6tDa1kVZWSvV6tQSuXFFCTZt2Xou7ZRCZ/bYG2g0peiV
P2sFJW9aIWF28Bo9Q4pRIEBX/N9KZVX3zTHbVKXlBtujOdVvaqn02apT/aDdZH5poVze4oua3I3r
TZG0SvSQ5DU6iBBsls4jIz/G16plFAZWN/iStSlYplHiv5A+N7/5Ts0HyvxBux0GLw8WQz0kK7DZ
5Ys5mep9Pow/nYrXYGiTbIP0fLhw3VE75OzQuprc48aPhoOt1I/NxCAVF8DexFpMFaX3mqfAGB/G
QRNnQ4P2tfe/TgODDl75UYks1pAilqAHxyejGunw0pRf1VZQrrTGitamPn4ojlVYLY75GBwXLUQ5
TTENqIDkdq4uFW1MN7HVV8c1Z8ZEOGC0l21R59+sMQfoNFjKIm71Q+kf282kV82yqXJzobZohbrT
Xq+bRduW68hrPhe2v7R681cmdEUUPf/deGq/UltoGuvSgyFIDUFxpO207vIBqdK2ffDbUbnDrrGN
G1DykbGm6Lfxm2ibhXTLisZ9UfuiW8Xp+Jalfv2hc0wkVE3I2GwdmVIkJcdtGNi7wFJ/JIb33Wxb
dE2Apy9Crdy7TBX1TrNxO/8pN7vtpOB1S32fHIMPwmim6Ie0VvZW5pQLp+7aPcO0H7yyhGHFytA1
DBP922S7brakvMa0CIJHKz7jUk+0reaVqPGW9vEBSuh4ZdRwKJehmWxAielfqqh/7Px+7Xf5t2Ly
N6oXhwjDds9qh5i2Z6+auLg/OjllRr94ztrooI/OXsuSHZ2+nW35qyywa3Q54oe6Dx+mZOKLxew8
FRR9b2tKvXQj9bhMiuaPzstd6slosNfOa52hg1pm4C69/GisfXd41frR3jla95qWNPHSEBcydhXa
8lkGxfmxe3YdrUY/xpnWjqJsy+Nx26DwZxv9ZzvIt54y6W9Dk5TbMenH+zQ27bWbRZ/8ePqGPsku
zMpuX+pds62m5KksFWNptuY6Ct1laCVvNKv/KMz+A4Rcq0gNISf0XtNkvO8Cf+X66soq0ODSwFAp
qbNEZ5OrZv5UFXrSIUTseb8aDJ/+vmn9oU3jfqi850atzbVuKMOiMNJ6WZVNt8in/hClzCjhWj+E
ucb/oEFS9eprprWL3G/XE+rQK09X3jinxBzR+BRGQoS+ZR7TtL/oubKN9PK5LmHfKJ0tkuz1oq4b
fxlmsfs41pW3Do7658nQN8hHFw+dgqpzFWiQkoZhsNf+m7QvWY5cx7L8lbLcM5szwbbKWnBw+qzZ
JcWGpghJBECCA8D56/sw8mWl5KGWV1sv34sIQSSBizucoWm1pHF5IoX72Lvl7WjTcg1faTeUhDe3
Dmg4Aa1oFdfW8FTAATFoxkLBAprAVRFYP1jFOulOU5gVgH23q0qqhy5CfCwssumacd04410vtDDP
XytpaOgojRHGbKELkajQLYq4Q+Q0MLlZg3QEtwCv+qE5fVK51Y+RNmtjzm+h37IuRPZE6jxu2jkh
3MQpMfItBO52XCvt0J11hVc3YTjS6lu7srugBhMKLuuQJCHY+lqPx/Dn4+x4L55AqObgfsr+QCFu
sGIVallZP042GCHZ/Cj1RsVWltErK4fuMp2dRVrE9ldzARPcvNTv4dxrBryp660uLHwkG14lmuHH
OoShMW4+6Axw6FTpt/2EdgZ8RCdSvsAsEyaQBnmdeLXWKntjp2Ln9MaTgoY/3I60nZiy0wD71ZSw
vd2Mx5rZiOqFf0Vy7SmrLdyHsNfO5XT0RL4rx+ZBuPpTZfh0pTnlKm9w0M3ewvC+nRBA6ta5En4J
LgbI3qWWsphplAREwP+gHgHrmqgolx93O+f63m2y68aDJzuj+i0DSbaLOelf4CGR3RR4JTIe4avL
D3yoBlyFuQl5RzX5UQ38XSQFTFv8ssf1kflgT2VOCXNwuAEXPPvZFXmZtMLUTxkdMguiuxM1tpw4
8kT6FpaoXZcZV1IrWOKpsYuo6TeBU052xFUxrZSESYvgpRFSrobjVLZTYpYqhfVO5TGapFJi4+l9
EdoVL0IIfbLEFoKEhgv9eQLj1bibjBn9aFKPz4aWjx0MSHPypLoye7HQDI+G1phi2xvryJwMTIgW
8X9Re91RWIo/QK3NiGy9EDGscPWNMF22QdL0aOhd2sCpUzbhLIcx6IQAFJUWBd+xDLF5bKzXbppK
CHRkLuzlXd74kdBm9mP2fe0Rjb6iiJjVNQ+TSAFaFN0E/3XhmUfWNTDZlqkFZdkRPudlpgmM4lx8
hYBBdmoG9KVEQjIwzUq0OXPgNmEB/YoqNmpyZ0xklkOtAebe8Mb22HVmFdVr3nL5mjIkhGE9zfKW
IZLcG75yE9ttxzSsRAd/cUizltkKVRpyQ93LxzqovEm0odnODIS/meThYCJXkJhMBVpOfpVU1cGg
YV95IzpChvfaOVYLAALE3ovB2ENkbJNp6thPxA5qd76tcv+azPhSde39EsxN6socVsXkb9ms22sJ
2GPgc++nWWQujKQnE3j84djAp3y01L0H6++401AZQFlshEGva99nc2ZvGk1LY6/xYVUKtktvLT6Q
5ArFlXFHJlIklu3fI4dIalL8cud6azvtWjaG3AmH8o3dwOXXzIZ6DEHDCzOnSvoyu2U2hC/KecOV
k7A2jbscoaCu4XyrBTCADXnTb0AodyE3Vt/3dH7vDMS/bOgSux5YCLN6a6VGvUvcVho3yrFhlTZ5
eoxbo9zSsQURcx7lHYw84Ejv8Ak/nNYROs33s/BeNNcbIgbX4NAm40IgHThsq3sn8h05br25OxkT
wiGy4KQzsydbDgz+zI2+qfXuGc6064HjPbVlHqaiveFWfeS4Af0R4bXQEr2F5XXX+F0Vipk/og0b
+3n5w1ighFKZV2zK0gDCPQohX6q11+egmujTVWZ46cavzBx3rtPDrtZYp0OJzMg7cM1VgeCFFmpU
3bi4QQKvryC7mFEzFKXaTe0AF98SNk9wDfEbeLTnV3lZrLBBkwku2RDN6WA9n8Xj0IYdjB4Cxt2D
nxKoYYIHbZATGCG/srR+yzP7B1xit02nXRkWjIXdjndxmacqEUN6bVbVC/Wra5vl0M7TgFlRCMzR
MBVujMlKF4yVqKPRMnC6CrtcGWmT5K4DL03VabB2Hvt9UVfkIAaJw+WQMahofShHwJVgDk+DwYHL
Heyki05fm1Wd9Oj2Dp4fSw6fpZ4VPw27aXfpBFtyP9VZPJle+YBAliapgzG+WcWlMHYsZ5GEtuDO
bGV3x+wpi4qqxcGu0Iavg3Iob9w8TV8yx0GIJ+11JQgL0sELHOTkYWsWBF7U2WJ6P44ABXC/EyFv
K1aElA5jBB95iYNQWNSOy5K4HTKIlp/ypriuRy/J1essm63fYloHhXffgNcykHfA/e7codkOcn4v
ebaA9tpEcltBr3kwVqYQTtK5BYocnh/HsTRXQEpESutuPeZaO8uY3i0yhYM3q1B35IbA44p1mFgU
elf9MDql7bieVhEVxhybwyBXfjpvvMFlGFA6LDLseTyOQr2Wo+6tRKf8gJnzjIOJEm1W09M0d8IP
RiBsAfRjCvMdh/YTRmSCe/1LgeG4vkPs43OCXNVd6y5ewsSnJUYpJFWB644VJK2oh9wKd6b+E9lr
9dz4pTdGvHbSMB1SAa0oBRdZ3ORGDSDE4Kz1VE2HmTrtXnCJ5Lo3XJiXj+NKDI7MAnxhF9xvr4fA
KbwoRI8MPbUpSpbO3LQ6Ck23r/lL0/ocpuV1mth6mfZBoZHuTXl1c5p1IebQzEr7RagWVTW81lPY
TqduwUPWcaOJ/Hzu1lwORVJVbR+jygDCrKjtpGocaPLBxPoODR1rA5/MOWAKxgNo7pCQOfZkoTAY
Jj8w/X660YEsYYEmGFIerKRnoa36gcVCn+rrcTQmgDHmobjH2EFuCtpYTgDT+uFENEJ3Qlf8int2
8VTAMeJgE5ku92+58kGculJOqb1VYjECl4PovdAxAa72qFVFmMBlgL9OpL0lOiy+tbL0RKgxe7yb
TGsQyMdb84eXQR4nAKi5GyK3tccXnTJN4jasQDQC3r9+0EzFHzM+pvup8sZAGvV1pTXZijhwqa+V
eiAes3e+J8ZDBwQ2fC2LsdhoKFBjDqGfOTRKX0FWZZjaHVJh/dWSFUlcRntM4NVobjt9BPKMFiAr
dooeWZ7jnEFjO8qs3NhJp3BWZOrZwWyAkpyUB83ckuYPcvDNtchKlAyjFAz3Fo5/J1FWuIKSXd2z
rgagjfC1q1cA03Q92CtoitJ9P/QQKAM7fwXIqgrllBt2YHlD827mLqm3sAsvVl5Z9XsQ7QZ7Bz1l
1BqCZdotbFjzk1fVpoTrd+9Ae6zNPC8oJBGPnT0Zt3mFrnJQtmZDA9FmI/wLTbhGI5YX6RRWoNf8
UHDMAiuogkQAmhsu8hlqV/SQNbhyQrcaajNKl9nmIIEIlUP6KnPZ4q5v+shmlTp0nKUPztDAuNOf
cn0lXNW8SIdMO9XTMXY9jpSl1Of21US5c9/3tDjVLWN9qKNaXg8VgSRv5g44pp0/7pVV6AfV2yyq
2wlxEMWQMaAB4E8BMsApzOocZoH+oB/9VEvXU+Fra+hUmV2AHKbHyJfOzZ55hh/yQiAxa4eGRqod
8p09VGytWaZ1cLLcACFlAf57Ff4H7E697KedetoadS1iwOgO+R7fF1koVIeORj1XMZztu8hqSHvv
1jy9arypvq8Mrf7VNRjjjL2hXdsm77ZpmwPATBU0lJ0KrqiMwZIaEWjrex198l0GqdDUcTDIR+a5
l0XNriY15U7ALSX3ORi7O8vU9Kt+bFs9MGhdZQsMBs4ltT09FuUg0Y9TGthjTFbP3dhbUZpTagS6
j3CJhpjn/MhnTvaVzHR86MXyYoDi5t2ItMwMQSJpOfI6lMEZN7yw6oZTrfN8NRDVvlXYcLuutu0G
XvaTfmB+q9CHFqP6xc2Z7OwRqpmhM3rdD4SD5tRxrb2SpV0DBZQ3DY1Tq9ag0siUWiNNhlvXgD9q
LQsZSinINSgzw49K2fomc2E+iOBmRPB7RpQtGK+f57Ia7zUEhl+5X9XrMYdSVtDAw3QOkMdNT32W
krfaynsUCkZx36lueGjrYrzKRcqQuchiYJFrT065W7rYuM0adNA1tLPhEMGbe8rtcgzRAOW7BUHQ
7gE/FieBzOSJkQ5ynFlTmNHIYQbrIqjhaA9ud42huJfAelvB7LeoaVKhb4MA5+TdwaxbutYlqZ6g
hoE00XfSa4kE2kPlWKJ1o3mwBvZ4CgKjTrdmpRex45f1TTeW/SFPDft5tjx662hF+VDlyjbCKa1m
H9cdIa8szWEWAqVb5OEMGXZglpbc82byu7DAREUdtQ49In+0+NH0DUgOajlnA75BzuNpmKSW2OWg
jiWD0GnQ64OM9aLIdfToRmgBqAZj46Fv6zWFM++7A5z9L9Gj/ocVsN7k6DFq6HjSvOlwBzcQpAnm
2R5CkXHrPq2MuQ2xa2G6DEKrXq65nWmIth2pcNukmodxAaKOe1/PPTIrpPqcbVjelIkNiVJ8JB8m
KSYEUCpcg1xqOXxSat3Lrq0Mn+hOM2yORgkGz9LdFhlIHHu3lsK8ymEwVg5BjSufthFa7CZfWbXB
cGmRGgqMcBsxG9O4K1qc8SYp2tLzIr81QCfeDBZS4vfvBwlLS/3zrIZgoK8vluw2CNnng4S89ezU
bUQZ5EJ47yATq43XDHPiGNpwRwkajU6eW0dmOeU269BL+X75ZYZwvjza/ZjUAHoF74CzGYNp9RMe
ENI9UkDEts52qSMOpAK3b2zQ26juvl/uq6dduIMmlBcWUt/ZZCrVlF716aIU9FuitF0PK7puL4oP
/jmdgQwOWDJwOwPRHUXH51lQrjl62TWyRMpGVuByXJdlGrvFJSeES8ucjZx4XynaeBV6i+VV6W0Z
eXCMC9JKX3wfPAmAaqBmg/RwjlXjvWZm2gSyVAf5cEO7HzMjUs3WrW/EZF8YoS2/7tle+LTWMh36
MEGzZqvtigxvzfGvOihwpdbP77/+7930xwogo8AvG1Nc83y3KTKJrNHwwhY7LXiaAmateUH507gx
NyMABotxwPQoqih7/H7lL7/UgtIEfgLS8uRs3xHbqkw/M0BGlD91A7k1w5R69f0aX0A0ses+LHI2
Q64pKlrLAFt6UVYFKDTK4/Gnf9ROaPLFNbhaKGJC0IsuLPvVZwNiGNqJLsR//hgTQr+q1V2I5gc+
hi2xuG2vocMT2ZGDlxzNJ3cN5e1/Ekn/16/xf2dv1fU/P5n6r//Ef/+q6gmlMG3P/vO/DuyXrFT1
3v7n8s/++699/kf/dVW/lXetfHtrDy/1+d/89A/x8/9aP3ppXz79R1y2rJ1uujd0E99UV7S/F8Fv
uvzN/+kf/sfb759yP9Vv//jbr6or2+WnZWCV/+2vP9q8/uNvkFD58PqXn//XHx5fBP7dfYWu3h9/
/+1Ftf/4m2Z41t9B59E9BwhWsKEWq/Th7a8/cv8O7AL8/0AehZKDgz9CmtzS5Z85f8ffhiQNwCGI
/4uCqKq6339kmn+3HBBZ4FSDCI1QZv7tX4/+6SP9+6P9R9mJ6wryGQrP8jmYAAgNV+ElGkL5Fdyf
PzDLrZgMDSl0++jDWYKiO2cXzk1uuAdSF2vN1UIT00qKdvTMX5bZaD7uqEkTOnmHRoeFwTACq6q1
K6hdhJm2adCAF+Peaee7YmgDCywGQurV3I4bj7rRh/f818N8/OV/x+x/x44/fvlz3eK0Zg5JTd4+
ot/2Ph04lKbaAO4zR/SEk8saTJ9vqn8tB8QG7GEIlNnOLsamo52rMSxX7BenWrkbVoDQbC+hnz4H
pj+XOQPQZJyXCtz99rGf0ekSh4ZcGeJ04dVdWuRsrK9lRtajCdQ+LqJd4728UgcasUO5zjfAdZuR
WPmY8cXfr/o5LJ0/GcTpPt8mHutGZkKZ+bFON0N30C/rEVxa4QxYRRowHNKctY8L4qPIIMoFHFeM
GvOWrNEg3WYXhbm+2BQLPAKH3Fpcq34jYD/ckKaE8B20K/wT5pAYEnqJQnHrmPMWo9KdKfSQq2kr
rIuC+daXCztQI7QApLT/SANamWOcbCj/NA90XwmAQRzxoKda4qPuEwRq9rSH47CKsg7WVmYRF/P7
RPyg8eaDUaXXunojTh+2jRGONbQtwbrNTOsZ04zYz+Sx0Zpo0vSYCW9t9dBJbl4sF+P7G5uzqGmm
NaFF2HIb1SQ/ynmMUeWgTUtgwjMv0760fHJ7lCytG7eo/BoT7SqHPzDqYdaBkTHGOKbc8X4IHZUd
IPK1UTnbwcp+W/J75feB1tYJyrIQWoWHEUVqI9em/FGqA+nq96loXwdFE81hh5H6e5ca107R7YTh
wuRqvrNcMyj8388d5kRc92V5Z1T1ZjaBbvItAUMx1jyKTm7zFC34QtEsgCDhCuZPmI70mYPmOF/5
ZK/xYu3409acFxmNH750I0zS1pKxg5d1P4mAOo6FckPNZTx5FI111LYOg2uBzyGiOK380n2zJTBO
JipnXWHyK8E8r4xAmiTCJD3IUXv7+TUfRVDXaBKnAX74jmcsVu34w226RGq/OqeNqhYMKsXM9VBc
zV53B/ruuybbVSv8JmSDGygOF0rRaytetldThiYcc5QeLaVpQFPADr4/zaD7fcoOf5/nxegCtQog
vABb/3Ha9BYMDt0/6SkXgeNmP0tK3xpf9etR8AGtqrkKrQUSheCvRblATJ7pthPoUg/Onk/yoSf5
ph6uZzvfpFId5AQJSuepARVpzCdsvmOqb3GLbOggfw7Ab3Bylfto2y6YGun9BCgJFawdVgzguXHY
TMr94RruxiN5VM3W0dAxwReYQpl4jZl6KJvhVUfDKaQ1lFc4VzPMi4dbZln7lLF15vrAO7Ap4cWd
K3+06DgH+Fa3DCRyGDFtZ79ZTyZkOPwRKAEHfVwDhCKnF4leZ7eFka9sv4jxKf1YyCwxpZmgG5Gk
niyjuSK4Put5CnEGoMOak1dM/wzUvtB06EYUwWMaNAz+5/wxN8ADp2PYT/rW6eaTVWBUYss18WkC
SYMnzJJXUyFvyn5Isqq/b5m2k24WUZhBDQubz8ijZsaW1pwQ7YV10zeJTMeNiU1gofR3bBVj/BIN
rMZ0iWGMcTJZh0nEMUsr9HHBtdTKd028tMMQaRhsdH1xN2EsiBHGFs1EyP6a8JUWCUvN63nCuQKE
KucE3bsu9FW2d9WTYWRAG1QHxY371IGsZ0Ni05+fHIJOckoDS69iaqWhq9cxZkHrpn4u6XPN1uN8
mOp2ZbJXVd/7tpEwC1jVpb85lZE78FCT90KmR1W21yju3bRMOgUwAXGvG2avO0CRgn6GKEKpVlaG
2VjbrDhP3/tGPkwOOklT+Wsa8mMBrRMjR7WZ1bvKB5YipXDWJYFsMYtTBbo7VjxTNICB4tY0+5F5
mNsNNBlEuvIauhW9WCuJKEm6Iug0ccw1lBDSXbmCPaNR9qMytXiGC8Xc0Wu7aHbM7NaFam+9bhFX
aU4Sur9eDQRKTg+pzBC81CZrsliUedKWmPZNw73G643JvVdRtqvJoXeNfyuhfeObIhBzUpYadvIm
s17tekLL7gFcnJu6u0119FYRtKvip0sZME3XGE+z/NDBt6iF2cjYHClmJdxCV8hCewPbq5ePLs5X
CvLTRBHUzaPSxdWo+WFXwy2H3TA5YYPAHWBKnwASK4DfKaPc2dXTPW2f0EoKOxxv9iK9LUdXnvn7
rHptcDwyNH6tF0PfOD5669BCwBB+ab2dKHVD0ZCja0kc0H05xjOGSCzjqwqD61m7GvzHkvVrmznR
1D3q5LmlbqJjsoaG1o0/Jqp6G8aTb5y49qwP6DvWjwV1gIwaI9J56zZ98N0HS/y0rb0E9aTdQp/a
hSSbFRkMonbja6PDP4peW8PzDLooytCg6nDA8xhwBkBFeb3TZn9VkjmcXft5BHZlGBwMY9riGREm
ziuYJ83mL2G+MT/i3saenuEOlU0HbdgzU6wccc1ZHzXTq0pfWDVHGCQEaKIdR+sw+RuK8TuFRJfV
p8DE/Vp6s+g3redaBgZq7gIyzVK8VpoN+GMGTMkIBF8rIMdLALlqMQ3ej2W2M9yZhqlSAvrU9GqS
/ZEAb5JVCtNL782U2qpA+JqGR6n5oHT4wWxsXKD1zENd7l3yI0PjsRTAu5g7JX6kQKgYcxqV6Tug
nIEtXovs2uvvXfMWESSwKjsk+moAYR6M4a6VB9Q4P1vseqNlu5EbK2gWbsrcB6RqunbdEnf4jLA2
JSVEyP0+XRl0y0ooNXp9YBvtDlOSwLZ+FTKZuwfoAKtmb8ldz9eOtapwGecM8DyqrTwYJwzPNbq0
bX1NQWHLDzpmg9OtYW1TTH77cqc1SWUeXCCWWu+JuPEyfqnHOegJjB5Y0FbxABSULW5So9tJmO3M
KjIWxWR7P0DuoHqe8ceAYG5lO4Q+lAINAayLuXccCUWEJ15uG7azmnuHPzv6DSwcg0nUBDggO8LQ
D5PyWyQ+Rt4HTbOyenJSYtQDYs+RLq6d+SesTh4t+0nik3klJrwFuwHGZ0dIc9fhY9jjELV6c+0N
sNFBhzUTPXDzJdNjuLMAvFdcKw1EY6RlgB8n/kwgbc+aHTwYhhjVlxbOlgCKMkekza06bnK1higR
5k9NXFTvha3CGqaAU1XHmQ/vFWRYtW4/UYCW0h6QhkzfcZ7Hyp7DRsvetcH2AyOVz17Ra4DN6Qmx
DmZ+azEW1ykQlpnIx3DX1KGnV/62SzNgb4wNruVnT8hNO/ctakX9SDukjlZ7A7RGHwxluUj7Ob/Q
Uwr6Crt7gphrzi3gv9qr1DdnQE6egU80gpre6gTzF9WGAwJWrzbW+Aw1gGiqzBtB3VjWXqwLJHOG
EzvtGFapiYHzyXGmkFcQpcYAFYlW1/CVUWg7l2sR7UGms5KRyhUpfIze0njMDgX2X8abaCjyREoW
eCk4YwqcjFS77mqC8R9E4HU/RY+oK9Z8dscQxEYzqjr36ft86qtyFlBrj4Co4YHJaJ01i4B0VWzU
a/+0sHqAx1rxlQj9sHhxV+ZP4GkuVGOfKQH/zN4+LndWzloW5YNNGChK5clB8xAuJT6Qvqk1hK2E
0Squ0e8fcPn9z8r1T893VthKHwM94O78E01luMIkVytwUf+/aXL987FgeIlsFV0VGzIqn4vMEfUY
smKKx+puBdDSOWbUI//5/aN8+a0+rnL2rXg66W5ZIvV1rpaqAl1LGtF3MCsAOIatanmwLmgBfFHZ
oiP078c6e3lCGynUrPBYnA7RAoqt3PbC9zlja/756s6aAlxvBjIqwz/ZSXcCM/kIL+RIv3IhemFG
5dEMaGw9f/8iv6hiPz4WOWsJZBr6vyWEtLAk2S4GLPN24YZeMig7IwD+8WjnTfM+VR4wSL1/UuME
nLR1NxosmVibmHW1MfQDSGX3bV9vHIywC21Mvn9K86tK6cPXOxffEK1UoFziMRchDG+V35YrZP32
dXq9GEC36/yhhn4xlMrdSF8XB2uDgfQluYWvdxCsAnEmfBRsZzuIMKcQM8UO8hZqhAs5IWf1/WOe
tbv/9Zb/vcTZBrLcSQPBIyUn4JuEXEFYFxvVDsuoWjYSapj8rmzCKfqfiF1//3igXn4+90QrYY9A
THIqiyuf3I0avXQ8lp9wHr/QlP3rBUIQ7fMKxegUI2B05OSUaE94BBxcJsNUp7jpWgxrrceM9mE/
lOgnZBd20JlCwfmrRV/48+KTqU9FbZa4HKBQ0CVVIsJfY5iDAnzZGfHiYmfDsqpLEUJ94Z+aeDFx
rhIgoSHqiShAt/ZxvhDazEsvdvm0H3poqICBOHCwMxf9dfmqZDCv7HCR1EcSZi96r9fL6noEDFB+
B5rT5vt9+0UzdOm2//eHPbsyhqYtIUpNyMm0n8SIgUx1n4Pj8f0i/5fo+u9Vzq4MYBgAnAOz9cQ3
XTxGJrQp/biJABFMnDCP7m4u6Ux8dd9+fKyzC17puqkzkENPOoCFiqgwtbZ6Ua0sfuloXDp7Z6HF
g9Ls4lJNTkIcJ/8gM3bh7JnLjvvu7J1FFqoyYk4ltn9aJAOUtOa9gh6ICBlcXVfVlq7saN62sQ8e
TLDQCdUaXZDAe/3+G17YKL/Vqj5sVMgDtqph2Cg2ebK9favdEXn3/RKXtsnvm+zDGr2bpp2QeJf9
Cv7tgX/lrFSiYbDRV0fhxO5T97pIJlXrC+te+Ia/Y8KHdQnw6GDDLQEGVlYNLigU3rj4m4hARQaK
UZF24WX+zme/+aa/c6wPK2Yo2acRM0wce3rdIefVY4MG6Y39nm7r++KeP0t096bAPIiX8hmVfzw8
mCqYIaGmPxmgBwKPxcLBDge1QUZOZQitAigHXVJOWc7JH78nlH2ggg5gxh80Xd02B09XOEcAbd5T
f0h8q4cmx3vu95vCvsDU/XKLfVjsLM777tySDrnCKbOzqPasoHV7QN2G6MLnXi6r7x7qLMSb4M70
pjZ4J7ieg9cDXLdJgV6tnTiv5QYkkQfPTG/T0ntyze6ZZNOFcGh+GZ0+POiyHz98fWy31oGpCdIR
OUdcgkOjeAQGGzjjNsYFTrjQb5wmW9uuHs8GjnRWgTvWL93UNRne28mMvOlBh68VtOAG92TT56Vu
gTEnLJH6SGdlDBbqpfd26dc+uytkTr2q7ZD4o87ez3CeWFcH/+jFaNbGEGg0oz6hsXt7KXn7OoH9
8LrObg+DowecOigOF5hMeSVCDHhCHf5FdHvJOfPSFjy7N8DjoH7fW4hAEGphYO1p9xIW4d9vwN9m
IN9twLM7Q+SFkuY0+CcLSkQkmQDDfJluSni68yi9No5G4t24aFXXoSPi8iW/NlFXXboil0323S9x
dq2g/aBbqTdiggHgcGYdB/ft+8f8ulD893fzztJSxUB5NChqqiWs2nCeEm9ofC0wjLiMh7V3Qc/7
4npnSSq0gzxql9aSZdA93ukahkgHsu8ib4ssY3VJa+/rlP/D853FK2FoeqVDd/BEDvoUTLDny+N5
p8UsyffO1nlfTKfoj0vE9K/zgQ/LnoWvgdK+pgTTT7pJb8ywCfKYw2cqsYPmx6KPU68VntheFw/a
fgjR0V4cES9N6r/Okz/8FucxTC/sqRrx8HaiXhaBASiwXfnJ8szD7tI1dOFY/tHYsHkFaQ2boLGh
YjYmNRo2FegnFzbspWXOAk1u5lJy6LKcfOjfGyuxRhNgVUMqrImqTbfo3kf/n3eedxZwBtOogLVt
UG74R7Mww9ECbV2YlzKcS092FnE0XU8dnuIo9qtChM7KjtMpgJZN7O6NrcR5vK0g7X8pml64MLyz
EFP7niYxoiSnUZN7grreEGYw+B64KRftGL5cy0Ljy3QhIOaey82OVdM2TSX9U/1r/OWRZI6sSCT8
Z7vT89Wi5ajuqmu4vV7aM18mEx/WPTsHzoBNk864nDz/YNt3fW1BQMqcIqfXk0rc+PZeBxIN3tPb
yXq4sF+XAPNHCP+w9vLVP+QRfmO7dgrxclQG4MZ0IAlWJhiI7k9N3NnmAxXPffY2NvuiuEuBlPx+
9S/vjw+Lnx0WA76KHgGv/zTKtY1xX5rxS+/2y+L4wxJnh8NtnNLKSyyhb8kW1LhF/Cuma769pEH7
dTT7sNLZ+agAb+7rAbsHMTWZN4tpICQZgqXtd7nH8OdWdV3dWPQjFz1asCY/fzZwYWwwcnNy4o0d
D1KGEPlYl9mBswvHfvn+n/fH54XOLijTbmAMYBToB7tgDdh26Jci0bILq/y5ET6vcnYfdSBdwQxe
klPavPH6lHsXTM+Wd//dU5ydMA3we+h6eN6pLJ3jqLUAQNQgw+U7qFauTWcDbcTg+639Z9Xz+YnO
zlU76qJmbklOMiVxz8yNtPtTA6J1X9ePdXPpLv2t2PTdE54dpYHCrx0sQP80bZdK0Fq7cK3WgpqH
vY5xZ2LcZPcmTI18IAmDxj5UMayel0mJ8WxcXdY4vfRBz46dBwV+yix8UEzOifk62o/fv94vWsKf
3+/ZaXOMNNWB08AEIYAX9623Aws0f4BFaX6odyaM1uJ80+3LGDfSun8rQgOs55Bd6kpdOoZnt5Od
UiINc8QwXo1AP/0f0s5rR25d26JfRECBIqVXpQrdVZ3V4UWwOyhniQpff6d8gONqdZ0S9r4PBgwY
MEsMi4srjFlbKBG4nrLAkbSVHbyyn5axk7JDe5Daj9zrUWDoiwTVTlBX6h7hx6GcdE1NbGX5llEU
LRwSXg0oy8uZspnUXdUJd2UBfxrmeQEhm4MaPAQGlupoCYpbdF4jnjdHLYnmyNfSJ0pjwtZCvfes
xqFuIMQdm9VtqpmUWMVDEZprocszz+jvv2JxbAKVBE1H4TvNDGUocg7mdA2Vd7d8QGp6PHQg+bsc
muCy0zojsAfm9DSiqhf8Q7QlHyN3TbT4/DL/nZXFuYEOA0/BGuNei9olpfFNXelsgU7mljbHceD3
l1fhzHvn+/cvjhGQUz1pCJKKQUIBFEPTp680Ti2HNprrNnpIrnxRoFkPBBcBJNBYPYBDi8SyVK3Y
y7P3zKySIktQrgEa/PuFpgZ530sJgR8SD2ZSpCbVY3NAhGDlg8/eBCrg+8gSK9A4Wkxw1id9mOaE
wU5qL2i6NYAHf07epKfYzsBVRzEmQ4uw2SamOP6bBzPcSqbLBlQBgdpd0i1jVRlEXzTMC7RXQ3uJ
Vt25+aJcXgOnAywuOqMiKLRtWgyQmiiVu0cXNnTYmK2kyBtBXMxee0qe3UGnIy4uOo2AvTOMGHF6
/w/LlVh8MosXfjcDEvutntsrS3hmq0AeEkk4AGUkjv6Q71slQdVcEmiCebIqX6MRG0yjxKYDOus1
H9SV5LZi9x2AOLq/D7Rfk0rMOlSu0ipEacdKuPGMncRPgf4c2NfADvy5lU+8Z+B1AtDYMuYlqADi
KCnrV1+UZzYsh8QYIJQcRBFjiUUfOc1KPFllr+og1IBCu1Z/U9BeYlVp5WZCtQwt2l2e4bNDovBU
Rk+DIv/oKQPnnkG6p5C9iPquInUWUI5WQYo9if1DNPh3oAE4l4c84z0zDrknyUBwFuu27Cfi0jQ2
ap6jWJN0rhSUt0yNP0lT7NWkdQcASZJnhdDBUbXoBnVWZT6tWIbZwCxODsCK2FHIYyGrs8zvKr0v
xmbQRny0dlO08bWP0u1CAI5AmwD6GdlW5tlehhVc+fIzsw2JUIigzbtZ+UHfrqJcpwTvP49r702W
WjrtvtqwBmKqcGPxVcjoGZFqVwse8Tm3pTqryXgamaxGj5xOig4R+q+KNl8RyDpzE8FGQbxjXhCg
6hcGOYMKEVSdQsnLUAOWpZsI/Sph+iUFT7m6phF8du7/jrWM8oksSsZCQxktrVs7UiCVmynAwOGz
KgGCELTXiXIl0F5zeepXPpEvHlEUoHCDKxh2GIttRb5EMKBn+oNKk6NjzS8PtmjVm1PQs9wYLjcD
jUnoolyYLbS5USGMSvLQ72uiTR0ZqeYeJXUuCYg9kfHeD6VdxPx9x65r/cVHIB4oWGoWweBWtAbR
q7DRlLtiwc7OwcmvmnfniQXrQKEc/GaavLH4GLStgSrqortT53KzKlvb6muDLfZUrlLhQ60YLXSD
dgNwiQ1mnotq1CstgeMuIXtdPzcJualbFaSZxo51CbwWzYRcjinir6QLLVKuONZnbpPTZfmTXT+Z
gCYr2qIu08kLgrsmeKCkgW+3dkueuScgIYrgADqC4XgsrRu8DiMHoAzIrfS57W/TtF7ZXfSsFTkZ
YeHIikQw9KFEkkfL5pBPsVNSyMrX07HgbMMNkKe7AHgh/0CM6MhZ+zL2kIuLUI8YqoPbRcwuCOBF
CeqgJTBNiuymCjNTIZ0ZA0eIyn47rDJriFEKK8fAsES7YWS7mqEaHSqbLUlvFShS0vG+9F+SQH6c
AAAjle9MymCREXVkerqdGmXDGpQBo1Q6t5DRf8vaEvQvyTe16iMn28sn7uzKnkzJ4sA1qubLaY7d
xukn9T+NdJ8n7/98CAbdb5CoddQfLZW/IEbn55VU4NaaG75R9xoEtyCOryzuuWODmxFYeVyMs8T3
9zOqqWlcoaFo9Pzig8SvI4rV0+iZRoEVrJ7Rc5M2X8AIghroKV/6xxCXhvMfGrgG4y+DvsX5c9jQ
le8582qelaFw56EFe3Yyvn/PQBK/NWg9eMhNumj0MpsBLrcafuL1/PjPFwjhXKh8zzOHSfw+FPMz
VRWpMXgiefKjYy7d1PGKBT1r2E/GWD7N9SCIwkRSUEovYqcBZEsfS7tE/0mr5W+SIlyguO9YxLbK
GDtV8ESi5C6KqCdSrxHoSQIAr5pWEllnt8zf714+4EGNGeqw1QdPRo/KVLyp4SvPjz6OtOj/3XL+
d47/uHYnFpQNQVUBjIFrlAP5kD33vmFrSW+poJdfXs2fXzX37IKMMuuioMp3caLRhJsYMYDsXiee
qEHNTOtBqmDIB8DYhMmKT/rzKHwfbXE1RnlCQ38kwmsjoMxgtpJWtdrUX4mEnHlBfR9nsUfRZB0E
wTx/QEodQw0NSOWU72WK+nuIFFnBFF5rBnnqJ83EAt5FRLsyJgnkMr4yvWec8PmXcAOIbJwWWZpn
5GQl0wIgJkkEI7Ktc7d9arfPvvsfOep0I9/+m8X8O9jixlIjYeh5ic/WssYaxi9d/mQ0MDNj3+tr
Urbnl/LvWIuNY0REbirGYQbofTccsuA+WAP3/7yAMXeKDgQDXmnQeF/MXVBOhtZqMqxAmd9JfHyc
+EdEGaDbFH1O3R2S9f/YjGJEhEpmXSL1J6agNWpBY6ILL/LFG7Tm7VSMVwQo1Ay05Mtr9dNifx9q
cRSg1KqWNZeEp0ETTkuizBolQF3jfcxJu+Yl/nSWvg+2OA+GzxMWd/mARIq0l6wIcbk5Jy1QWAgF
zwwZ1LWi9/Mb/+9ULuuoa7lj4QCkmCcjNxCHmRuIt4G2X1EtAYY0OlOLZE4RPvRA9cBFBpyzWjt7
P5OA3756WWKt4emZdTEashhrrCkCBhsRSNYmbjigEXt8MBRggZG65ijmWFnds6fj5OuV78e+4yiZ
E7QXnmSkdpU913K81+O7y1todY7V76NEEtFBQmTCI4PwYiUGMjQIDgHweKGG7GYTuhqa8fDavPEL
FTmKuSGxWyvwOHuDnHzqvPdOLFyJLmASaCNOaW24RBo2A6KOJpq67XSQnbgq7i9/9crBWTr+nQBK
Hk0pg5ck1AKoE00IwKe/FNHr5XHO1D1+3z4LawpwVV4zVg2egsVLi1nslkxomVaLHQ+kxyjw3QKX
CdR+0aA6G9gBTNVAEk7foe8SMQ47KcO1PX12tqFkTBG2QkZ9GbtiJbpU0eAORw9Vp7JdWVwGR8tB
5YVC0FI3H2mb7PsHgbqTyM2StS03b6nvMR1Myt/xl4QLlJ6koCZh/OG93DFrBJr/oKO5yZxFBdFc
Jjv//KGHEaGAB8VJOERgBn/fX01WjqiVxnoH06OajSDxDiuTeibT932IxUUjgHvK9NbvPOiFJCbQ
XLLJKiCa4YcSewzGXUnByZRat4nCg1Y+x7x1Q6GGuypMbmhBXslU78gYoS0NqaSxZ88Tx9Mt0TIP
7bXbYPCAFXYhtgA0bPpyeZvOpvvHgsyCM8AVobBg+ZLpNIrafibjt7d3EeguVh+y66weLaoKO22r
B9AXnHgWqr087tmN+HfcZYBJS8oE7lMoPD+BrgKoRQr6O8Flt2fsu4QNcXm4M9V5M9cT8n14HEJu
ZPkuVPw0BWZq6LxWUbaJjHocBV3YMSHXRVMHwNVnUFXJEBpv0HgJhwwwPV95Aef2ILfihcfAS8Mp
3KR6dMP07Kh0+VOOnEjddl+qNLxf/rXnbNTJjzUWNXYhZXWiKqnwWFfaaYi0gcitOjsWeNxfHklT
zqw/ZHR0CPUirox2tu/Ho6AjyngK3noQRdkXJHiLDIEewvo4UchURv2vQpe2oS67UllVKPFBF8ro
N7YiaXeQTWeWX5bHUu8Vk0v5ryqsbYC3D1KdoXF8QA2EXn+iS/qKTvxQlyDpKdHjVAZPXNZSB1oq
+xotyg16IlPprQ1xxQyNnXX6lsx4LkN/a4fKCfT2KmLofq3QdT7WkynHwAv6xiMQuY6UoGC00u/L
uLwJ0H0c62i1TCruVvr4dHmqzhr006lauFxIIBEf7Z8oGlDEi5oHFk9yG0VYGxGUb8EIrQUx2H6t
vytl7zQ8t4KmjNFoy3e6Etp1aqyoEf8x1suzywBKmblKILYsE7ZVNahq1dU9esD3AohJRDxi9V6P
QG4F04TKwzsBTrrGqwXkdMeQJHvyj+W40wWYntUvfbYxDSiAYEYgX12KV1+7UqPsoYJ+eP571HEZ
BHeVgdjj18pUnjWZDIwoCBsCDYhsyvdtpzXQFYgiafTUOnRqsN/AQEghoNgzHXTDCBVzk6t0FAGr
EJj2CvoEFeC38dbwe5jP1NV6YvNu7vKH1hh8pFZF23Mz7esetX06+HGscUbmXyc6eCEGOq6j+jk0
YnccNYuohSWNPhDsXScBH1EBZ9OjZ721EuI2LLZpARBALd4qlbtsmK4zfQPAtNml5d4gqtsZh0wO
rMo4jO0uw8ksqXbLFC+IFQuoa7AMjM2AdFAfScibVg9EHAvtXffr90jc1FO2GcV9Uh18emz10ur6
m5Zd1eldJ2K7m0OsUbuVEPmL+o2aHhIWzsUi+fTURe/EuO5CCqYBXr6giUwEZVrtrRwlFjgld7z8
rY2g2cYAV5G7HCICVjXw96YyPmWhOmnzIXzhVrLsQk7FjerhTQMs3mQ1tC7Ge45mZ7BN9RQkZWhY
gQXdR+NtHFDbwN/DTH0AL+8aGn3QS0G8sr8B8tkMxXM0jICdx0eE0u22kU2EWFb2+bmr4mSvLH2G
Ok1VMqqs8wbwYoQUmZr0m0lfYnpk1bTy1KE/iyBwT+gARYLeB6zisnTTn0YBimXeelBLZ24utT4o
0DSyJHTbw5rt+gIVHqAum1xLJeQ4+6NR+L45tMMDM0Lbz5vbAVY6VQ13AASagTeuGGCKNZInQ23B
ICWa+cOtCBKL59ovgLG3PmSB8iK0wtb4bXS+E2RgvFBlK8nhNTDnLyCq/VLqpgSbXDDoJ/SvOaFW
k0Jn7fKxPPfqOP32hYHDCqZdTOPei4Y32l373a7v16oK/sTefhitkwlenPy4A+WpLBrhJbKxU2Np
2wLMHgNMEOXafVnKW30ktqjpXSwR5/L3nb1W/w69fFNOal9qleCdB2kmaFVtyqB0qL8ppGRlF53b
sVxSJaTrZAZN6cU3QgUFuG1paLwulF2qTodcje4LpTqU0vSbkH53+bvo+fEQdpCha4aLfHGJq9C7
yhnSkh6fqAsejZXT/jlJEZWq630PbzPW8vuAl9eFVkW4ays7Ek/Z8FpXj4WBRhVeO2OAXIEqufWA
SpMmU5EeAFd3Yh8Uga227dyCKy7yAg/Age1SjZqigwYjLHGihA7UaY8Z07a043cNDVH+FfqbiBOr
G1ELAAS7ru6oCmHmePgtA+VSj8Z13Asz7Lqd0fQrs6+e28c4xf+djsU+Nqoc7Jygabwx0l3Q8W9C
FN2VdfXel507JpGj8uGtS6ajNspu7Y8czCBfXEX4ahKHX4WuuMKHxrlCjk0yHMCEotAume7rQn3w
BRQcDIGGx04GE+kGhZibwKgttdWsscn3igbuEHo/tyARHMeiOjaFihql+h+HeP8IzQJqCxijgez4
PAcnz+a4UgcIqUStl1d3PCQQikbxmQgsApzLyu7C//TtwM4jaUgLwHWexdnnJ93JSKAIo94VOjRe
arxNw3vM1lQj/xjwSyMsnmhjSOkE4ffWm8h0PxTFNVCgCfT0Ekul17hsWuCxAbswQUE3Y3aVh+2V
0R90KHMJA/yLEW1UOtoh2F02fRrR88QeaPE6+sC0GCmQjbsQwA0wX50mjUFlAgkiLFcsy8+I8Z9J
goIh+GBoR//z/DiZpKhBvBgQkNaTkvKK1f2mQhmTEiLmGIIa44OjkLyxKd0rFDqNuUOHYa/hFl5Z
qh8bH4FOWTeoquNpj76+pR1IkwgixEblhR1mChk90XCTQnjw8o5YGWaZoKW+3rB81Bqv8R8m8tqi
1WiK1kJg8nxKF7tiVvIGTRTK1xIgIt/3Hc1ZXFaKmiL0LWwOEr1ZPgQODwBcMeU3eT83cYZvFC85
tNg988fL3/jDpAJ9iHGx05DbYHzpB9SBAamHbEi8LlEgd/I2SlCiEJ80BDq8WVNm/dl0NI8GeQUV
j1MNebHFtwJ6XRfaJBJPfZDf68f2Q3tGT3PwxEIThMNmJx/EQfrt3w+v/+IrT8ZdWMpUldW6LsfE
Y+ELr8tNlbCdn/8Cl2Mn0n4l+PPj+v3zkcjL4UrENbUEY+PS6H0tSBMPEC07A2Af3WpuDMH0tSiT
PhuM71tnns6/I82/5OQ0IosxSb7CCw9sHoiPHdVeutJhwIDqgxuXIAJUQ5VsDLKrGLJXvC2uwZ8D
fwV8unbXhMmeya+DokFkMtrXQ77RCqBDxtJqw9hRqbKH3rFDwejJocwTZ0A7yY9kGs1A7JtYsgdA
EJvxiE/FlqWbpLrSjY949LfI4+IqHUyw2u02u5Lx0k5CaItS40EDPauAPhNOtYPqV2sUHA84yDu2
rVMot20l34VK7XaDBjwTGALlvu0CF6hkx4geGgNoPEFv8wFiIR/+HQSSomNa/u6iHt2jocVi6rGS
OQTvLJH015DhcHpOZrGXa7h8Zj0Uu0xvrqIJwey1Xqi1tVhsbVEVWTsaWYLg2C0Jn/9FLn6xrRZ7
GA+kaExDNfEC9EMYeILnmmKl6LtNoApcr6JPfpql73tr6dtB0tiQR554PkGVdPEyQFMqgGocjxm0
yaC8iIm9fEjPnRu87hGfARZV+lGXPTBsqlhvE69WrSp/UBHmgAU2B//+8jg/XXPM5OlAi2OjxqNE
mlpPPBmvatQ0bLQsdTelhs5c+a3tRzssfuVQwVgZVjlzWk+HXe4Q9EsPMp/tgsKu+yh3md5j4XpX
4QRlFRDgUYxdKyOblkNzFERIIwrsld9wztyf/obFJhr9QAlJ3Reofdc33VfvhFb3NtOCGlf+ClNz
cDQrdBrJXAtP/7xLv8/5YjuJFppqCGSkHs86gOLhFXxG/eqr9vIML4OtRpCWcLM1CFvBqS+aF16t
hXP/x975k1hApQpd1lGDd4ZasDJKvKbV7UoL7Fbqt5DYMlVEE/xAsvph2uVNgghMvrKBzk/h36Fn
C3Ri7ftyLOemgcQrUCOeATbXjFexvFaa+MerWV4q0HWYUyd/vnD+GSfDaDFF6sKnCcqqyY0abPr7
8QnMI5DGnyZL25f7bDc59Er8AkmUWevUhnOGx9ANrnHQzdUfdfIQ95GrisHOdQ3a8mdSB1yhuDWL
kTppCFOnPlw+FOcs9+mAizOR4WmoVwWPQWtNbTVGiDf6/P+NsNj88dTkkKQdYm+Cs96W7wKBt8sj
nLWdfyftT7jnZNE45JB8bPrYwxmw0+CdVHj95e9BuOJIrczVsoDKT7oaNmSMUd1z79MHVVmpifyZ
v5ht88mHzEb05EPaioxFL+uxN6dIDZA3M0pMosp2DB00tekOI+1NpRSbgHdXVfaKvCnVdUtp0CPb
EieAjtmU+keuJQel1Da+YljEWINJ/GR4L37l4q3IAS0MRgn+pFrBAWKgY6E8Xu7GQ08guCR0J0sf
EiCJB8QGoFdh9tJ9WDzK8rFKkeWvYiBK3wvIVPXQzpRFbGroo0TxgRXl0SsZoVUEcdwk/dU3iqMb
hyjudqheREoVuO8+R2XjDtLZkCNmTg5d5jRPUF+Jmar77eVd9TNzvvjOhckRmiI0UWC5EWV2oDp4
F6IcQrsLtwM1c2utUf7s5XSy9gvLA5XRsoqUenYAPooWjU8ESZAZsSpXB72nm8sft3Zk5n8/2Wkh
KcJYlAYuC2Xf0hH0bnAdIHkmk3DlcJ55NX/f1IubH5VVEm8UnP/eGuz61ngOnATAAd0sbMDIglXw
zU/oyGLdFiatmTj0zPIENpyDjsmZlQaxBTyIE9byw5C3TxL9KpDnGkQM9kMTrRQmrk3t0t7JWteW
dZmgiW+wedKbqKtA1OYq0lZC5mfvCkNFHwykMAACW6xhq0vZVCcF7oqOXBVQ6FT92xh1SHIUIcIn
UMm/Fo86+4RFHuq/Qy7WMtbSBupZfeyNULvaNffhS/JGnJm4FH3IzrhTtilUWtZCEX8ejT9u5ZNh
FytKmMGTUIdr06df9WC4vO0OPfxEpCx3WSRBWw96btUoIB3QFds86fHcKZuvAPGKghkNZJTxUCPv
SZPushywO8ix0XJ4qXvZG/rxAFXVPQTutx3VHjIA0yGqqqO0sekNG+8As/TTYzdi+xixrUPKEih3
kwKGPuTRDemNOyjWuvFQXAVI3gp1/JUL/6lvJltr9ZVHwvmzdDIRi71FgHPVGx9edK/LV1NwbPSr
SkoOhpHtmhFCvBm1BuBgpxxYj6Jzeu2XBAN72XT8TOvN5+vvj1gW3vqVXLSqD1eMc/+5jqZdkAZX
bQzgk/ZZg4Wt6j1i4Rlg8aOrg2o9CrDOFejd151DlWJHg9YaitGaAtXqIBwaM+gSo2Zdr+uP1rjt
CwrtvrWte9Z/PPnRcx3YicHLWo4HBgShvQxNAFkB6Vv4kVXO/nHU7PvcLG9wJcdBlUPYnq6DHF62
52F7q2XZ/vIanLUxJ1+zuILhoaKdA3F3byjLmcRu98ZnCcGEupdWVntt3haXIJ2mGnKPceJRA9Rk
PLZzQMvifsWzUs7eficftLj9Sh8iK0TGJaE9hLfyO7+FmrpdX0OP3EKQ0/WBUjfLqwHwShtpOpcf
hZUemVtbEArkt83a1T/vhoXBUebUDtoLFA3RusX8AicRTvXAYhSutNfF0FnoCnNSJFUFVNbHhGxV
CEVI/MsA9yVTpZUb5Mycfxt9MedqmnAUqcDKGvx33+ZmU7728cqMr42xmHC9qkoVUED4/Xmz6Sdu
cSSNKDJ1lzfqbJAuTeTijgo0KahFjbs4Bp1D3RKnc8mm3axxGOS1cRYXE2tDIkiM2GoYdzaoubts
gvuU5M4ghXYGdZiAdQfef9JBhhBpakMS0YR7Z0u6/5pDbqSKu2vkKJ04f6cQiL48CWdO67f1XFxf
fdv1ip6TyGshYUwy2fZD9APlJoQ8d5dHOndBfxtqnqcTMxcQpWc+h28uZ/pOQxLCZ8hiByi7q/yN
NswZUaiYJq0dyy9T8pYX95lWoA4iNvMIdZ/tijlc+XK2qHEKRlJ3Q4MAOxlrhxK2U8ppV/rcmYIV
i6jNk3hhp7GFgY+oJKOVncRoO4peUMfsMqGbqVYgo+T3TwC3bHToEMvyBDmWAPHbpnbABkESCU1a
hhLsZFm+iVsxlzmYYcHeqnS6GyblEGjPOv/FetC4CsK3UPYFLLd+ikv2DEUFc1ANEwk1JECrm0E3
9mqnXA8K32gjuqtQbgbHASj/3OqCa7mv8YMQ2dIaPO7UXZmOtqRWz80fNbJx0wSA8Nd3gh7LCmIZ
eYiS6J3EfHvmyZdEs4vEsIbV95w8m5NLM7e4szJ0x7IhxMxBe0EA6hFadWKhiNVwtINwmkcom8YQ
T1l78KwcWbawsVISqkykswUKS7joyb0IA7DcZSsciakRaIE05NAXk3v5iJwL8ZweEba0rlM/jqrk
R8DdvNTiNlQ8XyDuFz8J/UOCkEnFhZlhq3DIebTdTq1eRylGEXHhsCF19AkSY0Lc+mDyQO7I/n/+
uIVZHlMJmJwA6vStC2BsYJKX0m13oTV+iu177wa3UIW6D14rFyKMmzUKxs/iN/SYn1x7bGGttQlJ
06jAZc8fekdzq8CsNlCseGVmscvvxbG08ifj4/Inr1xEbGG5aQaZdVIgpthlD+nwQaCTEa0MsbrD
Fwa4E3priAgX6qRR1++eICxmcmhGRNpg6R1QK6i+FOm0zSkkXLPHWOEPIywI76UVe7j2sQvzTKQ8
D5CJSjwJYRAKtniLzVb1n5endMXqLiPBROd+H/Yi9urkSdSFzbNdCwwP3vbO5YFWPudnJzdACFPS
xcCYZJtCe4Sc8kZXVhqW/lSnXrBPfGGf0l6BLBjFe0PVIb0QdQcGDR/DZwijB0dkdb2ozt4agSCY
GLttnWJKKZvPTpnuWiATKiG7HdSO8jC+VQd+w+vAGij0R9TwruXKXvPJo6Qpd4qOcEtHywBlwy34
TapnNAhWAYyQqNVRa1G2nUpNbesQg6Zk3Ova+FzXmZu1xGJ4H7b1LzQcmxKScROoLn0C3hXf+E1h
K3W2HYf8GteSTdlnXWkYGCJWKe7l+tAjlRhqKI5GtdLl9TkXUDw90HxhYzVEA2nY5HCrUTuBmN0+
C3WEyyAlDlkvKJq7QaA7BpR5fPpWSMh1xl6noJGhfJGkdMdCycy7WkcWCmXUVaS9ogoOac+4XvES
9TPu/7ffubDJUVbxcEKQ0wOrwW5p7TAa7/pGv4tQbtf3qP+A/hZpUdkR3TYaXAmRO5Uf4umY47H7
wspbIFljITm5/rsMEFKU8GyfmMOZ4o5RYEqjbvsy2eh946QB6p6YatGuMycjcIsksBEpuMoyijom
/yNlwFYxGRKINcTFEviRRCdoB1Q3RTFdCxrdCviVvG6vsqA1Ief9Fk0FSky576pJvymnCNLy4L60
0w71jA7EPn9NeDOJSN8nIbV5GG2mACLL2m0mpl2PuC1U164Qgn+QRuFIoXxdSPUmybMDiroGN8vB
7JU7k1SQkoNkh0CkAxpeE6FXdVG7BZLFMgs+JRo5ciPAEFRq08hyG/o1UJ8Pj7W8GoVYubmXTE9V
UTVpHJs5ooei2xfxGL746Ca24ge2693RFgfZUUKzPQ7HetXVP2/cKEXJhmEo6rIIp6F8aPtUxZaW
K0spB0sRzxQlFBXxVy7jtZEWdicOlTJMJzwCAxiPNO1tP/UhYqJfZ+lagvB/3Lx/v2pxUKeUqn3b
zk8Epd6q9DMkkAz7Qm+Ja5TlNudvAxS5FNZadVdsAI/YhZlyRfxhI6VrdOGfjdV/vIC/v2VxGIuh
SVmdVnjyH4wH+jVcU6u+ye5Aatq0+9JLoQJgVg/501o74P/wzP4OPF83J4+Xps9Y0WuIatT2aI3I
zkZoFoGWEHkaXdQlXpdWYI8bzIPF7X5rrPRur373wvuZIjwFfCWLAQWuFbPdGe6E6sc7GEH9etiH
99OhqBw8llw0Bq4YwP/hofz99IUXNHaDQvsU5lc/xLdolkld4swAtNGGev0MkbabFUH2c+kN2Ny/
Qy6cIl9VpCGIseXi3WQ3ZrQffiNfY05fzB230xqYcf7ffl7if0dbeD5Cl/EeA3DGCyAcro/a/dyu
rioQ+54kBGQrG4qLK+f3vHfy3yGXJeVQ+5NTvO8jT9cz1Ol/FqluGqtJ8fk0XPiwWXb7dNPyvoyq
qC2waaubTrwm3bASPUCN7MoQC0NU5KHfUz9FPGg07ARVfxFA+yq3QCbEn9hCDgCqZDzf1XLzwtRg
J7j2UCvNYzLpN0OrXVco3pPy2g5Qvh/jVitT7V4r5L0G3Ym8lVBal/qWkUE7VDRbrg9uo+R2DAZh
LOMOhXMcoomHB+8dWCQRR88bnoQdOnnKEslH+UUqfHPUHkB0MXM1tDXUrpD+OPLGyrO3MOmsrMw2
ctiaVfteDDepFhy69mAgWA06immEuo0ucVPOcX2XLxCRNon8hHpYs02hWDNKVjeJq6EiLklTV0GT
mjbcti3/HQH938GjKpns5M85jorqBeXoMO0daKPbSNIshiYMPzCZUR8IzXeDX1wXEXV0pSpBQ0H1
FQo4h0hHjh0nvkfKfWrTfZPBmRXv/vhK+0fIF7qMZVaDxmsJIskiqWyfQyAwm25zGplZlNktuW5z
tLHmyXVYNrZBmRVCUDdWoRSZtU4aQcc+g9IkU0wVBWYDQwox5w46mpJu2ii8xeyVpl6/t+Se8vhK
az+I/zBw2SwKsCq+lOmrVqWtDrjaNChWObzqYE0DCIN6sHctntvcsq3mN4i8p6Y/XxQ1N3u0IHbv
UgZZWqRFZLJtBERGsJCQ6T627EDTwWx44ip6V5l5jlJxSFHw7t7oPtumslDcbfMYQ6gd+ZhCBogL
cyCtvJEBuZHlLDe1ERqcRmRV6OkzsFWq0CpGQAsV1VJ0lBBhuvXOpRP0NRt9W/W/2wrBlXCrB3u/
rR7HBIKmrYp2EuY2U+/WZeuwMbV9NbziBeQCMQLAj35ZmaEcubo8WjWSKhWBhihawUdgdAYFLhUf
nDKHkmJKLfTu2GEC9Y/iIeYoDYM/5yOmIEENs+pyqzUAe8r8Y9EKsyvFVotjJ5eewWODP/jRNkdK
QYHKR3dUb8u4eJ+6eCembF83heUHOEGKJmzIEV750nAVxUdlPglttekilPsXeEIAD2pUio1GOacI
6oM2+NcB3DvUdu1ZokI9+lUtHqoQFbVPcg2Xou3Re1LbagbpoFLe6B0BqyR3NF83K0FsVS02tM2d
mGaWzPGUg5KS2cz2rKd7hk7TjmDEIqB3RdM5HH1TxQP6wpzBwPJ36XWF3TB0NRqFMI9JSnbd8JHO
G76Xbofs1aD8qqP6U583VsMgbgoVbIFXSZx6pZRsGrZJpfjOB4asnAR6ImM7hRtaDNDLhjkpEZcW
6BkSOdBhGrT+MlT+xRXyaI/yWOwiJvasD+xh7sOiY76VtQjGSjS/IFEfmXUFEjyqBhjQX2X+yMd+
38e49dEwU9b5rYp27UICNQUfhxcIYEe5cIED3AZoe5NrZdeger+jj8b/sfcl3XHjaLZ/pU/umU0S
AEH26aoFh5gVmmXZGx7JVhIcQZAAp1//briyK+Ww2tH1etubdOpoQBDE8A13ADuprNwd9PSisq3A
288PernP/TRa0jHytBvpSWwaAp9Qj6+5UVe2zVad1TwWZXoU3I/49GLYK7RqQt3MYSn2gWU2NVI9
svCYW+LJ7tiOWFPCra99+Zmk7U4Fem+gYQljyMgRX0pvePZJqRJM4n6U1XEEy7pKocyeNls3ANcR
hb+k9tVKLfaDK3UQW92x9UCgGMQaii3XYhrBHPNOx+Gwd7tqlVsjumcNKDPlIsIpOKTpyeTVu3Wg
D5UNnzX+NdYEeAj5A/xxGIlAqjrki0x0lW06Ou9Q04ObLNu65SsSwAjCNFdOuly1sKGFlN+qrSeM
mkUO9HNLp7pzHBG5qR9nQD2PS3VLy3KrGXjUSCLyQryULDixJFZjkT5kTo9MSFyXnnUli+UaldcL
kdili/ssGIbfsyEN6BxP9UKSHFaX7YicygsuFGMuBV3kLNAtZJlSk2Mcs2sP6Zpv8inkd8POXrmx
fmx2GQyZfp2QX7rJzyLcUREPljwAeYjc1CFaFrtODrEPa9O+u1R7/296AX/FP2fxrASpZOxzhNMj
UEAhWQGat8p2LgmBYU28jdjUMVjS15fEfT/A9J+qiH+NexbLAkqSz86CXh5dw5Y037Ngq/zYi5gO
pw2H9gD65xBK4H+YHtY5Ed1c/ASnBfKrmOwstF1aOtOuRMXoxCpAJWi4hj91RO/FXRaBWvJ2KX37
uHzx1xOfBbd56fWOJ/HERfB6Qtjn1Anhrx7mOCW6+pLI1IXtcQ53s1pKcicVyICXo66vMgVv36df
r9OP+rHv3+E51C0g0GUpM1RMm9lLfJNHxG92HSg2eiy8aAKopiaADgewXcYrHMid5TmxxrEKKSHS
zVd2m8bpycjU0i3uZq+D0W8PdARwCYH7ycvqTRl8SWm2MrigCfl04eOfIuJfLAB6FjEzLx9rBHzF
U/60rLwn97GcACxeVatps9wO0OiNTxq5Jy/kh2LT3hZL6IaXSxU/q6X/mEnTs4PMGaGC0TfQDR3c
g66unQLVKB84PajWTpCVynxr7QqSpKJdNeq+U8Bgd3liuSTRLbIWULxRaerZfLBdEqOkGQnnfyCk
diGDoWfHYAPIYaaWrHgSEGepAYuY5jru8gcNYE3j91dClhE9aQjKIi5g4d57XzJ32Ikezuu/fm//
TRv3nxvpOxDoXQUgoIVoSwns1Eki304QDe7cHVn1kbqiN2hk3lZ35KlKRMJvLqXgH87CSePs5O0A
zb+zPZyW1VzlY5A/1f6+bx/19C8Tb0+L4a8BztPRmmjO6/SU4p+m2NEhPymr29mlW+3DO+bdOGcJ
KYKbYpptL39SCN0Kk0YZkBvVXGwAfzqmiC0DAV3IPHhuunGlxb02ML1WQFOCAzVnbN3kdXLhtX54
Hr/7SGfbUXEXzIcZc3t6rQOuIbiPJQPMMR2c/uLLpQrWhVd5DlMfHLIUJaHFk22xiLMZaNLgwkr9
8MR/90Rne8Y0uhS1xiS7kxUiBXbTb2XRR9x6qqDr8+vpuzTWWdDQU1q08N/GYVZ2WDioxumbvM/X
iErDAdbyvx7tI4zZD+v0LGzgmdtW5oTXZvctOo8q8m/sLYqf34/Iy7jXD4vJ72by9PTvtjw2A66A
FE9XbPNNf8UTtvZXwBBeWoMfFqDejXMWE6D7Rzkd/NMaLF+GQ7YfH4N9fsvvqjAZY/gxuofhLYtJ
eKnP/XFt993IZyeLCy+1sjZu/tTj3E/nu9rtN1P7+SQ6PU1qNeZkRVFnKVGGEPUSoaKAAn52S05V
lfxfZ4/+cAqdBw9DOkOuwMPCBZ4rpHkOVN4Vg0fhhUX08SGEop4PHSjm22c3n6fnZbJaVMVG+P/U
8LoPi3tYhGxOrtxOkn4qbs0rehqrXw/78cb/a9SzXclTb3RVipnO1I0Cxk9cRsB+vIz+GuJsM4LV
V9t2gSHs9RxpLCNysB/VetiAhLwWXgjf0aTblfdZ7N797x7ubF9CqVKwiuD+aNrPObxqc6+6cNBc
mr7zrdjo2ZoyhCs+Gh7gyrvB5tePcJqcn8IyMH3/a1Wc7UHjGsukxM6f8gE5vWNiBXY0kZf0jj4u
bb8b52zHOe3QSj456KY8dwe9NVfyqvpk0EOASMs9u9CfvrAizuGwozvKlqNEBTOC9soa0QtO75zi
kzseoeeBsvZ0/7+axHONWXPi0ReOwUGGiorvq7gq6vXI/Qv3wIXF8H2O353LapxpMY/ohoCxGhXj
EnrjhYm7sBq+X0TvRqj5NBfGK3DRAADk0tvZBKFoPv16tj5O8v9aC9+//24U4uRKC5g1AN2Ue5A0
x5Xm7IEdt6+xWUXs9KHzll90mPyIJINb9J9L/ful8G5YQxcATuYlh/0uhGWnYwGBiIKRU7XLGOj1
ji0Uv3NQ6r80NQ9ZzkMCbwGLNWu7LGPvVLHzYZo+dHtpTVstl0el7hbnwQgQmD0ZabCSe5V+6Tz2
xvS8bybgkdLhWORTkkJKwU/bVaZI7BbtOlhkyDIGDCQyH6X/f9Cq75707FwCIL2bLAvrn1u7Vnz2
5/1FreePY4S/JvPsYDJpqont4zbxUYp11EbTI9iy4baHOo4Fsfox+/zrVXNp8Z8dVLrUHsVBnz/N
KA+O91N2YQ9/dD16UJGAixzAdfw7xP7d6kCOM8vMYA/Xat9ReG92Gyt7IJO9/vVzfNhSfT/Q2ctp
ABtsfdPjJIyHeHroHoobultiFJuK2IqWNf1qRGytSaKu6Seg/C7J837YVH3/Ac5eXW+coAgqjZnc
pbfq2N6Qfbr1H2hoAbcQYU8k6bG8zlaXmsmXZvjsDQ5+1RFZ4cH7MUt6UA5h3Rwt6sDSt19P8Uen
2PsHPLtrtKNQsR3xgE32ahFghbwi0by4cIx9OAq0tT3qOCf/rrN4igLuNOiuweP0bwvycQ8SXlxd
4B9+v6p+vJ9daA/AK4M68GOBHeePsfhgunKcCit7grRislTWxl++6Epv3QUm10ElgYtk4Nm4oTvV
F9rR3wPP87Hhx8Kg40kCH2jdH8f2IEehhzkTT5N/5XkPC+wN8nnYuil7M7NM6rq69fxi7c1e7Fjg
5CpQewS0ZE8BcxehVhG3fheDCBoV3nM1oqoKzWS7rEITIEjLnJXoX0yvVn5hrzMB0eYl0vUrZXfE
NZDSW24szT9PFvqQfrN2cBU5FYVI3E1tkeTXK+Z7FeOHR0W2BuMZGJK43AbZ/+xRXdtqWlhyD48N
2iC1BhRLazeBP/cdqycCHd52W6T2Q1P1bxryYEFt3XRdf7eI7uAU6H9JIlcQ7IkHOkWSPPrsqcyB
HV74cF9KsbcrdrCybO8X44McuiMdGz+k83I9KTmFFN5FOLNREm4PHSzzqPgqSoEeG1jOfX/TgKjj
G7Ti0KmDCdIjxCnXUGP3Udwja8baS5Z3Py3s73NBKWHQPTgtvh9fe11ZjT+N2fA4oQhuiQGkZwj/
iW+/nvKfToMfRzlHRDqsNrlG5+QR/4n6vj7xkK0Ra2N6+/VAP10cZwOdvVqpWAXEJQaiSka4g6O+
zS8g3X+OaM7GcH+cMlfAgN49TRmx3ReXaIDjUEeBcIiYIL4Z3MHDduWPTTQvcEKHlyCFgGWqkpY1
/zpd/uyjnB1LyEjQPaSWeawO/NkGOXfbXkPU2To2m+nkfLYq27DdTU/F3t23b+nxErPip8DgbPzT
63h3j86ImyidsZPadLqfOlAR0S2C4s9q8kZIG9YhzODWAF/++iVfWk1nx2SQ0sGYAaOW3N6qXgC5
maJP3saGXVJlP12PPx8V/9we/Oz+bgdn8vsaQ7FJovcMoyR5A7+jWNgc7dcLGeaHe5GjDEKgbo9/
z96mcRbBOZjZj9MchE11O3ZtuIgLO+TD5Qt1TNiOYQjnpx3P56D0oDGnH1MoLcIgoAnztLvPF0Dd
AkKitOJANeppnfrFZrDblQ9l57CunQDavOa29Vn867fpfPevOJtkh1P4vfuIyDz33K2kmMuqgV44
e5wGwFTK0EOqY7WxS7/0KoiyGaI/CNnREtk43vxH3+SxLuGabvjRbluw0e1QwanZpEUIpSWgRNYL
c9DtUsCYFyun/yQy8FHpt7p7UUMeCVxdFY6hFLgbiNuvF2tvt6cu74Nswe/IACXNRiBh6PVAyHPe
T1EP5fIMLQNGgIUtb+b8eeTrQTqwR2NX0PPbLJxvACDI59irFgjTrSwFNVU/S1q3jIsFJZf5G/hA
J/ddgb5jXVzJaorQscLDZce6+YRgNJqDtVXDkoggLYLE0PRN2R0a8OlKgx3kCjt2/CmDxJoTdhJa
GPnDUBSHwbtF+yCcSi+CNOAsfTD+uwRdjJXiY9TB38teFd5aea9Z5VyVlvdqIOKqlI+6E7p/Xhk2
NnpIlQYDC75H1D8sBaj/xZcSEZXTQGJtXM987YDBNS0mOjEpobObzC3K2cYNZUWbEC7aJoXcerPx
jBOBSRjP7tYx/Vftq6hU6hFGiduMKogae+O9mvst3Av3rjlM5c3ozPGYQQh76C6E3h8cTVhUMO6B
UTOSBX4W+Bpl99B3WthjsdVbstEbthabf/aY/v3r9B/Zm7z5xzLt//6f+PqrbOcOFoP67Mu/X+Vf
O9nLP/R/nn7tnz/24y/9/bp9a+519/amr17a85/84Rfx9/8cP37RLz98kcAWRc+35q2b7956U+nv
g+CTnn7yf/rNf3v7/lce5vbtb799lSiWn/5alsvmtz+/tf32t98A8H23kU9//89vHl9q/N7j8vpW
5r1++fmX3l56/bffOPkdPkcQT6TMs/EOfKQA49vpO4z9HgQ+Q6jpMGix2R5u0EZ2WvztN8p+hxid
B3UnWLHYjnMiG/TSnL5F+O8Qi2MwiYU/E/wKuf/bfz38D6/pr9f2b42pb2Te6B5jnh3sOPwwMoY6
ibxQmJT9eHPpXni+IJXYnOj0f2Sg7CVN77oPY0bMhTrLKdV5f7z5EI1GVI3VyE5id+eNJ6KHgKP4
nW/InFddDOfQzonH3hZz2ASB5GEVONXVQpUnN4OAIcOFA/aj8RHZQVTSOaG2z4Mvbk81hBntYpP2
xTqXJExdNIazxUX5inRfgya76Xp1qWvife9b/vjc3CU40Dl0BaE4dm6rk3ezNVusl+u08NLnoZKV
czcwqpaNq5ZCSKDnVAOnY/Q0geEbqqJ9qUcCiWgc9cjCksXrwd3AVdl0G7iwWMHdMAu72S314r8M
g1zIoc5o364IMSB1SpfJcb94BIYebFjScKk6T+z9jDLIhvCBwJIe+v+QZbWqYomGoBmt9ZKWwNV1
plrcnRwcuYMjSNpFuafB13QGCXxd63SQfAt0hUOeeyBTAtYPGTsIu80zj6fWqYYos2thHRfRl2ab
9raG/ivtpq3XUDtfyzqb3QQyCZBDCALP9Ks6cBpIznEg9yi39ZaDH7HRMlXVUTWZvUCzdXDKuDUI
bK6K0Qx5TOagvUEEffKa8sdSRXYA6/ONor0UifTH3ESTmH0CTQZT8J1dF52+hu1uX+KyLOG1ZTKo
29xCgH5+4dbMoZJcZKS4hz+PN91BZN6eNlU5ZK8msPrhSs2FPa8h5tvAgxlLyo+cEZTWaBx9lW6t
SRYZriAzmX1mAv2QBtLcIbEF3iSjWQbSuCQaOiP5AKsqpI/5Z4gcteS6hobPl8nuXaB9AMRqtkUH
2seKApQAOO3SzPYqq5EZRb7sEFS348DsyBlMhSJCaS9ed+Wxarqmoz8XNCQ0D8BIr8XCYgq1g+E1
c3Dv3FfVbEiMRVElDcpTBxjn6g6kUihkhT5U292wN71EgOEVzRfCK0BysCm9HCBJX9hr46Xa2kLy
wgYgK5dpnziyGrczzYdq18L/b4jqqjxh/FwdQNC3c6oMivyiszdeP4/7weODBaCsR/tEi1LqT1Dl
dzpQXi0/TaBrnc5oQDN7oPdy6JfboGgQXLoaW6AMUZ43ak0zURXbqmtTuR1ca7GsaMRifJyAY6zu
pyWAGnteuP7DnCn2YCuqngNmT+qIEgK4U3ASatNEipy5MbRY3P5T1Ulc22Be0/SWZHXdbflE0RUi
GSm9G4iqz6B2iaL37gkcYfNvuVf7aTw1veNuReth/S4AiWebBvYOt2OWYvYz3ox1zGerh7oizDXm
BEUfWSemT0Ue+fmY53EFJbks6jpqVVEF/AJMprugT5MZHMuD63dkSizPb8eYWsEsViXxFiDhWYAo
akGGbZKC9cGR8CC7XahJ+dYyqpp2eeYN9sPQ9WwC3UhQBCS0a+7piZkSqTorQZjsoSJ7KBk2dbIw
0Aqw4S3zFtg162LVAciRKsaGtUUrtsQzz7qvnpDTvBqMBAOZijnPQ4OFYN+BpAQUaE8gVh5qj4w8
GVMaPOPSG511mgadE02NByEIDw2waaOLoJniPnByH3V7yl6l8pdrnqK1E+ZcwM4AeFmoqnqAPsIR
swX6uK9EMlZp/23sRwieMDa2kGSyW4ig4HzyJQK6QidLUzVg0QWNfdMZNsBPRjrZllXz1IE1KdPu
RraTz3eElca7geUQhcOe05cAvYCGlkW6UOO98ceZPKf4K+xT2bXAHrCimW9KVrXXwVKgIl9WPV1W
WVXxFx048GJH5YsVsYCkCmqW0gUqFho0wM3WKZk1AtV5dKNukF12gwnxgCySaGOh0k/qFK3y/pnK
ZauBgHRjq/IcjKqbZ9C2AhgPTNq4x3GS7iNXTU/WNncaiInyfgEDi7knJZKsuqmIfaih89vFHjSr
8q1Na+1EbtdaYlXVo2USXbLhTgX0pNkkhG+vR1qLJlZeb9O1Nc6FG+dSwIqs0wFXN5B4d/m+BNkt
XSk1WzQhMG+wtuOUNhrlluqb9j3iPjmCC9gbOL36MowthWghymF0T1y8SuZpWDf4pRuXdmX5R+XM
013f9DI7aNjQePCigZlHMgPq3u0k1cAS46pA/34uZ/8gK4m0oGs6P90HuP77rUunBtjjBWqXSA51
fTBQEB3ixVHsqiIMaqKD0ywT0hsLfae5X3ordipnsY9QCFnQWeDwNKgSywelci0t4XuvadXA09eM
g/0J22FYYtcgSoGWXaeWI5y3i6cBDntOKNXULjeFWpzqOgAF20kMq6BRYNG2BGQRzBGccjIwxa2a
9ZQj3S7yL5RJN7hq6xLaN3U7+v0TmVTwEgDzOGKR8vrQNtYg4cXAxjkhRo4QQQ0kotHtMBHgD+Fq
OGex33jQ8HDkJJrVgA15ndmIKGBFYbFr3KQ9XB6astAr3vT1sjLpyFPsuTbDq5ROM0WFSJGa5bUH
JwncEjBNEb66N1mOkxleAQQ53gCoXDjX8zCFTt2PxelCMl0sqejgQym42/ZXMAX1n8BM9ETsKv+E
fS+bCp4iMCGtQbXQC878trMUEraFdWHDqXSirsqUA08d3v3hiFYVcTBaskzKoZjIQWYLUxuUjUuY
WWgK6tqkZwgJ1ItY0g1HmA/dA+F3CtIEYD7iu3Q4CZuZFARwcDwlSqC8ap0g7obRf57BcfwEaYn2
y2BXQbeprQIVQ5USWcelVtULZ37TraZGafBLcJUw2CDQVmyWErdDaPc4Q6/wGBCMHAe8tHvBhqlv
ofTjk+lmcAO06bZZ2zCA6lnQNbUJ5zZlyPnaaRF0Rm+96eY+drLOsxK7692shrZwL2y04dOA4Zgf
6/nUN1vSHAda4pdZAWaDH6RmgDK3BWViwNEnLTwIUSxe66/SgJtA7oLCGai3giqDr2PGlBKw/Mld
cMNhHbT0cvSvRts2rp8grIOjYNA6AFah0Oq2NIKsaeZ0q84gim/vsgmxZPcCRnTDmg3CNJ+TxwYg
XLncUjBxPXEtBRIM2IzwuvYgJ1FjRiBm6fp6ItYqLSxnGHCENEEdT/AGStEv1K59JAZaEsh+Vapj
r8mYiCkw6qBtQX542A5BC2eVsQ4M27dy6SSS7ymo152FD4BSIDj9GwNGAri7XcfMeDsZYaFsBZX7
0d8GlsbFNpW5v+/GxXr0e4WOfKXtioP3Y3LYV4zDfCq+LM3KBxVbrvBIcMaZGxRuI6xoFYSnawiM
T2dxAaQRabfTE11eWlNhG9SGChoNiBFRd/VkxlfSGto84iQHgdGScBbd5KxC2V0FtjHXBm5ZwdbY
BYQ3M2f2BcyU8/wWmwka/GGP3gO9A7zf4P+hQ2rd2/gDkJvqvBlGOLUetInRUU6B6MQtA+gbzEsg
oFD2pAcQZeZ19+BZpQEzqHS87jmlNdxp4SyYwnKwy8Yj+MOI6nQ2LAAnZACSkXUz57W1ptB+5PvO
TVuo1FZO2oa1ayQ089xTCaQEgW859kVTZ9uSqeq6bYlXxQ5b4NhD4Dbjr4QQoFqrGtkqtF/cWUBr
t7TJsa4MHdZ8RoliXaVqPAzQ4bXhCz4Mx6wkfgyDkuwthxeIWmMN2vk3P2shk68aXtwG42il66Av
A7bxfEvR1ag6BJY4zXwBsNjUwyzj01JaI2hAQ9vCBKedm/lqauplfITAYV+shKau2RqQmLwVwoLm
mBskKVd6hplG0jsZWO19phcSg8bno5mM0LmDOCM8VordUvTQwmxzO2tgKjPCAy/kHaofT3jFAX3h
oBF8IQaNnbAf+xkSQKbuzZYpCI5sZ+HU1pZAO3rZCieVbhUvLICW9FPrCTKvIMWaYWptdHeKqOE4
JMCnX5BX7bOx6oOHMbXQHME1xCv0fcSSd5At4WoxDlwOeVXTdg1GvgmKqJ+G4ts0Giix0GVW6Kjb
WWWjrleB52RyWFqpemZ6h5SkGWJmqRHQgAbg3Wfd1+N4sEZ3yWBWn+cQAs/A/ohyapVsx2eu3I10
h5Z/K9BjQYRiBtoefEha3NEpmyhYM3XxOUtrYXCeEuAvJ0eBTI6zB/0qmAzMwfWIxpgHt1nli23r
jN647SiikjCloPtuS9pUKlmgQQ25q9IOUFdPjQdDwbJDknD6UVQgLZ915o5ndTCE78oqf1Yu3lcq
fsLzw1+bwegERk4e0kMYYv9YqmANnz0KDvwaKSuIKZmloGzAxhq2I0U1ox/l1YLaMRkLBPTQXQJK
sTHSvbYGiHLGtgUN0M9e2tkkrmAbbq5Q4uTOLhWTOhCvgf7STA0Imig2/clx/b/i2G9w6nj3Fn8q
jh1yLcxLk7+8L6h9/51/1MZc73efMLhYwEkCtUn7xFr9R23MtX8PKCpGPuo13EULGB2HP2tjzPud
oowGd0VYNXgnzMKflTFGfodwKfXRyYRkGgLTf6kyhmLaqfj1V+UGPVGKvgDDMYh1DwDhd1DBu7YO
zNC0q0UPImMJVhTEw9C79eoF2amg9+ipHlI0MjPFQ1uWL3Pqr6fyZG45uXBlyXE8QSJiV9PNUGUP
lMowJ+0KSezBkvBryhv4S3hvPkfXlRSgHbZJ3k43ktS7UfMnn85xqmskdOVq6vjXpfG3UvJjYMJa
jMc6hwYcaGR0Qr2g4LfwkQI11I+dEfrMit6x5cY0exNMd4vbHRrSPIjR38gRZZAeev5DOx8yPuxU
WRTQfklDRT7PqHK7ntOiCk6e1aQf3eLWsuha5umLGvsjWr/rokp3cOSLCtBLkd0g981VSPzrwelX
agqisrZAb/zGr12Tr7KC7SUe34YcqLhD2n6nW7OrZ3tbgsjKG4CBVHYMwNTQuMX9QYIj0UL5CZ2X
CPkvjCHLWPUEpf5ia+YmHoc8gfslwnEfJTxQhzxg8/syzKr6RsEGrcl2s6NvAYm+Rtlr1zfeqsjH
V4IUWfQM0Vy5VdAjQ0uiMGMZpYhk4KO5Qj3m4A8qgW377RxQMIXa+qaDliYiXzQcKn0U1brO4JdW
e1lMS0g7CwK1jv6uddMVlu9nV+gVUJ7ZMoBkV+VbVDlI1KIDWFZL3FBQ+lL6wKvPkN24b00RyTwA
MQ8ayZqZWBYpjAS9eQUUF6aeRTR1V8j8b8sBK6CC8AAf1RWrRn8la7T3Rv5NMp5Ydf5I8BSLDUgE
ikOzdW+KTyldDrgMt2rw7/sOlwO6v3lnHrTnJ8IS4NX2r1LQCdF+cywFWLKBZScBtKRSv9pPhdwN
Qt10otqSrkhAefb58iln6ZH1TgjcBWy0IFvTJihZ3A4ZBUVUJ33LdjYUkOdxhPtdui/IS8fqNbKQ
qDQvbV9+KaaGhO4ABivovxYhJVxUYKMzALGedajEsp0o7pAdQVwsh9UY+lAkO3LHhgAJEi7KUiAM
VsvAkrrX6ARyZLdBoa9gaXNfwBBBuilqIEPcIIeA22ssa+DZShSPphwc8Pl+VgcQ11e+AQMLtNlV
4y6JholF0GZ7T76ayY4aMHrThYMKZxXXgjxCiuaRVvNOcai2NkN9J9CN7B3rZsz3qP50tZpCWXvb
AHLFvZHHvKz2RvmroupeBFNbyfsbLuSqn7/alfcN7eEIqSWIWFZ6VH36jDStgVxb4D/AQfsUKG1R
o+pC7YocHGy3AUe3e4TdHowBUrINTGLDYVLqk5nUcCA9fOIQHEc2q2I69ztH82uUgG5TsHRKniVu
F4BT3bFnRJMbf8y2Fs82LvA8oc6/uO1T7xcRQjNgWeA85wkRtcG0LlrEwPaThzagDq5L1CGt5Sbv
rDdRzwdFyJUEldMUTmIRLxyLjV+Ju8BxAWCsycoi2attFhBCwQ2CCozw4LiCSl2NYmwVdflwxVLv
UXtqROER3vZgkw5N4MQdYgpIan7LW4CyOgQ2Qfq18RiIwBl8AqktIdSaPQSke8mB3YL2jHeksv2q
im3Lvb1tWWXoODRBYryZqxZMYMM+L6Zf57jCUS2BnSNhA0oNZuPW4gEpYl3ICn5OTZVUfnav02YH
/0mSliCo9lc21Tqyd6xzPvVleRuo/o6PIogbPtyhMQfnc4kSrQQiaQgLaa+Wsr0vi/ZxNtXd3CwJ
Kar1ALFe2Ym7kkzYuPXGBQnX1sGmIwmthxdqyVXBnVgoEnE3vyWGx2SYI9uen3gqDsCKxR4ieh9y
ChPpIsit2DFQc6RrYqDlEWNClrvxsQ3KRdnxnM8QFVIDAEjwBcyml8bROIDlzqjXJvsWDHaUya3o
sRHmh2Z80GW+TgcUGy0vMpC0g67NXjnNzmaInnAqua64RRoFZVoFU9rC3pdLBiHnpmMgLjeRy+Zd
1T2jfw2Fpi8DTjaYmkVIQMOZkLATJq6VWZsJArBoNY9LvwO9bO2xFpqW9me3gGwrbdkz59ZB6TTh
fbebtHvfDYtZF8jK8iV4RZH1j5IRWJnhYljsxofMobvmaTHHFEuZC2StqfCQjq9KH9IOM+To3Trd
NUJ+qlGwcGZ3M+JkC9w5ycbY0BZIMWctJFjGozuiF35HBBK6Oj9mFY5omB2DTJ2HfOo+E1/+AbWu
t4zXz8XYvKWkgXwWq0JdKqgi9ZBgEtUXp2t3XYV5JHdpXqGJTsuEdjB2k2UFIpN+kZl6hTuzE/Ns
2NCcF8CYN7vWz7fLKKawbj6TaYF7Z7O3tYh1Ya3HGh84EI8jd9aTm2GiyV3n21cp1KON0hEktm/7
9AHwKkh0iZqh4NFOid1Of9hWcZXPiA2U+Gr6uQ2rbl2L+bUeP7fai2c2rGjmrija92MqEjX5cMFW
xUPpBSEKR09jgUIPsmLPj3EM7WRxvfA58mDYiVqJ9UL5SZ5rA/2h7ZKm67EBowAaAOHSf20Y1I4y
plbStw6DzDDOmCD5jHguslii2sd4tkRZt+HT0qOzLV5qG0a8ar6DvREcQvUq91wkZs7BpcOnxS2P
1gCxSajwPVmVs7f9Yj8zeqDoivUOsA6yWeEwZStOoDlSO69o9aWo2THoD0GLgzE0z5QEVxp9mqjJ
vI1HJ+RRwNihAwFKWVCtx//H3HntSI5kafpV9gWIpRaXS+HaQ6uMGyIiMpM0GoVRi6efz9EY0T1z
sXu3QKOQ3V1RFe5ONzvnl63zjI/74NfNqXaal2Aq79kHDpNZ3aceS4KsvEtWbTHaqSDctOFM/di7
P4xEdTzGrrf9yTT/VE+PsjjewjXhA65l253dCkJdpGuoBHqGSevHEDD05XaQe/OzOdpVmEJBqAKt
aZH/8bP+WOdl7M3e0Z6fCDN7E4sZ68imjbZMhpbHuLCbKtwa82poJjYcKgzN6pc2qlegrhcL9igP
qJQXFNsmt2My18SrqzEG8Ejz1DPPMkdMUQsMkrIk1sHrbHuRkH20lAQXB8eg+gPhsBc+abvDH8Sj
iW1fazgxlIrr1nFzlV4o03Vf6dt9Xxr3tuouICqHQFt5Ndg/FifbEYb+UBKlqmVJGby2q0Qf5Edu
bp47o92NU8pTru0DHqaqhYDjzdjkS+uad2NVvKLFCzeH+ChzeFRcJL2W7lKKi+tKnsRpzZ61YT+2
4mC7wVNrmxet7OMRociJcKZINA8oFH7ZQLtJkGY7l1HK66p73cp/9Sz5tp//RsHQH4NCYRz2gsjG
8UrSRaBVOgdN862AbxFceqFLFLvLNexU/W4mvaS0vKRx1CdfDY/kQs9yvqt+KbEeU1e/EQNlby+G
2loybUnZCCrs4/xa3KKlntBZffLF8hqo9tUdYBRBb065tGLbIuM7nWw6vXoVA3DMyWatBJHjoGlH
jfY8sasrkYWeag+63kabt3HIkalSuncVH/jRXBSti9ve23LYDx2IN7cEcSpW+m6nGwHUpDQ1hkMN
dvZSVtzwvnehtfppLEFfyP7fp2VOHvqSlNuUjLWIBnBIKGCQLFcRdIc2yOxFMtKX1i7FT1qn3zJz
TtJAdyR67TQjVT0vK/J+f/pdyMjPiRhKPUBmgnSghXARVKKOesPYU4p1XAyDLmERxLR4c6B5Y2KQ
n5hkXL6RkumDcSD24rUZNY16NtBBOf5pPSKY8Ngu61VTTCexTRpEcJ7T7HF1xtDHrFNYf1uum7Rk
7IMK6AFQQ9V6R4czB2eI+eOshO4bfldHVKAmHsJWI++XcOk/glyehw9vrJ/WgWjBynkSzLxml794
fnFxCMUh+m+3eT8Tan4vfdXG5lSCaYFcaUdpknnChWbFqS34EmXpydb95WOgA3XzZahW61SRi7aX
s7tf05JKCXfXWtNHahlNyJqlnS3+Fia6REzirDkTSiPFUGo4XAI4CaragjwaTpoaqlDfhi+7sBnK
11MtempWWCxIZvSWOVKpvzOJZUupYBnoIDCDD2PQdlPwAz59kUuytS73EQ10EuZOW6Cg8meyMRLw
kESjSDjMpRb3Vfaa69thQwS2pk80VJNCP5K4Ybpbs2N7u1Tp9DHmzXPdmDvDl7/kY5Y3N8hHPqoJ
IoRMnhc72Ogia2Ziaf3ixeu8c54BYQNa72ryh4bx1HY1A0qaOifH+N5q55APhrdfFudYrG/m1hyL
YhgTEief2uU25tMfx5JrWu1fWye9xD/knEfO4J36g/BINHSH1zIzj0OQH235DOrKzGc5L+PUJ91C
gPhQRoMl730S2qdK7cuiS0p9Jb+E7XjY5QFJapuCD3Wzx7LajtC6V3dxj7pBvw2HtZdwlw2QSA7T
8OYZd3b31ovICP6sDl8A0Pa/5JmerFaeSfQJyamNYZGjzr6005V4ZFTDjN8pirs+B6Z/72jl8xhn
x+rmpSSSyvK+blPH1Ac3EdjOWWsI7ZeW2HP3u/T0kwdimI/Z80q8IimthEOuB2UwHJTTziMnPM8I
P6J1Ps+fG1rnZqOLJrneZdbwhIzxOeUVjDN17Hh3fPPs8VBtjBbO8MYSHZaqQ4rw23KCPQTKpV2c
x3zJL64zlSzRxhSnmXNmMCjjtmUAI+0oLae4Y/2stXHP/yt/C1IPDyQykG/0Pctnq54s0FztMSMv
MjSR3TrUQDgpWGY9KZJpfnsOwVPBfK5a954G+c9KATMu9BEM9UvlqHO3mWvoNO0vo/cuTl7TxmCc
p6XR71dr42moiGkDKOV5k8SCio4PcZsuDs2H05Tu4aUeTNJTyC217nV/uNfHhryo7TeZ1he39V7A
iSCAdPEp+uLYi/k6BnoCdP80LnZ5rqbhO/OJQHIqUqiGPOMyKH2yg4xYz9zEvaV3DxaE9mC9agaT
7WD/FCZpX7k6Imx56dwttp1NZ+Kvkmpt3ydFSLEo8BPauAMIzy7k2desAzZpFth2Vwbb3nC3A3rB
Z9cA/X1Yq2BLUKHeF6N1NkqG2mWJ4A4+KtAOZ+F5hXD9KSyHMC3rV2/VB3ODwGt1EVeqfWqrgVGi
u5Y5h5BYhsem3sxwaYZzGpB4guerH+woSFeSyqQMp1l78BgIyEVLc7xY8oMsz5dsVYw8mlvtbSg3
I9euTm3c5JfiBD5gx1R9vAaTvVfLfMhyDE9MXhSIn7bF5dD1rezcVc1Klqv+MPku8TXKzS4jGHp+
a0sY5b017aql3ENKKLaENq6L8qQTsc2Idu6b4tucveeVWcOUkt7c4LAZLP6irK726Gg0gWWkl1YP
+t5CcMHdbd1523iYRK4x2PyRhiTdq1Q7WUn8h9Zr1vx2y/LOotbJ79Uhz1N+XH0a/Ror4bxZRb8n
EirpUQgxPsqwWH9nuh6rxqed+9INX1pfRrOrPQXdYLP3vBWbz3MMGpbbY4TvcYhqy/gupHYUfZ9B
heahPrlxl4PdLc5PvwyIXNjPQrMaX4K+YxU1j6PFCYES8Cp17ctgZ2IYGbpD3T2aOSVuVgL5ce1H
ERv5m+rWuCg4jGxgf4QRFXuOEOmldWB4830zX4qADlFWADfnRZYfKv1UkNtyckhUqJ8XtA70C8ZN
QNqbib8bXJzRUye7jNPaoXD65FtwDU1WgEpWhhna42s3UWHlTP1TBu8Ztg5qAqe9GqV5cfr2EZK0
OxSmezKEJmLJOqEbzRGby4dF53WXvgOvs3xhiZH5HOyE6i9lmv5dji2IBW5bTjjdBL+TG0aX/MfX
xz/kFzP7kNSSuIWMU4QyseprUr0KkB/Ph3clux6W+K/sMoA+6zKqB87lw7A+VH4Wa60Wk00Cyso6
Dbq6+VYsZ0obETaMCNdCc/0CvyUkji8ETyTTrPdarNl32fQRIjirEie87lEtd5an3Q8Y0BDTX6WD
K6wo7yqJtK3QfxeC5ddnqrkgMAmnAr5r1MkBdFA5pzcnZdYOB8Vi0zX5SbTsSoNFfp+z3nfdOx/x
VQN9KAk8FH5AH3hzZqbzmzlpC2svcnOXolU2Xab+WkajuyaOc80y6GOtfti2qy8nxog2RvCX6OJH
cv4XeXeP1pNjbZZUKkwYb0dkSLrxDFpDMh/nhp3pCUKNuypYdq16WjwK79IMnI+rUCKsLgE1GuGK
cFL1paIxR6/uK205maX9x6yXU7Aw+7ooAsNKyiuhj4m5LierB+xVGed6WyED8Ldds1h/Wj9EUBIv
/ocv0/1WkMCrmUePfyXJFMnstRGbx/MwEKM8xIEPcYYcDBbvIO/ExvOQ5O61ZQ8bpHrwaDPRFNtl
VRyb3kKTWketFim09pq6TOPrNFskb6OtKgLGlWRqkpVSNNmhUiNPPZyQVJJN28y0xI+KJJGDEDUR
N2k8LMQ99WQW3prMBNKHsY8MYDQ4JA4CyPoC/cFGHiKBzLXZJ7Ot7ZZs3G9dRLBQPBPe0d8mEYAr
Sz0bzbif7ARyLkRjM2E46ea3FkSCG21vCYKJELisS4t2CY1A/lo2ex5IohG1c6a7kUH/BZKOXVch
KicDT38c+ddW6YccSGUEzGVsRx6r89ktkRN8pwV5yzWSwtm/V9M59R/KsidPumfE+B5EdSzddMHC
W11bQdReb77mZR/2dXtlOt9Unahp3VPAFBXByp/TRLcorpVyX7omzx5fo2ChOC+9NyxcBX2iiZe+
8A8Z2ZCsGDHZO1GWv+qG9xxUodIaTovuabZ6OFp3ByJPmneAaPKjHY+Lh4W6GXYrOLa4FM23vd1p
w2s7yitQ10GUJIaUewLoosHdSPaB4OaOmt3QQlrp2JzM8mBiTrD08lftNydz+ay61d3D/Z6Zf7yk
LolX7+xrU4PpbPXL0jlPnmc9zJq8S6V1SWcCnyjiTSyDlgpXt6jRKrw7wyQEs2n7X4Yr7uxWN+OF
JIyENuof2+PKz1SjwRnysNfZCyrHqAXq6hjGLIwJs0Sql42ZOvUrAIUGAaRufT95+ram49eUzxil
saqknVueqm7hGb0te2n1M7uC3cdl+C7pQIS3P0xVwXgVrO6FNf0mhwltd9gN/rInMJ7PkHNspWdR
kXjubE81nSGkntvJ8lNVeRgsU7IVn6Td7au02imOj2wYwnrrd8v0Sxso6Ot2ypd7h5oTCVVieQdr
eG9yd7epU1AdtACkB5+DACnwI+7PalYc5Fd3ePI/hfPBGHHM2YQm8vgagZTP6wowBQguLdtvG+pM
kKWifNSzah8YbewG70ZHo5YykkyhWoElmwxvp88ryYsFqGZ1X+MIzMzy4lPsBz/luGGGki+si7SI
N/OGJBLsGlaWaBN0RVeB1P5STFp+cjTrzXf7p2meWTI642XDHtiDHZ42R2ZnRnYyfDL4K0OWzJE8
4obRA+Z1SCedgPB7nmwHHYPyz1ZH5e3iGkAJmh6mFSQAYiLi2VmZIq3VacJpjRFtM274wTWBAzI1
hWthbAe/eHDIV3S2pfluxjH2Rddc+sIB+tOAutLaDYNOri/N6+h4dTItYn2sJPp5s/6eFgbltV+8
gz/m7n5a+ehFO2OcuY3OkgOryvCRaBkc2TKXj7l1WND6XTS+1mufei9p0fQPqfXsp9rRqTznj7LE
FRtz98uby7fcdn58O86n3rgrlJXxjhXaTdT1Qm5l8YAsMEATwluCKulryWV/QBR3CYqxukunVIuW
gvOtNAeQ24HJQksfaYPhWDTJihW5/ln1DW7tefIjHyj/lC996LbdNShRjophQ+dKTHZkNQzE29Pa
0dk0Gqzjlpi+EfUemaRnQu9M6D036y5jhvPCUntqrn6lhHaCRmw7Lzffx35LmPV79F2UdA5qgJlD
bFabjHpWx5LrT6SqD2MQtf38YutdGslj0Hv1ThSQL7l58MbyENSFfmoNTEHV6B+raXlfDXEyNgRy
uQiMS5+d5FW2Ex5bqfWoeH+I3qJhprd7wnZ/p3597slTCWnG2GdDBQs5MK/L/FWgb429Gox00Zno
DZe72pyt+7HT8928OnyLu2dq0rur5YJYO7qBQ0iKU5Fm+8kLfuuWYhBDHxhL2YlYd6enyq4dYMpa
C91Nfebemu/Nlst26aeXTSs8aotvN7ZLobHtBYxGXhbQjNnyGBYv2sDsZbVWUiPPnfBpnzu9ufL+
rBwnmRE1iNERxjRE3wutiGdj69jERXoq+LgH+vk2Qf+ADVbYmkaFrhQ0aURya2xcCu3sBknRFbvl
Znbz5h2ooxNXVvonnfgFjb7pL5ZzrVhne4Vtqx/Tbu/VvEvwnpxijxvPWuynrMfzJhFFk2ILKxUQ
5qpJbkV+TgFc7upbmHm36sDykB2IiqaiGq7NaJg7f/q1bvnyN98uQjR7c22qM02sU6g6DpJiFQmp
o31YzaSGuWX2hB52OiqCkJH28eyVLlM3W8waIKUBLtn8+re4DUudRiEXz3GyMTZrOmZMNRTn2hn8
xCZoOBxtRhWOXjbBr6zSSQgzcc4pW5ElK4PL4q6kBvFGEjztpcwHP9rGglyR6Uvhh756Rujju+Dl
jUzmlu0C+vigKAy3mKlQtc7fZH4Tk0EWL7mtFSqw+6I1n7rxhplOy6XJSbEtiM0gYXRIqgDQyoIk
Zo43yTMm55i6x3JPEgrFrFgqpH6r5jUpDHLmR8O3jKu57JxPvAh88yefThkaI3YUlIh6BIlydV6h
n75s6BIubobhw+as8NYuTbqqf/YsVXF1ciGsBPnvRjXsrHrx9wrGeimEAbZ1IUxyjOyKB35a8jsx
BdbDeqtyAZZsk5k/oo31goPIZkl2K1HIaZpX51atEdEjdmj29q7r0A7MBVHJ0mIXaWa0V70DkJXV
2y15lD1KcnuOG/oAa2vuGOPdyKQjhVvs2eN1WOak/UUwAiv8vqg0f8NSxIHV9ke9MvTIMwwZ3Q4B
MgKao57+EPhIRcU47ly06EdBEaY7tnfToseaMNRxWFw8yYXK4OIQxutBAciCO6UCISQ+UhhJ25UJ
VsQqDixFLLH2XutHise3ewMZMNTIq1TWb+l3GjJs/astZgiYVDQ7qhPkTVI8rlai7PGXW44JeJt+
sV/W0XdOvtIheWrjSIXiMbd7f59tm53MmpaFY+9qyFXnO4fDOyom5eysUvMekdx6j0M6/V2JSI+R
vmWh2ZosHIY6z0VtXlV9kJaH9KAPhoQ2anvfz8NycxCsqPz5uq66fCrstEBfUKEV/9ANc7uOY2ve
LZWiImSdHV772O1nq7nUrvVCI6mKpXIOA3Iq7sc+S3DzLzt3nmb48zU9OFO668ZxuajbX1xXLpfJ
mv4qt8fuaLm7SdfEoaLlfLcu1NzxXDzJfL3z65VQbBRph5qmqdDxRINGfivDm4lAM7aoVPg2qwYc
r9Rlf9YpRQCot8udDFaICbTOykDzEAj8uD7sY9LrC8Dy1Dp7ze1iFjtKonL/dWRWBUG49bDkHm8I
Y8boc6YFI2hyLvBuYrm5Ww34y9ShD9R2UDdMyx+fgp7cVxcKVSGyurpItM5Jw7Stmou/YEwlnh5e
SvjNeSYEWQzmURZekWQL5A/95YjVW+NPY4oVccTnhIyEAJ3qaxFHf9jcGAgMPnN6TLPppPSaNnc9
U/v8lozjI3cPx/rSlmZz2+D2xGEdV3SwjNmCeXr1d9nidcmIWSOcdLfflUr72hqrviuML7fprIuU
zo6H5UwKuJ+49nrnlgMMEp1mMy/l2IgKTYrLWmQPJGw5KpX7dLkbAYbuVye7R4kOhOWh00BiqMiW
HvWwGlqS4kGDEkMw/9Yjl06Qv1CHy7xdw1Tnvs3+ja4kmepyTuSmYR9re2Nv5dZTAL91Ner0iHIx
LAKkg4PV3A7BLZrXCuTbz/kRhHthRbbYZSmAuPyCw0XYQ3aWBZIYfZgAcZd33CAcE8VlRjOWTMpi
o6HDygMo04uNc36NDOWbSemIIhLYa44ovmYcyoV3tVWwmwcyX1fzeVqW/EFKphPOR2TC9XnVSKSY
CL5rbwjH4kNqT/74XFruRWL2OjhqeDOWz7wTzqM+vwe5Lo9kDhHv3Y1IZ52jEeTzvhSElro0tPP1
JtEm05wzU2bUes3FmYJhz+vmpB1toP8xWG8cI3nmDh/AYFDpmQeoYwMdSwSqdDRRmsujgJshx8wT
av0ModvqlABsKdLf/pIj8AqRpdh7z2cth4R9XX37Wmx8i8h/oPcgNV+0GgCkmsvtZGTDrw63SpRN
zC4Vug5wcnW0pwYssdRC8nG9eF0Qpi8ieDRSv71NYF4imnmIjUXYny26r870CWtvxzsOesnttuHO
no2L1aEvmegOR4Mzv3nj+gsh7ZdleO+NEPY9ovn7EcRB+oV4HcT84VR5ultGaGhL8V4XLnjUMpH9
7WUeq7tC67sE27tanIe6A9/wfGLaHJLtTHqkdlpuPpW6wyE7TDt/JpXWULBGLkrm/MnAXhTLm2iP
h9vHYGk6dCnhnUf0gCcqKoF0h8JT0Mtt1FdiiFqWJowQojtNFFJOQPZHJzX4mfTnZmnivUb+N76X
ufGXYDVjHb3IaUj5R+j/tK1SgKYAKi3rxL7AlQ+jXuKdPOIz0c94myLJ5X4FLcik9wHIjVAI7wEe
t6a5zgbDjINH3u3yJc4Q07dbuRvZZ4DbjCcqb5EBkOwcKVRikQRUOedagFULVhoNUu2eGfbzs9Sf
3VypO8x26zVvz2vLfuVn5pBgUjQf85W/cCyw88mvoO7bc6v75qtrFXeBkXIKL22K0MlM72cDKLfT
5upLumDKda6Rfjs19i5oZXrgd/T2TZ0SluxY1b7EG4E8pjKxu5tpXGYQR0Hp5ZeMEfgff/rP/40F
aTkvCFB4wy4elDYfZI8ZuDV0DkXWMem163kxuCt0x4kA43jwM3PeTRbOGVcsxtFAiaP16Kv0Sb+6
vV1HuugM3At0qy52MtpGdwkcqq+7Dd+fcJB2C1RsbnUd9KJ40iGi+7r+0LZJMggvK4O0sxx7l/jJ
jCZo1GEqRqxgMcq+BovFR8F8XfUXgjbmIxHJsYOxIFSyzMgl7FHVN8brVqwtyLX3edvx9zYKfdbH
1NpnfcYvtpFnkE3Xyu+YtceJku80G0jO2U6qXYzT4NVXOx+Wk260F2wwj1gBg7txrtvIMVkc7ECo
k+EuNFsUhE6406UXWFFZVVQy58LfDyZG3DTdlgs9OvcZVJPmG1fMNtp1GvSwwU3CmUP/fG13j93U
HqcKdnxrai1Whu/us/vNBNPwNwRxtu1nRPJPx63D3mE2iDWAXm/tKiLMepy1bmMX+9avIDssh+Ls
dZxOhd2d3NKgbsLhxWZeOlFZAKquidQnQnqtiYCTw06TGquh49kHsdWH1i8/pcZEjZnNpWzi4Hfz
ZROpfV6qIoBn8S5q0A9LkxZ7CiMsp2UW7/Uvc/xtBqUGbqvP4DAto3aePsqtcXaM9reA/jzb1/ns
QIurN03XM4SSSHIbPzX2kiEinKa2fUzBJhg339LFQ+Ked2+L5fEjk4Jw6hdqSJzx0++ZBrL8rtb7
g972HoXden0ddb7FwQg4XWfiqV4e8Sk7ZDll2sXUAtSdhKUWq/Nkk/QXN+NXtdo8ycBeFYgaYHZJ
a9NqMGEW29UxqXSpUE6OpfvoGNsY9iUyBG2iBGdL1cdGV5Bb5HFjsBebGBUPhcVe2Vk/FjHGYTuL
d8OyQ9vSvrXepZO+D9sulVd6LH8CzXrYAiUPuZORr9o4zzbzju5TpzkQTKFnsGmgMlHQzgZ0pva3
HYYTLJYfprLvME7tylthTTqYkEa3CFNzLUToulaiceRGWqyLcjzBdLaRZ1cYN3Ju14zmj0Xsgg3p
a55lX5nd7mzKtmO7q6xYSE/GzCsvQakuetD3YYEcORyxhSe9xiSsBgTFCFHENk/R+qEqwtqRXFGo
eGTqLjKri/EG2okNeN/XKIJsobSoqfsvZzLjdOyDuKoRINaoMsMinSnJ6m70DttKnaoydvgYOtvb
Et7GMwaVZTdp+tGqDWy3lvdY5MsTKm265BB1K6QNa3e/oMm1bh+Mu0Veb4czfvfW5+5ta8IoTZ6g
EtMOOHdfjA+rnYPpbk2OIq76YEf+6a2Fa2iZ37N+5vu2Nb/zYvZgLlk98vreECPpj8/L4seFi6qg
sJBnu7Wf7jurR24Usl6tu9zuEIsZFgkAYt4xyC2EtU/4Zg39oLXqJFMfx5bNHj2ZEybGacTh47pv
NE6NMY6G2M9XEJZpsyN75lQEWbp0JjkH3Nz3czX7z8GwnmSvN3vNaCjMMe497FLxWunkLUP7kZbP
byXtS5YtD3YWwGsZxclz5bGW3S8+JoUEEamTwtJGULDP12c+tGX9XFtyY/YO+gQZONqajgLzrps1
gEsUFdS7RXONJ04TN5QMsMqnOyrK29yPmoBkzDw/dPXgxUGOF68YzL05m06oTIWXihSvMNeakzMi
0G07eA0to6fFWYpdOVIUNbJ8x5Z4qIUzg4gaZB6TQTk6IuxtwW3VULKioyMeZfmnk+0apr2z7f1R
xuDvy6krvilBRK2Sy8+J3x9yokhQJzRRoIn7DI1lo734Qezj0EW1Vh59v6Q4xzRNnmD5HaydOuBZ
B/fzFRk3/U2jblJ9ZS5xfsoFzH/ZzkigK36hdHDv65nXU0P2h2bNEoS4Z47zcvD2as6eAvtuRZr6
5FmjEbIjXXhxc2iMHfHzamqucs3e5AxiyzAcGX4hd8AuPAhr2t4hjUJQRz5OoXsPM4GtcW+2TtIM
FfxuazArq+VYazpbotc6OCinxNyk+8yXIlx8jSDUyeMRrNHmaYF+AVgRUiOgh1Pb2zp/b4/kiVLS
N99jw2XGe5dLofZa7ThngR0Hxyfw7zDbE5Lv9mjZ5vpQ4B7qSnnpYIQll9VvB6ip93s32kZ5gFAc
au9edBZHe/s6NE9dQYWN+wuTM5RffyAELrKmX273bBSMR5ylmpNFYMGtp8CjZZKtX136ZfBbb+aO
7k76Z8adFvxNS4RV9OcE00Phb4y3J1m58WBSoMPnYXl/0+7Jt1Q0N3+WDLilGvdB+oeGmVPOm+EH
zXEJWpTi/anPsKpV9tntPWwL8lQZY+IjpGvz/vg4Ntz/pbe7tWhPNIzn5H5MO+QFLsrscn0ZGjvS
3WvlWUmAwn82zXsb3Yf4ZdptgrvygsooSTPz0zMJPb+pvGmSmm312mdoOgrtznf0B3cx3zIX2mGg
ELWqnR9jBU0cJMmP3Snzpw8XFcEGGl9M+e+6GE9++jANzX1Ga6NY9OOGmLeSzbMbgK863Z8JI233
JssfvbkImJDAfuumM2YyqArrTXluG86w6yURKQY+3iCHB1dRWqM+oSK8LJA9o0i2IMn892bMDnLE
UD7Yx06XF32V8UqV4NL6Eb+kZsX5qIX9NGLl/PAQwvQSvcxcxh3O08D/M4v2IStHli4RKt04WKI/
gQNg1LKvxEiEnrav5uZ6M1HYcBmC4lG+LzRnBFgbUB1hy0WXcNczji7FY91/1N73pg+JOd7irwD8
N2GmYQ5kaLjps+wAgAcdOZtPmWWTPvSlOtn2tMtpgWbob50bae2AGNJxRaDJYVyH/UbGTKQX7ufg
D2fOHvM0V2TN5fhDUp8hYiTACvHXYaFhJu83H7LUeCR9Axxb15BOuP5vq6T7mWRHFr4dw4MOET1A
ZW7pbrOs+8E0vt2WI2MNrD0jS+xa01l1eqiK6itF+K0NHw4jFHldxFBdXbu5LsrAunLjTKoduR9h
xXe6c3fOyH917c+lRuhs9hOu5iFaoZPjUa8/Mo2QK2IPLBqm59tYwqps9uW3NhYnfy0vRR8cKoMv
1oTmVbiPExNq1q0Hs8+XKMDuNwv7MGueD1HKiQMXeEY+NDKsb5jftRHbB5KAOHW4IrLgcWiVGxIx
w0NHZWDnzMeeQMCGJrYF0f6w4pKn5bhEBeZU6wP5GZ+4DF99b4wBPDAUOGa0dN01t6lp9Bn3MDnH
AhlJBztNFsFRzW2kbO1dC/q/RoVg1DognQT9RCx5U7d07SFoaftCgWWK/lyMReI6GrpVOA5pH/qe
M2acBvzo5rnptGM91fFAlguZDgetea3cE/jtefBvXuLsWDuCYRjKdpQUITABV5P3ZtXMuUEq485x
LkNnf8j1p6jTuC3Lo2NCL1pURhsvaTefqcqN6lX7JZcKUNAjszt7Ygf9sBwqDUWaG3s9Ly7IHYlZ
aWJCSBPyjc81SmtSV3fGmkJL15Es3JNtMUVOw0QOHH+3Xx8K1XwNC6zBoMgWWCsj8nvx8V+cfP+T
H/OfMyZv7jgb9ZQRuI5vWdhH/iX0sCkLc1W1vcWwUoTmFK9ZjuOmJR4lbDRczeLXYPPhA/0GuE3x
nV4t5cmoC3ji9VX8I93p/8ljiYOD//xrptg/ZZH932WU7f80t3Sv/l//Ubff5j9yzf7/iCe7hef+
738PAPtvBsz/U/3pxM9X/b+ev6rmn12Y/Nw/TJgaGWP/xt6Z7biNZFv7iVhgcAryVhI1pnJUjjdE
2k5znmc+/f/RVaecpTKs0333AwfdaDTgKlOUyIjYe6/1rT8Ep2ZbVTWIiJ8IZYqQ4g8Vq6WmqnDC
gHZh0PzLhqkI/sgAfIkXV7X/BJH9jxNTEcYfs1cYnphmQJ3Dr/ufQMr+Dbp0qBOkTReWgb1j8SE+
4zX9LFNN34+VB2vgkEpLm9Le5STMFOP507fzi4f6HIemSq4ERFwTGpA/1TrnXMZlhncwxExXIMQk
6Qipfksd/vurIG36h7PUcriOyRDaBLxNfLR17izVDd+mj9V2p1ay20cB472U0QENq1hDEAZTA2fZ
0F/nmuka45cE30eMKmtEhexHu4rWT0DmKaoIl3Utc6KV2T1j08d28KDlc2jiS5MwSGm/+2QQFmq6
ZWoZ2Ld1tqlAeWWkOnZy71vqyvAHNxSPchyOiNkw+N2FvsIhHMGZ+ho7B4WwpbQjOxGWj568Jf73
Tn4JWP1jZuWI7cbpiw26LRu+WZax6iOuj/bRZzjX4hxy4jfcblaf3Pu0XuLgqMg33w+ZXgzfs+Te
9N6b1neriFlUD0GmBj8wcmJtMw3teHM0w3fhmSt+/kUq7kERj97TlL6Z466Wt8q0a0tcRpzkp+bQ
yEcv34h+12O3iar7ed/ryhdpINgx30L1JNEsxzlWNRsK2jhyMro1qMcwt+TNA5uFQGWQa/EhhAsJ
xB4xh1wVFQd+86HrLRdTfMoHrW5lk68rQhyx6yw0w1jYEs4Wo17QqySogtEJWNQf2vIecTbaNKQT
lFCaJd0qDh7MiS5XZX8p9fvQfCDl8CoBEWKYyqboGCsbp1xB5iMofHJvV3nFsZ8jg50rhcIimw7a
pLqt8hb61Z6IqJVmz03HQEFIROOcCfrcxYyQJQSTgnZKu5nwpXrRk+rrR7W07jNvGyJwtJFMdBl3
yL6eW94yN4WbxM5ukjRwKaazD0hg26oKNiHOAX+E0xxqm1QHwqM2G0t9lCb1WH2yWlLUEHZUxjUH
rte8ue0SZNetideTs9hQHDrKm6S/S0EyOMVpNPR1D9PMYZcGR7XLLXPp+CHSJnsJz2rVOfZVbcd3
5oh/0GIq7GzGmCa9hTDUVCFH95uIjrPdRZvID92yALpf2QuUicz8vK2dY4sy9H3Q2avUtl5UT3fb
9ksh33WqVKxsxJ9OWbtwOFcaHdyrogDcj3jKkRSp1a3CpN1pUqZGz53NIdUaVmJ6mrkYope3k66e
hhq4w5CAGHD0R49CQC8UdFPkgzvBsS8wQlwr+hv4CHcipRe90FJJdn2pgj3K9wWSrX6kDkr52PGp
KbRFMqZXgYJHUnrLViiu5+0VEkTH0ZhlTmsckjBqgrWhyk0KkKfIS/p5Yhtb0zrqEQ5Ne0yVmu9s
x+mx9d7jcq+w/XsddVXxGtmvow4cJXXcudJ26D/2qD1tFISZ97Wp5sHX/VRXCMHwRkNxq/P3XNib
zvyohuCFHgmWlMkNKnstWrxLmrgpHfOKtNRt53cby+7vWo4gTOY3AU3/3H8SfPEWxyHHnBjZYH8f
NNwkXypOIAp6PakIF3gLLopgl/PFWTmHwkYl0u0N0dnC6L9AGdxoGgvV0IPNYc4MQNopdXLgpmXs
Wa6CitononsGyMAFOASRf51ld3XBs5yO6CMx6vXvprmJPCoRGFFJYDCNGo5JCmCv5A/DVcTZr5oT
n7sHFVHQxAsO8qIskj3AJNQf8TbNe6YA2RGu4HXZd1vH6rbZnN8bd+Bu5rpYm5YDiaCZjkgD87+m
FfwDrVtRTPkwaLQhvG1AogsGCIF/x+54DwMIRcJxom4fTZxCvlj5NC+BoC1N60UID7WcioSBcN/+
rm6ORnqT9NlCo/tg9m4D6T5h0JSoORME8GHyulD3dvIeOOqmjHBf0DiIwBRg0V/QvYZI32DnxCj8
zQfKmKvfApqA/NY4zqlt1wNDuEk7Zti8KNKJ6MWLTNOv1fF9Dqy+PKHlBEtOk1djoCNXxPqq+XtD
A/VCijZt2sUsH4+x9voxJjOruh4ZChvUsOOzOsO6OCg33/o2Z0czAN9/H7pqNU+oSPSjMB6RYjIm
AiYiqludhlGv5Di2T7q4gbFbUosIfccooJmX6Fctem3Te9gfqFNOFZzdEVwCWcSg4tXnuHCQmSPE
MpipiPuiMXdNtgdRQ4eQh12bf3T8BgF4eSKKh4fAgw9ZY+vn6ZjSY4+Mb3AYHfb45caXpvnwMD1Q
FtioADo7oLS9SQxnF3QazDpjLcpwFUQMCjrGuX6+GaE3+PmJ26L59q6M6Jci/mKMl2pLzwCKf5O8
hlxahWugpyw0+Dpy5dug7ePhTjb3+oT2TUyLQb3pcpqhKhYzxoV+eRq6Hb7OZaP4q8S2l16D81bi
gjBxORK02xVLGtBB8pIawLjb73HNp0JBOPQAIdqBouoYWfnaxj9JOaXSwQVBvlNrUtopmGuZLFVU
MU2LkzzSXrHW0VlCyRvdaerVaCGIbSzEL4hnta2JccCSFKV96k7tt7lBPmtb0xisHXMaNNaHSRgP
QPLoIONEjqj/mdajTlw2/JZIJln9q50oTx6LCvZRNwvwtZUICjYRWev9oZiDtDVnbWiPI3SsHDLA
5DvHHtw/TOy1RLlvJfQHHfrulGbj3DMPUk5/KQOZDv4YMlYzOpDayDmoXnbYS42Evz4EhZ68qgFG
OPjKXXf0dA91CS8KwQUJhVuPZdPkqUY3LaeXjO/Q8cnu5ittx+8mc1Oq6wVbcZSJZdm86GifMnPc
0AenZfwUjHsDLNAUhUsTJIROHxhp15Kj6iKx0yt0JSvs0yubmR4DklnyiMnKoBZs8JR+R+JmOpC9
+pWGkGg2cU4JquvJ2NoI8HI7Wzcq06icSbL1XQ8b4BsxQrmKt+UqQJJpo4JyBs78f1cHvzj/ivko
/RN58ufB1IIprNmaKgx5Hj+pG63ECcLB1Ngg2T5iT16gZl821+r2UtKl9qtDsCWEhkhNUlloZ8f6
LhkKI23U7qRtyqcBEutN73p7GjSHlgsbK/UFYsdVdG+v45toixzwYjqL+GcN+9ftfvoI80f8RHhJ
iyzt44SPYCDy33enbDUc0rtuW6/kprMWErzn6lIkzK8vajgqDGdbmnzL/7xo6wBKCzMuWhGGE7wK
ewHVdTksyytjrX9E+3AlLxQcvyig0N7+vOKMRv50m6XTFqViiu4UmN/VQYXk9xTn7AxGs/398/Nv
2rjzjwudxWiYQSSgZ4n2x+MT7h23X1vreH0pv1pcuI5JMfv5hlIGiIUouaE5T6hLlwz11/ZKeet2
GArW4VI51lfewt6C5/WulQu54D8ezH+9JD+/TvPswR2UxlAbnasj7hkX8gZTx7HdQipY5dfxwflS
7lPUpt62na6z6+76b9o63YX/HbV7Lh8//Z7m2WMbldBC6OPyvPaHkmQVNBhat/79T/nLV+PTTZ6R
wfuhiNRo/oolIpkwvJVi9/sL/PpHZFLjmLYl4HqdvQcqQkAO9k7LezDib1oOnCZ5+R23XVfvCEcX
2gI8xY23aJbh2l5euPov7+/T1c/eCXjG1F4MoHhUO8L5HFKZWe0O3lpuNAb7y2x56cX/Eaf1r+fm
0yXP3g6heak3pl1z0jv7yqCZR5oQypfvSFwt+9aJsx2i7TWpwEuT2DSFyX7Q9lc9BntBQEOhXFnY
dQ1ERtpBjXtXZtF74XyLlYa4hIyhgX5h2fj1SvXzA/+I9fq0btgolrte5XWWN0yuluGbecBLs9D3
3XW48tfaNtpc+FV+uSd8uuLZqyUMR/ZCIoRuVsPKWGaraAVDY5Xv8tX4fDGM9cIzoJ0945wm66iw
/e7kP2U7Y6lvxapcBitxPUcCI/Jgx3Ev3OA/mWJ/7TifbnD+SJ++UhT9E6zAuD3V7rAC5HXXbJUj
CrhFymgw2SSXHvNL15s7Xp+uN4zMEqO4nl8ysqeW2Xo4WDtrNSy1dbMB7/3t9/f376S3eWn6dH9n
HTQNqlISlVF7yq6yk6SIZV9VFvo2eWiPvovfx0V+fhisRXcfuaG9MC+tKpd+0/NVBd9tWQ78pv0y
ZPC/kGv2oaW5qa/yk7Gel5JL7/XF1+RsKSHuFYpxy2+KZ+hqWuk8tL4bbrolIdf76aisLmb5zn/j
v1YSi44tXVHNts6PTlValR6Y7eZkLqxNtcOLdp2/oYZ5NU6AXla4r5pFsUevcsgv7PDi3znC8y/8
6dpnm0+MOt9JwHaeKpTvU81817pVgFiO5skQJzl9bfTMlYgK2/gps75nWv4ytvmsDxAn0ruWdlRR
f9V7NSyuex/tXyWfQuVUYUoy1eyuC407gLv7pjT2TpEfQOWuEngmdCLR7iOpV41tzJxMFsFB1/MZ
75O8eaI+DO30Pe1MgNPZw0SDpgloBFTfUadhTqu2Pf8VL0r7De2RbG9rE21YvtDloQ620HPW6CgC
NPLyq83xdyEaeCU5/b3U8V9DYzhManw3ZMVXr3VWQrMXjagJc7mHi4qL50sglA2m4MOUBrc+enhb
+9CLeh0UD1FyX4Ib7Vuaa5CKQbuu0hwnQ4V6zDFhw14XBbQgbYXp4FC1H2P9gTgeugaQdaKRHT2F
c+SjSzdufQw5BCqUsytzZ6vVwm7C+zYIXAZZyynCwFT4b2DF8elM/ceE1SnqrW0f9fSiGuSUCEtg
b19YYLT5ffrdozgvQJ8WmNAZFaVt1fZkvWW77Kp3efzXfKvH5DZYxq63KtyYVwEr1rWy0RYsOq/9
ztk0y2B/6Zj764qCZ1OntW6Rs3C2wSZWBEQ/LptT8+JtMPyNi45NZNqFyNYXzbYmH5lJ9xXl8e3w
iJtH2/o3lz7Er0uonx/COTubSqA8k6PzIbzjxKZJpbxUd5Jsy2wTXNoufzGv4Eb/vmHnbLv0MF+E
nlU0p+HFXDF33VtcbzjI+2mTPWnrdFV9XNyif7mjfLrm2fvvJSmBIH7R/thR5h8bVUlDjfjjnHYT
PGr3v99S5h/t3w/Yz3s8e8DUYsLQEvF9zglG9QYtowsm/r88eny6r7OdObVqZ7DpEJ+ws7jRNxxv
wUK85TvvEN5AKbpQRPz69Pvpcmcbs6n6Y68L0XAQEGu5Le/HY0IWqvJh86o+5avAJVpzFeyc0+Ww
+19vHz+/0rNNejJMYSYR24d2HJE3mTKn+57djGV5nVilO9CQ/P1v+OtF4ucFzzbluBhzIAhac2JH
26FzgrR138oGvCk2p+7u9xcTl57Qs/3YgRjkQUaYn5j43lhiX35zXOWorTUKCuX20s2JXx1aGU7S
KbaIrLPPE340uySqIQhTSgk2Krmets4SDyUt+h/njYuly6/u7/P1zn4+BUJ0rCA94IijLqcVaM4b
9q/l13wHAPLGuhCs/ItcOio0DRe1agK11eTZC9gK+natLtMT6RlIH+rkRFjPQ90bI/Em5rs0vAcH
10DlZS6pBTAAbSwhKIg9AEoqRn87PdKhPkirGBZRKsGbSuXeUPA4mxAe+uLOMvGcdIsspFcQPdCq
WAQO/WbRYFwxjn6+t3HyodxYjoWxBhx36jtvZwXDpRudV+bzlebzjZ6tAMInGbTOkGMgGUKatgyL
BhmiGR0bEGFNAuUgsYtVBMRrGMsVvlImOu23plSPbfPaWdZVxtUW4djsEPtc6aCgzG4EoCuOodk+
RaX/YjkdEyHrro7or4vwxdFa0gtC5pcME/6Lt+Dz3ZwtMJqNY3gK+dlqN7olsoYzqXJt7Qo334Gb
yJeXNoYfvcHffX1nj2XqKEVbRXZ6Snb+9s3CUUHG315/dg7FA9GvyvKrvtdd5sFbPAQrpEjKrYHP
/SNetTcPkQt/afXffAUsopZlolGgz/jPswk6rE4r5ie3cR5tcbBJeCpP4DOX3uRceWAl7PpYEwUB
MwS6gr6su48Ln+B84SPoDD8M8lx8zSpz/rOFz+4afmEC+B4GU7t1EqtFLYM7A6NunYzbPtNmrs+D
JQPXi0eAEY4GzKVD8s9sVYFOmOj1YhRyG9jh5sdH+48EM/87Ncz/b4l981b7d9P7X5IYzM91/569
/wNJzr/xF5Hc+YOJExIY3UTepImfaX3CIa1vbqFaUgrNUOdmwd9SGPmHnOUpDrRZXdLW5c/+gpIr
MM6Re6iqw78kTdM2nf9ECsN+8o9FyrQkahopDBCgsKUdTT9bpHq78dWqQS0ySg+f71AJw8JjH5rp
o1di+hQLZSSKwlnMSSLtbV9EBFCZhJ4RDSd8EAS+Th7gMR21HKN82aJMV1uGOQeoVlKeND8MvBdh
9eW0D1sx1NuiBNx0lZu9/W3kUZfPXq8sPECi71wYpWGSEGK3DE1rAsuI7OTJqoSKSq+00npZ6CBz
FhXy2b3ag1LcEL8RwAjJLE07eI30TZyziVdBX5zacu3ono4RJZhtwDbKmXYVEQfYoek3R9P1BSqE
BU4Ji61VjZVHZuyW3HVi8C1mc2X16vT1+CFkErwOJvRjBlylzdYhG8SOdTH12nWktoPikvqFZ5Qv
mXS3LLbwxhZlFo/4uUdAv20RAWt2BLe8qonsATYoMlW6Q64zC7WNqUGjTW/0ofbbAQqSjHILlWjV
VaTx6PAzrMzRT1IJiu5Zq0ub6i/vMzeRJZeAgq9+r72oeZaih0tuY8LW8EM2trONm1a1P6qGSR7E
Y5B/VxKGV4e7szOZ+HaOFnxgN2BFQb+CC4wgEwI12i+1IMZ7QwQK6vNFqtjYCRYlzJNuFwDtwsuQ
Cw/vjxk0UbX202wI7hIICu2rPjN8i9HQXh2ETyaeAEWYbovutoDD4sfTNswYFd14A+1SPNFASeqn
SNWmr15l8lt4aDwZxjdFTPfbiMMnNNAY12QjySyxR+y7Xj4hJoJCDZ8SsgTJXTIbG+2YOuGk8GVE
VMkDJ9Ex6RKaoXoyvvHH2fdBk+PX2A/qcNuEEaPHaKqtGgVzhi7aH4hUgfFpxLfo0wdzqYgAeAMw
YfizgxQI+hOkLcxva9N7TZJY9Z5LwPAlHadJxtdsCRC/Y9gVqBsIoHwUMJr7pdm3ReeqBhPtj8gB
97VI8IEWT5kaFFq+bCuAqMu01TCIeI4+wDPK+jxcC0VgKkW4n+Z74mCa7intKoeTGT5aew99oETw
qIJHGYYvUBigiZGANWVXCRay+CbsczPb2RFYX0D9XVTPYgbZoakywgm6ku5HPOPelOr+97SERnUU
jVCtlVGOfryLMwmOIzAy5XGAs0hgU+Y173qTBS8hGZ740iMFbwhDycCajyoQuzaWCB16b1kZGrei
GUoarLVuDoeyNxGIyaSvBYJ6QFIVYAPYdJvKMiJ1XTRjYoH6rrrgBiFnXp+SoJpQGw3VoNwzVcf0
YAjHiIkIzjTMJ4h8Ozm7qbHaDxb48jejIGVpN8ZWw4y7zVoDlF5Wvw1DYdcLmaYow0iN8oOdNKZJ
u22EQpGPE9j31Nt8II/qEJLKh+GsULritexST7sOJS/lIp9ac7hi3FpXaEfwSxK1FqbjSz0ATxMo
uxSSppgaB4ZysCs/6g5aGOTafkDD8zZlvD97fgwk0EnT2wD9bOCU6Kn8Zi9astjI1QlqFfoT/tpZ
KG7OGVBsCF6x0dTJ7BZQii2Q5VEW93uiVKABERYRjwsD7GMOvcwkjUtRNVyWYzNpD31EUtEt1CkQ
HFkixhCDixJPXyNfTbBaEqJDzIkmI+DOcao7S5AxyeiSHg8hK1S5GKqNOMZgmGEROOZd4cEpYL0J
thrRN5AgukCZ3p02NKx+r5kizEIXNbOTlVdFSpYjDeBaknBmM2xGBK4+pHWQJsDdbYIdW54abG1E
Jilj3dlPWhkQODRYCatXYndmcA8fw3mVqYJ8ZjCJfX0cdJhgmK/9kvRkZmNQD6KYdRNQmbzvvTS6
Dz3MOQt7wBiELdlESmURlAT7Edylegz8HgMJnJjitdd9KA4E3Jj6A85F/4Rsu3hs9Bpr95Ao+BIS
tbBCaMIBgYm6xSO9xukbshbqvbTmtYFgsXRKSUQlmCYFNNBgS2s3bIsTIYhNNQLRrZkzbBql7ND5
RxqBjFGSld3y/45YwAbmUGRK6t8csT6y8J9xyPzjf56viGjhXEWAjy1tizS5uZ34Z+KLyhGKVhaH
G0d1iFxBzfH3AUtofxgcoH4cfCxLRVH89/nK+kNjdEjtbVB4oyP4z+KQf8wcf9YwlLh4J2GFM5A0
dYPK4ay5NdoV5HYTOdoxYLvE2YHv7pCtUzqYyl23BPqBlmwLWnX36Qu6/fMK/0g3movo3114/vNP
bVQ9Ncp8LjerFY1df4upefk1mqUX4ypx/cvjz0vXOztG5qUfBY1VL9S7bDePLKatsmzX3Xd1la78
1cVw+/mv+93tnRWjat5bXssiHz5VV+TVQXn78Pfhclw3xSFakBt1eUZy6Q7PytEy6PUpo3xCL71L
YohFG8UFgbyZyHgF9uwSVnuh5DbNf98miz5nfYNoIg1r69ltBi0nBFshN7XKdI7onFBMOMZ6VCoA
HAaS/qINhA6y7EHHw71TQ7xR5Iai7fMVp38KAMgDYJosBF29DtFMZso1eYh6jTCygFtYji2YTRg9
MGvyQVj6Amr5+BQGjvGIl0/s+wBH4KBnnFAF/1R1bQ9ss+QO9hKOcRjp+Hpy+0Gpjf6moAd5wxle
tRZx708JAjK7BN0+kBe9QPNrYp9p0/o+7o2JBNK6lSOKbtyWi7FGgy04RQEyxAGIa9Oxo2NndGNz
XwdN+7XhQw+HKJuCa3hlPtAI6Kph3OebJmBjBfpsFsxBQoAzudnyg+SZBgvTUunxtvDupD2KU5S1
+J0zDGDE4EWj25rBsCkJje6XnanX5hoMcLFivKndKincK+TxZDBZbTE+D7k1HQxkLwsvrFU2lmav
6z3zmaJHV2dG6Ydpj/0a9S1JBFUTn1I87A+TqnNwFvGMn2WfQJJQDV2yb0NIGI0vuoecENGN2jXO
UVXMdgc0o9taGCfJvVTFWzk6w5FDX3wsemTr2HvHdTES4DEopENGwwR8TLTskGRIOltir+Wun4zi
dpB1eq82cXWcom648ZJYwvFIiUCwUrkbwsF2p85Gsxrgei/DwdoTCpjvvbQLdqOnBO/CwJBXODh4
ZZIYT/BdMh5uWXVuPI7RnVGA1ueYn/fvtTJypohyg+hlsgrYD1tyHJ6h3pjf9ciAogLzBB0BQvWk
3PD1GLlbaBoqxQgXQHk1KTVnKrg8IDRZRO/RcBjs72bUrutCll9Er+Aq7ahQv7Rk+oWLIRljJKDm
FKdo3DuU4IY/2YlbYt6/zQwOyASKCqaVALF63SXOIvmwKtOOcZynJP1psYM1ELJKTH4H9B6MAQpy
srUzePJN96Lk5BOiQeBLK3aAOLXkQEpnqd+M5D7y2BAQiSsUZIG/L2It6ABJpeWdmnN4TUsZ302a
WaerzFOhGjuiRfSWKsq6m+xiH7WQ2VaqTFTdHYws3mR2633n+x60jZ7H6NfDKD3EWlnK17jQ9Pgj
aEVDhJVK6uVjLn3VWJPGY8Aa0Rp0SG2dA1KFRe3sRAh7jqQSWb+W1Go7mAujG8Zax3xO6sRcKINx
6roe+EIYNOAwiya1phlJBy+LaEpnAcFF3KDkYuTTWMlIqLMtD03RlC8ZudkH+JIMSYsCAJwViLBY
WnrDimFNpbPvHaIY0RIH9pfWUnR4u9IyFpOlDvCqyzgnbTNrJvkcMUd9Mow+eOJk2y7tsVnVRQRu
32qedYhpS6qQBCttm2IZSHFQan0ZuiNYgquha5rr3hGFWPvIZFdlEEu3wNj5RDIn8Mcoz6svpB0g
cMn6sWLmICWmCk8uzH4kBKcE71QVZjHnHCjdBwIUGpcwGp66jnO63xfJe8F498qwkwgH6jSQ/gk2
Fh7rtFcMv3atTlZYMb1s9khADm1I4u4532+tygJOMHQphX2ZKm5spPJoCaM/yGGUW9/nnyZTwthT
hBjbhhjbdeKLalc0YNHsqGuPhayqawUE5WGMpX7VO5IGgFY1y77KtI2XBdA5jIHll7+q5SkG/3Kd
dmV0PcEXh87aTvmVjsUIa3I5Hm1/JmLMDiMTus+HAg181Vd59dWoGn83UHoTpmDNH7aY3Arv/1PV
qohTDE+HORORY1QYatZz0AXbq1q83uTRWwS0EsruWdTdXj5eG0lYHU1Z5DtthhFaWPC3ZaEWzxHp
Cy7oFc8dVBmf4lGPrxMMlKvOnzIXrkxxVEcm7KFCslld44j2vCrd9cJA/aPOwwDdN8hnJ+J7MVZN
dGy1Lt20md5vzaGFIeXZxlaoZnAy7TDZMHPSNwLk0cYhdsrtNCM8+P7kr7pcZiuV0spltKE+9ESJ
7cmbjW5SgBZfEgebazxlH2PEdxcZLa3z3nHIgEMT76SAZKo6NTcjWp6V9IqZ3BZbV0RssiMUWCW3
yghbKKPauQdRrH+EhiQgKU/FKjYb7zb1m/Q5ikzrqEnF+TLFNhHwhii+QiOv3LDFmZsng7lOVBjj
LGbash61cUeZZLmZJob3znGSNTJScqXxY++MSh2uyBiP3+BgiPfG1D2BeYVBSU7qw9pIAhosqqe6
qQcox4abdkq72Svipdmqi8AC1HDpFmHVp9+cKbC+DGQqH/waiPCgEWeP8FDc0TYMjvkYyY/c0tmt
4LSPd6OV9OvBJqFOQGle6lrYvZh2kkLUwO/rlITwBnrvM4wR8tDnXUmuF7gWXxPNVQmwp1jRzmN3
9yX+LwoiEdxkIQkLICWGmwiK7FWAOQ96DZ+ZKUhRl4sAe9sqsH343qJSgk0NRBkxqzBjXjjJrSVm
x/+ly6j6D6XShtVuCiGvE6QERQ3kGpjMg+Vpw/WcPEyy9cRK1sM5oobbZTYhtzd1boYA0jsb8opM
6rFc90FdfTGjIiXImuBx0228QIEQxAr7rFY+NiM7c3j4AxxxEbYZCP1PTq7lyDPRwOLwsGuey1oO
Kb6yvBC6m9oEwWLMbUKW6zbJidEIbdoE68zXMdXDZyQElQDwxz4tNSAVit9bxtfUon22FP0wjAAW
Ylwyfulb7S4Udtp91WysUw+OTshIq/P+6BycCneqa/VGaUwTE2MTYlv21dJ14I7cKpYGlV5HZb+z
raD7qljTdEPF1ONE0SfobYA/SBYur+ymtPY0QJp9aFTYTeLhwyy08FYf6uIkB2DRvqdM7mSRqaMr
fnmtERe7UlVVX4wQQIgoybpvptM17+S9NKAycwDLshmq9ah1xV0+2WSahGa3HQ0BEd4hlNvwvWkd
4lE7TLVwsG+Q7lNrsDa7xiRIhkbHSlPLbtMbg3XQ+lFbl/XYHaoexlcNsZTOaeZv4gxhGGdiv7y1
E2x7oDLJztBxOxKxjKncI0AsCgP5VBgYnq0ib76xedWHVpmQoI5dWh7jhJ/GSB3bbQrDJ9vQsJZj
mZDjng+qiafBF9v/q+H/rOH139fwbdWCRv08JZn/hb+qeJUynpLbmeca82SYOuiv3FbnD54kSnuJ
cpdS2qKA/p8pifYHkwWLrj2ICsPSiYL4u4pXjD8Mi3rJwXZg8B8Gzf/RlORMasuWKPlgTEls/lcD
MnBW3kYVydGgd59G01DvIDT7K1AF3s3gwYkj7bTTFbw0oXzxgHBsbDnmdD8zODc0f5dB13Y3MTkr
cBtUxGq15mVfZd8EbyYO9nQh41Z3zdK0V05R6He+4uPdKNV21w1AD5lV+7sU2CNNtC6+EoUnD3Y0
FUAAeUOfuz7W3XFeeoI2xYtK+xDBR+R3473eVOTUG2V870RV9ZX/MXdBSrSNmRDM0oOTxtuTV6E7
DDWLIR6T4tG0fMyzuXDChKLoqxrCHMVGV/SAoQEjHnwvLwBkJdXWIQz+SJnkvQ8pMQtlNVVPGuMR
Np0k01tigVRt4zOtBOlUyQhStcT8NineQ+44cDa8BgRXV8X7OMFoRxRYAythzGYfYedA1c5LceyK
UqV3khQI1BxbHaYVcJeefy/vva1WAKEUqiKf7Qlbo011qAAHy0gnb9rQ/5pMMif1ycfAG2odbiXy
CtQrvQiGZ6uaU5AAXz92El515OEMqidwl6Y+1k9NMtlbtQnVO5vDGvHvXmK4eWtoGxUNAo5plaNE
X1E5L9WhEW/eONmuBySHL0W3sH5ByEMoCqO1fSfszTtkzAGRisAZPlYRnO8FkkAGtp4TTctcqLBG
UsuCX9IZFIfG5L0oIot3uo0BMHO4tm4qzZImc3aowOrf+ZL0q0hQVjmwatYBUUeLMVSnt9Culccw
VJot+E/SC9qDZbb599ou033eaP5azZvsqeBuQUJ74JnNWnfJkbIOpOg1O5rd7U3WqPA19RT/7OQH
G0U6eeMaVt3cNYoOvJUEK8TipOAJTrQQ03kvUmCOpfOQGTm+uCj030ohSSjVUzAg2LYMbGx6w4vP
pC2Ydl4fVas6IkBs8NTpqKtDmYP8kcpdLxripIohaJ9K6hp9rVU1RC/P1BHe1XrEkXzs9HAbs82w
VDsl5wWlnDZTrjD8xwddwK4PvYhc+lqPYZXUNr6U0qzInQgUeSBoLXtuKll9K+gXBOsmhs5Vytp8
YyCTy5WaTCWNHGj/L9ZUqes08YybDk5Xu3OI1d0qacw8pEqIrcDyKfc2aEOic+KuOhqdP65N5n7l
wrZjUu5ovqPB8P07NuFgOWTQ4XgXbnPPnA/tmVHdOqKSJxFi9+tkIV8MMkavrQCuN718nSRO33T1
flAetNIojjbm0Ft+mulgdrq6Nqri/7F3ZsuRG1m2/ZX6AZTBMeMVCMTEMTiTLzAOSczz5MDX3wVV
qW8mOyvZ1s/9IJmkFBkRCMD9+Dl7r50/O0aVvE1tuNz1Yl7eh0lLdrahu4+VEarbLob5lUo95G9z
fesko/PoatEMH7yqzjXHrk/s6CYObbvZCSnzBghM5RJLR0l2L108h2OfYVPT+xQAU6peMudujlZs
mJ9mZYu9Iuvm1UpqcdDCTg1EB4qtmxrxOg79cs2SMl4Yiz1uq7IePOiX41YverFF0tE9DIsoX1wr
5Nc3JC1wOav6QKMr3ppmOb9NuZ2cBiuGBdQrstxZxpA8JwRmwrcN46sIRD37Nw3fU8PQYD8qjdwx
kOouKycuA5zi4ipueyJZVKqCyhkcImIN/YWwdhuZBFQRck6MGcPtmmJjLyTUxrI8Ogyz75exdo7t
gEt4yGGadZbQzpkVdMdxgliAv43oVwIY/CkdADap1LzQ2eWVZB5FMyvJQ+7MybCels60bovE0Iiw
qiHWGq40ROAWnDgPUS0i1puhqV2fw2fY7MaIsRoUc91efZNZT2aEwXK5g+1bXfVQqMc1KKMlXZpL
WLcXvaSExijoUGqOWR3ENrMyXYmLi/8rVv5VrBhs4P954LD5UVTv7WufvP/j5kc9vOX8Q/X5jz7+
8Q8AgFH1cxWz/qZ/VzGCgoRmP4N8R2cI5tKt/VcVw7wBoA2Viq1bqqbBBPmvKsb8JyoPl3OOZkE2
AWpMUfS31EPo/8TNrfLEOY4Qqo4v628yy79HADBj/qPJi1/3S9McqYfD8MzGMwL3hIXA4l38PBMY
HUAdivwLNBErNYerZK6rz1iOjX3G7FBRjrYyJu/wQ5vq3RCNWR5XtvMrEOeRgCx7IhaRZkfa2fjB
LVGwN6ukiRMSmTRhYhBpkHd1zYHCMMormsFdtkI43eml1as2fZV9Ihiqp2anfMZkLZP0IfJJHc/n
FkjcvpNpTAhen8mF5rap9Rlth8KBAsXhMVJs9TrsdDQmOA0dUghpBGrYl8ZOGKTaNFGtV4C8HJNU
S5zlPWKCCshoEmQahxx6os1QPpLuMJkKsPYRl3hPm6CefmQZCziecSNrGNvVY0dzz7dFaTEtUVWl
xAOvmI0uYn/iNNYAeFdUdCJBIwc1E4QZLwPzYt6FQRmTkkTERleCbo1eB0njBK5oQ4RbSTlQTGTT
9a6dGT9i8jyc63Ii1ouCh4g0ASU0tXILhbldwpT1VCmn6XIcKFc+zGpMFN6wE5XRTZyoLrL4ugLB
6pMPOBOtopSGAfeOwAt8zwic38fGovUc9ENWOC/2qPb1u1QcoqwD0RQGh/64t6sHAw7acpWZyeie
Z5FVTY8D029GGwMBBPp7EbK5v4dJaBNC1lUhuRmJVSndGWZu0Z/CYRpGmJ4CM0aM7UwTS+DSBhHP
9tIv5AvNxYwVYzFjtzuPSiPrnxI29GiTNRVxL/rkiGu3quwpXtleFN/nI+ELw3mdzYW9mxzaHbUX
JRoQG3XIknm/OFGl005bhmVvTrVwnya61TFpY7VewD9WklTNdwb5maBmM9sBmJtCJuPOGtASbDGC
0TY0ENzaezHojrJr+sgNT/MkoKlHIq+1M8L02qqB5k4FxNzf7ctrlJRy3sOmm3ISgsDxdWib6y4G
1T9G5pWSGIkAOsncvDpEcYmkxVvIO8xeZKq2IEKKvBk/kW+k9hNWE707q/UpF/RnOkaUmjeIdiFQ
vksMvnRYNmZ5R6ybDctAI5Xu1JAHm+6nxaLi8HI7XHnVocoVVg3y1UdzbI92xnj/paejKLdFAu49
38gS1VCg65ajPPYx2yk0EtKTb9kLFRgR8dARcgizgtLTLKQdWGVBNWgwch9HIxRXkPtz8ywqoo9w
ECAAO6ZC8RHBBBLHRMuU8DAkk4yC0OEeIE5aQ+a+4uwU170Sreyr06glMr1X9XCa/KoOCblpkiGy
rkVUWZAM00jrsWbnEy0LywiRDpEvXLCdEYPYECYWjn15npi9WwYJ4ka0NHrE0AGcxZyVt3MSZphr
XK3Q0BulDdMwf8pbnYGFFsnI3sWjGsYEdxWqmVypnLemfQ2EFxhlrhB3YvR2nn1SppCkZBZaGgka
4E5rv3XTOIJbSXk4BziOtVrZoy8URXcOzpJ2RMY7oi4sfJQ8sUPl14Nm1++FVhdVYOdEF4JFgO1M
6xzgbnaDr0lFBWpEcV3cLWsbHOS8mJvOYAmiPxlw45Gl1IfNPL2mw9xCsVMqFu8F5FvJjQO831za
S3fBWzryL33N/DHs59F6w7DVMtUD4pK9KFDiYBhIkScZQMYpc5N76hw7Oa86NBqulwszMmHWAchX
HxtSbg3yT7AjkSU7jgSKwNWLO1DnsCMKzXqLdVEtIx+ljmh7zWMMcMYrtARZqVeK1upiD8y+4GCF
jIhO5aYYLDXMfH1dKto9qsAWTohTLi5YjDqq10i4vuZuo7s1hrTUNpFI5vkhzXRrTQxkG6J5N+R1
mTm7NqwMM98L6KIdiOCo6OWKjXDbluDEjDiXUm3d7uhq0KInDg7CcHZDa88pmA+1biyFtzjIjsvB
DcExqEnr2UXhg1pjz6/q40eDfybWQSXX4geBK6Q3dMTRONeK1vXA1RdKshMgkxFkPMAJaT8XWa82
e7vW64zUWnuwT0PfQQ4mAWXWAlOGyZ6DPslBHQQ7kK8V5dy9w5DGOfViZEshhFFZOJwYZG4wlUQA
D0Q8HLEWbgan1RXWh8mNbzq3gnq17XLeFMMTyw0VMpDGZoZT2OOKIjptaVuCP8iYAr3etEqL1dlQ
tBQ5eaI6tg040u2d4UCjvJYE/DCTV7qjM0hLnDHsYjf3FMEEiOTBbqA1PKiRnX26E5nKIEp1+MLv
srGBTxBJlGL4a2o4MmZOZ/zYOIhvOh5mm5mlbY7kl0iChAZ3K1U94RGa+8iIyEJYHHm1iKy0si0T
ttb18xiDwS42hc3+1M6mqCB2pAqoUTdJRHQwSgqqdifHRcWnrfSTdh5ZKnQvAlOL6aq3s1G5Vis3
NBbP0pnyAr/Jy3QmPlpTu3pHS1oFDSkiJSSoYYE0TdN1BPAf6Fk9OcM735tIr/NqMHtY11oEtQm5
gt68Jm2tcQYwJjSOkEDZRYeXhHgn2FxdlpXq++yOU/wB1DXVBh68Icwq3zQ1ZPaei59aL8hU0As2
MH6qiS9aU0PFwLtzUu1QSfI3LuokkcVtyX0qgbpwXO19b3Q3MiCyZb6n7qk/2jhOm53TsB1zwzcq
yW4NzUipxIuNeK/PXMYrqejudBplxcuMGq9V/dQpJfi2giAn9aVVCRmlnw18/wT+bGp3M5xhe6/m
0ZiN3jITNg/QLIK/7kvLMcpzo0X+4qlmW9iMxfI4S9+4xVrO1JzXlullrlo63Z6pt+mFheSOxNzE
1IgVTBLTeF1Yl2CsDDqNesNK9OmJE9ACB2jIlIwWCQmMRQVzp1HbF54nifhFszrxWFWhQXHXYjNr
Br+YJ8O5HOtuQtkrJ4G8lJ52+VhF5mRLSqARYJcXMQdFWRy2IvULWaxkf7t3wOdqOVNKT2gpg5pU
2imeUX59ON6aCLM0BbK2OhpnZo327EwlqMCmgazJivDBdC3VSnr013U9layMaZw07kkWrVle2orm
KJco8urlmt0bLT+83HKYrkOn0NSzvkTjR3EztayGcyHJRyXVRgf2xb057FmI6ISCa8VSe2GOxD+9
d5WSprf/dzL718lsZW/855MZe3bVVt3PB7D1B/51ADNWSiQnMLT0giEGo4S/D2CG/k+NnoaNkh5N
vdBXvdnfbWS4k/qq0QJJKWgYr3ak/zqAoRPjOM9/BUvKn+IM+3Lg+tMB7IuvmzkpBz8H+bxh2ABq
tK+ACkcjFXuij+0Zu9XEXm8rn8wdtAqbaTNgokm2Wf+NhOiLl+zv16QyA/OwHky/KIgUw01NvF2W
B3X8HKzJpt+Lk/TjfbsL/eLsp+/i30fOn1VnaOS+HDH/+ogcVBHVkRJmrHzPn4+YrJ2qmy28XEvM
EcrqhQoO2f35qv505nrjZsU+BImcITtylO40Whj2ivGkFjdufWDXCeiCkrOHKdo0zq3qUjonfEeU
bCQE61QcFAJEStMyRRbuvsT9U6M0+yE/li0R7gDe2MT8frhnGE6+kbEZO+XN1NLrrGuCBgJ7ZZy5
6JbdF3Mq/WHIfYkYHd5l05PTokX7UWroibWLIR5eqfZPZjgRsYGaYMno8PcjWZLJTp1E0NnKPW6a
17TVbgleDWL3QqEPG+stf32mMSxEs/AVMw1wDGxmUGPzQDpbsVno98RkH46W2LjtVUG0j1m1ZHar
HkfcDpeftGxfNbNrmHX+wjo46cQwc8Yw2XI717qMk4gQNOZm7N1bG/6mkXQnu3WPgL021eReyOq5
ggDtER7k07UHw1xexULbwfjk+N6CSUOV7obHhdabktJrT54W+7kpmyCiDkUjnrcgMqn9zvXs1Nef
icBi0U0tFYwp+eTDma7HQW/DJqPNd8rAHDe288YReGvSjarm19y4gfSNfeMmYlodcWpOs3iryeFs
XPUxkihEZogp7pEeM1JZ62Sc3BVgu4aRIOt5pBsPyqE6tjRPa6T5oxjfxslE6lGwE7WuFbi5eJAh
vr+oQhcXAhrLgC1GhfQVI38o1tS1DMGlWRSUNy0o/hxbozFvW8O5Dg37Y+jd5DxJ1wMx0QVJd8e4
JvEHswI2SnwNcpdE7uhzf65YZTTRtXENIeGc+whM6nSawn5fztrdMruBSNEiybdIa3zSWvZo273Y
1g82OhK3ba6qinANWVxIe3jk1ieNvQhyue+Kj0KxqduETwr1aWlf1VVVhaGhX+IbNwcEYJtRUETW
QdGfLAznc3I+GqQtD2868XJKGV7M6fOcUo3L2QDoLC4r2NiOG4xrtoYL+zV9diNgYRZs88xZkMmF
r3USv0AVO/TmzOzolRHtxK7Zw4BtPkfH2TGL2q8aQ9LGFvVNLZw9T8nBqsJdyq0J4I6cFOWlyLuN
UrS7XpV+SdXSL+6BEnujxxyFXWuTxPOdwVheukqQlyGfd/CyZh1fc+J0570Ebb/qBDV1ODPBt08Z
syEyYeuxRz0VbtCoB7OyE1D6bGjT3DybWhn8BalevSwbDDh7lCTeEpIVao/HQqo+yhEPXYBnKLFP
i8CLlA+EJJ4WfaRqEtAyClonx+WQ3YT8n1XO81VjiCuWh2qlRJDcpk6PskxuwtA+xAB70ml5SKHa
+zPGD4NmFeN/5G1U0DDXli4DpDvc6tq4LxSLJefdsO5lW+1nZeUlkHlCh7aHwbeIwVNROehNykfW
yS0P+TOokeVnGL0A6fYjZJdo6XeS0hG1nMeAYmn6bWLoFzwhvqYVIBksEPKVvo/TEsDXcuIQWXgs
v0HW5Vujxq7UKoT59goGUyMikDV5aQ1tW1fZDTTMraPkFzpJDokinpJZQwSRrNF8PWk80oFzqhqX
IA8PBUs1VywNYiM+02BRpUgb/TmK7zgIBagxC9LWtIBZHZzYCNAswSjoA4YowfOgEg4KuU5ZIbLK
ArYTb8t0uTQFA333KSdCVVGc13GJfTvVNkO77Fs5neKqex8zeVN341FrKVKj+FUZTEw81oPIK1rd
5Pqu/e8UjCjVsT5SKcIBg9ZaJu+ZTF6aiBVsdHwGKhe11dImW001gAviV/xRvmXflPE7h2/uDOQH
8kBGrI7umjMuyg8kQshrbYtoB0mZHeWc4ZLNnIWPuhLueknE3cI3v9SrcIHXz/R840TGhSygp5Ji
/iJEtEsG5j6aNh76tPJD6T7r1XLZ0bBpwF1qy3iatYSnTLAVgViaVM7qERIgLyFewqETuUQ/8gz/
h/ny5+34v2/G9HwNwfQaD5iOMOrXzbjnmk9WzwGHYCJfgF0sASDzVM6r3wOmfLa435UbX1vMJiwX
rhZ7P4WUrv9lpf9Jdj7mrFDNgPOLwNNgtcrnW3mGlRyZyRZSzs135JrvXm/9859er7MzkcQTr+eM
OijeS9W++vM1/OJCXguoXz/Rl4vYFuRdWB2vEB9WBkh5i8PtneiIjb6VB1zlm2E7nB/ILnsc31aw
lLPH83QofXlpPWa33yGmDHN9vf+vfP/7/WAcxUMvqFm/NPHZs+uF6T6gnvy9WorATZ8cJv5D9iOv
+2DV9U1gYQvXJGEO0zTMyQjL72Jf9uQDlj1yXqFvq/rd4rQ2AmSugFPHBlgd16/Np4a7xI2sYCkp
L9KHfhh2aJY2c1QhF2YE2pTnztidWcajoYwbPbzWQmWzGDMLV7+VqG9p/22UWvfoBdDKjmhjqh9o
Q9c8Jb/Poit8eruxl0RBAscEvFtFEDEJTSnLu1p91ZXbOLuI5PNs3Cz6WzVAKu2erfpenyZvsV4q
t3uU8+Rneu/rqaD3RwKLTZy9HcHHfMS754/xI7mjmz6PjyhIbzXCm2h0eiHW6GZ1YZbXsIe3ivFU
tHTZ9WFDzqYn7U83uernWxWVxkyA+IjwYeJZVyvCYBqHtjFlInjOyeNs4UU6S+xMAPQYByzELK+l
7wjrjn4QSmIZ9Cb8yQONGcInbGTklzGli631qKZAOeFLDU1xAR4kYK2gte3pJvFPeR60ZvJk9nLY
c6Y+UKDQVkhYsvKHLpb7tQRAu36GAALMt07yybQ1h0+ruy97hLLYr+gaNnt6aQguyheLH0WEf1jJ
y43Iz3shb6qCTNwFE0rDdDqj/iw+RMHdYq9D2CFazslwIm/sIonv2fQIWSwvRvyYC5mnXT5vO+sG
qqw/4Q9e9PSok9diUK2vYbeCGBV31DaG9jZxxWmYgOSojpa8zPNVU9btJPu4GAZ2UwxbkItIgPUi
80Ot91US+nai+PWc30yWexbKNOinCWNFtFGb5xEeYzMJPxntTU5iUKU+V8YDdlxvcSdkCCitW3XT
zxynaCbqMglIuNrWwtyZanbXAUey0WtWxkvVtZREI0krT10z/bCIY0/GYkMPk+MB/UrakzO9OjDa
PDPEwFLOjwSWtCMBR0T1xELdmAbuRZKHtbw/T9ofljP6FNlr5Az5WJOXOt12nm5ShOFqmKJO4Fmw
Hnr3wamfex6hMP+c6IFFS0PGHkns+V8/vYAFLUJMMjYHk8wfbOUpJEsLD3Ct3vdlFdC15EIcF9Py
HOoOLUKzGNo3RTKg//3hRhcNqkqd6HinauAOk7li5ts0Gck3hPar3+rFg6B4X4yXpDYDIeadPQ1B
Bo2+53aX+KxneVYJvrIe/PKYbhvjMbGvzImOo7SZqJg/JiU6TVwg9D9+3XEa6JuNQQfbnLKLxrlM
6cmNNvijkPxUQEg2eXCldTu25E7FHXodsMROeCSKxGujeh+Cie5th6CVW2MmqSdkKbHuR8XcLcrO
UG0/cq37sqPd59RnBBOdox/wI33aJYCf6WsC0Vh2XX8ZEXyupdOD1QOyki8y+8hcZ9uLHtCVrR+t
9AFwyI5o1V1tHhDnbqxS2Umg4ZlOggjzodCNdkBbz8u22TSpC6GfVND5pXXjzVQXFyAUP+KWAag4
MU6Ci6wGTBC9yZ12Ci7yjhCCxjnLuBWVBp/omplkQaAghjjK3wx6eOqS8HUN57KiO90Pl+ZENqq6
K1VSzWJ0M2myHSihVUJ2Eo2QrTysAz0mHWm5wWZ/n/cvIrefQ9bXhHWVzmdQL6/zIG6HEr8x982Y
u3eTqz1KHmBnsICDlH5OI0whB0gtygPCNJ4PrfgYao4nS6c95uY74YnIT58LzjJoty+TEhwEpCAI
9aX6GJJ0BKNxGzUfg9swN7lBj7nFAHOnYdt30xkmjeoTe8vEpqJ1GhMm11+v7ohOKQ4qA4NweBsQ
OZkTibnK4wBevGnGj1xVqdk7Qt/JGCSis1aHzZ+3avG7rdGxEAu6KnZ/W/vSfABchS8JIZ3Xb8JT
80qKZ5AcVxLuyNnfs7YtQYPfMkEQIH7dj8EnEDVp0ZBnyv/lRZM4HngvNRDsQN92L3CiFR88GWQS
clodr3n884f8TcHzy8utb+engkfR0BJBhGPIGLZsgWAZKnn45iXWt/ylxLCFpcI8o4wzVPXLRyI4
bqkig4+kR4vHYI3NxQwYNvixWhLU9yDHblek9Y3rPputitME2+0ig9EtdkQnbUUybm1ky/Nnp7Z4
Vu4mjmNOcue62yyvDpZRPsSm+xgv834mHcMwcdEV9VGDJae37NK9jYMl3A41YRWgCzytUukpzJ5o
BkKxubbWdwSkv+6MP33iL1dVWqpgpMJVnfrzmEABYY2BiIZgTCKfEo2lvFq7Amh0xvA0Zij1w+GM
KnjvTJgP8zioQeYVnEq7rrlEzLTL1xDf+pvvXvymoP/li1ktij99+S4WuaS1eJv5obsszpLLtcJO
bzlvH8yjyY2+ohqx4n9/l//2trPhAMAccWnifamC3TZfWEqYbbP+btTACLJTeqv46EC8eSMv4O58
h//57hW/2C0t5rUGN7tJV4yDdKn6apR/c6P/Zr2whY1lUuWsYhtr5/fny1nXZuqgvDC9VP3BxIbZ
q+0Xy9ufn6Yv9LC/CnZbYOO0NYvmr6Z+KdjnRpN9pPA02Tb3lQjifOXgj+He6o4tXbCO/VLGlFUz
/mA9v5cxU2n6h39+G7+7nMyyDA27tKOhBPr1syopAwuFWQf6mvN5rLyhb70/v8KKxfm6bKhgTqjo
1bXVbSLH/uVyWtOUxi2NSnEbnlh8j+FneVX4LhEofv3JA71RN7QWXhg1hn7//M2r/+bL/OXV12fn
p2ejMuckzcIFyHrsdXD4gZiSIvY4vPMkHxH577/35/6moW+qrPu4bk0VudfXDccC4jlIbSKE7lx5
J0RgJ896T/pgqXwHWCLdOP+bT/mV1sNp1LRNOO+uKTSE71+ucVg7gBAGk8Gca5zPQ+8J90ijOQgL
3CKkKAzWR044Yqoek/jDnR8U7FDt+EIzA16q+s3z89sNl8//91l0ncT8fM27Ee3wOHAW1YVXHmyk
TL2XQo5jskgxCsTCX43RoB2+uZl/cxX+0rH9+wz8FZjeDjhqHZcOSoM2wB5uZ4nTwzSoKedvLrj2
m+fml5f6sjOEY9vAweEjdkF0Qw3YbswnzS8Ypujg8upDvS3uC7/byuNkEqzn9w/pmTD/B1/9b+7v
X97Il8VKH61aBy2znvsfCU7y3PwQxx9/vr2037yIrRHdRo6YUA1y+H79QjMsYB0sXi5s+thlMXvf
aTaf2w7WUzzvjag5mkpCEMZy5SL3l+Z8ztr6OWUk9YgeTbpy75T6Ez4Ovw3Dna4BSe7ZxVuOum6+
3MoowTdgbf/8rn/3GNq4xyGjCQZ/JLv9+q57G49m1ZM7hIDhgg5UMIeFn6kvAxLoQnnRFCMwSwjs
JEBranVlJch+UdTr5vS/WAJ/eSdfFqF+7KzWQTsFPys5FOO0LYqQipdj6WCc0qLaqquh0B1GBmPF
Pe6moCyJvy7LrdHkR9BaBmfxVwyLvjUrm8m8/+ZKrd/f1zrHtqF84WLBc/D1gR2gdCmkZCN5qP1l
q/mx3/1Yd/He8Zeg9+lcffOk/m6JWAEcaF+FbpBY/OW7SfqF9UzHEbzyycm1DNKNs3knzchXNxTI
23L3XeHw29vBhdFHueIgAPtakefIa+qh4XCUJ158l+y7XXK/3DS5zyKxT0/pRRPY3zw4wNf+25Ul
6o/RrqNzGHCwMv16D+axFRZLbuOJQ32yKmC9QUl/dCn57U4aIOI5OK65JSB+xwSRfJ7pYCrtdT01
W4feMJIeX2Lwtmqi6roQAo1d78WsMuIzNvCvD7rdbNHBnCSjz5GxWcwMw+X8j5uEWPLpXCy3mvKj
YIioyQap7oPLJGCs1T0OU87WtFuiCuMRDOM29LWa4TNjPrVnjY5vW+uzHR/R1S1ju8duuhm4ditt
U08WJgDakXeOOQBFFZljXdptKjXnuSp88IOeSqQV4iYQDtmFM72NZeqbxv2i5j72VH8sraBT4zOR
t69r305hjzDCH2UI3QGM1kZDg4TpniysfKfECj6BaTfFvedoDPVI9Rlp81vlfSlwIt1XJG1PKXk8
/bLTh9mfwgd1uhcWkegmIzqEhsZlMbwl4lzG5+7E9pgSW3VpIaebULcMRHpozoZEaT9LnKCs52tT
dvQ6Rr8obpc5DBI+O300zzRvEiqX0jpvscnPtKY0W92DU9k60a3OJpCvMKd62Ni8G0uPr2PnvY2q
K6OIQS6kL5Uk1j0ksogp0jDNm9khWDUe2qvJac8mt3wrazYqjJY32IE9YAB+W6vEvC/LNmfELa2X
johEvbMCg0ysYiZ6ikS6S8dgAYtn9zLtui26JA/EnDdVGiM57EKijy4RhfoAkfZhfGag9e2du9aI
TwsqmYq2RUjdiaUmMCraZQsPX68SwUdfSVaBKOkdIwI1kuKIp8ebxcGc38HpYuwq1vnBI4upn4fg
+Uo3qKtqW7QDdlDXH5qbJbpRwo7c4dk3spzeA3PhUmzyjDFv3QWLRs6d+5FK61TEOHW0+SnG85OP
TpDK7Kx2ll2tuA8RtK4wAjwxE3PFr6ihRCj2EuRFwblwek5kfpEW+U7tem/i/kitZdPSwEZdet7N
nNUIgVMXeSgsBePomVTfnLTYqAAbYqLXMvc6mt76Ztn01jt+i8AR9MbS5whyaZKdKVaM86VDpiS3
hej2CV9hFZYXwDI2CS3qoSR8/WYu0UaiG0hhQDWHqHobeQ+LscCcCL1CgpylW5LduATMzSV3snwj
3/2iME51pPI+B1+YYpNwwzVY1XOz2iMTveib2yxUPu2hCiLzcaEnTsy13/cnnX6bEg+MgNf2+b1a
vy7mjZZcJnDco/peU1dCVkPf8mjS8TEYXzfYb9WaStBAe3o35e7taNPYtbF6J+p+SC+mqt5O7WW6
XKsTyL5kZ0y07Sd57MWNpj2H9Wvk3DZD7dv6zQS1WTIh6g3oEyMj2tbvw4uxIP6OmSBTAwls3sKM
m5OlV7S53zoPRpgzv73nN26c+ClTRqao0X7pOVgz2J6q66Z/qdYtcOTLjRkWTybpvUAQB/ZiY3hH
o3tqRnnQ6+hqLh7rqvt0yiwQchU7YDIymeuO1UGY+2V8jyK0EiVyf3vyxvl2xF4v5bUs7qR+pemf
3USjHsluwTfs6NFuyvB3a73PSd8Pi5YG6XxVdnLTJREyU5tQrmtTvCUD3xt3k1ERdMwyoQ/Eey23
UQ3vdj6YtNeMgZBBU7kt54dp0M5FeYma1asxWEb9OUgN4vJcTyWaUWUurIiM4HleDHwC8I1k2xvp
VRsR3y7bH0Vq3hBmuukxArUiJFj7Dm3m3h1W89yynczskABFVm5IbwVrWR2BXwSxkIfF7OjDWBuz
HK6i6KETYVAlc6CUFnw+vM1NxwmzmrYpZMG6QEa7mATBsY7phgp1I3rHZUUebZdsJE1uQ0XWG0Km
WLCIheZ2/TiVyQQbDl3YaVumX0wvOjAGIr9TpploObDNYXqj4vsMtfCQLzouvR+ES26mqTqmevGC
o+zKDMkhVN51SiC7cXeG3e50QfumU1CkPDHpPkNKuOM9BrZSPxkVZgrTvhzq5OSqWaCYj+7M4N6G
aGzRKSej7NlpiO5WDomyMxtxDTEBh0Z1Own2QnynjXllz3slGR56MDP9SovpH8IrBaG66YJQ0ADg
HPFJHorUwjrYutcgiE693YPsrO8k0FClH94clK+eXU37LDMudDijHbzFRjmvh5fIBMCfKv5iRn4j
ScRj5yr6cUvIaFeLC6tvr53w5OgWTL0HM+KmkLlfJoJWVhko9XtMUmBtXrolFItRYO9j8wPGJxZ9
25vXortvCHOUs7MN7edRyQnzZK9GI+IObzJ9sOdku2jcGtqdLHQ6UgzYCG+ohieVgi5Udw75flpx
VjMeT7tzmYOuBA4kRbJf8ms1u0hNUloymtzmvJ0i4BbmaSneM0Y+Uhs2enGbYr+BZDO3t/BS/baz
9p0eE8pHH5uow4LpppvsFeUa974n6mu7ns/o6uND6wlurIMp6Q+Z6m46y6YPrm3m8LVEeVKPxCXM
tVeSu67nTCnT92y6zbuPmltKqOmuHETQ84laovDAanDHDr7minNXisDM2m01M3LtX0IyXSt13EwR
wfTF3YiKIWTVpVMHFwBlwCq8RuiTFx5QiqDPz+Iw5SQaMzDAdjMfRg+z4RX65H1iCq7pfZ5fxmOy
cRxl28SX5poECEbBceBQKDwObpZALh23WDK2LtqWoULGNr4l8GdHkR4WVE8FWa/MsQKkRxcMzM7X
EOPZwLKqb5PG8hFC64UZTOXiOyOcEAP/DKOCuXofsnGnscZlk3umuW+Sy4Mu3lMQdTjAT2K2N2lf
Wo7cDMqdns5bqz8tbBWI30xJQqoRUwAgwM0ysiNfOtTuUXzR55cDyacdLKaxkjdonz1rbI5iOkMC
SIdS34dZeI0jANNJc9+F2hEv68aEB2QPmGqHTZHlgWUavmug82XaaIQGqpzLnoQdOwxqFElCf29W
P05yNXCpquRKVp9GvZudQ6S/LsVx+H/snceS48iWbX+lredogxbDB4AENUNmiAksGAJaODTw9b2Y
da27Mqpepd15T1NQgIC7n3P2XltLjg0cjZxpaysH1bDLqr3sbDr1XoI8FjPUQuPCeITjgWCtxl09
m4CWWPzzs4OPKif8GZ2512m32sQmvrwpTsaJqFpjAY9gjpla7+XIJIWTHsw4yKVyNdOKDW+WWsZZ
1L+Y6Ys27ceyD4Z2Q9GJ4axZ42crzDNTOnmE2E+vtuH0kozzvukAkTIYvxKoprzfJWHkNXLEczKu
dX1riVsb7EXXyD80/GAZaJwlO2VaMOvPtvkaqkcOmZ8LZ+p6fiiHXe0Up6FoDyVjdLvaN0ihjaw7
L0l/ygz1HDEDbYFz4nrwWyso1Bf2aLeK+fnEhMylCxY73tSjQZ+Z7E+N8JP+smj2eey2SnSXj3cd
lt2eG43rd8WHNooc9N3Wlg6FAw2sRI82BGF7bDgqo3J28TxEdcdjEB8axM7qVs0F48f95OwscRem
O+l6tolOkbnHI/XQqSecvdgFgHti6qv2pjhLylOdN+vn3qpPzRXRopGXwRhZxoxchQpOgWpjN0cH
KBBHIHvVx8ltyiXPtPE+NhEXhclWZqUeq5MwCaE+SnZ5NBMghLDZ8g1JbmBYTilK7SJCBmmP0Awg
q9jPpTOfJFFsbEzhkRmtflMK/7WxQ8FmWbpM/8rG9fVtyCFX4yIVJMS7pJ2t2h/qCkuzp7vlDytg
VaGB89tS+K9dq2vXzqC3YqoMqL43ghfZ7OtQgUQ9rXE7nxKybLpN574sHqpXhlNYvze/Qwj+Tff5
JyADFoaM5wtH96916eQMjTGh0HejN2rR+ma4oXikRYepP14l4Ld+W/L/tYeE2ti0oXXQCtb4tr++
o1OXsW73OD3FdBYqtJnXZPpNsoLya7LCtadOqwdDiw0ABJXx93FEUkfLmOSR5sq7cNeT4TLtpKAh
i6vf/OY2+evI5dd3uv6of2orz1OOhLLgnaqvZss88TXaX0OImPK9RgfTnVZEEH0ysZ3Ja/z51v8H
1P9Pg1vmHyT+n2XXvOX/8f++muT9rfwfB/Yvmn9e4Q/Nv2pBemFTsnFRg3X7EzpGgQHD/cdQlvGL
IYMP/B/NP5J/qDKwpHTVNBj8yHSl/qX5x6mtAhFh6MmL0c5x/i3Jv279OhSxVDpBmsqMyTEYiti8
8q/3j93JgBrbPAB6kia+PtrVUB4toOEMO7VreVvUDWdBWSv6DENqFWcIG8QCJc2gHSMH7RA69ra2
JQpzA0ZSvO0mfAQcHI2UIx08fE58aZTNd5OmNKFvzbCW141aZPYHYIzcuSSTA+csr2wsnDqETGnV
N7lsbecmxv+Ya8UYneJC6uYzVEDmUCLsMgxtdJssUqWb9gtfp7lmtFVtAdEtBTrF1E7WjiGG5EuZ
Emk6ZoI07o8unWn6mnVTI7HOkpQw66kE2n9vw+ziiCeDHg/Ewtdb5/l0zZmHkFif0r4VDmHwmpEA
e67yXnqr9YXsljHCHLwaQLSgJDBTpS9BNtohYySRpIgzr8bllWwNOH46FT4ItZSpAo5PhqrUbjJW
iPiY55GT0iyXmpK06wnTrVf9NG2iEZmrj6poYnmXxYBHKOmtcSpXxdzG0Z0mlI4x8KJU0ZGAcCNZ
Sw2q/T32pWS+i+q5iH1VjDpZaCrTGmCpw9AeCzks5Zsla/X8c0kbAlnmUC6IK+NUiipYSH3rIkpD
ZB5HRPyd5d5OqKU1+CXrwUGNvhkrTY1PRay1DuF2xVit2tCwqX6TUpJd6BR9w1FLYvZvclnwB/Rd
Xwad1mgpn7apNQLbnMneTW0YgRudnbT2JkCTyTEkL7rf2hiiMYpJOuY1Ohd6ORzFJOTKx4RKZDSe
6WneK0PTdD7+7FTZafliMsOrytD2J4x4xqH4adHt9dSO1z1E7GHL4wQ4MRkERSvwitGm2drbD5Ny
LbmRA/FJnGTW1F1ZonjBFaChsBvzK2ddHZd2cONQScZV/dMhHAsisfdFi0AVSW9LMLs8VMrRchaj
fkjsEGWyXiPINxPBm0ZzS4emDBvZ9EKr697l8uoIt1uDchK/oz1sbFM2MJ8sSmvRmooaxoOyJgg1
WyTmZ+M4YsZm+kvSwdJkKHzmVJs45tVzTWexFOG7KvWc6Ule7sjba5WxdJMeNQ4qWpUU9qagdddg
v6MZlCecChdqJqzS6BuXyqmiXeY0z+oiXz32Wcdnk6dSeoWbL46RuoSXlKKP6VkfBXZZD74tdZqv
tZwoIRcNnO5koD4oqKWIEMR5Cm9jBnLtjbFY0LbsFjcEPdPyFCPpi/1l1A0BiEoXn2Mu26+4vePq
NMYVYROAbGKL4I4KtkraaW0PpHDStBWHJKROCB0VqDp6g956xatI0fuQ9BZtG2H58AWmCAWRqOGk
icHE600PCtSfDbj06KhS0VMPWEa/iyCpqCthlde4dIu/2LD8hsiMCk1P1wU3d75yzMnIXK1O2xe7
HVAm16AWniJpOAM5zJHoGRadNIgRmqfMUZ4drFajAy44SzZbasQ4pMeF/WMdWUuB4ioN9c7lPqAw
bxQs+yuaPWUYhFOfOA/wLnJ5baejTVZUqWrxOWG97VZjMTbDsUg1vJihkoPvoubSR380S8yxkY7I
ktN7huZliZsKqKwYdJ5d7PUcpkOIh+usL5nCZSAZpqCu6rJZj1lIPKky0gx8CmOuN2tGnlqceXVV
8ssFBEXQYytV3ULH/OnldQJMaTSs0KBjW6f5tqjr9M5Ijaa6cYyum45kc6i0p8ZsTqygb0NIda6R
ZHHzGJVIdwKVbUe7GSurEARGOM5wIJbAVvY5zFBKop4ghk0+Qr1Em9/QHzVEa1mvs5RPN1XOsM+D
ZTlSsStEU+5MM8zhPDolbZFAOBU+HwkuYXJIeZjajRlptfUQjh0toUFS8iNyOASY2EgdLUBAZ5mX
jh/ADowc7ObZVpa22eEscPTbQilFdpmNWus+2oIbrTsVrZP2CC7xH2HAYTkMl7vGksfiB8idoqWH
KcnKgy5H0cYpofutbWDW4Wutss7eXqNKu32nDmG0GslfobsijEVFqF8Z8ocaYXYPKEVpVQl+yGXX
x/QnNvXURvGj2cpsU4DCWisKjFbo0toY6gm/kTIU6csg1IIjpTaO0rYZ06H3F9b3mK6ekE3Ee6OE
tb0rs/itb1lpdhVGhcktF7k2jwaaYFp9Sl5IfgyX+2uZrTkOFpKUYZNwZLWeSqIvinVYTmgrwVcO
zUEFtZS6o5j16N5Qh0XfTFWdFw8FpxbtUA2dkm6uM758009QrNd613TaKoWFar9IqaFEa0MVMg9U
M1PwYeqPTz2/andWHcJD3GxCTU38cwn0SDTYbzL0NCw4XYZT+tBXuaQAwqLf6tkV4LkHQEVqujcr
g/IVMKSk/WCFVsq3SBnlbtzE1Sg7R2gsId1ntWMl9iC/avOeFEedygLrkebbTYv+ryriInFBPkdH
M7OAbgN3LcPDPMkZame7iHtXGhpa9BVUPLqRuaHRc4/NKAl69rmPNqZP6tuJGksrZU4n9OOiJ9x6
LsIzOA0q7DAm5xU2cSzWlV1M+TrSQHbv00Kbsz0Mmwxpfh8Zt1abRdrKsnnsdnVeJdekekI9vEHF
Z38yBTcHE9EhbMTJcSpOL4T9pMqrXclLHxBvEdHPAmhCH7USdT1f9DCTJnrOiqWm67RJIhpu8ZQV
5zEbRbpOFHPKPyoc/6PXlGJR2Eb6ilsusdLiVncyCSFy0YeW5tfpbBSYFvLEil2doIrhSWsaq+Kg
s0hiHWeZRKOf0VW5zfO4jo4q+Ij0perk4r4dRDjthFom846svOXL4hA23dHZldTX2DHlbiusam7c
0haYwgz2d2xHo64XIwvclJivcqixjWCLm8b5IcrFKF74XsLc4MxcxpUAKjHtJamqukNmp9aAVzUt
aiY8y1ItqIg1JyGlCbcPgSuPi6kQ+JHqJAfdOZyoYDPMjSEfVTGM8FpKk9bXMBpqtVLNGTx2HPIS
mN2Q3yd0UA1Frv+Yxv9fAfWfV9nPPxRQb/Xnf/z4bD4+fymZ+D9/lEySqv4XtQiVEfFa1OeKTtH7
B6hKUuFRmbJDuJxqUF4jpP3fosn6LwRkEDCRhPJfVZ3C/l9FE6UWFiOVhAL0FxavaPw7PumfKpP/
VSnYtEgU7apzQs91ze/4biLK2gYOQKteoNP5BhA2T3hI4vYgjlfpfekjW98Mnr5tvWTlrNBArxAi
Y2j20lf1LrrvCXMtvXYT79rfNAPQBFKtfftkjkxxiLQTJzmG8V+rOdmio2VO7fsc22s9HqhEmmdj
1O+KKnpSMHWWkQLe/8XBZmyOgq52c2SluoeyuVVs7B6Nva2yjKjGLzn5yGydTmqxijPUKsUlqu8B
jt/XRUTvDjucSw33VEloAVI4LUYxvlhwRl0oi94MABLTjCfZj2VU+ypJADRdYKyYezbLD+BkL9rc
PFbGPm5BdoLCgu1iMDlUk/WcPo+9tsY26SdFeJzqZ1Fc6VOOcW825xwvYjVeoC+CMr43qwfLedBV
sVmwB3U1qvdne360cZ9AafH6BZZ381FqudtMNmi95SSVyn3HkX8NQ/vNFvi3KUDGqAuyJvPLq0Cc
gKuKVm2PVU5hWNaAgI8i/BDA/mQ12UND8Uy68ljZT1XTb+c89pjgYOe0/LScV9NcBFH/ath9YJlf
wizh3omjFsubQRnd2r5AWdRt6sV8ODsoDWM6obKA2kFxOTQIEWfLnzuOP4RYVW14UKby0M3J3Wh/
RuV9zIy2pwicKuUjKaKHpL6VjDdNGMQsKmvU8RkI1Em5a1R7lduS2+CUEoqnJne5oW+sMoVxqXAi
tw4mTf+5c+BLSkFdkNjZd5abywho56+62VAruUvyWg9fRc4EqD0NZrrWnNsiIj0yecHTxICqDsYO
1QoMDNqK1BuslrTGaf4TEvUJcMeN083slIFmDZ8dB+UJO6xUQOmi4hXWIzDJ6yiZxf6rG1/q6CVx
HhUjOVoKjUDFOZUddZFSNQxjKWmyeV925pUi62Y59oRCO3ZJDIBqAdx8MDVgpOhbTypSLkoUN5me
lWJHxecWQqzlZnnO9N5vJGr+FFAY3J6LU8ZBp+gf2UySFQR4RAXOqyMpZzupdsk07YZi3IEu8zUn
3w/jrWM8y85rkyVIIQj0skfpICAZRYLyaHzIy4+8md1ZbnZ23jwtTJNUqd02Srunl4BK3OwYxk1u
dh00NI6fK0fdgPjeBvlo0QCQV4BAbsdeWlWj6taWwD+xwd/rVk60krM3M7I5Au1rkwwq7dqu7o5G
YmyaatoMar/P8LYJQ76LpwJ/EZElcrNCJe+C5HoprI8pwcKSmt7IT90q3XPJTBtCE5OV5AUT5hdn
jwcneh+JkiRlwNMQxU1NckSK51IKblsJR7s8Mxa014tinOWccjZh8E4DQCos2kMjk+PDIHW+DUa3
EtrBto21XX/J3HNjLX3w3h1ZPziDelAKfbyxUal3nX4G0XNHE2Q7OV/FVHwl77PJk24HAAAwvMmu
hlGPtDsEQg+Z8qMIp4M17npsHXKMS3S+QQMSqNVyo9oNJJ9+PSJTqmWuaDjxQxrcu5zdosFnTff7
BQJCzcSaUdFocRHnH5pI/KYl2wR4rFxjzbYx1oEKlCzobfqmySGVS77iTE/GHN11M7M6gkjg3lwH
1CZ3k7jrgeCb5BOoyzYvwlWcQgaSpXVedrVHdrhPF2ZXFsruT3sm1Q2WxfLPLItfG3c/N6Fflvpv
bexQLRZ9mLr3dGustU0WMA9a/z4l/Cp/+3VDue6p7Kq0sQ06hd9kYwWuirBNlHe9vKH69zjzcssw
aUe6FLd/nIf+vwDIXxvz12+kAmhDM2zQoFfY4H/dvCYtYVtPl0s198APET4sBNZiovzn6/Zrw/xf
72JDOoEop5radzFm3KcUxpb5ltuXPD+Hi7ZxnBD5mLHGMGkgN/nnt/spIPx2BfkuwL5tqCMYE65X
+E8Neg77mZAaA8pHs9Lw3IdM0ybjygwDanYKWT+yfTn7o3COra1uHYz+ab4EU10dhWT65PS4TVb6
FKIupu4jDT636ZFUZe8WhKo+u+ubu0WvfvOxCVH46y8PwkTVNB1zCZOZb0eJHLptY6nyG/KuTZbG
NJgE0lqojx/0LVxzTjleR5uepKFGhhvZz1eE5G0rv6pIWcErYVNdVnN9VYr+oH/odsWF8tqzxSXM
n+NhbysvDuq5FiheypBeEa9ldau3lzxkJzfOpnjPZeEjtCJT5UfGeHzguTX6oJ3ummsstzjNIT5f
fVdrQnh52T6kVYMpT18V6bxPChVbaL4eFNADPRHcpeHlVvtTtKX10lpPQN1RNy14BEExesn8qNDH
MoHmOdhpqKP8tEh2cGT8PnsvxwweG+ZlA3VSwRA23pDPyrL0slQIAKvHVIYgFSGRiNc1EkojTgJA
F66oiwBXBZysLaS/9UIQDR/2o+5an1yjBEQag+lhsyjkL7ByROizowXtrXYB+e2KoXyf2ht1utXK
0R9a+r3WR9ROWyeRAD4oAbRspH5PRmYfG/kdzOU6DAFeSjeMvsB5g7lSDmmPlBAXHtUdZjnyp9Iu
eO7sD4gY+xm89XQzZ8ZqrsI1eQyuLCBlIqLrwvcKxb6Zl75OBihdJ4AIwkeDEFiIOdplYYTuxZKx
yvuniuAoUxPbhOlrJ8eBACIyQZbIQMDo+N1Yus8iusM+rSzvVs3XjhxfaoftUBNk6WDGmuQTLZDn
viKSsIynNYpS8AhfyUKHs27W02RvZX6khbCVgrmvQmAGQQi1FDEiljf5PO+rWXrJJW19NSb3SbLJ
83IV25+DbQVLve36lKqb+HLIaimg7VqsNNpccuf44ML8ZiIQKCaGrj8n2s2Qqkx8yYjhhEQjbz2Q
35ZYNoFPBfSIz9R+ajBSRstX6hiBwDg51MsFQuUGXIJnx9GukPc9t1refzjYs+ql84vcCLLwgoiL
hQ+e0AbHLJuSFMz88qqEAhChQ9sVKIxoj7MujD73wn1B93nTLTzmBTSgzkG8kTirhVb9mJirq9qA
IEhi1toVXNQb+JrnUZ6eoyHZiVQwyGdvhl/Sl7vWApdDW91WOig9/bYCxkNbyIuGLzEo9+UkH7qF
vrFeCg6R7aZpZU5Un4V0RUI/RbY4tYZDdz/m0TMY2iu+KVKELumrBASNfLZirXX6k2nlA6Gd9WaU
VA8cPtE+C/Ks2kSAiqq1avVHEjY97olLP7T3EBLXmnyjJg0MF2fPadyNQhWDMLoByfB1I3kWwE7p
h22lalylafiKHjGHjWcIz0zMEZly+FBm7XtaN+Zvtgnlun9+W7cZDitow0Fr2czbfl23O4kd2gnb
S7uaV5qfrs0PApG96yy8Rg76u3f7m9WWdzN+brLstd/Rx0wHGWBI7aWnV78t19Bm3iavPyDjDeLg
n3ekv9aITB35XhTK2jVH8tsXg9QkesVsLzByGBrQec1+S9n4mz0WpZ4t48+kwcs9/eu1Y3AiSCdq
LwTX+T8tgOeYnRylxV735bXsM9kv3ZY7AW/ezT9/O5UGwLffTTct29QZu9syY81vFhGtVVRlcKKv
RY89cLwRi1MOuJdCLvZT2dnLFFzNpN11du0PI+tdlbSmv0i6b6qfiL6fMrS91lB1UFbMGwkokB1T
VpT6g9TiWx4c+moam5u4mWfxmzMdrYy/fHpVN2BpE3XumH/VYGil1YTmLC5wHd22WQAqGEdIo19F
7SxeOUxvTK+QFlvhDbiXt7ROHs20O+A1WDH9C7K03Y6ENR6zuftR0n4mmki/iQr9vZ83nXUz2fG2
1DBBZVclWjY/agPhbrrt0ZD2gOuc1bzdmrRvi6X0c4nMWue9E6+98UzO4jZrTMpMAPJms25jkre6
uNlj+Edm/dCZTPOYQqXLFIzlBwNQenEzF5gpnqQRP6UE8BWDUNxFLQecqN8VfA/mFXxCc9uNwDaS
Zs9AeNVklu+kb4lyG1X5Xuuic+4Ak9A/+/5l7M2NrlCQaQsstuhuAQx5BRjRn+suU4jk2Yy2hin2
BWvkkBpsB4xslZ0zx08OZqBKy7dCX97ratxLnY2bkkDhtZV0e7rbaJnNfYVKWXfIoaMLYtVPUqqv
xwq9YBmKT4mKxGRRRaO+tbtiKxH+1TF2NGE3DQZZR7Vz0tVopcqCrYUEPON9iYujObabCJwcrLVz
TGEk0wtIlP51CNfleEjIh2uZlw+IXBvqf7IGd9mYchZ4afTcY3zsKpS9uCYAA4WgOELI1rGxRsJE
kU4dYpRHRQ2FmzPCiZIH0rluGsBng/IAptVL2/HgQLLIxQdYIi8h62BGxjVUxoGRjXvdSi0Wfjk8
LLRVc5TI6lNWzPeTJbmqft9F2mZA7x73XaCq+loqn0YAaUp/rYKyzYJQuI0vHYJXfW4fouwxaiiG
y/d+epajfq/MVVA12bDS9eFcdLK1HmeLTW+8Ey0CTGdi2iqU1PIWG5rZVG/L7qsU+BDm+cgS4s16
sw5rNIfSR5QBV4OdLmHNlyL8ixktiGqUviTtMQ7Luzxlw5frwwjAl8b/fT9qt4mme5Sb123Nw+tw
k3JCuvqYQohMNR6EwRzvQq3dYrUIjIGkEgSZGodbncTBmoyw7ByqH1J5CQXDWFgfmQxA7WPMDmO6
sxQOaDOOiV07vccoiaNc8yrk7g7Di3bICHrWfpDa6Q7yELQoIAEwMeUN2dxokJw6pKQO3hs9R7sp
Vrp16dJlK2L6At1E6k3txuyYyfjWhZ8x6teY6brhNCdzZhQqKHXTtDUQ+qNlJFCdFhZ/vqTVbVwS
Tc4PZ+qd7qYDMKwc+YFZcqZp4+RHb2QHs7PW/fTSZUdT2iXGO0REz4xPKmyNNgc3E0nEBrK7CyYI
6XQjKZYXOsd4vtVBY03RU5U+OllOuKoVAHHzCv2HybyqH55q+L49VX2Bp2AJnXNMYBYw7dsoJHhG
+iEK2WPgfdAj55DGtLfkKb3Rc2kVg4wwigc87Qhnr/PvspAepCJ5yRmCuK2Qn0ZT63wGwBrie13y
a1N0RKZkW0tJn8bGBCmb+BpnUnOpX+hybEvm70Loh4LtdETaakOaSzKZIS3MG1+oSrPS6wQZtMQe
CATb7zhJO1B+5nzZgFP0VAMcl9Xd/mZv+rvVHekZMAYVeIH+fV8kHUZIhFb+3BdR85/nVeyJoA/S
degTVwbbY3Czl4xA4uSpOf7OePY3Gz89c4xnigl79C82RDLplHmKxAWdC4QbQnKH/jdV4zc33c/i
+mq/d1SZ0hC74/dil7kVgUd4nL644Wr0aMB7sGkknY9kN93IiNDGHYEtv8NsfaNg/XxjWgY2L2+C
2URN9euJw4Gbp1rTxJW13KttsB83pAz5KW+/gWtEwDpxK427rOy9vLF8/tmzfTfSwrnFQuEZj3B7
HDqYvznW/U1Hw1aQa5myTvQKh7tfPxW3Y0/S23ixhr2c7yXg/+H2n2+pvzumXicl1ymEdT1yfTtq
RTHnAaKqLnpQP+D1DWiAu6HLxff+XZjZ9SLr2DId5SpHZZryvZXRxosuK3VzIdKSnWOvyL/hwfFi
fz1163hk+XPObnSCvvebVLssC2yMb722K7PF1VPzMZUuZv45tTgy45HkUwYsBgmoePxM9Yq5nrFf
HNvovixbz8HwRZyGT0oVyBscqyKnGNGOMOtXmfEhq2C4Gvm+6PfRaPmhpd9Mg3Vr6FlgMtREG+PW
sCeTnp5EaG+ordPkIHXhqaMGZKjvj+rLoIqjGWaPRb5Xyt0CrMehRa1U+JeM9mBYkH5iHO5y/mkk
0alv661Tqpu+IsarNgLbVHBFIIKHww7p29Uctmr7MMSBwgfKmXeMX0Z8trRPu6DVqn+RORtxmGnk
4obaCQxrG0SIlu0EZd74RQqZp6jNxqJwHmCKEoY9G7sUaUqE/WDJ3V5jm50PtQqrn159ZMyrqv4I
YbJVn6Rg+KNUuHlqumn7NFuZZ8CxcGqctwhvRB0Hepb54Qzak+GABIOHnuposnWN+fsUDQdDl26n
BVsogbkxRwvbwmreHArrLc8uVysH4VurWRO7joxFNV88iejQKv1qu3Ht5CNa7TiwtEcrvtPK20gF
VF1uFusWLSHGC8OtZQQDNYbc7jUbKAxJoixB0qMN8yjO3GUktAG1FD0PFs+8vokMQFml2zGT0xv0
b1mITGcLCfcHplf/GhmnimKrMeDInq2I8ys3SKkwlDnpJU8NuSpEl3i8/Klq67VOx6drx+2MSWmU
y3UH40vizp+VzzBq+BS2rzfnrNw1ykOzhCtUGkHY8VOihiNlQAqHo0JD2aCBl2Y1eNEGPDg8/OIH
gouV0sFVnRImJVun2w/1faviI0v0FYlZRzuf/cR8IgiYKxZiKXtt4nPGZ4lkmkrSVpZf59IOIvm+
7ZBxYSBqUgDfurxPSnXVLz0BZtwfPCKzzFBGwZVBIk2M5jnNNRLBMDqZ0kYFFkaMjS8X74uFGWti
DPNa1vFWdrYpINdavFe27aXRusu71dB11+gql1PQCp5kYHBWJ4bCIyHGK4CVpiBWOommGszN6BiN
LzaykdzCaUo8+gBXqXhqmosuoE729OIc0+MoxmPyJPHbaN12MBa3ibONMklEdV9aWCeYkFxijy2+
G1fFq3E6sAHQ4CLuDrRwsow+ufKeVDxIAt9cKdGfIbiq5qrp3DmM/USE9zHaJQz5pEHf9vZbiPlt
rO5nOFi5TvUXk93hSC9dHCPVbNy+vY7EFDc0f2BS26isKVahret6E+PCWFTiLRymodre0l4XKL1S
uFPoZqk6y4DVE+2ARV1C5zL1ExmzNb+B84lO4TbXjZvrc6YY9XqZ5m0sOTe6ueEa1ku8S1MQs3OB
lvQWaCtVSYIeitYRdjJ5bHFm5r5VPSvtpZHGIC62EfJHQohJXXhTHWS5dUuw7lGlsOjHJEi5UUko
OSbUItexpDTP624R62IcV2Gmrkqkf1KyHaWHUT2RmTaO4PNAYo+TOMUMVa8zn2TYNCCz9CrfGBD2
mIV77fAyF1BNe2sjUgasdcsdpB4KsnzNOHrQjZF+p+MxgcekxZiSCWKnHazYArwFlc7pOQo/tOZT
qnFwtWldwxosxxu5/Eqcfa9jjoVE20TMaXkVA6ZtEd+aM2k2Mqbo8qzCMEzyyiUCZQP8epDojyTL
qUDnk1UOCkndt+K3q/NjwrCe4Wua7Ps6av2aMJGFopEYu6vti1s+Y065UUg7rykPy5Soil7xexm0
bF746A62KlqPBSmPjCuxummvl/I4laeSCJwm7zY98tAOKGACytfGCmVob3X1ks3ymvm5PTB8C4dd
w/iVvAY/VgF/ao8TS+OkNwipKCIMEGNC+A01C3VlzjPYDxTcFkMB9IFizLeTdGEa5i1l6NnGDB2Z
u5QqZlRHaNqboj2XypPAXSfYJM0497P4nmAXFmHgtxci3XD3VLT7IlbzK8qb5ZYULNpl6yx+EgAl
0TTSy0gp4RmnXsfdEj7fzsvatyq0UP++cubYFDjdI/EQZ2+toa5Cy7nT0tdWoBSiQh4E2sy4D2r5
vtRQqMagE5RzFXLIqvLrWh2kzbjW9D3Yd7djp5ZoHfbz02Q9oHg0pQ+m3j/94wrjlxT5UathMqM5
WYNTT6iG6YblUesa6ZPC6b/u+Vt6yVl4V7Y3MahxM1q22og0vEIZZzJX+UA+6XbOrWjTlRUZGwKz
0EsebEziRAKD1KCvT+Cf5eyNJgMk/dJkpIcrpa8RwpOGK2cZN1V+34TvI4W2xeJjkMuL8fUKQ9RU
tADTWQovSv/VsoJGZkNhicOCAnMh4aGd+dZ8+yv1Tmv6gIDEliBNUCXdnT4/DDGpJP3JrPmtedrN
svTNYfQzcrNqq1sR7Ex2qL1NRUmczqdesZY4NqnMN4oVSDQXEqKFBdtHnJq7Wa/hH5QB4rdJB2ao
8ccg2gv7bC/PyzJCRM65VQ4GPXqFttdMGQVPwRPmfSovuzBjKhqOflIi+bUvGRU/UIHZfpvzUxOd
rOlZg6psxCDpWvQANMhDBRoJTTAOL1HKQlw9962+FzMbI2SBDKzP6NDdw8sms16ilwxLbGpEJZOS
5Xdszgv2fSoSwI+0B4wPbNsBeVBrpSk9y1rrsKXHrwqMQMlEoLFoWyCZ5Ri4sjnPKQN2fUiGRrdJ
OOJEgoSqM3OLqa02FYpLvV+NoQOam51AhsM81V7e81Y9D6jYgD9wNapvSSHQcfRLHVQFVyN+0dNm
F1FjLzUa2qLD9Y8g29oaQnKd+ssptmG9afr0sWgfkMO0EutKhDdNuycHzUV1cG2pDNiFQ+mso1XR
9B0CRE+M2abqdhqzpHHW6T/l7CGFZ1bSLoLI7MDRkFQS1tMpaOtkV6jXhtxIDF2FksjwhybaWtLe
qQ2EgJeGNst/c3Zeu61rWZd+IgLM4VYMCpYs53RDODLnzKfvj7u6+3jL7qPqH3VRKJSxKYnkWmvO
OcY3wp5omvYBXTRD+crRebUj4VhQupQmcWjYxjUgDjmmUQE50nDImWmkzCeE4jgYz9pgrq3ufdKw
kVlMY/zrjFNYC3OjoalOky4RjrVyI4eBjTZ0NWn7gIm69GaNHflIbCUor9MZr6TxGTPN7pvZHpBQ
9HXk+FVBerW6HszmpbFYuboK8UvqgLtmMrA3U4n8AmlTD9ZNVIGyVeP+Bi/v0VcUDt7WWgDC0zMf
I6x7kwsf1B684+3zPKDjnw6CRdwALvIgu8nNJzG6IIF2F4PNUdtHcb6cSrJtoRBU7CrzWDoMMKFF
v0v1h9L7diGz8TIU1MMbgrRA+UI9yV4sVj8aK1BrxpWAxX+oAUEpiJfZi1re01E8dOzzgfxISJqT
pGTXzPFhbJn8jC1jDZN/N2ZChmXA0g+TlDgp3u4K4/CCL5n0Q6G/CfQOWhnZ1Mz+xqSWOc1uyCdb
US4zJXR0ekMpkPLWTPmh0UKAoF1iYwg921ikTzRpfRMTVpfJFVz5bKMKnAtM4gPDr4I8XA2gOP6G
+jqK3k1yFWKenIypiSE2+2ahUcgPtH8yvCeCjKdUoska5teRCIMBWXgYJU5DuWIE2EnhPXB84iBT
kLCgbyyGsxqCGRy0cuPWee8YaKcmyBFi+hLONwJdymx41NL3xqr3tXItDiT2wvPAE9wqa2UovZFU
JjOObZWuZWO+FyEtLJgnSoWOU2OprBsnrDmMii96nG9VEht0zAxIOzcqhXmdFNeVCByBZ+Qj4DtJ
heaCL/Ysg1S1Xr4UJiIxaJFYSK/gKoTVvIfWC5/h3S+2grxJISlMfb9Vu5t4+hos305VNqr0KRfo
l/PFzDnYd+mnLN40Q+C0ubJK5FeG8S7ZcsjcEI22+kak1Zr2b8P4HqsfAmdEwcBzErnhdAhj35Pj
XT/1my75kkh21+d4FSsTrQVeMCrHsEIxdDNL3F8drrvfbEP80KHxZCC7j3SM93tNvrUCjCfsiJw7
gwqwPgPEaEAoWLDpx5doXK/EIruy+H55J64iEgboQFIxrLoC/MkSVxcxcq5bt8k+pYB4I9IGhw6Q
LOfAcXQSDUqJQjcjvRGB29RzZhtNvbYKf+9L712JlzxC/R1jhM2uobENrNwJu2POnqJZj+DzqSde
zPLYmDXv9+yMkbqpxnLTz3j1VQMlO8SIpnCkOl0raM1VzqEKBwVfvNXqIx7hlc65OAJ9YLz0owcn
yO9yL4CsrCkY14URt3/EpnDwOYd1M6su+VJg+OnFpAbZ1b2L6cKlCN0LxiJ0ex0FbOM5bNjMLlmB
mxobrPRlgH1Jq/sh/4Q37oC85EDy1LGT1F3plmx02avS5Y7GzJDeXlQuKYAQ5Q1oBdNdm7wYM6e1
ScZ3BgBby1YNTJQK4IfJLyxltyUJVup46DQR9qFBfdk7C7giR0rd5Qn1LIdvWDBazVNn4cNv6Uxj
dMg2BkVEVNG6DSi6oq8kCe9b9avkCUiWGnrWbEV4URaDeFvbC0K47G8D89By3q31y4hcAkn2CNuQ
iaEKRban+Uprrzv2wxpUitJBx+edNRnt9OllS4WRNpAHniwFxK6FvOs66mU8Yp0XQWGS8c33T1iJ
XzNLXyfcsOieiDquK6EuuElhnhDi0NTL43I/AgsSOJNnaOMFgV2kGz1wtasU5WY2MK4Vb5mIOkYr
OB0lm8AbrDHNhSC2rbPEwxeGMPJL6+e9xVRJFwpXhBvWL7gALdq1QBIs1YCc9GyGwwq6MssXHLJJ
R66XOsJQ0HoBgagdfY4misChWWdeUb+r2m6uOevr1zEwEzoDnerbef3Ce9QGn7n2nuuVM9b+OoCy
4Ge5K4U4zUOa6Gxvlk5Q3yYbplVFoZ1hb9Ot1isBIqehv7OKe6W6MijqSp87V38qUKNF1txR76+I
WzqWOnSG5kXwXyJ0il2LJL8cWETRJg0fmbpXFGoe/ZVIBk47kJEDCBKwqDrgFUMu7M+0+pZW3t8T
aXpjOEXpH4uWpJ6230S91gpmAW9Y31xtD/Db8T1jrbjJ7blO8Z8+7emlVFGjr6ggdsa/+nfj0pxm
Xccc96lA/YYK5MDTWvOqg6izjYvYqzcFiTjvVkpHV7/596+py799z+8XXya83xRTfggSJJWLz7HF
nkMlo/TrRboj9PrOQhGaxY9lNO+jJt4m8keNHIXB2Bo99LrWEzfqOhevi1PAAgpkEb0rOaSmcGBb
JYogdjlfLAKSm5n3tLZUO8jF1xzktdmnF53V3muydd+NuhNPxWaUEIVKrewS2IplLvX0/qUidaTS
nsdOsCucJiRqUyVQKdTClYrwKRmfwbIU9YMQ+tTlH4n4VIevVn4TEXgg1qwH8T7UQe0MBMxI1QYW
1QGrFEQKY2TrwaqXG9iEGOdKBQ4FtWabZZ0gdTGS47euuczaaDNW407MMDzNOwy5MPwgHmQE05TD
R9zRYw80LHGZJ80+VFoUJmKnH82Y7h5n4RwevSrEdlUpl6DCHEtJtnNwEU/Rtdk/qLrXheU6QmYs
gGRQeMiadhFwvgtsaZXVwxjnBFEnmzAv91MpvktSw7tJbT+vzRIRC+4KMcku25TRaIgObL0g3H19
rfSU1D6nVYNfdFM08Ro7K/fWKkC00QONXqyYxzoPnHKOHPqhIidddJ2uSn5WyC4WjrtpSsldyby2
vS9AihTaTBHIP5sbdqjL2yGON0iDaREDnuohrKX7SL7UZhBvnH8TROohkEgtfhHrYTMgf5nQynYq
NPfQtLty3Wa70sLomsmuGNyLOoEPk50w2ms55sQqUVEs4gS0dGN0IEqGUvTZSCY3KHdiPzsVQiuO
UpxHzSUmJ7XZYMTuUcwE2xpUN402NFHBTa2VObpuaoAf9FbmUHTGNGI6SVOtYXLOhG1ed8xLfETB
xRBdEL3tyAGgo6hi9ktTE7Zam9SOMqH7SiAUaR+BIe7551N/uOjN95iA2ATDE+u/p/rC2lBfJRXR
kYLgDbs2c0S/uZHne6VjoBe4SUqs2RTwpzGmp5kW7gX4bAqV/dg/yOzUlSVv5zC4nQeWVHGw24aW
Hn5xsMR0i/cRmib9SrYmx5TqC/rMTpPXux48SUuLtsf5gOFwae3s4QqT28PzwEwoKl/a8E0Rn4Vi
3YY59qSclmV/G1fMQ8U9zHACHdaBkNqRKh7LFhJH89IpkPH0Yi+2xbYfR7pf0zaS5Uv9maiPOrbs
3ofqP+BUGnT6dP6uDO9mBabYm8SBiPxbZNuPhXRrFWtREsgKgbc+eBIHx75Z58JYk3StAbwEXZKb
NwmSdhUNHM5zG1yxB3/JIV1nDxXMTSxhO8jyKoERL/1HANcwdUimwRVUWH+p4cbmtB5EhqEWXHzR
8kxVPVTEHrS6QgzHoctoI/r66GmgVoYohuBHFTFgKeNxTtaiID30Nd3WolXdGeqinchw2xqB8/b0
odU3dTFjxYWmxqoxzlurX+rM+F4RArcvrIulK0Zck1fRnRrGVy2J4cLQ1itDLyhRVGYB+J2WVk01
fCliTJklwvkRLxDzOAjcN41humVrER1A/6wdXX946pLJmwPmabNwz3hzhc/LrhJzm8swsUhmLqTM
yZjV92ZpV0Hl4la97VHxEgR8PSjJZiKAxSIDyqTN08nUP+o7fBN+A8afdHOC0nIbZOClNN+AEmMo
MUNkYukb9u3YOwwO1jpogKKkxZPekVm6itl1ZRzSOf3EtH0ckycxvRTxb5ntQZoekqj2ZOkhDlHI
5f0xLD+qVEYniaIRrUdJYRu3nHui5D0hWMCoHsXybZpv4wBTnPaSsySYQrybTKQGLGRjirlEarid
ezm/E/q1wn2T8uCeAEOgkv6hMHUm+RHtkmPcvs36QU+buyEIDsT3OHmSbefmtuzvG0rzAXZOis4w
kje98Bhad3FEV68l3JoOpR4ALBJRKoobHNMbhYGFNTagH48KPWZTJN2Pc9qsmY5ZgMhKBho3NwZN
4pqMtXQ5RStHg1aIRerZ5K/nXnVq6GSm/JV1LyRFb5JhbREL1ZOJkTmacVdWX6Z1MzfCLqRzq1u4
PybAZD6Q2usSG1Eyer5UOymDgygIuMVHWfr4P+/N9JFJjxGCWZ/BBGV7hOyFZOQVcrZNUUsOI8/Z
oB9QQ5/PNxUJVUFZUKlrj1P9iC34yg+XTpMCIJE865TWqawOB7XOaIJ+MHE4Vi0DGWMd0wnpotAl
8JkXUnbaeHlRGsOVI71xNX0hRFzKc4uBnj7X1AgeznNQ10p6K8pAopACjdHkFSIe2PoaCOh6TFOZ
i/FhmMZV5SvSSCJzaJ2Z/Cozeuwas0QqEi5CbWTQ5Uc2toCHBv1JpaGFHglR8MYswDsRu5b2/Kqa
v+sVaSOxKChSiZDDwBHvacNdkL3EGQu9hWw4VLYaCOBVNM8qmsxxTYQIjC/SLCR4pGqQr9Va9oTs
I+7fyrq4pjW1aXoD0/JbRFp0tnRfCuEx4kdOOfiay85OI6Ycj0GRnFEK/qIBR0317Rh4Ms4fe0zW
WV98Ni7NTsObN+o26Wwkq8gS/XPy/19G2X9fbVEVfjv3yUxVwyo2Od+KtuFRtflOZHMAs7NnsHl3
/37M/PVqoFeAsqAXQIh3MjgvExE3aiK8TTskPC80GmwAkE54kV8TS/0fVM7/09nw6w/5/WLL2Pvb
V6uj/30x61byhnV/8a6vkrt+HThnr/Q3Qfk/M3pgSjyDCo11aqS/r0T2mYxDWPysHcnrP2RYAa7p
tG50Nd1RH0XHc9Qo5ST04ccVjUX08u27Rby1agwkTozAJlD6ASRVxmsq5ycpwWxU1reaj8wUSiyr
0L3vX1YMlCOOUPkmCm6z6L5H9QIIIGOtH97C1lpFWs0avI/6q1z9qpNLUbjVivuWP7NabaOO8Vas
JUzn/arJt7WMgt1ftUPw0TPItyvVvFCmNxNkgh89muOrqBySuLwGp+JYrWKPeUORVu/bbitR1BrR
RRN/qTps1AqJM3XGyJkpvQvgB/oXpJYFgDca7VKByce4NkaenZE237NeTdOxCR+JVF9F9RUQjUQx
dgvKZoyTYx93rly+6uXDFADsNYN9aaKcbI9WfZ3TVpMFErKb2zG8gfbmVMN8WTaw/ZrEAQzkNVrp
1ClyKfrSiBLrdlvQf4Yj+Yo1bQMkB2DolRINj/AkPCZS8OU48wOfdUZpj6jVmXrGoxnuVI4HDVp2
ddLsQVy6wvEmzVhNWNVqdF9yFGwjjlVyQQem4Lz9ms/ZAeWHVxSIDplzQZdi4Kpt5QDC3YuG03Hi
bC8NpluH6VHAepfFIf7uzqZ1xDZQrX1pj90beyC9mvKS9ZYJU6RsSZvfN2PuSEruaQ2dh8TcSCQe
pqxc4bZJenuqs40YxutgcXD3iD+E4cip/QqD3QV0in0BnmesGBbF+LVDa9eOR1CM7aowtcck9e8R
xx+ihO65RXRmTehm8QJyxaXNvTcyUozCMm3tITRsffEV0iVIVUbuhI3TBtV3PUxj9EI6/6uUPSrB
tpFco+k+++nNkMAsKNdjcluZV4mMhiSglSR0oEkzykhkmKG4X0KTyiLwAlmwA+CaA1IQJp80H6/E
6ikTkiMmxbveDA+mL6qrwphWSnzHAEULKCCYjaE/iOPPGI1+09QrmayusFNvc3G3aDI50WKJP/ZL
kFIUCltVbGihY48jI9Nv0CceQ/adZn5QQn9bTBzlaHGHNDxmaMpmo23LVr4wgbqXYncXVMabmlmU
OelW4htEvnY5VpobDclF2h0To93OPudXQ7DN9mqinzc/yXxEBuYbnV6/CKzITyfmpRUKExiporQZ
1ZgaPZOPeCXuqzZ7FqZlyJtVF0HSXgCxiXZxMlxFsbXj/70K027LdJ4cQmU6WGbo5FZ3iwYYXh9G
zFQ8iHPwIHQctNSa/K+hIjBi9NoOxXHNLDQcrmq6OFFNm74bjRtkgzvDDC7bSHSUEgRiJN5VWJLi
nPQqGkpjKHuhBXUhqrFAEOdj+7V54VvtVQxABmPPLU2HM2ru37eYf9Zi42SLIYxQG2oThM623nbX
nMxXnVdsEd9dky18ZouRf2oLVVhhi+Iesp32QwE3BGCagH28105wg8d5L98n16BuLpMNq8LFEoRT
PtSvUeeW/80G91NbyNVNEVnjQnT5E1L+fROohpIywiJL3pW8cZu4ARPYFfpxtlQSih4XW9KZL/zT
/whXTSUXnSQXMg1PW1SxIuklqTHvBqnEAzOVISbS049RSMHfAdgpNT5zd+2Mou+3qxoiRg2+JT4D
bdl+v212FcQi1Synd+rYLdx+XJeSK2/OpWjKP4WD/OMigr4FZIAA/2QXh89VjMk88XPSE/EylIzC
KnWwKT7Ez5k7O2jg1jC1gzVVsFtB9MLvu6JbDHD9LGHwF0ne989inezvc9+nfVNPGE3Tq4zMmhad
6rDHPbX6LxJrfjm+/HWxk1emrmN/0NTpfbBFe3IhKLwQzmqsme45wvZsm/Pc1U6OZZGudfxneh89
2JMU2hsMjrvgDsP8KnbB4Dlnzpy/3lYMHmiANYmn9uS21rI2z2OEX2mv7qJNsotvjcvpagmbCOzs
WN53F+eeJOPXu/fPJZWTu9emQp0M2fye0yPJdWIOm/c6fsBFwFwDTQYnl0Q6poC5NeDRY3pdAdc3
s9tWe5H8+x5RZE7SqT/SiuyJX0y9Usoh3qMmDJ6ylh7eR0aLtmWI1CORqxmcBmlqV9FlA9i4MumL
L1Qa6rooFu06u4v6u74S3CUZYKErUEOhC2m2Jd0u3DThMuIAgz1KTlLfAdBEu1hs8w51N0US4CIn
M3XqvqOADHBgapUB3213MYqYWHHyFnv4pVTcF91tSIk7Xqfm/VwjKspez9zIXx8c1h4CxySd0LGT
xxSDf1OEZslj2nb2shKQDrqp6afYk0NU4u25J+e35dX4dr2TBzWdokpv8gp/frsSsxu5OVcNnbvA
ybqWx8YQmlb5jn+fWByn9PytZSOwh9i9grzuCs65TLuTGJQ/dQML6D+/4fKRvi2lZprTPfVL1jj6
IeOfBS48BmtiUWZbs4mos7OLM7ft1/dPlxUTTbZC3XdSz+ZNDx6o4We0J3t0gG1QXTLbCB30Y8d4
M95Pb7575prLo3AyStGpuv7vNU+q2qhqwo64lz8+/aO0WbYM3RM3/7O17Nt1TtYWpR8krW6X7ybv
yN5koZZuCI1dkfB9EXjFuZ/y13Xln8uZJ+tKniVGInO5BT+AWsJFFEm+H6P2Tbw7+93O3LcfvglD
knM/W74bAMIUyd6KMaWdP/qbqVhxVF6hPbEca3Pm1i2Pw49bZ6J4X4hCUAmWj/XtCU3NfuzZj7gs
WDObiOALTv/IhsXVUlIvizaDyZh46mqlniMI//r7frv2yRBMBdknWDE6hK1wXDovvtc4zEVdSmfv
3NnxF9sGx41vFzt5L4wggUE/V++9N7jUw0Q29o/+Hrcr2JJVvR4umJdd/fuP++uC8+2SJ69FGZtS
LxccGMEZmtlzW52Zluq/LtHfLnDyPiRhVzWw5d4zgchJc6Ico/ZH0+frV1VToxVlpFdvzEq1SSrA
xUTjstpEA+ca5MZ5tUt1KDRi67RWCI/gneESAMUvFXmY3NxUCWocBlQVIleLkAym9xKFspIVjlk9
CQTLmAAdtfIqbtgQtPuR8jPtSdph+GTc0Q5flQSSGBMUo/qxxgsgNXBHmQsmFWM2yDkjLy2a/jZU
7RF/bkSxJH3mzO1yUXCNcSvKWAaVnZDIttQ9//utWX76f3nsTw98GQNxQxvHd8FcN2QMCGZgD8ZN
X76G8qdMl+Lfr/ZblfT94bNO9tJObgulFJa3TLQJl1opb8SqrrAJbuNd9T9atv55Kv74T7690k3G
oLbhtfqPMzlflv7L0rXWhWdtz13szCNuneypoz9UoEHHd6s69EgeMAOd+el+XRa/WZ1PdtBqavCt
U3SFU7Uq4gD9bbxOu3R95gb9fhnLNERFUyH+nNwgOaO0r5Ol5gk2zRoVJhWlv52vq23q5vcm9U9z
buX9aeLW2KGXVVeUuOppmVXOc4kwiax2O7pc7FwLu2C71LDqU7hZMhtxY66FM+61n9+Ti/IFDZDY
EgXlySqoRdAAsqZ4y4rHSbwMhjupOOvz//lu8b1EjFqLAV9TTtFx9NtaFtoSqgBYS97vcgWLTHHG
DahRD11u52D3sP1qJyNa8s4dI5c17+83m6vjQwP8KJtwn0/uZJbUeEM08633FsgANA1PWLdnA+5+
uwqtAOI/JdB99Nf/3jaNlqQs6o43cffnebkYvPC/OBSoywnj7y+jSxpZ01xHpBg/vV2xrDTNIBmf
ZoBIoOu3fucfIIZHuOMtW2jKVYZQSiF7p5jibZxJiGy7/aAARiNTqCSRXYv7o1xco2Pr8O1W0UOo
wAFBL18m04NstIcKZ+hspOu63Na0jQzDREp/lVGcIE8PBeG+i+vaZgfzrKm19araiYF1zTR3U8vC
mVfi52KiS8uxFfedDhX+tCNgpnOXaxqlo4UR6BOuhn3mLf+5X3IBrIqSpvNkiD/mIWIOv7edqQAW
vtM2BWNIqDYJOBxzluSHc4cO+eerwBsOm1ZcMBv4/U4exi7NcH3L8/tCUZxeEze8Xc7ixdqwl6GF
TrdjeeHNFY3eNRYkT7vbENpu+4+he+69kH6uN39/lpNH1ketykI6vhcceLD5OP5D3K2qT9PpbdEL
nmCEIULGU9mc24/OXfhkCccYloWDUH0tlJFkU9kLO/JPQeL2dHYCO30xibc7c6/RDpy+OyjJ6J7x
gsKDXF7Uv19Rvm0cW3XzviQlKtmxzl4Qt8GUuojnW3gxQUY5HsGDRIvEfNIeY+b8aA/MdN2Hohd1
WL5KGt7tdpKIJKwzJ7CuUDIwwuX1eO3K11wIVpUorFGIBHDsDCwZYnynVR9dcpeWR0V6XACHuR8x
UO3cupGcuSXHsTpq4IQzBrmiShBg+JQHSKG0ah+JYIOiq5nb0tNVKMgRsprY9tErSHh3O4bMUp28
a+j/0NojoE4e9JjId73yBITdNPIO9Ty6cc80RW4vy3CvyPthFlcMHkhgqw/SImXG0+PnnqEM2wp8
r8X3yzV5p5JPV5V42QEjSSUA9uhRBzIQ9pWtBFjYZhpVxR2UY9cs3sIKcZeabpmGbem8rDQkM2WK
6UofNgrWHJmYBDVzBxrYE0x/PXkVUJ5G4VtPgOUc53YatK4Sl4jh9XWO3jXlh5AsAfs+C1P/ijKm
AxoQ6ga57sJGGfStnMVXoW7C32JKW5JG4/fYWbF+qHj4Glz98oOIFlJkTB/qB7XcMMeISTAjkhq9
Ldjifq+Pl4FI+mtubqUQqWwhXix5ZxqAu5jlLNMYFU00j8LLWkYzKitOb17JibHGLSiJB0QLZnPd
8puN7TLtqvkIvLqTeCNo+Satqo2Io2Yxa0rBMVa2UfKpD4hw+BvrLRlJaUM4Usm3CPdXLUARmSgH
kIkNTX6yitRLX/6Ks4uMfyPTDwYSENLCRPUrLJWVPkSrYAGzxDhGpFt0Gs7Q7A1SFc3uXlVep/lz
9EtkGTx2604AtJV7UGByYm6EZt23L60/enjp+PMee6johgHsQvWLrG6UJffJcDGzFZMuutYD1GDy
55jfYOYoiSITlGrVY5bzZRCV6U2rPZcaPqBxdrt+EZEAyGrhe2WIJ8QFklRd0a/G4dYfqrj+lI1b
GXKJXg12BWNU4bOHGLxGb5R1JwVJaYjhJss/zOYxbY5airQxr53I2qTjU2XObpGtefoB4EdOkDcH
Usy2E1yxAC2zzk8IGmctp6iNzcdoJttLXOXTgfSzM4fDH9vSyUJysn6l7ayO5Ty+a8ZXm3+Go3jm
iPsLEefkCidFuB4atSbHyldejuu6xn9aoTcmTUHAzpVLzHtrUpsGy8tN/xFl+eKOvq4RICtVih/l
VmJqrJXg1ofMZwKIC9JYqIyLptmIXG3UNpOYeBwGbSIyYODM+95P3Voo11InIFPPv3o1fedUjKgl
lbeB2Tkmb+RA7m3TS9syMrdWGFx1I6EDPoGEgnhZECupDNUqi9LLoVdc8NgE/MkcLe4kTnZh3F2Q
YPZpYX4adfGhI07OitDLjepajT6X6WcekKwrj3aD0i3lz3KUOQbOh1bVLoeiJppM2rRo8hWl8pRl
xLm8/Gj1JB4XU10NkFjr4b2p70V5L44+jJVxtbhu8U0KwE9FEdd4h/OF8VvZXwqKASWEfjtN4WF+
WIIJ9aHeZFhpVk301URo4LPW1ZpgUyTWU6gPsSOQ6jm0wY3C92318lm2GodP6ZCr4pmLC4tKe646
lLCRW8W60xlAF3gpLfq3elRCKYrcYLxMRrqM4ZNKMqtVdIh2sUmligeS2ylyZuJadGOh0rfThkA9
fnI90cglBts+as86RmujbS5kIkqSJrANBDV4O73JwLTXZV7aPkRCda2W+GgwpZtlBwLWkrFZcitL
maElVmhIsgAh7ZnjoNqhqtSTla41biEl7oC01/AiNmVKf4OfTR5jT6iqGjMRCxzxH0HnrycrcQpF
Ja2zulkSEK0Ais1yGoVXU6EZyk30sQndGxOlmr7GOiOlmKZNDXXxSNoxpx+yOowA6A2+Dk7tx4ob
GkgtK+ybLL+q6r6b2l0Qg6fA5Jn2H4SsuwFNBvzCdfheDiwvksdu7QRF4I4VxycBy2f/MuGbrZhr
zDIeRIgxDZbPuOFY08YOfEOOyZcNmv2IF0TkCCDuMpIWyqnDCrHz8eLNmf6SJ/6+q8ZDmxk3JEi/
ofg8FLRKoujFqBuPzBG7Gc1rdMqYexTm1td14x+HkMQ2jXUNX47OKK5KojeffRYnIH68gjN1vPXz
xq2s8HaaryoiWDM/I9TSrRJ9NxK5WMT9xuAhD3N6bzL21DZ75GV3Nb60Mge7mikFgcV2XSLFDxh0
DohnmUqUUBQX63oBvMZAamz4wn22qL4WIVamYu0+DOGHJMW7xPwkfG8nyCXsRyQchlB4baDi+8IH
I8peBd1GQX4E+T9AOjv2iEanT9K8kQAEt347svWiOyVjcXggSGBtah3ug1ujFsA3M4FEbakaHwQb
elFqlE4gTVuSQBxtmnYpIZm5Vd2CSnkixNmNxI+UCN1QepGCGzY5ZCKXcZ5f6R3vkixdhZ1+KQuB
Z8RY0tTMrhpmuYCbJItGKETWjenH62XVCpQMTx07f6q1rt8bG3k0tkURbOAyrCXOFC1rgQ86MK1B
fnUYG+YrvdW9GomGqDDqCcyVgVS9E1DXq2d2ip9n7GUhN00T+IyoSD9q+hmD/zhm47tyzPf+WnJy
LzRX+AlsnCHwP18X7I1y9/9/wj657Mn+oTSTKfny+E6o+rG4lKlJFSfbFWvB9b34UkXdB+3rbKX9
U/F1ctnlBP6t0TRCbcxD2fwqCSql1ja3Q0c1M7poTM5y3+UfzeJFOEdDwZBVVYaAc9LrNBK0NwI/
beNa72j8gw1CVNaE16WSYDzHmrJdBG4qxZz2gNsneEoRWJ+pUH828v7+FH9C8b595aCaKm2AhrX0
NpYAW098Ll2TdkZ1RFx+bn70Swnz/Tv/uQHfrib3hVkYpv+VxvuRoj8Q8D7uxaJ0/70utn6UqXwr
5qeI6WRdhZ508ttmYD9rbSi+TFUgUhoym5wNxIbfSlFJvnpy0waaK3Qart/wqsVrgNWc9yuA6q1t
+4ahARpT1J83ldKuranHSwJKBrocJE34A0cYbsht/XlPMtjngIxHnEKnUPnvnjVMrjEeakDz/CGy
sTHRXSZXKOoPCu5suYa0LYSeiak1nssLS7yJauWjQl/f1fp9hVRzoMQwU3E79roriaETFbIjy/5D
mpCsKF77+BMxruDE8ETOj4GurdXmOZsyD37dsghzRlaoZ+QHGAO4GYX7Sb6KhPrRlN5ETjj0Za6H
0GeczMBOJFomOZBZ2mAtkyb9IYjHg2xmN2TFp3IIqM+wLltNo+UqFqiFYw5iSl8e+WFMiBHWroz6
iw6r6KS/12A+m7Z3Q90C0tfXX0j7z5wsf3t+vt3XU3FOnvV5BWj/feSARk2TKbDrtsn4/u+Pz5+G
3l9dqr8fnz/z+W+P6RRrMQBtrBDLW0F2beyMj+ItuILVdId8K78/V9zTrflZ3H9/Yk/7b3UEBVFX
wZ6rw6KiQ9ndFBFU8zldlGXVRmuYtw4th4/SK8UFti83Tq19Lk0skR89jrAqBbggME0GQb3WuhAh
lS8dOrz3ScBhlso7S3DdNaNXdQRMDm+5NXrmqNr9SJgW4j5UlnYGFcionRG/C/yKy5FIoVB7XgxI
Q/GkFIeGuYhheZAm1kgb6a3J2kaw5qOSjZ+8VbYAia7HpqJ0DL4S9C0VFo9Zh3rXOxYgjHIhP+Ah
nvs8QwUv3Pvic+tDdhDyzZjFDq8zzIYiWhN59lxV+S2pt09jj0/Dj0gY7y4rEqZ1f7jOEGMacujJ
EI+wR95GogG8Mdv5quTqZAAUNaDkIgmdNjVAKs2RDZTB5I+Cvn328Q2vSJ2iYZI4KrkApb+rwR5U
KBY0dQZ/SSh3uxayF7EPdvO0r6NXP+LliSqFvqHhGWG/l8fCJXmJ1OcF5yPwzls7H/GeNeg2KT+2
jHlpKHhzOFYo3bEfAnDP+qFG9z/jXkj7a2UrpIXHMGUl5QeyCwI9eTSbwoYJ1FUfU3oVyXcgL0YZ
5av8sEhww/i+KA51a25UDrdFpl3MMySH6kKwHsYi2wz9x2z2xKHJVPU4A2i5VNmVOXEITHcpNf5i
8tUpjrGpboqyfiHH4GhpdEbrbtONqKnlbBVkwmW1GPwh03S2Ll1oHek+HDJHrB/llcgjMiBn7VLs
VAhlJ4RcKPlKTdqrIB+idGsE9yb1u6JRqNP4j+9LLVtPpNtLoBZlGZgWgs2R2iv+HAaDBU++aPQM
48tWi65HogpRrxc3MS5URKfr/8XeeSzZjWxZ9lfa3hxpgDvkoCZXy9CCjAksggxCa+n4+lrIfG1F
XkYxunpcszSSabgAHC7O2XuvyMPEXb6WGrGc5nACoMX+9cGYsGnn56EvN2BJ/q4N1x7wFDe8Coyv
JcSFoDx38mtCjkYSvPv5czWQzN5DucShJExcG+QVM419mQRJiGWwyuV3YqPWboCrIv2SkYLe6tDQ
Op2iv4cqNGEiR2ps+tPNNE67viA/UsQvESpYWzaraXwLlblN2xp3OhvQuEcz+jLKRzt5CUoqYkm3
m9zHBC4KOfErycksL0iPoBChVUcD53bup7fj2D+UIWERJo0Gs/yWWhNZi9rSgbDdO/HGJL1TJWS1
+muC+beTohP5HLnPSoBDIQdVhnLljC8mEkq/p+pnAYvuweaSEx4PpGQQBGr528R6Z/+5RiezVHwy
0bdQuxmMXec+tvjjEKA743dBpckyWE1YOm1ex9SKJbxvMoBT1jFtwlOpvPBrlrbXlp0uayTXoYH3
q+RgXTnrAT+QIIFgYGJxNAyv/WFE7xOiBWakzAz2k9m1D232YofqgOSSaeyo4dJV4t20KF4bz7Ey
7z1i3Thsr6t0WBk9IhNsMiWsPZc/ksPz0Me7puP03D44tFyL5nng2Ox1Gue2c68HK42ECUe9tVj/
x6wizedLaD0oedPl5TImGzfzn/TgadRukrrCMxPvYICzEjcrwmTJyUVKU3HcG3PnRdQEvNK0I9MP
Dxm0b5txGBwn7Q4p/UIVL8kAYVAvV1GHphinWFgSY2F9VSHeKLIMK3dOk+U5WcfKrcBc+2JTBto7
coXjSOrOgN/Fat5CbcJpR5JMma8bwskTXn6ILZEcl5OMDx6qrRpHF3l0u4qSnjF6+yGoNxHFkSIl
MMkiu44OgB62G031i5ocAbsieMfCc3+um5h6oFqXsXWbj9GXvmf9T7PrLNIPBawTEVE3hhzrsfQI
Utr1YoLxkW6rDt840vTEMs8aByel3ZYWGgpt/OqJ9qa3zp04F+qe7l/u9xBHyFbhU6kcQGwcYQYz
Xft82n7Nbix5Til/+YXY4IsaEKvNuSUxR6QokbeJdO/Mngi1suHDKTUcmsE2mGjLuzdOlrD3CG+m
Gv2KVrF7vNPju8jiNDliE2U2Aoy2y02ULTmpa7YBIo6QpdLfOuNt1bqcsur9JIZtJuWxTOCjx9re
HuOV7N7qsTimitBU83XSwrPpFzutsDdjfTVXED3SyRxijB2CxnJGUlYD9ktYpzBqtZE8O3hnCWIK
yh69/6kcX5PurOUWzljS1Nxkg7dwlcptGu3riJg7zLWKmnjI+iHwQ5TmcQokL5yoeO/NMzYN9di2
OuoBiY02cX8dQXQtdl8E7HF+b1HIh2C41KpvZXlnS6w20zefL6aJyWye9LcgvCrC67S+IvgpGNGo
g1kanG9DUG1EtM94gCq4mYZi33nFfOJEwT5awDTMReNg1qQxAJ9mX7TNS2kR1Bjmz3rF1NvwkyfT
XfmQhqpJIwulRmbWc0hq2Ing4rXCxzAebhP4w1r+WAFxC0Z/r5fGIklunRNOTLVItwmDMTCcVWAm
hwG+vFfIvYPvIywUOwsqdpHKdm3h7ILG3HhDRiTPferHxCyG1wYRfswv54jOfKuF91FyjpS/a0R2
FfvjLgjkdaHF+771zk4V/CN++V/y279sjqb/PfmNwJC3gk7Sz9y3+f/4h/tmyr9M7PWuQ9d/prhJ
NrbDe9P+x79M4y+HgFPd5Y893Cdzvyov6jb8j38Z4i/+Buk5saGW1FHa/Rf1Tf+LmARIL/S76UQL
y/2fUN9mSNzPDWdH6PDoPNOmCWsis3cu1YP8skHmIxraCZTattJmdm9gmt6GSTJ6hIkpng1n0Eln
y3U8DAn1yrzB9EdmXBDvg7Jl34pbAMOGoMv7Hk26u4vLgTgONfMc0gTYgTHBzT7CDRXyIJwC9Irw
7DulmYxmU7QlEVKOTZYoEFU+cbeYrqIcYCQ7zXS807woO2utTqV4tES3N2PDj3ZIjrutQXWUmDjf
TNjC4jxC8btKsygjNSTGitrQ/Wpi2iidbkyLuJb+I/W9cjG6NiHO6VCzIa4wsrSirCiMp/2Wrq7c
DFNUz1yoepFq9M0DI6esHjKf9indCyqPdXsOM/KZxtrLb/tIpjci4C+SeeuofOYMkg3UEuwiJdyy
J/jEy+U3dG/ZKTXoPXVhT4hY7Zogz3yzts7WZEZ7I74dO49uKZ72HSJSsfaswjiPcTu+joZfPKow
LjY5pWnWdzEhWek7KmpFEa1CbYhWaUOin5IjmX7J4G8Q+bLMW223ARJLjgzgKe0QV3FwX7qhMx7p
0c5CWFAcqh7VImrLbkXEaHzrNtmcDzCFlJzZ8yW5sk+plWtvXWlBI6uIdH+ozNk9jJJ5vK1RTL4L
mwNMTwn2OCn8LHHeVLdloQeEMsYckaUbCuLDK40u3jSo6spoUxL348BvcFiHkhIu4Mx4N7iOdXSt
iBAotjz+ZpxwWuuTrNeYi20NbIDUf9BnrDaBXxB+EPVEudHG0lOORM0ET3yVFVb9HFoWpBDXHtOH
3jfKcF1jKUQwzViPTqkf0JstokzTDvVU9NcViQPYm7zuLhoNWnWuNbO3htTcuAC4byqpxcc6gnHG
7lnCqOlkAQJbdKLftDym+EtmpnOHz5HGXWdHnFPaEmNe7em3wmGLbegQAcdc75ecMjt6XWV8PcXG
9N6X1XQW8AewEmbVq5OExltTeuNj7tblD2lUQKOq8Z22tQ5uKJ43WfV40/pO+ETbrfmSNEYE0yDE
Qaxas7HuJs2evBO9IcrLOUHWO0sE5oDa3CaEQkxTP9CdcKp413tD7q5NVVBM18wZ8tphd2R5ExxA
rcLM6PTGYBMJosoAtOAnDxlIXdaqL3E+2eGaFNHUYLmOkBNiv0/vlAccFiROR9KS3uRTu9MZlME2
wzvG3lz0JDKKzvHa11Tm8iqtxuG9GD0VXMluqm5/mn5v/qlD/PcQMYc5Trddx0T15Mxlw0uJmmyq
qLNrRI+ztmvGjshts6+3n5UGL2fOy8tcdAnzvoxlKjlIBnPsbur7inV86G9bZcq7P9+R/LUj+e9b
Ql0+p9YwScsLacMoeQ2yswg7QCzcXKWrYD0jSMZduiFsdZ09WlfTc3eON8mSkCTU2P6CyC1KwOm2
XAHMuI7PsbUKNt7Dp5rpX4VRv/80lqqfa8LUK9PERVGwcM/ASUgQCY7GLn9O451xm+w5oSK06Z75
NDfaynkInv/8ZH4tC/1zdeCnOE88R1rSvHgJTlpg+5sFrp677Tq2/OVbySmdVDzH6DdUqP58OfHR
S//5evPf/1T58gcvzGI6sQsCl/b2sjn7xLC/a1ch6PU7Y8c2cPWP2q0941a8oU7xlk2r758obC6S
4X+/7YtCvB9QxSFlex4PfNTH8KsiVmrX38hjRodnkZy1JeUifBvprtwSyLPSj801Uwjhszv7qH1q
1Lsok//+g36TGUZ0SWKei3M9SxtVsZyVTuGVvSkf01tn/+fXcGGz+L+XA8gpPUGrTF5ImyyNsaDb
c5UOW72+TmcQT3EG+YC0ylqSYLjzvn9yyfkO/qvm+fclHanrjm6ZaMpQHP765rvM9WKnqkBOUPNs
FsWhUtvuHRXsDvW0SRvE3NRbDpk+dvD1J9f+taz727XNC19CgxGjlgXXJoJsW+/rVb8Kdoy25cDC
t5EHczOd1S48f3LZDwY7zU599grYlqdf1lyHomisoeOlRv7EUYYsuFajiJCj7RlLFtE2xRwUsrdq
Yb7HamOad1WQ7337AcWBnYxf/vx7PpwEkXgImIqehHL46xsQTDTC7tC4DOmTVgk2b/bmz1cQHzxo
2zUIUHAMBw3fZV/EMtwoIgeG6YTj515tZ0eNzrQKDH1R3+AhWM2KXfwRDIAVkazLRyJB9tXXaPNZ
xfsireyfIU4uGrfLBh1GwcUXNfqmrWdAnljFLCAsV9RMX/x9/2YOC/80J6TFB7rvGfmwq8+Ug38v
JxdjHTPff117nnV/muUSC/u9IHNvQUSXDZbnttkRC0gT/xjRcVxZ19q3+hQ9sfMP1+52dnFizNl2
+TVF+GH1baw35H7wQYCxW+qfrIUfDEpWdz56/LhCcHD59bflqM91rbL5FuD3mcODpNIXteKTif6i
xfHPJ/fz2L9YWOqyL2s3mB//uVt3xK4uZ6tqT5Vnjfno/6W5+sFShmKPEDxrPinCGfn1xrIsHtmR
MaeRimDekvK0ottw1r/Wz1JfVl+srdiAaTsnbzYm5Lc/D/wPxj3XNsl7sF2EldbFBGO6moxsjbv1
mvDk5t73amrvIxfuRFt/snZ9NI/+fKmL29QnH/BtwSc2BZ61s9zAX3ZmSbyXyrI1oECdUFmmtT/f
38cXRcvMvQEuufyYXHOqrdRhk5KjAYl0ammZvg+tQ1TqkATshz9f7aPV0LFMQwhmKXjqv3msem1i
i8vjHA7TxtlUW2/JJg2TPOFcn669H2zAcBzi5iIbhb6FvPgg9FiEhQPldqELEkUtPfteKm05GcVT
O3WQx4c7L+/oPcn1n+/yb4vExSzhUAFnW8qa6P4G/hnUGIUiYROyKr+Ibb+iLfQgd9oyfQ5XxGxf
E027AkPzRKz4hhC2P1/9t8IFV0V3QdHCM3XdFpeFiz6OdGIDlLnoDrxT+wAn9IaU2nQht+tiXx/C
w/FT1/i8wlzc8S/XvJgX27E241RjBWrW2vW46rYTa3CH4oKoFsydn21zPpjqKPNgsgRrNNd85q/2
p2k4tACxDYZtLpIGHgyMBz8hEkvon7zIj4arR3OVwjxXIgfg4uuv3NEO+4brNJTZU8AvNiiMvDIW
Geoi6sF2++JF4qhFBKbz3Wiocj55mR/MPyy5tkHOAmaA3zzkfVophhi/IB/66x6rWE+1eursTUz8
TlYjiuyqg5wIXNF9NNEa5X1Mb1RmUyjhXu2stcbdfvKbPnr6DpUBaejYMejJ//r0Da9L00jjWDyn
DrX7bL1PQLSiNxnX+Tpa0ZSEBrD880U/mKc8AM5osTgw2+blFmcY9akv52uaIfy/ClrbBmqpT4Lm
HOz952t9eH+IPwxSRGfd/MVEnGdFbjOWyfWmI1BInWxt5zp3xObPl/nolhjBliuEbjnm5SYybhIz
s0Piw2tnQIzF9EuOns38X9oAn9PP6FS/bxINYVkm6yiJBAyki7fWSVOISCHzTr1diJ/QkPHqzzf0
+3PjClRLDbzWs4n24rmVrtMmeTpStadNLAdM8h5pwM1nrqoPb+Sny4hfh5852mOgkRq7CN3hYKKN
zqNvf76RD6/AxOKyOLDPNy+ugCiQQKJsMPAA0Y6Fe0CD6f/nWXFE0y2DgxN+pl9vQrSGslqzAw9F
ejB1ziunmO4l3KY/38lFXNe8W0PIpM9TmA6mjfL0r9fJk7jzlc11mvW4MlZQO5Bo0cBeRLfe2tpi
V13FOND8JV7C7WeOxQtZ3G9Xv5w/9S4gIczh6vqBPs2yeSfRH68nEqmX/6Fr/PdrXYw+kWHYCH2u
NTuMop08ItDo7yHtxYtvhFttsk3R33x21Y+GPGpxic7RYZcoLz6qtJFe2tQkAvtwUobA35T9uNTi
4JPR8sGOgtfoGQ67Caal37ZpmRZrXUEM2kLd9l/srbHBIbJsqLwvfBZaaW3z53Kt3apT871ehsO+
2X2apjA/v1+XeEBtHK2Y9NHSCmv+aH5ac6m3+1Q76dzNYTj6OVhrJAC4i+am3n62nfh9w8/a7nLK
InjHI9nu8uMYTK2IHJ5qkBwI5/5aGURWFubWD6I9BFRw7tPjJ9/J7xuYXy95saMYYaiMppeQ1L9y
cIQRRUNUCYNV3wAavQ0+PcV+MHC4RbamhpSShtX8e356mnajyiLxucXSS/Y8cIpTNo4o/RNf/EVO
1N9fhXQ9uleUBqgFXm64+6HOM39k1q/IFoKKt0ZVpCC7X9uIU9bz5x9tRHHIjtJYjDfOg3Xj/jvp
8X/bn/9iyPw0zFav7ev/ec/bqFVXr9n7f/zr9Fo0P/c+//7n/zQ/Dd35Cw8iGxmWZE7tDI9/ep+G
rv+lc2SgyEJOM18bA/HfvU8h/rKQWDIIgDKycnh8gQ391bktKul9zqJg6fDZGIRX/E96n3hAf912
asIwmWoYlhcb3iQM8qHuNLjJE0cmnWTmBzvokI+6hVG9BEgnr/pWxN+SUAxX0aB1Zyk0M0VdMFX9
fmpRfKOWcyy17FQwvkSFTjBtKfLiPY5R8C50t0jksspFuB+nCe1AHJoAGM0JdVSbWQ+lSo1HO4oK
Wga5ROIgkwqLZpCNwI1qENFXSNocwnvr4aAnOE2Yf/urKq7sXWNOwxNNAuQZXul1xNzZVnvvUqt4
8ABGIMSjvUV5BNuLXvvJN7/Kg43eqTLdBcYgfmgOZ9Y5jx0wTB1oV6mWuXfTiEd3WfSt9QT/oyXe
rKyaJ5j1aOisrjTvZUhPYlskDhwX3EH9fZmSDxiL1mlwBeTNKXYreSt9L0EcHZsE6Gejd9LliPDK
HUaPTYytkZsW+9qNHRvdfSqb6KmCbv1iDtjRUq9qjr2iwNShi+kWkWMNELjyBvM4Xg7cf9mgkWTp
BtG6R3iy5nmwixhpf52joiveZMItY7us26056BB846yxN1aloOolvbruXSO7c3wQTRxByo3w8uJK
6zxjjfwzn2jq2iN1tbw0vkRjLe4KtzafZI5EK/A0xOdq7MvHydXG9zkk6RiaerjuS4EaJDTKQzZk
0CUSgrPXjY/30LAG79ryU9pCyHPKu7TMzZNpwb6ps7BepkZvnvOiRKwWt+2tlwIdctPM3MrSmY4y
CvJTlHUgvLTMlP0y6nLvrm5Is2zNUC0ze+xpkGY6ejJtYIjNbXNj0+k99KWhc/MN4QOEvqcQyOg4
Zqew1CoUNkiMKk2Km2Bs6IHTw4AYlNilt++GxNza/mg+RRXCl6IT0YvszPaqqhh0hh6nmM36JgE9
psETy+OKQPWxNZ5EmyG061O2wfQnzbWKx5HSVWX7O98oUpgihMotHJE08UbK0b4xi2g4qpReRVxF
7ltKHahBARpRz3S6YBeyFm7nT+AlMid5imzAdQ7t/6XViOCqFEaE/sfFEpR2CDKFHWKWQ47rb6bK
CvdtNGo/dNsw3qtJTfvQ8dDjQJdul16Wmld2lE7rybDJ6zajYk5Tj+JjakcVHHU322OoUi5JxVYR
rIpGjcvBA/3nSwtBwhQNLyqayAYrjX49cSr4TgFPu5eZXz10fRifqrrXH0dqnk+DpkWHZEin9xCZ
G4lIE3xCKYfuqBUNclqhySMpMeadBmfg1S36WY6s680qpU2/SXlrhyFxZrFQatAmJth78huYKG0Y
HYmSHjDwxAPytqlxw0d63tlORWW/ay0xYiLGqVAteYJEnBrg4VGgGzlItHZwzkI1w1npQi6laOJr
R1nxnn5suXT6Ws3oBq98LayMABcrIR4zHoUgmJK6wMoO3Ganwqi5GcIkIXbdrZ67mBhuh1rmY6bQ
c9ZOqy+ztEIG649RutZr19gqnRcGicG+FjI3Sbl24y9JkYVfMQUgSoz/NvRlaXrqy85ax8ogCyiL
jaMyWn2TJbDj+GX9jn1pc+36rroyxKyyG4bgKKA6pgvPr+zTJOLhXY1QtO59Utv3MpPTQ1Mk2c0U
AWKt+ik4T3qNW0kpBe9Gr6YfY2PLK6e0K5CzujPeeK5mH4VpJ0uDENBVK31104mauc6XNT3EoQnD
id2EgerCyGhxOoz5jXSLkHScLvL2+uTWd44n8pWjQ8Diaump5LDynIumPzQwxLdFH0Xv4VD1N02p
4sekjLHlz5tNgk97NJJ9ZhgvEOWaEgREnftqnXY29fOmQEZJ3Dr8QkUO76IcKqBvY4jWr63ycG8z
x123QL26RZlX5XvWaBHx5mZ3ZbqqbbeIsu1jbAftyTRJZVyMaVzfTt5Y76vRtO4zvW53idHGV5ql
husSxcCzP7pUWORo5g+FqvE3d342ohMxyLjl5LssxglVRx+M5dvQByCd8tS77TWzR6NGbL3LsEUo
iS3J9unERWa+CERLrC50o53wU/dljHscaGluBPjXgd20hUuop2jh1QHGOKNis3xEz0xLZV/HqPjY
6udamwEA1VH5+6rdgMzFZ9WrYReq1Hs0DL/dG07Y6uu5c/BgRYZ7V6XoaboukhgclXcyUxCNdZvo
V6WdBFuj6AaoZ0VV0NpywAuQM+psIyLjVkHTx9+rgDaGV7vR85zWse6rGnPbZDrvhZjcEnv27MLz
42TN7rd+TUOwBwY5bCurN/LTlIr+XASRtWkGYR76cBzcBRgP+xz0SjL9kvyxHVjKv4YyQfuJbkYs
0kjob1Xo9uhh8hh4V5dY6jrPoEEMfg0coEmK5EoVprkJxs7YyQADpN3LGQAVrEwEp+t4CpLdMJbh
jdFq6XtbeA46UGLZGbOVpHXndI0NrLDHaE9xkcT2QKkHT5T9wdO78hw2dr+3myq8NUKDjN6hFntS
pMKbWuBkt82Ce+FCKJAa8sFayySx06viE3XF4L6VobEt9RArgYlB4Fmgjn5u+IjvJB6gYoGmk9pi
1WvGbWAi0pl3EuFTnFfiYMiCGFc+lG0dtxNdNxNjsxGpGjtSLoICKXJNISetfHHQ0GJdhXnv72Mt
7E5J4s/qcC2/rnob36qnj/IKlqdcllbbIy1LMo4FbpGdTDH6BwtY5Gsho2mfdjCSQG/IFykDscFb
MHypsInc4Hys91ngq8NYImJZFPjvW/5lb5ChWWvdoRP7BEZWOn1PUccicV60ZQE4QjnmOupn8qfm
QBwLO+K3QlN7CrLY+RZWBu7ZVEqX+Og4PzmaMtba6MD7zJMOvhKWVLgW1dA8h/RjTpXp27uQpEsQ
oUGT18vABMwY1IW/AsugH/22Q2eckskSoHY7BYVtfWs6l30fmRXNTTXW2dF1QWCwssVf6ZBBCFMe
G5Wmr9xDEajgnKaOv3NSU620sZHgX/By1EHuS5atKefRjZ5znBIgQ1QPfbxZhXKvpjxOoJXY9YPb
JcGDUFm/b/Ww+9L7Su0Hq/KfWcvyvTVZuLFBR9LOkr4GxaRyWiI2K63EeQp9EFy965s7yVB/ZMcU
P2VemhDFaXjMDYFNTEJLNgCmdbEchIsBzU5dAHdRVgo0tiZUK0PR9g9r1NwyIe0+9ftVGgf6yUpk
O2D+6PxVEI7+tW0X4XOTFeq5ks74QI1VPtBQiUDiJj7saXpf4dZL5avv9gmZz80zdrP1VBKAFvHC
VmU8NXLZisJ4cPWEObeU6SbvstcobDIgkC77C7w94aYGOHeaNFfJlZhkvyOlHOeIzUgahCxcQiny
/FuqjP420Xwf8nDmrQphume9ySrK/BPOZCiG7rWkD7iq8Ye9paMWPUVxRJykXjR9t0hMxOU6Svlz
21pes2CPPJ7MGIrWopoc9HA92eDxQlSdszWdhL1eDtlyEwWGvg6ErtaRnWB9ai0nBO6o+ptCGv6p
7HvmU6vTV2kIa8eXLmC3Kh9gCddhj/MGGOUVUmixUeaI3tokfH0/F5YXw2DbuPi6Bp+KJvlPlVq3
ysAStwgHNmJ+Hsb7MkiC9QDp7oaifXq085AiFQHbVwUPr1iWBtekAp+j1ZZSPfVWQqt5NLWT0vjK
8k55KztOERTWcXGUMXatVGXiNnPr5FXofX7vIpqFJWS04ya3W9SorQtTD0+JYdyaxciqq1p7mReZ
2HWx9J/wDtaIF7pUe7TbZNhTvUNs6anpi8qd7BVyCGt9MeFHKCe/3bnUpTA3xT2Dyeus18lrhx3A
Xe22NbTxO+Le+JpFrfvuDriL6iAuYIVCJnK1NjjY9QSTy898D6ar1b8MpMTQSxDtQ294+CVEWt9w
9HKutMnICar1TTDn7LW3Vh1Ac/GdEZFBb1mc8hxC3hrf+kHJNbztaqN4aNt4+N4ZKlhKTyOQX4Os
WYeF8WqXfMdWprxnFfBxN/NpamGMmHJiU3M2vplhx+yCEatKmwbDmvz47EZMY7MhniZ87DHe33J2
9raT2xVXRhwkr6almYfMbMzrvi1BO4/AB9F/EZpmuNW3Dtnwk26o8KUbAtinZY280+7YGRaGy7HW
I8glqKCYeonqmU+ZzNlq4QcdBVtv2FN5TXa8iDe2GuVZKQ1N7agq80i6fXtTWSUDmGdjXk2GZrxK
HcRo4LrBN1JLiKPpGzF7dYCisX/sr0LNspKNYRL439mCv9eBE60sHUjs5Avxrepah/x0A6s0KiP9
YOeBsW4dTcPOavcPzE6Sw0NIgSyo0pOJ5qtCGZm7P0xgPd+nYJrslc4oh4doFy58gzp9cuyyuFKt
l19j3nBWjRG3agkyNt+MCGTfE38khGYiumKlfP53UAfOCLRbpNd+N6oIVHvjH33HoBJvBIV+EpPF
Q/ZYkMqa5Qy5pQtqkNSKpwEA6RHB7SBxxYUNJJy01HcoMfONkjK+jjjE3hShRbZPCuN1xiJo5Zqn
Va9Tp41ui3EGQKE9bbeFrjk/lNmxM0ny8SA4IhwUHWXYCJL8mKww+Mo08dbWsv1SRr5PnIFl3/ku
hAcH64ukrN8UhwIg+XUbZdXO00V3IBAaYFzkODg01ESPyVRkEcH4GueoH61gDzbqBibfSb4NSa87
iy6fM/hVrTkru83IE7L67kdoBq1z1Vc+MU3CyXYz9Rzlj7srEBSn8T7TO27RIRrmRSUSlufUTMGm
FszvWmilqMvjbrp2krJK9vrYuOdSSwhn9nItm2MypLib8r44MmWlJ+qYAjwSY2APgytTi1Jreu/a
HPVu40WefBJwIZ4HpU33ulWCuFCO/agn1QAiGUoYWzqTXXPSVcFLNenxD52Tw1uEhYuVhBMbB3Rt
XhDIFooqTf+iGWF2FzVK1aCYSvnUy7i5c4ksJV8+C20Q4ZNm3GvIXfiDVmHoiOnXJARdyN5d2qOV
/IgtxYNDpFU+99Jo3mMtN7+HSZxlACmt5HsXFOq6LCeMTl5V309F9jc7IKGeYWZ9eczt0PmmlK2R
JJEPJpkdNtORcqb0m89segxb7KNl3Q7P4VTw8io73cZx1517ltH3zJuBenLQwwIGphUAss8GKfAB
lfA06Nl2ZHzlth4sQ6lNX+00JIBbJsHXMIElPVYt+v6OYIa05zw96wwQVYdEWNki7INFXYbRmzuB
4kSRQu5/LtxnzTDK77GyCRrV7Ky7H/IOufJAGW3ZZ1VFVEXl+9EGOEdfLxA6T28JdTUUiCrvH7sq
Qv6hJWWngL5bxlPbOSmy6FES3xVmzAZdMAyz5TbAne30FlaFpM7HbUH6BdRfWFC7jOPOl1jXxrvM
1ot8AWaVerJoMJ1rVtNg4WvZNcVNYEQbGrjul6rS/aPnF6M6tJ4kPqnUM+y+msxmgoko4JcQYnSa
DRgZ30xm/CijJH02pzaoYK0ngDbqyG/ebWckxYLBU52HMXVvZNdEBtMX577vFLXUTWGSy7nRjMRm
1fYzQrF0Iylf/IaSCs66SD9OWK63dtHpxPpGfSVWgTP5jy4N2Zd4DEi7zHv7MfDjbGE4mnO0jIQa
UiXDDfAJ8shJAANQrQ3JCSun+eIS4AO9tuvH51qYaPEIxdNv0nwMr/Na4/DKscpf55VvGaDyIIKk
Y+7j1AoDUzuIwEi1lemO+ck0XA+aK6lAnT00330xaAB/o9JcelOA2DGqrbUxDuKxgNC2dAq26P5U
Jq+9H+Lw9bD82ZmRAQrADfEwyMbeir4mz6spKwyLUdrgOZMjdNxsui0Ns79NNXx1UVjgRnMFCF89
s4kmyJpWu7PSYsKCCb6tdQpa1CMmDDKDiLkxk94h8JZ09EOeOATXNqQeNZpVoEvQxHyUdUoIxbB8
JJw2GNOo57IHKqKAxorK/QG6XPthOZF+rY1eEqBOhqiSCr39niXUSjn1R6vIHv0XOAxy69mqPWJ8
tLfuaCmwM4Pcs2Cy3Lnu5Ly6Y1jeZC3Ke5F12veBgIF1o3chvG9Zjvtw1Kx7o5Pyy0RQ0HtS+OFX
SdUF81e8Vb6IvtlepvZo56cvEMwj5jmPJnOtmwFy5iRR53Ya/DunsO2XodZkvHa6TB762urfQIp6
qz43+hWEM0jaKVlchJ0Ri7kQVAPWbRfnPxI477tmkP2Cvbd4wbCIKzru3eoh8vjSrbCk25wrX7+j
kpat4JgEwF/KjmLpkKTJKUt1AKaWk67LPAnXU9EQHZWVb4Vm7kIDQNd/Mndey3EjW7p+lfMC2AFv
IibmogCUoxOd3A1CIil47/H084Hd0yqC1cTu2TcnYuaityQuZiLNyrV+k5jpEUlMnj39XgimWQ+G
h0Y1M+59Jcnu9Xm0Su9bIcSFolE3csi/QxmoT7mHGm6EjaXwdNwgf2N+lYZGeFGnSfiR40p/8GRu
ZriKyDswBR5UyBQ0BkdMeFmXow7AvRr0b1VHDPyKsTStgxgOuB8V5pVkePVPQcqpviGQpDgR5bWD
UlTDZSuZoEkjQY536Grh6RFkseam7RTwJE80z53UphdtQaTgi/t2WO4lUzWOSj9hNECFzYT4m/TY
P0J53BaqnHyNDL365Is4d8BN8pIriNka68qULsdSFw75EA0HPzOzXRvJGVbg1tA8azHmgqh4yGD0
OQyB+Qgwj6gI5eEWbJl59PwRymiKmJ7HO/Jo6m32OE7oCWZag/YOxaGd1BSdq8tC8yn2CoGszM/2
WZVRK9R8mAh+0N9ysPYuxZ4E3q2qbNNKUtxWlMsjwr7KVSLJ0Re5rrOZ09pYe8nHQkupG+uhCOXs
0Zh4XfojNRmu6u5H0efS1iOR2EcpClubtiX1Mymv4a8O672DV/MVm/IItYuodulE+D4JWRJeWtDx
XaVG705to5LqaoexrhQLuNCq9X1aRO21ThZnk6Sy7tQkvTLrot7T5rbc3DDCK4Dg6FmrMndr6AUu
1GwMspouRqCuC/1j2cv6TZI37F6hEXC6DukFpcqIdJRBG1LRhwqaVKawNIA4km6nWnBMIgMx8lDK
L6zSU+5zqe0kexJEhMFMq85+cM/jOUnLKtUcz7fq5xQSKJz8qEW/3NI0ZyhxWtRnEt4hGmlgIYOi
haXNs9F4SBo/vslzQ9r7vSZc6HoQ9hhO9EJx27My79Q29Ay76tUcjikvzWjnjYLyMwpr/aacCnhM
taYMm2lAS5ynS+6iq2Toe3joyoSI5NR+Dkeh/Vyao/4wkuVgF5bV6p2nqCWW2mGZUJtVO9IIYAQ1
l47pcyzwOBznBoWA1jHVnAZxs9hA06/OE6QGY1HAipoq9BMJ3jTZqtR4gpPkGeJJYS14P3D64iuU
DUmzO3RoidnyqHV3k9UZt4Glwh83QCFc50rVYlU+hp7pDLCxmr0aFANabEHip3DJKFo6jTd2Io8O
T5AufcrHg+MNNYA2vDUTygRigWFKIMLbk8tCoVBf5mWH+oXXkXjXZTbsaRh6uzyJLf9i7CpP+2o1
gfhLLCbTuu/lwdQdPl70WGP6iFovLHUU59CV7Hl6UpMOn3Ktb6Y9eJhJcLPITF9wO1SqaxTWIQ41
VZr0T1nmZ8ZO0kZSBURuhhdxyKvEwcG5xhKdb4k8xaxq71gQz2AiNhUaX7z1jKcBulW6hYIhRG45
tJwipQkf29ekvHLRDo158IuBHiHak8khebRBVTYrolDe5rJZ4Mcs8MLwJ9k4lmovfFKmBu5QHegh
J7/ZSD+9vEnvxNhAqJr7+F7yreKqS5rOcouu5pbl745HpUPRApWb6HmqkCXA7bT6ZE4eiaCP1r+V
l+XG8E3cyHFyQ8jFU5oDN157FYKHI2fV2wgtF+6kBvF8IfhaC5H1UpPUvvRqZ0ZuC6UZhjTVMOgW
UVe++L3fRYiQWAVcR3QINiZFuk2XUrIeRS35EU3dSCeQXsF161nmRZ5gV4eBVfLLMNXmJp9kFDB8
vIkDEb3FrGIbYRmMDWwtTPFXBqaiy1YpTj/J6o2PttGFIUbtl6kZUQWQJxFxThMaYdqmMb3agX88
5O0P+Kx1vcGZINplvGp+UHgl46bpkfxqxTT9lpveeNOakPcySamfxiZst0Wh44EZR32AmWvlOcgR
6rfY+KBpLdRkc01dwmrizS5fdH2u3KWy0t43gw6zTTXbY1DoFQSU3Ay/6nKc03tA4DmXxvoGIV4c
wWSd3d7HNLxobjpqiRGuZgq4eVbS8Dg2tI1HY6yObd/ohzrwhR0KBEgmjK1qV8ZYYvvW5uO1HDWY
JPGCw7bUjEYnKCxjdJgX5S5mV993hhTxcwHdKRWiBrWk2FZZDp98o8CEAM2BzzwQ4SzITY1ja4yr
bwSN8jv5v/WpSAN5JwmZv7e8Gn0Yeo8STnOh0tEiF8T5cqunCqvqRtEfvUnD9zAWm/Sam9m40eMp
QLywjhoIKjQXLukkmxA4OGU2ITpp0EJJj0g/dFyne/VKLiTBKWiUYMyjDeq3PJ1Lh8bQak/okTFp
Hl+cN3htHqUy8HnbpS3GVGk6ZAVfjr6JK0so97Gak05wX8ET/whH8pCn/N9/zf/mKS/osfhB89//
9ea/di/5DL+ol3/pzb+p//v1j/2XfEZtvPkP9xXBcdu+UH5/qdvkj5//59/8d//wTxzIw1iAA3nK
24wT5+7FD/PsFBAys2j+nj7vlmwJFDN/JP8PD/Ds5cfyn/4JJZH+BSYMoJRhYh8GE+svLIn2Lx6H
BiR6CQo96GXzN5ZE+ZfBqx0sLeK9MoCMGXz6J5ZE4OdBEsVYzhKB6OszjvN1ipmCPzmmzN7fm6HO
uLDfuDENiziw9xClRMuY/2MJkfODytDRsRwLu892fr6bKMfuFMxq5OaoiQeYB9//sT/eH1EVWOm0
iyDZv07KKb6KB4EfxsWzgsDaJrzDaMI2LnzXctWbaMtdCHDN2yBI5cqb/H4Nnf6Wd/A+9gJLNgqW
R0H3+Q/TuBjOqbBbN02QZxDqcl5PR7iAHhr1SPm0eJ55r1g0PNALuJIQA3Q9B1q4k2FYQ2lon287
UF48GVZBegto2fthLjH/XQIQvH42K6s+Iv7a3WqYSlJBkaTHPhru0SLajnnsKBHSxB3mKbGKIykP
XSfSWrwndY5MPRS+hm2F0CYWnblIZyp/ANpj7E/2zZ9r8u95z+9/0wUIdlJMulDVM7UGvLua/fxB
1kGLbyFTfwaRREkydMMCJLlA9HUDpe4geKbj5GWNk7Uo8800MfvjoSwoCe/DLGCYXebr1H+fo0Nz
oK4fOLM30byUZ07zGrp1QSXRDJ1TA/9DkGpgykRjiR7MujAqOxP7FGmboOI5u1qajs4Cs3bqtr8X
nFVy3/K0WEZc7J3CK0UjN57U7+kP2UbB9Xv8MvsCVJ+TO+nx34g3f5XTXcTRpGuoaEIUQiBfW+Iw
JcvyTVV7Gu3iUtnyhEZCc/wkXOFr5f4bNlpvIf/M5xxt5mmCw6f7vTQ6CXRLVRL1ySANGzfldW0r
F/kjBe8dCk+7GWw6fcasfrdKk303Sg5AjnqTMx0og6IvsNF+ZXmaULNo8EZFImQ/n4DDL/9ZdOie
rn9E/e1XhCyjUWECvMvS4RKRl1RE/Ft5hIEa6UmJNFSlA9POGrG/zBsgc+EUa/TpJArTBy2ivHZh
NFoZ3wqd2N0KGS09+DXaMMXuGMt9xeVAYxb3V3rePWpNoh9dKuQ5ZDAGnr1xNKYIIMcArWjiBJ4r
4JL0jLpzf1vXdb9PaIs6TVrxng+NDBGKKpC/GL3U6xsF9+mHoRdLt6hr4UeDMvGlR1EJ2jTmEMEU
o4SMHNehtuoXRawsp6Xvd6Ru3Whbs+j0nSoL2lVc5Cq324xVExHyU/q70TDbew6I/isgJhTwJ1H6
biK/hoeTXki/okYY9wPqKGSj6nTP4vyeDiFCVCXQggst7BpkRrT8k5RgbC/Ibfy1TjRkY2RdcPSi
N5HdN9CR0Ft6TRS54+wp6IPyezKk5oUP4YQXjZEDJbPosYYORyuq0B0OuaqjhmHUHinhWCX6yJL8
kOR9CeKGjoaj1IA5qwir36LHMEuoKayLdY6wMnVvNKfz4iKJYsymo0yW7gRQzVD3cjWaXE3vrIrW
gU8qWZZTr22iqMnjo955Icp0ofI1m6oKqXY1HPdKbOXXndf4z8k09E900zUXJMSEEvEUg1ts8udW
9AG9NE12yPUMt+xWA3RWt7nda3F6O054AMegtC5KpPovawCRlHcymPUQABxoL09dxrs8JLN38gIP
mFhKf9ZVUDgtZVXqDuqmrJJLHu8X0ZAHeEtApAq7gKw9FNrvPP2DXVKP/lYuc2HXaZS+LHBIO0oo
MDMj3uhVzBOfZ7q2mYSyvMKrMbDbOsB2oiggoNJqPlgNeEFaINlT67GyAK4qbpCCRxJ6BYJP74MA
s1vTR4DS08OBKr2RuZT7AIigh9RRquYb3RiRb8EtSzZBY6B6rqKTRfua3lv9R2b9tzna22OJ7Uqe
SGKGKAhnBB2QRSpRRyNVi9rCJXu6iVrtCqw9a0y4btJ+303eilHy24vyNRpmt6ZmkrTq0jt0f2Xm
mhXW6KDl3wThJtFvE+UqC1eu/HfUE5JOIPP0V+AjAaheEluxdaNnbFHGOGK96kbb1H7SdtE+uF07
XEmvT26QeTiGzkBE7KJM4CVLdrKktWkt+qqN4p0rNRdqgebaIKxd+0v2xXye6vP1gfIVQidLL9ki
oyveV2i34Q4fBdipA/0RlHY76cmPIiy2Zhrv6PGBYcEBRP/+cdLx7jh/DY6yA1MJi8ha5E9jEKhR
Z8AZEiPNliOpvs4jPVsRVXg/j/MILahp0FNFVZ///IQREVlxjWaVb6NctUkBMapihlrG149HMuek
v6/7/13pBADTJ0naK8/mJEgFQSJsNBPRYbE4SqmSPPieUhzb0QwuKez7294UdVRS0t5Yiay9Hx+v
LHq89N9Z9OaSiRX6lMnbbLSRMwReNRoRN1JQe6Wy60V9fAYPW4DTKApgykhHuU3t09OtPIQpq5pJ
Q8dJN8EbpSKlqbIPwBP6UlT9yHRTwKuI15ejcBOjpxynwS8rzUS0rTiMPo2iYuy82JO+piWq70Os
lXasgnvTZK/96Yl6thvbUbhQGm1wNaNtL0JSmG+IiDQ/KYRF1ZWc6TViOb0hfhYiKc/d1NNQsmi5
qTYDF94V9093IVWJ+lAaFgqmqtlUX4fG7FCLbX0sjWqE3mb/eEpvrpJ+0tSSJoXbmZ5wKAol66+L
3PJ/lTLV1ZXD5p0gCtvTMFQgpdDOTWw959To5IsnCRWYHFYCqmTbwdFt5ad1jRbjRrLpYN5nq0Ll
5wKytNAFmQn1nAiLdRzEag/EfrRnLZJZ8UXaDxezxSESaI65ra6EFYrP+yXNU14VZUkSIchKS7JU
lw/FIFRY2o6HTkfnKJMdM77LghutxbvbH7Yf76D3ZwHNCBjHZK/UG96RfzvI/QguSXaOdpqaP2Az
8/HPfz8cfr4OTId8dS5BLKYvC7SO1cPjVebnN7gFTzC8jRcp+GKoDxXmSx+He03w354IJgZ9isab
DZm/d66vfqBaXanJdulWlyhl4oMmHjoez9iIYju4RmNePN84gFiBM4+OY5ySCKTBt8uxzGrDsHwS
miPOy8601x11oxxJ+u2/iiD/qGB2FT5VeZ3/apblsDc1s5viJbtvqpeX5upHsfyb/x8Wzgyuxw8K
Z6jOVW/LZfM/+Et2UlKg3JLmQJX6g939B/VK0f8FgxPTCpQ+TBKTWWn9f2UnzX+Jsjjb13GCSwok
7L/KZShScrRg8MinNViusvFPqmXL3OhVyIyCHfYOqA28ExzwK26+eMLaJq/Tm1BNL9OB83j0nwMA
HydzcqYostzI3H4iNxJkbdYkxOBF0qdl6EcLNMw2U2+M9AIkBKKS0jp8HGVRQpgJiHMYpEWoNaLd
sjwO6StlZgex9ZU2ik9EX25yO3xUD2BlscZmmx2F7rAm1HN+cL+jLgZngp2VRgFufdR1kT2WTerU
jbySFi1v9Hlo5qv8EzVUzqz5KDu5WiKjhYFOAXUjgYoGU5XkrlKsxDg3kN8xqMW8jTGq9TRWOA5t
otK363Yv1U8rH2iZ/DMKisOseRJYEtllSjRhFmRGMaNQb8FJfy6v8dM7goPVo433IO30JyHZ6F/U
ZuM71sPHsc9MIEmYCkdDhAH77iUwFWImlpgXoLJ5KQZHTf82y8D/ZzEWBaUYDFxbF8QIkkuZ+gEs
CLtL2v/DMn8zlMWC69DgtnzeV5vgEhPpQ7L1HO/SugbLcDn7eGfUdKZiZWhnWOHc+ifzt1iAHoCQ
yQ8IOu4aR9mqbnkFWBqJuXRXOpMtOt1n82ZAlqnifvHuhGe9WjlE3t1n8+qRdRVmsUyREFrq2/XZ
1drUowqBjjp+zmAM4mOKpo//ILnZrbC6rReuQq+nCSJk3J2iNHc1li/VyKLXXcDUhuTfuxl2nT+6
T5XojGj9ubGt7STX1w8KffzVWui5tXoaeTHX05h3QGFR1UlGBNdbu7X2iHeufNH3xz+zyQsLdU7A
7eLysDSnFpfIOQh73m7C7KDgcmdiIvIP/VD+nMiTSIttkQRTGRkFB2RsoXReZU6qz3CTMkRpSjCd
j/fguUsAAQpZ4cOpuvLOVccT2s5qwnmhHvFlnxzFwYF3J9ypjnmD0aV6yQvmSlvbk2fOztOoxuLs
rHPLavucqIAGUAXF483fTz8tF24A/5sjO8VONb+tDNViwZ/mk/OGIIuQKafMdQdzkeAVYLBhH3Lf
mY+0npApj75Je8+pHelXzHtur/f2+A19ZUfftjyPqGqt5Zhnh33yG8x/fnItZY2Vd5E5D1sPlY1Y
5IdI9cuVT3pupVLCJlHRyZnlV73AkyD+qAT5NH9RP8bOvsIzsNB3RYJHm/Xr4xk9Oxx48lwTzOpr
E/N0OF3iG21kEamVb6UUCfhoXDnE1iIszu5SNCNZTvhkYgU+txhstLl3Hw/i/A44GcXi+ADkMOCS
TYz54JocBH6KI1Yx6a6zsab4leybK0u4M1deN+e/EpkJSgKzhtRiMSK67ElpSlQ9K13VOo7qZZR8
95q1OK/VtHerXv0daLHm8qTWcgoUf2R51CPaaad4D2nylJsAAVn/2Ae5sqMbx8YM9uGqMOO7V/fr
tjv5Bebj+2Q95mmBS+acizXO4EyXV7Vd2rRybmaxmepltTF2fsn8Hu/i+BT91uRWtGYJrPqz6CoO
F/5BuUP8wJauIsQI1yKeu37Qi/jrSy7W6KjGZYDKAJt6prpysuApG5SZ8/EyPTssTZy7fbPL+vI2
T+vIl1o4OZsSfk9UyXZubj+OIJ09HzWU/xQ8AXlqzX9+8qG0thdzoyFE89T/Cp7NF0DGtvUYADU7
Fi4gL7e5Uh7lC3FvfJNWDud5kt6t0t+xrcWF0MY0YQpEOTaaOgLFVzpLtBFxGI/U4hDyFMbBHQVq
XSu3+tlvdxJ2kSPBBYVIRBcSp96f5XT0EhCC5koV6Py8gn2dn3SUgwBtvJnXFsQNVqGvG6DDbghx
ILuqHA2JxXAnPNIkidCYv8Ns2k6dKdhjwrxyip7NzRREIrgOAI9I4mJPVOhXekX/uidwBEQVtPlp
ZQf8j9j6ohMjNJNwK2L8qazM72rkxeYI5MkytYLISDlMGC/uwn0IDmIUdr6H2DPuss64h8KgfAu/
fLycz66okzEvjvUw94HhJXxa2NklyFEfh68e5yolUp3RMFameOH19kfWdjrFi83jTYM+hjUDFY8S
Qkyfu9TGShBM3UVNEwk5d+OYOsEtuuIH70ZE3Gf8+agdZWRUjordBpt1jc139bPXg/f3DCwVY/oi
+fPIQKVjO8R2dNPtUbjdWLvExfGueFxTlz97Rp0EXCz0pg0MDO15EZdtf00Oe6yilRLkWgT57VYq
vVj3lHkhw6V1JP9hAh/78bI5+2w6+ZBL2EFGf3ukK4+wpNsmG9mV9rGNQMyTgiY8QN+VdTOvwnfn
3smUzQM+OXO9sDALRBJYpd29rIn7CkGATWBZtNmRy48rd0jG3ccjXJvDxX1M91iFBDMPcBCxK77M
Cn3/cYSzV746awKTZ0OjX85hKhehVkEu20Bxl65MWbDcZFJFFynfaIJAacY3GmZjjmkEGYxc8PJN
X+czL2wQDm0b1fuwqjI3M8xuRcn33IGvIrs3V/FUeg+L80ga4OsCOJ9FOwvBBR6N6y2cNHyW9Mj9
eBbOfVoK5UQB/ye/Q+hAYE0Vv2USlEo7RGbRbJO4B76q34Ft5sbp6q9SFd99HPRcWnkadHHSg4EW
BKwbOW9Lc6u2LaRcPNAnHhvT038WaTGTndhw1aQ8U6fCr5+sUTC3YOvCI5bpxWWTxWgA/GcBlwe6
30RNRb10Uym//AJTk8m0cbzajFbhfBzp/CL5/eUWZ7maBpMW+kQqywtT4LZWruLBWxnOuW0IhnN+
csvI6S0TOjNFiqDIZjmLPhHdFvjHlRBAYF4Jczb/BzKKyhwYI/pRi8GEXtkLCc0p9AmzQ7hvb+fs
O7aBLtyN2/AgbhGF33l2vdbdOzuJv+MuMzo4Y10rzwWT3sbS0IndDHugyG5QO56xnZpu9z+NT9Kn
jz/d+Vn9a7TW4goScW7Tpmme1eZ7lD+FQbCyNs6lFapKv58+MX4tS/yUBtdEtrwee6WyfegEowUF
Y24BxZtbvU4n28OE5+Mhnd3SJxEXW7pKFKs1W4YkWbsKrbKkDG1DD5zeDFfGdjZj4DE/a6uS/r+H
MvRNHuSorlIMgka2j8j/C3dWiobaBBptzTlaPvu1fsdTFlk/eH6laOa1WbvKlqUfkxrqz8FNiIal
NoOC0bEcne66v8GTfDs9t/v6Z36/9oA7o8SKqt7Jr7FYNGOahT1Eo3mp9m571Hcoc38bHyNHuNZx
eiVF8zbVcXppXtYyprPFh9PQ8tv7v6sniXyDjzuHnqZteztchHbnZncStf0tXWk7vllrwZzdmkCK
6P3oKqCOxXj59k1s6mzNCs70Bg5S+SRn0XBpBma5cgzMp8syvwGzbtJyVwAdLgWbG1P2IIgMdM1M
agyS9xgI/g32WT9gO9xYo4VDVBTedHKwcs+fTUE0gI4qA1TB/yyOvXiYQfcmt29Y5G7QRrBm0T2w
mlvDF4+F59X2qHmfjM67lqnK95K566PM7Wr/O6zdfiXLO7OFZ2yOqs2eeuCe5g9ykuUJTdN06cgs
yAm1f3+rW/mxslo3ToWVw+IduIqk/02oxWlhyLnQigMLqgDkMKMq/KN0PW5xYcBT5x8fTG9CLTKA
yETKUZ8r/mqXIrmo3Q9mdAjVajcO5d3Hoc5l5fTC8E+hmwGOYQnlyjBxMbWcKzn+LOFOgFPvpnDV
r7M7wb8BBTjzveBGEGiG5NJCXiweVatUfDRbvteuuix/FA/VDYvEPHQ27+XUrp/zbeAiLLCyTM7s
y9OwyytzFNUA4iZ3C+TJzC0GzCVg5s0F3CB1P57QtVCLI6CS4362gaB0i6OqV9p59MOK1/wOztyV
b8azONwENKO8sGEah/rWCuR91yRbH2/DRIu+pL62cnu9FrYXZw13hSjpeKBQxFq+OkLI81aN7QNK
TNMvuYSnrGMwHEvtp2yCU4k0P1l3X31DpTVBEzK4oKdyG46qt2tU6RtSa42te3gFhWIesku9azj3
7dGaYEjIeo/GYgjwNq3h/hWo+gQahMUixFnJK6uVktGZr0NmQRlOhiUjcfe/PS9aqUr9shfZxGiC
l+K+lT8HaCV9vATOfB2mSwG2yCMNbMVyCUidNsR1R7lPigEm+vaQNo4FhV8R/R1Gxiuf58xd/ybc
YjEkup/VVstiEFGWwAfvO0ps4T/fQMTABAkUCQo5S1FzCcmBStQYUmAdMvnRF6+n8PPHs3bu02Dj
gSeAiO3EuwekhtiCUuEJvjFEhEPTPH6Zhb5s3nm7jwMtSDyvFSXAv6r8+kCYtYXfLoIga4vJyBmM
vPPvvCvxqGwzJ7zFx9uzg2onQfncDm7upP7lgM7Tfbtf88l7fYO821Fzs2yG12BYMk/Gyb2l6AD0
fLT7NvJ378q8nZzATm/Nb95l80qOaB2aBr9mayHxIrxBcWTtFzi7RE/iL/aBZiImWuXsgwYPa4wt
YKjqjlaEG2xEa71ZWaHnoxkAeUFcGO+oGFaqWBN6NbxoveEy1NQXHcwmbW1EEaqrGk7cxx9YOhdP
BrxEl145Q7+j1A73GZounYrBseTNeAU8wG6AI4LILC9Rb8N5B1FJW79eiXzmfmN7zLYwc4fwHdQN
NbCgzyv24uw2OV61jyaPNKzj4Z6MDqfgz/i+bhDx2qQ/P458Jh3U6aOTcwJUhYm1OHNwYRkRe6JC
KBRF4wpe5qKvMZMfbuLA+lFWGMWOvvzT64Y1sMm5xIjQsLTIRGeU3+JOl2t56PgUZBC0+bxjC9us
O9Lgs+W9fvfxKM8ddSehloVX3R/6ajLnk7VAbUMNK+UQSnG7tn7OFJhOR/Q64pPdCSSXMMOf66fx
NpKT34a+He70jWQrdnShb2czw9jJrkgiPh7i2RVEHY2DGoTaO3KWKkaeXIqsoNrUNlkpUlduC32T
qoYzIgD6cbBzDzQdSiywO1gQ8CAWyyaakrGr5/XabFt3JlQKX7rpIr/t9ihAuRA2lInmHmqP+Va8
CFYO4nMnPisW974Zyisv0eEeiQYmtaS5U6Idina4KJL+u2imK2HOPQWpKvBa4f+pCy07wqVhov+Q
cvwIF8iybtFi2XoP8Qvib3b8Kd/imfyoHD6e2LNDOwk5L+STFVSEgi/hkEtLQI4E9IsNCS5TVd9A
SlNXzpy1UIurRNBkH9Ndnpu9lxx8S/mkCOOxttBa+nhI52oYb6ZxcWeU+LSFQ8Y0oq1iF53dVnb6
3evZFg29LjG4jI4IRH4c9OyxRppm4oFkqFzdb+eRjZhr6OzPzZ/yOj5W8FjVbXe1Wi2Q+TnL+5gu
gIRwJUgrBLvfxjFlHuwYMZFQb70dKmUzsioFOMcp1rxYh/zLx8M6+81O0tDF8ojTwvIFqaQOOshO
Ho3HSeSC0IvtfxZmsTTaOpcqOa2xIY00eVsnQvnY6F3mZJmwyjmYv8T7GfydWc938smKh28cVKHM
kBJYul5u50DiWgcFnGJTPa7BnM7dAzxYwa6jf8NjavG50O7W5EgnmCH8UH2KW12yMnXnjmEcJVkN
LDrOxcVwesRN4c/OZ0ZbfQpkRjGW3T6AtbLRzHLtGD63/E6jLSrwiakMHXkiHQ18fEYXoUnk+O2G
hiK2QfFmDbpybvmdhltMXwvVk6fJXEG2EjpxrXpbJrBSavABHy/Ac11qEEx/TeNrKn6yKjRfTq0x
qqhSua0r291BeoiP5YtyrV15xi49zE3qRtigNbkS+OwKgdUnGrqlGe88YBQRsXtd48U/+7VNlyjM
aJfKPt8J9syEV0M3cNdIcWshF+cjrU/IuTohs9brN5UU3lvG2sFxrlzDhP4e12Jdpl0zBMFIkG4b
X6vusC/ccYuk2mYu16x5Wa2NaLEsg4yr20N0ddMrvFr1on4u+qk8rHyqc9nW6ZAWq7Eu6yaZytch
ReMXWcw2nraZvdo9J7T7r4Vp1+Kn1t91xfVclfqLM/K3VNDzkzq/1+FmGngGLX6DUQqNQUj5DaKD
ml/MnWnL5j8w9ntGcm+3WhY/u90BhQLtU2Z6hfL2rKzTQMpUkTRW853qkG3Tq4badHqZH3KcpdbC
nf2KtErphYFKRjzzbTSyLyMqMqJ56Dbakw5iufOktSNs/p2X5z+6cH9Fmcd8stNJDjxw20QpsEm5
mw2pw0cK7Rvzq4j/vLxfG9XZZwfdX0RgsBKaFZ3fBgyUXIoilRO6DTT5KBejivB74+0bQHmOoFoR
Mskezu9xWl0VvNZcte060hRr2q8s4HOfE4Miaj2yiln0sgitpDB72bHzWdO7GrWEYe9ddvaMBhE+
/V+uvtNgi1Mm84xJ7udMRai+pdadnGcrpZ4zywWnMxyfYZJoKv6bb+dV6LtI8zo+ZC4JO3R0t0Gy
+3jCzlw/LBMwDJi60bxY3t6JGkRaJIR0KMTJMSJpo8P0tjr3H0eZ2yOAfqFF05FYLPu8LnNr0DzS
1eqx1PBAgYtg9F//aRBqVcqsb0En+H3Tsgk7dIM7njBlW7uFjHwWqv1oPH8cZT7U3+4tosxoVvYv
p8ayrRRpwqj3ZaWh/4qKuXDrV/it424ijE7rZSt39vuv8zbYYiMLXmN5o1Kj5Vk8G+Olr96Jxlpa
/z67IsbsCGOhwwTzef4dTg6L0qpRiLSYNiGqW3tWWv9kln547Qs4saHUcPfx/J0bEtw2unL05nDT
XpzvqoE5ij4FGgU+bO6AoGvyLTynla/0fuMoErsfljWkSjoci40DeCrVq7phUGnimFKNJOha4nZm
IcyUJZ4pGC9CjF98m3qgjYPiO2VDA6kQT9UOYyrsE9P4MqjDNeYXa9AQWjPv1h4O9whZgevHwZrz
4O2nGtIspUIQK5ukRqSuNpT6a+0Zwec+K8RtMhPHRx9NzSA1RO6WnKXiB0XtI0/XF48mjlg/k04q
f7RItd1PMD0+ZXoZ/IysIrpBDrd1xkzs7DQL+gstE6crw1e6T6aWRPeeXGdXkPDlO2xoZHwvBqMx
HvI81TZaCDdcVD3RHUZIpVY8kMTSlRjU8gFB4hTJxUI3970kVDtPS4qrXkiv+hb2bjeJ4daLs9zt
0X9wh6Ytt3k8urrSao+Z2bebfGx/xWEuOZmOHbgMFmCDKDvhQs3coTgAygobqdkN465CnPgwDcJw
XUmJfKkM0zXCG9Oxa62BSNoTYnjSnSlmo5tGoboLzXy0gzA1jtaA0rcSVYFTQx7fTJolbEbgso4w
4stCrY1sLkcEQ+zF0m57DT+5Tq23YZN9loNaudQ00Wo26EqhqDEB3kdOL3CtMnzQAQbGeR1sLLMr
7SzU6OWZU+82uYKDh9LAL856qOC0CPZTk8FEJKu7HuloH6K0/KkaRf8gGgF2OnJgFDb9ki8FgDGQ
Vr24EUwNFUycrUjF8E8oytxHDzj8BZfui6KE39smdPumJzhWwpuyLrqtNIWo8bap6opT5m1GsB3b
dJKnbY7jxtWUZtFB7AN9n8TK9zZrb6LBnOxGS3dVVf3Uat2Jknbcx/6g3CfDlB5TQRuuLSVU7sMW
kGKiRjvD4/W06Sox2I2ZueNyuYq0jEWCENcmN9rMLgSZ92gmo/4pFoc6LCTHa7UHTUOWUpFSdJDw
2mwLQ3KKtP2iyNX3Xg6voZJ/mxCq/qYJmWj3VmZdFq2Y22olPdW+hhC0OeHh1sRPBsoljmLEkS2Z
4b2vjdFVUkYSKmCleECwTL+P6gnnkEjNvAgB0wA3D3/Q+Sj9uEvxnNk1nofT1JjMSuUYCMSRUdtC
p0BiMyX5LijU8ioQC/EAgBK5YMHPt7XMXdYOcvIlifRG3Hh6lDvWUOLy0HSFHYVtgVURUpgS5FpH
TnEnbASl3tRl+DPpk6tyLPT7vBZb22uC7iaIjQdKywiRx8035jxw9MDXtmhT54diyIHZdhiSebGr
Y5K4pZRVHUN59F1+QH4chU7Y5Ihl7GDK5609jpjsoLuJRLGuTnx0/UqplW/Z0O3URMgwgcu7SyPP
dqEcX3uhJfG+8JVfkVTiWSsO6aFTe7ckM7FcATfFX5MulXsDIOBNKWVIprdIFzl1kKF6WhZmiVWx
idKerivmLm2E8JsopdYNp5VwhbpnvA2C1toCB80uZhiBq/4Paee1G7e2rOsnIsAcbsludlC0ZFmy
bwg5MefMp98ftXD2ktiEuOc8NwYmjOnqMThCjao/9Jrq1GjlulVRF1deiKuRJyGNkyaNeO9Zkfe7
QNIWpB0noj3xYLieplY+lF4+fS2KUN3jC2YdkzyJjoY1hT/Q7PRqN8Ud7s/YQNThfdaxKqdqYot3
Q7sLpaaWnSbJiuGQJQJATStCDvyI64fQ7JGMiPGH0GPhkTnHUcvvFBqjEPgDvqgPcmRfx20XO1lh
dl+lLG+yo444EhKzuRm0TjdU0XWYKfozsrnesQrE9EuMGPHB6nX/dyPglmJWtXHoOMgPA0bmqZ0L
erev60F2lSYt7nCVQZwOc0IXpyzxJM3iQ+C9UDxWxDsMYLDs6QLUz3K5/haXJpSu3lNbF4Mnzy35
GI9amPW/cy+J7CgOdc40KTBOKHn6PzE6K06iX3XfrF7oKmpcUfUkF+lke0kTnyoUuB9knkLHUbL+
lGWIYr2XNv0pLvA6adARcqzWUnbgnzmUs/FnL7Akbasqwsc6m/q72hoY4lA5WLF191mJueAkFD4C
SGN+UpMi2tVWiuJXLgx3ao3935BP7b5NA+1Ogy/tqEjw74NS4+QRkvyclYHuaIJkfgknzhIUt8WH
sUibLx5uOqe6nPQTx9iI0XxcH7sykUHcKD7YYv6pcQyUyO5pln/B/FPb0SFKrocGi0f0qhDd7oyG
c3fKD5lYzBroUXSSG9/Yt6ohnEeJ1Wf7auSVO2zmKs2Vsyagp69Ftwh3a1+tSWOPwexz6PSOTo0b
zRexDf29iA3BiRvQ2E0aDqMIYRu7OMDsuqUCbUtm7O/iGkFdFIz7ayNCMczLSv2Wb+ffWmHE0Y6H
3V4e019CUSEHl2k4iIxqJvxBOa44immHJcFEmwOZdBNwnomGcO/j9tyK1TcvrriHgo4aWTl0fJ6q
b5+iXFGynadFI2zVpPnZDOOAsK36Uw8D4a8H3ZlMuQ1u8IzDHRCx5PjWwhLKwRVIvcI8sNhFHSaD
2OYkN76JutmEHLwd4g108jwlORqltjNV7wtOBDdlccVTInBRRMPsW0ySF2XIi+MQlZab55l4HXpS
8YgZH6teCDrhV4y4y7Xsy9bZrH3k7EesTzGjUHGNEHPr0HUINQuW2NtZLn4PhHY6Yu0Rn4RWxcpb
kISHSELp2pH9EGvJsjJ/BUlSPCCgrN2OpZf9bX3ROpnqVOKUVAdOo/vP0aAHuDEUpEpsSwTD+H8T
ww7bTquOZRhVdxGqbD2/t1Hu5V5Kj0KUyNM5aXpK0HQS2smpk5oVFvioHUlinOJmh9uRYxiR+a3r
hiQ9+MqUHSYc0XYcVuDNApSiZRwYJS0Q90Dv1V3Pu2tnKhxQshDpOyZm2CljZx0as8fgRWgkllul
HxJ0cnZ6GRZ7adArt+ggOBS5jBeROlbUDJGsCy1bqSNoz7I1krYhZNVgD6seSsXvRVcpouB50HPs
KvH0QBrbL5VTP6gBDkjtUDe3KfII2PfhbHgnmI38ovb4gdpJa0pP6Lel3zD/qw/kmPi/NmFCZ4qF
cls2gMcitTZPqaD219MAXT9Jac5VQdgcIoFtp6Rdfl0GcvCIona5y4eggh8tTjGHWBo5mSIGr2Mm
F4BVGqTPZ4NP2rQ9JMVdhUEqvtSq4t/G1EKlY42/jnRl9sZ45VeGIH2VO/IWhyuy/E22Z2KJKBSc
THocIj4XC1mGNLnYZNJpGvsJiTXqERSy9DEdMF5twZjIkYY1j4QUEpuIZip5pSAn+bET8K21kWoR
TgKSyC/6VBulLZuGcG+kif4jK8PxGXW2Ev3iLM4j80fvKZaLKluqXauUp2mIsGpcrfH5N4Wg7r43
spSfYmb1NlBKuLhlLT4LQVn99QchuYkxrKl5QZTALLKmkB8LMCqU0iu9uK8CNfmWm6ghn4V8lj0q
pH5sIIgmKqp4ijTUQBvV9mva6tVfXeqrlynqOQV7P7vy4si6SYPav2fh6N4DKy+VjmQiONhmivJs
4Vi465rI+NaRuP3AKkl8iWopfvSR8sUcThwS8mSxvNYEWEVaPUqnpEqbKx/fqj02ruAFymqKv+uD
mX/h2m5DvoFe4saoDoHGKxLHRxx6++ZOQI4yxTzMp9Heq340W78mw7fANMtbsiqoLVkyuwhggOW7
mOcgPsf4/MjGswUR/AKvRjjiTXozRmP8hOltiX0JdkbJXq25//C3iMrrUR7jO0tMRUw64nS6KXUU
Ws5GP2gPQ9kSE7uiHDZaECDJm4f+vVBlCq5vWiYfh4CuRm0X7dRVLQKABSaCnVxgriOyZfRrtq/4
FR+h+gtEI+5bJRbpQIQtGuo32BLj7AS+VPqB0H3TnVuArsqraMQS91sdKRk+h3BfDOEuSvPwd61H
P0HvlI5YW+Ier5zIaRvLuFP0jEdOIEnAj+sm85wWX+lqR68SNwo91eSd0XTSV5xzU9fvBlM8yFyb
Ny0tENiYqMoDFkny0qcxEve3qWiS22JNKgt2M9bluUxxK9yXfhFBXMjUb4lWZHdhPnBHppRlrnsp
Gm8rMGDTDjDZeIj9vj5bUtki8qibkMlgdylVEwEUEcrciZOwv1eVEV+KwBMczD7NBxy4vHMidtNZ
k8saE5XQrFxBFeqTCs3gD4Jd+HLUShwdEwqF+won1+t4HKowf/Y9P9hh5pbiy43soy0i2XVr+FV1
3RqcW/icYjaYhDe6PlyXsRhel+Gk/g2yrEBisjV23KHILRiK8SZqfubZNJGGCkI2ormR1z9EIaRu
0mr1lYRaGLZtbUpepKbZKUJg8FWIotLN1DT9aYKLQ4RGSaJbEEvoNXtFekrYKUhjYnN0IlEUNNb5
kB0SXiX7VOtJ7GNzxGDA6HmRCMIJrbrsaoIU8LuOcKDSugCgcx/nzyofxcV9dDh3XVDto2HSyK3z
CKsMCa7kKOX1X6zUjOsUN6djNKo9SZ2RNXvyZOGHYOXBE1L7BU5sRWw+x0Gl4GVSFWevSbSjr2id
ZguJ6hfOlKrpbWYUxQ9rHMnBfEHWblFdj380EyYOgiLgViAMWnRsa3xeW8Chp0JJ41cMjKRDppTq
TSwm/i17dbQQ19SLn5EizSJtjYQta2bG37JJCbpdE/tBiWSDFB2lRh4ejEAzUv47rRu7A+SZ2Swp
JKHLZBT3hYpLeGCk4XXfphiQdEFriw1KDzghFYfG6qq9oOSY3fUx6xrhxMLB+hx/QhxuXd0Lg2NZ
y+KdUgvyV9WILbdR8vlN7A0RtpqxeIO37Yinbt4+d2Ogn0ZTCu5GNOZRexa6Vx5Q2a6cFNnNRoyX
gQuJL2oTNF9w2yRx7tWYtCVFLrTlPHaMArNDB8MB0rzGetZ7o/va9HhVYEyE13miFk6JnOYj7w75
FitGChFeWsfhro915VHtO2xohxQPOTGnLIwOZ3lrxP74WPIePYD66Z6FpO+PEfbZrVPmNb4eYone
TYrK6TmjIJD/kpQg8HjfkuHfqrlRnAKMlKpzPeAbdCdLbYBZTiRYgnXdDoUp3kkor0b7NO6rWAN6
ikth4WDEHcn7YtID/SFEyCdwQl1vR3fCmE91kUjtk0Mtx8NIOV5oy4NcYY80m8EGoWFbVq/JByH2
AvkUYc7UnoLJSAq37vTEuhespH+lE9XUd3BIDGzSRW/C8mZIsUglXVT0IyAPjE5VBXjszdgXqbVR
uV4rhqkylCKIHNTC1Lk+965uadb4eKUZdcu+8/5QAvR3GdnDRj/hslopG++DzP2yd0EaAYFECb9L
mDy17Tc/vFZ1uZA3omwNZVETHZKJTy4UGod4+bVNzCMtog1O6Rq66P1IlqjRQkMkV55x7BptbQND
VNt6Vn0H2CMSsgdqf7Rj7PZr9WU0zv8HsPn6RCK/pQEeUS6Y/Tio5Tz8aOvNqvRIr8e+4/nn+FDv
cCiiWOl0yKOgWXT7L/qmjPu/gRdl2pSTJY2w3bbHGs3XTvGSQ58Z/sb0bg1vUW8OvL7qipkBUrSY
nXjmSQnRXNGl/efF89WFgoyZIQEBv9TKwvZn4mVPGKoI+77khK220KhrnBLEyC2AAoB/UQNa7Csc
N5ohyvhSvTPsqM44xfCno7UtHHI3rZ+tXXGzVUpfQ4V96ELN0/tumykcToKW8KBp6Npl3+UnDV6U
4OTX/klyMFBFivu4xQ+67HvIH2LOf/8u5oh5lZLpzOVQfjE6LGfFX7X8ULfdRg/vrUn3sWP0MdBi
QsXYD5VmBlOL51l4JQLYR24MDjU/JUcd8e+nrX7s1tAWp1Y3+L3Xg/nHw7R60IOCnEg5SOhHD5q5
1Wu+XJJzE+y/bZDFyh/Lnm0t0ANtoOJUZNewycMz6sDWmxxWp7ihu/XpViDbBAVPPAtNoCC47PI2
iS8a6ki/uXcmV5rFnMhKkfX7Uv5A7Ohk7VtA4ymUTzDjOsV5yYEBtdU4Wx05TSw2C6ITF0pLzGln
dKkEZZFmyS2m1PpDhH361vK5OFp00WAb0kaeyeb88XGdqvhP5fWMJsbG8laFp3s9q7omO/+Pea0d
cAg3Z2rrxkGzFXRxao6yTiep02cCADolGCI195n44/PDbCvGYuX0FY/MGu6ebbTWLhAztwNp1Yb/
WClqnr83MDT0As18uxjf7fM0NLU4G5m/OHn0i9bRJ2lnJb8ms7L/xXjeBVrc4ladxlpbc6FmmPT6
evTSGGDHttKeS6GVeTz6jBGmZ8/Jspi20hJgUdRsOK2VIb43h0n+O0ZwFqIvCbUaP/yShcFeotjf
8Won5d43KBP4qg7vp9pPEXqXcWoju+xGZrJxGsxD/HDUvf020HFgzA3rglKGnrIVtipbYobc14fZ
e0Z15ePWfXFxvhHGULAO4nNKwJUXU4DQMw66M3NomiJ37iFTinGaGehFRe+ff9T3oeZD4N3qUQcp
w7/P5JagzRnmshOZtaNNye7zMKtf9X2cebO8i4Os4Cx2xswFp+I06ja5+l64RZZDccvz7HoyZ2g8
kfu7xNrzlN5iS8yX0PLLUemaRZwV1LyXt37fajnWAJyoJtVfMXpMp9dB/xHJsTv5irsx2Pn7LIJB
cJxvRQvz5gtmBg4OXd0Cg7enX+1r/SV38Bu3tS8SMmTVwd9tAcAvDuqZ62KgaIhhOFUPaXEBD0Gr
Jy0kWhuCav8jwR31mxGMvz4f1FoQDSIbQucW+tTL/FoWSxmPDT5gW2DSQY7mX4kl5oefR1k5My12
P0VyQyLI8uKrkqBI4paZ66OjNn7zlW96tLGHLwcybymuGvgjILqUxWxFooanKi1u7EpGKtPZAcmn
jQUw5x8fvz+qAhrsFNSOVYQ8FqQvs2pSvDbn/ASzAlEXzohpKMm0Kzg8kYw791F8+KfzxsfHiYEF
rsLKWcpeDzTm83FG+cUANjDAdKRRdmKs6D4Pczl3H8PMf/9uF0uY6fIDGFg1I5Xb4IXSzsZI5ulf
zt37kSwOCinvazHRGckQao7avqoCmoHUDkqqhnK+/3w8l5hhAInvo80n8bsBWRjpoDFDtP5ctYfs
63ws0bn4Gj3H1+W1Z8eFrT/77paW1+UBT1JlAvbmmoOjZiwGmapBWYhhDe5TAvjZxq6vdXBcld0Q
bTA2Lr8Y1hlQGsAKGihuLxVPa1bi3C/Q2VA6Ld4M4q5ibIpQzwv640cjCuAqiPFsKjjyH6fR76us
KNEKslUBwi1LcMSCp5Z9Xr3GN4q6B8mKqGM2N2b77fMvuDq+d5EXM1lUkK1prvEB8YbB/cz25C2N
l8tL/+PgFmukImUNu6GkG9WWtk/Zrx+KO7+YW93mDQ/NUwgkQRwk91+MzNSQlaEYCx12kW6pMQWs
tJ8AlzTGTk19isEbwPWFxR1kA52RcUHNlwZEcXNxTmWDqUdZruMgtZdc6WtW2OqTeladzDVPCLw4
7SnddYkN+GVfOcF5RHDmsKV1sLIVZu1y3jkcxVgmLn4DBAevtioMsguAFYfSwt0eZJ62q5Su2QeG
1G0cYZdvcQRVAbTNJJ85kdMW53/bKVqcdEjl5VgDB/SBeiAIpQCMLpR4uSZun2c7VawCsq7cVYXo
zux/94D6TYuOBeiezz/z5fP57fdgo8PjBy2LN0L8uyNIbKWmCmi+kVPWr511ml0L0LNys/INgr5d
q5q3xGKzIpmhMXq4ThRZFpsVV6a28ufNGoo3Y03vyLsLqteNUc2vts+CLPZlGioiFsas3n4YG7rH
lpU5WdSIvxpJEIG0RbJtcU2BFcHYSVZe+0i2tmZ26zcsNm4T1X7YaXgt5e2TYPxK1PgM+tMZFBOo
zWyCi2li91vsb72p2VhlK2fGhzleLLJqatSyGVTN9nK9OeQVy6tsR5ThBF/mnRKap1gkyxUybOW5
J4KNguvbrrmYfuyM4H3BSr5gQU+Dbzas7flRrYxuYh2k9jBrVVr7+Do+0VRLTAzq9JfkIf2tsLm3
nf+UyyQI+CsoWMz4aKIoyzxLFudafscURCeAsDY1DN2R9LOITZq6y8/BY0YnwWYPDkdhr578G3Ak
CCV49+EPmPjuCJI/3YkovCRfZLocOBvUzpRTa2HefDdSHkdj46Nd3iWzXhLSEyDF0QYQFx+tLSOr
HbyCuyTOhn2Iqdm5Mo0tRbnLA2/27JvFLeaih7jM1rWqqQHnQbhV0H86Bf7Quq0OiU3ypXbXFsKw
tQ3ki634MeCiWgYAbqo7FK0oJgGb5VP4Z2s/873kXXb4x5QBLKZEkLtIlAEbwPziYyaQTTSVDD2E
MyReI46zk8xk//nRsrKusAEhqRHJNhCqX5wsQxZLhoXULAT/VtmnfvHLgEasN7kt+DeRR7PHwr36
X8Qkf1Ipu5FdL58lXWEqxtAH5Gum4IKVcxTPuqERD0h+BKSC8oayJbq6tkwQqleYQ4MdvHxDSIBd
tcRSNDtMxGzvUT866YM+YMDdm27kp8FGhf+Nz/7xyEDDDosjFfczuk5LJ4xMMIYQHDRjVLTbCZGU
bvRBiT0UzWODbk7JuzzD+6iXqsPnkztvq4+BebdiBKqo1AGhHMzr990FiPpgE8pZRn7loSFZx1J2
nICGPmpt2x+GocoPYxlskfYup5egtH5nkL4O6XdRdaz9SZLHnqZyEQ7Ccy0Y0i+hn3pbUCb1JAXV
P6/SzfFIxFHrmjVHFtncZFS912JnaXdt/yuQutSVIi5DZcodw8Qd7PMpXUkqCMfaQRGNMhqGaIs5
RY20AuGj28OvN/ti7Pkamxb0zYhoLUa2W2fM/O9dfEOL5he+Pii3LFcr2JhmMos5DT831/J+gtRW
77zj6Mq7aO850unz8a1+vXfhFl/PnBCdUBRIKl1ZnSMQOmp8Ukq8kbs/nwe67BZhb8Y5/b8DWyxO
6mMDqpGkp+oNYDanP4Rf/qPuYb7McnqZszmV62Pj6pwdx2DsLW4hz4gqOEZE9J4stJbPKQ9SBe4q
FAYy8VnFL8LuJP8Z/vx8qJe335wPa9BJ+EPDcenjkhmLfDQE8kbcMOvqa0l3+xi3Qb+Rmayk3x/D
LCYUyToUuxR2eya4Un9ITppLFfCpk499u+eLjpgWjccRokJv//8NcLEntFCEatER2RxaRwnAn2cv
n0dYSbs+Dm6RWo9d3NWlSAhQOOnBO0C3PBhOMG89kBn7wm54VRW27+AmvWuPW5Kna0sH2zO4dHPv
FMG8j5+QJg5YGhhktmkMiS0VxguihIUd1d7PQJO2Loz5Sy33/Ltoy5dbG1uDIJbzQr2R3MINXHCf
0INlG62S7W1xmczD3sLgmQfbbMljzmN/d0tUCS7Fk08Wox7Uv/3BPEmH/KQ4+tX/gaO7diO9j7XY
glKjFF6dEkt6bAOnOBWYDwCQHx6K58aenPk1XNwIJxHF842Dbf5Cyzl9H3mRq3nA7oq3yLP/+Nxg
aN3gmLrGRpg5R/oszGKhyFKKuSTyW2CXBsku++hJy8enVI9/fb4h1s6Ud8NZXguIt9dhYpKr+WhO
QP3CZHNDZO0tXf5kKBecsSQe2qbkW5X7yZX3iRsKMGIb3luRPavx5+h9a/ddT6/Ybbb4q2sb7v34
FofZVEVTU5nc6pKv1EeAetAt1CDfl57YHKuYYtjn87nSRvmwC5Zs7lwP1MBvGW19bvdzCyqqHfR4
jVuVBorqJqkdnQPMqoZd45bPxtfPw2+szmWZD1xVCweJ6NFpJl3/p/21TSLfWJ3WIsNPwsCqoRJx
sJTfpPhvkhzEbKP0tXqvm6iEqbhSQtJ8e72+O06yzJIBUJOwzAQHzdVe5pbzLAKAmGkmHaIHaT9e
/fNaF18PCurs14fg0DLFbiPZb4qOoINcGTjQtrkLxPV7rkHQqnUj3n3+uVbn8V24xY0utEpYGhnz
CGzVpmewb4WnEbrk51EukVekSCatDlOjsIa80uJk1nMF4+yaMLAOj8lu+pntol180A7+KSW7RZnF
Oqcu/opjvtOfPg++NkSLr0gZH13sC/BA61nmoIJ2t2svAt5VRs9mpv/k9bBx2a3EoVaPZ4vKExAy
7OJi1/uoABE5aDZEUWuXKhOU+3zKr9Ii38zdVw5Nk+oAwSQshS6eCrEv5JArehjEd4LbO/8RkQqf
gK3Df0UDtintdiMrW9nYQE2gsEu8Tmi+L1ZKpLZGCtJ77iCWLmDRPa/Sh1DnYSvESKZ0cnxvJuGf
PEyfP/9+a8c3hTJqnyS6CGZpi4ltMyn0zZwkonkx7FmaULoq3OErzWGn3BmVLYfIgclH635L93bt
BMCSFpY7L0807JZHqRBVcVPQIaQsMv5NddvI7dqJXHMHTS7BMXYuim0l9yvLiNKIRCOa8bKUFvNs
CFbZJR6ao4o/fRG7+jzKCUV3Lf7++bSuxaHCTR1mFp+kvv4xWZoyMKxjBzFVLeqrTMUz0TD2cic/
fh5m7Zk5+5XPQmecpCSdH+OUaYAa7GQpbP0B/mJgV6ozWzOWu/oams1Y77aNAlfu3A8xF2n8OIxa
knfUYkZdvS9LceeXwwHKgF0GvvP5+FZ2IkbJID2oo9JAW3L5xXIUggo1BruSxW+t0EMckat84/xc
/Vb/DbKUTze6Qu9zGN/82+ndpKQHrgTHVLzTvxmLDqaEHvHMsf/4qYqksAoFfiP+isoO/DR4snRj
utayE3CVChgL2K28IBd5cwxcOTE4QhE7pZ90LR1l/VpAvw2NxuC2eJ0LuiHIXCe40b6Hf6V2//kQ
V2cSDVyEDHm/8mr/OMS+9prc6BQeeJLm+slt3nxvtWn3eZC1ByylTdVCr8ScEQqLQXpJ7fdKzfEs
nrsTfATxpjzMh0ZyW91GV8ONePTvyo16ztrIFJw4eJ/r/LlciGYXDUUYsp+VqcVizhCnP63VQd/1
m2HjKljbXkidUXtAZYSVspjEIh4QOp8hTlq4N429BoMf+RZXq6ONo3+ep0XibmHiiKc6apASoJyP
Xys0oOK0kqBQckt3SU4tJ5Bss0c1UbnSNxsyqzNIIQwFSlrvxlIHJs2VfBRSogWZCYdj5IbT3LRv
9hurY236ONfJiBDp4dxYTJ/QpmM2Wi3b7Bq1pZO4j/eBm11pBhprvWu+RBSN2trZkmS9lJUCM0Ph
hlc/+QkAp8VJ3AltE8Vtr9hGWFjXHfajZ/IIGLgorrU/dV+hBUTZ7qiInvilN8fgIagnHSskGYmI
ciYCfT4Ra/MACZ5aBMk1d91yHnDEVAbK23YVG78Rm/mhtOOvPsz/DnRXPw+19mnfh5p/yrtUHsmQ
PAiLRrFbNUPUIrLH8V6HcvQvoiBLQl0OvAaIy49RzBKJcTmrkQufMvR9foXoCMVivHEZrN6o9Pv/
N8wiHxL7sJlEcVYPccMJgaf5bEGAAEJsblecn/8uJ6FpM2ONMW0nE/s4sMEXUJ7QJqav73+Ek/dU
lq1nT5b0z6GGvLcAG9C0gXTC6fkxkJwiwYBeCFJMZTycrKaNdzBXW1RNaEJ//rFWV59FHRpggXSJ
ejHhB9a41imQ3bz7Jvccwexe4elfx0V7+DzU2urjTkODndFdtjn10WrGFrFke2wgKKdSUe2atomv
R716+TeRWHsAF+b25GJLTYrR9IrFCkSC8Bpw/y8lUW8TaJ6fh1mbOzCS2gzIWOlPJrzvo6zkSUVv
4iXNozskMfaKKLDch2kjT11pOhlYboKU4z618Lde7KpwCOs8D2Y952wMIyeVxeA5Sk3/3JXK9FDL
vXHyJTk4iGMlP6ZAkBXH8/wtWdvVXUfHktXJPYRu+CJfbkdTTNtOn98C5hfvEGBuat3WbofWLIS1
TSvHtTWDr6883xIouS2/ZGZKCcuGUQtl8VhXeIEm0NmiDJbG599yPRB92Blag7DOYnrlZJTiFLY8
vLXqtpnFdVTJQ/dTgKL7eSTp7Ucv73NyZGnW5dPoAS9uoKaysiZvNVpAQz9GjpD7CqbMcSpKOz9q
RscKR/kEDdS/hTYvPNZNg6F5arRXUTUEt2ZjiFi7iGJ+GqycZi7wOEnec7UMv6tmMO/JV+QXc/SE
3A7gpd5FpoxSNNzCo1mIyUtoFXVs66jVQelUhWGPSoP0IE+SGSFHUaavpRrLgWOlibGX2rI9F3Ho
35qRICHMNAh7X4Imo6ej+ezptfHHjAblppTS0HCEUEnuQcSGwkx0Hcggomn4ZsZ63NpKPnj3+Lhm
xxSDp5dEE0cgH4Pp3Y9FN+0xcUNYKcUMvAZMlKnKXo308EHQpthV0HQ590Ue3jRyIDwMQ2GdkKJq
bAnO76Hwoox6Rpw0v3Mzy76SV4eN3YtoBKHJw3SojWi9Qg+WTpGs1pndRr3/hLiJcSPVE7VHRnGN
ZFR4Nfpazt+WYD7QqAvPMur4J8Frzb9eqSOY0475Ty8J8GjFOfYqMEYdoq+CM63O59NKUYAzaiFn
Ayv8KqgyqoyF1+MoVVtI3FEM2uu5+aiMPQLNLXKMYMm7F4EH8DdR7+lby9lkt/mcmHi+jlCClDWb
xbzLVU6thOIBRSi0yjR9cYMV4eilaNdw2quT+VLqlXkmCQP34/dlvpHXrMWC3scNJs74A3NxiQ25
nE7QujmEUcEKI/aSmO4NYcvWYz5wPm4mUyTh53AEmweEePFay1XfHKex4VGIs8hrVeK7RAcHXYw8
sdIDfOBoXxp0BRs9M86aioXZxslxmZ3zA+iLgzvkcgMQ8/GyNjqS/iT2ecNDqXXkVHiK9RGHGR8L
LTE8oV1Qb0RcOYQpsVF9ophHKZGoH0P6vZ+YIvLEbziV7jQ+zQ53Ov2W6Eo+bgOUVkpPczyoTaDa
AR8sD/3cqEOpn9oZoCTcoQwQ3pS3QIyO6QHjGNcP9xaaopk9fo3dLYLHykuZ2HN5b64nQnuYl9m7
nDUsNGlKOwNu0GN3bf2ERd4/jDeBq9ya1jcLXz/UmEF5PKaCY/T7bT/vy8oG8VGhxQ5EBrX7RkB7
F78cdWUyA50+QiHty5CPGpb7z2+E9RD4L4LtIGFZCt0WSl/h7kEIjou7yQ/uR8N3Pw+xthlnY85Z
TJ1CzbKEJ4Zd62kaKAc11l7TGvcStXgNqn6jWbAaBisiHjNvL/DFwhSMMTWVgmwy75vvVapjSdQo
yO91Gw+Z1Rl7F2dxgyZBEAERZcaiWsvQzfXpYQUbGdfqWEj3ZYvqhcoa+LjwpDjwjGzs+CqJjYIa
kki/u2ALu7R2eJCgUs7ltQRoajFhehxB7GoIIgvPbfyLCxpWGk8YyJOevAW1XJ21d8EWsxYn+A/w
qKcGWY6NS3qTO4OMTsznS+0yK2bDmKrEqx73EdOYf8W7DdOlXjhIiGPZ3NG9PeKos5NN/1Wqhvt6
MP6x1RxAoffR5q/4LloapgjAVBwP+AfdWNp4KoqTpCNVLSXxRktxdUHMIr8UBWdZiGXqG0wSK5/7
WZK9oyYmdkSi4/VbPjmrX+m/Yd4eAu9GZJmBlYmZwNr2G+2EuIuxF9NNbOBKGYRRzE8+MlHaUsv3
RNzo8jAqTNzcNxFDp3Bxy3byU/pbetp+Oq+tcy4q8HJkA+AR50XzblBlWWe+GVPkSANR3MuRCRt3
NBK4FgPlaFV+RM5ja7mvUFYocKrgaim6Y6K3rGQFstWrPDUVO/ybXQ+7aacdwyelQlPMkQ30Bmh5
u8kBXLG6tQdWlsr7yEsKmOmVTaR2DBehKR8npyY6VdUUnhDS2Kq8b4VanCCgL/pSLAfKR34nOaM4
VNezuKUdFNnw9fOdvRVqcX5MsdDRAyBUOKR22nVwcu5MdeP4WHnofvhqy3wqEkovGk2iJKfyFirw
8dfk8CQ7bLqLrBxUs2Mm9CKFMiSn1cc1OaID6/lT/4b8Bg/R4cX0mgBD8s+zpVC/U56K8LhNWV9J
WDXJVGffSqogF/xKoaDvHfasyipF6NU8B+KAHk1y0v3q56SUBzqrt1g3bU3r6mjp49MtnVPHJb2p
zMdOIDFV3hgsKSpX7gCOjJxxtinAbvYx2Iv2lvzA2ooheaNGR4pO03sxxdRWh1zp5/dFc51VxfcR
IWLFyDYO5rccf/EG4C0jq8hU0LLRlksGpc8Jxe10XjLNKdx3jS3+MakZaMe628mlHbmhM7vhtM1N
g1oYynkDWBB7ywdrbYrf/4zFzRdrkZRYCWW7cpDurBhZr+kxkpXEro2trznv6uWIZ5MVmfo5pIHl
0SZLhTKms/7zrOHSnVrwT8C8nf60jTFZQS1wkf831vIwi3FYlYSeWJ2ruALKKelTRi9xX10NTnqS
XTV1K9HxRLt9TpX9NmR25UL8EH9xwo3ItyZY41ANrXTzVQr10QmrPnj4/HBb6XJ/HObidBuDXlfj
mmHO5syRfBtbu4QeN5gQdwqdsj/k8+C2BCwuDRPowqG4TtGJm4o0c5FVeMkUm35c/r8vWR+6Y8KX
bE/ycevEW9uNFnYI8zuZ63DZdEQypovNaEa55FawC4zmXGvCMeo2+wxrGwFy8vxqon9EI+7jydqM
Q28oAs+Aqa+sa6O3vremGKI9LUlIlYXR7vNPt7ZAqMozMhHg+EWRMA8aRQIuRH/M126mttr5vr8R
Yi1dAv5AGiFhakEddnGSjVaWhtlcUk6SjudNqGtY9GDTIyhD/Bw1dfPDQJPHlowS1WB4zizW6E/c
+N6jjC3SRpNzba3Or1LYBzL3FhTqjxMsYmZYeS3Puc47h9+K02w547k+4omvs9n8bF6+1ShYWTwf
Qi4mwBjqUE2m+QVJEVb1AxoFqZuYGyNb+ZT/SUshcvIgWubYdCSj0JjAfYlKdaLuc5e14z8GKGEc
xSt4potoNAAX77pMLSpa39RrdClDUrGalJtWBWQSWaO0UepdmbMPi2beJ++y3o7SUF17IgZSbXRT
RcPBaLU77vktZOdKHJa9RG9YI6Mgo/8Yx8r11Csp/GF1MvJO3fHuSnYocDrtdWXXj4XllHfb4N+V
bzW7OPH6grV22f/2De4fxN5ku9N+K1m560Pz8PnGXkmVZkoPS4H0ASXxxZrr6wRHMaqh9v+Qdp67
chtNt74iAszhL4eTdpS2sv8QSmbOmVf/PS3j2Hs4xPCVjgNswIBrmt1dXWHVWjx27QcEIDM6YlPt
yWWfPoW+aX+AAyXzxqDVTvLQ/EFojU0qMpwVnNkvfMOr7VPMsvQnHcRV3zUlc4BZ5SKaIB0amHZv
L3TtjUXLFeUVBrWYBlv2OaygUWvIYsjGguxoxFCfogMbfyJZp8DlKExOd6GK8OTwbTZ8WAvD6m6Y
IG+RaEy5mjk+wtWM2hTAu109dp/D2n4DY0e9Ud4RJdtF1CGAoBQqxBQypaTLc1YklkklhIaX3kBp
HOTSicmu0LVj4xil+iP0zw2C0cYWWmbleAMsUsTME3kxCKNLs/PcNFUd8m4hS7kb1Hed+c4ctpp5
K2ftwr8tjLTlWHeSwmZbJZPUeqHM8IA12nGU9IOeq3dykpzLpH2Ip3Grlb1ykRAMoFNOEAuX1XLz
h9mR5pKddDPygg+V5hfn3peSw+0ztrJ5NsAFKrgG1SbLWjzKeUo3xAwBZurRWOwCBbHB2O+1h7ap
0JVwwvrE8D7Vet/aEtJbXR+VNEEiIsZcF8emqqOuaxr6PRD0FruGMO4+aypzKyZeiTqAMsmCAwBR
bGqdl8dEdvowsDO4E8OH/jvUpXBLn4VqmPUE3+r0RTmqh/JOOm+1RLfMLpy8MciF0aYg2wunnlwb
uW+3MrNH1MseCgnfdXsX176lGIqj6UwLB4qey0VaqdGWskN1DWDfG2fo3wFBON82sbYgFGuo3DHa
SJN38R1LRgpLq6jILHA6XldXR9PINdfRm49BqHm3ja31FhikElw8oJMxuni7Uqcs81hgeAWzguYV
xzk8QPTu81gy2m/sEm+S3dSE250k0s22ujdriyXqBnsD2o/obvE9/SosKinGfJ+8l6X6jcaou2Wn
4BjL0+2Vru0cWb8iPi2Sb8sE3BbM1DE8E245Se2zUPB50DLH3/iea+sB96ByCxRaCcvZNHtuIJ6Z
HUBpw30gK3eaSY5Pec9vwo1jsuKVyVyojYuCHvN3C39S9uGgR4AoBSDBfIglvT90TWucVKFccPvT
rS2KWVANvDWBwBWQsHHyMJdGhmOsETmMyBjgZyElfUh6yX+so0zdiELXkjKm65AA5EACw1nulZTo
UFNHnAohVW5+FAMcxlG6a57/LK5+bUqs/VWQMdhBn9ojRYO6h4pOMzqm950PJpMCG55jrZN2sajF
TcuCrpkGcdSHXe/pH0sswdLy1gpcszjQst+N+8LTmx1UVZntRskuet7Kdlc3UtC1iX4tfEKLZm2T
x0VeAz1wUdzQXGoYhcdoifIA4Upxlozhr9vnZq2WCFDlP3vLlyfNa601sBefi5eO1FoUSYo328XE
tcvw2tCieBCOY1zqCGbTkCrSPSIAb+BRDj0HZMDGklYsEQTR3MJl0YRYXnAn8KPUl8mQoo8ArKtq
N1Q7xWMKgHBfEroYFPQyL9xvbd1aBoyEPQVT0aeCcnBxfOY6gAeSMA96z4bcd18do6P12DM41h8l
b8vcyklBSoh+MzUE8NFLHK+k+llV+LCiTEr1d2Dpn/Om8l2kIfZRufXgrX1SmEsVS8zy8vfCk40M
o3ZNAPbHHpRjV0iejgJa7GzRMaw8AMSujHBAUc3A+dIML1DJ3CYY+c4IXyhYvKn6fCMTXPtqkIhw
XcgmriVMQdJE0VwBhuAUPpKd7dPwUxf8KMctbqAtQ2Ktr7xWHDcNmjDAwEB5fLZKFbSUeShSeTeW
85bfEndnkXXwOP+3KLF9r2yV45jKHUzSrvl2JkLgjEN60jz8b3Mnq5v0yphY+CtjdTW0NWMavJ8V
ZCrlHiDcxg1WRUhxtR4TRAOEZqIQtzhuRBkmzG14/AEG19ZxnWf7rnweXfMsfSiZ5n6LBjPMM55o
TsUx44nqsbmLj+FGcr22hXCDMCfMk6py2S5XmgZ2DJuPobnj9MaOY+6W40at6QbqRnleOIblemHo
BcChGDa8VYv9i2MlmrMpYEY4kt5I7fCFtOq7KQdPZqaGh7DguG74yLUvzHidQz6tEWgt0Q4AjRQJ
mmUxbBOdRpg6PQENHvfDeXqnf0t3W7WxtUMjpg0YImIyjImHy08JphCuphrvXzXSXS3IkzRp4ylb
81GAqChcCdjPVWEMygHNKi2Lkqoeyc82etPHydJTqD/yrWjrOlFkIkXAmai6CP6vxcGYYjkxUos5
Lxs5PWAWh2j6Ik2JV7bpYxQzYmrKGyfkenGXFhfepG+VsE0bqh+x9VjLguvqr4FA6PapuDZii5iD
+QnkTqi1LGIB9Eszizo7EcD8Zi7NvQwojLDy/9OKcGav/EemT1oXzFjp68/l2LhzibTX8OP2Un5d
meWVou5L2G3wF3napZV2mmplTrk4QYo05r48Z/v4MJb78J0IcYCieekJLTlP5Wa70U4M4rdHlU7f
h+RbsZHXrLXZRRH63x+z+LDQ3fQqIob/ZHDhTrsHjzl+ss/1vt9HP4JdvA/AhmXu73M4sKGv7C4+
NcUEBeUa7IZZ0d2FhSXdB7M8nCE1hq7OGf6+/dHXLjmNGrhQ8SrXE4mOms4NCCo6AA7KWZIyNYcg
b8xvt62snVKKqqRTYCXo0yxciSr7pmPn1EqgzEWSpesgjMgTfU9C0GwUwn95+MtTRBmPmhNNaKoz
lI8vT1FhZH0ajCq57yE4MVJU/Kzv+13zUByCZFcfoabYeHJW+hZMGeBRaNWK6G4ZQyISNDMzxeoE
u7+IWhN7zzRyfa8dYfzYtR8c3Zt//0oKo0isC5gVT5D45K+upDI0reoj9elmTjDz2mk/UZFCLInm
ind781bKuJiCmJAlgqy50raQfcsaKB8KSIF/zPYoF8yumh+G/rHlVio78+A8qgfxsFfQqEdbaev1
4bk0v7gRpU2Z3hA3cdgNe+ZLvfEhPyTHyjOOzbnepW+3gT3Xt8IhEeGsUjohdF56Vae3nTjOGOow
hsnc04aoPUDb6UZcuzJKyIyKqRI+/5o7sBfJB4KhPRG1BcwLQW+8nf8lQquEcrmn7O3nyRM9ry3q
j+u45dKmeCdfnZvcZ4ZJ0zk3Hd2uODpGxlOEfG86Z0h1vdk4OdchC8aYR0NiBkAK5dmFsVQNiyEl
U63bSftWxHPwmJhRcIzzJHlqamQ8ERewwnFH3QfkdivVz0PZlT9NgPkHaEGnjzbJ7mHjV63s7kUo
sLg6qugsaaL1Lt81T1LpQYu4owTvCaFAD/KaY3rcqsOv5JkEA9QB8Ueiz7oMjwdNoaKaEgwI/nMR
7tsP8w4xrl24z3dbaea6NaY3ReZHN/CqdZYxHDHEvNfDnfU9OlVHaccMyOQi8ruLDpuLW9lm8sv/
zC3OlEndO2hEn6fbRU81BxkuoDeIFrvVOd0HtFL2t3dw9Qy/OlYLe3md0ammJOlGvqacqMLGOz8K
KjepzR4ZBLtxR6V4uW1z/bK+Mrp4w8bR0ZlpAS6eAE5pz9J3fV/8OjjW0bgjTTxsVyfEOpZPGeU6
2I5EKfdqFjfWaeOScGm0GPRd25tu7NhepKuwIiiuqb4Y2qfbi9TE43jL4jJRHMIIHdKMpk2Q9A9S
5Kh3OlP8mg318YjejxsWyHW62aRDmFCF8rNRNtKpgCTtG6qdEEHJZVACLO7hYnPi0U2sofmczRW9
2tAS4wON/UaLu+C5M5LwvTzX+UmNkLCXmkrx5ihDjY8XjI6DNA/BbhwTBNuDXo/OZaFNuw7IaLO7
veS11wWSBDqAMOhroLouXZTPnGLbWR04IPTIHAc14uZ9GG84wuusFE17GLJJ93Xgotri7HQmPT7T
wekOvf2p0tDvTMyg3Sn+8DA04x/cjlfG9EUYrRZaPZlk+8g6533g0ogLH9UiH76OSlc/8VucQ2NP
ycZjtvIdL3zAYon+aOYIWOID0u7zFP7wYb7PjGhjs1a+4ysjxHmXmzU7TMcqBSjiIa4PRcl8RvvF
QY97drbG4FfQdzjsf30aEcilKbi+QUbHrOeebMR6VplfQ7Qi9rId8pmAmRhM2esPEdTY6ik+boRc
4mMtruGF8cWhBO6aZa1MJhTFDiqQRRJ6mZLs0whh90x+5zOChWho9hWp7I1oa/VtpMRA5RCXQ658
uWxLQT0yENvY+x9ClTY9Yd9vXzga7SwPKjf6wlcwqjGNafRjIUOo1le43x0whPjjbSuracBr37kI
PQKFPlHZ4Dvlu5o9+0VJOd4N6CaZh/xtCCnlbYMrH46S03++evEmZfLUIjpOLDfbvpt3JzUcNg7F
SkpKNPXKxOKKISYxt35JbeufQDhHPxWv5WZHWAXtHerEBBPNvTFszquur435Oiq8DL8voQpGOg5p
ZZk63dKAHiKitGzf7c+3crNZ238mxE94FZbqIargIVBCt/D7R838SkTp2sjJJyhH/74lIaslYLUy
9PyLi+2Lu4UIN8FD6z9mUvO2HqcnMUPuNq3/7rattUCMNux/xhYXuavReU1DIPPSfesFp+5onuVz
g9RNut/uLqx4DRl6YqAWtPi4w4vz0UO+nHGrubtgzXa9mUjPfl2nXwWhx2M5+f1Or9L4IVNaeR/U
/W+L9wnm5//ML8s36mD4/TgQ7OdmNL8vaW2c7TSmarHxTVeOii40MUWzTfSdFy7KsZPUKgRNd/gw
gt3N9sUHpngRkabZJzKnpoWd0TprP27bXXvgxDAm/VrBqbtsdNgSrN1pgFnqcOmn0K6cz4Y/6wgR
O/N8vG1r7cK9fsIXZ1SvCrNOc0AfqpNYrtlIz3Y6bCBLVtbDBCu1GICWIFqX+JwxGsI5FtU2RQ7g
EhzNL3FWJfvasraIH1ZXI4paSMkxebbMpiWpyuIgpAhfw8rg+tb4ZKPpe/uLrYbnvNJAjrkA+KLF
4Yc2epzB5zKcYit1ggdu1H2u9SVyHSgVu3MclHfs7vioASd7cCjSe3FXfZ3zQP9QdlZAx6KDQMgF
nRp48qhqG/HRWhUFfCZlZF3D95CUXHq4UEHQRpUHYhfRqEbibui8akRxQ/3pny0mTsN7Apuoc9PE
s75sPU9rnkjAQ3UoVOmjXQ1oKGokh4pIX4zAC98IhoPw0LpoBU+esSu3E96VTb+wt3gPQTNYiT2U
JigX034aJGlkaHyU7ZcR9Yk7PWZYAU2VjqJqZNooY4/yri7M4mTmTtC7ljopd+Os68cZr7wR46w4
kIuftjgqFcD/MVN5axqnqI7haMHSE1XaLret6lPoy3W64bJWvgWTo5Q/hCqYA9fK5dbH0cBQvyig
KTNzzFnhDvq328d/1QLtc2bfBFZsGbZpkWF2ksGjZkvttygL9no/bE6erRoB6UaXHpgWhG+Xy8iT
HiX4nO8m1O+03FV/5l/Sg0NFPn3qZ9eUdsHzFmOe+DSLSBi8FoGiUMGkv7HYqyLxE1gQaNvEKLHs
cosx0rmJPhuN+RiHFfN2qCZt7NaqSVDoYPwprTJld7nMavS7QVFI1oo2+NA59V1tKKFnmtQ+B7va
RU69FdmtHUg8AoAjOFcY9l8sMlLaNKO/A6Jazz7MjnwXKff11Fgc0K2m1JqfpLnyr63lK62rVVON
lTj8FHMhN36XdV6qn/QY7lPqcHAtBkriBs9bDmjluRGcYjDXOIKPZOn+8qJK01kC4lfrcXdK57L/
1JRJfh/ldr4Rda2cU2APfEhQCSvD7X7G0ylJNC6VoDKPZeyEZyYX1R+3r9yGR71ic41KK5LKCI86
3aXv/0kwzHcoYwLuG05bNba1I0J5wmb6hBt+VUltCidXx15Qe6eVcZD64mBH6X1R1h97BKq820tT
VwpPUBb9Z23hvFPNKLSxp6MhJEOiU/bWeSr3yXvlm/EEKchd/I1KKTXFxitPM4lHu4s8FYYzfwe7
7EgfQHt/+wetnlpBVICOGVhbiuKXd7Lxwe9qJqdH/CCUKvvmPcR0BlwNlScf4vpn00M8DrXaacPw
yllCfJ3eFZQlosm6cN11k4IYj4nEGCgeP9VwcsODtAu/2umuzFGnZenb9dQVD0RuAghR4IqhJVo4
2mKWCqCWYjYs3UnvzEd/2k3Zfvgb8Ra+u+5l1dvEOolYtzxaG3u/atsU7R7iBJ0C8uWXlqXACqUU
hG85FcGjkpfTW8tPs12ttsU+4V2gQpfrycfb33ntMxMS/WtVvbSq+Wbchwa0Z4lOg8AtNA3mdVvO
f9+1c4EomQK8B7ujiZ/xKsvMa7kMq0mMFSuK15VPavHS1w9NXvBubrzIwmcvHi6UMCB3UhBVgbRL
XOhXpuqo0SI1ZjJVPUIECIF8xFBhe9xq56y4VcZR6FDBqkblzlqcT7tILauidesyEUwAo5+gXD8P
wbRR3Vg1w2GEC9WgW7yML2KI26Rosg13dqyvluRXblM37+Muijd2aNUQqStXnELpVVbCwExmqkNA
pxjSpENnQGZEDapMDu1YFVtx2YoAHmEZNVl4KgR92zJpYEynkOKY+YDWUw6wQ32aUhelt2lvv5X3
uRcepL21S471HhBp5EUUk0I3P5r73z78MN5oQoqNYd8roE1d5mEWGbAvQ4R2cCbdcNPC2oLYrz1X
F12vxcVWozQ1rZLCjX5sz8Njsevd9KPt1pSN8p30/vaSVk7/hbHFfZaUuua7ks9I6jh8jk2zuKeg
qt1lSRPu63lUjqFfB96k54zbdekWJeTKa6mL4iXdVUgN6bBeXr5ACmFM9Qeh/GZ3biEZx9IikR79
8VBN4e/fDQPoKKQg4MVJrxZORTJHhl0T6h4axLBPox9nH6Y8jjzIypKtGHxlYfSkccsm+rKgfRbX
nbm0eFI7Yg6YzbgOGQvdQesB/xTKYZWbVunGA7hqkPlzZlBxLvLySybVYJppR0Nozhu+ZOr/5Sjx
t9JpvzRTs0UBtfIKAGVgZEhQAtImWVR2ai1yQlmtkZflMih5QHVzs3ok/h8Lv3xhY7FbbdBJWWFV
AvALM/GbMXTT5+g4gi+uvuj34dvfV5rHY75a0+Io6tlQF4hsQguXQdoF3WGyL5UiOzSMLB9++9IZ
YtSOaQL0yAAmXp76NuwaZZBa6n+Hf8RD/jd18hXIPUtiFAlwoODCWaYrKIZbbaBhJz5rwOjoT7jD
U4XItbWLn/pPFnmE7HEa29FF3irwtlKJ1WMCDuVXnZOB78UlGPWk1FODdFqPknlf6HrvpVpvHm9/
zV+h3dVJeWVmEXOmg88NzEXDt6ueayVKTk0YSzs5EI9EXmr7Rm5/xE7yeeINcduW0YMyqz/HvcOQ
Xairnt+m39M4PncBVcLELz7VkHtFshq7zWCG+04Ncxcl0trrpjD2Yt3OmVxw9Cdl6j9GTu6lrfZV
7roP8RTsAUl+TbT5SUuCTyO9G9coMQPkR4LtWr3z+/gLkNGvrS17eVrcy03x4nTpObeMXafDRhNU
6ndVST/quawc8zmNGP/XHTfogshtE+WDlo3mSR31j1IO2WyuhM/dvCWisLZv8HKT5FIIvKbrqnxL
HhtfqAxksVebpTc2G3jSLQuLyz3NTP1ZBaPJodXiF5mGHj9unIoV9/F6DYvrXIYtE51skgt7NWQj
mvxiGuFHR4uljaBgrdsDo4oos6BxSDViYWnuAmY2mb9wk48lKmoQD9N9NJF5iUcENdq9AI8kh2hT
m3r9er8yLJ6EV5FrNNtjoTsYlt+qj1kN65kXPA17dR97oQdHzvjSfTetMxwr++TgeFv6F2Jd19fu
v3Uvbjfved+rnc3tnmzXClQ6nRKcpXIRbSqXrB2X1594ccP9jBoQDlrUQkbPv6vutPoYHqydddQP
mWckR/oI3u3zs9aXJIKm4E5GSSK/7KUhXVDXIwqgsLpkL9qJUmjr+e81Rk7MQ/9I1FBvVDvXvqcq
9ByBWAM2Wz6qmZ5JqJgCB6ij4qzXwUvY6adSVj/dXtiWmcXVCxtn8A20HF27U7OdEkXOOVP6mg7b
tNUrXNu21yta3AxlspI6Vnh/pinapfQVmqnf317NWvufcBz5DJgAOIvLr6ZHbafrFZeg/Cw9O8/h
m/RMueyL0Ie3vXrfqG74lH5M3jdn/m3/J0HDa+vLj+k0dc24LMMhdnOn+Mabcmg/9L6+4S5XrzrT
SOjFIRICGc4iYnCsPkLPiSdOyI21uevcz8OTuObzS+f5UF+Gp+Z5UvctenYymc9WdXf10EBcD8Wc
oCNcFhsKJzLLQqG6IoOuJiB0+xJR5PHz7c1ci2E1xVKBH1OCvMLe+WSSsWAsdrshvjOC7ItdTj9q
o4b0p0r/4LYhscF4F1eN6feF9/LD0G+MirQ/8s3HJpqfCk2+x5G/3F7SyiwnrkMQ3nKnETVY1qWi
2PTLuAS2JKiSktOv6Gsv1IGiQ7OxpDV8MwK0lIMo+5N1LHMAsyZi9jUoApv9tFfeN8di57xY4O99
t3vO3jlvto7FqpMEawB3kCBGuKJmdeyy1KFl+4cKVt01iEWSjDs4ZtWDLUG+/wNEId2Rfw0uq+KD
09apPmBQ07/NifGhs3/2fYqOonxn6l839m4tBXkdQywe2EktaHeIOAiti4POyKHAFNV7BRRheNe5
0YZn/oVoWL6or+0tzqSlz6FqZWT+MhgHC4y6ukv2SeUWd8EeGOrbSaGG+k8dwN8TrrfucL+1pWt3
UGQmgBgBRFyN3yMZU866Ag9VHHRu3RHuKpMHdHhP33gjHxfLWS7XhNuEaiI348p1W3XcMq0iXlhF
/mjU6idHz1+s1PneJNHfVZMcb2/nmg8D1gvyB8y4EIa5DJcS4IuNzh9gcGJzR7eh2cm59Vc1xRv3
cG1dsGkg0kWVARzxYhurvOM/zmTH4fTE1PNJGSZKY5kbSqEHPfnh9rJW7+Brc4vgiLnSoe0YGfk1
RxGMIAROBczI1lHb5/OdVVD43jok6zbpYYqHlyLHVaPUb217yDmp4yF4qV6aHQf0vaCANg/Kz22Y
/+rW0VMQit6U9+XFRSzk1OxzAXYrG/M+bZu/zBBAfNNuASBWvTUsHgoIGZSerppfBS3lMdKJJmpN
u2+j4dlGWJfo/6XJlUPFhWun8E3cJDCvSpNbjFuR7trRsRmIJGUXbbHl5D8YeknqYfSAAQbfncpM
qofnYjBIS5Whc5tN2eQ1F4dzBFjCYI+QObi8FEpWjXnpUGVJz+OD/VX9KVTBrA/WEQnA+rjNZ73m
XnihSHXJlMQ7dWmvT5Db8BWeKL+nrFhLxTsDypedNqjlgxym32/fjbVzAwJJxanC38Tk1MKa3ip+
LXNuCtLvLm+8Lv4cyNNGKXyt6QWlDTNMDJiKnpf4Ga8SscEZ88zW6VbYj8Z3v3Y1T/4Z3Dm7ngtI
fOHCjPU/UKKtXUIxno6XNlnc1SRvVqots3nwIYlJXh5foCLZLqLRJnavfNzi71NXDidNTUp+3EPw
hcuv6ZRyPFZCwxE62Ww3hJ+rF4CnggFbx/h4+h6drWN8Gh7yff9VhKRFv0u+pC/Zj+Gcgxo5bkXf
618AV24IDMB1EyKG+iYa7Y5+fOC1D2gSuv65DVz/Xfo3zAD76VRlG3u9ktIQgFMTEf0Iko6Fb9fS
qZzzjvsiS81Oy04G+s23z+xaRsNgNBBLUV5lkGvh7JRRLeZJwHn78SAohIxvxTH0rL2V7rMH69g6
Xve5OlOOPyo/wgfjS7LVQ1pdI6w4Qh8OpMpyfjlLDENqsoquJsjmNxYCr6fYGKINnNWKJxBMzGLU
l0iDJsDlpZnqIZ+aIqKHopStG2XOD5rHM0AnafRK1d/qy6+4AsbPdDElJvj8lyg6rq3vGIMFn3oS
1ydV6+oDXAv50+zUWyP2ayvjZWSYCvHY63nswFAkMmzimmmoTvbc7RyNFtWEX53e3j4rq4vSOSg8
iysEt4mkRLof4N9S/66dH7i5u8zfWs7acaAwTnuGK0autHCiddeVhPkGVeRJcSX9L4Mpnj9YBm09
NH3wZlfRhKb2tm9P4KWtzqofZJVBAUuBr3oM/C1h5tW9YSUCNP+rBH956pS5mY1YVDo6NTk0ijnB
dOd/ttPmpcqt4+1lrVUGSS6BuIhmLPXBhbNQ27DSa52BSO059F3Fs07RXfCo08ZIzoPXPrV/Dadq
v8WssNZABAwFrTQDyvTVlm+s3AViwpe0RVTLxJir7ykvyVk/yCfHGzcmZtYevwtrixJI1w+zbSY+
Z7Bwo6fpYwP5o7SX30XH4WDcIVrxbhtAvXbuyTkoEUB4ABnZ4sEtJLUM5ojms2H0vScFOuDRsgdx
Brh/wx2vr++VrYU7DspiDEuf0su0mw9p44U/dAqsSBrFe+3ROfZPjrkbPmXyht21gypYK2y0K4ld
lkxrkHdWetYwGWirwd2s6vssbV3JTr1hmDb4D36dw0UiRnmCSghtbU7pEsbiR0Y5qWKKRcxFi8Hd
8DAHbmOA9twljD/6brofTpO8Q5dd3yJYWdtLXm8Arw44DGtZZzW7yNDVmYxXT9wpVJ/roD2pibpx
F9es0NyDfRDwJfighRMrxgE4Mf+RwDo8AtHiWdM+9v6WutaKrxR8nQI6zKT3lRpPlkXz3EYp9RCp
eGNk9gOOYYtJYuVk/KI1BkkCvxmv2aULk0JtyJnZY2gz0rOTKVel7OqiG7SbEmM81VIyf7vtyNYs
MhYM3SqlLKCdiyTBDKVWm2Q0OZ1qOGfN9KPwnTMiIfauyaMNf7KyURxA5iLEJgkigsvVFcyiKX0M
2ZppzeGzDD+1GGpUzkoxyL9/JkTQzoGgeXhNKRX1xdRoKeVpe5LcaqCaEqvvSkU93P56a2eC5Ao2
E94BQSV0uaK5SaegKBsa5YiFuZNm31l2Nf/+EyqyN0HJDjj9qmwTqBk01L8y5OBJTTNXte8M6+Pv
L4RusiALR2jhiknHrqXAh4uWgbB++pLNzucmV/8AWcAyBMqGAPgaUWfJQa0WYkLZKHrXgH42zNKN
T7W2HzaEDPzBAD1Z/uV+xFGdZHrCtpt1/zMx8hdFqf+A28J6bWPxKEq5nuphLGy8nVXXOsynZKcc
p0P51J0FEnGrW7V2awAeM3QGgO0aDNiPcUWFBHtwFjNoNk+P8iC9JSjZOAIiYlm8FHQBgJjwpxBy
W/gedUxnVRJawJoyvjPi5iUuWZqTfrPn4X1jTBujL2sVbfJNymXQnjCMuKxoS7JR/cONJmAOP+x0
qp9qTe/sfaZNyqcpEqp1c0xH3OzV2EthsHXNuMlmSG+k4KxOQTcy/lynf6mWGexvX4eVb05Zgd+F
PCT3ezkf6TS92YwR36Jw7CNa0495UMyQGm6xqq2FkbaALTFUKKZSlh+96o02b2fiuYmBFBIj9WOY
77pH5M8ejKMeudLfww+lcrchpmsrpAaGRYvo4KpHkoa6RM8nIlj22/HcjG1bES7DNTtJZT1sBDxr
xtA1Iv5nzoly8OJo5WUXK40Q68jCWD13TK+foQfL3CCSi9/3AARV/5lSLz2AqtazETh8UMUnm7ZU
PzkZaW9tlIHXFiQINdBrMqmWLGukbFs8yyPdrLYNnibfPqdW/c6omw+3j+GKOwN/zHQdnDYr9M1j
pMpNJcraoZr1btRL92W+qTW7AhMUIGemwshn6fYsfKbaOGNVIer6a6KkQe5DIJa2xT5WAg0qaDJz
JBx3jtziDCS51OadcM1GLr3rrfCTpQ6Fa0lgX3oUgjdOnCiML5zZhbXFMUibOYMxVmGDyvpHNmZU
IfLeK1D9HgNogaYhK91cLj7d3q/V64zIDjEcwa6gv7g8fc6oJqGWUQIV0znZHjXUUd2X30qwq+Ox
tj3zNJzyz3K82yqBrH1dnDcle1JDwSx7abhrCjuaUuZlykx+VqTPklm4QUL/WFUOt9e4dvTRCSaZ
UHjNr7TKajt3MsHjxpmUaFbXinzW5Si5k6Y0826bWjv+AKoBKwkOc5o7l4sKg6pL4wBThtG4NYRH
TfoHUz9EIgJ1LOjfmYm5NNFO6KEmMmMqztRQiM/hoinin6GmvE2K8A9uM6VkUFdCruyKgKsLhV6s
wXKq8G3a/fSptv7B9/rPgLGI5ZOU4HoQ9L6p/lA3o4t07oZ3Xdl8SiuM/YqiEedtsSNwWI6kQCTn
+VydJT1736nVOTaMjRhrZeOZCQcsw5wbMYK92BUnofAQ+TYN/Gh4So30Y60V329/q6uV4Io04SJM
aNfoCYlo6FVdvyszNFcsCqGN33+Wo/FFL4ZnLc7ubpu5Cqoww4cCKixEpAjjL81EahGYVUBuKjEq
FLthG8snPSjs82w0deamWqaSiSe/TUyGWSJGGHXhWYTtbeFsW1WHxVUQZ8xls/On1GuZYmnlLd6W
K6+DGRG+oMgInRIjrZerM8auD23fJ3pJVNcZ7kancRUSLuhONo728pFSgU6Rx9kaLLoiVlocPFOH
3rlD99p1pLdZ0Z/nAt72/MNcTK48qIcw/tmUm2h98ZVePyLCKDq48HAQejNCsviKTHNKpcnc/i+Y
cnAvWjDlSeA7wr29UadZvldLU4v3KtEoQ5UBpjpH3sH4uTO05C4dIDfRqruu7l/mYAtetbwBS5OL
S8b5k8tIIuUzzMCVeYbL/kUpt07iFbxpaUbc9VcXra6qvI0KVjbddYPgd5bSA1RE01/KyfSQTotA
I7jJm+y9CrAWaqxtkeFfRdFb+7g4PLMc933Y8xOEiM3/Y7TOD9mj/sX+EemefB6+h18Z5cJ8uE93
9UG+dzzBCmwprvzi79PP+hNw/03ZrLVT/fqAifv16ttMpVWrvUglpXQ8zZp6qiYbMasQbM1UPEcF
ZEjB+DLX08bDumV3cW/HxFIYtsaugJzRDD8NB2Wvn7bmopZufLn1C+eno87rzyFmGuDMpp+4NNxv
u9er8ubSxCLuCZXG5wwLE3f9YdjP3i+ySdsTLBTBzjzFL4LMOd8pv1nKEnYp+8D3irjytVhGHSK/
WYQOO5f0AHClztwnUPVCDhaE+401iou4PL5iXFd0aYgpl00ap0JJwxZV+GE3eskLXBs7aZfeNx76
1J4fuL9bcGBtFAB+jUtQPLvqPcd6lTiO2La8r79nRfC5kdAnYvT7vLGw5fPxyxAVcAYZIFAjDLs8
/nw55ILLiWP4EL3Iu2F2BexR98KXMIC27u5Dyc5tNaTWHBL1rX+tWosoid5RFesJVgUHhBS5yVck
kQNq4gBdkh1N79o1ZsYnyq9iini63/q8K67+wv7iVWmquLfjHPvyX5L/Ic/7o1W3u7q8t5vZy532
ePsrr35kqmFwBgmRuWVXu5dN6LqskRvixLuoYLpz/GL7HyI7Ptw2dNWx/7WddF9Fjg+U9dddfeXN
JBsrVJB5UNxhL5uuUFjlELmTwEjUj3+4lVSTqZYLupGrqiU96EquFHGAzsFpIODNXetTSG/KOAYQ
JElue1ed9VMvl25ykBKvCl3nvJV6ra779a9YePEhpikcyXzh9Gwc9M5Tmp0gBbeO4al7k94Nn7R2
w3//wgksXIJoPv678IUDl5WhHgsUxNxqzwSaefSPmmfdzyf/2J9TmLwOode6yEi/ND/uCuYTUGtL
3XHfPW+/rlfzm2LbX/+WhZeHDS7NpFEcsGlffQQ1Epau8dkEpO17FEld3x3/lqxd9GA+OG99V35v
3luDu9mrXAnWLn7Gwpn4fqnWbTKLsxCd1J//3GX4RCNXvt8SZrrikVmsWVv4kKKsWvCxGBsP5l3z
d6q6xVPjClh6fpo+ZxmasMrO2MnuNsrqqgW8tL3wH2YXQkKWYlugjvszD54gkTGOKjPU7jY+7wo3
t7S3CE2pODhzGWJPP6Zvcm88lXv5oDDpD9fmxouw5hpfHaVldztpLCtUhQdpc6S8GwsWSxM6h6n/
22mdt30Kh9fYb1Ynr9rAyxUuQ9Q6LYzKwqx+nPZ54EX3ogw27uKv4YmI8E4Z3fpxk7FaHMgbd3hJ
cVL3kuL/2sfo71h1m3lvqG5w/1wdfZyH+lljEOag/G38rXrR//LKX9Xfl6teuK2uDs0mKtjX4u/w
vQ68UwA9MW1ruzl1/zcNjK01L/xWG8BFqAm/pTOQLz4yUxz/g7DwSuCJLwAMLIiu+McitTHLZK5T
haXlDQbmClnxrWbWSvZ0YWJxZoopSaogFhXg8V33f8x9yXbcuJbtr9TKObPYN7Xq3gGb6ENdqLMm
XLIsAwQJEgTA9uvfpuxXaYX9rMwavZm9JAUCJHBwcM5uGMlG8khnM/n9kfoTXgwFveVkg+Yf+iT+
T1X6tg8CVwyQZJDgxoNogwQzHUEsxeUFMGBzFa7KFd9WM15Xufr4gP3pOZ4NfxbaOZUsNCIMH+gH
WtdJ3+uPkoZfDQFuDzhe6NRCm/XsbhYp7c/VUC0zXAAtgKhuo4t+XyZdCh2cvTUkH/XYf97umNWP
Q54t/Kl0pZ77tyE7wPB9UPryT2Q9JxD7TsHlgxj0R2zZn3OEszHPFr4o1aD8FmP6x/IZ+klvt9BE
x6bc+HiHefLhefjRgz17d4ZX5JZn4d0NiU8TasfhrkNogV35kGLJXJhpufoopi1P7l1IO5vl2Rls
tJAFBOEWemMOi4PSSeGxm1Ytg7neR2/xl0MBPwMc9eISd9448yA8OzU90tkmKjdlWxhJQLwJBcN+
5ZH2gyvYzzkOJoY+TwDdH1D/f2Jb86CwbGlgYvWBrhflTzOTqb+2EyBqLpdci8jUuWgK5Fh2amxZ
YmzmT7+PBT/H6/ff4Zwe40IQqKLh27Ktt/5XJ134RpOIl4KUWNdPHxvI/WoJoeUMk5nIBiHg/OrQ
QQLRjio8Y1i7pW71qQYF7W1S//ky/hd5ba6+rQ317//G/18aMckCEoNn//33pXitT1q+vurjs/jv
5U//51ff/+G/j8WLbFTzVZ//1rs/wud/Hz991s/v/pOh1KSn6+5VTjevqqv02wD4pstv/t0f/sfr
26fcTuL1X3+8NF2tl08jRVP/8f1H2y//+iPEDv/PHz/++88unjn+bP38+edff31W+l9/WO6f3tJA
QnV9wRYufbLhdflB+OcCAliMz/FzQIOwoetGavqvP+w/Qd2DRhH69oCLgl2KF6mabvmR4fyJ8vbi
Ag8kOaA34Pf98X+/1bvX89fr+o+641dNUWuFL/Ot6PnXHgfManHTXJS6kaihwHx+ttYTMPJhWWa6
rc0vuTnO7RoGZ7ZIoMM51mtpRc2DTYJax7Ms/FeSo/MfN75jhJlGGT9IUcvoB9QCPWvvkra87Nqp
eQhYH6DxDcx3uUYhJRovTFjKX/ZKUQjJj37XHwlV5WXjmUa9yZUZqlR2PKwTD/0ING2C5iHy8okn
kU+8cjcHPf7QKie4RoTS05ezZzUPldF629aIfLlymt77WswFbiYOhN+g/y/zsl+hRRNIMGcN68vk
Lx0arjGqXxnhPQmaMTWGwfMS7TBywTw4cqxzFvgwRVeN6m5cgUL5qvOd+UGWdEybhutD1bvslYuc
pw785cYLoaCxtKPzOF7IAT5VyaB7GzeHrsO/G0vmry3hwR2RtLcSOHzDihnuQpiMrkfvNnfhxAYG
SzA/MBg7PxLguDcgJDlbYXre16gU6lFTe7wvFGu+KFOGsLjW3H+OXLTdkxaVvy9m75lybVQTdDdy
BFgQ2K0+FG1qBLWzrRSF0Y1FlYWylh6vJ24TFfu6qeo11MVbyMLjsV7weh6gKzFM9iXKCxaEPELZ
vVR92DzUdp7jKlhHbAURrUkCgyWrG7OGPVmqVeiQuAlMp0TvNxie+cDhRTFxOFBkUzPAukt3EB3p
SFPeEh/vyLPHzlxkiPXeNgJexcIVWFEy6JqHQU75E3NM/qk3gBGBpzamVFSdubGBariHPQtWljTH
SyhVSJ3asJG7YNR1XrygxiCynfwvvsiBjqQNmZPCLrGAmdOVWW6bbZWNDSGbvPbQMZ7nduIpto3z
KIeOH+2wxyeI0BsA5gdV2F4ZcNF68YpofrDh0Hsxw3vz3oxYcDGJHC8KvACaaVIN207xsUVKVRVN
3Jlz/uoYpe/fuMSJ7ripgrvcHoW58kcKAEo9oYIaw0U+GHDCUcNPZlHkJIuqgD57cxEN6VzaVsoN
2/sqfEdc5aQYZdxPUKCHgJNfqNSwOizayvCr4+AikMU5aSns2+umudcu2IhMKL2pq4rv4JtppH7A
im3NFCL+WLcOulYdfwwn7XVZN8/4cEoGdTAhTnFZYV/fR3UkrmDZig5MXlXqK4oT6jCFHdae2eb1
k8ewOw3pkZdG9vlrVGtnWyyF043ZWfJR6m4akhbayHcahXoVw6HYHVN7As8uCcs2ugqKobkvO6ba
xA/UtA64KODY2zFUVpQp1Ne8wneRYHU8RwhIJA7JAEEUbpbWoQE+7+uoQ4QG1TjDa1lDalpPlY+O
VaHIldeU5CIkeEWFz8wHaJ+Nl449PkZqwC4qOb4Di1y6hbEeuRBRWXiJG5QTckUFTenEqKflG5fE
Znuo/qtD1Ol5DUUk24pHz6FhXDPXZFsFtMODKIJmO3Q6uneEUTapqQkmyr1+eXKwdniOinLYWrUr
VuboGA9g68zVhvW+9cXyhL4MW6ypmkkVZqMjzQcgR1wkdMZgX7rch8KimoKXXtMycxjlIinHUn1t
5pJ5yWjxql/ZlWc8AMAWXUG/qPcTrAbxCAcEC6RJ4mOZOzbXlzVoG1cw5iH7YXTdJp4kupY+0K+X
vJ16toPOQM2zgnHr4FuN+TlCdnQNFbR2B86H8ZCLGds0HwMC5yXK8bSxTiFzW5QmImUHm6Q4aApz
M6LXp9ZqtOAzahCFxR6IGkjvIFDhnFGQyCDm4nY5lAbdab5azBs2aOWG9047osld8mURoxA/4YSw
LaNO3aZCh9AyFFYvrJAfgiKn087156GDRIHRbCFmO3nZaATTJZu77ouLdOrrxNtAJB6TZGMC736v
Z19+rV1mvEJlXeYpafngXTJI1KLQP/EghAtBCQUhQ9XDZ5yi1qWvBrpuPHdcV8XU3UDAsHox23k+
EQp0ayddcc181aP96zfGnWe0+bMcHACuQhIFX22XNjJmsKpLqn5uL6cgd/ZhXdmpRXEW5Q7P99po
7R0nRPM4DNtphrGHjfCTw2dxr3rDOeZG2B2mxkIBUDG1t90aLcSooOu67VayGJNalioOy+l1EDBM
8we33qvA7U4NluNVrx1j3XmQ0LZHYiYmlVZCqeOsGgWLLxgDkIjBxros9yavnbUBxPBxarr8qLXV
p8Xok22EPkwyhBCVjmtuWldIz71nZeQB5EO8+qJZDBlVbXgkQ5BF60KyPutIaF6M1IXAYqnrzxDz
LB/GUKBGiXWUkIJbMem13jalH14x2xOZWxJxsp0ihMUVh/bloIaLvjSja4/YYlc7Tp4OJak36Kfp
xBHaalPoAAwsYbYSl5Qh1s3ugFg4dgOPW7+ZkpFb0a5FiXPVeNLZUbhXJnmngltjNsnBF4W3Yqoj
KSmxiwOas11uNN2Tkw/dqgmNIWUQkJ77ZxG4qeP35VEHrD6QPGgue6uVG8uDVG0k62o9z7mRlT5g
i0gU6JrUrrfqWPEgwkCuTaOCGzoj3oX0jDHDnQfl6sERN5ATw3bWfEhU1UxpS0LYzpigixsc9T4/
6oL15Dt0VQDFsi2kG66gudOszUgCM6MjiIR6qt87zfQEMwaFtUBheW64IZzzNAv4FnqMcPLyCxkb
jQ3rRzipZ/6IGJoj/B594XRpBLLTemyq+V7VJL9ssOKSRhfFp870Fv1sfHMmAS4IxqLfV+XEYuCU
7Ixj/6TgYs8p/IvJRiNfuesoa58lACZfQlTukdpEzT20II9StTppSWBDfNviW7MkPGmr3E/82vF3
1Lcgj1fLfGMNtQ/KBOZLuSoO0mzdbTGY/TOqSiQGkIJnJqN+Es6htS4ck+6Q902HuljyEta3h4nO
1bOjpLelA2yUeWv02RAhRehmSvdeTbxkQiK79aYQlGRssJumrM2tYTcwUfWiISMToBSIg34Cgxe9
FrUoMj9AFpAbVpuoLsTlmtrupU2kA+Nr7labXJh6WxDosrhQb85MKSKwLBm5DWQ3793OEVkwdXas
DeFs/MlEQ9zEO13NcOlQCS81rA9BbTtx02Gn2cLmI03lpB4NnGvfzPnGNiTf+VPj7Get+Ia5lkBE
hb47RbcJGmBIK09BV6BkLApgguw2qLZmbtTPrkv9o7BVt8kj5T2OZmQ9w87SNWLIA3IVs24qoZfJ
PdJkFafO0ZM0OjSjm+/NHkiFnJf0k54G4wm+vSPDwp77O0bmEvKhENi59GUzZ5MB4kHstLAaaSqi
v0Ziqh+p1Hnmewpfp7Z8sSWWCjZCGshOMKhczflYJ9wuwrgqAtAhw1DvZzfQWRvO/gOdDLXhjDeH
Orf7xBtbmvUtzNuBofC2ktrzeiJErNBChxWnK4qrSOTWQ5DXMP1C0TX1Os/YU+Wyiw7ctSfgP6qd
4Ky4QpIjVhXgJRu7ATsI/jmzRC3Dr6ZVK7xqN5lleDVw13xGVqNfB2izZc1Ys2T0Ang7jFWV1u0A
v9uwlodIeJ+U36g44MqMDaRIq2YKh/tcNNHKbbi8aObhNI64yeNdrnLUTvZ46c3RNmWUyki9Uo7d
YE3+cOTj+ML7zjYz1Q7kgCiWn0hZjFvowEW3/mANKPVg5g8Uue1RIW9Ba7PgAglSOWzAiRyug8my
vpQdtqbndBXaQ2zCO54cbmX27EFRrTAJO0xYt02Mg61ueGx5vJOoP/NxKjPSFAymVwT77bqukDhd
W61b9XtltW3pbBec03WthXtifjscEGnCBMjjERy5iCqVAfpGWTyMVbiTMzc2UvbO2h3xhWIyiw7N
lLnqm7QNoKqCPRmasBedCoSERjh+UuEusy1rrtD77hpvXXdO++BSXIxXo8Q9KW4dOPOmgVk5/l75
vj7Oyq9EgryH3JqFa24bF5E06sbhdlEuuqinjlxzUTk4fgJTHvjEjWOLJMiPu5HUW1HnYZFpiJvr
WOc2jOunwmnauAav5MqKCjeroWHYprgpFLvIr+xLNrkss0NBy1j1Auy11sEmWzEO8PgNEYRfWpXH
19SVIhn6VrbbfHDa/qppHa9OnSGfCvifFF818oDMGBbQRDg0MoUAJDu6uLce6t6EPvgQohliCdRL
i96CMXaQP2puOABwG9x4gOKuca/BTTzggCeXASRcNk5QAHNTwq5zp9qIg0g9POVuRQ+OKeq7HNj7
z50zzBsWlK8F506qSHgQVkHSwRy+IBEbt7nt7KMyvPcUpAvEtI0qPAGoi05J5RfhUWAOuM0gbDtM
PkFbi24ogkHCTPRrnMjniK3VFOvBeynYdOrc6I4VHWQl8uYikAWw9e0AZ1srrV0cjYqfch/KfM5s
3IQ5XCR4bmzHwIffpB8YoCOaSIwUrNttY05wn7hj+egmzpJaSnvMXIeWaUTnMGFVlQV6dHe8MjYG
RZsfdIodc/pjw5orRZ0HEkhAqweyw9kbbYI+H5Ki6BICv8lVJGfct8qmwxUInwjqeLsG7ndeDZx/
Un0HfFDxEti9iG1bFHE1L7ZsTH4a3elL1+mk6/srK6y/5ESfYLP20tIyWrNSkWQC8GCenmqvuoCh
Grqi3XVhIVSP0J+IIwi+eaUAKv/TWObXoBEezY7dVCGBoUy9QSEwaYKXsBmSeih3oecdunreFpye
kMxcuxMwTG10CqXcTA5NS0N+ReLoJRYDBEdVlZNoOJ8lkPlOzXo01nwO9jSyhxQLd8uQCao6erIk
mbK+5HvT7yf4ypv7tiSnxoqSsICUIc3FrVNPd+00mKj0tjdu2K06qY9GR9duAKBVMa1Gpa9QuTpG
5XjnEi+djOhaySJx2ktmoCwwg3WWe/Ax1WGTUK9dAKvIJmksCsgOhNrO7J6vPGYNIIJAYKW3pzRi
OkwsKq5IwB/qadhFzfAazi5Ewah3aUi6HamXyWm6tvS8orb5uRL8mRByy2l37Clb+327bt3bsVFr
aMTEofJuQFt2Ejvn7coP6rtiOoWujoW6qfm0NoROK2O+RRGw16GIBQmd1IAdWOziC3plm7jGciXE
t8ZFPeQuTi37oRzVCw2slbbuWgWWpX/wDf/CVAO0Mm2+FZJ/nViA/C0XKDC0ty4LbqOohiWdPA05
NN0nlCP4rpoe8/a5cD5FIY5kXTyMXpsE1Ek5wKR1OEGcVSyfkXThlNjBmE4BCDLCLF+crr4YJX0o
u2lOW1zisAygV/HsmZARq218wJZWw4WvZNpXLI1GY1W6RjbJDq4SfSwnkdXmgOt3dMJnn6SM4ryp
HysfXrrFJc7hiV4OOXhcgPP5mKEkyHbywNjOul7RjsUyf7BmlP5JWG0sDr1jZHqEyZ0vWOpqeKZP
qKMRHylEsy51lwLdgRzBWHEPuV14igZIBdvlxoeMNkoiqFLjAjnuhKeTqGebCc8ujID0UIDtWBaL
fW+8yzWKjhBY6d1gk1NnDXJeGrQXMEHbNPPK6a0tYwRVgPbWZkhLmE7suczMrhCJm6P6OMlrpw82
oF5/YbhOVnDx9evwSGoRtxZuZ/aFWTurcrbveA2he2qvnZ4kuZyOchA3I6uBoRw+j375uQ05kFPN
3hYRoOXS3BRCxY36ymW7KYIpncJV0CFRIfXeLcg2jOiq9+eEGkVGAWnt6uEymq3rMcCxADFxKFIE
68HSMkGJoUvKnMEvwnEAaxuNcjVUUiZlJKEY1xcR9P9VLsKURC74lTNW+8Yvg3ZlDBJomJ7VV27j
RE/zSCgSWroaKLQnZFHsfQNVGDPvyqT1zb2h55MqoyZlgTllxcAfdNkQxFrubrSYTzkKTCoeQlJW
FyTMoymbKWRY+eSpp35AoJl7qCNxDRsZv7B3ioaP0kRrOYe5XWxyjv5y48CAK6IoU0CRGq/Dn6EX
AW0caLbrLSEcRnt1j0BgVLisDXEbDsgFcouV4zp3c+/ZE8IxYSMfNRdRYxpwBWmG+dnjBW2ffGMk
A06EqVcwo8KNewYZw2qHFWpqIVr8tbaKZ79vqiFhUhKQKifa3BZNY8vXvMOpU+EmUE6pZaPgczI9
3O7gkuND1wIvp84fS6Sz+W2t7QlZFyJRFaE6FJjljHrPwqedE+QVfX/nlUVPr4ZqDA7QKsU6zIFK
j83KZu39Dw2E76X6H0vz75s1qMuDQwbhElBrQVyDytBZz5uiABQ2AEhE3OjWo6XHnROqfPv7Qd53
3X4eZPkSP0C8uD8EcxNEyIRmuoHHB8tCiHylMqfDOuxLgIx+P957QMj38aC/Az2hpedw3uWD/rYb
GCJCk6+5wSJFNZTCiQvF0x45WYvX06gPgJ1n8JrvQ4JsAjIsYGU/0bxd3HpFDTfvaQ2P4MMCSKw3
XSpi6/g3sDXvoZ1vg4FlCBApYHOO7Z+rOHc2A3RUoH1PEy/2d9GepWVCjBg49/W4/pj194tFAtIa
HiRu8dCEOifku3TuhzE0Y+nDERhmtzEw7qd//MreDXG2RAYKItIYmXFeUBT7hrVe0JXGZx2eHGEn
tbj7/XBncM63Rwj/Six6VFSxB86blGPPWmL15huaU15F/OhZuDKv+02fFH3srlgmxcoNYvpUI3W2
/o5Y04KAetcSgykjDOkAY10gGj8xWT0LOnMlnaDJka+DzbyZxYPMhlTukObHQ/n4wYzfI93eZvxu
uGWT/rAJZTSWfUuW4aBbtmOAHB4L6FGxPd1FxQe8hF9tBxdiRVA+cLHbfmJUowYnezF/2w4lKBA0
NbcLpu9/ux3A7gjADkd9y/2JPmcYNbpY6G+xg4nOOjPWi2KZ3qEPFgfF5mO8whlf79ujBJkNfVNQ
YX+WLINwT0DQYYEzJFpAOqNJIFIgbOJF3wtmE/U9rNlO/1hj7+dxzzZJMKAE1I/v9j1PKEvQMFmF
mOhHmONf7RIIcfw10TOYTd7nHHJwc2yu59Wc9ler+eSvUZjLrA0cw4y43JqYaX/9N57xL2Lcu6HP
lmvo63bssYJYlSxWkTbaspsFGQp425R2lx87dp+BbX5+umdgG18HXbm81e9R1YTPxtsk3dheTdv/
VVR9N8MzqA0DRqIsgLDhpPvsMa1ibvOPxMk+XKpn2JqIyKIblr0BIhegUlG0qVKSLZvRStwis2+d
3bIn/yFy6aeH6Z5BXRVtBUEyGHc7M7ET1LiqVZjmb5ZTpg26zIdL9Rdn/o9P85wojDax0effl6qb
DDe6e+Nf2RkuicXOy7BuEFtjDVOY1UcStGd8ku+z9eGuB7bFL1QFLf/74NO6g84umnO0PLiJdyh2
fWzCNJb4Nw4c1FM0/j/CGP1yn/ww9BnO1iXEGV3M+82llp/cxI8gvUeyqy0Cw+EhjNkeQLFsuBbO
rYyH08fQ4mVfnJ1jAOBBgxfKRJBTc872zVgWsPZDlTqi7UUjA3fX+cNT5UbIt7rJ2VSh8/zBUfaL
k/PdiGc7Zybe6HMoK5hrd1ci+RnxkJcFPR//RtD9xWDItDyYH0CvGdT9sxjILOmCtD8iU7BWi8I2
T74dZXJnbI3V72e2fNZfjxLWnmhwQFoeKhz2W+Z6tlu7cJjHOgpiUOxig10ySPZL/vn3Y7x/Xd/G
iBYRMoi0QiXgnD7jdWGN7icq6+jI+3N5RVDKiO0WPGazrsxEFe797wf81aR+GPCcOeNTlFWRgaFX
Cb0sipsdyiFGUSa/H+V9jvo2rUWEEUsQyj14hGdrojHtyu3cMB7pPpTqUKrigxT/DZ1/9nIgQL4I
BVqACMN/930CVXoFA34+h3exBiHQQWtvD+lzA7VBXJ6bpBnjJvFunGt01uAtNz2oyyKFCBjHlkOt
eBPyWBMwk7iVBB/5Xv5i8ovWNmi1b5JZ9tm6gXa/qsMK68aa5KkycIfO8yG4+/0TPjsg3x7xj6Oc
0xdKuzZVyAyoCjsrVGtWDIWrg/cUYuctamBz/cFu+MWsIDCxyExBlwfXj7NZmU3oSKlD5MIMiqIe
ZBFCgCQ+mNQvVqcfAOC2SBcvZOSz+OkbgN6MKozL+/Ye4HKQYPpNC4PEHrlc8FVf1+sPz8YldTlb
SO+GXEL6D5l4XkIsa2RoDCSQgfYexeFbRtVv/IN7Qvm+uepO9d2HJ+Ry5P5u2LP16zgGw1aH7Lwa
0KoILgxz6uKQzQfPDFeGVW962T8zbtza6FH//in/Iua8m/HyEn6YsdM0XkjhBFKjHmbWcq3KC5Q4
C1YfBS2yt7H+ETj0/wn5fAcT/S2E9P9HcCg2wG/AofS5xkH6DWb6hiXFr79+A4f+CXVaHzantg2x
IKgjYpF/Q4cC6In6ARQTwRRdLsLgrP8PPtSy/nyz0EBYga4tyOz4q+/4UPfPABDOCPWHCDVuC3e8
fwQPfZ+7LUpCCFyLwFcICuDPVFUbneSasVtzt7hkFj5M/MSqPULhNslP9GGxs9AJWirR1Ydb8X32
9H3kxVESzFXI1UdnC9Pow4Lb4wkV6/VwD4rsugSF843HUqYk/ZBEehZsvk30h+GWyPDDPogM1vbu
eDKrNL9eyHcOdNmNrE/Cl64Dj4CDR/DhmB9N8Sw9y8ELVyOqsqgyuMBn9KclhUH/cdUwZBcJMEzb
H5bd1beI8mNJ8Zz69dMsz47ilrjAC5onF6zC+jTGOg6uAelKpo1788FIZyfETyOdnRCsJgBwjG9z
m+5gyLAIVWLVkGoVrOusXhPrW3B5Bzx/N7f3TxNaFTglHOClUbiBXRtEid6/QS0iqG56T8vT7NZF
ZiRuWh6+2bnm2fiB2Nn75fI2mA8BcVAH4P6OrbGUdH5YLrMYHX+SzwCHDeWXeiyAdP5AMuVXI7yZ
5ECOY/GwPHuA6A2Y7pw/5/nJbO+EuQ2nL//oFX2bAwQ4lsQWnw+4+fs5BNMIErd+Rvb8ODyrBI3H
KxcLIthN24Vi2n4gsXV24f0+HoISfLItlPXONUwC7QGGpZ9VJrZmxjfNdVumC39lTuas7eL8gV6z
9UdkXtS1MI2/DtdlWFwNcANaZIR/YR7TRyEVvPpcjKTb9V3J7r3R1TulHLL3dW9NcRsB7p46DQ1T
xGd/H3WuHY8Caapd+iPArl79XDHD3fZkgEdx2AbPBJC4G+AtrViD4JAWwplXjemhd0TrHhoPJvs0
z0oaMfT6gxSMqPlY5pA5S0abGy8RRGIu+0LZz9rS3F4z0xzkrp1URAAx1z5w0359DbvgqACkrreN
FPov3s1sRAGJLXRrnyluBV3MG1ysgR9s4JQZ+67hthey4mVqNjqix9p2xWPDFjxH5w1omfaCvVR+
iP6SY1cV1FZM+0sNDgL6ckFvFY8h70XqsAHfyB+1W63cWZi3Q171l6PLqhsYREUrfwBHZkIjR5N7
5XAIV7aPGt4OphN1e12ZVdIFQmVGFbaprNXwkDtdm+rKAFLEKwP8tYYa5VVtztCrBaiOAxOg8oEm
DBeQOm2LyCz2PJShwSCxY+RriE339Yr0rTlcicEJgRAF8latrNYPvkIia/hahD4FWsoyFxdUMqLl
bJmdMjaEUnQ2WNeHxqb2lfuJOcLPY6nmYiOVtu+ruXNJUg1U0riFnYPaICCj3WrNTe0AFY8PT23S
+4exGNAb8/rce/VhdfpUtJVJoPHhADRWVHl7qYkke5Jb/As0TCd0woww1i66Tr1r8QXZhraocOBE
KAxkAmggarXVU1TdoESLTiFtzMOsDFHFCsp6axVKODahBh59MqVnbhyrPLBoXHMn7xMDp0Y6Wea8
jrRfXcCUpVt5PaA1NpA915PN6FaURrQeqNYPkxb2Z6Pw9adgNNRdAJz3NevQTIr50EN+WUNd6qUB
WDomVdQ+ongK5jMzi+5zzwxmwglF1dncqejgVZGOW4TEHeCLtl7D5SMC3rIvbrs2bxFsrd7I6siQ
R4g9F9nkASBcQDpwD5g8yhv2HH0eNDixVo1WU9x3ffvYQXMv7XjxMoERdsLiKCgg7NYwpGaUy7Ux
1d6OeMJp09nr8Vo6JAovcLbqL0zt9weXubmZtN3c3LrSdS5mhq1GOCwdIOOr70XQAjEupgAClLlh
8xIwGws2A0Rgy2DjAKMkgIIRATgRQN+2TTJGxsvsjOJTN3v82HK7v8ltXW4a2kepRnMS4GhT7Tvg
5PdtJY0jgAh6V0CwJAOm132ySSEfowENfyO3nF3XhlBfNJugu9G0oQ9zifyiYjNssS1wMeQ4zCy2
XRuRNjeibWVJ+7S0GNeNTZpt2dvIchx7APK/n/LVoLibMsCnWkDyA8QvgC2yyVLhsbMbIx4L30wA
2fMugCkd9rTp70BpIUaFZWi5144j5GcIj9J9BDjG55Z7ak9q5Wc5sdF/h4F30kLLdzWGzrwFvI8l
g9dNmQp69AJ9USW0rcJ1FfpAVfmNe10BfX/V90WTwnpyTCuXqWPtQZQtRot+vGqBDH12gTobU2LJ
cTVZQ/QC6LV4CYRFoMfDmh5KehElnybtiBBYdUFXYGAIkWqAAmk2GCV0yXmosx7skcdmUM66C/Xk
JsKodKaq1kktTqtPY97Zq8DsjW0DXd1N2CJaSpMauAIPEkzQ3C5qNPtdaGQDC6qvVT9aF1DGnQCQ
9PUTGSOhs5yFzRdItkJjAop05i60ZqnjhpY9UNOsTUB3CQC+swp18ktNWrRL7Q7wOBUcByHEaTao
eFTWLO6g8m+D5O6QcA9Muf2Us7peo78TrBrXwasfW+FuBtcIL+aQVRk1hQWwOwDmn4rBQLeVRbmb
0WmcNsJeYgQISEU62y3gwS7Cs4wDVeRpPYzyprfb+TLIuxDNMNt7pkPYQg+k6IADNk2FezlU5U0z
LqnXb83/w96ZLMmtJFn2X3qPFMzDFoDPU8zB4AYSESQxGgADYJi+vo5n1SLfS2nJrn3n7kky6Ax3
uJnq1XuP2vPytZJe+t0wBf9cp8x2IqdU6qXPYWnWmXJHDpx8Ad/UqN86xjuuqtF+d4Rl/tRNWe3s
UgVbMeZ3kouuppPgsXxNSA19VYmh/5ZKeXgMNIHrwinflqq0NoMVQI5ojHnbWYWzd/hHxd1YJj80
NfunYl68l8rAwoe/ZsF1pvAKHPAvjTe/N4qzdPgMWIfMIgOj77Kr6IuSE6lEEdzlk+k8lGbfTHf/
QJLgbm1nwFOi9O/OEUc+uxq+MdaOO8vbUhT2a9lyGvBr1l+dXU7NVk9S0FjYDZcNVHN5FJ7p/5nG
RDsa9lT/IRckltCeKrUt9IA8imcV5XOeedOfNB0DzByZGQ+Do+PvsFV5DmSdbzPW0B7ydsAjYS1B
drCdSb2JpUi+HJR+wlVuWvzsrMm5cMsbh3bA221lXXljIR3wrGlANXVwsbUNilZo1XV+bgpv2QZ2
PyN/rKqExZEJ86svV/dDa/zgdYU5Ttgq07fTMCMuq8RoQs0yc+zASmwLcgM7lj+ZBOgsVhF6lZns
nRJXgZTBdAWxQaSjWa3lJk2/I1mxDA+a5YjjlJcE/syqH36pdNbChaQKxmzWcO860bVcHcaCsS80
J6mfW7Y0LW+Dteo/qfmTDtsKXz3B/19E/Yrn27FafGHRKEdt2Jqtb9sqLIgGCmIOpTW/VsZCgIgq
qA0tuzRxo5WztkmtgSC8cmT6YLa190QJa9Al6Y38sUjd0cJ8mWYt1rXAhzy9LB/jYg+7RlWT3Cxi
BdSSj+3FCYyy2FAhyG+rtjh2nKrBKpthaVKxV0GwDwmW5ru+N+UDbisybukqMgxTFngzb7Cd2zpZ
yL2mPYk5Ev5UPtZ6ZZ8qUXcpWR132aW5NieoqLBwcdoPRdSy3o+EPzQwXE5CBDfWHigQ/RxZz7Y5
98hywWQdZnfO93rrFBXZSumsm6EP3FPJ8fHpFvPwxzQ5qMIxd0wzyj2pnXJq65dMsRIuhFUlrlCd
2MeLxdQoI7fVccwrw2++1tFfidgFQXvouEzOJQuwfiy9AW5c60GmGp1n7dioqMowN5KkD9N67Cvi
aIPucy3mGu6FpiiX0NV8B8oX21Wt3ar3+kcr1gxonjsuQTi0/MCdX01wo+EOib0AbzTMTRPMmWGJ
B6Nfx+d2ruz8o+krs/xaxk6qyyLKiUVZgZnbx4IgaGSObEIb0yH7Xc9KBDwDU+Zt+lrabwnxiGPb
8jXD7sThonsUteNkJN6GcIj+a0B47kLTk3jMRr3yt93iYbpVzSh/m96Atls27WvuOMnBQcCnftaS
sl+PDpGDOlwtVlUSPpq9w1yKgvJc3Jfc9BkLnXF+9auLgz0p9Ljh9qUx58L7YU6rwVm5lFnBR+OZ
7anLR3XztCnBNVq4E/a7pDstHWRk2MtF8BOaZButJCvf2T3lnXPTpduZfZJoUVsbjXOTLfXRjegX
F0RaVObeoh9Yr5QXTsBe6rawOCe1tbwZTNMpvcE0osP0hnfIarM6VWkCbkqbqHM8D2r9oCzdCNsZ
NJ8g6FHx2vYczc18k+PUbvzc41tCVGzUD3n+ZAwLt/Ssgap27x/c6LtbIUadM6z05/zsBdB2Y5D1
YIgkhp43o2mLC2KzsZk7PKF8g4LIqfvxYrCdJRIt/ubg/qXHG8la5aZu3gfLYNCGZ+Z7Nm0ylpmZ
AvHQkHb0PolGX+hxSg6Bg6gkgtMSgbd72Z6TOTNCAPDVK8TXJG79WcWi4CfUXGkbX3TWvtXUenSn
oNjVwlB4watgb1a13DJJmfdEi0WId0bbBM0sjpr/pNxlOwXZfpSNHemLpp/BdQcPlO+4Vu0sSLGA
m0ivIm+niMpp+vKV65vY8mTGeBLP1i+v4+2bEr/+QSmbzk2EHajyXwMSjD3x22Ja1bNm9I5JTFkJ
tkMW3QshJ3Uldl7wqNP5hN0qtXOPcfJjsAtz3yy5joWsyS6aQ/UTNrosHkeitkcjC6r4f93231cl
E4AA0s7//j4UlKtWssj7V79Jn9y3/hJc78IaS6H/sKzyNTg4/+n1/l2X+evr/U1zGsSSOu7wK3+b
zdDcyIvxdF9TUl+5P1/T+D/1+/8um/z11f4ualhGOqjhV6KqUPkyVBhbW1uG/+E9/A+v8vcZeupr
ggW/3/CS+WonWdQ8ucA4mqiMeFiaLOYOHHb/DyrlX+cT/61l/MtnZ/9Npay73MZW+kvfLdhsN1MF
dmR5TXFxRljxSa5hkcDhGzHMjv75G/9/6f7/sMP7Xz78Ozfir2AHlde//yLe//MH/lu917x/gBFh
8Mi2A/Y8429Cwv0f+d5w/gGUxkU/wWzF8/M/aAfD/IfrQZmE+sByZFLD/MT/SPceswDYwojQiHJA
91Aw/xdkh78KsDwqLE11XQ+qN3/bHZv0V3XPKmsryVR9cRK05OCkVd5/PxL/V8H1357Fv73A/Xv/
LxJo6ki717zm0jvL1oDVJ42TW2t7afynEZWl/3NK+hcN72+vdf9l/+W1aJ0zwsbuxg4syRW1Il+T
TYqIV+aXrPDzdItaYm67bu2ffZ9M/USw6SCG1nqFm0B7XBdt2LMbh0ykoeLa72rSftNyKysSprbT
OKcS5/wU1qZe7oNiDF6ztpj39irMTeUn64ubdOZNdBTFuYt4tthmuzNyMe5ZF2NeiGi3M9oC5nVw
3Xo8WxQQciAMYmCHz0LyZUnU6p22pxZwiAkL9vRVzpqdyYsOz6nEKu0vrbuRxUIJ1vdl+2bSwlxN
u+xWxOXKv1ReMCf3jT7Nr7FsnT96gZma+KjZm1vDaiws+1JZ+7UamiwCd6CfKxLixyFzQCp7U/Fm
K2GhA9G+Bsoobx6hi88k85mOp5Y+y43tZ860KQp3JJ/pAMnVk+RFuALDpeOyOhHqbvrEfmyW5C1r
ZeURTo/sJM1u2ndVlb1p2jJeu1k4G5zqWhpR81XfuN2rS40A24aFPzvXoV3kRw2FKloVIYreUt6n
mvkShRnoDlzbDcOJtVivppcXm4otA9um6dsdO0e6H4YjzdAaA+9I97EepzRLT0nrESdpUtaHhDkV
y1GSwTr5TVO8ZbNDCNNgYdUhQ6r7PaMu7VZAKXwUrtwMZj6HmjKcT6PT+qfJg9hBtU6LMqZ190mB
TfBHkXXWu8Z/MiXuKDYFLhszrWjE17oufmZpEJyXwUAfG5T8Qkgr+bewBscNg9pBfrKtitiVNp/4
lvQv/mQ7ceWKOnLloEWdVa7kqTT/vcikcwEzop9rLQU1ONXZFrZJEOFyzHdFMX/PdqXdlsa04jV3
IDByHl15ntsLMnH7KNNu3vdDPf0sZW8fiZUmR2My+aCWND8tS6vitLfdWIy2u2kH2vnJdSb2KBjd
NrdM/ipmgDQ+4rdwjPwlqbRmUyLS3TKrS3een7jbgSjYJlXlx6QRwZ+qUzrX05ZGz4pmslS/xhqy
wdCQ77G6LAfFEGhxk/RE3fGShyngquPQ2KzWM9OFh2MePZSPu9z522ej+40t8mYWlsO4nnLU6M0d
ZX3qSpANbTLNh3GGr0B40USbZoiwN7Oy20o7rZ+FpTnlrnAbsmdDYvln2+hKmlpzWhhXkohmNmON
y8HM5ukqVOL80ZSlHmv6jWNtZu1b5k60ddXc3RZK222WEHcu19S6MgvID1qteRtV2fqNBGb1mY8D
B9AkR9xbogI/2umJHRtDyhNhjaK7KXsisaE64W9TAY8jLKVhHRxUdUG4YiIvnnlJE5pOzbuim7U4
JP0KUaHPssfWXfE9qwnJeOrIHWnsiZpjT2hBsQmk4T440kk4hEYrC1naIDde3zS/+94PWMVpG9hr
66TEjyEq4vrCZwdd4M62vtE05BYjbxfFV3ZKNj1EgXell/bR1tbluaCQjTqlIWOvhp3e3wGbXFai
9T8IfYHvIYB94ezoX+elGuLUG9YfZsmmcRS96gjgAWRBs/qxJt0aCInZJ5AOHTbudUF7650Um32W
i93s8hs0fsGMp0FG7cgfbvNaBie37Kz3kUuTgQZk7GTuqq0+uX5sJ665LYJxvLk2FGajVdiGhTEe
GkSVnbX6DjJ1JmIvX9at5iY6RL0mebS1oNvVfC3CzB6Wm1EM8qVs7eEkvUY7lxxLYdoX3lbdz06M
Vll2gNltXlj0ke0Dms1o7Z3u0TY7C5sQrfRFNfp4qWsVxJ5XAI0wy+lLC1b2WNAzPLp1leShk0n7
iUfRfR3SFehiO4njms3uJQPnQL5v4bCixUrdKtb1LDlLuQY32BmEUXAOndLRWQZ+p3F8WozV3I+F
0jc1IcgjqXC17XtVoh7isIpb1S6fs9bUgkxyYW6r0fStneFUjhetfAFP4O+HrzqYgo0zFmineTGg
UJda+ZirTKGX5M1pXLvusOr1ugEOnfcsixN3sUmrnpCNa+JBZaWFrbeKNMw6Vmls7MEjA6NpE8lo
3unxKXC0CewdCecqHi0zPczMEX620q9I1C6CBZOZCpYPzbMAufiBsRtHMk+ELfmeWkatB2Hn6fO5
GgrtmOueOGb+gIVL6Ot0GSxdpaGbBUW38R3p/mHLLt/pOi3Hr2JqV9brGs0nSzkysA1F9z1OSLnI
ofrZhreCXlhbDFRouBiFJN5JVNZ4g8wxnFwVeFpIGLv+XEuDMUgmXSDfskiXc5W1/pfVtcD8RoZu
U0yyaXmlSmv2ia5qmrq0xqXrW0eywMYDCAnLjrxkMZ4HbTUPxKr78yCz4gRwJumjqTTE2Ry9SkSV
DfkpW9KEgz0DAz8F3RM+v/LCYT+/poWHupT5U39MZd+QqiRc+10Iyzk4KTSleGnk8JT4fjHc0iat
HzsamgeY08lrExQBS5dYp3U07MbrI8fr55MN4+Kjs9yiCCHVlDvP5jMzq2xCPMtYnDq2k342CSyF
GKy6eKLk+T1X8/JsaMK7SlEFVqjWKTmtqVJfzIHKM3l/eQMsbsdDIo29znUeD4Xq4t6d+GuYo0EC
cF0yaZ7Ya74cr35mjrHX5irmfB1ie/ZHYqHlQJjNG3fTYPCxFKXhnTuhN1Y49q4nNhocBzLurvXU
LpjCNuuiguQwavPCrcopVUZmaa+nZTaYdMkGj1ZRGfW1kIV1WGa/37WO518ybeG6Uv24KaXvoVpU
0j5xyvJnulK/6IsZbJGjIFoFrhPVGXdUVrvTIVlLrYrKzkuPcqQjZ8UGuDAggdek8XXoI3n3wYxn
iRumYrdgqL2YZBhNeq+lWwFV5mMUqftYcY3vxMQsIU2EhTAh8T0uQZsCUVz5YWUAHXAGUOUIkdCN
9drZyVRv3ip7sI5rawzjzqwd7R76VdgYYVsSkKqnyX5jcCQZVyeDjuCdrV0IPSwgL1yLTxA7/sHq
Z3M3jMJ/LgrpHQdwb0xRPZKXNvHLfd0b8nFgqnoF6lQdIVjJJs6rzt1B+Sm+63TE/V3b2h6pP+Pt
SEvykEoCQxuWqHAklBexsl+A71Bc6GlAII2jpChG40eFgy/q1pTje3WCBViFxTRvUO18pQpcL4Gb
pZc68aBzmjLYsl/IjMtJy4/TPU4+uUH5nhljtXHEpEeV36w3kylcxJul3wib57Frj/JxChaJiqzV
R0/Y/mliOPtqSWlue52IO9Nk/Vn3F5vBnBx/jFrSBZFsjPWqzZm5mfma7DrfURGDVfMHaKDsYi/p
QD4xkNpXIFD0nYQ6M/RWSvdwDXqY0x0Yns63oDEHTGZd4UOWE9qyiE2wqmkLvCN9N4eE+Fre+V6M
lo5mTcW3vlhaLePSMVBiRyd1f3ZtzfQ51wr23i1Z7/82i7SJpr6ut27albFTd9pHQoGy7TSlvcxa
xpKQespEaLW9tiOt7ccwj8YHnfE0Zbe/nO0OgJbtTloceI1z9npFihnHpluGXen5j/pqVkcK0fWS
lS2xfL1Jgb9M2fQA98A6JqC+Y1llYmcFA7sO4ZmeUlvPP50ml2ieRT2HhSfdy5inYx5nWbD8Wqs5
xzWbDy0rmWEZHBR3O0n+tL0AOFg+6o4EbTF2QIZEYHDSB+MZCInzMPk5A+XWaLpPFFctTslgh5W2
9I9BymizStj1urYaqedSd+JiAIrNizN6nAqsunWl+o3qpdg4UMP2yOv5b4Xr4qr1riJqO8qB/IlK
v+HHF23sI+GiypD5j6DFzQwyV5YPmUAJD8akzBtAvcegKooq7rI+37pmgzzoCrZtQRmOxCi/IbKz
VEy74a4HOChcF8pDn2wyPxtey6DHEKfr8g9Pr64I5acdmYbV7qy4663GIBAv0ufBo8xJVOFvjBHT
Qeij5C7cOAHlrDSdTRK0qKzUoOuHwZqQaduiX54AmeRqAy/He63NfPoFbYyDHJ14ZKtRrbFlgGr0
RuJqhObiD8O2CjJj6xeLBzFjgU3gKWK++2zs7+n1sh9e3STRz4T85xfF1fTQutm6pRB338En8LDS
jDJCSkS+Wa3E21pGB0Aj1SbjJLI1fUp6N/jsvNXed/BMd9Kbve9A8+FDel59v/XT9tFLtQJ9Mysv
QpSJiApfpefOHafY1tzxyn4pN1J5gAjsK/kbQ2R1p+nR17blHwGBEMcMkAd3BVm4TGP9pNWArso6
SGJXH+q7E2CoQtCP0NkWXA1dXxkHB3Nw1BsObI5g/RRBKyNHpWVslzljitzsNp7rYvfW7etM3t5q
J6i1updb3L9dPv123FHtAdUoFda6XqsjofOEuFgCq4H7nSpQX0bralWG80OaCkd13a3qe6A3fDQr
z4KX04lDnzN04TZpXDQ/6uIJ7f8s7LH5HjuVX0rMV0x+2+kcLKP+JIl4s6W5rdw3c9KDS0lHTTWp
t6eg9sWlvR8v0VA5DoZ0TxO3XibFgVjCALG1lh5vjlnoUdcpjHUBdKe4F/ryPUktj5nUBw+ksNko
CqirwJBRNsHehoXRw00pp44uIKH9H5L1Osh7BL1fiuCA81jn++gHT43UtTgPaiKOWpccwVY0fKQy
/9Yay3nr5jzZmQwxi7Ca+CtmWFA70xlAxw8UkSZLou77hUWcNQKjVCAlU5TJ+fDMxgHMIkDmdF2L
YKnU2MyRqlhFHumSaYmded6+4679SmtLMu/r2+WrJuzOouSVook5zIAfiweueprl6mtkIqdyeBeN
M5c7PckCBXWlxVtTzOsI3wQWl7+ftbztSIJntfFQMdT5Xdf0yt0KcPfTk2yfS337T1pV9HdzetFG
3E4KxF7IYjHmgWCEjoz8v2uGPLsEXwrldVrEjsw/J1f/MTn172W096u2/pwbk28Us+5B3tJ1+qPp
yQeknp3mDDtp1GdqkxdoiZdBaWHnz7SkS1KFtpk+TYmx65QeW4G9c2rKK+WI945AelSJlQ3eAiOB
4TF7Kplvi5wTRhvXX7Y7ghXw1yxWfUUDZ3ifzpx1seeOF3dWxzZxXyqRFpdEdW3YFTigdOiTG6iT
2TlnhTNtKplBhoFMt0Gm5cmyhBYt56l2gpYnTP8N65lxaFu9G4rpMFCZbFMuWbctMY+BzXRniJzd
z1rjt16VmUeBv/7JbbobGwNXV5J4stb1kAQmh1tC4Cp1tm2p37ysefVmK56YF5l2sh2N+qhmuRfZ
uHPa+VCRA/MGuckUB7IbPKVUoEmJnqNGK8rVzITPnq9qmM+tF5RY4qrhrLlzcIWteUzUgKZBe/My
KDffikn+HG1n/hrbbIqatk1jfW6unP3cwP3YPQ8LxaRitvO5aLAgPX82QCH4cJY09FJm4Ww56Rzq
TUPWiEuQ54dsrpFO4IqkmBuicvRfjdmjo5aVefLSyd0FiGmRkdxpOkC6YtyBeBG8mr0lZaFtHGbG
ceM68pTTy2zlFGgb1/eey5ELc8hbSoGB3bhmna8vs5MxJR3HzbAUPaX7DF3DWrNjkS9w4f2uOQZ6
s175dP+YVdkdqaam7ZDr9U4lFlFX3Nxb9AK2VgTtCxtCvxQN+a7mSgWg0IFV87rnXmlfTSbv3hCp
4vGeMhKlAHcjxAsq1gz2gHJFSdmEum/+MkBpGpRuYZ7a5kEGHr5Jn1EWD5c4cKpasW4o6G42MLpZ
L74Hb8DNpVs/rLz/8EXws1nESWPujGIifQaTbreBONdRChVtJBP9B/EhOrcuw5BsLs+U/HIbyNWJ
UQucy1L4dbxmOPnozV1GLCLAOgEKpMp/UEmw7d6UzmbK83IDBqDcMfatN5BBA0QKpfaYP1pwe7NB
a2c9Gl1L54L5yJASns1gxU0N9aYUQUevppU7QoPVtnNGLE+4fN/YbKhOVE0keoXnnua0KfbFrD3Q
0VXRqMSwwYL4s3RtHjXbVRcty4ZDNYmGyevcxItcP7DMbUbpXe44jJx6c5tJ8xVOzBRq92hXI9pn
lhE/eH2CkhM8LQ7Tab7Sj8nq7TU7ec3UsM9qeq3ayreVGNLQGpbXcTCfRpH9sIvukAfzr1m1SeSL
5n3RbfTuZWa+XxR/poaLU+X7+8+u0/jpgyEM8Zzc5qY4joPCGNGABoITZO4pK2Od2XToDcTdE3UW
48Dov3lxm+HSJfMIZzh9qgeO9lTfWR5kmd7YO0X5hkV2W2fFln3D5Z42GjIhnIcWrQooXQSn7qlb
WORizJdigL6dXEU7R57dFRtqwhvGuCgt2cZ3B1PadoVYds+9FSlAH69+Xxbq4LwZz5kfxFX75WVY
m0Yj3bGE89TJYc9FsGvNBV3TG+7AUoKzjreDP1QiJLTCeHLVcJwT52BVCw2kyDaai0+xSKbTkKvj
Kp2DTWM6egW7QZrxzXb6++7VYNwljksn4w7cbUX9mCe4L1tjX/u/1sw7GUxpQxhuZaQr7Sd15AWk
QbVZgaxwHA1v6RpgPEO9gos1pDvQMm9Jnb4nifbC2lpaRLpDtiuqMtbuVhzVGX/Knttkca4N3Dqt
DBDkdfzRZv5VLsHG55iTmoXV0m9/GT4eE8t/1Uv125Drz7YdA76/2tUvV95k9TwPQWg2w3nNs48G
+kloS2urWfluDpQR9p2OAuFjEQS13NhTXNFBr0zYQ0cDGqzM8T2YUj9smuQSBNA9tRmN34hNq/qs
kDN7BAdfg0LaK3m79y1D6X9mRbD1cg8/MtZktILPRWI58IcfvWXuSOO+GjiL+RY2jPZ9amyj8XC9
quGVZwuiTtHqgAZB+xoiiIyWcq5DrR8HyFhz/2UM7luiyTshyX7obX4A0Ii7bSzryhz/Qdnc9eD0
RuvDxjFjudWzCTpWcBJZfhozzweaxKKbjPMESGTqHRW08unYwQUyk/RmN+X9ACh+j3NiHw2VwRJe
bomZEIvmbQGDlfOOuNehAy8wWfups3fw6o7DfaShsxM4kFfHrE/rnB9bjA5GMd5vkeca2v6d5eR7
46NAWMAnRoPWF2dj9V5mM7uwHPUxp5WecgKsrfmBGYIJloi0FnDe6oEqzPI89CkcuiQ/Qft5LXXU
DU/Ec5rH/pjvYQGEJtKQ+uWu1yl9zKs/9tRHS9LuRIGj4E6X4o93XRkRE9Zf22ny4PB4pOsmchla
ESVlhdZgjJhYBn2rl3OUiuZWDv5ZARP2mGgUNPWnVjxA4dsHC6sKPNx6xsYwGCjZzxB5to14mZOZ
Eu5HvpgbQ995XnfxW8Yq9KScA2V3Ndz5ADYxHnI/7lq1XVa1H7xrPTUvTTNtOWVCu9MwXCAvm6+z
I+LJr17QjOjP+p3FhZmQxy+52yjmIwyyj2wG+V4qiGuMvbpltxRQQTSszYb5VMBNnwnWKwN/q8Ey
Smu4DrUbWTruB66WVZqnGfmCo3IB9zlGSsu/exNOBOSsrsQLhU0xUVHDeZnactPpsAvVHM8A5Nbs
ARs4nDBvE5Q83v5y0zyciaX5qN8fTN/4IdPg0PTdCbD+mzLsrSgKXDE8E/68F4oKjZ6SuOr0ZFkd
xtJsk2XEUYP10YdTHxRNVGCu08oFw7Jub3zDUXhQSS0w6oMDfexTxV/TbxeK85B+6iB0OI+U8LFH
mFyjcPFQ9aBs8apry1yg7N5XEcR9kNCnyPdyqX7OqfMOOzB2QAFr5njzkDczYVtR67Wn2ePDmHUc
BW6Y58/ZgvdvPxB20bEclNmDbgJY/lQF7nH7Q4GJst8rhBBDreGsnor0kgojppDfyLThU+VQaJvP
kvcwHbSDOcirSruHKdnORn6QkJFlE7xoufPlZME78RcVyqTZwWrvGbb1r+lkPCvLvy5z9rqYzDZo
PgypIKWU+inRbGjw5TkZjJeGyt0KxJkCe9POxbvHFSP4ZfG6QaVa2kcznYDPskPXch/TlYPCAU4+
V3uI5ZfB1G7d+mfE4Zp18rFIAeXiHWZ4wmHnnhJrQefyxbmCys5VWz+OTvXQ1mukFwaCCie0MPD2
Bod7pSAXxgglBOxppZR08rdxwWONwlAMUPslzU1Qs89IGtsa1ZxfkgFo5e9Tw4d40x8Xb0qgpbLx
DuIwlw/FjKpPwBURRsvtYpnbSffe9b7/mgx5aXvBXp+ue151juJ2VpHjq2wzA/jG9KZv+znb2FnP
9AoyMgV0KvQtKLtD1ywvwoAC574H62Gtka8w3patEZXuL6cmEuKzAs9ruEbTaOW/QdbJUCDb5erd
JGSdl0U0ttcRYLDV/5pqtVnL9B004pX8xUPCH4RcOIUVU6olf8VJEavk51BnL+Uw4ziv96lVPJTA
y8H5f2lDQr+ebFOZMNfhSSomBgY4vzdCSz7yNjuvwXLCKXdl2rxTsx7nU7F16dN6PXjTTRVj4d8a
/QNfuj0APBr2hCGv+yR93ou1ONcpoRpCCQ/6bCD9WdkDuMtbs3Zwaof+25p6N3R65tN5r2WceT1L
3h35Qgez0bP8odB1yVHTfBEkQElMKbGYUOADcrRbNiS/Bs94mTSMahzv9L5lKHz3rXCQOydeLsuL
R0MYJ6c3D6uH0CDADDPTVnr1JjLr2xrJz5js5mzR7TTn2Ij6YqjpOYWYCbfxO2nkY6p7COuUFdPs
vPhd9ovhohfzzwZMIHN8fW6x7V33Uy0zOMLCv7LtzdjZd+oWC+WNbTEbr1opAPM1ufvBsnZ8Da4j
DkVd5Bs+qPxgJQ79+qCNwbeUnYgL072Shdutdk6Ip1rdZwzzpHdKm6Z1/eoTvN4lYhqhKWPDOgFS
AHTJiV9cjRb0oajBsWGNxsHcfMt24Ldetk6bQIhTMasB6AN4PAzWG4X1LH6OQfCU+eabPg2v2doD
pu6pcron30viovef8lky6LKFG3VB+pUX9vsIWMMJZtaKDD+S+nt0WJwVlLcU+UeK8TSM8843XDYS
jCN2yrfA5eSxtOOcr396n+MnWfeOkidgzaeEOwioLq1LSiFIA0FtPrSQ6EtlRaiMG8aiBwoPuupg
Ld5FFsTFmEQDAb1ZR5zXMof5Sh9nAAWcHoNxq/0XZ+e1G7mSbdsvIkBvXmnSp5TyKr0QpTL0QW+/
/o6sC5xTSgmVpxto7Jfu3lTSRMRaa84xod3X6qZJp92Sqjf0BR0Ts1so+do4+YnK6Eda0XClxJUQ
Sj84bUV5U7lj2m3+tPsnh0bJ5NKZ3shs37KRu04Z7brC8jBgkc8i0zXX9yovqhVKvC4aqIXs1jCF
67TtTWJnfoMRo5DSwDALtyc8PG52woZvyfhBHyt6NoDvSreJzIM8vZcT6tScT1rNvKRL3ZBDkZh/
FNMryQ0rR1vTFGFq8WNgTKTC0uxNY0uUN2eHe7JBvAJUq0sXzJ+sX23Y/cjTJ6EfqpQ12DKCTiKK
IztZ5s9R/q5WJxUyNR45XomnuvMdJfLbvvKmeldF+8KikzjOnukAlhxWHb2nWt63VGqpTQBWNDyT
xO6GA+3naVqjgKE9/p7HLyV3SZcP3Yi2WlfXjl26SGk5ab7rw+Rz+h6QwMictkeE7ZL2UEEtLJFv
O8otFhlPnVEyh6umOgwlSk8DeET2VJQ0U1oA3jj0DI6EQdkxV28wuhV4muJ529qqa9WqD62/docR
biUbRgl9yuhldErfFgNFhf6kV9AbWTOaxPIcXq4FtY+QCxfzqhcaZIfRfoJq71qIVJjGc7vfzOg+
Vo6FcTAgki1gQeHhg/VUvTyX7jCVUFncE0Pipf26r1KkBY3KztEGorsbOUhzEECUa90SCO7JQ+Hh
nXVTCLk52gQzNDeyTVlbbWcZYJbGrmCuhIqGWLyd571jzVFDPHZh4jMAGDkuFuFBjjZ2urOWxzZ/
khc/1I/QsDeWfKPmz0nFGcXhy4490QMTbQNLZz/bi+Y4OKtSuinzfdEQOUNmQZjddvWps+nr+7p+
S2YO6xQkSReUCBIlHn7xo5FuCNdxquQmMXFoIZAGcOwrve2nk/BF8xQuT4b2Yi8HOXyP2/iA4gEd
CzHOaukLufaV9FzPvjrEgdvs+GW4b8ynJYz9Cht7Hfuk43CIMfaVdJQmjaPAL8tCTU1oQsFgprNA
zlbHIfxt6OgMxixgsfMsuKCygWewPoa0MSaj8obkroeLTzXj2np6nCMdhxbby3kRWU4AMxn03Nb6
T1p7qKkqrwhvnf5dK/uVphVBODp+j7lFatOdwx22NLFJzAhtfejqZ4A7JrQBNpzdu3oPyCxCX1DP
N6q6FF6m1rupm7amjQgk0ehxPzp02SZd23VMCGPpTSnAHefZyYgazw4foWR7Rhx7qvYzieXAbF/b
9jiM32a14WyQb0W4Q6kVs9C3LxGJBmKhOsSJWlMBd3HiV4PMR5oFibbskOWcs5XOBx8XSRMTBDlY
kmyVJR00SfUsGL8zGh6vgZ6fuPVqvkMLAv+VvmLzu17aw8gHwAK9YUTgL2LaL1LvIoTzNInU2wF3
DSkMehPv8ZzeN7gce1SAphB+L0mbEc76KIW4CcsbihrfluJtN7Zb06reRv3+7AUyih9OVDGXz9dW
zluTSd0dcVHvpTTdZlpOiguE50G22YNwy1jDcz5azI7N5zwOZUT6LV1/5UYIXjyoWcJNDLEBm8M8
DaNTN+GacxgmJ8wJGHPTPSBfWjfuFQ4zwmgOWYPkOzOQy6T6WuZEBmHZE6r6XTYNKkaZuoM6m3lW
UbPWLkuAYK6yK7TuYX7bKd3trPNvaowWGEkjo/zQd1bnHGubErgWww8rBdpMix4jxpZOFYJEudqQ
hOixzLhLoYM0XsgBzdODpSrHUU6OXRTdORUmTyXVpyBpi1fUX0/DDPpmMt4nLBBiMDbqUnrzMG4k
ys8eoTH075V+rhwUenIqhxqsSbCBmTVIhiCjqjywU22jHsoqHZZBiYuTCc7cjQVlotUAgpYi51Vm
p/DmvOlOuD/ZI/r4t5BEeawmppZKFG7HpXiWqCzPsSM36dhwDprD2W1wXHjSBP6+qaNHq6jXVR53
rA70SFTFCsImKddp3jwXfXLTFHQWWofieSiUHVZGDlgauhLaoRbI+fAuDcH+5E0dTElBsK9GK6mn
xwHnmSQR5W5UdGZ0SCHdNMoDlSgLL22Zi2NurFeNLvJdS8nnzn29Q7rZB5pTnuQI1R/g9LVjhT8l
GauqUHrVU0kHw4NgRStIuMhhnEHbRnQumX4U1qPipPk2G1u8YUvoAYD9nTRzSVN1SHGqGi9Tptyn
c3iTN/EpnvtvqdyeO1kOtgKr9sO2Hla4U+8rh0+yRnvxXlTScC+KvRPVO2qEn8rMhlkwpyE+AtMU
lrQcvlFUPkNErXeJaXTILhpVsGiVSsBE9ZsJh9mgR9eZKHsy9I1i3dJ2/paSt/BUq2FGf1btnQM+
KmZNsl0di7rjIGqy6t87aFtuBvJ5YNxnJBdpaAR0WnhVO6zofL73c1qutaz5ltZS78WjOBUqoopx
1Nhjjbcpbu+Z7uwxCjZBGPbbVqGr0aK2m8qlcm1zXDEzfcxLHBcJRV7YJ/hRq8eesCXMudlqEOpe
yuqNkUc7UUVjAGl4X6rc97RgT8+PkTEeMN6vnBDDdC7jSad532Y0acvzyF3x+nJ86yJ89QSJbGTH
9BVg3J4o7HdqvVPUD++Esp865k0Djqc+qXYK6rUebxDexYK0aGvacPoKxnh6tHQGR4aGyFZbT0bi
902/XXKH6UsjyKXoDtVAFxBVpCtnMy7htvDFTEsxzd+AMgQtXNO2yDJeB0J4Uuss+npjTr7LqZ6s
WYSwqyPcYsK3eai1Xv+2cJigLDiZVnhDx4oxigYEbdBu41kPmF7+qHV5I/TwvbXjB1ET2Z1pG2GI
+2h2toom3/YCWaKgklGWlE6xtpts0+vsVKM0LoOyt2/0uF/THVultLPk6dtIm9dEwTDb8Y2cnGeA
6ndQ3HwaC0Ec5Bo5HNBM/qdxdkfwheS8GhEDItGWVBnqfVHCVm3sANb8z6oTtxwugi62NmZeH7VJ
XvHpB5pIfzfxdDtG2tssrP2gGrex1H5TCCRad7Psh4kunUgPAmiXquxg1qEe454BRP9KluiDKmpc
utr3yMGSKSkVwk5zrPZ0w2wLGzWwAASy7WwzNNRL4t5HTDNeMsv0PVBIxyH7pDC3Mnl4K0SX/Qom
floeyHZgUhH1KLzWYd47v5HiKLGvM5WCB4Hz7qTHE7AoGW85sfUxRzb2AU7LdLPLDXruhdl/2CFI
mFWTSA7bSNug0Z15i2ZDeWoy8BGUmJG9nsuRG5YP+VMeolSFzyQXOEwom7qmV48cAO2Dk9dgKGrm
wcEwV07CXisStHLKrNxIPfOfEIUGQ6Qqcw5hOxDRk2oRHJ1SKNGpzhxrRY5DG6h2kVLpt92tzORR
DVBdxL8oqTN89ar4XaswP100VMotJyaLfbPTPHKakGCNXSRto6q0PF1Uqj93ug6pgFGDpQEPqESf
7u04094Xu5h3Tqdbr2e9MGFqUzLddCa8ebdKbeIgOx4jejycO83I+F0w2XqgzT1voSfVO7PXOAn0
ReHjIDY3rV60kgubhYSSvJNfnIR4Fgntk693QttFycKI224G08+QEe6MibnvfCYCnOdiDxqsn/U4
RjIFkEpypBvVzEhRDdZ+Kuzp3UTXfbIWK9nNdVZVnowA8HtZc4RNyijjBBcjzCLKAddNOLQhg5BG
pSdvxbV2zHuNoIFRnWgGmuHPgkRNcBepiZimKIWOHddQQmzR0kCORzoUHLUkYyjvq6UZHpNU1fZN
KZpmEzkzClBnrDaKNQyHDClSkLVqfi9rWzFTlYRMzwhgSZ+UbGEopC/zjhgsWvgEma3GZqA9SoYZ
+Ym6E93JjdrsRSfmdSE78oqR1lj7ozk4P0ExlTuzRqknCdK8Fv6OF2WYaDAVMiiGmOUS1cGMFkvU
v/RQnfeEXRFyMFcNPXwrt08aznavyfGysXO209FMLANpXKR4ir2096FWisecZ+iPRSzdZij59x1N
tUMpzvoWy4o2GP2TtXkmyYcRYi+SMpeHWEkJqUV1tyurbl7JdauFLodPaT2PZFiR1KX/sMceVdji
DLcQAooXnU+BvDgjWXZ1C1O0L9W7rq5tDhSFtW+EMqyyMWoTrMVjDAU0t8bEm6rUQOVqA+IwCs7v
s5Zok5eVi0VUJWkoaS4Pv4pk1N5nEmwGrzQL7MGGLuagJizNlGTZLxI4MvjQ1beOQLqR7pmBKik/
j2Gh3O/6cVrWNqCJZ5m4oKCSJgAz+VjuakTB9xXiHbRzvNBujJrpsRNEYxDbAYmmzaxnhqBH8jeh
Jmi6jm9Zng9jbZirBsLOUWf8es9tJd4ik2ji6KXZ+mme2OQHyFjfetX8hbiv2uo9g9xFhETpxAM2
tbKpNwNBmc9Skij3FdUzuFtD1r/pWosspM/0h6pQXzoVpbBrCqM7ac7UBFXaEYelDOrW0Ga8pm0b
5fdMbhh+iDGieW0xtk1a1nS2rzEA98Ayl1QZzQrEeiFqjgRQIdU3hBK9UxSkw+QQ9f20WEjaqwEl
viNnK/RUy+9yOrt8e4UuCaKeQ9oLSyGNpbTutAK1z2S0w3vcDOoGa4T8q69F99jHtHNtDRBCmvb1
fSwz2RrG0XkbZ9m57+RS8UPGfXTvTTn5FinzoAakuDXnRVi095wEk5+qsyy7ikosGlpfLtaLky33
TAHY2srQnEmGxrmd0CMjvT0c2CQAXCL8o/m/UaTyW5IvTNgxmRgvo2rFmy6MsAA7ssGBXgsXDkt2
ejtDZzkYkimOksZINWHshTS/62+UTmEgaKOpWZUTg8CY7o48DD1CVGFah7QENOP2pMIQZKV0dFyH
qSSbsUiNxTManOe6gjPAQyiXfZtwJN8n3STdKnFEJTPTA1yNEYNBbpHc70TSIlDs7ekximzjd9tU
5abO1PI0hHaUI0zT0UhIsxLjlWoF2S1/EnymHhec36RJ9lw1JQmR5WjdOUkzPZdKF5JOpdb11lZn
6UHp83k7DloTmA70AF8dZpQGAHYYcGQ2pbSd1G8lfpX1xDf1Sj804xhXTAMBJKUFHEVD6s1LafVP
US1bz2EukpcOSS+bZU3toUe5FSiTGUQq6ZTGgDxsTuXwJztX72sItR4zzdIRQjXzTo3VasMDjRj7
Suq9Xs9WQPSv41kjrfRJkH+scdq+L8kbW4VteU6YAwvl1ir6Z1eUQ6LhPbdFu0qp116I5SI7EJUw
R6x4DFjKaU4YNNMBKKS3sRLXV1y0l4ZTR8HLZ9imjhFH140/ANC/DHBKZ9DBlJvd1C/azohaY4Xr
oPGsrGyueFs12IEfeFlcCqkFb6TNcRbs3/lP+etSSYe3w07N3egtq2iT4cHy2If8wT+zMM/xCZBR
WO7fdX/w2B/8gxQQ27IDoMo4e9V7TnmoN/PLVUjml38XEGNd1xSZwIMLWt5QEkdiJee/ixvuAozy
pz3epLUWSN+uXcy8NDeeb4Jmaag7DcOy9MvwjRBTS25ZEvviGD7Uutb8yDS+2FB/joukuOVUcq5S
TKhpiP02wzzMa7pJuzyRaIhZthlkHVWlluu09QhycfHHR/gOVHqc4TjTrEWv1qQZ60bC7Aja1k/T
0HbqMqF+qOA2Dc2qF9OG1JqYcap8yxZnrknDfK31Ydv2DXIU7flsW19Pkn5f6kYdoPOWWezyX8Uy
/aBmJrPI7PRtnjNsTmUcZAshPlIEAKWmbWpP0k5r83XfiMAYcUdK0oILrH0xTWBcuRIeEfUnb6qs
b6cWSFfLCMZ1Zr5KO667U4w7MmiN7s8x+k1m5vWXyfYLUuFX91+XFfqzkNt0/Q/W+6+XsJCbIorP
wGDV7jf1UFd3/I263w+N/lohfrry0qtfvVy6CjrQJltdN9WLlz5sFI1tPt4n6F/2GKUkvnwjXofm
gOxsAV6c0uj14n7oyAPWukdYY8KfazOhrSPIOoqRELRNrdxFwigeoyapb6eGzadoUv2nJRtiTcJn
6Zupnq10oU3bf9+uCwCwjYKaT1U1CHXgN0BSuDDj0u9ByCzz96OoC8pFYiZAEwFTREOmm0KdGEcE
sY+pYEoEkoXU9tbC/4Xrj8NQ38m/pSwXwb//qK+eoaVYCoZ8GFPq5TdkqrPtaJmxQ0OWPpmGPE9e
OhEIlSB0o6Kv9PL53xe8tDyfb4KlWZZpYX7WdfvC8hwCATLa2thNWnLXhuW7ocTKFdPzF+vwh0uc
36O/3kvDGBkal8YOt9VWH46cMt1G6Fcu8omU+OeHGOfQH756U1Mvnqahmhnaa3NX/KZRcMr241Ox
piT19ZW4iR7rLVKkXf3y75unfIQQ//9XCLnM/1z0wmM9w0gZGrJZmw7jqtJnbwwn34oaJFOTEoQZ
JQ/2mG5sDJD4NaKnf1/9y/v618XP//1f95VjvZKkkrmT4Gz14n7On9Tmyg887w9/e8jPN9VmidUU
xeC2Xm6huipLE3PfnaE8Z/V91vZBTnWgyK7C6PA//zU2KFKZnYp/7yW7U63DgaMCIM3o0Q5/GuW6
QK/w70t8+cWzReHvJ5+Gj+ziHZl7JZ30ytqpd/FJf67ZDh1PWzuIeb3MT64Dcr/4mh3D0TSVt88B
fHpxPTFqkdKH8V55MN/s9fkkIHliD+GJXaX1R/8MdWWow8Dwyg/9iCD+815+uPDFe4k9SWlDJ8ZB
7WYkOUPnPcNky3WyJjnxOWOSlbtstV7h03G88iV+8c44pmpx6JJlW8GH+fG11KlmJEVLSVuG2+JV
RSYdJiNaDvjSdJw3MKLeZXA/V3j2n9cxFjAVMJUN9pml7GIdy3E4RRSFe8Mpx5PkYMiKyHh6//d9
/XxbLYeVmRWenYOoqosvTovbRpE6a8fmNBD4h7mwLyeSkLtSyja52cLNxy6PqGgGePXvS19kEPFI
VQPYNXWCwa3V6IF+vK3j1HUQv5S92oxjYLTmsu37evFnDJ4vKhls37Aw9BVFlIOKrjFrw+tbUa2q
kcPvKITzcOXv+bT6/Pl7bJXOPado/fJ7jRXL4ljW7c9MHBTrDNBVw08CxyPCNhgLmETAvfz+fbny
oD89A65L5acojglHhMf98T7YlPxOmGr7YepCGnIy2MW+iI6GHMmbxp7Nyq+bodiMjDuuPAL102p/
vjSZaOxmZ8D2JcG/xD/0Z4nqfFCUib8KF69lDYFhNb5GDCxd+BTHbFXtll908vx/3/Cv7rdj0PwF
LquovGEffzcp5X1h8/zLApJAyUwvx+v49O9rqOev5MN6rxp/vlqmxRYL/+WRLjbKzlInee9Q7mDO
myzWe1PHwuiEAaOobtPnVr0de4Uyhk68a49Vh3ohjPyhkqr1WE6EnsqR5VVKq96lmTHt8cKVqzrm
wFeXqvbUxhPC3wp797UX8su/3YALr8JcNzjSfLxBSm4yyrUMKGI17mrHSO9KJDkPmaXmAXuC8KzF
bBmRFDSYUM94Q87sYZTa5cpN/OIFNWRTAzavm7L6adFXlWqeu17b08wjZC4yOIKrvaSDPGrlPSBM
On4zk9ONXhTm7t/PT/u04fD8NJNGpK7YlAJ/mDB/HQmkigh1jbYdWmWxwRz+ukBBPDp1NrmgZ25I
iWxQoakMy+GYaoIjZQZN051m+zeBzJo75holbDxZ68osMARpCd3lbhuH6ZOjQaAAXiM8bRCYFEXM
cEN/CWnAQiZlzthqbxGhmG6hM5JrY3IyjRCWGFUJ+opFQAjTmaVaNZ5mmo2rf//yi8yiP8sjv5za
E6TQGeNz8fSLXLRSMhh77Lyoru24hTEp93fcImsVW0O4plNUINxP+PubXPKHrq1G9NqWupmbxQz6
8zQRRTASr7CxbpT4DHWN+//4LPznAf3vn3l+ef56QIZQ5MSEHprV4UHXmaNLXfVUO/aV22F8sVp8
uB0XSK+x0PKwN7S9JfXompObEXPlml0NCf9CfeskvzVs8jiZ1Jc5JuJ2qQpkYM33uu47tzFE6QIe
JxBXfkE48E47710F/CvZzf2QKPh41faZw+djgoKFqQk6a0gayA71p3C2h5/WkJi+7GjftUhrPbzq
WCBVZRXa4VY9z32dKb6Z8njdqw5wXQurqhL9lips/GJ5MWFwQkZET0PULu6zExKOQ+JQz9OG8krc
B95c4euziVPLAHK8xiWWC7g67ZV6+vNxkYd1TsYxqMQ4Al8uuWoZ01qipRwTdvpQpzmRwBkB6f5Y
RY0Pd+TQNobbOSRSK2UME3UW04ow3RrccaH6iZSl5n++CXz4i87f/1+vz9JCPk01a2/SlGvw0meV
tDWlb//+lr54dyzKYQpiCtDzSv/xImpZL5NQnH2bgVNBEmOgZp6dK6vkVzfXYpFU2EsdjuJ/tqK/
fkqkRYOSNfHh3JpS/Nx3Ks4OdAVWqpv5jK2uHUu/WJY/XE/9+KuKEDhgrDlU+7pfjNNLLqPvM1Xf
YXCB4XCNrfrw7/uofbEj8etkk7MbiH37Miygp0VtO3ThtVvax9orckED44DR0h6ZdCIXxKpYVwGx
WMFgstPWXr5HhGUMgE1d8xXtBpKCQ7w6swaHAPTfsbqO+udXX2z4FvgNCwiQqugcLz/elQoyqyab
ymFSsSlhN12AagGjcQ6O3uc4Jlp7k/aRdeXOfH7D2BktYlrU87CR9sPHqwo0AomlZwckPK6d7zMr
gBZ7pQa6do2LlbYTQ66Pmnag82Fv0DunrFxzsxHqIG3+/Zy/vJLtENN1Pp19Kj3UpatTdeEeVnp8
iDme7+QpDp/5RiXv31f6VFqp3DdepnM0HzfvMik36eQpibLsoKhcKEfC3RcbnOgBaYF7RZKvNMi+
+l2Eg8g252xb+fz6NmbIABtOc9eu1Qm4v25uuyz5L54TvrlzmwFK4ye0ZpTWiWDGdECaPzBX6ixU
fEWPK45k8X/fPeXz92jK/BQ6lZRwln55+4rGkZSxUg+5nkeAmjPDuhsxju9qtEB7yerGk4w5Z0Xz
WXbVmrGmk0AddtDrX3ljPjereJDACukKkLp6LpMvPgCAYWI4k3wGu92jeNX8Suu629gxyhUuDtS8
hWM+mLHd77qxLQGRyY2rF8wbp3HAsaC3JapSPfd7eXHobVf/xd5nwsUlyo4JDZvf5SeqtTHqiGk6
YBNeK9R12KPWANrW003lASm7dkM+l1ZcjubPme7IgnnZu66ZibNOcTBtO21jgRj+JlVR8oZnQ0EV
jZLju9TF+dHQ0+lmGcbqKW9TehhXXpCvvi+LTrZF+gn/vKwtcQ/o4Rixrwf18xsQF6QPJDixLzVB
dPJC0j1WDb/+Wm7TFx8awyPuMi+E9bmu1BYjshnOHc2843PG7aua26g2ryweXxyRz/m+1LCmQiNB
vuwt22lrKsagsESFSOIkRS7eWlWLjg4CBbI080o6AEqftpOtI6Rmxz6YZmZvsdEuJ6vRo3daIro3
l8zIxwpJ20C0ReZ2LYKFKw/iqxvCm8ADJzqSzOWLz8O0J7XNjOgIkeQHE+AGzGJYBchenCv35AwV
vdj/zvfkf6+kXnyIemsL9FoHO4rJMFF1gW5TFW7FSRnFvAKTr2jCVZgMt0Mf+3OBi2ca+xP5LkcN
Ug+28fZB6BBBpnQaPEYf40q1+sldyBBpM5znvR6X6xwyny+c7iTqfq3BFiMHpV7libMTk/aCHRRO
QMVHPjHrV0D8RTr/MNv8PdTBbovxPY7bE3K+DWh7mHm28sh7BAhtwQISl7lrKf1GxMOJGeVjHUs3
lSgmF0oYi5wT0uzDmeUuneqqKBgDqDHYO8AhYe2wNmo57azJnH71lAjBrCvvjOmqdXY2psdR/3Mi
ciPoLbyQpTJu9ThffEtVo1VYRcfCau51OwVrVqzkRgItQskRMJy7Vs1ceUgXhxRrIBamsq2DDv3l
GcErdxs65qMJG+nKweRTF5Geni6z1dH3Bv96Gbck6rjslyo+Jgb8mKgU99UUvf57kbE//xhDV0hV
Yk7BeeGyRBe2bDrM6Y694khETs/YN5ZRilelkmR3dOtwHk6D0X3vKwlr25Vrn8u+j8c9SmSCvqhl
ZGi5nw7ddWRlY54c6c5sDatDCZnuxsryemb5ZvYDwCXAEnnloKtzpHYVNn2QZI2b4p9BsOpiHwbf
PnvGeORUuBqtcaM1bxzvXXUaN7Z8TzzPpsshT3Xo2nWYXBqUrxkUSItjnS+sVFqcydIDFqIMz8Mi
rWWpJ0In/hHpZ4fPbByLsDwMAyKMqniO4lnFTTneS1V51PJmtaTmISd2jh4FYurFs2brGJ9daO3g
IYy6Z2Uj5wI3xGR7ETxweAbJobAQR+KfLg+iwF20dN5Y8D9X6EjMqUvPypVkgIQkgcp3o/iuL6dR
11eO+DX2/S6C8JINk2syhq7JAHENEqv6WvtFQsKtU4JWFctBiuyInzPOV5anczn36XHZlmHyuvCf
y6ZGlYB/hDyIlyI7yGq5ZswchDluKa2/8mZ8eSWH/ENiJ/iXfupsn11wk5VCATsTCSI1eYiA9gTp
bFRBlOTV25UX8Ysfxg6rsx2dz7OXpwtRUl0sY37E85/fO5YpvVnxxKZk5pHzzXGi8QlXhfNqI968
Nij8YsXnFCjbHKT5AKzLJu7UymaKb/toyyiqF0D/w7tI6+Dfv+/Li1Dg4EmgNQWJl9//V3GbCEsd
xzw9KmZNnhEJUP13mQkFLXH4nP/FCRokEnB6XWXt+tQZ7rKQ7JIpJl9AdTu8cVJ01yXXeiHnjfDi
VTSRNNPTpBJATnP5i6S0bJbZOqh3TB9WygbvBXGW/7cJ0he9AfPDxS52ZU5mljJCOrYXLpaoJwJD
gpSw3KhAmmrru8iJAW/2T+R0B/KonsxIu+0XDG7/+VOEU4464LxQAyv/+BSZqpQCS/lxTM4rzbgp
0gjJ5rUyy/yqLqFna2roZlDqmJf3FsQTeWAm1m8s9mlTJF6eyJuYkKmovAF4ilDK7/p1JB8bacef
6iVO7RKthRsJalvyMHICoF+2lrOf+Xgan8Vr6CAce3LoIHTNcZGeJqwtSO1qVnSbft1vASwW0e/0
vWEZ1rOX1gKwmmZ+L53C6SnOvpNzU5o3EEldCQvIPM6I2Q0vwajg6Nz1FEvKOmufJaqSsF1FqWfM
8CKa8DQMxC0lktvnwzZe4mCo6Jn1P+SEEJEKMEpWBpFNGjA7OhZPCWlpt1Kyu0m71YhGVfyxg9Yd
9GuGahy+7DHQSt/uH5cyqBJmiX62Nhq/vjP7TZ5tZv3XNPmOsbKt2INIHGS/HcCICaWd12TPjXin
YRhrR7M+yrHsjT/i/jT2uCtWwuG7vzXA6qZ3IYAVg5C5I/+0lBUUNv6CedhkSmDfhSZmprVx1NMn
ddhL0quNU2K8IeYXqFHRrCJjbcVuCVRHPdP7PCGvSmK3oARyBNzFMsCOoFHuSrAYydbKd0sGlgur
bXeo9ZO0HEW5bs2tke218W4MH1OxEzPCod4DeTANfoj5NJXJNnTz745MDMkPmBZzt8uwcycQZ1cG
ZNbwYIttD4isvjWsl26h+e6a5k4vULifWhshNmFdOwfaEOySedU8km7f75XJi/MHC8YstJ12V3bA
CzdK9dDQkTJuZxR9ePTNoMQ1GEHxWmMZMawVkW+gL6UcFupOz5DWuSbyK/0tgi+beWL8bYLb6ba9
fDTanRlTx3oIcElZQuM1OY+h+oo5Ys62NqhYQN4m+Ko2kK3XsFk5L+SJzMttU66yyBfTerFvkxp8
LjCoUXNLKSgdD5Eu/1dFca3xISUvqSx8Qt1gowQwa5JEW8XRD+Rw6C7RKtL1r2QGdUDSvilpjkW3
GgaQRiRSd7wSU/mQN3mD/3iZXSYi9rY0jA0A0Nd+qVcCgkubVxvcPthgf88WYxvQAEMFWoJsoBXa
rkOrNMhyb2Jtl4vu0DmesIiaU/Rtg545zdCMQqGDKon5mNc9f5ZtsQr7G1xkWf7wh7RHYluL7WmZ
T/D0fM5DraUEUv+tLPOVA6g8b72l3iDJrvv3ENMOaVbSYvDRnYZmy8fd5IdIvq3k02zsp+lGn++V
6tBMAR9FpHkOVmas1+K2iPaOAUJiO0rvWoWUjkGxs0nEI+beMHop6v2obOE30Wkvmt/jcI9wm9VD
DBh1021UrEL5RteD3JFcTmFq/SiBOxgYJoVyClydvMNwnzlHSQD5aTK31+GKL8CQl7diAlL6GMd8
cqt5OIdzB/bAsFyF0cSJkg6jF+K4NWfwrMYbJFxHnEz7aYQrWPavsfHYc7zrx84zEoBtkBRk+l3K
Et7QxisNDocHp3pq9IcivU3rw6IO4LRudem1YIHpiu8NTVeEiaixmyDBYN13L9N4BNxpi5tZelGL
hzR76uc3q5l2s40Wdna7alOIF2gocnSL/AqcQpj7ull75rLSSsbLKkmdhDXd9KgAHdwEx07e9aq/
sKZoEOS9VBygNEkIpFMSW5dDmqxALMCmramixnEDSQMGFlQJIXnY6rHr4+EFkQHwTLnBDZLgFYQ+
DUISD/OQggef9qiM3DxeNeAcOELjJE8zEeQQWGbb8MP4JgYhlueOi/YCtGPmg8dgNdWgUmPx7mVz
BbwiG3YmhuB2krDSNmsFofVoU8np2yp5GNBIl1AISuKeGnKOj1GjunLpp/3s46keJNwRCPwlCGLM
BCM+NnTZ+JDb7D4efKyDkOiRqvMdd9+c+gm8BbV78//YO5PttrFs2/7KG9nHfaiLRnZAgjUlSpQo
2R0MWZZR1zW+/k7Y8UZIFJ84Im/3ZmQjwmHHEYBT7LP3XnMNCxiZtiYSsJMq8Fy62xvHEN5UfVmI
Cw1RM889QD8ang1jbYw3o3qCb4gOgSpt26wT18njRSWRo3CqH2X+Voa0kaMC/1EmTighblHvaRw1
0lU03MnByo/uBQ8S8DwYNkW/6QoIeardwS7sWCvkbqRlpKMgXFJjGoRNBeFD3QmIz/2jUM+HpVjv
BhioBmZYK8RngHr4+pI9cIi9at26gKTg3YjGraxj7Glu8PDEhxJGSrn0snlX/FClULoSmV8KJTHk
IgPL2lDE86RlpJnc47E56kuiZEUcoPG4ZnCn9i50iK/jnQu3X12mbYe+QknC7OJTvKNGwzBGe/i6
gG69Pt76Xev+Qxdoi+Q1RVoT+MXUO3pecUhcuKexyRU0J6grm7TbAkJT1qqihlfy1xeyeR9Gmh73
XRBedAP5CJHlGSrsxoX/A6kuoLK2pDN1YMVRJL/yAi99K1KHBm9PoQh/3j7RGbJbVVoGM1NAxy7U
ju5Nosnw9evvJJEk/hyOG1MHEtcYqgGf6jZarEuJXPn7wiXoaIFNRXgFxohZXa/YCdKrpcaztHqw
RnPX0coh66i/89dKr1hhuj1m8bFBlofOUz96pUHEMebWsoYIuTbhGLPVoBviJamO+lvGPsQ66wWb
RMt4G4SeA1FpZ5JYb0SQxlrsF4us4DzSJMfNYNcCuOxGsgKNp63DCpGMnzhjWq78bGXkqP2tfWb9
KqOVJ9wGyNT1JSDXElRzURAyLQ1t4QreLQ1d205o5+24T6SFZzqQlN0WEV7wLEJcgB4LFJWmQVvB
VcY94L83tJyMDT3is9GdI7SCpSpG0HlsBHwaZwVwqrjYlMXSygFBzZs3/61DrOpvfCx49GWSukQz
Dhx6AMv5+KiP84wID8M/w1znI5KtuejOhIkOanB9xOLFelYs3M+WKoRg1FUlXgVzmC9muCJa6Zti
P7HIQ+2nMNw0XUMxFW+SFv496JvgLcmOIrwBAXLAowemSuX1Kt2yOvXjaah/Wm20VAthqbqnmtSd
l9zHwEG96IfQvyaInahmzYzgmyystfRn5b+EsE9coIG1/kzykEf1/XsdJIJ226W2ZtD8Dn/hVthx
IKrNLGlu/Zca/5ZNqtCMAJ10OdZbxXcsgcNpYz2F4r2pISzi2zn4OBfgzIB/kgUEUJDbVmfacBOg
Gwz53ofNQehWhIcsnfUG9I5gBTh8FisJnSWEdIuA0HUAAf6MxcpggTyy+rmkeDahs2t+455AgXkG
XyNsbLHj57OcMgdloOwEZZd9D6M7lxg0hoITGmBsWlAKSy980WA3+dI6RZkfVXO9XA1A4MhCcSp0
JUX6XyOhZbFoMBvpgidQCmUkQtZfqYV/SOVT49/27ZqLGSy8lzLc5rU4a1LuHQnCDeWoYXnXyRnd
IZNrLhlbTpAk4z7RqgsF4aNs9mvFuq0mdyOrXuZy6sjGM5mZG6V+TscbAEAEXMHMEBQbqwcbxu+M
zdeRSnMNog1p7dHq9lznZ4n0rZA3TblQ0T13MGAQqZ/CcS1g2BHmEL4FzjNQjn5akX3j6O0rPmlk
aqsKHHjTaI6YTrzs8dmLhttOd2c9gvkkWZVGDIkHCs2d5u36FGDPupPuqxy8+Q6tYjCg6RrIQaoH
UT2FE0YcHgTkbpAg8FAybxuiM+u9RU07X+rr61LJMTRgFgZFAfMABEOEaBE1mnyIElzKIf7buQw1
NDC8WZE0sxR2nN/gNpKGzaERCYJCAAVNNBE3kNey+ABo3ITxUw/pv5fjm24IULbvem8tNPsyWAai
t5Hap1g9wLieT3HF8MuIYKlzP8yLX2b+zRP2PsGSIANcObZNPAswGB3ChakttQC7pWztA5UhSZnf
tNauSrSZ7x5N4uyeW1ZkCzxZtk+xj+o3UfskANSI4Kgdsoj2pfInmFlfg3ASzf1+07bfGvNbWxyz
8FXE6sbfdDwBFx5NRIO2DoEgiNJqLPddfQ8WEX3sEpunsQdM8zSWP32N+NXu0qU0LnLjl2LycYKf
nX8shDfXOzXdg+ih30I4C6EyPQ7NOhd/WOracrexsNI6yDDNvkLWLjwmj2bpJNpcL3YxXdJat8Af
vCyXOSrv1q5RAyegd0wuTJs0/hF4WEbBWMNC8TAa9yNXQOtXbu31dAtywWnG21qtnUJ46vWfeawR
JHkr1ztGgQoPdDfkdxLoEZS0s6jbWMVRbUn8H4CE8jCaRn54bT0lMQlQT/F/hoE2F6A3JNrANMBu
pw47ZCGnoEZrkxGt1jNw0o7BH4wCb5kxWXJoJnRmzwUrok8wsdsadpLQOLLKqZYms07JnSogOay/
Yfkue0xWaV5XOGbmhxqHjDG/KaVlmq7aCiMMYSWATiTBa3c3RX5jhTvdPPqeo8CARD8EWDMxUV09
JtOfjL8jVZp3hNhqcdMGCCnrV7Kgq1Hzd/C8bKgETjtaC6m4zYN+U8HDU6oHwtlF1gg3Rq/Z6GJo
BD6FPvuXqzg0sK9rX9hBHqj721IhNRFmCwtjI82oOHmgiZKbECnHAE5KuoUBkaXICdTJrvRggFA3
2S1HkHiv5lQeYcyUr0b/PUZYXR0wvl2zLVjWMYoIsO9red+BbXJbsh77zNg3TYRo9370aq4qN2Bm
NhwcoNF2qrn2pEOgY+nJ5v4Y6+AMFxJwKYHUOx/xEeJI0O/S7JsazjxlrucPCNvDZJ78NMtlshbU
Ffd4rtoj0KoDpMkyhde4DNSD264GbhT+U3hMiruhX4BzIt15o9bP9b3CAWXMg+pB1XYB5qmhiLO1
9SuEHPtaowFRYUc+1LS6tHb7pjcHSmG+TwsAX/0lL5/oLB3kpVng5YD1r48mcRe0K6EApIbTS8ZC
nRk1XddvQMA5ljaJeBdmj3p/q+Y3Rglo/BYBOUIF1IxI1sGyw1O7k4ZFb1Q2mt2OParCSCtInN59
kCWm/J0F+9hrX4DgtlizeYYd42ArptvEvdHKO7E4qOz2sb5s1SXxQ44NaLAt9KNm3EfZvRuTS0vi
5zbbJNm4jkU8jv3wAfkEsF5cLyAfmIB99fDRr/FMV2cZFEUXVh2AON3DO6I+asGqAPLh6vgThy8A
uW1P2JgwIONozR5ch/GMPJFJB90ovMGP54B5kHGwVm8rNNdsPBZwXQCiWze5U/S9ZNzjnYZFfVDe
sdf33jdwpbB/vGKLTx4+RLiy7CGWOGNdz8a7ZthG3oPG5HTznZnjJnfIhwc8odu3jrpQehDydhbn
eGXXzyVHNanQGYiaYEAB63jxAUQB0DPtSIOViSF8hr+y2sOyCNpFEyMLhijThtYda3vdBcphKB9a
H3LWuAyb2/FRyVyn8OGQ+kBiI2oz0kGOFx6A4HxvlfkiNJ8H3TEB4ZbFAp5mLBz6bJvnLn2CYGNb
VMLQoMjXzmJU/MGorRJ41G7BEYrJubSeSPVR9a1Hx9dS+gFZbUvDS1U65JhlyUmFqYWVBbzqKQJz
Q2Fjp3PxkAz3HWyx3H/My7VEyDzSARvC3ovku4SEJIyStPxelBsLp7Ai/h4rmBKj8Et2UX7nQp+1
ytdYBbFf4FKW3uVYGyRrs9wGKAxTRCe4s0unKn+q4ZIWNzV+vLmTRQTASwqw5Td4g3bnHjzwhcES
SoeI3b2204tNV60y1Un6JTsC5zNxL8kmW63fWpSeBevhoLhOAsWqMEFROx0UM4U/TEzn9nelclCo
xilj7DQFUhQcq7zwGMvHwvo2NAud1nJrXZO61cHtsExM8PXjc2nN8+F7JZ2SaJFhdWXJpAZ8LlLJ
bMRJL2AZo9qU+hcVJ/ZO3/NWkUF03U4kV/TWt3iek7ejOk0Qz5YrA5KzHoy4A8JL5XhWSW8WHtDC
wlNhqEGqTo9GBL7O2JSw7MITIa0ZLiwsEAysGjfENn29VO/dcT5i9N494qGRktikJj84FHQwhCuL
B0t2vMc6WVbDMcKsu+Byse7He1g5lGGGp4LFEM71bAfmS4S4JDohhuKswtoJjZkm7bNjBCtmukBB
VibgX5cicmuiC5Bey25YuxJx67z2VjXd/1gPGhhVElaEKU202NY95MLGMwF5H7T2qEsbrghYVTjp
qz6dLlDn3Ye4u8GVEwurUNsE4UEPb8xhQ+RcdO0Mgq2ysop9LT153S3FKonVFyQbhOAAeOlOQaxC
QuzVC39qAfbVwUMRdg8wO2gm1LZhC2GQjoMHL+tfDBMFv1qP2MBgHs7L07StdW8RL/vmscCmy44r
UAjdtrM2jftrHF6rjtX1Kxe6ucxRL9LeP8KTHwB/iIC8RvOgerRWd4YtQWcI54U4L8fvkksWn8wa
/kezUdhEuVOXNwppIuVQqg/deI9vtQWay0cx4t+G7o0ab8yWFP+iSJelVdkqaLt+WZtM6B+FuNHJ
b3dbr3Rkfy7Uj7FwqshdQt5gsT6FAEKtgwimDKSXdwCcxKrAhdHvFmm96lij0rqr7nXh4AVELkto
wcKICRe27WO89sL7Mv0OHXlJp/NYHvFAsrx5X96Z/nZaKdmhMxchV+sqWmfByqx+qPjMRdukuu2r
Z0IiTZvXz8L0M5CqckJcu9qZ8hARuqX3aLwUQus+AKZEQoRyjUvo15RwESeHpnY2BeTPHolJ6SYG
WKMB3MY1Y9ymcfFsJa3htLhvOQlE642c+4CjZTnj7pZTl5DJ7KPWW+Iq8cMoLcrZXRlvqZgxJrCQ
K0Uw6ULDAqkGS5taREU69aaegndplNhK5aHggl5tmHxkBKIbb2Ut4jm+qjO6Aaf5wL70OpUC4Wpf
Gf1CRuX94NrUN/Zu8MRw20hRyKj0R8wAbRdYqfonIfW/Ns3/MviU//f/2SF/cmleYOf7r798m9c/
//37d/9l0SwZ5n/JFHtpSKOlSyZZ96+/LJpRtWDfTK0SGdrvf8Vs+MulWcCmmeqwRZ+e/ru9d6Ik
VFlT+//+lyBL/wWunC5obaq6U1CV/3OfZmqxE2tBmf5HLpF+FuXjrBiVQWrbonZPlEh6Nj4JovK7
V3H4U9j+P2mTHGAF1NW///UxFfp5hGlevpt3RlwJlu/1wqmGZeqy2RbXpLXXRjhv5VdK4tZUcE+h
CFQdzy6Dm+TXD/GxqWN6CFoQVCJclVdkIIn6+BBcxVWPJiPrFLZwbItq1hjogFR2LHL3Xw/1cZ3+
HsoS6eA12CLIHJ+njrXcbORAFbSTLu4rLgsV6PqW7e3rUS48kCXRtYQS0qRp9lxaqueiUEgkUU4F
R0heSLNQ2uQEwLF/VUH7McE6PZDJ3c1Q6HUQFUr/Z++uqMNcH8bUOIU7d4l/YfjKjT55BEl+BFNG
V/AbgIdw32pzwsErm95Ze/DvwVFA0wmm0o/Drnu25UKwdEdXToyTThVkTujmbSOneIPsM9gt/9cW
gC034iqeydc+5OdpSSP230P/Vry/m/hWkoRA2jrhhB/nsyflx8qVt19/RW2qI/zdS/Lp8X73Q7wb
Y8TmtUYFKD+ZrQ7ZQ0JOZGZLAfoHSUJslVC0V325/f23ieyVo2MFbrLpJY2k1rtf/eL3/vldkxj2
9c/fTv/Z5O9/Ns3Jb+PPf+Dvcf8M9ucP/D0u5Jj2r5/m98/x55///EhKj2/g7z/QA/Guj5d/0PPf
+270P0MaCFC+fskX5i+N1BotVibyJfH81M6sWOz82DdOFCX2garsgiZ5w+8logWO3frKwpSmGfnp
k/493Pk53bfQLKII+q246V6UnbLSZ8WsxibBLlfB2rSbtbqNlyFVJds46PdfP+vnzYdzCiUJYmRL
R418tlyKwTdjvD3d04heMZKBRmH7G/38epAzAfafWftuFOM8FNFL3cz72DzF6/iQLtpVvQGXZnNx
WHlX1Uqf3yceD/TCaygiVBk948etOzBGLF67Wj21NHDEkbxCpUOvteKurdTHbbEsZpVWPGshnh9f
P+elkWXRoOlOmdrXzltge1/A/1vpjZOoCpuagryUhEtfrNdRrb7hb+nQHXjbKsH662F/1/0+zqDf
kQH7Ol2Bn6WrvSSlrhar6okE9G/FATHvN7poZvTcL611f/gPxqPWCSufTZYr+dkGH7oS3L24ofkJ
JRY9VU65jReCYz22juSQSlWvvNfPG6vFUvx7vCnMfrfp4dXUG0akUd9O6rmBu3WS3F15pAufDvAJ
n05GlU8b59kjSVJeGKg5q6cO5qlNw1Mwq4/jCoOoRTATvmPfAwUlONTALqyr+Cfl4z1hWh/Wh9HP
HlAZdM9PBc09tVmPTkVuFVvXMZYRTDG5qUQJTmx48JEu2XAUH2I1vZM64dXLyu+eSvYYeDTA76mR
tvVMOoAVmhmw6bSlIn/E8tkl3dTdIckMHBMbRb8bjEU09CJQJvLEaq28JJh80plgJU4d+TdC2JLJ
GVY0YAe4GU+Mj8ETN0yGiuKDdhtUinLl2L7whT+8gLM168UROmhsaE+F2O0ayj609Dhff2JT/rTP
sjBpBECth0jlU0ew77tCILlp/KTouMZoWhs9Kk1FD0UAeDiZDL7Kob0dm+KRCbfkeC3suitOQmYE
du5xUaNgij0P5ZZRD/DrlZMfaSEkTkAlnXIcroKS/L0kbRuptPIk1kluRXmTyomAnjqKnU7U70OD
pg0TZ1uaWRQSzHWEe04f1Tir9P1G7n1y2AG5y2GU8qUoxcfBp6Q7pnBvs5CWiVRAMFwkPfgu+U32
QVML7V0pI2ao4XHNsTijtWwqPqocH7UY4dsl34wJiuChNF/GLtNm2qRMz0t/n3ueaw/VeF9UAcrK
jOQ69L15jYADzBhW6kk7UCrGCiWIO3WulWQBzRC3VKWYA/a5N4zmqCnm99Kk/BmO5oi5rSzMRLko
l3iGPlQJfluDrug/AVVe2/N+Hxkf9jyiZS5LbECmqlk0XXzcEzK1l7B81K1TVdx0dUyiHEa5GTiV
CA5brRYVOfBIhZ0q9ptcDG/E9vuo0TVRPZdUi1Bqa8DuBW4oTa7OSoqMLk5SevMqj+geqyeLNFJA
x2XXVftEfPEoP3SEWAbuYQj9l76rAp2nOgkaPyAN7nqPbYZ9gomfQ4aVd41VO7ZJmj9udSrrfnao
ye6n6XBwo2wha6Bj4uRgDkdPCw6CFt9YfkOyFK976M4KUJs88ZcZKMA6F+a9jgmD1ODDh5lFoe0m
L5IkLU5a3X+T85I+w2Byg76yXi4c2takLobzhYpb/ATmC9u0THMMzE79IhHX45zeKSbAvHhO1q7m
gPm+EnZ9CkW4/Ew9vDJ9uIpE7/fHL4ppRCAAeVZOeB5v1KZcI4Emhxn4V47LK+Och+leGCOGUgr9
VMNyHe4C84eY7L/eaz6/O5kZCcaFK70BRPH8WeK2M8amcQmr6AKobGUeH617ls2SUmT/PV3+Mxkc
i30aT0X/h+CBb3ZOZ2o63wJGrgondaolZ8ccmxV9/Pn1U33apBmEvRNCGHc6A43Pxw80xCDxvKCX
ThbNB6b+o1KuUaYufJoPI0xb+LuDPpA7zDQLsvpphvdLHvflovUM3VZaWbxy4nw6cqeH0TTm9yTY
RyDycajRLzHQsBrrVHbYzlv9RpFwo5LjO69vK/Bj7SyHvnIl1r/4fDraBplZ/rkrXiobrCYtEhfa
2GM9orG9KhuTLup//qEMY2JqAhKSzXPtS1AXQ+4bnXSKjdbxq46+3+7Kk3y6I/H6YIXIMB7Q4H5K
WiR9IpL9MsAFp/FO68ZV6EXU+71ZR0gBwf3KE136Wu+HO5sYsWrktZxLvLiWAClOKIM0ivSIVBhr
P0V+NAth5cLKu/KUl74XgglDIZ1BIsg4m/G1K6UqNmTek4edjhhpTjJsNQqXX3+uaaqdHWVsdxAE
VG1KG55vFlUHOLPwJelUL/QNt6NtsxCW9fLa/vr5osk3446gEElLREKfwnZ8zsiZJPIJ5ULxi3qx
sojgqkWz4jV84hhZJ4dxBkpiKdu+o19RwciXPiGNmORkOEqUTzy8aCxAJEEAOOEKzeFJy6KO26wN
Dw1hmIeFrhqKCDdpsSvdjJYAMV+3YbuWIh0DCIkDz8VuMZl7WbboBes2c9uTMrU+ZSNGKsoa2YBg
V4gQ7QYLDLuOuIHRCEAnFGe8VuXXPtqnfNr0MnHhQJBIIyZ7yMf9o3KlCng8IbuZht/8IHlMcarH
ICDVoB33164nl7ZeS0FbCW0Crcv5zZLbA6WxunRPlSNv5JmB/YQ9roQZldiJiau8CfNEvDL5Lx5i
7wc9W3T9EMeSoIzWKbLb+eD4s+bNnb8OC9o2flRXFvillfZ+rLO0NLZvZarEpKUV4ZvSVnajr12l
vLLnS9de4/Tv350vXZO3YpxX02uUFsYqxnJjkf/AaGERryJ85xbuzbWE5MUhLRL+bMYmQJizeeKN
UpIPSuueSCCvvTS7JYm8+Hr/uPDuMLugZ1aVwBCRePj4VHFtDGLritLJwG0ONeKhd4WtCiLhfzbM
tCLevTzVt/JK8wP55MXbBvc9Xf4Vu8r860EuLCsoyJQ5piZqxH1nr6vw6gRkXqKcWm/EBLVuV+qQ
rulvesyN7Mp7uzQdPtwhzia4NFRhLo6tfDKO3H8JnESHCHuOkQFOt47X2e33fKmtv37C/8+oEyKI
2YB+8yzVoMSx2miDSDnWcbHFmlWVTe3fXwD3B1e+Lu0aEy9h9h+sMAXuHoQvoDTip6xmCc487pRh
upZ6BwNNhNr4MyxErnDULsx3ZapjmRMYgPDqbCFnZuVlgtRTzRhWvohRLG5zX7/AS1Pk/Qhni5g3
KoWl38uk2V3E04iYO3ppVhx7zj8eSOWUBGKlEvF+wiUqvVCMRmLSYzJ6jlw3tiwVa0k/SrDf/vFI
JCYs9KeAYj9XTHoz1/oWK99T4iGas1akqfDjjOcBh9vXI/3Ofp4FGwAgqTRxaJH1Pe+zN4xacCOT
W10V5Wvk/Gh6sl0+SvsxobkrdM2HLL/NcsPJB+tHJyenqFwqtTVXfbrAB4P0AH0xdBR4irSQoeIr
KqryJX6i3EDsQr2rsKc3rWYmjeU6U3+NRryum/to3Oio/Co6Q4raX+TZ1JVASy5HZostbULbjqjM
26l1sc7xmMN+dKDZXVhaQfsmROVcrOqZaST+lWPnwlyaKqJTvthEa3y+dcpeYibYqbunWCtPekmn
Xj1O5gzut0R0+yvHz4WlMVXfZAJZ0GCfxMaQC4tc1wb3JPTNIUzQRqJP//rzXjgKdLJczKOJwvBp
kRto39SCJqGnQVbncRYtiyymfHlNrHEh+n8/zHnJwm3p0AbZpp1ySUDi9EOR9+j7Esy8O+vh6ye6
8NKQmk9lS/i01CfOdssWIqWolBzZGpI3+rbD8EpgeuGVUapULYW3BlfoXEEcjAP+IV0aPVnW7ahj
yPwQtdcS5hemGdcxKkpsjROV5eyE1oGS6HXJGCi5ilOwhTL5hAn5dgIZa7MWTwH68G+vBfzahc/0
Ydjpx3p3Yg9yXEkDkDKum+lD5BpPAt2MyVA8DUmHypBbArnI/EU1weyrBS5B9WAqGBgFB6XJdg39
RFWDMrFS7tDH4chXIDZUxdbODdSzUr3HKtfpMLKiFRpZhp8/eIj65PapNhMHr7FlVAs3YizvTT2m
e5bkV0UGLqZ0C6Ut8vkVa1eI0b6SpZugHwE6GhmLUPwJquV5xE/URUEV6ygqSTGipqbtzgsHHHHy
HNUE+Hmnk7AfasucjjKLXpqS5lB84T0wlcq1U/vCJ6QaSO0cVABQuk/Jj7yKgsY1wqfMcfeoIiM6
YV+0J5h09/Ev+m4fpBfjJbn9x/U5Wfww7FmIEkVyJYimGz6BGMWva8K/Wmu5t5Zfr7ILi8CkYqaD
nMbq4lPJ3pewfEllU0Zmu00legy9p6i+sgrk6Wc9O3q4MSmqwVnHX+ebreeJytBjx/Pkmt0u0/wH
SEEIIXVtF4YkKMRCWdZphqNh+yTV+X5wgbxUcrKWmtC0daQKkxLyOUnzWYWWFAzQbSNic1HJ6HMM
FNidqTx+/Vqki+9l+lEnePHkmvNxBSk5De40S/Aj7xFtz4wtyGLk/nYxH2fYaS+TI1HOlT38d63p
03tCtfg7QKRr6GzL81MvTZTOsk7mdxwLuaeMq/ZQzLDpdOJTfBPfx06+R+R1JQ1xKTAlavt73OkG
/267SEwfEju8WrwgVTvAxj0rf0nBukw6oEEvqfIDPA3FYflOp4G4TaOVQXOdl145ki9dOz/8GGdX
gMgTdLdtDIurzLxcs5M46jrYeQ/ZWp5Hi3+e5maFwZUgLjamDOp55W+s+x5+SqWc5Lt8rb/hoTHT
51T9cjtb/AfF6d+jUbIAeEjV7zw8xtlVjD1FYT0vg5W0DZAITE919ZIxhdnnc4i0sDlh4cTPbV4i
WKuyH/mW7WSqs6oBLcwERMi2sNS37g11wcWVpTLlwr4a8TwsN/WktaJCOf0xzFHm46rcGktzEd1e
43lfiAnMqQ9uSsn9rnh/nKhWM+i0+fBwHe2octWB5He+fprfCZVPTwO6hNs4fXef+LWdJ9RqYI4I
CPsItqrWwvbMqHCZ+r7H3TqO/NtcCZ61pFkFsrcRy5H25DFhT7CUzSAjgU90fB7ioX+QWvNNEYoa
XJJ6zDBAsdJkwKiQOFsEZiUM1quVizs9xAi8DPTnuuzmvoaiJmyKp6avH1qDsGHIpe2gIxZIxoc6
j3NQAL1nd3m3NuQefUZCXTLzNXPONkazcxu+mj32wPB5nvBtvm2G5CC5craQBrRWhhQgaTL0e/zV
vqVyLcytsRjmEqYbhhK8+O2wafz2turzl0Atb/0wuhLVXTpN9Xev9ywy6aJCH72GoyCdhKVNhnFN
ucm1u6a71o12aQd/P9LZZjpGo+92faCcmmbX1KndQgaL0JN9PV8+t2BM65o8MYl9VaFmdpYpjs0u
zgQrDWmJqE75Iltas26BOGs+IXnRy165MP4uUn2anzSZcJeXJsOIs2t2jEknUeW0V5PQor6YMEmV
wrCFLP7R6VaI3x+UhEjp1hVhuktz85UVcnEN0mhDNDT1rJ532WBi2I2ZS0ZyFH9Cn1Lia7n3i8eg
/vcI55eMsRwAAJdD+CR/N++8FUDuBWLFxFYP1cK48w7xqt2LW+1wLdSjTf3CVmZq3MXph9TJ05yd
+loDiCNv+ZhB5XmzUAkeG686YFJxo7rlwWg91HgGsW9tGHSk14BO86nMHjU4SIfq90xQHuNkkh5k
z1E7QoBtvJMfktnOFX83dvprNbRPqoqeUzZwvtPF0MKTFHqnGAuPsVjUM9KuiZ1ECLHNyp1HJrLn
rh0bJ6VFwG5GI5uZpLpn1WjSNz6GWy/Acgl1oSrGC0kxITqJ1Oi9Q5IaXN/dcFlZuPuOjTA40dil
G6Wrc9zUC33ewyqlcNNt5CF9LHT3Mc2VR601lqLWS8jo3HoWYL/t0NWLMberYd8aCRgAwn309U2T
e78wmrjtI2TaITFxH2YPSPJjwEe09JvieCOY1X3lW3eR4j/LCLdlo7/1ymQv+z3nbNQxeyWwrCE+
2j2laLt1lV+FbyFEFOTCVjq0JUYmonEN84XS9fNSTn56oSDbTdg8uYK8A3wGTyvtsR4OsdNIlnra
JnZsCPu6MnAOE+a6DJJQtjqE+922iBJkkNBdinEpwccUWpPbR5I4ejEmiAniN6uvls2AYJuc9DMd
gtuuCZdeRRNZaYipzXYCES9RtkFn/jDQfzieEb36vuZ0g3kcFc3xdf8Wz9nGNkY6PfqoXFtj91D1
mCxq8UsUiqU9FlxTYg8mpjDWL0La7Vo3oL9Jjmdh3pYIfZFReqY/h4SNiVsGEYUzIeQ5qwdJi+6M
Il7EkvIq1iObf57cgDcmYhHdXRujlJO8TMFNeVzFYRHNpaLfa8IY2X0JGEUF66N2zSIfJwxKRyk/
6lXbqjK+Xm7uKn9YD5F60ybFz06XesfPR91u6ODDJ7K5G+VoV2rCqxBTt4nqbmlESYIvZ34KJe1b
EqMw7hQRrk+583KceUltrUDDPsRasVdRGJa4INLj4t+pVq4sYlfYhy1slx4yiArhs5dAAkgmiixD
2Fp1SpNgn+zzQHyV4/TVjKjoiJawrvtm14/GoYwQ5wHUoYTUqgdZG3cllUBfTAb0VvE3X85Mu4TH
i5jeIoIWx6MshHedoW9pBSxnStA+jijiMZiKKRnFyTysud4OsHIGXV+wHLd6Hd3FQfgU0W1hp0mJ
nEuwbixl7DCL9YK1W2cPRQ42SsoVEtaS76T0j86MtrHoDEJOBo74KReEZTIot51o3RVe9a0cpVXY
kxWrVmla7c0KRkCpocUj+8W005WfSk53uzR+E6zsNk2FnSVJjhhjbY50OvPqFz2pXnU9mSt9+Ys+
rVWlu1tFIUwIfcWm13M+xua8z9mZ1Bgj5crawQ550kd5UZoSub3q1jMMCDFpmc1yT7gRKlSNTUNs
AHv/aI7+ytSHwyiglvJ6XoawUuvgMWNrszN1XAC8Xaa1+S0tPaIGEENp662tPD5VQ/qjiKNDLGuL
AoW0RO/ebExQQklZvm87pHCDsivN2AOskCzJJEkrNFbLnjfTKOnSSFFBUZmfcUV4E/XuQXHVjY6u
uNalOzdSjiHNUAuf/C8bAnbbrjUMTirSADU2povwsBptUNDS1tSjn4oUx2CIixoirG6+yVZxqLyO
3P6gV/xyF83pBUzXUeuBsUnL2DGnzrsYRfak0+qXquFG81Lw0UgWkE+UYLzvEwUBl+U9Sar3Spnz
yVJ7IJ95my+sFi1nWyC7z3IrWwlWYK5qWSvmveh7G1Us1AXAblASLuEcB+vNUA7Piic8li0jeEaI
tN/Ex9qT2ldrwOc+kukNguYx5ilK89xYJ3RL2xA/B0dQ2Hoi1N9NlTwMUfmg6U17Lca4cF+nsYpo
hmLx5Gfw35ydx3LbWtdtnwhVyKFLAASTskSFDkq2bOSc8fR3wLfxSRRLrPN3Tsc+3gSww9przTXm
SYwRF61vWJx+z+YbfXrbxku86YZ+Lxc00n/06PmnYCHMJq+vWkQU34vTLeZ5hdhFz4itb2St3oct
8F9LuVDEWi6PJ3ETtHmJ51oeiUaIr1eHpBmnoDar5Dlu4uugnX5HQmuHYn3rxzUwc3UdtkFugyL6
72URS0FwgnwG6QyajK/j0pHTznjGx8+C0b/Wo/U8KsX7zzHomUgXHYu+lM4MWTNOa8RB3igxHcjp
c1diACoBieVeIPZ/fx7le4MF6a8lYY6IgHQRePOvT1IOAaZRcpZysyy35p/ITTwkhIfFkRWFm0cl
3s69/0MV1YLSSQ0GCv13/jZmyRnmP2H6TIKIFnGTDkvx+ecHOxPQfhli+fNP2Q+s1Kl367JwFP32
Pi1QGGiZ9/MQZ78QjVx8fhrAtNO4chRHqcrNxXSMyvohN/VNX9ZwbGr15eeBzj4LzX/II0Xyzf9u
K5+eJdfLMko1i7QVQpmmAOqbX+Ihn7vxULAnwUBOlKa2U+B7VjWwAUsImFAo12SNd1psN2t9VT2K
K3EjfDQXVtC5+wAbN7csbUnCKqetCmWrTYqStcJRiLUS8h3wEBmIjlxdG716hRkjRaki2E6iOIG3
g+0xqzFquybbzbF4U8z171nGCadM9nOnPPz8wk9cjP//9oW2ZRH9AedikX+dPf5QNCSiJeGoIytG
MQI1QQ6eTHF4a/tki0QUhKBCbNRNvnzoxPgpSidXG8TrAvJDEmIl1JjUwyxaeo1xV89QNgRj03SB
y3MdrBGUaDG3O20ABzcJxarKVcCWinnPUe0aYs+NpM+8xBCeVCu/sOTPzSaSw1RHYItQOzy5DlG7
kHAdYdo2qMFABkDQqfzu6ec3+O86d7ozfx7lJCUQ64EQBaWfPOfosaF8cmirSfHLSiggN6lxzEbl
Mda7Q6h12LIP5mtSpe9mN96kYX0Xp3Twyhr4kqJA3UQX5m+1UTYIkkGCi3Dm1Db/yFBlrqJYm5zR
lN+UMsntZIZdGoq3ZDoQH/nxS2WpOC2n+R0O9dEqBfWDzuzObI0rXzMI9vL7JIahLcwLwq8PJP51
5UGqjOdcFt6qvNIw0FKTlaUE941h3Q4CVdJueoH+9+vn9yV//yqLm+LS50b9knvyyVdp2ohIHpbK
scUrG6uR/DbW7/3dHHj0VXcuUZFDy7/bgVk0nFl5FZKtAr4FQj49DHAq7J9/z5ns8dffc/L9Rj3D
Gg7TD/J/+HXa/W3jFR4+BJS4JLcFJLJqLiSsv2+nEIZxPiEJshRvTxsnOwUXpGyU2IH04FcbkAuQ
TUBbdfCfx6H3lj0brx/+i+fO17U9a2I0lgW5FtMs7blD44iGO2pn5+c3uKTXvy+A/w2zfPBPm7au
Ef1ZdZQ8GyEcyw8VG0qIJHn+NISHuH/9ebBzYkCyzxppDt0gFX0qOoQhHQatkAhHsKhwzbBHkb15
jZvUGriYfuicyUnd+S/VFzt7ZYu58LBnjw9aPpbjiRTuN5ZhJw4UcoKBj8f0VQ6ZK+1DLGWhztjD
Tft0qRa6zL7Tl6srlHEWDR0AxZNvOMRKmsl5Rz5XCW1NvjcLWlBjkLLjfGEhfF+X4iLHW+Q9S8Pt
aWKsqINRbzQleR5oJBqkg5JdqKOdicAIlDlCSPuhH0Jl83WiTIWAH9dI8jQCBvE4OnAFdulN8hTZ
+V+Q6ZINhGGj3V5q+/r+ChdtNla88Ayw0TxdbkGtJwl/wz8ms2HjWXnIdYjU7IMdMNsLs3P5HF8/
19exlqvJp7VA8w4id5GsbTCA4mulvT9ad+0gLrA4f9P0FKwnfRZtTAdrQMnQyuJqdss2w5V3kJNL
oceZnWbp5OcOhEIA+fvJGx/CeJarSJCPA7irXflorBfzUtORvBpe2KNiF+tpc2mJnBuUfm0LzSxJ
yG8TaTCMuUQrhxsW9/N2jG7xG9+FVXohVjxT45T4x0VKv6iCwWKeXE2mROTF1tOigkveYVY3Nh6p
oeM/Yj5pvvgrJNZQxTxY1f+Hj4yFzCKJUVBGKCcDA93Q8JAarGOu5NtYDD38P9dzYV75o7GpM0la
qWnxXMw5WjXqLHWawgGSxpHqdHjpsntCBV0COAn5DxN7OUlI4Z9sEIpZFyMyBevoX9UHkgbv6Udy
PeNXJGzyg79TNomH8cURcwtXurvF0/DQvktX5dvlEuEJNeTfTyHGXTzR8HhQv9XJZX+yJpKR5nHY
lQd1V9xX99WufBg3v0dY+hhJwd8ZrykrrKv/XntFYfxp6JNDHPhWGBYJQ+Mc5YyPjQclbEUPwaZ6
wMvjwgQ4F8J8Ge0kaDaSAElWMZnHbhLgvmuwe8zGiYvMvxpVwAHGkqcRG/xKhoxEMjLwj9qK5lf0
JwX+xe1fRY/7g6kEo4sL5tMUBmg41Wq+MWqI7+mcmTtoGPpaEwJho4fK6MymcOkg+35sf41CTrYq
hJx5kRhi8hwegncaR9/z7aKVLu7g75CHbl7i6/F9eBCfG/Fi0HVmi8BjgdVLhQtKxemViGteEA+h
IRx94KxNhXFLFrsEqhc+1IVhTtu3566vtViqk+dKxrK6aj/KJPGacrrkO3huK6JdCsO8RWrBNnsy
IWrMFKyORXrs177XeZmXPosf2QHwl4NdzkO1mbzwwp383Gn6Zczl+346ajhLusgfGbNe63f1Nl+D
IBM1e7rNtlhW2PTgpZ54H1/p7s/bn/y9YM5+++lhT7Y/sx/EBudl46h6yjrbVVfWtXqrrignPNF+
6iq2uJr2pjveCI7Ccbe/lFM5I7T48gN08euTWxUuzrCPjaOGvt9YpzfWdYHUw6YBxJk2eXzhgc/M
os/Pe5qfilOu3mRzjeMcXAfADBoDV5JS2l54rWdCBzJsi+0imnvChJONvIa9GaGbXeZQeBu8l/IK
KKyXucPR2sMwc7G+y98HxV6Ud+0VrS4bYImESz//jH/9pycRzJefcRLNI6KqBbnmZ7SOaC+XMUQC
W8OrCBQu7drfI05uXiK0moXjwPFxMpH0XLZKbHOEo8K1HBy1fDcO4oWT4czH+zyGcjJXJlnLA0mu
rGNW/GkzIL3bmaT1z+9sWd0nrwycADVXMrMy0fPJ6reS2jL9qjePoKPV9Hru4n2qPqZg+cvgElLg
TDDLWOioQfss6auTWZK2ZULBJbWOfd2P9tjFDjcVGDFAH03gcj8/2NmX92mwk7kQaWMtmVNrQqM2
sGmZdnUjvBv9RZTIpXGWP/+0leEj3Y9YZgjHlBRJSCU0rJ9GDPZ+fpp/94tv3wmcvsICIwd8qnUo
OxOyxoisFJ4geB1jnz5EV1SosyfLRdpp0yMN/NERHMMRNqbbE0qonnw97C/t3Wc/4qcfcnL0tu3s
Y4QT0qBU/AngTIsxFhbto4Sxxs+PfHZmfhroZLYkaqBKQ+sLRy1n4wgCt2kDR1eOmRyuu+6CIFld
1tK39ws6Cas7iXaA0/fbW4PW5gOfUTTRN7WF72RW+GEY4lqEVJ918QypPN+KfvwBIJQLuyDv9IjG
8TlII1vV5rdRSDaFomznGsO/RMF/TQqpmKdC8kfutRCCJ5fgqv2dBjkpyUCQNtUCeQ3MdMOl023q
qILj598ZYnFd1OGOwuBVFln3ao/oIMmUAvORDixxVTyHqjzBFTeef37j56IqU6VWQs7fWOhYX6dy
ogqKVAg6Ny4y19kovIlhd0eNyB1LuAxc0u6NrvJ+HnP5N7+/dxhZpAfPlKDaKlJAIhDJqTOx2ph2
u7ybj2Hj387oFiJhMe9s/diudPXS1nduC8fmiC5QMjI4mZ5MMKXKZSlvKD6EHfhppAnoPfAX+fn5
zm0PBNRcKbRF0nY6r1rEC75i9sKRKKty8DFpaDXqHwrt4kjnFiYlLaRJJCj5hidfrwvbpjNqiJPT
8B6ZmT0ZR2WOvSG+hGk7+0j/G8g8OZbGuQ1LsExUVAJ/I5nj/dygGZaG//zm5KVl28KjmsQLKfCv
s9GclKEGKOEfB4PSMHKT0HgYy6efP8/3Kf91kJPSZDrHXRRoCUR3PeE2JK206WFGb2CU3H+tdC1T
0vt5xDMlFYakIZiIG+fTbz25FW3PWl1VNFeszDsy1bCT7cU0HT3OTrtWV+bv1s5uoDBcjD2/z5Cv
I58cicpstJkWKtoxZkOdHN1DLvC2JSgc7izX8GTZAbeDtOOiYfCZPDXkELpoqWxLhEunSy2Lyk5h
LYvHye4debaXfdFhG19Lu8mpLTvdiBfRFueeVuX1ymiMWRWn1SHd6oNQ0hDLFZLGFX5fgPMuR/xk
yws14HMDYYyt4sAMx+hbqYZqLWSLIMSWqmj2QorFXyBs/aZYi1Xv/jx5vi89krefhlp+yqdgI8os
AVlIJx2L4hrjKzoIVpjaXoicvh+8yyD0ZplIzylAneyLZWJ0s1yO1tGIStwHQjsVfynW7QyKVk3i
9f/lidi3mPYYSp/uj2Zn6Z2S8PIG06xWYS39CepuR+B24YCXz3+l/w10Erf4JTM0EwXxaJT1gUNn
G1kKMVOBA4nse2kf/MnkIlrnxqDf601L20tg+m6njnTWiLcDxDsnT4qHTLZ2QTT4LrXSFIdVI9om
nbWTxWlv4YeA+s4fHWFe5loy3hRpeCkteuk5Tr5OQPW6x3/ROuJrhSJsNW5J5ZCeWwdPKnq7Fbq+
Cjz50K4u5UbPjUxYQMwDXeU75bEegWTGFeXWuSs9QyYJK4V4bxn2WOgXbj5nKhVgVVg5Jpd15vu/
TfTTREfLH8Z1pQvw5Fz4DFTV/MEW3N6ebYuB49VlMYz8PQT8OuZyVnwas6w4PS05thb2zrV2I61V
G6+ZycPcHHI1NoXrpQ0/3IGKpsIJzvntUhfK2Tf86alPjvAkKYXY0vgFWVfbXDEdmo8OfrXrDGX9
35fdp/f77118elbFR/QuikTxBfZ3aa8Do8caJHj9eZRLn/FfOubTMOKIjE7XGGaw57Vsh7ayiXYC
VqzjX50ehfnCeBfe379mqE/DBVU9BHnKcKrl29XwKwr/hKx0/WL6/tJAJ4tQCkK/61sGQiZ602Bx
vs5caGHFIaXLbt27ml3dTBu8ba3owq3oe9D6ZZL+S+9+ekQrCA1/zJcK9L+WMd+6qitr+/NnO3cA
kBCgVKlaGr0sJ0GRrpdwzfraOpb98yQSEFTjKmyitSo4WlBeeKBzRxrSM4p3KnKRb/7GfaVERs71
/xjLyU0V6FeVLCc4Xff/h3FIcNJzuhidoaH6urpTw6By7VfSMSxMSIMDIoJ3nvTCdebcxLDoKl/I
EzogzJMVHKDd6efIMo/WvJfbqz61dkoU7JDpXggjzwWunwayTqJjWjkLNZEXSo6FfUQ6I+clw/se
p+Fdo0lbLcjX0/zfvKiXIgm1Mc0kpCKi+t5wkXRNaWpxFz93lYoZ9VWg4auoXWxCODMlvgxzclTL
qp+MlKisY2dH79PfYAMK96q6MkvypKOrZiwu//5SdHxmYX0Z9GR+TGbZCmOuKEdNvx8xqpTmSyOc
i4K/DLH8hE9rdznr8njpD4Pcf5M/hiBnQdLbWOTCuPUK5/KZduZNorcEo4RkbCHKnTxUTJtEleqZ
eZQSzQOq5OAItg2G/36TlgGULSI7hasN6fWvDybxr8Lcb5JnQf1dVriqhOGF6X5mXS1EcOqy8FYW
dtjXEUI5C8BmFP5R7dMrxUhwg8nGVZZKbp9pbz9vf8sa/ZqSgEIMjRSQFY+F0O7rWKKvF7MUkXgS
d9o62eHwxbF/+X5ypuQIjwwkFGVYUVoURV/HKWKrrIZKUo7RLN3Q2B/iWpeh5MeqqckLFwVy5eqp
6LVDvi3k5gE5DFHpVG/qUbeA9XQbUyrejJxYddDk42QODz+/iDPnwJcfeDpfyx46Q9wrR3XeKKZC
dqZ1R+kOpk6ky5fi2jMbGnof5CIWGXWonSdvXSrSeh6FgkSQl4yOSDVvfJaHVf68MHXpkr8vnNxL
76wt7XIXjoYzdYOFDPe/sU82nFAdULEh5f3/19NjtAuu8MJcl3fB5avwmdlFlY1aN8Bb7ginFZkI
wqdoFa1yjC2aqoWiyh05TXCnrIIPE3utWjLuchimSZfKjqEnhle02YchB69CLPZuoeCCmHR3gLJc
WkKSVVgW96TaC/vnb39mwdGKBWcLxewZRrVRixlHPmpW1EJmipck3E36QGrcJH8e6Ez9kXoAYvel
FVimNH1yZOrpVI9BO0JDc8rtiN3kJr8pvMRuwAHRATpfqRuuGxc++ZmNkSIExdtFzPddf6HO6VSU
Kt0ZOXfcqsNNpojph5ouPdy5JbSohbCSQMPD831d4xbtQ5GsqbQMrjMyyP5KOYwPyq+l3Zmzk7r7
fZptWohHwfoSvm9ZnSfbGJOM7AchD+10pxWqyGSegaWNn8NW26Y4BNHff2HRnp0kAEuXyI28o768
5U8HGrK8MswSUnTQUvGCu48tg4TB84jX/IVJcu5htOUUozGY4vtpmUrIpLjpRPQysNfc2ZFQ+sKx
94ZXmDbrjAaCfBU4yu2FUc/NEp2UDut0gUZhAvLl+SwDnz9fa0iIU3TptyEa2F24puvT8VdsRy5t
YJclSOc2QublIkIhVP12LIxSHRaUG3hUiT58o7eHcT0Z8mrCsbPsXiXD/fkpzz0k1/olb0w7PtLW
rw+ZtqPWUrKQj7lcXY1Z6eP3V+3rjia1nwc6N1vQsNEBoomkEU6LxKqi9MMYQ/6ScR9PVXrJ0Ow2
hq3r/8my+V+YCs2MbBziMcRz2smiy0OhC0SxYyB/fhfGGTLhlLyPZv7n5wdCc3JmXupUvcFxEgCB
gj05tUaJYQyuS7h9QSWmFPg7UUYc/DgprUb5XaQZZ6X/buX6Ux2JnqUNN7mKs2s7vyRd+6cptXaV
5NK60tNnVRC5lIirylCwc5cPeS/vEeesdav2Uqm7ymd6jelW3JfqsBlq6U33Dd9Ohu4mS8RbRcju
zA5br1yq9kYP1rLLfpURIYQ1P3RlfzUUiusngSeaCaZpZYq9oOS76PjeVSVFoWxUbuZjZDXiWqg2
Ye3kVvPIvCncNEacFqEbwnmtfgjK6tjDoruPTUinmhJKJEk0UmW66ukd/4AMYs5LlMxwwkEK8LJr
PVTDW60cBgYvH5ME10y970es5PRfKuhtu5dnr6UbvUn922YMDlmczK6oVfJhnHAelJLxV9qJT0rd
V54fpmujDrzU1K5HQ6N3U5y9rieozeLpuQnCR7NMK2eSlOu+qzAOq9S9iueV0ubb0bKgii0pAa+W
bdUdC2uyiyrwohn3V4M83qywk/hduGowg9cManeh8DTH0ZM2NL+lJLgKlfyACp7nMkhD0Vtynyrz
rva14yiEmEMW5bOvJFdmlm31PntMpPY+EKyHeDCuOYjWljnRjRZi/6ik91po3gtT9Z75fU0itxpt
zKrx+Zw6sF64ZGFfFd3q05Dj4hy9FLX5VCKXpoq0+FXTDGk2Le4qIQppMYT7LQ0WFonRYDipkXLU
WFPgJobur8Y2OE6TuTbHmOa34EYJJIy3BUyN4+hXXvvA5iMAK/qQwBYz2vdRppNVndXXvECPiEHn
y1B1Tq6MOI4m4avehbu6qB0fnrprhFG9wnz9mAwZ+R1dBpktKY4fTsj2kgJoS4n9WxrUv8YkdCor
wps27dxoUB+kKD0YNATSpJVDk7NKW2owiY0Ly6n1edpHOnFRWrcbiSbMaBxpycWFUMRk1/aX7mk8
vBuG9o1t2JRUKSuJRm66lhUJH8Es0lpbbkaWilpqKz2iv1UONLpE5cG2tLKylVY7NmrodbWPgy+4
07ETfidi8ao1QPeHTLqTzSp20Xt9TEk1O7pgWnYICyurknaliPwTOf8/HcVSYNMkrq0VEfpDQ93a
VXoyP8GAL1sRqF5RmXcxhhG2D7Idi7vpWtDyt6QzHkNZJNkneLFgDasyTyoajDWI/3pAA6uq7TiB
XM730BFGPbADaWJMema9dFaepkktHOLWyREyruSaUS7dGH9T+papL+YYuQXVQ9y0+7Bsbth8aeAN
rNWsZRK9wPNNHM/SGuN3mQ/MblAIIXaseq6Bp49XoarfWn1zaMfsV1d4lSZmdteHNGJHBfcUEf2B
XmEO2uRelZlO1uj3lRWgg67DY152u8JENaz77aosJ3kzlRqueWxvVSvv60QAYoVJkFQkv5PefOUL
hzab6CaEuwB2umB5QxfiHTwbQSTaVkcLybQgqY1eyOywhIYnpFSSEjynjfiGHpYPtZdxOZq0a3kS
H0QVqbLcyqajToFXGTQXthZs/qgfBHc2mhUyGlumAoY2KrFrM/E61TpgsLOpBOm2w4UvsLRtH/WH
UWoeujF1VK19A7+8Lrgw2nWo3wrqVKL6MSZnmKd4VSviTg5Uw6nwBk00Y92J0oEpAN1erx9iK9hz
TvkrvvaNKo+L0XTTr5R8fhJM2IP5jM2pLmImRNPzSi2iPdqjP4mhUKua3/QxuxFbqXOCmp+vRVro
pBnd7PSWH+YpwORSpedQmiKZXQLtpjSL9UGsusjt/O4hUmlaF8wu3Qh1+Qy/Il2NHFGOErS3/qxj
1i1jVC13r6Y535YjVsWKngHzEqYb1FTvnS48k1XFWjeIISQ0jY8aeMIW1H/pMDvGgXKUbb9pngzI
hVacXcstIn8UpWtV8feVNHSumSbYFky/zZhm4iHe0Ia8ZQnj16l/GIP6ocTlkx6X93GTvIp9fdsa
PRtYruysmb7gWnnB2/peqGK7CFmEUU7bsThI+54Lej9zK03SKnNzbfAqP3OtUbyaDR2vUC08cmhe
B6Z6TFlWvkk6PWQ/xc7axC7Y4P+JJqT02rZmkwXEiPWpWr+bofoxptkV0PeNNGM0GmoNDqejeIMv
65H2Z2cspr/50iAlB+wQLW3XRiuv1DB9KU14MJmq4/3cs5nNkTmt6Gy9k6LkRmiLyPF95BytEGym
cDbdUK5wTW2Nm7K0TC8lvXKgr/m1qvp3uqLaVQE4zpKxLGxbLbIbOrxXArrcVSxO2So25z3Sm40u
WI7Pj8E+g0uaesiN/CXVh+3sW7sSR+Mw9Pq683y/uxp6ZhdmGC+iL95qfrMy+/4aAhcFaAyIhG5n
FJEXKMF6qmfy2KGAoUPf31tdvR97lrLVAgzrq7tWIFoozF+xoT1mlcDCIAMxCxnCwuxFtmrBxUbF
onTeHKnu22Wb4zHsb2LBdHqtvKtiYd/2vTvr+VptiOKBTyrmvEMSeidZwTqA4dDEoj1jHhYab1Zo
YXMt7ituy5wBu8EMt3M82L05XKeB8JtalScAPlDGZ2w2r7lq8ldVu1VTl1LKxsieUo2kijLD7GjW
SeVf+5bK6WDYVj9uRiV9LdLRiUW2ds5MX5+wg8Duejrgk1oJLUU/1U4z31Wjm7C4VoFVtTeC9RKw
E0/hlpjaIWjBpJk2dH5wgMN6Lz5KgbxpG0gQ+uzqBQySfoQKKaxCHQ9llT5F8a4vGpxj61dBuuvC
ay2qmlXeVymt5k99N9ui+lEnw1WI7qmLTHuMlvePK8nQ2GXZboz5rqR40yr7lqUEvWQ7zLKnxfFm
sbhPJaggWo/7ch9v29TYSO2bqlKsQxsdm8NaMERbQtITWfV9Gm5rgvAiD/lb5UrqW0i8yUExfEep
HwVhn0Y3mkXJqwJZAjl03pnBg9HRKGj5G9ninp626xINZECcHWDaN2vAzVMugsNbrOxE/dBOwS2h
D419732i4er+SxNl4qhpM+cjcJl63U6R27ZMYt9ctaKwE6UYb5DmpctfWiGkidNflWaxWC2vDJD3
PTOEq5MDGXClFGv6/xLjyRCdKX+dlfVYPDfYk3eEsQAIXNrN2dwDeq1KzIHV0QnDygF4jBUdu7Ny
yEPM8eKPSZOuDWOnY4yK7YjM1maOTlO9zMMf7Bs91FkQUUZAKZnd4z6dBZ2tqqBnwAFYkFerSVvL
Zve3bcqrJlJWgbW3ur+anzot3SrDwDdJMP5VZ9cvy5uRPlJ58dZFa5UBL1cp4VrIgU3DDmTOYyna
sz87QPA2CQbCudnexLjMM9/mWbuVBPlRreF8aYpLwuyh161nVWLjVzOwsOImYQdfTX7mdbS7pp1y
6OLJUdNwj1TAiVqi8Si1U9wIxwxXwjLfqGnnjB3jq3ivlJ0NFGC13BSwcDZo3oUypBJNmFLrAGhx
W+NOoxdYSXFRFT8q7UrJj7XSej0UjZmdoJNuLbaqarkGAZMRxkcs0uXyPjXuqh6ebYxOn9Osbq+F
Yj+Oj77sxLHldGK5EaTdOL+34ZvS7nT1mtXdya1rFN40kgtSfLvNH/QSmQDbPn5Ibs1PqiERq2XA
F3mpwm3g/1HijVXeJv26Hq/a4q/UfBBfdd1O0fbymK3GajNEL3FTruZcclQp3MQ+QQHFhTiCYV8P
65JcV1gHblgbf60pcmB9u33/qHVHPKPWCKnLoIedZbn9lK9UrjF1bd5V+n1g/pV15TbvtBtcLJcv
aPt6u6nU8dga/rVkVpt+UldFdS8PQBf9X0Stu8xPbqRsWtfFn9r8pbTCGtfdnV9kbpdGuwolSV7X
ztQT/IUkHeIU6kjo4otc69dVArwMYrYQvDQzdkZjw1sHaEF85BclgkOsgoEqiBMznKhNpcybFf1a
m6u1xN9Ve9BpYU73ZtgRUugEWgQH/lOQJK7YVnsz3YX6mz/ddsZLnc5eNj6QAmKXildaG++LclwP
9C02QuGIVXho8o6l8JDN/WoS5q2hF090DXtlXt7WMxd+vNxNeS1IqV2Y7zJfzB87CDqeUOfPTZu4
Vq2uWmHLF7nOFCpZtX9XunGgAEJJVvTnrGLoxHKR25H+NAp/BelJmsiHS/IqovObd7ka5qcp/m20
h5Q1pyFOiMVrBavvthmppBMSUssMs2pV+leh3q7y+lnBaD2NfjfC7wLb+7n4MCQ26Xxf1WspEe0y
fhLbaJ1o+EkbsdNYoVvDghq1v3OorruocTUfO3Dilb4/CPGrNL4pYefVBMX+bxoWkYEyWVN9X+S7
0toLUaasJqm7k5X+dhBvTdgxhSW8y4GyAXVKDLjWCbEH9GeKfp0K14UIcYUdplCf1f4BvPBVLqbX
GZbgDQws5CmROtsVvRNtA7lkvFPV3h7r0g1ZcbH0S5qvkhE9cOJkys3Q7sb8vtNvir5xOosATedi
bQ5ux67aNAXd33djv05zjgkp9lrf7jBVKrCAHgk3xHzdottqsYeW8Fvq9WhfL0CAfjFV4kX76Z2a
8Dtmif39w6z+tKXppoOwQqhoh0nsZignJh+6k2ibKjrLzp3769TyOv8P93Ev1uN1KP6JZGFVCzDZ
C3a7ovytYm9OfzqdspLdR2yalboLUj1mV6m9IoIY1Fo2smjBVlnFChtkLVW7uk7XZd7YugjhOksc
jaCwT5ml7eRoJtzSNHuNCn+tFpU3zhUW9uFqMoV1l8F5GoNdRsaNuBaVgv9qcWvDR5x4EtCyANJK
MmUXbutaw4tvFQK/nbG3VhQssYP5atYlb8BhmLs3BnCdslOVyLaa0PXHpx7vKxnuMabQ7Zqo3Jtj
guk0fWgSXOGy4CrxQ8qB3N5JBNwXkw597G9TFKtYa7ZKEh9IT22kyXCbkTykqG1wEnbrgnURDRvf
FxIbY6wVNeMbrEAPdVl45jS6uoT/FqwsoCTVtjPy7UyfTdCC5CJr0UmSPfUmO+DtUNyXqrni5rQO
tdda9R0pt/byUF9lbfzUquKhqjWuGRxVWjw/VTiEBFa1Hng9JXGTGCW4BmV3dVTS45t2ntToV5kC
kLImh28p5XMpNtdJN7lKRjwVYraZprf+KLomsB0jmo+Tnt/OxuA2XEESvz62YQtXKg7sSTUE2zSf
hIJbizk9SwEVwHhawFr03EvkFEz4dMJLKuPipU+eIaUApWEVmZPlSErj9mIN4kp0RI60Ln2U9QrM
Lekv2bQbNbnJjXg7FsKhrQ96lDpJOrhlopO2oiknSa/MGdXDpLk5FfbOmFd6lV913QQUjCR0PjqD
+ksufE8YC46+krt4m9rlzDKhLbasCFC0d3UWbE0hPy3T5SSqZKL+ZP11K7/nk7woKva1EP8JCakm
8g6mfKOFL0ml2KP1WrWPTfxLT8ONlvzWsEYqhfYj8LHj8cXwBkQ3SiRza3aK10+F16uhcVWK2W6K
yjehDV8iM/e3c9ZpO9/Xd3M77Y1o2socBlu5Lls3LBb8dPtr4gIpjKSSOpWWDLaSKPF0/cqqNVcb
3wo9JeSiHucX13JgrLSo+5Aw2toa+Nxn8QLPX/7QJEGi2kF/TfV8k2Z7oUpWjSHZ2PDZlC6PzCE7
6WVXEANnmqQVrS+3kG4V9T0sj9L0KnJbSaT0NR0+svAAV26ntbNnhdJ6ZKVl9Uuoj3bdi6s+ZfPc
Rd1dFZqr0tJWmSCSN9BLpyWSV63Om6v0sQ2NQ57uB7jaRmzHOooBVcVJ+l1QthWzpkZEidnJpAYH
qZBc1ffdPGlcEB8046/NUt5GCL1y5Sr/f6Sd13LcSrKunwgR8Oa20Z7eNUXeIChRgvceT38+aMeZ
RaIRjT1r385oMbsKZbIyf9O8BMazG3ySHxxKEW2F6N2IBLtq2n1stjaPOlvysheeyeSW/YOcZHul
hK5ghuvaQJABR7tea3Z+K+1kLdtbOqSB8I/QBteKYN61fnSXO1dS8Jjwj+Wi2Jf41neZu0+7wFbB
8dXuVSpfhRIvjcZdJVHD2X4zRMkb9c59mcLWae8EQT6I+EWmpbWtpXSb6f26AbLTKA+h6Pwx/HSX
BMU6Gg5/+TeVvi7y3yb1Ti6QoI5tfGJXofQbf5CV4CP8zFmvO0+VQLvhZwzAqfEeejTNJNE56sJa
YPv01VPpPjhMROInK830d1qTX2GDtEtFQMRVJ251gVsQnmStHmQEXU0zsv2GCrUUR1eF6j62mrZ2
XIpZPdXqHMlTv92mwUvcGttCuQ9rfeUbV3JortviPcOSsZOd33rKHqz7CjdA0neDeh2fXPeu9arZ
VKr6g2oDxbggtaVatCNNX+v4YOeSv9XC/FD6+rrUHrLhpg6HWz0RD1V5k2VHQbwJRd5edcX1w+4s
MmWHSS9XurAT0vcgbG6KXt9rjftSifGmkfO7ME+Pybiv8jdXV5BBFOkjxoW2QmI7h/9mNord0FMs
h52eflq9jPIBmVpzq9H8cMZD0sQNJ0F9LjHRQTt6ODJEhX+vxuE+4nnQJmsa/GXqoT7XXnueblOO
f2yVal/2QBD9eGUkvm2CwnQ658EqDk18rHA4yOr7HGEakTpjkSGrVwrbQDauQx9lP4Hx9ncg/q5M
v9mF1FItlfda9GoJwTEpzF2a/CjFpz5DUy8Xt0aPIjP+Ww6zmZFRKcgBeF3/aRbPtf8SgsgPK23l
o8HoWyhSZbx+pcL25ec8IdusI+ve9/SVVt84rUcCKqwGRlN62U43bwfO7DbT7Ig8NAzzR8uBAaM+
0CLgqcDoy+ITrWuveK3ddl12up2yyOjRbeBykJZxEfHaZJPV0W1W9Js8+chUZAutt7bQucT2WfeM
rcYmRtsyr8kfXHed55+p8emGoIj861J+R7EgTYZ17z5jo7lSCy6Svga1S+3I9bdR8zRYnHW69xG5
xlU/vgG8bh0h3Zc6qDuHtCVKCm2NxiCaZJ8M4W0DrHi8N97MFFEcmlOfrjr+K/GRzW43kX+F1+Jv
tyPtaXT5JXH8u1B2eIW/+ZSLYnoVsOHtHNUWq012VY/dZ2P8RJj/EA4qGpz6ykTgNLr38ck0SLP9
mEe1rD/1gXArVebRqAaevf7RNySuoXrVCaQqg7p39WQdtq5tBi9ZfEOv0w4D/SSR6RlJvUXMch87
kDO7FuERlcXjevHPisOQcN3vKMb9FH4TPL2X2N3nA+yjOyV+KVCsb2s3WAFmsJUAm8o4TD7EStsZ
ze88fI/q947KKMpzq9Z9lYV6L2f685BK69556ip90+nih4QIq4IIaWtqh7YvHjote86Ve4krImpP
ThLcx1oKn5yMEcKZQj6FbeTYzEFd3EY8dVOHv/KwtDtVuxMo6BZKuBkSfAsSymQd2vXpo5Cd+hwH
hPyX6f1WWmQU6UXpzVMpFxurvXPRHBtOlSDfaJhHkvr6G017KqnhuVZ7oyMlKje4xxoQrxDsbNwC
MRqFX8NTRFD3avDDUeHhIS4YUJlTqT8l1G6iZJOifySJ0a6EkQ5brYufdNJ6qc/2LXYzkvmrRtzW
LNgE6ZoyAUliuc8G3RYQD4NoAPrcsYcCOXg52qjgPpB+X0O1qaKNiKgmzqM2bsLkxcpKE5O1GpDg
aSeoqqjH0j2J0o3c0LGx8lUd5z+bIdwYUrEt6HaYiJM1Yy58j+VslT6QSd/kTXGd690mrkJ+afvS
opZNSjecZG9sBAVVfy02FEg7r0eDw6r8jatlT1icIHRcbV0j6lZpSXEQcEq37awKY+ShKpGNLCKm
C4XR2GvrFUoPb3FY8wdl2vUWBc2VovpPomT5RzRP1zH+FzxKnq2ydfaG0740YvzBXOzTXsOA1zHu
ZIP3c80FmDbxK/qeWOlKRUPakvwWw/rZ5SiVzeBag5FPdZadKVUxGQ4i30dFDiktpqSMuh/c5Gp8
lJXoo5CbF/zkQnsw1Nuu7W+UMtkDPRdXkW+ytGMtWde83DxNp0MiRcmqzjPauLH04lbZR9C66FDK
td0MWWbXmX5lJvVrLoDHxxO0eqTd8+IqNfK/0T1KJ/dyoBk8X43rjOvQ8zgD0ZPinvQyayyi38gl
HrnkbKUtJn1EuS55hnbyI09BxtaAcKEufIZUC/OyDu0wSeSN3guNXYHB4JiTUB+W/T1uEzVvZZ06
mZVjMtwnyCl7DRwqQx3Q/cboFlozbdCMLp5ON0RM3KugFDe6l6Pp0Ci8GGMeP7wEi11ttTRqcv1J
bfXwSiu6n2BE14rauDtPke/RPySMj5xRTx98XelNsksE8RmfYHntd3m6MsjSR5FSdHyl4IP33DoN
62YTddqIJ6PtqWbtPmcZL7TmZ1ANsHHgGqnmSDmaQhKrtqsCNfb1k5rxQLH1nbFFvM5/d96ca/0p
+UiZtncacgtAlaWwE8SIRFG7sAzCmgDZ0ACs8+fIWVTqmWEqAOsZ9f8UCNVn/jy+WZl9irYt3GYL
y9lq6wcohyTDngcA2ml0oUtkjxmvrLsLII4ZEfQRUvRP7AlLInacuFQ7cLKgj9cmJeog6JJV73u3
daeQL5tXaqSh6xs/Qad5XPiqMxCSUTQH/jOGKSOv6jtWpRvScvTZqk/+iQE+hrTDts0+tFNUWuRt
tQtpUD7qP/Ofl+POheUohYz4F7gyxSZmCs3k1iybU06Sw+OIuzzb5Hq6dt0l1vMcSHiUeATkRK6s
a1PvwswI/KIzogF6IFpW0tZzdp5d3rgb/bqjy7wTSLuWDTlmVhT1KFSWYFwi1Dql/opD3DudL9OM
Lh5vAv3PQPFKCzmb2dlU1jzhulT3lyf1L751AlDjjSfJMicScnLGuJe+oMecVjVDxY/F0ZNvxxNA
2QubYiPZHFrdTr9apiHOgHVGfzzQ6xRpLHRhvwdsh0CmEeMMJwGqgSMYV1KnfSwMaga9RQywjKhg
IPI2JS45qJt3gm4Op0yxJaTdAqxlcRokX+ApsnLv9W1OMfHVRWiE0tnC6TPHLf0Wfbo5AW+ovmAM
UJgk5LL6F/Tvo2ITbM21BkZmRfKLwvOKXKK9+hdH37fYExxZbiqeUUuM3Bq4LhTtUfGl+wblzcsz
PIOoRBQQFsLIpubPTMN4JqqHwAJOeB0O3S8pfzYGrD5a4B/9+nKo2fXyT6ipVosMxCY1cFA6+ZJ4
6Gn9mlSh/28hJktSKStTg3gwnAyNng1yALEmLy2K2SX5ZRiTO0mj+T+0BsNotsq2v20hfOFAwBtg
bfJOPzYbE30U8TYxNpmGgMTSopz/YNhva6KBD9/08Ax7WH59xAdLOgEASPraBPuofRQVE356szTY
ccLODhWVrAgeroxO7mR5YMdB4dBnQl2khbj03aNym0vrZoMA+yKKePxjF4JNSTha0PVqCNbw5OQZ
TWmRLri+k7twoyD37/IKEyFktpyhlxfN7B3B8/H/D9Karhq9a7U+ZJDlJv3wPnW7/+0cckQ/FX1l
HQubXHThsJ4bKVhihVuXMxsJku9Hp1rFNcRYVTxVDWr2YXVDvQOd3zw5uHX+1pnSH1pBV75aLUFw
xxt9OsVfA08Wb+t7iZy1nQgZo8KXCtY43tnRytipW4p3V/+9ZCXkki/jHH/OlztJph6RWQnj9IZI
WskdUnRC/2lZAhYW9W7hM86lFaMAIDcvihswQb4H0+Ok7ePabU4J/2BlhWAswiDdCMKAnn5e/iia
6glmwjO8Ruw73d5cJwNdfCo1D5aEWkYtDBTwfLS/zfTx8m87z2MVKtGjDxokQB1o7vefliiy5osa
GY9eXSNLvkqbEZ62tJDPD9gxCm91C1dUhUT2exSlQ0hG0lzp1NKZ6/WfWbTA+v4rMfp9+RCBaxgy
saEAwZ+MwxwkvCeMrKF1WyMFVwO3bWSa/2HC48sxopbKpf4qad5H2sXPo3zGzjKFxEaqFJmdoEcG
SQLWSCEwXQNsfiirFsx31+8KpX3WcxS3JU6XpC0ANCo7R3Af9KJ/DozaVpLuEz2ZKylV/auoMVRa
8AHIEYdea2l9Dg0qMIIamKA2OYMtCVCGA3sc7Y46eBY772eOsC4VBf9aVlNemZ31RwA1xGsWbmvp
FE+hb1EDQdzfDkr9TsI7i0JQ++IMYDGaobqWHGpraZQ/iYl2nQNcAJqkvrWieNUpg0jdX7lRY7Oy
tUj8TAT3vuzUXUUhh3qz/FuiG5j4wrujafKKqfldD+2dZVS/yqi4M31kqBLB2VVBBPwvv4v96grz
nKe6AONzeSHO0EMU1BgBWesm8qtnMqCJBlTL1bVR+KjdUE0DCrPFqHktbuP77IhU9FX0Y8mf7nxj
KgC6EctANBxBh6kCQhzlFN36SjzJSnvfF9k17+onQw+Olq8sHALnt6OCmjIrFEleok23QCHkTtmb
OZezX19ZhvhZCtp1FzvXmOFcBzj52pfnUznP9L/viHFPfjnhfCPWyAaGBupy/8c5ejfYvuyoE268
HUgTevebEkjkKrarlfpL2mFmcptf18+hLe2qTX7odv8LJtz57TL+JgvLZ+60c/6gHGtllJgc8urO
xPExuaN7YoMk91uMDsZPnW5bdV/+lK8L290u+ojNHkNfwk/umECoDXI9a0D7c/Q+9LbRtkI+G95Z
PyqiYLMKrO/18neYXdeIFkPCl1A+4nX5/TvoKQCsQRiD/hX0Co8laVmzt1A4kGwd7c92v5SJzTwP
mOcvMaffXhRpL7vRuJdYWA0qv8dk623VT1AMowBNQ1vWu9HIH/zFNPDvgKZH8WibNpKFeNlOrxTV
7IADOUN9Cg4OWuVUL2XK+iiqtgdr0x2Fh/K++53R4nuPboL3eDsWZ/w/1tviLIyf8+yHgA/jmabN
OBk6flhqqW90p+aXsxulJYxH/RpNGhi4/V5aSmDOE1LuHfhXSBnLXHLTDU5RPK1aHK7RuJW22bbb
l9votvhfGdTNreMvoYxx63/Z2m3vA7yJCeVZL3QgV0G5wIydywooplEjYNnO8L9jJWhoOoqnYvB3
qYNqkZq+u9pS0ifPnVF/D0OT2hbX6iQvcPM2ENF+H9dpsy7u06O/ybb5TWybmP3epc9oAO9AjNmB
vyp+yIWtfS5sztmZHE/j//kBU+0pqR6geUieeBKAWtzq1F/kl9GFVl0bDwH4cVho+yVl/fmYcLRR
whm5WJNsUA6gFWRZ0JxCFRXol2yRQz13yoIRIX1XRj2kKfPUqLPCaixOnFR8oGAIXEpdaYBXMlzG
qhy/JUba/L48k3MrRoZoSVSSSHX6JRUxF5pEADrXuLeB/OIGj4azEGJu3qjloNxH3YyzZXKQdrIi
uF7r96dYLz0IDVpvuyihLXDK5u7pr1HGX/Flb1WpbgxBElLd4JEewB/g0l7r0Jt0IMsiAKHL8zZj
FUAt7suoxon9Ei+CDw4vJ2+4EosDlZx8hV3Sg2x3T+7GuA0c3kD5IQVVurbavbBe8rqcGy6PEl1E
N4AccrpWgqHuetQtpFPe1DaJ/1p3ADVplI5AM4u43l0e7lzChWwAySRuQzw5JmvfbYOyrY1UOpUi
mJ4MP8+Bbm5EITtc4hvPhULNmFSSV8G5CGnXK3XiAos86ZF8ZQ1UxKKsgH2lBPdVSFvk8sDOay+k
d3/l5LXRFmhajogzLdOaCuEzrCPfzcD5cEvpXimsYlu23RV1Sg2iyp/LMWc0hsHDGdAsR3U5VZtW
yZPIdIHy68Mp0YZ9HJYKcPbIAvqvj76Vj6lR33oOLyGKCM3IYtiSFqxLY6nwNLMxv/2MyZaJ9aFx
QelSpcBkr+y6lQBk4/JQlZnbFZkGVCHG80U8GypdkMKDHtWcvLiE7iMAPEAy9NA2wZsbym9ZEb7H
Qv2BIt02lmVlk6vqpyYbR9XxtzFIMQx+/J+K2t5YbvgRauqd2tM7hMf5ovUAuoq63wfetZJ2OdLm
3m3oJ3uIXsUmooi+xlURLl+lSytDFBcWzswGBCwsQz7GeElDuGay/6XBG6RGolZNCdePT5L0Yiq/
PAtfQZhql2dxZkvgdoCnlEKLg37SpLjThIHT1543nAYIK0p+ZwzVOqYxmGJ0ejnSzBVE0oWgF1qf
+MBNV6Yv6X5FIt6BCTJWyL6tXWhUufOiOH90nc7llVzqC0tkZiK5eMYCC+ohY9DvE2kqcVbpHUUW
08h4AQNnMf/gaRaXjQ2W4PLwxo8yySyJReWfw0XT1SmVWsKAs69gXZ3KYK9pp6SM8Fn98X+KoU2S
PLkwWr9QTdLoRlq5Ce6T6A67wJkvh/mbLJ6Nhc9ETV8XqYlN5i3xDL8BtFOfahnMqRFkPBFc/woX
7BpcSHxflJBk4zR+N8X6SpTD+9hV92HnHXKdGkqV3SGtucW/0hb6es/foVonKRvqeYdej4++3/9R
Ne1Ko+dvFgH4G4vKQ5zlUHCCFCk+8+jQkdoPfvlaphYNxjJJ1mWirgOlxcK2DB+G0OfRDFKzG9iy
VZHcZUXibShCv4ETuCp996GPXf5L2TuIvvGpKGgvOLQlDa2G9jy8ik5zaEx2Oe3O50EkfgUjT8WT
0PXMe5LpH72DGmg73MLJhFynawjCOVRsah2eVQQUvu5qyGiWhLml8AaodeFTz+XB3FJsGDqPJs37
yTcwHPhqsd9DPHgCNn3Mj3EIxBq0x6q+QRJ8j5HuzrwCC1D0O9yRECtZ8p+ZadJxKHz5CfL37QNl
P7e8gay03NCLtEEd/xwevEeXNyJ9+723sIPmduuoLaiM9H144pPMn0N8qFwg8qcgM5utCUJ7lcXD
Vm2SxwKlsr1jQtS+vNJnrimOvf+EnBbxK5KfVBia4eQ7r7Hgr7J2YUzyXARsATkaZAyKzkTBTExm
gamwlcz37AAeCqSjAm/U7j/o7O5wkLOt93qtbt1fVEJ/NB+SDqWDBqG7FhaaZzMnPZ/zP79kOlal
jAQzFjmg6hxN6eQUipBqE9T/gof/flK/BpqsXLApYVoaBPKEn65x3YKI+RcBeCfhxU5LFzmJ7+tS
Co2KprVRnyrs1xoHVkq6EGGmy8KR8CXEmNt9ScFjKRuKsiWE8qS/ZAdl7W9wyO4/B1s7ymuMIv6F
ZO0YkXo7hUcKJNPrsbVyzJclkUEJ74kUbDr5oHYWXstLclpzK5J8W0J3T6UfPpWtaPMuz4Wi4zWT
WbdOqv4W++bz8geaW2pfQ0wODlKXgPuCB0xdwXkdbCRG7LjOoJF9XA40d2SgTIeAoDiq/U477lnT
9PkgA5ioQL6Z8o0ex6sQGk1X//SWpH7nqnZIN6HcBH5Ahz44OZ/KBBKLqjFx1brdCKt2N2g7cy0e
NIyKzBXMxT3G9F21vjzEubnUWBawCZlSTKO+r0RsiThbJOZSRA6E0tVKAtJk+E+OunBULQUa182X
Je9A+R+EpqA43EVYvv4J5J+e4zwCNVxIb2fEzxTl65Am+a0yhJFatNVYhh5LPNFaenXWzjZ/GQvP
9bZfuxiF5JBehUUDn5k32bfQ4yR8GaQm1knRxQGqPoqyG8JTRN+taW/Bw16hc4BTibl0lCxFnBxW
SBpkRijTTSvrn5IPY998zIDyh8AaZe3abJJ/cczz3kTNx+Ri45H7fYRRUHeSGwMDkfMCriuUMnCr
BSTbYFHhanbF0J5RCWaxHyZD6xzHlcSOpZlh3dkUd04koop8W3j+woqZy621L4EmpzFOgkMOlrQ5
RXJH0+6TYduZvFSImN/g9NbHBB4IwpkedasWseA47Un6Bfv0VrsKrK0Ur9xr66a+1vcSCA0P01Jb
fLy8xedq85wr1BzJfRAD1CbfLB9CNxkKv6E8rmx9yF/Ib9MRwE7UDg/eHz+2y/sCKh2V46Wm94z+
3Zjk/RN7su2zRKq1yFDFUy/Ib10Yuis1H6UMZFjrhnlDafLOwR3XyLOPZFB+SZH56/Lo5z7u1xxs
ki40hpR7klFSKsArdVDbje9eG9VS5X8cxvRJw5uaMiQNZ940kym2hLwMakseTmY3rCTlo3LEhZxh
dhxw2f9efDybJruhH7Tco3JXnwQLGlVWOoeqoH9f6gvp1VyJh/Tqn0CT3SCECaDnUpNPXSlvtEh6
GlLrKMbdrkDgIIuPLsBPx3szh1c5B4CPnMq/+GBf4k/uQTcuQ8MX2vqEb7fZ/aikvSjvL4eY/Vp8
Lh0hYrQZxclchm1RlSXFmxMw4mMcZHel1y81Z8YvfrYivsSYTGMpmL6iJ8QIUClAoNrf1ztR4DG5
shB1PrHfjv89koa9hhogyDUE3sBYfD+bU6HrCrXrSMHBjg/GYwBLxOmh0yew55Foqr2NVy8Ur+W5
U1rHbsIYAZeASicr3zMKzfcdigaU5NBOz+Vjo0fQd+M8XzVZaqxVb+T+xw1cKWh6QOvvvByplIzr
UOogg5WmeKWKwUaJeJinSbOuagAoIUhSuw+U38EALMIQo6sy9+gbA0bjLS2/qg76SZdXxfkOM1QV
5J8xGrHKZ8LwGXy30Iwq2CDQjvFitiPYtgac0sthzo9EqolgAEafbQW1zulx7KhQX+Mx0RvfvQrH
sJnY/V2/VTb9XrfWC9HOvs8YDYgcnVGD/sw0rQzzFtpFyBvUSMr4EKTub8tN3LXrBQcrkY+mgrRI
o6ifelLfG57xIIXyo8NHqsLwpYryRz0vnwM8gRZ+1rgWv20PfhYVZIt6uWKAUpgsmyrkjqw6JoF+
8Sq/DY+jM+Vge3t5EXh1fqL9jTUW6Qz83EF2ft8XNIZzv21pXhZr716l0BDfRK/1FhvCbfFbXrpt
50f2T7TJjQdVo2+ELiYjE9NfZtnva089pFW5txrvRC30t5d1HAKwtf3mScz954WZHQ+v85n9J/64
zL/koAa8C9dwcTqq1tAq4bB41EHf05349ovDp4bucj/8Vl/9O3e9CHc420KTmZ7kv53emcPgMdMj
8sDfR2vxpQN3oIH10Lfl3WhUbi0kpGdn+STk5CwXuwAX+rEJ3han0H+XhD+X53Pp70/O8S6PXWj3
vFsc4TbTbkzE7C4HOK+DjSNQqTVw7gA+njYy2yKh+2eQfrbkDsOAWIquQnnvBLj7SvopVO6VV8Tv
ddn/8RvhLm+F11AeK6CuviC6Ord0eOjiGoxTF5WCyQXSNZljeJHSY5LVYgO9KUAOa+KbYd679cL9
OLdSwCeKOt3+mZY01kixYTR1c/LF9854Toubfklse3Y0mP+C6aaMY6mTjZAIPVyhSOtPDPgDOtF9
YdY/w9JBqarxNLszlhorc0sFaNd/Ak5WfyWmkRipVn8KY3lVW4ivLGAOZwMYVCMsTnMiTb5PHMSt
n8NOPnlOfBOEWIiUxq+F1XgGkGA1jkLoPLkAjprmZNZ4puu6C0fsVBhAVV1F21SS8urmKlZ0crHv
e5++InJkK43myiAMyvrf/ACuRoOvhlLtFMzju13tk2Z3pzbz7kNcflde2nxWYrdHbxXFMi+HbBAB
KtBCVN+aZsnIddzQ0/MTbCo3hUQqAFNmen4CzO+zsjtFunkdx/FxGKInQ4NliK2ktnal1s41jtXL
w577tKT2+NnT1AV/Pfm0heYIfm703ck1+32l9XelmS192vGeOxsZtnRg/cCfUJ77PjJX7D2KMPm4
fJSjH/ZUlbrsuRZgfYbgO1cI/mydzG1tDBruKrU9uZL15jloK8Ar/BfDRW6ZTAvU1lnrTKoFQ0AD
rzuZ1pNfvefm5+W/f24DPC7jLwHk72MdwlwUlJAA400UcetHa2sbrd2NvwsPQrHS7GIH13vpHTi7
eL6EnaYacd15Whp2p65ykBjMnOcwVX42abxDd/89jmITanm5uTzYuRTv61jHtfXlxh9yT2lqPeK7
xslHpEYoUcnVzzASt9j+LME3ZmeWqrjOOUcR46wTGaZ654WDP85su5GoXPuQ/d0VnhYw5bp41K/e
RruwtzvNvjzOuT3yJfK0P+k1Gd3RhMiVeFtZb1H4b65ig8wJxhh7HzTh5O2pCchcgnBoSc0xF39u
d6ij2p0tbuvn6BjtlnhNMx/ua7hpz6QTq9BxLcIJ0XsKz7rtb/MKheSlRvW4sScbH5CzjuA+n+wc
mFL5Sic4eoNlcot9rNc0v3iZdHYdZosWhOO+moayAEwgfq+JWFxMz7GqdtMySFo4hv9jy5TfhDvf
Hl834usSmPoc+Mnb/Wu0yS7PfLmJh/RvNOR9bjV6mcO6fOhey3f0iW1A5r+iP+26WKHktcZZK3oX
Dsb6v16V4wNmnOBRgHzamfcr36plOW5P1BGRUitdyB2augSunklmvkaZrn1UsB25FIji+8Ovwmr3
oExvPbdGn7lMfsCQW6I7zWw2w0K5XcbRCATMtPehNG5tqW1IrbBon+GSfeL5s5DOzL2EYaiQ91JK
1kDYTLZboSWZhBcJ67Iun72h2DPP60LrXkUa/k1v/O4R493XGX7peLEgdKhDV7j89c6Lo+MS+uc3
/HXv/XJ4hkGZF5nkjwu2Wfv79kXt8My02PWSTfM/uh3N0+Ofy3zuxciTraIPgpBaaJSjFG1i1dNY
v3Sr3cp9fEhzCf8eUUW3LQ+PvZbBxelvED8IVo4DTadC3NQOurpCMxq1YlGoqdz6wcLLZ5z9s638
ZWYmmyutMuCbCr+vP/p7aV9caRjJF7tyf/kLzB1OyKuIJCUyjIhp5lO1KAL0Dlmzq+Wbonpy0FN1
Y29hl84MhuoHSR1eCzPwIEMTxAhiTHPS0jsE+W5qM/kZif0hLvODHhjbNosU6MFLRX9lZnRA0sEZ
g7HQOBXH///L8jKVQa9AHjQnqfE/goyKKYqSwhoNo7s2qWE/DX677rJgg1k6Ao5+fRd04SHT+7sh
DZAHFJCR0btHcfDfClMIbBSYXBtbS9pXVHbsXivaTVQ26saNURYUYwUlIP64rZZWv4U8kyKOkJ7S
KHnokWUCgfLhlYG6aVvgnX2cZ1tKikt1yLkxA7CQeHOp9E6nJcHCkwoWDxjrSstvoTPvk8zd1o2w
vbxw5h7O5tc44xH2ZW4Dl95s4VLaN+6KA0Je6Q72zo8CNtIBOcC1uE+63eWQsyOjg6LyRDIwgZhs
WUV2m5LUlYi0m8OiplvKs2jpbTyTFgDM4Rkpja5UZ7YZdesNcjU2vqpR5qbHNc1OY/jBnY7UVyg/
XB6TPJOzEo5+lEFnipfVePV8mcZOS/Kh1IvhlDcSCltdsYFg9gNNxmETYQGxRemXl0IuKjaNHN4N
3YfcQWOpEFJGVO2UxdgAhGjhOGK6qUu0LGPrmMTKjQXn30/UrYjaaGtR8yoodSDV5V91YX3sA2Cb
TlosWUjPXSrM2tjNHr0zxOkj2UjrqtVFt/qb+Q/X9c48kOqs60N01A6Xp25m5r6FmpyQjtlKVWs6
5ans75RsTx8WdQpt5bRPmdnbWrXUA5pb8d8CTp4XRY72tpqE1SlDl9/GSAXfjSCI0VRNqLbDIqt4
DrcJEqkKKn+io6ILl+g+4tDWgzko8dIOHNf75Ir49nsmO1CrVQ07D6E8Rdf60YIRXa30VXVCEHmR
Jjz37uC9yBlKZ8NUOce/L9NQRV2dhJW/vpO28CZ25W+gGM/hTbFpaemjfYCiY2LnV5e/8TlWB5g1
kGeZ1iklEQJ/jytFhlzLll+dooP+J6amGawRaoZL5aGwti7sZVr73xLH2bSS7lm6xQF6RlKJa79w
rMEsadiqx+YZtbpwjxz3fUyr/Tl/VyGMIHiOYaG+jY7KJvnwhlX+JqJt8TG6XksvaNKt6Sf/L5KW
cUlf+GlT+krQNZYZpvy0MV3K7rV9s1d26cG1CxuAyn+fGgCspaEKkVeDWTKZet103KJyWV55EW6c
vMfgJldwhGj/e2mU8SPDzgYGw5l79myJ66TyTJ9hiUdr5dnBNt7hC7xGU0nbcfqu272cbi4vrJkE
+1vIyeEhernVqhGDqwyMPlDJlYKFGuvM0lV1bgf4aMD1SeQnW4YrphdcJxZO0B5Gb6tk6x+9OwuK
K9ry4rqCi7f0JJtptowxuUhopfEIlCcJT2AJTeqlUvmaXFcHZc/hexS34/JA7drOFrI64/wE/h5t
vEq/3F1Z0AG46IPqlaBYB7jRRrAMxLNgsQhh+TsOqk890D5RpS9XQhyxZHXvoCaFupatRt3Fhvon
TER0vnqxX0GmB3dMClr21nWsA/vTh1g+OoAVVj7I0VVjIEgXOMO+ClWL6xhpJDnD0LPpkQhm4O6q
taI70BbpJkSDCwx1euUjrNXqWCSgbWTnkvoul6jCUrP5kfTdfdDhA9FVeF+ogiLxIs+lndWiCC87
UbUGWV+iRFk8DFL6yy9lRNmiq0zQ37DAQa2vqFa92OGkMOCeJ/rXnerc403vrfxK/6kJFiLP+sMQ
508osB9zpb9rPNiYQxjfea78J2o+kFm7q7ryV+ckCB3m4Q8rHWF0g38KTO8FsMGfy0v+HHUMOopS
vInnGax5yGLfP5cSN11nYoV60rOseetL5J+dXMXpJ9WRsZa8o2FFx94Kn2OsUp761lceOq99klS3
XnEG7IywekPDQEUQrU63JdqCKy1Br7hxqQVFCENd/r3nWxT2B0hGPDRZzjjWf/+5XstVK7aRAnvB
vG5KWtNltlAIXdwvkz2aogkh+NJQvmLzgov18BrbvxQO9cy2FksVswcC5ttjMxh1hDMQSdNqQREp
iUFuhLuVbMsbaa9iYUPnNX2mJfLbhfp4eQ7PU2YVCSaICzicwZGYfnIvLqIyDIP2tTKGtZNrj3Xg
bQtZXkpFxp3+/WKC3KhCeAY+aUDJmHyrOtH1UMozA1abu6dD9qC+mXhmS0fUPHblT/FWvUrspXLv
OaZrpFR+iTo5f2LZs2JVjxwEcHrTJjCCYSlu8uUaVFXyiGuUa6v7xF6qwqrn9/D3wJNl08S8/vyo
9l79ULkWPfATuOwohwbbrVtXa52rWJEhK+Txquqwv0hdpISRFguLH3opoQZt2DIi+VcgLPwNTlzZ
bSskkLlaVNjdjv/NTZFpD2lVvySSdnR7tMR9rzt23tBhiWHqd01YHoLGGq1t5GJdls0DvSQELGL3
Xglb7CyoQ650tXL3tREqeDJAMHAjARnKGnnXQNRoQVhhh1S/3C3cCjNPAPYty44GEhbFyK5837dY
R2m9k9U6a0E/Slg6emvttsdqN71bSlHORes40kxcBzGQAi1OkfV7rFxugv9H2pftRq5jW36RAM2i
XjXG5CHSdtjOF8JDJjWL1Cx9fS9lo1G2QrDura4C6jwclBmkyM3NvdeQEo2peP7ApQJSFa+JLP70
k/m369UHpahAE0FL3jMjCMaOXb0Roq7RrvMONHHh4ozhDbf04oRuc94gflsoWXexM1pHK5h2reYo
5yh2YeZL0OpIPdh2kF3kZ276/PPxnvfZ1bFDS3LGUYHKszzepKSQtCgwfKUppxS67nJS73tz/FNK
MkRNG20jJVyNl0iJQYJDfxDNo8W3Jbi+knHEgBq4cR8AZAvdkT8HuGq78iPcxQZnE8O4Flrg5moB
qoKW9ZW8gDIVFcxIYRqunvM36K694EsO77B6Oimu9bf7xYGdhOrZ1hlfm6qF/ieKo/gH9vNiazWi
7OOmb4xLeyChcoKU6eMAKDhUgQ9xsBXKru86/dtgi0iGdyWBl59tXZK5QY4WhBZtMVZX9oqFc03m
MgN27FKVzzbyJoL5nnFpYjhsk4LdF6SAdcR0zMT0VvdF7v+8Oa/BaaDMfR1xMSlVhuTJpJfGv9dK
96geNBCNIDndOPUbD+ZXlHQjXSZXg2KnOM3EmNhrj3Ax7Dc7g2uTR3kTki/owszN9e9xgpkiU+DX
Yl5ohbqKVj0iRO0iYbxEneLbU7ZRmliJgeheox2BYtU/osli80DrMapKdPhx1XceOwq3DG0fjxm/
udk6ICvn49tQi1VWCO9alHQoxA8vam4hlYW48HwFoC348wf9F04W4QZDQZ0UGZkx8/6/r6JsQt26
aLL6uXdnJ2++NyExI361YbOLfep1ju7oL+I0d3crp9lNBwEOxWz3XABcZ3hDUNxEYePB6O3nH7Z2
ekAvn1U/wEDFP7//rjQaM6UrCHSSYfjR5abPmi1Nr9Uh8DIFYgbqbFf8tSwhksrB7rlYAESqye/Y
2mBorCUz8IFCbQXdXUDu7cUkmjTq61oaEG90HZpNGTjJsGtqtPptGIbESTtwzZlUeRUYzkw3XlMK
fnLCm9eelB5Ep1jIMrRqfl7ZedDFF0eyCjQgrjYbmeQi3hfK1JUdG7rnuudeCnePqqYnNsQbw6zs
4a/DLOsaHN8Vhns9UgZ9UtwshTg+k29Hraw9VLD5VlK8Eg2+DbeIBhmVDKg9SN0zvnZyS1UtAP8H
Espye5hGaE1HhuqPRQdxLiy/K4/ioWjZIWuUhxwgXwhVIavtqstYVIDKNnKoQR4TDzcTsq5F/iRr
w2NL+0OkNBehRb0Lg+GdpMknLY0DGOAcbKkPEriJTCx9JrTR3byqY1dtAf9UurAalHcV7y/G2t8F
tWCeFlW/6558jJZ5q3Z8V036R0Yt0Ahz6dlQqrAfR1g4UtCHzBLG2aocKnb+xNNhn2n5iUvKa0+z
l1LSN9FCKwUA4I4BeAauZYbsLALCzEPr8pHROe2fnAJXF7RU6pf8ZISzaqHsIft+qo/cK8KtG3Pt
NYWekmqh0gyg1BUSAo6xcs7TlPyrNKuu6WZQ0IB7B15TmsvPcbBFYf1Xir86DNCwQJd5pvMtLxGT
ouA80phcZve6AFYwqtv+Mp5L19zDEAJl7srTRqe8B2M32Opzr4UHAqjeLI+MIpm+BEeURaaVscjt
i9S4KHr0b9ZR/OF3THeghg8bhhAWUTU6Bd4mqGDttIC9MhOOwMa7UjKLkrxQigmhT0BMrNrrbuqX
Id3bLgRDgslvUF2K/G0469qwUA0xMSKAYPqylGWWEuV1FBmXCAarnXbqSCBgG2wVD1xsyB+tVPZB
3/0y1uIOlRo+8bgF+Dw7kdB0+xuYidm3ndv57b5/KG7gPfxzXF3dvV9HnGf/pXQmrHwYizHC52Re
f0Ftyi1vusSFUQVMBFywsH/zP+n7z4OuRdmvY86n+cuYA1dglzFmxoUSikAuYCk2+JxBsZ4WGyF2
dbtC+W7eMHgtGEsVNFue4FUkpfZl+jCfzLBk8P71NCDAJBeFOi3Zt1NAZib0ZlxYu7K+jjzf5F9m
KerKzm2R2RedouyafM7gM/j1Wv4IyVYPpqMoh4YwC92Y8driQhAM+EGEB7x9Fx+00qBXopDCuLC6
8uB9M1Z30+hX9RZBZyURIV/HWXzECWLMJI1lcqkGuDKbL0m7dRi2Rljc+fZQT0CGquQy3A1B0rn6
YXqc3mMXThnqYX7Ogo37/7d4S0FmhVo6pBmxWyRITLecBtAT2UFu5EmFF9PPh+BaJxFU/ZlNjLo8
qL5X77pEmHUKJ0U4c0YAJxpBC5Fy1DChxcQO6VF7zkPDr08MvF/FpQ65y++hSuZm4dzChNXXfvsq
W9uxX3/RIvoMkIOCwZCkX0YDWYYJDk8Fc1/R+j/PfPX++jrOYouazSDB4B4zz/bTqQlICAeTcDgO
zCEPPd5fMwFx7hQYG52Q1Q01S9/PcpjYvPP8v5xIOHznuSE4uYDEregvI7yNfp7Z6tn7MsBiAVP4
tDWoFttQn3lPwYRNJeHKHbBo9mZVYPVbfRlqsYZZ3BBmVzFuij1/RH8AQRRkFqBNuQ/Pw3v1WfvT
70i9McGV9is2rW4AqwW3aESYRcbaoaplFgmuC4Lero8FnPYiTJ9g6D4qXnbsfA23cINcAAnp88+L
u1YIQdEAeAgoCpigky6mPMJB255YQlBlnSB8r+3YwbhF2Sco/PxB29gr66NBnQ+9V9CTMOXvm0WH
S6RkpJOBXmC3N44CINAZwGgG3Z9tNbS1nYnuJggXmBjSq2Woa+ikFiUGg4npG+d9WKXq43+xfAZ4
ZpAmAzfwKnFjMyfBoLgYEgjiOEag7CSXw7YIWWri/w9ET+ece5mlfhlvCWstM5SOtNkMTkenfvIq
aK7CQTIcfHTpH9Bh2NiaawcC0EscbTwD0MJdLGFu9E2Lwqh+0aHqplLTzQe40UsbUXvtQ2Hvz2QV
E39tuQfTtOxBuKkIZEcOZATKZVPUbN5Xy2Wb6b1zFxr442W6aai4t8scz4nWgOmsnD/y+lY23yKj
O6XJ6897YnXNvoy1iFcCHDGQsTGWkRVhZtjuyNuXhEobw6xVoVCaJhCt0tS5h7+IGpXdaa2am/o/
14joIz7w3QwFBu74f3CU5g99tYBfBlO/H1yODmHL9RKWYI2R7TJk1H4GqLoHV7VDLaGpKs39VG4N
o2+r4KNCGq1wTFb9LmSoLcalPgRCmL1bVTPsSoaFQZpEeH0nJSpLWXMjpQ31YAsFKoEcnUpTr1xq
SF0AtQkbxK0UjD7DlrwBvbegV8UnbMyh+2rimYZGhwLCTJM6SpYJz5pKQHbgWMpTfT/kdoOCQ7KH
Kgho+UoUHZqpq9xEV28B5Rn2ktxDpYWP8LECLm3ap0NbukJTgv/tljBMSBUhyMOEB27Li7SuUzP4
P7JBBZHubVLOprGL9I3QOv+J7x8IoPq5doXdgACxZL4aapJpNeklNAsiF7aIO6NHMt5YULsS8AOW
9ur0/vOk1u7lr/tvDlVfLn6alcLuzDx5xgK7ZMpPExZU4TA8Q0fk56FWA8SX3Tf/+y9DxWWaaEMm
WReOQoSESRn25ecRVtMndJigIA7MNChaizQGVak6zhIbkc5yTe6qhkNC3U88yLuzPxYKMH52zPfx
62wP62y9/68/3nxP/WfwRchIC5FSVWGopTPg3Iosfytq/QQE/q9WQS7Qds+FgB34z1NeXdQvgy7u
4h4VI6NtJgKL10shP1bx589/X51jwvctiVkBagUFNGiSXqHK2FCqUsVrDADVHcUD7Lr6nR6sHf+c
GwWRNwPa7NEhx1nDWX22uv1YenTa2Dv/5NZ++hmLw1cohEoCDlcoJUl38Kvz1bPyoQS5n55hS0tP
Rh7GMMXwyY6DhaL+BnJ46/uuXglfVmJxjXZKI2lWj80lxMcElwFY7DCol/4X6w25jxkBAl125HLf
TwnXlBp9thoIhEPvF/AXic/QnEOCcICm3lN8IMi17FC7QDAN0sEhD1Eo2Jrp6jn6+iPmTfHlqI6q
1hK9x4+QdnM+WQRd7ZaHUXfSG36ETPjbLKIt7EAom4iBtVW2QPKFFCUyzCsKpzxBh0bjo3VR2JMs
XnCPGHzj+byWR5BZvAwMUdy7yyibwofegL+EdRGscTsAQ4H8gXxxBkvPSjz9F9/z62CLqGcYRdyN
DBc8xAxKIOfGp54doocU/AkpjF8ib2ZSUKe+h2PxrvISyYHH+1blY4UHBB++L1NeBMZxLGsjL/Ar
9N/lRXXhX+x3R/2hvM195ut7qIlDB494gzsjReG1YLoMmsNbsWQtWAFpByoLBG8QpBcnyAASV5XM
Qb9YedaEZmG+ZcJ+wm39K+v0c2To1U6BMqxXZOK9EM2pmxLkJkAogJXl60PXADTS5U6dxpZLbCE7
6AQl4ICrcFbuf0VKDuA/PBMr4KeUdmsNrzcmHFnwQAYKHDLJ1zXWSoFxcU3IxYJxZd71Z4idSQ7T
qo2IvjoO4ALExkKhi7/4VEknCfxHki5aDxu2wjxpFNYE0VapfG0Y8k9iD2xMFTWH70c8kWhflSXS
9QbNSJs8wk/WTcaXn3f/9Umb3QLRdoDOHf671OQhvVqPrY1Xf80kNzYemNX5lXnoo3dT2oKLXie3
MycZBEekZ3MdfLG52FDZVhYN8gWlOWQyoCcbBmxTk3yXR9WH0tZ7neuFk6r2w8+T3NjVy9dcoatF
14OzDHUF0Cs4dzgsXn4e4lqSHEogwFaQeWoykozFNZ/AQrivhhELiZZuT1wzcmdp8tgn2ozvIF5z
II7mGqmXd67qpIG13/gF15/y+y9YXMAEfvUsxvrjAuYnGmaf3R7+DV4UsHA4NHCFOgxhdijC8vnn
ga/3KcYFNUgGqh0FgGVKF8mRqgiCmectXgBS/1qoYgfB8o35rQ8zU+xwwFELX+TBkUL7fhxQvRmk
DI7HKRwDRwmYSjveaiKvZNyY0H9GWlwIrO7yPkvQyDDuYFz2WBTgyPhDiURqcAF88Nt3wpwGPHoP
LeWf1/L6iMxr+Z+hF6GlhxtTPUy6hTJRs595H0ZY77c9ZVYS4W/DLBJhwms769XUuEDDd3RmmQRo
yzwUTFwmCWbptLkYtSAbc1urSmFUGxqeCGgwS1sENEFbG8kwJqeH8U79M5dUlEP6OVMtCnfaeKit
NYdsyGLMHK7ZKHRpLZLCV0uR2snGUuoH+JbD5gnJsO6Vp+Yy7tuH7fbiWiaOIVHIgTQBwF1LfoeZ
a7yMKgw5HvK3IdBKBxI52ovu9qEI23/tvvqDm3h5OPSj31fn5MD/bEFZ1vpw337FIg7g/k6qaMJ5
7N0pmDqUp6XbGGlDfp/sisM2gnQt7kBpZabZAqyD//1+TxmslrMuMclFBm5Uk2BR0MI6AyyO9K2I
VO/nA7J2Nr8Otti5E9XkIo4TPOHguSbjjk9zKzArFY2Oy88jrUZ0cFfQpQEDEBasi3lVoxLTiQF5
BQdrz2Ih5ENgsBc0TnSR9/YNKG3Wod/ru+TAAunReNwYfuXSAvkQKTDqxhpYiIt4F7MxLQwaGxdy
M6hO8Tqb+1k4MFNon2W0zb3oMG0ZQ6+FH6CSVAvDzRnB4oQWQ6t0JEfZM9mzXR12uz6QQnVTyXd9
afFe1XE+IaC1PChyXGcgC9D5rQgVeAknpD63f9hv+T492Wexz2JX9hI/JU7vZG7zX5RbbQyNUhMU
knXUQr/v2CTXUerKSgIxAdPtUuaqquTK+tZLce3GMmclXCwpLkh7cRBbjXForiCZlnvLldvc5RW6
N1vQgvVRYNeBs4fXqLlIPGCwQMATmawL2NhObqEDpTKnE1s8ldVvNoP+/t84i9kAszqkcCi3UAeN
7mWIcwvXvq0eTVd7nh9L03lygbxuIFavuJHuqFtM+/lFu6gvIIhjs8BIE8rW2uJWzvk0Kd2o4YEE
dLwtAyVTAyPiyi9mwENenjZ74PMBWw4IHJkNsB40dDDo912SDtNUQv15fheibOmCL9r9I9VLYRNC
Ob/GT3A3zvzWkPMafHnVo0rL9CrGuzfZG7DDmoF4sHo7Ck8Nxj264FHp6r9+HnMtFZizcYhEzwCx
paIO9ICkdBrQz5SG0U073aEcKaKUo/4Hqi47g8q7kQesbVisKd5PwFHIV3A4ReeSLFkjWuPApPCS
hyKDwHG8xdr4J3tw9f2QkyLRQDp+rRVEDJYy2UqekQTA+31EZdrupFDoKYXpffSXWQl4cRJ9pMlw
MlJ43hNaHRugqIMePJyosxqHV9IAL2Cb3uDhIlzWpfBRQI1yGsAviEBg7Yntt7CxUDUOFdqUO51S
H3MLCozjBJXtqn43jQi59zh5pkjOU8ffwLk6tKIbQyiU1u5kTec0zZ+IxD+7wkw3ttT1LTK/ufAq
gTg2KrvL951i1nRKKGjMZh97Wn4s6q226krWM7eUVBhRQvzpOv+nVSNZ4DpBaguGY6fBs472Ub3A
1QZ6x/t/icfrrHB+SA63zS1zH/hmNex6R82/wEDNH+rf10+DqTJJIUl9+pynz1zUrhFT38jf/7cH
BYPooOYgoKOBvCTR5nQodEapfbEhtep08LqRO9AlYBIaypOw3Kns73Fhv/086lr7CS5vFoIeQh7A
L/Pcv4SEuSiUp0wQcIYrqOzTPdvbYeLA6nET9XO9jNgfX4Za5FYsM1iZZBiqnrTbtpBCntiuPWxZ
219vSQxjAEUOGhd8O5bFPaGOjCu0TJ67KnGbHO2sYQucupaSgtFigQ8LXstVSgrdCUFnFP8lqUe3
MS8WHxxwAX1FuTOrfuOIXaekswsw7iWkTGBWLOvBfQtq3QCjtUut8cGDjlVoKZVn9UriGI2+8di+
DtffB1vcEKOgdt9iTS8GYdU5zYb7vC5gt4dodQCwyqmibNep9svGLpz/7PdYOs9vniBohNfeCy1v
sgj8VPUChZvJgwS2trP9Wjm1Hu78ORWVpHBjyOtvaMDjAai32Ylhxk183/i9mU8VdOAh4hzQ0ScF
TE8ZWo5eNfrogQGA1v3mbvIEp+Ls99Yb6nqLokr1T80SNXbgbebf9uXQGXkZSzbulAvJ6AsjspfC
4HrjGrzOtb+PscinxBA3idrhS3J7r9SDl4GpTdrqqKI1xfveo7n9aqPQ8POybs1s/lVfZlbFVLcE
pJcvTW3cdhm9KzY1JNcnhkYsWBvwV1tGLDKOkVrJiXkxxUUxqJ+YYKSkTwXEq9A8dSRrrw6fP8/q
OnLNpFx4Alqz3cnVLVfJuOdjOuK8N9N+yPqjUSs+LMp2Pw+ztnhfh1l8MqplncgkzKzr29vJJPBE
UtQtGP/WXBZfiHNt7HQxYe+V2Q1yEM8slGdTiTfyaXN9Mnj+QLyYoJ+9OF9GWpho7MvRMzNoIMeZ
S6LnQqscSSs9rTR9w5J+pdx6nuwYEP46AO3c4YDH20ILucJDoPO9duzBLYecdYfv2qGMk7+hynsW
JN8PogVYobsf+nDQk53CEhbEBv0dd8BXp39F2dwpcJiLs1J3EhxraWC7sjAC7J4PKSIHuDDvyZDe
2aS81FZ0wb79QzrVz4GflMbMp8A2EoDl6UDPtZx7kCz0aD0cRvppmy/w3w40szr2Uu/Cd9yvzT6o
4FJeVNXBKGg4me3Dz3tjhag145J0PJvB178WFUTRwxKTgctmkPJbZtu7oQLTvgGIbnqxk8jP8WaB
To1TACtBtfKRGVMIApUjUph4dBH4p5EXWeWHAapGDR8kuFvDpitxTRByyVS4stLvssi+EUou/J9/
uzU/ZRbh/etvX0qzsaGQbR7L0sWyKQ5oc8gK6uoQB6IDd+DFDKVZMDEVfo9ej4t8M7BTAcvAzm3n
xIeb7qAMt1M8ry98J4biJquJWwvmRRRKFDkgy1nvqkl5X8dlqFeQb2gMN1HQg59+CZXOehjnkeBf
GcZeJcWNxAV0BQBuNgHOkzr7rFsUOuaSO9LihuOhLidpICJ8foNa/jTh7jOtvVxDi73K2IHKw+8o
qlOnrtGUHfobCRK9mhXdcUUNkGh7ts5cpYVLTIkKudF6Y2M+D6xA51y4apEqkHUvA3UaHUtuPQnX
ap5kG2u+csznSIVyJ5oFeFQvjrlWyLFNsly7dLw611rydzTEXu+GLXeVlWP+dZwlK4gaHSu5LDQo
6qtHdYj3Eh+Dn7fPSqnV+DbG4qWc10zOzRr1lEig6pnVONmQoJt05SbPHtQq/QUV5QDyZUFUk2Mj
6Z9NlIe9/ByxjQC9cvVAsMNEAQtZ0jWOjulWKmk5mos9wHvHKG9ApsnzGwWXLZQps9bjKVL2WkjC
EZbaez+vw9onNUFum/2GYER01d9KyoQAgaVeMGvFgvC+lbuJ2FJbWPugqF0jt51ptVcCCDlcijVz
stCiVRz5MHjDvga8s9oRmDHvrUMXSvstmbLVIUFCgAMt2p5XaO9aU7IpZr16qQzcDXYNYZItR8XV
tfsyxOLtgYxWjiQ5BXTL1B1bfUeSC+vLLZDKCgQYzZV/zgVAU2pXp04Yk0wnq6bAyuRv4/xIzUC2
smaOyiNEwYL/24vYquusrR9EplR01PHZACD7nnRJFocAIrWViwaCXGNYzlSnG2fQmv/GIoQDyw+x
AANUkRmD+X2M2DZoq8Pr7ZKhpOVMSFz3SNACHX62LnqWlaN36mxSLEnO2A/EY7x7ng3ZnUb0r0QM
LT6quM1aBhWuovbg/XGDiNn6wCzfCzGcLZO92RmjITXqd4lU70xiN4mlvUSqemR6sk+ZARCK+d6X
cCztjb2uI+Rr5TOEEeGeXdYPk1Eau5hKhccGdLRlQf8KAjSjwacPIfMXZoK2nWX2EazBIE5M2INK
3U1uAmmJ6s1DV9f3LeMveZ6eUEahvtQj95Li5AKLDuJQU9hektaxgzY31Ihy+74XpHJ10expyR4S
kpyJNuybRAlYVf9llH1CH4ftqW28DQ0KX0aXBi1cDxySi2MJ94H/dXRA8RQaLFCNAA90mRbXRY6C
WFobl666yQA+7+tzs8XBWtkE3wCQi3eLyi0TFqQjnmkpSrEEHiBDFmr9STeHrTCEpt3ajvvPWVre
LEZGoAGeUB1JNwJdXcVQNUO522spgIpAL+zsppR2Vos6WCSUi5iAkMwqA4R1ozjq5afBUSDj0h3S
06CTC7+twGmu8PuBKa0+y7J3WYH3T1lM2FiT9AalMWhByJPlqEPZIteMkA8o5X6y5NfYsj/VeFJ3
bLIeVXXo3aSe9nqiTQGc448dGyNfqDHsAFSooZcosxXKoHu0FcyNCoAOIOYdCA2tpLE5jBFk2PI0
6Rwrid4jOzlabfMCpePOFer0MLDhXS6SxJ1ygGyljDSoDOOARQZwExn1cBRrZHRgo7IBipyTAvqp
nPFX0ed+IgGXp8S6W9oZjFrVGpImandsZdgmdkWIB3jA0wgy5hwixyOJnUFHEqgxT+/NcyUbIU8p
gJNGfdtR4llEPFXtsDNNCtc0SMrJrS9DWN4xW6PzOyu2fKGMmtOA0Vpm1U6o/NSocVAbcGdIteYu
K/MIWPP2Peni3m1JOcBKFjF+0mUwUUfxWjeQ4jaK/B01xBbaTlnrm1nx3mj24NRVBE8gCPL4TNIb
xzC4V88xxeDw9SUB+EG/9SKJHWuoX/vKetfKqXIKc0g9Vg13BYeLmKmGY6J6SVHQvdY3x0hInmrh
ihY1EU6Lk9LJqj9AXsjlNfeZ1nzwpCpRy2GyC8GkB6VmDwyB91QZbeUQxHZkhBNcdeFK1kbx78xo
M2/K4r95QqDWUo1dYOrNKyy13mVKjl3SlwEX5L23DMhv6MVxssmtjrgQQkl+OKr2+DqLQTvdZHgF
q7kjl4PusIbinYTCi6tzNXOLblbTiABBLxtiH1mTFgHeJtavqlXFYxaTwek1+UZL7BdLaUo3SfU3
YiU5FqO6qSc9GKrydpqnbbclhG7kOCirMuyjca9Rs3SsjDzaWku9tonvR6azoFGVm66wCifrpcGn
rHguIu2CdaJ+2XZuJeMkjS27IyVkg5LkuVaMV7mDkI+idQ0ScfxyM6rNUPSddUpphycVKQB/UzPD
MSs5e0rYXPOAr28f66+jSSfYH6GepbaDD5wLd7QeLizyNIUF9NrFmFyk0nrPSBziQB+bstlJZnuM
jPoXnaQ/mUWq20Kpvaoeg8YS6PnZMAxmAcnHfR8jZGeN2Tpa1z9FKVqbEIQATqyq8HMb9mjI5W9T
Gc4TSnCuYfdPammfeFnf6zWEx2IrjZ28V3xWU7/S6h01yWGcWr+X5bAoi3NkWfASHOBYFZnqM4v5
JRpiUH+10k9KXA0qDF7tHlJSkUWPtp6eYD/fQjYo+stl9mCN49uoRbeCwQvelF2oVD7YrO8dAQXa
KCM3Zc/Dsq7EXhTlzpSyJ272Hqzq3LqmZ7A5ahctqwOFP4ilF4epjyJA4lLb0ZTiUYvtQK/MMRQJ
U6FyqYO0VuNA6pEmAkqrh7LP3/Br/pZdfqqg/yk+lN50VJVBhap6sLLhgGc9FEyhjIOiLZRInZad
mZa7pl6GrNTABRhue9NMHF2Gtk5rTdhhKo5q+p6ziDnoN0GGs3qG9JFf13pIJsMXDQe304a1ANf8
DAVNYFIcJmjYTrGrpLXbm4k3sI9YfpzoH8hie0LNH3UJ0luy7tol3o1qC/k2CLsh8oCd63Ute9Wm
2yihf2C64ek0c5CVBFYm/M7MfFjb4d2L6Av3dk5vrBrKv+wFznD7Hn71iVrAgRrqAMJwxukz1mKX
Jt1HlSfOlBu/9DaqvAzoDipRFyJ3dyjenwzpwwaji7TES8rINw3uaqXwpLJ1uFycEeqFE6vZTsfZ
kiJ+yG0kIYMIq3F4ZNmN0WQfUTr8Il11GAdxYJoeDnL5SyjmyYwirxzSzwb/V2PsIJaXnAr5L+Wf
NJ1uWoO+iy45dg1ilao+gXAGlySy6/hdDGl35S5uq7sy+t0kUVizDmWUY2WbAQAIp6YlO4Snvc2g
zFmPB6kYL4Ut+SmMI61W3A2oYI9x5Zb0k1vdjrVFSOP0gWa6T0DMsJLydiihXZDAba7wS1Fhm+hO
wWLPKmM3GqyD0YyeZrCHrr1RIz2YetSocWId2RiPEMkKpeitMpt9XZZ+0ddhad1PnLhZJIcyo/cM
t0JLIDwiGXstFge8XR2bgn+Vpn5rJxChLuC9WoUo/AcTrR20o+6H9E1SUbToUk8n0bEeU7BBGqdQ
jc6ZigJyg3eVBAUuGC50PLA620MzbFe2KBnmaBIZ9D5K+V1WWH6spYgRWZhB4KuzRpdBhTdl1q7S
P6AC4sH/zlfHaJ8gbvSp7ZO6OBht6+QF1HAmuk9bcSDWRwR3tyRP/LyCypVFbqdi5vqpnmVW8Lko
PLOyDx1pHLX6JLV+rtrnxn6Sh+wuMqmvQj0zKaS9jtg1NuDvxvQQxeK+UODQKk++Zk/O0FVOLil3
o57DdrCBApnsTTDpNhCbCDBljtFCGLzSd2gjea2CbTm+syrxx0g+6/nrUOLU6SiM2MN+RAVIif6M
JtS2UTEb7TeSvGkoeNiRtksGfa+X7z2pD2Q49EYBVT+yS/Eoq2Q7tMrujueQY9eTIJIBPKrG0wBx
wYJ/wmzbRXMiiEnzgq/oDT3OuqaGdMyctg/RmfSsyr5tVeqWXAkqhl6/mbha94faMpZgcC2J31qd
4XBs4bLBic3HKEhq8yDhz5SNFuhadp9hR1a5wJ0mvfAkDcEE+zX0VQhjJi+tIx/ZuyMXTZCZrV/H
wqdDipCFp0hr/eoixQHNFQJHyl6XB0dvuR8NyR2cg97r0rhReOlW+N55HD/E8b1Gc08R7VGNyWuK
pCXVoxuqwHzaNANqZse2Iw9Gwm74/KaRRidnCO6g7igxfiaVT8BdY5u0XiedSgZ7c67A08xwCvnV
JNZ9ZFOXwkYP8uVWXPpmc5GR8iU1c4d2Jyno3iZHm5/ZiNBo7qQMFsQWPqHiSH350svAspITa+JZ
BdOLZNyW7JZ3eJwoxZGz8hlYTUqbAOZcDqBVfjpe8vRGMSCDUdZu1ckHyf5Vom9tSEXQoEHeTYCw
4cgSrQs1vd2ZZX7MpewE/MIt+hnvunkPFc9Su+mEGSjdX4jzY8JAfGGCuiZ2yCrdPP8rCymIbBEI
vZscFTwtRXRhFGWo3kH7BqfkrOvtm2qVuOU+kzgNO4Xu4OYE52gTpwr/t0M9Za4Z/zWj1uV5QCwo
LvRmmMZQLkc3/xwBaTrah16nEa4kJcztWHca1F57pnhSnezsWA4NsMGGfggjC0BgXGsWaBQwBRjy
1758aHIGOHIKOfjxruEv1axryovuiZj9E5Wj31kp+4Y8vmVK/gRyDXMR3dESsnIFJ6TOcTkoFEE+
v5HqWHLMrPmjm9WvyU7/ZGYSObTtoXTKyBvUQG54ZqPPmaKsSFveO1osI2JKkASM+7b3zLa3UAfs
2SdcRN0S+6iXs/cCnTc0Hd6SFpaPRnOU8UK1GrFTptq38LZ0UoV9Mq6dM8WCzHXWvg/p4Gd5BYOZ
2DpxvA56yL/FaiQjW0cxlYCcy2Goi9Qz5Whaamee9xDrkEOrH+7Bxfg/pF3ZcuM4lv0iRnADl1du
2mVLtiSnXxi2M819J0CQXz+HrolOmVKbM91vVVEVhkgCF3c5i5cEytJXsJTENwqyBvReD6g31kDE
ORy8PArKoNN0lU0HZBMQlFfTjdAPiVXHhltBBt0BBNrhfbLUSpzvChIdZe62fHj3u9ht4995W+7h
mHqkqexVKL+NWkam2Z/UTtnkDPIalC/0SjsKlDkxPJV42zqy8juihlVjDNiX5TLsWi+SAJJDPR0K
xOnTekUAKfWT3GFdt9UBD4xrdFySYVPw4HeUI703BkvJn1LtUaiRhCtgYnNhXabtVi4rJyS7dAgB
Yi46yQGu8YLdC9Y2yAe4C1tqS5mYeEIDXwmVgEHeDlC6ZaX8ChbqLoXSPGsUD3RwUEjyYOPDZaCr
ojPY8/1CRmPCjXEF2kaAuYTeboxO38DhAbTKTDr6RvAaSckvoWG/UoXvgjSsoAmmvGdAtlvwFnmQ
QuKAqfKgG/kxEWLXF4PGYqEsLMCzpatIlC5ZDwlBWeQfmWgchh6MPaYOy8qP3vWUoEQXh2VJ+5dK
FA+4OZGiEUdOjNrrMUuwmQHHLgkykXaQKe++oiOpZchnlOCccZF5MbI0s0XZofqQzhXNDNYxJD82
kdQ6eRV9Vrx3gIB7CAGRBqwvcIoKijfGsIx6euE126MShVlmtFJofSzyxIV/6CsXhJfcNI5iRA5D
l67iMD4QNT8oSrjNc2nbhYVkN7oOOiIOXGSkeyr6R12pTnqpvw+G/oeXZA/u+ZNp8oVmlhBJCaMF
jCq8tCXvYkH++HWHSCvr75oY7pvCH8E5SxzGX3USHDPUwFbQpbpVyNHvqmS9HfnNzgzFdmGmQJrB
lsHKVP4gBPlvtYdsmqnuSNw80B4Dqpx+CvCtrFScB80oVl1Mj4FmHKSBf5gNeNWN/tkb5C0SwIrN
IUa0J6a/6EW0qKgUXNqOge1aQgWAdokV04Q6nYnrQNdgHpz3meSKzD/y2sBdIKRHIWRng1J6qjEJ
tSQ/eoxlKJWGHC46JImXXEMhNGSNA5eKs4ziPMtQOGagR+CwsNwLgUWyS0391PpmE5n5KeHkUS4w
d8iqyN+FEYKgEKcPMfi+y7bCRK3GQI4p4QWdpDeuFw3Sy/6xyOInwyfHMmTiEmBWuJH60q5VK6Sc
/rJL8m1VwkBXwmDHTkzW2S2pcScRjpqmVCq7DYotDBTezUx2gkQ5AvOKIxAh2YBSLV2qEv1T89ZV
hwqFcExWhtF7vYB/oWn3qhgw8gESf+lLA3K7JlkkOqqIFNUvSc+43TFd6U1oMYqZjHoz+QRPoXZz
3v1mhD22JF/1ib+I6zpDx7dgUb8BH5nAYhvNwH7QREfnQ2J3uqg5NUK3Bek6qFNlJtrrig+h84rU
Lv43bGUrkvDVmmXEZTQ3cEazgINygXBkwa0Wrnf6S9WiOREbzRH+eOc45i9ZlB/qunYrgx7kmn9A
OWFlit1CVXhoiUK1jgvDWEWGwVyzQ2YSm7Sy00h78xPlRWuFZUHQ1AgG/mxkxoYOIrEwdeCrnEmr
dCAvHQzfjUL5oysYsOLiWZKsXCtSeWkDhWMylixaUT6nKm6ErhDA8imPslmAY92Ii6FGASaJi1bu
PFiErEpGbC1tFjCePGDe9jYwempEY91UdN9XIIPLUY4qt5CIlQT+Rs0Q4gSEccSijcZ11YKobY7x
I1t0VfkZSPS3FhX7Mo6pjVfJYLXKP40YvasuSb24wPQPUGtYgYf6Dv/WwPBcfpF1ttUK4J+0QTk0
cXOKuLANM7IJqnynGLj+Q1G8mF3uCZQfOqk68DzdcIIPl2slYPhFvEwV6Ct2oKALMQoxXoigAWvU
S5DnN7kPFIu0T2j9RxWQnmsdtMCNSpAsrZe8bpCA9KSoDVgLQwEmgFdT555YZ16J/tSij5CAA3tw
FMXoVcxxxWfILxDI9wP33xOmL3JTWvo9JPh6vymsFCx7O1dR0FZSssrQ+7PE0IRWhmIgYJVvSTw8
+i1QfgNUWawCaV+WKetwQEUcjupLOorBUHOorO4CoYcWdV5ARzjCQLzgDejLTbWnVfIcsOpFo6Zh
w+4FyV9QPGZ9/iT5IRCHEQKHpqMr0ETME8VmEUWlbPk6c3w52TXcv4isbx2fZKe0UtFIT4MnsOl9
m8Ce2i0Q/p20QV0P3vafrk7ALchQ9os1fozCX7kcPZnM/9BgD2ENvbBnQbuAb/jHkFZQjA/8whoo
GmuDrkFQoEEaLonVc15pjxX03nMG2KOcPkgcSXPIkHhKvtiA8aaAiB4R0ZIk/w1tRM/XhZM/GNhu
YOZkJuydurzbVUL2JDeQ66ARB3Ct9x+hqLcVhvDJDJNLrWhrBnq+FJW5rQC7YYsFcEU8UYChRA/U
hvKzx7NctlnYvMLEKXaUTN5XBqdW06cnpYwg1UwasjCNrnJMTSi9hqpuU3XnQUF5Tmso60qDrjuD
0m90Uq5YL7maVh0ytWk2BSnWA8xVPQFDgRw4rZKx0iVB9ynKDLYYpv/ea/VDYqqfpo+aAyp5GIbU
yUuaFLlFBx2oB708KkOFDlXXIqtTTCvnvmwRyGtEg/4A5wJXbYUdhiaITVnwJLP+Jan7zlJzcCQT
td36NH0gvPuj+cihKmgoorYoxLFFuYl9w6Zyn6Nl0b3C3muDgWOGmfwg2NJ4dOPkUYAOol1ilI1G
yfCIWQYIq60BnziaBS5Wt2VcN06iF9wmXFjUpoKcoajeC5HQNQmTCm1pGTQ1Q02cOhHXUVw9RUJv
A6D3lMoEUieYzvAOZqERAR6poxjL4HhYTRGgpGvcjKTyA6+VS9Lm700JucJM25qE565MRyMssXiM
EnKqsRJ+Th4vBFPZ4QItPB9YDEtAtTnQYXSA7Y6DpOzDoYTxkRxiqiPIz7BIR2mG68oqSrrSaJ/Z
cqrauJTXaV8rR4h4oYyT8t5G+o7yFXJh2SDttTo6+B3UqoVQOTLV9EwpLq2aJR8oE0D+S3sriPCX
q54Cw62Slc7DXRIMrQ1JIqRbVbSvMhHwFXmw4MGzxNUbOEZNVl2ubtD1vBQZfQ1MMlgiR7wIW8Qm
IVEwz8Ecw+VjyRUobBclDW5XKTzRrEG1rA6xO+QyJIbq+CNn7IXFIIg3GfDrDZUsmlMoAdIIgHYz
EZy6wwVcpGGzwgY4qs3wWZXKq2hwdJSzF6nz92YpaVYh5Ye0bV7QBPzVo/7sjRTN0xRZChgOz6kO
CEqYvJlx5UXi8Biz5iXiZKem6lGKMb4gJTZy3xviojTaZ78MHzKIvlk6UwTbgIrqshORckaymdlZ
DkGIImlceH1ldorr1wt19SXWpHgRswDS4FKaWL7CdAvh+1SZJmTAQnOpD+KR5e2yVFBSaejS6mVH
nIpwze4jba8LcWkjuO9oQHa4HxhOdvwck+BEfcWpBNQTib+L/O4YNfxMQswmwyj6LLR4VRhFvmug
qYjdMR52xS9dhYH0VPeN5kronBGj2CZFtZIq/Yky+aXr9QMrzLcqwxmO4nWRa06XQxi+Gk5+VT0I
RN4zNXsTWnGTG8kGHW30y2gA0RPx2dCZb4dZfqi0AvEQCU43bMBB3Cs4mssgQFsy7/MPfdDNBfP1
S5RmOzGj60CD4IEebPpGdwWa7oYW7XQ+bLlSwUIKk5qm6FqwNgBU8KP4wEXzd6UPXskKwy31RN0y
Iv8KcwVXngZITNlDFg+b1RHVHFMWgZ8CH3d+nwOrX6RZ7iVRp3jBgMhnIGc3o3QZNqlvQ9yUWF0B
JxO5JnbW073KCoDXu+5YMs0pMzSpskr+08uwAvKHt7ConuCHYKCPW+FE46BVFN4RGG7j2s31HRDQ
FbDxKKRNjj+vw3B0m8oNRw0KMJDE+m2baQD/EXxZ/00JGAQDjcArYoq7DWKnMJYCdToOKuj118pL
X2qu0beHqvMx9W/gQRDUp9gPSmsoCoQF3Q2DEO0hv1/oKeInCYZV1Ah7JRAfyxxxh0orQnrQXoZ6
35jlL7Him7YWXsLBAOzeEDCb45taEz9TTKmtoG88lmhoP5c425EQPCkAyVtGK+tokvUnJVIu8DLs
rbyjKE6KKLeDOKuXxVCAagY6KIDNEQZtiewIwJPYqTgUNobRuL1U2QGFeXAGE10cBF4AZRs0viIs
gg5FaHpChexAUShadlowh+O6M/4lMLzUdRS0YPHrk/FvRXz0rUksnwMI4wr8E4Noqx5+yXPD3/vr
/MUzjGCOKxCpqWSQWAYb4BwpLSY+w1ILohNkXZboXs7Mmb9obje4BsUE8BggxVFz8PtaLYwhNT+V
/XMSleqiF/rnihUI6HXYOdEQHcy+Cp59WeM2pl/mwkDXBBrB2iZUDdSU9RnWbSJ63MMzp4prjCNI
v0iJk6TyQitVcDf4AqHaqYnqSSmmuEKKHLIfOsUKdc2RdLY3tOqNsHgLFMfgRPDPW6q9kM1gh74g
xTfPCZQLIPGjj505UoOu3mkbtxoMc/DtGkgp9nu0f5XlqN2SbSl2vqVZIxEvSGwVUkMzmOC7n/Nq
6RG+crW0H+J6KxpROJu4dgiJLDMe2+swtmnmnMjGp7h9yhFEPiqISNrkaza6CIJzH8mQwZU82Y09
CQDHZ7IYOVxojpCVOYMIu/tsQK5DGAcK3Df6Bm1eov6OMvnMguETjj2bCH1j0opb4ElntupdlA/4
dwTS44CtTwG1lIGySSmezQ9fNG0FmurMd7qLszMhXAzpKfQIYE71/UN1jd+EKZOlcwZ1l7cW9H4F
5tWYGHSAGbjNY23ni+HXz7CVuy/QALHQAEMMQvyTfdkAgt/IVMXmKBKoXDZOkoTLIBPdlqVzZ+Du
GwQ8S4QQtQbm7WR3qA0VoXYrjdqaqmELFn+K3OzPgFG+g4+HnqoH/YY5rL8s3u5JBGyQQUffNP3G
os0IfZ8JXSqdQ8U2TjxwSzgBiudROwEGOKj7PnTdLrbhEdXSiA8TZpVb74DfQFKDBwt0mhUZp//7
dzWipB0g2Cid8/gUl6uGP8XR+ufPeIdHBAH6LzkdmLxAmW+yRtgnUptFEKSFrifws2EV2kYRbCMN
M8qSaCsmwN0GqrXrOiGbRqV7Cd2Cxc8/YsTHT04/eNRwWQFSDfJBU9pvEVCh0wzun3s0euNunI1T
KzfSRTu85lg5nEMVfmGQpitKUGkiBMqKCDeTpzYLSYCALUNaWCNFa8wQcB+0Va2Uxluwc+FgQX7H
I0+/0hdll8wEnzsvHZQ4UCAAC4dlxg15q0Nzukjbnp37eNVm0PIbc0pWPgllYvu+BkOwbuVX0HfI
fI9JdC7a3u4rY2R04kDBQg990wnGeEiTyIwFkZ7NJ7W3/M8cFHLBRq2EmfKOwmJCXc6bid+JUt9W
/dIOvrpOIJql9FDNoSB3d2793D6mTmEHO8it2sInwHzzCgT/ZklYasAgHmTWKcuxLRsSgIVJoXcq
22MDyxUVi9vFqsaJleHFbem/qpmP+5V5fN9bhozEBDQhMCsh2jGJjH3EozrK6PickqeOSi/xArKG
UFNMdqh2oJNdONET4DYXaMqlrxFKlf9EjOv7j5jc3cibTI52AT1rRHBZ884JMmg6x/G8Q/4el9HA
b1ORgpnTLKxIA2qI6biMpth58G7ozxhC2i1MvvsSA+mQLEd+gwpIBFUOGXx3ihYZLwwAQ/Rgm756
zIrggRHgCsjDz0FlPMK3n2GkhqsgE8tTySo/hKm8JGX0jAGPnYcQ5YxeAfxDJwmICVOaCWF3bguE
T4QUEEBHlPk0T9NrdJ0lktJzuAqO1FVW8nrUh1VhQwdtIQfj5NGvrdpKbuYIDpm7IuU7T3u9/OR7
AwWXZk2Mp1VBBxV3hY0C5wG9HbgHdMu5xPCOM9f3h50kHBAW7TSOzvyZvUDQxIHUnZstTFtfMCs6
CPaHvhBhH6s1s5fy3Q13/ZxjWnIVRBJBzJqww8qN266CfbSsuIWEx2svfDnqsckePOBA5vbidbpT
5rRj7u2p69Un14YQDUEToNEDmDjgLCtjHeLJhT0mbXBbAuAO1twh4CvWrBXbbbaFQA1HcExpRoT/
NMMbJIH0smrSc/A2eG1pgfOI96z+Vg6QffslW+kB9tOIZs8/n6E7FwWWBVnWHNNKyEh8f9uhmeo6
Gwx69it/p5IIKqYwwoMzwWwguS0Axgf8u9Jk/0JnJYO5to5AskP/93G0OsG1+NY7X5nVak4T/96D
qSKqKkVHZEKg/v5guUnKGJ0Beo4BSRGTjRadxKScycvv7BYFsUdVAO0XYeEyeXuygsY5hJVxStD8
SwFs8Le0BqLy3AL+8POHunciv601eX+lUKWFHGIt/zXcAT3rgl+16l2YSe/YsvpgImKQsMg8U3Vm
NSfvxB6sjS1CMM6EofEkPedGKQdFjbXNJ0i2uJgj45ZDm3Nko/8ftJDxaSZxHRweEQI4EIAkZIqX
zzUYAlUJ7vQ2pnB8fRLiObGtO4JUkAq+WmISZGQJuW4LitdXpiKPliwn2Ko5oyi74GjHnz/d3a0I
922J4AZFwTF5e61SNVnb4mjrmFO3aIT1ClplmKz8vMxtjo1nulpm/IhXgTNsO6mvAMg5F3ITuJyi
VS+Lp5awZdHFlU1iMPk6kc+wScdtd/OxrladHAFRA75a4mPcAr6ZJNDzSedU2W7pBuODoUgCvALM
aX3y/nS5iXKwr+g5esPY9RwtkzUi43O18NEloY5v9avkeTSdDZx+5tN9neDbx/u79uSlAu2sViHH
2jXug24P3M6BveM2sMxF6jIKy4efP+L91/l3vcnrLLJcFftCxS1fQHh0KJySzpT193ejIYP6A4ki
fVqKRV1CmxhH7AzQErgD6zqAEZH4++fHuBsYtb+LjHv1ai8WPmVQE8Brk6Rtq1jp8MkgiVvBDEhU
3J+XupeXYXv8XWtS6ySpEAYkwlpQlO5ReOge6CXoUmwRIB3BjanXfIDdrHkgjko2JJJk0armCq77
e/RfP+JLkubqgfWqwiQT+GfkDdBqHx3LZbcNLRQFtvyg74Pt6DEhwqHbg5/uclby7k65izOiYxKI
LoIi3TSIaK+3g+oPyIVj6MLHwKHZZYn0rNKMxxYQ5lSu9n5qootIKr4csnQBul9rQUrVi2n/1Jb1
E1Og7l6H7JehwiRLL4Sd6Y+WdWFTY2IEQKVWvpt9tmrL7oFUqdMm2roVRDQNdeCUAJFQ5Ar+sXkE
Ekh0wnBtm8KktybDyUjoQ1KYbqp2GzVvFJCAFRUaxSKajhEQp0ANrIYQ3AfTeBKlbk0F7dR0jWxp
GryPfOmBaoqbDH6/qZkPC4goWQaGnnpQlP0UQ35oTP3FbHOosUZ7uVTflcTYd6H+UcQ+RIRhUurk
SUCtICw3wPtfegUYPBJmD0Kph24TgOHRDvS3YvTPwGwXVszR0GeYJgADDRA2ZhcBWDvFkhbhg5pl
hZWY/WBlYvBB4+ZsisFRpsZKljCnFOqu9MwyXnGerZShPHapIWHsAIc5lpsDpMYivP0e2MJYaZem
hA0pUQqB37J4jjXOoZQPdGYjfhYhJW5SRYYbG9qSmYVX9AIIJJXOZ66NW68pAr8n6Hvhdh+7Q9O6
ZogLWRstfU4o2Z6DwFJPzQ4uPrvgWbKjX9pSvZiOOdMxvc1mxkXRcgMpSIIM27Qd3PWd1pbcb0+N
q67BNhm14IdlD5xLblsqrGK5Wx/bBbrRsBGaiRg3F+Vk7UlM5wMoXIVktqdgGKxXPhzV4kEjEIJa
mFVu/Ryd7r5dUJKR04+NxhtzTQ4QRpn7GT1ph3oL3AdG0qOcSbkB5ji3MI6W3qAGeRBmXvBNOYFn
vF52kuAUUjWkQo5ldZU/CUno9r5wMZNgK9N8rsE43kk3d+RV7JmsFaRJT6UW+VrjwrLrl7TRVtRB
pLViV3HFzdwVebt3Rp8HgCLRS0R8umlMK4LZgoDWjckbc4w1KkQ7eW2XtSt6v/L9aLGFsZ1zkOZq
w/vP+XfdSQauKLXkMw0xVlzwF8UjS7QTMTfpkHaPsr4gsM3ZMtxPP7BpzFFtehwPfb9HFT0LIXvV
4lr5Mg+CngH0Zy3g3iBLXj2kf+b4yjfb5uvV/l1vcjQQ3ChohlhPS5lD2uaT9kAWFJouWKUy26W8
m+xcPd0k2YHcZKsJIlYTF8aBeN1ugAO3xWyETrs+wCxgP1cV3n+hsODGHalBCHIqviAqJDdF1oxd
lCF0o02wBvziAUQ07hK4BgqztdPdZxzNu7CijJg3pmNXiYFEq5q0FTYNjUqHqWu10mZCzM03+4rf
EEsCwV1F42DSsgD/T47VuqGnYljlhuqhxQwr9wQIpLmVvtRAvp30SVSZLIVrLk06HtNTWuO6Vith
2wtQvOq4thOpvx1SqGrKYfwwaJoKALKSghjAtmIBPRR4p0SgkQ5PBqix4H4AjWAaleKoDYD3wFPh
JDfMdwiIDzlwCHEB5FVk1odcFD6KRHwCNKmxTSU1nKwFvC8enWQzzE9cQdC5A6QA3KAG+WC2fN3E
yUVX288c9Be/Tj4gP7ILaGTXmaw5QykBEW4AlJlp4DnIRnrAB9rUvaAtxUxBSlwXbz/fATdbYHxr
0HOFhJwJKYVpC7XnZgRqbEBPPuHHvPYfJHUuJt4k9VgCuxlif5hkKea0ZE6MGGhhBVdaIf1qzXAx
9ImbxvpcqnATAbEMJIMQjDBTgdjEJBwxRnnMYrU59TSz9E4CZQT+3JjYFRmSNVxmenIk8aFSYR4X
v1UgYydgyf78Nm9Ki3FePeqt6zKRbtXBwGBrq9QwmxPY20e5ZiveRI9NQCAnQyD3pv75ebnbj4fl
MLsahUChMDVtMmccygpNRpqTTj7D/DMvjj///dvT++3vm+OM8io+mAnEBWu0x08aA4cERE6Qct08
Q8r3+fNC01EJIoOGLjkEuFW0rOArMPl4pR7lTY9NeqnTaN0AxqZDYioODJsEz8KQOFxhv+tasIuu
BnakcPXBPLQ6/2hL5Wnmp4xLXcWRf34KTIAhqQU3EQgQfX/orJBpkrWGBB5U40XgKeUluNBAu3IS
Ljq2aUc+jA/cslk8M31uGDlNIL6WxwvAJkbZOM4Pvi8P0bA8MrR0uEgJBXY5f60RKmzoRKBmM8zc
glkgLvQ4CpzUyNc0UV+6QuzsrGPwd8lCcCy4KlhVW8BsUy3ctjTghKn4M3nV5ExPfiWGZ99/JXL/
nsex0F8MHG+7jOGkyfXTELK5rzE51f8sBM1EDLKQZ9y0SoGVQeWW+/0FPHAPw29P5QsO6u9CXygu
pAkkj7fOzztgkoLfLDmeiutdDwuSShaT4VIy+IZBix5Yv3QDnZDCEn1hV8bSUvHTmRc6iRw3i05u
L0Z6SALhrV4Shbz5MnBaSpUmjtB2sis0FQMTLM9mGgNTcbD/XXQU/4CkCiCQ48u/etI+Tf1EzVh/
4S/dp/pZP0RL0IDWugf+j+ex5Wi4vfdfCqdesF26JydlLTvy0nB/fuGT/sTNzxjD3NXPEBIGX8wS
P0Ncg9C9YEvqddv/g7733U2rAcVhylgTvlTf10nVvEhlnfYXMKe39UO1HydHQEM/mGv/QXSa3AJp
d+YdT5sf/zzc1aKTbpPeQxEBaqz9JV6Vq/HhxrYgGGyLOSeK+5HjaqVJ5EhE8EyiFo8HcbkDaP/Q
SbbADYFFz/gdk0fltfegn+D5x/9nZj59xq8u2NUHLKCl6Pt8fLHc3/IQAmtxeI5UeOz01fCfnM6/
Tzm9KSgHx7cq+v5SkhCWOsprFAEhIprLjqtuwtqnTvtPjubVipO6g7dmO0QRvmArwX8+HcAcgmKI
AZUEbdegj/bzYZi2/29e5uRQBuDep73cYTlHtIEbsIel4ahWscoR78LFf7na5OwluilRJjTj9uQO
/GY9QcUolbmSCyftDOQle2bBmUMoj//9aq9kShipoYq90tvaYnAA9BfssVfeeYAhLKUd9BL3cy3I
uTUnET2CXEGq0/FkgB+h8NzTob9SKXMXx7SAu/l0kwADJggt0oKPn445dA/vs4Xpyh+SXaPdgBJ8
Jj2bAnmwHghmoFHjcoTG1o1mOZSnK5QgSnkJDCgOUdrxLZgl761GPsoaXMMaFwdI41RzmAnpxDyC
1gRQOU8/f9KvGcf3jAk/A+0jAHdVeFxNj7/YcBaDgsUu6HRfdIUdwZJPoQshio4wgHwlNCnIxnLj
Qwc46pZhmXLo1PSQ0RD1AGD0FmOtpva6vvgNIDuYFzy3oiDeJJXwJoFpHfVh4TY+XJkAeP7QWumS
ZHUJIZ4C5B4pLZxMqdG8gnD7smuafeVrFBT4fgt4/KEGtM0Co/IVAG8Q6P30kefRQVPZoZLYYvCD
i6rErxhfnpsCHTd/UA+k7F7VCqDboIyPjaivA0rOYdltGr36lacED5SCkD8KyroAkos2NPt8O21q
0SrZsEtpg0Ka/GIqeRFLpXPaCO00WRg2BsnOVQ1ZJ8B6VSeEPqFTFeq5T7W5S2fcaN++CPYC7Igw
j0LjFP882Yi1hmYQBkPZJTjLsAPUbLrTvdFohrjaExwRoNuvbYKHuXtgahdnjnvwet3JZSdqdQk2
bpddlAIymmgIPFFNle0+pu9timZNVZ16bQmUduCSRN7oQgHdwyzcy0K4YiA8Dn62BrjFKRTigKr6
ZDT1ooN5RJq1WzEeamcQAan+efveBAf8ZuhjAzKlQRcYE+TvAUlKWZrHNIJYUfXcDaKdQJ4jEP2Z
sD4ppb7ezPUqk7DXBFnlA4yfXWLjFIyUf+7kfeGahTyz0O39MfkGkzRAwdS/LVt8+84W7fh35vJl
5WgWf4uBEqXLn1/etIX8zxc3CBJzHW1kTK0nbw+9gxjMxQz5ufIyOKYHvGYF2oad2GOfNRTt8NXf
z15b914ngIv/Wlb+viz0ljEVAGXwUn3qphWT38GSbEJHhRQW1Nhqp6ILUluDW9sMjMfVf/nQkys6
r/OhHDvYeGjutKvU4+/5e7COgAAaW8u+aJmlNZtJ3hSm44e9eubJRoU0TjykYZld/J1sA/qzBk3X
UtaGF6419798wsl2FWKaZ2WA9zt+VrKCgxpWTJ+SBdT7MNX+kJ1+qc5M679St5uodfWAk2u6RzPK
aMePSqzhZTQ36U7tRTs39mgzCSqbox/Iuj6KsLguNjmk3mY28/gCf1p/EjXR++vNmGAv18BFRqnV
hHOYnKnS581xmQTIqlXoIMhYov2gqSWtwKFdlF6xyN8VwPNWBcB5vh15c4H5Xoy73jqTmKDnstka
UZtdKPaLfjbLTS/PAB7nIsFXIXSV2KnawIgY1xmKSRAIJafn1njjyLn9AaZnbxleAeG29+Qys1XH
w/bDV/tKkq7W7UwszBqs20FCEZRKO3N9J7+MR1F8rgCKm/c0HLsbPy05iT4RkK1lDo0WFKwQQFlD
TmGneuO2VGYizcx3mxboeV31vSxioZED5AfLRnijycyHu78GIgsYWuJonvs9lGaCDwxTUuCoV+Ms
/VcGkTLazZztf7M7/rWKPmkYJZKvNmOP46uqwZleSJcx6+89um33kFtz9dVc1n/bVPwKmH/XnNxN
KsRWtISl2YV5wbLbZYcQOm/w8pKBpMo1W70E3qw/2szb1Cdbw6giapolgjR069Z070Nc1PMfIQ/3
5FsAEx6UE4Q05xoo9+984++TTi4kg5ldnJnJGK5H1J20LC/+kjohTK3TRfQ+c+LuX0R/V5tcRKQN
+qqpsWNAzl7mT6Hzka3iZTnGrcXPS4177/ag/V1pfNtXZ1tD+6BPYcV6MYLO5oJvcR7aDH7IEERw
Vf2QghAXzB262b06uYegJKmrfovnS6kAESEz+NSb9oVWxSEQixxSg+Gy4N1KFP1ti6rDKctKsUTN
h/cmlZcR7Y+a3zb/QZoqXX3iyeWU62GntxybGbWgpRQvGVIrvfv18/vWxu350wuf3E+BJjaGrGX5
ZdCzeGnAQM5jsFSwa630coXtQ7SuoREgLKFzC+aTn26zVF33MgAoUu3qIeQQfNOFgYpNoG4sBelB
45BJHKSnRO1OQVQt4V8G6QPu6V2yVlmZupWAeRCr5F0E/XUrGfICWBxzw9TmoWn1pcmHVesPIG73
oNkLTbMFq/ohyIazrGQwsa2qZ/gUnuMeXG7OqkPPUZFlJhctxmIo6MXSSxWTxCb4u01EnjMeZct4
KOHDrmkg6YasdnITht7dEJdrVqKhY5L6iRh+4vQN5nsGGDE/v+XbPsGk5JhssLSMFFlhYXYpIGe1
1tDhyXb5RlqMlRl9CA/iXPS991mvq4/J5ok7qC6jR5fixNK39iF2EvsD6nJvzQP4zjMbdQqSvyl1
Jnso9PXU7AkKKmj3phAMsOJH00sd1lrVAigkMPIdNoL13zh0gy3oAs05bt92Qifvd3KlyZEm5A1A
VAjCnRstw+dkXxwrG4p5jv4aYW1waZ/CTbmYBSPfS0auXvQ0CUrb1odtxdc1xxxlS5Zg6y0iu/dA
JX2d93a9e8Vdrze54sTYLPqyx7seQ3F1UFADmbb4gva51S7GXHLO8HDcKdMAcb3guNOuIvJASdK2
opBeRhEeOgod0AdZ+Yxx+kzy+D+kfVlzpDy27S8iAhAIeGXMyXM6064XosrlYp5nfv1duO/pypQ5
qf76vJSjwhHeSNra2uNanHuy9pheCmOetU4L4iGQwxy5QvIBnrHcJL/aPViPHXISjzm6ars9V3l4
R8i8biT3wcMhYUvRO+AQt3wc0MOu3hXHaVt7gc0NJteijstFMm8cMCSysh0hjz75XoNWPBOT6/mS
s98t8wda4vhOy7HzPJmMAaoHoVT9BaB5zqp3gNU/9NnMsTmr0dzluhibI42pHuY6NAUYDxMQbW3E
cTa590/Rk273O2nXnxCho6vQ8u+77dKrz4vnvudHr+3Al524UFaNtjGQVBdlDe7VGAg3PXCnBt3M
7qp6my9wQr9rxCqt/+e24vK2l7E/GmlR88ELetaBb6VKO24L86qLcrG5bMp1yitQeYDt7yw/hcf8
2B4Nd8k2K1tMBANfeAMEHr5xW7v7ly4IsyxBDEOgs8AFkZ9mV0acNW58L8esNzL4Ln2RLODOwpPP
uPOyizqyRudCsM4ED6mghlOdQnB60D10Tn8AgS60AfU2WobXYcC8Q1FtLzzyzPma/bmUy1hXlZSV
VAbZ4nORnVFupGzpAuAlIFfdgUsxjE3tZ60dMg3e+zKaOtyXAP1xME22G2ylR+9eoHMDBpYd8//n
If7tWOuMZS3VDnhpPd6ppawunuZtCmM3OJiQMJMnf1s7CMueQhNnihJ49YBmA+v2Ffl6CW+dKWNm
tTZD1T/HmS4jgzmKzeAAAoNkxLUCa5fxcncZ+5oHRR+O4DI9gyjTzKL7IeUE0DwBjDElwjTSPFu0
U/tI8/s05TyDXxzCt7aKsaR+BGQ1ZYnuSjExLDmKQq+PJQl4bPBitbb+iXgT/5tALVWEQL8GwPyB
AhGwBpy4peTBbxlszzmROhvWzuvUVt+gVwpAGlR7bNv2rBrolwsWkCryVmmGA6SuEChqYENpx3HT
GvNT2AwfdFa3KqqTZuYnO9BUeWKkceoWXLVkXEfA2chK6EMtg9QcUbdBkhMEx1u6k+z8IXSpjd7r
P/VP+ZA95DsU0f8DK8e784yRA/9crI4NNluT0LO/1YvjTDjL/Go0uHGgbF8VRgMB8IqI/SzDP5VP
AEhKPO05OqCnBTmr+Q7w19awAcLff5U3//tufJsTFkHlWNbLu9G7fYTZ+y+qIYBhJg4A3k39IXqM
AH6Efc+5Nmd11ZeymRs/AAh7whTnYuZ0T1rcAZfca7++bB3aE8YfsOObZsetki4nxu72pVzGAEy6
keVhgmigcSiKen8wBBKDM+UntSpQVMHPmqzZ0wFuYVHZ1Pf/QUS0ZiEuv4CxEEElBMbcqkgsI90b
oTPLy7zeAngdYHNDO7MHAd4PNw5bezUvpTJmo21DjGX6WDcYj3bJsziZ0Qbj4E5rAnESgaeZPyMC
47oJaxfoUixzh8VhMjqFBtk5SbZyD8Dl5iQPn5zXg7ejzC2lklRqgOxIocfLGLSKNvuFbewDGBJL
nk14580ir6bY/i4LvMfXgU8aKpGUFTQ9p9sO86UAnttlXoWpTIm6y5Qwz3m9vcLvPO9SPpKuxE1t
VLIdjRIEov7m9i7yRDB+Rw743UCbjOwMgDXJVOfuZxWLnOYZ7r4xnkaAEWgNyP3pl3MTvgOzDSdF
j/4DdcPR5I3PcIyM8hWVXLj8XQMEwKJHZFOE6C8Zwc+4McDMA9ScyBPBvoH7vjS3gD89f+KFcryQ
5+t5uxAe16EoI2e03DhkPtItuI+sVLbQVrCYGSt9ll+WbIDwNNmwdp+anQ/m7SPlBgbMdo95B8DQ
FCEzCndLdVJzW4C62KNh53+knbpTgatshSALEjmSb1sbcI1e3w8jLLRBHZYU05Q5EfAYafvWKJ59
e30clWW7h4CuKadaDuOSqqEZhUAXbmrOQngiGGOtNVKpzike5wHYTgUA/sE4e3sRty0k6OGvtwro
37QTZejoUO0n/4/cbgX+bBdvGYwZTrRcSHNwPiFmArq3kjsUjB+gDPWGx84mVlp6CwY/1/rLy9/9
319bjBVcL05rOhVgd1DAeAtQ1ro3QaATH+stMoDzWd9KHqIaF3xiKP3MnvgIQk6LuukORwnmGStC
yur/tNks7o8ctlUwGdhswJrehfCMlYLstIBLDM45VMLGirM4hVGOdaNwrH1ISP0h4XgXnyXPf8mO
aAr4hdzR79tr45wxka/3ek4pYGs13AYjX/a5MVED5twGnv3+QkK8sGkROHPTpMa9zg/ZvYKQXz9Q
E616Zr4Di499e0E88/UVCl1IqxI5H8Fzl5/DQ/82OKITfsybeg9wADt+zn5jAoFbY1oNvy9edrKc
7IXMMK/isiU4Odkjb8l+3oDtA2NewwGg+JjW44558U6NMTBVIWjwg5EdapzmFB4ztCEPrwtshXGn
/qlnE7Nlzu1t5T1M3+bqQ63FiC+WOOwq5ONrmwDdFxA26jlMrcarN4Or6qBEMDuAjnmpWacAfsVe
cwuVnFeCMFYJc6iiKqTIyDVOHQAnBKD8ys/czT5BATKAedA0Zqd7bF8BS8/ZA55nQBjDVLZKIGi4
omf9rkQFLbSlI9LXKdD0vs77iNwgOdU7jFHwW8+/8nE3rCI7gk/DqvejHgew9NOAGCx8RADkgXMs
fQyR7ZnR9AG4YMBFUGR8MJCGh+1XyMGq4Oy9wlioFCMbIIhEFDJXHboJ4gCjeDpxAhCHDWmYcewu
R8sVxjapba1hZhw3OQmfQgzg02D6P0pgXJ2+iklUAuMDtBPhIzLom1nhQU2tbhnCcYxjgiFXo4y6
Nm0RYQR0cegwoofhW9vXxaOm/5TSX7dv6OrrcSGIUU4hLWpJGVB3HbvRNfI3FHuttPpzW8i6Lf8r
hW3CaBuhi+iS9q+cyfqC5/EKS3xEgvoQ7njtXKsZPiDz/M/mfbUNX9hVPYcvoAM05CyBDasFN1oH
tA3ag2MmdwjxXYBSbJSgAL0Ez4VbL0FeiGaUb9CEpu0MnFvl6F6yDz9AgZM/Ag3NRH3MAQst6D8U
dOqJe1QDIi5y5rqtuZDPqOac+2XWC/5i4sGY024BUFaZc4iGqPEcedkWsDAZMj3gldqohPdir6Xp
L/d9uZkX+x72o1ROBU4ZNGmP4HTdlS8GqCIxCzLikYm2A5jpTEF3Apd75Jz7ojFPaVmQKk91iBZe
QPXgqPv0JezMwqNoQJ1sAG3YZETOjpfW4oldfn+x4rL3JaB7k+ws6cmhrEFHCjohHQxbWmRwjOi6
h3JxtIzzXrSaNsv+4uedhp8yNCp4yqzWRAfYm2+CycZuzjwXdt1DuZDJmKE6AYRLEEOdtRfdi9+X
Qpr0TF9GJ7Cal9zjEauv180u5DHWKJzQ/UhHrFE1MUK7b7zEG9xmm+7+OUjmv7oF/spiazt1JPWY
FsLayrd8Ox4lDCzYgSNvK1xSPNMWWhTeeS4Yx9qykGFtHgkd+DORj4uBUty/KCLew/a/6sS+uIg6
Y4XSGFMNJMA2Trt2i+4zOwJg78Lmntigj+AklVd77y+lMTZHi9uOUjTQn+kdyuVuFCHGM8nD7AIQ
EDhshUdAO44sRAzQlOiteJzeUHX1eB1bvK1ljE8rBWGsI7F0lqqnWP1ZZ9tMmDkWjmPg2IHyrjYA
UlZBhpbdGY1tdI9FAJzN55b3/PMeTJ0xLCNmbzRhwgm2KI8pVufFD+0Gs5jeeJ97xvH288yxYjpj
WQYw6YmtBGHlBFqO4US13xSTZmWacvZv1TW7uHKMOemprPdkhiMItmuQOk3oqxCE5Pn2alYPScVs
OuC5JcxWME9BKrbR1Bs6Bh4aOH/S5I7lDn6ga4DqRBg4W7duIS+kMQfVS0mrKDVSmQvsChjEUNU3
0HdZOoaKYFWIrMTlxqprKwTwIDhjRYMC/43xp4lA4w4tzz5gtZRdehDvl3k2dQOA13YzPSQHaTcc
lU32wssMr12xS7mMWan6UChyRfFPhBQPo4Lat0LVe2NAZHf7CFffuktJjElJkjqNI5L3qFvoHmit
UzsazVRyFDx30yGw4h+J7gIn2rstdzVcvZTLGJEezEwDIB6KszEbgLHJ05dC0UtTFwp07HajuIEd
/BBJchJHZQDTcAP8dXBleQFoA0HylIO9s1GlvTHXPfh+QOjZy71kioE8eAgBwTlHmo8uK/TN7e/+
fq8wAEMWCF6JEAOKce2GSGMlyQG4xM5RAxbxNLZjkdcFuqLo1zKYp7mcW0ryPI+h6JjXPEyf8Yvm
aN6wBTXZ/j94nr8r25U8tqGtk+OBgAQuhgUEV5fdmPXghq6GrJ1k9T9ASyzuA5trd5diynW4fC2V
uVpCFrcRsL9iJBF7JCmWEF3FvL9y5qka7w4zVirIU1GLRg3NV3owYjwxfQAMQQoCVHQLGTkKs0PI
TdEvH88sDjNygA5VZFkTcTev1QSEbejqF7J/VUS6e3XfbhQMt9TPtcdjtljRyCtRjFmUZ9DO1UMM
WDnAQbWhYcsRF11w5ayuZCxbfOF8+yMQ/DU/Sc9ZnVpE+4yTd4BjWUON+Yv0tc72ygye0fPtq7Yy
SANGmYtNZO5aLRBlmKQ0PUtBcRwrECLQSdxM8YKEASLFAaRk3YiBEFwSP93QVoE7KaB/oCBvUZO+
yHMS41kInNufxdtv5nbKwZhNaYCv8o17cLmgmY8HpPoVo3/XngXBQAYrC2CLme2ufVoUaN47xVK8
0YwaZH9+KZgqKcBNVQkf8QLllAPxvYpElMDax67TREzaKq2djMNTRoCi15agbK5K5WMIk98KSX6T
utJgZ8EaWNLW6RQFTboxKK4ByQdWuYJ+CrJxrAEz7GAE+LHT8OaITQGaavnRLxVwlk61VwbtlmTi
pwHGXdCiZwddGWLwJssfpEd36CxFj74uD2Yj5r/hGWRmM5SWHitvotACpoDOo9WXOprz6mUodAJ1
qgRYyFY5aHK18TP5ZyDg0+SwcUHz/DQJEdC+Zx/o7R3G5MN+sJMcU8cIA3VL78ODiJgCxKQ5zt1X
wNypND+KlhfwfnfZFi38exjMQyXFc1Gikyk9R1P8TsBeWtOjOOt3Ea04mHkr2ZRrUYzVMNCTAyxb
XLN4G2yK3QLeSbxwk+94Vcy1J+ZqUYzRwORD30sKJPl3uhfsl3ptAvxm0Gx+TbHz+hSWO3FLoRn7
AX46Chw3PTmnbRQ7faCFm34eflKhHs05hhXRC+mXGgWvaCr/52AL6BS4PEDGjIxt1JSxDw9H68zB
CfbxA+g+DVhjyUHjnc1z8Zc/922tdOHeAN4aum+YtYp1oJSY4UgxdC6JbttJG2BtHpSg3oKsY7Q6
KTrGhrC9bZRWbaUuiYAT0uGsYkL/2mQIU2aoVU0QhyLXvEHa2RZ+xg++3b0vIwcLVn6ADk7w13P8
x6+aL7vcS8HM7soTmXwQEyFQA2W2MHbUIsP4GadAgQ3FDC1Gaj15oWrEtiaDfmSI7QD4UkNkj9S3
pYI+h766B+OLq4q5YY8hyICVxklgZnd+r6JjQQai7fQOnkOLs2XLbbr15Ywh19NI7eoAW5Y3O31y
ZhskJa5hhSchtDpi5hO6CNDruuNVatYeEOCGyVTVQFfyjRtFzXIJwXOfnoMczPKz4dEpdzlrWzNa
FzLYimgElvKq1esUydHeli2EtUhala5ud+A4BSELslhgQix7x4+hFbeFrxRCpAUY7X8WyJZJjUDv
wApP0LjzIbnqWwlwQ1tAzidEZpZujbsvtEPZlipTqJH92cQOz+X7Ctq/n+3fT2DiJxCkAKqQNOm5
qMTEIpH46kuFB7hcQIPInkI2Ksj7+rZ4lmm0rw3Z043wZZx1RLDqC9C4LCNtweQibnx1sBQibKkc
nkB/aYLsFhwC1oxFZbTYoMCybcESKMalnWmgUgSwgU4yGwx5wDGr3sUx2pYGiAPbGHg9ZH4YMunO
AGOyMvgOCSQrHzHoltJzH1PbGGMXOvkQpI3bjsCkTQCX3GjoXfckI/+Z+CCj6gBAkZ0oevoS8NAr
GfCWZ/BKR7tKGXagEdx3Yrvzs8c5eFSMySpnwc2l+G6c9EMa/k4rw9U73yTauclrMLKDbVvyzTiU
LT+pgdpHrEE/ki4xtQxzlETdDIPwRItHGpUcN2rtSbhUEsbHmeQSly8Zl5qz6pL9kn1U0CPwX4AX
XCsj83wXTVEldV0uIwotttpZMo/I9fxSneiRnDLb2A474Xj7Bqw+r5eLYx7yIBWjWWlxA4Ra38gt
IiolMoMcCRKwQgPlxQnRAC4CyTlPMXeX/ALnhQMAFI5t5hgawjzyqaoPMji20/NcdLtZL/ZtzElI
8iQwr47uk1QhSgtTBmjrLt7rVc3rLVuLpC63knlfgjhtNXWuli5AugOZ87Zx1d3SjMcPhHmrYR6E
NumJSGXsF00NyxDRQMVjblpJNl5pI1sjbnuAvSkabP+IceXECXal5PSAYiLOtJFiR+K4BZwVseVg
IWwDoxshrgse1AZDyTBdHFVfCw0vzoetAbewHUqf4XwUr902noAwvnWoizh3w5HEedMUxmIooSS3
4MNO0cOxNN1Vno6rnFjzUw954kaz0wMfVWFlzvD6xJYtvgh9KzKPcT7jJQnR2ASyrSqxS0ByzLZ+
pOivHe+R6EeaJEEPrKlatcdVGc4FUBhb4kclkqwFtHIp1LTHBvByS4q/eJQ3vLBg3ZkDbxtYGcBb
A2fyerE0DEktBPBdpYfeRk+l/AdE1ygpknuAy6Rm+KDex6BUQzYSeMXDtnCHjXZAAoz3fq/fk78f
wvov7RgCitFHkN2+AQfabbzglcCPVTAOwJ+wXFOsBS8QVWwABgKc5HrVAsFjW1EVjmAWfmp0Brqv
3H4kse7pWfPG0eLF82A8k6sEInOc2dT2GeLqJbnXI7kHKJ2ltDi5oO9dCOp4abYVC3AljnkD6mho
R0NALlFVcrBZUpBldxEomTmr4olhtjDO4zQqjGxZle7NhwrkUUuP0WBXLmCtPV6by0r18jp5yPh3
wlwRo5awi8uliDZL+vALoCB+4qriyv273MGvt/7CANRxPBKxgqiFVEN5nfeCs4wXEwcc5jxvZTn8
78oBOgJEVLh+bG1daWqjn5fMb6diirr1QRJ8X7Wf/9Vh/ZXC6IQ2w8EUpDw5+6X4VvVRCfzr6j4S
ymc5BfSCAQgu8PXQuNiBznMzi7li+eg4sOJCdYWOCBzl4S2a0R14wEFahFWCeAiw8krvTkoDbODC
vb3slcEj6MzC/7ugEIMKbDnoi4MEz7MhhEIKHe0z8hAAwNuM5+iY1RXaZAFcFnXAKFF6m07xW0SB
ETBJbk2HexXVLFWfR7tTh1/lHH9oRP9ItRLeZCvAJlXpq+CnDzNpeXjXazsDNlrdADYqkgWs6a8G
LaJjNibnSinPhAJoZJDqU1RKL7e35oswktU7HQiDdMlYIyhdPuRia+Jhojlye+E5H7sNEtevlaA8
6ghBFOVcy4+Z0O8S8GAJJ784C52414bKymQMmQzqkea/82lypuCpp+WTIJad2Y+zg3GAnWw4qvpU
dCGQ4Dq3Hsk2xuhzk4nmTB6iJDMBN7EJlYe8rEwfTCf+fE7ae23edSCoUjTQ3dEZfc164mWkf8WJ
ecZ8bNBk1mpBb4aG7IzhW9T1+2AAIV8IGhVgedzempW3QQYrHhijwa0DJlfG6ZgwRzWivh+euw7D
dOGT3leWUeBTmz+3Ba3EQwslkorHV8bkCVsx0KVGqvRKRI8ErWRLbSRAxQdzD+o4QGMH/vwsSkiw
jKXvDugCsG8LX1M0AASDvn3hHvzGrxbJDfVnIYzOUxu/55ph6Rge9bK4pBwnbm07LwUxdntJt2g0
SSNU/fzIzkvAeIw50i0VOO/nZuBVN5Xv8pCDkxRwHC/WlLAOzZRmUgfeDCwsbI1dVsRISGBIC5nt
ft83laUUpWgXsw/YSCBLIiQ9tDmx2xDTcr6BQcSEvKVtvVFHemy1ZtPKumJqOSmtdqgeZD97aCbj
EOgYcmlC9yuJWWalFefVfjTCVwRf4d1Ii9dCE8D5JOktaKRD1Us0XdrlbaodIgHA38DWfERPQO+F
U/tAAyrtSBvhGzFlsZuCDjzltH8vxPTTr6l7++BXyrDYIPA6Aj8S/yhsqWHUKjTPy2oI9726B9PG
prULtIAPdyMI4K2lJxvU1Pv0Jy60qZxzbrJoCd+uLc+1fMa9bqYSJLeA+T3PtbCF1UVC6lEXz0YK
qslwl2oj5z6veJbXAhlTJ0V9RhXAvH95Dt09yn8e5ve96SCiSZDHgrNSXb+WtujnhWGtsp6SMtbD
c/bnqxvz1Hl+jDSYgqQPqqtGivbzyG003ipX9f7iWJk3tZ8xG5wbSngWlfKQIDVrRjG1jDY8BXrk
SSRyJQkgIlKJZHy+I3F3l2u1O4sAqAMXeR90D0U8/r6ta98t3PVeLKpwsRd5Nc0paHVCRPLA+dgs
GR80SnE7C1ZS4ddymCBmBkdOpFeQo/8gH6MtO9UOFK7jmW5BrnHqDtSlgjVteJBS323olVg2tIfb
1OpdL4ZnP0D+r95LfWcRPIa3N5EnhXFiWjASDYWKgy3GH3r1KCFLTWOOUeAoDxvST8M0I1CaIcMX
9qE27FQDP5vBmbrmHz88y6aBTgmvnry8stc6QfxW7KNgCgGMUmiSKXcvusx5cv6XO/hXBvPmdLRt
g6Qc/nXj2234If0CILwtPgCXFezQuH/dxjc4eZF1u/ZXKOM3iL4fCzOQzM5TP5tKg/JlmjlJe0zz
xmwqTCNgcOq2ZiyW8rsl/SuRsaRDOxTlHEDiPAnW3GAGEinl2yLWle+vCMZ2ZvHYAI0NO5lgFW2K
l0tHvmf8vC1lBfDoWikYo1mjINjB7YU3CvK7E0Gu54tw05zegkfBa0E4ze3z4q2MsZdlrZeduOiI
9hKrKAUtI6w9fgDFSnQ1pOOtdDdseCkt3pExFpH2ZKpLCQsNU4AsVU/RP4etwE7ShR0VuXrUBRlT
WHV91FCJhOc21O+MTEhNo+ZR6a1ZC1Wn8B0QWNFvQ8yi0pOwpnDpxlQ4jyN9Gtp8KyfzU9OMHP1b
269LUcxNHosybUDIZpxQOgDm+Q+/4wAaScs5s5foUgJzbcfRqOosL6Jz3w2NjSgZzUlocrTFPBgt
Rda3faQHVkC6xxI5/k2kNNJunsEoWUSa4ImdMe6BbpsAuxABfEfld6FtOdZ5TVUvP3HZpItnVNTA
RxsIkX8SBPKsa6HbjLXTY7KJcwvXtwL0doYGcD2NxQzVZh+8b3IcIe/he+DCmaiJIXwRzgsKane9
EygWcWYkAykIEgue0V6zn1QE5D2hKGmD9/56lUpEgSVeVTo4/UR0wUF46Y5oy01PDpoUcB8TO75L
rcHkPbArcyWIGEAwLoEvzUDMwJgCJR+Q8AHlzal+S8zJSh8zJ3TLvR6byY9l7QoAc/Ln8qlAcZ0L
T7ySbsZ7uPCoKUDap8Acul43beuKaNUYnYFOGdtDOYC1VNbDbRZCHgg4aievjHarC0h7i2q0A5Zh
cKfWDSZOZkHYDUgjmCDjGq2kqI9iEaEvdy7BpxSVxva2gqzoIb4QmRQAwiN1oi6/v9DDponjvpcD
4RRqCWBoDHPuPpowd/65FMSkFJEpqgwaZfYj78CTFMyTcRrL7g7I/bu4JsdeljmtNyuZbxmE3AqO
HWYM/HyMadHjLu6MovFPjai/5BO6lagQbRNfOsxiDBjFIQPWvZpqmBan9/mUWEMg+V4f9lvQlR1I
2LkAwPwEV9RG66g7VPEd4HwmDMmngQ3in9Iam3G0Z0VBY2XZj5xdWik44vOpCoVBhUrHINv1YeR6
OIpxmvlffOJAeLI6xaxxXdRd4cqimVrlPzfF6sJdhRo4lUHVywg0ei0VC7UzToH0boA0MdYUngFa
UTD8YYJ1GQsr7Jeff6FgI1XCGt6ufqJG+dn3xSHIxyc9mDYFrWwjxUy5ihaGZgDfLTkBsPZJIhiK
WLzINDTHkFOI/NJn5mlAHgiOKjgEyMJWe73FY9agFq4WwgkNh16kSxuwPnuJHD1EHXE1vypsCZ2H
Jh6KY66TZwILhnZM+U2U/8j9cY6bP7Ov7QcNI6hxaGWKYTZBN5tV8amkqhkUO1UKnUR/LdE6gLtl
Njn4WYLUqnPk2cTKlDDGluuf/YB5gaqq3SoVPMUI3bBpd5hfuKOSfohy2Aw1gDuLDvmGvKpid0yp
uEXu0J0K+TdppsiRCFr/6hFE1EYChCihHAlyadk7rcHC8I9v79WeMQ5OkgfTmCqjdGq78efcGqNp
BL0rJzwrsfJaXMlhtLEkGHCIgl46RePwJwiyQ0UAU6tGszcPgKobhh4j0LHCSyasuD6XYlmMp26o
stiPIbYaAmciRw1p8zZ4AFsL5y6sDP7gkhk63kNwpIHDkTGDQZ8JcojGyDMQTy29au1oiNwqn8+Y
Msf8Q/0aFPEun0dnKsPepJkoW9So7udBPGSNsKkwhQiUlh8tCbyqbc0gAlBiGP4Aiqoz1MEdCTi3
ZSXZLsMlRN5aRf4aGsW8DplQRkkUE/2kzTkxlTQ8hvWAjjDjFUxnCwULyl3jb39EXwSN6VsbKTu/
A0DURA6DrHn+gHRaFL4rfXU3+tqprkag15RxbLUNQgL0v95W1BXPEq/YkghbglHApF9f7rSWxb7E
KMtJEQcnkx/TKuBIWHGnriQwV2EwQoIBYGyInH5G6LqCcbMScIgr8nPSf95ezdpzcCWMuQ+T2vvK
ZPg6ngPREuC3VZXZL8S9p8AC3oE3vt8WqHBWx2JVJlHZ1imJjVMkb2r5UE5P1UwOtf+nRAugoGRm
j3F3KXmbKRAku/gU6787oNhVCIp1QH5r4UMIvC4KSrw5yay6K1w1GeBywgMzgvsRvchQH2tsM0dL
DE/MjoL/PPgA/lVSE6keqwhFu08Ga84Po7TplgfACJG27T1CgQOmAPV+eKBTf0wluO+C4RBo5e09
WIsdLjednRUySqNR00bWT0AHmcDqBWq2xhKKzeI0ln+AWqVHpnSXPsUK0JBlzswqR4G/7uPFY1n3
YFwt1Mg4ETiqdR1ahKvBPBGMDaJVI1dJIemnDPRGWvOrmH7f3sEvUBzmib3aweULLhYxSEk9NSQ0
TsZkFE+hRkAuF0/PgzQiSY9dqyRTSvV902UbOg7vEYjNzCwcJFsa+jMpx82Q0CfULWNT7tFSNgf7
uQpftVLeVUH9s5r9l0iL7sXc3w59/zv2dUef8h+3F7GWvbhaBGP5RmkEeGONRfSu+KO1M2oSW9r0
m+Zd+RAjswZoM7dGvXin3zeOUl1Ftz6oaZn73sVx1ZVFYJzSQ39YAFxKJztI1kJFbvAn35e/dkMa
++zFcuLXsg5pC9QdqHlQtimPTWMO3rwPvPRUHIpj8ygiy+3GTnnH74hZ18R/L9dggsOyFLS5GqDs
JUqCUS0AJkpNylOWTfqjkjSgbk06S4nU4a6c89T2ayCdFsM2QjSUp/MPJadwqWTpLEY+2iHFe0wi
RQ+Z1r805RjaKAYD0jwWH33qJyZGPYCDo5DUbtII9Eq0+1WEoJkGksTRCI27tKJblImoKWjiawPq
SWsc4WgAjchVwEVla0a/QWWLgMQ82Sp1/ivUdMPMpfFu6Mq3cYw/oaOgcO8nVELVX2IybHAYm1IZ
3C4bSzui4nOi1g9yiSaYIN/QFKTVki9kwPtS3nM9Qwisi69gvIvMsq7tEXNrFg39Ezh9f8XxdIfU
FjH7aLZ7Ufkh1bCTxNjS3sD9UAGn0TqDAZwSrfwpzIWrSxXcs/5B1EsM5aUE/DViawsg5IoxemFP
iAXNRlU/qkTxmoq4bRBomyYk1UZWq1ctk495Lb2FWfxrGFKnJtVkkq7LTbEWHyKavExj+xNhmPSm
KlphlW35E92y1PEDCXDtFJOquu4DMq1SJ8s3wFke1B4i0BPo587JQH/evqprxS9c1b96tFyrC3vT
S50a9/piNF+Mh9YdHH8HUoKt/Fl5wWfjlifBwzzEDpSQMmC0UKfZ3P6AtVcTZX1Fx3CpocpssE+E
cRowPQavY6LbYcqAGDG5SPF745xv5o7HA/6dC5bKFI0lhoQkGdCQ2Gw78NSKYtJK7VQpmlNk0ysV
39VAdMv4MAYAAdaBVOkL6h+pSe+rsdqT5gWTLw7V4h99or8n/ngnDIXZZ7rVZE9oK3LTCIAXc3FH
hmjr98AWMn6k/fH2Lq2MxVx/NnNMaT4BAQ7NYicyNF4nBa91J2yyTijMMsTTOgB/UnCpUt4BBpxz
Qise/tWOMW9ep2HKbJo7FHUAbl6Nna01o1WgFYCMPB9/zapeHg7z+Cka6aTML+HiCz+WUKUZ3wWS
mTQE7iTSw0383jc9x2dZV8C/CsG8VT5sW50BGOgckQIXNcC4nGEHQWyqNN5hnGp7+yRXdxOVeFlB
DA2ueEbcFKWgVW3SAEURaofiZ4XZ0lAo0QF9ui1o1QFG3+a/JS1fcnGzMS4nSnGC9GF2Gpz68QsT
BrAowlNgtV5kcx/g5cvZJ/FS3rLRF/ICdFCMqKbqpxTDyQ79M3hoE9HMdt+9aypgUfrnTAcQJm04
B/jVCHlLMBNWwCPQfUxbBOes7Dqg+uZ/4hSAGqR9bdICvVzZ51RJ+wG8NQjXFg5MJzWAgqsN7U5D
AhsN4pux6twiHLcl/Gl9oE7fFFYw1odQBXjnmC0DhgCS0cpfWkh+lVG205oCw/a+vktn4YVzcKsa
eXFwjCcjGkKhJVoUnPXuFY+8Gbez2+jg1RiVT00PqJkOmN0dyz9RWrhJU7hKBS8ui90CbUEaqh1m
l5F9Uac8PJG1MiIGyf6tUuyUtCg2hhRGOOLZAC+oqWIIBFS6C7iwnLizFfwOrOEl9XhjSivTNLB+
KOtSUSe4M2xPoJDRvqvBtANctw5ckiaGCUJz3qOkvchWTDDP3k9bxZX+qFbsBA81rz9vraB+9QXM
ZdJTGXyfaR2gGRcOxuCgH9dqRkD+6Mfekt8UIAe4ytl45A0Srbl5lytnLhXVQinShjg4p9R3Yikz
W8Pg3J9Vo3uxucz1UcQM2j5UwRkEsSMSdgawQEOttnT9c15wM+R3NFs5HB1fNRYXQhkdb+Ogm+oR
QpfhrMlpUGtEU0jy6R+1u+pQPIa7mZgj7xg5UlkQHo1M+ajE/4+7L9mOW8e2/JVcd1Ij3geC/Vsv
34BNtAr1CtmeYNmyTIIkSJAg2H1X/UH9WG0qb6alkEqRtWpWEy/LsoQgCBwcnLMbmT4S86DTOwt5
rHPmEvphfP/9YKcIy5mrTJBZpY+Bg3TTyS8Nz1pPeX9RiCo6M4nveQdvtsWp8E4FaJeTBtiOrNOR
Dkg41GNE4USUEQt05jzWZDXOQQKp6nNDn3vMk6RgblnQtinWJVlrdKfkvYajAgwJu9CE7ld1aX2v
ASo4Rxv8+Ex7NbsnCcJEJgtlHYTG8kJuLWCsGcSGYLu4M4HNOo+K/ygSwyyQmmjBIUM9TRad2jSH
guMI5d4XNJ/uMnGfaUDjzXqfOv2ZzOCjxQlrWQwEYK4Lp96356e2hbYNL/ePtfW1rL+Q/AKU9TN7
/SWdPj0rXw1yKo2Xe2bLJzl6R5mLCAS3MLOLqzyvgc+w7wSpYpLeoZeR0NxjkZqnGNV+8NUr+C+I
0KHT2qy7jT/xSAXlqkl/lM5TmaHfU0YVu66nrwpF4EHvqANRphyXLgaeZzTmGqBmFcn6rsrO4bxe
BC0/e6STm7AoHcftqgrNSreOHKeJLZDKXHPvZ7foZTWN2jWd2HSQ2+wfzKq7qsBqEnAId9JrCyhW
WNAfRgX9U3RUijI29KYit2ZwNfVXqqnWqaXiYrieVZCwyo/K6b7Ul2N71IM8kOHBcdguy2k8Oze2
K0NVZv9vq+LUaFEG1pxS7aD8S5tVSpyQwK9iqJtzG/qjg+b1wjjZ0FiXRDWs9o9oAa6tvok7BiH9
LF8z0DMqnG+Dnx1zYkHK8LLGNRjtw8TvnaS3zTNr9NwnOdnjPa2ANKCIauhGhtxtQ39YfR44z+y0
03Sim1hrl13pHzt5n1koCXc/FPnx+Rgf1sAA6ILTKKYObduTCc0quPB1FBNaJ3Q3JVZsbXDbf0TV
ZQ303WO1Picw8GGO8nrEk4lrLEfk9fJYZO3eWCu97vbjD8gYX1trCBlvurWMKJq3Z/iPH8bk18Mu
s/0q7yd8mpB9Y9jqQn13EJONSCblpbgYkzqGTdKZif2wYvF6vJNUTLmpIk6B/V5u5yzJeYKjxz2i
kl6ujNuFSNheaieBqyMNB4DUweAKTfAYY3r7+Rt+EfF9F3heveGT3IyOqUXH5YLlyjxMHSOsCzcy
mkM+qysX92Re0bAKIEXpA7COYhRFx7w/TJ0VzZ4Mvb4LZfGjFeCxuVAQR/V+CNIwnW46yF253sab
dAQnydibtgb6nkAWmU4ap/Kb6z5VZXNRAKVaIGJX6KxLZEt+P5y5+Z9dwyepYY5+oVeqJbQiRxvv
y7hIo34f4BbZbKf7PFFwAP/5+ax+mOu/fr0nx6ASxSzqZcx8221hThngfoy0YtyJrXM5Lq540Zyw
ffUtRz/4J4fqf/L5J/jw0P/9Wk+TRMeqMnteIqGpdz2qf726aPhP3t6o3l5/PtQHHC4K5bh/BYnT
bBGEB+nhdPKP6WW7dVAhf5phEbM42J/jNX6UsL0eib7dpa4Uirfwqjuq+eCiS6CGOAi+FOMUnnmk
5Rd9sitOLbeGzFAllHBR0LtZuKKALV5i3YPYru5QdDhzbH0YyV/N30nIY1OWktbNcGrJX1Neosa6
E9nXz5/o3Bgn8S2rpFNDIQ6B3POSts/DRklI8pxB33x4t379gk7CGnSDaNNDVRb9ypaH5T1EERYR
EwMEBGA60DoLdvbm3zAPXM6hz97XSRTzOEFq1mO/OVdsPW9HyMK7UP0w1ik6J+cJ5ufW4UlIAawM
R/toucfOdq97O4v81FmhNL7vMn5mKX5gKPZ2d52GkrYhVldjSu0Dv5xjIGUAMV3Xl3Rt7BdJECO0
NuYKQJRdtkLC/TTEasuvzRt1QeNs5182ybCZv2M3niVyL+vyk0k/bR+Jss2MwUwRY9h2lk9jeiaK
nlmzp92hXIPzKnLiHjMCfzS4pnlyhuzOj893xrmjP1hiwaujP83U6EBBCYkUhAmMkBwW4WcX/l7w
LE3/DXWCj5grr+PlKRWtkYMuAwvAxBeOLSDKCzPb3k4rSAg8nGtNnEuogpPoUs8E6hwKoQxN9VWN
QgXfFLuFqixAo5hxDLWLF/iZkPYRzuXNM57EG68hfpMqTGrOw+zeQvYC1KX7tTlAAgXVNujXrBAN
zCPbO99AzwIHvVuzy6xPPn+5ZzZqcBKPitwxWOovcRyKZVoh7IHD6I0/XH6OOX1uM5xEIK0Lvw44
DtxAiBsXvj1CuGeS1BeS2/sN51oB0LRW4J9iaXlX26ADYeF0Md3RKIuGQ/Ns5auqCjnobPs8C/Uh
Bcw2C3O4J7km5AUYTH/DINulX9K4+QE1B7aSMLE+K5T48fP//mwnu0gqPeSmxGejTihuTXg41Shb
h8axhrEYstd8B/zkWdGqj0PE71FP7iclNaCeXs4uevRjPCjctMJDtx2SWoW1wCSwGKo7OAiaa4jV
eZGOGwjR/UQTsPh3lOQ/PIVc2/Q9oH5N0H3fRpLRbHEWZOinL5IAmViJDd/BsTYxnIU8j1ByrrD6
4fL+PeBpBOYwPf0LZ8G8nz40BjMZRHkHSSbj6fON9OHrfTXSSX2ihGvmwFhnHAf/ixr2uXsGsP/h
iwS+zAVjElDtU35nwM1xlLT1jrPzs6ieCqxnQdiZs/TDpPj3IKdiFDXqfdKwMEjnICrZ9hYkiLi0
+6gwfvRn+4AvWL7T7Qo1ChO01YBYYGW/XQ6tFwTQRmO4yuby2hnqWMJbAb68u7k1D4W9gBNkdutM
1bqep4QNxSabpi2w+rE7u3cZD25YCbx+0Bkr5lQ33COJhfpr1VR3Lk2jGtwdUH3XhqUTWGCvSppf
tsPanLpdwGBaNvONpFZkVePWLaAubloJd/3b1PyhHSzPdNgwa0zyubjVwt31BU2qMjjArC/q6XEh
K5toZLfTDSHwfRnSuJqt74Kdg+l/tLBeT9Ly/Venbx2ktKkZ3kmezcAorDugND5fuh8tLexHGtiO
Eyyoy7cj2LrGs04dO1bpD3PRSADqqTlHOPnASouiGf97lJPnUHaaVwMp6CPoCNlBMBC37kZvbOfk
8z9nGKH883++/qnXf//Hb3j9L6///n/6DXPeAWE8TjaUVMvGnppzYN2zz7zM/Kt35wCC3zVL0SRT
7rxDAeHKbCeIzDgKwjZpOcZt168pA6Ug1wzYHs+9AAzMCj2Tpyul3Qfdko3BhmujLb6m5XwzV+1V
Sw0RWdo7QHWQRWXWrKA3WWwWmdT9QGW9N1wCSdGCrWGEOJ+Bu75bK2DOm0DoWgGI5u81H/sOEJzU
qZ3jgA1Vz3Xo+caedO6ZJfn+yryMA3ViIO8xSZDPfjtzdtq3rANKAKpvjk68PnsAJE+HBs2/0yG/
pKK+Vi25Ln2RkExVIW7X53hB75kSbz/DaR906B1fzxx3ptHtjzkbV3VnbWRgRiaUHIRT3/uwA+HA
9U6tE0PqM1aQgWi7NqLjEFZaxqm6ocUNmfuEA+MJVOzBQy3FWlBRCKaTrOPPN/J7LPLyiT1oGvmg
KmCznezkqcwKWNQo+6iE1yS2X9/0olDxWDnjj6ngS2xFTWrx+zAqPYRDYFWrrHRaqH6YNxULusj0
7L3VG6AX8ExuyyyAi3dDy2tjcjck7X/Kyh0vTcdLz73wd0fPyUc/SUQZL2d7kI1zzOxxXjeKVzvR
uIDFjo4jdi9fv/ztH//4++uXf3z5w5iNLSmBSkSBfmg3NNfz+vP5fSnDvzmwTj7kSQ6bWk0Ny0aA
0/uUkAhqCubKtPPydrJHP6aDvJVyni+7uS4vtIJQMWxy88TRdFMgvESWgUMCmiO3uBSvJrddDYUF
vWOKEq7TwSvQr8K8eGAiNdfdCIgKHIc2Vp9K1P9cBliaCfsbq2tinHnVXhbFdWnNxzK1r8DWuYRf
XwYIH32E8ImTiLrH9d4KkNzaht4VxjDGXUHMlZ+jFoTrchoO0E/WE61CG32uCjQKkRq7bnLRfK5Q
AHQruGzCQ3uIuKUfB9fo167PIEgi5g5Q7jxYD2Abb+YCfRS4n6f7oav9qJsn1A4zW68DOx/Wyqmn
S1mYXghNXMh2EzvJRqr3gdUmtIXIy8Dz9svnL+ldyre8I+QUIBCgoxec3gECVrB5VCgWtXkZ04bu
3bT4QthN1p1xSn8P4j0Zib6NUQpehTqF+OiReSnAuBxKBzQs9c+c5uHYq9itZojFtN/qWYQ131iq
SPoWiogdFDPndJ1CPyMVFZRdIPJWwWIUOEFq9MmsKBx5VwDpH1gpIpExqCeckydxPpymV6HiJMCO
bV/MFdQ1H/0ALGSUouwshWgjDEFkMEeGKlxYWRF0Ay3/W7foV1sUGc6S5jiZD79gZt9x25tCPVvA
22flNgvmOfSm+sqy0guvyjYjzt3H0WohxjV093PvfK1Hfd/iUAl5ZzaAr5DvKlD7UcA1CofKje1X
VWya0P6fBIuHGgijGh2cMM37e01wd/NnFmxAnIDCJHMuB3f6ZkIBPE6HwQtJbj52Lj5L3VaXOG4f
wEOawtSvN0LgWQyg9sO60+rBA0jW3FdGX9/k1SjKc1JG78vpy7KANrFpO0Hgoc37dlkU3WSNNTVx
REbshgD0UEd4ufc2NPQYfCaN2Lr+fMW/r5ecjHiSWuXQ0ZK6AVE23/rY3fFi+tjvslsod63Oly4+
TAFePd9JUtNAqcke+sk/SjOLJ0TboHuyinMN3/dVp5OHOjkQ2qq3rDGlwELe6cT+pSLYjuGquhxN
YHacLzKfncWT4D5YlSrbGe/NPvg3Sw2IPxRRALH11SKefa6htuyvd0fJq1k8qZBqpoQuBozmgk8I
DfjIgOQESBVwJMH1ZjJiXV8a1Y/PV8qyEN4NuqT5oDHC4yU43fRTJTrJwTKqWHM5BohYBTt+PsSH
q+NfQ1hkQbO8SnlJoSZql55+pFOdVLyOlzq6P567s3z8tl6Nc3Lf5uA9CFbjUfj3xRe6XnuJfzfE
fxEBks8f6n21DosRrFkLJC+P4Gw52dOsGmSfUaYfs+1wtHHCoXTS/wDjFY5pabQIAIptjY7OAC1w
bDu+wjE6LiUUcq5w+B4HiY9imyYBtNR2/XcKVrUPIefZqNgxc1ixDyQc3FWTOGqGjp4AfHYuQSEH
QSmuXBcHbfrklNW+hUEmtB77aZ2PFaCF6AbstJftu6BaWcrZ+UP3zW7gMVBZ0E3M/Pq7Wy4p6gwT
U8uWc2zOKJtTaycVvyBQCYO22TkJoY9OpNcPdnKcBu6giJhGNFrN+64GcUjzGHCIhCpy5nW+78K8
zKENtSwQoIEcPVk8I/D3pggsBjg6IMdhemsfhwWBGTaxjnHNRmn7dsJ97HzZ94MdCIQRJVhCNqje
pyV73gzgWli2d5xSZ1dpIza76VJB62xiRlQy40GiKthkSzeoj209hWYvNrQcE1sOq9p4dg2yg/Pq
Kh38jevWd4MIwo7KDW5LYTr8tLwzJdWPTrM3H/jkrbhzjhIKNL2PYIgYTVxtg1Wa8Gdbhg4gfOi7
z4f0rM31Ry/ozagn+w3NRdcaLI7OicVv2r5fBfmhhzpjlXdLcEy4/6Cpt5ptvCtIGNu8SogPiCaB
LG1xTiXog5CGD+OAvWBhtZj2SahuRmHjrQCype1gq7INtDnCwJjOXN4+fmZcnQAlATkfmL+3kZPP
PJhRnwmO7iG9NJ7syNujD7EOVAh3gDHpoKAe8TvzTPLw0cNRioQZyxFF89O6ohbt5DRB6hyZwqID
MNRLh8gpfn4eQD9a9gujF6ZmKPy6wcnZyt15rvwZVDFws2HGfI1Bo89HWH7DydEGxPLvEU5eEnqu
letNxDrauLf2fns1WShx994NG/2Imd8/H+2D+oQP5UL/ZSdDG+L0ltHUk9G7QWsADrP0U/PYiNSq
2bK9cXYz2O8n7+1YJ1sQZrM8axo3OAreQEFwLtAthn8Z4TdGAGWW3gEl5Hrw3cM8gdVikdWSoLej
iB0Tsw2BprVfkq1ZZ1tT2EVSIdEnFGJwDRvCGeoGYVDLGPTv0F7KoBIQPs9ju7697jzID3h2BNeR
iBhfzUzuZvumm8jKBovC92QsIWJas27Vsuahsy5RlR3Hbi90ufp8vt+/3bdTcBIP9AjG2OKMdnQH
vrfqDFyYX1nOcId4aNqzhrvLTnu7lpCYoZYPhWQHLOlTkVBG3awmQtKj7usxdBR/KOF/1jASulxd
QcrkcSjVutLZNanchMBV6POnfa/M8lLkt+EKZzuQqXwHGAF7YcpanE8vSthiFaiERnJVAQYTy4Tf
p9lab2UZLhpRTRXiov7w8gn+42n8z/S5vv7Hw6r//i98/VTLqeVp1p18+d9X8rm669rn5+7wXf7X
8qP/+q///fZL/ORfvzn+3n1/80VSdbybbvRzO90+K112L2PiMyz/89/95t+eX37L/SSf//7HU62r
bvltKa+rP/761vbn3/+Ajt+raV5+/1/fvPwu8HPR//qf3fPffv6PbV/z9vndDz5/V93f/zDonxCk
QXsqABkKhcdgwaEOzy/f8v9cEH5uEASWg6IkVsgff6vqtsswNPkTNUpYWBEbNidIK/BTqtbLt+w/
rYVSEPiLhgiUqbzgj39OwZvX8Pu1/K3S4rrmVafwi9/GAh+kCPiEIfWzHBMMCXzCt4dEGrSyUKSN
yu0wRwoehv1er8pLgM9jGnYP549iPNub3bAMiTJsgNPBhswBVuPy/VcZfds7o+A1HDb6rBvum8G2
Zz+krpH799qFmtIKcJbR3bt1UEDqjSJhaQ+Gb+fB05zlOaPbkgLgxmNgkxzNoMVR+llLExgYui1g
e1npUnlBdW88kdKydMgmVEf2jEOncTsYldke0s4PZGylzkS/QTaonaAWzWGKmclmcYUlwoG9RzmA
CgUkXjpvIXpE3NgzC6tf9cMwJKpoMoGKO+mnBFIrthU7Lr59FRSctl+MwW6ae4JmD7tVuWqLxO3z
FsCzrgtEG+XUbaB/hCliV6WDQlaiHZXC9afIXKe/GOYcaGQIXRckJoPhNuuAwykimkSNHrqaC5nt
Qd2R/i/dZpOjw4q1PdubtSf8lUtHC+KJrhq8XWk6hb1VPWnZJoUeSn1ZCSiwANCBxtKXasggzW8r
NZE+nIPO1aiZZDVkD/DymucROjU8hJpL5x/SjHUqSTVPycYlSDg3bYWIshNBmxs7n/uTv5YdqedL
w86ne7tSOeDbQw9a7LcsgMRZhGrLqDZV7boqQYcGPpmp2fg4NoibzbeBJK0RVZBDw83O7DENYVWx
bqkhlcqOZw6v8I3SM0CRfkY9teYzHc0Kyi/a0lutS99IMu3z/MIweOZ8TUf2KLjlgt9r2AxNLjaU
IG7MaOulngEFT1/aFoWR/NhVGCnNUD9XWV0knEkwfG2I3bON6FvqRmZTdlOIlWN8gfYMIKI4OX4N
2GwkLgMDRW7aSsmgMBMwaB/N1EnK3qSQ+KtmE4xLshAPIUXletBYwJpFvNdYozlhzpd0ogweXmYr
wXmmeurCTtYwGSoqS98HNi+NUE9qtjdOULt0Jbn2s9AtXK9YmXLgcuM0anI2KHH77g76u2zc29pH
DwhnjPCuIBrq2EnR9wWL6sYV7b7yem3HOaVdgCQw8A0oANgQJq9UFchDGaBAEio3NwpcQWn/HOS4
NIU6DUYv9NzObcNZoOMd+UNb9nAUhZzEzk91Bb4tdN/iFvZrLBpgxFbFHtpwfQJys6lCOcxE7EWq
23LTAojDN9Vk+MgrTAJIfOaNNrmZ/VT2G1rURnkhfFfYcUFRz4gI9AvS0AVDHUyCekznW9fMBV3V
+LAA1vuIBteT9Pwq8WWbV5up9Ac4dXmegsidOYzBziy0Nn7BxzJ317iRV1jGeBllbDOkQFEPVogD
7Ywmb7GB+8bZTeXUVYegXcRicqMUPKxaDYuZFvvjlqeoF34RrdevKpaX4AKPbpMwYvMhToXrdSvD
GXp+afqo5EdlUJMnKQJceyWTAYFuyULq7goKVL4jcPiP1pDq0C8q0cR27tdGGvZur/KLrDJdciMF
ihIRgQsBPZTM7facOxUuSNox8jwmzAhE3Mq57DeiMAcroVmakm0zO8W08WoOC8e+83sXlXffzDb+
7I9OWNCqMFfKyVovSgdVe7FVWA0Ein0h2LVBZ79cq7rMYAliGU6xhvB5D4573yAAmePcPsqAoXLf
Ybd8hcy4yDa6tjN0BVITnajcHCuZeDbk1Iihcyf0VQbjUIXrCQ+LmfpTLFtSOStfoJgbYysb5jpv
C0GSbPI662FyStgYQpOhNFe4cmftHVfaCMIS4FA3pL7K3a2yCTR4TLer0dYoackvrKJEobdjluR3
dJyNcmf7bdfBTFGwXK3At+TZBeZAfq/zTj1ogjAdBRktUGVp5hnbt2HVlEjdpUaU+pnPrmBijz6X
X/d1tyrTVP8cjJLNK1Kj2I6lhfN8PdmeL7dpJUoj8ivS4nl4C8oqb3Ibb9UUEqYHJW6QoVXktd7k
qpkeHKb9/OhlQ3opHIAhrltkfmk0BTro9wP0WKAW3ZTlJeh1EzwiOSrVEg0OABCJj2CVBt6sYkRm
7eO+XDip853XHX2y9UCqta8N4h3cJqDtPgA4CoCCBi8gHnNRo4RToAH7dZhNquO0anxYTCo29Sum
Wgva3kxURmhwmIYmdZG6eSTh+b7LC/xw6MB/Mo3aQPXFVhfTnO6o7rpDgdPB+u6VqfNgjJKDciGD
sYwxx7DB6mYcM2DL9lm7Rb7YPmdwGcWUopRYJWrKrWHVyIJZmxGxFyeBMECeHkiTi4RjVVuJIVPZ
rOFCVpNQSDKSw8iVkUPWIYXGFx1wHFwEDYfatqyhlRUFZjr95Vj6/3fauqgO/8c/c8J3aesF//Hc
clxP/5EDvyS6y0/8la96SC89ZGgQT1hks+yFvvBXvmqafy4e4g6BqKBvmlBd+Fe+6v/pOCZAJeCr
+MjQHAs3oN/5KiAgBAlwgGIAJKL+b9JV132frwYupRBmRRIMa4dTIrytwWyquzlC5K76Ffc5bBMF
96ZNYOTwxGMvC6KjRNcAXFtkD32R4thDCHLt1m6/KYvR++WDB3HPagNejx3tf6aKyluEg/whnZr8
2kIXdlNW8NVIJHLwLdMzMiSE+gGChaa1yaEcchw5Bc2iM8lNX8JJF9AfsUkt7lz2vt+vLRQOrocU
BI60JepyQh66Naa5/qXa3Hqiddd9VWJE8gDNSRUK3xM4UDvmHYJmzu9kTbIEjSQFg8F5aG6HFrUh
Mvb0EboR8/PkBvMWbU4bpw1D+kkNZ13VTbuxS0SKkNoGO0jtsFXHW2sniFfHHeoOXwxtBlsKp5AL
bNUgD7Uc2JWmFpCJKdPwuSQmSrJuxlc8gwczikTCgpPeUOTbejCyldMQnLwDKS9KX9Njq+12P1g5
3aLLBnM4U7EbLx2LHe5vVYQErf6uvWC+K4WcDn1ekz0ffQAsOjPfc2bq2OkGCKHmQ50CWCCKBKaL
KVLkigxXmOb2Pu8866ebDwj2RV8QRPyyBcu496LJ9ecbryopMFToPoSGVFkWQ5ZvTIwO8BUAQ/mP
svWHjV/YHtQnhTlFg027fR94IwvJCAk41hUsrpvUXSuYqcYUic9V6yu1RXuvTnxiICXyaH8YfdO4
KSaPrHjRzw8+qhQbMg+2uRctRX/M5tMdEmasEzj1RjO0bfeuManHSaPwFVYGn/Y4maYYgAd7yxza
bfLRGO7moer2du8EK8rSbgPwDpq3NUykUHS32tussIenzJTdxgRiJLK7uQRquKMa/6vh8quRaxGN
g2zhM9Lyyz43yb70i/ZRFKVx0eVdf80gDr4HswsOw6pd9IsLrtbUlmky5L5z6Kkr1oLi4/lpzn5M
3PTbUJilhF+VO/EL7jUiC1Nly19eazdhkA/sQmcExf5RqaiUCnTP3rFAKAq6HVSOYesIBRo4VvKx
2lNmZmslB2slgorcVUE7xmlWqmMHlE0GqOg86Aj9gSLuXMe4VQLAvLhVbXZrVp5/sIymf2qngt4p
BfSGmKiCYmNgfENTBc1ddJTrRykJf4D3w5zUvqm3lnTowSlS8xKN7mzboNWNM78HFXPOzXUx8uxB
ezhEaDBZh9xTYgULmh6qWDhyR8O6c+ElukaO7m4FsIVRCnACeu+pF6ogg/NgDbMaFMZruh3Qo4pr
5BxJM99KqdSejFkVZY0N6X8P3el89NihD8wu8UhbrdEEsmDZ2kAwybDTpA4UjFmcCf6RFsVlUAi5
HheMFinq4ugGot81s1s9qabpoYyoh2SsGx9CQtSDfYqANO0EXOHAfecGqZsObTrZQAZ4gCRXjsXA
fZohC9IFZsIzv4pHw2wvlMkk+i6tELD1zjQkbr1u2ooUV0+jm6FHIHJjjbCL4zmvSpnkri6PSC+K
rec6Qxr6hg94lJhMwLO4gPEDHyFgZbbq3lFd2UM9qdc/rQpT4skO6ALKKaAldEplPEB9kYRsIMEF
h3f1Fz4FuMYE0KXd61LA40qY9lZmRrM4Opq1nXh1VmaQ2nAWoWo11T8zGP+xLYV68wHCd80cmdiv
l21Ox4cePKggNHJXrVXVNXeFM2cXBejzuDT50glpXSvI3cC0oAtqaF05gE1doi9LwsUkfIezobcT
o5L0IFumN6NN5ZqbGVjJi3SoA62uK9lO870zC5qYgwcAZ94HD8xj1aYJsEYBODHsfVlagBfQASSQ
McuidnQ1ZKGAlVFMNsAOQaSUmAIGw35K6wg5od4Q3XfxnEkdyxxF1qlrxWNO5kua0fShayxzY5sc
/B3XhJ2UOZXXExpy27maIDAyFFAbgfnUlg4mFjoJqkdUHiu18ojMrQhRCVzf2QcfLTRUPV10s1Ml
XumTO7NnOYRKJvSfxyGI6lx5kCcx6K3tiDQRnZboARnsyu1hmJPzwbrwO2S3ddkYz1VKZjD2PRWZ
PkMvkJCVpVyNd9kKO3FZ3T6g/aS/AvObPnBOQAMuFcmB4IACxmqwVMVX6eSxL7JRMDz0efMNO6tM
gP+Zb7QYWh0jGg3wPes17h1lMG6rYdDo1JC0NXd+1hU/Z5xhKEowN6sAVrbKlTtrlG16nhvwW2F+
WoZcZPK6a2W9GeD58qvs7fqhLVDorPBa9h5jqExTZ8DF2zbkKktnX6FPNxpXpWya264RwEUOuFlF
dtvlEepwczSMtQCfL+Cps6x0+Th4QqybMSc/GA3qVSasYZcz1DNCQd0EFvTOqig0EDc2CDv4N0te
4ZQmN67hVoeGt90FBcjlWszERTU4a5wrDkj9N4nL4jqvOucxL2es/lG3X/26HHZEooRCWQ/gTjNX
DgdbdLC2tbKAzRj9qgkzCawzJInoygefNLfB223oxgKAZgc3Xv5TFnX/6KOUkcdSchuiZkzwr6IE
+jLUpDZje0zZbRuw4BsnNI+LXDe3hCBa9NlMI+q52OmlAff6vqIbVlL7a09NFtPed28McwLvIbcL
fuHZLkgBEhJZlBuQOJ8tcTH0QboGvArGJTDEwCIb9I1WnY2DS43g0c+9CzfI1JaXsPdcgDXDXN/L
vgXaLegtgL+E2+z7udU3pi7HfT334xS3HN4XYQPU9Y/ZHZ1bBWGde+Y2sxnhPkebMHUBzEb/K7XW
AU2z7x0cRvSTrmuwfm0kDQq7ygGeDPc5ERZe0PEkY02KbjehJsDKRfd1Iq6AI3E+JQj78nEaHbat
mxGWmaaYdlNdmGiFONYvwNQkVAJg5nlZWz3vIE48NV/RkoVL18iwkzkuYZCFQxTI2skPkdtWuExx
jthguLyEGq1T+OuKS+PYFr1IhEinPlRZmVfRQAjDLdczH3FLE7dj79VLLiqhlgvnwEhTADtaZuB2
Jxt7nUMHCxuy7BEfcdleMVBE7iSKepBObM3/zd55LNeNbGv6XXqOCiDhp3Db0/sJghRJeO/x9Pfb
qqp7JOrcUp/oSXdER2hQUonCxkYic631u+Kpb5PwqRO55KV1mzPQLPRjb2ntpR5r5a3GznjqUptm
TKqmDcxA1RtWI9otppRiRIcMY6+OU/ixxkX4aEbRvAu1KZVJezOND2HXke3b5WRmPh6w0WNSxvq7
ZaqCr2FaxxsqiaE9FaYRJs9lqKYRmnZNdPUO26J65viRaOLqJq5OjUigRUTVfJRzbTqavN0XhO0w
mlzm+8ZOofCMbIBBUWp677aagRB6Htghr2SxcqA7pK5EAh/PNsseqrxOT21fMC8ssjTcGRjmzq5E
DFp07LLYfJmjwXzC5mmW9/0YR9VNlqvYFSbqyGDPtBehBkxFKKDoe6IZK/9Uqx/qOsb/oUrmYWMt
mY1EvtLE5ULtvbpIoCLMhbDDF8gIUrz/xna2jmsY1UEOae84FyIbDkI6RxgzB9JCFzPW0SvDEdTZ
tDQM+pdRruA4jmKTmkVIgWwl2athje3otFA5vKroGJpLHa8z+W9js/hNPE7P5jylaH+GVIOeEcZV
fw54a4NWavvaieQ0rLc1jTZ+SxZMPckqmiulMEjws1I8xx6bpKnmfct5e6L86KRdLjMocggZiC4N
qQfILTrs0eMaI0Koo2rjVyomUl3IQeCIdG1rp5jm7Dca1y/abgADcBKgWFADGbTC/OqIbC0x1OYW
2XrrjPNBuONd567bFpMC8ZRvp6thcKWTFlTB8nYd3vyOIPMzoP3n1fG1J9dAN+FBf1Uz6Bwhca3q
rrAuWuNDyT/W5fmHBvwvUOZHEOaXntYgo1AHxAZtVi39K1C/SiKn1gKEnWFC8DCi7jcX+MJ9+34P
gC2GZZ/vQeel+xlyIaEco+8k8uJdu2v2UI2cIcAq2qH+9HP3P1OYnK8GzoWoSIXiYAB4nuHQHwCe
2J5DTihK+/6kDbtI+h2ceYbe/wWn/vnvn3EzXUMBovyiymNGbYX9WuKUACdd3Y/iPgo39XxiksVx
2v8OPP0Zvf3zcqB3Z+WATVzDV0ZDIolIa5vSo63eFfvx0DuDJ21K5HW/++K+kNB+udRXvVSsLOx9
XKr5PMetJ6hGqaBG195UFBPOb7N7GPP88kX+cGfnqc2PD4pebyl0hXn97eI2Z/CvcpkrnlX3SBgT
7//4eufP88PC0Mu00+yh9FrvrPEHa9yKHXvxRmxt77c5KP/+5swzvU7TFONrLOSQtavaSITWP+Do
Ty/nzQfWhoFCk+y4EY7k9p/f4i98m78f3r8ueOaj/XB3yjDFYo0qT65BU5lou60Fq0+CTUSarziO
D+Mm3+C48ZvLnt/dr2+DgUjj7/v8guAixWDSYWLBtI9WigsnDyjMdh2zXzd6yq9/zx/5krTy641+
ocaQ6hpjNlt6+c76TBqXLrpPg+QjPJ5vVEN56tf3eFD1r8su+63z6799R2yeqGLBlzHQpfz8NTfT
KHC4qr10Nx+HTbEBN/ObHZbwweT8bu//FR43YGpppgLvGhXML4soqpZpbGCt9BDV8itGjde8It7Z
LqZ47zexb/1GlfnrUfDz9b6sISmHhK5iKaXkL+RdOln/Wy7Kr8uFDZO8JY4yQlPV7yKEH1bptIyx
3gl8NYNzOlDp6W/hMxiru3jdJRXp7/w9v/jusFjIVNEJyDTJIrJQ6H5ZnuaIL2W5zL54kferN11k
WxbO7fg4PWtIQVx9M3mtgxJreQt96yZ/+Z2Dyb/7ANAjDSSuwpTPs+mf10tUpCP18+prm3CjBudQ
JD3IvTiQ2HUUAEtvSJ2z1RGuO7OTfMO9onr9nfH290X500t6/q4NIVvkE6kMfL7stBPjaug3TZDu
om1K0zU7zSbGhA6HoQNb1F7zgL1umkDaYQrmF96yBU6LX9D9uv+8XfxSzXz5IF+24JFpxxSaTZBb
vWviA1xahyL97Ub/C8WDq2jnOCDZPu9MX3XZZJrr2tIhSCJEQZCpM7ebWrx1nVN68WW/1ZzmuPrg
U8kU6PNdi5TB/+fb/HWXOH8CNgl4EjbrT/+y7IZJVwutbwNtQ+Cy5p/p3IyY5IDOayMf/lrl/xFO
dEq+tVVXffY/c5l+5kT9v0eCOgcD/wOa9NFVgL0/o0n8xJ9okrD/QBtwtl+lIlRsXBT+BpOE+Qd0
KBBOrFbYzFWVn/mL+yQJ0CTe1DPOJLN2oKv9N5gkqfIfwFMCIh3bP3Wmbv0ncBKsjp8OT1KfoMUy
OrQIOIZOxVV/3hwINmiyiXmtI0Rt3ositSw3Dm0rGKyw9dciwVQHn+VuK+Z23jDLHl7Ctl72UMn6
Q1xWyGPSqrJat2sMfWdrpXRt9Ul5mYZqc4gyPd/UqkhcBpkhpJZYKe6loVp35RKvOFDCuzjqZB4U
rlI14dMMpTWD4RPhtt/Th29yuxGPo2ZTm2V122/ktIUPIZUxXWZrzvFBqgrFZyaV7yry1m2vZkpf
HAv++13UbPIzCNqn0tvCW9JIbIYygZ1eFp3pjlLf2W651nEwNClT1JiMF4hAitACg0DtbddX1duc
9VQQCOevpPlMwjQnse4aaZVpoyX1aTL6QnLoYOeDXQ3mTs3L9kKyw/jCSJkv2IAKnkGK2kiAh6KB
3hAoGjSSHNGVEmXCJXovI2CU9KVYO5Swet2ub0aPuWF9mJhHHCFISLdpJzdu3afWjhwbJh9lkrde
azUY7UeqtSiOVncg3nNl3PZFGO/tTNLwqMoIdEBOSEh1015EdBP4nWFTYWmh8ZCHE64VhZruGj3F
b25CF9BOSu1hSTd4Aqu/va1M3XVuruOtZaXVvWgLsU+wSPAlc361lAhLoG5c37RMzm4aNTQ3Vamm
x6jNYtgaFgyUsRqqB6k0iBlqLe2jMCw0nfGY+LWw0jcmoMkuUaiGVXky7xXRTxhEJqmfogHcy3aM
nUUvku5VnSfpDa12w9Qaf01/0gk46DHHPMhm2x7NKZ82eqlkm4ze9VCRCs4spZ0fV73oNwpxGhPM
jcXaRks6Hbhe8VGqZvQ+pJ3kZ7Wee4kE1UEeM/Mkldh3hlbburHeZ2RowbXpSUO+bYwu8wiiWa60
PhpgloXqphJhvCkjUgAcc4i0907Ks5NedAgR5eTN7kqd2WdStq49sfEzPpju04RAUDwP4vtCG6XH
RlTGUZd7yVubrnmWGwmrZoRGQIHqJLx5muXbIhnTNzWXip3Si2bbrnP+1MIqfDLLsfOtPCe0SUTR
dDeibXEF6/8ylcfJNWM93VdhowWxxuuUhFZ8JRWTSfyZzmSylcxNU8lo55jBP1Jv134sGbVfauCJ
iajsnaoUzV4boQAq05R6Blm7b1Aful2VFvJuNVX62y6p3FZViydSpuxjmthKINpEP1pVJYJSV7RD
eDagL5eyfc3MMQtErqHAsOT+VCm5uo/CsHINplrMWVFoqrKyBFlaDgTPretrsY7SdTnPs98VEYET
3TAE4JAAxgs63zYTg9+TmHKMEppE6FXxMSoI0FRKOcYFMEzvbPCiK3PuJdcc0txVlcy8iIfGPuVt
bl7KvXqWAhhzFtSzbXkaDCbe00wE7ZQafhchPNdHhuAFQhrMTLvQYbIqcPQTi3GcrE53zqtp009C
vlabDMy6ndMNBJWKOVSIxrrNlYd8lKeDLKJsJ8zQhM3ZSYdURF0H8qTVZAx1xdkMdDklCvA9D3ra
EPUEqNMvkyOX2kBsVZdc1qLpTqvZdn6dF7jDJ712qRBm4teQ157USoH2NlUSs/203qfDEp1XSn9P
7dlf2Dmv9Ij1464heNHHMK07xHO/bK2WrVmMlbUtB7u8I5dR9/lWtGCUyQfL8ya/4YXPMUIeTDBV
Nd6lkNmP2MYLFKPQlG/0uLYvpawGbKt02+1k3GDCoTcvw7TItgKn5f0sRH5B9ZdBRYjyAykqU4Cp
iHltF4P46KsOMiQbqHXL8BAIZ+7W+6krIB1WU5f4etkZB1Ys47tJjpZHUlyV1yourefWjpTXpDDl
Y6iJ5GQmIt5piTV7GlCLH0oralEtHTaQi81gktT0rtYaNMXE/GEqitwgQc9dtvdjLRkHBnrLFef3
At4f2S/GunTHXNWIsRfQ+uB1rdi2DlVyB62sC9JBE7dwqoCXl054YmBAd1hyvUKiNuM2ZyyEgLpS
XaqBtVRWYJZK8qqgpPfZk/ONBp0schSQNRswNVZxXFhJmZPtPCOns7Iu5WEWwAjy7KRN0e/ECnuq
UIreL4thuOxXNZKcdak6X5vb1JVHe9kugO+nrletbWNGg1/oxeqPxWpvYT9zoPWrRipKn8Ivha0m
oy+ex01ad/BEFX6mVQfo8DYwq7Xk0q5CmnytxmX6iAjWbhyzhICRLcnsSXE2fesXafbDNGYPV5Tp
MLSMJuWyVvbDUtt9oHfNvLP7HuIGLFleGvwkam9Vkj70I7kfAq3IwusWhqGfpFHjp2rVb3R0CMfY
TNrOEUvWboax1rbL0OEtFWdmtNPCQfmrFfz/Rev/+p7y9z8XrafXBYrNx09F67kt/LNo1fQ/QPDJ
zYQOT8LMD0Ur/+dsUkIEh61aJKqeNfB/F62K+ONcSUJz0kx8Akj+/VfRqqh/wOSH/WTzbpHoZ5r/
SdGqfmnh6NmpfPEyobORKZK/+8/90MErtG3YRhgWMhsBK+dRLzMM3RpzZ1XZth8z8Hh7uRmn/IEw
FBIDdbfPmtXJi6l3xfNUJIVDuetALd8PTRcQFaZGy2ZR+0Cg58Qvah9jGeEozRo75T1CL6ZmWfEZ
L+k1nKyj1kHgsUjxNa8TY/j2Q/dw9WdH/OMo/Is7rnWOtIfbpZ2DVTSbbvnLbKkPc8VKQ4xrB2XZ
jvIV6IgHGfIYJ+l1yIYSgUeuXpp3Xhml7tS+LNF6C33grsjqvdam99Jkbuch9IqYnUZTjl3i9CHA
vPAsi0ooSzetfmuLgykpbp/DdUKwGguKsPxSrburbqj2S297Dbwhs/pMKuM3DfiX1vjPG4REx/ja
VDRZ/9KANy3wy2oD3igkEqciuYL5ujPM4bSo9r5MtE2dV1fzXP4u5P4rivL9wmczJkUwioHC92UE
EXLK1t1c246iPlSkQyk9Mt4uPEzz5Knjw5qXwFCYC1RLYK2o40v5IBfRqZDiTWzBpZjavcgV1xoA
akcva27/+ckbP8cS/Pnkzz5AmHbw8lnfVWs/LOvZNkHjs952KnNAfjw/NeWyKeT91McnfVmOs6ke
Zsxi5LngXCLk0tRPZpdt5PZdjNBxR7g1c8/h/5Sr0TZZ8s1QkQ2lDk9Z3zzpUXLNXa0hVUYsh9u6
R7+s7uSUsXqt3jWLjQeQa6/KwMnUP0O5zTwMqvdNjIHymB7Ild2ITsJkjlzZTgN0MA+zmHzzuJpz
IF9UtXqjKngGVVEcEJ31KpLiEcLNZapbGyU0gx4OgSZNF7aRX8rJbwAezfwyOPz+dHGIUNi12BTY
Fn5uZGWrkNYym2yoNc2F3pvXFMBuH5t7KRtOAkeWXnsbZO1aGpN7YZff0jh8sRftKZrGS4Id1aq+
K+SY2NtA1yGayCbsFOUIWf2tj+Kt6BO3JQlHVqOgNbSXrFM2SRdYubYNsQjN8S1K5dqPLD04122R
sRy0OfHzfvR7I77D9K1QpbMdpFu0EV3qehcb42uaxVB4ioOme92M6K2Y6LMlYpRSXBKmfL0zqnRH
wYS8XHq2BiuIqjd7gvSumKcqHk9TU/kyVn/ITS7gS+47I7nNWKq45m10VOUmapX6SFN+LWOwX0TP
UsTAsRMXWVhfhVzjRqmMdx1yhW6v3oxLIxUgBjwmXHLlQp6GXVONOxuGqQ1IJuuXlkxyS5btjXSk
Abb2qaG89VPO7yss/uetWTLukqVN3Z2grlySqbONW/D9J7MdDyhMgiqNTyPCkKnvTh10GjUlDs8y
PGx9XCsk/Q86XinZmz7SfI1QuSC1Ey9Saofsun2MmmKWG2/G16VI7G1TFQcrWS5hQjlWvu6joXLt
XtmRv1Kf1LS9SLR0AybhaH2G7qAZTlJivYomfLUdtSxPvYngMxbHWRSPg2pRlntyZw0OUWf7WcGT
fFKOUM8O+Sz5aphtxhL6RtTuQwRQed7hI1ZdJlN0D8xOV3WcxwEX5cwr0mY7RREp92rwUQy4GMh6
sPbmTp/Wh9SIPsvBhENyo9V6cI5mvqMCvwr19jadGdGu9a1pZH6sahtzXAFqdPk6JCadwCJHktJ3
czR2MfuPaaOqUuy73tAeW+U+qrXrQpch+1lw/eJ3Y9A3y6IEZGa4pVkc1wYzJFMz75pGv2CKgo/6
fKzX7F0ym6d1Dn3ECXfLedeF4GSu5m7sHgfNuKDuOoGQvUARvqpg5NtzdCFkIuKjXfpU+wrEw7PL
gVAdydYPqT2R590TQTbwxpsND1SR/LapbtEixe26WQrjIg2xSFoJmUSbb2FF21t3UDjf+rC8bVaK
5ZZs7HJ5wLoDd80pCrRB3YZV4UvS7GHK4MSr/NAv2rZqijcJlgxzLV5EyG9qjkYrfhNac13EEnKa
8A5LjreUerekyKb8fUMGc9EIGENZ+BqF1l1tDCdVl3x9Ua7bhvG/rXcXEZOHwSAD3WIfzkICOPJ4
U1jVbWupF1MU7lcjux9fp4H1iI8F9oimPzPMPWfHSktzIecRgrJPo2k+ClHdNuX0UDIycqZIYuFy
ruLewXt7V0vZzXQwsIKcEx5uq13PMz5X+XTqYvNCb5vbrtAe2g/DMCWIV0JxpkNkXWh2/0jy4HWG
dD+Je9y7ychdRe7kZfNUJfF7XFHdlGF2n+otMHcxbkOTcZJu3cHQ/pwbOvfKLiA9m1tZq67yjpyz
RDmMSf4C9/BoVPoFup8u03dtWd2qA0ZBkZAfsiW8K2yxkfN6U5n1TkJt5Zkatg71uZTQqLPSlcZw
FPInTNwswEbuLWx1AAU1SNYzgGwseMgSw2pa9uiYDbK1BvmZGxJLadqlM5oaI76hcej+My9WsCDI
byHFblMbY8hOaNeMMi8YAn3C0w/k2ribO0Satf4mdeNuysROwgpKnGOj0wwJTi7txcwOAypTuYmn
dOmDauibAWJ0BQcyqiZHUm9WgxmmuQaxnLlVOLpqW9/m2mNnEm24tqe5lg5YJ3mg/vtQi8nD7B80
pdjqEXGPSvJYSevlOBBBoAnwKq1z4hlnrjL81AghQPB9zbTm1IWRn55mpbqp6XiE3C5O8Qr3iXJV
ulSW6s5UbV8y2oOkYlm7KLo3WclFq2ZwyGy/GEUg6+k2wVOjb5ZNEifXcjK6c/4M83vLgMNvhby3
J6x85PQm0ckNVRvP0PNrQVonTByHwEoQbuWoF/GpTqztGGa7RGzC3N4Ydrob6nUjhfOdyI2rcCj2
PefAP5c3yhlw+AEB+vOAhq4AYokUnGjvnw/ook4nuLUjWqZUdsPuwZosLxwvS0h861k7NOOOApdq
MBDij6pr9f7UX2vy2yTdaR369Ih+hpbnP+r+7qqCX/+IV/zvoRqbj+osiu6+/lPnT/PfIu//O1Td
wqQ0+p97w9uP9u1ndcz3H/gLzzg3ciQ7gSihP1HoVf7GMxTrD0uxgDjw26Cs/169/tUaasYfuGGQ
j07LqKHc/lHLLf74jgraf3eUxn/UGNJs/rTICN6lsAdmVbBiQlcNp+jnRTb0AxN9SNKuaZ8Y0vSu
NpyLA0s5tFbF65jHh8HEzl7QLXl1v1fbdNzqRbkZ14E1WElLIK2YWRei9Ixibt2ybt+hMyaunKi6
k8NihgibOczRYZ0mxqO1pJm7pud0XUu5ZEg4wmy8YU8Xvn1E4bxpxDjvEKuWaOs4qth7GQtiNNAa
t3aK0wpanG1ZhFil9yuWF33rFdi2OXH2wqS3cpUVu0LDgiQShR96n1KgjgNUzWJbmO3kWcpcwZuz
TgA361ZfZXbn+SIkXgWa3PI+DQTSNfW4Uje1N3ZhFu7Qg52IUHg4GEKgG7O7vJRX34goQqWprjHd
LUmeQmVOGwqdAq6IpdekHyfmQTNUTBq3UstUGf0UnYKJv0lWhqYvhSqS1rlw8ozxkxTPW9aPn602
ZTKZ6bDcW7coP6q6IWXQNLcLk313NdrEh6f9AkuQYdBgJO46zLM31PRZ5YRVYqZBUjRCDitjGoKJ
oZ0frs1Hmy3SRrGHbdIzT5PLPXrvvV2nj/b8gITvoovSg71M75xCi9Pk2StdDwaNmfGSNyXegdqM
liHL9yv8GAxHxWcxhg0ymd6f+57SWwsvLNAQJ+IBFUYLn2VVXybpljMU7FqjpdZq2OWKEW6N2q6d
oYfrao9NUKjVG7rjzGmPWACnrgZf1ontDoimIFwdIQmRmGHkJSPxRkX4GupB02MaMWD8qqLWPPth
ZO4cnoZJwWRkCJDon+rxE7HwNh9j/DNIrefb2oFgkD3G0TqWENKnpvA7aX3Fv9ZZYlsguGV7D8fb
RUwXdVFQIPBzRLZuVn19ZgjcO5OCnctYKhdT8tklxlGWtBepl94ZSG77KPdZyvBnqqlyl1ZExOio
D7tMTxYnw/rCrQvMJpsOmqeqn0LJOvWjVjihZwAzOdPAEW42xqtUrQ8LeIY7d0TLo59xelu6sJLp
aJTRdalbF/j+PekTVgKRKC6TQnO7SbuN2xZZh4pMxgzHXVOOnyU8/3nIIGetSNXPt0zq203L2L9S
xk2r9BfQH25pi3a9+Oyj4s3Ilssy1+9Rwh/rsbtUpVf0LZsJW2ZX1eNHI56ul3mvk0oX6d2NqdTf
Wjh0UdlvQQpOWp0Ec3yvTQ1k5OKwlGdmfLIbxmMRaviErw03W7YCoM44UTvdRYaxy8KhceOI86vO
xVPTRjc8agZOplG/MZXn1bDgbKu99E21kqeoK9FFy07bHYZItzjzwheYr1QkPaedcpDKZARgWT1A
tBgq7/QK333XL8NVkio7pCyjI+sOqvRXaVS+6dr4PPWs2NB0w5otiXytqxqxji2t2zqMVEfp90bE
YlTl4RgX0nU7jahTM/Mg5OwhVUq3NWBDxPkCkTUuFtQr83PRYOQcMQVDsaG51py9bQ08Llmp/VOS
5o+2FZLmmgnHIG28GrXbhLhNpxsoYZI4I9X9ulXOHH0xok6zxa7VKekLlqEbz/Njqy0XAA2lM8jR
g7E0tZMn6tscLwHKv/OIOrtrDNwqaYLf19gTffptKM5lp3ayi+yC7ijlK7Cukqb1UB/zF+P4ZqD3
Qy2tb+0MC4uBjV/05l1ZlY/JZKPsmqdL7Hc6r1dw0auxm3B103pRV6T/Zgc6UIIT0tvjVgEWUUWn
RCv2nUgOk8xNYVYx01yrJ0DzawxPdiBS72pbqU40UvhlZyPNqmAV1FGIRmHBN1eWDpGdCl9Vxgem
I2+JEUP+m6LER+kLKd28nq236PyHuS2eOrt5CoUK175DfsPlZfVM7e71oynVG9wUUgCq2Wd0dzH1
je0uvXINE/zAcEdHctBhBDrnN40puwYxybIevRBlvLAdM8pTQtfIc5NYXtXyJq0Nmu7bgkDBLRrU
IOOEv7u+Po61XruxhBmHmkkx84DmcVnPyfTdzJ2OoD7ivtGkl3ZFjHnK8/k9jIyTliFXHtAurMrO
bIbesUsDbAZ4LeyaDejDU2WZg5cT912Mqd8PpHtVyb2VLa+TtiC/iLXrhI1ZzJLktIbFplNlhFep
9mOcFXUwd2ruoTHCJuRQm9advuiRU6XlexbjXRFWMJjMejhOFM00+wbuwKZwonM3i/6gdYaSA9ci
5X6VJ+GMWPnhpfE09upnEUd+NzHjLEMEO2sB+bi6bgZGOLWhPoz6ctmHHQ4ROkNlwyyvw1R6GA3A
KcMeQKIjC/uFKXZ7Sul1VWDi6WbuJ1Hy3PSa5HeG1XtV9G5JO6VeIycWSe8NS3nN28vo04AMlHG2
qUO+zXU0hXg1lLyo0jdRzEQYI/pKQy9GdM72jcShGCvFxeFhdWAVpyz5QFLmq7Tkscg9064WyrE5
NvvBSMGx0uYp6eoZGwbzRSgN2qf8fg6T7WrPpQux3nKsdj+jdnOHNOpcWWWrn3IcRhgcFiGnIP2L
4cONKBwtsg6IY9vNrK4+MyTMKJKUDyUPgMOjiOl8N1YdsvtwcrraeV5jr8dOmCrbGwxUbDj0WQmW
MaFXnHq/jy0XpdDFWEh04rP4JBp9K5v144y4Q0QkFYe5cZSEeVNKuoatwLfcamP6F3JZ01UJor5Q
fVsK3xCp8gLPiu3pVAYmdJStmoQpByh8uiwl3K1tFCQ3Mi4P7U0XNdQcCx6AUOIOchXObmyDJs62
30QLSRaMW/oIWUuMKBGJ0J00hrWDDuoRZUbrLFWCFCydbadR840klyY7zjnuoMgYpSLSPxvGu2tF
7HU6yDdpJAeSrD5RD2WO0dDNlmO+V5SRmq+dTddadTSTpR9bbLmceLjW0I8ikGsYHnCO2+dac1a1
k4ShmJmQygC5hOlq/61Ew+zq2L4pTESWPPymdeEHx/4Oqa4/KNKI1US+BMnYXTQrhG19gdwSbbVZ
ToK2QI3YNvbiiNC0faVtgaPb3BcNGZVyW3umjCaVYNzGtTi429G+qONx08nLW6zz8POJsiP86OeJ
0O96Q0Ew7qxQuVnyOrBUsyIeVBZutJ5NF8JDu4JTNGtFY5y3t/0KLDHm7XOPriSPP7MouSQR92GO
im9RrF+awJOVPd/p58UlMWFzFz1+MZUrVD9qIOGwwDbWXlNV7+pSLlwUSe9wDvyqrxFnxgYAf+mn
tY3akZOwTHksipzm20I1dksmzy4wZomqEQaQhcUKzpwKz8z4ZsfKQ5zkG7vW71n5MAj0VrhGXV83
Vn5XFzq+DAkTmgbnpD4vXuWy7RnSYxdhDaE7Yk3slgt7VpyMd02UXdFAsfyaKvIIp2lm4xtYp00B
3/ojp+keeRqEhnQ9xcn0Wst85nYCpO8adVvMfeWJTLqbkdauyzK58Qq9J2mga5d68Yl+hallngdC
R6CeKo4cj0xHKAyVYUFNlfUvZsh2yeHraeWCz1kr2AH6eXawMmX4HOk41GGn7baLooHMTuy5GnLa
MjKDEVoVY8aQ2VFXrF5cE/iqpR36zVR3F0Y22PSf0Vj0srnBDKibq2/pGlK/KDujfV/CzPLkhQKg
x0HHWBRwgtosgokRz7Yb4UD1da56URWiRezV0JUnxrNVpK7eYtfXdiojxh2gK4m0xckmesZDCUas
GkVOh6sRH2ONtmfibk+hvVGSEAcDbQ4KCBWgz8lBz7rihBeQ7qRlTU1Y5Tt7bvfJwmjZUMD8VIo9
DhoclhNWU1RP/HH5MSsme5J6mnsc+KRY/qbPZeMCtndszuaNiujaD4sj5k5SMBTqe4my0p4UBoTS
VkptNNamRq+YQR1Y1ZgeUh8+lUSntCFaAQHu7BpNpj0a2P4jhOVwE60P5Dp7lEqdq0Kj2TF+rEdG
kPxeQjRMaqMOL4qTHuAxVfniygpXH3WzpraBHLD+6PVuny2jtFHz5Tk8a40xq9mMy7rSr65ktkTT
ZsGKZauUJcCEVoV+7euTDelWb7c4oIRunZbIqUPZtSW6QyUFwDH1Z9mYLCgX5a2UxS91i2yOBAQK
EFR0S6fcrTIyOKNbLHeQKOvMJ3lSEw4y/MOsodsgiYz3otuC4mckIa8Vk9Spc9ObbEqrW7Ierg0t
6/amjJLt7NU+EZfAiHGxHdFOji5VV3KtsjXM/Xtna/5C6LHX9G3qCSFfzpyxXo2THfZhFesrZRw6
5yF9T1x7kCaso2k2nPfyZOwxgniWu3V0DTxqAqyXOFDO3YcSSk5csrdTfFuBkg/bJo7a7RoDARuV
ckgL6Yz/yeZ+srTLdqhuw9k8/BdJ59XdqLJu0V/EGOTwKlC0JCtYTi8MpyZnCih+/Zns83bv6d1t
WRJVX1hrrtipqn2ky7tUq3yLDIaHm6m2bRMPojsRGdBNAo9/ar5EJOwtE70bY4j05DT0r4w9nzQr
PTaxR6sX/vN0xzkgqn+N3VyurJpZhIp6bDUOSziZh6jOHNt5VZj8u3FhMdR1OZOVztmjilvrE6VE
Y1YHm28XsXxtxb0dVAW3oGctK20sTmbJwWTrSe7nmaFBM7PAx3SP2Pt0Ywx9FBHleu5plIqdsLDN
gVgDL5NzkPVz0EyzDpdR4cE02eWZsXqRQ3YLc5CYU20GjbZpm4SFXgGqbFIW8o9boxgV4wl8nb5O
iQ9JbCM/tMQIDWM0BaGpqKt6Mk5uKXZOxumSWd1LWWier7Z27bta9U8KExMz2jVfaZUN7Fn2B9bY
YRon/Jdr2de8wcbgp7xGCweMeI2YIbQvE5d5aM7xLJqn0bVBeeaZy+HuRX7jMGLVaH7oaSHgRRxJ
oSN/y9nhWVA62jCMo/mQMIxXW89vJsBvnVsDtiqqd0RFFNoaUq/K0RgkDA+oTFPQFDmVJ0ZxBwuk
n/G6HI2eCU7MU0ZL7VsIJPxNZZhVQBurrCzHfm/Z6ZT8XdhUXOkgKFlzaT6+3ilQ52jwcxYmJgtY
1AiDw4A39Zl1myvVqw5KT9FpTuV1yrS/UbBgqCVyBlrTLGRXLW27JJ/C0LmF2qcuNC56tMM2/F5M
9T+14fGASgbUSe8DM0FVyzRpM9up5hee/QEvyi+kRSIIxIXh3cYP/dTmY8aspzqn9ZTvqiXDNa/x
69cIWld5/EVZVpUQ2zKdAUNWhz+ppbOsHx+haVBj59ATWL9cTNV5+W8o0Y/qKm8ACTeLP7VvFVRm
9X0ShsrIaI3o/uEWKaSD2Sa/LZ9Mf3T4kWA4Op/zcGPX+mHuUwBz1Z8zHx212nHUmr5lNYsuj223
ANc9oD5aMeTy6sxc5SPCudLpWdd2r0bCssHIRRbY4yH2sr84HrEYVgqtrursqi5mSBHPGoy/6Et1
j6ABJr9+67005lbyHlrW/0iSlUgdrrj7o2HTxt1nJ9wo8MYIG2zQYKJd4R6POLYTvmQW8js7t/l5
ZexPV+5eHnktfBM6IVyt9qPK/BsjLbYTVf0F7Yh3T+FLQRHPmTZuG41nuhVZFrTVDizg4M8djYvG
WtZU+FsoubgKUs4qUZUfwrO2Q8FypShbeLwz2+ymCkZbv2GZ/zQa88PIrsi+3ijSHX+M2t8xbR9a
LoH46smDbWLL4mvFkPMvKXoWtI23yoyUFqa5x8J+LtT0Hxih7zHLVtbykxGK/Ogy3pVlzlbRmJDQ
RCAgs/HJ6K0fM9KplNSXWRo3OInIASnl0zJkSwc0obJho1kKUgNM2l7V3bGVv6ktwID//jtZlN+t
qb2rnO/kH7mbUjU40djTEOMU7aaRIkZXBJBO19y5KQ0XoDymsXlZrI20dvzc3DPuRDOOesIgssdH
NIsxOuXrMMl5DUOxjoV+dBmmsGuCp9j5mJFZQY0bANgV9aInuDohBzavTdKTjtY36xktU5Dwhac2
1DZ9NH8k0qVbIL3dqd6asGMtZg4cnuM1Y9foO6rYNHNzT/PoW+3tz9oynscmW9UdnnsLNWOgct6R
nZavprSuthYCYgas8qnoftRS5+kaIn0FdO4HUudKRi6MHO3uVRFi9YF+V3GJtCFt3p+EBa9nYCWl
zu6TC9Ei1H+GrvtsMu7RdnYAzhPfBr0lOWiS4Rpqe8o4KzroNjQ0Kb67Rc486XW/Npua4YBxbJmw
RJ1B/BpX/2rg3W3Gdl8X0bmrtirTyXmEWY++l6Ul/nIF9EPYbnQpXuq+3sULfK1BRC8mlakwu+dq
SNkjoyqgCkqouc1/I5+DxV3vjT3vtZ6ODBEfcWc+ir61fI9xqQ+W4F1hsA/QDPl4O1YfrZt+OPJr
7sd3Ya0FoNdAJShqhWeA4TUT6DG2Xyo1VYPB1Q6TYjMR1HvmZRFXp7kgi0qPvqrlKY+9f3lVfDXd
cIgYV4RzxQ0V82FIA8H7ZHw3cZsDvOAIHvTdqM3GggCcUEyhmY7ELhzBnei9DneuLa95Ob2bEYRO
laNAuOpzrXn93jFIQsTtdbBgQ85GR5vmjUAHw+KjN6ONG9JjGyBKOoNaWSoOnAa1fu7b/qQVAtiA
c8x6K1mXXO++U/T+kJkWK8qs94FLuNxZG4Ajv9JLXkXHiwVv6Pgtd9vSwsd7qyK/0KzHaa11T4oY
DNZ7LmNkwYlTVe1WUXjg+sm8zKkabRjCMGtkcFEPbAuavv9Schu9f9wfULevx3mmBM2hBsiSBB4C
iIPa1mu/b2EHVrX6aVb2w6kE1BJEyTwiHPF6Rp894dm13OQ5b3sqvOwEBtZcJwDE1202nY1Qhn4X
ai+Fu5R6FYEuAx//HIqznDKLHB/2J92brUY3vBd0qY2GpKRe8QRoq6opK78as4RyqcSzTw1Ft7BV
rTbemGlgSkXZuZ0SURmdVSdq/DBJG/gpKtGELiodTb7ZiVaskhLXQZhB309EAUWMO7hzzGegYcmq
kSWRtWn8ltfFEgz1lXtYYOAHM1UY049ey74iQ6LknZVHb7EPqY2+xzPgGLz2kRouTtdiKj+qQr1O
XUu9jAdnLTp3RV2d7Tk5XxlXNK4pDrOwYj+CpuBn8FxqRx38ROtTZFsJ1amV3Mva/Ja56flWM9Sb
ahAj8x2FQ2kmiNFusS7EhrfrbevPiMKc3i2Pfb2gV3Rj1uC6LBfU1ryqB0pnRLlMQeIqkA6dTKkN
9qqypmIzRM2r2qptgMCE7NawmcF3/SZNtC31krq0Zwqgp5g03NEOPDe/9F7/nbBZg8K1i3PmhzIu
HeYKVevXwkbMrso3mRHGlffswi20MmZeskohZCAHXeFbWn3Qi0JHQfeRJOKUjSOyF5LPqcq1lc1s
J2DOqvqDXf2GylebXRAQDeg3KyKTj1pqPMCSBSIKdRZKkCwKOyFd1Z2TjXHqoLUF3hz+zrNzxqYz
7OPsrW8aeKcJ4ATVo7UyWoMjOz6WTOlpL8F26QqUK0c2a0yU2soSzcT5oX0WrAUlAn9WX3Hlizp7
SRXvEirjYxzt16xXlx0bojZmM4gFbRJys3SC5wREyygOnCuT7H2IgfgFRL82jJqKsEl/QmwhavjR
sSNQ2/hhWB7DsNb4N4X9txaqOd+lCn06VM444sRXQYgyvrFUX228o2mXIVfa8GZS6lI6mNex4ZdS
lq+3BUcU4lJPXUJzZceh8L2OUQkcuX3dtCvdYkZoevbkNzBXtE5cXYNNVihRnjVNxVK07tZFfCCn
LPU7jQbCTS17JUNUmRqhUG3Non4qD7qibGLheeuh/fFq+eFONS7vGqz9nDKNTXV1S1pOElTWCDrc
7le6U5w5mv/pdaaAbf2UMKV9KCxcKgLOebsIDq2AS0rzo6j7wi5Fb1GIFxjTf9k87qas/PCcwoI3
PcTrGgf9anIN5O1FeMzEVYrxo4bVtpOtdCARDrskAqVZx5p2sL0vp5ihJpvDUzo6xzRKPrOSKDjX
zXijMHFBWqLIcj1ycx2eQs0pSI5WimlDo7iuzCELOvegGf1RFM49xr/Aod2qvFvl2Os+VXkT1BRT
MivAssmEkZ38aFHFcGxm+HNKj/tW15/McHzJ5vjP8xKNxqWjrAb6HLQ2SxyrcL9Tk71HN6pv3Ijj
OiO+bD2X6qWo251C7NduVtKvkFsNpE3xbzaYbEN6YaDTIZ5zVJTAAq//tpTt2ZHxDwE2MOYGfgqA
vatjVxPQn4gbU5c70UTKli555kp/rkPvWJfQXno6YaYVOtjDVL95i45laiw7EIAH4+7HVryXVniX
HJdRoFbZUWfNZWfRdohOiirLNZycdh3n4AKJRo4aBEEh3TuUZXU9R45YORZOltDgm2VR2DaQV9ci
gxeo2z0zwNkONN39DPXsrREAhOu6JZ0V2DbCAR++trGi0vjILO3PrLhDqL24ibnfHEbY+ViMgeT6
pSNrDgDQnoWzpMv2IIViujBS0ZBjseHQVSbsKrisvFzGnea6N1owuFn65OZojEJYiX5mgAeMkP+u
iyb/LVz3U4AzICek1COW2LNxNAzeKCsTxTrNh8+qWXeYrRa065+GL6eZIgbLzSo3ro6D5o1hbHuk
T131Qoo1kZc3EcXflZGwiJ+9DVkQP3Fp7NEXn0xvExrdEJAxSnWaLBtGv8u6d0CXPEtO/jBKJlld
M6SfUZtT8qtWs5mEmW/UFDoNjijdDJXzlCXriTJxXS8zL32SxdrWqiRwzXqfJOjiG83bxn09Hyqz
3gDHKLHRmUHR8/i6s75pdJORYHatQiw66V7KLN9UqnW0ZnlDlV9s6VdJlqQN078tDvxNGjPjimTN
myfppDuFumW003wDIfc38UqeHmt0AUvbJytpHKhog+vLbjqa/4G44Lsf4iHqt0NYnadwPkeq8OgH
wcN5ocV8EnPqfDC76NstEWoXjvIxuk0Qx0ocWFhNgsxJP202gI1t+MmkxOtiQimP553NvhwBh9IG
kznM+rPvjlFZukdOxtVgjT0GGGePFKKC1+3YQT7qw1r1VlEd8XHbDy2tA6/tkhsGIdsfe3BE98IT
Mc4cVovtNG4iD2CWiCKETP1piKaJaQLMynWUK4xTLLP009YAAZiKXR4BPNRDy9iVk+rShjKNFcJR
nqpJv2bJMK486F7s8CC18WuNqBU9cDUTBf24MK1K/ZTUo3oZRmFxdmZQ2WzxoM2fOQOOhiVSBlec
5nNtbVWv4TPkCWOH5YNJ0jc6m61AGOVXrpjdpiDyJzST9SzseB0Zr7lr73OzFVgCxmybpjqyS64z
iNhzgHt1n1Xpa6l3th8J2iLTIcp8zB2QHp77WdvueOSCX4FZQyAiyP/t88Y5ZX3yaesWwDhoIM7Q
2kHmNZ9lkcKpUCl0LNjaeYHCMJ5hjrkjYe2p9VSDBz0Yuf2WqC2oemM7zbGzH3IoEBUuvLVrSi+Y
hcYMwpJbIyr5t3PDn2hntt6MFnAZiEF30jHRbuN5pp0yu38ZG7NZVODoEypUQnAfGiRnJvQ9rXyP
/lAvyDKMPT4EbUL8ozfgUoxWvNdQtctYne+OW6U+Sp9Xr4EGqav1eQjLC+feOzIpbkhc0LY91gzT
mkOjWfcay97KmJt/jo6o3iqd3aiOX30pd+VM4oz0EIOA1viz+DeDkFab+PRl0euosFWN/LUQ7Clx
uv3oDSN3u1GfAfC8ZtS/gZE7OwUiLwMd8E8JX8fS6hxSI/mNOsZvm8Jtd23ruKumEOlasXKXISrX
2eC8li4nrkImVgVN1x80BUUp/MWsO04ZduXK9fJ92B+6floccmF6LxztqNrKc5N7f64s5H7wsG0b
Vvue5ONPCFfSSsL8UKu7oaBtCdUtSviKlzYeQru/xlV3wLg4rCZNK/f9aG8L8ixXxLMkgWxZAjdN
swcNvgBIuTkdJdd9WZfXYUoin2oQPkblYRTJug/H7ewAYWsaSM6RPq8x/Jm/1ivRBj2yTLw/dfvW
2+x2QLkxrMi8s7Q5DDzToppyqhN44S/ddjkoRmUnPLAX5ZR81733m7nFv8RSaDya+V4pxia3pjeB
jZiNAddVXrGS5rgJyNr+jdh/Kcn8R7bTvBcc28FgohgtzEul2iYOx/EyTqw/RW8xas3n75g+1a0Y
tMxRd2nGlHso09pA6VlZS2zzPLQhD22cgdfif8qmMgJNATleNefkOBjFT9jgD261IQrs1n0CoPcV
ltpX0cKANkRVr9Q3lFxyVW/DqKn3E/TLYNlWiijb8Twvy8z4ELYs0XfzmG3mxmA3nOSMnMbsliOt
xhGf0Wza50Ll4tHLPtx66gbg/ch4DNWKq2GzdGKW77NkLLHD/cryVbLbh0//0XICNvSirG0Br4U5
HJ4s9oH2qUHfeu8aQUh9pfslAOSD0qGBmWXgZAN0D3qSLMKEKdhaHmdjMpg2ty9NZbm+yo6czGes
KXU9gjINbwJRXQRCd4LWiBZMzCfQpsHkTnjCBWw8EwmPfXcqdTe243s1llx4uvebt9mOa3o3hzMC
PSuBgyTvotT+YbjcuWH6PBgsfwEKX/O2ehD4GfPc09UneEbGQet3HEwnNT1ySxLLZEyWj3mHgX+d
vOJ8pXDNpjW7fHb85xRGvkzRz0mP/4KUgAkjgIEtQunGFeOZhtWJlg0QVoTE12nozUF5Va2x2jsV
ph0rq1jUFnLT0yCSH/vndHG2lnpztWuHUDsdfEI9TOsUh08xLqNcpSe2MzScIEwziqzZORq2Qbfu
lbx/dMdeEzaoisCi5hGen2QGMe2YtBWLKimWoj41MaeyMd1NFpVp9GPr6WetEjcMxSAMorDbhxGD
qEGE5SHJ6BInQWrSkDQ3i6gJtcz/DK8svs1ivjmlUH+tSuydvITs7SjXnFqSynksj56ymqJJXfdd
dGGPUO0Sug6+ug4NaFfXr31i7E3VfdULvr5SsTETjeWhxa3/1Sj5dSpp2O1aOLSrXbVpJtzrTOzY
6c+XPr+U0FGfRNN8I1UL9Ny1Dqwhlki7+C+ZrH2iOe15kZeFxidgYMJsZ9qpSQxfbj29lUTW7Hmk
3VXGaQoHm8SZqjcf2HdoNmomO93M85vUrrrnRH6zhlohOE+8aFk1rwYO733IEziFXfacsKFPe8Zr
rWwZvMwkOzMScZxBW0depjM7hAdRReJLC+ln2fW63rRVRXMqi7h7ckyl55nDW4XDVzmEHQmU9hiT
EcSedu8D/xvO7lBeciIKA8ZN8mlOmNgpevbVOQOXlxn+JqHxT+jN63KSpdVOStKpNSPRkank30gA
RDMwYqf4YqC9yRoChceZQN+iAwdgwQFy+U29/OSOjLCl2nw5FRugRHXxidMsSB37BmBmgD2D+Ogw
gHDvpeVZH0wMhdaWkcRPqatkJ2Cdj12BnZn+rsfo7DJU8GMjfPLsZiO14Qux0rLTZYsnUO0QUlGv
C80pWd+3vBE5K+OZ4wqvwrkb9NWshO2xqTrJnqtds9XnnEAKP9vupqjwj3RlcYZd625bu8TLMT5M
Nd+hQ+RLHhnUc1R0o4yZo7cPk0tg1RawpnsrulVR8yGt53IcTF+tUNtRbx5FXR4barC5NnY6zMDA
q6c5KEaGnjXqvKOwmmMjObLhQm5cu1UYRVHKJUoDKhhxWEuqjMLVFtgxY9hMNsJPGeBaDjsrZUoO
k+dtmrLRSQ2adwTRsShIlo3Aog+MNDIcMH3njUUH0Q4Senp7a8griQTjHRdIJEeycxVRv8sV52SO
pJ0w7VM759RBvuZ2kU/dRBXUIFkKEQslmbnR7dqluXYo3yRyk7SKfwexa8U1T7NTwchRUdECTZl7
zfiYm4jJCG4ugY18FWKgX9XRy5RtJSUAChSsYJGyMFxd8wshqLbvzZ+07lvkosStpDJCccIiZxQP
PS0unj79Li8ytIsNsT2XvNbeDDO8w4F+kahIuXBBX89XLIMvce89BtM92jLaVwA+szJ+yc1/nhQ7
c45vUOYfkxa/Gnn4IPbqPim4maa3qHHPeTI98tI+hv2dccN+mrNLqLnn1GvPcCKe5k57Yvi7x3a6
Thz6iRZTmsgu6nKl6LzQsdMCo/hqAQDX3dFlsqC09bMSebs4zN7hjq81JnjSZu1LEog9PtP9HwZc
eXUNCTv71guweqgABya1BpsWnr+koWWNY6oZU9wqY2elbDO9gTszrjAHdbFyosx+IY5527dMnnMJ
AAOXTs7vSr2rI39kALSn839vlfQ6meIOFIdht2Tl+NRovkMQV51/p3n4yZ3yz864dEdTvELpeEYg
wtLBKREOVU8mE+ws4mGFU7pt1PkwkUbQSeUGEvmpbMZ1I/eWF4MF6HzoOKuJjHR1a7ffo/WkRMa7
Uouz2UTroY7XijmjU5u3JBL6sYvIL+mOOscxWTj/sRRObqQc6dgyU7vkpvhMPZyBbfxW1fOrl87H
YRIM/aZ/8I2+WxtTDBZUKzHulNbt/FQb0y5S+ZtR9eS1oW9V5p+1KDUV6zi5KZPp6W10lZtSyQO/
mxnYTc9uEmJv1j8BWs/V9yFRL01H5CKpcx9hFr/Fdf+V9WfDHG8IZr4K+r0sRXVcZ7f5gwTNv7Kq
n0W8mfBF5u24NnhTeATXJAJsrJ5+Iyrh1UevEjuiTIdbUnuHok6ujqtuZzPfNotyJto4fVgju+1u
lZZsk3Df9OI0187R7oeNBZwh0sd9OBk+wi2SIElM6q4ORVRPsJQhWnQm8yFmklkW7TZZ1tJfauWd
uQnX6hA0OQaGWo+/JMOAVawRj2gJRm/aGyv+C1GRTNLnO1jVdZZru0YO91TTL12jPBSbsRubD/78
zbXkm0sTpvAxTtPw8KBd4FSrpPGm8UAuDyBaNdIwurWtZ5s8HG66I9/KrLxM9v//3EMsFR5EX+CX
bD6sZ2FGV68sL6VMb0M6vnYZkOKs2uueuNON+KOOAMd1jq3W3dHj3eJyfuR9eJWsKzrzrEg2UAh/
S1U8lEx9U9O1iRlPjVQyIBHI58uaxj7mU0JwMC9eDmd0XOeETZYhus3QKndhxLe49fDbuR/LMeIO
NssMbbW8+kmQ0JA8kjG+LSeJBxdEM3ycra79PtYXKEWvo1Ucog7Qld9BSun+zR4iE+lHPBrUwfl4
ljD/teGEtt7tLlb5oIk5jQRwt0ydMnuakewwcmg3UyKPas3mNEsvk0hvjSIP/4n60gSjuXaJNXFu
BMQSZmZu3e01k2eKFSRAnud83sBMCFwhb8sxt/yn7LZe2AA9jGF4NEhD8tE64R65NV2BlRRVuZrc
bBRj0RC91u37mIxnzeZk7JM3NsgXMTjnPE9eU888mc1vLggZi8vL4MhLiQd5+cW6jkxtxXwQZ2AX
ynl5Pd7yfg7MKanKyvEOtQfUNWumMb+M1T0P46ORfsWyPfQYxeMueYVffS46zmh+lMVvkNr2uqrP
85yeQtt4syZx7mPlvnwAy79fGN2J3CzbiG4oiZ7QoT1GYwK4nOCblYiq03dDRq8TIABkeu1nYtsf
ljXel2+UNrinyfmRdX6hab71hflsyuhGXAqWloIqcLjR/NN8oDriy5eoNREU5cEJp6vhipvq8rOE
fV7+LDfDXdN+taJEu5y8ygTMTTWTwOqdZzO50L51erM15Hxl5fiSCnFHofvx36WjOh+6PlLCshiO
X5GG3hPH+WiS+Ga1a8sQFymqbyD7B0cP7+2oAw0Y1hqTa6Z/0hsxfDaf8SzQJv8aKexuL6dyj1+W
l0Bmyc7tj4MWfixPFO/VWRPa2zCML7nYpkN61jX5VDfXzhjuY2t+O0l5oZK6sxu4WXO6E6G6kein
/vvaqMNj+ZAjiwABHfkCE1zXVAg27+9oet5nUOSpor4hqfmoLKpXp7g0ufmBXIMcDmvDN5MLAuaN
DB86/KSCB3S5J0ez2C7+BJJEbnj5rmE/vIg+uVnR38CRbBrRq6lYB1fFXsRfY/H53/VaZtGLUPvz
2BYnrTIxbkfbqcm+TSP7bN/cub2GmzANH23xT2IHpNC9m5NyjcPunIz8dEs8WB6eF3Efi62ulsiz
y5PjDndA/e+CR04x7WMrn4U3PJR2utHuViza4um/MmR5Wf99jB5q0A5LkoGyDGUtP58/8AiEXV6n
rR+U4SWa1d+4iW4MEKjzPpffwu7Ld07gq2kfPDc6s8S/T1H0Auz/XY/VN8KFPohVQO0tHr0IMYzM
TyOSGS/Iu+5hOvpzy7nVLAvGTHp38n+einiDwB30En/DocYybFQj5Ublj53qYUbxY7m8dH3pstZG
W373dfejFVEw0D/ZdFQsj6JXo7A2ghM0MsiOmcpNh9ascla8W9S33bao5pODLdpQ1FNj4mL2oG6W
CSz1jDjqEi2GOGaO8oKwYl841RPrj6OlzRtPySFLFFSV2XW52Vuv2Hlp9xMTu1Mlzna0o1dNQTSl
aOYzlnU/qouT4SxOlr66jOX7mGq/AlgZoiiOxfplMstvq51eC8P56yAtFPnzpHg3G3Kaahur0Bxe
Up3TNnOPteFuzUoD6sJkKrpZknDg0sAz7OycJn8XstrNgIWkOx4SlJWFoF5ehfjPNK/euWrgTIy8
xEzkUYkopCfayjwOBX8BqZNTyqCxdD+QyCuTUHI2EH3uiSPQjwtUKkZfNph97RRV/VGm+9YBaz9b
zyqLvCnfxBcuieTMAHWXh+KI2QcYB2QHBtU9sU5qD2qeZNLxt04Xo+Bwy603nvrkuUk2JvVwhzbF
taOjGTVPfTQghMZxrTZbVZf7GLEM4dGMtej95GsUJcexKnwmdQTk4fVydXbz4YsWskDWC9RSeBfz
oG3+2KFSXmIUjihh0HqqanVoEvUwobeoUXhW2bRZ3uelokSWqHrREV37ocI1s5iC2dwdrCE7R9Qc
rvWdet3NFslNpPKK2QDJa731LM40FuFD/ZyX2cVFhIg/jGXOjKoz5pVErBLQSfimjZBo+In4Fukp
J5IYHpD374aCLDLtwF10i6AZLrKRXqOc44Yfl70XUin4MPBxKQn0ckKyYqI0TRRiz85HEjmop+un
htHWZHt/ZlceLGYTtgXphAFahSHJ836d41K4RilUjsLd6hxng/qXdu5xUVf2zjb1TrqFNMeO9/2U
+TlLSnQajBII6eFJ1LtqrSyvkv+9ESQX5cWqIadWr8GpDVdRZH7vTDs2wQumgO0O/TI+kUx/lK5E
NeQi1GT7Sq/vFEzGonHDv+rbmwzDNikt+0QmjLBJjVDKXazNJ0C8u7Bz95ikJul3Ul/rjrnpJZag
jMlMGHdBq+cLiBhOG2gLoi0k9J/yKQyXB1fx68k9ROTy+FCmjWzYV4X6jEHsMI/F3mhInJKgky25
G+N832vV2pQbgXoPhek6a3T2isgOwYbN6abV8eUYOJWWjI1flx7c4gEa+JXCnpv710DiilKA7ylS
V89Yu/LmmqflHeD/Wurl5VMoIpPhfxv0cg5Y6d1cZ3oFpriFLXXyvHBdrSfVOyQzgZdYSxiIJrdh
jHeKUW7p+j/KeGnV4muRmR8pwQVImYbKPDhCf5ueQ2e6oOz/CBmY02XVA95w6BDqk8WjP1fy1HbT
C1qyoxsVlwF1Qd3CpajfoNbt07TbLt8CuCknzpsUi9DPaDOqsXR0Oaa8IpBnSU3Ls2xG7cU6IoPl
++1RcmaVd1guPCKTDpGEWTY5+zZjYD8qGzJ1ti3fwri9uVnNRictTpHGzTfqz2qXnB03I3pm+glV
j8WyPGi86gq3ogFZ0Cvo0K2gxdqi0a56Q7bD4YHn9pnc+DsLk4uWKRyB6skiObNWSJgwUbNyOhk4
dpbStIkYcMwb3Man0bI2yx9zowcWYFBHcK1hfwEvwToj2pBRGcgRqnJHo8D/nxTaNmz5GMtxM/Tk
FaW72lROdCSr9DiG60JGTDni82TPW3TU67aeNqH0dtxAa2MgXhh+AS4h3MNrskgDpZAwk5T1zJut
OOGWR/PMLn3gMFgk57b8XjQVEiEjvuDtchFOSXaVQ3GRnXmcCN2dPOitzPviKxOBgzSfowGxYIWE
v3PPhensUq1+TlLjWXcBFocEA8X3mg0uAB4r2uCgA5LJQru7EeI3LwlgVr2Vyry15+ajNqJrzbWX
tPssto4IPJmgSfpgd18q0bblj7r6pPOu2s7oK5DErATP5dAGOKeCAWEo9JigU9ptSNyNUdhHm8X4
SMxTRfSUrmR7V0XBOsXHlLfAG/FMy509WgG2vdc65YOjwEuQyC/dHB1LkHrOnZX+WzJnB2GiFPle
vlRu4x0aBNG6tXen4iTjZEu0K4WX/ZcSR04IYjT9j73zWI4cybr0u/x7lAFwBxxY/LMIHWQIMkkm
mbmBMRW01nj6+ZBVPU1GscnpXozNmM2qrFR6QF+/95zvmGvIejtjEJvfu0PZ3PlsZUhoeSoL/boJ
g61mfPE80Id9ti4s+njmYeRWydgkOjicre45tbRj3TIBqpJjYhPctddjcWOZOJCltROg/SQpU/yP
6a6HJFHz2lFeOquZ9opAprR0wHP1y+ZXdEq0tQacikGbi9fw9ylnrVpOK4+hHL1FWOJUCuZq/pEj
kTFJ5G7pOCy4V762/DMRB9sBSyUN6g3pYliiKAL4axR6a7MfNk7+hSyxjZ07+0Hzb00pzrUuN07Q
3YZaeyBz7EiHbMm7lQmC3IQStqH3oMFEawNov0G+QyWzIIhg2bRkLRI4M7+Yu7bbBeGOPSTnpLz+
/a7WueiuviWHl0EQ0KO4IwMdDW3x+2yMUYtkM9v0dnCwCu7gLtxqyt4TAbNzHBRKIRjDjsjBRp3i
LLmKze6hYAwXT9leme0+ZquMSZ/PtXkdeBLFsLv1iO7yQMbgCd+MmXVKGI2jVQTQ1oFKmX40VcV/
l9KRCR/nOzmuw9ljc56K5NgX2i3ReEchEdKiXCEo8DB13HSZuWZ2vUMxtjD84tqsn8yeUVVXbzNg
vmnwTbGvgzyQ6N4qcq6zItugn4aKBO6eC10qpBthuhut7Cq5nahJ4uTeLwyGivKsE2GFAOpKVcSb
590pU8kVrIFdNepbj1RKADrE2fKNLqsz0u6zlxyrPL8Jw2wfhelV6g93RcympwA/ELr7SiZ79LKH
VAtXkWAlRDYTvk7S7Nc6l2FAk0r+8m7MGJlScjvToRnz/Thh/K4TVFuylD8SMxJbFEZ5VJRIVSD7
WDckX3do+b0HYRL85hSi3lx7gxOsxVQwIE7ZCXho6v/P4kP+LySDGDMk/l+TQY7PSfgaGcl//hcy
8g8TCJH+G10npAvk4x9cEM0A8QHlnOY0XQAbPz/IkL/AIKY1YyF12yHlFheKcvi//grNNfQ/wIw5
kEYcuOT8uda/AwYxf/P2X8BndOI3peW67Cn4qxLyggtChGmDDbPeyHrQLSK7DZBe+PoS76ZUoet/
8lzE6+hbApQ/vZYiPYTT5mf7sNMGvlBDYaojkhGr2k9Waw5fwyzK3NvetWhVqd4jqFIyvyXpbA6F
r7o46jc2YenOsu9yj/4zFsjiKRZaUJ+NTs5TgQYSYU1TH7lA/MPpB5tJSdPYoY6m3negJ+U+SNRH
K0b7uMrJyPau/Sks9U9ei436i5FXk77K3Ci275soADqtSu9zHxvDtqm9bCOF8a0eotpjSJqP8Snq
+2T8Bbkzr+lK+32GrE7wLEXzpIMZVT+paOL9hOJZbpICOuB1g82t/iqJFZ62kz4V2hPPVOej2Tfy
aTzmFMwhc98iFcaXnHFO+cQcPHeXkULw9DAi4aVlB6chPjBBTDAPj+y5b5zYHShFChmJx1brFRVD
6ptBBH+R6QxbvUaJb2lhxnKXWn6bPQdx646HNrfs6nOOmdC8jgP4zV9VlBvjXedwrkucXXaM37B0
fdAFmWInwhC3tRLjZ1NOKMAoRWrmAcmQorRfdBgRsbvrWDxAhItJiVJQphlTLHa14tUyLZTJVHVf
6ENofrcBN5dIBmntl/upNBr9PAlaIQHfeC1qSO8TsM0WXYW1Cqus43p5zj9sGsAAWTbjZlri1FW1
ESQ7gsxqO/KCoylljrOk19g393TGY/1ESHFEdJ9W1U78A7eiOaJL1t0wOelizN0Mg23YVhu3L2xy
nsIWV5SB/Djyx+kw5RY3MqwT8L4masSYobuVWhOeutKMrL1sLDO46i07nO5pg8eAFgAI4EmQVjzo
CCbcIKtuRM5c8KzlRMY+epUS2W2JZA+wb98mzh7WDL960YxqiO8ss++KT23jMgdD0e8BkZ9ctxdH
PdSpuewichv4ByZ5K+cqRKJAbTy0xdqj9u2w/ppCO7R6EIVWvPQwRYQGdoy8DefUjEyzc77A6Pc0
abSSaVNP6PkT1pvK8G+CNrATNE/tWCfztJp+KfMeBoqa0fTnzsyAS6ONcKJA6Oz6uyrQ6RUZZq3T
DEgAGK8B4Ecj5oZi9L9Jg0C+Z9/I/ZE5fgR7eGfniJ76aCJnHWYMorOqcYpNr9xqpmBwVcDfSwb6
s05OZ68u2tatr5yqkv0t8nJukBU++LRE5eY7PbLQIa9yDmYsxDoZNUf9TDQnaWYnXZDeGamW4J+y
cY/q+Nyn3N0mSRInv3xFgfhUGHaZ/OpCApnPavTjdjNZYLWPNmmX8Y1maZrANVSEhvnNKcvGOoLu
99tzQifVeWiRwYl72Q3mgG+bZbKVGzkFm6JZSnOnaTk3izN0NsJqr2MfGIKklyC6cgxtV4kZFgwy
PV5BxxixHu1MPTGiI2mFBt5TT9N5743MQ66z3i4S8ChQxlaTnpZY8jLNTMd+ZeX0+7LUrneMWyJ8
ipo2yvpTNmm2fDQxhdHaR2vsnA0UMckjXN/eIe9AFjDLSprT44H3nd6FYDY1Ep+tLjW6T0YPafqk
Ut2h0oosWJKjy4v33NA9rp6RhdnatYaQyEhXim6xdjS1etZHMD4adp7Fs3iTSksmN1WAEZuKu68L
/zaoaZ3jkhqpJJwgd8ut6Q6WsyFT0QQpEWE+WoW5TJpZ35f1HJXRxycekDHdt9h0e38ZaWgUl0g4
cv/J0nvCj5n8RcPOCFQ73qikHKJrLRQKwJ6NN+KrMdUKMSID8bw+d4DvEUZUBBPsM1VF2qo0Y9M6
D3aS0hPLUP6xv+fS05T3cZeIzOcfo/kSR2l3pXUFJn1qrpOpHjFSWqJQ59EjpXJXdBmKaNAG8AKu
+ikM4z/DZuYSxf+Z/0Uthl52ATN7+bf/43+Pk3YufkIzqn7+bI7Pxf8DsDRDgbH+1yXRKfR/Vq9q
ovm//7MmMqw/4JMByFK2S9rUb+xZ/7Nu/vu/qG1AV9uUNc5c3Qg1w2r/UROJPyxDGWTCENsjLCXB
I/+jJjL+oNFi664pFMWW4/5b0S+meE3MVcJAPE1hBImZmkjAzH3NSgsrNho+BNk5N7cjBGnKyU7W
J76jaamV9qZmqqB2InP89nOYWlVyl4CxoN9VSWl2DrMWmvXIF5Xe+19Nb4okO34908lfM1Ii5ldu
WqmJ8A89jlziJOwKqScdIj6EFt7I+NTYaVQc6ro3I/oVxagOrcxwPF25WSGCc2lZNPNAyLsl/fEi
iDJs/yMa5q00JvShDXJq72toDX31BDVoyqZFw6ARF0EyTnyMcfMj9qEva4TtNE/rq4TMqa6t47sS
hq+3UXY7ggaxSUuu+r1jBOZdKtpO7xeh49TDXlTKhOc2hKqH+5imlgHmN8ArHeW08/s4Aabi27V4
rqxSFRNH5XoG4KHa1s+xMrPq1nLx3qzsYuyslVU17XdozLG9HafGFYea7hQqfw9xB595y3ouXYtQ
R5j+xSxjH7p9UoXN7ZBjjFjIvMWK1WmW5y9H4Lcx1UuYN4si7ZR3hfw3+yUxPp+TmuCUhS36IiHu
taVZWxFJ8IR2nA1bSbn1hZJRv6u8mJeE65s6qMygYYBuoVxe5wn5JVgAZ1ZEp6maxOrei3/klW/Q
ECj08hdlSQ3VdVYgP/exSx2HvsdJs13vNcgrr3Ao1+bGt/VRPsgSBssm6nTqmN6AucGIgmTd78I3
M8xAfQnVwA2ayfhsjmkFhsDqIdd9093KMhLMcqYqxiV/0tAU10GdE6sD6cxJHHXv4JLtD6p2/TBa
ZQ2+LfvWdFLe2RvOKbLIX6bRqjzdB8pt02itfKNKwlXh57qx7V0FvTS3Sz7bx8Cy6/Za6khk1dqr
MsSI20GP3cQEBwL9GeGWL9x4OqUo2kj8aKAf5I8RGWJxdEc5mff2wawjiFonUPpkZyw8UNr5D4dQ
aO3ehe5R1c8yyn14gT5VsKsQ4XVw756wu7X6SjdQ82lnrcIcNuysBlwg3pwQiBR5XaIDrQCTG9FJ
c8OQ3CSanE/LpGp0y44zAOwZBjP5EbWR3UYIh6jsHGpCQUg27ZmwYhwlrdSQtHxbb4xvyjwxNCDw
jWWLI5+Gxroiclo0R53z2qzdKWmbe2yABZVpSNwx1lLHJweqH9DOlRszBJ5CCFTV9ViKwwlwG3PC
oAgoews/GZxVBd4DRtZkjmX/g4JiDG/62BkapNR5ALy+LiLtuoSokF6zfMjtGY0O/oS9HbdV/YWz
xnxf0f3mDxGjCu1VPVI+4edF034KOuqWRZMR5nEec3YeR3M0aIr6VsNWZDnqyoACiCsaiajX+yuN
s+guLNmk38gW7uHYJnpdEcZTZnVTosG2ciNgchjVXbsx2szu90JFpcTx7JeG/T00wyjdxC2diUNf
+ki9+yErivEAhhJlLT2SsFrraVtUX+0i7Z0jjj7fONdCqyLsuhpatakO84gGr9HxmZ/QLcN46fNf
ShYAjUIweEgZhULclxfNMCvDg9E9FmibU38JRN8snwjK1uSXYGDbt02mIk6XJRgZBhN13sv//yEP
m3H/47//i+Ta9z7kSP+zn8/aIqzr5/bVB33+//78oGvEWNiCpGlaFhaxfnzB/9nlsP/go22SY0ya
jIFdhDLgry86DRA6HKZwTWlallDGqy4HKFxJJiPIUjodfOx/F1mXRdc///5ldMTcw3jZ43DpwVjC
JD2CJosyBT/hZfyq00nTiMIc4XK+LXtQAfottoUVe6c/W1+vqr2XC70uHGjKzAuxkuDrYIBc4IBe
LmTElZ+0fn7M8tJctG713bK1qxdn/6+C8uUSF7Dgv5ageuJkWxZLvl5ijMomxVKKREx+y9323k7k
J9ANjz5O1Mapt++vJi9TN36vB5eYEAZp2QZX6fV6MV0Hp9Xy44jRFjNfQZsDvEStPxky1ja1ZWkb
Moj6h7FoXcBEQ7tjcCdCCEJ16lIQuWCLCj1+rOuivaWhy502gtDiVWlsVGkiQXU6DJ16OGx6cB1X
to8Ce8H7N6FF3I13ss2y+xLHLvKFkI3ZIEs6oEYHOkmnWlDfgH3r8VVWsstYpa6CYD55gdvuU5fM
iK3HRlM81DIpkoMyiwRhfwggLJCQyxHDlTRAGqQT3/qwRvKbWm79TTeTcp8ENiRymchm2aJkprFu
2ECK0jElJ842AYHHsWfBmigho0+t3BM9l64Q0Gp8QzJyOr2sWPPtxkTu5frJ4NbjxRcqmt25sD6r
2gq/p7mfnyyduV6Y1sUyVLFGIEmRh+Tu1ZBYNFT7p26YjKdBaiGRXtoMaerSGkoQqnh3B6ck0hDH
Yf5cjGFg3pRFG62aVB/BXmKVWOUCGOhEFYlpeHbrC+XSlOHV7e4m28TkaLGTXBhUjg79ljQ72iEq
3lC04PxNzz1GRWJ/Lie6N8DvOv0TEs3+QLSBuYlSGR6JLdd/AQYfr1xMF0+12WCEtpAdbwwKqDX3
U3Pfdn52G7Vh912rLLyTiZ+lX2JIOKdUU7y9Uw0GmlV7ISi+iLj7UkGCIdpt8pH+um27cAfR7jrV
wjtCiegkdnyS3RRCYFKWYdW7VioNVmdvhvKKqf40bJR09O4ulD7SZGWmRrAJbCciO1BiGz+Lzgey
p2isOMi8RXKHVtofdkFn4e8b3YEbkR5LWsz72mmA19g57OhrxKlRPwTsYbsWGERqDHiKs2aySWFo
JGKLjkBB6mzPp+lWZDKAfNZ7B7YL4O/dghHUkKzrpsc5jv36ecR7f4xCLf9UuhD6zQk3elwFuH/D
Afh4B3Vn3abMtqbY/WENZXVXaI1+VRbEw8Rx6D74Pl/OBy2q9m2t9cyRwoZBTJVfo0dm7CaBjMm4
OOulcRqoUbaKc7fMIkwiYyiqddniwfQi7DBV2B6taTatDTVaEbulZ1gl1SePpK9zPlb9sSXqcAvt
i3Zd3wM6yIXo7odClTelBw+yGjHLVyYhamQzjkvAf3Dr20lsgqiTB+4+7zHTvHqjW0G/RgGXbhx9
GBEm+8whcp0pe1F4Wzqj4ODwwROxKEpACc1jqHLmZvgBs9teFcWx0BwYtjKTmz73IyDofv6YjDDa
kBJBgJpMd605rUGHJcjMW0MvSBqoFYjePu/6Y+n01TFo9GSl6Il+qwTIh0DE5p1mWs01lSCcNgtr
qaVfAWc2H8dOWvDn6m/2ZJpshUrtTpMpJrhysigUe4/fV+IPxo2EOT9RkF2R9q0z6ezaCoo0b2+4
fRNC+8T4NjH3xAQx2bvSNw+QdEhAcWlomx4c266qD4YpzpoRM83mwcVg2EtS3iBxg7Ck2yF7vBJV
BlFR5T4kaOZsjal09BXiMbbS7x29oSX5U9xbfTvcjxT++wr5Fc3L2N6NyhGfxwrP07KPq19648RH
xsQRNIs631d+NX31mpnN2IXyCWNxAJ7GRLw8VOOe9jrzJwMrm9t6pAn0k4krMfZ/uVWCbCXEsowB
0l0HDcJowMakYLZrO9EgcftjelMwvOf/x4C1HFvci5Mw23PKKP7BDSdxZfpqREJcagt+57CmglRb
uHJgVmTqfoaKmB60bEpo7mTpV86HcR+qyN1R79drv0GTKE0vchYs3lHjdzzgixLYtbMUNq+YZQTT
moRhUdE7LsIAqUFJkCj/1ocZvsxmVHacNyj66saZPhmdlT8k0M4O1tgJrogJkA5ohHlnmy4dZMho
KfTTUXafrCEhE4rNdI6eUo72KswM86uf2saAqVvUj+wX+icclr29rprcPkq+N3gdOsjSWU1tYNhQ
Gg1pMcfsDDTOBmoI1FrR0qixLKUBitwqgoZRmNlVMEXwlyUYX186xKrgDtF6AaYMwkTVNmJry2lY
6k50NwSIXzKSiMFDsSXklcCYfg4TiHCD+BHkPPwDFN5mcDYcFyRvXFuoONi0MCCo7fu4Y/PGRfXD
ajX1kbat8oZkLCwoT7U/WutahUmJarqwVqIYbpWBDlDWVrJPW/vai3l9JPZob/vBd65SmCw3bJRp
/2qlta1K3zvjpYp/MCgej5aTiq3f5HS0bUUn10y/FiGP3kJSRtzbqWtcz0EZ1y3muQkEiWF+SpRn
+6is4/Je4r0+2wS13oFWTc+piLKrCJfUDQ9YUqAaKOqO+y+tkO6EDY+BXwXctryoEPRNWrFGTDCt
nb6JP9uF9P7cKvzLItCY8xouyk1FIuIcwTa3pS7LTTb38BdFd3Q7x/8Ow2er1WBna13XroLQRWo+
oZ2pXR5iP4dMloRFva6lHT2PDYNuITP/W9F3QEKVxa5ZDAiBZu9m+QXEDWa39yu8eQB58Wsdpc+G
Y5pe1OiXv7bJvLBKRnUcWm3l+j9tPDdUOUif0vltv7S87zyBdxRyOyiKKM9oYnU8cuGtX9a8Sh+U
/4jkDw+Pu+oNbzcG0eb9X/j36h1EjEM6ggXZnJ3CRQVqxGZAuK17ZOonz0Mtq0+j5blfRKH7p2py
utX7yxlzBf368rGea0HiECymzIsK2x0zfx7tHbNDw4M6sJvV79I1krh9vcIO9CzxGBk7dDdmvUei
ts2W3vKDn/D3O8hRNnsmy7WU6QjnsgFpOAR3JgxWN+KJkHRiXr9aPP5rd8nEfqU+Qwq2lvGq/1Zi
xf3y/uJvne6Xa8///kXYWkExmOQDvinZPmKuRAU1ExDaEralqvzpg0P9+47p9ZFeXNwhbwt7ShV2
q+8+n1BRPLx/NMZHC8yn+sXh5KKlYm84nPW4pitJ0Q9O5wpw0BYsChypByYR+/fXfOsGIhLbFbif
dOv3yP/lkpI9GnB558g74Ndom9Q7qlYr2x08LMVcx7YI4Vt3mn+fK/XR4vOtcXn3vlycLvnLxclK
qqXZOseQ3NLMmxZhCredId37h2hcRPKxLeS6zYl8KAaIN7l8KHs+ZaWZuPDN90benctY4wNzI6Av
sXdZahh1UPT6zv37y751MZkJzJ15V5lylkW8PDjaOh2bX+04BWa3izjNmBAL++b9ReZb7vIMugK9
4+/QlL91/+s2NTVijQAZQBN2rX2qtbvB1lGVQj0KvA9We+NxQwGiM/CwebfZ88Dj5SG5li/HtElP
Hu3rRvuWN3TQaa3X6oO+we+N+sVhvVro4sZADhn6fZieIGZpWy0Y7W9Zpmt3o5Llnk0mzkWtdLae
5pF5J9E5Bnlg3akIXpYHHhIypYTjC5ErKYg5KDra+RkjBDsLyF4X6ZeKgKtla5jd1hld0GpxGX6Z
HOFuiiGbmT5Ji6R/wnG5JynEutKbmX4oUaaNFRSaqDTF1tFRTht5LW8zCM2PUxnHW7TB1er96/vG
4+nyvaNLRUvDseyLExFDyUuVF5xH6zq0BH69YimDz1714FUUYU2G3iG9fn/JNx7KV0teNKAmiWVV
9PXJI1KUUSTpvigfwAa+v8obNy4DKyZoupqnYZe3UuFTbcVISxigUdHR7Zh+MhomshAnM9cPe8Yv
DxjiB2+7N57JV8c2//sXL9go6Ymci0ANQLNohL5wRfTBcb1RUDEUfHHFLj6H3KJG5QflycvMsFyK
PqAero0btMNwojApER8Ci9Jv4l0FwwOYkPNNUKVjO7bJJlDdsuDJo2QNjStNhtqKZKFD28E4ef/8
v3WVDeRaNqcf2YS8+JktxXOjbK5y/kvTH2L/Ok6f3l/hrVv35QoX32bFXHKGhZ7kttln53AbnEiC
25Uf3K1vvJLmSaolDA6D1+DFN7kCKzTQ9ji1xY3Mn1OIVSatvFn9//7RvHXnmFJK8o8l73Pj4qnQ
6OwF9mScAjStRuLd4mi7fX+FN+oo1+QLTCeIYTNjptf3ptaDEGxsRiL429UmysZ2b+n0SQqcaOva
aN0n3ckqb9FP9gdX6q174cXK1vz9fPFU+CPdx2moTpYQV4wY2Zi72bVlD7v3D/B3ovPFW92Vkv2P
RREv+IK8Xqd1HVK5YtYhm2bZrap761Bum13d7o3ttAx2+aYpeQYWqInfX/mtUyv5ONJU57PCHf96
4a4aRAKT8VR7nrUQbnErreiKrFg05N1VHyAXS0mGfX/Nt25MBvLcK7YlKQMuvpXMC3xVqIKkSaLX
mVjisc8fYH8hOEk+eAbeKnAg4PxzrYuvhNNrSaZ6/aThCBmacwY3BC4h2ADSfmDDZ8a2yK4Baq3f
P8S3ngkuJ4MS4Njm397hCAZQDyb6aYC41zl8i8QH9cZbNyYhdC7vJ8o2OY9jXt6YlQvtpAzqU2V9
9/JqZkwuI77s/8FRvFhkPsoXdz/jbidALQRfJF16/W0Txh8s8NadYElboRaRCuHHxSsKSGaB36k5
uS00X61knw+BOsmTRxDj9+8fy1snjLqMtwibLsKhLt4htSPzSBPDifjYfLytuS7wdz54mIwPFlEX
rwsaGA2T/ZqeeFmfIwN3/aKWqjwL0CQ3sIZDKL4lMXKzcHKeve8HmcfrtCD4avKH/uT05XfbAweX
B85HlePbPw6YEemUjsXn4OJkh9pku70Up27T7K1dfB2uQcIt1NbckCCzGnfuPvrg8v6LJZk4SQaK
zt8+pVacFG5I65q4t8/FD3ZLm2ZBUQyX9wgKblVsnU/a5v3r/C/WZKzGi1Rw91w8GZqdleDOLA5T
XplL5yfozmWxjvf5nmbcMjtW2/Y/eXszk2QAylbKcC7f3rbG2N9qdN7e0yaRy+IHzmeqk0V+GFfM
P471vllm2/zbB0f61kvm5bLz0/Xi8bTqIvFT3m3tsl3Hn4Z9skqXZOstgSHBr18B5/vgen604MUd
VGPy0BNRnHInn2PMPttG+9HV+2iJ+Xv18phUP8ZhI09VQ5Y9GTllv9E8sNB+kDyDYW12mh/12zB3
5FoMdIv7ciKZuRjBCID+BgTdQDe81jPX+aAGefOHvSheLz5aWhjPgy+cg6W4CSL9bhDeB1u7t14e
L8vji8tZoiXJi1lS7kTLZEZs8pES/vjBO2r+Uy4rDRrdfJXQxyHcu3gP9nLsNGgHZxkZ60bQQ9WM
DWLp1jY/WOjNB/HFSuLiZejjMtAZqPAgelt7WZzpfGsnbUlI0FpuyjP2lujho6f/7av0v45OXFwl
XUOOWoTq5BLdXg4rqG4f3KBvnj4BNVSathLIBF7fny1oHlk61Umm3R5x3XOAp1JE6kEzwan/J883
Hyt6iIalUym9Xgv8Q6C0Sj+ZRJUhzAK9vQKIvYIqKNf9U7lvtvHGWb+/6Js3oQ2TmZaXo/NJfr1m
phicDn57sqvBW1YxEVUubQFsgEI7vr/Sm2eS7hNaBYWj5rI56kwpdeesO7P1fTh9ycN03cTk5pgf
HdJb9wRqUpNv3lzgXpa4IiPdFszeqU+cm8YaV2kaPLx/KB+tMP/7Fy+t0U6dOannXNnfE4LFlfVB
sffWqXp5BBc3XYGrxoGbcQaGuQ3DO7f4mYBwT8MP7u23rv3LZeaf8eIwFNsr3wvbk65/baYfpgHc
1li/f6aEOz/1l+8fCmMkQURl49y7uKlLKTNSAqMzKVRrWLULDFUHM3euKpHhFwcT4iho/0x+ViVR
Oz68NXibAZM/N/jGQG0RpxBF7ufQ+hg8g0E9bybfE6NHTccQ3LhRBN4OCUpD2zk0/XBFnAOJRfUq
aXqcc+OnNG9/VAHaWczSNkk8+I8bMhUEpGeltm1PeAF2GeSH1t4Oy0f4GMRKQl9elPocw9RCqTe2
pPLBdBLqV9GHz7Rl843qW4hneEKVC2+9PXjWzYycKFagAgLduqd1m8c7+obboUHOQkYLQpMjdpl1
Fw9AFgqMNJ91JPFg8y2410ncETJ3IlN5WY7tsjfKxUAyhqj3wPHWKn0QkEqm4OSQRx+KFf4IbLvV
Lg7gNBFC1of7arxqqp1K7o3sQU8+af6dSFczpt+DNEdW4toyFVzHFrQ0tWCQw2ADsWkbS2kYBw+c
l0jqh6h7qjsiTcfntr3REw+POHpDjM4eiHyUB92pcIKN7ZYMmsiy6o192U27iuSRtMGG0y1zsvlc
5rlucDBq9DJ4GnF4evWD6R29/kagx0BlXBifnf4GkW1iHC11VUCxy/3nwbqLgBHQuF3Z/r2X/Sjc
ZgVHCpnrtUzHrYX7mowX+OPqrms8cJQ5FnHrOqkOfiW3zHy3tlMcIDDAJO2RSYtrPfhpinADCHbj
pYiLTQKysnGhjcZ14uVfCPq5diNAtT4676VTNGibYJFZ00MRknowmQf4N2ghiqvC749xam7oCKJ6
0j4BH1mFgvumQPAt8HQIsKuwS41ojwtnNcK6dDQcRFjshfU90QfQJFiPXSTDBAqD511qw7SgF07v
CxnIZHfr2H9s28/COrhRdZM05anOgsfYNa9VHK8HNz4l1cgd2VmLNmDmoqfmHCrsgowh8CpB9rvo
qzpa2UrbMZ5iIbqVukM6TORDeyblYkvaEXbSRH3vreEuQSgqsKTWoFQXOiHNib431H1L2AzaBAzi
3KMTwXOto21il0Q2l4xpMXN5CrJD7PBzah6MYfreVfYBmMU+zwGdZLkgM+SmRAACQGWvq/FREKOE
+G0lQp2N0Hzr6rj0my8ePDonfrBgkAb5IUUMjkd9OaOsZXnfhzGdK+bKgb3oxTECCh9UzTU6sWZp
lPYqM+yjn4oriRpIh+poCuCuDGUhj61S6weMw/1gmStVdEQ2pte26MiYcHZTC3jdB/RWD2jVoCgM
xK3Z/rKHfhlY1PAkQ7bh5wTPiwtJw8/ilR5/Ch1/2THszUso4Xq1iEAeNm64N/z+ypbVEqDtTUjY
TmZ9drtHv/H2c3c9LX8lyADqmBTZolx5YEOD3L+Kwht2wEubDE1AtsDYJJas4lSZxkEDD+S2aGw9
Ys8js4Dkma91/Ml6DZ6f0CCCkobkS9KJfaySO1ll92YGOm2Sp1jvNp2T3pmd8YiUaR2VpGqxK70i
qHFYV4ZTbVTi5FtHlFcjd0qUItC1iTMfeFSBmB5i2KppAD9mKvXZirdvRMYv8+1nWA6rqXyyCt/B
lQ2nO9Sce1fjOvMTyRCFn6kI50Bm7ybkBuY/Oq264Xd+sOma9xp//46wvTMowpCqXRQqE4xlzx7k
qY7Ta6kOIW//ZniGC7/QovY/2PcoBlY6wypFM+di32OWIHfCXp6KOdlCf4poVrz/WXzzy6sEk3HT
5BG8rIVEJFM5sJOrGndDRMEOUP0BWvIHBeXvfejfztmLZS4+8DFOk9gfjJNN4NJKX0MIwVzgLNx1
9stap0fvUK7GjdxAZ3nIH8ctgJpVuoLedPPRIOXNgmk+TsOQKFJ/u5lfVBrFQLnsdZzQIP/UdCW+
tu6DWuatFeYBik6vh1r2sk73GD0hR6HZQeJNXX7FqvD+FZtP1eWpfPnnX5xKpxRlknjiZFRZtSrD
tt/6dkfssiQQ1I4N++H95d66QeifKCplna6bPh/uixOG0CUZ8F2cNMNHx/DYQWYB+vf+Gm/MZ1xM
3JL9xtwh+luLDC9tG2ljcCY7nvACW6tvE3ugDV0rvV3C7M9+up4W70TqUc+kriUJyfP1hI33lNhL
d4hHIi/JrH9yUV6drcy2rqxUdl+RBU17gglz64PH5ncv5/VVoGvO0AFVOtMBhh2vT8voT45RjbwE
1s0BCtUyXxI1uiaHbJNvtNW/X+a/Xu2iN8G2KPKUORLgcC/sa3P4/P75N82/3VOv//yLVxq6GDWi
ez+FctKe+hGBtNMO4rqEw7HV8ezMaYXhzi9jb98OAUnz0iz9Q5QT10X5VTffinxsP2H88nZZEpS3
YPbiayuIUXrDAP5kFGV6qgldhcpM8mPfleNHe37zb29lBuBCZ0RDgT83Wy+ab4NWVUkny1Pl2I8d
I9kn1ejOkxyClOy2pLiOu7A7T26ar0OGDE+JFDcVdf4Gc35+yGr6KqU9hODNRP4ZeRVqnSaB4tFz
UL9svPsPxFUY/5Oz89ptXcm67hMRYA63JJUtyTndEA7bzDnz6f/BffEfb1mw0B/QQDdOH7tMslis
WmvOMXfY49SV6vfpnywuBOIPvOCrbeHFT2nXvIHgHz9+fzQ/J9rc2FcsPIWShqXx9Fjci4NHamV9
EFEXX4EU7+wybcqVASX3tdJ7+VpGDk4ICl6wgkipQXKJ6aLqmaC+gz6W3AmENV4q5fxcFHhfOTnj
2JDwX5z6GxW2JKrRNscI0WatSo9hnn7KCJkvXPvZaYmS6u+JDRv5ybSMw2o22QqHccXeAuH7Vlrj
8d/rH8W0UNf1he/6mVYYb8F/w52WjaxaDiuZ4brluOius2U8OJ6LRd5WHO0t2xYrYTnuLlU2L456
ciyNjG4cFc87aGl2UGrvqhf6FxPCc9aXS4ADLnCeN1kDu0M0DRsjr7MR0h5jORrZfYMOAC2XL+Ao
XCiSnHvE3A1sKOxyRJbmfxe4SemqsmisQzSU6dOAUiawLXDbq2nQpAtfTOnsc1Yp1aMImqf7/Ld8
+8aAgBglAl+OnCcWwnO7SlfTKrwnTpU6vX74fVKdv67/xjr5fMILhnUr+EcoXS0kKs06eJp1Ydd2
aYyTe0eOAfaQjHtXA60GfD8G761yqX96Rmb476J9suLlcio0KZ8gcVtnC5M86QWB0G4BMGrpX3l3
1riYHsmbWfrv5Xv2x7j0cs7z8rcv4MnGoOC0mlObO0BkWHCM35puQ0sH9tlDtPr9kZ3zEP17qScT
BO8xGARJOMy0tmQqlx2AZVHr9rWIfhEa/MrouxcUZfhnSA429WtNxXhBnsPYl8hj3+tQdki73pSF
sgpyJCaxt6qLGIRCsJHzwqnyaEPeOvynW0IK3BSLUpeUCyN+8qDDT6TWsSdeFRZWF4mUXqVfpQWZ
rmjDvdBcC8mTSBaELo6rkazd0Rc50tUrSaoOItw33s89pFdnTgDoY+oLmb81lHIfGcWN0El3afih
5MpNGZNAnmUrHRylZBYrKXv3OeNaFGzCdmtMjRsSS4NBkeSr/KoUWls2utuWiCUfYHhHSJdhFoC2
gGJM/kJoqCsY5JH0EK2I9lTVd8ni4uV8M0mqC6uD8BDSS4RikyoDOXoCLh55m1qAGLRu23A01YPm
ehC+Ui241zTQz5l4K3b+JtTNnS964HWGpaAkju89D1F3pUjqVRPuquaDPK8VeVUPZvvVgsoLpTeB
qPDWjBcK2DJoG6syeB4MiGSxt8dGYyMXf7PIfcyUbmUJkaNw1G5RkZViupbj8Gv0O0SBxGHJFKzq
mahH/Ixtka4qcOZTo+KPpxkE4XxCqb7Nap/M4GcMwM4kl07YJHaPJakQv2TyLAU5WPrkdRppvuzK
9iAI1VMnvCdlvFUNn35OJWzRhl8NWLrh8jg+wmQRrI8Qv+XE1c4AMAv8JRYsIOWxk2efIrHYUtmC
5YIyPxB3TRrA4BH+WN6OeHAthE2jqGyUsS5ovFpbK4+PwvAp9cG1FJnboYquJp8k0mi8HqxVrQnP
HeLLoVG2ndAsKi87IlBxGrFfE/xo56Sy9JNB4KW3ivAlyWEDGC0llOEtr3vYacliqG+w1dutcF15
79rwbkXLELRkFj6r6p+ein4kLjjxOZZhuXJX70rzDu6wrdTpaiA4QCWqWQaeGI6PshFDfszcNJ5z
+4aVLlRur4GnjCjfTfJNSxaRlFuLGrqRUIpLtmcUBomuFN5rdOdQdBZhTzknN3G5ZJm2wTLsM7fH
B3Q0L+wqKhvB3n1BZkke44oTZvNIgPqqgrHhH4N4DvNKZ+PFyizZ4njKPpGMRZFN7ohFKCVi2ENW
GQRgzSV7SkRXCoO9zPMZ0FwoTUEB01zU89EZdlxqfLXBi8/5pWnI4RI1A/AjPHZT30dVtyZ2hNwe
c5E0N01Zr7ukdY2Rn4LIW6tvtflRqMoq89sl0KQVhMU1RgGABPmDpuPulsiIFB6MLF1rebtIKnEB
t8Yd4/aoUaJN4YILHVyi+iA0mRvKEAOpcvgxf0KpLFuoNlol2Lh0ANZja/DLDRWYTe11j0bzEZsv
3oCPrca9aEHA18vFqECKaa4Iyf5EMQnbDdFaAZM7iceXpvuMJnWj4XIKjdFWyYpVsrteeZKkx3Z+
7i2xiNVxNirGE7UtjBWYKbGn0N6EOBDjTTMRxhdT59sGtAKql9kOQDiNtFZ1h0g4GE3x1BvSu2Wg
5g6HOcG0yrZeOl4N7PTt2JRZYYl0ombW3nUBkGGvdcu4u5HIixwt70VKoqugw/6mQoUZUulG9us1
YTVXVVM8pDHodtqtGLpvcnKqcAZemSPbWit1e9l8FatkIwfwasoDMvulYGjOCNsYXxbtjwFsKyVs
+TmfXT069L5h45PrKdECbBrhNSQNM5fjygk1w5XT567wFljHV3L/miabbKBoWVRu5perYs47LoN1
5AkvaHanYaNYnjsJj2l1wzbRJTHIJQJgnZHgQIW0Jd9olPnlYXzMu3zG0lw4cs7f09++tycbF0Gq
mj7OhIMe0egpWgLsIftd8h+f37n8/2Ptqf9Y09ISR8p4gHpg5+2rRX56n9z//jmf/9AfFzJTVii/
SJZ4KiAKBAw0VIOOkbCt1IcCTEYevXT0WX4f5uyukp2raViSRefgr2/l267S0Gop6gPgEWgdxQco
vU7txvfBGqOsmz79Pti5a9K4Ikh8iDd/lJWw5rQ4icZD2SnLoW7dNsHvViCP+N8d4phtMECrmoTO
hDPfyZkoRTYfRFp/sJKm+MiU2RAYAJr+/XJ+mh7+HeVUfTiUgsgi0h+Uu/ixudLW3bok/NeuFsY2
pzaX7fMLh68fE28e0JKACJpgfSDw/HsE6KQeGRKXpedtemMQ17VtihKrYtF2VX5hZvx4kxhr3k/q
GqAfqqonY3lDmBKATlfDAgfra0H4bPWjdOEMcP5c91+FSD0RIZSy0PUT+M4UtQxpV60V3mRR792U
Wpu70ggizRlJj+73XY7wMWuS/G12WYV2Uwjg+ItSFHeA1+MPGULMRp8q6zqr4+FCg/fnvaBswpwl
nFgyqGafHFVAmAi1LJUHTe+wsuX7gTf5wu3++WgZQhbps4N2QKZ0snnP+sgXVKs88E2PbKioj3WT
3GG2/l8PrJwcVRHeg2hJ1Eq0k+PQgPGh0fXsIJHpAHDwmBP4TJdCub3wasy1tn+Wr5Nx5jv6bVnp
R1gHUp8dBOwxm/FNW9f7wG12+r0CP/7IofV6WKV3/U67Dv/XReZk5JMbWaZl0NZNdhgB4/hely2j
gvx1It1Q50b0ky9c6HzDflwoBC2Rd4RSz2kFIC1MvdbIHQkfO1dbUrLnYNkuodAtooXvXrId/RTt
zFf3bbiTGmdcUyDsGE4sok+qiRnmcpV8dLMKbDUtd6mh7se+uiL5kdZQ81gV3qGrmjurrRZRVb37
AJvdC3fg3MxFoWyAEDFMnB4nL0ccVZJQBgVsS+shJSC0TL03+Apw3scHvZVfe91ad8rwFcnyY97G
RDKOj0JbbKVKdVtluqDSmkc7fR74liRdxRamyqdaP8K/VSntioNkzl0zIknZMjYAoGNDcmrl4fdr
P3vpfDcNmQ80PsaTNVLVe18KcEwM5c3Q3ln01MT67vchzl6PjOYchi125dOqj0ZWW0Xi7YFGYmON
sA3M5gF86lUoBPHWsvLl78Ode29R/FJNxCily6fbDr2qchEl3aFVrQJ3lEfeQNbNDOsnYGtOCZGc
ts2FMc/exW9jnqwVxK8mdahXh7r8oJNri41li+xVf7+wc0s4ppHZcaqYVNFOCoh6lXowteqDNCou
5EWnFa0LL8KP3Q2vJgpmQ8TTgXb+1Jeiqm1QjQ0jRLWT9u9BMwNG1m3y/PuFnJsQdFPQskIz1uTT
CRF6qU7KLE9ISm45BaB1IZxj0m9r1XqB/v+/Pxt6dCiEsaiwZTt9nXIhUvpRGw4IxGH0KlLpZiXV
m7DAcvb7dZ15QAiOKJNDKkT/eLpli1PwpGMlHcTBcPThBQHJ4vcBztw4Bpj/g2Oc+T1Pw2+fpE7t
hVZnAKErd5E5g278mtY5HBG9iI9x2q5+H+/MtGZPjVYPkKJl/FAdgyrLvSmRD1pSffqSRI3HGORl
q8QXVrxz41ASli2Vh4TX4OS6gtL0Fa8D9NLnjjR8gOq3B1Itf78Y+czCQOPxv1Hm2f/t7rW5xfzI
5IN4A/KE+GWAsStjGS4817sXr9Vr4RbEy968n799RE842QIofWBTpFhxjlxeagic/XPos7LHZ/H9
0ZFP01EWUZIeK/Q62fBG74doMwMtxjBVTk2osQ3C+uX3e8Bs/PlxsUxkABqHClxAp6ujr3phLvFI
C5HzdC2VhO1U0m3qTYgbyvA1TkjNS42bGeYqGNatgE/XM0XOOzKSFbwGeUMeBsWFuKNJlTpU/OxM
0Td1qIEBQYvWEunevmSDuvDKaFmGw43gJ2TlSrYJbSOq6rVcl8e2BMEajZSTaqpWGTjtJPfsgnwR
R+3JEjXJGO5kqhahXn6ITXKfltYdXLwlW7JFNg03ajYeR8LNx8jfwXJCjSToaJzqPW3/jY9ETYHA
QcvF7rTYnaRgN5FvR65CKvi3wFPgUJDb1uhPBNa/giw8EqeyizXyaAy+TyrCem2wto0cYceCx+tb
1q4chXulSW7FNHS6CcCnl98KAgW0KAN0ANWyaPu11eoPkWjpuODLOTVqR9SvMwb9Y98h2C8jkq2T
vVZJd20pEA9OCrwlh3tu/poGd7Q0x2CyzaC8a3pVXuph1l61SXvwTGs7iOAks3jNuk20hiDcRUN6
Z0EJaQTPEWN5RaLJWqP2YlmkF9fUzuyJzmAfDAty5mk2cfiBbwuLa130iMgSwxZR7SSF4opm+qeW
hn3nFc9w5smIFR0ZAUqc4RWLuIXF8BFOLeLGpLsPa/5H6nlPlNqvEoHIk78cIzINnoaxXISZFbp5
xlaKNiEaM2WXoxVqehKUqdrnICMoyCzLgTja1nMaUm3pbay5U04Uh0twKw6Y8IVUeEsrg3iZdlv+
Pcia0HQEEY+6IG+NnkgFrWajYob5hcPczwUWmhJiH+gWIr2w091QUYKZ5A85En4Tbigt1zNcvllg
gjBdv8+XkX5p5/Dzm8GIFidUlXH5TJ181KnKTXGuyYdO0iGW5tuYRvaFhe/cRUloOljDablhZf53
3RMGyJmRgmUIKLLQJ++D3wGyIfy2AEVpI8sfLmwjzvSyoXLipRT5ZljajyOaIHmi6aGc0mw0trfZ
slubd6YtuiyjLtkzF4aTfwh+zX+Hm+/xt4V96tWevZBCg8x41inQYmq4Gh/YWx60/bQtN/rSeFQe
uGgQtM1ecC+1yOY98r8bdsZXyF7QsI/yGOcH8G18jyJK6Nf6IdqE63bfrAkuWMq7Sx6gczPl+yjz
9+TbKJy6Q1nW1QPAkcorloF5aeN8dp7MtQHS8RSgUCfzxCySsFJq8VDraA/walbxVirflO6hah4u
fIbOXgsWMVpR5t+Min+vBV0FJMJMPCCpK+5JIXvyX6EcHercFlblkmURosjmwphnLw9YEdNRg4f6
w5wWJ5lEFs2xdwbkVA7JUevInd5Nt3Z7opKd9gp1t0Pf5+r3gbWf4Jx5fuJL52tLZYfayL9Xm7RC
rBZeeUjgHJFZ1vkMEl5JtJpikPjA0sRGX5mEJweCvx7qTSyQykeLxhzHezLu9v4YurTdiF8GspJV
UGrh+dpExpCQnTkBv3JUdrL1B+w5PcFxXU/FKvUfR/F6QCqqRkSRX/fFMgpB8BBLbTihqdrySKg0
qCYVpGsLr4LCuaKTnMChKRG3YjcuhwBOdfGkmVDcabOSsuVK5VWrAqAzyAmnI/Ss5sRRGor05GuI
OcVmoRjppsvTpzH2DlNeOrUHeNa/q42evqJOsN8aSKvbZKCBvuSIaKzKDnt0qYAgpGbnhfquFN6H
QrDl6boVIZjBSuw8cs1DbkEIdaHVbjuBjOVEdOq63gOjXemIWflo2mRjOJqS27lF9aAPXF5KGIjx
Vae8qMgMy0cZ+qE1oDnUhMWM/JNDHDY1qH7xvZpoX5WJnVEfTBNwVmSVBdsuMpbU3peFHtt+u+vr
DTwxe5SeOjACLVEEPs0Pcg5JDvLaFT5dWxlK5FPAvpAb1skRoejSMvkeI9QWCCEOiRDK2VJF/MKu
fRGl95yPLNkCtxxR7Fg/SsKNGuyruKCilSJrd2XhPbQgMq8r/TEHGK48ymIEjm4VVvsi/ayiwEGI
vcknvvMqvU4gWGb1YZCVLtbvWnkMTEKlAm0xVkRpEeieeck68A3CxpUXK+8fyzq6Kiz4JeqLFms2
Kv1drT1lg+B4Og3pZqDbTK5ra7ekw1vLWFzFbEBC7yAJaMtvpu7Vp8NVZYErDHcNuYBmuKzC+ySA
s8DRvuQXEYuO5JAk9HSB/NCWZjdCmW68st1DmlijPeOfrw15bwRf2DaKapMTjmcTynowK8BSdW05
cpYuWt0o7SxmP+f1diurTtclpNhtrThZEBECJY1MFNkhomYcb3vM+jGnozZLbcW8DSVX1h7D9iNW
Nn291xvitwB4ED0CffHdVFUHnrRb4o6IJPJFn6uO1nTm+vKLGX9lOBKA2DxrgbKN/a2p0q8tOa5q
gltZ9Oz2k2c5gsk0RtcvYZxgtxJFujMWJpqCxs3B7RXedaFNoPoKJ24eCnJtqQm7CjjIKkkdq1tW
xV043OfKhxDfR8mLCOCrTrfxSPIdc1PWr7QoWEpKYsf9ThyZxMRvKsPkwNNcB3VERNZTxSY8NpjX
wU2H3NyiSw1ijEh5mQXPoIdK4KH/nskGOQbZphSWMGhfhUxfy6UrWxnoNSLiSPCq5fxOrAJkmSXS
IyIKeWJx09hjR4hFJbkWRKsRMfYSTpEaLoLoYRoO9XgV+/tqOlpMFo1727ISpJTIQsJpRha860IX
nCh7Q+A9WBXs1YM5+TYyWodk0CF6kYCXUd+L0o/c2EgEk5spAGtVWuqpSH7en6ZoUUbITtc4ePtR
SIX2SD6dcuOrd9Cntq1GYln4NSe+qPGdiLezNl5a5XoQjzRrdA+erL5oyxt9DjLlw5P58ZYIjx16
OjesiLBgF7HMxNeYt7lgr9lPVwWcUSKRnb4majUl9/rTGgo7Fxp3zGm+Qq0dKAlHkl3zL1b8tLlN
CKg3MyCMprwomtANavGuaUBNemkq2KaQfGRtcCMN1a7TjYUeP1Rh5RQRyVxVB87vaHmTq4r9lWr6
GxTb7t9xx+dQjBcQzUkaIhD1KacfWDIVIvry0UME2t16KlhKzeCraR9I9xqr2NEn3sl44anbKSTV
cZBdU91nab+v82qrSMcOdlsRUTV4HfunulafZxONOfuDkmFZTm7SSnaRv40E3IgISxIBXcDCaHsn
4Hzg9QRFt39K0sU7j9OEbpd14PTpPUEDZNDs8/wmqpeSGdwEVuioqGJ6XCv+W5CoK+JB4Iu+54G8
JkTHHqo/gfpUd5yV1llx36rHkcz2PheP4fiFBcRm6wz1Y7KVYGFar1O0UuS9FBEH3Ax2ZB6pD/vw
6QsDyJspXNhbznue062djEFMgvRGXWwGT3/fdCl9Sr2afl9t5fuG0EQzFNd6qF4oHP1sYbJDkCHX
zVRoWZZOdwhp3QHG6KXDuPVWxXJYi5vJ8WzZLjB1X6o7zGWOfy/JhDkokTEGs0L5wXUwpCYku5WK
b+E7fv4e8ykShreGFff3fc+5Qj8Dsb2DBa3QWDi5dwUFDoKDAH8siMidgWpZYAeu/CmBATEdHyxd
+8QnPekvDCyfvUJ9hnIAKZx7af8+tNGvNF1DidzEWrebEAuvG7CgS1Ooplu1rkixbnH02K0iKFjT
knad6cQ/9V4tLWudNzMgRv6mSJrovp7SZE0+rX9N1ip8q5B9GzBK32JNU03U4B2vbG918pY7Laws
sS73A/Jlpw+0Iln9fkN/zkUeHE282VM9d8BOjhmVn5bJxOF0SrV7owLfAl3Wt+pL/aCfw3AipUfI
KViHeXS6Tx5Fksl8UT6oEIB1kMtqRVy7fIGacmmQk8OMOjDtqkk59FCQzMRbQtJaK0V/8/sdO3fM
EOkTQlvneP0DDpFKiejHnXQI63IkWC4gh1XI334f49yxgnM7tgYGoFt/srlPK6nTo7Y7aHWwzJlz
nr6KxHstXkxR8X9YjNAE0NbQwKxT6vp3XgsAF+MiNiGyGNY6tbCgGilRbE1oiRdGOnvjZqoT2B5W
pdNKtjY1ZpdY0qFR/igNb+14//tNO/f4qXnOTwZyDmvev1fSVa3RxgCdVPVFMg5ts9HLC02nM6sP
S+q3IU6eS1XruUhc67Hfop+y2YyB6YhBA9RXzSF3xbV/saD7kwQ0r+IzcFCiC47Ceb7qbyf0XrAy
w4KYY7EjRx2VVre+1eBtNNjjWL6usO3Qxo+qqXy7FuP0arLq8Pb3G3u29PL9bzgpcvdDk1jp1ByG
j84VbGMX33ibxg4O3nN5tDaX+KPn5gleBermOJ2kn3IYLU90vKLHZorHlZhbUsXu1mTP+vtVnZ0u
/w3z1/H97caOiDiqNGwOWhug22IXTbCzGV2qjV8a5eT1Ik48MEW+V8bdwK2j4usMa7DLLgxCGCts
TleXXPd/64n/fouZMf9tL04VKnPCkZAOIkPqW2rf42t9GFKHI8+KcJ8dZ8cbxTmwqfFsFHtXHUhX
xcmX4zpy5L2yCV4vVbJ+fjn/+Xv+zvBvN9qIBrB3Wk4M7VdgHEl5WLWc2ILWvPCJPnerpTnaS5Fh
gtF2//dNqTyNo1LaHqY5FMKMjj7H9S7y/+e20lx3+W+Uk1XGGqq81ob0mOf9l6ilb74YuBboyt8n
509T29/yzn/DnKw0sK1z9OoT+jNhXDaBqyyL68xFYUh+0AvNgsV84Ke3sx55jP+3suC3i5xf0W+P
rGmL0OqG7mCU/UPhdfuklv4P3+rvt/FkWSs5Vtbi1CFtTdzJAEFhLLTiUpH67Hr9fZSThSuIoHAL
FSSwjbkV1vqquE63/sKEH0Wdy7PN3bi7NNvPzcJvn4jTr1xKNpgl8InwtaWKwrXVPgukFr/PjrNv
1LfP0Ik6zCNZM0y4LEv+EgbZLuU/2QSnHCDq7+Ocq0F/uxbt5I1q08Fr4LswCf11vYpXPS7bdHnZ
OvXTjfL3qDLvRGk1oeSZ/5Bv862qh6Ig7AQ8Db0qz/JeAxEhfHI/xjWhCs+FT2m1F49qPa6y4ZHt
tINCBmYseScNaaaVevQmoHWvQ9bdRkPjyOIuJkc9COK1rx2yDgxH5N0D1kVGLa+jsdyExCYMQndU
BXGl0h+dAvziXf0qKgUhIaTFjsVbZbCfN5wpegQiu+rLYlmnitsZ2m2d6beqWL/mrb9IAmNRx5BV
DY96K9wHo90U0rOhmQvSxhdgDew+6h5InmDbCxYgmiLXE7rXqVJeE1n7mqBIaMbGR5gvkBaRxzjR
vY9o9A8EjTujGi9TQ3EG9GiVeKtTUwbCaQ8UWA1ExrJ0jLLCxr/n+Iq87dHbh/fQL4ZgWMnaskhf
wOxSWEA4EPsbNrSLKWTjrS8kn0S0Md9V4gypmuWmrqS9+cKXX/Z20+GU0YSNQpiW2aqgLAhlN3qn
psKldzRnh9CZat3umspV0wfcvY5Wk9qVYVoWYmpDx5T6mw89ocyR6Vb7troRY23TatWqJGVc9zUU
2b7rZ+pdbsDRUaCJi5zxqz9z/q8mWEuiQogJIwsYrD95dmhhRYrMkTNw1C+u8UWo/rPi7cJadQRP
phesr+QkuBPy7CYmJG9UxcCmNjbnutqtGq5C0kyShti6kl5l9jj0d4ZfLlKCjwXxoWZsQfU2iZQq
dupTDGB2SJQjEce1IgEQNHbRyTgB6WeaEC1C6xWcgCNQtKzLcBtOn2w9kUtItp/gNpFSm7Ipj4u6
uPQh0g/zMsoR75FqLkDt/T0AJeV6opAS1/lNJz6kVrFqxDcvhIQWHeKpvuqI/ulzLBNEHijhXuK/
vMZwO368Twvi3zwnKl57uq9iS1FKJ/begNdRm66Qx2QmPiVmtmkKiU+FZiyGDiV+MDjE9DpRiQSX
GGH8O9lDKRn2ZFDCE/EBSJ5bBxYByaErJ4kT4wlN2nETePHaEuKnqiqPstEeytJEWYdJSHA7gpll
JkzlN8Rw62uqLZVMmI/Cu9dQvcpwWQ93esA89junTV5hQ3JfPibJdMQSxH+duJEG5g7HkBgEVF+w
YhfGIhL3pDOsRMpkQVmS4PE4lpZNpp5TpvFS7Hd6pDkJUyMSNym99DHZxFK8IJkEqceI2eEhlTfk
fkfSzUAZXXgqsCEII+4n2cK00TqqijKg4ROaxOBEAG+EHEhwx2j9Rk8yenpw9+XXLqgwNm2kuAaO
TcaUypLxVMsUEu84k+td6ZBNUHcrUV3r5XvE7LDqlphrbCfNbajakvqpgAjVr82RHktw8Iub1nsc
eLPTR5nCBVU6zvTk6r1gEl5M5IlPcON8tmMs52IKs+RFDRUnUe/UeFpLSrwRimRLduJdRc+pHv+M
Un6MoR2RQ7KU2MOabUlHH/oHrXdHxUIjk6WENcmRfCKACKTofKqWWb8bRWIMNe56XadfSuG9gvtY
Dx0XM6eUiM/kUf8Rh2HRGeam7plEpYRvYAh2MSGATEzvVdRZGMzJ8uxJGR6DLrSrWrnVeamqolz3
Mjk24wFzkkuw6JWV4zcF+a1Pts8DaZOQcn+/F8ZDpv8Z/TupeUCa6woaVt1UIGJy3xZvpvYRctf9
9TiQwHQf5Ndj+GmhsplWTOmxvm38DwuVdwPGB1aWnSWfpv8Sq0slj65H5TXKjwoeyiDYyU23JbvV
CSZ1kdL8GZODGb/j9iuTm15fpsVtUw12HjgpeVTalLiEAkrVjemRIf9mGtUiLLSVod4PSeuUyjoy
dnX+bJDOLg4WOW7NLp76NzBAIjSgOlnocA3L67kFRRaITer8K+wiEgz1wiZKy40m/87HRJSq+mY2
7OigHjP/ZSAj1W7y3DWml8hSbbFdqbnmaOHG9w954VbJrVrCT/C+ivYYeu+BdTeI0sJLOseM15na
s0ayTtJkinxXH0gRLR4FDEhdcz/HPgUsiEZy0wqbtHmui32EcCUDxQbxJjGQ59P96BPHEhoyFoGz
AGOq+2oT51S4jLvC9x3VF69jLJRj+F5kX8bkasRjmukq4qNQyfeRJS686Qm5WKw1xDeUTkVrT/uy
1GPCl2+ALZW/Suk+D3QXj6ttlRuCqzu6L3X8rE7jBy2qggqxyZetBiGYJ6Ujd+Je1CInsj5lZjSk
GeQseZPO8pjruC959DvCnBZyeMjyjZFt4/ggabsch1lC1NGRPtEgLAP1IX2bTIsff8RMpRoHT7n3
4pc0uUnUhREsUuMpi+6td8t6q/W9FF5PFIWDdUdX0HcHbRHyeieLtl76Ml0kctlc9U2ZSsey3kNh
13rXeXmtpWvVJxVnnQhuHPJ/bVWkM3jtpRhTpP9Rd7Jb4RVWstIJyGXR1EMuJ9cRyOJQ8emSEoej
+itsLU3ASb5784bNJNyI9ALrZCAY19vi01qSuevCpKczCMVKFj+aWL0mWg3p1HRFkOFbYiS8ECk6
qjQGyhMRMkFzLRM2GAB00FpW314HOimrAq68Kfj7c6Hu3ehptTZ9UoWDakN50vVg4lSjCdUp3XB8
W8DDsHWoQ125zerjYMDWEu9xka0bc29o3cby0pVRxquumh5jE7ZUAKasmTtVhi3n72lldbYGwaxP
WGuL/JqLXMJAQKb9p6WO35GenfnPurcc61ViupU4OIg98WQxUQA5W+l1qdyZVeLGxX0gbYJpX7RX
ZkqA5x8vedfNZDGbvOKralyTxgXwh6gUb2dNEZmBmduh8AnJBhBLIjBq1xuWjQGnaVDdvpFsq8KU
SE+bT16uvQScFnzCXUk7w/sXFLlj5rXLy7vh47lItT+asmyKt8HctRMBVSPXlV2V00eSDE6rv2p4
gokCNakl5NtUWuX928ySat2k4zfJMXSog+Txu29oQOR8FkSa3Am96AKq2o0kQE3qXT9dVJqLmLWK
DkO/IABMlv400SN5o1p3p2vHxF8VvaOUt6X3Un4W0srXVrL/kLKEBcrrpO1oD4ulb4vCbT1taAQV
1n2qLdj/dPSTxdCp5SPjEJ0R+rdJ8K7MyzeE2+iutQ4dHRvalv26wn+SLJvxjZYjMb02H6XYujfV
dVk9k7Hoqdie+aKWi679gmxl4Uz2XTj0rqVvexKZ/dLWonXZbQhqczp9kZrPA59s+GW0oZlwagTn
Zq2lbC4nNwJ5FdW6WwXqSrfeZD1aag2TX/GIPDsYKm37ILKlfiNiOh4f59a8v2f91kK379MFMKg4
X4ko2tnyCFbkcBMqKyH4tsCIeOcnb5Z2l9I+o5XE44sk9PbU3ssXS/GWhGJvxHFYKdND3i2DsidJ
3rIFnkwhP/ekgCmzSvXNEP4YgbgWq0+v+FSJ2C6nF7i5RDM6mnSV093S7iqzRVOPu4/DOfl+jjSW
ayXEA9G548g7ZSqrpnrga3vkVUPQO62apjym1lsK06xqWIGJ7vXTJYnLC7MNaYdHLNvuJD/41VeW
baoMI4+50PEzonQmDStx5OKeNQZ1Onv0pZF9+ZydJnnVEJrbpfTnnXba02UXeP406UR+b/j/mDuP
3tixNE3/lULumUNvGlW1IIPhjSLktSFk6b3nr++HmdXd9yqFq66ZzQAFFDKVUkQwDg+/81pODP6a
vbu2WP7Mj0NguVbneIWEWVng9tnn4jXMZVBr+0mJVxRb2SMeap/vzcztkDLEPtpSLQ13hZmUDRlx
AZFChNtmy8JqHbncaUm3tEjgrsZsFYTBrZ/Edk8GIPZWaiDwT0YnwbfcvoivUsrAUu+CTYmjzwqY
W9Yf4UNzkYFoOTXrkOA4ckS7/moEY2WiN6RrWTp4UNttwj0cT3bZQpwIH9TFOIq1s2KJTZcBRUdb
0BTGLW1di4Rmz1ajFz1YUJNnx9pVH+1VeSEVryGqDlhbSq9y46JonY2mZ8ESxCcu256oLmOGeGsi
Oah8iqPXARNl7r3DQuMUhQUVrrtEk7Ci7438nMcQ3LGyQE6RMtImeexkiI8qCseVcCsq6ypstmHO
kEHw3TTeCOUTOs6EcVcSCroi8K40jq+5uhc9zCsgKXee8tHQ0V4l9yXM+G1H33Ut3bTsSxS8ytGF
HRR+1UlMigEvqn7K/WPAztlO15mVQ786Q80yDsHc1rV81vu1Mi0h7KvoPQ/cCdGL7CTCtay6NRoa
8aq1ns16LSL+7npbO3gFVDwiEQ7ka8u7V7kUw7gg74/2lE1X7fo5W1FeddS69bez69XkCJv66D0N
sgEIxBNw4heHsDtXBQqjdJl1t7KxFhLXyheFwJ46LKIU4u6xu5IqbtfOnpodhQLanspyyaBgw/Gq
hWG5TUdD3tLwXJ1QNyMHRNSXSi9sOX1X42MhLwP/gkRD0Q+iudB8VzOefckZdIfck7Q4+dJi+iBQ
MjWXZewo7C7EU6Knb9OtSEKKyGmarcM1aRKRlpFgx/JWKNfE8LEgL2F3USea4+7ia+Z+NFNic5pl
MMWVVlE4uhDj1aDvLPkkGmtSHLmb1Yzh4X1Q1kl9HTZLai9JnWvzVcCCiK6xwSPKDJIjYIPH38nv
aZGsxL386I1H05yWpu8SuG4P4m3u41L2Nnq+iRDwqhOrsmK/2s815fWh4kQwPpWFaJNTEUXHvlhj
htbrA+3iuWB3d7l6q5xCaZPqrNdxrTdrUXwJUAPEJ+8k5Dwty4UvPI8KCjA7TtYcrpt078ORSyg1
VmQeVmd0BERwBvUylp08dEWyCdpVlZ6pXZXc6GZ8D4ptauxSn7vfxu1NdSJpvC3E80NjvvQ8XT/q
/DlGQhYv51l7kA5d4LQ8FknKES6V5hrELQbnQdlPAoKrUz+saeayY2aOVqFNk3COrY78QSBBqXWH
aMtDT5BvteIqBoCV623Yu4p3NoudQpZ4tglQJr159f1wFysOgWe84/kUiohm1F0tXSD9saZLa2z6
N01Y8wXV66gOmMmprNoJNZmFW1lYN8UCdXGOZlEhGYnEiP38JJApZ414gDmDuUqoGOf4jpN9A1gS
MVyM2E4PQrQQg4Q6IWQKTqp5S9Cqku9H7VMiJPbARl5RL6LsvcdxrlnXcbVh8+mmfaKeMu0EwMVA
WKPOq5fQOVF5SR+LwAEvzcmW7JykvEHQPox7YkfqamkVNvYOOyv2Y7oRzdaVO2IckWoYnt1RCcy5
r0BsQbRBcSyshRe/1uVOKFeEH6jjfD2lUKcAkjabq/qWGyhlv4qldTw89cl1ErrhJNrjXfox8sSZ
JG4d/8hGOuFzF/b+uX2W/NQR+5B1p53CkL44Nqu8Zr/TL7J5rbSbJLotOVIPKUcdVO5kA3Qc8tbq
3fDa8NgFf4u5G5vOEQx6GZdNxN+LtwKNd72HRrB5EMianAZlUejMlpO+neqN3F8Yd3oNsGZFwmnI
H9DlxxqLA8nJTkFaSJ8Gq0qWFmo0uZO0l+WbzqD/aW3iCMlHt9E+pGZVCwc5pApV36ZIbYfbydvG
6llrtuL4bFYToCCx7ex41i7jaJXXG90imB9jQSZuTDwBkZKeAr6AIvXssTcvZU82QJ7vJ/mGILBN
VPtomXiI8DDRK0bn5iLy9gTmIzrA1r2lL8dW3LatuhQEosVBLAzuIppS30IRy+tgjCur1s5Faq1I
gd7VceTkNNak3m0e+quQ874yJoSuv5fZoRzfQx1jRDJd55mxUksMwb4c+nbaCyWATUTeRZS9lSNA
HcWxFhd5ujRRQPHn+BBXy0CL7bw7aM2qagESc1vK5AXNu67YPSvFSROX08TnP3eh5ATIrcTgquuW
ia4iJUuWkofppXU8rcLw4vunBkFGPL4AFy3yQl2lbdgsmLlPqqfcaV34jRQXJTgg8WfeS6diHaQA
JvsvWtxa6UWha+lpqrSHQCLmV58eUw6nZZQyGHb1egqhULueAzoTtdoYrVPrfWYngeLoLMHMc4l0
EwOZHXpYUJjlhh31prUbAM12wkIGOPPH1aRYC6He5ZqF3cCkUNVkI2cKJA8awC8ZDrSWrTr/Hm1T
SzOqYJQLrE521dOYbmwn5m3zrovv4JDYT0ObGlfutxUwoy0N68S752QUmG7T32vjFrSnmnZC/1TR
01ufo+nK1BZNCxSTHtikUs71gMS2Zp0whKPQtUOCFpvmOlD7+7Ie7U4/WMW9AH4KwOAPh2a67iQJ
CHsrVLodtdQ1v9cTp7lYugwesXTEUzdXE6k5KEeRhjiitayF50k6Z2ntdNz+cXxVT0TdUH4rLSvS
i/v4JSBOiNC+lYYYwqG+8UUaWN3SBuctEBeDm+rr29Ys90LEqEhL2CrhYK2SI+2tFZaoxrZAcOtZ
hrgjsGxd6Kskf4zZB1picyVmxm5y0ukYwNeUwDtGzkyG8cOLF554N2mtE8vyfaGjX6waV5TNZS2x
bvvpHLC76nUKPobeNgUxLte5uI5Qn01lRk6MHLlVnswWGSeYw5WoLYBc5J7ZBH1th5yEdPBszyQK
SXqUe2WpjbLb+9Olkz+KCqkT3QDdviZ9NuNuCaNhMSXCfTg6Yrchip9HikPCmhvpHMV6bAtqsqtV
upV1wrlNDqemhqJ3Ig7JuLWYqZP0fUJANdu0/IgFtDaNgHNduehNcyESWdIv0uxBxtOV13ea1WwF
gwU0KQESzFtcMgQfeURu9E8yEmc3avuRxmvRBAfhSRUoqeSUHvOIB0i/E6oesFnpDbJ/wWYzVRQ5
b5OyGJUYDcNyQd3RshDEJflZC1mB15iufd6y5TFaJ2d8TXampcSBS+ey4rHXHDLklSpJDwCbgnpD
GuSCwKiVyNusiAgSiRplA0/KN0/j//L5HumXScxMYzhxWtL9TcE0eK4saq+jftM1uL008sbHchUG
p6Z+bdSdgr9npKYcDxoSv/iEPn7pZdPaUjjmkTpx2ynJQsy7b3iwr3aWWbhCIMicdvBZ+6VPwiiU
4ElWfx9hziqyyu6N72xCX5JgSOdUSZSIxKJw9mcSrEwQwUutepzrELcyMtErZSTrvKV6fWvqXUhS
DEe09kMI54wbMz5JkRIs6jJQ7W4Mg4d26rKTGQSsFYXUYwKOffx1rawAL5rV7a+pwa8oyB/f7Cdm
NVXDjqbr/KSFPDyqZDlZ0UbzIRBMxf1/e6VPCjU5o7JaUsWjYj0rClMAcz0Jh4jKv5FqfCU7+fET
fVKPdXGJYjbSjqGQU4cpgdd+F+77pZYHm+QsypwlV+onPlWk4d1Q6vHYxyPq2tcCsDexHrok2uqd
uNQ5Fvb+2iCK69dX8K8JrdCrP77uJ80CEVxNFfK681yFRGpBHh1z0BM939tSVVxdhVxK0f21/cLD
0WTm7zVuRfgrGsABkPPaGSUdrFE45qSqKZJxh9fgyuLY+s0b/Ur3RogjNnQuDkEFny5Qk9F4UfEd
iGdS6P7MxvU240k4Btdoom31hOz3Kj1AoUGiIWXlgbwIDu3a2kdP39HSX930qkZZClndBh72T+9l
IC02NTtqTNQWafEg4orMYumEve27nO7vXunT1zMVqFUMNJimUkelDezIEK+W6sWsgVF+fYW/lHLp
pqEZkqardKB8uptyLSyywiCyJWyCEwFw+rKt2SFq+ivcvAIwSaGTSyUiZ70bYVv7aSfr1H4XGg5Q
o+qnb7bWryQaswENIRaqWgkH+s+73pjoXjBq4jGVPGT/ienn685Uhh1uX+aO0LwX0FCfqkJpt4Oe
hI/jGJrvWZNZsSPlQcw42itHwxPabUIrw+XXl+ur9UiAh0lHJOEZXK6f31ymEGCNMO9olmFzErOA
uqa8bOciAR02OOiGlYBi+PrXL/rVcrBEVVQQwCGW/XwTDIrQyUZHqSIOAfi820SCU6yV/5tXQTWM
eVP6oscGQRbPupKazZTjQypGvR2q40OWiB+//jTKF/sqTzSieyxyzUm9/rTimNjbcESOpmDWLZZm
IJm7UkvqS9Fo+jkTS5Eq30h1SSRPNqIRS25dlPptN1rTsc0Sc536bYVLRoUSiRsLkD0wQGiUqhAW
Q94lYOTAnuRaMXwAJTtmHSfL0jSrZzpWLbdVpA8j9qcPSYWva+nC3cihiPjYM7OtIuLcH0QhWoWd
Xn2ks3Tk15/+i++SPKHZqDc3VZvip01EMUOrL7zoxBEvTbeatYvkb5KL/gxR/3TuIaDMgIL4Iwnl
81NF82QlhIo5pulqloI0W59zLz7wu9Y/Kd6j6R1Hf6f429x6wjPkDd5loFSGQ2aq95RUgNBOHF2o
lgkWBPjbTNW5srXke/a+Ptn7xSFut4Iw2GWB0g1Gkqgdzq87GbJd9n1ORifqqofhrJRXRswmPaR7
binOHrQFKoJne4F2pQm0lQAi+xjdAx0fD8UV8YNFrpqq7oThEknkeq6lIV4UBQQ554ZoFZuvVb62
prfEuEiS7uiUZhQBZN+j2np2Y3puaKw1c4lXrlHoo7EAELYZwzAkGPEsM0x20KTKVprMabqHfHgW
hjO5AW3/2irvQ11srOAuj3kz0RaXWOY9FYq+BaHBz0aNSKI8xP26flbNJV29QivZQvuQd6/AdAIX
mwwnElwH+lYG83GY9lW2TNqHgq0yIEtjXJbtcxLjhBbcVhSX2SQzn27TJyt7rKuP2NtPxrbtelcs
nsHf6djJ75OSvfjegLlVcNFEMfzWlYClk/4Ttbp4xm1DvmvsTMp1Fp4KcCVN3nYJYIQIXye9mMKt
MK0zraUWZuM3Z7XDB1sec8C9aplOTw3NNEiPDLLyvEzYK5xCKWfNwyhHlhTuysbkwEPYoW/gX8wJ
YUXaJNb3ReAZWPOmtcaXA2KhBq4P+bYlWzOAyYeDJeEgMRtgcNwX5a2WXXUA6OFTnr9bNZvyJaLq
xtuZ/U0o0j0WL2KVSPieOqTekeWaCNjA7TkDCZ4PKHGX5w3km+WOMeELlj9s06B5qclEirT4xVOt
fdGpm8LynVL9qI1LKnNxTn7zoJLt6S2Rd4BNiP3tlFwq46J61xWnWE251VHsKzBe1ao6esZd70Mb
bDGdln7rYIBzZLp5++U41Y4BLOJtMwsEGu0Ch9ON1NzLkebmiUMckS1Whx4/XFk+0BSwbKFESm/V
UJAkHab4OmjRaYFgj9o78cbYNZLKcgqkGR7+3Hyn3kNVimRQeMW11z63xX3SbGeVQKpA4cMW7vQe
L9O+9N686WqkN6q7KXEbqvG+pSFKi1a++jAkOYvaGfLllLwOSL48uPtrtENpbzpYN3prp2eTE3tX
XX0ScADHsNAAmZsaC7CGgBQyF4QDI54gP8FWKPpKjTdW40DkdsweWAgHZ/buFrpTiTT8IFx+DqD5
yNaYsjOyheitsw6gHX5EicldIHlLNb1gTTD0t7GEG0buEU13TbYhwNoe8MbwkQAPiB/GUR9Mz8mw
sVCzA7Oaqwi3qR9cLDCKztEit6vWmrAt67tIe2voEsb+wGZi4kJ9EM19qyzT8j1AsGIcfRREMkSg
Mnu/1FU9PAbKJpFv5/YcSboNhWUqXPJ2JRK8rpO60J+DAtb2Ck7bMm8K0qbDG/qYWgh3EGNA+2Ra
857K+oC3zx93ui8uB9QieAjLcWkhEiuUc6QNtOi8TCWKKpRCITitHD5XlApZ/r2l3QuGK2RLtVoC
oUlsx+Jg87maztUAGXydlhmOa69RvoIH85S9QCSNElyPYJE07ATUmUo7sT6qoLNK/jDCW58SY6cb
T4F5B1WRJMsBKEovr7qwdSvpqq6Oyn2q3FvSKX2XvI2kulVIto4jkEWcrosK63GPfZnkjuuQ43uC
2sSz1gLHafmJrFpefJojXr2eDdjNo2WngT9s5t2uWA390uydfsYXSpQQOGMTVr6YsK+n76XwOvm9
00i53RHYUpf7TCqX2CrxnVoaLa1NAA5zNzTvrfkS0/lTP+jyIugXAhojerxidM3NEsTREs1ti8c3
v0frtRSCK11ZK8ONxO8IwtoPN7IHRZXvkgZEcyW0Jz8SHYk9pD7V8bnRjqa+qiJwn5s6WfvWg9+f
ohzNiAtgbFflXWudQt0xhMcYASc3EOon4nS9pSShMME+rYMxOKUeQH/fquah9NdpQDjvKRe3bDWd
zGMJwv0ssYA9eAa+/pzt4X4gbNqSNjFJ3/I5l4et1j2FbWHXWuUWcJSVEm1rcrYBO3DEy5UMqXyb
FHN123A2rMvUXQ/aa8DiyuqHoTDhAncGt3WRsc54KqlYrevEaUbErlhzy7G3JREizVulqc+BZIEq
88ZC3WBxyp+Ae+qDRebmjWx8KCyl2ngThkfLu/jBMqV2rpeldR8RTxRWdkBmmWaAeHbbYVx1ko2c
bifzA+iDdIQZaZy0uUuMe3xbaPSYrEaWQHRX0LDmHwhosYMB2gv95k1PYnYFWyZd+abTGwggnUbZ
SCikvC0IxiA8UFq9CEMe/9bCkLYG7fRJQ0h6BxtgW9mDF65kjwvY0hQHT96wEhSIn96rXL/UVgHT
qZKRX07K3pOOXmIsrmjW6Pz0vk9flNG35RjbdXfVhzCDGXHR0VIvVzmQZ0dqPvHGg3rnRWs9oust
up99vux4HWIHedoW7HSRqzZrCXI2nHdlJOL5mw8BW8nbKtwm4q5srzqItqrmxSAv6EJTse7j6XVF
Y1sa4aIo40PMqAOzZ+A4gFrNmvsQ0cmAPNBj/PFfjHgthUiauIqDCc3YX5v+iipsJ0Zopg77NIUb
0V6mtLXRXcVtATrIc86BtNB1FE7PWbJL/GXG6UtIFz5dGQFbH+c2O47QGR0hFHz0BeqREj81u0rR
KEyXRuNb1PAovRHVLqIs1uXEVinCCG+TuHUM+boG8oTokFRloQZvAVKaPFi3SLykcWMhWvETt7Te
8G0t8pkoNW+JYNwKpunodG5pgrkppe7+1/PyV4cFjoM6x3/i4v4SFoc9TBrRXRy7+LGgddX4Jjbj
C9RKkuecKhqxTJFa3J/Pc4ZZ0nTks2Wy/4RxtUCqQ/kJstA8d3/9Qb4a/GUIybkqSlGMP0w6Pyja
6xzjUjM0PLsoV6RcT+1lntDTN4DJV5eLMBxDIYIEM6Lx6Xw6SiQ4SWJATGxnyzLW6vL51x/juxeY
f/7Dx/BjySRYl76ECa2Vek6r8PbXL/DFCRtgVRc5HZHp8xdj6FBmcVTUXKegJgFEzUhcN91BJ3hC
ZjFTKXn369f7agVwqbhYGlZl8J2fP5AQ5YLOWZFnBkLt3tpngwF4fl2X/3Z9K9FIfDKT6Gh8DX/J
CZYrgbog5u+0ECtXk8YQEUbxTR3JV9/OD6/x2VnVcN5EGByf1EYQL0E69KexLtVv7plvEZr5kv6w
BkI0tpNKBb26Gt1SdKmxdunO3NTLck+c2dmXbKoxv6vt+Or+oUFGJTlVBAz5jBp4RRRHgSUeraGE
PortqLr0/jeI71dr4cfX+IT4JuRApH2hHXXhiggDW1Rc0eRh+w0E8Ed586fzuSKTSvlHECx5kfNH
/eH6xSmfobWqY1zGxqKvx8HJRIXIOiMJdkYvs5G32vMA/MzgSMKGWnNUCFCyykEf2ZQ7+U6YEKEa
B/SYmgMxHDqORWtIR5Ii0PcWI1kT8JjSzsut1oYqgt211KFa92Fe3xOBKzqBSS1y7pOGKytaQyVr
e25KL/sGXPziO1MwRUNezImYf8EWBZWGg9icjpMlLAeRxMMa1VkxfmPA++JbIxgbP+ycnsBT4tMd
rFW65AfTdMqidmGmd5LUrAvqjAL/uwapL7amn17o0/IIowZLu9qcEoX8kYx2U0mhSCHrknUySTsD
EvXXW5M879afFgoMk6rMlV386c8dwxpVYEPQhqdmITrdhoAWpIBz16VtXsVnIbWzF2JG7XGhuNJW
cuMFDy6gK870ibr49VuZP9rnd0KmFD3HmqjL+uddMqDotFAy/5TiMyExTx+a+zYaiifqK+X7XhWn
s0TjzW3ccgD445X/z+vwH/57fvXni9T//Dv//JoTXBr6QfPpH/95CAF26vyj+fv8a//9n/38S/88
Fe/ZdVO9vzeH5+Lzf/nTL/L3//X6i+fm+ad/cLMmbMZz+16Nl/e6TZo/XoR3Ov+X/9sf/u39j79y
Mxbv//jtNW+zZv5rfphnv/3rR5u3f/xGDeIPX8L89//1w+Nzyu/t2+E9fcnbyv/LL70/180/ftN/
10ho0KFhNYOlT+DYb3/r3+efaL8biqrNa5UGeYOHKT/J8qoJ+JH4O1QKSczWHIprUcr+29/qvJ1/
pFq/zyn2hklXC6mECCd++68P/9PX9D9f29+yNr3Kw6yp+cN/rIn/WTPEmBBUQDrG7L4lgl8SP5kS
x0ILfKX1CQGrifUZYr1bQDshRvcpfS3LXSjH+TrKe5A6uJtUyj0E6vdD0ROZVnm1mxbh5KhB56rV
JJDko6IMU6xXwavuAwkev6Oqxq29KuQkiTcgtbyj11fEBYkUZ+TIfYQpkh1LTl5aoz73cUPfBg2D
k9T3C03BI+UNj5VcrFDKvflFWTlVADLa7Kq+QfKrGEtTCz8ysdrp7YSEsaGUOZj1isqAGct8kTzJ
CWVJ3njE8GNWJCYN3Zzm94hew/q2Nqi17TpgLCEbHM0rXGgjPBveldGmRw+Ob9Hm8klXx0fLCI9h
YiEKJ4dF0dZp1h2GTAeNsrITUQ8uuWeMcxmePsnzH1skP4sRes7L3CGDiFcnTBppmFFGCDWK6vVC
KwtYWd4vTAFaJPPF1O6oVXY5SmIVGCmKKWoUSrnxJg0YdkwfPZ0xBaODvZOeKJNCG0+01rGQv7R9
SeSPQoSOVfWAc1p+8WOE8MpHElIiLlY31oh6UFH7FZUim1iOz8pAWigcRV9K6bK1UAN16AgcIeBQ
NNW4YJraf0vaoaZfCihC7BFkVogniDK+Vet+n0THMmYjsTL1IYFXCdOAcPYSNxMRk5xMPgxDfPF9
yw4E4UShwz4OyxtDSzhoSf1NPeh3YuoDHE/4AAWj812fQ2gk80H7Wp+WfdvsY2l6q2hDCtV6XSUo
O6ZBpkHZ1RWDC5hqoq3r5nOFm+bNanOMjkUAmGXc6IPyJlCb5LQihXqSaN6HavU8UhtsWyg/W79Q
F2bRVo4msOZTeeoPWcWzeipN6DtRJeuubfDMIpYgWxwLTAOfmuA780OUMH5v3GYijkESNu1yMBEV
m2pEUmGfOVqFaJ9UNmcqKjjBEiX3ZEjI3JGKcs1F4UmKH+QU1HlqpjvJVIR1QJrCwqN8slI3fo+O
1cOaOI79otaKSzuQkJOj7yRpZlFk+JyQC6xkqwMBQpox5RXmxa5p7Uq9LYeahpyiupv1ByzqAKnQ
a1aMZ0Pu16FV3gK4oQdHS5nUJAqKrXant/mN2HmmkyqYG5irzSHGWNDdyVgBzR5ZiFDdkNZkBqGr
xq9QWxJJa6q/nIZ9yAnKRqHDoCfrhy5jZukURPvlnSU3lI2BgoYCUSseZIPqIR4MOHZqAl+TiDNF
lTHjSSXiu7o7NCrwAR1LjPXlNpbql6woQttop2WRId6Z33ZkJs9S1V155E8hFS8fa09ZITsty+CY
iNXSo/R7tgW+Kuk0R3tFtS2ZzZMvRVsuz2LSwudYRhtcg4EUHu1qBCGufTMFwlI62/fHxs4s6QW5
N+78VHaGWHUFP7vVfIIovdnc0ZWrsY3IaWxx2QIBUXoKA2cNpBaBwbijAVbpT9ZJjauHSs5k3MXx
Qcs7eScRFthMANxqVy70ZgTqAunzh3if42fUkRY5w5BgbgjnoN7gPqiHwU7MqHatqn2MAbRCGcEQ
vAAVAFe+Oi01oezWHdGQ2HrFZSvMmDuxRaMqb4OJQEvFCn03FACo1V49CKqPyFuoYixwBXmerD97
yHcNCcXEdakASxwWUYChNEU/XyGJnXSJf5k+CAeq2/ALDpJkl7NxNOg/mp7IbKtXsSDo5TWzz7ig
A3aRKOGmKvyt7wmHtDFCBEjDJu0icidbwanMAXtUr8vHKgW3mfKVUtXbrMrPrY7iTOD7yPucOsHi
Y2yGNclhhmNOY+F6AnVTnflUi9pj7PsvPHf2nhGe84EC9aafbmqYLS7myKOm9grdDhVk/xO0giKC
y9DcsBaoAHDiiuo2zkMEhtTGTihAVrUSPVcUZ9HeESp65V296sxN0OJML3URDb5uLbqwoO8vF++l
SlkJgn9sjAIUlQy3WZ0n1Ua9McGJO0u80iPEiGaJGzAQvUsTsCFL0/MYAYlK7ZzMIyHFb4Gasih5
CLUe9iegmCwepyU7EHHWXgdPVI7uvHPZKqRrrplEf4XeuBKk2ZwU5ki8a19Ya2WIDLytFxREbbyA
AsgRC14zmb4tKLG6ituAKPg2XJZFMptaTVsGFbLlIdsGVQ/amBrmVlEgYVIRXW0KJTiYSJRNUgHD
Gq9ylPYEViYSamGmE1D5cadJGAg6UXZEJTpUItlvo1luyX+nAaUIiEdETNydPTO8gjuNtjjJHsk6
vo8CYK+Sgr5V6dPhVVgfPAqOYl4TAJ7feCmxf2EWJJgUkApD9sqObD37mNX0MIhPSltFd3ni7Vqh
vdI8722KzHMTy4jASdoMySeV2ugB7zsnJOA/6uemWyPxQESLTa+CRjC02L7Jk9TAhaQVyivOc4Rw
ceb6QjMbh9vLRKze0mumXUa4SgpoTCzoqmTXcqs6+8iTGCtGUsGlhBZScgIwVrKB0d8QtLnfLHeM
8TmfPT1SM/jrKPjQfP+hGDBId/qdLyjo8ZXu4FmoGa1mn48wsoOVkhxo1cC8LXI80WiRGvaXpJX/
xAD+ran8Jk/53+dB+6cB/X83uK/e83nkrT//qf8PZ3ZaUX41s1/65+wNRO3P+X8e8v/4hT/ndUX8
fR6tibMQLTrQGY3/a16Xzd/nrGCRICyD7DWkEf89rwvS73N4P9MzlL6FHEYhCuNfA7sg/25y3Kei
gUQ/HZGgLv87Ezu/9NMpT0MGxGHdlExNnLOlLPkTuJd3gTc2lnEdZfn01qCrWFAsGW+5nfpQHvdI
zsVdbekJZqIwuUilWhx6SRtexKzRnC7ylIUR4NvxW3LAYwqT2P1ScU9Cbn4zove5UY2pvzKozAXO
V9tNad3U2RthEdOt1DM3DEHtn1FTTTu1EUn6Z0Wj6+j8cTmGWnUwKMQZyD4ITMQICtOBl860a6LW
G6M2tHaTBoV2MqZKZJuGDojNclTtiP3CWISZoT1pDJ+OD29CFGxisMsjzM7v5So3d1EJjADSYgZ3
ZqbClcdNFjmZPCA4jqRogP0yMpO4XqGcVp4gwlKpfS0sRl8IiY9I0PtTK5Cw7Uly9x6mRoQpVGzb
u9E3tV1rRekGEATes4oU4a3H7neoImo/28orF+IUoKIfeKrCqyujjjcwMeCVo+DB02R/IXY4OsoO
QbHWGQOzgDiKB8+Y0DolZXiuIl+tnLwNJ5fJvX4tK6JNW7k3VmYy0UZqFuMD/ds8QnzZeK/oxkwg
g9qxxO1UYRvkj4qrycurpRrnKn12Q6U7KXIbHMy1mE7rOurhmlBEwVZKvSi7nlQMJGMiSvK2+FXo
KeiSRG/fEo0ec7dOoTXyEbGaq1MytS/yAPulF1QG6ZooCXRMj5TLYioMjd0w6eZJFsh4NUNyAvZd
36GpUutA2tedr7ti3ubbKUj0RyXIDWZdcQwe9aDSMFNW3oF80vxiCnm4Fnol3zKqS06WtO1ZJh4V
f1JsNHdRMlNlWd1iw45ynk9+Jvj84VC+dPkUEL4lpJ1rCJmFcZQzAJmv5iYbB/lGEof2CnI9eGx1
jRYZX57OCWmQBzzEOXqlOtxJngyHVlQGtcXmUB0Q0DEz53GEya7I+0lYI+piRtckk/jSQaye/YTX
s9NE8E5qGBMoMZakRdMGKJ996JkdngUFdXmr3ClxUe6yzNOOgdQLT36lZE9jqkc7ofGicBEnIkfm
2CNoxeja4T/ZO5Mtt5Eki34RqjEPWwIgyJhHhSI2OFJIwjzP+Pq+iKzuDII8wc5a96JyocySEw6H
u7nZs/vuxCxUH5sMH9cskqHGGjrol1KOFN8dEkN9CUkY3IltA6M10wP+AhXqBsdbC9hlhEb5iAtx
GT9Uekd/XRajSaYIKiJlN5IZPQ1eYWXnVkMQEKXKo0Sj6jgm875HND/s50mNUSD4ovwi5Xm7T0Uh
n+jpF9vMbtN06DdFahl0ifJlepIWRbtEz9NnP2ytraoQZ6OQr2l2lgQk3JuyJ1tZdxod0m1VU8Bu
6kuNDh66uHQkY+0Qc/NM/O2Q1gnakzzyCo1Eq+sHvo/qJpyeJSgFW2syewJ9KupBESHmGLkRxKI6
37VcTX9oQmA80XiQ4wZvgKXRYulNiIYQTKBv0bwVh9RHKZUlsiVAVR+EbVlKGlhgUyXuGIVnhFYQ
EkQi7MrpGqPycooMXA6M8r6thfzKlIPpzSDGfMF+YgEvK74j6mNDtylWzARH/p1lotXRc9FHijHN
7/+fOmunv05VTsj/+p/s1FHq7PH39B7+TtPfzeFRzP/pr6NY0/+FDZCqGKoIddv4OAn/Sp2p/Bu+
YFBnGhJUheLg30ex8i9D+oBsmbLMMc65/PdRLIn/kjHShFaFpQ36YOUfJc9WGknSZhp3AGweJBOv
osVN8bBE0EZxpCoZPTyS+EJR4jYnnt1mY/gkZdabLvbGNRrOZ4pw7ClxpTthZ72JBrqVKa+ujDFo
NkMh7ztUeWaq3OO9ot7kDWcOdX+pfDAmwwRvmKH+ULK3yJzApBfbcRQfZ5U8wti9UGvZlQaNbDJ/
J07Z3+qp/Cuxe5DX/Zwg/KAa/50fxDyNSGPJ25sSfo68jqV68KkMAmIBMriQJ7ihJ24rxnfd2O4m
7L4r2bgkZbNXJQvxhPoq6XxwkBI+LYl/Jyw/j6+soh3GR+YqYfFoWIi6CbsOx4/nWi+zIQIv1bZc
W/3iMdcSQBjFTWIF9HvKF8s+02valUpnXIF6Q1EBLQ2LJEB7rVL50uKommgoDrPmKQjKS5kNKu+8
NEt+xHn4Vuv4IJddw1k9/WngwExTYI9W9V3VrS2NN+iV6Pgl5HP1pWG3Z88O/5x5yOUhDicZoba8
QNQoIaiGTvT4eZKjtlAnwH2w3WsgPAN1pYqOsEYvfYAORvCd7hDwSNgNB+PszOhE57Fwu/6p0EVn
HmBOVB5eDIu9904eJ45uoWTVoLfNZk76UEXyQrKsygHOc+G1jeImUqbvgwHXqwQGb96X1fc0+iXD
d/36yZYfvnowKJLkqU0K6vROrFZPUktxJOU8WDrE1+VkPetWhEKU1C+SGRn37iqwrpAYn6nJHBZC
lkVLZZ3vEv0yo2LzdTifepnizkOnOA2CF732TQ5QcMQz+uJnKnrOYnj/9WNqh7YzRwMqqyx6kQfg
G2oG5DiEQNC+53LnKebPtgp/T1kPXGTpMQTXIQXaTu2u+4x2rSpHnjTS4rn4S/aZ5GganRx01mW4
+cnsClUU7lKj+JWEXBgb2l2R2WyroXUMRFYamcEARwHJLN1sSp5Fi0RbrXR38/QdPs2FaQ3bshru
KsGwtSxAViVuJxm/DAHuutZrP9K4+xn21m0p0e4F6F6t4JumOpS78cwmcvwNH7yOj1Lrpz3EsEbk
ASazM6ZXcv8qd+len7Bo7s7xzJfltF5un967Ih++95zAIlEnBhKznzKNhRa9lTC3zrzt5YK1HgU7
Sb5VOiAWp8zDUYwUmFGsAjnzpQ4JImG0df/1elr1e/y1nhYPKE4pjcLR+mSZAjilkZlhX+1K27IH
9OeMu/lBpYxotm4BFtM5N3cr/+f/GdOg4KVQrTqq3ddcBWcLAJFNhpaqhTc7NBAlbr8j4BvIW7pR
awtII88sDo7jo9lk78NNjLolJMnl339aHDOuQM0UMptRj6lXprySr3FaUrotvdN1ckZ7scLrL0/J
YSYaFNyMpUVkrVBISsuKhgmWTu2MWNzm28yT96hAvWIr7M/27Rzvf4ejLRvV54er+zLoC0aTxhdz
ZDEapTv097p+E3Ev0o1nwSIhq/6qU+SlcrelKeI6U7VLw5p2Fa3XyBwle66FyzzMd1+vseNv5fCn
rfZIywyFSen4aUJ5TWgD87CE7HGmE+f4y/88COXxw+enNCFUw7jMdsPhvViipAEd9G+5fA56eubF
QvtdDYXDC6EEQ9HsuxSvMIYRcuNZ0Wd3HH4Z4xvtFAb3eJO0vTbUj22Ubr+e0bM/YbX9cF/AgUVe
njZNLsNZpE6GtTf8pUjY07urWMW3MrwX9YuJTo66PDPXJ0I1JlsydKjwhM3kog5nIEGQEiozw6eY
j2mX8dan+W7a0mTx+1yXnXx84B2OtXrUwCzSxjCQR5nX0ntykz1wrYOI5aCkvFaMDVs9gGr5CrqD
8Vvdibtz1tHHu8bh+Ks9uIrqQaeZmVyBCW6hbWp3poCXm/KzQU42Ss8Z7q7kVP/eN7DjkFRqirKy
DtF6aq6VMTNg46oXUHrKO4hwTr5TPHGL/HKv76LtOSjx8ZbMF0POQUYbQGh4pKss88bIZTWCpDYk
Xp6NP/VWvUtz6Cw4NaPwjp8nWDFjZD12JvAOlP7mhlbo0U6E4TrlRn1mgR/tGQRz3K1EmsIobmJQ
crjCBvgMIymtkJJI+hAbNE2Y6QhzgUbiIQROUOx0s9qKUgk6qiQpAqqKxv2szJFtavAW+jO7+YcI
6+AoBjaPTbFJiXExqlvfDpps0FFLARQxMBxTu5KuAk0Co0hSCReo3lcwQKMhHTpwm2XomSEOiQ+C
zGabahTQBIoYlm1kQIRx0lL6ms6c2jOg7vio8tIueoxQrCei5X09kUerl5/NrYarFddROhFXX+pk
JtIUaCFoGIhIav8aY4kFqSJ4VvJ/vCmQIKYHEouXpTdRWcdelaDpVWMAguxHGOtR6rUT5bge9KH1
atXh3WhAyqCvQWtUclO1+/WDascrRuaexMC6huX3kf8KRhupLFWDQP+NdtlG2dYgdbpJs+g+Qq7e
CvAUS20bwYQ1TAAAYltsiaNtqUIdTwmWOzzOoMJzpZhOrvxI09eG7oBpEcZbYL1S+L2xWNHii5dY
vWu04M6cNUfvhOsm7xxVpakl/R6Lb7RhSfBdU4uWoPcIymoRVPh5ck7UXq9BsrO0ba+4RvssYAwZ
JFioGrtqvB0K9Skcr9EnbFAALi0BeFeayplmwBPfOd441MtNU6HFl6z+4XdVB74YFWIHWNGnmprT
6q19l7vyMsGuq6CWZI53nVw4UVxfGoByDV13cWS96vJz/pnHgSfL5fMvWe3rSVDLXdbxSxZrRCrj
0J68xSyjt0fX0Det989PktWIq53cGns5aBpGXAKyPHIAVOMwWOLC9q3cYqe7z3fqrXA/fosvu5qs
sJ1sz6lWVwwHNvflNywLVV8sVSBGHM7/HMhpnvotplyYLqMXihxJgNEC5N7SONHEO3pBJf95hlga
Z+qThfQihU+iVOpjJv4ODX/bypDcQfPpgnnmtnEUQi6+KFSN2P+5P5NoOvxtCoLPXuwtYdMGwn6e
u5vYaDd9HD5rwPfFcrjVSsB97Xjmyz2K3BjWoqK1XKcQea/1mqEZBz1HLNC+AhivAjgLDGUBuARe
5Jk9ggc43MNlfUnwWMiuRYOy2+EDNn2a53gzCrRRPUaovlRx2EA4OTPKqZWto7RTybBIokX57HCY
qSiCQq3pQJyKxcs38X/4871Bg2lkOsZE65HftD8Sy6SlubzMhvkWh+fvVMbuvn7apRK4elzOTX6F
wsWGI2t936GrIGwjww85nUaIRCTPJuVq1BNnGjsnx+5siqHXhdNdIvSYScuwJqhoIRdANbzVJ/Me
zJoOIUy2QMSFtiLTu9s8zYKn4S+jG4ulmpMahtsF/ksMcyeQpa2vgQUNxX0a+o6uTLe1ElA7eBgB
Hep54TT1QzT8+fo5jzf+w8dc3XyMWRTKMpuBt5ndXtDIn4dLQ2p05utYOW4sn+7hOKvVUxlGWEQT
IVILbi8lyujLDGAcLaLhU6CAqflJtX9r9OOl1nR3GCXdtBE96VHlUbL9niPwVoFx9o16Jlb6KMMe
LuuDH6avrj6hZk5ZiRsweR/rCXWm2yj0n4VeodOQ1MC6R38mqCW6McPBO3XTzw9V+Xtqnjt8IjY4
A15kUULGBvZ7qKtQXFFbKdlT2qWeCn9UF4Lnr9/YualcJx16rZ6jqgXEuiQA+NKHb7Sm3PaXaEPf
BQ9pyLb19C3Awq15Jgdw4uM8nKzVJpdpnRrUE0OrXrQj+91uOo9ey11vV3vAX76jnPkMz464OnYS
mnAaCmF/PWx/BXfHsBHx7ZI9BSXBif6hM/S/F6rOBUIxKMqRgTjcf2Qa2JJe5btP98EOSh+2HOGu
Pnuenn6LOgoF4nNFOtpOkQ9QChUM+iLdJcHR0Jm4gcSa2G1oq/RO4V0ESZSagi1iXeGcs4E6NbFk
V5YdTsMFSvlIlX5KeRik5tW6tpbxB3cJH8CK6g5Xkicqhvbwc3z9etme2GiWMxsGEKoNdtbVvh72
PgyuGe5opl744U1jYId7pkPi5DMRm4GD0LlpkJQ7fHeCqgk6tJHlmSZ3ekOwsFytwxuYYzayhNE+
FxWdeou8QFJUHFgLIGLJQX6aRZoyTEkoeYvA4gmJAkcp5mfZxF7XlHcA/35p8p66yCZEhKngXjAC
4abKvZXpsjQXsFuQ3QO7cpIke/l6vk8Eq8QDn37aasLbbCrRiJl/LbC5t1nL19Zy30coyXxAaqa5
+1yW8Cjnai1BCHAhWgxFSiSrCLkY66wIYADTYkkRoxac8uyO/XF7Xe3YjMF7hLrErcxYbUKVXk/j
IPCFZrpmD+Tk0w5H6RR0Kq7DWv+YBii688saUJ9Pf3nS7uLsZwgWQYDsaAXmNfyD1kTBZrxUuYUX
zU9zdsMeKCbg/CwYEH4hI9aMXVFpdieLngBgHcq574RG/5JUjeDKzXdFCb1kfFQyzvWweZiUd5V2
WRQdm1Qcthi8ZhYUQnxpZ7ggJNTiXxrJ0jJWPUV6krP9IF4NtQkDsJMewwLInq6j0LMuCjXdyWGx
SaPiusfzohv+KN34ZM7Gw9cL5Kj48vGq/p7G1cdSQl4aOgEHXpX2xlFWrwpfL+2JA0VJdIcsbwRw
tT53hTqOV5cF8veoqw8mmU1YT6kAEfBK9+ar5n7c0WIeO/1GJXsNhvw3fTfM19kczYn952Dg1ecg
lpLRiFR1OTXVC5n9LnIFe96VO+70m/Kifk69/yAPc/iwy2R82h3ULu4lK+JhQXO+t3vYgK+V4b5D
IuBEIaWQ/Sy9cw96Im6lq29Jf5FE0I79/dqhrzSNiBM+QVGH302U0gNaE2NG7Wk+VaaE7YZyJkkt
L9/c0Tf596hru7/B8qeB/hqi5a2yFV46d3bEZyDD9EVs4+1yL9XQ2cLC2Si/Iye11Wvr6dwJc5zX
XVb0px+x2nxg4JpjIX9s/76HE33wpu5VSgbdEx4EjW2da908tdlx0aMrSyLnR5ni8PUKiVYX1sRD
t46Gf47TRm7uwOe3qYAv2GRnqcScDVBOnXIIGegD5FFNFbvPw2H5Yx8p3ZJYJP6j+kNS7OOc63Aa
DN5LrzhzrK465z5CIhSVSDh0cbmafVyVPi1jQ+tLWiyXQw6s/ya5mb51Xn+J85PXvnDHdaH1urWN
y8Ie1LZkg85+zL1zAYt8nIzTP/8KdRWoR1zG5njmV8ie7wX1Rr7odhWxS7QLbTg5l9FF/1KlpLOn
qwxCjNN6NAB5ybb6SQDvCNuvd8/jLD6L7dOkrLlQZpA0fa1+7CeiHf9aLKCjq2rf358PSY+T2stY
lN3oSwP0xe378I03hj70Y8sbF2Gf2uK30IY0RHeEXf9ZTKeT9/wi2BZnvunTo5pL2xlLQIfaezhq
1o5iGY8Fufs9DgKgpgrYVcDVbSzUnmbX+IF8HQo1Wpf/IOg3CYAR9mpIfi11dTShjUdOUvEhY/Fu
epJT3oKOIXShbwDUL2/z7E59av/6POLqWEJ3W9C/yIiiqZHZ7HcpZfw0v501yGKLb4pykQKhkbjV
6dHomUBuvl5Pp+6hSz3I1BaUmaR/VHI+fWRZrtaQtcjZg227gwbkAHi1lUtD3csuR5XL1dL2HZzh
7Nmlj6V5aoHqbkKP+OPrX3LqADEoZ0BmNOlrXF+AhEgR+0rPIztrfnJFchKtcZFWeakMg7dmlReQ
cAvL+XpU6SOhsj5CPo+7egVCnuuKD23XnlD+jnK9S0fRy7D8G6XxSpOVyxJ0ZyIA3Q2wlAXtoVTQ
jwyaoTEx6dMC+FqJvFcZnQilc5hnDlqui1nkAiC8ypLiFgWGKLjrfBtNUuv6vaHG13HTeZoUvbSl
eV3G6UXaprfNYOxzTXN9Eco9WRrMtWHwgPQt9kU2e5EPH3UColK3AKSU6LKPBPxnEieVMy/A+aeI
mldVbN5plNnq0Z+me9VbfcelgC6NCVeT/soao1+FybYpTLDeIiDFFq4fymUc1vliEHZfq4sjDe2i
CElqKCdUTzwDNm4WiveF0JN7e4c/CRpGxcxnoNGM3s8l8aAu5HHpKZOLB5zUbTVWHaOed75GOq25
LTP5bjaF7xkqFwxi3TD4ZkrWA2jgrSygPaUy6EvGbi7v9GZ2Ejm+jjBfQd1KBh+noDynIPGe8l+N
GrNSNlcp4OysLAFk/LJ6zZ1xSRZDbXFPtqtRdpEq88iBk0s/R8mLxwx6+fcRLJtf1z8GzBwmFNXg
B25KkypAqk+0nQ6wU3KUsbJw00IO0AtEDRHyc998EmcszTDLwzhCDoqB9D+2eM3kdJDvjKxxlbq6
nLg601ztaknxw+9Ghya46xAGJlIrDUKy6s10b4q0gZxZvcuOdLh4DdniemvSCwzO8kMe9+nrDYc+
bmuZ2/RwYXrJTntp2438iMLbpqLzm4bGszvWctytRqTCR28BOyXXvHUuvPQ7/GQCzp/W6Z1xL+3K
y2mrb8N73/362Y4j9g8SwCJ8o+8Yp4PDYyBEeoZ2mihHXgj92U0TcZMqG+jaZ+4Gxwf8MhD/g1XC
PrgIQj9HyzrGme08MFAEwsgiuWP4kStxzsWSTjf+OYfqE9WEw/FW4RuYHV1rai5AoPu3eTnuBAM7
E6HcBhFg7GZ+1iJcyKhhZdNdWNauoOPQSkYwTtSXGbK9FndI4LWHROlf5LNg5hNhnqGQhUIfRvWR
2Hk17/XY+4NYgjVru5dxohM1p3KWTxeFMbwOQ72JxHafBMWmrdpbRaQbTpXFTU4i+uvXv2y763VG
qUsxF9kP2s7VtqzQSqtlObFH2u0LCaycXNtfj3DiSTl6P504q6vZqFp530sfcXv1bXIJaC9jh44z
WrgcBVilcy6PqR0/1DIidrhoVUl9maubQmskQhAEY2gXlJDZYsxAgJD43gP56n+XfuHFtbxr6Y+t
l7BnMnaJUj5l3Z92pNVOnewk9F1gu+Ae832vvGNaqTTBXoA1KVdPPe5dkYZZUbIRJ+EuxXiimV/M
1uTmjzcneH9deJp9SnVoCcPi3kq+a83S31yxM90EuPFShN1YIZCKUt5MUejm8BE7uJ6SMWDukdeX
foljTEFzdbPg388B2U9epJb6JnVohTe+jm0r1cizGA4KeTTfazbddWH3G+le3hZbMlyvX7/+k++C
Egt1pQWcvC6yU3jHT6Aj8JnnP3J1Dcjgn2/OvG0NeApKPco5xmoJV31YxIjNkEO8kdTAonQbOh1q
FJeCMuCDTeieu4QvW8fhR7MU04lxUGAA+l0LMBDCl2OEoaet+3epP2/yQcPA81Iqsz2KjzEona/n
8NRtZIGQg4mg20fkxR3uncLYWrKsY/rTq7+nPMBS4G72p31Fi3SlVY4/FLelld/Xk7gFbbj/evQT
b/Bg8NX86v2oRxCkeVoInVjKBJTwvx7h1Iq0RIjlsDZIKqLmPHw+UY1iwYR5yIqUts3GuKyeBftd
uagv6t/nyswnMkX0HejUmYF4Q4xZbbxtnvnRgNvGYk240YfXuMPZSTu7650cZtHsizQ6KNZ63Qcy
qUZiOvagmmY0MRKwl9KwCiEh16kXCjC+qDMuDAwu6BW7ng3Rrjosg4U7rUuuZSV9+XqKj3+OgXZf
5PqBCBwByOr0bcpI9H2NCEasvwXtLe5mVnfmgD9Wo1mHY6xO3LFEAq5bOEWJ3rhNbjBmjNzMVp30
5q6/NOzeHbaY4nriTnjKbrUzt8rjb3IZnBZPEC9caD80Sp9CtGKUC7kD/46j4LjpywRjpNadgSSb
OKRZCfhSMX/+ek6lE7HT0hABD01e8DBrCXIehL46TVCZF9HE+FTdQMN8NF/xabIz1ABb/xLfL0nY
SGe+yFMvk1I9T8qxagGLOvxc8iazih6wiD3RYGAGf3pfg5SYul8/3vF3T9CLJoMrOoo7VVotmWRq
+27SeLqSpHEg/aZZ4Nx3f2oCPw+xWjGYHQ5yaC5xtT24knCt2g1yPskkpTja5iYtLwNb3DXR9ly6
6QP4s9rDeTpDZycgwl7aag7ncOyCKJyK5ekmeYdDltMBSSmGBCtibj26dDH6OE35mIfnkHTbfYtp
bNo+VnO7TVQBatsfToC9NaN1w87XWiwfEnxuIWdnFpcDOBjGTKt+2t0Fc2A3QQHC7sqfTK9Ksqt4
UGzD8EoNhyHwL1aF56iMkSoimzC7BTpxy85y1eOA1nT9RallXiRpF3ibEUNDMOV2HGXZWzjqWKJn
1EwXdfhzi9S+rnS7CZOtjjdO6Qu3Tc8NMwG+HFvVlSaGzzBP71P/qaL0YFThT1nOMVrOy32lWPdm
/x516aOaPU18u7NleEk4ew0qhZHLaWKlHvnQ3cwyKNURfOewKQVKKtx0YziwU5ft0uQ+SVoaTxUH
T2HOfk9Qo24j4qYaaM1mImTby3r+EEelJygT/QclDhnYdscj/sezyy16K0jym2ilF+U4OvXgteHd
HJQXczF+mwPdMVXMbbhGp/5tYvjOnONwj0NyQ5dNTSttiQInRztmBeJeES40M/iWs83Dx99o/k0h
aPtcukvR/WqJ4U0SDda9U6ut4+vSldh2Lu27+EbJtHkUbp7Hm9LEJ1FVd0EsuKDTdh2t1AFNE7lQ
7y0xu5xkH+zEY9/694H5o1t8kmVP95ufUV9fY1emyfRPvuMq861WroYcvV/6OmNmaAEd2Kho7/Du
jSCihIK+y7nKl1Z4zR/paAH5iViRStOmheSX6KUXl48S7WtTADEnfZZ1F1HhxgxVQndwjESlo3U7
4d242N0LjbGJiSbF5IYmK/OHHEOGLeBARdom9IFpatdtEHlQRMAqD1el8sPvFQx7S1uVLi28h8Oh
/ZjIVrkz9Xu4MnaW7fEVF1CPizWJmNTfJsWVT2tH7v+kD4NcCb51qb4XZxn22vegxiB+fraKZwWD
PZ+c+QTHNlR+a3waZlLeqXgACnEUOmksfy/wZmylCxn9lhGxrgDP+Aaeeq1wtVCxAu5jhfA26D+i
VN7mUIgDwffSAYniBM0e5NXQQcIHP833C5pGS1hLSeiIsKBqmKuN/iss+JhqfD3rF1HNL4rB2s5J
cG+hMu2qe6sWvH5BNCtvmW9uZR94nNXtssHaDFqEE1v4B+9W4MnJQ9CID4GePZtj/ywMITbud4H2
IumKqyj+g+93kt1IvR0aupOlDa26mW1V3bZUWq8wQ8z3frTocIxJuy1awc6rb036ZEo1S+45CzN3
WPo8hqUOSXQJJEBruZVrz8ub//iBuIONJGIKHVywIDuaSYuGn1+LYu35XKroZroeguJGxqmxxwCr
JEGWsJhwDb7sjWBvttcGV+FR/DP6dFwAvCgr7BNJqcttj9E1CgwOrBSy0+J7buXXXZ9tJ2Ak9Vzf
yFKEsGcEbDWDDExcQUI7BW6/nzH+lXC7qma7UdAnxrprqjhX4lQr9naMF3ovq5tyeE09rbhG7wlb
ZST80YLqLQbiDFvWGcpvYavTe45/2ISIPHmmr36vWLmbyflFHgiX9DLvMp+m89F002rYTMlTgPtC
/ppm5dUsxTT7p8+B5l/nZn6v9Q9KewujYdPk3NtQnBWwYGYV0JhCDdgkyhzAfYMfo59rcCIlx9X1
T44YNcQ6t7FQaFj4M+AMmiWPE/scou+rUlUvkgqCjG9uahLHaVd5GS6+uQpa0AD7g/UuSydLrIuA
vzAUL5qy3IR99HuW5IWyuK+Cp4ASvWLcsovTB8j6mm+TUbWVInrtE/PO9MOraMJNQrG8aZZwL3uX
Wj7LpL1scKGfLd+u6ETP/OpByin5Gyne5YuDanvpc/lQtMyFurZpBP2uN3yEGLIb5r8Us/05DDqd
jT+GlspkdQ/GyV36E1tynhPvTG74kicNE/vBmYVm1yrKNopfMf7Yz1q27YH0m61Ic2PDV7skXf2L
3iKLPtI7Hvt/WpOWyBCZy4AthiDjA+s7edp4k9i5fQuhhicTmmse2GlwvrU09DcaJrbYsaWF5GbC
TxzdcaqVfmR9IW/iHHvxGXCBCri9ZgXQijeNbgZVKR2fDN+ygUXZZZ/cjDV9WRMLW6cSGoZPg7As
jHk3lOK1gh2nibLOLIerpJwdQ9nSYmoHdFyCb6b4P58JmU7EMwc5rtXdQm/6pChlArMBhnkuPFV0
AsjC7WTcfx2anbgQktyS6UjT6VNVqBwdRi+zqKUFauzQroMfivio599kmlwa+F4i+DBDcwSYCnrB
Ao/PxNmnonykGapqIvdHy26uwkJdV8sp65ZEPsD6MH408pK254TNs69SJxe0RxWeWuVz2gyqvtE4
LEAe7dVefBYq8a6QQWhbN6qe4NY9b8QycPETPzM9S/B2eEFnehTjQ2dqEN2t4soItaxCxp07XrzD
RpeEAP10lBQ8ijyKfV4+vTInW2qohwOuXnwo1dx7fF68eR09dJ7w0G37b+ru/1DKWv6mo0cD8K3z
fJIhrRN2c5ELFe322CHUNLNmD0rzhBRVkHFhgacQwBpptJeyeeokbGqKd3mi67izLvXxppajLexG
dtYAiXWqn1mTH8LEr37Zcmv5fAObYC2qSya5yV9oBLHF8qqlJ0QrK9vQHlRChFGWNnndbdDgO2UH
E8u4Hq3nnj1AG/VtBNBf/t4DWkevuQkBQ0kYwgj+3VQ8xFhbW92NUWBBbD00/LlEKQDFqd0DZWvx
ItGGybOEhoDZdBQwUxmg/XGY7bB+MHzdHqMRm8UfTcxnD6unpeJRaG+R+NaEv8oAtwqDX+TpZKcs
+b4CnsIUb2QiMm7kcXc7ZW8yzZFnlunJJD9MhcXgSINItLqDZBagzKYkJRDGPYjT3gsr69ucJVft
9NOKqwfTH55GcPMIlF7PDH3icqeQ/PjfoVcbyARuOKSvIcS+4TED4D4kJMq78Xtr3EfqH0Ed4JRN
cIpwTDZyx6wg5/c1E312Dk7+ENQOOHpS5uAydrhqYmNWYnMgP9gW4qUUC3fmUO516y5UdlpkbekO
2kz1sOk1g6su7h0avRlAIF0V062v5+Rjuo8W8KefstrZKnMuJC3ldUg0hWJNu2mSwhWH4iEytE2P
oAcOwa5TG09VE8qY1X2rNJilw6DWa+CrlqfJ2xi7Cmwj8W1qr6yYytXUXqnzw9e/dPkhRz8UPD53
cyRymrL6od3Edx74bG9tDt7tuwpqTcS9qiGooZTnfD3Yxz3/eDSUMMi6JHJZq810FixNTXumpXXa
2gGf1G+XLL5ibtBl7JpkuyRd7PKhcAaUKmdO1BOFc+ok1NzwP0O/ddR8Z04orMaG0cvwYUr5PAPl
rqFZoCrpTVIpVk4vEQ5BAjSK8LmiMmqaxAEc9j28hUQa4IWLbq2KzhTeSEPylM2WzSX+JmquQxxr
v56rZYtbT5UkcgQuaWhUxquvKpmj0GrFJRWN87kKrk7QRAcQ77mN48Q4B/XI1VYLq1Sj2knepHYG
V9uGvwYvfizh7bL7O6Mrg4+ENWGfk3+eKOXwMhbpJ8aOZE/WCa+uYUetVfLQ4zZs9siavWawAVZK
f8D12gwabM8qcZY5O5rTT2MuG8inY6WTw0jLY5LtSyVUclKnhyVsty5ys03/zE30XDb6VBBH+z1R
En0+OPytXmLJb+niahmwV/FUvIb0ROVGsCvxbOnixHtEV7yYHdACz6m9ChtaaY5TaUCMMdjwm62d
6S0ZsIpcERBiO87d1tZfAsf69fUyPaFrRhxOyyabHY04xlFy2oiyCddHDufNokThfsT13E3c6B5/
F7y+3rI9ooub2tYl1zzTLaqf2L2oVcrG0m3ET1iXtmvBrCXC7wCXOBNjnEs5654Waiewl8IQLjPs
cQkLqys9CO8Fg3xMm99Yhf5i+b+bSboIMJ0gZwFmFsNifS/o82YqVLtrkMdNFwuNUoC5Ky/SCgXa
SJ6OYD3S3woGy5kCmjNruScaW122LuIwuMzU8bpJR9zcMYQJTLRQTcmtPP1jRMID7Gx65pE7ioNb
ZZYL+JUSedm+mnn4nBbTi9Dr3abvipl+d/6zDuKvIOL63m9jLklZAfMv3zSlv8/GZ6jd3LL823wq
nJar1Jh++/q1fuQsV5/KEpNTU+afLN/VyjWTOfcnXUYNEmTfwznypuTCECokwOLGSFNH03GKcgGX
ADeZ7rXSdBqEk2ihSOsomwWQoIUxSXMwZmV1EXAtFsfY7RRpm5g/VKnbmgUXa0v0UtF891G1FJWE
b5F57sQ58QWitIANscAfaUlbnW/GMHeZWEG5RqB2qVkR4GGQinp81wfzXsgkDCzTrUBsKTYYUIjD
yxQrwJurh1gmRzkIj0OUu1/P7akbF6ARohQS4Ra/a/WbdLwZGrlk62vUi7EAhFRqV2O3OAq2GE5I
XLKHN8r9m1RN92USnJuS413QVFHrUP77aLM+Km9ElR5EbSqQhkifCmumVzp7VgxixNS8pE3wdpaf
6m5As27dCDEuoQriusCI7DPTsISkn5cYLwXF3tJ5TqmF6vpqiaU48s1zScq3D59Ray7QbSKBe9Oa
nVF0odcOnNGB/iAEf+bhXDfXEmmsBqfGywH7IcThDDo8CpIgl2tzZnBB+qXKo11lxiYbHrX5hz+p
t5DK/mGcxcMejLdMxqejZ5TLVIFnQX7bavYZ6tMq+5FG3GlJfvLRnwkeloPsq6dbTW0hCTQ394xm
xA9+SAt1fGaAo/1h/TzLL/j0PH6Zm20rMUKQKGxsWvwwTNZ3kTZGsiR3oW49atAdTaX8XlriNhjv
4qJxa2p1MUhsrXubJPXGD1+kDosNYM1yG3k5dqNp/0Mb3wfxfqKY4OuZ01SdYynpdqolO52x/TCe
SmjXXy/F9SaxfphVDKTXuk7SgYdRpKvYfJiG+7n4TcbqPxhlaW4EfSZzS1t99hZauz5eShwKWXuu
cBvdfEbK5pTy7dcDnVzbnwZaRdkBqsYRUxFUg0lKV8tTVQaAu6WNGf03Z+e1HDuSZNtfaat39IUW
ZtP9AJGKTGp5XmCU0Frj62eBVbeLJ8nLnLn1VDQeZiSAQISH+/a1B9JeNIz4R3aLw0TCx/37NOBB
7GG26jBx0dhfUucA2u0oWun1YeAAtmS97WhMm1cShO7//XUSQNL7SwUe8sLBYxP8rB/TVqcpoz43
BIi3yEAr6Q4C+jrPLYpW5ubnAb+s3MuFsmZwyJY4vGhfVg3BLzCTgvFeAGar9GJdFa8q9HTRDDeF
dRfp5KOL99ia8HCvX44M/t1d/jy4/Psr1xRDPsCf9m11HauOvBvgyT5RsnHj88wpPXjcXrZVnG4J
9Mr1sVjrS8D+ce3wqxbZIiqZQ16KUoeTXGuyD+cmviKyqSCo1g9qe1dGsdeOvRsq2q4Wa8UGTXs5
leFjFLUYfhZH+r6/uw0m919bcpVEfweTTZ8L35er2KfAAiGkClZBraJfnTZD0jvY6F7Wg+RZSbL6
+fZ/s0YwKlnS5RYsDLrf737atzHMV9XiGC57cT+6OoR4bAxFrA1/HslcHuRvqzfplI/WRIvIlol2
sFDkPYhbfF8W6+Zs32fxHtHXgxQrb0Hc0x/WcTauA/MVQCA4fJTnnX9dAKKnATxTHYtKtNPO5V5O
n2aVfEsQnylSo6z9GCp7bGloCIrsF97ODmaZlMLIfbEm9aX2q80BKU+ZKxjymaQs9Sopgyc4r4ci
tYfptkj6XTbHt9EUn876UnsbUCwZ6USOwhC9FCNFqhew7HK7DRUnkef9AGvXHbR8Y2W9A2/WqXyB
uHbwGsvYtB15oLr+5WOR0pUkjWJWj9n3cgj1gYRNZXkHNG+f1fWrHlpXiXwHwNYuAxKw1ryZ6oJa
BujIuq92rUGJw6TVP7FOUBpsMtrvLWFcR8Ci/ClcWTT5/PyUvnRNLsdXWabfX/3471DTUOu08dOu
ywkCoUZLRXoObuHtYx4ilueD/6bnI1PzRq1kSvcIbiX2fhxz7Ak59s9f5fDod/hNDtZ7Pbf8FtET
3fjlW7qQoC1sO8wja/zXte/geg/eO6oRcCepw9sxMCrhOfAsRz/XV+0+3B1tll2ir9/fAO6torAJ
gpnhbHcQnQVzD4k6py65HNSHM3o61pDyAF/Vt8c0XF/XteW6Po11sKyqXVJLJoIHcCXzSnbw/fQy
mpYix1inm/Y2PCJt+vZhfRruYB0xU1om4ozh1DTfpBmF3FexOAYu+4JRWqYExx56M9Cs0uN8+LBE
6OMJiQI47IKnddhsq37xnE1BvJl0zQOWBOe88bSarPfyyuoaFrFkGd+Z8CdAmBYygUQpRrlLw0Kz
GWs9K/qmy2iOa5s9bkv0TZhOZx0jSy5r2+GTp1cNcI5KyoQ99vdlVlPMJqaDjC+O9XFuvgB5BgQh
r6Oh3avHthL5u9HIGtB/jOQKJNfhwxDVwWx7HsYctbWnju16sKh1TLd9pqzGOdgB6aU8CEoTOa+f
5ydTyKsl47abrsd6yabfSEh5y8UyGuhsJYReJt3FIyZRwq/IyvCQUDa53u1mqT/WU7h8t8M7hVQV
RRX0rq+ZWzOOKOYjwLUbL5md8nVBtelusu1WNLaxS6+POWl+2QGZU2igUd6yP9Ehe7AtEUUK09TM
hi12Txb+V+gv7U5FIUe48/OCph4b6mBFs8JhlCxwybS4GKdGKq5qUjJq9JrGv0Ra5yEkqwqHhjjb
DwIN6jEPKkAAowsruCq2Gl8YoXBRZYqNdJlK7i9fVbAPKXEhIL1tZM7cTV7ebgRfO5GKi9hsTlLJ
8HDxcYM0P5kr1Vn+v8qvwuK5GkFzqqrd0c1QkH1BTF128QuNT/fzbD2JTY1E5vHnG/DdIvH5Vh+8
vr3RGqOhc/1j+JSNlyYileLh5yG+NO0tS8SnMcylovTpBJfjKFFhiLWs5x2tKKC5TpbapmrnT6OH
Vg6UxLGk7/eXtSTfFyrTF/T0nI1pDs7VsEvpoiso3qUAbF6PXNeXs+/Hdf09yDK3Pl2XgiSr6RQG
gaS7KiwnwyVV7Legg20UULOHIfmwwaHlyLDLlDx8HT/8Iv+6toO3YxKyUUkT3o7xpX0hmxHc03zk
RTuyYQi9aLHCUG8VXCD4uJ02x17NL5X0j4epanRCIt4mPD/YMEk1KcqUfVy0uW480lzZE5UVhzmb
3M5n5De20Y3iFCvFQaexN7Y/X/1395zzAUR3UoXqF9wWOqZhrALwIwNetBNdEpN6ZEn4bup8HuHg
qeZG26Siyu3VBgs+obxGMrfOrex/e3Rm8hgSMmuaPqgVHfYz+FIf4AixvBSqvElq5SaqcncI/cUy
Cqfy4SYxbn6+dR/R/O8Th+iDbACb9MLUPkwLxNgR+pirwX4OOC33yCFsPLpSV2ktEij1Uy5kd02s
3EYG9TJVI9tbjznVQEs8TeRXOR83TTYjgYOK2JNAGTFNH5t0g2hucIy+OjeNuyhEQmJeZwraI2kx
gtCtfWLED3r9EA3xxSRUGGo07lJsLDPh1pTDdY+lm+kbRxL2XxrEQXdTnOUchZr9Yyf5/eVUK8tK
9QT6kXatrw3ZVjbxClFb7TQ0ia/oFaQne6HKCFv1imq5U3knx/vivxQCP74Fvj+Q7FW+0GF0JM95
OQcGa3oZqHak4j1GbBmCBVHrVRinXogUMZ4vZPSnDT6PFhZ6tE/hFegOSb5Wa6jg2JnJ4pve1+fc
uBHdv6WOjoyjyJIs/XmGfLNSc9P+/rqHAJ4ZQH+9tMGxoi2T0Kkfxdt5I3jdKn/qTvEUvFYb59gr
/UE4P5iXREVUraDUfeM9q+Bo3TQtN0lF9IYn2RrXu/tWLdwgdxMMNxItWOPTUmr9WhXO5TyzTVqM
Os0J0lsR2D0CKh3hiCGCihzvZMyQs/5hmF5k8EGmkjpzep8RdOVWYvdL4+j09vNt+yYGZtWDP4eN
PYvSF/x1rJsTskUuwOjGvSLUNgcysXyjKxE56n6iCzYWr6LxujZe9WxamSaUcZ329Sj1EtRGNIOu
jADPw4LeK4yNJVyQ1P4sQwU5VMxT5K8/f+Fvn/PnL3wQ9aDoBnaO3R0R3Uh5MvKCW1x/IWe5koOG
0JlOmnv5yBv5deVWaQaiyQGLbw4Lh2Xmbhp0te1K1S76UySc5Fv/chL+fxpO8ElftsZl+yFW5Sno
nEsONqdqmntTwgDGrqhFSuNDUb1LMoZ2wm1uUCw0f1UNyV7In3MHz0WL/F/dpDwqBNNmMCJHsLCc
estRpBamaQ9okxJsTSsaj60mPOWD17SDO9asbSTlolg0k0hvhhAvOzHayq24SaRihe/S5dDj/6L4
kzfn+SkCUXGDO9Jtm7aeVnKg0St8VCtl01bRpkNRWtbdbRwU+I8OrhHfqE19mqcRYbbarvwh9/SA
Zl12osTSKG5Jp8MYbYVmsQV4pT3b6/37eqG81wNAAAmWExDE5CLAfS5HvdiEem0Pfc9hITzz8TqU
Gp08wXAGN9QurG2jnYii6+Pz3iUTbpIIPEmWDE2+0gIfOe9gd/2bL25EpXT0Bnl7cqoPA3KTc8N/
E9ObwLpokS4F+klblG5Vv0h4Zk/RDT4YtrKU9cjBUAbyBN/C02efBL9ajfQJamO5eCvK56FDBxUW
jjDfx/FJXW6ikt527dos93l+N6R4QOmaq3RbWQrcvmLO4lukVSOiKdkJeqSYzUMokxTSLuZw7avY
pkZeizYHHrzSZKua3D5635XUYXpFRscqRVcr0GmF/kpFeyWC6cXN0/GpsWb5tdy/t/FTNcx4FMWO
gsp6jlHhJnajzo4hngjRL9xSFEF3fJ0LjLkplLw/pO/amaDJtlT/6mmmyIw9/XarYfZZ0u4XgmxG
0V+lD2GZimOMH1Fbn6hILv3htZjPRQr1unRRzS+BX+wR63DWQ0WNgZFKfyX/26ssHr8yVfJyiXTk
5LuBOC4bsNssKtHiUZyuJJRiJigh7JatHOlgVnmij83ZUNoJrmXJY9s9KOH7qApbpWc1ZZbPybk2
nBSKYRsgHTvmUJvGVKNpE0HGakobE/H2wOEma+6pftpCf95zc6ThWGD30bT9+zaAhzznS3ZtLE2+
FMp6s68Q4o5AJaSh20t5fCZE/SqHh8cmqDUX2pzqN5HchUiZalhV5Q6H67PaLDNPH/trMWovfNm8
6GNp31rVqxBqd8IYnrSi7llaZ2LvGY02rKfE7sqhcvQ2obWg1Cmci1DQAmLCK3zOn6RtkkYErwod
NlnztHwp21RreWXqwC2EoNii/18ZGsQ/IVvPZBrT4JfR70bp1kzgREWKJ9fTjpL9SENVX17Qdt/m
0QU2VTQ8jRIvUedFiulEubmmLun5cYcHZhq9QXvM7UERCJ9kGhRMJwfxoPGZuXmbE4jBRRib2zm5
DZPnmaxqhN1cW+ESjyzYDM46HXF7hla0fegWZULIlDMAMHAoUH2V+W1hHvSriNZRvlNqhQ7eYu2L
l0P0RA8oXsPd6ShQREmm9dAVXq81pEY1GA1EeUio0CXAWICZJO9qzrbamCwMW9torY1e4OVliV5p
TE4X45oTv1a0yYfFeweXIzP3CpBqsnreYF4RCOoNXRrazlACtwlOFXMEYH3egF03lM5tlXLT+tZJ
i+WpOCJ/7ZV93QsPUhfsoJCOMMvDlulX8p4rBXtlIfBWxlu1y21LyrAV2sXSxsDTNDcexVTzRvHG
SBAlYoQMG1Oq63PczPfp0j7DXe6KeBNPNDqE+0QtnCQLXDJNbl3Sy24qTgnuOZBNxycrlbW0Ew3c
oawM1k0qX3cKTcgKKPdyWis6hx+qAWkVv+aDvq565aQ1RDeOQ9dEXR7Us12jNiY4d0Xab/TG8mI1
uaR3ZdT0m7mZWV9jNzCSBysl7sIEd4bKnugYk0oPIrAIldyQGKOC55ZWKAXYK3B/UOy+xs+Fx2zk
d4pPdCufLS7cRkYQNCc3ORy1QjQdeTA9AzvV2LwG0cCyheX3EocHeB7BsJga+dKX7xujuJIz7MtC
WqH8zpPb2Il4F5A2uJkxAds5k8HXtXCkC32PkwnOZrqnR6eT9p5im0Iiv4nea/GmSHCtbeeVCb1O
rSbXb9ZSejKMay3b1/J7oItrOcNYvd9K4VVp8n1D3x7LcG1NVxrdpWpeOd3CFAlrJ23eyVxmONEm
Of1q4Fkl9im1fpASiQrRnZReqOP97L/moje153ALeAcFpv6jH1wttLrMOA1F/FezMxVWOXa5QUSd
UANzV583pNXoNYqrV6W4z/S7fL7iWizSNBNS3LZV7TS+FIZbBTbfjKRKyWvWyBLzapojLqT6vmYB
Hzp48Sbm6+3s9NQl5QirW45UvmBgZg3HUozdkT/GJs+Jy7Ne7Zwe5zsfYY+69HiliIFpBUsDyLxJ
sxpTczVW6Sr1WXRbGgN4WPogwunLTlB0sBhdd5ipNMNjVJFNyR9zAkyDbGJdvyl8nTA5Bw9AV1m0
0mSv5JTXKtnVINL3dYXGBtXh7HA6IppY19a9b5hoaPEHwrpHzC7rvHUzdR3giRWz3YqmLZiPJTM3
Gs4X42bBx/LafK5J61rmWVWf6/6dXG3z+a1S8fo+UbrMzUwqRAoV9exqMu5Loi9VAsxKsJOPuFFG
tGWp15PCw9CfxfFGr18DqXAtY2ea667sXNOAVbn4u/cPdSITD9DxVL1IuE8F4hktNXr/MHObRfbe
GpwZ3vMbKVFcWQ9O1A7wenlLm5/TtPRN6aaDIaSt5ZeZILihLq1x6X6sNUGiPSpzCvyOVH3dio8G
0jlDCteK+p5bj1rQeQWeSDRbgXkHYpb5m2lONlE0X6sT5bIe2TqoTI2kZFDlm6xpV62Cl2ksOsp0
V8TkuWBea6ZFNa197YXRQtPtr9h3EOFW+vM0Kldilj3JXUdo18FXapGkDtR06oTFeEyTi6j1WZ9w
hStn+reE+JS175h6eMnuHWy5oE3YbUVaMnClXXIhnzJYUpYrUVYRL8eAZZt1jyXFggE8Vvn4Gpar
1KdMYn7GQpZwkLEi9a3MVdcTulU6kW2wnY1jOeqvWZvfhzg40YxtSHGyZAh13wGISDxswq+S2xfV
lhzRhZSERcKxU9ShEp6i8G+XdZA7jStJnJSaMcNtu23WoZs5CwL4+P37In08GEk/yKCGglzJSsVI
rTu9y15+nqxxi46dl4WvV7j9vnRiknEWwc//z0Wi2NYpDlMI/nK2zSazhBTckEdpw1XbiLvSHy+l
oHIDOV+3RsxJlpbjyF8VhXUE8vfNMZWkyaexDx6qoEv1XEmMnc7XZU9bQx26bTGtFh9eFF+OodKi
OgeneoiWOq9ZOcc7gbKuOhIyK6L386n5a6mAb7PkcTjlowo4lCUYajUMYVZzJzgrqVjWhz2arpYo
Oj2SgvzSmbM8bzaqJQomHQPw5Pf3MtbreTImhspPWds2PtlybS15FMw2P1/TNzXJ30c6uMWSnBrB
LDNSYz3oojfONMC2p7WxN8LBDmFqlcJ71T5pQ+nI+gnB/5Hx5W9WoM9XevAOiUEWpwXFJTIRygNB
GzS/bB+/i6vcy6ujxNVvH+Hf9/WQ16h1MqfB5RHiiWVb6m08qE7fP4fBsSf4wdk8XFk/XddhJsKM
5tmoKkaSL+Ob/EZY1afVBmidE20yj8Ous3jDuy/Tir6eaN1TAs4e4jPkPquBLkCnMY68x9+tj5+/
z/IcPq30YZlbrWpwn/WELojmppY1B43ykVG+MFEOJu4hJVGuAMxFJpetrrunbo1OCNn77ESP8ib/
3yv7P0ZT8TnCogbS9WGdMDYjzB4iRjPO8f8gjYU2eL+MaK0VL/1lXv08Wb+pffCyqOSvQL4w6iEv
nAI1BSdEQFydWp7tZ0QsXuBh573G8Byb71VHsQndpWOuQs96FI5scup3++jn8Q9KE41hVJEa8BCz
1MIW7m2m7VqXbolkaJs+D9GEzWnpmErtajRJVdOdZTylyUuTvlvJms4Pj9hb7Hy3E3u7zUgcVL6T
d1cTh8acCKUnZ5pH4X1T8Xb4I0eWrtiXPWWAZHQmP7cVyAbtpd4o9lgYnhEL60kwNh35tJRup5ks
kEqI4hvGkfXw2HUfLIdBAXUu00gdYm8RB4+jeiwh+u3b8enBHqyCHAjECWY6b4eyS7pm0+jPWjsd
0WN8v9YuhjFkJ+FYHmZAe4neATNnFE6+BqnG99St9oLXrLrxBCCAc5z59I2UZpmxfw+53NlPr71u
in5QWcUSOPzJKOpPZphZqRedH7NF+P4h/T3Uco8/DRVHyYR/AFcHWtwptZLA4Igeb3nMh2sqOCmU
TuR8AA0fjpAkMfON1y+3ziMk3G0GpJ6TBQUop5T79c9v+7fRx+eE9cG9o+Rex6bJvSPZuVqS5O3G
vOBhueoq3vlOsQmOlq2/u4efhzy4wlppB78ZGDLRRafVaDQ9Vhj/NrT4PMTBGmIVczirIY8p3C5N
xuPG3wA9sRO3ORK9HbuWg5c2EqJAESIGkjn6TlPq1nrn/vyIvju+fL6Wg9d2mFNNjyuG+PP40m6A
Ia6Oh9/fz7u/KxcHMYqsBLHYLu9tVdyJ5NtmYV+TAqnK3tbIR/18Td+uEp8u6mMT+vQeCUMV5wGu
zuRD9uVWcYOddBUw0lIas+UH8nZrMpI/D/rd+vd5zIO6yTB1s1mpjFlKOKwFJwXmApa0+nmQb4OD
z6PIv68QdTjSjouo2e5XvRtsjFV26d8olz7Eu4I0yMXPw30X630eTfl9tF6XwynyuSZFuAym0pXh
qMQmvAj9SGHr2ELxUQT+9MTEUZ6yfBnJuo5v5tNhPW6Mxi72mldtsWBfMOTGVnv9+fKOvcgfRclP
o4aT0JvyzN1U1wnd++Z23IGD2ZPAPDI5pKNDHawZutz+VbpL/V+aeN+U2k7LSQXjliBjHCWbT5K+
buSb1ifUg+/rk2ECTuP09aMgB6up6HcFgBvLeoqiaym/NcyXSFApZmPkXZMaFhELVAOi0hbg4pma
SyBOzc1IMztOO64VTm6ChFGMlVVKhXiMzo05h1czk9osrkvlviDx1qrXilx4VnCt+bdidBNNpPWE
p2SMbWqu3tL9kwqtl4mXaBQRHyieRAlQKC6k4tRQH5WpsMdkVdQ4G/4ShOi+TAZ4JIqTYa1lzSBj
2upC0qorxMDbvkxJ8wx7vXylprAd8tmZotZbymKxRXsRxR5gPCsKVPu40+1SDzy1TF9BaZPRg+Bl
+xbJp0QSCtcfm/UgVRddErwBRlt1BfpHOrECEw1koTwmyv0MQUXjbkbzbVFdT1THakpYkyLv4O1u
8rI4yabq7cjsWt7Fr3vtf9Y8+WD1LsXG8Mdlm1iaLdsbrHjWtafssBg8SdfHNqVvZBK/1YYPXQt6
o6ska+YNwmQEtQaMBIq1Z9a57DT2vCFPCmUxWVtP0FYGMh7Ztt3oEt4chUvl1vv50r/dtyRJpUEc
XzlUj7+vG6XZKpHU812EqXW6hDpgdySO/3bb+nuEQ5WFYWL6oWqMoK5rDDig/v2Psm7fHle0T+Mc
rOpKMMmwjRln0TbHF4q72M5Wl5Hnu5qnrSc398q9ulo2//yoQ8OR26gdLPYyVVEYhAyegBxP/MLV
6Bj++Ul9uy9/ur6DFb6shVaVl52ya07DWrT1QMYF8jro3hFT/jzU97vy0kdpfduPA1MmaxLsqez2
pXfNnbIpoxX1YWktrOud2iJhzOMj0c33++WnMQ9uoY4OWhoLxlwAozoWY/HsEhY4OjGOhrvikWn5
sWN8eec/jXdwPzPf0gIg5Us4ld40O+zUn/W1BtvO+SCb0vKDrYZ52nqVq247F2P3VXae749hDo9e
9zK1Pu1sXRYFdbmsPfqlv87dBY2ruxJmyYoXXf+Vm/4/v6lGmn//Fz+/FOVUR0HYHvz47330UmP1
+97+1/Jn//lnv//Rv8/Lt/y6rd/e2v1Tefgvf/tDPv+v8d2n9um3HxD7Ru102b3V09Ub9g3txyDB
W7H8y//pL//x9vEpN1P59q8/Xooub5dPC6Ii/+OvX21f//UH/gGfJvny+X/98uwp4++uozeQ9v84
fStyNoc/P/E/f/b21LT/+kOQxH/SQSiCbcDoA/G3yaMY3v78lfJPTt2YxcnwT1D0LKexvKjb8F9/
WP9Ec0d+VDVRky2ntT/+0eAKwG/0f0LlpOqxlAIW7il/9H+v/+LPmfjno+F+/PXzP/IOSwE8Dpt/
/cGrvkzJv6csDnWgMMlKIxwAZ6RRw/h9qhhG1waYVGBcNEePtRnLr5aVq7tYLcivKWPfe0maGRtx
tNIVW1pElYlG0aDS1FPfKCBYh2EHGLJ/nppG3M7djBFZgl5Yj+PYMfCa2tTGQK5Fnbe1JK9bAUHJ
OIenWMddEHulSNBqyy6rAYqmTFY6sEKMhVKEa2lK776s9KWnt2gstTCNHCXqn4MiE50wGxJqxdm9
VFjaRi36JxCxz3TcUaLP8toRC012JDhtozkFdjaGvJO+dtsNTWxLZnMZxNGl2FGYDnvVdIHvIEzQ
INFUXeFYsbzh1I/vl4ogzqBNMWr866RTt7SzLfXwQr7vRRE3ItOMcwee2EQeG5GrN+NwcFdribme
jSyLVkoHZpj6c26gNagpe80mZb/KksPzlgraxggD+qhMrbSeAiWKW7sJZfUMSGXdXdAWor7PBSVa
TcqmXSWi8CkyKzzTQrm8n7SWVSSwIndqp/ZRpH8aIKIZ5EAWfeq/kqyTbpLC1loZhTycS/Ekvxiq
lMUlhMk+fKoaK1TWQTgPazAbSmV3QSoC1zCa4mbSR+2KgHV+riKqfZQr24m4RZyFXaGN6dWQ6dUJ
GTQEd4IkIXfzhYLmqTHV4bSQ18u6CVOXIeoFnF6ERHBA7Vnnwdymu5DwjjyfLLS0rCkTVaZgkNy2
i5mBUThihqH5VoAV8DxMTjqAcAdv5vdeFEnlaxwofQWWcAi46VnptU2QXmGpivIuk3q4hkGabVVr
rL0q6doLLbCm2oaWfW9kqnI9lAkYUiPSHmn0R7nA5iddxamh3Q1RhQuFOJR7raPnNvLzamslmfHG
u7P0Lfa+A0oGwp4aWBuVal9Lk0kjXAmg+fZFGhirquij8zozRUdr/V2iFf59HpbGSZMLFFyMrL9h
BSLyrsx4ciapCYDaDMUOl3gZAMZkeqagzbeZps7rujKHXSxEGlbu6Co6ddII7A1Bva/82XRUJX2J
jDFbqbECAXU2xah38mhQnpNU7N9aWK14vAjlq1T1teJIOJwixFDDFbGxFth6agwYfaZyoNIaIcqI
UXNfAXEUDGRAjX41mplx0lUVZV+9yC5SsdtEfaKfKmkmTxAYouq8nvFaVsdJWIu+Vl02aaC9zAPS
k6oXhbVUNfS9BsI8rTSljHZpWmoYz0nztR8CkpwmkltJlESruhaDTclXfw3TKjhNVREEvl8Op+Sr
cQNvAvkc29ryHgc+CUdU6HY0hy3Ujhaao6zMnJvikXwSHCnNRjljvJddXr1lEih/pGndSjdBWczS
nLuxVgbPMBQDj/xv5/a1VexGvbde0ZUPldvVCe0HbT6tpVquT2LVCi6TArs1OikrnEkT2fDi2NDW
IT6pu1RGRqvo3XjVx9ENcoXHxEgQWcjpVWImpicbfX9aWEO5CfRGhOif1/UmjvG6qea6v4knNCJh
6Q9Le2iMsxkspZiGw7TI1TUcjwqNVaJK0eUUma9qFc4UNnrq2zM+tcp+DgfBy/IYGkcbVzB4lH5k
Gpg5VNwqE411YMnJfRgnYufosxHtJmW0LhBKjc/kgCs3rEZURKztvT1AniWC7tVxTdIiu66sIc1s
a+7fQzERd12CLxVfkAK90uYKXJA+c8MJoHCWtuJ9nrXqpZkPtQC1UdY3yBYyF2aT6s6iXO0Kmtq2
cicMFwIEFbfACwIVhY7uDchycdHomkB7JXi2M0trYta4uTIegGpNO3RM8nOVd/GJYmXUsED6raII
kxclL2U3LAsDe0jF3ypDn0EzBrvkhoKqb+tZkc7pIxrQ67ANPKcWlsPDLAe8xbFEH3AateeKmcVu
Wwm1F5WysRqKKrjA2nSKcNq26IXVyjDbMU+mGWGkVd7MWSGdqZIUlrYPXhSwqVlZwKNnPd5VeqZe
9WWOvLxJU9lghwqDbQ6OFUldrY/rUEm1y1ZW2YngjJqR15lhHXh1XQ6915vzSC2rj8WLUTPF5yCx
hD0vWXSSx2X6VBUlJbWBTdkV4V3SiEskdBJFteEGuASf4JkOMDReRNBWFwNy9utmW6bxexcps+ur
4yXAlB3O3hthIN0bobBoAS+L43nfDM9hn58MEoyd6LoQq10GqhP9jFsE6XsHfyIc910wuHFRnmiz
vvfLxsmLe2vQ0S9RapOrqxlZHgVjJJZKRPfs7C4it2oI72qzAbgHmbl6HDLNHabWFdKeKSK6mAkU
djilgV1LypOejK03+fdBnjj+MDpFA1qSE0DUBtZJ08QbKKMJWxU40khzY/ZOs+xpmK9P23nwDAE3
26ZyOX+6Rtju8iFx8lKwK1ANGhYdpfQL0JFbpry9WuKRcth16O6yTES8HiEYuvctfFojtEEEJbNU
2nUnUM/ExVqtmCoiGt9mHc2lU4qhl9bNSuZipRyucJhsk/k2iXyv6tGZBb3TQ24agrfBYuaZjTMI
nAoF89SSkcPiMU1c5Mq5sUFY6+TZiOLmNq4L3Z4U5ZWlYpuS6BAgabeJ6hQp4p8gXlNBs2MkOFkU
b1JJBD5N/ah7T0QK2TK2oSTS83gnSeVL32rXfVhdEvKjaIpEumGeOgNtb4OpH9Be1YrOm5goLn6m
WeYkqokTpgtaNO1GErdNaNmq8QuMACxWYR9U+kqnDbsIQYpVZrqtxJkUTzMZK8NiJ5tHY5shD5uL
7lyvERyKbCkmXNpYM07NrnsXJlrCM31nBKNj8PzrxSxK1J7rqj3jevawYbedzuzPG+wXgtyRCZ00
q37vgNog+yKschO04GtFKaxNj1P48ygUkRvJZetZVRlDTs/klzyxmtOMOMqTujq70My2szBb8PXT
PryJ1kgOY3FTGrLjA7NQGuToQ7PJUkRvvbpl1cyhZJcrVfMv6hDzTPkEA2yvkCyn030HhNamqxRb
BBmX5MCIZzSOi5P7NR3VDnj1Td3xqEUh3WQT1n3KVdDQGyHklyMzc6qBhejBU208lWrjRgOpKDFn
b5BTsKzC9bJGSGXs5XhchY22GZiHefOgFfpZWDae3sOjQjiQZNVtlwH3jZnQkX7Xd80dneurpspM
+EgFeGEhuMqbSkVXmHsycZHQvuX9QAcUhmq8TKIPXwzktJxZO+pKdlu+52O6lRPBHYzLwafeaiJK
Ne8rNJGVltkB7Rd0xGBUUe6MGVSWcBMY0yrTTV4z02Yt9yS/cqVA8OLMWLV96XT0ac5qf1EHI1Tv
sngVzAs1071uEPdIK6/A2q+EfDeACgzqyp7z16gkvpLYHk+l4swHpCR1LelFNoAwcSMeVO9fVc3y
Wl6ZWu2KUu1C5IadUK3yAVL4QF69w2O6VroTTLTOxzFSt1pjXZeFvCuly75I76WhdDMLeVubnHaa
5AKMsdnSwAn7G71Rb3sahbEDcUO0j5WGQ0dwKoP5x7C+RPWnxi3mOOZIsDY+J/NI4/TkRh1+bma/
R/xwGcgceMDCqP/N3ZktuY0kXfqJ8A/25ZYASTD3TKUyJd3AtGLfdzz9fMhSVzFBDtGq/26sra2s
S9ZyBiLCw5fj5/ivQaztTQXSPdG4l3v/SoO+0hfUh8Z/6aAza5UPsXSbKB/GKHYCsdn2UvIYQxde
ap8Fpd7HRfvshda1ASRUIk3p9OgTxCF7kdpEIA6sh4phWhJsCKgPyCgyKADvYQJX0aZrngNou2M/
dUAv2qYcu2WVvIp5fR3BKTDwwOMRHjoo/AuYMJiU+QDBAt4Hlg+ohgCoDy/Mfl2LevECx/+dOUqU
Y2pHKBsibO8Toh4vuQUdfkB114RqsIV1KU+s66llgkqSNdCJOoNnsgByLxEqdduIUgk0M9d+hF56
nai9zaFFZ31SYB3KNfNjXQ7u1JUi6AmYyQopP5ip+qXRTVD8E6QPbWVIjjYEjTuYceT0RTDspEL6
FPitfKeN2lNpxvB58xxC4JCjE1EzEDFJjb4lsedW9NbDJNfauLF668PUtxTmBpLJ3PAeoEGb5wKV
fDMNkXHf8yjfhhItwsQqHycmvsGIxsKhtkptH6UBIxRWZV53fdlciaaX7OSgex500Lm+SuAcks9A
Tyozdy6V+zZScTtVakeJ3HMdLPODXDK+Kkt168gN556EMyWNDr8UlnRnJrnbGOOtYiLSMEE2tS37
SN5HbbrLzZJqdLtVLK9yaql7npkrxbi0fWn8bnp6sJsixkXh5kBUPrEleObbILIH1TVF/6ohEVDr
3KHK5mpa4BAd2K30BPINJDsIj7rjmguJrXWBvpuC6kHJxQcLns0PsjgGrmkIT5WWgAZVhasYWbKe
8ucnS4X0zRnVMHgKK00/yJNnXbVel3/QxkSAm76BiZLzaCObRLCGqBjXaUBZahCzjR54vHASPzuZ
mnkE4acvMO8jmyhhyWL2S1LGVyPWv3ZW+bXXhF/JFGtXuOifmtby2dpeR+uv5Lr1VRciwzGBKSAL
Fn3eNs7lsEHv4gmn29tmqtyPwEyLlO7H0Ao7bcpfe+7SRvYLRgx0H8iA6kiGhuqEmd02U+4UcfC5
7nuCMxV8MEBOgMkmcUbq3TVytGkZE/Ar445CggZLrfbcyNWNlykvJJiktRnquJG+E6iNGJO+V7SR
wC3fW4Xqpv3AaKG2r8P7Kcu3Q1bdzlMq9Zhfe/5w63F1mkI9JOK3wZO2mp/tEv9z3rVb5EQOURCA
OJ6650LQ0Awv+u/xSF/KQ66y6shkLCQTDBFQO3TqrUll0VDMe426BnmkoNn1nCRUQSTYsvQtLyKG
RfuXKundLuxtOA+YydV3ovB96NpDB09637Aw65OXm1RgwcUoWg+rBgTKXhXHTivgmP3ajkydUX0Y
nHiiK/1JyYTe1obhORvBzwddcJNYyDLWqRhtxZBO3TTcFnK8F5P0WZ6Mg6DE4N2nBGehbfTuV1+U
10loxa4MD3Qqa57TNQPUUOpX0lyGmp4mLXiklLJrwvZ5EqYbadQTEuP2xahyxmniT3AvHYaK7ldD
52on06kKvdKOBX7mEAc+6WFAtzeNqq3YaDdZKz8Fqn6rlIx5eZu6+jRGEy3TrvhQCzkaBLSGLUWB
7iVyywju/yYW+02u4rRrxeC6Gz8nzZxLCUW2b1t1TwsWT8eQYd/QkAq4KJsSeqnQTB6SSPw4TuVX
jROysSzzq5JFr0UC0hE4vrwxW+EhD6pXH9rpqkltQ85vVFnAAaLxyMib739WiTbbYXJykEi5ZOwN
+lVxilCJ0b6kXurfDhXQIYLFTASm5Ec6QJhEUa6mLjIYsTH0xyb0pw+BmpBaehXOwDdI0goInUer
AsXL0ECdZNanyOfJJ7BtzeJgilqYt1spqADOcTrV7DEMo0HcDVksp1dpoQt7q+ys70rK3I5vpBIX
MmxU8/GognquIklpc1GPpG1EgZMpRBpIJ2SWei5BuQx/+2+KUrvL3aT/CfH/odsWT7Oagp0x8rs2
WzkDHd6XQd+bXVTMKfchMNpECPFE3yIphRo1sZD4iwv9e5K20ce2qC1hU/XDGrL7fZN9rr++Nzx/
j6NSPfll4wmcuzhMxH1cw19aW52OrqoxuWGfhmviS/NCThbKCCnFY2bZKSa/t2dODPwJOWKmsnDT
pEhjjt6Xy1t4bgc16tYyEqa8o0uQEaUoxt91dOpF/Ukv+6vKaH/GVriCGVizsuioq0bXtqWPclJ6
renwmVvXIrXCyys5tzcAlaH9NMVZk3XxrTzq5VNupa6oZ9WWjvOzQARpCFPhTsW4AvZZqIr9dRA0
toUpORVSYGnRL46oUZIpxe6bJhZ8x4OMFHC3m55qJ3gC1jqP6qSbfLyZCDL+COlxansBA4osNcx6
lekMeHISyl5FjwZSQwVJcC5/0bO7drTIRWs41OKSJgKnTyUHk2BL31tNKLggXv+VIzn6nksUUDV4
QloRFRffG8WWUwetFTe+Ta6T3tGqHem1O7qJDery8grPn5m/t3F5v8pEDsRJid2JUnwYIDREQNYW
yBhXKwdm5VO+0dofOQ5tCGPkiWM3LbUvAw0uG8A9xAc1s2CXV/S+Sfz7cCD8ARkErgr2ovceIyhi
VfXzxPXk54gwY9LUVysnJjTHe2GKVvz/OfcEuPNvYws/XHWelUPD7GpF+qJrPuhgxVzrep/9ckc2
5j8/+nIBfHWqHCRubEK5WRqI1swSVUOW25c/3JqdhYvSeFMyEg9XqiWydUbFy1ujO1y2saC2+707
OCINjXmGS5Y0l5NRKVM6JdRfN83N5BQfmI+1th0yep2+gUfhKrMZf75s9OwmHdmU339AumXU4MfE
HbT+mySHH2CmWPHuaxYWZ66agtYwJJhRGoVc+6Dkvy6v4OwtPVrB4pilUxMMEl9NCOLrELJTn9va
SKLTxP/Gsx4ZWpy1EG2gLOoI5GsL6lEGrLsiiJG+KaTNIP2rywNf7cz5BfvlkkCbJoeaV2lKyTch
T1aHO2arP/z5h9MhtJ6HBWT5ROqgl6Xc64rcjRkeLwLvIVWsX+BUD2G1RmJ47vYwu6OIsPHDVLSc
rJMVlDBBEblyXNxp1A2Z+kt1uzSKlR06a4eJJCjx4bfWzcWTBAvpUDZjTi1P0G6qZhavgnDbaWsr
WhnVOXeo9X8sWeL7a2PGGjwtau4iM3CTS9WdNTSvl3fn7FoQKlABD8AHsxwTHPPQ1+SycMfBGqio
aYKj1/muLIB6XTZ0dikGvG4UQw1VWU5yjUEWoG+ZuTqFPxJP43n0yxWw/zkTiDghVQMrDFOPi+Cr
LVKpFJoC+IB5QxkQ1hEBvZ/Lyzj3vY5tLBwZlc6EM1G4A5TWeiw+TiNT9Ubg/O+sLJxZXFIDaY3C
pRJigE4gm0qAI5ta9umynXNO7Xg18xc9eteECNYjJqndwK9fm7x6UoTuOk9hHKKO/C8sQV+mEBPj
B5YIP8Z7dKXKSxfR1G9GNrwaStNtIyX55c1R62VbZ/foH1tLrB9+KOuFqnTDsfgF9yfwkhY4lRhX
K7t07rzBs48kLKUq/YRoampGik5B5lZl9xRO408EidZwWSsmlkupa/KH0UjRnQ9peDVBdkCOqV+5
N+e+19E6tMW98XIpE9U0cyd6Xn3rfVH8Dg377MflXVlbyuLmxLpX5sOQufiWirrLG/fE2vzI2koW
9yaUlK4ytdQFjPAZkNRNJjTfARPs/sVK0JuAiA9COXOZd9VZUQ6ynxPe6reGlx90qVyZujm7DkhS
wS0YlnRS0tCyvASTkrvjmLm5DroFcZt+YxXJyv1/+6nL3B5oGEO7IsCykynxpPWHNrUySALuhlzf
Fm42PYrpLUDLKgsfYd6Auocp1KLe9CR5yJ3RPsg2U1nDWqnvjGF/+cueTWmPf88irVSLwNSELmNq
s3MoqfjiFzPbC6Yrm9eZAwOMPe5GOkkh3Dq7tbrKmyTFpY+xeNcptnlDygkVpzp9HNQadqqwDD+o
nvJzbCJzY9WyCR3sgASVI4axyMCz6pXlpmsy+Pf7mk7Tpo2VCSanbEDpRaqn9FspNRD38TSN0LfG
QZzbTS83T60SUfguvUjZljDb24bvR89QHGQfK1JUc1ulibEN2yKmTAgx0R1dqk7/Rf/JEPdIhemo
sKRKfSWX1L8v78HJ2ZMkTeUBpYQxq5gsIwIlHjodwIDbwzztBFBdpSrMF0Ha/As7moo+CJUl5RTz
PXl6nEam6E6lCBexBmlKWk8gv/U1cY7FQB4JDytimF63TBl13RMOxsSshciSZDcyD5P1bPbGxhtl
p4MRbqiuZl0eA5FmeVK35fhnOl+/TUPfqQBiFk9FDLLM08TRk1y9HY1rLYOkw+tj69XXpfTj5W07
ecrnRTIlb4hIfYoApt8/5cpEW00rZVfRQPT09zHKM01DV2UtPVmgsn8vaWYmAFMFU8DbLTqKGUy1
1piWo1C8jeE0O4RXlh3eGPvI50quzQWc+qd5VZYhmTqeUGRd71fVQQpqTYHqdjvj0wRRx3MDCO2H
umXaB8pVKz4MGWy2sbM+gXP2ex5ZXjxXUyEaSmIobighjAkF3Vf0Ayq4aCSJLma2EuefFEwkiYwF
kkcovVGEW2YuTHDW3UTxfQBPstVj73MZ4FdySWltwJkffap828vH5bQKMJtE0F6DjIQ6wDKJKcfa
E322EUlFOAfo9ORUrJ/bGqCD+AFBZLodY/GSQTsVdT+E6RBK04qzP/OFdYOUkHgZgcITR+P5Fug7
U3EngJ21aJvhQ6Zdm8mf3wsA01x7ETw1bOmLe1ENxQgmVHM1KxoPppUad6NQR69RrsuI04hDsxJM
LVgI/iqvWIBnZ90j9LKWM2JK3I95mebcD28PFV9Z3VWdnTxkO5OG3sYfnPKpv00+BB8UOkcwM92B
Y0521jbZTHZ/4DG+ngmAVsdcF3wmp79r3o6je5vBOZU1JZ1kaEaV+lC+FJ+UT74rbcguGOA3PqI2
3ajPqss0+UpAfuozaFkcf5P5/B/Z1oRgagB7vFWqTeN6vr9Q02+he0I4QvsYOoZz+XifPGKzQYVC
vGGgW3dC5tEVTQNZSe5GlfAZtiUoNQI6dpXcK7v/naFFwOLVI5j2jgxKjttN2bdP/TDdjyoEgP/G
DmUhxaCtYCy18AbwpmCFCzeP0md1FF9qk/m3LHf/2Ap3hEupa1SDIJ5/v0+ZZlT1pJeu13zT+0Nt
fOv6z5ctnMkCdLojb7rQvB5Lhy55ZFM+FrQUDT49soorGUzPWrnxzPbrEpedwRoRxufl1/KstDDi
onarJLnypfqbqXj7MtFXfOialcWNinxV90y9coNqcK3Je0S58TU1ij/PnHXAMRpMIjTmT2jVs6oD
/1vVruc1zT6A5ireDB5vkjf6bbHpmXlYuTsnflmkJqxopkIUofH9FmEwhU5VLJKG1k6FsmT5GKTA
UAr1odD7j5cPw9kPOKtZ8uIh8bj0zanYaZMVtO6gZ8GuVlLdlfvA/KmHgvCnW8VrZ1Lmmt86jeUt
DrYZpYmqF7oLrj7fjZ3wWWir2tGsbqU0eOrpFoYW/kAwQeqpje6Ke3Nv7PI9ovLDI9z0dgYvPXBT
caXsfe4dNyykHCltUilUlnwsviJ7QtLruFbQuE/xNRO4u9iuHZgLkaTZhE75p+cRMgiRO2Ua1IuR
aVqEZFLqJVaQea6idp+LVrqByKjfaA1gV10MHi8fkJOjuLC1CMICkPmTxMAtyhDV9MFoflUygBZo
CS+bOTmHmKEyTQWUo0/WvTjx/JtBQLgHqvWfYdJsRg/SSAaVLxs5F8tixcQroaetScsgL2yatow6
z4VFFE3Pm+ZH+Zg4whZuP0TMU0e5AtHvIriDqOuK0z13SN6ZXngqGLZKSao81yx36tV0kK7jPa1v
yIWh172SOSRgWH+sLPfM3lmzchvv/lz5X165Vh+CqFXYO4a88015R1XmNrxSH7qr9hOUy1f5g/qa
/DRX3snFIOOcnjA7JzHrRkeQKvMyD5p6vaKiQlHmUYDyMSS0Sm89t3pBWK1xRXeNcUOaz8a7osHC
3vzgHYU2YeCp4YC9+CV6RiEeHSxI78XPsAQFTHBZe+Mq21oHQDSBLd/9F/Rap2eX9Wq6QvEG/VN1
KZiWlDFIObk4hMyxFSVMEtMzfIArT8K8iOUiFUpEOoOE8MUvawKakGlalUC4B+A3QOWq91fmYM/4
TRnCft4B2jdzqjcv8+gzDiR6+tRVBwPlADDarmAn17VDDWVb7dFyX1nPqrnFhaiTjoQEc7PXnJWU
R4A7X7zDzCc17CsEzP40sOKUaCJJs64jP0HC8355st+O1TDkB0+tPWBmEWM+G0UcPk9TtEbcdHZt
PAeWAuG7Jp0IoZfGMBp1UByG7/6TsRs/+lfeLkpR++72IMY4hZcv+rmzcWxu8SlVSeuk2C8OhpUl
N2AnGYoQGu/lspFTZ8L3O1rT4v3Ocl1vQtZktHWxSdLym6zV9wPAr03fW6+XbZ27UaggKWhBzjWO
JXohzb08qrP6MKiZ3Y8PnvDVR3Hpso1z6+H9RDtclEn4l5gPwpSuJEk5tCLUNnq2aY0IPt6rUv3j
fhUH79jQ4gUtNSvgxasPuvw8VMMGFN8mVVdS3jMvG0YgTbRQ/KWWsEx5RTCuY1M2h26n78etblfB
hr6rne69Xe2MDoD2q+TLf8FFd/YrHtmd//zIaYQl4ff8FaGrvxNe40eEBtKPlfs9vZmE7XhIHgWn
JnbYXt67t81ZekPkFFRFJE+SOODvzYpoedMkHQ7i3r9L9Y35a7qpPgO/2qCv9MF77mx4g5/ATnuf
omvRNe/Cb5d/wOkB1ahoEMSiUop4x9Llh0Mm+3XUHwZLbL+UrSS6ra9a917m/XnxBEt4ZJ5TWDFh
4Hu/Uo8atRVP/cEDDpzGSP+oUX/PWOpnKa/WDtGZVZEWolo1y9zP4ex7W7JKcdNKBp7K6E1tXtxq
hTOTGUKZ7YiqDYLd0Q6Xv+TpAWJQjmk68ALIZaM4+t7m6PEcldlw0NIWwlPP+26O/Tetr5HLA+B/
2dbZ9YGyQOxFn2uZi/VlsM4MZTEcmlFxmira6VWwC5R0d9nK+RX9Y2Vx3ztVQo8TfpxAkAyH235l
CiNqvamZQiwYrARbZ5fE18ONUVY/iT0yeUiqfBoOnU4hVvDuO02/EbXp5fKSzlqZ0Raixjk8IUye
iqHPkm48TAzlyNHPADpwIVojDz3jw6i/mhIBOsEHxcL5Vxz5EuQHAgQmFC413Pz5pr7LryhtPyWv
9Q4ZAIYMbqov2a15J6xs2OnzSfFTU3VyKQPl2eVlLgalSVFKOARi9WRNoPOFCnb+P/6C2DB5z/iC
FFoX1zhvKpKoyTwowszSKylZ024q5jQ+e7H+m3HxN7fGw19+cEHmsfif/99ye3DZ/s9/uDNOuT3y
WdP963taD/4ff9F6aNL/8FCIbAL1B1MHBvEfVg9V/B9gRKRgRPDIaCszA+lvUg9J4o8AGIhzNkP5
2uJQ/mb1EKT/0XH9JDhEETKBnmn8Ca3HfAL+edKISudmH9URiqXgM04URVtBaXXdkxjLnBRjL9dd
nOw1pX/W5Qgscydd5xEZ3h8d/d9GITExSVx4SJdBUNdT6qxKtILCpM82Ag3lrvfW1N8XLeXfVmTM
oKWpknUvDn8LP8co+FhBuqtxjE/MMwUP4jbbVa/CC9wNtAKru7lQskaG9/5mnxpelILgqu/zLMAw
wCfEgMqNV6y0UDlNp7tGnEqrdlbMlhd1Cx0HTPrJronNIE5OlxYMnUZuX8UISqStsOLuV8y9aYod
uci2alpNlGZmtPCjUVwxoQ1j2EMklivJ0lsAdXIa/1mXsngq5U6q9K5hXd0nprjMX2O9Mdz6LiEc
qHd+ykz3FjRC83EtS1tEdr+37Mjw4vXM1Z6rNr0ZHn8hi42KEyOlDCMqCLJ5uxQp7E3zZCJyECJt
some1F1jh7u17sXiMTr9HYu4REjVERYbBqmjg/iiP+Z3qo1QyVV8W2xbB5mpz+YOhsPbteLJ2RN7
tPz5z482WPHTKg0Hlm+Foq2nNxq15iOX+PtxeEcfNH/BS1u7eGbTNOoYxsNEgx4zE0Ez12a36a7g
AP70X3Dxnj+y+FuVYJly0OLyi1ObjlLMHWw+TTsqMFQW4Aqi9cTw9uGqgoXNXy8uzMfzdI3/GF1e
fKUYCyXCKOTQxQHlxoM1behzUQkCzLJWOVlb4sIJpILZZl6GNVgQ0RJzpJsKbugdfCsOHXJ04J/n
ZSJDs+INzh0WS0PFmW4OhBfLNDnT5dSswxGVHDm6SkBRcGO3K6flvA3yDmQQKG8vX4g4DaUGKTg4
WPfUaX7Vd5kDM/8htBmT3bUkWu7a1ZvP33LvZiQsIEXorcjOF1egVQMgGzCtqBJj0DoS97/SeKXb
f/Z6HxtZXO8ohbOlkjDSlM6AKnkI35Sb3QvoxNjNxtgzNZkzt+Y2+/h+DeW0KA+9+RamrHhy38A3
JzlPbQF6CK15327LX9Uh20UoHRgflT0Eo//FBz2zhe/MLXyKPCI6A10Ka+UVjK17XSOE+jvKOudS
5q+12DJqzKZIDZQRDaKk91uWiIYnmKiOQZvZb4uHQYS9Tnf6Xfij/kEJgMKKc9nimSUdGzQWqOxM
zRTLb1hSLnfXYideG+pKTe3cJr0zsXgB+zhPhCTCxHzwU9Mxdv6V6hQvlmk3wF0yexVpc8Yxv7O4
OPhFQHG2aOd92mWHOTyKkFZRn/MDfJ9f1qyde2jfWVvcANmcQGrXWNM2E9AeqXLVq+EmsOeGiH5D
VDb8mn6N8ubOtwvbTvjPv9hCig2g3kn4IMZ7f2b0cKJMm2K/Un9CVVWKK175jBsBdvDP3794AjSr
Fce+5+/vYZbw5NsJVQ8hXQn/zoW276wsTn7WZHkTZvNXRNYtIVCCC9iDNMO1bKiSmHi/YwZcy7b1
Q7Vv14K0+ZSfXDsmbtGMJ7nUxPldOg4WEq0e0grjMhM3GiQdsAQ4Qi84nvQBtPJWVycYx6CHilZ6
rGev35Hhxd7B9oa0+fxtPebtBUoOcramTbBmYrF9lSdJY9phQkIRFCFBtD2fLh/AczEue/fP51vs
XRhERpTPJqKb7Ea4Tx60HeR4W8GGvVUGeEqkCWJxf9nq/Jde2LM30umjPSvEKuVcYhS1MTfbdZC3
14d18vazn49cS+SNofu3LHUx/jHKEwwRG60l6WqbaNv17dojetbtHxlZOCx56JMylDHS7cqv4TWe
w47pZwL3h8dl4ztrLkM5E2hZlO3+XtXCZ4VhZkW69PbxkDiDtVJBTvh76kJBKScb8Qo51JvkED+l
rvGh3/KyPhTPMfKTV7WNyiFRZwUByqGHSHtL59VAuZ6BQvmh2a+lMedfj6NfOu/P0Tb7g+dPcBbN
+ZMBzTfA7VsIE2x9M002dSw7WeWPPf9tGN4me1CZv1qcZmGivWzNr4eky65v4NUlw07F0k7ilSO8
aLi+xS9sw9+mlmfY77PWi+bcqLfjr7Kt2kN2m+/DPULdW80ebpsX5Wtyh9LOHhbE+Nu/uEBHxhfv
ctjVQqa/BU97mje3s/qBvlPXJaJmB3NyUSkWA+2gAAQ+5v0OBlbdD6L2dtZQaTRgsQP3+kxxJLyW
Nh7UvNojrGIBrCG2HDrF3luLvOfbc+kHLDY0LcwuS9Gt2ED5doB+EcQe7JkvM7P+ugTH+dPz92rN
RUDVdIo3KPPNEkGChZEE1Ag8qKLbCfSYlzfwvGv6x9RiAxWtkWNuR7BJaPka2U9rrVO5ZmDhlmIv
ydChZC2p5H3qLP85jrPD5TX8P+73P4tYeKKAvFwX5tNROeM2UDZzdQLgwRXihZUd4vkK57LFs4vS
gMhQqJbmWv/74xhWfZwKAwatttz4sAHC+n/ZwgKe+vtaH5lYhBNZ3stZPZuot9MOWPlTnjrQAOq/
ajvchntptIll0Goc9I2ybdbDmTlqODnwR/YXUcXQw6VW5djvbR9cOzoSqVPq9DHDrbUtP4nf0TsI
9A1kdIhou2sB8WJG4XT5iws/ToSj8lvAaPdbXAu6kJSfNunDehBw/vgcLXVxt9Wur2vrzdYVutU2
qlW2+aABQK6+Qk2z1Z9WtvasL/nH3nKIzcvFoNRne3MlS3EmFzLcjfJrLkv8F03hs6H3kbXFDWfe
pFWaOTsbpuiJubZNpLBCuAItYjkz/uX3lVOoomNqEADK0R3DxDDfHQz4+xig+Dfu5ujHLLxB4PWQ
n82nSkO5Xok/dNZKonH+OTyysPAFYwb7azTfm8ax7uM789FyzUfxZd5U5C5shpHGew2mZBQ512/N
2W9t0oOgXAKz+LLxLwe5FEOnNGuYx8AywDHAYVeoaxJ359wPUG6wXSLqn0yrv3c/U9dLkNyyRrPI
0PGWoMQMtWbNq557hRhPnwszsO+daE2GSS5AfTkfHMmRr2ac/uxXI2MjJrbxiGDT/M7avQ3j38oF
mX//0vccWV4WFMzEgBt6zoYF13v0rhiHIpgV75Ovmh1tfWcNt7wYUfjL2UhQTzK7ztQ/jfX331PV
Gr+Ch2o+M5TVSmIoNbDNX+Fd7GaVEz6FbkVesoPccmdpENjZzeAQVyON68TP0wsSfDvkdVbemHMO
mKLb3KWkoQF6//2PCnMhgqWUjyD2022bvAjWNRzAXJzR0aA8X/nkZzf7yNp85I5C5KGzqlGMsRYd
CJGhn+6g/SNM3wP/RPMAPrriC7LLIK63aws9+9QBONWh6mfq56Rtk0JLH2VziKDugx/affAj+4GC
uRPt1MN3hjAg/W4g4nhq9uve8dxNki1cGv9V2fnFRw78YiRdp4XTNJ984zXJ9LUPey5y5QLR6qTP
jHjBwv0qpEn5NDeJGqffDsEeMRc9RVZ6035VX2YxFB1U32B8MiY7GZ10t5b8nFshwByLbisY25N+
ej0KSmpB8YzCc/65F82bVI3tlcNzzu0d2VimIAlciWX35nO/e4FdoUNcvdIdwkOI9yRZ22TrPa3N
0KzZXHxXvw9DYGTzurxX1X+eRcfLbq3sOD9HS0cEfQYocigKgXkugqCkNCez9ef+13fr3ryaFYiQ
ZEpvAle+xg89Xf6OZ7eKeQ9QY0yAMiT5/g7KeSY1fo612uB45E8yksKXLZw7jPy9f1tY3HI9Mrtq
HPlofgZfTyRsEqJlk9HcQvDtwdc2xii5l02uLWrexyPHAiVMRkI371OpltKOOXfI8uFy11Zd2NkT
cbS4hRf36XkzBYSlGgJlO7rRH31XcTu33kUvhDzTtnlcV2o6Gzwef9LFETHg2K6zv6wmz8VDgniw
/qN2GAx/YLLClT5f/pxna5wg5mfaEOZaT6YEAxT/ZHV6e6v6bf6rc3ijeCjpk3gfkIkkAe4/rHdg
5xD45CIcWV2E4w1VLSXTsWrEDSppphU08FRO4mtSwAmN6qrIv2sQrG/qYKd59bAS1p3d2yP7ixBd
NP/jxVLNpKayDfiHsja7dnJUadox7ED1m/iN4drF7Qjais2MLV7cqLeZyRrDdOX+LdD4RBqzCc1i
3kFU5iLx4ja0I9VGXzfmTLWDRHgnucV1eDA3403EuPDqy3p2RUfmFlfCNAstVWZz9bbfTqlNPRwS
Z6SeoZNuIKXeFHb2czV3O/Eyi0UurkRi1LUc11jNbvqXMNt6pg0j6mP62HyDdfVQlPa2Ce26IMZg
0WsP3umNnM2DmiRywnUDxXvvccQiE4q+glK9crIb/wmqzr3peK74adqWu/WrsWpvcWxQ7aW8W2Kv
h6ObWLG/ncNVbwZmZE/0a1brmSeX4W2BOtzStJpPy8m6bqRTOfF9Y6u4CfsCtmbTMaeVK3f27IAQ
YIyCqvVpCbMpej/LuA2FNsABnMKg+rjiy84elH9MLOOGdMyVaJovXPlr/JUIt+K0FVOnO8zjDrWj
KnaHJES2rxRmcmYFyz9u2b99yL+X+FaEOHqbqlzRyijEftsk0PVe9cG3yys89w0hISC0RTaK4c7F
Tejhxa6LEM5g+Nvv9KK68rq1npe89Mys4djEwjN3o680VoQJCNzBVkyud6Nvhm3kMsa0WwPELEUS
3/zXsbWFH5bGxIxbfyZBprc8ma5/Nzzo++bZ+iQy4BNtZkiSYcc3g+1tvGYbPEWTXXaUGmzxeq15
c9aZHv2YJT8lOVtqyMH8Y+6Dh+ngXyXXc7QpEW+Gu7V48yRBev+dl9ALCXUqqUgx1oXhofK+xdEP
pb6BgGzl2p2CIRaG5g0/OpSdryWm76Gzi3z9C+PxxbSrfvyVKKAHZDiR6WRP/fPX9TbVedPzOBMJ
ERN5yzX2tdekPSoVPBfti76ngbMr6H33e/Nzu+vDzegYL8XjnPX/i2tyZHex5AydD6n3sCtL7cYc
H7L2y2UD8z17F77M3/TIwOJJ0Au/KPyMuUJ/+KrUnwsG7TV0VUuIqit5ZR70rchzydjiPcjbItIz
H2PqXvjePQxomjwJ3UZFywNoi7EZXN0xwWP0jrdBNcxLKVHDLv5RnnZDuSs+rt2Tk9htXjwpHpMv
iqmcxBx1WZnZNH/doNZfRYjzKnOXTDdMHDiGPzkonuyb1bz3rOezCKfg4QVDvgShIOUmyFqL0VKv
DmYr3tEHWIOyntqg+A5Fn8kbyPjtMphiOqJh1gfk41h4kUtekWwC3etWDueZ9/29mUUQpZJY+G9S
VibjNF/FbXwtXVvb/nuNiss2daCm2F8+rUvRVLzse4uLZ0MSxKkbQ23Gr3UOVPi5PovSjlf9Vn6p
NzUizwCU5tFGKvA7byPBtf269iNOG/JvPwIgNpOyAL+WYZQuwlEaWMrcAMg3t3NZHDr2v/BY4o28
GV356fKyTz0sq0YxAkcKuzaTq+8d3zQaZaCoGMzI1sJigPH3VQ/7LUnrv9rSf0wtAw/fCMM6jfnA
yQ2AWoZU462/Rd8TnRXocxBiWUUHnvGtrI7vSEEVFuAT36qPPYJUMYe1t6ubgVI0vZRsa1xPbrep
EdSymbOsN5ppi8//RYnt7FVBiRyAD9OksAu+/7YqwjcRWjmkNldDADE2Lqmm9mQ60Yt5X3ytIMre
r56gsxs6c+kAxp/ZdRfHWDa0UGRSlgLyd6Z9K3kGCPjX7O1We4rGDfL10wvMTD/WwTh/QSqWTpiB
AIYBmBSATWfRQvViNK5g7qfsBiv3tB/00Z9COy0i2egRsphoniW6lz8Gtdzda17X1a/wmEu4w7TP
uNhtVenEVLz6X+Nejg+p0QUFrP1VMdqC5XfURn0f+r56o+qtdd+EohUhmSlMyW60evlz6gdtuEdp
XoqtvZYEyAvYgloDvLdrmiARQlVBC7zYkcPQR/3L8mNZGZAGDWq1cCJRwJk7M6nLZpS6g4ZoWy9u
o8lE9kSmG1zWTi5HUyPurKrPpHIX9MylwRtTTYOk2WXdmNHgaJ2MpJedUuLUe1sRZKU3bBikRv7R
SGpEEx1xP6OS7LlGmknwy6Fl8FOu1Xb81HeAqaxN1HB4DIYxY0Or3UIUR/MT2ccgIuiU6kzEbRje
EJrKzqMKgreNP/O/IHgZhJZebTxzhGcIuj4voG/PbGnOLvSlNvDqDUroi+PGlDO5BLyERmDAfGkv
XAOEG2PX7xA4eZKQl5AnB4mLSb7WC6Uw7w2gQu23Kq5CfTvAhi5VG8NM9eLOjPAh3xB+L8VDOaRJ
+5SOYaxByO43uYiYYTGlu7af8TetgFIMZRPVilpWAJd186X0o148tLkqz5QihhRX8DmUEepRVVHe
J7nea27JXBQTjpDcwERVeZO1UfI0tbYcqLJ6VYJOL54iQw+jH+EY/V/Srmy5bSTL/kpHvaMH+zIx
3Q9YSVGkRGux7BeELEtAYgcS+9fPSbmqTSYxgsvz4Ag7ZPEy97uce44mgVJAhyJbTZBadHvaZqU3
RXn9ZmVzI7/lIJlUv1Q9JGC+DAOklr1sMjXoz4udBcoKaorDgxjrILNQRr3Ujl031uo1NWs67dFv
maCUVekzuhCHJi9aGfJnaaZ/R3pjjLdRMYbaZhrEqn4cJshSZrYUiVActKMyDqGDh7DvGcqhxltr
CUJjtyNab6+LErydh0RRhfEQpVqu+pAPtepbM0/H6aodQqrqTllUqbHFAYFbYU+GFo2K3ZtqnfmK
NOf6wRB6ITxOGtTpCycXEgg+pkVZZJltpdDa3Ak0RinGUa1KpijE6aXV+wICQe2bkqgDBIZIOJiK
pytD39+rVS7K93FrTOURd1tbBolhKkGF9ugUulIpeHnHeQ5DL+yzUW991MJS+VBXshltFS1MCNS7
VLN6Qkt2TPZlHZN7pZus28EcoFzbRBCcSRitBqBLNZAJh9IYo/GqGZp5U0OdCSTtY6VMEJahsWpq
rqLXtIA8qIWdCLpwKHoih9JbUH0C9jHPfZLr0KGjM50lR006w9y0k6RGN0WtTBa69Qwx8lVzytvM
7jRr7KKdmk/1jGgqi0vNrySQgX7Ri4FEyAflUMAFasjC9jwmjSoJr6JQg/DGjrss/VpqCVhpJVDj
xi+tNSbh10mC5G6yFWTkBKxrJe2pSANpwHWVHrs5A/4SomVGpkEfFByGTXU3Wa1CrAPuDLCqoTQ6
ELHDLAstmmca2kHK06PVJDbqfWugxDFvWzhhzX1Xlaow3YG+VEUOhyi4t3RozcTqDXARqtpCLSia
kuoqLKZxAm4AjM3f0xwsjh0KzGWcFu7MmD4rdLHOOr3vVKOV9mBRkZHIlCcTZzwIC0ts2k3RVpV6
N8wkA489GfpW779k6Lcl8nWvE7lsb2qSyGG4j4s6B8oL02jE3Yq3sJRuMeCZIII3gGHl3cy6paSN
OwRkQlXZZYNqjQIdmPDbx97PgpsJIssTM5ybSYSk6uMWZgzJNnNv8rpDF4Crw0+gXgVlK3+9ZWEx
goa2Npqa4Rpclr8UQ+17APxZON95YOsAqhqqhm7/OO9/wdqlE4IRnlhjPz+JbBOxl0tDhDXqQQgX
LHCQRUJRdXSQJAAQ8B4pnmC1d2op9Ds1ymVc69QCkSuF0daF+BTuoG8jEoLGrtyb7ngFJctGRFE5
e232v5WIPDXNrSiT3wTu+X28HXSfvBp5yPEKCZEt8zEjkMx8vIWWAj1QSYvoq0Qv/GWpsQsjklmw
h6t6m3s9EGrpL8ApF5NAp3b4cL3rjLI2YQdZ8sCAwJlndQ7CXJQ2Q/TbgA8XES60hkBp9yl8mosA
2t3Go/pU3hZX68SUl7sK1GyIAd+T6hL6os93Va5ZwxyJCBvQrmWT/EXQxpV5vay5IBSCFI+k6+Aw
hEQE58g2UakjVQAT0Ograye5HfYj3PYI0Fpw2iDZNb8pDlQEg7+pNcTqBeeWueye2oaGOLBApdTj
wyhOm4Y8fbxpFqfvZGxcZNDNyFYYIeKSqJXR4Ucj0Thm4yz6H5tZigV+TiF4RM5XqSpyK4OYL/AF
0IyTtNwBSRdeyNwxV6lz2PY7d/1P5wxn4dwU7SmcgBmrxSrukstCu9429iKu0GGjbP9/4+LOAljU
pLHWYAwh3/OobQ1BvNWhpjRlK8nypQlE+xWrbECdDmmc81H10MQFRIKtE7zTokMURSMn2Y1StLLb
L28RBKonURu35WgLpcaqYSu1jTZQ2AyUQPV/ITq8fFbP7XAbD7lGoYiZHepF0AvcZn67aRqkrudH
/a6+VgEj/oVizdJ2Pxmdzk1jZU1RQXpYVY8UHGOxC4nIjeVpR0psZDg79F4eECRsPt4ly8kUkGcg
m8KUeXhgWCLVHZ7f9+hfbtCYIj+gRuS9qHfWsXme7lLX2tK1ysDyUH/a5J4fsO6hzJlhaxaTn9Ct
BRIH5Odzx3KSR0FHNQwtdd4qUHp5WX9a5e7KrpkESDVjpGIw+8Vtf5e5YWJbB8Mxb6DijMjajW7W
CjkcoduPe5LRiLwnA+ULsNRgVnVcdVjWxtWDBo+ftCkdcGbZENy+raDgs/bWrlpks3/izMh5TRkE
EFnVLR53g9i5l/im27nZc/RdwdwKqySuiwt6MkjOlRFJFloygclsmJwBDpu1xsmy4BDiUJ6Y4PaM
gj1Tx2weW9cMSt2v/HKPgN3PQ1sPf4HQenG3nNjjdsucVEYIWWdQHkjA9He7Vgz0fq1qteBan4+K
u9KkPic1/Ae2O8rn1HQppN0RjLIDLznddwh3FsEadez/MZXgOQd1PJKavF8So8tT0NhUMk41OJ6s
vUgFp7Hwpm7WvaDlG0b/aY57iEygF8SeXafzixEF7LDDuU6dyotBo/w0O3Jvj/v4ao3tbDmveWJX
OT8Hc2pK2cjsarYJwUvHeprvMzd2Laf1kk/9MyoLIJT4hYzq4oMISB3kgCxJVRXuAE5SBiXcd79P
De04fRaG73o7OXL2txursHbA8oJDCN08oNHljh3C4VhqY9yj5l50ZldDZ3KMFuHGizcEPfqru3Xp
TFiqjnoxGIRUVefstZpcKnKOBvZkq7xYL2oBBrHENzxhP74hqSdc9cG02ue9uH9OrXInX5ukGj1S
sMrUE9NPyZf6KkF+GNKuvgSsdN2hnPxbl+ipUe74J+DtRekaiDfrDpdofugOKK1AUsPTAgUhkkpR
9FduP36Ll/bNqU3uMkiSMs00RoEgIDPXx4dOGL3J2hTSWh2Q7XzeDwUDnKEAhAJ+Gx6l3Zo9sKUo
UGPfVFu6UW60zGfuKDsbUC8Kb1CvCrfZneBFA14qtOr5zX74lpfuxwNevIlOvwh3Uqo+6vuczbJ6
HMHumLnzNxIgH+jkX8RVh3jpkTo1xu1eXUnGTCYwpuTI/cTQUxbuPx7P8vn4Oa/cTkXyutMzE/Mq
itAEQaoPctZyaHes8fdjS2tj4bbnCEeuVwhbQUV2w+ImBxLm/2eB24y5ENV6zs56ztSBLa+lkf8b
FuAgMap/1Av4QuxAax1EbkBF1max0YpbSQzdjy0sXx3gG9BF+LBAunBLLpUyIvAKg+iukBp9BovJ
dBjQF+UZh9pVnxripE/F62+A23Avn5jl9kE8T9LQNDALcZzYlXF+HEaPB+K65xKYCfu9NLsSHP0f
Y2UodUwmSktccFlCgl22BGxv6lk3qLDAx3XHTY10x/jYmO6vJXYuu6HYE2T+tMo97ipU3acmxROU
xur8va+TW3PuXdQmyt04mPM+rMrW7gc96Kd+G+ti+m1KO+r91jr//BbcU1+nk1Y0bOyNGx7rg5m6
AkBGHuu1gyKseMPepdAZf+v9PRk8O6UnnnavKbRUGRcXAzFGaOgTncz/YVR+Jz4SN78VxZxOOL+l
aWalkC5iIJwJ+yhz5DdWtwxdFRLnXpn7UPf9BUDaoqcKwhET6W+g+y64/cLOinOUX9gUV1tUFYYD
o50wHCNoUO+P7PU4fPE2PbHInaJmUJqQMosZcFqm8JrPk0Pqu4+3DrsoL57CEyPcRSqMfRPLKoyI
0RM01219VLw8nY+FvK3ClVh7YUBMRwHVZdSDgHfhdqkyE7DwKFg6gJyCaSycHjBT2Vp5hBaehjMr
3KaUimqgKcv7GJ2Ufy1QXPeJmMsre3/ZChQbwIaH3hgekGWgOXdMclgRVOTlpYNu/tYwcGcz7lRN
5HEBFTXHQa7YZClmYUfT5Jp1ZP79Rw5gIlDyKUiCAf7MrX4UQ87AYocJHD+lp2ikxN/K14+32OJU
nRjhXlIplxvy44qsAQGkEkq8Kw7dUhr4bBxcxgqV1hTVPIxDu2m3xgv0l1SPXAnOi7WXHD1GzM+y
+t3K7C2cnVOrfMYqUQnKemyJGhkJhulLjGJk/9DXzmAkK77C0jsDW6YKsVgITF2IZmVRAheHBQFq
UD9bu3Dbwi1FbbT018e1vGA/bbGfn1zrZg/swMSeb4CAE7uI22OW9+7Hm2LxLkDOzYL6EPY3H4PL
WULTPMLchYa0k8SosdVBui5UMNZ9bGjp4mY8+/+xxL3QRKJUT344I2MJav3r6REBuEsC7SgbG112
f6dvGa2Zpza5m06K255CoJ2loOhj+QnwDQ/aY9vqGa2tYOFbC0yXYGln9rgVEzpaJgbjpxSvhC6I
wUT83CD+3fdudQ/o+/vrGAr+LG7JtPuhQrYaMbLniHtJgHwBOyhQ2xDb4IPjqBvCLJkHBo2TFLC7
RbshoK/kgTjxob6vb1AYDn5Bd21xI52Y5V7JkGZyoTA/PX2rrttrpt6QXkHlxtHv5MYdtokHUv6V
0sKiTUiZqIYMxQ2wQJ8fkCEqjRLk4vDc0Uysj5sxnSEKtkbts7hzcdJ1kPCjx+0iT2UJ1dyhKeZH
uaRtN90MtjzBAWLb78sAuZUmWOsQWTr6MvgHoUPFKlx8ZKwmo4XUKXMHsjwA0bCjm2TlQC6ZQDaY
qW0wUqH3UZ/cLmVGKfTUAOHS5/AaenIbeVoTVVqcOejcioCZoXv1QhhIsVqddAR9GPkjQWDt0YB1
c8YHUX6PA9ZBhIuD+mmQrwFJSoW+K2awD78pBZiLk5UnbtkAlMCYmisQAdxLbcblGHUFDCRZ7sxq
alN5XHtj2K3En2ADsLy/bHAPdS/oPTJNsAG9KwRpOEJODBRA64VdIHki8uZrl8bSQQKiCGhkcGbL
F2qCFvhNwAALi2icccTxXusfTP155QFYM8LdEEJrGEXKps7o7DH2kLVTdbs7zjvAlFwDaEPzKd7l
buSvancsLtrJ8LhFQ5yiFjlrt6Jvkg9kKa5mv7crr2SA/eow7+Pjauy9NlpuEbtJHgSzYTY94Pqi
zZDaTWErn8GpHRTP0WCr36CuQNzVN4i9oxe752Sw3KVIpbLQCVtL9Vg/0wNauxK7S+wY8UsBIiAC
FJONvqHZ7m5ij4p2CfaH8da4Xas4rUwAr0QvJbGIsgK+Rzbe6fV1ON5Ov5N+AikBFO5AIqzCteXe
d6Ey67YVcIcJdeQU6O7p1qZzqYp1ZoLtrZNrUlIzM6siNp2BkPkxZITf05PmXQaa94PipXd/VyDl
vVZ3ZpNN7YnNOC7Leophsy3l71M7bPuiCT4+jcur83PmuMMYh7IwRAZmrn2Xo6P3wLZ9TeTc+9jM
6vRxR68yE6Gb2fRNVxNI8cHOALoCH2KsjJa4D8pblFiv1g6fvHwGfo6OO3wCYOQ5engAljuimNy7
7Xa8R16kgqQT4LS1I11LNnuJpqcGLY9WAN5IxXRnyEqunYLVCeCOY2MV4B4M8VWUux5+kBwwQlrL
oX72bFTvZJW/YJSN7+IOgCYGwOyoM19IWgmpoebjhJKT/hWIFaQb+3vtCVDFgFX1HOU4D2i/Vh4B
lb0B6dlveGVMg/wv49yJSfN4ljK089mqYm07JXKsMfW0fC0xvLSDIdiFiByKHIDncGc/E83OzEXs
LJAwObp6FOXvRF8z8p4/+DmTrBlBAigBpCconyG9YHDZTOA85rgeRJHVKN9lyYrYbQHSN1mZwMff
bR1NQk54T7aTT26R4EQOqgrWdjTnSV1+Dy56KmlnZQTqQ3b0bIQ31T0LnSxvvprR0w5GcSDI3I9P
7vmbyQzKuFJNpKzBqY8mJW5657bOmhE711b71pYA3Q/TNf2WNRPcRmkKoH8Virk192bwF6tU52cH
vJcgcY1W30aO+ogNij2M74pvkFBCizl/sWaKnNAEpV9vdJlifI+JRLfZVnXTV9VFtbtBhiK9sW51
qJ+sONxclenSOreXmkhvxlLsdDwlii+ZNrbtF82bHQSCrHZoVWsG2Qeeb17kxUwQLeEP+DL4IzIx
wLfaoikpfURjFDIxUSA+sbLhugfJhb7vgzuzxS2mKsktak5ihdA3+R5FNjCkILG0DplhZ4AsxY/S
G1pBGNmc4c4gn23ttat24awi8w4hIOTqRNSG31f/5Nkci0TIioRkdkZsumv9yYPvjG8RFHdRh9te
tevrmODeyzaAIu7rz8J2dY3Pfff3acDFxzp6ICULkQ3u2GhplQoGVWXsMPjuhl8HaBzyJmxqVvhY
d/fY88Et8Zk9btrzhKLEU8Me42dlWLTB/xUsGnMHeDN4MCEqApQ3kyM5PzhanteC1it4Jisz9EoN
+X7BVIHTstQtZP6yNbdhaRpBM4FGLEB1LwPHSFRJrysaWgeepBeGVsoD+LDGg7AXAgj0uuJqqMqO
Pj/CE4sXVwMtw1ZUiwoT2W6VHWBvdr7V/eRqremL49J63yI63DtoMoM1R8HouLmU9UbUC2zTwQmP
TQyWeuT7rZf0EyCLvSvFLplB2qntagbP+ixu020zOyQOxhr9K5sGiBFspfVetPP39PJrcbfTnHem
HosU7K8vA5AGyHG4eGKcJA/ya+vIGmBwJ8cPovi31xo9d9jDKsMng2CMDxSqJkyaKtJFhqg6RtQm
mxmSC2BqiaEEx0qUa9Eu55NhqBB20SG0Dpp55HHBrXO+ArI1Vxl6VrT3GlJ9gLwpuMuanYp7Srw3
d+tpicvnm7PITa6R1in01zoBGKDeRQsdJheC5kHHmK2C+GoNc/vennm2m3UoRKGrGQkKEd7ROzPx
yVWIzJiZzuAtBavu7IqljCdAQ3tNK1purAxIKtR5bceC6ITtGCSjuvbyMHeEt4/bDwpV4NRCbMY2
24n9KVErtFlCyBW2+nHXgrCi3ShHRdyLWNJitT/+YvNivKf2uDBDpE2blLNhgvxNsWeBOI0w2LOy
dr1feCzAHKmguoIuJ+5BlU/LpXNVDPGIYXWD7BjJvsVJ+djtunzEOBPchd4qWT9aU13jAUHj7ewW
bjoiAVQ76YP4QDzjk37HPIapsMld6PUjmgtXifUuDwikYSEtBqY/WYHAE9/ZnMgI3hsqK+9Qp/rT
HOIdQ3x0BWVGLwayEpQnqw7npXvEGeX2DDVKMVHSsPoTlY52Jg+iwwHTExC/rd3CHEyBNZ2869KC
BAesuBAT50LEQkta5OolVKTcMMD8BiGuY7fYacHk1r7itIHlpmtAI351L6xy0aCSgo4Sh5ZZNUCo
gqz1VQ70fSY5GXWifbGJ7ucDyIcmG4PeQPjVUOy6tVdFdbiNjO+BVYV+IcaOIvCFJPcY4cTMLd7z
3kf/fLZRcB2lzqgxDQDzqT+mbrgqQsnRPmDK0eSsMqJMgPMZXyO3wFXajJAxkQH83XRv0P68s57U
K+0FvXEADhif+s+t3XrRlxGpAfWu3iYbwE6jJ5RpvI/PGH8bQ+z5XUEeAQDUbkEPyn0RGgH23WP/
461PdPARZT5YHL2UQhLZFl0mfbOWRuL8pwuLnP80db0axj0sFqXpkFDBnZtcDZDDyswVdpSLWeYH
x12FJGtSsAdgi1HPDFT07VuHzp/deQtU2zuX1uCyiDH12S1MrzpPBPh0PQdznoJAIZ6bY+58tZqF
FuAUHtxIN3TMwFLUe6rxdUbOtVZNO7HoSkaLv7R+WIToD2r1oJeFE37+5nQJKilgamJnK76XAGRG
s9Mx8iq865M/XZuApHir1wjnqF4Y5a7rVE2BRpmxsIMz+/lBBes59evr0WPe0jrvOduZJ+/qhTlu
585oHQeVHsxplUWu+7JXd2bZQ6M9VPq7lVPCveF/2sLzbaiQ9wNFwfl8xiptemSv2CmJv7OBIdfB
ZCZ+jdFdXjwi0KWDbCckoi44TklKQJAZwRwxnVTwmqeqcyR0vsz2fJ8erMwxQbdT+CyD3WE9XTAy
aMhkz3t58uPn0UOssPom8dckNjG6o1C5Yo6iDiqx8ynouzzT8hQ3lp5mz4Ikf0oBo1yZZnYeuSWF
DRBa4oKEhLTCTbNgglcYsHTZlkDGPDwXQIYziN4MOsbOhRArJAqY5li8dlwWlvfMLvcUGYTSeoCH
jJ07ugYYeqE6Nt3MjuLM4y+0Zizs3FNzKudzoytbrtMO5uRC2EVy/GToqEHIg74CCOJzPGzbnhni
XO0exM9VEcIQ9ZLwhomWsCzdILlR5vch0i0S3nZjCz6zrrGP8irp1tJAmcIm2kyRvoII8vme0Wqt
z9UI9y/4qY9F0t8MJf08k+RxZd8srd+pHe66U1tCQVz4vn7IY23RGZ47rT1i/bqbabO2XRauc3R3
/hwVd8+peTlptWzKdttJQA8VpLwpSyFQjf5WUcrkqssmcLOr7cvHo+TSG++LeWqWu++I2oHiXoWf
QtK3Wf4+FqCTgGZ3MbylofS1bMJHRTdXdtDSoT+1yb3V4QTVZV2YZTsRvhYECkVQ8/14VLyrezEs
7o0250ioCNoY7FZGN58GmdFq25CgkD5rxqOitM6oKoGeCZ5AH5p42nxsfm0tuRtnqNMsqUsR1tPq
LtLL6zhGjrBN5M2gGUE2ouXbKjvvY6NL19zprHLXTagkIItIMGRxvpHDVxwTOw3RO5FoTp5JKxO8
YoynR7fmHAwqEs4g+LSDkUJtMM/QnyXBaCFBEzCj3z8eHdfk8+7unJ4Pvk4QptpYhjVbUVfymT87
DAAbtehn6hAzQXVwq9iFE+/XIv21kXK3DUg35GQAu4/dzDQoCSAPo5Z5olnve0N+0MY1gcWlZxos
2ejWYjLv+kXPRocDCS4NGGRdMF2Nrj7x69h6WX3TULBWXMvoTkG2TnXzrYTsgif13wzBI+2mRxKL
uqECqkzIOKznWJZmQgXYBI1sMnT9eNx5JsVkkil2NeAZJmJ/6UA1Ya/SeQsilCAr127EpSgCORbw
fhmo2EIPmdvRfaMMFWlgsH8SoUzxyDQ4mNKk2Wwkp8QI10oyi08bGsNR6wLfKJ457uCitS2dDQM3
E0JVNHD6JNnmyAgiPRr7gHdZd9DAA9RcmzyW5Cf+WoZ9wUUDIy+ARxY0m1h++/xpA82QZIz9gCgm
775SU7O1obgD24LdW5OzcqCWbaF08d5DAPDtua2qRfmyB20se8bvVae5mRFJICPa2iLY9pPIAT4a
btHaEJcufw0Jj7/Mcu+cMSSpRCaYzWnhqmL40A7iGhRybWjcNBI6g7Bmho1JPuYTgrChsWMQH435
p48nkX0Q71qeDoZ7yeKoSIB+ZOvVKcdIKreW0Qdj0W8/NrMUeWFf/Jw0djRPsn162gp9PWJA7E5g
7VPp1zh1TAiIsca40u/W29TXhsYdhUSrEmHS2DpF0GlR9xLom6p5rYK2aEWCAIwEUgFGunc+sD5M
O7UvYSWOe+JPHagEzGi6DdXm28oULu6JE0vcdu+oRDSwnrEpJIeocJvuSnz8kYEHU6zi4A7N78EM
tg41XLzHtBPT3JY3W6JmrQTTajADlgWCXMh4uHJph0+Rw9Bmv3XGkFrUgNwB6R0vQq4OUTtbIFKz
jaYG+VTqtr2+UltePMbvKvEA1LMU//nC6QnKgG2BhYs0UOmogq+paz7G4t4wQSKDkFWUkX8+NyGE
7UBVZQRRYJltpDhxS0oDcMCvkBQsj+SnGe4MD3pKMoIWBDsZBF8AhsaS1/gsONj+D+eFodk1ZEJZ
pZiLzUDPUYOiGTYoHhXwb+WR38gH8KURz3RRvXTNCAH4NgGj5W+FS6e2uXCN6qhJNBNsg2psL9MZ
DhrweOVqxnPJPTi1wx3lCZ3EIPeDHcZ5Ut1OBzHbZS9MqksL8lvpeUTp7aG8k1GXDlbO9tISnprm
znYzFw0B9yCb3jBob9XXTA8YCXSPZ3oQXVGGYs/aGVs81WjFRuoGxfDL3tqpNYqZysjUj34YFLUb
o8AFRtZrxYk6nOlYXa2/K2wK+efm1CR3kVSFNmt6BFnlwREdhucQdvLVhCwkvWohOwf80duI4lfq
td+YHndxmG5HTILuW0f9WjnKfnUFMMja9MuLK38yE9xBNRKZtqOGmdBsPRCeklvrprmOv6fiBoge
zW/u5h1LuLRv/SO9zQ79mxJkIAivEUmnT9XfhHb/edhOvg53oAHu65sqZbOk9vAAPg/qWgZ4cb+d
WOCe43DQ60Yj7/sNDePiRrxS7PRzBp5q/bVEhxwwLz+oP8ALqWe+UQTzI6lsfbN+1S+6Bqd7gnun
TQreEcsC8DO7Lg+y9y5U5XU+vQ7twmPNQGuZdvaBH21C7uZXijyM8xjTm0lIcuefDSvyU/oktwDb
jjXij5VswfIIZUQBeANYkxg3223Y18JYY7bBAvzcdg6DYeT7aicFup2A3R2KUKu8aYuDPLHJzaom
0jlJ2ZYu0GoBLXj1wfimUbc7SjuGAGmfm9muv5ipI6dOcvVn/eS/Xsb/jl7L2x+zSf/9P/j3S1lN
DYnilvvnv/fkpSlp+db+D/u1//y381/69031Wty1zetru3+u+P959ov4/D/tu8/t89k/vKIl7XTs
Xpvp0yvtsvbdCL4p+5+/+sN/vL5/yv1Uvf7rj5eyK1r2aREpiz/+/NH2+7/+kNmd9h8pefb5f/7w
8Jzj9+7LqLz476/PtP3XH9I/UWYH0pJJ2yFjDMzgH/8YXtlPBPGfzNdBP44FgSv0jjFACBhf2xi/
Jf0TbMdwvoCWBB7tnfOYlh37kf5P5CcAVwNYAS0aOpzrP/4a99kK/VyxfxRdfosQv6Xsg8+PBcrW
IMswDZC/aRD+kC3umdWUMNPMBPSPjmHP19rO3DKg0Lz/hZdnzRT30iJm66cZphiQxtpFEKgeWc71
sA6lWR0V97LGggDm4XdTLM+bBxNQNY0n+22QBVW2pk3Dro6Tq+ViDrn3rRsj2kbQmx39FgSJaaC9
036tHW40kSzYQRELDIW4VSCCw61VbRqNaSRvojxr0GeKG9ED8XfrlgS1s1wUJnfOyTjvJ8hTGdRO
y1LaFND+dUgT0fkwgxHA0ZsI3dhhrnnKQJFGFErruscA0RGjNnRnoBv+u2TUpZuSGBnHMO5ccH6l
GwSInVubKqSfsxJYd6Bsb6y5jlNIhzWCj/bXEDnJMvT1Oq6vWksy/FEd9V0yZKovwBd3h1aDco0J
4dOQgnV5opLlgrcz22lROPs4JSD7jYYU2kga2H6QZ/Bnua+OvaA0PjFrPShmS3klkyC9ZUPRf68L
NQygY6PYeVgQVwUfxKHv5taOQ2H2zDGRgfVQq3u9ksltbs2vuo4kcSap7ZVYzfrV3A71tUDTKQgV
Zb4ujHTcy6Ec74YRvcPoQxzyLf4iE0xyRm6USKw9FZXqq6jTQGYhUireyHUjVl4+kOlL1uTVfJQH
AGYfgLEm3W1diEnpmlKbtXsAn4vR6SJq5c8JrUrF03qLqNQWIkl/qBKrebOUTE3sWo7ayO+zMh29
RmnKCLyCXZYPXgE+bAVq3+gktM1CNcptpUl9utG1SDCcbh6F4gkz1wOa1ZalZUuVQKZAT4TiMwhY
BWR+wD/beUrYCQq6bGjzTUjGmRUIa/lNTVILeIJoiMhR6IQpCj3IVzbW5KYFhPfAZ1t31yDstQa3
Ceuwvx4z8AfdTgQFFUetje4+k7QUfW/dTCIP6GASzPUk0sKWy7yn36VIpiEU0zLzJrMm3RnLPgXZ
d11CTcmodNWvIfQNnXpJ69ye7OekCLMjGrfpW5TSzo9IF4IUmBblLVCr0a7Tc+tN60h9pcTS5M1o
8hVA8yjnugOa7HQvD1Je2nUhKw9JpE2PeqxKIwQO0uK+FCZ4OmqfkUddRr+2AyewHOy6bLRbM0WV
OMhokopY3iY+WMXQqDbcV+0uH4X+Ju2kstxmsjxNTmUJiScl4Jnuek3f1X0aPrV1CFja3GgbvZRG
nypA7tZ1DZHhSUsfDTEpnKrrjF01Z9JrkXTDtxLp54dK7IZd1pM4gq5rZ2Hf11nQFVG7RfNy7cXi
XBGgawwKyvFYqO3RLOTdnMjxA6mpCIJxY0ipPaDCndgU6/YtibV+axS4+e1ZpElh69QEwJ8MZp04
CcnHLy0gTC60pbMv+TA2n3RKQreczRK82HI9oSRGiqlwSKGNXqYLYmCp1bQhVqh6et41QCiCsv5L
I2RWYyfSDESSKpggLkGz4KBk0LPX6zFxZ2JAqgO983hdlMjcQSJXBgzYyqsHUYirp8ZMxGOjm/PD
JAmjgE8i9K6WRJ3YJGbUvbPQOUM0iS2UCrXsuijGDnxHiVl+R0dmNbgZCD5LW+i7aTNkpXET5Zb+
ZZIs4XMuR+pTpmcG2pjSiBwgM6T5oqZ2nqnU6kaf03I7IZsXGKQmj9WUCXfyYEAxAWiM+ZUSuXFG
AcVmUR6zyBPDdkKgJA4i8i00RGgPHJ042iZp+6AQ5PhOrPrqZZQG6yVJ4tkv8XijtZfKzfMIfZbb
HC2Dlq1pWrNvwmJ0h56UbmUU+W2ml+pRx6HelciKgEopyxxwu4vHWTATCH3RcDN0chwMtTR6o6KO
uybX6C4kY/zNmPRoJytV803LavXYF0LWvRm51t9qrTHsSEK1w1BlKWRmaeyMch4dGhNU6Yk2ta9p
G9bHyGxUt+un0KdxPHxHlCYHHRCJQRcmapCCxfpO79GsIdOB+PUI8n3bAEGAL9cVsbWJmHc0LuPP
c2mAMD5CkR6Xb6hcxW3X3IFUrX6C9pz6lYAj3Btni17RvpQPIiAvYA+W5V05Wua+iHvLzTPkq6tc
7j/lSp/vJ2WsvrQFGLxwkJ3SEOCkD1E+bhMzbES7SmjmqE2veJaANJFTTkZnei2aFUp71nr9vhHx
tymxDFdpVOVA4qK8B0N6KDpWH9f7hJQdLonaeplQk53tnAhiCRryrN3NVtgEtFB6gGFSg6BftEnS
IIcBFwA/7A/RJJ+jwoScrBHWhq/iiGzG3lQG/DvLN2DbvlbDUPPCsQj3alMJHm6FGq4O/JGtlkZo
NBeT1NHmtqkCwRSNXatpYNGTiXWtSXnhDVaCmKHq2+45jGkKUFRq1U8FhI3sptaVZ61pZZDHy9pU
2fFERhDyac3DMJuCTdt4viqmGo5/JAn0czPE+kYbIroBbWx3VHuROEZcdL4JSP5hlMQ5COtYdEmp
EGeKjO8alYSN2IvWl8ZsKrRsV1ISTFSoQNNIw/ka5YfYr4wx+2Q2LXgx4wj1HhC6F6Asyim41gqA
aSpDjD9RkDc76P8lV8oY6Q80aiBfkYX1zVyao+6oGsOP5BJK/mofaq8DGRQKmv1evy4lXOx23Y0k
84BGw/JU0L+hm3SIG3wjdFxHTKRBfqzpTDZWQ/+XvS9pkhu3tv4rL94eCoIzt2TOmTXP2jCqShJA
EJwwkAR//Tuplm2put36HN/WC0c4Qi0xOQC499wzgNiJ2b7+wqsmIzvCeJLl34v5//Y1/wsuwt/1
NQ/stf3y+ktnc/4Lf3Q2QfTJ8zyYOZ15xOHZqPEfnY2ffUKfA942mAwYgAEf/2djE36CqBxMvxRE
2XM2to/K/EdjQ+inMPUDVHroe84QMOrf/6CzgcLjl3IZtBwM4DAO8/0UmAfkYB+a4Uk6oREoc8sT
FiXgmmlwhTxn+QQz6tC7iCM4O1Y4cKx3FTEg+Nja4h22t+oIc/3gJuR2uIJMvbnBIdDcOkwKX+Yw
tdedm/370g7pHiMvtDHOZCtFmnGtaFxVWy2tfxumNV8TRGIeaAXMpaBDgOtWdWIe0SxC44OMDXtj
EQFVuHpZEPPQh9s+kN1tF9HyokosCOE2nOrdSBMtV2PCp7CYqUvIhhvVIFXFMojNFa2fuLMGhEgW
LsMJDiV904E6oGuP3yzY00CfyhNplnBfJuM83C8gh8FWlpd972McKc3g7kwn0/44upCVN5Q2NN2g
0l1WYlbyaimzsLDd3KuchRP2JyaDDcuG0eWMjNFtIKi5hJGnwymdpd21p3xXF4ZQ7xXZo2LV++j5
1piWhRv0werG2f4g8DK3MuuXl7mscXg3GV/1RM671KsxydNtvZ78GdEeOsWJD3o82K50MeRVzcp9
gc1yJIrQJ+RplFNXeHVoiq5BDZhVEG5HqrrC5xUhssLow+xls5cHTiOCKqYliijDTQaqecUbJM7O
E1JDZE+WNHcKnhl5GcYDuPAi6zHFzAjYtoxm72MbWbGq7YiE745lCs9CZHY3kgWD9ak0EvG8i5jf
kLog9jAd7wtArLAthTwR3waLG2hjsFdSYHu92Eov7PtiSHWfHXUH2dm2DmDq8oKsl/qdNv2wBn1w
SnOvBUv/rvKl3wCk9OfkJJ1sDnOTgcMua+QA93b01kM3PSGjJ8Uezke5x9SNmk3iJrXRfoZGcRjh
8zcZcZPMdAgfWVO3CNyBLTZCZpgfPDq/rVE7obHo0U1Aht8g9AwZGkF9UgltJDpJUEdzNcOoruCj
H7UrlobgKE+YByvw7bIIrp5kxj/QhG45TWSonp2O2weTSrmBQ7pYtoi6COfVOFBT5k433m7pF34p
YAv0kohy2VGS1mgMpnB6gf1FhzA7xNB4xdTF5kuflV1UkJbEcBFLef/i6ZB0ucEB8Llu0B7lqEAY
XTUtYj9zE7bd5TxQCk95tDCFzmKAXYPXPYau81boHbtjVWUu9xMQ6U3c55TOAq8/QaySYgukPjgP
4XxsRfo2SZMU7TJM97AxEdt0IgvLMxYhy1pPU3qpfP8s2EHakVrNkg94TPWioWjr9U1lQ7lrA1G/
0b6l1zOyRxqwaEj1JdUGZzxIlLxajzoe71tEE996YccRXdRktl36NZqPyppiTGDQg5Ne1kP54mqW
yW+IwZEROVPkFrtnqBYnkYuzKlxMQbJCagPO/1a1iM2sEKKZ62jU9UWwuHLboxaGUmsccYJaUkS+
hbct6xs0zegF123P03QXl3VtC1Vr92yyYVFXSWv7YQMO2ACBAfXm7YKW52K2ddIgn6mtNzzyFmxu
ctHpbTQL2W7REVeHCakw7xYOsPg9VVaX8bafFlvtYj2rQ9XSNt5UioMr5pj8Ym0TrNhEQrjuVhOS
fHSDFhCv/9F2QfOZYi/aQZMC7zys2Z2e2HQa2tismtHHIncKWvhwPKefIRQJw0rDm00tjIGRAVoo
MmnvrmQTQFcaoH3CEF/TV49gyUDgSwtS0fre954YWVneeXlL7kT8lPjZl1n1S55Ywe6zsUPs4CDj
uTAqEfeNqspLR2p3xbMlRp6Qj540kPXR8gFhOjazx8S65RZLmfpr02cWoIoXSyThzRJx0H0Yc1qo
LoLwEYwOXvgVKR8zGy7rao7HdxFyZNQkrK1X/ZBk25aXGcye4tFeNwSfNVwkwl3v8f4UtDx8n5DB
dLIVG5oCETkSRnsWHyOfEQhJvboB1cggTxgmH8t2YQtW+VClywDabiAB53Cnvnl4z7eC9vqznbth
F1JvxCosvfi6wu70tugIAUapWw68ir1VCAPOJxwlUOwDKXpdDCLR8JJyQ9DlqiacHnsS2/FoEIu1
homm+6oyJQ+ZjNp2Y9IKVTyPzGXTuvR29OYuzDWQpHoVo/GZCtrzpt5SY9y3Kq7UpLHz1dw+lUQz
h/QTldUI0Cnbqbn1OHq43Pb19Fp3Xn09z1xcDcnwiC45zBN8I9csRs+SjSJ5tMtY3yFSalzZOath
IgtQ4W72ybiLx2TEW8P57SPMer34ATuoWbBH5LLQAwsa8bY0fffE0gYPzGetLOo+LPcizmAbEAio
i1CMHwN+zv1Foli25iJBCKjNFOxZFojlIonuGvHfRT26diNHpleRlaIwdrZrFic1jAqjrmglwuUF
w2oxNmtXPsviNa3Q31jSxKsKUoocAvv4IaZuWdfYYFepOX8zYTmtjUnnoqc9pmqxCo8BIJjcS2u6
ck3UbjLdY3xvs2hnQZ7cdefwNIwCuwsxVPDBWnxyNcXCW1f98F7XpC1IN8oNI029nn0uIEbuQT6o
YvqMMBpym5aZ1PksnPcZWnhzvcyT3pUiwd7tJx3SOh2QnZvSsvKOGh9NN5b5vZkBlLxKz5uOpanT
+qvF+4SiEqc0IlAmajd0ySANttxvP0996j1r0/Edd8jFivA93AwahxDKtXkj3SKvYDCtN6nty2t8
lO4b75wsIdSeZ79adVMjXx32B+BNXr/zfes9VbWotqYLh62cSo4oJBxdWZuaN3R32BuXJOPe3hto
STd1maRfZ1riWNOR3045rad5zi2VcTHapHnvazweZFTRF+uCdqvnEL/b1eC06BDTy7lUbSE5crbQ
cQ/eZ+eXSH6r2yw88SSx5wbVdhdBT70N0fN0AzfwGOd6hUJnPbuAsA3S5DjDuxP1seR98tgrQ780
4DBfouSjxwhV2YOmACXYVCEOEVa7N3Go0PRWNVfwdhnIVUDH/psaXVZA04/pJQzB9Q/Cw3/bI7RH
mAn/+7FPblVdta//s3nVv45/zn/tjybJ/3TuPFB2nI0vwJDz0Ar9GP9En8DXg+1dAs0pDIbBFfxn
l0TRWsHyEcsYPl+QoZ75RT+6pOwTNl6M7j0PUnLPy5LkP2mSwEj5pUkCpQPUSLgfwCQXNn/QX32Y
XcgaEW52gGhx6oA8Sdkgb5abKMaJHTaXlYUTWe43c+bnEqG08AjxAbfliZjNtzSV/NWivDqmtO4Q
6Iopl87dGGro66dgj4pV44SjDb8D5DRGqNGb7GpaYv+Z9n7EckIgts2TeTCiIJHy9yqyg1d0frOg
AHBzdHOmkO+DcGpmVLDB3OTY66Kr1lHgM+0gwG0PWUOKUYX+i0ba2DaVihnAh1ZA2C87JOfVyDmU
OVnG4Q2JXQlsxK2Ob+gYyEMazaMuAsTeHWvdQCh/RiWzGYbtfeCN5YqxJiiBbzTspUu1D3i2b5Pb
JqTsmpcdSsDGtt62mXo3IwsrKF8xA0A8MkuCvY7Sabh2cdaZRxUMooM0dBiJ2YRwIiujM1ISF1aP
lSiCdsL/BeyuVhGv6OeEp6V7pNPgneDEVq6IHrwrPEUyAyaKUSCVqoz13jBAppFy/cvsM4k0Zjk3
BwCi7DqiA6YUpgKfGnsnIOignS8lGLtwQ2rcAa47jwmSOusDbF7lCqU9KfoBOogy8Kt9iMoIUu9u
GY5zQ5tt2aXZA2ra+MXAMO4tigmOTQ68VuetSNzGb9vqJEsP8H0Qie7aEqm2ZDJsL3xaX6G1SjdL
C8AaMXzlYawjWkBhMjyxJUKpgnMIfmzRZB/Rm/A9740Zc2lSfz/P0bDrnZ/hn5CtwaNp/VU49OJ6
jhn/NiWNRpvJJ6v22Eajx5B/HyT0KYYKaOvrzUyDuKjPI4eIEgWTc5bN+ov7YyxBMEy6dfOMsxUU
Kv/ZHzO6AQzY5kCy+VVNAB3kI/EgNBwR6uGvxmyIT0C6vRyzi+E0lOV0Qmc/H/tGpBuxAEWTvmrW
oV+Nz8NIu6Kk1BYVbYA7+355ixAiCliuX5KvYqqri3hsxptQTP3GJmgLFArkI3Q387tANvsXQSDl
OjeBhRcZAp5f3RdUBOQOzOLuZLzSW4fw01630Wg2XTtHrxqTXJojljB5VcqSl0h58wkMcLaXLvFX
HmfVFu796Us31O0GkzFvPzcKycSuM9sRc66NpxncVZSDJ4+uxjcVYbmh9PbeTJu6Sx9u608iMuW1
q5W3QtbncEBNH3xdGk1vl7CBri5O5Y73PgGjQpbNyap+OKULoRcqw7MoOz/eqUwgyBMTo1NK/G8w
QRjyCoTpN8V5fRX20XQoXeTdYbWFa+yBfRGLqF6LYKyOPW5hndbRuEVmNd0O3gKic5Rm92eYZZvI
Wa9EPIk1TwKUV8TY+4ZWKUq1EC0566NvgDHblfGY3VeyzzaxpHrlJbovDMJULkS7SDQKFTJOGOuv
PdtNF50Mx6uxX8p17PHhKVIT2QF46VYhBqX7QFbqwmR2OvAOjL+Cl7R8QeCZt4hinOh8ARfFbtqw
QHQSXMMyWEVzVH3x0wZjCJ1i/KniFqNpMu8nE6h31mbLygiWAJzvxONkPHcRLmW1oRgkXpExwEC7
hYP5ZZ+pbJcCkcDHM9QIvS9GKWxGc3T2wWVIonLT6Vpfgl/TXErj6422Rh5mwEmQW0ZBg60RI6xO
TeJzNUSAizpDTwT2B++AwzHITmbPXiB9UmdrUMjktAqIBZubJBUiFuDBATib+d3T2PMe4JJop8ta
BPYKnU5Y7azqWsBR2oKAy6ji1YraEu7FmKr09NR1tTcN27Ymtst2opttuvJVytnTMiOqNsdUpG93
Nuvn19jIDInWNbvNprR566exbnLXIoEXmZIVZjoerdHzumHD+mz42g5ZtE99tbDCSMaHXC11ZSCI
HBJTkDFhHczuGzrmyxwL0N84sJQ8Q65kX4SSxDsf027/gMoSVykzzD2BR4ewdeZIKttMddPvJ+pp
dPnC7GJR9eGlcf0MkX0ci3hFIjneZlZm913j61tIsEi7rpNugW8iWjPkd1pZaTRkQYw+VsMlNM6Q
sSzxhzvLcPioikdbwuPoNWrK4TOx5aLCHfavfm8Go56GpDSizjsNsUTQN5CFV1NcQvCf0Wo/MyEC
DBUaoTD37HiA1ew/hW1F6iKDwG7ecJ6JF7YAK1gnSZnAFg8WYYS+pz7GnUgn7QQa3S6JYAS9Qwot
P3nC8zOb4zCh/QU+vhYAS5WW07wv26yV2Ftmb15nii5j4YmFjmgpkzlRl9KZYdrLJYnnO2EjjDq5
1/Lka1RazNm9qWnJgyGLLppqmU4GzcsOCHKDDWKeITlUabUjrceDi25ZBJxUJeuOSFKNwdFKdRlu
WyNkuY1Mqs6KYT94T6rRvlRtarEOhbhI685/SLNuuGY2G58N+LGPvocHv44H161RSSPtsDc1MC5R
O7g8MuV/yWrMbYuxrqO3LgowYgiF7smtiYdF5p5Z1FHBsrwsMPxd3JYFHcYtzkSCggrB1W3fzkau
woBXj25W2f0cLewC/xumPEqMhYGIDTBHB7Pn0Htj99JTKOXyGTLoZb9gHAcFIsJzNxgRg5QGjpDc
Qggw3Lqq9HauFO5OlGWJDntYMByNZ6Y2cTX7+9bhM4iQzPtcwa/5OM4SdCntKYypJhhncmbgTE8X
ElxO3uDfSjmUWz1E/c5b+HyQ2cTuAAN0F4TL4ZkOk32WdSJvFg+7wIrqUb4Z6LBuhnbyK4DPjQbz
Uc4UvgNJBvJC4wScSJsGKfCpHpOpYF0DPXDZmxPyvLOuCGwFFG5UQ7QCh2G66cD5Q/yPyRK4VKBV
vgNpqRkKeKc2K53UaYiRUA93nQWtHb4ELxB5JJl/V0uVPWepD+SYduyuBK4HZuakgfZZnNz7KNHm
ctFh+5QIhtzvFgJdTPVKkSFtdmavmXYwP/JBoBAob95xjyE8B1Me3VMTt5uUMpAi0JqXty1SM947
WGprnNUpENaKULLH5BOGvlkAe5htosAXPgrWAywZGopIdM3CF5PE5q6ew/gE9l0zPBk8OOzODU0c
3GB9A0zRQjaVI78bHnut4dPDlPj118Y2aI8zBU7CEPI1eD/8G1r59DawVm5QCbujPym/8HEIr8ca
TAsv6hjw9Tplhe9wyCTA0R7LqbG7AavoECAMe1MHTiFmOm4eokgGYJ/M5042hLdEViU+sgpS9Pvo
3Ask//YHBjT3Lg0IcC/8h2B+4rPQ0whShw9Az1tqfVVrxNEYA53BUofukkZDWQQ9IPIaqeObaEzk
rsQo7mn2yuFpERU5dBhP7No4QghDRgBEJVFZMB7pXGC8+IYaRF6CjllvhIv7DRVNVUQka2A9E4WH
viJy7VJMSdg8HZoy2DldXbYjnGHbhj32MJ2yOdgNKZJlqmEb1yI+KQCYx1C56DIapfzqw7TpaQHb
T25EVgGxSOYGs4F0UG+pJemFwEHxNR18lK3WU+lx6P36WXbOfcVoakS25szVWrUlivyodIna1cp6
6wkIBLiwjUlPFkmaNg/8Jf4Kao8YVwFVDd+jbQ/eQp2BytN103TwCIu/sLYrcfF+wIlA/PBexGXz
GeHd/WUAeJIVk9DklSlURasQztUvdKGtwFvKxqssYLYD6J5iv0k9E+MUjKZ9A6eoHUq4DBnZ8/LV
tdhI4wWgwEpgkjrkix3i9TAJCH5N26/CkQMYlYnDHy/TQYRdd4WUaXVBUchfhrCufy59EJmEDs3G
85yAzVPP46vGG+ASEfXkhEA294aOMP3aUYyEdU3dqWlKlGcaXGEiMAELyOjU+bioTqhE23fYfOjr
Busdbr6JuBI+rC4neBvnNKLoOoiAkBU+M1dx16coImJMlgFNpNuobZLH1jXuAd2T+GawOayYTqtt
aCKU42FWR3dJSYCc1NS7Keelu2xcGx2c4hbHFR81yFmDsw9NNIzbhAXmZSzVsEm6cnzMMtgj5Nlg
s11EbHVNrRwffTYDgsKQYwyLIFTsRaEOXYeVhncAi+CJIYXcYAzmNiVC2B88RE7kiRHePaRP2Ljd
FK6ZU+lDR5DKfmYPnVKYqKCbRmW00eOijwwzo60Mg6mwgrKN5zpybFA3v2SZpnvHPLZmocQOM9RV
zidzh7rKQ5flzzcWyTFfwExJr/SYks8lCsv1KH24c+JWtgH8AdaRlPLYJUB3gta4VVwrwNgzCDqe
9MFr8CWNWd7w2Hz14X70mcyN9+w3yXSX+pV+hk1680hc1u89NNssH+OKPyM3Xd2QMl4OY0Wzu6Wl
YYMVF+kL1HDVnYRz56bG95AgfTCOXpqkCu6EUNFt0mr1OShndc1NG6461csdWpb4ZVAWbw+xXriv
gMe00GU6PTtYGh3K0FP7trMKq47UL0Yu024hMVlHPNAF7Gj4Vecjk4c11u5m7uvHGe3Z01SyGO09
5jIcu1LinQCWLEUJlOuOt9y6Fet7A11vtMQruDu2NWCBYLjrB8y9ZpSJLzUh/C2dgvq2rlT3htqo
hZEENoF16oYSW92YSbYiZcLgOeYWD+123ZI9ADgYfdbpnD3G2u/THDzvNM41JIKPhiTA3FzavpCE
jy9+iqWZI2HeItl5zMB+SntPkeK82Y5YWSy7iHoPk5sSFtgbTCcZzUOIkG1uqyDeBqUer0BdSldp
z70LhCzXaBCUAN4dNj6OaKwIFReppAxEID52+C20VDuf99E91xXAndyggVpXnsYK/S8pwrjvZO8I
SNy/R/2eXiUq9f8BM+J/NtbY9ld+xPnv/gH9EcSBfoJFKmBX2D3CNfVMUPiB/dEk/URhSZPAjwac
8PRsBPCD+k1ogD8KfBjfJQFs+BMgfP8A/wgNPwXw6EGmDbxX4JwPufl/QJEIf1XAwFEvQawZ6Oln
jRN4HB8jIWb07mgfNX8s6+CeTt4xBPBxQy3cajmLn5iH8DMsN3zQjwJcyTMs5/TnWJ3HdSPMWNly
Cdbh57ER64C9CE8BoNN8pYdgN8V873cYNM4GxvHtt0XAWDiMinl4j6oMA5tsvAVohAXcesVYkjVF
xS8WeTEKsR2zdKd4vK/6d0fplanDg2D0djY4PritrjwJ9wV/uhIo1H96lT/48b/w4c+A7E9k7h/P
5Pzw0T+e7UI/UMeDdEaVhcnso0yHt3TYdgMeAtItweNqvnbgNiajRLFo3AVKjC4HmHeYsRsmMaJe
wTqd7P3oT1smbcH7Y6ezXJj4CkXsVjXoMDDneJoT8goL5NvQJgNIgefBrSWbkgAgGDEhqBYfpdYd
gJMdnsVG9fbkN+JhmcwWHLujdmbJWdbtOh5tBpHkXcZ3IWSgZfstjQHCvrQtzU07bdoEgq76Cijt
cYoRFxUbhseubzkSf3NRqS1DREG/wEdLhOgYovs0GvAz+ssMjuo5vr4NtzRcGYyfUZBgkPTi2uFG
Zt0r7JBXxo5bgUlNxOQR/NHjmHrbNIb0Wl9OjK8ZsIw6QPDfEJ4aWV0naPqbDLMRfwQDw65MKde2
ZDgfwy3sF3Zdaq+SoC5inJTDElzoxbsu9dQUvIXtZi1ArI2SVTSmsK2evTVkiesG0WaF6n+jkvpg
APfjA4D41IOzkYfx7wehUOXFYhqTgD+eQ9Ng3DDf+w/ndLxzVFvybfgCzdLvrSf9X3F4XDXF1w/v
M5CV/AgBEh+uWsb9CHPExTwwBvMifG4yds+h9ldGxu8u8O5a94WD9NA7falIu4Xh0C7pm7UKyYGL
CqB5B8yFFr1nTkB4T6Dhb/5+afyqHvvTL/xohKpCY5maMvOgM3eUDviop3+jzqW/6pf+cQ34zmFH
QjX53U3jJ8G4TWe4msyReahgTBwW7iswsx1b14V+5pcLdGHe0YcPG1nRl7+/ubPW718Sjj9f+ANX
jMRoS2YZmwfixznjmHh6bS6D8Tfby795zf+6wQ+vuRNEoY3EdSpSHdkE1PELaCOrkT5McjrhWFgr
yp8SZw5hCeij22LUvylRAmeBunAG0ec823owghUNuZFx9vXvH8MHxe/35xDj11Gw985OyR9PhKwq
lzqzo3kAFZy9gjwEqCv3HgSiVsN8/Kb3mO7Km2n3O1nqXzz/X6573pV/evEgUTfJ3Pr4uPyXyaL/
8m9t+ZuIFviT/fkt/3KVD5K8EmHL1nVYZCaCFwc4ByDvuJyOFzy5gL5sZWuQiVFReaG9Gtrmaaqa
i7JVhebeK08fASfuIPs4JQ20z1lw7bppTZjaehnZE62hkM4KR5srDaJXkKk98WXBGwzUh9uaXUwe
7HlJktdj994NpwgYSAzOwZyJW57OF4EZNqR5SPly2Zm5CBdyWOQLYlGOkCjvDWm2dQtlfHUFEDIH
RJ3XSHFaks99T64JqDMxmljIg3AcgBs3zNDQ661C71MBbrCXFViH69CdvQqWJy3ezzhok+If4Q49
PLh7Ha82yLRbN1Sh/ymRM4f6UibgfTnupryfvDUI5IcgFVdyhncDXP5WLkTbN3oeRMNlQbVCQ4ep
Rdu+tmhfSVhjbHrTOq8IHd/ARbgoK7tGxu01IwgZaWFiQIPTomQhkvJzZ/11vOg8DqcL7mcXtKyO
VJCHdpw23PdWUanX0H7k7ZBctjXdRmm1WXTyyKjYxOSzZ708A+adkwY7Nk5EOepDShGRE5Vo5dQl
FYdw8dfg5jRFR5dDKWFmkI1FFSqQoOsH7EgXaVntNCaSQdAWoG0ko96FOLOFC1YD+h/WD3mPDFiA
y3tMeO5Tt4v8u2okmyFTRQeTzMZOXwnImQYjh44P68GVB7CdTp6nECVRHyd9DXYahn0nzO0KUR5U
muXnkEJt7lAeHhi/sg7INnV51fP/yDDgz0v7wxZH6zAEZdDhhGnZpgSfY9D3v9k9/uIQw/qCuS9o
wXBK+WjgUBmp60TN5kGe1L4+nOOa8fZ2vw9w+26i8GG//vlKwfmX/LRfYD4xg0qGK43P321uQNTf
t/ClrgvvaiiqQ43jGmY/624z7dSm3sivbv//EqX+1zvKP+/4Owf5p9+RNKwde6jOHtrlKUtuqPjd
hnwuN//uRj+IJmec47JFEf3AHrF4rjniHcoVCrlp41ZyLW5+q4r/6534X3f0of7lKZBkjGXMQ7jN
bDHCoLku3slNuwO8AAcnMKXu7CooxLpa6R2q2hNIRAMsrH53InwwlPrH9/qvH3J+9D8/2ih20ezw
Q87W2OxYHaJLk9/TsagdQho43GT4Sh4rbAuP2dfwKtuek/uWqehX1Sb4TXnwwWHpx49BF0fPhQni
Sz+c2/6oxlGHvn6IazCAtrDbEF/GPcitsBCUcATYArjJAAJC+dlsWIvsmt+lp/xFaRRn//oF3529
f3ocMg5k1pb4BSPsy7jsiyAxh0pHu9C7XOS8mun4m4Lvg1n4n276u8r2p0t2CQ+wV1D9EFZy180v
tAw2MsQww09zeBRDbOMlhY7ozd9vI7+70w+f/FDWpXOd0w/CDXudPvshhpgYxbQ706xN95u7/Mvv
/afn+uF7r1pPDm5O9UMG111EC4BZ/RS5333N5/rlT8v4p6ucf8VPj5KDIUgszrcHC85KDT1NFZTH
kA+rGPrGv398f3Gp5KzpjiASP/s8nmURP10qxaS2A2FQA6h8UWrMIdzZz3RHOvqbeuov3tMvF/rw
nkauKgrNhH5w8oDuYCXH+uCLt3Zs1g7zE0z2frcZ/vUVUwQ6wnP1z+49TcnmrEWl9X1L8B/9uWiG
DeZHOGeCyzinoGQipnTTF1Vd3A1Pf/9c/+JDwe3+8+LZhyNnGSWUorixBwPpXwDFFNw887nk+f/f
ZT68PgZZ7h/3CPOI3IEpsAyFE8NvrvJBIf99bf9yNx9eXs1M1AJp1g+gHuTEwpKvKz97cGLM+9Lc
6jhdzzBg8soUuO8EvCCI5ve/v9E/gU/QAP38PD8sPK6F4y3Fd9p7ANB7UKjdloJLlmBK5oLi+8X+
y1H8X+Q5/PTc/2RNAYOK6q16/UXDdf4bP+iJ0acziBicfYaRfpRkeEl/QJRwoEDGCgBCUBPDEHJg
bDP/RCjjT2AmRjgGwUCEzdXZuOIfIi4/xZ8hsONMXkQH74f+f4JQAnX5ZeNEJQkZGCa7EeBOEBJw
1V93MxjigOHPgHiruWVgJLUlVeSiYSBZrOtJwb5gLqdSbLo6SuoL45TxjtzMQb2a6smij6oQPrQv
y75uNrOFmPMIKvdEjrZr6NlpbNSSn6tvDTkQXaOeI9K7y3gMZXm665qqK+OVz1Mhg8Pig4UsNmeR
TDIdMFQjyyuF8Bi2DyAO8t3kMBVa08DZZEeTpX+D8AwDd+NnZZNTHqYgrjcdW9ZR2ZG0mGKIcy8y
njRgLwVlFW9aAsXPO2/n9stYGpgMYKLYipuKEv+u9PyhBEOaee0dVDxqWEM+D8/MOol0giQ3/PpD
0GAwuEaIDDSocAiQuEmeBSs5y6HaJwJqUwS/CTQnFGTEAfM3ME3G/2PvPHbr1tI2fSs/as4D5gB0
N9DcJHeQtqzkOCEkW2LOmVffD22fskTJ2uUzbBQ8cRIXwwpfeIMToanQO6bVmpCMkEhW9oU5aN+S
IM1gASgRZKKymIb+DKRyINoy0DSJropS8tLNSf6kD7LxubJM+DJoOE8Vdu6VUX8Lm1Bd5D+VVv1Q
p5Cr7QnZQX4fionsyrVa9V7UkerSIILgLw7UUnVrKpuHXFAn3dELuMSBTTDA67LbzAqsAyInIZoG
SvLJFwV/smFk18ptN2XUCUE8VNnOr+GPX/BDXf++QU8RRydjMgc3jsGxeGOQDuHjRCetcmdLAFER
m3GseoUQtYAnlXE04PFaUjB9rXKjheoTzehw3I0VbKmbqu1E9asSW8q3vjX2ed/eCyCzQNz7QThr
tpR2k2HgVRD6uVkkrh5hJfNuWXbNzgRw0jvowIZ4TYuoRjiFL0bUSMEKBrjoWENukvNlsoU/+SyC
Ju/qLqb33Vr2bMl1tetNfQjpVk+QnGpHnQQ92FW1UWALlIcg62esLhWnRIwkuaHCnFuHEtASwhgR
gKBtrJSG/9AO+th9kKWwUjaVoMXDRTiHkvilzNEJCJcWVQNZvykVSbzlkYR531HMzid4hrEAzLNJ
8vpuymYTll4ZhaX0YMDHaLZaNzZACKrUaq9CMRvgMsnBJLmCkjZ1DEqzGHSDnnIbw94ehGzoPItD
Lsrt0kKYqbZrI9LSjdTDPX9AK8OErCeyAPsIQKISjx8nUa/NwyxJc4p3WD/H060xzXhMAYuph0+5
jueUqwZKAtKEYjQ0+s3Q9/50Mc0KDA8kKiO6sgocubO6C8yCOYb1zj4XigHieKXXydYo82RX1MFI
lQblDgQlJqQ4DmlMlfJaBblAbGGIlRlejWVLIUOsw1oBSKOb+pkOYgYny6TAyKdRDK4Hg0OXky9y
4Gvibgwm1Xd8iBkZdEJVaGM7K/RQw14hHKLkoPnyoDnAI+um2vT6NIyHESEw46ClepCfFT2w33Ok
p331AP7XbM6y1h+Nz0KrtYkbNJMvXQ9RkcaeJFVZ7CkCG6Nbjopp7GZjNIczUwAN7ESVlJQeshqU
P7SRjfeBjW2IRnsGfWVuEVuaa9r4IdIFs9hK5u0cD43hNpbVGXYstoa5U0YYYRiqZsLw4CdNX77r
UcX2zzNIvzioTUOq+6DeDHF06lw2oGr04aQkth/HXeUNORS7HHYVIlXXMsICcu2YPk0DFKoq8NWe
YfbBJ3I+/K2zJGuqy6w0i+wohrXJg8IHnL2FWlyDLwVz4tBMF8ujZYSzuEGbWNBRv5VgTMQoIShg
uHHupv/Z+f6mbvoQECBIpcEdKSOBI5zbSEbYoGnlL1me5oNb03duvTlsaNindFrJ9GCwjNE7JkIw
npN6NQN6/0nxSZMKrT0AhMjD91Yzdg+FUPqmy3Jr7o1a8oNz9BiLuLURBUu6dw1YxxC4T29mu5K3
Vt1agW5lEhD31PQfuyxoWw+4OHjJMVAi6+LJeX/5I8l41tJ6HjVzhJpwEEQ8LkQM0wifVrlrkZmp
0qVoBE2H/HJwh4N+QA4CVPH+q24v0eVXYYuQugOs6FTSugozf44NBUXT6XIaEA2eH98gY3KI3kBv
FgXY9DNGo26wb/bS+z+WlPs+FhwL/N4VHNINuqfPxxImZeaAIiCHiokLp5e4GBsL6B6LHsCbm+mk
ROXy4n4ldS8HXFUoQkCsgAEYMN7To9olW2X7nxS7XnuJ6IBBD8YaC9jMOqPTGrOfuubnOAVltYSy
2uyOiHSdMrJadb9+PtOTsVZ5gZyJIClFOGz5uXmgIZnbi59oe6+5IFjcCYeGTXDSeGd5US9e5JNB
V1/OqHIEs2UGVSw0mYADsQp2J1bBco23xlh9rLbwhRjtckBIzETzoG+Cq+RY7hZfC2BSu+JEtvg8
C//7PTLtUQK3jBdCs0vrshkjQip9fJeU2ypBXq2/18cPJx7reVb6cxz8mjBk1TUTGtHzSR+buWYp
Iaa6tSMe6Fd6SxV0PNP3jdc52SVyHEft8u0x5dc+F/oOkJM0dhZpXeadEh3OZcsmXbmjhzGf/6U8
H88tr3mPeZxxYWwIRbGvk9DwRCHmFrlFJ36PrMqpT7rMxfUnfXIf6yJwL4dKAc8xxCe2ZfgRw3g8
VBEnLjf55qQ54MvRFgc2TOtIl2SWwGorS2fcoZipQGo8FHDc2IN0E1FmFr14J+4qw377La/0I5cv
+3y8ZVt/UscRR6OM5GU8YWdupXP0kNzgOGPzBhzfnXbNTjqlav3K4n8+5OqkyH1UD0KY42xoILL2
izDnvFP35ePgaBvimG3onpLlXHVEfzwmKZ5IzxusjLagXZ4+Juj0EFduYVHPq/cgz4hfnGVwwyu2
xrW8l67IvNx01yZIIJwNH0+K579cQdiXLicGyiQ6zgWrggviNUg5G6QavbeIBfr7sLWF3Bk3sof8
umteTAGwVPvkuK/Np6fjLv/+5PsiBdekUcK44fnslZfSznRUJ188PL974Z6YTS/yaGaTClkDnIFM
d2aNL6j7wa8RQwmw4Y12bWgvxgDZftrL992pZfly63s21BookCZTp47IqyLtap2rB3TfO3tmbVIz
vxaOEiaF4/G0B8FK2PjnRPr1hGt1xDSt476rGXbBbUhOt5U+9rvKQSjvEF+lx5Mn5csDhWoEuA1d
kUDeLUTMZ99v7qeitAjQ0bOc3GZTvhN8bAjGjbUtPIjw1udTrZlX4gDmJ/BSg4DKlNl5n49YwZgZ
ywTipJjdRLCy8x4CBnEdsHRw8EBraqzVtySj3nhqz3/tm3LCqBq/vm+Bz4e2aM8bTU9yWI2mJ4wp
4CLsk7t9qAzOiZn62np8OtTqoE6qUIcMx1Ctg2LEZYY7fex99311hv1wjj3eSfTBa3NHBXmzGDQT
p1oLf/fpWpyhCqQDlHyCg9GpLpYzNNtEm2C/hI7C55NGg688I+Ph/Uq2Qvnt+/08Wfvl0FD9mWjj
tQ7y4k7qZA+6UznC1vQSx3J244kje2VD831xoKkPrgaXcxPA9SrCStI8o9LRLQUNHVC0sEXZ88FQ
sn3QV5/IdhC1AL2eZwh8hkJ317QqKHK9PBhScZcl/bfMbKxNUHVHsNanAFcvwwn92b2tPviQtFNK
tYWFdARBjlIyQiUeOmkbuXKsL9ZVvIuvhBODvvYBcMFSrAWXyYdfffAaeRMLBYbABgBmZ2AUQgM0
CPyjE5N5OaSfhygYz8jgaDRZNxZf5+cTKwOqNYULWqP3sHYH6Ft6en4f+h6t6vfjNWqSu0q4bcAO
6lu596yTAf1rD/r0BlZRhNKVfahn3AC37cJOaxARKbPJe/s5X35CA1UvWjJ0SE2O0lXgoMtdJmq5
+ihOn2PzU6adwoW93H6eXd9cTrcn6yVMMlXrK/Wx98zteF5dZwdIS3Rd9W4zOYRhjrEP3p3a4V9+
u6UCTkpJKEZosPaKiCYEeuRefjTCOw17Q7MdKLW9k80vuf8olvmpqfLySy3D0RSxQApLmOw+f8Yx
nItasJRHheJXXvugSuFdSJWjVFSNUKRRUlfNtA0CUwuQE/UYlC+zzWgpG0k61RRd4cCW/YKbkYAo
LxV+MpjVfjH1iRWihvs4yo89hVpcwW78Zt6gCnyRCvjv9pUtFniDpbqTy7Lj9+a+iEH+TtFWQJgw
6j6+PcFe2cC4IVJgRGZlTJzW0fdUoock6tJj/km9Cq4XL5nvx234sflUfJIOiCNuxHvhG7XwPx94
MXkEjriMjB7D88/ShT61U016pNwPyZ/oxYgdRfxcUBkT0HfN47M6Pk7jhdl96qlha4CEy/2kHFES
1gT9xN28Mkee3cxqNWcLd7gO5cco/egnxqbSoDL0pxbbK4uZQSyVNIcTn1X9/InBBY6FmUmPrSNu
gjP1ITlQc3V1e3C6b7Fbvzf2b7/i1x6KZhKoV9mgTrU+m4w4ppMa1Y9hfF1rR7VEtOREp/q16YwR
C80oncchSV59xKnpkP4fosdhk+/lDxZ2Y1ix0SKK7dZektV5tgXT1ajh7eRT5bdX9i7GXo56fKxf
LqVyLptmmpEswKg0RcMv2/iaF24Qors33OQ8bLzxA52W0yalr2SQwKCfjLw6WCGaNkkwho8/veU3
8Aijg+EaW91DyAZKuXMqSX7tWeEsWIZMcVciono+dTJ0YwFEWg+zkNq5KKAinm5mS9xntCzenjQv
a29wF0wJERTCGukFSnvMS7Eh/v7WlS0mOz2Ee5DT54J40IniRtRAzPbEBv1KpvpsyHVeg3pHGoap
9U3+gkzg1sL6HEmyPY40i7/m5FW3+QW9LKwr5OPpN/tikViySr3aFFVFAie+rrmgCZcMUmzdy+i3
a+qOmq49+fOJ7WWFv2bbJwAGCcpCkTURWsjq+ymRKs8ZwM3xq46pbnWQ0bHYl7vS1W80dgDZS936
S/LOiO3g1Ab/8gGfD71Kh2laSkSdyR2kwtERbOxu3xWIdjsAWJzJYScdeaunjviV4ebLB16dc6Yq
QOH1k7vFnVF+T/OOdtrG2CpuP/IhTy2PFYzs5XCrFdkm8AoqA2Csa9Zo/KJbaGfX8+0Mu+KIUdRm
YczBAbXnu3hy/PvTRfIXy2b1gVd7ex1FVWo2CQpc9Yd5ri4RrrZ7eZdX+t5AHLzVBjvy209vr9UX
B8pq0HVk0zSWpEvJnSxDZ7xFrebUtF2272dR9mqA1fbeKlDixSC967E0mm/B0+rFhr6WcrY4/LYY
mYcazqUbVKTDL6dyuZfVUAZfjkrDlFkxL9orQwsuoMqXKdQ743n+TcJ4YN8cUOiDwZA6+U0zHdqd
tu322gO2K6ZpV9/U3Ib6vH37Nb/coJ7fydrdNEyDVte7+C7eBzvdNcqrhoj12vKyY3qWVFdMLRMM
52Js9Z/ZQL6sH65uYLV9mFIXwJBapre/Vc0z/0ND0VK6lg71hakim7gpbvyLU9C61zaOJ+/fWG0c
IUxzBJaSuxi9dvoxx0h+aNLm1Pb04mRbPdpqo0jNVm4NK77T7MENzsT300N1tDaVg0B3h6ywVzjT
TsW/6FT8+draefp0qx2jZ9J935EN9ByiDKsswBBvT5uXofXq0VZ7Avh+C+5Lcjd3KJs6YYcOlhvL
CPc67W1xleCAZRvHQZ3Zhs3ddGY4b49/6vutdodIqnpdbpM7qSltrUf6HLSZ7J/a6U8ujtUeAQgi
7ZIxvqtq27iZKBA2VwuCGGqRZ7nZexnfm2pfXpi79Mq6lK/ffsaXAejqHa8Cd+R9hETJkrul+TR9
QCJTy+0RUnB1SK6iLbx/eH73BGXJTXMq9l3m/3pzfDqDVrm5VZiAi6LkTnsneSg5B5zoiwlvvENh
ODpps3Xia64zdQR340EMk7syEHealG+msj40ZnNizp4aZbXRiG2jQUZlz8WuLjAuRiCn0K3f/mbL
hHjjvZnLe31ScxiLrkGLILlDyXujokSC7Jg9ScMmwUBkQBnn7dFOrHNztb9kmaDLOYtQ82dHNCc0
kqUT8eupd7baSUR4qPiOxHdR8U0avD76OKanptpyk2+9suUWnr4ywcwihYMeAes7zZN2i32eeYOQ
tfOfcC9efSC6jyYyEZpmrvPGqmuyaSjju7mMj2KG0mlxnrfy+7e/y4si0LJwyS8oPYCRxIrr+SMJ
Q7nI5UZ34jRuzCixlSI6yFH8WVeE8z72j2C53LdHfHUmgHmEfUp1Ul9TDUgCgjHiEJVRZUQFfGMo
N28PsGjsv/xMC0oCAwZC/nVR0pSKzoyIE3TN7pLdJFxGs2vUewUxFNiFJeao9MEEt3Jw5obSXLfn
reAqyUej/KZsIOKejItffeQnN7TaHUtAB3NqxHdUpDaLEURYngiNXo3zlScjrDZBY6KtC7uPyETy
kHZAgniX2vNGPEco9bQJ8atbx6/R1pugWfeIUAnxXdYgWNKpABtbBDZNpwpJi4u7tz/ny+bFMkUB
MwHiXSxn10l3U6BwCSSNs0Uh8LxrNtXGd0o36rbjB937t83fM5e/p4CiV7/Wk/FWG2OkVekELvSu
GHUEhXS7J9R7+5FeXdlPRlgm8JN9BLFCAUhmdJeqWFTmFx04Vy2Z/smOCwSdgisGjS8Y1xNW9kns
h3d1dZsaX6Lo/p88w78vv64WoGPdZIMV3lWEh36OlCLcSE37M7PhHwklNcm/H2Ld9MyzPBZBmdzh
8uSV8rUgau5Yn5pgr07nJ4OsP7iAst7Mo4T7+VP1oYJocZ4AnjHoj/XuiPRJb/s2pCRXPVE7ey3o
VjV01g1x6Vmtix6t4utKl0V0oCDEN7rhKei62ygwIkGq1LL3p19sqb/LtINoZICUW231OHDU+qR3
XyJD5Ph9X41oN5inGnEvH2mpqy+geiJ3jYLS86kdzJI143P0pXE7d4lCMWZz5l20iT/0+BMSdW8D
L/yx+/2X/PAvWgFPvvEL8sOXKLu/ux8enrEflh/5wX5QlL9EndYO7Q2RRj6dwL/ZDzK8CCCEoqVR
mTBUyEZP2A/aXxzK+lIloyFg0C9+wn5A75kYAekIfGdUBHGVP2I/aKuNkJYhtdQFIQ7jCdDR93rd
k42wMpFetfqBDleRQDfGuGWM4QLlCzigQYmzCM1LxDXxOQh0nEzuiqGpFtXWOKlcSRAilI9na5Ti
80Exs3kvzUrRXKligBqQoYdTu52mJK+2OKhIRmoXcp6Jj0GhNaXXl4iJ0hENk87N0AmunWoyp8Qx
UuQ39mUraJd9nEg+Ol84JQLwbQP9UkBXttwkUghfY6zlqvN8yxyZ4kKBInrZhnJ0KIM+rZwIFLm8
Gfyp7uwoIEQ5b8O8bp1Z8GfhaLJbT9sKQG2NrhFqknrcoZcql3kFZNzUah2XqiwSt5EZS+FWldEj
dJJsEHy79xOr3mp9qalntelXsPBDIdQ+WcJQZ06fjbnhllPfFYcKy0QcNLNZAnyUImOPhnIgR++7
pA2NXZjMSPxndctrp39/0KIEXekCibpg1JKzQpAOXQ+RohLlZtzgJFh+s9pQu65URaD/VY+yuEeL
WM4uodEM4zusZFCulZNpjL2gH8L4DL20KstQpm7y8irTE9E/K6u2jxxA1toAhr8vewzPYk10aMeN
ZONGBcpDFSuRm2hgagD8QKg08Cq2GhFt97ETyssxjmTbHyVH0sMGz04LcrpXws/z77sYY0gkblER
UcszHDXQbFaVRZ7SF9MEibosNcL63dgbFiQVpVe1W42vVZ5ViS9Po9toXV/eZviijYDPZxwaOqS+
tL1SVWnjVnJY0MRARNu854NbwO4rWUTmsujFMPZUtURFc1RUAf877BNQNNZbpdJFO6kY3I2ruplQ
lBEj2RWqOAvcvtabfj/ge4EdSWWY5dYMYsQr9YKW0X6KR6U8F4JJkb5kyjCic9D6sxbeCpXawcRt
syS8kEoRwwI7UTAdJNuN5FI9y0W5CDxMBhDUmSkKpIKjNVojf8gGsyk+6fgdfhulQIH9MUa1gP+N
3sm1hCXk7Mu2IsYKsgDV3HX7SvcrUhtU9IDM4WvUVDdzNMOs72cII7e9Gog4aKRYRSF/oFetLUKa
3VhhIsRnuaq2maebydB86kvF+EYDXUmZiPAW6otBzZLmLDd9dCzFpk/M4zT10XiIY/LevYxoT7kH
UmphtVohrIncBOoyDV4BqhaOTpNmTfcxGvoM9cJS6MvPSKijBI39aGqcaRaN1Ms+oeC+iIPmtfw5
LZvavGfCtI9qU7SqMyZ6CzK2NJVxP3VRKX+KEXFIDo2CNI474FaHgg9t7LYCEV8PXHqsR+Ea2wEI
2NmItdE1FotSeT7NU1ZvRxQ7q52YWkK7VSOgzsmmhNTFix8NrDEgPLXTWSQoTbWT8layLsHpdxE5
iRkU29RAEudbMEjFIkKah7ni1oYWfFLRYbtr1cYH5F205vs5wunIsdQoG6AB+dftPGezY5iKdg4V
LIoOOnoVCNzVSSCO+0YstdKyy7bqZ2wbsnpAAjBDTfncLCYYWVrs58FVIaVzfh5LpLWBHRdxN7L1
RZRVRWOOPhh1NISOqkcwJhYLmgLF00oRax05Q63t9k1ptNZOjyAEPcKmacqrwZKEeJNnI/4kQlTW
DW0NkvJ8Cz4nBG1dK41iNyq6t7aZ5agXfz/9/hsI/Es2CLR+r9l2s3hn/89N9+3uua338lM/YwHt
L1iLoAuQX4JnqC2WCz+YkLLyF6A3DmINpgIR96Lx8JMJKcmECTquDkR0C/Za53I/iZD8EKBv2CjU
DgAa8etPIgFGepaz00/lFlSCDtNEm4ebXKVEuWQilAl5q0DBZog3qL1DD4Z8ZSIfhnuUkC/nST8m
G6lYjL3yTBKwdcr1UVGuVEsIblplyhd5ZS2i7si5hoKuhn3qh6FuBLgLEV6+Xv3dKmoMqz53IjaU
dCMXYjANSPY2ogrKRhqa7KJFTtD/bHSo0lfoiBGLoOU8Vy2mVfqUy8K0zf1BR6sRDUc0QnHDMRSz
W/RP1a7YdYqOqDby9Hq/SxNEahGIVWmiKlqO5I2Z1q12HRh+Vr2rmrjEZAxXIUSPR9OaBa+uIoXG
nFD2ElJqcdhAkczVbDNMzcz/9S0Yf73NMWmg1hgbdRpvUZNSCnuc+kB0qPR0xjbXCzP+Cs457/ey
2IP27RUfY7swiQwvy81QvcuUourcGoMojBbUOa3ROZOTDpoRcC4lJdHG0GK3mKnMToMXnuDWNQpc
4GLqOaJ+V0b6J3ROue1xiiona6Y6Xdg9WCIfsPYriwrZF83/FiRh7nOLOEjggNH0mMaGfaDvMGqw
2nOhhhR0jDDvlve6iFuqWw7FqF7HDbvVeW5xjtk1+iPiu0wzxmEP9b++m4W6Rt9liGPjRh2Mmv2k
64msFL3JDA+TvVDa9nkkTcjxKHW3qWqZfUbCCjZ5B6OuLo99WeTSLsbdsXQM0a9v4wGLAhu2U5wc
xtycU0dSRGyYtL6rboZeN/JNBj8l3lidqeFVhkbSANJNGkJPh72Xe4gc6LGDaxuS/XUvyK2nyU39
HtuhcLSFtLHqI/ykfrwUJrnP3y36z/25FZYdzV90d3M3jVgVtjj3812X5yi8+pJgXAqdmRDh9EkL
5w2IFrpHjUGkMXXB4JlKOUobOaBj97VvioyJBCuNwckcndTXYljnBG9R+ahGsjRv2yYYk48T2t9w
T7tcSmJbxeS3uYEQlyMsMk0RgHtMaHXIi2VgiMeijsvgAWfiVD40QVU1kaOVw3L1efaJekXUi5PE
RqgwrLSNnpiR9iXieVpkjk0FUzp/NoxLnAYtsdhm40zQXFHM0b7oZRrBD441KTF2RjHlTesJpSEg
M4iTmanf650wQ4TVs8hIPL+MkoFhOl9MSnS2EZe13ovICVPjb6TG0J0ALXkQY2PF6uRCitLKFwkO
lRynE3RDSn5ZZkrhJjMLPJpdMcap+CKvAHSVRCuFrh6ysDOQbE0oThq7CsMN3Z1NXBuxFaqGUpj2
USKaMw6LQqlKgxP2rLzAxTa5HF180SWE1CZcDPtbv09C+fMU51p+qSGsW3w2pNL6XKJt9S5IphqD
JFE9oqh9VYezK2Jyi9aczLG5pRpf+LaqoTRvT5Ws2Fh963YLjdRaDNEVNFQt1SHjIU8YWLaRYGGy
rORTLzoJ9h3dPm/RI8eFvBRkmz0vufJRECzcNA3yivfWJFQy5lKCCocwNAh5IQ6Gs0L2F6kmi8Br
E2MTiWOcVNWfY1zkxk0BLRi/FqNDz0oUhvCsnrVOZF+2QurRcTwneNiaag7bWLYyIi8VRf92ZF1A
v7QUdxa0MsCyNslGm3OkhL3S1JJXTPNQH/Djxm5Ak1HmR21skkPPytRZTbGom3RiKrWtVE+spNi8
1ssOqzWxnkbjwpfMetyVczvKd0KgafMuBjYIU6xQzGMCFhT/vn4cqg9IwMeFN8+pOtiWNKVozkus
gaOWyL2x1XQ/7csN25FIO1nuMMfSIG2XLhYHfQPTMx+Tb1NODuXq/Zgj+dGpDedIo47+JdxvXzrL
ZstiGcsEml9aK00gAyzGVO8D3k7pDkaZIkBWBGZsYH6Awu1D2+ihedFlaqVdwAsu79kC4nTfa4av
UaZWxHyvIMSOCAzOgjQKp8jKtnGgSimeOGls7NPAanu3SdJE+KzC+cwR4S7z2ouRsRm3XWgKEw5Y
cn2BMVCQbib2/WEjNyYl5ymsC3NTFYlAlzrH5+SgW6UJWZuUYXAsKVUEO9OYiQ65SxgfUyy/OHk5
uUibojiZ34mJaYw2x2mKl3o/l9ehT4h3LENC43PIzmbrqgnXx8gy8h9jqGPVBqfpRPL6YXF3nuKa
IrzeoD62b7MI2q4aDcuuWVQle7hBmCpWc39nDvmg2WlSWD0K/zE0VXmUeQXELnPpjUVcJ5u5pUKL
WBkkrQ2OGniAm9BbLXq6PZrrkdkIj6YsZIvkZoE3pFLhaRfX+SJ4T7Bj4vpGBjfcG3lr4MinTtB4
a3H6NogYybsQZEvzyzDlhnlI1dHEqC+fm3t/LvzECRgaNHNphj3o3Ka883Ge0s79xgw/loTm3UbH
xyI4IyMLACT7imltBUlnjXUWflE2NgLlTGbV9s1FJ2d+501aBtYVhX6hogMTdNl5i2Y8HrR0bNRt
2BV9cpE1QU8QDXiqOVOa2Bo/IVEt54/NrKKJ36sYEsHQqnKRr0fS7ZnzMBsudgwqLi1KpleubxaS
xh5ZmKpDwikraH938XjR9aqOCHXR1p9npZs7bxzE72j5fGr2ukSFZttgoEWvJCvl0Z0TWdbplchq
7fliIxTbqRMRG5ypB8KZl6NQxW1FTGs3V5owcItGx+F8wDURmrwqiMFhUhugKwVeTBGfK1AaN7bk
ZHT0AMMCbzLDpMVvy0jh+gtQ3F0BO1xA+xqzbRvjECfuJCui/DPn7aC4/80ffmg+Q414K3+gYPM/
t3dDlD6tJH7/mZ/Zg/qXSKyPYZZpABZGx/Xv7IEaI+wgHWYp8DZUnWXyip/ZgywvBtp0bWAUqtCI
nsioyKivgMATv3MTOFPlP9J5XhGHDBkdacqRVJshYlPeXjf8oN0lsjlPir3s3dI9i45A3kbps370
SxBpnFWhVRsBHlOYB5f4K6ojlIG5jyE+bRqhTwIvzmpNu/7z+fSufMhv2vrhoT3elf9rSWW/FuVU
R0HY/p/nf2x+/Dl4KJZC77M/uDnqBHibPNTT9UODVOffqtjL//xP//F/Hr5f5XYqH/73v74WmEMs
Vwui4lnOSCpGCiaibUPfSJKp9fKtf595/t/76SF6Omte/fkfs2jpb/zMOY2/4OmRPsLVk4Esi9SY
/845xR8TyjKXpjetCmrGP3NO6y/KdaaBbKuMPo+JI++f5JwrzMpyn5Ay6XrjN4iF84vuyxho/iCU
7RdO+VJ31T7VK6RQ60BUZqxrKF1v1ELPy33Y+MDvlak+KBWG49EGr6TavEZaPEh9W6mpINZfiqao
id+Qu8CgEghqPwVOPpM5f/3/f0ppiwj5G1Mob+/qr230lb7djym6qNR//6Ef80ZaGsw/Jo7w/fd/
CzXp4l8KPUUKGt9lA1STqsLPuSKYeExqywlHf83QvjtT/r1oLn9gOlhvv+0Jc8NPIAWCLFGdYHtZ
cwVEeZKrUWuyY0xZ4cEvCv2szKf2cytCjAhxp988efKf4/6+9/xrnKU88qQRgssJnPOwyo9TsjNC
Txact6/7vNHy67qrsgr6v6DYizw/NtJVBbyjTA9TcvX2tZ+3T39dm53/6T2X84jFSBrnR5yX7byp
Duh37+VAOI+1YVOYfyTv+muUVdfSr3kEPe/yYzBF9OPpjuwoIw4f336G372fFfEqprkhQVXkGZIc
ZznxLDHDwa7i+c8QXT9vH4kvtsCnLyks64K4JsqPqi5eSXl+0DsFQ7jwxLxZaVn+uv4KWiK0BY5/
Iq/HJxa1/Oi9mAYIM49ETMUFDRIvnM2bpChsBQWnt9/Zin/xa8xlQjyZrGkgJhS2g/wIZqHcd9vo
StgsRs/u6NY2dt7bwDG+vT3W8hi/kFe/hlrW5ZOh2lookjlgjgmy6cY6nmnYjjlNdi2HzUY4JYO6
rLLXRllmx5NRwJ3iHIeT9zEL+0Nak1dVpjad+ESvLhNmwGppJwU0VK1qsyMpxwbHQVm5LHHuDtRN
qf8R6/PXW1qt8imRJazp0uxoGLhoicZ+8vvrvJBOLMFXN0GeYLXQ23LxASTLI2LC9wkPC2xYN9Xn
PGND//e2/8rm9+oi5PqrJT7nYZ2Zoo8WeXLA+dCGcJeOn96+9u8+7WqBm904NnHMBji20iJ4b+M3
//aVf3PXa/okwl0BzAopO4Jzg6YWxfcSNvR5fgo5+bvrr1b20vnJ6rQF8C0k8lUb6SWmVmJvyxbi
T28/wm8+rLlayGLlZ8mo8QgDCkbmvMG/apOVtlC/e/v6v5n65mr19lgNGpzf2RHX1XOVlnLoGxc4
sm/Qw9uV8olRVkCxf09/c7V8DW0efL2Ss6O6NQ+ZW2BSZY9X40baYKi2paopnsDt/O6TrJZyHveJ
nPt9duy7bU+ZtPYmdfv2q/rdpVdLOG9y08Jmjj1VRL6CFgat7wt1Gv7h5VdLGJ17MNKWnh1n832q
xZsOnaDw9p/d+mr5Jr5VKRkKccdxugiGz/VSGqy+vH3t3yzfNdJQG/QyTH3uuzUrYWc1M8LT9RCd
mP+/ufqa1s2+bKG/FsXHeTbPM0oLahS6/+jGFxDN0yNFQ+qwm+M+PArdFihteYoM87vJvs51KXUm
Ld5i+dHaYScreaUXeuatdhy80R32/wHLcpkarxyKSyvx6RMMmiAWxRQWx9ZDDdDNoW8lW/VG9gov
8ATv7df0m2lvLH//5ORNlpqC4GfF0YCLHd8W1VVZXL996d993OXvn1yabkYTZRjzHts2NzzcuGWb
QkF+Yur87sZX61VTRq1XLZ+4bkBloR8V+A6WlW4spS9OBA6/iX3WxB+0KsM+ioLimEm3Zd/u/fK9
XxylvDmr+o0Rfvhnr2m1eqVOKETM37iwNW+BwVwFc7p7+9K/e0ers7c0Rn8cTCs/Kj6WqnjVqzOu
K9bnt6/+m8NlLfvXoEjx/zj7jiXHcTbIJ2IEHWiuNJKoKpWv6pq+MLpnuukJWtA8/SZ7dydUGEGI
XxcddABhPgOTX+ZISE1BqpEFi7Hv5tlfcBKpFHDFv972Dc6LnWIFTGhbZaUy/F7fa8Z3lfy0XKhV
P9/2hW10Z1YK9b5y7QFZOg3Tt3j15+GJxQQA8bsat7DXPyFwhO0R//wTA1WWFm8MOCKU35zKenOp
jAxOsMC8ms5MwFjcQE3hZI1N0LkqtAMsgLOn/w0n+29i35CN5z0vZiCJtBk9J2zxQV57WDuoHDPF
g7SZxEa3c9iFKGdxfqyyDoAXkPueiNt+4JUdW1x914CVNkexbFxAi0xfcSocZMwpoinbou3ZeqeV
leG2EVbrJi8m3Rn9i2uH19dZ1DTnyTk1VsVNNHqasm/LdwrtubyQbHxEJsR5Mt7RKcuslZ5mPKOO
6u/aksR/gRNv98rn00HG0kxKQJxOsw6ep3K3uB95l4TzLxNR9aZpIZwP91PjJsRd6KnA1Ur2Zjl4
WJY4r2DGCee8q56Xc1eh99mwA3LPg1470AM39ptz2xSPWxYzYfxJ8w8UyT0XUEPQUUla31q5YPd/
kLlndthMDUpkBsSd1ToURehM4NaCxNDwdn3SRc1znqusUBEcCwvbWUglrVaYNe+pVXusUST9F009
57d1nehljPd1rCq5m4z6F57b7hkb/6dKjX8jD9G/2mUzt2Vco9nTBOgCuLqI5efp37fNDeenBSV5
netKfbLyg8kOWQ4UCKDIeiWZGtHcc85qr721zh3mXuvi0W96zdqvePw8LAvEobMsfro+DK726N85
4in3zKq2zJiY2ALtk0PvQ2HEt9+1o7Vr8D2PSgK0YKFNzn1Xay71FLWDJ2L8vSgva/eyjpKDoyCq
mZz7LmCHmSs8xJ9AOhctFFhyR0Y2I2qac94Jz+9L6sB5O/o4rPiV5PJt1Bfcluf1ynMGKd/tpqov
XkvzB8WWIe7/Mvr7dfbqleyvL62o95z3GhnkxPtsCw5ZaCo73ZCspSDam5zTxnRKbFa19GQOum9Z
O2X4WErmj9WOgqrmtr5znqvFTbO0C6wfVPq2eWLFx/V2BV7FF0o6SWI2eLPAVnCI2PAr6yKIoiud
c2O3OadVajrrgPoh2o+GZ9hAoMySy0HBYhpcil11Bok/DSajAkPRRfMsMRKBYxqcY5YqJRrKfTDR
zo8yuYfYiUdYeH2yRX3mPHMEKikvOlKf7O3SsbM+Zxtgw+tti/rNuWZWQHabJThW5Tm9B2rh0M9N
qELe8HrzAjsxts+eJVbWJpDvW1TstrvSSzpf76AGDy9lshcFTTQAzjvpAlKXrJzrE/29UXBoYLAe
flrB9GnupiABGXES/I/sNf/GeIPz2Dbp7b6BVuhJS8Iywhr0XgmBtng37WxIlH0A/hakoYwyQRAf
DM53lyQrrBiQ/RNA7WFnTQ9lbgB5bkWGnR3Ngn27vkSizMWr2qWxarXuFkXTLlgI3jCqMDnqb/G8
24guikfZZY1opTinXhdonxo1EozC8oMyp0GlOJ+beqNkHNsqXMgGfP1g69ht1mQMGfg0l34TmWEc
LU/kBOmyjaUV1zSSGCIYyIbkODdq6sR1ascYiFlVe52ku0Rpn9zc/Lw+EFHznLsbSYdqAHPCPlp7
LkjQ98fUliRMgTvyrIOTq8ZQQoABN86jDdyXA+nLPGrH39d7LghU+jaiM28f3DE11B7Np0O8Z2R9
ZSmTrK6oac7NG3tsM0Vf4Ob60UmOzhBd77Lo+Y6H2tsxNVCmhT4bAM37oGgy/Tqo9oNHyqAffQU8
+MlOk3xN4NIbPOh8gkjRo3yvwRFptGLfUQ+O+pHq+wGVQKuM1FE0Udx+2iGrWSU59loOaImpfs9W
yfFOZDuc+6JAsJnUGncDo453owTv/XcMMtSLcptt/mHTOjMeA3VPNdAE9NRgG2e3oQM6/R4QRTt+
ub7UgpnhyyspyYY6pzhpdMndULwOtiQccMCrf9PCH8qds56P1jCtpYopN/fsHiH6oFUelIZphDKD
Qz0Et3V/W5ezr9SmtrIsRqZO5zsUX0xsf73dbedzIWz+Saxn7eKUWFqZ1eHm0Py0k32n3AEY7LXN
s64cK3owHElwEIS1Pw549h21ilEjz/CdtryrpiPUfqgs7oia5vLyyuwUVVvYSZc18xvzYALKPsjy
ishsOJ9dFcUGaxH6bdBHSBUDdX993gWx4I81nc0H5KPa3B3z5jTifSux73r3F1Ofh/ihGSUcn6Jp
4TwWIuLQFDBx4zy1caAMoOeZ6hfazZIBCJrnqUs25h/FdeBPDmEHJTfDenUj25IKk24R64Jhbqi4
c4M3ljVjxED7xFt8wBy89dDcbWx92a69LauoXKodQPBIHFTAnBh9tNU3pkjaFU0N56vLBJEiOiIi
LKYVEWOMMjcLyvzGid++emY5g5WBvHxAJBiJdTCnH/FkPA6yW2aBuavb/+eN2wz1YzZSlKZCqkA1
vg1qI5kVUdOcmxb6hBrWZrsicV/X5dB0kswhegVUORcFrp6Yc4c+F52n7529Gc4H520aPUjj7aD4
7a9P131WNAIuuQ4OqjAAnMeHxnvivLayqwBRu5ynokrO6WoDVwzQxxp3Jsn1x66aZa1ftkZASr4u
qZXZa426+PrE4h+z8knVp3n5vD4hoqadr00bFUVVxYKLRwe6cW3zgwy215eSHcflCPkfFuhpKTOj
sNDvhMb/ZKSI6jZ7KNu/mxSC86UlsUrREDhfzae4XcBtgLkvQUX3yx3+6aXCWJdzq8Pzf+AcXSCM
YQT6foWKTBainmKTsN2RF9MbA2uHUjifHtqw2cfh9RW5bEpQN/i6IpODq4d6i8qo+9mhZC3sFtW7
rWnOfwcUom+wTHrq1ZPF7gZL4r+iLnPuq1YzWEgpVgB4Ujo/aMmNK8t5azEZFYQ+kf8c+o8JwJz7
oMe761MhMhrOYTtXJ04+IMB32Ts0BRI7mhNJ04LZ4JFU7axqLG2Rk6i9BE1Jg9a6DaTlOJy3NjAO
yFTh4cqMXeYP7pqiZLKDqreuT8FNE8ODqIYYJcK5gQiZ9D+xKfNs/ZnJgo1oZjhP7TSrG2ytwJMe
WFnCHHj53TSrrsS6BUvK46YK0lNwksBx2vohBn2s81DIwGuCE4KzIbPPk2oOCgvToZiVNHL2RpAc
hyONNuUqyBdKnIgD8v//U4jDcwqmravHdDv46fvxQwuMu2YNzL9IGL/eG74RqgNIBjwpY6lotjif
tZfWSYiJC+Bk/l6PD8nyoJoStxVcSKEG/uts1eWgFLOC2VIO8TNIUPfNnfMKggq/2iUBkRiqyJg4
DzaTymBdh48w9WkpfqKG8LoDbMb4310ryka+dr7vrMVeOwSdqnilkKlQjqX6PmWS1gXTzgOplrmF
cEKLnU4zd94EkS68s6qObOJFrXPbYQc0LnUywgW01+XYRNrnGhRhuhu8fpeXnv65BPrhf9MD+Ndc
eUAVar9TZkC5FuW/+etQLP7oxK9j7EiiqGgo2/9n29gOIsFQO4A3qCDYnsj0jnJAL1/G1+urLLJR
m/NoPVXIqKMs+DSP4DdCyWUGYiAL2sO0sg5J65ycpthRp32y4xJam9i7dLbk2yILM74ObURhRpeb
eGoYLOy50pNW/G7dHze+NqDC7Wvzep0PY9dhS5c1T8n06mqSFRE4nM15NWNVyaptL2QXcb8zGSAO
qTsV++sLIlpvzp2zylYhO4yzBWPfljIq2Yo7quh624J9KI+twt6QuJmNC3IGJazuG6Opr5ifdR3E
UkTqloEvRA2Ly8x5Eg8gq0L3dXAkxCCO1Npvev6ddiEjhUe720zH4hwceT4bFUAPTrN7mmnUWUXY
549lX/nXZ0pgmjy4ik3zvDorzjFamfjT6qOm1k/o49LdBESAxAZnm8PiWj2Zcf6qVr9pjon1c2CS
azyBBfHwKtKAZAz1L7DPuvHM7ORUzK9kshKCIyrqP7meVxnE4xs85mA/FCSHTf9Pe+hCx1vDPEyC
254mnI3X5jzslfVAmLJB9EY3u++sDxAkhWaphNeXd8thl6yUc2HNHWoD7JDbhnrnDvZhZtoO4qC7
ZgpbTb03GDi97UnidZyMwr8ZwuJcuo2tpYwBJcWmyX3cVNDfNYDQAtfvwimg93PYPpbvxGcf7Q7C
jZIhCqyAh2BZRMHOXt/iyIDKKt1zm/vV/XV9+kRtc07OVlYCXIo3jHX4bMApXYL7PJs+bmucc22N
DlnTU7xjjGS3UOwrE+IBXHdT0YtDNoc/S6cQEQfXWQvHLrVm37nvQ67tm/7nIEsOoqnZ/j9rH6wv
zdBpcGxF/+02hsdIMEySvgvCN+FSddoMc95v+VJbnhT62JZ10EPLpTnohgxkJOo+593OqkILAcwx
OFgtYA0qP0p9CS1rfr5tbTmvnuM8ZtgeIXjghdPrGyCw6gpygtltby8O4Rw7BbEHi/ulOilzbQVz
B9n3qqA/XKX5pjPSSBZCNEucQ6NewSXDhDyaIDsT+1Dk4CbUbrrshtriVwtK1YaCNhl1FzQBtdVS
3q3d38SUFTAIus7jrrKldleUXsJ1wdQBEJbv0PyhV7Lb8iaPvQKhIhgPx+2mPs//Ag3fIaPxXlfB
7NXfBqmBKuTX+WkLKKoNQzVBO5oZU+xZC6T9vCotjOAmI+XBWH2H83MMQzrVieovSf3XhBoVvHZK
1ld0hjY5N6ZAPsdjY6JoZ/Q6YBTSXf1tOGZPG4uu7D1A+BHOkRWACNZkKFB8V4b5W3GYD+qTgULb
/by/9dXBMTl3rrpkI+/sqpNWWaUP7kHo1diNDBEj2Gfz0Kx5qJ0O2hdoXTffm3G5MxcZD7Woac6B
FTcvNYJH4JMJmXMntGLJ2gq8iwdlJbbDgCfb2i1fU7CZA/BV91LlE1HrXNpdiwx8qHmLXUvhFR/6
cXtKApzdikDmM+HJ3083ObbIlewjBXtgg0vETleZWVxgMFmx+ibY9OvZM/XfukzhQdQ+58gJWQx1
BREeCszmX31fhmBtCMbSOdR9tbvuyoJ15lFbjju1tjojndESRYpP1m1lfeBi/hqD9DTuVrffuk6h
TOREDai0BlVSHCdAcoAk/2vrDiFVp64JsGbv9uhZx2anPOQ/9dGj9+puw+H2d8pt5xAempXT2sCh
CSaltz/19bjdwmTl2/XJF60vl4u1rIWktoHaxxRkT2p5sHBLWyshUST7atHi8k7MtDFft+1QojwN
KPPvJTlM0C4Pv5qaVNMGRJ9TjxuPkYJexg2vz4ioZc6BSdUOuj5TtKw8mc5jeuN1OGh3vmw6B01v
FNTpoHjQPaYb/9KhHCQeJIg5PNAqGczGdFFqh5iTeDH4HvO1DmxdYiKCHS2Ps+rTfF2IhZMRg9t3
7Zsau74FqULF8Nz49/VJF41gW4yzHXm56n1NCEYw149YzIHcoaLstqY5R3UHC0x4pEPTRPNzIGX0
5Idd9RJrER21eZBVnpcZc7dlncGU/Og+rgFAoTsnsOdQ3REfHIqSL4mWgfNURwH7cKsCcAj2Ok8r
7xd39evM9DuQV+aycC/6COeuILcsFBLjI8QIQaWeD6gndoJUu78Rh+7wwCscJYwGrGW4sdbGX+Bm
8B0FVLDuZ5bWDyCJv23zz6OvWI9DEkjw6lO5PuXkZGvHQgbQF+3aeADWkjtNqSu4XOmCOUB6h+jV
cATmM6j3stJcQQz68+py5g4Fq6oRNEbY3XZRZ0RSRKbAzXj0VQWG7w0EBFdOXuZ+b9AcdL37m/zs
P4irrlwKAJcw5frv1fkL9InmIEmAgiT1x/fOpkO3+3Jwu82F1W+O/rfrvBrFQwki2Os9Fz1m/bl2
P2tfzQF0IzmIXKZnbG5CslO+tX6CgrJAjXA7OoTKXj9koD6UFUqI1oHzZdQ2ZroTY31jrQ97ow3i
noBuWPYCKDIfzovjbGYjUTYv7o82hCsNyWZT0C6PwQIXqWIw1gNoBFJY3Sgi4riSFCa47OPhV0VC
qY7yalyblOpHDOHditDnDuTn0If4aanpfqywRwe/s8RaBSbFY7GmdNRrI8XtQJ0Wd6u7PBXr9KG0
2sGqteC6WYk+sf1/ZlUl1tSwW8QJxQU9f3qkRhVkuu+WL7e1vxnXWft6N4JS1Ebmaex1rzvBWEHM
QjmaMm4P0Wpv/5+1j31EAYZuTBGbX2PjZYkl8yIw/k0Z5bxdnOvoOKcw/nky7lCnDvbXMnKc5un6
tIi6zZ13lSkHX2eC5iuj2FUxdD/S28pZHV7CWEU5D4HWBN7CIOJhPibxY2lIqnxFk8K5LLXyvJhW
bIBQdBdMnfHTncgzCL8l2/DLed3mQVl1nnUsVpAPFTX153Leucb8rKE2plTWUB/Ww/W5v+zFYK38
urSkAlrQBRcqvGr+oRXgUI9z3BwSx2Ptepd1bUBd0CuDaVqyuRNsv2x3G/CZkabNUqakx7zR34uP
Ush95RfQjqL3SwBvC2TVMZeNCuyMXz+T5QaxikwFIT7yZ/xW6lb7HXIkMqS+qHnOlStSJnG64Kiq
WbkXG3/Hss2KqOHt/7PpaWe96BINMaJs/2LD6A+KrJTrcnQDBenXlok1tLU74w7dsqewqz5H635g
773yft2SRB3nvNhsjGkqR6TkhdGfZev+pGYpsRmRL3DJ16jKLB1NHHlZfwRtfWx3QP73EHHe9dA0
ut59QaEY6Au/To/bFSh0UvGR6Zi8lKDC/zD9HlA8MKZDtaYLwNYXFLte4neC2eJRXGuWp2DkwDIb
ZrM33eKuNcbd9ZGImuZcOhkL5f8W8RjZO1BKxq/rzV6OdzaP3CqHtmjbAdxgunpS5nsrPurjTQnA
5pmv5nbIwT+PyaBk+Al8sZ+rvWyrKLAdHrZltYo26Cqsfih2SfOU93fpN8be7VlybhF4FQ/d6kiS
KitDOBvj1pusJ6orO4PuGkVKWrg50H9fVSFR89Uwm4Qi2izI6kMwhfYOOsU7PdL2+m6DO9Gf11dX
FJZ5gdscj41xFW9npJ2z18P1MNxpbsD8KdAhZs0mn7xd/5LIjjhnzjaabarAzyC06tnVriig0eFK
sqaocc6Je1OpaxNwZpDj9Z42Tt7YtV5azJIgIVhsHrw1ZBrUEGxs04sx2xnQSx6fLWiZFZmM/lDQ
fx6/NdIuwWEPWyGqqU/VgrQ4FI96mUmMVRAaeDqs1dKT1KExkkt8arfjEvu4vqgi8+HhWmwZ1zlz
tfqUR2QH4ZkkLHzmq6U/h4nf+eD2Z7UkG4jmaPv/LEOCbh7E1iM8btL22fxp/0iKm94ZbB60xUqA
U1MIQJzWOg+qItAYJDRkyAGR7XBuDMb6CauLrSgkQPx0fZgAIm0h3zIG15dA1P4WPs6mhcyKojcT
8m+T9b6djNAAoeHQPNm55EwvmnfOce1pBZf+mG/3Zh+dHpr02Z0k2VBoPpzfViZYOABexOQA1xkx
iJUd6tTdOari7tiTle/7Pme7fCLlAQTk7MnAUHFfWk+hRYgkBAqcg4dx1eNYUYgR4JXJVKNYVXxI
m0jihmDqePhW1etFixsi+F32Xjlh3fzdJBKXFk0dj9la814pcw18oBvzHNkBkBmgDAogmO0KxA1k
z1ai2dnM7sy8UkfNFxd3vqeeZq7XreY3MN5J/E5gujxsK52aZMlTmK67yVLW69OUKabvkME3av3b
dfe4uAQ2dH6+9j+nnaq3OTFfUNc8TPd25sc3XeajaS4gsaYcJyMvzZdiPWjtvswjJqvWvTgzaHpb
jbNZN8fYLFI3z45urd6B/Q9oOQjPD/mpc2RAZ9EnuLgUx4uuOSCUOlZ9vnfKgQaQWzSCwYT2SaWb
N50+MBIuPGn2WI9tkmTHOQcnjbbLoLtRWv6k/ri+vhftE+1z0WlRXCtLyyI7oog38fSuU6OsJJNk
h3r5whHNcwGK5JpdtLTrouI3C7KXFLLa0ESvfagmNXgi1nwaTIdpCW4i8rFVPhhBPTLXliTvI5Lm
dKIe+DEKYKzxbgR9FE/pdQYxqZtmjg9OEAqCgeWwMbboe1RURXHSSJq+eLuAUfBnfbdgjdXlYH+J
Mpz0sz3ZQ6XoIEupl5900T7n1Ko1QtInHdNjZ+Aqod6lQQKiEl95Z6GzMw8KqicKWzKWiwcJfIvz
8rZjK5YEFtDrjodrx5UkYQLuiLQMK01aqriZ6382+/gK5/At9DP1aprbCAphu2WG4Gf7YtUkpBCY
StwCcrpdqMeKn+ZGtI4yXK4gOPLoU7XvVtZ35hRNbbNTG+tBXduAxWZ43cIEIYZHndqA7pl4Degi
bXkopr9i95e2/EXz5+utixaG8/zeACH51KdzpLIfrfvBSByQ5KSXKDGaJQMQzQ/n/SWkYCnqx6co
b/q92bf7hKohxN1u2dFC4GNzn/MojyI0aMg1U+RiX2XHeWTkndeaN1WMoXnuQqBpcTuvUOw4ehAP
zI6z71sZ7lMQdQnn4PFkx5Dv6pIjiW0Qb0zjABrFRQ9uWlkeVRqTiTQtMt5RVd+Wep8lkTtknglu
8qKRHq+3WbjgcTy3X963DCQfLTzuu7O3d9OPHocXxV/+Ub5PqMDMgtrfePrdwJDlEoGP84BToy+W
ybHMNjLI4s3soZ8VLzYNv2VtlK4/m/m7i7cBaxPkMyQWJlonLskrZQGiadrDBEDRt2rTE63X/fVF
EjXNJfa863Ozhv0eO/vnMI0f6SorZBF43X9Qp4VKsQVHp6fs2XCdo5G82bWsVEC07JxLjzhGQCh4
TY6zupS4ZW3nd9yFl3/namk921VBIMqlkGTw0gkQdMkyCAIhD0KN11RdYzImx3Id/Nre22DSKOkv
I5UcBgShkIehrkVTQZi9TY6Kfp/EHyq02vohnMCHOQ8yvJzoG5zL68mgQizOGSNquGBMdJRBaXyj
anvfQfUlDclkQge7X/NKYmCCSVO5lYKmKaJMnimRlaLWhayZBz6yu4baD035/zSRhco1F00Nwrpc
BHYKx3QGR4sj10l/11lxHyfJ30pXSFz+4pxtur1fA7wy9IU9GGyOxs5dHxpHX6IY8ry7fjaKvTIR
OyjNsrotWfFI3nRZy1yxJxYVmxB5815OUIiX8UgLvJ1H8WITZMZQRVaidq2ORGMHfZU8VQuW+T/4
XbbMtDMz82VcoyX7yCYLgojegmx+PU5dXGIb4n9f10BTqyIDBacS0TneZeszlsMfKkuyOxS1zkXB
zolJkjmKEhntG+STIf39TwfB2utdF00Nt8NpGpYmyTyzyNUSiDk7ngF9VOZ6xfrP9Q+Ies+5WAml
rmZRBxYpDhQQ70cDyo/ObevKg3edoh90mwGeGOcQaE7vYlDv0b/Um97LYHmca8Ul1VsSY27o4D5a
rnnvdrJbG4Gt80hdyOnEVr9YStRR5RkVeL4xWZKYdlmJCN3elvpsyweBNEe3QRL30lSJj73NyDAl
JMpq1GKz97aFgOfq5SSTfE9gQTxidxygClakWARbfdKVXwYbPTv7x5CCqEVTtf1/NhwjiZ3GqPI2
cmfIuqVhbMiOXQLT5FG7CZtqq6sWJar0Z4rLfOOHqnxet3pRpzmfVewltoBPUaKZQKshpr2ng3NJ
4rOixjmf7aDkPEHUUYnAmuur2rqrq0ziUYKti8F5a57MBDW4mgKd5dcsfV6a+9LcW9gVG9bDYj1f
nxxdMAAer5uBahzisaSJ1D6plsxrmEGckPRF775l2BrZjpekPc1fiNbM5fPSUqX7TJhVVh9rV9T0
eV7iMgbHjpsB8O73Ns20xzWbiP7K5r6HoqRrYNdreuZSKUjqBkO5Yv6Q5ynkdXqXJsmLktRZExBn
hIiuqmhmv6NGtzbv10f4B/73n50/svKWrc+MFmpZFWI2raM4BcRi/ljs5gXqbOFU/QDgMVSdPGTF
tHMbEHDNzI30WQniFherRjt4Nh09p2tfZqKHkv5cPBegP1xMGO0EIIVJMV7Y7v8WsOD4n9zTiOIB
Duxc179y0Xjwkc3PzgZdM1qZ5uIOUQ9GHmcO7HoN9KT27HpD/+mqjHv5ot/iO1xEcFtKaKI2Q5QN
qIwZht3SzUc3L3bXh3ExoKF5LptDeD6v15wOkbrQ5wVXubndPED0OwfXyvp2/RuiIXDxQYMyMoi0
sB6LnftN/mngYJZJdoQi7+LS1mKZOUThBiXS3VdmPE6N5AH04rzYKo9Zjw3I8uUO2k20U6e/j73q
VdpLqhFJWBNdufHIdRUFesAtbFtZUFRaOLWCu8BQu1Bd+zCdf5cOPH5evy+K2XhD96RmRqBNnUeq
/p/rq3LRgDFCzoC7VOtHJUHUHpxH140K5aCmTxaIsaHz0i03cajhK5z51ilz8aKGfa473Y3Do1Ht
tfzGpedMd4FsOy571jFym+c0f2tKSY6/aK7oMmeuRKVWUhK0a5svKftVuFFDJRlHtF3RuWxGSRKD
KBzZzOlcd4oqw3TfKICfjTdro7oGAxSnAPGFsJVXo6rSCfplXLBhgravrBrjosfA47kuNMNUdHNV
6C+zS/MAIdiGKkgjA81c9Bu0zuVUhQyQMumaLrK7eK8Y7l53xx0ZsiAzU0lGvTgArA/3CcvuB2fO
WiUakW7GVQ27fgyv+8SWsf6TySD5yx1fIbCuZ26vKxEG4Q166fV66pmVn7IgVSR+dzld4iNcyBoZ
JJsyrWiiNav3ywA9LTzbfSoWPaxQBGjp3rWOpG6PBRuDZU5+ZZNbQKkdguYOmzw3cQ8WHnysXlbI
KLB3HtVPi643CUUgAGeu9QAetdkrjGR8dHHZJYl2giXjUf29qjeurVT4RKI9jYn7YCeZJIGJer/9
f5aHW9VsO1tD0zRRPqeitSGdky5AXY6mJNNvi3/JKLZBnX2hGCtV0Skuaqy0ipg6+G37MrDyoMfm
vh0mzyzeJkt2uhZFiD/P02dfo+mcp2TOFZzdjQ6K9cp3VXWigZLj4JIjhGhDp08OWZ3u8vgmSi5Y
JBfxLC3VqNsweFRjZnujYoavOZl7gB51FVz3LEG2+VNS8mVYU9GooztGhe3snY01Jt27tH8tWsfX
USxdjb+uf+hiAMJYuOjQQV680oxSiTQj8+IpVPTHVT0lstsVQYTgCwFyQ0HRZlVgX2BVPjH9MX7R
3Kc8eVN7CTxE4Ct8PYDp5EupjDAAQxtC8Bt4vWVLMptgEXjovwv24RS0MTioVXjc6167/sGkb7mx
181Dr8kQoAKP3GS4z/1Fb6CQ4xSYoniok3sbBxUvVeMuLEA4JhmI6BOc01OzraHYvjkJmKBUkInX
kPaolZtq+G2V52bFW+gMea4Em0qa+aWm7Ivl1ktYbtNCmc0Sa0ixaan1UBmnQ0/fmPZo1rKr8ct0
Lug858yNbdYJlGBw3ny2vTVgg5+FbggW6D/A8DEAvRvqtXKvAymeDPsgslluT7HpFnVExYTlmu4x
y/Lj2pFsxC+Px3J5hC/kvZPVNRP9xZi/deaBzklQla8OqNK6V8NK3rNO84ae/BzpCKaL+8U5meBD
7I3vmrVbl88FOh64Ev12PbpcHCg6w+VutXE6o5/KLrIahjTpLuSZ5bMm2R5eNGu0vgWdsyCpjKTR
LWjtRIq5eCW03pfKCKa0ucVr0DznmGrZ4eW9TrrIGJXAbpp9WqK6KDNvycRonnPKgpWLga1NG60T
LpwLG8KITtl6oC+UJGLR9GyLcjY9mVaVBmRI2ihpjF0Wt8GYZsemUoPraytqnnNNaEAPaopHTOg0
DE+utpheCbnloNE6WfwVWQ/nmow4Vj6nsx2lqgXtxSUzPUVNZLWCov5zTqiiLlwl2TxEpnZ0qze6
PMT6z+tTczGpYmm5pDpDer1Wykl9SUC0V3egDbqbv3dSOjNBz3k4sNHNwEiY0wBW8xdN/dn3p6Z9
v6nnPBDYYGuRFsqovlD9uVo+8+ybBqwjk91OinrOeezIbDfWstXC1Wdr4IZPoUetG0jQdYZMc+4y
MNFyecRdZrMRmRRDSLtPSIVlY/MZ52NYZcOvWAWV8lIEubUC6DLdJWkapVnuO6vs+klgsjwmTwPH
MYJ7DMgJDNUHEfroNeDOlnj0xQ0JhsZ5dBvrZu7ozEI2zL/jMO/FSuFP1lRHlmWDM2F2aOCyMpFI
r4lWi/dwU3fKcaVWNBXafgKiyUj6u6otJQHwcukLhsP5d0dZreTDMrxM03cV+rAMAqIT7jfzNtDN
8tgud8MwBUoV9MBOgo0mW3eWDvY+2UW8wE157F5bzmPM6NBFEwC4mExC89wDfXIOUbKyJjs9bWPZ
PkMwl7xW4bCQgWRTvZ1ixwCougC4Xz/VZECLzYH+c+iyXB6zANVPt48VvOTYQ2l6nZW/jTn0Llsr
7fBk2iXPa4JLb++2IMGFN4VZieoMbv1axvnJ7iY3wtUfVK6AjVdTPfu4/hXBjPFQRATRFRArkJ7P
IJNhGtTikcaSRXaMF8wYDz9cVEgw5qidBNskc3aVXXzYylyGsZ3aOEak5HmijaziXeC3PB5R1SZd
HVKHREVjv9V24i36fMfc7K90Wg5d6d6rhiHBNAsCEA9NrJvVbImldhGrmfUtaSyUFJsZS37dtijb
Yp3tKWKnnVoNxG/RAMCmw8rHGbRmiEmS3atozbkAR1HvOeVuXUC8r921bh52U75fuym8rfd8QFOz
DDf4ZRHpA91D/vSeNas/DGVwvXnR3PPxzGS4foS0YWSiPMsniTV5eXdj6rS47Uo2KEPrrm0TjYnp
511IyOiZ5J/bes55dJVDk9taCisC7/r3Me3MkFQ5vW1aeJhhAzraDY0LgC9gT6nm7FB4LUmIomTP
YwwVDd5DdHN46aq/UnWXAryog+DHAPNxNYGlFm96U//WdATLAZm/ZQ1rS/a4ffnuCUGX282oJKer
nRjDC0ExLmPpcUkHj/ZQWW2f+/KNWToun8D8Ef99fZUE3sHjEuclUeJstEjUWOPDqJmPdk0e/w9n
19EcKa9FfxFVgEDAFjpi99jjybOhJgIiSCQRfv07/Vb+NFarqleu8kK0wg26Ovccj86GePxm4Q7T
UWy7yQeP1HZBz+s2Qp+ktMDe43luEkZ1fXIygJ584kE5nLtVXPqObWho1332ak2vXEpgbSB3mRG6
XJkfbC9L0UL8MUDzWVwUdBfNy09X9E/rYKLH0ViprziBobYt1hI446idxl0rJ+oeLWebTASxGmfv
K7ZEebMAtLEhsAysT9qa7KCxzOOtI4m3yUPerY+eNb3cPhKayajIviUQVj42fDiv3V/UvXcFM4Fg
dSMrV/eWR01mh404o/e2iWdefvFHU2O1ZolUXsnWvmYraPf4ICr8+SQqq4sOWDV/Dc6QQxPFJ9Du
XZ2QX1nOkhSTvQzPtxdMk/OpKDVOcsebCLKKLctPot5O9TonbjeldtvflzarWDU7ZygUkMk/j6wu
EtsK7F1NaIFYtjb3VT5U0FqweMvq17z4MOedFY8UOlHbxH7jOJgEaTW+5h/YWjhM/hwMxYcpzJGn
AvMIUvfs0+1N0A2uBErWgWQfhfvhnNt2jhta6+761paHOWhMMmb/r5S/kRH/wzcJ5KNAYyiwTYu3
6+dlL1ADcwiANssQ7kZKTkGE1rUlSrxg3hWiMlikbm6K+buguKSylv65bld/F0EB/bFbFgcZLHrY
by+fJnVVoW08d1mOUOOf27J/D50j0LL3zaODR9AqnyHCRw2eWRfgVJBbOdacDNTyzp3Fnz2RxTKb
DnbLPrEwP3rWGpOtQ7WweskGEyuyxu2o4DeHb5t0sxrbNrFfggTFzt4WE12ubuGuTuFVqJEk39jU
FDAbUcZu9sepssflTzvKeBQmAhCNg1Ehb/5MoBZBMQHi1r+mcH0HORvw2ss4LE1FGt00rmv332lY
YA/l/hno5FOU13se1Pslch5qaSfh0BryAY2XViFwdGZUFEA5nus6OKxdGcQF93ZNWJ4YKnFXshyX
mWoBb1oNCdUnhJGBK60vBU37me7Z9D6kw9EVpgcK3ehKyLfXTvR1tgbpMi4PaKl7LNn2XPP25217
fDsLxa9X/JlPHFBBhrWfeoOoUkCUpxidbX+9bUMbMe52Sb1V/bFdOxQw/eVr5gYViDMbnnhg4DoE
zmTCd755MvBDlEuCQGyL/KkjablG7b5hk4+czV8Tpx1/Au4GFVm3N5GLv3k88C3F0TVzXY29y2kK
odGDW/r7IrxeC92HCURZVWQ/5j79c3uB396/f0iJeFRPDic1TXlNIWVStt9ql4nTai2z4SKh+4KS
7cwD+n0CFwtXoA9jv2UiSyq3+UZRI9rdN4frlr0yWnDjOnm4TCS1+JI6ixtTezig4Ti+PfybfpP8
wzs0NBmVDgm8lDI8+lj2A+t9gx/QDX1ds9e/3LOCqnY9L+0X9q4s2+fQNZVL33SW+NWKJ0MjBZ6H
yeanS1TVYDrt+cGVbZj4zfLeK8vweHtxdJ9R7L+xZT+uLCOpu8l0C34DWPojDP5CUsGwuboPqA6g
DcEKR2ELgklExaGhuxW5M/rFXAiwh8NdcjJYL8W+5znomrDIScqgotc6Wwo0YlLJu8gwMbxi0tiD
0iEh89LGEV/G1vNjOZMDW5mJFUezTurjZLYOXuiQGf4J4qM9XETdbDG6W3diNbVlaixZfXIc8paI
yuloOvh8X1nrIyu3PZ3t37ePkm54xYyt3h7LzLZJmq/ZIffnGHJRZ7c3dbXphr8u3Ctb86fZpjbF
SbWL6altijPox08icA/3/XrFlNsss9jMFwKwVJfFJEMMvzZPxfXSmkxa4y1UYqKlBiaSlCtJSQVO
kJw9BtNdhAfkH0Yixhvw7FsFSQdev4jxS7MWD05h0sLRLb1iw2RsnNXOKy8FxV63Bxnah65tvN00
ZIZ74dtXEvx+xXrXinjNIClJxwFSCh7bTiTryaERrftp8YD2DNrmxPiQlvlYxCzo1ziYwHxiiHE6
41OsO3Nda44Elo+B/9Ev/KSxWmilZ4e5Nn3i7fwjUF8mgbwOuDNzL7WbIc5l94GHVhcv7bCfvejS
hr7h/quZivpMeaUrara699ISwManDYnQuUaOjbpoPu5WtpgKxprDrBIX+eiba7qpJanwrMOcl3vi
cENM0hw39ZkSrVVeXwEekXKnPTl1+b0vvWOd3yUfSwL1IbLNRDTPfIAZ+vVhboK4nul5tAqDI9Et
zPX/r/zU5ldlBU0nkq6sszZku0gN7HIYDaaiWxwlYHPq88VeCMEb4PgZ8IXxWJAiPOauPXy/7Ql1
J1Wxdgt6ndEwR1gfh53ATrXreFcc5gh93kAZFat7V/UbG6EY/Vy12wq+Wi91xUD3dW/bhwnE4rdn
obMDxaS9RQJpMEzIO1z64C8e2jtHnmD8z1ll6rXX7IX6DjeFvGykj4jHBoYGKwDgFjSqR6YnH80U
1He4whssWmeFlw5rddjyLR64D3bLJoFqi8HUdJ+4noFXh1XMdBwDmntpN6ElACk9YIjNl2pjB5KZ
xIJ1q3T99qtvlL6VrTaObDrX3ZMXrQBw019jZIKcvlkkJ4HKAuJIabWUWEiUIT2NgigXp7ArvT1d
tvGZzrhOeM5iJ0HbVXspmshgJbpZKWZu9Uu9SYGVa4NoRjdvcypqvJHLghtKTLqtUQy9awNECol8
B447zBK3bdYlnjzBfnVNxKKda1OTzJPGZf3DBjKX/cSXxksjvw/2tn3FcfaOSedWNxHFzNe2cQNK
YYnB4p66NUhIH1hxtS4X4Tl3NeTiFCjmXow5qHkITNHOnfeQRR3isptOg+j3jd0ZXIrGMaqvdaVr
NwVjPu6pWb7GbdDEMvL6xBf9rrObh7kv79t69emunJ06Q/nfS0du7cPGez95xVl6696dqm+33aPm
+KoPdNIqghEC87i5DmBmGQHiHYd3gV38uj285kSp73FiYPZUd7COsoVY9Sb2qPIfbg+t++XX/79y
J55k6EQhGHoA9tvqtkMtmhd/Rmf9feMrht3RuhhlgF3OOX2x+yYd2pzFvu2/3De+Ytdovgt8aUs/
bbf8p11VFzJYKRlEct/wSvQWZVEG7Th5aS5BEmrl+3qNzmNW7O4bXjFmBzRiWSc9rI5cd3TwLp3H
E5cFhvq9bnMVMy5ZHmT9jOxmHeTDuk47q2fnwTKVgjTDq2+CZGzrUrgurhkM8DrexVMZvVvknWuv
kn3wgM3U9mBUBTKnsmt387gcSm7Kl3S/XgnWuSh8LH2B+3sz2nEEgs/9RNqvNQVe6vbuasxWfQJ0
LNdaKNRLkDQNkLVgUXekdmSiwdCNrlhuFlViFGvpp2gKZM9sIttpyIwN77rVUezWD+e5H9zZT20p
Xggf91VtPSHsGNyOJoqpr36BlQVZxAIKjuW2y2OLCP+R1BL9JmJke2av0rAHunkoBpyP2eR0hKF4
XAZ/m7z+6jjVQdSmeWiCmPr4tw0hGJzW3E/9AfExaMpvUJKsk6DvoYi99OSSi/teLgJPMeaqcUFF
BU7XdCs4ikI8ps1ynLipYqZZKPWtL3P4zOwu9FI2zl8moGRFU9dxXWWGHdeNrxS+feYtiPi4B3Vj
8c7rHjpXPreOiXVfYwzqax4oHoXftCN+fd573j63cg9lJ5pZJqY/zUarfBab5flFk0sUHCaQR3bt
QPYeZePzZDF777UDiACoK016pLrpXBfxVVR2ecFtv8dm1N2UH/wMLJW4wmcGm9AYnypDJ9ZZcm/G
oR0879miRcJC58XpwMfHTcyFut0m/51AEPbttnSVn14BcHXh7ceRHc2HSbc+ilUXlSvK6Gp2ay3C
AyHBcsy28uttt6377UpQLhu0XHF78FMnat6JbHke0Nm/tXcWTFR2i3GZwkA2+O0IDvsNTd3ttB42
VElv/3rN5qq0FtkINclm6FBd7MEh50VRHYcZ+5g3lbOT4XK6/RXNGrmKNZf2YmdZ1vhp2M9gP2gO
DjiFJyPt3nWYfzAVJFC7/KFkKHPRO2HqAyCWRc1hbo9DzT4FeXWc/S3JsnJ/30Suy/jK0pwqHyfU
NVA1sZaXbLLjrlxODit39w1/Xb9Xw0eZzYKhQa1X0izmEz9Xfvl5xhEz7LbGENQ2/kC0wMnWeNdq
eFgl3ejUJ0IAz7r963VnSbFi5jogMgFkLnWz7F0/zxdvWz4APrVrXN/A6Kb7hGLJ7rShWA3KhRRd
9T9QOMbPB92LhDzRvBncne6sKvbMOjaW04bC2OihIiNZ+8lC7nQOQUFv2AXdF5TQzGZSkQYQoJTn
y85r191SbftMmJIMzfBq93vPiayjNqTpSjjA6X3cBFkcEpP4suYMqX3v1A0ZbWzYsg1llh14d/NT
ONbhfauvdrE7oWOD5hVxH5XbrySUn6709slgVBTQ/XrFgIu1rLzAwtqLefzQu/V34ZuotzQx///t
JK+Md13ZxNFmA+PNyfuKy3dFUJ26qjqOM7jhttxQn9DN4Pr/V59ZNuFMxQRyAVT2/N0MJeQHV47V
neuv2HCf97xuLRvv9dZwwgNJIhzx6BNTXqT78Yr9rgCg2XWNaEaRw+/qys2grx12hp5rjXdQu9Nl
uAVFJwRMN1rebdkWz9Biy6kbB0aZN90EFNsdstKZSpp54MlsUREiT4MVGnybxm7VnvRi8G1vvN4w
qzwYH4Ud/GG17HYVWen+toPWfUEJw07lFdtQwv0zwJnOnR8MT5DOtXeTBKb69ic0W6D2pruRsDY3
s3HNbNlL3ZRRUrjrz2IF0rgL2a/bH9HNQzFiLwzDvmQZTUsR5bHjbcncZkecW4OJ6SZx/e4rE+tC
axNF0QWp7MmDBKN1H/Ln6A+ou+7cCMWGJ5dItL4z+FCeASbrpJYAj1tnGF1zRlV9uqGd6kIQL0ib
BZqPKCZniZzRanjf4ism7I2D1Xv9FOC35/Vx6WdQvw/TuG/zqX2+7xNKCG6jcYuCzPLSub2SP0+4
zXTP+WbKea/b+Ea6qCLEeMiBfRM0SIPNQb/bdmQ9+gipKYl7e/lBnvPf0zM5ZCGRGLD8PUef5QJR
uTye/UV+vb06uvEVK57LMlpWKbABNUETdeQtuyE06Ri/ffTR/PjfH8/DYqtkiR8fAM4Tiyz8Lkv/
wyjqjw0lhldU3QQU8x1YWQKIjiQabeznATrD030oGPSK/PfXO2Tri7BDbuJO45Fn/XundOMpGM63
V/7tCA/2zP8OXze8tkDjF+AaM4yxWH9X9vytKdyztEjCM1OpTrcHSgymjNhVLViY2mVxzHPbOg1b
1SSrINHFcsTp9mR0u6DYMdowM2ut4EQ7wWLXdiEMeNfzBlXRYC4kpfuoH2mK/lyoMBNqJ9Oat/sQ
L12GMPO2CVMVEeYF7iq3og9S312fPZ+97yqeVtwkX6wZXsWD9W3nO2MJ3JyEpvfOa7qPmVs0Rzf/
dHvtNQdJBYOFHigEsquVVRK8UTlrDzUdH2W5/bayaJ9Ncnf7O7p5KNYcdk7VdxbqKmvFEyGbIzi3
kjycDIasG14xZDhRMFt4TZBO4/SDNNY+p/mDn68vt3+9xg5UJoolayq2hIhjuSyTqYSAT+F9neGv
m7o1+FLdRigWzetJBNZwzUdxFWCDu7fX4oRmnCcxuQkp7lI0IFTVrAP531YP9RakrQRxfjCe3GY5
AQ5oyHs1pqyK1ZVDLSyrWWm6SSt8KgFLFkmWu0bugmvk+jdgUhUgBikz5q8dkt65k3hpzQ+UTN/X
hR0yMaCcxh6t7nmQJuEp3alSUuy+31DzHbEnUvonsHc/Lbx7EnPw4fap0my5igVrJog01zIK0trq
vrGAPY3iqlAEETI7OvHOuw+HTlUs2Ax1Y3DodmEK3YY9C9FVL1tIIfbJxv9GoJ+v/eg+K1fRYOhF
d6XjClh5FyWjF33AnW23tcSwYJrTpSLCxOx3YbFcU/qZXdwMUMBh29/eC81Wq2gwCAg1wG0QmpJ2
PheSAsFRPNvSpEqrG16x7i5orayh4FwLAXWwxHSccc+ZSna4/evf7kMiNFACNcqLdrTkcOMinOW+
Dzyyr2xn+FxM5XyYRuu3zSorIX7nHYZGrDtrARHV7W9rTFLlqNhW0JNA9ChM56Y8ZU59Dtr60+h2
j8Um3hH4S6crH6OBLobv6Q6BkpIvYVCzFTDKNMJZS6oapQf0wphqbjqbVEw+36xx7PIpTGnriR3J
hniapoduDB/DmX+3J9NDyTVFfsORqZixbXBpldUUtRMfb4f1+Hkd3DwWdv6+K+0jp9HRzvz7zrYK
IAPMfoFuFpA3a1Ad0GKwy2ZrFwb5ncMrob3KO0bzdgnTwguOblM99+V0WAZiyA41pqPyNQD2a2cu
XrFS6TS7nH+owKWw0tHgsTSRXYWN9dsGiKOQYQrc776oyXMdbL8CpwQH6GCA4uomoNg+Cg52z4Mt
TCeI8MwuPwRg/yzz6r6rgCoRFchxsbtxyFJIrH7DXI4+qeKKrR2a+eeEh9SwUrppKFl6Zw0B7Tbs
wyyt1CcziNm3E2W9YZt1G6GYte9UMt9aN0wD8Gcc6Q+HL2VcF7Ud22jpv3MOinX7fd8NcsFWtH5/
ari9cywHYhm2YQ6aJVKRYQ14eKerWG9aQcmimscY5GKPgWftb3ta3fBXX/KqGNSjGO2C7zRMHTAy
0Q06m4AMgU3wzuEVO6a+3TpjHiI17Ms6DrZl31vej6U1KXFcf+YbLk8Fg1mVBwAjHhFTryKPYbh9
mLoiBknoi1v3Pxe5m+c/t9dJ48NVmoa6IwAxdkWQDlN0JqC4bXJ29OWGh+/8J6BLhtqQ5sSqalE+
s6aVhrjStIQmeYFmlx5t0p5/mUzSibovKFFdWmtehcT1XmQWJVYdxbiBfxDdg5f5728vle5IKUZd
zo29lcHop1HNY9CSt+tTaRku37ptUCyatXKBoD16Sj0mRWyt9d4n4yl0i7/hsqQjmB7um4Ni1Gtb
V0O1oFrdbSx1MqAw0T9Io/l4e/irm37j2KpgsXoZR4k3qyyVc/PZq51PmZvd5y9UoNjEspBV7bUT
C6yvkf+jBtSwXw0YujcPTxiogoVu4FZAVUESe+XkAMpUaY3HfntyUQK8vTD/Z/P9Z2XwBeV4tgEX
Q+FDlzf7tByuKo/yNHwbdtu+3q9GKck3Tyg+opzQNbD5KgoIEG8ehMMH8FuvCTN1e725txhcOaJF
PeSko2DlosAZQskx9Zufdy6OcipDv6GUZnN7Kc7OwdvzY8V2w8E+XEXbJ5ashtOpWR415MhhDnx7
XKD9bP/ldbqtY1ya2tvfNOAwUPHHVhUFAXia2kvgfKbth9b7ao01iMN3LTWkRm/eHfCF65dfRbSc
uUENKROoS/v5qWZDsvIxnkiYQG0zHtl8rCYRU+8+i1ADENl4I+cVOtmyBwP/eWn7BIgDtzK9WL7d
5Y7pXDfp1XRq28+aedjay7hzDhQ0uchevPMYy72zF0dnjrd7Qg8+dD3Prz7EJfSSqwUzGYd9Q583
SBI51rsOqu63T6/Gd6gMQGjWj6SwYHTBCGJnh7k/O89DzgFmyljmuemJTnd4FdsOIYcBpCZvIYiB
hPh33kFM0sQQr5uCYtrtlfN67nB45/Y56j6K8FuA6nJY33mWFPMeS7evQC7RXNrgvIFOf6Tfbfev
x7/e3gCN6alBB8SWDohrahhGtyZ41yXrZYX/2/wDBLVuf0KzQGrw6dauWrcS8aFty+Nib8dwvdJx
fG+C+xhmwkBlMQpCi+C+Ax9oDf6uzt1DBvxBmz3NBNyVNX/yQbJd9xxEAns/c+8MSyp6Ocp7v2Q8
bC7scYbuunPKL/SR/YVczwFSpaZ2Fp2xqyRGYLGq7H7ZmgvysqGP27O3Z7twx1kMIqDmbO/6I7vP
yatkRqskRQt1EijJS/ayAAZvrSgQyu1w+yS8mZhjm5Q47kYDykcDbS7oHa4g7Cdq0Ka2CXAvqevT
hJD5ZTbJeWhM3lNMnrUumfEY01wi+VCRj6Qu4mkw3O60W6LYvO8uTR1Ku7mIX/KQHcWB7WQ8kNiL
o2O9t3a+wf3qrFMx/qyQdetkFb8sYXV0smzHXR9CDkvCWf6wefb+9r5oLFRFNsMFVxvvkJ207qPP
T1UBZZLvW2RqyNNs+z/cRavsbZENoCT1yyLmK0NO3u5ZewWAb08FMoko9H7cnopua1Scc0h564u2
5Yj01mNZVrtO0p1YXhpxCAJ69ObLOi5fvGHvdN/FPIEq1UTyrdksFQDtzF5YrSuopWr4oijNnWko
j+vWyGPbNeRM57n9I0DkZEhpNAdcZTdqxRg2dIlgq0zGzvYgVhwLEwGhLuVWEdCrV8Fb0+zq266a
yNupSqJPzdndQdkvuUviPgxUWiMIBy+hbyO72PIfrHofWofNNbwP6VZHMf+pKvpltJFY2FxsbrKt
dv8p8vjQnEbLj+6BL+H3K26g8R2PgdQaWT3kwcB+YEcpVOsM4UV3nBTbb0FKQ4sK+5t1PJHbblsv
do6b274bDd7lbSWvMFCR0OVGrNrp8fu7vZPvxblBYJHx8p59rj8vez8pDyYqLt15UuHQFPeFRZbI
ktyj3Nn7IeGJlXRf3QM/1MfeEF80fkwFRddOwLjt4TxFG985/REP2knm/XYjw6H6v+rPGxdRVfqs
QECZhwiXIDBSrPGcgF92j6zi6J7J9zmK3YN7ynfuy21XpjnCqswZeseg5hFcD0D/056+Ve4j8z7c
N7SS1k8Wh1QPQ+ZSbM/C3ZfiY8ANe6C56bpKjO/gBDvZNNhomzh7iH/NUIXOTcm2bnTFrG3uT1OF
JOWy+tby7HARfOVFYWo21AUPVeQMXGQutzx4PdQlpz39G5xyKJBUPLan5HqzQgfTfa5DlQLrxABy
+Apfsom9o7JNMvbimMo9mlVS4dC+J/1CDhi8isgRrKrHrDXk8rqRryH+1X1QznNY0AwHZ7Ce7fCp
MMmwaCxXxUBTK/frqYd7CJs/JX0GHWTDv5W14ZKjsSRVxKtYV6/OclwP+vV5zOKNVzGI+m+b0ttU
MmGgYqC3xWrsdVvhRO11l7nk6BTQEKnXI5P+PvOKA8nDQzb4p3B24rI0PrZr4sP/nfqrreCzj8Af
EriH5qHwH6ntx9aCHqthh5YEw/VcUzb5v528+gZtIl55juAX6cv9lTo3d8NENHLfduhDBylOJT8j
E97fuZSKdY+i94QcJtRNVve5hqCjzf9KSGwxf3qaO7bP/ZeVnjf/i2f06JrcVMVPZ2S2xiIImsuU
YgEl9JjQSPZuPrJdtIfy6mPZ7yqkV4kbiwQ3FcO66g6kEtutgUGEAM1+F3t1kyr63KOdw/XvgShB
TOq6ma82bYHo2zD3GNxxfy9VIsIPtamOojlzqsKX1QPTU6GJ89IXL9H0xcmONtDmWx/bppRQ94Xr
/1/9eGtYA4gMI32vFnuX0Xk3Q6BhZM5+4k+d8+n2QdMsv6rzFQ7ZzCvm4R7KGiTn07Fy/dM0Lrvb
w2ucpH397Ks59JDXtYPrmfI8P4GE6CNa2E+3h9b4SZWck0bZQmThY2gefpHLHAswz5Ul/RI4gSGA
63ZADeBjX4u1QI4TDE5cZMAK5Mc8Wo6l3UO8/dfteeh2QLF0MdsAiIEt73K9obmNDc4o1KvBOX3f
8EpiHvVs8dFvjCQE++tsSbB8W7khcms8hgqlLtt549uMn16vwS4qDmJq4truk6z+vrbLrtsMS/T2
Vv+DqXbbBYQQAmZ81dYFk6TsfpUoVruTKfu/rvW/ySy0kf57TLte4Ok7xweuDwfOrjtayfDNP9KD
ONaJCdD49kb/A65uqNgAdEKUmh32J4qAdGH+D7Gammt0i3T9/ytTW1crY1WGOQAEHXM76Yfn3P28
mEge37bkf8DVbtFb8zziHC0ZT9YtP1vClILrhr7+/9Uvz9bF3cZ+QuBx3jvdEczE9xx9qspil0U3
8nws+EWU1n6kW5ov3SWaaoNlve0daKQYbucClg2PCQdkyWTgR7d9tOUHVKQd6+/tCei2VLHdhjp4
Y5VIBSPQ1IGvvczAaRaH2xjfHl93IpXYOw/Fhr4TzKBFA01VNjtwkn62yX0vGlTFUbtkGojbW+0l
J03SDbGI5HEo4jH8c/vna86NiqN2/apmszM0ILJ+2ryzbRmyBt24SuDdmtptxDQ3F16JZxkGiR+u
hmuzZsVV9b7MqqsWyHtEFI/Fxa+g+Y1O3NuroTksKl6atHyZogWbWa/PzfhzhuL02OzqxeDrdb9c
MdK8HfBm62J4zt8N007w58kkl6sbWgmzAWh/mr7B0FuUttZuYR9CE5DtbZBmSFVwtFdCK3EQqH2D
4+7KsgaAYe172d5DxW1X2+OFUi98yaX7u5DoFhmX8uft7dAdIsV2ictxy5J4P1htlKzfQQPt9ri6
xVJslrg0qyO5NBeLPQq3iTtIGYsPd42tgqPzjUJJqYW/WaILYU/d2sdW8+O+sZUQO8/5SAon55ei
+9jX75vusvGX+4ZW7LWppVwK8JtfpqDx9/7Y/F2QmcfBsny67wNKaAUWbtiGq6NB8NjPq33yhhEC
ZqYCreaoqDjobHH4OA9V8Le3oQiN9pDhkgV4Zb794zWVHKrq8+GJ0FqyMILPaeM5vZawl4clB+l6
QuMwJvvyIEwkT5qQqEKih66w52LpsRMzv7iOZe9mdwZdW03jKJh+bGCgNkzqGmTfyNhUBHTkek4D
xlgE3yMkopv9cgoLPNXGWyLidj+fAlM/n8beVKbMzArzObrG4CVKEcOaHGJKruFc6ZZLsWVwMoGV
WIYo9fByFy0P3fJ1xWNpFj1R2/AJTU2GqqDnEPpMU28Pax5ziHaXBLCwItuOIo92azMl/tqeGhRW
5TYes7l6QPPW4fYWaU61ioCWHeWe7Yw4Cz2odsJymw6FLb/fHlwT7FTtugkPwcPsCVQn0ZNiR87T
6Frvilw8RxYxXAo0m6NioIehpePMcJY9IqKkHntQgpPPPbpRgDf9PA3NfSnBP2hoG1JhdogItYVP
VRPn3gvKPLdXSbcF1/+/Sqx9AJIz3+qDv9ky15DXhnecxmE1XMB1oythO5QBHxdXorQqp6Sm4S4U
d+lShlQFoI1gtxMyIu1lGlkfQ0zsperKT8Iy9czojo8SnMUsG8/2azwYFi3yGOtT4ck5iViR0NZE
xPF2wZBSxbgdQJW2voPb3cSaEEDDwYfm2X+KMYhZ9KW6wqHuev6kKh4Ne+znXu03QA4dGXua6E8/
+nP7BGkmocLRprEvqoDDmU+lOEcBuThBAEiVRU5DsyYRbz8SZp+9YTacKY23VcFpbu6Tvs+R3Sxj
FIdQhe4ZkrLBMxiExqZVNJqcIQhdFh7eTKxSJAWHMLQtPkZFEdM8L+Kgj/a31003j+v/X1ledlX7
DUqKygjKjlAKAuVqPFmGVFxjeCoSDS3m/ZxFiH2b5X6d1uxDyU2Mvrrfrdh0B6XIsYrgjJasjssi
RU+TU7y/vSaah0+qqs0WYb2uVMJhdM2Rna/gHX7sH4rttAKhKY6mB1bdHBTjzsIJlVmJ64RPXhh7
WbED7WpYeo3jUGX0nJIHM1v69sLmD5Qm89QmebkLx9JwQDVbq2LQeGlV5Zbh/Lf5j6D74JkQErpx
ley7zylZCoBBLv7Q77vCiyfG7jNZFXA2eGBVHaIOu+oDi7zxs1OQj2t2F+dTSFVkGcWrizdQmKxX
km+9TT5F3MN7kpWiK9FUOtN4ORVWRgK/3KoZBiUktY8gRnkBxtp/Z4mZP1ak+iicDEpZVt8kjkO+
3bYGzSlViZSmsmrZOldYthWXuPUrBCBxlzNFfs05VR8RC8+LunDBMx8oxLrYD5xd47kH6ImBTpfI
4+0p6D5y/f8rJ4cOZgmYHCLcnKH6nj969meA3bfccLB0FxcVgheykGRLhdR7Sq0pzo7TsTgE79bn
4rN7qPdlG98lvokzpni9kkK4MNjwlF6heYX2YLAmrfNye5E0IUcF3/lDOVuehUgwVB8y9pNUTtLh
xiK8d6FY9re/oTlLKrFobstRWB5S7cGVMS4pbPzrbIZimG5sJY3JyWKxYMPYuf+QhzuAYiNT36du
g1WwnVtMjt8LjL2+l1/7M6gyk/Dc/VqS/PkK5fTPdy2PCrpbl6jOQFyGc8ofmuaFo4GLf7o9tMav
qhA7YPWjuRDwHCz8lOWpRT7eHldjWiqAjkt0L1+R7RfR8LiBdMlql+Btwi1xdE10gLpvXHf8lfla
ddGDFRPmy2scSFrM36EXN8TFNNI4r+7SHQ2pip4b225x/BU3zG76YWcFpOa+duLL7VXSrb5it7lV
WtvIEHqW2Y95OF2qnhqSFY3ZEve/i5P1UJmV0dpeGt8PztG4euBkDn5OoGGBLpHz3ZL/4+xKmiRl
tegvMsIBRbeaozV1VVePG6NHxRlH8Ne/k72qx1ckEbnNBaTAvcDlDLPhKqsJMBU559bzUo8UUz32
Ms5ZvguXDxk17DKanc37T/TyadiYJ1F1L4e085o0z7sEZleHbnHu8xHcHrjVVWVhCDXNjKgwulU0
a2lxvJgK7++YvzBvf32mNdOhYuYaWCVG0sEgRT0/ACMUbyQ44WX2AGfL2KOb4e//g2a9U1ZSYXNg
t+fWZM9bHucjS6j9kbJXa97izPvIPbnz5jSYvtUwn6U8iJsK8jbfe2u/ujIZpDxOrrubiLiz527v
5zTJCUxo8ocZVJHrw6A7QquoO4jXTxAbIKj+nkDVdffbyUryc/8ji8s9gFPJ9W50s6hkhrqF0U2B
ytDDVPlHxu10nUyWhpcD53sDfOnyTdIRDaB8MKTHm5DzvEQveXCI6GvLvZg1h4UZSjeakFKBd8Hc
MLY0Npy+2qdp+TxHODDeuBCVvBDN0Drv/Q38OxiUEU7uYM/Y4rm1gRcpmeOcL6/X50D3DcotpvA3
IWyICj8s9f0m7n3+GJiO1LrpVZICMBKtgBMnqh+Oi1L2mLTQobv+rzVNq3C7Fb4BU98AFFf4wx4i
KKcMSsLXm9YMiAoum+iwRTbrsPTX8DRlI17lREK84Xhb85cverMwI9b7TtBfSgPeEtd9XA5ePFSG
YdH9d2WjGpacgfNIMZkDNirI7pZjbI+3PXP/yxVv/rmHVz+rYS5Or8R+LvpvxOO/bSO2ThOwKiqM
FiDI5hV4F1mb+XHZ1qk/wK46dKoY0tS7OlsevMlkJaMbJ2VlVk1UWAXBtcUfZRKGfOdOxX7ljWEJ
ab5FhYN1UNvljhsheIeXDmfB6tg1PxqU5ijZbZHp7qXr5fL7m/nos6UBPrDBqaRff7eDe4DV08Gh
CzgWBPCAD5Xn3LZmVblNlNgXLgMK6JCoX2CplmxUplBANQzXZem/k6tVbNiFS86GElXYkd4t7R1z
99dDTTdAl9l/M0BhRIHlqRxgGy1ylJbc53m8jPDF9H/17bDrTCGtu1+oEDGP9h5UrkHmEU/Tbji3
h+xcfnG2OIidpN23QOzdtmGqmpvZXEa1Y6MsNG4i2Qqo6ZnuSJqDz39MnO1ZrIsP2E2DuuXO2go/
tml+nodhuZ/p/GnqC5ORpW5alB1HinAOtwrRMdde7PtfWfZn5Wf4xa7O5choKjHqVpUS41bZFB28
wUDSrlFUoeBOB4ZEqDkd+ar2ppiaJsPGicgDaiuZzs0zcD9pNYAePxxxij9dX78aUIGvwsUWtkg+
T+DQrq5d3QmIa3dTc99H3NtlYbFzyvKbHdGfffmXbZEh1t+/rfmqNGexiiDoAwSj8P4w348L/+sq
/8rCcM3XfpNSzGlmC64bPiq/QzA/+7gYtMLaVxweSQKcu9E5ZrT5thTO9w7qN4aw0X2Tkghs4YQ4
a2K+Vie1rc9zT2JafZl7E/r0/RXtq4qd3BJNOLioelZtkyVQdj8GPvm8kudwLQ+w5cBlVMqbtnhf
BZv14Qh9LMmahyCfngfe3pd+8VAwYZif93dGXwWbzRsviVxw+uncMCYVFL7ybe/ywjATuuaV2B+m
qLe74B9HbNiVnptSNnysu7C+cXSUoCd8koDdMFRx3Tae6hY2TU8iM2GTNPOsAs1WSLVE2eW1BdAJ
vtu2+d4Jx4co/z4tbtLMPU+22iTmqOvr8vubzQsulg10EMHgzJfwYwVFsVPW9NDzK9YBOl/Fc9GV
296uHcPAaUIkvOwLb7prwHxz3Q0P3bl0dwEcUz3pH1qoNbWuZbj0auZexaRNeNIYoVgMhHCdfXUy
6wAQKbiiUCG/ni51n6BEuUtHr3B7CVZI8xtOplAEOWF7dAMT5V3X/mWjeTNEQAC0XmZdNhRQdv37
ov0dOSfLNDrvb1e+Kt45+2sRkQxFaG979OdPm8n+Uzfq7v//63pq1oWHjP3dKgiHffapRPGg7fui
/bw6zDdh63R/XwlsEUZdMHI8MxAEyRlucdGp5J0pbWjQJX6oxDXPocNLLujy6dCjfpun7ak7u7Ed
W7vbCCK+CkqD/FbLlgGHODZ6Mbg2DFeo2jtcX5uaWVBlOmvPYRBPheYDlwAGLiTpOmg5281tm7aq
zVlwUTaujQ0OddXSa2I5nKYFV27TVUP39y8h8Wbp0xJa6WOB0OU1RMarI+sfctMpRxNWKiot6qcK
zuMorg4j7qz2ksxDH0/VMYxuAr74Ki4t64mgXoTLXukiK7B4RCXCuq0E5KtItLZzpAUraBwF85c8
+gxXc2cxHDN1g65ELqobQ2fbGfB0tpM0fXOwKMoFWbu/viQ1EasCzuAMIwUpEFJu0X/gnO5ggbK7
3rTunyvRujZDkWczmnZgwU0y+0PouhcmguEQ8e4/J5H6pGlFMwHwwZtSh7v7jjYf2DwZ3t3f/edo
WtkGbSqmEsKzQ9qzLoViJBuH+4n9uWFY0LgSReOab6ApjXO6OdWZbGHch/krVPZvmVA0f/mmN0Ha
T3YN9r3Efw+meOg5ZMWLj9f/+bsxiqYvM/GmaSmzrArLdUgF+x6FZ28I4jIXsR+JW44f6MD7/w7g
pOLMW8NmiE/2Xcr50B5szy3uw0G4SU/Hn7d9hxJSgV+u1hLIKR274KGq5ydfOpBonexP0rpJ0AWf
ouyEvjVF3Fr5mJL+V4iHqML6ENzEokPbSmDVQFPUKF2MqbW2+wkwqaK7+PLcZEpMIrVulUN+mWKR
DilUxJNe/B6dv7X3vJgExC9B9J86D5pXjrTBUnaenaH5lj8P5Wu7zPG2wvVExKYjmq4HJXxr6LEC
kSOGtGjkV7mJ32tWnKEqnggPJsKdyRdAEw5qwcoP/LwOSjKkjtWdRv4SMEg4LN6+N6V+XQdKKOMc
VTLPbuBt4NlxyD8ta5+GPyfclK/HgW6clHiu107C0skd0q0pTr03PYsMpGmogBXjJ7srDMlU9xVK
UIfBGojZCQZoE6/7ZsjjxhuPeP/dTVt5y06DJaUE9FBL6PVU+YznxhIU8CrP4t7rilgCB2xITZrd
xlbiOSKO9KFTPKe1nM60b+4n2z5en4bLdL4XEEo4Ry0QdgWr5rTv2HFuq0e6WseoGT9db/79fx6q
ZSrUoLsgyOmQeg70qwLxSVih4Wzy/gIK1cqUHfWt5y/ZlC4Cpq+bLdqYZePfQo4/mVhl3Pf8Jq82
gqLt/28N0LamvSUv3vL987B+qPtfo2PYDt4f/zC6LNw329q0FnwEDnFOmahgsshrH/jM7t5riOHo
+e4lHv/90vGbDmbPHbsor7E8+bCzUfkPwtNyOf07eQyoV1aMh9umWglottmcbTycUi6r5n6cpjUt
3cow2bphUuK4lmB6yqZcUrtooKz4Kr3hNbBM1X9d60oIOxvJfYmnHdimuiIWYRAX1QUIX9jP18dG
14ESwCudZzbD8TLttvoOhbmYuc7rAB2q683r5lgJ4hZWD9AVsaY0glyC3z6R5ZtlJ3LmcGOScZd9
u96N5ivU2pOsAlsOfJtTuPDuo7V6Xq1XFoWGVK1rXdma8VhO3NHK1hQw7INjhc9j8LuvTSrp728E
oVpcigpus0FGa+oz6BCFUSxrcodjzF5mJsS1rgsllJsoIz00R9ZUWrC6WUIIWOAY+YznZ8M2oOvg
MnJvQjkqWlZ1pF5Tlo93LAvjikCrPorSrTK5H+i6UII4a4sWXgo4nc72uOfIq84k9vByOfe3Udjg
YKeE8rbZvvBqzPPUT3/LHociz31wK5M1omZbUFmQrjMTtnAypcNU7Jh48OkhxJRv/s5zPt4WB0o0
1wBiZW3uTmm5Rq+23dzXYuHxMOW76+1rNk210hS6XQ2LEC7T1q2Szpvvg8ikJKFpWq0wbWIgxeBs
a+pydvKC+tjwm0i5JFTrS6zu/cwWlUiptZ7q3D6OsBiC6Hcbz4HpFVj395WNGH3QBc0vqVc3SUbX
s71shn1Sk35U8xfYQwrhTHLBcSLY95LFy5IdyGZ6M9EsS7XEFPCsCKbIWVIIrr+Kst5PcG1IatI9
thXlAMORw/XFo4lgtdQ0QQ4tY2E0w5x1TNbtuSLWGe8/iR2YDDl0PSgB7HdeBwG/ZUlZlR/WvL8H
re+jm0PIN/I/3/YRyoY8Qp+uIr27pNzfsp0dOK9uVT5uE29i1O8NYaabcSWMG0H7kG5sS92aO3j5
hTIlBByzAZvDbV+hbMuh9MbCzuwFjgfFrlmbeMnIjo/RzjcZ0Gk2fpXx6EF2gI8VFu0k8eeb4WDz
+WuRMQBXmr0s7t3R+3T9W3Q9KbuzFFtGyg3kksoCAJ69jOIk+XcJgSvqfF0907VWMycq2TGqiZ8z
NxJpsdjtwYnKPLGLGXVHMf24/iGaFKJyHVsCvMra1zL1yLTtsNLEea1EbYi+CFvxf69Tocpw3CKX
LW6OYSq6V15WO2Y/5WSNicNQhFmSqftbWTeuX1WBX9jFCjes0U63rjnltZu0Ezs4eDe7baCUMIdV
qE/bYrJTv26Pg2vfW7bJJ+V9tAoJVdJj0I4kmPNGpoNXxoQ0CS4/R8qaZBU05nYPJ4ogdnPATaFf
4EHGmfHt3FjMMEu6xaxEPm89nskQs5RDH3aBWIKX54nE3Qio4Z3tgP5KvOT6KOoWtJIDFuTjKViB
K3WKeQcDPgSP1SShW/283r7mU1RCZF6OXltnaL+oxie3LWDN478ADZRA7fHeytneYdFtdzCVIDk5
GQ18MdipNRQHmRW/BhrcexHqi9c/RTNUKiGynUuLbRbWs+8JqPVFd2XnJrQxXZI0ga8SIhvu0Ghb
sZ7bTOyaYbiX7nS67Z9fvujNwVxGHV6/whkHc8felUN92EK451Qmm2PNhquSIGFSZGdj5QRpEX6a
im8zPQbY3pfn639eczJRxfhnTrfKBV0qdabncf5WOjT226PoP7k0vG2nVdmQsq9BLWPFlGbdZz49
WdGXmRr+vW7RKKFMtpH5K8dJoRvtPmE+n+NesAPrTPxs3fAoATxnTVjOHkO9HopfwbqX1q+1e3VJ
Untfrk+AJoRVIiQYKU3YVd4CBqoF6sWKAzPp0nUgp2zydoIGNoQlb7LzIqEqyw9Drd4OV7Gkvsy+
tNF2jCgqle55k6gU9MI1ACE006IyJXN7W3Jw8MfUab/l0P0q64+1dWOiUHmSzhaQjLF2SaEmd4xy
4JtAbV8m35DnNDOuUiS3dba8ViDc1h7A3+KvR75zYE7ZVwdmlrdN+SVHvUkYo53NbjQtIPuxRn7H
YZruRteqz5MTBgnd/HR0h+IJOm0mUJImhai0v3kK2zKrnTEdIziYyzD8JcUo4pI5/TmI5Hi8/l26
btz//y6L8raTG2qAwg4gWW1Pn7KsHA/Eq+7XQt62paoUQFg+TQFlYk7pAInLvnH5gebknLPRdHDX
bBVEiXnX2+YozLDAah+GFVbvghG7Pl4fIs3qUomAEkiAMqyqCbCz7xlsH7PfLgSx83uoJxsWlyb2
VA5gKaEPm5coH8As5o7WbYQjevTA29KkFakZHpUJyOeWV37QrqlF16SOnCMefQ0LSPffLwvrTWCs
zkbrueinFKOeZpa/27riayPyH9cHX/fPL92+aT4LMlG0I1JtQ5zyZwc/5JeNr6bLiyaRq/y/ufWd
lnTdmg48hwArO0CU7+yN29l1O0yGvEenpmKjbhkpp/Ohtdw+w7EgJYBge4TGHVTWZHju56es+3J9
tHTfo0RzO/X57DeXsjLQH5l4AAkxdvk5E59X73Nkgq/oelF2cEojMdYMNZ3Jo8dCin1dzd/yjR5t
ZCoAQR/6KTLsSpr0pFIEM1r2rXCtMbWHOg7XhwlWKn0LEOjH6wOmmRSVEugEUKRacjxJzesEX4Ag
k8lYFnlcdV34nbbEv5+swKTKq1nLKk8wBFB5ji4HE5cuMVQl76J8vgUmSUKVGrhYTFjwFMXi8r9u
818mvtji1/Uh0v1rJcDZKPx+k3xJ3c1mh823uwNDTjSkPl3rSnx7XiG2hfdz6kZfrJnF/CZeNUbk
0uGbxOFmNYVJH2peY1M/BDBjZFl+1/v96fqoaNKeyuIjdrn1eYbqYBPNO+5+L2zrjizL7nrrmmXv
KnFs5eAhLA6et2YoliW2A1ksYNGQLeqfa+29XO9E9wlKGNdRO0k28yklS4O3V8jpwaqorEwHGF1o
KVsyd0Lfq6N+Tef2Aw93lfWnt3/41odyMamea0ZJ5fNBBWYDEtwTaQ2KUYLcmooSnliTVR3m0uSF
pPkMFTc25KSUWzbNaVY1blwBlz8M5FHK4Us0sn0pjBWWy7i8U4hSUWTNAEKTW1p47/LdYrfV8tlp
8CCykXY4ZhfqNQaz3qFceG+vkKAcVlA8ri8E3ScqES4WG0Qk6awpaf40zQcygXv57IaneflzvQPd
RClBHlrtxV4ceDsU747ZTGJrYF+9LE8mboLJvU8RIaGKNqvLonemCFs53EuKGB7IEBUp9v7CH8bS
30OZHBgJC7IW62vHRgM7XrMRqgA0Ek4EcFyJY1VW/C2m8TsrwbBawE5axL6EZkrFQsMhVBOsKo/S
95vB6pkzpUx2+yV0jnkGCONUGR6KdTOk5AI8/eeMwfslnaztOIOsIMfgW+P9pDOKx7ctAiUfNJBo
BePNXVNvXOMRRmwgntPhV1dzQweaIVKBaP6aVfUadkB4VmXiO3VikeGcNdQQJbrmL4vgzYZSuWvu
NG2ARxS7T2trTZrSfyWlyVlDsxGqdMlwZU1RRPj3sHx5rUTzabIKw26iiW8VeTZDa9ruR0xuuJ2i
ot87thdT51jOT03IDPuh7u8rIb6GI6iMubemm1tmOxxFyGGxZpNll27sL72+GfuuL+wyIBtWPzD2
jWgORNT7YTZhgzWrX2VIksWup84pUV225aEKeVzX0x4yyyegfwxzoOtC2dH9zod3hCNwMr+ocB+r
gsZZ9EMyU3TpRkgJYB/C2HPmBHhEB789CsSHYRsOcjI51eiaV4OXVB2dMiyhwamOOCanheR7OHQd
r+eG95unKugsYpEHo3oAMZDjjtIRr0VWHYqqNSzO9/M0VYFnQzlXogceD4A/b0qihQPtHJyiJdrX
S/FQbe1d122GT3k/2KiKPPOCWfhV5uOQTxYw0h9EhVy6woMXShs34W6oikDraD84HUMXEbsnedq4
965Jklo3EZff3wRaGdbMzrJwTats4kkxb2DBjt53r8CLz21TrYTy2DjZZucr9mm3OnLCY5dix+Em
46n3abaEqlRH2RTrKrZQpmXJ+8MUUfeQs9I+kM5H1iP9n9C22l0Rim4/zd1juFg9QAM1KmuR1+yv
f+P7yZCqfEi4JA3Un3FmbMfosEXjnUdNFpC6CVLiPBuJT1aOCyte1ROPeoe2mXY+qQ1LS/fPlTi3
ugiKKgzQWJxmjtvQ3Efdba85VMWire4yLxI4z5Q7jrWznMG/sxd3uym/UlVu34HFOwlbih1iOwlY
Y3q/qilZis/XJ1STQFQsGp9lOM0rSBhO8DNcT4T9FHSOm+ghx8sONekIaQZf5To6wSbKYCEAfkKy
sduCZIhMR4D3tx+q6u/XjeUFbVuK1ILyftT4qD9E/AMme1/3Vmk4gOlG6fJdb5KHtW62DMcLMnn8
aq/1uXaDQy3qO15myeTZPA4cE9FVk2VVSFq4Tk0ejEBFwczrLqTfWx4MyFTFS10BD1q4qymfaOJN
Bac5s+MGdAFGSoxkD0bkoYDTLqQXDXUb3ZQr4fzvxX5uyxlvVbhMAjRWTaEhCemGSAllsYSjkBX+
+dK7P7be/xl49onm/O/oVfFS9Kb3cs2sqwA10C49lMjAwhGkPFk0+9WvG8R3uzvOxk8VqHNIxzcp
+BCqItZKBz5qOYVtBOuH7QPp7faZgPJgWL+auVYJkZkdlHwbkaGcgH4N/e7gBV4doz51uJ5FdO1f
gvNNfETgck4WUmBKRrJzmTxZZQE1NWlg4WtiXAWszR4uvbWNJypHwiK82g7u2MAzovrihoNpAnST
rYS4a8P/fXZakUbudAde85epCLOkqKsmkegxAAt27G/DJ1KVJpljF6Vr04l08ouznT8tS/QlbLpD
NN726ElVof5SsiD3XVQfeTft4Kd+dDNwQaLoxglXonvtI0sGkCvDu8j4AS/qO5rxY7TK3fX1pIlw
qkR4QzglwRiiNDWPd1OBZ4WuYscRXLh6ivZrV992P6IqaK3NCLPd0L8QZqrdZD3XbZHKQRxEbkKq
aNauqscvAmiVZCUCm8/u52WVSTZaf+uM/R48Ex1Rk2pVoNoww9C8smeMlgVM5xwNiTNVriF1aOJC
xajlZLb4xIgAaKh0wbmdrSMcbyqoY8J/tg/lemiqMtvLks6Gk5pm8lXc2lo2vJ0prkwL/RkAKr1+
zorHknwLAxOHSTcnSqxPUeb5lcXRg8/ZLgBi5rAWjfMJYi9rEtTjj+urWJMVA+VdbCunzp5DfAgt
v+fW37F/zRYT7kD3Ccqte+F+vWTzhOsMqx8HWj0Nkj15E/noMpMGhm5ZKTHu+9wnAkxxQEatJ7sr
H2TfGq5KuilW4jubuajmy7U1K0+rd+cVQNlFL1GDGstoSCGawVfBaBPJuxryUNgzmE2PazaUcUSm
H3YwkONN06ti0JwBxOCmuRQmuuxI8/IE7teRQynqevOaGVYhaHZZkqkjOPcL9olXn6dw3jU0HbPb
6BVUxaAJiLT47YC7dinbpC772G8kZDM/B8vn2z7gMjNvDgW07bYmrHzwpNbgBY9WsS8vxkk5P2zd
bW/0VIWjzY41t3S7nJat7rzU4lCS8MPUZIfbPkGJYB+JaHCaBY+ozd+g/OWQMWH02M6mdx5NHKhg
tK2B+SHbyAIyH99NEFiUZXmcpU3iKYApc2hMF+9jgamvxDIMlFDIJ4VI2wrCeG2wX3j5WErnnDES
j3b9cyu2xKHbTc8HVNXrl4TWbp6jqFa08itvg10xryjQzsDa+XdrPj4Ng3uTSz2hKmQtEF1IC8jm
pLMfnbfBP7WieeE48dROeBdK9vWmpaCC1Uqwg/Dccqm0caeMnXzdi4ztxy3/5pThx9v6uCyTNxHj
Q8IXR0Mk9Tyk38Y5/7DazbBrvXG30VvvAipireGgLqwB0hYkcsPlTMPHTBgwDZqcq6LVij4LWdah
hBPhir+EbuLDfnbeTCgDTUZUheltgBOp716Gh7AnGfpxWK+4+2Vgqd5kt4nFpAR8BKMSW3R8Tstg
OBUc+arOgJe/bXqVPRty985U14DmFjlLIV130WRKO8iM9PC0vt6FbgaUOF8rK8yWGjAZ3n8e6DPj
D6w0XMJ0TSt7Ng3hxoaEjnVTfvHbs929zpaB76Q5aag4NEu2a8SZM6dzJr9Qay7jpqCGXVqTYlUE
2mghiTpAA6QDjt+8vRuL6bhu1X1wceQwnijfHRyXquox2zKuWTdP5GUpPpVTUrci5q7hGPl+4ReN
KyPPJzEGw7ai8YNz8HY4ZLSJSC4ecvLU3Zks6t8nQrj/uQs5MoQFDcE3TF/tJD85J/cbjRJ2Fvsh
rnbZ42i63WkGS70SuXIRXVbO5MULH+bgLqA8cVfDoUM3WOplSPr2XEcUX+E9zXv/4JwgKm5VMXZt
KI8Wx+DT9UD79/r+H1ADRuuSpN7k6q1poat3+YjwQexI4pyCD5UVb88XHa4+yR7pKzVxbXXjdfn9
TVdZUHnw6V3wSfIQAZbN/SdSGt5+3w09fMbl9zdt93CwWnCIIi9820t27FdD+U87PkomDXMus1ag
4ezTuB/O8zHbRZBlj6ACG8Zw2r5byjj/eX0ydB+hJNbQsoQsR/RVOXk6etvzUPSGLU0bFUpG5bbX
hZWNwXewntipPhQ7mmzP887ZN4doZ7Lte/eajXlQYpytAICGGyMvvZe3e98Wf2vqNGlTReyx3Dj2
uMtV1RNtvbs+ZrpAUS9IeVvAos4pyAso1bElt8Rq+m9u/TIFfUzzNIQjG6HPEgX7Bjt4MZrw5u/u
4i5Vr03b5jtZNUTeC0XZOfvTb3XiBAeAhPbXP0wTLf+5N2WiFgNcqV/m9g/dXgYU7rb89/W2NQtN
vTMNAx6pSs/yXgpUBIvHjhj2Vl27SoQvYvNbEEC9F3fbz/PJIQZsjXaSLx2+Ce+2GmyydVhW9vMl
G44w/pr7uIZfp7uzT5nJ00SzelXeDp4mepL1mfcSrUFSTDCtieIC6ygIUtH+taUhznVTq8Y5cyEC
xdHNNAJczOLSTipiuLLolqUS5yOKmQxS9N4LKb+U0aHx28dlDLHV3vTegnWvRPg4AQfPXZijMStP
IJ8A5u3OZq83LUz1ElTjubHlBIt+GdPa/eFVhpPZu/dGl6q3HlJNVcZGADMXGfysm+08eOGZrdMR
KzYGw/RF9OGXsur/XP+Mdw9r6E65AOWUSHfLGxjIdcFHv11AuGUAPPFXGW1gIFHD5qRZruoVKF/H
Ji+jCikCrBrH37tlFcvmxwxJ+mz4aDkm3JauHyWsPZf7qHugn1w+kYHt7elQLadonBNU7mJpopD+
k7R75yyiXoy4Xc7Zxmv3ZU28X84Bhl3ACd7BAbFP5CFPgH397qC/l+uTpIkU9Y7UNJZviSB0XuT2
UJMzyIY7ODYAnLi73r4mGarWXQCT92VboX02JEH3fStMdhC6bKiydeRY5fCYiZwXKAfLxD94J2By
5nj+J1Se74hhgDRpSqXseBvHpZQQ8lJMVlJY7m5u7VjUJv0hzapSb0sVsAadlFPw0vX0sxvcLfVr
Kepnz1oeZ4tCHtA3nX10PV1+f7N7UCFxOGy34KVv82QIfon26wBFn7ZIRPl98j8PAHnZmbPL52jX
sm6HtX5q/E9+9tcvx71f/F6FIfPr/omSGOBI11aRFZKXBjZicBe4c7pyV4OJ2IT8sATRmfL22/Xl
p8lBqgcYJ4yL3p7tl6V5EvyBsyqGce1DtmC/6U0efpo17imZYVhtd6osj7wEWxLS47Kcrv/5f+Dt
d1KByvvpV1pAZZ1OL5Z4JGUQ23Z+KMsFhd0qQWUpYcHJa7/w6GHBFVWgRGPPz0MYHC0o2W4ZQoJ8
aHGAvv5v/tl2vfdvlEtA3lhR6eT+9ELDIo36Zycg+6b9kdP8lEf1fvafpZjvnGWI4UkRd7J+GqN2
3Dty+cMmsHsiXKXtE4Q3Yrd8GuxvzZSU4fCttfdsBL4qP0q/P2xz68S0xl49WXXc2PVzUVaPsi9v
2wNVTzIBoHweSgdDGj5UXg+c8pjQ/mPlWMlSf3QavIWFppcp3bpQTiHhVAVQK8O6CLdkKk+dCf32
jznw3kwopw+/ZT2Yz2LCghOfGMflfj1H3vdlds5gKx998tfNZwBQH5cqXQYYfdUfyWadtipdF7Eb
nKfhIhN8m1GvS1V2UmZ3cw6glPztynUHI7/jttoHHtwkv43mlcS1LlZEgfMiLwN0LsoTxJ+vL2hN
ZlfJSKKSK6e+lX9cqUz6vDji/FA1N0FR8a+VkkLhW10OkRZonnvBfhzspF8yGJuZuKqafdtVc85W
1YXwi+6BBXIHbZPHYGi7xIXt5jDaJvk6XSeXhf1my5gWWrnzxfQxcF8j+KoGDAiEJVnXand9CnQX
cpWfZEH2Ey/0ETyeuzh8DtMRlYXCjlGnkjE5uKfup+lOrjtXqWQl16mg+hLgY3BDXnYQNdnxT/Di
/C5eunsIhR7rT+H+Jj96TL4S+X0bFbKh+KyVfrSbXUu+W7Zh1epqMa4S/Pba+gWPYCdewNXyc3hc
MWTkw/gtP8uvwaE6lA8mVqMmQFTiUidxySkkehIOPXbREEt3PnKjQb0mPaqUpQ4MK75cmge+aNe6
7c4RJgiTZuGqJCUfFJGsC4bycRxfXBcsbgcSnsdAmA6fupFRgnv2sirPKV7dBpgBC5C4KvqrrOj+
elToBkaJ7ZYQK1wd/PtZwMwlq3esL255UnDpv0X1JqLziq8brQJQKuxwJ9f6PiNuDH7ax+v//JKS
39mYVKZR7UU1B1hwfqqHr1VxzpbXyH9uxJfhcV1vIlngE5S6ATyvJlRt8AmL/EBJslQj1HUMwaWb
VyVucwEa24YK6lMIBBErumPAV7h+MsPE6ppXQlc6WxY4c748FTwEqWhNFuamfOoN5V/NYVdlFpVj
XrW9yOanCZRtmsV1lCeRnGIxf/NGw4Fal7FVoeuusOye5djXqs+ii/PTJWMvCQqKXuolbswOJgt6
bU/KNcGzRyL6oe4egofwSPbsOThvL84R/ez7o/UqPlxfs5poU2lHuZ93VcH99sHywKy+lya1D81k
25ff34RaneWFV67Ybxx5qOmz7e5Kk9i47i9ffn/T9DgW4bQAR/5Q2W3sTT/+x9mVLMetQtEvUpUk
EEJbSd1tt912YjuJkw2V4UUjmuevf6ezcohpqnppL6AF3AtczsBMrnKavKkyjPgUWJUDb7FTXz8I
0BIaKxLjYS3r+PJYa+dUCV4o4zWWsyX1qXutbq3QCetPeJXCRnZbx+kuiDfDpOpCQQnkQRYpNkps
wLyEax29Tcm3NQUzGVZG3PSSo6tA2Eo4J0m6WAnDBrb9scbrD57EmxHsD/ZnpzTTWeL9T2Eq6YhY
0t2mDgZiZ0fcub7v/QLQ+IPDPozh5Vl5f6UylXc0+A4cjmGMdUqT7/Bz7LvX/irguMtUmpEYMssN
bDTN1sPY3U6jIdXpfrKyAXtD66W+49SnaX7ewAlf7NOaGFKcrm0lcLO8WlMO/YBTJvAwlB4S70eH
y/d1Y62ErlVwX1p4Mj019GdZvs7I1J0woWc0KxLvIn8nhsKxReska30Kbqo6FAe5wxYWDyjx7LzI
nJp1S1KJ4qSFCcSwDP0jXK8e87Ta2YIepmyIJJlvutb0qvV+mmOBEsSFx8etyhnGqrLvRh6A1OAb
pkH3BUrobuA51ilZq8e+8ldoUSTUIgfP3ajDw87O3OL7RupZ7Bn3rd5wONL0qTKLUp5uARDo02OX
ANyWgXXNqu3BwoMODWfYIa7PQTEFeK1nUCV/ubzcdCtCpT2QIidk5ggUECn+uHfGQWS38bpn++bQ
35lAH5qYURkPuMKVKSv5+JjyIraTZYcn9cctNSnDvu+RBSrLeUzf7HjOJmtIc6F9yKfXB8K6eyju
3DVBicLhljoha9O9Q2C2mPVPUOPGA/jw8fIIamZNle+1p2Rsc4KdhKAmlX/YxjRMBBzMYVFiYj1p
1rnKiMjHrcznCV1Ukw/X3jrynclQ9dU1ff7/m3FbGmZTP8cWNcgqFByvwG6yvzwwuilXco1bFYXj
UGSytv4MaKNNfnJnd7lp7apVEoyTOyMf7SSHrYZ/10G3JOiCu9khUZH5O7nlpyxrdqwpjn01PHR9
tQv4VdZRWGlK0kl9Wvbz7FcwiWyOHvchx3eVew6aVpLOkMGO3BHn05V/N8BcmvIb+NsYMtr7Vy+m
kh8GBty4bEcE+gbiaIPXYNj3fKis7bnu2luwRoEIKQ3zo4kJFfMzlTRlFUTcT/ZahSCyFdmDxx9Y
ua+FoUz7p0z2700S+kZ/L9yZZLMrxUazcOhfLbYdLNZFvfhC2Eenb+ENnIa0fHLWjyXHJpc/LIAF
rdldsj3UwVMPpdU2ofuqigPw4AgECWUZrjP2Wviv1t9LajhmamJApXMC9R74E97MHgc+hDQ9wcYS
Fy/De79mlFU2pwutw6a3sFz85qUbnvvyRx8k4Soe8zk5XA403e9XjlGzJ5oBJFXUqXIRWvQmSUGQ
MqmL6ho///9N7nHHvJ2JlzYnx4HeFvHCoit3ZrU+TWrjSmrrxgLylgUWYVM/LvS1tAw1AF27Sl6z
4dmxJW7J4J1Fly3Z93VB08eunZL1qhdrppI1Nwu2lbK0YKE+eI+Q2v4kpMhDwtq4hn+lRSaMkult
SreIlHS2jnlfBS4uXBUe4APxUlq7Nu3x1nHoTcpbunlW0to20AFnDGwEXXOq2KnvX8vEMBeaplVc
XtZvmWdJH3L/bJteXUgnicR7qcBovrz+dUlTWaKJPfa5SP36Gx/ukwykQPE04BWABMCDPwlpRZe7
0X2GslQXAokp0UnvCS5P+9Xlt/687vtsNiRLzYpVqUlu29C0DGz7yWPdEnJYQUZjtRmm4P2SAFMV
tbuEVUlZSQBJLeCMnD4qEjqEVVreZY3/dHl8dPs9U1apB+m8mTTEf+p3w727y3ZQ73g+v+QPhyQu
vlzuRTcLyjotAlz927WlT6UEBr+fI7wsxmwycU41zasQPNfuIHjg4LWvhWiH8MVdt+YH+Lped9xS
kXakt+0BhCpAFycvnjp5RxMZptJkXK95VmAq0o65a9F0Z7TOIj4F2w+PJ7DIPnaTvJuH+yL/EbAH
AvjginNL7zzn5ZdcEMMRWzdyyi7UdXZTbJNbf/Pbj8nchHW+z022f7q2z/9/swlRv5h7Ni/BEwMc
SN5vWZR4BmqjJuz+oStVUNwnlNbfshq1Vs++d8erRJxcpkLwcOzx1rRE0BVbE6czOdWsjCaaGtaS
JqZVphLpxtZKCXF+5dsWO93sh3bJHtot+1hNRqytrhMlptttC5JgaGGNt9LMuknXJgmhxxkFVfer
YVnMa7yd9I7zWUr3dwFdoChLUyg3TtJ7BG3gu5WxQ1+09q5zkf8vpwBNvldhe3PKGSR4HfvJz5w+
nO3sOWnZZxhGv5Zt86Vi7c7yTJLFmpWnovggsU07irv9U2oPIkzFTHeplXxbXbEZthXN3q7i+QLO
64SMvPrGz28gsJuwPmbLc9pFxWA4gmoQKEzF8Dk57vHu1ttPAbzMdl7WBTdAGCR71pI27qtiVwL1
Cw/uIoI41Te/EbcTNGuAQhhv5Fb/Bti4izYeLLspAfKrTuFbPiyuf+UAKImj8os+q/vCeyqIHXte
epAr+Q6swA5mmVHhWobtSTeTSg5xXPDjndwmT7ZlkSyE3XXCQtnybx7yvWmkz8fLfy483FPvb/0K
yCeMjuTJT8Mh5odmv9xZfWh9WiK6l/tkb9oG/1jyvtfTOTjepESEvqhwcq5OgVdsR1ZuP8EbCHZi
Issdk8Ckex49eDOuc9QNAKiTWxvaTm9HFavG0Cdde/CR6vbuivfUCruSITjfHWaMwHmZv/ld2VA1
9pZ3uIwUxecZdzpbLOEkTSLKuuaVxZLIypdZineeNr8RbUj9776pGv1uqsMvVxZILst1q7asPo1I
rDF8dz80Sfmh9sVzcyXeEZ0oh8gtKTzhT7L4r29wKancu20VNzDNuSXltKPl+JA0Fqq+3t5Kt1e3
TbHd5YYz4Ls7Hbo+r9k3M1NLp65r1sjTNuZeOKfFD8Igsns5J+vmxf27cZ/lU11x+Ltz8sLFz47H
fPp1uel3EyR+t7IF5Zs3dckCd/QMClrbYS5+Jk0VsvqRZN7uchfv7ijoQjlUWkOdj7AV4b+Ila+H
RabLc84HkUZ2jxdY6WRQV4CwTBlOm1dcc17innrSHJZGgmSA6fA4/brxPIvk4H6wF8e0sWimRD1r
ukQyb0sHeaJl44SjyL/MFrirZUsME6NZUOph00m7lBU9TNTBVIa7Kk7JEV1M3EZd40qgz3bleb5X
SaA9b4bqsF4FDsCwK1FOGgu3UeZUKKXHiSiiHi7k6WBIfpoUoh4mXeH3aVIh+U2iiLuvTS93kNet
TTBj3ZgoEVx4xdhYFDPa9ber96Efni8vf91KUYJXgv6dbgT6gXZGi5AOa5TR+cZNTHqymghWqe4S
jhmzM0gs9WB6HJr055ZXt22T/kokv3VWO7r8GbrRV6K4zwenhSY9KvCwhmqGHWEWcMJW6Oc/L3eg
GSf1MJhIO0nLFuPUDsUa4hjY5G0Q5n1nKClp5lc9Cso5y4POOoPbwNHHBpGHtTRp1ul+u7Ivt0wy
f+0zeapG0C6DLS5X73HcDCOjmWGVvjHVEBGnGZEnpznlTezN9139ufjZj78uj7xmav+lsVdkCFIE
FpAANymQZh2rP+SbFWZM/Ljche4TzpPyZnsMFisjJWz+TltOg2hpe+cOuDbczqeluuX5LA597s7x
5c50s0H+7mwaadqwEpHscxigQKbL3s2Sr7sMTIXd5S7eF6nmnkraWKtkpnZiyxOprTjNm5tlKrZw
LuuP28afbTD8Gnt4SrLqIQ1MKjK671L2alG7XpcFrTxNnQefIicULA/b7enyJ+niQwnwCcSGgS8E
ONPpMM93iQloqPnVKn3D38oJW36FuE5pDj0X52sn12EP/3BDbU9zvlAZ7xAsniwbJjun2p+++YR8
q2n34gsGEwtyJ0o77FLbkEM0kaK6rwR2kZCMutWpG14Xm0Z8eaYrPCZMx5b3q3yQ1T93/CZO0tzu
fJus8mTdLPszfxHooj052HEXZbEJNqYJRpWMAYZO32XDIk+uN+xdRGHZ7mQpwy4JDoOJRaDrRIl4
R/R9Y69bfeL50ZP7tLai1r3fnJvWNklH6laWEudrl/X+0k8V7oPeYcpxHQTTcK6vAoJiLpSNu+rq
TNqtI0+zU4cYLS8t4rw10C810UaUWIbuRtCMc4fTxvaw0MPKDIlJ164SxfnEi3zKEMWuzG68pY07
y3q5nCA0w61yGAiUJpOArVCUJx9FNoTTWCLhmZKb5oerFIacy7UFYkZCxNn7j6b8vwCXhet++HmJ
vgmqeeKirNmEu9nQDNG4OE9dVgBx6NCrNLu5pzIZArgDENmk1YniRFTR/taBOxbOXld+wHlG3nzA
tuaCCoqskGwnvCWv9n/TYGBi6yb1PB1vmnYIavJVi/UCe57fdsn3qxy+pS4xJExd80qIbr4lUBvb
cL0kNEydBwl4SG2iRugaVwKU9sFiFwuuxYsPWbgHzzlMwxReXjO65ajEZ9H0uHEFQ3Ua+DZH8zpU
ERhs0eXGdT9cCVJRZdaarPjhdvLqLU999uSa7vPvlyO5pzISumZK5jzjThK2IH7y5MVDjZzMbLe2
DSTh7J+4LuznobyzSYJ3BN5+gh3KdlvzIXJHecezKoQIw93qtE9ubXpi0GwGKo+B2lwQ2VttEg5F
8FDQ+atriVsJmqjwIPgkuOGxUtePEuk1H9dqgivrCez88a6RMru38yLborW3qyxMtml+KuhmKsfp
ulN2676uqFwtXL0SSaO0O5b2p6H6UNgPrWPSgHof1oX5PK+hNwHKi61gRYPDbH7PD9ttdoR73QHl
ztiKhWE5ak41KuOB0MaxumXEWdb/HYBR6wNt18w0HHuTqKZmwaukB5b76zLl2KlHGDFnPQ09nDrq
8rpiz5/D1Jsh8tJpoGWJ1meZHtJWxqxY7gDy3F8VrX9m5k3zLg7xyxzM8lRT5y6bSMjgi1u4reH4
qltESjJgqzXYboOiq8O/l008Ee/IqrBY17B1MsMMa8ZfpT30nu2ACXfOZijOr6QN/R6aGLgCXx6h
919GAfxV6uUAYKf10iLNnx+n2fc6EnFySG63iETZaxUFsWPYTzRpWfVWWVLZNEWNjobEv2NwjIZ6
jGGMdE0rwSwa3jVd155XEd6KBGS8cbd6vjxAuvFXgphZ2ewvI25uOf3spV+7JoNvzq/r2j5/z5vl
yWA3sxbnuSX8kbXh7Nz3JkVUzdJUuQ5Vm7NiqjAkgSvjLrCAIZ1DaR0966Y0bQ26oVE28ZqT2XY8
5FA5ZXe1sGLiLZ+wdRnq8rpPUPZxx18COY15faoJD5uXMn/02dcFXt3L+np5/HWlAJXjQHFu5bTH
bl6Tducu06EFgjnMtvLWT8uHgjUPfVB+SIPuuy/cq3ISVRkPfiOHbqBIeVYjDhPzbhay3DqdPFz+
pvcnhap0h7RMk3RoGCpOCShYJF8OcJZL4LHCf17u4P1gAwTw70W7ZrSdoBV8TnrfrGTbV6mJ+PP+
ZkZVS5W0T5p8dnpkCBcU+dS7r/q5i/KhH1BTNCFJ319VNFDiWeaiqboZkDEnWPIXTuAA2aw8jVkK
o4SkqovnlpcmjUbdZCgB3lnAOaAEWJ+EnZ6qPj3adLgrHNNc/2F8/vvYCdGcv+fCE92AY4cnT2kQ
dq/s4O+3MI3Fi/vSntxbFoqw3ncP3cFkZ6D7HiXi3aYVfgYTxNNYijArgK4ow/YqWAiHPNLfH1Ol
eVL5nOJe7XyGtSXZvk6pIZXofreyUTcFWdnIUA/wXB+MF3sH26FHK7fjyyGhWbgq9wEC0YVVDHiT
2VgRJmVcTB9F/cL4VYckquJw87Z3q75DEXmUImzt9Mbf1v2YmwB2mnMqVaG4feAQl40YndULG8jf
yYP9iz27+xrv8tSEADjP4jtLVfVV2Xg7122ODWnZi0O1l4cuj+T9HNfxepOZjsOa4FYdVjxYdUMu
naIcXldy71K5y3P2ZCX2M2fVCoHU1nDi0OwccIT/e7HWdNxqq0YkUJ6tbgxS1XScKaORaJpkx2g5
fKq4I3aO06Q3sBzrnkm9GbYtzWpWfVesrXNHnqCaA7JcclNW7itp5bKb5/np8nrW1DJh3Pr3141V
wnLqYUV0MT3aO4Am6hgaTVHxoTqmcI40bIVcsyaUiO9FhqOVABuBd/tpGPf5WkcF+yF5CPzwHl4K
hvjUDZgS/vCHhFPGhoq/6J96oHmsNqIQfLhusFQS0hx4XgfCHoprH8HGvD2v7XqOnG/+4ax6apuk
SHVhqrKQlspHLUlitJpOWB9JZrF4JO4MkyLLCr2msCKXz2vIxu2XzUYS1tMQxElSmbxkNaOovhBb
zJnHfsZpte1+5kTiLfSGjNelOPWBOGBi4ixDnW/07qztaZBpmI9fL0/QOSTfyTwq3NAr7NavZY8X
c9zBl6NvUqXXTohyEpKUwvy2woQISm7Luf0phB2JQhzmIIHYSuBFVm3Zu6WavhBHRLY0VYo0+43K
2qrKzBE1qVHeRvGCu7AXF6c52zmmg72u/fMKeHMvcUhgNYyjFsOc/qPrgpleQpKpSmHqVJr2zPcV
SzgErP/uZPFwiR0p7uZZGvnP297fZzsZ2bBXuLV/noV8uyiJc0O+1mwMqovNsNoyp8X5oA/W69Ic
efl9hkvx/Nj4Bi7a++RvfI+SM4dkla3ToIshnqCy20dn8ncfBwfIV4bzjekarZsbJWeW89LAuRzJ
v1mdmJQf+7wOM/+HF3y+KlpUGpesx9xZN8y9MzhhyfN7MpogJpqfroIArbpy6q3DT/e9H7Cnqhwv
oiIee9MR43zqfSfQVeLWOnZb43aotUOWa998KI6QDcsjKEQAYzgceifqDXUfTSZUsXyjtOXQ+Cnk
mm36CiUBOzjSwFAm0Z0sVFZID6+UJXcQFzORj006VbuiyfpozFHDLmGxfiib5JUnQKeu87RFY1JQ
006m+y4l7mUWFCIYUbAc9vwQvKZRHqfxEBb364dul950B+A0TZAgTVZWAX9ZIeu6d6G0USflTc3T
T4SblEA1xwoV0NflXo/vwEZl23ZstS9emuwT/4l3flgNflib8MO64VIinmZrABsu1D98/6Yjt50f
cxNDUNe0EuUWW1N4HQLFavf3S/FxE1+CK7daFdOXtO6WTnODKBynT3KU9049sBDSn4ZVpEm1Kn7P
41m68jPUIah4RGXs8JNke17iD8+kM6DJJCqErxZ9Njo9AEdLNd9W26+h9G8bNoXVGOwup0FdD8re
bucT9dfMAm4zHb5OHVjZ5YfZGqIluO4Qr+ozl3bfysDh5anu/ZBZT4ByArt5c/nXa5aPSoGgiw2R
7hoHhLK/KcltXu1Wk42vrmllZU5OW5EpwItD3xW7BWJCFDCNBE7W1/1y5agOcM4WADSLo0cPnpcX
NzzYMaNPlObHq0A1cAVh/9ciwRXwKKFBHS91H47sKu9QTlWcWjZ0HurDOGnSajc4R2qyb9KElMpT
mODDVsxw+Dn1VEQVvQ88FmdFDWUomGRfZbyIH3+OhDeHvq4XsJn/w6VMZDS4eVgO2Z4W172zUxWp
ls9ySOwefN9FBBFdQXUc49G03jXRqqoKB05d+tOydikuQxW0XUU4J2f3+bvJpImmO+z/IyUMFWZH
lja66H0JuAo9kOEuZx9x5gPC5FeSfALrERCOm/TK4iFVtpegyeQCmBGuF8nN6kIwNyrGz5ejTLeg
lCB2ccIrxxIPV/YyvXpnr8J2+sWgQeIX4rTO26fL3ejCTQlmiKWREs+sGLN1lOEMPgWxw9oErddV
P1V42gBj1dLGrODivUaget13z9NttrOiLJp2/LmWEYpLd/zBtMo0n6Oi1YJhDionRR1ugNwIJiey
xRBytzbcUXTNK1vO1hR+O7guXprmZzZ/aia8s5qI0rq2leCGrj4cvjfEX4i62Jms5MH15crrqApK
a1ts+QTv6Tis5IfA9e8zj79OI4udXJre63UfoNwWU7udBHzlzq+H9bzPSfJrbV3wwtbclLx1Fzhy
vla8SYDOkCeB22H85+O4W+6rvbUDRWncOxHD9UHsFkM9QpOsVHBa2oBeQmc8hIqlPwJxH/K1+2h1
ZSQmE7zmj1DqO1chFaNGWqsb7c1F5PmZDT0JKyLQAK6SOoTdd5TILqTTruXLIZufeflCgwJ4sJfE
/a+mn4OgDdtyTyAbyj5l5AalpdCpYBkYTUnkpB+uyg1EyQ1rL0gqbGzFjfvL3kI8kIT2VZavHDyu
v2eyGQIJXzcH+2XXxfn4mfT3JTf8bk3qVMFuie+nU25hj3crYHL8Uz2eGhA8wE8X9ZerhkaV7m0y
q9s6qISfpMOfLSSYsALpOpUQvbrcgWYFqpi3LXOBXPBQbeu8nxN9rPJjTe4Lz4CP1LV+DuE3cSRX
DzeA7FwntKu4n095CYGDpgnFYJgCzdXRVXKBcLvJh8wDro4jngUzD0Z6HSvb/eXB0e30qmpvw6Fq
PWYo5Hh/lHT7aLtpbs7F3GzfXnc+V9V6QbTK1xkCXScbWuZCxnj5X23D6GgyparOGzSp7IoJVZDU
t18sKh5AUI2R2+LLw6Nb/0rc2r5A6bG1yhMW6GFeZBjMQURmiWrEnQtyyeVeNFOsQuG2pK2EDZYB
oizOi6Ntulfr2j2XDN6uTVI4uE0g94Ir8TWzq5d1mQ3bt2bZ/zmlvGl6aKndyinAI0Mr4u5XsLB7
GNq10IG/PCSaef1DeH3TfrdMdUdHtA9IUFTVQ1Q3L9liesXQDYwStAVxwFVZcN91XYtHbS7FQ977
8+Hyb9eNzbnXN7/db2zq5i1oKr6oo7Upo6oRsU9fZ9PP1w2OsnfnvC1Wb8AbzIa7y/TZ8mD1fN1F
XYWoUTJuWSVqPFItVUj/c+0k9BdDItadOf7koDcD0/q2W7R9gp1qt8QWVPN26Z48sOfhcxINh/w/
kxGKbnqVqC0ye6yg2AGssPVjaSEVFdRQkbo8ubrXQhWiNmfOjOdWJMwWPpfQss1jK7I+o4y/96Lm
4MeXuzmH6DtHGhWo1nPQUVoLK7Re693IwXSh/p0zB7ewCY2Trt17vUmaUZPjVKia04Hmv5ZIz6NI
vgnfi9N0jdeFntJmiAmE+C5/ka6bc7S8mXwvdycanOvhbfVfmT1uwNRWeXpo7ThwvlzuQhN4qkyv
TDrR+CUWb8sfcO7ctTgNLtkcBZPhGzSBZyuRPba2rFCCRuCJbbxpi/l3OXs/ayaoodauWbkqkM06
jxLuFoCh+/Z+ERX8bE3wGd1vVy7YZFr6vKhQJZtcN5TzzZR9EaYLl261Kjfs0fVK2yogeNCs3U03
7Ozgd573YTbupPVTFldRAKiKX8OvLzbW54D/2h/m/DOkRlhuQhC+PzpExakRYW88A47i1Drefu73
DjjSTf3f5XWpSXxEhanVQ44SsQ8STX4PCP2nPJbR8hFg79gN2RfL+O73/uoh/4DVHLHAJQcleuDt
UvG8mKTx3o8rokLVXN4FeNHE9M7d0xIcFrKFVITEZK+hSalERaktsHFs0qxEWD32adTcNvv6QGPa
xtPuLCUtdpenQTc8SvTO+eRPXJ6jt7tN+GN71Usf9VWyHSpXPiwKmvFo41jrNxNqcd6vjdmhnKb4
8k9/N3miCyV5WiVjUvRyPC7NSwoiX5L8IvM36d00vDV08W4EoIvz/9/k563toNM54CuoWHdl/6Vb
moeSXaXEh9aVsc9rm4HmvY3HzV8eWvAooOZg2JF1P1w5DS0Bq7hlj+Mx2dY7e7EPw9Q81ctsoGq8
u/jxy5W8SadxQCFPLsd13b6TtIRDSxvbbQ0sIOsMY6/rQ8mfFtRXZb7A3bppOaAHxaHxyi81a+8b
uDBdXkG6UVLORH22VQFfuvFYLSS2rTTmfHko8OJ9uXnNF6hFCFwF/K4J1vGIkjT8ObIDpdlhciE5
46zXpH8gDpTbzDo2DSCZ/XgUKNFM8+8ZApd0M5W8NeOjliG6xF57XhNYXUPqrdnSj0MGDx54xF0e
n/M6/+c8hx+vBPAIKWCg2PDjSdB+qGGDNUrvuvWv2gcNwkmyCcbWx3xxYmpBdLqu7vh2lRYefrkS
uS3x+7kidDguaw3szeJ8ZYTdjVW5v25klPAd/dzKKN/6YzB4DaSHE2jAWn6zu9y6blqV6BVsSovA
Tcdjy0dIcdK4QnFPrv7N5ebfPfhgcJTAZQnp69Vj/bEet3Djt6X32A5f03YIO3IoxX+Xe9EtHiV2
G7DSobK2jMfVXkoQ6jM43jHT8tFsLWrxQUBipVldeLwPS7crus8SJT6/voMC/Dj9vPz7NclBZdUF
2RIM/kKGI1+LL27+O81Ql/eD9YEJlPsu96H7jPP/32xfjp+VziDoeJxy76Wvyk9p6d1DaOl2XVao
GoPWf7kf3bcogRwABOdvhRiOswy8+8CBKJpXb/PD1nhWOAbpx8vd6D7nvJ7ffA5g+0OZt810hENL
T07pBvtp4DmY/8BBTZvidpi736yyPMMS08SJSq2zSdVXnBTTsR/gND0tIfyUi7Cv+tfL36NrX4ly
IiYwSfOgP2biCx2/LsVzYXKW1zWthHiGq+sExYbpmGf1kUJjrCTWSxVkBmlIXfNKiAcjBdp1ldMx
k87B673bhW/PufEhRte8EtsiS6egpN585P34fajbz2QJpiiH3YwhMDQdqPWKQQjPJ2kONiaGp075
j2Wsoy0zqdXomld2ZTvnVlbXznTkgo3wmhk9PBn3+Q5mIY1hh9B1oYR2Rmo38btqODYBC8sUbInG
WiNHVs2VQ6TEtNtYjTsxORxzFO5L+4esmzClJrNhTcZQqxJ1khAxQ5boCLRZPBCIl7drBO4tvcoh
m/pqVaICQhKLtOuPK55mkgDsnux+I0eXX/OEh/aV2M2oCBzfcodjmd+3Y0zyNnKaOwYjtsu5QZPr
bCWAJ89ibbPa49GBB1ji3MrsgRRbtC3xdYq7+AQliNMWPtVz4mIHbb1HwR6mRj7S1HD21a1PJYRT
HkxwgrGHYzDfbeVpqD+sJp2V93f+fwyDNjp6NQhaGJqU2Uc/acjDAkv3+PLAv78y/zELonmydF7h
suNc/i7JjgL7tT02hQGhqvvtStjOXduQsrbGY86TH0kFydhsnQ3nrveHnKkVCX+oIWaa4jjtpO6t
7zy5q/gC/vmVrZ97fbP5DqLwWDXb/dEZAqgB1xEc/HYT2OCXh103MOf/v2m+zEeofJTYsBKYPMQ0
oN6uo5Up3bwfTf/4Bq2UdhD3xE4+dHRn136IXP+c2uUnJvh9sXRXIagoC5SotWgn2mzBVwCfNYVT
trSht3Z71lxFv0MHSszOqeCeX6AgIbaPGRaP9XMrdtfNgBKxTVMvyzQhrLjVHtzN+4SalCEZaGJK
ZcdNZCrtlUzgRzHnDiJie4abWc8ZHoWlIWw160dlyFG/p7wtsaEs/rRrePIl2GzDHVuzeFRyXFpk
dcccDMxWZoeiDyJX1M8DvCXXzT/YkkVXjb9Kj6tdWUuS4jQoUhG7IzvmIjC8x2syg0qKq6p0KOsU
42/XsBGpGu8nLQYZys03YbnPJ5t/r/JMJcMF2Vw7XlfNx7piMJryBAs9b7WiZhj5rTuVP1eP19G0
GG1sdJOi7L+lly5ZK8V8nNYvFr3tspfGe+1LJ6SuAYavW7RKLAMfB2mV6hzLmXc7++kNrBruYWm1
L2FkcXnKdV0o0czqVeYBD+ZjV+2pv1sgXbAlEbFMyh269pWQhi8JmMGinI5O0R3HguygTQ0Lvxas
Gr+76irAVO4btf2i6zMfl5j8iwtRiqr+JYbryphMJbxV2BZ4Z6FxL6gjZts70oByTE0FWE1cqK5b
AhbjacNLnIAIPLZIspXh0mZN2Lne78szrOvhPDNvtrVkcRpmCTIdKzn/2qY08gJYo0JtyjD6mhlW
rbVW4Q1jc85NHrT0hwdpAwtfgkJl2PQ1UaYytBwb4ujUcWcUSB+84dhOMhIbiiDs4IJneN0QKZEM
uLeF2hNoeatTHqSzfas2EWfm1KTZGVRWllXUXm9BCeHYOdZ079U5ve/y0VRi0bWuhLAlkgYeAOly
rNAwJKkn2GOC83+4bmyUAM6spIfParMe6ym59QWOo604gPRzXf5R6VjUF4njM74cC4ggSrHsg8n/
bG/t/eRMHy5/gWaBqowsSgBbtygfjhth4bA6t808xPM4RZBgvi4GVC7WxHviosK+HNliHXgFQO7C
fsD2KWzz6eW6r1DCuFhSAMKmeUSS8z8Hax8uonsdx+zgb9N127+qsb6tAXWtxpmP2NqiwQugwrxc
9czBVKIVdNbGFIbe5wOMuJsr+6NV4LnMd0wHJE2SU9lW3E96v8owx1aRR3nNHwq7Q+HXVF3UnC1U
h56tLJveBfT6KNz+o1PZO5d4t+uMN9D/ObuO5sZ1ZvuLWMUApi2pYMvWjD0znrRhTSRAggFgAvnr
39H93sIX1xCqtJQWABG60WicPqdlKF2qfs4TiPqvL7RpKJo5IyfrCTni0WkW4aNcgvuShzkqdSwG
Z2pes+dGBU7a+/B11eSewA8OXdfyeQbO9qav1wuv/JqVE3PZfCra4DBfan4g4b5Et+WcIr3mquDR
1M4LblEFiKk5amaGccy98CbVFvIfhZ4tkUEQQpEBDEXfl+ipSdNcqn0tbioZQ/uaEfuVV5W889cT
qPF228b3YnAPbGA8c+X0cn0FDMeBXiEvURjVgb1+Oi1B9BiiNDBfqsB21hh2j14i7/gxd7pG4KwR
7YMSoX9XMgmktiC2dw/T52tnscPWsSMRUkIN6ko33tyDjMcSTpua1sLpaEa2TwUFLAsz38nw7Keh
5YwxOAidRL1kw7Sipmg5UbzWKP8zx8tDHeV9Hx3L+BiC2ue2xdWstwjK2a280j1FrJLZ6kAySrW1
azHet8t+QRSiYdZbv156EDYAbHCp9i3GJcq9dPZBKjct91Uw/RWQhc4EUM9RH5Jd4c1fro/LcEbr
RWt9XKdxOPnzSVX+oZ7dfFv6TyLdsgjkIte7MGxdvX4tkmkUiBhxcHIhdErXos+HlOQTHw63daAZ
N3i6lZQextDQ8CEiz3NYvFsHG8DRsHn10rW5kW43g6EaIQaeUqALl3iBxWOYZubS5asbQhJCiHnl
EXIj8bJfhibz0uaQoEzj+ryYvlyzaJCOI1s6IMRrk4Yjm+mhhoMKy8Yxfbtm005VRPEELvATb91v
PNryBcmCbK5skjZGk9CO467wlZrwTHoqB9SsbArcOp8X/xDEbVbS8gklxWA+mPJwvIklAjaomTit
RFSPHlZDMVR1tUu6i5dtv7pznaNa4jEolCVoNQ1NL11b3WAewgpDG0SQyRGPQ119QMohg8TeXRfS
e8n9HIQGeB9Ob/OTevWaA/hvXCcYHEkKEOL2u6U/jJA3KiZId/lgFbBs6YvDeiMZpGO/ttKJ3YJ7
OGihQzSUX+Uos6L+mUCXs5rijPpl7pS2zJOpM83wu1B0ab02K8jpRVZIthN8zNwRQLPoZ9slh9H5
U6if143JcNDocLCBqr5qKCIIBmRDFfwN4GA4aIRmZ8bsOdkGFYHrPb1dgkIiHRuGiNcFIABVshKy
lEu87gT74zu/3QvTe8qPZdchffe5S7/hHdZyvBmsWa9+o12oyCaEe1IdjXle06IJ9mGs1iHnJJC2
BxZDTsHXTKxYKS2neIXDSyDirBaRRcCnUdSP1FH8dRxtLwqmxdKcE1TNYlBABOup6kowFX0LkmKn
fNDxD/cTxZMmeGCvr5VpB2pOao2WoBx97MC+TLIuDPOlZIfBi7KNgn8PdXV98uCLm4pMsDG06Qs6
vJNA4mM+XYoo4mTLZmQNK/luuNGp66i1yE/8ZR7kfNroug+U/zCiUj4abYBT0/JfluvVeRelEPmq
gE44idV5SJKvK53uZ8JoBrjibllvA8ZFOnQN139/ZZdpCiJwYCJJD/0QsKDaShEMIdN/oGtDuzjL
WkJeDghRlaUtgtk+qIL1LukS4IDXldS3vcRHOpat5f6ytKlADnFesjoh+6D76IibCPMQ22vxRwCt
FRE2MEfRLAdIfu7meP0g6/5e1sWB9cJy3hniEL2kblyLDm9v4z9nj9rTZSwQaUJm8LoJGlyXXk0X
AMUf4DEYiW63BcQ+/kIuWDBS2G4YBhPXIW0bWYSaCyzBxSOH/bDrm2XK6m04oEwtH0j16MnqfgrS
403j0fFnqEjoJMp2MR5Cf3DAy8VUgTbBRmFvWAwdeyY20mJ/Xt6DpASlZHuUEf12/ctNTV/M/pV5
t+3ogHpum081LV8iUny06zSYQia9/o3UXUN7Z8Ib8Toe/cj7lJZekwX++sSn+wrU8Hjacl6AZtgN
Hf9823guO+7VeDibiYCmC16OaZeNxXDnsc6SljNN1eX/V003jgNMZIqp4o1/8CJ+rhJluW4ZnOw/
NRevmq5p4Lpbga+uiILI2pi7Kv5KumHX8vlOhMzSjWkE2hFbdJIutMMIljX9VbbFsVwnS9MGi9bL
4ljJ3Z5EWGsil8eApMeYpGda3iRtQaJ/ttirCUqqpBj5jC8PIUenJDk21Us82qrHDPOiw8soKC1n
vsC+QjbtEkUf1k1aPIPh4NFr4OIiRgxflcjBFXzXO9BGHJ0ixyvZ13W2+WrD3OvFb6qpuaIOjugg
3o59UJwHr84rNuyvm5RpCJf/X819LeU6DwqZIOmxZ9k+p1X8ISrWrKa3AZwjHV1WBMKNvQ2Hf5G+
66e/dPxZWXVKTZOjWW1cLR0HWhAOTiU7peRRTcFe1jbooGnraPd1Sbu0kuuAk2YU3s6jBRDaI94l
r0+9qXXNYL0Q1EqBQOszDT8v1N2hsM5isAlW741Ln44mm2mbdj4kXE4zjuKs2JKsILHM1AANZdbv
0rk7E2odiGkVtCg4HmVR+z4OZMKKH17kH1cCyn/gaXfXJ+rt9kO99E02UdBByBvLANLgfqZZ6BPA
179cb/1tyQUS6rVv9YTASogYydAx3LFq220y3c2LRGXIp20+hqjg6GfvQDzvvKX1XVO8T8XL3Nlu
LG+vVfifmjgUtTZN0qvTrN5BXTeL5g7geT+HoFDu8LsECPHrA337HAp1SFrrLWOz1Bgn2/x8jJ3H
mnkvJNiJeIRwzN/rnZhGc1nDV/5kK8NFopBTnUaP41YMUHhe0QJ8f2qfxSirtZHTv208YXr5/1U/
ftgKh5SYNbenT2DMPsZgLbk+BNN206y+8tKwUjNggRNTWZxGx9Zvsxka1Lc1r5n96KtmHAU8bj2I
Y+/FGUdBie/aKrVMX69dgGPhggZJdArwruGZRQzlQnKPt0bL11/Ohf96ljDVbX0uSuHUOPLmZvxa
1OCfFMW48+pin0bb9+szZNioOkKtpbMjRgbv1UTLrgU1YlMOTV6P0b6cnA9D3e6v92OYKh2mFks5
BbiwIw8OajJQrb1r0vo+mGyBh2kYl/9fbVHpqSHsKaKmAnJ3iciZ4+VQz8y7cld0yuIbTZ1c1ulV
J6W3ph0k5ACMckG5New4OY/usG+gpBx/um2aLtP3qovZU57AImM5UN2fVFB7VfJDbL29GyxZR6uB
HGjauET0VxVluw+45z1W3OM3rrFuzH5a1c6E4LucyG9F+ecg5rt47PPb5kYz5q6GOH3JqQtMSBA/
Bk75MR6n9aPn0MTSg2mBNXsWSbi2bFjVyWur3RSnWT24mQC/whY/dcr2IGgw60Q362kr6qjCHZeh
hC5Yq6xGkVXaZ33jWLzq27f2UIemLU3PBVeLOk1d8+gAk8BUl4Uzy+I+yoJufBHOp66mt511OlaN
8W0afZdup24BV6hT3aVxfdeWaTaCwDKIkxu70UycAzQOagE1I3r+XHZ7IFP3hfforS+DIpb1N6yM
Ti5ebe7Upd4/2Yf6I7Ten6s0/SGHLStnZqkYM1igjlur1nmiYibzaepDvOxwiDk6kW+DDRo2sA5b
a32nHfoGDx2y8feD2lEQFMnxx7A+LDfRqRBUC/3bQ5VROEy8woOmEzcgX58OrCssK2xkRtDadqea
pTEW+kwfp315d9GR7R/CM2Dxh/qQ7ppb8g9JoIPVIzcFnACae+ehpIAMvrDSFs68/XqBpjUPMmJS
YraCVaCLGmfZJ9ItH8apQa6/FNW5BO0SCn4qfpZLAsEMQLVHPNfMw33rDIUNa2NkUNAcjPQTAT4g
aLKMh/4xPiDyuZP7ZRfk9Y5Z6SXetJUk0AOHxRUFAcwD3EANMv6FlO9wZ/sho+EYlF9vcPjo4hL3
vjoMwWyUFiIC0wQyXk37wd+eZhtlvenrNWeS0HLkogQZ1iTqLJ4PK5QEkvLoEouZm7ayDmqHTxRs
vpB8rM/s8/9ILNqH8j49q/2Y21ks3rwCYIq0eEGApAS6y0BGyKb8tTL3XQJuAh6wh4WU7yX91IWJ
Jfh5M4BDTxeH9moxoiEhSZNI7/da1NBfLmiZTxuepKPVilN603uhC838CzduSNInII4RX2Po2KV1
nqZdJkiOSgTLMEwLrwURSxIWXVqADSpw2/u5SjPPUy9gGX4f3uThMQrNBRRBtAZLAhcQJ8uwj3jh
5Eth411/8/hA45ppE9Vs0cguSBhftTuhoA+P91fXcv6Z3JceOJCWtaNbwaj9Pr9IFam77V2NOn8I
d7KDTezZsMx6vNALomRfgc2N+k5Ot/gxxot5IMqjX0FZpbUl80xuUAe5rwWkC6ME0jczZJfAI3Cs
fm7Py0Ht+b49tjYBRoNd6DGDVyYjHo7A77aEfZ5MP9eR7qPtcN0DGpZbjxbKKQT1K8N6bOGvNvza
28jXTO1e/n9lzNW2SLrOIAaaBSrxkj785sin659sMDA9PlCkbDoBjQYoYr9fw3ceSACdZTfT7pZL
RhLoqPbI8VPqNjgUoGf9MNMGMS1L8fpsi29M36+ZryrjpZgG7E6U0EbLvRNBGpveg5bCEpub9otm
wdNay3m5UGwi0sm8LK3BsWujeDTZr45rr700SsYVk+9AO2NLeQtScEhXTfx9xWIni8fvPIq7DOpT
+0V1nyfk/6+vumFUOto9dcAoplyo8dXtkyyyin2RNyGTk0BHua/9SsriQrG84L0fZFwzafKhtayG
wRB0xZGiFnHSQFrq7EdVk03d9Jd0NjFu05xc/n9tZMlGC6eEHOU2iIc6TDOWAgcU2Xi43s6lYmI0
I25A3t/0KQ4a9X6VWfVEcpGrB//J+YxL3zF5cO8SS/GuwSZ0nDtIxMoyueiyCIhTuVE+Rs9+fO/X
n65vHkMQo+Pca05bVgFsca77YMZtOPxKKDDc00wfo55A5Jueui75fL0z01g0+x4J2JScGVTXSnrZ
iFRXxPfzdzV+u615zbyree17l2NRaryTkz9jWO/H7wTSyNebN+xXHeju4fUoXvm0/oYux11MnwGk
29/WshZsox7ei7oY81JU4OIUHDf30HKvMxz44eX/V4aQiqj3u4uwxUiBE5qcdb9t5Asfk4e+ltGu
S7rJMj0Gk9OR7gNKqKm67CQWtndTyD8i0wj539aC5TA1r1k06B35GFcg7ibUO5bRAlso77zQRs5h
mifNoFk/em0covmt77a9AyrpbCqKhymKgLTAk09oVe00DUSLtFePcYgVw+0pf3yQv9eGHZvix20b
yf/3ase03Wbiwu01AZH0Ia5d6u5nqWob4a3JBjQLTmtKFYh3cC0sx8ei8DhoQFLLvc3Utma+suBV
rTqc/nVfBjtKFsD1oa21uz41Bt+jA90l8yp/2jDtw4X7Ov3o+UmGMuHCVkhiunXqgHavWMtRMnif
4qU4X/QY6cF/cj/yz+QABatd/eX6OAzbRwe1u07odIXHcE0IUp45vM0VSC7cZbXcQwyGoOuxiK0I
Z3mRwy2nl3D4qsY/IQhEZ76v2afrIzCss45rZw6dAxaC4bNwhseCMvBoOZYtZJqcS5evvB3kZNMA
1zRsz/YBLwRNck8WC52A6as1syWDalPuoWmZHgpvVzQWB23al5rJkmEMRnJx0P52T5NDf9ckL4G0
sAikGPd/XrGSgGjmWq0SeW6wJJ8lcIkZiBZOXFZP44hEyOruwgRPBUv1ZemZxf8Yogkdye51LIYm
DmJgHydw2b84eKHxRcarr2zcqzTdXd9Bhj2qw9jFgKxhWHXNuU2Sfd/Te8Gid6vysmFqjkPUW5bG
sJt06LqXpJXqCnhTgip/8X30zkwcr4/A1PRlZK82qrs5Kxscjns4XsLnHlD14aTCL7c1ftlqrxrf
YhpslQtH6g+XIC6DhM/af7zetmG76mj0YPH9ElTtUEwdmgpQPgg2Len83XNLVLQBZ2u5yRqsTUei
160qYgouzouSmLOeN2WZd1O7mhUnychYETH3T7wEQZSvIZ/mnTsFKA26Pj+mhdXMuYnSlgsBkrt5
OrJ4Hw1713bCXPbGG8asi6uQdqOLqjH1PKb3devCdtMCERZKtlrZ/yihrXPbGLSDGBmV/+e+LlXI
dl5UZiOwmodYMYthGVZBR3sr0co48eDzgAg9VPV2lrGtXM4w/zo3KWvbGZRtOIWXMfm4tIJnybS4
hyCYbPwNhmXQQd616FlZxNiaXu3vqxBv9d9mwndO99npLcAAg9vWgd6zbBXkVnEGz8l7Bpk+MKB5
y6MzfKgRcIGeK7QRPptm6/L/K0/hudhCyYDUQbLeU++Jqw/dTVjKJNAh3lz6Xu0uuNM4xDmsdZx5
ON1kfVNBB5rXDNkJSdvMPMZJD4ld0OiJOL3r+6H7KAqIU7iN6/wVwY3njY70dvAyjRrqYf3t+R8c
epCcZWn4wJNHZd23Br+qg71l4aXrEl6ix1buiuihA4Bi6ysovVpCI5PNaUaNW/5WLtAjPhOefEka
F3Lqqa2uzPDxOnJckIHOnjfDM6FuqJOPw9wCePW1XZ6vOyRT+9r92BcxdVOGvQQes8M/Er5yN8Z9
Ft2EzE0CXUQFB33tutMKO+ieok7smjq3s+qZvv7y/ysjo6Lftnq9XMq4+AuANM+QaAvw5EVRGuna
9E8NpuxppgxK3NYjDHmiSQ7vVN08BZQeHd8mGmHYPjotKbC5QBp4GIQS/FdcX+x58C2htcGj6sDx
ufMiwtMRadmN5jgS8jmuP7ZNlWQxfwgGG/G2qRvtaEb1LPgiaji7qizILhyC5bw57HPrczx4D9C3
pKNjKxA0BMI6khwHc5uWBW4LnvzaF8c4RMr8HoRYGfTSS4R7t9mFZtMULDMR8WDTbfDLbY8j8v1z
/MBsKW3DxtUR5f1aQOS9xzEEfcB1L8T0KRTDmPVpghcq3zYIw8bVweU4sGPZeQoX8+qzt3wXl8pG
GxeVYdfqoPJkG1PRSXjVBDAuBc5GFkZ/bpp7V7PqC0cRU5c0DsiujjHdq5gfZ++Z3hhm6HDyOmiI
V6dY24UmXcYH507WS5unEZCUWzUdnAVV1bcN5TJ7rxwUY2XpiRKYBbHRdy3h+Yh4BvgMaO+5x+td
mBZCO64J88NlcKFhKbumfMdkv923XvXteuOmfaoZtjsGkR8oHD8j2/v+R7973ra9J28M6XWQ+dKP
koYpvp1s92Kcs5HhrfH39U83+CRdSSUKasjFKqhW456+g/Rw07+EZbfzhzuAfi1e4m0D83VYeZpK
IBHkws9RMN1PLNm5YHctSmXZPW8vra/DykngUi+I0vrMA5pHpD0yoMOuz87bC4va2X9vTCJ7UDhO
BT+7kuWb/yRolaeADJQ35ZR9HSmOgsDVLXys7OAfxvbk/WE3YUkTsIr8+8u70BvCKFL8LKp6v6Tk
2I4j5EN9y8S8vW18HRVebCxuRMzg+Dcvh5hHFofHcHyZ+jKPPUvuyLRtNJNttlHxeUn52QnE78bt
8xDKQjup6Mfri/v2EenrSLAl6QRKchCwuB1UQN33W3Dnsi5j7AU1LrKxsaOa9pCWAovEuEkHpXmw
sDITy36YPnXsRw/SwOvDMLWvncFpWiZBhY16nmnwHKv04KbOjtHhB6q9LNvUYGE63MsdPBJxUCqe
HQWCGbwfF43tTcvwau3/B+cliLPMoMH9HUPmM+TVwSXv1iTNBfkDQj9f/Vr5o586eOT3Lf7CMGE6
s2kSuCMTvKvOQMqhEv9zMp5H56ntLClIg2no4C+gH0LUyUb1WQ1+d4RqvJMVffA8eu6axXKr7yF9
Z/Mfhi2sI8BSJVJnkAvAhfOPhp442DtiAnmO95GUWUpSyxYzWKIO/4K2gF+MCjPm+uOHpg0PvRc9
uo28u76D3y5xTXwd+4XKEoYbnKzOPIyHTARTRpdwB0zgTgzBKUyqnDTxs5MALusQiwczTZ12ZhPk
J0k1Ukwd9TO/Po3zgQs/Iz3Qm/vR9k5vshzN+AUQ3h2toZqr1l8u2xFq8Y2mdjWjn5J0HMYY98Xe
2e6aaH3u1GaZGMP+1WFgiVt04bbC2Elc5bT+tDW/Q/esUhBVWG7Tho/XMWCoKW6VN6AHntwR9ljP
h+v7yLCkOuYrDaamoK1ELBN5Qwyl8pi8DER6bR74S/RMvEL8YpOXgiN8GizoCINp6AiwJuWb9Acc
hBsB235wEZquvR8gYrDYhqn9y/+vQuN09dKuGhCfDdHyDMXfX2la5dIqxmVa7MsSvWo+EMJZHI7Y
SWxnZ9vR6pNqP0OIsbcef6YBaKf4uDZJBbY85Mm6YrdsiF7LFvDOcv55fdFN7et2PEylAqC6Pk9T
4O072MQjbUu+WwIW7K53YdqvmhFD63HsphH7ql0PGzlzG3HhP9md/ybU/VizYtU1TIzV2vyuomTf
xvwQO6d4FPfEu5PuTya+TsG4l8iUuVBKB7I7Y3LfzctJ0S+yf3Sr2+xRB47FbUMTMfDq3Pj1YYbg
FUp4LIl2w1mrQ8OgMiz7eGuqsxdtdwX/xafxZyTeQ2zAklU0dXDZ2K82MEEFrlIjOgjS9x5/hpKZ
MxxW7+X6yptav/z/qvWV9G0Z87E+L6TInfC+cKpMOUs2j7f5cZ3/lDegmNkYPp8369fEk1+W0JaP
M+xaHSHGx8JNt6CqznXBjww4lWlsLE7J4DV0SFhTkpEiIqjweOhmVciBLYTUefmBzQ/IO1nCNINh
68CwRBViG+KCnWeH/q3I8NB4wQnPEpaYxrS0mlH3vop9d0boRKvvSffoJud4u6sCy93CNEOaZW90
gLQL0ufnmaOYTN3X85d+brKxvi9sJ4+hCx0NNuHu2LgtCkuwxjlqckPvJa5Q+Bg+dnNhmSRTH5eT
9tX+L7xkKqqFDd9bcR+iQkJ8b5fvA9u7WO/rFmaK/3V8mEobJF5pIr+3BfRwvLuw8zJ32w59d+TV
Q8BJ7s9/3PQLwGKWLg2GoePE/MZJZnJxGTSKsmprd+MyWPasAXbu60yopUQGvGQ1O4Nf9X9VTHSH
Kqw1W3djzg42IibTEC7/v1qXanCWsCJp912GUY6KpiorB2GzDIPhhdqJ3QwBHesQY2jT+41+Wpyd
b8PQGSK00P/3d/fgfORhz/vvDvQqIlrvHV6iEKrMtij4tMXxfvHLv9c3lsG+dXrUia/cbYKSnesI
BN8PTr+PSogo27iRTJOkGTgb4s6jQ8POAeipkkmKHACvB7+zigCYDEPHi41pGmyBA8Poow8UMlRT
squXT95EM9C6A04c7HrvrnCcbPCXw01zpiPIBAmcIFkFA/2C93Hyvw5TcXLa/hCPocVADNOmg8dI
0RZxPGBv9cCORX/CCUxGf65/vKnpy0Z4ZRMbRfld5dbVmaCwL+Cgka2LDHRl++vNG/aTDhojIKlt
VIdS0IC+DOLg4+29V/nKvRtnRjPpOlJNifCiQpIULCvQddxW770b2tgKDB6DaEa9sWgtaNNW59WP
7hcKmm8r7tbUtGbUKMVI5tDFl08hBF8nupf8xtSuDh+b/SFk7YbtEm/ltymg90iyW9bT4Ip0pBhn
jPszKNTOzA28rFrpyZPsvHrtfmzgMRpIyyW253vD1tThYrBZEHVsiJcU6qoQTArk6mwVEobZ1zFi
kUNpulKcZnMIEoepdSAZMqCu5PquN8zSf0hNKbyBizvKuUTs5W353Dl54jzH0buino6D8/V6N6YJ
0myXqXAAGhzrTCtFdkNcHp0+uKgHe7aqeNM0XXp+5R0Kl8VhFeGeziAY2PA+Dzwbfbjp4y9dvmra
m/2Vtl6Jh7gqfYkHUWVz+9dtbCTSpi/XLBdODXI2C4jS1jTMwKi5axdpqYU2+DRd0Br8q0j1ECRi
fHc8TiAC65bo5JRs3662nIypCy3MRuUoa1AJgy5672/Tb6j5k8ckhU5Yl0a767vHEKXq5KCN3yGt
vOJ+rjaZLTL67Ibd45y6h60Dk+wU3php11FjrIMWYVUjldG59WGRYAof28+dN2QNLy0rYlhsHT3m
zVFIaIm95BHxq5Lt16K9Sa8i8XXYWNCGE2AOFbIYzvfql+zHbBhu/GrNfKGQp4LewwKANbotULtz
uL6wBu+jc4BGHYWCXdUDuFK5f6pyeorgHRo/gQHXU9Z14onL8ni9L4MV63CxdNtGJ+rp+rsd1KEH
PCYNp/dl5N920dfhYsIJBVBceAOlTXcqaXco54/XP9yw+3VsWBJ5XRqDDfqcRHzHm0MffJ+aORcT
AsO7612Y5kYzYuWBtSRg2PhA/h/jDtyf/nSUzk2CYNiZWiw94Y7scCam71XZ54uC0ly/L5ydSv9e
/3yDUenosJ5GIlIpIkMx+/lF8GcObXQLhsnXOUWbSZEBtGbIb81fLuy+873wyiwC8Mm9zbZ0ZJjA
DpcqQQ/N3EG2fMyL5LZiBZR4/fvgSnAkpvGGwG2e/TQL4vX9TMiTH9r0gwzmqyPC5j5qwTfT1ShI
fYA89QoYrPTGrO7ft2V3rNcbl/ey7K/OX5AoUukXWF4+hyHg/ny8KxdkyW/bPNrxW3ccFffKrc6t
66EmPqrdY8BBGHFb61rs7G/UH2jjsHNF4iMqX1D4xW/5cHC1aE2rkEZ+FIUgmyHFAc9du4DY7kJv
303RtuYQWELTbQxddXIuRCbMPxTlswiWLAZu8VI0zfo1B9jjMY6fZHtTMhadam4iRfwD9pwLc2zl
7tVY3MkSWC1ZVicybp+ur8dl6/8nI09CPRW+oEixBkpuOy3dCBKo5F6S7WM5eDmQVhZs9ZvOFF1c
rOXVdh3TsZsrzsCY1KU8r5ohzIQCGSJPbEV4ph4uzupVDyosim1p6+2ExBbYv70jSoce+sQmbvam
O8UANLcBVHOB0jgQJQnP33UlOAQ4ZX+uz7/p0y//v/r0AaQy81ZC0IRNzYk2IP9JJLBClbL4ijf9
Nb5d8xVqCuPSCUAjVi5+tSs3Un0b69j7szYLzxffWX67qeS/rg/mTRQ9OtNchwzFWi8XRjEK9cA5
+t3wX9VMcm8iO+jPZesyZHyadtc7M+1czdxr1suQdFiV2IX6D0t3xCXfh3g5J7exwGA8mtW3YIsr
SI0uiuoL2HIzp31Y5hsXXjNu2fKQVD28lS+XQ5qSHY3muzm+TdY01JPlA5dkmhZwY5WBg3okEINk
THTfO/Unqm2qlIa9qwuF8RbkFIyC3euihjCOfoaETu77Nn9ual6z6gUMwtRz0fzmRifuVlkiu/fB
elPWl4R6Vrye5LqGEmI/XvprIuVDGn3xeW0BEJm+/fL/K7MOhIo7sqDxEPwa+RKtf8YLFcXYShv5
makHzbBTT6zEdcvyJCASpXowvDS03VN3uonQAfOjGbM/J21LQslOXhAMeTT37/wEShdeR75cN2DT
CDQDriRwInWMPBQ4kO/iejhUS3nfuraSpzeDMXy/ZryspOC8Uoyexjj0pwAafF3T52MfKbABdl14
zz1fiL1w2tW5c4dNuZa1NwULoWbabjm6HJzv5WklSPo2vdxtxacpaJ9xrcgAY8k6/0MT1se4fwfU
1PXJfLsYmoR69rxQXPaqVOgUxcMsbPIoJRBsqnbp9jip7jggD5fw4oVXRbaUbt4jd+kRbikoMEy2
nkhP5m5ccKepTrFK8hjSVhtKIJ2afBxXP2fx9jgM7Ov1kRq2zX8y6kKBUq5DKeSIUtRkrXIlsX0S
293s7RctTKR22qvJC0Q6yOrEC/JhWtR2n8z+dkgqFw8Rhfqd1qzaq9aPDiuuoYcoisRRFj459jPe
c66P0bSF9OT7MDMqITEP616Cx2WIs7Q8Bv2X3g0+B7x4DFpvX/Nvcuwyp6GW09s0sZpH6b0K6h1O
X53axT/2hB43zzmWlByuj8nUvOZPiqWq/cod2CkmLI3uFH50j2HilTvUiK4/rndiCAqI5lNmtTFG
/Qrotrh5lybN0RcoTqvXao90q8XUTH1ojqUFODTEnZSeWspO1Ra+mxeo5yT9Y89Dy/qb5krzIEk3
VnMdzdUp7WcFuTUBHT0m14PfDIslfDJ0oafoQwVv4cq+PjUerJZ3Ow97isdBfn0hLpvmjXuFnqUv
UDUB1JuoT84IyZSiU11OndQWkZs+XgsNvKCBYmVbFfcp9Yo8icDa1jtgNU83YvEyJgsMdDdAfUQz
BS3uk6E6goe1qMAo5VLIMvegmZL7onyoh4cpLnajsPE6m4Z1+f9V1MDI4nuLH9FTzPp8Y8NBMdSp
O75lyQ13Ab3EuyiDSSYrK+6RWdytwbMQ30u/2XnLj8CKMjGtu2blk7ui4DtNyhOIeH8uTEUoGZS2
Nw3T/GjWXXtJV9Yj4lcq2ZHR5Bfvp5z0myXzZGpeM+yIxO0QMA5Y8Uj2YQEJtnB7FEFzvG4SBr+h
Z+1lT4JVOgWMuknIZzzC+X+CvhfvqrItkcbn8IUW43sbX0ygpvvvjTSB4xxwqKA8FeChidjdUAb7
pnryvS9Buxzq5NyALrejNppJw6LrSXyaFHHABlGehrWBSFbzPurbW9LIGIlm6f7kcII6V3aScQUa
ZMef8xV0O9n1JTGsuF72LcWWJK5I6cnl8bs2jvJCuN86UVtW3NT85f9X9hxEI6QW5ro6MeFh/sND
/X+cXdlu3DyzfCIBpERJ1K2kWe1xnMRZb4SspPZ9ffpT850b/4w5BObKwMCguHSTzWZ1FSJQazbd
gHXNX5fjVfN5x4Xdr1YKoeAMGiUs8q0rV6mp4Ftjr2oGfw1Wt4aaaHae6GdvTOOUdDu//byNhnNU
133Fm2XnDH5H++ws0yJOc+fA5ByXk0mBTpOMUOu72xGhU+C64jw6xUM+fkC0MTbfu7GJnR6yhyJm
d8FJYaPKaT1YKDOiSBGe7XaICdhqfMs1bNmaOVIz+XiDEB330XSAkJ2NJBpqsYdKnGGj0DV/Dedf
WVCQBFOAaFqe3cWPwTO1KwGZBELteNu9NBakpvLnNqvrDVXXZ+EDclAv6XSYO+f7HAx/oeVqkjnR
feX6+6tBcNbMHCCr9Cza8tEDPWwuvZemzWPbEncuw3X+Xn2CMZZCuSNNzw00vGpvjehWHS2x7m/P
k24ZFEcufGTo6lqkZ+ImH1oMIfSs6mQJ5/ft9nUzpBzK3pLVY2+v2XlmSDC6/DQu8zfks9+lS24q
L9GNQfHmrJvWfsyQQLHLfGt33lpBeZZ1pBouQSZsE1OKZihqETBPg7J1Axmc1ro9QuwYlf398yTf
Q57xPp9Qy4CzmU9bxaviLAtrR3wJMB0URY2iFJp5IspaV9OYWOnsrmfPreKUrdHcyr3VOgaXuzbz
RtxNlKV25nwq5ynLzjWBpPjg7kZU999lRURZYTeviYeAKz9vFjstKDIRa/m+8yCE6t9Fu81ctfCX
JBQbEbleQX3v7FUVUIwSlZamu/11W3trcpSNWrTewMbBW8/ABXggBugiWBDQW9Oe9d3DVCVf3Va8
vz1bb68zU2uAXTxITCSBijwpz2PfI/H0mNnUELe8fbYxtQI4CzqIKgysPHOxhBlouLzRxUPvBx+l
E9L/GnAaclRk3zcSJQQji9P5S4+RDEMQ1860J06388BTdLv5/56O31iV/25grzZXL/AA50oYEnVg
WI8t7g4xKzoHio/InLVZsJ7KQVKIyJM6XsfWDyuKl2Hu2iLMaeMAi0/cg7DyP4uoi4dtnti7CjcF
/Jtv2nXeXkxX1REEECZxqyQR57TzDsjt7YllPdqFiSNc07xK+4D6zLnoF9hlW2Wnmtlfimp8Z/em
ZLQuN/gP4QNLO1kAH3zuy2YPnq8LrHxKs6NVfbX5spdpeZim9WhN9WFo99027FLj0anbsBXrset0
qrJV4NsI8562JiWX0bOy76RidF/b2fDxthm9PYdMrSxP3CDllZ3ioWtrYjr1H/tuRCHCdLrd/NvD
YGp5ee9kQ9G5aJ41n6UVOd5L5j+s+df7WlcOha1yxZZcn0i97ueU7rYaGYAvXvrtduu6qVHOhL5P
ApIm7nbOKusEne9TOcsdchmGI0fXvHIu5G63Lv444qGAZaHX753uQ98ZdtGrlfy7NzBVYQSayGuZ
e0mKTPY3CCRwHAUDf+qdXQFQ1O3Z0a2scih0buIFNMctavQfJjxeDeQwTD9L0hna11zGmVpMPhRJ
atV9EZzm3ouFO8bDOv5Ki0+U2ChZtg7+bB99iCO1stvdHpJmRdQS8y2ThAl89jxZQeRB2amh7Hky
Eq/rmldcuhnqjrVQXTpX3bKnfhr7XQoMnKlcRbMgaj355riSizQjZ1C+xbwBv3qTnJamjmo+GEz2
7UCAqWXkjYCpYorI2Z5/+v2DzEG4lzzPQ7QKN55aw1fejsWYWkXOOd26nPrwamJ/ycnnmS/PtxdY
17Li0cFwZTARS3be/F9NmryvuPXxdssah+OKMw+sGoO5CdDn9UjYebT+4qc4T/eW9/n2F3TLq2TZ
ZADm/KnB8nZ1e/K3+SJJElt5Bf6b1lCjrBuE4tKyt1zweufk7JTyczZh4+PNUxdk0F0EzxuUtQxh
mGYZ1MrxkTQVTWe+AVyR7kkGnhdnMJw3Gh9TS8btdiPlNGFXKnvrvPprxLMClNimWknNDKmV46ix
Hpy2wI2TN87escrDzCCYJOmZbzh4HO8usD5jarW4V4/SWYIObyXp8iAkfWBjv79tR7oZuv7+Kmxs
POmPkCdEemoECn0o40CsH1pmino1W4QqLrZJ0iSOS8U5kOuO18upQyFSDxlpxKafwFPeI7g3mJFu
JIo3i3zpIcOGScprKz36c+4c81mmcb3NmWGydJaquDVZSrftOkSUWde+7xv/PUm3T/etg+LPTbUI
b8srZCHr9BBkzUFOXtxbJqy7rueKL2eJ09epIy0ELVzyIcq2NCuLKOizLHm5awQq0kH4ttuWK8kg
o+5cWFJHNMh2rX0XqTFjKsQu9celanlWnctO4N40RQu0ADi501BVeF3ug9k47xFgyxY0OPZpy4OQ
0S/SecmTn6MJi/h26T5GoRz6/eb5UCezijNJpdd7kbdmLvne5aSaT10FHfo6nGUvvK89SmgpxPLS
fgIwcpjnVOxb3yG1E8rMTtdzP+BK8FKBNRwyM37i+EAbTpmVNCAaSC1PogqGl5up3lbjxyp4byrr
CpBcvHOOHeSdB3Zy2vlxKgKAcnZTzR68PDE8VWjcWC1tx2GwtdJiuCJgfVGj9I4GwP8UrsGFdc1f
HeR/9jtrEx3IiM8ZqGKqFep2dR/L1DeEqZoTQcXuMa9GdXUwl2enG5/KVF6qEqrwkn7vbRlDd80E
u9Kth7ITuVbnrnAIct56PDu/WNDrq78EzS+refSMMbdurpQ9qaN1swpQr54b5AyaZtpJv4xEfmd8
7Sl70rC6zLJHGyvt9DDn6ZBt9YH3s2EpNL1XsXulgNiAAybC81x0B2cYPwUFCjxlcl90pML2Vos2
FkgYyrOVTuHm/IVcfEjo76qBpqGpckg3BHW3QGy3uJAmOU+uta8zP8oQZwzClCfUHAoqds9KrKbz
Ack9T4I+JXMQcssyzI6u6euIXrlZ7WetvwVo2pb9t7omUVHlhqY1mAJgi/637VUkRdVh48Qeyj7S
ioQB6Q5ZlkOjaj63dr8XuR/XkzxmCf9aZbXhXftN1+a2mmAj/ZwG3X+FwvwLoFndtJ/6PuzJUzr+
uX2Cvjlp+ILiELnXt5YXANUfeH24SPBJubVh29N0/p/cWFqsWGnwAdVgFy++bImIt+w4J/s0vU+J
xlbTY4QMFkIjVHM5zoeKnTzwWLqgMe/rY+XJ3e0ZetMhuK3yoiZ4fulAsIuKMRIcESOgmMuKLWNF
ka55738tq+82m6cLCsfcuX3grZfjsdA9EZH/uq/71+++8gpc1/hAszS7AMBw6pJfZMr2Y3pnkbz6
JgJthqCfVvDxuPYSW2i5JZEgX253/c0DBzOvRNeDPeUDwBxAP5ZPwqufapRilvNpKNNjW9b7iRpu
bNep/idVhe8oB1vvU+ZUElU5rmOD9vA0lX9o85A3BgPSNa8caagXo8MoNrDblH4WphJwdFJa70lX
Q/M9fb49VzozUvyY1IgAOtmCWXS2k5MnxG8LSvZQ9ERi/p4vUPVZhFhstigefy/u9FHSPOzFh8bE
gPF276n6KjKCtR+ZerDqJZt16EnzPQBPJ+lNaqRvrwBVuVGtdlrqjYJ/JuVPCdj6tm/Mju37Sg4h
Xfi/HgZpM29wqxGFUYOM5/Qv1ArBW2166Nf1XfHfQZSFj0QO2BCKZi+XPYMHBH9ak6TO25s0VdlR
i6BdAc/B1MjWhZzaEy9+1FDp48Mur463DedtN6aB4saWJTqv2TKwI80cuo7eg5i6pyUh+yL3L1lP
jzNeFm5/SmdHiidP05C3uWPJq7xjvsTJ9mCbim5166B4cbuUAcULsLx4AVhUup+J+wxZmsgzycbr
uq44sJBdtVbLChIYu3iYIBM6SxZy566rLIccz/8aaU828Nit4MX0/SkeijkcbDcig+mZ7e0wgqp5
a+IPvN7qBhqPVjaGthx+bIXpmqxr+2q6r04w4B/atWSg0x9LD9KXyz7IR8POr7F+NWHdN8XY5HyB
CmL5p+khgHWa/c8eGGzy0USrrvuE4r+ZT/AabrfQineSLwC8IMDyjpMN3EM6nluysvC26etm6fr7
q1lKmkRS24ferGzIjoLDs+jHr7ebfvsdBMajeHA+eMJPIdV+ccMpzo/i3BwhE7NL96Z8u8b41dx1
Oy+yLjYEQbI/yvaLPzyCBNPQ+Wsn/z3dqapzjQf3BA+ANlgd89B+35ycONv7T/Uc9l+tQ3VG9dmH
21/SDULx4CQdUlTlDdWFkUvLoVzRhttoGIXGitR8dbGC9X+UWIGMWig6L/dAJOxcvz30yae6MqJP
NXOl5q5JtXQSz4vQcbatSz9zMOaVTzgVcj69n5YkDed2O01EPkCgJs5HEroc5dJWfHsCNQeFmtqG
5mBjlQjAf7utEyWdcwyID4EDAJ8YpC7wp5kNR5JmM1eT2/UGCsktzVewXA/DoZW/i/QlIFXsmsgS
NbagCmIvC7IAAxz/kk5bCOEbt/9RE8NlVNe24ulygBJwkV9twS+fF28CW1uAw9spXBNlumYvUbWx
CU0K0U3ofdXQL27O8UR4n6gYVUu9Bz63ebFBkrGxP8/jt7YzlG7pVlQ5nuW6BRNprgfQ8tTXD63T
IsAL59qkvPF2cRGnakm3lds+pD2wjfQ7uvcikH87IQvn2I6bQ39Mv9x2Ac3aqhlncCWPRS9x1nXY
QMrhsV2HaDYlVDVzpOab6YKbMoOONMiMTyl72ipoEBSXxCiro5sjNdMMIHlfbwGonuVp2/v79hBE
wbBHxUJc74uDcxfohtN/EsOU5OAhwFq3WwVBzG9VMu+SxVAPp7F9NRc8uqygUmKSggVATq+Jx/E+
9iUg1f73iMaDiMXqqUS0kR97KIZYz/cqqlI1CYwgY+GsgF85H9dIHKt9Evu77f0SQTRuZ8W1YePU
zY4SYAsQODLoXOOAKDiJMj/75aV3np9qzbbVUr8iE2a+zne+TMIO9GCrqST5bSQVjEY5nZ202cp1
weQPv9jhKjlbHvijONHztqvj4mCCfWt8TM0Ae+Pcs9wtYJvVb++PVzahv0XlffL1VE0A18ydQKUe
IBc1N3FJi3MRPBDP9GCn2XxUftONIee+jP5V4W43DgA+fp+EbwhPdfP/T+J36KsSmgLY2Za9d/D3
6Y7HfhW3v64mWu6DuDTkTHUrcB3dq0AYFTRT3dvwBMGLGCw6SBLuUvqMmjzDUHTTpLix2IaZINRG
xm6BnD1FTASWZXt/+wDQ9V4JtVkJaqTgqh0GMpfQTUMv20Kb7XhzuN2+xoFVWtNqc/EyRCDsBeGH
n01Rvtj+fQQxVC3bXgcbNTMdjJOPYmcjA0WhVHK717opV5w3d0gFyDK0qVDk400/vI4icDNsaZq2
1fJrxE4lrzhmvC3+bu5jVT2lyc/b3b5ert+4eqi11aUz1A4eJXCWTMhwRQiq6v1aB+yUe7MTFlDf
PFiTVb5M4Fw89U0VGIxIM6R/eLbgas284buFBeDoGAJQ7Aa/b49JY6BqEffgJSxAGQ4OMWnTY56X
c5hBzCMEHBUld9xEsqGxU7WWW3ALZSYcN8K+OszJsTJBHnXdv07Zq92hLSq8GIxWeYGs+cw/+8CP
0RzcBaYzXrfPMWV3mOx06PEyDQWsy7gDQueI58tDs9uiJLzSKifR7WXQLLFKkkpsKVnrbdDO7eUa
uWLC4834IufNsMy69pWD3t4m36UUV4Cmb0PvRwqAKDXBBHVtK7F67gEa7mQ4ijuWH+q2DEt3fe5L
6z7rV+lSB9mI3nMQR5QiJPZTX4WzSdhccw1XS6+dbnHLIbhqdvc/8mINObQ7trw+WkDvL6Z3M830
qAXYZKR+uXrwsIW/I+ToJm1omZTydCG6ypI6IRkCPqoSx3AR/X8uJNhtT8H3BVFQupeGU0Zzk1dL
sDOUWQs7w1c8N4toHy3lA2Efs+UDLyLhmqBwuq9cJ/CVL6eCzUigYZuzCnuHY4GSTxnoMVoec7ar
MsNYNDuRWns94e7bUg/HWtvw/uwkvb933Npwl9dsR45y3PuNn4NzdMROLfKHUiLiDarH3qZR4ibx
XTuFypxalZ4NtjlcXLcGlNy/nTnuc0NWSjc1iiOXJZMNbRFM0GK/YfLnl/u6rBz3tbtk7TBOyJ5k
R1ruffbVmna3m9Z0Wa2vlkCg+Yt9FYHofPEtI4kX+nliAk1qXPefcmpralJXjNDQ7MrmNE1TsBOB
54bC47Vh49cN4Lo1vTL6GtxTFcgkcNHzjxtwsiYz12xtakF1VczSm6HScBE90q9elsftJH8Av7KE
fiO7mCJ1fXsJNDavUqUGVd1tqCitL0WaRWBhcKsu9O2XzLTH6RbhOnOvZkisVVnXC6ynsc72+lXm
J7/+dF/XFXfldEqTal4Rh4IlddcHzZd+YciCWgWPV24iYNUNQHGrbobKLxgoq4tlfW+cndvkIXIq
t0egMx/FtZBh9TgZu/pCQWUQuhuoAz1mQlVrOq7WPHtITndONuOdQPyAOqes//jlh9v91jV9PQNe
LSoJVtAuWHhGoem0F0URjVnwNAbNfTGDWu/c5La91SkOrBrhPyCQ8skRBofV9fzqBq96XoPNrc4L
zHiPir+1+JA1zyI1dFtzAqq0pRATZc7SLdjNXPK3/1Fs0Pwhn1brzIdnuexuT73GZFQ5az9f2yxD
hfZlnMYdLksXN+D3WeN/QfSruQFVfsGLOcdVepjzKBvhVBTIfMNFXddxJYYtCgu0SNcHmbJ73ur8
DDlgQ5Lwv7G/cbNTgVkFyzPPmmwEgrZvQex2IqemW785TeHgXcR5DADwBMBtkQAaoIyoPKcVmSOw
iGy7IBHrLmvqe21A8Wg6l/YMqqQaL7vvOIR7lvaS8Doems9ZmNufbtuAxohVLFfiODkqM63qUuTd
77ZHZjcnHykz4bh0zSvenY4LJFotCESPaxXPSRe2rPuRSZPEka555cyEXnBbBfSa9HBE2BA8zdHD
aP+4b2oU/257t2K8Qf4gpy/rd5Sbhi3/dl/T1/G8co/EX2bw9yI6tISFYucxTKY2quUa327+v23i
DStW0Vv9ls+oveTVZc1Ff9xa9q0sujnKqPwEDeQxvHIbxF5TPCJB8RFkpOserON5JEA7uk5AiaCA
kISrP36+3Z/rjP3bHaK+1CbEdwD5CuQloCm0y/K4aKyo9fixXE0Pf5ooR4WUuT21h8y/amu3w/e5
AOf+gNrruQjdsYqWwLQ9XHeYf0eCcsD/XTiKeuuizPBC0e+mRy9Kd2XETvKHPJJjEpneATXbm1py
n8yCVj0XOFis51R+8ul9CVRVZxtXRDZtFtoF59F5FH/wVL5EKHQ53l5lTYaEqECyXAytYwsf4Q0Y
AsJrKr6O8gjVA/PeRiZY7B0DukNjTyqqzJ3caU6WBA/yy/cCtLb+y9TlYUvvcnyiosrKqWhnd6qr
i89+J8lnPA+GFio2DbP0tgkRFVXWLz14tgUpL8D8xjTOd9NRPHohxLcPxWE93P7K2xsjUWujlzGw
M88DfnabHyYkAaYRnO2GzUu7zle7fbV7gTq6rFJvQEz11/4rjvQIZ57D/ARCpXd8n+5NZcCaw5io
ADPwnQqnAOvbZYjp/j94x4fqS7ObdsMTCasIzNUmGrO3E7pE1eHefJJPwsIxKEXNwUQ0fOBztyNT
sB+3bgkTAI8pb85jPX66vUBv+zhRq6jHbi4ry0ear2UzPaxlICKReq3ByHTDUUKHsS0SzoWf/ck6
EBj3++6a62vBWFnHUzJFLjjsBicznDaaoagINOGgsLNbXTzAbfaxTQWIpYlhHLqmlfBhXhu6OTPu
HZN1zuj5zmQBUeW3gVvMPWvD3SvYnpmThWv78fayavxOxZ3lZR2MKcd1Y0UCsZA+8CEAVfkmfi7d
fChxg5dXLiQvAYMM+MkLLqsJyfx2GQQnal10jzfUuh5xQtddsIVFIyOR+X/bnIKLsmkj1DWB9FBG
AHp+rMsW5WCJ4UTVWKqKQBvqtECZOtCXqEx5HuVkPxQpa14c3iUHVko/dIW0zjXK9ePWr03lPG9f
r4gKS7PLhWX94kukc6SM+mH4NTj+N7EBwO04gCaJ+QGEQ+9v24TmtOKKM6Zz0nsZ4/LC6qcxfbLp
+n5M4jUJ7mtfhZAha5EFKACUeDu2wuyXVXRx50fUviuTSVToGAh13cWGi19wF/rkAbE5hkXhkwEa
6RCOiFOPmWBiGudRYWL14Es840zN92mlke8gZ1rxyFlMwpi65q/r8+rYsqp+GjPiwNQ88rJm6ZfN
6iPKKsORq7FkFRnWD8lq0xHL3IxuGUKzNErYdqLNV3rddQu+XzMaO8QyfE6zFajF0E6zBC106eTF
HYO9s0AuuzdlezQGq6LEim0LhjaDdxC7hfw6tf/KshFRlvjxsnbfbnuFbjWu4dGr1XCYBx5q2wbs
mpM/88qhScCI8+BYlum5RTcM+r9fkEHZp+uMYfQFi1uO5xCb74lYHlppwqDqPqG4ts04ZbjLyUsG
yTu6tZHwJGCUJ9uE4tfMkgobm7q19IMeG/6AD0jrIgQP29VwWGl6r8LGyOzYyA672AWrz8l85AvZ
4Qo6e3fVr3KiosbyxaH1mq7XQ8UJverRlfHSP7nCC3ljwqfrTi4VM9ZOARh0K3zEPvCDE4tzdaxP
SJDEaXyf/A5RkWPtOMzDWPVgqkymmGT9IxGd4c6k8WIVOVaO1SCSEV5sp00bgvH+YzuZ6P904bMK
HVsskqNoDlPTBCHdX8rdcpQ/gzwcdt7+mMdJ5L7c5cuqTDb4dVa6bJig3Eb0L919KawQpeaGSdI5
geLILfSIGE2wVTRVC1sScWMVX63OBLDXBAMqgKyuct9bkgVBVeo+IrEHWY7GflzauUMK5LtT5Ee3
DUx1dRqfU2FkokvEQgYqLwhBw+ZbMa0AQu+22YCW1UyViiMrKZ4AWoY9zy6+zGT+7GRp5PLVEKzp
Wr8mX17t2U0NWia+Xh167va+f0Hd8ol5XXzbinRTc/39Vetkkv0kgxGts6/tBEF3ZNzskYY2+XHf
B67DevWB2R4axnrMPS8k6g3fk7k72jRii+l1XOPNajHx1qNguCQ4DjyXRO0yPS6g0L2v78oDVUDn
JulnguOelj+WtT2PFZK0Vr/t0tH0PKXrvnIkd9SzHdvDNzixHuq5OdrJp/t6r3hwtba0ThNsc/NY
7uyp/dgS92/VWE/C9uVdzzFElfgQLAOFUdPjLOY/ch57yffGVNuusXsVSbYQVBVUYDy8sKHeWWsK
CVT3KALb0HPNvKtosgwytnaNGvPLXD9n6YvHTrdnXRORqoiufhsg65B0EqLI22PadTHQk+Hanaj7
nmXfx4WCm8QwhOsO8G9elKioLh+v485SYvKRWrHAKuA/O7X1qaiTJS7d5CNiPcOYNJuEqsJR5mQL
WI6jJiGA/0A/WuZnMVzW6fftOdMN5LpGr/aIriVi3vDuBngURaHqnjtPkrIwGXZgSrr9CZ01Ka6c
Sd/hVollIfmxytowYWCS+nq7bd30KC4MiEwFAatWXuj8cWi/pMsSplkIcQHDOutyf/+qYdN1yhk+
sB68g7vvD2Xk7qZoi5yoi+TOlPrTuYQaWJfN4Gysbb7XufW5sdhDzgHouD1HmrZVrFeQDhZruusu
TbyT1S0FqCqqj/e1fY0xXplPxvqGVOCNugDsWwFfEZS7FNDr+wIhFePF/LVi61TIiyj/8vxnAXF5
gYv47a5rzFKFdoHBubCTsYLlt+3F89L9yIK/48ANR4Cu+evvr2amXjZfumMtL5L9Yn9ciCAMJmi1
rmnFZ8vFL7KpQM+XZvhIUuejv/bnak3ui6lUKBcdbOanuScuvYSn/oDMbQwQze1J19mi4q904t6Q
IM19scF9gCJeuzZptmo2Mkc5chkJNhDVY1IS+s4vt2/1mKVxszifu7Js925rJOLVbDmqhsY08oED
GStQwTgWIUumkPjjMx3ad9QoDKf5hgruonnTZomFb+SDRWMo6YWkqK7Vzntqg4Xy9lpoqmGJCvJy
3CLfmmmrQVLgx3wRh8lz9nmwhiLPQyKnZ88dnhMUaKxyuO8ssK+r98orMjyZtRnBcSN791vqh8ns
H5aGHm6PSGNdKvTLdvmV7Q8+1/F3nQvhJQO6Q+NwKtCrG9YlGVcELM26uGFXgZ3Fl0ICDSpMz2Qa
81WlsP+jL9gKdJ04bgQi+a1No8pmYGQNy/7v7enRWZVyEM9ZmwFe0eCytNm49JUZ9IenKpqWJiLs
PgAS+QeybzulxT0cmI1j7ce6imXPP7pp/nzfGBQ3DwIvp2SFm5fJHJblR1aPxzGPcs+UDNTZkHIS
e8LNxsnHB9ztmVjv8RB2u+OadlVIWZX2UswtFjix5+eGfPE358vtljXLquphF6ObJ0uKGc+X78yL
xBBAbBOAcUMEqomqVURZRQawgfWwmp4nfViuL22+nImUhwwPIz5InUM2AefCh/su3apC9pJ03TAl
AisMSdq5K94RVA915C5VME5UpNk68cXlHWKKLrlYy09afbi9ChoHVsFlJcnb0itZ/X0t/wpQHZcX
X76IBORpjWG/vsZUb9w5VIzZKiH8LABhvVh9tWuWL6kbN9nXRPZRuz0BTHh7HDprUk5of6ndwb/G
XJK3PlpuQdDG6+YRV575kIqVvb/9Hd18KY682ihkDFYpL8Uw4wv27zXpv+Qu/7pubsjleLj9Gd1w
FHeWcwJVTdetv6eMRCMoFxsW0uCj0a01R4OKJ5soyRpR5nC+weuiAYKCUbFwGTcplGZuD0EzUyo3
GF0qf+xyOITrfMjLkCcybMt32RIv9wmtcqJSgwUdk67XWwLVsD1y1jJybeTdPVN9g26Srovz6tQf
yiYn3A3EBVrQcS7FriP1zhemcnDdBF0/+6p5e0kyV7qJuAigCmx3nzVfmPNhSZ5lbdiTNFak4svW
rJnZ1mMADJUT6ZJ9WlP3sJHpaUrb3X2rrB7O7SqJuIZ81oAyGfeSLVVoJ2driYe+vu/K8w+aiw7d
5gWwpK16F8h3fvXA7ny4UTFccx20pK/QfebID0uen8Y6ex7JZiIo1q2x4sd51QA3bTO0v5Qhk5/9
6mkr05BZdViaXrfeNFM/UPFcAahh0rHFN2pxWZeLx9JQjobCzzc3b7R9/f2VjeZsRP7McwVysctz
HvinbWIHELM/zZOMEpHtadYYPvVmpIFPXafw1aeGBpIvte+IS5k2D8u87DqZGIKYN/0ATSuO7GS8
ExBwFxfKy2cIZ6Akin8ctnJXuqaMi673ijMv6SAGyqerq1XL2a4SK/JGfzCcoboBXL/6am5Wp+qs
jROsb1fyeMjdL+OQPGSgI92jHsWUHdQZkuLLRNhdXfcYgzOAZLbeDrhmPczCu+cShVVQjuh66fLO
KrDfWSDVEOJPJ+rfy2YSAtF1XjmYC8t33a116u+lV4eeZ8XlPIfd1se39znd+iqOPPsNG5KGovPl
cgxqBwzIP+9qWcVlFXZHOntYkVsophhi4ofUyCekmROVFWzY/L4jFGbjiOngcPLkO/0Q9oN9Vym+
H6gArVIg1dV66DvymftMkLBm5fu85bvbU6Prv+q3lCN/0C/iUoHZT9q43Zc2CgtTg1dp1lTVsgCL
QMNAWScuAdveQafpJLw/tzuua/n6+yt/9alseihYYl46bPuDH1u+H9/XtOKkQT11btXb4uKVD653
psSwR+rmWvFOCEnXUHtHuymbzh5oVuVSHfPKJHT6duErTEXxzyDzBK8ntN8AD/oS7LO9FbGXtA7F
83SoDncx9uIzip8CTT9ORY7PAEt5aa+vKAPJw2keT23l7DKRGkzzbUCDH6hwLsTP0yga+FZrTZGF
y4D0g7Ow37visXDWeLBFXC7OechPbmrYQDVWpUK8Vo+kovRmWBXQcO3mQBD1rnJ2jEY5fJdRIH1K
cN8YaR268lvR5mGQ3dlvxY3bRqR2d92GsFt8cJzx91TQD7e9QWO1Kppr4L03s2GE1RbFJcU7mZ/l
n7kz7283r5txxY9XKtI0mzc42+DsVxvo3OIuxWrMuOLHFtBCORXo+Vo9jQB7LO88E42cblIUV26T
pMkn3mBSxuQDqOGfhqJ4LidTPdqbMS16rnhy1teLgFp1/b3t94x/9rYTcAbhWLzkqOy5Pe+aeEcl
+/IGVgwO5B4fCwDOUmR3rSHuqkNlyj1phqDitVBL2ybljP0ZO8WLrMcnXokYvKtLWECeVDbF4fY4
NCvxD3QrH6tEtFjkeXMOnFbxmNfvbGa43ulGcf391SmzztZWNHBdFE1ueVjg3itt+yxcPHpDGVNK
0z1Y4wUqdisJMjddG249DoSAcs1GQUpLf903Q9eZezUGBmmGKXExhnym76j/2wuWr2w0kX/q5l/x
3zSjHRkgEo4HG6R1UyHyEA/e7g6VsqvBVHWfUPzYsQpckkiLJIGVPvOt2yfSObjb+nLf/Ci+PGQg
FetH7J1X1ufpWTh9OCV/7mtbceSOeF02VNgngi0TqEX+S+SahZNvyllqvFhFbDXLQF0fbFDffX60
hudmWaK8eO8nptXV2L8K0nIg2j23DlZ32KBuM4fV8H+cXclypDyzfSIiQBIgtkBNuNpD2223e0P0
9AFiEvPw9PfUv/JVW0VEbWuBSlJmKpU6ec5dsji7BEp35ZbOuW4M5QIMMaExS6Fy9kX29rFpmgit
5qcCSoBt7P0065veUVxPpf5ywMDakynFDdUDLq8yqocOEdAXUzIFTsudB3tav1/fdY03q0RgtKim
0XVN4+zNzi53qsdh2BIO1/iCffn9gzMjTIh4hWbxlyYTIpiq1A5QH5hDEntbEVX37xWPtkboGjpG
iRNZdHdiLQJa9uFtC6N4cmXmcN8ZC9N33j6Z2/c6lo/XP62zIsWLXQt2aglinKul3UlJjmWZ/p6h
TWLG4/1kDRvpyqdvHrAixaFLmhjr4FnGuRatHzeV9I3aekXtIAQF+8s8JtGa0XeDJWNwfV663VCy
bYPWuZVPq3Ge5qe1W18WMv686csqlqso0NfrQePxTOLiEE/rwxo3G6uk2QwVx0UBC85zvhjncpKR
lc3f83qJgynPzR3h41eQjG6lMRp/UJFdxVRbq4jN+gev7kG1JMBYhJNn4+C5RKB/3lVc7x8sV+Gi
ccHA2lt9scO7Fqg2YFF+OSwB9NZW6/n6RuhWS/HpXNCSNf1snNGVsc+T/ey+DOBGdeif2whJMBPF
p5OKGWOzDsbZRL98vvIIOOUHW/4c3S2aH42dqmxdHFo6id1ghLlbgpKnES+LDWvSHHJMcW3uzG0s
aW+cjczEPfO1FLU/QCqG3tLXg8VRfBpELZZHmI1wLbGxLaLqmeKVo89vu5ypbF2VR9bW7hzjLMZq
Z/PmaEEy8brpfI5sdz0VwlUP7pzF/QgTtUUZ5gCXhuvI0cdXGW+dSK3DDIhvYBm25UtchnaDVUA8
RgzT3WQOZjgOq3mwBdtiB9JYgUrstZQg4c8p/g7PzCLEGTXv1sbaanHQ+KOK+uLxPFkAfhnnbGSh
tNcdS/hTNfE7lOb3Zj7tu3XrnNXY3D8YMLOjtE7hk0NCDbCbys7P2jHfzYx6vuPZ79f3T+P6VHF9
WTiAPfUXv6weDX6yJ4F+KerPJFr4TZynMBHF9wcL+5H2iGLdMD4zww5Q33gf4y2Aom6llDMd6kc5
FxfvIbhFDtS5s9gciKzeV02/EQB0+64EgLiDAuIy4zgZoC8TmKO55y4MGCw27eQFvLTeyuIm5U6s
lhIMOmOqgOpBgjUX1luVsD33rKAszMP1DdetlnKcQwYROMsSGdBsRJPFA7I8QmYLPYvh9e9rHFDF
h5le3AHqTI1zWnlo1rer97LZKtDrCoz/wMLQf2wzp8Gfb/ssyhqzDRsg6yJLps27s7D6S4OUKUjW
aYgor/56eQm5x27xDgZqhhuHsm6GF1f6kAHbXj133owgAN32+yQBEsFyNzZH440qSqyPuYGcCJ9m
jvHKCBqEmqXxE4sGEFR965lxUze366mwsRKkbIMBBooz6Htw5yQPZX3r8ijeXtO1noYOczAK24ra
OCtOBquQtdxmX4q3jy2ZE5IgwJeeNPwZnFW7LLFvfIRTIWKdWRmlFIglE+8CJtpTVvQhj+tndP79
d30Cuj1W/LsnoB5u5wl1r2L+m1tllLbZHa+nXy0ug6wuN/zwcwgltlhxdIACUtHj7Dj3ogLeEESa
pbMHGOsUj7kTNBlB58cvqBCMfoIi3/W5aZJhFUkmlqwtE1Cwnx2S2qGQzVO79tm9NQt7d30ETfhS
EWXj5I7zcrnAoRW6DI2SH9153RmysA9Zk92Wj6m4sjkbO+YkuGPhxfHUsuMiTMARAtltPIPrluky
uQ8RpM/sQXYr0K1d/duTpxbN7m3xen2BNNFJBZElcb+OmSuMs2uk46mRRnZI8ngjPuk+rvh2bPWy
nEWFo7afxdPqWHngJuvWE77u64prywxEB96CU5bkqbf3xtgD0IGDeO22lVEO8Xq05CiG3DjbzIuK
mEVp+ve2LysubdQuXtQnXP2tBOla95qN+a/rX9aZu+LEo1fm0+DAUhYD0DPztJApIH0k5g1Avaaa
oGLEepBB1f0ECgkKKihmGFEFQTtC+/1Ev3CyPmWt8wx5lfCm2ahwsRjkgsPCMVrWIMWMD5PnBY69
K7dU0DR+pWLFCkCIoNi+xueFAuY4PAvpgKH+tk02Faet5VBJB9WXMxP9+9j2v2Nvi/JG978vv3+I
B27c0TV14LOIO6CipBGxrT8r3dKW0hiRChGbgCl1mqxEjs/L58Vk4YI0PygG8o1ANG7DuzTHmsr6
1RPIVkMyB3fMZOxOdWIcrDz/SYXbBkVt30nH2zAiTZRQkWK0GoemFDg/rZ564VwW/UOakhvvKipY
rGXU7mSGCGc6gvsrOnEOZk//cka2uII1dwmV+svGakCxlcfnhsX3oxj3tnSeeu6cUTF+t+djH992
zHAVNNYtDTjLmQd3cDNvlwLF4aOazR8cB7e86x79ueVyFTvm1GBIy9Dfcy6Seu8t/5lDc9+SLcDv
5zbFVbhYMVfL2HcZLvO0vluS76Jc0DizoiPWAeRiTLeAXZqHfq6Cx0pnZM4MFNSZMVA3zz9L664x
eYD3WxzMmd/U7/nymk5PXrz1fqsdUvF5UXQil1BFPa8t/cFXEibyue6g7Npyvy554JDhICHG2qyv
S5VvVGt0C3rxqQ+BxnOaualFw86szn0wt/mimXdVm+8654s3uPvrRvG5hXOVK0wyvIbG64RRehZO
5Aeflx2K06G9Dj5rq6Cp5o1YoJuPeqSb2WoBpB2fVzMtA2685RLlM2DQfHAnnQlbNhI2TTKNG/f/
XzibVMvEDTKee5D0i2oMsvHr2N+V9TeypkFfo+hr/KriP9cX8POAzT3l1J+YVRWWhRAhRvAGz3Zz
Z1TFfeoMD7nYaqXTjKFC0qqSeUtOGc7iqX5ds+y0ztZJusuvZrlJJMDlKjStK5aC2R2ONeitHAr3
65iNb7LrjtcX6fNzgKu4tNTtY7FUNeJo9xvousPqzRv2qwlqKnMYsyAq1+YyPrdTdSq8CCxi9wbd
IoTTfV1xfG4VpVzTKj6zuN+XEMbI833jVBsBWbcql98/eDix26ox8G6JSpXxg0n3p3vbmyJX6cHy
3rQdhyDU2/byJOwiIJn59fpW6pZEcWOSEoMAWRifZ6eadovonspeLGFO3dP1ATRVaq4i02SeDW1/
eeGQHsvW5ThST1aJP/PBmL+JNhstkAkvpWEeWW4u+S8HOBEQ7mdL4ZSgwPaGMixHaSRmAL2UGW0O
4GVbi2eBp56u3YB66FZB8XqzKJehTor43JPOr0yU0FmxN5atd7zPU32ugtmoNLOuz7iNi2EfJomP
S204ud1DBYKG/pFU464k5cY5ozkBVBTbCm4VtAwQ8YWLDgIDEL6w0j+146CWyYJ6yl6S7LaSA1dR
bQ1oLFg74f1t6kXUrJHdL3d5vFEd/1/h7d8HOK6KWMbSRpE3d7BoluNbYyQExMaQPVmO6wvjoYij
JLXCGjxK9fKtd39mU+mvY+qP3XTMS5iwbHCtSvzCbAO3OnoMsrfc2XlFDqKwAXww81s9lYfrVq45
DVWgXMfqmWS5Z59z0CQ4c5j13C+6/+bqPxucfdfH0FmREl/4tKwWKM7YuZ5+uG15XNm64yUFIdaK
q+/9Qr55Wbe7Ptb/SlWfrb5SEAARomNydJ2ewfkUDH0P5qrF7yfrvuLfEJfT1NmJDtBPWvQ7Yjh+
keZh1RCfNU9dgpWe4tNsHTvQCLncu7PFr+v/S1OG5qrAZuHarr1UxD5fqLR592tI16DKnyzkOONU
HHv8Woj+SCABPcyQo+fi98bIl1jw2YooecgKWbGCgl4ZcizZoWBG0HrEd8m8E2THHTesTFn5Mxvu
KqSR18fUWZUSloT0CjoNBjtL80xG85DTKfCyoE1YuG7q8WgGUcF6MZviyZJLe+5ir0X/b5Kd6MTY
aTbai0TbYh+8xtrSMdWdBipkD29peLGfxhjzGUCA1oa1zPw+Xn0g7fb9MKG3kxzSug0r294P7ldI
9t63NT+UlXNbiqHysTlOmns5ofF5XHDbb9BubsS4bs7e3+ubpjlLVDjfLMHdGK8DoiK4tKqjrO8L
9nbbpy9Dfsgw0DE3gB6qwKdLUDa9tfXO7Df+tebYcJTgMk3c6qtqQrVrnM5WHZ9yboaJOe6JdN4s
1oEQb4shW7dASmhxHUgEZFyCYKDYtwgQiBOx83J9hXTTUNKZeV3BxFABaL2CInBEK3IyPTXk7xR6
84mS5+uDaAKxquRpE7TZLGQGmrv4W2bEd5IjJ78LduRi9PHgFWc3CQe4XIX4JXZhGzG1K4w0gaB1
2hWN3E/JsJH26O5WKsSPDU1i1dKtfswtWvPOlteB4eF1Sb9Z5WOa/rFn0ONvLJpmZ1RONpBJD65R
IJblRntnE9+WIJarhu9y/GbmAa3YBuBCN84lzH3wEWYZPAZ5IztbUx3i2YWm79Ix9739nSYPQ7n5
xqMxAhXnJ60hrwB3YecGNLNtPR/y/rWpULCw7xNege+9fkxS4buQrjasX6JYQ9y9D/nihm363IIT
pC3qgKZuMJb58bpdXnz1kxNKxQfy2nIZy9cxMqcedBFenz/SHiCs276uRIjEcBlYOM0emkzjXsQD
IGPpxp7p/rgSEYCAnkTrWH0ErHjkle7JZVuptybYqIKg6N2UEH6qhih38v6uon23a6A+dMzd4r/r
66K5zauoQJQo07FusyFaJ7mr4/FJVMhEl1bclUn1/foYmjNaZXUDIinB09LaRk7n1EE1jC9kHF9X
Pj2aYwPbNm5zUhUWyEu7sQZithFCUbDGyU7W8UNBhx1Eef1krNGGvIU01UxJhQlyzGcRK4ZqrPze
AbYyWAmu4qJqIrRH5u6m1IDGAlSUIFLztIWoSBtJROehOhh1DJjUxnmj2XwVJcgymvQtt2VUcTPz
yzgN22J5B/V54HGxu2nzVbI3w3JGiBpSFuU12gutLt1XFNqGS/fU2vl/o7HFa6mbi+LgoyQW9CRo
F0HukfiQS77r6z7x89QMpm6rWUkTnlWoYAqEcZIVZh2tydeUPHpD58vua1tG1nRKtvjndTNRsoB8
mqzYLBsSleup7wNj+SX7Pek3nqh1dxAVM9iSzAMjwkoi427cXwQ+xiMEPsN51wfysNWIqDNbJfeH
4s4w5/ZURVXzVHV3RGK3H68blGZ5VNzgMpgOSBGHKkqr99WNKN43mz5Ib1KRc7mKAwTZ7srMuawj
kXytzZPALbFZZ79a5ca1SGNDKhQQNRqDpY2N9R/vgDcbOOj90jA2/lj5m22n++ur9DnJH+ZxWb4P
mYSRyIJ0oBeIZAfClubgNN+b4m1lp8J8yefnav0e9y+F8ZXwB5dtNXVotl0FBdIuWWRXYPFGr3mE
djKt8m9m3QTX56Q5aFU4IM1pYXq1JCimPKyOb28R7mqCuUoON/WkBwvlWEXzsoapdyoN6NFQGRAZ
tlsSeTqrVZxaJOCUdQnG6MZvNv2JF+290wXS3mKu131fud+nFWSYRhNeMWc/SnlojCLAk5eZbZwU
uo1V/NmySc68KbZQJTvE1j5Z9g7fsFTNP1dxf2kqy8ExvDIaE/SVNml2h8bi73xOQ26ut6VoKvzP
YIvRj3lGIpDa2Na3kn27ySJV6jcoHcSZOSWw97Q/zXz8YsTDRsKqWXEV0edy5ogR8sWRIV+c5sds
vYtsC+usOwNUFB8di6wGizWJaLME03wqIJgBnryh/ZH1xUmOv4zufvrTjPFxmdbd9bXSxD2VDc4D
m1YjF5hQ4fzK0zfKs9DOXub+HINqq1zYRpDQDaNk43bq1UNjeFZkrqBicA9x+hqDGIB30o+95ijT
2wgxuIr4sw3o4E4cNtXLl6IBX+XDlG9w8+lcQnFm4fIuZrFTRqyo/wzJ02g4wve6PXBZ1/dCZ1yK
O89u27uGZ1cg8sDzhWd3fm4ke7bKp5u+r8L57NztpsKqSWQ535CJcQvvHlvCeJr/rgL54i6P2YxL
aiTY8ujkMyowzXfgIsPrf11zGKgQvrUlNXhlnSqa3GkngXA2ROnnHkrxffuzbcEfcn0czWGmUsKV
w7QOTLhVJNP4LiPxizNv1Qg15qMi+drULSiHomJU4O1hbCTqoNYuzr7lW+phui24zOlDbsG4zYui
Ekhh+pOTFX7Wn5Z2q3FT48AqJVxnjB2Er5YK/x7wBdk7T6xqnku0FRGzPsrKfO6rfOPs0ZRB/hcf
P0wET89my5NLsMD7gEzfL1RnDttJdt80p77zk2Ird9EtmeLSUJRas/ZygJZV5OJekjrPprPhbTpT
UrzZFRaAQRYiUeociurRM7ING9UYkgryY72Hpl+GYwLCYLK7p+aR0KPdb0Q5XTVdRfWZBtpnYysl
0RSM4RoWoQht10cDOfrIQyAxAqgQVhs7rcuHVYifSNd4TDPMxfnCn5JjdzB28bH77vhs3x68cIsS
U2NRKtivq+Y8WWbMyYwyqOolB1C2huZxi/RG4xzmxbw+GGxWL50sOD6fV3dWem+m4mC7+8ZKQajr
+c3w93pw0g2jOniT4gIdwy8mo/FN8xSnfxP3bGWnaTwsdCsN0YRaFflXgl6wT0wcc5PT7xe6t4bE
b8u/wGL6zVbd739x+5+yImNqCY0DVFb0g8wjd7HC3lv3k5TCn8pnORK/HcawbiFPkaTHhHQgCu7x
TAjEO/maT2M4dDwQxR9Ct+QxPo0C+DNKFIgn3F7nHLmuI6bDbCQXzOZeOvJ4fds+DQT4vBIIDCHW
xV5KdAYIsu+S+L4ctwzv82I7Y2pxLXFr0yJoYIqmqg6aMtmXXR1I98uQ/K7lw8SXx1g+xNlGSPvU
NDDaxTA/2PlFztayaow20rOBK7jIv3frG55e/KbbKIRoFkutrFkgfADQvbCiZJah2SYHt9ziPfw0
buLfX37/8O/xfr+245xYUZMn/mA9Lex5XXq/rm9cHSUKFGNnN31GcBuz/hMlfVhrdizXNfQQoTNP
hjdZk9p5m7ZL5iTtakVz+8IhVFjfknxidZQMvQH6Nha1Z0bC+9IkJ6v7KvLd9b+s8a9/+m1LcD6J
xTCjFNfUITSy4zxtfFq3p4rrlkXZNaPTIFWY4n2e/fGaufOb7N1NrG/X//zntzIsjOK+dlEY2USh
kckOIBS6b4Iy6Ob9HCxhsasOVna4Po7Gt9QCGm16D4xLGMYRbzl7LJ3Fd3N/WMN+k09esw9qEU2u
I5qIerQo9QX76vD0r5kNfj63GzPQ7IVaQhuLhSa2RfH5ev67WO7dsjRPDDE8N7232xZJcWFhiYGg
X8iKane/lqeavMduE6xluFrGbRalFstEknJpgAYlQv0jnExzx6f5T1K+1DZIOq/PQrdQyjleSW5O
VgYF0B6Y4PiFZN94+SXZYpT4NEuAHyuOnJkjK+SKCJpbw6n0nu3hbmp+9CAxT0qBju6NQP15nohx
lNqZsdKeMSJRIdrTPXg5D5m7q0XY7uYdgUicLVA1wnG3sWafZnAYTXF0HNA9+mhxiFKWo7ulDEnL
oEk/nHBnxpMnuDMWG69J00YWrNsixel72kwlzSwrWsgTt5KgFc9V83Xqtq5TutVT62vgUUcxNsfq
2TXZzWicIc7dSH/xytx7a/0EpMTXKn8dHUisj6MvROFT4zmr5o1Xes0xq5beqnbhuc1qFCbXYb/U
46Exne/XrVsTZdTqmyONruXURCBLimOBMrME0A5SghtFQ83OqBU48B4RXttITxsjWdHcnt/F/fyl
X/hdLrfSKt0ULr9/yBTGJVkGp7ELkANCiCdr95J0O9NaN4phuiko/p9Sq6RWi88Ls/UvIthu5gSu
WfrAoW1kCRp3IUoQaFrKOxJTEXnkT+vFPgDvvnmBYrkgHqkfSQnk6xhv+Kbm6FJrbiQjddHROI9S
y4CixDfXmwNev7TsiW+9j+l2RHF/k1AjyRYDwaYW3pPnCHef9e0UGMPUbKTpuiEUlx94hkuvTKqI
jTKkJQ2bvrrL0y0haM2mq8U3NL/05WDAbus8AxItXUAN4rXOsZ+7P1nnNBsbrxtGSdFFIrtybTn2
YnTDQZp7NNED4BlkW5gb3QAXI/jgGwlrjLmRpoB89UuTHhfTBhHibhOMqfv85fcPny9RYZ1yhs+z
hoeld0eml760n5lYv14PT5rjUS3DQT9QzEPnYYF6y2/y3xUulq33JsmLlUZrXm3sg8YB/xf3P8yj
qCEuEK+riEDGE5ZV5xPxWMx9OMvcz4xvBnvmw+v1GemWTPH1ZAGhb1JaIpqkc48SPlzdRi+VKLau
BroBlJO+jPsl6yuCuTBP+MVoh3Uvc/TlsMCsb2omZex/jVUfFkxOmdn2KQahcXwqi2fZPuMQyQOw
mG+1aujmoXh4ZeeV2QIVHxmlK7oA6Qu/H5thKA9wyfxlEhbdagHVDKXW6IbUKwATwjtRa+ZDkEIH
cyCJ64Mh06+LfousSjeK4uxW4trAIeEumGbcp1Xjt8uxEd+m+b/rlnU5kD6p0qjVuWbtQZ3XUisa
8mPM/87Vz+vf1RwYajnOG+Qie6suozh7A7tZ3xU/q+oOFFjJtHVT0ERztSRXp1mcp6hWRIlh/uB5
vlsX8jplN0HAcCe8rNgHay2HEbwu0GCJQFdjkmD24lzsKbBsU8hImtHb0lC1FjdYi1muuVlGhBeO
v7r9oyHnzHdZ7U/GFm+bbqkU90aJ2vRmKZGwYRzrTzPsjPj39Y3WfVo5ttH+Y+V2BkaXijqP1BxP
rtU9QdN4o49PZ0eKQ4N1KnZ70cE+61dqP6DNKwCq2BufaLsxwuceRtWeW8JwWWO8xT2Acp/Mvmcn
OyK+msPWXfDzFaJqx61X9HwmDUrHzLtn2WMpzpX3en3xNXcMqvbbjmQxoakGHzDu4i/xYTgYX9Hr
Qjt/2KNNFMUL42XeIpzVLdTl9w8OAVoDOa0OkA7tVOzclBzHpf6ydoOfLVvO8PmRSr3LEn4YwkK7
fle2HLUe6APNtuPL5GxRqDDb+bFMd9RF1pm2u43Fu5jov7GPeoqHV2yt5OyZeHEcJQjPOrk+DOAF
3C0F5FEHKF9AOmiUd4SKJBwoEztKwOtTeyl9uv4PdJahHOtDbhOTOzit1kHcr1l5TyYzsvMt1nXd
hile7y4LIOVOhXyUOOeyfBVlfCJVHTXuVtlPN4Li/EOCzktRgjQorZgXMj65RznOxRfLKOOdB56n
/fWF+rz3GnxpShiYZ9MsKJQMoxQNnsQ1wroWpwFq5pkTP87MjvrkaXXvJ1yht3CNn0ceqrbbCqTy
edPhKb3nPzzSHwfvpUt+olXa5/YWX71m/dR+22WYIWie40kdTDigwUcFYBXP5vLfcJuCHqNqz61j
zYNJ6gyoupbsDDD7DCIOoLBwC1gGn79M7IPDys7NvapO66hfxXfG6oNMisdp3doDTWWWqmIQzVI2
du/kJCqGwyge0m7eUUaiuvzpOL9jkKd3NAvL+L6h1OfVlhr25xcIypXAMCU9LR3ceaMmdfwkafwZ
NQ6jcIJcTLuy+ZIuW4332gkqIQCWXnZobW2iLE5QIHi08oc8uxvZK4sRvr16N+Q/Sgqde0/syHRb
eYJyJTLkC+uELICBmLP8zhTgTKjs38I1Q1zNNoqHmlCu9u96RkVJ6XJQMxt4T8ZdYmAv5jiEjhNU
uPf1DbrE5E0qRTBDJTw41cgSKgFdsK06TM18L+hNyEpG1Sbcho5LYSWijqrVifqe/EjN7p6ZcmOZ
NBFA7btdyrjOU7zKIC175/TZnn5MJCTIk68Hzs/Te6r22ia5YXYeQxCr5rvKPjj98fp3NSeX2mVr
jEW9Og4QoQsUZBMoo8fLfXET2BtLrmQBqdF6lnTxp6n9txY7OweUNvGNJMgAGGi3cEA613MVL0e/
eJFZA/DY+Wt/Zrsk4mcIn+QnK6jD5Qhqt+tLpdsC1cNTwtErCTxwUzzb5lO+9Uqoy/3UnlYrpwOY
DS2gcs/ZT2AID+giOE6P69MQpsf2S7zL367PQGejyim/zHSSnSNrkDbGh67fmw33qzgO8NZ9fQBN
vFWFJVziZqnTrTgGrZeRBb1xl7ov6fKQ0ZC67cY+6PZb7VjNF7QLVWKxom5n7cGnd3De2+N6QEja
m8fVDq7PRZeqqK2qc8bQc9vhGSMGsXRC86ecvND+uUUaO/erLxbkY3EB7llQJvy9PqbGxNTe1Lkj
E5BbrhVJ6lfLsdhC/Gu8XO1JNfu6TGwJ7BQAI4vv4QbgI5I3uxlqrRtbrxtC8fXZHdG8lQMyh4Yo
qDi6B8aHR0b6jQxbY1lqfypp0PPdDLOMClna9i6RNFvChKRLFTCnEi89iI/5gbpOARaAuvBuTL1V
QEgTEynbC5A09+55Hk5QXeybVwZk2/Ud1yybCgoxoEBhjJZxYet8WCApkrD/HLZFDPY5ZItRFQRi
y6EuWhf2xNd32R1zB1jlHu9w7uqbIvNn81efvzmGADxTHuJlOJTz8Pv6xDRwF6qiQwo7AVh/6C4n
S+5X3sHmXybEZOPdBaggm9aTO55Eeutol5D3IX91mwZct3hbjExrPKbxQ5+c8/g/l8Vh2Xpgqn20
h/cY/ATXJ6fxU7Ula+5LT9R13kSLk607kEWnL6VlbbGR/A/B+sl91lFOGrxig6mMAjzmjLhJgDCO
CwudDr/l5PgLn/fplPgUakBSnGT2DBi6b4NUqnRSv5qO2SahjcY2HfL/15QSYuXVCNtv7eHcVL8t
BxfCdasBUPd15TAyKKvNuAHCwZbi3kn/itk80XbL9DVZq6MkkrRowHTN4Vfg5QCpl7Uj3as0wM1B
/yxU+EnPA7ztbZiDZipqGzW3PBtValz/ZZ3uW9BRp4DONLa1u25tOldSe6frWQwiFdiIyZ7JH0FN
Dhry3vbLJk19ZyzvWyryU5Imjt9VdEV3j9gkmb9sxye2qEqntLWscse4VHLa/ei9EPc1No62+2tO
zk126EsWtCDLAhXw9blqUhS1rXpkoxCAC5SRS/gupbDszAonUNcMdGMEje/+2yVtZFnechzrZTKE
s7nSU+ZaW+Ryuv9/GfVDHELPmDTK2sUxyMu9FT+szbM5iv1sP9+2PkpomJKiiGcD60Psuzo/eFYW
LMVT279f/7xucRSXn4kxD5KSChn7+ApUxUGYW+uuWxnF3+NmYXFaA7k5lWnyJDy4SGKUSHENsD1K
6d2EE8eZp+wAMWxJ1kt3o7lW4A3KfJP/cthGkV+ThqjIu6qMx0GC9zxKILbgQV2RcjS6FX48OEh8
np3N66RuIGUjihpcLyXBnUbwo03QAsL8cX2tQTsDnXrf7LcQSJoNV3tZZVrPywIl94iOdmH4lAHD
n7d9vVFW0n1eCcPNunKnTNDFSlvpz81yqpJx49O6a4CKwkvLlEyGgfsY+zLsEkDFyyA+l+clLMNq
sw1XM4F/cHhguovBH1FFw0J3bWLtSwDsr/ua5tRQMXh1V6A1NkUb61q/cNv2ayNiYsOPNc6m9q7W
TTLRosO6j0DDJQRqHN+K4ldjbR1Juv9++f1DmEMing7DMgOAMeU7Opd3BbhtDTGcri+NbtUvv3/4
PKNTNiRrg2qk0/ut6+0svmWRun+uBFDbdp15dS8rM6Wge5NovzGDdl121/+57vOK31JcTizQOqNL
tX6k/J0BhFp8v+3TSgDl1EqRymPNh8baTXEWXbgf1njYCG06k1FctWhYEacu7u7W9MxKhLSVB3MW
EQiMXf//mjr8PzA6yLxNDsr+UZlHBfQ74uTPWN0Z9nvHNl4ANWajIuU61jhIzB2INJLDYD1X8tv1
f65ZGhUmZ6GGnMS2UwMmJ95T880S8UMdr4eRbWWQmnCvIuX6yhLJPNhN5DrY1BLYBjO13mJ3OFR8
+FPN/M0s46frs9GY6D+tq1bLl3ZhTVQWXmCQKersYp/b4sZNUHy3zOLZdKDzGdWc+fbQ7peEHG/7
54rvGstUk9FCdtJdGlASdHSWqc9BIXX987pNUHxXVtM08xxRpxkBE5jzoEjuWgnqO2HuDO9+zl6v
j6MzU8WRU5d4bmoDwpSJNpS8e89c8t/1T+v2VnFiMxnTyircFKQO467mVOzjxHyXbZUE1wfQ/HcV
GudR5J8U2k4o0F9YTmbbmi1/7sFKeP37miCh9qaS0cjjinVobZj5/RR7gWzKMK2hDTwkSyBbc4sn
UzeRyx/4cMT8H2dXsiWnDiy/iHNAgIAtUBM9uAcP3d5wbN9rxCAmMX/9i/J7i7pyq/RObWshFVKm
lMqMjBh83gszJyQR5+bX1P7ZgLbw+jeohj4fIxdDp4ibW1bhYs+BTizy7UhrHfJKYaIyIo65HKmH
c5nOb75O1hOzvwh6n6cJ4d/bfLjx/5+/6+L/T/5gi66tbaj3uQewOT9YwtxfXxrV9koe3OB5RPsB
Q5M82xv1g19635qaeTtRZFHBwXF4fR7VOkmuXG5BCkrDCid2MSD1XO/nfHgmYxE1g/9SuM43ewT+
9fpcCp+T0XA0qMVqoQ028Yo8aQsWd95w1+a5ZnhFJuNPUuByN6bRaofM7ROnb9fjCsYhaMjW2cF2
oSJP22KLnTW7KwYQQjrjqLMBxUfJoLiSQtEBKA07abcgnKl/XPqvNls1sbtq9PO2XXxTN5NiKenS
JA4fjivYz4fGidZOF2mcHe2DnIWMhXM2QMJzsTWJ8Npwhuhdw/B8Kg/1TVwkji2D4iowS9Bsypyk
wfWwiNfCBVaw/cR0N4Rqfc6/X6zPwpjlVWzpk3XiISnjMmuj2n69bq8KH5TxcAHts2Jucifh4j4g
O9C6hWV3yuakZrq+VNUGSG5OrCFwfYqY3ZoH4Gg7A9iiLTVxKxXvvAKI5fqXKA5aWY+icruymSfX
TvoxiNuh33uNDhOs2gHpjh6pv9S2g6Hd0scLpNw1dYPKJYmv/3PV8NI9nZulFYy1YwMfNcQD2jPp
Qo6lr4OjfLwwRIbCmZNrjga38H4Sn3viPhVW8/n6H//YeIiMgauKceLWQJokXUAP6xuoRhfbO+1d
aM0FaLoZDM0KqSY6/37hAtQtKUOftpNY9i+WHzgaIhr2NKWv4DDSnKwfbwKRpSeCICjw/M7bpDcC
Ex1XhhFSGBIpx8P1xVJNcP794huMapypQ0snqabyE+94aAXL123UKcl97GVEhr25aepRMZMWjAh3
wn1MHbZDsyawA5otUI0veXEJ8H0ZBBvWZ30cQdK3FDHpdpZBb1x/6ZL2TZMYosD6j0Z2KFozXMr2
12aOr7etvuTCXjH46ONgKBnW074m84ObOQezZ5o77ON7mchINgbARF+OWZu4wtk368kwsi+2sT0Y
G09GaB+e5Y87xm+ClxAZxJaTsR9pgEMbFP2hGF/caYmWEuzCmqNUYaoygC11hQ90GRYrNdD12wwR
94z9uuhwSh/HY0RGr1m26bmt3zhJx/8drROBD+TzK6N7K3sls+YbFEeGjGHr8qBE/xTvEh8vT7Da
HjgUScRKSSiWBVywhcawFH4hY9nMoEzHrgicRJgP5XaALsnrmNE7VumKV3/C+b8DGOBK/ntwpFPu
lNniOslg/SOm/A5S8q03H4qAxi1kY4Jti6yBh41Z7P0thUhOE1bZq9t0BzfTUcCrVlP2fmLXaBbD
anpoWKDzs9l+n1YDFPsPW/v9Jg+V0WuBL4rKwLsFnW+/s7WCiix95AKNzteHV3joX8i1ymGCeG0H
lu8+In1zKheQp659ivy5/Skt0Q1lTzvSTdnutgmlW73hSIq6jeckBnWirjgJfizEHPk9i7cNbfrf
V9BdXp9KYYMymq1H7XQF/BcVaMcPze5LR16FAzmc9N/r4yvOAxnOVvQeh4CsGKDA0n7jE5QAfRAS
btWmg+OdTfkDE5cBbUtv1kDmp23ijPSQQ+ZzmVxNJlP1389rdnHtlpYF9C2cIZlK/9i0L0UxI6X2
dH1hFG4hY9rGpUubYBNdQiFRE9cODQsPokfNDNLnLvDCFNjs6zN9eGZ6vhzdZgtZ85Ki8toASbhW
r7zIdp3JIgE4PfF/FXjXXJ/ow/XCRNJFuZi1G9A5aJJ5HvHMaO/6ADFv52uiINV3SF7hl0XrU+Gc
QU3jPe//4dBJSL0f7pYlDgtFoGk2/tCgQA98PgUudt1z/bT0V/Qyr+2vrPLCudMBDD9eH+/vmLe2
g4YAPTWAF3eYnSi1YovdFIXif58N7eJ/oyLKt8EDFYMF5p508N77rfkHassaZ/gYxobxJW8ILNKA
1AYYICG8aGNZPDi/wJrwWo/HcXyvlh4SHdR9g0542FFdT51qM85LefFRy1pbqd0DDWaPjRkaAI6k
2abxwI/xkvgi6XZkZw80BVDdZCLx0D9wBgmJ+dVcjsvkQPF4CxeUfgNRhM6whM3w2/O+bblm9g8P
XkwuXYvTKCbaM0yeT3bYbEk5fZ6Gl7HXAQhUxiYFxWVPxhGS6n8IJ9bxuVji+qbnMv665OeeRVro
i2JT/KJ+rasgC03haJxc9bclJ5+6dZpwfXN0j/2Lfumw5E3YM102SmFOcvTr1FljTC18m9ifJ/Pd
vKnB2ANZ3X/NNEUxd4SEPVrVq/Xe89yv5kZjayoZXmrBP8Jud4Q6x+un7IfRCOaS/BxdCNRwG4C6
bCRzkDPijveUsy8beR9bGqGxLDSGMb4+l2q9JJ+HLmBAKwdXh73lPzwIroQWFzqdzo/Pc08Of7d2
teeO4zgciRMK+8EVy31fvGWrHVcNPRZBvbv+FQqbkqPgyeU5+DzQE9f2x3yMVwsgNM3dqlogyYuL
tSlQ1EO3LCigmPtAiv31v/wx4hK7LLlva66N3VPscrWRY7CVkWH8qCx0U1ESVQYBTyvYkUV65M4Y
IbPBnSrcbM0b8WxJf4VUmFvyb06qynJNHB1O/k30dTjlXbRwtMyXu2FzNY7+MRgNs0ieXrgFB18v
Ztk4VGGyN2NITy3Pw8J2QstywdYFXZ8lHNlPzZIq9koOdZetK7YRep0J/QLMKpjvwXLIH8AAOTfh
GgO7GtdREV2fTOGkctjbV2XebAE+zkbTuefx0Gwe0XEbjsUSEbZEfAZ8UPP6UdwkcgQ89E4PNBH8
aB1eePG1M43INv4ZhkkT1in8VG7tmDdIE9jowEDX4Bqn7p6OImoKb+eS5zM1H9Np3SrMTo6IJxCL
LjMU/BI693ZkleS7ZzRPwk/vpj6IRDC/Xd8blR2cf7+IKdbGMtlsIlDyBbh2IzzAKysESdby+fr4
iuPGk84EVruD6U2A1m0j2xUsiNPMOILeThOffoxX8jy5zWOxpiL18oq+zNG5bSHfOUj9hueuhf6w
zJGOTkZlVtIpgGZYwLcAFkkKApLUYp+zr1l2YOnX21ZJdn+az8zosAtu47yk5vbdnbywHXTyPYpN
lns7qsxGfdDEmb9V+5ne+0Kz+opVkZs5WN642wD6iMTj/r+OA/RPf6AEvfm2nWkibcXZITdvsHxY
wJyNLt3OJA+d6F/H2n3JMvtZlOIfz3b3ZU/3Szf+vr4RqpU6f+mFOxSWtXqjM/Nk3dgjdGs/V5WO
8lPhCfT8+8XQTcOsJQWrVmIzG2xW60bFq+fMQoTbTMlt7ix3dNh9vdjgBTqTt40RYoqHude9nBUn
koyfJ5VDKlaBa8CrROwyN1wM0oQjd/f5xt9Bo64jAlRdhjJEvkq70czdGkGEOewYrnu3P5D0H5+Z
cVm/Z+Ktyl9Hodlx1VOOyq4NRJ9oWccTwFTiurFBi8LCdf40T1CbbIxoBVu15RcR3Yw45YPmTlRZ
g+TxNHXIwlME3zU9iiDKoXVCdtdtWLV+MnK+I97s8gI9Vmxw465pUcF7M8oGxTwQjPToAnfpvcFO
vNWZhuJj/oLSZxXzO2vCZVVO204ws0HgwvtTvvlM81GqKc5WeeE9fd81rIJRJFmwJoHTH7zJfvRI
pclyK06yvxDy0AOqUHwGNWrwjXkHl5Y78J77aLe7vieKsEHGxxO3MVjgMLCxgKZWNLtgbYCaiB1Q
jfa74SagOV5W0mW+VWnFYMHIetRtNNZ2lGa6spXqonWlizzLLcOrz27CTOs+B59Tan3qhxkqbUbk
rVUExOeut5Zo5lZYoSWqCnR3r2rrpeh/pRUk+2YQUg6N+Z553tPYFt9Br6nZetXWSP7PszJHSQOe
CCKeprybjU9sfKzSp2FNrEVzLCtuMbnhzVvddJ4ysA1uNUVnt2vHok8jL7f2wEDuJ9Z9Gmvj2G+p
JupSXGNyA5yzMUgjg48D3sL33WKHtPE1F7Jq6PMyXjhiyWjXtggmkoF0d11uhrWrq9+rbEzubjOL
AbBwZ8HYAOEk9Z7t3Z31jEfCHoSae60pqz5BuuRdo2zdkeITWiuueeREIsp2/ZG/lfdO//98+yi/
6WzVF+u1WU62me7qvGRfjddzH7LzPr5bz929tTOPwE5dP18U55fcn7GAUqSZhw7nF9IHqVMlkEJY
w23gewifaytoZ5f44C0sN2oYtcHdDMmDZLPi7HiW6NrM6KzRVe04VOY0j2GFQ8psyVPboH2iR+NX
mlVDVPkDhCy9EyX9DtmF53ZCT0KnI7pUmYLk/AB/021e8TxBo2M4r+w4OJ4mOFYcWzJtspWulgsR
eJAPsRe/vl/qf6rytuKCJ3dpWGhWOjeyoPW4vlvMmHgHoesoUvxtuTejrlM++hPucmYsO4f1e8sA
/GEwNYaqGl66xznzWLF5GN5d7Di1xtgxx3vRNK/X/UAVzck9GqTzuZmNeKhN+/Kx3S/H7XmLQP8Z
sp2huTCUc0guLRBft0WA09Vvo7Mb1Gin4KF9cPZ8n6E96un6tyhsU9YV2xrfD3wDAXcw3pnGd0cL
yVadSTJDcm8Y5gr1uPMiQQDxWIK72Dn1v//8//32fv3vK94LMj1yxio6WlkLGy2+Lf4YFoJExIyp
/clgt/qB5L5zNfAJCrCYw/R27XRXopI6+DookGoDpBjd8Vavds9Evn3ZDrvM7egBhGs6YLzCE+TO
DWFCqmlieDwz5r8JN1tDQp5SX9x2T8ttG6boKIAbOCIC1M1DeyhtsOZNjcaNFfcNkdy4Xf1sWc61
g3V2d3kxRmIc2tDxaGh06EK5yYLk/g3XW9mK5j90yUKh/q7pUZRfaiRFnbxJwcIJ6FfQ41F222SS
U3udwe0JxORJ27mhbz0Tsuec7Tu6KzONR6jy2LLW2GL3/QwKKNyfr0N85qNjsfcyv5NPM/JV7WHT
kaqodsf+b8yRucTxl2pEcteZjuOyxlDrfXLGLOK+rl6hsl4pKGcZkCwAyiElv/IvpBXGW2/0j2vn
L5qOF0UUQCTXtoJtgTgvJlgN/wTyorgx85PvDLtmIwwUhDya01KXZVJ9jeTpmet5NbER2ATT68Qg
aLsXgSaaUQwt93akwgJrpYeXn7mxhxWY71rkER/obT4it3bkAPqU2dlH0inddzj6rNq+R5YmEjy9
M7gug6j6CsnfMzRIVIHANM6MInAeGm6KHuPf111PYa5/GBsuQuSsbYaiHLFEq9uG2fJ5MR/W8eTr
iiuq/37+/WL4tgflrcExPDc/DySavFdP17ij+ufnm+Ni6KorOefgSQKh7qe1/0rmHozK9/709frC
KK7QP+fIxfCkME3a+vjnZfNo+4fUeQ3dHo+5SScqoLjh/gQIFxPYbrEsLoMQAwiwLH5X65gPVeNK
zitqbhTbhCf7BOpG1AUfBrTiXl8T1ZJLrrqCu3pkKTUTkOPETflPTgOw9vFwnG6S8fA8uUuDgMGS
ly0WhVhuxNyd6f82up/iJuZcDC89oJfJmtoFUuBJN3th0bAkML0oaLLbzhu5TYN3lsOGEp2CJjFP
mP7VbvMQ2lWn68uvyGTITRpFO65pY0MBCSmmcKyOoGHogt+ucb9V38xu1+i6EhWmL9MXZ17XDM6c
05eu34/lDiiLR7TDmcYSbeONBX25Z6MARXXdgWMQhPckgjhhbKy9JppQwWlk4mKLBih0prjq+3iJ
/zfDQKAjJ0JkyOKziFz6aBiaLVd4m4xpW+uhnosCButu1k+KpiZ30WkCKLxNRrEJkJmNfutBuWg8
oPNhMbN9vR4EvfG1aUrebLkBzqAAQfDaiCysavpgOt5hLG5qAfaojF9rtopkpcfqZM3Te68Vh4W3
0dR5J4esjzOa1Tur+nLdMz62WCoD2uo1FfVare5LbwzhPD0w750MB7YeNx0f08ebAQv6723DqmWi
lsHoS4s2Wj789NCcY/F4RsRy/RM+vimpjGrbCqdovRbN5NbY7TOQRJLOiJ2+2l8f/mM7pTJ/sW0O
+diZMKac8QNrN4iQzaMmtv74XKJ/wdesvONEFGbCpx8FPU0+hJfKsCFfoc1AwBg+6tjkVGskxdYO
oc1st9t5oi2k3tvU/KoaHQBZNbgUVdft2NUeM83Es+5J94LiNojRboMPAi7zX/OpqjGY7BEvnAX6
w+a8RrnX3rizkhuvjWnjwYGhDVyTUznsqtLUXDiKJZFRavZSt1VJwWgljO3Vdf39mudfVrJpGk4U
NimD1eyaVCMDt2sCLW48kNvT2LSaY1n1zyV33bw8tc2OI2YeckiddJEPBrXbYmYqt2UYdmaDLQ2D
izLbl0Xwq4GycciLCUaPUt91h1V9wfn3i/CwNVq3YCkWh2LY3snj2fjZIUV+fXTFcSYj0ThIsHx0
Q2B0B4pyxr9ZOYWlHbvpy/XxFQeyL3mqnQ2ODTIJE6xOe8KKkBin2f9kd1Hm63oTVAsk+SvdghLN
mLD7dPrRZm7o1r97oLWu/3+VaUr+2lbdvKU2tphA26lffwYr1VimIhFBZbhZP6VjxUZEDP8rXcb2
1TcOnqLDGte74MQOoAi4/g2KVCOVcWaV7cxGicbMZOpienB229H/3HtQD7Sierce2ayZSGFMMsas
7VYx8xYpj9x/tbfHrVniTjxY6T/Xv0Ox0TKsLCgB8RV9XidD4R6ACIw3ozrk7DZQJpVRZatHjbqw
ANuAHnw8Bd9pkN3Ny6oxJEUwSv8Ck0Fva05ROEHeCYXZzyzqIoZEbLgd+Kk7OXdZ3Hy7vk4fZ22o
zBpMixS6IP0ZulGL+ExPBSadAUV79yWlv3yqyQ2pdkPybN8oKnvqYFS8fRTlBhKvHbF1WUeF28mI
MgJW+8qxEbkXc32HYmQ0FTrQh8rvPMmlU4GWhIacT+3dFJu7Km4iI0r3VdidUDrY27fdmTJjsFg6
UJutmGbKXgjkwvPvXCeFpFh6GUo2LW0eWHZWJ4ZtRZsP7srx++b7x+vmoxpdehtnW+ZPwdnNNncJ
V4/tshWnROBqSnKKQ0IGk83ZMuT0nMWqlyU0mtCvhn35Rhddh77q75/nvbgvF6us3LGDG9c2agU2
y90HXrlNGPip7sGk+oTz1BdTWF292c3Zla3pW7nEKXri8l9WpbkyVR9w9omL0cfZNMb2fA41dRFO
/UPpzFGno/RQ/XXJawEUsfqWwGsry39ZFoHEehevbn6A3tn+uv2oHEyGjqWtCXCFwIXsvlaf3X13
8OPqznpGJnwP2vsD0YDCVZ8i+bFfe1aN3igzGZfvRnlf1SfH2uKt1jVZqvZBiqfHunEKkEkAlZs5
x6kR+6lK7wNqaNxMccTJADEDTDS0tFc8M+yvhfPmFl+vL7/ib8s4MGMS3Go7HJ1tD5hLlgbfe0o+
s41obhfFssu0qV3vuIG/2Ai3+n0wPNB2b6GrZKSakpnq75+nvbB+rDNZ1xH5oLIc4txbI1ouxwpy
Kretznnai+GztCtNKDhCvZ74T37VH3hHX0l/E8krmssk3xVnxQExIFhfDRFV0ISJzCz/uZjDN99M
meYbVJYj+fDiELeeTOxAN/9sQZ4Gjv0b91YKpUdeGK6Z412dLp8sI/aAWuHzPvU+X198D4v8N3SF
/iVxT4k5TAIS3BvYhCeax7RaPk8ZjU1wt28b00QmqnhXRnqh4m10k4VNrt6GGK/Jgz+HU2i9DKiu
k+N6E82lR2WAF8B16OzNEGet/NDkr+4CJdhc8w2KPZb5zTNasdWsXBNYRejWFktIrduKYVQGeGW+
Pfn2iief44KdqgWmi5NELyqs2GRZ4N5PRVXXHMMXadKa8TZ9rYx7BoiSFjqhOCJkjvIidbk9TLB/
b3tyvfeV7cCzfd1CVUOft+PiePBWkg3BhuTbYJf+uIcSgiH2NUXl6h4q3JBFvj6NYnflmhKty9np
TXDBGTZDlzX73G9CEz2ohpZcmEPtzp0rDL0WaOd1pl91Z2luFsXO/oHiXCxO1w5VOi8dToeMhJMR
B6ArLFDsbPebTkVLcbn8QVNfTFGCpTlbKqw/MYkbOnPlhsFkHNwZ8tpreZPcnUfl4hI6rigK53Cu
TqCk9M2EEq63u76zCgOSC0sNliZ3APRIyDBGOaoNJZoHW2iyXR9ekWH9q7DETcZHAmHagb9X7alh
3Y6tYIykXzLzcfa30GKuxkYVXyLjDLu89jcEccgM9VVYzu/DyEF19ev6d6gGl6yUdS5SNDkSik5e
3AemtS+NFd0k5eH68AozkrmfxTyk5bgOuGi2J7N4mtMq6pedWeiYuD+mMcHRL8WGPqSfUyEAKDUP
2z4/dgcDTVW4ykI0DsYkZjtrxs0f9kV4/YMUT3oZazg6nDdQ0ilBMV6cjH7ZU2MJGcgXBQu+VKgz
LoMmF6vKU8jYQwvz+GuB0ugQW294Hu+Jt6MxMIIA1uEIH6J8rwPxKc6qv3ii2eQWProuEyvlDxuf
7upNaBzFUhxWMgaxKKgxoQv6/BlmtMVWmO/8E382HvPsmB7XPdpY4mqMrTnkOnFthVHb598vDq9s
bPpta8HPbkzLHsXSU0EMtPHphlcYtQxFnAvqzhv6/5MqoHeTx54by3qc8jSevPK2t7mMSczFWA6g
iD3LPcw/zfpbtrK7nldPQ+Zp9kW15ZLjeyN4XFML1mWxdVdAMq/Nda9y1Y5L78Gtyp1+IAgLVv/V
8/41oBaSpQ+W85yiT+q6G6p2WHL7lK0uYxOUZF2o2Q9c7NOAx7ahS/UrdlhGI0IC4f/Cgnn9BL4H
JErCyX6GVrTm76vGlzI7Oc0dETR4nZgg4UdqZ/AisqDDik3rb9v2NSeIYotlWOIG9kiHeSlH38Mc
Z3jBQR5XYz2q1IKMRqysuU2rFl59TqKeI/tzz4D5OkXGodrdnLuTiaQZFKRGiFWZic//heRdabHI
WHQkugojkgGIeckg5uti8GJtd7ULkhIQGJi3cf95aPX/7ynkFxnrhYt7G3poYZ4VCfXYV4OVn6+7
wB9A2AePOCJ5MEln1mQNPBg3XEQiFhWf5jF2szB7AKF0CMTmvp9PWby8X59QZU6SW1c5Mxx/OmeT
fIhIZT/AJRlfH1m1EZI314J3Zd76xskyt83JI2E3zQqKlapo6z4Wq50Zmm9QzCTjD72ZNmVmoJGc
l9VDUzrxNgS/SK0jCFL4tYw/LKqM26W31ok3sHvPKmPg+r/57hBuLd9fXyvVFOdD9+Jug0bvMhQc
zwqnTDg7Cm/ZZ+Ou6nSIKcUuy/BDauTj7Pewqm25E+bXjHy5/r9VK3/+/eJ/+ysIjHMPbZhjdc42
070NrVQ71wXJijvnTxB1MXwVjJ4J7WWIMdExCxHn37XWllBjs0JmmJG9MU228MPvcIhc0xnHdiRV
0HZJ73+pyY+GvQT1j+tL9GFsiaGlA6MzNlYV09Iltct+Z4yAV9U5grT/uc6yOVy4HfaBl2l87sMF
w2TS6ZEVJsGbGsR4k2Dxah7n4LfVQRLQhnq65v750FQxhXRg+PayMIMXQ+KhgkrYcTXxWuWv06TZ
ig/fYBhfOjaMlDdW3fsORMYhuWvf2/m27/v1OC1x1n2DNQCUq0MWK75FrvTUwpydsu66BPwN34su
CEGSjWdYl55E5WuiAsWWyAQCxoZHa2U3HernSGDxn2J477Ml9KZ32r5eNzGF9co1H6Ouu3npqy5x
PDPqkIoOFi8snduEGYgsArk4/UiCM6FjvvIQLb6o4OqeQx+eS8AVSeeHNTfDEAxDhyLDGNkVkq1+
cOOinKe8ODsEH7tuM50WZ8ewE4FxymcvHq1Z4waqNZfd2i5GNOa4YHH1m+OCp2KTk32lFR1WnBpy
kQe8emXtoYMpoRCgrqenrXjm7fPS3PXL81o832Y3kitnhuNxkKK1SU3ozqI5OFj4aSTscH141TdI
nuxkHa0KgUO1M5/BLBCW6NusxruynU80/bFWmpKGwsHkSg/JDCRwGcyznb9BPDLk7qPpfd2GKlpn
XUpLNcf5Ey+Mqc2YT7vVQCdZ+mi6T57VR/ysD8hacODpiieqSc6/X0xSEcOslzlzEyjbN+UQmsXP
fviBV0Tnzpo4Q2G1MgdAVTkt+vSnLpmAExXmtJ+QxnSnYHd9x1XDn3+/+IKibtbF67Hji4Xa9pAd
+gpdieZN5R+UYSSXphvLUV0ahgThTOwG0Fpx0JRYVX48zu7P2z5B8mtwABS8NXIYbdfeeXTezwZ5
crzu8/XhFT7hShd0R4nrj2vuAtP2uvEvU/k5W94q1wcDVhb586/bZpEcGxfY5LcGHZJ+Mb8wb0GZ
pnbyY2EGAzosuvGRlACL8XqaT9cnVG285Op57i3eavQdmEABeBJn5ZXpbsp0AEmFZ8ilICfoQMzp
4J4uUKwvgxgFp8D8Yg8/uu2fmz5ALgj1JdQRU1YOiUhF/rnPqLHnKbFeIQxlaW4MRbAhF4YY4b5l
s3EAbih7bA37V1qLe4+td8YIId3rn6FaqPPcFw7otC0RAUGwwbvhrJ1rQNTTmclhmNfdEPy+Poli
s+UCEWQYHZLbcJGNeEfQMO+sdQLhii5Ldvbmv17ADpH7/PHmFkFh52Ni+ewEMVuA2QdT19+v2gTJ
vZcWT6utIyMKCAMYsj+1y9yGX6p23F1fG9UGSP5dVKInBfj7k0J0KXSmXOjThPZGhk9bBjGIrWNP
5rQ6mu1WxMpyIn5rOElJPrnJtHiHCmQoFb9vQLhQMfZik+cuf7e8Orr+ZaqVk1y8CSDz2JlNn8wN
fQCv874z6oh2zRstgvj6FIqdl9PwFIAZNpkzuKMtd94ZTiXCYYN+w/XRFUevnHkfmqXKRnN0IZ2B
Fja04TnNXcCryEazYl7d91yXB1TYgJx3980msImJGLmbmyB0qyH2/eq1EmUVjUXjxybrdc15CgOQ
0/CmRQQEfVcQoc/Z67bW+4bmR1ssSTtYbUgQ8QZD+hKY5dv1NVQYgZyD97ySTanpDclsPtTbz9HK
E86fB7TvXR9ftUdny7g4v+Ye7dBdag6Ja05z6C19Ew1GCzkYKI2+1GCSh+6Df6RNxzQVadUHSecB
Nbq0LDrclFwUJ7Mc8hhi6CezcR83n/Qa11EcmDJNABhkBOi/pz6xvS+p/eqOP+ri6fqCqYaWbvph
Gqgj5rFPAvDmCie9s5sNynY6PRjV8khO30E5qkSTGh77M4vn0X1A09qXaaufuTlrwneF08tZ+Yqi
W4Y0c5+UjB3QendYXR2CRGFNMj8AyjlkqAjUkGz2hWw73rxY7BPxP7XVcRW6HIJiB+R8fFesZCYN
diDz29AafzNhhwXX3Veq1TlvzIVDDL7La28zBrwDA/5igePox+o6uoS/YnvlRLzhez2qrDZCEtDD
c+/JXUUCFQU/05VcVH9f8mecdqM7GS7CKrwz6EqfgrI83mT5ciI+rwZIIXJsLk+f+unJtH6X7P22
oaVLfK66YM1RiEoaNFrVXUTr7+WiYVZRrYjksJbw/DELcILWExnAJMEeBaGa01M1tuStPAjyrJ3x
vxf3q+sN9/Xga/BSCiOXM+z15rYlxNH65KysTgYwszdP1XpTycYhcoI9HxcrR7JgAD0hNfe+kdXx
Yohjneu6AxQL86eKfeFFGzXK3IDOVwKWgpBDjiin/v4mW5Ez62VNU3f1sTLLcKiCfT7fuYtmOxXe
+QcdcfGvg3Sm07D1buLVnzb6EHRjxM19Q24TCCRydl0sdTqMGacAwT26pRmKvI0DJ9u1c7p3tx1r
1thodRWIjxmFsMnSTcvzHOhE8xzWM+GcyhVtl0E+HtzBSHKzPbItn0KDl7HwnR0kO+mOGM3utj2S
/LkpRG+0DvyiRVV8XIz3Zn5b7fVG35A8eurs1RIVljHoHyoUk8W237gOJa2yAdmlCauMacABahjW
aUNymrtk3mU+pqm0NU2Fe8iALdYxf8yntU86FFUaRo/TIDTHneLgkAFb3QYY+bxYWPr1N/eq17x5
23zx+fq+KqJfGa61ovptj0UxJiCstnbAe/8WzXwQPspDi2HdTc3IIxZ0e9qMGpdUrdR5my5cMqVb
CuIBf0jGkmVHx3OHeGoJeb7+PYqHg0wIMINUNFhThu8ZQfou0pMxj+HgdXGQGsnM7Jfr03xMnuqQ
v0gB6rkt7HrBI9hwv5tFCyrTdGFxS9BA2DffB55HnZiTDALna25oDkrV0kn+75lp7VIHlmBvr8Le
jvOkS8WrRpbcm0OV0ssEYqRKZOY+N2z0NBmEhNdXSzW65N71kFeFuSDO8F3z5C7l77FONSeHwrll
ZoAG2quT6B0nqefXHDRupQiBqhG9Bm70sTlBeOK/xkoKYZMscB0w/ty1IiZLEU1gNTD4T8J1u/qx
f1syI0A/pn5ecJRBLG7sBF3u8rqInULnER9H8JZMB4CEgxUIjk/w0/s0e2tB8uvtq7YMi+k7nf+5
vsMfb4MlUwIUQUf+h7Mra5IbZba/SBHal1ep9nZ32+3eXC+E7bElhHYBQvr199R3X3qYphRRD+OJ
qLBBJJmQwMlzbNZgDEn9KB3gCuPh7+L35yoaVnzfZKXL7x+WjSbprZl4IR5a7P4YLeWj7IdNLuhK
QH++Djo6MUCYV6BwC+Pu5ObOt9lnX/Hcdb8Ifx83PkqCfRRP9zuvKV+u28s0Gi2S7YrFscPwstY2
kJa7FIr6+bckGW460jqJFs5KTW00Nnhg9pN32/PPMsAz+dKsfPzn4ezoDAG9BYFq6/KYWXXvYVJc
cNwrW50p3LStepEeUvqxwSV1Pj1GUK61wvnJjpI9sZM/lu1PKwuSISZ0tgAIuAEsEhT9yZtB4PsG
VC/lbcpslQbhV+s2iT1HJw2o22J2m2CCJmI4bWYR450L/2fJyiAM06CL2sxjkU/ugifruPk+2fm9
DOWK+ximQWcNCGU5D2VMfJAnvRT8TcQsK8N3XkZpvvZu+j883H+vqB1dyYZ4DgQZhD2CHbMSfZgV
bC75O5BHHWAwuNBoZQh7edy5SzqA+nHnwMPE3XQAvjEFeZVO5A/QupDDk+VzHgBxAPaxp6AmS4dg
wj8BO3vFiF3gmaOOwRlQd4Hv5KmzzAPeiiZoV6g7lwLX62dJH8XhT7+aSvY81Izmd6jk9n0vraax
XYNAGVYYXZ2GJDycrAoL2OxL4G+i15gtx1b6+6Ac9l0LxTRFxqdxuomywnd0RRrqSkiP5YjSugrT
JeoPYlqDHBhWL52SoSo8BnY9PCIWrnz1+PLsCbpx43hz0+KoMzJ07tQyNsOxhxZvlHX9IFW4r+X4
/Xrzhr1KZzXoZgtSigMMk9A6E353WFzrmSs79cLbNMQdnc5gaLx2sAusY0leZyUN0nzhAESTlazE
EPk6i0GC4sNx9ND8CDpi4o/7ha8lPKamL0vCh222jjrUbtcMOJjK2SZl82Wayfa63Q1eo7MXxK1H
lmEuYZSl3EKzUWzkLB9ssBWtLIiGZUvnL+ioC7bdiwatbLvv/hDv66X4KWixYSI8QtU1u20cF9N9
MFEF8aCkYHiorbvXiP+du2ch/7mtaS0tUGxwGJnQdIjCatGKlFhnK19p3LDp6cA2KqCONeUACnXN
I/RXPRgm8u758Nspf3vuGpWWaZa1XD+oqBcX3MEslyRjhbvx6hHi7WtpoGmOtQwB9kG2wTtcgcjk
dbLmNwpapQ1ORWkciG/VaK2lCIZx6Lg2xpLZFqAYP9GEFmkbdV8SJ4KWmzXvb5prHdTGIp74VoAT
3DD6274ChdPibCMVrHipIZB1QFs12DlKPQg/Ead/74T4PefzStOGOdDBbBOUtrs8wgk+Bu/0Jpr7
nxVJ7ssoSUmz1GAAWnsqM3V0mZsPkcZyN67Y5eZ+AjC5o0jA6XJf+myXuHk2DtNN1+COroYTVo3r
qpCMWE5ZCt3XNJkbcPuusU8b9pv/KOI40h5zmownGR1JmIXxX7HsRPd23Y1MrWupfhAXXiynTp7a
qn8cvITjyXJ460TB0gavy9c7MQWDFtSj61gqzq0J4upLVkJisq7adAJf2vXmTfOsBbW/4HmsnuMR
lzYv9fTST2Mm4schfw9Zv9KFwUw6wi3GSyQNInRRzQ+82Fdxk075zxBDuWkIOqdBr8LKnnP4UAiI
qlN9c8LnQCIWcNEo/lzvwjAJOq2BJcGQdJGDOtUNyK1BIpGIn5NYI/UzzIEOa6tFMTQcuMJTVbx0
YZmWFoqTRLHhIO/MbxzBZWQf41nW4GZQSuImc9h6jZO21HpsBrbyDGoykLYxt6LvSrJgDrxB3ZOp
ghxi9C66ZXOb/bXNOYSiZFLyi5cuj63EXT+DWsMa4MHkn1oYDzkrrZjD/CiVS1n/VfX7EempWkME
mWyjRfDgCGz9SBVPi3V26e+Rvtjl82120aK3rRqRWKCoP3XAtKcxr4JdDL5j0C3J+jbT6+A1qDI3
DTgtx1MZv/jsVwxqP/l6/esNhtdRa8FUOOEYRyNkg54j6A701aYme7WaDxmyLh2yFicSgrBTLU71
wFKL7noGJZTomed/q5BBwvW2PUznNJBtXccoVAXuR7nZ0jpAv/7EpcDuupEM3qPD1YAXLeOwwsOT
at1txKwvfh5kDTTdrjd/CdBP7gJ0uBqtiTdxDy8MRQWIRCJ2dsxvu8rQa8SXxCP2ENvyFCft17Bf
7oKw2zt+PaVjSe5AU74yBJOFtPidx87lQ0jkKSDdoI4B5EWfvLJA+agQU/T3up1MnWhB7EWKzXPi
TidsZptYdllouwdPRStjMGwBesl4INtKxMMkT7JUB4eUXyU5spw8DBSwDJtNK6dXwyh0iNoshOVN
DaZkUvUpmYvUSpKfThgcbzKSjlFbaJ5HXSsFXuIkuPf+iJDsuapWVqLwc1fVgWkh6Rox1Lj66AXZ
2C45WWp+7Aocwwv7920DuHT9YZcsPTEL18IsV4M6eaP4oXKxc1dLUUzmv/z+ofk2ckjc+950QsnU
wS/qrafCY+WNKwYyxLJeA+5CuNXhFxQwLYssTIZHWecrsWz6cm0DviCRpnCsOWjfIONqxZs28rdO
3KykD6ap1UI44YnL2UCwBSe4YexIhOs/p0gxA49Df2OO4mkhzKIx51CR4Kcu+hXjjtKlL+TWHM7T
duLIQSGQXy6g4wH4ro6i78mUvCnbO/Z1/deK2pV1wjAPOtxMqWQaXBQR4K0ETzCd4in+2w1t0awk
04Y9UwedsTgnUeRhIQpVlHV4aKt58U9UhfeOJ+4iar8CT3cTeNHRoWeg+eA9yiSAJYJPseGLan+3
yLusfm0sBq/S68HberDscgBYaVL+pkueO2WlxfxieysPoIZFW8efDZ7tA90JeGE/0K3dl2kX7iMr
SDmZNgCj3LQk6QXhzKnpUMpcnRzbO/GOP7Bi2hTJWj2kyaG0wF4KRzhMVPNJ1exu8cKXgOao7rO2
17/eZCItsHvm9nbpI7AJJALCcDkWXbGpK2/f2f53r7mNtMd3dC2avsid1l2wcLNwOIbJ+xC0d/X8
9/ogDOuqq8V2TIe8l2BLQgVhUuxZ7jt7HmEBud66YQb+A06LgrDqQlT2JSFJaZKkMYhZ52gNgmmY
AR2d5ndJH5eBh4DOvTqr22Fnde5LyKsTFAm/D17z7fowDEbSQWqkU6h1kDhF1eFA08pWX6NGrXiR
yUSXAP+wb+ZFU9VOPCCvsK2Us3rGH/GGqv7n9W83tX/5/UP7DcgD/CLBGw3K5L90S/KdDuG3PCK3
7W46Ui2vGscSpJpwyVV/Qca9Dah862oo5IbqtjOIDk/zvaIHa4eLrX+ijw5sX7kvoPNccVGTD2lR
HEHwUeSeECdLvEn1FgZf7aHahlbWr5V8GZZqnT2sEa5Y+pHOJ0iXbCmYcSDGLdN8Gh8H2bzeMMsg
9tK8KBHNBN1Bi57iSWR+3H6JvfKAyvlbtjM0rzlRDG441UxLCREjlUkSb6x65GlfjTuaq/P1IXxq
JvRxCb4Pjmox6RGPEApaUIpn15c291MB/lG6MoZPgxjta7tBWNOi8mNrOc1EbLum3rj+sr3+6aam
NR9iQ0FkXkfLaajk17Gl+6VcexX6HBGGz9Yyu3FgChXel2Kxlm5D0r7mAH/WsQ9KsvwhpyxPVeyk
A5TDJ+ummECf2qYw41QeTX5fnRS0iDaVN/wdnXFXNlFWteylbcbddbt9PuWBDoMqyxZK5BMtTzZh
b5OsX4Z+2ZCieaCX6/LrfXy6/kWg8Pq3WwWA7Q2K5CDLrfK0ne5xvw8dv6frjX8+8YEOgvIJKcel
acuTb82beKyOnNq3nErw3VpE4+RPJr+FpEiQV5tQOq+1N6cobV85zppMr0V0w+Zg7MoCXDzDYQ53
E/8xgdOtW6vo+nRVxddrwVyCbckF1gEHfXqskzs6hRnl26j5ydfQQp+jltGFFs9WEhR8iMhyEoHY
LtPw1ffjzIKxfDVt7bA6WXO+mcPmsSL2ux2IlSk3+ZMW60NHwK8VN+VJWDXM5qdDN2yos3bhb2pe
C/faHSx3QYZ0kvGyt2ly7GUEtlh/e91hTc1rkW1PoShQ6LycnOHoBtEpKKODtNcyYkPrOv6JlJ01
O8iGofrJTqLJcYorvuTWGs+ZIdp04NNYQfBClKCY7FvypQyTe4IKkOt2MTV98eMPm88FKVy0BaLN
ViHQtvYXypsV8JmpaS2Q7VbKTlYN2NlYks1V/m3p6S1XXmD8vszDh6/2SCVZmWP9tPJfg+ju4+XV
trsbG9dC2KPWgMo7bAJzbskMpPs0RQm5SBmvbhOjQyb67+8PFh6B+qiuAA/uNzWLssWdNxjQbc6u
Q6OCdnZjNyjZacQ1F/Yy+z5nIkkBBlwLJ9PcatEa8KgLKAhBTjnAsCItVNX/8YLef77ulYZFWocU
DcweLD/05lPgfuXOz9b9EqjjwuXK1vjpfUgU6HAi0XWyiUZnPlXVWcX3XfzDaR6s4DnvDk37cn0I
BgvpmKJQWvUiJajG2ibJRMd3Tb62HBg48aCS+m/34fHsD4rh+FfRYK8Ah7dC+WSxCGeP4gfmPHW7
KUkTQr9UFKmLor9j2h/nHNSX1wdn4NsOdOwRpYrHfBb+UzccumO3uwhqWH+COYv2wBTu13TiDeuq
jkCKSOSgbiW8EOWILKiLkyfPU3CbjFCgM2zhYrWMnTayjj70cOzc3+TAPSoSba4byeQBWpDbRNnR
0nM8YWCTrAJ6ULfhkeHA2l7cCgikMAbnwuXOdkrI3g3ctJ/E7vqXm8yuRXfVOSUdYgg3jUWPy7Xq
UM1DBozK/nrzJsNoezEJhAwKJaELBSpgPBAekUuuOKYh/dJRRm2P+vZF5fmpT/o9GWcQSrdPqIfL
ulJthnjt9fdT7CnucrTc2o4UQLYcIBHZNSAPUsfWSrahsvdJ0mUMCqkLJ7uS1yubtGE+dOxRPHg+
5F/QnbPs+PQ7oFmufl+fC1PT2iY9csJJVfvWsevqw8CLRynFH1vab7c1f+n2w0bNVEeGjgoJnkJ/
m4CtWtryngRrAnimr7942IfmKanCSuZ9cQqdeRPigSQm4lBO80oEG7YhHWnU9Y3bB+GFjl+9keKf
pH3tm/ucr5zLTa1rQUykM0xhgdZ7L057ej9NMmuK934N1WoyjhbFVkmVU9uddeTVmMXU3QhKwMy6
tnqaQk2L4jxWQIu7tTwxuzlIC3TtgRTpBB2/LpqOPdCQN7mQjjRynL4kQCjiedNPjkkhvtZjccfK
cHu9ecMs6EAj1lPWcDJgxWj577bg2axwvTCoPYudlfA1XGUEOtKoRGE4icYxOKqizCKZpFYRHBaa
/LBs66Wqe1DYzcWhzoM7rpK1879pYJffP8SGO1Ygo29kfuKD+xM3ucNWzS6eTMoOSH4erGm4G9wg
0CJ8wduVXTgV7tFBjQJB35y+ElxgjTxz1PttU6RFeeuxqQcBo0Sy+aOZdv4SpFJu3PnX9eYNcRJo
+3QilsLnzYAko2WvgeJ5Gsb9w+QW325rX4tzx4L4ht3g85vuCCBGituk2F8rxjV9vBbkSUu7xA4K
NE7ih6Hr9jkqbhpwPd/27VqQD65N/DpB815nPYbWkArhPbp5v7vevCER13FITedaC5tQVepK53G0
jzMJQBG67Lp8ylSw6ee1YDCYSUcltbEFDV/vYib6M0RpUle8N/OKe5ravkTGh0DjNACfh4zFCSVn
XfPP6B+WNeomU9NaDNclKKmbqslPqIR+4nm5gSbM81De9EoVBToMCRfPvazsOgcmu9pEdbhVy7xz
pNxfn91LfP4HhoTmtbiNa2uaOLeSY7OAgdeWf0u5lCuOaVh2dBxSDAUbSUd4Dij9xG5cgFP3UL60
mYmkqavc/jGfJuvr9YGYpkGL4A7C2BeFoeQYBu49WKc26P6+sdaiwNS8FsOLZdXuEkb2ofTDu7KQ
jy7gnAFRK/cZpgtDHYdUQZfc90fbPjj+8KdP4lQKuamKJB1y8Wy1ZQra+U3pvHtJsvOCtZtQU7c6
LmmYY4cWINM9jLiAdsn3cPC2Ld+J8oELP7Mt0FwNX3Py0xLTSqrwv/fPTzxOxyqFM64NciiYHASf
vgxQsZ8OyvLSnvUZ8Hy7aNxUFj3IKjoudALi/eyXzaYEnaWYpswqaLYkEhx1T9fdxrAD69imSvlF
4QPPcZg6TiGq6CY5zq6DR+pYbAvwBw5PXiNw83+9O8NiqtN+FH3DWzKN3SGuoE0MvQWcl6eu3/ju
3y4Ej/DgrFyhG2JPJwFZRrfOnUZB1d3/LSpwj/dhWvNDKL9Bx2clvg22059XkwG1wkFSjXu7KtIq
37h2nzrsWEQrl5MmY2mbPm0hfE8CvA7L8NiE4zN2iCIN+KA2Y5ODplU4R6HA5Hl9agwRrnOidQvI
wmVPoMJrRRUoP5DH+H774vVdvNKD4USqs6DNlj0krb3Yh8arN3X+3lA8dsfNNnTc1AXDjGX9KZz5
+/XhGCZHx6Sh7CkofObPh2iY3kreHRTtHzsafKsEu+1wpOuS2L0VQOp0nA9VnVgogYGOcW0L9U1R
eb+AE3gF7WPYonQatCJpYhK7cj5YUOr92lM//2lLEPBdt5OpdX1ht+PWDZw2eaKLSCH8+GVy1i6p
DTGoQ9OUPVaqGBN1qFGmIkiXESWfKns8zuP4GE/ObbmNDk1r2SQjLiN1aKlA/he8ADCQtcxZiUJD
XOjAtHwsVBmghOHAF/Id9cagkuH30l6DWRmCQgejuU4/8XDg6iDaqdmIqvtTSwZ9Lv46o+J+g6ps
mQGgOKS0km/Xp/zzOuwo0PFpiACoAlpKHXoW+C9+Yvt3czGd2iEYMiuy7oXXLRkgR9BojqKNX3Tf
a0X2A+v+DMV0t0T8qSHVwzK5gAwVX+VQbyrSkXTuwduIoH5qJCg58Oo6Z7ZTl5knqmZP+jWsrCGy
dfSbX+LUWyH7Piyy2FT1vQ34/qVuKHJXQsJ0c6xD36KxDOopLpKncVs9e5t+zzKapH7qZO5mPjRr
wuQmz9LW90t9w9yxWh2U7I9DkO9Eo/4k05rm3v/2oU8yDV0TZRIk7BbIbh+WfNq0yXs0/UPCwU2T
EdvI8MtClsUJyRrKU9qM3/NRZKUzbmp6UwEW/ExbWybpOch/S7HvivyBUbpVY3QIqvFYd8WKL5sy
OB0j56O8mMSgVzzEwGQnKOCj7iOoypBq1/whKpPHvv8mz1EU0RRcjyvZhWHR1KFzcD9WBBQ0XCV9
cuLvBdtej0zTjn/5/cMxrepjRQkIEQ/1ck6m1zj+Y49OamG+ZP7dk3Tl801G0zFzrCsZQ2EWnpIs
vqmQ/fWtynKQhahiSHHpk3Xy10y7PQkgyBSrlbgyjc799+gm2QjgGZ0LhYC1G/wynVU2Jn+83En9
RILBbHfdioZ953+j/mDFmYweI2MfnBrrLOK7SpK0YX+X4n3o1iptTV1odw6U01hWqgtOXv2Y8K1o
XyrV4OIYx6M1qg9DFzq7GMX9S66cEsTBgTzXcom3fcwPqlwOQeCnebOskeGaOtKczq3GCQA1lDe4
rtjmuTyQpUl9yARnbtJPmYT814rfGRxAJx5rYlvIMRQcOqagZAOz8NkSya7iwS+aW8diCE7hbN94
naKj7kDZFNnFzIbTUrWPOau3tJE/5qhbSf4Mi7eOuvPrEOSOVQ/2LFvRvRhJue/KmqbBCPKg635s
ClMddadkYZfcG4OT30WpDYD3Uu08Vu6AiUxDfznkZQftiQeFitMh/rvS6cWFP9k1dCiez5Jhwltw
cEq6ciuLOm2ZPET+ki7QZa+Tn3n4CtTExu79/fUeTZbUloUOlM99UeUDCv3i7WSpPVhT9uVkrzRv
WKt1jJ7TFmMFjVh+asNEZiwv+DlK3DUNGUMyoqPxPFI6gRuBO6NQauMPFer9pmpjTeAVd/IVV/u8
D19H4nnM4ooKcFz0EMDpZudYzuWjmgH9xyKw4mufLwL+f5F4C4M+Hvrwm69LvauLCDoHj0A1uvma
TOHnE+HreDwn8WI6gqf6VLf5rinDjIV85etNFrr8/mHFp8nM/biHWJTDPOQ2IQhqSJ1OtmWndZiv
VaSaBnBx4A+9cO4rXIsUkMYRc+a1Evcj9uaWGPB1SF412WxI7ARcakrwtLZlkblz+z2qlVzpwfTx
WrJJO78pJifyQBH+tjTxdnDXsonP49fXicdCGjtOGTT+aQabJCA3RcrogMwiOFy3jenLtSxSiMpD
WtKOp5bjnf9pLJx+OMSRu6qba+pA28wdWiqW4/36NPU4/zT8gQ7Ryo5ncEwddOfEI7S0CZoGHAyk
QHt38bIgeSP5Ggew4dt12B2zS8t3BbgQi6FLl7Da4052d5Pdda6xGrw6UxeT9gRE+7F08ldSWiuF
CQaX0cnGurhgyuagNWBOHD7FTTjsSlQ1HYAM/Xn94w3rmY6+KzoChsXEAUek6O/I8A/LT4FUGROQ
ZZ+fr/dhGsVlTj6sB6h/x6mXBx5uMKtsnMUGolzfx4r9c7150xC0iOWNDw0dxnyUMNXHGnoqWP7/
gIko60T3CIr5lW5MLqptv6qa68Zb6IXu8m30T36cZJ67L6o1uMvnSZ+vc5L5rGvmcii7y8toAMjX
NN33yMsLkgXuXe6tBNrF5v/NWnwdjTdWzuIDyQHGyyDIclJtHbJGfWNoWkfiocRx9KKiRgxH7jd3
wctcz/jKu4epbS33togkA7HRdrS0m5iJbUzWNI0N3qkD8KYyYHNjWS1WBn6smj6NmvZXT+an695p
+nJty3UpqAEniBufxiK4o058rOaVqTQ4pA6oAzdI3aul9E90dDPfPiSxzBz7flkrZTXElQ6pQ3Hm
AlyI5Z0W73fs7YRVZKoD+cl0sNqbymV8XbwyADbcB7LdO/UXcQYnOlAwMaWqJSmQwGvVJ6YJ1gJ3
HOkwFWTxANC1NlVZP5QCz0i5u7LtmprXtt2a5kFbi9w/1bgPQN6Wdijj85c1/h9T89qma7sKABMX
zU99lHIQc0sIxPFi/HrdPQ1OpIPsIh72YBgvEFh5lyXtsAXU6GsAVsQynl6vd2GIAB1gBzWnSMXY
yU/ALKeNWp6bwXm5remL637YWUhToOYkAPM6gebOEsYnV+Ur19kG79eJvNo2CSO5hO7Jc1U6sAXC
LWPmNH/DudiHN0I+fF2gciynsHSg7wHcGLiLiubXPJfbzlkD9Bj2FJ29y65VgSdUpz11dYcaK1rt
cWcBhipnOqAkYzeg/m3wp5XJMHiqjrBrfNyLAJYEeXX/KZmfhvahFTd6qRbC0l+s2U1srNGLswlB
2NuAjiCb7egYD/nf23xJi2PAxFwxcNgqaII9cETAsIQrL1OmINNiuAkL6/8J8L0xmTKEwW8IV+Y4
uzP3W9mU/cqGYJgAHV0XdA7EwRZMgNXdgxBAdb/D/MdNxtGRdV4btg1H2yerL7MS6f8i1x76DcbR
AXUeayMg5mwoXFhCImmIl3CeXplb19zLOspF+7doaNF/uz4SU3eXVerDkhFaE2R5W9+DyqzIpjbf
kLj5qkAMFNPVu3ZTH1pGulQOdDUIA9mW8099eS6cvvrcS1n4ZhWPRDZZn7/GQ70LghHo37s4fBwj
/C3P3TbL+/VhGhZdXQgSEvV9SHLpndzZeayi4Bvp11R9TG6mBUrhsEZ5LfXAnmhvCEQ+h3l+HFn9
97Yv14JF9bVq2ph7J5azrC7qP9hAfl1v2vDlOkRNhiMEEsPJO40ByQZAsJzROoEueXO9edO0X37/
4Fod9e3gUsoPEtEfs7rv/Cjzh2/LUq60b1jNdXhmFEJmJJQuPv9yf8qeu67ISgG9rG0vLzjQP9eH
8amVcPt76f7DMEp/5pEdquYMGsu0cKu05D9te2UKPt1W0bi2Y5dh61aNL5rzAkWYOnhrxKvwaRpb
G0La9LYBaPOQlIOoZTM155qyLGBO5rjgHbTWIMCfTjOGcLHbB/vksiEOZL+as4x+9yCCqu+84Z98
rdDeZCBtfeqaZXTa5mKg6KWp35v8B6rWoUj6OjG+vW6fT9cGDEBbnhJ/GGgdyOY8jX+80tm27bK/
3vKnHoqWtX06btwSOiL4eAmMB3gldxyCEJCjTfuy2Rc53dWuuyKVYupKW4VGv1RJEdfoajyhqmXy
3iZ+31qnUDx41dP14ZgiQVuKWgeYbsmq5uxgzebLsl1KviHV2jwYmtdzb0WU0zcNa860/hstmx6S
rWLlKtwwxXrOHbVLEeYkrs+LzTa9EN9ZAEa961Yx+L9ewRLkZatEEdXncngmBU9n+zUMtjVwiNfb
N5lFC98WogwNHZP63KnvCbhIQ9amiyyz660b4kvPuK2ci9FNLl9vAaKCe8zgLGoEGMrFEjAyX+/E
ZP7L7x+WCFfNrB5nXsNxwq1gcufz/HC9adP3a8HbMdtaxDzW5xqvj9ALyjwQ8y60TCV7k2uUAKYp
0OK4ojUfl2qqz/E8btn0pQJuq/D77fUhmBxIC10SDwMuMYf6nAS/uLchUQE9579zvMb8YLK+Frae
zazFCWD9am43EOQ9sN5ZmVjDp+spdk4XlLTXsj63qPNR7DkZ3IwnW6d4vW4aw+zqeTapoyFupIDh
Jd979XvUtrgxrdJcdVsp+O62Xi69f3DPWEYliRr0skTH3H1fimc1/eP6f2N+EyFQ6OmMuVIOONQG
QXVmVZGJmu8icA759rS/PgDDDOuZUMcbG2DIrjoTBsiqN2zCaA3nZ3B9XQS+hbg5rVHIiORhAdDY
eQvIq+qrlZOgqXUtensvgOCGj1LlOQx2TuiKNKfFzlrFMpn8UwvcFjjYuUgKlELbVgYu54WGWet9
aduV1cf0/VrocryOxfbCqjNEQ+8VdzIVB0Vqu9bKjmvyfy10m6lVHKR27NzxvUoePbmL3YzOD/Ea
IskwAP0I4BW8hsA4rc4jRAnlfgBVlQq+XvdKU9uXVOVDWC1O7E65F7Fzj8OeCIIvYfLCo2El4TGY
RifLlbE9B5BGYuch/EXmk138DuK3rn+AksttW6N/caoP328X1kKtPmHnpfnhOFWWu2Naxy+D9Q93
1x4JTDa6/P6hjwr8F2M8BuzsFwwCjf42AvEJD25i2AyhQ/Pv5skow669GInHv5yCflXDmkSpIbL0
IhUmhOgpbmzOqvsWlDsGi3TqPiK/b/MdLXCFpLlYEp+dwaR9LMM8zf36nqsbj0S6krs9OHnOmMvO
liO++POY8TJRgDHfJOcEu2txK7y49CBowc5F8dB4Z0o3lbtGUGBwGb32xMXTagz0IkwTH71iQnnt
xgKD/01216tMAjtyR99R7HzhP2q2bsIyLEI3Nq7ts0ndNEMXcnZ2UdLk8t3oWtmytlQaHFKvQyAj
NDGqUKDx/lfF70qZZH24BQ/yjR+vRWor8wgkxANWg4SkZcP2UemecL+4spOYPl+LVFH00nJHzOrY
04w0v8K22M39lvQrL4Ymr9F22hZYFy/BI9J5jB9Yh/exv95avYnp07VYHfp27OISTQf0xZX3Tthh
D9k4xco28nmJcejpPLge7lziqWnZmSzj1oMEl/jj01+9epPeY+h8sdljuUrBbjKTFrhTgiuwooKL
svyt9pLUdbcu8qnrwWUwlF5xEDVz3ILtAwOxi/u87QEtnDddRB9Ff2NColcdNDWQRjijY8+1vkTV
O+3v22AFfGH6ei16GQmWaijQdFF+AfUKq58UO1prjEoGw+u1BTMXNZNBUp6T/G6U36LyGKzy6pra
vvz+YZPtROAKnpDyTNznnD/G0ctC/l6fUkMWokP+LZQnUEms8izmYzvu8u5L559xWVuVr7d1oMWt
HyY99xe/PE+eBNPKwWPvnQsoQbPLb5I1CD0d75/78cSpmMpzjuucUmyjzk1ZQFPHWVl7TJ6jZclz
ncRDYcnybPm/XW/XtUU2eM/h6gHX1L4WtMVSexw0z+U5Lr+H5UMeqR2Vf0J6k6RN6Omwfe65RVji
veccOWFq181B5E92uCYHkMAL/wNBQet6mozqYSVzUZ4pmVK8/mQVJIVC2UOS5Hvn7NX07MVrlGiG
SPgPgD/nZVh4mIlkfJ/LVxCkpWN8U70+BnKZng9h5lTxAPIYVZ5rnCJa9a0jOc4qK+/Ppl1Ar8yk
rIRmRbugdeAJgmY5Cq/HRc/RLXnagiHQw89e9CZW6Q5NttJ25Lz1aQiit/K8TG/O+D3kqKhYq6s3
eKxOf0vyOaJ+Y6Pt6P84u5LmyFkl+IsUISQhxFW9t3fPeGlfFLNKaN8l9Otf9nfy8EwT0T45+gCi
oKAosjJ3c7Fqx3jdzqimMRUo69pXjuQqal1cujAVTuKEjKya5JeEWMw0mHC/ug4Ul54pH4aYwjhV
grgZesQDmOQ6GiZled1h+d86+LSaoE7lkAzivR9FdE9lFyb9LZ2eY8+QedAMQC2T6KIkiju/htf1
SCcVx5w9Ld47XtuuCxdVJXarAL8+qv7SDw/sN5YIIeWydCaEv+7jlaPY6rqu5UuL6W37cEgOxLuL
mqeo/3b5zNGsfLUEomSSlcRP0w97eYB+L0p5DotjKu76bzv4Yr9TKyB8idLx0spwZOLK20Yy7Iqf
xJ3XM0XNAHiC7OIU+/tOzqGdv/Dsu+UOK5+BBX/axY4pFNMNUXHuyOWM52wUH558IKxAhcQ3y4Sc
0GzoaiXEkLIEoPhOfDTYB2v71kF0uthPtGhWNuRxA/owurZhGWviD1txdMtpMzJQ9JX24pgHT677
7g4/ZOFtJryBXl4Ouj4UXy/kGHgsha0s+TjwVU/6dcZBexDseZ/vrutDOcJZHECEs58wH44dll4S
evIpi8WKTDF4nZ8vd/L1xDhqQQSXgYwAGRM4adkm98TaLq2/M3Huem96GGd75bforaKG7r62m6PW
RhRNwvpeluKjB09DUN9Ice9PZB0s22m5qoLBx0ONcuZGHoWyTC4+8HT2bDvscYrn/Vj/SZKrSIXR
w3kP+rQPjyNxI7+3ko+R5+ESPZUFgPrkcWoMM//1Xubws4d+ar9I8QCVp3by0RGUrCF7vYRi2i6m
TIyuecXRyyRquqHvkw9QzUC047Es59BqXn1TXKKbZCU+byx/qnwf7dcFKGw49KFvLLtcewXO3Kt8
HMK0/1oI2X3Uisku+Sig0IJi2OqYuV0I/ErVXLXhO6pKe00RSwULjZFmpnsKKjto190UTrW67Hdf
b7YApv07gJINgRAsiFG2V26qzl4Tq3pMxHy4qnm1WMLxuwYv01GM1483OvwmzWuZ/LquaSU2t3Fz
9F2Oph2yt6W18Yotaezt5cY1S0ctlBCimWk1ufHHgqfXCDDi9Mk+/8e/F4mhC83qVwsmrBZKHYvP
rVMkotBqd+DWXA10E0yGqFw3BMV5o2GcummYrZOofo3tph7Ak5b/sbBvG+sAdENQHHiMmqRL2sU6
5eKloW8WnqF8a11Fpuriczv/H444Kl+xN9ZDYIPS9pRRe42ahpskHQ05vfMq+appxXHpkrYLixvr
NJIYt7lD3eyKbgynCBEnOzrGenldP8oBzZfcqeOyt05lkT5zEkGMEzm4aokeO7rvE/qccRPMROPK
ar2E482J3zgYUrDE68AKDmSMD3gEM+A0NM2rNRPAsIxn+VXrNPnThjr9mjpjSG0TObKuecWdaRag
/naAoVJEGDTI3xIIUonmKtZL31HBXBBXYja3mAduJrbivNg7TvU9GJub1jcRXulGcPaST6elzFyW
56yG/V171eBdgYMd1AtMYbHGn/8Py5UhlnRaNJ9l3wAG4fK2xsWOO9+n0vSqphuB4s/Af7r+3FfW
qVicFxFU2b47QzaYNIrHa3YMFc/lkLlroVBrncBcH9LSfrOR4hgqB+Do4vvlrVuTjXBUZBeKNAYL
CSbr5DT+WqIwtfGGlRTlNsPdhVL7Pgf63h+mg51S051bs1Mxxc17b/CbtiuweqGoJSHFIwtT0YbO
ZMoJnQTzMqUl3LpOgnAZbmgdrZd83yLMv2wwzayr2C4v60Zwo2DWOx6vfOAQJ6hHWNLEq6DZAVV8
l5821GsmmGYQDoRH0l3Dtpw9ido+FnxZ+4X3enkcGgdRwV5gAowa4bPgZNHf3ryrgjism5sxvaGJ
YQvU9aB4+FJ30lnGhZ6s8Y2x4wB6M5u8ee5PLyGGyfiaqMZ3VNBXIOfMG6ARc0rbeSutv07/7ELA
a+jG3QhWDdnuB3/XOfvJeqhqzxAr6OZIcXxhOUNjt+g0aAVAGMHK7TdBASrr+mmCj1aLIdus60eJ
yFmMxJqdop+KtVshd3VONl30XdDnenjAbcYQ1OrmSTnc+yUfRFNJ++SMVpjGNwDS3dTLJrHisCSm
ZImuE8XlS1vyoM6IferqLAxirOkAqe0pLJbfdWMoOvuP8uaLMMVXnB+7WJfU8WKf7PIVfTDIKXhz
6KVyW1XeMR0xrD5M02RHHbryMWneB+YsK57wQBDhOsUklGXzX5VrkhDW7EYqqmzK44m682yfEn6X
iDWIvFdliWrZt8s+/DXBEZRRlDDAiebWAaoMUzeBlmmcVlP32vj5ZkHUZFdD6AxPHsSLoc/EcyuU
FkEm6gFy9jtD/+eV+IXB1RIP0gdOnLDaPomoCasExWXlii152OFIX+aVYPNmcfd1eT9wsfKnX4Ep
I6E7tlQcmltVNUgtWvtEmrsy/y6SF69/kE2zZv4qDk4jcL0uFvDlceqm8XwWfIpV0szzQYY1OSc2
vs3jVp7JyJyVbbp7aPxcRaaNYFF0e5CJndy2CX25ARywFQ+Tm4YiuuPclErXnFwqhXI8sLgDLTM5
neth/YQcQW+IagPT9UNnJGUb6cposCeg906plH8tVAS6sferncgW5ltfngdN3ECVTcQN8DbGUo+c
4rrYTVH7vaa5AYSl+3pl62ibwqNIQZHT3L2DObmAjAkdnxf+96ovV9Fp1WS105yhecAnN1FODz67
qszZd1TWZJAPp0Vawe40rrYyst6azF7FhekdXmNzFZ1G6sy3lgLN20OwzmO6nrKreJfw5ee5+OxW
kI5LAoLpBBalabZxtF/Kv14G1iXDAapZ8Sp1Mkh1BnD14drojLd9Oa8b64cIxPbylOoaV6IA4uTE
Qw2J9yyaR9AshVX0QzjMsOPoAhsVldalcdw5HSGnpau28ZweSe9sOt78Jm26TgZolmag3AINcUOt
M1v9Riamq6vGFTzFkUeLpiRZJDk1QWCvi4H/kk5kr7zIe3Yzz/RYrAkIVOCaP0NVKfcccors764A
554Lyq0fUt5MkhsCG90MKT5NKHFar57JCbzG9lyH5XArveuexZz/A6/5IiftMJGTF91HcbrK3r0h
Msy+ZgZU7FouXbtewH12EvlRZPd1cViQczGJHmksrzIexzWqnLwZrc8FuFjoZoxPEfltJ8/e8nzZ
NXTff/79k2NDXRpSmWN7Pgp8lFYXdwkdflZxt6aevO4tx1G5dLN5ipDAH8nJre9QCgOi3tkGZbyL
EuLOkK7WrB+VQZdW7uxlcMKTV5BdNbMbr0nXY3EVb7zvqOy5DhhaaVoOOM2ae44aOSCFltb0sKrZ
tlXO3EDSwo1Fj701tndsGfe1ZUrF6syinMKt51dL5zfkBFmAlfDo7eI+WVZvyIHr1o7itNVQJl1M
sHZKfpdXBx/vqAFwBfLKQ0eFriVjNvhzhPb5VK2d5red3kcQvB+qcRWPj5fXv8b4KnatiAZ3orJE
H3Wwd+PkmXuJ4UjTNX126k+uNQ5LF8+DQNMFQV0Tu8e73Mt1X614bSuZk1VDQnBFA1gnyPaZNG1o
mvdKlbG2n6eWWbiQn+q8f4cUBvQjrIM1Qpqy6m5n1ACknIaWbxv2H80KVbFsNTg2/WDI4Vlpfi8Y
biXF92kYN5ftpFmhjnItX6JSAolu2dg/H8p+1ViQo+l2mW2YBs1tQAWxdcIdqZ3i4yHYvnGaX03/
UJfIYKIUsn4aTDz0ukEoTrzEoAGMITZ3CrwxTPNhF/jFvVX/6HJmmATdSlUcGTu2NUEs3D7FpF4X
1rzhvqnWQNO0CmPzhoXY48TtE82c7cKrTS3+Xp5bjfFVCJsY/AWc+ZjbzGpCXJPi9CbN/xT5GFrz
KrWn6w54Fb1WlBT0fITZJxRYhUJCDYAGYRIXBxTI/7w8Eo0PqBi2sq4qP5swwXgQXQUs3fASWRcQ
LF1uXhNEqCA2Obty5JZrnyBoF+b+DlmIsCZAHoWN9X65C80S/S/p8WmrK5MsT2nj2CcefVjLtqT5
erBWnHy73LzOQIobz22a1aShyCCASLTnPz1/3oAK1hB76j7e+XefLqx4TFqJ1isUslnjuC3d6JdH
kDiQpgha14XiwrzLJ6cRNlJq8sGq11mAcrZfPM0Na1RnH8V/F1LMM8uRsXOo/7JUwCRm6c/ZNfH2
ab5eha1VAW7c3EKurnKCcArW8yTDNHrLh+uCNxW2NjmyRKgG6wTnXNi8rnDIuyaQj8Y2Ko/vwNxx
aQsszWRx9hYoYuPRu0v9K5OlKmyN+nXWJzHSanYKlBLfxfw5YaCL+9MP+8uLX+O+KnSt8/LYcprK
PhU+AKfdvqR4xX2RAYAxlSFLrrPRefP+5L5dUHYdX0r7VDuPPm53M5jWSZuvLw9AcwSo0LTEkgAY
s9w+DZ5c2/W440a2D92HK66bQEwLt0U03SID1yb5xsEJT1K5u/zlOtMrbtt3/jhIOsjTCLF6XFdS
8hK540Z6ByczvVDohqD4bpqAsjqQkzxZ5amwfjPrkY5P13w+UaFnLUNeMhUjmhYfS7eT8a8+BYJ5
0/uGdfO1fYgKNhN+iQqiupAnDoJ0IfHWWZ0hs3zZ0eHKMZy7/rQ0iwIc3BYYm04LfxD+Y97giZiE
fnFXVCaqXN0oztvepy5mKBukLEAXQ//DHcPae/DaBwAaRWbaJL72AKLCzZggU5Rkw3RK413fPSYm
v/06BCIqEy9UYkqKx9nplMzfLOe5bDYE+A6bxaFXH41VXF9v/6A+/tc+o7C9iUi7P/XyxhfDysYZ
nzl4TTO8BX3tAUSFmrFhmWZUidWnpPLCEcDbAMSnzA0Mt1Rd84oTg9WJ1cwV9Ql0OmFivUBAJiy6
75ddTNe44r1zHjuOVaBxN/BWSRtsnCjej9D9uqp5FWVWDI6wxBTXp6WxX3Nh/0rc6q5wJ0NcpVmX
KiFvWVIObXZ8fTB663Hgb04hHq/7csVvvcVuoR/HK7zvrX37Dx64suH35aZ1X634qxszcFLjKnHq
lmje2BMvd9xGvcHl1jWrXSXjBbbM85cerTfg9qjoPeSPw7bZzqbjXNf+eVSfdhtZLpxVyCGdloHc
1h30xlGS1A/J/Vxcl+4mKrosi3kLxv+kPlnpGOMpMQlry/8LTXPDtq950UNJ/b9jiJy2hIY2liXB
qi+gYkmGMd6U7fSzZPOpTIvHyV12PEeemMrF8OyjcTWVm7ewymlAGOo9e/VQrtqKp9s0T+4K2QWG
HnQLS3Fme+CJP3oz1mwlQArnjfGqsqgpitZ8vwoza/2SVmAdr05x/jahuMqX3ywUe15etZozTOUL
I2IiCWjB0Tjo7GxahS5vQtyNIQdolHjTDUBx6TrIbJIuGMBst6FvW4+gHw9j2RviXI31meLWI6sg
TlFN1anM6c4DQ3VSRZvL1tH4nIow67KANxHFeu3bZDuNd1lvreduSwdDlarO+opPO3nt2EN3PmLa
+OD4b6hjWTlOt+6HbENi05OqbhTKOTyQpmLYsasTJ38a55Bzvhnljsav1xlJceq2aJOSQe79NC/u
OmuTdTW8Z+ciK0MkpwlWVCRZ03WB23dDdRL0fSB3BR7L2/J3Zd+n80FeJXHhIy3z786ULfYUD3WD
3btPcc8oQq/6yIdqR6gpltN4gQoqa/rGGfG2XZ5Y+sKrPpz5yrF/XJ6Cr3OvSHz++/Ukg7JZkDVg
Liwf8dHj3IVzeQxQORmsfYkXesNGpwGjEBVRBnRz2sqyK0/l8mi56VZ6j6y8X6J7Px5WcTKEpDi4
5R0DxXpir9rsRtgm9eavNUV9opL6lmVV2kkqixOXbRi39YOdvcVpFtpZveX8dxLs27oAxJSuouhZ
THU4xMl+jqsVo8k6zdc+NCVFYOKL1J1lKizNz3hfIDWDzxE2iiGn1eJ2Ie9vZrBc8GBY1669zlt7
zaKr2KRhAGW3qHprjlDPNLwP1aMX753kpTbxUWjeoonK/7uUbuCmDtr2duNtsmp27Nl6pTt/W3zL
V61JLFjjyr6yVZQWtMnjnPXv4+xvCH1Ogifa9rthuiEceu/yukPNVyJ33+OZmBt045bBqshvKGCC
NbRvlyUsS9PjsGZXVYFoGc95GuRLtWM9D/380fGjsCKPQ2k41jTtq7gyOTK3z5mf7Sc5D0dUu8sn
JNTqMCHOuGnnrtpd3js0Z5CKL3NLb2yX8zia6h6zkjg/cC8J22Lv+iZUkmbaVQiZPQluOfmc7xP5
bVpqlJfmu4Sdiv4g+mAjocV7eSiaLVYFjOVCZt4ELvSdX4pwpB+s+t3XL9e1fe7zU/gtKJ/j0c/q
XV1ue+u9onvPdPboZkDx6wHqV3Ky0no39hK3451Iu814vmyW1TqDivblAejWkxIFLDlvI5KhF9E/
W+zDbt5LkBWVJgUMne0V12Z+mliFC/vk8U3g3s/LQ+u+Xf5yXdOKO5dFn5WpwJfLbL8kJ2nf+5kh
ANM1rRz7Sx9ZUTWh6cl/76cUzxt3Y3BdXKTiwaa2JYUsYBHpfGd823DwtS+72DN8umY+VUxYKnOS
lDM+PXVeq+mB9P7BmyG5TsXmstl1HZyX66cV7+RpZXVLWe9Y+x7Y73X70yX7wFQnqLG8Cgwb0xRi
VjGsw/kdbd6q+a0dv1/+cI0/qZAwKgZAEi0oO7IZgUK+p9FNnoC25mnqDPkP3ccrHmuDdNdqigEb
Df2Wi++Td+vhaePy1+vMrvipLQKXBtjod6MrEFccEzy+xfImnQzhtM46iqOCZbDiciFYN960cvLD
XL2NYwFJv23pGaoCzmb4f8gw0H3/rpy86B083aKLqH6MyStxDWbXfbrirVWaIeHHRLGnYwbsbLdu
mvcAkLnJ2zLrz2Xza6ZWxXx5lUwFyNzyvcsfmA+ttW+TSQhB17QSpSPXPaT52fKsRRH3jmX7yFTM
pbGMiveCWnNJGEKSPRgw1310iMhblFRbP1tZ/Pdlw+i6OK/XT9sBKp6qKfPRRRU9suHo9sWaFTci
++FV11VbERXvBVrNrk2FU+8oHuOj6kdgA3ZBTNXnOvMrTuuC6YBawq53bnR0q+PEHxYTH9TXIpY+
UXFeEvJJIAel+T7NnEPKytXoOaHl7efgBD7zMLf4prETaDa9cNfgZNo+FUceE9GxvmL5fuyadd0c
J5Gu+rOK9TfAeMPI8sNMumt33EtSv15eA5q9SSU3s0Hv33VeX++C7FuQbTovCnMw4xkJArRjUjw8
kgQvHhZOhW4T7egt2ffpal7l9/4WP1Xry6P4D8Dwxf6k4sPo2ImA2zjZ8ibZen6xnd2/bp7d2sJZ
x561Lstl5Y7y+wLwPLH2GbO3bioBXhrX2dKbvuK8oX/1Fcp2gELRsq8h27kbktW4dlZdOLwE6wQw
00N7X2zjdWZa+RrXVeXX6SRa0troyRtevPrvUgebInFXToGUqwlK8B8b0FfDUfaHZu5ynmfoJD/E
ew8VGhu+CtrNvApCusrWuQ8uZIPpNJ6sQs2azobGboVzIHd/k2rf8B8lvbJp799drmtAlCgXbBJO
+k2gRgNFRtP28rLTzcL/Heyo5l3mpNiL4g+huwQvbgUKGP0+dED0e7kPTSJIBZahVGesqjYt9t0m
OBabcT8frZ2zp9c9iala5zmHOnPKJebY+hj7m0Xexb6h6bOBv1o+iucjWvYj14nqHVg3Q9zeV8P8
67JNNHZXkWQyD5ooAUJkl8VPQ5qGLtvS6Qelb7kwADZ1PSiePOVWNxVL3OwW53VyHpxl405lKIKD
dx3zMVHBZMsA8tpeejgZvd/JnIYeZDeWwVRprvNdFUgGkLvT1U3W7Gg6bhMQwABaucnYox3/tkEq
CQwSFErA8Ub9FfdoKNlDt/y8PDsaX1ZBZvZMwRiYLzXSD681Xp2q6jSZoiLNcaWiy8joLshVou2u
+dXF36K0wrF4bKFTdPnbde0rHp2mchSEov3ceW3ymyRpN5kvQtbwzeUOdMZRjng+ZGXkC0SMk/xI
l+egfvKS03VNKzG6645VK0ZsdFb60rDbYP5WmOJc3fn6X8r0U6hIIDI0CVEV+2mV/agPXZivg8c2
Dt2PeVV8LzfTforD/P2qgaggM+HxgvnCQlhHbikqW60Pqza8V57994s9ScWXdd0iO7vA/E4F1AFL
uq3jCUiAN9A7Q7AOrMCWaSVpJloFmy1DFdNhQU9tfXLKH23/nKem01+zSlWkmTOJQI5d0uwErVf5
cKDT7bC0IcsNgaiu/fOYPs227Q6sS0vsr030yMG1hCdKHt3jVmjwMt0sKEeyiBtWQX6m2aGMYj6/
bBAUn9YTcAfPPbbzgvu7yytJNxDFnQcnbqMoxUASDpxi85Y2P8f6hpYmykld+4o3W+7UxnWWYiK6
PEyi3TTHqzQ/LKlhIr5cRMxTM0Koxe/iaZzdY2v7GzHYKwZooZUOhtjiy1MOzZ9//zTPSdE1duXU
3TEJfpAmXpFl2uE8XWU0D0f/KvpS9HI23qdeWi5IJqy0A8dh54ENMv6V2XaxcSvPxBr+5TSgB2W9
TkXn2SMEpY8zCEVb+gARxXU3ba02MCxY3TwoCza2EqQrRdEeR45LXxjAQV67PPIOnTfl2yvWKgah
rFXSzeUSMVEdRdBvxyEFAcby2njZw+z5hhNCN9/Kcm3x1ua2vlceuftM6lMWg0otfvbYrzn9dXkQ
OkMpZ1ANcPZYWCl07uJk1RXVgUwPi8/W17WuRJRCIKqwG94c29HZFWMQFk67LyKTUI1mGamJooKD
PdYvfQg2Tt9c77Zs3vqyC1uTbTTWV+sDeVxaHhkh2ngGTfD6UIqHLoKkW3HjY/+7ykJq1ogtmSgb
eu5D3oM01nNfU8ewPjVTqxLcJ5VjlTUrHVCChJKDv6gCqv/t8md/Ha4yT80T9csI5h97JsflQbzW
h3qbrAucz6tmzXfVtnwxXXd0c6A4MmSyrMEOJETJyXDwoKVXz6Efv/IM6YF0d3kw57b+L8bAWBRH
tvzBjjOOPvoh/u21xavtmtArujlQHHiqs8r2EpccWVXgyjD6fB348sNj85WbtZoPKoMiK0XmkKNd
NnsRv5G6/mE3nsE0X2eDYBvFg0uXiblvquIYFI+t9zvj3iarh02zJDd8rO7KlEFfjD03UD6qc1Ny
QTPpanKomyFTS6rRPs7ktizGEPqm0Nl9J9XNZP++POe6LpT7IhABQg7Eto9j4Oy5H4Hy56N2+/WM
EuyZm/SDdb2cf/90kspMAqoB/D8AvVnoVgd7fg/4C65zbbS/PA7NFqjS4KfLLKBxVZLjODWrMbuN
xCbGK5ctDfdqnaOriZ6lSF3ZJhgCITjcbmIOeBQlYWLHrzXwdV7H1rT8mQ/1qosH0CiJ9VSZHq01
jqkWGE5uPeZdMY/HvoluaskPZW6ic9A1rfh8TruANQlvj5kY0zBp2R+gBU0YC53XqDkgUlMgEvB3
iHmzy0YZovQgdPvDtCT7NCG7Pnq07I/Ae7Hm98vr4MsInaGg/9+VFjStmwPZ3R/jVuzz5LYEFrsc
X2TTrZMZUMirCp7Rj7If1I2sJwZ88CEbY6vby54WxZHN0/Dj8jg086JmiuwscS1SOvyQe8ieN1JW
YWZnV9HVMU+tOxwB4ixH6CcdreiD85fS3UeiCvv4PYmeL3+/ZsNXs0Sxv9S+PcTdcRrYqmdkM8v0
ODamJJRmmtUs0dRQkk1sisDgPW4mchB5HkZ2sfbiH4VE2sME+NMN4/z7p41LLCm2laWLDpDr23Z1
sR18aDxkJhlA3Syff//UfBUvUUarmR/kIm6WrHkQkCm7PAFf04VjjhXPtqAt0zdW7Rx4Xj5a9XTT
TOnRr1+HSECGNzjMPpjV7TvXrVeRzFY+dswiGXaOy8IWpWVgfLwutPsP5/VpkF1skWqiZXRo63EF
Hsz92MShxUyxtc6GisfnFQexVzpjpQmg3MsKCX/vukNFTR5VtKBZXFbdsasCiGIC577Ih8kanpCx
us44asqoy2ygwYaCH5KJ/HQjsilj+4/srqq7Zp6aNpogHzoUQcMPqbhN2M5HSXEPzkVqKHvRnOtq
rkjWLW0F7voI654a0OlD5Lki34LmYYYq2OV1rDnY1ZRRPGTWnIsWZx5OWCgxhdPorlt/nZoUzjUu
rtYmuguoPRjh3dEZcv9vzikSOU6XBhXIJmTUGYah6+X/PH2w3Rpi7ofJD8KSRusIQjHxbHrB0zWv
OHudWLUM2gESxl4Edw7CDlo6M7E2lydB17zz7z41+EEObZKlOwa1WPd2F3bSXXmN6RVU17ziwo7X
JHXVwwnAo7ZJ8jrsRX5fJCaSTl3zylndjpLV89J0x8XqtvUofzmpd6bouyrX5aolis6YZ97seTiq
IT02OfbeAsVveZ0UIXPVAkUszaC0pogfKN7Ws4HcI7FmeOj62jCQbvh3WoumcZu2ctqjKG9YdDN2
z1QYjPK127oq+z0Ur+xpIiWmlD6L7JHmeFKWt5FJeVbX/HlEn86UqkprSEJ0CGCSj8q58/JgV2UP
dVsYTs+vDxVXrUpEbbVjNTTjcFe5nh2ykflVz7qYT8VVy2AGWl1gNTpT/xzVN+DNeexrE/WJbkoV
T2UxTaysIt7zCAgGG0No8tLREJPq2lbctE+SqLdY0B75/GjlWwE0eW9K0nx9krgq1f1c5i0EbVN+
WEC9nUXpUxw7kFQVxSYfywNh1PCOoplYtRrRr6Hk2aaSHeRY3HpReZsHJpoQjXnUSsRlDiCrGmBN
Lun0k1sPjpMnIQuu/HDFV8fcT5wKTEJHJujOJst2KJ6u2dxdleu+j3Fe+BQSzotDbgFNupfeXyjl
GDxJ46lqLSKJ2kA43uA95xVuyc4dDtvD4Lxw3Gqu+3zlZC3GtOF+idxqArqLKJrDWi7hCAaA65pX
3DUo4MJg4A0OYhDbOkXsYRXbOnPWl5vXrUfFX6cxo8hd4I2hqNztwkSYd+6VK0ZxV68mUkino8+5
/Zqw7oay1rBivr59uSqZPR29vmvdlh0A7FtCMlvrBRq5MYpwsiU+jUkX9tVV3BfMVUsOLUkKyrI8
OFDir3wo22QEUjD+dfkPVy067Gunj5og6Y5Di0cXr+FiO8slM8zufzeF/0+puiqzfXV+ZuvPXksZ
e3d8uQe3KzDp3brIu3Uk6X0MOnqQy0G6xdSnxuHUGsQ+Bk20kKI7tpX/LU7H9VK0Mmw4yCUcy3Ax
0mx1ajEiHRK77gjIKDtgUsd8nZO7SVCDx2lcgp1//3S2233S0nSw2mM8pkc3uWmpY8Cp6z5b8eWY
8gWctLgNMZ6sai72fl2vltHeXfZlXfOKL8eOBxD/iJO9qDsA7Ks7hwEfA10Dg2F07SsO3Q7S6dmI
21bpNvc2oqp69Hdj2xpSnLqFo4TJc2NZNWDNeFTNh/sBHBtt3R9nTm6EURFLM7Vq4WFa5n7fF7jM
ZUW2TinZZbQ1GF/X9Hmv+rRqeBKRlMlzIrOTYQ+Ot6lJrzOMWmnIhZuhBBDXEyTGbyYkfSWLbwqc
Ns1oclrN1KoFhcPkDfky4evLQt4OTO7mfgm9iL9eXpk645y7/WQcp0ocEvuI3FK7glJUdD9Ow5XG
Ubx1oR0BJTCazvpnKm/Bk5Dk+5mZUt86wyguK4dJZqzq2+OU3VR4MOgScLhPhjWja1xxWOzJUzzG
HTsgmfiTdHc8TiGyYBHDMalrXvFXWbV+P/EuODiWvZ0jfw2Srk3ETa++uuYVfxWsmd1c+u3Ry+LQ
H25L+8dYfru8YDRtqxV/EUd2vumS4NBYwa6srC24xPaN5W4vN6/ZatRCP8DeArc6O2sbl5D0eczB
0k/YjYiuW5RqlZ/fx1PDXSzKlu0J+Vl0D7S9H+q3y1+vCX/U2j6RlmTGtRyG76tdzclqYr4fVhxW
mrtD37MNzdvrruj0PEGfPLcqoirhBCNx7IfBeyTOTqbfLw9DNwmK5w7OHFPLQaDAc7zKQZh0lVv0
Q5B80wTR+nIf57a+iH9UEvgs8/228St2qIfmrrWt721sGZxX9/mK8w516vVzhlno6ZlAMe2aUFgD
BF7miodJYl8HoXFVFvha5IL58xQcep8f+7gOo3PZDDVFO0xjIcWL8UhJOifABFP6M5Nr0t/P46+y
2HOTZK7GldXaP3sEfYnrdu3Rr3Z5EK+G9CEFCuLy/GomQcV54dM7Kr0xOHSlfxCprFfEilZJHD9h
dZhQd7pOzqb75AO8neuSFF77P86+rEdSnOn6FyGBAQO3LLlRVV1V3dPVPTeotwGDAQNm/fXvyflu
6vGUk08ptdRSSmVjOyK8xIlzLiuISZc8JcsFTwUht3fQRboZuvb7rn1ztPoFryb+GVp4EFTCxm7Q
1gpl2R9uz5LGC1SYV4ncbWcBg3JeK34aV+exD8rkdtO6uVGcGPHfbBYGfPfYiR94nYl4zh+bojk4
rYxud6H7emULzrMFyIYG+4xBpr9cgqJgZy//pTF+R/HhpWR1A3Vf6zy67VO3/BVAy8qg1cuSfzPd
PbCgbnmVbbjnbm8gU4H3DQcbWr+ZeVS0dHmpRj+7LxY5ihNP3LDWnBvdpa2PhZ3gWTXOWcx2j4ea
eVIBXuXo9ptbcjzUtl/dOnLmL8380JnP5a7miGaSVIwXaQwpRhvX7LI0Tq7Tx+sQHGx25zVbhXc1
mbfWnYEBLI0fViiSHIJqxwN0X654bx9kvcu8Aq+Sxsu0pJsLyqs9GK5mp1fRXcIACanVMez0zZNl
bKE9/877IGlqSAUaX5Bzue9iqlK/exlvsilD2XQQLE90a39Ppl/Htr+XI9XZj+LCW+mCwHKj9AyC
xYis1qnMQP7iNHG+irQe7hyF4s3bNhemSXoK2hXjkymhHjW1f2/9P7fDkCbS/QfgtW1yW7lJz/7a
gBPimyyz0KtiO/t9u33dHCk+TJg3j23WdZfNfLKCJhzGU56nw/bLWV5v9/Axs4ln/wfPBcoUfwHA
7lw8TIf+DNG7R3mZD2ssoyLxd/xBE65VNngvgH496Krds53l6TUxkgEUfXsAmiVQi/doA6QQagXd
M8nL7269nFrm/abFdADsZqcL3dcr3lxNIM5hPKsvQvKE1kMSGHs5Hd1jnArhyoTFrYUNy3monWgh
Wbj1ebo0EDThZ7MvoqqlCTATEat2LoC6+boO8t3Boq1zi/VyqS9I4P1w2/GYe91fGaVRs0z3bc4q
O7wnr8qWtltfKvJ3s/EImkI7dqTxBxW7NUPxlVaGV1+2oglp8E9vsYgUsWE/TWTvZKeJ3SpaK2M1
tV23ry95vUVy7R5QtQlFDRcSDLctVteB4tSNB7qO1jHrS0eHl7b47OH4sk0svt26xlhVkFaFu01B
gDy9rN78Qjc/mn3jcLtpjemoCK2xmfqBNqK+ON7w3V5R9DYbzyM3k64OdlxN5w8qRiuwO7HmVb6c
HeBzL0W5mUcH90GcgNkXgWKvgwvMQhiAnOGzx1h/7GyjON4enm7mFDcXWQZ9ZQ7P8J0vEH09SG/v
aVrX8tUS3vkc8ikTqT2A8TgxIkPQT0tFd169dWty7fJd02QsANKpYEx958Us/wJO+j9rQyMGwOft
adGYq4rZai2vCCa3ms9g3/ubAFh+Ec74Zk/M2hmCbnbI/w7Bc/wGKRqrviyLZNfHXfdsuN7n21+v
a1w5aNtgr6m8da4v4HxFddd0rvs9EQzdxCh+7LtMlOaE7waUzI6hF3sBtrA5DqjSvP3tmrVVcVij
JFWdA8R5sfn8BUzW5VpaIfFWGvbgIk1ud6IZhYrGctqmNmiBzS0bXzduoVzpK6n2GCs0Z1UVi9Vz
Y4NCM60vMz9OTX5yKwjFQr3ctyKbFKmVu4fbo9BN1fX3d24A/AI3KKTXL8zjx458wrmYbd5xbe47
RqqALEEWG6TcQ42HnTJcMydpsuAlgNbmzlJrzNRU3Ji3Fk5EAcx0GH+NcsNDgknug3nZKk+87WSb
7Oh1Q7Oqg9NBYnor8R5SFHtcf7pVVhy48XuPFNVaX9qJnjMmv4jKCQ2xpSj+fai2JmWGt5f61pwA
TMWfp4wCzWBjMKB3gtr3oRnxHzj78+myfwTQHYpNxbUDUrbzZuOcMU7ZiLqDwgxzxxlfGDUvQb8t
8db2rxWrxmiZu79ZbtPT0BV/87Zq4nsMmqgArqyijVW48P2uNNJM5AeyDfFaQHu+kOuf+/q4ruc7
pzHXLZNAWsDoNp6KHIxqG3vxiiXk9X3VIkRFc4HFagDxBakvbkNOZC3fPJCtMIteKkM4SGuQ19tD
CfDJ/33TJSq0y6HT5GBx5rPXNEc/cMLNNIIILB5HSbdo5E66eoMZGxse0m73+HHEISr3vFG6cy/r
a8SxLhDvwyYJ2ZfHzd/DmH4cl4mK9spEb5ElgwE4i4ea/GEIC4iItq63d9T62JOIivmChJb05mlD
hYDsYtoGP+eZJVJaSxQ08gRKiLtQd0SlofeNfDFKE9Fh8JfvdeNEgg9tUpPl4FzzlrdXQzcYJSyY
9szkxLEXs2oIQfEW1KHlVsnoXzwwnd7uQ3M2JSoezLU8UnYCM1bZ84vpp321OdEk2aGq2cO8ZG/A
TYvI7V0QcO1VmX68MRAVGzahZAHao1cHas3EHryoMMude4hmzlRsWODwjTgzmrbFC68frI6Eo1PA
zJ6G9u32lOm+/tr1uwgze9Xq+VmAy2Yrv1lum9aleefXKzs+m1vpVeBUvPT2r16eUNJxMIu/cu/S
7QKYNS6uwsQMrwAHelC6r93w09hiYD4ikx+aYu8BUte+sumXGR07o5/qSyDKxPEAPnjciBk2fGf2
dQts/+/ss8ItXOBssIc0aelfBOS92+3ZZlE9OjuroBsC+d8ugCzB7WzBdgyu19CbP7fLpQmmaF13
8GK6ISh+XberZ/IcU9SbedgNBxScRd68RJl97sQeWk9npcpuz1rb6yAsXwP9SgQYVojxYHG+x6Gp
GYIKFptFV6JUDmfgKQATrsicr3UAwchgXEID+jdiug/VSFTY2NjWAy96hj3QzI5WRcvYGqaL289v
tRvsmJRmV1KxY94kg7ljeF2wvSUmnfOp2OqwQMHp7Xiha15xamMzpEN477ya2WeWi5jgYWG+D3JP
VIDYus6zwRyUyzYFtNrWsOYvjvty+8M1fqDiw6bZWqzGlLhF1b9znm7wgcBP6B4FrsZCPcWTrXUz
kB/FA0I1eVFWVU+Wf5fqt0c8xYMF8yfCWrx6FOQZdhIH1XmqfkrjvtsHUenpuU1dv7l+uu90yTI6
x34SB7F4h9sT//Hdg6jE9JYlQda9lbiYEQoe0DGqpseB/MZ6AGb+IuQ9UmoeUUFisu26wId+57nw
u5csG75kTXHCA2F8exSa9VUJ6gFs6U2QGaFmcEKazpJG9eR4/rgzRxqvUrFi9hqwlg7TdDab2k3m
pt8i3vPywZy2vVdHzY2JqGAx5KSkJ0yoiMg4O9ZJnoCfp/w5RXNsJ8aZ7T0A6ybqOsR3BworGwYq
8mo6W20ZL+V4bAyS3F4D3Sxdu3zX9OTnjk0dvG5urpXhajmSM10AShiNrrpzIRQ3XjOr5mTDQvhD
nTjdiB3Tfszzamez1I1AceWhsKDwLlCJ05jD+AWpzeVA+CzPoyz3biWazUyljhcQ1DGrAc9ooKq/
eF392GZjENvCS7oq68Coyf+6vRoav1bp4wF3tuxxM6ezM7FoG5bEyYb+YDlz0htzwlz7EUVx3fF2
Z5rorSLLyq7t/Trv+bVyp8vPM+oAIHFdsS/3Na/cs+ehpKPrFvySMf/gdnhLgFgDBC7c0Ondz/f1
cV2wd9Yr+RIE0+zxC/xakGQrrNDxTxXdI2fS2JaKLytpU5a5xK5DKxDFPZXWC+13Pl3X9PX3d58+
9rYJwDDMNuhJwj0XbwPkZZvsH7dnRte84tesngVu5RO/SFm+BiyPPEhgGLO7c2TRRCQVTdbxGkiO
psKpwnIir5IJN/nOpqNxNlfxZ992mqz2crxCgd91tg719Jk1eMRG2b1H49uzozN95YBNHDwxCFrg
DrIdOkhTLlsi8t9b9ut287rJV47Wpl9WRgkwFpj0zRQKAaHZFg/B4CW3m9fMkIojgwQpded2RLIL
Cqerj53z2cpJaDpRmf1zuwvNCFQ0GbTWpFV410vayBNIAD7WWxuvXbBjPpr5V1nDWG4VJXIfONnJ
H9iNnQ4FH26yljvnUs272H/owvrSEexqnWxcT9hxktFjX92leijpfCw3XgMnKn673i6bnm66rr+/
c2bf4qa3lvZ0Fk4V/SvavWyQoNkO962G4sykazyvwRv/RbLEdceQifOu/p3OmJTdOWNbhcLuYTov
cxtbU5CSYjqJIDhJp3/ZeyvXhAsVXeb7FsETdm+eSdfHQVkdSWPvuLJu6hVXblYKBm+kEZBCk3GJ
2iG8WUM2BjTK4e3J19mq4syl4dt2zRErtu7ckyiooQnbguU2j263rxmAiiiz7KUdhIv2K0m/UJsd
g/FXttI9Yjtd8+o2HDhLH3jZeGZiPvKRPbaTF492/vW+r1d2YAu03JusEa2pOT3ZFtzLzw7QFt2h
NdB9/XVR3jlW4S3ukFXBeF6uxLngvqbu+jJY/HTf11+7fdf8CoVK220753UdDSCZnLMMLMh5yh1l
LI3Zq2CySpoTRLhs+G3wCxUCL3a/98SomxfVa6VLFuZ447lftxiIirjvpxSVnDs2qftwZQ8ufLcI
8oHwS799XUn+OMjh830zrrgrEhWrHCGcDdXpPnRNeVopnrjkfexmRCUHCwA48M2A4sPFmYs3IOit
4M/tL9eczVXIWLWCvNQtMn4h/etG4tVPrOGJBY9z/7jVP273oZn3/yDGytkkuRngkoEEYmj23E5Y
VfHkjtappWYR8SJNaUlB6OwN3wrnDBzO7XY/jJBoV4mQQ5tV/rKgXaBYUD75aW4euuJ1q72dCPyh
sVNTzQrWQBrIvEb7lf2dk78qjqOgJDuNa9TrTJXVAWpgQUOGoTtan71P3jfvwJIiZpETG6ikDEGI
f7qL1Q/jUGKlxyrh+ZXsIDD7c9oia9xBzX943EG7SpAEUqu1JDgpju4n+zAep5SdvQs57WnM/ot5
+U+aEe1f1+VdlKypM+SWwHcPyZpYcQca/FCk0PhN7KQ6UJSw7azFh+aPjq6/v+uIWBJkpQE6Klo7
avG2HpCdSKwzISVeju1CebZiihr/VAd/yj4q9qo6/gVpfTQ9SrDsR6fqJgNtGyfDCvnZOljxcPSf
/7Wjo0gqErYkJLE45nuP3rqJUqJo7vkGjm2gt5bCjoAFRUHA3tOibqYUZ27G0cfBeOyOjvVCSFo2
f8bt9Z44YapZPUm5w/oeyyt8MLuSQzv4oQcJjbbeo578MEZTU03uQbIWErsWloJnPHTXrxCk7MVF
bniDRU6c/bo9Dg2VuemrjuyVFjM9dCNj6wAKnmiLofCbLKH5+co1Wv6dH/ydnVjnfConBOFIfxYj
Jm284AXoxA/0GZJkOAiFxYmkoAajyc6orvb6gR2rib++G2fgCTCqIRm/Okl5CH4M38wDtrrUjbOd
He5f0OpHvSg+LjdOzGmFfUEb81CdjF/mIwhMTsOxjYwn8mz+cr6J0PwiouZonugrSd3n2+P78KID
21BDAHOKgl9DwLgm3DkvxWvgvdjzX+W8E4Y1TqnqWI9mW0/NNbxX4nmUn4C+uP3h/4JYP5oyxdvZ
4vQDr65ffnEu2WN+ag5ZbIqQp8tlikA7G5mheCyjOv3/sDudKylxwLWkZzIL69R8oy/5aT6yhD2+
giUysl62SIRR97vHGlVvO4PUWN9/EobLCA3ua9wZEvebk7THKoLk8Vc8a4RGvJf81232arbQ32SD
jQBTyR/YjxxWt2XRdmwfugcrMaGIAqPbCXaaOKrmDOXsDHzMeXf0+wdip3PzfZnvubVQU+WVMHrP
zmsOZZHKacO5+EzNCqq6O8AVjRWr+cI5l9kor5u9NB4H9ne+996pa1fxe5K1rTnkEBzwUAzRs+1R
sr2yMl3TimdP0H/jVraiabDyokju0vFs52hr6WK9mimE4m4N9nw0XuPgm7SmPR09LsqYEirOPpTD
ommYutQUTR6acyMi2rQsavz1yk4ZmMk6r+OFrUWV9EHuHKvOci9ZmbNwznrGwzHL5lPZIDMCGtAi
QgGnFUkQLZ3MfHNCUtYkdkynjqZ67B8rux0Sk3oeyG4z/DGZx+YpmJq3pSYUVHwSz7z5ECROybaI
zs0Yb3ThUb113hff95ou3Nqy78LcdJrIYsEXczJpH9YWlacN9Ysna8MjQVkip2GsHHBPCAAni6zw
gDkJ4+dalE/cB2Z/sqw6YoVJommyxoeuYzRevWmLLQsSNIuPkvJQbBskq1qKenJkgOZoFW0d4jWx
jlun549uIfAk0VkLcNU+RMlaAJYWLtpTibDzeVzKLWaV1cfSnZcwACDo4I8Q4IKsewd+sTI4ehup
nxfDQKFuYBePDh3y47iN+dleNvLWdz0IlEVdRODy7GNIVlLQjHALIwEgJGIcLK6FLSWUoZHz8Gxf
hn4dkJg17Ra3qIk/+RwSbUa3VGmQ2UbUyq5PJO7yoSiH8sml5nKwLcd/IqDsfbN8cAnatVzeFsN/
W9hsHf3J2KKml7/qxtwDr2liiqv4EBtaaHQwvzva5d/eCKoB3LLEX7cDsK5txYkyWUpzRs3NEcIE
MQ2KeFjbOMNs3G5es/uqr/pll9nDAsTJEYjEy1qsQHZBbHLLDwWhx6qFwdzuRxcLlL3StDJWAa2G
bcv4lHVWCJHhnZY1E6Tm3OeajNMYwPzc+lDigLQd+B5VsqZpNc/ulrlXTBaaluSrU/4M2idZ37cN
qTn21RxQ2pvV2IbW9VAgchAnuFAmktvTrTklqEl2oEvKbr5++WY9iOyv1vxWGWdS4kSMCBeQnT3p
4wcGU02z09EOmDsjBlfV21Z9oe4U8+UEnpYd49QYjarazoFxKICvxpk0X5DWXeK6KQ+3J0i3tNcu
311p5dbi0UVg/gWYfWtW4layRFuxx+uta17xWlRVQbPpapTGcF7NfyojluPO1qdrmvzvlwf2Zrrg
vMCrjiv6cFpnN1rqqX8N5sbced3VravirDlBXZ5E8dMxmN7Y/MCuCfazTT/fnnpd68oJlvVEMCgE
QVknf1yDB+zkYCN6KMed4ghN82r6vBjmdTJsgYty20YmaDsI+MPGS2Z8u/35mvlXmVkWx27yDhxZ
R5MczekLhCnrduc1RBeMr7+/M0p7RM5kw452bAHj7crfrUUgY/HcdE9yvs961Mx574KPDpTEeFUD
P0TJYmG4IfN2vl8TdVQqFo+4oh0zfP/Uu1DnDnn+3c7ccGi/j+3Jz+5i+aKmyjcyZqsxVuBshqCR
ldRI35Z0vRBJ7wsNrmKf3mwNVns9WQ7ylbBnw3gg/pfbtqOxTTVD7DJGg6rBLmhnEJDIjy3xI4f8
kdvxvvavC/POgKAyZFE2wzbd4XGYXjb/Ke9OrX0XTzk11fSws/llQyg+3/V/lN4jnavInfZ0DTWv
pWpy2K8Jq32KK2C59a+oZUIaYjG/ojjoJfDyvysgYOcg+8xx0r49Vxo/VilH+t4w+rlHkKunto5p
tv5YM787BEHhRrd70GxfjrLHNCZfuLw+EXl2aR/7puvPcpiLndZ1369sMSIoZiMvJpzcxjox/C0k
fnuibn6fF6ipYZcLsMC2aH6x/YcsZ398bp4y23m7PTc6T1C2mEzMvWE5mH2QvvxYfOc4FGCzBYAb
GtLBjjfoZkhxZIIjLfjJ0UcPXiIPwr0mGcHxLk63h6BpXk0Qo/irQVlZU6WN/Qx94nDYDmy6i6WY
mirbSNOPeV3O4CTN7Oww2X20kvKEqo7kvm9XdhoXzlaWoq1S0FsYIef9W7l2PO6rvdzQx+UpGMB1
4d+FIt/sQGZF8iW1/U9mgy0++FIA/1VVDwTUER5wGCUeSndDkyZ6qDwkfZkBZFsIlg6WE05QTHQH
EW6ERUvzRBl0UstLcx80AGNTHNvspoIHflelmfONDF9x5WztPUyjJmioElOgvXaoF7AqtfxPAb3M
xn3HIls5NtK55dsadDIltQSebX50OxvAPHEo7T0NI51DKD4tlon4i11X6Zr3oZ9fWijCA719n8Uq
zgzVgWEot7pOS1AGskj6zdhGHKy9f5DKv4uonppqLpnNAnrpFCOAlGFYzy9V/sOkO4cjzeyoOeQW
+YLZbu05rWBQRujWXblFUBElOWpsuLeFd82TykDiioVXSy6H1Bx8KHCWeSyGskeN9rKXLtWEblVI
yqVZxzLSD+kcPI8t9DHnmKJSa/L3skW6Dq4z+C50IPXUSGeVMkVFyidSepHf9Gm/DU+Bsdy5GIoH
29loeUaHLqxCfOaMvJAgP4npLvJ92JGyNzcm4001IUA4QR5lblz7CEg8x0l77yimmyPFnSV4R1o2
8ypFESloWqiM3Lw4u8xvwey9RxylOc+r5CNLa9nO1NhluphLEQ6m/bXy5pgI81lOyKT2ln8ch27n
PKPbMVTBqEqQ3ukFGdK2to8NUG999aO0xl/W9k2sAqBK60jBf0mY2GMW1MRalZ3E7k08nQp/SIMh
mZdvbbdzuNG4ukpNwodmhIgGH1IpXmRzFk067tFFXjfoD3JOKiOJOYBka+2sKh1n+1wW7FyTNeq6
b047f8nzvdcR3cSom/dUug1wz0NKvf67RerIn+1mJ0BpLPffB/133j3xAsJJIL2H5RYoSwq55YVG
8NTc6dqqjjiIq0uoHJrwDBQS/TEaiJrVLSWvRm/9dTvE6mZH8e6hDFxemvA9Uk4/8AY2HWxf+DuH
Vt30KI6du4zQJkPjEIQ8FKx7Bubre1PKuMqNZcfVdH0oG3WVbZ4YPVqmg0vP1DBfTROM8Z1xGFm1
MwydCyjb9RrI3DWNsk5BTZwfC0r6ZHJtK6yCXeyILmCojCRGXeCytmKqqsD7XqKYaxTsyKe04/1j
38i4nvMHXxRJP95F5UyhAfa/OxMYVmzDN8syFd7qFw/QQxqsL5PdGiDntQs7wPBcb+91VTOFKl3J
OLWCUIAeU086B9r/RunAyQdo/bYRawKJqhqFqLf1OBTINEBM7UHmCahVKi3jWLJvvTR37kjaNboO
7p23ixbK8jPP5nRyi69B7cbQD8CzmRShn1nb88jqp5rIOTHAH44cECTbbw/vY3E3LJWyw+fIaUBs
q+rTYpnfOGh1HT+ZUE7YOlY6AaFT111k0OnrkjuH0UByb6Yo8DQ+exNycN1ofGqavTyobiGVeOFP
djC0s3GNpmMy5SLxrT7Jp72Cuo81JDFUJWRknHR+2/YLWDOWHzYfPqEmNvGq6VORLfOBTG2RzPZP
kVkWTprlV+ZNxk4g0Y1MCSSbSQq/qrcq7R3jsFWQplpYas5LcnsRdTaqBBHebz6ykBOOUc76U7oU
LArzgXP+xVvXE9/aw+1uPjzmuBDb/F8brY3MK2d/LdOMmi9yKeI2Kz5xO3gexHZe/Dwem36niObD
yIuulACyzrkDIUOOo20fANgMobO2uBDDiXJv3hmNrovrZL7zOHN2fVRRIGx0rtfiCryGRuU9dkZ2
mvs9nNuH645hXPt+10fTB9DeXHBJdUu3TwiBPMfScROsffkeh8aHF3p0ce36XRdgZgHAHP/SphyO
Y/Nzzn5D3iQQv6bl17Li6LNHdqSbLyVQrFfRpoBWVWpnl3k+iwJjEenI9gbysXtiJIr79/kY5KAH
gBRIUjzbMehAEuOPe7wCW7K7bn3oQwkBg7k6c2thEPUoDo6Tp0HLwmEWO48HuvVW/Nxs8V5tuM6Q
5uZK3ZCgfBCQhpo0Jx91tj9uu6FuIRRv7+25tMTS9umEtEdPflAk/60lHood39O4uQpzXFsQCTlj
QV+B9k1K3w4Fr6JgYGHbBAdrZNFYLzu1r7quFDc32wB4ji0f04nIZKF9BDnZxBVfPXby5ddmDzr3
cZ2zi5rv/3USlq2jbXNcNIbk/9U553/N3/H+lQAceGrK+PbCaFZfhTpuo8mczqmHtODe7xXHOUnm
523aeybXrLuKbwyAxqkCIyhTywE1YSiIoCB9WjojcZ3ZKqNgZMZft0ei60rx9bkICjlvIzaUHBLO
Vb5dNsoSTv06XLc9h9d1ovi75/umYfsAqODJ1g+NDRIx9ZRYmxEucny9PZCPAXNYecXhnWGTUq5D
kzoDOwz9Ly7OgDqHAiK8dAjiqri4FX+Eei0uWlB2rvwsxAE13On96vf/uYWidyUe+AYnHgX/Zkog
jXsEa2tC45FHS8ITdthjwNSZnRIPNnu18aaLE+oq2IkV2ZNfuuclb59vD0LTvApsHKFsBKU+TE9b
s7Ax48XooEi0czD6GE7rBiqgUWYb93hu9GmJVKhrPhu5G2agvDFAzlhSkMQbh8L6yfgfykNnBjQM
QA2zq8OMYOOeLn0tY9m5hzG4CJxZoRqbo4b69sA19qkiIDd7WFcP0hApC5wXuc1vruvNYTF2n8b6
rusfhn/t+93uzZvOteu2G9LKemlQ1zkJQMboDuzkw2MhGr+u6LvGwaHm8OXfB8jSTfmvpT6beQsy
kqPce2zWTZESJ9qtKLqCWjKVXOThWr9Rb34dyfRqTs3OFqHrQokSspOT07pY7WBoEoL6EFQYVkU6
7EmwXD/1AxdV8ZFbKYQLFfMqlSVbTkuwjTHyp99vm5DmcKbSqODdrEJohgm1yxg2Fgun4EtZBqHs
xiifgrDxOhyigjunSgkEFXh3mtFHsqrzhxMB2hAYCTuUzvBc5ou/4xWaLfs/WK/K3Ua76Lt0Yg9G
+QPKXiEF1Bl3+tEPoaSa3DVzKu5r5B54VF1QYI3mEs3uz6J8ZaIJDWknwDOG4xTt0vToTgcqCIza
PbH6quvSqg/FGZmeuIpAdTMhTjdJczT26FY0kVSFgeFa4YoCG1Jq9XaUdfyYGVPcEXm6PWUaS1ZR
YN1kE7fm2AcK4Rki5aSZQdPfgAQ4vq8DxdtzdxKgfcBVY0PyBEe1IS5BK7JjV5pgRRU/d6oxsxra
IhIGxlchRoCRjbCGdt+4WA+z3KtH0YQTSv43JprIhLmsEEMqjEM9J7L72X5fgtfbE6TzDWW7X2ez
Nrth6dKtqvGYOr7h0n/clhXYqp6FoiGXPl+Pt/vSDURxdm/pwULXFmCtKtrOiFyDV03YESAQwiJn
rh9PvZnvZIE+fp1yAxUrNjmTRbsKi2Nv0GL+zguBWLauzjCdoJ/cA1mXBZmXbNm69acC7AsojJnz
bTwRnO+HHfP7Ny3wQahWEWUcnA4WowyJj4mlW/fC5qQeywhcyyEKrb/auFPX0xb6CHzdt958leaP
EnppKAFolhhiWqC+4efbs69xZVUWLK9XL3Ncv0/hEGH5jQ7fZbeza2vcWEWeBWQO2s7EmbG8njiO
tPr79idrjFMFndmQGRzEda+umyeffG/qR1I/zCXuDcCMWt2OG39cbwBTUYIECrAEmdkwpAaJshcS
DVH1gpeiOXLC4Jilawz10ONdKVZ0pgSNeTGrcdm2Lm2hO0arozGTGNTCu8Dmj6vX0IESLoJsmqFW
X0Hytju7JJllEZYS/MI/B/ttBsdB0yR29tDKNVqdc1fuZXZ1NqAEktzvusLZXJnmwVMp/xC2c7XX
tasEDZ45Hmf2yNN2hBhGIxcTdYz9HnZd4xQqao+MazPWNaLEFJzcjsaySgKAZW6br2Z/UBldwOfF
/aLBOdClEKB1ahr6jD55goX5Qk583Sux0kyRit2zWgFJJwtTP81vTfA87eFVdJNzjePvDuO0nLx+
6mxkKazXvvxmjunVmG7Pzb+J5g8io4rRG8GElc2LscJecpQIb69mVZ+nToSl4Tz6ojq49nx0XXHI
+fDgVgJA8S4poeQTNpl58Eoasr6KimF6WpF68D0W52b+D5P/3P4+zV6lAvwgGlRAp2zmKZ+XA0Mp
EbgFDz5Yd8c+2zn86LpQIkEN4fFakOv0elU4GQZYOstwId/dZU1uD0JnGEoomOhUOVUJwxjJJZOP
Pdkpj/zQsB3r3z33nWFUwpyCEiU3FydDdaQwn+qSveWjd14kffSqu1jsHEtNAlbAqjclmaESZH1n
xj/G8vc8/bk9Mx+aNpq+7jjvRrAE5jCA9lpeHP4PQWmADQSHv6v0++HKovXrvL1r3c3ALpObUl6s
AES7CQXHZQHtyvYuSnC0f+33XfvLwlHOgxe0S9fLsJmHEHpTVzko39u5BOqm5/r7uw4qfxpawR3M
fA1ewhzFz8PP1b+z8au1vmscyh607k0iL6Y3Q8RtPoy1+2X2/MPtpdUYp6pCIKA1WPJqgnEWbyI4
zkWXFMFbJlPT26tL0q2v4leWbbNtq6v1khVBZFhdJGbxq+nao+mCDOn2MHRLoOynpPNI0/u9BN/o
H+TuQ4P/s3V7QA1d48qmuk6V0QvgsC64BJ8qNl3GjRxtvzne/vYP3xCc/7CH5I6wydRM46Uzqkcx
mpf/4+zKeiTVmeUvQsLGYHiFWunpdXrWFzRn5ozZdzDm19+oo/vQn7tdSPXUUklt47TTS2ZkBBTN
fwVl+pKI+WFYvMN4SXsn2cZG+vFo3tGJMDH7jdOuMnYqFwJy6kTx1+LzRvOm0WjenGcWbUfbG+MG
2msZtcLcO0IkKMCWl7mQMTmnzsY92jQQza9RnLNQlydjXK/0JKm1nwg9NRDZuT4tH3vGO1KRJrMh
ITfYMq7qJ4ryv7J4rSQy4sGZORu3tY894x2dSLb60vbkgKng3qFb57Bs3X8S9wvoqp5uG4R2apZ+
PkwNQHFxg72Plk+qegS7eVjPKMa9JSiF5au5tydJnYH8aozTaQhO0gPLWbr2aicsrzstQpBbUm/o
R3Px1lJL7Qm1QEGr+eqN5CskWE982sIymeZCc3KxdECsgFUQ+o1PNr3zE1DrkHNVfL8+EYbFqufc
nCaHEnxl4ZAj9qs71N+5GH9UyVYVwYd3F/aOV4RmgXBav1Uxc9cHl7qx9Lbo5S6H/LurJ5rWHFqI
KcPpVk+xX5x6PoVNPuy5/ewsu6ldAHZdDrdZSHNnFMY2iM12MnZXdj9z1CZ3gYCwvbsR4zBMsJ5d
W9uxWlp/mmIQR+ykv5xmi0Md0nfPwSq/Xh+DyVbaYZ24/f8f1kl1V15gGlBCQ/VR8zVt/7bi3+ud
mOZa82nwLHqBxKUmBqnSS+J2X8fhpgwk5lrz5RUV/xOjuA0sVv/YBVAn76eD64tXVm6xuBi2VT1j
VlrKq1zXnmJv/JU7O4jDhML/1YtDLbayciZf01w54ZxPBcXBMDnyk7MigeQv5zq4iZGa2Xq+LEFB
sYun1RRjLKD7Sw9N2ZTIaa1bhIuGlaqnzJoGIeOErlOcS7Jz1wNElfGg+tGVG3uRYQHpeS/It09e
ioKsuCB0x7vsQRbVxiZtalpzYqi5KkXrcontVexGLvYdFNavL3uDb+nJLq+0iYXc0BJzd94jex26
6RESRiFz/owTD31rd70f0xAuv7+5cBdlLVDxKyZwIs54I8hHn87n600b1r6uF1Cus+0EPmpwq77H
ivH5DK7R4Oh19aNn9/uy2UoUGTxAz3nZucoWb0ixgjp5hvxdOFHyoOothLrJRNpRPJfDvAZ1jhur
ax0Fq+5d398w0ce5GnjXO+f11xRXItyJFBb/KCMn5YdchsGaZlG/FApyArLedWCXgD7uPyD+f1J0
i4XNsMb03BevfXekZb7EVp/vVbG3Oh7y9lsQPHHxnG0mng3203Nfazn6betlWGLJ9MlL1SdoXB6u
LzHDzOupLtnR1ZtdeAlA3wfeLyEKYe8cvvVWMTWv+TdrC3sMxmWK66TYda4N3Wa+U/VNYVFm6xmu
2Rp9AOpw1xj79JBRevCqdHebYTS3TnnK6cLdKcZ1+FNj/5wUfSJkY0c1mUU7kpd1aabxsjdVKrsr
R+hxO9ljHdy4Jek5LbGIQNkJzCJldphF9jpZwcYDwfTlmiu7zTBnSGJNscP6bzPYY6rZ/zlm9oY7
m5rXvNlqUpp5HRyKz/SYQPfNJmOkki2adIMj6Wmrobd5JT2oG40Vn8NgEf2dgwHd9vF6OgqeJFBv
0F+uKnmcjYgq2P4Bwk37m1aknmJqysQDj1W1xEJm/zi9f7f2SRhk9la03nCN0PNMckq7AetwRvv5
0bLcveP0R4pcfuvdeBXSU07cc6d1hnZlvAICC6YiMFlkMagmj9ctZJpezWfZuuSesBSCU21+7j3n
QIONXJlhXep5JbufLT+TCIIseHkvXnbhXjpWbOsG+nE+ldl6WsmiCZJknVhiDwDttfJ+gUjqtRh8
8M46d/XAwPqb7nzS7Lxi/nbdWIbLhU4GcWHPcrwZ9xbWfJ2aFzsTu8H6uTYv6aZspMlqmjcPdYmd
wkYXHYVIil/eL9VvlYmNOLlhverZpba3iWDcHWPO533llp+sOYiCRhyK2v9y3UaGAeg5piBdgKst
MIBBzPuAQ7QJwEFZsttCIXpqqV6qqnQcxHM8Qu+h9hL2wXBqUtA5DluUH4Ybik4O0QNm7A8BTpql
/kHJr2WIe78O56QJg7aManJTRSAI3C4WfHMLXmeIG2Y2rmFKESfykl4cA3qbPh1a1xxbIBQC6BLe
mWMbQHrFOuRF/zmYGSQitp77pqnWjuQ+BVgGsyzjrGsPhbQfy/JPL6399YVkcnCdFSJvgqqd/rtn
5evZWfmpRAK5QVpx12cAUnfD53agkPsukT7mv693anIQ7aweXeVXLMe7tq3ru4KxXbvIY8/9J6++
iTcFE6N5eFe62ZwSKuOV5yHOVRCGRuCVC4qtZIBhS9e5Isp1wrZIEC30KvCCJhx8gDe+SnSmCHtg
YmQ2QmweTYCbzrkfZuLmD79su28cIoFs0+w7uMnYSRINjB5AFH+4Pq8mm1zm+03TqdewxhOITKmm
OqfZeprmm8TQma2zQaCGKxclPj1uOnnovSnyMmvflP2GGxjOHJ3/Abw3gvktjDL1FrIjr6tzsvl6
dCBWXNMN65j60By5XoBkkFM3AcedRwxk9h5kWBYJLFRAnkAgsLs+CaZutNBXtkALdcF9Jk4zUCV7
3xz+4AOx7Lc7j79e78KwJTma//ojFLlBHz7FweLFWW+BW5PfN1web2te891R8dICcMp7ucz16Pux
r5ydbPKN49nw9TolRFtzNVCr8V4WlMCgOFJUuAK4xRPr+q3Al+nxr1ND5E1qk4Cv7MXnInJUE3Xq
s4OYs+XdJfLHzNlOJb+qlp+HoAiZPT5ft9zHBMbM1rkiVN9YzB9ln2JRPdXq85j6YVI8OqsV9e09
4M48fanb54V96fMh7BwaBvnvnn33ZWy7RdiQ4ZCWXzc+5rKwPwi467QSyThV05izi2YfixnwVSCe
jsa4DK1juRcHa+OyYth16GWe3+w6WdlmwTx0wQsXCsC+7FPJt3zJ1PTl9zdNW3XbBlbq+GlYefSe
tXacim/XrWNwU51QQk5iFCqvm5/c/d1hm/fq13U9KetOoq7gehemha7tBNUC/loUbDc/p+Z3JUIg
nMKi219v2/T52hbQgwdoWp3ce7EgHjAOp4VNEcuaECS1br5V1W4agLYRkDmRCoRCzku3HpcSNR3y
udqqHTO0rTNFqKJgKGB2WDz5xd9czH+SpLsT9RbRpan5y7X3zcqpmAUWlb5y44zJ53UFnn4ZX5as
jK6b39T8ZVreND86yvZnVkLLrlfpbsrKE262037kzcv1Di5H9ge++18R9psO5Jwmre9YLA6KPq5r
N5S2+Ox2/wqIMt3Ww2Vob3sAKFUiuO7GSqQRFTNQReuXMRXhTJq/17swWUlzX5G0RTozaHa77X8c
ztVvIaoD0Bu3Odh/WMw3Q1isQnVwZDeeS1GHTdAdQL0NDglnw0Sm79ccuMX1KR9Gy4tJDqHiagra
qGkgD16P+RZpgOmk+q/G9c0YEKNeUXBIKCKVKqLtk0XyUGQ/Wz4+e+u4J+TZpv8003Rg/oVqWW2Y
zvTueAcmY0tmLdMCGreqvrPcPKxZGanOPmQgamr9HHTSXjgDo0WXf25aDTqurB0t5EkTzBYB5n3q
xHEAyUOXbl0hDR6jY8vWdRkyN2denHpijIZm+ZEBUBDVkOIISQERgdtGoXn+NLrTSFSfxKBHe6RO
eyIqe2TsxruXjjGzgqVo5YDm/UXEc0U+pcX0LWjG1+tfbzhQbc3pXbcGS3gm/bgs1jYUq5uAA9zO
NvzF1Lrm711d06wrlB9DR2c6yHn8JkSfnq5/usEZdYDZInPb5jT14m5x96Ro9ylYGvvkxgjkO8qH
zA4y32c8zuu5uk/z6VlJC4UAwt3A6BgCLromlevnQTmuHo/TcfjVtBc6zlF2thUFnmfdK7un9c6l
XlKFa0U2+jTZTDvArTZzStt3vVglAgymr3jUnrNVbkx38NEZ5bxjebA6a+kkJuUP6onCuu0i1xGH
hFgRpOoPlJ99uUCnsL0l0oretBO9waZLRN/iwWMPMU/OADNGZU4ON6wutK65NS7t/eAFaN3tunvV
/RoAFXfZTcA/tH7Zs95s8u40cNS9BElcBPO9Yhmgo3WwG8j09frXf7j3oX3NrQUEz6rx0n45NPFa
gbCdyz2rq6gp7Y2E/IdLCV1ovi07kPuDHdiPG98fZmBrxqEB4wwP5jgdcgiVXR/Jh16Cbpz/tZRV
1cuMkHYQBwxB79Yl/zoBgdAQzx8TP/nGp/KbnTr27npvpkHR/+1taoqxzEVjAYjZHJnln0Ylzonl
3vLSxWC0S3rTZ5WrSGrF3tCd5n7cZ+N4LiAHcP3rTbOueXfJqg7lVmUARXP6b1/Yp6oBqRww1g/D
fJMCCzAFF99/s3IHBDEaF4WoMbT6jnTMwyEgn1Mce9eHYJgAXcZKZtTJ8r6ygKUaz60z7qTrPa3T
vGGhi/e+u0Xj6zWvLgvmZiPHamqd8rC6/KULyn8IVFl51T2O3GEbO+GHBx/60fzbmuxOWtZgIxhZ
PjjT/N0W/Y0W0lx7QR5+rf2WxKhs3NXkn9wSUZt9vm5+g7f5mlO7s+VawziRmDN2r7K4XId4TSFS
UrRRIZNLOuA2T9M1qQI796EROtvx7JaHYJz3LbOjJAs2mjccRTreTNJ+acahI3HiTPverk4jeBRy
PLqlClBSBlVt8Rdb5I3Trfn15NF6yYRtY9XaccGH12zmt6SKsZI0n6aJyrsWeLqYzan1kCl7iQdo
sO24Qr3/9Uk3+JwOO4P4iRSpe1lRTR/l9qcOEoRqyzSmxi8r7c1+YfnNwuyqWeN+4DvaJWHqJw/j
JPfXv92wYHXE2eA6QZVW+HY8v6N8BdsM/2mDhdgVxc6rfzbq9/V+TMPQHLqcioJ2rXBiaVv8KDw+
DjsX4tF4DqFwdtwYjamXy+9vjOUrkBz3qlzjcUj3tZXtZT3sWrlVCGc4H7jm3XaXEzIR7Eo1W3ci
nVC2Jc6DW0aJtXWAfvyMdAIdiZYFgyMXAsdbUUxbIs6deT/Gft7nvb9L5novky82Cnzo2m/4nslm
2pG9IFsckHJBcYPDjx2x9oEPrru5Otw28Zproy57zLmXrHEmkn0x00+BEvsGlDbXmzdNie7eE7eW
BOVnsTN0O1BJ5CDFAvRkV6ZbKOvL5H5w5OnIM6vJoJy0jiT2R9Uf59T7x7E3azIM56mON6vboPF7
vyHxUGBrrRXCsp97MAyqJIhwRm1M8cdFik6gY88EhNPAHteTuC6HYw2OGuYP90nwOS9k6HgQFBNL
OC5/BwLdRDFFYyJDkif73u3CkoJsrPlTu84BkJh979nRzB/SOdn4to/jNfg2bWdIKG+7BDpfMaXW
cZ3Lw1jWoQ/SjEJkUTZOuwyA9qxqI7bw86RYBMXzjeukYfPTQW0EZM0F8WoSW6DyZfNjbSFZj6Dy
PP9qu4OLAvfri9S0hLR9Y61X3nmZojFNbBTIi71Yi931pg3rX+duaEpgwj2POHE2F/mu8ZV7WORU
7Oyx5uFIZHO63o9hl9CBbhB7K/sUmft4otZrmUyRm7eHbglu2yU8bZdApBRlHVNPgUbLWUww/Q+9
XFhUjGAHv20E2k4hbJ51wDXifkGzPzzL90hDI1FmFRuTbJgJHfGW5NO0sAWTLHuU3uffsmY/M0hE
Llt82oYp0EFv2QKT4xXvoAY+7w8olqZ73DW9EFC4rcoq0xi06z0kuaZsnVoH5E6L9bN0ocuyY6p3
EPAb/Br6fInd/Xt9Ogy+x7QZb9jgdUlSMFyaxJ64NBy5vE8zF+hrOh1po6Kxc7awDSbTXcb75l4w
5o6qrbVz4jzJWJRMS3YACe4YjVbV7K+Px+DjOuCOshFxobRmscr68ZNrrQENGWFsS23DNDXaHrJM
NRSFLNeJF5HVUQYl2rorXwBe+zT11RaNnqkT53/txOekbJPJgp0cFyfC7LysRbOEw5zvB797vW4p
w5mnI/DSJR+hB7PSuBr+KYrfdQB06zN1Tk6/UU9kmm1taTneSlGyUrI4W9rYDTzg0au0iXoy3baV
vJNfmtIcESJ00NBKRj5S0FzYyy4QW/pOhsWkA+5YyovMtXEwzQnNIxRHjefVAl309Qkw2EfH2s0z
z3lNUb4F1oyDSPpnIeS+F8tGjNQwvzrWrsyZavLao7FvFU+LWvfI2u5ru8hDjqAQclj/3DYMzanJ
PI4IX2ZO7Pb0WDIHspP+z6Dcqto3+IKOs2NluqRVVziIvYth5xfFM63KOnIH5R2anmzpMJim+vL7
m63J8Sun5Y3w4somYPRdfsh8K5xlmmfNm6W3tvYg8fSVXve9rZCeaMfvBGyi1+1v+nLt4ZCDbXXJ
B+7E5VSCmZTRJpIOrofXW//w4znVgR8FUbXkJJ3P/owLmbX+bp05onb5fL35Dz8ezWuLZxYCUq08
KON++WOBdjUMeLKVCvxw5aDty5DeTKm0RkjgDnYZO/M3GUSF312Ifhb1/fqnm5rXVgzYBlI1yqGM
iyFrQ6tBmgB3v9CXwxEfc7jeyYdOjH/T187U5W1pzd4ZZN31ueNlF7GmLj7VKZD8pVdB9BZ0uxv3
cNOItJVUekpmZeWUMW8eUZ6RNG7oqBhAlY21ZJps7UDo1tItPNnPZzdFLnbK1HrMmnTLzUxfr10s
ZT1j7bhWgXJ0K24rO6xQh1vneDPdJlvEqY7t8O0JBGeElXFnyx1J7d+q9fbgn97IBBnso4uBZISJ
zAkc9tJmdXJgaS8ekvk2ok18vHap7B3HWeeeTWe+1o+oNrnzsCV5bHy6vlJNH3+ZljfepjwPknwN
LwHqmHHlLhvyuLqrteEHH15T8fGaLwd9R9sywNLEjevU+vPXyaue1iXbSQ81gpT3O8mXrfyfwel0
XRCUc1PmFnw6WxC6vkPcihxEwH/N+djsUhdP7qRNttLuJrNpDj5NwNqBF6CM854/2n2547I5Xp8R
w9b930v/zYxAJtsnzjpNZ5FXR2XZ0AmRUWLfpJmHKdG8ufQ65gYKX+5JHsrMklFbzSeQVm7xIZpM
ozl0J4ux6Ku5jGfVJRJ8DFaWHK0W8ovX7fPxhkH0LJZwnUYGgSpiz72z0mNnu2HtPJNuqxLhY/uT
QPv+YB6J3ftTGU9BsC/6djd4yVM9qN31z/+4earDTlSbC+UA5/QC3MNw9NqZhIvKrFgRf0uO4sPs
A6c69CTwXJYMdl5AMvVL6Xwd+UvunMj4pXL+NuyTO992CdD5jUhKk2QNsJJGvh4Gy7/3aXXbkabD
TmQPKoAlEbgDeCpsi9c+G3d2AN33b9cnwbBV6LiTbFaeGgQtcPm9t9PfUJ7euwgZQqywbLdIR00T
ffGPN35MyCLdFXUB56T0QTFc9PdqWYBbbujGDfJjR6A6AqUY3LpTflfGUF0X35WAVJFVQQapmugx
WKstQSqDP+tIlDSndlbnThHD7b4j0BREGTLeG5ud4YDQUShW1ome20sZW856Svxgj8r9ma1hn3wD
GOjBEz+uT7hpEJpTu/MgaZ4001mlEq8deSROu+HQH08DeScuUreOlXiyjCm3f+ZC7tw8eBRsOqbq
po8nOtRkhsqNJRnDjifkMWfVmYEm7ha7AIP+v4tU4fkUDBRN02R+hqTZHU2nm0L/nOgok7asyEpw
nT8HMkC+pz9XY7ERo/h4OokOMMkzN5Cjhxsdb3lwqquZVDtUCZRbVwnTnF76feO79QqJSB8i1Oc0
SU6FS78BOfGjAj4wmZItwlHTGLQrBPfXkizOWMY+CXowm5NzgWzl/vq8mgagvQlGpHXaqVG48iKM
sOvbAKHUZE12avbJzunnZCNaYRiEjseQxSrE4lBcHxt7byf5azOXX64P4eP9k+hYDMDfWFWrYDoT
Jz/QNX8u0hVV/+0tLFuc6FiMYVFtHYx4wo6TiIqmfhnzKSq8YeMEMxnmMjFvVpCVWR5txh433/pr
3SQ71AqertvlY7kZfPnFYG+apoXy8CjGvt9kqCQBuKBKQGJkO7tLYUlNRZQrd39hm29BbT8xcduS
0sEZhCLLRCw+nrviM1F/cpZHjvfgbN67DEtWh2QM9sItsC5N506sA/uhcitBF4vPPTA/AeQa3CnJ
6bCxukzzozmINyGwOawMkUFq7dJ0OK/2Vg3lx5cLojMBuaRipVhxYIJVIuzwzCF/7OxLXUHhYcPr
TKbSTrOxZwibZLi+5NkXxi5kKFHq/oCI6m2ngg7JWFYuJtmi/aGCYgUt8gc6LRsnvsHwOgkQoN0+
qWdSxH7X70CW/1h41QZYxWAWHY0hBJVkDNLpPHrdw8L6KMvqp6V2cJu4CTfEiS57sSxD4Oe+X8QJ
BfGATbtuZ7W0O6AOwj1c92+TgTT3nlubrFXAi3hs5L92l9KTKPjWyjE1fvn9zd7RZdBZoFbFXgoK
4s2v7pZQkald7TADU0DbFnVXxOLCz9yple3nYt560FyG/g5EAKtrzjp1K/e9ZCriCVWAfvtHMOvb
uG48Yz5+LRFd6oK05ZQ40LuKU5QbQO8CBM00W9RLDZnOXS0nN3LqtXmq0t6+A6Z1q5bMsEvofED5
lOTp7DkAYGYptN8hYA6yJ6f3DmmL4mFyk2Q3Jzr+wkUtnFXNHvY5lOu7kJm3HLWrrK1DwTAzOgJD
pevUz2Qp4t5KqlMhwILqVnN2b41iK/1vMJSOvmiQelSZSot4UXeICR689AGMagi5IUu/xUNt6uOy
o7xxi5IHkAiUuAbzskE/azyVc1wU8s9iew+1723d+Uzm0nzb4Wk1u4ldoGig2xeB8ywUhXSLvxHb
NjWveXfrZ3PNIbYVW6jQKtcchZ5tVE/uBuba4OQ6WsL1s1zazlwADL2qu6mYyGkiW4yepsY1HxeO
I2da4FxIWz+k3rJL1nUjgG0yixbyGtJkrYSP7UM0yT6g5TOxmq8ovhYbx6Wpff04DpBr5AqPm7Fm
L+ma7HnpPifdFgG7wTI6NCL1q9EThTueG5XtW9CeZwG9zTLvQBEFmE+KHkYfsCxDtwHxekWKBQCi
/u9Np5lOBlQvFh0bvmLFl90cimIezuXUlRtnpcHyOhUQHRAsLdvL7ibSu3UoD7Wf3nfZVsXsxf0/
OHd0VMJgDTJJ6ZzHqbzz6NFC8XYAvaX06bptTM1r7mp3ySpzXrCXEtz3rAqdxAq95ItX3gTo5ERn
AxpGv1aswCXXydyvPQ/uJ1KfLc/dXf/+j4M3QJn8765JA+JUSNUhipaR14qIh46LH07Fv/KqeKBs
eSRii2/LZCrNhRXq84MOfE9xsZ4q545B+mGtTmz4e30kpuY1D1Yq9eU0BnnsjuzvqLo4ydxjs/Tf
nAKAtut9GNaqjkoYck4QxSmxC7UOefVz3uXRbOVNE/ZdSrZKewwn2Tt0AlVsrqsWa6puw8CJ5Ajo
vO2FQY2Cki0wmGFH0jEKQHAuXgNMcoyg/rJk98VavVw3kmEidBogVYMoAWJNBeiEv/bdaYRWK2mf
+mDrZWOahMvvbw56N4BCoztgySY2hSSvtZv8NHKLLfyxqXnNoz2vRm6X43nw38NJrr9GuxxD6dx4
kjHtml31oGFKshaRwOXVHodoTs8B6zbc2fTxmjuzfLEq7uLhQYeZRhVrH7Om7O5KhDc3Qhem2dW8
WNiFEo1r5Tgou6+DNUa9peLMdcA26/65voBM61/z5NJqx0ZJJ4+TFToifWgTCe3HVwTEwJ1fb1jK
0IlO9gMyr6ZgashjhaqR0gkL9rRQteMsbMnn6+MwTIZO+pOmvbuSnORxv3pxM+Mal+WfIMu6sRkZ
tm7nMrK3ftAsHrLiMFMFbUzgdi26H2gX2uqJ9vd8E/39sagSJ85lJbzpp3cDEfhuj+TB4Fv3KJNt
zoErly4aysECm2RLCkiXls3JT8cVU0TGHkIri1++SpuKbzXS0wnYxhaAmsWi5nGvWNN+vc3E2l6w
ziuzvFEW8TyLMmKDMx1GKZPYrYFwuN6FYcHrPEJg/h6g4Jvh9oO09MoahLMySFele7/1NmbS1IW2
JZDMytOqqhFtKgCwzz3rcWXL8luyoN0vSbclmGlaMNrmgOthWVqdjasEiirI3IG39t80Xe9d9mov
X6HpdqPFtC2CeMS2Fcpn4hW1J6vT3jfpkwymY9AWG4Ffk8G0HaL2IX+gGMJzBXBv05+WvEJ4a0i2
0seXrf6DO6NOJ7SKInccbA8vvT8cJsu+z7ItinHDl+ssQmIek1JVfh5DC/DQgY9qjdo2arsNHIth
V3uHGYMSiFgDXIK65XEgZxn8tcBGxYaTv2ydX6YRXH5/sx3kKcQzrBJ3oJbS07DOoS+sE6N1REF4
fd3lDBunDh+jWT+oIMMJrya285spTJh1cFlwY/OXaX8zAjJ26yoqn70wuZdBGtaQ7dvkTzaZR/Pl
BgqlaXs5V/hwX0DZrrVPXD5b8vttptF82O2gvcgd+LCq1nuGg/GyPAn+Xm/elJj4r37mjW28ieRQ
xV7H81LM0Qy94yRZXqrE/z5CGlvaeQi+2QPBkemm8Lh+C59msprm0DNr28YFGW/sWo+DhVKUHnU3
zI9Us9WDYU3pADKndoe8zXDfTZs8mgQPbZsABz8drhvO1Pxlz31jt2BO+prbDXup7ZKEgT8uUSWz
9bWtHPe264SOIqPODGGiBtsq6sshQrtWhxGiPL43f7k+BMPxoPMDDT3oxeWwYGkpgaDpkypAA0Wy
KCVLVDAeznILeWUy1uX3N8YSSYVrxmULKUYeTUm6VzgolmqJrg/EsH3rILKmadqK94g2BhK0LaSh
Q5RJelMZAic6Q1DaLZW0UrQOmZfU2ZVIJjdih0rL6x9v8IT30LHCTtwJMWU7T5+GuXpcJ5D4uKoL
3bk73daHdkDPtbKoBDdiXLevWXYK6q9WeRI3yXbBQJovj047t9Tt1zNSNtHivVChDlP5y81pWDGy
YSbDYtUhWAgdt4DBIVmhwNcEIjRrdeyQsEAd57mk+7Jqx99Ta0GKQYH4dCuMZ5gcHZUl5Uyo5fV5
TC/8Wbl1dIlTo7S9eSTMfbk+OaaRadf6fphmDqljhEnUz9T9lGV/OvIpY38L+TRvAahNfVzG98YB
l0s1Jy0XdUah9l5Wp7Wvdgp8Vyp5rMQDMJ7Xh2JwRB2ilddJAAA+LjuQcjtAnvjgu85G04YtxNbO
cAs6ohOCnrhjDsvRR4F46OZ9WDagrrv+7aap1s7xEYXNIuPYDRtP7msGhSreg93oUmORb3RhMg/9
31lYHUoX4TXOS9sBAFCq3br+uv7xhnyYDslqm3RA8rcdzgzFXl79t+nUfcsLILN+0Po5oMMOtRYb
nmgylO7uwB91rFbYsIZiD3nPqAmWB7UemuK2jMs7ETpPLFACgMgqhB1oqFq5TwdwkmwC/T821jvR
uTWvOaJtmOkiI0envw/SH1CSDashCO1g2Q/tYx3cVOXJbR2r5WLTmvJLNLotHtk4h578t6w2Jv1j
l7B1rFYFkkZntDl7AW1F3PP0tUaFfM/qreX68abxTnRutLu+H8BTdm5xNQymuzpxDr5Nw8y97L9/
sn4LufWxX7yTnpNz19HAvRjJGfdCjEd33Cr8+phcABOgufWaO5ldK4+9UJSXRe2Ff164jIRTPWSR
47pOtE7NNESMkvLQJbV4Xmv7JgkrdK45PFsakjcVzeO5Xs948T9NFkp7WggRClJuVeGaloF2uBM/
J0UeuHiAJMdG/Pb9U+FtRaY/9nVbx1Xboiwdf+AYAGNeOOAtCwnFeT51EIM/gsbuRjfRIWkWtacO
yPMcRCVBxEoagYjv0I3L7vr2aBiGDkub68lOVztnLzL45v/b4PW0FGdZPF9v3TABOiqt6ys5uxQf
D7gvMsPpOt9NFkMZsVvZG8i0j5/5tk4OtK5FPcoKQVgFQoLOsr4UWfPEZ/A8+lkJBjvnRkNdhvjm
nuAhFVeCGQHhhFTy3VBMGSjA6HgkVjYeVu7V++smM03IZSd428+cddPcA+1eB1/IAkao9pkOx27c
yu6a2te83qNlVhel059JsEbFuu/nAlQZP0e+wVdsOEJ0rqAJWpb2VMn+nNl8T8m9jR3FK5aoXtKj
A9JLXkFrVNCNWTH1pnk4LQkDzTXrz50cjz4YPSvg3gCGi7rcD7v1dzE5Zxs4+NvmRjvfkcJnw4ra
sXPZf+9Rpe6sl+T7V39gG+HCyyS/j7a906wLUNhdNODVRMJFHGTAjrO1RbtvmHcdqCYJqRbHGmCp
NvjdSvqY9jzy0jZaXbXx2DR4uw5YS1zpd62qshjiOyflzI8O/16r6fMNxncDnSOgV41PaAvdbz94
8sSBKBWOIzBG8/B/nF3Hkty4sv0iRtCD3NKWa9+SWtowJM0IoPf2699h300PVCi86NBqeiKAIpAW
efKk5OdfPXxswN2uYlZLpVJzOG+jE+ojCzH9QnKvV42U5fIVlnIh4ObosXSZfjPKyTPX02KdrHH0
e/czphZb7KHKB7uBAg7NW0MbzpPypU5J6GRf0kpG+CE4Gr6+gg4usmK2Mo6GHEZwAMvWvSox+NG7
sH740bY2W1reYiC906UH06runFwJh96U+IarMo/lOZvtan1rGgw/u1uXF0s3Oy9t2xlk1XcVsz/1
CIxN9jP78A2NbRhDWpHhbOpWZFXdw9okzNsAskIbq6yLWHRQnNWu15y2Yw3hL6xwMh7U5bzJYBui
pblIrKtB8sFyZzgv5u/MfHC7X2ryyfPnrPNU94alTOt43lx6GBwM89Gb9C1BuaXs6J9PmQWD09pq
pk2+qaQ+E5V6if22TVE2YBCn7BuuUxJZLl8BWfsqd8pE686UvaoYKKLBpawK4OnGsvPebcpTWtxp
W4e6uApCvEwCir6aYmBbTp/npVHpvDj1Wcn7WB0e3HKv/vahyU4l5ABsCrfPT3D9fJnE0ey6MW2c
3+A8rLa3ZC9ElqwKj45T76Q2Wbaa23gGZ3gSmyFmaR2zX7bm1UctVA+JrEdTuBGn6IDyJykd0SZr
0MbvmBW0zle7P4L820ekrNgX2PbArgOtzTFx5tfnTo5T/HFsmq51oPjtAqaozgw6+oZ5BMfbqwtM
Lt9zvyWTZucWbnoDptK11mdXV8PbSwvMos5pvLuhUt7q0HiDgdedYXbmMnqFE6LYJwmURELFKb7j
MiubM/SQ66oVkdRrExOXITn398frv6IkqAan8smwbetSs/Hc60ZMtj5Qc+apdRe09MEaLK+nLwqZ
70FR9egWWjhvmqcg6kQfteTzBLrJF1CyGePrK9L253z8qacHmt5T9nOk/yQs2ExZNCW4Jb4PX1VV
TPcasQnQmHE6mb5VQIAt7bzM32/LgSAq4asojI4rafKuP3far6Vh/oBjHPQz1VHI7GUvGAJR+KuU
0ib5pM1pf7aq74u7+AB9Ko7E9ovW3v/+wfVa81w3oHCFV2x6f1WsQ77gkbtbJSooOh9Owcu16Rc1
TbqzA4679HlNfxf9n5LGmnRMnMhw8RWUjNqLO820P2fHOdSCPEwC52I/mFEXu4EsJRMdE6fvpEnI
0rdZf3bJodJCozo7svFtV/Mvy+Xb751Cs9cyQ4RF2jc1uWflq11/yaAVALeXZ2d5vi2poi/gNN5p
F03XUwPx85QeGEzVUmLEZ9NJ4hTB8nwFpcsBqe7qvj9vRdS456z0Uhbd/uUCGeLLJEXVW8tcKN1Z
B/JyXhZfIZu3Asy4GYApfWqcsOXyveu5hacVSqDJY+76exludh8SWT1X4In47vWitoxKz8r+rGiX
Nbu3ZLxWoqPhtNemU1FMhdueZ2b6ZTt6a/1lmxC6Dd6GFvPPnT+nw12fob4za+2ZZc8V+oztfg2p
FQ7mtywbJXZCYKn5zvUWGM+q03v1uXHw0KWG1C08eytjA4CK218hElBOg9G7s1RODQ1OGTrYuhKy
01bZMwUXwu0N3g3OFZ/Kl0mUmiZE2RDM0PwlByTKGR+0xgmoWcVs1s+sDBrnogxoumncsHGc+9WV
lWBFRlDltHvCjCKNTLs77bzmWIZZ5Ibmq+ktoRHmEQluf+L1M3T4xva+GGjZj2t7dqF9uvFd2TBF
GUC826tfF2aHb2pfZlKYtZr3wHJH9XIBBtHRHL+EGZSFm4IrcviCSbFZVl/vVsq+2yI91A6Tp1dR
enExb6yJaaDL2AsFF+Lw5RNCzLowCD6m/jMF07GPKSAoxLNiNehijJOVxQbX8ZSWwze+u0k1dI3R
9GfyYERT5WVRPXvt7/gyB0a4Hp7An4Q2sts3JLp/zhKg7cRYlwYd0QyT/dqXdb3v0MR6e23R7XPp
OQWcjwxAupwHg3mTDbL3uJ6/zUM4tDIBu25kHL5gYldstunqIvMbuueKAMtPhsEzU/0lUWWBgiCy
dngyGjVhcOYYlnJWNuDInT9T9dD1yw5Wzd9GUEBYRjgWWdCP3ka2p2TEw/46eGhjlpgh0UdylqBv
AcVwWUG+jav1b4GBBQprMsxfzDylp/HtuxLIAV9QmYpxAkvETL4l7hBNuhPZmxasKpMsf91bOnxB
BeVlq3CBW/hmOpOnFdM5GVIJ1PN6xc5y+HKKZfQGRrRUXdzkqsd0dAQnqtdV/5rjg9N8BwGPVyZ3
mEsoeRAVndR+Sx/Ca3Wq0Air9l2M2lC/ZH7RpkAHSt433pOlvz2Ow/f9L6lDgCbG6tZDeU9+d6ln
RMZB8ddHI2b35egrd7sDWA+Zrxx0WTwgkDC+7b+cawt5YYcjBFP/gzNm4GgpjOycr0X3UllrIymD
iMSAswj24LSjlQ84O+OJGQfHlhybaF39v3fidqBnp/PUxZ16n1XnhkpiGNFdcxl7WdSoxjZFF6f6
3dw/6DvNiYTdRGRV+KkLhC5gL0dRK55+q53HXmHqH4xDHitf1jE2oyIEZYFE+96HtF6RKr7Xv9jW
yqyXsYsVXZsjU63GcEkH6qsK2M2HkYw/1YqYodGo3X0xkClStLIJ8J92AG6J6THbzDF0CiULVCVp
D6ahGMcEgMwgG9IVNIeU3DW9M1/qtMujKmnUVzyitDE699QnNgNMPjYmOHI13Ylbo2AHxYXoltbc
+boiRcuIQgG+mIP3fbC5zNCd7DgFwxGTcBffOU4+ZjX73Y958JLwtrEUiBtf0pm1Eileg6vLrRez
PzKZpxGoIU88UNiprrsrrslRXhIwSq9tuPSh9al5ypZDdin/YLko2jMSrd0lznJC0D2ekqyOtjk/
3D4V0a/fT+vD8qNa91ti4tdnG2afzI+0R7LeAunzKa4h/H7OemgsN+ysnrt4nL5ozaEaZA9zooiL
5x6YQQmjFxNOJjsqL9ab6WteEZWxfmwvRli+Uh//R6KL198GHJ6JAHNlJ90u8BH5Zl9G1sXaQh9I
Zoe1VR4ajfiu6h66Yv11+1JEDoWnIGjzyh37XSnMeA2ZX/9g0QTNvKt9Eo6BGVVP3R3LvfFcfiOP
7DNN5JbDExK0nVG41S4KoCakAdHT0VNnRxogX39pdHhCAlqPtCg3nGFxIQ/0UERp62UA+OGDNB+j
ivwq1r08oEF7lqmmSER4hgJAjtIiU7HnFCWx7W+HLdiHG5f+8qRGVVj9KxcRUabBz3uYmmxGtRXi
uJ60qInq2L6gKSoYfBYmvjSfEVgxfrQDwoySpCu+yIzN0xaUYR3n/hBOoRnpXuPTYJTkAQIvanOG
QV0dIER2c6lbZ7WJ0IzTrpKAQnhUnE0oBn3abBNrWy/VMYUo2I/VmX2tj3a0HjQZHl14+1yAYQ4A
n3eYsR07d3O4fi2CLMjBc+0NpyGEe0Gm2f7S/rmtsgILwQ96QI91q2a7dJsxPfRxHsNjR2XUS8y0
KPCwuXRixqBMKyE11v9Bn/+XYDIvvaMwduPkGb7qNXEugw8IPobnNdDAIm1QDHSLdb06pMBPOtMU
NAbz+xzTo9McyWbuDgF17X9vn55Aqnm2g9xelcYq0CWnuA+KEXdT8Ll1yX+9W99jgmnSu13cThaI
dabHoZllM0xFKQxPcWDUldOyRkH8ismAgZmBRdpxUsNTVraPbUwzP3H17HvZIYgZcqqEBaPuz9sf
JtBOnv/AQO/OlNqsj7s5nTENnqhHK6t/JVNjhZ/bgdN/rWl1DNNxoP/1eTQe58GnlUSYBTEHT36w
FK0KHOp+cGMVZo3yK6G66ved5k1dM0hctsDd8BQImCii9k0PkWL6n0K719KLbqOGxjxSAG4sQ328
136uBOkWl2ws9TjlXbfgmJ6KN/Wk+niX9bVDchxnj17maPiKvO+XzEWLrp2zAgZtc7BlYrfG/I0p
sCS51FSSkQtUkCdBqPNxyw0FBmwpLob9hGmLn3MkPO8BxvzOiVLhN2fU8ZThZJpukC2vt6VUZON5
wgO37Sdm2E0Xq09TgLk64QJ3MhzSi+Z3XoeYIgtlE/dEbounQGiYbVPAsVHPeplDAg9fnccAib2f
B0qQSV4qBHLLj2fQ0Niv7HOjY8P+xy4JGEUr0Ah2XyZGQ2XNI12ln3TDJqfiedozMO1iKwwhOAIb
n70ofhcuf/BBo6cEn3yt5qkRiioHcEnDsTlkebDm9lJaXZjrheTArjc3Wo7Juflq0xTLyrH+7Ntw
vlWEl/9je0Q4FEvd777WFTXnEXtVuXXpNGOPqvYwwQfvyO79FvdB8YzINZalqAL15mF7idJmlrNh
F31CbdPu75xRAeojkbxe7F7vykfw0D1L0xdVKbD8tLXo/Xvsy1959qVe/2iJxLK/4y6ubbFL9Yd0
MpmrapjS/Zze3JfmaB1Y5PrVN/BehcTv39THNUo8A4AZdrc+W8c8ciTuSmC+eFgfTbt2TWzgizTN
pZgZmrT3+Ish+S7BxfDgPtWy0ZSLiXaxSs5b/gbadNp+u23BRJeyb/nhxCa9GWx9gScndRZWeB5W
C3RomnZ9SE0z7IpZNtbkHQtx7W44dQePMzFAxIsEzPAxliVkkWkARegZ95O/RnqkHzB/SfXsM5Ua
M9G5cYH+WI3oIir2c1PS322uB2Vrv5Bik/gsQSBhcJqfucmYzoi2YmIlmOHqg46wJVXQYkrVwAIE
SVlXeUOCqceyB0DRB3Huvt0w+FhRaB/X4/NQH5rs21B/LqTj0X+rtrJuKjHHcFLvnfJid3eYSHJb
xgS/+i/cX+IqRqLjnKbye5selOzFkb1SCq6Ax/Zh3CkFu1VXH+YlxHjVvjE91/Qm95/P/fJdaz5o
h1oiraYpmoUKXT0xNQ909G8tjow3T+Bs+Wk5ttHnSWuA7T9fgXnT3R9U7X1tqSKr0/6MbhEtViEx
vqIMjqc/SDY8sW7GNuAtojnaPpiCjn2U3pme45mRenAf01+3z0wUp+icoq+lpoPYGDtpD3NoRW3c
HegRZUgfHJOfVW0e1NdMRVm0uTrEGxh0zcOWfaMyHmWBLedBfY0xjnqlogvCVi7qfKi1x9sHI5JV
Tnn7JGWw4fjJuT1hSnb9bQQ1c5foR3OevdtbiDSNC9DndQECOXVgH7bqMDk/mlI7WKg3315dZMJ5
tF6n9j2ZCU6m+11cxlAN65Pxq8LMojbY/MSrI/dYBpU/nl1JjCi4Ch65tyR533aDNsRmbR4axG+O
Y4S3P0a0NKfaXUmZpjMsTVfz9+iUmU/6QlJaElwDj9SzwfJiZM6Kn734htb55nrR0Jd5+4cLPPZ7
KvLBJgEb0RXjODQHGyjpQfvV6F2wLQ9LeQAldnB7D9EH7If2YY+BTpg5X0JUy7L3WLd4Vfd1sz+n
BzxSjzFznwLTD/EI6JlpT/6cbaOXZfZlWWXlb5ERev/7hy8w+qFpmg2iyo4LErMi2FAmM2It/P/E
F6LYnwftFeUylDqBELVmtEUkyl6ybwzDeaIdlN3LcjJRkYonP1BYZmuLNeE6mF9+zZ+bB/Zi3IMg
EI2eamAeZlR2P3XxPH4vM4HtqXM04wGPOzZfiHJxFEkUIDosHsCnjkNfmzmuZH+hdqPlMJysEzp9
I1gMiW4I5JZH7zVa51SDDcVL6d22XsiwDwyR9cAKniV59N5GC4zbQvM+Cj5GVEXTYYyUeJAneXtU
eiVA5okN0LhPs4nhfIaou5h4WS/9yR9hWVFK+rzn5EkOaLOkCrOxTb69dvPvrn1uhz+3pUd4xVzA
nZnOihwPR7T9Br192MfOqxWT04Ak9ZOmSdX/a5qKbJ4wuAtb2MA60mE9MWX29GWTpFrCT+C8dInS
16K30LXVxyf4zKen5lwfd/iEFKYniAR4mN4w2lbZl7gCQ/MsdDg9bFF3NGCi7H+asPhaFntCFGRP
ssReUNAjPGJPz7ZurTDZE4Gm58RlqIyAiJCowB1lkRM0IZpxyhBkmnaE56WjbMqbIOgkPJZvw5QU
4CxhTmZ//lM97sUvxW+DtvbmQA3yaD7ItrruzgkP6VMcam4sg1goI9rFtItVSgJn0cL7HX5wJMME
rl97Moa4rlfPtB5TmN3b2iJaeTdiH1Ym2URJOu3KYv1O8MTdx59bl3Pe6Jl03TGBU2LusasO2SY5
ievGlfAsB6TKqbE51hDr6p0zP43K4C3s9+d+M6fVqjos2bRCUIh9yPFAW3y7ve51TSM8DE9JR4qh
5whkTDS49qOD1PCyLT8o+357/fd842+jDQ71/16izpyVMbS6ovA26MFyHCqvNb3ylDw6QXlUTug/
gPGz/AzvtOV7pbnLPcwqkPjr91Txyv48Bm+xls5y0HMYl47fBSM6H6pgDpM/ZkjD9G58S6I1woPX
OfHLs+pVnn0hFmKGLJzPst8gkGMep1em+VBMpg15m61jxrRoobIgXZBxEB6nt8xsY92AXHJ9AlfY
eyBnoI5KPRq7cYcyqhbur+yJ5DgFIs5TIPSlUvWtRoZYbdIgB5eiOftowLgtKwLXQnicnl4R1OYs
rI6ZdX56yIIyJiGJjTCNZBUakcXlUXnULJdJN93d4hq/y3szzB5AdvGy+fMlOwDeEMk4JwURNuHH
8qA/k26pScdYjZ14d17ro43HBMvPo8KXMYmLLoSzC828VBaoUcdYa+ZfQNscV2c7TKsslxJE1oQf
yaPqiqM6Cdbv3gBWO2le65N7etkxIc6hiWUqIniYJjxwD3098zqXOKw2VIA+MU+Q4qg7lHEVbQf3
PvWnEIhwP/vhIiLu7pJ72c4C5eRRfJ0xL6mWMPCkKr7pPOTr821hFhhWHjc391Y60zob4xGa0mZ6
oBu2Z1kBk7GJieSLB8wNCWFFs2KH7Kj+gSpCV3LA26Ldls7yWGyXpCsGlMfPVeU6payHAVXbX8qI
2faXsSOe1j3V6Dmph9bDkKN0ONv993R8un12AqHmMXU5IevEWghD4QIIfuegYqhJbIzoujnfr7gb
xh4QyLOh/UmKn+On+MstwsPoxqnXiGnjJxv0GSM4qPZ1bGQRt+g3czq+6CZmHBhwodVlDXuvivYg
MUUIvBfROmCKpNXyPYa/dtdcbN+BQR4jARHLYe78Nwqkj2r8Uzenhd5N7KDrR/uL5Bre3zqv7cSF
BZk+mfk4QaoAxQyGYP5qxqqvBUVQ++ldFzrHwUuPWZT76cUBfKZ+cI/6t/LXbfkSQEMwEvW/QUnO
1KJuJkQ9GeBN5Wk4bIhD1AONZHm2oO5NeDRd2zrgmKgRY2ZHlDyD/Ifiu70HYmbfjvKHxC/e8kia
veyHduUweRhdR+qJLh02AyT/aBy68xxtYXUqfFkNV6CQPHYO9YlGIQrkAvU11b5YSpiPkscukUPm
EXMpsTCMD0RwcMhjmD0awXKwQtBcoXJPgc2TP90I1IhHzJmz6RR6i43U/rlUnuvkeFuaRIfD5fQF
Q2sB4JooHFTf1Q2zA3+zRQL5FC3NaT4Q0URHZwTy4OROAQuNXf7IZAMjRGtzul7V+VIsI9au7XO1
sz+1d0AUerfPROSceDxc5xiKnu0P0+yY3hP4cMU37tDRieDHDWTBz/UHJ8Lj4DoFQ5XKDZ9QXXZc
gXM04v3BSQYoecd0XNErHvam5upW66BdiFUwn/pDAWc3MpuGK2uSILXWyu8sYoDtISlieOMMnKRG
6ddltgQVqUF2bLuZ56IG52ez8kS11Q2npj1vFMSf1tyj/6ynplerfeaV6zr59ZjlvrG2WVCDhsFP
K3CrqykbQf+Mfpix0THSuRiSAE/+XWTkVvZTn6zCU4BICYrSfNs60/S2TLXjvrdGFHNreqy3wQly
pHnBOFsrCIwV6hU6Vf1JryU5pOiy+VFFTeOWjTbgHsyYPTbAeOf+4qePO+B19mSpx3tN49ptcA8N
y5Cl9bJAz97e7Lg7stf0gNAw3E6Vh9gQs83wCphKeziFH7XrzYfXh6Yw4dJHXH4XLHjnqpBVscC6
U6M6SiNDYjtE8bXFxSMmUxfDTRMUUI8/Wq/3tG+ljzY35Dzs9EcmyCIbyyP6MJsH8//m96RnCtJz
/jzHSK38ZfXyR3DQHshRlvW8l0uv3RJnsqq6xQzAAo7dPZjIe/Rw9IfAOaHdKlQfRjxqfcvj9JTG
2c/Ew419cYM1xjAZmd0RuEIe7zfUmqJuhbK/oau+6QN6cD+j2KAfRkk0JojrLS5wKTeyaLTEhdl2
ZDaXNjm0xaUbZW9eIoHgcX6Gq+pJXiPY28VuB8wR6g2e7aWPOwZ/PCySEpxwo73m/kG+LaUYFr3G
Ra2nLbIiYCKD7XmMNn9nhMDQ4+8ST7Cvd0UgeATgpsxFkjDsg6am/1kH6367T452UALn4iVeFbrH
zHfu9u4lSXgpcAw8ElBph2HMapgKNC0dQRJ3IChs/T/gZrtrv/ZNnG3IChtp424bshSPLs0j8FN+
cba9ufY09JHTQJPYB4GT5iGAW1GrWaNDcZlyMsCbsiVfjU9KMo/7s5qxTDMVH5G29nPKiN9kXVwu
Sti6n6JVtwgP/UvHIq+6BsqiKFHhlKiUoteXPmmOHt6WLtH5cEGMrmNKN+aO7rUaGrDybUl1r5BF
X6L3KB7vt4KHP8tUPOha3hzqqJHSU3J4b0yJZc/yAnPCY/7cqmKuXeMSGF6isqgaHjf7nMkGk4gM
P0/VZ+lMN0r0AiC41iLFK2BRWp+Gbrj4mj8+qp9+JuABfmozmelc4kOGtzkcjhoCPsTCX/8HapHF
AAJbwuP8UrOf8ICHx5pJWaxzZ3T9cd3SP8rEMINRA6sw6LdJsG5mJdE/kQjwvH76nJWJMeG9oLgk
sXVwjlu856NARQSyjxLIMM/qt4w1OhQ1uKzRinTrUR1O7vR0Wz1Ez8MGl5vknQEeuQ7PEpbnPE2X
7iXNPdDLXXYrP7/NAbpVvRk0T94nn714yN9Wbail7e94JPsyjPer8zOhsdXIqAlEefV7M+4Hr9XY
pV3j355XuAfy4JzGOxatj+zP5isImvKgiGVORHj3nKt3DdLZbgeR7sM9h18O5j/5O11EFSO4v31D
gsvnoX9lbaeGoU9Q0PLUVorXI9rfHBkTqyDl5dF/2zarna6TPrYxu7g36F2hqpIimqCzgvBsfmOV
Wb3mJg36K+lDroYrWc7MHX+lyYk4ZqCB3S9lGJgD7qEJhZX1LWueqqwFLyOexyZXknsI7CePEOxZ
5piEwsMYPQkM6+tqjrE+nhQZ4Y7ofva/f5A3J2+aAv9G0KJpP6ai9U1aPa2OjMZftDwX/m9m4jbd
sqBG4ICqkpCM+tZGMd9k7FVJyeaqDBh/cc0ObdmaqjMaJ5tRZYtdFfA3DzTW/RzcFmFyLRgy/mKc
rTeSgLvH1E/TWH5ZTSWs3OJ+1TrmYXCqN3T16+19BB/C+7IUqJuclKpxUmnOjkbfORe1YLLOTdHq
+9d9uOhy1NR1oJZ66p3+fu4TI8xY+ikiEBwRl7qmzmw1SY/Fi6KKFdvwJr1/KlsqyUmuShGW54XU
KDrT2kz1pLAJEyCMOFn02Mxlw3Cv6hiW34/sw9G01ugYKepbp2VzX1v2atnM8gZQXTr5JkO/i4SI
c1SmMqeN0bXmaWaa7bXp+j0n6c9une763Ko9FRblthSJzorLT1m6zJ2dN+apK/qgsWqUL7uDu5Ho
9vKi7+AC0ixN68x2sbyFdurRY4tmnbq81+9qswRuHxY5AM/Mn9ubXU1zcDGcg5qJrRiNU0G15zYc
LAUPQOyS1ct9NmEyX6fpfm+3z8SeHm/vJzg73llh0HiPdjGqnbI6ifW5OFqdEVapTAWvRnfGXzy0
bCVgS6GNdjKTS2P9XnXwtGG49ti+uuqDtUhQGgJp5v1WS7cZK1s6xj6S+2LtvdZQIjd3IhBuSEyu
aIv97x8UxiRgUCJ9ZpyGJrsrlNXTKLknM1o6ehlhjsBc8Wj10VhJnuvMPtnUeFU0+6K0EqESXTKn
7fWu6hMpYGbBmYB5DSB+ys9rLQtJRGfDKbq69vrcrATeonDu2gTzBgq4a2X11VaXxFSiLTgVt0mG
lFOd9VPS2QGxt2C23R+K3ZzcpJe8nogOiVdzXUV7fGOZJ3vd5jpIS5OyO5dWzPFtexwsSQONaBtO
wd027VWMKtJPxlAe5sI+qNTy7TT7nN/g4eqp3oMnrRiMU5u62SHDkNwgoXl6Boy9/OQWu65/UAVw
dzEEaJsOE1WHqPBHQ22ddUVmMgQH9J73fFjeoVRtMDZaO7VGFaTZeKL2IbEaia8QCBIPU++mtFNt
JbVONWsVzJzbQmuZ+q/bsCWPaUXJr9tmVbTN/nEfPgKTADLT3W/Z0R2PEmSWS3agxrM9yVirRTtw
Op0VbolapK6fmhYxSOl6elF6llIfdTTj3f4IgfF+f2b88BFlTzCyx4FZLacOzZFlcqaKHpNK81Ax
eSVro3jNJmNFFn0Pp+G9nq5bgXnkGF5hseeEAXJYbwqBfwXmDvBsWfeU6KM4NR+zRE2cmVoYmbge
qgklmZY+98zuvKXPvdpmT2j3frl9gCJR5nSdzq2VwYwYp4Q48Tx0QTIlr0q+RreXFzgMHrjegV8p
WyBoJ1Yo9utSTLmXTuvw9fbqgrCHh67XkNxameDx9A1eFQS3eJ3p7fmwEA0wv1UHW3WnylyI4KR4
EHuJN42cOYp+GhUnpmkaYCzd8+jIHi1Fy+9C90GSXUyHK5Kphvee26OrF6GluP/YuqytW7T8/vcP
y1trQXV9U6xTodrh2uM5sTdCUo/h7ZsQLc+peoVkb05mZGNGQg+zxf7Jne65pNrnpJQnoFXcAe3i
Mw5H07eomcqg7dWTAdW7/esFCvcXeB1YAI0NiGg1YkeuMdxnGwUipM390lnCvGbHfkHycXszgRXh
iWjJWqRd3ZYQ2ra55HN6LHsWjvp8yBPj9XNbcErNmDU35erop0Vtf6tz8TwvoFFcjG8IUt5ub3Fd
9f4im6WMlY6hVmAbqpNq8RhL6n912vwDFt/ZbwxFDaauZJL7uS5df3HPGorWTQ0Gqp1sZ7vYIFLe
6HBo2Y/bn7LL6F9lFeMv2tnKWOzFqiFQrFOCfgPKZPtze+XrD+FYmlNqfVSI4zSVdpozLWwT8p0s
1VFxMLrLYaGpF1HGhjtMQgD1/Xkd6UG3x8cS7Ny0GiRJwfVk7S8C2rlgk7vWnXbKwXKalhuk+rFs
f26k8pYaMp5VHrFlon0d4YTv3Y/4g5Wh+mBt6YyLokN/v5aKnycYB7QdhhqTnqrVazHfllqHVDMk
yiQSQy6uN9K12Wpgg08YJoEpz3cjmiUWmmNKwXdad5JNrpuHv5hpl8YoR6tAhkitxE/NybOSHBMf
/k0wgDQz+rCxPxV4/8VOi9R9cPB2rp6GVv3alsSrKIhPXVvyHSI14swChoL2iIzQMu2kOQtTSoDj
m5UBE4c3Lbot8deNm8Pj3nH/2ZAwTT1VkxGwSQm7vHisUpCRdY1EogW3wePaWzJlSZV0Ohq/TYDo
i7WOHbPWwsoup6ittNLTabocaoumsrRXIGU83L3M80ptKgjA2g5oVfgyLCjATth8fu5wfrePTrQJ
ZysmpzXWaYUoVz0QH+mXXn0jfXpOyGkbVIkEiM5ul4wP+kncVek0DfqJvvOAZKVfpd/BwugliDmq
BtT9leRjBKLG4907shlZ7ewPUlZjYxwAUGSgQzI8RmdN8i2iLTjVt13U5GaK/MXNqnguMi+1QRM+
ygZSCbwCP+bPmaqCbO1snhJrUr8OhtWdtNSS8R6KVudCfNctN8Td8NANhLYzUgarVcgogAU2n0e1
k1JLSNqqiFRtlvrw+wCQNVmNdrwhQVM43E06V2BlKJcFBLK1rGopEC4e0564alEsDTVPdZW7z12u
YpZ57qDmVxfwqdO2nNWc5MeRMFmcIzhFHu2uk2YyytKFymAs3Jzl90kmc2UC6eJh7p2eOZq7IKDt
EBhoDZgs0OHgqpPETl7HeRkOj2/Xe63vVxvZhOk6jT9MmutvuWW86nVVBUrfEL/sCucxJ5odKA11
fWPWQNPA6I8UhQ9JH//1WiN+BWcPynFs9cRFegav0/k1ztMHkyQJwChGfPTc5A/jtDyB2tjydX2Z
MGEY9PWAzqq/bts8gbsgXLzQtkoy9Qkk1TYzP3P+tdLtK2hvgmL7XPnmL6LZXq8xegHDVU5zqkVl
1WB4eyfx1iLp0/9rTFWgyXMyutaJaObomXMOAPmMMcy3j0a0OmchwBThJhSMi6dB7dVYVzIntJ3q
Uw+JDs8ka/d9r2gM5gdMQpg1k48oxnel5y5JEdz++YKb5bHuKdA9LaNIqTDUCfReoMA2pp9ZA6ra
8nNvC39Rx84u4FCWgY8YZ3iByez1wFi2T7XcGw6Pbv8/0r6kSU6d6foXEQEIhLSFGqhq9+B2d3vY
EPa1rwABYp5+/Xfqvpt+5FYRUd/CXvQClaTMVCp1zsmaVw5nuSRnMaYPpJXfi0s7PJ7vr6+PIb7o
2HbZDiiMFLgFUoec6qwOfXc4rVNxvP55QzKhw9vHCX0T6OQFz1618+hLNULdSxx8O66CGy9lOrC9
K9t5hVQcgWfJN5U7ryqtY3/Yeuk3GZB2vFtQgk08LM65WND3UBZZVFmrigaW7JWwNgKgwcmo5sJs
5XPL0cXvvMo6tlIuQt+uN66Vph3WHDgpuCXXucdbCfqMrF55pH31TGV5C0gf9qkl8/1CCt9vUUWX
eR8r6Lynqf2FLUF83YAMK6OD3P0Gujig21/CDx5hmna0d+XorhvRwbA2OsRduMEIIGBLz0AzPjvr
EnbW8Dnr5ttSQx0Znjk9+FYrJ+dBEdzQ3LMqANOg2YZzGUxTl3jNLAnMYd8mz5djmX23OmRv7hEd
NDdWx/T9y6q9y9I7Oy1WMsJy7KaJuXJ2o82eJvnTd62N3TWt/2XX341Q4yLgOLVFzuNUPeedE/XW
/NwVW8mTyXg0360IAdogz5D95z6QOFKUatzRpICownXrNP1+zW+T1aXJPCR4IpkSdCOy8X7RHKx5
6/Ay/X7NdRf0IXL6GtCDDmdKoZpHKNFuJA2mX665bZJ1ouTM9c4zp2e47U5k0y4DM+OmhdFx3A2n
5ToAu3BuuvnV7WYZpujvB7JHvvXiYpiALtwqV+j/WquDCSwg5RLQvVewTDdBJYZLhI7bHjiz6r7O
EDWLLO6sPOrxuCmHZe8l3jGo2YFkzvNta3Vxv3dOUI3MyoO6ome/t9GbhQkUrZsnVbCtG6rBj3XR
1sprijFtc/hxOeYhSbuds45nwfi54vaGJxvuejpUe1wVA3Qr8c5QG1Bhsub1vqzRic/26zHMLCJ3
4yqdcBpV+5KXaHp0fe1MU9M8nAU1t8bZ9s5Z339a0UuznNjzDAJ45rDD9SFMhqb5eLdYFp0qeEnf
uceBPVkdPeGZZ2MCpq9rLt776CWeZDlgMi3x0m8uJ1m9TwainE9M8GzrydAwjA77cBq3QbuWwj87
kp3slB7GIvkNwc399TUypHk6DnGaCVoYuQU7N20tv/Ixy7/7i2d/X0pItIWJMxYkhB45+3p9OMNs
dGR601v+GIzYEsZknOJ5xB/VPi9+3/R1HZTudEkaqJkjGRvTfZmDa0WWoyO9DQSO4cfrQL6qTItq
HRtEljU55LQMu8UB9/4mSC1hOhK9SAsor+CR8yygJt5lsV/3oRts/HaDu+lIviUnvTdB+fWsVnXv
lfJQDu0nUhwrd+vINsRdHczXyFJkbABiovaWb14Okv3gtnetx9bHoGu9sA9clHNyu/x5fbNNTwU6
vK+oGwhAVy07e8I5sPU8WtO3SjYA1Gc76mVh2/x0lvllWIqNSGk41HVQekcTylWCSFna6lfWkjvb
J7edujr83PMW5XZ4eT5DAXA8cNFnoT8Qb8fWZKsBn8l6tXiF6EQlHWC92YQeur0d4d1jTytnIxya
FkdLS5hf1TXJ50tK0s4QbqlIu8ZzZXm3pT06hi8bmlLUNSANeJgEb805uU26R1fr2zZAR5xDn63L
FFYcFU9IO9IgGjr3IKjcCLMG99Nhbw7rqUwWSs6875rQzeQB7OvfresBuLTedtzp8qxpYEHbkSfk
jNYUUe64dyC27Ly5O133N8MG68KsTd3M3jgX3nlcaLfLRNdHBVo/35aP69qsPlsSK3dWJPwFf0hR
y2zG/CGftt5fDMbvasbfeWXTLASIqMACgCTxATNNbYtFbLmJ0YWakWb/yYBSjKCXs0eOeKbk008n
mfaVtfUeYlh+HfM2Jr1scgsnJ9o3RWtVnWFEGztriNy6GGudV4J2okMN1+r+bW3nxWtUlGfyC/zh
LRu7KqzGeqNuaJrGJQ95lzLLkg3zArT/OU3o3hdFnG7CcE0Hgg57w6V3XlkvobTT/4QoeLhk50aA
RA6Gekcu/LqfvP7kTf3GkWqwqf+oPu+mkg0X9jjFRazJ89/9OL60s8jCdCw3/NlUW/8PE/BugMlp
HMcLFD9bZQJh8E/S73AHTkOLN2GLp3cLjT+BG8zxYi3drfYzpllpeTng/oBciYQCyUKAMkCnVuog
Hwna5kYL0LJyoGQKJ11n91yI5YsFduUnYKfpBoHWEGf/W8p3S+ZS2bC0IOhm1yEDt2YrvevboYfb
z7+R6dobczANozm7NTpDWdRI1dYJiouVN33NRfHEFlxolSc29t8wiI58o/YaBKwHVpfL4bwM0w4E
63M+/MOTGx+MdfSb73oAMGeYxkyADjwTchzmb0Vxcsd/bjozdMSbywNQH9FQ77yUWZzZZN/Z6tv1
TxsuLrpoa1e1IuOromfiT3dJJvPdIvg3OeJ4TVp2XwqxkdgYHEJXb2VWxaqaIDNQdDjlnfewyGKX
keyWxINyPfNrnG5y6zXzT4Kqt8ADOrPPDzVYojcsEz6vHXyJxYJpLCzxJe+sHbFlyCU04hMeKfGG
xu8bpvphVMcomj/0Pa39jqf+ifUqKoS/sxe68ekPyxOU63lfSsQ0d2jzc/KblE/HFkXSIK4ydB74
wynPIO/trmgplaNVYleMzwVL6/a31ag62SiTf+iG+AFavLJEjpBepeqEoBhPbvC01HZIgjmcJ7aR
/Hx8cmEMbZcWf/QlUKjkVPVkB901PvyxBmxWUfyrwE6c40kmp2DcKvl8/HaM8bT9sruVVpmTWc/d
fngju0uvv8oPLy0DLnK41RZG4UPXoVzPWZisLIaacHPKsI2f07qgaAXqZr+sBoC/m+xbz12KXEiv
RaH4xOE2rvNjwVOMJP8E06912CI6/1dr+Qvfh3loSctMlyntlF2d+Jf2VO7XMN0FUXuS+4ugGea0
y155VLzNezAqDv7Jxf8XonV6bDdFpE1LebHOdwdbY3WLYg6tT0od0Rt05ZFlb3jYh5EUs7sM+e7T
DDKnLmAVANV3v3Cbdug5RfcWt5zCXL1e3yWDD+mZzDBYXVGNJYaYT0BXS/ZT9FHHrRuNQMtZ0Aiv
KnMFF+U9D73lxe/cEE1cj8t0APnylts/lkmLAyVPoQdPYcy0R2vju8DdiNCGAKenLMDTBQNwNcWp
531ooYuRdefNIsqTp5a8pP6O5Vv4c5Pb/xd+3u10TyGUN9g8gdv3n9x9sZNH+0uPFp8X6Y/y6/W9
NpwFetqyUGe16s4XJz9PoNhAcdaMebCl1W7wAz1lWX2CpxVXuqeVjcmxzJpvgxDDnVjQv+X67zeN
oDn7wPpVNRV3TmnT5fd8Un3UOjZ/zbJs2V8fwrQRevLiLiVNlRf830Zc1AMvG9GhAW+LsBG8XB/F
4Nd64qISN0OPm0aeUJUL8+EEmACzD8Iqwn76fn0I01pdbOCdQa22e+lgkOU4m1JAAZvUDQUbIZfc
oJ/Z9SEM7qED9wMlVg+A0BypRRkOnkIC85h3oNqW3+c6Cz12XsXv60MZopQO4s+Xpl76uSlOtJuy
GMLH7QEiVyRarNWOpOq3QFMf3rcp1/H7SSN7lDoKeZpB4WX1wyR+F1N5HJ3vNLh3ls0+tZfT/INj
S1ejl5BQyd2uwjhBF5LR2cnmgcogTGgVgT4QCTvdB/ytzYqNvTKYg15ES7uxqD0aeKe6zM41sx6m
tTvm+XxLJo6sRfNMt8tRQmuQZY7+vGsm+yApetN0W0mswdL0pxA2BTIlILWc5vErdAuD5HM9Vodq
BFkAhNvxu+q32sea1uny93du43Tz4AI95Z+G8SI4sUTWgK4AabZxoBsisF4IbNRC7YRS77RaaQMq
Ra32vAKb97qXfCzAhW3QTttFKkEJoLgnq55ClnxV1ZeJTOHUeGE7FG8DSb8w+09dAjih0Eujop+F
72/UXP5L+/+26b9YI6UTIKxZQX5ya4KiP7Rk8y7kbndwxfrVTuY497ofrBrCIbj8nC5Ef4QdQXCa
piISw0vWF/thZp8sWh0ZwIq5Z0eB2z8XApSgcd214Bgk/hxyskRrkMZ0gvJpuyV48HFI/ouGstal
KoagCuKM2OHYn/rsu5e+4SeGje1teMnH0eUvMkqQo5e8DehxjItr5NNne7CjavnlFH+8+W7u+w0j
M03lEkTf2fA8jNxvZwzTTmiJaD0uXnZcVBk39o71f66bmmkqmp9wpbosbxSP26B2QUZHx6VsyaLZ
ahzgfTpo842ApOHVb8u0P46Yf7FP7NF1CTqdsHgq3WcplgNetGDm5Y4VkGlp69IN5wztQD0vHtt1
qzWJaZqaQ5WN1U6etFgcNMV+Hfx4Em7Ecu9ulP2nWoaSblUDPo4Mf/FQEinmslYOi1cri0jTfOVT
tvW+9LEUOv2LezJmdg+2CWNx1pdgcIngILzc3WdMfF5mjteChNwn6dqeaO2pSLHyoc/UFytb72so
L4UUOnForYTrW8YeaD94u2Bh+W71q2MFUsauqdskInawBdH5ONwzvcGDsFfZcidhsWd3n4csiDtl
3a1uIi5tr4ErG5dP3oBfARC32F2354/j/l/clsIb6QQZh+TZboqosdTuIvsmcrXxeUMZgenElirn
Y8lFymNwAw6q/KOGX/3iRXnZg6bR3XM67FUKMd75FvAjZTqrJS2rJlFEBrFc8gjwWYips7frS2XY
Hb1hg2f7nScalTw3dSHTWMxiQB/OsevaQ9soloS09e1u7/Zdd8rmMUhDqODYGyUfg0Pq4OZuISRA
phHE/uSLHfW7F6sKXngzf1rAdAo7ENFJzuXGthmcUgc6LzloOw3UK+KasZecWn5EuFQbYdpgcrqe
90i6RlkMH+dNLw8wQPk41/zznFpbwjSGg0CHOQMWVBai6/AO0ThDNNoywkUZ+ufA74WqwUsFt75e
twnTXLQjJ80HO2+mmsap7xU7IpciIl6CxgG0/XF9hI/plrBo7cRhk1SytScWS7Hul2S+A0q23yVQ
8qG264VpU76goeoaEonqkhfYh8RtH/JCNLusondNMGwplxtWVac/+WrNS+rDtQT/StkYjoCIkv6Z
y5MbfL4+WdMQ2rHD0jn1m8sQhbPurLKCaA2Lcbf+ZFsSOunl8fowhl3TaVDAM9hVKzmNC1/tfIfi
xgM5+eImxiN2TCudlm2wkA4479iarB1tIaMH9scyL6frv960SFqlVEEVouuA54qHqYqdkqMPhoUI
EKjYlvMdyckWnMwwkM59ErYti3ZZUWJOln+W6TFRy30gPZxKxb7lW+UTQ1jV+U5CBZVFhgliI96M
xro0tcIlyL0nL7XcwyKTcj/hGTtqVV2HPS+djRBnsAGdC4XHgQlf7GnsEOs+sNY74ToPa8s3NslQ
T/mLC1U5U+p14I0+X3rgXuopY7w8zlBWvNRTbmrzSv+iOhWetYi1GoJ4yFMZspJM0ZL1yZNLy3+X
VTYbbnmJZh/ccHRGk2sNWdcseORYslEdO1LiITNrHS+awed6IkjhNgqPpoE0/x9Gt5XOxXOcwS/D
UTwo2b1WdVuEU1o+XXcf08a7/3tLIEtWynIpkud1DHZjRiNQxSI59xt2ZXIazfklyOfuPNUB3kfq
g8/OqZd+btrqTwOhQ9Sct0TeTPalk2FmYdlFu8r/q9eh6ejhUq+boUVaoivAVr3OsFY6HWZw0DnG
mRCPy6xAR7qhn6I1a+dILG2ysV6mIbQt97LMb2Yw82KqpgPNlnPWsph7/oYfGvImnQyjrMRzRxd3
wgYCJ1m7hs7sdFEn5XM/lqBXf/XXJt1IbAxbT7Wtn4Q3EpXkNK7g+k986vtocZp/edvKHa3tae/N
bIhusmKdKUOWkuPJqqLx2A9xmaJ55Ow/9mm3v+nzOlOGM7JKUojkOehiz32AMMzgbWSyhg3XaTJE
2XysPfzyyuYvYgjOnd/fi4ZtgPL+ezD8IFjpPJlGrbPHHaSXnqxkuKI2FHY5WT91/mr/bruKHujE
6sPUjOVXagcpmtAX0+tg+cPTpOyfBR37KHMHpwvtVIpdg25aJxKk4o6mM33KLL8BJpx1b9cX2hDx
dNrN6JRDuU4XmxnzvWQVZAZRJVqHGuBzvlV2NQ1y2Yp3hRHlwyobQv24mJNLW8Luzprql9LJDyJh
G35scDS9+8Ioc4v6SeLHaNThR/ZM7/Oqg7BA3d2Xsv8WjOpkre5tnqY3YRBkKrphHJCZZHQ54XI0
f6oHe9zlOckPZab6Ex3W4Hh9i0yh1tdOjEK2c5Y7l+uER+84S8Oc/2oadNhp3QtDFnWDU9L4IL38
LLPvjn8Tn4kyvf9C0KqeJSql8VpU2Knec3DFy3g4ATm24eYmw9BSSSlGsQjWuzEgBS9osbe30UMo
stcmFH3x8/ryGcbQ2TuT1zt0GhP+nKzfJ3lS1bJLyWcbddDr3zeVGHTyzkxVSnzWwBjK36N1rqtD
AHLIkFe7hKs4bR+svAgLy4+vj2fIV3Uyj0dy2XOuaKxsL4Qe0NuSxp6VhW5Sfl0KEhXNJ7TNuC3M
/9V9oUvXjFJKYlWhbU5iOS+IFzwski0quXH1tNhAgPZB7bylcR8kYTs++J38ztDg07GegNdN7Pbo
pe1eultqHd7HuaTO7WlqP5NyZCQOCvdLYXfnxdsCXhjnouUSKxCPnVCIQTyz31o/Pclq18n833xu
Pin3X4DVwrl5VXwLQm2aixYYMpJUrF+YH6d5qnaQZy7jtBi3YEaGiOpp6QRE+Czq9oEf1+18sNKf
dt6HrLrU5fPYERCltf65btGGE1lnwAgCdXGbUP48OgG6P/jHsezCoNvStjEEAJ0CM2XY6WzFPMpq
DvYoZLWRDBJ18KfBDy0C9ZmbpqFzYZgirE4lpqGKuO3+f3IWnQcz9SJBJYy6MVHLj96Sj5WENBNP
m42fbthqnQqDlHoUvIQh5fkPmeKAseiRoKH8gJR4XSOXb73DmfZC8/aBZ0XvMqQbXtANh75fsi8s
hYg5ZO4cEeLKsm4CyAxWpXNhupX7XgMBwNgGqTibf9hODMVPKD1W0Sq6+7rxHnwA/wJHReyiwlG1
0bIeCqfGMUu20mSDh+r8GHTztWyradx4guokamu7jG/RA/4DI32QaOowyZkk8+gLx42RQGY/Wj5w
PDOVxX5aMoj0B02Kzo+8jorO/bHYpRM1wPhDLTT9vUxtEVUj9BFUw36sHmrgt3mAFjGmOhlaIEXc
2G7kPk3XkPL5YWi24qvJeLRsgUuIoGVrhmwBl4Em9+Iyv2BDwTPNqi2oi2HDdGylP8plIFxhjMYL
7pOE0Z94nbxJj5JCSfN/E2G3H2hge7UbNyiS7kBOKSJerUCgZtUWa8ewSDoioJCQb22CFEP49qlf
kn1dFPeL34MwvtUYzDTE5e/v0vnKqyo0Al/5c4UDDelIxMu7lh4cr9ndZEc6Nah3fN5OJXXiNq/j
0Q/QZnx8W8m8kUGZzmkdDeD3PpoN9ZP9DKGKPqytZoqgp9pETp0/JJ2zZ3T9l9eldXQICL/OuiWs
ZzIuLT/go5oDPP47cZAGh0X46Ne4xVEwfVpLBWZZZX3HAidGV0AI26DeO80b9w/TpzWvhv5U4LVW
7sbe7NRRDnHY3VTJrbuhIUzruFuZO21H0NDu2bZjO8nCikd2v/V6bbBUHW3bLcJlg8OwKol3Z/ni
EeTBqOzaB14srzfZqo62LQWt5TxgiJK3p2Sov9UjPzWe/HP984bF13G2EMUGb9rD2UWL9VzOzXdU
FzYYGyY30MlBBXNFHjiWE49rkjzlAwhBji3poZbjq1t6w94l1k9e+EVUe4O1F4l9kw4QZTq+VmU+
EVWJRUP54WFuH1U1Hyl6ZV5fM+PELov5LkCpxCFrESCIB3MTzbZ7SP3k69LJB3eRj63PDtZgvTqB
fyzarbYgxjE135YckhaoprhxxoIBUIigjCAMKfdVB30m5Rfo7emLPiRNUUSLXVlxXS3zxrlrMnPN
+dErfnWXmjixGP29I8bP0HbYqU4OYVnf+EyiY3LHlnQDHRC7lrYWoHizJ76Ou2DqzkOSZWGNf8z2
7mfSbeyi4Z7730K/20QKVrbHnMrFIyp/QFv3U5HQ3byO95Wyd2v3Oq1uzFm3EeQMS6hDdNFLuKwH
D/HTacuYzcGhUuys3OcluDH11WG6SYIXuAFNRGKx2LvW/potw520IXEzbDWPNoRSnVq0zH0W9Ovk
xISkb/Ys9sKhvzzKo+tuZbgk6AjdwW89Bz3bnHga3PQrutR84yLxX3zirMfFS/vIs+dhXyVkSw/D
EPt0tO5CFprblxULltze1SmwrcIq7Y3KvGnHtSCRFBnpVYXIWvdOyIZpjy6ab7a4G+ctKLDp92sh
wc4qVBso9gNtRv8sVvUTapQbe2H68ZrHl9SbEuFcrjQM0uBQhxY+4SEQGve18rbSFZM9aQc/Q0xZ
CWuQhmXZecS1GU2l4yrfavhgmoOWzrsLan9dNTooPZPHwatxuZU/R3anii1s4ccTCPgltLwLIf7Q
0Qt2zYGCWrNrGVqyzc7D6OSfrzuE6fNaNp+g6eqUBy1Cog0GisU/r0UaVYl902NkwC/PPO9+vVfP
Uw9+K9x5YT+y7ucMpTY+qF8i2Xr7+thAA11Jeyp4MC/TipAETOGOBrg8QsBnI734eHsDflm1dz+/
X0eFNBurw9B2MyR1eyYq+FHw4gjJqo3HFsMdONC1saUlINfgYocVxYXKFs4jGsNIJJHecwlM7td5
ZPT7mkigvcgAhCQjNCKJpc4pT4cdSVILpKF1Clcl6o3bhckqNK9XypHQNbgY3WLdy/bTtKp/l67a
QPuaVlVz/Ayn3lKWPfJB2b8FEBerhtwJ29w5JG3xeptda37f2lbndTX8XqbTv9Jq6wvaG+T0jdhl
WiDN72XPpJfZA38GyecYtPXvNsDLQr/F5DOskK6WLYGIn1g34Jiy1euyBFEDQFTo8S5M625jjz/O
TSA3/7+2PVRt21hW6UB0XUKEmZB7kkBxTGVfWZVHovH2XtNHKNu9Xd8RQ3YZ6LDCvA+GpUotO/ZH
NH0VMhozJsPep5FfokxB2d5ZswiIpTMt+X5j0ItN/V1gCnTAYeKldSCckT83+/LB2WX7yxP/AEpO
vt+m5Ji262Il78KE3SSFM18M+rJdAvi1tmNfqJ0fBhQer0/ksisfzUM76d3ZHaESgUgk/SA99Mwf
ohblv8hyvHpHO+h38WL61kzjVv3CEFeZFgKCvuNQHyicOHcb+4Icag7jfNux7Ac62YBPEMSdmBqO
y0rwgEp2Q2nveZJsHDuX4+Wv1cLntQiT07GArOk0HHkFQZzeOVWzv2vJ9AU01WNAva27+YeLhHG0
KAPZ58n2rQX9MtO5DWu5gLjC6O76ln8YY/BxLcZQ4Y4Oo2i9PigReqWFMClD4Wyxej70fz/4q64w
TsSVqRiPrULlmLaRpf4ZALbz2H3mlRBNtzGhf65PxTSWFmtEkq8zbzDWKG1IYsqIWX9maBDm1ifL
wg7JO6/fEjk3LJtebSiYLAN3RN9V5UyfRuLFqlEHOm/xMD70dSzb5e/vfB1akmk7U0wFHWdD2/pa
e6/tvC/KLezTx/IgGEALJrkD0ZzZttDiNV2dV5tO+4Dt0cKoPaomGz47VrKC6ef5eGhU6uDgZTic
vE0o0X81nw9cR+f0Wq5q6OJjfvmpeqI0Sg88EpDqPJEI871rj/mRPPqR3IkdOV23jo/BAZiyFmsc
30Zh1EmGY1kenYP9sz7kO47OdfG8b57yM9tfH+fDGIphtKgwtH0b2DWmxtw56v0jybyoXs4BxO6H
I0Da10cxxAS9yOBdVFD+s3XfureG19nZiGkmu9bCQeHkrOlpOh6t7FOQH2xUfVO+dTYbfrReOrCB
H1vVgo8TJ+x3Ivb2ePwAGS9yju1PtUMfol9btHvDPPQawrKWXiWcbDwGy8OsYuk9z9PGZcbgm3rx
wErR/oxLfJqsD/N4cMh9njwQIBeu76zpl2uuX3tdZtmXHairR3QaZclhGDdSYkOA1MsE4yyTeoUi
xTHpsx0EjmZVRePyy+p/5nO2S6tfEKO+7VixLybwLoCRNUfXDYL4YiWPtf0qkmNdPt+2QJofj2gv
NXrjZRbO96E+qPzHyjY4Kaa113xXOSMuqiV+9dI919NT0PZoUbNhNqZva6f4Csx0llJ8O89eaX2w
rc/LuHG5M4Qcnas708oGYBUr4gIAB/I0mQSUUP+kE1r4oI2p/Xp94T92X/p3kSCxcLe5BG0g18Mg
tYpdqzDU9a9/7FaUa6d3V/s1KQBgRoz8YssHRv4hIOouG0Zj+rpWIli4wlt6ht8uvZcOWc5An4fl
H9neFDapXh9gTVYk9YAfX/BTgEeZieys9O22hbkY1DtXErME7qvGt63xi10cSQ2sntoP5ca5+HEW
C5G5//28y5yAJ/Plp6sabYcPsr9Itv3u6u9V4UbXp/Cx7UPj53/H6ILUkeUl21i6X778ppJHt9+w
fdOnNZe1fH9YswIbK0YSUqcB3L0OCQ6Y23655rVF5RS22xbj0S6+KCHDkuxtfqPRaGetKppauRTf
Lsinfnkm1VH4t0B3ffAp/3fBk8UG22XBp1O0vbGeZ+vrSDYW/ONgg8/876fljBZYpLnYi3gefTdM
vIcM7O2OPc7rGi7jVgr88U0ec9BcNqCpndQWdrasxMG1f7jyrbcAER6/4E06IqBV+fShbqaNE8sQ
3fQ7fCpK1FouOy34l3z9ZW8JNhgij84Ks1nquSpBcJbivlenYP5Vqb3t/LzJPnWqFyXOlFUrfjWr
n0QNGhZ9nNyNyGBwLf1yLjnzmoqOWBHwatO30UWH1hujvU7sSgpB1mB0xyNHZyi0T4Kwk73c3VbP
hu1obsvnBgRaH5/vL2Cp/J8u/yG2GsKbHEBzW1ADxillWHJ0kDjy+c4Pst1M1nDys9BRHmjzW53/
PlZL8KnO63LQi60oatbEpBpxo0WvGTmHiVKnFroPiKfnXjjoyoubIe7RuMQ/MCW/55bYQrsZbFdn
fAGCj0elZm5j3BZDxy0ipyFhaT1KcZN2MWaoOXmlcto7RTkfU/aoyi8TusEtzUa6a/BovcmVU3fV
0Pf4duPVbShIdZ9V7peb/E5vXcXywh1GJudjtT643SMbjl4VX/+0adG1A9kGxNO3nWI+IqXbTeJF
IQ9Ku3843UhyTd/XDmOrEkr2DpZlnpxdUv87usMePZjDerwtbgTakVxTv0/Q2QNAhfohl99Gcg74
RhpnCEmB5tdZgXJSl6sZh8+vuqFhXX69sZsnbFFz7JoVamAefncuu8jLn4LyaZ7BQ5K7biuFNvx+
na5tlXnRQG1sPvL68zSdZPaaFBtHvsHadbK2aGwfb//4tD8+qfw1k9+um6Mh3OkU7bRLpOMIrIod
5LvAJj8WYX0OnDVS3H/jNXR6Lo2Rro9lOvP1vlQ43+shk5gEa/gYOYHzgJFfUugLKmexoG6Yh2NF
L1iD0AY1bHd9WINH6Ay9qi+tqeSYou8lYe2/oXPGriff7WJjCU1bo3l0IqCU0WQXw0pOyfIg6o0A
Z7ImzZN9WgHYzOgSr8J/LeVEoAPaQT5dkW4jRf342dCnOivPzuaezUPNY9+qPq01C/ulBKtQ9i9p
Ib9nbo6GimUMAYJgx5eXaWIVTvMRFHclD2Dch7bjki3jMC2j5vxNXgZ9TxL8lmzu0DYufRVNfcca
twi57Z0Ssny2g+5QF70fzWly7yqACarh+3jRIF7d6s91a7nk0H/XLqlO6AuajDOnWXmcB14dWnb/
Ly4hc9g17dGmtH8oJ+/el0UfNuAjbViowQl1lp+VzA70igjEOQT5rsoeKXfxrW6g4VzWwRdeL6Gd
o35/fYIGd9B5f1nWQYMl93lceP0XqeBzGRpMuWy+F0vw4/oYhkXUuX+i8NAdhi92XCQ/Uigf+50f
zv3JH6rDuLi7EooC+fhyfSzTfC5/f3eB5h4erpNEiROI0VD6+FG65U41O4b3h+sDGPzQv/z93QDE
84C4ko44VaKMxFSFfs7Qh+GmXow+1Ql7UzKjvYrXiJNgflTjTW5wty5ZpqXRIkgy+Anr5hl6i35x
aN29EOcOMpgZebq+Mqbva6lAKu25gpZqeirp/+PsSpbj1pXlFyGCEwhyS7JnybIl27LPhuHpAATn
efj6l33jLXTgRiNCC220IBpDFQpVWZk1YH0gP838qFiTEv0E90fQWYbiFJx2nPupJyk6e2S8BI9+
9muys9jyf8rqtWMmwUTdRJTYoPbyZvQnBsC+B5LHP85c1SXZgTLUntKLv/Ve99RCmopJw5HS2Ifa
i1e0KLK6ZHaO1P7Kq9NmtfGVJ4fTaXdlbi+y87ZOhiXUjXVd2jfH1xomGuTN6hw7HkTONkbDlifo
m4nrRe47+TgHn6Fdsru/X5rKk6925Yl689x0Yt6xKdEIzfxNvoIOq+R7mzZLeeZ5VowRR880iVg+
FGKXhlVYx449Vk40L042G5ZYs6Vqi0HepRYPgpmf0OJ0nOSa2AIr26HmVU6b4f7UjaE8bxoIwgsR
ULTWTCHbzdShTyCg+z1Dz/lQ5OlkiP00OTyVfbD37QCUWcQ/9u4qD/ZaFWDrHNDI0/G48ny5r8HV
8vP+Bmpu4b8aHaVd5DWUN0+jUyVty9ALbSoaaFZLVSyz8mAKU1Hg02F9adPxESQifkzy8FSHy7u0
MCjY1v572vOUup5sOD91k0i2DPUnRDX3l0b3+xVvOvICulFLSo6p38e5vUJ1tq2iAkh6SAuY0ACa
y8ZzlN/fVuj2twk5Ulin4OxA0aNkLaZYWHOU1F5Gx21BKECwB014ZtZHe/ogho8TF3HP39XIgB1Q
fKkoh8JZoC58Coh75DOF7MGS+JVJ9EwzA7WLsUMQW1jXGayAwZLpTwGkOXhrV38XdiZJmP/hF24E
gWoLowWxaiHDjJ+ucL0wG7+DL/UsQL3slNkTKL+/Q8glnkiaOF0fV0z+2rofDnoFOZoFoO34kxb5
Tm5kF9Ap4tREM605gGr34xgWE7PmEmebfckGCE6XUZoFQFls7zvhavuja5OxBbEpPxXe82w/cuTZ
LaSGHG4SAtPNQAmlfMsKt7YustPmlF3UAYXg2MHvwUr3fLNe75up7oAoHqADkcicdh3GCBuISGZB
nDL6L1RbX0F29iLrzJBo0Viq2tLIZjqt9YawMKvyZJytHR1+eY5J+0Hjh13FD3TU7qjfOPwEUZQL
yHiOYbgaAgLdD1diqnHpCqClx+w0by6PQCg3RjYEW7HNQNPc3wNN2KaKPojZcvGaxOVLEDJb4KTP
8zj1flnlfogH23TF6xKoapNiXoDNliLjcpr6/KlZZ+QUWmvFSHQ/yOGR2PJFDmUa91LQ2PM6EKlz
lMHWUqb7rJAmjnnNqVbb9GjmNc3ib+IUVO1xdUi0ce+zIOSwgSn2/oLqhlAOtdtxTkOf5ycP6AQr
g0+1166KmEPy/AngsaK8ImAdhtLJuwZUEVB1M3nlONXr0UE9NXvKK5qhVQdMLuylJ6tt/RirtHE/
3R9MA97xVegIys6lnTudc6xdK4YyY4XUn4BfhxSXCFD4y76QYNpb7Dns/cRCWSEgyf2hNQurIkmm
Ka+4cGwCfortVJRpg+br+SfvKI8CYXJJGnNQMSWLJcdMNphe6JUJGvoj9F0dBfT1xiF4hjbioTeS
0umGus7zTbS/NANviRivL5n1PLrfC+s3y7PnIv2wsNe1HXb3l027Y4on97KwCJqmRyc+9fc9yN1h
T9GYLpHwmk9yLCGxiLrG8sXffjIanGzLdIVo3LsKPQm2pRNOjwnaQ5j42b9hCCwN+5aBC2B4F/8r
9VVi+XSdZqhSTOgoX5coKF5m8gLCx2hr/ANzvlUTck4v99dRNxvFzcsUYtxrjodgKtC70o1RWozn
NjyI/EOzmIRcNS/Av0jlHW9yZpTjjiSTELqfElCzTMMHL8gT8FgcNnQ7WKZuNd2ElOiPNNxrIKyL
Z1fOhrgGNK7Jt+NoIQZs0/zBlqIxWO7ta4yqeJUpY1kG3l9+usKdnGHebaV96DtpeNvdvoCpClhx
BOikl8ry0URWBb984gbTzpFoNTI42NubQtWuFlqF7uiBuvNLbsGP+18YuYTk22g/bEET+fJpNvGi
394R3BL/9QiAs7nzSiBdUGX/bP4cO9kYIycOiMnDbHxt6zZDcQdTy5gsp7U9yYBX39veBYlJRu1H
EYapAZlwex6+Cvd28pxZ+cazkx98SN3Pnk2jjI+oiz6l0vDQvr3nvgr5zpfSThEOiZODJGXq5Rc2
mvpidZ9Wgq4KmmStTRCVSlF96OvlsV9NkgGaK0zFeJdLPttN5YoTa5ZDH04PhLWHxWt3Y2+C4WjW
XsV5e8OQlazFEBbvT2PFk8kb9nIcIrv4PbBid98Z6pJHag85FVQI0GTkpxzp0LQvom27+PP6A9fn
h9X9VVnn3KnjKe/iwDFp7OimpphHMXCfZNcOwlrKhxl+PxIbP0Kk8yLLGllrYuL40lW/VFC2NQ75
hpai9CiFAKODt5vB3cqJc0ATzbGoX8YGrKFtsQfyd39/QTWHTsVhI+tusY7hKS7q/lBfiQVsk36X
Js74X0j+Js5wgGNF78iYQrBpYrhUtmgq0b++tB8In48zDc+WwwwvLV2cr4KuSzp0VrtZ6THNCd25
0FuCBpV4TtsOj/D2IlMk5b0ZZQYHylp8idCz5SQcEg6ZHzzfX0rt7ikG7PFmXub1f5QlczSMy6FE
RJotC/jGvHhExZJa32yo64bEdEPc9qn+/37JmyV2OXPADYCktGOFv3rLy+J241ZcVLOpL/S256Aq
OLALcj+D9FZ2sir2Vab/NEPzCNK+f6thNNyiGpOmKjYQjdLuTG0uTyXhB3btMJ6/5CyMgrqK0J2y
H0QXCfdbv/5qybf7W3X71NNQiamQe7G6ze7WEyp5Ecm3Q2rNhpLsbWdBQ+UQWFNOU5hofrKy8sTX
OtpEGJe1G0/Ot3o2HPfb+05V9YGJc5DoZQVgQGgpcIkXSd+Jhqo53V8ezaar4EFfoo2POrl/QskP
D8nsX69FBFJ5yMmG7Pi+Ma5e483RHevF5Wve0NOwhF4ygR0ywVuyTsJs7g92v/Zf7o+jsUqqoghF
LeymyztoflXLGR2PkbySvZaAa7H1Ie3FzptkQmCS4KNL7o952/NRFUk4V6iah17hnkBmul+sPbPn
gyi7BEiKqLCnuCGmvn/NaVOxhV5YtLMdZu1pE1P1mQIEzuHvMpRxwEBjQUPH96cR4kBWXhrmpjEd
FW+IGpcNbjDqncqtteNpcOQH7hFxuL9ytyn0KVUhh6gDpZ6X+e1pQVYRrXWRJ7fdAhaLBc6AIJqA
5tHSvRDvj13YB5IfJ2hpFuBgNYx/fYT8ndalKixx7rxQCOq4p3nJXooMoqc/a/REiGw7uh2LbdRV
ll8DWhXvj6dbTcVbDKIsaLiV3SnrfM5foXRZVa+BAJT8fQVeqpamS4kQrwaA+TQu2eQmXU6QG4IC
cTbF7hBWLTgE8tUE87558N2/Snu+O01OKNvgjN7eUx6Ou8ydHoRvvbCgzCMvq3a+NZj26ubaYTAl
LMvamXllxsNzxzICKtn+ly1sy3DMb3pYfPz6/zfuybXbbEao4p+p5X+cGMDOHt81ZDF4Jd3nr3N6
83nLdnsgOgtIG2fyoSJjnNneYylNBZabbgG/3v3v58MpFOjL2NJzgedEx668cpOzVo8g1xnb2CXV
+uQUQ2CIIW+7WAynXKdO5vjeINfg7GzWmCCTsCVpBoKq0rZX8DBABWWb4CdKuyqidGH1Pm9609NG
t5KKBUGdsG44DdLz4LFp10/L18qmWRLw5tt9E9UNoKQrJlRVi/SqC9+7zUNa+R8smcaTMCk33Lxr
XV8tVuG1GohwCSFEWGGFjkKECWDolyEvd/d/v24A5aIFVjnN0YAb4qjZRdwHqFblLgBaIFjPx9Fw
BHSDXA/im/Ocl7RG2yhm0WR9HXn5cGR918QQctyjq+d4fyaanVBrT2UxEbzDBDmXtHj2COuiMJ32
G1pK7n9fYzXuddw3kyAkrBwgu1H2vNIsAH3xjQGP4MvxoapbEGSx6P44usVSjL9oUuTUoApwttPh
AnqoI+qhu9brIn8qDUG1bgjFAaQbdlxU2PShrT7PaXbOKHnw+JyMBTFsuW43FKNfIc5cBX0QnC3p
PFdDsCsoMnkgi33fIil2jfrQUAtrYmfLCvyIgitinuss2mjwsaEmCkvNffVXEcpewrwbWXD2WuQ9
ASKKR5d8n8b1aNP8X1G+9rlJH1KzXGohqmKWlDNd6HmauohIsJKQ75n9rojd9VUoywIWBQHEEDtP
3m/Ig0YZGZKGfSx89r77UOXKDKap5rQg3jNNP4spRNH0SKkJW3U9+H8FXfj111P8xvD8qkJ4Jzx6
DktnFzrVvpwqQ0Cp+7Ri0zmKHfmCQsRZgrTvCGK7MB5631TEvJmhxQ9XLHnsKtvH4zU4c9bH8xge
Mxn8zPrioWFW7AInEyEDnaTDO81aTXDmw9aTHExZ57qHmFNcl4BPQSDAsFa6I6paNJ+LVAYTPVNh
xc6anWzbiubJJP2p+7xi0aShlGzI+Z9XCq7djC9TMrZeCBm7ydTir3F7ap4zg+BaAb11ds6Bw4mq
ooAchPN5KbefAfiM7zsmzTTURGcVItGf5jDkuuf7qQh2UJjYr6R+3yaoCc4M/I5F223s3LSixFsV
yPeQ0chGBH//92t8nlq27csRSkRkped+led5KmJWiNfGX88LUjuMiKe0af/cH0qzHSqJhQOqqGrr
HHaWCD6jkWfHARJIUbXmO3DivXM/rvv0xnlwKUjp+gg+rbHc2WH6mA0yqcd3xpdqgrTEekke4PNz
4BbgbQQhThCUYMHrDRed7jwpV/XmOUNTyS0A2Ao8SLTeC7Hswt70wtR9XjHqoQfaau4txJdZelnJ
V4mib7ea3mC6rys2nbbEaqosxWGyg6Rn7CMO18fCBWfJ/ROk+74SfAsmeSlcQs9VNZ47sBXQBVkp
JB7e9XkVVEBmj7PKwc8vIM2zevX+CqEkwkRzrzn/KnKgmdegJk2Gy2e1P4To2CuX7WkOUeA3yoJo
FkjFDeShe6VNlz7CCpLY9nBE01sUyG53f4F0M7j+/41xdV6+ygzisufNGS5T/bgJ8exIgMqGd+Un
XIBx/jsCVNNxPfbwdx5kdcBtFshosVY36oAEmqzRhAnUxAEqJsCe3K1da0gYLdP0ZWm3Z8fiv++v
kW4LFAOWaMtYuh7PEteix2rLnjZ3AsuR6ZfrPq8YMIoFeciRjD27bnhuKy9mbnmaV5MSlm6HFQt2
AbBdqSWDs+ssL1vT/2iAzK/H9HvjTIbHiG4GihFvjK8BC+r0LOb0MKzzuQdnWROI97Anun9V+TPW
lcTyvOA8CauLAl7uoGTEo94Dt0lvwnvensNftX4CFPfmWr5z3haG5hQS8a2GYOS0u3+Gbu/CX6X+
1Bt5Xc6de56Bro6z2bvUpENfdCs+4oIz3Py6OSjGTDpSFjLPXZyiLKmrcuehL2PjpvhON4frsG98
Rck3ka514Z5pacUrLrCg8aJ2TU9W/+P+KukmoITbCO+ocBfmnnMGEFhe1kOSpZsTD9IzvXNuR0d/
FaOalMoGVPbeGfRtU+z5Pbg2UgB7SLm8tAM6EEux/hgFWd51A/1ViZrZvBbUdbHx6byD9lKctm0S
Vvn+/orddnt/VaMqNHHJavE9AIZWrNqyr6Rpu3WboVi1lIDPp8HmnVED/yby9FOAgvhcmdILmtOk
1qAaHhYcmAL88mz7PTvtLsutr14/fnC5SXFEN8T1DLw5sBZxPZECFolHc7F3hq9QZ34u7V8bFbt3
rb5aerJsAWC4sP1zntpntk7n3Hrn6qslpim1+9lxM/ocpK9MPE0Q9zW1h2vOjFpTGn3SoTpX+2ew
9i2XlXH3FTwclmFNNMfmr/rRkpG8vi46y/qYZ+u+dbpdZgxYdJ9XLuPMcSpkv1PvDLLbXUDEbvP6
M19tgz3pPq9cxlbqpO4wyvAZ8Y8P+HAbS9Oy384lUJWxYu5HvlFOvWc5Td9rgKK9YP2A5s4zXZqk
8bpzNodJ5ZiwJreTnTRQzDeD63O6MQuerf55Zp+n8OBD2md2RFQBU3v//N+GgLpUpa+YRJd6DXPC
52WfPdvJdszj2Y6KyI6dpDmADPL+OJpdUVkq6lUWdRfa/u8UQDb3M8WlU/pgR62W8iAstGmEhu3X
LJraJy4rv1162wnPi+0+oTfphY/OB3+gR8dNozwbTbB13TjqRVc63VAHdXieKgHWwDxyeodHPAP7
TcjEdzy2vt5fOY0LVNk3gGWrndVi/GI5+V70ZO+0M49GhB4zR7Hm/iC67bkO/sbP9k5qC/DI8As4
4R7m3PtUcwLBDBPiQvf56//ffD6cW2QXqkZcaNq9lq44Qpnji5xMD2iNO1QVlT2IfPUNceQFKN9h
/NJ6hmhMs8dM8VSFm3JWjFV2odbXsXejaQRCGlrqzD7Vwff7K6/bXsVd+cNo1TUps4tAd7WUYcRB
9p1CNM7U+KxxWiodB+Uio2NdZ5dcDInc8thp+N4qvwrZR8Sbvo3k0TL2HukGU1xW1dc5WFe3/FJl
XxBeZixatufUhqYVum4r7iX3F01znlSKjn5NJZM9Fi2caZL3864dKfjSneP7Pq9EHf248QI8mJhF
O89NJIZyW+JRutM32varqclRE8eqpB1EeqSbEKNd+tZPoKAeyRV/IXSUBycu1hJdWyZq/NvYO4D5
Ffv2x8bj1dSFZ8+BCnHFL3M+fBqoOBRNeRq68hJWA5p9p2Nhgd2nQ/UGHudzQ7tP91dUY6G+Yklj
BwY44sGJOYwghSbr+gAlIFMSR7eSig0JQAeHfAqBVqTTfvBdUKJ+A1x6L+biKRvapOlNKkMaj6CK
Um81kFxkgJ8syu3kL4njLEcf9FXsmsvG5Xx/tTQ+QWWvmF1O837zkEtI0RYxUegN1NcmzKSTpvtY
Y6gqWcUcpN4w9QG/jAuJXEribfrgZUVkofDChgwvtwoVKlOCRDMhla3CdaXXzXlFzhlxQEDiRTUN
kw3QIH8yUfrqJnTdsTdXzMh9kFXkqPMMKX9yGyCMXTB+0xrNcaMlXqocqau+Lnabn72vzEBVtekZ
ukTlgtbH8+C0HyyPHFm4PYD6+z0wRfcvWJBY7b5Fqxa/NFu3a6MgTL8uK91ldnnIVpMMjm5nlDBG
NOGW2a0Nx7C0Mi7KPIxcb3txijrhAF++6zyrAtNdbXu55VqIk0G/Nvegn2mHaIQikVFMUeMBVFFp
vyAtRGMzcWEWrmh3OXnstdmcxzVYdjT41pfb4f5UdAMpuTg/HRkbrEJclrJPFl5EPYHKeB8mLdjf
wuon8L6GkEw3knKVbr49zb0nxcW1tn3lkbgvPgpwvtfoLerDn86cGQbSXKYqjUUjecemmQGI4DxP
KUjGxMTP3sBMrkYzEVVRuqsg4ISmXXERDMR7/MKnPnbZh6U45/6uMlH3auxfpazoVhb0qXA5qP5W
9F+FqJcVj0UgH3Av7Gb2NA/Tq8yo6d2kG065UNcazaheE/LLWndJMRy9aotITeKr8Gs6z1DnGKNl
+Xb/0OkGU8JnT4zF1tESp7sNE17/ybovxNuiEsqoSNdHYoEovIlOUHcaFIeQUntitscQqgftGFnO
6qIXfhXxkM4mvTxNMKBC38QM/nICzs3LEIjTTIAlCAytP7ofrwQCbjfNA0R3xaUOVz9GqFZHftml
kBUpuMFadHuhOADoPJRe2FF5yZwnD1ob5ATx9V2GPCrL/aRzpqgMbYOz0U1HcQFgMU9tZ6gwHSk+
zuWUWE61Rku6vtw/V7ehvC5Etf57adLRm0VVIo7u3PRFeH/QGsmbcOejAjxZCQr1MSvTh7z43JU/
0uKJQ2S3geLw/dE1sZRKzxDwtaJWjcEr5DzDw0xfuWjiuUlm9v3+CJrLTaVaEODJYCjFZBcfra1k
/EjABTYOJ9sxrJ9mf1S02+Kl6LAWrbhYwSKOC0Y7ih6KiFORmiInjfNUAW910y+Cur249C6NHTTp
OH3xVAxINw0Pq/OzhMbf/bXSDaTYPdKfY+qghnJhnhN5rI7qbdqD7ztewFDeWlDoaE1SPLplc/97
6uBXZnTh4EIYRXiAulTsLu6HVcj9+2aiOAHiWX57lSC+kNSNGrkCExwkeYY2hrCJUujvlrMpxavx
ZK7iDADft9fVw3Og2tB/S1CKSFjXvg+PRlXoW+hSu9w8TMSR/hz1fnYCVUIAUsXqPT0qLlUBbwHQ
4T08jLxM2T8z+1iOLZyXYRc0S6PC3cKcZAMBz8FldA+oK1L68f7uag7PXyg3gA6h0YhUUoWIZV3F
SxO2ILb2k/uf15iBinPz8tZpbAfuPW1/s/ErWxJIu0ZVN0Jo93UZ2DtX5zq7N6+V0nazwbbS/DLK
4ku5QteU5fW6uz8H3dJf///m4xAhmwuASfNLTsbEqpZ4Lk1gEo1HVdFtadrOtZvid1fye5v+6wrU
Bn4G72OWwYFUTJenPC9ysGFcMIEITSxJ7j8Ae5ZIo1zb7VY2DKGYbLj4cppl0V2GOY8hP/woqYPL
7qfLvCSTz43oH8mKPsjwKySoDTGD7swq93hV2D1rgEi79GuQlEEHGupflTMajqzm6yrarVwCsEmj
anzJcmjIf3BwCS2GJ6ju01creXOSWtrlg1jK/GIHjxtLowyVT2HigPgf5O9vTClVYW5ly7NxZe2M
AIAmffuvD6Ky1R93zH+eEUtlRbuDjFviULKrvG/9lB76zYnQwQIOR0TaEwAErr0brSmpg0+eiVFd
c8RVRBy1ihZgCGhy0GI7bX2w2/KxS4SkO68zvok0sY/aRcwWMFOsS9pfGPedkx+Ss+wBwh+ttj+2
Q2rvui1kn++7A03EqsLjOMuXtHPt7jLzx8Kxd9wHn1r56LhbFLqvrfXdMaYZr0Z0a0eVm32oqZzS
Za4vxO5aKuKJ5leW0MYZ0NPrSCQdAWUMyGe79pdTM8tmX62Q0nkJytC3znL0rB/356w7uKojmbLM
QjdAfxm3Y+l/WLbHvPp2/9Ma7/o/x/LGJophbSmr8/qfTQAISIYHWZrIMHTOSW0W9svMlrTKyotY
980JMjQQv+LebtnVifwk3/eqUBF1ucxrm6KofhEQ/SECJPWTfGT0nclLFVHX2zVboaScXUArOtMi
Kap+7j4ROY5g+C27NQ0OdFxDYQJ4395qT220bQO7Q6JMtJeysKz9JiqWNEsOVR0r/XJ/xzUjqDiH
EESXw7yE/WWqprhcxXF0QYoCrbf7n9c4HBVe59TVOsipkhfSjNUxK3p0pfcNe/bn6kdrde/qQ3Wp
Cq+zGFlse8Q1UduffR+Jgy1K7T9gqbU6/333nMq44zsQKsRtkV+CoI8tMEq43jmw3lmjtBSblsIJ
Bk6y/CIXfyeA8UJ7yxFUNIbnqMZNqvw6vod2HzamzaVLw8PoOntoqPzicjvOVXro0FlUeN5XsvXP
93dd40ZUPaiJQWUNVJTYjnB5ZqUdhbwxnNfbl4uncuog0755IGnvL2AJtm03obzbuctwQEc1FBDe
FRp4KrNOVfcbCZE0vkCpN10PgwjKB84ytu77TYLJ4f4q6aZy/f8bZ5v6Q2PRrcgvvvW9hUyW06I7
24sK52LlrWHjdWNc7fLNGKS20YJdI8i5ajkI/zGTP9fuaNFnanpnaUAWnqoebc9uXq4zpuHl0QoA
5OGqa5jHHnBxX934qqR4f7k0nkqlglik3MpMYiqtv99CCEH/6dPasBW3D6ynckBYMhxLMWAO2fTF
d184f9eDzlOJHkbowMg+xG+GJnBCJaCbdHzoU3d/f0lue1dPJXsIg440Hu36SyvmQ0CcD8WyHuaR
7KzQNTjwmwfIZ2pDejm3A5n92T7aOf3cuVPSIi88y+0bq+RXl5nO6c3NxTDqy6W1ZJF1BZSm59fO
/1Q2n41KKTcXCZ9WHihoCBegYPGsIyusKKfOnm3yhdYvNUM54P4+3Dw+0JBRUo0hmeqcXYWsS3dp
j5yXa5Ja1OQnNBNQ4UXW1hYUNU3r2LfFI6qA6I2yH0Se7XDnGSZwMzOACSiuyBmmEg9DaT2HHa60
oRmTmmVnZ5RlHObBBtqaMRldyxQVaHZbFcbhaPWxNwmNbLQ7Hvg4JwVL49KtDGahObOqNg5f+oy5
JLCOdTYkwfZj5v0HC9S4YeU+gnjleH/TdZO4HoY3rhXSy4g0GbalBDFD6A8x8YcnV5hUeHSTUJ4b
Y1uWOehO7aMlvLgNZFyKlxJJ6zEdIhKa3qk3AwNsvPPfSYzh4Ia0wFK5/Dntljj3Xsv0HwjIxtz5
Cf0R0veGm0i3XIqF94wUddaF1tGep69lb6NjZEkj6rQmI9SZiWLnaF8qCXG89UjWMBnCeZ91E49J
yi64Zk2FS80sVHAO6tb/76dW93sz4XSRR8fI26KZgaqgkxZz2/keDmgxexKlXWl/CkhTfPJlOwM0
tZhowjWbroJztmCsao5H0RGUbFHNgIisT7b7T768FuVxsAAKgpDbfSPRnGIVmyP7agtXwaajD9XI
Ljw6fgf9rn8Y3xer4c2q8V0qKLK05eI46HlBy79IxiopRzAASODCSR1XxS73lk/vm4ti8EFKxRqu
WLag6eLNf2bWT6jGSQ6KtNWQtNadAMXoV8lY3gT2dHS6nw1yQGX1vZd7ahk6YXS7oVi73WxkAT9u
f+wGGol211ozyL9/rSV2w/RE1o2h2rnF+QzB0P44Dz+q9qkph11Of7ZFEw+rqTlfN4Zi6lbWdsFS
FUgn8fShnbaolmA3K9jJn73dxA3XiMbWVRhRuzDwL5ZQTYJMDKhF2EWS8VQwbqjnavZaxQ1NoFxp
NlBhHCrxw+O/i+1xTJ+EUTj0dlzuM1XhpkuXYir5VTsPavSBHCLeXvKiB8jzsVgAxrPz/Vwtx9p/
ImkbF53Ju+jmdf3/m3ux99GrN6Zdc0jLCxOgNqNR4D5wKODdN0NNsKUyChHAI/N+rErkvi4A/FWu
wTh0v1sxb2eZMvA7l+WRg+chrI+u08R+95qbFIB1x0mxbc8vwB1pk+I4OV99fuRAVK+5wTXpvq0Y
dttmfhf6WXlspzIC20BmO6hxmrpgb5fScZQUm65Rqm9KLstjv8beeUn6CCL2B37wXqxf4cFJsn3/
vqCKKpZdTm2HhcLhaes/zSpRkQ8gy2R65mm2WEUDkTHktTW3zcEDlMEO/mGAHJHwNRhNeRbNXaTC
gXjTr0vmYaE69+sUkMgpPpR0ScrhW0shpd683jcB3TyufvGNiVmW4/Yg4W0OAdKOgpVgtrzQuYx6
I1uuJkRQya2spQgbMdnNoXS+83ZBs8lTwH+hCc22vjH3U1aYaLo1rlwlumo7ZE5bFhbHcKqTjT4U
ThajWhxx+bxx1+AyNOahSq6AiQaEZhSDTOw0uccyPVfEcGBvo499pgJ+eOqCdznFt9PH9DAe0pP4
CQ064Od29X4+rjwywrJ0S6UY+VZbbkNCC3uSvaL/Zxs/zOG/bf7PkL13nRQ7J107QtYYux7UHwl9
9LIvc/dy/8jqfrxi2OEaLk1YpgVaVdYEnGZh/7FsHqfciQT5fX8IjVWogJ/a6xZw9wXFcU4/5mtS
h1j7+Us6/7r/ec0hUiE9W4dehrRlxXGsPo5ZXFnfvXfxAPhMxfKUpZwtn3fBs00St5QR+1G/rz6L
b19X642vYDadAryHi2M2/WpIu1vXl9E3abfflmfE16+L9ebrZcrLTgp8fZ6aM9Y+aUXz0JbFIcB7
u695jB6vKCf/BO1jIJ8oQNiEN0nQIY9k0h3VnCxXubdxZfRTO2DbhzX8ajkHK/i6NtOB4NExFab8
vG4Q5fIOanckXg4rz9L+6NmPYUVims97wfYWuqLunzDN7aEqqqR5tdF+GJvD4P3ulj8pqArtYoiz
4sGp23grx939cXSTUcy8oPmwtA4mw4cfXnUQ2/PS/1uKH4XxotXEaCq6Z3JnIfNyaQ6VDCIgSZPQ
M6Wq/sdE81cd1kf33n+P3Oj6vN5WeJJ1lGfb+dNfhdjr5dxM53m0YrSPxix8lSM5i+GP3b5kUBme
hj2p5ySwQYBa9lFX/bi/kjrvryKBrNGavcwrmkO/s/d+DF4BCxjGGBSXO3uH1FAfDyY+a417U8FB
FeOzGyx2fVhAzGNXQzwGX9bxgoxyfH8yugEUT+GslAEzkudHD0HkVj5Q+0ewds+VVRlePJpToarQ
uK7t0SaQQHK0NZjOgLwQk+Ea1v12xQnM5SYnkFNJ3PA/3P6xW/K9NcXpshnWRmMyKjYIyRKJA+TL
I/JyT8ESgvQ1W/5p3ZhINMik/8fZlfXIqXPbX4QE2GB4haqi6Eo66U4nOckLyslgjBnMPPz6u+qT
rtTHaRdSvURKtWTjYW9vb6+9ltg5Y0zdaEc8mQq3p0NYnL0+Kf0R7ykfICQWBWC6hUu7vczGPauZ
v2pYwO2RCDwDZfFwledayqdm/VBv72xpgWqAPnLXOrvsX7CvRHnz1fJ20hum4WlBwJDhDbIMveLs
LN2Rt6ew/w2fk3Qyau+j+fKZjhiSljXaY2GLcw+AmDvwj77iP0vhv9yePUMUoPNjgR+DjKE7CFDk
dx/b0j+AUeoFZUw7+8zU/HXmXp2nvLZ4DelecXYd8WHcVkiGeJe1nHdOGFPzmomzkBNu24U4O371
no/qtBSWjDwi0tuzYzBDHfqjponWvnUl2lr8h2AoYwDrv+J99Qj17Du70Cy9K1wWZkGWIwtXPjJu
8wjQKhz3i530o1XurINpIOS/64C65I0s4GI+O/X8kq00B2y4/7NIF7ELKIJuz5bhvP9f5ubVYqvO
x0t/FeRnUBY/ZwFqlIK1ioepcGJ/lPZBVc6zBXXr272Z1l4z+wJoi6bwG++5acqXGaU8IRMY1i45
oKl9zbjdpcBr5Mrys/TyDGV39UOjnCxuyHC4awA6tmcUcwGyKZWf84Y+r1v5AXJwFzAT7eR/DKuh
Y3v8VokBawtRLyQUXZD+b457WVCT4JQJaHKjbdyrETHMlE6a1VDms4Y1+bnvykfE5E4EmGNcLK29
s7Hexlr5zNbsHLxZIlsWH2ieElgk4FY+Oks+R6jwjIKu/wKO7DAqOtpHKqgPtnT/AXvxx9urZLAc
HfFDpw4SbyHFNkDKKFpBny4yZ41A/RMD2r9jnob0hI73CSs8FlrFtS5h9o9+l38Ede4PVf5wBtri
qPSbePPqwyTxHHB7VKYONX9gkaXmU2nzs0B1H6hycjUDgXLx1Xu68Ui2HdJJcmdw/0t2vRHh6mAg
AiIBKHuu/JyhJBtyFNmzkuOhLD87eAsS7mEtH6Zqihl3V2T5UFM9+eDX7mIXWh/WtL4oAn7L4rEt
L7PfQ+WzTzaHPNReRyPHroHySgBmSWqnfSFVdcgb+dnBpXwYggenoEkO5s3OQurC+ex5DXRMbHBZ
kPogi/JdR7tLOAVRUVpRnQOuXwLliXeWgH2TYCUEE3gegee7bb8GuLjcnvqrY39rNjS/1YJFZRIk
95/HVp2qLH8o8r1Se0M8ouOUPALIR7s1VjIBBtWP3+tAnKwsPC7fAyaOtz//7T58HbA0uiBXmDsB
wbThbI0lSK9QROcKEAbIWCx3BVa+Dljq6pYCAoeB1LJO5BU7HMQoiTr5g3UoIR14eyhvm7avC4Ix
MP40drBlCRTuooknV7o/Dzeu+9QXfF8XAmPjNo2EWUHCmhdRpgWepyYXhMKf1+XbwNXRQ26kmD5n
2eewAClJ8VnRe6S70PPVVb86irloJpsQFiThpvBk2B5cmqdFDzmy8ijKf27P39snjK8jmOxyDpy5
c4JkEHbMtvzJnr52Az86ePTxFicu270Y/+0TxtfxTKLtGaHKZ9gPqLDpmw+kfhbyrmucr4OaCq/Y
wrqiLOH1hfIHO9jZXm/7WF9HM/UhZ1WZuSzJFxmr2YVYIxiI1uIwZI+FWg9kKQ8V28NzmzazFq6s
i9oyK3P8pKJrstkbEPAkFis5ZGu5MyCD6evYWtWpoLFbDMhCOYbg0dYmTmXFA/LQfC+GNPVx3Wuv
Nm4wwEcT0KAli2yiKUcRGIrEPft9vjzl9p/b+/ZtD+zrPGJVNbACoiAk6Wdx2lyS2Kikv6/p6+q8
+nxAHgqF3DzFadQdVdZdHGs53de0ZtJkRUH+SNA0OEoPPVQRWzkm9zV9nahXX+32DmggG58mjFU/
CjmAPcd1vtxu27SgWqTh5rUMCwefzebmIPJfLMS6ygdopLA91iVTF+5/P38Y7LFDKTFN5u191SQu
gzcvHnjxua/uy2j7Op5vAqKsn8GKmVTtv37+sGRztPY7gbrBuemAvtCjFm8GBAST+jBCaE0MUDDY
QxEZ9roO5avUxtxlnWliF5uduLYIDv7m3FUs5QOM+N+ZL5UEoKcOSLJl84XBity+eI+a8Z1Q6drM
36ES4Fz/bT6oV7xAUo8kyspSmY1p5tVnVfhHcGt0MRmfya4YhmEP6RA+iBagDMLxYLhN9q3vl5/E
cpKsy99VQ/+hzosd12NYax3KV6xqqwKx0oRACnbwWOJV1sOWTTvuxzQKzZAdMjGPDmje6iD45iT+
9L5X+dHpT07x7217vnqyt9ZEs+em8Ebpu4QkdVu0PYR2UJFQKiqft7EevwrqV8ntjkyLr1k1NhuH
p4Z3bsRXOfy7tV99MHuRL2v3aW9/mVZDC8UdtdZusxJMlz/girXO/sGfh39QubBXdGyaLe1UrjOn
LjKU7iekaKJCAcGJNEh5xqLsmIhhxXUAH8hUq9LPUbfrTF85sB7FTxegde6dUaZ9ex0MHkRH8TW2
T/JhhAfhZZVa4Xos86fbLRumX8ftOXQAD9+EyfEnEecg5LDGAORae1TMhvhLx+oRlQmHQYQ5KYrG
iwd7OFbhJeiKr+NQ/hKV+3Xk37PQ39mupsFcf391hpZF2xVlMNFkYADzd3ydIghjHkGetJOIMK2D
Ztu1W4mZ9auLzfpDMIg97MLuTS1rJs22erO7qaFJy+YDxTsDqCt2tqdpVjQjHh0omEmrpMk6ZFCm
cI6gKCHVj/v2j2a+jbswUPzgeNh6CEOuI7IjVLJ/3bzcw2aZPl8z3x5883MXoIdqyh+XZjsxf3vs
5j0MscHF6Yi8BsUUW19QkoRj/dwVfR4VVx4Ey0ZJXNb3Pygr/qnrPTlngy/SAXpjO/Yo4YUhu8qW
8dpIiD0p0PzYU4CH2aW/7zql4/RsQbNgEBtJyNimc1ijmGPd2U2m+bqO7JWNVXk9C6/MvGe5CJBe
rCWoT+i3oUVyB5KwqGaM5TR/umtz6bC8cB7d6gpRSRowYrfgja1yHvPcP95u3mBznmbNPKS8xOFG
sBig76oVjp7ZWfaIgUytaxad94NbAgJLEThtsW+P7/2e3ufndPaubBVtoYLrpWmrz9X2AlKYBDH+
TgBjQHn6OjSP8DCwkbb2nvvj8M45lIcg3Z6WmJ6qE6qSn29PvsGsdVTeAB83iIK4SZ8P7yb6eSjm
U1btAUYNR/JfqLzVBSlfFSJCAiTSnz84Mo8GpsCgf74X+ufryLyViNCRTLkIIL134SAfKnABCdY+
NEQcbs+SYRPpLF3K71rkPy2SDBtyOXN27II90INhAXQ43sDBtT32HYS45/xg1f4JGjnz7uO2wdHp
GLwAt/Cm4w1iIkjAtGEbK9lHff9PV9g7U2P6/uuUvXJEXpivBIJLbuJk8uCHKC3yx4RTer4986bm
NfOFl+PebBck4W3zrVlGlK9bsd/QneyqaWG1Q1mRKbTHwMe5mVtRXzffZy5/3v5y097XjmTm5Uuv
1EISVpOHfAmTYRHnpm7OXYUajDYP9p6ETGPQTua6nlgWODAyR3hIroUI8qadalnD9tFxd7bTgpPV
RdMVB7sSj5cNQkX9Q9PsrK5hjnTgXTPwnOAfkuB5t015Hw1z0kydOhDQC59zKvfUZkwdXX9/tUtx
Js7T0sBHlFn70d6exrJLycwPWTYcVbPu2IJhJf4C5EF51WI+cgBVU753nOAjb/ayLqaVuNrHqwH0
U76IPGvcpKZzTKGyNAagJx6930CW7SHhDLamw+1yrwhmbsOUR8jYy244DQrP/NO8s9im5jVTzke7
d0AMShMJ4nwopyXF1hwd1u5MvmmJNVPm1ei3qOB2E+qj6rBuo1YFH/yOHtdSHYtq3YnpTN1oZq2K
bWaNxRDT5fkllE1qg2kOEmphWRTI0u5FqG8r3/q+jrPrCmfZPEicJbXtZKCjmINiiYahDi3ovS/W
ifht9sPyETNFNYL+IK6zPDj3To6R33ZghkujjsZbO8B6WS0woWt2clf5WAzYalMTfGnr/NDT9UNe
iVPpL79u92fY4jrgTqCIemqu1kO7X9QSUdv+M+RlPORf7mtf8wHLSjavbJmTBP7yRajnsQC8PoNG
BEiYdxIEhs2h03AVYkP984hIeQybj8pm38cRFSf+UuMZonuZevt0eyimfjRv0PRtt3StJEmQ038F
W2K8cp7txR0iZNwjiv/c7se0JFdH98rrOO3abr4Fm/L7Mc4nN7Kb8B2h3yBaft8BrKPvcBTObVPi
3lcylpCrmibf40Qz+BudlWurKjo00iGJgKPv+HcQ+J9Gd4tvT02AKXgj+acTcs3WUDk8kEipzFJG
Q549ORSJ2JacJEJQf7OgMbZXymsaiXbCF9UsnUlikrq+PV05opXDjvY87XhOQ/M6ri5vcm+Amh9J
Msc79VBtgkgLsnRiZ6YMm0jH1WVMEigF5G4y18DWzcWhmpUfZSDlLFn/cns1TEPQbJtT3jcgS0UU
PbTpsHRJ0K0I1Peyo6YhXH9/ZQdgod82yXuEiUgS9OpReSymDOSS9Ovt7zcYtI6uo0gm0t7zcfRm
ZEjzzasij77zaG8dGHOm41TtHfJX031j3+q0WhKSb8hEjS7uw+NTGbrflNPv7CPTILQD3g75vFVl
4Cbg24sQqlj0/bDJU08/jOOv2/Nk+nrtkEeh+VTYGRYirFEAvjknr3Z3tqnBoHWCLLft2wZaDLgJ
g1rekeroFv1nP+uBkJn/6bzu1CtR7syUaRiaQYvFgjbXjJmyl+zUD+1j0c3Hu2ZIh9KFVgirWhDp
ghMSPL/MHRN/7e8MQ3UkXZVRb7EWnNFQev0k+i9MBkdWDu84VztRh2FqdASdyBWz2gov0gutDuUG
MSTP31lhgxXr0LkJBMg9bZDCDObqYXOmAyRpjsyTTzUbd6JD09df/dMrR8HLnPO1xX0yH/qvHenV
sbanZuf7TY1ff3/deF9XY1iW3nOxota+bXx19mfe3LlxNOudVMe8ZcWnB75/HtwxFfMe67jBO+uo
t/IquFZwTpNx+c7Cb72XRbTcy6sbvI5OgEWqpigdBw99M2obiHWwvCcbd6S+PcJX7GxKUy5Oh5Mt
zuhmq2P9fy5OHmVifxoP11xcuJuLM8T8f+lNenWwbBvAXYni/QclrXNIusNUzid7UbE3bw8NHSFz
KWLLcb7ddhdv28Rf6pMAtSnH5pi9tf44DGcCbN/avpT9XgbQ1P511V7tWQJ+yLbMFpoUAMa54WOH
u1jdxKJJ7/t+7WS2gE1erevqF+Izirco9DPzZYuWcU+e8+3t5enwMVll/sYKJHnH8KsN2Gsx/Q4m
kJNhC8h/bo/hbbv2dPBYsaw2FBNwpUQd0CHwylO/Kylu+nrNqP0GMgKLRG69AUzDCZOlzuOu/kWh
ZRH8uf31bxv3XzqTgfX/byl5GZwHp43nOfhehuHhdvOmDaTdt93Q9peQ462vvBaNU9CU5yz77Wbz
2QVs8HYfpiFox/FiKdLOKyKWVnafKpVFDsucqB32Mh+GVdDRYsho4X3Gwxjo4lYRHoQi2yPjMbM+
q9z+UpXOzlyZ+rmGNq+MTbmunbXLNYoUG1DnzvCAdMX7cSWXmdFTuA9jRnt/x5Cejhrz+SBtuSwu
6gudQ9/156Xwow3Vn3cth65A6ZdjKR2KZzNqr0HkZB5k/QavOUwC2l+3uzCYnK5E6RVlWBWh5ybB
WKTyypi7q+pm2Ey6DGUIIpYVmV8XSlF9Ea3WEoWq+XfYlUAyLbJm0rzBFccXmHwr/Mzpo0XHSLUf
S/GzKu7zRzoxHEMl/MIzjICP5Aju5JOz7F2kTJOjWXPWzbQlQI8hKc7k0YXZRaxupyNzhr2z+u04
/i/5SZc2a5stiGMgA0affQjJVZHlN8eKbPkLG0CT0gcCT731riKaYUV0YJnjja7oryti299yK8lb
PxLu74GcQusuilLf09FlBFAsAct0k42MIMRcYtDXHFZvjx3A4GR1dBljY1s0BI6jKD0EaXaM0xoF
ytl7kMwkty3ONEnaQT1s0BwTM/KZU9XXx66qPxZd5UaBnf9hXnnVJdpx5qaxXLfeKyfIQgpNq7ZA
KmBckLZsXipgy2rBYvjc031juXqVV10QtyTLxgdkNOwXlo/umdU2TUHBz6NyssH1CZDN7Z5Mg9GM
HfSbY+WpClAaT0a9+jLz34RWsVrO97Wv3acbMP9VdJwxWatHPw1WMf8UtqwFDtoR3LFtz8Vd0E5P
13PMyxqwII4gZxmL95Zi74s6fAryaifzanDoTDvCmzq0aY3ALJGTn4xsO2/hHvLFsAY6rqzulM+n
ugrAoOhEFjIzwQbkvfwm8Fh7exUMXlHHlY2FVy6ZwCN8B3FeJ4gsVPlk285papgZHVo2zgsP/AqN
885Phn76RHdt2vTd1xl7ZQce6BG9QUI3CK/8yylba8g8iYFdLM/P7juodQq4kGQ51ETgWz0K/a1K
jGHcuo2707ppAJohbx0IvUFfCHirO38UWRX30AGNOpfsmK9p7jXzxU3EBi0U5h7vm0nYDUnb7e3K
twsBvb/OuZJUjs+rlqQLd0+y/wV+FAHKejZA0ckBpWQdsb47dI71x6+3s7s4O9HBm+bg/aW8LFFM
Uc2i6lMbQV/BxqgKfpbyIeR7wJc3Jw0dXA/2V7tqrTxkNYLJS3GSP1AVnCenfrptaKZvvx5Or5pu
K6yxVzteSmz+G7rBEclGFYVAvHbNsGPMps/XjGKwAlAJ9lKlLmoemG89ltuP21//5m7FxFx/f/X1
DYibAFVoZWp3yop8iMzHZdmnbWjvPMaYpkczh64nKpzh7tIWilpybqKlC78KXhytgBxuj+HtHAcG
oZmEB2JKnPdUpBJyfSuH/ihLutCNm3k6zZvzWNHftl9FvL6L8RsdakdcQZypcwsGyTbRJSjQveR5
9X0m5MvtAZkWRYtolSupY4fZkhbdFDsC8HLlHKnId/Ibb0az+HrtXHPKcFiUT4q0Ael6uMWNvcjp
/TxB8hIKwk7tX9q+odNXj5aSfWobC4UeO0tlGJn+fjaGTqd6u5JpAP2uZigTXPlOy7gn92NqXps4
u0SU1GGjpazqu5hP3vNWiPI9gZzrTshhmDv94IZ0cFNzPxAppCOioX0JkBzaFImc9TvHFrPJ99tb
4G2qJAiqah4rYw2emwpZpk3uQxsmQnF87nuHeelBK5riPXiwvldzJcdvS+nieOQOd6LBgYRCXPGW
jHnks9xqv/f1sEAmU2Vj5vWHoVgr/li4Dt+bkDdjcHyn5v4CbI4+LEMBStifknzb3B/XIpvOARxp
N+Nk8CE61JzZYUNWF33k6qWyYxu8xm72WdI9XXDTompOkAOcSFFPWKSsmV9s5zxm20dS/QI/WDTN
82nYLUQ3+HFfc4aCK9D/zGpNSbsdOhylnlccb28Y0zpoPlBJu4FwKalSUCCBWMtzfWqfKJIS+CUX
a/N+2WT94pWTv4dzM62K5gSD2imCrd1kqopnJ3ypaoWj79FXy46veBMrgp2lGfNcTHbTyaubWmsU
vH4FGrZzS9zt8SQ+oZSkS2Yhk9uzZxqL5hL5ysZyRvogFRARlf5Xy35auxcavtxu3rA4OhJ9cXN7
JS6GMtGf9fDUgj539f51nO+9z3bCQlMXmr9ofFsGDlK+QLyNscjCqN9QDi0fUE5Sjndl3iHDfO38
VbSwtCWzkJOTSG214AKZIo6CoeCp9neCBYP/1mWkQymBRqrCKp0Dm/zu8hB6THVOm3SjK4i6bi+G
oZP/aXC9GkTo+nNARyHTqXWPYpKoSldxV6zn280btpIOPWdgw6YQrZGp366QQU7b8Zy1T2uw7dwv
TO1rht7ZbSBZWbgpK92jAqZ9hIA4JfKdWqwdX2JwUzoI3WMtH6e6dtOC5FW88Sl7yLNlTyPCFK7p
IPR6nCdR875M+9o5+62IeP6Lj9/4KL8LgBOC6jMbu8ctqHeGY5oxzbhn180UXRHjMvE8Tk/1UIKC
45j59zx3eZ4OSJeEjlPD8ia9MuWQ8GngzmH2qoMPrqTbW8qwHjoanTmjs1lkoukmBOSKgqk75361
p3tusAcdiM6qnNBhtNrUgVF39hqVfI7Fbsj3trYd5ue6LK/szcsg1sGtjaS+QLWEV8SW+46O7xGD
AFX2rKqUBI+O3cV9OJ663oumHiwjFbK5n6C2HOX5w9iB9jMMY0g/7xwtpgm9TsWrTyIblA/pCB77
3pOn3C3jMN9DM5iavv7+qmkJpQ0/h4IlbMeK8/yDbe2hbEzrpBm+kMNYiEKNqSpDycNTxzMrP252
BvmWM/XGcdij4TcYDNUMhrWtVbUOpqec4sJKFB7BRXiasufb29nQvI4Ab8OezUpVTRpaoJ/2QPb/
bqW/sr24xLACOgDchZT24nqlSsUC4nJkDc8qtF5uf7qpbe0AlNkSWKWocRF33s/qibH7Dj4d5U3B
OjmtXdWlnQdOk9jOB9aeJm5l2TNxXN7uYO9NW0gL2Wo84anadmnqLX2ddrShZ+jHliefldvx9gwZ
FpdqUVsz83INOPZO6y94Y6vp98UKykvfr1dyd7rjcw0D0Ylkx9GlUyiQEFnLT2P4RTpgWMx/3h6B
qW3NgsVakCGTgZd6yMeraNoqCxxiBFk2PvNpB9RjCNeIZsx8RkZqY5VKLc6CuGXyFI5ZNLe4tuLh
5Bz0d73yeJ7OEkt6Cp1XRr2Usfwd79z5vDF/Tsssm//cN1/aige2BRDU0Ki0WRQgUAXeFKwDHkLj
+5rXnFE+s5q71+arKUzLYToqqFd5y15Nv2G1dUR6RprJXV3upyi06GJQAecplByCyB9r9z6T0EHo
nt8O3HYtL1Wrc2AT+04zi0fcZxFH/e59MYLO9+riochVfu6nK7x3ZDsgZt0sFdy3CH+B0EGIwkAT
J5F46E5lRz63oCrPabnjlwwXcJ3qtc7W1UG6Aosg1BcIUYTJVnvlZ2veVKyEsx05IeLkOe0ed5TB
S7majefBVqyBjyWpFitBehWsc9kcA/h5yKS7k8IxnBU6DH0G/yBwSmJKg55L/0Tmki0phabAHozI
sHV1jPVGC89ut7lLvbB7KYflXT97Z2upTncZno6xXsZQuGLy2DMUYKj7KMRhpDvez7DeutwxmXig
RJeDXr8DhSXP+i9drdqIFZgbKcosrUlfxVXN+p2U59sstp6nSxlDnJ7LqaV9yreUfQoSeixOwUF2
5/D7dHQP8hTsGLtpUa6/v4r/aIbqtsWe/HSZwoip6rmofzreHumVqXVt37YsKJU15H3q1pn8wts8
++ahIExGwsrZfeff/6bw1QiWTjpeR/IutVUTr2X/QGaIUZR7pdmmIWgxyBXGAv3ssE0rQPdbUcbl
Gp6rsTrct2u106hCWXaQuWi+KEfUjubHypqOvN67ORgcx//utK8mRwXdHCg2sjQUq3qfBdV8sKEA
c64D6Ad0gv6+PQqD79AR140qlOilzVLk6mNBujMwDcntpk3Xbx1vLcaiWTNOWKpkBsT+NMVcKQ5M
aNAcKun+mmQjDgJUQ6ibmT4qSP3tHFGGudNh2IyPtTOBsS1lwQwicnV2MlTVjd3J9p2dwRk2lw7H
zsq+mZwee1eGwwcWLods4J/Cao8OxtT89fdXq99MgR1YXd2lW76cKyAeZwS6UC+675TVeUpVP4BL
agohTLUs39Tm1zFzmw1Ust5eKGJwvLoscYCSO7zB5UMqtkmcoX/HjvMicO0QE0vazUM2KaxI2oxq
j1TCNGWaucsyK2gX4maTKXJy5j6a8+nkQ6xsZzdf2/kLN+h5f0G1eZvVnKH0tqPTsz/OqOCQqM4q
nyten3uaf/GCf0TDD1Y4xYME+bbr7ew103bWAtOlabuKgLUrnVb/yMvlOFsony07B9ISwX2X/r8E
jMMRqr+WBWMFpOYI2PaRe+uT9Oedg/jt1flLupi0luKWiw2ttgbEifQgeHkYrL3Mm6n56+3nlb3Y
zjZ5qgxYarkuiWgLhvK1LJ7acN7Lhpp6uC7Oqx6KgTB38jGApUR8vfF3dTefKmcPYfa2H/5Lrbic
+r5luPqlgtiJBWyZvcso+bYpUh2hbbU8dEbZYupBRjz6DS5/DQBynF/wp9O6Vn8mT+xsVdMskf/O
0hJcAfPgq07nNXvuS5L4BYg/rL0yaVPzmo2TKp+ygmModjA9dD5OD+ElLt1bhLcN7S/d4irfJulv
4ZjiWTr2AkjToeavco7N8HLbiZi+X7NkJ1u8CcVHQ2oFvD6GrfxAIMV8FqhW3nFThn2ko7WBbF7D
LBdDuhLPilrEbI+TmPaEGg1HOg2ue+yVFYTZZHX5iBlapnk9y2XK0hHydA00NN3pn9xb6hhIbeVB
TFNRO8LoyqhywAN9e/7efqmjOnZ74gqV6hw+uGiGdN7sgw3+yWxF/NXacSOKeBHFJ8D4d7ozWI6O
5bbkkq+oMCzTmv3rtyHUCbJDiyqWopYHS6kPvdiDK5iW7bphXs3rso4EYqqY12z5bKmf2Z4An2kE
1/5etTuQdQgEWCpS4EZw7em2QwB4px36RzeEJKXNDz6nx9uLY9jcgWb7oBNYaMeHKa0dcVW77ZFl
B9d7PLJuPtzXhWb/cmnbbCzqIUWa4+B0VjxuxYmGd3HvevQvdlAkl9rQqYZ0W/MffjAiZ2Y/bKgv
jpt2+nB7CG9XY6ETzQcoCe2k2e3qlDQqch31Q2XqEEryTrUL0HvdgRcKrF4NKu//MBBMLI2/AzN9
G3VHPD0uprZY/KAKy0vwfj56J/GQk/MUzwfQuZ3pnkD0m9sAnWgHZSv6IWwtu72AXsoSxwKx/XoY
rXli75ywCpsdfMz1ZP8rHCN/eaKFzK3EEslLVzX5KZT+EuOVosBDMUrMVmsa0lBC3P72or1pnuhM
Cy+A+CqyFaW7FyRAUEZdfAIoZthxMm/PF9WdTDhXoY2CBXnJsOjDuxksD8Gj3/U8f6jXiu35MlM3
199feQKUsA8rzrbiUq4DjSo1l5Grcje2+24vj/Pm8YlZ0pyNLwhurMGMkUzWAw1JTEDcdJjzdxPU
HnZuLm86NPShOZlclmHTb1tzmXqPH1qr/6hYd2hFdqy9Qh1E3coI+LidtXnbWNGd5nAAWhxbyLdU
lxE6ctTBiapQpzk80pwfhrz5NC2fW2igcftPDuxOfx+bDfrVkgsCe2EuvVJe5p5FiEjgGJoo3M1F
m1ZK80FrtW05ZMIHGI/1oc074P76R9Z/6Zu97JShB72sRDRXZrAm6C/chysr3PaFqiyZm/es+Hjb
Jg07QUfa4mEvG4iVKdikrIc29tzOmrpIFJQ9Qd7Djr2xcD5UZb1Vl9Zby72RGfrVcWhsRNGBt4rx
0oswXlww2nCg6vPzoOTD4tfnuvh1e4AGi9XBaHZAA4WCoOFC/OE4gn5lccGaHLg7mUqDA9XB6b5q
7UB2ariI/nmuP4YZNpnNTw6q1rZdOLRhDHptzoKKvqCYJ3lpRvkDb1uHblZfp2av2O7tbCuBQM1/
vRqu4mVphW5/ARjmgte02LXIv4oun9Zq+OFAykIq+5sc1oOTo9hP2kfXLg4hGT/dXiLTLtecakGB
hbM9dD9MF1ReWkTA5yUq+3O7ecOxwzSHWgwV0Dz9gGOHZ7HVjl8sUjzdbtq0MJofnRe/YVtRDpBN
4bEnwm9T0ESBl/283bxpYjS/Ca67qhtrPlxWGlymZX5ohJWqxX9sm738q6kLzUVuztouig7yMuVT
9S6YmvJABmxg4uXV73VY6y+3h2KaKc1XjpWtCCebvAyi/hhY1mHrwg+1qI63mzeZ4fWq8+pcZtA+
CjOkYC+ks8aIouqSNO2DXY+PXRGiWm4vn2zq5+rOXvXjte42OVdLkeoj+HJiTh4lB28j0gHTjsMy
bFcddNpR8A2HC+sv4A5f5Pvmrms5ob62V0HaXwxtH8iLpSBaXTvNi1wn6xgyaB6yddkJzA3r7Gtb
ttqgQBUC0w+EMxbkiQl/ZAecYm77DcRyVOyEFKZ10LZtM9OhHUocjFP4oa3HqC2Kg5y/zPKPt0ft
bupC27FugZO9UTih1tI5C3pBVuPg50Xc0W8eVH5u71vDdOlI040v2QaOtf4ScCA01/pJ0jyhwjrd
17y2XVUOBb22coZLM4lLttlRSLd3s9gDMZu+/jp1r6xBVUEllauwCvS5AV/EUp6X+vPtTzcECDq2
1Mv7blWy6i9l+z4fX0YQyIo2Wt08kkVk3QUeIVTnNVYlUgZhWfeXRvLIFrEb/K72tKFMs6OdO5QN
YPCTtfVQQMgwll42QH0TqTBmH29PkcF3e5pFDzXNZFi31oNwy5d64U9uAyxS059qOe6EN6ZV0Mz5
/zi7kiY5dW75i4hAiEHaAjX0bFe7PdwN4REhgUCI+de/rLvyx22aeL20w5YKSWeQTp5M6kWjUw80
gvhuEOFBb9JpU5gqblF9ilumfujRswdN/L2SzYbVrcGmkAdAqUNb59YRxQtz9GNoOTpq8f4FKvA8
2onbr7/AYd9Xxt03ENu1geC34HtiIkj6lrduE0+BCH1waUPEY3y2Xpk1j6FGs+EfkIJ7VZKRYqls
mulwdHagFBt7uOZ45BWwPnlO+K0jswRPmb/GHvr1PVKtFgqxb5+TV9/7qL/GzIQuPrUWJT7WNl+K
q7nWaO9VJP/GoyFGySo1kTkVfI+kaOPgrwE0kYv3WQvy2z8zbpmHYp7GlyqHDABKF/lOkNyYYg3i
LTX4Artq4bcB+sUikv00C4+dmp3eXrGNXVkjeN1aO60JXXbrWvvItP0cuBrQ5xA7lCVvT7F1BNc4
3q4uCLG1zO8guRVPLo9rXIoJ6i6VzFOqs1gQmRBqYrDI7sy5tWrXz/3LX/eU9lnhUCgBFsDIVe4P
NslDy/ney9jVel55TVpTTdsa3Wi1Ctitmuof4OP+PBXe0S7DI9fDwcrsDlf0Z7kU14vyjg/ccFD+
yslSkVtINM38FtD6pLQqMRU9j42bZk6XutSHOI738+0d23BN/srdNg4bA5L1/DaiJAEvxnmevMdo
QtmSdalf6Xc+Zfkrn0v0RAngTfikLFRp44cHDqHSxBBvx/ttfcgqeZo6W9YWHu+25OLleul3F/dQ
EHXfDfkhVPb49nptGdHKx6qqrGmv3et6LceMz0l/Vd4j/rGmZGf3Nw70GpqMm1ZFTCD5rVViiYkA
VW7pVAnIgnb8zMbxWoOTK94vmRphpLgIdWhLbaK4nH7VZjqFvE1cGr3PRdPrVv1lmbJwHH9RBZzB
0sYQWj6wAhAPcN1A3TUuon8Y6WLdRzs7s/VVKz+QVU0uQ4dktyzr05nLdJQ/F+o9OORbWJHYU3ut
q1v7c/37vz5LDxAvtb2H6BY6D+jrgCA5bvnCnN8+YVs+dE1X3aIvwHDHy27BOZDWxXiCC4pzs8Sj
fqm64IxKYarKb1X/4e0JNyxnDQP2AtsP+Yy0ITTjAAXDKpnE8ERocz9E4b2f7SH6t9Zt5QKCK8Fl
qBt+2/XsN0RK7hsHNQa1p4e5tf8rB8DBBOCYEpaZT+JxcedEKB903z1NgaY+onUrHdtuD0a0sWZr
pCsEBxdFqorfSpd/LjGP5c6XSjRQZxoPA4jf396ajSVbQ14zhh6u+ZpI5UBpV2Aud6v6dqjbnUR4
a/jVSW5Lb+7cRuMrJppCayItO3nTR3vqElvDr8IYp6ZXlSOCC9VuHA1o7wbzYq6WncXZMpQ1uNUG
VPN5uP78OvAfIQT1UOm2O/g5hMgRJYN40rwEre03qT6j2uzvJBzXn/9KQrDuH5+XZeotXaLbzvQL
mC+mJw503Du3ZHWK9WJqUoA075fpKe4gJhPoS5p53A3zu/A2yJxXIUz0C1QOszy48N4kuv7aNVmK
zs0dp7+xOv8BBDvBVCq0eP/iXMYub5/m0VzetoYNo1uDgUEaHLllsGRooMtSP+PQNmIpHmPOtUtA
0LJXcN+4WayBwbn1wf3HInJhRflpQgUx04egJxP6Mx9xmYmX8mDzcadWuZFPrDHBCsoTbNaGXchI
QEYgY+MGcQMlLaH3Oss3zHDNwZwZ5VDagF7V2CZ1synuo+nQdO6OOWwNv7LybIzUNEKa8zLK81Xz
m9zOe5nQ1uKsktMuhJr43MxgO+NddUv9mqWi7Ic7yO1FsfKDPda8rYO1ikwGhcnGODy4QJ2cFLg9
Fknbq5Rkj8x73xPimoV5WHpPTEMRXNChPlg8y2Rx+S6mSgpajv9NSATlBQcDHfkVajAVTdwWYPOs
nkK9V73d2OI1EniZOiiLVblzqQuRDF171OZDtNvpu7H6ayxwQHxXiDH0LyAxjt22TCHnY+wjXR7q
ZpdV6LqVrzjtNb4hRMFH2wmT5J/Lm/xsT84BdHDT7ZhSIByGPdLejRO7Rjg0CixwjfT8ixoBOvgD
8am4AxdMWKfvcoHudYf+yj0X1gDWyXCM6sm90V1/9jg6LiGJ9k2bBfS5416CswEIAbfc/85kMhkR
aI8El4ZGV1Kbqb5pzLPwyJ3ppzCZFaDtjTsXMX4SSJurKktQdh93osiGD15jhMMeDeyuLtVv4S5H
kg/owwBPC8rFU2GSRd8hkainZee5aut4r8zfqdTCWF/yS5DfQxYiZs4D4Xs7tjX4KqA3UVEbz5fh
JUdNuNI/ddACrZ0f3j4PW6OvTL+abaMb6fsXqFUBXuynPbCzA/Kft4f/lz3/v2ZD+XV//jpvtCBN
MM5a/bauG/tjlNAcoPAiLnwbq/JlbvlRuE+DXMAMWcdR+OyCcKXtd65Cr1sT5ddU/6/Z+xCMXCDm
8S8RUzcdaZPF5WdLEYLfuT2UX53SX1P46I5BLk+9CxSsEqV+ibY4GJDo7Kzf626H8uuX/TW8W3ie
1+OB6FL/4U/5WR+BEkwnkUyH8qBPwd42XQ/Ta9t0PR5/TRMwsdTCmR0RV1dNEGpjz/vmes+NS2Pu
1rFy+F0Qxg76QwZvD8f/+tmja/Dw0mRj09LavzjVE6suU3UanJ2N30jtKV9F/skEmdY2C0VMlqtm
jqgiJyXdnDDDToy501m1tTjIsOAHdJL0idPlp3fu2cod1IRw2xYlhdxxTI7NcTrjuSL0kjAmiT6M
5/x9roHylWvwo6F1uOnqZ79c9KmjfDzraoa4AVrTdpKzDTdO+cpBtMGoamjn+Bf/VFzAq3bszuZn
dwiP6jjtOeuNg7AGFkfSmSSXI7+Y6oyY8djMWVJ5zfHt/Xj9Xk/XuOKgqr3aEBVe5l7HjvdEAEpw
v+E2CZ3iXO4F7q1vWPmBENHETrnkF1Fk9jiOnXczImc4QohoTxTu9ZhG12g+SCbVhI62/tXQ+aMT
RF+r5XvH+2QU9LkMy3TM6D+T3MOnbfjONRO0mic193zKLpoPzhfXBmC3YDmhVeqVwxhPTebJHYu5
pgSveJ81uA+sgFHpCgc3AF4Weaxyp8kSzTL5vsdjukb2eZnfkMET/P/RBbq1TCtjDzo9TmXU+Jdh
uANofOls3Nhj6fx6+/BuHauVibfSa6clou6lIrSMg6C5ob79MNV74hZb46/Ne6qreoGg6sWiezHh
XfA8FmEO3oNdDteNBVqj9Ya2yHLoeNb/9DWCR/5tcfLETHOcvat7htI1WK+c3aEPvcq/9Mhom+e+
O9TiXZcuuoaYSa9GFwKnyI6KVMkS6Mx7Yt/VtI/ffV2wv2JuN1DrBNrhlzpgsVloEtqHiTy/fW62
Eq81J6bJPFTP/Oul6F+R3OIwnO3RpDYVZwWZXLAz7EWIjRRljSSjls1urTr/QrOmexahaA+eZf7H
sOj+1INbpY2jOigM6++dyeZUUqR/0F6NYjyB7VGfbXiQNXlmLqesZ1UTXgSbmIjpUIG3quvG6ubt
5dwwkzVX5jREbkcEEkl35De0W1L0K//0ZPHp7eG3fv7KytVc5NNcIURF0IpdmvzcjnvME1tDrwzc
mYvSh267f5nctFlu5B7Zy8a4aw5JpmcwM9eBe8faXya/SLGnibMR5dackYMT9HqSJPoVtmVc8/7A
gSgLK3vWYZCg60vOMsnRLPP2yv9bpHgl9qwht8UcTQItffk9SOShTGhJHJghKcGqNsnvQ+t+6WX3
qa1Qnwv0S9vld3AH5yGs7saw/lNN9EPZvyz2Rz6OsdOhhkuKI5jTUs8PkylELalZTqBfPIix/FDJ
J+FMR6WcI2gOQbuqTm0BSVfOvr79Mddc4z/fAvmnVSxyvD4rwxasypnp8XhARxn3BA/Bp15+enuG
V3cdM6wO6ug6nrEd6PZdpVKTmaTt9q46r8YJDL06qF7pg4+29L2Tx5si0ZP5mHu8vwW1j49wmtU7
d/WNL1hjy3SXB4NxsEa0Z/fSzp9E6cRvL86riWYI5un/dehj7QaQHGbeSYGcLaDgqAGtKv+iaMzy
b9L5+fYsr7oizLJKNOeiXXKaud4JFCPA5BT3Xi2BxnhXwoHhV1HJ9/1xQLkFcgSlc0NR9gbNwQHt
b+e3f/3W8l+/6q+gJ3ggpFJRcOkXL70+ZSi2Z8pbC3Od8q+hxygn9QTuoFMGKsSZRWkDtV4cpvTt
X741PF0NHwyj9VoQ6UMx6CBBt6Z6fQiH6fD28P9WB14x3jVfIbOqqLkfZRfo4fxeKPuHMHFvoQQs
ofOmKjCmzVYmo9GfXcoOeeXbxJloTGWYoinlpQkZqMjYQ7Ur5rC1VStb19TN+oJA49QKAux+AOUf
dIq88xSvrN2PWhWiug+dmQhZM6vNyQtUhxeoaedOsbFdaywUzQLiNSoILow3iet6xzpyjtGY76B6
toZf2bqa0Xq2eFCLtIM8uW0VL9ny7GtnJ6na8ORrGJRT9XSKesgJ1qCt4+2X0X4bxy8du6/I97fP
28burgkNByUt8kPMMNU8NnN7UGwvWdrw5GvAUw029tah0M4oxJDOXg8UPUjGI3lUOb28/eu3pljZ
ekgdt+iuQiNTVibeGILzo71rGLCKKt+x960FWtk7RATLcugctJn3waGqfzCy5wO3NncVpqMuCH3S
Qzw+Z88kPAXFp3L8R5d3c/Tt7dXZCERr+jof5HXeEmBvjfOFsXthnlFji4vs2Ns7P/z09iRb67Oy
YBa13hTN+ApgM9McMp182UMBbgy9BjCNJSTHIHt8FSj2ktYlBxa26du/emNp1tAlWlhRDgN037xg
PrZ++xvq4S9FVhQxLZ0TaOwOruO+z0es4UsRGRu2kAnCkVl4tqN7FgFImtxyx0ds2MCabrGcHOpQ
zchpLsVFcEh2B/Vtt8jbybE7TnRrI67e76+Q6huFD2ixESN3gR9D0cQKPKa+vRUbLnQNU/KgemOJ
xFZEUl8qb4BONOBDcpy9nb3emmBlwb2GjlmlgZEP2HRwVHMCxXuisr10b2txVmYcsFaHZVAhhFkG
WjcOxvW9VGZra1ehFzA3ySdw4Z0m3sU2SAG0OOjlJOo9KNXWb18ZbxeNw1jyBeKBuvma5yaK51rv
tR1tDL5GVtNGsoBdNblq4qayn48VlLnfPjMbC7MGUS9jULvDwoFoHHFTcxxx405OlPbaeRrYsHcy
N5zEGpyVcU3BhQxZccMkeegoSjpa6fILRAmHo4SQFsrjEWQjs11+yFcvvSF47f/X0ASU0qCJYMgJ
cotnqTTKL882mGMq/HOlXgIPBAvj1/et4cqo5zFH3/FV/n2yUUq9l5nKuG1kXLg/3p5gI76teQlV
Ngz+2MLvRb4I40CZUyPUPfgaTn6JfoVAzO9zT2v8VjNpfxwLl55cWxwLOj8KMhzf/oYN37HGaEEA
4CrOa+mJdnXqDdknt1hQwxl2sq+tc7wycLeBcuBiIJ7agrKIiBH1Ke8FzjDO8Aj49hdsTbEy8aIO
PRo0OMSsOoEBtuVTEpXnnuyBczesfI3TKpvAU4qVeFhq/HsFeVMWyB0i4a2hr3b5V9hROauK2sXq
cBCi9LmXDGp8nwNZY7MiX/mmxb3pJDu0cSsUBSMpvjpReM7DdwbmNSSrDpyaDBzHctS/Bj9Rokgy
rmLzztR9jccyWYUmsAjjg33n2HX9sXP4Tkze8EP/vib/tfJlUS9uf1UYbXM63PVzZtJS+Z/Cgnix
BRtPXBd4WNVOblOI3ogdY9va71WgrhcU6ZULZcpZPriqOAXIld5lBP9yL/z1PXooG21bIODnUuXf
B9lMdx2dfLTKqV8uQG07y7b1AStztmHphbWr6Qmsr590pUSs3T0dgw1PtAZnlXoYTN7W9FSZz/li
UzQ8ML3X6Px6nTwM1sisSCg2L3WBYFD0KUiJPrXZchm95SOTKJq7w0PUDzc+Cc4DuiHe3pONM7aG
a/FFdJ4YwH9cQtQPuMi4mD62dQvgHNjx6ZLK+nsTmR1735rsGqP+OgDh5OU86AVETyF9Pl4lYQua
MgoyfqW8o2fq8zjyD1P0LiE1rOfVG/81H190B80JifnQ2Mhr79hoMO/U1U3jk53DtnEg1hAukgcN
8fMMosk9UDPtCzo9ktnbCUwbJ3mN2kJfR5ZHDuIeOtHTyunBPrhHDLkRkNaQrGxwnayPAtzqsjyR
TUzK6IaMHyVIct8+WFsL4/3v2gsKirDOx9qP1Z9y/Jx74Keef7499ta6rCyc9gEYRzTOEfenlERl
zKbu5u2ht372KlBrXS1GosUNBh5BfbyK+3C5yUn0Lhf4H/LFsZ4rPGM4SPVrfux0HZuxfApyghpE
v+O/X9/Z/xAwtlnWNF6IrByEEs/dOJ6rQn5qio9esNc1/Pry+2uUVQ7y0L7ucZXzCvHVdVBkp94e
Vuj19ffXEKux7wRDgQGXrabLk7quv7EyIvE0mT9vb/Dr+fB/+Bf7qaiCuomiy1J/7NzHqpMob6R6
+Cj3aifXxOi/b8f/oWHEK1U+49IIMVC3/DUTL2V2TBlEeA3PwAOGJ3HXew/ePATT0v8aWUdYq/oO
4YhkXYpmCSj8Jcqd4l2Uy9ZhWlnxlIGzSkd4Fhjc1HNs3I2geYqNehfLEz5gZcl5NpQG3Zb4ADeE
muKSMHWYe/csJTsOEDgN6PuSKX8NnQI/bDSPGjNVbZG4PoSmumMWZadBVDdqgfx58bNw9yQqNw7Z
GkOVibxizHL3SEDp+6OZwEtTNKq9XbQxH5jftOeqDJqdItrWZKsEnSyNiLIFkAtoLk7fRt/93tjA
oPWvXYpztGT22VP5/PVt89k43GuCNFNz3MBx7z/SyPafhiaojlAH8GyqKZ720aITHAoIf35D1u3t
OLSNtOg/xGkTLSBmWFP3KCTNbsDTCMyCkBIcQ4VeHsQQ0ae+lN25rNBaY5nF+7+We6WgDYe0Rl6h
nQOdqEvhX5ZF36CjMiaqfBBiT2TN8/+tSL7iL9aAq2Z2lYdXGq5j0YMcvfWqW6UILxipbnPaZh6Z
mPXjZqwqBI8/jt/5GvhgV5Q5ynbCGiAoUXyktrCzSsAgJII2DrpJqgYjahuGfaIp+gfEo79E1kED
clEG7DK6pPdVIkU7t79CxayXGuLk8ltpJ2WewshFsRpX7wVdavmc2ahOckV0kCclN2bWp6uojxTp
3LSKfSm7Wc5lbGldF6CpB32nsEAMeCwQqSSjJx7oAlRIC6Esh+sAeGPG69/OhOaie68j4Ig/8V7U
vjzoDATSPMWbW1VUiY6I8c/XP9jHCjWe/Nj5NXeeykH3bviVoX9X37ijlH17psOINyGoO4zD7wkz
yxdQk2XzxfdswP70JJsX3GB56IUJGHitM0JaV4+ZOGhhQYzoO95oEgcKxTP4KcxMcedyfKHuXCMz
sQAgT2SZmHYJ3V+qDjr0vyrX7+l3Ehiwpca1v0h2avjSqSUGWW2kogRIsZmfgtYtjDoGocIXkaLK
5RzXcz98jgzqM2feMzd7XJqa514cdi500gQkzeTJmyu/O4Z4v8NeSnTYzg+1gW7lPa2gGkYA5vH6
ORk14WUfz5FfTUB0jQw0rUHr+eyGQt0ku68EugD/kVmhZorCQ5WL6mjZoIqHzNWFY8+FAT3li2yQ
+XwhYVvDDRfcumUMsYmsP7kTQKcplGNLoKqDFqwP0HZ3jEHjC8qkUASBigZx/hlbCMt2yOlNXuEF
P+i8+Q8HnBRQLeWapjn2IPiB3GLg18FwyygNhwfdS151zqEGy375uQ97E3pxA8YZIJ3Bs3ZxjPTJ
iHDghfnXEU+YyqQd4JXOh4EQNHU1edeTowxo8J21vi9YKj1hSihMz3VYJEYwpe7KHG2XNhkYEeZA
hMzdOK8d2d3mQwcS5p62KrqIth+cb5WQnkquD1n+h9JvJ8cHh3Uzy0uY9w25U8baTII+XXjLiwHN
ZnaXiSlUP1vuyOFl4YsM8cszYeAoHDmb4aZnC9jc89ZtGRrknTZsQiDu8qn8YF2wox8XFens7DiG
TucyAEyriD2k+uZiIV0R/ZE802hI7cOodu+biDI0P5ssb5bb2ZEosMcVVEaF/RgKxodPYEAZnzoR
qtshaEMgX2tplt8OL9wq8VAk9b4CU+MosOkOY/C5igJe/sC7KdpcIRzTgCX27HORlQayytFcJoPH
DA9jCDwV4wHUVeh9kYYzcnTqsqBFbMCjMXwJlV9CotODkgS/9hGEhD1QVRJ7BvX8eEGIaMJfld8W
8jJWROGxolki/5jZDkpsGZPKvymk4+j7LC+c/qdqIic4m66R4yfc4MP6VFpeOd0h4M5QXXIREv1t
ZF7f34SiZ8OpaDSgP/HQdBOLi2aSZ89t1EG1bVun41ArG7sqbx5no93DTKteHydeFFTEEDDN5yBm
vbOQl6Ck/iBjUlFgX4H998KXums9MsezBAXKMxQOnA5tE4Vp57PVPUpWvhdU5YuLr2oOroSU15AG
oi86ND6xfHFibsK8/kU19Ko+wqWW3kfwEw7mW8awUUffWCrSDhp0LDuYjtI5pcSU1ZB6mQKtaT8z
Jb24VGOeHSHX50UfCgHhMZAQ1pURtwpaitCYR7TNPR+Ubo107gdNe/PH64ZgGNB86DhOHHVLmHZh
MS5PWed1X0MJZAPoqAxVHOQhi0NuHC3GJztZWFtcRy2872nJ575uTrYpbSHTIVrCkcTad/LxYVSO
0/7BBjvzADYQv3FNDO01K1g8iKix0Khsa3AOxlHgzm153xRcS3EkbG5QoMzCKHM/tApKMAS00Xou
sjj35RykRYRtYecW3Q8NSsmO90DzvnSAVvSUbt1kKYwrD+4M8gmNpnYe4H9m3BP1mJS5Idmzbbuu
S3XkLpGXjHycchG7I5EB5Dpq2bLstgqr3Gax6mjDDr4zldRCC6ObyU1mBie78Svh0CM4x7sJ9Piu
QmdqqJrKBc7NZHwAMacemDmOfb6IB0CMuiRzlfsMmNd864BTZkkoqHrIJ4lw5l94MYiwhdxXE84f
cQw785HwNs8fTR762RloX2CrAlVYfdcXVhYPQ1Yv/oku3C1JPM7SrU+F8RftJbKHoNFtmwWiuDVZ
ROitXvq8usO+CvlxgtRbAPhXVszdHwZWJ9UeFccLdlqPDRxePEYAEiezkOACictmzOrDohHJ6dmW
pJ/bj35mnPq2jKwrPoioz4YjkQ1tfkDZo8uLpAuhowqa13wB5D32w8JTX8RisiK52tv8MXQ6Iw+i
Y2ltxgNxGZNPBqxeOkbIkgE2aATL6c/FWlsf5jCT2Q8N/dXqnk7S85+qSk2qTqauHp2bDJhkKQ+k
ymsIYhdB5bS3ph+WQoGlfaTmu8tCoq4kwCpHJdoTjkYuQkpbti8KeMWmPDSMgtTtNOTZ0poDXCq7
EmFU2t5GbmEHgdZcYF71L2LpOKdmyEz3ufQq/ItYDEEJwbESXKOOjiPIHEsV13XVZl+DfMb/6Ufb
oXsKWYcYZErHXPT9QVE1hpB+NQV1UpsFbfmLQRPte4M2kOgMJhPo1vnR+CCqzicZfHbp5+i1k5AK
uycuqC5sDMR94DuxXua6ONBG5eIT7cZOXpaJDUs6AJ8zTydPS3+mxzxEVD21FMxm5sgpOLyGNGRs
RupLu77rvgLH4wcaP8jvvB+shE+VKTKCYLgBnozJ6safK419qZYwK4+0b7AqWMoIvM0gDYdW4JJE
YJEQBLT4IkQpNUcrFU3DBdzCT7pFKIm9CJXK28a3kf0AWHnkxUMlM43wJKgqflu70GBOGRyRvAcA
ImQPLNJ1FiWLKade3Fe9x0Z5kMhzlX/uokFH+UFXwXzKoOf6CAhiNz0w10Mr7JHpjHXOfTcDO/TY
aY8NH10x8AbQ395W+U2daV71P6pK2AEMqkAwLXHOQkkJKItmpzYfgesMIGSuAlzMP1BkuxTNM6XX
T0vSTUvevrRtA25XY2d5P1Ws9PykRYpZdwmSvsALEj0bdziDAkXbQz7a0Q8O0i/98DOhKs8yVASh
uOAkAe49zpzUAjjrKWGtwTUwEa5r3CZVXq/bNimJ5w3LGcHBCFR6A+Q3AXiskd8WrQ+x+TgT11LI
0k6uKQ+d7ywB4HMWWZ2MIdrTFHUqRiSGUSp4WdEXh+HEfQCnoYt8aSw0vDJDl99iDpUrkDDEDO/h
y0PvI+O78yZ/Ek+dJe0SxTgJuRiTvKo00KNGc0c/YU/k/NODvdrmyHU31uq2HifS5InP9YT9rYEX
i1744trwpyilIZ+RxYX5I1Jtv/jZlu3ofLRTUEV3hIa0E8jk2nEE2JlFFbgJyUIByYWPlVl0Ck1G
dHqlQ/D9ZO5ElpuTowlBqbKdib88KihNDDwp8HLcPVEBscw5hh7TMi0HvEIN9CGM5gFElIR3Hlxt
2eoZZPF5CTr2tJwXv/Uf2eC3w3KxqsnJ8szdlgYnJzJD8NlQ0ovyTKKcNwY2n7OryH3X0+JTiAt6
Vd4sZejU54EiP8vjoh9m2scIIpzXN0Uk+yA84tIzuvbcORPxrllx5z+HC9Rj8iOuL75/8IzTzZdy
rHv3T1jCm39C+j2KNvbd6yNsasIW5Z37vixKdQjdOZJFGhRhs3Awd3pFjWepqHHzvkh6OzPu3iIp
bR0w4JCpDE82alRzCwE4XQHOjMrHlIaeGacqiXhURz8WpZpGJaBvK9URAS9zqzNap3MkEXqgnl1i
W0WziufCBeLAjVw1dienXFzzvSkcHFbdZ665h0xs3ZIG3qkvLV4tvdKzXgWeQ+EE8lGRgQWfbJ31
+de6XLzupspwz/zHLzSbBfoUDQvjyh91h9vfwkZbpo7F++2QXE0Gt9Mpy7j4xAP4MXEo6ox051Yp
I14WFrlWxBn1qvzBQ11c5OiArETxTOdQ+H9wHxtIfiAg61qCJFysXMp00taPRBz1PGiQ50TdVMw4
VC7r9DFaSF6agwKld/dA/KBov/NyYrgp8ZpOXlrNThG8BJxE/nn0W3RsIHdRYjw6dhqnBz2B0NPc
oKow69vGc3y0ATFWRM6ZjmPlHADCj8qLC8a+BGmmAh3fVDoQYrEDGAjKWM6zhgGNhs+aPsDvW2T7
E5/UkieNpUR+AG6WVreBwv7/k0OWEl4D0jNN9x0ZnZ2HQ2dKiuKu5Rlyja4qGu/sVZPQ7XnimTeU
SR4goQRjgKpEmc5D0WVubMuqmu9zh+ERz1EZL3FllFPZf/bLzql/D5Vw898dMsvy+zhav/9at1x1
n/9lF/3iBCjN3UZtxqLgyMO5VmAzXXrzciUFLY85LLedLr0QnX/fmoUNTjxXQGT8bhagWRA+53y5
jcAr4d/lS1OMReyj5Fv+cDv2MUAuFhWurQysyS1UdyPnKgOWNtNu3maxFoU3lkkVDf10DLvObfVB
2iDsn8sancw94Gie11T3A5LPwSRNp+l0E04CEfDGtNi4Bv4m8ov/4+jMuiPVkSD8iziHRWyvUFR5
bdvtpfv6hePeACF2AUK/fr6ap3mYvraLQqnMiMiIdMzGeh3lD1v6iXSKpl0bNuCP6oiqO8drg+m1
sWpUc4GsSjqf7r5OYrskPrGdL1M/CVMWMRO5758kRTS1J2uWxB0foq5jI+EGpI2jl+EWbt3wImaZ
2PSWtlv1zin9fzhWGmMfrU+1pvyc48ZnHlvjzff+bUISBESfIztn4UQdNbPResEjOF3/BGVwHGdv
GyKaqj5wtjZfvLoDyC9XQfd9CiET0iZbXH9Kfhxr4me9VDeTl/afgr9lrllHxGzDZHVcYdOcozGV
znK94Zv9ga50fdAY3o6vxm/W+ClsvbYqnFQNrTi1mwSGqDZ0c2/OvPnD3W52+RSrfT47ljnJa/xy
yTx3ZdmxaUgsf3c3PUHnaka/k0sa5owaIenjk2va11DVGiuRSPg/6wZkJKvKjjQXIeZikAnHOhG7
7h+MGJR+HghXrym0Syymtdh5nEtzOmZvdv/W23AcAp/GacUQ6PDDQiN1LLfMxddXvO0BHSCkVqPc
PsyN14zJ9zJq4smcEm9hmeUyRcvQgjEEthq3TK8L431G3qxadiYCKUN2QEj/inju4S7jOJ9AUwkf
6EgCiNmUN4sq8zB0WhEwzpNNLG9UrYKtP22uPYh53Q7fK39OXbkFL864tm1wCrXnex9+KM3wo5vT
xbxVQx2qh1L3ZXwUdpRLy2cK0m0A2SSAk0K5+NFCmIK7ueGw5YAZi8H3ymCSo7+3B0rGhzYUDET5
NtWjaL67IrVDXGGuKmupXsPa8n1X4io28Zv0hmHIPzaAxb6fmdq8bfejrMbxdc5b04OzsDjvk7Xr
L11IYlvDVlW3iOV36NkW946wq9uMV2e/8x0ZRXjouviOyor8nzmOkP6KJQj9z6RTrqme4sSOpvDj
Jm0fmhB90y0+extrpFsUyCEDv9GyCPyA43NK5BFHbb5vY+N/RDwQMA1yVFWMV29DA6RAnFSL3kfE
PlWp2AxN+acadm+69/faU+c2HvRf9knL9kxF5Bvowi08myZWjNVzFDV/qqDvP4HKmuNhd623M5Zw
SUbvwGprHWZO1KzrX9p/pb7WYdLRt7HVOLvMe+NMxZ5isjxkK8BXdU3RuTrX+umm5XjXzHQCOj+W
sP81WU2LcgcAabrlEjpdWtq8AagJxj8k5kxAYiX3N8J0F3BhFc+RnxAsd+sgsVy+mBNdTz+HfQRI
lStaPs5u32Dk/S9sVxvpnKha0edN46oTqffHj2hZxuW1rfB/qoqdZL/19kCRRzLGHPq7XyBHYenw
NPr7WJ+SaQTwPK2LUUbS9tmRYdYbxM5PWwCYwfDC0MDrvfZ0xvWHcoJIHVkk9Nz3eNpWiX2ZbM28
hOVQZIGdvbQePKeIlsoea+4vLvdd7nnK1uK0r0c8Py6CeNTbwXX77QsEckqCAtxsFi9lTftbnVdy
qil8k7aivJdD5Mk3pwcg/Rlqu3XNqddNsz4tUClBf8Imh67mVEFxdKeoQzvyayNiRl5ij9gc/AiT
1B/uoz3ZqOg69iLyd6kL23oW6zrJo/CsmfqFT9Tq5t+SzuFY0KdPlu/Sd3V3BVjkZuqHtreNmbFm
h7mpThbB6mrAJ4YocnN3HAfB/6Q+KTcA7lsXUo9wcn9KNyvq+2Hf7HBkLWDJdhaCOFpu9e2oPnC+
CJqLVAPyy32P4nbPNkdMutgFX1nh6aW1z7U66rHNFvx57HmvZGLCLAikbFDrJzFg1zFOGHS0Q8cN
m6Zp9eiaNTnum2PGUCOzg5PM33io0XwTzV2X/ErlIBeVD0xdY5D1ZgydP/UYm6ZQ4xxCN4TNSLHJ
g0OimCF2oKp2ZBLb6gJOuAoY0GUfQUbzjzCt9DIy4kxt+jNIwmv76VbBAR/IYsrU5RHXy7EjSgKa
uTdDEgUvSaBTmbBYTEiZKkqULN6PdupBak51qZttLJBmVcIBoRuJvkQJPvgPy1QG47NMdMMWQRvU
YaN5zkm/PbYBGykP7ZZi6H1aXIcim8cwD3SHqS+dKCgYkNrKvWA5FEQz7Ve1RsuJM93KHzXpYeW7
7OHGu7e0lss+Zcx4zcrx22iJ/1q9tv7N0gWe+HCXfe8vbWiEyIIlqM7D5CRuEXiNPOgDm7i1XXGA
N+DnHkupZ+/JGO4FlgaWq4JCBi1m5k4iBEMjGSLVQ9yqJvnFILMz1jT+Gu6vwpW6JjIzCVrqf8iI
8y90Nd5bJ5wGVkVw9DUmzMvB0FPyvKw2/kGOO+2fB9IZpZM3Z6DW0/GEkah1/6WRWdZHivQ+MvyN
nX526cCXW2nb3n+pzZyGr/68IJvI3YDufD316xbHb1AZkrTUPoq2rGuW2Sx5sMzLkXeO6aMbhV7H
f0wmmp71HI2bTU6L10541qa28YMX6bjEPZ0qp2ljkXFJKe7Iw9QKiew806l/9E0cDN9M2GzVQ2fo
fD9op5jM8xTkrrz1Vu0FTcGvDL3fabObWF/A6uf+sztgYB7HaquHYgsHo01RrbXYP9cVOkLlzjI4
5beVPsE9t9K1T8HmxENG21jCEIBB/DR6qn6mrSSxt2+p4YCyxlu+h1gLjj2Fadkvu+OKc4Xt+Tz/
ZLc8wo4oXgz6brdfDvW7n7t98s8VTYFK74M1qjs325epM8NruZZp2l3Ww66CNonlPeI6S9movwI2
T48fM3kSzVG0LIc170MVLOyWB60v/6q6mtI/ZRJs6X+9gUm4iCAmrMH25gg/I5sc4hJWVI/uTgRB
Otu7TcoI1Eq32+Kd9VLW889qCZ0ID7v9aN4aXtiInj9Wq/O21Uu73S2m9jTdkJ+yp+tAhmCmfHjS
lxkgBCkLmfZ6OdI7xUNXZQcBvcdX6zNO3LY09HF06+iwRSS1zYsb/gJBC9z7qhvWBCHPOEHwOR6r
iPn1dn1pYt71J2g6o2du+CPcLlPgy/UpwrEC20PI9nXLyimKLlvPtfjI67eiynMxRf4KAxUYe8JM
Y3AuntydR9Uuw9O06u3tev3dccHZp9jnbLhctBGe6LnswF2Om0iulv6hkdUQZjWGTPgWDXJU4j6R
Qs73wTgEyIVHseXupI+SqyYOR5NFUif9mAcD0vVHwIb+AHoECBAvUENe+ZKsUWqzTvH0qoex7Dc2
d6EmAv3bldwGx2mv0qb2imvsyfhPjnu//QEDP6IzNccJHmM/aLtfLh9j9U4ExQZyfZ25i6Kv2lrC
XPPKzFVSoKqoy/ByiL6xIWN4nY6fW6XlEF+WvTlK6Ik6BkUO18p4dSYXx13yLgSeYCD2Ilf4WaWU
T2fk171V7+OIyyHx2oASE3c2hC0ov+ek8BzaEv/UFbb0Vizik66XbuFNCaGA6zh48hSqHcLX7Y5+
uK/UHrsUF6ZeccaKM96/OX04xhfbrA2/k+pkElayI1yvKm9HyKcGVvsf4bDbQFw8iL4AawmxGQlt
NS0C13MKDlm5fsxM8whYFhnaKXzPghN2lmr97ShAhTVrmChYf4srPSh2mmOGYHUi2Zub68UvPdEP
l7geGhXlotOB+poxDwQUXnXY+AUvcDS2jxgOpPIlsaLvmB/cw3QZLYwiDeAI+xvDrAeaM6EEuQHa
8hfvS/t7CrdKMRhoDyan4qNmC7oXzXAgakMLTgJcDHdXmp2AxRywsoI+3txk1DmOqBODODCT1nds
GIf996oJtR5PIjDr+FE31TUqyPLeteapcX18moFSN0ulsq5MD5Mxj6RqP5EnEPZ/q866g8qapHLW
U7hIbW7KsKqdjL3AqjvO6KQT7s+JSPIu8xE9BAwK/czvP7nDsYdfwQ583efw5Ju/0xMkXTRBLu56
ioumX7u/vZqCKuEVDgKxn2Q5zsw7gZs202VI5gp8LOXcZEimI3F2Erv3dynjle7OYMiThZ9OAMHG
ExWhKd9AgtP+DRotqGEHOqPK8mFY46i7dcqtFH+NZ5zhVUdB5GM2JmPHLOdrsEH0U8nBBHerH0aV
zvZyGtYqU8y+3r1OQPLJqqri4LHkQm6wTN3q8eIdMdmf4UziNyv1W20Kd5j95HbbzdHfQk/s2BtX
ddvd+WVlQoj+Kkh++FZsM5QsZmjGewBuqnn5ZIfVFUPV4o3i3jjRNn+Lp3pJiPiKV6iWrPTtcTwc
FAL9sUtAoZuhAcQ/1QnEaXN2wXOvv59DuAA6elJrk9EkLXRELXCa+cWgbxHUep6JjLhRckv2Zxvj
pXqbRKW2D3rb2y3BGoMPS5jD5CX9etEiJoOWqMPwZ8ph+V7rqmdhcB+HLxF4xDjWB8eomiEEs4nJ
dnrA1l39PshE3YotXcLuJTJSBCxITsdQAHlX3bMeIruOWcPQ7cicC6xpOrQHA6HgdIC1i96uWPD2
HqusphWDn2fzefTZUMSR8xiJoR7T8XcylLJDFoCIdhzyVWnXf+7ao7UElgtvhvqT/n4kX6wgJssv
Xxn3i4IYWCgIsINIwg0Es/vSeuWQ/lBIFFp5O8aMn0c2pUO/fsWeQuT8uLVUw/6smilQbyTPLKRI
zesae91JmR6b5uIYlTvfahpZ+21FheGNz4Gryy56c+e9TLhwk6Dvfg9VxSr+xavcIP5ZidG2Ig/Q
rSm/8HUX9ypzsSWsX8NOOoH3gCX/4NXFGjHDr5QtV7JS5Jdygs9hsGvmpShHmtivTiiwh1sa8rH+
Bb0XNMnZZRSh14eYMe6bSkYx3bahpaGFQijL6Gcg0iN9cuF7jzPfz5CIXGyhVGEmpYF8yOCiwm1k
yPeiPYeXA9fLu4HUNpGPa1Kn1b+Fq72Pi23pgN0IqEqa9t2BKm7WAgbX4jDhRnK31WV3RbsaRCgT
DMGr2/ZB4kwo7I9wTYu+35PSnt1JHDsGXBi11NhzmoBMlgoTPrPdJqbvkvQMNysTeUP0R9SLB5eO
DBqhZHYMcmnTXVffEoIzDnDEMYLz4lw0hBw8KscM0+fKJphci9ENO/bVZ79mXrspj3mOSfRIlibc
MuU1kXPd0fOSxrt0W+oJ/yZelTL22YE4SX469Fxh+ajLXa3xx9gHcVU/q7rvvO7GUUEQsIpnAVXP
Iuht/13FVRfbz6PjIBGSgo303rZNFjqIA7ZHz7Flhc+pqML50ZBnid7BHbxpGPLAOtp53dJ0UnfJ
MJjk5Ilhn58Z4RgMi3E0gT9m7UjmCmYkGMml/LNtdd5HsFlU5X0KiHJuAzrA38zsdnofJ+t696XW
fgATnrJD9q0dMX35isPI87JuuiosMuPtNWbzzP2KGQfN5rS9b5tHO4ZQQ0SdzSxQ0y8/MkH8mh58
u6DtY9jWd3tJONx854ZxOhV0LU4TZPM0w+9nlTeF3Y8+Ymx9tN4a4D4nJzNzplMiXKLk3A1dB33d
QWz3maDQ7z+0Dmrv11aluMFmydW/eAe8s77Daxk5QfjpVaar/iaWgv0UmpSuJ1smysYD3leR8z2d
gsX+BmT39I9KuOHyt0mnXvxclF5cGsjWiCO+Lp6HWy7nyjgPUI1u9cCHjYLfogXfv7nuXxs/9xYa
8Bhqn0DMzzRAPn6rMHQM7ams3RGWYhQ9+Xgz8ebxC3KmhM0LpmUxu3duKdvjeV7HuP8Ecg/XFzNH
ainqpWrXt85Mjvmzy96b/zDlXzEQxVOEHTAzhMC/RK7B9Fe3y2Hu8EHqul9yTJMedqrzLRK0HjbW
3DrprP0OEloa7yvGQprn2rn70v6sg/5wP3fpl81zNQ1uOZ8oTOmGBkgc5f7mgusENwoLtcTmXdvU
vXPenLrzQzgqrQjZroPGPLtVJdfqnIIpVB9hMsX+H6+M1jbnR0Wjnx3H5gpbOFEp9J61x9i1j9SA
EOMmVFA2viG01rZ/gkkqmqQVxqa/gxGK+xd+FFuZ+WL4JAmEp0n7dz70Tm+IL169UYWRUiaXoGQe
OftiN+1f2zrdeCN0Mq6/O1cFNZI6dB3nBCkb5mED/gpHMaybj5wqclw/FDdgK8wVd9JRkp2OTRod
5qHZS+s/bEbUffgYBa1LPpYcar8+6yO2SXSykWnjh20efT85G749/N7LtSvvWuFDJVKCqdPN3Fjv
KdhRYeTH3jBhZeUQxxBY/pLa+H0i+CnSmXLLsvzNJQN2Me1uG36Ndl/td1QS4/FHT2AFhCLE17TK
4pgA754ixEvhqfNNGfxHQ3BwI8XBMdrhbOJhQR4QI6fwjwJL6V69tzDZAGl2DITzPshhupZtF1eL
byvUrb3Y8mDr5JQyr3hD4fCzxQP0cx2A5UTVLPTtYrRq/4HIVMGrEWNV84676NdueWhB9LUPjm/h
2cUwFw0voftbNVE9wblbIpGyIzqExXwJheMP74rysJLPhJOcVgMYdFIooRx8F7oFEVYO3LyoPo89
OcvXpVkDOpF4TolN0DViTKAVFIHTQ6ccSKsIn8fp+YoQQLfvYSRfvLDy27dOpJs5bWHjrv/V5Zg0
fwYETtHvw+3K/rEf56m8jw+HpM0It1L3P5tqIdBgmtF7sRSEsigFbcwzMDb3rC7jmKsQ7iaI8sGA
HefCDbzhvfHgft+juQ6TyzHM0pZZWoUG086ILRIMXlbb2pRKXqXpP4XbBAm84PJHcOurNvG/+mrc
mW7VQgvFrV/DF86opcTDZHaxflRtUh2U4yFmoR2Dy7j5PneJORAEGEriaUEPJn/tVceudNFOJure
KajViJc0po539ZDu4ePodI77CbACxyU67mwmqyvIMRaOct0dVWFCHk6u93jTApH86hGQMgL+nLnd
9TjjzwSx9WSmfZqf9JVOuql1QKYCvePg7z/40Cp5Rsuwmx+z5/TrmisOPE2l6/WYtfWinfRtyeS/
yix1PFQQEfBJ9zgTktUs+bD22/Ez7Nkh+wQii2nRKtvVQ0Ya2CH+K+sj2t8mayo6naTbLdA3CwNk
h2Xumsz2qenmDmkzeTIZARu9/jLzhkg2G+opwJ19B2L0HlcMop1H26PO+G9ym0pfLT/gyNkUKKsX
RHdD/DYbhjX+hNKMPyBvSvemJFmlOZsNezo852Qlz13JXun75vQj4hhdij9VGJZ3jW2oQsjMntj6
eK7rdrBv63q4B83+kf4qBymZn2vOx3NrUIBCaJDb431bxvrWB8E9dSp21H0cArh+X8pWm4cDte1w
H7C55xNYn9ySKtK3Mqd/sQmxMszdXpNF+Md45xQd2py5G7kAn6qhY3pPydKg1Hi1iiadidIZRXsC
eU8AFYAs2ukF/cMa3jutH5RrYSM8oJ4qCZ39ZO0h/JfgmMcBRn9Xc0i/0wZroVCmxOcJy2+JsUDY
ZAdAVbKeBhXsk85Fg/vQ3T6HtBZZUG7V/rkf67GRGaowHPrS1aDrPHZ9Fz9dIkViPA+iklc3C/FH
RJXorW5cfmuquMUdAgh4HdYHN5n2ONM+YV157+g1Q66wHXeEhQ/7/dSgqCrAckLnbgq2obw/Qieg
2/RBulh+j+lU7dEtQ4Y6FBimRlfIJm27QjfR3u8YePuCf0NUz+Gg6UPxcDFRgjqOuRG1QDnP62yL
rU6BHIvYjS3cAvMjzt/lVSgogFfidXg1aM6cP9av11AUmLKVLnvw054Ge5b0Njr+04Et9+1ccRXQ
NctpPuJ/oA7t9pN9z1k/xTUC7iVbtO68m4rDNle5tytR36YlE9d6a0Nguu7iDaREb5cqVDEi5xBW
bXhzl0UtE7i8FKs+JS0qC8Cyodxoi1paPjcptFgaRBCqnTsIGVKvrDvm8T5u0V9+PvfX7RxTDl/C
uj4MIxovj/03tHNrP1uWXNZXrKjlUp0cRDwvEzfy9i3Cz7cJ/oG8hAqzf4X+7l/iHe1wsqgmt/c5
1M782ERHN9Lr+LGt3lHdISiRcIqEslWzXbrxHtKPv/quwYpvfloH16AS9jTDh0Sa2Wz9UV7cnnqu
UAEILT73Zt0jEipQBZpvIUPjNBOy57oD0kRcpnW2rf3UvwYypQXKSRfVjckB3cG0yX6Dqvm+UMQa
kQ+VQEzFN69X381C9H0bIBw+Ve5rg9JMPQqPYoxBLUyY8tjuUTHSl+0YDnsXzKRPmjvviOYDdbpy
jj7HJB4AL3djbogm9+YEvVWO4Ltd6pOhwC/gQ0MfdFeNaeIl35E+wG+d01GV5nWDaxLlueHydG/i
chv2t1XwyuQptBCcRRLvNrjpdBsdnxA2Bq99ox2KTDYdyrYXCd4oviAPWwuOBlKHeWXtHPUxPiAk
n4lUmqOYkBI6v1icDrdqzd/edLyE4ZBuIaiE00HyHymAOTYYQNfRr8CLuEvi2rvaqcwsGBwHmZFx
7PgnrdGZ/xcuqom9kw16aJOsq42XfECjdfoNaYOoH9HdmSjOJg71z/ooO4lsK8Cn7SVw5Woo18GM
bHAJhY8X9D55dVzYBbEbjJCd2u0f+GlIoviKJF0UfWNWi2/0Mpf9hYvHMvXTIQc1ezN423JV1Iuz
Lv+R4EAw2gXCp9S/j3lLG3m+mqtv+rx1Ix7ob2XV+VxMvuavvoHiCcL3xiRS4SwB4JlbiUvjt8Dj
nH1Dwd+HNxFcvrpr1ylWpMMvohGZ73RQI9kellH6S7LDRAAjq/ouZYtFmI6739uj2fnLOgrnMBtd
FP4XaLzJV/cR80w13+xT4k/s9KrY/nHjprF5TZxMspwEy3aG/twCYN9WR4+0Gd+2xcyv07GPzu90
uyqRsgitc+LmTQ0b3UOztAgy+UehubjJblFPQ2Id60eH9KjZEMf3HWPgcBUzfDRjFXa6QP88D0kh
y30Hgl2bMs2aTunmA3bON1su/Gj1XrwO3P1OiSmwecmYsyUPa8MTYTVkWhyRFPPC7Ys0qJlbw7xe
HnjBEBGGzeltA2GY/h4thdi5mdBsHe13HgL+rXi5GFs/DKryY5mxYBYKZs7F77zl58zmz/7Q0o+L
j6GfGbO98Qjiv/xRU9/mppUeYbIJfwM1AphgiPGm1Sgx9mJI0fuTg+TKMK6vwMIseJLTxrZm0UVx
Ex63aBOT7h2oYJhPibM53X+bnmP1V0/Ayv0t8dx+oE6J5r174TCo9EKHJKYXWMON7XLF6kT1WnlN
VYencrMhwtVILFsgMixrp7VC7AbsDXIasabMzBU3ymlOqbKqUlnZXkWlOFNHuquLrS0pCblfOsgx
8q4aF8/LqexsRd13204CbM5Acujo5C2YEMaXZpbI2u9sKRxX33AIB3PZQ4j7Ko/wnWCTZGCp+094
gBO9jlXZ2LtOV6XYs3XrdBOdJL2Ve9GS4vnp+nO5MsZVjvS8E3tZSfqrxa5sugfnDoF5p1rNChd/
D3zxVqkxmJLswOcqQHHqsj2TObEzDmPRySbchxfNM5ACobkeuieXJnExeYr8sH+09EEQm2xVO86C
DsefnbAYplhOhdWcjOuhcccNUb0W1fbIwM0G2Mlto7RaL0NfKvdm5SiG5Hft/n7NUVud+VuQWtQe
J8brvX3AjwNjgZnlRYkW3g5DtTLdcMN9sGoixsfyqEr3ywN4Xh2kw+gHUNuxfMY+0B5OVwZnJula
nOK1MyiEoZXiJPd7z3rNQ4Vl+Vy+1FeLwTqfBlUP7Lk5xAN3N8kUzqlXLFPTyq5I9MHVyy3U91Fh
cfg5XuzqBvJfoBSHLcOOrE3/TgLJP7s76qpwC1D50aYZ3BnaOZ+S1IE4Qnrk9xk9CYknSgos6m4D
bealLZJBMJMAY7amfEuIUlVnb2M43LA7CKP+XkUr3s9uJMb+v6ObXZfBkthdWmRLRodElROCmKKu
90a7PDVtCuDTNMaz+QgdDv3hiEq2Yb5UMBr0YOk+L9kKYJv82VWMSxgPf5ztH0snxKJd71C6Hiz/
/VxMFSAaeoZlZguMVlkv2/uOWof8KMz43WXI7YacICoYEEr39iq2Df/G+NdsyUXZMDh+9v6egEqD
05I5uzB6OQnhRGoXMMNVw7oSBFB8DE9bqYfQZpufLod/sx+RHeR52VxdVZnwq8jvsf93YovGK2ZX
7SksmxhmYEjWRbePbW1axAUNPwmBAPw/goCCtYiOHaHd7Yz46QVj6H4blt7E70EPNR6dRLrEGrb3
GKzPkWiYytE7aSye2kujQbTqb+wwANYW86Ad1973o53B6ytRBuk9lCQuWZe0i9AVn+wSR64qOj9i
+/TB0xHcIB/w8Le7tAP8SlnwFeHe5ZJ7dIWx8nY59Q8b7U/Z5iqOwuh5GdACDOgInBrGr/LTufRg
FzUdXQbjmsRhjiCTiOU8cYLSwcbXMha1P0TtdH1VsHTh87J7e6P4xngRiXJcjBv5hOK6sSJNR87I
jRyssWzXXZVqV9L5KkxF84J60/Wmx2CB8/noh8VHDJSvsyvVd3REYYkQwCreKJbJvIX7zJdSvTDd
DCjT+l0iLc6iKjg6QGaZWlQBfr+T5ySbOFavAv6hoQ5Nk9ghSHpSFkzFOS5fD1hx/ZnW06b706Rk
Hz6h4Ao9XM2OFFRpZO9LfbgC0fR+suChyDDpI71ge162cV5ZZp5FAkYCLavuPLRUA5O6deJuQDd3
xCxNJLs/N/qxX+KduW0jCENfVSvJfxa66UXPZCp1d4Q3zt6ej/zfjJbHqDdii0EdCBQ9zS5sAyxo
C4vc5DQzScshYYRZWaecln6/21yOcZ2t+7EcD2PNUt54Gk011z/4pTPZRbTe6cvaBBu5VlKzy7Gf
uPF8/UkHCaSKvYnRPt9P5LkOZ2WP/bpjRqyGFLFjffiPB9LlPQH9qEvursX3EbEgNQ37fxCrfRCe
2cUTyHy9RHgTuMY8DNvnPPi1vmEjb1n6E3n2KnGytgN0f286/lmVWSk6BxVXDRj7B+cxFTHGGJhb
B4LmCiS46+RJmUP6LXLNPZuK4zd6OxE8pQQ1Bd/ZHHKVhUVAcPuX0ZRXCWOYYV+eEQQhljyxObJX
Lwc6fWTHSTh19ROAAT6cgMb1KvOl3H31yGg1Nmw+msFhl3pyAAcp1Jbyervs7He/d4dYwr24pv9h
G5oo1gtvUBYQqsFqgwRuLhYZpnGTd6Zkjdcs6RUiA029ppnuQyXv24buVd3GKrgR7R1+uqdu3mki
Mp7K5jz3OyLVpxaQfHg5JuZpQBAghSorWSVJP0pKBJsQ3NMasLzxt0MBOfprOv/Rc+LKe0+zu1Fd
umXy+3uk+E7LWOEyJpqbHd2Aa+5Wi1go+jwQj8oopYiphj2THd2ly+Zna8ag/h9nV9IbN8xk/8uc
R4AWajvMRVIvkve24zi+CHYSi9r39dfPU2Y+oMM0RaBPhvtAiksVyapX7+37QinHwouRFa320qDV
ETKMqPorJNw2Eyiv1SNBKGOXVogn5KjuKLBR+34P/jHLNvGxQIuT9iUtZMME0LUDaFPRgDtd+hEw
yknrFMMrjLyrDyS3FMn05ailarZXK1uf6hgFdR1Z9OcEnHxKTd4nudKmSEALwCtcZ7ghgIMaxkUJ
Qe4cvXTA2ynFV5eXApoUHucAwwuRLZG+ABxpn2Z9rxs7cKWheGhHVlTzdRTPUFX6m9ti0QHbrtOR
nKz65wipo6h+QdxIQNvzh0PrUtE9w/MSUdhq26DCeK5wIOXAmuOyYWo9jtcvgL8dzYTyVv0LWHK3
0SUPOyciyFBr37dpFDjzx+pwJFUay6O2dCcFt4UlAiwVjRMLLIZABJSCTjg7gNXiKIDhswBNk1ah
lfXCXKC2C+U42yPgkMCwahyqrRYAwRRh5JhSTT8VIP1BDUdC5Fa2O1B4c7Rykvz8OMVF1P7Pfyn/
PVqlnBUFOO2GN2XfA7DhFL7mLUfiq8+5T/fLfe5Ph3QvEr7hTdf6+1l/qjTIYC+g4TpdTXtPC68n
Avo/XtPrJJ43XaJ6VAUBNphVkQPXnbg7UgB8tieKQ8lhMoYeh8D7A1RBTiV5mxDVUm7m9oca30qT
ByS4oBMOEQyruWHkWq0aY0FOcgaig+xGjR+tvHSGUsAyyBsEY+11Z+NQhct9b9vYJTQAZmRnAQAp
gVZrjdwj43WdXzQZy5/GXB6QCCzfI+0FcWcHJ0+Ri7h/OHuWFeKochuxuo7YJxTaIjmu+FEFGiBy
VJsaOoHpbnvFOYvBqnJIwABkcRtqpyq+rZW7pVscWXWRTthunke4wspwDHLY1Qj2ySfZGN7tyfRa
u/aGSEKdGI0/aRvfIGu7w0P/AI6NxtvulTcoxtwtwDoQI5OK90zBA8R4tKw7Yj+Q9Gm7eY4JGox1
R6mM8plK706GcWPHL2P9ZIwCOrI/BIYXDhODMW+5rEETk2r2H3kfeYeShIP83O2WnXqMPPPlugEw
Zj4QAChtVSYnpX5J9U81RPBfwI3NMT5WqgRlv8uAOgRyqil9i+cP1FbtwSF2tErrmMx3Nm0FG3ed
kEsTxVi5vQInaV2HEGNGgfGoOssk4jnmbR/GrAspwcsUJaPg9XIIMHydcYfid7yRBHPE2T+sVMlc
joi61nF4GlN/7oHOk4/ttXcdVqwEGA5UAIeoNpQbwCCSvTlBLTy5cnuyIiV910rgtwnJCemon6ta
ruUDKveT7PN97FmCpeXND2O+ZIwty9ZxCqWGR42nkYAa4WN753O2p752eX56xnUBn1qrvzuEk7W7
DgG1OShCo7RTD3d2S3qiQ9uYTyqqJunRVOt5Eemfc/y5zlg2iJ9UqRonqKtXFA/FWc6iY2QrLcoM
BjPQcUF9rWQ1EzhejnnojImDc6RqSzysTgowbDc1ctlIGTTpla2rf0+jZWo2gmStdarUFeilecDG
XXe/0Rm7Vgd71lqS6ycZ6kqq2TzWMlTWgXQR3D54O4Ax7lLVOwpaBv1kSSM9WhNdEPLXFDDJGE9V
iGyxHZavAGAWh+0dx1mIf/RKFrDAWArS6Mgh+Wao78jwtt0y76wg6xDPNrM8NMWYIV/6/1JwCJL7
2h3YXg/NIfKUx+1eOMZI1u181kkPvuymbeXyWcGl7WSVqfKMsodijzJFw93ugjdFjL2PklmRrlRw
5s25k+WoBDat/XbTHKNjJUumLCdlvwCe7tCsONiLfowiKFuBG+ekprZDQ1wQtnvizRNj3mOqLaBy
GELkUxY30aOdhmLQDjDj7eZ5c8TY85J2fVmsrNxt+1llX2UsmCCOORDGkqOqmpGlxVmX5XRfS7s0
BiLWtDwQQaPEbxcnAsVF3vczZq1UKH2dUNpyKsNuX4TDvVyJ5FN5a8xYNGJW9ZADorvCaSABDtUV
xE2SQXWUoggaAHuuWwJWvUTqERLXwRFzyoAap7eh6Dq5bvMLNxlWugSVcBQl2KjmMYHAgw4oBbPJ
sQGZJH0NUXrdPSrIFcm/t/cRZ5uy2iU5YHfAaNQ6SMqA5F456kCmNp22G+esBKtcooKYSIV2BriS
QN4C6Dj4Qmi6N43HJMz3SBYKHni8CVvHduaSZiAkavB4LdRB6WwExKB9HNTGA4EEcGhANV43GMag
ZdSjGJOF6nHHbBXjtZNzJLqA29w1KMScAIDRRlct+/F4XXeMgUtgHEgsxUB3iDLeZ9Pk6QmqOm3r
XZrmnW5p3nX9MAY/wYcgsB2iH2QTA4uWbt5GBxVKKjn4UPpkElxyeXuBMXgkdaYCssboB1jTO11O
3WqO7+pQvpsAH4pk+7A9Ho5j0Rjrz/pibhug0CloTHL9MCKWuEdR3o/t1jmjYCVPKgmlOUO9jiJq
8p0WGsCIakfbsIJiasCIEL9c1w9zlGcLEllSPqAflBPT9ypBrk/JJHo/gyPUM9rUuFcBgLyO65fV
QQGEvdRQp4g7EHjPIAnY2uCqAZo1ob+2h6Osu/aCT2N1T7oVsB0mGUpqh/Kpaqa9hkRPL6E2xtjn
6I0AkmDrN6h7dLvqtUWh/pj0gh3BuxepjH9QEyAx+r7S/3Mv+vOG7r31kWIL39CXCegJK4YCog0w
wINTACsGHH/WOoO2M40nAIpcuCdH+a1LiuDg4QVRWD0UgMl0GcU2mE0N3Maovtkn2qPVEKdNQfOF
ch5I07tTteDE6wT3At7wGDchAXIFlbS2QC6Fys7UAt/ZAAvRg30RNU0NYFhgrevC65yfyjgLYNXC
dIFGLpwfwInxBACQfGibtwhsCWYocn28MTGuIh5DUtQ9qmGB90Z1el87FtBfCxAfyqB6DViu6PIk
WVfeCFkhFRuWm/ahhDC5BKIHF4JGP2i5oMQPPKfOtp1xbm8K4zbmKSsUCUlouKcicxWAf+T2Hsl+
c5wdfbAPGmjzrutpdZBnZ+4QxshGgTgZgwEX39g4i5SXDSiLEq1SHsgQzuSnVo4JBUtA3Ta4Vi8o
zZUFvXOcPKu8gitqbORSiDg32EuN7K4eph7Ajqrr9O5je4CXu9BY6mSQEwxRS6bifWyRQS2mA1LU
gictxyH9I1OvKZgxOZuLdw2sSgiaUC8dduPP5D5yG7f/niXe9hguX4w0izHaBBLdGcjLivfBAhYO
HAfjjxjx6KX9vd3+5dMQz9a/N0EeyrFFUowDFL26aTiGChoM4wAPriSv13XB2CiJVV0uByxDbN0D
geEa1qsRZR6ESufpquujxibMRhnQKiAcivfF+rCgSCyVQB0AawD87vYYLi8DcFB/T5OpgRcBvG06
npitAxXtyt4hxKdIVHAe8Npft/CZLUYJWDXtQWpBI2c9m+RBAyGMGgJFKrj5rt954fD+c6iftd9k
hQl/jBBMR1yjA2zUNXPB3P+Zg0ttM1vUtkdk4EkVUycbwJcgzWBykhw6/6z70qua12hUPDD0urmK
Q64u3RTF9gvoCdbyFFqJxNM5FgnkMDOFiipXHdTFcBPB8anR3Bms+RE3SCe2p70UdV5eaS5IuHd0
ACdN9WbpqmD1uFPAbnE1AzfxpAIva1ofenyqptGtBxRKZ8U71QEQo2H/YtByX3ZvoB1FeQaEAltd
3YFk9SADLry9SzmrzCoE1QaI1S0bicRhuU+ktzj2Gu26uz+rBFSDgKjK9BAblBYPBABoqfSSAiWb
mrMY5pXfz5xIM4qQsjha0InUHBPFdPTk0JgCN8S5KrByPyATVgZ9QdkPyMRKihr2Nwl6GB0FT0XS
eSX0uabsl419ur0Wf+4EF8yC1f4BZ39YUfAgIV0FuBUq6eY9EmW70MwDxewfi/xdQqHpYgP4VpW6
SyP9CUxLAdhVX+YGYupJeD9G402rPBrzr7LvrrzDyIyrMTMJdAlhoZ+ItCskKAekficZAj95+ThB
cdbfRmhWQKK3IGPAXcHA60Dxp/mXXn0HQSfqhCzB1PJWknE4alkihzoCjwWC+e8zKs7VcHYBldhX
Yw/O588oprv6WtcvM35lBPZLQQ0yEEa5UqJWGpHryQOijFTPgp2yeolLO4XxHqoMetLRnhD3iIxx
3tcg9AeZsqL4RlqDZkGR6s+kTouVtHDem4OheiMKjt63e7/sM0B08PeKdWlU51FH9VOdHXEywGd0
veCSxGuaucr2nabbYDlEgBBI52HV0UHxxjBVghcGx+ODK/nvTy9R8l8pITJXwKbfAjW7Sw/TU+vR
Y7oXJ1Yv38c1VnJIabKlHNb0WDeBYOMQqwcJ+zk8zdrvWrnuegFQ498jARlEAdAXmOVDJQAbl268
KNJjRK5cYsbimxgYZjPBEBB3qPKb9lc+n67bPIy5qzmAGSO10HKbHECGoMUjSFQP1zXOmLnShmVl
oIziJIfWAVg/39ZRRAltzOuaZ+26svIEKS9c6fpwv0IywQ5yk4D9ZLt53r5hjBqkWZE1qJj0GIyJ
7SN4+8EGCul5JL8gUiqEQa2T8a/vQP3A3zsH0PZJCnX7PzawggvUZwCC92vCSAQu4IzFWn8/uz3S
OZFWLBfC8c2nUTxn/e+l+GVYxyw7DNPb9nxxnIXFGnO0ZBnQ6sV7Md/k8T2xDxYVJCp4n79eus8+
PwKfhZxq6xtneSyGFd/RFvtlRkXBAyDKzvb3r8Z0aSEYE66jNFvA21u8gxXAk4YFdF/T03bTF79f
J+zrBgwtK83mBDLC8l7KHpJGcos/VAOFoxGQxbX+dj8Xz1X0wyxzkrfgUlFt8OxWL5nyqJqPffSr
tn5nK0Pu+CNXRfKCF9caHTFrDfmLTq8B9PDBuQ2BT7D57FNDMnBbFWZ2eHPGrLkZT22dgd3Wb+J3
xWidXKrdLH7pld929Vj1+X57yi7H8TAUZtnTGsw3NqDzvirVB8NwW2DqohkbrHcs7atWvpPSF0KJ
1o//Z4+hM8aR9/IQTloNlStZBVIaQjZRSYI+J05jxQKny9sDjEeXokkG5W3S+5BR9AbpIUxfQegO
On+w0qAAoA6hJJQWAhfMGw/j4eUIWoclKsB9u7IU6Clbkk8MvUFeKcxuUIUvXTkoxtXPUYRjChX3
flxpexT8OjqCBDW0KGQwzRbSs4JCkHj5FGyJiy4Zq8R4/tQwlxmEb6WP+icSaB6KIx+1O/td3utu
dQh3291wForFEsZJGmXDbHa+lX4p6qtsPlYz5E0Qq9aiNwniOKB4uK4nxi3UUF8agWDv/IF+iwlu
cg2EfvrfHSrvVFCL0ui5akU5cZ49seDCWUNcvAqxVH33scBuQ2QeW2K55dz8AFes06BQlkB4G85W
MJGr07lgVAbjKZBYoD2oMXu/jRvEqvP9qLUou4C25zigcs8UnA9/ApuX+mE8RY3iW9qOcunLs7vs
Kfj5TqjMdUO/C9Tnsnch+SEdQK9fOaFg4daWL/XIuAtVn1FlFCvYiNFdZL1C8YPkgqOCN2mMm4gT
EEMsJJF8E0JRhO4zsHyvhdzVvrvqQqATFnbYl8NALSuXfFW2j6ENhtz1b2wKfAJvBIxPaFCA1HQt
FJNTPBrnznTU2KXZm2wNHpFeti2Hu5sZV1AqXTVb0Fvydelpmp4rfYEC1i8SP/YIN5QEjHPHDGqJ
gt44682CELHUo6TJIC22cDyE1eucHqiZ+0pMPTALnoqwekQABPyIzQ4YoCPITIIWvBuGEruVRQXm
dPEepP+fjuHZZYvaFvioQ0XyZXCDJFp+AwZawZLxxrcu5VnTU4GQGsgZJD9TI9Qd9m/QSPlsa5G0
Oa95xhEYUh6lKP+r/Lwb99FKfDl+gOPb214dXuvr72cfb6LSvmu7RfKT8LAMP1vbL6yv7aY5W5mF
IU6gwEwNRZd8sKmhkvExLL+BxgTCbM+gn7uuC8beU2JVGjIzkr+gVld2zeyNNA8yvVUTwR33cnoZ
+4a5C4R6Mg9mPvd+MSv30DBUIb2rmU82hCFCUALBOI0CydF7Uw4MKZBQVLw9Mm7HjCNQWsgVWR1t
fIiO79YoQgX+W8dwkEb3ukN7Ywri5LwNwPiCLgblzogK2wAMBDtUlkG7Ut9DdEAwjnWXXnD2LCgx
VWuCUvwkCnpo0KEmtvLmsoYAEkqDE0MXHGKcWzULT9RQk5pEKo0CUu/1GrrgRtDVEKFrb+U+0IgI
lsUbC2PoYLeadNnEbVDGHWMo7ix6U0R32SSIS3FcFFm7PTPFxdBRswoB6UBN6CGecsRd2+sWmQUn
glGLQNlqiIKQACCPS60JZrakFAGYeBOzjujsy1Ee2oyaieaz4XuSfCQ1zKK6MYeXbVvgTQxj5YoJ
tjRjUqIALO+BBWTM1MfedtOc3c+CEtVcjiZpiLBzQPi9JkqgKhaY+SjY/RwXSBgjtocIsCfo/wRq
nz6RBlnspIPKVyfhTkehgXwc5coSQG14RsAYsgJtV1su4TCqPHItMHokZXQz2uEBIBE3RvG9KYRs
cGaNxSfOq9wbJGhHH2yphy4db6BS50I3dLe9KJdzFKD/YK72GngNWr3Rah9ciI+Ll+5kl7iKg6Pv
1HqKC6JnV95HbupVd1fV0aFLxrYNdVDBUq+Oft1r9wrA8WCRX5mbBRvhz4a64AdZwGInValayXbt
6/VbNJwGffLArO8u6leh4L9uV6UPCPqB+McZQSVDB30HlTJX62ZwWsjHZpb9Wqp2INN1wbmHkIt9
i4IBhES+InN6U1XIHEPYhma9S2kDgaPmEPaqN0PmvpY/zUoD8TiFjhK5KSZyF5HYq+V2N3eDpwwy
XjO3YdsKnPHl+Demct01Z97AWgZoA4KbEqunvwGwH8Sufdfedi7doVr+OsPVVl9x1skI2hR1SjIa
5MUzpFSgb+ZP0c/t/cfb3oy/AclZOdWGNvrFaHsawgpdmoJ8WvTpHG+pMVcKI5EVQmxstXGG1ImG
iBzI7Os3e/7Y/nyOu9QYpyPNCNujRnD0M/DT0jC+Bc5XYJkcf8ZCIEk5QaIL9wUfSuYuGBKAGgab
xmdpH1th9Qrn81kgpKq3dpvWOiggBtsD06w/6iIEJ2fmVdavJH0FSlBj9MPiERrwqQVw0TK5dB4E
Zs7rgPEikIpotBgkFL7VQxZSq+7ARwPhVVA14noisC/e/Kx9n+38FrRAY2FjELMBXrqiPkbC8gje
5zOWCx5JxDFCTD2UF+1u14WSk4CyIxrDK7+dsVoDepQ11DuxfwCgBXH7jpaf25ueszNZ4OKsldZE
dLQM4m7H0L+b7VcFKkowbZiRqK6KN/OM4dqGRFLTQNlC2N5SdbeYgpOb9x5nQYk9VHPifARDdxF9
qPGv1JwO0E0Fv6OTwDfk4LqKURYdmYJdyntbqMxVoY9aqJEuOIw6T9kjEuhl5AFSjZ7sJTs78frQ
vaqmRycsMpHIy1KBExL1SJaxL8D2S2TDrYrI2151zoqwqEQjkqghgXTYz7GVBqAZwG683TJnP/2p
7z+zMmuJQ2hJIrsXW7YGrUfFeAPllXZvAzbm5iD/8cCiHAkyQbxhMCattMAORH3T+OlkeHlsf9OS
QQCQ4a01CxEDZndRSivO/ZJ2taeMlhsZFag19VMC2kKHTJA5ASDRRgFF9jDq83sxgWkzrYeXNeF/
5WyuAz+bzb5IYjC7hZ0fN59RHtBm8kjyPndHQ8kEm5o3h8yhnSepDQi9hbSGLrtd0UAJTmSe68F5
4e7256Jz9vWkhopGAmYHn/qNr90mXuiFR/swPkteIvh6judlUWKlVIKPwrA6X7EXtzF2ujS5DYKx
hWULluBPU5dGwRh9VzUdqgigATsHyl7x6gMFhfvt6Ck7GgBlvW02vF5YrBd4Y0AZ05mYq9vBg6Dl
AdD/B9lrXBTtCuaKY5os5guitKMpAZviR02879pDApZRFfRjdnOfdgKz4ewmmTnIB6uXJwomPB/3
BTDoZ44mfNxw3mks4AuknTrNLOymPqhuEWo5gHlSORmPxXHYaS7i7w9JAC4PL7uTBYPh5GRYyFeT
YUnmCT2Sw4oJTg/aAcy5B9HTiediWOhWEyVZHUOK3Y9eMz88aMc12Z99hhiQtUdgSZSX4y0KY+Jl
1RpGqIal37THpL1XEsH88NpV//ZOYzK0MR6hUEe276f2URZVPHKMmoVo1cWgLl3YSn5u9Hi5lUd5
yH5CtcHp80LAC8KzBcaoLRLZ9VAMkh+Xr/HsdRZ0bX7I0c0Cfthti77cwz9ArAa6ZoncIwBaL3eE
onqHqPs4/6EYeyuVBOGpyyYBiZe/FyACbTayWvB+afkzg7TMVNhOAdErKVu59UHRG/7cHgznbfoP
Nku3whHaFDqMT3cqHxSTbu5Kr1CB88HffxQlQbndMAc6aAzrdIaym9/Ou/BQ7KNd50BsJXnFTWUP
sQTBvHG87T8ArQpSWq0mwSKG/bwDteMBeoarT9d287GSBDuAtzqr2ZwdfzqdW6g84vBearRe/pbI
sTQBZVyQb509NReZ92Vz0WzGvJEq0KJEHkNfa6ZDaEg7q2luU4O6eRYJjvLLL3vNZix9ziA8Cm47
ya9m5TbvUNJUGod8bL3t7XXZkWg28/KGaDStQVg9gOES4miQpy5FQRXe3DB2HoEOEMKPiKmExS/F
vBv6rxBVtUK2DY6Rs3Atxcpt0kN+zodaxtGk0i3UC7zKsqDM8zxHo+jpyuuGsXPQVy8Q/sUowMDo
htrdTJ7N5YfZZc4gCq7wulh/P9usRgahtLFJ44CQyq21pzg/gfMTFMUnOX3aXuXLNGw6hL/+7iNV
IDEzpurkg9/9Rp8MV46gO/EwSvZ7TeRdCbB2AmEc8mIMw47UMkRrPxZNdJHjbDKLeaRPEJHqa62l
gWxAYnZWXMgWC25WvKbX388mL24UKNy3eIeU5Q1UGZweJQLbc8ZrmbFtSYeKLJRv4oBaKILpYijS
aqQQwQ15rTNmnStgyRxKiqT5qoKZTcfEpAKPwWuaNWkQtUIBvhn9KYxuoJbyqC79fntOeFuVsemy
WqoMyvS1D9YiB0r2DgFNiNJAuMHYS0Z0VVbpnxqkZbRAEAs9Eb/S50fI5D02qijaxZkbFphXaDYZ
gPKsfdl+jRdIOLxsTwzHS7M4PAkUtos8oF1SHqT4KKteFAte2hy4i2YytjuRulbD1QVJvVP9knMc
z9BY+255xBmUAwpOb+IXPFcO/XF7LJzDkwXiqWZBIVCCWHKfftXyQ9Pvpv4LUkBuDyoBEaKdtxDr
72d2K8+6AQwP4jmW9gIFlEj7uO7jGattIojHpLmJSHI9u3P+POuPavwZQRnPlnaT/rjdC++2xNL0
5bKUDMqCuJp1B50OFy+U3zUqtaB2t6/3wN6ZAoNb1/jfF7BmMrYMiaoM0iXR5OttQMAubIFqC4y5
OCYEu4vXAWPRi2FDJd5EEBIcISjzCiZU8CiAorWC9jmGwYLrBjkNrTCBqpc5Sg/EgtqZBXLraNC+
ba8Er33mfE4XvW9AFkuDuSbHqq2DQq6PWmIIbIHXPHM2ywS69VDxQngZzCxlmR7LAUz4i7S77usZ
007LFAQ8Iw5GUIwXUIkGC08uMATel6+/nxmYWQDLUkGfOchQrru0EEjQm9QBqf3rdZ/OGPBiRkCD
g+ffTxfiaZN5m4CfqIgVwSHG+3zGjiOlz4YmQ3wZD9wKlKRG8wY5Y8HRznn+QxX178mpEgichyrM
t90hgrmLgsl0iGM59YvsxF6I2kZBT5wD02Ds15ynqgV/DXKoJvVB4+QltPSa4pcNdXiDjPvtteCO
h7HiXo5A50OQSA+/yV/wQ27yLLmQ+8lcRH5RwiPCQV4Oy6Do6O95kyABZqqpMfkZBMRdRZnpbhXw
gUr5kD9kAz1JrSW/kFDvvQWiFIJJ5JwVLGsfEiV2D+WZOMhMG3h9zdcq6yCYuXXFLzhYlrMPr4jE
yErcH5eH2W38Yk89w09eEZdw472oGpOzC3TGzFuIbFeomZRelvZo529592BB8iYv33pNhApZm7o0
DsbcmzaZoWs+Si9R+9mPd5FBd9EMLgddZDMcg2ShceNozaA5gIZiqle3CqSpc7t+nDOy214IXvOM
vTcEGn0mLNxverKTJehSSdPOqEQhTM6dhsXEgbgXVecWthDkJ5wSgsjDU6S8mkowjD8yEXSGtwaM
sYOkzS6ruoiDwkRpOx4Nk1U5OqSzUyLYrrxhMHYuNUuC6rZw8uMsvIVaYZ11TgyybhUgWDAlQmnj
aXs5OPk9KOf+bekVcKdg3pKmdT3u8ulbPuXu1H7pRuUkEPIx0sEZh8Oq6STokGOILCAOwkLEKiGr
5YOaYZH1Z6WavGhYYxKogK2eTes5XCbkd3/r4Ws91KftbjlLxhL4lSmNw7gJkwACHA9qrL4mRQvV
CgscNfYsCnmtq3PBNv9ByYHSWYGG9uJDasJF9Mvp6W8KrmW8/9wqXdwx+tDzyEuWyN0eFceYWOwc
NDGSeB7HJBhIAgaw31n/bdK/b7fNccaEOfcTK24WLQyzYCLNLgxLrwYb13VNMz4AcjdVHIZmFmTJ
D33U7pCcfdlumTch66Y7uwwRCCXbejMP/kIlHxqqQa63+6kaBc6Lt4sYw8fTLwE/WKb4Qzz2kIMo
9CTdT8sYda4MxdzCk/NUdBjyhsK4gHYwIhXqLnkwSZD6k5uDRpddCGGxq2aKxcm1C4SHYRGyr2e9
Z5jU663cmyf7up3JwuRkdRqiXh6hCtWA50WDJHXpZSJqDs7WZAFxvd5SyGCgcTrKP2TZfo9sIngH
cFaYxcJB/qcdmrbOAyjLuQko0xcdCj3fpEHgbzmrygLQCtuEqnyBDUp7hKmT+DYnXyiDFHw959rG
Is9UJS2LQpIAIlqi3RjZd6AU9TIKRcoUhbq0/QG1eqjtlaJNxOuPMWSa5VGrRYg2kj+qpklASQy9
H9BJpd8lCqGmMnXpJHoj884qFp02FWpnJbo2+bMFTopJ8uA4dnSC0KXVO4luHFuoaIP85wPxK4Gr
4o2Qsfi4LCoQjqJLBYxfSVJAhbbysjx1IQ/jQcAHaEjLgfCOwCp5248x+rElCpUWSfFJXE73kG+H
PgPuGj5JVXtXF9bHVcbP4tjGxhzsRFoluCt1H8blja2iuKIwBElLzu2FxbJBmAzlb7jX+bE8uT2N
HEUzHQNsWM3yTQpfF4iPbI/jMouMrqnrRfzM3w9dNMSQNW9Q+5Y5dQU95+FjBi6hT1E2hMBQ1kAy
NcTh+1ZLmtN2QZ++VPOCSc2uOxJYjj+9LMikkTIOoES5qic+zYV9Gy/UnysRVRNv37NUflmYqwSM
lY1vFwTSTuSmA2t2AmFQilgUVOs8S8Nwy1+mPgkcCechw/L6TV1XKHZq450EYVq8/bNycsiyeOAC
gq5pLjAujh9ngXFJSNswIUMcSDXieOlyQHZNcP5w54y5CQCyBvEfq4+DmZY6yi1gokmv545kF/Nr
RewGzzKb7lojT52R2Nauh7Lodbd3FjMHXr02DltccVtApYmxHyDKXuIctKYbxD/1WXT9480f4y1U
SCyaZol+MvlnqdyPjSAmwwszsNA4WuRAmdQSwgy1tg+VfNeBmZ+YUA3R7htUSFnph6zJgG9rDnh6
nXi+VUUaOxzfwcLmoqbplLnBmIwhddTouQ+PUvFbM25B/wt+P8H+5vhZFkLXyESdoMmWBGPynMw3
SlK4Rnyyux/bfolzyrNMfUPRz21czkkA1K3brZrsXX9MRiJwe7w5Wrs983pzVOZ4R7eLH42Tq2mG
Q+YX0tq7rCkPHehlexGEg7PB/mQZzzrKkNVPWm1KArkvHDCu7RJJxL7Ky3b82XtnbVMDDHFjLSN1
j7eLPYzftEYLSKrftDR2O6iroUgkvVF681iM0kEC1YujTcpjWhc385LsIdwO9TuBE+e4OxZF1yct
xPe0KA2o/LiYL1H/ouRfYLwyFVF9Fq8H5h5h6N1SzNLc+WQugCz0SaS6y1hDbLVxplq0MTi3lT/O
8GxO29YAx77SJUGfZfdZHqJkn1p7qSbQ9WxftAyMlTkiCGNr+tsbnWNHLKSuLuuxkEt0ONS+3Qdm
mroGcWsh4J7X/moBZwPq43zOcyoDdRb7bXwn53hizd8VXbQsPJQKC6Zbxv+EP6YEuupR60PkzTGb
71lVAxwGcs3iy1TuoPYJIWVVsNu4na6jPR/VRCYkJ7XG17EgM30mmeTIxnFId2n+UZmBgmDeXPkL
TvrtZeL4IxZlF+ptDNFKOw0KEOpFyS+Cx42iC5wdx0mwELtksWkM5D80CbPMRXJgp4Ikbvu7ecvP
vC/GaZ7tpcphl/P0O8q6vUmUhwxsTLQRrAVvZphrgpK20PRrIKhIZMihLZ8LrH4QFQfyGmeMXpnk
1AIdQhrMieFU0fg77LudUl5XOanJzPFfqRAclonR+XM4etAH90pSHcYqEpyRl9dVZWnOgPOuZ7XA
1EzQcjWp+VpIQp0IXtuMXUOvlTZdM6WgXm+ctm/uJVsRgAouT7rKUpxpqV0uYB9LA6gBuim0jHPj
U7dm75odqbLcZnWT5poOmVA/ivuXoawdHUSqLil0L04X0bOGNzvr0M78QzYpBmQ0gWpTB9OBcj0I
8KP99vfzml5/P2saa2qPYDBOg3J8AFf2zWh1j9stX7ZVlYXIKS1C7ySJs6BulWOlhzejLoMr3noy
ahF1Na8LxljB39Jmkh5lQULAZiAvuZ9QxbOgCX3QtVhEQ8mbIsZq9RDFqEaN2S/a6CYktTuXouwE
b28yFqs2EqrrUAWE+jEKWtdiaDPbqxWIRDsIOuFGvb0Ul++HKguZ08wlKVKoivuRTgnQqvkpioC+
ROHjbdyY7wj4vyRCFSTOmFimMzUb866E/HhQKz2YTttneRqPCpW97bFwVoMlOZvjSjbqIhl8O0/c
xQ5vdUMETeFN07rNzmzBzNuyXPpS9jV9dCfjRBCb1+zes+ZnFULRiwgzxBsCY85hOhV0RMQh0EaI
PCKvepzDohIkHXjTv3Z6NohxqSNlkcrel8NxR9XW1yOUUPSZ4ILH+3b2BK67RktyPQvSXnNMM93N
sQgOybFmlqc7nwu1kHNIZ4HwUlUfZyiyhF+xXTfGPu3zqjKdRMpCTSSVx+mORYQZVQokT9xnAUTm
P2yjO4JQ4h656wOkMz6v2qv/gMNGohnQT+/9yWwQaZh7VOcmX9ttc9aZBYdl/TDmoYm8KU7kQ2tZ
x1ajoBQWqf3xmmf2qJ3VpdxrXRZANMTO7iptcHqh8iyvcWaPTjWk2PVWzZCE/a5JlTfWuTuMoi3K
MWNWrlUjFSSnTCxsio+uhoNRnFB44OXTvpw/u1FgCLztw5w92biQliJp4oMlT3Uj2gaomV+czDCO
q2lvLzKnE4s5eto216I8V3p/qMfvXQl0Lklu+yH/ljdU0AVnLSzmCIr6aSn0ocSFt0WYPgIldYME
ZW3vrhoBS7xYE2tJFmlCaiaJv5l2iGSnGgC2G4yDedzu4k8o6J80K8Ib6+yduTx4DRXMdKN9C7zI
vtSIs6jJDtfsfRT/L2dXtlwnrGy/iCokQMArw57wkNhOnOSFysg8gxB8/V3k3Fvlo2xtbvnVVUZb
Uner1Vq91u8E1d4xB6kg0Q7UrO7ZUH6dSHsUwgpZctfCRT3O3KDigL9Ze68616uN+EmS+xRaRkxR
LcmdBUbU1EFJzOVgo8/D0U184Vq+bRpHxJzCyHauRteRiRhScirdHC0gdOr4bqYOaOUWGP/Y5r5G
TFCM267u2Xp90sxmDeY+f6ht1wNi4QuAbsnOVl+/xuIXSGfDmjEA/+sqvoOm0XARhRHN9vyY2oMT
drZWeQXDr9BncZ+6qMMDlv4wTGu6N//NJ65ZgeSQuEHM2ZKw/s5Mx2CB2FkFyflEA0HGJyKKj3rq
eHw2vByCMOaeLKNynyUHzRxQPzclNOBjaPbWE3riWHXKqzQgpvbZHbtTB4Cc3f3iM98535X7LDms
AIUfeDHAivsfyuYiHE/i4xj+/+hqrx7zxj94r2YditSCAOhzBfq7/tAvsW6dzHi06XtSUgywBe83
PlvC7PTJxcKZZXIQGZp1uixc0tybyvRgVigg83bnAng1iGKorQT3Zijol1RmPdWbHvXX3P261heN
HBuxxxPw95HsiuHJIC99sG1raYQZWRsix+1Kcad3be6ZOkA6BR7r6sX+vYpBeFyvnnLAPelQXtBn
NwWNlXwVmX0PaXRAb8v5QUspzDMB49TG1IiI/6XVBDt05nBM6ule08Dh1/HEZ1byGS+DXbCOXeLl
5bgHZbp6HGCxpMBluw2fs94yohxi1OgH8Zn7g03mjpP+Jd+4tlZSkAJYvpwHNzYj7qwQitu4Nq25
0MEgOB/bTo/Q531fG6nt89a9uFZ6V5VN7VmT5vpNAo6ZbiLDZ8pw2+NmQQ4dbZk3Vw3YT/gzcxia
40riBotVt5ckh1BK4c6gMEJs9DpHNF6b8d4zqXuwbRsd+Kv5unMEudeDjywsO0GUJXFG145MVh7L
uRnDyUzOJhQYvVh3on6KIcXsLKWX6lrUtc4jyVDYTprvI7TSvWJe/lRx9d2OiWeZKNojLOLnafN7
2MuxqVJoLJfBYkVjGlFTuj4q26ekyXHNnI+3Z6+yGSkIVkllgqyE2VHO1scB6hneWhtfDcF2CopX
Ezr8fCnigR3dLslMeDSbzWcOQoaRjWEz2K/gEn4FIv9gOXt3EMVUZPQbWv8Na2gJxLBAsGV6NlR3
ITgydEFBHGcn9ClsRQa8sYY5NrGGOWrE95KeJhDu8wj8SFS7W9hj0+3Y5BberriajHBbBnMACzGe
GIX5y+WfgUzym/VD9lN0e8zNqsWS8q4OoETLoo2IKPmqTQ+gjfEr8fNdNiUj2QaNrVkeExGV3cto
ax6ULFd3D0qlOBFkKJurLwIaIUJEXTdXkDmy+pD2uk8a9oSDbo8MU7UBUjrUplPjUGIglDb5Q4YX
+aREt86Y/2Zx5XUN2bmIqHZBcm5Iu+JxTIdzL8Z0hhLrsUmyC0vyw+2NUK2V5Ny5Dg0WpzKtqBkb
n2gJxM0acV/UrT8U5V531vUHZsMwJRefimWkLSlW5FD+FK5B6iffNiB7ufpLUAQbNP/2dFTpk4xz
c1u8sYAn04rAQ/aQLkZgL1EyLfdIR4OmQx+my4PBFgFB9QpZ0KlM9woOqvxYxsA1umHi64JFbdL/
5PqUHS2rwv2Rz35jF+fY1O+QlpxxIkCHryS9R81lpxtHlajKELl4EG5vmw5itNv9Suf++6xr/Dg5
/ddiAbdlmRA9QPWrB42trvn5oO31OyqinQygs0qeF2i8syLoVX1k7hKQqg5t0kZV4X5a9fFoW/bB
0OuPt/dXkbjKeDoypmC3zco1IrMOFCy2eB52TEfhaDKYbqIzyI50fYqAJfHyLGCQ6Uz2cIaq3y0F
i5Sjn3zFTT8qef3HjIc/sbtzeqp+thQfkilx6ZjSKeLsl7V1bBbhOoW3V1tpVlJ04NxxWGPMAgSa
S43ctw9x3QzGDiIa9RRSc/OjOXCnDE8WbXB7UEU6IBO7VYURr2aDpWK9+6O0v2U9vYtHNygqDU/o
7nkBi/btkVTTk3Fx6DUfG4NhemLJD3HRQb25v2+6MmyXLrSE7aOyHtTW8AJ4246VKWYnY+WIMdrW
bHKcTcOTxR+mEZSHzUszXar51zq8zyZkmByNbadKy9V80sgdoeGcfbLe9aRhGDL+rRBVW4iFjVFi
fZmbO93IwFO6c5Ojm81eyWlk4FszW3mrD7MAchDUG3MN3rHvvI9o9dsc7csEjAgKoKlxJvpLTl+M
/Ec+1iEkDP1VP6ZF5xf9KU2gbUj8dv6OUu9tM1Ec9DI4ztUau2wsZj7RxXN1MAf3/moaIUo7hvP7
fUNI4aEz0nEYlmmM0D2eEK/LxumyGGQ+lKC3eBjSOfeTAooMt0dTxOy/y//mxgxqOpOCknOIzKNx
qA/8ZBzXEETOp9ufV0QkGQ5XdE0611Rfoz6rjwmq4jrjP8FTf779edV2SLkETVgHga9+igwgqusz
hwVazdd0rMJ2D3CumIGMh2N2yQu+dlNkV48r9TvoELCdtb8OYTUMGfCWt71Bmgw/n97XZ+Z/G+6T
MPPnQ/VyeSiCJHhXXxfG2ZbvzSYjKY3NcsQ4VvvSJecWSoS19nR7C1RZlgx4G3tz0kG4O0V9oD0S
sOKOUfrao0jF793Aerk9iiI1/buCb2ZQG3rGGXOWyAF/BjH9ONuEYx7Y8Hr7+9chaVii7bB+M0An
8jodFxydsVn57nqoACrus9zv41/ZkJ1WkB3aveH1UBo2O/QFDJDKMdEtH3tGEfTLl9s/Q5EayMC4
zIqrDL9tipzxoC2P8S6qU2XFUmYwglUxbcZpityTRTywK5Y+3B1iK64v8tP6x/DHI16JdwxbNZqc
KphxV9n1PEWAl088RHGjSN53nP09vt/s00BRpKR4bo7m7Lw0R97/yNyd649i8WVAm5tMKGroMGSR
PCXZ52lPy0B145GZ4WKnmV0LvZXRBkvJpzqa2QP4O7wV/WHjYp7GpbkfU2gI5b7b/87nr7FYd3ZC
NSfJ8wnEEuO0NRB/BT3qGU6SOAtv26pik2XCuHGNBaMWbNXs7/DCkhb3RXy8/WmFt8uYtUXXZzhj
6T5BFD0UEDsIXCg9stj2GR5YdpZGNYjk8U6P1wq7WUSkTXrmTYCCHeu0f+w4Nf+QMst+3p6LapmM
/w4suTVRoBhhsBRqv9Zz3H601p1oocpZdcmr2exWxVCZIlohXrIWjTf0DxQpSQPtPHDfHYYaK7de
hrnecRHVZCTHnlEALybEksgs6/yOWO2PVEuSsHTqObi9XH/JXq/kfTKyrS8mMmdDOkQJA8l46UxN
CC29+BWFYPPS2FNVem0MMdMcHTJBS/M29RaDuZe0c0BhV01VA4n0tV+QAI445sTYhiNxub/GeRc4
sTP7vTNRH32g9vPtn3x9UaisYCV6WrS5va5R5eiBVmlf6pJEmbvXUaD4vMyu4W5ql1k+r9HYVp/z
pnnmmY1W3b0tvR4h/oH66SuPS5hQG2mZsA52XyyHNNPfVxKgMoUeeiVZQ5yiixbRT58m3jsHC0JL
n+y4i+80arWfWccGv05iN+y1Ud8r7qpmJcW9Rc9LV9ecMco0N9RKsMbW1c7NRPXpLZ68OYFWvLaS
xEF+Ds6zAe1M7rue5w0qy5qaS9Nww8CHaf+UQYebn7J+5zcrMk3qbpN586NzqxlXm1t9tApjaX3G
wDfnW6ari/veru0ZENWlupglN0IgutJoMqDz5dOKdoBsrKz71NScnV1m1wfwr1UvpbN2v2+7z99M
+l+Pp2y7Hr/5bY3bVPNcL2M0++7jJqxQB7Zz6L4xH6UEiOgF7hHy5HlIXxPHg+Yu2TkAFOcyZZKR
UMTFxByQpiyX+LhRz66Vl9wth95rNtZFf/11e4YqD5YspprpCn4fnJS2fdKqsxaH3R4J8PVDjMrg
A8pI73KDrlHDmogT6DxxNEAT58OQkZ3wtq3Gte2RTActIIU7EJRO7TrxbT0Yygr4gq9ld9DJp9sL
pJqFdEbiUb3WnQEJkt20IAI4QfDdwwXOnneAL6rvS+ckTXjtViPOYJEehf5S4OlNHNY9olnV16VD
UYxoeDYsEzlWbL3WRV+DIDQ5ZbF213XJu6TCUWqRbrrTRBp3Wd0l0rr6SRi/0eXrMy2P9NzxXIjh
3d4IRd36HyRvmqGhMp5sBLdvPMhO3dFIPDDubby8sU93ekQVFiXTXVogZMGJA4ev6BL05Lm3HqeC
ht10ccqdgKdwOZnyUiOkn5x4aiKq81NVAOOJV+Ns/nN7mRQ77kqbgW5qSHKhnyJKivY1jSFB7Wan
Ni9fsnLcadtQXKv/AfI2Yh7tPsMFahju6rMZJqHmFyQAW0ZzRnh6dcLbc1GslIzh5SLPqJHlTaRb
46Gf3GAe6id9r9at+roUYp287BmeIrpoqh8q9FdQUHpP6+H2T1dZq8x42Ve4fxcTvp6e27P+KT+w
bX3AVx0C9bXH/6qwVpnYskzMQq9jvGL0+fBo1vGBAM5m2cWftBlCfd1bKdUwUphFDolCbYWMxXUf
N51f9t1qABSZBm/I2x33Vo0hxdkinuNqGIYxKtv2eUKxA3g6lPOLoGp1vy73yP1Vmy6FW4B55yFD
k0SkAfJlDj/cGXnxXnuy6uNStAVVjOmk4DZAieQTaGMq93e6B2DclvrKSSfjI7MEBF59LPBIaBol
mi+AJdRHtifdoPjhMjyyNWnWxQMChJO/cuhI2gVgtntIMcVPlxHONTIoi8eI20MIilyIbaFwXARb
PXeriPuJz8vjaHp7R55qLpJbpwXPQDALYxU86qEJP94X2dNtp1bEVhnszDoRVxa0tSNWpqjAfTWH
MuTMn3ZJrra08souy9SXddwPRb6SFRAWPnoam9EoOflr3ZwyLg6azu7K+F00raAokJwa8ORu6VyM
VRlL1OvN52WpjrfXSeHLMvS5n6ok7QrSRYLxoIkfhhiaVvZ6Mhygxfa6SVSbIXmymyVaD5ID2Gyb
fGaiQKKxFs50pDp1/rTZsJeKX3+FoDIF5lQXS4ycYIh4++LSDysfvHatPUIAljmhGSOZdo5VxebL
5HZlXVRW22BDVjZ9tCcnHKGrPpL5S18OZ3j/wUzrHSSWwiVl2OM0j7yzDLwhtyIa6wfS7Jx6qilI
vtcRajYL7eF4M6SRza1UXDsPevIrBUmjvcuKqdh6GepogGBA9JW1RhzHz5y6X2htQ0gRWFuR7/Us
q25gMgSRkLEwoDDD8frUnNZDdiJRH4GpA5I//KjtIkEU5mVJblg2tF+1DsPol/jyH6UJ81Be9sh0
VbmaDAkcWNfHo25P0RiAICM5GSdgNyHO0SNxrg5uoO1sveoaL6P7ejNJUr3ERMZgU189d34atKcM
Ed7wH/ojsO07fqIyXumUXdsVa5ZgoMn4SJpfaFx/V9SS8X0VOtQbtn23G9CgbnxBGdHLII1qG9FU
7OT+qrRQRvbFdAHJHMV2mMf1bjsDTY9ctOMm9rIncaDwDhnYV5v5mtU0XiI3idrscZ0+DZNnJ8ZO
oqY4X2VAHyVZlSFbmKLcfEpxyupf412aeMXBITPViURvl6bFFrD7/MU4DF4ZFMcsrHwI+YbQq3rA
WxA0Ed2X2zuuslkZ3odirT479cgBM4ZAwANenP25yzwRnywzdOwPrv01GY89RbhfTon2XW82ZfRP
O6MrXF/G/y1FDGbZbOIRPfYHcWCX7KF62nSL08DCnAvffFz/mA0qPstpT11MFdZMKc8mYKfOyxmD
Mk79PH1grPXw7prNEVJj33A/5KM/14/l9KjhlMtZv2M2Cq+VZWOzscXVXU8RHuJ7UBBxYyfuqExG
jgYVdFW7DlsIvstp/NStx2X6ODifhnUn6VPZu3Sh1kB2t7AYC0aSp8LyYA+avhNxVMFZRgGONthr
AU3jkXO/HqzDetL84VCdE3+LB3uPSYrGJCoD/pY6w/OdgFdZz+uBhjwwQRmehMXRxnv+Fp57fw6o
1x/3+GYVSyaj/OpKTG6ZYsmGCgj5+ODgyYPyP7fdRmFIMpJvWNou5aDDi2bja1U/putOIU7hjTJk
L2sKtDAKGNJ/JJ/Gk/VX8mmvlqHc620+b0rJVZsTdDNiUco7nI93yIYfuF9/t/z2WPp7Z6NqEpJ3
g8y7gcIADEq/gFj6Mp7mg3kAuPF8e+1V0UOmust0KAFkw4LvH82jCOxD/pi/WkfHo6hKJ8HeYqmm
ITn1kvCRNAXWyjxuWkD81IbacX8aKhOSXLo3mzbpXHzeMO7s+sOq7fiz4rsyTs9Za4dlC0yTItPS
8Xi7lzVsd5or90IZjWcWcb8RiMKhQnJgfnfsowyPASTcngLEHjh3W91ro0jZOzVqi3Qjfn59R32o
ICOBS47WcatYpcf3GZCMy2vFOrh6sYVr6rdnCGkC5cHuoHz+TTuWYXIwd+q4f1Fv1yazxaY37pZ0
djK57oy9gECW5jPQ0vV92Ogvic28grwI9zjYB6f7YAydZw5QzYrxnkPb0BA/8+K50k7t+ATgwFyB
UIyOkMO56+KdM0th3jJSrymLJnOmlUcuxs6xCO1LAzAnigqaXQYdPybal9vrrTgdZSo7QP1HY2Sw
9NrQfAt0lBb7krY/s9pPu527pCqllWF6PRek7LstIF/ACOmXgTjp5+bsRPu87yrHkuJBGrsrhLcR
1ub4wZyfxTvvq38f+t8YSTqMMXNnpMo9PNYyPsckmsslWPMYr/PhYtv+7W1QbLgM1Ovp/92N+AGc
kEd+mg7DeR/JqPq889+2LpZ6bbS6FJGp6RUDvMLWj0ClgCl2RZcNiDASyxshX+t3NHf9zHX29HgU
KA8qo/cs5iS077AxS/3LIScX0NdCQ0AN3CW95+XJTT+k4uPtRVRkFTKYLx8da3Uo7Ix3Hx089FXp
cWbv/LYULfLSrjnXMQ+gOWz74xBfJrYXvLez90okkuF7s5ZPml3h2+JgHLpLfmhP1rf/hNXYny7G
h9vLo/CRv0f2G1sWIpnwEophVrMKCkbDRew98KlWfjuW3nw6H/OGrWODOwPwy+6BAo+3J/ioSov+
RpU339bcvisBYsWuul5ymo7bvWe0POGbh608sXcpVo4jnfklq5nFZ8qjpOqbx5TEpq8J7TBDX81r
tS75AE0B4Yu2/pi12WvKGSBXEzrl7Wwd99Q4FOsoo/gMzW30JteRPWnoKA205vOw142g+rQUAiDi
VuAigWV06nYJQB/qhAtfGs92izy8bWAK+BOVSekGPbOtisEM+IF9XA+mv9zXd0to+uzC/ObIguVQ
ZF7KPMNfvy2ve7cJ1dbJaD6gPwaCejicMzmw6iFBs5xW1kHhRFO1enygfsWPulV4Wfs48F87s1Uc
nTLQj8fQaIFEFDZrHcIETGmm231LuodyoB5gKKAscrwWOkUaFB0s6nojSkVrHGSW7uXi4KB/C2LY
oeicgDjiUbd50BuHpOSeY+ee3h1t8prXz4LsKSletwDiSKl/AwattAcNdeRWNEzM5qD1WdjW7yI8
AhxcjgG8rO2RtHOE2pVI73fp3K5Xq4jMLSIqULgtaByPFnJM8mPPJ48LL3mfAo5BZRpAPW8AtipN
lKS1ItBHfiQ0B/Nt/Ls0aGBo6977paIphOrS+rd1rHdcJGaUg4rBa2zyZxSO5pXWpgo4IOls6AJq
RYOdzH76A/q0n7Y72p6RA6cFoM8cLCb+LxvGKsjQdAOJUvbQ5+g8nIhx77RGDRyUgAYNs/Ye5hS3
ChmiqfVtxpI2n1Gx1X36fUC+T8/skfi9N34yvt72o+tmSWVFXx3A5ckBBU6U6aeuvrOT+27YyfGv
q0pib6WYnhPNKuwOE1g+xh/H84DDo4/iE/PSB/MA7pWDcb49ietnK3RU/vsAtFu3YUOCw8MsTro4
8nXnOnQ9xhAZgriSDFHDQEv5sN4vRRD3j3ZbePHopW7q3f7p19efyLyDljFmIwXKBDhc9CoVoAOw
bNp7LOM7c1ANsDn22wO8MoasHTFAwT+Z4tK3n+M9uRlFeklk2OGSlgaDWNaMOgC/g/DgmRzpgaHQ
UO4k5goTIjL4sGqrJomhxBFZXvaARY+P7UFE7CXuggk676Cs9fiOJyj6OIhMRUjBXE3SFWOtjyvE
h5mPapzP/DzQ/PhgPjo4v7zisPcOvtnmv2knkZFMJajnV4M2c0Qt17znxsYayxYBVD/uvIgpd1W8
Th+JMPoAORjdsQbFbZDI6KbU1ssEHT3YstaPj1VYHZfcI8BaIJ2Lw706l+LUkFFOc2I0xdxhlAT9
nngEtBLXo8OpzvZCy/XYSGSuwtGBTuc8Y4D8vKly8Sj9QY76gaIUb52T19u+qXB/Gd/E4szmmoaz
jznPWf8g7KB2Dln9SNLftwdQxC2ZpZCZaUFNwEijsT+nMV6wdwoYCp+XwU0ij+3ONCeA++P++5Dl
j6NevEJ04+n2z1aUGYmzjfsmptjgawR4tJ8j8swD60vqb7UoEEeA2AhmhCwwvD2Qah7bur0Zp2kI
T9NunSMdfOjTHyM5WNPOjfLq0lv/wAZMPe6XPF3KS5y9gvdpbHdeP69aPr4rnXmZNpquKPHdGZi4
cfgCib8zuixcfef7V5fEojKkvwZ7eT+XNb7P+J92XE/DrIdpnu8UGa+aPD4v3VOMiU21kw/8PJfV
l9HovrPyydHNQ5Zq9zXd65hWLJKMnq5IR+3UyvjZ6rt7va0D6B2fhcigrLVH3qFap23oN6YzlXhj
zUYo5piF6+uLfoyLwdfcvcuW6vPb3998nkLfUieD4OckAZb52c38eHhPoQBbIBl9ZiwmWvHz8pIl
44nXZCs6vtN4pByYU0O4rJ2rS5XND1CzeLbt8ZBqYufzKuPZgvWbRVkhOQUSLWJA16fbkuRTndr3
CboF7MoOqw6YxNthQWU+UrmROoYNHvS6urRgX89EyBPnULWnCpn87QFUuys5MZ0LhwLQV10Y1NhQ
mDujCetuHdJf7/q8jCQSa0qSFajis0uXDyzVzyvInCy+R7egWB4ZPcTpoBE7t/lZt2NfQ31BkKr0
U5RRzbJsdzIzRfyU6dI6C9LnJi2qS0ayg+PwwOjr4PbyKMzoH/iQ2YO9boJOl2OAPsb8WJa/802n
pzq0/HR7CNWvl9y3alcaWzb4JhmtTyPRIjAd7yyMwnZkwBC4VaepdAf93K3asTb1h1nkIXbinYsj
ubDWGGBMpCY/k4GSP1OmT0dhDkWYbYxEZqM5Xp5O76J5s6iMGXIA+JitGG0hzZxcEjEf8qR6nQz6
vjPYkvw4E+R/g2jXOf0pF+JTqVdkZ6FUXiD5cDPwxrJtGKibWSCOKwENaMUB1cWwBT/E+wKFDBdq
oVnQl6TVz8ToTzoTR6P60PDft41UMQMZKER1Ua4cbC/nwdYPefvoWhcQH4d0eV+4lpFCK4gIndSC
aF3bnxoW1JoVOmjILAN3VyFF4QwyYMhsoGBjCYOfNZacegh0xrBXV9uTxFB9fvv7mwOnLRjEEriu
n02wWLOkCC13uUxk7zVU9fkterz5POnFBIqSFfE5W0JSJbijZwfdbHeqFqr9lVy5N+rMtTrkEOa4
nMwk9VZj+ND3n7m5xy2mCHMyqMetHG1iqagujTb4FA+XttnuRFBFkDYl3y1ZaujdvFYXHcLwrumb
oJ0sf08cTNA79S/V8kgOXIwp593qVpe+eZnmsMl0r2wPDX3fBGRsT24XdC1pXl+c9Wsfn/sWUmVO
6S1DULp7/R+KKcjInjGtmtptIazodGA7dKFYm6RRXQZOvvN4pRpg2503FjqPhY4a1aY/X5ynuIeq
25dYK73CMcLbMUjhAjKap4Y+gs6TXJwbG4wDejK1XjaZ7QGCpskOsOd6FcmiMrJHuJTWRZzRc6aB
KcP43HauF3cmdMKoJ7h7Znnu88pAApB9ed+sZMduChvUNRAyhADBvUjNcMxjEBGYO5co5Ywkz86c
Mad50QrIdc6exonPxYB2k8536M/ccsBi20Ee2T4b4x7rmIMN/6eahDWUUm8GNjiXiJSeGxO6heDf
jbUioh+EOZ27/nHt997pFG5vSG6fJSsIFkYuzhQi9S6wfHjCmlZPd84aMd6XQcnMXVwzyZDpPeQD
My3z03pBQ0pS9L5m23tDXC+DWVSGAgHL72icjZuUpRGxubmvqlNfaz80E6V2QoJ2zo/6kPtTfmdX
8U7VSuFMMkxobXliJe0kzm4JIrKU9+tpydFIYnZ4Lr9t2SrT+4eza4UWmjs6YC/W3Ah3bIjf/SAV
82Pi+OkMgAlNAk6gVrFX5VdYnowYygY0eVRaJ84FhZBHUfuCrpc0e+3cU7bO97a7y4WisD2Z1qu2
hJVTV4hz3p9Q+vNzxwmy2Q0pwCFT+nmyukCDCoQwKq+GrNTyK071VzNuccM9tW0XNFzsREWl+UgB
ZC5RDymWGSa69FCEGH1u/sjJGrpj5ZnMCcV019BPy4BoKX7d3lmV8UgxRa87XIfAMXMeLfKQJFWo
Dyzx9Mn5fPv7iqNEhgnh2u5CvtHF5R0XGK+nG0d18SM10/ukao+3x1DZihQ9SquljDftckZTeFiT
V9uCZl9sebpZ3IHg2nMcM7g90nVQLRxcyh4SIPnrDnC2c0wyjedny4EmL/eQQNv9PSQ9CvbVcLcs
BiKfFiRLvS6HppfmEYvk3QIJYtRPU8/p7JmGcctFXfurWGPnJ+P1wB90YfUm86qhoM6rPSV18dGy
mvRdhU+Lyk/qFi2HBN06/cWiQdYTcEeBzK3biREKS5JfzgueQlcwNvuL048/2YrLkObwS8b2SqCb
E1w5i+Qn3TIucwbSOfvMW8MwghI9vI3XzfZiv2sCRG6HFKQbLK1u3bOhk0DXugMv0uO4K9d+/fcT
uSFyQl1jrHUGaWNw/xlW8qkvmg87Zrmdx1fWRkaaVZMFvXdaL+c2/ra253yy79tlDHgCMYLYvNNd
N3LXox3XvsXw9u1QsTOyInjKfHGka1eri1d2NvWvZvmBOp9F/zRyMJW5xc65rYggMtiM1hZaYBer
u4w682r2M4c3U+2S2HuJ4hbqri3eNvCbbDcd+BRPdUnP1nOfedDJPcYB/WB9A7XhuToA1PZye5dU
E9kc5804VmONTjNo3cW0nwn3B/GlGk7OXh+T6uub2b35em04eZsMRX8x2KcKPXjpCMWJT+lQ73jH
dfMFdfR/fz+hep6LSthnXcA92j4jYZG5n28vzdVXS4v+xQC9+fFWVpW8z1L7XIuWow1ZH3vLRBWN
MC1D5clsoZXstLwTH+Oa8Oa5LPCo+nnsdLbsGLIiev09kt/8glSzh00ZyD5DqBmswG24DPWLxvYg
p6rdkc4NXWjlmOrUPjN7vRvjn3Ub0Hh90gq64yWK3y+DzLp+jEXmGvY5X43HxE5P8zI+03EPmq9K
AGXGuI6bwi0Td5MnGzw77oMyA51pMXir1fpwM+jLJKHBukC8D8OA02qLOW+2xC5ckhtO5+CmBo7q
fg6K1fVqc6+iqjBoGbnTTPpA3FGDGBAt+XFgln6pnebPbYNWxEUZZDPXgyFSve0vDOGw9bQhMoo/
9nLJjNPtAVS/Xsp5VpskRqrjtF3NP4NTIY6kO/Uj1U+XTLWoOkCFdbu/lECtmdBw7p7HKrLLZxs8
Mrd//HVj/QdYU4yttWSL019EzAMIAAZZRu6BCD3e/vz1GfyDr2EEiNhlcHuQ1PJ7brnfKzs/lmP7
NM75uari951M/4BsunJ1tXmynLPu9ueuNjySm9uF/NtIyMvtqVyPG0RW+BSWPaKJunbPtDGXr1oP
KmhPtwsHd2Or147cqIadmo9qT7a/v/G2GsCRZs1N55zZdog0646h4rM07yu7/YO4IUNsQUV087Ya
DGh/YhBDtSIw0Zx8e6Gu3wH+QdmMhbbg+Iv7y9RnQas3oOPr1yNnRdgbetC5xsluUPi5PZjiovYP
yiZZHb1aB4TzpWvPfO1f++WPm4g/aNnx7WU4i2T56lD9Ycyay7SMO5nKdZ//B2TTFIWWgyZtuICs
P2y6IRBij1NY5TKS08/VAO2fQjjnpRaJX9U8WB3jxQCxKbSgU38EwfXtpVOYmYywSR3e9UlK3bMJ
ydHJTcPZWAPIgxze9/nNPN5YsWXEFhuqfrjUc+E7ye+ucfzJ2XFGxSLJuJqisOKFpcNwKbXu8zTj
2ue6YeOI0S+N/lDH9ffbk1CNswWDt5Mg81qQOB8ujj5/HPQmTGh9r08D8aoYjzW2s7MXCnuS8TY9
4XGrMTEgl3aYl1gL9/+Hte9ojpwHlvxFjABIguZK01Zm1NLYC2MsQe/tr3/J+XY3NFCjsaF4Fx06
QgBhqlAoZGXS2vh8exCyhd46fTWIFcWzsZ0zOGHtA7OeXPqk5CSWzY8Qio5NrTdDw7vTWjyCjHMd
/vDmB7ASKYnfFU29gT0XA8/atuvcY8FRf55XwYDqig4yrLfnRuKsRPQzyppW10xx/nX5H1AGJ/Pf
dwIyPZvrrzG63O5EtrqCSY9d1RDHwXW2IDOoR8ft1Ti83bRkbUVpUd1Y9YEuOJWc1rhbK8s3be2u
y+397eYl6ysS7rRjbpvtuELFz7ysyycnQkb7rrR3peowkn3/9vurvTkPqTHpGnWP1RoHQOIdDBvq
ltm7QPOMihw7wEIyamSte5yGwc8ByOgGS+HfJPGAyLGDV8LVXlIcAW1S+HHtZ+USVMZdhjW4PfeS
XWPr/07NCm1Px16ZeyR422uIdhwtFY7n+iWPipQ6INOJsoRGHdQ34W54R066GeOFb9w31byzgaKH
gGHnQSTnnWMRLMAtuaYXjQtRDghiHvMyJvek7VSQCckmEiFzVQFlM1BnR8eVUD9ulyAd66Bs3ge3
oSJkrinipYucITpG1Sc8hFp9HkSILuMoC2+vtOz7N+t7ZQS6xoemLabuZE5ZOMftgfaInJrsXRcU
agmHWGX1ZjdPdnfiEw9oTn6xdfp6+8sle1SkGM2siBdYXJyPkElKtvfnqFIcibJJEU6tJHf4NKU8
AoZqgJaVExhdEfa2o9iRsuaNf+c8dtKkdNc4Ok7gmaw7+9g0KF9IVfSDsuYF48XLf0sLpwBgvkvD
CAR3Sa4dFyVwQWLAlnDndJOxcvLcdo/5Cn7yyWYfa8BQpxnMRTbet3Vock8W+KanWBFnyxZaMOC2
oRar7dQ9jnoD+a8m7IdGccZIHKkIlhtKc0hjvGgdC7AIW/GjA0YAkK1DRkHlqiUfL+LlVsYYTRJo
0Rp6H/vZEhNEosoXOclSi0A5fWQzSmyQr1qmNoe6N+7RA39oYpVMiuzrRfMFRitPMhw0Zd3cd7Zz
PyQK671efMGoSLGVMR7XRWPT//KtPXD2UUA+VF+quzVkfha4QfX5tqOQTZJgzYXTtRB3qyleRom3
mA90/sZnxTBkG0gw5cquRmc2U3aMhuVQlswr0/wTip58yFkrHnZl10wRKGfQYW26OtaPPNZIBS86
dvyZWGRODqUzasZzX+dZFzpuRc19P+S1uU8HXrtn063N6VDbhabiAJEMVyQv0IvVYXa7CcR1UFXB
i5RF16CPnzTDOd5eLFkPwoTORZYMSJMax2yAdG1rX2rL/GxYA+hlc5Uc2fUSA+w9wYXVfQHQqo0Z
pc+g3T8WofO1mfeJv1X9kIOT+oAD3R6OtCvBeeFFULMoCuWP4H8N1qBDxQ90XELTc/dVUO4bBdxO
Zk4iWBDRB54+c2A0JogX9kd6yD6mP/Jz7k2BEZb7efI7xeF4nTiL0bfQQduJxyLFkB6h4F2+uI8d
6gcT8ADTh8gMi8iLPP3gqLa/xAeJSELwdLkNuIS2h5nhjwOavO1dpvsJsdJdD/aieKd6mZH4CRFP
SEmXaAuKv48VqophVyGj48nWuWqJti389oWJioRjU5REbUxb/bj4IEjEVsieNGwEy4MU2KlWbgXJ
vUlkFtMSkxV2kyDpTE9RfChyqDmT3251lxNVubHESEUeMT0yXCg/VPbRTIbHoaegw3dfegLStul9
KHkqogtN1s/tAqj5sbXHsGmdPR/ARQNBv9t2Kbl7iwhDljIzTyeT4u4HiZjkq4OCbh36SYsDbuP6
ApYaRUey3SvYf7IULc1R/HtqkiiMs/mQWq7Ct0j2qwgytCJtJW1V20eX5F/TdAq4Vn0YO5WGmWSR
RXxh3a7gi2vxUFkPB2iXnwptuaMggahrlUCJrAfx7uE4KRSZkA1e7YEEegntLKhBHAwze1ocFX+1
ZAFEkGHFtImXjeUc3aLcRxZqsrQkuL2JJM9hVAQXjjNza3vcwIULCTgo6bvmO2DPYdSiIpGg3DI/
ZmBsxn1XseQS2xb1PwHGp3Hc4cZgpilqH5Pm2FoEuKsC1DsmfwYi1789NNneEo5hgFfHpctH51gX
487MwObTTEdd7xXXQlnz+r83oCwvu5ZBTOeEQNvANJkvq75OgTY2qiow2UwJR3yRDw3TdDwbukvy
xOnzooP4VGf9/RBNO2L0H943T4J5ZymjWgWG6yMv9TCpysACLbSlrPeQbF4RSahPBstK6K6dLEBU
o5qH2pArAi2JBxTxgnriZL2NiThxwgOb0bBz/hTT2ShOLEYknqtSSRIjf4MZrKlmZD0yGDwdvRyJ
/33VOIufYB08ZHAVhiGbqK33V2mMZkycGPiv+DTGxrc0Z8AQTJ1KtEHW+LaLXzcea3XM5yk65gU7
Og4/NTwP37V/RGCcBdRaprHEOOqQIe4q8mSV7IVG7M/t5mWLLFiB6fYZEsAQpO0B2HQWa9935kNl
mJ8G87drlQ/5THa3e7pe4M6oiIkjVg62bEjinjqTDb7LsjvLil60pA9phYzVgPR2P2Ej47FK7+ff
Jp8PmWb7jck/mRY7ldr020nGl9tf414PtUQkFK/KdrInNpyQwIH/pe4XMsR7jmjFyfnRpfpHEDyH
2ri8bxlFANScrUNBieYe69ENjCoOu6nxRuOdJ70IfmpNDvKAqRpPjbHXI6jZZkczVnlKiS8WqbUW
q4mh61BrOEomn69ZsE5msLgqOT6JI/57i3hlPMMYc2PO6/HU0mHf8C9OBGrduL93M3NPLKbwwxIT
/XstetVL0RVl4zbJeAKtbgx4iPZJj1V3OIkHe4N56ifG+YK2uxjE2cAgZXMVtPVdFlUK7yVbAuE4
NIjdUcNZ4pPdZH0ULvES051WlWaxS1eSTQoblXUjeINB76MoznTtOBBQJ2VrMI3Us7gKgCtbA+Es
bNdep8vU8VPOcOTqwA5M7xLXYFTENWmUmb1DGu1YzLpPG81vZhY4KCi77S4kKyzCmhZiEytmzXii
oOBYf+XkxYx2pfYuGhZ8vRDndoXu5Mzqx5O5JIcFMJ3JQFVIpNJ+liyriOeFst+UaF0an2rEHtVk
enafnPte5dllzW+/vzKtbCRRaY02iq9o7Nnm9xicV2737fbMyxrf9tKrxl1rHAtANpJTE437ai58
PTKPMy/C283LFlYIY8k6jMaSL5BSaGL+YU7MRztNotOUFLizts7H271INr4I80rLWMuQ2U1OS1nv
mMsAT1TBsGQDEEwWnALZCJ6K5IRVfrQmI3Q6sh/jYo9t9j7nIxIpmVPlTHWW4+tHM1jBQNUBrkJI
/q5QH1iIf1eYzk0d5aTCC4QWQbYmDyggH0CavMunEZFFKe2NsnQ62FYEwrtpsncU6F0IgCii5OtL
S0QGJddepspqyHgaChBlu/muVnK2yZrelvzV1rdBjZDnAyrdlki/T43qoShbxbaXNb1Z2+umrcEA
v+EQn0CdZ3hDWdehOUWqws/rwRURaZPSqezram7ZEderYKlTz0l/jSOKgdLZz5H9S8ivOFMF9tsn
v02akSu8SeMIhtnxNNXtt0VfngfS+5T032+b7nX7IiJRUoE6LRbFJVxzd2mWU0z/6HXQmQo0nWwd
BOvldRM5tdZqx77MMs8w7a/1onrWlk2McNqyGBSfA++040TKgMxQoKRdOPT8XQkAIiK06soq+7ji
/LSuNEhpHxRjHpam6glUMjMi+xEtWDLwFZvfRqDs6NWpWmJFaa9kYkR8lm2vRZI2iGdTUJN5tWmi
+L9+WZhKmFbWvmC31C7NCvJq2jFieK+i9m6wyEutqRRiZc1vv7+yXaOq4gnSd9qRJHxva/mDbrRe
VI3h7Q0va35bkFfNxxHXtdqekNiu7J2dNB/cudqjnlNFWnD9xklEJkoUO+G8cmCvuvu5p6k3geCk
by/a/DHNBgSeCruVDUOImLOOMbB0mfEJeJIQxWVHZHN97CrFqSJxCyI0qzeb2aZdzEHgVKAQqPNS
iqraUUt93DF+3F6J6xcjIqq6TakZd/GIfcqjR839mq5brebTzE9V0b/PiMVapiGmQ0u2YWhl6sMZ
Hdu48YdexQAtWQSxlgkVGdSymwiWMIIB1jR8gvw219zg9gRJfISIL8sbI66TNsMaj10HaDXrpna/
Wp2mpBi8OgDwmgo+NMrZXJC1YOe6NJCRqj/bzXyPROp3N2WBQZuLkUFhNDZ/oGTORyl8sDbmzwEA
wKXS/DKqFAOVfIa4TE3pmBboPZczhfZKddAg0Mr2t+dQ1vRmpq/MfWqacZoBTj1r4+eEPOrkz6hK
IP7NPrw5mg0qro+b9lW2cY6fOXCAfltlF8ChiUfy5ZLO5v3QQ7msGB8XGhG/07SjXZPfRQktIhQ+
PnU5/amt2sdpYUcTfHuKHX/VcPFNgnPuIJ2MG/q6YLzWaWl+Vg5YnJdlN3SKgFA2odvvryZ0jOe+
XbtshXpa5qc/WfdbqxUvnVfjKny74JoBZTLNaKzZmbQOmjcCjR1WLdlxI71DbiPQ+xd9UqHIr6MK
0JtwNWrWyk5zjoFAjCrxijA+keP2FDk+8VDF3nzVgtGH4KWTujFsVGwv5xlU5+SrXVxu7+rrDy9o
WAis2roBrYm5WueyTL8tTf7iNOyU6V0Aga3Pfav5y2B8c5w5cJNJkWGSLbzgK1YLwn8cj6lnPEx6
cftQVqm3WIoBSSZKRBEyV4METVyuZ43ejWwPV6CYqG2mr9ioiB801xJc1kVBzxop/zR5/eTMh5HX
kHwywibq76E6eZgq+jkypv3gVF9cR0WfIxuSkPTIYtQUR/m8nvXpe7e2Xq6i15JQgr/BFCaQxczz
CSuR4iV9U2Wnhzicn7Qn5zAdVsVyS3sRDL1onKRJzWk9G8/u4FmncpcG0E/owua4aZWo2IWvxksG
FQn5kAm1+kzn9GyayWNvgChijnZaAk1lth7ounppmSgCY9mKCBafFCU3qhwj0th91IWRiqRB1q5g
5X1VjXrZYfNOzgOe0TX6dHvzSny5CDRsitTMRwtTM5IYhAFO8bubgM62HMvXtEhxQErXWbBr5qZ6
PtQNxfNIFVZ6dSQQE0X1fuDOMYhO7C9zO+9ME6X8qbufjfXQo+Tj9gAlDv8N+pDPQDWSnJ5tk41+
kVB/4cveaMrnBQrC+tIc+zx5MMdI0Z9koUQsouNYqaMV63p2yLHtLln3Ti8jwhD7tWVtirk5c21X
Hu1d40dBl3pr7f+no6WiNZYtlsjeZ2dlTpMaI5h3mxZSuiv2kLCz/TG0dvV+eGdAJmIT2zYtWRfD
d1nDx9YKC7ivRUWmI9nVIoVfze3BMp1qPYPKAFT3IEiwjOVDq2nBUKHW7vbOkhxWovDnHJkaz/J2
PVOj2zE2QczSaO/Kwnq53b7Ea4mQxBVXVL0Y5+pbZO0mnXpj/pRqdyUJDbagpP3H7V6ug9qMNzg9
FGxmDfwf6j/Si7FCl7r6mcIX413NiMygZNlBtxYvi+swZhc2dj6g1Ud9UNnL9TdN9C/4hsXUitIA
zunMMuRF15xDdBZajY71NU3W3CMT13yz0e9AYnzKBsI8Dj126CZWlzUaTqjdOlR6TncJ/gaKKdmc
9ZUDXcT5paiV5PGY4liKIea3Btxff2g+vAcPDb8I1Nq0EmchovzcMYXeh42OevfeZnuTvPNgFfF8
7uB0mhMj8CR7a6+HFJq0y6823HCKy2FUSTJILEAE8xlgCAdc1rLPY8KfwV72vbI3qYX6PZk94w2W
j7qkYVPUQa+5r3YtCALXugtvL7Fs4rffX90wCrxEAW+wrOeubw5NAjz0rJoUWdNCBMAsk6LYHVM/
9XduAXGT4PYnX0e5Yjr0f7/ZrtNocLfNggf+PQm7PQeWW38xPcfbFOTW9+nPUhG2pzdTDXgB5iaJ
GpTTf1lABrKq7l+y2RGsfV1XBv1ZrOmYVR6kOPys+qKYn20erlitCNVzokafuxghq/u8hGA03yMz
yVOff5/Dajcd5kQVzUjcgwjaK7o8S4mDFeau5zxtINP1EAW4qtAn40RDflLFrZLJEmU++2WyIjpg
RKW1n+L9oMzJyKZKuMGDg6tbpxUNAw04hO3ROGT79an9s4l65PtKYWSySEKE7jGrNggoH3DE3zt/
vZAbsvstWuFhHKg4PiUBngjX60HKBvQhIli3Gu7tqg1ROPPBXfk+q6tTjTewnCEDEiUqjSnZogj2
naeQG8vqAsf+6KNeMm6fb+9f2TgE84Z0FtPBmweXfUoOuG1BGNLaLQcVrYjss4XbPE8yYnJ9xMWk
fSqrh5Ifbn+25AwQuf4svZ0Tq6zpeSloFVIy10E6zBSPwT3zbnchieZEgF5ZDrXdaOhiTOrJKxf2
oanZQ95OuyJRPS/LUjUiVG8gqLYqkpKeo9k9WFn7JYeU0biUxybTQL3dfYhAT+Vq0YNVcDBPOI1i
/iRRngjdA7+ARvmWPAACJgoWx7pvGZRErAKhWKebWmiUVnSn5d3X25O5pQaueEmR7Y+vyWRufCzn
wSZPLmCJIxiux659dvAE4iQqnIpszbbt8uqA5bZBl9zAmiV29gdUax6349VzctDKW05weyiSrScW
yqwrCKsys6Lnksa/7cqBGMF0onX9+3bzMvclansu2Mdut1hwX5vSyqYqSZ7pk/Vo7cgh9YkiIykb
hWD3fdJC/k/DcetSJCRavx5/RmB9VIxhM+9ryy2YfQZlIqueK3LmR2dvhvPBudsSkAwi71wRpsl2
lHCk6/rCGUlrcl6ahzqbPLtLfDv5ZMyBVb5P3BwB1L/bacxniDhV6MNdfi7uryhVkYxLZl8EFa4T
ndOFxMa5NPMdnYedbVkgdFrD2/Mv8boiqDAfqqYC0Mw4D9n04KICOHJURKESCxMhhRAc7zQgQfTz
SjnEc33okQLZf5iyl9ufLmt/m7FXFtwzDl3zOCXnGaycIIAwjvH0PFiKAifZvG8T9qp1rWVcj5om
uoy08espP2jJ7DlFrPCqsuS1iCd02krTjGh1ODh8HOon+px7wLf5BBdpUBI84QbwnLECL1L1Mc7z
3e05k41KsOWpXhzoapfmJXVokMTDcQXdSle869naoH/PrleTVll2MbcaQ/DMf8zr4zQcclOFAZFY
8d+JfNU2Y6NtNVVinInt/jK7IWzAS5Us+u/Ezf3Y5YpdJbvFiCjDhEBtMjEH46yTyHwxDU4fhlqf
/GzAqUdSBKRZXxHPnNNvY0OfKsJPSTbU4CuIZp+3q+oN/e8pccUzinjEGqxhGpAFSAoz4KWMem+M
AC/Dr7v6fT99iod7DvkWquceN++NDOwJLxX9M+oksPvIW6bznEJfu9/pFgDWdhGu44tu/DZUzy+S
rSTiGSFuVOZVMpMzqBRWZ5dGH/JR4bBlTW8W/2qpY6Nd5mLRkHXQTgv2EDmw6Z13I5GaNM+dtB/B
fHluuG+dBtxRzePw1f42BFvy0A1GRRgj3UeCA6GsTjUIRCBcfhrCaPH+FkeG/QmhRuQ5B/X7mixB
JrLXmaQgFuTKtmxQYJ2KsPLB3KV5zc8tn1JuN+/UU5F8Si4BIspxps4K7PBAz03ff8J7YhCDu2Oa
miCm647p31KtDyyqkuGRRThvtCORgLKsbbVAEOJzP9/ZF1ALmI/sVAVAHCgvgpIbswh/TJ3I6Kqa
k/P4cx38+FDunCMcMf+uPZm7DCrE73xReoOELGfKKV0xInAjIlX4gR140J859EKPJEDYptrnm0d/
6z3eQCKbcrFiV8Pp6EI29Ih1Cgvfelmf9B1mLnhfxbHxBho5JgkrIiDIz4ZmHkvN8pbRuqc2xpbf
r+SjA/kkWvEveRbvWueuXHq/MBNPexexAroXPIW9JGlbrwi7DN6ke077GYngUlUUcf3IIaL4JFta
qNq7JVpPHG8pA20NBvqpSUqvNT/fPpA3b3BtmQQvseRD4vIyIecczD3lo0nD97UrJAFWbow0ZvAJ
uXs/8YObK5IAsu8VAojVmRIzytBuX9PlNK+JibQ4KVS79rodElE7suZlCr8Jp8kH3/hCg8aPw8yv
Geqjqxfda/cqTou/lO7XJl64FEQOBJJNoAfOo1kmGlxmkvYoyk0s3cl2GcCD2Te6Qpb8y9SAePGh
AruC/UXTpirLfcaKohv3EwRDtDAZ9RqSMHWMZ0mcwWuR7TRgPufL4pAONIOjbk8J8wat1IrYayqN
ZhX+tY2QjRibDBcHv0aEv9HMAnAUfTbAA9Mdl2FmkapE9foVHvHRv+dpXqFil80mnhiZ/jvrmlAD
07dlaPeQFvIn1F+R7PvtbSfrafv91cltjHbvRGuqn12rP1Ne7XTyaGRj5ZnZC7MIUMgqksfrMQIR
cUetGyccgrbknAwfne8tO1FyvD0GyXn6BvU6dOm00BwuGqDCL91DuUMeG6HfM8ThQxAiPpe/7Zfb
XV2/woCC7d/pqropAo9jbpzZOtw5DvGtJLnTuOm7ifKCLTkIRCRsNhsDFIBxwSZ7Z2/vqn196MPa
izfWhGDwbg9E4ilFOdAGBbwMHLfwlF1zhG6k5qFgZBe3tu/mRjib2uF2PxL3I9IUOr0xaH2XGee2
S+/bge66UvUkK4k1iCO4YoMkcxX3ODHH3Xi3ydm3B/atOOoBhwRw/uX2AP5WQl7xOyI0lpW9a7ia
Qc9W9akHoCDrHLAJlofWTuBXBlQvZL4760Flcug83MftF/gSr6GfnLU5l3j91IkXZSCLIOuujt5V
nGQQUdsdFEhRkjmReWmNn6kRgK7Ac1MFMEC2yYUMj13NDjQ/R3KeYuivQ8spTu5RkfNoL4o5lW0K
wZWXeW6Szkbw5hD6CAat41AoCpNke+INkpCmXc2bmEAg3XU9tktOrq/le4ibeGWIAFTFoigZgr15
uVd+07Jbl+AYgTebzYBP4zPu5oozVTL9IqBw0TIWQ/GTnAE1frRN+pBZfMfNXvc6w3jXhY2IMEK9
rpyFcNwF+8HC7s12E245zFbBc2SzIwQd9VDNdk9bNN8dXfNkq+6ZkjsaERGE4P4YxmnBd9M2LI96
uB7ixkt8A4gyH0rDXhKoQJCy40rYoxBJ06iVVcaFEdPdDfqQHOMeV4DYGX7c9iySjBLUI/7dQ+0C
xq+07qI7p3R/GEsRtMy4B6Dsk2G7z4BIPEVDegHM+OOs561/u1PJ5hKRheuEm1M9R/bF1rVl3/H0
kdgTRCY6DUrzFAmR291IZk9U8wVJQcYbOyNnzfyxrg8RsmaRpkj0SY4ukZyw43Xd0RSBRJvjm6tL
37OwXx7jn2ulIiGXzZJg3eAdA/uWYelnpn0j9dmokoCBYWr8eXt2JOYhogcr0iytCSqwc5d97rNn
S3UiymZ9C9JfOaVk7aO26M32rtMmz5pfJtyCyvnp9kfL5kSwaT7wpGar09yRQV9CkJamvrm41dex
mBK8kzgsvN2P1CyE4wdSVekS11N0l7Y6iitMYHPqmXplneGANcvFa+sfPIk/58ngL0iXKbqVTZ5g
8C4EqAea6ewS3S8h4l/4lvYHxNN+Ro/95QCiJxDFKaxDdkq9gRCSyqrMWDcv466/AwNJmO3J8xCs
YY+Eln65PSLJgETcoA1BKH2ZR/PC+4PWxcDvhzH9eLttyWYQoYNt2UAYYGhRa92v83Onnw1T96t0
OEGJyntfF1vXrzazTU0tR3l9ea8Vjp9Zu7zZl7HuubYiypGdJSJcEK+xZWuiLuy+DYrvbNcgs1hp
3nxafTzHna1L9vn2QGTrsHmBVwMBP8NEa0AH7id2LrIATzZ1FryvacHgZ9r2ZtRuTRd/UJMKyqJL
PygUCyVOSgQL6o5Trvo2PbX1p4zvjVaxdWTtCua99EYPXioN7TLujW3vzani3VO2KQULNqp6XiLq
lve68WUwnNpfYWVh3JrQLnNLTRGeSZZThPL1pDGcxG2qexu8lBSEG32FDCoC/HctqQjgI/PI3Xjq
qvsoe67HXes+ryodG9mXbwfqq42YV+mS50hx3wMY4oPH2asmGowRf99mFLF7BGyWeen21T1IRwvQ
nTRfG0tx9kiOfJGDz5irGsqIcXUfmxCzbk4Vmqcd3t9mL7VVL8KS7SMy8DWzoZXQ4irvKwOEBhpE
lVeo1jyUw8vtlZUNQjDWKh8WvU4wP0tyRH5JH0bQ8O4j9NAV79w8whnNGqanjYMVttMK5K/UH2bj
MW9UZ6RsAwmm67Y6fH6VA7Tr7pPkoXT9flBcSGSnvikYb41nimoYHHan0V8Gec5BVwEtx4j/zLLs
UM3PYGj1O6dW7FXJWr9B9qWQ96kHg92tcEJ2WvpVmQZNfUrKWdHDlhG6kjYQIX1mSZJ8bW12B8CH
35uVX/TOL47KkDH+HW8vcKWqpFw2FsGspyZiZrdQ80K6u7HdU7fxGNtFpgqeJll1kYovAU29VlgE
rwB0Pk/kU67vnVVh2LLUnQjoG2YbdtAX+Y/GHQK8FnugHDLtD0Wc+y5tfTPKfZBheVBmfbTA4pU2
XjGaPpykIj8lC8VEsJ/N81o3e8P8Fi/1He3KCzFnqOVOOzNhO9ZbAdMLX3PnT+uY+0ULuXKl7I1s
4QSHAIeZGk1qmxdDS8+4LofdMH9mXbKLqneiFogoAmxkcdF3K62/Q31x0zudebU38mn507mG9lVr
MmStBp5rX2beT0dU9yf3ES1m1XugbO8IHoMMXAeV7kgvXZ12D5nDtMelqqJLWc3L19tuVTaLguOA
dGVbWaNDL+O2Q6dPSRIHK3+qRlWQtV3Hr1iyCBbMemfgfYQObNAcziwkEGFMOMS788TTde65MzSB
8YB/eziSGRNRg3bLx2KuEv2iMfJr6lG7PoIc2mst5/vtDkzJcAR3AcmLnJUZ1S9O9UnrH0pNEX3J
Pnxbn1fRhW6zLs11C7t5GA7NFD/E7fBgtY3iNiNZ5r/PQq+ah34ha3LNij5U3Y9ueqwYXmHrP5mh
enKRff42Xa/at2eQ77eMmRerTvzCCtJpBp+04jCQbSHB0m29cKPOdaILNX4x0G9bHnDl8GSeDvjp
ZJ+i7p15YV2IAGZcnI0yjqJLb/q2ca9BX1wlLC+bIcGWdZSGLnxItP+FpgUbtpnlsL74f02bhZ9a
ivJJyTks4vxqF8X0EdApX4mZm3GQ9azPPcNOWoAWi55bu1TLrfulzcrnVOuiRZGkkmxXEQVYgrWt
L1vc8PUGRXXdt2zlj+tSeFarKgWXhJMiELCx8DyZRJF1SSJqBLULgb9Mb5LQHEq4dAcSM1aaqXyg
ZO1FaKCFSqpBH43oYkYPdZVt1aI9ikZveyRZ49vvr0wvLZJ5JTWLLgWO3tTN7ylETcqVP99uXjZR
gmWDmp6vxthFF3iQX6xD6SH9xI3pg25xgKJnxT6TBRJ/0wyvRtHYXVM43HAuXbjldPKgB7j3v5xO
5Befb49F2otg30YSzdVYm//1QoMs/F/pRTB1O5vIgIuhdpl3ycUI0h1IE2wPRTv+Vu1lEsV1RToa
we7Hco7cGPQJf/NgNMh3/+XBzF2xiwPVm63EA4j4wMEZsipr4Hw5bQaPUKMJpiQfPvY8Mr1mXKDw
OaKyYHHWn7cXSdbh9vurnRDVuqXHcR9d9MUry4+Fe5elJaTm/ar57KhecCTHuIjmYzyZRlLq0aVd
zsb0jRqKHSYxRpGWMKrm1dQplsTuDm33wEvIp6nueNsmvRJJiVC+aAFWs1/+j4lguYNtubvA3LV7
9XJLPK8oNR61RltYOQaQRmAA4kZ/GNP2eZ3qHZ9HxcaVTb7x7wpbS8X1lmFLZY2WHKpV520wLqmr
Yl+WtS9Yeb8kZblGcLc2C233A00+3N6ZssUV7NqJLVq5Djyt2x0Icii4wXPlk7TMmkVMXo/EwzQX
f6158xrrIfMhrWJ61NcDyKxMism/OgjdFakJy9ldK2IU2iVxfdPJ/C3GqVQEatcHgdYF4x1Sxiyb
s2tu3FW6JNkQtqPqlYegcb8iU4b1XatHOi5eDooKVHvfXuSrBoARbL+/apzjfHD1FI0XeL63m9HT
qujAofwCkMzudhey799+f9UFEriFVVgD/LZzqPljmh+s7j1bFF8vnNZxD3at2NCczf+Y+kOSqP2P
7KsFq6WsTxjhmfa/0LRgsLUWFcY8Ytf8F3b//wSw11MkmBHBaKlbVAjzbIT0QfBfZKGFADf14Rpu
flMVWshmRziL8zpNUQiAGDwzTa+GQdH60zimCqO9egPSXZGYcB2rQXPMVLsAPPkEifYPsYMS11j3
rdz6XCd24RW94YFzNLy9Q6+ewehPMONiBMjR1HHUpL1572Tmwdb0wGlewAl90UbdzytVUvSqr0ZP
gi3bLIMawox5mwEHto9O9q7TEg0LduwAl8frdPzPE5Hwv+BoW3X9oD4tJasu4rN0QleA56y/nijV
vhRd0BqKhIDED4nwrLm3rbHSeizBQO/MHnVomfN56CaPEhUKR+atRXCWiavD0nTt/w2Hk3CrqBsQ
UWwB5Lse8LAQgnGPE1mi6H9I+7Ld1nWm2ScSIFHzrSRPsjM5yZpuhKxhS9RIipqf/i+vDwfI5jYt
wOfWSEixyW6SzeqqDs5t22yX2RdOuz/mnEe3V6pqBiT3ZnZFFtDQe2daZeWfsrX8vT2XCQ3LTiS/
bvehtJPk3Lyxp74wMc1tVDz+v4N2t7lA5e9eSzJqdaroqKUZJmMozjStwtHZ1eNdJAjEl1kLaZb/
3faRn1lCz90Na7xUCvPLsFROTG3whNW86ogX4aCPXdiA6+WVMH1eOVIrHEHGpOlDWpSzrXvnZPlu
4OCldSHN3735riQrTHMZ2qfdGIhkeyBiBpqAPTW4lVd0R8haUaDKPtJ+PLiNRltoT5yNjm8bP9kN
UK2Z2rUroMo20p6cQyYP4OsMhxX76PG/5znuxfflrGAayXV96iReg0Kvy77sdA/Yl/tx7cJ/cdD/
3GbQtuS4udWaY2+07H02x8g3z8QBHGnuA6+PRNltbeRigBMNGdvm1cdtP1ZNhuTGrl9gaRq9dS6H
MaCVtyvnJXDL5nBX8zIgDewKCyNtkb1aw6nwcefvf7gon7vduGKflJFnxMvEmEMg6lzDyTaFRfkW
UfXlduOKZSTjzUBHX3gNqobPs2nurOx35plv3gjNdStZ2Y4VppdRZ62G7SxfQB0IpbYAOw4IM99T
+nb781WNX37/5MGdD8HRdgSal5lL5OrGhphO0Hl3YRmJL+PN7NzQbI8Xztnuc6ixgarf+SbSNcVv
1cdLLmxlGdW9mQEw485Rki6HaiRBlfOVk6Nq3UguvORI2zY+mp/EPvNA4Ljiv6rPltx3FGysMrtx
zkOaR2UqtrUPsUet39+e0qsr0tbloJ/pliba0tUOHv8z9TSwm8d2fnPTlR39crr8T/BB89KKWTR/
KLMe+kwl9V0W9HNpj5sKKqL1fvEIqIjrbkmnB1Pk/vb2gK6/0KNLaScwc3/s/cQZYpqTGkJp43Nj
mocSSmD2lEYeGPZLS3sHC88EhahkJY9+dfbRqbS4hIEUN3XrNO7puBNFe2BQK749IFXT0sJqhyrN
etcDZXffRjTXo9YZVmylmnxpbXXpaA1sghK1SbW9RqZNO2ZGoHWIT4a+sn6v3nBgGWkvcDp7XBId
RXwl3iDd5VgMe16eG3/nOltr+HLbRoqByDtCS8vUMifPOmSD8JZTOoOZ+rs/CDd5qnOWg7ekcDWj
W9l/FEOSt4h+ZtPk4zU+LrP3pqdRRX830BoD42kw1b/S7K6zpK3Lu0VlaaQgwjMPE9EiiieB2b3r
mRJNXwz5KZLXU2cBpADpLsciD2Wth0nKoo6wj3ZZSz6q5kRy/TSbc4+0YLKvcgDPtMU9C7f5nepp
lUHH2NzdnnlFgJH3DKoBs90Wi39IUkrDTPDypLGWQ2sbWj5ZUpDN5BXfbvd1NRTDaJKTF46R22WV
2nDufut0UHppHjJurbSuGonk55XgmavPcEaDgITAHQREHxM6BOmsF6AHrZyAsnxaOeWohiJ5Pg7G
bcaJ5x9cBmliQ99XvR+k7E6JEEdy+prboPtg0KCf3LmzNm1X28PR5wNZy9NcvynaugxNppCucaux
HXAGX0KrWcK8LLY9a0J9iXO3h1ZmumM9gXaFEfTs0Hhvd60BGa3czjmfPLzVxf2Y70rH2FRCi1K6
lg9SzIsMWNaTjuTJVKZx1unxnLWh1qUHd7gLgwWrSW4/g0uqTxjEyrWxDmsSWkUFUpA3kAPfts7V
9Bnal3yejRC9M4DyOvCsOlD9h+lkO0OMoZaArADPTFT/Od6rPyBznZYoqzX9FoMhoLT3Npk46WvE
9srlJbm6ljgOGEy6+eBV7uOI2ine+EgMOTHJusBNrT0pmpPwfxbLGOSjHpZkTbvk74v/lSOTDGj2
CgcnponPB/ATk4AXzD7hLcoNOnvII8MahqCGeMCeVPw31KbsoNOM5GgVSM8z12uAHFh40EBDe0+r
8c2cRwusPkMagEOlCZLZWPVAxS4oy5xXmYGH6hRaSPbrg/nrf9LZ5iN5/WrutN1FO9uPfrtREt5e
WYrdRCZLrRAEy7TzjEPfizjj9Kx5eJdbvA1J3T+3u7iewb7US/17UzSp0B3Lqi4jgsxTuu8hBq4/
2z+WGBUP/x9i4LqMnoZAmNm5YDE6aAVoxY0ML/zdfNKNtVug4swos6Amrp5PqI8kh4mKp8KvT01y
zw0WNpIiSD7jcLtYJTl49R9LxCb72rLjlD2vTIEi/skIaojQWlAq6MiB/Rp+oYJ9icDDHGmb7Kvw
AyNDoTQJiq11vt2dqreL+T6dguzCbETGK/cAjMUDQGF72nnI2iXR7eavl27AWFIU6d2kH91LuNVZ
aHxjByuso2nv/NZYWLxle33vrOSwlUtXOjwsXjOaM6gTDuVpiIDq2BYPF+rqTR/NEXh7v9fhnN53
dJBZUruxbpOy0+yDWRMfZ8Zs3LG5GYKWWuXKbUppOOn8MCdLOtRCMw75YTgUL8l31DDMzxdeSHCM
joFVBdaa5S4nnivhVoZYUwizNMuCrobtvDGjZoftqjzauwu/Tbami3SdZNHWZZh1PxVimTyDxyVH
1lPDebulESdDOM3n0fqVODRYcn5ylx1fE1JTGVEmUS1ox0hDWx4nuANDyj1oDTcS4EwwuwyM499H
EL+x4WdqY2/RNvU0hX29koVS9i2FiXbWy2ScYFUWLVvUJ4A7SAuTrRX4u2abbpv9bQ9TxDkZlq1D
mWxqIK+J84wdsYHHdbNWP6M4jsuA6wplb2Wao8nKBAli8vVyoCzmRzBjgZZzxZVUbmtKAUKjSZnl
tCKfdxzz0fwBWua/O44fNV9vW0p1opER1kNHrAmbKAL3Q/pob419FZqP2oMeNVu6XcvgKc4EpnSt
gLCBcI0e84EX2W+N/QaCiEcQ7m56Vj71fvq9LFe5URWxW6ZfFdlYC9NB7LZAbzG3YwQiFQCm1m4w
KnvJcGroext9mjnuYUhH4Ae6aFnc01Dbx8Xm54rg5Ujf5ITtaw6yZdSDzBbqPm/PleKsI2OrEwrI
gjUa7sEnzrHwwRZSlGUAQhfk7KuVskLFSV1mX2WGSQs83BJIPZcPhHw37I+qHzclcwJm4IXY4uEM
foj7BiRHg4w7tBF2Gxc17gOt8+BP/ET1JOD2mpyHYuXJuOvCFpOvTSk5uKCYqH1U3yLh1/d1qIHD
lLo7z3RXBnNdmcrWZfZV4FaN0oW2+UGIn2XxVLblRbIHgGzIiNhmoA/5PofYZm22YeEjLC1A87lP
qfvToK9akpibpLRWkmuqWZTjB8/NKicmPqVuI5J+dfsxJAIHY0q2fflOhzHssrVUy19R7StbpQza
birNLyEX1cZ+tRw8U2wooEbOGxA2Oy15M6Z2p/nJadTijH2IIQsMTQQ8bQLPX+MMVo1Xii+oTp1d
rUPaaph78YJSETesfTcJl3z6WWcQTcgK3X4XqN849rZJ1mZccUb4y7ny6ZyYLJNdVK4vYmjjhn35
m3v/NP6XugAnBdi7DO9YIvdkZm4wNWs3dcV6lvHgmq8Pie5NycHW+i2jH42FUjwr2zjusJnmN7ua
Vw6pin1ORoA7RoeyHpt0cTYeW58GzpKibik9+c3OF8u3uwKADAJH3QC4spepi4vmN20+cvFTm1Cl
tBLLFFuBjPoekhmlLyVygJqz7HON77PF3nCUZd3+eJWFLt1+mn1fK5DsbYSIrUnbadg2DTfg3gft
eVDW59t9qIYg3UTGbLFqz0CW3GZiB42RUNPFZvHX5LJUq0mKE+AdHaESUCXIkk548wJppHbOMm/L
3Mcl/+JNa4A7hX/+3Uw/maoBW4dbTNw+VH0VJIkIax0P2tmX3P5WeFWUm9shc1emRXH2kzlhE2KP
nJUQ1237+VEM/dHztI/7ZkO6frj1jHItmg/xkC2BbS6B0I3Qz539Xc3LSG8zFwsUXkR5IJ375vrd
s+/qB3tYU3H5e9q6Eqdlglffyp3K1vTx0LCFNz/mgmfGtixJaj/UNp6302gc3Ml675vK1+dwGBAv
N7Od9csXYTg9PVsNtawpWnpC2K7QSIMsF3cuQuF94izlo9P1lZaCKiprKmTDar6hjcOqOXQdonlv
mpNqWgyFqRZke3Rx+mjoq2H8PRFHN2sUpolmaoKqrMx5t5R9X/TBMhlN8Zh1hVn+k6G4vN7cZ+qL
T39akDnve2IwyzqPbPD+lHoOCYaxntPQFOUqV6Vie5Cx6EubWa1h28mhgUK7kftx6RebxJ4DJ90l
RATDcCKDAMUJxNU5u2/5yyD1GnOgQ9SrjPWq52FL0j7ohva+TUEGpxcQX9JEpeexNrzO/MsknADs
4Gn5nq3xUyoikswtq+vUBrrYyGPCi8CtgfWiY9DlItAbgI9+jKsa64rIKhPL0tpnmTEXyKZr+rZj
foBCqp27rDmb6rlZZpKdmqVgjuMVsRj7YPCKYGZ1hFcP8IWewQkczsOO6WlIVxnhVQOSgtOSaJVm
GUUVWyY7taJ8r6txN5jTPcHJ+g9sfXAw8YbwqxiFhn9o778wWoe8XEXYXr3coP3Lgvjkka2dWCbK
tPW4WJoHrrsxcby9zugu18Yvdzg9upCcPq2bwWhcPKAQ4DB81FP8WGWQvnoWQNPSTWZ2rbnmnq/H
rben4ocFUXrLOlFU5rO1o8D13An6uEz8JwtlpugWaN7h83fG1oz4rtiJLhrC/2lYQfU6ESsH26tL
CT1Jpw4LAglDLzw95sZ+xAFTpDu/WzvBXj0LoHHpzIGK8b5zx6qKTWgRzb5xrJwZMg96WLfVZsKl
SNQPQzdu7ptz8m+jjaTRqT+4epx0P0Unwql4rumv+9qWbh1uk/mt7nMjRkYoYCwSQDLoq0nii9/+
Z7eGnSR/bhc+tDaks2IuKrz098d08r5Sw/vI6+49JcNLOaHOlNsPvchW8qtXj07Wf1DuxixAVlBZ
VeyYIiQ5NMbKtUuiwkFkQPvMa5px5BXiAQzNC92YuAeCoy7CUyaQLNu7JkTGsnump1PXQyeVHqcG
qHBRXwjl59uNX92ZYBzJxfGuZPjMROIPWLoob9JQVI+dTo6QwgmB3Qt0/vV2RypTSX7uGUlr1Hra
xIk9tuGUpr/yTgurRCNBTwHQ7NI10m6Fn3uSn3uuP0DpsGxivf4z8K+p/Wscf98exMUqV1avjGxf
ANiessGsYi0FgVeod3pg9yd9XHE9VfOSWzvc6i0IeBuxkwClutW5F7T50cez9X2fL7k2STW3a1uL
xcVIvE1f5M0OWfr5Yex0M2hTz1pZsapxSE5OCTBDJtPreDJ/p/NbbbyXmGHS3VVsZvkyph20J7br
pWi/NvGM+FqYUV8dbptIESxkRPvCkQptfDSdVX2Up8sGzA8rZ1iFVWRQe+HMqcUNj8ejbdTBkA/b
hsyPlp/9M+K8fPvzFWtfBjg2Tm8bTsUQK+hXvmwaMQTZuPLMoTKN5MFdTasCR7EG2gvNSVuGB8j1
rFhdZRrJZV3g1XQHqiSxk5aPpotLhK2/miSNCFurIVR1IW3QvQ0ljBnyBLEH3SICXeLee+rGj3mN
klgR32RQe41UXOJBjyYuOjdskRDlJLAMUJXbe4+sAE5Usyv5L7R0/L4SuRnTpHsTDQlSs3sAsHdz
e/GoTCS5bVt7pVgqmKgUfIt4HOaD8+TPzs4V7X1rSIYuLjmSY+k0mDFoq3YGc54MY61kR7E8ZZxi
wpImy000vcxsUzb9l7ZKn+8yjAxNrAew2BGPmMDDGDunICEkSyFrUVhRRcqV/VExtzJG0V9IIUjJ
rbiDhCGYCbeGwO3KICuHIMXcOpLzLuNEFo0uLO5KfWMTf8cs9m4BpJR12crupRqB7MTzgtyqgREM
SxcaUxH1nG8zV+xuT4LCwWQ8YimA4TPwxhsv5DSzDyMFdlecUERoG2toJJWRpP1XVILUy+SYccKO
zFkCvTqR+lsn7uLUsHxZhX1qRn/BJaCN89bfNlVzSHMrIPlagbrKQpL/zgDPFlBps2LTGkOUpASc
e7ua0+0EHvzBWhNfUTiaDEYUKIMfkgGyUXwqNihOOVWtu7IPKJaQjDdMlkb0C3FxQPHmCLq0YeJ2
oBG+C6Rr+TLesJo7V6uLkscZstl0+G6QJ6/+jqr1ld1XsX5kwCHPRK1PI6gQxaQFml2BIvdp6M4g
R17pQDHDMuKwGfu2L7usiwV77PPHqexAzfJYtK9pra2cUlRdSF5caoWGVKXDIGGnh/bMAaOr5u08
GBGkN3ZpWqxxaqmWkbQho/TIN5bUZvHQJrs6QV44z1eCnappyY+LQh+XyVx4PLcisJJ6a+bGyuuL
aoqlLTgZydhqFuPxYvyp2T5vy2AmkejWADqXT7xyw5CRf1CG7UYuGh6DTwZEWiywCBtCrXaC0vSf
RQN+Z+6e+VSfNb+JhnLOIbnZ7G6HWMVlUIYEZmxAkttK23hmhoOTy/DU2+zERbfVC/+9mPq4NtZq
SBSGlEGBjt7yxhKswy1tCZvhCewmIa/GwKxXXotVHVwW+KfEEiDf3lJbTQdICxRTnECr6ycTvDIp
hNxum0uxzKxLz596aIcxcbGpYq6sLKpM/wdx0u4+T5ehgVblI6VXA87klezFXaw20B08ZrFkr7Hy
TJJy7cagGsTl90+DAKbVX0zQccWgXQ7xDPtG7LWst6ppycOzhSxuPdAO17T52R0BhiJrhLyqyZU8
vNL6EoRqjR171WNZhw7IWgd6yJM1MnDVp0tuPhe+K3KnvkCswG2u674WEGNeo7VTfb20UZsLs5k3
FDwGiyozu4CV0PSk+8VdY/1VZCNlmJ9RzpWFqkU7droqGLsuaMn7gGq6QiQhaEKCKfli+WzldKzq
TMpxa8syTcswd3EzttuK5e+UdnuygMPSQdWTvTSbZSp3ic3uAthYvgz18wESgs41AzIjZSG0ywLH
gJTlN7rMK86niIMyuWrtDJPHJtHGaRG75QlUdLX1QFtE+8cyWRuF4qwjo/ncDsUPo89boIrdF9/O
Xxs6vGh9c74dnFRjkPy6bxzi9Hyy46F+0stNb/sBg5D9mASkrSKufbvdjeK4IGP6PL2wiWF06Abo
o7LbQ+Qr70SwFDG13m93ofBFGctXtR30decRmo911cV5oeuR0zhrgqgKX5RBfDUfunaBE8ZaRrZZ
H/dCD4j3QboVA6m8Q/L1fLRrRh0oa1HWBYZbBJ1Zhmb/xUzmzcxfiuz72FsrG5JiLDKKz2/bkeQ9
lpSW1YHvVwfXAuNdUwZ9U68crVRdXJbbp+1iMc2mH0eYqwaIVxtTFmS6jvW0kMDL1lTFFa4hw/Ug
xppbTkvseMmHYBhF4BpvxRpaV7GcZGX0fBp9FI34gAAN/KHI8ue0XTs7q7778vsn42j5ZBZGBfuT
skJN0/hQmKBl8LPvdzmCDMXjWpm0XrZ0aL4ERMGe3WfcUtcOzaqZlXbrqnPITEHHFFd9sUmn8kT0
9PuYJD/cbE1FTWV6adcu2szhWju0cTWYIFv1D7xfI95UmV7asAtjSkynwNXawuYz0ep5dLSHnq4V
gqial7y4zhc3LzJ8eUpirT2K9jCvcVQqAoSMfUNRhs1r67KbeR9MPHj0N9cO2fzDSd6RqdfWiO6v
Ti/oBqQRWIz5lmuBzaAcOM7C2SHPuw1UGneFsZbCuroXEF9ODICpn6bJmNpnJ/NDQ7xUc3nyWyvK
kclyzH5lY7u6iNCLFIGGwuvroQVV8pCkVghpMRr46XTXwRKtS7cG7GL14g0UEJoOZ8oWZVdUA2MO
R06uFj9v+/HVxYQ+LlP0KUxYqWib3gRMB4R/YOwHDeU6Y7+q7cvvn9omVuJ3WqaNXxeHkUDjDi4O
xfTsec0WquJNoLXOdra8D9sz9qwSXVBXwg10bXo1UNhdmKi+9WdzLemumqvL75+/pk1q3sw+CHcT
LVpAfKtTbXvbiNdxX7CiFK94n1ksqxbzq5gbbHY/iwb7Kl4TFw/ocSpCaBpC3soJelTTmNh7MwC8
+/lh4e6Bm2xfJU2E4Lkn6WM/OiGnoGCiyclp+HZJ27BOIbqYvk6mGRaNt+G4kWugwqEEolOTuxoQ
FV4plz82mqmNk9naX9MEJPoCqXZ73OKlZWc7P/RFx/trXwfIkwfJtB/6NCDOMyqBQ3ugAZiMA0Gb
reFsPe878kIfMPShTz9at30BNmA3gleEekNE5+SZT6gqs7KX1ozc4oHYVdhowHGT10njeH8FlLhp
wjn/zpcuIuSXVkLT3h3PZvalNNInRqZjUboHqBiszJ5qmUrhelyWeVrGFtwqNgXRojgaogmbfjjc
Xhwqs0rBLhHuRQ4Y/EjEJW9Lm+xnTk6TO75AjObPXV3IuZIcPaQgsqkfio6Euh3pyxKVU9TMK2FO
YSE5P+LWZpqWddY8+PZ5ynErB95+tRRH1bgU5ajwisr3KqjCLM8G9GzEabyPkYT4clakM/NkmOYm
fxxZ92vuPBbUXVbsB4MBnsRivQF7fsq0fV3VepQWy12JDPR7GeunWMMSBgdhc30Ep8Ogx6BmvD3R
l33lPxk5tCvFsNpZug7CdvXRMNmOgKfAs6d9kWl7vxF726qjvLJXvEKxgcoVlOnES7CfpOI4z3uj
gPzJOZ2fcZtyuya4bzDk30ZCHQwdq9wWxzp5yPos0CDPYJYvTW9Aanzf8LXAfx0oCKtJDp7YqJ5A
qYY4jnYJDZfuOSmdPSgy3lDGHoyaHZltAQVWQFMz4/322BSbjSU5PXATE2UWbY7JYH6tE2/DGJC8
t9tWzIycUIEiM/SnDQwHKyEouRMNtQM2n3w3OV+7xl9ZaooRyHWTxHEmOxscfsyTIuDsDQVXtz//
eukd+U/KxKb5hMVliiNH/YjRjMcZMtIozzmM4BJI5pfZBtxHzyObkw2v+Gvv4E/s+kJk9Pv2JyhC
spxTqexkclF+0R2TcudB4H7cTS8j39xuXDU9ku+3RZJctMb5UQByFnPfKOLO8bDQphTFp0ZGoVnk
5ve8wsOWUkBYsnLwms4mZ7dKduWvrtJQdrSWFVItAelUk+hGa2rVII5MtKdML/fC71aMdL3IDx8u
OX/ez3Omd3l3dBzX/5bOXrbRocGue5ti5nzaFdasDz+HqdfEbmI5O/tVgSxlaJZMN54rTvLyLPRK
Ayjz9rSpooScfMlnICVzvE0fc4E6tvlVjF7gj/nTaGmnbAJbx/TgG1B2r9feqFULRYoRg15i404d
cdR06300/cNk6M+G70Z1Xh2Gfq2IRjGLciKmEjhdktlANwxk/YLvWL1WnqXwI7lc0rdq2867hB89
s3lJDB7MdIig6HIQXFtZKBevubLjyemXGUXvzElGBq1jbct1KC3p04uWr5FJq0Zw+f3TRm2NzeIb
PZbhlM6PzK5PXptFs94dcA9ei3eXbebaEKSAAAXALKuToTvOcbIDAHef7P1dHhRRGpUrybbryGWC
qqh/j8Nx+o5SNnbHPIuMLc4BW+c70u1WMJQBeMvC+eu4BtxTzYgUFbSpNhswNLVH1+6TaAF2Fkp1
pRb4BXRxbvuiqgspOPRQl5+7Alc1i7Pt0nSPM4PllvTL7eb/FipdmxHpQADoFZ+Njl1mxNiy7bSn
pyVkAQmyjb1y6lcNQXJuux1rnbdEHDP7JzG/k9QLSne78v0XO1z5fjlNA2QUQ9UJ9i/DD5rHJoaC
gR6O2/qx2bIwjdo1DIEqSsslioWJLBwwRuLYYlVZId14h/p4YU9uIUO7VhCtMJVcolgOpbC0jkML
vO5nnM/ohJcBqqGcla/WlF8W5zWLSX7u6pSK3sOM24HzF9s/7edn8AQHXVhE/mGNmkc1lMvvn8JJ
aXncyknSHtMOHOmUJX8qhjEtnrvm6ZcPvjYQydHbyp96GxfkH/Xymix5ZIFnLwUfzBrHiOp09jfC
fBpCpxdu4zWwFP3C3obnPGrCDgxIwRRCpSHIN64W3MVZQHy5ZnEomFamBm4zAMIPrwOzm0vh294r
jF8TlJaPc+XnKOwBd+Rtv1HcnuS6xcJtm9yzS3Ese/vRSNIN6iV35rCAgYOdIat+hs7jSleqEPP3
lPHJjBmbS+pSvz6KzRT9j31GPzSHckO32Qp+8a+7X1kLcjWjnpUVeOtafiysxvWCIQPhY9j7Y3qw
aFWfMifXn8hkQ7g9N5gdThZkXQPLnu1Xl+nVoTbwT4mhs69zoeHqSzPWI7E01zvHApd5s8zUDHtv
zDa3za9wDrk40tPw8sQSmMT1AST3C3ywdcpLZ+UAp5hdWe8mZcQU1oI7t24OwZwRSO5WByf3v028
+8IbHTXz2rDSl2ooUjgx3WzIGoOKo0uWiKWnBQyrbv/ztp0urnxtWqUgInxwdmYlZUduv4nkw1hT
P1Z9tBQ6mNc5rNWwXGi9GfMvrfHR6P7Kjn314YD4clGhP4s58ztnOtKyi+zyqS0MoAjGrZiL0Bkf
B1TpM2uNX0dloMu2+Mm3kFS1EtfI2DGtx8cxqffWJNaSEiojSUcDapjDwMDbdUTcwbtxUp2KLOuf
HCv95/bsqjqQDgYdQ44OLGTk7OlzlFa/+8HdDsUamuN6654sfTNYfbKYJRRDF/K7K6FZVX8v87UM
8fW9x5MLCMduqYzRtJxz17zxZTcmXVg6j6sc16rmL/ekT9PqV3M6U1R0nit2eZk+uXq6zZssEKjx
u8f2nlxDKGq6GJea0bOOhE+BDKaVXmRP7woKnlw9qDd4FDWayTk7xs73j6Tc0mQF6Xd9xXtyuSAd
e2j2lOAWHxJKorbK3qCz7ES3raJq/HJm+mT3FvUNtBT4bubP3Z6TvttyI59+3G5dtSIlZy0J2PuN
iTvn0aujgutbmuKusOhrtyvV10sOC3CR49YuWLqtFzwv7C81m20eiu/WKzBe0bjvNDAQ3znDku/C
UDVLBfpaHMScoDd9vIWsAX0UhpIFcGjWEaADa/DHL+2mJU1Y6KA+nPT7vl0uD5zMyqvohc2cT3hj
6waQUViBKcaVRaT6esl5E1KAWQHJyHObQjc+K40qojSb8cbnr9UsKWZaLg/smkTLljF1oKNw1DoQ
P3/ctUJlhRubGjXWJtoVeLVLUn8/4S2XUH8FpXI9zePJJYDIuFB3asCtr81I84wgrU5rJJhqAJn5
tLUKer5vGLIbGxaZGDHs85h/LWaQQLTBsPbuoLgVeLLCjeO2uZ8uun0uy9B+9XZk0zzYKM4M9afh
r0iMH9m/7xuH5NA18A0ONSGMigi3Y8Wy14W/TUy2vd08ubTz3+OV50lOTEcf79Iz7KQhA7cduizf
ZQ7IMQAc5FFVmhQPrDSPyAgejllrmuiiSRjOJTQ8alJYW7DBzgGEqqaATqCLgWnqDSWl2HGfJhuA
lX8m3qgHEJOlK5+s8C0ZZZD6tEtcCuVhtwOlMhLx6WBtrXJN80+x78oVjJkA1LquMbc2rYMJIG6n
fu/JlxzP5LdNrurgcmL/tMEQbcnq3MIGwytj485FnJj+n1Eb47wW77e7UGQqPLmgsW/ntgS81zmD
WX8MLQTolBbTB0cZ3KPFeXOE6qMNtcGi2s1Z/muoy35nVRU9FBb7fvsbFPFJrneENPDYMs+1zxAU
3VRl88T4Gs+SIr+HRv5tQrwaGE7aQ74EJUBRe+h31W5KA3qatxclq2SzVk+jtONlcJ/mKtFrrrcU
HWUnnBsZepr2y2PXBmQLyYhdtrttK8X92JNlG7RRcENvqH3utsnOQlK0i/mBBCwcg7sqqIgnV0F2
Le6vRg0IkIuCeGgp2ePJM4BDWdPaUc23FKiyJSkLp4VejeYeCvcLOH5u2+b6XcqTdRvSjCMVouO7
jTIP7So7ZNZwBlPxEEHi6mUi2b4U6U/bIj9v96dwT7kOcuKsTmsGNFbqP85pHqQgLJ1+ZOnaqUmx
AcrFkJremsugof0a4nco9a7NfSVARjR1UdavnQMVMVIui4Qm0UjBUg0VqumRcaSlfxbuygb+l83s
yo4hl0M2peFyK8WEmIG2n8P2UG+1sxd5kXlO9n0EMZ69PQbuPbUixJOrI7nppktKkfzWcxHYYCQo
09D1QqNe2U1Ue7ks3JBPkNlzIG18Nl+t3WUwSWSfdRYsj/PW2RZPehXoK2cS1dKSziQGz2o9T3Ad
bYevQg8HG2kSHvJ+ZSiqSSf/Dlac6kCvLZj0bDr64h8LRLdr2GLVopWcW9N7UAsNaNrDLAzLNgcw
+v+o+67l2HFsy1/p6OdhXYAkaCZud8SAJn0qlfJ6YcjSgCTo3dfPylNVPafYJ5XTepqJUFQdmQRI
2G3WXquBrjXYVFT6vTyHNcdBMlQwRckIaFBgPGoQlwvshX5RqPbM4MwRkNgNeS0SWA0EKgZraIIo
YOW0m12Ic/F7F/scoIjcbFERFV3EquRD49F+cArgji5de78O6VlzcCIklElNIgPjoyM7c4qxla0D
Xd8p6FEyzzM28a+PwHNjdfr5T7ee1UBUQHZ4kVoeqPLIat/uL9x055qeXaiQqpVhomIh6eCZkT6x
d3Z8ISpwZnfNUYe00BRTV4DdBM6J69NyENQZ1W3aXX9vVGbbK+wGlrDTqCjhXdeACATn3yVe7jOX
579pGJgGI7WJqW01uQcgY2Mor18/9bmWZ/Z9abGmlDXOHB2QmB7sPZVVXljvZ+ZyjrNTsX3sTMFD
S3IbfMZ2xBPhff3U55qe2chKBfKvXKJpPXiwILxtF/d69/Z122fWyVyTIByNcGA5luAI6GmcvZZq
5g5QO08ujPiZs3KOsjPMsLONBiPeiqUJkoyseJ+i266IuZVOF4b+3Ducxu3nHSqYgDIsxaVV7FCn
q4NMpGRegkqir8fo3DucVtNP7QsQWkLHEkexXiMNBYbre9scjmYcbsCgurGZcvi6n3PvMbsR2xSs
wUGBfopiFxTbKctchMih3ux83f65dTTbs1NC46Zt0H5eLbvA1U40f987yeYwOk1Fmn8McRxEQN8G
iOxswcb19VOfG5XZnp0SqH90Bp46I0vV3Kp96BiBO353VOaQubBUWBicUO5GnES8IuC8YTpwEeUl
G/HMsM/RcqwptLzLEFSQvSFdWCU2r+oiclHCfAmNdWaM5pWGbWsMROQ9O9ZKOHGhV4k7VUAsQZQG
irfh2A+X0KvnXub0BD/tBR2MLmPR42UERbDZBjRLVoBGa5F14UA618Hp5z91gDx/WpQBNvNIIUD4
Ub+H7efXC+lcy7NtDFrX3oTaFTtmhg6qYHqrmvoyDO3vnULzCsOoKu1AC2uESiB5pfkjDurO3Cjf
lEC15qg4akXgBjrduLnxFhY7I/G/HpbT6//Cg5lj27IaEpYBuAKOk7KO+017ScbwXLuzfZsytQW3
KiYyNxOe9Q9WdeGsObPY56C13mhJXdQEx2TYuoEKrdwWJQF30yXp8TPH/Ry5FnZqQjSjQ9mLNSHf
VD0LPfo0SnI/jRa4/i/6Wqdj/RcDP4evlVMqkk4m7Kgvftc4iXcVOKzdzsu9cWnD6Xr/eobPLPx5
JWGcUyvWUQB7JGWCEhqsy3hHxAVD8Mw0zyn+hyCKGTCtiD71U+ujtDPa20NxibjwXOunn/90Gqh6
pytdAH9UphEPY5NH+gUD+dygzC5bZoPeFuPCjl21YxCJiDvnInrz3FPPLtoBxUQFpNj1o7AbP88m
vx8vAdbPPfbM94wMmZbqaUBSBUCJAaIXne0mFxW1z3hVc079OBzzvE9wGPT2oaA80SGngKolcYOA
dQoQ59cL8kwvc4xaUmt9XoYwaAfUzVrpMkS0IV5k2vsotheP+zOTMMentV1bNCVQ0cfWROkQi1BQ
1H4LwGfNUWmoTgzokGN+R7W+7keUWQn1VRiXkq5n5njOnJ9WQ2JrpyyHEezViUFjxKtkfmHsz0QQ
6anTn3ZUJU09t7Uex33KyLZSRAJjOag8qwujfRVFiZ8awnQys5g2dajYN19P+ZlD+0fA6adujWqw
aR+2qHQS6zy5qrvcCUs3Qt3b99qfbWfS9Gle6TV8gMQGk5EVSZ+x7AhMXLMUBjR6v+7m3NTMdraR
NVmo9CXc6ugOpxHIezguiO+1PdvaORsDxkzca1i6PAlTDpIFL2outH5uAmbXcatkKeoaMkwAsL+d
2A7AtiWGH07iwgyc2W9zxNkUiBjDI/VjEuxS7bn6HjTJmkPDlMxIbRUsQ8dGd0xgGZNxHV3i3jkz
nXNcmIbkFmwJtN0Vu1C+UBtk9xeqL86M95x+Xo2FQnFaI7xZucb4qJNPlToUdZ/fWixzovlaH/Je
EViIQbaJ5EqqW/Cnfd30uYk8/fynrZqremXKcUK4XA/Sl9aw6gMi9Jc4Uc9YV3M02NSQEJ7zeIqT
XKNaObQGHupvDGzH1iWc6rmhn23SChz5TVyjiwxwxcZCdc0+0Lag73K+HqBz7c82aqqqUiYDNmrf
GK6hl7yWAbTbWLOUYfg984TMtusQlMSgEtYz6huOdhh5tIN0QUrTS9v110vfnKPBQCEYqPYwwIq2
X1BAFWuob03uvx6gX68gcw4Gy0BrXBcJLGg27RmBuINxifrz15aDOSeRn4J2yEqzwdoEhbwu1qzw
OggMmaXllp1DvxeYNedgsInliTBs3CZRsm37FQNX/fdSOOYcCWZrEazNHG+A/DIoxLXms1bWtL5w
6vx6d5lzMBjkGpQwkadrNjgEMWg3NN8ktxS1SWZ0CSp9buXMrtpYVWnUC2wv0WyDbpXm7zrKvL9e
Oefanm1dFdhWqyBomw2+UP1S8Y1LIaozeXLTnm1bFSW+sWhxrlUIwKxOpR3AM1iVNzgBB+p1SQuu
3X7vNWa717bGLgOyTT+WYeaq+bjDdnC0TL+QdTyzv+ZwMFoEWiM1NG+3DsiYsupbRpo5x4H1g10L
ZmL1pA2EORbMMw2Hud8akjk7fCPyQUV6CUat3FPqTfmh6q+/1/TpnP7pwkLVc5qpLUxarVlk4yLN
N01y4Rg+g0Uw5wCwMIaCayQx1Irq5Fg0iR8uKsaJzxwBbMX3XuA0zz+/gAVkmBA4L0u2kaoP9gL1
UsXpr+8qc84EHytlbPQDxiaWCVciL81WSvHWXrIVzuzXOfbLrOvYNGI039fHtN0n8qDJC7nuc03P
tmvYqNDFZGg6V3wbsMFkmV0CHZ07CuY4ryRoq6zLcRToz7/n7CO34+mmf1MWJ8TMeCFSdSadbs7h
U22FiF1ZYWKDj2AHpWFPLqoNuB2rwslWmpcvrD2YMr9eRGdmes4IX8WoZLcCbN46fjBReVBoHNg0
azh+3fzZdzldOT8t0rYH+0+bYT70nXGtOjXXNmIXbMu3yVEW1SK8mi5gpc72NNvPuHurujwdQ/rO
vCmw6UIPQbLG6dbEl26x0PdgGLnwVqdL69+DcOYcPIWQ/8nOwnXcowATd8IGHl2wNDgAfacr4RB8
XOjozHI2Z3tcahlBMB4dWXdtxfX16ShRFf6m32Sr+D1EqVnuqBfYWc8thdkNnVQGuHcVDKAJMZ+a
98x2B4RYjNsL73K6jX81aLNbOjGYSKoSS4FSwMCQLfTD3fieneRxF6Fr/t7Nf70N/zP8kIffG6z/
+d/4/k0WYxWHUTP79p9XxUd+01QfH83upfjv00f/9ad//eA/d/FbJWv52cz/6i8fQvt/9O++NC9/
+cbLm7gZr9uPajx+1KAp/tEBnvT0l/+3v/zbx49Wbsfi4x9/f5NtDkTZ8SOMZf73P361ev/H3+kp
tf1fP7f/xy/3Lxk+t3t5e5F/u/lf2KG/N/evz3y81A0+TrXfoM2mEdvQqKabJ/BR//Hnb5immYZp
EkLBOYR+clk10T/+rqq/qVQnJuSQNGpbqo7Jq2X7x68oMSydUE0zDMO21b//+Wx/maX/M2t/Awnn
QcZ5U+NpfrWlLE2bJxRCAVLKEomWjdnpXgDaZ6ndDdquD+OG94eAeWofPCDN0KOocyts7cKx8SMR
Ml+Vp35nRhfSaZCor2W36UZ/atcpvSG93OfhHY2gZVWqzhVrqpcgLVwjNNzaHJamXCvEwz4pmyXC
qg5JLceYPghJgKzKPXssHGlc9WnBe91amhDftMRTKxyRh5tWn/g4vP40v3+M4c9jpv64eX7x8POk
hmm3XZaEUbcRcAvIR8Je0/iZap4+pk6SP8EcLou3nH6aw757o8YS1vzUHwhEI+1hb4+H3q4cM90r
T/ErvsvGnMtpCQZ6qm53jbIusxtT3AkbgvCZD4GALuDIo+Y16hzX8rn8BKWCC0xntJLLepnv8uca
+AWu+8QtUc87LgMPkrlu7bWoWJxchbPtxGMeeqFnuTFExBOIiedXCn81ecZrD7QgwIhu1RG4KE8G
D8xG7Eb11fRW7fdDtEzKVUCfjGKfQihtgGCQZ2p3AuGAnnh9+mAPiKjWLbdysFYzN22dursihW+F
fqe5Y7p+hvQdFCxKzuKrIuLlUYGDUy8N0NNKfPmsJn4Q7JvRdsWAWkJeatdivCpTVwaOaSzT6hYd
djlvKurS2nCKwIeCrl5u+2yvoyQwX4txqTH4BEsjWlJ9OXSHsr2ywjUtF6Rbad27IUcXB3jbLTPp
C3zhXmfjMQJzqZ04UvBsSXSveI3c9q7WFkwco2nHdinzdZ7pXgpU/BGq9lDiLbyhcJp7BRcroAvN
6OrVlV0hl+LTtUTNfhnzcgAR/FNvGFztefeiv5G3VoMyn5ObOTcQQ6kB4aKGi9awYOhxMKGODsLe
0jHeZHBlvaJq8Clf1BjYGrrsw7K/iR8HFdU8Nn3ojZCTcF8Hi7G+rbPSmZADF33pBnrkCEy7sosB
ZZSbTATgsX0xVE5Dp1qkzMU4Rd5gugrjicE1043SpWZu8tzV7if8x/bUxAeMga3i8b4dkSgWe8NY
N/Z93fkwc/3Oq2EIpev0zl6qa+bbPvOJZ7tG4BB9IV7z+MKd+EukJo6HeVpvQPAzaiy73Sg36SFY
l2u6jK60Pdtp63w/7CHSswN5yCW/4VeBilNvM2spGSoNKTf0lm/b+3JfHYYb+RzdhHCqkn21z57G
m9yrdrD/vtvjzGpSRzOd+shqN/QKemtr435alYvoSuyMrXXF1umebI2l+mDtLzm5lPxwOH91ap2M
nZ9swi7tWzpQ1m60q7J0Gkwv1lfN6YO9j9fDylint+Dyi1BQdA86hVW5NLzJF0tsgXXlt+sTxULl
aqt6nW/tN8jQbqtDc1X48SY/oCqUpX5aL6Ng19h8gIpG7E6gRXdLyvXeV4UTql4owDnvxIQLyJw2
IGb3UNwbBRxcsuoOKdT2leZOfx0Pbqpyu+Xl6LbQi/GoZ/DJBP+WswUxwjXEPwZk7ccVaxz2WGzV
RUiw57ZNd00qh5R+0YDpbknrdbi3+01Qb9OYmxoYlvj4CbFp5FTrezHiG4R0IKIHULnxaUgnini2
yK4J0q2c5dx6KY/l3t7c1gst4+C+ZaibRzHXrlkiywY6jvaxCvl4GBUe+FB7iJnTossVOriaJKfc
9pLSsdyCLfTEVagDIoEsdc1m2Ya+pS7KbN2WHzZOX1l82o+ifkuLp0a7V/PPkKwqc2kly+FN3fUb
5UkoDktcCtbLRWasi3DZEl59kNdkp63izxrF4KlbvYWv01NvQgTKhVJE9jocyPV9XOLQ2gziuWsd
hDcqDWruS/yjTXkV8CBdEuP0jwKKGBiWTxM6sm/xfvTiZbgs77Xy2tZP94jmYJLsJUjENiLn/QMq
L4/kOl1Ft9pj6wmOYnhsyXQnl61TYRM17nvloHLbBznKlX3A6NMex6NvN8gkOR3WiuoWOHvBOLjS
3NQXi3wJgJ83cd2ZfBV5Ot47lqfx0hN7WTrEKbadP/j2FfmMDpvQTXjlxC4mivfoPnHMVfpYevZV
e28gFxNzCqVkrnv9DpfeyvQCHxg2qODAArZ55IxwiGIXN3fEUTR/Rffhcy0WjX0NkCcf72vsg/A2
j0IsTQmOfGfMX8mHvSmPxVP1hEVQ4kt4erKoJreql5bt6B6WJ/OqjDMn/CR+jlqiuxRgSMW3upWV
L5pbVoVOdAVpNC7vmMnxUTRg5E7bc3ok442V+to1OVgonMiPzPK1I1kp19VLsmfX5SO9Hq+sreLh
hPa0LQi1HOGMbsMBHuK3hhMu5VF5NH22PQ2m4kROsH5uVjb+OvFLJ3dzGP5iZzoFf6KO4be3ht8s
ImAXSv9pcN4Gz/LHrXgHSDp+al7iQ7oPbtrHDqp6eKWQgyJyXYb81JrO6Xpa485yIwc0yvqL0BZN
7KK4NypddXDq3qOvFCSgLvGEwXVj04EjoBh1Dxc/KVHTA/OCG+MR627AHRx7uQ5rjtvc9nO/22C3
6e9JxeUjsaFru7GM3oGlCOA8uF1Sbvj1DRA1gduNC0ABMldZyC124rTItlnkFWDNElvmKfvwOlbu
5bPpN1uEPAcAjjO3/+xLp7BXIxa+ulO6Ra35ZHBizR9sH/J1YCwTz7oXLqF34yewlowVfaAP2lL3
mpXOuLVI6xX12/20avfl3lhn98pmOvTX3RsoGYZqWUdOVbrYkTVUkLCSSwdcBclbUrjZtWrwMORg
ccijBWLgYbqKiVO1QDO4sb21xAYCMn3r1sM105ZVvZmag6rxiTilWp+YO8zUVadDMO6H0ZsWA/X6
YV085DdiE26abS3WsrhX6VNhvtri2VAezEckDJ9qYi7LhgcxiRwieX0bjp9KwvPES+5SKGNC9CtP
X81cQgDSkRZXT1x0vF8muyHhMFAjPhiWNyKf0fEenJ7vymMHPhH7oUsLMH6W5bNU661p++CGdRUB
SGpsY+LBNfeRfVhP5lE9kMN4lU2os4W9l/LgrXkJn5pjdx0+lv0h7ZsFMTpPHUpnKNwIfANS9SDz
tIQQTRA/h+kC+Hrew8wveBM5Mr7Tq1UkEMt2Y5hQFWJOodPcWB/Nu25wWM1x5Yhu2+6bK/3JuIGR
0yKlpxgrs0EN+qCuaBXzEWcE6mfHlzi+6rpF2K1sdZmGPlJd70mw6fKlkfDixroHeZmo30e6Uh6z
++ZRvwYxudIxDmgyrLe1YTn2q9q6msklxgdbXGYOoLNFdw+EDVRi4oKjeoIPsD6LwDW7YVvAFA6N
cGfX75rtMOHqhVv0XlY7pbaK7oq082Sp8+ZBd80d610oEIC/Q8Ehy8AouzDsYwZmqGCjNYcSrEfa
Vass4BlVG1jPJ1Lkrb4UV+VN4CPPFd2zyEFCPS2drHXy0SlGt8t4U8DU88aeI9I9wBANPb3bEAH4
i9ejhqu7mzKssNghT7jd8GrBVnft6+AtfI9QylKh2SI/jNmTQUIetX46Osq4Qi0jG2HjurAy+3BB
NEenKEzmusazjwxORr1g9DjZ16zZmLWDcw5zmnyiCFMc1G1zDcAWSiKj6kXTNmmwzfRXW+cBHEC2
qq01fDta3cUVZIKzBnxuSwHSgpN4iQsBYdDuMrrRks2QvtIIhY8qrmcj4+BTjMR9BkClMbzHwS2u
TRMGTOMrV+M9zsZrs+E1dr2y0do9a/fiWvfio3hhV8WjJp/Tx67g8iG+kVfaXTCFnDb3ScblqnaH
I30+4EzyGqe4i11ZekUJTytKnWjANlvmULHC7QT4a87H2tXtpdU3jtR4kPfuSB/aJN+EiMiQrnPI
asStt5g8cahqno7L8TWU1+oNs72sE04E96TPb9ubCK013HqgO3JbHlRcZpMzjR68jiFy4FyC+/BN
G3FMgLCIl7HXpaspdiqn9bEgxZv02DZpHf3BvLX8+pAyJ1nIwA3gJkBq+6Z5tgIeE19RF3axMfXb
qtjEumNX3My81hX1EkFdt3zVM57embidN+1Nfp1+KNIZdljhIMaSsMMiLl/jz2Q7PEWC5zo37qKt
eAj2wMQo4GdnDg2XYAOa3ssHkHaiJGosToaNqi5LE3JE0MlG5JtXPjlimqEWpRLnf8SjVSYyEN0m
DpKeKziMSKstDSu5Vh4NR7+LoGkacvFhJC6yLJTsk3qnGBEP1hXcpbq+VweXwcrxe6Vzoi73lNIl
pF+ARoXryhMtX9o09fo226X66MGdtuljD73FQX7+iBn8R+Gxs0GvvwTK9i9dnH/K/y8CYwiPfhEY
k3ko0/jlr3ExfOTPuJj9m60SkyIEpiLKdcIk/h4Xs8zfTEOliH7poJSi5JQf/SMuxtTfqI7Yl/Ej
JkZ/lNH+ERfT6W8MEjCapdmmSsE5af4ncTH9BxPvr7ylk6/4k7dU5S1ibqCN2Y0aE4Nc2naqUx12
Xdx2wxWENmIrPFaShZoblizFLS/GRsvcToljZXRqFrUFwQlo2uq0yK0e9BJJI8Puoz2hHRLHhpa3
EXAmFSgCOcokU1O6JA261nQtTQ876IkqbBBON9FShYVQWmWl88SaAvqiBfGUKq5OsqB8EVAEL49J
N6gwcywAy41VoNuBBYykPY7Ve9Nl7YRiDp32Cq6VlpYB9FrabEQcYIxauwB12pjIceBT2YixW/Rp
FMIqmQYypXAaTAtauJpRtQUM4arVcsS8xiC9yqoESYalFkPaWwPteRBCxBIUpqjV5Y1iBKhxZ0R2
GqjPUwaPE+H7vu2cIR8V3NOFNlo90BiEkHJndaYW3gkTQ/E8KWpRCGCFtVTc66E+6s+h2QX0EE4B
y6+sUZU22H9VoiJEaQKFRa9pIYfw1s7tNDrEI2PjPsly6Gh7IogQVcmsOlLehJUp7yQAunM15EnT
7SkBR9Z1a4phXLTKYMqtrqlp7JeqBGeZJnoLtghqByf1OBXWFF1bLVi/UVZr9XqymwaLwECxoeUU
uMB1AlLOiVUpCMGCbyt9jeOwBotAVYnYszuwvYGRoj6ZK3We09tpYnqTOWpqlhSSBooWelUR4+hv
OwQXD0rYJNCBE11Rbbs0Y5mJuKKoFILrPk9U26lbNonECbq8LRs3aEFi1TtM0acwcsHwHuRwnVtl
xF1EIenW1VzqqRhe9TGaUtjvtQiDidcVcE/wJMAppvkFGRh9JomsI1hyI97BKZBO1ZbMmGq5k7Ee
THs0YoNcAaHaPN7phl7U6n6kqY5bqoZQfZ86UBM0bM/Iyt68SaDiRCSOYz0l2zZuiPIWDm0dlO5Y
go+2X0ZqUpaxazdj2FsbyRphPBR1bJUReLC7Lr5NzK7tb2gM2qnIbepO6XIXk1S0cKzNUZMDtxIp
bOJA8J2WIRzLpgpQwVilCn3NKB3z+7qF58EQHgxz8zMaUhOIOpLbAduYKR3Fqs4MqtxUqKqE62dF
2aA6ZRJXz8QoramGp9jq8KZrWg/hfWIJ1mwnzVBk6fYkqONbPSNjvadSL3rELJhdQBuh6QZZrNBW
TP2pSCJ61K2IBSvA5fpgJZQ+i/SVbaUtND/kpMUv9lSI6r7tWYF9WgzYtahur2rRnrarpojXthcQ
gGcYL7PgokhkVrrhmEQacLgGLAqeK0Zi3qSY7NIXms3EPqxJWGwBJW/zp0htteQ2aDNVfKREFNZT
S1hRIOQhunF8BhYzrqHVLchINiyAWrVfFd3Q7/FXNaKYA5bkgACvCkZB3tO4Hbii4ITRuRAgx3Ok
qrfElVFUIVLb5JqKwEcO/SmFQK/rlWQ4QTajqWv2bjDZVHqJXmX6BhR+jUT0pQKHUIMGwYC8k23Y
mJuhyyLldag7Wb90AUtGEExnUbSMShT/8CRgcbYAX7DWxYukF2Xfr9Q6H9pFbdaqcafqJavekxHu
+z6XRdQ/a30X9zuqjRWCHVBxqLRNrTRN7Rh6a5luk6dGtY/iEMoFidK3Y8plko0W49UIfdgKA6Mo
7T7sRST2XcbacW8VwuzhaKhtXRFuKJQMm5FSPX8ZI62vtmXUZOCgSUjetbEDeFLEdjixErJUGgbh
KW7GkOoGibSl9YVjl4Yeb5uw68HtN6ixcaNnwOwMUJroxtYfcjkZsNz7mkJyVSNERvvIHCbEevVi
sGwupN6MB72vomIfdAaZrvtasXuE31hv9PcqdqPttkUmSlfLRz33mFXZvZ8mbW8hamZOtpNOdpAj
h1AH2uDZSRV116VWtl3nAuwQ9n4Pho1Md8KoEvYnePnsdhvnWYrUbipMpJB4qWNxtLxWukZwEkwj
2Ze6lSKcZY2W9aEpcZIMcDoHimzFhGDLVIHL87aKmBEeSntowj2Nxp6uowACGluNGCLZaHXSWWub
tANZ14IU5QOORSDrRFaB5TtWZGguZJFT/TPsw2YEtXMzsuG6tlt93JWNRT/DKhfBZ4mLo9kVRj+C
ADWPEnIzhlXbQ76jGKPMiWyzoEDUma2kizylLfGmLo3DgzHhcryra1uPHhNjKGntmIWEzTxZ6lOc
kU+7gMOR6ga4RzylpzQ/JI0KOEjZ6aPiiCwMSeAWJTt5pEphJutImk3ns06PbRdaekQVGPPQKF6z
GNIiV0HadAiZTEpfxZsoaIzpdkJ1arypUxZlBwh1a9GW1AaBOgkA1In5IEdtBBZCSVi7bIKxVVxD
TTpt04LISXlMEr0F90RflJH9GPQiEUsCAwASHjFptMYVdl82D12SmrWnV10+GhwCFKFZeFZCc3PZ
VaqSuXkEreqjhuUl1wQ1B8EVLu3aPIK1bgjhfxlRRm5MY1IpCgLAtL2APB8iPGVOtHEXTHXZdByW
XzdxbUqLHrmPMRJxyVMLBIAIXPZVNz2bBTP0pzqzGvac9uB32+j6NEX+IEIzi3newv6/lUXQ9Bs7
TyxyG6lCLVciyQrFdnAmpOlTEpIWGTkZmOoaGQS1e2NmXti7oqwVzGzW9TDyCZpaiQpkUVeapGoI
CYywNOhTHfRa9ZR2qC8cIXCPJ538fDBChOrUsYlylJKntVLo0H0d2gmqqTKqU8gQEQoxP/zPYI6t
hUUXe8Ic1WkTq0wr7wEeDJrroZmS1rNF2wEpbutllpdwvbHUwVk7VMRuuJZYdsMc5MLUgHDs6ix/
nbq6zgNfliokwpFtk0PavsIYi7R034FVuYNfFogK3PcTTpBc45KmSu8HcZ6Mws9qYYfUG6kBaeVV
rWaxRb1sEorduBJFvlnkNHWsEeakSaPFpYsh7GOcUC1y1HQDhrScfSYwIWTjKjKZ6PV/7grdygxf
cx/nL37Q4kOeEuz1/I/+X0QInDB45x2hw0v18vaR/m1Vpy/5e/0Xf+j0yT/9IfU3G44NuDepAdDA
KfX1J06A/kYhQQJOJGKyE1DgX/4QNX+j8KE0UDlqFIQxJ6jtH/4QZb8ZNiPwhuBF6YwBkv+f4ATg
c/0bisQi6OKv7pASAC4hgq5eM9QKJCJzYP29GYm16ROGeiylO8BIXamVFoERDUnoJHqJxvAg+wHG
QqEtfxq4X6Tef4ia/5tXhscAVOJnr2xgjSp7c6zXSUHWllKGbiSLkKOaH3FiRKJaWYEKt8oQah6b
rcUSCzcTxBezqX0vE/UeXF77ADTxDu3oi24iok0VmAAwHJgTZ2bm0zy97WHyOUk03qfNiODGlID6
VCaQ/QklYPZFAvFqsk7b+Kkup3ttiFdTluxTBfw+aQbp9aHqlzmYfZZZpTBvgqwD7CE8JEAIH8wK
VmEm3WTCrTfWvmagaoSkt2XW7s0M/IYRqtR5bsHk7Bl5KhX6lkNUw9aK7RAIaKvJZpWnuL+YRHKi
w3+gYfm/mXuz5bitqEvzidABHAAHwG0mcmAyKY4abxC0JGOeZzx9faD+6hbBFFFW3XSEwxGWw8bJ
M+xh7bXXXuNXvXQgX9rdBSkDJXWJfvfQnZwIHfiutLf4CsoMoXjwbAIdp4dC5JDrJdTJQ20T0vg+
FtHXHEGg3I+NjYHEM0br0Fn9MyOmwSvN9qrQUJ1qqw+Sf+57Umk7BmglUU2vGPUYu3Rskg7WZycS
3a4aU3/TTx2AkzEk26kkGsPBPlkaGHBnEZYwauv9y/TS9Xjh5y6byeXQqB3msDuNHjB0ElxHJiB1
SfDcdJnKcPsONM/0rM9MAWw3o9V/NcIkgsPuNxu0KY49bb1h4T9GPRC1I763duMdplr4G8tPwA8F
0gZGbJ784NdjaH1IEytrn9/dpbVjJX5/CHHudKQsKhOWPfC0UDvpUX9r6eKgGt5DaBXoPQ+fLCf5
Sjz4SYKVOmngxlXvFladbBNyCGBpKBY9d3eTOtrZ0eutY+UPA2qqaTetkJ8vF/JVc9nsHmQFFHor
qE5tC/7syK1m13vy1Qcj0LptM/jfK5PLY+dPiR49TlVNVBz46tHo5LbKi3NOYrtR5N/wVDFjy4Ex
TYGyTSPT6gTlmxFlILTt9wCdy788lUWJPQscSQxSQU4ZGXGelOe6AWQvmfbkmh1pe2dlzRYSY0z0
RkDScteDIPQ2iUgffQZ8bCI1uPX85rqtayapJfFBN4GzrST8qibxoybqYx5ZP99f7XxVLl2h2dT/
hnCNJPHNFObVydR+DlniGv5PJ602cUSpG+A61vWVbXnRSr/0pQXF0cQahmnYwuLIydUk9XaK38bo
HzoBcNua171KxccA1qeA8P6PE396IPOf//brvMwnJ0wYtt0706Mx2tdRbHfEXkGyqXv5bxwC21Tj
oHyMfXj5Y3SEKLknQUT7RDLLsmoa7kcTbYbObICp1S9R2UZAJt0/Tt6Hm9Qeq61p2WuaqH80RgvP
Js0RyGy0i1PTd1+LEAQA5dI5r2qn+ThAi6tjjl5zmjgfA+zU1jbSz9UcGNq+WWzxNzvhp43baL2b
Op7bG5DeA3ndD+H3EgPej8W0IexQ3UJTdnWqrojcvZBkLh3uwmlMdl32gaGXJ6so976Zf4gZX1Zn
kJ90SX4H1Tie9pN6Qo/44EnSrFzQB9GcWshQrancouoDncHfDlH5VaFSUyjprqQepuTh0VCH5zY3
NlOFQiLTrHW/XJPRfVH0uLDuJYkvyxQGmnsO89IryN0o9tLCKezz1BQ9k6bDDu7IJHf+OHiUdNqR
kcFDsZF+/pM5OdEmIX2knOVLOB32NM/E3NgWLLjYNzZOKmCXeVQbMy/Vd3qdHJI4SeE8eB8VBNt1
T/s45vo3BtaAp8TJoa3DZ7XWgp3vUM0M1OdwUHNXs8ZrO7VaRGy6j8XqtLbLlE/VXHKrvDJu7NzQ
ipOIAspTIZObvFMqnZ+dqR3zjCpY9YXzvDYnfW9UDZmA3GdJtsbn/1MMt2RbZXZTtYI7e2K4pgry
MKZbrDEUA60O7gqCDseI8VMMtHerXH1g3PH3QimbbdgCP1mOXs1jDcBaR8bujCZvuv0xpFDuwC/b
TVNH/tZItdbfFhXnFAxl6hZTc2+Nmb8PBaXHVLp6UV2nSXdtKJm/MbIAAnlgmzvHLqEgtOJsF318
cBT/mHjieRKKTRjXwfmAU0fAONXovRuC2qYOZl7VlLRL9SGvRL/vguqb6UE9oU37zhwDlJlz5UOX
NR8Zdfk50OOvSchsIjs/Gkl+Tn39WATQOntZ7cvAWCHXvggAXLraC3aZpTLySnaiPakDAXDtl091
Z5Ru0aG+1uooBA4BbEK9AvFU0BjaJH0mduCIvourjvc2gcq2iY1nJyh8l/F36T7w6Gr0muZU4T83
1UDg/L6dNuY1XVrrwmV2eeOXnd7SLqD35yZ9GLoPOsVlQ0+u87S9jcd450gUitJSdQ16YoQZH1pr
Yvgs4pAwwBxxVerRhyEl/Q2mf6vR/G5NzUPEVIE8q48lnYY5ZUR0xI7VpB8Sw+eXeqdIGCc7ZVBx
/m2U8qr0QNhGq3qIpXUtqvrOSykSivtEnluiV/6HZvFtENbel1ivINm9/+v/eFILHwxOloRB3+GD
Fcc46GUhH8uIG9HAUbjS7AqWjR3OhdVhgt1sb7mPqqtMzqHVzOk5VCqYKtEE3TTNkl2tlparl3a6
0wRFft0IjGPNSNS1xc6u6NJRLdy4Mtqa6uNjTlEam2KbO6N/FcqIhrk4RzY1KXsUA2fVEr21tkZO
luU7FFWk5j+g2J/Wm8AMwjs7jNrHPrWV7TQZ1Y3TZWJrZznF8V5P92qRJltZr4Q48g9RwEt08FsU
MA5+Hiqmk59qU23cyWjhKlNlOMY12HznFNNOD+C+VUTP7mjkPeSIzN7I1oQR7JfnaGKWTOndmtP0
XAxEa4VJKF0kETzaVhpQEj1zExqGQ78gk6+TxEr20oJBIwQM28JKKYiDj25Bbr+2jn/X5KlPXU8Y
x0yJ46MuSmAypRPbJOBflEBWVOCpbhcNVQpqEg+mRxw4B5JeneRuQBG+G5OvzDa7C3vtUBhJegPv
l+vrf7CVbCeHKVc2PurzW10a9ZU3xvGu6uY4X82GQ93Jz03cEGJbub/rbE5onvq+s3pb3//ljV7E
MVqJgAMZbXHygNi3RUF6Udd9gaNLvWELOuxvfb+EDwqqvWsUKAzaUBc7xtD2u1yvTUS7tc/xWH0K
DfNT7zB+eQrKTefH8sqoA2a6Zbrmvr/WFwmQSxd6EbrkfZEZVlQkpzi2Pwdd860Z2HdTVT8Zlfmc
i+CObuPPQlifUxHcDkndHJK8wiRKJdtMmQZVXYR3dao9j9Ga+vufMqal3oqObQ0GKwPiKLXwVhsj
dY6XRPPo6dkRDY7+kykciHbFaO4CzdDcMMp6OiKUU4XmqHXApqDOOoEg3VDkCw9V6/krz+lPG7aU
aRHdaDV1oxaktFPPOy+djanX/kFPJIy7VgxXMTCkpcjbxieDnpyG6ggCkTsrJdsbksG4Ddocjknf
CrAFioMFl3DFlVxs/yS5Wyq9aFNGP3KrdafMiK/KuIJOZG373HfrGq5ul+8kr7zNQHBBWlMtuP+7
a/Rykr8ZmVSkqiaSkaa0UDs0sXdQ0xkTC20gfBtevnqoHcctTZhRQ7fxIo+SgncQ4Vhu9My0qa8N
15OOSwuav+KXsxXm6+yHwzf7UtOGk9V1H3VmM9G7DtEqZ2q7B919E9fgKmac/UwVGgCwFHqQPxpg
AdvImMyd3ijQwzT/O2XflmQoepa2ssLtF3+AEl86CX/brrk2VFBvb09tAEUHTMf/RvtD8K82as6J
Y6oZnw5tvCT8DEN6bIDKGoC2mNS4CsEHOk1Xj53dFfuR6tqJeLK/b3wZurqWPJidvptk9NWyyO8y
ddxl5ZpIyJ+c9UtA/fvCE8W0nMZuaSvpPpqNY+9qalpDo9joyqRftbj51vv4BygLJ8NonlHqSfEl
RgDKEHxIpXJTz4RFo7V0pFy492wCjcoD4FJoy7U36lz20toi8ZUFKv1Kb7YnoTEq0lGjG62ERhKq
2Q8qej4BqX9bOz08w+mTbeRnLcfZWarNwlJWV+rm02Tjrkrvs1URjLW9qxSi+dVl+5+IUP8H6P8f
uVL/f4T/Ja/sz/D/zXPyI+x+1q9w//k/+YX7WzpsJ1XTKfmajFLmz3+h/pYAvwfQtxxSNUs35vz1
f1hQgP5UlRzHVi1LdwRow/+L+ivq/2Opmqk6jolss6lJqf63/sDZFf5/LtIy+L7B51kKSubOS/fi
73AKNdsyUdJQdXV7OjT5fVa3bps/RlCAO6/dQSyGV3Cktr0SRyzc4K8P6yrqbiq/UlovmNJvjy4j
fCqzrlHd1vjiDAwXVtOzGZgbilsbNYzouVDcgtpbY4fbAMUhJQLTt2A2DaprNv4hXhv/skCx/veK
CFvlbFihp722rZmqCpI+0hFOZzMJpikAa04BnUkwIuxecUVqbushOKV3v92Xu1+7/arh8NIhIB9u
aBoEN0tbagM6YVEXxsRewFA6xOLUptYR87MTY/6c9PZHT/nX1swbzTduoEztEAc6SQn9mSGQzBn9
YlEVH+HqqoXbDK5mr4lpvrY4vzbGcCyVmqEtdbmc66PoxPIwx1TXhqUyPOrq4KahuFFLxY1HWquU
cDdBJ31/Uy4eByGZQRzBJVeX8ugzE8NCakZ1Y3vYMlFr13QQqMe7xPiSVxRynW5fmwfHG9Z866XT
+O3DS9F36ShO2KkdgFoHeRdS0kYmzW1ifZFmuE3ClrL78EE17KfBWZu8+DpZZqdtfJxpUyAUGAW5
hFAYs5l0aqBMbgiTUIzRtiF/8qaGPgll5QGufWpx22VTCkI0PlU15ib3w52IRxcJ0n30H+et/fpV
vBkhDduWs8V5/bC6QoVyGAaqO4T5hiHhx4aOjURPVjQqFvHhm+8sBSXsjnlfoemr5INkdA4EHTM5
hlN7PYX9xhfU32hizXyI01DvSe4e37+xb54Jh6cJRIoNyzSlXAbRpgFrh1lDPBPtwPC5raS1NQcM
9+XgorS4wYhCWTSO73/1xe+/suCLzy52N+i8hLnoOcaDbmuKsshO5JtWheXEeMFGpXBJkgbFdVtA
6WrXHst8Td58XYflIbEPum7Oj+k3My4jnZhE52w9ulICCqpCPzbj8KEXys4HkC4kCWP2bKffop++
bI5jPR1svb6yeL6GlRwVrb1u/LWq1MWjMKiMS9MSlNSXq9I1tQgbbkJd/9NVc3dKwFxcUJOSRop4
OpXDlaZ6RMB6CFoRHx3DOLV6vJmS/JCb6V1nmzfRQQm161T/uHJeF9eGB9dx4FI3l3bNoXzudwEe
dz4p/Wuaf6Zi6kLNPIiWYnVBlaY4eJaxVahrUDzZTh50xbzfOGxZCNN3tPzd9KMSa3Jei5LKr/fD
oAOHRQnCj6VLbpVksGwdNzQaJC9et1Ot8dBNn5jcCtbWoorjnE3dfuJSP+TjeEORS2RQFCt6rWk2
Sc3jKLIzRu6juB6b7naaknO6ktNf2j1dFRq0ctgq1vK+2aU39dmUIg2eKDurhuJsd/vGmWm21MzZ
JSsWN/qaxtNCBeXX1hgEY4g2MO+H6GBxzSErMvuSrfEr56oecAep9wgndtfWEfXM7CycbufXAdUP
+sjK6UPXswzH+xSt3e1LGyAp+KqqCf8D/drFSnrTM+HQoi3jVTTE14eZrw4p+xoa0PcwfAbJVvju
yqV94xMxMtLR8UwGrski6Hz1zFNVj+FzNpMLE3Wb5Ru98J4crGqKZ/R8MokwAEDv9kG9lpVdtG8z
MUYSf6AXttRs6ZIOTqjm0FU5BV+6driux6cJoM4esS6Wc9WRq8n6SkILn1dgjGuCUJdXwKxlaQsx
R8sLV1nK2PaswJtcO0NPwwbRROBKEeGDIWkXjGCGXFda9/L749vRUb6sbP7rhPrX5bME5kzVLALl
ZWINkkxHns33Kakcm6vxk6iSY4OCPXRkEJjhg2MPt3P/ETX+bUdxPVRoss6qFTm7txEZl8AyHZIP
BzKSXF49g7lXWpRF4PUe0FAbAG4bR2tSmNoVPCi5d66T5OwE6Xmo/LU9mDHopZ/B+CDWwt2nk3/x
AAtLJfUt8HJKbm9LKKGev9WNzoWifB3T/OZ41RWqaTthebuBEUCyuIoGZff+SVx6exSiDBO/QiPK
8ira6JCrWc5BRMzc7tNwV9jiFPoJXRTjQWMltqDqNKyYvFmlYPnTSQWFqvPcNdsghfzdxaqZOfSO
QqRWZjQeEJMKVaEhOTnOuUivrKmIvWBIb77HUyct5Ly15TTDINICkSg6QSjSVWENpSE9Wg1VF29v
KvZTF+wB6Q6ZduyzYot/OwvfeVJiVMfWRkBejOhsiHEGB4/RWw72yvSgNnNHm9zBkFvLSamH3NWF
uLFr/yEt6lsVVdE2forb7Dx60dX7p70opP56d7QgOQKHw9+X6rFaMilDksvJTQfbDWClg71f2en3
KU/vSzF894347FUjvcrTWbUVwOLuH6VdOf1Lr46nb5Pp6zbZ0FI8LrKjdqCrZHDpbYtk6poOCu8U
P+Mm29QC4QFCTXUcDpmarqVgF3KEV59e+JoqbhgbnhK+NowVmkNapj2jI9oepHdnpPoNutinLvNv
Qi08VcM/RdM+Nc54KEL9hnGkj4a2ihpceIFshVAJsTWwq2XdJ7ZF5qt9/D8J0hCdaic+VpVxk3FM
0O4fafu4kY5/ssDrurC+mqz4WBvKnooJZGJGSk7RfaaxNnhIU78ajF/wk4ZN6xdvh2XKl3rVb+Fw
pETdlFqsD/LEfm41aJvE5SLByGZ8ASXK7i6knOy1q07i4pdtPqnrwE34ytdWwh9138+qjMtaBQ8y
nuth3l5T6ut4lCfLQQ4IaY5/h6r+/v4ruRQ1GngEjsWwVPMNg1QEoQyZpTq6Skp2J2hMDZCVKno4
IzQhR/KomNG9if82S8Y++0gadLf12O98IzqG6pzE/1uU/QdFNBCjlQf9MEHKiEgL3l/nJS+OzC3O
g7kROLElykvjBBlv641s0EavKsayoF6glto3R42/xhP68ZXFx7Xxqa+zrWG1WzGs3d8L1xfKriVs
odlidqWvD2mqiylODMKoxmA/1JSJYOF9l3lHGP5He0xp2hUA3+FaPjSHZwuTbs5vhp+tGuKN59YS
ekUKSdBYhsFBBHKvPteacULTGyCJuXn6eACmhJXJ5O/Ro5VvNYq74L+B1Obw0SF4f+O/dWqFnhkU
PNLK35dtcuzT+N4plXPSJ8exvxaoHHG5NpXUjxl5xjiETDVbmxUgLi7DIXLWLR1J5Be2wm/vU+ST
Fji2iUOBj2JQ05YaWkAaYg1dYMK9msaPVglFFAGTOPKfa93fJpa10Yru2taib63vH7S6pc0C1kVw
SlTnh5JRCxOCbulxdDbjmmToJW88w70aUDFgKapxr6+MCTibxbrKddH9x9Lpz7Vp7mCptpuilz9k
PN4o08cIMTTIH6Gz0ZJD4E/b2EivIx3ystyuPKMLPsHUNIneHTgVSchiPZEZU6F2uEpa1m37atzY
Mr1N4lhsOuoRNIiWz36L/lGm36QOqtD2kH0LxhFuMdlrYtw0sFGGsP6bG87tMnjgmkGsNC/7t4Pt
Kapqpu8TmoVMwRPGpFK/j4+TjfyJQsRS8uobFjn5xX2GvoDtx0dfTf9d2Z05Fls+tJnBT7KEFzCX
GFCcq/1YwshzgzI9lnp6tvXizsqcJ+l1++Qxmuiyn5TuAxSFZ4iLj1E9nZ1Yv6I95cuAhNP7y7kA
zpgCYJ/cgaZmY+mNoLIjLx7jfaywupNRR5uI/SNoLKgK6WY2N2WurriDS5/UyZFnMBu0ePnJprat
PhbT+MJTrC3VnVHbtEffRjvQpbplRWtH/5q28hKmmbohgXlspPx4Ja+PviqcQm/9AQekWV+CQN1p
g3n0m+BQF+TpfnXrlcq9r9Hh27P7te2vZAWXwAEWQEnGtNF5pJzxegGMsJ6gwrOAOqNjLo79zwPs
JG3OlmPlbJnx0ZDhfU69cISYtsnbQ4uwA5Kn98PX9w/8kn+hLGSraFGqlDEWjxNSNaX8QRndLIGi
QW1a7a4zK7mfbOQJj4Nqu4BK+/e/eSlINwE8aYMkMZtP/fXPF6EYlcTCsYbEX85U32qNcaVss41e
Wv/azCUziYPUIN8k3vCr2kij0B/kLS9ZI6kyi3LWBZDyTWruICNKHzO6iTaKVP/2pv2YN911TTdZ
Z5nQKsyjRaWEigmRWLDrmvI2aIxjrqCqodvXxdrUwIubIU3TMrmXOotaeHgfTlvWOxpQehed1C54
mER9awj/MCTVrYzqW/rWEGtJrxhVf9TCaaX4/vYCkCZSSZqLhuiO2gucJop6dSh89iNnHpfPPZiS
E821j14ffH2OVYRAiuPK8b+NLfikrQrsrjP3KS1+cSIDOx8jgWYVbb1If9Is6l85mbyuRp1EjekA
/l7ACost/RpU+ByK1dj30hJogSJlJVejYrow/jYQUOslCZqNnk43cXrUh889nOkZJktyAGf2fTDi
/QRADfuIvg53ZRPexhVzTiINppgTMKED+/oNTL5eJXYBDgEad5iDXaunoecF12XkJpmTUaTH6ZQV
P0pBX4bU6Q8YN+8v4i1OMLeKAZQJDp5Ab3H2mWrRlu/kA1y39Bijm0Lrzn1ID2JdoH2CGX7/c2+f
nlAJCvFywOyE0/NV/M3jtnGv1YTaCLDwc+0B6YZ6OJS93KC/8H/3KWNxxTo1p0G54FOCriVjwpkU
d02GjJHZrxmzSwfpGKAeFsEW6cziU7lupCbd5pRRvZZrW93bo7XvZkZtVuI9gETUrVoXG4Vm2k0k
ICHl5je0nj8ovvft/Q2+9Jbp8IM1oHG3QX5ebzBoQkpcaFE8CvNz5tRX1WQ/Bba4CR6K7puFuJMa
r2J8F54SwZMKyksyB+a5uEQ1g3kHWmQHtw77fdNxkZCw0GvlXBrdbmq9fdWEx075XHB91SJDesr7
+P7PfhtBYEoojkhK2tjR5QijnCxda1JzcFtoj/khImYM4i+9+NzgvujOWEM1L5y4wGsTr4GtwoAw
X2+zUZdVmJWIU3oBLdFWcLJy79GIQNp+BpQ0FIMxkla2jx37qZI2jfrZgyjXqt0XzppfTT7CD6aU
tiy9WDA49T5XetcqlZ2q+w9J118bSeRqKOvWZbcxx/ArtbWV5o4LJgODqdlzJYrgaRkvZGXbDHoE
v9cEDtGpE5aFua30dpfVKNquNiBe+pXgIvgIdlxay2bTLne8sXYGKLl24oYknFYQ7FppujECoVl6
nVOzhWi65qHeBohijoA1/LLuACUu3vSUFUAUUQoJmJpROzzJIdrS/HkgWMusjaqicaU+ZCFAfv0X
RlKQ9yLWCuzgyCVe5Vip0dS50bsyJNoWyblHELhtg60RxCvl70uba2KGZ+4A+dmyrpgJ5AxofOkR
bET5WE9chZejquFVPQ17VLZ2QS+PbTCsRBwXUFIBWUFFX1dz+JXLqkBF176WO1bvOsZPr6Opvo73
ZVnugiD/FlIMyK1nHSXExPIPQeo89hp8Fs1++u9GA8bEbLMoTLwJQqYSBp6Rix7xxeAQ5OamM/Wb
0EYeseq2k6PsGrkGqlzcbwNKw/xi5zf72m6IyCiHLOV394S+PrXZYhaZbO8jw3dNi+Kk7hZJu+IJ
L8SXQuDgdcPWbZurtbDPvUSHhEJ872pO6tod8219rT56KBXGyiGesfm4gIjtMGSeCCAU9dV/32jm
PAtiPq6YWM5RbjurlrFgo0evO6LeiltCkWWfNb4rr4d+rSH8koECV3SIrOBWvLGLk27WTWVDVTTL
YFcG7TaOxI2lfgxSQBkKLu//uAtYO7trsrcS10fRfxFISjOw1dZUea5oR9klAps/tUk+g+G247Af
Y4Ic576XYsXTv3F5zvxeQejI0lX5QgV8FUqFOWWrHMZRpWlIQcpthhreaDTX0p8pQBDo1bWAdbZ5
r4CKl0/ahi3YW4OE8fXtNRkE0OrlqLrQIoqNSKuDkjNGPU/gs9JYZcuzV06VWw5eCuVujSqzIJqT
G/F5rCFp80x5wve8/rxaoloqe+ABWp23vYi+osjs0JBT4oy3hUz/HYf6H8e2aQc6xKny2VPjH0ap
bS19lpAezeswGT4LBPTfvwAvycpyW+CbcfbACRacpdfrqhUZ99gRODzC+REkyqPSHsa2OZqBh+ib
Utlb9NpHVwsLFEltNLAQfxfRbWZJe/M5SA5O8inpkrPdB/cIQXy3VC+l/aO5iSz9GFLC85hsjj3S
OxQ9kaKNpkPgWacs9WmGstbqN28eD5vsqCqHDA6jactZW60fGX3SQFqoo37bxrBG0snN6n4/qIlr
0or5/uZdPNQZ/pgDyBn+WtypxqjkqKqV6kaNcVNW/T6cnvPgca6Wz0XSTIOO3iHynjwlYbRDCwU5
0d6lzw7BT/9JSvtTIrWVCOctfjpvAixTohvKmeqyHdQPx9pqUQRwY/Wp3AQqcsBRiqytuKZLPBH9
ofHbvZHrJ+npN1m/G8p2p8Gx3K5szpswc16HTgGf5HxujVjcLKRlx6bxKJ4XoXbWEBUranp8vPof
jOnOQxJ9kt21YyI+0dofuxqmTcLch3TFfC/akH89PDgMqg1MAJtj+e71pu16tOK54DTi2fmE5HV0
Nkdk4vxsIzT/Y9v7Dyj/nRq/2CHBc19I/DZAvDd2uwbtMIUEBAVEV1rOQ0fWP9Ba3fvjzXM0eR/p
+Wewtb0S2Sw6Cl4WPXMf8LFs31v2iTmkRYHQFBQ3W7n2uUOMnDA/Bkb4uaproNaYObaWTsGPIu1W
UhkPI1qsTdofAmJ6hvAgQmyf9SL9ZvIvq7z9J2mH0E0Ua1dNHm2eiXLndDhPUPWVY5+PdWFQwCVA
JngUUDuXwICvF4WNuh7sFVrK0xLdZG2naMWN2TCpoYmR2BBXRZ9vHTTrEW96qoxV7s7bJTCvlvdI
egE8QYLx2qaNZeyYVm7P+JzyUTQ47BQJsra6Svv+nzqxN2187vXzQMcwpY+4CdYA2re+hrgMmABz
is7Nm+oTHauKnupUCMPReLRh203Z2fT6D3H/2VZpb8yJVQdE0+WP9zf/rVvluzx+AjRtvuxLexRY
taF2/PBAGDd1QyUyUM6x/KcxfRLJ1EVha+Wmvg0gcBozKQsIVpdvaSoNsnVdRuem2wTieyOGs12q
94aX3QVj/hXd0Hzqb3vTOI6SJrP3f+1ba2/ReU9tE8RfgF8sIChjMLMOpcnBLcnfaBDbNe100CLz
VHTNJoSW9v7n3tZT55/Kz+R242PMpQv3/MIboSJOrvC9Hw2u0lDrbV7G5TaRkMTgSbetuIqC+F7v
cdpN84Pc+3llERevFqEwhsHiZi3vdhnFaN2lzugWNIpLz9qVXnIeG+fBvPGCdlfHzVV+bRbxw/vf
nW/O61dNbCDhSgKRQAlbFuVGRVNM3bMQ46ww2lQxG2HtUusZ5sH+/S9dvFFQX+A7klrxvfmS/waz
IVNQJupctu49uKtWDd3Ecop/MuM2nyftoAndKa6dB185/a/vf/vCjUKwikCfGJGbtQT2fYSJEDjj
3fpm4o46JfuGKEb7V4UCp5VyJU13Lu0p2r7YKuSx3uSRCt2PiE/iUQzIVHP3QwlCntbttTN457ly
SCR5066hP5dsBOaREgJX+G3iiOrqMGkTNiLyckq9yDIp4tlGzE2anwpPc2tGxPX1FwRGj3JQXH/w
dg0i6PrQEc/dC2bG0sMybVtGGvz3zXdI5qls6RRcl6BFrNRZi14CdAXqGX3f3PY9QvblB3Pu9W/X
ULBLmw+JA98qwSoIyl/fMoQAx3DIKNtZKLlANCIruCm8Yp87yhFu1IYmvStkiteCswuuiRoyCYiY
GfNUEF5/duA2q6rCDZNGdJrC5kqZRc/HeUCBOfea2J+HyDsaISIZ5VTeqU1M+WC1I/eCEYEwQ3RG
TDS/tMWPTykJll6jUsGogkcz9X9W/jekDNHvjfa09KlZsIsjyVAoKb6/f8gvTb8LQwLoaGK9KBzo
b+DWMQIXqqOISx/G277z9/owHJhSggzjB9/Rj4kc/okT7/NMrffS5FteNj8HOt5l43BG0zmooyu/
N89yuJu7gVZW9wY4mzkHYEmwJTRHJzd9fTw5NKcpc7iD8M2OFQPYuvhnh0PdjBBEBqs4paGyEZKR
C2Y2QqZxwpU09YIFgiyik5NT24MCufDgaiXqUeYtldVU/YDc7I8+ppw/7XHru3hS/rtVJ1AAV4Fl
qkLQX9zGsvMGQ8fCur4hP5pmc4W08gcl0r6JSFtDzS7dfAHTRJ3NK40Ki2+hGFL1iA9z57S7AvHP
mdfpi/BUIEaQ0z6LTXL1xNoG1UdYnna8FpRdePAYWU6VqFRSqJ/X95tbiYowT2u0VSGqGccAVH2o
jMOUcMvGkpkAwwcGuOmUNd6/URe+KmDQgxQCXsFnXby0wUb0QkGR2h3S+tbU3N581BV/7/j99SC+
ekz1GybnL2Kyl9Y6iij89eYSKT5iXXXZDm4Q+Tet5p39QHlSuv6mSk+Nxgy8B5lArczCbPMXv5Zu
AZBu7LdjLxBCmfVdVwXUkvRhZCDVl6E4IS7gDr5xLDJmeNA08XchKGg33Tj0cRDuLwMGz2j1SdE5
WSRJlXi68urgqWu7ncZ0lfiqYurjpCD911y9/2MvOFIBjgTJjAuNE1k81V6rGvRdckx5jxyurp90
wPRish+1qd04jI1RDHNlfy/FRsIAcbDnXhoAjkXpRpOoF1dDN7qxiE6e6h/43lOY6Vsd6mHV0LgX
IQoQ/kBa9f4vfu1vX1782kFXU6VAdxid2BrRx882FTrGWSHnexhGdZN7aySTC5YQtJdbRI8oFd6l
vRgQy/VkT4nb7HpQlPZk5vXenKp9JPEU+kpcPS9/4ZbA9G1IBJAqoEwu3mk4VlqoWjOjxTS3aPAj
YsSULuXOq9vD+xv5ch3ffAqbS1nI5iCXNaFwCMxM0E3kNmp4UINx2tJiNzGDKzoMVdi7ajWePOR8
aZ8bziaaK1IRp9JEHyqouqPWFv8OCKCZRW7vGP5ouwivr0QpF7eeogKMGoYcAA+/NpWoZ8WZObIZ
ETM7CYgPsM8PHnAJvcF7ekX/Il0WM5OIshwsYmtpJDvEaZJkphP5EcpWJhN91exb1GfftOrMUJ86
DPb19GkaSKreP4tLT5hqM86AVEpAlH39Q4WdllYehISc1jyRSG4HzEY4QWaQsyp3v6/ps3r/k5cc
gknQDxXTAB5xFhetm2yj9xw6T/Wu34gRSkxxsDLqsOO3gXmcaTkdU5o13//opd8paTunVVMD6l3i
An4ZlKMJacXV0UXQ7OSIzPdtoqtuJryt3Q4fLA74/U9eNFUzUQkUCBWzNw1UVckAA8aJcM0Z7zAw
SYmhVSelBYwZ/hdn59UbNxKu6V9EgDncstnd6pYs27KcdEOMxzPMOfPX71Ma7DlqkivuzIUFAwJU
ZLHCF97wXQkad4yh2lk1C9neGXprigFngfulzk6is/iqc97FgT47I8dUcjZbcKqGaI/pboh5bh//
mLH28Y2djsbWAUIPBb4csgIUG5fnY9n0VhwxaF+i5EHhl3AHPXvN+w8tVpYPqQPU01fS4rLuMc5d
3KUaQw0F2GYQVbkxuwG1FrXxd079zalkIDJ+KJIgDm83SFoPQzxObBABFZDhjZbdcC9Sw0luD0w+
Xy/4MWl7celWqUUlC/yfcdXbcYMyw7FFIkvQ4oe0+CnhFjXJNtriHyedbZMBLc3vJ+i+2UfBP3x/
6W7uFo3qOWI3cEKXOVobazKy7BSoqz5Dy3c4Nq3zkMTFQ9g9qTONBTqt74+4vVkAfwim2QYsoe8T
f+47btd+gtWJhv9ZSpDjLeuP6RBcQku7wNA/Nn7+opX/KVykeA1eQOQBnEq3kz0njSpZfU3VcIBD
HZ+K0DyX+XxOLpmdHjpUJOMPEE13cq01jUIsY7o1AIfhOa0KxZqU9h2qulSyNNW1e7LRabbmI+JQ
nlZ9kHyJznqnfjAy9U+DbkUQdpcxzTzRuZi6vHabyT+jg/9hGEPPHhqULJOxPpSWjiWm4p/0bo+J
u7Uu4CVRWGVZwHlZzFNYVZOaQjzyLGs+l4GMOwAuSfNwxsvtk2F5qrpHxNwcka6hwFVbog1++2UC
0OyOgxiVJ+O0qsz+MYdN3xIJGP0LGkfgpPZoC1tXPxVzhw9Ds50L43ZEdCAbPzQbzk6Yl3otPypN
5lmT9RxGyp2/uwg2XxBBFhnUFyjCZY/I1rV5GPSBWnhkXLu2uzh1jk9Q9dHAKjE5Bma1E+dtvh87
jLFojcHfuX2/up0dK0p5v9r5UPvOQcVMUIgz5PPHdN4DSW6dngSU6JsI1ZsVRJ9qcgwViAUThvAX
lfZSc47F5h9NowLF+ShnuJwqexfv1qBicYpGNw2k5e2AAFUaB13NFzSgpavBU1hjEJvIruLLxyJ3
3KxWMbTZA0VvDkv5jq/4j5vZ7cQaPm3HJmTYbIqOUZV8loC8hMN0Fiz5PElfIJaYmb9zVG9eFEDZ
RBWVfbJKwuYpDoxEYdgIAaqyOcbBr3RGXhrGICx1yIt0PfoU30ezRqP7P4RVDgGVrlM8Ib9fbM+8
ypGYlrmIyz+H2TgNesBR4FA0BjuZDOhh7bHytybZARRCq57W7qrfjKKkrmLDwdsCuq0lYo34juLO
h0rWrpn0dUwstGP/U3hObUgmK2JdmcvoEfgGPOgAWKYytZdYheICyjgroICGKR5d3SVO0xfF/ivD
ZG3nXlz3kImU3wwttvObok2SNa009czwDB8omdyGrTpN55CTNrUSvrZ51NHJIQ7SAvyogmMM9W7n
GUSMs8zXaESA9qLtY6wEo2yjV+Ug1Hh9eWYY7Wr42YV023pJBMOCyLb+2iLtJu2yrzfDAirign4k
pKqWQeWEaDE0MZChhfWYFB3qJuO3upO/V3V1AZBxxcPv4CCg73J8ft95bXHSr14bTD3dRNw41sig
UiEwmAOgH5P/JZ+wRoddJEI/nIC+KuV3+rkfkV32td8j3pxsz99T1MBHqHfWwMYVwUktsFevNbRl
dDI1yO777QgU2qAt0NApyfKHPPDvKiQ1I3r0ZbWHwdqI5RmSkEg0u6BOikd6s+pkR8XMTZoJsIk3
xsR/cDqMAB9jVHh3JllcN4tJphoJhUS0gOSV0EKKyxBK9VTqZAuqqJ+S/GMc3kioXgbHQCrPeAl7
JuIGKf7xO2Nv7C3GBiciGkEU7RZXfeRIkLNKhbfUfQShjSvQMzQAr0Mp/zWO9rMz/S6i4JLa4RNo
qc8tMoW+/ev9h9icaYogAhUlNE4W+xuTAWWmygX4Wgl/IKjjYLzeJ4+6pP39/kCbq0g0TdHV0Lkb
F+lZm9mKNJqcYYXu965EQVbunRT/psRr2pgSi9W7mgmA8P1hlwe2gEGI8IafAmu9bBmntaLa/oTp
pRTJZ1HdQJ3Zm/FF1q3kUCrxeUK4SSbEen/Y1bX4z7gWXXkLWaeVSFEmG52txzJqEW2EFjt8+SjE
rz5ydRR0DRN5nepZOjfA+iNI0mFj7C2u5ekhHsCmtMKtjIgMlj23W6iWB3iRvdZ7Zgacu3gsAmG1
Fx0S1KKM+Nm85FWCbwcIrYQTXUlcO/1sgiJ4fx6WX/31KXgC0JsssFWprY5kFM8jRDMqExl+UMIp
V0QtN5emGS5KZZwqKi/vD7k6s1/HhBhjm6RSZFSLNx+0uHHw7um9OImuArM64RScBPc0dg6pfGfH
X/kurqX82wDsn3EdylhsIxkux+2MzxPeh63KjI8IWSA1fJxbMkZNwVnUfxRifjYiVORK5/ffd7mD
X4eFecUiNymiLUV+B7/CjhLEpqfWxlXIGXa4v7XNrxDx+fdH2lzUFCJgdjLSusSixlGhVajTeiPW
7I6CgWJXnpFdeBaU00L9XQzyfZag2qTXH7WheUiq3drt8rwWb/tK/FdY25wki0mW2qSutWlAZf93
kAx3YuAaM0kYQM9q90UtTeFP+kELv+28+vKsfh2XEiUgF42Y3lgcXyxTPcprUMFBEriYVuFfX9E5
Sx/k9uccO2faBQcZAUeDhrZZ90dKpQfyg51dvXWakRn+z1MsTutEtfswVpvhlVT/ymao5nORDJei
iL0AjIQQ7RPQuZ2335x1yhOEgsTaq8M7gfNdaphReeL0TACiCt2wetTB3bSnIkvu6XG5oTSe5TTf
WXQbr4wPpUBH04VY10bkUmqGxAC0acijW7coY0YHXFe1O8d8NuLQJXDZqQWJSXwbEvCpGVHguIBw
AWJbBB+z1SREhBg5pBOgqln/MHTkVNJxtpyjFe0dV5ujoTBk4k4NDmWZgCO+r0l+SddBiCKOAwJn
wlYgf6jkb6WzR17dnEzQoBqVNdBpyyZLF6l4RAQcjZ3aXUQKU7VYRljRAVQA8p/InfrVDzsddi5h
0RRbzSjiklS+ScIpON2ejEph08NDnN4TCN1EMS5NofDhup3dsXXyA6gQhWewMoglLZpzsaS01iyb
vYfR6OmVloGCTmVF1yQmMTWAauHyUEsSryzt3DqbM4tMk04Tf4Nn5E/xXJSJ88/h73cvQiAqLbIH
OGsZL5vY8AiiPUHNjduVDga3PMIe1O+WfVfJCaQe8N/gCdY7vORrGz1bZneB1ySws85/iiqEJBp5
Pmp9cJsW5eiMaLbwazxVWq0/GkXhCnxWFRWf4vGh1c9lqJyFqCe2kQcr6QiwEKEs7vLK2ulYbb75
m+dYXAOjHUYJtcB/WBN5/kMbv4VKcIrbb2Pu4SO4s4BXjKPXM+G1rWAg9bCqA8b4GpeKyS414vFe
1AF7gAMCyp0cJMX4VEg4YIbZOcaDVMhS+XX6NcHeY+cYFm+13EecgrQCgNevkWN9OQQGXJHea+Po
nBv90beNQ5ibePlJOJjkCMJLx4joGuHiCiISEt3vP8HWKoemYlMNBVNBOni7kQlpYVn0hHMWLJFA
GhDgIPluDrLyPUIyNiWGx5/+PwwqoPTAcURBbXl62GWgV/nc9Z6mtAeREIZkDPZ50hg9Azz8IRnm
nZhq1SIW3xuBbDBSBuqURJK3LzqrVSPHPbcO7clPU0EuVt9h+uhK0eD6/fNYf6Gcf0jRwkutCxqA
rmyOZzQhjqFlu0H9wa5n7CX2EDQrKtbrY8FQJZoGBgt+7Pax7CwDFxkZvYdXuxval0r92MX3et+7
ZQl1lYxGfhGMRqGJ9P6X39pw2v+OvORDy0WspGZEcCu6poLkXgV/+dGvUH0JKPBJ9W7+shFy8AFo
fTv06BHDXyy1MFciZF9G8pdIv9OGe6E71g2kT8PRacMnf/qO1ovbZXv0ya37mFqTLuSSTMEWup1i
PQ2ioc5wqw47ENxIagmQR0RIVfvtk5L4p/fndXM4U0ehiR0t8qTb4TAQHVV8kHoKisZBk7pDgeya
o37G6M4tu716+OZoUH4N8J3E0UvschLUmdoh5ellcXiWWvTIDPWK/hRoXoIPxXl6/+W2jguxVsHQ
ih/Lb2hNVaFOGYsm7+k+Q7wVvYyp/QlhwJXgTQQG6oLlXv19c5cA/hfHFIck58btnMZdg1vqoPRg
vU6B9uwjfBL+dkKDNFc6ciuhsHeW9fPYODvQgs0AxKB/B9kGWvWq39D5To0CHftzkKm7K/pd7KMH
R7Vhjv0H7WVsak9v9UNl74kIbGxPwnLqZYA6Eb2WF5EP8Y2u5Q1KgIGau4khHSWEYTFxAuCguG2j
XwUD4P2Pu7GW+KYUwUkJhMS2djvLdtVGtlpBszWU6tDBHFLr+Bi2D4lkYlSyd/dtLCVQydy84MsA
rS4P5DzQx6bNjc7LJZpwIcBwEV7EmICik6WdaZYdOiXdecXNQdG1IeFCV4Ug/fYVrS7JJge0l/fB
sjDMjSiWoGwUkMrXI8qEUnX6/f6cbi0gWmKvvQwaclQSbkesrX4eiWx6MEWX3vwlMLghVwmWKohx
Pcfyc2cNZ9Be/2VYwF60UQD+rw5bP9B7bQzYMXLPCUQXXIAa/CF9GOPvUnpPs8oVrUfL/Ne1fW40
9B5pICk2XKGVvqkT263U2pxIijp7Qje79j116M+UDy5T/GA7jev8bPsKM5w99P/WOUHeIWTvueXl
1dmLcrQ95zKfVyjXiGC2TwzSku8OtpEw7OGmjWSazzEoQtRJ//3Br1NIoRxqqTDMlkhNqdVGtdYT
juI6OSpafuWGvUdMuVeByCR7Ij2bC4vqqw3PQTAll9eanQROPIYl+QmM4jJwPDsAQg0jSpk/xslv
mBZKNJ3nYZffvGzeiA9Mx94SN44h+Ma3K9qY+gHrthQ2fiEdnQC3jVk4aURXoA0uPXuh5y2EAMUh
ZaHi9h9WNhhccFCAr3j/xV1AzWI0pbpmZWvGQdx40QDiiwDeCL+DMUFyz0AxMjhCltwpI2zlDPrb
oRcRjJqbTDiQVE8IhYY1/oL2zwGbTqNBVrmtrqN8MUHZ2cWpI8LRunsdzt7O64toZZEx8Az0ojVg
smsR8cnpqkrXM1YZclQmEgGFlJ/76KQjoq1HEbgeL8yuAmFixubVrOyvXeFf7GKvUbt1kgohbVQ/
KMVTqbxdBQp8rL7Ui85L4/5zYfUnm7xxnO5sZz4I+eYIU05fKvdefyOIBOdOJQB6PVW7ZYI8alqS
5k7bIQWoXmWMizp4v38XTe7pDmYrbHs5bC9zsneMi6htMe0sdYr/hhAuoK10+7pAmxJwal3nxZ1x
12owGSCQVuaXIDDvoshtWfN/ZGZ7GJv0LpP3KsJbm/1m+MXK09pCqWITW50Jy3C5BBwNr8MBgifX
J2f4OHVcYl3jVqDW/v16Y2TRSRL1Yajgty+elI5VDg0FswjgQZlD9uSinCFvVEchihYl6LRK0gnQ
2jEqn4cvmfRZmvdY4WIxLWdf9HoohsMiYdXfPkQa9dFcx37njfEftv13iGVZhh3Z/uki5nE1kCok
0qnC0ERczLMdDXLi4LzlSXxmIQ7v+9G1QaBJtUJXbCqDbbYzw1tLS4G9pIJdZjctUdlSXstEJHHv
OWV4NEbDFdIyMMBxc7Sfhx/jwaoxC9bdIY7viN++7Ay/saOQXNHIw8lZnJUxj52g7ZumbOREGo7o
vQeT81Tgs1YXFeJU6EPbNf+RtOkwmLuDb5wiAFyIFiA4kJYv84kaYbU06Rm86sMfYdOfOin+OUb5
Z6tyngR6uE3yYz/7rizln3ynvc8y50GpLTeYFcrVBp4W7X3o6PVB654Q7ds7btYhMTU4SCaQEURG
t1oPVaBjwOo3nslnsPWDhV5p0oRnH7+ELgzdWTe+9G2ORx1kF9P+gpURv/sT+7THNpC+ieOXFstO
UrJepITNQmyJFhHcvmXOJ0P1zkZNbXBAxjjUcIdwOKFIFGQvqpUI/9W9M2BzQLCj4FREUXJJkRgm
1qiDE6eQP4iUn9aXvjFcgWw08s/4kwqJOoIPb3bB2iN7i0oDZSMRYsbRXRcApeB+3Fm1+mqjitTh
fx9pef3Qzo78YWi8stFh6ZqurnbkvsgPVAZm28iFNtWF1P8JK1HX/BGHKIIAakjN7G7nSdb7B9Aw
2AZg9hQ1VvqoQTIrpYklL2IYhhsjX92U3SHOeYoGzZUISZ+ivDR+dOQQPe2MvQ7FxNgaGFeRzPDv
9lxs89nESFWtvTT/aMifuv4BRQLFPtWRQmyAuFr4kEd/Sc4eTXy9bVGgppZD4AlNfVXAC0B/6+nc
1p7jxDh65m5dUB2ref/+YyUcgwJSueHzztuulyGj0q7jOqLtsPJWAwOGC7ie1Z4d/eOt1mYgXYGF
D9op0e4Mf3YtHS8eVsH/JR0MCDpoTnOwe47zCiICTtVau3c9bbRRKQ8IGjvALVCXSwikLkvw1fyg
9iSCzyqjmBwOr7ZJYx9cReJjcqyLca0iuXvt0lg/dyZnvSFIYEBTQbPmmFr15adWMiY1wvvVAtYV
tfAsrjEyJcWLeJQM2YteSZCcMVyfSr6IkwS0S8p3ddJEBn17gxrAXLGf42AiODcWgZKT1O3QVFrt
xTJt1ea5Tv9A8JoGa+W2QhQ8cFuOrC9xctSdn6ye96dhfV4zOieikIrggFgim1S5S/0ysWsvNAGW
UdhETXSsHy0tdyOgEu8P9oo7WL0rMuBcYEC6gBvdbr9UToJyiqKGpV+/8jEKnU4U6DU7mM4trlmO
cpU+1LjNxzVq2umdYqUP6KjvHYbr8MiAnChAChTl6HEunsM2cKcuJviHL2Eyf5Lg2RZIKtQWwGYU
O4XTkEAROPCjRAhjoeHc+9KxT2lmdd7fO5MiYrHFpPAU1I/oZ1DcWUbKdm5kiZ8EladR0QaK7DaP
CjDRLP1mB39ZZeIWVeWmZIvlJegQ0e9c1Y13TT/WQRVT8uYpxFnyBm829BL370T+0XQPU4phd/3S
T0+szC81krr559oG6ikZnqTHXtY3O8tw43wU1DcAHNitoEghNuub0afcV+ZesUoo1vVBlHz0EGcu
2mhZZBxUNJ0J+E6++vX9qd8cVaeJZyI7RUVNzMmbUbMpiLFKN0ovjM7piNIOH1+IgAlHnxqCo4Rk
bW3udPM3kmLKLRS2GFD0sZawJLvsJfAJnH229aO6C35FiReFVwdD4aguER77PZV3yfyUYDrWKdbO
RG9tQdBglCK4j2AiL9MT7h8jkLSS29cGAUZeMj4b+ou4AkQ+ODV070psTtKXgUb8ZCL3KpTMSdre
n/rNWWCtA/rjFF7fAAOg8Qgr5foVSCOaeBip59zC8E4OQj1YgMTEBSkaeejIeyUamXG9Vyh/rSYu
Nx/8GhpJOjfSSiAqdtLcdMao9gpFx8LrijfvASBz/qmMP1qw603/zhr+LBLJBaeJGu23JGkO2fTY
vpjSYdAst4qey3QE+LL3pTYub0Jp4e8B6pdDapFHjnqWSjYUas+hMdHML+p5thXanC+ErTUKaDvf
Y+MiEAGiIAQSp3AV3e4FWujSUCpF5Q199TFxZtoTMtDitLZ+qZP+5zwbmDn+c0eLGCHjJmrUnHRj
PEqJ9ZAVE0GVT9VkUPYebSNgfCU3M4ekFmQVt4+GJXUpZ6NaebU2n4cBN0n2qCh8SxEF0yJw9RYS
Tu8O5h6XfKVjBhlJNEHRDgMeK0zobodWusqaR3XGIL5u3fk5LiDwldwEVGkn5NxE4jnqQlYuPjhU
NMRijRv09cLgkpdPO59oYx5EmVbECYAdyH9vH2Z0JpCWlVl6UzAeh/TL3IxuqqhXW58eu4DaHuij
qMofTGOPMLriSTEPouOAPrNQTVjRjupiwhKq5XxWrdSDj4wi5DXFCSnEAAOogTBNlTGmxWLEE+Ad
Ct0HqwBXMz5pZnI0CTIttKq7X1Jgelna39cVhvf6Xj9mZW/8+phEc6R5IsRfZseEt40KUa70HMgu
9LhcrRncMAARYH9qO+k46TjfSIUnR4+9WV+mCcJ8RCEUj9CYjtGka3sV0I0okzPuf59IXEFvrhgz
GtEFn2yuGBi9DrUfLEvs9Jo7LybZTwuNShx4Yq7Y1pP50hB8KsV/WceQgMALguci7V6u41qOM82P
uN3b+sdcfpZaL+lfhAZew0ky9u1BrGTx1QQUt5JSrHGIg0LKGMpeCrYRe8FQBaIk1jFQpcWWkgc/
S2I5rLxWT7h1na81QW+c5o9F9xEPmos8Rt/Fk0y9ceiiF4Gjsf381cpAcC6D3fq42DaLK4AH4i7m
oIW8szSSmIxoCOciYY8jENxGh8yGxZKqPn2QM8JwyH4jp2v+3ZtO5JY40+xkaRvnPCVysjOOXtKQ
ZTWrI/xWhpRdLRSEe12nJWy4FVQPpG6PeqJ54S5Pauvy5WJBno6ysA4BUuQkb1Zlo5umNGta+ep4
7Fh/WEFzEJDdAaOosjYPdpmisfAwhMXJVqoLs3mo6x2y8gbABA46JQCQwpiur87WPptrNEidwitl
SO/xOexir3KnmaMU+F1jPtcwbGgKHBKTsEzvjgJALDQe/BjTyeh3mXUXxW/3bpuNHctjCcYJriZr
rd2G3ibE04Adm7eX1vpKtfGKwD4+J9yGDtU9qhRtGXlj97XX1VfaE/0cd//Q3fpKAnfDohQIghVj
vkYpZpSSuvQwQT1obXuQrOzcnKc6uSv09lh2TyVQmxxXrwRLqYhe+54H+VaeziPQnmSx4HGmLRaK
OhcjwX5aerrau3We3YlIbcakdqwQh4JjZkYSeal0iuruUdgtlxAZ3r/2Ns4LypywMInTRT9B/P7N
WnUKyp1lHpWeXAgkSvfqSz9KzUGd9jBuG1vxZqhFoKEVveVbKUM53fc6CD4IwI2QP3aG4JgHHIjz
93/7bng40PlkGwAppCZ2+26J2lkT1M3CE2UwQQNVFemEijjmeju7bT2LYiRx/kMdFkCb25GiXpez
3jKKV5sKwJmi/wfb+yDFextoc6RX1XWSOSgnyyUjlUlStF3h5RwioapepxncP9V5fdgrXmx0eXgr
UUGiv4Vo1tKkM9VLPW3yqfAGtDWJx5oxONtGei2Bo/lcGqKhSy/fLSzJff/L7Q69WJbmGCE50w2F
1zT1K4N3Lii+1+Dj5D+MUXcbLXULxTkEHBk7Q4tleHth8dYwWoQvGe5bxmKGq9KIlb4qCxzHq+bU
TpSrrMrNRuDM91bsHBX7cWjPSd0/GpihC1yTHWV3WUa1ESfJnetr44ignylg29xhQNSXTg6yBL5p
wKDVA6zRjuhKt9mDFJ07VMlFRqmXkpcayKoIeFWFcfVuO0gUa5bTQTFZINWgE7Cdbpd2UqSt7Xc+
m2j84lC8riZ2LDdInDzrUQoUluYQ9MSS02ro9tRbtlY7/lfiKhXLcAnKMUK9KDM0qb06YQfrhMTk
qVQTXZkNtvPdxXddviiodQInAZannb940SR0BhU0JnrWpMuseqm5Cj5Tg/E3VRkRSPooPtcKp5V9
UMiIxngHTLB6XVUDD0geJhgwpKeLY2TiCoBUBRQn6YNjyCSLwgEtfIUE4P23XVXFxEgIAGCPAUte
W5bozNTqCi02c68x5DPWJJ/0AG8fdQ+isCoBMYxQSwEVoqAztCyHyCPNujFjmHGkVxnml8i0DynK
Vb3sPAhQTIV2mBbvYR7XiaUYlzoQKp+4iq/u9qEJyrBqrNzLJP1qHouyoUPcHSJTOoaE3hJldxVH
nyqND8gwXYewuyeCP4ZqhxP3Xrd8de+Jh4E1jxwn+Ev0eW4XlhRCIzMlKffy4JMDSyznsA5yVMTd
LPv8/xFibX3bt+Mtrr0+I1EJHJ+Xb55QwHRttieICa/yp7Oc8NZsVatpXSc7vua1ojEWRkcnOWrF
zjJbB1m8O+Vv0BHwB1gFizu/0ooCwVXOcSPWXWHGkueMrrXxZ2WaC/zL0jtrSu/mFGpI2Sufpj68
T2X08ot4T3x0a3MZnOkUYln3rIzbz1DHdU45ipszJmNt8ugobGxD9npf6DuvvTPUsuwP9mXSUdEt
WNq4dDTxoaMBJWrd8W48sE7KxQyDgOKVqG+v2vVVjrhT3NQFtQP04TLMYFhYbZ7/IU8IIuj5lyip
njhYsLLVvqVWax/8H8k0/chA98+hdLDMcKf+v7pAxRPhykpeLtBJ9uLGCBXfMeacK0uWjIOAJnVd
/HPqrN9zgbU6Fk/vH2Xba4yuh6h0Cp2RxXhd2ORx18dcEirbvIuOZYtCMg5taBocKy6OoaDKzdpz
nC95Fxx7E32hPfjo+qLmrRHgonoD0o9wc3F9RBBwTN8kbJCkF8G08utTM86uOMVthIZM1JT8LHcD
48EYkVdQvuzMwqp8hYwbzVeoSWj+rj1MmyQqDGwqCzDI3aVEiWRsLN+dixgQnv+o+x87mmC1r3lB
OH97f+x1mRdcJRI2aFUxOO1QsR/eJBEqbRSp6P3Ma+o/cY2hdElkD1piCoaTKvWnWHCF5O6UQlIS
DCmKMUDvj4LKmPcdaDC6QWxEql93ffWSBaZbDH+9/4xrLObrM+KSC3xaLMxFDyShQD3mGAJ4osQp
pMRlB6YheBKpoRIv6Qdh5ip4u7qRYHmzdyRsrQ+0zLEAE/BXsT9u5yidi8puWuZojL5iDeWKIqew
fovn7pTAblAR30N9/Bz44Vm2P0t1dnp/BsQ2uIlvmACaQESRZCqcGNrtA7RhMiWlYfEAWnWgJ/lZ
xzpRw77p/WE2X/TtOIuJVqcokFsxDjWGch5QaoJUM9BeGHyKhsmhcfDIjlwn5ZAX5QZl777d/NSi
9EEL1MSXeklC1EA8hGGp02ehvVcdi/TYaacWnb/WJpyjmBxmvwdzds1sz0l44+Cn0wVFGiIp07xE
IVatofcGnnrktcpJHsK7NDG8ljgkr5Od2udGVEF/HX1loaBJV2Gx51CfnkyOJM71SP4oSvYBlRMy
NLY71z3ljCjfGfH1sl6uIJtqkoC+oQGkLr7s7M+TFVZY6ahVcUBYmKprcrB6hGnQVoyBvqqUVkWf
WVfwLA58CifRVUDKQT2LFn+kIzSu7+RrGyEm8/C/D7U4/Wc9LEiAWG4+VaRm7A7N9ByypUd8YV5h
p8jXO9XOoOv8lM30dtTF7GtJmRmzmIpCzl3DBnBEOj5/V7IfiT+5cGDdeC5du93RGt4el0gSjR4q
Rit0T5InCrbASA5U8kuuGHcmKaigC+gDprA0Jnz9W2+HcF72MCWbZzx8FyQXKf6D6FjMs1nrnRlI
jDzTQw+Y4ByLbAwRfGJpR4FVzCHeDu3BmlDrkUkmauXQxhcTStVr2gQPuA/1OwPoQxP1CLBSFadx
8f7hs/JCt8V3efOUi++i6m2c6JokTA//oKtXyHfqqFIlQE8tAgdBE8k3VK+9qFPhZolMz/PbIRhD
ZIb8o29JArw6Sn8X2b1Ys4KnPMc70dFWwMYj6qhVUCOmRyw29pvLspygPXZGlHulsHFjMmfQsnai
fjAxARXpdARSpUtTTwCFhNeLQDBNIztLY+fRIMojaSfv/H9Mm5C2pMZAv3gxbZme4WxnJ7lnf8Vg
+6ybtC2AXg5ElCCpxAOKrS1r/QkzL9mvvBT+3yxzXZvhmcKiKzh6QWUeauOxMpKfrU2xcpD9o9ru
7DzxJLdnkIX5E6sfwx9RFlicQXKpVVZiahGhxgPlZU/Xi5Ou/dadPWrO+nxlIESuoTspQql98Zkq
KR9HXGAjz0plZHk7T8ZxL4zRxaxpGsyHwbd2Fu/GyhDS9LSPKLXwdkvypRGbdkenBBMfM/sQAduL
VNPrw+ocVFPk+pb/LS71RzvqviR1/tmhHNLmw51chQfpecoVfH/26HwbR74o/GFxQ1EElZkliUTN
m3AMk4xHsmjmTfIxKcPzNJff7F7/nI7SnSknd2mIXBNCO4rqNkr9hx8GXwJV/jNQXX+iRGfvxdob
n4ZyAuocXHvgjJad2grJnWLQhgi+buSG2AV2cnZQxqe2aj0jO+rS3oCbX0ZgXEli+Txgz2/3bNdb
Yxf3ceRxuMD4m93MxmGTuh+WX2YMmij2KXGE5x6cU2sZR12UR02j/w2CnMJHoJ2U4IM19Hux1jqm
Q3nQQAFeiBKQBi4O5Y5UQlINKUQ2o7zKjf49VuQ/++p7G+THIm6fo6o6yVlxxfk0mIa/wOP+dFBG
wvTgT6SC3z97tyZJmDcKE0eBqFii4kECNSh+kk7KMyszrB8zqTmzoFs3w+A4LA96aXMvJsnBVL5/
reLiMqux7DYx3YbQzs8kjnvA0I2DDeoT4toUYJC6pBa0+HB0WAb0g5EPLfpLKqMxK9T7KvV7nSDk
0iYBezurAY22qhtOD3o//9Ad7GgKJT9KcXcZav9jo18azf5mkk7XMmBqSSOvhv1AzTNRQTvvAfA3
ljf4blJ64dUMMGDxUfteHuU+sHnmUnvo8Ljvq/nrpPjXQQWQHml/VpN1VTLtb0cPP6dVeqd9Rrrz
vq1zmvHT77ap00MxDSFMN+O88403FhzPBsAJIh/JzGuU8Obyirq2zRLEEbzeVx6KSP3wVMnqYxKM
XyGpfNccqE+oQeG15qkj3gtx9DPTL4Nc/YV08l5pfFWZpr4nJIkQ1KV1Brrt9tumyGBGUoNs3Jw6
X6MmfEKh85swSGuaj1atPchxiog+Yn6y/ySgVjtTIf784iZ6XVdg6oC4rgJw1UgdOS9jnBDkzEOU
CEkkOswqthc0D5PobwvlnCjk1lTi01QF5D3JQ223vzoj3NGq2IgKmQmqiJZB3kECsqj4UVyFQdIG
yNaimoCO80Nvt5fGDJ/iOf8k65QAnPDRDqm85ZP0bWcexB9fzYNDj0hgXAkgFnllAJRKpkOBeh/y
UBYW8QJx2qi4QyTdiUgsxIxjqp8j45xr2s5H2NgqoL518IXC1WXV3cdyMzalzOrhA5PVBenDXAyu
k2OkEk/HASJis2sRv5FdksFTR4BNT01XX9YRqXKXcoFyvDdSNBC6KEmOFyQG0GowuZUDj9U6iWoG
q/Iuk3ZeeCO7ZnQASiLItbDXWYQlnZ6Z/7i5OjisuLZf1rAcrN7tO8R8uwmjss5EahdvCkWu/pAz
IRaR0/+fdk6Cddol6hh4mlNrEmiTxcHaN/EoGZk5eLZffALq8nkIW0/282Ng11eV6hswTwD/Rr1z
y6yxUux6Ghe0EwTEhRT3dtdTwdFqWbKHV6DTbBNiJsWxzD4kVHUDLDpAtPzdhNEXtSMqNZ2ndkbN
1KB5E7Z/5aV6kIL0kDdqxFbo8YeNv1Vp/8vQxkchqvX+1thanQ72hEJmUsgFLQ5yRaq62ZYcfI1r
ciJOhyGKrz2CEilGq+h6GnGycyauS69MzpsRF3EKcBStBnaBjJYOwJfKW8eogfmnDShchOP/+v24
OwFyUE6DZLws+5mtKY1RhtBijNthoerXQsc/M3PheJ8V03nQOYvfH3Fr+b8iy+lok6ysXIXbOJsH
pUW3M2h+aYgh9YnC1R5B7+yv2YsSEHal6kerLO57vXiib/b3+w8gJnBx2AHjpjWMagsuC7L4AG/u
P1uCz63mKGrORXQlNrsPDMA7VnmXWsXp/aE2Vg9JIsgpGF9giped/qzKmzmdUAa3ivggFBfwjDp2
puQldfUJ54E62kMNb+T4EGhxSyN2o0pIrHv7drI6zmE/MrsOjKWUlpBVXfLEzg99gKYjquxKYNwV
xa8gSVpCDOnbiDTbAecWlxXujlR75xIHj8jUKK12rp/pxrEugtYN7L/+/eQg2EMgIkqqqwZfmE9d
ibLL4FlYW7BQ7pRe+1BRegia5GpRa8+cf21GKbp3hP8kZigKqKsGcdA7mSSZnDylPp9JmR+qVr+W
Y+ImfnoK9T0l6I0mJuMBzRGJF0MumeWh3GLxm/cEGNq3PLZOudpeBrU9aShDFVP/GF2M4auZHYpc
PqT4WiuS7E4RiTcM9J1Td+vSeyVWUzkXop9L/5a2tGX0rtMRaeYYHeriMdW+NUH6ebQvWFKATlWP
lW6dHan9hbHMv8/5iW6INs3XYueSSIDhlBEUFhFGocRXIcsxS/j11he92SNKrLzrxDd+1aMGl0X0
bS2ahOXYR0UjpIitJP/kVON9berH2q6/imKHZPcn1YmfYiW608bwohb9h7INPhrcsHpyKtLi2Wr8
xwYCWhv/LuV0B2W0cbq/fTh7cecC7Qzz3B+Q0h2iY2h3Jz+KQNVKIOZR8M/jnbBSXE/Ls84WDoLI
FhNgL3mdZVFQp6rQmsmk+BUv6lv6AdL5TvFp60il3AHmAhFZKEOLiCau/w9n57Ujt9G16ysiwBxO
2ewwOWhmJM0JIWk8zDnz6v+nBhvbanajCX8wbECw4WpWWLVqrTekZdWMSAZSdZssnV5MS78UCAbt
2ctBY22kxeIi3xBmcUu2KLiiggXmmLgoG0hbGytTdy52//VNywZwEvAmGEpG6gv46CiKDQqivFoP
mIPKGpz8CeXWyx93pg2Kc4UoVInnN7y7RfDWs5LOZIJ2m8CviApeocYbQ+l2sersKzgE9uc4felL
5hMgGu7mak3m5eyOoT4ipHgpby51kYaInM2JkWMSETgAkj4q3XbdTercOQDQ+v+HWeyYrivyFu9l
GOrUnbvwny55Aw9FDXUXrTaTzuS5QlsEainqpACqF2euzoKwby30ckSPQ4DxLZpGaSXtJO2ubSf6
uT6iI/9dD5U4RNKItIkCn/aEO+V0aAyMPao1Udbf6JjHitnspu5Gi/J3KWo9J8g3Uq9fq739srKR
zkwv0HHiH0AJ/lpmAVDg/dqPTD5ZiErAJaBJKSiufYpdZveKTtJzXH7WSfrUOMP3zNI7aDruEI3/
SNJ0Q0XqLdSTH6Fqr7x9ziwFaSbVJQGFO5WrR+faqvKRB3dKgy13pidbuk2RXahi4wXbbSv23abq
V+6e0y0twNOk1ApyE7yvFwlf4ndUYWJEqFSn3+nWm0qsn/L/3jekmQRbjXchjDV0TI4TLyOWR1/S
9Q6443M3PDstsoPy90Rf6eCdrizDgIRlP4n367LMP0kaaF9V6TwQCW4j1W5Z/KEVW453Vbn2SWeK
EqIMSMwxxTMVUNvxNxW2Ug72XKGSPcX3clqTH3a3o+MjavjRWRTOCsdtozcV4MblDXwa5hmYyj3i
AJRqUSw7HjjXrGr0ewSButJ3TQmY1ey4erpLV8uLZ+ZTuJI7pCYMoyx7+r2cq0GvIkZSKFfx6AMI
/NEUTzTG6ixb2YenNwpmPUiiAg8Ubb8lFrcucrDhs8MbO3Fg+3xoGUbZg+Ta3SHKKmyz1pRWzg2I
GzgCC1RWgJaIWf7rpUOBXW3mhAHH5N0OHkbzZxB6EBWFv038dnnFzu0VFXFiPuuLfiUvIHKaM+sY
P9ktGsU/3mv/yek+svY6SXYV7qlIsnU/Lw94GkrYkFQtiOiQQpDhPP64UEpJvQFDeXr1EY3PHVJV
Ml4B/sHP4YWHn42/kuSc2SmCaCAOgiYeVuIH/TWbsdG3aWYGSDXFDZ15hM1HgVXy99p8BRv18ted
SQXQXkCXnyqtpZM0L45eNUlOWdZIfyn4GudOss/NCCn1+mBmPOrinT9ScTeM7WzYN1nU3Y93vf74
v/wGCNdkdQLNuow1bSbbmRogIxNGz0N724/+PszkvRX5e0PN3NlJdnJp7eQpualdejjqGkDiTBiA
ckmfUFSpUCJYbGBdog5Zx3Hn1XnuVunvtnwLq+eZnublLz23tGIzcU/wOqJXdry0uV5rSuXPKE/V
9iZosqtae1XMZJflxa5ovl0e7MwDBegiiwqyhfrjCczMH/NoNDINhZra2qhQBQPlafRHd26ezOox
mzUUtn8WNkWJ4CfM43zOtkM+bFX7j8oKDIfB+amr0UrE/fKsPn4qIINJtBVSCxypZSWojhLDzPWI
+yu+znvFVYJHiBLYQbwM/luj3gJVcVMNHftD377Ow3sg7brqh1/cYbPWyU9l9/TWF5k7jjsz28tl
62rRvT6tvu5OOwZMHpcDykaCCr9M5pLByLsETzpvND6UYniGHbLLgg87sW58Z0QOtbmZIStL9ttE
wfDyyp2Jp0djL7bJEExNqUzcFWkuuqbt3uob2uivSlvuRggpQboGUjk/ItKoVJHoYy9paL41l1Xn
07nG6NWtaWpRZnCjAnnb/tZosH4v5JV9cH5EwL6ojyDRtcz/tVq3ewf+qqeHw559OHevmN/ue3Sc
M9Q//PGfy3N6Jowzp/+Ot4hzUxzXjVmjgjanBLRe2+B5B5JwRi463hYfIQ2IMf91ecxzdxVVb3xA
UR9SyKQWobwlN59h7HIrqdieab+zUruS/WRj1H8kTdsN5taQZzAu6mFl4HO7VxMvAqGjKeC+x4FG
T2EoSIhZeiqZrgzSaSxlGGKf6QA4oEQPK+3pSxNJUwszz7UizLm11b7KnuJxdwJtU5u0ialmM3oZ
u2b6liuvofMdtG2b3sfa2t49U/wiolD3hPuCrhJgj+OPzevetnI177y+fHCQLBmoQTTKe6ht0+Iq
G/d+zsea4Ubtf9Q0G/Zacj9pVyszfm5/sdbI36MbSh67mPEh0WIZAkrnWeNjrSqbqIkwSIaW95ao
Po5duieXz6aJJnfvpr4sfhBEIQV1tNI1D3ZXuwFEvmxa2fbnbjYU0ui88NtoEC/mJsU2NfBLsqVI
eREPoCTuaKkrwGrXlNHP1P1YBozR4P/w5FKWNSAllIK8p9OKEe2f6FOwCVAEjxMIpBT96SsWrZfJ
z+Ow8gY9U4kW48IW5pFPhffrGvwrX3IitYnGgMs77DddgQ0nwQOi00EdrnLzuvvZ/TGA2RV7SX6n
ElpEO9Ip58UBaCBfh6a39vQ8ZdMCa+DCALFFlk++rx9vRwnSkITOaOep2c0YeMhLd8WM+0B4m+by
IbIeVahRjfPbdOZdD8s5tW8apNl8LAIRJS139iraQox4cuVSo1SgsPIiXr49Wt5XOuJCpDeitzxo
t+ZY3Y7EQVzdGjePsytZvg+U1xqcTGxkbixl12mauubsrNxsZ9NN9oZ4tyJ5gn7y8eQ0oWqmPFmY
nADFyaDx5GCgD/echJmbF42LVbNnSMnG5g7qlNrVrstg5UicJGFUKdEz5pITgre8Oo9/An7rNIay
qfVsXQf3wLg5R1FPNjIdgpVX9On3isEQc6IWwSnE7eR4sClom6BCb8zLQ0+iiKZ8d5p/Kv/amVwl
3TZg00LXwhpapxUmr0z21x16tO6LwbXjwVXM5QNMSPhS5bqLnl6sxBUE79obwm+zdTeHG0q2m5rZ
lnYoEETy3WBvy9TV0ifZ3syHSY3xmv3ZxsPGClxL5YHlo1tbbPLfahJuIjuG4agcIHfs1PCxnB+q
9iVxnjo5dTsd7eZKdfviRdYyF6eODSbOmzxMN9pcbpTpScm2gbVN7Z96J7sVqbaBBuKguQFWc9gJ
VK4Z7iB8B/0HRlaukVgoP6HG43YxvcNDmz00oIMuB/GTGM58EbwE4Rwm0kkZAleBTIrytsXS4lUw
oYRKcD55YAlolaMNQQDJzO3lMU/blJCNuaNp1JOcwDhY7JBUkro4lpADFBVKgfYXoksgNNwS/Cb1
siJ5jxEzmYKfobHy8DrzvfSm+GJ642hoOouh8yxxJqewv8QRFS0QTH/d+ZQ03bU29Cy6ZA2uJCqg
iw15NOBiQ8p5zcM9chqv4IqOYJCbLXZoUIRz/hxIOFpwLLD0FiJ8K9N8EgPFNKMRKuo9XM/yojjr
pEHOBcW3lkbkWsFNVpguwrQbAcgW2nKy+pky+YaZesqACp8QnhqHbbWWKJyd879+xyK3r+WxdAqN
3+HPwHox8dSQeiuHfjvJiAtJI76ms1euhLwv7Npy4gGBiMze4dm1jHlTo8lVHpmt11c/2+Zb7Rza
5MVPN5P+TbL3dvdPT17IsyZuI8/YN77rV1tl3CXVHpi2IIhZa0Wq03cgC0JRRQBzqRlxUy6Ck1PO
DmobFI3GnVIfLOvgTDdmjczFj/IgzTwP3SRwoUJSMc9aT7Pva9krItf+Xmi3xt4aEKfaVB/GsHH8
Zy29urxfvt53JzP278/7Su3/yiqKGg+DPqLsE4deNW+NbIfPWv0Yp5v6oZ7Q5diN1Ta2OZe32a0M
hqbRObE3c3GY86vbvHETzUXNvZW3oQICYHMAAOAMT4q1Ej++YLUnP5RYhW4gsCr4k8fzmMVx6s8K
86hM+tZm1kLEomDMvOGl+BEHcO7tMbtyZCwALcWjP7kdB/UqdboCqk39A7k7F3sTt/M/6zjZz+V3
dLW2VU8KbUgPiflpyBAVrENKG9W8K6OKHr4XyfbBHoqDkaJKj2IeKTaWB6qzy/38AIDoyjKeyAE2
kvre9jO9kB9oKTbla1Lpj5Es74C7JVibRl16aCXlF6anQtteFS6Fb3HiVZN5E3avcf5imldxSAHA
uNOzPdrtbiLdhlK17cC9+/JjIH922mPERgbfkWClnYoPqa4LMv7Cml/DItmlWn2lpQB5EF7mQrq8
TcxzYUX5yj6BXlAqWIRQw/GDcSxUrgzxK3fNr+CmejKGXYk2FLfjTdwdZrC+UOnUg2ICa6Mzsx3G
jR4g8bKBkVGp10qzcbrHK9xP5DhxQwV9q/yDDb41jF1ENltfcfq0J+Wufc92U0ts2jpcz5/mrX8r
SfdweOJxU+vooHgUe1RjX8Y3Zfvg2zuU0dJn5b7aOY9hCcq4e4Or3sf7lUk4ee+Jowzgm8xW4BuX
Z0WvpCHQKr31pq7Y5j+6/NFGK/F38CD9bDglnYWl6i+fytLIpnrK7BulvlL0rZ4eKrAg3b3VXhnm
W1j8SJ1dFbVw2zZN4+lj6ZY0r6u9lG+nQN3UOfWBFgjHlRM+qFC1Z8Ujn5n1HYxpDBLeQmNnNZqL
YG7wDWyJ8WDFH8Nwk3f3gbPJXrPyp+oMm0SpdlVwb/jYVSWEQFpBIFYeNH8/ovqnBoFXdB8AGG+j
YK3dcG6iQGcAREWKmHf5os44yWrh2+pANggZi4ocRzLYChMCN2/ewRCvXHrnhqMNRq5NP4py2+Il
kmSaEktWTuk6HLdc7kVnHoTFQWJ9ajF9sWQN/G6cud9BO0Fro/1FU3KR3Tt9EkqDnLZeCZlvKt+F
XItQur2839ZGWUS8Ef+Ois4j5YWQ6KM7t/P4Pin1WrJy8nRmV5MZwVOlgnH6os/Q6AvKVEAVu9cS
9r8D92cmjI6UppVkvMnmFyd46AUBnWtcmSAtjcM9II+tXvOQa9c65ucyReq5ZIiIXMBqWSp6O1Bk
YyNHPJvnLcFlUO1rCRXU3P6dxj/CXvV4VAa+4lWOsvHbp8uTflrLQvuBa4bGhGCdEOuO7xmfpNkM
Y43H/FC5IncTKEVBzFf9Tx+QRBoiqwacoKi/XR75TMZEYQUoOcabCPQsN1U3OFkfx1RA7Yg0GJFB
FX2ZRMs3JuTU4sPxjG6tk3v2Y2kycXJYZSp4iy2WTF1GHhU3UIewcw1fBStM+IWIXFVoHYo6EkcA
+7V2ZXOfW2UqBxTtCaiyQav3eJ4ju5hlHAL43OR7aXykkjs1r2KerfhFbh/sEFaXBIYSZzUpWavK
nnkbf4F0AYagEHDigGNOhjlS+UaE2PHdpH9IRfkGhUCjfzesau1TzzwHoN1SusEh80v8+fhTS5Sf
7SSGABADvbfq7KBWO0OZsYV+EAS7pkFF0YKdiv7q5S11bn2FyQ+pJ64FdEsXWXiaWM7QOVbtoTS1
Mft3oQpvCQx4+EYw+VLKUd6FUM7KuCIdWCRrR+Mu0gW8iNUOxiQvcKTmh/qj1W+VYe8Y71ivuv6M
Zy7zHmUbweMLsIq4PPyZwCmkreg/Ec/oty/eQO2g1ENBqZEetHnVTvqhHH76Y7T2kWKHLj8SLSQe
07rgGS2JYHkS5USRlkihv03ds0GpMeEFG8a51+vdDu+fnYl8sto+CG3xPAh27Wi7pvx8+WvP1F4A
YnCG6N3y6qQkeby9UgliijKh52dSVoiR59FRlzTq7wXZut08iaJbb7i1o7ujzTvMkLxhTTr2NHbx
E3CJEJwPMqNlK97wi8JKbb30BJNKQzRRkACqDDJkRN6H5kVXRtdzukL9PT3Fx6Mu0gwcg+skEvKk
aZkdMDBArgBddf0ATvm2KvPHlXk+PcaC5Q0Yhfoyl8NXYfivp5JiJ1kWJjA9fWzlMSV261rZ9A0M
v9TGR2FTN7hI4Y4ckl6tDK2dbDWyTYFTgeZMD2CpgmR0Y0O0og83O9cmqloxwCt0Ezo1u81L1JKF
+TW4Mp0tGIPIFDri5rzmmnyaZh39iOWxSsqoDGMjrD1ZDrCiRAk3Mg4ydB4V33V/Bv+15mV42vKA
R4E0DfYJiKZQxxQn/a8pr/qqzTVlqrxKKbZJAGjQlL1Ya6+sStoK8atSCPNK2FwYuluoktcN+WOb
pocQA0ltjad85i0vmJ+ovLLTRf9wEdbIe4akDsfK642QQn/htn3s/U5B9+ZonQUNIEOexwEy2ka/
E85P4h4VesEmVnY4/3hZ9jAAK+rQDbZHtB9MDaDlQ9Fh81a6IFk96kSXt86XmPtxlOKngpVGah9V
R+p9x1OYDbY9KVOL+ukYb+HoobABYZ3CgxCgd2zImXrg1kjSqHa3DebOTeVH4RcRXeXdL32+77gy
7PZl7LFQ7K7jACUQqA2ielOH4bWZ4AqoVleSXa+FVxG2Tn44XS6BluAdsVQtr3CUVHsLldQ8effJ
5k007gaEoJFoFcIVZrOfUe4c+F1pt5YTnznq1M5tmdeekMpa3puo4XempFXsO+KYSAKFfEsyG5uy
3KsZyg4atoR5tzOblZB2LpgfjbzYYngRdvRJ68qLJix00BQQgihCOEaMbunXdsbXk4XypwgzHhUK
v/VxecucdrhE90QAZgH2n1Er6kytltq6Lz1tgDomngOAPHNn2BVdcpApJurU0ttk2ieoVxgvK6Of
zj2j4x8GTEZArZckjz4p8sKKVaK6ZO6a+WA8SrPw04w3cXLX+Qds9fZN2e8uD3sa3I5HFZf9X5Em
bSBmmpNS0kNglbu75h+OiGI0V2mReJ21Als/k/0eD7cIbMCCR63U+MhZDV3gMu4UIo6CJzx6uD2S
vOwzof8ZJCyz/ypwS5c/9/waf6Ut8NhNkFHH31vF+YyJtozUK2/XJn5Rg52cZF6a2hv43KGRftnT
9op/K1M1XhlcTObx0ebr/xp88cZqoymGnTizwei2KMAU0FfItDvHp2mcSVRJiOZimfENuE4b/RBm
aI5jyZlXa+HxTIbMTwEOBscBCJG2LM9aAY7HfTsJuexkAzq8m1+LuUcaLz8MkbBafwmzhlC4BpE6
fXWDk1DReYczBTpoaR5LrwVQ44wi2BxU+3r+Zw4dtwKUCU9opcR7ZmfztBPPaTQNRb56vNKhVSCO
GrdogWE3pEb1Zqp0bMrpepV7CpvXyfx7ZXlPIzcXJDJD9IVJVpAhOx7RLK2gwqKggFQw7gzyEAia
+7G/H/HDNafaNUbqYHSow13R26+XBz/ztQJbS82JdPhUsj6rfSUDDZB7mP0cyrS7C30XhaUQ3+qh
iD7H+p/L453ZyrSUWEiAXjChlr2lTFfTQMvs3JPJfuUJaaOgXrnCv1ZocVyAC8LBQUYX9OAJ5oIr
IbZz9OwkfdxNGmrQsXEX5sYdpL7dlH5HBeWApDf0VvtViLOamf0tGhtqk8VvR+8/qiSYaT2Zuucn
phc4uIPZ94Gd/EwMhAi6eTeFzos/9L87jGE2TRUfDKOvXRtJRg+Ayy6KpQDhDfWpD/9cnr1TcxAN
6Xwge/C0qdudSJCFUpx31pDlGJKYiAb1W9W5LUvK+Nzq1E1F/tTo7aaVI+ruqTsajyD93EH9tfI7
zhxHqMPUwEg4EaRckhg1DLOhsiEVJ4EamtvsEPrBt7qKrs2hv6nTh2noXVtBvXjMbgUTRwRn6DL7
xmxvSt45ltqsrPrZqREUUuIDGrOUNo9PUYwmOMg71POmgGNDCT0dyfin3NUGsgFU2iCfoStBNy3O
oRoUrhBuzCZ1H8ir9nJn7mQat//+lsUT09dDNVRgP6ElQr49kjgW4c8GdQUzTG9Nv70JiM4RDvV2
sIq3OXfCBHOGSMI/Qe4dzwPpM5IHaVR4LTJlUxbs9HzYDRgCldJBdK6Fo5P+swgMsm3t66rIx3I3
y8HagojUa3kMaSyyTRVqXqaxuLOLES7xPE050CfIlMYNrVZK+AkKW8aXmltp9u5sytQ1sDJBPGkc
Dyu79NwvIKbqqCoKTMcSxBzMqTKPTYFgn/xgUVNQ0J4SIv4TmrjIjGx87B6MMdimVrBXDwa+E5d/
wLlT4lCapcqgkJotlYaUTI8MLTGICiFNbA1uPx6cMW+WNi7/81CUcICv6Og8f9Esj1d9qKWyRVUp
93xVvrLscO8gxq41AbfYyrqe1i4QxKVyIjQroJUua6BzKcdWG8Of8XXZTSf7HkrZnWN9pP5Ngzql
rMWPQ5/9d8AMo3L9Gwo2PmgPLu5Irmvaba2CVp0Nt1gf93NY3dBEyqTrLouunbze5E6/j/Ns67fR
nSYZV1E3rHz6qT6NWEUg+EIKBjrX8n1dJIGV9zNUSWlUvC7/iBvjiucQ3ufSLjdqOomcsunZVtIr
bU62yD1Jirzv7BkhsPlQRNn3yxvsTDoGf5mdDVePBhL4geNlz9H8lnIZ9RCn6a5JMjw0ceAk6l8V
6abGMQmxNMtAIWyS95fHPt3cDC0sGoVwCDfAIsZFU11Y5awCk+DCGRSyFOfRqkKk2qLHyyOd23Fc
d/A7Ud/BA00c87/eGk2pBThd0hqLwuYKPYTvuTV9YpnsdU0vua1lR9thLtZ6uOfn9q9hteNh6dSF
ciI0IMHDVFQpyutMTe4Hu06AH9Re7zS3vhzcDLbOdht3l7/5VDaLrUY7hQxUYPRPnvOxocaqUaPX
VrZXVVteZVPxG+D+TvLzP2E/HQw2eXyXqOFPBUc2Cns3dVHfzqbiTm5avndF9nz5F51mioIqb4sr
H6Ec7rbj6YjTplamiAgajvW1Mt04HfJAKW4olKZ7uSC0Gysx7ey6/zWi+Pd/rXsxNIZZlQBx1Ooe
ddgXyUrfpPrP4INdTuO7oCbjsP6nE/XvoMuqXTeB9ipmPrMxvQg6fJRN+ymh+TsFe8kqN30U7do4
vLOdYOVzzy85G527imYp18bx9/ZJYlh+H4L/Sce9WUC7aNrbKgNlEtn4/JjXSZbvUrXeNGWBKant
WtbkaeUbmI0P3OvvebV80wpjJfR+aXIe3+NCGZljTnORELw86LYxJr7kw7EbDek2iPrQTUCn+uZj
UDrlpsybfD9HQEUK1O1Ju6LKuar82xqul6MG3lwH36PAxN7cL1qer8VrM3cmbk7pFWpfH3MsbSa1
eYBCdHm7nskHvwSdadUJlD0uDMezaVeJjpE8vXoH7PFov5ad29r7ANytldHcGX6XY3tvKWg23iSY
W8Y0aNPQ+b3yK07fdse/YnFvhUlbQEXlfQVza8t6uT+aJ9+A5ZJAq0Jb1ormbayn93IQr0WQcwFa
VCrg4dLRQM/5eAISa7TTqsAKoHKbot6ngfHZyRMNyqB4CLr0atCc3SDbWzloKFqM333Z2YXKQWpe
FQ0KW74SP87GU3F1YjwtJL2X1eBRyRvQ7yjZ1ilwOwZLE2DOahbuq4Do5ZQvae08Dp0d0nQJ/yt7
TpTGUCFACsXGynX5Jpz0yDHDjlQskKd9bcuSq5fN9Wy0Oydp7jW7CFdyhXPhEi0ChTKysM1cysap
8mBpta3R2xq1B4y6doXZffMN4w7PwIM0Tc9NkF9d3mwis18e1L+HXNzI4EU0a6LKj74qZy8Od52S
bYLc2qJkskP1aGVKzxTlRLkRPrUw6HV4ahxvMBrfY9k4ClX4wLhC1NudEfCVe+UmJKEGPVZ7SVO4
uMN81lgcJ1MKCC0c1p77+uljC8l2OgzQZ9npJ33FVpuGTMW5xDPQvEy1bm9J8V1fAKIezOiQajy+
uoy8LH3r2ugQl+HPSeu+U07FP5LuXygpfyqZYnlEO8yv9cpLqhT4uz2/WWm1s7TWxlcg+hEbP0YV
JFHZ7fpp+JFrI3zkzAYLqk+3pQUQzWrClzSNNVBKOR2fsb6NY32fZsNGK9ODURqPqBqP7uVFP1Wz
gtoiCv7czNwaJyJyPm6AwzCmoiQQvt9Fs/Vmx9nebBwk0GW7cy0feJs9/Yz79kYJhkPSqdteDa6a
MJ3BfevNJn4u2wwRGLIqX6k2h2wIDvI4rOSLpwEZ+IIsuCYsFKu0vN78aC5VKVFib9KmfSM3qEol
z3OoPaR5Df1Ybn7kvyWl2oZZ8hlM1W9TC35NWC3N0Zq5x8nZFL8EZQSuBXJmktjjjRulXavbJb/E
GhyvqrurVlMf0EV25a7aVHNy3fj+yi16cjbFkLA7udZ5xXAnHQ+p+n7Y97kVez7cD94DflHvsr7d
JXZ8MJ21uT73gSBUBJkUWUPA9sejxao951Evx16ivGc0QMeqpev45rQP/a+hXSnpiXvkKOzwaai7
cNEwlMDGHA/WI1VdRRUqx5r6ps8BNnGtKxXN9vI+P70+xDC0OFDs4quwhD0epjEGxcD6K/Emq7lO
2hYkJ5AnGJ5a2j/neKvFKlyfOblrFOXbytgnVylj0xHkA4nkPEEXuW8dtnKVTUBQQw3n43i6idXk
ekytH1GuPBhGdmdDXeE1dDMV9kYSWHEtuavG/oFX6iG0fDqcYbd2ns7+KPp9lFExySA7O54Qtc+C
WmrCxEvj9Dpq7ifAFHKPGmlnb2MfotPcXeV+dTvpjutIg5s6VEKn8TGVZ8glUwlyzVoRrTltk4iJ
AuHHFuexxn17/JusJktDU5JwoJabbWzWt5I67m2NrkBoPs5QOi1f3vCOR7d/vkGBaq3ydroXqSuj
eAa/kYI2l+Hx+HmpGDwVy9gbaTAXc7mV/EdjkFf24unMwxkQLHySGYiM2mKUcXKMUh3pZcvlW1c+
lzav0PkOQ5zdyr47udooa4BjIAoDmgGas9h3ci3pIaqEEVaHhVvTZc6kt3rwXRsrEijv7dZ6bP1w
ZdTT4MGgQhzZ4E4XTlbHc1gofWwUshV5uQlIvGmECqYrS9kBZbCbTLdc2V/JlcR8HUcQRoRZAzIU
kv1JVXvKtUgugoh4XM1XonkrqeWT6s+7zIzust5fuTLPhBLATuQdPGg4zycM+AYtw8JI/RjYu3iS
oDRvyjd4pD1Wg7WdOEKtU20dvQ7ASBhvK2sqjsDyY9FSFSL4op21NAmbUZ/sktqM0R/0vQzQuu7L
D3JC97qab0NbBcLc7HRtvonUxJ2rDiRll6yc05OXNftKqA3A72FvnfCA5ajPg1zmN4RT5dZceJPd
fbNT896K7C1uP78TZ3xK6pWE8dyokOd4iQj8LIMfb6y05l/INXcg1CP4NrNbjep3zOC+taHtlaH8
mGXzW+9/Xp7ws6MaJEi42dqnJp1Fp2ohMSP2mvzT8OttlI9vijo+xZmN3+/4jB3yfbhKvzizyGBi
CQ3cV6eUsRAMqmH7THBX2zsldbyxn99sHqKZxMLq3asV/778madICC4ooWIL6MqEy7O8DkInIe2u
APFQu71OOucOXedY3DsoO+hXWtu/THKzH6D4BMlnL5ODKOHwlNf/wx2AnrrCx5u0aflFi2cBUpZZ
2MZwBDM0nXR5fKpn88MskjtJG57CXsbKWL9ns7+OSvxrdNZMus7cQYxvCiQ9ZVpqo4vorNoNedFA
djcn5cYw5o1RHJC+2fVu5fv7ssRxEnlhE3cwkK5roUV83OJ0kwsJv1AaUacNusxx4hr6LJkXWcqQ
jE9lcutgAhmZ6Z0SaA9KZO8yNfTaztpyLu9kv3HR4dhJ4ZqixtkNIXofbHuevid2QYZklFZYTOTb
8nRAczAvwwNlp3sVseFaa66STgaWZ2/DvLoNCudtBkxc8lq8vC9PedjsSwuwJacAnW3useNT34So
xweh0Pue662WTo/Y5HklmojCqzeJpkOTzd8S3/ypVTao4r7a1eZNaW+0KvD0ApsN+Y+Ryu+6mqPU
b2ibhP9FN88rsemryb5cOJJzOMjCqoHb7/hnTlWUod3mh55ZOQ9VZDxF2fDYqOZ9H4z3IajFZFAD
0OyhZ+SKjFGnga09jRC3cOo/diODSiluSB7x+Sybh14q74eofI6z/C53mh2uOttpZLUfnNZ/lpTi
H73zLXeashvFRILFBvmahfqLyZ27lbrkPlcrClW0ruzIWbPUO3PB0x9Fz56WAXDu5acq1FVLs8WK
QOBAiwFYcVBtDTyt6hqOfOS2gI4vb4IzFzzXLJwT1OAcmCeLPCbAMSDPbV7kXfHPVCRPJpGpquNn
XhOPw2yt1EFO2zRiy0GrxtsI8iwqXsdrmepDkkCZxXgj0J76tPllOaPXzt2h0HqE+mGgxZ2+b6Fo
BFjYFVP+MrYq7IVKgaGMNGrCzqzxyrg8CWcuIqrm/BrBgiHzWExCVPhFbFvYgSSKxP55T7LyWsrq
bVeh/tXXWx/yYL1Gwjp7/GBJIAFIhUS8vo/nQpXCtB6xyfGaaLiWSv8T4Wtgl9mPPjNrVn1677TZ
VUfzurazXeuPmzY0txleC0HbHcTfWqLDea5UU0AKQRvQqS1wvpK8y9OjiV+yPIEUSynh8GNPFYCG
vG1CCoeR10/3sjU82vSEndivN/6kyDda+k4F89Wu2uaurXxYlLXzOlkIYtYG7JvOgaYaSOjIJqVn
OS/j3IXbsJN8gC0R/40M86iw4IlHGjwrCZ353BZCl3gwJL6WXTtzDD2ynT+sbNpNuXooqu+Xv+/c
qXOgFQi5YYD2S6ZxFSW1gjYyZ4BvC7kaPCOZv+tZ9pZ0xQ1Mby7LwdxdHvRcqktv8N9RF5UA7Nsr
rSnGyIPajrnWI8Lz1yD1/LHcDA6CFzg7WuVKLD13B/495mLLxdIcoz6FaMQkp3dRIlHBCVYSWHGC
T/aKQRlFpLFkPItLBT35prIDPktBvCRQlfeizTa2nz/7bf3fLjDKVUjYoUEIP48CG+CSxVh1oWYA
S3ORQPqEh+Euy+tvs1R/r+LhbijmW0zCr8fAuZbs8rEfqmdDUR80tdhM2jc6da46qDtk7a8yu7yL
dfVWHcNrRQEP/5+W+v/9TudLSp2knk7p8Uk3jVSy6HmQekx3kX6t2L/r+rqyrjrjn47GPFdb2L9c
HvPLHebfdTgdc3FramUgjZ0YU86J6FF5nxfG3vmTFsVOlvo7MHq4ypRqfpPq4TZKK/rh5X04P8/K
3UhDTU3xefCVXVLAnYvuahQcGv3TSFREtMZHIMsrP/fMPSTa5cg5IIOIVvBiKfOm7hJpojwwT/Xt
FI5Pky/d1EOeQMhO7e1czo+2Wtm7qpZ/6YHzoKGMoxlukia7rhgPjlY+a/jMYA2mals8VJ5Cq4o2
VeH0W7lQ93VTvNXXPbIYsYfxl8Y3X/6A4xjCdEOJp50Afk74EurLK6TIp2mqWuoBETnDt0j6hskX
cgXKhixwY8eWd3k4Qyzf0fIuxhNX2l8d2D73jXK0fSrpWQObeH4FDH87BCWVbwCCqlSBx51v5DnK
XccHt58X/bNZohHgow8QYTwWyMFzL4dPGkUZVIv3cfA6dJM3oskjjBdi7O+6EAReGIJLmjyM96y5
3/paf2OXWIHEUABmFbSY/S0Yv09W/d0cw5/xfdvKXicN+yhIfw56e5+ZreIVDUImpty/9IPu/x9x
57UcOXKm7VtRzDlm4c3Gjg4K5R29aZ4gaJqwmfD26v8H7JE05Mw/vWcbISnEZrEKBWR++ZnX4CxP
+V7L6rmFddFWOIkKey/oYHQ1V9u1PxOgNP/0bFA1J8HFMxIsJZnVl6RjQtEFGr4XLz3prYsyWjtx
v4RbgciTL50LbtRqmDpI7NWhiLRjZJjn2waIStsXF72KP7x02jtLHTFVFldD2EFkDxCmpS8QGbCY
7ZsiHC8SfF/jamGuMd/2W43mJyOecXgfSeCEcogUeYqa6qAF8mTgBzeO3gEbpaVWqsu6cDZlvutw
GYCwue1HbT3q28EYf9LM+Ryaf4QEpJU/ICmAcr624MwhMVtPYc2EE7jZEDXB8Uqob2779veL88vg
4/fYw16eB7yzltWXo83AP6xLdbpGUw2fZm9qjh9hWeTIel2o8bU3HkfdvWiwb6lc78ZW0icPHvnT
4J6VbpmJDC8NY18GrrHIDXRoeg2U4s/cNL4MPf51keS9nHgobXzt+5dpY9rTkNJpAYKvJs2DXZc3
IqMDOyD9bAbwSuxsYbbnES1PENsyXQdqcQ6U8iccjY++0qe9DDcXc2HSD5qJGIp86Z+DBQtlHnCM
leVwqZjlumbWaxU3vVl8F6p1KDzzbMpw58AeGEdjMVM4IHdtjN7didY4tc1TNt3nfYXWgHM2Ru0B
q5h21H2ta/ed2aDFqB/I/akiGsj3LdpAKZPIJzW3vulGe6mmoW+HwjcGD3JGuHHDcatX9tmMs8VE
Wl4qy9z9VvV+rUBq1ZSV1eKNkBZ7a8yW88+g2leauFdcBddpbaX39AvDtVEVCEG2Sw0dMYBCG6NO
r9Squi7b8mpml029802fusuwj76FY3aTJ4gmGP2T1/2s6vhTsJxvMCEa163ZmvHriNk106Aabc7C
sp+wQz96ij8BN+3blVEeY6jQ+XSZCAQqbtUcER35Y9/91+vw3+H3/PLHo6z/+T/8/JoXYxWHUfPl
x3+e4tcqr/P35n/mP/v3yz7/0T833/Pzs/he/+2LbnPBf76+5NPb8um/X93yuXn+9MNKNnEzXrXf
q/H6e91mzccl8D3mV/5vf/mP7x/vcjsW33/75TVvZTO/Wxjn8pfff7V7++0X5JP/EDjm9//9l/N3
/O2Xm1iGz0U+49R/vN2//+b7c9389gsUzF9p5sNgR2GWSf3M7Oi///iN8Su8HiYJmFWo5FUEGJlX
TcQf/coD5sUeIzaeN8nhL/+o8/bHr6jwaD5Bg2JAAGVB++Vf3/3TM/zPM/2HbMVljoBU/dsvNPk/
HcFcFuP1+cMRRQNJiHLj5yNYpLFVxrT+N/00nQMDr3lcn706GjdFB5gXdrLvVV65tquiXAwZmMzB
LW5gix9qF+0PcM6TYW1LOKVDLf0cJZDWy451CJS9ixUOKHPtBr3chBXCzHn2LpWBt4A4EnUlMEcK
LXOw14mTAH2ysyOKhdsJibIi7tVFmEs/KR0XdCNZH3BqoxVIefBRMeMXT1nU1bTW+vS6VFIges5O
VDcU5gusb59c5ifMpnVfxFq5iBRr6wl3V1cvYJvPo4LNcqHqCzHrHYev2Foqi9QSfu+gzBEXNs6r
4Zr5xboxrytXvzICHb02wLWZs9YdJB+51PliytJGtJuAYTUIFEu/di3EzQStN8u3EOGDWh3QkRuF
9GPc5jppXllW8Whn+Y30cH0K0Oszkexp4EnO76W0sMrq7Kkr7G2pPruOWElCU+ppV2HQnezxpSnF
SlGylZxFp+Mztmkc7HdjvAuN61l50yWTUpvrpkJTFdE13dmpswFLZG0H89qwgn0WbUttOugRcQI5
g01Z0ZVApz/bjZELynLwaS0gEINjzfx03fayCZNNHphbEbhLAgyQq9YFrxabC/xeHuNqpLMhj1EC
R2Hsi291+5KrLyl3StEyNIrQVzauVYQPbXwJuMr5ytVCw6ejXFAo+6aC526SX3aNvAS3Mv/T/Gjm
Pxw7E/i8udHqbDVfjGJoTIwgkZfhm51YVyi5Ps6v75TwVJrKY6oI3yobyBi8NikLYOECE9hg5Sb6
AtY/xThiW2OABF77QvtqC49giX4homDXWXst82uVtTc/iBE66LwgmButLUfx5a2HPRyt+I09ODDf
osOHOzpj2V5zyJbstcly6Otyw5EWO9ZuXjGtoi2igTUsfDKxBZFgXRYxukT6CpMeLO92dvU2f3wl
rY2iS466DCIlPo8pe5D1PhujSZXPqFhhTOeqbEUX1HcKnSPtOmylL1LsjgZx2Wj2WSbdqWzlkzmJ
Yx3Y23ZwbrU4OpDSL03n4KFVOa+JtAzXc1cud4b70k1X8/oYRXYyZwC7vW4bsQLIsqoqpL/d8BBm
PPmIP3HyCB0MZa8q2YZJii8te2034ji50lgYzXAicK1jejk0eRDY47tK59yk1saqeCp8Sy8IVm3q
ruenNj/RuAlWpW5segaPPcGjrJXVqHeneccUSObOz2Fuu2BvC8pp1RE0kFzdzTzEXBNHL1JWQxGt
Zz4G8JUd5MyWzdHq8/pxd4ErbzpG1q30lpXanmxbrDRTeQWslC3iAsUQiArs/RJkr7S5Lawdfswn
4afttYF67pRHB1wm1lF4HtNuJxxxrCp3l5DbxBie++5Ehzu2nZzNYCPwk2Il21Zi0aZlgpqw8xS0
RbthUnxM6i2R+a0GfbkmIB9tTxxDkY8bkUPebSmdM4/yAQulJ5RkAdY40G8iUEWGnsXQtcBsWlq1
1qJgWhR1hgRZG62xmD0nvYsGU+TovjfSzO3Cgv9BLFGTpR8UxYXOTAi6MMP6sn/pJmNXaLOz2/za
QItrVLDj21iml9hhRBvVqyIEGcdTrXvXUmjGwnVLa2n1KDCGGGnmWmUz0tR9C9aF3wQhoR42cj/A
Yu4c81ISmxZ0hbddLUZfg6i4LBzQYdC+4GiQmZSUbOh+Ok8f19lYZMeq4HvqPOKSeZGwJQRi+W5L
+gnYxp4yujwkkdEpVINvhgsvyYhqfCEse5FYFsdN2+5duyjW3oSiatNIHOVibxlX0beyk5tEQXa1
7IP3vgMXFRm6somRtqZjayCE279ktWqs21AO8IiCZVIDPfVGIrDSTq8aYLOVnMKHseNMC2u47ojg
rGJXlisg/Et3mKswk7miuc0b6WdVvM7T7FVU2k6A4phk8Fhk4SoXA+hHZ+lQENBmDMpkp+g/c0L4
CpX7cYpTIDLFVzFl+ahl/lBIKzEU3tDs802gOFh5EnKJIE4uOEwIFVK/ykZw+t1LiCUNLs043mg/
aw/9VSJBtQTeCUIOVeqX/F/FMr0NJzcHWeyc27g+RPiTMzHd9lRGqmlcmRN96bRahmyKeWvLVNmM
bFZygKs/ZGC/Zzl/zGqsL63wj9sxt3hpSiPh86da2atDU+IHk8NylKhtEUw5Z8e0uOwhx4xtiNwX
G94lBtp7Jb7JImU/pUfVaO5NJBwAxrNdXd/CPgZOUe7uvPxtlJzoEJ3QKY01bWFGr5VlbOxeWWVF
ugn6fZE559J2d4NmUl5Ve9d4aEANVYMNvt5KFsj3nkI78y3zRdGdtc2RUbPy9dH0u0isECHa1KiH
Tb1f2d5CgnS2ZXgwzRdjKG8Kun8szNk8sOMrzLnE398y5lB/kQgadBhm8o1JK/JruSvszsnaNN8w
+NwIj7YaFESEQtw1xuvII5BOkX5kwXNavM1p0FA7axqxOX7F+gkZ6mfT0u4ToV8pRW4slGi477Or
og9hblh95Bs1Hjxe/l3fKDZCrXSiLupJX87nK1HXScpL1OYcO4VxPDnnmPnJ/CGMeX1V3GJjEs3J
XraYM4P5TAsnZd9xjk9jtppP4nmdm7jTa7WJOr+8STEd4k6LovTVhyZzdxGH5UDYopDeSQfWLZVo
J596DhW7Jj51/D3nVKHb66lxdlILD0UXHpI+WFWD6cdYGbqZ8OefnTQ8qO7zvAwSjrBkuK54cDYe
DrOEJ0IBuy576enFVO0LZLmNhtk0ENFLO7HpAlzP3MD5NHcEPoTzUuLJB0F27F1tUfT5jeem70ph
+h+ZnqbsK2MfDvbZq/tzSdDJwOun7ZHG6Hao7Nn9yDtLjxxCKKs6zd5BI02esZ11dhLMn/Jhw6G/
o3kwnhpBg9lihNgid+yNzm3fEBnc5D0OZbOKdcgWgbcxp+l+zoNLGGxzMjJkJFMxsrn4SM1fpSK5
a7NVwPE73ymL9B0hhA5tUceWL7UQx6aW33JrWrF488k6K661DrF5/fsV+6XX+rHHmb0BsgF5QdD5
2jscojoT1phv+mBUkUPQF3nHVIlB+IrLiZT45e8/78Pb/j8Njh+VEsgzEBAATOdP/VwpSWzeQRfk
+WZO67KAtREV2z4cFqYXLrrigfvSZy+TEa7nJxls2vBRjTr0BMkiAx5n9cJKcTyxGuzgI52jk7Wd
43KLL6xLctbr5npw/Q54bf1YmgPsUlQzo+nc171fhCYtSWobhQm7IXzFNTdYtC1/8iX/6q6iJk9x
CbQCRuGXIWLvwVY1Ww4SNs9ccQyjubGxo5jnH2XJ/uihiBQotlKatZDhIk8cdOvFTSlSopeF68nL
REOLPbhWq+yYkUGnA2uF8PsR5IrrOajNFVSG3KcrdsUY7IcOkxXrpOP3hiLSbv5tNHCMFT8Lcl/G
Cb8/wllVAMsVOodfe4dGgc5ybw2cC0n2UuckMubOtdRVXLUwsCJ7l5vBnnwW+OLLvIFYwEw3jFS7
MAV1QUJMGJVVUEAZautFZ2THkhA+7/p8mEO3cyhKsf77R/JxcP5p3VGbE5xnAeGvZutGVhp2FdZc
NIFjLvEG+ou4Ivm9MLfzuh8lKqSiW6JLSV8POdj0aGAOz6T8bDjswuzcm/FOMVFXTh7bmCMKSVX3
ohpe4rsgKDlNiORUWgkCPhruXqlYzefjXMv3aXQKqug+J+yONO46j/NaruyGYw/OjZxg+DqU0LxU
jSw/jZ01yqqLUOPfcms95vXjfF79/R35OnP+2Pro90IKBJk+W91+3omZPQWpIbJ8M9+FuRyY03Kd
p8BkbDGfr03qx4uYhL7vLfqF+iLJJMAOzhO+opp/65O7+Tx3EUsyO/R/qNl+comfm3W/rzTH/sBH
k5Z9ZbNZRUGzSeMSi8H+KEfIm3zu+FwWzjVowV2ca6BxyI5JLH/kadSchnUYhqeSR/jRDrBIFAj5
CtYZFEmDQ3kYZj8Z+nys+s8LbObvwLcHxTOTfL/czok71wUTu8KIDlNjXOcohM7+PU5FocVpgTHM
Vld7P3Y2Gs1RA667EbSnOQlJmzNgiKVRyp9E9y+N7fkGclE83RmJTV/7KymzL/VAGSuLVc+hzRf3
5zsn0HAqaR+EoVjN9TardQ6cx6nIL+0yZMpt/4Tm9aHW9qeb84fr+BL1Sz0cRKmRSqZT5U+i9gFl
bUJBE8a95nn2lrbIk9c5BZE4CM3n5bwQXcXe1ldpV68M6JwpSu7zemuxH6qmpzw9ihoLDvsiHk6s
5b1TvyBltWzGfWG/zHvJTWnAFPWmbCJ/rJ1zUInVvAXnL9uxpDtS6tZq7z8W7e891E/dwX+3br92
eP+6Lfup2fv/bQLPH/THN/79g/9Pm7ezV+t//atB+qfm7e1zgp5M3Tx/7vjOf/Sje+tYv7InaMPS
hwUkDe77X91b2/kVzxG6LS7+lwTleWz/e/fW1H5lDoIAH5IrcGsRf/9399awf2WXYTEKMWSm1dAN
/tfFfXo+f929/TCe/c/iBDVgcgUgPkhaAQVS930OhIaI0H+lBNpIYfYw79Kx2Zlllx2H0FFf1Voi
3KN4qbd0Oyw4sMTG4qAv5WU1aeV9zsgZL4Q6WXmDKHaDXeYcIA4FKnY9HedIk4Kfz4p4eBxbPXng
5f2Fo4TTdrJL9VsnQ+WdQYmx80atwX+bJpUR/jw6fcao8x0dh/uEVPsMdMVnfJ4H/qG0LZN0alSn
jZEQbt57pZL5Lk70qvKbDuVvjX9ZiVFhXtNmwdF12yhcWLjyxMc/LIy/qCnnxOfTrWb6atDVmaf7
s9rDl/I2jrVwyNXe3ljRYAD7bCa/a/rtaDtvzpAUC631nosw/1ls/uGh/emD0UGZ9UJn0Cvzta91
WQBQz5mSQaNmhmYH8iV4YG057WFwAqANgTrJVUA9jsRgYDfd2rBCZTNQF73WFVCCvFWNKxQC+g0d
C+fei6bwRo1KTiM9McbLyIrcNXZr4VUT6NFR7bPq5KYe/RcKhUqbLXSSdmUPjbwXOEbgYTCKYctM
2cj8KOo8urh24WP7XL3Y5tBsafMYdKZM93nIdHo6U1NZ3sowy4Cylru2bAfRJ/tUU+nAWY1NN6YJ
jEObemjilMg9iC2zKdCMU4nQey8FJJxab8WV2eQVoDlmC0UfhKck6lzWskWDL7CG5loBdjbQ6Wqn
7tRqZfQqket9kL1NutbQ4cNko4kWPRtmZ0InLBauKDh288nu9wM6HRqW6ZZzpyBk8mhmvZ6s02wq
ajRh9RZHgKCkg9ONiJ4Nejtd4+1OmT7qNCeF06c4yIOCx8mgc/ZSdv2mqEZlm+Zpcjm6VNQB7o1r
LxuiBy3FN9Ut6BrURqNeIJMPCF+bKvW+iJz0XMRhtxna2typrWPdpWE7bAartTcDht971Pfiu4hf
v8VjnG+SyBgTVJSU9gXdYOXbFITaQQitO1UmRH5QYuExoI2/EB2MHcPqwjvIwt3G6AxGwnmvpjts
Ht191ffhg6urVb2wGi25ZoV0fqGEBYCxAZa1LgsnXwSZCG/Cjt45zdO4fkaT/V03imAZyrTaBgqQ
tiKTyVpkiGi1jpAXqUnf1pqUBkXbOr6Qg9TPkVSbg1SECWLVdHZ9kkftQmF5LTOtLF5Ts3Guamcc
30XuWSnORJFzpaddwDrT0adF7wlkvzZ2x7Qvh3Jf9qHz5KQNQp9OYE/AjW38rQw258owArGu9Sba
iV7R/MboZs448j0pcpk7OLzZQRZKfgrDJLxvGBK/22ETlctc75gzSSt+7S0SkEU4TuOlHTUjusci
V2umrCS3ohuSp9Ie3BclEu4Vg1t64YqdX9jSzS8i06Sro9UF6jNaZfaHMtGqEyzSfKRvCSJCqKF5
THr+nwJS9pQx43iK4XolOHsm5atOzL2yq8Skfldqa09BWp661LUfTa/tb70MoW+mGc4zTKEIO6PM
Lv1RE/FjaOFVaeK0etRSNXiLksiix1sr7spqhvgwyS4F8yzKN8ijNGEyQ4h9YI3aXimt/KLWevFo
wKHeiNaptsNAg8xA+3tfjEV+Glgbh7wbu3UlndDPLIfsuXBjFbfVynCPStqr14URPQwByOrJGJwD
C605NeNID0gI2R7YvcMbLSZmQHkz3NZRoL+aVtKeqlYdtiwLb6U4+nBvjKa6sxrV2EszRYyvHLLm
WGeJejGrVhXbjhHGDeNwHQWoJE/f4NseVbTRX72ss+Wpjzz1BYUw98lxcBN1ewrKPhuCYzRqNgpc
quLjuskopVb7lcs/KovIyxB1x7SsfPJMsBFVYIpv2dDmET51LMxgrBjgNAMIuEXbj+63IZHeytTS
citwApuJPGI4j17voVxAi2gQU/7ueHkBiqkPoMKlA5GKSafrLBIbOwYmyh1YG9MON11TpodmrDMo
s6ZyUGtN3wpHlzsrTowHgkqBgFAkNtU4DRcjruIbyYF4FtB/1hUNknYRdSIPFg00lwSHr0C5KZVC
2Uejqmw94FK7prXbdTRk5RUi9tajGCxaVo1w0dOrIveAG0+xqmUcv0LsLo92kXt7oyj1ZVIp1mVt
GmgcYDq2VqNau1K1jkBqA9G9V2TbHiQ9DtCx+njyFD24ietePCe2hfTAYOG1pVVGy/+k1VPtFenK
kLyIQWAaI3iyrI3raSruNRu7iTZpI3Mli6a/U90u2SoqSPXJk/IRKGu3aYkUt4GJ+KNSOTpT4Mwy
cGdRjPTWkoOKz1tsAy33HNQBabUXjznZwU5anX1Vlm1CD8+pMj/ItWGnjoAl1cgRqHXG4aapJ+N7
0Vj6AyR91NrGMlG3gRdslLoBQCOdB1i8xVobANe3eebS72FixterVVqQxRCXfGrfXKlWh4dEOtXp
82DH5iPsEy30E08Waz3NYny+zMTEzUkb6odmluNjpmITwPOmUn196vMSueq0eu/tlgFmEvU4Slgc
V3FAj1EYTuysrLJSLoKxlI8dvm633Cyx7xiz+Bwg5XU/I9DLqVHOjCOpc+FnAjNWOFFIHo114Awm
Nyg0lb3VV+4h69WwAhmnumsYBLRbHLd868DdLjmEx2WuJujo4qreX+odtB/eLhj3E8cfExeR7cJa
tZ70QWsfknaEl15O6sYiAsJ51uRW52S5QeQQMgo76aK04/pWH6YGB5smZ791qtEq21gVgHNCr3T9
UuTDu8FJ/ASe2nxWzBYSRGdjU9LZlf0WtOaA4Qq0I7/KIxrsxfjUKap5r+mKdjGkcUOjbKxPXaE7
S2VSqJX6EouX3EBSJbQU+TrJqWHHp1VDOAnPNKwiUsZAAkvPU8cv3VxfGahZnBSvHzZV2brnyclR
fKprGm+a4m2tIdPei8LM7hiIg0Py2k55F5jI7EPpWXuM7vRoY6ErjrK6aiqbykJ4e6xUvYPfn7Vs
fCNqtloYlN8y5OXKRWAT5xbJOAU3WdMHdy16ARtq3pCKsbY7H4ROe2jcAH8ZK39gvCOKRYbe621k
TNV7G9rxC2pYElgksP9s06eu+lxVY4Xzjdkmr2aUJ0STjMykMFrEz0ea4WWTiTMxY/JHtS32qWH2
a6Wpg7Ndq+FzrNfiWxeF/aLrixFUpj6cG0n0oO3YO1tb7ZV1kVrKOU+a4TGB2UP+p0VsNm3YGApQ
i0VlasG9HTL15r/6tWjd+EDSq6a+lzjRXWW6sJWZxdbbSejTd1mQOOCj6zxZnWOdh7THNZweVQov
k2CKhvRsqRPr30VsJd+kU7pvbVgAoSfKHvMCCEEZRuNDOurhbdtn5LJ0549mg6NcqyYE5qJHF2Kn
Oml0rAarXhs54mV9WNVbb7D7s8hMb1kIme6c0Ar9wtTGYxMk6R1JU30wwCm8EMEg2JS53IehOe71
FHEis/PaCy8fpyezRkwRxJc3bc1KG0IEpLP4VJS0CxZxYAJbbuuiuFFGAmgMDcQ3igY7UhK/Uz+4
zdYyJHKGJanxQo8q9/tIGBe+KMZsR9NbX6NOUIPElOm+r/Vq7zmFfTFpibrWEYxmBK3qt7rQQY+o
Vk2e7iVbIZhfSweu9KJRteJZ6UZO/URRVzW80WXo8IZN3uBy3wWBT/ixrseybM4gbA1fs5TgoJlh
5NulE2+8oBt8B+C7H1sdolhm7+kYI2T5GyHQwN3HUG6KQTX3fRihPN1VPWZ8mrPJcBNfON5U94sK
Gd/bvJlAa1qlhaCWPlrOpaIq5RW1HDCaKkwf06bo2rVMcufUsinWeUQOEYumZanFYxRtHZXZ4oU6
jzRxeA4PMs9bOp5J4uVXY55NAom/ogGHYOUxdKfIM67tOAsfMWlCAnz0vOyitEY5LPpqEG9TWWu0
10lSqkUDTpt0GGbRLUNsZxklZndwssi6yOrRRGy7z83MD6cYMdG+cKatxhm1LnSyAm0qtJ2BzsVc
C5A/mbWz1DpEvCRKntdidLQHhtLtJRnyhNGZWugnzxoi82jiLHLWoiJYp90kN2Dd6kddKMarEqv2
Jq/icacpZfMypCJ47fVCf2HMrFzFLoseWpF8spKiug69KcpoNSFOx4EcpMW6zOLhnhFDDKolS6sz
414SFr3X3BMKv91rp1c2Nk+mi+erDFrlok6i7MWk7jpYU6e4y84LyVGrSQmOlimzYKmBK9ukRWDr
Z6kOgI1MJ7R1cJcWpG3XLBPEf0IDGz2zLVX4dpYW73srDgElWqF3mcuqXlaJN9xFiEbgBDlyRpZG
2x6p0PV1x3O/gailKb7QqmRbdaF3b5eYLjaZQbHbYIaycBovDVfONDmPod3Zoe84UXc/GUrr+NBq
Gub5nX7oJ5eUtc0Gn5FKv8n10vpOTiPvTKVrEUnR5N5EN1v3iw6tqTn2irdQaxk5SC1ABR7TCIUj
/MKqNdLVCUSqT/z0tnWeQKXQisK4q0srztZeOcW3RYarFqc4J2ing3OYCpZ/57Y8N6QidrI0Hdh3
hVXdlFnWkdYE6kOuyvBbNRXKKZb28CoB+7zFRUmcH4rcXWZDqJ/bQvaXmuEwoh9DKU2A5EV5CKyo
+2bgfXmrITt1qRVWdtZxMdllZYODr2laQ+lD7aOss+uiO3gp+kNTclIU0LP427cYQIEUcuQqbktv
bwn8sibHHQ+jzLLnviPhMdSuPQZtoJ5TGz85c1Az+s2dNZ5yVAL2QVurmwxL6bMCrexKLQeMhZNa
Wah1gMRNUA7LKNeMk2EN1W1dlMXdqJUo9ni4uz9PTZBSuxmgaI0oCdaqKzO8OFvVAqSr2Jx2kdPq
4Nir8mbSTOxpXS29s+MyOHR2lx/i0qzWumSp9J6ioYtR6nP3NNCX1FagVLrUHA6ynqK56hispRJJ
4Ce14LEbsbmKitK5CfMgZEqoxO0t42n7ocoVe8MJUd9b4Dq2Dd5oIhtbY2kkYfQcTJGinPLecsQp
CXGOhJdDpt7L5DGrRsnUq8SrJqMPw82PPaCOPBgkrWyEyhZ26PQXiTrZ1Ql4g25guTgi1lggR2aT
ULL8doXo6SokTNizReLpHmgX02hgDDrDAemA5LUs3dkIV0bRwTapG+fgMa7bLEwWWV2QzSBH+y70
GjtAs23vyAxY95lnfqskqeJStEMG3IYxDIVzkionqYcEQD1vasAzGH5lsRnh1KYYO7SIS79SGX+n
mVpcdD21HdVhiyloNvY9UzhXvNvOEG3SsOvuqNEQMm7isF5R+CNF5Pb1zvAonJn0D/vWZLq/4Pm/
1dJ2LkxkaTZB4tGfabzmdqo7AxwegBA0hDjufW2i0l5kIpJXGJ9SoNlqc+Uh8/mmMTxZCiMZH7O2
Hh4Qxp55qygC+2MydpeOlxrbVBmiZ6HGwXKMI/OqVEptbUVhtB9Vx6hRYzMYBXtafTtx5CSLzs1D
gndm7XJFq9+sJgxfrN7Vs1VVTNaqtfton5dN9TqoUbbulCp6L2UPJqhrQLL6MnZAOppODScX9ftm
q/e5hph1lEDBqKRxJSCmr0iBG6BGhQp9d2AjrEMG4XcZjCHbjxBSwoBm6Op0qUUNUyC9c5UdgS1F
FU0j2OZucY1VooubFSZBmRvKJxG7Nf6ven807XE6qQndMpFceqNIjrE0p7uyjxhBysB4dKOpv59d
xfyejtbLGAXDsWbXPxc29bNudl1ILyhi1InSeXxMlES9nMpQpZOoQK4RatHfZGlORAm7Gg+Juhgu
o6hMT0bZ6wPjTpE3ftRGw/xaz7iJvWqagC9UaL2kEgSB7SnFK5DmWUUTzWYnbru1i7rlumllfsF6
QlOwg52ORXlqALaohjHeGhwJazYOHoRkVT3QyDJVdqopxSNv362SMeCQFrXcj1ktNjym4qzQwwKW
og00HLr2pXaj+LI0FKXxDawK3vTcDldR2kdn12pYCYijQj8PXXnXGxiBq1GVvYeKMawb+vtXESfH
tWOJcWtUg+Y7naZe2rKhr53WzXUlKkasVuAO95k0g01SGlDtpOEwIQ+8tVP19k1UmwJ049Q+N2an
b3KajWyfSeS+HaCSsOjqITjj/KruunGyntw4dOnI2OZ00RqpeqP2g/oQJC0gAbPUuy1qQPp+6iX9
Lc0UT7ZR4WefBDrpv+nMO0hR7AihYRPjR9MSJC9JN1eZQzruB8UgMk2Wt0eqqFUhC+E9Q/VeYa+s
duVN00IZ8pm5DfqyqNPZfZcGh7pIdTPfGpOL92aH3yEDTSDUQaL4uRy0rSvIyQqQLfsmG4vt/yPv
vJbrVq51/Sp+AayDHG4BzMwwmSneoEhRbOScGk9/PmitdSyzJMveV7vqXNglW+LEJNDoHuMff2hG
J66xx2/XHDzNeppjuueRich1gxrlFuU5N731ZLkzxxo9hEID8NbnPemZPb3T2pZPr9S10bHX0IX7
Zj7XDhxAbXkfnanzacuTzRjr6dEtI22tYIy5uFPNttm4XksaA5U8nNQu2fSexPzZ7gTwnCs0O4wm
e51YloPnz3Hd3S6mTkRJZhonRNP5vrCMdteXEbQEux6s0F0RqbmciOMSlRq/6vTHN1mdTWe7NqeQ
yre9iFpraBCCZuJodUtOjSz06VJV8BILlLbPwglc9pQrXXvRQeJ/7aO8J78ASvUt4N+MB6OFg67P
suY4x4nmoTfoiXSAM3yTZGIdSk9oR0/PCHsTjmSO06qOcq5zVSQwcpvRuEGawgsqTCB/nIC0aav2
uaXhBGUV+JGnJh4cjcfJjKZ61qMj77QBp7EcjXo7lfAn4cq38pyDqxzdxTEvHZehbSF4zxSZDYHp
zNqtYiJeMysevpFFznNXqtQ9kylACNWkzoMqS5KDqY49DtONS0OQqsBWbimvLDH2r7WOGzXXjKvH
fLGz7VSPIAlCN561WUPwP+gIcNSeSTvZz+ZBs6QCUisqHSJ/pfYusZoWgmniRpJ3Opv5UmFS8GzQ
OMD4HWLjQ8+M6JsiIMcksjc39ZAq25lSPPOtMl4uKESYstrF7N5S80LFN2tDi7Zz2xbbwe6yW/rJ
edvZmhpodtZ81SodqFvhq5CTLm9F1lRbY3LM2xkg4UF1mDyXPXmu2BiNm8W2oitVi2oEAKLcD0Wl
bNXCji60YsTrX229J9M04jsTikyYldn40hu6PKqEQrFmHBLDM7WCB1B7+ZmJ5HJfgi0CYsCeA95X
h43Ka6WyK1rUTFYxt0Ca5bIv9aJKNk0MCRbhln1msKhmG1wYva9TgsFp3GblQykVdUvGu/IhRuKC
J7eaLp1JLDsxm8ZBRcS8SiO09wKwkjRJNXU3jFHGYz2gh+jTwaNwGS3rQpVKf0Qf2MHzTdw9e4YG
7551lEdqhb9hNLtUFLLfpq2pPmOnGTEGScsvRt10J6xz8w1Nlrx0iyS95gV27+dZVW9jdxhuZKpr
l4QWEKE+JOPdkADm+4biNCgIOG/Iie0L+8aI2RIwksbOvzPVIvVF0hq3mdFoYaxH5mtVVWv4cq89
2CgAOWLAmjOpeFta2+E0ycnM/HSZuqvM8Gg/vHIALqk5ops4EW9MKkFgEyPB/hNv5yjM4sG+yZdc
Xktyn14dUWibNC9g/RpR7dxqgw6ykmvCOgAmaGdTZMW56dFYAyhUl+kUG1Ow5NlyMMfeQXtc9Lgk
U1pl9mA/dF1XvAyKJRNfddqIsZmaEb/alvrDzNmxsVCCB1BYVidCaV9IDjpsCFTrIZkMzBGnuntz
zape5zdEwhRME4To26NJTXNVDUt7aeQT0j43yc7LEpXnUcjpm97py32jofxy8BwghswYq6BOELCp
dkM9IvQc1Ztp1WGSVd1tAX4TzIpogn6xig1GcPXBUurG8ovZVE9WCeLODfWik8l2v5vjzD3XXa/j
Zuiw35ljfrLHXoaDkaSbGiHvIRUOBWUrKzLjW/2FaV52NY6qfZxknB470WQPqdtO+ynqzIukFjGG
nU6kPJly1J/5MUa3JhoHKLSVyVFXQWRvDR1L9ir50ldJfrXwFE7lKKLrfpmtTSnr5aKoJ0K0WmW4
l12l7Jpk5YnkY3UG1VztKesZq7GZAeRpzPHcSJM5vsQIIkNFPbb2nUpKHTZ6zCOYlMfVq73QvOCq
Pt1pRtML37AHNEpKZJizXxrZuGLmkxH5c9KXpDHFSXKB9QJLT2QoBn3VQhKi6pONYLu2IoxAHAuX
uExax2FUi6t4jJgJiDwhE82pG38hHG9DrRm9zaXn0ZUjlHjCdsi8VweOydAu6w4oORcH6coSareu
v7G7VxdtKvN7V7rl0zC6C7h/4jYAsKheAgnAfefOCqSceAa3Dtqist6tJM7ZXJZ0uTLGMbJ8WSjz
NaU7RNiopaOi8bFQIknT/NotbbSpo4Gj97+nmFzX38q7vv32rb98rT8LAH+kkPxabvi/kGmiUVhD
pvw11+S669tq/AfDlnao//F//rFhYE3Szz8OXf5avv+oHvzro/7SD5ruHy76wdU4iDxHzfqnftC0
/1h5J1ADYaUa3937/magWH9YmLFgwrOGDEFBgRxL6bHqB03zD3O1hYPcCc/TQy7w3zBQiLT8xBhd
TdsdvgGMCAj3GON84uHWaNtopnP7obW092GpLq3UuseHrQtypyDiJuFPU0NQnOnGl7qdfsRNGR1U
RW6F6vhDftTmKt9GMbRhFeJ4MoujyI6m2i/bavRuOpsYQUnc4KBUy2W7XDlRrXG26WFSjTUqZ/3G
7hzGE73rHpTYwxZMDni2VFagWkO8k4uyK0yXxqMtmi3lzT7qCAQZpUaCjKoe9F2DYca+i52r0mCX
E5284Pe9qLPs/ruQinBpStMZGkI6XDumOfhudBaeJyn5ytNkGZschoVTp3HIEXSj1reQDDLg2ezN
oldLqYINHOXxWTpLLRHsuJHre2goCyjoXep+0SjwtMG8zQZNC3UAnE2sDfuWetM3ZXyGa7GG7NyI
PH1j/vSyOMZxROor3SQN3Dw+GB1vOGalvqbBERRp9NXqaub1C3hHEl9OWbqPMB9XYdunCqCCjTBG
Lhu9EQ/KwFAifa7EqrKq4VAWymusOQdzyD/S7hnj2A0jkrtUNa+SRWx1mosDTjKND+ypd0+yrWM/
VY0Y8oR9jPTqsqoAw4ome0s09x74lCpdvUpjeacipEchal9FzJ84VG1gPeuLUdbo97MLvYPeoliv
jeheFLIBUAwmHyTdfcD7pwOW1051ncA938X6ZDDfwdQo5tdLNWf2KTMeE0mVrS0veRHdDzYKJ23x
Qti0H5Fwv8SJ8dyU+Uek14QHuvl9Owbgni9V2uDaMHZdgL3D10K7jO0O3VatTqE3aJS+6btI1jDG
jP6dO6viP3KtsWxn77rPirfImdywtcpztyBplTh8+G2Kl5fZqFsmX1cpZHFgUQ4MQ8XykVwxonMY
8tnMXdMaLWJK+Naxs+vbJkIwM0YIMLHOcUsFBSdFJIsEczVqaXzlCi8cmplcgin5Wk6QcElfuiHr
c/JdQ7/xZvOmmvMJ49/kpSNMqsEAaV8z4cJxqD3A6YbBj4NzjAdV32cb7EvITEx4jrJnwm1OxlNV
7KwulbvR3NDIWOvkQAQKpStezsmx4NBOHOYNMIyAd/o6MKh2aQC70FaTdyU3bzxHOQp5i7Mu7OkY
roZSxYh94w9Sm74N+6SegF4tsvsYbFVydkOj4G7jaXGbz+VBOCZterQ+uZXY04Nn5jE8tSSTG9kv
K81y8HlzkqDXcKVQk+bChbIBH+TG2jqAD36nxksgVO960jgrF1gDA7izD81N83IoPsALaFL2hWZt
2bLIGBjHyz5PIMQBs4Zkbl/jUZCmKvGZ8nF0Y8S6leLyVsjn+N7o6njTloq6Fy4vXalmW1uUUeDE
t16FS/DEP8+JGYBDnr8Uo3NfqdzXRZ0eIyWXAVnuC0QaDuSbBAMazt50Lu+7sdpVVvKeQ5oWKkZw
lmsc4s7dL+hF4zq2z477akMAAbYsoeO5LSVxbd5MttvRSugMtbSbrErfR/PQ99FNStu3nzr7Fr6Y
w/xc4lgENNU4jzo3fyMX9SI1u13fI5y2HbwLG21nLOW9bY/6ppXNqUznbuPAO/HrpDrH8gTqe5lY
0tuyeM5uGi9+W2vldp5Y6k2bXDm93NRSe/SoBQlUju5Rt71lGDM5Y7crB96ZCmoIOjTSSJHfH78v
GDxMNrQQjxx1N+gUcU10QdTSJj5NCLTUaQRENgKDmayWaKRMzdaXqLcvozSaV6b9IfL01s8wG/S7
nj3AmpGGlymCTaAb5IBmlNTwwNmNOXy/dXYXkPBdb1bxt+pWZ4vMBtyjqZjnCmt1y8WLAqA7ri4a
c3xeUvtKZ+H6QFrPe6MHnlVGNDakXuyrvrpDDVEBB5ZuMC/VS9Nh4Q49O5vVK6nqj1HPUSHBHtaR
hW+PrRdQJF5YzJ18146ZKlTImDiokiAlQSfFWkURNugM+kmwGETnbtAmVRPGZgHQOomwLo0Avq8a
zgNDQfHUWYM89mUXwC8eAlsBXJhzMGjX2uTwIDv1kqE/px9yV+Hm0KKRozvSu+/0muZx9nGwfyjE
8L5KA5qFu6fSzMD6UgKRwiPRG0noYkUtaMxlHYKPOHo/BhmMqKytzko9XDY5693Q8dloZn0MUjXC
m7jF5l441VUscxFUI9ZEFEtVaOT9StnDsaLqCmr0AoYZ8QuhNLVrCfkB2Jk3DAFUWz0qNk4fSVKH
MgbbGtvlIem0W7tB0QMrYmthktjkOHvg/wePnoeK0LwtXGLMr0zsWbq5fynidZmNzl0zBZE2FiEq
UjOIttFQTCEsCQR1VnuGfdAGqqJ2PvkJH8wSD4WyItGtc99MisPSjzN82uW0F3q3jRrVO8zpXa+3
86Gu4yN8AnYUfrrLKyYZeAhn/bGMWDLFqud3mvaZYIJnbeq/2jot2MB3TYyBl7aUPlT2O2f1UYiX
fCXAjNdOzGLwRgaQJWzFQoJ9SeB7lNUWCN0G2ZUbdmO3ndV+64zmnTvC5c3s+2ikVFIXjj+nbJ+Z
AoUZS5eB4qtpxx9QuuCVmC4J9xqOqNWbU4/9JnYsD7gagYFtH/R1WZNWdxgH5z7CL2VDaNl11zH1
yZbsbTa6S4bMqo8fM0xR77UT1eiTiLizQUsJkmQh95OxK2P5GCXpx9LGL2MlHyznuZ5X+XcpH71x
upybhQEEM/xJsOdOGSowQW5tjHBGInEo+FAq1SuK2VOmoCrgR5fWywMl0h8tJyzN9hluUbfzevck
cJPss+xRVZbHurMxcBi57WqOcjxZrmCU3kuribA52Eaa6K7twb3gBHYOiiZo5G192AFkpCE9ExYq
apXApu/TTbd0GD3g36gmlQOubbt7K0v2BFlrKMoZvXtdfWisOIQOl+/Netzl0RKdIN75WiTkxjR4
CBCYrzy00+hdAmZ7MEtia5Oo6NImjs9g5kg2aorE1Npjt31URX0HxfYFM3qouZu0iQa/6kBDUGEj
zyf5xxl68gvM6JupT6E2ce5ZS2aGGRbKaqQx4nL6PYeon6ixi8EBT6Kx2EigTOlkvwW6omxUndqq
1K27RhyEB+CCafAHTmMf01AfRNvukIJDrRugJHhWC088QWRi6wa6z/yl/jBg2YZCN+dNUitEi8kW
59J09RQkkctBtmt7D1pMuGa/gJha751ZxbtEj4y9kbYMqW4H9ggxsleVCpeYYGvNkX2fGcg1h2uT
c33Oa5aURlXYZAHF477HjnUZy7vFrM6zlb3UmgFAlOylqDGesJI3Ifm4Nq0C1e7DtJGPSm9TZo2X
6dzIMN3PI+4Vk+H0PmXeiD+anoWq89baz1GeH4slZ0NOOd56V/mmNlgBWQ0Ed4Ha08tfIEU9j+nN
VHVv0ADuvcL7GinxO03PuzA0jpx86kJYeszj+1O12pNMaeyFdtVhTsYc14/m8pxn8lFiST+46bYn
57RXVQrccVg2ncQM2Cib0bc6IydDTflmVenBnYzr6LrI9XcYEf22YbLAPKx44eUNJryFGxxFg+p+
isW7Ithwebr3aLxfrBpRblLqCvJ7AALm135WPCPwfNF49gv8gEBd1caKIx/nLD8LLhHCmTjinEDj
o6fPVle9u6k6H8ruVskwHVglr0rDEWZa7deRVbKzrfGsJ73lswuS70jGupW9M6f+kLPYguS/Ly3p
n9oKDmo3es6e0PTpRxFH4CDtsO+ZvPqNjY/F4cmcMcrnvYroNCLbZUNISNhtnRoTl3Jp/H3lRBgU
zJPfYLfhGw2LN0cPM5VvqpjMcPwWeQk2CUr68f1mK/l46FzG7xpQJyBXQG7pw0AEPOlAX3RaA0yg
kvxQQIwPSBK9H6y1PFe7x0RNT4u1PgYsav0hZVvSath5giRNwSjYLyXNomoTGSLq+X6S5UPNFhq2
DcziERzYHww13aoSInf5mOvmsq+HNtkB/myYozM8EUczHmk6NRjCF9OSTWGlUHKlq5FNB+Ekptye
ZY/5OttX4qAeTzjd91mKu2iqgL9HcUKqp+fdRVPgdaeRkC5o9WGv5GcKAgbvqha0Rgs2DbsQHHV+
zJjr+4uenAZHu4JRhSrYc+5FXp7c+KVPIAHzrl3qVDHclPe8N7+azaUzGLDsHWNHyYSwmRGFcDs3
FD0FtmVmN72GxWmtEsM2CyChZpKb9fQPmMc+Qk3d9uTYbysmJGGV1RftaLv+knfPRdk8OzGFsZs+
ipRX0WopGZvmQ2Kh59LSDVEVUBRwpzU0suvgwEUGjuFFVnn3E9ldTlKpbMfbNJ24bcn43CD/UmAA
bfSceNNmebSGQyUzK0zH6iWdo3vppV0A3rHLMtRTKrU26pT3JCPyZabec22QNYN5Q93Mt80qS2gE
TXiZ6ByTFoMUS7YZ5MAbgsRs9IGOsbWS+lFGs+0PNtVbMlLYKAbC0HTkvxrVJnHRd0zObcK1nI0z
1sVO8aBCeQnEwxpCgKXeEGS5jWznebYmrASd7GWq5LPVr3P9SAZrXz9OCPpxMY39vIXcgKYcxUQy
JkHRcaqQwcsZbSRvi5M/C6W8yIvOC+begq+Mjy5ptMRy9wpEUg2bWTjCd4XbfhSrTM9UvsiWjaA3
G5gg3bu+VmwE3rxXNcqxTruUvfGtJec2VJHcb4pWuFCknRtHsF6MpA6qwoypUg0eKW46HtFr6DbC
OHLvFwcSgVd7j8LGZcdMjEMp8jawxt3yRtHYJl3rTzoFiGVjeQt1lrkwR43fuX24OBIBXU2MpTL1
rHEG4XlkUlmtJzlZaiIABH4QkX4sYuvDhlCQjtoYtAyPfLObCVGTj2ZpkFZXUVBOM5UBlgWhCY0E
KpxiBgW6JVO0XyoOyIBOjihUKZ682KPFKik2Za1d1DDhVj1RHec3i2jv6IeOqxheyzVg5WxPiFKO
4iNEA2uGiU5udlURiu6wEThiPhnd9UywrzZsGmQ4u0SFuuAeR2acf2qx/1LF/Yvc60fV3H+GgP5n
/+p/I07qoFX7D3DS01C+dnHSgpT+/cfkZ1jpnx/3N1Zq46iG8I4MOGJiLAMl619ea6b1BxaOKt7I
YKmApT+o9cw/LM0x4FTx9w76MgDWv7FS4w9k16v2z0B8bXq6/t9gpdZ3+9R/SrkAIzCFBXA1TBVR
G2quT0LbpiKzQtHS9sEaaVjbA73Mc6+X7i4WjkZDmH+1rfRN8QAbPRcXKJMTT2ZOTIUHxa+ezGqH
12mOPyAhQd4d+gkIRYrc0WCUNCE9sZljtdctiiDTXSjCof4uk7zrm3LZinR8tXLvhctgp+T5yoJ6
4juykC3Yd3qjehKw/2EAH5hlskmxz5oGTUjUzi2OQs1h8NRgaHHsVnKDYl6TX4uCZEPZ9Q8w/Ecy
Yrsq1HpnS0leB67eIgyG7yKkuCjt4UZhC1oUzKbyMvP4zi/4GeY465g3VOTYRWvZ6/qf2gZVLTMg
AaODOd2gHemSBYzO8zY4MRUj/7awawrywao5tuLQpXXSjG5XMGTbql1xMVKYQ/SkvJwWZeGDcLZK
m9skre5L7z3GuT1YvZ2WrmlwIntaXa/UzHstl68ejJumoysZ3PakxHYFw58vAb1677j5myaNG3f5
IroUZ5l468URVWXyBjMIr6QSS6pIfTRjigulK7Z45H2hyX5DrBV0WXM3oF1TVHA/q01UAMwitGda
8FGpXpxF98CrcmLler50ZL63Fe45+uDWvl1nBZunefMnYNaYeKMXPW7u2YfuRscBg4hAxe6tgLdK
LVW9K0VThYmVvZkGY3ALA6guru6Eg5lDDeTnJH1DAZhcF4hNgO7XAz19iygwtGR65WJvCaWLP9Ta
Pq/F3mmdWwcaHiQKZ192N1pFCa+beDPAQQhaFHibxpmiQEMzemjhk5hC28bJqO2LZcHy1DKQZeXp
Rx6rj3W6oUc/24z7UEPg+GaOj9VSvQk9hWO/yCddK4nD9Vh9zXoiAFeYWzrk3UjViKsWa82ez3Xz
AnVipgMvX2ZEPpkeXxZM6iy1+KrAKqL9TrF6/P733Wht3E4cJtnelVKcoqWvN3rJT8e9/i7GW/k4
KAOk7FH5+h1ugr94O+YaC6q/ZAQBUr8CcnX8jgTgRKZmak2PhTDhvsb2/VCCfa5uNl2bv5Ap1Puw
EHEhmKAmgAZeTcpKulZFKHvCm9N+erfsfNmWivmYrNasnjQgBTSHaph72iJU/qJ0r5wOaltOS4hB
F574bfausuzMhhOvoDRooP0GoiajAn+DUVQXtiIfdZhQLWQ/JtAfK8KeSVYkCR13in3tkdwSsmP6
SyufC7U64yZY+YX+JUcmu7XzmIoLU8BJN99mSciuXU3dfhTQkHkyGqCdoV1EuZ7u60dtphJeLEzx
1dm5nhT9JllRvhUtwLmYSsMRXdjUYxfotQePWOdJCoNWG3eqDoCZL6Gv429HqgfFMnN+z6AXTnNs
rZX5ONUvaVakO7uc5F5tjNOsMck3uzYGSOzCZBme68na6Qkg0upxI6zkUGVyW2vUnrHw8KgDjHUp
/wTByiEeCy9dxINnEssA/gGtxF3HDUob6kK1OCemvFossUGyuUHTMoWrCw+SrzRI9eLNWIpbGIZ+
XURPnj6+m2Yeh4lpwHl19EPeuarP5IgZC1+ubMCByOigG2fjzJM3B5eTAlepuGXOY09flJiYyBmL
M9k/EHF705cZLDXrHo+SG4yt3xf1Bic4EcDnycjsa85Zy0y9pmPAZtmXcFlRkkwHqKB3lVp0IbSZ
PBiMAXrylIc0DRJfIHQTaXlR5lLx4RzkQdE61Kd6Uh3VbUTAMba4xV4BSNdba4+WTYSGKO9ayYaq
YFmZ6genS7bIAW+kmX0RBiLKcbjWRj7PbNWNmxBwVNs8ZY4kfstxZ+r0klU3j4GlpG9Qmy5MyHEG
LG8/KsAEu3TOQq+YLpW5uHbRAiw2IxgFn+C9Y/fXzTLeJqvLUF5pO302cZ4comekrBVCrYx/uKS7
uE7ZEDENS/h/vX6qQrcpUzBdr0A5Y97ZOG9ubYgnm8wuznOTXiwem+psresfJiWaPhicohBQbOMI
3/peu0gxBXdKWr68ZfvhRjbjVOy+sCOsLXV542XcvNrqxAb1ceonaX7RwoqvMlrxiWCiIOrAH4oL
TWRvXSTeU/hbvq6W7AMUh6jitmXcPK9wQMamN4npcbHsg2He4EqGF0jU7aIufaFVoDvGmarp6VG/
w4KWWl0Nxm2kfpMWkA8kXRlESvIRuSZKDOsADeNCQ8xY1suTMaeHTW2I9Hohe8+hbjCydjyIyDfN
ZvCTtrzN2Yx2GRNbP74dXEJxdcGXX08gXV0UQNDlcVU95iDEIcEEl2oBvVifnR2PTcX2jEdQRvOj
SXcLwY8wzy5+H5PpchwnlB96kGnMd3ubA3LkCQR5CghhAolFTMJ9CBcukG+hBQYtL3pnDwR7SrHo
03LLCqP6S2n3j5wMsMD09jlzxZuaEVpyT2wGfsyResOdEqGegdEhbd23NTc8s21Gg5xUBj9mZtQH
mVlh8Wq3PF4829vC+YJPhh24qDX8KPMeqwRn19SloaxBB49mHT31SjmH41wUO1dtNX82+5MByLFp
hgcrx3M6gxRICA9fP2MzJwurCzOjmkOzZbfKW4Dl3LFChq2wq1ACVKijxqQBrtj3jXOBVw8wkQ7B
nb049hU0qr5YGBcFKSSdIFqOVqNNoZDOV1VjdWX4GG6IT7wgt1f1bTPDGHWyP6CR/JkQ+v95O2Fo
eHP8u3birm5fIaX+1Tp0P/Is/vrZv3oHzcZ02WDkb2PK/Cdl4q/eQdP+8DSDOATbW7236QL+dvrg
bzBmUPkhVXMNTbWwB/mrd7D/wJrD5nOo9gkBJCjov+kdtH91wWCVmICOOp/0r+4XLWDRKM3BORiM
iq3ya4QAvtCjhxJ2ntIyX66rozddD8L7s/ukb/y5t8hqq/HPXuWfF/zkd1NU5ZhDJJsPi2qEzejt
9EGlXlwShuz12w9P4ieeGt8t0352kU++JarQphh6qyQj7HZazNAssQzDVFMIsRnntwiO3pjop5bk
IFCOAGNPhBP2b35Dbb3Kz67+qQ3L7ULDvHglmacIhYoVg4Dn3HI64/LpMINE78Uv7DPOwxi0uCiL
/W9+7/UKP7vyJxMRw8OdtGyU7rC6t2GV2bfJwRrxyxLyNKjjeWqck5Nhsqpg3zqn/m8u+4tF5H6i
6GQmAVwWmq+DnDfe9XCVX/dPcRyUj9jCx7+5yL/6pPy/dfPZ8ErRsGfplio6wDqGDuKFGqnDsr2G
WkIql4chqfm757cuxZ/cRXdlJP3gCJPISfWaaZ4PTMJ3i/RA+wH7of1ZIjmjC4dIsOwuihFc4d4y
urAgBOs3d/IXD/BzCIe9IDmBf43LTq7tRvXcT+gAWrFPKP6IlQHR4o6ap8blnLJ/Z7G6Pqaf/b5s
Mj/+vq43K+SlLv0hA9iuiZQ21HkHvXyHE2wIsL6LFpwkp995mK376E+v92nPAbqULkxX91A/13cJ
nGuQtgBqRvTUXkYFwrLfLJlfXujTXkP/n7oGBN+Dx+C1Mu4R6fkGxci6fBZ2NGEEjTJstdR4UH+7
wf3qbq67wg+rhzl334EcVN9XT2xoYaH150FqD826aNmM5jR7m9rk/D9cMp92Gzw1PIGBm36gxFqJ
ASFmfHunjxoYAukZbkSoRQaGIrh78WeGhr+7u+vy+Nmy+bTZkIbZNFATdLIgWJgo4h0NJ2xL9yP9
JYaSXGEU3bUvqwVpxAsz9vW5SPQdLaDf/3btOr9YTM7nvQdvF3xeITe55gneqq8WmGRL0GYPRvCC
nzUdk+jyJ+wITlHRGBuCD49LjAlz14VIbOAI1RpddIkR6ThRrYGLUckmzKZnOSlMEEaPTN/mlrzB
VnjYczAmO8LYTrYIEjAyJJ1G4rvW6Pk17XjmTwqTDp02AA0eWMxUMJDD2xbRFdz+J0ciKlHlQyq0
wwxXfAs+CAdjkF+SMr7uZkDxHnFPLszzrFmXuLqFbpo3W6NwfLdZQoYFqeOsPN8yVGg0iiS+q+Ju
L7QODYRW7FGiN9tVsgGJySLOSr/2yino6zfhvmj9b0JZfrHGP0eF4IGljlYGzVKLmrd1jZeuESYG
B0zkhIlwTquZXN8av3E9/NV57nzakZkTeLnZ1NEhSvZp8+x54s1VYK0kw9mpeWDLhjbhVrqX7gIq
wAJjQ/sfngbOJ38ws3XnxFaL6NCUO65lgYnWLPL1PPCr6nZNSOuS27iRbFzAWSjgf/Ni/+JUdT5t
y2hN8XwhEvBgA2WV2eCXtevnuUEUD8m/aX0yl9No3RAq8JsL/uLc+5wuZhrF2BlWmx7LA9PBY961
D0ofk9IwnNNKbJB5jm1+tjTOIJuEM3H0Dv/+yr84251P+7Skpc262k6Po+udGpOhUTKeOk/hjJOn
mv+9HvD//lK/KnidT9szFmu5Cy9PZ8CnnuNIPbrW/UqQGkT34Nolu3YCARFbnfi3PpjrR/9ko/y+
df1wIsxL15awpbXDGPUnhRFcNN26ngyLONtANzwl7IaRdNDLmjuLr5JJ53ebtO7+6uKfdmmzk7aB
an8+zOMpm7x9lNcEpjQY7DJg1mYvgnwGqJyzReHfd1HG2anIveuCyXfTXpXLfFryCSF49KVGFWDo
QRdnO4MxZEO4nIJK1d663TYjiarbVtVJLmxFu6zdKjw9DeuPCEXn6JPUJdeYzgxLCeCEWQUg7XDc
I5uAkLCZQYEdBx4JFTGz+umW9PCpfjOZR1P+xLtx3LWY7bh7CIizs1/avTNv1XlT7dkVlWRnU6ow
fZXQZrJnQ7+ailNkPlvm7aDfe/NTbX705mNR3mnjLjN2o/OByMzpDmN3UK2tqu2KbK8WO21ev3QX
b9t5p417BaEkzBbrYMV7pcYpHEDoOxMBzl6tX4wuzsUI3rCvwPI/NYzrrB3uMQ68MCABDdFyBXxz
8kBfB5BEm4Azoc+BkYxbTGYOoyDMsLmaZXZYUuPObvsd2n5VXa5M98mwH8aqRIYm97ngDOV172vz
lObWNvbAStz5XQNJQWB/93+pO5MluZFtu/6KTHPI0DcDTQKBaLPPSGYmJ7BkkkTjaB1wdCP9hn5P
X6IF3rq6LL5ipd03kb1RtcwGAXc/fs7ea4OVApBg+d+1yniYO/+JMDmjlkercC+BRXavVb73QXr2
sunBsMe1xXKcOzdKC1pepb1JUxEaAVjzuXsfNX8XNKSAdHLb5NXbomM897MULASN8QWbZ24/lUW+
X9rVnbf6Ljt6UrmvX+mpuKA/OK5T2eJbSuPJ7upN19Iehf19kGpHhHgxzOVGWuN1umqSHLknWWsd
IhFsOpJGk3BdQYA3LWRRCP80WuYx0ZoIiMvd3OqhTzNmaDBzMhFy3FObFWe/8e+NVB6qfqK5QgO0
zaKGYVbC/p+uKRH1I9rfWwQ86NRsyhMdcWdNM2sfT+36aG65LV168WyJOdksWCPQRfmUSvmDKMf3
pmLyXelkPzRHz1bHoumu3UKP5hxMIZbGmznz0U9Nj6ohHGYMaZyiDxTIfrzSvR5Wpi2sigTh/WRD
HXEfgcl98ZeJ/mYPJc48pEWxm3HGQXVy5ztcySi1nPtBH69MX2yqxT2Outo73MStkqyzuD46thnG
nn9w07ty1qNV1ub37TlXIkrNV9JxWb/TfZqgKs/iTZwjm7VF9maT4Jygrl1g5Fv6CzvrRnik+mV3
oLE+OqN/s9GslpCf615jxjlbm0od2/m4dNPBJyViFY1mqb911ovU9zKPSfWgpHKXU/LRvfAHj/0v
dld3PVR+2l09jAiY5q3h6EMtj5P4OulZ4KCR6ly/sRRuMwJNbFhbqrnpnHpTl+heVqwgEUDuYzvz
ank+YW/ttqFVrDc60y7YxNjNh7IN6/iQKypIxK0lljdg9qHAtWQjr65edZ3y42uG+Jnu6W40bM5I
jAK+to/hyAyUaJPqCIxhWBjcJwPqmgfhKXT3behdynEJ//5MM3/TU3F/KY9I5V2QmycCVgye/+oc
F6fCvFT6KyfM6sgiXUFFPvMTssAJKbjr0LgG1Kw6zXadFDSYZVU4jTnQi4bDL9sGpnVFKXVTtm50
n4rkg8M3+N0P+mstZdjpYjtCHssZKTqHsAduHP3VHpFpbz/owY1cBPocRLnmvTSNK4aeR1EBF4j7
XTl6yJcBhzZ3hMUM6Ll5ycwzxKoTLGMGnjJEEaeUvZHFi9Xzun1RRDS1RbxnRrYRIDZJkgm7oA0T
UUEzrXbkOIWksjByoh8Nwbaij+xk6HiZDrNjtPWlTKKMeViJ4Vy33ovy+3oFcFxyefpVFYzxNvGY
uoCssAFvQlqL16Fy/6aNn41kDEfzqnEQuGrzfW/NdJsZUMl70R/x1Zj5rW0yzlkgdGKx8bUpZHJ8
VT/jOt7Vpr/zEWpm+O1aQFVz3u0qvrw0nc1ELkVC1lXQv0LqgxB6gfcD/O+Lx6aLefOD18pZX5+/
Wlm/FKAaQyZLdEZ3zK/83NjjbYLRYrp3mDr2iUCiLIAoPpJEmow10LPXNr0HSRaucrrZVdGi/LDo
u4tNHopfnPNk24kMeeWPS9Zp9OZHB6zL1KbEUGE4jQXhTUyW4PnN0PFA1d0GogJeXm/Z+jali5Ia
dZzpEz7jz1sClICDIBOAxV7B72kHAFkIPXPXQVNUnkTgHYTZEijGuUoLfGnrKM+SyKiSLfa1jUk5
8vfL70eZ+lfPyf7zDmTH0sBuE8ujU7zGHXOL1r3m8D7rA/SKpD/A9Ltps+DeVPZXEgIuSt+nHlJ6
PjiRFDeWbI+Q6O4NebR5zfNZu11Islt9QV1qP5sQB0GHkpmFU9UG+RCIkOkBl+gh4U7y6sIFGNEN
+RqABdNGsPymgioMOEsXEiwnmG/IMJE2jDDCtVutaG9xtB6TBrlVK8NWqYMxf7aR3ZcgxbAtRBBG
rhtPHeesOZChtS9J/tD5K7I0psguGhG1zT+1CBLd9cZcP8Z5g/0NbDhJuF4WLbrYC8ffTozHYmYs
f/+Yjd9tHr/cEurEpB3OYOaUtcQjBZI6vUPejNo0Hs5zfztp/OvC3zeJs2274KmMLSzJzJ/ov7Rz
sP+4YWb9pvXhrmfgT2fOMg+xTQtAO/p5gBNFWmd9vu3m2qBRh+FBLOqLhZSw8MYL5ffRWh77YyL8
s4PQiw9kE7T9vWRkbIYLWTkYap/n4mlBL5q6tBXG8kupliMN6xOztTCGKOP4/cNS1/nJahmhBYcR
17j4AEX/u9u1+0sHyVvJxFhRyBGK7XM8py/EkPqNu+2N0EYZm7vnqk8+mbp1rqeza2nbpUcO+sGn
un56f7V4frmfoA2CBiAHBhC0OmcEg23ln+smeCttdU5bstPm4WzNSbR+jEFenCUfqwY37YPv/5tb
9o+op58+yqIyXM2UaLTz0ruVTXy2ULrHStxB8bqra5J5197V6Nwt9UeRy7/pnji/VCxSaIFuTLNz
NLjWVoxBfP9uvdevrYyC0mRM9U3h/Cc/3R+7+0+/oA4HxF9FY8fcbZ9c9mYnLnaN89VMg7PjX0o8
MTVWCDuVd/AEzl66nLF5f7Bof3OzX83FPy+Uoa1IgSlM5+jiZRxLd7+QFOwirOXX7ES8N9sPu8rr
bvsXL9I6Kvv5W5nDMqfQwGnWzbcGLs7cL590fsf1yUJ22svvHRxQqKkclZ1FtqXLOUBpmlsfvUq/
aUX+SMD66UlDKJK9BePmKDgtS9Pe5jMwF4F+gOeJ7Hzb9+gQCh98UgX+2/rgGf+uzf0jBf2n7wsA
zpCjPZNQGDQU9i/r2m3jTx0pYGm1nA0evVtp26kRd2394fP+3Uf7yx4YZAYKSWaTpL2Q5U1jrqs+
+TONgZzen+Z4GxeBF1QsGuu5Sk4VCrMpeRnj/rOy8ruEfrQl7W0SfzS2+d2q+mUXI8UmU47ibt0U
5ls8JBHsonMGA07EaCtK/Yz+iWBx56P7zu82jl82rtYqmY8OTXAczZx8IsamrgQY/mO/8i0sOjiV
6/o54zL8wVb1m/fr10SqzkkSR/N5wx1WTmbrWxPUhjW+YEKGYNLdjRAk/QY1+17Xkk9//01/81R/
zWsqU+VMI/YCKvaBUDQsrMyBFCt43Rb9yjvrjOEMTt2//3a/a8/Zv1xllIMEXwpbOya0/tYNo2ad
TovF6T2fTakDhCLRtzO2jhP/43v+WwKGy1+mRv+XFUN7uo8+gE3399iI67fibX5DAy2z4v/8r/8N
PZp/gvX99vUNafTh7Utdvv1TGN39rG74f1/7X9podMfwBh0ncDz9z9po3wXg7dL8BiOxNrL/yZFY
BdC6Y3rBH+wJNpF/aaMtFygql2+T/GqiSP4dfcOfX99VGe2Sc41e3jXdAGX0L4t1DgQRepUun9wY
ikmrn0s41Jj8wFCrLX94J8pmn9fzB/MRw/5zhfiPbxwEhmv66Lst/0fCyk97s4sFou17q39CrDem
hDogbfNniWEl3WWBiLQCjY5uEPezYg80nL8VQirm6QOmENSNdTdKOg9OaOM+Qba87ezutCZam2n5
OV/mKKVIr8zhIUdBVxDfM8XwyDCFNbgEPXfZjvUXo3T2UDRIr3fuQQJd6uZLSs/Wbcsru8Y5VroX
mIfXg9FeaZ6x1y3EblN9BPi5XWOV0wS2W+6+jgzzvOzBsYOL3oPWsFpdkkmB1qjKr1K72cOCvgEZ
u5nt7G1Y+QlmbbzTmLsdpH/BIBYlsnnNkv4sQeaC0yQ4lPky4KCqfHaHu1JPn9Mq3syijmam+a6c
HgZX0Qljlw1z6d/gILk02GmAsu3Xb4gO7DiMVMSdNsIF8m9HII8bD57vtuvro42WReN8gWSI8DDU
RLdbd65Jaaec07kHY0LqM6BtSycFOX6H9OPhEqETPS3HaqxIDMi/6hVOD8PT7wD93prBWqaNzcsa
Nbws4nNBOd/D8G07EiiL6ZM+aTsTqCDAs6dVgUy97zUY2PACa2FvuzdO6Z8beZXBwqrQrxuxAKNE
WOp6p2HcUuFV4fSubMRoRGG5tJGK+AY5O3dxPKbqw5JhPaX/VS39eD9N3UOTBBGKxRH8cqlquxaW
J5blp3EE+oBRanLOKRjroMWNlTn39ii+uxPpoeOtmWcX8LjnNCgim+Bo8s5uMnqrSEW3lWA4hjI/
a7VTbc/PS9a9JDwPrGDbvm72az46PRwC3ZiWJd9SIi6czD54xHnmgbexzYaGZXCcOVU3ZV3cpN5R
dSMGc4e//VJ2MZ1qXrDcvSq68TRjlzViaK8jbjmuvm1VhRpuSWgtIlpYTNyUKGqH267tjxXuUDDy
D7oa6DRYDkI4K5J+jJOovSvSAa4pNULKmwhbwaOjIArnqu3IJi2rfpcWpMQMALOVw7gEbaSam9fC
kadlEDfYVA/grTfFkhOEUN6VpneVF9NtYk23Tds+Bkm8LQrtTBTy3TLcphk39MB8GmSyMxC3z3F5
57GEJ4DzwpSkXE7XQ/KOUmvrluVd0uRbCUKrCMS2NeAlGf3OKsqjX6kTq+EqJdnrp53/7h8f+8+5
ttB2/uJ1MKyAPZpWgYU55c9F9CDA2RFq0z1JPbg0bnDJdRinSdTPTTQr+bIYxdd6YCszJsLFnKjp
8+t+pGko64d42NcIUGNnus3ndi/RymZ+AKcq2TUQkaFMXwMWhp3Y3LmxdrFntc0K76pZGJFYPH69
2vp29qgZ01m2Lbmfzt7GVFCC75gdnKneGBWt2rNpRDG7dwdkMV3DKljhuQdMIv0s/NuGJLW4kCfU
TVtL5l/MHajhs+pq4kbUi55iza7GTxKLdqMsfj6GSESPuh0G977fEVy9txI2VzjrEBd2gxrClmRK
VFp8HPjphorQ0/E6E0M4Ne4VoA6Wen1cA5p7xgOJNdyuyXY5TcASxbkpF5hvBrxwUivH6zIw94Al
FiAj8A2IDYwV72kd3KTtJ9sdbuOxOdTiK5FVPwJctcnb6P67NPlVTDT3Up5U1xyMSbuWyTZPsZH0
tXtswArlsXb39+/CWiX8h52BbDKyxEwj8Azzl/tU7rmli0uxeyIR8FC7LwoSJWCdfYLprbOrg6UB
u7doNI3OASVCmHaY5byYkR0pK3mz7zW11cjSE+sbRFfJdMSxkSv/FLokHFFGXdJkEFUfmoVMXEvu
pG0fYpf4+cA+GPJ5SO6bGAJTrZ47vzqalvXUxtn7usBMNgPMpDuJbySeYfV5jGisZwkv+e+fwlpu
/ro9EsnlodtEY0nc4p/Xg03GFJnBS/9UmfbTuh9afOfRJOxZAoaE+vLRhvyX39B2HPxiALmwjf35
G0Jqs7QGM/uTXUNLLOsd3NKtBRDHS8596zwBBTrPg0NQfE1QZrKZxHMwStKenRtjiNONF1fRB4/g
1xIGa9r6m/tGYDjkaP+q7rMcWtzWOIxPo0uwcA64F2BtxuazuPahrVxGoSt6kpqqsPfSIxbYdLZd
9Tj2Dip3Z1eyFBd+1F57lkydcp/IHC04VzEQdqTz+GhxuKbKuwLK/zJVBLxibmjZwc2hOtaBujaB
7fldwUHiR7h9n+0lOQ/kKuOvfbJzyckcuj1OAVKznkuV35QrnZZkWFlYV9iqcaYlX8uy3Q80Bv1Z
XesFQHUARY7/1lGZmO4Ep55vSTlYCAUo1IjwtwCOSchnCipIkROzZz+ePxn8v9CSmtcEYBaMAQn2
iNPG1C6d7l5N5Fs2BT6Pv/8A1nfs53fQclzT9i28hTogU+9HP/SnEhLCJD69lOfvataBi/7eKuJ/
fMb/1tXnt7GL/2VvPxgg9VUh/eNx//Es1ojGqCLwgLHWNzk/fOtU0f8zIvHf+Y//7duPr3KZm2//
87+/Qxfq16+WZPWfoh7/+BFY5dzA/v/8COZ6yP/+/vdY1MO3Knv7+Wr344/8ca0jUJLCkIxJ8h9B
J63Sqz9k69b/QHSuY4sMTOpHm53qn7c6uIG4XXn4cEkMy101Nv+81TnQAXFLrfmViLaw0P47tzre
/l8udrrJqkC87vPDOYHn/1q/BhMoJmIoM6ayhtjGDO1yHSxvPidyZxPKmxbzAIQNZBBGnQynk02E
TN7LW6kJSBE96t7S4a4lMivMqu4xl3F8oOI6i/7GG9OcqBdj58vOCDPTSbm+qT25ZG/SbECyGgXs
s7RnbBgs+wkH0VYNigwETTsUEgp5UU6oM6paIx5lWyVTw0WFaaNK6bNWmbhy+/qujKtm4ykjDwdL
0T1KJ6ANAPEInMiA38X8O7dUDLAbrGfktB2rKj2ICvKoX8HpUsCdNzqgTaKdwzmznG1mDM0GegFj
STrlFWlHJ6o9BpoKq23r7wBCNJENT3dDNbOEbmEh1aveSAHlbNaN57TDHgx1IEpQyWSp8w1YLJni
uO3J/sImpmPc14aSmgQyVDdOMF5G64CyEzHkAsjXtFqb+wI0LSmcFquSO2/6/EiDyo/GpCYCGgCh
MJEzYkrm529fuiG+WRoF6EmfcJ11zLYa1eL4kw8a1jrOOVBj5kJ3HihRafWYFi0+C1JqDoGHjSZm
tEVrNQ5HIeEUQCffCG0ZdibFYIh9BnVgCvQNitoPW+hmIRWNGW8JZr7iMKoTWBEj5I1wtNwKlBqh
ukXtEnbjvLR5ug8MQqQgZMBZka+9niHCbNrLRHIVnlFYe+OofTO15Fnrq28VAWc8856+stOSbAir
a6y5UDqiu8g62I25j13V49c0erguBEliH22MLTTVZdPUw82ACWNvZYI3ZcU71dw3kyQet0WFhLkq
wHhITkLRYj/re4QJTT/Uu8b6RK4OM7iVyjIn/MizfObW1gwY9HTXIoLbB75jZNamhp4D1xnDg29X
WzjHDMirem8XDrfNsXsNmi1lgLmpJzdlXurqkdH7157B85v7jpAZZbJQ4pe+Gf1TkhPCtxSgIWVO
DHFr6wslPZypLpyylhkd2lvlaE+6iK8LA/uoMJdrRsIBbwVY9aDxb2ITbfmQevsKp9xDBRdrR3oI
SBrXo4qeh9XSt9P4ZOp5z/T+oTQTaLvgQ6JBJyiSd5G6wFi8bWtxTQIL9VnB+ySbrtnz+n/SSnGr
dDS4OH2R+ExwLAYDDe+CQm2ezE89NBJO94q3XQNEbkFEz6cyJ4Ioojb+PFWwvnoGCRnyTn/hs+1r
BzsWfZUm6bHCGwh2+5zp/dQWexOg7sboq2DfOQplOS+86Vev/pCoTQPDcZd2AwBEi1e3Ka0wRvWe
9QiH8nKBuGSCHM3dugmhXu5w97+T752CxtKbsNNRji3+1XpT1X0cB4Y3wzsdTEIxgnufL4tXDoja
VIoLfrz2NAk1M7hDa9RxWcsygJZtpoAf0o6KJpLIEscA4enfJAM6oa5l7AbrAhPMmgTQePlwIKBp
XhN/nBZnYpHs8QO9j2zy+96Vh6I0FTlUrEE1qz400V3NOavWGSp+bWltgfyyvslF3Myuf99oApF0
kbK7GfpZT90XOyWAmlj5mRF+mI2j2ANtAV0ZIGpSvN5dY5ODSQYcNyEshOZWeGUVDWRWgSQIwkbC
GtV7xH8TVlnTdtldcw/pGbF5TT5h35yREgp7tWzUhUEW69dpdbXa3iz3LaA0wllxhUoYQJa/NFiI
x54c7JnilLe783x309VsMzLWIJZkzz3QWd/E6+h37/2ivdRZ/mnwenaeUjsXsOgeksrwgdMTXVzq
73mwXECeHn9slU2WO/ze/G52dzVkkbUygIQ/PC5ljLbESGNQPP05F8APKv+LGtxib7v9bnTJrkji
Z1eCRC9IqIISJCNs9Lve4sdziGiKvFz3w5jeKodb9sUauq+Jb0ETjHXSSYhtCiGRQuvHiGsaxT1A
c7VRHsG6CSp0El/Ac9lTCrN0ye6koe/97ix0ngQr9QLB3yLjKWyDcyy6xz5OyS5zRmpp7qfs08QE
1MlWSmLFsoETyB5xVb9XS5bB5huuNC1mFwvEntiC53KNfKrRpgjTRmDbNK8EzQyHyZ0BiQ9cYkmu
3QDmscMsZQFKHQ5+0+9tawSv1+hf169hgtAnthZnuYXFtTd3Y681N6UGACjNxL61aBymboMARYHd
J67h7KiJ/NDAuPMMuUdVAg/JSOwQakQZqTm5lApqaY4reAOQCApejLCHlK2LKK2or1pG82BatKZC
y1CC/U5KvJoxu1ZrIm0Q0CXDRtjX+Fi+6PC57wjMMJQ4FarWWZnFrZ/5ybZOy/aKURxFwr73gnxX
jyiRch0M7Ghm+2VFJeSLds8qJZtB3iiju1/kSK9yZO3H/RW9Q5Ckw/LZzcZm2045Ij/3XJfg1khz
gzlTn1sxuAdnMmD8LAMXHMciupT+2uRqqIxTuDd0TktyjiLu4vtaAw1EFsdbkZNk1MYonRa8+yQs
k/BTZckt0HSAoE1yMxfjwTUsyRVzfkyL/KVEa2TThsNoXt4YFkEVnosGmOxnKBv0AhkYsPxUiumh
dvFti9qJKJpXqTwyUUMopF5rEKleAjIOInKw3D1Y+407x3x/P9koWwy7dp6vq6ZotyiHXahS55hO
XDVw5SZtr0eu5p27RfVnhW/bn+L5SpWExXrY+HNb7POCvb71G94saxm3boeOJisghBWyBaGIU763
Ulh8LldZusl0aVbEnlt13OXHaTM2HqSqtfmWeY670fo65FyKoOnmBxehjBmwmLvMek8HQARTnWF5
Nvz9YPb3iwuN1OsuRrlyzDzKzAZvvzPyDvX+iC+mM8hJoImrT8RyTM3aFJNY7BH3ek3BZZeM3d4P
QFm5C/ZAm5hCS9TaQw+6AnN6F+ZjEbzGAFDMBWM9OLiMTiVdY1Jbh3AIeus0ewQrL90ITMUu8OLJ
dKcBv2N81khkgJUXxaBLMiPKvG51CufPo+qNp6pw2P384DORa7S1TNAoBjE2O9uWd8NSO7tlZWU0
MrF3EzPIMG/rUE5px3boWdEkRBthd5mPgSu+NZafRqKseHnRXgnXAiepwZZZL2SbxiJ7wKZxgNCb
ZJsY5EgFlpf+k9qi8mfGkdjI4+D0+YqMAruheoeD0aNU7b2HOQ4eHC+5MOWfbqSTAUFRoLuFAIth
E2wO2fdIYDVl2qLxGjk1kMc81AcfqbdAoT07874byW1xMlLaCJClVPWXA3+SgBjSg7eNOz15BcIb
mUPNsqdTqXVMRyS8hiFrYO317RRqqbFdYEhs8wwtoZ5U73Wfk2sHMIsjVjPY4l2CfAXwMHNSmNky
WCBur33nxk+OefDeLo5Bbsl8NeqlsZXeeK9JanEM82Tc5SuYzff3+VglV8pM9BAZ24JaQmxNlVWH
kv/TIhwLfElK15GvIjH+MJFY4o07urggfR8JtapkRFY8KA2MDE3XqO0yW0TMDKYf6oa6Ml0wn1Uc
fylQvWojvfteXxbioYhcAtqT0rShHCcJ0WM7L6oYWxfa9TFu2yhPXpycOtBZ0hfTzuJ9MIhPbNs3
pT5f983ykHl9e+20UUyyE6Ex8M4MPae3N98mIBMLbcwe1vnWU2IoAmjXXBpQpbWHz2SxkS/EgDE3
TVEvm0C4AVRf/+gnNlRbGeg3kmXgBDfWYnfHbhj71T/8XayytdiXz6277HK9kcxzLp2m2cQernpQ
CZotr4HdyAlrBT20uz0h6SSVaAQlzAOBsGMF+WRsevRy41uRqavEn/wQxTtNVlvcO1ZyrxQHIOEH
m5owqbrlgw3AQESNCbpIhwqolhydo/5JES26HUf7Icn9W+bYx7QoCdlxKBMrVSsAFKhPCr861Xy9
hXvZfgFJjkNgW40GsCUeGrS+NXyIRW3UZ23C19DFM7l/kx56znOxxq3YAU1ArSQrfKDCK9OSFNyE
fU90bQiS9KAam1IGTy4GpXmgVxmkV9YEa4RNjqA8O9jPRXyOLYpE039YOncfZ2Rs1AAtNzIrrwtK
8DvXSyPVeqwni9svCts2TCWFwhQ8KbVcBy0KxoHtbQ1kJ/ssgeZZFcP1SJzRQe/bG79zSx4VZ8Jc
GVo0WYYI62XMw7SlgKmt6Wuc5ilJxG5ozfF7qnL/QMxGd1U44tDwZwe2kYNgkEe1k5gnU8sBcSTt
uW1rLdKkmqNu0MM6mHQCqn2AU1NNtmo+UN6vYL+RCO2DxE8S5VNjQ++rIxE74kowK9SEG1ZWqpHG
59x38giE3rxYxiss8ZYMpaA4qGC4GwRa4EC15oGAjI1PcBVur8o4GUQZbWrt61xVwal0NGZCZFhl
Nc3udEmRH0/YmLJ2eI2ZHawwUCAlC7wtX68YYfTJqXOFPGVmvSvaESN2WxuRpkPPLoJgT0pgy5ub
HbDfEPutj0y1YHGG9ZQ/BBlzMpnMwGja7jQE2XFqmqu0CB69nCEtE4u3dBTiOPVgjnLIrm5XXdOi
YkrphWkawzANKj1kUxdAMfpsjwzt7HhVi6ekoIExkZaa2Y8g/hEflzPkjC5gb/O45JrBMoe1pl9E
T0ENpeuYmELdiWGuASOl6S4JuI2i4HPUeO3MHnV7a9hnKD0R9KEB08kcEurNTHjdgTtwm8tKGCjG
K0jNe2mz1gsz1c8ky2yMFdfFxM5RWncY5+FJg3LJQBZA5uwgWpsOPALvpKW6uQ28BL6lLeB85Xj8
h9o/aHON4t3SudiVuhMN3fx1UY3cCok01aKwsxsil8spfouJSAg1vQJBpr21HQggb3zgIrSRY41R
3ooCr8V+p0uKFKJ/4TZ5fBVWe0psUmGNbogGaGZa67+P+rvKbLk3rfTeGLpg61gPOmydYyZBpJnB
nvwaF88UV8FY1XFkTlE/LuV+zuDFAj6baYt4aodiFzi4wGMoZ+UiVxqjUlD80VrKO6VdVXnylPec
MLpp1vuJ3NlzP2YZDOSc65NPDKdGmyzqrAlCdywfiK4igU1xrNDp4ICpHArOMhehlIogl5yru0ON
IXVmVUnCpshPM40mtyt/aM6EAH2fqp4Aw0k44Mq4Y3UZBGe6PiTLFi/kXqCRF9VNK9tTM6cHvAbb
Ip2BtvvfSOeId2muA8sm0OhoKj5UR4/rnSZviV0rT/zM23amPtHMsdyaBCOWwXQv429xP7z7JXdq
CXVTGUEcpRMmsYqd2n5Rklm1tOjpxeNdPGI39frIFzWbSyniyKgJ+apa4xDEgPET410obsE5TJbI
SjQ4NDJ7coLhMFbFV8kNkKM9X+uROmqt/jSOQxcRXA2knX4MRGSISdgQF8fcGSLot3GpMjicYkVu
68daJySSydmu67WXrmT27B15gYKBk350UnlWXMHpG75VmHMMvUy3E9Fhe0N4vAmupI8UO/eMFZ19
E2RvJfhV3NTLzkoLcqgSfFNrCO4VtpZ9iqhjLpssYlBeUcNP4D1ndoZgDKjN7QmfFp6eWVuyCOs5
sHapjRwfo3eoOxk5inIGotCUiJA79F3iBi2JXirfTc68BWzNEK+e7dtn4cfPS8JMUsVDu1v0fkL0
vy5w9ixtjodD2ZRYxGairnv3VtRpdnLG7EYI44HrqsPX/GL6yt+UmFbzKTlOJgngxkQY6tbBmDUW
HBQmAXYt2nQgZ1z1bdJXg5G0K3Fnw3BlbXRbZeq4JKG5udZBVVSBbt3bYe/Gu37tdZJOjJOLvamn
AK6ycpP6LwzbNdpPM/uBjA8Tid1ROhClpEbvNtV0d+NUdGAd2kxLk7iU33hcp1WtkV9jkL8ZZUpq
W/PJ9pa7VuMAiUkGxiA+bQtIJdSQ3P2ydhLMdJn66cDQllThLPchLo23s1ceZv8pNfWtsxwXWkaY
SOcVn3rojOKqJAdzq8nkRTSsKnHyFJ0Ow1+/GmaXDXO+sM4LQPbKHEGy8rvTToWVHE2Ir+lMPLjS
eiGp48Ysre8+ozXH0qJqDVZ0shu7TR5NnzUr0ntZJEQA+OLFyzQdNHaJsLfI7vQhIzfxvKDaUN60
3KGooYqKq1WJXn+u2LCunNL+zqXf2RETT2FjWviVVjFjo950m7QF0fPWsuA469kjec5fDM89uy5W
h8D5qrzkLZ0WTkBXPQQsIXCTAxnZeg5zEmyi4Qh4kuYUHz2DjStxWyb0MAtBqF7rEMf4cLx7ZS0K
8x60/xJQw1ghmGoUDgXmcf7U6FE5478cZA//v1bgBsb6u5yQumpEyrK7XwNWPMo5u5AiSHad5RMq
0HxbzE7yos3aQQxrcN5q8lzK7FJoDpW30+yG1r93BLZqMdFtBfLYRxXv98buWZSpae6aFMOR7PM3
1+WOFi9Ps6bos3vZ49B2djifCAKvtjFsPc5KuoN2ge3OS9RpanU01T6Nt8XKD3nwRFcV7HpFS6WI
2106Sa6XTgMZDT9jrDWvsyrP/BdUQvE4ImhQdMCIEtvRFxp5JgnVy9zP+6bNHxotV+G4LGZkEdmZ
jvxTH/PVJ8uPmgllTmtoxr6p84sx8MBsdaW1Vk2YHHzyPL61HG5lTUUH0W/uKl9/rQv1RfV0xKzG
TMNuvQzrxhINfXfhBtSHa1xb+KPNBSL7MFCnhwnxAWGAu5Xu+RJltXE/dPJrUSBZCQrSUgKXpzFZ
41dRnLwUdUAB43AvCrVLvHyJpFbeuWZZ32Bx4h1i5XSZ24d5J54bg3Q7PlaM9nAQRjES7GA90Rgs
wiXg1u7VwwEDZuh0FWRphanF6LeG0i4Cw/YwBVeW8vpLkEeTdtDGgW2h9+jX0ObkjtdvYi0Y7mm0
n5KKo84vPdoxpElqtmq25AVyKyCTeBm9mjtcBIT3NU2Sd6dLt607PMaeo22AyT2XE+0kb6no40yN
op6hcZG6Ba+XybpONeuhaJwDUcD9ZvRlaA2Uhpk38TuzJjJ9njeUA5d4RbppLqTupnY+zwvIS7/r
8DkXMjLaEqOb/oJDbIo4mf8vcee1HDeWpOEnwgS8uS2Uo6siQYmUeIOgSBHeezz9flDPbhfB2kL0
7MXGRHTEtNGpY5AnT+ZveHk0yXVbNOVd7CMS6vN9lnSuOMcAkCJugARy9aaR5BL8HaA8elecDVg9
gtYEq8RUADnpLASVd+TNBmXySPkhNmq7jQUF4iK3CWoDr5Sw6f5kFYzlocQhhRpCIYZ/givVQoEo
rmcHsZGPnShjbiBXoU0Si/dfz8w0L7vr1ZHNCWrR5tg2FPA9rdSvhOAmDgdUYM2kXXuSTNyp3q02
i26p5xoUYItnk+zlL/TGP2pr/18QvZ8637vf2eE1+V3NHeWmX3Oqr3zS5f3/avn+u+sMUv//reuM
ovGlrvNNUAa/XuvgtOv85z/5q+ssgDT5lwSMGAqUTgMZO+D/aTvr1r+0qYUsg4uUNcMEHf/ffed/
0YxWJMuksWzwdrb4R//uOwuTkpqq03I2VEUEi2z9I6lleYLh/I3JABenSoapiiZNINBR2H1/hulg
EOqVfZUUjzWONpKlbjOroM+cByZGUVgLmfTrtgB/qeknSr8OS/+59JrI1sP6t9gor1FPhdhH4t2i
GksVZiumg7wLqi7eAGYMEXQFDYdYeLqR4ABenSz1/V8/8xTmJ3+mLEy/XganLYHTFlV1gmZ//vUD
FCqriqXwsRQj3Kbyu8wybS2zjJfK639mFq5V4SgedB1buaq8bzJ1k+qo1PTCx8gObAln3Io+hUy8
0+6tRj1CRyUx/H75d6rgBGarrJA+K+AOVEsV5TnyiIsB4zZDpI6NboTXF/S9cWUZ0YcP8+Ldl9Wf
KQaZq6bRn/wx07eBh6+nlWrPGEjh6aPHw0ERs0eJREmyUvKsQHzBZOsRkd36MKhqvhqoHU3vSteS
Ni4Fc9woeOcVPvZAcfVR047blYlItqwPvydDW2R3G5QXjeCX0CMERk7IMxQwH849JdUzwV3rfkLD
o/8rkhE6zqvlSZMI4HwtLNAO+DGKnHqIjp/3DPtZb9SxqaHVJDuAp2lnIECBA2m6wnj4NvZygax5
3xRkTAZaAljRyvYglzedp6m0cbA9Dkf9Nc2eyLmQci0b19bqZifjoLvRPXfbIDnhCulVitBRMI7w
8QLQ5gXmbG7ilGF7A0x+nwc1iJi3Xo+vlY6CgInFm7jtpRfdB/4V38Sthwgn8LD+zi8fQy72tnxu
sEmczMn9pN8a1rgWhefauNUR44qNdFvk91n7IUOSF8rwaIZYB5AEjZ7dZPJd7KF7Zn33u9xOVScd
sMymYZuY39Db2ephscN8Gldenv50QG48dAx1Pb92k8TB+WsvyLReyvTWtRJ/g5A/PXDT2MeRK61j
1UQ9DiWTQjqWBl7lAvfm+C1IdiIJFLymjSiW9xSYhJXn/k7i4iXKvrteuKus8kCH8CELUPusXtRR
v4677lqfRJPNkjJzdm9F1XUYZ/ei3yPC169lBachGotU1G7jiD/oEbUuOjvIp9D8HlP6UPEghbd6
mCyAOKWJdTE7NkhKSqasoyCpiNqc2xkoqe52QWE5sgKGsETuSoIkTWZGsEJ9uhWtrRdjUsezEp0W
XIub+J42J+wtIa5xwbKyrV7HAk1p9VXQ+pch5FhFoYqWgJlsRE980Y3yQZExrQDnYdLc3kLpNNC5
NWwvqMmWXjoaTSG1p7FxEceKtgM+CrUbbhOh3agNL/yg/9mZLI+Qv7iUT8vI0WgpWv6zyP9TUonu
r0ZN8kXHsVJGiTUJlW1qXrUBWQ9NYMCYg3HA/+qtrKXHQhY2hvncUjcCIWFgqN1+s4bmqdBQR6/S
ly5RVTtWmw1FBFos0oto8JxAiJVnysajPGkYhSP6FIjq0M71Q0X3dGy6jY7P8QqQyTclqO4NUlcI
NTyeFeRLNDI4oUCkBTCJLlROZI0PrQr+MElu0fg+TrLCvB8ZrgbXgroeStsE5ZJ62s2ApLxXBPfp
qLyHUnUTqt1PTQwHOzENOnrBi6FFR09trltXpJTV+Y+tVuXks6awjaXqLaxoWJm/QF7cjWq8xV6U
ftvY3OgYw+lW8hAotMeKYHyQi3g9hkQ7rTp2ynAVq/5VVdKiUrSPy2Fb+swInK4XKECQXQCNiUBY
1QlQegJYpJypmb6SyY5u9g53DaJzAFgoufdYbFLhd7icyON5Zsk4dVA4+JnjwiTCdlE1/VbNC9uK
R24bdxV4/l9Ix/89kC79uAn2fPLjKjmHMmUlspMXEgjP/G6I32GivuATfdPTG8f+dcVjkv7yY0ZT
SUcOn5441QYe7fFNAeMgQ7rGlxcZb18DPLIRomioIqnLlFp8/mEpabpq5L7seKb2CjSjoyEIrwVX
R/MlMVxaF1jEdsm7LAQI5Eh0uBp7YeO+ZjXgTE1FMnVDw6liDvk2zVGSvVjC4X6Ldst7ex9sBPut
t90fPMWCrbEAbJW+Tlk1NZRvJ4dfRZSxCv60FwiB9FUcm4ZTbfxv5nVl0279Va3x53TKXbW/PLvp
1H1O2T4N9odxeLLxyN9qblVZhpNlH3FN1UG+U8qXy2OcyQsh0oB8EXWIawbSfZ9nhD1xqbZo4zsa
auTAjptW2RZtwbPb2/iDu89TDCZFmArKwdPRH/Tit1DV7RGx2Ci+B4m5y3WDnrqGQ3FISyfJlWts
3q+R8EJjZlGR7OuafP65E/T4ZE0aWUmwJC0UNjz91jgKIlUby643cJUVO97HL6kd/u4eLi/STMDh
r/jAe9MEHSpaMsn451HjJMvQcmGROhsdlWrlWx2UtSttK+1pnm2pRWcYuYt7lYbQvlk6Bp95DV9G
/5Mcn8wZ3aSo9oVccegF2Al5jYa97LZtjZ3SVM9j8eh7yQ+x0raykVzXRf2qGfqmRMtE9ugTSlX0
AzmnCLi5aMbXNJ/exCR5pLCNlYgARwePVr11WsV9E4dHOt6YaElb9OPxDMXil/6tEED+7sItTe5+
rxXf9Aqxe6hV8A+uAvNnUsdbmXBoVdWmnK6lXjiIqfViqeVWQ9g7HvH5xdpwlF7BwTzHSk0rv6t2
oZ8/WIK61fPuZmG/zp6Sv/dLnkWmiLJcJ8eV4oSUSZOIhgagrzIyjk2n4mlGGUp0t91A5wwtO6qI
DR1df6BMUIo30BKXotTSz5miyskGaiXISaCYHJ9kE6Q36ZW6yWwfto+t63tgM0BkN/nOWgvby+tw
7uAgzAAGWpNkzu7s2IYZJbBCV2RHzN8L5Ycl/ZT8H1Z2e3mUc7M7GWUepjpNxWALBKYzcWoAIfhY
5FJKvDyI+vUFyBX991z+SAmcrGEUtDKGN6LsdJqIWQvlUuB7FbV2IXBpiXX+dauGwC4UbB/aNQhD
tMPCDYw+x6+9rVsbqMxK66YH2cFLTMFRZFDzTSQJ2PKmoAolh34zImlgdypq4W7y04foFnePYnld
8dea0m6boGZZrCyauFJcvbXYs69C37xPC/FFCLLN5Sn/iSqf4//nKc+OzaCn4tBXquxgI5/Qivf1
X7AZV5UcO6mMs4pX1zzHs5WbTSQ+g4ZPBmDThJk3An+Qvyd+AFwz36VBcMRN/nnh5y3t++zmAD/r
FWrGvodoP4OI3cT3ySZctyv6SDxqd9m2047eOlotjPv1zp+WBZYEYHyLkDz9rpOTYGmDEDQU9JzY
BImKflA+wVabG698kcbwhlYRyKqESt9TQK8lhZez0gP5P7kSLJ4p3JmYYclzaYNSUZtEpAPiuN8H
m/l3TrXzNuY3/dhusJd/xONw7W+CaiGWnP2k/x5Wmz6Tk8m7dYnOG8B4J0vu88ZRhdRuYifT86WK
y9ms82SgWQjVQlR/UouBkqi/T+mgV0FwlwH1NiSu2b6zk7ZZJ4Afa5lCdd3CslNA2b+YGuYa4mCH
EfijbvyVa+K26f3bCv5qhLJ8lN7TdcEf9B2Lu3XW0dgP6fuUeCkunJMz5/NTejr7fEZTSytPjWSn
xGuwS7YeEBNMtO+lOAUu6d9jkYFJdUjiI6xT47drILZIgSWug2OtCwvree5j/vRrZl9LnOpaJrok
ywocLOhyYD5wuHDvG+mtKn8ZrXJv4s08uhTSBUrM2XFQw5e02BbVrVnSG0mIXH2JqZW2wPj/TNb6
k13ooqxCrEYDQda1id93cqKUwGuLOjMkJwN61YovTf+xsBFnPthPI0xH7WSEeixiIdB1yRGvm9fO
KWxhA/73ztr1B3RX1uaCbtDShGa3XqRKSMAZTKgwfqTqa0q2sjCh6ezPAvPphPTZR+jp2ohnuCY5
pVdtikkk1QQ108uPBlgNYPnYuwRY72L75mp3KJEsDH8mBnwafvZpuilwUVxGJXJgRCrXw6H/Fmzc
dc35WOGNvEFj+9F/WbqBZ2JbXw7KXELMz5CGGHvWVdiLH8IqXY97Y6M90PrblzY914UbfyYO9HW8
2RcTCV6dWwXHBjzlGw0mPIjg0qDzBoSqFPYqkCZ693YUPQpUThbW+Gzw+Pur0KdDdnJmmzhKjBS6
mIOt0at/O27xO3NieB2BjQYDXT1sg/ba/3VnZ1fbWIxC6WNC6gzX5q7iSwEdY0fdCtM7ZdetlQ1e
QTkGv3azMN8z0f7TkZqO3Ol0TX/sisaUnETK6UeaVwPQifHZin5IGCpDFfnLeud/LWosjTcLOhGU
azmJGC/XHEuHyiWvivjJBVtbIzcvYKJ9eT/PjqdIuq5qEpXoeS1a7UdDUEaRECTyUOnjx6pP9o06
AO4aqDkDaw2s/eUhz4ahkyFnJygbW1QpSklydL+9otJ83Xbif7JrJ0PMjotmuQWob5khRt1xdbr1
UbglC99txDFHO7rdXZ7StCuf4x6sSRpIogXcHJm/WeAJisrU6nbgeNbNsW70TZZ/kxCviNGPBaS4
vTya/DXOcRtJeAnJJnI0dFQ+H8p27CAaW6XkjEYGJFTaoDK+UQOwgUW87XL5EZ/sq6nCraCu0uPD
0afZbSe/1P4ROg0yJrIzJEe/pFisR5sw6r/3k82h36Eb+ZbBCEk0LI0TfK0v//Dpd82X6eR3z3O0
YIwkw3cbAler/AC37MfjdQMIo+5AvNY8RnHKVRL9H197n1ZLm21OOIZWr3uMGoT+5Ni16uNgISSf
2//TicmfN0SDoEIRtJMcTXwy5OxYF/5aNrIfmQK+LF+S9vj6zTIhWZIkmpVc13NljzqS5L6qEq45
5NA6/9nKWo9nRrHNxacSTJQWooyj1hOh0K60574HgOBOsNfWsFUFgE3e3qm9ASInWViHr5/25182
+7TTIIy8IQ7Z4FE7dMiKWaAv/oMzdDL52aftA7LpPPw3HTXMnwTQ/VCT1q4H9iPu73uwNYZ+iKnN
XB71zJ3LzOgUkweaLPu8+RKDKhlSwyOz6egnoYPSyvJuotTkCibUd12J3LAo2A0NkbEUni6PfqbL
y+iQzyjAgwZV9dmkoYPRNxBd0ZEwndOj6mqASaFaxk2OlA0wmDtBhRgK5aIAjKUYD77+PXajVVT1
BNd6axS/ArhCRX7MxPipq/uFL+zsd33y82aXJKQYpU8jU3TCsf5Rx4AR00PiUQuTqM0OxUeEtWop
hA8Lq/I1ff68KrO7ckhjPw8o4DrwS64HjMWDRFjluo+g1C8vLDZd7t1VsnId1u06ClPYY8kuEe+B
9W08V9kLKoJE8VbSOKa9wYaG26H5GAQBEvjClTftz5fAh/KZiNX0xLGfhSAc5sua4ojomP1R0VWn
KLRd7McL94J09vM7GWYWhgw15l0qSKKDL+vWk74rI+UzVXrOACd1zV1Lq28UlJ0XNvSMvDUkYfwh
3xsoRZd3Zul3zBJUpGEUeZBH0RmL9j5F3TCTl5o/Z69AXVZUmWIqBK7ZFahHaq+ICJM5baP8rrt7
pQpvw3A4hmhTX57M2VU1FZIjZVJO0ecfX98PaRaXjUhrg2embMsbUI9r6FVcn86w5tht3YWs7Nx5
OR1y9kFJWSyiIdKKjiF9iIl8U/VgnjVtszCzpWFmH5BCQ70Zp2FgPOGbjRzJNl0D+7Ox1Uy6FZT0
V0yWAIkvfA7n4sXp9KYL7iSp1ktQuK1biU5Zo2+gHA0BdEqHS1qCtS0XVdEhjPJ6ebLnLs3TMWcH
Jg7LpEkj5hqGUNIl8zo0gucSDy8vrBy1bWCztUsn59whPRnTmD2Hg1SAqATwwBmtlfyBKO+v7M7n
ORrdUoX1bOm3vJVX0XIzbmncWbhpapztzI5xq0100DBQvwnX/QqsgC050DftnNEtBg53l9d4JvU5
vUy5Hv/+VCa1kNONFZvaTVSxFx25bvE0+lYLAhiCjq7H1h+U7ej+kCthM2aDszDw2RkDgKJJjcLk
lwS8oJEgVFlJOKjSZ0ghNxA4qFkf8sQk8mlXqaBhw+7dqXH8LEF9lwyK5JQLtsqf0jUcGvhoC7/p
XBREKvJ/ftN8MSTw6Eacc+JquDQ/o97EN6XZu0N4xSrSefnReLQ9wOiXVb5FO2SfieFdG99f/h1n
f8aEGgGIh1jL/LEQ+FXgmXLCIZT821Aa9um4cBEvjDBP62UjkvU8jEUHBD2SCysxf748hbNx6u8p
zDN4ecwoW1FVdjo09FC5PkT1cBsUS1H3bIg4GWa2YWkduTKCFaKD8CZIAQoaHh1UTJYGA8wu5gRN
vZQwnwFYsNcnY86uSksGiYblB1OzIcZluM5wNNCd922wUTscBut4lUaPnbz27nGes731UoVjCvLz
3OT0F0y7exKMB+yexVRn1mg/0LDdZ7RTgQMaUAk7baEjtnRSpo0+GUsSWsFP4AM5DdxURPi8fMn4
8kwx7vOCzq5ORQu6ns7uFPvCb8a23wc7kp/1uAGdvqYHvvCVy0tTmt2hRWkqdSgFolPnwt7q2vsK
vY0W0UELAH0tv0vqbQx9XPYhTbvKdRohbBcXlS0NXrpGUfXPgbYFOF/w9aDbjbdD0r6hs+4kbvOz
SRusqiFpbi9/UWfwGtMy6SJexSaQXGn2s2nl9wD7p58NPqT+Rhx6wDLJsI0dhLF9Xa8XxjsboC0U
jMHbYZA2bzzryhCNiq+NjnQUbfgZ2I4DSKlXI9xZGyuQVbBW7ukx7y6PezZynAw7+6ThkLd+U6qj
k+gmJIxrIwGWla4uD0LD+Mw3hDKwxYMGZLIkz5KLxNJrqfcYpoiu1KCBWj5CaceMxqKTU/I4dYH+
CzTDAg8kkKzs68HdFJGWbGRVwAAmvk5Ak6U19QlLhVwaInqX2Z1w6DPVgnwwPEVWuTK1in5sDZPl
l1F/10tgh1n9hC7Fu1KktyqUlq4tryz81Yd+uAM+uvWSKx0cZFTc6FWO45kH71YA/C/qB9UD4Gwp
2mMwmjD2CvRTdFQ2miiDX4RWZjk+qupjK4Hj8WvqZ8ODbLWbCpM05A9QCnF7bOBaEH8d2Q0iQaoJ
WCB9F4PHCna+H3t2IP1Wu/S+QReiLMuVPBb7GJ8+iBDliJsOfNyBZmTwZhi/Bzwe20LcwzBbDYN6
PST9qhEQ/s96fuiViyJIGBTvk8FYqg+wVPL2OkanIDH6fZFp3xv1V9YaD30h3wSIE5emuhohl3RC
sgqadKeW/rGsY+SfYFPh2Zat6EihJE/3BUgqVnkxpWUwPuNBrqofrgBJVHGTfj0U/aFtdT5r4SbA
zD3BTjTUCljgo1RtYW0DIpH6by2lZ9plXoEfGAz8TddijqMK4WPeys/wp37iB4QpUO/tK0VxUUZt
n+sO9riFt0iL18rCafzyqU01IVNFAZiCBSpvs0+7S4sgC1KtdAzYYbHBa7xEu4kyrkg/LzP9daq/
1J22srS9ipiQ7HB9o1IRIYGA4I0q/tNPcPo5UKJEgP6WDkbsc8wf+yhNRWEonVIqbPRVcB3EXiaX
Fz7CL2+K2TCza0wLEz0YxbF0TK979JRqkxQVdUz842KM2NqffZZj4bdkFPQ1js6Gnd1og5Erua90
JdeNu0N2JEWZjbdht8bSNFoPlW1uLm/vl4g2G3B2vwEZVF20tUoHdueqQYojVdVVA0/r8jB/LoBP
acFsnNkpalLdqPJSKR1f+0DQ9pAP8WYsf3asKDLZnCF5XJXas+e2d3KJ0QlSKemAYJGqoYuUURYL
9gPmgpd/1ZnLVhdha1BrknQD6sPns6QC1A1gUI2O3ihgF8yV0i70X6Qv66vqSLUi/EMkNyRjDqKA
iSmAsS0HR1vBOg0cLA9/ajc1LvM35abfUF1K7uX90ov4XJHh07CzbQ1BBiLww7DlutsE+xwAHYqq
CV01tLFtq1gFj8rVwmKeWU1TtxSZLsKk+jhnvmSxLoa9C9Mz8BHVEHHrquGCjmO/VUfxsTLFlS67
+H/d1kjveJ24UyNWvdQPZRY+ah1/P3aRCceeWEXRFPrZUOkHS3XXudvth3ASplKQ44sEfv9zlEFP
89R9h90oMs6TUJiH1ps53CcBwPy8JUTl+76LDoVX4bNVb4ZAgsHqfsPU8pHr5ZhgCnV5BSjffr24
WQKd9hdvI+o7s5cyNIpIGyOtcTLh4DX1rlREJ/fFAG5yu+mbkWy4gjHTihs9lY5wa/jAMaUOBRVi
KfgZ3pUID8EL2hdDotFCSZ3KSB/VpPyQ3EDc0Bh+UEq6MwI6MbZomcdaDRzEfRxf8bZDIv9U9HfN
vUctY+VNJVtNy6+wuFlpSSUdLGMw8NYRI16Ig7u1av9aUu5MDzVJno4pZlOWM2A1JncI4g1PQxt4
uxY5XBXrNkBSV6Hy5krHbkSzxUe4HlVsJPhudYMKJ2zLCO9SV8aTOtrk5K5q/zZor6XwlkbFunOr
a9F6rzIw6AH2blAI8DPynsQxW8dhcD9E3kHD81JG/6BJfkUBxAH1urJ4YP9qR3PfZ6ktNllv+0i0
uT0SQdYmaKW1jEes1ig3rSZ9i0b1KuAegq+O3huAhyq7SXwT88Vfsd7v6la9kwNQo1AzkXVa55Mc
R9hfjUpAhpS/aVL92qLuhbCX+QuXtW9p6n1rVBQiM4R/8+Qjg7KZ98PGEhEq0bsb+GffiqF/kWID
ifpC3HRApNrW3JkjShXWEKxzZLE8r3w29cZWSFAaydgjfYZoG2lqb2bXgS5ynpNDjwpCUo/7JpIw
HSWhskq8Fz7cuLkNzdchRe4BTk6PpFuBy2SRmOZGssJJXq9G3lT3v2NiYSEMMFgbrYyUrRSMr2pM
YtoWcDK4uw9FEaL+I0OCCjwF7RilQt+ueEyAkKWpchiRdIAFswn9pe7sH3OlS4F/Vpyrh3D0x1wq
naGQUYCQvmWasJJpMmqetc2CQMDiPLJlZNAC1DDbBtVNai2o363TuF7XEh2Y7M30cEZTh/W054bk
2eVw0EPTrnrV9t0r2f0YpXEnor8h6Xc+YLSwfCmMAoEMf12WFYLurFqLZCiewGoBq5x/0URjSMjs
AQK71ZtXRT45rrZX8WBsQwmxTO0m85GtN4RtSNTR029xuvWiX5U53oRKu70cOc7lWAQOSINgg1SI
g58voi5vK9+SjdLph+HWRLo8qTNMQXpb1hYupOmenW8Hir0g+6itfSWLiRYNiaonrxHMo9xKyPvk
h1FrH3OsGBv51+Vp/fndn0ZDNVKcWGkyzWwYBLNkzVCiMo/rrHvwLIRqurJ+kOEUwpe5FlXpexGb
46ofTXMVUiuI4uwaD7tJqFz+Xg4waOKWB4FXHARk7BUzWudt+Axt3QnU4arw9IU+6GwPLACOhmyp
9BIkTGdlfXZlJlg0ZFEuUfOvfyjZj5KzZXS4pWBGcHlVZqnll4FmqRAU69RoM2wBE6m3w7DbtEqE
hCgGLTFeFGUHqAlatu4uDHumHPXpbprurpNiSS2KONrSWgaupaE2WHzzYjwvuZKC1kY+5V4di4VT
fQbOr5v4/WjY9chT3XI206RFAFAf0OupkWa8HUHQxqvKxuV8jZrbD5C+zW1tC9flbumdfi4VgV4E
bnWC26Fs9nmuOdrvgeqrDUBwnYvmo2v0hdTxa6WNhJaUzgShAV+WPu7nIWIlTYpIqSoniHtMf2+j
8PcYfu+bn5nwNBW8VO8x1t9jOO6roT+YBdWcEgUIcPsKLtyeaNz13VLF8WyWrXLxcJb54JR5GytK
I5lCTF45pKOPQzBsq+E78ra8kxpknprcRSis2qTdWwrSKUM3uPPbNbju7+h/fLhkIYXUfEdI8R8n
2lP2D5dHZEMM2Nazg6AKUUTaQWfEtJ4Vi37yUhv//MPpZITZNWMVMsbcdUDvBe3MFbh/ip3ZrWSH
ezTANkuYuT8VmE+BbZqQPh1pzhcxbhawLaWvlFbyKgfxq3sxQMGGEkMku9ucSgVQCl+hN6oeUEDC
kii8g1eyakz/Tu5K6BElngbDz1x89Yp6h8fC1stQDiYvcMOD5epXbqtukwLX8qh/SPzsuvHeK+X1
chA6dw+cTmAWDUgAhXzQJh2onpKhjsF4aDzCxFrHpfdU++Hq8nBfAQ+zBZvdBD5PS9BOAu/pVL7m
pF3LlIPEwOVZ+8Mq3mmqrP20XyOm+qT31W5h9C8FtWl0Pgvsa/SJXDSLBwLOzqQdOs9qyboqMWNI
/wgo52CDo1UwSE+9i53LIH4PyYUXxp7FIgvnMwzOsDzkozT53+zs532hqAXAqHvSfCp5fb5BC+Yp
r4Z7rFt5GeRNgJgP4nPi906Qnid5ykGv3AfU+fdKu4jWni3Fn9tHokRLNcciTkxKCKfXwBBBYQco
JRyzMrYDqwV0qG41XiF1myNLnpHuZJs299YWamqXl2KOO/nr5pseRlyvEnFqFjOzGAtm3ffHY+q9
DhakBU17zVPMuTHXkbq3DgHvrEIKZOhWZSo9SiR/kB+xwXppugqR9V9WXd9mdb3J3crRMgAql3/g
fKv+pAAnv2+WAgzATrowdYej6j6OqJZE6ZJrzBye/u8lwO4NnAG6+XOwldqVyojVJEMo+l1rfFhB
vG6UrYE2q9k/Ba6/1ofnrHwU84euqxBIK9AbRZpcuUJ33u3fR1NEGb9eyArPpiQQPP/7V00Lc5Ib
KFBfkxD1pmOOqouaPuuxdTfJbtcBNcj61aDYW1vW+vJqLw06Ow05cnChhbD30Yv6TYlHQ2l1NE6p
DdBlGfptVoaYa3ULh3B+U3zZgdkmC2B/cblnWPTcNr4dYGK1opO7akB0l6iNLyUKU2Q7uSq+jDf7
/l1RNGsTNY8jYkTbSZReF1YYV9oobK7q3+j9LaCnzh/iv/dydhO2ai9IaWMMR10NruLwI0Rh6PLG
TX/CpRnNoinCjkZJzj8clR5Bzxh/U+vdo8YPmM7GCDz0/yn9eL6GcyIAlI548nAdjj3kWQ+Np9g6
6oip4HQFBwnJTTFdhYb/oCi9bQBS5+Zbi93i0VnYyjlqrx5NDwgu8aFcI5W0RrLdWMEGoOGESNtd
TMV7ISDNERBfJi5//jDrAoRr2nB4XNTQMlTsagtdxkK9HXEZnFRjxWHvEaVEU1gaevqjL+yyPrux
SzclfZcYesLxKHt/q3e7aj2dWnFl3CfNwmNh4VDNiQCULQhOHc8vVPVzgKgo46L2a60KTBGUFny+
93H5FE/f+aX5zcKPJDZGZ1QKp1gNt0GEFx/PMBGfTKEKFvrUSzFn/rY0MXHJSfeHowZ1xA3heVHw
45UnypSZJlI11i8u2h84Z/X+S4xDzeW5zuvBX87RLAipHkm9OLKZg7oFDqDaE6NesN1qR03NUTYB
ApbYiV0e9Y8l75cl/vtJPXdQLwo1StCIH8g1mvcgiXCmMKJD7pZrU9NfxHJc6QUuBxCv7RA1hQC9
GUkOvjUBquKGIr+Q/B5ihMXUEoU9bgOtQiOm8dUtuvxrozU2sthQBcZhT/ho6zexrDcNNctIR4ZB
EDaWUCDtViFu8rtr7rGsw5Dg3dWORqwfPYQ0fJOGPh0kXsbXY/4RjG9W1G7SSEflrltai3On7e+l
mEcwQ8rTQvdkjnf+1OI+JAM1XljthRFmiZ2utZkqNSx2ibdNlD+43pIowJ9+yIX9nDOTshYhtjAh
TRjqt04JMRQC2JIfxCJF/LZDePCYdFe+gYdpuDYLviYhpMJAB7p/dpFfD+lcS4WLMst76X8k7u9A
OnjxQ5m/iWq+cAuej5wnCz4LX00Rj5rSU2VR0JWhoubLw60FgHX0jF2UoVWf5He90dq4TyxkGGcv
4JORp39+kky5ohK6GIUMx9GlpdY/etFSFnk2Vp6MMAtddd66ktJymIL4w4/7rYLZjel7a4FXvTop
4ub15vLhOh/BToacftLJpPQ48A2x4nRhgUQWkx4H7G9Woy3syp2arU378njTDC6dtFmKYaljThuF
GYqIIcqHov0oioVH4dn0E8Y+D0JlotnMFhFR3yHC0JirtX/pwiehRYvVgFaocsEZFmbLBxmLn8vT
On80/h5zupNOVlFByp/sv+UeQPG+qvByiZaC7hxB9FeoP5nXLNSblVwBWWIMEvh9Fz2X7JSJ/HH4
U7Rwa/nZ6/ugHRESyVYALLfj4ATRXYqRVSM3SE6N68o8RmK/i1yBzxnDLQMNgKxFDW7h0XF+j/9e
jNmRyr1c87HwYTGkXzqSSpVxZ+n+Qtw996koUwWSbpyMes0sDFRqKce+Xg3HrkFKPSk33X0QvQxs
NrcNhh4LN73y5VRhWU6fd3rzU3H48sQ1PFlufbrNRysO72OpblcWDiEoqWNTK7r3g+hWe6+3jqYY
38dmjJiTf6NFPupwhhHblZjvSwNyd1q/hE3AzYVjSKCjOkUBaSyzfd1qj9CbdlGqP2sN3nVhGhSY
seT4hvfquipFVNdcnovNDQ/96yHouDkb7Vfl5k+Y1g3boIOxFTRk63WJm8jl4z1pL37+bPmY6Cwg
HijLCril2dkrKo+CbBBkqM5XduQXtlllB8sSXmtAaEYXqxvEQuTVENL9bZoE+W6xsjh42OfBOBUD
7YD5A4oLpQm7qLQH7coqr8URczYBtTEhXotFvCpj8cos0EFvxW2RYE6Q0HdrMiSvtX3rPglmsg8g
jaDUZRtSthWz8SlCOG4SbIA+LOG+1vRAqHL3wTWap1GmMz9Gh0ZoHDNPnlGEY/mCGylEwUMY8WVA
5cKLNqXb27w8SPmR8rKG32kuXWWRbLd+jTsYNOT+2UqlXdm0PwKMyINJtl73KAPj0pBi6FPjA44Z
IFo/dKv5m6OONiAi4JKaXHcyAuCYD9EEP7h5dBWF3rHAcgeFVHDz2CVsS72oV4LoRzYyCeXGRGHt
8tZNO/Mp4NLywNfZggdgoOoxh/V6SDXjGm0pDu2RW8+C8TzKO7ijdIYf/WhYEI5RviTfn4ebY3y9
yhLELI5Vx3JHJ0zx5QtzAlJZBdgFm+0V5atXz09Q+1sNfiKtIEHu2kC+8SXEL8V4b6TjTVuNe0xZ
biwJB78oeElQYqyLLgcZ12JHbt4Nkxi4VAyAbn/SeMNTvAJcgntPY9XkASlrr/wXaee1HLeSrOsn
QgS8uQUa7WjVNBJ1g6BECd57PP3+wJl9FhvNIGbOvlBwBbVCBRSyqrIyf/PQiE3OlXwI3F4Am5tL
1H2+ntqLLWF+Vw1zS+qPhP+y5EPDV/OzWfk3wrDF78ddWP1RVM8dreZGM67U5kXuhZV96GJvXYy5
yEFapZzGNAjU01ijIcyE+s2L33QrkgbvjIOLqPnwaosz1PTHxkx6RTk1dbSRwres+Dl4wVMBVa8z
q5METdLWAiywc9+zM8Qs9NI40t56HEUWqyf97Xtx31WGMwzdj2xAulyqxu9SI90gLMPaH7boCe5V
QXFa00C04dUsDJtfOVEzbhr0HXOd/22Sb8d2eomjB3yYNwIWCUZzpal/FIBFURRvPSCDsghrgBt6
mCNhiZcJNlT9hDeFhIZgx82i+dUH6lUkY/QBYhXqOX71LrqEG032Uaw/eeEpnQUlwhpTqO5aTU74
7Dil8hCUtxpOLDHedkGfrJxe56sSZqAmWnMbC5YQNVPi5zxf8OqsbPxYKGDUhFfZaOINea/Bbk3z
nzjn7b6O08va5CJoFtmJlHl6KOIKit6BvxdAO0zXdLr74trD73wvvIKrOIK1w0i0fkATT59VZ9YA
0GuBuzhBwij0ymR+BkN5i/P6W8UpmMTmConh0+3nQ9wuUg+xgAcWTb56CkUR+1UMyrwDzZADfYL/
40JcfEEBs4ypACR7kmUIMtZ4GAX/ysvilWGWODPQwmebzPJ+mbUKbreGCdjex2mjQxlej9tHweyv
OsRNTMMdqtsq1AHblVeR1R5SICh+HLdYDUm7tFuVF51vm1/sDMtSGaZVSSKiW3gSSsUZhJd+iuyw
aXGZEG9GT992U+FYPn+lFQ6b98PXobwSRcuLahcH2F9kbH+qNt5g6RDJGA4Jxkq6c746UeF4n3MD
7T0JCu8FaqMLhdAUO85MCrybykSOHt+2RhkOfltvdfPx63da6vxeDDcX7D5cHowUu6AhMZRTgeFv
37Su0O50S8bcTXRNfL0qzLDaJuZOoWw6brgaSZ4a6htd4dgpRVCdr5k8bjPJ2iNl5rb6RpAGVyzS
lbz+88X1z7QsUm58jJUKJJhywmH4FLNJxwnrTMVZIjx8PSWXt9LFF1gcc6XnCXWPgj3HHEKcAmKr
gbaPMZEKUKcNcE6MMc3xomjn6SjKCv3OKC135Rk+j/R/XndxBmJRKdZqryonI7ubLQ7j8qj4f6vM
upU00GzCG47KqK92h7YsVnbstZlebNh+mSup5TH0DISfrCsDdg92T2iJr/VqlnCHfwUffqFcomhi
XiAL8mmqVB24G6oHJFVVgb2bpT4NRkFGX7SPXdH9ykHYtzHiPLJ2J4/TtG2C4rbUm0PsW48JtiJY
G8T3itHfaV20thaXnAke0ELf3QRqy+0cWtri4CjRT8kNXa7upmS8RqwCm8haB3OXBTtTlECCYuqQ
6saTWgpY15hXhiheBUFn3WIAFG9CrbqRaumQduoTYBb6jylId88SrruivhVH7a9XGncDE4RNl4JT
g1D/VWr8hnUBXc7ogL4d0FoKyADaNmJiHbGaMN2yr3tgbOi/+1z8nT5ornKleOusCGE7mBFfR+Jl
nmlxw+XVISyy0yuLGeiyUE4UpStOYmo8DaWxHcv8CmB/Zmtoh6RjuhFiMpUeQ9b/emBFNMD86rQQ
AW4tBk5VPR9mh5TTlOKNIoHNG5S3dqw3QFahbbylGSLtSbOSfH6y+K2zYReHONEQA5YfvBP5IvSY
emdCxwjy0bH0BFlVg+uWemzRrkPhfNtl/X1nrdHG31/t/JiDDSSR2+N3alnmElhQl7HMb9P8JLVG
tcEhZleO1WYy+9aWZRnLKzYo1L8Twxa19iqq+301xK8oNz9ViCJBHNYBnFpV4gpJeIfJ0kr+uHi+
/00gzRmDNyu7mIu9uC6UAF6WX546xKKH4W+uj3urCJ6wiNo36HaqmAnObgOpZOLSLfvXhQoBp7vT
/d6OvWbv97+jaVXQ+B34tZw2DeSMwoOJhr6MGFn140hATA9dvXJXYvJqYgMyTNr3VNRDF4X0xtG7
6Y9kQA8ofc/aIhr90DfjG0pVR0MY7r28x9YvKKDQc8rJmseFGh1z8LdNSuoKsYdvlV0ZVBC13tpz
9S0xwNHu+hhFtF5yaxNceanFcJezh0C0fsTjdKWN6kYqgfT8gOfr9A3uYJW6KaZHOm13fj486Gby
hJ8yqx3bN//7VIEZnUCaG9adUB9MqO2yodn9yL+PgezM06MOUze0CMtph8gw19ro2OIPrE+ASQEA
DOGvHkPLcFKciBOS3MHtehxJ6fjnhXibjKprwftCafM6zofBLkXM/YwKLCxw415zvXB67gJwu774
TUU7EFt518JtzUS2wRFl6BxV9Zp4qJmozJIuH6U0d2UDh+2w+63EGINNI3Ltwl7Tc+ICCoaH0cFW
Mdtj00zXoXKPWdcttnDPeow+yZA6OMZCghpzYHVQ/MPmNvejmwwbwKR/MSr2ewmVbIxfN8PsZdx6
/bEQWwSyQSsXbbFNRM+Jw3Q7okWbe4dhthji9s6Tefp9oPypk3BbjOM2ACSVSRl1Ui50QXrTYo1G
qZ4ufRPfl91Ub6qkfBorqOd1xlUlSP5MyA/ws8B0p5KfVaPezSUWIfP2ZTncMFt7D5P1KguxM82O
aMXeDImMs3Wwow9IYe01KPsbfGjvE2M219D9W33EyhevKn1rekltJ9xH3FZE1qirzB4yTgXdKSmf
BTWINnoM+Us3VykFlxU1SE4fVspikxvKVhetkJUiHpG8n37IDg+yxbLMg0UHmYPry5FO6fSk/spu
gpWN/bJtOJMZRF3GUIUdTlziKDWjqT3038pTAZkD+OaOsHX1jUJSaQ8uu9ZG3RsrSd1ll+l8UGtG
MH3Ic4WpamszC8pTch3cA2a/jk/SpngYb4I7hPvt+IAI80ty5228LQDpLU+BkSAuS9hOrdyqLvIr
MKSIkKvz7g6hZVm5Sbqsm7D8KLGMwHrWiuwiGB0NOzK/XNM4uTi8F0MtMlkYtaFIWbIEv+jvFVjG
jatu14GxCwgWBwKZEfImKtVwnFNAY55PrtHIVot2Tn4yjDcRA9q+sA51ge+W0l6DvXIqb/yVqtOu
leOfJtzHpFVePHYWbfAeveQvRQ9bMJ+K/Loju9azNQMa7TzeL59vEe/ohPaYZnKgyviGp01wrzXg
O8JuwMBOnECOgoVqTETHxmobdWjoVYqLwyEWxBS74RJgkyOp05On6Qc1ijdz7SnxbpQSdI+kOplJ
kOgGFgOCo1POoSjL1YB9UKsM3BpECCgNfsoiQq9PRY83ePHc+hs5uZ76b6XxLWt+CUZsoP/YkuyZ
ePmoJ6+XbrkE2r1/X1I6lIqT3Po3YA2PZfNc4KyJBQvOoIC8vBtBtI5RvJL2nQfpfMTPf2CxUXuX
8URa9H1xnB6w5xrFE10du6gyjEPFexMXX1HV11KutbEWV1BFC3CA7kXxpDxQGHKlTXqc1Xihljj5
o3/vOwUClWsloYuQmF8QKjQawDDMsY84D9lAzRSUhxg0SrcNBt1mCnJrSr/VqnfreSbattbKxX4B
XP93FMIGkJHHUhRIhudDalafYB7aEIU0B1JHCmyUZVLzntKij0vZTDV3J9fDMRdqNf7za+PPr/RP
fnQ5/uJilxoyKAeL8Wmqu+0tVxFE/l04bAgsOQYp42YNpnbxZed94cMbL/YF5Oi7oQrb/KSF6V6v
xI2vPg/znVVfKb2dl2b+99V0FAUhE0vAcs+ntgb/mVppxwaU/Riyo5c8Yuzz9X3kImDe3+WfIRaz
18mNb+Z46Z4KjGdSFESK9EnL0EuPEEVo3Lxek914Pwguvhd3T6iPKLRciKKIkgQFYo6XvsOh5gUg
z5+2cmTBuks6UJQYrEgl9kfkGcg7gGAFcDPepMhoDT5mA6/B7C090u5Jd6En2nDOHZ+kTU+x2xwM
N4P9ZGbjsRR91lwnPUj+c4osgNEVsU2rd6/EmqNUPc7nTWsbMvbs7Z0gPBo4kA265EwqpiXWTWEl
+6nSdzT+iKFf8QCUzgr0K1/A+F30qh2ua1gVtYrqSJP19vU3mc+v5QyhGo+KtyEherXswxYVknZ1
ZWWnCQF9W/WOXY2j6NdjLMQ6/hVbiKJhF6KbCLUt6ZcIBmBlXjKIiCczV6I5bbzPrVerlvZCaMH3
q35YSGkX5qkyDlWAWE/4/3HnIvwsMAWIeykKSjKLpdSNUeWVsZmd1JvpB+bb/XOxpb/nOXzl5Hu9
GVwzRHqF2wLfeK39vygE/3sOPoy+OEAHcaixamF0PK/d/IRIhLIZ9tg6z8oYxrG8j1yGFVfgNuY5
rPx9WIQ/YFKzsPXL/iEqFhou4Wp+aloFpb7goUnRwjPeJOWP3j0HwWMQ5/aA6EEMVT/Qqk2OeTQI
HWIeQ/LZCC/ETjezxi3W05MTNLSJw6J5LCIj3fW6T9O2zuVNJB17o+l3cR+LeytKpINgRAjniiXU
EqihknkIa0QNMeT+WaIQYsu+PLmKUmN6/yZwdRmwz4XqWbipgLRFvJ1gEzaQ/TRQX8JIr6z5pbY3
SQLrPhIojDc3eJTZZR+CvAQe4T9B8LiNq6C1VbOvAJ22SO+VSLObo5A6mhS80qK8iWZs+lTywEpJ
vCEfuzGq6YDdEzqeOI4FIaD/SOqb2gYV2Oy9RgycXB8m2xdx4xLC2NWAtiIY8ePrJbIoIv/rO824
c3JAmWLNxc1bU6YZmU54YHLg+VhtMc8i6p4JoDmxMR48PWPZiIXNvQ2nCfPYhMJtKGt7vyWVmtJt
rU1HSY++jYL42tVY//pAt1l1bhJEf79+2vdd4WzXQJ+SmiOcIQWph0s+dSPFcoPx0CkFiN6jWuRB
7E2SR6OYDhWkGRUtkaQ33R7adCY8h8WDpQhORWLrtHHyTc+j+soavf4Kq2++vS+0oB/leiuPnorq
BjpMoRzZBk3nRn1rJ88WK8yXGyzMtMAWh842shejM2kYG9iZ6+jqIEtQ6hup+Dvbt8WlifrtdSgW
141fPI5ptwMYAlx1jh6VvLSg7IUXoFnZ5RTdKl50DAuZuybWfHKjfwvr9huNkGe55mrTgwsfqB7t
oWO+d70pP2JxYCCqX2o0KAE+NMpzJnK/1QrbhAIbZNUPXNc2HAHINowrSciCvEmozHkXi9oy0f64
5Dj1KW7cpdCj6bNp8Z5ktbo0HuBkyv7W2PvHwhW3sYi1N37YWzVwu9CZE0BhVVLq/G50+SCLrBNo
sK6NJll5hp91DOMfH+gOiQpZ8G3NHI8ZGVGCc+HXwXdxYi1ef87RPlxDPd3D+XZE9W7Qf48q9tTB
mvj52gjz338Yoc0nvcwsJlgIfmnCjymRVz7h5WGweIdFshWOijVgpSVSPZgPAh/DOprf5c6EgInF
6DG/72O+mYx61s5zv56/1cEXaVhQKmGmtLyeutO2KDThCy0JL+DIN+NW3lTT0bCumz/Jbq1qcZHK
Ll56cf6qUqUpqs9LY2Di+P4u42qnp79G478TO5/jcvagVWmW6QBmLlhleqGk+M2m2IJMgu2Nj9Qe
j1on4wWPZWKa7el/Pa/M6Xmz6WLId9Trh5Dpx1git2XI+WIgP7e7bj+rwyjP8n6NQ3t5VMyvx1vN
eczM11oETxU0ndgJbL5lrv5ii6pdA3FJc9pbY3cQ9L6whfgxTq29wnGwCcBUZeAm0qZIXLGkptzk
4UYaw6uqkHaiVN4AqkbUOGatmhbu9rGSrzC4F5Wjf80OfQjIuNRrZvu48wVFl3YItXBITiTCthZH
jqzmO1F/kaLWpdqeNJFdR8dEeCrlwu7l45BBhs23YePd+gaCRvCQNPOnbDX2qOV3YYmGVg27Q9Q2
NJdorbXtSq1rnsLl+fbxgRfJmjZ6niQmfXKyQLeHwh9FR1bOe1kJmnl/vBzFMriGACfRxMWHROFS
8bVhYlrcGs2w/bQ3H+vN5Exu5oqrcXO5q5Hmc2xoOiIDJBmLfVMwUqsdIReetMh0cshVqfq68kJr
Qyw2zj7PSt+i+s7OomxN/y4QNsEmdtJrUmvPbrEookO3qqL7WTPl7M0W8yjGsoDsQMmb2fTv8AYt
AFkge7xP/xguXqMbWm2GfDXQBaRUuFuTalI++Y5cMbk9YTImIXu3CG81CtS+MIv4FMrj1dD+6Afq
4UaCue3s14rShj20tb/DUsihM4z5DfIJEsXROH1RPTgHrZ+9iPp3FJ03GLm2tlnWu1rhaDPF+yqw
HLQpyJ8qrFMlMTyGcryZxFCxJUyfUy/emeZb16ps4/JKBUueQ2IRoApJpypqKAdh87QoYWXWzNod
2/hkTjejEkFF7e66CaEOSXrt1O5Nn4wCtzBc7qOXrBrQGuuLbGOpHWSD1hHTFgMyLPP6Qto0gpFs
tFRtXNGEWilmxU4tjdge42BlL/5sf3ynTGJzQfMPFffz3UbttahE6O19WT2ru/YY7JpNcUhxSsQ9
+FT29oRW5ODmm+Ypcv8jtcj5iy8m7uwRFgtBjYQw9SLAaL3+I9XwSc7Hb7kXONhMf1ND4A9mAQz3
+1hiMjhCO1Rj2/AH/BvAtErNwxT2u7aAey5g/tuiNwSgGBDoQSu6fa60r3mpHqqU87r4rQKc+3oV
Xx7TIs9Ob4Ou/SwKsPjoRiiXYpvqySkuMbttXyJD3sQjkoFp4X490mXRG6lamNcsHSQIWMKLhWv1
aCNOnp6eqG3c0wi3dVZOI/Y3Um+5gXWl5wpgqHDTty/SdNemBwENobQPIEXJGyEa3c6s7yfzfux8
O4/Np68f75NE6fzx5pn6cKjHE/+ukJjpCRhopx3M4XeZHFqDjKm88mXUORBmQHQXO3jSjPwuCm8V
4QEwy8pjfLK9zJ9DBESBdwuzdf4YnRRYqemr6amwUKwaDQt8c4XPqA8pO7otkDlM9cotDIrc2reR
grw/rEnOfxYTwCsUCyl2BGqWnAxBM7RJzvlQk3jPfzq9H9l9h+Fo91/XOwmJjyMt5tzCYEBtQisl
ubkC2cCFz3AbMHFKv1KM/GSJAuH8pwO/WKI1uM5JHeghKeppqGfH5ciWKSh3o2GjibFyafnsjDob
bhHqTR4Phjx37NRd+cppb/yIKwf7ahf/1Hvr20A56nF4Kt/+A7XuT3Zx6/2aDo5cksGRn8eP0npD
nFhq8Z6bQiOxyTMOqj1u6S5xv1iDuywgSe/ZHuOZOnUBEVvdpZJBMBgoRMmAY3WjO3qF8pLNQqbJ
NlY4IIYIGR0VdL5833qhrVAkSK38qMsNni2yLQXUgtQ0/U75bktOul1ZS5dXVhEQkkol0kRTyDAX
c5GJXi9OTV6Qclm/ga7/wFDHaUw64xvwdnhNoYxLERiv12pH1WddoWQOq8XJcPYAi8wSGWYFCRwe
QB5apxd9p5PWltDaEPMcfNi2mkLDNkRJilOSi1CJwLnU08oZsTLEshUstmY4dUbGW1D/MRFHCPpx
ZYjPdl+2mlmRQlcp2C6FfIzCM/KsNedeS/A4ELa1ozRIJb7r2zto1V352zWizCc3FcnEgQXIBXwA
0HSL+NDSyB8FtK1OoVYcQ+OxRw9XuFflPQAWO0MpUtdLd8qqPcKXmyRuRFgPT1OdP0RpfdWq/g1S
mo7KFVpVXEUINkKef1c9mfIiRBtL1p/DbOWqsoBbzcttfmRSHXW2h1WXeX0c55rf5GxkQ+A5k4Re
izj8DLq3toU71mc/k1a0VYi7rajYXh8jqBvsV1bV5V7KI3AqGFhoq1jIL06oOIQYngfMWu51ZN/p
plRpPsb1YPsAYhQEFC3zRS7RPSSNdTIdpGKQTzcyFzhNKfbAaHZ1rzypRvjfBxGSKmSuuixz5zGt
xVrgtp+jRc6TAf9x6RgqGxyk/1ivnekojnlFHdCJMZFdwSdc9in5Jv8Ma4kLqIRR52rpRWyBUfrS
59FbDGFHlbGq8R/n1SLIYDZqerKW2LEFNjthOobZnwhB1ao+BGGzcvrMh8v5pnP+OIvvM8pDrMcV
sxBPaDMIj5Hykgr1yiALZu+/AvHjS895zId9J8sV0+gFr0BKKLSTjvu7AQs1exxocYRpcCVXwETK
fhsJyUqB4XI7On+/RcavDX1Q1TOarq5/edJPXf7vc+LzAeYH+PBqcQnCLPF4Nb1o9ip06dQKbUGW
N/m4Ejprr7LIE6KhswQ5I3KEsbzJkuS2UxVnZble9IQW0bnIsQRBaKaiZ4xxyHeehBmtXnARKzai
9ntMrhoLCFi7a/x8rRm1EoaLzZW+qt5MgsWp4ZW2SSO2ygRsdBMw+mDNhpfJL9bW/xxzF5EP73E2
EAK+tNwcmwyjMlyfipNm3VQqquNJjUrtgwdOjgehy1g6pS4958I33C0e1WZauUJ/cooRObSeud+Q
wYvLrVERpKkH9A9oyrJ1Y0PYqJCu3kUezADrHboSk1u/pdt2bVP+NJI+jLxYjnobj3qUMXIrHavU
KY+l44G7sbPoEPydqyIlOKZ67U63+sKLtTh3LLK0I7gCLXvM2lsUDak4HuNAeOwEdaMk/lYJpuMo
+7Zcdrbctc6Qoqad+vsIQdSVUP905/swCYuFG/Rlavj9vDO4JjzPZDunESAbg82suNxAWGWrAi5H
LKyMfJl18+HR1psxyHz+ZVGoknIVExy2jAIw1/MExmkTbEPwKZq4h+eGw8caOuXTd/0w4iK1NKPW
lxqVmVer33p/Y2W1ba75ln5yjzl/rcWBGnPDiKOKBYUb9mCa22q40jwyWf/Yxk95Hmz6MHT6sd+U
k7Sz9HjHrec2oNwRhuJLr05Xrbh22r6zhi4W+T8v/k5B+LA7t22DXLnCvpIKoIFoEUvjfZyL361W
cYyBLQZtFSFDMRSbNLPZT5a2FeLpSYvC48wg9kPgBnF/J0w+2q6Km/gi/FXzYCE/Ekt3SL/afva9
hpagvyIRB6YxrBA9g64aE0I9Ao5VyBjRxpd/DMBJrGFX5MIhQwlVLw8Qap3SN7bwWu08eAEwZsf6
PiIp08d4JygvYagAZvVQLMIjwCwZYGyfPelWq18DETvx2eeutfVenqsjBwoETyuRuhI3y4JPWiUQ
YVviJsLVV9qIjm5i3YG4bvlkucaNOEFQcypbvjLXVuenu/OHD7fYohBrrCql4cNFB6HaKBv/GDrj
Fq2Bf1ngrC2QBZHy3xnKh/EWe1M8hbHoeYxHXaFFFusYVTcdzWtchesNUAQs0Srovztiye7KZ8VJ
N+HDKhLksphytoTUxZ4E9zZWxnmHlH/2DnpVsh2hF4BAt+1fd7g8o5JuU8SmQGivlarn1fnVSplD
4cNKgZUUB2jBs3qxVPcl67ou/ybj5NRhvjWQ9jeRq/IF7df/McIWCQdgz85Uw/c3Bq08uvVJ2Vup
nVzNx1D3t7hlnlEWWjn8P2mUn0/0It8QG8vTAoPPHQDujPvokOK9pA35tml/WsaDDBBermm7+NlB
8ZMbiZr0YPwdhmJT9N613gAOEl6RLr8di2Ej8sCad1qZmZVTQl3u2WjZioXBB6k2rbYVUQ13c2dW
oWtxh39Gtm2/NiuXYKw5+/uwCBY7eJP0CHvnzIqv1i59hBvB6EDs38fx0ygkzgTo2AvEXZeE9iD8
TcJkzz1/5bU/uzB+eIalzMBo9VUcN7z2OCJqqQJN8G5FaZb6vGllLAAQnqDHvxGNhzH4k3KCdqm/
GdLj1Nz5QoC83Bq4/f04Xq4MC9gj3iUALi+MX/3BCytf4Ymk4SqELtr5gyP0PjzY8qppt0bQbgXx
ezBaVxEM+Dw04BHlO3m4CyvxWxJmjxOgAcpX3n0idE7Xqc4ASnzA/DgcEeoHnY2ND6obRy1HxfEw
lIBGc5Rt9Nsm8376CigscVQftWgybKus7xstX5n0z7b5j28on6/9QRfjJJ63nbbRdyGdBisWH2J9
9/Wn/aT7whx+mMjFHkuFgubLnPckB6+yxb+ofQROINn5CWwWCiBugG/KuKX2xz5PxQ8RifTe3P8H
dc/3jfTim8ozsh5Mq3ihbtxY+RRpE5WRuDC3aUFXaox/6ybC4WXn/ZkK5S40Q1Qf4m1Y6DbwZaR/
tG0XKX8r0dua5c+qFraNDNrIV7cdip9gcQH6PuPHvBGFv7rJb7SjgJ5/XDdOAEBsUvc5wg4oPNhT
iIZ6wCE6fRNUogUX30SLf1cDAhlAeMthK5vTLzM3YJ4F/MutPeYCmkrmt84IYSG2+zC1nBpTmzrf
IJztdFN6H3CzLRTIQ8kvTe03foxOr3pdyLKtNN69Z3lbMVLfcku9i+cEu+zSbaLGW7VOtyIZhpT0
92Ik3tRduZuGnwJ8PHl8ktG+HvO9FBdOpX5PpJcg/yVGDSqo4HdSP9tVaseB3P6hQXAtFxHKNyMF
3P5QRJatZJYbxxhFPImWtKWMuwn86KpWYqTTZboEU6K9DaAHrci7SscaI/j0RpMA9QF6waFyxB+p
F7VDDqlLwYjGqcvxm9VGryXpuh9LRMh1Gt71WS3wFaA5VcWdwFSa/FBrO/OTgwgOLmevTANbEAY7
jyCvFW5b1K+t0NwHg/TUaRlFSnObg6xtZQPk4DFWoOn43yIkK0fROFhD0jud2Pyp/Lev18O8gZ/H
IL009K9nSB/3EHNRelGssE08Na9OI6gLoU6esqq/iosOHatncSxuPE1xvx7xcp0rpg6LTgIaNv9c
nHpW3JPNJW01m5TpebzN/V+GJ6ycrWuDLM4tpExFrcua6tSXjd3R+c2KHk7XKlDqMmE5f5nFYSVX
edpNBuP4z9k1AonY9NyTmRZ3s63cBM3eLtzOlbdQ5LCRGffp968n85P7zvwABrxdCcDjhVPCgBNc
qkl1dRK/te5wjZiIfpM8zDitydEg0doVa+QhuSl2awf15Rl5PvIiTezjLhcg6757Tzii1HOzqeHS
4G+H+FdMZrLypvP+v4xUmjUyAlkykPllpcLP2LirgvFqt3eVzewQLLjFXjkOu+xpDQs2P/xyMADn
JkVrg8r1kp9rDKjEmrTpT7QtHT8BGb+KrrlMs6k3/jPEEpKlBXGoFF7BOnCzQ//aPMi5M7fb2q33
MDxHV/pVdGRbXb1krI27WPHhlCdD2PBqxkNE32I4FHezujC01g2WcvljcNXcjFdrwnyfpHXnr7s4
3jE+rxvDrObPh6Pd7fjHg4fo3SkgiVQ6JWsotM82gI+zuzjm61JS6c0wu217GkLgCeJdEq51TdcG
WSwBXJuyySMqT0P1WAf48VVwBNaswFZC8b2g9eFO1Ap1IQQy38vLBY6He6yRVlbW/MW/CPb3bsGH
EaaqRCZOfI8I/ajsozv4cI5pS4AD1wzGPoFUzGGAu8csuyBegANNX4u8Wua8UbzXKKFI0ZSYEhXm
VZCoj+huwqAVJ7eX6QJXo4TOa3WliZTg4g7Atvy9hxud9f5tRgYu++IvvfcmB8PK8vD1nLw3nc/n
ZL6O/z92nLy4EnqQ2M1khDyWIpG5w1MBAml8b50MR7etXbshY/Z35bW5LaiUGdf532A37lU8I27q
u3hjbbTN1w/0Sdf6/IGWxyYpbRTyRNzKsSHq/4ZkF/eBQ7toV2OwCcjD0R/q352ruECX1iCrnzRP
zodfHKi5rqexUmF0XyU/w+6P0Jeb0RLddGocpClcUztISFNq3BC/fu9PO57YL2ADM+O8oB8QvB+C
02+0eKjDeK6Q6tNe2ip3vemMrxKrDUKz7IaAprSfEo7FaLI+eha6b+7t05Fka5XrxllzsVI4fSiW
WoiUqFhZLz5CoxR6UzVEr1BKvwbNOgpp9AjwKLCtWsj2jRbZTZNKTiKh1Met/JvcewH8KCYo7ASn
HYAUe6GH5k6oHJV+JK7Tb4WQ221JE7Ks4v1QecWuy5P2qHHhexIaPGAUwwA+o6twRfPnOioqtDWF
b0GYvNRpvJXasMLby3oFCRTv+h7PxzzbpOMtlYFTKXZbz6QXjFCam/f1M4v9qbOqbC+0kAuybCMo
CVTMWlBcus7zNVC8zSKkFrXqrvAbJ8nUv5FHbmyGiNKmXI5aBJiohhRZtw8LBZiTQTEo7u9N3IG7
rt8Iw00xGCnyOfI+yUpsVoOHVPJIfjuBe0T/JIXWjT6GJxTSJHu2M6uH8VCJ9ZsUDpord9GEtIAm
2pmiPydVEDmmgtcqchK/++G+abI3Vcr3vlr+yUoJG6As2weF6jmmlcSPyDflmwzk4bYqp1d57O5L
zcC6uml/wWJUXPSuOteP+2nnl1zbBbAYdp9kKdKR/VFSYV2pbbcTPfNNR4bKblTkVov6MQfopVsc
kxNSB+hvo+iu2QYgMKEIQ/friP9kpeM3AviDtqwOwOv9JP0Q8YPaRPEQ4YeIF7fOPc2WX0tngopF
FN1ZO81Jt8UzTi936zbS+uVhcz724kQbK1pgRFp70k2qHSiBpa3+s/eb20BRTjGmrZWW7qyyFbYY
HP2O+9HlYO2a+t6T419iFh/KHG5hK8HsReBCngJm6LVvpHlHd6b0FCnVocsgemU36TTYxljuBVqu
BUJY9STcSEG8k6E0VQ3qK0a8h+qA0ddwwNT6Tfem+072fkWx9JrLeDPmPdQWq9zKguqOXnujD8Z3
L+2vS63VYXQldxGowLyrHbQI+OOBZanNe6QJXiA+v4h++Ciq7VuP6nUkjvem2Rg4u2F7EK7lIp+0
2883z8UelpWDEinz3t34LudJPNoIzNz2P/1jtkemPuI9pj0k8k24XcvSP4FfnI2tLFr9QRupcLU4
yIJcfe6QTQnazDXAxfpqsvXr2zQ+BZ7ljOVdl0YbuVd3K+F8mbefh9ScRH0I5zIP80EeCOfsOr/N
tt7h9+AkJ4DOznr8fpJlSohNzycFiqSm8b6BfxhMQPy0TSWcw3ABdXUnPEKO8p+yq3ErkWiaJ1Q+
v369+dOd5wnnAy7S2oCLggTBsD2l9Smu3rIIa56kUa9GT3OR5wn1X4W//3rIT2DP52MucltqH6Xc
6tq8QeT2TxiMO89R7GkLbO0e82cKhDs6t+MP9cfkdt88VNxWqVWfhNX5Myw2itbvE8OreAZ1lz3C
3tjNrcP+ejZ5+A9Gu0y0z0dbxBBaKmmZdYzW0P5BysSxpP8h7Ux2I0eyLPpFBDgPW5I+Si6XXGNo
QygUSs7zzK/vw+gGSqIc8qquRSELGcgwJ2k0mr1377mOsFJtyjROzqPFGnp36Wh96ckudoB9Eg/+
ECjk3kmCXYl7b9wZsYb/lDzw6VWvI4In4wu7nfO3FcITB3qNabwMfbKiKouJXOVl6Z9r4hzU8LUi
sVUn0tiXg3tlFG08pI5Y9ltlugnKS+QS89zbSqAxh14TzBL/W7ytQw28JrPaU1sEtyLJc3lSsJPy
cqgdTU6CtZa++QXRcF4TvbGpseUhOfYa+rec76wpg2pMM8wbkZHzLdfVa0MMr8VM3/dj+tYLVk+O
WfyB2mcrNXxCic3xtMiZZBCpSrru+OZm4ktbWutQv7dgPEdx7wbgVENl4zXhNs+felBUfKP2mSk+
pn26C5RsnaS7TNXXpYWMSodKpbENNMWNnGJZJh1oa45kGYuKm+r8bXRFi1zZarIM2ZcOj9mvB7yd
Jk6HWpNfydOUnDxHl5jUky3lH/KobOVsk8dPLSK7NsD4aSDYH/6Y4/DiC/61ZrHf0ojZBtdkFyWE
yoF/g2l5ZSnK7c8v/7kPtKoDYsGnBD9s2QxtE63xBChMxANTptaoKSUXFXvndrmfx1isaVGcIQuM
GEPdmPtyDxYUfM7k5LfN5lJf4/yC/el6FmtZ27fZmJByTIuVyEVztOlEb43VvJ+XXc2JVpZ7iXF8
cczF2mX1HrgbnzHz0W5X7FHmSB59F0MLdktKPW60Fx5+fmxnF7BPl7l4rchp9eO2DDrqkTWbferN
yYwEaS99bL+Xc1koQXnPieEWtdXFAaXMtKkwCnKdjbx2I4s9mF97OzyG4+Q7Ag3FkA2TKT8Z4W0t
3Qb6gCYhWRkUftJI3snmLw0oVqdcknR9n7W8NJTSTAUJKAr6xQYo1ixOhj6WF5G6e9t0SAb8C836
C0MsJb9G2VSyNIoJkt8t5WUQbNqlxVn/Lkz7chlL5biXV2kPOi3BDwKeIxDz1xYgtRvmNTS0JMCx
3Y7ZvrDC9JjEcXUnyTiuYadGtuhXYCQyDwoWDMzVNKCqJq2GFkgVPIRFmaFEze6NJn1raFH4Cv39
0GtWkjdm2MJN6O/HPCMANZUfKk2+moZ+G+bHVBOPpS88jeRkrvPgPfbzx0p8FEXs1ZwubnIru8sN
kcaekd6MsoH0Vv2tJoZL88eNSt9tuvg0acY67H57CNt9qzpM4UnNEV8NB3m4V+r22owGG/uVU1pQ
CQaIZagBUku0o+GhiGfLEA6lxFhNJJUXzaamCD42z2qK6T0w3bl2I+ErAwXnqG1tN1m98ZTkMaUy
nUSx06Ps0+vhVcwU1zSzdR1JN31hHgJA9rJ+DGg7ieNBTnOW7vYU9WO4RwwC1KEiA70dG8kZVGgc
kegdykA75L154KtGAT6bfhdaNdoAOoPXspDrPfq36Sb1KtmJE1qhhggSqOraCBt8uZlzALJaXctR
MecE4Mj7HVq32dxG7Qa76703r+hdqYY7kVV3Jf8uQhuv+Qd5fAooLyb9MfMSsg/HrYF4lgRCh7he
V5yuxiYlXf5ZH3V0OPcCCHCsBPN/gv6fR5vA3sNyh5s6A1FgVipOU4AuhXQXGuqj2MbboK62kfDS
G+Gu1JtV513LuYmIuzZOP69Rl96gxbLPSRbHfMDsNgi5DOAuYwq88Ap9X56+vkCL1T4YW18XMzk5
VQXnexpAALtSGoFZfwT5uImSS4L5S9c0//mn84CU+0OaBqwKDZ+WXro3igsCyu8L+9crWizsRpK0
sp8xAFYeJ60+xkJea/GFZX1etb8eMr4OstiKmkEEpHU24vqhuZKnne5v+yi4GoVfPu/Rz7Pg7AVp
QKnhN6gQrBZfEB1go15qLNWRVCIA1+y6CTf66P2XwyzqiXIFXpNjTHIKptsCgVuVTY5sXNBdf291
cN8+XcvisyMF01BmKoPA0l0bUnqVsOzW0psXX9wzXRjq76fj00SDu1X5iaokJ4TLx4IiVAVtzEuu
a/Ehbn/7ckt9Q7U9oBeh0jtT/SSGr/C47SgYbmsW+P/qIS4p6lGCp9vomZW9cJuRWeNTrg315L97
hktaetlIZtmIs5E1V7denALsJjQNNvzPF4Ot4vv8N/H5gmYyVNmi7fj1LQ4T0xeEUASrFuC086nB
V3+6/IHGNjADfXpWZZzLrLkYDRHyDhspeRNqRLPmvtX27ci6DOK8Ev8JI8PtIAFCdwKpksiDrWWP
ArBxHe8OpUOKt5xkTKNmDxRLiZ0Ec43QxEkz/c5G3Q7zD1LJ3xQpOBKL7lR5dNDVQYfdmx7NhjKo
Dt6yi15L0PF+T0aLFdleZdi19DtHgSrFw0Pqg762SNDWuupa6F/ksLCbqHrS89QnjUT9yKivGnB/
s7kH4ns0RBQmTN5FJFVG8rUxttdGL9mAETbF/LnQ+tHOrfqUIE6Y8py/hCwGOxn866B+HnxEYfqT
IL/1HrEaupvwqsUaij6ZjB39PqjevfI0IrbTqxch/hWLGZqHF1MzNrNspGA+N/79OOsejGyr9zeF
9p76+YMxiI6mD04X5o5YoGyYYh29HMLMRijXmRJvfP+507c1BdVwiu06vxP9l1IcXuRWfNBraotg
veUmOyQSOwdjr6K70/R4Tcb5qgUpnIYfEqxUc7wOwqOvfph4GhAmB1njtGq+lv38qo6HY+QlNyXS
2Dp6R9pwHSfyemr9fwhIeuWGXaf+uKktdhahsEJbh4ou3hXoZUwxvIuqMnRCzrbsTK+kLDh5wnsK
mEbgI1HS4yHoY+ILHlDO9NLuppW1Rx0emG3UyY0S6W5YyISDDK5nZfaQe7YePhmINou43sWUwl09
z68bvTkFvnjvkyXTwf8T4vs2fTOMqzDzHR20STI+9jLdNjUq3DGJTpna96uUAnNL29433mvde8qk
/gBQHJRbgDmxAswCGOgBts+9Ir/obYa//pJE40wZgqKhicOMJgdOs2XTRQfsVElNI54MgZfCOyWI
5Im7BLjb2CaqGeJhzfoYyQfDs1bKeMkh+H0x/TL83/iYT4tpbelTTtqjeMJ9v0lG2fbzfO8Ld1l3
d2Fp+T6SPIcXEzulA4ADt/d1ZUEMniP8nnK6S8JRRglG1A6mj7xlK3cI9Vt6NnBnapdyOxKhjfUr
sme8qiWc2MPWcJ02l4rF8pk9Ej9pjvzWgbJ/U+TIHBBUbeInSUKJGNWEs6D3RrZKkm1pNIYD/zAh
gQZ3oz3hDuhCfTWm5lttfVT6kxLc5HVol82w91oS5UcJCrP+pwUlH4fydRIr6xTk1Cry/NyOpfJZ
GJN8XeTxpW/DGXHbfGdx6WOOPBMMpZZyJ5VdiJyPdM5+KFclafdVTIe08/aIGbepRxcpi/N//JG+
TcBOWNQruruQFmWIRj7K8wpNOduqyQJ6VstOHparODUfBNw/YnxDHBKhYe6UNKu0vDPzl7A2VzHV
KMW/L3LI9b3gSrC4CFZbibLpBB0Sq8lHFl/BckRYxT+bfFz7ouGa0+nnmXWm5s/18wQ5iPPV0pf0
Ub+pjNJsxvw0rAe3eUilY0EYjuEAUHpXHMl0g8oeCEG8NH8W7OW52M/AxvzqzjUidVnwzzW9KusK
iuUMOSH+LXKj9CWY/hpK9HV8LNRntQZ+cWEz8Be28XWTSh+SfhWhiOBivsdVpVKSRgaNWuve384x
seGhWgXbbnMZ7HVmfaIjPAP0LfykM7Xn62sLO7xTirgoT9V6Wk9ufBW5qdP+UvblOrgLLjjxz8jy
GY1mgsh5/Uz1QmUFot/HaFaJQWmlpE6aYtOJ7nU33pnv5EOsm5LZacNOZ7rZ+X194ZRx/icg/EU2
N/+O5WxS9ZD2eliVM857m5m2eFCu/JV662/Q/W6aTf8Mk45z5TZaJZtLkMYzBTNuwKfRF6eoIdc6
n61rSfm9c1U04HM4AkIIYTPuYre9Gn5deHm+195p3iisgsAwQfgt++xh2BoZ1TE0L4fBDWDyueJg
g4GHV8PSHKOsQ1Tn0j7WqWOk4EscdnD6JYv3922ngjcOyhGmFWppy120ppd5JqVxfdIC8HRisM7G
10GKdj9f7Llr/TyK/HUuj0zwMvei+mTNEfZ97gRF6dRCcq8Gp8HL10DeSYORL6xPZ4U40MdmRLvM
R0aef9anb6zhpV5aDyFdq8SOb3DEwtbkhED9Y9hZV9NWYKWSFUd+l18afEmcb0ETXepOfv/WcYch
+nKT8VmZ+vwEPv0IHMhdzFa1BsLpb/CvOpLYbzEkU6D6kKXYabMLH/zv9YCvAy5OEqDX4m7sgvo0
AHZIJNmZ4kv8vzMOQ8YwdOYLh08W/8Xi1JpUNArYjadJbTjydfrB1zoSFAiVm8q1yLct60HoZr+h
lq76KnwzK9GOQ3RwbfXeZ9r25/l15pIB6EqiMZMKdG35oMc8NTQstfgs8QZHerYVL8HXzy3HM6MX
TYymqzDfFo8RO11T9TWymHpVcthA/WlHz5x4r8mjiNcmWpALR8Izbyb9XXpUItU86DyLW9xlHH2y
wK9OsoxjbbJz4bGv7n++b9+3hnOq5b/GWCx6tdzXYRIzRiOh2g4kh1CelQTQFfLi+uehvi8Bpjhv
+UzdoDxuLFd3ivmlH6XtRNe62s3bhHZd7i43W75f0ddhFlfUN56WWlCcT34+OWYu7ZS62csZjYLh
P55zX0daTAirCrxhVDtGEoOtMry2DPTzLTO+N6m+DrF4k9Mo6PyMsJdTMU4FWpzcWxMb/6j0fbwi
HBeHUjNBBMv76LpNFWnrjaXkCgW1+GRExkK+yBTgq8yLk9WlBwswxIQh1eBwYxTFwzS0D1Zy0xrI
7m9l7yZALWVOCVaGbquChK3za1gtGw7Frd9eWbW6DaXhrRaqcCUq+r0g1hTJldgROjae3ShMuzyV
KkdPQwpQofVaIp5zdHHwNl068HtTO2jFVRQLzxCM77C7sQKOq6bGWGnuap0tRiy6Un9KVdn2zJPm
D6do9MGUoQySQ0f3Cnh20knOu4dW/RjUklrEi4Vj6cJdZz3+usf7etMXxUE17LmrWTOdGs6Fgyys
yUBwWjHeZVG7bstL7fDvr/nX4ebPx6fPgyobeczxfjqpUGzzsiW2811BWffzRX1fIL+OsvgSDqUu
GLXA2ydBOvKek+zt57//jEafdYpAEDKudP7Psmc7RKUpAb0ZOQpA9KVI8tds7RKxTJ1pldVr0QXe
7mq3Vn/RZAir8swz0zhO6qKCiQfGyNeb2BRWS152Mp50XXgYo+TOEC0+N/EaiPstIWYPAZ2yNL1R
x9kYlFGM91PIA5F8SkqMKWVtXoWS9I+6F6n10XIGjjII3rMOnHoj1sraE1+LHpZv+mAFN3N0cYVt
ZwozotCOLaZEK3gUx4+01gyOf/IqaKaRw51GR3kAFm2c5JbQsdb2x7ckEFY9tGw/iR8TFVhivFMV
nNqVTGjrSPUnIcdYH/Rj6ZVbMcGIaviuKj4htemy69o/JaG2tegO5Xr0JsBZroTHUMnXadaA/q1s
AwlYmLZ3dc+CbqhUhDmV+gQfDq3byxyVFDGxdY3ztnmwxIx4Z9heuC3VPD6UdbydM0M8XyaSA0oV
gbSTf+dX7VYv6JVAnNr6RNAO/CoLSmnz6gnZSlMgpjSwVeJhW1SczTvlqlD3up7sw7y9GcyOVpF8
KKEx2o3VHaLuiQ/evQ4K1YyFlWBRdiGP2pW7q9IInGZQrnVKmWZcY+i2HKkIAUZ/aF13pVnmphiQ
n/tHr7izSuWmrZpdxdqQ5ZXbSdW6pauXsp7J1J2EznTBhlKCt/tS37YGXqS3Ev5VJNerNFPBIfp4
0WsiBSpHI7Apz+jwtTfRgJtkEgGRUY5T36girIu2dxr9wTJOdVC4E4cjLX0ixO5uktUjDpzdFN6b
RCfYRqNfV8nwqFiRq3kxKPtYWZE5qToWXJmfX7lzX7pP9au/H49PC0cbahZOlFrkN1V20FOVHVta
DPt4fP95oDOn3q+lqsXuvVYimWyZUjz5cgJdPlzX/p3S3ibinUKzv3j0O80usM62ZOH8P4Zm5eKM
ryJ0++ZRKSJxiqs4kk5KHO4rujRKr+28AjZcYz2I0DsCo3ksplR0DP05SS7uc793w02IIXPrnn0f
UoPFx0AK6sYfi1w6dcOzORJD8bdmrikaQuGE6TPhymPjGdu+jjY77foLH6NzD5lSA7UG9OGyuTQE
jUiarWbox1MuHWoT7WLwKsiHMdNXF270uQ+EbgGlhdCE8Wg5UKoIvaypHQMVV16FDFlMNm0U7CtN
mk2q9KE3kflWAjwMVRmIqz/tfNPa1AOnqp9/yrkP4udfsphtPAQMVy2XnOJJp9YQJaoj5pc+u9/b
jYh3P13v/EX59PY0SuyxIWUUy7+R+7vcf4vHdpWK6ir3mwuVjfP3ljKOhuiMrdHy66RIXR7103iq
MXOO6WtQPP58y86UTnhDVVGf1TfkPi4hnjqp7lbSgRNHInBjqujnWFPtNZIyKhhkstW2tU93QPXQ
mbn6Stn9PP65Wfp5+MU+laNvPw0+w+td5srFL4PGQi2/FeF/LAybLxOoOAQbvDXa4qENwViXUcuS
N6EbAWrjit0Fhc25yWfMaWamCbVW+6atrTnAG/AJTwFHhoSNckhnzegvObTP37B/DbOY45miFoTe
03vQiN7r5W6d6gNDPZeXpt6l61ncMU2Dww7CHlA/WM1ce8jI6kvrC8XDM3WW+bn863IWh66gMhVt
HDrxBCe3nr1ExjpaW06MV/JP7NSHeKPfy2vOzK5/RNTeOyRI/DwD51douWn//Avm+/DpdU6qKfbD
+RfEmQs1UKxmg/ZK7J79VAQnuumy088DnqmAfL3mxZyfCjLShYqZUsJJ+CeQ7cEV7P5x5gup6gqC
DAJLtO6XqgJ/xak/Xenii+Snwig3ClfaZ38IWYkNV3r3NrqTbyz2p1fybvZuie+1exsfKKqtgzdY
vYpTkT3x/7BZfr0Hi7OLVUkpGcID96Cy2csOud1dW+tkbd34m3dtUwt7n4H9dXvhaZ8BHHwdeLGi
Kn6taGU93wSnc9OrYKduBpdJ53bbua5nrPLdc7hBZyTbmlNtOE5dquqdqQd9+QnLFkSqT0JBIB9e
tU1zbaznyI90Z9r/XszbGb8Mo32y6i3mt1fpcVrQkT4VuU3EMvaR2ryfXtij45rxN0lid+K+ja7J
eh1zW3bHbXeJpnVuKcHKjjJBJT74m6sRJIsJkL+TTpnxx0Qcbf31CV0y4f0FRS3nN2FaksJJDn/Q
8mOp9YjPE2+UTq0wbuu62aZJU7ne3JXtikmz1XK61qsbnapATVcbzuBj4VduP9ITUwgtVO7EJrqX
EVAYibbNR381ZIPTcF4po+611K8Lpdm0WeSKfXWjlukTuP6PuE4GO1ADYpcicsk70/kbjGFAxUbQ
J9CwBgxy3cjJS9UWT0QWuz+vJueWr08XvWwGp/1IlkTXS6c8VDdRJG48hKrlhzR5R69FuVsYILYv
RoKd29x+HnUuP31aNNW2SMbY5FZ3a1z1W6o+dmYLe2KMLpTKzkwdiUQ7mlgzRZYkva8DTY0fdOpA
9WHU81/x2JB1Urr+JOx+votn9lmfh1m+kpHWKRzpqdzovrSdylvdSjcXRjjzoL4MsbhlmT6Jci3W
E7V17dpKCjyHiqNkOiqNUsLSp/hbtczlQ9eFt1MtvpdNV3HWHyWEkdNTQp9vXahW5MDRYK2oXrUh
MRyrekLyYKNUY+qR1ztpW1kbV6l38Ai76knZrKabViCHmahVKRTvxJRGhjUR6xP1UETy5CXw2peq
Bm+TlRxBk8iMVoImjKugGtd9Iq0DvyEfCgdL160s423UrZ1vyaR/6xdm8rlnQNI6uUgzroFizNdH
3Qta2zeTNp7COt3Var3m9HZh9T/TdqaX82mMxWdHC5o07Ex5ZN7625bk59iN7meLMLZQV3tr7pL9
uE3oQFw4jJ3pEZqkxxnoRchRkb6FheTqIGU1WWonajIcFmQ+u9l9yHdujai+drPY/jfsXuem3OdB
FxsNMUj7SSu98dRS35DumG+YkP1pNchgLDGXbouVh4qZDmK9mrxbcU2LdHWp437usX7+EYvHilvW
KrOSK0+0em30omtQQvr53Tpnv/5yd5ePdYrVNgINdDK8XR2vhhZWaBDKt0TWGsavnmZWpxtXnmdc
Uuyevbg5NQTEP0H1y2ZWngt4bTR/7hmEtjU9+pfaU+fWP+XTAPMP+LTQDl0r4RoWRnicwmEaxo0E
zzDHL/zzHbw0zPznn4aJtDI1IzGYTllEPMXjWFPilB//uzEWs1EVVa1MUEydIlBSevkamS+Rev/z
GPNkWmwBpM+3azHZlEQ00iTkOlJhuk7AQgniaE/5U0FG0Uz4+nm08281yGxlRvNL1vLM50tlqmpB
NBF3QHFvwlZVom9I5H3ik5jjNz7MkO4Vv/ym5JXPLHNwFT1GOXWJlM0i8vXKVW3mh8sS6XIy5CBr
2Y33ctD0EFOqI8lHv5XOQv8oY2UdI+9alIRNUJuHKs3uJEB6TqP04aYounFLzlZtYxZ4SoSUAOZQ
5vSva3s8bh+CWUeOUFWUUXIM5rIc8R8j9lTy+D0sKYqrAtqryhfeB70kJ6hWrxCof8jU+B0hx+Ls
1T2fEi8tt40sv+pYyIkKNNzMLNZjWm8nhW9QFe/Je3luKz/Yql27aqbuGIbxPz1efieo1cK28pKa
u4KkJDesuy4ghdRXboK8vJp8omiFker8pEkra4JXHjUZydBWR4hdm6+EyvgTidSX5VY7zumwRTze
K5JwJ2rCXhX0A1iBgyagSGwisJ3SYBJGP95F+ZM8yTddh2X7nsQDqDMZnuxBGyp7auE81oEssY/O
LLQILDRGYfgrjPfQYdRuWBVRK7gDqHtdBwpWhTHXkXyEorHXi5kg4xH20zeFSrRXkqIezAlV0rgf
4mA91Z7+2+ss1/eiV8JEUrvT/ZNp4FpVq0m6r4emc/uM0n4bHoNMXKEWHeIBSmq3SVLjjlROR1ca
whMtW1J2jYzqVOk/yirhv5JXDbmgktyDhkYfJyhXMSqwqpumlSGPu0EX7mrCHauuXA9KeCd64bHS
1adeomEYe4c69q9EUXTp07mER6xbrYOkL7t1Udii3rgDiPi04y6FqylPD2NbrMoCG2pR7y2xcka6
iVKcO9gn/xlo1hVslIe23U5DvSZe5z6KO3v0QjrIR7EPT0rv4e63Vhh5baF97SPwq6b4O0k6zINE
EoXNtTWaNmXsVZlkbpzrqzlMkmxFt9Ubp1CLX5M6J37m9KMPqYkxJFZ2OQo4UfrjNw+obt2o5S5x
SKj71i4q0mtkql9A7umjrNSiwyOlYNZBC+Fba93kC9klG118HqcKMEJFTxRfb9EcmuZPrRobKQ9/
CSVo2R4xaN3xHuWK6LRFuJtqWD4d0zm5mqeQkv5uStXVgm5l8mAm01t5gM80gtmxAaGB72zsjbY0
RvsqOlBnoldJEIR/XRXl2spUB0sFCWyxWw2So439byuvdg2zVE6GK3axG2tkWgnUXk1tQ5EIblsE
QUBbm+o/bLoIE2DeC5PTQvvNxd9FSoIyRRXfspxSOwZ576BY3nj+8yDvMMGZMmFLtH6ZT1kHSUP4
yBMe0egkaWx3gLjjiadYCFeeeD/JD3UEdnVW4/J2m+1eyPa8Y4InOWl7JdcBO8rgkIfkJZnh/egh
95cISwvXk06cq7KFxrj1uEdS4V8lquz2UuLW9IoDM3zuPTqDtWmbYb/PGiKppMlJjLUEnWKizSpU
pzi9KrvAbafn0jpV7TGrEidXc7dW7rOcgHtN2WBVciyrOUCe40t6U6rjrsiKK3SQJP+Yxz4pbNJH
dwOQHQwJ16EVbUPvxCroSGTbU7O4G7RrX0SjXtFeVpK90rJkNt1TpxjO1HU3uZrtKPa7TchJWqGj
Qjh0sMsDPFvqrza5U4ffY3vSvI/a6x3EImgzVK7eWwut+rvSm80U3yn1Q2P1eyDEvabusiQ81lip
x3qO1LNsMX0c24F4E29lIfHyIRJPCrl8FSK//q4jK1CNrU2j3HjhXmp34kCAWkh1JyEwqzxo6rTS
kwmL3W0z2xEswcnGbTTClBQqO8RuEZX3YhI547j3dAC3/S+6ypJg2WkqbPVAuCJqHIEz4nEOMOV1
g7Y0sjx7bF8HQ1tHhbqplHyDM8BRIRJOxrPUUFBTo81YvE4t3sDuPm70JytV3DG4jQVzl7acPSbZ
DZj5RfgHYyAxZM7ge/ROkRw0SAl527RDKu0JhiZx683TeG3Nt9aq7XLc+eHdEDyNUr9jq0Tw8TM1
Vy8RVkGgbsJUXFXwl+vkVUvb5wzDTjlHvna/RCNZq3npcvK0PdG/l2Mw7l32YE3FVRj29Cir1wx1
e2VO9221iqw3L1prvrHNWQDzothqzevY3ga5vPbk0M09vmZT5Qp+RWdX2Idm9xQrwz3tc1sO01WY
6NupRTUm4oYjSqzCJpgLyilKilVVRncWC09FoFoRv/Xdr2BGqgVIhQbp4CfwYMruqNGgNCPvOEjJ
LkpPedRgkew3JURHtbkTZ49qM92Y+QzZ8rzI7nBCY68AbG20B3k26VfMFE23I+upLeblyASEWtyN
JKBQ+MkNJLhzIJXZbowmvpIbgoDlrNnqne62Jh7AqkPU0E87LaxR4/8JA1CnfruuKn/tMbOQHa/8
ZuQlUXmrpZtQqvxDFxNUkVkVkt4JobiukeY73rS+eiwT4VlKSZLXTCnnSUiGo2kp8pBy3zeqB+lH
ASSViTxNj3Zyd1UEfNuHkVCcsDQntOURv+JoBe9ddSiYsybYp5aPT5u7vd85fhdtwITbYSLfWQTR
uPWgUN+sIi6iSNqD0VrsbLLxD4KNZ92PBQIV2SuOpuJtm7HEfweADqrynHMQTrqtCfG4rbr03SKe
iBdAv5FIzY4qTtL+wHyNg7RYSzFSSI7Z/JRECFddFBCIGeF9jyEa3ea6QXJ2k/4Tp8QLy3KbbIu6
VW6lPpmNFA9sgsSN5oWm+/M2dT79fNoU/90aQkyg9UEfFD3kXMz5tLnPLIUWfJO1R9pah1Yf13F4
23nN2h+NfSw2V15bv/484uLg+W3ERa2jAgUa5JrXHNWNv0335q5fW3vx6tLRcllJ/99x0Pwa855f
/sYzCfSqgfbBON3aOFrHyS3WCfnvrr/jIy2vSUwlMOEyI1A+d0M/DTv/+acbyqla9QNDaI7RrtoJ
dr1prgi+Q80dU7a/eJGLM+a3i1w0Yky5KjIF4/lxlhcj25BX/r6xa+SoTnbDsrmKPi6V5xfHwf8b
UuMcIZIO/s2QLuWj6aej1RwV9U9T6U6sZE5z6ay2PD0tR1l60ierQSU68vSapocwlTmGUm1nypcJ
KEKdM0wqwutpEIhQzOSSOvXRFLwLL8eyGv/tVyzmKtv6SaLM2B45V7lWPaxVJk1Z3vhe6VZA98K7
fOCrK2FTYGltwVD+/K6cu9esGRaxrjOT4O9d+jSZNCO04kEp26MZcrSoth5RH8WFY/GlMRZVBK/0
AjwvQXvswmsJTH3ROCbJhz9fyLK49vdOfr6S+Vd8uhJTDWp98Nh4RSD4tDJyNIG+DmO7U1rvOvYX
DXHqXtc4aaLahjbszAkZRoIpTz4k2r3v+xfa52enGAYtndoMyjKqNIufJCqpLBVNe4zZwg1jue6q
vQkmvYJjXMWYI3LjEIhHsZkA7c4s2PZKhXb98405txpa4PAUzuZ4T7T5zz/dlz7KBKsbx/YImXwT
CL+Lpt/76Ysfv2rlc+i9Y0G6UDU/t2R8GnFpty1qsxpwSbVHcDX7ugpAJgyXLurbVSFV4aBHTx2V
vGYYi6saSSWMqtyPbw2hfmlxILpqWPsrYpd9h2yC37HaqTeNYWiOLGvHSlUCzsztu6wQEi0FlCAn
r3vOvT+q6e0bjl7keLC/BSY58vKzD6/8j1TKYMo9VBkEQ0vEEiTuCkTpcZk5ATY0A2mzlFabpL/S
Q/RqwnNW+65vtRDtQuUpb7IrNRPBRIhbOn6uQUojVUQn158y8ZeeaZupZOMqNI6VSqvGoySMc3SS
pM3g+ytR+N3Kij1nagdD6tQWf+n0LueZHXbKJvTHmyg8du3JH9P3UU/+RGNxpUvyVp6kh06Co10U
LSde/FQ+k7zx05uhgniTczhTKl6FvGie48S/M3Q8V4nFGVTrm4Oc99vOGI9aFm8SsfsTTSB1LHlV
ecrNIJr2OFjTtpxx2kISKWs5CGPI3/VtHAWPMbt37JrZhRb9t7Vjfs5zSh2zlx2EunjOUV8lgLG9
6LYp76bpI8NM7LcXtBNLVxZWrC+DLLcoZetp3RgI0a0A/G6jP9UHUkR+B0/yu2lHW3HbbttLjizj
woVpi4VfGMju5SWJb3s5vOqGZqPluWtmwB3lZ3bCVMlKphuKVLHcxo16OyUPkizvzaDYR4Z0m7Zs
KgMNoFkOQmQqrI+okG6kPl9PpM2mUfw/7J1Jd9w4mrX/Sp1cN92cwOE7XbUIMuYIKWTN2uBoMkAQ
HECQ4PDrv0unM9MOV1td3dvaZB2XBookAsP73vvchU0YioIU5wF6B6rfe4bWRGKs4SKo4GVpw/hL
CQh6k5fHPqyu4t6/xCGCqpcAlkBVgKXROLvR+FdTeOXY94YCHp/doYiUzEQA0j/O9rkg52mrL9z4
RQHFb/lO2lf6qhjK9769tJFoWKPKkxalaU/YQGHaD6J3mptDb6KHzBYXrsDvqcwWIJBLVNA+O2EL
c344yUR5Er3LSr5XfhQmzkfZGefKj59e+dkmysksrwgdjCsyImAOhRPC49RwtYJhksCzvRl7MDZc
9FSbGRHyRuJ3MuKctIv5VWPv23LtO3lqUKcp2qtfT9gfjYyzHRdx4H6mqMGdiviCQJjnCaSM0o+Y
teFPJduzQX+2Kheu9icHIdGngHhby/VS7dorq/XXUt/3mKwKO1xZaFnEpGkWrv9KCti5YIgfWZlk
JGLryRubpGoM20YyCBeyQznGm5xnpR3/EEXi3i9vXBQlhJ0ftVesEQS85AqglqLeW+LBg6aspV9K
lANGpEMX7MVUu0mhQChxTgERteHTulfyJcfAmRW/hVsnAr2z8FiAMltH5Nj6UVr14dEaHbJo3Q45
LdlJ+BTRYdW9CfmyZv7J0eNzRfJHiNyW49hvpMv3jYBoeABPf3Q3wou2CD9ITdTuWdTBYUzS0h8v
JPS9OpoW/QBpqkS1aojXv37R52qQnwbh2f7AzbPACBJjclsFa3tZ7fohgT0H9dEEqGDYnxbWkcKz
mAES2O/U3t8j7/2DlfSfjDZEpMJpFn7NAD0Xio40bCGAw0JKnSs0YxErmycMO7QPbnUetD+cAhGL
8v1lznpk/eCSBtkUmO4SB665xRyoHl+YZEqCBJKrC5U6CV2Uu1nsY6/7ZUDhaPsQLnbWoJkf+A9/
xdlqEtOp7rsJrOg+UYAfbOSKPqphjVUuxUS5QKS7vwALaS2uPlISnGuRzy8dnR2Daa4dTV2Rn2Jg
/7d6zS9Re/HWUJdtLLH86Aj10xbsxxuNzlaXKdaT6WJczaG7aNRpDu7xr9/ozyeXr5eAjw6CFxf7
27PBC5mjHIDBy09tml/M2EddJcUR6pU1/DFd+iGM7kz08fsDBN4WLXTspYPznUDdxwwrQ5CfXOMm
mUDxkY5sQybUC6t0CIu0D59qdeWo4YM7/afP8q8Ln+8O/LhHQa6J8lPVvYYINsrJR9qhcxPK+b2d
bwZGOk3cL3FvEDs0K2dVppds4fdXMf6bTkibdSNsBBYtZqYPbZ4/lzHmF/nd/Z0thXYjgsk4IR7s
Wt5ACEnX9Wq4ByYS8qwFO4UqkbuPyxj/dN757qrzhPHdsYQ5w0itbL4qH5ZyyFNHfRHS+9/Mbt9d
5WyRs6TP0FKar6LEIu+uArbn1erXn4R/spD+8PzOPghyGIZGcIwP6b01Gk/wVJZfCnL766v8fJg8
e03zn/HdA8tzvxyLELfirzld2EtYCdDJyCEW9Ha+Ad0OUPV/1dr+08A862iPrhcWEC/kJ73Mn7G/
L5LxtkowLNGxym4VxiacO8OCXo6pvobLHbDiD277o3FytnBQVnYa2Gs83W279XFQW2bJkAz4LxA+
CVSLa+v/PjjP1gkCXiky6nHRTN1xcwH2jV3cfHBjH0wr56dkLW0PjFoMmxnkWXpLnZjNcAUqnrzA
UE3R4MzRdVz++qrzH/7TMhzGqB6CIQZWwdn7NNLn4YCSz4ke262zYcd+FawQzvjBZc4lMd/GzV/X
OXtrPAQpiYW4TghwC9p3G/c0U57zy4/qkx/d0Nmb4jjoVirGheZar7NpN2SNy3woBDzXsZ7f0Nfz
xHefPoneaeEiAREfBGeFjnK5nVW74FpUt1lS30mcEqME6SnWoj4G/4vzKWaYP5/mudAjbzOnYzYu
bu+gJAEKYBfu+crUy3bRLOO12KNmSD96hf98fP510bNlAZFz+QAsAD54Mqm3c/Y5znrmDfl0SLEY
N4ru+/uPROL/zVr010XPVoURfU47LL/ON9UzOUjoovNE3NEVoPGQKJdPbMXuf/2R+GisumdrBMMA
0raPp1vczTyLbFfeo6G+LC4/2sJ4867rx0+fHwI5MNvJCRCW5yoZJyz4YKrWnJwIvcU+rA/c1Nci
UsdYqNdAU/CbALy3im0Nt6mXZTfZaA7ImDYL2+5tEIvRPybkhNLQybPANUWSU7lwlIQiJU7M0K/c
DHgGDaFxiVgtHrEL335pMpxipFdhxgZWYjn6ef/7WPnP1+H/sffq9Pst6H/8F/79WtVQjTDenv3z
H8fstal09aX9r/nH/vy2H3/oH5f1e3ndNu/v7fG5Pv/OH34Qv//b9dPn9vmHfyzLNmvHq+69GT+/
6062Xy+Cv3T+zv/pF//2/vW33Iz1+99/e606uB3x21hWlb99+9L27e+/oa/z3Wiaf/+3L148F/i5
9fP0/DfcT1b/9EPvz7r9+2+e/4kE6A9BD+7i5IEQt9/+1r9/+wqmYLAoIBd3bIfMgD64PVuOH3I+
kdiPAXUJgxl7NVOodNV9+xJQqJCnop4LlA9xvd/+uPkfXtNfr+1vZVecqqxsNe7mjGcVzsgcZKag
9k/mzB/8KT9uKhD7BNdQzTrgHTsfsKUANCbfNsguDdgutpwybasiANeUyKTNXZY4Y+MupQq8G8uQ
lAidcIJ2dd0IsXQbL8oTIuwdgiq2dc1fHPeddd3Kj2U6Qio15HxjOdGmJNUlNM441pZNknEN0Qb0
US7UJb0/7sWY3XMt0l57auUM98VQrJ2uvmZ+Xyzq2trUPC4TywVLoNbQGOUjNh7QLwG3BclK6fpf
oE3RC69ry+0UkkdZwzMbSyADGeI30zwC5xFab3UCDPy5hAcIJSxdzVVfuhyiGbPiFO+xKx4GgCkZ
ND7jGN5INSL9BFQ6EkLtoZlZdDaoNtg2r6cWCnftle4qMiS/IyYC9a+zbDgseX+rrbe2jxZtDeUX
VBnEG3zArmp+xJEiQXgOUL11akX21rKLXRHgPMitIyp8l67y0I4q07EWbx5iQ5nrImFWgaqjdpGJ
rJSFltr2fRFc1bmC5kVy+6Gvjwr1vW3sC0hoIKA+4tNfDwvbdzdleKP8Nxz1l0EHcwkWrEBvLTqT
FigoGoV2rzve1/tYxtORZVAV6XJV6LkbHyhIeLnm+SJw0LMvJgfxkLL+aCd9dqb8fTiS2Tzh23Cv
euesjaF3CwG9rkl+RwuhMb3yt2Q910Ds/bcj+b9nrd9cQn41a91jAvrb4rnMv5+0vv7Mt0mLfCLA
lMdfYwvdOIgw//w5aUWRbc+dJGAmkU6P+eKPScv9RCAHA1LHBfsLvjl86a9Jy8P3QhYKH/BsBnL+
lUnrd4DYX8voPEqAvo0hMkUqq/1zWy3IwRfjkLgAIEKtl6oMvAd74HxFKjntp47Tahvn3nSybVPC
UTdk925fhJfjIOQ7tSJ3HcYaEpWqgGM/77piV+HTOyKdFFIVqvrgho4VPn+tU95LXeZxWsQBXKnE
tMCoVuVovCQ2Db83rgr3TQhRi1dWPQTY/bXy8C28Cz/7FIh8z1hdknnNQ1AYpBjF7QjFUPgY8PDQ
mmDbo9gpTLuzRXw19NlF1zlPfk/efSKeGxjikVwC5Q7S10ZxZG24gsoW2i15hSLWTdOzL9ZMup7I
WiEH1a6zQ4fQBOk0B0gFb0O3vKlsQKEMvXTL8KKx8qVG+mtQQqSSQ9NTOQ8lyXYm9o45jy4cByGR
mDmeAE9CkykbHxwy3cYjar8hEU/toD6TtrgPounA83A/GvqYV9N9r5HU67TrWvT73qIrB/Jdu4Zu
j2oAo0FlLRkDLrUskUg+sRtmde8GclFQGCCXrCjqbeEb6F6nvrF2avLpgpbjrTNGt0h4WzHH2k+N
hYylDEqd1pYqDcNyZaEZjukZSS7gA/oT4OGCg2cermsmrjpGllam3w3rn0vwImMNhWdploJDmD9Y
OwMfmsKOVrosRZbHYhL9s5bEX2SYUcGCuY4C8ygjvfXrWi1ExtZ2rzeucFdsUNekBwnRktaqsSZo
PayXjDOTZpN1ktRd24XYhlW9KXl10m684XV3BTT0PizbY+WTB5rJJ026rVtVx9FMCC1pHzOf7zWB
BNHn19rl0wI5Tc9W5zw3LDuUhX7IpOWgex2T1IsKZPtKBO5Gg7NTrL4zToWlN0I3M2PiObP9B6rj
dUDiTVRAr1t2yGUiJ9bF22km5Lpl9s4q5wo03Z2fT1D/jf611tl7i2hpVJ/wlssbWo/rTOeXYVNL
EHcIAjsCtBDRZgU0JGB3ZAbBY+eak/rVCy0BhEW9Ro7yNUJ3t6MgIEYo9ta2/FJo8rnU/dbv21Us
S9xusW2G8kHbw9XU9nUilby1fDQf8v4ZYco+6JPlAymHjd1GN4Gn4oRpue4HQESUuQAQ6j6y/Vfp
jAZM9ilPwsp9Bi/lomQRVMwlYkKYgIq6VpptY97AfS9BbKNmfAwzfhA9PwQjtMluE9y2AnrtUJQE
em1r7zT0CqI0EE8Y3fMpkugGoeOHz9c1Fd5FUUUbiJBXpYOYgMmsKkDfbFJtjc3ual1dZ8PgLM3M
lVaq5TdVbysIxzFawfXlaxeEWghI4nzpON17H0zbSbID/CKnsqV5gsFLNs6gyFVHsYWB2AiZdBZ7
Z8bu3mnBr0grnLQJwo1RuVjlhj0OYf0Kkdiw72SgjxjNbuq74NfLwLfWmR2BTdzHur1qXWu6bIRG
bW2SFyDKFOuyV8MJZxCIKCVCD/K6mHZMgDeZQ3zYFrpei7G6FZqtcqdYA77f7SlW5BXchIifUx6a
MlCc5gxRMSTugjRyNFv7VD16EFFMoIwlVV49IUSyA7O5QJ4eTIsLE4/HpnGepiC8j3nHEPQ20eva
jQ909NFbyhABFnXRVnD6qgd1YdzqrTfmdeo88G/MvoRZLKEMypzSvhRd9KV3xqc6qOlzhS570ht0
Pakm12UTvcH+MKE1b0MliUVq2TQImRki2SZjhSm60cE67Mg1RFvYGxYlPaBZxZC74V45Hvg3Cirn
ZMQitspdr12NLbrjDsHxKs/WjSgfA0kgTa1pYlyw3X2Xqlmwi1BrjwEyPDQdbphdcnfwoeEJ7SSu
+cVYT3eALl90pNuYUh6ZzTae374VFNvSjlRJ2Kv9WNIYj4zADNtzK1pkdW8glCvQDKqD4mAJC1pb
0W1chZa7B99BYsXy2pNsgMQeu1Ij9cUoaqgTdPfYdA1SOilE2kTSZgM9q30ZkLA5+Kw8Zp5plrIM
op2J8IPwpkPbDUG/1iX0gSFSQZNYR+UXH96i1Yj5LSGdht66B80CruEeDsHpwQ/V2iHIqXcNeLWB
0M5FSUl+mFNx9p0Z2G6y2LgSzgglOnH7REydWlatXy24YreqgOCx0W62MnxaZVIgjAFrFomtKbUm
bINrfRfVk7uxORwtdAJNV/v+FwDFsKWOQAMbvNosJOaMZJzEFzUCSt1bFSC1uXWVz0EeFol2boZi
fcRpA8mG0y87Eb2VsrvRlY1SRqyzS2DzInRXu1vEdUV7yQ1Aoca1w8+A6wzHik/F+1CZ8b5tVADA
nILtwAF8mwF/EMvCXWIuLrasLt5GXdYrKEZ5WtNgXE+RF99Ono93xnMb2hd76DsAprV5Ghppnbjy
7ofA65fSwhz7H0UVwxZivAFbhRAhFO12tPHiI6uFXNjqtsoCyhSBcFCOjsehFg0CNvi9j1HoZuX6
60bw33tinH1RMP/PPw7LP53kd1Xz9vzj0X/+gW8b4viTNx+4bRtuKxcNKGyv/9wQQ+mEHeks8ILA
dd4q/7Eh9j55YMICguMhLSyYf+bbftiNP2Huge8KuBofYZLAgfzxd/2PDvE/VJWA5oxRQ0BBGrxd
6KF+4u3yocnKcPSAgUd4MwwaKZTXQTok1rpY0X85o/rn6+HGvm9EwGmK0Trhev663s5OTqKTdgOs
PrCzswy1XlNIowQ03lhi0+9eyreb/75igSLHr+/2vBZqUL1usbwg/NSm0MN0rJXdBj4rW+PIH0RN
vRBaeyYpTTbeWpZDp8sqw0yPaRZWqe1U9VaZKpvCDmpyJcZ1jQmD7Cj2N212oftM1ImpQgG2GY3g
A45ST/tYmGPGIxR3By8XkH6wMpc7x4N0dNvGotI0QSQd9S4tOTTQTtQ1nCZPUe91VLw08TguVUQG
9LjlWI7W84SSEMxSNMgwz4Dv3QwXNOw75MhyQNSE6p34ydcKYqCqN0F8HRZNWe+i3G3gOilcqTz7
wIsJyAPMKuPUbnycQsq0Ke3s3na4An2stWnp3o3AKUZbK55dJNqLhgXawihwIL5IXHOLk/vCF3Bz
Rjpm25r4kVq4ed49x5RP19akmLcvEA0OjJmW7cKPx+Az8wS9mXpnuLUDFRLYo2xs5QeJcFLADhuk
NsR5bu+8uDKPIif+xia6P0JnMVcpbKDRjMwBaHcZpBUrgGQijJoxCrYdmIvp2FaQahcVRHWAdoNx
l/l66WuZYTDDI+WswGJsXgtZh++RoUhyxq70Ko6p/hzpQoE/TpiFWkEDDBOw7B2YPogApgG2sQpu
GH+SgEFxv81u2y6KoI3vgPVcUAZjkPKouB8Earag/IbttWMxbFRJ7yO2MWiAOSeqbU0iBAc/DYfT
xPKgn2/G0N5TSImuOyJPOXKF972eomPtaQg5IP1c1VaHU0RFKugDtVyOMITemQixsRHNnbRWbXFk
eYQ29hgNNznMTMcRQWQLHHo4cvMiKFjgGluESHRcoBFHYbSJ637j9v2wGkMu0oh21lpPLFiXBYKM
HZ/SLfK9/aXLsOUNPJyA/K6117GLJ4WjRZaoIZaHEmKXHcRb1pqwrzoyO7iqtPGgQMX+omBz6HE8
AQPDECI8oEK39DS2VKXlhweke8NQUlkE6bfg900QsGy7SJJURrzaFZ4H8670xm0sJFsVHFhunEXZ
ukdS9FJ5WZe6+Agkbl5ZG8Flg1QpkTiqZYuo7PybUctxV4x1nbShNRzqDEKQPBcRzugxXFkqZ1ve
eM6FnBCtJyWtLonNQIlq4g4U0aGF3BN20JD11lLgs7gUUQ2+Gydiq2gslzSaypVvgZc8RAKE+4hD
3y17JKqTsMaGvAsWFdB0SyJtsjWKDO+dtJFkXjoDHpXurnz0J1JZWEG8iA2CPfwB6YJtu8rFFN7U
pgDzu6+KncTZtpna8XaEuGY1yQKLusWeCsiwU9E7wVF5OPQbEZADWM/ZtmFTu2ppGe9dyiG+sxC9
7CUUvorshGJrF7zWpB0Z9luYbGCltVHynJTCLfjYt2WpGizs6R2Wkdd2CK064R53QvCNcxyrQmaV
Byr8aSeiSO6toQkfaGEz4Em91jrV9tg+Nx1ptsrv6VVlieCBUReCCsieTjaNfUjinXydRz66vG4E
84jXhd6CQg0Koqo/WGAIEPLFHQNUBCfeoELs+xS4RowoEqWWxAyZcshdH60GEXjLKTSgwkaena8t
uFJWJQn0Dk18e9PEJTyCJpiyVVaWPZLde5tc1IV8xnbfbMdcmZcIp98LJSvkcyNv5WSrDjS9guOZ
7EaJ/seOtvFQJpiGkPHo5fNTb9rxgcc8ug4nB+IePcKfLAc771EXbast1L0d5G1Nu5niHCcFACr4
ey1YXJATZ8CxHX69iP1U5vTh1ke65KxpxY4iPEfF2JLIaGBYQYF/Wc4oHLGykuwQr+WyXKvNr6/2
Yx9vXq5/uNg5oiWyAidG5adB5+gVIqxFZb78+gJnTbufr3DWtGvhzGzj+XaQH3oY0LQTqbVEPwqd
wrlD7+7j7Uf6pjM1xFwDBNEHxUTIRgn+91z/XbZtLly/nzchGGhOqtYxaKawhabO0t/zpUz+4Aj9
e2/8m+OhWPvf740P7y/P5VlfbP6Jb5vj4NPXze23DTH5NG94UYgJfcRNkNmm8ceG2P+ERRuk3SB0
IOn+czvseZ9s9J88FCbml4mol39tO3wmtZvHBrbEsA+h4TYPEBt/6vcb1IBpx7ho+EDXO4EjCFAx
lL1ezxZWaYkvyMf11zCBOkvPwkKOqCcL61I7HLDwX1SO2ZQVxwE/Q9Cg6QxaENyq13HVjTjFZgMc
BNW4dESEsOOKHmsb8NTRYSEIrvVLmA8kgfFhBNVpenU6MG6A57CQ2elPOFkKfhQ4DCy6ENA8jiU0
zX24I0bhBc+wF25qWAbwaO/Y2B4otfcxMvhEIzCZZhs6IU2jxpKMeWWnkaJypXTY7/oK58KqDcZH
Qq32sSuz8eg2qoMZF+UsLUu1bLDxwxqXv9kTjS9DWUNh2nhySlpGbk0Hdi6ylFS8DIIBIUIss4pd
W7ozJYHlj66nUB9xagcO5Vha8IuHDtZzOKQmy+PIPITx00HDGflQcbWFksxJNQeqFix6QN95ux4o
vSrEFB9CeJbB9kIoVFI580qmES1sjXUJGIdBLrVnPXoVJO+Zf+g5bJISuXqpDwPpilW5e9CO1S3y
qHjkrhY7rRRSUqh7bfmxXhvbfOFWP2w75mJHitZqUlA1vird74S2rvAlVLB8AXViX3oJ3IE51mv8
lbUdIpp66IdDzuQTvFhHbM32qIJPi9zzIHKK+EvYZphfUEZ4J0aNFwi691YexTMMp/BEhzZfskK8
CIIHOh9C9q1F65PhVoEsd3QoMwVoQGljbdE9fPZhHNILkqHnmPnWTSQInG01StamLxDPyWHPcMoa
rQS02OCYNfkShkxzLSSeaxT2QVpNpbeF/R7xwpOC+49oxP+OdbGsFEgXPCDwdwzxrbL6cp3rEuGi
ecWSyRmLnRhVt2wy/MFGMu+I9d5FYR5v0h1Gfegcah5Z4N7HmWrBHcj8W7RCmgtgY8MrXUQTkqR8
+EmpK7P3KsNec465XfIApoM6IPgl0aPlTSUIiexoz39ggcts5mdjA2XhW4W9x9naST0Pz85MpF25
bRYvqOze0A5uFzW2MKjIo24zyhZ7AK8YEqxa3pa02jsyBybechR9WonpxTEogo9c8HVbe3QbooB0
59gQL3uqeKl4/Dj4kV7CYfWUxXaxgddW7yfdsATV089Zn3mXaB8Va/iERlDny/CJ9RiR9sRjbLzw
gIpQ4M3FMEmLwr0VRD27/viMButF75Jb2XTHoAacMGsA7mhZFME00E4LhXPmspxy8sw1Pr3YyZ5y
I6IEnGn4f+fhPpSlhHdoSjRo+LMjeh/y3gWHV15ohx4iVr4SPU9CyJQt9dF2MXdIo95zP7yshLX3
BN/w0N1ZSMYWXnYZgRQ1cPctLqC9rUhdJACyQ8jsTcgxhvN3j2nKLKmhRVIBsnyRw8eYNHhIqwzU
JwBJhxUaU85SjaiNauTFpQGiifHYnUsptYe6aLWJi3Lb9FaDQwc0+AxwuwQBac5Kdi0qDhXD6RDx
Fklr/C+2QWprCz9WIzlCoaLwWUmOj2cVoh0Cc5MrzENhrHqT1yRDzGoJ18XoiiSKlUy93Lzqrt6x
GOfnSMUvXLi3roZ9r+oa0N0mAYuB9K4FgjngWkH3oun0e1+hdeY1r5hXUGem3tHJzCFEiqQw9AQc
77UW9Q1DMm/SIAgcbxd1w3EI7ZWppL3oRxotKLGQ2+7l8aIrMduMkVFrjeP6AuiDdocw3secwurf
WW3qAtCR8qBc5mH5zuPgspHlEWXTe8zMajHF8g7GsGsWui8qjNtEuOboTNEF0gL3jY0HEITY9w6B
vqgF2UlpoahY3HqqRc00ajFhoGKhgdRDfC18823Rb9ChfGp9zJEDU1emI0tZwDSm83hT+9V+MKbC
r8uAdAbteJXlLixCDhqbQX9pePa57gUQKL5/nXvCTiwCn2vcuzncNDneX12aVTfhLCz7Va56sgxG
X6YIZL+uuWaY3sg8tcSI3uXernGtmxZY9mWHpLdJDeUibNQGzMNNMSKoC80Qh4w7VUwnWJiSEeb+
wh1eq8E8YrJDBCVeNVaWjTTdKcrbd+npCxudTYmDARFIWgbzARl/1RNYER0qNVCC6MI7wqiOQ42G
r4QjCQPvtTkxbMhTjY4hs1owUdodhb0E3IL+CZvtL0PkXaMV8lxPPUsqL9i1SNi+rRos0pMODww1
eTRNrPEU6p589nEmSYUFSh3xkipGalEktwZBZCTsEElZodiCajRq6nF5I3B/i1JY4TJqxechALWj
zlduBegJYg7zaNo1A33r6xiMfYQFf/a4j8jmGt0RaUy8VHGLBgEjsB0wnNwmDqdUbV8UHqhDypu9
qbUwC9QJbmQm1MJW6qXzARnK7BffqYHRQzpaXlyrwE2nmmJ9zSK0ML0tqEvw7w3VShfDQx9VCI/L
8ExrCs4ld+VNXecJ/DOpqsZ1C2tjT8xWxcUtsXPwC/Rn7qDDZpxsA7DwdRTDc1KGh3yaUrjzE1Sv
0lYGadwgBSNwNyzskSIKGzSojwnRmKAaCRCQipaDQ9KeuJucMThcJwhVGLD+NW/QM3PWMs5vSYlO
sqnUNeXIwHLkrQ1XGARp0RYyktlkVE2gEMJ/CQYHlfFFLinA+s1pqOzlUPCjpZiDXRycsq2A4cca
dx2WjnWTyzxphqjfcr9CtiN5jAW76SY7A/nAeaxbCDIp46kdqSsZwrvuT2tt9YeWW5/Rmtr0Mnib
JnhC4WBKS+2BvBoYtsBNLd28Sxs9pcqUR7u2j7E3rmPT3iNIfSsYpNfKiq1F3E3vkxf6iZfVt0CC
VAtpB1CEliJeYDqDW9LKEheUoMUY0seM2vckyi4xW3YrCNLuULa7DlwBbQ6ah5V1D3rTGu1jjjNw
jBiFAd47zx8XNozDQe+vYaNeEzmC3oD0PGJtwhz1XpQgxGCveO3Vyxy6hrHfdSNFF0LhsT7g9IRd
BwHb11vUMLqCsoS2EIBT7r3d5IApLW0vTLugWwBAgf+XblugHD3kztMy7YSQi74ih2nYWtH91HvY
Xlw5hbqh2OUunOYJ/q/VqC+rcEhkjB+QFUqp+wJNDwWhfS2bNeyp0GJVSBLfFByCVUDYSQbuMEvG
8C4nB038YwbnoA8As41iFnJh8zuvfMeIW/f+dT9Zqd/W16YHIJm/IUiCFPdK79GoWrqtfxEVt1Lc
18WVjzKaVTinAZwnBq6+F1WrsmI7a0A6JDUnv6Fp1Qxp0Nug2ZjUsh+ZeUc+AIgoQC9Z8IkHdN35
zh7iMGgGyg2KlGu0qxaTueNsXLgaJcPosWsex/4+MnNeATyAieNdTthFhdbB5dtAfJYUm3u150W8
bqKbMXhVCFK1L8v+4FXXcfuF0ktG2jRG6IHh26H5XFBYdQWUYEUDKmJwnQVogINH9jhUX3r1xH3c
wgHBMc7s4I2xx6ewhoiFYBIpEHVSMpIa9qLsCENgy3izHar31snxDl1wnMBb7LzENwxJOzlC4U0a
AOpZArWFKUu/MHE3xFvLb/c2p3tBmhXrToQ/ZBgmeK8y/1yCWBNJZ8cLwFi6uwCkH13CGucGiWc0
CpIjIuBusSVIdY/+8rg0NjYUXkprckDJaufNc3+AiilmQBawpIXVcBiC1J+GNDdQn08wT+dYoP3d
6BxqGFXFs49eeuXjld0a0Exct0ng1sSaF0F2BlgUwVEufwA6YlE7/DPhzqoJprccexFIORKfvFcc
mcHwwOYl2FVQTXAJr2EQJJG9wvHhSmFZGdG9XRRjm9Zc7fyo2BSWd8Gm56xCjK94m4FFaOq4aWDV
J2j1AUPjN9QlqaLodUrxFtLD5B7JSFeRQtkGmIrS81JCxjVh1dpFjxGSngW34qUw/J7m4qkyiB2y
/Rur89Bn2KJRPGsS5xJtDTBmHGC3Gd1OuUrj9gSn9kLgK6bJbowPAj5eUtU9kuCz220ix0m0FV1L
flAcT5YzbOGG8HkS8Uoj+MWo9v+z9x5bbiPBtva73DnOgiPMlABtGUklrwlWS92C955Pf78s9X9E
ZuEvdPf4jqVVwUxkRkRGxN77EM2bLxe7A/yV7J00O2W9fZy1yhs1hczr4peqfdfmuU8R+IvQtAs0
90PfwjNnwLY1OKaIKuCslDL8OMbNng7621BDHKbagE026gKYkOt+ApzvMcly3LQh1dfLvq0A1lXR
PiGIZrX6U03iP8KS/U02j71j3V+i4iuNks43s+BTW1naNtnQlajUvPQzezoyLXs3dTbSv/UX88IU
9iZ3zt1AgXnS0TgAoS7IFRv7rAx2RUQ0emRXkq9trPrFaD32xTR4EdrOil5Mu44am1cj2OtT0T03
jXvq+uRPtXBSX4+CAwzzD6MJH3VKgOULe0Fzl7sfJxpXQzS+b1v1jm5CxPqyH0GV+ZDYQuFnf9Ln
5j4LYYsqdKrakKhT9z+i43Y30+wOeTUG4z3SOuY2qxlX5bKqc3g3JwnQmTKi+Br6swngcHpPNu6V
Xea5dNaNmC51U9/ZM4LUk72f6uQYjcGDaiSIwHwc89a3GZNtmruoN3bOEB96el3IxXyrSNPKNIIN
zz7aLU0g99Ew8r2R1J/7uLk3lAsEWNwS2t5faxRmkqQGwys4u8wiOs6F/icSz16p6+/p4ltH5uZ8
yyk8Xb0P6ungDIqf8XNLTfXhdb6os/DJxZC9gygQx/hOhe7A2jQHOxnPqpvsjI26vQhk46B8HozT
1FYfL2pzZ5YbarToJbfBg8kUGEqRrR/zVkGPq4CrcGfxjmK4tAOErdYUlclyB3cfEfOaaPSV3sZn
P4ShdY5GnlTMvTyWJYN5Q3EXDIUXhrPfd8iHpS2LiUtaMDyoaVDwVmJay9a/zWp/UPACl+SvlBrA
6NzbjPl0w1tWxwiyehwi6LOEKgp53c7ZkMqZ5w3Mg1Ha7rXNF6rRxda149hrI/qrw6y+H9JwP2sD
kz/oMlqD+jEakQZXrU0p2LwPpfljLr4bbbkTRX8Es7chUySp4Rym2TgocX8awcFGgUrD8rG5DHcO
El0Ii33cjNkDHJm6x3Dxh7giTkyZBedE2Qh4fRPxZo7iXZfRkmMSCeHzqar8POy/tClPssZGjYEJ
kDdWOCAjZVGMgumRkWhwhVZ4P5eXn6HQcRyn46a2/9CM6lsQuWgctpWf2vW0G6sueOjh5vrQqyQ4
TmkXZ40xdb9iD/ATyACPaQJ0eqYwpKX5rhpnhNg7C5y/BkchPt1r8uZ40XoP2lCOR5yDqujq+pjl
xodRK819bOB8L03lfA6crDnZk/Ux3TDtp7nWuyLjad2S5FWT+tNUiRKuEZ/dAoffGIexgXGutNV+
x8QPyMSE2ZAp4A2ctqg7QQ5mH+kFzlu07ejygaKIutGgVFTau6BvZioA0HfoOe2qpjdjSHXA7KU8
FlwGXKhaheoaducW82FTjBQ1akiMLArlxgshnpxyYz2Gikp3PjgUfnnoSRofRl9Q3evqGlpuyZpp
WrTgqaOqL0C5jb4Jg2gqYe0+kUv74bk4UpYDTrau88tkQ3U7hStmfRHB3ojlGRtpDGBIKFvaNWyQ
lp7vxomu+fbzZH5oqo8tbCxX9eaFtr/cwxCbeG1LDAVco69400TM7ugeAoLbjfpgqmvc3AAnXl+O
hIzL6LvhtzCBp0ITe8eL/x1A/B31vZ0QGo98GBjfWdvZp1v3CcjVsb2DeO31db7oDMkLFZt+tVDV
7WwnKfkV80EgzJjP3W529b1Qo/gHMhhiTfInRNuVKA0GhHqdtOahDPXAnMW2eqqXHksWTDbsC/Wd
8qT71aHxsm/r6EpRf39hlvltEG3Q+VKSuF1ka6tFgIy67qnUxIqGJxOMD0H6pcsfLfUvE6KZyFkD
ca/ZlNBsTENUQxLbupedNnso055xgs1hFeYvTr28NpA7AHpwvbolC/rZWpVR3d9onvam3+leTh7l
lx7pOpjVn9YeuT4/8+wPrx+bRaMuEqXITzNPJEaNrk/NxXFMpt4dzUsmUPH5E9y+20FZ6SNKLDl4
MuBLSGkJWAbdcFWMR11bySclYTiuYBTuTO/VtzxktR/sRx6LZwNkZ3H4900+yaJ0PlO97Col7Cyv
o08qJpvKj8rO8kdUtRvIZaFqeH0fn0/ezdfDICAopvkdMFkvTuZIFEfaHNKodjeWd5rS0U481TsQ
uow66btiXx7gzz5UO+UBcIHqtyfniIbu7vWfIVGZ/dppw2D2SWgRuKZ8iMpBn22rzSwOa3eCyPG7
Rku1ab3w0PrTTjgDhG6H09pw1cumqlj+b7sy/Kaj1+CY4gtvtoMv+tKVs1W8biu8Hie32K6hd1/6
O2vDVQEigWwV6DRZdSFNw9ToEspvzsfOb07Fvum2kFfTCi/30e5fwtnFxmLOwckC30YLRhb7tJvU
hDFaE4n0kekJqpj5dNT28B0ca39TwBZamjtHv6cdA8/NzhFiSJ1Hd2pVgugl8k76KZJD0jrAWWGD
iHfnKwGcsGHzbk4/l0AUdOrslzfKe6iPyZt23fcLYcdIP89k72bV+prt01Tat/Dewi1bIHg7Ze8R
4UQ9YfVEvAjy/EqdeUfCPLgedOZv73wITMhmANl8PhEKv6cGKXFnQFAR7S0fjh7mpTzqPMgbrhJd
vvBqt7ZlgsZ+Q0ZoOKPpTZsnp6fI8qmKVoSKtUUbBCHgmY4LwYLICq7iLdz6gUMrB+ChJzxMCtWZ
78IvIOYW6pPA4buImK64Ge1F3BUr4/iBXeI0Qg54a3XskEEZ6sDAzWh74011arcMxn0X11t8x554
j+LY6plb8CukUahFCNQpdUO5Me7S/kHAQd88B0Fbo3e0TfyU0SxCvqDiMbzhm1I+Kf4a2dSyZQ2y
PiFy7ryYUbVLV0+NFsvM850dZv53GsDubEuN1HMP3MdD5vXeKoZ96fPamm0he65z5WUanMSe6kCl
PcmUCMVBHqw+lOdH60N4P3nOVqduhiddvTQvslU+L1mVCkUEOfgLzjomD/WkccC78lyaPd5/W+s8
HgKf+kLj1/dAy1dpWl+kN7cmZY4atYT4jymNjVfSr5ijfh/0NM5a1AxNKLbtt7Ha7opA360EqsX9
/b1SmbcmiDQTgNdl48GA+8XNvPZnCKcSaj2eFnnayGnOffVudYOFb7wN02KDkbTnhSP8uHR/ssRu
Sy1ktdF954fHguR8sLfaARWHu+xweftfVgk82tZ1cIymKuWr3WT1VmunQD+8LDzoT1QXEIIHxkKL
Y9d1z9n5PzhGL95y4ptemZUiRA4rYtCXFDRj26cwfUDmYVuMJABCnm+NPlUixPsVGq+tSZ6waAwK
tAyRPr8FxFektqZxXexqZ6OKvi0/5l521/NJm23+ZpO8Xb2si+u1LRVOTz6qZkjZXtZR+KDkIXyE
thesYJfAEwwz5h5a/nnlRflySEjs7pU16aWF8gPFxckBjM1LmVriQbyUaSp7KCRtXz9AzwwSL87r
lS0pirqjwEpZrAy9zEfNz8+F5tle4bfETs982zAmp32iW+E5HsMX5U7Eneyv5N3qxVn0TNwbcLgw
UJAH3QaeoStdN44F6o0HnwjnlAFhhSfBIwO7i/f93VpKvRjrHMa7bI2hMI2ve2tSLd2xsCIoDIXi
IW1d6mtvyj/Cu/i8eYR8hsYroM/I33yKzsqfr+/7wotFADN+25aWazQhxWebDCKdt+6P50FLinhe
9hNtST/0kp2brCIUFhfM6SWThnJXvJRuFxw4iZ4zOmriLQa//wP66nf2U7dNT/DffxoO1fMBAz53
en2xS5/WhY4JMgmy6RcKPI6S12rbcp6fWRJAPpXq0+sWFp4HG/XahOSQ+MRqVfJCIBn8Nbba/jXd
iePjHoZDQ2tx7cUp/qB8b64NSj6p0RhMYTxHnB2Ix6GYoxSz0w7qnrtyUPavL28phF4bkw7qHDEz
AD4Q1OiZ/JYghuM7d4c1EpgFM9B3iKlfHdUm6GBuj4fmJh2ONjO8aS9oANODAddMc1h9Wd3S5T37
c+xwCOEL2TCBI519PdlYCvBXWn+H9IkhnGO/H+/N43o1R/wh6SNpvJctQUsCXYlcRGoAyBeJw3jW
KJraWtMb2ygPL1src/WVT7SURlLaZEEW0uIwfstOG4R3b1cdtvBf7WP0FqCCi4RpR3mF+Qzri7Eb
Hub1hEMctBdr1KhWU+CALP35Zlw9E7TLJik6C3EZ8TAe/+AZdEg/ulAdajuthndtzWsuXGbW+due
dBZhMW8TaCoNzwo/5MX9AJ7l9cO++NGuDEinY0w716jFgkaQhorbH9C0OSqtsmJmKcriCsnQCOmc
Dtn7W5s+H8AOIf0HmoEwK6qoLEvf03T5L3UTXhYW1BOUp6CpeJEXMvHjwMRAvf9g/1B3otrufIAp
gA4O7zm6m6EfHcbj2teSGKR+3bVru1JlTGWahDkPaCGSU3icH0XBeNxPn8pVBqmleolB0qviQAy0
ZuXSKaznttN04kHzbvJFVSj8Fh8uvGWyY7bOWbpwSm6sSQ6/VLMABBzlMIadveQrYhq74Rh7zafq
Z33KBRflvbGWbC9ctRubks83g8QKI17s2ASwjM9PtS/gs3x1j1RT8WX9ri3VAG4sSpfNvTiXiRFq
0vuDYOFF+KF/vNyZb1v/GUFpna3P7uqLeOGG3xiVLuCFiYduHIXRoHhwnDebtFzbyYXaDcqXJlGZ
wo2gmbqNNJ09XWi9YiI7NfvON/b9IfJNnyHvkscoE8R7ruHBSqBQXHtNLCVB17ZlRdtZszO3y7Ft
Hox95G0+948RuS4zNk/Dru5gkKMhdYzujT9f92tLEeLGsPRWQ3EgZSwXwwzsFPcis0/2zZG+xh5S
mAdRPE399Ri45OduzEo3ZW4qNwCqJN4uxSk4GEf3ydwyYv8Iv/RhZYkiQ5CC0Y0t6YYMSW3HY8kS
+aZfcgeBoK34tsORTrFbQY05nv4uEq972JUzZUh3pcnTqKhEQYUEc8AB5dVTdxJczpavBTudxOxZ
srzeRe594a3RAwo/+trKpUuT2rMWdDO7rNTvJsFf0qrIshxV11lJNBZv5++rY0gOvWguGhgTDLlq
7Vlqu8cn+SufcdHRXdmQEsF5aganqtlKi3ICUtm1Jwgsc6/bOsCUqRFByPO6yec+0Gv7J6VPm5zI
Qjl346G3Tgp12bvvBWK8o7DvozBAATJ9+CGKnwU4tPTP8rQRt+WBoYjXf8hyGLtau+Sa6jjcjCEv
t+c8ThCEFu8hl9w6b2gk7evPK9YWUu7rC2OKVPkqe3PsSEE5g2VX/ux19xuc4exd/MuJLf82fE8+
g5cMv2oP6Z6ekrEmP7/0bLoxL7kkBjK4sML8CL8b6eqFymd+b+9s6p7tGyia1k7WyjUxJWeUtbrJ
vBS7G0GHzaDgSfeAMYMx3NX+fHnUnqqfwRciz3GzEnL0RddEf0UTlU/GHSTX1MbNUIEkFW4wODAV
0+LzoVBpSrIG8z2z02+CbUeZWd/qd8Vfrt8Tm4b95q3+hALpukDXQkWJl8nvnyN5q7EpgbA0YLLU
c3Au9sPRhOjd3DNq5a+9VRdTpStTkmvS+lyPMkuc6DL8PGrqwYnaN1FUf1k5y0tLoooi3j9wPmzk
oB7Rj+m7ETviJRKctWPgI/H6yLTYeQ04uhjEr2zJQfwC2lof51KUrUQQByoPpJccIkwOeIlgm4Ed
2op6xliu9WWWnKMGd5NGscrSLPkg1ZCvNGr9fJBUDm/rMU+XUmmoTzWfL9xfvq7sq/ABsmu8Nigd
lShyKNinGNSb+BhefkRMmzGSjlYy+IdqW1/uq42A9f1YsSv+7mt2pXNTDdOmajvsps02O13gny3e
XI7uToVW46CcAWHf/Z1i/z8c6//RRP/4/x/H+g761uaa8/D5//9CsW70/zE1Gx0/mnKa4FXlQ/1C
tG7U/xH8Kq4KNFXUEkUT6W9Eq25B5EIxB8gqh1QwHP4vqFU3/0dw/dK7hzhGAF6dfwVqlUIYtQ4a
hoJDlp8IzYtcgIhb01B7EyGHzUgIa93tpiGb59iUXXhosg7kXOA1Lgq53Rcomwf7C/NZ27b7CUAK
/q2nPPyYpMWhtMeVTEkO5fwy+sO2ywQYO4RPkqLbJdcmq2tQB7LDrGcKXnlP9RnOpgA/D58Cvh/x
YctNmSHoa0ATeulsmQFMva5eA6JL0efXT2GXXJd950OKTbyK83AFCIWRkGHI4PPIoH12DIfcC+Ck
5V/8q5Pz9tcNvSaiMaUgKxuTO26KPiV5Ocf0n/TNQ3S5mJDBzruqh2HZbgEToLiG2s1lbxT5Txim
mXim7ZmaLhxz8OUjT6eoE2QoGYDJT+gne06C6G/wGZJF7wIGivQTIZK2wxHkhxFI2mhmMHtAgDUh
B1oWw6OSwWgZoKTi6Nsk+wHN3MkJLt25g3sPZEYI5W33ITR6H/ilWg5vXCX6PqfueWLUODDWJOAl
Pya2Q8DxbSiILN2lDH2791ZahIhMOa2vIyDaAUoqwr9e33EpwsoWZAGVGBpBho3DGpGsZOvAqKIB
nTG6ldR0ZR1yxxiPoSvjhnVcCtoiTIg4wdfX17FkgesM64JhubSkxSm+OqUgbi2YSVzYVEa6Wwal
FbfavW5Cfo4+79W1DSnRJxFJABJCdtz0vCpanvsbGDBhZ7L2zAS33uvmXjon3OXViqRvn2mxk6k6
1pKTeIgqOyg3D/+6cv5rUdS8IIwTBNjPyefVxgVxt6kaa2x9WPCfK+dw35+bQ398fTVyPehvO3AH
aKSx9gsS4gG93VlX7NYXVa/CvA/vIOjwgftS720UxBlEj3DtabvkRw04E/7Xqjg2V6tzYkdNogv+
BCq7nfOzYCQp+elsNcRXlK+rTwQpv/p7jQy52SR4G1tmoh+rKk7TuG9886B0ZzFal1PPpoiun59n
T97824rQs0XBNS4kOm0YVaREh65UD6rWBaJDd7fwk33xHawGyau5/SUokMCGYr/VTq9/zaXbxvgH
NVp6IbohF0w7sF1aMMeVX23gkLZn5NrWVD6llPx5ZRYs70LkmKKzPMNWwr2aVAlfTqTJlLj3relz
8z6VTHjHa1d7cT1oB+ia5W6QQZLuWmCbF91whRhf9rUoHy+besUBLh5EeJX/PwsyX4x6SRxYCllO
dj/5YjApfBcfhHhH+Wa9Nb7oqWzBF7JhjsOgiH577M0yGsyIq/182bR7AwWPcS8GoJLzqvrXQsg2
XBgWNi6zTzaoi1tbcTWkVuoirNvuVM+GeR0A2BMKiQXjT67X+271Vvedz+v9o6WPdmVYlnqpG/Ce
aaPA/9a1fqCHW2QU1z7b0il0HQvubbi5Tf259nPlP+aiUbURph8WN/nTqfWC0/ymPjl343HtTi1E
YqaATSEYp8PnInf8qqy6RNE8NKA0wlNa3vNw8vmvK1FFcIlfP43EvboxIwUxOLpRDo/1mqOh7VF1
3zHlY5wYFY9+BG+BFG3jU3/fn4p3acWn2w7FCk3Tsn0CNHd6Q0opeawyTcI+VSKOi7XZBwakXOCc
Gv2LC4Ov2Xh21AEaf/e6u5KLRb8WbYpXt0N28CLRnysTblbdaHHMBG6vgKPsM3jIPbRWu3YXvl/z
y4vfkuBt6o4QVZPznSnmovQ6ixzgPVSnhzkG91meXl+V+FJXj9y/F/XbiH578UAPZS3kILUPZXfq
TW4FWUbtnJiY+TPtbNjqN/dFMs0rV2JxabgVDUEBpC3kRMstOiWpMs6PotNlH1tos5Njog1r51T8
+heru7IjndNamVqLp1fjZ6f+k6hVRL7xJGSI2vf/LU9g7O33qiQnNg3WuEGKofHVzbOOYEBLpcwI
3fgxqrb5anNz8Rr8NigrHxUbtWqDFOfVOcEJxIuAxxjcR0Hz1d3VvvWGp+kpLkUY93KARqu/YGWD
5RheQuNvIQHM7OSu3w33DGt5uef+4R6KXfx+teq1kBpdb/AzUOjKkU5QeHZdnja4nfKPed4Op+TN
sDW3TFAyp+qtS1jJY0rP14N4zjg6hFkwzEpP6CrUnakQcQkk+V73DL89KI/z24sgcZ390seDK4fX
b+TCUxlFht8mpRuZT/YQZS75H+RHD8Fmvmu7rzAJHirYly9rCksL4e/GmBTjm8tkxu7YAuKYkTqx
P3TG2pzBmgXx71ffrHGrLpzRqfW7zclAE1kJ+7VbLhUIX3wkKRqgq1CqBXO9OOZ5p6BoBrE2SVFy
/rf9vV+WgEUxT8N4PZCF28WoSWYr8NPDDYhUKv7kEJxSot/0uTp2O3Of79G8Sbz0/SrsZOnk678N
y5lfB3nEZAXson7IH+cHccsE9uPyKaHK+w+apkv3+tqedO5LwLOZlTzftHE3fzJwKLmnfRPPgQbW
1JUjv5D9gYz63221pSO/KfMkDwyt8eNZ/4BC+1OfN8wPwVCj2O9fv11LWS22HJXCoc6llieGm0sb
qcXEjc5OTD6au+lo+khljz513n2ubl83J8+X/n1ifpuTlmZDg+qCqqbIdJgBNV/2sAVMzUPmHDeR
33wQc3Op1/o1bAb9Ic33tXNk5DJpIKSiIf5rIvH1n7R0IfFlOmU4kD2WvAFmnmhueTF5q6PL4NWh
8wXGzg+v21j6oNc2pFWr7TRMzLyzLgdF1ouCIoQD74hVZ08wRay88gzx1+Qof21NcmKbJofzHy9A
uYYef096VtFFrYMjXaZTZNYPm9Heb9TmEJXqEUGKY1CWp6pXTsOU3TeX+CFI7KM+V+91xd2XiX0o
FOukVogMpNUB7tNzCudYBZ9L1DmHSI33BX9jE6knO7g8TiP4b21+eH0DlyodJmNE1AAo2omH0a2n
0cOmsmIFT+N8fMZ7bWGMQdt9N3liILj0Qb+sMncuZWXXNsVXvXLVWSUAaDZVnLIKz2kd3zulfpom
OAZWFrd8BH8vTqqzoU6TouIBzQBBzs/eQpHnKZ76dvDgBhKI6PFofVwxubY2KRMsjDILgl5rfTgt
GJAQlTdIhUXfMfbnH/Hb4UndFg/Gyj1Y/owg8HkvGTwADWmlrTn0MNZ2ImNRvRLxj8fi/XBXHQ1U
Ig46ycPW/I4Ux0pEXFwsryPL4ehYqHbdfki4tCIVnYLGzyNnT7LttZ0L/8Xu9T1dsMLhp+AnHmHQ
h0rpbqjFTOmPoN4usALoKuNgClPViFS8bmbhsDBQZ9gC3gphLoz8N6cyqQajRXIKmmIXBNTPIV7p
jC/+ffqZsP6r9JlkZGUBbwPHMaSoAunwZRP4Sd2seKiloOMYVzbEb7i6WU5vj1DtRZ0PKdCGCWZl
d3ka9/lboZH7XwqIN8bEd7syplYK1J86xuZDT8EhvtPuoMZipszaB98h/1v5PuIwSd73xpzkNUYk
9tyBM+47+rjTYLea4jeBOu3jZPB6+JNePw2S2iv86IDUTNjRxUOLup586qjxgc4bKQH/gqIAwkTv
hFP+lH0X2FSCZrYbP8MtpkEJNa3UHZ4fpreLNVSTAQpViJxxFqWbVZlxmnRNCwERUlXIcV8gYdoL
UP4m2NWn4K4CLKd+g1UGytDjyspf3jdh2wCD49K+fFGmTes+1rqoLFl5cGgJCDDkU/7OHxwfhOzo
iyeeE31ds7tklvoA5XYqqRRqpVRQiQzbqKeg8uvLH0PyAc40w9ZWvurLO8jE5ZUNEeGvjix8tf2g
RGwr5KBMlTpwGa1NWK2ZkNwIQkdFoCAJ5Rfut8z+0jXfVj7Py1eIoYEdMGg202rDIUpr6DulhhgN
GmD9qYDhY/MYFH+O8bEKf9i8vPXpZPTFyr4txBdDsywGMRzmSOmAy6u6IPITO9ScN53nHMxdsk8g
5zvFJ/ug8jxN/ZhZTnftFizs5Y1VyZ1FeZflMLKVvnI0D7Dsl4d8F+1Fv6Bsj+3JulPe/gevRhNT
cJoQSOncyy2mYjNFqHflvFJ1wDsY3ZnIxpEsbyFBQ4jgB3XbVaMLZ//GqJQ1gIs3pjHKKrJ3MWbT
f1R3mR/umjv7G0wYx+5QoLj+YeUgiQsl+RiM2qg5AmmkkitdhiJTlXiyWakAPuO9j+HhWTnbj3b/
/uElNvW3Ken4KIEzcefFpiYfVU6Omqh+71a+0bW7lVWJX/3aqqQzoyrwb2hQAvma9knw38Q7FyKH
D2LSDs6EVfHxhWot+YKlC14MMaf0fHOuXEqWjZcpKB2IIkFogqa746zs37qH4K44/Fmu+Obneavb
1d1ak4JgOM05PNNY64fhGKJMU8TwOGq1Z9u7zuy8DF2RbBy3MN2dYc71tVbZlUX8Y5wdOLLjB1sf
7zcDeenwHk/4Do3pewf4SgH99nAZd+mlPTg2Q9qIVU3zx8TSoRlFaLeZTiuf6aUXu12IFOBMVG5c
p2YhImGNj5e7YG8fBCFSdFix9PJACEsuDzceo8R0yV8O6tQPZYwlARiqnwQXS3EUtdL5FJ2tteP3
cl2WkHRG14Gk+OXUWtrnTmHWTOkED81p/CjmDS9e/fYfzICL3317FLAEzAWOEAHykuNAWEVRX02k
/E4WbscA7gX9jC7zvhGt6vCg9B+DD8O5vp/vBS3EP6jJvvQf4ge4eGiLDbblHCXeRG0+DJNoxjvn
/CwKDNnzwPs/4NRZ2lZGrCAugPKBvpNwoFe3TJugaLSNkOEn20IHZj63g3GeonofzdZ9TP6F5oDv
mtHJ7tq1KPTyADGocWVbunNK1M1FW7ewXO81nHP9DsIE7/KuPmW7EPoQf+W8ij8nf1cXdA/dJmpV
LwhKIoh+gyzUW388u+keSrqpesjDh/jizc9wpvCgBe5OdGNRaly5LEtn6tq2FBI0u5mibuDBLFpP
0DMcxj2zsqspprjcL5bI5UAN3YYKQu4eJnmb9I1DISVsZnB7m+Zj7qDx0gdPsQK192Vjhyu7urgw
0Gf0y10R2KXk0s2hr2+Cmf5BX0Kyf5nhAS+OQwoFe5Hcl0lyGHKkEMOoXUnXFpd6ZVjaUWivtQa6
QrQoBTnsl7AF3J3C66Ew7hVGK95HpAkv9vXKmBRmWzQsEkdwoJYN1OaXy+Z9d1FPMaUH1LvPdmD5
jYW01OsHdvG8XhmVAi7qObmiiN7XpvgaCPJYC3LGuvMjyE1et7TwvBUjUwz/cHSQzZH7Mk2A0Gbb
80QoE/d92SggF9Rvk+ppw74JdhlE5Ypr7/QRtYvKip5WrC/u7pV1aaHxps6LtmL6rKEZ3TXqLjA/
CHyh7QFMa0G8nlVku/SHsf5q65AX/adRidsNkNxg7phjeTH4Cc9R8y49xwfRDyje/QNb4mS+OExX
y5XcXjoFqZVr2BI9CDX2BPBv8EbfpCUgqFpWjpH46a+ZExfpysPn2qVXlWSEgVPT/yy10t6iAod2
RrzCxrjoCa6WJaXajE3qpoLLwcV1JwMXZxzak35cw+Ivn1UIFhgWhpWNetLtetI619PJZarFPGz2
myODC3BaRVCFjUdjZevEwXuxdVempC/lXpCymw2LiBHO7dbMtNPIiO3a5RPO4zUr0geym5roHPGB
YKxGj3sXQkwYHAWCcPPc8101uHgAr5YlfSltMC6ag+Q2M4XZWzpD+7EtT5DAUl+KzqZVnbL/tESQ
kkBX6FogOn77zapSmcdxsHFlICuULznvvvnNhVSx8/L3692vRc9pM5cAmh1SGbnLl2chnD0OQcmF
wXSDknubQGI/OtshNFfi3/JxvLIlnZFNgEqOXhh0FIP5czLFMLtY5gMCHPeJoqDgF/2RO6Vyatv8
59ihAhyGwdvX/efiBb/6BdLmtnFkVkqpUKJWjTdard2XE/4SWu7d63YWbwPAMnpv9J4YKLv9iHGd
o0gVMJpkIlE+OOPOtddC3vJSfpuQIoHJQFRkD1yFQIWOOtpuUJJ0YBZ+fSGLngo8EdRkAA0ZqL5d
SFsz3z45lhgqAXZ9dk6Xc3uC9HDluyxM+xFUruxI96yItRKuXU59dkqhpoHSEUIaAQEUDKdrGebi
1rlEcYjkBJ2c9HVmLVW0VHydut0n5psqNJGxNleOwJoR6fsYLWOgA4mXD0H5n/Wl+xrVzkd8ibvi
MNbsiH+/ilndGKMwoXEOwqL6XEfgCY30rxGy5NcPwkL1jS90tWnS5Q0RxlHyJv412Je9HR9r+vIt
xDUHMWAKJ7k3rrL2GAvPOyb7RGXDFjSJcgEc4tYhqlu8U1f152GoPxWj+RSEVrJFVfWQW/lxk+WH
IByPNbf+eLEta9sH7X1ldyjH6J/CJjvENcQEQ4/iILzZJ4XRCSWF0T4q7uJ+fgiLVj1c6iTc5mmM
7r0LC3uWRHBdqJ+NSQETjyRoV4YrKflCEQWqP4SXmWt73lTpMVC4Iw8vBLl8tdaLrR7mhdeaZbqj
bfvDyLXjYNhILpjv1KlDz6z+VCI1uO1i9DZTaM+3QxKe0Yo4l4HzQZ1Rf83Np75DGyU1v09N8BF5
k3dpvHnTBN3DEHZP46b+GvbD3jWHH/2ovc8dd+UKL5zD608lo/SU2lK6S8CC7IDn02zY+8uAfI3b
w8S+chQXHuI3pqS9s6PSuKg9Tkm8EDfHCUhefIqOvBH/fS+LCrcD/s+CmPgl4crYK8h05I049MGh
Pl+OAc9SWEiTO+WktCvxcSEU3xiTPIZSG7Uz9eygYfyloxZRTSmqRJNfz92KpYWC4e26JKfRBoHV
qE3R+ej3tCLR0L3LqXwwT2F3htYIYrfVkoKIFFLqdrM6yX+MDC6FsLb/8h/9U+VuywugEJ4PySFl
6rmPdnlJ6UZAQ6bhtHJkFvK4G+tSHEuD2S41N++es6rw7hcIVztD4AvzormS3i8lOlhjpoFOOD1j
+aWfR/mkNsnfa/09BH15yA5rQ9Ay0wQ9QvEpf9sSK7/y//1kpwaAJ9F1H3fNn/ZdiNjgHaIDXvak
HzMFHXTzbp0DYSli06FwGL2mkQwRkrSjaDnEWmJwCcI/xp0NvYXxZG2dbXsSlDqrp0eEZPn0XFuT
8oNA1WazaWlci7HylMEznwkbCuqMXvrW9/WXp8xD+LytACrhJtIoLKpyBqelRdpA7V+xrd9UT8+O
I7ITypskuxdjVDEHVq/etBeUA7dTdWcduwdlFYwjk8G/+BGSR5i1Dt3EhFVr7lZ/0p+0H/C0Dttq
f/kc+ejZ2B7aer4DiYogFjKYl4FbdLcOeVq6u9ebIbmLWIs0pMADnl3JsE3MT1n5Re1svwwfrTXI
9ULCqds0vhjGhuBal98jDnGxoSvOuEzy1LewLtqnKftcA+lKt9Hce22/X3ENYhPlo0Wq7oA0IWl+
gfFGjb1wmuhvxAL5g/rXcHQZUxt91UcCidiySs26ZlL6rj3cBGlVsMg2re+totwPs7kSJJc+2fWq
pE8GE1YnZO0JV9UnQ3P36SXx8tje5y0Sz3Ddr2ziUqJ2bU7y7tMM/Y+SiRX9msLY/nPYx8KcMlNi
0GYajKbyaJXr8HpSISWpdwI/k33QdzEK6/aBBtt+vofRdqS8UcbFavtw8ZtdWZVWiOgIG5ph1WrC
fTKlu9o6/JdNvDIhudSgb6sxjEyeDI5WIv1qHtO22dtto5/tGKqkQjsEKKBvh6b4XmftMehWSUKW
4uT13kp+tqutpmr0SYAOrQO6S8+yAfpbUenP36xCHJe8+rU14QyuYhe1nDxwGsYzww1KmAyqQaG7
H7zmp4mT3f0TJvFF9/J7i2X0btlnrlUYrI9q7UmQFYnKW75fmyNZjI5XK5MzALMOkrk0KHXMzTZ4
F8NjG5A4IloqqIjXI8ViQndtT8oCkqC1i0gUxkSiqv912QqcKGJNBMh0r7xde0GLw/7CZzK2j3YG
qceL/lA1uUWU9ZuWObUBLpfk0Gv6tq4uJ8dcydwW/diVJWlhQM2CTk9JiodIN7c82h/6vB63FoUX
bzLCyguSPl15Ui/mVAwU/u/yxLm9OpfIujQ9j0XS42xbnRCLExPhAXT4z+gWfQ/nnJd5zcPati6e
TrTHDR621OPknpQZm0aoOmSpCYIL6Vm0vnqqLWtmltd3ZUe65WUQqvMksuHnqYsUqq5HIbdS3NHf
80P32CND9otS5T9U2BnBYBod6XVXsL/f7mxri/HDFOW1HvrEbaz8WUWVuQ2ddyuudNGzMDrjGIyF
mrAU3NrR5zxSNyX90md+GiQifW0b7uavopeIrkG0W6sUL4aH3wZlHoZRy7uqnHAsdXm3IVcpILRc
WdPSs5e3KLwS4GKZ65fCg6JVI8qilK1cdJXnPCUyCCWGD0a3H/Rxa3Z/KBPSnmujr4uvmatShZyS
2XMWpXHOOIGO+ojIfruzoKj+J9IAS7t4bUoKsnqmM37ekkaMxc8cibF8VvzXd3HJc11bkDbRsbrY
MAK95b05bZMI+j+j2nLh9+ngrlQP1hYj3bKmHgyCG14khBKeT1Zrf76+Fpnw8/l9cL0Y6ZTbphsk
F5NDJ8ZKGGABDLQ5GPTk1wZYloo7V4ZkSE4ymVNdXmjqxkb1Ga0KCLONb2akr9SQFgZeb6tikrdP
zLwP/y9n37UcOY52+SoTfbNXnKUBDTb+mQva9CmTMlU3DEkl0YMkQNA9/R5W92xLWRmdvRMTUT1V
khICCfOZY9JcBcz6Lb8BrDUF8jO9j3cy7AMF6s59sEjByS3ft1de1sUb9PMUz0+mrp0TztHAAtgB
7Z3JBbUQl3brx/luccPIwmtg4ivrw16+/umWadSMJGBSY7KVHdqZDJsiurJALq92wGgN8Ld+BRD3
HU/HVsE9zaTX8zWAOrUKcYwFwQj9VB5mujs3P1R/qYJcy9kvXWYOFDn+GPu8IChlMsw4sBYcBwTC
thxtOi24rq52ZYo/S8ifnuKsK6gNGFPrjyC0wxg9aiU9cUVfU/ntr5/m5U3w54TOFmfZTbCBMrEJ
hCXXveU8OJrlNrny/NfDXIp4Pj+3s4Wo5dKaFqcHv5PDeoAda+xAf+M0N044d8O1FXLxUvn0ls4W
oZly2LhbOKQWNRPg0qIMAEwjKDdXm9GXXhSiRYgeQF9BU/WzjLQuykppl+NwwZc2matGPayWDEhN
9gDCBCD4IeLv3q+Ou7yW81j187jL7/VpgcSak5k0W54nhQU0VEE+kDs+F7S+a9X4trZhwksVO6SF
EuTgrplifpVdfqUkeOmlfv4llq9/+iWUrhkGXGgC7pV8I1ozKCf0FcyYrnRr3mVwSP3rRXTtYZ/d
PVNJ294csVYbjnauoa0noR+4owMCNF6LtS6dY5/ndnYLjWnTdW2CQ/unVsB3+2neVvAIy9aLexa9
maFM/uOvZ3fxsP405PnZMreWVEaEQT/LDRQG7hvnxB5j6AAu5lPk6VqmeuFxGuBBQHcNpBkAoc/2
pFGhsRbnS7eGA4hdNN5kgw+rw9mSXSHDXXiYC/MBiA0HnoTWeeAq9aQhNZvR26BGlMp4JUi8+uun
d+Ec+zzEeag6972e1g7el6q0cEWF+KW4S6A/8tejXCrTABYK4SIbyhXwlzpb8p0Aed1cQC6La8Ii
ItGaPy0dl7oav3VelfXVWviFqP/LkGer3uoAHASKD68JZ8viDtZOkYO8m0ZlwIcAjof+X0/ywh0H
nhvqZ4vUGCCoZ0u/wcVTcIki+M+l/9NF4b/EKkIqBlocMJFSYXF6tvzy0oqrPoO+iANn3cyBtXC+
0esRHubHWC+Dv57ThaPqy2DLCv10VNXAl6dKvRAezNF1Gt0VVgubcnjCd69qetW76dKC/zy3s2uB
62QaAMlApnaEA96N+sAgdnaj3Zm3s8cPzXfo6NVPfz3Da0Oe3Qh5PGozjcGya8WPIQH4s2VX1sWl
bvkf4j7IdIEBOVsY6ZyqfdtiCMgx+RDuzJ9zWA6I0Iyg/73po3zDHq4txgv72gSEAvZxpgbK1jlW
Y9Lt2Uk5NKakA2eU+KVr19aYXNvWF65TB1w0FF7Q+QFC+GwtxrhKVTgm/45PWjST6+KnOaOx0UHB
vEqXv3TUfxnvbDkOSpcx6gAZkq+XlABuRVDqWuk/eLB0OhJ6vdd04bAHw0gDUB+QFBsiRl83gKKR
ioExvbSXpxbmU4uSShlDF1rDkhxf5neg537AdODKmrmwKkGDgXMqYF9YM+fHMqpnhl7BVgEe3Znn
iMjqxisjXJrY5xHO+uZq1QlFzBhBloc4teEWPkACPwdovr7qaHjhFEH3DMsRYGcwWs8pTGltF5lI
HIAp1ot8V+tlaNjFiSsGeKQsnndNVMibAnoAlVvux29/vcMv1V+/DH92E5SJagC0geGd/QgxWxiI
LiISC2yvTd3rvNALW+/LcGfbnWZyadQ1UD7ghQuestuo66K6Ruu7tBfABoPy6k+uA/q+X1cm4OMa
JNEwq2FR27fDNqJl4Rl7c1NCc0cWe72NkqsNsouvEqx80KcghGydIxJzqUpWd5BNEgFfayf1XQD7
kwT62oiK08+gPeoR4/3/e1gt9Q0wAf4c+ewt2kVCtalaBJtQD23gc/sQ3zR4jTflIxjlvg6rMAe1
iIOTuNcKlZcmDXFrlNpQVocM1tm11JaZopm9hvRfVPeQTQuzZHzoZ0gTKuNrR7PHKwt2eXVnWQrF
VQGRKODKfyW8mjPNB2lBilME6c1iBBv/9IGrgOD+L+oOX4Y6u/5mINgTXQGmVbPjNY7B3NUKOXhX
JnRpS3ye0PKAP4URfK7mqSbIy+0jiVQwwWHs492UUEsbcXL/rSbIhRMUwblDEKeb8E4+j8Zm6HDY
SoYhFyiEtgN7cYAFDoiaPWQkFnqoCqGca/Nc7rvzF7dILoOGpKPafC48TMyODazskTi6wweAnmF6
hNBvSJ71papytWh0qUQGn/Q/xzu/nSYt00YisTD39rOE+84u9cr7cZU8NEGFlAt4hINW+OPhb4x9
aVOA8bvILEMU7Zf+RA/AizanmGv7Ua4hZh8x2E86fvbAtv2m2/7uVNMUwTVJoAsXFyzRyEIFX9T4
zrEm0Gk2aKVBvRiiuKCavcHnxLNMFmhxdiW8ubSEdIwBe224XmM6X1dtQ+a5qwlGqoA1aHXEM/m1
IS6e4p/HOHuDDti9WbNcFgYMEeD0k+SesYJaseoZIDI3DbR5rj3AS5vx85BnQRvt8kFPHEyrRGFz
iKnbxkBa0avqVBc3w6fHtzzeT5tepNVQGQtfI3kpT/1pgfE6Pmipi6fvYnhzTfzj4j0PU12g86BZ
Rg169iyLumqUmPIG0SGpt3qAGzHI1rGzRjDqo09/bbcvn3e+29G1otBEJPBWPO/rWkNZjKk9ND+z
lcWoeX6iAXE1T570bXqlFnBxdp9HO5vdqNaZnsUYbX5bopilhVU+dUG6YrfXyS+XEnYQm8AfNhDc
w2JxKRV+enlNUepZrmI02JLg/ARrWQnowQykv1gFU1+9lktc2myAbyzSTKBG/mLZN7TK3BWQnfYz
8TL3laub2bX3dWlBAttDgSDGkYV74euc6lyTSl8BxkWi+pDdkaCOFmyPWiMCzYP/DqgGUzQdkDHH
gsrwz83/6SH2tHNEadi/E9rHEwudNdrWx8XtI/OV9bW246VE88t4ZzsO6gxCIohpAGjAcbwwwcL6
3Q7UZ5iG4cZzAvZ+1UX70ib4PMezhzqgZTYjkFnGrBDYQ15I8Xqvc7DJ/47w4qXDC6UwGx1x7Dvs
8q/vsMLOT9MKUa9V65A5aVW3kuPB4uV/E4NB0wKJLYXVvHautOpkHIt1cFqf7RaTwH7Vuejnwn69
8fIrW/vXpW+rFjigMAjA/wF88uuc4prEZaMA2ddk1isvYHPcx9cgYL8+t69jnJ0eWqMyCf+z2tdj
NRiNl14DiKG/Guj9ejl/Hebs9XR6SUhvLppFO+W+OZGXMt3B5AcrQg/Vbg1+DcBYG8W/qpB5cX6Q
+rcMbDMLicnXZygmyJw4BcR4rH1xmP34kSTrDD6EozfDos81H0gLyvnVK+fXIwXzXWS2NUg1AcZw
Nt8knRXD5Bh2DOEGW0egKL9DTRZJrcYCIN4z5l5rTl5cLZ+GPNvkwyCaNp8htyLEjwnkB3N+vhKt
/9oG+jqpsy0tnCSZkhSTEkEOjbIl/UD1aHs9+bhwp2EkvDQC9o0OktvZW8sEq1I9Btwyk+TZHPjj
hFW6h7JS7E1OnXuZ1IoDmA+zW5l6ZM49xAuG5pHZ1/zUL0B8l98EGxAZJnRlztE2luSKLTUg+tMd
uPw4vUDuczW4ElrrDpJlAqkK5FYWV9wmMtcWmgrF65XHviSwX8OJr7/CWYJbdLVRmKO99DHUD80v
AujeVYVL7zrbNaKllDziFIoSoHGue61fuPCXgBoYLgTX6MqdG5K1xRAPc4LRfyq+vJnImNLQVD0e
OC74lPdKsrrqrn7ptIB4z+KeoEKN5Rff4SHuWqXCmItKPbbtToPU+tS42Lon1V+4XuwhjaboyoP+
NXPBUKiMLmYKcNc537RV3E45rTGssgUrvPcsrwe/cENwvJdbeludehgWLrwH7SrX4vKMgX+F9TgK
pucJ4qxbma1nf8w49arbUfMW+aClO8b2k6v+HQWhX6/oZb5/Dnp29tNaGSx7ebULwmv20djdczCn
9bAMppV1pbl5cU9/Hu38SDQc5kwpRvvJWYWfO2fYRjaMKiD1qbr2+srbREZxYeN8HvHsRKxqFguR
Ocwvm5EMnq2V1UaY2Tx7UJ/TOrfqS+3FSTPwImVhBQNRNjNMbiwBBHk+rSpi7WxBEbi3BvUSfQqV
ujL91og1T6m1YZ2JqlkXZn8wxLQ1mLmlgh+bLg11UoLZ7ByzDocTGWwvtuDZ11Pi4fCqXDGLF6Mc
72mmhfYsg6YG1jrJR6/su62S9cLV8+qgC1K4owprJDKD9ML1o0MAasz4tDXtMvOTIh4AikNaw7V+
b1cs5BzePCmxjik+VBFZ2LZTAvhG+cPiNS4E0LsMp9wURrVjXfmQO0akz2KfKbbPRm2XOVMwjsOP
PEb5k8bqVif561zW9RJP3bG8W2uURYKVN2qv+nEMGe04Ja+ZAjAysbqH2qkfc1OqSL7NpzSXj2Zr
38Nq9NQOdDfZWajKAfpNY81BJ4K5vG3cCFMOrlIUr3lcAcSYOIGkVRPKZA61Cs0QTTyberY2pTgO
zsQ8blm3CYpriCOtzazVKzFNYFfoahV1ir4a1OJ2TOkR/YCtVvebvIP4XspW0I6iO0Xrd7HIPpDB
RKTMT5UmNyPMj1LN2CoFtnynb2LmPML94ITkPl9PYyoDe8LrM7R8S6X1FE/Wg0W7fTxPz/pcJF5c
WndpCR80A5ocWWyBXZs4N5AgW+tyIlETK4o7yukHH2QTgDh5zLRhh5MvojNz3HFIlKhuk2lvjeR9
Ev1OyYwcFlj6TcfJRoHPbmA248mqE+LqzRTUqnWwR/s4tQwrEzaxpfKod849j42P3jCcXTL2LyOv
NABerWjCUnKNun1wePxim3FEquHWkoAUkGa6T0eUKbspmvN4Rqww3uXUmD1hK7rf5coYFo614g7b
y64wXJ7E0vbbVFZgZNUKrKqnol41qb1O6/4HRAB3jlEce8qCtFA2YG73XlFOBzNllltl7Aft8zuR
F6+K1t62lFGYok5eq/KjluhvJaOa29lkHzfdQRHsScmQLivpy2hORyrordLRrTqbq8yAopueYU01
32wJZem5z6topKk/Gqh15SV0TMcWOqYlW6l2fRzNDNrrPEVRsYflGKoDG8tR7nue7CAJhFsbpVRv
kqL3kDg88IQ/lW3swv9ri8qan8DIqp8sADBSdhpo/Wgk7Acx2Mooy6MOPT5v1DXX7tV7VW/rm64s
ySGu2vzOpkx5zmItCRtnWClG1bsj7dM73iQBoDQ3Zcr6bWcNEZRD7nHg+ND6e0Kb/dvETK+11NYd
Jxqa8OQ2QQQGm/a2s1dl3d40fcJhBJKbbjdZgZDZnjf53diYD3kPAAXTOUwAhfGoJv27bIbaxeMv
74Q1rhteh2AIhLIwoxkN6RsNOpTSRrG8rwF3KezSlTM7WfRxtOG2Gse3Uyfu8I2ewwdPyRRXscej
bcH6VMahKVvF0zLW3nMhWtdkMztWur53WOqLzA5AHPTlPEWK+TjPz0yFpBnt+hAukV6jprYHgy+F
GNEE9T8NF42B3tkIrLRJPaOa3LqtvUkFXsOKy2dnLJOANR/GPHRrIlJPb/La520Tg8mkz37jqPAT
SGXiC1kfkmZBmmdN4s1pm4XCSb1xJi+mWuteyYfjLFVXYUrUKjeKIj1qc7dvxjUdFQ9bqENTpvSY
Cod5PY2BeKjBmKdMx1E0PvEMNpmTeSvaFp2iyXgz2Ac+8jml04law1NB5MkCu56z9k3OVhRz03AF
pbsC2nWeaceqF9PW9LKJrEarfZUke+GxaQJrlKAQS5gHBv0GgOcXYgmx0qr0oyUQ/zIaL8VRQRhu
S52WUI22IlwDO0ON947xoYAK4hW5E9h1fzvT5D7JYaim1F7PblXxzTR3Qr1tKjXMTdwqleFOZgJp
oXlvVFXI0RjNdMRyw5ThpXVuM073OdlPVekN1PJEAZ2zZqzWeT73uKDEQQJYXEvIaZTQQ1aStQMM
yYpg2aVzuyVKjlUhE1dNcOR/t5rC4wpSLvY4TOm6niAPH88BNO9C0Rcbltguop63dhyLNZsLl5DG
vOssRFxcU8KkSt4oCk2o96iDJw32GrP8Ueb8oTAd9Fdyn03LW1ND3kP6WXkwCjtoq9i1B7qFx1dg
KnzD+jvoQfq6MB/0KT3ypYhqmTcDmzw7zlq3JodsfFQ1uZKV+ahWs8t7tP9w5UqcV3RHu9dCwk0e
EX6bg4w6Vuo2gaxqBchUpyFqSTaa+E5iuZ614kQKuFKlXeaNYteNH6a1jmdjRZLhuwrXElcl47rN
bOmqqLNC9/ZYO7Nrzd+avjtaYjjlpX5D88IHi3LNRuYqA1xLheXl1hDIRnjaXERTknhjrLpEt256
XkW2InYmzKUJJpOrk8eSuyzBDEonEgBmKKzHTOaw041Aze+SVK5pNfs2/rlN33TzwRnEa4Lb0pU6
31Z1suYWpPlAR6kLI5DFdCSx5bg19I49UmDxYb2jTwIDKa8s8j1rnLXoKrepyhV6dOtRONzrauVF
0XESCzt9ywt5nzJNuEVhG66lkltHo++mzZpA2HoXmbWi+qa2zDa23Y7RHIuzojf20D60lB7NPnkE
xdJNMrQRpRzd2WY3HbUPqaR3xki+w2Lk2czUsE8GXGIDDpE37kDRjpHAHGRYkfYWRZQgSZQHxvsf
diwQzUBmD+PRiGZVmJp5AJXN0NHSfYeYrFesgE2Wl8LE1W6qD6e3HpiCRBP81sds5mxlVtZjKpxV
SQe3tdBJMVTg8/oV9BxDraZ+q9AVld3jaHQrYVjQDaeBBXH0qJyGPZvFdznnPqhaT5CICpo+9ZSh
uYd4KICpNoQZugqHhFKslUHfdn2xV2u+nudxdMe6e9I18Wa3M/GnATgzB7Lu3kQF+ufD6ISDSW5M
iivCySfYrOdNYMTqmx0r0oUX3YmoQ+/O07ihaXGgcfLQGwjtRlt5mxyyqbLhSZnIo1aOu2GA/pY5
RrpR3qkWDROZHzJFbrQZ9bV6hpOXE++m2cFrGSsXZXe48PB1QRw/JZUW4FrtvXlMqxAy9ziP89JY
AX/LkDlnu9RJJ4TbMsrsdK/zIdJm0vu5ld9ZbRIgpr2TOfN72wxHC+QkLY/yIXcHYvgA5a9FFaPH
ChD0mKbeUMz3WqEeycAPlpE866zZKmO3rQswxCoghCYCtisOzLAc8siq+3ta8dJlLQnNkkYQpYyk
Cbek3haQICugljqm4aTOqIOhnVsn7QlVq3E78bYISW69M27tpoof87m+zSBXOZb5A4y7NBdx+Suv
1Hc6D6tcz/dKnfnZLDjKAw0oqU2QtE0wiCSNCFGRuLfZvVLrQY9dQGr5jWObesgDkqjRAZgn/XSs
qVH78OlECKDvHBQ2A2FNsCXoQsWM70RfvQxEe5xHnm9MC0qaAq/H5QauQUex/L40PUMvDr3GLTev
Rt8wxxV8cYDWahsI/1MDIohJ8mxY4HualizcSTO4a6RKFvHRyL3EHmzf1GUFChVVV3ZafB8ZLoNx
0gEBF8aMXyGZ/WHM8tOMoB7KGoO5VdVEc0nfHiuD7GlXvNlMSXDJkPVIJp8zO0oRr7im4hiuI7p9
a4G8YcnqBoyOEBvzxmBTZKlSuCV1TvrETgpJazcbpb1xUmAJ2jRUbLi/V7UqXNsepm2lzhDmVEzi
DaYCymNOX/k81K07CPGcag1WJIJN3nUnkRSjD3oybgCtjvHANAi8TliyiPS1cMQ9lYzWqUzxWHHt
4JC27BYNMOUkte4gNLGDld13p2UQme7ZkiNCi4P3puIlg30ctTSYLGMDuOlWMcSqa5qQjHxrZHSN
PCAszWS3iHEktpavzLHAocHBwm4s52RMpQjqZnjJiVK76I2htpOZN5o6l26qdTkcUWHToIOov5xj
8QgByabaj0X1akN0Yq8206YxoZ1HKa5oFbvLzRr6YvJYDy075bu8q74XRvEyKLPja1x+FEb86Iz9
AGUsra7wkAxYsE4kzm9YQx9B8L7j+XwyLfI0AHmBILkfu4CNJfTHnCkPkjTbzhKkU7tu/LQjP9rx
VWO4tSHIhKNczcldkan6RpZShY1EQzwWq8Qb+67z245UAdWUym9LM6gk24wSNRaFlb5t5NsaIA74
bLWg3AwE552qC88A3MlPrXqHLm7ImIhMK73XMiBYivFN9DKYpYnjLcfRz0RerZKkftRtaAC4zaQN
b0Pq7BPe4jTswFQde3s1GbRYtKcDvTcSj+f2/Zirj13TeW2u3EqLBX0G5HVKs95bdPQiLnBFxRly
RVbcq4Td4q6FfgwzKjdG3NfI6TDW9j630DRyHOwwEk5wB3Ah8IjAqkMaN2inRUlRh1igV8bqUVXI
hxlrW1awwDHSjQ0r5fs+pm8lHG1cMCUSpPUOwTFeHJlSJa6CCPDDSKwX3Ae7JCsH7O60vwM7Hmce
9sVQfNe6UQ+crAzIEEeDKZgLIHmL432KA7WgoMgA0+0Wg/VDawyyLrnxpuPa5I1EUovAm+sGNMZn
e5vPIM/0FLQayBe6ZWM/oGbz3OjpCTzrMsr7+jusPw+85RVceglKN3V3Aw34CkJc817t1A/eGoZf
lViOw4jiScLzbWaNO7vsylU8Zv2q1pMfvd5pwazDKgSXseoOrL7TFfLAGeovFQSzXN2Ij22bqa6c
ZOa2hvwxZcRXY/pYU+V2kKPhc72dUBYpbT8dYxRi0XJC67ocPQCjVpmKcoEwHQSEYzm5ZU5uizq+
jydILhozFB9hUQJhcJiL4mccC9GKeFFzC6mVkNGsxiEFTtJ1ZJXB36d8LY0GGl16vNKS+j6Ni2+9
Aqmd0RAbOuTgKDqGgMx/XYGe07wi1y7c3K4sV1H5GGEhRmRU1vBJeswTeyfmaT2McuVAIl+B+s+2
0u03rVKVFe0a7rJCw+Jf9MBkVr5CYaL0jd5+anhx2zad5Rlk+E5qnINtjMtECgXSQyBEBbqFWsrY
tNAjbHMjmKRx0pS+CFgudNeQseGmhdEGOcH6GuoYwIIpzBx9S7RKIPK3I076qEIgCdj6yszKLdbO
ARhV2IPUbYuzRcyoJmiQJ1YIw78lhhdrVQPENnzn5RhbQakkDzYdd4qOTxXWQ62LV3XqbmntBEWn
P0O5fd2n/Ss0iTeInffcURuXDggkYJb81nH9zu7n57zH0zMqaiH3GlZqLo5zTrgrE5u40gFwB2K/
0DhP+xerie95BiVBBX7kIWHKPRAbqpuM8y2AG82alnnrkorcdLJ7dSpxmxk8pNwCDcggd32Hs5aX
+egag/IWZxZO5ixsLLGOe8W3GvSam6rfUatrUQfW3qZcLpE0y/1B8N1YIiHjFuZPZHMTMwZDOwsq
rUIblIBPFMAN2e3VBFKfKQECBSJfiOrrfYaIOpJ1tWoh3jOrzQvOfn+Yi9Vs9hudTlC5SbPnYnbu
amquqjk+qlK5rSyEJ2OH3M6ou8esrO9jy97XOVdDms0vWp89460ck469ZhnaWmxUp6DsnDC2yByU
jWZ5U+cYvuJo7/jn1NeqeM31HhJWdooyLMJWGFZzD7v/tIgpePGgSzepuj0f7QeINum3MXE6LCOr
c0mtoMVaiixoWoe5iG03ptKVQWGVoYWiSWpKHJjVoYEs0WgpBpSxujtDokaXpwB4orc6rctcu9Fl
urKyyZ/tBoGdsXWwW8J00J9YR1aGNO6HBAvSgICD1QZJaSURgrqPiaLKVuHQd2bnVe/V9JiN3ZOJ
mg7NivvabskGzpF7h5A8VCuUb2qtXNPO3KAZ/Q1ogqcya1IX9eAQ/TLxrEPfT4ryhNP/re2RNwq9
Y0E1V3QNmfJqW+go80EkgyGAtDYdgQ0XdZAOztlLbdmwABP2Ewfp0Rs4t30r1wQqpMPDqFLIl0vU
c3KG79Z4vi9TtQ4KNZ8CODajQJI7TqBnLPNy/P59TcrtNCCUq7jSb8qBvvR9/mBocJFh6YD4ptNf
S9QPEHTC+a5N0xW0gFG66duHrHKye0dSbPBYe7QayR6oFLkfa8Mcsgwhr25MAIPW1rzveKkdSV4G
agvzHQeHR9ByuXMqrru8YnCL7kQSWshjDn2ZP7YZCRpR3LIi2dA+rjwDwGrJmVehRYxd57bU1NyY
djiISwWfl7ShoN1hMFBfdbTnuezuKo0cTL1dCRu16DiD1b0V6GW77iRf18DcxsZ+idhIWj0aZe/b
2hQObLibyjYcM3JwJhlC7di32v42r7sVMV5xDSJpR75kicAhs2fqcD5ELkOsyrNSDZn2BEkxeDRX
KPXk2rc0zt9Ve0atrrnpc6jgmjCaSfoHp0Uuqxr3rdpt7FrZaq3YGRNCPTwOr6+SAGZUvlXIVabJ
Q09bl5LmrtFMUFRmpGy4qlhR4qjirlaPPRCERfaYNTZdYYlNvg3doMOQdsWEcyRbkhs+A/TL7Anl
mKJdghs5jthqY9nedoRhcw+c8avI3Et9YftTl+esa1vX5pQVC70TzWgfzGzlCHsp9F36YMjvTCiu
s+gqAupXoOrXztLS7voEcElGXW0nBXQ6daN7UCKPMPtoEQEs7q8h4i8wz7+OdYYh7VAbyIf/9JWy
FTsuKPwFxJ3fXtVEuDavs1ZsrZncVJaxFpvf6QDLhgP5qZ/xNzwALxC3v07srAleConOytITzNfZ
yljF/tviegEZv+BKp+xKn+ycVFBN/3lbSx9QWSx0UndxEa0hHD+9/vHC/vfb+H+S9/rm9861+Pf/
4O9vdTPxLEm7s7/++9i8s/uOv793+5fmf5Yf/X/f+vUH/73P3ngt6o/u/Lu+/BA+/4/x/Zfu5ctf
AtZl3XQr3/l09y5k2f0cAL/p8p1/94v/eP/5Kaepef/Xb2+1ZN3yaUlWs9/++NL6x79+Q8f605Nf
Pv+PLx5eKvzcof5H9cL+l/hH+cJ+/PJz7y+i+9dvhvlPyBWBCkRMiKZBgAk7Z4CpML5C/klB6kKN
TIOBx4I3/+0frOZdii9p/wR6C5UzCB466F47WJailn98aZF1hk0RIOqwJCD2b/+Z/5c39eeb+wdD
xg3to0786zcwyb62VFFsha0BYGswUQMm6RePirKH2qFuFvB61eQ6z3YtN1B1r1/rRkcRWC9DFmc3
mWE9yNjZNEa5QV1jj6S/JMVWMxrwd1X1m91otofTwU2N8T2ZjXCqkh3xgIKY/dqJQy3Ds9K/K7E2
eSSrgdufysYTLePhLMSOmWaODMn2dNK+6CTS4VlxT/OjKCI0QwdILzZh7ARW7dUb4AY5kkZn0zo3
xw7Bi23vdTRJ092YujJqSVAZ3pAEceehmTNIV4HJYe4iHQiQ7JZsraKB1wQq8Rt5Q4vbTPpZfRcj
pWlC9ClgjoaYzylst41QcOEU2pnr8r68z+EPWh7j5KN9MNQ7GC4Cj5Z4+BNQDrecd2VYhuaTEvtT
61bfnSlq7hFPAtVxUjRPreFC6YnsPdXu2D133FNbHmq0+ooOCr4zMi0PSaFRe7Nb6s2+zSOVO2jk
eUIZoXMKUchsgMr77K9RzOO0XVnytlZAFA1baW8HzS1RwRB57WoRSP8dNHLg5PM8vSnfle/Tm/rz
v+rP/y5/pi/dx+9/pi/6W/ehv/3nf/1H/mKCCU7e+g+CwwkljUGByIg1HXoRxlNIo7bY6ZAjJRSM
F3NJQwzX2JRN9b085CJUB0jW1d9aCAzYPtpk+nP5Qgyvl6VbnAY/vRvBkAGUVY8AnoVz5RyMFbTD
I8qBTz4WiL7MEFZ7kDq16iNv0ew5Isc29Ft8lq1F+BO5Y1UfHb6yDehGTi7akTr+YGaYooA3+P+X
vfNYbiTL0vSrlM3ec1yLZbuCJgBqcuNGMkjXWvvT9+eRUZWZUdWVnWOzaBsbs7TuCsEACAL3nvPL
FwDCwWJ4sSkgXPY1X83/T+8mZ2LlsGzrdXDUs91QM2mab6UKNmwbr5u82SbVBwy/Vq2Jc54iYqmh
2sbRJ1+hlPzC9xkFTl04pNio9yXBK/fzJXqHrrDaSx4fiN6d5G1xCBS32kY9woAWwiu7DYWPsD3n
+lHeZcw9G768jB6n6XZSXrVif9FhcoRn3qqhimlCNRwJeaAM3ioiHzDnEiQrdMPIsHMqtvphl6Zg
s06sHhoNgG+6RP1WGTYiYbfQuYJX8A2Xmg/0Xp+mSHQEM7Wdinql4KQEp+qYQV366r7sjub1VVsa
G15UjRzr3HT7KPLCkg+1Q0VtK1wAY5x8EWziIxLxkrD9f0X38c3J9dED7M0vv57wld+MbyfB1mLb
smFLCtVZFj+OrhVSH+ihG9Fj0msXz1KOzWBn98J5iDz+RXn2tNBr0SdApHTBPpOPaf4VxE9mRMbM
DFt8JOWme5sEmueV3MEbtZE1MlsEzdZAkKo1JIR+IFg811hYtKND1q1s1XtI387U7pvkmHbHIgRL
So9Ixe1AENfnZnVedRHfwtCOQ1t+tIAibvP6KwWeCWcnzybIA7u8XaBNoqp3xcWuTA6Ys6wSsClu
i28xgvPIUZ1ucApo1LKzKIFYf21+O/thxlPjJ5rY005yM8XOqYgwXgkidSLj0xqFpy4BPNxm1W5W
DrnlGdmqMLiPpCfV1PhONwWjZPFYiI9iBpdwmG/MNxkzQhsBkAqOvOzH7AAUbIsoK0iJKPwe9cZ8
n2AqQLsaHvuT8TRyHkp2ec2vlmjz30wG2ff/UZz7U3v6/tv83q9/InK8qrCcNtK70OnLH/9prdN+
st1OTjvuOBiXw/I0j7T12ulEwUcu4UomjdO81CwDgSPN77ztFcTO03ub5XbR3mgz/VDyk4DVQUX2
x2cKmK0TMw46w85EQEYgWuHWaIBcw11YURTKszCKXZt0Nu1DNtkJfAL2AJ9RtWu0h9wLRm803XQ2
7GTp10ZC/bkVOVdBnatbXtVCcgq0mIhqNOij4p1dhEd2kdctluyYPVRXgwALPLq3J7ac6jkbIRPc
ghwgjJGIw6w3/Zi896NTp62j1qeovNHDx5I7ETrHKrYmTI9hL5G/3FSznauOhjlUfi4a1e0W8g8G
gfF/8ih9cnLAHFNevDlF/WGY/DqxhfqtkSyv2Gt8aOPuSdUmr1Itj3XWx8jrJWUAt1F9hVrmVAlH
rEroaV/aVje6qfwQSOk7t/lLkqlwl+B/KqbRWEvdphcvedd4AfDruiwty1UsFfikwQlZI80eq4Iq
7dpC94SsOmQ6yO5suoqQUW3XeCMepvBotk+pMG50nbDBWIz8xLoISk9qjKTG9hJyUMzxNdZg4gTT
8qZ4AWUEMbSldjjI1jmf7qRwstHOeqmsosXFHCUakNxVmNvjsPhCuiG/4VWThps0kY6Tlp2NbHrM
M/2bXKjHUD1Hxdv3eez/3mj6P3DopF9GYzP4338f6/5p7NyUzJt/u+vfv8Vt18Qf3e9Hzx9f/Y/h
k54uUbJwccqsiT8GT+0X3B7EFyikipGE//vBU/mFghLSmDCCaCSjmuyefx885V/WXjEmWVq/tL8y
dErfJaa/E8AydHKaUUar8X91An5/0sHHVS1oGL9EJ9LAc2BnkSjpqK4QfW+BbHydHGWnT8NrVg+B
N4PGL8g8nZzpbC6rByFKHhuCVKEd6RSaKZabe1iCrvqwaJW2p3DY5l20peltN0vVZybWh3GwLhro
5aDV1yw1OjdfohuzMQ1kKnI8bZcF6kop4+GjGgby7eVFlh6mAuUIIrviRhNKbT8offsACxrYYqb3
j2lrIauYFBDDEZHc6ACMK3alaiM8qjUOfqEZ0XlpYjItlxZRBgmG1QNQTXNLD56R2iSad06pC+JX
l/Qa2i+lwDRVG+hRTGmxzlKWflMGwNQuK2oUA1wVcpIRQZyr06kuKPtpxF56KXMps5vWGPfROIt3
EHGjG/S1X4LGoWLzzDql2qPajpJ50rL2pRDjQ0YpH9lT0jYbQ9M10kC90fMW5Z6gvwAT3alNfQUj
sdAlzJeg1UNXqbTi3KiRzrmkI7UCwe7QTQdh9QF9qLmJxjAnqVW7k+QifawM3DftwvzdLFnjTwVt
SaoiPQR0kLfhLG7HIReOWqs6ktLflVSJqoD9bZT4arwwl8fPAno8uwu1O0mD8lh4yRmRQ+151Hti
3KaJIoJMPZcF47cVDJtWbImBbTPBWYyJ3D+1Sn1ZDKpDMgbVrSGzD1hxEJ0UFdlKLAIyGXVr2OT8
n3H/FXZQh5VddLX8qwb5/+kTSBJJ+8D1/e8Oofu+eP/brl033/b3589vX/vrEaRpvyiUbeDnJjRC
UlUNlfCvxxB/8t3/hQSfk2CtAf3H/ivrv1CTgNNOV4hRX0+uH4fQ+gd41XAQGFh2SNpS/8pBhPvg
j9svNSa08vI4EmoW/G8GT+H3sFanAv8svMlc5a4CvJwd6dJBuTdORgBXsifom81FyhhhR5cDaOj3
NEPpih+r9SZtHDJC1euKsHwX0RMXgfMRDZOHLs/XX8bSaQd2GTAY3en8VZGNctnH88mtO8E4IlgL
bCm2423y0tfOwmLkgECFNgzI4K6rM1H57Yb7PN6qVxTAmW/4a7SIypvfi6/hIc884a5D+BV5ke4h
MXYQKaB6MlPXAD59zK9rqWviyo9t6FiHXLPJouXZVHeBq7vVeS17pd/1dn1mnDGUUh36r+4YJw5O
Xy95XvwFisFGTOYmzfpd4vCZL7HlotF9KHYd0ho/3ea6YI/b7mR643XCY3dtqBlnNJacTHdKwekx
FsB2bNTSNtHwetkmcKL9cDu6Ddz4ZoZ82KGKu8bvo8OYsKqQAaRvVKe/ttNuNiFv/Ta5MQL24s++
9FAXVdhtbiZ/9ngF2xsi+3YyEbiVP8eOdJBfeF0Snd/41RoHSkpkevpJ19H8IO/jA4GWTrthPmtv
lydeGR5O4tD28CScitQZ7upTeCr3QOOtReFwdzB1uodlx3iiwbN1qOSgIBdB4zD64XbcIBpDVNrZ
zVH0lpSQhG4r7sJXGJAoPJLX4CQ+tYkPIa8NJzlchxuk84ayIHuN50YMN/lohDoqXMvLLLlVbkdQ
kbt6gxtFIt1RuM2+irfukH0lvHvio7ExEppEwz36YC+HQXD7FxM//23rTl54jF+1m8jH9eVn9kR0
4vAu7/qPliUi9XtX2Fhvoz+6gBc0fJPIccgeMWI45Z1wmt6qR92v3npX92ftG7qrMD2mF2EjPhdb
4dopVxgh4oz1XbibI69+lpJdGL9BGyC1riKnZFX8KjQ7+Kbf9S/xQ+yhxn5qM4fEQf0oeLFTH9cy
XN4I/ao7RHVPlXMdbkzUucFeeDRC20T3eha8gWqWHaojx8hd6UbbmJj5v9e0fnBVnCVEFUe2k82a
B5PSJCFCl9nLJjS3Hcqu3G2/JbfgH29cYeJL/5HzV4C43OimvbdObOWOvOUeV/PMrdR7PuKO9FgL
e+UW8Xl+T/nxdfVq1Dt1a2zUXc4scVHt0WWxAXGKDH+sE2eYH+rs2PZU2B5VixJsP22hntlefWTa
jc5f3UE2yzJdQDy15KxeEPgtDoVbYPT5+wTxclfcUmse2KaP2VBz1ecQWaYzXBFAvjDfpDCSNXw2
uilf23eO/tRuSdbypjN8uC9UtnCc/PJGURzpRQQ+K13uW7eJ3Fl3lY/qwzRsFfhq9OTimawQJ9lA
pqNlL1KvKZCCLgTw6VRx7StUiY58QruQWF4q2ck22Vt7ErKfYJ+bj/rAz3krv4qJs2a3HNbAtfpJ
3Qpuis+D1RHhnIdD0zq2kU0kiTM7U86/uGaAyY4+Ox2BAe2B78pFuke0BXq0nt6gKXOiS3lovdHr
7puj4sqaHQ1e85wHDiwLFfd1smcvkL7xyLTdK50rvJQB7599UTjFLnlBMGY+Rqf4kej09qt4bme3
r55i61LNFznZ9t782MUQtrcySARYCOSnOp9MeSfIaIoOmYfOp950Ly2KydBWBDumQ+OOBfN3d+MP
3PX3OOvPMOuPi4amZplYI1NWf7pozCVRummJ+RFfzQ1aDLeHQRH4sCrAbeWv7sWMg7GOzn/yyOu/
/LtZe33ktSgE8JlEnrWV7I9XHNVqUtLVgwrpsDI3JNhvIvgUOo5sGMKNcfkzrogm+D95yJ++2TZD
iC5Zvfrd7dVcirP0Ucb3k1/B5gWefNJvox1StN6Tv1yUwbJykhJbsdVNdAHD7I7Rhp8zb6IrvzNt
FO7ChM7kN9Ijy5v15144yqVyCkf3LLd31D0lNhuExfVtMLqduUEcMzdr5bYbPSj2uB9hf+2RMAIS
oLExHIIZINAZjpWPFcxbP09ANQTHDVzRFL3ztIBzMnfMOKmxV/PRoJDHia/cPP3b+NmbLkAGbpIZ
xzx38WOEgMDRPrhSnGnbg96d55dY518AfICUqwmgW6+bwAVNzBxtL56X3F5p9TNvOt88AnVYfLCu
1fvyVINOi++oFj2VQu/ItZzsC0CwpHJb9uX1qXABf0tUUrHy7WpFZYC2o7v6IXUqryvs8HO8rTfj
aCuo/jfhdblPXH7cF4kaSMOj5sKPvtBoDNMR1X3eu6aL2eTAAbhfblX+VM6dapvdxMflpvx+ZuLB
fF9IPszf1OIIkLKWw1uOcTLUTVLYDN9rAbjdAklC3+5yD6apeO/2+Qb1sGNtjNf5pWElkwgL4hmq
3rI17xHiklCPxfoQ7etthku4PwI4uxMNV86aCCr6hAU+woZXBA1RK0WmyrwVfDqL5Nt1fDDu8qd5
JhPPtQanfDezk4yJEETlTrgqDpYAwEe3IxSFeHruBr68OZEWJIvHkQt0cgQQbkJhvMYDm2d6Imt9
fh6PuTsfogMd9A/rV1ZOtmnvBNd0mG1I5yg7O7W5rLfipjh1LwgBL6CLa2P9IHr9Tu25ILg2t9Pi
YCl02Vs56NfY4uoBbwNqX/RfTvPQNA5xRt7oVjdMjx3HfeLpCRHzMNQ1nc5civfxmZyCKy+LU619
p3t8BNvOD88ocjiHlR1CVE762rN2QevoyYu23GP+GXfB3feMnZ36LPLtx72dX/RdvhNd9SC484aq
7u7F2K0lsvJNsis+tB99oH9p2/kvCb4/kIL/ljD8H4jK/Nhr/i0f+B/v/d9OfQtG9Su7uFKIv33d
P/YhUaOnwFTRGpAeuVJ7/9iHCHtEfo3DHPDju0f6Bx8oa7/Q44pjl90H1y4O6t82Iv4IFlCyIAU5
4P8iHyj9823BNSGBzyCssqg/W5nl3/H8U8LlJQaJ4s77/MbYJoyRPT2ro6+sZmQXneyfcdX/fFms
j0gkAilKbGLyT1jQAMTZmX3I8u8RhePrDruIn2+s1/bY8ClEnnz562Z+9Y+P+dN3iTAqlTqJx+RA
Ic/IYJTubN1u3joOjz93v1M6+E834h8f8KdL2MhFeZJEHnB02D020Wl0gpO+HwRbxuvNdeRlF2Mb
36bptvGz+yVzkNvQFM62t15AGG+6u/LG8oNrUDldRu57cgnf6KngtvOb+5io+fhojZv4rW7Rb0HL
AT2zGXA3RC2BSYotwz+Jum0oLnYg8KWNJKFojbk3iQaSzwK2r6jD/OLJprPkvjZeIuJm1vol8zWL
6502AAZbTnnNXgqU1baBjMncL1yVmAWqA5J0anItJw1vkcHwU6yqbdpzrWqRYFec/YEDn+EYu3j+
/pxxVtA6Z0vQmr1bPCD6Nq7obPVdtenfMdMApXe7eTe9la4Y2c2DcYmO1tnc91fYTVHZV6T5KbbE
gc5eu7jTCgz6kkVVFf4Jy1lUYChasu90BIfoLmtbPElHJgW3vE7kypFADU2wMaF0o/HGHF+MA3vh
Fkak2+FVVNizhMd5uteajf7Ghr2T5s9iurSPC5i2qz+GB/FxKe0k3KzbtLif3DF2iulQ3Q/nNfQ2
2KGLg1mpU894lz2xsQWbVXhTbfOTQQ87JZqGE+qOZUGBgJlLCyPxBZoYM1h/iwNMPKFJI0BxE8Pn
tOOWLhnGiSRETeWAVsWH8EZ8JMlJ+0geSsbn+bEU8TtTAMP6euH7kFxEjtvyOX0oziv+sH6zDa1J
6+ynsyHZRblNr7LHYw3netO8r8WeRsMEkx2GQ8t0Wob75b2A9l4AJJJNOe9TxFh2ySIw7qc9+TbF
cXqSAkeQbhO321ZEXGOgBebY6m5yx8+j/6Drz8n97qY58autxoUnu2lzUm4wKT8st6y8xgYH2V5+
qo/jzrji197D1reWHW6EE5J2NhvUem/9sdsUN+YT40t4wpSFD+0iMqq8KcsuQlfPPPtavAuPFcqt
xm6fEW827TucyTf4QuEUHtd0kMxDoXwzOb3M/i77SgQvvLOumekGHxUjUO7yrymzHZZ2HrllQLNC
8WSOdnaAJwdgIRQJI7nO1n6LzIDJ4dgZzxbjmSeUETsQHVHX+EX/MK2NHt/OkK7U/pzWzRFl1qV1
Z1dzINC4mRWSFCeLRtKnXpZWnjwSt5EG7gFwyYAs2ZVhB+WDxh+AHTTblAL05LG6EU7zkanIQN5L
7FvKOyJi+HGYz5jp2J3F3mvee34aoKDXPvMlJzr0DBTotKLX+iV7bXfFQedFpQkDuHN6WLO59C1D
EfFxy2Z0ixtayQg+hSVmctV3axpF7i6P61jW8plks3SnzeQhuPVkAnmAfYStcJlOZezFz5KX7oBj
cNxu5W6vOPpBehuM5+7L8Dr29GaPG+AkGa6ywZWb0eEnNa8N2NuIZthJUcudwQHq+BaZKaa7JL7W
xX2rb5pwV5YSkS5shZRHf4hO/yaekEPiP3DzT7xvzO9+OL6sYZ/ZG2RlRu4MsBa7qbk3b5CQcLyu
0Bopkj1G/hMjfCe7RaLanc/5E90qDGE4A1K7uklIjxF5LH99bULl3He45+KAGgouhuJWwafHOy/n
9Z44l228u9JbeR+Om6RFnG/PR4yCVyTe63ccP4NtKa/RLXa9hEEZr7mdsltsZTt7Dc+lp+7lkxra
66w3MMOuvkc8q3apnYVhK27nO2Ro66q9nNXZyY4lMonZ63btNZeeWV12kXjBLoLghYX7zLnfvTS8
Mzl+e90ZT919F3li4NXzrmdLb4yjMuIP6qBFwdaN7pxXbo78l6meT3NAQ1XisHkd9E2BIwFttpPl
vv6QFzs9GWE22FeLZ1W81WQ/lmzjE1lwiYn7TmOgz+zSLTZ/mjOk/KRPYn2VLdgqQGJcTCqxJX8c
SLpUM3JrWD3sz0i375tn/aZ7np7DR+GM4erY2ufyFNyHx/LYHLRX68pTcmzBEc/AUGv+3LoGypwe
zC4b+U/inP7ltY57kwJBjaAqJFl/fHKzpOZaNEcKoUAp2Ku27Q4fuk0Dp72OEf9HY8vvH+4nsWJk
krmAk0MmuoYlmfhAeCugsTXeY4VWBP9PoINV1PlH6GB97X/79n7SKxqFGIijwOM1rr7HLu9j+/Pi
PXJ4z9iQZ33DWmb/WSn4dyjk3zzqd/LwdyNo1s44tdZHrb+ao/E87+H4UA3EN9FL0HzvZ1mfQOTW
m/x7Oe+K7PVHpGKetel3+b2xSntYvUbf2E8b8VC9hQ4ZGReZpczazZt2+ycv07+amXWZnhX4Uvqt
lJ9eJrElUSigYIiXCRzrW+wNNCEMzszcnIGjkRu9+/eP+K9fot8e8eeXSF5GnDQ67zvtDpmYqxxA
78/lZ3rSXSCNHYJo5vaci7g7my84fb9/EtTENu9XlXBgc6Q73JSnFQVO+dhH+/wJ9V4Mglc48m39
rt1/f8b/fy/8X3wG/2um/j+Kb2XT/GEf5O//ughKvxBCpbDWiSScsrutMuhfF0HpF0LIRcsiZt1i
bYAI+wcxpkLCa/QBsJ/Ro7ayY/9YBPkjnGQIOSVJ+sGa/V1B8N8Qhv4zRw/Lb0g0GRvsgfS2/IxY
ymReYI5IE7sGZM6C8lQETPtQbGQqRgaxZ+2ARyAukAaJgHltk5U7rd0bwhBfg4XaJvxhW5xKnqDp
eyzF5U1QV8ekMSW7qXSk95ngzSqqqzDEKFJXBxF7txWSJ61CoOekCiDER3AkkBfjTViZnFBbTnEy
QbQvtYkuk/dqMg0fudi8KkPzbi03Sa09DsLMkpQNG0OBBcLTTT9xvG1GfCOimm7l5CYYgfOyIi25
ZyfxKojVt0aKX/G+bQqdJaS2wFIAvcvxiM1YNJKryGfNLyP1OhC24gZ1c5DMXHBqcOgR1VmlYydY
xuQzsLCGlKB75Lu4WoVCccgEcupWVaqMfKsRRtGxECo4slx2G152hsYud1KhJ2TDxFkWF++pYIJP
kV+5ncz5Niu+ieWQHBUldsZy5JAbJ1ghXTjMLdrQ7CGrRPEmXMzYzyVG50DrF0f8NgVhwRYUus2E
jjFKcgRoPdrWsTs0knqg/XjbGJNpz2FfeBmReV3Q7nlNWDTHJvRiQ3mMzfumRXFR8XIB9JFNMCcO
Br7y1lrKi/Qgxc1XkApPxdirXp30CX9hImgp1r76oNlMVGHu0AeNTtJPED8ydFNqjFurpFYZ+RYD
hKRhpKiW/TKYxa/FXn/pwLkvc/77riP/+Ltu/ftH4rdf/fewqs1nuQq+25//qf+BMNXKlf/X55Fd
tkX89jc4+79tP5vlMyyHeJVU/QZXrV//43yyfsGmamkYUw0i2U2Lo+bH+aT9YigiEJWmkm7GhMaF
9wOoUrVfZAY1+koI/8f/qjFS/KDuOZ/AvXTy/zi7RNh26a9Q99ytPwFHJFKTw7i2ScookhAW/ATi
GPKcTThw8X8zo1zFVT3aV9c4rB+kMSy2QVE/h0q9+LXeB7sqy/YzvvbboWmUkxhopA7knZO3rXXo
pxppcCljNqZsJVpy3SVX5qOLSkTfs9IcrRnromosW8xRyW1jKTWGdrZiKw/FcznGn8sYIRoWtdtx
IuKLqsFpH8nNOWonO6wI0TL09KOxcGXqbBZDeZa6WbvLGpbuagDGnlNll2aXuE2Hu7YMJT+IKny4
qONJgxke1Y4qEa2EUcPQBUc2VpeJU+awJEQiJOYUHKtEkp25gTROxOFOjwy06EmceNNcIiIw+13N
TLVv5obAsqrfabHlF3NaHCZJms+5FX9OaTxvzKnUjo0Uhr4gEZahlVp77vqRsJu6CHZq7jbWFL1x
rH3ifn5aqnF4igjZxTWNqD/9aobqlC4IYHHqjZj50hFBab1v4/otNxFpL3OI3CnZikJPdGzGWZXm
eI7z8hIDjKdTKD7k4k4jHnWXlUVCzlLkiGapXtIi65wJKZY5xMgd5QhMYYFllTE985KETiHjQEva
+AE9G1JX07rPrTZdnQcT3tKrXpZoW0Vrl8xmvTWkheAhNjVhwDgul+m3krBlTzTS7CgqIGrjTLN9
NgT+aG7bCC1pSiqGK8hRgtWLRhDyWK6pkaBWa7hCgmLUvdhqmEI5y+iWNE0HFTz8tNm2ezkcD7Ki
fy6lzNTVfgSj0sFfzUiRg35wzDpOUEoo8O35nPr8GBtfX1oVgyQJkFWb9ESW1OlDIt1K9TCSFMDk
rcwxkIGeOvUo3guTHh3CsEJJvBSVW6jR5A1DuU8yIUfNnW7bqZLPxGaQqqD1qNUM3TdpsgOfw+fA
BMAlWHSBryhZslWmmlaXKp63Yay1u8iaQMIyXBekc/jDgADfSorJHiwMqXVUL+dIhdxqu69iqlBD
E6riliVMKjY4yWvNqiCsICyOJdo+v1hd4VKfUvITTB4fbFgNZCNLICZuYyD4N8riTQnVCKdpAA0T
IA1oMeKqCgCd3wXYMPSIW8wioMrL+l7Y9zXyO6HJe5/XqD1gBz7hVd5UtbIVyRYwy7B/i+YM/Uoq
v+jGADqBvndBil1Ys7IRqpzgJAUZ9EzSWY78d6Hma1cphB9N9XifdSPwK+bVqDLFXbNEXJZVqEMk
QlIrE1E7eS26WTuZmzESTRTGVrpDt/dkhfObOqAlFlIs8+WgvyLc47Rpb+bQ2M11+qkkaKfzKNP3
IVkeNAa9a0ETHqbxUnTickGD3UwahZ5aW/K99aidG3b0WEiuSOeSN2ks9ouwGhPyutoxEj72sbKr
2qp6VHsDalJpY0fItHLbt+FlDifRC5Dxm2NxzOWSTRorwdXMipdGGXaFESzftBz2zypyNNnZp56Q
iEZmwq009S1958UjeWnlXggLAwtEu1OzInApLAmduMDposQfauam5nJXRawfc1+dtC5wCn0I7JSa
QS8NhYZgt6L1zTqo7YVaEZsmaYezm0SXxTiSkYQOKVAMdxY6EhXGrPSxAO+LDqXDFBtrgwyuVqW9
6m2UenEjfbaK8thrOUoLIvX2JBbsF23E3fasNEK91wMM95U0ky7U54Xdf009jGgjkqJVWuuZkJh4
RxKSAoJu+TbWN0WKvCsHyo0AEMslfUwN5FMVP2VnNMXBx0kgltmpzC0UQuZwSghMsmchXM295UNU
x1dCUVBxB8nZLMie6uavOZjvDI3yiWAptmmGIrVJt2ljflOnmKjHoHuWx2mLMO0usaTbap0fJdEO
moJwDNK85p6w8qjh3dHEt3pwW1ejupWrAki56LE9lGtmVtTci8oEPz6Z9F6EQoy8PpZdifiWSKJ9
rUP3HrflnrsNbQgNUY31LBYA2CnyrVgu3GAmZWauSYxD522bBhs26UMoamdlRXGXVWhvRPy0pTVW
E13SWHO043lRODOwKkitY+Y6xh/6aPJeIe4ACmOpJkescd2IY+rv+IBWfraAGoiixMuVbTO8/3Mj
A1KGvH1xkk4cxtKT2pcIMJtucYRCemtn8w3X2aFQ65AIjk5wRyX/aEn+4LILNVvMo9DvrSaxxSqC
+y5BHek4csK+J1wolVDBjAQBWFF9IRBOsLMGB800vkfjRFbLhJaEfLdLxWBxWPMERtaLITI1l5DN
ZRcmy2eEAnASEeBKObBY1nJUMYEPOdqzXJueKkHx23q5SzSBJBcz/6o761s5xe9yJsOqW+GuItzE
TTuCGhfcYibNavGUxZ4uBDdqpOINEtLctqrmSVCN3SRq3T57MWP1m95l1WnRT3HJS2RyVrty2r4k
pUVmnEFG4TJx48V1dR3EWnakhDf4UIvYDNRmNzWrK0IXuCAimTewbmw6zUKnl/a0JZbtXtA7JqRh
H7S8vRIJyBeFUkb0lZTne1kOEQ7NxIg1z721UEdl9POOyJxPUY0uwaQck7pO71oWVrJP9qWQ5TuJ
T6sriV17HL2kSWTbmvTBCQLhYalS9I2aRcbW7DdtY6Jr6xOvzBIsYkW3Tdl1/GHBJbWIo2HL4RIR
0B8ck0TBXzLznEoK2rSmfuSVOPcW5eTpqH4U/SjbkpI9FqNZbdmvI1vOtcS15jJ1M035pOGcO1Xs
ccAVkPHi+CaJ5nawdManrvtCUR7bjaTdNWJNUMtYeZKCIEQG1pfm4nkMiosiVuyqLIxALI/mmk5d
RuJyVxcFRU/9c952AUk++Ez6AB+YtEZQBV1BRGHNcjgNFeB5lz4E0QS0UkXtxjSIK2mbr65SqNUr
kmHDjOUgmQiWVrZnHZvj0CAuVOLKMbt5jVkUQbw6y1UzyKvE5FDqctLnxknexEPtN5qCj6jv9gSk
HAaSYPeKORB9Lis7xqpNm42DY4VR44ht+SoWsjdHVF2TWfAZJdGIuv5zVELFFud58ZtUkfe5yCY2
KeWBYOjqwA3Y+EHRvWbr37aW/sOaW9QXi6Mu+UvAQDbJhUNYSe3oDag31CYgOKqcfHXPGw0pjkGB
s3GqDHErpMO7pqbvRhTJN3VevyqLuVWs6TQE47d0aJD/p2JAsB2pCuN03/Cx0yrhvda027YZEjsp
9HszmjK/X0mySIM/FMXuWzCU35K8SxCZcgA2bU3se97s50Vi1FOIELS17jlVtXhDqsLONKcnTUmo
lG7FYiC4oD0Li4zpS0SMheUuomLAUoIrYSPuUmXoJcSAqgG22IGRZjIsvtvwFAnoTRoz2esD6thJ
jWGztFMxDuqpn9TDoCWXRGk8wjMdU4fiXXrdjeb83QoN0xvQ2olF8oU+KKS7gQggp1z0etswIGUS
JE4pgfVbuXZpKuusMHBHBORuijJ8o5en91VhIbRBJ6xC8PUU3ySnaBz0s1M12NEIRXhtKa+Oxxpc
v3bqKLyGFpmJAKeS2v0neWe2GzmSZdsvYoGzka90kj7LNSukF0JDiPNMGoev7+VZQHVmZHVmV79d
XCSQCIQUkjudNDt2zt5r31l96jcGQCIJfKNdP6Yhv7SqsldT+yatbKaP2sxo0zC8qDe+aHTj51vd
jzXBBSetQ9yVBpaq2d3YeYLxYb1T2vWc4G/YOKmShqZ+VPXB8lLhpuGSDBdGaFBlkUZysJI0Hu0S
BIe6TFhx16em1M85gtea4g8h79aoG2jJU8x4seaBEllzdKL3mJeXTL1HDGZgrpJ2QcoX09TYyvSx
cgdEmG60z1zGqXNDoq+7vsmIY1NbvY+V8zG36aMwu61V4pOkFkpZ2hM+zBIjQjfeLXVLjxgkOccF
aqPItvbq4LyNok8PavRWZcaMoVBHpyUtdqfO/bAWAymVKanfI99aqGlmkh430mzO0VQzTyXjOKW9
7kmTkRLf/D2s86mAfLFd8i0o6oy+FysBB7N7lX0+yCLtIASCUU7Le6WwUwBt2cfkmFA21ZjJEpX3
rC3vhYattSrXB1Niuc4V6Ze4K7URl/TSZZBfigQcID95KgaxyRY20NgQx6S2w64dn6Yyp/Kq+l2p
zcyGJ4Eu+rFbhpsm7bUjxP56k2WXeGYXRfxxP8seRIs+Qx27qQRrVK/69VQ+GOybzlICn+q4DVgn
bqZl5S3VVRfQvuEsYVs3UVSVcIUsxxsNljZDZsUWytBznve3yTJ8GHPCIFaKxxqc6zHW3adu6Wk5
xcB+26hWgkbhjYPhT1W33PYgfDxzRh0dMTLP2hvFRJ6rTSBqepbDm0VgBnamlzW314caZ+uad+55
mW8WM05pfCECLPBBTj0a1laJbeCNaC1XKhijn0aeCyfdyrJKdlOHWk6IDrG+Gw8gUNyflR6bzxN4
7EO5Zuw8527Fit11DUTKaAax8Vvx2iWJV2gUqCuTX40Jo113u5VZYAJUhM4hz/ngaMehitAXzhN6
lsX6rhU0D8PNMOdZOBkMntlm/GYBBYguh6TE0c8EKNiKOC/wKOdyJiKkssb9oqblrlFB1S+cthxj
kybdkzmkFHm5Y3BKFRQss3KKdCbBesaMuYJmN2SC6rvt7q2RehToEC3dXWTEr5GQCChSgV5tGDYY
JL6SagHbrLp+prC1YmlMPCK0PW2m1alq85eWJi8TJsrNmLHXVsK+2luB+Mtk/TA6NiBAn8NmMs03
fXEBcdK24Qxd3Xa4jqj8CJF1cFwqKLvHluNWAW+g0WHWOPB/Zkr/sFskN3r5YqSsHxZ04+uS7+bd
rlBzfxiS1DO16juKB/Zq0wktuVCqlQzC05aznZReqSzfdVHCXMb6XNQIIPMITUUTdxtHz95EZlz3
ueZdq8hRnOtl5y7NXrUQXdOckX4dW3utTeH4tYhXlVUL0PMm56QcAiypS8aNScLlW2Wik6jNvn6c
7IEWr86hpC51xPYFY3DhEKqsqv1XnFiVv0YMYyaOQrxqFHt502/y+voncwVGVi3HkfMKW+zopfPR
hUDjZYqF5EC4D5KFC0AADRvVATzbnQV7jwcR91vtjDvtarpo5/oH58OdaEcDTit6EIUMTJrOj3Ry
OSrMNtrsqP1hz3QqhpIG0WDhLVnN6GZemy/geNtVohoZKqPz7LQ/cRU8g4b/mIHjpJxlnxWPNg3e
cI5EE0j1M+o5W9X8m6pdSs9I88+21JMth2Iq5G45zFl5cCRQppJOR5ovZ6GxyPZuAdVwfpZldAbi
hYxeLzDOKsbL2N3JXKdk0hZY09XMHe5why1om1i+f/Ca6WmnMAiyaoGLNkQnJxL1fkXh3uQy23Hv
h7UCdCFq8jhc5495dKZzc61Pq1Yeu4QABGzBdqpCYZ1zgmRF4pcOcuA2yZ2gHfB2S/lp2/QhKsn9
Fq8yFIvQw6G6FnbJm4jgJfbONJPoa+MpawsPGLBpW00If41VTk22mao8xoVAOuvZub7uV2XYJhP+
78EY+kBYiPcbMKS9VnAGau+aDkhcZAnaWiid9BhmVDRhLBmj3DwUFioYQ3ur+ZWYDNiCItwuqzZp
Iez9LmyaFbs0EsMNAFnrWrE3Ppz4Ad9AXDMSKUgg1RjVZOyoW3tNrMApjAEbMTSwRaxhPVffzvqp
SpiJedHn97ErA9P6bJV22g4ZhwBbLdkT87TzRYa9QkaPjtGh+Y/SVyNJ7ks3X0O7sdN9Bphen21t
k64gGYffIN4ijLqI2pjrAG4TWUWP/jc60UgCvrCkKLFplHq8In8qKR5jvXVo7gHl0wvcGnPOB9kB
6eAY6lxBtMDT0BwV7vuicS/pxbO2MEhw1pVODK8y09wXjmAU3yWxLQWa9hHoPeReiN8AddUclm6u
FCdCHSBEw6VQpfKs6dnqKZq5rfqighNxmtzkq9VseVONP8epp6iyswdjiGDhmrjPedSDdIJLUdR8
HAPLpUzjh8y+FHle+IUJp5lqxLKq0J0S6JbJ9B5DtGgHzhBG6jyNPe+4WwFaJWbxQ514x1XZvPed
HmiWfHBkb21b92CVBtgH1uVNqdJstCrlq5JdFIzF/eo6SKcbhfacG93gXcX9IdhL9fXWabshlHb1
msbiK43YTlbAXfMgr+UYLUtQdHCyQBeqRX+h88vpaepVr6LKWhaF7u0AYaOyGSqNCD5KPqClrFAj
q9O3zR7icoiy43JnXPMHBE1FU2J2EkBdDINfBiqoIY2hChXuEN8xZkhKJSjCio2XDdjZUOE/Fkv8
w+Hu8ftyeRta44X7lgtSCswwmOZzc6b5tmiHKoI3O7r9j5GiTtBdwrxe+jkV3Qz1zAesBxNbf1Xj
BLE/pC0PXeUb9NO8ZPa+xi/Y1CmG7zmBrtzunDN7AzS2CeSMutqrXPgtLuf3jHGev7iQHQZ0WykF
kLPg75tsS/OqCgUhZ6v3Xm45PmAY00dOe2srA62zftRx9VJFMzsEBaWTJT1BCsarrlB8UE4jpZPI
3VvlxnXaS623vlqOJ+StNxxxruwK7lNCGdGGwHyRKmVY0x/62v02FI7jzqCRTkFqxmSi3KZnDRhE
4DFIDIRHU3EamzgKJt36nDIkbwo8QGsBDWPh791gKf9M80dVV/G/uRQMswn9U+eIElUKIj/qkDie
Dr/9D7Cpw2+XyI1M+tBp+rO4dmBaPf+Kuj7yO/NFafjBmaSEm+n+xIK2pzmhFBxTbhid9XF2g1Hq
PTIoY/IVEUdeC50HCzAHYDeDPlKHtZmzIbfT0U3RLA6s9X5Z6T/EYjwMV6MCGx98FJ6/enRdVKYv
i6UU28mW6O0NeM+uOFq18Qlmct4YUeOwODbHlv3cc/PhMRUT6E8aPqVJrIiMD6opOcOpRhm0zuhF
TvetZu0t3Ujeg6S2rYeWfYtaonLmz7kTtKAdxJfZch2hVB+tytuLRlAKkXVxcwvaYwfyZOjd20Rm
D6lSCZ/TPvaN/NbAmO6mBEZdgapuHSPBd7kZyTqIeq8qa4AToHEba+DiZ/VGlT0ObkR9ixOmzDI2
WgeKJNbpGQ8yOjgwlb2iTVtPwkv0ac3D6Fs3Q8eMPSgW7G+2VNFANmI32O6dXhdA5uXK86Mpz67L
U76ymq2CD6upFIyManpa4u7UrBWAvJUSvlxlUAi0q9kMjqb5SjO324iZSqRnbtU4Bu7IJn2wq+Rh
bTREnPlDJrhuEJgBmzRbIU1cl+PWzXmy8zrnJ5aYtPTlhtAcC2qH/MJ+FAw9Nemid++J8aLMans9
eL7bdnkkwuxF62v2sF6+T7mpg/es99Khcp12+Qzjmnbgzwalpd4oWFw46xCPgN8mz4IydtOtk2MP
zAem8ukaxsS5oBesXrOGdysS9fvaOjBpmCKjiy1amyZjBMA3nEcja9t07rtaZutGDvl9BLKmtfLX
ntqpyphiWAYeGIUKmTGKCMgCKTcVIJe5rJvbBeO4F0fZZ7TGhceRjRV9/lnXM53LZniPCgZ8Jlc9
ionILE0cvz0XrZ9z0HiGeaO1wyNob5UqxgPVCUefzojnRKMnU/ldOte1INEZItrWySZcB80nG6Fl
JEFv87V4SR8nLTnkdfrWlmuYjw3bngEhZWlL1unoFZ1zhondgU7UxhhdL4U70j1OWFUpKH2ZEjTb
FA4C0XVn2rQpG/YNT6WbSP4H7W1yK1YLv1XUW3kI3qP21Dyvw2U9KiofNLXyvV1EtxTjGJ/d4rQi
s9AKyM8iP9oT+dFpCsWakJ3GF6CxtcYKrdX4Upko0wWMFMQZ0WFytCG0FBtGAp5pOph3RMeTSNX3
2qZbIUzJGcxYVC6+s+JAVbP3OIkvIN5RFC/sk1rW5wgX43OKRdOsnuqRD7i3yu/S4A8JKEuOOhzD
1eJsxXwYY8OHtshptyjy5+BeH4qJDVXNFHTX2ftg3/LR6qzCGs7pLsdsZADeVIoXRuG3/3x+DMS/
nD1aETMzaKuvooQM7vYIvHthPM0ze5QE8UhTPMwS7uq5pywCqZm5312c/swXy/CjRL812vRjafID
2o6HMS7gNIxOQL1le3M17qktxmtDwhEMknvlampsZp8oTBaLhKtMTInfxtdDsvJeZzEyVA4daVqw
QCnFjZshBWXnGimv9JvUti99Jvw849IuBWpo7kIWsOuHxSTUY6z9qjbKD/SKhi+ra+aqTW1XkJ4x
ApMaJhXNP+kaWlEfkzZ2PaO53tcOuGk1QYbttCd1dV9Tl9V6YdZAZFV6mIVxMxXWVhYFOls+jsAZ
kBlLhc3HTQJRsfm7zXJsM5Xek/WwtkodKA3DtYLPXZvVt6nuM0piAxPb9W7Q2nnPsMDn4XltJ8ZY
nYO563qAmxrk2CvvLVGyBaxbeV9aC9pozRCheIyS4Tj0PEn1MIAlVtR3dU4BJIkoCaOC6zyxWtGZ
eUh6oLzZVXTSshlVWnQY1fh9KPgb7uFiNT44NHOYz50YzypI2YHQxesfUtv6JLyQ6W7PCq8tXJwq
cn8W06NUsMNeH1em1ronBQAPQdSAywjVTiKvtq07uMYdwpc8CQ1iYBjQK+GqVrDt6ZzTgSLkwkUR
1TMCmyblqy54XmazDpWpAyW08NC7fbFdtRlSnCsI/obPGvYF552kRr3+akFr3KRG8tKua1BzOtt0
k5wDlEh3zegQyXNbV6zy4Iueymi+A+DxpebRQzq0t45eq5yCGG/UvHgCENaggsqf1rx/U3BEJhDm
3TZk7tWp9qnVKaryWHnP+iaE98BdK4e9WCKLYqPh3OSYz7Y6j55lxyQaqs18JW9fodbyc5wxSTB3
CAmMe5nx5inpXm2ZobFLcprKDDIhUI2RCmWKKdQ74CiVqe46JXsE8eqlWoODWfmkU7EjIeoycWgZ
0rzzV6M9NZFfLtFt71Jj67YMZ6pb30ovuqQlX5rJcZXuOe3ck5DRZW2cI7EhAXnON32C5zrVXxun
opWinLq80o/sYUFXmj+LK4CqUYcJZ3XhoJBcEmtDjfo6EhmySdxnp6WqW+n9qH06bvSFpzjh0Ciq
e6folK2V2zutswniEgOfMWfmSidDICnSdTvk8LEXb1AI1HBLiS+9N25oXX10zKV808oeVllUm7qn
JTGu4k2TgTI0F03vIKxYzEOVgcVIS8b2oGtGuyUchjiL4VWqzxPne08ZG7AzPIzmar8bjdxVrrJw
QYvbedLtQ6LS7jAF7syGSi3TEcNrv3lQ9Fut/ECLQSHHbcpzQLUv1oPiyg6GtYJ5iEdmGvpl1/Uc
e+wUQ3pLPW062QNz6x9dvPSbAknJzu7Te3QEJ0WpT31ZslD25NZ1OAiSkV3/uuaqtmTxTe3HBu1C
nQwcla1Z+oBzfpB6R75wztmxbz9ml2JlpQ/iCzcKyqgYgqFkFl+kFScMI2JQib+81p9w3BmBW6sc
yB2Jy0UL2x5IcgoWzGDFaxOC2MwOw5Fc1YsVj3tFXsebCTlpcXOAlB97LWiYKlbfYIhRjVVXNFEb
X5XxoDQIwenXkZV1QtVHa8GT+dUFlcx7AgVfsowOvqF0HOhj/jpPX7lXntKCtB/S+qpQ5fxAbHTi
mS30y8UkRXkaqdX1CFambU97zuKxIrUwRw9HdkIPi2i8WVyDx7FyeAKUlrA3AntkXHRBKb/T6Vru
RkyuWrMa2MPdY5V1GOfou3h5s+4WwWJo9JVvTwr8V+gsfsoOktcdCp75OV1SzU/UlBUb/eF/Lvb9
/1F7d41O/5+1d9v0o3svhvfu93K76z/5p9xOgZNjXHXAAlEduC5h/Etvd/2SbcPrQk5nkIct1P8W
BBv2P8BTO8jxMI2qKszYfwnurl9SaZ4yV4cX62rmfyS401Ttjzp3HA6kxfITeYW2Zeq2+ovgjjI4
yaym/sY5mOzXffNY3ms/aIDS9HXQW/h28JUfygO2KuJdsdzV22mb78TRPS4/rZP8GvbNbX9TPRZ7
5VJ8ZV+az7P5uFIrfE7PzFTb96sFtNoTJBi4O4pXvM5m4B7XvfzixA+XEdvUofBJHDzY78mt+Z3u
6rN10t8JDByLnQZv9Ll7HE7MucM+cC8DtiAqYlg2+bN+1zCiju6yPUree/QQWIKWoL0D+8WBzXmE
p0Oy1wZh3KW+m55ovfGV/m49Odv5ND4P+/ZeuZCxcTA3SUif7GRv8xsrbLH1M8sO1IMAtGN/Z7f1
gVd5YxzFLnou7xWaXp/ON0wbOFvQB+LdyFkalTA2kd6HYnuIrj0Br7u4obVTYcRc2kPj3n6M5/RQ
8mPjmwSLj3tZnrmEJ97Dtw5zJ9oTDHhgUw2sY3URHntVWDxEjzokBF4gJIJH3HxBGTQn9WCcMHRh
CQB49hgdAPYE9QZ7vFdup59VFHZjkPywdvWB/mKowK4Zz9Fdx8FAOUZvYpdvr5mG/nxH0+F6pApT
jwWFeJXUhv4RMMkfkzM90fij0MhM3UxHa49LblOF89Hgdc0nVmFAjq/Dw1L5nDUp7awf66ncpXcc
6LeoILJ9u7N8Tn68LxxcXJZsn+xFWO7qbYwxExfYm3JTntGOHY0XN9RosAfJnj3U4bLn23Rr++Le
2OF9zb5IWFRe8qO8TFvneznT85Yv7n3szS/GcXjoLkSDaPSrwWGrpHptME0pO/WGCOBA9TGfbrRw
fHcOy2GoNr4LU+moXZQH7k9JkVBdGMGIUPPqM/8euoPuwdY/goVRyX310i04mVcqRK+9k7ec6KnE
jRsuGgcI25/BwtJW87XHOQoTOmZlyA5ACEkIVAC94Iflczq9wjnIazrflhu8LvV9FsIEDomL/AqH
xzj27Gd0O3FGUc5leiNOlDFCcPXF4dwNiF8XvIr2rTyvxyocLmw2wBdzfsRXxm1Ey3g/w4TRLmRz
QZc5oVoE2zCGmk3PjWP18K1gP1vc7yI6WnTpiSfAZWScB+/2sw/FBrRltWt90yc/e8Cu/STvlgfI
nFhLYDKVR/7Oyr2CDRld4CfOOjyGReBom11XByuVDg4CbsXiVLZ024FwDoy2KCS9yT1wjBiWnfo5
mz1WPe59+E3Xs/N7e1hfKk737gEVmK8xrjxEn/XjeEuzOKkCW/IusBZWQS7ei0N6sR7b71S32QIf
ohvBsgQB+lCdzO0QGupP66kNsD/2l/EBvSTDf4Q8F3kmcCD31rP1bOKaJA3Pt9nGWY3CWgsr2pHg
rwqTjZjaFYkvhZOR7GPQXgNv+Gyvj2YjfLk1HrsDT7BnPxGNqXHUr++k9MUA+hZlKeXGub41vxxo
SMEc9v1GP5BqSQ0hinPxDr1ib29dPSQ8r93O3yAbEFIFLzVWRmhkXn6nBDzTe4aOVh8MuGLZwX/0
wHTNF9t38Sz+vMqJgtz0822zAKtACMPRH0v32QD/8zGBt7F3qBmKlAbvkai3Hlzy7JUB0JCN48ck
ICZHQ9u5IDiYkCE74fJJL9deFub1ef2W5Ag90OGAOiNgpSDM23gY112Z3M6MDsk7CfJnm+95NY9C
P1dPbbkvX8aXlHZVA9ppx/hUxcO4VYmKsTdvwoZC6PXPHI5s+3nIQ1cFx+XVO04sKl78NKDQVJmi
oUfyrXVb25t8v7jvXOvlAW+6s5sepgfxzD1FzOdmvhnuVbnp4SJh5j8MYJQexF6zNqOHJqN2wmX6
SmBmuXcxerKX/kW949BAjqkejEqYecN2VDYElfjVk3Lr3Pe7L8L/0Hsh8/T65qyY7+KMehm0dnsZ
magBZYqmsxbfV6FxGQlypMn8JsankQlM2kKrgutRS2Uzf+JKR8rhlYRiXyEKKAXu8WwHNmJUkqZ8
ZLfJIz/nBzyku0RYDNhCHg7NV5JDB/nxrLtn+4OTLDiELKAZwwbMsuEhqK5sxqX4pLetTYu6DWq0
RkzFz1Np+ixvJXoQ6SvPyAzKV9f0wFfp5TlFBvhDg/n8psV7plBjfOq/ARRxHvu0uidiGuHAHUr3
ZKpbH/Skx0NFR2nePMkgmD7LHmIJat4NmGN6Oi/x+iXPWkFEF/oLxGlJ0Jxp47K2b7jtZ8G6StZc
fDeGjJfoztACIdTmlg2LsJnPHu2sUz2bqYmwpXzhrEWq4kiwBNFutJsZTlVbhc7/gc64TzrRh3Pv
3DDZSH0S5zh+Q5j94H/DGYX/KboQYe+3H6iI9vwqPtQGZEVxAv3UY8LfNXubzcV8A0D00VwJUOOH
cTvtzKMF34spJPiu2/rkIEf4MVlQc+BU+XrIe8UQS7b3vOUPCaCcHV5hVPqeQpo7hxmmtCjTUWtP
O8sJRL5F2Zilh2j1x3o3WC+Tvom/aPp0PnQYAaa7BGvs58C7xPYABIcpVO7JMypfvDbEk/jvzi6B
C1CHNjGQ9iEagAMQIrOZB/9LRdhl/h8wlf+Lmv3/IScMlepfleNIZN+H9A/el9/+xb/ML1S4qBOJ
8DYti7r6X+YX4x+m46g6J2TXdVR4LP9tfrH/YRHXANcWn4tqAGL+Vy2O+cXAGgo71zTRtpuW8Z+Y
XzR+O8qhhfHtFSmD0RRsLjY/Uzd0Svs/efNk52pENkHMptdBOTtn8WZKWH06LXntqlT6XQOR3Yjc
KYglDj1d0MW3VLmtSmD1DXGlrTNtO8BgGyPR1Y1qvEUZHbXfXdDbf76e30PPdM4ef3qZHBOEjVMH
e7R9fRu/c/KWdm2tqUk3ibxZHt05Ao9V6OcsKgDCT6IP0atQ/esZHRIbTknh2FAotZ8Nx1al0AGk
8bOZYPZii8IdmpFo32PJ/KGN2LUjc05Opj1+/PWr1q7HmF8vrm0YnJhgj17/++OrtpFV93Nr0AOj
dYyKJNKRiQxnsz21OvO4hIzJTW7lit/HiE+1xNhb8Cq91omL279+KYLT4K8vhcQYVeU+tFwiyn/x
l89FpSyiYGfRx0Ld5nPnIFfbMmRsfbm2ayAXZrHjkDbHyZkBUlRTc5t2ibVzRGqEIrF8hp7Dg9o7
n5OeMjVz55eVoDeaUV32kFjtfW81p0YjYrBOuSEsHTAGqXb7oal3WUq4s0OEKmB/qoGpzQl0RAIT
5+6uHrXK7xyz2FUSvos7QepPYsoL+iU3lZLr+8lZv4scL9NiVqGtFQgB43kP/ai7sQsRIOC77VM6
UcwBUf/UI81Y2j91M3aHeOU7UWQTXDyXjN8HwAcQccqB9nRcNp9TK7p9n9fWXT+f8lYdUfU3+ZOI
3X1hICHlaT7RgibR3FjeG71x/ua+Nv7kPOMxJ4QFcKwNg9axf7lDcKXWht5DOO1jBngGXXEML/2x
lIheRWsvAU/nKW5MKKGip2tfTd/mWge12xteARG+jOk/r6OF3tbQg76Srl9aIg+sksw/VLaR+SrG
+TLqy0AGG1jY4Rrs60wDd36pgUSrUNi1DakoUj9e5fbaRKEm86Y6jznzDyNS/L++E40/nv1/W3Ec
F/a3rrHmOdyRf3wooq4o4pQW7kZIB89uZmoottVbNe7vOtKWL8kMvGaQLTlDrooD3xzxXyV2fs7p
V9asQR79vIq0B1qImR4A2n6L80w+5AnAmZX2cwVjXykJ1SKjHa3VUuJhmuH1LzLTAjnXKz6jwgwm
q0r2fXs9R1Tqi4K0h1kBcFu9/Tu2wy/wA13D36jDLHZsE6ehrV+fzd8tXjIWM0pFVI9mT7wWNdcG
10gT1muKch7RL+3TptxXrW5T99EzzZ2pOayRzHfZkP5wGwpRxAjNzqimuzpxtdNffyK/dGN++0SA
tKvgBtiMVNf8ZXE1DLdDiulEnovQ9zyOZXtU7id7hfqfmHQTEYQle3s4YmXZSb1FiKkXcVhd+69M
av/mkfhtJfpl0bRoGenshxYQM/a3P1wtUeN8jBTyMMz2g53ry0iEcTcaxYXJMMhA3YZ/iCnaUwqs
NzJFBqcqhCiuI43k5qlv6wR+LIEQY8N0gIPS31ysP32YSJd5VnGJsjPbDEr++PIkY8NYqqPiRUvQ
WUjs1574hkyNP/OIiXufVRHY0wXhAEJ+BDfJR6FTmxrtXtru5JulTjpfeiftf7ZKId39+/ylf7eT
cwV0VnlX58Xpv7AjqtWqlkrp2L9HHUX0YPr6nJw1lYx3axX7eizEHlI34xUxf6w0oANHYc2v8/Q0
RQNHKpH6K5Ogt6JvtzwhzSaK5d8gRP/tPg7jRKCI4EGwr9CB3z8KltN1KfYbNGElitb1aqWIdQxu
NjgZQBxoYc8ad+nFKV0k5dHCELJ50s1u/VHG+uM6kCWOsednXYwNi6EGrLgkMblITblrLfchm5rl
bwgZmnq9cL/ckIBJbQM0nmmRNnDd5X/3+EZkEDBmuwK6zfjKlGZmvhIbiFJNoW1gqLhialN56sf4
KbEID8dPRzCNmV2AeZj3I6k7+9ZFATv0+dc8rfULUtIbTj0/shjwkjUwQHUIn2eKaja+OnI8SlJ0
skZaJYc51Zi3zFdxhal1O3yoGE2VrN7148KwrrdUIGQ/1xmkZ5H2q19mI4gDo4r3vYJKTxWiP9tU
a8xjBTMuo7idZqYdaObDshXzeRTKLcUmeCaROztrbK7pNiuZKUq1rRaktU63RiFrKIwYJ0VoOMPE
Nq1dLMf8iG0Nx9gVrp/mwJWsWInC8WoSxZDbKgWqI9yevhHTvmq1mg2oH3cRNrqjoQBsdpr6UAqL
4atUupuGbz2M5FZlK6b+djLzfR+vU6i14xIODBYKxdBPtmR4E5Ea3LlZCTqdc5aSN+gyMWy4ufqs
FSpB5k4RM4sQGe9a536xmSXFdIWuio4t5vTsoDvNx1gaxVkzl59OIaJtka8zehASXpZ2IFBUq56h
aJ3yaI2OYiys8G9Wkes98+s9pdOJZ3lTnT8/B92MLLa0EeMkTPyQ5p0KazC3oykOpOat22jGOdlO
he5LpLOBEs1fNUJ5L5eT9uOvX8pvj9wvL8XmKHGtra9Lrvjl9iZoVxuGlNqrLLtxn47QvddVnwmC
GfuwNOreN812Fy1IsNG0vw9KcyzbPijNyt2qcf0eZaBHSTbHl6iKy2+7lV1ec8ENG6GnNA1PKdNQ
zxXBQFuhxSSTp9wmkAet/3kw2464lvTviox/d31dQErQihkgC/WXuspxdFHGToI+Hou2yvmMd+du
WfXCetK0YyGwp1SzEY7TOoQ8zc9KWpn+5NaYIGxWFN1d4aamk+kbS4MNoH51pIgPJWO4UBvFtzJx
poglmP2l4VrU2WO7TrDZkGlOgoxwdWl7zA6JhPdrPKR2ptN46P5Jpvgfl3wWmj/fRpa4RrKwJbFC
Ob+u+XUyOrnC6c2YXjAMGFtC1BzPdtYzyda07DLjmDXrq20Q4CEEi7zWGJG/yjIJJp7uVyQMn2NU
9heTsS0aTvUwjEW6W5cquXAPbvp+7HZTSRrBXE/1M+v559gp/aFxsvMsGRkqUQ9fu7duk14iGadC
i5Vja87161dTlyxAMj6uRNwTU+bcXQfOeV0XP7CH3qVIHb1uQnwSJ8X34gDpJpY65Cy60ATdWd06
nJqkIByK/kiHYqofYK4IFIAB2l5CNsCPt0p0ABeiB9navKLZcAPMke4WBIFDnTXHu2aWH9qcutti
feBX5Yd6aQsaWxbN6xThaNGhlsqWJjmY6ip9PXZopA72qZGxflaXbtlnjU1gmfzMtCo+UPtYFJza
4uvRRAFnzfRvjHQ3kdh6dMb2UTRd9xi58hyT9Np05VmtErHTbZPgg3Wm54ZhEsnly9V4cCh7cFTo
61YKq1tzwMy3ru0YZI3F9F1P6ZcW5m2jTBY6WF1/yin/mOcCxrSdMWhG/FedKUhBNBbcvvXchGXK
TCAq0N4idA2Tdopei2nwLdltEfSLnevWAbPB/VS5NH1FM+yXedoPyoPSWPIydOtHwVUPC9W9pO01
AEtPd6TZfjrjpDzZIjvqq8ZiFDcvEzcTU/0RapjW7CxurwdWq6eh0i6OOmjHMTLPeTPwexGOEpTG
u4qlvW0EG2ZJvspOX3Fr/Rdl57UjN5Zt2y8iQG9ew9v0SinzhUgpJXqz6cmvP2PluQ+lrLoSDtCo
RnUXSowIknuZOcdEvEALQtQNoEI6l1WlQvfIabUJlvQNIUi1aiAhsN4u0Ak5isCKzkKrHb9TNrRf
psp6qDiuEdD4ON511ayNQk13jXRSwXTfypfmK+erbQxfI4fEgoF/I4qQn3mot6SEdShfmra7GlXL
zJmIDT9bqr2JAMW2FKWtaegEfREAiXo+Io1B43uNiBYyjFScg+NPgsiPMSohFMvwrsxFv1i2B6A5
iU88l2f8lzuLSnk1xGxbJm/8FTEeLmadP6TwWIkg8bJUiDzKY4ekTb5aEfoVnSKgRVW4INyF/A0c
fKRDSKOpOtkDtuKqIxabgYMjhhC0A2jKkKXTxnoKLWi9sDdZoqYRidKOr9YAU6KCfRnF7sEJcS74
1kyLGHp71ZBV18bHBgHamFbDgxEgOtA8/whDaLobSrS/QZp3R1Nj+h+6yfDTkYC2+Lbk9f7251Po
v0YlIOVR1tAg6RQcn06h0A2ncjYRuEQuchIcneuoQCYVVMmdGUTWF5fP1XjuU5Z2cDNmH6xngsHb
j8G3/p8vBVQVO2uGazRshvOpwvfjOENEi9ObV0KySQx+YNArySpy3H5l035o2igUJhMJvTUg2PIz
clrG9tGaaab/cjHS7fx+OnMxJrcahQIwYFe66X8Un8Xc6GajWLfMVQTF0o930OPWeQ2XYcSItjMg
uhqmyWqQdq0OCcngV97n2s8iiPq/NIofn/zzxQhwGl4YVwQW6/eLCTxsA2nFxSwaW/Qus9pDUzQP
S8JmeKiTuwaEpl8Px3RA8uUvpbseuHGPtjbnzxEe9KZfXpQRI4TWCv2caKa7GcWxM6I6Owdx8qRF
VNj5sCAOal0XV7Mz3c0Dj4I3R+Y+Ixpr7+SEwQR1yIwjZkdRhPrdzBDzahLvZY6Lt29Rq66wUyFl
rxvjtrNRWY6E2/lF/6VqzfA0B7u6SR4jC4VwBaZlbID9l3RpyIG6c2igr+4rbNULZimtyS+BnjuX
bIRFupTBIYsRqzfeoP/1MP+vX5qv1mcgpDPzlcbzH790ry1Dl/cQaUZ5YOeW5Eesg/oul7FNGbfh
aQFmG+dxs61wyqyTwQaHXLI1dMvlUcfaibYnjPi22bdM9OYOwOadngLo1ScVnmqlMw1x27eyDUHi
pi6v8hRtfsaJ+eeb1pQn5NN9IrNpQW3KU/TxsP/jowR6qKHy1jWgCZuEqMOu641L5CJ1Ykh+54y1
eiHoUe/0Am0jilHN8IDRUnNXLqO8cFdXaXcYNFrUoJEHz8LHRKx9iE9ivo/wgz4PTI20rjThCwGy
0LXm15T71osVHf7yUf7d7gOlcphVWcEHoupTw2rak5ENMx8lb3qg/now7jI/dc7wrF8Y1WZJEN02
kXoOamACE1YksBEDbr6S7owe1bFL7WyH8XPZNMGpNlDPNXFKFrFLCGjB5isjMgrXmRns8lLfWEE5
3mYeKoAujL2/vtj+48MwfSI3xGcQZRHN9fst5tZaWow9s4tksvW1mbMODr3w2W6BXntpcWfmc7Ir
K0/bVYm3poqad7PBurqLJ3SGWB3x6797YJyNXr2a5owjPjIYKbZsqPWiXjGm36KNL7Mn9tzDVteh
BpV4Fhgu93c/0SWtnDxsv+V1jHB/ZEVl4wc6Dhm4K9Pljg1SK7qZOiz31eTAR5kHgolRoXWZ6X5x
tCRAxH2bk/L4GOL9XC8OskbeUxVWh9q/lGp5GTLUl2EH9qI1X/2hah692HhkHbJtxkA9euGYbhhI
N7pd3rjLNFzwbzjEvnLwTzYu39nkTKaP9pf2Usac1H28EAua6y+aNwZYuBMyixt9p4jC3vja0dLA
0lS6Dj90Hz7GaX0XBGOzJolPh7FXe6TN4pkCtIw5f94HPiAq1HTOyi17c7d4uN9aDQhTpjqmCzSk
jkJsGchQy1aLf5O0WFa0CPSQPbHRMIHQvGo0UnlpY+TsqvTYJe+McQjD6arxltXJjhnGKjSV/ep6
YN/nrBh3ZUszg8VX32q2r+7KUMQ2EbjkIa67vUw/597RX9qMYAmVqy+93jnnhElRQU4Wqkv1xXfo
HSZnqv4yXPH/Pf/mjCUsHEUlseX85/c70it8F5McLz0PasDKb3vM9U3vnD2b4ICe7OwU9TrGYf++
a5dDXJv5U71o/il0kG9nCq2/8vUne+EGBvuT7PRIP9oeFapXDO+jH6MQKJL6aFoNNpa4w0+DJ2sM
5tektPaxoZsPUaZTC1bzFriRvY9yBJ6ZXgTnhEkBeCeacZUHnBjT9Csqu/TeUAg/097vzoV2aEDa
QADjztALa28PI5xj3MtjNqkL3enJ62ztmlNh3eI1Yco197ss0svvrtXQ40PpqcOhvut8FMFm7A2X
pOuwVAyadsApemJo+LWvgubquHW0Nbxy2NZJ9LQstvWgevm+lu5kx632Mimc9E4yNvtm5BWzZDU4
6KQkcYx0yG9z/LKE8bbJh/nVNQAneaHroihqAF+j7j5PznIf+oVxsRh5/N/fn8TBM+r3UQ0auvfp
VOPYSvEVmHSo9QzsyqKCjSKgcZDSCDQZ5MZuvReFSXH04nMC5PJ2bsFQh1WIYip31MHIHQ8/N0im
gdLQrDznjj0XtjzLGXdjgoLMy7FmWhxmoOrO2fjTnJxwq/V6/5dz7T/abdv1WT8GRJ4yCTQ/FalN
oU0Dtka2NS38nbRLr4nbfcWZ9a2zQ2J0LcxB/ArOGq5nQgPEw7a0/bhq8/B1trT43mkhZnsaovas
IPsq8IgmR17vayb5iPw6Q+6xqnTyt8gYgt3cLdnWnOpxTwAnQveJHWJTvgyd9d3kLC1N9NHAdeJV
2HvfgGqB4PJ5t0iabzhmAMYHMOaF4++zENspZC7nKY6anSrNDG8SciwGDhf6rOLeDQhRozI5NrM3
bSuwL9s/3wfGvx90h+ebTtezkX+6Hy+Cf5QESUxL2qZMpx1GSutxbK9p67xE2pJtsiF7smwTLBhT
kkFzrqGT3HfbpB2f7H56zTQuvjCC+S9Hu/Hv0ppLYk7O9o0oEu/z8CQe4mG0BszOkxU/Awx4jmuG
J8040ghiUIhqRBnRSJJ8GYyYLLWYDjEYou2U11wY2sM/f0XWv09nx4VPznKfdTw14KfTeQg1J0qy
nB23QQ/MBbegAcrxOaKdzL6VIVIgLVT6lk/TrxdwHTi/UA6lXHRWluqghfGPvGVj1vm4tbUZ2WWy
PEw0gfeN4R4XXE65yfkH7C7dRmHBCrDxKQk1i14ayWFJADpsNZjvEyU8enJiznB0OOV9Zzb3uRmq
K0DDx798avlUv9eKfGpWAq7LU+XoH2zOf9wYnat7MwY+bgw2Dokay5Xv+MfATZD4BCix2Me22Bpi
cG+LDQapLPLbMl4eerKsrbGuj1WWPQHBzG/yyIY1wmTxqGBQYkxIya1YKDB659WIiRDzO/uZUUa4
y2IclRnazdju7XUTzNg45ONZ07eB8ukvh9x/bGb4iAidyat2dGmdfj/kGPGUSZWraN2E3qvuMWmY
3fF2IicYbwLd5bw4VzuEi+8ojvtmqX+Ccq7+9/nWKjw9keLYaoK+3w7uctTSrdNXyV/2R4KC/vxD
eKbn6QKM5v1mfuo020a52PdRCOTO8IWF8T7WHeTO5jKvcGfDBCH+KkkY8PIklqavr3pSTaI8xQPP
BoCGaa9VA8vZFMEz1sxuU4JN2/befVp53j73TURXgfaNA+3051voPx5kj/eKDHvlzcwq8/fvV4+8
JahdHuR5gWfgJaSapEkc7FvQD2u3GcvbInau/gKJVHZbPPX21rVctnPVyYqb/5dc9f8dy4o459M3
yfX4OplMhMvyo38aIBRJ7uCipkCFKgcrjhN8B28s3bD03CzZZFy0mHXQqHlP+dSQaDiar4nHkO6j
TfvYUgQLo0vQqx8r+798W3JI/f7AeVyeqcu212b0/WkbbWj2WJS+zbZ3DI1LrIO2yz0iWyL/JSQo
d0+3E26GQuFRzYPq2O8sFX2Zdefpz9fxsTb7dB0+O0AUUHxu/uvT/ebOegpokcPU6tVLuASYkVsA
nfPYLAetCMq92SJ75fgqNslAmrNrkxIXK7qwEcAhhHnD2rZO9zAaMgajedvXob/rgW5tnQwv0aI5
wT4LVL+KGAXudePZo+CBbXqeOFJXaLXAgiun2bBEK8j1Gb9qGig+VlzWvsmtS+1H1VlvSUjpipb0
2iIIjmVhPw5mdj9L5Q4bGNyjT1dq+cDFwx5JTVk/+aGj08F6kF5CCKZB6LgbBb2NwaelnQbQ57s/
f5P/sb/3fEQ9luuJmsz/vFRlZRgmccEWwC3L8ug/h545ncBtk+TdHFHFYN8Cb5tY5UkfdRuaR3UX
0nFsVRuH51BM0H++oM+hAojKPGZnxIzBdOZW/xxmUVSJ64+6x8maDsxhMZBW8IuXgFxuu2HZ45nA
4HO8pLAH5J2dzdVhyJtik+oWXaTZJ6/M2R7qxH2PSCc/0rtF9xYQnQbF9DltckT69GUsOhCXTyVh
LvEwkW2juXc4ga9Zn52MbjYPbgUX1IObwr7woSRN/X6OsRDYqXaxfM63GfLFF0AEpEDm1Zsd6AX+
0ZpIFPb/a8scyN2J3WKj5/H8l148+PdTyG8Fkp+walPWN5/u/jSZQKw3BN3OZLsfNTg6584wkrPu
GNDXipp3BrWGtCHFI4Qa9HajzTE99cdcdc1Wiyd2tg5ROl79EJVtsK+aJN+qpQFxAP4lMN/8IQdL
ArQe+7P/iymmcdTxcFulD9DGgVavpxyqcWIRapj1L309pdcBGvE1gF+yC1vpx5OJNUiO/hrERdzY
3XXy2jML6+IQZ0NxDpOiOA/67CIpwsueNIX5MLj8iSnj0NsuXQAFZNXei9BeEzny3trLvjf7u7a1
3F3UGHg4ZrIR05kIaaNz13HXvWTdFsK2t+1cs1jVDMvPhtk9ExkPpAf+vg5jDTFvMJ0s5db3XlJv
TD96BhpknxQjIFYGrG7JEtgGbpZgq3Ymcg+D2kofzQ4uA5OpMwModCwAnGsvbU5m9i1avuN44+yq
mmoXlIF++d+/BNZffnbz30eDr6P2dNFv8t6zP2sJKrtOg9okaWyIHvQYEZ5fvluVdpsMhlo7ZQB5
bdTOSxWvm6ajCkvKS1LNycmnb/CBMzhJP59Ze687RYRoOz0mUwoDzAzvi2rZWxEQqo/xoV8gIfbx
xiM1yv5SKRhynv7+5hbJmmlw5FLPoEP9/bxlaWhmysFthBhJ2BVMfJu83XuwHK/JQV+w0oT+Qz9r
27BLpxum+eVuNKlVnWuU2NOFyww2GeP09bRUmNn94lKm/o8/v4T+Y6OAnM5F1kpxGaBr+nTOxS1v
w7bndimnbNi42vQlmtmQqt53tmmBI39OkJfA1CWziKH5vuRJAv8H56xEsfnni5Fv5NM35srkDQmY
Awf/8zfmKjufAyjRdBZkPQSo/eEw/fmPICjo8x/Cq0SXI1WWFzD15ZXzj0oafANEjV5AisIsXdFY
dgcqjemikgoBuELS35eJfbYqJ9okvcuDyZBEB3amknzuyQvLfwWDCi+ZFYV4mKmtQZGd2P5DnY7L
2jx0Ftxuiji8SDyql2g/UOZc3Hl6h/Rd7wS+x5u2RkRihSaTxHH+wf2ZnFmSM64flcL7oMZVmY/B
WY96MVfUw17vkDcmKRP3Xl/653luN5RV1skcHtsw6y/z1CW4odtxNY7W62jToRgd1VSZLOs0yPGV
M18LGi4gsYmBC7PdmHOz2XlrHN0Z+oPuPk8JCJO6IB5uQVWjFHFnI8bdWY3fLaUbhzK/s1A1iGXa
vk44gwF/JDteaOHWoUy3piI+USZFZyt+ipeWxSqL5E0emM+tx90FdgJTrNOZx17TH5ycSWXRRNeu
pGdL4y7bB7NZ3EH6v1eNfUU1HV3KZr7OJdurvsvyXaW48Nwhm7hn1T1k/nUoRwJjZ5t87QwxaDVk
vL+TKn6I3BOS0fo4JOehDpIbgEw9BPrwEVJKsban9HZgD3zEwA+oIqN7UABHtnZmG+ckaRkvAMRO
1lEbejsHMuyFh8I9aEt5Ra1pnL1xMc4jsE2wauoUa7V+NhUuI9uK4BoxqDpZFE0n+P0nbPrafjKd
iN9xLP72+P77LSMnI05Ug98a2bKkm/7zdp6GiTgQDyQB7eObBZ/oFnbnt8bzrCMtVr0yfnRuMp+G
NLP2IYLSde6V2iWf2woTzMLPJZgyBkXhKU+1WfQO9IQm3AOoNPl2qdoLet70AAbJP3HDtBiwMBLZ
fvmjxWBk0CH6HY4bO3X91QgVc88u9CYGu3cDTPbsLt8CDeO2BDCm+quBkxzrlVcc7A6KhpfoB3Nq
bsYwaO61AL8RIP3SdIyLaXXXcoZ7aIcn3SEYMS5+svrAV+dONcttPUWmXDvGbUjCHaSrkz1m/TnO
eIVyLOOQB8J0m6bKuoWOZKNovkkb3IvJHFc3htdUN4tZf49KByofhI5Mm9QRBBHxm8ub3k7zPgKh
mqY5jza4hxXAinbPqbxSI+6xeqb5CwNUH9ExdSicywl0AdxADc4AxK34CMOP7OhWxnYK6H/O1naT
BctwSAxxsFXXLDUZPzZUfE4NszmaC6ZYjMBZOOvbpbFHdNmAKBjMDDdj7T0YfoWqzJqwm1P5MCSE
nl4HFHWNGx5HlL+xMpxzTfN4htgfIUU556NboNgHpANgpPxLr275Epb0+7vaI9xc5J0mwSLUE59O
N09F3ZxBGlmDbgwx6x2N3tk0lfG1NYth17dEby/zD1ikMLX1epIdBiT5hF7FLrxn9GpkxbXgRskl
OFpjBLx/VDtrib+bgr2o4V94AsLIIWJUYcZ2q+Yer6BlpILNAOlIljokjUCQGmmn7gwYG5Sh78DC
7mPYG7VAOJb+joNsrzE8bEcgHfUHrgNuRwq/wxWQR/jCwCqDZKcQMwH6cAX5wZZQHP75XhMcSDQB
BpkhhNQfqBCYIa3AQ1zBiLg4QgQrogtgZBbUiA1zJBf4SC8YkhoeCfUtQMX54MMpGQVYAsKNQEyB
mIzQTIrxqYJtYgrkJBPcCS4SwCcQUDxIKLMgUVDCUv1jls4El1LATbFgywtGBVDVW4XCWwlghSUm
cCqYKynslQkGiyYwFkOwLKh75LvU3+oOSkEv8BYNiov/lKBC3ZUCd+mX7IGeBxSfgF8mCDC1oGAg
6KOrZowXQ4lpocW0go1xwJ50ApKZBCljwpaZBTITqWWlC3ZGOY+NYGhCeDS+gGlmCDWo59BKsLkp
0QJsU6cScKaz72fvRnnpKSkj3L1AQVZ6Gr2i87gYsHA0geLYgsfB6gDIHEsCe8xTLwidAZYOKkYC
aRCHjoLZWQS4Y0De4Q30MguKxxYoD+jXTeXyd9nsURRC7kkh+LDmvkltkD6hwH00KD+p4H6yxII2
qsW3MSQglpbnEDJQL4ggerkWWPa06QQfFAhIaBCkkFasZghDhaCGYK7DnoY+FA3eI0j2kw2VSIvN
u1wwRa3wioJfNvQibpKXwOfThsauATmzSYsMSyfEo1DQR4VAkAD2v49tMKxaXnduHG/SAeG7JeQk
CEo6VI+0qFzawwG3qWCWevfOh7pkQF9SIx8Vth85MJCZ3HSA/EUn40b8L0Z+tQTixAYN8IuAnZIo
+zU2FV+wXX5JjXULAcoUFFQvUKhA8FAxnKjISN8Io3pMBCDlDSxXWn52ODsCi+K2cbz7SbBTrgCo
ABd1uwwmVShwKkMwVajl3024VT78ql5AVvBg8OcJ3MqoSKdvFUm8zWu8lJelQ8FB/MtdZjkPkQEg
y/XPma4qtlegszSBaGmMZ1eLfYhS8FqGgLYgd2HWFfgWk5KDNzrfF4Qj1K89qz1AXYUgu6C1CMCL
pVi+IUUkBTD9sgjkS1/AS6myE1YiCgtIYBNEsBgy2Mfjyi9INijUME/wYSCsL2Cn8PYIWmyEMRbA
GsPVzTfegR8j55H6IHww4ZLx8Ah/ONp6bY31AnaZJhCzxObH0OCaRap7qwV01kw/EQHj3TGo1pBP
/1gEioagrL6r4KQ5AkybBZ0W+fzLBaZWCVat40XUwFnT4K3Bnnwg9gioAyQ2jYcy4PM4gmiLkfZi
anYE3VbBcPNhuWUCdauT/KWI+WMneG+xgN8CCHCloOAGmHDA5e8tHVClVSMGwcm2ipblZ9sLfPCA
aKRAe1Adpw/QXDi9mYKe02HQebDopqJ5m1jRrRLrq6G1b71A66jKKRiH9whqM/f2fFPytsoFdBcK
8g73wN6HgefU+8kBiVfmBS9MKHk6tDwPal6QR4/KB22QC1DPh6yXCmKPOuxdh7lXwN4rYfDB92N6
L1g+tF4XUI0XJcA+3eNbTwXiF0Lzaw3tWdUWzACP8X7ta/dm7R3mkddtITDAa11p3Li6D8B2Wbum
MjZJmHKLMzxd9YjobPxp/KQu55DABhemawIfNNjoa4IjxBoImLCDhA73whZk4Y7YHNbPAjL0BGkY
wja0YRy62Z0myMNU4If5kj/WrXa3OMQV1wS5bDRCagWY2Ag6MYOhGAtMkZlhAM/P21ZwFuusOaDY
Q6U6gGBcBMZoQGXUoDM2PresDq7REHDjGJ3gdALWm7lTU2E7Zt1TI7BH4LdIMWpWtAKCZDb0I4EM
iVh+B+YTTb9AIxP/a90DkfQEJxkLWLKHMOlDmiwhTqLlB8gmEMoSGmUtWMoezF2QgvoSYGUDuTLy
QViWArMcBpRCPnxLa9jVZqRWjoAvY0FgzmhZMoFiRgo8Zmt/1T5wmXAzCwFoMmf/ifR8PeqgNfm3
AEEX5ubHX/izzDaHVbRQooiB0BRIpyG4zpQ9GvROVzCergA9I2PeToL4pEr/MQj0Mxuh7wkGFMng
jBJigRAmkwJYoYDs+q0t+FDwz78Yg51GuKKxz80koNEPNG4u8FGwhjcGNNJxwYNMsFdZxLdeqL80
OthSxwPBoA3OC0M4JqcZE1fPAKTY1F8dx/tmzKikEdCC3YAMzrO07yGkVoJKnQSaSjzEuOHoWqOD
oMph7JTpIFaZ90D3hLrqmIr72SCR0Pc3ZcPApOsWlnN2+gAKZQgToUVv7PDZh+faCNjVEMRrBus1
5OmGztoQMFS/2cyTtKpBhI6QdYATWwkwVoccmwtCVsGSbT+gsoKX7RUhGfBmAwHPFhBoyTV8mmcO
f7sETtvzYOshIIi0mPi5GCGRv1MfGkKmVhq57lVDLvPyAbyFfOtBwA0h4SpkImW//HKzJlz15gI4
jqZR4Lmpm9pr5eKaWEx1nrIRmoWD06JN+lutBveSTkgPKYcwDfJ0pwLpnSkRZit4b2r1ogdTtwvh
mPlopHMB/HpOdJv2BAqgvLS3Xf5QCAyYVuI9FzwwQlLonIIMVsXZG0AIU/A9Zj38Mrt5IyGWRyav
vml2w73RChwNEnEtSGIeP+Tb45svsOJBsMUWe2YipDPBGSfubQ/duIVynAnuOBbwcSQIZNa9O1Og
yBV05A4FCJk/P2sDbPIAP9mcoYfz/IVwlXUBLHMLfHUFuZzCXk5hMC8CYzYEyxx6xh6IF54+QTbP
BfI3zqwElnNEAHbvgAbTBfNMO/vMyPVawn/uA7QYRaH7m0Xg0CTnHDvBRSu40SP8aM3gEw+ClM4Q
dLEPAZcpuGnzAzzNtdGi1zDFOhcwdSCIag9oS94zhhZ4tTEJxhqeNSKA9NgvzbLz0vTBaPMXz+IM
9WftqSzAzqiy2SRUleRheASIFTOU+fo90ka8slb2YAhWO1h+2Er9sqqEqKQC0OoMd8F1SodHGSh3
DK291FlnLGULMAek5JpaUTjegT07m7GLqV9qLzpOo9XsSgY4Oy/hjcYLfcUghWFxZb8WyOtilkX4
Ypp2HYJkXHe6ZLCQ92nMARMA4z5TNZA0ViVbFwR5y0x9G41Qyetq2A+2pO2xUUnUwWKiboIxjzIL
fJoL2bydfhlCOo9AnjdIqTc0jd22GF/ruodxLnx0bR52hRDT0QanqEJ+qCiOb1WtoFwKXx2ZzYYM
nHKjXNuBEyqsQfC7QmWvwLOPwmmfp++siqOdXZqsg5pgZ8DmPmggIwKhvDtZdB3oUlfkJjBIUkia
XaDwoXDy8ZRX63aZD8Zixf+rSA3Ne/biXwOXbi4UyjzjqRsj1Z+Zqp1c4dD30cIgB+KF7sffZlD1
Osj6weSmS/Ig3ptJ9qMQrj1ze7iLxrQiB3IMId/PVmnvzMp5KoHid0LHbxbwGBo5M2Dz68mlYi91
SPog9UfQ+nRCt3VGukEv1H0U9JSITfeNfxCeiLD5+/wpFFZ/K9R+V3FHVIj9Z2D9U0FaW9Y59y4o
1BWBZnDrvPraRS3qMX5qrxCeZPCo9cEII4QXhHLPcYx5sR9b6pEZFZjJJLEv+lU2Ik0i04KV3Mwb
ix6aIp636EI+AYaTkHaRyIJSwgt6iTEYJNCglGiDwoYWF5F2MEnsQdLBEeqgDxKHELLSqRQBCU5Z
cEYM7pHovWGzSIyCzygbjPx8qGFxYyR/I3eJ2Fdy4ho9oyKSFi6epn3SFSCQA0KqHeNXKtENuYQ4
aInwxecjQ61dCPCeAZr61UrwQ0YCBIrtg879BkR/BxCdL5KsiHIcN3hgup0nMRJlOBNjrY6dwgUX
kjThkTiRN0RPKAmhwLx0F0ksBQ9IsRts+7WTyIpmpHBZDON77zGiAmlp8dboso2NtYD1efx1If1C
lxiMvAMx3sPxG5RYKHgZoRA02HhEP7tohv43+IdiWSx+9vRFkbThSuSG3T/OJHBMjkUUB5ye3pkB
q5setiMJ7EhJ7pglwiNqcNfEcfOFZtJNRrAJhH2AZi8OujkdI5XQT5MI4kk0SEJGSENWSN1z/mZt
Jw3ZZpA4Ediv6S7qO3z4sEqdX423NJBy02LjjNY5c2YUJYYPuLWe9pBym0OCLN0hwSQzuI4hZMCk
cZdmEnOiGog9SqJP0msuQSiDIZEoEo5Sk5LSS1yK60lwSkOECi5BWCgSq2K2I4OoxYagS+YKqS4u
6gOMRDrHgZqQbCZWjkrfv9FqI7ja9rAqm0JncgwFfOLXtlLvxjE0fpWPcUVV3fTTypEomGnmLI0l
HibG4aylEhdjaNteImQscwT0rWlfIlPhhjaDJ8y00zp05u8pCTQRSTSmRNJ0aF9XBCP4IFwayFum
d+NRfjHiZkk3SKyN7YTXvjA52/02xMUf8EYA6wpZlLJ87cr/uUyrvCQgynIftJHqNklvWRiSMCix
Oop8neDJsOiMzBFRO4Pww2irdqdI5IlI5gkjInoSsnoGCe2pGsacMQ+tqvGyxdhLDmbRbeIe0pKd
FHAXlkfie7jTyQPKyAVqJSCIRQ6AHVV8T3MS32KgC5rBNFIbrJNvT+XWJmlI1fybBwkfmrJ9avVE
0wToZ0kn6iWmyFVkXHhatwkkwqi36+sooUa2xBtRIEUCYTBmH/ltFP1Y4oD4otEpVk0dzcDd3gaP
uKRMC19bus9jyNrGlkilScKVRlKWODBfQxlJZBLAZEsUE+/vPWPLp46Mprp8AwluAqlYXkcynKjs
u9XYRacGYcCuT57Yc+5diX2ylgHxAElQkSRC+cyJw7fSUmfbyQhLsSsik/qWOqffAw5nIum560az
rjRVX0qJnbJZLUb0ICuayshMkCrTXJJTFXsEVi0mHallnj2Jsook1MpLjWvbGfcMzp5dib3iNgHd
EHsnXpC46iKmgRKRRVaWTWbWIOFZscRoATS9qQmusuvitg6N7wV+r66L3gOihHW7u7fJ48Lpuq3J
53I7BQuvVSs6oSEeXytwAWv+noxTaBnsubY+ckIjs+8ssr+Yefa7gjQwjEbz3iQfrCy126nw7mqj
UVTXAEg1o7qMVdIwhlnjqZYye7NI5hjZY76EkBkhAVNJ7W7aNLo2HsEIrJc4p+868ssKCTJjM3dd
JNosS8hCDbLsFJF6VofRtZwAh/WEhEksmkU+GlTZZdP6yK5JTtPjylxRD+Vc5z7t5a3T3jYStsYp
yRrXI4GtlCQ2e4aSF33j/sqt3SRxbdi2mpNq1ZfSmMR2qiAgOfm7H6j3xEm4ez9SgCQCLiMLLmtb
YHO+98A77LsiLW6YnkIhwBcSI5cODVV72b+n+Xj1Cu9QF+qVSZV5Y9vZ9zAbvjO/hvsn8XSuBNUR
eU6BTXadMdH7Ow3lYy3BdlTrQL/56km8Q7hHC6Lt/KX/QeMJoNgeXoHxNnjTiMurJDgvp9xEC2ie
stpZdoMlHmv9VyP/tN71P1XvprtWWfykDcISvV6zpcXJ2CWvfa68q9PPVKdW40EEKVfsJaZLMWiv
o8AHLA8vpdZ1CvcSPNm0Sp8dBGVeUSwb1+LZ1SjaSqTKe7xa7MkbH3XdV43U4q0T2sQ7dptp0tpd
X6s3U2/yTbf44M1J/bB4txmBgsqgWTyUtcRnqHRtJhdDMQeb3P5LZ2YMxMAU4FzxdGx6N3RaELGn
hhzQLiArxmnHLa73jPSEfNrmyTDCfDTvB0zq55S0R2KEOM6s0LEORQSUbkp7clCZGKcxIbBRzG4V
tX/NG3yijQq6K7neHKsxta5mTjtbEXpCU8f8V39kDq40sRg1AIbNFFiy632xtWitx+t49Ieti4qK
lahJ2GbtISEcu33EFExDO3VxuvaSoL1eCl4GKEow5KVwllf5lN7PJdJgPdIQ3LBqaopXYmIVF6Fx
pgIDyz3txcPQjwo6/U6VrZ+csZnAqLc6MTYTT5rhGDeerW5yvexIA0KhUMFTJfFgwiPDnILGkBCy
1r7yoaFLRpp3Mk31Prlpvus0kshz/FBrVq6MUuKKQUfduzvXMb87+WKvycKhfAUNqD9wVFyWmeUj
ynXlu/e9ndwnQiTzkSiViCWY821Q+JRMOtitdvVyaoxgnybB/BDY9ZHE52RjTTM5GQaTshlX5XbO
Epq7ULvxMsbVwObn3s53mu6oXdzkzCHLKn21Sydd117+JRMxUJe13+CTawUZUBoxsGIlh16/S3zn
ikr/6Ezej94Nd1VQEHC0pN/xZTxMnd2TU+rLIdJcLBxcVM8PRkUo2RSdsVeuks6ufnbDyBqHbKLh
FbdqsW1mNnasGq0Lb8it7zTTugdTpL2aUfWueUvL/gSpPdNrW1TlzcHP0nNr0RD1o2tvY9KbTJXw
bnagjhBfXTDqrGKbXUmHcM4r3BMpSbd5DWeSaoQNSDFufL85Wd0gXzITMsLXb3LH+GnN/UuQUKmp
3HbXmj4fGL0/J9w8N2aTfK1z95UDwt2wQLwtLI6KpuURc5fhfwg7jyVJkS5tX5GboXG2EUHoiNRy
g5UEBxytr34eavXPN7/NbNq6y6qrMjPA/ZxX8vMB15Wu028RPoJ8EVeOHMjnrhcmCkjvXeXDDYkJ
9uDBKcKmvqk2OUTk6ZhlxlngAZz04rEu4rfc/xU5xibADwAfjtLN1w5OHJcJgsAl8GI6xesouBrj
g0yjhcO0EIc0NYi3xbtbNIi6Gl88VQMNpEPL3yDn5Fc5N/eB5q+DNCAwihbfCtKtdGvQ5EOguP4r
bCxPhqCfwQDhLohv4DV4zL2C4NzWGcNuND4yJ5n3npY/WxJimGXY9Nf+YVJD8SUzYP2BsX31LGFd
UOpwM2Vt2PoOfpf5q6YNFgcEt2zNPU4ze40Rv7MYdABvSx+8Nr9ETfDidsO1k+fKGRiB+bstoScG
eZqV0O3sClOHVB0yDPhvS0xpdOD08Mpvtde9lNkqHIlc8kpMghLGUUlOTmR0MHhQoYHzHSOtCsvR
JzjcOTduL96RGOMJJlYKA1hTd8QKmDADOPFIXjSO44x61ej7+uRWpKFUA/uyynFauXRBhh0j56Z0
UvBq3HCtQ2xrYgsCYi3xNjO0x0HhEtVT5uFYmHDetL0T1FqFzgRcwulNc8WgY8CRGiSXW20YvTEk
kutgcsjgFocJbfazxOg+GfHO9ODC3DVWxe7S89x4dAattjcqvC/UNqAMi5H1jkMH/6qINh6jE7j4
g5OYN8O2PlXRV5dExMQ4u/6zaOrHvHUGLG5+DiuTGvt0XLjafL0fjUqEnMGnwbylMaeyGc/4qbkx
0e3eRLB86IZaWeYZVwTpVc30IM5BvK8d2Jx0NH42wIJHc5IUXAnMNn3SnznifsRxpnCBulfTH3fT
ylVE5arin6Zv6QyPfT3/iApVk+NAeA8KMCpFabHDPgEaRQtT2aX7oQ8+JoMLwLa/+1aIDUSrQWMm
TdY6JuCYqCm/Xo4kNgVnGll+dSp/JRpV8+se66oqgU8Sn03Kqk5qMA7IQU/IoesQscWlW8tAs47q
Xh6B2ANjBjXaQ8YmoRMZz2DsYdwH2HyOzsLkWUzy4tEdcRPj8hqM9bXTvjiMtnK5pWk/qtUftzNJ
2tfezzr1iJP1l3sWxV9TQ9EVGw3+cl5ZHMMxc4H8Wyc0xRsOXx3kHbiZxXUi0cke0UAahybxniIv
2eeTGPcAXTAMnmEjHEpZwOcH1gNM6UDXu3YW2b4dRy7qtj+YBDHhOg6WfVSlONjc/j3A5/Ps5+Ia
TPOpbQz3Dix67E0wGtddPiyZz0yEHr123M/tzPSMRuusxIR0r8rfqjLzD1luvnVLbV4G0FlBjQGR
++VvJ7Mvqqwwuq8+wmz6Xgz7Z6B7xkYSCEmr+EryaTg6wE5087Qnr09dOK/qRzYT/sagVcHpnTSm
fCi0o1WxTTqxB49RjK+ZFFeRNmEwydcigDSWnQDaAnsgIodnOmAMQtCPT6ROrrxfHDkpJP4krWw/
BfYb7jy8S943GglAiCF7mRJWFYpyj/xgsO8wNJnlH2npdxIZKOJQpb12aj9yeUIqJ7DpdSTvXl+R
80b+hmCGEimNVT3pzJXsT6WmC5vKu25rZdCnXuLt3CmnaeMv1XzLIWlcqg3n/peXZvU1KklfIduJ
hLV0pXTYOZe3KeucYxqHtoTgdqic29q2wOMi950DwoBp8rlHZLN1OpJoq+4bN+IjGhjcrcYC5jZP
uFBYk5tE/jYIxjT979wH8cUct5/L9jf0GGwuYXtmY3/S3bG2EcV/CQi8BtgyjsxAII8WBkfXki3O
qJM/2W5Yrdle0xpuTfDKdnAqUr+p8BygW7mI6z3Bjm849YI9F8gtiXW+J/aDe48aYwauy2Tx5nbS
wi/KAQJDAQ/YzWTrFCtu65tsLxiiGDblQsloHh+hzggLSZz0lYg5fMz0DFM/qvW/FBzvie42vgmY
yjDWyxzm9fiWMjAoh8SORRWflYOU2yz7aVtZIF9NcDQYojfLgLnOoTYc8qAOc7NyTjmZCj60/xYE
f4d+ZS8Hm9osYfG0WVQN0p8C54cNtd4u5XrVJdNOCuq79TTjFrDFs2qDoynPiqufrMlskyVwjmx+
R6ndL+IF/xIQQUM5uQQSbAmx9+LCBdnym6g/rGE1ARR2fgPO+uL/JompEX/bpST0NimOARmyJW/7
TMesP8Q02ZL4GyUROVQOe2gd6dCeGKvnBilIn/PLhffGW3fojanaQoBh2JqyvW1/tkn7avQA0Sl6
UTouoI107n9FdZuS3ve3KOvpq5mdE8771452DMLqrR9dG5+7DJImL6cftU0ilp+dpvq2ANesgqGU
xBJAIZiqNC6+83QiscMs7W3SOid7ftai/UCg9rvkv7c5Lb+wU0cvJUrTsU2oKFxznGwggjO9Hnzq
w3Gqqq8cIcDJpsWHNGYCq/kzHBVkhzgWB88arr4pMGo6P01nPKTAfm3jdkhIyngXdfz+JM1+1w7O
wz5KuFvblya4UNcruob4hRJHhzF226C9tKZxSBf16E6JsRMGSHniz4peH5vmjcXuNxRgPTUi3tEe
gvLXdikgW9haEmkjKRrofM1QVwSug+x3xfBgG9xvZEAbnRKsT+ZV6FrioFwaG8fxY/JmUmhMNrN+
yQ8N9cgj77VZtRdlw2bitY5DMPsXKHwE8XJnNEN7JVWlVCl+QcNJKCsJTipYXmdNMWuxOjBMuaUa
z3gOtLhwVDHvqfSdqMrPVLa/MEcWh7a8kWHyMcjgKeuBiwwkvZvMsrdLO/vbxOYn4awvnG4qG2gi
g2EH6oKIaA4EHbQ7w/4F/2SCukQrK7I2waeEDnm5Bl2B5yQ0M93BD5zYYll5mtXFHHlURs/4khLy
2pOFpkgaZEkdak6ZkYOFw2x6rRH2qBc33lBlB8Pe1hZIiBPEcPeL/ZkmywVF/7gpBb0/kyef/JE5
Gh8DmOUIexjYmqUJsLmvk5A/B47b5iOunKnHZ1AfHZ30h0XMv5B7dG6G3i3Kqj2RpUEq+6PTEmGf
z+h7MwkgFU8YQ/uZXZfzJcgJoPRni+Ma6FGtGCEc9xkDHA1HbombuZnr86yz19wcXCiJAl4u8p5i
8rvdvgdAk3bLSGMfFuldsU6jmB2rrT1OfIDJ8svTZEhPGZAACqCdbdLpWgcLv8seYYlAOUcHA7qi
kJIPwti3aYAarMu/iHSSPF9EkXWEetkFoWzIW6FmW65TA01t1+akuEoia310bqzQTNEUe09G9jZC
hYNjmd/sR6JT3FceL+DY5+cAaVE4NfBGqjDetYrqPbc/tV+c1XUDFUOMjN5EOnswIvud8/fQmaTc
ZMX8XdlBhh5roYhsl1Q8npzno4sW1jIAe/NCPg92OR8iFCNspu0M6OshLOjLFCIRkA4xvPvcJz57
7sKjVck7o1kHX5AH+zaYbpNXk6PUMLGNwRs2LkJAVL1bOpz79nvdDiifVMmXStchJsrJv7TVKM/1
+KlxB215rniTQUeodfJuIqKON/aNJJyEuf5lgOPtl033blgV5aHM3QpNg94RTlQgSUJQOJiK40DO
23ZcQO9bmGuv4TdXH5CrMdXgMBsz7Hhev5tBWe4Z5DDgLQW4YYOcqvGyI3pUHnoLPWXhcZd0AgDK
QQnX1HNxqMvhHkzE+LFkmbuJJFQk2QVJfV2+jSdKbYeEyz7CxUrf8jbykPx41FSWUSd5m/hs4774
Y4v4Y7TlHx2xEpkd9FSdlq8tYpkdit8vD35hMgBUlBR7L7U/nbz0wmxuwpGgCBh4IyImH/2YJsoq
VPDg3Fl2jE++3OQkoGyTnJ9f7JRk2CbWqsbrhr1bDKgSvYI1eRqjNRgP5QvyW1Gro7J4ByPJMTPM
GVMNJYVkQ2zhw1ywhOo5t0rwHt7ahBgV9BnQqs0Q3bui/vRjFBtxZkEaUDxNNDYU+yB5NE8wb9Qe
IZDdW7CSGyqwnJDcKb5q11dhNdrHZgRJtCgcjiCEd/+OSqlG3vsg3QwVea5J4v4Z0/Y4UFvX5W2L
12n5AGoxt33xw88B1MahWG9Zaqi9KqtCnfn7oTHpfTfWhDbPPk8cj6UNdUP4HgnGyqbBhNZxQ40P
FusX/XM2cAMbP0c3k7/r1ycbfQZLWr9VUQ9wuZrAE27eC485gx7g/MZDaIWat6g2blc+apVdu8Sd
L42g0UrHaBxsNFlFKXaZ5lrNGpgx9C7i2A094K5bUlxoLQcAN6RnqstPhUnn3pChxO4OKOaTbdCg
jWPz2EP+p1e00ZQ5XxAzREcc/y9eH9CMQ5ltPxL0WQxE0A+tah645c1NqgkZRKBCYk3OKu1SUZYx
VO8Lu4/2VgwE5Y3ZDqcby7hdfwi0q/z8QS9Kq/2dmNY3aQUDWZezQX/JhQHbOxU9h8BE8zjkMOl+
auvF5S2Z0rUkG6FCZ7UoTBAThGZvPczRbYxI8lIJxfUNjY4oGhqSldB0oFRojzgn2l0xxT9yRFha
YBc1e3ZY4KpPy57tMC+Y0vIVSJFwUqlsIP3rhnZbynkmB6C1My1YD6RqIdZ7Ls6SlDJk0jvZTs3Z
FcYTLX3NzQkIpEtilkALzh9p+qdF7lgp6eUyZdueMDzzLrvfiz8C2xog0141vdaKpcO3+M5Sf3p0
hqnfTUidiKbrWEPsI3r6Z8tCzqC4SA9em9GVNzGGk8dEotDUUxBBdZ6WLIaz2b0EY7zrmuDnGqba
0z40IjicDHvco2DFc7xUuyHKqZcBqUiKBjyoHM6CIjdm5L4jHjRgujJBWaeBP4/cCnYKpoXXcQqu
Oee/1YvXBe7R7UcYCUI3MjKHZDkcjQDXGKmSlJ3hP8/Q4Xqw2JssQ4GG0v0ta7OPjniFLSYLY5fR
wFd3srgLotFjN4DRAIdm0E0Owo9ySPiTGfe/3blCZrUCvm6+So/M8renl6c4mkiLyupwLDEnL84S
bCe8C//Gmygg4IV0uo622PqVx5HCEgMopyRflevKQ1TR/PTb+UtGD53H3tVo3EvF8lA09AMtCl63
zAkMrOJtp5JX/B3mIa+hAXI2iyQxAVSU6AiT4sdKriaLJf+V4+PI525t8iCaJg8MkG41JfvM75lh
IohoHdV0JPb6IkT1FScI9z3WVsByJkAuUqipnO8BuKYY30Srjg4TKLU4yB2i3OnO1doZ2UBji6FB
kRDYxY6OdaNwtrMdv8wtSJBY3nwvT3ctstoaxxw3urV3u8olLJBE49K0uzCfuFe8jNxzREBPrY+c
QwuXHBqtmHT1IR9qKjKwmB7tpuTdsfUfhNbkpmTqFzjcq0Sg3yPWu/mieqgn/5M17y8ZjCh5IP62
Vr9gMpwqI1RZHwKAYg8Q9ZtOzNcuQfjZOyQH5tp9kiqFZk3bG2ox+gpjr2bZAfK1JsAnF7DWsttD
gEx8TVjst/wAh0Pq9c8KWuhIcOcPShh/+561TQqX5ufxZ5Gn7c6ComZBwJ5jgkMjjv7BF0/rDjr0
Das9igjLJWDN/NtUfXLNlf72IuBHH2UburFpeTSCPKSudlDyocoV9c4gZ1IRw2fI7DOaURIPWhPB
LH7YEVnUXcBdluYrXZsVjzSgua9eUtwxSVAyBDrjYgn9QcYfSXMk0ReIn8NRjOdFVMEhdlEidY26
10q/TYtRn3qG29ETv5PW1Fv8+l1IaA6IgKq+x9qmNUzTGVMY8oG4D6q9yNIR6eQdHedE0h7llh5U
5WANwyVui4OxJCTeA/eWqU0ADZFg2IKflZuhYiqH9IA6hhOEfJN9RVk9cQeY7VcP9EDg4IPddw8j
AqQdTqS3DlMDjD8KK7pTA+LaaHjBWrrvGu/13x9guf0dbD7YEY4zX5KGLwNycO9H9njCSlyFS0d6
d4LrLBQMt4uMvPsaQlDmLUI5KdXOcmFntaJ4h0BIUOqeMrSWL62suW3byblnWWs9BZF1GnSfHSxI
yP1kzVQTex+ZTxFNZgpF0qFYVf5oOSQoW4RKyyNZUE2aPXbFgPz2MLulH6LW2A1tAZpSEcQesyMV
0mhP2uYk1U3hkUYOTOTbH/FsuSGWJDR07GywiE2I1j/FL7Esu0pFh3+lCJXQdC3zRzFGc7dPJDRt
I4OipUYxN1umSo7gzSBi2YurDSfMSUvbzoONnKErryTwXjt7Eq/lD4EoOEQFFJ3/tQFk9T1Lcnmc
k/ElAUU5WIvv772GZA0acqwTKtFbakQGY9hC5kDdpVjTEdJQ9EDJesctFNQNk3w7IWQsJiYvQodj
AydbRh+Zl6IRq5RxstZI5UXZKK86DrmoSND+06xJC0e9UzmcH/4FWsrAEly8PaeIet7Q7zvuRBJ5
kEHSNVFZDP/JkqpDFOVgJY6p93VJl2qVDteSWiRYFsC8qvVgEipxdEePE6Icl9Cx0uI1CcQ2MB+b
buTdboNvlZlkY6bxe1A0No5g82uYB2Mv6+q9J3T3jksZ9Ef6jxnwPHLF26jm6QWzN+ApeWcxI8a7
48uXf5m9tSv/Et9QbC1Y3hhE/tpbFqZGUkGGSXImxHysZoyhpmsAlNL4d8b+e19KxgKr53HpyHYL
oxFp/mxG3OaMs5+E5J5ys7nPE3GWCEwZoRd2jsx0oA+TJv1Wub4VYp3Il1peZIxcJLAr6kZN72Ns
ky2QXfTHyaZPkbJJevaTYyMrMbBRb+bGtB4Cq/ij1/RSUFPk/5Pu7w32BLXasEH83aOvXXpuiYSv
QfBNJoOzv0ofucPMB/RMLqqNJAirbrmSQ6vf+cqMO1jfwbKIl1yk/GygaJnUN/B98FrIcC5lyRA4
ZPZ70fvOdsqsmJeMD5Fhp7v7Ld4F65G48vZRY0vdWX3UhomWXehpChpBDMtLEcd7RKoVyOBowec7
r97oUNSMlhaZWH8V9ohJYhR0/Sagfr1MQ7t8xqEwvDNBkqbnN7gNvOI6WhDTtMSnTgUo1L8RcOI8
GIMmSJ1tMZ6cz7qHOa3ImdxU2g92rN/6fWndre9G5bNCAkeFr3GoLZUf6nQQ74m2dgF5z0uKhiAy
4Bzxw8DyAeCII556+bJkbPV9t85AfkCWQuU7FxORwswm+Eus1gE/0bBGrXHvAq0ekhK9yVByOYxj
GR81sWuPee8UuwhaJowX8WxS23oT+PcO8aQoBadTz0cEHnHHXjNyrxCMsgmPkTuEZVygcBeW3ll2
/ewv1sfSZnezqPP9MNWEia1vaYD9+dFM0cGNf3NA7DjozUts/pHEm15a1HxLj+7RH21zl7s48Di6
mpMijwBo8ssOSvtMfnmYD5381KiyKxNG0yh0vY9oNa6KqX70uwHXn++IcBqpjnUGd3ruUybp4TIG
4KZVbqSPgDA4xWlya6L0DBo1HV0S3iPDS58RglzNoBs3LCQG4V3D62w7l4xN5jA1MKZkw22tWJjv
OL36Y07AgeONxgGR9NH4l6NC4YIDrbINEr2E0UzBHwL2G/748mgMyg2TFCJ/aIwv5WD5X9FE1x2y
p6z0rY2VGPrqd0vOaqG6vczi7GSRf8UcFBUHFrAhTFM13AJWsUoE4gAFxHLqQFy1xnAZJMrSjs3H
tMRx5F04Wojkm9bbycpND8RkW6G9Ktl59faYGxDSxbK6/kvzbNy030tvImSdEt5dZkY2M1WVXImA
OlVL9VUM7+Mwq8dYD/feJNEILQw6VcZnohOGD16GrCE3Q8PMjGqNAlwfrlS1CK/KyHzJRLIn9uac
dnV14e07ek3fnFoHbsCNAvE4wQBS4jHHD0HPCVI405edDQ+0p5zZi4iB7sjXFZ0reYlu6KTaYwkk
eQGA/06zlKdAaQdpwmo9y76bSNjQ3TxP+FbAf4Pyp2+Yb4TR8brq/LOZW/dMfDEQnHfzzHq8oRqh
Vtxf0bcORThHi/0osuLLsLjJZ3Ljrwt39tGdVXxIu+EO+pdd6fsu9yqwzrNT+9eiRADugy32iWou
YiTkFPlmuSULhEoGT71kaT6f6tFEbToVxYPx01sI9wfDm6/xBEMEJAXNJnBwVNaQvDQNDLOtxifH
EdnZJ4fprF1YLrsFb3SKXCAMwDiVRjVA4jAwYfTXYUHGkExjfOtJdTgEPY5Xhu8NQTY98c5FOgb7
JAK2D4zvOtMwGnU2PaaRPBXY7N+LDBslDoD12sNVM1Tpm7a7OfwX4d7m8D22tSa5eRB98Tx0NyCH
ZKuT6prABWw8AI9NgZUza0cGhNIrjou9VJdUS9rNSaWhNQhTS5AGuzEgh56A22qH1J6gaI81jizf
X92Aq5EkmLA1+uzHmL6njFjYrpS5JcD3Z2uTN9snkRPOgLDoThKmczt9oqwCmyK7Ha8SASRx273j
Ot/0kw9ulzqPbtBO936NeauSEiUew7rPXtsvcwr5S7+v9EBf5QxET2fJcNZvfV6KP6VQZ9Wkf4PA
6hlIBCJT3Y1fYuYxi/JzJslK6duPts4n2h2gPMiO+WNgq4Al8Rk7Zh3vBL493gpG4XlGml6++EK4
T8qbwEgsfkJwpHiRBl5x+W119CSZWbLsHYkaPGhA5lT66jrT8ODwHXj18MCn9xo3AEVmR4liZhMF
arr3hlN9Q4jMT5RwuxlD5rfDhd3G3k9YbvNNzO3PhLsWb9hHgn3hY5qy16GugrOLAA13QQ+P7stP
yPrdrNEUUUu2fI7rv82VyeoRRf05ziOK1rzFwOrH/4SkleNUMLQZGDl+C/abYcG9W4wyu8ft8FPl
C4PxLIKwB+68OPSgs2NhcvGV9Y0I55SL8jzl4/xJ6FsIgLsABaUZmQ0viRWgzHez9lQG0LdldYyj
Sl8NC1Te9IklUzFxvNXg3kqAy6cF+u1qEC3jAdT0AIlxAWO4Ao0eN25P7FXjrGpzlzlwmX7lInMR
bcKdimqFC93gXAmVnPSAZUWdCcjllmyJ1VsY7jaJSZeb1fWfLOMJqlga0u2ZBkTCJT+jIs/O+HrK
Q9225R7F25Utn+96rYW36IrZ+H4F/g5JI4p35VYxNSUcMvADOMGS7iONF/NqUg6lmGzKvNRskg7r
flVn4UIHhwE00Qt5SusxuNi0T2EqoWogiZ/L1vVee2RNiLWo27WKmQCBYLnwrv7QwvPPKZJp7SnB
j7C86Wh46aKIlNiIN7brR6LaneJ7MQsZ4o9topk0DAS3c6PFWdD+gdrU9/kptNU9nw8OA8uTNvk4
fIccy5S+rwJY5qgKANY4NW7TAunAR+nv7KxB22a6PwurR6Iyg8YRA78xzBI7uZKYdv3sVdRg5uye
6AOrz4DWpEPCZW0oEmwFAax7LSG5cOiiF0zORWb/4rmAzwX2Ty1n3nVtEbpZ4m/b/kM6uEsJbgJl
4CvZkEpNOn6f/JUMEkYTuXdv+G0RMrFNzYxWZkawC9fwHrsyEmRbInuZaNsljfCgvfmNdU3sXUxb
uxEGZUtRFz5f+sn287gKXtp6HabMax8nVTiidyfPBXW4c7fndj4upfVN3jL2Fyt45HoBhpFNf4g7
HrfJnHzk8Vl98dsvH8fdXVozwKyezwo54joFp9vaFUgamJNIA9wbhqFQl5CZ6CfzlxjVi5xXtUU3
wZEBpGoHWYeOvdD2dH7uuOyMZiHcayR1/N+VnvsQor1BHEoXHRfj38rEWIhS4F2OPESxX6Q8ZBAu
hgdSlpg8riPwyGHW7c9REi8BvnmWZvlqRzTUGAOJtuDxIOlG/OFJ1iny3PSrZEIByVvzXdrZio5K
2+2lr1rr2ShRb/QdDucEvQMrNWdUCYui5ta5zm4KVIpBYGJb2E0pOTiEA/z72JregDkR5Utd8prw
6mZsxgSze6nglUY+dSnTcW/Ti/Y8G/zsjIkYaIUwCu/b1k77YtvwwW+pkVlehJrxEyZ7YKgB0eB9
MmbnmlboI5CmJnd0d1AVBp1P45KIMDHlA60Yq4zOb95q1974WfSWNM2dcyhwEG+3iiU/YYvZVp5A
0OpGHmAxZT94PJBdY3kPWJsC+1LldAgiX00n1FN2WoZz54pdhJDr4C6td23z7DTQXCDqwX5q6DnZ
VvN59lL/14AazG2+YQfn3xp39ZpUQRwToy6zU0dBYkR+SJLoq5mJYV83H6rW3S2iqIrWj4iLxoPg
z21UWGXWeM/lGr88Wx2xUhjJZkyMz36GIZTiTXUlwyIwP4euKx6NKsmO+WQ2qxzzsafT72X0SSRc
qInY1aCUt0ZdpL2E5Pyi/V7nGMs7UyNp/pQj5JPgL0TrJ5669fhIDbO+1+nYfviIo4jsnN3HIeFB
ER3xuVb7nKkYaplAsm2U6PhRxPos0vyzGPPip4qsc5MThmNM8ZNZAJpUbkDaMDVr66Lyv6cU/c+2
IeTspm9IBCPszKb9HyFFaEuV72Pg3MLkAf7A98dFwLCUhASYlWdW0exAFR8HAQKHCvtGVGJKaObx
2JneMaEKh9Lij3kxmCLRXVaWPDQ9OZOxmk24N+fuEw29GddyQO6vXcfkfa0QYYRd23LT1nr8P74j
+T86eHyERJ4tLXJogsDw/zPtMesDMy2BJWejeZks/0EEOEkgOh0CP7bZ5AOecn2fBL06uSj2HNXq
wLdWB25KSJZR3wNKG6MitKbUuZkpmtBIATKoHgy/bcncLhb7DQ2LfUZsR8qImMQh1pb7EA/D2pJV
fpD73WKi4B/CgX63NafAnDrFlY6rszx1rl0+tTquztrmOaDvU1/g4b4l4sozmwkMTE2cytAFALek
0Mez99Bo/MM2krOd9p34loiJOFiDOJhaGz8HJ5/QqyIRzYlwPCq+yrM1W5d/v9Wzv9tctqe2xrML
OfrUZDN12gbLC3em97jgN3ER8V91jPrKJHKa2sqwYxu5aLc0b367yJC8M7Wlq9F4cOGn9tIp6OmR
1qmeSRWce5TE//tzaf+PYDY+RbL4HIvEQnuta/zvaUMVmE8KRKm2hJ49dnYjj/HaAIWF5CpiXBER
fXVXSxYHIrS6fZfw6hemvaYq4h93DFJ+uDPKAe19TlsA2ZBy4hzNjj2+/3tECUas6EwEOKOhZ0lI
Jhy/xsJ5xcM17FXfJLvJ6V9qzozGJq/UszuU/y05fy3qPGfR3YNhjQdyCOX/VU75/3t8pU9BreEa
pLq5//H4eu3spOSYrh82HnlGm/KwVHVPMedsc4NzzC4J2KqfOwygYwDy7bIe/x8//WANc/pvAWm+
S3gZHcmO6VlU1K4fz/+TXYZt0hi9eETx1mQcPrEgdBb1ESG+xtuqZ0L5em3y/upPjfHRDcs7jgsU
atP0B9f4O87w4Ev7ya/JqrzD6rIj/brGYD0SBHhCbVhvusXCnga6jTBcb4mLIiVKMIAvon9XVvnD
W/DW+g4dZSOJ4g61wXg7sZ9WaN6wlIOLr4NfG1y49xBNRHRfpSNxA8Xwd2SHDxl5yZoFuykcjH8o
ARnA+vaOQmjTeinukFERWzaF9TyPJzvCsNKj0lqwY+7cmhpdN8AKaNZgDhYIHYuYt8WN/parrzlG
S+tg+dxmKc6cLnA+ZEKrbcYvR8bqoYdI6xaAKLcUP9YPsaQ6d9Mzn2/Ql1VAkFjhZyzlCzbBjFOA
ptTnmPGRyBQyeRfjAQAPwjiBj8YEjtfVPTYtOZm9yWoEXRyVBpuAdGyQ2zcDLdXMNxBqRZFgrxOE
QRGBaYUXhMMg2h1xMGvx4A+kz2nYNqAzSTB+9i6dvCTwg9dXQWgo7xW3N5Ihkl7UWiTatnqbtXO8
79ZpPo6rK8LWK6awZ20Sc97GlPgRD/fpShxA68nCtN2RVIVqsGMalJz3vUTIiSSoIQDv7GdCh94E
Dp9Koios/bOyjMd1oc6sXhLfg74ocvyJR2HA1C6882IVj2kjZ2if8egu3g+jIdEnHqqH0aeEsaFX
3qi/lMBxN42kCNuo/ON+VFvL5e+1cPEg260eLNI5FjbhFhcD6TXFlpzZl3Yy0c5ZCHQn815rPaHs
TPSeTXTqfX603nygDaTaB9DknSTJdXJIBBjcGgK5B6cdqR7Cr0FST6mT5gDBipqalgfumE4+lOmb
21T6oHvqtIAeQ92hVO5rvjYZlMszq9jyLB38uHOepmeimdFGJq8FuejHqkKlVQkjutQWn+cE+rRH
d1HSPxtN5DhapAqp7LDEQ3DBZyruloUz2xnLU+UF+hZHi74N6VNaWf6Zh964dKVNAIRpM6d6GY9n
N4FpFArwJU8yWBfXsk6uacX3IOGxz5zqMzWJeRhLoNDe3a7HaMAlRSiox6fK+p2XSK4qZ9V+EdS6
Wu0Y80ZMcmnwULFOPiSD/1K2aACi2UN2vaopjMyDcsvbh8BBKKAQxYSF7RQXFTuvtjkmD1ai/w6z
lieZM5jFXfHQ0TgFApls3dm6Z31SHVLhEc7iJsXBNBFFKEIRTthoV3c2Eu+AcFgvopOiQHEB33ab
c4OcZ6jJPdSkF0p7+I2NH9lNAZhEFYhFmdifQQ+IXXqHuH2n9eReIjIwC7pOaI73ho01zcOlIMCA
BALsBj0bhKmAVOgceG4lUMWUeFfLWs1WKLG2nra+x961b4SOvIkxl+dC5Ui9YqK1dOI0J7SXXTWd
aCheHwWGim6Yu6OUjEIIZ2I6EIvvyWsoB0KxR0YCgI9eIvVYNLBvkbLNK2506fYe3KNDqLzWf9ve
VieVi2oro+4xtdnHUGSwoHnLK1b45lKgAsZcOQ1f/8XYee3GsWXZ9lcK5z2qwxugTz1khk/PpBNf
ApREhfc+vv6OVNdt9Klu9L1ASXUEksk0EXuvvdacY2a1a6A7KqJpvTaRjpw70zAKFkN2SOdh3eVj
u9xEM3YGhBN3IBljlxUndocXCIv9tW+3pw0mESviEAj1xlkYk8nDdc47aEblKZ2ab9QVYERTrbAN
Mb53Q/ax1TUcR+VDeYzH6Nfiakgau8p0PrA5A5KQdiQSTVJBk4g28G8oZJMvp6ahZskJxl6YeDpG
bwIBbOu3oZX6G4y2w9px+VZ6ktnZQueWhJxqPy5VHqQ1s1uUi4C0BY1uVM22IkIk8baVuPlJx5GG
Aj95w3DtGBpIcnFRLL9v6J1PDcCnSs/eKr1UHKE1uKJhSaQZeg1An4lTyfS7hRlVZNWa5XP7iMp9
tFr/9/33scf/t91XUTkOWYjdCDj+6+47D+ZK6OWUIeIGY9KTfAzAupjxhHSSj23ppqeUQL9/57/9
BZPe/+Pf+fePulmZMybDv/zzH891yf/+/fEz//k9f/2Jf3hf9fmz/Or/1286pT+6uq9/Df/6XX95
ZH77P5+d/Tl8/uUfTjWkw3obv7r1CbxTMfx+FgQvP77z//eLf/v6/SjPa/P15x8/6rEaHo8Wp3X1
xz+/FPz88w9JogL7t//6+P/84uNl/vlH8OOr+Kx+/ref+Prshz//YN38u6qqJpUSzGhFkzXq1Pnr
95dk9e+aKUGXNQzR0PgPPsWq7obkzz90/e+gcGWs+LpOHheHpD/+1tfj7y8pf5chOJmWpWiK+KiA
//i/z+36H5fIf3xo/3MItaz8lQ1syqoFDg1StqwZogVc/l9Y/EMdE02ATh7TUmarp1cJncXDmJ2S
GleSKjSUXNOg0WvZ6SPLKegJg1+RhNhXlI6am608V/0B2/GAMECE54+DbB+n3Q6/fTA7Vm0GW2MG
vJIgxy9UqS0lDCmJnerL3UBA6O6jMn4aSrvHG+EyK3clE0NPoLnqhkYa7TODyO04l4vTE1dVyYId
699qWibyONhZ3drNYz47w1XlRYhHjgpHZb6y7wSrrPjL+jWI6RWvMfk/0muWRm/FfePOzy5Gtl2s
FbzbfIBrz6SYR9ZsoSRas+8unYwhPaW7N+jnyY/xnXWeRgyQSjWNIcgbypywqciFAuuuPeNr22Qu
Vuauyu5BN9m8Wk9iFyMyqS7qtyjIK+lJwulu6cUtbnv6msGXsC8BumZie+wT6dDpWpjvxwkMYj+6
4yxQpJ61lcLBVe1e2WmO8NqkoG4r/D1x7Sam6Opl6mnx7EmC6clGzuoIhcrtlsHDeOdVo85zpGJT
Mr9SKz9DDS3xZzU6vxufTNRHBl1TUlWhYmZ+WSZ+22peWuArqnmpbr+VPl4NTyfs1CyJN1Ed082v
0WidhbI59914aqX1CAE3rn1oDF6fHOKYWBJxdo2+c+nHuoKGtidOfap73OL0Rwi17cOpEp5HPPZY
V5sCWaQt7owGH5QrGcuzvOKLzn8QLnK0qHSNGYqah4Ufm9I9auu7BASpa7tgFcoAg66/lLoPWxKF
r7ehe5PXmZ7r5IqMCQplOXBlR+D18wSA+a49iKNrR+dpbL2Hs7Yh57Aer9mG+e8NldNl7oezcKy/
T0LrouFz5USHvL+QiNo623jLQL92tNraxwBq96r3yEew/f+XNeSf9+nfqrG81mk19H/+IYt/PeY9
7stHQsCDP03+DqP0f7kvQZkutNTIc4kYxyRHy8crbo/hdk9N0wNW5A8/sqM6r2DZuTLMS1maobit
h3osEZrrR5SYNMbT5SAMCZ4Q2WsQ8zL53YOv52qh1s3Wl0m8rop2YZ+5YHu4KFJ92fpgZk+13utz
1kxXVeF4yYwsan7ROPMxR53ijqOneex7+SCpY8j4GpktclbyuKvI7uGcJy3OS8VRksRtyKQ2xo2P
gsdgqKTnGdcrTeDsG8FrnlKe1rUlZ232EB07AHSZoeB21jsvF1G9n1CytNbJnHNi5lAAC49ObHqO
nZxpNcGiBjfhoCTIoQxXcPKX3kzDZQQj3dKFWfCKUT7g6uzU2aXFE7sswpRJdgO2JGoKG8G8XbDY
IQtDt3neNssH/beTS+GmV8197h0xz/aOygfe+3QVENo0rkRCWwRitienqUm9jehMXN9h3I4hwRMo
ZMFQIiBmOHCfCvEedfI9UvbWQBCd7BuT5Bfx7JtWx3Cr8CWUW+tRo/iYl97TZJIGC18emCBmrVda
qruInDIsJuMPcL+2b43RBYZcxsFW6wHD1pBu7UFNlEOicPYQxl2aSUeW+iOygB6u3D21gVpfa/Ep
00YUHOa1FbTr7M++wex6ipVgi/1qjr3YaILYNgKlFO1Duoxu38V+8uUrgJe2OQRfFtZVkAyla22C
06a6Y7SArzi8MYXItTKwa9jMfi9DlCmeskb7fzQ+SFwx/tp1eNwUusIeJdGGNHSJTfCvdU+haltS
ao1ApR25GZTmPHLSzjxImADf10YhC4CpQOmtzBrbczbU2NmtC5Cha8ELbF8ZbI2vIwY6PD5FOoZY
x/MmJ5kMU/C+s/FXBiilwsOKBzi+sABcEVilkysBduAAVxTImqTINbPEm9rKs/gzGQ1U3907CsF7
I1bPfRK/aD8WNb+YgDMCJB+vOGle28/60xpLv3iGoCtugrcmgy+nKpP+LBDD8nVIntZyOBad+gST
4s4SfDd+cOQFqUlEiGfsui07xUJzNAyEaYKnKDYij7CVoYQv9WnUdkYpXERjvqHJp/pv3WyrnhUL
U83wwrO/RJEz2Kdak1/ldHsbtjPH8GPbN+7jV3QggObWHwvxmI1hZKwHQWsPsTp4yfD+sWJ1q0Pk
ZuFq9mFvNGHTMZyUEUBqPv1aBNeEX2zBZqdLcZK29eH9PSzsBSkgKWxh3ww6BBVhjTk3bnYEah8W
wISYsEubn+VMDyTZMS0G6xykyUZsMoYN9saK1z4U+/NhSej2wNBAkz9y+40V7SZ8uO2vtt1mO1r0
5JDpqMJQMbaqNXKDXNQTrITeQabRYYcgBgPch8RtTjDiILRV+PuvuEFikqFIBu+wpIdVkxS3NJTn
33SPWBdZ9U3oa0qzpOGUxiSLTI1D1xFVXpdtJM0yN5FHUM9NeupNXJXp0JMz+YjhsKpap2sLbwwq
9bytkptr2OAJ9js/ziutgksWJKnOEET9wjxUifROh4mLsYUeX9tEFelAf7q92izHFeSqU6nyD7Bh
EwvaVsRPXW44+gO9IDYfJGKxxNIK0Y+i8C4zYcbuMdMLLCHPLELQ8jglThdJEA/GuMJRZTHl/zO9
Oivjs/poQjVOn43oeGLvtjDsTPLvI3EnNAF203iCApahk8BMTQLJ60bhJfzcNCHoJBfeXMHwWlL5
NZ0UsNkODJwYeFG9PubRzkAmxkLxNGJ3111Tu7UJOgVEZRzOFMQfFZNAhv7tGmysztNH86Os7ZJn
DFQWZDAnfBvaKOgXAYV7XsuYxGm5G/Fq6+pAvwgZNHmSJAmyd5EqMMEr+TnVkWBvWhFyTNa0NOwr
dEzQtkgRc9ImCgwVFJbGEbcSFARX5y2nV6PpHAfX7hAPuxQQLTJ9cZAZXSk/tRnV/HwvyTHTzOm2
xPVVwyeHfWCyfk0UBpEWO+tjfkFkZa4WbA5gfgfVxsiG8CzUyxXth2HPfXm0IuFo8HL0Rx5k7FZA
xFu0rjPnSAv3B5Ii6PCr19epP7JIZJ0NEQkpGdNB2lCJekzmfa8PRxEFgYN57DJgkGFKA8+Ft+1A
BKMtMuo0ySSBiY3Af6PDesHrGSqY2VtnaYN2Arq66dzGfh5du370S0P3i9UVzPFGK+hpnD5TxE90
ie7Z88Sz6izxhHSqGykBBB+/BpbN905/ofohGpGPuf8SNNO38E73ZeQr23aVsTEzl34kMnNRTfgC
UJEWTARjExX4sMHwQoq0n0wWKQ182K4RfoggncHUlm6NkDmFc29E1ecSIWoWKnq35hzEwjvkt8fO
E4Gl1CwbBrO9FCPro7KfxuKYZtURNtCCTX1X6FOxU2k2cNOEyozhSW7uok7noqylr4yGANEa5ELS
XomgndUitkeyfR2D2aelfBuE9EW31tdHIrU+WPet/9Z1lUOuJQ9Y8OuWgmAOC5Ex7QxlARQ6okwo
E+KpW1ArUbc+S7gaOq010AGpdA8ETGI9XBIssRG4Tjx+n0vy0nfqTw3rVU0JPtbOHMf63kTLvZPF
W1EoTEi3HtLcoIm2ZXjbZtLIEJB18mW2HCAtMxF5Ql7Tr8UfA4NlPs37ldQt5iEWM2JUWD50ptOg
t1e1rr935RJuMWuNPH9IDwkyuM0cF3DM42w6+tHobWpgquW9V/CZCUMVPHJ/h7gO8f37rXWVeLYU
OOAKRDuptW9d8jLGpbFvK/J025dIDKV2uJdwWGp1ebHKBNIWhB+Flhki4aAsGXZTlPpxXTwNum8U
9Hm0GCMmiUkyHZPIXnkjBAJYVFTuu2bLPYUO14Ts3hGBrIydqyZlsADAK3Bh5DPCLXymGpEXJUnm
OUlT2kc9o6Cw6054ATvnk1p7akYlVDihldq7pMapHW99qM7QHbKV94k9lE0ElqJO69o84/Nz8Lud
iZcUpxDfP05EAHLG5mVR7JNEMaH6Lhb822B/HreQ3qNVYrAfkxUrtDg9epagTjVOB+DMaJ1yLIcA
r9JLIYIzWxb1JBc9TTTaeA6l2iP3A9OyIR0yw2AbFdwZwHFOnoQXi/Ro1S7KT60132a1qsC3kDca
l57IT7IzkC4Js8VfBYl44wiQxYOVFWfSbZqzJ1EZwRH2FkJAoT7D+zvGynwcu+HYyN1Rm8QDWQEH
UEGKOPpSpIeKSfCBgXNl1qDpGM+1IEUXlQ+Pkj7/GCX5JQJPn7ZbdgOjxz2DObvW6YAXJYKtNffz
/BGKsF07XcZqJI2z06Cz4PqNNF6O0HVpkJskeERszrF1NvFyXDM+wl0/RXzUvLG6SkQbjJtdjgzU
7suvNhl5J0WRELekNUmHHOMByx4AVVORFDRllKuaOl4pEYAU3upfy/yAcrY8Dpq6F0QuKSNpLnUZ
c6asYKo2G7E+YY/NjnkrLKdxGQUHPcCuLolFlAqW7kFGa5GV4qtZHlpFHr2ikD/RcVFMzgrmG2i7
Yl40B6XEDEma1VtbTFo4zJ3D8Ln0EbQltT8uc7Obb+sUo4NjRoU1LJN+SCnZzWPC1gZELEzm5LMZ
TOZX8SiHv/+aBgZPW33LVTcWa47Vj79y8GPxPGB9K6eRROKdBpDKiBAjWLUIRr728MeBIQw3+n9V
hgeQo8tieXKHlYYXtBjlW50wHxDX+EYeNeI2nYwMs76mVB24QKGQh0BfDlEzoFiCCTnYD+fNvHCf
G5O93thVKkk4ycJwsfT1KpfWDcqw2LZ0QlmtoXTpI+Qcz9QVT+sjz6L9IL2XyuqlreSRs7IX6y+i
xHD/yJ6oMUeBCSoIo0ckeT4d5/HYCm8KDYFteFHI2endBodvKd2M1TWjiBniAztpK5UQIFAGsrxg
2YU3Rv+zfzP77/Lmy/jPGpOyFI8U+mAANBS841w81x12KJTYnjxk30ng+ygJnRwXDtTyA0NpdF/M
watgMz+hoh6SLDqIoYV7kkDquQLJoHzNciLQ68BlnSzqjrwz0FbY0v0oHbjmVc5CkjephoeZ8jS2
A1HinL6pPnGhiWiVinFA11eQvoY37gl9d4DqYnor8o+yuHezEfmzyCpamAblddcZeyGTW0BHBLFH
MktAIwrCLRlblyBAMOv68H3pqsNDuZY3r/N6MRP4NVzbnBaIRdwZHYeLQd1chabJqZvfkG1eZI6w
WvKQxihuQnJ80Z6gmJzFPAdnAkIydpDzhyvufIzrfBqDdem68UxRcyAiTQbkAtdOSU4EmF+K/r0h
ieqkpS+bqJ4AMQrnscXNa6XJjRiOghu0TO2VI/LcRe9pj5GvtO6ZanG4ZQ8IWs5H+xJBbg/hCEsJ
CTivSxRj0dcXyVl6ctRKJ9fe6YT64qw5VlSerTlzcWqcxepnnm4/dRqVHTH1O4DvjqB9N2sk7iov
73ulwucZbfPUy/qRcp3JrSx/tYv82nYwhOMRkrSOr0S/dlb5JlDUS8YIban8tqTN3VgH5jUpKnGP
vPiAZpbKsa2nIktjFq3qayNaXiRRi1aaXS6VX6MupkH4DBNzwHhdZUHD3swa8CEpT4PQg50kGR1w
mDS9NdSEa9G4KsVeIw2OlklvfXUVIuuArXZecLwqPiG7NNBSn0Maq8Rp4QmmkVPL8bariBOIULc+
QhOFBD8F1RvIgc6BO0dOPCYIJ+Nh1UZx4lfRPA8MmB/OvW6n3QtBvrHK3uNyfJY5HM6/MJUDiwu4
+eEgYXNS3SjHVZeGqyCfaOeeYnTDCWmeEirVfW8pnqD8qoGeF52vi9+Kuf1Wl1+V9CvpC8di07YG
BfHXrjTPjQ43dGIo09pdc+oVkQEqKUg1yU57Q3+ZEG9LDK1O9sbbjdutHAekhlRJ+vd19ZfYnqTj
QMxWzJ48U0TLpFMIH7jn3U6Wyd2CHrzJPqo2Z1ShQGRwICXQlA5NrriZDop5GXBLNLdI1vZ1j/tA
i85RNx9N4w66zQPpes368BX/Cbr6GVia4GaqSljVInEqMb2ltSWQEpxukqCuzoMxH5rV8Hq4Mf2S
XrSJtjUngYoPjjMnUbbB1tpWY0FUwvRb3zRlvdFw2fXadpTXICVeYLcwtQOmtEu3ExBIo0/oxd3N
5SkvEcAK9NvuoAdOmkAP+j1Oiivglzv5IIx2T6lZn1Vvk4/wvg7byJNIgy6DudI9odPtKNQnCo0S
s7j4qkoQKUquTSE/GWvumduLPraOOQERZ8ie2/M07hKwuSVYsCaRP8VGQQH4SnAAQ+koSLLeS1VX
GWt7ltbvDakkS/QRjchVV5qAjEd7ZracxEoswdVz3n4XicUpIVP3FdZS/tTlAVaCXenqfu6vwiNF
sXiK5eG6/VznBCmcS/Dr89LMO7ZMFJemZwnmC1lI0ormsG/gChGwFsXo3raPns7QLvqEvLbr0u40
c1zEIrkkKPczq7+guiAex26m5mMp1IOeEFEu2DJUxIy54qPBzWEiR9koVmELVSrjILI+aFBphaSA
xgAtwZ4Un8MM59nIRqcxPoX6AVyanDV5XsdfUcEsk4MuaWOwnSW2BdgJI469Bys7qJFIp1Phi1oO
HPq1o+IsJOKc4ieZQqagxLpJkFOk/Ei0zKnckT9/KsT8IsCRNd86WJ5deixn5rzcH239SgIvKwOv
uAHRUeTioa/OiJsZ2xYce9lFqWtk4tOqC6ukwY5T/5D4LE1Ah000Ug7TJxR/bRBfiCmxIR+ghxcn
0YEP/k0R3SpODLtnZj5pv9L+fKiGSNyrK1sI7QOMezqnK80WqbMaet1W2hPmItkDrbeODoiwUIN9
pADiVyYVVsS7+iTX6rmql9MMW6Wl8pLLQ57dBLkOi6Xzh9ZelnOdtRddt1Mm2WmKlRdq3gbBAaDS
nl4Fz1fGKB6x7D3EoiJziHjXUQvCj96N0+oO8Ms+MlpBKjsjS1wLwFJJoUptOjbtzAWEb8vkstCx
i2PJ/W1FDtDwBbNShhotLAIR9mn7OohX+LZHI+lu2PI5DnA0S7Nbni27Np73SZz4HZGpyjT6EQMu
mFt+W8LgGjjgKvvGbDzJLRG+WdJ5Vr5Z3H/WwFRricO6/DXSj9f1BSK0zJ0rhwPxWWr3VAW9Tu8s
3sJGVsK8kFHVn+S8ZMa+hfymUOrr0AwtI/OJd/A4YaoPXU3DWaJNvHLpoHgcmO/SEE5cAT6CYEuW
ZHe4P2tjtJWGzDMGYFiOHSRKTdyj32bphfVRQqW3grXhpQvqJ40km2hIZwEcKvTrHghpG71tFARi
8wOn2Ylg2JDr8CvtkQLodUZLJWNKd0xVVjSzG35UwMN7cgXj8dOSjuuoXRj8YAms383lQlTak8A2
M8zVvqdhBxiq6ZYTFnqdTZgcy23rKLJvTVpdEQf8Lg0MgBMje6pBN/ZRVnVF972QX0cCrXXg4eW0
L6MrJxHTgikgVvb0Q7kgJI5hRKrcMK12mKTXrhVs7hyLIleSf7LXnHqLegciiaE8zdoaGtKxokOq
rFcMEFCZ2FMoeYV1/UWFpQDHAoxgRGfZo6lagdlO3yqqA45XC9LMliCPSEbWOHMq1nG7TfH9dzYn
AjufcoVZruQjDJPBv+OsmHFaQxFxU9psGL8cAqaXBGsfcD4s892g2DWtZ+5aQNpNr/GDmcN9Acrh
UNMhqo7S2FF56SdaM2esJpN+Gpr+kibrhQwXhCUndM7esL7NEpsy9ANhfiTRAiwgBUJvQnj4YY9l
lG+aM86vTGMNTnqmBu8KvpfV3BYaxHgE67n2IimcBrAiteSZzAuxpMv0YTlL7BvyfqYhrGVgZmBM
aWknUDkHry7nx+rHOh/hHOa/iTyOLi2GFIx+tIaPQDKOUSEfNqNl5GCEtO+CITAmLcDhLKQHY+HJ
pXVQIxrewG8Zv3RO3yXjxlumqWAn9xwcok+Tk8Bvx2x72RTlwrnnCu4oq7VjthIzFqhyehja/EDp
mK2XGeBJTFJOFGeXJZbPWJ/O7dqfyk4E/qsdQClkDFz1Zd8UBtAmKZgMxh0MfXFHfGQjBgNxb1lg
+NFJ5VsLPTY7R6tyxgQYr45F1a/ow4H+dRZ9aqUWrNlwNWPpamlPeTy/c0S2CuEtKfu3KDon6s+5
T52Zrqfq5QOU3aWiFfhoGO7kWvL7CmtnfVJTumqp4Mhzf462OLTgflHLDhjjSXeg2gdJG8KkwOq/
n6ufGg0PqGGA8zc9wkmP0XmXGaAAIMDX68W661p9m7XhKWmbO02B56j9UQ4MCxX4Y7n5bplBbJl3
Ra/fqxpCkFwj3ka4VEj+Ui2hmfaHIa2Py3rGMkI94j4G/VnS+Kt1FkXanOhLJLS2AzjZCVKXZlVO
DFeFlnS7PK1Qy5Ag+1U9BOgzQ+o1tf6RUHtmkHmp7CrJYIz8NRrRvl9WX78tOF2WtoO7Kbqlfe8q
9MoyGEEiY8TYPG6QceHJ94/0rnQ9KKt6qAzjkBM+kReKPY7WQWMzniI/KaWDFdwGSb3cojOC41ep
7V8KS7jLhhYmkL6Rqvp9KhzNOT5m+xttHozAqYOvRFYJpCt8pWHgKKOmO9H+Dl9ZRAGL0kxzkyME
R7k8EWiplYtHc+XYdIUDt4wDwkGhTQQL0hVXSueovabWmbePz7wYn5kDvIAReYeYxKma7C5ZeHmn
pSFbgSjHoaxgsK2LcKO0BubB9oqjTreCapCDxXaNJYLTKeM495pt8Wq19qrrEJi1eJZbZgo482dx
OEZVecC7c1gQwyZs0oqd8KagdfMhARWeqiPnozW5KpwopDoYQTTPBReV6hNwT0cDJeUO+5f41MQQ
B2zT0ryqMjxxNr0+Z9CkWR6WeQ70mpejCefgaRTvkR2M+OICuawPyLPDDK2aGH2RDhYkwBY63lMc
Ex6Qa9JLiQyXGD2Y58wYr/PycSC5a4+LeKxqPxlFb33CJ/dIKrOImh8MV+wrtxM3iNKFBy0Dj+zb
vHynyUOdHzTJywp+dU36A4rSIxePJh70usQE7cdtG1IcBokQpMQxMd3Yz7nkK1CfcTVeh7V7Etqg
aBJyWFt3GB+4SFvnINwYfgsww5qJFXhkgDk5Rw+dlq0Ufaxmi/yfIKgFyKpyaempafoBnMuMVs1M
pBuDld3GT65EwM/3onCb+ZBV4iHWmiONMeOiCLhTyAikDQqO2MUK4Bpy7pXgsEkMUjnHWdBsEtR3
KXT2/qjt5v3GPkW5l8H1rCSfGEJGFj/IU+nckh2XBvyNFPfb8s688t4td3XaUMUOgZLhVuVcYL+L
0RtYGvQLJpaxlYmlYe2UXHA2hpakye1xDnHebTyl7z0971jU7zDQaw5SkC1p7zfXGckOOd3BKvqP
aJtUedWyB6NAYHAzP8PEfMJtboihMJuB/jrFV2DGoVrru05v942cBGbLZUaO0Pde/Gb2dKDUHzTd
aCw9ymGE1io2EN5juht9QSaT9j0Wjh1500bnlCs/JDkYqhyJ48xWfLM2lC9EwPPhGKrpiGXjisvq
tivgjnsvhcJ2wB5MK0JkYgMgpdknIHs72dOj3heHOBCKLVC77zPlDb1cvcudhPNdTSCb4eYjyfOo
Zxptn+0nqCqSHCo/B5SwU+rlOzNJgmVM/HKtbDH/1a7ENZtkgngSaXrtgxoIs82kY80jpkpzVGni
8sT0IaeHTWrgqJ05YxMGe1GL8YIKhxf7o6YorZipStEntwNBpEdxn4vmQWnqo4nVfVmxGL0bZEjp
rA2yqKCF6Y5SbhyIZKq0KzTPfayvdty74Mwy6bXlwJsgmseSrLa3qVKfiBF6VqzLkMyXtPnZ9OjB
udNr8WCpT8YlM1/KAW0PsDZ9vXR6HnQTuzSXyZrvlVEEl58fxKo/GPTwVvEETQQcFgKU6S7/srbs
yZibezR/nizoNoWGgnYG094dI6k8zlQAZBBPKr07+ZBsd7tluJh/hyzv1TMTesNlMEXiWGMvURWa
rUsqL6PMwZmwoVv0LspfrSIc6FIdB2E4qWLCPmwb3RwksaeK81GflKMkmUd9iDDpPz3IuYuRHDYA
3lAAQmQmeHFBpUrIeEbRgm4+e42eEioCOAaIfkuWUUVNjc+9diAk7g/bRZynE1402qG2fBMm+kzd
4vZOlcCmTgU2wqd46c9mIpy7B+tNwtIzJtekXfyRpFxxv/4SR+NsenNheSdMUR7+a2+DjpA2wEmF
xtOE3Oug4k6D7K7CWdA4hIJltvBQFA3jWBPpqRzZRHKyjEMVcukd0x3dl+SXjhOwCiENaLsGfZGF
iUml6rX7tIrcqssfFRkSuq8G7czmW2QnLuBJhQlFdj08S1X6HO+e5kK9rUZ2i9UzBj9SmbH8UkjI
xhqCfzqAZ1Y9FRJN6yxuI+WXnrEcpLdArYtr9Ni1Oh2YWnoHhIjEvLOrvH6x1OhlsKrXbUKltZ/9
laydrdVfkyV64fS3Ju21/p68VAZasVI9Ws+JN1d+Ow4hnKFj3Dg6dqJIx2LLzjXCWkolBmSFawHb
pEoGXeWtwhEJtezlv6rWcklr9eL6TM7UjcvtqYFdLJKjjROgnornnuQyQfdHzfJj3fJpFNOHh0kz
mr6EXGHJRZ8bZNOeccbm80AEE53E8WlurGuktRdk0aelIrQMXPUiDifaj4cu+VAdWBlOKQjOzI5T
p4p7qcNRnWhh48ZivWTu1x6Dfl9yAq6oHczSk2GGa6kMNEej0ZTgS0GFpxc+RVKqh/Dh7USn3hFI
LiWoo9zMt6TD7t2+jpqrJ8MNQ+xOpiYrGcoz8oJXAzAmx04NynMvT6kjUNW1E4YGazqpQ39qx+Kk
aeYjduI4qclRh/oDSNvSnfoJSTaDsFa9tVbkztbqpi0EEVNzmDE78NYd1UBRBeR1thx8OntxaI6r
2p14pWNJ6bWBAoQKkoUdtLJNP7Ursyk8BCZNmDFZ3wx8PmCq3sxReslfHi0taEtkaCT2ijLPMnaV
eObxXJpNYMLMw1wi5UbEIitCKCMZb91YSV2yhODNLAx2K2eCxFdvL3gUyNZubdfFhOK2VucqA8rI
enGSPZxYv1RmR9NeWkkKcV0fOjg0bVmTlCWc5lq2W5C0qbNRWUwyzdOsvmXlestL8QaukXzu4lZb
ylVGrCNL7pLfVEpFTrp740lm0M8cO5zrl7LSz7FUnTYL8SAi089yDkF42FNsump9U06qrrs186G8
jrwCEn/eaaSKPevSL/hTJNH8otDCGt/NtiNeeg7UGUFpNHfMJKDnHOAloCaDwKr14bA09gYWgdZ/
uNRaWOJcGg1wf3GoV9xOLYBIfoO5MncDUm+d69Yti5/ZtpwtPbrkDr63jDGL0DPFSeSDmsqHHEHP
wiWU2lKLP4RWU7PXGmVvxs1B0ksiL8j3kJQDdTM4BmsPhcqX+tKfx9af9M5Xw6lwUd+elPe2bIKI
P2vVBB/4wkh9LSlW7kr6pDQdEcnWZToq+UujGyB0kks1VudlgRakhBgyjq0JlkrUgnpQggSHk+53
1opKypGEwteUjOOHwsGoP+a1fiyz+sS8t1yedq1XmZ3dYbAtk1BpQOEl4HlB/ZpRhSwqPhWtegRG
dOyF6KCvEBvyd2EmKRalz1odCc49qRVK09OSA7gfXS3+tqFikdNXRZc8jFTJSteTuIqNHBvKj4ds
Bf2NXqx2jqxCN3L7B6CWarxW0Iuts7V9HzEXmum1lzLO+5qLL8ktSEWAo3JexvQ0LfKB3pvT/x+W
zmO5cWuLol+EKuQwZUAgQYpRaYJSauSc8fVvwfUGrrLddrdEAfeesPfa5l93sABoaPy+IAPN/NYL
KqIDQuCxK53DOvCHnYG0LGemqMqvad7tkMIySD6NjONrGoVkTm6CUuA+jW59q12ltLiiMbwYreBp
/bu8LQ3zKGNMNcoXK9HWwECfjXq0wIKQXRO2WmOddejiifUtYVSM3/D0voZ19bRK4V7ecnk5pSHW
0RAySbIcg5wvubtqJKhlTX9sSgpPQi/WowdEpSKv3E6MWSJTV6gfM/eZqtqrD6ynkApdqSOHKB+8
Rf8rb11hwCBMbYiwMyVbGewBx0TvxmB6WVTSubZuL0qwHVfFyiaqNEeY3wZCf0ruzJGYNYATLOyo
YQvJNrOe36idkDjXPYGijjU4QvA9BBjoYYb0nGda3O9zoP8tMoJ833OqqYpFaiFrFZBwI8bje6jA
WYSzJkrohevGjSrZLQgEOw0h3wpXaU8MMgwNqM1c2/3iKNlVFPtdy75ncsOrolQnA1DglOhHgUAZ
5vGDG5iTa1F+NfiGy1RxWPFw6qPOHiQ7g1SXBQwYtopIYimdKzIhKXiX8vfJIPQB72D+He7RlOz6
kUs/QGo01NT1xo14ZEgV9O24Aj1J4+ULTBdaI5kKm0TNb4ZRc7bDlUpmG/ewP4+cOkeNdmGUvJSY
4CWARiSYLoEa83gAEe/hsPc4Ju1w4vPd8qxS317S4aEm0gFNmUrC1LSobgwRYkBk0UfPctz8FN0/
hb2uTn+W0CW39Ge6spc+o1A7BuK/UGVRTN1BqxbFfle8knxHZu2IgTrrvpKACSti7mCdzG/MDt3N
Qkfho92JQ0QRgVMhaZaZonaT5RmUI/EoO5Z2xEt4FHTh2KSsw54iw5MUHXMNJNGk5J/mI7nOcvXV
p+JlEKozux8EhYvktXi/CIVKVHcu0Q+L2qlCFWMpLUYEP/6L4t4nvA4tHHMLljE9KffVLoMoG3g5
2aCTWDMw7A5tPhwGsTuorNQBNTIvGzYWP/GJjkV46Mn0JLxlr6lwW8nmIn/5GXbts8lVSJoza1d9
h/kURJ+fQNsS+kMO5I0EssOkQLRtgi10zE2NPMDSPyqJoTtN6fDbBOZB7b3I/GiqPcHTHcQBJehf
xjw9w4Tzo3L3Y9KNsv9msTGuO0KH/gMoctXD5w9G3oXCbcy7Xj6EL5IDpjJgVlLty/dBvOIXLVji
pyv1CBN7rAs7lSfSYtNPm6pKb2O/77F8B+vwCiIU8GSdfBb8LQ6t3FXI9jAS9zS7oBP9GsVGg0y+
QSshPUbGzaNSObDEnInOIuMaSeM1LJNImq9IOqgbhUasHd+QMm2n3IGfedDMmaDsr1V6BcRQH2NP
CwIkpY75aHhjhTTdiikrXmO14Eo00au5cNNbtyWLDpMFSiI6dNFLOYhuhxANun9qnCJ4uPxPUvk2
aYepi9lgCkSvbwaBGSHfsbx+5rI3fhTozZQFtdyjbQlLwV8SP4JFc+QASoR+zUyeXpT0POhoNks+
rxDMfor1MP+SkQkK4bjhn6LvBS5ujlgYvSdPyFa3/ox2dOWKaD/YFcZHZTxajAMSeJYRgjWlhkhm
NgcCIMkYo6co/FTzDdP6vuBVaeRN3p/Ej1HAuKjucvNVrdjZdP/YTCrxo6xMR/0F8cIC9N3r+5OA
eCkjFyNBLRHENuBrCbF7vFX7k0nNsYb1dLPhGwEpfIUt8oUH6GaU7h+u5G8pkFxg2fDICS8s1QMc
fKDupnTiNxdQyxYSMbPE/FosZYr6XvcfUqb6Yt8C12dOELhQymaNHLScTW+wCbj/MOaoH0PO0xDc
dEPYmckaZZ1ui7do/NW5KGWptAk8YW/yz0LGSSLz6mVe39c1We1FLZ8R8sg5x9VNgxDQsKYgpycQ
9bxPw6J9yzJJ4VH8EDG8IJmk0Re+4tS8au3IV8pnm8nPbvgDvnrX6vg28ZV2SFIlfrfYiXk+RICL
ta//KtyTsdJVmKil9473bUw/Wo5LrR9dxaIzJg2oUek31ozdrZZe5VZl6Oyow1c75/4cVJQclT/U
5C/uiUxgKLvPzwPhRA37YuEnZ4CCnztrSz+OQ7+rp2O9hPuxAuZ4aZb2pZIvWM29Po9PaUerzIQa
a7zdY3BCBGHHBu0uCk7raIJkD4n7IBxgPxnBfiFmBaa0mF/6Xryaer0ByUm7gGI4Ij/aMh+R0T+D
VH/2if5k2jg0x7wsj1gat41wBMjnZdlVMe1WZqpj9cReWj4lUGN4BiM8CYLRFNSuwWGh4ypFqoeP
ebIFUAcrds465nV94ggq3xH9EFhQSq8GMSE2yr3dTMxWUVwurV32XiVxmBnSQcvxZIIsGD6RLW+s
hS8Uiu+WBOFNQ1KQzr7ZSv+x2puGE+j5l4x5DFJoAU3DrZLiLYkNGftsA2k7iQ8mUm/zBU2StSpx
q2s+XLPvOfit+3VSvhX60F8r4MzyQ8SKDdaThgaHsQPXWv2TMiKKQ4LTkW8sbJlU2Jg9UYIk6G4N
LAHpeLcMjAyBHyZ+ACm1cSfWRaPw2aEin6RHPx7fkN6gVq+ZuZY/Ta9zaxKtwoaSSbCQ/eWi4cRS
4wLQtz7F+l1P2cm1fgDjBwcpQYZ7OdK8SDEYQ7z38h+/Y0KetIEQwGoeCrECfOa876PlmagwJ3yl
yR30DMY3ya+qZgshe1flgV+1+gnNzDnG8ANFjV0PkyjFGPfJuNPvm2WuDjxIo8E8bseBbcTjef6Z
UQG/T/MJ6p1dcoGU+uIYZuom2nuMZkPFEiG/6GzThD7fdCxso8lym+KixNaWn6n1FemiLSYFplnX
ekr1t3wfGpKNifpOWSVuuKQY5kOg3i3Dz0+RbDv2qOGtTsMLE76pIriKkZvqd1mNoPRQQAiYUD4x
S+vQVhTW2wKjNSc4fjm9LZCLcsvwKMXY4W9W7m6MexevXZX/docGwxxyih6x+A3MJZxN4ELwOJHA
YsxGLMNXSj+mFKxnFVchzMI6YFrxcxaTou7WoeDW5UhhwBDrOKq9r5DZYLRbiF1ur/w22mEm6MdA
v7rekfRCKzUeU1iGKUwx8z2H326+aIaKaBULTgFtxPyvG7T4emM8hzhzgVLLLM3RKmG9ksuzVWsP
NaqefflXoVgP83SHvNNnuesXTXBUB/MwvkpRf5SNGDEemsDfycJqzbZDHdx3po8SKHBO+f92pA2q
lBiKr3nPdWa+4xEJG6vmvWjeC56KWEHQ1QmHQGC/mMibNJYPqCoP8yJs2gAn9lCAIdwKwaEz1Seg
2jwJOTgsJ06GndLFz7pWHlWHO5u7jOgA41tVNZuClEYzPFkEAOUkYmqdesNmx+ppADMbuWYx34hn
z0kfhMka9fGTTlbO7u2SPvnY0P5Yj0lObgRij8VekDX6hslNxdq1lgBtI/72+ncuuqs5PevZPETE
CIfvamvaVAKWpwt7pRnQ83th/hYG+UFhyZh25Lf1qpt9LGN8oPGQPi3Lq8kukMAvOJzrSbxbzJ/m
QcqFvYAxJiy2LLkI5JUovY9lT2IGBy8DDT06UiayFBW61HhhUx2CJjsulcvSqYJPsGu4SxtTYlBG
qjiqUfZbIcebcQJi4uAJxrH4UWnP3jRsxcqZ1A08YrpYejhKBqInFbZHOeXFUoA7ISAoa0GGVLcw
zQ9M8IWMZyoKLsxF2dayk4XZHRi4t5YL6UBnArnIo3npUaBTqMJp1i5CE7xUEFaXSbIjwIhC7S5m
uqf95T6WiYGTVbZ91V5hiWlkbmlWFCiDC8llxXW4pLkRxvSaqJy5aXXA/3oY1+okgC3HEEUTb6gc
na47KpG1C+HeJaHMwgy8q8SAM5md6U2iIeqmBS9OddTF4LBmNDXMKHXBI5bbaY09a3Q357qvMayY
kMdK6rJxleySB82Fw/Pcl6VHE1KAj0G8QNljYU6hONNUSEOqg3MdS+tPTgZ9Vvgm6GnDdAlM57oc
kwYW1puMA1Qwc0ob3R3zfCOQk1MHE/rTzFFuZpQy9qrtGcNEh5k2NdDUrIuZDOYIKCaR5GdGN4oz
bElYWRflzPaof4EHAVVveEYpYN9bArsbOkrk/zwySrci+uhDimOPaHQihAupraYAlcWrJRdulnZu
vpyTADUCZ/NQ/AZoJBYEjSO7KGM5WUwtJyr1xCBM7DOMblwCuJ+MBm8KCw9yUtD9QSNAsUqsxaTa
zRLYwwiGg64x7F8mc7xowXhN9OxYqr/Sgfhht2J6U/Fidgx1wsHPGM+rceyF/aFnSo9hbSOgQFMk
THLlS/HagxuZNDcpj0TjSVh+jwwqJX4mjBAsoq5rslqFyh5gN2vVYZwUN9NP5MH4uTH4JKH4kkZr
oYd237GmDbujvgQHYTs2REimrZ2xiiKbBk3iCO9kx0eD3g/4bjrvAreijx+VWzlfGiTLInLXqmao
5mrtpaRSzTWoLMXGDF+r/r816b4g+pWGorMuBUvC2KeejxgRL1Vsp9KCHPYES20XxpuwZUf1oWad
nfFr+fusLq4ZfKY1mlJw/7WJeYQ5LKf9pkm2fXwcBpLvgEGV0zvcAVufWzsuH2P2bdTDQyNpTUWh
2ROq0BlXtU1viqJdMAO+IJs7BTlzamm7KKeWMnZT6QwpLRLWE9vQe/a5go1Wf4k2c/ob8TjQySLo
EdpD0a7WeU+rxGMyRqSmfBjzGUm/JnwOCQlNUmoPveZ2aP5psYi6W8Ph+ZcT15rQaufSIBqGB3ZE
4xmhzY84D54y6qkRwWU4g8+oTlooeMReHgY7L894JPl6UTs0j65Cvlid5lLx9Rrgb2GcY5ruJvEH
DMYhy3jDhVUIpbC+hsJ0U+R/rD2m0c/4os1cokvMMALjQWD+BOUum1hbVSyARF8RTVZh0QnMyIlw
vtM4BL5WlJvRwrl2CBwGaCzYMJ6PhkCRqzvIHhxT2OMGuspzdhm7H+N91rJbkdym/n0YeQ2b6VjG
mMMLTkSZC/0tH8n7mVpytFnSjMGRgDkisfFgM6CKC+wdlVfrtZtFiLfMA5opexlwVBhbhuhxxtou
iJi/nzXNm4buVNblGW782Syml6J9a6yrGq9CD/81bY1NXF6M8BbRrTqIN1kRs0Txe/NOTCVFxTGd
bmB9N4P5DzqH13NzCAo4KkBR0YSjp3gtZfJUmm/VWHwB7nVLloGIx6PErs/qpRQfEkYXai6EvBJ+
naQqX9rWnxGjp8i3FoHVMVoK+R/7DQVbTGa9SPA20WjB5odFeZCXaUtRsNuhqfSktSKQWOCjwgYE
jxvgQiQGEsZq27bfMxnmp7jGEeBNkEgH8AgrG0d7EG79yootRYbJrGfDe9jNxTZhyoHuS1J/2nmH
/RTDXsKLOdAxpdOLJlr4KbH5tTddVi+Z/Be+pkLpJT5nkFcHlz4IH431UmLOKVDYdBZ72s+GbXdE
TkxEDR4GxB7MrN7OrFAXroGKP2no2PSBxKVkU/GTooZU2cVHJvR6JhvI7o5BGx/l5B5LSDwWL0+x
BBH/a3i1VR4706mST5PXJEv8pefBxFKaEk+bMEgo9gh+JJLMAd5Bt0Q6UEluJWOKAWrDvB0sEQUm
Alncm3aNH8ngn1cuBrtpUiwc3rvAVgygB9ETRjpC7EtineTiVcwVX9G+kbc4hrS62770T0yidfYX
sNeSDZaNFlFzmxi9KQSupiREVqLrZ5CCDmAGjYrUoOiiXZ/94/uPVfk0j8rZaN7XbTLVFzgCfLf8
MkSbt6StPT6HgC+0owXTPxFaMCa3MzbkRl3bKo0hKe4J0lnaOImZ0T2kuxFaJ+GpZH0Eohif7S7m
B9PZyMXZK5zMZ80uVrn36nsRcsq+aozZm9CLc0TlANOQLsjXdN6j5lNnNvyCzWkTC/2OTNOTZHjd
fFaMJ3HWO7ZNe41AUfVmGYs76uV5RjUuB5fI+A6r12kwXtYThumzXtcuLoFIn3aIc0Ww1onhdtYX
apr11NtxSGqpCJMa0VDNJqWd9/1Q7fJ42Rsvi7Wxcgqe5aIoshuhT5IYr2V3w/geOGPZrrlcQNp0
HxbZSQrM9QF3M3+B2Bi78WxVxdl6N5XmTqDkUW+RODbXRRNeVika8/K+ZIsMy5eYmSZ8jYClSAQ5
Zb86u7FM4YNObOENgSUTfHKaExZ1HGIYujR0i5EYHUjpw+2m3JqhvLMsWOYT5NpTn/CjFXrAoewT
STbudBbv+ovSGl5ePZNkOiuEtAu4XYT7MtW3Jm4xXrCZyrvzDzeN8KWSl1uVb7KyU8tPY7vcAvq8
lmJlwI5onDX1aA6wqwK0++RDklvTuDQhJnprmHge6VDs598t41yVPzKSUx5jQXz0yg80vT0uChUp
Bb/TjKeC4lS110484UKRTY7Jdy13cSLaBkvq0ngVut+wFTcmXXmJ9Uj4E1F0z7+dcQ/J6QW2nBSq
t6xNfP8IzX9j+yFmH3QJDAT5JvVnU3+z7eEDODHGLHBFjwwZU4lpwEInTTNaIBTRagXJypa6btHA
48f+HGp0sUvsOUaSe7H8N7LMbkfAZ9mxGnctXS5ZwJMNpHWfk/Cm8Zir4W2k+BpUGw6zLQJKadO9
Zb1RvC3lK0WdHuIYE3z9Phk0kYMG6NoW+Jy4VXUJGh7kyE+auJgSUKGfK1DeKNZbz3mcm3yIhH6F
t3a8xxwmtO+MCtJOAg61K+VfgfE3k5E5f+lxaXQyCjw+6lhiVsCVxHdsrP2z+K9K7qI07SaWPcDu
8GXIuMUmPq20qu1Y265F04RbMp/OzGHXj9rgF5dbnqVuPqoiXygXMWvX4iCwWB+mG25qknEaKD0G
hKhdwCakAil2KxiTMIgZmaItTeDFgAoF1FwrlXcePLX+HIIjMTkIcOptqAYPERu7teZe34jkOFMU
nzqqi3k5FISoq/TcrC63ihxzR7wrRb7jISVjTAvPciifzEsbg9yfZJ+5TkBACqPpXsWBdeiQmRa1
QS4CnLo1tRvIQYQVotd02DdMFIIY82H+mwrOdN2YvsIS4q3TY7fPa4dlg6CcpsxgKgHAoRMdtSLI
TN/r4l+PaLlEF0+lrjU+j1eemm4zIYErp0M91sfUX8AaLYcYxINobdQI7t0rGfMA7dJdPttj8hmg
hRg7Rx9kZ+FusLON1MQMhF8Z8PTDfZ1KMOuy+GkajV/0zwZRco4ZZgUUVNcecXTWf0mow4HVIVnc
zBGeJz9K3oRnCe+wr05hxZHSqjuD2A127JzI31aybJfmFmPpMMW/rDhrIacRC1+0S8VClIxKIjyb
0G2gmdwo504wnYzSVhVOsI+1I/Q19R4RJGVZi1/ythQfOZWextBdnJ2a5W/d4i7ZSRSg63OOmCzt
kxu0JjjF6ZYkhz5Y2QLzQ87IyWAyFnzyzcZEI6mIZYoeNNEJ4DnMZE4/Jiwp4SYCIv0ZCiRV+RAf
8Q8zj7dOxJaeR476wKK87244L/CHs58Q8JKVfPyVD57Ar8LaX6OoQKZBgTKPFtbtSM0eY4lvLs6P
mB4OvFwf2fSV9d9qRB2+Z7NTC+Th/OidY9YBUiYs2PilI6QKiPc11KoLf1qCFiQSQ0/MRVbw/TYZ
E5CGIQyqa0TxQ4aliahWoAVezTMJZzWjLo4KTaQra46Mgg9A3beoIWlNUGuAOeFHz6bKDTiAZJ6k
mSfJvJek7FQCkTwyz1fjqfN0akkL0fSDmERHIqDZ0abHEJxwEl5hRx06ZkuYXA8WCdSp+UU6yUcs
tnZadJ9Eh9PmrtPppT2rRraXNHOH/HSX0bbkuhuikFFABuB3djRGDePOZCBU/BOJNE2pkNqFMF8O
7GEiQE+8trO0zXlBQBFbuKTT8S3GVSUrtwByc8P0AkNZWz64KECZbbvuK6CLIu6YctWFHQo+9yXE
ZSHxqfDdWtxNGdhqgvgI1gFDNUv/WrptagoV+aBcm34nXmcGfVr5U3F84e3i0Y4pFTDmc1IR2mfq
BFJwLNbAPlLE8GwarSB0ahzZ4c5Rokc/tKjw5Z2yNv75bY2+XhCMBqHihBK55121bUizQ9/Acks7
LempbHIbXNCeVJuSWT2n0JR7AsagpZC8wG4glOutcuySlWnlt6l5Yi1RUw7zGAeAxCJwO3ih1nFo
XDIwQKcRULekuFpJL/Pmsj9oo7oLBfgQXXGs1d8mZUc9E6ptMq8lowW8Crx4yc+1fVllB4KP0Quh
rAXGXM3m6pi+hrlxsSSAA02F4aCg6WOgyjOeshiN9d8cGD+TkE20Bj8bq+XzJR9x4Gn1aVAUvyB7
fA1ItuxSfFNYbsEfJJDacAF1RVzFI3oxQ4GxLa5gDCiE8SGbTzUxJq7cMnLBPMJ4aF8jTMDJJ/4l
5luX0Sf7jlXsjOgBjFScla2o7DrVY9HZEzkAyYDlmXCc3jLQmVj1vSmovLRt4EiUXpzuGU8ZE8Ix
1MFNszhzqO8ioGCltE2sDyj4nNACc3c4ack+HD4WobusQ5pMw4Ff0LJKT6DGLxbzqjz466v5hKPQ
N+QXAfZ10J6sDHMBc/zxQvLtmgxwaasTkXMZE/q6uFXLDkGwz/b6WCloSL6W71G9y3l7ieS9jgwp
K7lce/IfHcZy5ERJ6bhZ3sLP2twDmkzij5Sw8LzfWTzrRle6jZK5qhy5IGedypSIxGOTT9kl2NW3
Euf0hunJTGMSbsyDwZM1MHxWwZ4YWnmMGR9r2b8kRrNqVd4EgHsiWGUmAVvrA7cQWaqwU8xZjMgV
wofIFbayjsmQKsjYY1J+ISbjrLO2l5RNigploqGc1xwxvl/EkjPF24+YmU4BRDfADFzHezIQ94TT
783JlhUytMqLlR+1GTMjo+Is50gggg5Xh+62/HLKsofTKlBS30q4L26tqLwALTF806q3vbGXqvRA
ZI4X4v+Jjbc45rGuCldOZ3jMcMjwlrUesR6IvPdDxFDVeig9dxDRqz2J00VG7CU70aFvDnp0arwx
jE/NPPuZFsHaS3YZulUmr8RQUb9AAcW4xMDGyG5ZkVwrqm5ukfNi8KRpvqlQ4weNzWqPYA1+nBHN
eO3qZuZNSCE0Yj2wC2B4IhTShndjG98Z8//an3rBR26CuoIWEl0/PnuMgmvUd97JO6HAnGqc+7Zm
/z0TybRuhneZgZgXukOVIFNBqSaKttoy565umUDfVzmtk9dfCZGiMSfujKqv/ZMnQGtdz/m7OJGk
OnlOKn3wWuTdUaAQbYNmY0shjbLqttGBiKXXPJteVUR2xaDbVlK/6tqlKPKz1hhM0n+CtibOM0YO
oa8WSk/Jpa3Utxv6Y4Llkaaxdm1hq0+W5NYTimRzYrM6+0H8PUkj2nCPs7ZFldxYl3TS94WZ20Zy
d1DHkqNNSjjQO8uyDfbjMZPQkCw241VkLUZqiM0xsLKVQX8xmRWqiTS0kVIv2Nfyrx4S6xybdoj4
kqIZcs1WaUfE6VC4xxt4y4sEX9lqL4WRnShR1y4AY6hW61DnMBjktwjEfpKAOCFiazZugtXfUJCT
h2KSe6SYo52ZTNII3KtK4lcrWAiMtSP9WikeqhqXH8uxTaetAWAs7E9Z+CGgIBBKPsWIy5vhn/jb
5R6uFNiuKCBQTvKuDJ3LdJZQUGE/9OJe1fJ9lmyqlNOkXYgsAZzSqpceb4SBIKjdCrHmwovxFGPA
yGCgmdwmJfAQBuIy0UcqMRTQExol/Shr6320xidelozgoDI5Cn17XxXo5QGTTcv0P+UNNOGUoUWY
nDxWHDJs+/xLH/bQwx0Y3k60q6X+run9TdSba1YFL+saU/E0LJiliedD9+FGnBv8khUT2/IMS+w8
hMIJT86GBaPNnxwUW10SAPKjhmrgKzFvnevPduBa0BFBTEil7gQa2AtmNJnhq1Ph7cy0Q9wlW/D5
LLMU9TMpoOaY7VGU3/QaVacie+R0d6gp8L826T8VPIN2GmJA+dlrQbx2PnokHNvk7eopamuTC+Gv
6iIizPDCln7zJsnJS0kKTVFZx5mhMhNQ3MbjYUAJkYPU7F8rpBmQoNat2mLERJPeAwG66GJQD/Cw
jRg/ieRtBhwesytAmhEsJvi4SKzG67mPVe5jK6VbIa/N1I9VzrhJPhhoA62a0mbPtmKO+B5razcx
VQ6nwhuE2P6TP1bpQZbA2No5fd0c2wgW+zmPX8PTXzvMgAiekkIL45oAdNStTuR1EC5+AiA6EXeG
YZuR7nZiaFP2trETAjBquasa8BuYyt2K3Gaku5ZCr5Om7tQ37IH9OHqGyNvTuDnI0l9ztIyeGEiv
sbJzSgQ3tuF2uDPpiimHQEInTPtRsbGqzK3AHXrLU4c3oem3A2xKDLctCLuKV+kHuRk8oCIr73Ni
XkvGFQuLu4YzzyQdap17r+m97ZnxGbeb5eGd0rrZndFazSAiFbRWASYNxsfUcxtUzl6Qmh4RRIe+
ag5Cw0tL2FMU4VLlL5mhDoLRqe4fQ74zWuuqm96MDHQvRheixgEt+S01slo8VPbiU/5boeE2p2a/
dkUwBbjtJy9BhLSE+qanh84UjZSxxImY6hBEchHD5TrVPwWp3BYjvfKjLIJjg9QCcpGfz4A8YD5h
o0P3nGfDRS4RnVLB18woGan1lHGEm4bY+NvEyZh1gZ2G9NlaoPp4Q2SMBxbnFuL/SsLzBfSGV8TJ
YhyGzS5hbzteAXhspvoNok7UHUfQcrOKF8689nG9h5C3qwilV2fKsu3ECkpA2/o7Wv8iEzaloDtD
WDnR/N2QRGqWnz/EFA3rz5I4F243Fh5c1uT28c4BQMjdEIOLMLV7Gfhe/Q40SA+xAImVw7fUZzfj
qY/sE4CJdcweczyuVcBKQTqM0A/0gUs9A2ZDTFIQtgcxwMhIypPJY5VzdyAfdGH3ooezHB5a8qrd
aGwcOf4WgMouaJfTYnI0Qi+45lyZSe1ECvtTw7k/sr0QlHcAUQ3AzYisFOtQU933OKlkJqGmiEGd
BQe6AJGBBqIwjaDucuYy6grUKeO+Y7lVs9wqkrdKFHeL/qHMkzdhwFoBAbZGz26aDvOmyqBQI3Zn
HI+9kO4GxptST3UQHGX5rdeR6emMY9B1kkAw77QguyyVI/9fl8uHiXR7/TrcGBPNWolN1ykxD/I6
mG9ZOdAPz/GzR+Whvav4Wnr6/Fb7EUigyzBFkRaU6JqtQHVc0shpeZ0bkfhkM2Xjh4ckjxwluFtK
dpvTp0oEdtJ9p3W47ReFMU6J9D3mjXKaLqZzVB7joD0M+YAeua/1t7jV3xStelP1mwAtMjb8cnmT
phizjg7TaSI3tHBCavkW6nGe5fYg9VuQG3W/58c4mvhHsswx213Oq1Qwi026mgQ8TrYYHXHKGIbb
SRLtpQwIBQObKg38dGVHLg3K+XrfpUdjQNKRFe68JmwKR9jrUWtel1UZKBn3lMQ9t+AKhq7u68FR
oiatDLzcbDaG7iVSzRdUj5weupsmMu/ZRc/fmzDcCzvR+KcybTSqxFF1kBRq6+Z2j85/FB7kPrEV
yOxm7mxpAVI86zazUHvBM8DXVIh4smlm4wXT8VUDm6wVmLGIjg7anVBpe5EKLKmowDAqNI6E3zqw
LKdOQD1L76iOtrWabka2OLBI1eY4SwW3pAA9QTyJ6ldvUugJ/VYxWorRH/6XJCeTRenOmagTh1Bg
zUfDR8SQ2Lx1o9evSQmacRwauJHoNFGiHuvhH0PQd+JQ3woklflP2eoYaJEMGOS4UsjFKLNylfgA
NnIjeH0NnihpvrhHo+le6Hy0BYElagbGgIE3dERr8NNl8uNdEh1MgaaixEpZ7tCAMHPiI2aHPo+v
qqG6hoSSsXoSAIyS8amWzWuYfc5a+pII8msCNKnWyBIndE04YRQuz6VIyFZsEMiV7yRmfwviIq0z
thYHLEl50Dp0NDmyp7I6DArpLQ7LedOhDlHViSEKGYw6M7e7GGmO1PGE4y28a+JHz45EQRDE8PoR
0yXwH3clE2PpwfXFvwiYKNDxbRt2p4Fya8neoslYRpke5WSIV72lRy/Gh0qEGv2axvhUcpBFyUz9
lpVVz07bsi5T99VL3ZGoM75Z0umSfnZL9j9G9yXWLMMBZ/s1wiwBT771NGDmIOU17zKzBYV7doQ2
o4Xyhuw8G2QQvDVc0/xHNIldrTPnmhysffl6nEbrHxpmBw0qXQAtTrGoNhVQmtift3jWaIEG0J0i
4AU4A5218TPB11CaGfyeFM97sqJIiwZhyHIRUx+XhYw5NUY5lpEK9lxx3MlQ7tmeMzG2ikvApmk0
5k3ILVcyHp4tCEnlvmI11PO3yuDq93U8U7DjEtn6V49Y+QXLoa9zUfEj4ue3gH/h39dsVNgMobRt
gNyif0geLOUIf1kgGgNqzmGaIlUVuEY3sWck8g07OuvfKOBsf9HvTPL3I+GV2ZZvMWY6JNfe+oFO
M/limxgwJX9XMxXPgn3PVk4RP5T6G7FwhEtSZ5ck1RBSFeIVYVNZe+x+A/gGfqLaBObW3KSdtl5M
cYMdNQadRnyxz84gEshgJ7R+Yk0ZXhv8OqmtxW/S5yrzUqveFcLO7xnR19ZpjUNcrhG3SC35oza8
RO1N0XcNE/aLQZRLt5XqnrdWoii8VswZI9zlG/mhsF+w4IikaMitCoh0eEOx+RP15DmvYkk0HaTr
HsyEUQoj1RoYhBBfJox+mQVjNXoyR9pbLCEqSDWicK1q5oLsorI/qwIwBB0mTPZShqwXVN8IgMAg
pgbvZMF+BALHse8fxth6YEPk1SEQYNcmSZsTVnlmKZLrMSBz/ZZk0TOb8kfbvQQNzZHwt5TKbZ6c
RJ43YzVeEevcqnSLu94FjB5V9VWYfwk2qkvR06X6LhbhI6CZVP/H0Xktt41sUfSLUNXIwCsTAAYw
SKLCC8qyJeSc8fWzMA+qe8fjkU0R7D5h77WjBIcQKOYIPGpFKRhGrOwXDjw0aOFPssyoELG90INN
mVfkiFtjSD0EX+HbtsGd2xmxIMFvTkJFRRPS0ISoHX0cDcvAPIYcprgPnVlVmHzvU6y/Y5G6CGBj
amKtJ/Ox39MjBMEjHYHgpneDwirajYnfD1w+DQJQwmZ1Rvlzt0vjwR1ttP0x5DyZTuidHxNwS8a/
gxvF70oHR64+WtmnUkbnIW4vWb7Pmw9SkmP9WyPESACiUiHhYABZ3ZH4OazfEE2hOVKHgw5rZiJD
K4gnQIGo9Wjep5W59i+rKbQARhp0oTMj6x4pCaUgrxNle9Vz2QKpowqTyu6oGOMpMKRzaNFc8Gz1
f5TotvDGZ7hCyncTye+45bR71lrxpkvipQzUu2mfAh3iCA0dbVQ5t//zxJPYW9jxzCzNh171STjG
n+7qDOGX2QnYsal4bXXCWaGX22N+Zml6bs8RyVj45Ef+oUvEuQleQuNRCXoSpBcZZIIEUiQhTJhr
9gabDR1IDmKZiLOEQa3M3r9mkZ0sjHa/AFWixTdqImQ2E7urBqstw9qvKfmYmRrpnb4nsWYRk9dn
/RGJadvpSJMKL01ZpaXZkdNMWsegeM4hlkMknOs7OwLYNRVCfSNLT1YEVi8k7S8i8N5kV4ZxfgyF
O3RU/tYZZoiqn8rlFsOw0CQ8dS8l4dSco6NKEan9Xb1xJsrKGCYIpLlmHywqp4jYAlY8aFZ+R4Vw
H4bokcnZQxp3HWyPZrDvsEbMZadGFxn0iGaTcaRrnBzcixYKxuxm408hr1q6dlhfWRhUdusnCIHs
GseJRbdTCxh9bEkCbSOGalPNqiOs0SWkC0UegkKIH+G7GW2DEoQwfan6MZS7xqhI/o4OPdKlBA+A
SjTtt6lWB4JZIdNtOwaAaatCxz4wJzcQHub/eHNQVzkdmKYm+y2ab6NTnAaJl56wbI76a8eBzUgL
31t1rKcXK/zTl7hBl20coWWl3ajKgu31wAq+e8nk5gXWR6Pe1TQDZIZcslUORQULhjRn/r4L91ny
GGKy5qPoBRWjKmMEt+JTVSvHpP5VRLJHut8yERnwiy25V+hkQOjU/mrqztm1jpV9U5PPwTCeee4j
pEJTys8BWR1LmFBlSzYVJ2v9yqNTJ0ubuE5oibg8/iBoXkBQgvRpq+tKiaqYFlNP3zUph/f2A+My
4Ny3XCWh+x2r7sUsmDDN8fitZ0PAbRz5Cfpip7Mr6rYytnaKXZz0ADW4KoKLZZk4y+mSyABUt3ki
dN4biBsJzDxyd1p/kIwr2GqyVQNrn6fsDHPVYxx7tOX6mDbzcZKUo47hNiH9bUj0XVypDmonZ5C3
YAixmrMDgyTPCr5QGhr4yoFd4IQ/ndSeGElBkC6Pcahsq1jeqD2nAP1J6M4aWRmJ5Mw9lv9EYWB1
FJX8gByDrdTu48cYIcMgghs5Ulk8lpNiR3hV7GMSGseaji2qjusRzbgDjzKmpZpcxtBlTAVZ/ycz
mR0s/clkUKFYqBNlZvdtfqgkmTKeBUobuL0UOCZZ69h3rQD2mfGqtBaFnXHHGD5z7E78xxNztDjx
MR0OjKJS6d9q0bBSoB295s9xBw5ym8cpGLSnLpIrnXHNsyUeQ73srNDw5HT6aDvzXa7iW49lV8bs
kejERGDrHNoC/Z8jGsbBqnVEC7bqb4+RMp667NrUBvCHSQGMt2hsQLuLEKk/F4sv5+E1oQwnGwTJ
zq3oTgH5DottfJiS/CHr9jvOrFkauWQtXy6PpUDqi3mjnmnW8HM2DKel9pY1GGxm7ILLnzgLnL8d
EhXGLuyRmoLHnXt6YnyZ1p5qDc7M45StdSLqqhSTbdlsMxxnAakPJpBEu4KwREUVTQyHk5VYdlhn
ExQPnbXKFU1aXJnPVYnEz7qY8qcKfemaIcBU5/mVYfNxxJoWjuLZKSya9PTQMG+Ys9fQKF5t/KXr
5HYmBIzgQa4NYOrpshsMaVPOBd/OIkg82ZfRWxfQoiUvpHpi6593siltSKg/EhS9kf3KYp6tYxyH
Aq3uhzWSxEZqSrJJvqxVDr+lrYNtCa91vgoKWpSsHCsr8wDLk8zIlw2EFaaHfBL7fi17ovee+kwt
nvLAH2R1mOvgwqMKC50S080CHLsAam6A11bQ0uf9XWc6p/EqC+PSygswN1djihwju9OMs1Q1uyxj
fVhmvop2LHca4ukj5dKJ6oL4+Twx2SUJeKdYz/it46lXNUfXLnmVXozY1x8B5usJNbNcEi13mwPG
O6q4CsbyDZudGYdwClmkel91pDVqXwUBdj6d2WqiaGaYGYJj1GV9i4Ib+NaqAKFlpEyoq3k7rmML
KcEcwVU7pAhK0UroUB0hLqXzWQX8OzE5SqvXNXGGv2yXfYQ4YtKgPNM6nFKsUT12HdaQDW9jZwdn
oM/hiHgfniP+koo5JpXLkqsHmbkIlA2DIzabHnr0rneExkzXJEu3NuyJVFH2QZRtyrr2KuRz/kx4
K1rrOkbpMDrI73dUCftGj3Fj7hOGo0s/H+pd6kSo9EgMZAOCGA9SjgHo0/y0ShOe+4BPgRtB/bv8
P2VCY9Mh6FoUuKa5F6X0u9heubUYjwcdY4v6w/4jQfbCK5FB1NHFq4WEB1XxVvqTG/2xpceNkQ17
VlrsVqU1sukc2TR9/z5GMi3PXoLRUOaoRY1LYT/xM6wjEDNBTogTtL5spVwYB+Lj+QBam1iluOAP
TigzgO7oq7g9Og0QRiodqkPk5zBpqBfCnmqQPbot36v8p+tDr2NgaH9F5b8+5XgqA8j0CYtWCctU
73eJ5MsC+mbiIRO5Z4Gft8V7HAVPxEWeChIsDU/ZpDyGTr53zXQrk+yaNP6C2xm/PmiGTUkMVZ6d
mxVSsLyM9ScYgLMI6tNoQR+PtxkTaFjgu0V8xSV5SrriUH43DqGeTodEjGPpwFufFMeen+xsBJ4W
fvX4A+T+KzGZTCKSYcegw18SiubVTCtf7PhnSsJ9A8Q5hayRI6lrrvFhC37RaSRgS1PoshZzZxJ7
5xyJpN0Rh9W5tjlvs3suwa/KL9ldjtyWyUiBZ6mA2jJw6VJbsnKcOLy2oJ13QUEigKDXL0gQYsG4
aD5d9U+u6XCfukHzgkFsRJO+5mwKDJasK6Bh271jB8BwIJK/2rh8kF16W2200GMuOh/nrCEAsHDH
6Rg26YVRzJbMxUMc/M69IO5C2q9nVF+DZrNIJsQhU8dip71mIZ53jibpB1B2DhZQZDkhFS1JLi4D
DLeEs5oNPFGVdGw14yR96YQa6XmLGly69P3WbtWD+BjWU8dGTs28LmJeN/A1M7PD/RAp+p6mu8+H
G4AnXo24jlxaVS9tGz1/6OTQmqAKpfLAphnghHkYBSiLENgE+VMZA0vZpz/ZHXSmUDVTKIM9YL3A
3jVrLO+ZI7FTDPIZBbDN0mXPFrRkXsDeL4HvkRwauOyz/qgs6YGjYpPNSM6m5jJHAzKfM3t87Iq/
YQ3GkF020VVayfp/m6/Fz3jJwIOIFDqKAXItKdzYuIWFfIpwOVciP/WkpsbSg+nsLhhesQZbq0Zi
wGWdYumTUPxVfDlZ/ytxUcj6dFOljwFn/StGctYbFswImaUYG6kwcUTZHQIdD4Z2K/kfNFRAQTeA
la6Z5nQIXsChDowSMaNoWXCQ0sRNGSfK7D0rbi49Yxx/nAiP7XBI5+C2TOUUKv0p4m9K3AQPMjCB
eDvKEFLA/YbpvhEPmUpMtl8VSbqtT9cUzrexTG9Vf6sJqk3Gp6XReg5upXmmQvFJ2lQosL5Rdw/i
2+pbt44Ktx9b9B0IiXVnVMoH2LF7aSb3MvEbVeEuwlzNm1Z1DOj+RfhXhyXdyGF9Q0VyDnSchMNN
5mcV/qgYQUGIXioADZHFAYjuiTyRorsFTHB0ELVShew4/lYwJ/PiLhJOTDmDyAO3tAsGP4X8gRho
wcCwyCXO12IP+e0omIhY8418+Cvz9NWIUH+EoCQTc7z07ddiNFvJZKVClnuy5rnbCpiK+Tgntw6J
XS+R59oGXtZuERhsiQEe+Xmm0T8Dk0bApbSwHg46iK01jE4sQPL0VzQadVS/w0B4YxTnyd0NZ9Yj
6X9qKoAJj652Q0YTlYEnqV8zG6w6eo6FOJg4XCoE7Hmlu3jowvorYMs141vWgn8JbrConM41iD2E
O1aMxK+jhAzrVfa5b9kpMF3WLTSsFBVE16Vz6g2zZxmeuW3sU9H+hqS+9/+chf+nvKd0ystU7Ca2
AINZw4EKXYWazFL/ytlOxlivijcZ8kbyXnK3WRZjdn0gYOxocq92yL8XG113i1gBSJsFHo4EbiJM
iC9pVkx7uXjtfNBk7RIzkwj63p+z2ccHSZkhF7gy5BThG6YioVyRMQHPBCgpj/iYXrLvULFgbb03
2bIzpo80+FeqfgCyJNtXMA5R5GEUAc7C9hQNVoUoXBtOAcpb/IapMaALOnTwccq/lBRlfzHIco80
fEjFoWdZF1QmEsQcTx4cIfNtZgKpzTebOZUtZ6eB7pA2WUeZ2EE9gK6sQv2mnB15oLp1nwJM1ZTO
E5qrkZxWvYDCzvVqcL32uwnjB3QWhRlYayxuwKazwU1U/ZZ9BDynBQjKHnGpT4nEYeJHrelHld9N
X7FOixfcJDSsM05H8OCCVGIF3aV9FFQwjJ3hkO0bNLCoOqgnKfhuKvgmswWolp8w9DOGy8HHqw8L
2VQKAFxDOpUxjIj0ijuBc1kFM1z8pPCZUB+Oy80iNa3fhcFFt9r7rMVAUe17m4lHjwmxLLJjXNFx
jTbVzV8zqWgFjnVwtUrMsjqhwVq0NS3obhirlRZhd4nGFfJur3igpcH9cjvvu8lw8pLDYadZxtFk
UCBPXA1YOFHbjaBRA4m5W3MfgMI38qUM88MKQLb6kRMHERpIkzQzD3KGW4Rg5G7eSXNFX0FFwSaK
qiprckqIb42IGxRiFQzVVvkJpPE09ST8YLdgg79RNGK2e5XgN7gZhNxOv3V5WNrOD7T+EmE/H1SQ
LwaRNXvdCsj1iS7opwv1yoXscq+hJwXGpRVOScRbLYju41T4DZH5LWz1yPXpjJ2KOlgunglODTNz
dHZqGNo63hTBFFkKzuoX8w3HmEmAYaGijYz3iTpgVtaJz4ZJNKPemSl2kH8m4k/IyCzFVK0By5TY
4aCKbMCqz4QV8dFe6NsZ5B5axPcqJHHkHSlT5RElYsXsO9f+muqy0UDlJFG3m/lXIQvLuoOKFB1G
ps7qnbF2jHB9Nvmc47FCcn/UqMUL5nfs0Veff0HTLjkxOuIWG6a1b7o/g9iGIB9C9S9SgpSo5hEV
dGsah4H+HZNYCtpwJzVYsDLzAmbF7rVtz/caTfISW6KpEcZgS8dFP9HmFC0QLZzfAteJzOOcmFjH
rPJNp9gMQZPP1nuhiY9x8S2kv3ySl3JnW8FWYneN8KWS5Wug5buMMisGo9QVt3R14XYY/bQbg+sH
3DiMpv4ykQrOgxCFl5Af8FL46aK4JakvFarceU4+LMMV6NWNNjon5T/BtpyY6Pa8FLxr+ocej85E
nEQQv0Fz9gABAeebG4tI49OgvIqcdd2Un+sBikKE2BeH37JcibN6763xPez059Q8lTy65rdY/12K
BLwj/DrpbY7MYxeSvpYOTtOzM0LZV7WHyWi9Fme3vko5+tIbRnrZ5v/FuYUgadItBlx+jO9Enx/T
N+RX0kHGXTZqSLKgKMU7HfkH7pWnFv8NO5XhfuN2QezaUCmIKobVq5NOQePropx1NKVwpPDAwuvc
Zr3PJK6+Fal9Txv4H6lr6gNKdt3VJ1AGaeXpCf6o6aTCoxPs7GxDeMuv8hEEwS0mRoLST+FrYWU7
Iq8V6Tnhgz7Z1XExw+MCNWqZyFkElVAPd0ti3tFJbqaZfk22mf0UIEQ7NB49NiLwy3hgqrs6XUz4
bixHnPoFOB9zhmBrZqShxSEoYxzBGtfcbEKh/1IN6jJtzYgBcQD4nA7/rdLNgzIO+646VKIFXdNc
u+l1/gaTVveemU8eNjuOq8mzJd7bAPWr5SlG59KDoeF3yJae6vhat/MtkIP7pNYvphpSDJletZ2s
vTGGiIAZX5sIIV7yrPBiu/XgSHm1kL2RQReWgA5/L5E5boK/Nwp/bTXhOjU3nUbIr7yNVtUegZWc
9WyJav6CaeAn0o+BQFOAhMziv6x2dQSibgx0ncGU3AIqDOXHbNwbUnCWCdL690JoGaMMw3glQMBQ
3tTK/tBVgi3GVwalbttrnoS2PTJ2+gArrNwaIOTSSMW4HxyXLMPzuOcpHqBWUPt6DRRZsWtJn2n4
sdoBymk+bcBj6vA0qMHRYMHO8gfHgU+nl8ev4Lpf5nI36bfS0FyJGQKRa57cf0IzLoLfLGoIxiII
g8eNV+YilaTxN11dklzWWzZqG7Wg7JawwMynVth4erGUVkxigc1VEw9pDUQKv2MCKNt2CclKyBFQ
ekcaTN8IZMLjKr9HpFvV9hZ9vxMX/Vp8R1t1mF9V5NYFo/o1IqVxFASu6nvJxM3gx2pTSfXGhK6S
HYsLVWvNw7PuVGKHaEc41K0syltYy4TBvGTJcFUmZ/0sCkQsc/+J7KdimMLmB/EZOUQboXI6FF7E
BOVhsB8lHRdlB2gYCuCaQ5pYK8glFRugMgwOIYW23feHAWPu2IDIIv0BQEyUgF+YKZcf68SoFVDP
UWVleNX0bN80gLEW9hjK4FImIR0fN4Ldck9LX9ho46LopDvFIB2RaJ8sqzvVdu+M4qaau4X5M/vD
uIHyMTplz2sJBfwt2emJAlqIBJKJA+Kju0Q2VCpMCkizJ5p6puxW8qTNvKlNfIOkJVbF9EvNO9MN
aPoov6CHaWBRSs3e8xwfzFKDe09baF4ko/NLtbqWc8X9uSL+DHbOUD+1YzOyjVIHxulf9fgJCxHJ
lO5kM2oG1Mw2zsaufS7MgykP9gPd+3eb/BjwHjV9F2XXsZJgjJZEuCogREwXQlNVGfu5b7ygmDyz
eddgQ9U/Etv+gW8ax3BljW1Sd3uoCE1P4Z6dMk4N065OGV/V9I9Jjw7jroMtxvap5a966HZDwxI7
hIbf21czHG6jTXaTBHaQ/IIL+wxTcVW+RhUDQys77Z/Gs3qyZQg/3NPWxvHgsTxDjjs08ZF6iLVL
5+VG6EUlhFSBHMX8kcNp2/uJRsBeuDDcRjUiRyCHwWFZ5rF5sUvjmCvtGf/mdbRjz2rxJzAakgFm
WTHArBEA4ngRNRSi/MOmIZQKTwy1QxiJwzCMBjnwidDyszz3M029BB3rwvS7WGqQZf1JmpZj8j2z
5UOnu4/QSWnUyzmSo9XZpAa8EnwuJtBf5eqEXrWX+KWSX5JtZk1Egi7IyCIL/ia7FK1y6nZyGsz0
1WvxnLbrYnysWkfhVxc499VgOGpio1qhay/20ZTuw2Az7MMsfmqR/mYCMAyb9rWXqxd56s5G8rDb
6Tbopk8y+jID+Ivgyss+7Po6vKfqNwYWxZx8bFpLvkl5QZH8FsXNFa1SsMrYK94mPJokT1rccChV
3IpLkHVoh0wE6bivfAa0VDpYEd0Xmr2psJ0cEhP1qwJnVPLsPXcJR7diSl5EwjFD/TD7pnXYKCyU
de7aEonwUr8MqD4l6G7SAljhmTYUhQ+T+aqJH69dE4MeI5PMGnT1Uh6s4q0lI7JQZEdR7A05A2o5
XDNLIU862yDkGQ6NylgYu2KovfSqcOu+uUATq+G5MiI1TDKQFIIFhrOGhChXzJMC+CyYPwDhHoPX
3uIc027OanoX44rZwTCQG54t0iOnzmI8Oc3f7aq7LGxn1Hz6mEsQKY12bgziG+rofbT1N7JTp/mf
HtSITngxSCTgJcAPdlYoRrRrmbBVVk+e0DGYrKvMQUkQkD8uja+35NAJ4COBK9Yztw+2nIAxWwd8
bQrsvqnIbyEf7xSjo2ZEeJQKH3VFH/4jZ4wcrfgIuR8JVC3mSzqX74lVv6da8h4MHqbxnoMlnz5l
Xg2xELchre/ZC+H15FvOqb4vpmcbcmkM1EX12zCfraHamuNTBNMp1S1W4RBzSBiNsBwLfuwJMSHY
5/VIvAIqfUsOKv12mxDRvC5qFf2SmPU7kbFP1vtlxdoX0Z/coEZKSWSad2OfeRkwr4n5cJctjswu
HFwaYzkLSW8eE7/ybauXxhUo+5kKSSPi7/RE3sqOVoW5VPWGqRjEq2YgyYBvF8vymxlGz1XFnkXa
XiKNrZ8ojqyFZJF4j0UkVs2XTAOck1xtFA1LSmGQvNrZcpC4WorwE2NDvETYUxZHb/n0Z1wlBF8y
3S41CV2uhSEIebh1DcSu1r8rBtETrjZMNa4KBG+pEYHX9lVpPmB4UGZfy6xkmJtsighYV50eQ2n0
9Ohq55i+2Y3jmeVzt4+xTpBgSGDvTCfCZo9qEvs+iWfJeeXMSWSpaoweJ5ByQZkfgvDJtNCFabPH
J088oTQEmH4HR2NCjEzFVcJ9Hva7vj0iL2R0zeiC3jpUngLfGRTWDCdyih6P9X+CREaB5l4izykZ
B1aQwLPmGOHlFaq0laHwRPThjI7tr3fG3iQmswM1TnnfeTLJfQdT5Me2vqc2YLdzte9l9N6YVIkp
8icEXm3j2vU36YXbEBKSrlmI/U8S5YplsDbZ6sTTwLDIpI+QuSqJh4cINRb+lIioLugkCuaiNPIU
MZJHh5q0Wk5xtzOYWyP7a8qdyr+M5M6NhU5jFVKHPDL+K06d57pqgz3FXUMM6ipDYB98gNZKfQ9G
LC8cvSILilFGF9qOhJrLrmDQCdSpjPkTz8i2dqHzV5VO7HKtVV5sQyzjeH/P4IgqhTsBSvm0aKqB
GyxuGzysf1G7nNKC27qSvQgsZaB9M9tEsR1LRLFyXqoErMwY5Eg32Y1AeVdr7UQopv02sZ1YnLLu
PM36o1lUQTgPPKYYTNrhgLIEO+CJ3tTje2S+hkt0smsy7ohLmK4ASbYqeqEcKW43I68e8Qd6KIk9
QbgAR7iGpb4Y3nK+mzoHB22qt0XpF0sIJfR3YL8/pmSdoUho6uWiDAnEWB7/EOzcDGjSxL+rqX4v
0NjZLNsP6lSTYQEbel5djDpl0YiPqsZYRufaKyhEMfOzlY6KXYR/SzEgEcIemwsJiXpLEavus302
7a3UIiz6o2wUN5Ub8OT1LcmejXJfCTBRKs51P5/neDgr+Fp0Z0iHHTKb3Coew1i82Fb2iGv1Zlnl
Vepm+DAVkC77xMweAXAvzivfY9/rlj82MeBkspWV0qOLRvTaPvuiv0vGTVYX6K4GJtrNTFAIqhTW
5BkJEjKrcoXOxl6E06EWsvG6mPFTZpPT/y7qu61uBOEYun1LFHF9QnhlGVXhO0SxaT/1EdELMZ9U
Y7uIkWU5SPsAfmdiMK8R69vMeHpm+DVG3rICItmcABUsyelJ2J/coxUobFaXshOXGC/QGA+PZPy0
xINpiROwvk/5mQrNIc4AIkdLlvY7OrPdi5sd85d1YzNZuLXywjVgSTHqD2E2BDrEBHYz8tyiXl1z
eLBJ+CrnJoDXSRV8IABZUvxhcHNYSDUzeOj2k0C5MgAoGH9OGBHuREOM3swsGXUn6QFNku6xYQzw
oet0OxjYjTxy407zWPAK6vNiDWcTEGm8qzRpn7Rflf6uxu19QpIgge+P8bcVeJDedOsjjlq3a2yH
4JE26TcooNFxAJqGipIgjzNbbQvKympOXagitY59SauuGNbg1OM09uJlRW8A/BnB90EWHBEBguQ6
DbV8ChlEKGhnC0cNtVsaKjej2hOthHJAQ+7WDsM7MZobFt0dmU5pe9esu0Wz2lb5RchIt1g6WeMl
2meN2CnvGi3ZgJkwDV5VOfNYYaEmOCWbtjfgywJ3nn8GKNzsIZo3EUaHDIsWm/1DNL8OIKpydGT6
9Y8qX4zEPEHgJjCXgHsqynOkjWfBI1/4cS156O/whM5YzTezlbjta1Fg8ZDF0Rj7Y9jGRyFzflRs
xnq0s8KHwIHSqHNGI8F4TXA0SnqclHLIqgjc8AhuGABqa56qwAYpx6X4Wrb3IE/uJG0JaHa+0P+p
3bcYI4QaXqmUuwFh3wAtCPRInrU7/HlyrJ+KhoR4O3e0YBnQYxAvO12zeWaVFX+tqnpkt1PWvU2o
GFTUiU3ygw+HOIeMD5o6y6ugqctgB+P8YPMI4wXUX4l0NYf4jn+suQoS/OZW/VL16SkkIqoayPT7
Ie3+lhCxx9bijwV7OibhI5WI30aeXFBHqjmPCqcTy46/RXNst2U0nDQMVAa5g9YI0hKUtnnviRIK
JkQe3Tkm+K9MTc/YhqyXg5Zrdki9imZiqIyjlj1T5WMCx5fLGhIRwknJBn5NC8mRahqfurvUIDL4
xO0y6h+GAZcaTAZ93xBAkFkVlMi4g0fBlU8H12LgsZtTXKR+MpnnvOtPqPxZx/qpPR2ovxHEkWQa
PnXmLDkV06DaL5PWPzTPQNqoPtLEV6CdVqo4Z9V7y6AztvpjtwkvkvRBWB2/CZedI0wbSBjsSzbx
3bGOlEMGzUcqa5fCmNGnAVyGNbtAfJSWRzWkbN8lpMuAP6E5tX6bSgMXDuduOdPy+5rew+0sHjJs
hWCvFn7TWadpO0WdWw+62+qp11MP6E2zbSlt05dNZ/kFCuSh+RbykyOYXMpTyQdJJ/617ZLHrIcv
VfGLhLfRCYnGp6cF6Q6CN+IieAaqrlxmG7TZ6yzhBQBLrwNcqYCDkVI65L9hh8mRWejcccbb3QHw
5XDodP0Q9zZGxYgAIJKZ0fs15U+7qlsGyrgW/9MDUL0hLe5ETJ7xNwyuRpZskydX+BS0txHPceIa
KnGIC64jAGOR8DRO9q02TZtqzxL/XBejV7SPgS0E5wsAoiNdDV7/Fd/FMqJcEtcecZ9WlktiI1id
9epw5WbTqKpXEEvBhz1huRPXr0UO7aT8kd4EEm21f6tQQYerZZHvY/B9qrhzKeTIUHxZuLaXocSR
gAUEgmv7Hc83ZelOVqCdc85cPqKTEl/pKNsCEYrxYmiPkshGxf6zShcw1C7XpchuePzrNSkteO/R
9DFtQSo5AEgTx6K6GSMJCGrhBWPn2SBpjI9pMjCjsoOc9qgqQwLOWIVYRPEt8mdLk7rIM60r+jSW
LgBCrOGhq8NLC2VRaT9kdX4t/gwZGB/wxYtfLVdNJ9lOMs6mqaPrfrWSN/7IWvthYXKeMnFm23tO
BHurnvN7YJK/eLGOglsPvQIdpp42G1kioiklsypZ3aca6eE/ZoknlmNSaLWnNZJrwHE0pCsQOr9T
Pi2dGhSsTjz3ruBrqvxpj9ED4Q4zqJpsxZiTM6j9Wkl8c14ugwSw8igjJ7S4rqtPQzNeMoA7Myco
8WodkeMJhFpcCkHh5cpNZF81RmJkLRNCkWK6tR5CY0nPHlrR3LuhgoidX43gu7CBUP2d4i2HFPJh
qjCTcYs93ZUhuxbvXaP5iiguUn3Kg3/WEHuqHruSYTkpOFZYNyNkemp1g/N24zTaRydjtLS6ixVM
fhDysfzV5J0xvhAJoYFYRRS2PlJaYl14D2dAvgBDUuVXLm4RLKTSwtdj7IM1jDItDykEFbKmQvlQ
YgmA/XEoMBmN5acddvc4W+51vtxzUkkW0oLweZUj5kwBp8m+45e4d3PGYlzy6z68iHMnd+dyjCjG
qgZ4wUblEhyDElgGh7ddHnAnM3LWRIgeMWGWljvxEfXDLYq5mYdPkNjHIppvdUXzqyrXOjzObXMC
5O0n/S8U992It40k8307atcaPbs+MuqxLiseBu4Oq/DUfC7zoygWJ4efpnki++6K3sFK6Gh4VcFR
5kIBa+dirort8DIlryrUe3u5GfXXbCuejUcOJpzKHTJpR0OYBCMYR4p4DpCQTEbQtvTZiqpf5sq+
WOZwLutNtDN5TmRQGs9O/5EbjmX6KoIG+rFCLIvFzGZo0goMszVNZbHB2GsqWEPBzLekUSV562Zl
7S1ip5OCNa7QMTgRXIU6WTb1oeT3GyQC1GqNe8pwLMzuoy3cgkJSYO8WGFG7wcQ+mGxq7ciIL0th
H6KmDtPaLe2MIIsmRyPbVucJOb+xot7Ipy9xnmnsAbXXXpHf1LJ+xgYwWFR+IVL0eHp2lfXWS65i
mjdAYWASAsnGXK+S9z4cWvp/DTldw/Dc4KIjwFbCztCx3y9gbAs66tBtafDiReEY202kVumW4dg1
G1dOcNAPJw2cYCod2uQ7ODezcmLOcixYuyXgwlgWVkx5Y5DmOgrCgOUOEa2i+Z8rBCAoGb0MrBCh
Gx1PkpEq2+xVbs17tOZ1EZJpzE5KQENAgmCuMV3rrMNAqFEXdgdp0xJNR5g7wjiH3YfTKgCTNuH8
RQjWIMMCafAmf4zZL9nMozJ5DVjCblLRAhc45umM4dNGeIlmcDrUcMNuAWNRgdZAw/ySy81Lhc4Z
+2R2kCSsQ+xmgXHI0jHmDJnOs0qEU/UrE0JRV61XFqabqlwXuzQBwBCnrrEl986Iof0PR9W8tupF
ZQmcHfSa4GsegqwznSjpwQWaMCBqLyadscEs+9vrvKubokd/NWKZAQOCRYf44cV4EXb1Os3jK0ql
18Jy2xaXaXO8wGlsU6bVI345lOx43AaF2h3VXyJfoBT5hoOS9tRXLVPg7tSizScK+NSpFP3/0XQe
y41rabN9IkTAb2BKgiRI0Bu5CaJKUsF7j6f/F87tO6g4Hd2tkg4F7P2ZzJUc14kZebVvMscFpcOE
bKOU/X+PfQa9dgiszfJBKzbNrEZ8knoV1JhRjIv+aKXTRTLERY0ZzLT5OZMxV0zFUU8ARERIRdFj
pVudx5kxAmL5hOw3n5ApVnBbS60IkzJ38K9A4/WrZ5J6A1zEwDxrk5co/nE+VgNzGX+loW4ONP8o
Ap22fjmZwIPVNllrRGg7E6gLsJFboJ9Wc5wE1nUbmVMOuaIZYOuLe2plT81KX0luvqIvMkXGObpn
QeSw96cAD19wZ5HAdVbJNdO4Gh0rms+5md2AjdYc6JsEuc/EgqvGW/KpgrDN5wFbAldT31CSnOSc
/Nbqt55skDWvmJOULnjbDH9TX0Yv2e0vgX2NVDcYR7InrkzDg5It7zZUBm9gio9+eO7b/7iQ5WOs
Dq3CyInVYBFcgv4StaZbzkjXkB5LAzJtyAHduaPp81GYhzR9o68Q30R7OvSYfUCQzB8xYJS53EAc
KRZbqMqLT+1Ii94NDrGHGyugbLKJbKtJ8kE9jlgA3uWx6PyDBT9dTYr9t8j2BRufuNVJWwBvRXid
IYwf+9wr8aXtorOQcRmxUeo0tyyBUAIwNw3OPJmC/qLp0drWT4zQVizuCIfx2vfSBKcpJQyuiShm
rtbM/VarvRoPCp5/N/fCFhBo9JcJU6COXmTUh4noITs7Fwq+DjNZoZZdESo8/1Gn1hOyCZgSixDI
jbJtdygJUBvk/eQqJZnCuQcNAfNc6fMPAoZmnMPKSgVYZAEwQkz0UQBSZS4lZnBH5KlDcdjo1Yd8
eVbSmxkUb4Udv5OsAS+YSjLdxSVjrwI6IX+CcRWHq4aArXwaNx2LI2PSkdiJTSHkS6K/9zAxkwCq
FqI1pxr1D8U2P/IUfHh80dCf9yodML1rk81HYT21+Z76T7ZqTaBc0my6RcRHafF0A8vG+kk4S4RU
kyfXMafLghG+NnDc2rSinXo0zWPYQ8mHzlihQ7Lv7WCvkfYpZ/T1Lmxgfw1fSs0bNxyHXdXHbqX3
aG1RcB+Do/1qV3L4JbiDSIch6xPvdBDR11rZGciNdlegj7WcpDTzZou9j4B3dDgKn7WUR7w0igO9
vvDvvRpsZ0XZTFGzkaMUQMZfE3EVOz6ngDQsoUyq5U+84RFPtBtyU4ish2Z1zCQfOiffjXLcQpNH
A1VYB4MhJh5oL+6QeY/swzDol5C85rWijOssYdkWIvYFLp7/AQUX6ruyqPA9IGFI1Q11V1jT7tjv
Y+f1DG10P9qn5gS9Y+kRnWlet6p0mZKYikJx0x4Ub3RCT1EKr2rmA9Fze0NqGdkwmLcge17lEYkc
Fzw23RrdZjK32w7dZoa8M2zgcNTlzhqfSdTeG/LcaqLIp4rswoppvRQIJ7c7zGz2IUJbK72jznQl
ppw1FQCVAwcd6HGWXWYUHJL/pcMUOHhxiixP27Ag6Fg5QRSd4m8pI/ZUC1lokvjY4/PJsJdn87ar
gAlj4ZDRxobW/wsUUUJ27PYqZyamx8sVfRChdZjl8th9FzloN3Jcp1On3fv01+JXDx6AlVKs8AbS
GhUvtQogznDjEsOgw2HbWdq1RGFbEnsPpVFslKlkotMegaqX2pf0BoffAHpdllwXi4uM2n7Bfelb
ut6+AcaAcJ11KkupOaJz9iFIjB8wAiEW86wCaIohHNTkSPgkxnCacJ/J5Vn04qjkB7icR6UvTv3a
Xgv5z6IaH4DxGeYnCqXwYD5rgv6Gbl9DNjZhMiR+vkv5tLKQoY5OyJ/hZA3erAVhQGijxF46YX80
SFBcknXRjntDTQ76yChKZF5awhU8awhHJ7S3XSpWvKMjMym09M6UdGu5iwiHjI4CismS1JTZoycZ
pdczy/eZ4Gvb2hyY4WzLricsHV3TIsJnroDLqxTMj3HEFhSl9t6YEgykxGrjHNHq9xKwT84W16QY
WEI1QgWO+9rQ7J3RMz4MPk2wJwbL/hICjGAdRz++7angJOSNOoyq3MBVpFr7uRFuONhukDQAGh4G
Rxwp0asad2yKaJSLkXwrXETkxY5af/ChHwm/Z4HQXhJr3uXTpjP7O1vVlTlOX5pErkLDYpNKI0YQ
yKS9Cb9LTJsCP8xQqcchlhjY/jUTHuO+433/7lFhqKgwKnLCx1cz7JOYOZ3iv0JDe+lNjIdVeRA7
WZH7wuWrQIGMFI8F/G6WkSdNIbIbhixk9MR/SRn1lCDcY4WQyFeVZqJmkYV+zDIDPQou4OnGDD8K
uFX5L4L7qy5ZG5iIfUzauKA7PrQRo3uMmeKfnl+kdDhPZFDqqnbRq/iqjw8tfeh02mq3JlgmipNr
jLao4vkg8qO/5eNR73Vknb9ZfSV5YtPE/UL01wxMI4Qjd+Cmkhp+Wx6he2k3yqoOMtjshjtK9g5/
y0A08kQ0Ms34QSmxatm3VvAmU1iLoxmG6KPDUwnWi6IDec9xuR50RN2+IjwwXnNPmGfmyoGOPbS8
BsZ0Vs4ceduZMRtklwKDjRQG22pUzjKIde2Pb6jsBe6RHrGhkCAjmUSIqa4YBjfhXSo4VgHxwihp
RhB/8bMOkn1mQCBEdutT+0/KoyvuhS5TDpFroKYvRbWei5Q/+s0Mlf0x6CFw5X6c0ObYG7um8Bhx
6zZcMOkmjp4ZdAOL2Ks7SXhNxMIJz3Y2fTRDetQgjwkst3go5ILRQvDds5pPhoMO74YTkZ26wqFE
JZN37VlL5FOH31fXr6VtkNdF3gDLael/LoDZvM3kXqEmZKx1q2SvyboVUFIOfkigwSrpsjWwn5KD
MuKgzJb/KvwFU/uOAo9cxJmSm+VXtzUDDR47uzmR0cK3O5nhvQaFDOF9pCPzQg9vpBe+VmAJXrJc
7IPZFF5gdl4QIu/x3xDmrAZzfIqqetUGZDnpDVBcNCQnPyZyQ38zdTQDc/diWf0MZYlhaHcou98Y
DFcDO6tHFiPUvcoxpaRYLoJVHYqd3/Q7I0p2vqJuI4Z6qId1PLtFMWzUIt70ptMKsW6sN/gVO8V2
VFi6sL1i5SUThRDsyJ5aMp/KPjjG1nAOwy13hx98N9KO7hvVr9I2aDZbV8bcJ9FHMVfne66Qj4Jd
WjVsdxGKlguSGPYrGHK6PESgaXzWbVbclODKyoR+oNuBxyANSwowwfx3RmXYdGyn7PnMeCnQ3qZK
I8+RYW5co6JgHKVi78koA5Jjka1t7SLxY+dYC809r/UpZ2yqR8xBqRIYm3KPyBHO5Tzc+9VXkRrb
OfiU/ZRsxQTUX+LjLTsN2AwkrBq5ecARQ9RmxoGJgE0GLTkapzm6qE3jWhr2QU2s4oJdv2HtQ63c
B/5djuhCnIKzWpe+Y/1rtBRXpBgyg28GoUIS50QCeNT9dCgM1b2p/+000sXlGyveLH9V4GIUKLsh
yz0ETdZswPoh/q36SEbVXSg7CkxK5VcFvIoOdI0qfWEYpG3JuXFJmAX5GZmPaMSadd0c1UsXj25F
jmdfA0p6wZVm+vueBH8M0r9jAb9rqE5+opwmhsZjjL3onPe4b+WrNW1hkO1Hop77imTMSHjKmrjJ
VHmmRvrUQoweTX+bpFeAvTA336WC+ALQ1+zryDXVfyXQY3lVOxkO4vFqgttzLDTzkDEqidAs1oNE
UIjsQ2aRZow/WEgJ1PqUbPlMzjHizQy0GcZ8BDoaYAAN02tZZyC92c5Zz6T+qhpixoAjDUR4sMbP
YWfF7VkOe4oSiEL+/E1tTtIGJCUNk9RzoLScrpH9q08FfUF+ULTgJdOxWOSB++o3leUiUwJNZQ27
AEuiEX/o4XdsszEo/VfXnVgabFj6FwGkB230zHxrM76mKmaP1zKdePWMKmZ0+Am6FYWlq+za+OP7
YQJ1QfP56BsPcrqvXVlNZqydOtofidN0AmxDhLSr6OSL4TZUreKoRYWToAfyR4SQEsCw4JQzJElZ
DGljSYOzVnKXDSIHvqOQIaKRPDIuMJ9ml4/qBRbikTRvLBD9NgJXbHK5JuRkUQgtmCdaLIAhdIM/
FjC9kCzzrkqZdnBwyL/UM47R2WtL/+sjl8Y12CK5bmFK9Jk38lLhIJB4SBv5H4Jw7qwVSLJExYcT
UOa8G3G41xBj16z5Fym4MAkM9HNSOIEf/nYgpdNWB+kh73N02aoVuAqwEYKsKAMT1NowXwnyJib5
a5QmPEwkUOHYK3HsCV4hE956Qz2dGty01i6DdDrp5BUf2xII/2x5tWx5pJZ6tmJ5lq55wOeG3jol
vtjV4x/JhzKM3OzNZFb7VOhpUF4EBTReA8Mm9LMYg1/43WODlCY8tVCkiKBKkaEnRNPm145OclxY
2+KPrwYg0vSrGMu7ngjmoStA07N2nuvqEiLwuSJUY8txYCk0g4JdojFNslVRZ7HStp3MikhUdab+
1thkqo9EdC90twHVYUi3KBquqRNtn7PYn/ikSp/VMp7XgZizcqyecM22UKlXPivyBjBMgKS+xDlc
oCzrlj+wdzOKl4Wwk9n62hYP4Ash0xbYJgORD8unPOfXJQlsREOiYzG7Ido+QBSUtYhCq75L6CEm
FRE9g0qIEFoCNJNroPwJngo6vxHJ+VwjmZ22gcWLmtQ7gxjWlhjWyE92xoDpFXdbMhOLPWnb5Ich
7oVcx33YvGlw9ftgPJLm5ulzejAtfd/q1S4W5/5Lj9p9W2R8dPbBGoke27AhVH/ykE6lGLfSb0us
WoexaUq2Kizg+B8hNAe457i/z3FRXfygvoZ/zGCTduYpgNXJPobyMP4jyfyCRt4ZmTJ2xmF5IV/v
Ycz1I2/yRzfpd8uMIE6Fdwhg5A0gn2Gcn2bxRQ7OaUrsRLYtfsxcpnbOdg3zWkzHNJ9/5/mPUiMS
95kvB26XGy4phft8nA7yZG3mCJINJCg1sI7JFuzASwp/iSJLGS7PMRH0cP7agbuPdfSjT86CPI4a
skyRsyudW+LU81c63KLyEDgWvX5tvynjgXybNzhVESothp8lnr4UVqevEPVArJW/b/CbGM0lj53e
/2f1P8aA02R8BgYbA7W5d8zKrRIwA4eM0X0m/DUqV2dP0mEZ3G3OOaGdBx0XJ4WrCcdU5481y0eD
6LOHn3yMaKdaFHHPdpEGM+XJun+p6G/Gj6GhXD/Kzdmf6BQoNRkTcYYAbXmXsYVXECRrm90+1kvI
NbogLAbINK2beUPDznBlbinYMKgTsU7+p/ZsUZpyxDQDdla5gNV7swt526GfAlsVxBhkfvnY86U7
qz10G7WAcoZ8M+NCmlIYU355nSiGIAotZvaeFSwZP1rnqrbnxFirWgxV3W+/pD/llK8gAPt0X+m6
W8u4HWdK8JrpZ7gKaJ307reoR/BLI8t/9dCEF4xSLAmcjnmUJjJXwukuF++ICbc5QJn6xxzl+xze
tKm7WIlxavGS9sSDBd+h/xEG7ML/ZOkfnyETRhRSKDyGC6dC21Tc222LASvMjqPSrNvM5GNIziab
JVBK6PztBXUbm6AKCJvGdNtGz3Y44QHchTN7jt6/SZ+ZwOcoJ477Ly1lzGP6Po5+7OGZvrrmMVXz
q0T8a/Txy6dazrE2xLykrJbbU8rU6thGyLGFRdnrDMObajCmWeS2qSukHy3p3bg/aezVOnHjd9Eg
TJw6J4+/NRrnlMUJ9DRLybD6BXd/HNwhwhIkpKsPkrk4hFIOP5w0eQJfBVWr6kY6JmKKK816y/Hk
Q/fHZ0QX9m4UNbnu94qqNpZ+sipc37TPaQQnJNBb9Jte+in6wdU+Ww2yBPbDxRWAs1IiTNWZKTD9
zS1dx1AtqpaXdIa3AtVCAp8ZvgaycCt2BN1nGZ9ltLAanTbW+uWZbhiHVKpKkYM3ccuIYjjY44cJ
n8fclOqjhtDR4P9iqjd99M1lrScYP9Dv2Q7+LTyLQKV2fvfGy4GQK9xU+qlKIOTnhxiJe2wvdKuv
POsuhT9fUOxcAqFdGvNudezeJZ+aK6OszaVHh6afqQ0w6QBLTyR9aeBLOf4Z33N8O2qrLcKQDZwX
+DGbQnFU4lAqNssljpUB/kPeOLr+PiA4sAYGrM1ebQtYJE4jJDfGm5CmpxoIKVsFdA7RJVxQCPx4
ukVGukQ2OcU/SlWVzs4kMZi8cqDpFcHEajmv7OlnDqv/wMvyhCmD5lV+2kb66ovqFcLN059miHUb
MSy+yh7KiKEOJ0gaxF6NOAGC+DtFJJtr2ksW/tNK/goiVpUQOjuPJj179YgQQbhIR5aGbAQGZW9q
Fa/Wwh3gUi+Nr05eKKHRGoHrxla1Ux/RLWYRaZTwb3dN7GS6uFq+dpOA9EpByLoER9ZcE59as+Iu
GOmjTrCjbZ3YOAPGw6L/jNLcCxKsX6+EefFoTOzEW/D/SG706BYHp2J4F9yeWWG5YvxiPU2ShxlP
u7bhcAXbIrGDZK+A510OHouwH//9oW4Cmj1kh+ktdhC327RTMuP2yc9PfD5me7Fa/TDEDLghq7Tb
WllbrXlOqv7cwquFJUVdvEyoclzWi5nFLLH3PKxPnXInI8ZCRoUC/3Mt4qchboXf7HyUqVikJPyw
moZfneMRCj3HHG8QGQoK6g92iwjaYXOheFfUg3bP4AYtbKeW/MQ7scCmdo4jkzDTJ0r6Pm03YJK2
FclKEETQkZCNsKwBkSp5c/8zmXQ4gX0ayfydsj8M21a27ZmI6H9LGcQoo8X/D3u2WQ9GtAg2idsy
h78grMbgV6Q4PeTkTj3LLPzA8JfgYStz3S9nPkdWzbBDC/I9Ex42882uVNZsZ5G5Da5MSV1XAUxZ
jpksd/LGeLTs3S2fpFRcWMirCAqJh5Zfh7U3GH/1IMEKbphcVj2DQz0DRizT/1e0CzU4VLk9jQj7
4nDbwqDoTMsdaWsBk4NJIj2hdCSZPu2rHoOjoH6b6DXThUeb1TAkMqeSyD4qCWOO19OFcXtH3nKj
Ks+R5KMyZNPY2nctVdZ9uZzOKGGwJUDJUmUkJ5x9un/qwXNMJOwEORGEE4ckW8sFKDsoPwmQML04
ZQyvvwFrTAj91XDeVxP1CBKc5mzwHQKq896mgYzcEPxrsnzO0EbIfM+hn4Vgl03OLJ8dWfq+dDqM
QMrKRCaznoSxt+lvNVV39Yysc1bEWPPRtRqOAa8KuIs1hp7KD4OJDg07+xsNphoCTPMzRHtUWazC
uFxi+0ov2FHTgUxKZANjZ+Mq4TPjf2v46npkx4+72DRfQ/BNaE5sFxup9bcq9siAEZ3KkDEj+CAK
JbfEwYvpBOgP8hBSejCdIWyQ22prtQQNsckVmrxPFXsfqvGBJIpDvtIzaR89BbbLEXxAssRlUD0b
+J+YhAhcow1pvJrcuwTlplAFTeJwuSngZThkEy2uDlvBQ/I/V4fJT+Fzy1SIaSnOZ90i2iakkii8
UpGdaMrvY6+u4XpIbYaOBNLTWGyUmbGUOnlKgZX6kCLG7avIaWUgHBAIM+zH/VDsxpjshhLNMqra
PwiOZBbTzCAz4YNiYwql/6PUZCuQYYksvAEaiozYN240/JaLiCPf4e/ZJRK7PRIgZiwlkn02ZmAl
RI0I5M5+FLGke5VjtJkY3I9uZqsuvkRXtjChYZxXiEhnyvzRavIV43VdrtHkrmY+HG7GvTxdpSJy
pCg9qXN19pPm0kfltapubFrfOsfkh4TVAQyQqmZdQcBGzQ8YBWwbS/NF69ug9RWIH+tU5XpXGF8G
UDKgvxCzAs9omw8tYRKJqZMrN24TOOl9wfk8KJuMEFQbyTviBsUgdhkPTg/nHBaaDAuNED1Xhw8w
ko8ScVf4AyX2AqxYtTMNdKVgJJX++UyG2SX4PLty1xEDnDgAURLmY9KCVdChpQGSUcAQC+AJDLlZ
l0xbCrSWFPvMCvBo1Xer7txZtsFVK1Q96OOCese/+OKlhwyjFCcKZCSaytkmVImtPBswde338b2W
THfgTq4Lr0E3EVFGt5GrjyHShi+tqVzyKHaE0jUK3kbaxu9eQh8HJaCS0m2Uo03FAEqBCnHxzthT
5J4aNs80CjAG1bj3L7mtXEw7e+E+uTIOSTLpkSXhA15RbQcHLUWZbHlNh820a10DokYEy5es1a0B
dL7AnXXpwViXEf5k0e9kIAZZFjzkGfnow5C1hylZWwtnuISSl4/JfJS9k25CFWeWriE4Jn2DONlI
rw65rB9UMCO+Pm8Yq3ltgSYQvrKhvLW68mZp3VszfafjVztZD2zGVbAJanHpxXALmuISKsxjRu6k
d0wYo0U61oMudISIDFsOtrpWNCdfBahgfgPbvJEUztzZfMQZcWrmSW0/VP2nHShB8b1h6mv6cSf0
iaRZFgRqy3yJRQgqkX58RVj3JSxXVhy60Whv1WIFH3Mn1d86sop22Jpdw9cULMuJyGEuXc7AXio0
vgWp9Xgv8lM3WmtdkGVT+Ycc40nf/FEY5+cz7N7K2KgTqtyEd7066rK51dIYoFvLDONhdDDPZB3r
SHSss/LYhr9S8lYoyFkGNzQec6LtC3pDrP6UuINgNBKwoa3OA7EFLZT7CoziaJ4lRvaSrp6JJ69W
hDHgjvMFQJh+3s3JRu7YWSWXCVtwhwlIH8IDmNzSZG0J3ZOjQzEU7r3wWFpnHcxsmv1I1GczDz61
ZkeGL3EQCW5Gy8hvWhpd1SulmyXt6+TWaiWFM3aF/J4wtygZyuXJWu1gvg3NI1Sq+3Id3A1m8qQB
IIar2dlAucEwljJWJ8uLIoQJbr9EbfnAHk03wkIlJOj78bKmrg3pjEjLZHzaktqnjh9yba04MohR
T4h3VS8GTnpLpdc+lyBZYHFVenQI+JkYgpvQVhr2DGWBT4/mUw3fupjl6FMR5c1orwlrw3giYi4Z
vJRiXw/feo6ECRsKLBVwMutei9Yhho65e4trxD611/nMULo9Gbb+EttrI/6zdq3BWz7ghZC9RHvv
qZtBCRUoompShXzrdy6nPfALVfnBNyYZE55JjHn0nyK8aGPrRIyOK+JbGs7buWajAENuloA/Mi+v
SM4ggM7yi3UcvYOjNm19D59UKi2nbDAmNkdgwRpVyhz4xzwBwoHMmuXM8kJN1nRL0dSqLcrP2a0n
7Zwm3aW2kLLga0nLn4RjKObGNK2H2cRPHNghwL0Klw6O2FCbUIfAd+YkttxKw1sIfF2U97Bm7LSK
g+HQ+s1BiOzQCnufaTB/IIeK/NlX8mN8ywgRmjeMV9d8DEF9jqwR44lxpH47AHFoVetQTOhTu409
WVvF52iHIFFskqxiexG7eNEmKCpEyMuxRTGsrJsBGOYYQAGZAXrmxyZWyIwJkeyHI8nYmChMgJzj
uvbVYznDaH20k3Joy5TmGlkVYRY55vXhX8uGUZ9ib2QrSxiCW/CVRDyskxkNYR9ddfxkPrSLRvEM
Kz3mUn+kHoSVXQaPOASO1AaeXdC+htLThij06Mb8kELbJXKmxFhiJgT1ED5kkt4SQNQMN0Xsrw24
Hbn8SMz2IRkMoaeRXphhSwzDL79lY36Vq/BSVtoJA5qwgX0jDHb97G4uqVlINnmgJfFZe0H0LSUf
0ZRSiLp497bxdO/ZXWGt1vDps6peAKFW++kDx63+y+yx4HER2OPN+s6k5NfL6UQzFetHnaaOL63C
b7J/UF2tsK7FOorVALZbfBPBZ8OapFOLbUrMby+oiuvGDSpIN3G361m4zqGy4qYtOHsaaTURcF1Y
CeYD7I/BZqICJT+OQjtoiXrVFNgBCNXf7QYRXXMOcG0jJtSlzk3WIb44ow959sKVek0Yay/vI1j4
FR8eYvXGGtF2SfuSqYs9HJO1DyhuijzIAOe2JqKC95+/0BoOGnWAxELLZ7IesOKgmB0pFTDbIhxx
a1UhoihEgtTx7h5M+zeuSPAqtoJmMNHVTYoghip0zvODRcyTGbyZbMxkOCZJQwhD0DJiUpAFOMyf
5/hBMutanNTR3FSlvdVggIS1uQup7uDDVV18AlS6tudqU9rFWanFWRLRxaqaS6HidbKO9VBdyG9H
4f0ChOh1BZpoP0fkFj4kGXXFO4/qVovUFf5vm5DIyUOLshvlyBvD0qvTYZdShbV8Ja+w3qibjPA1
Vbhm6+9i36e/yD4qe+eH0gN52PtkU1SPEsra8k2qg1enlY/zMGk3BXccdVBkbXw8JAmponp4HHpP
O00/SlNs8N9sjJMGcSrYggbiP/STB/q84QwA+MpNObkWWNLhGK1b0oHYZJW0CoHv2snvLGHTZe+1
7K7I5jGibI+1Q9Ww7FzIZFMDIlrk4kQmA4s3T6sJm4Ksl44G5t915p8A6W2brDjIwL/wbAZjfdQ1
BElPgbQ9mOQDruHKQOJfp+exSc+fGPz90vfaBBgoEVFEa1DQaGK30IJ7nI8LH7My/8Icki8IrsTw
ZXxBSIUFvHQBNoAE4vJWwxJEHeL2NfcNe7RGNQ+N9dJg6cQUYI8stGBxkdzQqmgqH8zrDqDR9VK6
lP77wC6g+p9+3hwJko6ZLnO2Spm9LqX3QntLy/wx1U4kncypuBQigYXHKIeDOBgesqwDx0qJhkNn
VI/XWcouEYPEUmL5SfPMqD/awWfbZWKn1AbHJrgsqd/XZXkYTcHmkg7RDo7ZY5kSBlbqZhkVfBjc
mjC75YRdSfIxxiMWIK1YBizSfTYhMBD6uTD0pLW5rKzMFWAS0wcxye6JWZRkxrcorK49K1PyPLaV
q3HWjLw17CY1cl8C3QkZybYF6SpIuVNE51J55fWMWIIw/NfvqnjagUY+8JlJWWJ84cS/lbqjcisy
pzUbyh9k64xXw4ZMP46wbOGx5qsiY7ydNY+ZxX8IS+9mK++1tGM1uyI1jUQ4NG9wSVlmdvlb2t0U
+dcTk7oN6mLXsMsHP7HS4u5As8GstMYFrzDUtvx9QdBxwRxtGCpeYY1c3ZNuxPSKBxnrLXRq0i6a
HlJPdEyXORs7quxfiHlXHadtV2/nlqCjiS3M31KEmEqdpJNeaLpdz+bbQ3MMqWBIeWSShv0ILPKE
1Ant1lYhUIBsAG3cDgigLDR1moq2/asn/6on572U/8FjOcjpb8nihh9uckIBcx8qErs7heyTkbwK
IrrJjwm/pO4dWdzUvY3adA5hImNJ1UpALelBKOA66pPW6GBPI8IJsm0sfZklal+oQ3aQr+yB/c06
HaWNfI5L4zTyfwWD1uDX4gfWk39qfa/o/oZGQOSl+dU++soh0jStnZC/kslB7ESEu/j0HqXBU86/
A5EVwPxakil2PYmiscn9juWWfwCTJaOUNNrKEdyLPMV9l+8HePlhp29rxyJ5sYh5T1SIHRG3gNnd
8t66UyWsqD5mZFzBO/Y2FhLMWs1mlXG9gaRxUnzFeKDo3TedrK8EykKFgyYPlQOI7YbNQ9b809nP
0iCeWcCFnUB6Fa5zbo1oN3GXgVTky0hWgG5uQKzJt0KB0xW8op6UI6Y+nSkIpARMClS41YwXa0ik
Jdb6LQzbi6KIK7brc0a8sJiQhEEwKeeWLXlHXqrOQMdksDN15akc8zfwmVcJduwMl9Lu3Nxunky+
EJdSPZKqbOHzsfGRDYH83uvkLUQfcPIg7crIZupTDLKiFgAnY+t7NKWHWr4zB9mMFLadbl8zMoEG
omVmnZOO+dJYgiBEv1BgV84m0oA44/3QsWzToUjxx6MSPnrDuEd29mT71rSnvrFPU5OdXa3vz7IE
i9RnV5+P58RCZHeN8UPZqEsV4I2c4wXY+ib24lo/GPui/8fZcit9da8i1zM4ClQmj5N6xg9zQnl0
zI3Eo1Da94tt5kOJ/gb/AovptHgUgtILO6n+lbznOY9Piyt80a2A4AqLp444utzc2qDijZ1WNj5p
cWQ5yFwFdGN7bugVqvZfOUT7BA5gHyFpJv0szdyMZAxWiuxeUvbrEADkEEEco63YJJILHiiA9/ES
VSMlQM1tOKzKctxmxPxkPPZT6oyXkTusrxGbsLMaFkk4nPlyFSA4U1icz5TrMWvjNEg8sA+rWnk0
Uux05CUp/lcPvjllCxuw2o0UHWg2ZlvtO8ezLsD19VJy6Lh7GgJM+nQdjJeCu5LvJ+9i8kwi6wBj
ZZZsD/XyQIlIC7GKs0/WMDzV+UIkp0oJ/kEF0kC+VdrB1D0LMKBcWY5ElnMjNxvtotMrAFiDtEGK
KhsDArH4vo75sqNxXebyodXuGsCEP1hjCY9RNhEfrUUEE+QC4j9U4hzIIQMMgW5F75AY/DU0fD3o
qHI6JpPls7wZmUTaMOgHNLVadISXQKrJ2jdZDwhnQvXGe1Xx1078dEiIPAPecTGxS+tKp2dvnQ6s
TMv5lE1f5i2tuDJi7YmB6NUk0yvf50dhZjd9SJnG1OsRraiLkoixTOUp+uzwMBKBiKKL6bfCOlJl
GNrtmjd/II2KDGkqAmn0avs0w8QkEV1kn/l0xr+6kWYcOvX2ozT6TUZeVJEG26QA8QLcEP7Ntqb+
mqkbVEyKFU7iHLcrNPm4GF18QstMyI3Ex7x8EGG9b6eaxdQ5iC7w5g4lM1xUwEwPCSRtXzq61Kr9
o/JstdlnqTgI9xUcYCH6gzqwz1VzTMmDBZF71vR7Sd2Rwn2bUn9Ft3CO85dfRGdplGB8dBufoW6N
vrHU7iqPmmm9D8MXS2xmmxNVPksMTnjeuYvOLZeySiJMeKeGzL9Mx4ckMNR/UwX5Vta+lNRys+Y4
BLorpnxf/ZO5AQwBF3NtWe8TIqUSpjUKHki+SKLSXU5ZbIuLTMTd0L7QsCznraNxqKtfnO4S8AOD
r4il6OlnPzaqhVmTthUYjYHzvUCxxCXa0B/jOGvJ59JJtu5Fv1EFu0+mrCWzxAgBvcAgKjBcJubH
nEiuXH3baUDR9dWJ/NMCiTyhYZELVC0Zw6l90AOtXcoHa62an1aWOQXxdzNlQvV/NJ1Xj6PaukV/
ERI5vNpgwBjHSt0vqLp6Nzlnfv0dXN0rndJJWxVss9YX5hxzYmz0nlEMVHxl/G55/RPxPFXEcm/Y
by3SMaG2/KqBYeWcNBodVLKLKv5Q+2ioiZgF5CaqP4qaSb9MmWibyGnQ2zI9i22j+FaiH117JPJ6
nbiS2ji9S38zg+vDxIPBqdGN0q8y4qMWJAaCq9TNEXlIqN8XKo1kHQj1cjMB7AY2rPptKp6lzsqd
qS1bBVV0Up7blQSYlKaoY9PI5HJIPorko2f0b+Fvqdovncp7hK1dcVNGIMkrlu0WPhPY3E6iwpT/
wz02gsjNAwayPRP7aPnTqHcBggcMLWP0dQO5/lP62+/CPjWy/7dgYl7Kxj5IjbcBHWmeHTdSk9c6
dbI9H4WOVx6BUrx3Ex0P6tIa3YzozokWFIPJOZBd639G52Sc+sp6N1dP7niIzZe1qmHOO+UuAC3S
j7TrXugq35qUVe54RrF+bjHzqitwkBzVxJ8492K9RLBb8/Gmc8HMuEGWp3FjOQpei3DF3bTKRHWj
+BeZ4cuZV2Rcx2PrzVSIZjl4zXSQ2vo8R3s81RkNkydNEbpjNqUGY2zTcNVOcmadJI7iLEDgrBR+
Qb62ZHKbuXK7DGuj11IvNIyBrLJgAZ+7Y62zlrIT86MZfgl0tlQZcgoUkfcPQR+3njAhn1G9qvUt
6UX6hIfqIrnDmj/1rPgmmk/m0PutwD5YXS4NhLWeIM0RiE2k4QQibcBi1IX2lhJv7SQ/O7b0IGZ3
QIKQQR1kSJrhlrGYUVVkU2hJ74ykkzNaIdNdQNw+f5UMkDqEWb36xS0D/es4cV/F6ikmmb5Uv2Yu
F5ir+vtaR0wv7T4xTysXT0uMb4egwAFSfGjQHDUQVjvJVpSnPsyXcQsRWDCvSN2KZyGnjR64SqkJ
eD6AAcjbSSKDRZJBsEIsLLejQvi8dqDSdL4E9acerFtuiff6I5XcGE9HtXyCCTituXoU2aJoE/CW
pMTncAPDoBNURT41QTzvmeGt0iPsrO8Ga3fUSp6sWF4Sp36H2TkjIWo1qOmim7UM/mJPMY8/nMBc
U8LCqMIq23ido6AFX6dpvsaQQhHcIfujoP+P0rDDK5W/yTjDYmX1IW0dl6XHPzl+zHn7QbLZOyVU
EW13JuD5co3Zt8aUPRZvkAAQXVGZ7TORImWb14EQBN0psTxl6Y8RtaQgpCeLfACkyRoCvgLNpG6o
NjGjbx9MWTWQ8QlvZgDFIMMnJI2O+S6RhAHJiLecTImVXgIqxsli/rAq06G4YO1Q5HCzwplCuy/R
WNjQl1BfAeVVmlAY83CsBMR68iXr+8tgWeROE8kbGGCyzB52BfIXRETdkvqa8SGkwcw8xfqblJ0v
sxOkyh4nioh8A+3Mzi9y6/zfKHfefOKA1V91euj+pTyauT/8q2l6NwaKlry6JQPFglVhW0G2ixSX
9Ys7XhgsLjzsSgsRcRKDauiDSWeFq7ox23Q7RjfrG/NgmyhT2d8O1AAeB/LGfpVABy460ApOSh58
QyITN1mBdNBkfsD358oYKoqTw+dlr4qSZydFzywTX8esSN7WhdxTNMHDIZpmJ05AmyVeSS53jNeX
PBGGsoznZ4g/8B50bBqF/N3J1DI4YpFj854lJ5kCvsOjkaNgh+FgV7FwKSrDb2kLRjIGB+8g+lML
mII5yfbkTyoQCWUYXlVbcxZOzUWavJYi/avHvVYp5v2T4PIq+DQQ+VockreC15Z0vba+0QeiSoRu
ZIhuPaAXllBYiA5+hVnuT0qrsKOIcL2WmP1IRY4YQLIM1KeFS+G4oqVkldlc9vS+KSJjtBKuKoCY
WmivKsDIKWnCqwIlg5jvlvGPeDLxz4obIe176k1C1pYCG1inW2fP13qTqzN1qDUK142xbK8H2bRd
anCB9RQHinzCLYA/Ccfzmc/puYYwXkHObOr1vEEXnw9WVJyL8NEkzJDMFIu05utS73uGKnicDkTo
pAxApIPE7lx8xizp85aUBy7u8fihZs1pA3fOZM2O/5XtHytSDvE/NewwkMm/KakBvysHjG6Fs9HY
Aeueqsgdfij+DpFV31eOmWU8fM3HEq+KQWJ3+R/th6eUuBIFhDYUeY22ufpScaZ91cxBGMszUG9S
G8D5Yy0M1BGHkkSAbMIbDJDXIquR/ZR4DqMqyL/ja13Hp6X8U5E/rn9QY5MyXH3I9Wb3nenQEFgh
BTL0SpUEX9y7nHp+RqCf+iMp2vHAhz1CyJ5ofqWv51HJfWBz8vxCK/oQtOE5OJe46N6tbP0oifZh
RwYICU85PheZjrx0t612Uc+5w0fVz6cMmebCF3J42KIMEyPtVJWMloWeIGVezZHR3l+SQNztG1Ol
25IWK2JPzfT0hEzVaaATbAr//WC10am/SUJCQTZ7Uga8celAHuhAIBIaEOK5ji1EWK4Ih9WyruHY
JEdAVWGa8WUoL2CPttzHXMWHNaHLHzLm+vK5RSa1YjLvmtrPEnm/R1fG4ILu9HgJiBw/rW52FNmP
SLT5BVlqwv/aBVlFMoUgPCY2WcKBZ3+pbqVzpTriY3ecQC5npqdTELdU9h26ASgwP2r5X3nAUs6M
OqK2NSbWipufQQ7Lt9VtQKnViK7xaKdwf/UMwf/1K94QhrKWRvaSiJeEiLGxcjEFnCMTXvYYAaDR
LnElIgopLpttiVWQjtrZ6ESHYOjyE7G2HysZffHgCZNGlihhw0g+VNQYBIhWoWyhEFLww294qkT+
9uEA+dVNiAIvHz2/GZ8YNh/1Yh6mpnNQAoUZgbYJc+DczZOM23EnqmYuv7Q7NMJpD+aGv4p7wWO3
3spQAA4ymqjt1MZkzDoqQ64+y0jOis9yxychCy1EvxhDD72oOU1nhqQ5hNpXqOmdN8HXSKJDtya2
ej4ZqID19bCUwiclu7MskftbUtVTjWy9HyIa2LvlLbeeelTEazTQUJODiMhwcWly532Clpunrqpw
qryRVG2v55bhGiytEC/Myl0mP8ZNum0qf/t6mIzxEqtJmK1LqOfnFGKJYZFmmVwNRAZU5uQRPDbQ
7FWj+QZfqolactwYAvf+FBd+GVle+VyxmCsn1sZ2k5YIzzPSDia/nVQPFabI+ifJ5kcvNA/ZtGix
6nvyDtW2Rcz0xBRGSUs4mRkTLJyyS5ZPotqcOmZnMqMDXcs5Oc0zrjbceHgqjt2Ppv3Rf+tdeioN
LqZwH9fVuLSScD1yPp3nM7PdTEPO8ltmRynwetZxczdeg63OCLD8Mhau4tke55TNJ7Busl7CoE8a
36pxhSzVc2uaV58lb2AADD4u0tdkW2V92cbj0NnaD/aSHBDksGOAkTrzL3V48cC/pNNcNeBF57c0
m1+lVTy1ONBSXMKYS5ZkDVNVCxR7lGqqj9QZoZJKnYBlPb8RKH0nfg/vVPycS52W8YWeDL7HnKj3
JD/GDlAHwj1UK/X2WUvXQP6E3ot6cOpchTHW+GigkhXEQ6XqF4AqrFuCnVy42HhSG270ihs940ll
PQnjoHVk9YuHfF+kzADL2YN8CdYQMpqmzzquWnkkOAMg9hwTFMScYQjgiwSzuEFxl4KeMwWlq8GM
e1I/paoOsFKecThE0yPXz2RpC6zuFNhwcQFQWAcbLIrulGDn2kmdrLZXEWe8MxJ1pu+pRwm5ColN
SU2yAPihRDv1xEKXwWSQzGcdEkziK+vM4Udc2DexIibrOOlZ1h47IqoNTq0chDufqQT6vF5eO7KJ
4KIyJtTqwRerqy5pKEmRyzM/E3O/nS2/ZokBl+1kVLJtqC8FBsGO1JbF2YuZPEEDy/3Va6CSpuS9
1JvxHKMRHd8RcUDUsLWU0M3yYCbkTynbeYrqczSeDH/AMdjsPlpgpOZb22qv8jNmcV4Od1qLCXGu
Nfyich0gn7JTLwrDSRcE3czgUHIrE4Qz/deIzaRl3CWHMa7RovxOqF3H/l7RUaG9qRnGzQzoUwpj
wu4DuQsEpvt6fx00DvR9fd2FdElNvF5E7OMUt2r7qjCyYifsoLRHC1lDToJXqCMieiYNz9Vy9dHr
ZwvtL4OyLmKgzt/c1NJTyVyzGMIHo6VEi68p2OR2YgMxg7orj6qIDw1xx6zjVZXrm3L8RQDDJECj
X9P3ahRftZk9k3yxMxUj+iBeo0q+aNEaghvsGsfEcdXgrSHRsiFid3cLIrk+/6dwczEd8jsUSRWr
tyoLtiJhZ0QaIJ/zLesPIuNTWOqG+tU4rQWywz+0GE8JBoscsdGuMhOgkf7xowOE0j+yD0YGOzpX
c8e1PSYL50N4SLoBVGhJBDRepSlDfLGFG/iOX0RMLK+6/rWuJ4MiV3hQMfehKS7U+5gE5CVkRz+a
g5NaM2IaEikJgv/WHpbWvHEVjTOMYf3YzehvkYIxSJMfEqsYydguSbWFtUzc3gfQVoVwsQ7lH+LG
Rp3ZeIAsaVMEdbWTfPB9H8kaPT/ZsEjO4dIy17HCadEci0maQNSWYs4gJs44r92M7cCAv+/Xiq+j
DUSwIxnYkSkB4JTR8Z27ouF/dVPjXcjikzZ3VAFAwEmPXlNYnYw3NDBbBais+3rqZhucgzwMvsUt
EXFLiApJKzlEqzW7lnFMMpce5tYfbbbpOlBlXSTYRUiGTHN020urkpk0PndCuSYERjlcClO/KA1C
aeFzYOCXD8hBhU/4GOfkmWB8ursj+xYsjBe5c5QQG6BtLBAUdZGZoV0PyIJRgJUyGA2Bw4PIst4x
ZaJIb5+sdl4rYQOyUN7ZWL9r4+COP/0XS9NJCS5YT7bURIGGN+gBAZkTccAblXIiDkTYp+sp9bED
NvHsKo8FHhSfoYUCrFnOWLGrfxJTEU7vRw8zNNN0+ogI0VlylRhVMgCM2VlFyvIqUTZUm7+d2X0C
CneBRXkqISIy1SbM+PzCIrKR6LQzQip+wHKfsg8EmERsessRqloiS7cDQnOB5Lb1lpREnMEJW6hO
RWalRdz7Izlrdbv5EDTfMAyCsam+ubARdf1bzpa4kjFIYF41XCJsO3OB7eAGTfOmZukHF07fV5jZ
VkciOxz0z5Jr54sQ3QGZBIshBOl0MKnd0auQBv0fknpSitqz8gS+TW7NcG7mHnLQ6s13k9Q9zWS6
dxT9NO7OhiIFuiFctry4Dkwg8ZK9Ppdoeb+gDtS0405uIZ7yNgWz3j+XQn9EmnFvsZ1UvoCFvgtE
8ruenZezMA3TUFWU+7bgpBADUdUuulUFjfNEPiBFX6BsraFj7A8rVLWHc0YxMOjDaTp+Sktskwfz
6Innrgh6bP6ZvPKwVBqUJpfBscLPDT0dUJUTy3ZicVnnggKptTdVV98trL1txe4d7pHPXiGdHtJs
2rnaOSIwryFrHlfLVfaiX3kTxCnI7yt4OKRHZXOFrRIifER02azNPYXDY44wiXtjVzhcYmG4qmJ5
N8Wa4Qo3/1S+Otdkk6wTW0DkhScLqrfHFsw99tou8ZMWKgPSz8c4MMGdyGhKLS9OyXopJq/vaq9F
oK3rMOG9XkxcEn6DTJOdXvru4D51iGzl+FmCNdo/XJjvQZopnHDb/kp0bMSMW6nBeQXQd+MTTqLj
zKykEdhlDzADSMGZLS/VEMm2gRB1oSp0N5BKDHQbZs05z5RlXuOBRZtch3UUVkyURLb0wjKArWKs
/bMW9SHVnmOHkBHF11Kz2U3uoFnvSSLdceSNqWfwNekCCa2zzStSSve5s7E8vjRUhluZ2+Mgv1QA
npt6MybCdUiNzwHqa+dhQBzJDVFFJOpK33AbPEAvblkVzLoOKYNC/AiH7BPsI5nQ2sTbgBZMLi+Z
RRkgyeG9ZRbTkuwkXTp03cvAMPNXZ6jeKHFHYseciVusT/MCXXt48+kvLDSAA/k8wrNhF1zU9twi
/EG6zJH8g+Q7pZoYMPkwztAB6ZIdVi7uYCDq5MDglkMlsDEPSHHlExG7pUF1YD5sYwyEEAFjNoEY
Wp9xiLC6Nl+kwUR9hMjOYrq/PYxae8id8RgTR8smG3HwSrDHDNacSN1rj8mnxh0JLKHzBsWfqxEP
Cwa5FK0k2vLR69naSrVjgkdL91R36Ps5Z5lKE19IHBwPQ4FPG+MGSHBl42rDJ7luJn4dUshEMP3K
dpmFB0E9EWq49M9cJCclHH8ZO/2LbTyqXQ4Xp/xCYDQYJI7iT+vnQ8dvd7CqM4/1sm1nrTboJMBN
JjZ4pnr8NeIZkC000/MRF8A9xl0v8NMrVTtTG4qYK2TJJfZVj/TDDsqh0tpT4uENc8VFBKsU/xmr
heOy5Aqt8dASZQWkj30Gwq0/vHbww5itUsa7DRTTSEyOWquH6lLbg3TOmFhUVVAS7xQR0Sv/yxPM
UsTcN7tI1oLzk/hjgwNqHD5Waf6UednB1+giS1Heh11orhnMjeyE22xYYwajuW9urT8zJI3aUFF1
36RxKgzFF9ODRopDygmtdC+xuaEhZMKIF1fcCFGNLsy/kFAwgpNPIydHWxILULLLLnyDEPdGlYMc
EwoIhpplK5LHtX5nvnWKIKEaxqlEs40egcPn0mbKQYdetO4IC8j9PQmCRSFcxMnXuugG3vRYLU3Y
r19WbQVNQ1e815+koI6H1ILfcjfxfAhODoSqnsiXaSAa08kzJBd4zGYzcpnHpa0WTiCbs4XEmHcI
FJgmQHXsS6kH+dAH5Te8d2eGxo291mkxGJSMEFjknYDc7kjMyPDnVUUDzJ8yBbixMEaPXCvliA8B
V+oyfOemTlMlU6faAzKmtBmvQHVvfAPmNq223dbtnuoUOYsZ8NJfYIUus3DG6V5QUyg1xwSTulsv
ww+FA/zZVThQ+TC39A+DDFgUqDGKUWn8GJE+GHAYqlOEqT3TzjOUhRwDiyi/0joPkzlHP8xuGB3r
qNXgFVE1a0hBh0OzJC6gyhbV3Mih9ndhQWFI/GPSa6F/LXOwsuVZKv/KDFgsYnt7RAqpL/O3FdFd
AQCjkCpV1z3SaOxmoNShS5bDuZPfRvzOVZDFE9azp9yIQTonbHe7S8ngkxHZSngxyL+I/tqanjok
cgy8dSO/eCFIKXxr0AdtlTuXQBmJTiKW4JdeTFAp7+CZ1P+X38+BxIy3EHVf/EnT35G2wh47KHuY
oAbSg7XLLMiuigYtNT5S3iEz+V2DqSgjTn92gxVcpW+NKbsAM4Do3OWxoKRRyVEr4PXjhGfTbclc
HlgtiIhF2V7CALDG+8AvrjZvUYNK01NwvlWFdtbcVC/tJYNeRBIhkX8VjY89btVxI37ZynwrOcpG
+T4rl/huKTggNMuPilPbhZyeMQNkCRTRNl9KzKg6LleDN1X8m3w24jf7QgWv40rOGEvN4+G+JNVl
Vocwrg/kTPT/epoPeqYj+AR9fCKyezRiTZs5nsoi57pDTihf91CFJImDBHGEthHz3LPQwyTMyYma
BZMtw73svJsnetqXUV28El8XCpZroj8GGrtFYX0OOpEt/QxI4ffazNAD8CbR0huy32aGIxPlLGmm
3SO6aYFAZ4x/evM/HTCb9RcU2WFF9iXq802Wx9/5QoKpCgQFk6001J6GqWvMAr1Xz206nUW6KWUg
wPsoSsoRz7DFvmQsdK9QuPTmwwwKarQW96dTQxYDsfJZsa7dFdsdX42M44pnvWGZppURDtT+EpnW
UeWe00zVrvFyZXnszUyFLcMvRDnMiuLNXDqnyyWiXcbHvf+SX6jZvNFiAT6+f7aoNaAs7SRLWREu
QCopn+JHk6PSZJAj2cZ7JhIkoJfhPsgdGh353l8+lFYHSyr7I/CwcalIECNmQbLNhcgrNuXG9mua
4dET/r0x+WA5VpQ7pcVPeFZiST8r47f1O4WpVMofGtO7aAhVJh5Da1yVQXE6ES/hg0MCldknh4zG
3YHfOuyA+M79eK0ObBiukJPoWPt9LhoRDivkdkF7I5ojEAXcltw1K5eDjqmmB1RLboFwEvoSWjmN
fzhReMvldOzSATCsBLnL8vo23D1nYFICjU/GyDRjRctFTNOGSW91MDidOLhYeJD9rPxgQJLem8o3
LOGqQAMU1TgUdcIfEDwTZbnwPsHUiDHJVWyueFEYCY7RKWX4LlSt16N4Yb5Bvdyx+phYZKu3HuJU
Q6zDHGO5LRevyXmv7DRxqnR9Kl3+IUfTx/ChFSi3jB/sKOx/r3kaE3iwhQmI0A6mugAvvC2NQF/y
QNy6s0wMJAHt1ezVygFLwJ9jfNSOR2ymUXk0PghvOUB0y/WF/9DgnTHqlPUdNkkB+o/+XU2o8iC9
1epJqovDESGz5h+b3025y4XqYBOMYBLRPETGBVRZc2nEEnLODCdqCGUPdnPcu7EFLVHWORaX26aR
/sKgKw8GjDSstoIVNUcCNgkAqrzZ6x8jFwJBqMJuYnbESi8y3zqgcdi2Ozkgmfo6L39HnNV58WgY
GK8EBewBzs27leNYXXpI1j1gObQcPIRNSpoAAc3qzNif4S9To4GnBBWootqVNAZVXAQDAi/BJOWS
ehXcGYWGGsTlV5eKD5OxqJiGVpHfhTfSDm7SFl+1+RwT3/cf0uQH706BIJ6YOFGQz1P/u5TQduWo
fRNsjRb336ieRQm/tbV4NXZVhHr9cATybXbXbtOvXZLeGv5kUrvkErdyChufJCfW8leWm1fLLo7s
s4oo+2Qz9UkyRtQElYjOL8ZuK657tp1pymckdttXdaSrrzG6SkFd47968KcjelXnv9Vs3sapuunp
ctUzEY7BxJ6WXjyzoENo3HqVfhoWwjMB1etW7O7SxgQKWAZLAd/YOl0U669gfOg89Fn5bY1vMop3
ZYmPmVtgBie5BiQqoI9Op0NewQ7fR/KX1hrf8nFNcdLFRNvsjvK9P6rkJBiwQWdIYCQkbxoedQPZ
bSq9r5jiR3hxf7fJMfy6xP87/tJZqbQLxytYm1m9NuCkpw9Rbx5Znt9B2kEe7UIo+HEems3nNo8v
Q50esz7C969CZpeG+J+E7vVVi+4KCGZENtQy2VnZnsxHtTcDuVVgMIRabBej5llb5QMslB+zgDKO
EffC7rUD2zKyh1xUVNlgqhHKSoht+hpYv8hYrjqEMhaPHjMldhrtwTbe0kuvpxLpNlj3E0BKRLcd
iiUy3bApIYjH5VLvq5y6+rvMoLUb7F2gqAh5aRu0I45U/GrstOC+jfKzOEdMil4do3ZWe7X2tVOG
Z1bh/1pa8JVCj4kyQobOWaxnjvIzmLE2Mcwb/snoeZa7wKahPIhxyYBSu2jxzwfSVb+oFEr3kB+I
jMggsmcY+iNdyYB+UNTfQE9Ke45f7iEZdqscj3j7ldY/JUXF1AKNOvZ4KbMuuYzwGIkvk+yxtm4N
Xp1UT18zr5i0KMC5vKl3ItnyBj33kZ2ixkBULWOz0X0G+Ds5i9yQK0RAC/nZyEynSEXPnJRTWdHy
EfE8/unrwcvX1sNP5a3Oail+Jg9YQLsD0tZJ/Fit/DMthruaf1r6jNDCNtaCFe+bBgK8smQEk5Bs
19KzWOGtk+SuDSQMMFO2jhhQkEY3hpIPzhMBFWkvkMEitCQpGYL8+7j6M8F5U4nWkgzTKfq96rZK
29hCetiHNiSOo/JEoSFZf1dOtGw7KNSxFblIinbOB92XfzN0+tKE/nvDNTwMFagP7RGj9CVNG+xO
OqvHpFHPZDeEvU4gA52YUu/Awrd1Nry6K99a9LIIOZ25v+ZUEFofu+D3bFHDpNrAjVnD0viF5wcw
XIoDV8MuxsIbIkCJCSRVWaPRC6B+0tE4qaNsa2g/d7VMNqrImp3tptHQNcjrxrOs2530n0ruwoh5
gYYYfQ9l6cylzBNR3rDAB2VPJBJhuBlOw8gkUWdgTDxAPPBkleYPPRUG+BPiUj1sfiKmGdwYfhs5
69YTbrCEWqtdLXawlKPM2IoLuwd6c3gQU9S9LRlRofJdrWG3yx9y16KRkW6tfK4qFpL1P2EPp1dM
tLLaJR//iKoKw9X8yhQSwsgmRluYcPNEP9n4JmXg0CV0jIt0nFl01z9p/SEuT6CIgZCIwXbjg0mE
MwcBA3TKw74kSKq8ENECCYa2DpJE1hlngftPRes0VANByYHC42BZ54RG3nwXRo606qPhYge/muDG
PKWiK1IO9vJlBt64y92pMgf2vBZaj+GEzwO+F7KyGtxZ50hGdYwVv0h4pTbsX3Ba0eGqOPdV+QZL
okdHDIYObGcHmiYn3heehzKnIHqgby1/yv46I96S9T5Y7jPQurUnMA/jPo7iDbikIT538fwKsbLc
D3ZiumTSQhtZ8BBr45pEJ7jQ+iuIOjsmlvmfUSs+DQyEOf/fJqH5KnLwi6Ora/u+AsOBGfb9lcTT
oyUbKbAL3VPr/mXxLVijiGLx2JRPQgbdbYDTjQGA6HUF8Cbm/AyJeFVdIuZF7QQdDR7bXez/oQqc
+7uqPwTEXuBzRs4x6uLjdo/Q724ItTi29beh+NZnMr9pV4cc/EZxNKyzyh+z8v3G8cNQcuQaR1EG
polWo8Lk/4MyPpVxTTHI3rEabGTY3tvjGS2aPe+pu8OxNF8RP6H/hzXAiRtUNP9J6IJ78TtFBNMR
OVbULyCJhfA3nf7DFs2oz2mq6Yo5JYx3ztpQBjpr+d3RjDOQdk2qE1yzgNuys/h/ejOBpg+rHbGQ
XlkMl7a+b6qzOyJWBQ2aQckxhbO2XZUYaaMjSIND9rKMxbBWDMdiWi4VDNJhev+XbTChvna9PxIB
4iQ4jS7FTM+Mg4sQj/S6i+HhVzvDsFvOUEfTkl4ra34+UnLvUYoh4xKOGdurxOzOgE+PaWU6ItOf
aGayxMYX4IMO/XYSKhRIwFL+mh1OOBbeOAZKxVevAiXEAHNOUGyMqXBrW7hv1X4haxoGPDWovrYo
OYuNcF6E39lFQJc3k3ZeRGcB6a/G6sCgVSZENu9OyR79iOaBFgsEw0xEO9E5dlm6KPkIX5YRkVJC
N3hRZFoZcWX1+B+AOQcUlFHtR7CGZkq/WPgEc4MN0iE2GG9pRGud9eqHJ1IoAdSxfckiFLBUV2OB
T2m4TL/4jBi15ajlvbL+a0m4Vuj6VJn1Tovyg51Xiyo93mXfMD1qofy9YuRrSpl9Hs+0hJy/7ekt
u0Mpmjz3VIDgGbKBWSBrjIhmEZXq2HxKavcw2t7LQXkB3YkMRtsYiSiibd5yxP/k48HkNfVHzDJW
rFiu4itmmWtRndYAP8flss0HmXTF+JeZKHa9bUc9f6Tbs9bYJiWLH5mM6hTVM9HDyhSCAnojg4iC
7aBlf3iyOEb0qzio1wrXpG5gvyGej02vhPI6qQVbnGyZNrrk45+0LfvRiR+snSTWNrpC2ladejlE
ZzAOMl5rGRTH20iuQVom51q9FSRTG9nkgUD2pkzBknCKhtUvTOaLsDhahtvg0Ch2oTWgQNCxkK2+
vBFCiNpdEy5rxpSQ+8fKsjtvrrTeUVvxAWMSTGVNQ0ZghhWSTdUqQkBqlgqsMv7u4qcsr/aYyEwn
hWCN7hPnqnWx9hEJ2mZ+C5WdPTK/Fu2wJJLGTMTncK/Hk6xrgSyzZKGiYBL9mc5yEEX9pa7ukW6F
He94aj2E1mcacekUiJC+JI0XxKQxhA3GuGNGFg1rAZrkicQpDAIZIeTo7lMm0R9rPjiabbJeEk8U
UCOinwgb0WgcOy4KJnYLinJpVMPhZ+gR7zKyaZgF69kjxpbWslNdY0xmUBwEDqlU7VxR6YAqVm4J
2B6hiFtBqeohAtcyS8UtDSuIR03J9BfvMmNfZnn35IphQ9Z9VCkp+h4xpx5F3CMg7tk2BYTmekEk
Re/8rxRug4mobpxP6iq/rF1B0Ul38gFFxD9jw2bdY7bpoSgrshw0wugj2mulCy5n9v+tXVVoWyCD
ZxtsTz1/JkX6kkzjxfz3DRAcWSlqut6bZXIVgwqwrO8tkCtu11J6klH+tjXtq4DwK9ekY/jkL4Nb
QK5E/5zesVhkEL4RsnNcil5KJZvCwU1ioz1gvehU9XeLZKZtHdRDCBoyF5vdgkwr4Uu452UDfWm6
Eyt2U4X8Nqbd1TLMgNQxo8I/dFK2klzR3pu1xc2HzDN6xs9xT9A3EgMT7ZpVBho/71AiFVduXaXe
e9KmDP2mY0X8l8ZEbAwYBZQSeg/04Alg41HoW6cSyELUI8dMY4hpv2FBn9YEbauVUB807uslmtUt
G/p7HwMVES552x71GtO123XlSytA1W0aM1DppZrzaxOtZ8TdY6ByFQzOEztz9WepjU/TeWzQF82F
AxPnYPJjXcieL1yFD98wn3P2JGCRHIjwdo3SNENp2tIDceyX9C/aC2mSul37YRc2LMfo9yiwqSD0
dz0O9ljITzStOcqJBk8WMDIV3bLORmWT/BGVQmnNJ0vpbUoLyVg+U3H8QMT+znz/hcANWfeC6FGh
uSiJO0ipIsx0Pg3oZxZWNB/aYaDyJLHssI4ln/M95J2Wg+NLaxAMHpaJEByFqAqOsLMRby9ls54l
6VgVarPY8gt1Og31cqTguWsQUdbyiRzTJrgr4JwZdhGeAWbOntnWyW1EYs27yPYyanGQU39UFRLJ
IBH1w4fuDLwgwkm5jyiD2eMcFCNhNdpTQ38I+UpIBOkN6c3ALlriY5dopVvo/wmm0QFEa0RhBDlP
tqiumXMnKelzYqAmBTqpoBsbvn2FVdIrl/XQMPnevwxl8SpE96qUInhST0NlnRZOsGzgodJPu3BT
wR6Cj0JUYAgA3U4xbVpMQ3ZdlcFO4UuOOr+cGH6aK3O2jCK5PmeJM3QyLaE/T8DzMT1GTi9jNOB8
p0upxrcKf8RylxA4Gag1XAUgRAxxVtOJYiF8h/op13AE6XygxQP8VJgrej/CIu0uW1UG8Sb4hBD4
0f+Qdl5NjltZtv4rinoWeuAOzMR0P5AEvSfTviCy0sB7j19/P2i6b6hqFF3XREghVWUmkQSBg7P3
XutbO13xIKERUpBlh4otihSjuWJvHreH6WrWEfa5HQHKwwkBJr/RkiSyGr2Qks9ZZFZiGFastk16
Kjtx6g393KfoPDrA0uNS4G+2YIMOvlhleYKClquEWQdT/nBoZh2+jaq3qRLGjeT793aS7+WfQvgH
NWgOKmKRDLFIt1DH8OiSBt10xSIMtUMvZYfOfehAZLZRQatJAztOtPpcoDMYIpPZFMgohzQBhrzm
xmrtbafZO2Qae4TAFuZxoyCPA7wDOPXeV07hEB3BGMpZcQ5i8ueS4swin457C9Zgx6hQ8ZgAjTur
DAE+fK80do9C2hARtsE8M7brgC/qsQfylXwlQ92I/pl1A4Bdse7xorUDYel0+qk+qKC2kdZuxQ1H
4z6lg98x2KK+NsNXxnM5MgyuYsSoAQnMrqqezOJ1lKkV8uiYubuhPralTrkDuZNjBdyebkWZR3Y6
wzQgpRXb7SjKlzHOeG2RZy3q04lO6fTwFiZ+ZUdBSbXikQ4rECSrdBCAsdIH0kNKHZrqqUXTtwbE
/axHIE1kY2e2O5cWiFtea7zoRfZom2+qJGbyJQnjo6ZG+xwvfwWlpHhWKU5N+dHGjQgpr0JqWSFA
HEHb0huZABL9TMGope2zl0gKZ514rCSyhob0KMJ+31rVvi0Z+MVoW81TAdRJsX28LeVMhUZUpRLC
OXtdVlSKuLbSF8UdmdElBx+U/XeV5FuLyYXN+AVSliP6cd6zFxbzaHC3dhZtsbnlTKLE1Xuw67Ns
MTDAJyiFlxGhFKX32rK+6AWY1poSbl3Fb2ctJcUGX8FZE5h9hL8hyYWxtFWJNVkNm36wN5qSb3Ou
Z20ib6UEiXby1idZ6KyCPLIPGll5wNO6XoOplxAmCmeTQOS0dPecQwgEJDHCq2O0G6FhbZGJyhIN
zXAflUAKFVKjGPCX9MG6JmLcSgHLU63NtlanbhRHNsTaVZK1JT8ZkgSpy19pEi0uYEphNVDZc9sR
BlPVO1VCLS4Nc9m1eco8BYF+EAL1GeiRaGdHayQawF/nnmHcotC/1S355v1IvJx9dmdu3ACwGrda
pGzyHuMFrLt0luLOUQmFwsddd8MS0uXIg0AZ7XX6xZyqYfenY7HR0DD7yLjQuKTdwi/R2YDB7dOF
AZoW9zW+BH3ysloHSMEVhUKYOC1C9ZFKjyswyfGlXxo2NvRQCAgw6eyZOAwITlyy3UE4IYM3MHFa
QcPX823T9FsHd3PY+s8d+Kf84tfkR3XWLhPXrrgY2rgodGWvtW+a/1Rj9lYZuKCmlQxGxpOUDsd9
BoaFqUPJE1n9zMLz1TDce2ENN6STCty9zm22yNai4J1SwiXwo1Fv4thh1q+JDxuk9z8y93T52CFa
zK0XzCb04+uloKfTaaqTCcJyr9PkqqZlQdtkF2T32rjIEIWQEyAShYPIKojhvMR3zEgC3DQCTfY3
jJIYC4wgvmdM4+Z5/UagkU5Iy3xPBPssH9tDT98r5rMjei8y1/DKYwO7H8bbsQDSyTx5YJ7Mjl2h
oPuXiq0LHirPnatlj0prSep9QG49c2GXIVNlHGprPFIP58qlFC2z4XhOWmUyRQ/n7+OFlblU9LPs
jtc0rmbS5+R4pRKj+GCYNJ65DTv/3SuZvZovkcVQnXn3pLqllCdcdREg3LMnhihbGwOB2VAzvoWt
5Hb4TFwF8ZeVHBL7LWaUXeAwyejsRnR208lhwhR4avhSYaOomGflJq+lbVM5HY/UvoYnm7iY3R6C
fifjzc2KOyyPgtF55CM+iM9oEFJlYB9ezzVXP4eSd2m88JKmTp3iFuLfOv+EFzhHrgPLjjNmHeJQ
QTFqE4OSzd4rrzqhkjRvEwi7D7dWOw8C9pcRP5HM3oP23qpAywCia/QXZSKUNj47537vsrOy7gPd
rnIedsW+wkNOmKBklzvapXm6Dt3qAOuMDuJcpqHB/ocZKoNeD1OUzfCh2OEQckyZBAuDrIgXaj/o
psSAovbWxVmhlPQONknSQ7/m9sUBbNG0YPPFuDBwYrvYN9HZmNS7DQyewd67Ost6/hYV7tG2wlOY
L7QBvAFB5zTgsmZDsjq4Invbi0PQxKTFtVvM7du0UTawrkaoUp6ys5nXJPON69Ock821hygoqas1
oHwsDKgeogY/iL/S85nOVLju3pX66JWvPtIkXcyLltdGjNMEHx6zoSyJKa2SY0zAQWqg+HTFVlGc
UjX3rUzoc81j+UOgHgAp0DafRceQBERQoN1I4DAE5l2uZH7FroKqGTyCJk4IInT7XaEy9aXz5Mub
EAV2ygZXupp0Wsz0IkvlOQlXRQn3tToZQEaBFVS1OChXc8IuQCbCr78iAkSpzrYD4ZWQp3NMqKCk
T+3juVRT/WmYWZ9dLs9Wy2EFL2F99pLKvnlTqdIGWJpbvTSYGLLFZy62Vn0YGBRxLL5BHFMsR6Cq
VhUvwXDij3sfKUFqWquOvdOEz9AY6jQDyrdsY/nWxkqJ5yWDKkHVYZJyM1Brw/KUJgzTJhwpkcJz
YjUXBUmk0pQ3NdzT9eOBuCdoWKppNoZ4dECfxcwroMFWABazmXDb22i7V1/Kr6mUbztBA7c+225y
Gi3j4Jbt3pvrqJJNl9qimSInHwb9S45f2yZ57uN4moA92GZ8J2bN/AAkO/MwcOGjcEINIoArL3qR
0+1iBl1BRk9oH2wTNEB+WJEwhDWSdFq88r3JVvmUKN29khFr9ZrTtulN84or3p/q4I1PvkFBXTty
jAbtZXSP5EQuB0Zz3tEoFRJcgkPc1/tEQQqSyhBi2N12YJwEOl2AqO5OxnORB7eMWLBxx/yBMWMI
VYRCpc8HZKomVDBuyarF5s+wyfM2KMmtSoJCNFI84iTH96J18YoqiP1+AuAf7Vcfsk+ZiPTzUU8f
C/JTCKIMrhGaElfiepn8hshMIp0+Mc36L9RYsQUVF8AIpNIhv2U1q5f2IghVNb1L201tD6w8GpJV
Ug518Rjr4UbS2fVP5a8FdTY+bauTPbzk25JG7jJqwPAvEtVYiijkAQIjopgFz3WiHa16OJdzjVSw
wFSWQvVWpHUiEFuUtemsZUVfyZSz07C29m5kXjZ9eE+7lN+J+oGca1KbznPGwFKgbFSFDRoldJNO
PYJ2ZVbpWvXdFRUqxdumXqkC2SHm6RgifW43gI7BOrMECZhmoR/wTAeYIYKDmvDr1Qi14BgzdcZG
1q5UtVxpJIY1bLM5yTggO/MC3RAxWEAHDbSrbx3BKIhTXr3Knr0I5GuKuzMB0Rgcep8YYL1lpxju
PbbqCft4m/KtI7JFQ6GtOj0OAJo3+A3NxeQLYFZEz5CubKRv9WKJorbD8gXJwqO3qcr30H/AZgly
CVsxnPFl1w6rCHueCbeg58nrvkZMVyJUnOgcPFTcCOOSL1tLLrFPOz+/Y8AGm6bsUeArs4VdPJc8
Kmk6o12bqlGkJgesZQUuoLo6xjpeL8SnGojPclgKjDk5So9kwvmtzLrcezyOE+VihOQ1vnq6zIgO
U7GJJC0jdLdy6mJTky3NboHMUPy8frjom3vftDMTV7iO92vRd7QXm2zRs1Dhp11agOo7SGQUf5oL
Mx5AG5JNClvasrX/XkWHibQ0UBNaXz3sEitZo4hmgBYB4elPyKQwL/sjMl6yyIEorSR8wa+jaS4k
H1/hKub8RWguhHbW7Z0NHCdg+TcAz8T5Kx1h+uEBmBrmFBMZRe/RfuQ3N8NEI+PVRN+L1A0wuUOj
ryGBjB4eE+iS7CWX1zYR8cwsQhmQw5hvMAwUv1+XPRHK7jnGl405ebjoMgY0KCllvaJf7+9TAHke
LgqJ/YdE0kUSLvTy+0TQQOJR48Fjk8r0D2+QIKATC16Hm8YuzgCsLhXcdAPlKaY8zrVYlGA2/rDD
JxDXFQb2QbkRY78b8QxXcrsdYpzhCht5hsNRDaK1YR7rCJ16p7GuBCKGOoGG8rBsmAqjVqghtfmo
wZZBXC1HmmkxsVU+M/lwakcPPP3llEVFOzXsL/sB4jgxKOZjJj8MlNVK/BakPfD1eCfBnEiQxqLz
6azjqHyOHkA8ZhUx/jt8XVqn7QZ0OPToJ/ebyT5R0T7cIdiF7J/K/ikMHxLIYaXdwuFe+hrHYJRU
dMfOl481BJNqgsNSDvmxgrbm2czYwF08LtWWazKZ6elHt61wTQGocpNuKbtQde96mW419Fv2vQBS
gtVgk0nPyA9ghtPp4HZ0m8/U/aIdgVfCZ99QbEGCblhpZ2LT4tIFYBmN4YnE+nVh3tvm7q+KKJ2r
1wxLdEVsXcudXcbDAmjxoqHrqCEV0soYIUFZbWOqCsy4FM007Jb0M1cqau3iKW7aFSFhq5ibQoNw
mGtHJfrum/tmGJ0QiN+jnMzsiXYHRXwbgD3v+VwG5vJe3u+7itQaOL34Ino+EYq99EHpZadgzOQD
z9JglgyXIYd3A1wfjUv81pU0quFeW09B9IzhpceIb4rQkVWct7z6ibspZWgRMNUYwaZy17VGecZO
MIOIUQsmhPMQ2KEU5aeqeVSnAQaep7aVHD128MinSrBtY6S7pb+gGZ98sAqvRmqu3joBYWByrBCz
OabMHhWuNOqufN5L+qZAcaT0m0cA1x0FPTdcJVjXFzKefwvPP1VOWU/E/2ydZuiZvmy53/G+BK2l
kD4t6k5AXlAO6njfqsfBwOEVB+syu6O6N0GWf7j5reCGL3Zmdeq8+tDF6T5kYFq/4Iecm/eiqrde
024MO5vF1E06ZgpFgZm0zrB52QF+r4y6UsA/SuQLwzzQNpzb2lsYtM0aiHhzOjMTd8hgOCaNzaqT
761J48DSIE8FDgggEDbCccNbnt1lhrzRV/3elCaLrPsWwR4SILXz/pAb7YnhudTuUrwrVfKJZqJ5
wIubJ6emh2PqP6iydQbmSaPMjcHlB3s1YCfPEJl6wTZXvb1t8fp2W6ZDab1IcCSzwPVMPVhgPRnx
IxIhjP9swKv1NB8MmiU0e+LlLlB9FPQKMgB40kyYhqb8PU04XFruagqeJI0hBLOUyS8hBbOiQ97l
NtNsAw+ynb1GSCYM2yEqaAacLuNP+bsNCaT+SN+z2DhMQI2BXMI+u2uzsVl77GRBbbEim4ZjJntV
Y7OTORMiBA1nZ7UrfIUgLvakQ+MGBuYn11y3bCInbcJALJDvNQsJ+IY2BzOzHsH5RDItHromnoHd
plp40nlg0oDEV4UR5dKv4dsnTFQL0GPmJxaUyc8KHV4FjYPV2vviNy8hPcpIaQJENBAr9I5hMylK
fYbbBR3rzSMR0qIbnR3yEuCr5R65mCU0/YcdG+a5Dk29VB69ig4tpBGX0QOzr0Midn6qzdV4OrA0
Nbaji79neLkun0VAEeVLG9nEggAHMvSvFj+O6qFieSytB4BCOYp3jNb1FFS51by3hKtCB5Gpg8h0
7WrehBeT2rBShi3Ntwlak26xmSjpQfvIMFoYGkon6HOeY8251XWyBpPG23vNI6T0J7c1CY9nflbN
+0A9JFqH65QEdI33M1bgX83rGATzTGfc0zzrifxUK7syo5PkzxVPAmt6t5kdd4m0dClGJHM4MhbG
jQqYFItsnT20/Uowg1JauhwvGQnbtuZIydXc8ARShvhkN4fYxUWSvo3ZgxcsGUH9MbhkSXRhuUnk
0hAzgux59LlouwSU3biMiWBVSow4C/yaGVIHWZ7ja+pJAu4tsWfkEfrDFv/8FgUUtmYnhyLWMcof
tdZJaQEFtCkC5e4CLPMnvx3cixX+1W7iF5o3NC0eS6VsA4sHcIibqpHjHU5dV39mx6b7yWaUGARz
cw3kORxyeVwawBgHuIOGhOLwVcruxuu0WET9sCssPIbhnjkWblGnxg5dCrLBaDohionZEcozrbvp
5hF5TMI3IYhuUAiAjp+Gr8YheCyCjSGwfAi2szMJqZjVvUokraPo7I8tPyZfkAskiHhDeReLudFQ
VrTppvYf4uye9Cedjv0BeVSt7PuTmV0Ge8edODLqBLTp5JyVzrQp3w+h9ebnryFclizsUNctxnan
0qolsR0EkoNix6eeyBLHMhkGDNCrtk15lUEMoHgB2iYfSwyDcSqODWCi9mkwITIyDFXDG7crdwWd
5yp4wia+VTWLO+I1rf0Fp7GSL0V6DGxrZQGNYDHs0YSH9Pu8MgAdChYXYONj291QIxWQ+t2gO46o
73AxleyYm2SHIh8+VYipcZYMV9TOIxxDtUaP8ZRwbdbw5shOtOIMqTUgaHpEWXjjY/ceVGaFk6iH
nWnwPcHyboNJnPhjw8Tcwn+rHxo+XmNAkf3mfmasrDzDEXBbswlmxH5IYGfgDUsySp0vq37IbKxo
AILnRYN+ViNgLvlAUooJnyCIbOYTrKIRS8W8HwwWoqGGt66NqGM/iE80sl3MeDkqt0XzlgMfZBe1
EPlljIIHJgSPsKTQuanMQgDEuQIvde6BIGaSQ7LGEB6GLzcN9xqG+K7nKib9EQlTqM9scTWj4LH3
xUNrXDPD24aV2GDC3Ug1svgr7AzYUvEcoUx/SgGG0fzxEHkNCWCk6AueYW0BhyO5kYc15QarfoFk
E6EQUxiYJDxGfUZVwD0VQ5/veHKS/8kMrIPk00fDwRofJGmR08UiK7Ro32tIvBNYzwy+M1fD6TZD
gGVFNM18eRHzEWRszqGGamy0tKlLSWeDuT30VmKcW3ldF/hJ67OptRcwFBAc+FQYyurnGj/IQCmd
+acROcx0K19VmUcoB/4coVqyoSuC+7SJCwCEDWx9Bns8iPgFCRAE9JNbzg06XYXGhB+tUDxXudfR
NWBtGNcGfZQcQV40XsNApe/3VCnIzHFI4TKmVjOdLqV0VlYx7vmRZk1J7MqId96ijZcmcIDDVUs7
qqXd6rHBQ0/EXke6B4g4JHmn9qDbm02jPGg6tk73gwCsWaQDKWJVBdwIUcZrv5LcvYRaS+L5weR1
cmxEgzkrnmxY2kaXLku/niXJuNDhY/r8f0o2FFfonLgnOzaOi1R9Usv80GEUUTU6M8iKXnUNGUrC
bNQpvXxhKG8EklPNNYgR+/Zi0YWuCQPu3y1Hw/4zBTdsRm6iJwNB14h5HtwFk9SZa76oIb4wmvdt
8F6jHnax7KQYr6krUPTadrn1y84pLUjqROIBAGG3ph4x9thsTmXm0508t4yXJEz3RsXw5K5IBg67
OUOvpturV5l2ncKA1YT7qdNhAjYjL0tENHz8cre3BEAHhDdMNYF09Ih5vPSYq2zRym2UnvszTZd6
rBZsXknro9XwvcOMTeNQ7faTypJcb1hpik1rn34YBM2WlE/bP6q5McvpWLI2NkQ7JjOINfQIx8y7
SuQMmZm+Rd2HTrR0UtB6KG6pYsg+HTBkc0GOHsP0Q42wOpShqYGvo60tJAbRzD0qrs20QQC4FdgE
kfWZAwWn6lZYwvQtzow8f8n4XImo66ilzSkwHF2QTuQTycnLbARDAydO+jDo0g7aemw3FBwUDiw/
qURwNDwcHrEA32IAxxZ8xGpgEqmxyUUYSPVS62BFkA/y0XpMI1vyG1FxSR8qdC/SN8FgRSt7MvHg
RunaD5SoSYBhgDi6li0nlFo+e053v2vqr4p/1vR7QnQJIEqvBcprm/AC39MXkTfgumduYn6IF5PY
2rLCT447kng6iUgsL6BBT1zfiG57NPdDYu8i29rizNr4XI53jU+7U+jZ0y5oHrUp1AAcu4UGSwPK
wD0wWqEzeADmjj1+zhg1Wqa/Ss292GlniynnxPvSOL9S8JhrT8iTj1ARaG20b2reEjkWINSgOQ6C
GPmVSmd5sPNH2hgpAOlCAaUpTcWzB3KhIABC7tkR4tnMcmdQ3njibKa7rau/BItT0O/BSkFU11fd
qBFIlVyRnooKCGPunUtiUituPiVsNlr2gInpOWOwdxbcSh1nRKg3SxScU7o15jlR1d20Wpj+uEe9
wDQcIv9GUKgm5BzSKVpmik3aFnoniZjNRKaBSIMA5TS3b+oJxyA+KsU5mCukYIbKztMJyA5OrkUz
SUvYu7rdKRise+iB9mhi9mfu3EJ32bkONHdI+nq+MVP900avLerF0HwZbOU0NnmJTOPIvVi8oO8N
q0AuCcO9TnVrxgkwwePY26jaTTGGAadNomNPf2EZxc8Roc8Vi+bgsqEIL6G511loy9bR2C5iCoFT
zT65NbcZq5lfIA6LrYuiQx2G0aYG0EpHTD4KY1/FaxN6rnQOI5rlLsuMOIta0hc663IWTCJcAMGI
ogDpzn0NBWuEwqrW81fBCiwCGBkkcoQVw8ZJNdX094xlv6Vh0z6W0ocmfXTWnTSbleKBTcJ5nJDM
FbUUKizMEQpVTTtQPCwVg+18m1xzXSJ/T7/4Dxm/Dwifw+gSko2a3J2A/TDAJv7Hk8FvE8vNF3xL
n5DjojmrvX4EhrCzpGqXmCOoSlogezoZ775KcBLncawLuqfUDLcioBtp0iXxGd6z3LqGEqOiYrOO
4TzGvATuSZ+dS0pRmYEkYF7cuRnNxCYEj0IvEXu7I73KLOMYKmVaMN1MkJJSQ/ehTkHhR7AA8ASD
jV7j8fOrBoqO/wUGPyeIBY/eWWWsp9TCmb2XmbVrQ9yzFc0nIZ/Dx30y9sAIGXCHmX5jC0uTYECB
VoujMQsKCEPY0LuCSSuQg8JDroQWHJhhXygrG5Qe05zn2Jgiru+xDUQCoI/tDveRb4oewla+uTX6
cfvoE+eWhP3cEHuf6nNARxdQr5rsVzWYwa1/lJLi1FrdGVUdlZi6HDycdiEAB8noNxmeRqHaG5kN
kwFnSNLYGJFW6JFNVGNnLDZ6L+5a6d+lNLwxaEEDOB+a4ViCEhICprqCCJNKut/WBESmFZepIDbG
p4sFyFgpVmU2rKzcXFkJW0QrZ34Oo0N+VjFalkJeD+tkfK87a2Ur4mDk8kG4dCms9AAHlelCsTe4
96dbUDuHhoVGstpYUxDSk0+AGcsP2yMzvhbrAsVuNakwOp711GZId3zqZxNUo6Rsyt7A9wq+sk2W
adhu9Sra2ujoZBmlCPbvkv2LkyGI9skZrALCy9Fxsoll9wxu9XdF+JkRNkrudC7XIyMmFQWXUgCK
KEvMuxsa8Gc62u4II449ysSuswLzKMeLVGO753jDSdDmx1iX4WGXN7LRbMyb2WsMytKdle4M+iJT
ozpgRmQFT+G+ZGRbYJNRTPzauDPsdoHrYdYb302+LccdvnBBqGM3SaLmXqqPtbpvKiQh1PnqI7Xz
iDSVgUs3EmclSPLI2GBDhVfVtWKtBB7CpAnmffbldvKD4bt3QgIy8r09PHiRegQw1+bjNhB7XpM9
1nhseOxYnxEVUzJieVA/yIVzfO61gTxQkEtau/axFNr00bqeVBnbkT4BTQJLWEy8E1q7lIgHFeio
CYV2pdnnkkIH+oxtn3+3civJJA3FiawAcE2sfVC2h+pi+beqnKvke1mLVuYpaPowBotd3Db7KGP/
aR6KXj4YIaTD7yMhNsUeQbwekQmGE91rZiVjYHnheeGhuNmNi6qvnk9nJH7E16xOyGE1ZbR6/Z1c
EC8Y9bp04iKZGyAnNXt0ROAvPWglXSttjYRoa/CkVM8TG5C+XCAmNRiY6Da+atYKZHFHq9ltrySh
NeqwaoAWSK+6CG6VY0BaKBGqtzgyJUaKuqTsVAtAyuDvfTfaN0hUcBwm/qqTcB6Zzz5e+QYDcDN+
T3nexy25gkp4yXbsYxtUqOw7SCKq+Tzc9tVEYhcw8PfoRonqnCn1FRvUKhnyraXEu1jK1vp4cKEw
j+GrcUH7XGn7dN8vwZKS+XkcNSypiG1SpdgZXbujrXZKyJorMmsZt1CD5iyQ8q5EH5gRnEyn0lWN
NVWv8YCEQFH6BS2nlP6hHhdEsvpzGwd+jJ2pK6RtzNK9aF9i5mTsMNiuG5y15q6lO/kjHNUDnaWI
bI3Ev5JkcssS+UF+1wZxgtk6Fy2VjO2esdmsejOZW9mLCyaDRpEB8VoybwQJFRTL9GBAHM3YO03X
FiFXGHZz8I8KpvY42pr1WxuKncDgxkPVBYAPZEjiqZmpX4Py1dNWLCGzdt3+KZDqg2/sFOWlIy2b
CqnDambR0cbF4uGtQZhV8MOKhbzniBWOqoKUNsS56Ysb4anoj9Tq0CRJkpDoFIaPPsmAlkK7xDtU
6YtE6CHeOVHtOUt1kJ9rxpBKUiFCqjfpGF8l0p0+dFTl6mxEEmhGyqpwJ7tms868txGDr6bgBQQG
ANIpsmjaq+vWBesx+z0uwqZF9ZghwZkTdg9gN1vFUgfmVl9N/OajkB7GUXWElQMc+u6Say0zqGZ8
k/qLIUOAUfL34xLC1WqAjh59RgqBAl21lHp99rtkJZFplhlDHQpLD3g8Z+cz7PsFZdW5GCgiADnH
jDssp0m/K/2noV9qP100ZAsQi9NAl9LO8vgROmoEcRktWv0An1vLM+hncgm2fyhWDEcxC5buTAOM
pGK0LIkhcn7vhjEaRt0vUfzOc8ZICzM91bR5Kf8f22Hze24kfUHjoGYhD7k85FXMyFMT3crdzDLc
XVMSSIvBRJ1q4mHd6pfICpeuTn8z3vzuZ2i47IrnZkT26Mi2LW/rbRa0a8pPkzwjDS8Rnwa28eCK
DM6XLwbjO0o7oXuPSANQucyy+RgbkO+NXR6egpCmINZTNbuyQ9aKeNXor6abnrFRZS6iFmWW7QYW
GJ5pdpfPip3ASo8sNuMrMfgAiYqQjwgpVPJGNY7kUPZzvGFiKZE9YiIIakhP4UbTuIHpw3OhwOMn
58YqGMbOpkohbDctxQdNrLyEHY5MiNSX8KAQWZJJFy59O4jPGm6TBMDIWC5Dxgsx950Z6us8nv3u
C7doioHMVszr4YLtyEPQ4TwakrvZYRtwzYX3OdJVSuyty0GS5wHmhzZGuBoe6sbeZeQEWw8EwTG1
tJtyFjY3XVv6CtuN6sE0vkB9oOWBprrJ6NT22iIZaLd6c6CV1PufKh1ww5X30visBDlI4QCZD8I1
TnuOpEDuwaBo7Xzo+kWBoKFkV2by6VtrnY4QNu5Ql1nAGU9RA5DaV1XF/Ntv//GP/3rv/9P7zM40
7L0s/S1tknMWACj++zfFkL/9lv/3328+/v7Nggmjmwa8Mc3kv6puW3z9/e0apN707b8TP96OXUbD
TG6561L2PQ17aNSiBV6Ar2kE+mwcUpp55eLQe+0SOBA8blT5hExGqbIS5BcNJfIUw3T0cf1s2Jjp
U9LrwB2BTRNujVK22lVSTPADSBFD2+rkpDpJWm0GRu05+Ctg7oa1EyypXQQcCwlwHmnrWLkpFdQr
dd6CFChSB2CXUm4QD28rT9oi/t1pZbPP0dqrHTLedhMJ1EI8RbxzWyZnI8vObhGdbeAkMruzFk8U
f7omOKO9x5AGy0thS7esM2+z9DsevEMJn0KqP6EqUprYOeHgwxH49L7ro70ToSgGNjhbuaKFkkBu
a8djOwjPmaRe+nkqjL1MROTYQE4Hjgd1JKE3qpeIVYAkuNETY80nIK2PMOSs9F6X8k0rH3NjaUvy
BojDJVDDs1JSEWTBwZQRFZVH0lbzYFdE5T5LQAh3CLFU79wVU5eC4zLFr6clqr4C0fFZiP3soiFg
7d3wIi0MgRwGBHgmRzOPOvDND/SFPKLByniIeCRmyPaqULqVjtWgZUAfPe38vFhNsTvM3gY8NbnR
bL0vizcXOn9ceP/xw5VX/XElvmc5F4Dn1z/98R+HgMqiyr7q/5p+7H9/248/9I9T/pne6vLzsz68
5T9/5w8/yOv/8/iLt/rthz9Q1wf1cGk+y+HKdCiu/3WPTN/5f/rF3z7/eJX7kH/+/dt71qT19Gpe
kKXf/vml6ZZSVO1P9+D0+v/84vEt4ee2n2X1OfyPH/h8q+q/f5OUv9mKZquUSJgtZVmxxbffus8/
vqT+TRW6kG1bhQaiqpZQv/2WZmXt//2bbv9NBW1m2YqpagZQK+Xbb1XW/PEl62+24C43TdXWbWQ3
1rd/vfV/Lg///an89XLB0X9YLBShm6YlNMXiNrdQx/+4WOixZBWFTc2QjGAgcDCSA+a39z+dj79Y
k/RfHMT48SCYpkXgthxEj25NhxH6+d+/vvKrA5g/HiAeVN11p8pnvHXMzmakvc7JEWRDPId/sikP
3kJ5+cUxf15mpzNnycLWdFmDGG5zjfx5mU2MISdBgWP6G2uFAHAtHOxpIGHDX63oXAb/4zP685Gm
d/+nBT2LdV/1a1qiyru76qGLOtL8XVzy4/jQ7czFL97XX53LPx/tpysi8jU7TQeO1s0RIiAPeoJ3
Ne/nCpASoprP8tq4/uKQXMz/9g3+dH0Enq6mQ8Qhib0+gO1c20f7VV2iGVr+6u3ZvzjUT1dK28he
WzQcql16a21NqNlSX5K7sPr/fEs/PYTHLohgXXMcuo2O7gRO+b17no4EAf7j3x/rLz8wRZ0+M8sU
mjq95T9dHjgrYx/UF7cwiNFUeWvqp//rA1iyjOV3+leztZ/OWVJARNJH6mAsdQEuT7We/fsDKH/x
qfxwhJ/OViPZY9zpHAG09yJ4NFZ4WpZg9mHgypvaGZ3qhLPySV+qtEW8X7w95S8uP45uGcLQce9o
8k8n0M7HLm9qRGPsOJcQyNbWPtt483LuLf9f7mVieoRQLV3XbFmffpc/fVgRLu8y8zhWN/dZn9aE
BaxxYqD4WJRzXGa/uJuFMX04f94NskxZMq42niM8gUBq/HjAMcuJdsSGN2FPzlmiEjsDwaoOVvVo
ohiQnKnNKtfFVwErFGb2V6gow3wyoxfgKOWvpDzi9L+WHvreCNuJVwcfcKJ3oq7uWEWuuMiBoRnf
PYuMBzqT9I0Y5M+NPqHeZrP4Gkan0QNl2hJKGLkLNI9JfZWTNYNUp7I/yvHQM6Mpq9IZUZWCx5Ox
kpT6IuijY4+YOzIKuPzN3q9S5JipE4fIC1DBlLDgUkagOrPiggleXic0l5C6Vu9W2m80FUq78hww
x1GFxFfzQwGfKJKR4AULLVhqeJHqHhkhPxrWThVA9AiiVdlVM73Yp/+LvfPYjhzJtuyv9Oo5ckGL
KYRrOukUTjHBIhlBaIeWX98bkdnvkR7s8KrqSQ+6VlVWZDIjDMLMcO3ec/cBJqubdCi0S7IyEGHo
8M2TvZocTdhTQUwX8p1IlddK3jVsSGhuqbvnXPuA8+0QtjT50bSeW+MNGgFkPMxFpOBK7m8S8yHF
XCea9oQEQGxOTp5AEECEgHWkiY8LpZuWmoms3+gD0mv+iTL85Ohsj0DTIotdS/jIaM0Y1HDZ0AIW
lU+qj3Z2LcTrgTbkca50WLu8pB1MpW9EJ6NJEdQPtGVFonzI7jOi6hbMzckNO0x3IrArm45uH9Sp
SxOlYIA6wyDvWcVrg1btLkD6jy0OPAGYAm4oxl4fc4aMzVWPGYe/Us11Tz24Q0ImV/yWddbf46yp
6mCZhptKw6jbqEE6ZQfE6U06K46WkYb9h1W75YlqBRniLjlMtDG0wsc0Pit17oS0t+qoRhQL+iFl
4FpSEVz0aK3NpSR4dfPSTW+juFOoqVclCjeyw13lFsiERIWck0FKAUg3Tnzka6Tszh9vRyV3pWQf
TujNSzre6cFT7sSUOai5soWeKX+00g9Z20UT8fjJLSlNnyQK5sKVCKJTpJp/oBfNbqbXIn/KKHBb
9PnIN71AdSr5GMdDEtxWwkHFnqbbT7B0guHDyre1euNjQV7km5TCowL6KqN3uUFIhNSgSnngBS2p
QMpw8gCaSrlPkxH+Knsh2ekgKfSngQK8uJxEalYVnic1CdND1c6AklurvhWRCBnxU9quR+UnCi8L
i5Bi20yAzjdoaWPjRQ1v6qqwo/gjappFeFqm01sZfAztQwKORubZ6f21VL+ZFDlnORitwlC+KSpr
dkBW8SRuqvY5SQEtKIKDxM1LObn1PwFmJ8lbgw9egXgrt+hSCzcNHmgx+wAN0YaBaQJeQyukfQus
hqXhtY2PKQVWqso2yI7auheLnlmzzOFNK4jOrvx2O81axH6rTx99A2F2ekRoZnfJI9D49GTRLZRS
Ez5aVbAYsZ0PKuXW6imeALLUyKya/ps+oOFO8AhvaJzym/5na1qPyL5kupCt2KYju/MkU93m9NUN
irkdSnGfi8Dxtfy6LjtavYAlpfFtbEJo8Jnu1pucxy+zSTntneibEzeoBzfRFS+eKffaDmBGkWC0
pH5knP/77m2uf2kmSfu1TmuUrm2EdCFM8LLq1hn624xuY9AcJCZUdKEd+4eGqDNFQEP52AvKdS7d
D+nLqYK9t7TCHxKnUAuZdN7g25w/h9ZPGfpOooH5xzJbzn/oJuql0RmzpSxI9OyBBsJ/q7gK89tG
xGWk0zHTupWM2whIma9sslrxRngHRiR+iHKOcvKGJJfXxsIV6jF6nfO1qKI6GwTqf5RHWqpmBoLe
/mOuzGN/uGgnHJ/EZ4Mt0BBw+EAArEeAKCN91ZqAsii9AyIIu2cjeDVNARFQAE5jdoDN7QodY609
nfLXET5vWdslyaHC73/wP1gJuB5Tx03RSTEJc+XWjOkKeK+Lmj0QGuT0FEetPSH0jPmCyhngIfOu
nykMBtqPnAwrObiwQ86dXulpepPp9UEumnc9LK9L0S8w9KYiqPQPgoV5ekKykDrEQptT/fqtkNEf
2EXbrvgx+3NM5XDVGLCBcxjGpte3zTMaFggO4jOYijTrbqoIx0eE4uWPU7Dx2YabW7l5LsKroX22
QI3HGPqennzhGX5QgErHQpwpd3zu5TcJMtFkPIYNyWufXqXYUcnYWTxuYLV5HB3GZnBb6sgBXX2+
MG7kTnR7Pl7o6uk3DcCrUDApOvqYbiB620kxK0RgkNKu7Rf5XRG0BBltLNqcIy/EFd/EnF+iirOI
HXaIb5KS62xteBQgpEC7uhAT/j6Cxs4DEYUUlqmL0lnQaamnoLLU+UkZ21G9MeqXP8ecl/78s5CT
BwZBA6adnSgHq7pt2/2f//zfD9bz9QOqkPmP+tvBuj21cgblmqDSXNcUywd5xe1cOhp+fxf/PcrZ
e1BNczAzkafEPt0fkYHa5rPuIqv8yNeU1im50q7x5xuT5ifzNaLkziSFzAMpA5kTx9eIciy0ZhgS
/DHYg6ZFtErvzLW2DBcGtoAYJUQ3eEI5vzpOLh/fvn2qsihaNCcplmqeheq5MgyoeXiqQewgQnaK
mdsiX7rD3w8E3KGimL+O9uRhzoL02jQa0quMoi6z25YIfdhg0/evHQi+fYMoBubckMJTPbujcaoy
qD+UKtD6Na2jLGon2BijC5N+tKMfdB64/cq8NG/k797hf4+qzMmNT8eQTIyzPrcYFa2FvqFfwUUz
flt5NLc4QMi9/2TKfBru7IHqWhW2QkRdJ9zJS9HxN9D2XUR8JDLaZ3qDWhdRtt2UNoeD7YWx5+n4
23T9NPb8KD7dKuYzrdz43Cq4mGINJY0iyGTrd4hk7dhGsH2jP/x5yHnR/TaiamiGQXJIx4/h64jq
MHIST8XO9oOa+lxA7LcUCarU6tLJ9dt7+zTSPLk+3RveDRE2ePNI9a5anxbxNSgy1Dugr4MfgZOh
bfnzrUmX7m1eoJ9GzFvdkKYTI87ZISANJzfZEBTadeWettDsPLozRbt/vDhjv12Tn271bKdrTqIf
i/RWsSaVReYN28QhCocDAv+qvrQBfLs8NFWleGLKiqSfLcpUacNa1hkMbsxyuMOlxL9FxnFUnGSB
KwwC+AuP9bsXST5XN1WyiuSKz752SReEw8k0SGAi0+WDyKnvBy50q2I4ZrPUnw7k+ENGnD3SyJJR
Jh6Pf76C7zbWzxdw9jmUJx+NkcoFjOKzlR0q4jmjvf7zGL++2ecL4/MgZ49VibJUpeN0fofBCjci
LXQnN8ITeQElw+ldNH5Ay0+ebCOx8Z0Lo3/3Ug3FIt2u6pYmqmfL0tSlOk90Rp+nrr+BnbjV9kRs
kGXCjbW7MNq3b1Qz5vy9YurmnMD/vFAsA/LMpFu80WsQ2/4S0aaD5uwBKP2eQ+/iUsbx2xf4abyz
bU4bE2gwqc+zFa8EQoH0rhI+LtzTd2vQ0GmcVEHwK/p5TJZKFZ6UErYWeHl47S2MbrrQgeW80Bzw
H72tT2OdTcgpkXy/GRgLa0VH9FKXpv8rinnL1AsWwqW39d1X+POdnc3Mk9nUYVkxmoE3O0JGt3Zo
6UPbijLEBmRoZy7IoAv3eGFQ+ewjHE7YZOATyytrb6PiUOg3f35fv6f+NBlewZz/I4CmRvF1CpZF
F4z1wJ9fdy3Cn2XTbKsIibDwMxzXfx7qmxzq17HOtucAsaNfjPO9LGUHJ5FHuBwOyhevedAujfXd
czNVy1LnyphMgP31vjShN/tTzAmTDpyUvA/9THbqBp62F14QBFf7OUts/CdT5POoZ9uH0ht4lAsB
Etv30cFr6yPRbObIkl4kN8P+18nuht7+82Odp935hmlquknCmK+Cpp091UQZTT8yEGHH6/mj160Q
vizV1aWv+ryWfhvGMFRFogxpGefx7liOcOSxJLfr4cGnU7jSSAnL15nihjix1ebhz3clfbc3mp/G
O3uBaSrVUjkwHnaVTJfaSa9HhOY2lD5jKbvjSq8uLLVvKoSk3D8Nefb2Wl5dI8+32Liw4VyMWG+q
NyjJ7q+azGO9LS980r+dpJ8GnH/+KVBS6zagM5EB/ehR9W+z5tIq+G51f76js9Udga3SYhqv6H01
D7C13HndzRH1eNM+oQfzquXJQ3By6Ul+96H5PO7ZnMTeR2uNjhsTAnf8UHl7A0xPB60vMKzKll1A
B5gsLC5FgN+uhU8P9DxE4ssthArjzsED/rT/YuVuvvyztcBRDOkM0nJ2TutsmDGXKJO3MvWSca+Y
PyqjdSKSOKL27+cfvoxz9n0T5TRXyoZxav1OHe+KS/vVN48LSQkHZYNjsq7qZ9MjiafcGCMKTeqy
Ws+FTmUpLOWLW8d3C+vLOGfTQepPCMBT7oOT5HTXuQzmYlmzB3QT7LL1vxLqXLq1s1dUT9Y0FnMN
TV02a2kVMRPm2X5pV/xmBX+5s7M3FJ+y3Kp87iwU7itlQ/vuhW1w3uZ+m2qfXtF8n5+2iKoP9Va3
+Hg1buc26+IOn1cH9K7d7Kur/yA+/Hw3xlmwMVq5qZ9OPLTxREvesuaw3eubC3f0zd7wZZCzoDeV
Mymu50Hi3egkt8Ui8PQbZY8/vQNHe1057Va6EOR8l476MubZx4T+qEq2RF4TAkwCN9VTN5IbeRaS
yHvwR8dwVS3p9XwUt5ce6XffMUMRCVI5IXJ8+PXzTy9wCjorUX7VVu/yVzI3y/xqxnajORGW3RU+
7pfKuRdHPPuqBHIQ1n09v8WN8tTc4/zpAOvwACmBM3Av14+l7+bo51s830ZGU+/k+Y2Ga1A51MYb
G0rnfpaCCBcD4m83k8+jnW0mcmUR2CWklWcdgJE5WDHg9uzW7uCVhS18VA79EesLk/abaOTLWzzb
Tii/WN0wM2NgK33IR+SGHiZQbunbkCUJ+y8mUL85Rhlzqs9Q2JcRApyte6MtFUmutfkgCmNnwVf7
0GzEhexGdxcnzLfv77/H0s6WfdpT1JPmsTCZ2M/nbJqubRjhpGixk78UG3x7Z7KiEbDqZL/OU8PY
Hut+rfMoESwvRm9OZaZbgzhEWIfLC6/t2zvjbG3OaWBF1M5em5mnshbV+jzWP7HPAZcjzhyA3hfh
1f/laGcfg4QjVBXMo8Vrf1PdhQvYRS4E+3VCelb5T6akKuNoIVI/MIn8v34ZBHzusTozeWsHWvk+
TsSrNDI2ZEjsdo3PqQMt/sINfvfqPg95tvQS4MOKojNkuotutVW3bWw+RU/N8l84288T/PzDx+GN
dJdBLuG3GCsUulMl5Jy20SzstG3OGUDZod9Xfp0axwVwX2XRr5DEbAT3Yh7o9/Wuy/S8k5QxRMX8
LTIKDLx2Ouywfn12aaDl+HGHqN6GRJyx4MPNpR3m90Di64Bnj9bUm7KNJSLXJJOR3uCqax0uvL3v
7klWDUWRRUOb1aZfJ0xqVFIgpZjaFO/yxlhob9DkaDvgnqD3bf/ru/D/xb6IfVls/yW4/13s+3r6
H1ev488zgTC/5x+9r/GXNSfHSBybBtVL2WBf+kfva/0lGgZiYJPMsiJJ2iwr/kfva0h/IeRHoaVo
msrE5M/7R+5riH+ZFKMME2TNvGC0f0ft+1uaRtNFFSi2hL6BfA0pvK/zJFK1oK3qACq/O7iqk3jJ
T80DreM1S5qUPz2Ym7/X8+dOhPNpP49lMJhOdKSK3NzXsYZ8EHW9wl6nFzwZpmh34YQ9b4KfdxHy
IqKia6KG8lEi0XU25/u4KFPQqZM7BbdpT7vVT027EFz+fgtfhjgPmhUzm+TGGkY4lhup+1noj39+
RN/fAhGAKlJSlc7T/kpR6kYvlhOEWoxLbbpZ5dr58xDfvPI5fTRrDS0m5W+brRZSxe1UdXL1Q+9Z
6JQxXrjFYtC5nND85na+DHX2kaylwcQ4jqGa/L7AP6VBACFf+DZ+N4aOIl/SWSmich5iaLHZxEFc
MYa+KmdJnAFWI3T//NC+HQTdPjVmJK/wCr5O3QJKUS3G9eQiDMxBI4Egji5MrUtDnD0rLUd5Qos4
vrfGAwYJI8RXPbn0WTiPkebUoSHx8jWWBzvP+RIsRAkkjcWpiHdPS+DGcpQD+FmUARi1Lv/80KTv
bunzaPNq+nwcmqY+FsJABNXWuMrT3yJ8Yw94OViTQyevB63/Yq3umzXKPZqmIhnqN8nL1BfroDl1
k6tc9x7NlQtqyo1Le70z7lIP90W0NBfW1Hn8Mj9W0rLU7IlhgJSf7aJp3VVyBkjJjdfMjF8i8vmU
eel8yTr9fYv7MtD8fj8/0VmwbLR0U8k5jaqCTqdsii6z19q1XxSPJgR/IYZvVunIT7kAM8Xeq7sq
xdcSN6quv+FjhGpLpsEdz3R4j8DlT4Fgx7AAAuVl8n/iVyBZa/aha6jS9li0pRMYKpa8OjxqWSps
YPZ0HOTyiyl4Uj5BrwWjZ47UfneRltPze4/600NqSfc8vYAiitYyH1CTWpA3/HpFfIsm0+wiTO3w
Xe+00Ethoeo4TxaWic2FjrbVwMqtm+hRDn07JVXqA9SeJky1aTrsKcmMnQp2F/AK1rcd/U6W2h5G
WKOiPOHxNo2tp0MhSGn7julOBKCJGF5DeccvvGDQMYm7PjXlPspsXHKWwhR6qhL9EP27DhaVCj1H
gIwUWMcx/zliUJfHJ5qlorupxwZZXFZ1uej4I6W0A2xGX0kDupcGbAEeuKVVQO5/nCxPT3ye03vb
LowTLtainesvLVJWiHUoWkFj3WrBj77aTML71G8bFRszmK96avCYbhtrqQpLAzNCXNJ9ZxgW9YDM
DCJAesjz6i7CEg3unqS+mwFRnXCnI/lNIU31s2H0hEYbxKiGm7gQ7uJoT43aDDDVBUYWFTicIjTt
HoP2TYyBSKWg1ZBr5elKmjWF2d3cLS66etag8vVG6+epAn188IWbUJmAn1xBbtIizKdh49bZ2ym/
SbV1I+xU4S5rH0JscAGmtg+ZmiHOXCmh4EEO7MwRrAdk1VTVYPPoVrHOAIJgm2nshwDUaGuqOJXG
uDBgjzrmpK0VwXRm/FpehrR4103QXPtyCd9xKiRX71NteYqaaANUX/zR1OKELZZ1Wkkn6VgOeDRJ
BvPX6vfDSQAQ4I40edNPWOEVF+Bl6efQi+50X8Fc9TrAu1NvkqtmRJMZgPQ29eJoTjhXBGDgIeh2
6joqaNhEqVuOwjLpMX0bYTdWMA/Tgd7pDv8ISCtTOmDWl9onbAPkJMYgBDffx9R6NQMMOganh56Q
wukJq9U47vAHKIS1PtsLTtinCNhUm7iKRiDTPeBwdXUHQF8ADFNjc8zhC4cEA6MNGohF1XdyA0+Z
ZF2ksMVJSsek1vz9DLXUaWrNnvK4skUsOPTgEFvDPuz9bpdbYbFow5yuJKaDM2rgya1eBdcd6naE
j4Mw0Gkb+tV112UPg8nd1NOwbsr8pTESO+xLOiLitsYQB52nMltnIqnVeJSSgQkCcwgByICdrQCO
KqOvfyScWQigVgGYIjIFIDg2t1aZulTkX7F7WopRgnd5qt2NdAAnJ2NfAE660RIUj5rMeUXIr1Ug
/5L4AeFqYWDiLgvTXdxAucFPLguKh1D6off3sBDwoIM7kXa7UzdbBHbbAbEuLmY83prbVjpWZhzM
RimacRsCnZT7dakF60aHUJko67EsIEZH4HC7VRrVIIV0R0ZdmU94f74kcnhzErVV0iBHDXPTTlNS
Qlry2GUK3rkgZBnOroEkG0lmp0Nwh2XMLsJPMJL9nVTMWt68dpoRmswAgbc7KgqeFDmeSbQhJqxr
kR82nqllGwPXILUyjp21PvXbDBdHQZiWevsMIsGa8Dqd4VNmtOxwUtTMftEJ0aJIc7cQR1sV5Peu
U24HQPQ0V7e22q1H8wMNf4rLS3169eUB98f7zM8x5rZo/m/eNajE0HpfKQ4vBM68aZrd55hDxl3C
UwCzo+v9WsYSySoDr5PV1wTdudf5SuJlozi76dJiV9NR0ENrzFrLzUr5rlPvdd+47enK6Fgpsoi+
gsST2yrMNb1KkqsomOMcTA1OFcQ9Ht++BkXgmrTsYlOqtDgnmfsuI3GbgW3Wpvwoa/AjRBZy17OF
ZUEgvHUxOO5K1R+UMb+SBOnEs8dtRMPSrsnhqssKLGfMFfL+RVczxNr1thn1tWU1P/SMJmCx1mdb
W3bukF85Sfqih9CbOoGvhWLl+35WU2HLhPJY6mgqQJXn+2zsaQH/XfAKf9pHAhuALwCttYL7Xhw/
amDO1eiW5lspvNRhuK1r3CeC0YPQ6qYzLESRoCDd6DHWAxruqui9c2kZ6qeVqe6k+gTUz0LWo4Ke
ETDWYUeMG7wBGlx1pLbALDY59rBDOEMc/Uo5+N2TUSV78CiOkfkuMuFVp2jXMeYoeYS/Wzi4IWDS
aRSflDjExFnBWVwXOsUx+e4n/kMM6zAJNVegAaQAAiRVxA7GtD8l6T7gOTpTpZNYFuBtmv3EMjLr
m0aM7kLYKyZ90mLA52jUHVK5O0uHEosBQcGnJNeeW6U14a2UTqp1L0kdxl5N+yTt13y9WrXzlxku
gm0c31Yh/qSmUoj4Z9ai1wnY3IoYbL5U3asgDmsJAmHcvs60hYmNDq8Eejauox7GuCeUNKnWC5F2
cnHV1niFLoeIDUWU6b7UqDwwP1sN4PaoeJKebum/FuDSa9veOsFtF2jc9/NOfTsp41YpirUo4yHf
5EstbHbCqdsmZYyTkFK+JJ14PWCK20boM/P9bPEhImcHqwgvp/Gb+0Tvsju963YS0M2OzdS36ADv
AQ+w2TTlIlBvtRHHRv0pr8VlDCRO0fhqfoxJv071addkBZZTj12Ohxe09DyqDnRpuwmrqMiNPerQ
VZLjd3uUpR+VDGo/fPADXCxjyDwmTEsozen0ZJ28QPuhtIUb9tVCgRrcA0+jgxwMuKlM2HMDcwhW
JTGM3EvENwJovtbAgA3YKeZd/nUsYwGS28NkN8pjZq678LqSBXB3k1Oah7pTrnXpZhLWcr0+5Ths
05+/xdxSNqAzWMcY1bkQ3JXTI/UJrKJYYpEebLt0pbXZJkDYSs+EjsuJNLLFqfXNKdcxAvZBAXSS
lyfXSvazAR6Xc0tUN8CvFHdjybKssiPUWlN8G5WPSPqQikUoH6Tq1jSXTXq0shMuQaWnT64kwlOo
riUfb2NjuG30+saHl1YOOtVb8Dq6+griYGU0p0VgvbLpAT57qizcszZVXm74bp7G28R4mMLF0C6l
8DqVN5PyAqkl7WoAHcsJfqAG2mtlVfBGcfg5AXPBJ9xt2L1Ufdt0vaPUmM0k61x0G56lckKygW/j
oOHmR/NsXy5Q3eJEzVcqVFW+fomTnWBgjN0D3tHLCl9gGZhc2xFQyGyzohEw0dLkXiv02jHEInFH
2eelK2zXXGjCRDnV+lWgC7ezrwPkhApC9qA/BlAr00KFqn5a4KWMbQgf2+amT3+qbWQPVoZMPGqf
zS7bRN0JqFdoXEhs/FY3Oj8inZ08qZlNmEpxcjGvtCdtEW1gSVwDQaMG+C+kdOcD11kq6Ms56ezk
aZV48BYDowF3ZouhglM8aoUjL1IPasLtn8+53x7KTMWgQ880UMzMP/90KAu6YMpUNlq3j99HjUBs
bWV/D/H/06v/U9JIdPyf06tY/r2+519YCvNv+Du3avxFPgYdFLwCXaLoOqfL/k6t8hOUDtRJDNPU
SAPMDcb/m6Sg/GVoEjUUBB1AjL+QFPjRnDRHI0HHDsUA6d/JrSI/+zILDRlDOY2ML3ldCs4oqc5q
bbD/NBRwKM1L+QDXhcrh9qC5ozNR4ovdbnU1GngTgDS9Mx1xg9E26rFoaVxjdDaxofejvT0Gnexk
uYNao/E6auZPNPZs2kVIV92if8INaNN5DWzklaZvxNYdTLveH2uvtnHuXdFCupiqHTGWXShepq/k
7AhYKANo1NjRDAOCN37VabNjaMeFjQ7eAa4peQPAcDt4IVpzDi1XcQAT6+HDvAzXuhcuaTmCDBQe
cCTSx127xeGltY+cHHbiXj6kawSaG6pwC3lT7BB0LYENP2MUSujE8hMf1VW1wYrwLVr4Xrs6gn69
A8ljzyP4tmpcJ+BCdz4pNgDAwIG7Z/kKdzn74Du1J11zhtXs4+ZwPFr21Xb+G/yld+m69l5UJ7cN
u9oBU6EgDpOaa88woXha3N8H9tvgFjscUr3sljyFnRzLX1YFc+1sK2KDRNoB8TFgOLs9hosTRRL+
bMN+iex7nhW1qcadJQUUot8tW7B1xzDtt+pZcZNbQLv2acdmvh+t2IkeJPl0i7KSk1zTwF3qQUFx
XjqU79jcrIsVdLXYTVSa2RYcnDgPBzvtEN1QREe00tpY8/JEMaQOaq90JaSMmHCP8C93Ws5tUkW1
Q9d3kx3tc+sKdz+HvmU5fAjSLXR9cyPf4e26jCzvUZc96dAJW/Buz8Pq/l5YkWCsl9TssYqNNjHE
JNNF1bcO18MSn0nZOwLYVn9Kj/iArJINGIuFDt/dbaZN72TRZqESJWIB6BEoJO7RBNU1t71q9pCD
hLLLAT1AovGXalg/koDx6mHNb2u4G9i2a/Wuf6hgs750MTYS7q82KBt9LY2wVrkKicK7wMXCAWRN
KboGaDxYt48TVp/p3jrQqIGYzHykj3EnXyl31a6HGqYbN8Kb9ZZPoiuakdNZQLUVfiFuaO51heuc
v5/7GPEDc6pkl8Nj1xYZfzXptQbiY2e0ehbLfgf1fnAn/BbIBlnuiOxculLqdcvRWLfbD1TbcgWA
FBPLRXHfvtJmq+0aYIRc/bofN23r5uEKE7BNeMOD3ZH0aD/8A3+k+8aBwr652VG9LEpHvCtdZCEu
WTGIXeGTQB/K/amzFcWJSqf+QARJ10u4tEDtLzAgFzxlkyBxprOZOIpsyvssRjZdaemGngFf0fHz
RXDIidU6OnddoEHDE3MOGn30KN0kuAs9u8Jo+3fie7yAb3SyOxQw6hUHgM6ld1B758YsVPfg0hc3
4wpqqBMkW8j9PB0VOJcb7KFPPwiLxJ3Xr6g8jI9EcDXOFW9cF6b1J6d40tg1DKd7gn19E2wHmlC9
8qfw1hIf5TC67VpZMD/I2gSPZeDI472suNJqvDotVAdxwOh1kd2sJ/e6WGjbN4wwr1g0GNH8SPb6
RiAd/npyJTv56cOE9cTewWXxDfMCvEifb7C9ewUOjDlTfCPfKjeR9aDE605+nqB1OdJBuZKfTXxL
SXfRGNfa7+Jamq7Ma2+aBQJPvi1cZbvOUW1sRW/Wyu3ScKR9+IFl1k3n0Bt7p2z2eIuviHVLWwxA
ta9pnFWPNHfTSL8vahtbMpdN2Xt9DVcxZ+K1aN+Fq/xmE3uK8+gVdmjvR9fTDnLovcuuTCG2/iHv
+BVSHfXp9PqMpIz+cd7OuGi81u0X4WvrnpB/0YvvDN7gET5Tmet3e3khOXvwBMcayPT1tOEW7Khz
snW+Y6l65jXtuvwrBb+3wFBRd43Atvh3LIwh7XSvbXqXC+K/jzvJwW8vX9F2bClr9eQkV/pzslbp
yPrQNJtfph/PCDbmq9g3x1Fy6m26LOz0aHAIsnPyqqTmcJSj3kYtGxcgu/uI5Q3pE9wgOao54wI7
+Zb/azy6n+1yZy1xDEIyQkZvgyOqf51igYb3wbLF/sjl9xB/QmdfCKk7mc7A9BSv1PdArOyC5LoX
3GjLZ+FK4h4s1Q1t+ogxm3LZLWg2yt1X5fWBLq7NnbP6ENan1pW3+tZcPOyxD9cixzdt7RUZz7ri
q2lcSfukRx8b8YjaRemWrrKc/9d4wsFA0PTCF5bLNzBxt4P70ytohtpa1jsuynwi07DvdwA2dXvq
7fDKKl9G3xF+dKprNC7p8ki99r2D5YIpaO0UF7jrLlipZFH4GqZcMkd72jFrkyTgCjip5UpQftV8
o3OC+BUz/Vvh433OKSA7p2t9oXItf+Yzwao+/5fmcf6L3fX/CIJLJ9j6Q9j4mjavX6LG+d//O2qU
1L+ofpl0ixLkyZJqcjj4O2rkJxI9nugl6GSVJcUknvwnalT0v4jmQMEYCOKpXVucOP4pyCvaX6ao
yxr837mETmvvvxM1wj0/ixpl0TJR1gCTorsNhg8X8fk4IfZBJgSJQJIgD5wG/oCcuYU+uDV2tdoE
kA7g7GC+x7gZF5BIRvLL4busHDSxtqXC8sQTyPg2XhbUCCQyej0U7lIswaMe0zzZTiRncgzI1c3g
P+ScO+H5SgfK2vSJv+JnUWBj2r4a2YfYbPybk3BD/sSCVXEfaBwgNUfkyixKP5OTGTtLvI0xhvSv
x/zHhBcOtnGxIpMCsMVsC0tPJ+lPzSg2MW6QHoZ6pVs3qu4OBlxqi9ACt7w58RtnilNFylI1SWJH
axNmREWjgZBxao7JczlpFjg5X2vc4wpqFAMdfmYJHydGbTWMi/nxhAKOZ2yfYwFWoUtWflJvTlmy
jARugZCWELnSlKtEzGCgVphuPpnJm1MCrI94zrpJFsSvKKnBKKdgEAAkqUYOjwWsFxnTJANzM5oE
ZDjeODmZ5Hoj1rXY35kp1Emue/D7RQ8aXMnDdZZCNLSCRQc/Bpj8IsvDbYDdnIKXfE0BYpBwIcTA
BeA7nCsXxyfs5fn4hvGyz0co/KANutLBbbgtd0GIyKtZdpC+O/YIKhQgE3TF0QwB11/s9zDhKylX
KTgK4My39EnQzdcpaMch4DsbHfr4UcPWA3i7BuWBs7750I5HeRXr+yB6ycVNXr8aLYUvsJwRjFya
Z+FAH6tiINsOLr/HTfKo4fObS0eu6aTAcM8VRyiP81VGGgU7oNsZirQ8eBdUAZu9mm/+sCjhZCr8
vintvCqkoRdDJ4gYrhy/MKsqDYVVHruRWjoyEzUhKypAXS46T8XEWqdMzK0M5fv8TywNZsRA8KOL
cwvtQifNDSkiDGcgC5xl4S3DT70fjqcU3iplrR4otV9QdJiWM0B+vqyU11K3SOeSBBwlR42ox24P
F2tLAEMUOCejd/GtV8nuV9VLXh/r5l2ikqMCuK8MJgTTqw8UuLCinTGMKA6uTiHkJMq4tEmeGt7q
9VIg3yN0zwObOfyMRVFjmi0+N9RVK17KxORh5k4wsvMhcH3AISZ+CKRVWesZdtzHIpapuwm2wJto
Q64qTl2xeG+bfYlVpcGRDaguWcWExmUDpHLFHEiJg4yh90pS2FitdcpMG6X4UYDVaQe36bhJEr+j
LxOIEaED5q40IlO4yHk58K2mcMhcmf8+AjJxUt4LLlaf8FMVxV0p4B95GjG5YjrVLDHy5uXAz4Ga
qvNcoWW6QssNaiSeaponBWqSQncVxu+fNvFvFETG19o+e++8N2LrBHYMpSDStq97I6oo2QobcB9y
+lHnlTtdkynjvdKH2zPloCQz67OsdFpC+bw0t02KyaAquJJJkSxzimlYjLzxTpQI2ZexezLZTIpF
p0iLNiD6a2qY64mrcVwPsXc1ARaJq4IjfFPN0790JlCb1omzzvg+L7Jh+LUG6vwgijc+2U+UPbjb
wJnuqYCF7ykLyBSP6hxCYITCmy8jHmJ79MfaBods++K7Gj9nC5/RdB2ke+721XtVHupBtoX43TeB
9vKso7GySYNA+7+uQ7qHMJ8Zln9+umfqgt+f7pkusTXGLAFyC0wlfUiG+zIxnExBL8gaNeLaFonB
4YIp6l6I96PAp0cd3braaVHp/flK+GR+zt/9fSWqIuu/kjcqH9yv7/nUCYLZ1wnvGUM5fBiplDHb
x9BRxTUPTrMWJSdYf5Obe4yEfWot9Q2GmkH5v6g7r+VIrm27flEq0pvXcmnLoQzMS0ajm53e+/x6
jWqeE7q8IelKehMJMmgAlNtmmbnmABWlQSbaG7C+wJkMdif6AnTRdiPX16w6k+u1zc9a8xuItglf
7wqeL9SnRXhw4rAR/qsZ59dt/T8qkX9eiSXKIuv19WooN/3zlShAj7Gag8BYMFhmfQ89nRJRpygd
4HS7/d+/bf+Uofz7sQAuKbIqq8i4/vlYrZRbcTwXYPrUA8mbEe7y8TAMtoar2Te2A//Foymv3/eP
1yYRCIk6sRIzD0ju/lOVdTJF+NZhTHOf82ZNZRcmtDvFmZ3VkjvL7EA469n8UxaaD9hSFnfGJGC7
Pz+niYJOhGfzLG9bUzpJY7NZMoV7JPZlaTi+TvmyQwK1Zs8ofSEp6+9IfcclzoIWkiqpXbLJp6T/
pQFPCON7m5A5WjKsRBkrHLRsROyvZ5Hn6aUzp+NEeUEtfxqzBuH80KI6CuerCpcaZcwa7Zvh5wSd
xFBdkcv1FUYI9LvNFOepBkayzxfX63GBXjotAS1fN8LpbCYiUKVuY0jprqWi0A7RQWG+ZXwLwUF3
wmehSq4QC07Pnl+an+naeHJOP0SmbctKDeddYVzkgUAGU6XXzZvwtF/Xg2xwl1H5m0JEG9x8r1cb
TXc5Y3L8iU35pqK9lqnUzrlPOPJeUYPIzwivzdFGNNtwDOOgb8PWG74Nik06DaUYJ5jlfcRsS8e8
q59kfJFsmctPhdHSD7jDCb/svH/vmku/HqKxPqQpeZ8x7msuiYi4Z4FdNbIROxhnOMqNjLxa619q
dhFqPCdeFZKeEKaMNlL29XpdrwulqN5XlTepOa7JpjGJIKVkNwh8qNKnqVPe4Dk33HlLglslAdvY
JCS1w9Jg+EaTAAFIb3pZRABc8ctSeQMTcAvylNL+65ocZvh3PaZ0SfGuNa0jQUl8WYG/mGdK4sad
eUKy5OiQP8HW8Nx2w/AFdmQrgVbKM4mgJN5XEcGiYWzDzp4hESSQ2yWQp8lyqAB8pzBlIY/zDtui
RuunCFYjopUnELlxPMr8dlz9TD2xq5FQ1eO6TPTjn3sZIZS17bIfHd34kgA21J9SSDei+mvgVYRE
m/ocRF3lvK5rBfHRKzyqoTkJJbZxbJrXjaQVP7PxIK45OPt8K6W9vWCqHapBVV+blNYmgZCssRbT
6J7hYTVq/mimuxRkeV9H91ySt2DVUZM+l0FlX72N0hzUGcIlbTz26IKgchJU/ZzMb5noWhIoTWiB
YQZg2rYJYa2JdzZ4GOleov14PYJJTM3Cr3hy8+jB2Ki65bWW24loFtefKqI3RTNsMvjhznudA+Mk
25ha7AVVtoe0d/QGSuny/gpFiG6sCAkyuzKhnLaOFEK58pTmxgrALMURFK7mjYICJ+I6rIGtDCDV
qkp2Y+tigGl9nRcG4gTCosqgQMttNWjSTuMQFC2nnRqnKCC09NGf+LZluSyvqHq+F/33K4kwGuVP
jtE2E2San8wv/nkWJXioevwZijjeoq8B5z10P19B1KTien8weRiVKDy2YlQi6GMwa2OWYd8hF0nm
P0Gxrgu7DGo23W51uOtoY0p0vXH9s+ze66x25InRBipYDDah0tnrveTqdXLpgBDrL7GFQEESbYUF
G1Vhc1GAl6i7xfm2hZzUaDfThPIxPIvmBHNa2rz+7yuzQPCyE+BRoUJQRjiczKm8DqqZOtWfxILV
8EodLG5Ri4XGVNK2NAnmOnqX8lWjI2noiDCSX0KINx5QOjYh9uWY/rYc0sb36z1HrEyS9bMtOfeJ
My1azCON7jxrnVdGNUj52TDI55qFy2ilAKxtc2tH/9IekAM0EdNcYItmCV/6sDtnSJ0qTrHW/AqH
ryrRidLB/LHr2688pKxLiTiNwc1rBF3Tc0gfUvk7KYESJ9VGAy49DbToeQ4i5ld5uNMK5jlYvvFL
GVw6NSF9DXh1mzbG5vUXtvR7AejWrByHl/lg7OUrbksz8Iy6vNQ9jmtCuA/libBHA5CZbaUebe6M
UFZ0OunaZF4YQyC4Q7bP42913RuKHYZfifYzSSAf3nsi4tdnPZWJrd/yFv6C+vvfT7bKKN33b5Jw
yTCqa7DLTAzhYFZoe0gnW9luckgIE3iRebFV9FLKyOB4B51i2YGP3DYIbZrXpSvalfRbzIJIKkGK
tJumOY5o34ky5BYNgIb33zuOp62UHlRYFKhdKKp+j7y1ycMc7pysUcUzk9FWybKtcwj/FdOPMKn+
omVRAUx3vsC5GdbFLoScqdzn9IfA8cwNELJ9SFb7IEN1o1VIGrV11xhBmdNn36PW05lAHB38YDPJ
s9ZTX52RhfEqXkHQ6yNbB6qIPZAtCS9BFYXUmNDzMAMLIjZekwUkvemHpTHUmCBqlA9aDOUez7Qs
MhFNIW8SJK+kDGi0roRcSM6shxA15xU+NBCRHaUdKCWibYnDoW/oxiyw/vBFa4d4/6p3NFQfM41X
0IBGU6x7FhU7Cc75wp7SqLOrJRuJ40/Ku7OVIlbIv2oC/z6GQRcDE3QqAEyIR7aDGYBPOxgtTZNW
hzX8W6x3mfQeYZFKUTprXwsIk9KpR7TH+DiHZAkqHIxOyRDQyz8lWiGNSU64vmvyvZQhdvL62Qcq
fonyYwGskQNDirajjkw7GfczI5HykiKSRXsGIloPh62FHEQe8GEBYSrjoQUgertCkxO0FiRot18t
9aqUWCbP1GU4JKEF9cV7O1ZUk6yNDKcPDRNYRlZXzraqRuR2HFXEjarUo22it0A4+WpkSfnt9cAt
qWiDkC4uOrSc8M0RqgrTfZh/D9RAxPyjQ5MaE7xAWk0izsMu+y2tH0UFxvAuIKsahoLQ4z61CHnl
3woju2WC6grLjnwBpoYGsNN+vxYKkuGdFP6ep/sEB7gArb6oMBggQjfpttJ/Q9jAAHdEhYMsZwY1
zD/rS7x3dF1BdvtbRzK2dETeyVdJv5Xxi20LbllaxE0ufZU07VEd7tc231kER8UY7lNKDarEtymv
J7MCVQj3LU25FMT3vCZbZWDOEHeTEk7dhKCzRWkny/Vej5Ez8/055RqB9yjFslJltxlU5XNaqkux
60W0HjXLLk72CwCVng2YpQNSVxWjWJ5olu/SlPIxp53A6RBPGmnX1zLQuSN6fB0SgoHMRwoarFO1
Wd20r+MdcqVKSjgb87Ugd399m9VpqIKGbd9j31GOh6oU9gN+UoCqtiJ+wWsbvaldftD18mtZOehD
QuP+oDW/F206dlSlEooHabEcwBVwBHBZLDKIkzMCQbx5uaFhzROjzGHBlsj2OXW1VRGcspv200ro
qwGOzZTtALVHGo8gl5440BySFOLl4g9t5CKL/kqmkFN9QhyH1oV6R68NR9AlXre+6YhDTa6zMaLi
RH0vUZ9dkeKcSiRK2bBTejg5jMpXV7w1CIgke8LzUgG5+Qo8mdGk/QhCirJPmSVQ6F6lLdrQAk0U
hTgjocki/Wg1tjzNi1SsHVxhuXSoeZnJjqWsQ7jdFKLhaFO8+1ODnHsgpe22w9GiIUpLFMkG6I6k
d9fobMc0pJGxm6BZsqaX6SdGEarsjmix+/hXByvegNto0YrMqPt0OuiY8bmi1rYgFb9i9jhbN79W
42cX0RWiSvgKsnJAr/0K37PLz8LUniZ6klAG7ThKn4pMoBMLEOWT/wfFyf9By+D/DPDx/1Nj4TWf
979uLJyqdvqx/KOz8PqBvzsLCkN7BrV76hWkwwzryv/uLKj/Dec4XeQPsE4Kpuuk0v/qLLwm/XDy
saj3M6lp6K//9a/OgsbsIL5ktCkQkvBNyv+VHoUn8M98HbHMa0xFkjD5hk/BjPQ/6wOz1MQQ5hnA
6zzCaxUJBhLqcJ/gdtvspuqZhO+7xbwxgER0o0X7GG5iFyR9sERH1TpJ7APDMaBap25sOhh+F3RB
Taf78RECD42PvRKszO3GR0MJjCzAr1rcq+KXbn6YBVycu5W9icVllN+67lES7Wy5qAmispn5DUeO
XFTG6uQKqrtMLnjDJPai2EN6Dwu7VN1cdUdHBnDf+UXqrzAyBbeHoioD9t7X6DbtSnC7wa3rlzhv
sLwycTPDhf+bSh4BRFnsEXsO6lunot3/MhZs3t2ppScZtNGxFY/RXVm+uGlR2c6py67/DFD9VbNf
Cd40g3Ly1ZnyPvBPynTbTN1yB1j0kTNXYTJFdJreqUJbHW19tEEoZeVh0fcvxam1R6TdYIl9qJFA
aC6cwJKmbearvW/I/ogqpdq2NQMUPvMsQoUMnccJDAnIm28SnpVuV7oIsgvF0dy5etTyLXvPQJ0C
kzAOePeHVBv1x39Y2P+TYqumvtbDf6jv/L1eTO01UYljrS6xnP9jJ6qhoNSSV3JVJe6Uev5z5JH6
A/duO5/QoKvzfs0OtP0X9fCBkTUyazBvj0m06w9I8kbjRquTyoFRH3cHWIoDvd3qKbQfO9Q3qbus
0DIZcPHUzKtkb9AO1nmSPdUbmudx0YjqnXi9EGuH3dtg3TrJTgEY6wwV+DHal4wUNhizAHLTzAn8
ULIHczDi3pAujXpt5YtCd1c54m9GaEhbzOLQhwR7yDu7WW3WXV872p91tzCORsd8chFysO7SW5JR
lP05i9+S/KOn+rN+mOazTs4xkwKj05JOqLb0ZofiIY8PY3fRyAPxhJx2YebNJu0fr8o9iXqfLZju
knu66FqbXUVzKAsWKMafUfzRFe+Rdsd9UC68LLm27VmczvpWEO5r/67Pn7H2Ixcxqf5riP/Kp9+M
T1RbEwyGeb1P3desf5X6V1JtqSzG+Zmq9XyQlQNGLlQ+ldpJoKFHbja7LWut8dIGuxpP8i3UWmbQ
mMELYGkGsGsXVlsVRJu3KNuLglMzWvZniw2z18w4ecJKFUsAkP4yeXECV23311ogrHDEXwCvZ3Ev
NQdN9bP6WOe/kSzN+e942ilwRSGEbZqPoQwi9XJhGuQAequNDy/ua7VXcozg9yY+1vKWRomg0O63
JX1nFudNvB6VxWlN5OUJpHHHaogs7u3yXLv3tvyYk886/AzHz0LfMjN0nzG/9ArglbVX115ee0Pk
CYo7je5a7eL82GMpcAL8C46xVM4LyDks6SZbEcnnHbFxBuzVDbfrbXO5rN0blYDGOs/VhSFSqTrR
HySW1huUzl65nAsZ0hvO/9CzT2vpp6zGNKj7AHXAem7XcyTA+nxky62jpNwcOTk0u8/eZ+Fdhigg
OqXoqGAJflSmMz5z2kedU+ZOmzsFfS+/LLy24Gx229zNaUSFdjXZs60xDNAc8NSHxtuvtlw7JUdm
5NbEiudQO0vZZYImac/6Rc6vU37dbkHqisEcX9PoXMQMMQTSUZrOOaMsw01VH48891cNpdXWQqFX
HOXiOOnHNTtV5Id2bQbDEsRmsFaBdenkh2jegUoLv4TsMuSMjtylhlTwESkPoX4o9SM/JqorjX9O
qdLllKpHZ1LtTqUUtR1av9I8VdzLyhHUOKeEpbua5RWb69qdx+QkDW6hXxlL6D4749A2uwr/dJxz
irO+ULS9KPV1JDaawHGW/kexmdOvpvvWaZqVfqeDAtU2B6K55dJ0b+ZRkF4njCl9LsuXRM+OKQak
QJfSHtNnIz+E8R4rt9QOW5C2zGe5ieKG1Z6fR4o8uPNZa5ns9rkWNX0f/mWQSt4UXAuzg+8zyOMT
g9q7Ij8EwHwdUJ0VoV3mwbQLy087l+zFtEXTNlvOPSbcf/TCO9la/2303/shPCvrWUVcL56lrVLc
4pGb8Ko1F7QpauSvTP5IriJR46bYu2kQtACYrt3wPZHfGuE+5s8SLXf6aXVfa/clcgTYmvo+UxdX
HCYxCa8NNy3fCuOqqBc9PpuW37R+O3lMUInVf9GjkV+ByT+uB/pwGNPitMLf+FP8T1OvXVtK/TAs
0OAR0/D+PGVIEB9F6oWqv1uoVAUz3AGyE6cmmtf8gVjimY0PYXo/Dn/+1VyPeXjEWK2szm11zkMm
dhm5NCsm93/JDSfMvnW/jpNyb7NH6+bDhx596O1zzB96eVMYCEnfqs1XPmIBrDNzg4tqdxfL2wI5
06FgFcnneD7V8+XbKo/1dLoPdkY5t7Mhx5qxc6CKHX/sdHi4/VV9NqpXyG4iO8ni1sxlDj7d98kK
mP8rrqt1Teo3MboJ2X1Qb3N2N9pbQVj0FLVLdqzqR5veV7AnIy/xroo+1eAaNZ09p1dZPk39USzO
JvBezbcDuTh3P7vOs43FZVxls5He6nSrT7YZKLKbys6FzmCFs2N8UhiPvE4zkwMH9JVL8/r+hAGU
6aZJ9358kHU+120W/kjbn6wzpf2JOOuFWphCTww9c/JLHbVpwOh9pgTTTpKvTXuNlWuLYlC6tM3F
rM+heOrushqEyUYtDh5x0kPs7tvtql4l6fw4KXv9EGvXVD6PxkkPr6V+09VH1L+rFbHPHsDj5E5I
UytXV5kdJr2lFOdSJB1U93oz1bOqnpX+3KonOiW1csuYstia72nul4o/REG1vqrNPTlncSz0428I
5misgvir4qC3PqXxs4s/f+ePwVlapkreRONqjFcpuSjduYOaqDPLucmGAzDk/yIGQnQj/qemM0Q+
mTBc0bFSwaYDr4x/hkHpZKXqMhBBxgl8mVNcnldOpEN49HemearREq9OaTgfH61JSu3QBaHslt2E
nnjlvdI/+upTy77WQ7m8G8qTmnfRPpf5Maj3obx16lUDAMpk69Ecg6Lw0+poGUdUL1nizNOFosV4
roxLX1xz67rS+D5p2TnVzy3VnnV/lreRybXup6GLOiBUjkqBSvhIY3SgSnKN6dzXFAHpYwRgv61L
Yt5QTzOWiHI6lQ5NfOBkXof9fIFBz5AYG7lTD8/d5GWbZ8FbilcbntrZYeeTWsuF48snUz+q42UZ
L6t+IZ2ufwzKD7mFdLyle6U5UuJpK3JYv24CIfZaW+CDHU/11pyfSfdutu9L+94UH5r11BvOtke4
z7Svefm45tWh8UPACHdF9AfNY7Q1DZ1s2YYvSAZyhc2AOmgBh+LVoefvZiLMLqgNNw+9RfPNxB1W
Umx7ka4wpar8Vjb3425tXYQ2iehmoruarmK6Te5ZpisdzPWrap/SIW0+1/U9T3btcpv2gvVYs4fU
3rvaH/ZmhxPRMTnl2T4Mt+lAc+E05cecWd4fxZ+nHSdPpE4VUUVtL4Tj9MjmU1Neiu4tru9IAddj
ZZ066xQuiJHpozmt4SyrM6Uuo+sUL63WNUlF9un9EApBJB6LZzL+0ND51r9i7Vev/eqaX033Ux2+
e5fjL//FR8j0EsJ5GuOoocNjY512x7X8LKxbJd/HnZQGlhykyOhJbZQgbY9kZoryij4rv1C8RvGS
gr6M20lullNPcMR91vj0mkLklMMmamxs28Vlx8hRL7h89GrhcM5rCDDbAxljs1fOveHq5olp16CQ
rpL6lhHL+lISSIy9Je9j+pV2H/DBm58fBy36YRjfufk9mt99oIRnIzxnIhvpvIqnPDrl3RGiU32R
l0dX3abkqpuXRb+l2iOSP4b5835YjItkXc3opnQ3VMPtQQZKX/oNNOM0GHr8TqXwR0PyPv3IcifU
wMV9duYrzO74nQToz6Nxns3Hzro11s2q73X6qKbHGO86hzhE7U5JdjQb32g93zdVssegEoJ4OWkb
xEFOsfHZIKxD9auIt2wR38/+pM6750QtV4IHfyDniTJPOVcL7UuQK7CRXtmzJgdzc2Q2l2dZKgEf
h94zoFCATV1usp2trimSS9g9KKvWqV7JtRtzUwkXqbkazTVP3iiUUnpfwpv8uzD8ePGj2oem1iEM
LzzFcifJFYGLtydVPpZFIKuedTA0J2wCeT4u+ukbOM50QoPd6KdSP8fTJTIuVHKz62EqbxNuIBHn
wCYK77p1L5tHCUhyd8ss6JVJcczNIDQQE+0NIxiroK0CNfRbycej1CiDiUuvemCzwPJXjQPHcPRe
yA5jubFwKC1MrmwmBorNs9nv/MrywzBo9mGD6vUw9rYuAmBwxtbpVqdJXWHY1PNNlO+6fB+mR/dU
+8DsXzke2ZOWBRnjkcCsIh93xfijFx6HY9mTcLGOHSm0kSCaxpaWaP/Rq28zLVRs7agBSJ6o+Xka
qFdDfeWSk3xv00c3PZbpoU+POnsI4Lc7gOLYFtxJI1vjDQWycOZYbS+6fKwLKMROOBy05GJuBT0I
9zl8nwXZw05v4F9DJboWytncRqWTblGokzR/RvK+Kz6S9p1zjugsrh9JemdfmYXbqhdGExPb8YfC
7WQY3rbUOOlq9+0jWp7MBXjLZhuvNpOReGlokyNNzqA6DUPBqsNYa/2jU36M1Y+x/do5q3aphguC
YwPF+r5U3vPqIVlvknLpCuLcANSFIm12CvMStV3Oh7i3/fYwiR7Yq7w+jtgleLFFAnPJm+sYvx2l
9WKsl4JggXme5C0b3kL5qiRvh2MT3qyfloItwlb86jy5ARK4Q9zCx9z29mCePhjO+HddyZgZTj+I
hR1J9mza3EiezDm9HrsKCPKZ3H8vms7f5ZPqT/lEkG2Z0Qf9ALlvoUsLA83LVV+bj9l0GvRzNV1i
yGocKDe5u/2ON5hQUIs+iL0t93agDthR5pJXMY6aBg1HoEhiuvlLD52a6erJ3vylGHeaeYW7yk4n
2A1j9KKnmsd3u8BEpfUwDsgJVN1VPayFrXKJU3fInDxzCOrDllxtk/bflfkt/S6WWzx8dwiOBq+y
3P1WV1gl8L9JnwhrfAlFf+FJkksviqpG6OoWBxMmC66xeiO07CjwblVnp4mz1E6oMv1Nxd81JsZt
PUZsRNKDW9HdcvU2iBst8oh+5vKtLd/yrWU+J+nRy7dJv16H+EAa02PliFkLQdSV+VBLvUX5vZzv
8XxnznhjoV6V9lJ6GVPqI+f0mKPjGo5hdpTK4OqjR9TcUNz+Wkp3UJx1dMYRsCvTv2nyXJL7qgcV
+ZL7atdW+zbatYc2OyCnYxv7u6LdaA16GCdaX0dg9TsZH/MHkQf7ffesnF+7aHmzlAuGdFnh9pY3
SsGOT8hJpZ1ieVkXiJglVKfEOs3WWbHOlXDRKflk75OAq807EdJHrj579SnOj0m9hyT8j2NpUn50
KclD+kOjqzAHBy8vGJUgGoJsCKohmAy/XXwu8mZz0MC6yUcg4FoeaIehP8godPV9P+xHEjxlr6V/
ykMhSYRdsBF14m+olI6kOurkZNch83HMH2Q/7/249zPZT+TD+C51vlYDzJkiT5R8hNftt4ugBbK2
Nwi/ovItzq5NcunoMrtidJSaI0SG6scuy71G/FcoIopuarmUicJXpSjuHebqH9M1UQ8JQqIU9cq2
+F11gXLefcgi8Bhn8dTj34cost4Klrd27rTzwjq9ROPFHC4rgzColtLTdmeNrvaqhnDWu9QSG8Xp
R0csnUW1B9U2DRAmN0u6tcPVRGgwH0yUAco+oyz8Z/vW6r5fTq11xjnafPwJczlZ/w5jjlxxDBuV
NvecIT+V+X0RLkP1V639qnRa3NtdE5/X/tgfrNYzRl+Tgmk90oTljkyba7HRuzcEzahxSgbrL69/
D1Y5mKLjJB5F8WiFx1g4lsLRtKPhexZ+nIvN8SOi+ikASvtIjA8q0VDgcpSK7rDpSg5IO+yQrm5E
47C8UR6tZxaoWdt4JBnSLUyuf6erY/YKYz78BLsSGZXWSaqOiXmSlgupavMnwNQ1v00Zu1IGJF7B
x04dd82+7Lyo9K2E2nAQ8lJCtGUn0ToNeysNhDQQ++DvO4vSZLXuTRTfhj/8KBeQl35U7hQZkIo3
SK9Lq7acrHCoUIYuTjmW5mi1m7eUED2DicA1cNErOmbkJrNbam6qIa7zaAx6/W4nzAf2o75n8qrX
+AWOWTg0GF8TjXcjvkjyafnXQU/woi6OolMicIvMk+nFE9+dkp0+oJ25TOp5JDXrzwiMdfVo6AEh
35CR2fpVfECPt4qHKg/6+FpEl7o9lemxGf1qhy44Mo9Vfk5Kls1Vr4hiEJXcpfm+0M87l9klzi5G
eqH4sjCk1J/7CNQl1ZudqSLOtP1rrJ7S9KQMx2wOnq+akSAA9R3Vy7D51TSvk432LnfkXB5oIaOi
Qcas5J/cLoby6loofyrPQA6V3kZZfvRh6WV/bqJFtJeUwwhQrIN70bCv47dUe5OtW93cI+VOMKWh
17Xz9s44WOWvgidXZB5eongdIttiZ+bebBE4uGHG1nTm3olox452QoAvHpSdijPSV6dtxCvvrJq4
x51K2bt1jFssP4fw3SxsrXVGwyHEF9NXiE/jJO7cJHPnyC6kYyMdB+m4YuytBuIQmIYv1j7w1fWG
xorRPSEQs+NQeaN8E4ar0J61+NR5MHrxuYuVrZfPTlc7SuTKlZsdiLI93fAwhCGXzvg6k4zX0/GW
0bv9UW8N/KEXr8/8xvAKjq/Mt1Lf7Ghvsn6ax2TdK+ueWPd86xjT1dIuUX6t0wt83uhA63bJj5IR
0F7u3qeNk6tYGj05RkLlrODmvUnZXEdLDwzRD9lojL0a+1mgGWu3iR2pB+xFBPOI0fiYb03wB5qf
mFt6F/TmPbHypspLR1cvXGNw/v6xl8jo8JqIKLg+uG+owCXhfs4O+C31wmHCtph4eff8O4CcGSz+
k/pZhjsxtNrjueNllV8K3msWWNPexO1OF0kYydO03S89vSbKGVusYgpobRC/7MwtOTAaBppiDIQx
oZK9VtffD4VKhBVxysqLobwZ1R1BQkZfw3AKRoJb9+UVsl4+uj0n8J7/1Lauuro6XzQDesIqG71m
nv7M82+t+er6E+8Vu4wMt9NeOWy6jyMn1K+8c3zF0kF8y5OToAUFGm8YDvWRoMoyzzysKbyOHGoM
U3USFkoP5wKaUHjuw7O8nsmqyrtanzhcES1ddOGiiBexPg3mtp399E/LhNFXsfKN2dcr3xI8MsF5
8CTCF4knvU3Hj8NxDnp37K5flvrU1TvrUaUKFEjirWesciHZ3HS0+trjcaEs196/KqaLzkp95nol
i2s2R9w3DmP4iPNHs/macgIJW5ftMbalXdT44+hlsmvmrh67tc77xDPw0XQR2uX8/utoXeXoNkRk
JbdGvRXZ3lh+DulPWjF6+aN3htFtRqcaHVOw7Zg42JNnz6g8/ruIJL356hmZRa8mfS+TU6pOeugy
n7mnLHKjfdr7dFHSi0ZJqj+L/Rm0sqkxT73RJV8IfeHEFKShuGXpptyS1c78xcNEsy0nNlMv6mSP
lFIQPeTwqSzxriXvVfmpDT9eQ9w8g7x03xAKJee5PxnZUaF50p0l/frzLbP/+ouh7RLVkdMqjsDU
bpRe9HIbN++19LCo1oLgZhi8xhPLpvyXwzZ60uHw2vyRRHcUnl8+0c/r6CMD//vo+9c+MO3jc2yc
tnHF1IspjBSb1Twr0dvuQzHsVXf6n9xfImDt5WSU5+73tL5OJuoPGsdS6wqtSyTSiZQgKuVTND6W
6MPM343wUXd3Cq1mfJUYTqSndhJwLJqdqN5m3QOlcJ9+psKnRo1A3pO6pekjrJ9IWmZ/pG26+VDr
51idpQ8xe0VxhKOdS6jTcAZ27FSqMQ48apbIuluaU98dqxHNqS+NXjq43bzfRd/94Ma0gFgohd8f
euvYlmchO6jkdeVn1n23xndY/jWzCKvdoB7LMshafyg9vNT+vFcN6sJDSco5nbL8HBZXZrYu/XLN
41up3W4R0fdqv9IspvIfguwXURCtAc3YHlGXGZD6dvTMmHYnzaqszzD6NMwnNPJ+vFuTVxHJYzJz
wrsqbU5RdCLqF3fI3I23Nb4OEUW101LQZ+MEPcfmpf1iOD7570Sd547ibNauj8iSEw5/wYCxMbEI
xR+LrnrbAeeEzdHvy9B7Pqk002r11IDDeta60ypWxyS4yPF3Vd6z7E+xTCG2JpdKBK24VpMjp6hZ
nuBYjkfV/w70m0WNnkYl4SwbP95mk03Rbtt4KzTbR7z1qSiIA3Pndz/hgebZ653YiyZsjHi8mZiW
wacAhGPAGadzRZsrwt4Qv6QH3KWTZu4LMGtM57KigAOd6XTZ+N61gKeKph8gSQs8gCSz9D5A0jP0
0o0yHI302MSHBzQTG9Rfi4XMjg9pRWyZ9liZht3700w4tQHWwf1D3g6uPSvfAC+Ygt55auKJiafo
ayTQqKsEG4a76myqIV0ppVDTF6YIrj+diAsiIcRs1cQuXw6LbMjsTdAKPNjSjMYO9jG15WbTSvMX
bsIlvS2/JemXfO/Pb9G1OWK9kVgROJ9sxN16Qn+z7nvP7zYzYicVN3FqtG3q1Dm2xUooFkiIAhGM
YlGI80qc94w9uLDNefSTpBuhY0XRri8O4dR5FrZTNpdn/J2U9zj7g3ShvmSTi+Unewg54bmfPPfZ
DGXU3no9v4yY9SHH4HXIdVb67vp6W0UbNgp/QDYwWv9U5V+9dMYh2TxdcBcjuRr9mnxAA3bB+NIt
LfqKhkOo7l7ypteXD7BAsKfX6rqPhVUwqt4d9Q3FvQpPNz1p2GAfEl/jwVQxLjWQb17ZrENlnShr
lBtpOOKDkjKOTNICJp2YwuFiQF7J0/zdqPSVp4UeQnLhWDBS7lkCJT33+78P5c5tpJGo4eLGWyNz
niurhPNctvvINVjgJ7rBHz3kJVmQeUU7KmmkldgP5kS4f8lpB0JLb2Zwt66VMoPg46/Dxpn4jg6B
werBLaWklL+r8F6nVt+7NGyTfjzE/PJs5K7wPsf8xLndzOJ7az3yv6k2rdtDQZSdel4850poUXAM
ccUWb+TBIQBD5TXqOvudmFNt2TdLqXbazPVpTDRXkUfBiyCvFSwLdCFeWBF56RUVj6tDGWv16wtp
CyGmxMVd6uSS+SfSRoGA+pOqfhEcgt0dSQqvV7/IhEUDhmAs1dgOdZsg2nqdB15Rek3ptQ+7JQns
tS38rfjaptmcUaZAzLqeKGuTn8e6Gdx+cGWF1dnOpFvqaHnjcUK6RrjiM7cPD6QzvLZDclSBu7up
kczBJXFEAnvxdhM22hEuKv/7/2xFb2AXu3l8+Mf4K6uQHdDW72Npl5a7StjqxVYQN+Stql8Cy8Ej
juJt/FgU2N/fDwmXgQ/H06/wInrPeCENX0+spPXFj77LEgOWFUxOaXMhScSvyNzcRAHho56DHU8u
tvd5/lqg4R0Andw8cNXWuW8e9V4I9iGHCvYPB866kbaPcDNM1hnA1eDFzy25CvVJF85Gdo2Eb7U+
Dmyug7h+62UGwdVzPIpu6VuhCv6HmvtuGN+P5NobZxARY7FXK1ecOKUNopn4Z6CQUl0J3SpVV0pH
dKmNvAa4g+KjoOkRyboItyQ5iiBz4QJYxapwBJfHs0gWZ7/09QUVh23gk3DHY23aNQELtLf9lpnE
6IF/pwwCKmT049gy/pU/j+KXjBftmsrfZ0U9hP2xlr8AOWXHMDeRv1Fem9rfPP1NJm78YqML3udk
xCYhJjbN0zNfKh1hugttpuUAXYsbgKSqOphP1Z7B3/Vj5wG5hwMlRLvgJehwkjk62Q8TARVUGkdd
IjXuSx7IE9q0D4eQAiOzyRz8ZQiIkbxvf/cJTNuFSlxmq0QYIQLzN+u+BPOAZtjIHLSM7hk6oE5X
0AEw+apnxxGN06odVsFfJd365k4KiGM7ln9BWmHIzO6YVgtJOreT6+Os+jt4+0a36+bw6o9ycgxh
XPwjQHiG33DVcGgYtkxPcI9ri8aAr//qlt7N78dexOgO9CL4i5vVk7k5sv3e1vpVWDkDhBMV3Go9
sT20yl4N9gPUpridLHhxRHiOZgHNH2prK504g7wKKJmDbZ1Nw3tmO18E3YHaZY39SoBOahzTp02F
gHLyfOxlxBlEgSdNDn5z8MDCY2CucZZ7EO9GmIRhD6ItijYyFu1wE8vdbdGs8uzI8ReLR3gg8Hds
HP4Oo8Szmloe6vbpWYuPcnuakFGUuRT6Sl538trinwCGSE83r/8YZDK9bJGfeCXHK7KM8v8yJAtf
1pio/WN0p9A8peX5WZ6hFimHEFeTx4lQW1672qsjiECXAMq+cwQWSrV2OCsY2p/byNhpxcFEqT8z
bkzQ4LNKtlUGGrytmu9icZeEc4aLRPupajsS7TExiTHnIe9JOiIPsBlnG4kq3Tj1uQMyOhLQoQT3
if4nNv702o/qgBhHxBKQYBjsy8RmfTYHGpeheO0g6JpwJOisq8eohV8RcKtNlzS0sAFSMOciGQDF
NWDEeiyUc0GyrpMpfFponDLyZh1fctB/JP0oB7u2yMY0ogvWBbkquvuhC+BIbh66LONla0zguh1l
82K49MOlTS6lvCRdWIJFWOAym7Tz8/kXPAyrANQXxKgPK/qclZcA5lrZAIzWw0FNV4/cCZQ3Xp/a
hSV2Fvg6WCapoBULO9UDTE4G6OyPuFD42uhTspVIvMNOdi4n1yK4068Gm0C4MJSlOeda/zMSeLqN
Hu7qPjJXiACczrGyYQakeA00sxNHIMPxYELRKoe2PfWmJxjbR77T9jFxUG5TrhJ9Rd//nLiBbgGG
TJolCk5m3dAVqzXxI07OFU7HY4jKhLWgz7YFHh2CAWT/knf3V7kXmwMCNtRrnks0dTqth3kgf0GY
0cNP+ks4XLh2nHdcuwIE98+zv/fl9xBe/5wzEpHFZbiu+y2K8up5rKITgcqTqy99P7u7OBvkb030
lPjk5XgMdyRJt+fyNfO8Sb4l4ZdUJsbUjowmVEoMlj1vvqPUNtb4NyI6qVfqY5U1diTZ9YZBsg/Z
VzYiuI02r9r5M5831bxYYNVbDOUi7BfbBbnZ/TpJxqqRPN5VQ9o0jTd5Evq9S7H+HI3qVNH0YzvC
/+I0ggMIJAmOIXOHnap1uhZcekqapIjZ5wiH0T/HBoGgVtK2fMqkdDX8b4Ty+mOjPDZGu0kwET3c
qBmxlUnsqoAbmsNStRcN+bIC/WI/HaNku/j9xclzsWzShpPeIRzhQx49683I3hteZWy5acJaMj3u
VGNuTSSJI2VsXUXK6HDTK5sCxcP/JGkSXer72efBf+hudBgQztQ/WfBHVr+19MKpIZsbU50rui08
bllyo4AhtWlfW1oH5btUvs12JqFMDK75dBGW37dymPICommAjOxRyALqF79Kfa3EHWZUpoX3d9KA
bQInylY+Ng+OTmEZ/RGIDq+2EZD0YKMmoAFCamCkLvBYP89Jy0y3D3831IfJ85gGXiefDZ+006ke
UiMPqNhT0a7WNXj6u7nXoxFNQhTBFN146C9i09P6rTDsGqswlsDQfEjY9HS6cLlDMKgAZ+Epj8GY
xqfvdQ2Agd6jaIsYy78zKCr51sy3wYFx4/60n/JJM74+qrC9BceiN1uzdx6F0wSOgYyQgM5F162q
bsU3TTpaeN1CsID+HhMydUIfS4igzSFGdAwd1b+PmPq7LkOk8d0E94DH65sjGQ1tIDmTaG2Wq+7H
c2WdzN695WopFRY9/xyAWc5Y5gTiZOxD8nTjDYipLWR32SDJ6vqQTuEyz0aQDCluC3AfMa16xHsb
yA2GOZeAVx9k/sWF4BGpRvRRe9nXc6gTecy9GkVYJbrFd8FhIIgNAAA7elxA7hHSsSNAt3vdpmqC
CxjhjGB/D8tNpdkoL0g0ZceG5PALsnhNcc5okK/p+eol9TXOv/vHjaRsmtAB7dv7ZZqwTPv9MgGn
NuYKDWC7znZauVOFTQSWPFlLL1eqKE9uZsG/PMpFqSwCYhyqkX8ptGVW2Npz5F9E1mqBMxBlO3L9
vK4iiazv17WWPL6GIe35CLX87e/hH5gB+pC2zZOLDVVFlDyD6aVda+1aLtzXWs6WveX7RzU9RqNd
e88SREDuEh/iJoo9LFmYS0kffBKP1y3FfDkE4D7ryMe2guzASV1Fwcg/4wTQTi8YrIl7/RVRw4LO
vEU00GIlJaNBTLn0UWZs2xzLrMUA9hE8c3qmd605BO2hiw6FBkRJprx/484AIAIrJm9yi3P21Tgw
W3jh/LvR/NGQN/T3fBriud0w+eSKE5DamjoLxT/J6peaHRGzScGuo4VONyWyCMEiwVb40rSLKl2D
l5MEtD6HpBtB0OgC0IpTp7asX19eDQW62IV2ktm9kLpVtC4KT8s2htepB/151Ek2hAHqEVzMmSMB
OEt5bAJIW8THv9fihfxcxNy9xzJ5LXUccoVtPkfyelDtFnVYbh9z4OoRml752So4vuKfcvhBSkN6
VkrkkWBHiq0Lo3RU/5pk44uVVm4iorbABWvZSgGBMDW/OBelp+MCnqZ/dMvdC2x5aKxQX7+yEVml
V83tAAWqvviUU05nirhWoAfdidK+v1b1NZe/samnrxsdzsRY1YnDsYNau9Rwjtod9oYDIYCQcaG/
HM2R7zb89jmMdMOuGtvbPstNKXu6utaTtb7AzbX1XsKpE49thJppj9MA7+frXOXwVLc2+2PkBy9+
3OLwbpBK+7pJ4X143dAheQIeO81OsPNyNAKROfQ4huSEvUsJK/pR8s7qt3ffiddeZvakXa7/tZ40
zXxUoFyldUpSD2g+D69gI1khSZVowt/c7HPWFWOb2xTglicL/+SwCfIdRaOLYJLPXvWDSECS1txx
aldhbr2z+Z7ZYSCZ2fFv86li/rv3HeXpgnY1Gx8r3Js08t3+6TRkAwDcIxuDhlEXqC/oTM5knj2n
T7o/Z9I7AFUG3g2k20vsgsO1Uy5EOjNdufZgWi1iGzCEdNX7ttTa0Fm16cqDN0m33MK2PljNtXse
+cAqXYw6Rydj4d5ewW3piBEkR4Ea1kZVEEYBDjxenoibKjtm41jeMLv22TcDdFucYStT2jDhUjXX
9vws5i+2bnSIHXYCmMruhXsD2Cewnns93wP8K1u6M1Qkk+k1MchBBYsPAgiazZBvFv6tJ7J1aVrN
ZLdnkh2/4uT71S/3VqIgVD1oG7W4+OI/UQYYjxwfh/b0qq4c7W9tBAf8eKozOLIt9+20QSsmaldN
/g6L76r4NrGSjd0JxDbzeiKMmLsibm4LvbliNBU4jN2PrIsNslFmoexKTFvWwD+KYlswipeblyU8
TqL6NWTHhRjuF9usQ0m3etiPyb6rtqC7WXvE1vnKGGdnASMkEVHJTnvssnQvJHvd2OczSbsFOBDM
7yL8Xh2eHeI+D/5TX+P97XwEVK4yceLcMXOUKDPleVSiE5wM7UvzuPnDjbtBJ26GdxhiYh2GZLpQ
YLZ4Bo1TAlNmRygiN75/McNDeZblb5oUeMXvLltTfCdf6AiC+h8d8yRNVzo38a0K7gjN2jkvCzP3
Q/TkfANyxHyd4ez07+I+/fvRkhvF7MPdILOiyGI++RTZsY7daUi7ZBHiZwSxeV952iPEZBqrKmZt
f5pAGGZHPT5wacfZPaFfGJ8tbk10wOwRsN3iq+L6H8Idcq3XcGxw90azRftXNI9B/h+YDcIuBeq7
2HXWo9gRR3JtBobTX0n9fRoY1tEL7z+zU8sUG+xJOoCOzralv2NC/agJyQzghwdGfs+GHiVZIFZi
ghz6WiQLNZ3H5aihYlQkVTOvFx5D5PCWVUF/igifMr7fv4InJw66A5BbumyQW1Kzy20mbbTIG7p1
F44HNJGcE1st15kl9h4a1ErbRsnO6PeFuV81yaItflUHA9gZpo1ZAyD1WTrhy1F1R2xcSXYf27bb
5d0u6naxtvtrC8kfKfkT5/ewumkHUlYyyfUr99HgzD+IMZKWseOrSAWjjIijgswfbCgw5sdgHOZW
8YoRSxiBlCuNefEGxRBqBhuaXUT/r3zLvRRn5LiVxe41EmE7jNDSMSa8UyLfDbp+JeZT6bWV/a3w
2rbFlkBMPVtKs9InShdIbzWks0E/5Lsq+BoYIoJdlG7lqUJ4+Qtr2tp4rZPei1DcdBtC6yOLtJq2
Pz/6s/88//2LCENudzNTOSb/gTQhwQBsGsEVxf6AK8yblot0rFd31m8X7TJlQxYxLfRT3oo3cQA+
IYc+m9kchPjbc6KN21U+n/iLs7AwI4t/hsqOL1Axr1kZVDceFZiaaN0XHmqah7mRh62c70Jxh44Q
cYKg/mr5f3n5W+k/AyFJh0c3wvcGUAnUV7CpJmuxdIlZgqqQDy/hq2gu2aJOzlJ9YV5MXmtNvGYC
UrnbS7v51U2ubpJiy7z7+fo/MH80s6fDoRYOir7vH/tgsjNNS1E9VVvX2TqbOIXOwgk7Ja2AmKlh
NOgtp63olk+nLabt93RHKA8WoaC/Pknn6eeRZKGcBK4mnZAXPC1+6/y/10JuRhElEouoXQ9sflAA
TTdP1fvdQ6CW7ULKFqOoGbFSP0qaYcysl+G55Pq+2PDy1r3QYgwKsBwctrzx7zC8abazsEvA36EK
cUjXYSADMUIM2pDfNLXRM0FFIKojkKFagLHDSXGxVWF9pcdZjj68ZoGeMZnjYCkMBA+cGljYSmmU
HSb9scmnr/ra5d+UliS5RawsaseSXrTjwFmZqwhZiLQyxndQVRzBBGeBTrGFhoUehPCqma3sWulU
yUe93UvhbixCkLsL9Hefl2RC7glYPI/m6KzQmVilb3GAoz1jvWF5CiCzuhDQb9TspCGgjeCIZWeg
zpyUKzBwV95/sCjGiDg8AM53P3k6BzSIKB8zjFjDhjYIeBvphE2/wrsIZAaaODxGyEz5yUJLdkiM
fHs6xgBtIpMexGCgylYJ+Gb9BcGOuejh5gN0GFMWAkD2MvAoZ4wsVKkUxWcxG0/4Ja2Ji/h2z0jZ
sO/iraoO1YNsHAHJUN3DttMlTdD6NXSkLtHPdb3GYpltUqTWACT+TvpR5DNJ6gjFGmArY1SAG8vO
ylbXa/A3zTZiv1UiMszWoYw0d/bQyRnagNBzOnBopRhAuT9rkEojOXIJNzS9/KIgIV7c8Sx+IWcA
oemhj7YbYaUwCg/ADGt8ost8HHnhX2XkhPoovqFxkt4NSkKYOEMLTXT5sNnYclCbg5YcoxT9eTpt
FELP/Mk14jEJ7353r5AV/bkiY6ksApD4X/G5BDCn0AK6oClMzOVzLhCRxuotPzmKM144V8KtCjYA
QdKPHAntwYsGEWHlHHF2uIMEbB2VeOQaS/uIP4o1Oye9VPQ6PDlbDL8j5gdqPczE8qd8S9GryS/L
OwFrfoV0fC+UaUugZ3w0w1MaX8hnS0nnOYePm8KlEi45BNILu8A11a+wJmZzLafXyQ9CKciKID2m
6RFEKBHuvWX6W7a6BMImZy0bIubaeyXr+IUindTu4dhpB0k7BN2B9diNPSR27C/7bjkAhmuLWFwI
6SjlIy5cTEYpnx4v0nJB4DSjJLHWZDPQTL/BRJgdxNgyX9LieifDkX1nbXqUFmfUH6jbLVetDs/2
ZKB6XjbYuN4gCJ6O9jkOb7AnPOGVsVpARB0pVQ6F1d9/3mcItRa9x6q3rrQ2TxbBtIcsPvgBFo9r
lLvXYt0SczznIRmxvxwOxfVy/5gNRwS19EHa8oniEbpv/CtuolmyphELwvtijYvZtEO6qdQz6gpE
kK/XcTGuL2MkH8VJ4XPp50utYSHZQlUWxYI/asroCtX6mfZfHtltb78eM3ZnBfmGGPk5LNooz52w
XZ1J8CwjLRk2WBW0YTuwc4UIDSgeR1xWPyA4I2wRjSKCoDth6P04GnRzqy1HOZ5FGoRLssNo6v28
OTykvDm17FSCg8AGdFh0gpIHcwn3FY5pYW4sOAw2subGX23uDrkL/MbjKs+uBY7ref7WJOg4aMVR
NQCD96pXw2O1QCEZ/Mniu0XMbOjV7dq6lslR6o9d+aWUX2w8Mk83P6e/EpPj5y6zlmuK1vuxkf9a
7BbcEJWjOnWxQYjVCKMQa6wIr4UHyI5U63rlnMmnHr8yJTV9Zg2So6kLtR3h26j4nai/LIR6lV9C
fAqrr6L6Mqc3+a/vtS8bbQXCiuGtreBX8e+EioUIAKqScx3JOPlNAAKdQMYZSF6LjUCl/kF+0SL+
pEzVq5t1Q+YPB/hx0ZMq2/HyBkjFncAl9+I185/3UrwV5XebXgx28pgzg0Q4snMRQl2tzB9l1jCN
8AlZZdV8nhnjkrHtR5AaKdUFq8gws6JhCxgf04w2B3bM/Q9PFzU3edurgRTN3kXD2MmWh1bYNhMU
8AchOuDcgFFL4aEvOlrbUaylw6JvEagxbT5nJm/0wdpzYsGqceCCqmvz/0PPydhOt26J+Cp2Urrb
p3tl9EWCzlaGv24dXyzCA/cWRxKX3jtzVkFahbA+S4mDZN//LNzuarnxa2cWe+zkOgA4VZGdYB5n
CQXsteCAIlUFMu5zRn1onas+1bek7AdHMzskSz/+yquj4B9Kfa9tum5fNzsx3JqNR9/8HFFtSCKo
dQO/VDvMGv3kmxdWKrXxRWPyMD0MYKr0Baf3P08JezS08ZlmeuNRYOihZkuoxByZM6709NJjU5d/
z4R7FbHN6paV3/Xbo0KS/eMgWWAIeoE77+7h3PqSuxF/T5SzZyKKLn5p4BARti9UTjdR+S5eC5fY
QGZ2SIFq2NTD1nMb4m2w/EF6IPm0C912J50Lmvz5uI06t0AXLK+rxvOTww7v0BXxTmNBK3PlEN4G
BR/RK2EiXxswtNuVHkUXRnEkoDgow0PianMGrugHy40oj3PCoDopx4W5E5BzsZwtRfnDpHzrHlsI
wIGrhUiTLGCkc9cOIQ8a0yNP6MTyYfIwP4ylF0D0Ex3dR+uuGL8Q9xhg5CN5rqqRQdf6G+ZC9mUe
ukWNduUJfEr/MrxxcRnKrPwB5OXN4zrFbKeqV0U9vlNwdO3YV8HSoWL5+mB/sHUvK5A9IbBGgQQ3
dm7RUdBoA4MupJ/yIg+HvNn0COWf64xlBDNTGwXwn8Pi7KKqQaD6ESsOFDjeutvj76gY5MH2UEQ9
nUGfTQjXrtYf8VJiMnDsNNBKkgSrf4Xi40xDhEUJeFLqrKqGvR/p0I9KCiI4eXPBnJ+iY2Yg97BL
Wr5hBq3p6fwNNEpcbBNxQyjY44T9GXyDGFS2qOhLsi+Bb6Kn1UpfPgEMz8tDu1KkOIee0LRz/B/z
6M1OG8OtZ+vA6xZH90lyEwAewFVWJj9vwKuDgyGmO18G6KpphTU2ZcyF56LyyTleKtoyimxSmf7b
kl60yvsVfbJ6kh9u9ZhV9SXMrpP0mvrEGE6FaEl6LK6hXNvnNtLzibBnS7QWXeQ9zy4Pp1mgGHVH
10gy4/587FSUMvOYGrPsR9RnSbOk640rmOBV/jdU6Zyk47MfSei6+vPBXl/cV4XFFbr17E6Im+AN
3hUPxJqVnYaESMvrSk9ilkxmJc1fc6Ab49wQeqwZC4NTX5zHbHtRCOBBAzgfG27LjuP503SNeWX+
h3G8b5nolvVgkxnKqlvssuDY6miNEGw3F8eKSBcYvWDrAK9kf85PWZw5N6O3jD3Qr0nxTWCEcH8Q
iKR+K+0VOWZ05rNm4UF0eBxbGOBqeqVNTh+2yLIMvO2+p+ab4rXxzQ2sRu5vXsGyIZ/ZZ2EGJrEw
IJfhn0ksTx2MUiMgNGdrbW1Yg/MwjyLX5IyUlify0Ryoi1wNPAoI7/EoJLKFQAUSgCiYwell4PE9
B3f02hIMUw7E8t3T5k+N7zhkLU4ClWduaYNj84RzayjPE/NUTeapsi+kXcePsGWqMa4qlFSK8eqQ
hLt6L4nrSfolDGcw6tJJX46pOzwwSbAOg7UpuGmxfjznBHKE5VxVL3F1IciqiRZi7MbqCuDEqBZm
ekgQu5XLyFhAyejZ4rwnLlEFhepH/ZcgLoDzxMyBMbHAw5cPdRnPALoBKkFHUU99nCsouNElxdXY
qaP95yzhlK7K8ZSe+F7/2rCi6QH5EAv3LLob+rVajClc2UYykIssYUY43jOi6oqzGv9z/o4LiR7N
nyKcywLy+X2E7TrY13fwOJ+3VvAExEWEOI14OjwYcHprB5e2ZhJFAvxC1anZ2jBKeWrWb/7fDKFv
Swlv2Gh+ZG2RTic0thjvJh37vDL5vZGJ/OfJxiH1N1b/M5DC/QraT1r/mMKdDkt47aCgwyea9pXO
itC3M6Rm5+dSGw5gEijDsQZNslHT3UXu+RctF0ENZAvH+7DenntCG0jeqZeSvpQHG+tjxxE8LNR9
h/Ecgmj9rP+MB/Ow8SwEzIzBPnUXFfwosIC8j2SH+uPvha+JutOJuFI2ueqF2dovXUPfhMVeOabS
l5qfc/+iUc+Ce8GxafxhEipWXYUOwZyiR9IG0h98xib9zSX7I56zYarQdAuc/H8HF/nqvUr26il5
JwTEzf4V7Jpw8yev1imUiyMmrqq45mud9oggN8Zk47dbyVWi76mXtSuA8J6kScR2Y0dQzEAUKmFB
jYHxfwkLztqEI0Odqx7eUP/0woVGd9BvET7DhxdfbXfy40sS0Ez7ohM/XVZntacyvpBrCYGPqZlb
TN+GNt735OXYZvCdpzROyREoFLWYFevgAyOHF8vrgordr+nAFBAhwLPORuUJoqGyH6km9hdDGQsV
bVjYjyqYZblI51FY8HF53332LL9bVarKlaU9sLGR/MXSRhgBjpO3qBzBeF2eRSR2S63Y6VeIvG5N
R0UDBmhQU/q2PiQnzSMVuzlMJoeQ03QEPmWFNJRFm83Rh8b6oUsXQLLRndqNcoTZiZQc5meUI6Tk
YMWmvaSCAJ5SLbKVPiDXdTDXCAUaF/RunMq0hvRxeDkYMID+GDBEMjfkEbhF4z/5QZwgKed+GMV4
8szCCicsfaBKNJUEG5sODsicbT83LRuxGPVxjPvjuPLs/zc7vNpIsNpiw2SLgH6kftDyNFdzwI1y
FquzygZv86SbJ0vQ/xTGHxBdodwzYzfrUR7zJt5JYZWX0TCddEepZFpxJscGBvgFZb7oFnF1BcA0
Ndu/wfPxFgR30gE6eNNw7ncW+i16XRLNPxJE8Axcwy/CPC00R+bkoMl7s3YwZ+qSRb2qSUhRDpVk
cT/g6gx/DdOOGx7PVrX4nDYjMn6kK1fZVU4GHg7Jt29shHLiFWqTf+QvjO8YEDiqeYASiF/Slsgd
kfkidxxYalNZqsfZ5bM4HFjdOGJ1wetO1wvhLO1FLuUKOZteEDy8rKspFDE6Y9mG7eaphk5Sb2fT
tnT0wVNJA1BFCcANgVmknDMtFHuxPtDnYlpXjJNgnBqkmtzeGShGoh0q7SC3B1pQON6eQjl96oyH
DSeJsBVLFodvBNwzhvvEXimvtBkykJwnHRtQuVhI0887zfoEQjx079X9e6ufj10No9HtiO31z0V1
IVB2lYcz7cYIA243Ka985TpdFg0BnvMYNRbcE8v3xCULX6nH0QpkSqa1XVTRTeoX6OvU6JJK3zSq
jCT9z0cqgjOEHXTgaFwhpgB+Qw+Js5e2FHI25MojSvdkG3I3bHgmeUfSc4qCGrNpDyeGZ+RUhFZ0
B7IYiFRSf9lMV72FonKxo87Fu1D7Heof4y9qr4c8Guh9du3NAIZ1p9YdC3HLMTo24jURr3L47SdX
4jc0fV9MdjHALKZ3WOAvvz/IG0TzAXkLyQyHJomKeOYCsDcXBw9u4Q8JaFmKskNsmLow3G1iWSRJ
Svmex92znsMqqXEqzMhigKxAIEAdw8rHLFayxFf0wi+woEG4NHj2gqs+XLByvvzToH6h0+6uAxoy
8ag3I2fatEezdKyUbVacKwMdvFNWU4rtqA+bufiMP+gjT/JnsgNyAH2Eqwc0I+oUn8CVe6dsk+Ir
5oHCfzrMzqMnoDedhgfv5TF9UGMmU7KgakenPtw6/XQG6LAsIOOP2QhrKxWTX0TFhMMH/BzmxKLO
fCxFhacam3LYln+ZOKe81LxSyRrJHrsFWZ8+pjGMf3pKXwks46i2GnxckbthFiVHTGietqR6ZSvl
3VUwZ1F6hNdYeiTBG4CxblJ7ZbKvhNMjP6akIQTbrt8pLJqZVtYVvacmrNOn1V0zlX6G12r1lNlf
4E4qiAPZO3+Mgc96R8y+ccljhrYpEwhFEAAX5dioxiECED+d8Ya9/fjIbCAv8Xl+LIKEK3BG+/K8
Utxqln99K0yAfGT2gdHas/6MBBynJVgaM+yaVUAo8qzuZU/Y5ZcG94w17b7zrcIjutpzjMiSgfx+
njjwJoehIvD42s2JXdfJxMfqwl/Oc3IYgoOM1UNnSQD4/lIvSPNfZ1A67ZJDwC7pgcNDBiU9D5hF
BSfL3QrYqCcL0JUA0+ZldA/S26P8ll8XAQ//FN5GfIC/7RrKElDHPmqPPZuEDCdquCrfvv/9Ku7R
wsCkH32H4jVKuaIXITqr0mjVH8eBXVNv0eJN0rUoOkrHuD0O0mW1YHvLRDmAfPbPUW0El1NXi3ik
oYXaubJyYoXJjaXINn8qMNlwejNT8Ywm65DvEQGJs3QNpR7NO1udCYblmAMy4EhGlX61Pn0UD3c6
RRCAJh532bQ1jkTo8YQh2+MsFBYefQRDJ7j/w7kmwZ0jE846nGHAnqAAV0mdugQkPdTvfl00iulH
T6JI7M8+q93dZ+gVdp5H+HFR7l/hAbBCI60XphfyOd8o9bwfaUUOJhAWk7s5sGB5TFTBQABegziB
I7j0QNQQ0s078scRPbi6ys5EmADZEf+m7UGKDsCOxchxDu+AJ48ZIh9uZXPA6/u4S3zQMWoF4J25
mP8kLoW/Y6jgfGwqS8MhXI4eFBEdHKkdFgByPBzVhx0W264qphGqBMsjgmnBqWzwWE7mTTj3iF0f
VtUb4Ya7X4y3g6JhEQWBJp7unuoEpKujKVXOdDv+49JbFuTS/+PqzHpctdZo+4uQ6A2vuAMMbssu
V72gcu1sWhswPb/+Duzc3KMrbUUnOUk1Nl7ra+YcEwtv8MJOoItTSbtCtTpsarT4SAc2JlPeFrGB
0zqlxQAEukg2bnKVkgSVlY1oEJDrsXruq3BXJT5u5AHw4Ybyhp46eKzl8BoR1GnOBcuvMQ7gD4SD
a/JFPlU+P+0R+11Q7vty9wSun3kNg/bA6XUHufdOZ4hbOFXsdvRKN8E8NHhQ6pMmHtHslOD44abs
K31/58/ZEGxVsAOc/C1Z17JVJRv9i5qgdwUWXAI8/ed3BLMrBu34Yc4Vc5Norqw7oukKT68XvHLY
RowYsDud+wJq0afef97r60z4VPkMU22tHuW+EYCd7KRy+wOJCosr4pkSxyllAoTKuVzZP1/9vFpk
l44VS+jX2LrzbSYso+DULu/RcXRnd1BYKKMdfiflYryGm+/B2MgoZLKFpcBpVHdHkBhmc4OjOzr6
CwGRNqsWbcX85I6FvnJ8hDxltcLGNhZfj2Z6nR9X5h9sYLo5YyM2XgX63NLHxi57eCiKVw/NsoMe
WnopA5mkUMSKkxbfJ6Zs+KTNYDR3joVTKZzSxylW2U4fYDZF0XaFaQrw6Gx1+y6Ri7BvZP/wXN45
N5daN20g0LNF1QQce754AuU8GS6q9tnxR7yGh7Fw28I9oqj9iBa6eRlIT5dRQoDYOw3346NGyLXT
PySiDmJnvwYltp8q12s2rKRq14M1/H/jB6e/79phn6icLmemlPHfu7ZRhj2je2R/CAfQJU+brXQy
24wxQVKc09Jh2shR+IuwF/hnVxSVLW8Eh5bhdH+xqs8ZH/KFGMhlFZXrmeEng5Tw5+pPUmeHJZvO
GKU+kiOMPC84zPpTwnRy/O6UrynFQ3SMSRc76N/C87szvzAZUP7yS6qL0sApeixeUrSZPPlxYVcx
h9xSuKb9rriirda/wQAyqebaYpDDavHENmFiMG7ZNz3ly7O6Xt/QiEDT5uiNGUp09U0ybt/+u8dg
K5M0brBmhMkeDM8rXqE3/QihFPsT6Ed9sGZ/ks6mpQkozT4gbmM92zDUAsM1FjY+fBOzHyb3DijJ
ZMK3RvVHNTwYEr2+7Fg8mcuyXIEYLVb3bAlktFnDjqML5Qnqss+4sgrkf4RoPnYPtibBnsNbMnfD
bf4XeQRWFlXYRIUXEthD0NeWhDNgH8IRCrY8O3TQJyx5smNoKGHj7ZOseXGjPtgcOw/qbOtPUG3L
9NU+q66ere+vmYYy1ZnAIuic2GNxCWGD56ZAiIMyiq0Et5W1SKaYWTPZask2wx63yTP/SbLfw2Om
Yjy5WlycXJOBkHnfY4WRTrHIqbeZoaBBBQ7A2DPyopcud9GiQXgZnlieMcVjRVvyzZ606xjke/ky
yZvuS+U3LPboX5CCG8I+JrJs3I3REmFfp7EucvK7Y0A+/C4WpFUf49oKXmyd9zYeGlixoFC9LKZ5
HN5jVsSM5bDFwqJNWFnSplgb6sbwDjZ06npQvTM65md5dz0wZ5HKdGhjunNmnmvzzPHab2ji2JMG
xFq/ZFR4okErgVx/8bEepi3VCDfWYQEuZtqwhUDJmG/qDm1G/T/TTx4UgA3vBwV3W38Y+oNpHB7i
0dlBFBRCT9YWCXT73m/b7bPdStpOZtBwG4JLGYBgvnAIlMlFMj4SIJHgk7iJRofFXHt9N4wGX28i
V/GDv3vSlrMJlpxAWYlhoLkl4W1QJ2W+vAxfw9reYfE67Fqkj252DmFdbZDk9emy774woPkJ+8H+
jxn+g48KtYqinArhGAlHGHtyPTH29Go7cuxs6abhwdXtxswhenCtYjqgPMYei/dKk1e5eRiA1ojH
JDxhy2r07wM0wId4NaIvQ/PfIAGir6rbo/XF3pspgPMnm1HHQK6fpN46yzDbkDEg2QDVRiQhMtAI
O5XtN4UObRGUof/2ATzVdNfI6nmYU/ftS6G+QcrFJ/9hroGDEJDIf7MYBE8xffgyw7AT8z3jr1w+
NPKBQXpFbYZ0BjGY/Z+XB0Glzy7r9zntlfdFfkzyIxuj0DgU3SFt9ma8/3NINT+bYV2th6sZXdiF
McaePaclQOcyAqBMXCilzWfiycQrmboithXUUaNMXLn20h/CMEF/WM6uYAGF4XO4EG0R698dVpqA
OOtDk002S03b99qeKKtHvZO+Gnlf56c+PsDgHhxhdMdsE4oes5T8as8xGAshSFOn1JyJINU7ZufY
86dP2kwaeqOx1NQTPAYRHeXXo5v4iuToCnziZx5e3KGE8aAHU+IV7oQEaz0IuG2ve5OLE14BGCp8
Ny4TcX5Z4E/ISeiSeU+IkaERYkEDbyNzupsSum/uDFxYPHmFelLyn6H9m6vTvDGbw9MrCzfHvv9w
ioSB6QcEKyHel8ZHT7CmdB7bQ/5ZGJfMTOf5TU+vY4OqgQ1daInyJIGPAJXwc8QY+3Ib6zP2uW5S
8iO3TGeHUd0/q12oTkDEYoG1mKHms50YXVTzCVMsH1lp48YriBiSsVS6L1ICA26Tbx7bJJ9X40Ln
J1M/0+5iSOcU025wTBCIVjt6ZJWRrQX1xjjM9r1gt1gIFbtvwdXamATZd2JLliGNr++zDyk79vkh
mJ0ihl87jHgcjkhYMDIp2Rw/Put2zdwxwjWx58jWlXlujo1HZUPPiuKt8XuLQkGIiPO+QYfLhIQz
S+FC4+RSKOWW2MMlfT8HI+UYhasWbhK5j3ms2k3h8kJLvB172B2B/IPoTmu+lOHKcQ+aSJnsx0Hi
H56POR+496HOdrYTD1l3Mppz8P1eFYJnwwxSL/yIufs2kD42fl0t8aE9p/sE14DCmvO1Pw+PubCc
qjFK9GI4VffTqB8NxBDVAdafKD7n7deCdwLtVYGbULbJFOPcL8GiNTY6tokC4fJayeu35v4Zb/C9
BtOeEKNEM5C7M2+NXTwsGYGxR2S+imCh8iqKy5KUNl8mlsEJDsNfVB7kRkODY0II3c37g+VLlm2i
qXqcOKQxgWfS9jg+GT8TZ8QopNrX8rYY9uKBj+JMsLEdCMeg+2PgS36eOBW19pCmh06ZkIGF7jXm
Jrvm2tRLv10SeuJChVvXwgTRwl6J3P7Z//tIYCzDN9pFuz/yttQPPEiR4JjiYmhWg4YHyeGf6Mta
3Dw6lxUjwKr7BgwIpC1YT9ysjCPeNyvvyOR8oa1Uj0V/Sn/6HegSLkHATbhQmbLA119A7ZP1f0XX
iR+u4giT7ifZFZqylVU/B30kzqEE4+c05jpXGxFN6h4LqWT4433HS4Arb5z2sOMvI46RWea4jxlF
UrOvGJqaD0vHt/F/N3cQGcbfh4cfeVoGEGI0Olk8FZlVOknZdYwQPCusxHlWxv8hX/I4q26UnsP+
bCgfI0wR4QMnQPewcQKUoNbj9UxcQQFC7UiRVBPquGagrX7rSzRIKbsou7iaJKxLiHc2vJDUxABd
oj2aPjoFQl8HzKqOmrhwQp+LZ+Ayn3sMq/G3ZXsyLP80zWqSDUYr+cVC5ZVECTRN967JGjra5PpA
r0IdNMXZ5BweLwhaMU0y74L3NH3UuQm1nHTAOvfQsGTDpX5r9t86ihpy4Qz2zqZfFMFZ/6v90fvj
ABLhiMSAOwJzDWtM8kyZdTEyeXGnADzhEB65+CxT3m5C/cApUuQf9W/iRQTSCesZOBL4Os2KpeNI
BopxqvLJZjj+Bua8O+CdQC8aA+JX0MYBlCX1qn25FV8/cOYhJS1tQpJQSagr8bCZtZsNqyxU9sMc
TrOYfKrBJwZ1xlS0xy0G0/RTUC7CtEUSm5ssfgvMBUQYtBhnUCCFN8lZgNlihXUHZwwoqpib9NvT
DmvE8gRlcI4Lo0YObpz14FNgUD6tDox6AgxeNUbwwRbDjlFsHyETN/ByJ+TRMwYfykelfBQO82Cx
OXYKp/ABl60mTDplmdHnAth/mfir1SPcl8/tPfFNjEWi13bbsNupM1Y9VpyBWFrNbmrhPUa0ZV7V
wXX0s7vv8JnsbGAxMZAYbRF+ty0w6Wt0v3bmJeou1ocqbWYhucZowG28NoHGSfDR/cNHUPRQRKfk
PGyU0Qt7MEi+ZBensv5+qj/SjTjtpoNQ7I+3eNkNpAy6cbqJZu6MD6buGr0bFe4s3okviE0auiM8
8sAmN6t48Qp7oL4M9Qz/d4RKd98iq9/gWeCZnuvZttV3Rbcf74eVDtGpOpXaYsjncY2N6FsDD6n8
9J/x4JpkOjGS94QRGw2HiVGuhmxRxWi+XXQKbLFyCZ3yZ5GsK2HR1ejigAOcheACtFT323Qr0pHo
dI5bWaNu9Z8tAFxM8/jEob1TwP3ZCB+HGqUPUU+iBccLfsfsA5s8yXsPyDj7ByaRObTnKoRYOxGq
Rpli2DEjtyQUc4ZKwn2etf7Q82J1/oO/piB3t0Dobb7lkPkwCztb1745w3IG2cbFFCmn5oipuXPf
bsFgXtb7IdpxmZnRhE8CwcCTjfH1aUIGctXsows+lPRCTHRMHMEOjErSTBiVOJng1A91G8G6giyS
MJCHgEYm59mGSJqfk+mY1JdUoxzYmu4sDhI7Ni4u1v7F+vKYa6+wjs46CNLKXAwwAUmOSz6M8gSO
PZyYihMQw2ymvim1FukNxpkZbweYs52XxRvUBLS99366ditjunbNcGE+r9rj383n/QcdO6wK44Z0
CBBev2hmbMc3PseE2yzVp+X7wCvGyZsV/XOwsVcZD4cShvqKCuW/64hzEu4IgPg/C6Bbqsz7M+WI
LGzKorLz3htd9uFsdJ8LoXTinbAQ1M/8fu3VbUBsqHmhd5faj648tfejtqiaSXCN9WO2ZBENI1pD
KORwW6PR61xw8FMUvIQ+aMVRhIM5lj4MH55VF0w2cFTRWbRApAYbAaE3tCAyCUV8T+WkRMXE8Ri3
2P3GrdDNu4JN3mmmnJrxWMO5r0ino8LZJfXu/tLoJHN+mDRfKNFeibZ5vxNF7tgT0xBUqbzuIujA
H9YSivnTkAHjRBKhtAeuEm7XyCFxLVtSrb932Q3b/JfNiTuCF5W6wqhujBYGY86WrMzBFb00GFDa
7/suOYEse+yvbBi7FHDuidHSe7w4BpOcijqEb1dN1AA6DXJz6DSqFD2yLckLBNs3uZxoz4n2B4Al
ZvN41+ZnYxmhXyjW4Lu5/ICb8zyjLKGrRaPOpBwC+J1CfVL7Mw3Bv88YBPM+7Mx2EiYjaEGQFeyf
6hFrHEN77OnkhmGZe5HSs6vZIYMAP1vg3BXX0Di5hljgsLqErg0UiAFyoC/onV58AEDnqp8VFD8n
HosZw/r0BFG52/DbmvGZ9V1YQjdfRWgwfSSNoeSnkl84fE+Ey4YDUIDtAItfUJ3wjN++mSZzMyTw
9Ozirha3YC8iCkqwhv8XnkL/TsXD2Jb+XT2I0lfa8g7ewudv+IAm8g2O7I7+35hTkwgqzFS/zDcd
Klva5tBnktvyehZ0fVaXnSZ1dDR/AyVZKuI4Z6mI4/ztDS3zdfOjwAEXzpgOIr7ZjowfQJLoaKHg
6UshWcXYhy2p+Go9M1y3nlQ5UYbvfcGEC/cEa7jWgy4qEfI2bbP0yIEmSOYFtisvYZCL9TQE8gfp
in+r4DSmk2qcVndCULzKhoAy4y/JhchC0tgvahubYUCtf2HRaaoTGusZbSp5GgXrGROLeU0MZ7e/
n4QcC80yXvThqVLI7p4MKLpiU8GaIyTkT7n8DNqL8PAGjvf7hzpcnvpn0n+lC6k/hCaVxfGZHx8s
dF5tLm2NkR6I8n18Y99sBLpHgyO6+pRvkL/IawW8ZNNiAn1kLoRviKF3CdfWvuuOmc+xqFl5QNDO
GdBW7Y/wv2bfSCZKyJbLMsWGyL28lDrI1FPmCNdLfBLhWq2DcWqylceRJltMD+AFhWpH6bVMlE90
riiXbFoqab+4fwbmhmwLND0hKU+JzUxl/njT4mNH4PV8+6zjaeoZ/qQXlI7gRTkAIFux1MAghDAd
g1AZTDWH8AuNgLSetLk1ze1Bz09corrE4MhwbHSgpGEHe8+Y0eil20kBgl/FhSIzPxjZRLLSGAT0
3oJO6164fejS9R7sPtneNV/4Q96BIDgzIscbh+6D5Capm7ypJE1t4DBLpwxne+FvpN1i8x+uE8fA
f5ZG1i76+v9jusNsYmb1DdQdw6ok/JQxqS/bGklwdFU5o/wYWzlCjXEyyL8btJAAuhduno8MpHlU
COASHy9cIlEpnX4lpyAAtJR9k6ELVlDDorqEjx33Z8jYuQBjCIK4BcuUi6dREHy62gs+DshUQaIo
Ig4m9mYiuYnG4g6fQdxiSeTfZJbGrBVK/2Mpz0k+eFQE5lki/jZxJxS7SNpC46lADhyV6lDI+5Tp
eu23d8y8BNH4FF594bAWZulBGZcrG73g8+PphpdrCz245NpnrH0iEAv2OXpHjNfL2bUR4QjD7rAH
hS2vM0jQdh2AqyUwvQuJuQ3Cz/+RD7RPd9ZsREILyuXz/jGq5064RMlXWByN8pyG80RziFq672eG
q7y86rEBlg2HgTwvGcHEdtrbs1eilJQ7ajclSpnklhlWWVoZ05h036R7SsG88xP+2iwigqw13xnO
+vNsFTPu722d7jRt1/FJXEXDpXhcJVK8C/jRP8P9Fkm3ILtFuxonZrMX1U+T+xjBxmOqOuXOZ7p0
BDkh9RNy4hG6b2iBGcA3AkpexR8p8xOUm4s52YsYsfmDEfuhz7thwtyROdbn3uHvlKpdzcXoy6SB
BU9oTgOQ1zoUKisjEEPekeXzrlWCMzEHTDOQXpoc+Wu4EQiDFD5rwoQPB+oAMQd6jrjvMOCJe6PY
x8dM2uflvhN33wm1eLOL+COjV0fruzA1YCeulrmN6WSSE6IzNu2mtp9WpKyVfH0HBscYOlwp5jIg
SVJZuacEQHhpJSX/5dZIiVlZd4Svy7fTvCP7anyRUdEUphb9iAb1eqc1uxoFSLov9P0swXO2D1ei
5tet38+8e0YNyFmM9muDYr1jpS9No28yGlEUvdUrbNJxSVdLPBPcrRiZ6qnvC4WpqohxFSy7+IOB
uVHtUwbzwySGodBGu4VOEKFPJ/FJoKWbjEv4nYhqgLA3Zqv7D8J144z4rV69ZfEsrFhUsbB6iz0D
0E2Tb1zQjpqymhh24sSwe/LgtLso28P+tt3qcUgw6dghCQDkmqH4PNw1Jy3xX7jMhgYLalQ6/dtG
u7/fp/NfZ66ZHzn8QS00+wF6NLjeejfEO0phqfF75HxAJZlLxBsK4Kx0BLuwnog5ZcarBCWcU/Ek
W0u53CXwko3NqLri0w2azRnmHgVZtpardVzadeTMCTkn40TfzpRNKnrNzD/9DLDYjI2+KtOjHOLT
3D5Rgt/3gYT26dSp53QxF17/g/qbjmQtyKtiDlxg1tnFvLwf+v5gGOiHj4/5Ty0uu+fy5J7PZO/x
hPTK6pGtnyhCAc97+cN/ZFvw+taz/yrq74gZ27/PQtrug2ZPVE2f7CXGifMw+pImTEvAELGh4Slv
fKyY/Eb1rleYIWKA85jVcUvJWyPxhcjbdDazyL+M9bR90+zBaomkxp15EUErQzkGTcC4uj/WEQ/f
pMsqSZ5ixyU+tnAtUftSEePFAIykmydsRSxoXnGLb9IUZWMj2ojCWUc/Aisw5saLUixUzgqdIcux
F/8jldaYyTHTvUeH0lWD6T/ph8gSMX/Fvzl+nzH5rqobhvig/zaCJUEagAbgyWDNoq4qReupnAKk
7+nUKVxAl/fuYcE670X20wJb8NrvbnrM6BdP8xBm+BgByf2ItXOeXxvhi11M+aNLt278vY+/f6ns
42nDkPZ/SmkeNlsaTr3e2p3VzghPntZN7JqoDnI3VeiuitYRPDlasQpg0PHnoPZkGGBAwoa0+XOY
JrHodwFUwPjlRMch9K/G7zFsGR5XE6zijtu5PfvP54IrHPVRoF/b+uovwB2mkV9GfgPSrvGqcRmg
LUw9ebYJJ2fZGzmGs2yM1jjLRJIx4MT/eWvdcVOV2XpXIVAL57KxvxWPFRJ4/nHFM/aSwJe9nU9D
AmfkyL/oPb2SJecuz8SCXtKAI1BPTlW9m0bq3cNlY8CCFelRarFl3WyamSXtaRRHYT0UE+QF6a+L
zjgxfeADUzBZvyJXgfea7JB2Aje8pzRAlmb5V6p89dk3RWpmOs/7vL7PfS7zlQ9JieL6W5zjWiqV
D1xLEt436xv0T6LOQWUBEsEeyD1NnAhXNUrxFbxBOV/DUsrXhr56AAYJsZlOZXBVTpJ/sgeH0msf
QH9z45rfP8dFIqFB30aa147YbN04cY1sU0T4xhOGMQ9kHR6b03S3+jBvqQZNl6wIL7+xB+btFwgd
ynnOeHVa3QMsN/WPyBifk56erue9+Yng5E+KLEag1DYQx6QFY2nWmVQ3zK2KfS1O7GPuGlPch+W/
pIRhOcjr729NvdT3FUAPVV43+QSSKutViyR3Ygm1q/8Vlw5ziWUGFjX8awJWTwAcOlO91HvLPRnm
8apRBwXr8pVIIiquCeJGIowFrYU9C9ZB85t2HJxbgGvEIqFA5DzLPqrn2WQAsezvfq37Djr3svCU
wZMGrx08Pffk3EuEjbXqN+ngBswikm2r+Wq/FkJsw9e6vYTtR3w/StWeeLAgP2RIFRlyIKIQ1xAQ
P2bmBqt1jyJSB7OCbHMpIPJQP4X24liRCu19a8TbqPccfBkqeZHrdD6THYzZxWDjyi4XBlDRZTMg
3T/m2umZfZC6zOKG6paBDWYACBeUF4Urhq5TfdfNRgtB+Xh16KUTxzAhUAyZ3xVLJ9QJJW+t2fOD
atFAcIC9Rfghyk0Nr1pwbh4nwRLZSU190wPafOAA9SqeU3BbY1AmHNNlByDNq+N9G2/pVttwfnLN
aKKfC4QzhI5aW3q7T+8HcKsZC1crL10uOyZKiCCLFPL1v0wuasrOee+fyCtkIlK8mLPs1Q80NK4p
gLFymOsIeMc/DO2QXZkEowZkXIaomzUiDvJyYK/ntrHXcT6t8TTxJBqJzTSZKIxXnd3BaBGdxSM5
t8nkhOixQZh8kDaTmgTFOywSAUP5ZKVqX4R5rFSwZLTxFHZH8bmX4SIlFnBDrXDecEMlJczdqZDJ
tKSmXJv6+3Eq10QiqVamr/XwpN3k9FeM/5TxHzjSkMfg5Fpd+E9PmPqxJy/tcRTY78+bv8hK76Tc
vz4s/5mO0MzgsuTMMMoLQaqpSrbdx4P68oMsPZTysrSr9+aLH0hHK8dus5Z7p4zd2OrZ/2frJraF
wu58U0M0QkNPwtRmN1qDcAn1z/QgUZzyWIBJa7aJMGcqmSk/QWJJL0ejRF9sbN7hewFTGHGhH/Ed
HODJWIeq95jzaR3xii5p6hgRKMruuXsPyFT/V4+AZPOtV8UM1CS2MZvPaKdkz0SwElCeUWNFBCFl
H2b/ISvnwTLvt/F+O0SWJm/C0DMEcKTe3/mTKj2cN9WpVk8IYeC4AcjXpwyNtUlqCqw1F/owsT/l
Jyllqb84PFhtwgglmwAl1XiZQYSbfdtubLgBjH1lM6LnEH9LYc4ilqjOJt29c9PkLrRQfPBdUXyY
3GukjOvfI1qs9qvMrs/gbzpRHlnWsd6eyM14zCAPIIr53190ysdl1/pkkOQmaEldofsXfIP+Dpt7
t/yPkoCblPPqPTCkG6Mfom+L7dl46uU9ImO6Qty29LYTBFxEMOdMH9Pq/zG63+6zXMbRFi81IK7p
UZGnR3W3QxUBVbKmZvakKaF8b36yxXzjg/MMqhjbeCZmKAEBjujy9AGAd6BC+FuZlV1x4RL5I08H
MmQ/c1xB9jNif1I0vrSQ773iu219O4IZoGnXd+0+WE8gM7PVnfswwBZkP2P7vrpjQSsQUU+ROowo
2H9rnUOkTopY7u6XCB46Wi0/0Pzu8z6u4vv3uMzLr/r+ufzJooPcWomxERQ3D5wxIzTErjC1jmui
NXrEP1ZzYmA/N1tPjbw0Z669FbsV4T25ZBHNWvRT3W2gFCLnqYZyy3iOuF16wCUPWC9vZIGJ2SrS
tjN1q6iT7EZKtqXm03Z0WDrwHvYTWw5sLWup/2XLEWH9y3iWnc0QO/AaNJQn3Wf9+GrDH4yPiEZx
sWEnvhdbnM3P4XMUXDbEvN7AJThwALC9D5xBtwzjKmmXQfsotcNqpf6U4c6QEOFsZ9kuIfsyslb1
XloINWyQo1idx/rT0ezVByyrWfLVwS2Xb8xp033f7gtGQ4STKV8Gf8Jr8LyUwzl4nHy855NQMgpg
aznm60p8knE5UlLkOIN+o+wb+FUyrlpzrRVfdUOQDKoeh2yf1TdYElPYPcHQQAO4e2O0iUFtil41
J8M5/Z8Uz7CfYpzJcCbb5IWJa+tNGbnxQWt4ZXeGunWO3KNcVr2Fqv0WKT/HozFezex6DNm/burb
h5pcRvls8FGgeroq7UXMz/d5vD4OnSXgM9y2JKN03sDsfH5/RScXg9dbx7RzQgKbpGV7O9KRz3KW
iwvSBEZ1N9S7krwv4WigaWBMwFGANJoUczvh2WA5bFlNg1d4n/eoxJe5vMHhFkR/avFW0uPL51Vi
foXjVTUuTX4e79Y6bhGN2JaVK5+CeD7+M+PmVtfCXG5Q8HiCuSk01/rnmcwtfE/mUVf20mybD3uV
7K/l+4v17fTFwvjCra8VaxNNfLSr8AkJlLprmUUkgL+ZM1Tsay3nmMGYj3fHY/E8hcLxiUda3YtM
5BBQpMAJNmt4qWBDpu/jgX3Kcve4Tvv1s1kRffqIVgMIFva0ylIoVxbaqQP67n6jab7OuiDz5dY2
9gpaE9ZPGwEHAkMLxVEbqpIQkccdHQ+XrQ3qt5itb2oJ7dq7sdEL2mmjNzMPaXSqs494GZWuWWCS
dGPyY+FBBI5PyO4JfvVUSNx3FBJhfFKHj364rD607KMPPjTl3PeXcn1nMDBzWciZr4WcAsT8pY61
nKo73LtD1Ow15H7MhTbGPxn7UwyL6TzB49nuqgzqIiSn46w66eVZHda8x+2OvxMNatZzlZLxfDES
KMMr/KTGulY8VsEgtDmNSbNDU/yuHUO7CLhBEJqSLA0wCn1i5hIjDlmqemHpHo2LjrIwnf/wc7BQ
69pG4EV13rNj45fNWOxP8mPk31SziD1HgT24ZB4xAoAcU5QjqzCWS9rsnANfb8/gN8dqSZiH0/zF
WFRm1uIOS/gXXe17dgOQs8brHx8x/c+ekLn3wzLXIZpjAJnObaI9qKI5t4XXuU2vxOQ83BGsGyND
vKNhwJtAwFGPMCFZoY8sOKXFBdpvFIGoyI1xorJMm/IX/JPvFUIMRiv+hAm+jlrmN3vOhPd9xfwu
zxzmjEqwjrG3xeuYGj1YqeMalcHL6NopU/vSSU5NLJjdgkVr12a0JrHnCQYE2kWwGkaefLvq7QSh
VD5FK6kRxiq3LpdF9RlVn414DZiYUy2Xn5V5EaRzcUuoKHtLNDxUeuPzMwwu1OhahNHgqmTX1LxI
/e+MrPgnsL9jcXvwKNWEe3hF76lEASNUmhWnBOdkz5YDCROG2z9C7/GhMqOVNUibR7Uhbr3N3Vpx
lLsjMecAUmQeSSnPAChlS11ZfvJpVx+eGG/UzjVl6g5Lfe4UdROs1nE4N0hUaH0l8/sMLB2BF7ag
+SEsVxeNsaCz6K0toE1y+I+BZyBZ5ClM8x8Gi+L9hr8WgWuzV1iyJojbdoajDxi03ZazfXCT04Mo
yNfaWgdty0cktKXcFsSbkUCgWaWFNwobgxx5mYZ8w7IcoXmebAxHMr44rjJpKTzniXlQpDnjUEV1
+JF6SvDC5fikh9CZ/oLaImGIDQWKLrIK1uLZFOZ6uniAdVwPNNWR8ygIN3Db0p3NJpOwZDfdrozt
QuP9nOzmQeQ+S1fhZ043wEL9ULdmqDgYq0yBpewcjYxNDFO5CcZkSjzssP5xJ2G0g098DfxsYkhQ
RjGTq2pPdvHf4bCH0I63ejIayMToQQlCLW+15jlJp+TIgDgpYfI5Nu0xk/fqHLEoo3fkxIhF3wwW
wMT8QoG2mFqdrNzB8TDu+GU+heDcVhNqX16qFNniihJtWDLGDyBgfhFVwIxUm4D8UD9HIv3+FOSq
lX8g/PbmLUl+pHIi/IpL7siphd9W/Q8LgPwI/AuCE2Cn9yAIyQ1CEtpZwIIrjobwpXtPxm36g2aL
3xAWMPZZFQpaOR9zi/nItLp7OwAVr4E4+FpegZV82ciLP3K/4IOYK+sMDQrC4GCCLwv6mnfjHjnZ
630yXu+GZLM6Wz9nvtJuR2vHu8j/u9rNHn7WbYV00i/sdl182immffPTcmsiVYz9AFDsn6a6DOHH
LD2W8k4IDorwwRfXioUhXQGX56NrpBuNMl3edNTRg6cNcMjmmqfGttHbau9Uc7A3D83+KENLXdaT
wouC2W2yDXqNe+klD1+XAShaNVycjG39uWV9ll7yeYDQ63nqBBCg3PKHNj3wiR6Urb5IypPaHEaZ
d3EX/V13s3XcY///0osfM6cr9SbLOrc9xf2CB1zNvUzYyJM8YBlFX4/yk4hwhVH8vNXc2cN93J3H
YAezHdc0rG5jZ9XFXKfG0xnzOVHqfobrChmPbv8TMw4BN/ZcdulqSFe9umrva4twUWeYOQ3LlcD1
LPOxHbCdInEN9hVIX7TDLAmem06x2p7rGWjUSn6ssmg1InbqlxVfq1/BLB3mlbCagbxWrcBpb1yE
OO1Cm3SlMnR7aTn063xd0UBTSzMKgN7aORLQHKITFDvS1jPFuQs2yUmqMk0XZGaj5obQpIYonv3I
9n0uNJcs/qiaQyYeykUrzmNW+laB6eRVe7SxQ+1xV3+tEuu0sZuB8/8NqBi4zgBKP520duslP/iT
DKZ2SSFSoGET8Nr4sbiJQSEXPrHq9bpP7JKHHHITcyF+/9S9G478W9ReSKYGBojIf0TEV3my4vXL
snGJnRs2D0Iiw43ORQvBiVWRaau1LS8MB+UhLtzvmBUIlIQdv95I9iLHP4/shjiYeZfP1eo7eVhK
dojSuRNHr8NNdYjlHNbC8aE6ier05Nc8GESSYGWTYNVj7fapLMby1KEn3Wv6oVT3OpNkzTMMX6dq
KQ6VekxmC6jNRGcO8zY51c25eV7T8Ef87Z+rNt/ODtWiHYj/2hfS2tiJCcwgjJiWeVCtWvoysE2u
iC5/wl5jxjzsGpNP0t5A+IDOLPF6fdOzgiCxlI85CHBqEtDfvkLOB7CUGBImoYhezGD2XOjESvj5
P8+TQLFUb7g2WXOxE5M7h3o7p7/CGMGvzn914veaROGXWXeZlWshmXOfPgZvyD2uphmQ0NA6aumB
V7RHimml/4erN11uFFujbZ9IEaJHfwFJgPre9h/CXdKJvufp70Cus++JE5Gxd2aVyylLsFhrfnOO
ueaRmQGHnTlA9ELqWczWSJDGy3V60bv3KrCZpGnUdcivd9dQZJNtM47AFH1/2eBnkmgpXDdsBTjW
ikv41qqVdAdfPwq5LbbTMkO5WJifB2WvwkrzMMzfJwT+7+hdZfZpvGTt0VAybRexoWh4Elx8XCmd
JCcxO1+HYT00Byk6ZIyOOFVw2RXLRkeoAzHkjl8ep3gdK85KZcmYndWZIfq4oTat6pYPMQLKeJhr
S/XoK8chpCODUsnVrNpnzS5MwTK6QL3PhVXBe+wP/fwk0Mh8VvRLS4RY42omVOVwK8/ogwAWReFk
dnh6SH+H1tvTP1VAk3gbgekFthj8B8xOfLMyMvfv+fh/r8h/z0ee7FlvPONDqxyy+Phsj35s6d01
ja91Rbr94dGUcWGXnOowBfcdGYXo0OKTig4cC4Jmr9X7+lH5TDzXirz+5ecJo3VC9VsDLXWlLQXw
5ETNVEyGq6oH0XjuMTVpJtuTlBmL4bWnqF0pTNqqTaC6Ye/qP4tqz/a/6kwxN6TiEhNvH2QIJ1PN
m8wwsjOUhxrYHPn0bjryNb5TZ06ZOU1Hr/tJMBTcd+puRoRG2XOq4p+1kNRRN+VDsmNJo6lVwjE2
Iams5CaTCeMoOlkEGz50xQFB4sUbniqeOCFImtdTRfKstN78lb6y/RHb3fXZ/5sre0OpzFG2yxn1
gz9cJMP8TQjhQ5JC/eK4mbPBoYdOMGOOGDROsXAmzUHlkg9XzSker5WZpqdeOHfKhQOJ9BWnX3O0
1eqSV5eoImd2od0iutfiLeyusXQRIyN4vimD1aZ2DkdN/JwXHzg9gwMLtzrRLvG6Sob3uyCbaTBe
weybPeDXK5IBmFj23xcU8abGbHK2o4PSqIVxvcEf9mr7pU9r8u6xAMSnubfxK5YGK70pMnZKrvz9
GNFM8xMSSCK+nDth7jTF5N5bDIwUc1N+mHZM/Q8IG5jeP173S/YjUB4EAm5yfzfpFyfwyqTO00/2
v9TEqt7/2EH8zW9bfVvi9LOntIhpt3ywsp1zWPadsnNCJJyZjZnNnllouZQrhIDFZMcaDHHYhqTB
KtOeihc09x9o3m/l+dUZTWbbJfuC2SY1n+GPFvzwd/UGhdFx/WBwHm8oe9NEUm1T2Zs6bOcDI8it
fykW5A+uOW84bu/fAKOjtrXsH5LzuXRRvDOxhKY+4qaVoJE5YzOZ0qPhaN3/K4+d+mzF6ly0t47y
O6j6s8e46rJfuKuC8jMvfgTRmKUr4UWhwb7LgIckNkRRoZwsx39tKJjl5oMJ+1/Rlql0wUVO6xyf
4j8hAtO4WWjLOkc6dwrVrXt3YLo0RSqoTSNFg7FQc2yrKi9lesYhyZX6EfxSu/rMtkLx8ZQeUXbb
nBbCYdB5zBotm1PvFKgXrbzp1QOLmbpb4MpRpkqLS88ZAPFkcHl3aZFmjqdv44Tq5a3OfWxiV1d2
GvMJKNDPnYpZVbgl+nXTcfTIXYukh8T+oTlGnCpw2Nd7S0jpRTpxOSoYvfh3md13J/w+/BNGq3xR
J9kNT/MV5UQp2w95fTr9QXOxlwYsNxZEOXzYNp0sOBuYwiaCaf9gXKC7VBjfIpkrzkTozyMMMc1e
51Hk2+hrz3aXvgrrZ/MNMBtaj6h1SFKHwJGPVSo8dNr1lH2dTqRg9J5f3yGwIVMQWnMmgMNh7cHW
w1bIB35OK5p5suH58iHw6v6f5rq7RcwgmNBDGX5EdJBXMQDG2z8oVL0qOIEAvWhvE+mBzmQ81tn7
LHvX11EOK2Ave3sdiJOw84RdFu7a57YwZmRRN4m/Sn+6xFUFZ8fa+l8HCujLxFYoEcYUJm/0BWI3
8QIKD49efByR8uqL9Lw2v3PVZH8PpG07dDtsyUjyoSu8Hqls6VRK9Y5itBFUl9Ohmfn/0u638H+D
4XuVoNqD6IFETIjITsxf/3bOcHTdosXVQEU76J0RJW9a8UDsjjYN9+gtKi+L4fxrqPqdSYQcHRG9
oz2CG4JdeJARKzLXwQbNsowyh32nTN4G+UECNt5NZ0FvE9DoxeUV71pj2mQO7X9/f/5VtNcI87xM
TdHh+DszZ+arXtNKzGswfkvDN6IIZjLtFCLi0GZbH6LwUDX0v2yP51SyjQRDtwJCwH0+vGZ5pAhj
1TerBrlvsek4XptkdlwdtIJiCuUmXAuWziB4sazMD855hXxakQTQN3Xrlh55fXue2JpikwT0WSe3
c5/KIu58yqC5uZkfeSbpRm85Fh8yPNSTeM6bnciUDpPw3IR/RgXXjJgj2z6b0h7sYKJqdclGq00w
hEp2okar126AGxnu098zIQUacwQXlG40DFSUsQYmhIFIn3jmwGH7F85FpCkQrB1clyVxXOFJ3cCy
JFXvPSdKBex6oKZdN/XHjfEHAEiATOSpMVBCr53a7eZsollWN9FxpHcDaiIp9fy90N8i5Z6MyJkr
jP8SZq922wcbcRm99VY0bLpX6Xrpb8rrrHkrqnvn47o+N/MlnZFCfiidj/icnKHXuQ1zY5KxjIxz
3qb9WGHlr/aVYGPT6mh+RBXjIpdOzK4HEvXssXY9THD9slnQWDliNDrIHkIr6XMz/5QpvxGNtNmW
zfbJGd+aw7Fhrk05y1Zptlj1g+UQ31L5KqTL+IkyD2TTjWmkzY1k3JRsw0SqwB13SsisuoqxN/5b
e3K/GTKZSYI8U7gu6okvm96cfiVbCCYTitTZXQ2Ncq1w5iX3ssWbEqprkV52FQHKpgqDWSVfyH+k
dTupw9G2Hwc3cFF7gaLPTHwoaAD9TxD+eDkE7GPFQ41VbJQfrDnTOvpaa5TjP+Xdk0glCTC2WUrr
fdTQ0dx8adq2e+50DxV2G8h7LcTtaDCgYo0MWr76v7SIQBtQsYLi1F6q5tauiq+EPUq/1t6Zh7KS
UYPHPNQzqy9CgOW07s2KD8KAIF82hfIx+O+lsFIh97168BZbhlNlBBD3LjVXEcqqdOz6pVCb6TC1
JUu+NfIZUmiDr1or3iCnUKbe8hOs83DNMIOc8kJbk/ZtIleZ2QtherxR81lxHGAZ8qcuSWzqeECb
O53uOTcda8BqKi15/SAzbxXgZ2GctKQWPMCpzR7aVs/NV0F8ul2+ftlewA2YpU5lU/IwhQDrI5Yd
0N6RgCFoD4ioU2iX9enMqlx6IKVug+sbbUgTt/CpeUYcQGbW2Gs/B5Py7SGy7xirybKgssB3WRUD
dNvaIvAEqZCkVFS9MQ5m5zHjYAMNYcoe+Xda4IoAqPjZ0y/gOrDKtfpNo7zaJC2hU73yg8EVJKJY
sv9dzqSHEN6l7JYVF/5l2uzm3XaB/zfZqOU2zbFY7qfQkTsuDO+DUBPhUqot/JrFHcXQzOpz21/m
wlr4VvBGB2fwBs98xewpPMyg53H1De5zzbtOC6s/TM882dtYnEWBqTM1rcwyvC+upXjBsyFQkXbq
A3gyeb+vB1xt57nOQfAW8ACr3gq8JwtDij8omGKk02BCAUOIt3vYUML5p1zrLnsT8Zyt2hHtlsaJ
6Vayh9n78yTjUssciau9c1y8sY4uO2ngirIzyFRPkUgxKtnBbYv5JdpTeJspu5zrvd8W3kakE6Jz
mWRFpzA4/A1INQ2K1cQnz2Au8isGbbRipLiz+FP3ApZje33boIfTzvl2f8pnoiSv5NVfPhcOIrog
bnJ5DnVq4gjgV69FfHNEDDZKZj6Lbb4gROSm7UFVDupokacmgKkiAfSniLHO8+RbWWZbJwh77LT/
R9hjr8Adxk6Gbnv5OKUgZYBBG1WjuYAz2GUQrtVytthBZp0urbfYAEfNoA/Llt9ChQWtPiz2E8hW
pCfujmyZ/orpPxm8Z3EHXqG8McaPXmN8pbwW6UWpTgsm9cVhFPa1shUnwH+qrSNKYXJn6Bkluk/d
DZoN7o1VwbW4LcetlJAAhLZCxHE69k9SMs95nKv8gQCfAIH4JHenAaO2ckyiYyQfamTjcK/CYmlt
v6Ulnvw2Ue2VUKz82SpCqjJqBpeRaxxrbjrinQyE5LMymBk5KhjFWJNHJxhNBau/Zmug5YGBERnQ
7YyhoG4XPASsQLfMra+en8lFRt7KLWX2fqUIbuJrqPEy5Rq3yTbtUA+uToJVQv5sBreC+lohInEX
v+HphkItKgbJPiiXjlU9rS493vOc22AKUOJo1T+mcYAbMVQPt4DReewugJnFlxQAMkWl4XGo9pFK
qgWQH83wYXWuXnBV0o6UXOLha5bC04y4bmC6pfQJbKiSLb/l/KenCHKZ6jdBvMOr4ikuL1WKOnF4
hhNjDVCvnu5BRmGj7d94QBOlK3Jsr9Na2SGRBRge/0uBkomgXQzExKtTtBCvmE7EirZ5+uAHA/G6
nB/7+XHIJysUN+IbsyW6IGBGksTAyULXmIrI8h4hnwHEljfxbDvr96QZ08wgA5K9oAFMa/6qg//y
9aDLSexAPx9XzIkCxHBLnhp8txKHdexlbLSNsFotCIHw+3JXCEDOdjNpOyx70aLVdqDHUV6K+M8X
O+XAqlW/yjsA3gE2SNjfoF1e4DOUEQd0i6qkN9ij3JAwhDedS/VhbU3pxOEA7ei19CCNK/Kyxfw2
fshuVFybmDPXn6EBoC78X9I2dE/SK/lXzsjqyPqOL+Rvfdf9CcsclNOrhcLe5u/QOYu5rXoXMbkA
mp/v1X8cjpPHgnxKSE32FVQzVh253M/hZyXHiPrBAXzxhoRHsX96a8qicBAKnAHUVYBGRai3WTb9
cljgNGBD898EOxnXOk6mtfIYcwtoRIplMDOZjtgVekRM/MEco1XTU5e9V3nOC/bwOSZm9I6Q/BPg
um23H/imynHyTe2QOl9Tcq/YKtqu+pgZPsJqaA+BE6iMWaA8mBET9J7Fk+DF4bm68pL65tL4D4Al
fmuFdKarhyg9KcUynVmhgXzOqCwMHEZlauDmCqRKSgM4IETpG0Oh+iLfZuTzk32Ne8CYYQCielha
Ds8JdaGNWzgXyXOvKnv0Erk5+EvmaE1mRhetgoFhdL1Zj1tP32qC6VSKVR604Y69HzN9gX9mZgLt
w9sOOSP2CS6/h8FFz0wQGpDtF90qHpyAw54pQuYYbCGffk5JPUzTF3f4YKqQKzcw1Hg086n3gI8v
Fmz1OUGMBauEARouVfAjJb0r+0o/zoTzamCC0VHcd5InrfBCPyo5lYxzE/9fmLVg0EhAfqCDknmC
wiSEFsNppg2spfzxmZ6IFIifDEBfw+f+50+e5LX+T57EHRr3Nmf+/p1vnM+3xFLYfP8Rd3iMArxS
J4N+AKyAVMCqQL9ZcUr3XpvRZ+AgvnSKowXubHA1xBfKkONNUW9qpm+3IF571HEz/Ds+b2Vv6hTS
VFO9PFJMaOnNkU2lyPhMOcw3z9YipBNgm6E+FyE3Bia5vYkdM9eTxCAlsGXiDJgrpmQshSuGMrjN
uMVMDm2gRurlQujNBvyJetHlWxRy823TxRbrC03oQfpFeDRBIB2/2fkORDVAnWA7PHWXHoZA6Paj
m3DWbzZ8UzbNYrKLL0+3NBc+18IEsEjovC/A9rITNDOMGPEGjzdYDH9m5jciQ08kWfa6U2UjHYU4
lu+xJUbvOXPN9EuIvwvZ9iR6ur6G5CMXMRxwhr7NrbLcx/WuaNkE7erugBddVg/9cCqEc7SM60vl
XbXi1ki3pFgWqfGEIqZsC528zQFvfaLYsXfKg4v6pT2NKlg3wVpQgcitqEODdUrser6UwyVt8ZW0
lF+leKkrGgrS/TKauwMvAHXOydBoDsT6pZM6+1y4CO6yzkzVlp4IlEwhrXDhCHgA5k4gOFLsaDG/
sZWnjTUpqFccWzyRyOKt0unwOSpU9pzUZqMttjU3uLpvfJAgpXLB9eYpYCmvMrleHGzvWWNIv3Fr
8i11cEjCsYCnOT/o873EiIZCyY0fbBaJO1tQQLIXkn2a0GV1UhERylsx3FPhjQ9FIywwPz/9S+Bf
fECApqIS/bUKCMHBVupBdaxn2tEHwiDfKjTHeJO3h7+PlL2eEt+rEt7Sx7C5xFamsHK5beByJMoW
q3l7rJXHU3kMPMrkC/nchFH3y2w1Q5eQlnz7kR+wO2aEn+sPbgM0yJ6Lg7+E5HBvaJM0vJW/ZvGS
01fALFC2R9/puY+9a5VhMSUbTE/JXS8ZqVgRGJRiHbOOob3KRsB8ABMl8q18WXRXjmQSiQB5v8D9
d5Obfcwrl27cDbExsmWTz7FkOsS157O1NDd5wtJdzOry+PNqKjUhPKtdYEu5DsXtKd0CkRQJJVzU
R1zT8qJqy0bYFMJ/Knj6WBW+PWYWWstsYWn7Aj8YdaNIs900Ulvz2Z2+VyPn4faUSoe+2h8xTGzk
cDLgRJKTqyclRXRzlNTKaFxO93Ooxaot+laOGgCY9glpbPc0HlHsMjbcbr2Qyp1dDI0y27cddgsz
EE+peALMqCvnUD3XDTamcy2dYp/99jVNOVude6xyxSEJ9rN2S1V7YhXSMsUYzsMNGQQAlrqu1DUn
4Wk5yM9kFP+ZrC1ecsoEqE6X0HoieAtfJAP88RuI0CK/+YurCSWLXaKlRAa5ZaG1EWKH+ASm42ds
rwJo6tOppVGXs6G3SWLcqedhuF8a+NjEhqFKZ5sIBaPfpCOFVea838j9Jp/b49x5z5cl2450j0Oq
wV7frb+PWnKUyvPj+wnszkI5cqTIlY3BB1I5DRKz1yAxKR1Pm2YwAu+Y1ZtP0hnhTSapU9xrBYP8
IfX2pbfv6XInTpjv9dluIew4KRbv8fyhDLdGP98G+mVPsnCczQ/SbI/moCZmadz0eikn5AkosHek
JzOCKUwp504fujXmeRIHzaaUNq7ZcrJeLMtiirSUps9ZKrkGxhPELJZjfXp5BSDfwXhisjzMh1VN
/8rM1Wh1Lu4LYFf9bY5dwRhHk55SDDYncx+JbDt3c5CUxca8eeiMwUb2HLlaq7a7DCm0bbGHb7LW
dfEM3qLiXhZ3ERKEYcgQlp6uj68Qq1Lj/q1UMwqbjdZs/HOYXx8CDOrjWJ1T9s0DdZOHPrsPySGH
IRy5a/FHTbaCvPk21mSnV/R9zbEJFdwnSwlpctXK04h7DoN3vl4AMaMVABoGD0ysprtq3HeEOJcg
FwDqu36/SeDnKd+lsioxmGabZub2qFgzV6UkduZWzHWBVVS2MrdbNgDe+rkw+eFadmnqyocQj3fJ
X1U41rIltyj9492+ZE3lqtwoCReWs0CVeouTg+6d5gkuMp410xqqktHVp2WZbavkaoIj1k7Y2LrN
I0A0ODJ6iLrrBWmtcd2uyasV1ZrF8b8QrczqNDlU54a3mO4L0a4ok2v3Ym203a7OzLECeWBE+WdB
7SLL6z6ebI37vN1pCmO6D+vfDOt6P8nSPiPSI/MZfTh75g8KEOlZXcGC6byayy3lB1wBxKS/qmKw
zyxgf0BzaFWl5lQC0bHNX+86RRgiWV+C2UYfri3kkwqiidtlLjFWvh0IpjC1m3w93yP46IvJJJ8Q
Q4C4hhuetOxI4cQ4ZQGF8dgWJyQITgkwPDHacPqK75jlgQ6m2aFmiGkRamMMbbCtm046JNsBsIBY
h61cw5N7YxBpWLnIhwqWdklWUASwIExCkUDVTHhngMXkgIzVHK043SKn/nXAJZsBLYVYeOnIpdOB
Hi+dd45b5yC5pBQ/qcQlz6N0WnBfzg4Ld46LRzwKwqEK9vp8WzMa7I/ScBp/p8CzbCukDV5aBc8q
9j9q7v6bG/LzGlvEjb6C6KcNfqPgV/F/a/83Gb7V8Wuop9o2Tvx/JTh6ad5PpfSI27tXGcR8YnpQ
P4POhKQHV4IkECGgFsDwKcqvT85Ddz99a6sPEDfwQkczYJwhOCW+OuK07Tqg4JatQLySpFX9RPNe
o1IKvakM1264t7/z4kA+W8SRhI+8t1MkikuU3KvsDeEFy6nB+ezSFwaXX8sQ5xB2x0g7toQmtCPp
rZrehcBOLoNyKONj8qpvZAspykyCj3rIJHytvzW6PS6lf/CLyKfptoRqXNtxPd1jirie09IlmxJD
jHbbBJs8deO3PtnHGjv9k1ijB69UcZmeUEYhE6w64ZxEKzKLs/gOqcP0I2N+yeq1h82m4iKbrC46
rUCeq5N27Yg6bLExmI8ORMNypHBHswXM8JGDfBCSzoe0QAlM7KAd8PJGdldzO4T3+LQlcS0sq9qe
Ue3bruWAC2+VIC2yveBqjpjQLQUBrC2147vSeJRgZaNtW28L0QjSZfpZITaH5xl5V1YUDouVrVe2
VK344f/+ggVnhhCa9noI1vNg3dYr6ZM+W2+tt1ilVsV81f2EVCqoE8ONMGQzt/yAOoldok0ZxYsZ
DJgUzOo5bUbH4pb093RN8Bzl7gk+d0XQnBgLNz0gFkZZjWETT5AzN/ARpRzoSQlisHcmQUAjBmwp
KhvqBhASrDTTT9YEze9WFjpvPwihTTkhHBFCJWN3Z1S9sO6E6zCPcGLPNqHPY8gVG/eZuB79jdOq
iXjZntXq1JCyM3wJLsLapPvaafDsYpxI7KxbC0+SC3YIZGg1EhTrsSbuxfjgq4f/BXaCJRe3770v
yo+6fS/HN0V6zNu7Hl4H5qivfoMf6Qi5AEYX5I1Xbm7zNDenzjOtk0/wPt2quJs0oxUvNjAaYhPM
RO0It2DvcKhBkX9ycQH24nbfRYmbhzsz0c6B/RlVd/V5K+aXMjxpnPnGk5hctWldTxmeqQfT5ixR
Fp/JpWj3xESF5tACjSFprEAGOBTRYZT3kQy1cle95osDSMPXy6GYgQbJMLPq1LQo3FkvXvwqwBY0
ehShk2oTDYmkCofp2bYSwC1cmsWFUyDQdzAaqDcYgAUdw6u70JmzQ+dCzz9k80M4238A+Zlwrayc
Pb/GqUAM2gYoDCpnn+WVKYumnokkSsjnLpY9DLHJ02kEO0lsDHtwISMzyddycc5G5mV3XTXn6qOO
3nuo/Dmsk6XM6W214BpdKuEEtC365XWlMBDpbfimYLVeKoH2BdAekEBMqd7KT5HC2u4xV96k/Fp+
M8yW+hVhRUJShBXJhkO2FwBx0o2lWb3yHec/qNNU3i5Kp1zcKG3zuhuQZGbkuBvn/adUvA8h1iXc
n1YmoN0bf4MhEieJhpHX+ND/QexYeSUGtx3KUiBvwXFAq+LZcqmSJdRMziBxciXyx+SGoYmPvuJ0
2SQ0q7KDwBz4GGxcPAXdV4shNtjm1HCbAxTGV4in8Lf/oCOtyHmdnnxWBLEuhXzLZ/eiekQfofYh
S9j+PhP+l03rvlF2oC3jV5Sj8jY0iaJNz1beyFRqN2DRZznLlnSrN2aobCRh29FLoQPesRT6Edgy
ODHObLo0qUnBmeLERMbWFT4h0qLWzybCfBAc4KQkVp9cRPXMPq6oCORbDZXhk8b6t2vVaRLvLFFz
BLBrhsGG1QiLU1SfE/jrPeFiQ+0vqXdJmMfRnWLN420NTShZKf/yfLPf1t2nNn6oz4+n/uaxDb9Q
222Y256NZT1t+eIGPoxLTr9YOCq9fEthNM3cqGcXjgZqdH6Wx08GepROSlj6qap0i2Sl8ronWPYu
b7c6G94W7WstvZ5ebHjJhyv9lA/XFScN3Vh38WhAi4pXiACT7vCK89mkdxLk6HYHT/QJP51ZvWeK
wnK8V/4GaOPKk+9e42ayWQNbkdyayjxvel7qNXreOmXQYmvSShnXRIVGlBgrlpbsxcJqnRIS29Tq
I4neW5nWuFVPB0x0wPLQWHl/ipHEoBg/MtQI5dEk4BMZvaU4b98zsp5vi/6WVVetPc+FvUI43QjL
Q+4zuDD16Iwj0ZvoBTxmMvaaTDbJ1L5++oW/in0LNHe5TPulauelqX2WhpatPZQFlg2oBtKqec0i
ebbji0GPU2xmkEgkAhpM4Ero25pbaG6iwUBdDl8eRqeI5r4J/YfHYoYDUzt59VHm1z5ast3kuA0M
wJtcVascTIub81AZXB1QSe8Cc5WUI66NBDt4eMC1MTbTtqqnCii4y6JDwQeASJxCC8n4n00jxucX
rjE+wGCS0tUPcT2TIvfWs2ljQcGmSz3yl8w4AkyN+KfFVWjRAnSuZteny/aKyNRfWOtiKUQJXw6U
UoG1Qmt0qh4ZqTAVZdtRyQcRs0YNrdh+mhZVc94qrtazgPDK+v8/6vvOxdZiAGZ8wq+lu1AOsXJY
REdVPsxlcNJMGIzNgPX3Ox6/rYByTuzDs00y2xBzZkl/EvnPzaQ7NgAS5oZKYCS+9xSGePcAMhpY
UCoenrs8v52Ise1qbYsdZnKvMIBMJyoZ3pWwmJoPI2HlM0FLVyD5/vrj/rbd42vbHbGLCR/Da5w2
RA9AtpyXn8chOVULyueZm5/RJWb4SOkKuCqy9a9q9gCbfYtWaR7/oGb61klndjSzB/aZCcQ4dA6z
uLID+3tY5yMBCcxxK/QpTjk3CsDOUXVk7PsrBltfxxq3n6vEiQxT5/k9mRAQzB2+jXJ7im9a/VGJ
X02xRAjsMLz5TpFN5qy8c2YYcVIHM97wnUbfY+t4NSWRjpc7EuLok/II1tQRTeq5H9p9RQJSObCb
rNqjmryJuYsnC4nnj3WdzybW9aI9SeHRo2jvBV4s6cxkvVmxAgYD9pSLnOK+goqV4x/imJXYFubK
NYeU2IgVl0C9x4leOg+AS5sbn3Un3nwGUJteoPV4A4rn1L8uotInMMktTNsjmBhUyGmw2EZ7Fu9h
xIvn4DFi1s01vQinT5AThWXxKJ/nryxms+KUIsdG3RMgXDPEDvS1cgljlzolyggT4w3eclkQ9jjP
6/OUsaRijgqsBNfSJ/V6FAJkOCuG/yraKGAApwh4p3kDQUUpod2pq/aVYVmwULLf4mR6CClThoY0
++DA9kcUZlqtqV+0RHRcNjh/gfmMB9pLKYqs5V+yAtTQ1hZjpk0cOnPUDTxz9gaiejJOjxpIa5R1
0RNNlViZHYLKFYZjL9wxoAn1+klLaLUlSETVesCBW7xGvHb9i0kPNC+pnkKdRJTgq7MRfoXtC6QN
mkGXDLI6mrv+VVy5SrtcOKBkcGLh8ypfPi8QGmAQmniXplu6Z+TgqtNWSIP6YhnIm8ViC8kFwq0l
i0fXrP6Poop+mpMni1bPl8yUT1Ks7Y4fBBaf61BbC8jwvRMZlle4lHyoj5IEu8nzOp3d51h0ds/e
bOEOk0d+8QyjeLqP+nbnLb0zmztsCIpd5E7dO/noPkc2kiZycKBcRkTUxTWRbs3imi2uyFQLfAnE
Hd8V/d5nNxx9pWrp6QkV2g2AXeDB3sg+fbnbJ3p4BVjd0nBbtfvTlEJ9Cacpt7ZgMipib2smDrXM
pizuh2z3XRv+No/c5a8fbmoq6g1jPZRTjg5VJChX+PQx/iOMIP3QktKBYnV4emR7bt8FNR30j1Ju
UW8Fd5bfK+muYzjEiLwpKPS6zotru9QNAXiI8eizYzUw871e1fgukI32psAaPjAiOf5kYH3KDolH
BU/TIYa1xFl6j58bxxahCJugI27hIL7m5SVLz57162U3Uby0mhGoIEM/419xcU+7e6tTZHo1fqPx
LLf/hQh7inO6bRKCPXRiwqygyRViUNtx3D1UimspM9h8A8+Mlq2xXiSOR8diCop/rdLgYA+FjYok
oCKtcyq2EZQgqMbuujfX7FidNTUaiAvDITXY6ayG2eppGDkXem5GT2O7ni0eQ/Sh8OXbLVShtd4Y
W12bwgKxTjGT25ADmrkFEpLoLvEyTNselYPnVI+2j6hHGw/LhnEnn1u/wUMvqJslUdKl0WL8gkAM
LJCOlm0wt6O5/U5qdLHepwa2fKU0nmAqdAcD53HMj/r86HmHFPV9ttvrHMYlIzSD9Lgoz2p29YS7
YTwMUGEOsq0Bf8ImD1ETmqP+rHZ1dC8cWzN3uc2K65KCUWr2Dj7fLz9286M4P+KNWtDdNklf49N6
GLJqr5e8IVw7cr1u9PV2rUVuKbgNKwBT4YhvNP0A/Xy35cCr4DE+ycUuccS3sjBZxC8jdXQU2XsX
xZUXN9+7ZVPyD1n1UozTzg9RWC4Oe0SZXTduJNnN525iTaqXt8qqdcQ08hXNRkmZdY7JnJNnrC/f
Ft7dvvjTlHPP6WpGLlqmAGbPqjwUa6Rgb6nTWCI59mmeTTC17NGLl0E9QVjSgj1GhHW1OE6+sA0L
cvzqiILwMTc6+fC3YVBSMyfGABQ1I6cHYb1jt//+758v3VQM1ovJ8kv1IqW7N6606GiBkyCzNIHd
eMhjsfrbEkxwKDhv1GOfheQoFOe6uqGr0hAhmu3zXu/K/Px32vSfVzsg5zVVC81IOp6nXR5vQVKt
MYV10NipMTjO+hPU09G//K0JYTU9C2k77X6i6LsQPzv9nfzbBEGghZFD/J2XiLAE6zzbjiDzj6kA
Ut49/fzwrIpMzeIPnqmbiiMdw/YO88FAOLdC3gmDDWu25es1TvadS/vjGrLxOCGJKG0DFcxDQgs2
1gY2upTtONJL543F8y+iWE1+YKWaE/+nSD3c9tV2AQHLENINFVCUO3niNpS2ibSV6m2fWJ5kLpdK
+/nsPlNCandfvsfeLZKvenktU2YsBHOPc8wdVMTZPtLUuE6IPBEbg2wIpOor7/HhcWlbvfCW1h8q
OLL5mTqzifHEe2RNvvEqd6uQXC1jsIlprurvrfQ42YAD/eZokRI9K8mZAicxOGCunC8mfv3dmn7U
FWAZzGd0R/yBTnvNeTYma/jogei5s4EF9wULmqPa0E8s6D8pEkHUKl4di9i9bBWGS/X493z5fxhZ
jerxYgcntkV/sFyM0eL/geWCLyLF+X7qjP91KuTSPvzCui9LvNNWLSG03iGMYeJvTGp7/xRVkN9Y
lFp/GYGMf/Vp0GEB9Zv0rBi7OdwO+sckFFKaNrNh+WbRcTCmhxVyjclMYLFvF1Pbwcg2ZHaMwnO4
x5bRhgDZqBujLFiY7eCz4FXF27ZSFp8S9eYvk0pY/Dy17675omk9Oc8Wa0oc58sqW3fZ/0fXeSw5
jgRb9otoBi22UNRaJJMbGFNBE5JQX/8OqmferMa6rK2rK4vJJIAID/d7z53PrFLcz4Kd1jLgX+8p
f9a9AExwm6awgtp91R0S+hwE7jiNeIO0KyjI4lY6v5Am1g9D2TOx5cEslF2vOMr4ZaI6G4tr2l2O
POfB5zizfrLwU//XCmJ3/XG41jlmUSK1T5p+/Gnjefgrk+2YexxBfDu1bVj33HbPIvviSEDF36i7
yPlfXT/fOR82CaU9PlV//RMQv/QJOyzbSx9jsqbh6c/WrbQGLzZi7q0+sORh/7POZbYtfqc6NZyA
j7yNwh6NDSL4wfqjjkg0TKZbFWm5/TeGv0r3++7w6f3yV8vqAwF52d1eHBD4rbqN2y0NK9oCpLZF
zc5wq3pPqAnU3eB1iIPT1rjm8UIZFmQMjvpSrVeSuBL9FXSu+xYItjhHKaMTENBepeJWAuPuP6gp
9HvLqZSc2bcEQn5V37BRP4jMQyYE2dlpnLreqMW2/NPez7r8JijPMpVDGx20mrS3bWfSjIhL+iHr
BNY79NWpNhTZchgHDBY5xSiVyCme1ffcIt08WeSEzULTyvW7+i8js3cAoEJdvWnvkxIc/eAImJuz
uaULuxnu1XqinaJRkdsVtFMjWiluIVrmurY98BBDhh+Tb7ZQbMUu2rtU30ThLERHcrPsEqWjsYUx
T4M4PMdva4QvYh5T8TSrzxhvWABImUBe1/ELXEw6YTRsJ8fRab/LhRwui9U1d3YyAXO7uNtcV0x2
bDuKSI6ekCHyOOePG7tBc4DD2RPpmpFpe63P150pHwXHtzTJkZl+XKLgILp5c+RYXzdQm3dJf3j7
x8xDOIAYILRcmroc7iWLI89BskaUQf0hts5pYQtIY+T1NUXXN+H6mn+4PpFyyr+Yye28EPQV+mHg
INyCDKAr4V5njJruxE+oojeKUNuZCzwWiApnsVsSihVPcSBVPEcNHHp0fBnMgKKR/f+Dc26iefMZ
wghmpGCucnUNXInkT7LX7wOBJQCqNypZ2MRTwlnhAVKSCU9n2E6dbGM7VCZsIefM0TGXcBGZN/GE
4cdyElhbVq1/WeQdWUm5ZRhH9uDgbTa6an0y9dnJ5q5jooOheJ4M59E/N9mZIcvOlYwv2rnds4ue
UfnZGve0vqXqJTPw/E8fV+lFTHvoGI/zFxocdRFiFe6XzVbxL112ZHxsL97pJfMvzF66T2IRP+P6
IZifxFbEhyY+LNi2v+P0a2AjGO66s1brPbFI3OIkI95w7FjS7j8IurNgCyTYCD6CzgTGkpccMEm2
IVsAChsGdxfHxh3V9g5NXAOeb14RzktmL3mEZLf4U2oY7mnF3Omo6y8aWjUJFgsAXkX8eo9TP0Fj
j2ZNZiLXLjGKALlj6803hbj+c97RnmHBByeXX8bk0CpL4K6MWYpJRy52MG4Xwrrmx+s+UYZThmjp
Fnk3L6J2VtJ6nFZgwytz7DF0wWXpXA4nh6Chqfn8tugl33+OmIWmZfE/sSmjpxS9NrUzuul/IEui
0xgYhNH6/Vp1R0lAYT51IyFJD/YiMzxylaPLgh7bf5k9Im22nf569u9Ppfh45ddyoYvnWbh+fZN2
flvrCGOE4x2B2sr7KWgNzY65cRbyGxuT/yGJn2rw9OuvaEfgUl3egFDRsV1AcONc2RBuN6kk4x7C
0hodoaStX8nGmBNm7myJo1fDpwD6ifDEh0+u2/tuWlshQ1cLB8W4if8E0sS7B9Y79Eq2+H85LNiG
RBoJ9Z59Nn5vwQOTZVrMZtlilno6AI73hpeplh6t0OxM5l6gTJl7oqMDaBZc6TmzPOAzqQpjdi0p
q68Zc77pl8bk3GJg9nJ7sOScdU6l1XrdAEbPJfuVPi7NLWADtAVuYnUX4wchhI1DKvhrV9z/SxVl
WdaE+Z0T94UW8QYpJBzRxNwhUh6zhqOgf/Vzn+5a4eZm3NqJm3GI7LZGsosnF/2UV9BfAuuCuLVo
D5QCRNhPHyqIYBK9CG7sk8f2LvbTDiGBPpx98HcXD/SyMh++Wl5SXBDVJUJnmX6U1W2WXOP6Mjxf
s2u982c7zC19cjKDAySP/1hsnXGIpVPq+MVJUs/v6hoq1+UFP60onFB6mpc3AypMwsTYmRc9vpTy
WR9OwGmiQyfvWkubLQt5eVjO7NOpWcSSmyQ7Xd2G3qtYaf0K/APYFTNf/V4uwDjGZi1+KOU1x4rv
37T49ntJum0wEcbYS7Yi7Bh9o/ebzMZDxCMinUP92Fq//zlQE9HD5J7QytpiLp/5G6WHjn6Q/smN
XyYJrNaGgyFKtbNGcozXtk9qVXe0o/JSx2itr0Z83X1I1aKHmlCRNQhS0pVIL+kcX7GUcSXIa6yi
qbGYNO4mqKelDy+rcYebaUkYhrbdLWlPDxlZhAn1uJzEVMvHHt5x/JMN7hYa/ALZPnpiRiV3YFYP
oX2O/lNovuob9723/d84WHUG4d+C+1kZCy1z6qcnpR8PtltyyoCewGzkGqE8HYe1PDAgoGZYjs1S
Qioqz02vJp2tXWv91mD09q82wwb9ngzQzsWMPofus/I/Y/+zX1Tm5eRVaOyBmqEYYKA4W5T/3Ory
a/ELX+CUt0fvEPYQM9aa0yJGKtd66hbc8ZwFyDCfWQaGEcwbTFNoPOer4DoCBWiXrdVbUrvk1bC/
JzPEhAsf/2M/V2iuuTpDJsG1NAdJTssahZwQwGO8kIdFPC4FfangA/c+fg0w9Zx4CiLnPfQiveDq
NqoD/EBo+LtV2pGit9FhAOS7+x3FMkVybt3/Cz5FhqY7gu30sn2/p2TosnC3V2K3P5wtAMm782Yt
N/ehT+/sUHN85tT8D1aMoelQdZzWNyG7/Oq/SpAh7BH+6L2MPoPoE8Q6vkNNtwCAQ1nX86vvKsnd
B2AiIks6APi8ORlnevnkOCT4MA+DNwk0MILO3U468GbwAKTZ1HHeHd6ZqC/uNPJAj4Wnu9x/dDy+
dzIHZh9gmfEiYpFhqqXOO+sPmBhBazMqX7JyFjPMO/JiYYsY8DNECUzzjfbwH+Jdwwfd04Bb/pdk
NnNopVNFQPmdybu6mSi/Ub/hNJhYR+yRYzfF3dDoZ2BJfIv4tgJnUPZwgVMM2fGODUzZUjXwd97V
+nb8/0HLgHdizKFpSSpRp3gdJ/N/s0D8alQh4kS7rZCS92euSPGe/3PN8fOSEy029wemu61DCPkS
MfeW7OJpJSMprVBupbVlOQv6Zyc8KuaE2Qe2eDiK2CJZkt/KkfhVXSRdj7p/O3Y7Iz1Qt/WLIFxm
zIV7JMurSL0AJhNZaKXDI7SVfwv9nqz50jZrN5Wc1qHiJZWH52/cP3TLELbxbFvMJk071GYEAAH+
bQLA9kBdYPRjX5tN9H+jOigoonvAXyeRqEhhBMG2FoNNbm60biJ1j8ywgODawL+i/tJjrdDyZ6g9
3tXDeH8ie+ZWesExWcvq6pAheCYU2aowRFoS3SnmJe+VkK7gQQXiMhKXWrKUbGAHE1mJ2IxgR0Bn
bq0D4ntfe86AxDaRCgEHmDNgEZ2A72Nq0a0ZCnr/+W6+lOYL75YlVkt4MERHEKZK8ryx9HAgmxT9
ZDhM5qdR/8oJPROWQoFL7acsf17ml/T+GtxEXBrJkqyCTFw8PDFDtOx3Xu17NvrbZDwXsHGQtFQA
jnczaRuaa/U6aEs9ZR3dDKOXza6qbQST0kppqMYW2XckWzR+S6JN/klpY8jzyJ4nlRVQyugY2IWE
hFar53W1UoxVX27esJ17JEB7znXxp+F/qvVDk5+NFNhMT/6bMVSzU+Y78eyUEjTQHgd5z6zezzkx
2EQWtKgUrkOMwe0mi/e0/3wrT5rS4W/ZEbL+l5D4089r0eZUF0nXMr6o0hk17T9OuPyeQk8QMLX6
nGDxZs4RGD+JLDLLu0S3IkHfohdkcG9gLkCrO4cyjQr4UR8+baGjWAI7JRl+J0vbZNLFgStc2TYH
Ckakqum26KucpFx0pCBxggJI9V7/l6fDK54H6z/EIXhvREmsUszzOK8iFSHKTmZ1Su/htQF3kUxu
Jak9TKFp/8/23n2gfzVE99WVu1mPLl9lJOCbPU5lDYmCrsHVksZ90/qR3ciJ5MQcA5qqVea+JAPO
iCbfXfYbxCW9ftVH2Vm+fc64mpPHVbGuihC25ih9qFbSObeOpL0k+sprc7ZDXlSpGDPGXuVGkAYJ
c50xAOZJad2lIH7DGMNygqFEGsve6mslhMCHJq8oxAwDcnx4caLTi1uYf5vva5yaDGj6Oa9PvzUD
8NFHiSu8GPA3pyTGeiJG0MnHQWDtGJcvkaG7KNCLfg2dQHcbehOGGGwSx1F1/FP3kbooD1f+PV7N
DiGEZg9W3AkB8a4wWow4di2QN1VYtEswM9B7REz8jrf1q9Gs7pUaTvF+/fZhin2hf2Q5MTeDFTT9
i6e01axqHjnvtcDAjgAyDvdW/iEexJ/kS3Vo5Nl/mSc5UmQFNlfeAV/PFDJzECw4tYC/ABGppRAO
vtbPxbe4j3bvv+iWUb1abezQHEkVKzuHi+aWPmdApZCUz5Ex2NVc+PJ9m+mtgcIGbvxC/+n3AQ4U
S2Q6dMKozBTiRGdxTsfyRP8QlxVTI5q4llJLVvlB3i3Z7Ev0a8wa+fVeCPOBQ+4OsfnCcOMVva6X
rR/MQ73I1/RPmYLj6edoS9xiwICIbm7kET6xIDSEpiXmRjvcdgt9WS7Gs9E6wqP10o10zF1zo+yI
rHIwRbmVhwzwTNjMlAu4yL7yhXSs/3Cc/Uk3qiavdsW9vEcKk1rJLSAkHR3YPndTe+aYDhDJyKrw
IJkeQbCEI1r1VrNnCwRCnwZ/EbOZa7LML0lXjiWnaDFpzTz+1JFMvnv/qUHUItvcgUHLFFZscZ0O
QJoc1st9NXPGC5bmZ36rSMmJmU1YQmr1mS0viGjov+qryKiDe9EKWyupPXFTHjvFiu8xepDSqkLL
9IY/fy4gQcHo0bn9GgiK/6mvxUt9VTOriPaivJxJsqWfXvpRoJ8Z012z08LB1J/Se27s6lvkmpp2
9hXsM0f71u6N3f0DepiRa0r2yPv0SPHRjsQ0d3/it/RnDJa8R8HAtA8/imoFf/jB3pWV6dOST7Fk
zPVvM/Ig7fShiwk8mbkmB//QJvuK8XZ4VbbSUf5GzLMTHdmB1MU/+hcJ0550g1FPLBWfiA/Rijsm
tYc/Fcowwxl6/pDGA4JDXVXCP2Z1U1y4/YJxKuM7tfLb+5nyBDd8mq556sF8We3MVtwQUo31/gu5
Jc56/wGITSa3ZQflvf7j2fKf1XAPvuqd9NuEDlnDM9pQw7b+7RfEZq7MUwqh8LVRS/SirvFAbvY9
/HGp6mdmOOyftV3b5Y5j9CpfvFf68sWjx6NEM66w9J9wk8JKWmky5DxLXuQ7c9+tlId+DnaoxGA/
/nGbQV1PYUU4Hao3PwK2Es7ReAqBJcX2DJUdTxcvNh3OtdaTP19Yfuc1CzhLZNu69Zf8mYgk8yLZ
sHiU5U9IEzR8ujUewM/K5s1EXr9N9t2HLHo4fEoLveYUU5l4NEg9GgI0CV5b6SMuLYATewJ6DuwB
0Z7F5vw61vt21xyZ4W+5Z2lDlPyIiUV6pms6jATIaTiBOol7Cxg2QjfuhsVIMiqaTi8R7dnP9H0q
G5jfVl8yfWdS6WHo9hg48LhnSDrSuXbSO55+VksqA9GVIOptajfG5szk3OHodiJmZ9F07G0WEZxk
ig0fMZ8THg/+ia14zpBxGc5BXXzHvCN1ychzjaWc/kpst07hZGt8bSfumDUG9HX21X6+WNgKG5S7
V2zoU+8aVEvohpUHiXtL7szNyKnYIgnCK38zFyJ/dFI30ULe8Mytsj9trtg6tth0mW7UM5bqO0l3
qYVH7NCTIL+MnpJqGUd58boUh/JRfZbw8FsUozZ2k0P3hLLwBQ0f6mBmZyP5cchi3CyzjN9hB5Zw
RQV2f8EY2IUX6dg779PsQ/eaDbcy1kZAIx8K7KLoKNPG70htrZx8oZBHioPfJwodZAArZr7o6XJZ
Kn1O9Rjvmnn4wBfN5cjPUsOqHLBHyEuyqtyXHThGyEpbODMP5eRcXCKrciubFd0GKvuyBnQvwVlY
jzeNYsl3dxiE8J2RYbaqvMCbHRpUjdjgrXBVf3CFJwqVw7rQsZbSPvR0ovPs3CUQjuWVNYkms05T
BOwTX8KSOZeXkptFyblWpLWv18e+67eY5Gn68G+ixfjAVxSoiQVlwvL2yvz+KCmCL5fHg8MW3ZJ1
RpPZ5DX/9Yqc1stS6z1YCot6sKDdfB3c16ZxRN233iJ5Smy6ciaIlj8UiBrfv638o8ImEyV6eUB0
RPLdJ8aDLYuOWDqxagsnvCMIZcKZhaRseuVyjeCKLQmumtO57G6RMxnpyHblYH4STOfNyDpC9mDP
1sKpwjDObWhsaZ7nLxwjtfEXDuTFjxk2QVm41sNVlw6Nvg/Yc4Oc1dRp0QJjmQi3iDeJoyIclYIE
5+1sM1Z0fV+2UNh4Uytui3MEBB+KAAOu0Uk4YtdOXns1jorBExGXxUVhDePLarQYfuh8Rvryv5Bp
Qh2hKfgSmm82YY+t1y/XkEQYI71QX41WaToFzX5Ys0hsWjveiOJmpEPwcqTwokt2YJAwbKMDMxa4
VkE3Csn6TbS3QDSw6WFskp2ycwNc6f0lRhtVbvxwSZuWB47bNoWfoiDoJLx1nht0GS1UmC26PGym
8zpeCr47e7/QMZwl8ejnB8ZRMR2SgMvgUNWK90w758KqFBckcqTFnmhQuXbbN650CjN+Z4z76U9M
BHAeULNK5pQbAaDRniVPtTFcBihmw6XS92qABx+m+UpLd0k4+U1FcqArmwgq3ssLt0j8IUmXtDqq
d/+v+9XYKirCJmzkKBw96IAdiTkNXIaWslMFlrDvPvUTH3fwqAaL0MRrIVoZ9lLHZAbnECwHqA1x
SW8D8iUX8zk916z0A4fa5swWRbwP7STTEv4I/4L2uFHv3W9wisutHjiITA/dulZXOOB2eeNxD3Af
xalnhlZJa8FudbelYUInlNPoTVyERB+6WoYoiJN78lV9h4fkERvWcMX9v8m+wB1xi8oXdY+Vdpv9
jpvmDpHC2AYLeRHvG+6qADawlZ3GBfy2JneKxuqu7cU4Cq0DfG6TCtxZoH3IB+lmbrKQY9scHLZz
Y15K3uuDzyRlSTgkMXw0q/1IFiyc+E+c8cDl2RT8fGAeuMoeZraocVLOXXvymC7dKl8DEmssYacc
syc/zSaiIFhTX2QvB1TnO1qESH1+6FmmP5MMDjcO8rWtqlrlt187ieK0RABa2NAXvEszd8s5cZdX
OJbf3G+LYi1OnrzEJObcHnVbeNkv6GNfwS9nkcEJttNV/BXZXByelSOyzIOwr/460oE5S9jKMvuF
eid/lDtpNTsLLP3X13ftlpZI68qWXPHSbyQ3WiHqojT7qojLWb6WL0/+gCPdtpgWpowSLWDIJVrC
8Cj/otJmsW82tBK0I3Z3NLz0qn60HQ6VucmC1k0Hds7Bz/pWUKXWu9cl2w3PYjk7q3vuD3pWePLD
kDJnlG35DtKqspslMUsQAm7q/rVML/5R/J7tgwVGzCOTG/ABrw2Eh51fWiX2A/IYFsmvSK781mA6
iDISpORsmRGRfJaOxiN6TukQu5fnL42DeVJPVrANtoQUHrtrtnhzDxW1be748JlsXkMmpR+El9vB
Ir1UG21lrBB7bLRj+ZfmvCLSOK1GOmv5V0An/K8ZY9m/5v7+ozimlbA3z9R85lk5yucotegHmf4K
LEEDYqRyCHvzkpNOWaku3lfdUHTARdI8DgbwCtG6bskNiCqMCuqsoRGw0aIlphmGM8B7Uc5n0pwN
mBYT3RhPCbeEkL9JzU0eL2rT/CcitWnYzwjMROqCBbZ3IvjbaNeq4QzdVwttQyRDsNMcYXCp2Ktq
G40261YeIIoPnQgExnjHeU2mNWpuS5gTFcSBgCIHML1duq030pUlrYfKSqIzP7OZGKwkVyCRM/aU
OQXTvLPrVWcrK8Uu5+wO3mg1i9ERvQgCcG1T3a8RyTr9GuKITYor4wZTsqK/t8ucaSfToUcQyLfJ
/sq5P6e691Asfor8u2mt9DI78/UeSwEcFpdYAd4AqdRWuqyf3R9UeX6uA8ZFN3ma3zhSjv6cSetF
Z4wMWBJOBwVSvksvww3hwQpA14arxl0jfidPxYXx6lLycO1dRrYb2BsUxrSPHBFKWWlL9lfnFl67
Ef5YCqWbtqou/MfwNOYCiTRByGVGtT8PTmMCTXka9USWeNfwhfWOZEdPem7BgsDbXbV5q152g1B4
J+jdHVZsTdnNf0CzXvntMyc7Trfqm3AzId5aY+jyNFDn9XfSWdhX8z+KcdY4DSA0Lm6bRNT2bso2
OZ239g79+Z53DkeI4v66wAy/g19bko+15ZIXZ+MREqN+kvnrUDlULxkxQjjdX8Zg2MYHGRJaAxWH
OHpXQCOOtdxHmo7AlInJ8gW6mf9JDgYNuWe2Eyru+YzcBfhBBFLxV1IHglafW6+LsQ03iPWsltE/
WcNWstD3bLsjrV7WFbbUiuFb+mv+YCDy3tPapdgSJDon/jEbO75AD4kemKuY1Vc2NwCXr7V55Vlk
cSer5+APrz9hPpZBAcPE933jm/iM1xyVIf84bdXEmZLRU8rUEzpn0fCrCB9B/AdqQSbXh1Fssw0g
KHdOCSX4xkmKwFlHevNZr+nCjIbFZIoRHoAjgpIF+4WchG9Oz91OvqQtpZQRT66GVp++GRsw0AZw
FmLLvH3hg/psf8b+e1QfFf2BYZ6X1zA7kmoIzpW6Ltb3w3BhYCFg5Rl+6ojqunpZ064g8LELuE6M
SwPtTdnDgI76ZYf9R5vHOpK9zcRdjQ6FvG9DAKZbSXbbzYDEM54qtIozkgG13+/C2jHoAhnmsE3F
7zwYLmaQnPJ8dqopCxsu60ywwsK3X8GN2iLE1/8MIjr2AFW+4YsKnTWwz/lO/gi04FSLEjP/9Cki
0YoMCILv8H0tZPrKlnmH+GRsB55/ZtLI1lx5j+LHuoCFQcNBhb1g1XaIYqBBTic6/kHEnVFGFV4z
OSxssyABbDMrwIlM6bQKvutbPvnPvD5ygtTV1Xm4D8jbkdaqsoDFUTfeFBcucbrZZ/b+Tg4Ww59k
vh+d8IcDvkVLfFdcyj+e4toBYvFmta8tX2bMNafEnLEEG+uhPFTVpQ3dnJM+UjxWrnYj4S126Jl5
4Hg3yio4EYY0j0O3VgFM48d2hBW89O9+j0aGQzKbkSsV9BwWJNhFGitY6zXBdAtpOr1NO6zxhJK4
Rrj2Xu3PAxu1iOILjzl+4OWDxkFJTcnALvUClfQY98XiCcrOygxb0Vl3e6RQA8M/18x5CCySGGvr
faSr7QFjQ14y8mZp7WAIZdlCobLHDEtDgAKQMSj1VE1Ur+J8tZxgTKsnSgFiOalgrGq0oblIZFDz
NdNljG6DTUeeNDPT3rOAYqpie9rAwuERpKrnK1xzz9rBb6eFK1886jlSHpsOlEuzvWC4APGPVf6A
Mcpi+jB/MEelCBCO9Jk4/HyJazoL01eVLsJFlv37gxWGu4R6xO1ozZAG7rz/pOk98d7q1WwPvcz9
MuY8b8sGMOAFSjMInyb7rdSYGqgcSmdIc6KTsY0vTVak5ivT70V1EcVD3m4iaSEbhNhI9VIuiDnQ
FBORnIgC7eyPJqShXSjL98LUrJYMGT3QCN+RSJ3wcz10fMrw2UCzQGzRHWiZ6tWSH3mVWtnMP3CY
ucFaXwhsHjzPK+lIRjaAWjt4YndbJTeNCo5cIaD77E8eHM8Le5Qxf3GDyXedc0z81pV1brp9kn4K
rBWBQVkjaT3uMCtthnrfS1O7QjVq/MPGRrmSESIn72yuvV8QpouToSlM4Rlu0WrQiUuLlQADDX35
eugNS0tFBTEsLqJ+SGhDQF6ORnrFcdV+D290ub7x5m6OHKEFLV0Ur56Gljp/veGvhkCZDKO4qPrI
DD5TN1XTLVNf4LkI1GNntKUbagOm5ojUK382u2X5SLH9LkBT0WtWAq4pnL5WCeka60izZzHJ5oJk
pk7FuccW8vyrebMhCYc056Axe6VnqdiJad7aqtS8XG0WfxWF8mhGSPyaQvBGDB050xgWcXyNQ5Pi
L6rmDWko5ScDIOLKImWy55UQmoEcFJ68UVSPTbrmwRfn8GBZ1gOEOChRUbE4Lw4ysXb0UeKG+kVl
MCYzpMJx7nbdXPvJ515D1jQ1MFG1i4wy8tqNtvjNv+TI4Ul8IX3dJS7AZcInRH42HoTEMpNNf04i
u96xgw5P+d6d8PJFxMVSz4B+TF3xiw8KInOH0NqOlB3XnB2VwyotCf2eftejPUYTntmnJ0D2PCWK
Wk+ldvmXrPU3wlMrFAny8zguMXLmHBpwgsrAL/3btHn0wx2bZFdjPGZgPHneJQMxG65Dp34oshey
RlFaiRbEVX04w4yK9XlpkGtzmEFt/MQe2U+QSnRxblRbteD6LNSH2spMOww3YbeTg8c7PLJIDU8a
jd08hxOY282F06sKfVexU9WNsPYMlFReE+JxtkX0+SN86pm/7qYsDbpJzCacVn9ZWkWSyvFNd060
OaP0IQDPjI9sIULuIirWBfsNzY1nkTyD12yqgLX6REi0+mHGlyJH8EQr11IpxVRLAR0W0hSwjd9R
cmhQUTuF9/FDGC2TcTGM58Qd2F5H3DRO46+btdTs6bYANefIGHQujeuRUyJrMPkJRO4qONoPb/k8
snG9EDzGn5E06QIa9OVD4QWpk/J5mXNKdLyujLollvHQ1Z4ifj3VlcS5BMTq268QHzd0pHNuC5Vz
E+7y7479WcpDZmXf/fihwLVj4xGnECVfJ1+en8oz0hNbdEV9XZ5zjB2i/WaUhbcuI8PeDWuX7jYh
ajVo5QdjaOX/ft7dQ+ptszmIJiZAZyCInIaoag0MipXLrFlUcWcVhtUQwT690sdbsxXV1vXdd8fE
RPKk2uK8HuA+yeyc5CowrtR4OGDmVeWGb2uWWad7GLrV6EQQ6opl+ezRvXc0F22Y5syD1daTElCb
blJ6M4IsIKy/6B5Gj38XNKF65Y8Q332V80ElinMeAqIaLVly/U+Mk/w5pTcqG6h3A6tJVNLoCexK
3yowqcI1Kkw2QX4647tt7zNxFyE2BAh51+IfcPAGE6UeFZqtqTYUP8x0MJgmPOG8mCCnXqm7wPkD
ZddAQqLS2U4HwS89tjWSs3jgmaZ0pk2bHofPevqaCLaKpZIZccW8/LaAlbML6NGFqxNGXqNuOc4T
SjW203Op61a+VRcBExFHFydAWLctvjhZC8v3N7ENLt+9JfaWsEFLBnsIBvSDic9v+5X/YjZjPASa
cKPA/BOdGNWxsYo98+2N644dnhRfrnlvoZL/DPA3Wq+9cdB+jGXgDm5D5At0DsPiuWnrdVR4JpPg
tyN1xGaeWKt5qCUyznIO+gNd0N+kt2UZHWFHRbx+t9sc6llzaKY7PDatqmb5prOjtNSKBrN2j4dU
ED2jdavEVthUilXy4kRU0Cqmn1ZzXVXRprUH4SjZ0V/Jt34JxtuiNUNmWFZaNKX8aKcizHOZOxyr
fbDly6L3liYV7UI4QSOJOT2r07qQrgXZgcEnF6/C6BkdTK6MM7hfsYN38rP6gC1hqy4BjKRWtOvA
FT9Chw9U4bCfXGfsBAeGTtrlRZXbWCSWZPomiOftR+wosJulT/NUGfR9tA3dxR9haVBR/qGR3evX
ZlXAlEQpVXqaJTW2gLBSmvhDH5yGLAo9DzTEPVoWLpnNhA/bxtK0WddeX8Tg7aSDcCADo1ooTuH+
ZlvuYyeZg6W2wfu7kOyd4qvV6cdpl2DLdfZ0t1ljEuGQTJ6PG82zLUHqbvdJz2z+Hcxhk7PXuoo1
2ixItu/w4Tuag07soKMZalffvVU6v5zj7W/lR+V/EWW49BeGQ8yiK5wj23A4plocyfjeOkXF59vr
vHGundObPP82edlsU5Khce1PIIV4i4oTLMHRrHxvPI07AL7GVpJ2QXRouRJMN0sEfx5BCFi8ZCct
3Nh3RnKQeVhDyBtumx7b9s8s5FMuhz91TDGWMjp2Q/C2k5VtQ5iEWLhRb58YM9BrRZyiW+q9ke33
k7MlLsi3cheEz/5bDZzQHI60icMLs7SYvZApJexLTZ8OlNlfl9KmdQDDp1c8MXTqFJf2d9p9vCuP
L8j/5G8E2957tGtqVcJmMjd6hiqlcXFBpojSsalXrUdPSiDM4dDwfr5pzqOFv43TbI3KocCDz1hw
H/1FfzIt5b/+zaHSwkXBwQed8hwOZXmLnoxkmfixyNd/tJ3Hb05GA1wJh14DI0PmDc19mulx/WvX
Tx3lGLCV7YNbc+ekWd2bO7LTmhQU2hIcOrKbjqGdPBney/hNx02bZgQ9l4nH7Sne5W96BBFpiKkX
qxTn+v5FhGshOvhLdaf9bu7CUaG6dymNmQc3vD6JwyRmzUe8Dy8n9fZfCDooUH0XFiXjTM0nem6b
1i4f3ciwhi2VTzM3zyp91YmwiSTV7sYF3QD1RYuHbiBO8T96z+JdN58jGGbm0NJKlVkEQbS4Msr4
0A0Ww1XGOJzb7GCEvLKkhAVrP31m41Dn3oth1m91zhbtVwQgCGsPOLMzpwdURKA8FCdkfI7AawkW
ElzMTkh57Ks1PfXKCS8hS++CkbL8gfYxwZPtDAHVluMzdlHORDpy5AfzgIYwrLd1cKR31s0OUpNa
RWa/T5yUs9rLkgWEHzCexDKj6Wq9GXXJguGmAfOHnuL/MHVmzZHy0Jb9RUQwC15zdKYzPdvlr16I
cg1MQiAECPj1vdLdHfe+EFV2uWxngqRzzt5rL3eSbhD5LOV7Zc83XFeF9GErgy19i5EOAYkoDABJ
dpiPKBBi/H0N464jyZZZeYoeQQO17VOTPU3J49w8osTO/MccVT/h89mdg0uoOoPyVbf7AoPOLkJz
tS0JYl22vPa88ByVaDDzdDE3fN6RpMBrkKMp+imjr7j543l/Pe8fJgvpcZCMGV6UNHy9HfVmi84l
uHgoL0jRoSIJ9p6z7WW4h4ercZdyaAak0d3HFLJOGRKAkGyEj0RUy63p6JjMeqsnXl/iQKuz9P9U
9jVMOK28AJS+QUnj+7TDHHft8/3gfdTVDzA/FvgHTwxzjpgx9Eqdqkljb9eO4iKmE0BWGRbfc/8z
5Hek8//ErA/pwP0yHfLfDjUQEO/mV6FdtWlrErJr330onf7TDmQxToppddnS82VIl0XPxSTmTToA
llVzfEvfJehnFv5z7om9drJsZ+f6X+JhPm5t9zhHy2sg4uQuILmiiaPlGMuRPxXdvbSSSXWTodPv
y70GGeKugFc8P/9SJR49uyNwrWR+0Iw+WfUADR+MQ66IkLW7K0XlbNXkH5tQ4jIscK+rIeU1HYgL
imLfbpJiTXfrzNxqJbVH2qXaNGNZ77zc7ryoamDN1yVIEhTS6iZiXkKop+3IKzhqOl1OnGy6WUzH
OFS7LsY6GmLoup2YTUMzOkFzvzPJsnMCEbwNoN0xbNCi0Gq/EFmfJOLNoZEtgZfPw5hvA6e8IZTV
fa3QaCTAHJqlqrZ15Pz1J1qzlF3xpmzGl2AB0TriijKW0Vd1w1DKNr1WIeNRNAzLSo9SBGxxrfb2
Nk+A1ySPblBIHD/MjHtDRnlJJ0ZH5k7ZFL43zTydp7fjnkIUEEyveUtwkNeGiAEiNLsuUGJ+qv0I
Emzkzg2zjnnn0nmnsPQOnYNhP/ULvQ01C2/Xuv4lid3PKgyorwl091Vvd45K91GN4CsX5mSzzzpb
iAILvHknCh79eh42TSvElkyhhsGqwvwuQ3D6an11ksA/ea6hV6E8pjqsQzbpsvcyd58cegqT9bHr
RpLJbs6BWFSHKUjNJUsRGsScmrNMwUbxKQwlIfbuyho7RNs4COb/Jr+8FkF/XFujP6v29o61LT1W
Nz6VRfDbFREoFUBkw2hYHP0hAGKd/zekSQ/WWn85NnmoG+ke4pVCqzVAE5eJbVVdpwGWUG6Ht6oN
uI/+tmndgKIlArGkPHJyIGtSEZ7phh/5sg3BCMsOTgd3n/KxCZN+GDHXvpQ/E/822PO0uJaDd/bb
Ydk2beXfqaqhCR7J985lT6tThTjtMRjaV92tFR7bd1Rh7C6MJRcCp1yKLaFhIho1bpT0f9UzUNyp
iFbOH3baxinC5rbN6uMUD9flxhoVktnpQMMhbYKtyclajcmRagcK2dIz6rouhDMOq9tvu6oCckZE
Zyg4KgtnWfZrXRf3cxdawBTdR2OlQ8YLfmIbur+wHsbNk6rNPhyJufKoJwJT7NjA65FhsadcCIUE
i8yUPWU+drtC0tsBO20neHFDQJXY54cGd09BkHlvOFTmRocUEm5y9kT6Xkz491rY2G0NJdbv32M7
hDvbslbx06BOaLPmpV6TH02sSU9ix07xv/J/EAkXhw9hVFzDdITvZL231HEUCgBDoNZiocUawoBk
4aMvqabLgOLRm5kuryPwtrKZ/prEBViB28d3kh+FS2s1ZIDo53TMZTCcgkAriE5dtNW+Kp6K5lNP
3baqQ2xm3kLyqI2TfcvqAlWQ334aVgDfpf2VBr590WHxx2l8DqodWxY7gxz74oHFihGM89ftnOVX
PkYvtbeKhwimai5XCLeWQI4VoFiSBDfZM0M5QTpkIXvyQ2pqpZngdW+1RB+q4DiIVxXgRV8rO57N
gAq4amqJCkwyZ1JIpVQB6r2O+nBLp27ZujM1QKAY0+qy3bcm7nEY/h6N45/6WHR76dGiHyOaBBWB
BLFlj+j6MOLAQjVdrEzwK2f0iLqdmNn7pdj4c5OCiyBwJh3dL91YHkjtVPBh079tkSLr7+QbD4F3
ynP73C4xxe+kgs9S0msIPPdPbbAWZ+W8k27TP8TUAATI+r4UyIKzZC+nsoTX4qYHOUEgziMC+3DH
N2KG1iNees/xyPAKngzhjVKBUZbDfO91fbofu+6B15H+WgXisazSbjOyudOSBF0drJbTT5Vz9AnU
vdunHLzq5JCseEkackICZBT70scTHK4UctLtOQW6CVx+oMfe3LMCuAscABb2em4MoWJTtuuDNtis
MUZDY49iMdmjVKjyRO0D9HTTkBm+p7ZmTIkfm4dwO2FlyYTl2JOh6jVutl5SOT5HSbV8tmDFw5gO
DD079Tx5SF0L6WAvldU+8yqSPCSCDuEM9d66NLmmcEEEWTdEQKfR76BMlydzUwH2kDqDKRv2c+Wh
lxzD4uT796tSlpn9TNMN0rga8Q666b7p5+Ichq9BK5zneDa/u6ZDOic94NW2vtMjfpssksNFKVnv
YqeFA+RFzTYhgU1EK22uOsXpMDKsC5yfpuphjc2kEit6GMNYCNy5lIQidJnRpBUKkCanlTkvYh91
fcvRoPsIbd99Fol6yR3QbeKr8NjqKkEsVu9WkuxV92ZHEvdRJ4tX9iIc6C2i+VWvhxg9rMoie19n
2bs0WKpcV6TbRKiFZE80CcFcQclL5Cmv/YwyvtKc7oBGLqIWG+WM+jTYCMz7bfnI7Xvqki9NExgt
MSKpNhJMhtvkUS8T+66Yd+iDD60X+s+dEX+7YCSnPRQLzTUEgeUifmgxz4BoKljxVrUI4iHEu+wK
VjPemFPaKakD5jqzye9y9d5tU8YHkzTMo1BltpGd6NTGw50ZH92UiNKso8cSlDDJwpzOiDM6n+O3
BApRQZFP6r2zkd5OOfOYoW5ZrYHUBA11Ef5oT+I96DpkEmr8uaD7pyLnKVTwsGCo9mi1o4kHD90z
Bre8eLR2tvCT6I/2Ea19h2SoNfhwBsoIkQG4z0ToH6Ya4GsQBY+xxB/pZhPejZaJ1mIQ2Po6fEla
6JQ6/qE0vpExlZ90oOfZq35kyZJDqYx6upUreogutgdlGnvwu/DWGqyDe0dHLt9BaOzcw0Pt5ccx
cjdt31bvXvcWa04xvDpiJ0CMl8asT6GXzUjinedG0oGKCyJ9XF/tYttTnpQJ3femx/Akpm7j5vml
SSdnH/VzdKjGMjzq6CbdGV18tL0WiH2rfZf6zs8FGX3Nb63yAcKWW9Sg5Q55UMd35VIGWzkTwV4k
A89T9i83bFLGy2OYd7l/m4RZJgsPDXesW7DGVo76vah/XpjjTSgD+n6Kkadduo55KDudj1ieoIYR
g1GcBj/mNcDsgrZd8TyXZSJASxNtmEoEszb1wtO02uRQBXmwKZZyAds9U+FzWN8ma/TXjLMLEQTT
V1PVAcgT7e+yuPf2bP3e8/elUfYgY+q+Ivfm4zh067O9XaRE97M0jT5NckJS2bjuIanSiCznLiIG
BIe+5yJNkw5g+3JBRFOn7VHd/ubmC8t/0dBYSAvmx0M1fOZzwTzr+0szUlw6iIPBkv9XhQ5KZajH
uoHp9n8vPvdzPgX5IU7M7TzW3rn5UKFRCGfMZCXwyVgk99+XXsr0PuzhxPr5zPvVopO04y2pi4sn
yGENoTRUbglLs5y7y/elXePu0oyQeRYnOJXc/EcNfqCsknKnY/oY2h30ZQUPMpc53J84JSLSV+oa
3S794v1n5Ur0dIL0b7GN3Gqc0Vaoa/V9AdrDVq7uGa4glKUIOawyb0D20ipMcwJhonHEYz8g8bdp
uo1Z4TDeZF6cbRdP0q4SI+VzZOnRVP1yFY2iy9JzCNads59YpQ6ddOgQGKBavkZ1mMW0EzOe7m3v
hPRGi+6h0zezaRPWb6sfkgRZe9xiIa4HV/kzZkCkhc1s7+zIlpVL2uGDr5GNw5kYeojMiZ/5RA/8
aCeUM17UBld3Bbk7lwo0OVvwuGIaSEZCnKr+YoqR/D/DeK1MSzKY3ZRKfi3BzUraoo6fHttOrM9F
8NjfXsl1Qfstg9wcqqUkkbxB8IsJgihPAfZp8fGOTeGtb7TKiNRDUUHiB+wzzMG7GZoFEKbSe5/i
8alPkp3iOz04Fpeh5oSx8Y0guKKte7rxvv+EZeR5WYlASiPMpKt4CueG+UkYajQac0z8N1oiJTlG
r+H0uOZYHZqeoJO8XIvdSncmMKL9kXS+wqqFqUK3+d8+GZGFW6nfplLxrhrFWYjo8XEq1GOu7YMY
qUdH1c4fsebRWkHd5k7311TLe+UB5S0TRd3R6HbvDWcTjqBdSxKL3G7o9nHYB7tV3PxC+fAMWcFx
yvF3XLqXeS3iz36uXpKqoQlrIu/aZ9riOZidTZ34H2wVlLrJ9LE0sHOCCJdjl3tYHkRxLeMaRoWi
xaIWxin0l3I3oP1SJOOTXpd0004lPw3fwQeF1jT5bZW36CpHgijasSo4v81Mtm18jQfceEUDdKQP
fCZ0ASx5XTMAMQPI8HiFIJLq4m5Kbm5GVnpVe/NHMRC2ctvkmwCY3yhp1lsYi0ORoIlvsTLYNrvE
8y8qIsrkg2qVPC5+T9hU7Mx7uUrwtFl0S1tO871xelKhBv0e9CzEqRH5ISk7e0kq3qYh6SzwljTa
uXzHzfSY9ZbGssbpP9UA52IrsS2Gb74I7ua8Hnem0nihpPo3hASBVHMYb1osCbGlxiPpxMXedNc1
xAl3XvhBW4dpH3KLZBHFvptwcsv5T7xSEftFGx3dwTHnYVoBdlf9owTyl5o3m+fFrvMomcbBwlyl
82ucxg02kQgP3IXFNhvJHFVLZR+TlhFgtvj13omG8F7bcrsWHb27zvrkaRioKKKPLhRDv5zJzg+x
8g0EpSxiu0WJpBG3zc28HmQzBrRuXbVbteNv8gV5j4yy5S4uSSJwYwr0hJP3Sa3xc9yb6lCBuqgp
5tbJ6a+9A6RJ0aTKZ+rC1CdAOGVgVjP23rhe9tNLe3te85kzqjftUushljQE0zjYgM5ewaAn0Wl6
/p/L6n5or6xPpf35/UGPnWvfjPW/dXDTs/EZQkSrhGeZ8RYuPQ8EE5FQThkIABe7oDsDYlIUiZFN
zr1i8m0qsNd2DuW9uywRPuHxWdDucQJkI8qT5bbWdJHciFyC78v3J+Yh/xJqCO5WY/+YroaS6Pg9
oC0ugUuOSFr25JsDkF2i/P993EmH8mA6+g4aRmLgQuyZ6NvZaJ+F64LpfJ6esjVj8L107d4uiopQ
lOG2KoLiKUyGYauFNof7tCwKgkz//yUBD4nfJ809WIoNo45l7O/nTGd3s0/wRN2kFpDhije5CXdp
1k4vlF/1vh/d9jjZ9egvBg/dSIHtRdA/m7GId0RzVSaIPiZvZAGgDYJEsUc931TZj3HFM0axvetN
hl+1KN5i5aAuGIeKlEaaGappz6pi12gVmRlNMP5aVy+5eLL/mlpczv489q/l0kLDbQxHGhTj9YBz
KU7Klz79NTc9TQoUgmNamWeFOOLZcst6NV6BdA7yl55mD0r18Hfdw/LgobXvfRN9tMJr9/Qgwvsp
sD9Kp33Op6J7zGXw1sxo4YSdl7t0YEXVHf0htUJOjZzlX5lXzW8ndd/gIBBdz0IH6aRpKTI0Impi
I2iblQ8t4BsF7Nqa4UsUPvP4pGivIxnPYTPSbnXbz/K2nCqKwf+E5+14WDDOhUPyUmcl/eKpV/S8
42uZcdaTOmtPrIv6YabHs+3p7apImDfVEALuJUhZJ2d5dkRp3rwiRmYd5//Nldl23TA/ruW4K7wB
KjYpV01UvrHF1Xz50+KwSsY9A4bAMMGPa6Asc+NwOCuW+5G0Qq3hZGdq5eeO1XNRxPkxKMZdEuTP
t0KfvhdQQGnLA/I13pQmK/fZAn/Vlf98y6gm9oK3aQEWGS8DSRAhFn2BuyawimE+qWm8z1gWOgYr
1ZJse4OqoxsNc67l6GRAdFtpOlwJzGRWDOh52oePgZ+0uzpFDh/ydm5MHhUblx7Jf45E0T3lEEP7
JDu2mcE9XEh4YgsdhKB1xVXzs/HgzuPXwPTdhSbhRPRIssBQN4qB4doa+rvVHcyrjOkwkOHg93Pw
q7M5CYSZXZ6UBTXgNzUBunVI7T1vmhIueTIgRtTuxPBwpXEWmAEMVQ4lVxZOg4Cna9DJ417tx/6l
Kuru+P231Siz8WiJ7psqmO+lwMkdOstRjD3B0RMeh/p2SaUDUcsbMM60iGLcrMD54nCYbttU31PZ
zjuOEIhFxvCrdPP+V7sYQe6hTve60ulWDPNwSjyM9mPBCq9kDLM7uLXIAoJ9lBNyUIptvW/jfrmX
jSk2gVr7s84V5rEQ264RHSp5ScPBpCkx9omPRjpD0Smk9+TG3Y9kUK9h2MxvhgkIb/tHqTrBfKQN
LqLIzlInDOrSqb8Goe22i1t8clDDmxm25cEfLNEhc3apM6Lfm8CnBR2ZA0qFsTHMUKr+y0WTFAcm
PC9y8h8tYwwdtvVz6gtir253sE/bJDNj+dCrsH9eJ+HR9gPcvORxsS+9rNrnaUAneklTclzWm8wH
WL0Ova1fkB/wvY72tZ9uupj2pF+SGiplcu+G/nV1qWLRfLR/HDMuO1EyHo9bxkDfF05BxSkS49Pt
tCFnN/uFZvvPkhqCPfOFdDsCJEKBG2OexZ/S7+Ynv6/YZWoaccXq4vmZ0YvTCSEqbErMwxrl4HMm
1O6zuIzl2j8MQ9o/sFNtyo6O0AIB1KYLikSv+f39KRsqQ/PRftKm9u6maFtUA5DJNRCkSi7oTjIY
qS090KsoPqLUTgdT5vGmoV59mARARAmPcFiVeXJ42Y4DB1+aVebgll1/zdN2eAqilE+ahvk5QXF+
55Yc8PjQlLvDk5bjwNEifFgzcxODOANm+p7YohmHTJ5G8Y5mbIwBynQABqU6OiMRrjqbzvHtQ2NH
/Cz2g3IwKZkvE2KPwbujsPBexOJ+lDZ8Tar+OPIUt2r2HxJu4sFP/haNqxkXQL8uZ7GN+WjjmeRP
E+Tnou4LkFQh7saOSGFXj/K1s6RoOpxVu8gDK0U/9K67NQRE9BLEPM9DwFbedWf6ODwBxoOQP8w7
LdGBOBgr5sCHaU9k8gDvrDEYyZT3EJoyeBSu/BuGob1zR3ChWRqTZ7V8JWFE2GThfo6OFDt+mw/T
Zb/7QO5XWneMPrB8oaMrdnmOlXOYhgdf/0t7AviWnmfOjC6aklxzF8CUkQOjY9Gw0mTdOly/L9Fq
awbdktQ/ki0TG+eX3DjmOvd+djJTfl6bCPpbneBFsCMhEkFB9HeMJCprbgm0g8+UFKNn23ArRGnl
b/s0Xw6yrp+mIsvuGbn8dXC6n/HRExTlzV/BWohd1XNa29pMkG3HKLGUzV3jjONLe7sMFTAGxLXl
lHjbcFk9cvk0pLi26Tfr7CClrX1xHngk9lLo93wmcGz0EzK4EAfIHEzc96Xts+wEU9nIjCK06NHs
9eRXtA35Qd//YGyyBjwbMGfu6bRBntY6jd3My4QexWAq7OL5ag2pUynBlKkel2tuwuXq1LR1+tbA
WuxqtCTlepUlaxpy9PJnFcUlYCnq9sokgPpstUu0L3ffX5n1fPnSapzqRfuLkoKOhHRDBDqB5Jhj
0R+4E++A1xGUOOekdyaV2gmFyNC9/dU3zqeax/SQOizcnute+1X/70sVlpiiK4iKhql4EgHOaesk
uc+DkklBFV7tGAVXWofhNU3LX7qlr1Mm+XvuDeFVyOFXxpn1bg6D8FrePlQmRXQdvaHeptr/kQ3Z
btETPurccYG1FC++m5itzav6WJhbrzvy8aemaj2uYrxEMyb8Karn1zap05csRA2Fia6KRHVseubu
oWIF05yMZF80d0NZyNdgijFvD3Co2cEfi6lTr65JG7zQrMSJEv/Gpo9x6PEDbNY2UOS3GfTLXYDh
ft90yIxaxyiggYO+o9f81dz+tqJ43cd5gWcgLe/yaPbvskiz4bsmQMFS0G/vGC0p5e3ydklvDZXu
KXRjWMPjfA1odjBOthwEDJY+2dj5MCZRu9PljP6mCfv7EYhgpfs3xsPJJowGPPRsje9xEJHr1wYg
5XQY7WjnLu9I/NptOEz3WaMRW1awfnwLg8OBpT2zuNIUHvFa194ljjQa027ICfplnjz4KKPi0dUv
9RwftacpDjz6d2tKppTrkPNYZWxDcw5Ft5AoSt0CLSBr7Fto9M9RSMrImPZzipLjwesRO3RhmZDF
GGISmBBp6nV8bUZeo7YtXoqRRbtR8cdcCiyvaRchOiR4TlpSOR3Z7HwPWIlO/d/RiAGxzTx320e+
fzL53D2WsXrXEXIX2CT+QYqIxNjVvouSnm7Tjfl5DDAMDe9eiRWUJtepGz1EhJbC5ZAuxUfRzcH5
+yIRxSedWU62AtIxxCMiEZrk8DqGbZmvKJJ4tTkBrm54LnQTnb//FCXr+xqheuWmvLn3UIGprETA
z+To/P2n3h0vgwcBgY5aL/K7onSrF7t4/2qJYJBJ0nHJup4RSw6rNCTCALx/6wzVYSjfM585ZWPL
blMoMEzpULysqKgkneGNUyGXaal/TCT7R5V8iHy9FFF5JiLDrf1+bwhzmOVUMbcYf6eFsNFmkvXb
MmIh6TunOtHr/z1MzYxrZJgJFRvRierID8nWnphNedFRTLJ5HLPlfRGsE7m0DYUGFxyvXoh8sPYr
KFMhBN9khGGxcD7SU4kBuycFQoNQqds0/oGCUWDbIDYoXJ7FXBGgI4sPKxCRRxVuGj9xaChmCr2t
x6G5ytziOV2mH71d/5tEPP/I97FZAmDmGT3bPMAzSvK0Uzp3gpbFczgKBpXRR51jhHU5QXlTNb5m
tArvi1X9axxsQF0CCN0x5ZPJyxKllXrp0RkCr6DmdFr7lk54Zf3KorYzFXgRac88NO+6AUZcj1XI
vtpVDLDK7Mb9xZDUZBnqSlV+rrcPiRIoIQfKGGpUdFvyS8If6/KyqFTej4jT0nt1+6AT54Ch77RP
NELqVzGGSwfVqoMFfwjKC9+CMyM3+Tjl6clxJY7nGdBKPj/qxuM/7usBN4l+mfv2l1+mDT2wiMTh
Mtq0AcGeQT360JwJXrKrRIVTY6pZDdle0gfQL231z/ecdYMkpEP2OnjvNe9hZG4mrT6KLpFqzVPd
lU+VD5wpSvCPdnpJrqnF5cDGiTQ7q0tIiSMxem7LYhjx3uiWQZYQ/iFyo+6ATIQMO0ThMiDNPgis
d9YoPLN2ILUjLiIcnSsAxG6kzI6bbje6iT43g1/t+2UqTreh+6fKm314+4JwKWj+pmbcCHqdm5yu
pkYnXQfFg2n1ZozLiYbqg3XoiFnU5LbOnU+dlgm+BbQErf3wWlxkcu7gNKP9Snvz7iAAF3KCNnXL
IE01lASv8B5MhHi770W9zWr/b9GjpgsCpmCF69DNoOmIXOyzzgvkfBmi8t6pq2O31sNx6OV6qCbA
AW4SeFcesmaRCHokksq0pujQvjb7RKz8zxGJm213s2z1q/v4fek9iAQpWqmShFOHjwoD8CrwCmax
G6G75tzmqGl0kWEMJyyLA8bG8SWqYriIonJ5eerxaFf7mt6+sATexBnDuxtpk+R+qR4cTZxIV+Mg
yNv+PHi2h1LOJVa/03xEy9w7+vz9udrw42k3/1kGPvP/20WU1YsQqQHgKP2jk6xI2pzjAmnKVkt1
Fy/JRzS64bsz5sgyG7GpXMRsUagWGPtxdKBnyoAjgSE2BvnOa27AlqKvHis/r8+57V4aGj/jMHPr
As+b6InchoZQnRavfixkFT9gAFLxl5hYGElFaj8aHI96QDyTOvhHnejH0sfTSQbrDY/SzEfbBJrp
Lga7emD+Ercd/IUMc65DPJQ0ueaUUhLlE94P/VBsjSnqHaSHZFmJuETXhFh3ihmFdq4HwdUyIlQk
UeNosTvRuSEqS35pGCwJcYRh+pW5ozwokfYfzTK8L0iy/tj6R++GHMBRpVOZ1wiLqmHvMzYXY5Uc
grwXP9bY30CMzjXToXCo5Kl2MeTXK400M6ByjQsUdIPJmPoOZsHtEzz1qYrvu0XDLxMcQVTAOh2P
OkJfzTSiqIuPNFTcuD8D7dEaZvu8V/PyLx0yMoJyMj++/5TmbNxFYTP6qG5+8TvU9rGElCDwd9qm
+69OyJlyh2SBaM7g3x1jHFYhYSi5L2ALaPjhfmiZpMVReJ8hVLJrVjwEDDxjYpiaHqpJSLBfUNX6
UrstZI+g+5B2KnZ1R7SR31TVvQDmEt1WzHgYzG7Uomf97sYD1hhiGLwMbz2H4l2WNN4lT7mYYPpb
e8vjUnDG9VRB/sj4tw3SlZYAl8Gtf4oKUdii4e6pbXh7uhwUBJc88+hFZ2R9GZeBRjQ/zbSVrqJS
d4L9cB8nPIzpbQYWk3AXD7j7khpPjRUn3Vd4LxdUA2X5nwiD6HGk7AWyWQDasOAT8477PchZbKdw
nNjh7qrtzF47ewf6Bwx48kOrYKS1orqkDjsXksS/7hE9XQCGxQEs8u5Ch0r24XXZd5cZwe/6Wn+F
PzF9gQS/6ui+hoLTnaiWynfw8DssBCAjaQudnPv6F7ZXHAwb+Tme/Yfmw56DJ3HxBbfHBv7QoHf5
B5ObbQuMId12OPmbLXsrJMSNAgT0qj7nw8/5Lokv8RNdhhdgeDhrv77NePXzT8zR/E9bboblOdg8
g4WEHTXsGOkcUbTCqcn+wm/qQ8x9EMdfiSir/6mTe3b3qKPVxXsMn1MOlkdo7vgFMAX8xq1/kL+z
J7LiHyPw0xjto8eGsPAbSQR70AUk6jH/Rdrsrr8QszL/Zg70UBxfxx20xC1D4238Xn4tR/d5/cTk
8Vx+zHKLIjn4PZ3EHQAm+w8HlrtfH8uv5h+xZb/kAQri1Xms9wRxvCNH8Y+gfNAbRNvgMdgxnD/g
gWJ12ifbPxzrdx/MAC7Fpd039wDGNl8WWeD1cUHbXf+Lr4ieo1d9JGHy1YqD+4wyNnkvLv3p9n0w
pECccZ/V7/mp/UEP5gn8F7eQEnv3JTh52/iFrl4DGG6TP0b/lV/Rm/szXDcs8+OP0uPh23ivHEoJ
rLnOL+EfJiG8SJj+/47nmfey/QeIfDynrziez8Pn+uQ9zU+4cMSTc+g/18PygqO9QcG77U/OC7u8
ORZvzT/wAVRp6O7r/e0NWGF1bCQrnnqD0f+pTtXhkTuKoFYcLyBkxEV9rn+ybbW5C56I5dgyS4e4
fuPwpBsO+kcUwh/TQW8R38wbYL713+iOeQ8lEo79Hwwy1ocFjBGWzr/hU6xuvo36vHy4ZxTbAAYK
yB77Fh5YgUPlMuk7F3g7D9vt5XEu0Rt2pRKGLzEOe9T19jn/ik63iApEIv6De2R3pbTidYc/vd0j
ifp3iyW8hQehzE/cs54xmSbXn/EJht2+OdZ7CNM7wmu744d7lCdngzTxLni4fQ6Xar8JX4b/wFLC
ANs010d6Zntzhrhzjf4AZj9lf07Dzm79n5iK4a7+J79yjJTpqw4P1Ih4vx1srXTac76Nf8bvd7oi
jgemSYPiwD/FFjGd+z2w7iOojS3AMghlDAweQIWfxWV58X9Gf+DAkNy6eUtOb3AphhMsm44ibQPz
6gV16LDLCbE6Qknakiz1AnSG53zHvRy8GrAF+qHciIfuTu9+2IvZLR3mjxUTbP7COoN/FR0G/zIC
nZWevP8IZkgBpCCS3Rmq6S8n2KR/ghOouC02BjXtKzh683besnUdL++UO8gnaD8+/B+OzmtJcSyL
ol+kCHnzihDek5DAiyITKuW919f3UkdM90zUVGWBzL3nnrP32tq8hxVX4fZF7rGXGJHMwWi8eR5m
EAeoLYWZ992sFPvs31jn9kBeGaL9oYuGqsWb1D/IlJpBgbTV3O4X2qr8xsB9fWEnuviQCuCrrJmE
53bwJ627FR5J48Ry9JWe9YXw9G/pvwKrB7/NXNIWnisX3Gj4dNW9++Jyn1m3eaoojnUyH0LWSFJF
eNn9r85uNvEj+b3zkOc7ZnqJbyPqPjPuXhbEdVhX8ezuKbE/Cu8F3aBjMtOXI4SEBpAXJor5MLsZ
J3ER3hv+59RJosixqccd4bjA/A3pjkdGPER/vBV/yhduBogMrCoc9OblFj+XMu+BdgG32MQ7mPxn
Xo1DK9kv49iAG7gPZ9T8KEKHs2vZ44l/uf+0ucc1lzPHdXDmZzO2xVsHP0xbgxQq5hyq2bXmwjqd
7cQPti0i9XZPlEFr8VL9yhw3lvWCIAAQGSasMPeC9WypzoId9qHpWTL5crjjH5WDiAgNxJ5mvnUS
f2FixVQCp2IXsFP8iYtmOz4J5LbphBOIttQPEMZISqvcebsXd+1dfesP80pI3zK+gUIEZVtDtSDh
9g2HBMNLua7fImQrdQF2/at9M9SyWPjrW7MjcCn4MklSn+kX8IqDMTv/FHN3R4PXfm48nthqk895
O3zuKUM90I3pDJOsYCtbb3Z5k563BbG+kHAPnnD8Biff4apMj4h2zLhHRDovTIdMC9OZVg4k8RjC
N+AKQBkXr+Dfa+A5lPfQYxZDMqsXPDAeEiCHtig+/qUOV0B7ihtgDbhxjvRr+A2g/8q39wfCHTJY
vEoW1dpY1s7GveAa+CBPuI4EH1xVfipN7WkCClaN7OVTHs5bUHfDTDwDbMFx47PjBVC2beGG1/YD
+8BmOUHRBCkaxJ9zld/pMoFP33JfBea5ZxzTGLh5T1hHr+MKTxsXBvznU8EOk++OVAkYB1mU4WLs
QF3IEOIwFBFSWG3bpyDOgb2vy+1wEuw14hneOch0du6QDCWBy+F5npI0kzneHV68AzbhYF0by2Sr
XwaeWZWdh21oph2wxJ/1FzXKYnsXWG7ZO07i65MdNXhy7n5Lx42Mn3O2UoC1q5uRqgH/1l/0/SFm
sLfVIxDAOW+XrVy93+lP1DtYHrJ90Xf+HAvJZQTeMB7bnI35FWz2EKQ2/tLF64YBTj6i3YSMJ74K
h1U2nTgph1/vQpN496VCgYkfQjDveAxWPLZs4w1khzVHpgW8123t/CTfJFg9SnZEmz2Jy945sAmC
GQZBlniyQbI7+Y075NcxOaHxAxzflIKyFl757Bx8TzQD2ASKXT/i9auc61QOrn1NCPjDHwktDq/n
KWCgPDOu5nJCxwBcvEAnY9Nmgv0YryGghI+icE3Mm3wG/PhV/bmWM62k08fBz4yTDz3iYkSJYTf2
Xbmyy5fYZnFXAayZjSt9LT7lZ/udLY+0S5THFrv6/AXAAhgiiD1679RXZFICaWw9Nm+PfDHt4mK8
MzbtHV/2gWszQ0rzzB49YWPBqqT8NNcpmGP09bPwd8SiJX/hk3C/hGPyN41aT1iyeKySvfw0FkxE
N2R+JTP6uf8IuedvCg7+iQfj0Hznb+3qf2G8geLAQGIZ/RPRf9nKi2OJLRxR/6zLN5UHwZH2uJXg
7lDpkFm+YbOSqVwpX+Qv8Wru3LV3UR7sXv4s+aaqO1C74OJ1YJL+VWggFxHU4lf68E/KAlQEQwXA
q9z6g7eZtb/Y6oMXYoa/fOFuolf89C6QNcoZ68C08IKJhMPTOzWicQqW2O7+qO+a/51VGFWYTYNP
hezCXh/c/SkeaBPZwTLdhtd8Lb94Gx79g6YEPjn5hXWvBHGIDWni4lCV88pAA3xRbPOT9WIhA4H+
eJBGtuRuv0lO43wjUQXsmu+MshmGOsf1PzKOeXrpDNPVQM6J7BeDbv+LEIaO7Q4uUsgkuNoB+Y2o
9Io5LAeVuSKvMe9GN+PRYomRnu4l3XD62rGutkTVzMoDoFg8XCmSOFp8IKLuDJch3rTenG+Qy/Pm
pn1jcWRt6WHp08RjUP8/Us9Fo4JjnxEAzuA7uMGJK8XpDe4E5ShfD+sTlavZIzHFY+ifgLNz9Jrx
gUymDHYM4nQA0REiWaOq5Nlv4BPJHLzLGckglDY5mjiAi4nD5caNhDmxuUQX98UTL16GS5Y4IT6j
V37EgwiFVI/nrMUSOcrdjmVevmjzcMnVIqdGP3joqqlWEbt8tx3AT/+lwn9ZjE4TzDbEBror16fd
ou4jvKbCetKv9hdQPrQZZtZSP26u/hL3i7D4S+Yt/lTChZb6iapvqbyU8zglds8B/RzCpWE4dNRq
G8rciqxygtRnxlfPGBan9ne6MZ5TOaNSeh2FrTH/8x4Tl5frr5w4NAIjpdgefoWPXCIWmBv1VD/F
TrHTydWbNs7xijAXmDGmqG+R1VbtETnaTAC53Hxr7xugVhkua66qZBvhrHeIJgdWhjUSmzPTc8yQ
dTVLAWCSZQymiUnirPZn/qf/MoBTOBW4qmAVLCsuE+styqAnCc6s79UsX6tL6YgBMfgz9wjg2JdE
vErYVmzUa+9xCcXrN+NXlAcvMjU6Z1aPQiP5g/ROMfq/7VNZgDCxyR9gVXPqlXAIHDg+G1izcIld
Y8HWPucQvGrfvjwXcJUCLfsww8F4yBMivgTyXHuYRrP0HyVCSCFGPa5uSmEWUgnaVN/9gzcMqSoP
sH633hQWnjwhwptDdYORgdyOtWQyMZa0Im0ZQNu6/h548c4FfsGZD9v5W4Ehhjiaa4CZh3wiCrw7
LSjhSirsg/dkQtfVB5NDL6QJW77R8F5S7nNYSNGDoLDZ0L2e9GBsiWDlOEArxrKlUQnVF8Aspk26
SlM9QYUB74N7y3PClQ2Nm2nYSr3ke2Q/+QlCFT+DluPkIaGR9b+ZV+m2pBYU4Vq7ZoEd44yGfsNd
hGRKLuowC08MKPga8sf9yuyINZxfjO7QLzD9hmgiAfNly8ABv7hoCRc/R1tt234aLHEMV2zrzWXn
9YwfeDzZ8tkyxP85W2VtE5u6VraR6UTI4TiTfFmkeBeTi7nKTtPrv2UZMHHfzoJqVhNiiBlVmmkZ
8TpsuYG4TNnKqO9F7CB2HmMnvaIyIZlNwZLFjqw9BGvvkxNnEn08uX7rfA91KFIXOs0DY8U6wxoK
3ou/lAUhw+0M2D+AwjFrCZrVac3O0Dr2IINpRbA1ajbLyBDPW0oh91VxwC3mGXNaHg7vjG76rfTE
Mky4VO+nwdWeg334HbdgOhsQyO2ag4F07I/GF4cIMHv0FQS2bHhnkLawhXEVtsq7fiPhoqGbTKsn
n551KWQ5/TcNUKwF//Zxt8IboY3R+dNaytVFc0aKojeuYJs1AegVIotsayLBsZZZb2NrUt7Ucz+g
3nFwKvuyY/ZLEBLMkWDn6JQlKGB+ZI7+2PyASyNjVmycl9k4QS045wjfUA8MhlsfyBtN50AqodUM
8oMxXZ/TLUNVgtnu0Kbkks2gygTAG6w/LSG5GqjORkc7B+83WTAAkSxUtAtL5vJ9gU9gn7/TF1XA
RAcP6bunqmY3PwtvvI/hY+SMw8bI+4WnHNydFtqV/yF2BXalO8dBpWeLib0CET7agcHOCK8komHW
/eMD0by0JnD8LPmX2V/tyVwqA22zOcJabxHX9vAT0dMKLj47PmRMR9wr22LvPsV6rhF1SyPstz66
TNB/sw0dJH489vVx3dyKf6gCG1A8M1ylGwk58RG+ouoUB/8t/ebX1gQzhtoJGE72L/9NOFGyNKcz
hRdJnUmTURXT6LG6sOGpP/xGihRctE3BvM2eVlA2tphY6MmFr33q9z4+RWd+3TUpNO1cQHsBkcIu
sIO/93BmB6e/VktgIrTa1jowqKUlOiXj1XzW0VoMtwXamaX13msco2mw4vHvHIU2DeiKjNwdlpm5
JnPfeHGggTAfXSKORE2eQ1uA5OehYFyZIzTNCZTMrUNZGz5lNLvxzswPin7p6cFyluTkhhIwSTau
vkV3h5MYIhPmfW+Jtba5q3+hupObHYlNNan0w973br100Wn8FDLEFSwKx+EFCZxLIqdMRDZesCto
F3hrjBd4stjalZ0oE+/ngBEYYWNQqhULukf1d3n9sh4skHApveyUoxprNioNz2GrmWsJDDadOXHZ
ak5cr6IWZLtKZClnIt5Yd8b4OJOWqoZudSWLm2xYGWwOCHWK+7woApy1T0S0SJBL3eFHCPWmNt5+
/kytHzn9xBFz6PqrKH7FnEWD52L0kVYugVG3lR3pMG5WcrrFTU7UhmeBkwATfDGyFfkMmrmwCB7H
ufmTsL38I4bnX6oAN9qG0d5LLnqyEywnR0A84zXmqA+IzfptqEeCRTbC8HMkiOXaXGoOfXVtkYJn
F4mWo3garaVKLqe27qEgF19KtdZ/8IlVM8xN4I4MxCiBDZJWvu95eocfhqsADPTOXgyvZKXe8tau
4XnQzJoCHpAyLwTO6UTIUkTrh9ZcsuCnJnrYTWodibQ2A7sU8dtCWJpeSB5HCzbsPz6yrs2Lfi6G
6/CDY0unU0qMELjLS2ZhhlwB6rG8HcuLrBOdcpKbp2J86WAA4z1OAYUypoRZ2dqsiLwQhrnU64sX
byxhrgpOOhzAyeX8lHLeyvPyyRq54Ad13qbDsnWASsWF4JnlYZ8QL9A+zVl2AeBqbFHa7qoL2EdB
cYgW9WvHxA1j4NHB/bVoujmqfJGiy3d62Yb2A5ov6Nf+h3JCJJznE6AD5wwDdCScU3ePFDzJXIPa
oNouXRVwVRMu41i5JzPdAjltAbVBRqouYJP6/w/CBYCiiVxmY6HQxRWjmdqkXb5Ngk3arLLy4MZY
sVfpgNB4r/lH0piQ2aEpgqQwOB3g2nCFpk6oEE+vI8sWrWl3QEwCdsykEyMwpEXQ6sBO0plWRSjC
dx4IkgXgAtzjOUA+3CvG2lJsdzn86ONKwSczzFPrRlqVQn6NMOuCZV4s63xt+qS1LlkT4GYKyREt
uWwesgPlgfbtX1k6yENgeVUAS4sEM0BkWPEGxOr0SVrFyZ94xjNvpVJGWtusdWhUwswZ/kIAssAB
y7mMlXxw+POwqptZdcnSeZosIGy5Osv4nM2G97S5sT3S4h3NZQlXKPwOrCvLvvmXVxPFietKhc+h
Q0TjRHdImAlfwkreTNsJ5e5E7iWQx9Bo/W64z77msKQS9qD+6HfkiFXHOce2OCtNcCvHyieMKwyn
RlqGxJu4Dsotdm6NaTzt4Bl3WiB2oVyE3hIxSvfH4gVMi2FD4jqMX1AaUV6A3GhoR3CKj8kbWYJQ
o4POnxMJLQmIC5hZJEqp0/mth/IpLDgsiMtmSulakD2SseUIbA3GT4R0K1j6AGhYZd5IynJArTYn
NeguObnk1UV0T+i+uF2KwPa0MqQdBSAvKQwULgZAa9XbWzA0GmlPTKkxHqDkygYP7933L23y9GUQ
HOaP5LGjb9JpWeNAGHNqcuvb2F4FScZhTpTbqc/PWnZWzOMQXoViHg3OoC4YCeWMfWS7niSlU0Qp
X56lRq5mTMjRmfIxQnlabPsP7DJWMt9c1yVFAg5Fx6o2vCbkpHI5g2hDT7q+6Ooi8fbY3YFx5OTj
hTvkcGp8RXwIRzD9qGQgvJtzSm+Ri3YXWd8KO4tYDLAmHfRk29J/HDDC/mst7Gv5PTVA6VvfXF/V
ddL8HLlgSxxeYTANVX7nr8HHO0m7VDuijEbzzIEFaAN9FsR4+spMVrqDCEchjzRfItTkoMgWCSSH
LyT8SjQL7ga1prFq0q1Ehmd1YUSVxwveQBPAjYBeZ8aaEuNt9ucUt8PLgN0HGFactxyWW9sgpRxt
JLyzakdOxjiF3YCQmsfNsnc3A/I4hbfC5rOUzQoOT78raPhLdtVTYLHZUAOhX9kOkCCY2fPKWOu4
3LvEzbtUUF81HSo8HSnfjX1oya7AbtH1tqh880MikLRoy6aT4ILUjYpRkrnO6fcz7+FI8dVX5OZt
SgDbCk9CABXhwifNGAXcYzBDxtKNl+WRmw2TrnSJUqJqnQrkXHUIquVxVNNDTfuyBXUzfUdL+41B
HmkUR3rCRsHZA7XMrNIeUfKXViuMzTnjk247IYVSksx2cX8lGLfsr61892jxpk+GqbOxxaDV0bCW
6VX1GK5N1R7cBoPPPcivWvzT+7dW5nkjZyU9pSbevbfLKDk78LARxVxyeoMPWh9U+J/qTOasw1Q1
dlz6f0ZAohdDKv1Xl4BUSX8yB5Nc4XYX9Fwk1oaSxk21K8pfk8z4iGYNTxiS6Hx49NRWvAXc+2TL
UNYS1hyqwdUN4Km35bhQpD+Bj+txaqulf7EEB1D/lfKzL+8gyDQJ4XnMyB0eUfJgeQKb9MBCEeZ7
UdpQsOBdzKtVz8POH2HQQBEI7GgkIOGYW0etfCgRXnR8i7zycYXYO3+XOkKKvTue9fqn6V9Z6rBx
hsbKDTeuefDcUy/dfXrqEUhk8PXdyBTHY3gn7YXJsEdRq5x65QQz3Y2uLKrT7ifvjHhBRm1GTllt
4UrEpQhyTqJioE8gEwzIF5swTLnNZHLUV9zNcjzU+bOOdgZodgwh/A7kooWy7YnPNm6N+IyVTxq+
SvUd8DKiHaJ17tnxUDrIYuYqkgqNKyd3dLCKAsAkYgdO8ciI+AtTGkLHtviiQsZoAqgOO0REKCsc
iSWZVwZ5rCg8IscMHSDTDQZ5ZVUbmCC/8YxzaLiH9HI1107QskqlNXdpCyh4khE2F8FRLnB/XEcY
GX6KrMP/NpKWnem1t8ZTk/xFhUIuqLgoOto9/necPAcZGh+nJ15zoMTLXKdoYH+k7TR6GvNa8oZl
ODixFLErNEu1U9aKCcOZDV3tCm596GRwHDvLg0pgXjT4/nlDi4UJlqQ4o8GBGANlHhhkGVA8asjN
F378K/KLYWj+lo27gcxC/DpjYdjmdEIrjQRzn/nHNO9FmRGHylLQAV2RJpNObYLAcKz6GZAPqlRz
gB5zhfNv/0yi2qm68DhiH4CLAIESfJ/AdIEzaChwxuQ/mjUvDXDjNAUFI3XK7DY0/3T/yxT0g1Iy
eCAdzM+KZVCAQ5CZC3DuDhKJd/c7T/homed4bJ7+K1IA4NFXSazvlCND8jc9JEJuLXRG3q3+Vloo
6U3oqKSh1UgXsZSs8KLMUmu02woxzx9Cdby+E9zyXRSnnudmSALitC9mtZPFVd4tlN92+AgMmod8
B260pPvbs0WIdCbj0uSIpSK8hzAH4jR1z1227YYj0VMsM43BFmBBdoFIxrY9iS/GqLVl65BVvy0C
eUm/tTRMwa+p45q1h6M2R+Es/TUMwkw2CPyprz1bJwxLoFamv9Uanwwev3SwdMlu3WOYHWuUmAVN
jZomacNBRCxOvnBG6Yn9eyKoU64VKOMz1eIIzxnBbTwLTRb79ChGHL/0HaZe2iewTfN+ZQwMc/tb
DlWMsxueAuy6+od6kxDwKt/64Y9UNpuyOCMZwtxoq9ZJZYNkmsYbCGidoWBjt/4lAD2Wc0Au9bel
/PNVecZaw/6dyOfUWmccrEt6R+3GbG8hoimDF9Pg7KkLkPZ4dTdW+wfyevAB9DoVxYwmAWluNvVX
RHhhv5GiB0pQQ1tJbG2tte5oVnVIPN2/hsNNdBsRVXNLgwwnEvVEJ/Z2ynHWCCks3GPxQ7IqxK9Q
+aumtrH4GrpLUi8IW9do2dShwHuvrkwcP3ONqQMNG0F44brFP1p/BP7bysmvRklA331ZCtv+U++o
5EPWZCCaHO0knpIOzZJn4MMqraMoPcWEnkYI4ETCs3d0wwdmJhTde+yahnpxR29txjXOBA7lDBmK
rceJoiuqfaZhqUycpv1JucOh/ueL1/iL31N1N7DahKdY4aVI7lV/TsvvpAMwD0Nt5RcrSUKQEOII
lmd0hTQg5zWhfQEdWPaSepuLZGpsOY6K6gFoDXYg35baEZwTK0X4qOO/eNxn8IEmP66Id7lgnJvT
lnOF2SzrxYViWktTpX0OmJySLqHrb0ScZR5ddtU51AEppXoTk38VyI2KvkbOmUh0r7ICTgSLHFOL
+B6Vt0LdGuLJSJ+qioDjXadPv/9WNI5ddoC/tvlXaxtRWPbxvrLuo7oWAfqa18IEDuhINV2NtSgd
4VC5AbCY1kHnGYGqkXkwKkoQqrBb2vVOavmTxw/+RnfWW8qjwcU/uC0k6CAjvNTiNv7WZJFbXzV9
vQogvYf3vntGKHUyctAD7Feh9Gtl60yEvLNo87PJ1iLm7bY2btuR6Q7XjgT7iNze99R+4iC5FWlt
4cbUievb8b399GFY58rc4Ywz1BUcM4ikqfUcglPD0Left8FcUm9KfTUIpgfzIxcfWLvEk51C6VRq
3qxEAR5DCT3QlaV9qQ62x0tdw00d3yJJZ8xMf+rkC5A/vOTubkm3itYrGAIP3YuhY4jvViBfQzpw
+WJM154JzAqgs5zuOnrT1kItDiMFLqqUpPs1aaoEOAnOYvYX9T9uB0L/n8/DHRv9PGGvrGUWtwwF
1r9mfKUq21cAmo/y1dfXoOa54V39keJXG4p2OG4xQMXhM17k9ZV7MdPdK0VxIX2ZVcSee5TFpwhY
UR33JnjCzqfB+VVMk2odEaCyUCzkPuKi0+ZWvW0h0AoMFrV81eZPUnUVE6feSrLOrP/8R20dLEB1
6bP8UbyS49gt6J/JpgNvtmRAzTE+C+dBtgiCd9V+RXgeR0TSlYad68Spklq5G1+sFMCRXOPbHHjh
07M7bgb9OzZw5jl5mcx9fpSYMoJsaP3ItzD8MmXa3PTfZMiwXo3fA4p5yICwfYjCt0cTIy2PqnkS
y3fbXyFTo1IO6h5gJN2RVp/ldXDK/H9+u/GhxshbONEWcHQBaXz4bOmp0h/3tXoG0ahoqTaVHzf9
CdIfxu7iraX7w16vbgVjr4m/YoWpTajPddIsW/6RxODRo4XpSYQRDmEtg1Nw3PGlNTlOkXORUkh/
WvnWKZtWuSt4wGrvkuu3WuxAqE3ta4MTnJGgI6D3o1mkGXEJa/keIksQhRZgBWFp1SOKVx7qNVz8
0CAFXneKCPKiJ+llk9k6CpmBmKnqFqcPuaOL2p4szGMRf09BrPo/TjdwIthO0Q/ouW0iu6q1D+A/
rNF5uQyHXcVMUsUGUrFupZIjmjTFJlMYdxpoV144LjFS+oLAgZyZJbtPWYLnRZAzJTHVa0m5Sx4i
MeLyCpsHrqreAEFmQACo4mtHEnfZvx4GprKCVJCaJDaJzE+QO8G2tDHVuc8k6+GPW9jQrjgWiChu
7HHYsTpGomNUjyb5rlTcp8cGlY2wZ6duom9MM5H09AeolEwZaL3iTyAjl6FO+IDBwvEWcQ/i3iwj
lgiBCH3wqjbnhoaYBKiIRdw9KI7XRVGnmTWgbxpuI3klGTilcF6IjKDGpUE3j9lJ7ELMjb5SLNAD
SSbxMTYvSpZx3e8E0UK47N16FnJ8lykRI1b4MqZ0Jt+F44zMpRCZRht0bdFDgs9TaKxI7BpufutY
PGKDAzBvwkshcZK13VIwIvfuIqUED/tr51OlLz3gAu59qF85Q1bDeva+Z7vtkSwKOOta/Kj0aTgi
nDoGZC0MFAgTlroj0kG/sCyI9a+kfDh7uyYlLXWjK55zEJSRfPYC5BkMqah1wu6hxieoT51wURqA
tH5NC/2W67Jtqa+EoSCxGZB3MTosebxoZRZFeFULNrThavIohpaLcRkVQFxxJtXp2dyK4p2XqwYJ
oE9lBawOS5lMolT+bwi/6xSunPc2A8XRDDI5uUqVvjA4eRWQRz1IcV8cRYg5MXjUO3aZKFIYTtN/
AaU9NBeddySqmMTBNdOTzM4Zd1sVOR2FMM9ILuisBkBmxJrA5kTjuUwWYb1q+rWJ7Zyca83cqDVa
bn8dQklufyFMOY2GyKjrcHegCKuQR6BaLSGgRjiPKwHYJa0afXxWIgU9Srj0luCkSmnlBzFicI8x
JlAciua5NkJiZuVUFCpgvjsdLZqRaJebYmu2xwQRkj83cS6kHsoTQhcYCtG1Vb3HoHyNI/v6NKIk
HIw234ome9k4KQFhaKWjh5G+cUvPcgbfSr/DFdIhjfFJCPvBBcGayywaM77sniD39iElAafPSy79
1TJyH/4fmFizihMSjBpNDBdZ8WnYOEgXita9SQOkZ7xvMKwq/wzpbmQ5tfmazpdPdAG9jcalMSCi
dngK6lvNDmVOgtQJWKoTiMzc9Fuqg5Q6kIGI0TqoTrW6ys3zWH4r0m9IIl2W/0htC1Zy0gQ6Ai1A
a6SPqkqO6iGkZJ8CXE9x0nTEDC9H5raUEJPRtBVNPJZw79Jk1VvSRmA8ZTAWY/UqHjEPQQt62z+k
xTWPWIIZOdBoDNJL2AHz8Ta1cPZcFEjJcvruLWsvABwAVwoKSlBji8nC6jEK0ekO6COd2r9e7B0/
2YvBfRTpx9GCRGUMr054KEYAWz19tLHptCF7P5N7lhZO/OksrQ/tcBk7l8nxyCniNHYo5CRUfxzs
9TCau4XipBwZdBPmDi53qZ+2I5ICeJYrVBZ6cee9lcVXT1ivicmJ5afW0BiADs3Gh6xxiBPAB2DZ
g91xTWUovrQvcKYsckIEVJOOas2stWgXBMMEDEkRxtsBdJskpQnDBFFHhaBbj0BlSKbrTpUzzOek
kxm0prRzHCBpQTMR1HgNQdO1tBvqtFrSeBQkCvSS0xVxeYIFMzTjc4QwE2ixEZ5t5XbO0l4J9yLC
bUteXANOE1SzTzstLZkumgg/oEgILjsaa1baNbwhPDV0oUzexYjRSIGlUO6yJ9SLhW/UxLofxy48
BGPkxO4RKpHjYS7QEYr0MYoCPOSltOqkbBlVDbmLiPLbxKlTRJ1pNuwETB+9hmVzpF/Aydecx1SG
sQlEO9l4beMkxpUmqAXQSYicprOcwTJ/ei9B2xfKxPLR0QesE9huF+9ScpZqUnnIndTuRrHX0nhT
+tUy7e+Ff844OOKAnUt0gz2h2vl+vxoaee5n1D9T4loy/Aym9ZNicYnN5hz0r8q86ka8TLnCWsHA
ma58C35Y5sSdj0zn41yahdYxlqXfPs4WIjV6gfbdQjtY+BfDhZQSLWriB7CwfEsNhOnG3XUREZHw
z4ylB3Ktg/2XfQxdwA3KnSIMI1dvTUfiR7g1hQsBhB6lRUNmkmfTnRktlYhh8JxfhRtvDTIqsfqi
JAZ76EmLTvoaaI7n/I3uAB09gLbsMyFjNhUXLR5y5TmKIuL2Ls3XpJsvpQcGQlbfgzluRrlGowWc
QVKPcgC/yhDmBf2ozI3JYv+MzPo4tFsD6H7IbRK179iCYmZeWJEHoAhfJdChkFxcz3yUSDVqLs5Q
9pQhSHrL8AfEiAMgK/d2kf6VxxdzOI8643SXWqZNqF/gG5cGpYD+VEuaBiHUBaqnusUuBPJBUWPk
NUN+qOme1HST8vyqRCOBW1Q2AlFV2NNb+s9BnDk5j12QRSR7DAx8yyUOyqVYjCirPFSpDecWBeGI
54g6pos8xqJCzkoHdN0f93WB9T/56OJmGISlquY7grBo04tMCCnO8tQ4YRu3fXU8kgTaIBLq5ZTX
V1mZ4QciHIcAgsDqZNfxtLi0RIxUXmeV+M/P2JxccSmKHISV6Kx4PbBH/9F64xkc1o3Hshd+cuNS
c5LIWpXkVBadkvzqYCl0OfM2/nYa8A1Ael0mOdKbAM4dnS5ysnkqK/gi7WcypktTPIqvkFAH+H2U
4Wb469RAI8FK6/aXMEauLpEvMU18DKzLcoplvdyMGnD5xpp30+YK5Lyzvn00YcOAGnQA6ZzUE5Jr
Vig5I3fWmNxcGTJAIuXPG2jGVuhb/ZsJdr5hqAlWcT4AnTZySJYU20pFqDAG8hjOvgz+L2xqgdd9
PPgABZL8CtitZCTp7U0alG0HXwnGzNAoIJh2MYtgF9LC11FIMHYWmeGqcMvgJjBxqLdwoL+0Pjib
iKE8Xbin5lTwMh/yOaQFSI8SZoCNBoOsO+KfywbBaVQeTrblZNEn2PHpbIbaBy5rH+1qRV55HSZ7
rwIrSMd41DdhGe77tH4JivwIQSt3XINA7zkeG/ZYfPsDivv8IwBl7CqI531KrtwNLyE3CrGuFa5c
IiwNDg45pegwzVLwAaRa6Ejg6cHdzYupZcgZwEcXxKJmG3E8Fz2UvByDe3Mjp/Jc0XzWeHXnCuxx
BGuTWSOYHy0hEMzlXKF/yiZYgs4kYShfKLALh7LjIURWHc91CU49n7lhKtvBq82YIStWO28j8eZ3
KXM8Wg7a2qJESylElHdTYhQl+qnKGV5l1rE2o6s06HYjQ+Ggw9goDfLBzPGl9qb3FrDMdO0CQp7+
8YBX1PSJc4EMC0Vcq9xF4D7sZfg2NLJmGtmGDE8DhYG1Na5iZIX9rUWIVlAsyDRSU1oXValTqOMT
Q42v0U5U/BsbPqdjy7GM35CwIZRgFUf3/xEz2VNG9ZRVJvfhrfrZs6cL7RPcrAK8D9nheyui5BKZ
vi080OWWqZ8M+H84V2cBCr5O8BgYUXOhVRW49mFbO0q1R9eQeA/3nKookrnfvdFfw6Zf6syqIlWc
D0Z8SQ2a9ZwyGu1bMvSNBPEmQADl7RLtICr5KtP6X3OtCgxCuWsN51ilR7QSsYshNnWXrfHbUPH4
rOyC/Olq7aiJREtS1Yqdchh65dDS/zfRT4nhKoEVa9GmUwnUgaTIqiUva89f6SnDXjZQuuB2x0/D
O0eHL5CfFH/fI9W1DOE0sWgFNRD+I0xWcLZyVA8ybIpU/xMl7C8GnULAgQ1nolT5S0akcU4d3gL8
NSnyJpn+cVQgsRBotglURS3zjIw+Vs1cpQnzdcpghfHDHkzmuuNwJ0T9pkDVo/TyKfeIWQoMgC39
qW2lQ64RVtYOf3oU3fp2Gw/JeepwR3T1GxyPATwSB50KeKZnnciO0JqvqqzRnzOlFCWqTXz9ekCr
WBzItqJyEE4VwjFgQgvOlafGq/bVEG+1ooABQJIBe94QLfoQtAzrZWrtR+bbCUb6WQ5jInGRfTHi
cHtrZUE1EKNwWyqmwzrA3j2JIVguAslx5YDBJH4aDlrqAAGxXfRMyAbJ2/kGxZEvpP9cEoLoAXAR
VjHyuWj8LfpdUweHXE3P40jzRvUXUbjRcwM4f3sz4VvQRMnWbZhtWvRbTbgy+xRkNNhllcpDCrWZ
aBKalLlgfD2ga1byLYsS9TDbS0XwAUoeojfgeDEvF85GpB2SwGAGya3xafUErv4X5v6OFrvkHWUw
W2kDmSYzkev5dLv/I+m8lhtHliD6RYiAN68kQYDeiqT0gpCF9x5fvwezcXe0cXc0I5IAuqurMk9C
u0gau+B9qeyR/vDjdeeWfjUrIqF7bbo3+oMmEDmDGDs8DMVZGzbFKC+1XKN5/TWIHfP5adfLiFrp
QbVEUQkiQ8wsVC8J/SJPU59x1O+0zsBXW50DLkqokgRF8g2B0pN57vHuL3KWTq8sPlGJqx61t6I4
BksIPuh1EXbrWLq0Ek5q9PVcLdkE9iDIqF8eenpMpOo+TNa2LNiAFVC8o0XaEURGVd4Yc741qjk2
xQQZ+OABHg90lNXZCs/vwmjkfZaj3vcNMs5pDo6Gq3C2Dhl7KubwtPi9oGh+WwVBCKqLtRjBhvAJ
IaTXpZOaBBztFGc6Wc3aGzMdPsVc88lx5HhuZMuBctqkNxt7q7Id9gGe+IEuQI0Q1gvLRTn7jb18
KcO5GXR6ian0ThvIKCB9p/VBkZIfL8c6VV9VdohBbQ5B7L0HRvUt6gpF0cJgENcW+kIiR6Uz6Vwr
LcFfeOAUoGFw1759MdzlBtoISg0ztByjzpCypOdETjgX2b4QgZGItZcOTwq1e4scqmB84of5O5aM
dizu2li5SqYd44KUJg7wcwES0KjJjO7Uq/6H4WubVu4OXdcQ7vCjyN11mpD4egnqTZId4kTPl7jI
QboLytcIXZic1fxYylQqYbxL5yo68yanYIKFDXkRhwgBjG7NYU3WkLEUBlCNjFQK5dak2VJSK4dz
P0Q0lmz6LWXw06GNssarF8V32hWOxBRgojEUK95yCAMXiACR8cDAZdpMETEAuR+hDPDTl9JAabqx
Ma8yfgkkNAZ5vYc34CYTcaJkiMYorFJkzV58GALjp6uqvafQRAVb2ZjBn98i66IaQLA5CG8RXHii
JcCJoGmy1LFcUukYFQLmjD5PNSmorC0aB3Q/VM3HA6ky+gExmY7LOBIStHfAUFN6Jf7I3tLmtkb7
HIrFLhwYJ6Wem0n5HzILYRpvEvzy2qrdSuqu9TQQRgM9ut9TIZwUM3hTRW09AQwQmSboJFDHHpDn
+MkRItXGdZ2jRoTuOza6w7lkXU66Y4jQr9DOaBb+pyRCo+FhMRWdwccFilZnqPxvzcjuE2hlAvDM
okCjw3sO/e+8ARzdkpeZYqLBaB8gPTKk35yzSCir56RVD3mpHHVR2NWKec5HosbQBgwB3Qnz12y1
XwqRRxXuzRbN/pQd0jl1sjCvWdagW6LWFQldbT3zkukDQW7t0WSc2Y1znMnfWOK2jXNpA1jXbZL4
2o79TaaO7ntw1dInKOyNpkN36IBBAWBuwQJ20lovsLAh/FJQzkEAcDrlmOiZIwrT02CdilOIhnL5
Gmhhapz+DbMnRta3//X+zPQYeLkbmSWLLc0K+VeW7lopwqRkZKG3m14zOKyGO5gY3yAYKHWYG3cZ
AnXYGRW9WSUSd2oZrqOQaWhfb6OZdpTL+6DSXGECpZ0ySlZ4FgzrYMYFxK/IyYjznfdfdNsFt6GR
iLsiR2DoCxfR4xDE/laJoGG76VNU8l0Y8INDWXd9da2BYogJrwEnu6tyVKlZPRymU8ofq3x5o7Ad
KPRaxhFNNk9zFH5URbma+FMmikazMJwA7Zhu0btXPD6Fuk6fsOFgNVuYJtoq5eSskq1G4kAveUzD
h1pcqbkwLGsJ7diITAbi6R6+U7nlHPgL7PrHglN0jDuOXYk5EmMlhgdgosLZK7NXIjNdS1AUtnHh
3yVtLDdBCf4kTmlrNE1noW6ssPzNX2o97pEkgXYpJl8iOtjAPeN37qgPFzOopOPQSwyR282IOydX
JrqGUustKlErt2Yp2oECQDtLdSRPhtSsRZmD45BB8KKhti1gV4CBGvsDr7RYVTVLitB1+Job9eQr
dBKFGFuP5pHjwje8SAeiU5fnU+jmUAaK9P4PISZ1ZbIOKYgXyUwU62uhIJezwD0wM7gSib5HCjdy
qQmVdpAzGkdmBmduSv2NmhtXOZK1gzh/8eVik3p+s/33n8ZxJTdxc+jST518oH0ie0R6zV9kNKpl
FWOGEpSZyD1Wh2JmfedCQCxUx9aiN319aDUggVFUv4kyXE4eZX0VTMyic6M/ZhBqR/I3Tvr0ncCX
WUyqNu6yrEUwjxA/8R691qFzllrOFETKoIGFl1ICwUL53DMgsPQcfYlJoBr2iaSrBdsfCnWvj9Jm
/uYMPupNmMxTRryKml87L5C+8j77aENiaGI5f+laSxuHbZhg2ErkTSa8SpRNIIa1muJmbOgiKZOY
bCJmBVGNXCtXxpfs0eluhMY8RmHgL5LQbA88UqYW0ktKxe6Wwy4woclLuW/sCikuIbSyp/Wq+aEp
MNeTwSrvYyah4dMxI/nglfpMLe7RYHqXAihanqKFRTVi2Nn8rYXXX4JB7I+TTpSgquvyBj1AsorD
WEHUVewrTr6nMYz6zWSRplg1hnQk6ARWoiKsBDYIl9UITXFbQbhRUNmOx0pjzxqSiUZRmxe3IjH2
QgfoUsXIaPY/iT+x/OuRCKLKgo4Szeo6jcRva0YPmHSxJZNziVHI8TYPTKz65sgQrWJyQSRRs6xD
Jq0CQGj3IvhBhRJcRvbFKUespPYcASujEUNhnPnCQ6uzL8BsuKAVas5OQvVA1c7+WSVurnfm+2S4
Yp5uFLKgzh3I9zcT3AuI6UWqkTKsA9VFXtDdRMtKQDupdH4Fs3z2NTysvokOuc/BUOg4ZXVrHq/O
W1rpZtC2JpM4whhTYDMchKUloaDtRUW4mNl17NJCqywHzfqcTmccAmyAFG/9rE9UauRgW4zBhBSV
kEbHQ4NNbpZwrnU628itsOmDUNCu6PEUVBCWaquSk2YwS79kRMhoZNK1OtmzoYMOAmilaK3ohwZR
t84P0hBhD0VLXXDsgayR0JgzKaEDwhmBvOglgPtSOiQ0if3kksOjQgjADUO7Gy9B4R9DTMN8Jsaq
QSdLFUaTAaFMrb8C5RETQW8219y7cXDzUnomW9JtWukCbwidjDIeOatnvsMm7mlrTV4hmMVxwrAU
o4nJgLddZZoTRbA2GMcn2C3INgBhL7i9dvaDHy98kKES5W4o8znRMaOvvcDuwCiH4cQsxkNdl53o
5KBlLaR9in+acntSyW3UvmTjNor3QblKyrWDOyC+jwj8JJM/jFbUcMctYt8KpIj8C60QCQnRtFCI
qAHHU1mtM/Uqtm8J5528MuiF0cdkjwswtWMJhE+5oUZHxX0BgLMBBrRUnnFv49zHEQ6SBHOLzkjo
JP+bPKAhAHVbDrOBg8gDtMmRDl/NYTpKH/8x2tGdQHNHnfviOLy6OQ2x+p5lJUDfJ7R2iCWW4mU+
qf0Zt+5l3RDN4eOalKUu35thx0DBv/pXWhJM4DBtmOAlpY1k8Xzp7BJOEeLmSql5gCbjiNJnyT7W
p9whZoZ7srmVKNAKGkFAg1aWriwKyuBQWaeTo8aOie4/3E79WXgiP5X25ZEJmlUhU+XcsoyP0I+Q
w6veuIXyPmcw8hpoTWCbxpyH/p7VT042Ne+/C8uVrB1lCM3aiqQK85fuF0lKAy8DSy2hkjQX0ALB
d8HHhGwRf+J0zsHbeNCm9ghJdWEfRHtkP1a5Yh7IyjXrePNLZB3wAuDYRQ6J+pIkGmzY3CL9X00T
gUrjqj6Mr+mr7e+14JIn6+Vvg+IygygM7tpdFZ9oGWXcYIKx5QKFHDCbNSUSoWaCv2txC/k7zpVS
cbIQMaX1t6nc6dMu4YQa5b33bml6S8ZbDjh7Ounk48YuVo6gvEfRmzGd8Rf45RIrXOAd6Oqi0BqZ
WDMM3+FWYK2ZlxuSQMl5wZGNbY1O9QLmveGfjbHnILiuLdvseayZlqHqxdOa4cgwEb3hFPoeBbfp
fgX/vY8I3rEYBSLdbRJ+IH8Rv2yfBjnhSKsUsb/f2QqeTQ8KNt1ox2BV05bnVnCU4lY37xnO7HzV
h0d4o22293Picx5GtQv0LUG1krebmqNMsgnMh4h5wNo3kYHSWjhONVLmi9DRkYCpPr9gMXSV9mkg
G7cwNIT9PjTW4LzdXuWvWoKHUgxye/bZaNqj2K9ESrbGPKj91WT2MhB641H+Bf6XrNyN6E3xPrPA
7sqDIT86JCOxtgag3acrbsUho9FRd+cKyrMFtUqD2UaMaXZLhdvYf0bCp4rYbgxoPcvvXvTE4liY
oBlZzM3PymBdoG6OGS4XjbbSaQ/TjOA2VNAh86QxkKQi3hjiY2qjdcwwOOzpCGc7+KZpTA8NSc0/
rW2LfdFsN1NxZ4HB1zegVeoK2hAX3zpC7OUs0pfzpBOvPM1lNeG120BH8CRyrsq6OcvzzlhaY1Au
L1HoBvBavIkBvUbt9xMwxqZ/RcTccsiRHtBcs6Q/aPCotGcrU8SAtcGn2kXzVPJl5Af6DBxVEgyU
2XEwNvgMeQlkuFr4oFCxVyu06jX1RMjw0qJ9vjBe9AOfNfi8t2GT3dHvlYxuF0z+eJkl7tUAWxlq
YGvRQ1XWseqtKfsH1BkorQvTiZjV+ja66YDMT/PUEOlDri3ObRGFOaYqOsw05pYRDARaa2z/4EHn
vFzmk9qteCGZZs2bPxFtEf8Vxlso3dPqq54OOFYwhGLKAe5IxMiiHk90gBGZcvLHXDTPYOlz4zKk
VvrpABLdQSr9+rfwFn3onMpiQmkWxMWdhPNMXN3FiltAF2g48R2aVN0aLc1CRxxXnbAw4B1x7ngT
n+Utxvf0VL+KX3NWQiOsXJWZKzJfSMkVEpKrIjFgP5T12WIqQVcnO3sV2XP32ZBh8DnKlxpVc6J+
WyXsDe6yiYvjIbcV+UE120pPWqgw0o2nAk4KpiFtabc8HZO5loM7/N6M+FGGDsVHzG6TP1O8uCR4
IIGgk16VNJw/PPAf/iyLylZshuq42fFKMmlvdh+dCPb4lUk3epmKCbbxoPIeazqdYrnO8P6SxIEI
A05ohsUG36a4lhObOgNvLi8Y8zlBNUjUsOAz8KKF0fPpFbn40NR2b5ksUKuChZZ8aOgWpBSJByqs
1OzwK33lzb7DR2Wy7dEdofvJojPfGgbQIwWvPkXhCqpK9g+GApd00JYSwZpQSVqO8JDJfkSM8DTJ
GNn9aD8AA0KPJXSR9CjOGWbOFlqAT+yNCHdIXqbnXCJt5wQ1PxLGpmM6rG+iclOjHxdtDMEm2mtz
PWCMn5CG84ATa7KyijUJmjQ/gX3FSy1G+7ds+KRsStyExoF5CfqDEO2E4k3pDozvfGG39GgCRsKv
3z8i6xFqHxliL5mXhgCqM2FfYT3m7A93AflAaS4U3JsK7Wy9pEziww+UztaguCZtYWe+CXSNBCAK
f7HFb48GJIeSW+cPJP1C+i4y2jWPAVrcOD9C8QISv5QrpC6+8qLVhjm6piGdI9v0cEUCtE35w2if
E4lx/l4MWcEYtTCvmvod7gXMkqnZrLVJ2nfZqRQttxzwOagI5chZnRjEGgN4d4s7JFzVengTkUz6
erpUvSc7maV96/m8ZZMeCxkZaVid/eneMwT7PvKTS8bcBqsTN0SMRIGgCw6x751KcBkG//RdCD/M
5nP0NbrVXNiZR0JiUMhLiGHeN7yETv/K5F8hm83QvNfFmAi/HuVZF0AnqfSe9XZclz48aMcXNwaO
stYxfMcoTgEWH/yy/TofcPvqvdtVTBLZOG0aSKW5CoRhFWLgn+pja7K3l/giZ1NVQmgFFU+Hlec0
m5LQt80mMV4XTVMqEw8PP1I5Vu+YbvaBvcqyTmikE+2a04pVbZ4BLpGBbTU0l8hlcuuInQvvmPLK
7sl5PLaH5DbtKsatl3KJGx4kCbZUhmgMXoU9FAUOrXibRPof/MB74as0tz+QoBfWAX8dYuRup6Sn
aTiazZsZPGvxbvhvmnFSm595DCwax9q4af4b2TDpcOI7VHGrGY6oY+nE6unAaiBUG+dCk51SfPqm
Y0ZuMLDDZe+s/rPJAwpCshSZvLGyx2gh5kXVQO1MlDsltWwcpeCDZQSmsUJnIms3PL9adh9Kl5NL
Ecysj11P+RVuFCBeuqvFaxlXJp0Iu4z5sHENO4Ci29hVRbDeGq9mBewDCw83W6Qsmd81/qqiBjbW
KV0SmvEsan70XTIXrwpG05/FvTgzVLhlN6SeCv7Fr+C7vgov+Y9hUJw5heEajYPJEB+aBb5evLRR
usE9o0LnUZicKj8cqPDg4LdD2NoyHUi8gyptycZ5aY0zpg7AAY5drFT6v+1XdMxxk+i0j7NzZR0a
6dH5V5J/LN3F32cKxNfsVOmOk5ZmtSD9BUxNSw3NqvrdEEhboKTwhg9opaRUrDvzTZcuWDtoIh8y
8w0pCconVOuqAcAx+ih5WDzrCbyVzRrfc8XpEDGiRkuO/spy4pQbC3tf2OvmUx7snIz4cgWVyzJO
lfHZST9cG7aiyHhM5q/SIMzeBURIWNcpe1Prs8K9HR5Lbav2+0bfq4Vj9iQrHj20eR4/08JWZv1W
9NWDbFxJzTu/0Rv3oHMFWlLqIR32IbVxD5eo21SUkqmyyQACozWlX4huoaI3TD9ww85OLcU6SMGA
8kmpbPmD4yyliOAFWy/9YQsILCCWNJtd9D0DUBPFjgOqw9UcSUF0sMo8eYmTgTMmXVBfYmZhTyHR
8mtwiGZ8kJH7sHOjD2jwLGOqOI4xFuoKMc4miBwpPPNnfDK2CxurjijZJToVDMm/AwskNn9rJe8j
F8FQMy2BEjpZvss++3DBSPmz3pTv2TY9BR/hKXnzq6fqLeuvUH7j39aZsdSsPnmgzIRE/V5OK+hw
YDxYOLMAeWJnIxVhOwOkmalnj8uh1Q4ffWjcY2RtMKVpx8KqyNZK+MUjhLFMuo2OehCo+jokfSv2
WyncM/DpviPOn3/xQ71olTtH3DyoEbk3OcmiceSBYWaBXxKcBv/EiAHaNTMkLVvrUAcmmcVqKfJP
RbDYR4U2Q1ix5+fRFrQbqDggijQExWg7Yu6DuYH9EcXDbKQyT1Nx0dmEsCk3IZ5mhopTcZCsQ9Hf
DHSl5Als40DigCkixa3GpZ7Q2cTso7fjPdUg5TVAaOYaiOl6Qp3tY8yhm0FfT0szxyclEYo9S8NI
s0uERYEfkl8Z0pUQLck0aw8qxlL8OysvlYfsuBJORvRRYxoWD8Rsc0N8DRCm6UzOgiN5AHHltRuU
VhKcJkHTt6HEzHWgZuAsozwaZNG9xQUUJsfC21Jr4ypFiJSHdGOVX6m8TBzWYFB3Au3svUjGxoQW
G4Sh8aUAfMqraqlSIsJXMx219zcVYoTZpodzTGATkTi4GixeAVqFFs1Cmuq4wxCGWNOtRA/ksy+m
3VuXvbeEZfjld+N/RsQUJ7fOQ0nCPLh+ef5BSQANoJtaEWebQcXpbdm/5UzNKT5F1M1pe8rjY6Ji
J3fo6CjpwSeGVHeyE6kzYnKmwUJPE3kGZ2rOkpgf0GlN+QmvHxoG7OIWZJV2mRArCbLR5x6crQS0
OXTmJLOL/FcoL15zlcRzqDCVJ9lhpwkrXX+GRkkmJpJkzfWrfVQC7m8Onn6LeZwMbRMHG+wjHt46
lP1QqpxAOJU6LTweNwzWWsiDyyBRQtDDLF8jATd4yepdKPDGHwfxKIruwDymV96bng1ShyQnXyT9
W232tYglGZKjcg+xqYgHjn2lzO72leTvVXkgmz2PNtQ3nK2NmmYavF3zFOAeHs9y/6Gxn9P9SfMH
c11ucFjTMitoQUPpRMNF52Zh1U21C3OeWTdvGkgvog2HIZoQ1LQUMlS5VK8YIrJRgjnxj0fDUuOD
ewmWGj110H/+itnb/BQCQoEkijYeJierAIa7JNxJ4HmcSFuyWLMmwsNhh6VqpfrBNjm7Kimi2Xn7
FbsE/nCcRWyOScwn6x1oMOPGRTms4SvQfrLqLgkHwXeIkBHgHKBDDDNcHxssWt5kp9aSxCEM80zR
OC9z0SNhO6F+jGiZRuEVqEYM6TZx0REyOIwB68YrNV5JpU1i0gjfztiW43joi2HZjg7KI5qZ4y/r
Pi7IkHYXbIwG/aeNuZ46jCIMOkEqOTmylCl7tygpY5dMQUgiRDfo7bVUtgx0FzkAyxTZnzsIX5Oy
Ckc3HmwL7R5ts2JlYG7ia/oSBnZoQpqzdJajktVKYwRxSg9OfEtjwYMkrzttt9KHlSk7EB5K7D3a
D8kubeLWzMxqiswlYG0/cdCu94Fb9q6vn0PhL2N51/O3xnzXY/2RUMEP01cdOfSBFIl+KiZTt6Ha
p99KzrsrJJXbDx3eP07U+cYYHpnuaKWdltdsOJd0JJnBTuaiJLbAu7cDWhVQOkh05raMfgYmQn3L
/ZTkwVb/AYzHu6A5t+i+sAn4aLTxSJiI9BjrL9h/1ihD1LfpjsGckOpur6JqoSKlhAhsdcRgRD2+
pKWMAba+FmjQb/1v/VvOmI4muSBZsUt5N1sV8iW1MvKjIFvOjXmUN1w4pDM8t9A6RiSaxd4PbkNB
myi96KPj4XWClBizhpMm+R317FGL/oOu4Ed8kZ7l6PiI/eGhMDiC1K0vcdqVv/GlOlk7JPCPDLzJ
q7nxgthaUaMnoAGHtrPJWCa6ZjkROMtDoYHrIO1koXTnVLuZ2hET51zUj399H176mN+aeuw1UwMx
xDQxGJYT+2Mqlxsp68kibFENWn3MCC49GgbzWrKbBSTmQAsNL6DmyKOlKsiooYfiR6ty/diPzMHq
+OVPQYdp1xPP/750eQ4M0kieuu4d6N3Q0SQc7qI16rglCJOTPgTAqlRYM/Xp0okoV7NZQ9oSe9oT
B8kwZ9jHsZ4fEsqUNm40uubJUwyVVRqo+Nv0SNuVz6ilNVlrHFjbLvtIYccLoj5LyuK/vsVHQXjF
NpFSCvBRJPeDzbxvgDnmjBdIl4w9AVQ55VROUpIdaoBEinTN1mGuKkkHq5HF0MSq/Mpc7MrJcppP
FECZUDZyhAAavAYnAWOaQ90K2J7Dy+CmtXtYuNI624zLaqUsunf5QPnl/WJxHzCc8N1rOtYnxq00
twtUOLygCdTaLVX5DaDEs5+YJj4Q0v4inXqAO4vqJd2QInVLunQ0UTZ0YBKSHIK1sJsho/kXy9Qa
z8yWFheyQo7+BdODmSIIooL1c7zkyF1e+ht9j1lJz8Ge3vKNgxQYzT3uCP5Hkg1gvSVd7KV+VYFB
858YCq1xpavHemed+6cF45WA82UAMRrK6FO3tZWxJ00I89u+3kL4TPlelRzjM6oq+SofMeii2QOj
SYlpLC03exXkpUHtxHuDkp8YYlqtRQ+9Tp/5osIezT6YDEDd4oJpHvC96/QDk3vmm0s3SNK2oO3B
T5tvvCv6D5ASCmLhtoPA5s45KrjPwdMoY3ugpVDCm7fRwdkGp5KRAq8DE4rlQnh58x+UfZzct9ke
AOoq2M+YYu/zYVEVuNKN3tj8jiyyQizOvotgQ89rDbhnhrD7q27NTszfQgQJ9Z7/B5786ccXFWkz
6r+jziWCPzf9iFfqxPA52wQsO3wO4m6iQ5LbXejAPmT34tuBY88dWFeFUn0udzhJrPf+i23eLl16
JvmXeZXUVfCLk3ykk79v3qVz6erX+cB/RguvwAJhTVjkz1xxrbty5hO1SGbazWcPaIIUzh/eLwts
u0UTKV6qF5YiwOv1Q1wCV3rwuWxl8Lx8tGtzWecr406wJ+1YztZraOOgWnnqQd1COdtDw5Z+uPWA
Uc8pTjPkg54gH4P6welXIPMG5k4wF75I6fj9kAtIBdWslLN6lDa5Xdqgz3M+XKxM1ff8MW/wly8/
vvyFv+BxBIy6SR0wb0t6pUt2n3I1fKtOcp5Rh+Ef2pMtVe5MDj0AuD8R1EQSdbLJ9tCfbSzuYN+5
qcbreGWYk9r+g/ds4UQcl94bzP09O+FettF6neZUpyViqO3In+/W+oHXHeyNvW6Xu9YNb6TgGZCL
/WcrbgPPNfbiUb524M9WkHN5dKXXPB5a51fAcna25608eNsFZHwFtr//zLnWrA3FSrnxprF1IHNF
Kh2gDMV/NPd8qUqQsSDxOY5b/QNoJ/aAFObj/CqpeVzPEbfdq0VFaeFGtPWPAXPtghJK3M6jDe7f
kMyNhXVC+3YvKeacZN+s1UP3rv0wmtoEe8HlvLECFinYaCIXX6PNbNN36YT1AJzQmvOFkSOvhFSc
gKs6nGE1cfNyP2Cg2FsnNhUw4qwY4UyP5/jEjQQkEWAuT5OnkAVGj4kkNro/e1qX+iGn5TFj+kmt
uRlEDAwE9C7Qb8N3oTRwyj/lBJB5ox+DN2WTvHaUdrxz2uygOLV2M5yzF32KLHyj6YycuueGRWBC
0sKFOhmBG0vbN0Pv5r0A6wdNBJ4RLIV6hbbScmEBrAEXNisKTkKcOAl+h4w4DvKFabftKWsuAhep
+YboeTEPfAgaLoztPCF7jRkRtZww12X5KD9l+kb34aWcECtQRHLZWFd58qcblxLT4HSeeMzu4wKl
77d5A2iyBHosX4cTHxOXV3c8R1pDyzyBqF+TAc3gE/vBAA7nEl5jFzXopnh5bzwLdNqbO0Johj+P
mW7NfSg75CYstBcvyDiJF86rNJa4WtIpwf5Hk9fEZ2VDNeHh4zDKotmDE2Px/ehe0poB8WHaoxFP
P6cX9VRFYbf00xVDMZhBYHFE+JHcRugn4SCpQB/p6qZ/svZiXDbI+y7alyzI+RG1L8AmBvywVOjP
yfI2xA/9R7UEzPKTuyj8HF7+J38vNb/A/28hSPDyIkAj6SwNbz/D6EkDp+dJ/AQyLQjrArkZvoOP
7rv55kbx//qLFeySF1dRPXBBCTHBkxLNdxOY57Oenhu+ed5OCpY5gdbdcPRSuu+UafOYLzbn9nfK
BJJXynzmDJ7Y9u3uGd3irQA5lQHlvEBRabKWiPywRfNt3eo/xKiqzcMlZtDJeaCXWOR+hD0rMpMx
wK2cJfaEPUAjPUnENiTr8pcIUNt0uLQHXIhsrOatWcsfZhux2Sg3pPVMAY/5o7W7dfetDyeNQTKD
l8k6MY8RvqnTj+jimVEwW/m0nuVR+AZUz38QjA3d++IFGDdaIsCtqCwo2+f0APp2PSOBP+bPPEjp
sdqrF9lYRum71j11dF/WVgo/JG5qn671shYd+TKspzVd7vGTXghgpfoRugQxADF29CUOSJq+IkNB
hp/TimBqtP2YqtML/fN8KzxzYwmKVdo3fEEI8IMBuKbgVrU1dKbxUR6b+3DnqITgYavspCd3eHtG
loMcvP/l1iMEasHZgPl3fYx+Uly81YrXIebI8+xcsMEIa/T/8nfc0gWIwPQXjz5tbWfiHqJG5vH6
Q5eYfxovfPLZO5V1n9v5BVroSThaV+OoXUcyjn/AYSKbxZTb0cz4wtdFUAOCflx3hJ7Uxzn9c1jB
bQNI1rOjdK569jksAbNZJF/FV3iIVtGpuYVM0H+6fQB+lg5DeeFAZzJtn+Zxuczi8aftA9b192YT
XrNN/Anvy8FA962D9a421jePryXvlVf9SWdm2TqoFPwlgqrYxpKO+fxE4MFSW8P3qM7JGint4v/4
hHJ5YgTIrTJvifNXDHR8Zg98rg9tz8Q+N1cEp7kE7WxlO8WQPGPtWBESZPs/E8Eh3a7bYUjXN5zZ
NpMLEuSOTC9AulQuaHm4KpByhqhQsmSKLBx2s0v2XKWkKJB8uYJWnj35fbzcpeDSCUIhxDOmHbOn
ZazNu3dX3+M3f+4B5x/WV/VPZlCg0iV5cB6On1KbjKR9/WAPYm0vEBV/smEB1q8/1OWw8i5e9+Zd
yPRg64GdvwjJZ4JKMS2+eHY+gztLs/8pnYhXgUdE8arccC8QSbsEqokL9uA/wj/Gtt4bBRjdIcjT
kNDyPwSPLMfKnGFjnFi/s338YMUlySF10JvwzHAPAclt9uV1+Ok2jBXMyzyNZluF1WHj6h42ZDQn
i+rOMQAm6gf+NGYeMPemXWyLdv8pmyyYi/LSlHYi2/MJ940QncEBalI72rpjRVsZ37TZ88/o7G2B
lDilM7nm2cR3YPNBBjdlp9oasqGl/odaNTqjbJx8J6o3zDgAcSKBRaG9gYUopzbDiXJcqNmZLsjw
KvY87NkZTe4W8SGmNg5LGRF/HGwQLusL+W9gMQCleM6Poo0AYMU50olu6UHngKKuckdyQR+/A8Bd
TU/hGL/VBsKOmbJKEhk3JYOyZ3DiCD0prg4ntp/xqoZ+YMbezoSPRf/p14tKXtWf0U8FphAKDcne
iFwCR9rHaL6vkgvpniy81YaLCdY8XvsP8zAra8I3GErF/p9kB0k6TkY3vAhHnzPtjVeQnETQhra1
HvbErL2EG7gh5jj9uCgfyX3aSK6PmnHlbUg5ciVX1xk7uuObso/ep71JmDNba7LxyB2hfvnmREfc
GCxn6hMzWXEnCifQDrvkJIUMuxbZjXeoH1MooevgXfjmIgC3QMqc1ovuru3FX3xi0Q5GhuRy3mae
xTl0CftX7tyKKV29y5GsBAuYKPJv8Y6etrYYohw5nF6zu39FUAJMePxL7hUSpXyLHmHHErdp8Wyx
rpyQkq7yS/jRPIsvdWPu5R+U8AMo7WAnfEZPr7WVq4he2aECW6nL0KUZUpy7zXSPbclND90OkegI
lIUWnwYjGqvPvdipP+ZKID4CZBNJBcMOKC9g4JmCNRPaVmPnAmlE9WnTiDS3DcRx9Rcz30ogdgJc
Ck70yHy3mMNPXwSNsnYsJjq6lJkOKwxrtbdVl/klRa6Lph60rr6cb2X9b77dmhO5RS6mzP+XlPwb
4kDmFiS3KZAl5zAe1uWW0gdXPcJ7i2nlW3sASsJHd2kddpryAAQV/G+4Bc75xa0aL0UW6R3KaqaX
L/FBUX7kNk8CW9/Sy4aMwP5F5jmfL/DQmSU5rygokN6JTtj2TrUJzmGy1TFxkolzR+W0LX7Y253a
ibcSN2m/QDTemGuTzrU3vjTsgLt4S4eMobO/wD9bqJtRuQ3PDDgadghn2o+2+qes1c/0GpzJi4Xz
AkNNeQD4RFeY/FSUGSUtZdjOdnAikuoto4VJZ2BaN6vqRSEvX+b6d1prr2Yzf6+3Ma7+IcYPd0Bt
1DNo//XeES+k2+KUv7H60sxieUwxLEVYAhCB2BozBdoLz/YdLfV9ugwXj5l+sxwurOGFK59RDK0p
LzZcvXXHLvuHWpEPqtsMN+ohJ3foxft0F3Zy4EpfGJK4GgJXfr4zaZuuVXh4i/GDoR3t/h2Pfn3p
D1WwqH+jeElXbW3sLN5Tsel8h9rKegWcAdHBdfvobLwY0UrRHusG/dSRAk9ymF3guYTbjlyNBxXn
/b7+UMhYvVjr+GicFFQwf3O+1YBQkOkKbrRXnW8b+lvMt3gwFHYqiIno27EOAVykx8VQAPPfXANR
Pya0iiXaYwv1L4Df7IT/sXReS4pzyRZ+IkXIg24LkJdwBVRxoyjTLQfyyD39fOp/IibinJl2hdjK
nblyGbe/VTccIEY2kKArGOodqhu3YpDmWxoS2glygKrFn1HH2puOERMNepHj+gKxYX1BLwhjHG/4
XwZo6BATu4tffrSM82viLGe803gKvxGxEWDrJqEEYbyBmnNpv3Ue7R6uFCDgrrCyPzDCEGiCBD0w
SKfjLLZiueAscRG2k83QwBUnqt4avSKW7AasItQ0GLyOvgJK+/ZE7LKYHSGt4ybdlcCY4g79LwZH
IDd/y4/C66AcYGrTYeiPGb2M3zPVCSkNdhWW4isgTnTtgOmY5i7iJcgFbLolTAfZgNukWmMUvkz6
qzNLLtrOChTPRbVFlliK47Nwgj7FRvC25tKfv6l53D0dDkNnmEO7zpM/8/g3hc341t8orKjvLTHg
0PNnezOdrNlbisV5PMc2ox7AFrW4RfZSQ4ozYVLvdUvc9L5mPncYylsa0bi32eM2qv9Qrk7wzN+Q
N2Gv4GeKPeeBgNoBbKwLFNnR3/lvsgNzBBETrTqiZUxoD0vcznMTbZGiLcXhDRNrN/7CDPPODh66
AE0JVCjdogGYdhFDEZ8IAw2rs5+bODB2soM94WU+xgjNoILtYcrBCDUVVvLHmHlM3aVrJ/vqOcnC
QdFM4Zg7pC1ZzwnPCAIw32JfdHAB3xnM1wZ+a2goQYYeR97m9PLKyAfErhsqQu4B358gv1DdZy4q
nBauwgeEMirp+F0hu8QBv7q8+Je5vtMcXMAcW08I66DYDwEc2TNlLL6P/L1rJsk3I0weQfSL+K3D
VaPZJN8cDiXAL2ncSfqW4WmbOjoF9Zhd1X39oRJGiBVvt0GOlg/4Mi3/AULOvnl31AP5sQ4tELcz
pfK/yILex+gLUufjHbapsJ8BeCE/2eD2OCLCcCGKAKtAjhrBeyZabOIsNzl3WH+LaEcz3eVOKr7r
FX4U7+T2Nl5HczR+o/rsvznlIoai39iHgXjDMuQEcK441PxOiOjigconKXehhBDFOsbFxxDiz9Bt
uVb5e7H4oGYLvCUXTmIGOvfRHKh7MX7Q/YbSbL/4n1nOvE0qjEf0Pc5KthtW3wZyMa+XnakgkQHz
IYyaduvITtbmo9wKsvMkYJH0QzyeJ+h02+ax1fDuh/J7Hz7W+/Rd5+7Ydq3JpqwPNfh0Ew9tpyuY
p+Crs8EiJKWE80PitgoFTN1m6l7Mds6sWi1DJASFdvNICUV9wUDBeI0Nw/grcLMssTrz23Ctr7jt
Sz8zgM/H+k6ZUANKx3DU3sWQCJ70oE/bITHhsw1gjaANEkFG9x6TYeZU8M8Kz/AAxi4VE7bW+EMz
mb6lIXQKi+q+wf83EMKCRZC4tPrxJb4UN/EgnaYD2pU5VO45kQk/4xGlPB8mJ+0CqKOyVvSdfAcH
7XRKg0e0NZC3wOxl3S958YBd4nGFxfABkwYcAV4FHsf8fuYNV3tYvLCIKNoCuBbi0tv6l34nazfd
v3tZYnQDzWWtRSrmef4GxiUOQGaJx16vqXYySAafFRso3A0uFMnYfZjNfrgbt/yYHrPSyV31z4Bf
PFcC/CzesZbMP+Ioc1DHN7YodLkqhV3FW2fREqiLY0HYxqu3RrW4jcv8e+qPK7xLMyu/9LfxJt0U
T/OfJ+75TggS4nTiELRg2pR/9dSBEIlFAeNGJ6DWeluvQ3aKqrXaZ+/EBpgxjBWmC8UrrfjP08ID
CCfm7feCZWLLaQ7uAlEuyDKMvB7ux66dvstyuwZLA/5yXsg++MtI1MFXlTbK00/GL5iuUxKVV9qk
ysyY1zL7sFSNv0jR65i36rdvIoNJJhX26Zc87ZkimYo4R4VfgyY+/MxvuDQZHOHJ/FHe5XD+lBzl
d9wvPwpiEPgOoFwgUaOpWtExPgk/6Sk7iPR8+S5102PJVtpUPxvsi5gPyWX4pGDTQeAPuWWfdSSj
0W1MUqI4hdKepc5bv/1e6nyxtOHKjZYidQEw+12c77rvVjnnQXJ+/klJNdQDyVOYXRWfKNoYFOsr
VtwMwi+m2OxsfaSoKIXW2/pLdYnUA69vCKGLtwuaCJAaLk8dA07QI66yxoEEv2My4rPk5ovbLrov
F8EMfKxbo4kwCkzoG96x3d1YHeqRjahePkT+cjizt4bSiqfMr/ja/TcmZ7y4AljPthSWIXoSnBrT
MmA9puUQgzOk6fCdEe7esecn+LMCnQEZglxJ6sjIzcnuRXbIRsGSGoQLunH6l2PD+Rk/2r8dtDeI
YBN8DcAE3cWYvrwCB0VH9pLsITG4ED5S5iCWgzNxkUjLVbywgLrelrZu3o72qfMgNIQR+7XlAzBa
rBNPCStvvc3MJzAj5rw/1IAGMItvABJidWXVGVmYNoIJrw9dfnxoQT/6MtWw2xvhzMjSO+0RwMsS
dlPvFIWjHsSD7hNUhMdx7M+WZL1M/dz8Ne4rnXBYyJN7JdlEsJKhn51bY5/g3AGrdw9bu9nBIXTq
nychFpvpdzhwicu/DEPv63dKATPJAV8iuHh3vASKRdMwP9EHs7LdQScsWiLsoqPsYlXBE92iwbAR
CR/LYPTQCfVeelmxm7sreUDR7dkU3Ki/IHIom27abjxqd/X1NrraUfwZJxyNt83f4ce4Ew2/X/vq
dv2unVYnwjCxBbHiO21PyogTe8U7eSjddBN+mLlTPjgPE1cHsAPFGzHC+EMhZZVHzsTlecTNijQY
xwjXS9++4XCkFjpXVgtUvWq3cDDhi2x7hg7GKF7Z4S/N7JNkIWzqKSLHNBT25LyFfF2QIX3cVYt9
7LK95kpO3VG1+cbLACeZMTX7W3pJou1a26jMqN9GHuRWxziPmzxNDsgBuDX8hjcSXGn9UBESiUaw
7d/4L2mC4h2WhPKOixT9N76AL5O2O7FaW/htv4VtjrESAjukQhGpjpLwpn3ir/e8SYcndNXqTXuX
g4HmWTlr54fPKvfKUQ2BtX1pW7uMVG/PwAgV9mTAIfIF+c2Gjn2Hoqli9V9e1ENTWyL/IiEMPja7
OEsYCCY21WQXNrMOBAteyt8GXuMyJRE+/8BnB4Tvxgr+ATpxgTQRYsx0rZzGF7l9aU7OwD8lMesO
0g0LzJ+yoHxU7zRcTrevg/jOUC8jwM22ltBsuPR5fwdibukuU6yPILIipHBxfdPu2t24o/DsgV3h
nZCKcHqcsJU1y736LdKYX1alSdrX8A0HWvFa1iI71RZ97W9L240LLmIxOvv7KmhgrjCHguRDXOMS
5AYs0aovK5MtvQh3kRE+LXouWn+qIwOiO76DtFQpwgREs0HWb0aIJ7lTRcBZGzC/6S8lnc8GusKQ
BfgVI2Li/3AzAfr/oG5hlVQ50272V3ZL7hSP7PkHJ7w86LzqBjFIbvecRu1ERB8ve5uFK/L4eAqj
i5NTxI7RMKkpkC6mF3sRc4BC4aI+70jq8rAsIdyze4OYjq4cY8rdIFgRLnL4kp6EL77DOeTjdq7I
jOdPmBoel+bzM0+2KgigXzrNFxYEXfja12ctD+Ubqneeng/Z8wqdMOz+Dh8Sn+4u7jO+14XhtJkO
a6RBBEpP2xHUkomHLS/Ok5fpX0OggmiAtAn8mFglbzC3NF8EeZMZStxTe8K7GFCtQPtiogLMeKwI
zf9u9foHKVV71T4a0AQXvz5TuOGe6sVoH9/yC65zuDd3pN2iYSBA70Z/XTCE8i5rJ+6/ir51tAHS
uHbwoTvxxoEs/iMjT+DG8iebFSA+ZFZlmJ+Q5M0+TJifEkdG8onpk6gF02d2I/fbZ4A41z/4Rwnj
bkL6Ch+YAd4lHQtUhcuIqT/UsKXjZgLNpX5Q+DGrpAgtfBa8v9514NnDmsBcdYNAjqsiMfm2v/F2
7VeckF1J24H4lyc46f6agIzIS/Nv7USlysEk8iPXSpjgNYZsiKZFCAl4j7ajN1PnYJzN70vOSWm1
IXs8qMbamb27tGfRuwCy8L8xE8KGBvSVVZOwb69lmNoaSeKP/cz8YuAOC8RR+rTCkEsY3sR91DPG
yG0fKuq+o+2XIs3tPQ1E7TLbxrfizd58i9W35kah4E8bJ6bFb4D0s7gj24F5eTvbwgo4wIJgzkqJ
rgiLp+8mxRSCYPuep8jYwEvOmamZxF92Thp8ub42hM4j9YaUqA0/zBkreW2qjpSYSRfmo0XpEZ4w
GfAtXO14TouPQMJwLTizyIAnRyf5eWIUKUp3EJz+yXeJWJrd0mHMzjHtyMpq5qB3Zejk0563fhvp
djc70crJO1gvbiy4ueCWxFx8CYi75XdBfn+EaP7IyyE72jjRb1OPhBgfcrPU7TlzW9jJgycdByhf
3KpIPLmKag9vavIDGr+tgnoKxWLPQL/J1i7COlhoRexnMb9GRIY1QFiSvVL2esFD9PQI1is/mfy2
9LUIB+hFctaVbvSOLch/H6qRlw+1whEkdQTMlmJ8yKKaF3t+eprINQ0XmyDj3BRJz8tsjFWV1i/i
oI6CxwMLNjdOvl7R19h91497xuX3shOoDpWFEakW+S86/NybwnIVZuMhr086N8m2NnyBePc+hGP8
DldL1kL9tRdf+0rb01QMAfdgX9pydtC7PaVQsCGUdYpNWIFSLKsLFhhPVta8AMQXCNbybaYW/jhS
OD1OJXFVBMm+gnjlPyIPAw3Kf6Hse0gAWSAtsZdYkf6pS3OAAK2yNrJ4U9iBUKwfqkXGD53PmlPN
nf0x9R6nickhYqk0bZPCNhRQETuHCt9g6u49WnaIp/ajSRjOAuhcmT3CZceXKONG382VG2FvibN5
7GKRzRsyKOesOdNW9/lRJkY53XdqoLSh+rJRDEbm62VP+DCgJrbk144m783UsuOc7A3+esMjNWCN
6gi9YS9aPamLaJfY51Iw9qu7ilERXzsSYNSy93/wO55+9fguGe89AQZnNfMU3eUKkEd3ok1SnLZ3
ksJZ/6qpRweTKE73dGSHczmHNTkH0eOUa5uZJcmB5zpmZLbswBbeUsmPdIdkMvCax+pNxcyD6VQ8
PvJzMtuDKU02p1WGJVQF+eDNSIv3DNoGJCpQDOOw7s8V08Pr0iIMqWaHg5WuL0113dFictaI9IoE
O2Z9RgVM6K1ZmiIhcwvVeajOSLQydQ8GJhaUnQduzwebMm8EiFj5Yw2H+ZKs3wcyw3CksflWOZSi
aD64TfB0h4EY2RIn/1vHyOwBrnGY2SCtNm9vgBC9bDMDy/xujxOckQRC3z6GI4vuGU6cm0CsRujP
h3InkoYyP17tVNEUnfV4EPlY5bXQPhTo74c1QfUkq+cfmXSRpi0zdaIDX6iB/vR5DMJVRdloeHzH
sxIYq3CAoMF+DnM5W24QOONyaD3wYDk+Mb6NTa02U8HEzw4jb0htpwetuBLGGWT7QPxkwNWqRXE6
jyce85QSCAXLn+Sd5VV/8v90h05x4t6h0mUKw6fNrdTstVUY+2q61aG8rVSv+U61Q5FiAhk2pK6l
hxyhjX40eD51anXyXsGMejRFXBFwt1TNUTUnXMmCtrOaFu3e+/TDQFDXx5bxHPiIRSX/YR5b2UKG
s4Vdto4wkG91i6Zb17DKu7x6KyUBqjCfL7ZluzILR7w3iCnJvAfDCI1hcyYYTkhM3Vl/jrU1leby
y6U/R57RECDgatM3WVpLN+k8VYTTNt86Wau8U+JgoRjLB3cw3L4CZn3X0hsM25SWtHiZ/KuqvhvH
3WIbRRkWTDw5pczmQqa/4cJZPSzB2PFKD7rdEkYLz4w3oLGL9kS951xnRCVlt9LPrlnutlvGtUu2
bdPfOP0dp588+0mmnzp2h56zA+vwgAN+y8SmBrzjJZnyT+cFm7rHX2ZLSWr6K4l8a6iFpbsmIqfD
agMHeHfE31EOI83/6XFJdunp5v7KpAHZlv6bP6jCU7cVAsdTjzUTLPwx2f+pqD6jlZgN81fv6D3p
WTYrIAin/XDNs+u621JWh95+xkjWrMZr6nPcH4FfETNz38nt5wKfGe70elPu0kkcXKO8zStsKczx
RA1MuRUetJ4mlUmIfB5ZAQqdnesPzkUC9E4my0i4EkRoM2MaRQP8HDyBV9ypoBgqpwKfjr/C0+Pa
u/F2cvIpKzFdYroU0NdPg+lX4Q2QwBF0+QN5O8FIkHjRbFIMg6D3TOQhmilC3NSH15qQFGS8rUSr
bcgCIiYnEAgzQKWF8v2uqaZKykNmZyCba+v2yBwgUJvvPOJsaF7Jt0qkCck1JOt+z9hQyIucm5cQ
v48R/wKz5myI1irIpCPI8ct8fdDR8A5WXdgtD1/n+eDIIG6ap8MlIaR2kzpPdJPsMhqTUyNyl5bv
89PCXeVl83XKzGYAFdOBZ0SuRcQMYKbqiarOO87rRUXPMF+UIDFf8/G2+Os5MCvJkdmh5/h8il7h
8XcAY+DIS2Wodm2FoSiRlm8/1bQVG+DK5eHP1eanEy+p7veEjx+55ulfuD40nnPQId1qT0J+Ho0z
EveH7D4FzG+8VnBbvxm+SuHrlX4ltKRfIKxjqMAcE2l83NXTW0u+WAXTFBZGKBvYDO8V3IW7k/I4
x7j5BNnzXMNeRNP/Oj1RVf5WQjjX4ZgGVe/Xs4dbmfAgCoqxa/3yULco3rQKKj0sM7NZZobicYik
zeC8OqKg9ulI3CKX5rkW3qcJ/vgtJ0DVS2Nfkj198qfbs7GE0jdKOGh+gvfCJy4cjFsJ7hnuPLlq
alaVn1X+JHivyV8/gicDOYyBQ4GhkXKhEAqeLHiF7L0EL5G9p+BNLcboW6ialJP8uO4OCJOQQ73o
RYZgVM8ifOwXLyf2bKGIow96em/ES7c9r3M/Yh8Pt0aA02orYlDhYVuFYxXqUPFc6eGWhlMbzuSj
56sIrKBgkQJpp6S4wc+yUjReLwYB4tpf9RcyVbwfogHhPO3sLq39fvY1XLAHYLVRo8HeF/2BBJR1
v5t5KBvajydkfe4SV45dBp5BDRnw8OukEmDb8LS614EbFhrXAvzlP8n8gzEtoVgfxeQLjw+AkkGg
MbHZMlc0YRQfKwevxMaGCc1uCodS1OTHSD1o+UciXVrm/yYgm3RKgvrlE4ah+tnD11eeWHn6gvU5
c+fIkq1uYgOjLa+M/NUqwHa9p8WYjpl0Kvazao9YIiI2GBxHYmtwJM0TO6SqswvxpgkXeTjFxmE8
T+tDmp7T9jKjHtvGo40RxoRt0uCIPCTVUWj4VSfm8dzSe/EMIC7dx/wUy3tp6VgOLYGMoTIckuhY
Jmce7KLf8gijoKMWJr8cdlyY271gmOlsNWiCdGtKlm9JHmx0HFB/DOP9oVzyGifHCzav0ZaoNVrz
x3YQrpF2i8SPPv3sINDksRPHDhuRkpxhAfPIXfPijbkSlGN86ix90wP+RgnEmfzer9xm5RYrF4e8
8pKoNJ02uVwxQbHuCGA363tChzkV4+wbz0Ae4B+FYh5qL1KJsJW2s20ZZOM1fn4L8pek3aXsnTuI
do8LNSYD8jMSlqa37XFW+dc5J2CeokfLQb0HNIcxsEyUbB+b1tMhTKv7PmXvGnn4VoD7U+vw6OFS
AjGVF09KYjK9lBUZnRvYsq2STU32T4MBux0zr/Zb2puoDHIAPdZ0xeEhHWG21E4LzfxOKNfMwnOH
zqsm8rEkDeBNdKbaZsXgMt+JyUVDw1ltWmn7wMAQLYDsD7I/qTiUOmA3eFYP3tDuptTv17iRH6Yf
VjpJ+ZMVh7Vy6lVTSZ0SLwWkQAL68xDz5uietB9r6bN4WQS4oRRSiUUyyafEWGHCJPJEqJsGPw96
bu5maxpOMp1c1DrU5Rq5HKlZgS4GkRjkUlA0BLAEoFREW9tZ7M0vV3rh9O08Ov4XTjwIBRsboB7U
tHYxWPUKaRmzhi2PNjIS5IWrA8EkOYdwfJdp2L2+P1TKZc7fWVWjVTuutYOsHQbt0NwG6f+zHBar
dAuMsE9G2G0pYb1yxHKvUfYPlZ+JCW4HvUCosGFCgbdnH0PLY+wsnBB4eXmf296mbWCxmCpkShHC
Gwr6sVL2MZp8JaQDgDrH5pt87MqSVia4Fgge9/QTfpWB7vox/a6GP1H85zH8ATWiCOlum3nD6Fbf
en8U08P6l6P2Bk1ljDYKOxiL8840NLrdTUtZw9DrbSVU6jIRfO6rX36iNLafo8XQTs4LEYG/HFhB
BgP4lDR3Yr2Eu8HTGV429570tNvaeaFH05BXseDUaKdZu+BAgg03y6ifOvWrObB4QOpvTfiB6L09
1qZS3dav90INJJ4NcyNGcHArnjb3pVIS0LNlzJfGHRVLNPkVWoA4sp/50vli/gHNm2v/N4dzh8EF
5jHpPkqx1nPBpHXBYm0/v8xUPk+v49ggUNr3xgEwH/Ra2mbiZ1suPWhZfGqvr44t1gNdl84E46eK
X6G4hjkmL9YjIY20P3x01fU1Ik6+pd2HYaWXef3JSMH3HiXXJ3Yyl451/+GkdAd+oHLlQz1SQomV
+gAi4LWi17/oXZalHuPaWt8trUPhklsQ+azpaIBp3+jT6HK14EVaXsPZMPunxRRGlyTgR0uz8Nb9
beLgBZmHU4+EooC3sR3msN/MmkcvNLq0Tu18WB1ZFezHlELjJX9ZQa/67R9AJuaPNZ3p4D4UR/3l
mdE4KcS5c0jW6sGpvhmIs/oGkCUUdGQ2JwF6DJ+TD/m4qZ+dncGlxbTx3zNnUmdv2I7uKqFrCNRX
QLrbKjvmEoFbZqqEemo16XukthZjdL8yf/gXq+w4yKFUmw8RYeIGf+zqyXTkG6uzbriN5sWyry2B
keYfdpryyxYwADVOAqZFQQWJoXZUOp6R0Ou3CsBoV0NSYXDIY4i41hrjNoxCaoc+sm/923w0sjN9
TH5u08tj+Qh0qF4tkOn1l5afv5SWv8ZQZAyFcZ/Lf7CtfFXvVLTH7ZWGfALlQCTtYE0ra8Gqx53a
n2k/Kab6WY5PdfWeQi+l3YWJxtzRuUPnTuwHWZ3Ibv6ePG4CS2Gy+HbChX+H0ZCZgAOQ3BQloFID
gyfYGBSHBKlI6ufoJqZA4zpeXV7NB4iuRlxroJBEKtJKsyXqTjSfabIzysM8AXnaTHQGOdaineVO
zly3pqm2CUYYWZS7M5iz32G6OtId7V9bvYGY6cSt04hOh0Na67Stk7Jz2HERfRQzXpIX5e+Mfu48
4lSHZV+gJMH44gcD+Pc0xTUUF8eMNj+t5cNqSYPe2+o5Vn6ZyDrsrNg7r2DH32N+qiCRrCRnhrb1
xpZmJIgb0kgVFjCZA69BPNTNcY0aVzpk9aET93q1H+tQ2TTJ8dEcRCl8aX5meLLoG7NbuPVjD9K/
fuusssId00XcWW0nDWM6V1+R0OdNnTcAR1R+R4objjc+jaVW+jpO6bexxAGRyA7vkXnlzQB/h2tV
m+JgVsdpOKyN41M6PbTzoiw/9fG5bM9JfCa6Sk8+p+QzL22tNLNhl+Xe36bclOQc6cGqDzBOgROi
7nUtoOUcHsG48lvMS98N+VwC9HPpHZCUQ2uxyts4fRQL62r3vNkFcBR+VZ+rxSTTbfmzCguKbf29
li4NsLju5hDcdHRLLr+16Z3yW0jDCUD+vO7Dp76P2o2Vl1he7FsWJT//oX/rn1IICgk3h0BKAkF0
mAKK+prhE5b7Sn0V6utIosuvFh8Zdpc2pOxt6hUaIIDCyhJTK3uZ4EyExDyKA8M2eGc/82oDiGDf
cFcf5El+6drP2+eTTDgj3IGgYBIt1rbQXRTjUH9wzXcEyGzTDaD6GqI88qHq2BGiMMAjex8xq3+r
G0eBdcpmDjuLHNrK/98YwOArkyeFQJwOYry9vf3AnFmmnN5jUqKgMVqObD6l6wusbTirFOLqGivX
Pr/l0433TZxu0iapD424V6s9Y04hB20bqA//mXhfrewL7ak3ztkXPuZvu9IXIAzILgEqy0vkFKKT
kltO6oC4vBoviMNmNV5krK0FYDtiOo+dtFdBODU/8uTx8Hqdc+2y0m9AvoPZI1B9E5FT2A9i2aEk
JO7jHo3XVXQ9/13ByVQuWX41smthjc0leVyV+Iw8XEOk9lGIH4n4gSEy8ZIaFhLB8xEMo48VYGyv
lb3R7htIbr2tkIKn4W5nQtnD/QfCGxbSiA9zCHOq6SExpCIiCBJqm02fJC9cvutvYhnVnT+6hntI
1AsaIpibL3hl9J3oKQL4CBgCWMNkjzWgAIiGDb1Yg64XSy768rYl9ABqw1RwNr0AbjLoPtzwhsfK
MmvX/Ei1062cFT7SCuIPLwbq/ZzAI3CPxgHMWeHULtv4DGDdMBOSUJgoKT3AmqS/jNkN33H5HNMC
QbUEzDS+OFQdcE9NtaCiWrEFUgboO8p0moE0ER241cpdi/cD+yCMBcmUumjJDdQoGMSrusXfnLZ1
Xds4R6gecz2HSk790X1TVySnm6dV4XId9YbXi65CJNYcVNEuoQFu/RRw7i68vkTtR1R/FXcWDtIm
Que/pRtRxl28ujAWZuBOdo9ZPhArv5T8ZSv/hJxGm5KNEK65JTGA/RFUbyjfcWxI1xYAMZUxw0Xv
w8jPQPes6luNpRmJ0Od8Oq9hf6623fOsMaZnp8Qgie04tIxj+1YKm1MqmnFhDqAVdA/jroWZikn0
AEeyim8aabhM6zGLN39sGNfDJ10nopnJUQBRFS8WiSwPxJ6+ew/jLrGL5iJE12m8qs1tmnwOLcH2
9yw/VLBz851smInhy89g0oOXTsLzJnMZW9lkTCv/9a/7JeXGqG65clMFR45s1NqERQAJs5SkX8O1
TPdrSDfy4smXC1ZSf9PbqVAyHEwk2Dc+Mrtgs/ZjKSJOnwtKxRNWUZnhMc3veKimxDJ1kvwG40Nb
qc/jdBrUAzj8RLAKAPE/lhNZQiYIUrelTwQzL2w8OtjZTNzbvBq71Ub85aAAx9JVRoWZFz4gTPV0
aDUj6Moaln1LF1BwkrlLPhRmCFwJnlSUi2YahmPg14sRDAxzILPJKVrGCkxYr8Jo8grp8n7sApkH
S74B1jxuJv2dwcEEH6GTvj4v5PzhFusfLOsgRJJte8SDYc3SrgqfVVhGYRuFedhMZ7rQF0lj7U8W
f0fiHSMDvMuV9mOCCQlpASeP5DR1Jyw8kPRkuT+PHhkcs+DqsqvjNq24SOnZzi90Nq6ebbs4MEjF
HqklBvvIzDJfgZKCQYziY8mRJ8EzCVoQgi+Nnve5KV7Un9sKoW78vlqdouQ4xXvFfzz3RnFsdeDf
y3O0S/fFKnZ0Zs3paheu1fSn6s4zcUgbXfaS2DcE0m79HNNhbt/SrwSP/Mfe+W+BtND82bj9Azul
f2sfJhMVXsVnLzFnKFB+43NenpT5pBYnWKpdiPVsciYRKdlq2v2UN3d9+lhVt1G1KsURQZnZE/S7
ZX7nHH7m4ClAIyfochF4t48xfVmSEIZEAHy1HS1Y+8xqI3Q5wHrD8PT3B1lKK/MfDXKhvyaHnD0x
SvADQ07PpL3InJe9EgM0i6VWt8XawTA8Kt+5iECcq+uMhdixgsTPHog0AUprY1t5FUhFGBv7MTro
b9aL1vU8skhggdeASjpRvNVXy6ZypAoS/Nfuyj8Eyhq625R2E2GseWnjhUzARxgWi0rUUYgB3bJ3
BNZDBzgNRKLqrMRW5nTokA9FJvj6fz+ffGbhQy3Lri8TYgT9WRu58JH7rfz4ZCirUodmTeL2GMGl
SLIxqdsRv2HlPCaT7tltBg+bFxUjxb+R9lHkd3W6R/3XKvrCebJJv4THfdZ2qOT3dENzEI07Mucf
PjcAQREIwoIBHS72IYhN8XSCGoZFngadqHWhjawDDKjw62ndLfgVoVr8Mm5VcPQiF6codE3o9LdZ
hT02spHTJL0DCOArCaVaQntCTMkEQ9fHHf1DAodb/P7k2tRrE4fAdePLxyo3sZTC2Qr3nxeRUlMY
cWuh4ZRT54UVG7ibH88O8kRom0q7GGWho4pwTrWm03pTv5b7VXJAy9FiOvrTnk75rbY9OiG/4pCI
l0fyU2bHuOFysWGa1VzCB8zEmu3rbclCZyNzxKusT31u0dWZDygWByk+Te6/wBSKSFx4Bki04D+H
7UJUTCEm/2Cc1lIBiXEmigqKv5VKFk7deJFoANczkSS27OJGKVXHJDmxdNg9CkKQD6gfTe38oZB9
sONxx+j3c3PA3QAVLyQryQq2s3IaXpduuL3AW1idH+G5b8fBi5gdg4BcbRzDohseyGP52W+l6Evt
viuBFN6vRRg+C1983bG0kGPG5z3pP5BoDo9bE11UOiThvGgVLbxLtN7SdcY7U41NHEZfFHQS43ar
zBwU88E1+rBG+OGJ3VR2vcGbHOh0gnC9wIMzsFt+JA7y/jCxudNg/GGQrNotniL5poJ5GkMMdFhK
CsAHw3WAaj1gz7IAqWK/7FBkMD7BXiMtEhM7Q7DxD8iFvwcO+RoWHHIEisQp7P2Rv3fNORdOwo5V
ZkkQ4509eaZ8gc6y3YQevkamhSTyEZCsgR0siDcS9pJz68nIl/4tOlfAc/h/EbWNEmHaMct9DEX4
RMc/B3EZoqItPh/1kZhSA483pL3DZTZz5f3j2iClflqDSDNiy/TaGllzPnYVnTWuHHih15HbRYX+
8ZTcCX1uS3pAIGKjwHfNX5iQjbRTcanGsmE7yZ9CfsfLafXxUj4l4DU3ib0Sg5on5p1O1jmEOJSo
vOC+gvdD2xQMB4LskBylep8l4aj5WuJnJRN8KD8O+W5G3TYx3F6xh3kw0Tw/Yu1mANOTneJJ80ks
Ts/hOObAVHaRvUPSAKh89ketDYE7aBLTUIUy/IJDvqt/6Jlmi4Ay4hEYnWmEbrdufb5LZCw5Y+tM
K6+bkFp4IgOmQby2g0oz611VcobHglKTqZYy3Jtza8kz7S++4VTy5QZafQvFR71xSlw//x2tpF2O
lp7YVWWvB/t16TlL6tf0/C6BYWuCCH/RfADDs4cDgAeAI5kDYLVL9+s0HPOAG+GZehMu3btuWtoU
GrgEeoERrNiSwXRbOV3uriQ3itxxQyKGXZElJDhAU2vdMSBCOR2bS93+YemurMPDAcIrfBj4REQs
PAVH92la2N/+j6jzWm4VW8LwE1FFDrdKCKGAsuUbymkjQCBy0NOfb9lTdarmZvbssSVCr+6//wAD
heUNYClYVnp8xmcd3bMNEqvcDLC6tyevTe8P08PruRo07wBd9fHZ5h/l+GbeLwYOd7070AHdTMiL
1vYxYSH9/Rq/suQLHI8GAWpd+vYzgWGQQtZi8ZDBKW01HKl8tts5OSX+cGABSBtbYt80dcHT6IQS
ae0IfzHPhMIBuGL4L+o6k7sxcecFwC4Sjc1BxTTFWsMygs8C7TL3Ys7dbtmAOnOeexqnkSwwrUHG
JJHQzEWeuW3jCoaeipNLsvoBt9aZYjhq79x4sSSj93sgzRTdn4C+VLHRlgGbQeoXqCsEFgc8ANmO
pf4ryDxXZ0s4e0hBJQWdun+peyAFOT6o1f6pBMNFUzY2aaz6+m774eiX3aoM6YW9fN5n6ydkUnNr
mrs0JNTooD5ObXhSr03kvXqv672m94re63Uv6b1S956693qu/8X1EYv/f/+M50dsvofbiIyNZoL3
vifLByzH+tujZ6i/yfdbyGRsBGUbpPquj3c4quXDCuoSIa74KKwY8f25/Dqm6eEjmur1/hlBXMDq
d3bH8A9qAtph8P0cGBW0LAhYtZtYJHroKeD4s0RHPoNKFYX9uLRiz9kMeJXN5eb9pX8Yr6/u9RXt
h3Wk7Aplq4rudD0g+XdWErKqcG3Qxt1fl0h9k3g/1E8MkYydagZFF5Rm8KTY6dso3VINww6fIo9+
7UxSd9afErw+n9Na+qmr9z5xYTRG3WaC0rUyV7m56gd3DA8IMVB5hCcA+6uERqUyd7UVhDCD5UMf
HcvoWOtHsjVtZluWL9URxmRy6eyTdRC85KtRIqGlbeP5Ak8HsyyGdVEe4/AAQjFL0NTa88TcSMYG
4L5YKQYpM4tOJ3FtJ4B6+QEZ7yOq8Kd8K9A3eACWcTdP4yD3ye9OQn9hQ/tkw7WRpqZ3t/aejUhT
03aw0vgVL6aMZha7BTo5bFhiFzBQok2aN0t61nvphrisKIsKOHT5lUKN8lJITFf63WZcq3S9ip+e
F63qK7TCqt9IBKTzMGzGblN3opezGO98BDtg8Y/S/cHiRDBI8s+O2UV3zZlzYN0DKYAmlqbV6b6z
YWVD6oUyHsMlQxLPIhB+6KP2f16whWBqaJ41L65tM3PkKZ7qNV6pX7AwUiSrUbSE9A1Pm2UTi6ai
pV1k8c2I7WRb+j/wZqnk8olGEZ2VtSnx694O3+bdK0xPgeLGYhdeHokQ3kKRbs/yo5IY6rc2BIt5
b+Ncsc7sdWyvIbqNYCrD2oLyuLm3gR4HI+l5+gZ3iphrxHMhTRjwcS/9EtbAEKx8SJLg46bIuSZb
A3opmqF5GGqi8srKf5UX80a6OE5UaGy/mFcW0vbsxnCnTIv7prsLsLJq19O5XntavTDk97h7k43L
R5Ufaxgk+9I4gIPaw3FKhVZOsXqZw6sHpIohEfXIC5RT+VYpOt2aS84N/6qQu5CSxkKs0QrnX51Y
TVtAmnq1vH88sImbmuswIZSnZh2MhU2/Cu6L5/PjjntmQyAZTI2Jp5IJnm7jfq5UV+aaATXipekv
cjfnAC2NAApdir632fIwOv1a//5DyCMss0GdGZABcp+k4E3jKcwa4GOtX7MpOOavA51HeX0pZwuQ
HbUPrnKnod42/XqkIa6m0Pwj54K2Ebp6yNIF1gB7m9gXJ1EsFi6SvoKd8KVtkWnx+ZmOtcc84kqg
g+/85xuFl8zs3xEBAIVHBLKYQZY8YgQ0QQ7O8RoTCCsCJq3Dgyefu69A1/JN3lMjYO8El5cDB5qN
eaLWs/bgFhMREe8Gviwcf2XBwwgHfcR8SyZnVFS33nLBwaG70DUIQB99bRsdAABU6wxh6OXeMZ+E
o4VDe/MBT8iSXQYuV/YY2YrkjWLJfog5B5qck3F+3v/p2a79At0ZcLU1/JgFwx5s2m5ckjcCvh9f
2ZjDNYLuBRT/x6hi+8Lq5ery0ioXuXrDZAW+mbmzT4ybgntzX7CJGneAVAZGusoqC1caEpIAYuK8
GpfFHOcAeBOZl49w7r+BU9mBii3s81LPemUGocYxfPansrpmgbpUkK/4MO3Y3bGBttsbLHyaqwNH
611bUhioOUAsUDshgQNnRG5n0uW+IOEJub9YVsNCtVYPNucJMg1BxiOs4+BlnGW6Z0Ev/JvBc49O
udKWCnzdYUVhqTRoMl6O99IyOFTjAZ/IPoZ2AnostKBwSFnF8UpCkAVouf5QLqmIItBn5yQb+qQJ
bzb0uzDGCD8onZUJUtJhH8+0MGsgKzdT1+0ySGJr94uTbTiwVGYa5uZK8gqXufqNZfEat3gxFbdv
sUVL6Sm/AHF+qUy/wnC9Wb+wvUDbnK5lbU06p56uBwu433fwAZ3bLVgz3KpJ5Uw7ZWkvzAa1nJuz
MGXciElegQnp6Yanlis2BlOUBBKskqMBbjD7QjdWUFMlwWQFjtAOrHRVIolRJaK1XkvbRKIS+Wzh
YcOxFOvjS5S4UTorquu9uhb9JSvOw6T5BAtfvjTMmMQ0An/sb4fGTwWsoP5a913sjtIXC0MWkxJW
X/U2QqhPes16aIMyCXJ9V3wyxujle9TskgYCDq6eHlthxcyFgoJFsIbxUTHnBMigV8MCsBfF6zBw
U35pbc144GEB2qDiImemYACTwYwcA7pHcJbWq6wbf8QLD56q1oB01I4bvStkM+vIWVDCnpjLzqEm
sWcZrWF0/xFy65aOaH2HUqYv0sZFMWDB+yKZGOdGURrkQdD2DNktbbd9y7vzWnN8cDhZozuDEbZS
SGMRSB+7T4A5nUjax0/MHAu1CiBvB7WgqxZZubeUfYuy+OUhBQaSYnAnaIl0lHo9RHjobIhCK7ZJ
uM1DQrO3N5tNV/VYkUS48DjO4+CHDfofc/KJR5kqOHQClE0gCr3z/UgyI+V9cK58WsEypNWU5P9K
u6Qj47k53VlZad2HGn70M/0NCRIkcNjRXsobrXmcYiKXuhfX0Bg+Ea7FU6FVo62X5wVMV3a+xZTq
3ZpL410bobp5CGwFTNMukYpZqKuis9z5vfHJKhNSKpOB+p2hHHieof2hBtHgCWtnYpqSIHFOVXUk
X+tIvqIMLxBBixhdupzjnyw4iOlI0nkG0Do99S1bf3yBMAhqtlazzQ2UShwx8AtY9fAIxrBJckGj
eoNax/BSYT4JrH4A+GolFykbJf+B9F+Ys7jcPMxrHj6STkoI/EVyWUPRDv5NThQRg4bFZyn812MV
EMF/4Sh4u9Th7C2/wv9kPQx3E/Uqvx1GgbWArgKzsStcYmpo1ZD0/QFcwxpqCwhdVx67yUHVtuKU
6MVT9HWo9QDqpaFtrHCtWcf7Pzh9GrwUZZXnvkUUhQSew2L8SYbfVnPIT9ux8ny9dm18iG1elaVc
Lzt5WbF9iub2GOTKfvyipyCdwEAy2u7Sdhfh7Dlr9WuqX6XuYj/PxZXoKwewLd7eaT+nMoygpQNk
omHUdwTZCsM1MUa4Pb9KGJrYNW9wMe9KJoaFwda3CN9xrR/l/ZgT+DQpCZlQka6OMIFPRe9rdO3j
Fv0zjPGpcz8DRbWQwRbkbg/FxiAhF7NfCOR9B9/gLFJcfRscwFj4GR5x2Xqs1mhTOQsHLGj6mZ0F
LazP9myMgWV8GiVOAB6GY8KDP/M1ksGdqyS2OkjINZiT/bhI/6XZD3CFM6JLfH+VM8lZAUX09TrC
M6OaxKhhiNGezAihsI4yDEgb/fcSlK6ZzUwnQJRSzrGC0ZlAhC896CYbgleg1gcgJq4CgB0wm0oS
Gz5K+4Q9OVefPyYcjK3S/D4cWwy/1FOXnFU8NzG6eKy0BkUFC9+VvjLegK474pkJ1fB7079T/pt1
AXBA+U9JrfazAXXRorB3pb3VTWGHCIpIgkv28gjrIm6OzoX1uew+bLcioQ0H5FXNzvGOY2gTn5/F
Jbt01hLQE3fAcat9YRenG29S8t52H1X4kX2AtOfp2mxovf1Xuk6AKlC5Hmb+dwzVjMdZWQAXOuac
m1I7PlbIuIuSeGyhHRonf8szsJ3yuSUFRdmXzQGoBNNw7PBJFHvhWlBcyP5BIzhcx/S64aeMcwz1
Kk/HZgS7q50D+kyEkKc03EviFVbI3JIjUjS+E2o0ciiy+rMzvqLnj/AOFC6kmQuShNNcx4CIMXPv
E8mUmb7BAlRdm9Em15j/BVcqFV+L68jXygmfLnythd+zktB0E7jIXswPs9U7ThnlVlY3O7p3pIs4
pC1bzCh7JB9LE8If4aeGV9gr9g/S6fm4DDW+Lm8KkNE+7W+p/Kbcb7+cIyLRpCdsYjqE//bPSEfK
59mB30t9vF8EbNAuyvzMXubLshaSSp+/hGjk0K0S+axOTQSxEMUrSvUAYSZwzNlLX0Dn1Ru3t91h
GigZsZ+4tfovaQ3WzpYRchunbOxygsZsUqG9YBRSHCNsDp1Voi+SzKXtB5q3zWVced2vgqghKgVP
UW/9OnDwpcpaxwdmXF7dVpu4UnN5ZrsoOshQidFksj/lpSk3ZkQih7u+0tLokxoyyZf8ZaPvGlxC
4ZhK4zMVGtJMFK06Gq8Dg1tqXwxoq9BfUzERSBDHGChE5OwK0eZY75guYZBx8nB6YyImt3tUHCy3
dvEURVbR/V+4E6cIe0EyPa9iRZm9sTz4/LGbXatvSxxlk21IuAC643z9gqV+Q2kyCaClqa13x7it
v315pnoMv+PEfTJQwyLKF22kzvp+pbB5rdFWmt7zjasvaDusTUtnk2FK9goiMMnmIFaas+S1y/ln
crNR+g3+fatjZz9CGL0+Hiznx+JWyDvGwC/mAu55Dm/9/kt/ahBK7ZT38uuHoZg1DR0vXCLOqSrZ
P2idcswIPG5+LJhfsINAQ4Do/kC0EvcGoG7aEualZNlXy+q1rGCavJaJIARcLYagblMkO1nfcjXG
ZGvecIro4h3UfTEuA5D6XPRoWJF4yMzPcPJH1YIPkRPeEEKj2Tpn4Kn2l5nFXVajefVPAdGB95ig
01/DghyJCHDp51GqlN3SMAhYm0ACG2+Vb3/TNY4GfXbqgiPwDwy7F4IKVqZwdlznuXqi/sRu4Zdl
Zbf1NMIrtoY8DwFA20jxnnkNUBWiGLfAoezRuuDhEnuszyasvVBRwTmDeajUW2hl2DjQeIIo/NFL
xV4WNSsi6C1X4wE/RfYfWCobKziJUNAYoFBcsSeV8BjfFLoQYoDZCa4+8N+7brn0Mnr8zp9lFJ5k
mVI3L65xiMOfKpzyZehO4aUi3kQhpt9MHa3LDg1nD+OKCAPrRh8K+MkuGOnHpUYYxCDRebpK0uJB
ECXPrXNIoBQnx/5+TjCUwQwEbtjoDdo8HgU6HVr/0YSfxrEKT2N6SWZGsYpXD2xQhQUfcETab55u
ZgZYZIQBdMiuDZ4J8Vg7YBYDtiH6R4uUauIScB7A1IuAA145IDosHFJGV1S5SLLCZQtPwfod875D
e1Pn6yyZ8+7J1Y6oLERDWBuXvl6tVCxJ8jzQMLq0pgFi3Rj8dnBhY6P+RdcoTUf7Qo2jPWoQ8SC4
7sUEB/mrYguGgwjbqAdBhRv0FtLojezeckBo4aykbmml+ItxvM5ZfSE6qECX1gzLUHQyc8karwt9
Y9tpYIxbeJk/gNcAEeM3niq6ckRahEiMxBdhxDLHaKSjQbBIa/jOSW9eRmSi4dfJ82esGFWxFZE1
suUOWX6ATv4jhODWWobh9xSPZYl6RuTkBZQkOjma68g9tOpRO8ADtD2kdCBomNsgt4IYQHXjSkNG
L+ITLojs27VsyUfWRq8A3lkAKVB1X7ILF7m1gGR47xZVAgN21apQZq6IIOAbGd1ZqhZf6HubGS1h
x3ya7BGaYjuPe461fwr+2luoHIGOmEUNRlWcKRbyd9UuMnP9pFE/kTaXedAVh37tlD4sPeTRuXWS
tE1S+ZkIjty9oJbs0FaZ7FCBC8iQeuArPXsRJePSGKselNvCF1TOfnUnCWaEIuR6UCl5tmmjKdou
/GssPaOVonnqDfosLyMPGY94gV1ATq408CuBABNYVoAvCD4fjApQmnh4ElhgmPPPZQUvmjeQCVQ9
FcqbUiwgDAw4fo8y5SUkHq9xh8QjFNC3TAO3aZNtYmx0jHqg9yJcyj/4xbCND4CFMDN4MRMCopv2
Pol++Fsqvg3FtU7mlAUsf3QPojHP9d+I55g3SJHxVHjNk0txjZ5n+BtAp7Th3EbeCSYYODiczXjN
DMuIjfbybwK+9xfW0zBfbR4LdG4UPq5Yukmu92LO5Rc2NMjjdnUDXWIbJ9taWVg8dZrHXMWQxiPi
6T/ZXP/RksVdXjdEkJs4GJJPvZPTQDcDzNX6TYYu1USoIHZyymPD5FCCt/IZYTcytPNPP+UMbXgJ
9snrACIdfnPgSfO78d6Ob39YB6rDAmdUFq+r1v7hUMmiOSxtsAnkiWzRjXIhFIcO6gowv98KiJQJ
H4srxBg4uY5gxLXjVs93KbkmhNgqe4Um7rm9A1L80nP1L7pfAloFagh79w81xOAqEjPd2k7WQwNM
F9RfKLHErqNeqdICHB9aPSS1lNZMxtp2U5PVUmwfDLraVIUy6QEL8gKxSFP2iLEw3GDcyLfOsKsE
yaD9gsfKaczPKp5bEq+n8JbhJVTyJlOBWz3Iqfq4kOEcAHCUse+ouwcSAuxSEjZivo3gkea8ce1h
YbErTq4PYu5SQT1VdfKOpk68l3GWGzfSj5qh8qcxm8jZzoJafVQYYx7DAUag2u5pL8I1yC47DEwF
IpOEJSEllNK3OL6U8IRKtHLChhFlfqwUTKdznT/93eEyVKbR8qW7GJrIQuIAjx4VmAMzHFGdK+PD
Av0LcFV9RdOWxwhbKQR29oJaW3ESc4VmcRRPaZ4meYeK7WQ5gvWbgaIABUCLriawiIVouNiwVcoq
75mseyjTDk2k5dYW7KA5xx5kLY641y8Qkdm0HoLfm2xt/ftpfNfjMW1diK3pfQ5pObV38k6TSYHC
4J/cwBYtPLOe1XxDIkbSkZFCtsHFibgbgoAhPeBS1Xke6A3ra9aQcjJLuw1RpE3ohwjKrhzO3CBO
ccF+p5bp0gyiM/WAfZo4m9/gyEI+mrqU25ATVHlOzXyNJkQmWXdDtdODnmaPwf/Xm0UfcH2BKI+z
ziccLbldYnhoF+/6d0y4Suo1kIFTr7OXg728o5R4LMfH8jVL1CBTdllFGja8bL/W/UFeR9k2xzPh
PJrXJrk9m3e1IKXr86F8VtrHwAYQhThgnBCMY8yJoZWxyR+bhO+fr/mMcis8GVMUpOenehQ9PgbC
2AMZ5grE0vMcXUiO0vsqviOc8uxoxcqWCweAWSkUnsuzOMsA4b9sGBARWOt84PampG/GdkA/aaww
FaNQS5fCfAcLuSc7sBC6X8SfqFWlCjm9j6WAnS+gOcFbe5LizgoXihk2ZBzuAQ2AEPEy3CV7egDA
DIYEGrtCqFsKZQVcCF8p607aIY6Dpt6C/JAUB6YKO4dlAgf/KOKZdjDghDxQgFDbcuR9p9DTr42W
Z4KcOVs0/s8vOFMvzCUtTnVss/KP4rOKbqB7IWIEgvHIjZ/FoRAyUps4K1IIApnQQDLbUJdsZIpC
fc+L4uQrzlkecpPxM4RGsOn6bUbww7J8uSLN9YEM30eydM83Zr+x2fB1W4eMW9ZMJA0JbZSNKkpa
GuDDuLjCp+g4l5bPSEjOgGZQJFU+SyaunDkzT42ITN8lMb6K5hoRNSJ0WHeoddlbID7Hxa0t9l2N
j/L0jr6HHF7yWH2E1M04a0kLSlrWyVfz1vg2ELJ0aKw9rTGo4+apz+gn8QMAxtTBIrHO0wjLc/ED
oHdAgY0SBtBt0RmTpyAJM5ewMuhheEJ9PaNeCuN1xrD72jzkjbWvh+tDujbStSR8Y9uDIGtrHdJb
S4isr0PmW6Fg4bzn3oNMSnvZoR9yQYOXqbNBzVSEJHcfcLx3toaLBzsdVucXczj7LBUQiTJ4SPY2
Lfe0YOhi6HN5aui4mL6TDdUNcTmM6mWEVSWEsnyFCQmlNkfi/1FEt664PuKTcqAFK9slGznOflQA
fwUKmzsGBHB/JD2sBCmONNfUO649B/0LxUa8sLs9pWWep/sBgZG2jduNsgWP/+855CGk++BDcAg7
+GhfAezhAbTI2SAiT9n6SJicE9lMdpRY4QP5RhDYmxkvQBRDmp/WN/YBLB5QcdDAv+C0lkRC7iBC
49rFgIPVN50Utn/TBy8aBqAtEyxQM9wADC55iHTtilZaB/hGJ86Wg66kxj3jhNaZqv38/cjcYe45
b6EMre1EeXrCV8DYDvqo5EYsREfY2SvG+rxeAxSYy4ykbsF1QoS0DDkbX56xh1mBGMR5zF2zXMJi
GKawhfFwaAYaIob1HHcNchVUD+kRlPeQvJQEL2hcwHiIeCT51rQ88DRovLnN7C00GkqMfDofHio5
Pvb2MXKNxenCCKXKPhD7KOP9pWGw1kxofO6YUA1vXOgCw0m875/1zkWxF224IgqiqRvsiEe7CLvp
yGyd5FhExqfkSjtaQEe2yDdb3gkwYR3yY6jZlJOT5wHoBw6ozpoPCF3MXwBdFas6jyrKLgBHAUwb
+elM1BAWVQiQoDTgHLxoYuU3ox1HkQ/ADFEjZMCtdy8ufXgY+PEM+o38+A0CYQBOXM4JB6aTtgXM
SzCg+5SGAwA3WwOeahpEwUHwwazLB17wv9qsKF6/5BUPBUojZg07vliHNBHTlmnSVPkgGExMnOBl
6rbpJUdTtxwKYckh7CQKIBjvrrOY8tiY4ASUTdmJYvoT/leowT14uHDgohA13UWaMu/g1mGeKp3E
xD03VlCvjw+/yi+I0Vn9sdQ1mZmAFMUn9SUDJrpYH7yijYJ4qtzcuHTie2K0iOkIbZ82w6bqGft0
6MDMWrhGiwUBeXjM2vYUrjlQkanR5oNOiShMukxxMuNbwHYMOCbhginrgecWn5PnKhVok0C0fsdq
Nptsz+B20EFL4ZuWbEx7o73bd5aCYKhb6jq/KpWwqwS7nOfSG1WCmdLjQ6pBDw+NF+BX/yeaAYiJ
yQYFeUGKgr0bi31NM3SUARLFuq0h9LA9pxW82CkoF/R2Oz+15WwSt5+581kOH7os6Huo4KIgjnbK
bPGoiWiAjOoro68W/qNbQY7ytHKnNPuu2sl20L+n2RZ5sG4JefCgfhbJLWveH9a7o30wekfpF2QM
iUsa9EL8e2zqIxwNkvyeTOgoIPrLmFxexkZtdn3Dz93ejY0JITO+yDfedB5QPCRYdGrGSr8p7Q9m
ZDx5Bc0c5zHDyVO94oHJ/1dA363Q4p/L7sRz21pzO/uA3wEVlgnF9HoKV3ZIp1/UOg2nkfCgt3tl
S8aV+NGeGGRAGtTd60A7SLVVEckaa0AaZjWAC57VFn1c5jEV8O4z1if1wS5nQIaM4WJs5SiTzxA/
nCGd6N/hi8YcsxjWHvKcMx4jBnhkmrkHt8yUcvI6sPXm8OaIx4W4RO41B3S8J0shGYBmwVy0T5yb
Fd2Y3VpMqX3jvrvrmzEAy+bukWKK1GTRsyxKFzR/kHbvw66R9/wg3AwIUQ3X7LdJarYm+GuwZXs+
BEj5tDycGggNxrFcdl/JMflHTIG9rRfyzpr+kT74iZA+oHpA+sDs6Fl59Y1PqbwDReC1wvMDVYCX
niOAL0fLVrYbmBpP8EJoIe9wkFjlygvXglnjA8ax8XJwe/2lEWB4AJcLGSMWFD1qX2SMM5cenJ04
Syb+MpeeCseE262YIXKkQ2zm2DDjJp9/MYDx9nG5OOEjD/kyfDp2w3/cu7QRdGmMnfBr/JLLjZyc
K0m060WJSfUJwxWWTY9POiJeGZAzfmuLp4k2Y27nCuaEcQmfJ9Y53IZHvj3w1wGhLWjksIuuWr5K
KKNzDKji2FdxUDGV4x9BgeYDRGYgBBvXda1UOeoncfJZtogiPdqz7A2VYITCGC2D9Nrzy2x6rlRA
1UiqEYCOE4FV++GCL6uzGJ0jXeHD8N/74A/U4xIwYRI06iTQC0tMLIG2abWyXUOjMW4Bh+LihEsP
MAkkRINwXjQrpu84W8VleMyYLInSDsV/cX7/S2MsmnnqDcPute/tnSTvI8xUsY7jueACcDoWCX3v
0i495kIRWf3Gc4PjDecnRHf6KXRkkIRY2AOMFHsMAHIfuDtag1u1qCl2Uh7Q4JUzWlN+TgWrlUY5
mw8WUznW5jsQFpoGGCnML2jZ+WJOQHsDiABag0j9YfPZcd1Crar8qspfK/awAdpnMe/p1F/RUOkY
eMJbEWZdl3LTZZvKxNRIoAFo+eEeFSNmUev2uW5xdExclvLkQqCdy70/lyqMaDmhKSqca7RizBz9
jdaCNv3JC4u3kqDY+2wgTSSyJwvjEZBZfOnGA/gSfTjVH0MRYCBWmqx/+Sh0+9j5SDhabRWF1TwL
fg52XdBD/hagnIcBrQebC95LMCU00JHHgtzagr3hOTXeGMd6vJA/M8LrdBftFYRgEoTRbNWlBnVz
ZyYc4wRUSM8pYV8PDYduXnxVnWBsZ22fOQ3StuUxZhIgeO4V2NyuFFvmcWcV+1mqoWD4QqLVsYy0
s++c1JojyXEZs+2TMOUHqe6AHNS5MbhHhxx/bdaZI+VDRE3VnPfP/XPIMSA8OTaSUMRytpu88NdF
Acvd7o8DvxignSm58mJ1ZRuTVEWyiOcdGVvhVVVuZfcR1p9pEejk7kaMTtICtYHJqtASG7p7wTUm
VpOTljWXs3tKgVFifvNGJqpMyBBbak4wC+AvUOU9ud9l/67kp0YEULkkwavyivgiqfPv+lzViVd7
1XOif4m1VsFFSo806xf1Z89S7EEiGZfYRFHWQppah49/bRiwGxN7UXMZZZi9Y5DVkjo+jVEcWFM+
Ip7uvnDzNJeqK9RNUyO7xtnZTLlagVIe8teJpUN9thg2h1sMO07/ULLPVPksoZJf0/RkJ6esOj5y
wkT2YxPYvBD6xp5iV4jW/rmqwUnhDk9b1hV+nvjVsJKoWBMLn910s29Z9e2TOHiQcA09LP96JK6s
w2N2hYcxBwRS0CD6LPqVcd+arCpg91pER5A4PQ3TnwRJcZXP9SwgwY+EZFB3f1DIC/hJMSzDRLUC
gQLDoVc4VoCO2a6w/1GrHF99zsnZk+5rE0lyuUSHIcOTYG8k9AWoDZFzkA88MRRY634PKUpGR8g9
0bDki4EAQdiv7FINZzWQj02YbLy+q2tMUltec1bo9ToGAqMjKzcasQ7yJjHmjbZmgQcN/fyMG7Lx
ZnfX+u6yQ9wEnTbJjFU9ziQ8VQobC8R0asEc5iRHFUeeFjY1JSUbXta4NOtJIk3sEBNF+ePRT17f
PaUn29ktkjqqb0JsO3dWSEWG+3mUyeAQyedRAjdtQs79ONVAKV2e8hoh/ssrMZ9oVqGyQsEVP2Gj
+s3g93M9vRra5a5fCv3SD2erOtX5Ue0Oymy4u3cIdtlCjha1zN2Y10x12txI4O8tpE8tncJUlyqX
iGMdJV4BhXhqmBu8+KR2+zS2hIyG+rZKdnmL5zGwCNCmo3nsh9Dxg7ICo6ixz+ruh5E87k4mo1ez
ZL4CXMFHMcAFvm43sMTtdVjtAkih1DKWGxpmjLjoUczIRUULh1XjSUDUvyZcLIC+6KnC/MzmS4yH
Cbpk2oppFn7nPLm/3DN4Gxz6DInsOrzwHlTEPvVrztHXIA6XPwl9vzD2KGyd2R8dDykmU+JrKyUb
ugf4y+UX2n1o9XT6CqjxL8kCPZN9GpDU1Lv2hugeIiAcefTxw6/HHvQwxnrwjhy0ArfVyjNenlx5
FpFjKQre4d9NbCtpQ6C2/to+KfmFefHPPBHsfE06fXAlWABggqXu9dkzB9OEzHvnoyu/THZjsW/3
K7KqmOAYV1ihsHfmmIyMTzq/RnYNuNbY5r68igVxLQ7gfAKrw6Ntv0JnjRZJNdloxsFGzpkdM1IM
Xo9FHR43ODbeP+4BSlllgPAI1IUFCYho8VUje+JteKcGVpWn8pXSFb5IvGtLPfPvvU+helNB/lli
7uPmUAwYJfCqnmLtVGqnXjuFblp/hUjeIUxkR8c8KO2qt98cXicvzVaG4z0Pr9vT1w+yuTfugXXf
EpDBqKtuyBllB43JKv66kyepDhBfCszal11Hv+WTzd23AX9ob83oFpVXDNPDaapMy8/RvuVPPDPX
GaadLckddbq58PdDc/9sSIfHq92jKFikc8yl7w4yfBNfVH3T4jmMJWi+QMRcK8rcIEjTasc5tbBk
txT7hvQ1RhPjO9Y8aWHMqHwUtQKfHhBeOHe2oFukV91aXCRzTipmL0T9AY6/HYtbzes1LwQBCxwE
I9OydPmtenx6ZAeFLx7PylpQZJ4chvOkO4XDwThZzebp+HQfKDFeGwohqilYOGiwcFs+oI5GjprB
JqCXVI8Vglb6cwgJexwPMA9jEgYkIPc626bNRwKKhcE7iGf6qeksxXF22ui8hPkKfgg20FBT6Oj7
NS70Jfrt7az9HlktEjgYYml1lPWzXV/v5tXob8WmSS8yIRP/amxdoh+DATw/6OneMPCJLvBWJLsL
12drr7QsQWb6ge+sBCnXQIXmxCwrXsyVPUyc+/pVwvcU8m6bdk+ZxQzFsGh/NUVPi4TXevTQkP8V
dg36LFS+X+EY7s6oz35jRZbN7yE/YuBQzy+wj8zST2MPQSxquhRnYaR3oxtGuN4AzB8a6aBb+3u/
Nw8aO1VrP+hBom1JR9VrOOG4E8z4H+g2GnvndFeOkd/olItDvEkC5dWcOA3erkyom1TeqOAz/1Is
hmlp6YHIOk9KEd5XUlnIo9VpO8lesZlkdg3rD5jbOae1XW+xW2jNcFY0s4w1JFFo2Yd43H3eK/bB
Otxkiiw1d5PQ/lFT8VCivlJSjY0DogwWxZWFrcPIr+9Qcig9lu9/CTXpA9331MJhhow3DVLBRmrn
prVw5IWBxQkOpsU752agdfu+CaxvHR6ZuuwkV+ld7BDeCN98QNePZ4q5rpqZrC6Nbwl8ij/PG6Z/
lub5MDHx2gtq0i8R+/P/6sTy0RLxW8KFrvsvaCeBLv8+WjwMtnlTUNwkJHXGfvbJ66T1qxfgA30u
wbQiaLRM9mFhIthAxAxF1bXWhokDOckhgIzGvgqXTQFdDysGTlC1DrR2r8KihSkIeXSbhTPTvkUP
bKOnxeCqgt5JYeevf4/5Mibs0NxX5Mcpzo/FsZLRARClk0NZMPddc8N+IH2AEcZbO8cVhWxagyjR
ljILsftXZknXQXBk0oxzTnnMfFd3HM+LVesrvPxwEKPV0HlZ7jnfKXQawx1tJPETKajxCcO+TfIb
DCkVSoKPKADODafmqV1G1bG19iZciN8qEtuLVKEn8rjmXAj0o2OozpBy9qi3x4C0UoeVfvwvhGTR
HWUU6pJ2INDHsD4U/kM3IG9MQTlwT3vhBML+JTnizSzLCJDIlFr10+jSsA4gorUmPdNSp4QeGdWK
voianoVzsjexP5B8M01JzPHzGO7vPr5iMfNNhbknc4OBlWBFOL/kAL8wVarVpQ6dWpbn2n1rNSRr
m+ueiQPh64sx8j5V3zVtzgfmiKHfSugAiacsNno3e9Qrp5pL3RGxK4XN5jxTEOlQiySytyihxDvf
jfss/DCoUbC2Q/Fznplb/bbpkMiaWaGiNl9AsUvDQK4PanrM1JNin2dxfy60C+Tpx8ppVrWIq1/B
2DcGfyD6ifEufKNGGhJP3MeQn3mmOue7Vz0rOiu8HM10TFaEqCCYRw7LqZioPwQNkyXBVeJTcw5G
MCE0JhVIjqV8inEWIjwcXzHyPYBKwZ7vgV4hMYYUZuMQdyd4DJoGTp0pXmbOT6MSs/etwWCptO1F
P2SfsoVp4Sd53y3qG6FA2HCpQyLYEn1moayDmorbqauMuH5rCoY2ROXCUVKfC1zgE1fCgON/LJ3V
cuvoEoWfSFWyWLdGgRkSxzeqwGwxs57+fEpO1dTUwI5jyz90r17QXTB20UP4Fwy7i3d2rByccdUQ
+YpKqMYFhFAi9zp99yaKDuoR6GhCgn2nDkuctU0924KSDtOKC00VeNLL6UOWlx6NH5FYUnOeVKi9
15gxE1fKtBZJCcWmlMBSlbZALbYxwweghUOsX7LuYmzq5thjse4R7LvSy5cRP3G7q8KzUh+jaIP4
LAKSbe+iuErfaStKmbtwDgJ/8dk5sKb2wpPlrSsC0R3fTc+j3/n/NPJvy9BekMgVoxJOXU1b99yM
XCEtxswekHkVHIu1lGExKv5HjLD6RSEe98TYwWAEoYdgG+5NXEBjbHsDdUc2VU3AmA8UIug7GsHq
CfYOgZabIEMH3vsrwe0WP4R4YOog2X5maZyCBNIPgLUGWSHBOUFSEh6nc9M7lbCbpGOrY6W6C3Ct
plfNwn2L5wx/wVvK52hcGJliPMe4DCIAUTmHpswHKuuI26pBE6NdAkaSTEhIuEJwB5ZTPCXtTm74
or0QX84ZzNGbKWfubMxLwugiYe1Zs3l5GTXvdoYQ7XSfPIDrxLJCI0OYmkiigVG6GkEEsFFh9rhw
DyMEfjf6r2I4cir4RHW/0Iy3qTvHQkM9zN84XHRuauAXlCXLhil3ibMzbv2LbcoslzZBm4Nt93Is
4+rSoz0dpo1oINllmlruOgUjxpsXfAjJV0NQJvrl9qO2JHQstdtEbqk5Ct7jK6o7PXTL3NFhtTNv
J9JEB3p2BIgBGhCT0/hO4TuKbAMkovQh5+2nND764n1eq72jcAgdxl3PAEBngr2NAaVlBlBbiKYQ
+z8UQLJxRPuBbz64P6Gd79RlBhYw5n9UcP4IRVYkLfLQmy7nXco8iOjrACuw0wC1qrXWvoFgKd9I
TEbjrYdagHRzBUusUTrF4PsATg0ur/KmQWqSbMzgWJp4rjM7GE497Ua04ZNxZ3WiO4qrAaTd3IhH
Y4V4n8UTt9veXMuM2JVDxDyIK24+WVQnb7e8nZD7iKciY7aCSwOLg8ggwbwaUKSMLZTfLL2qQMfE
zfe4CT76OZoJN9WjxynEdpOKWwG2y69wCRbmhQac/5qPEnySKiTqCZQj6Eh00/gwgOcSjMRenBjO
tz/zT3VkGwNFoNbiuF+UxpIaLhBwocADXS2WYtmuiHjxmJdUV9ZKBqDib0ZhTwo3KljNMh5daU35
hf0Up7sU0AY1RfCIMUju1x6QH+RIHcWQ1VPL0UBVdipi37ejfogcnxCHxRvWJnp3i6vtemTuPbww
g4iKO5BPgjiHn+WngJmTFbI00KZEJk9eRBq6D5P/Cv2TFr0xf+TW0vJNgtFQwRVvzgP24n1Uim3I
Gmy3KuwTNLcuHUPry2uVE3qBkJLVkj34UU7Tbl4FNAu0Kr10avQdbUUabLmlAvMaYn9rOjTzCoor
TI+cli6ExhZyVeaw+HT5LFNMARtQjHG1qzFuR3PU8TvKe24OOX/lo+VLxhIttb9yLxWQnG/1pDEB
9M3UvWPG6IqbKnDZn8oAQIhXPZQ9VwQjPErKjgKIkpsrhC9Mp+ns0WMz84P4hyhh5Zdf875ezCHv
PCamhZ1VdJeYydUPr8zRIOow9iZsx+f7u2KRg3pzNClbmN1hjxfKrs2FFWEwHOUjiVw60AlWCLQm
OLP/30KJ42wkykuprhg+xYu7D4FOfcbjS7hxEONJk3Jktwwvgq2ubTjaOCi5eN9Mgl1WCicYxSiL
jW9MblZsYjXAHxYLpVVCWhx8Gfr7rQk9lvj3IfmMsSvo0DstUzZLO1s4mSJ46J5NGrR3ouJLgq0b
//v357UlJ/e65LuQRRKX8OtBJzmctUW45nhsIjI24Ibgo45ff8k3TADwB05XMY4C2GujEVG4FxEE
zPPRfvVTW2p7SImiEJFrOuwy4rxaJsnMOACdSkuvNpl5GGen+LNZXEzlGqnXqLwX5X1s9uTdlyPu
0I4a837aeSl2H6rMaDU8qgOxa5T5BdAolFuOENmmFqBHayhgOkSStrOKw51ILsBJnVggVo2AurCt
XKXzwa/LrkniWTePRD8b4Ud868Vr6X343odifjTdR4oafFNzl3f2Wv+QpM+gev2QGvfIo3tf3lgV
kv4xUNDBkex3GoV8/BXIxwxcGgKot0ervBtOqmbT80TQRno3/ift3GequtRoAwyFb/BU9CIs8WLW
jcjZSYQmmJ9BU0vpIpQX+Lrjdou7AdWr2+buIDgLwTFAbIlZRc6wgvbTmSTZyItzUp6yxcz2L9CI
3SmXugwiih3tNNUpzHKVYdVF/SBRMqkciuABIgVYfU6jFSuto+ngBGc0DBGKyBtlboDpNczfjlGq
9nxLMhE6INlwioGx/xvY2dOHnwKf40Fv0Okwe3A9c9P4+C5fwAML0LrS6jld5fbOFgcZYJwzQquv
z+pdiIZVzhg7VXZzt0L7xGQBhWSVIjbHMP/O3yPmty3jwPiw4PLihiZWgU7e0lxR2+WtK/r7xNxr
Kf/7IMdHoz1G7Crt1WuvVHvV5gfXwLxg3sfuLevuOPEZ+PzztZCROHLWP7gDZYy5dGhJB01x36TD
m3jluSgyVp17fBHXwl07XtL+TYpWBum9vlUCZuygy0KBZDjPJvxx/6nQh3CExQ0QMhK3l/xOc4mZ
D5bibHyYSExA0IsVOxzdsm0F+svYEYqqv/wxVmF5C7CAXktXjSiLYpfBZeAmM+TDGz1mHd5D7RKp
K9yl6iW1igQsCSbB7fkG8kMyAsaGFxrMMDgBj3LJDu18o8fKtlK/jAHPxxNFkgH93P5zdCsza8Rl
Eu9Ajj6IDhwJGrgtZ4IE7eafiJ+Dv0lxwulfBc08vPjvQniVwUoPXz1YC6Inmrcyc/GpKsxTn5/9
45/Jb4f+R2JU4DSCw1JV+Ge7wo0Pla9oTzUgGf9geSJSf0taJYuj7B+bcANk7W1lI14DTPQyNty2
NQxOrxPie2qyTxpDLXcSH4ELheUMFP0dM3LwtoBtEtEp3L0cjl295fijLax8GMvOyM/kmKrYAQRo
8x+SySQ8gygEEkZt1lyuAGIFsPV5rAK9mroOHkF2jeDjM+5aUBE5NXfLTaheo/kxJlhSnLSZbn7A
sZsUkaWE1y/U9J9Sv/fDtUyXk3EoGQFSVP9OY4p1j/SiXWzyr/53YCC0NhdOCf/2wFCgZaCKhAUp
NHZn+lw4hvENA5oOh/RCe7C9EHb5wYmZifjKaGB14+Bhaggt80KZ4P8zpVVXgCQtG5YUza365Y/E
GXxzIQFXLuDN73KLJ3JZYFLQkZN1SPR9jQEi12rvUKUbcyNmtlbMqQ3TOkXcx0zOPKd8wwhLE+IB
zfREGUIfXIqQSwgFYBOsuXn4Hob6FAwImfhMm0KwE+byNcqCp9a9KL1oWabsIQQukiPJiuCewSIx
XbRvOX6iFM1AWqBHNfmFTJeMjoki5/ZWVNziye3fsDo1LB+sAhuz/AK41Q4nqXmU2dv0MeFlC8lL
3s37NruzpbGA4u1rMJFAYOGvNdCKaJQh2+DaygQPMv2GoZjWrXNla5RfFPaMTfBbZEin8xHNOfFR
Md6pvTipp9knbtr6oGNkhAbjMR5PxXRGfDaoX9hvAVpxaFAAcNjNHo6oxRw8FYtvfpBzZFFt1gUz
lqa9gPhU4tvsM0U7NhzpvrrFf+wo5nEy5AWmVHM+pnmghV7os4uXQkaKtGRmaDDMghEEtnGJ+lsD
n67ZQklozhTHQKhSinxcPo87sZyPrulEeUpDSLHAr2xgR/UvPhT3K6mnIYMSE1PU8cBKG68FwFKE
NuDAQh2vDAxFAgeuFEB6vZsbLvoutiNDN+pxipFGvmbSD2ZfVAvxgG5xw8Kg2ecrocgEb6wM+plV
2a8DsNWQXIIDFe2MCUBMmOygcQi91veFtgcYIgYTdoXBhtc2Im+0vVBQzUUy/TbP3jdumW7n5pp1
ncxhDiBceJVYBTPHGkcuWbiwzaQDDwJWHpRR05l7R7lz6YFT8eJRzTJsQIw5x8IgEJhRvb8jPhD/
0UqARkTClvKaLpbhK8OjRtkQ+VnGuJPeY/M48MXA/sO2Vyd5Ze/K6Z7fY4abdvgy+njJYoqhY4xY
MTkLRmfUgiaBPOvp1qVsh2ppdu6CVDe2McsG3XOxYohW1Xj3OyIUOGk/bIEraCjsGUJhvoxodLGm
zlFefr333/KRqnBPAw4sSmTqExUo4GuowzA1XdYZFWAItANzbsTpyol7SvSVjn8cjYSwJ1ZcxttD
XYbjsiCP8dDyKtm5XFxkPjbOvu2KmasazH5iorehRGeuyzlBHdJUFnBR+i/y5+xMNuIWtRa42Lxo
UuOmIjVNBgrPWS7+mXvknHJyqfvkWeFcyifqNTq16SNkAl9tWlQ1PuMHaHg3FnOGTFyzwH5ijC6Y
0CTjmiatwu0Bb7EEvHgXhNYQryGGDx3Eg3MvrHKGa4rV+Rz2NGKEHNkRHIbeFuBDDj89jknjdy19
6vLSODJE4MAHammxFlQOcPtWcn3qqBVwYkEw0UO+m/GDhOx0Mspo9iVec0ddTEsR/gOOLZ6LWy5e
6C6p0anzKahNC7wKvJYTWjYdfTiqxkn+9W9rN8hba/8weIcFWV61peeXSLdxbyuwTgOd4PqlwgcT
IMC8X9Ezb/ngoAj0PYBL7Wjh75msdCQLyMKZ8LLlApJlGfcwrx0wOV2WuEmrLOAjOuHelNbMdDlF
OLPmWhJOR/TkTZbgU+ri5n16wxeVvjh80cBkw9Nvtww2N0wPQEorSDvBCdxRS4+JcaL4xJg/aKOV
ADUuAfomsIuCnjqPPURRAcxR4cZGp0CQbbJjrlx10IT2Hs6U0omXBWhkw83+Ilt5iVNgDqM5O4bp
RormVT73nNEebAYugPYk52+K9pALcvgFAsCP0wnczK4sOCq17LYXrVG0zBpihyWY8A92XUf/tGMS
W+LzjaiakQssj3wjJlhZbMiEpNJ8pFxx/TaXtx6aNPyUpl2h7cgA+bOOE3urUOa/4EZHikUPNX53
4ledfFW4a+F5MA37DmiO06+7wzyDI0XgnYj1iQupTT3CXYNtVlgFo61g6+NqENSuqhwY4MrKDhIv
ZEtsIELou+1mALrUsV7CoYi4IUi0WvMBHRJJAGPdRbu9khnLv5AIDMk/av+D7wmNVQ/L5UDh3a+k
M5QSRrx6AcALSjrn6SFyiVc9/Q1+X14A5/2dhlPoT0oFHxOW9y4W4DRyteCatoTxhBLEg+UMeEYY
D8p1qOX6hkNbss7p0UPiRLgCKxoSAYsqnDOYtkCWrjQeOMzwPo0XzlsynuEAIIjnYJnBQi4UWkSI
BAPmYot1n/zHfQF7QMeceM7q1YFDdqxGCTcJHN5B2ykRyuyomOcY/qZ/NYYTdofei7lQUdmTgbk3
jX3vAkcgIucwksPHYDwEVGPk229H4V38F/5rYYvgd6dv2QEckgHmxOmJdlyLbhXzCYc7m03V6ODX
q7JCIkdJTY2tsXb/EC067syZdMwzVoxOGJVSrZDH2Z7M38lRpRy76MicyIvpt/Y6+qv5hxEGYZpw
ipdZfZLEAhbRGTwAnAp4nmoY7NMQ5w6u++YpBHuU8cprBFE12aMrVj3qGO8MFDbg07bLEKxPs2Zd
JdsAG6Kr2d/U4m50D1hFbC9jl+05r//U3gD7PJHyNzC+juw2sru15m3G8jvO/0vY+Yu1PNxiWPje
rRqx0r2J6c1rr010hd1nrppuZ0ZXX3EivHw3MvnlvDeye7MT94q0G3o6P2xwKUvgBvId+1e09NB4
ZnjbxV/bBR2hiDDkJ4c4MBtdIAgCoyfAGz87q/JVDx5Ju+LzF8UhG48DAYv42Bs7lkZLG8AQZ6VW
wObwUKgAmI8zfZH0FXct5QMYSda9S1DuqB+EdA9YwcESQyXDMprmkOez89/nuwPfoATuLd3Ggq+b
8Ir0XMwv6yWrLD0tUjjoJ9hOACazK2cNPoJgWI+tdkU0raOhIJS+54OU+w9P5+yNjyMSddbkdxmR
AGUf1Mxm/saYVMGi8fF9MC3mmfw5SaEo3uNbSl/uix8UhYvyOZ3CEu+IYVPzKtQhvfKUqO5HlOu0
MHdqyUyAfa0gjFhSj8sdCDGmaM+ogpPLfNklvbpTrtk+4ABezXXBAh2jrd641mmbGpMED5uqQx2P
rXn0J+bTp6SjTGMYcKoXZLbhCrrOLbhU7Dd8jFn9nN7c8kAFvnnUQQvycwutbBmWFGs2lQMWLGRl
LrBxe4Tq1nsk4zEwmVLPs1VYVNDfbS87dv4mYhzLu/QbwjAxFlBnc1Leckw4F3wvo+Bzv/AwlRYO
IbqSCiePBf3JnEzX7Ek+045ynVC0MRvzKnwGVxXVrXn+HVwboEl0IpmHmecdLLjSHjmHEhgo4PnE
boZ5QfIUCv7sxMwtwIUDtfeaUgmD1GrDQJ6JN8bkxoIYvMXbVD0L/9OI3kXnwArPUZmIh1acr94O
R5ezgs+3eI593KHOYXmuRZw7ThJEHYj7+0W6NZHk+q6ROiFy0NZqqImXVeXIBsR3bMr2hX7Ik1mv
6LUn+avcqQ0F6hUDH+XWK7dcuVXxPcYUYGn+2ikTmISAqj3ouS1hFF86QemIo6PmVrTFyCnir/Xw
1UTb/DWB2xmHPCUqCTs2SXbLFWYL8XAIdNjLR6I7yZ0q8cQ9ZSqJpSdTOWXRSSFavDmmyjE8RNJn
2n6AagJEHGcJFpTe3+sDY27IMriVoyrE4cs0z0Hm/lFBPZ+rZNUsLgOMzon0EPTdzH4JGNhwyXWL
xhpw/pTfu+FbWJnyKvUv+lPRn0X7bKZ3wXs0lFhXKbjo4EnNwaTroB6gfijJQqjm2x9aBa6juh2w
TPEPwqAHswYoOThf4GZPZMQvRA3jwGNjqFcluUX3qMb2hp5shgNaEQY37PWTEh38+ii+cpcZyeiR
RE9z9cNcnHEyUBJjXU9xO2zuOpfyv3kW3ky6KeDKSvuFRAN9GBpH20kODhuqvGKYKRs2w0zTsAPT
TswZcvBEvNxs1bD8hSUlGDTv5G6HGYanbeF7Nlul2Wb+WnzR0IE+tJHDqBeHFGTqHJdQLpmJtatU
wgYfQyVxfk9uWblCSNu4z1OX2gdhom6D30NcDMcT5TdgJsb7Te+uVWAYDbefARLgK3vq+qf0Yjdg
DQCqSUuojHbZFGtq8Nl7doFzK1A5vLWNkb1xR9NiQWejxeLSkIFhYG9e/H4dTiRpzKgN5WQh/uNc
/ets+B08LIBovhgv9JYwUWc1ElQiRy7nE5EuoxmbVThnZY5nISYSmH+r99rLYAITpniTWQkEdxwG
kIDRCnJ4U77V6yrxdmxc3q4GEQUYD6fPX+tpansqBoNRylvx3VfUBHBRjXLGxBlEcH32kk2dqRav
MTjpAH4DyQUAAdQ6wN8BkcOly0WPFQyYd1Wuc9X5iepTCrhp+9z+NbklhCNwiGgPCtVCRg6IY+hR
vkNoTJ5gXFkDvkayG7T7A0Q8fJtLKzOZ/G9Mi4q5hvMU3Z68ip+OS5orCD1U/oArHOwi/7Xe1xMh
xEcM19uczPXLVF4QR0WPjKDA/rEwH0X8GAhcru4hLnfSjuJEIEPDHgs3Mq1yYQ3eLpd3zU8Azy6n
NlCrDfx5wpDkDZQECuQa5EK8pPGtCh/qqefba5yGEaeD3TuyU27SWrpn0QP+2K9VTvLrk9P8WuUE
o5uMs79LLTu9PLPC+gVxWvgDWSVlIKZVGJbD89hqE+pxq8Fkt7AXqh1JK4yFveMr7R+ytBfkaV0b
q3XL3NQXNgeoQdoCd451to8Cbgu6oCaEX2zHRQTlq10PMBFYCSpFyM+UdivJuHFDiAIUhWs4brrv
5pvCj74To5w83QALcpeZZ+mlAQ5AQKBZUJ7zkgteJjSpl6BjsEGtePUJAaxWI6r0/ntoTiPoWHIo
SCZgOoN6hsGccojn+eYM8XAUyHAQ1tFAOUfFN66ADqToOWYObC11zWAXiFqvTuwBgCKwmJmEAWSs
b+ndKBG8noFJsZrX1yzQ+oqKi3Zgwqz/whPtZJu3zvzsqbWKn3RaVeJZl1fCyRg3WnIL01uhXTvt
aiAAaK9+d30p/+p2L8T7uoA764YGiD6ddoWFNrVzVpS/tulmx2Tcoi2nVi1mxoOa3enZQ9ZPJXcb
3qj3H6MwIEAB/UyEOZSraI6IC6vmTAOZAFwVtowZ5XFCEMjBW7nyj0/+FwxH0aVFA/6oudeX4CPA
7yAynBXQ3/z4JnFyMZ+tjyW71yBDGgWJwDlyZJwIPk8rC6scFjCtMaQmYNCmEZc1Um3BJttDjA68
JDsEvi5tOiM6Rm8sY+klCJcBI51XJtUgjPESuJHj4m9aj1yarz/Mj/3IbO/E4Qazu3iCbVBQaMXK
X3yA5lH0ccSKU2dR1U/iP86ZGUzLL6wW3twIKYHjjvqrrq/EL0CZ4JzHNqv9BzyII9XsFjUMSzHp
Nm/iy+fSGbZN+Uy6GxWY0q3nDzWeC/8aEirfUHgWUcc1FUMBfFbAmmKWYhAFlArIzvgJt9jkKtTr
RSCuAcRY9fnmIsXP1NgCGo904DkumdEKcwhMp2W7ognMkHvnjqqsQ7Ivh7259maWg6UQ4wdFqafO
vTNtFuTzIJH/vGL+TVVDvcQ8xFjNPfeBJrvp5lKz3MDwgkLEQobDh+F8s62hq6VLHr6oYyV3ggQH
WpYhAsdOGOmOZIc8t3KGAODJVwD0iztV+VtN7CmclPqYxwdw0z9SGWuEQkqXGdBjTzXjdLTNJFSd
muJSKVcN1r6PaeYHdRW7PNZmgykCJhK68zUREyZJqcGhDA4J4Cwj2/n8i5V7L9yklUKiTneNmou0
OJVLUuaV/lMONsZlwJicmXG0x2oXA2HdMl70IHiP6fBGCOjEICM7rpEjzMAvVC0Ex+0MAwIp+8T0
IlCKVh2zUxDTcv1HV+col9IZTlNvGKsBULFoIDO9lWQJPUBXQMEw5D9g2lWA2xYXziZ+Xya9RdTK
n6J5C4oLa5Rik36wYnXgD4trxMgvnLlSXNsYvIH+5SNUMOo7GgbCW+g9p+STSSITkiqbZ2NJ8Mbr
R8epu4TT1zDL8zGinlGvM4M/aSRn+KrCA4gujKxi8AC1vcTBaR5x8ylxglkwXHFDDLTAYqjm3//i
f+Bt5ohR5o8+fuW4tgDKQO0wWxvCHXbi6D4zC/JlMpMiNlyb8P74ZhvMvJBGbWuoaL/sVKp3ZtJg
UCCKhXkwICVbWIH/Vs5Q4BNqvIyTdQ6FoHiuAZH3pDBC4P9LYfQXBzGHFp8vDso/XXBi2Ullx0tm
D/r8N4URD/p6YVXffzNuShLIZSQe+O0Dyg5dGKii25YxPojf8/2fyNdmgCLWrdnxQ6w4IYS3B6lK
sWrLo+MVzjA6Um6F2yBGwuIk/6nKcaFgh7ErlPfCfFsstt54zWeOFOKQA3PMFCZme/np0DYTAwPf
G7KAZL/xwHhaIgMhZq/aBXyqA4FfLmxItFPOjGZToCf/xVIjNCpA1NXae1FKoRfw6LwW5DdkPBAP
p6uXan7K+le3boufgXuALIyXGXxq00tPXmAeJeOoFWNfDcofBgH1EV4yQDsouylAft9XzJxbyDMW
exMuAxgcXfVfgcLC4hgAUeeQIlHjr3pK9i5V9N4wIUYx7MOgN8MIcq51GVsQd4GfH5qhP3LsgpKr
f6c6m/AiqK/se+xsKNHmPw5lYdwEcG+WdPV8GSDv3TcpfeSVqMSwQcTb8WvZd3wZPVsP7Q0Az8zE
cSMBVIjnxf/heJWXl9b4oB57h4mmxU8heGO2DmsgpjssGeLNih064AEYap9D2lUJDQbosJN5TE8j
XxifCmEZxSUfscRxNAATjN/lpVk5KJfYcKwf+QaJGeyBLnR0Grz4kbwhmvHXyJs54QkRZS1TFc4T
LC//5vyisoamUsUk2y3xJOyYEnj+qget7x4C6COYPWeOCsGY3CKI53suQBBRBcbpTP9oHepGlgOr
ESonUx7hQ8Hc/VamhyCwxvcM++uEoDE8zfaQUIucsJ2N2BwZ8QmYIwDhnf8mZAxvOZvGHY24MTFS
nvFPvgC4cBNYV2g/OfIZquBGixaQawwfAuO3cK+etPR80WACvxMHMIHgt1uiLlJdZv4F5vovoBSZ
ZnPbqjOmmj01nvF0SNP/x6C04zxnpXwFdL2hkuJ3/rkQYuvIpCHHQDMksMjtOTeiV9p9Goi3qu/R
WD2HijdsY6q9jOxK2htMbBhNxPOjFzOXwz/8ND3qKQerwg5TSheqwWKAWObq/APY6buUvEvDY0Sk
eRyLOV4d4vocx5cmF4QGRXROlRM8D+/KAVk3ZyU4MeHEUzGA0WoeqJQ2tUdFefQwxsXZlJRngFRY
23jZoe/FBmU+FY3QWtyoHjkVmU52gq0w74g2JYlhMmkBSwqgFmXCLx5PXT3/SWbebEOAR8oVOAjY
cOq3GQFCLhlu5snpsBWPnBOxNBcdjLOANoez6r9huSliVubQSZ74ATMtILswdrtN2gPkgrqVRooV
aDCqxJcSWm7CmChZgdgxr0nqxRJtGTSr8A20nEl5+A+Uf0R4ajM9jGu+aUIiGaDwqNfzlUI5UlIV
grfytvmRcbSpF0VGV+Jwepbk4swVHKx8WkL0sthu/oMRQhIJvp8YGezqOYMGUpULg76rnuSMIBiE
Ekaz3U/WSD2uW/TbI4DNjpkNEHxCgiTTHPFQioeJzFHSRqejpK8n7dv8juKH4d00Rkc15HSYADOp
hJPflxFHQB9woJTIOAk9K/Wt9qnUr4J/VvpTBJjhlNot3vjJrIIyqxl2lwju6K2gsDoFPxKkJ+tg
+G/R/+f7/wbxayDWuXM92LEycQEYBiDuHDvEqHYiYx80Gzfjeoy26b8gvmCBZ65I7vbFJ3400S4I
ML5wiW0Zf2NbFOxtOzwVzyPWiM1sSDXBzNSWBOxo4ytfQm7LyruH+ekWUO3PhlOL/9Z1mywVLFTz
I0Ke5trjOAdyqK+hKwAe9JLT567QOIwlstYpWocTTLS0lC7m3kw3AFYxuIwLWE6HKd1Hz1S5TOvU
v6f9VVdWkr8lEruFtQX/j1TdK+xaU9wH89uxJphGuzTZjcRhtgwAXK/YV9M+WhsSOwOXvL067hfj
vhvnGALksA12ooQEv6XC21ZS34nArkUO4w9tepoJ1pAYcUoEiWOU9xtMPqIt850g3IoIkJdYB/6a
kzbGI4zfJWCR/7TsX6f8N+b/YHXJl9G/tOV5Ek7iWwX5oj6UHQJXt70WAUPjfZseA/3kG+cxuI3q
raweXYH22aKu2Uz+Hk3+vjiH+Bh0mL3aX5isXLPgHAiXfLqb/h5PBcNpZZc/Gpt7/TciaNAOY3z0
N9OXkEO4fPjLPt7URG54yNY/xu4jJDyCY7fYmBgXYbEiuXmxlwU3oqNxie3Ra1emM/oT01GAU42/
J9FdxMIumgX7iN1+7U4cvJlJvoz+4f1eqc9hVQ5c5i7XLXP3yGezMYzFv4VUpBpdr1PJK27V0XuP
JDjfljRugEojWyFTUlpDPpNmV7BVWxzF4tgJh4VA2NBSS5zGtAfTNmJbwKF4YXmJFcs7UgZ99NRH
EUURp0vi1oGdhwAvTj45Ajxd2RULuP97QQFfI2MHL75lWHwqBA9AVuo+BCRQ8rvcvQkjuYAfS0ZE
91+LFWifEPzohGFlmuvxpzHPBDMj0xdBl8g6vlUV+PlbSnGylMhKwpgMud5htndARDTus3zOTwpI
YeqB7Mhxu7bCtc+uYX9p4l/vP6IEfqMeMPvHxgL1NkL4HIGI4O1zCFk0aI9E/NKyz3h3DSNAYlfH
Ai53cNQu4++cOAnvjXQPH7ju3Sx3BV5mrI7/R8Gr9SrJnlX4kZOTOe/rqHpvTZzY35Tu7j8wAqvM
bdG4OODzdcd8+TuFV8Jnljet2P9556o9m1ePhJX1FHzoyXMq3xVO3tyBJYaW/MPoPvIdoQa4H2nY
yPW2T/X7Hl4y8SpMVx8Z3XSNH2m88YpH298VWlC8tg1sH5d6+R5Gb5Vxj6I7VitYdsQd0kHaBAKc
ZidVHr30g/4RixcsTP1mF/ybfS+yPVLwVj7i3phRuMdEi62hCdRHeyescEtLujezuPHf8D9dRaz5
jakeNALuwiUEvbHb9yUeYRTZQF8YYxPUeFwsA9UycxtcOQO/+cWVTSQ0I0/aXgbeBd/b4VAytNAO
sgabZ3aAwnBOfgQYdUgPQrUMCK0R8sLbHGLRXYbmPIvmlYOR4vsKHDB7LRUA6Oi3Lgv5hBIVo5LS
uy4iykU0nQrShcHB+3Xtaww21qSeFMmBYSkGYDoghOqQmeKHZ0KjeDTINmWGoL+JRN/6CpU9Zg2V
lT6E5In6U3MaDVTckZG/EspFDqhk4fZhMqy08JEaeEMgDtSYuHnVs8t6hTMDNgFzZMEaT62aImDZ
WOkKo7QqJiDoXCMgUA7Ysfz3Z5UKAe1LE+yaUScnQGeL+EZGGyM415CX8XvBcSWPt1iu4tCC/05s
7HCbqFF63APp3gfXwcGmrUhJEMAPbjlQG1AhkIMwG9AAY1z0Q/p8D2YyiYXZ5YhdxJxTKd2xHMLY
AMNVzMWwtBIeZ+RsylJ9QWbMcECY0NZlZwx22bR80q5mIHrGS80NKWo0W7xhT+JxDvErZ6uGVscf
zcFzMDR2GBRKCEQysFLr/Of0hKWDUlrEBkXjEqO/tjiU41FkcrI12884folzSiZONHhSVBhHrzAG
wabs2zBOnXdOg2uQ3LSl4X9GzVc7QF7e4e7ByYEbLgYf5gEzZmVBlOhTi16G+Vmka8yYSx3OLTpx
Z9CXWL7iI3Qe8VnBsgAYea/9CJtRurEKGpSh2p5MRsH/ILgKX8C6uzPLJhEIbSZd3K8PIM4LVXQJ
iGvEsDDYRu8YfhLxNhviwgha11tsOTDwFKExXVmkC+L3EGP9Omosfj2TSr45uNyms2u/WXI1Kqv5
S6hRiMFGqnd/RpxKaQexgz9bTzWrue0aD5AeprD3jqw5cyPkF/+h7B1pDqHNYFDoyvWVHy1r7Opc
AYsPGjTzpKIyR/8LMIdA1CEe21Td4JMn0kQw923cGNEtj4ZdiHaROB9tMDtmkIPdoVV71GtcIfGS
1sxDaBv9TSruevdQdxhGkY1KSFWyXkaAZeOxfmbqE29KEbBUn7PJTEZtDGSzXf0xHzoQiklW9Zc6
cWJz/lgJZZF1Fd1mu6HdbnHFbaYyXRxmsTqDwb+X8I3/fcv4JlXjEqupUbmOTJ3Dh2Y8ptWCcXRk
6xG3D2QqO4ntLMZH3D6q+lrayk58L4N1gn7u16dkEb1n2rMvD6a+qtnU7SpB4EwttcGgmYeBvzYP
ozbsv/jlJHEIIW8xtF/85Iq3PHfI/Ak28fcLK4lPUjtfeIl6EpSTDouyoUA/sbG+OIvx/Sh9S8VV
mSDL2Twbb1EMsaSf4asonIwkLy5M5AUyXcwzirihjyrposlBwDLZc7GaVOgZzzwz446Lh14j2Vt5
8jlm7fV7hTkeN4di49oGK4OwEO9ntpoBsOPPIpyytbWMwcx9UdxwycR3Rx4PmK6ERPx+mMkO9bjI
kBuTjX9I4fl/E0NosvwQ0zFnRuHwkZizoyMjCMXBSWeAsxwfCPOpy7WU70rFSUHuOPlgFpDQMSFN
csll6s29DInr/yYCCxhOpCX6dgnDKbdzvNPWTYV55rp70vh1LMrpHEuXDn3ddJryU+OBeJ9k71Rw
14qnTjxCBTURnVnPRX+jE+yLtzR+1wKo3I/CfAzmw+gfgvnw5Hsp3NLs5lumgfDA6ghc8XZmt/Oh
Unar6V5AmMRgCN08tPmJbhe+i+X5uDtasTOlF82/LQhbr2/t72z0fzyda3OiWtdFfxFVcoevKioq
iBo1yRcqSXdzR26C8Ovfsc1z3qpUnT59SRRh773WmnNMszlPzZksIYlnGPB59T/cARCsSNpAhjJI
r0Z0GRDVmhOP/jo6gE/RHi7MPX5TRvdN0heDJ1QEmI/KFWIW8HQV1h7m2GLBEYeScnMqUYQjC3wS
IuCJXYcK/7VSlP1KIw7nOwF2LGiIJE1KIoMLa/QGaKfBdr/uWtqLhFRsOTX8ItXI9gMn0xUuSDdW
dd1RAovZVHl52CcTVQUyHq+0d6Tg8DJCWKnmwlrmdywwLi/HeuPVg23kpYNtBCXAU8kMB74TCQm0
S1gXIcvwvgiwXFe3ajavrLcBkY9xBDyJGm2eOEW16jPMzF9j9sO0+Hm8w53iRrWOpXWMc4GVz9IA
rPxAViYWN9p+qPlLjOAO5mrYfFxZXCGEGj342VGK6k0wHrVyUfQOfxuQG/lRXC/gWP24ZJGG7gkj
kiQhaG3T0uWqgaeoX+xyINF8XuzSfNfTDLkmoZGLXP80s3eQ8kTHPfVP5fFhc7SRL4IbeKcqYOIk
dFDIVAUIkwfQ+C8kZt7Ne1ruC86VgLPDPYchuQ0ErVyQ13xo5/FzDycVapNkY7oUyHDlD7lE8NGK
d/Vkx6tfmDynsI7gsw+O+YR2NoiwTSyte+4jHU07XTBVIL/tcplXANO+JjaZcFerNwjsGLGAwSOE
+ssFgBDHtkHao4ZvvwaDFZeB3ZzkdaPPyXAiALKiO0YdjMVi10u7il9s2v5Dzt/tnobkBdoUpqwI
SZA4zkhwbRfc2oLuZq6guwHHvMdBBCzlHzAJcFAIs5QxkNfTURDG8nVbvwPG6uZMjaAaQBl7N+vz
QF5DGqTDNaku5XeFu9VJhjf+QB5PMy0AdjQbFvocpSaDESSbRMBOmlP/Qz6cMtSzvQ5rBFv1/wSr
pMyqyFbNTdy6OAjvB2061OQsNcc2OjZy0EkHowYssxwdvXW1zDWtTdUxAxJjcVYrPV6P5bLvF+qe
SGq5AozrZ4r3SLxpWZ9iEBPztN8iNcKQD9fluytOEWfMVphdrvQk6eOkW9ohhURP7a/0FPNwszqW
8Sn0GvMbA6TBm+ET/7LN7zvdqebHaH6UxUz9uD+/FFTuDHD8qvXUfF8Kau025mmL3cZwI33+/+PN
LNk+662V7bQM+9MuXcp90PdB1QeEIErWCp1XeNS781O7UEbnHMBuavJBHU2tEJ+lR6A/gknjyRNN
hKmDJOkbLqsCaEgB7teCxmQqs52qbTFuKbLZhmavIpttiE7NcLSWEg+46ZgFNuYVaZmb1Dq2w1HN
jlEaNMlhBlcAukMJe3eun/TkDbYdNE94haxvIqIUyZULVRQhvnHk/qb9AV7898jKUlgzXePzpgja
Ie5TTzAJydcA8wIkoKMv+ErmLCQin8hXiwei55kyoP2bD/Brw80DzBUpQLQcDoJrRxgbYvQn03SO
LpxwGes3Gw1sDugSkCikrQDI4YsjksTwac3ZFQU9R6LHitw3u96xKYL7Up7MyINcPsp0IYHSc2ri
JAIy+WLj0MoBPInEUf0I4cxAJzcsJaiBgCVOenbWXsegyL7cbSJxFlkLpfDaXbXkFKUnCYgSdr8i
GNQTkHvTvllgyrplaB6S6MTuS5k1bHl6U8K3DReeZs7E3nkwy6O4IgYLJiustR+eOE52EYFuuHZZ
XS8k3EqcKfwpe6UAJDu53EJo7zjg0cjOVpxAod5xjieRDY8MuvpIFAyzwwlQ2JAIairwQPZ8jtac
A3rEIIu65fTicZD9fb2JivbamT+Pz/Rc3a/85F6mlnRZZSgOCJMTKD7pvc88UgCTaJu+elyDsQfw
Sa5AzfMLUvkTdPI93qokNcVkTG0jp9NFEUwFjCYDWsRCS3/u6/zha6mPNggqc01E+hNcE+i1bf7N
DYJ2lNWVtUZ5I4fv9YMBwLIsEe4Ax73VSExIzeOoBWp8CDuPdK1JcbvRtZHm/Sj3Y4gREWrL0lrK
WJZcRKkUt7XxmzfLmwTup5hrS0iONgx5IFXaiZu9QldKEG/NZrS/FP1nZOUDrL6uasxdp/Jx0u87
1Erg84DmUyPa+jGdHcGimm4qowBjGLC3zuih4IxCNW/9qryKtBgX6iop8dpjMxsA8nN0orc9L+wT
ZwDotL8MaicmvbReazyy6oEACLI552LfmE5pK1JBmrtI2Ey/C+bo9o7e7YLAO8CqOTqa8b6Cx6mP
SOTFia4pnPiWGZDy53U6tx6EUP3ozz9h70SgWyBSXMMUDxgjp6sueEdvFMtGcRIHSyTmS8C7sfnG
+yu4dSAkz45mpC2IScOG/pYMwBqOwBIl89zgFQfstqCLAIQWe5sSsImAMOQcQsFKiWmu/9ZAA/hW
5aLtd/boWdjOy4CyQqEpHHp3QIBo/u6H/p9Mzw8eurKHUc9plm8DwpbtSB+XhNSxMZfYdOOAlpHG
MjJfc/KsoVwRnHW0+oXA2zFzBzebc2A4FmiCGmjJpCuuKc8NvKP80SsSmGVrCKxnoPRnQja1J3Mn
8ps4AiChWsfyOpXXkDUQNcaLajx0yEPpQqOHvlFVatGX1H4bP5BGx+ivdFJLFIQCMj72EIVoGW/a
5zrGA68eUg4rkEzQnlPTk6x059xHoTcqPukOw4P2wKJORFSmhHCroRW9mdYUolu6906LTZXfJuWO
HBRRCZPkgrO1dkkrpKpv2n31T+DjQwHgNBiKs3rhsZZF+NDMWpMXKAs6ZUYHGFSY5Eyn2cfvQ8Wx
Zng4E+/YYvILKfX0GAjVWko2KYYOF4ibShz2UgX/aziP0zNQXVJQda8nVNFJkXpT3urTB8s3GMsn
xzqHVoDE2sAJFtV2C4EWnGfJuR6h5pJbUDxQjjZXNXAqfBcW3lQ+Ttl5nIKBDeSic75Xr3J2ezp7
uSfoZ04zh+bMs3CBI4JIpTaGR5yYrowfcNuu2p8ZU/eV+spqBlxJrMIHKSPth2lCoFiSr8dv8rlC
YOZ6DSzu0BfOvyxQLhbdAgtez5JSd/wvKQcVjZA6z3uKjI1MgDx6WGA8/kMM1GHWcEg/2Ny21ZEM
an12pLwm/Y0VXuwhAi9uym973quGyxN6jK/NtWVhHbi/zAsplL/9mIRitqUf4+QQaxz2JXojMvDw
4iMv1vyv7vTgtv5xTDfMtTlu9MSlYiVwtHJ0h0QVEL5hs0313Y17nC4JIanc4zBSi/fCpBoWOXTw
N4mE6GfodZD4icRBujIkukgXEgdIbnnYnnJADA0q5lVj34lRY1ab7m1Ufi82sQ42zs1xOf7wVAFT
ZdmdWV7zRP4wJ50WZ2DqjeiTsNZpJ7b7bkH6Ihc3/acw1tmzTMSjU9OiGv3EPgwNWPy5jobjicpj
yUrJpka7IkmRq2K/hc+5INEoplQRpFLADSBh0xezVYfhA25bUGE3rHb0UNcsAv0g0rrlhh/k8WnN
adiMYCCKwziKF2TSdyHcMKOVwPoy+nzYvHFgKLwuyh52vUnB4uI87V0NFpDdcgIjqtSbTnyc1CNo
YuiS5vGKxwREKuhUPtbZgW71o17mO9aY1thwuctmxW3dcVnGIGnp1M2587n7RKYMwD76GvfodB92
7NBAWHNpr51tvPi8c+QpkxfPPDZ47g9+c0bBOLnZY9Fzb33yYemzD04GvEHyLLm4szNRVXTeElQf
DhDwB/rM14entFuY2ZwqaJbwQSKVNdDrQZ+HbIrPA0GBSFEym5N2fxuGM7eE8kbh8ofsHjJn4Vnw
qNBBg8DLqctGRx8GT5Q/F522FkKskPRJz2jeaSVq84heFM8OCX77aiNdOdMQpAORlQTEJKROBHwh
ssdU6rjdA+ukuYSBTmI4fkCMdmHA4SnjsI5SSj6SdcKphe6fZnsEEIjALNLRmn8k+SWXunG5F2Jz
CRkPvao9h6lOI4w/W9o40Bl7EE6NFCAUna5YprPJjULESWZ/1YqILYm/eLos/gUx7ThEGvTyJxM+
Z76Moi8u2X0KJvnIlD/9fJY7IH7q0SJyNOvnNBFvOGrUV6OOThHJG8TAEuEF5o8sUNKAptCRUK0I
D/xpss6heZnSm/JDbqghz+Vj05kLxbzEVy4JoL6UQJToBN6PELYWoGS+ktvvdFrsyytxpVAraPNN
eEBwA/0QoSKRrbGPsAtwyL1pnUcsCju9wiGB3iSGG1j7GNeKfJe/Bm+JvWc+0S3qnFEq134vFR6Q
9fDNnUX4S/Bj0tXdI6gwx8CMTkyIsCrNQXZic+Xwz2bKSoA4dqDfrZ6QwElo0vCpvDUoftAVyQ7K
ZmAX6IYEPwk6eYGZ8X6EJRPjLuYCQyvnecIGANRCqJuQ3/Y/aDqQBNzpUzR4DD6ZrL9E7n3olZPP
7HaaQHj5beg/l/14Houzapya9NS1R1M6dPXBjHx5WfKIJ47xJdl0llA8I1vbSdO+KUmEvER47SrC
+DamtlHvbrtGuI6hzkGr+3xSlC+7HzgAoGMh56FIQ56omb50Pz4NyksHSSvyWgTL6AG7D7QVFscX
Ru5CjwZNyQZ9hL+D0h3v54vkgDkHWaIqQ7t0obECIREOEsrCz1JeGmiTO/WESQA9wdPB0YjzHtVH
rPzBv2phZoAdi64GG4clZIy1KChnpS/T+2MqvJEoXVZPMGiFr/RLmaab9Re2H1Y9ZJdM3uVzgyxj
3Tw298nEKYqmUwzvd+PoAQVED8P7wtgOThBfH9octBzoG4V3lGNA4WDlmdx7tsWKa8G9TSCRXDPp
ZoxO9iWd5fOj2WPJvmdC6rVAjjcg+SmtBTwX5AFEO/IKi0kQVypzwwyakCqbeMwzxoyRtqyy/XXI
A3OYKVuEV8AcGL0zcpaNU5WeDPWo1QFBX53byb7eepa1U5w7TQZ1NTB1N7ifN5VOjejeny6IQRx/
4DgMto+/Uv6FREK3jYUKu4zsTGnOYZ5mJWdjLzUQO/DaY3YzRDzVsXXawpGidgGM3w7eESeg0uGO
ZEr6kPZQYmTrgNo8xKFdosJAfdTp3/amWWEdzL9k8YjRgSo2CNGLYf9rDBTijX7H554PZyQXWLdq
54Fba42uFKGnCRvUBFgjaCNLGIPAVNheSx+rmM7pDo3pXBb1jtBkG5YvvLnLQVgjy3dhRvZQQ2Iq
GwNEQDhp0LDEOe2hOU/6y0mEvKOmpmDGxuFiODO7ILwz/exoXvOz40s/3HjMuuptYL1WrrF6beIl
Vs5Q/pCiryr+UsOv6DRMn8/8U1E/pOqjo3JG9TSQUovGwJtRfb1VT+H5RZuFvB1pd9KeaAOsrAuC
VLS2NhSodLNEoH5GNIWyEx0I3lHeId5Ro4W7cUbtTTN34qpdMA5bLqYFUlPxLWBaSG2BSpBbN0EC
GDngRW3TzbttBT29n2M6wxVkpeeYNT+9GUwQkgsO4Rj0Mlry/Px8nicOBziyuz1ZoY0KxsYLm3mZ
XQz1Lal2SkgOxi6rGLGTKYPWcIuevMjdxt5w1Ru/Tr3J1b5QNKBl79mskZGmpDsLu2WSr5nxL01U
loXT1j/LXvtTX5uRyZ0w45jE1a6RlCOz4AWj1Hvpjqxs21u4//ghAjWHNcNaKxWHRE+VPCv2Sm2P
xyva6eNOj3YIl3MkapA01knFGGo1tetYKGU2zP2HIA2PydMbLsn4VpORtewO+rDKOdW162Jad9UG
KG84bOin69+y4cW9X+vo1PznbO7K+ZG+XqLsSmlnMCRvd3XK0WRLmvqr5GXkSy8zk1d/s4UNHiNG
Dr0Ml2hVCmnTAV1aSw5RWBrqTgyF9JPJyqMdjIQOj21JMY08k+JZr84x41SCHYmYY6oa1XP5NUBV
gceZjrXEOxpbK5vRAxrk+MC0QPqqsCN3CfDwJV9MEWC4U47j6onApX2PAKef2ywSwF0J+ShAIoTH
w5rJNwJvp6ycuD4bjyNZFvXTn7tP5TLqAb3jokOD6pPJYzDaXMT9ShWcl8NgXaeCuE3g2gdtWXZ4
S4L4lf9ClBjP7Pt9nS6TrZ29Zc83a3hT+AIz3Zypqxvz2G3AVx2z4Sh1uAMPtIEZwlJmy8omBtBO
3g8VERRmQOPG8l7iMQE4uyIJ0B2e77nqijIFjBs9BtFFrW7S4+9v97kQeTN044IZM3jtEKlnCmwy
TUG1IzaA7/s3p59GM0Ot1hYgGNvmWLfXoHi02GgJUXy+5vnSqVGc/Ky1n0P7WbSfYfPZs0gtGffT
Qel1j3qsgDxIAispCuje3YckatEREzSv7vFB+5imCRMpMr1InILWDJ642jCaiuWLWp0Jc8gWz2ot
Qh2+KbbZ+54gk6v1DHKVxBSbKkyrPjusw8VpQrJBnzj+4V4ghYGwHPTjREvt0vsS4YpiASaZE1fV
zy4UvcSl3JUbiaFmLfKWIPYXe6YR3FkiKQXgBBAm9P0MVEfOs0wERamiwfBvQDtTUFCwl5kXAf55
RR01QDuaPa2uaN23WGdIq5omcH0czPlc0nd0CyUaW+6DVoOw68Byxvv82/0iRnM6DfT+pY3tJH+Z
Cdzv+1reYYVWxXySibvXyKixXKzdXbxsHcSKQlsDeS7nSv6nj7S+oivuyWSijXHA0KiQhAV6Hu0N
pAdzqR1T8vJsP78fmvsB3nwVHoYqmPELN8SCOTtYoY8PU2tXhJtBjI2uqE7DC0pXXJUo25/SauTg
ZK2FoxjYZ7NBDkYdAlxUOY7KUVOOLK2DY0i3abyhZuy1K+Gds8Oj9lFADQlnYaGASoQcwwVqaPpq
eZTkkzK+PfKr2t4y+V1OPnjNPcqCgP5xZASI0OgfVxo7q6+kcw1GfAJi80CniZARZiGKS2AG1Pgd
FWjDeX9BOSARroSH7kTho3tDkJPtMENHvxcZDAsKDIoNxgw6Wkgm20zknJ7d3HkMa7JeOdjyC/6Y
DEhNF3lNPUYZ09GUHehx/eHL6aFPgcX4VQ7Nm64yYKeAdnTH35xXz70GgKNj2zoxiEEN0iOC8qlM
mefnN6NcKDCZrStD0Ul2OuvNUs5/HwBZOR3AmH0l2vB4kreRstq0i+618jGmpT83BjQeU8Toymcu
Bk0Y1qmieVx7uHzQFuCvwdX9vOMsByCzJhKZscxvZ4X3THAwI45hXwP8Ay+9SeWLWZ3TcNFygqvW
HV5uNiXCJLz0myYm8SKzRYbIhiDmjAza8H83LHcrTXXatZSn8beZHPPZkctK2BaBfo8VXVKmxOrs
QkxQs2PCTCUz74mcY5AGwGER3i/IyR64ssJlIe+q218URl3loFGMgAlBjEN66ugnGrnkp1bcZeT1
sRDTwC2/WZxSlYH1RCZ0j+FQeDTVU/bweHgplYG0k6VFH5hoZLGd/EofU2jdoHefYghNC2kC+7Sj
5cUn8vMr92KpYy5Jy4i+pjrsUbhxjRXwEhsRB0YgYrW+/+jgcji0BQPe0FcEDqEmjC6XXF5Y8MSf
/M5WtXmJ/Y5IrSUrErM6QwjnF0pPNLmIllbBFKu+lvgoaNhXZkEwbaZk9Zv0FCFA0tynkJZps/cq
+Shm73r80d9YTKXO5xLSjiZmLrOEMpO5/p3Q6tTvWOoOpPM+kSkw7VMPfGPI7IjLKMnK+1ICaWpd
eZ1zeGCx7tkgvrgbXwF/7JyEs7JUlojo+QdkyVmiCS+m6xUsrPiA85UmBpMUJno0itgvyU9KeIMu
Ehka1AaO71dWHxWsaGKS/0DIgBbQSRRdVR4bZqKv2zMLNxzMa4yCLoE8tBIj9TZDegTtCwRRtU6/
5dmCu8blcWORfKbHKj4ob2Igw8dDB5l0lIlz+rwpGEnueRmTT5gZEW1W+9tKWiYMPLa47R4r0mNR
dSBa+c3ZYXqi4aHbsVzEcCXggE+kZHMX2F+GC3xiTKhktwxQSTzlf2cBtzGpJ+kNwj8NdTrDjeXb
sYa/42DgBnMY7zA7CQhDY7DNtGMqWXj6LuBK8xw8pDlnBXqsLBvEuCkMivWAKYL41pAv8G4jyXkc
OdiTAGq2AVN4fh1ztV3Vr8MNrW3ScmjlxAjTMcq/9FTptLkRFvR4ZzuiJcdvUp3XTAN+mA1YtK4s
l8ZqXiyzybfvdPfXCg67wkmpIHiaWeR4v0rQx/iePdK6q9IXy0R5KP8Z8Cmj1hmsL+ONGTe3ASsm
3ZoYj4zqaW8aDO54RZ3PJeRIxVPNcJ6VlOtDPcI8gRsdcwOwUnALyY4hEksEnrjH0SyCDjs6oiIb
qSDOFWNPd4y3pd9/cnk7kF/MfdPuaY6kM68NPV58jYQa783NmnPCt9zhwUBI4lQNFYV4JmQMAyqW
kCbdjqEE6yPnvASBIzC7Dx5xVnBeETcbUxDLcGmEEvV0Ny9ovhCl0fHQ6aE+HXLYsgVZ0Hxw9JtR
HJJoOMBVwNbxyViBqDJuMOZtDONIic3v18o6q/drGd50RsMIXs9F/dbWb1p6YciGzIfRTG7sym4f
QQTcqC8NkE1eBnaxfZvtM9rVz+Us28dUBOOujna9uo0WoRy09cGI/Dj16IniBLAWeHNWv/mVSIvI
sEMYx/mO5h3aNZ34uT3NLAJ1idgjebVzNBBKMC1y4ln5731P+ykkBAm/dih0TvVjTbwjY0auZL6g
bcX7WGNaD7t1hVnFZ1ZJfw/cMM1D8ihohiq06cYFNp89oyAzht4sRpt6wVOyX9NvxAbP86Tc3/J5
VL3J+E/OtiTahgWcANuPfRK2mOLRYlIOTLEq5xGd2uGc95equtZP3DXv4/3DVj6GpWJ9q8PX81p9
SR3KyWX+jxyK8g5J6aCPh2gWxBUK6iBrjgwVvj6y524ydrIBGJaDxAIzbY6tzPKRMTIOH8S1Ia4W
WZYy7AicT7u9vH0sw3PIHLz+qY2fZ/MDtA7HXeNZ6j7S9hWb+Pzxfgf/SDOBzpC5af6N1iX9QtnV
xqQiLEqknhsNyISxm2EuoZGo7u0ITwvKk327z31jziRWLXdMYrjOi9YSgcaTCd9Gn1tnPoiJ6AYa
fyHm/WsuixmIws3IMSfbmNPGnjbxbGMOS+1H++mVI29WmQW3Xx2czjzU0w5ilIzVYJzTCuW18iOq
aRPFywr/Ha0Rur2jz3zZ6sQ3LzNwPGvE+lSKzJA/H+HXsMz0P4P+pzB/uvbHsNfEblluVIA5Rpy2
5fUTzcmLJ66qcenpS6iuFIqv8bOSgoEGMg3Q/ouhTYl+f0lbNyInOWSJnC/UUWRtN1Lw5HN6eyxz
5ah2p0JZ1vc5moBsU2G83iLpIxaQuzGlkNoryp5ILmTjL63fvSHjcR1wv3Aj8u4U2vc32pdQ5Uch
2NTm9OYrCSmXh2ZtnDMaifba01esw1r9bJM9yV+Z5tDOFs8GA/D2VNln68BPHed66NRIulwLNxY+
Rqy0P7jPZlvCnO8QzzCofVPjhXuF7VzZ1BKEpUXxOKINYALOEM5goIV+Eca6eHGskT9cLO4Ga/TV
yeWhsrn42FjROK17DhWiZc/0Kto3So8m3NMhneyZNqS88B5bIMS8OSO2nrAWeRmtU31Lfh3KNoBD
TMGZEvO0JUK5y6ZMAYJjo4a0aO9KNiTsipiswdbjX/mjyTfIIozAfgNKGc2z1dEv52vAOiBgJVa+
NGkJ1kcN116s9w72GhyEIalGL8jbcwxy7UT/qQ6dX5+2Qu9YEjAq2il1GQDsj2CYYu7BT9bB61hj
4aNhDItCW4VPOn4iJkOnp0zejGD0aaML4Qh/XczT5+LAw7rz//8c20RpH1ScpWRuP28PA/H2PLR9
UIFf+eSHxzrbKJEIOzLpkzdeJntt7I0x+Lz9iM32LSvxIZwe8bHFEdv4d9J3tJ1Bf9gZbIfOSauu
onz9C6pqjHXanfv3p/31qH+e2p+h+vPZaH+T6q+t/7HqPyo3w+dUf/T69aEzgDjlcfCYjnrxZhFi
DqKNSRDa1WaD7ucXtYHoT21cJeUjd6XGrWFCo0xFAEQsdAuk0QURqwHdBLKK5PSq5pfUOpHe9Z5O
Pt3lOzVW6A9O8jh9djzj/2p9NUhBdMIAMTjVeMvy22Na0KVUFnZymkUoAI/YR6DNWjVnRi8u9ir1
50Ep/Mo83OtTZJy15jIw7zBu+UqXv5/TT538gcF1X5fj3jD3EsoFtG6yg7opppzqDt1uUg8zDqC/
53kAra/EUtRgHdSecJ/CH4vnqckTLORIv/qg6gM+WEnnfziFVvBIzrhsDtrTTYhToLWl7QdrJ/f0
W13t1cp65TjxgTAQMO1LgaPNUbMLdJA4mIVso/Ncu96bq51dZtJ5ms5Se+yiwJR9YzGridfc9bM9
GdpGfyAXzNqqxfFenRDztDfKw3H2niYfGgj16f2u3Qr7KjG/JiZ6WxCThNdeQYy45pjPOyNWj/Eg
km4Tyq4klA6/qh0eLgbFDITZn0yOk75GDSRsMJGwb9gq4rwN7gg9qNOg1A5PuGFrlEhUnraDxDB9
BF1ykEDx4A7ZDckOgSLnEgopjpbtx6+wtURzhsSZISnbeEj3mMmNhqFNY9rhMGYKt+QMyiy0o1/+
i+3z8C59Im6NVnotREkMKQdy5v/Q/w+TNWsU+Xd0J5BOodTDRvGS46EtoVbtFyEJFLmnPvcS1rd3
Mt1J6uwZWQrdCklXEfRd4f/KoDsQu4Im6iUP5EAdlvP4xkiyZSA9zTnS4TRB20BxCdKMYyj56daS
syyE/t6lwiAe9IHGb9jOWZYQUyFWR6HPi+YboMh/Mvqy1rfHB4mRHyWs6Pmj9zoUjvd9wty/2ZEg
9VvEIbywSBbsj5gb6AA2yRvrIuXWIOJH0YVo0IZc5Kuk/0nFhpXOekDtpL1CehUuCxJD6c2g2IX6
rnqRvE/075wMHLKPFvxN1k8+DBHTiHJmwYeL6EuUx2QjRqsGaE95ZcFkRj/CDwTlPm6o1Hf8QYVG
4AchBGGMDFVZi+Xy+jtgl4/648J6i5oMTZH4MElUnsHmuf9hvWbvsm9MydG1tNbBRHfTzIWooFWS
uZye63eEL8/2NP5gnF7w9jjxc/XJ+EKqyLC6ZtQ4Hpj9MX80kDKJHTJ6Y1TbYFZY9Kzj+pGXJPuM
61HJ2hpdZW+0SYs6kCwZ5auCdB+gLvJyzmlWKC+tgybP2VJBFRnnEBeCgd3LtwlgvTAKjhqk5V8l
PfXqOJMJfeAwl944a/4OKTMXfFjozW9s0dYaZ+ZsbcJ50N6HMSjbE9oTfnC9lMj7k69j857PDQLG
AX0dwurIjsubZ+ZpdGuORNLfyunRiY3uyO3MBcXLLlhuly68WSB8mLZypj5q8hJ5wrSZT0cm3Twc
oD0ip0HcwnSc7XM8sI33i6H4UHhn++fkpdeRd8/vY+rF6IkyH6HUuGEgq71k/ojtmIzSJ4TXpDmk
pblau2XyKjbvQRzlNOaP6h4BioYpGtFe4TDCfW5n4IiMZW/5gKntrU6Xg1M2yAyR1yowkMaSL6oJ
iclxvAB6BJeWrJWDoqJWQXiZOKwrGEnER6A61t3jyExMa1WsERCigE3wx1GVWP15ssge2RCYe5eo
I9FTgPzRcJfBDrHWHDrFhDef05+Oi7+o4RPzgpmlhTswBlxCbX5/f52x+fv42PszdeFIf2JF9xJt
QMjDuGBaGyOXeb0eVkHO8Bxm+u0TokV/0Ug1o4Iwx4UYRbMY3SgreW+kh6vSPr/7rEyEQtufOCf2
qChtpF2Bw0GKNBF4r91K/uSpT0GKwBgjVedICcXHADsc5QA1zAPBEniXJT0njjmdSEB0uFj58Mm5
iHeSLFjpcBJS5/LOtTOHG4b4Mq1sjnsawx3IS15nswcT9CNUcTY8lDndLQQwXFNRA2unziLRbTkR
Y4+TaAqMA/hA0SOjnYN28o6lHd0Vh5VuwY2r+3SyK0YOL3liQeaAiSot4TZY3MtlwoRtY8briixV
VE82ka5Cm39HpmCss2SDa0xirHt39bub625cb9t4mxJl+o5t1I7Rybzjmavtq5Fc2WkTD75pf+2T
txmKxPZQl4ghhLQB/T0yMZ1IJJyR8YIWW15BLw9QXuuqR17xnUUDY04r/43ltzVkPOa/4+aGGRca
21UoPVhcMkLUZmK7oAcCo4xJsrxFQ9KgS/GhWmrN4VEcIhABKJNgZ6FSgcGwaKCE3K84dWz5I4RJ
0qOi4Fz/hf4lu5jq29i8FdMZeBqRerdCumQzenXHMArU4WCUx4J2Nn3Uk6yfW8ZTq/aDepFzJyUy
zbNfmT7+GbRgbPupQ6ee3YH8bwpJnoWE5fWL/gKGAjRChuGqAKme/k8ku3iKUU5nNYUECacIY/xa
8WaJR7tYW5SxHw3QBvaR6SfDIS+PvXx66GcaPMatKt8fxmLKmakFyFL0YxwHz2dwT85P6U3dTLSX
5fdc+mhBjBDc+3EfPhhVqPTV4o92es/sa0KPZYPLkJZv/7KqsM/8qoAJ5h1oeGFiRMIjm7AQ5nHi
oqzpZ28TPEd5T+kn9qepEYs6QuA5YsAcPgy108tr8auKy6i0JnJXJ2zrFA3hVq4WARnPqF1+pch8
huye4qamWYINFIkVUi9Wsw7KCotYtqXMpsSkOYkLHrmVWKu7ZpUhjfL2LAAU/SwYaEM7ykrAliAq
G9fhdXq3PQ6ijFFJ5I2ASPAZ4VNfWN2WcHM8LdXhPvPj2h9nfpp4ZeIBC+txEexyQnlDSFObFNFx
7BbNdjYfra2F9bjex08vNDA0+xNwvXYxfTXRm8SAQTlwn5QTWUlnQ7tkuDLPKc398G3Krq3hIa1i
a2jIkNZ6ojDcFin7SmdDQZP1WDgs/32BGE+mYkrmQvyIIO5ZAERbj8rffuTcesmSCzIoJNBotApi
cREmIh0Yls2/0HQf8Wmkpzu+SyAYoQugkELnhXL4kx4luhh8Ah1OtBEQ9bFyuA0rMQxvhB/T4JlE
TZeiribZzVgkhKwdEAn31bZvGVExfTtgjI4ewrGZXbTefaR+pjFE27X3Vf4y4WT3VaOyNBzialkM
bqcRHck6zxyOe8vt1M3QA353pAX65ARfxcvl2dq0V+Fb00TGkgl6pl0b+YeJinfy0H7yL4xtY2zx
viLh1OHHv6C4zwjiH2FLjPemnkFqumPcSIcRnxbfVkl8GovKn7uxZwKWYlWndWouHon/lJ0Ymlu/
eUcHJWJhI3obIRBmPhUSdR3BvJJAUbHncBc+HYWe4Yj4jKYR+VPsnF6hv+fRVzmuaNVtWvZw9oxw
a5Uk+ewGY1dfZdGN6ZEPBkZ5BdWB6MO6MKXSZiDvweYnRPnRHZJFbDMUqcE6E0EMkx2eH2gO7Xlg
eoV5HAoqTBeAt1cVHp4dyI85cW3d8grzlCy5K3lY8D9mR+rNGkY2yhNeLsaIgecSjKiMUR5ZBHA6
qFoM7xA2NUgeQ0cjLgrQFYiHmOdqZeUOggcLTVqLzSNbtgWRtnMN9GflqaNvjr41HiRbzMu6WdAv
U1RBEGILABYn2LBle0ziYyQfJhwC69Ze5B8gD8sZdwSx5I5i0ynGJgGCrwj3pukxeJHe8u42yu/3
7rMyPyX1S1a/zNl3fM6zNzt9y6RTPJ0S+lM+B2QU9WxZs6DAoF7uxbJCB1vftt2SIy798seDh2ij
etJf+uj9q2XecII3HFYUhGxsEuyeQlP7RO7Gv1WKfQHzFct5AmCMPgiCTQPxkHBRIrsU7c9xg/BL
JN6TPdb+wyMmRPlb0crAwFqiCQeNjIuAyTBmnOozI5OIgROef/Qk0HBFAixurDD+ZF/41RvSta61
H7agfNog2efBpzNGPxgLtB0fsgWtdzy/aGnFYgsQdQYOZKv1u8L2OOSge2z3LA3jIS19As8AQMfk
4Nzk/lqT6+sW90soiwD6cDWn+YyQHqcWsmt7YjS1xhzA8MIuAh3B9Q/DWtbwXDRN4ExcGF6wdmYk
I3q29JaYN+35oZTf8Cvj7RhvlXFb1Q68ZfxKuSmAozbRX+MWRgIOvEibvyPXqswLj8SknaKvuv0G
19i+VzF7IxNklBALoj1KC0CwoPWD9K3HA6z6nAMsShUbsATyXDotO7A6VbqvI++BzDX01NCbsH3/
y+7/Br6qv7L5k/TfZvGpxe+Kk5H+wvEsP0NNMHRO77CgaaOAaPXqKgglQkGP6bRK/DjbwzisMnbO
HWCH5pjLAfYkZrJSRRix3yqCSjG1S1DVPItQB9VzDntY/teblyi80axR2HjwG2yBvgw2buoTk+BC
HxzJ8p44n3kD2mlHat1v9lXeLOt/pF8Z5P9ieaHHmG+R3vynqhtD36j8sPI12bNkjyNMtKuLrW27
XQdvcaOG63IQapR2buobFaBHglwH/cwuqznzMzPz8qXeBxMD4idaPxT9RwObkB4oekBCY/J/RJ3X
butYloafiABzuFXOooIl2TeE7WMzizk+/XxbrpkBaoDp011VskXuvdYfvx2SBDB8+u9jfo++NHo9
paXaCcqysx1ykBeJvhgJvuZClBEuY7rxzBvPhE78UkXI0eBSeZFdeRegujoHlRic2YZNEvczQz3m
HogSm1EaEXZJxfxS+gE14VUr7GO+bcSTTDQ0tVpr/BgbDE+GMM9Ogxn/KVKmpJBhLERbEr60JQxI
ABU1/yTGB79/aNoSZheFXzOHpHmqK4hqBLpC54BXgDd8ODc6gpOZ6oBxztpJ+iTsfGrvGCNYiZmN
HRlTNZkBsFA5KWnAEfjHYHeWfU//7cnbleUWSQIKBTAAZ2phRsVCC2GzRX4A8TzGD7+9YiSH2sId
eJBYzPn4xdKxFv3whSZEbVZwbsw67C6MpYh98dUXutBQa1iY31mAmPV488FbEV3jOs7w0ugoAncD
kWLWhAON3xO6fNDOegLLXEH0lltcgrTZn1VMFCg7cINnc0yLODqYmuHMk3oi89+6UXGBXlTX1pSz
ke8X4TUKEUFJ09GsTGL2TpFQtNInXb5vHqwNwS/kv5ldmZcIksB7qtORhOYJ0RFaUzJ8LzELJHgB
Xi5U5ZEMEn5lsX0q7yoNHdaUCQUbCF405EaaSEYYnS16Ax2ufOLtMP/w28yMKaYS8CbWl3CLbQnu
kZP4ORAjNM2zGT+0jtQTu+09cW3tlHFrrPD4Rd66r9eqgqhymSFsCVcRkiR9UqNKsjeetjWdnUxo
8lyR3i3rw4u/5fgb/1ISAcCewnlZ3aXklFwKfYLJuaaP+VyH56I5t6QslafGPwEkttJRl4+BcmjU
fdXu1LlvnEqAxO5oeKcMfKB8C2o8jw8cftamr7dVvCUopFK3EexyJXJhFGOPodF7x1Db/FgvqLEK
/znDd4AX6KMpPzLn1iNfvLeYOMMr6getcj3QGI5npT/zNbKLfofmFBA4eC+p+DI+tPjRdJMw2SKV
ZadSsrXeraNZF8MZ0k3kBq1rUl3duD1mdsabFSNUCJwWrBNy4421HWz8caNZmy7etvU23DTBT+H/
5t1P5f9kwT9j/JKLj2J4wMBjjFKFZIoIB+k28fe4OPAYy+6AbJkk03toEGh1Lbp98VMVb+NKKi9G
iW30XEi8BZ21sykhC90oJDDihPnXf/UIAJXZZO2yAXBC4KeCtYWdMPCaIOl+AyNikXfBNZDJ4hz8
UD7QCXHH6hckSygLeI+Eex1P8yRr9shE8K7xavD0SLcnDAHSH2/F3NZNIK7THz1/s+xrhlrLOyMm
i33MXkvAQfFIk5u5wOZCK4LxkroB5f1dqL3TTXhO+SeDgXEzNu88p5x9pHWwGvvSBwwwe6OFnYTr
CQM8UECDsmz2jfK+RVR5FngZe434LGyc9o7Nhg9HvAP+FThJ8a6Jbj4BhgGvGKLznc+cXVkGyPij
SIMi+A98hsLaB7JSb+QjGy0+gYLcWkxshyH84jjhdO1MMXu0z38w2zvqpC1Oyq2tcD8fvGIWEm1l
7zE1sDOCM7AlBDeCI1qYt+cWoIKJP9NnlDpgdybHIcIC135kP5ixLSzqT2j6NfTPkwtsphM/Y7ga
Pqj6UCDLeKk+EMHAuGCKVtcTo9hCAedCQYAxFMAReBBoHPMQWKhIPVuzwhXoM31Umytnb/pzuVzR
ysTm1RPQCyNPE8PUAf9gMKU8p9sKpOuObw0JYrJFwwAM94IC9ewEegfoHrA83eT8TYRM6fQTLRqq
ICHl52k/FS8Ee8XM7wi3cTX9GETilbDd7Hk225MNegCvzwTFyNjtSGSonI225zAEukOuIPuzZbWI
hJhuY+p3Ofoe9DsGu6eK8+bCJoPEzMmRnlgCSmc9ETZ4TQifcFAipvO7qR3OvXaaQfLe4mam3IlP
IC6HCAAP2drrV6xhNMP1juKk/5afn1nzjsKDuyfGjIoD9RbY1xL55D9skb7w7E45TPV/ax7joZtE
1FZ+2NmnTQdY+fH0uDc2E8KqJGKFPjX7nb2prA8a5fFcI8Iu1uUfiBlFSAofr18WCrUzRzxrCfBx
t3GlT44cVF3ckoy/wE64SbIHOEWs/IIfYorh+6AcM/8QdysCduBiC5sGLe1uAVpHLrbYyXCk4VzF
n4Xe0ji93sbCnw3vKQk4IcJ3AGng9D/bD9MmLuAllTbMjMJ+DwCFQwcbFp6xJcoW7im8r6AkUrEd
WUNXvAYcBCiGem1f8Sa4dr1nQufGR83AXaEqF+5sXtYg4FARBCGWJ7xbGFtKHh6pIrnmxD6VUyRL
W0/nGgX50lRPMJXjWQZrAjh3RjKzPpjLua+ZaVL/rF+YLMAFhb0ZXX65w+YDxcjh8AeQk7BDI9mA
EMHZsi0ghLDI4rglJNS8VdXcHbLTH/CHIgrWiH8MKwKPM4agkYkbyGLbNKfEmtCcAqDOmWcpxhQN
CKfNt9qiB8DWtS4pxX7hLhATXP0IZRGRKTj2ge7Xf7H7mHji8KMBrx4O7XTI9yDkL5D6VlQPcN1x
gxPSD+a4rMSxtEf+MAgruelvQFLXCuZH8N/0lCvnzLjoPVpmLpc/dWFmEnTKVinUhaV+RE/MwaEI
LyvyU8oh3kdunPqgNns2Kw0uQLhHS6YX4j1P/ObzVSZvEc3FY4CO5GXooixoqeB1j6i+FnLFnvCn
TGiJ4U4QfMLhMKwwkqnygt++UnD6Cv8XoHqsn7vugrlpB5RRzTTW1Akn4Y9kbBge4UXgNARz5a1Q
nOIwM+Y8MN0G4gagADGU3ZKmsJOdfUdryJRyLBxKyCjgv/mlzrFh2i8bZvMg9QePFtltkOndtwsO
jawVlAVnkDnPY3JghTLRQsLKe9+sGUW5prwF0spY2f0NfNwJ0oRJMc82WIn5SJDmAK6tCs64gYTo
eRhnxitgAonRYBPOtERsxwnP445W+Q8Ei8g4IcHjua3p81ma5So4YF6U3niASvuiTwrxUHvBLoFs
gi0RIrzv/oxxliwJDtG6hzZFDHfAWIdNNN553Ya5Fc1avuLl48n/o1cm0Pm8P+DhtKMRnbJgH5To
GCcAPRWhKITYLDO69Q4kiuUx8egT5FdGukqVC3c5lxeCI4ZHpF7qtWdmOnv4Sy1Uk4I5sj5IqsED
y70mLkEIkFJwD6hv4B6IgjqOSzfZoh8rlJ2hkf27D3FTLNDPcMII0O4j3EEkoOH6W4zb7CCT34Wa
YKlekIjhXv2bLGrKX4hFFuq4IDrxXXkrGIqIvIcjjE7Gr/hDMEjM0Mmd45/ZlAMDh7fm4RY5dPYR
o7ogO+lHZlSvNgloTbQL15yCfGTU1sGU25e9HYPDHV8vzyV1nzyEwG80z0kLZdkaDz36eLY0Zm/V
aq51M+xGU/2deBK9x00owgJBwQJwruJSha4wRaPUIO5vMoZCnDWqx4qGwZjz6A2OiqAOyaISmkAg
hEYJmv7Xk2mDTLBUwF2FJLkJBln8rniCrBfAieoFn17wSSTXMMVUCEnBqJy5kucOxempngheQuUl
6Az6jgwRqPBcqemxf5IYMiGDBGMc7EYFW/XmUSWmYNgFGHgqV75ilbQqrHAAjDkl93e1elCIk4ro
H7fzjqbsmg+SE0UKIK7h+zJRcW57C043jkFcki2TLaAsTXrYmWijhP166fOQXCXRugKERfI/MiWt
ugUyGFkFztmT+4TsacyQYaEOOD5BmXK3CslF2MAa2NTGoUAk7IRtSSfuAN5N4P3ax+s7x2WIrooP
zAsfTtlwmMDg2chGgBJxmreeFuB1t0AmWVFHsdKtT3hKqBZBaDG3IcV5uQgRESFl4aMVqFmE0wcL
7AJfOgWxM+mnlAENrnwDE4QsxvOAOAyXrbyxyp18FGbSb7FndVsW4nzucns5nhDnaLQVzb6xePL7
IT1CmzaU0rxBt+TItQjqT+YhH5YjEEyRmwM2E6TtpfqyMjeVXb3YS9Sy9Re93tj06sDFocf6HKcJ
EILNAAq3/v8WSKHDGUVIFpGAG3vieXtJ3jdESYeTZqZXD8N8FPUjzd/t+sEG0LAhhru/CRZNPw8l
y6UlxAB/hxPDbNVtUyhC/s2b3JoxANiHkR+JQa1YE9DFoKsQ9U14qf9pVV9B+d2Z3104CZJ7ntyT
8laXt9R9SoduvPjxuVFdCKhiqyU4js4l9VT2m30ZkarWZwXZ2KyNNxmNDwtkSWP9+ed55YGSZOH5
7wgc5knFboTNv3qY1golll099Ozdd2NpH5f7XNk3KGZcZUrWmNcsU5E06/qkyq8ZnvmeKep5yZ+w
3iI8wsbsacgQmvIR+59l9UWeRJL9xPrPM/sd4BiumYrecBnzy0enIG1461HeldnWMsl63tYV5QVb
ks1wxoLLC5EVJuAJo42hCkAS2p2LCT4Dx0ZQHfwdDwKnJLQzpyQ2c4NiJkJAw3WN+tCaUZd44091
nOx80dz1qCdBlcUrWCeCKIBHbiEHIhGFRrwaqlCPTBV5XcvrMqGR8KxWKxSWZJyE1UmbRsrar9ee
vapq/KurCLgiw920yJ8buZ5/Jvk2nxCdgjhtHFfauDJGOhEJpJimmIAxgoENZ9uiF0pDCeWhRY4f
aozow5y00Kbq7Rnf0adGtNWr5BNPNNSAB9vbh9K+zg+FtHeoiji1Pjold5SPVbvUs4mASb6t5iuL
Ph37IbMdfgbR3qtPsXSqKTbbZR2g/bG33GgAUD4r/iVMruGs6G9BfOtkykv7m3KK4gtfIecm5wvo
CnSKB3kMvVk3b8xfHBUZGiDSoO8j8R/LoRUsVRveBRiLloDYFprkaONNGWOYsc8oOKUPXPrWvvWQ
X8gbVTohToOxR1I50ApzwWo84scR0Q5PHMRYvtkVfUqBkFkeWU0ZApBuILHoGI8WYs3ja90IYQVZ
msJrD/3I4QvEok/i57H0XCjbt3YqohFFe6+r7cHkbGsJmx58tY6wvjPnOIj6j/4a/QIEmELVBMpE
JI48kaic67ka7cxo50ECIQ7rt5p0b4CVR2K7ltGnbH3hXcIljNLI2I7SLu3pZhsmSTdDHOqwm0Nr
0yCE35CI5o3KnY3BGjqJdEBjiVgzHA8K7Qzc66/D+++ErK2Z+o240mbRe5nFO3vJFP6XhUDAD6F9
yCJ5U32CPbkltamGNjO5PMlDxIVUf717ChKbNc8HrZ+jy+D69xmZ9FAnIFon/3E+KtdUvfEgoqoF
P+D/rR6czVzfYmMGZ8z3JoZwRCDO3eo/6t8G6Bmx74V/OBrcEH/QA+e6ccpRTPJ170DRe/vArx1t
RkJjR3ZApOv7aKbFT5xZX0Ex5Sbq5b1c7Dk5NWuW7ZJa/HoDFP3OqQg+de8z/zTJ+NgrG9LEsD6t
ULMGcH9ECa9S2ps/c3PbWjMc8Kou5JeNt+8ekHqO58rBOeft0mlWATlaYmfHVo8YnTwLhSgMSg5Q
YZJsEq8YA/lf8kJygyJw4AYdjuQbMbQgn6n0MwvrL18WXOiL7ksJbvI2O4NvkIpC8qj1eQTcnM54
La0lIX/6GdiA6ddi1CnF9wM4wffz935nZHQuEBebwwKYj/BG3X4jk4Q/1uOPMPkYcadq78q0e722
iTN99lwlBA6trHhd1Cu5XdIvudSypWMuCGmrFxZkPEL7eNGz93DgjUvZXAbhpv7QlXPImaq/hcMt
nGXJte6vbfE2ONfCoe3oWnbXuLyE3szUyCVceIyhOqmW/7x+9+xW4ZO4OgDxg2LgPzo2xhGzdjZ+
O9G3PHwX8pf1PhR0qU4t/6f56u6Y4wbjmOUzolmW8lfS7Qfi0BoCIQ+pQ/9iNf3VW7SmyxqP5ltW
YjVapDRGDjRGPeT0YQfvMakdJDZGU/84RiQqmm6DusG5Rf2k0N5CcnbxksOhEwg80hRxVuNT284V
i/lo4i+s6NAZ+7yl7m0/9DsLkBqDhQHtjSYacSONj3sdljwZJxFVDVvaxmeduVHtK0Uv6Aawdop6
zufKrer33tiY/8occhCSctsJhw8qCpEvCNmK2A+vjURkBH4hwAtRGYF6v5t2gz+Np03LprDTU1Ri
VHdgE5UwviyhW/8SnFDKsKAzZqLPAdYfMAfYFwNzwqlPZjkydlu+9SfrudEi3lnmMUpUlh1VGdH8
TzJA7GKrL/EWCSDwpTupmQqD/lhoZ05R9DIie6RcEN/DFM1tjiYqiFd/jzoKcIZBFOAMrTgFfJs/
ZwBbHWyN5gVQuI2CaHOHZ6C2tsWwzfNtr2Ed4SRee2CK04YsOZWCgmM98MMfpeFk1pdQukoa4RLK
Y7A42D9TdW6SrJZNtWSTmAseYt4VLsnC1aSDVByccD+MADybgHgXx8fDPpJ3sSigO8ylnK/iWZtQ
vZIdzew4tqM9aWT6NcC49BfGxT1MPiv3cFatR3ndjUTHJ3DJQzBvqvVAEz1/2avcSTcItWTn+KRH
sCAD6zROjfiuFDdfv8UeJTNvdnktnxcvOhvTygOJX1rZUqkXzt9bRbQJybUBokOXByHT6aXjq1g2
wVIxiRiKEPpQQ49AVXWt8tBYkPDT2GFzeuWmcFkxzjXqLitIJdwzT2LGzA9PmCjcJvlByQ9WfhiV
vV4iQJ42KabSR13dRv9aTnqALw3RdAApoQ60vq85hOSsJKTMQYd7Qm0QPJd9fdaS3I3N8syo1Ne7
pKuUeZwFA7Zf6QPxRaZCTzwi61FbD3m4OFg176p+S5M3jDp80cnOD7ZdSx0MrKMT0Q2cDOaktMm1
udfDW8oUKs8R3b9ZHw4pWkB7LXD8+DwU9AMOcEg0hSoY6L7Jb6mdw4jXc6RO/Vhh9CTH1Dta0O/l
fgz2ZbNrm103bGX+8re+t9amNlGABTnVm5BRBW0Om2uxU5xdPCue+B/3jkHX1TGOj3XsPmM3bl0J
fNraGJEo1bL6jcZfHQE84hBTKc7J589+Y4n4pTU98mpzG4aZbonQDqpJsfTb/aRTs2mFw7valj3F
AOJ/bcIwqRx5q9Awf0rkTAVWn2pqO7NQW8V4FhGwgnwkRAI28niVAI+kZVNTp1T/FgxM/U/r/waU
FEr+ptKpb5viVGEfMiLoP2w8jNDP93b4UNrPsv5S6q9U+lQXPKuNzRC41uRVWK/SmnFyaVHqSlaj
uQhl0rfZ9ObRMB3WDY5bZ57MB2PV5GvTwAWwCW3af7aFvxtzUowWQzXXMY/UZ8cxd+CKIHrMQn+L
f0VG9gwGERRbKrQJajtbQwQM+ErtPbw7kdg1bpC0dGZ5XKSTumLh7+Jp9o1vuGCRHmYQYMnLgt4M
bm/4H5X1lpG41YosK5h+xioGfASHIwENxb+h+k6iT614ZxAfJ1qzSdON4eAdXqtzMtITYzfi8/Gw
g2xNMtKf+6A76JZbdovALc1z2xW8zfviVcfWEsv4FFn/qraBvVIVqjCoCV51mmCv7HGp96vWWA39
Ot2oCeTnMerc2HKf6anrT0N2TmRyh+iWQU3rmoZLKKcEfbbNzQ1Q2Z/V1ETORg0kuubmHwmwEKpQ
irCLGAcd5a31360YvL2ZZu0VO76vu7heo8Bm+FqqFqrclcJ0rKUznOsTFGYJ1WYZplkAUIb9JbyH
3ZMzJpFkXq5QrcalREGaiFRUqnCOu0NsBuaWAbOsd6G2G2ua+xjprTnfFl9Klh7t7BTuLA6sOeae
SJAg+sSBLxfZUYhM5SO8MDAxVIUBmcieG97DtUpdRLnw+3ugvjsnJqhIuhOAhpnFF5aryD4IgekL
reOuQMaafasvQWWL3UXEINKisWSNNwaMBoeJYIalU2RfZOVWGw/70hDVEd6fhIhU1Qa6SbIw9Xw6
ylcEWLILN1nsRq1rR/+Fctb6keZTJTxiIbWbvW8JIJ3EvoG6tFfWLhsy9k10iWklHIOhsitxh0Mp
QGABd5k4ZIhQoIhPe7SUZkf9UbMufTEyMZntty2R0HvFlsMmYy1QAf5JOP1dPUEx2kOedJgoLvzo
VCRIIudAsV45B7ULJ1PjuJ4a/bmjHNoiMOzEK8JD3nT3XmKhx3qidndmWYwo+R4QqDdSbpOLmV97
woEnfXIhmNf75O0eu0+n+yypPi3o9bi3w5syZx/s/QV5ZJFyIvDKRlaUHbwBdbS9aPqL5Vws+oTe
SRwbPIpw9wnFFAuPKMcnrepCKUzhKlwXlM93tuMzxAE5jOSX3iSCpkn0G/c5PWcd7I2yMpOVTxLB
K/JVrsl2YzicY3MIAakwF64tg1ib0+K/N+eScaz0a63YFOPGi7chZ8rUi2+2d5PKe2rcI+JpUzHJ
HZNIRHsXOmEDwlkcWruo7zblcC5019Glg1faaPRFuuFfbnKHaFBFq6MsoBxE7vkrk/Pv2fvf5NKI
emmY3g1Zv9haNaZvEbbXiKYAeHQUioruf7DSe57AesEqWoKGAOjzYoFzTQDBReAm0QaIeUApRP4b
elPExtLzEHXqjDcR0q6uyBLlVSGC3d/jUN8BrejGlz64qn/Gn0n6II8TQno8xqyd2PpkXmaObqGN
N1ciRwzVxYC45hcTJCw7fYSb2jcn8C9I9T0kX5zRrHS98pUagzGJceex8gX6iielxtLvw7ditg3t
I2QIsFlQ5vqk7dtHGBmYEXRSWKUldov/MzcAzPw5MvKyluAh7GKmnCQ/Rw46zPNCm+NVFHuWWG+z
DL72Qm0AAs4ex7iIF+vQ5ycgxYJUMQp7JmTcjbapXg0DA7fyHxTOwTO8ZOkcPBa5VBqFFbO6oH39
YTX6DAyCjdABbCxXoCHkmDGFjeipQDYQraPkggNAySVxkgBKnFoGIAK+AO9eil+SkzryyU+6f6EZ
FFW9uslSB9XCZ1Z/Gd5nJH0qixGxZERb5o7s6lr0stgYWpvdGO+0mItMhNkMt3G8RyD1FdUA52oi
qaiCDnXvJir9ndchuRXmPezfQ7KrLtpXMPxT+n9l/6/HqBx9w/z39juGlNqtteNT38OkCUJDF/mL
0DwpEcsU2m3jfO+QvEO1arijRbfS6EsP6pnhCAOCwmwdYJuM1iEWsoC1A/igBfcF1eZ3bl76vJz6
qKhjQpeQxXNkcht6ajHT6VWkMToGZobZasgE7KHgjsz3YKTtsC6+yY4jCxTZfgpOzqArTwn/Zwyp
aEbxGHE3ASl5O/BeaAosh7G6C3yCTvYYL1M1wJv8SYyab36P+T9x6NVbXqTU+2cqP13nXyBKUEEP
CMmJ9yBkcA/oPHBrE/LKkirC5CyCW/Opprz7VxAciiGMLf5OLCaZaEImJmVnYNHibxwOWGRTkjxw
yXqXDFgH0QHvFzo7e4hWqFxtFlNNFL6/9ONQ5rDpfzAbQEGnzwWrNxxNL56BaLJUg3XijOg8VNer
oEZicOY01DYWcIEVTaYcg3l+yKT9mB9CF2x6mpOUr57SEp3RWdYk7C9FxVCHua08pYrbKASCndJm
yUdsO5XYizVo7jPZgNkFCFPC89ickzMAeHmzMd7mBxvcJT84S5tzFrimn/VPIpy3yjRD+dY8CuP2
NK6pfZZK1+iO5XgShtfNiEpm3MVPLrF9kBzS+OjHxxBWdl0dcWEa+VbrZ5/jc+0cHPvdKC61BPZ3
rclvIMidzqtX7M8fVeekL6rOm/4ZpYgSwLVA9DHSRM4jbiJQKVUi1QO7l2jhBEhk/+rdp3pu0ysx
Esq5My7NWxyCVL/F+tUqMUWvJfqxY0Ru1A9Mw3MZAorn/0nhjGAeCAcX54Z0+SqBc8EZiN9reGLh
bKhEwYDoE/xXEoYB//eLnTAfUQ8etOwoS3fiHZhWRhLQVva4MrmbTj01GuqGjC0pe7elu1Y/dNpG
AjwS23zYVtqGQKosRQopAqkaZaXMFG/JlpewxWoiCaoJGeFWWbCuzINWPq8hVn3wxQw39yBfsYV6
T/rW5HfUsiOCq2jFx3TML8vkM/BqlusIcXe8KWPCHTz0XFAzWFRAWZtphHyO5AGauzNXAQSDswnO
CJcs4xwrxW9tf1U8AeMBqeAo7Sk8jfX2V0eDjksk9nu8NsUHtWtPdfckV93XsXv22j+vcdRtsJTI
MT7UAAhsBd3SRHC/JDSNV0AtFhhbcx4XkaRKE0PxT2GSwV+PExszVBuVE9XPXSXuV8P0mV8L3Org
XMpv4G3wuKrJOJVJlE0r4gXPGYw+C6fd4ZoQ7X7qc8t3YJYLDwEsSQacBtnBxImuLD3yDTjFDP4P
L+w/OV3TBdzQygMMUS+07KMl5GBYNSFFrlDiR5lKumFiQelV1sxv31T+MYk4uln2QvLgoFChC+kg
3nvNG0rtVH7OFIfKLOfX/sixBRl9P/nr1MsUaYuz11F+lPWzEIV5yJwNzi6WmBNdd4ihzb1iDlT9
Uo6CF7maF2iTLJp6uitzBg/g4Em37LntaFfJGDjVxJ84STQT2XudwWux7Z7bJ2psLagIqaOE2NgS
qIiMNVnnFcbTjNufvwUhIGRNR/itN3Fy+RZgBS2H4uDRr+ttGthIczvIhjQJi3LaF1myg6vIm4Nv
x1h0JNi0TCG1z+hBvWgNY9CgxUDi7ibwPP19xkY0b6jmqwjzNpVrSSNbnhEHI+MRTfjhfM6y/lJS
s5n21rXp8K1lnsWl4xwj2cWDq0qu/JslCF9Okkzyuguo4ax9ZW2JWntR4PGX3G+1S+L4I7CfsLdu
ub/MJD2ftQ2O4RZzu+qIt9IYE3XW2yKGTfwjx3n2WccZbzghdPFbKl2SEf04gLauGNSyS+AoRoPG
VvSNP52VeB1fL2OKHbzN8bPB/muoGztsUCjfyo06bupmmxa7wtnZ3d4wwc/JNGPvjg9BerISottO
dncinggHK/FEJhcsqWp9cUd+Gj9NTtV9lxy0+CgZR7NC5dzi9ULQ2R5EwlF0JOGIapT0gaPJKe5J
d+Me3Yz1IY0OekNX8VbuEgyCZ7+dS1bMzrRS16jX0nqGQj1cClE3Ah8JIy3hIUgz/2hA9oYoFWIE
9AbCLhPQrGjvlZrdIVoBbkPDkacr5yeHVrUJkdTcw2xR4n9DFiFkyky/cOszgLcE0q6NAW8478cK
Jn3Jn5PeCoZnXkRcjbGDp9fXqHulG2oZQosRa9I98pL/YhxD8OLzDNs4q9cY35iCbVvEk5OWrp3x
vKoyQ8yKRGeSVNnX/1IXOrJWXgYbwgxeDNUz/4en3li07WdGoTPJlL9QWmhUIPYw1hGQEKjcY2wm
G4vELpY/+40ggeEbYaBGmIzwseUILASDX5GZ8R9GAFHHv5OEGWgZEEqcYITx0qME56IoV8e+5Kxa
zL+IAfqjmp0yf27wHs8Ih0WPwM8SG18i2NfZQLswFTEQIFNrN5C32Dah2/DXQe5oS6ACfiOsY1hN
+LNIKibYAxkvmENICGlGF7wc1xF8BskbHnlD38gB+TmgXhkRyMpA8FbPtRPRvIlNLw/JAVNoSq+7
w190rwAOeG0brrN6jNaMX0UobaAm0caBG4bVupTmtQfuTfDrhJk1Jm+9YjM4EATd2xcbwyPA8OgC
G/bM8c4R0hCGkL3EQXK6iltj1ug0f82HV7J4p03j7D0Q8WMi3oKpSJg7vc9Q+jxg/yi/9QdGrH7K
6U0+LBakWnkPWsQExLMQVRm+dQ/0CAQW9xN2EuXpYtVma+8WrPBCBAGge4I9pkyra7eEJtfhHRsu
kE10Q3CCJCqtlzigmUCrBzGC9XJSSRm2E/qWxRaAEmkrVIPdnWI0nlLUGYgcxOpPPuoH4xlEOsxN
xBHizf31i9df2A0ODtro92gExql2MgY+/p9x+Q9XhqeHKAH343dgHinUIk6VsBeRZ4J/VHRI0b8W
TEmLkT6AnvliwuJU/o6Za4+u7QDvrwntcFAWQtA707g5kdHEqINdyoou5NjL6JHtPZMPaU8ADx5v
SToHB0GwgXoM9yRLYPOtAJwrV1g9C/3jChUPCjSz3vM0MkRLP0himXd551A6sXjX6Q+KJHxdCopM
smAhzhn3+MazK75OxE+5aBuTyCArFm39qTJpqfIP6rrM+LIhrvBAR2Ra/BeUc0KR8MQgKNI2eOoJ
Nu4oNNLnLZBb85aptx0ZzvoRMoE+oKWyzFrYQOLJybHJp/x7uPuRxFONUaorLV35O9whHC3ErcCw
ysJIzY8IZc2HbTd/ozLkP6MynBe6i/YCaoOOR+Q2CbWKv8YgHQ1U8W5g6oCJgb33mL9BhrpXdghv
xjPlMHuK5BpkipJDGlq99xAxLRHp4gYhgS0UIvmE9ZtHUkPuBQDGms6/CVEOdAKh+nztUPTydw7O
2/0XokQEj5IdOBxTMjH2rN6ILorgTXPwfIwzDhEvxNAriONqR9oweQO9yMK3Lyg0SHRXj8QMcQwY
SJVJ+4IcQSqGehhhvaYzE7db9CnTBKchhfCkIZEuBeys7JAOyUc4Sc5olrUnNRMf7Mw5yb24VUfe
b/xByPg4akDGLJ1EjHVPrWapcLW9TEXQxKUxweg+KkwTOIjRKTGB0BzAnxrk0hSoKz6QFkJ+ixy/
15mcZhMaHkC9Te56clm3/DeN8pvBTanIOwrA/5lNGDQhiTZauGPNFN1Uc+kNgLADI6vEGwcoQVvc
sKq+QQ7YrmJ7+edj99VJwOPOfcC2L+3IwhcSoo+2h5UmcYYwpY4McbbxCz8DdHdOJLNCKCPb6x2T
dD/IM6l+40hwSIQWtSWF9caDgdcYqIN7J0l/SBNDqEct3xNNyzFIQYnxKHwv/648vMH81DjzyQF3
JiTbnFD2kEKjo+ZutwRTDcJdcUampBGxJwvHKIoNZ0L+O6QHbxmkhw/3CsH0kZNhI+0oBuAoQPEi
flb4dy5iGFiCzLia/V0ervlbUS/xtxo8BNyaATG6mGGSxQiNxRVWUSOzq/R5VSNMIiohP/H8BJmL
dC/Kb3OuZgguJB78UYanmqgyJvQzL5LP7YxvsyQBCMEbrophDQHMn/wfMUOO0ST5bb5BLYRmmWXn
RdqCMe4IdkBRhPJKv3DcKKeSVhoc8eTU3wgp49rmGxJaE4qmCDwgCZnPQKIXefdjAZMaL9jt7R1x
IKQWisERZzdmRm/ODYoGDQFTCMYxdUG5ogTrwCwO3gRQQ9sDucxcMzi9MmLShiO5LnwnEulcc5fL
k8JPkT8pstxeUXP2ntIJvrv86QIN//1+dbRSc6BUYGeLeGaxTfLv5yQbjsJrAu0/TCnWTkEywXUJ
JSJykxwd+86Ajm+xKYmpex5aIvY+SkXlCjnKz0NGrEJPwttxqM65vSSkRuELMRkXEKs0xL8/YvNR
xx9VSpz6RB33Oi8OrdXjeog3ic0euiFKlBVR1DHPm9w1ELflqOiOiXSkjepJlwppIB0VOccBUfym
Ri600BmbAT9JZ5g4K5n0Hzxjdj8/mbTwkuJPbdtUq6e3mYPvMZub2OIm8WR2UtRDT1u7t7j1HUjA
Miu+IhIOwrtKmyOF3DN6ybV9G7jEDhFSrhegxZsY1OOhJ/PYmgRUxXAU4fRkNhGrVPDGO1xPWQjF
wCgSiDwMw/6+JpzInhrkmpXiR6UACw3ER8bBS5jUHgWqPwutGYHp7HH2MfbcB41kzJeR8LbapEzi
ToTTTH+4bR5bfps0U0mLB7u+tQ5RntwGz82Dc5xc6v6Cx69QT3bNLn9uw/O+nakpcQNbkoaq7Ieg
IQaa4fI08dTNi+fcxCoanW1fRI7nxbFd9yyr44JYndqct9ARGfPhvCbJaOk8J9gZz4N6DGmxQOYY
gQXkUx85nIdejunLey2N6bYm+mphshofg12zkYydbB3sN5yF2mX8Z6Bch6giIWiHo6+mYmfB84TL
lb7znGEmxgk376YJBunqnHT3jg0rYxpF1ortMp+yjvJJJBOXlmvSDfE98r4yo8hEirmJdjYQtD1I
jK/0hSPwq0XSYcKBBSdzkoF+h50x8/d5sbfxXTsXk+I87WpFbxoZbvWj3ZUIGdcBJylKslX8xG5N
uH2xwJVcPxeEmINnlUDCgwifDdsG7fm6Yk/lk/D9k3EeYpFae600KaF9SGDv7jxVRnth3yN9fRKR
IOkq3XIknSbYPZHOsNZ3GxXdwUQlTAVNaEuIt/j4OlP081Bjg8HHMe5rDi7yMZ7v9Lsv8tc232UH
jVsmXGN1EOayhZJdwTnIP/d4BH9bDiWA6QCVHt1FfB0VsB26RgBZdWcdm1/evW6AVF6StcX2LZ7C
ErjrGqpXWu4dfquYjxG//Q9TZ7bcNtI12ydCBGaAt5wJgjMpUrpByJKNeZ7x9GeV1N8fJ0IXbrct
UyRQqMqduRLP4j8bWRAcFwsDXLZqrqiubzgzeWkmGwP55cVbkfIYaDYWwgEOSeA4ypPjPfeIWCAo
PNBaeiXmkNO5sg371HqrtP3Mx3m/gLp4H8J8zREacnD1pYDvQKtmZ8PWBN+SmBnPWVz4NEdERmvh
PbjGQMQ3PBdsOhMEbz+DkkfE8FXYD2jCQ7XLSHlOCzNmYOEQ9zRYXD4tFG4kHmMf47Le5DwlMZTx
0kjCLu0DLDGdbrOBsatrFQe4xLMRJ/dqApEA+QRu8lcfOzICUuNEnKwYOMJB+o7L7wSA3exPO3x+
WC34sFe4RSUwEDaO/r+Iv0f/AAU7QHgQU8E+4hTr93tcbOEFESinzobts7+iaULGhw0B6oWhUSwy
S3Ol9y78C6Kn5CEr+o3reTmcEh66eM7HM+IPRYD2dKhzTidHc7OM6dJh25PiRA1dk2wQKLXxKI8n
ZYZXgijGZVZekupiskxshnrr/U0oLSwOvS3a+kZH/+BXVHxfWLFTNkPZeSou4pvAVPwqsGnObrPw
IY+rBltWfrSooyoQFxBNnq25b5bLHNBzdjaQQewbclVkC8nNYzxCpGvfG7g5YObs2mkXNA6c+Jnn
SJhZB0bt+xTzhcjaf3SYGRFbSs4XNAdOxwEBFgKnJ5rYZe8ofYHkGJYWhQn1xVLOoXKqfroS1M6N
ssW6zG8hldIDPem3SboXzXOI3jXrI3Z6f9flu7HHzoSXdkfdJkSEkMbw/j8iAijwFuI49DZRTBX6
W3sZd6sk5An90m3GXQtLnmezC0QGX3wTwkZUjg7PmrKmBH/OpSL2yC+QNyJCS8uEDId2bCCjkyLk
bEV+ay/iE/CTd8SJKN/8dagTvwV/QJcYm21aPQWV5UxRz5aIK1R6+45eRXyWxmyAqWRuACcTXOQM
AyCQ/ktQr4SAEBfIqhDzHYrnxFGFWnfKDTEOXsPuEtfgGgFez3/dRZxR8ISXL0Sn9l1tFhABgnXd
rUZlTcQLE1R053UzcSDU69NnKqrYScfgMoIr0ZgE9D8KRt6gcXPONE+Rin+TCDWBgQArgRTzE9Oi
2rO8FUzDu0sHB73diSTPDEceqPsPAKmCGYaDIVj37xEkieachScoEQCDzbv53cWvKbrYKkND6Csb
NkKoYBX+XQFTgz3NGUVr/vk5cU7zxz4FSSAdXgxGOMOSsAB/ImmHSmZZ4DE7I7KxKMi3sZJvK50W
mH/slHrY7Afrp5lcKbA0b8z6XbAJ5J/OLgLHI5F9/6QBY+HWheofQ4o+cywyqEf42brxrjP5g39E
gKO2mznAUiv9ZlwYFrCo8LBl46LmSIHTIkR8RL2Rww9ObuzoA2RaxSl1nqTTOXU5KpPQUFKOaIfJ
2M3qZ4q89Ep8ZjluXXCSdEvb9Rjujq6au95SugIBIX5pRPcpulvjVVr0pE3GK327jI8ET8jb0tom
jkpn2yW6RVEqaQ3dZs6E4w2wvEFhKdC9Ud7HDUhw+lyhLm+N7kv6bD3ssZhkZli8aAJbmPz1xmPp
ZzoM5hXiizcfDDZg96i46UyBttlwpc8beHGOYuBYPwnSQHrZ30q1DxrhcaMwQt4Tfpvb37l37fWz
rx3N4Cy/U2AIXrzfkJ/b1DCqKZavbaLVn5w4AWhDXfIP3AgNYRjqlStIueySeTVBvrTPXJgawdKF
Fp58XYS6Yf7OrWBNSnhcBoxcmqOhH0yTqhFXPkd/sAeT/sjRDPVN1H8B8QfF1c8ycWdx0UR4+Kr9
743GzQHh/J1rI1dKEU7nN8yKOB5io+CTAzQpeDRx383kakHoPfDZOaH1aWeKbQmAyqIgjlepEsil
xlBPPsmsItdA8se3x+fDSJnWJ+InA/EnznT6/kugIbJl1IAbSEUE8LzLZ39LY8FnWtUwF/8wOyfm
MqvnOfU1fI+83NnKd4CC2C3l5FP+brlp4GQQsACfmC31lNJc7h6lF3WObfKZ8zNwBYv6y2Hu+dCh
N9wd1FFwPzBJ55Xhb0Ho9OQlQgtiEMcOUhqcj4wDxCbOHeEknLvtS/a+xm9ivIDgsz1KhR+8qQHx
F7QV8e1/PTKczjlHQ9DopYtvn85dxq35RqCIf32ET6cdJoYGLQ3pAnrVex+Gxx+3SGkAo6TbzL6J
incqCkJBcdZUghZbWNHEDcPFnBSlVMIDBTEARYz9FJlbuuHYBbFxyk64pC3lEjAQpPD4KLNdZIqF
5sWxGVEXn4RNL4t+DeE5pxjHBI6aVBRnohZFhwjSTHuhJijoDJDAkA8Q0BChpo2NyHRIOxfqxdQ5
Esb+YBcSc7GdbBmXVw3Mp/7Ixje2CzNH96e1fEzKHYGFFqLvXJEF5obnPjSZEUwfbvhhzSdQzKd2
lfGpdspNS66qjMF0FVBL5S8D003bN/43NBxfvvBNBioWcbqPB+VEexEnMAasbOH8iKa13bhQ/Gs5
zkcFP9R/syAlcsvGbRsXuGcEIvStJWuA729Li4PM+0TIgFFN/i73D15JFh6Hn9fDPyjt8WrGFbWe
D6l4sCAmf6L802NuOb4MbW5b90q9BfoyL57BIW2OIbec6Wa8nfVRag7lbB+FLpvBfjhBFynjm2ff
0OVVt8cywM1F7uZSkMknD65uOwlAF2C7La1ONtn1qpzPzF3GbpBTKdUOnG65uHY5ZQXS5s3m42y3
iSb+HX7fJ3EM1Bv23oZ4sPmeUPC2n0F0Byqf0oo2/5dDQAJ/RO8H7R/dNte2KqUX+ia21yFktGgu
KbehvZiP6YaW5g7nMXNMCoMWFXcaxSA8w8xV06MIixle7cy2Ecz/75nHeOabE2kPiA9kpX2AYjRi
8VvC/2nI8SSbDGkGyYDl8UBdFOcDnS90SWU5+UvYJtRj5MpF06/lTLQEFVC8KdiZPeTyDa56OK/4
gzDDvSd5Z6rtVqIKqbiw4WfbxMhKv7yxoQ6pPiSPla1hh7SzfdDeE7pu9T2zvVl16rTzWF0NBnYY
CUgdhC7HVIgwVn8zqJ9Bm1RcHYwhENCeIj6MC66hugBwTZ6TpJ+EpWARxI+CRiFGC7M/VuyOMQU/
W1vejgkTk7XCxnKdqKCJ6ef69PtPg3q5/tOXPzztvSRlsmq76+DN9fTc1mcFUcqekH/WlgxPkN35
XLvTJtXLTs04YOaYH9mLI1HLqeJB41rGZLdK5jmxDDQxRtr2rc/f5OkArIlpSbpi5Ug35Yojqdet
h+AvxsvI/xf2f32wUid/qVHpWsCw2BU07Epbj402/GbHivZGf/dEgQpOxk9d+8wes/wzNj9QKadr
l13b/cCF6N80/9blC290dWMjPxvbzXgqJzyeQCm5Xe7a9T6OGVVekfp8vBBbO19q0JYo4lD2qQ4y
9WZXfJdtrSxacu5bHOZtdJfawwjZHkQAvQzeViaw2tPqgHaNEie+PG3Tzb5nAdWL6/YHPdWTbKLd
Eq02XDFfbrRjQuA8W3OHcAP1uFr3NbO18D6px/hPSQ9D5pbqtmp3bwpZeX/JbRLnyxqKs/TCASuL
24rvqI47Th8SDbEUfq8UvNMdCsTOVLfccDYbiPqsAVRfQQ1M0nmIjdF8i2h8YrjNPi4j+SPqa+ZS
yDQe59gKfYXg47prt6a2UQ8+LbFL7Zvv1bxr7zb8VcOJc6dnCn3n5x9ozmAPBwgm2vBG8hal09Wf
rpJ+lptzxXY6PJqiF4NMD8W8jLc3SX6v8rs2MEvbxYgsuB057K6ryJ1YYgg0Uh1J7vNPXnxH99kt
V++KvtI4KsbPMX5m4zM+Zsx9fqjJjb3tMN3amE22UbMVbrny1hHbH1+J/RZgPmSBQng+F9pRa3eW
xZznrnX3wbsW3WWAqIsJD6n3JPH/6V8G/8veHA2frWaxklkPw2XwkL19onAYd1iaRsaT3Xek3jx1
14pE9qIcl0gOVr1hU2ENZzNZTSC8MCcjtcBk4jjswXlgSdjErbg0ENS2M3aQ5t3noweyBQ1JeC03
8J06nis+V7kE6ObIzVGu9xp6DvLDiz9ZfZUrWvFK6vUASGDcZRICRZoBDelQBAKMG4zdbMydu1wG
TeZiniikzdJSblNw5hPl/mU5bM2LJV3VChPLtdKPxCYGAryPDHpPtiu6bZ/RjbuR+g1Wa4sa9Guo
rKz24nVfs3DJopxlCzNbDlU+t9FBkyX/EZQvq3Iq/FKN4nL2p9wPVwKPTy72VJiGc/FC0BR47KT7
FkwJrRj5IZLmSbjncIQ/lDg6xXlQEDlhjMuGa1fbkD0B7Y36k69iru5tDhR4obNOwseBrU6EFBgo
5tiZo17KWqyF0oznF30Lc2ZP5cv3zhqsZJjl1nZNEV3+LyZ+uk7ifTU6IwuL6QQjqYKtSsdPcpgs
chK0GotP2wj3OfSl3GlbsT5zn4zygg+fkHMrvOUKMXtuT6U6TcmVcsSQoBZPQJ2nT8IgltopGCn+
1/TtEzHBoRScTQvan2hwNOO5Rl9ztmhM/Fv7CliyAmqJDeaC+5U3m8ffJJqI5mm6i9PdAAAuZA1t
grOW3YXCGyy0dtWxA7cwpB9kOC+0FnFVMKyYkd1fsVSUIVuoVcm+Jd0g57DbQJxEx22+aE7EbyGV
O5wnpr6uZifrJCMSA7+bvt+4jvlU2dTwL9jlvut4rG4plNS6Z0zulKa+W8nH2N+i8MGOJe4eAT12
MdAyIusMaY4A2tG/tDl0r46t7rijagqNFamm0a88Lr3su8ne4/FDrf80+fu0BqvSCBmZikUJsku2
CWEbaZeJh1K19KCzMA7+wEV7oBgw/IdkoaHCMr6PHQ00PUWkFp5EIt/HWcYs+2znZ9VhraDwMQMJ
iMoLWQrdCyqAMF1x+4wL5Da/viLZVYzW1AsoeotRhn2L/M8l1MKxWLAt4YKmZBEFU84oL2HoxMBj
OCEbR/oVLUe78eZq5ZKFDAUSKxCSVDIK4uFsxqRyZdwA5aOu9MTmGHrQ9weLF2c/N8Mpnk6Zhyn5
PHgnzYPrugqHZd66PEpsAqacnTjJepwqNzmQ6HheyW981GxKtF0QnmtAA+xo+k3KjDRYKN0tz9+i
7B2oIs7D4s0nFINHvHkVzau0Xqn/ksYnfMzhc0g/TPvVSY+Q5/qwbJKHnt2y5mIrJwb6077W995w
0M1j1M4naWd8x/HhGzWLq2pp5xT4UBd5G84Iwzz0uRBpf9/x1GDP2dvPDCQdZ2fFfEASWXI/REjt
aI3sgsP6yHUlPguwhqhrw1psDpiwpptljs9gPGAtIgWPfwmwynRAItVO2g396cAWYwqR1WQYKpgN
NLFXQOtiuUQ+RfdFb5dxvDOnrnYdbP3Y4ebny8LCU75Fs4003NR4C9Gqw2RYr1Xie3NkyhEWKBBQ
UMUgqT8SyfEY1ld/oOg1qpuUYDDmuLEG7+AXx5h0zwR3f8z3lIAauA/y/Xp4Yf7J2D7h2J2d+vzc
lXR5LTnwCjlTJ+ANn6JxtMaxGkdVnaBlrMyk8xBqzotqx0o+WrQqKofkm3azrKbdyk2mfalzJzsh
1LlkFb28yeF5wuMAqVYj2N3O7RR73Tmvj+ZDJh99IaBLfzzEuG/24B30Q1wxLKlsP3rw9ZvGxE63
U8nAAGNnnQh3Az6u2VwKPnLqj+wT23T0ZJ7yrE0xh1Jrk1RbfizqYuFntg5vPnJ/z/zMXFrZHBl8
pnzTPMrvswf1x5NEddfP2MSbDi0UAgnxYNrZfF1CZVNPW4sB/k8pZqwKKdaeHVWZYc7BJrXORJTV
gc4hksB0lMPYeMH0rDHgjlv66cpqzWKDRVAPBd/TAr0NdcBgqgtbQkAPMzK8tdvVqyj+KG3Gyg+K
OoPqUrnD7BEfjYF1Byfu3qcyR3MmTFKtUyo7ToNdQdeYeJqGeC2Qel8jQXk2qbiDADG8wuKNKyM3
X7X6XlKI5N2U8l7WYqv8f9V3A4PuwxBea8Z6MQMu7ntmIhnpSeU9StbM5Dp/yarPRcvYZVBc+kCZ
nnAqMPM3soIX27qp4bNRlgkABmwx//MSjpgwUbI+w+ZPZv9Rmz/FjlWCer1UZtE4JiDHPo30Qw1e
UfrQF0nqqroTzRy7BK9wMJOj3J2K/oz6yY3LImFBHTS3rJks/SbDDTaSpAmZeDDmLo29xf0FGCc/
Zph96NrlTI4JJ2WC8AijXcpxk4kxKEYiwtxdcBwTZ9mvZvl7br0sj+HtHHMl0vz08wmNuNjQUnow
mntzY5df9IkaTJg7yo7nGr+2d6PMqsHjG8fXTiEPK28TOFaE1N1Cc7mjvJM9Ud1zKuSj5x3zkqw4
hcY82Bf9sPQyVJods6H6n23fAnwyjMM36ZvGmNVYG3O2aMaeKSbjvFg+NNAA8iOytE8n85txGmak
2J65dN7zXqAzzHlmxv8Cl/WIC8Cv/mgnb5hXax6AXBsSM3Iey0RDRQcJwFmeFCNUC4bkMBVo5CXE
FztF41AVzGLgbwrJqXMyDQ5trzBGtHdTe2/o21r8tnAM/nHSmUTj/nEb3IPeLsXV4i/xtxSXKqDO
lgM0MFTmi1b40AOIHGf8hbWBTP43zP/pKmBeMZPwefhhcyKWQBs53Vzj0ZqJp0os0oNzqumIIJv7
iVT7sLeGvYT3Kscev7d5mr7y9DkkDx5qxEqa5mL5Zx0DWXpOV8G9xUxLab204h4dqmUrPFnfZv43
L78r6wtopUTf+iEMD1VC/n1v+fumc2QaEc4w6DEkVUtjfFb62+A9ev2urU39Pptuxc8jZjZjp06q
6fA7K2BhBTA6fdTTR5YucC1704dvv4b2FRhv5fjguTI+CvuaaGfTBs7C8xqe4D3ZpepFCq5JSG3f
ldsv1lA4BaNwXAWE1NIPOXgFKcfPea07igdlfddUCD061W6cDi/Bi4RZU+zWRUFRkRNBpI73VkOX
shtftGKJ+Zq2BP6bmNBnqB0GUZpCsq0JRLIt6o8zMozJeUgvusAngngd8T9a//Fd7WhPC583OFdY
aan5v/7J9kwJa7evpW2Mrqxhb9h62eLXNg4sjZEDtnF69npNEPxE595CR6phG/n/Ifpg8XC0yR00
+fDBcCJmm/oTSpamOXgxnZDt7NtEiYK4fLYIbE8udFeVK+TQmAdKGH0xABH1JNnOQkmRtrySXtpm
HAV+aFqUR5b/o5gTSYZiLreYRVY1zi4U9BLX6kOmptt3Os40w4aJB+RAKiJHPK2cGsLNpmnXI3hm
aSe/QwYlJ42eChgTrgM2KWw/1JJRppMI3gSaNpIjBjbcLwTXft0OuJIwdZHLYH/tSzsiFtDzxmxR
hScTWV/jaS+qa2FsI00z49i23VZaEOWs5Dm0Rkn/SPx3M3grBOoKSbYo+GZb/L8WUSK0SZIy+IEE
DMI1EE/Ds6od7e/f+QavnfkGLR/U02E/HWZ7dYduDDjh16/UftEE0m5rgFA1IBcHt4d1aZpzvCie
ggEVDxsKaBPKYlGz6hM9vZABIekHNFpyUO/2MnpNvL6OPacKPoQlXral2jsiZKVuyQf4lIPhnZ4T
KIbsKx6Il3B6mfYb6FJd5zh9AtdNrIhko1b/C57ERrwrCraEymo4KvGy3iUoR81TETm6+eA9oeHx
N95F0wxdsPRYNvrGKARzTjLvHbxQmYn5hgAJZh10ZciH5j34g6uUzxcZN9FOqTQXKXlVQtLgR3MI
hIU/5VY/drUnZlPmIyUWeG2BJSu1H1b0hPAA9LEfjq19UrAAhmIvmCy5NOjXAWNWbWlmoHMTUgfo
M/iWRGLof+oWhL8VCi+vTeEY9Z50RR/tmWF53QWrn0ns4OYzSgEgsm2HDS+RT44+QT45QJBiJHCd
40BkVMXhKNzQFPDLSKOoC9sY2CWaOkdjQcBN3V1nhWjsaURzD28IYwNyar/ca3JqWHw7hwlJU7kp
B8cvfvoNFUiJfYdONcJazNUbPc6g8wzorC0IPniC8y5zWnb/pGiADEM6GVf5q8G9SREWeBDmLayr
+1g7cm0KYiCM3Aiv2nrgY/ieaAvhMsXevG/f8R1zySBptxyEDRc5G2+imZ5w6AKxlJlZCTbgbzMF
jlAYKPMqo6GZnZJo4gRgxphg1gBhqvYg537bbGwX2XxWn83gKKXAOs+8RPqFaBMgbRg9+fEBe+Ln
ZSxG/wbvH7gobKmMI8ZT8AcyIiFO3Edn1hfGBQCYcBQC1QN1VDsYsRQcN2jYM24tOHX7anbWoltv
PbDOFf8I3eFawg5oHIIn9WUFbgZzC1gNvq2vLEfzMZhLYHLBJDJwRB64hzDKWqvi2aKJ/IUlm31O
8cuSHzrmFv8L1R/Q2YaxKR23yg/VUYCJwQJDM/yhDhb6C1+Ev+QCrXi8i+PZitg9bCuIvrVLOQzW
s3g6AzSeY7YcaE5lWvlgSJf3/zFS5U7c32Ah1fbOBUKBNHditZXaN4DhCi2mNMgW1j3609THX/8o
5jGsfaB18Axi8NNY8cCbWFtGG5i+wbB0ItHx5enfufE9Gt+Fiao3F+Q3HMogSpYGQUN0jMMAz6kB
0y7ASeqrUYHRX5P2GmiX4wgGAT5VulI9iNxzWBBET/P81OYnYGPkoGzjGqW3Ir0p7RWN75gHq1pz
rYZaalfX3CxcEPPAEdg5kMsrWDSEchYDflYZQN3aU958CDDKsiq/7OkcFd9F/nfK/8r6335pktPi
3sbMN55KmgLJftinJL4l87E4qLgyms34NYwndTrHAUODexk9/PuM3d+FfEOtUrkA3XNOoQp5OvyJ
2Bj7rwm0KOHHTTP3TPHpgCHCIwcxbGA45HKdMMzi/cTMOZMF0QoTPVZxZrA6STWsaygbFrGTLVwr
z9oee49eyWBJLQ1wLBM1pns08a3cqMS5Hjyse2pyLWcqHOkHxs7DOuHXVzIrQ3Qn3MWqTo3wXxq/
GE4ygFC30P5YpPv2IlFiEuDGhReDaWtHiK9ekjCfz6pdCrgJBsQkjA/o/1a1TIWgXvafobrhC01d
XbBNqcsz6HS5PLIblHS3miCS4KuY2+UC/ZKYSAM3oNt4kDbA2PtrxSTtm5AmTI+qeSRa6pWi2izG
LzZe+uBmJPe8emj4xrZyz+qOGWLHl+8LrqotbYObyXGcqjXrPPYH2rzAGVwt+1Lm1zhHjoEbeeFB
Uxtn+mbwfWEci6hWlhjsZ64ti3IyOC4BqcnjxlBZh/ae5kjzOhHBfYOgCTjKZGNO7AZwWjE12tkf
CI+MzPBgMbwIRJpwi96ElaSM0Xg2KJ59SLqWpW6bvdTZuWGmMZ6X3idGQLVCbwRn82RltXYdxXvC
z8IwGGkH6tkq7h91//CCBYeUVvi0se1ei+E2irQfoa55cGdCJiWLAZBxuA8bbKZ4WZxK2nFCrguh
ptrjQXjRYBv1S6Ayk7yXiMdcGEeFmQDUs9mHNn3gjCs4JLLoJeR2/7FTcobj3IufD92685Cr9h1p
1xuV6L8VD2XBY5owAAyuJ6d+BjDKeqguw2zT4NROsTKIYyYJrJTlAa+yy1makwfvBEdPpoGMd9jW
822JgzECDLhz1Xct/oiSj3H6sOEjSY6vcWjYd63jp06q7DjQ+lDhlnYJpu+g2/sh2JeyI7VQOWgy
ONSLzjxVPUOoS1hcNfmq6reivkX1TfKIppK45nx/SAnOvqWYLigjlW51dpOia0lIUqEh+qCvYuh/
P9khfXJGbZ+XuHdYgg5NhwXkZMMUAotqnJIOz9hZj85QTKt6ETLwereC9yh9UbQnK+BntiPgT5oE
Bh5qLh3S1BnjNfjBgJ77hkn6vGCbg0KMwqkusumN4CxBwmEnAfcOnCZmZrHw2qVRUih7oZU5cLLS
0Ud2xU5jOSmR9xgHw17KlwP9n7gxFv3MTazD0BESP05s1ImCnH5fa76Q+jc1evPnOXgeoMKnKDrV
+BJyx2aYAtq1PVMcXzYC5PrrS8ATozAgsNaiI/qHg43flx71qt5Twl5CfhXQ/k3a3SWg5RGDFpea
GJ5yPPPt5sCv2ScoHyI0wHOxmn+BZcBGTMaIxA22oTtAUdi31B6fKaog76xnn/5fEs+p9gQglIZn
3hyAl0BBlQ9q3ED5U1DALpsdCFYj4hIW8xaadxkajItiy06Bzd1TP9ue2HgNs+Xfvj4xjBAYYXqO
MTXzMKdNiYc5MRLm5fYyh755ZAcMKpZMAzQ+Ak2JsvI7rvojGzf1m9b5dqdCpCAMTWXSMY6PpO2o
tfB2nXGojEOSHHzcL96efessutT1ic2j+HB/ELaYV0DYUqPK3vUnLkvg8ECQmrcV1gO7kIpdSiUa
PPIX0EgMDuO3Nh7IqON87+qrSc/RhOEeX1RRXzWUW6KO5WUw5jCZbf9q4clEIaS4Bf6oMf/qxzNR
rWGhXIjHFPDdl5CZMWPU2Zp2gyu9OX/pmOIsg62iS3cA5sV7aZVAjZEdm4WM+5TDOKrRgr8E/jFb
84HRaMbwQea0dwxFqmlOdguKG03aMOY0lsQz3bexy6ZIjT66+g9BGUOEfAgxGB/YxrgWBtkZT4Kh
qzDCW3LSUPmRiJXg4seqTrMIVb0IGwT1MVSyxSYt9YMHl8h5V7uE9lC0lHVYvJfFu2G98val45U4
1dYOfzdPJQTnA/jGFIWSgNMJpmaiXJT4Bl/NCx/kqqLyDbiPdInTRXyXGRztVPNrVn3lsz9m+OkF
y2RaBRQ4Yn+aAEwJBGmEvh6yDXUW8hflwO+QAIFe/ua+QF8RKzdP4EAHhyQ6OLwZ4L8fAmSoLnEg
18O+R51oF4XHyG3NBITWjM+p/mOw29C/B3vRlW/q7DEj/3NQMIADwrEe2gW2POcELPtEvEjSWPXV
im/jGp6saf1Jqq+u4mXP011t/+n9TYt2bX1VXCHDJynpw+TUVAuS3/1n69couUFbgqs3h8aX3CL1
UqgEHa9Re7W/mn8NhqUdJNOWAFjCCk4xt2Pbu7B1xiUxIJGkcrQPdjDnvt/U78oHRZC/R1iSiWxp
SBPSQUzEqcgO4XCIE7HujNwj/mKkvQCfcv3Mh0uOwFGi9+7tH8k9W1MYQq4smSvKWZFOsnRU/KOV
LkwIOckuaLdNj6Vjaw7bwCTa5ez60pUIYMrz2TP7+ZeayT0M6rJIF0rxHtsvP6RhaS55jzChGXDv
FUKsCSmWmC3N6jjrj3F6lpSrZ9zk6tFKbzYlBli+H432iOO3mfoIW3biB7k7qJY7o4t+Uxgf0HOU
4mm294GkoLXS5BVcd5aP/CvHHWXtCCVt2ekHwicm4wzF0IExBowV1kQ8HNacLntMfBQA6aZbhffI
FJsqjTYdGDGL4B/3LTN3KsdEBwiGIvaCGIVAJP5CswSCTxRx0hFngLTDlIREwPEccdIVXPX8AvoB
cCH6wi9Wsedw0d8k5f7boc0my/tMPiFbyfo3tNJW/2vqf+MzR7Vav3JtFUiI6NDchY9hJFRPe2Zf
wgIHqbdpvwhSkS3xuj04fqI+ZEYwCYaUXyNH94IAFEHdYFgllORjytAg51ZgOHX4Cf2QBRXRNbIX
+Vs4PBP5AG8yt3dW7HCxAXEz+mXub/rpaJaCBQopIa8OFLpX00J0o7w0Lj+afOm+TR6esVL65WTu
W8KV93i8tfWWaBk9sDoqjY3r4zktoKQpTD9GcuiQqATQK/oczJeav4/amwig8E4RA7I/CXRhn7nE
gD+BZ1NjT9sEgSDFedYMgUX7gEoXM1Hr/j8MGknH+KP7V342xQmVdpKFSqtMDHee7ISIRDfy2ZbO
HrFC79bAV23/a7tSyzNtV4Vy1PRFqWxlZdvRPprvtVePsp/vdadxA+b6sTvEbmnRMrZnW1L5e6N1
Zi1q6y5P/mv6AThQ8sTw1sV6IOxnbvphS7dHOezo9jB/uj3keE+3B20k1U8biT8sIgns/Z5CEo/U
9pbKgQkprNsySmdEd9G7C/XG16uRbesfgQGNK+FIgFEz+OIIyKlYatYpsba/XAvc9shWEK7nGBvP
9KIHj75/KsZr9IFdQn3N5qL7nZV7WNDJGjQuJXrAXtXy0GSb6R9LnEDvYvR1k9Y1Y8Dby+lKDxYr
t4g5tztcsSpmgW/yilgSOdETEPo9+RMV5AHhi1JUPqlZQTMDbRFbG6Wf9iTiPqeZ8YIU1ccfHL8y
TD3hZxl+Wto74/XyPEonXyEAdvQA4dn7OgDssFMhQi3V+5C9+eyISUOQDUddpsl8CzyVB1vHoGNF
4T0QPGrLFW5GjNqN0y5/D6g4rBFJj5xlM9gMZF0pZcQ/CR3QFzFVVD5ibvxgv/FD0pDDwuSgxyCV
l49NqryEBqD9KxcuuQdspHzJB3vugk9hDflvR4FEBdhgi2OZEgLsYL3oEsKC+H/0ZTTIn3AjbfY8
9iD8/8Ju1GoH+pdSV/Nl5++xsbKaPzXMmoVO5xQ2Ehkgw7ZKttNbdAUeEuturkM2W2VXTwBgeCsI
BRKC4yEnj0cO32wmIh7H0y60d7wXGJwlBwAoTK5OdTDTCNCxyZfklNQ3pjepvRoEcCcuwHUdbPrZ
fMbmhvRv/af1P+G/6CqIu3XyT7Z2Nd2qHKbZPLRMKsAeA9GFjXGyNq6f89FiwziS4ba1L6KyZEcJ
BsqNOBzz4IGMFJgc074nBjZY91URmS5dMOStd4rvmuroHuCCU1+cAolx3BHlrjya417+YuWFAsvO
4ZCGh4jGjhjg05aQRP3WyLfcuMhktcqrIt1j/zlF7+1B8e5x9ZDjN9ljK/Fm608zAn6F6+4tGF2K
EWp2zyHAqQOLfxsS6zviC2YXaaduUvvzZK9+F8HJoOMzxHe+NTR0p1vzU45pRDfs1xuKpUNrFT2B
6xPqz2bLWbjF68pHDoKdQB0iFkFEFAIywPy6flFJoNoiMT3VV96SGQPFE0l00xNbkRBqLkhGzlcw
I5gQErki5cZc65zJW2bM04dkrFG9fy2xwzUjRohfrduzb8MamyqIINyMK/y6FKQqHwTOyTkTq8RI
njJRRW6idpCbh3hjtSVl/iv/sBtmlMaIuhI7i1VSUkPESPmk5ycFdDs1mgUYbNGkmZXH6pgG1xZf
zSJ1pUOxSot70T1G9U3ynmy+wAKzmSQCABr2ZBTbzNiefKwf07O5U8rW1Dj/lrW9GNX3dPqQ/6mT
8BkwQWSx9iUxUkv8IyM1hlHS0fAZGLrKtAdy2p0ZlzALmrKL1dwi6V6Nb1Sk+soLpKXxNNJXl75U
/WlLBGffSwyp5VNRHuYuKYUUq5Lv2NPRlUZLwKloZTm7wJ13n13DeBUstXLDPCZhEKJ3GDiWfszS
vtCWXb0Zpw0/Bye9qBAnvcbY0aBnj9jbxMEuj/coNlRJodiY0R73pi5CIAB5mKggy1rRwlsCAcRA
Xj3pn5m0HY0ZYAA5bsj0smBZP0CKyk3qVjUqqqEoc9TCxvBTok3ilZ6JQd2JaKcFAWNlIa6c6I9+
52TGbxoBvrPFhu9UmLTDnhqcfgjmmrBao06VwrfgFNnew8U7Ey5mQKXNv9GgI0cgi2v9rwIY/NAE
/5Ez/QQu136AKqQ5PprQsZGO4L28Neoh1y0X8qDcQxwMwzMzX/ILnnF4H6xlt2ooyl2zc5UHGiRu
ankv5qiXog+WeG7tZv7BEKpa+6K2lJfSz05teWmox7AfyPOcBRIQII/6BUIAbDvM00S9w1uwuTxW
ZP8JIzZXlvRxuL03YFEEo1k2o/kc1hNEw8yk1MttGhcxO4FrK+UC5e/3i7+SvklqKiFAYzsMaTgc
sjaLuU+xsZs7Qm3BGHpg3g5jzqV7srLuGn45pDNuaBsEnoucTCEuYXEBofiRa+N2QeZXSnnrFkVw
nFK3RaQA2pRdzOI6GrdwvOMct4ly7qvJzSZXt13ZBoN+CPtDkB4GXKJvNnMyaADqw++JycyHnMER
hqEHWBUV5GpNkuEzNIG2rfT2OmoMXOb/j6jz2nEc25btFxGgN68S5SnKS6l6ITKzuum959ffwcw+
+wKNg4Nd3eVELc41I2JElJBzPkw+Noq9umx9rMNuLqwM3inTrpY2MnePYo5xecdIuxLlzMp7SKVn
fsAk0Cr3qLp73s3cIxgnxT0xH1yRUWNpfWdVRBxQgdJ6jINjx/8zYLvcoWV68rtJ/iBvoyQL+z+V
vEAwsQnWKvBlVur0x0j+hHh3OKMn5udFeJWXpcFoa/Pz8k0HCMDrA1QH22ZOBpvA4Wi5VbjI/5WY
SLI3mbi6t3+dGAE4fjjVOcWzdCdsYjbKh2LXJns0eZUCERFmDVYatPqtL20zD9fAVsw3SjBvJekl
1X00glWx7nuyBRedDWP1KJNn+HNQ0JDMt18/U4/TJBe61yyOlXxbjU4yOoGACAZQnrXFAdouuxJR
5chBT6esck0W2o9sWsdIBPHV1B2RpAREusaW5RulOX54VmUXAQR2FmEwZExKuZRsxwTHYknstr8F
t80W9Q0llWwS6lsBOHa+oxipO3dG/wxtrAVgAhDRhsXFYqCQLjDHFw45eaY1clagPhmiRK4O3x6T
lGQjMLGbmNk0+ALBGGUcnPNTzvaFB72KLrzBUFw8xY7DWQlgQPw9IVBZuI1AUlgwu7FEqAYak+nD
QEUj7PvFXQC9j/iJzJ+GyBsnJn5VDGDWXMItbBeEhCgQml+bkY1fF8nX+JF82ZhxE13QeYT8wbKJ
hAzSMXZ3rj2so76r3G4me5hgpXIDuFgN2922W00z/vbODDt7zGbNjPvb/DajtsjmOzKZd1+BiHQt
uwvKH8Mneg8lcvUbNCq3LAA7i6ReDo1L4VZWLwtlS42cjoQaujFZ/0NVUmt7IbaTO7TMSd4ykj/T
9t3RWRje0b1omsVqbZu2KN+Kw05U3aB1Uf//b8fGlKC5iWAXBfhWyum2NRD2ZdMAkMKofchlUm7z
7K7UszAoUtZmN6+qupXZ1fwtMROXaOJmvy+QSYkB/98NlfIQNktideLijefvTiAHWRbSJFkv9U6s
nxYebnZNtAX7IStzKzejpaXMyvXc0UPjTwpYhLRmwQrDDYuLDFCwQFsL4pvVPuiQw6EnXKAtwFDt
tI+kDddyf4j0gxgh6zo61WhbUPfGD6d7Na5L/VvUvym7dFgbwdH/na5bOJXz2qiSL4N8UeSLJV8i
5dL4F2lJGQSDuyKepNJtsGZrBGtZ+++bpVztw+6gDcuss63ENVWY29M+Jt+iHIwCLuuic/2Wmw73
pU1abrtg52kMrnvAwxUh4J0W7PMS5+G+46YUH0qgg80hpjIudg0g7KxvWxZ/LmZpxd/LrPkAQBoX
Edkg+ah5jpJvMbC2o3ZO2jMLyzIVmeaULy08SQ0qxxHokzkMPVUTG4wFVS3+Fc/FwfJxmVDFJM9D
H/DNDnFIKW9GBRplPwo7VnGyj5Tsh4ffcp+RLrG5BZcV9boiAjud+05dpcMtLO919Gj6h3DxCDQj
r7eyhMX4/8OMfxtRGJFRrSI9vElsKJOJeh56J8otK7gc4sUvuUKbdao8CVjEmg+leMrDyxteFEQI
wksdyY8+wVBXRwngtrWjDltGwAvNYw0jUCTn61+Z+Qg8YofgO/8bQxp8ZCOTcBHwtOJogJ/ocVQS
OnyikXfZefRxBVBBbBIL/OEHm7MjzuFtGypzQUWpODKnfNN/Kv2nx6ugfEfBRyw8Eu1e9FdlVbBN
+hDXsfY3IuPcfjEDfqtWg/XywrQRJ47Mm8Nn0uWttBuSXQOlBrvxQRadJMUwfWp0F8QHNEfuYcye
jAI16Ebi5eU9Ue74KLnLi1TOn2IBExptoG7JCFkfU/E1llSouS0y9XSIKlLf1I6fjBwn+7ra+NrW
zHeSvgQlaZlgOulFdigrERUEm/KapnepejTCM1hp/k2s2WLckuGeqDdBuYXxvRCuNE+pbqgdrfZY
DtxV8c2gSz/q5tUcccJeLVSK+RuQsUrLjjz+fnKq+7MpLgT0MD5AJ8Sle1dKRqC5eCAoH1rB7vMu
ki9gSgZscZ9SbOLnRE3fcs/f+oQLoSYHbdbxqjTape4dGukQUqIOjzw1Xjm8jc7lu9I283eFFoSw
OSTyWnjrNfzmA07dyK26Y9JRCOa0HmQ/HJOHkCgxm/ocr4ZMA6mMFxALiZN7B7E6SD3eyGhHTwvW
fLItSUS4kM7CsbVTczuCnbhAzGOxthMhV8vornN/DU1GgwhLd9fjpVvy2cjFqUJbLN1OX3f5vw09
4ykH1DWvqbUJtWdb3z3jGoQXyT/5PHvmOeNTwNj4oTV/huwrif5SpRS+s+CfxP938P9B25M/rewz
aUDEHzIp/vx9FAS8Zj+/HB1F/HI8CnBxm0vvn2Egh4tBeFkkNsZXk7xK7yENj7C+98ZVxEZ6M1SY
nycldXEUh+TL9krpGJbT8uQg5+DxJ4JSPAUgoq5poplRenLHAcRMT/Kaqz8eGM2EXy9ZmG8omOzE
4ovEJS9eKGzTMAOXwkclQWmxPe2lhO8mfE9UukenoLCHfg1lx/Grs++fPPmod06NoO6kjP7D2S+v
U3MzvHuYsAR5StudqbOWumUBFreg+wGcG8dWdyvm5f7cWZfCuojDPRCMz6nIa5Scc8Pfi8hmdpZ4
accezVniTWh4aJTzJF8r7eHpL/wqnRvqLgQ9+qh1/WwxLf3k0g1pIhtAhzPomkQ7mdEZWrPenGTu
euFM2/baY6bzp2jOQu1e29DlYoOeUx64NQNJKmly48EN2fjtYxouEZ7abZ8g1mBUwRoSapY9pRly
2cyzEY0ILbSw2/YUAuVn5YsQRq/9f6/YgcvA/vdKhUsNEWny0FHYtXnMgWSdcqvdpW2LN5I/3qSd
CWT6kqP0pMNreAw6bpXmqP+w8YD96KbPYgUYMLuaES8x78x3mnxR9jmOH6X51G0mQX6XeKw4SWmd
J/g6rHhHz4IITns2Rj+dVuxExJ+dCAzjpCm3ufUJMy7QPyb5HtMFOm8aEBA2oHuJZ70Jr/Pz/lqE
vHVCOUL+I5CrNrwDmNjAWz7q/h32b8N6T8G7nz589SWHz5grvLmx4o+Iwam4kTDvINalZC0NIA/i
Ycj2WK2KVZ9ktm5d+5wKj4pLLTQtIsYTWY5Bnmwj1ldl8dC7u1TexPQKEt2TZzcNwVggWW13Q+ki
7mqSW84zNn8HQME02Jc2s1KUxEQOmL6WZMlN+ImR21CNkhzl7BNuQBgRlD32GS6W2f1SUrk47vyi
uWFb+t3ucp2ExH0NzAuMdN7PSf936sOPNGI4mSfwRtllEHR5wP43R5c+pjqeMkxjsBpxADCcAvIm
y0yhpsoyhhD3XqHpkaAQL+xRkde/5dxddaDs5Nch9l87GmNSZYYO0d95M9J1lBLtGx4LxBNSxQyV
VFGZShcvufWxMkE66X9WJmhdPTM4GNgs4DTM/XUlnAcEteqSI6iLxH5sJcYvrrC8mXn//CX9+tm4
bjbiBv9cwHIWpj6YrlR2cNXoi0ic6WZlDqnFDTxgFSe/wDV7YgdIwZa5+d9zlS3idjOwsDG2Cr4d
zmUbHyFKAH9w1uCUuwEc1In3bfE/dR6PH/zo5e8agJ4QAxxL7VSMN6hFS0S2qnxO5VPn3uk95JgX
3q3IbhzIktu3OP0bLDl4Y8gdeEe8PWHIOnqBrWrASgadCLILrSMeJANXAxEKg8AVEQlAeUxuKLoW
AQXpqElHOl/qYxYeE/MQTgeh+S6by+Cf2uZYgFmwx4yox3Ua70XyjG1mxAE378OrX2L2ETR/QM5H
lAS7FWp+xDlzmkDhUkJK+Tp/eBLdJ0lxSfypXHf6bsMPdRFHzx7WIC09mf6ZQyvuS/2T+o6mI0q2
8xUk1jlNB0uXWEsvaCvytxHZgYY62meqGIts2HjFRgs3Od/6Ir1mpkX48IITpMsanPpkb012R8PY
Lc32GcIC8HtgV82yj6mpuY3VrZ6uFYnPGCPIOQzpF/EPokD5u5M99OkamvOkahiML8RIBa6Wu4oX
CDE3dROgOIcbTRK2hSKcU51u1uipRM9efnTFY4zupAk1+jLUM2PpgsJBb23FG/1rGJalvpGC7RRs
JXkdIMRsa3VbqtvE38XqVhC2Bt4bZauCJiFd5ojdvpB3vb4LxH1uR+Et0m9T8jQzgPFv3Xv7xp+k
+Axtj1pm+SBBzKpvscBC1+bMzYoVNpxE2f0jWTbmCW5U1CsrO4HUqONH5+ZAHa7fX/AesIaJ6kPx
0nCy5gz/O4XkDWsW0uHsQv6mwV/1XXi2dY2PorBFpgd0kmnHKKEU24Hcn+hqucTGinV3Nv8CrZZu
IRW7w0bUztlkR6R0jYuvncfwHNXlnsKH//+NZ6uNL3OfB08qhyPxck7Vxa+jgvWcmAOGcBMN6PB/
p4ohF7uAd9//tXjgszDoulVga8UXQzklvEFCVxCLQ6HOToQuTtZJiJ3XXP+CSFAfx3T45oUmkLq/
hsMe1xbF6s3XKLGq2k/TV1RidS/JQOOeA1gCDQG7g/lXkLlod2m2pG5X71Zhaw8t4gOVWW58TDdY
oVIN8Dj7MMyhO35BiBgCcyGHm0hQxh6iC5yTDV3hMoJwx2KRrK44H9paizPq53pYEq5ARxtRROGL
zIhLri10UqXiXE8HDjHXy2dfxGB3Ka8qhm/+OGwkeeexpYhIrdZT8ARCQy3FiJf8MtYnjKOszbF5
o6nQM86NVaXDbRX0s6jlmAMVbVzWD10NhOTIcTfK+JfmSjvE7NrcTckN5YMLknalx1IyPmKyANNL
9x4aVn2m9V0Fy9va6h5F9HuDy8x0qMgidQejdEBtpE+GdQXWq7Sh95DlIE1rCb7EyRWQFT3XzE8e
O0aiQrDFF/RYCgj5a6UFsvzoPkPfjeSjwiLJ9kRXVkGkLKh/DKe1+R1DByKHFDw061VJ79H6jCDR
h/msXQXTHzn4hGWT/MF4WPjs/t5t+1Gkrz55+OLNUi/aMgB1NrjlABntWgFoLKZNcVEnp7Ac3ziO
9JONIZZTu6Ommt5rkWvwDscqK1va/HLaIX9gnKw3VQJFoJsJfxXHmN4OBN7/FSXMr4I9G3mFwsZG
nI/p6Kf/icZGqPOtcByFYyfRD6Zf/WZbzi0qwKBPiXRS5GOuOUPJhXctcdsC9s4mql83CqLFJqw3
Rry5Qd+xnGpYhlAfuXXHrvhKb7LyaIdn4z0j76n2zyp65vLD6u7Y7w2+8E4uLbtmTi9HDAbxERRk
d65iN4ndKHZl7Zgtk9YWo3WwkElbbZthVw0YB/bRqioAwNAWcu+Gu2rdR+teW/ehv4PL/bL6he1b
a38tE+Y2L3Jux9qmEbY16x5hJjAE/nx8Gpyd4UbhvsLLiw3cnH1uBDAcbGop98CbhFtjoWBj7CJ4
oZSn4RznKKD+Q92UUHAKLHt7JPTwQNB2/nHe48qZZCPJRyKbnb5lhRqzIbvq9bla8+owDXdq1KP0
tmpmYW7OS69aJnw99ZrQ4lHNSSqjw0DDGa69TGDqnqExNPgCD8k+mjY0B+puG5+k+Dx254kVpX7u
k0sw/9+Z3PGP2P/NxUUB9Tr7tLt8PTZsU47Rsl8E04dmPkvpkcm3Scv3pMsHZaG8NRRj+ugwDoWu
CIiK95jokrXuyHJuM38rwy8aNkLI92Zd04SiB3bhy/7CxLTPZB5uydSJRbgSuL+SqI8bt1WPHlBs
g/iDBwri4GXoh7vSsp8G/xoCLUgdZRUoyyz9DCXwLPdGvpHqVggIw3OZ3gQqiap6D8WIl8JEnJmU
HF4ifhF27oSp+TkIpfFzTLAowIOyzNqMF+K6JDBJFwHHj6yT0r9M1ljxH3nErLQhBRcCLUuRTMG+
mV9x+0XqNnfU/q85fMvRMljp07c//BMFILDJADxl9onFgykhDN4D708138s55sGdl+56soTBpiDM
ql8qVGKi8Qp1956+qEcYMH8JUqv6Xei7JfHRhlrRHpiE3Vj8tfGxEpwOse73e4kCGd9c6Gpv87CA
A/zlwUOIaLFpUmVwK6V7Hr1U7YNluZc9jcE1zBOVLqA2DOMkCBeNFW6Bo8LAnJt7NuzDjoUwziVe
e/o+Ipvj70EqSOe6OWftMcqdlisLyC5+KyE9TnuqqbiRoW6OH5Pi9lCP0L+47vftn4Lvcp0iltMm
KUK6mrPjAFNAIYzmsNQ83isbMsYTLmJAN8V4jvyrkt/7nBgV+FFwhLIf2xbELih3Epn2xPvTVw4A
AB9eBYgAMHAy1XHjepQuOLipVPVZgHANr4linVT0UlJsCZ0FvCJK01Wzc2xhJ7WOLEdx60O/hsVH
bJa/HItYX5mf+/ycTLldlEeyrxPd0nC1qI8ojG3NWVi2EP1YwCn6Qk3/iYQJagsAypk6/SI8TfZP
i/5YDMP1V1x9U4zAdgL/ALBkjtoIh79otpNNZ6kSRebS0FjrOpQk1fxqyPzeXB6KJSIDixsY+DYc
fzzE/OMfcv/QKXvRllDnV1LwIdXPLr+VCpC861A/BJ3I8ztdK8HW6reiuu38XZsjw+3yfFf1uzDf
Jf0u6HfKfHzNPJke30e3jTaMg6myhXpg0UFPfocgCC5A2FHdHNNfEL8Xua6EaOfHabbSnQj7mujK
gIIV5EcdDHOQ5i8fOyuhA20/gtzy6ayIipfMytMkYVjN3zRShCTFR5zPaFu42qVNg2Pz+qsfmRYl
ZKgH6Uo29H+XHPfMoRz3XfSkqHEAW+WwfipY0tOsNOCC2Y1cxkwKeiiuK1Ad5gcJ3Cs5TNL2/jOd
dgB7RlcjEQ/pHEo3vQGgyzprWWpOA+ntkHaHzHN042h0J8k4J3iDpWts1/Vr0l5m+hGH5F4/tOkj
U19h/yQD2b7N+APuTyDfQqX7x+LZTnrhLUcW7uA8/FCz/fQ33ZFRsDYSMWlzKSt2GUMxqxeJDpK0
/WtICPhcA5ApBAhmrCyVVS6y8qRWR/wXorCCQbAgM55/SxSU4m4lMTWWOLKIh4MU4l0dOSNucARN
aMAWvwGHtTEkdP7phA+Jj6AnGcnZ+jJqF4RW1f7F3KlytIDMLX+uhXwEZzU/llKwKL/VlKFzxV4f
tBebWsaoASUYNBNfOFLX8BJyN3dwOsXeZ8bRZ36ZzLT7YlqG6rMk5zhwwN2b7L+KbtnW/HunXXIa
B8Ap3cf46vnnkLjLdCn0m/nyezdsXrEte3dPecjD06te9DOHN7mYgRRtMQMpJMZ7Inb+DL5p57qX
ya4aixzShxTX3+N4HdRznCAFo29FAY04/wYQOdWdjL6G12ktKlfu0lDQx+pDjP7QFdgjzOBor5io
sfX3GAZG1pIsJFP2T9GFmxYKa7wblDmGaKXTJntpEs2C3brsL1l79sIz67dqgFjD2DLHEuUeVo2y
mLwDqs+AvCbMLfRgQxB8UduR86wmW1TxtI4rRlV5G3bgJyLbExQbbaq3SoJDRM88C/sU3QHWP6zx
QrYYerzyJ58ry38/DxJxVLEjIZHLeMw+qI96/lZwY/e213Jb4Z3AMD7AAaN0lG06WaiyYs4O/8Th
IQrodMA1hipX9E5WjdupcoTxWH70QN6Ez9K6/qKXf+HocKW5Bek/gTAeVPI+hOp+AmWsusgcIgDy
r2MMQdzjv8AoWH5ENELJJY6AtJ13YD70WjtozrpMMepF/fubDcPBPAyrSrxPwb3GSSI4rHsk1zNo
1DzSseXvNvw4c2WAdYmgyiZ4eQSDeayDOF6y0Sq6784AVPViraPx+2LBQQEG/w0SnYuMZUCJoCfl
5ynn2tXY0ohx7OTjH0buaik8mXNk3Dxy7iJLTmJQc5l1cBD36N7AUb82jDkShpE5LO6c0Kg6oEo4
sriA42UBMnsEwwZ2nbprnS4PEgoKCfeC2PZLp1L+p5y0buZmUrP5kJKXXFGFes+yW7AVLr/drgUF
RvHc5/rbkRk328o1/m2jaxRcPOFkCa6ZLmmpqsVboV0mmFPyNVmJwj0It1qzDsggFDsQMazwkk2M
aUTf3CxzOcU7A+dOsuXtYEzL/K/ccQJt6Nykd3WRkt9V9zFFA6LjFXbYLbWEjAFwj0+1fA80tGp3
2W4xGHiOmpz67CIUc9dyV81dy/Sat6ftu4EKgH2qK87ed8fW/cc+NRanUXRRQrxFIh+50sgoLcFB
SPc+8U58iDq/2VS+WuPdjE9572qaLWZ3ud7EBqIbYRSg1LwFuoPMvj/Nj4LuiuQ1hpsHE5QaaQrk
8UpP/6rJ2mrxBlsP03oUwyNR794iTNCoaAs9GAobKcrWdooEV3QjL7LKCcZjm5ws45x6FzV6e+rn
pC/z9LPgItC/WXWClMEfGcDnBniHWLpLfrihXbaTBfgYT4TinjlXZ7VN8Yw45xs5r+cwgfgknIrh
STJd5ZJFL+o0fq3hOVk1eQ9SwE+Y1OZAmu+dsuI8QZ4+5t3Coti4+wmc6r2BZW+l/jgCwaiLo/kn
D0wqlntaGYiuGhNaAmvNUlAaDGIqc6OYlRtwoTAXB4vFCmxGfGKkIYEKFKbdmObbrDdpnrEHhxsT
l9JX0SAqLJOa74nFsrOKCM9q3ADVncj+lmTUGH33yVen/RHbt0LBc3y0Vmm0+ZUf530x5wxjp8sa
ooBq6bUXVH5jheYLPJL7PskNvKB8swym1ZkSj0uYHmisX7Rn/Nr2sX5RTUEcwGRnmDCfLGl8aPgH
YS92avR0Jf+HGGBufHf1dxh9TuobRc0YH7W+KvCzPer6XsvnwF9TGG7JG7LMzUoO5sbwOFuPwB+V
lYS36YCkBm7oaAw7sq7azjf0hUnkIoxNAIZHvp4YKVOAIwuNbJJ4ysTZ+qeVeMZW3MsbdoadE/RU
j+m3iEnrOyebNZ6K/Gx45zHAkWnUX1H1HWWzr1GpvmlrKs69+eXl1PkO5yo4Ri09tI4Zo2odmuLQ
+we/w8J1kFnK7z2a1hEweWdzjEE5JXSYrVidy3ejuhL2mymPsoMdsmA9a/LsOWU5l2cKuRvBsmKY
jB704wjx/rcArkj2I+1vSzx8KRGLp8jvxPxq2q9O/FOXb0rbMpmalwdHibaUKozYx64/sQDVghtf
bhagY/2K16Hv+KwJCuRRZ9SwE7IUcws8Aj9KodWtNBpOVdz7xylya1L6gIQ/hfat4oI3n+lXsuSG
wJVGwc6O6xQcayIsJKHnQAKuzk5fXYLEPYrTK2+2LD/4BNvaLs+Gvh6a/z7B3BaH81Beg+ke+K8+
enfNH6P4FKWvEH0Gozi03nkUFFRzyfVUMVbSHGWe1+jR3HGAfUAlh0KmnSzFGGSLHuuossGpHeUu
H6AiXSzpMjRYpq5acmM7g1EsvQ2r/McNnEH5m16UFbNPEWmkWVp7wTjIPgHeZSRtUYw5XXprW6Wz
f0BlWTEg9G+rP91F3z581NmVFC4Bv3Mb6HAq6LyV5sdYSV/a+NCWgDydqHKlzvHUZbQQ76rzyJXF
fD5We5ni44DlUjFss2Hr5TsdOkG/i8u9X+6rgEokx/sqBVvSbD29xNLVrG/jQurfTf9Ovbdpvftt
JNMaRCyE24JjegeJvWzKPtpDiXCU8BBIypK4qiavZYYVzIMa95x5hh6AMbdsaTewhSYIA5ljJbo7
SCRQaMPo7gaX259a6hBSGJtJDdKoEwDzJaOnq0c5PirAXtkQMObMG5eypWHC7TqYRXNtPf8mzfW+
vm/zvY7JobvDlvsrt+tGLhdc2IMOc9RdLG6sS7juliJAQzfOzhnEMuFPXxoMAwC9F0HoGqB/xzMz
PnFKZnxoOL23qrSvGObvTCqhKdVMz4OZrWJtrwXuk2LsMQGvH7rlNhk2JtFlAIPtWrM7k6Yz5TRj
+fhTFgnUzzLbp+VNhyktPRQJjyh6X3cpVLuXkMu3LbSFHxwc7MKQP/r0DsAFcyev2UZI3jUPfzYx
HKlhewaelkkHfLDrKDl73Tm3LqF1qf7puIOtrR4qa/uUPYojgxNE55B3CyZBlKAEHElLp4VsDBu5
pQ1yA29C0i4pYGPLxNVZu32RX3PkXWROa7o0SrGOtH37FuQ/OLDEUiWoeYCCEKkTW2j8ucMyL/FB
qSJ9wcxRxFU6jyIk8niJ1gWA6sAAvErraUiAz+8j4o8V0mMyXitv2Q7KZ2it4tIJsqOhH72Y7Rqf
7inVcCK4+dHM1zWL/5p7200Cn4G8xi/5DWq78t+p+cxwVzEy/rbkMh1HEBmzNbk51rvyLhjihW6c
pOo6Uu8Ump8ssBpetcF5uILxO4i4DPJZdC27nedxaMyad+nPZwzi/xajWSRuKGpe/r6VgRZwm+KT
Fx9mcDYx6ZDaC17/i/WN3a0JiZfsR3L6uFSlBfjCQrB1kzyeUWJ6mnG8cbXt6Gfi+kPjUX/zwJj3
2WmeBMkz/ZSXYBeVwWJToyy1DySrNZkslQoRSvAE3vLsTs3IiRVHglurOBYxjtaRyXCIOCV2o7nV
xC0j35SQst8wogl7DDPaUpTPnX/KEjvhaoLiSzJow0cwPyHxf4gIZG34wTlwpQiv3VZnz4NLuV5R
38MIAWqLDi2PkkyXVywqgUqwMN6L5cULrgNkwPDa2wWsGLXbevjyBDxU8Q12d+JdTuEiTQ5JyxrJ
0QtHSY9Teqx76uOOlNgNf4vhrxz8TcQvuBSGd/hnp4fffWTvKAGTVom0ZM9rOF59AiPBWhKWxy59
+K2NvBn9OB3zaFYidteW5SkDR7dVQAdmGNuASlMHgbXhX7wM1ASLO2AlfKrDRensxUxBX2wi72De
f38Y2YLMIWPTr7ZJ/Aw6yLitpLvCsMV5TuywprsZFvFbDB9vaTNxA6R0ogZ6fMHn5WAfH5ZUS4MC
81eWeEGV4D/igNxhdqRlirYvSAV5u6xydw4YQPaCaUYedP12sv7R9Y98N1Xfvy9ZooG8ZMPugzds
Kd4Q8+YXxVahkzrYaQMG932Js0xh6ZrfluKiSg6674iTY/XHGDmclsyzop950Vb4HpCukksMjH8p
zUHbk9i4oYQnkDrCYzo4fXWAevq8NGxr6oMQnu3tTHhlF02q6djPS/ejFhw94ZM1nuk9BIHet2si
rsSJiezSyhypp7iBk7tU4kvQzlfZIdsaX/EEPHA/xsyXh4zO7+HZs2hnMSleremqZ1fBuJhvygvD
4pFE92a8encU8bK7L66Gy6eG0HVPxisfFgcx6YXc2y4WgAIKmbfZFfTM3F9FjO1MjGO76Oiv3QTy
tRDuJ63c3/1ybfGKfArZR938aYw/evpVSF+C+JUon+kGf7sE91jYNkB6fjg3kjpTZq7/VDoJ4wOW
ziTboQ+2EdUPjt68gaHz+yhnLMuGyyBxuMX3ouI5zJ3fp5GMMv/hRLgZwLL5DNFoczvMH9//wIXB
mF3xWPYbIfoosFDqK0oQMX6aJ/nGmAvyhXNCt/YEPWMHT9Bc5A4oBaDPEL6oGySHxANFGzrVwNTU
45uFTZHjIbNugnVr6NRrsMXOFAqB4fcMSKKB8qhcBqYh0GYSBvxjrDmqwzWGQUOYNolu97flao78
kd04aeNJt+Y7RUkZMAmN6LGCNXrRcEquxsB2ZzmprndcMtvZLyWA3jI/igUFXE7XzhY4cTxAelTv
PB11MxuQuvGYEWfxLnpz46bWHoSCNhFHMB28XziAxmdZvwbtJbMHYQqLnng6mTaYxWgzroRZdg5U
qq/OuXpCYKobl4fWxyUjb8sMI+nm8BfLFwTQod2qKUte6rlANM+I149t1e+7bC3tnnlEHzn7kgOg
XLjBIApUFbuZA2caeKcKHIB0T4UTG+O5Q8PLDDiFq0FIwNiKEXAr+7eAVOUvIoTLsK9pml3+QWY7
BhUsXQquxaUNIpRNJNU1EHCQTH4ojMU3S0P92Bv70J5MJ09pnd1mDz89bm2x2Fv+vn950grLZ6ru
QnUndZgxdjnFCTiK1bMwj1dGzzrA5c+IyQhxeKU2556SlpAS5WMNJwVfzLya2QIUjBVxaT7shptT
v4GZ2+GB4TdUrqVbLhAvOeUYTlubUiecSRKNAdhvudTFemfz6IkhuoyJ0HhuKbP+Tb8p1GD+nFsk
pIld4BfBZms+KqKP8cuIX2jq8aOMH5Zyb6XztFKWv9s6s56PBV1yc7xJoiNyNf+nrDeyvhF1MMUw
C3e6St/sWjyoX55nEwj1dxVW5J+FcvGzUGYNZZI/kZas6+JiXtdN3a7MdnCqA5hayD8ii3j3cGgU
N1ePf3tjUfVLnojGZdosWv6XBX+h/Ee6v4i1P9P4AdKckRBIOkRoK1wdRvUYFyuf7GF0Yc/LR3dA
rwd6VG40b8ujZa4CnE28QDhqsiW/ElEQ2pBeovAu5S8r/k5JDq6zeL5E6PJjwN3QL+vkYtlCtzN+
wOrzZ6psO7ZzRGU4Ff+izbUYJrAoIetJsFt3guOfBvU1WE82wUHxMASLxd0BubCxBVPbiSy8lJs4
XkVWOwiReT9/YIeWhW6snizESQIzZvEyvL9yuA7ipyljpprFIa9D9ujmuZpRmZ8yASewSP4o2qsZ
7h5lZXuk0zidpVMWONxy9eyY9twlThWZNy6VB9ydqe8opsPzy2VBsCGECzvB5+Flz0Mgw1EseIYu
k32on/SOm9e50/E2uXrritGpb+e5PaUDqAVnflTDk9Dd1fIG477kSQ7WOp7CFeDhSHE9ecYUlzWc
HLvrDg2YJCAnEMXOoOf14M5TrmbfEXwHdEjmYRiTpv7uIG0X4XLcoFKtmPWB+uJyxo5OndA6Y+lH
gWoJcgyn0tqr6KHd5Docgm1YbH0oZj+2kqbnNJltJYJt/XhLZh2DxIOy9WeQ3Kw0esrJkknLoTp3
78CbWT5aiz8gc8XsRPhd8M4S068A6IgDJnDxnYm3uMANf+vC/Lv0OI0OJQEVMswN7RZHjSyReCQB
U9ACeRHiG6FmQxaX1NPhsKx6cgrZWfev0ARkUi7N1UTUVK2TBbOQoCHNK9Yiclu7FPZNfugFysEO
lsyrZ89+oYfDSRxnWX0J5c1MsRuzkNkR6vrxh+OUhK6BTAAfirUKvjF+2No3GvBVxrRjvy7Vazqd
K+lCnB+jGNFJs9qSt7WmnQVjJt5HyZ7YPluHJtm3sj0BfLO4lINr2Ok1rtmtIG7rWaXfEDdaiOUp
DFzr2TT/Tt7SyxxfmsEkPQxc0vgANebb5rZg05tBLpgvI/+Pq/Pqjd3oouwvIsAcXjs3O0eFF0LS
9WXOmb9+VrXsbzADCDZsX0sthqpT5+y9NlHU5q43d0Ar5WavtdKFtfYg07/SSOo76Gh5aX4k9BpE
hFtnXoPoKmsXvptenquSIxPr8vtYP5VF/4JBWjjjHDfUd1qGUfJgxad6rjafiv5ltuBl6dP8UJ1o
8b1DFB3fde1mqUQs66dUP2bJobMuRXwJeTML1MThjlJ0xIR1NRiAjCE86RVJKiWTyXBH1kxCWppu
bi01ndeiknYxhQUTnVk8Azx/xb3qHrKKNv1NMd/T5h3AROS/AwiRT5Z3pOmJmkOb45Fg8J5cxwpU
J6/LekoWuCf0kFp4bSHqekFSRpiEL6ddU11FjHP+A+QuxWEH80LtOX8NGZlx0Bl6LeMHeD8ivSUi
a90uC7qg3kZLMQ8JhX5bGRtAcT3R8nzIcJOIfwROLazev27BEp7UY9AeafwMNGIgBMzLsEXiTpuB
1TPmv1IzSV4x4ks8c86q+dxl4VkiYtB6ZnQrkJ2tfOI5xmQHq5vohyipsaux0LsqUACAhSSvjAe2
aB91Q05c2y0tfny7OSkeoWAgX3PzEpoozhDSSvudmm5HxBGqtIX1HcuPRFpDRxd47siVqiU5GwF6
6wxxjGjcYhedZdo8qbbkt/WxmzUu3FX8WgQ9hxg8UUQQiElBVLsaXtSG0R58aeXSGNemsue1esFL
JhnXkuPOIn6RMaXq0pZnHbevdJz8o7/Tla0+/00Ij3jRCIN9eecdksINwLt3r3p041Mjm6//2EKm
oTT/8fqPxPp0CAYrvjhLo48vEI/oN1PiCHutpathXZCgWc15PXBXcWOyFDyL/pkXjyK6p/Ortwg1
Njz7zguvete2u0CzqfPHFN7NxfkXSlibe0BqJM7MuOfBmM/Rx1YsYPYp4k1XnrzvUn1tHGH3wBPu
vdnZx34dPN9mQXaE8UJsLOQTRJikhDIppIkoI6oUhAXGywmO/HbxtmaKcYZ2Dj/ecdezmGn5vsY/
wEz15T0WKk9A4Uhcp/wHDATdXCrb39MRWchUGdh4Qx0H3rDrsA6b+JL2nEQQqXNGTehg4ynri8te
evK0owxGglptVLLAEzq0zmlPmXoT0s4ch0cBMvptUj56c1jgr/TxikfCXzk0/x6iWzCV8EVvsnm1
zWtZcxXOTEpq5ejDgARPOmsIgbJoba2GBGHBZqKRFmxVY5uupuGjKL+k+EfEXyCi5RO7aNmKnZJu
gRH1KfsBGmS8l7npAwaC03Mz2keoPpul37jGf7Hd/Io+H8Pc5fG+LVSG2NWSeU7Jl71hnoNpnsN9
2IgJTOTzvmyCQszstTkGOkWhSceV/5WgBf/xVKrE7RLiArd+t461lowrySTecKH8h6w13dwiEGOX
jbucXjLjmtS1HJBj2xbqWIMUCT0LWdni4Q2stTxs2nXuU62+yw1ylW8/+tNNxBOKEzxDAWCvYGpd
ktEkbRuxryB1nflLUwcDIixozrAfZiyjKCHBUrGE9ryCvf8HP1pCZYK8L9zRuAkR7JjbmJfPqzeD
ECrWxBJie0VG/U/kM1nc52Bki31EENIsWOTze+Kgn7pidja0Ly//kvMvx/gMFmN0TDvx42I0nK/N
hhVbbrdnxiQbUI6BRk8122M3RFWoQAk2eG/xGx2gKZoz0iS2LcpC5nAsSy+XGeK1DG9u9ncy39l8
p7+s2ZX2UcwwYlIi0ANTVr9+KJsTE7LavFkT7c7hn/7xr/0MvE+7gFuiOMdsOuXMuMZphlowa69d
e8V/oszV8Cu7Jt1Vn95K6WEy4W4uGVbp9Jws23rdTWu12FQDlcuWZm5pbJXADUtXG90B6F68ozoL
LZG7YJou0gb1q6o+tRZ50Fs0nzsqnui9Tydm5MR26rxn4onet+I8/UWHHQitr3VJ40uDD7Tmth0Y
UVfzmjEyz0GyTBc9jiMUlbS4eXG8YVfADhl3qU9l7JotvIatD8ITn/bOSl2zwbiwiV5Dxbhy5Vlg
n43i2jY3+b/p/OQ91eotW/u6EPSaBAO+ii6te8m7ENvK8qYt0HfMIiythb+BU+s24IF6UiRZyHdG
sc8nkr+xLh+CZTe6zPm5AMko5vx5gcpSHByC/s7wmIsXhRs64cmwGf5xZDjZR0k5CIBRdZhMTGbt
e2k8kRVgehqODYTyH5oehC3ElDUbBgy5t5bUtZavY64Hk6mPIHkPTMov12sR76NExSy/LsO18sn5
PUNbhO+d1RUapHdv61NOv7iJ5lW/Z8wWOgfQpXp+55AVTRt4WwkxIxVWArGgYhJX6mYmj/ByF4l3
65iycdlTefh32gUKI8l3oDDEBNNYVU9YGLbGtnypfNSzl1o60WvupGNPKREil9CDNZ85xVJCDpuz
rAiGfc15m4njzQbNQjRsNF9MBwxCII0tk0TlO4t/+m6VPAFNkvHMI40M/5dXojAP8el192usqxEH
7/qmS1fWbPlbUb8gCVx/3Q7eYqQNwkEONZC2wZ/IVgRElel/pK9pTlcEx71sCmd/P1XXQLkjUq2z
D4Sa5aFErzQJSX4247ULkx2W2Obmj/fKu08aJ89nGD/N6DlGT8iqCLerT3t8dxBox9m800WookiW
/LWGjFfHvGTNeeA4jaWpEl4mqh4MB9iFMRxAF8KXWPiHlokrbN0bLvwKpr7GeQU1yRzJFI+8k+9Y
fv1gHXRwImg7t5tARwCGVjgd1waQm+omqQzKo3tJDcmhrbs0Qf2ORAPdA65ZNAzwlWCw4WGGBFss
OXR3sPMfDtJofL3huIbzNpmuxBQld38zMfOXMwtOGHl8gr6ymYxPtf2otbdEeZS68RgxwNBk3UlA
fJytqgh4ZJ5uvssZQKqB+vCo3HuSraNVWa56bZUm5OGwV2+6YhMOG93fKvQfoZNh+wbJqW9jHKvr
iYlPDmANOuReJ63T2xWvFhegmLG7m+ERQrL49U5Zgy7xBK6jmf38g+0lHly/23J5fDm4oVv/0RJA
8ptfCzkiTtg/EbAKPEQK4cQh6t5/+2pw+364KcSct7WIOR/mSX6mxZrNEOSRt0A7Nf3Tyn9BhNJT
H6Q9jJheVGrKR1V/738aYuSg3cs2+QeCb9dkFXrOFf2zLl1DN+2bcgYrV6n3CcgKWfhBjDVUWByj
//VlFRf6W2tv38J5k7nAgnpC68HapcstdMC8PlnRAfqfU3/RzwdS+ounYByI3g5fCiVRV0QzWmlB
cWY838tnGVSTfHaKcyidtDnRR9CJzoD1ZhEAXhh3v2cv2sycvVBF2+Nx6BdltbDVZyUi29k+kAD8
j1ibqW4Ob4aiNd+NkqtKLgScQHMTzXUSF1hheDBaGE+sjjt1oUzZDDDL/8op7TXRreM9zzMDBDPr
ZtHwkLS7+lKT6NG1Cy6dcoqDo0vY37IBJJsk6B82o7eehz1xgqRXrGTEQAgCgChPYua7cVlem0Es
r5K/jYatFrgpvufRbesGLhu8XawsBzRY2YFZnoSrikwg4zA0J3CV58g8K9F5bM9Gt9Xte/+yhtAj
8OYT2UX1MTP3qJOr4VgkuFN5xF1imYn7rZcgJ1ApSpfWG5eOtiz71OUtudvMwip/UY71f6Ems0WB
CUZeW1iKqCl4YTwwuR8dtP7x0SiAso75B5wkylvJxL+3ljF4zXoOKKCbae6T2Pu+fyOkVO4F/QfW
1Pgu4UpPl9BuyOGOXRQHlil4N9FrpYA4+d+4vAtEJ39ZNXuTxBPpwEqut2tNMVYYkzsM7sodK3Tz
V4TaH/p4oAKBOU6LONtADyDGIaHcW8ncrXbvc199jj2up2wVZ6PCY1wN2rItocSvKm9VT4C810MB
wndj6ZuxWGk7sydIYamBb9/m3JfAnTZ4NdNWEDkp0K5hiON8B5S/oDjAILMDc1vlAnML0x6gPaRb
i80ZFgy7NK2sTrzJub8xWMJfb/JAg3EFSAYKWAgj9Icme3CLh40CRTRcxilJFaFr2G5CYpuzz6H2
mUfPYPB6Cl0VahWUZVIekhspvs7RJsTHOxo5E5JTVBAocSSpQp0TzWErhzg8DPp+lIr51K0HlmGq
EySyr4x2flSNYmuhh66MqkXbyQ65i4fIOjTxqeDE/4/yTgh83Owdda/7h4QpGqQwbQ+itQ0O2njz
v2v1hDI1H04+FJL87nePCpvHonmdUMm2IaDwNw3QB9PyZcCO8g9++QScy2JHGiPdJmkVp+s+Qv8i
wk78aMuvV0v7ynqUBjG+n4X1XQbRn6kSeWKhLPLEJOa9scjIYzonyxXaSzcEa5EdveGEv288EoKC
dNiXUKBfHXSt4TWkalxMHkwjAR7qitMgC/BQhEENSu18SvZ+uRs6sjO2vgq6fKuG7mS7dD20XXVr
OUdlOzNdVqz+8Hg7Bgw88insgGXMwmXRBZq2BHAQWh3Ct1LdoXELScRv2MiA/qbFP33xj1z/WEV3
dmrkEdv/0ZVj2Jz5ukDctyzowJOIhjLUW5W4tnF1mQxZNp6/tXisaPH22z5wJSo11JmUbOuSv4wM
zCnXiL9xs4KJ8xYDFlWEH5NXhEoDjeBHqb2VOT7zmxXT62tIkFqM1RGXsdEf/fSsjxeluZUAbJJn
spKUb2X6MYY/afgnatKFFXxUKiPi4S5ojMMzjp/XaWZGP+kDmm24kaixi61mbNE90uXvCG+KyYC8
qZ2GWk/5SLuvxPsKq59K5WnA/MN0kXtoo67YxSmzUH2pAKCGFdOHVU0v981XPyr+c0og+acTZof4
2HQEKGrKT9XAIiGea5DcidZd61qs6InbtG7jbAdHXFjJ3qTM/xoa/OLChtYKJgM+K+I1k/U3V/a3
tZAUWzC+AYtHZ9DecL2RgKTdALynoa+3S5qd70IPk/lynrXzxITqmwsNm/VCtc59cY2aW2jcxuHu
YFYpH51zD8jdA5R/lGhBG95XxAiw/3KST6VSV7lmXiM/RB4f5t3cgcgqn3kWPaHiO4XSMZWOsXqo
w8O0AGjNesVHjzemshlTFBYbGWHtsK3JjkQNKWZ0Mcdpe5aaM7M4S2IIdVJ49+cQeX7LGsnZds22
cQQTu6DcysBacUjbjRar1m5k73uVPr/wQkS90aFJ9yRu5R7pM0e7O+H46KglLzGQvHXY7CMWYec4
gAfLT/J00qdT8lps+L36bK33j9GWWQLfx+TNyZnWRx0uveYRI+uSj6l6IOVIn2vJPs05mjFqcL0E
lE3BeBzdtXjg++n1wBeb4NVFizEKZPpDGjhYvElwtNJ3bkeSvnM7OnKY2mgXS1fHBx35ln2Tt45A
j5Mxsosa6v4czQGKA7idRFgX4RZnAm0C4OvyXPnEKjMeWCFw9nh72xKaVGf5j4+6jmBIRnXzXwQQ
oom4PUzf+NAl/eUMbE6QwnxrQT5O2FwT49oNtw5fzomOnuqO0+l/C4zI0wogdS2nRV+CFBIA1V49
SA0aFZz0N4hMdMSkW1AvtOb/CeCykSLHuHwfVnkftXtR3RGWVQc7QPB6sK0dxHM2tIJ2rrKVnXny
ETOpJ32NJ7xZTTRe6nUfo+ihJN/U8zzZZe1umvahQ8LIQTEPHWUFfiyeHWc/MwNi4zeKvtH7Tetv
m5wRrEimz/8p+y1izEbf+v02g7jebX9FA2m+l4hhWAg7Y/JedE+uINCjje9vzG3UPWGoBi+GKpw6
LIGcgZDT9cRYvsyEJKygVdbB5NHXYoSb/GWANtTX4IUJhfAPt5CQAZ66fNazmoJzhGuI0B6MsDND
+C5wqf8K343mu3fWFtl3LBJacUVS4IycfBShBgZ0M0YQuB5yeekwar/gNUO+A46CxTotIIwda5kE
8WXRAP7lcOiCfvntuaFroFSVMVLPCc5QLtjA3xz0oWBqT53AwKrVRUEoFV4a64b2u7ZPKbw03YjE
jJpjUhoDDDXIgQDRaEzUT3tbgWh3gK1IlHfGG3S2crAM5wmbb3Upq8vId+TZ3Oj1JksE9NF21hPi
vG4NmDFrRLccHTs+WPTb1Dl2ukfCQ6LHYtBP0IpCbNHNUSKYgioDlShVBvg78u0rbq9LvojI7Wjb
RQj4ewQYP+ITTVVGARcUsL9J4gw2EGg7D8AwvA6ytAaKjcwDJHVv5ht9m1nEiRB5rS3UHDc6im7i
i1R8fRiPbGwyK5LCIS344RF7w++gxClXpfoH/EM8kl97p7eoGe9+/Nl1X/oP+FD+uKBGOmfLwZx7
7VdwMpCvJhboOb1y8VtwATnaALQla8Fc0AVAbg6WjZ+GS58JAR7WKf4bcs4uAcNtbMLknuiQJN2F
GjqIfA88dnNsGUyJ/D2hIYBUtEP9YcsrUkdwxtr5AeFuwORIRl/EA0kIeLqU4SkwJa72FsuEfToH
9pFYhxfdExAjcngoTHzAeDwDTTfSXVLvKUyD6M2s3oHbBvHGqPbgPJaoiovhlHDdctC9sL2RQphs
QPRGaTgu0tp10BIliw4RA9Yj9uqQqVVV454lHMaar5Hoy8zEy03a5wt9BDZDHwRNYEo/221i/eZX
ZOOgruC3lW8aC6vPPwcaSQtkjYP6NS+MWGK4Oc4tKO86g/r+4U/LggYwM6J0TOd9uvMqyrtUnZMm
0DmHKjuZab/qFKo3BFAV1HIRc0gMXm+vrO4On6Ydr2lzhnKYkeC1rcglZ4AAtT/0lmG1wllEfZSp
xbqrAhKTQ9hfPaiyLbGKJrnC9A6lveNQQB6l7MQFrb8DKN/OTF3jhiPGOvIOQTgzw23ckQtuH4n6
lO3b8DPdMKmVQBleJrU2XZNkEbvk8JFRkIsX0JsnakuGCDCt8UISXJuGTCpJfr3IFlD0VT2cpvGc
xjfSNZsF/xexByM+54VnMdEqL33k+kR8BkxnIiZHtTon0bOgoUktsgsVIhPdDF1pMp1D5wgLoySy
TevAH1JQkmaA94PNIaKWyYZoZRgA1bJT2X7VClWipewS61FhTrOPpDQO01kl4U6rmB5tkE5MkEMM
dh77uzN/8i/i+hQiE9VjoDFudxWELjavIexbPogPzBfDl3OQMT9XDISI/MTIZeO38GQc9W5RL0n+
HBm/tq7RQe3kvtDY08bzqNEIRsRI2DEsdHxMeI5Jbb2HDGf1ak8lTvyD3Ix3jJfMmAigJNvO4oFA
10kWxAiU6GpKzclm4JoXPy2hcGEWz1ozQVdugFAJHhgc1cxmdMdUp5lNWXFD7AEjKDuqw2koLh1g
a+c2dgBIaEm9YTOrp1NdiPRRCiKeol4jhMc/FHBcLVwu8BnUcYEPLvzOsdJq/VqRV+R5SJ7I82gj
IUC16SuU8azO4BaJ7HHqFbkvFmb97cNiB22GQty8HipTgJ/z2aHWC2Ysj9h7k5UPTSSVKqWIcWMX
j0d/UQzw6uhQEApCSrBIaX0l10YEUbYZDCQRK9uSAAK8PrjKzVUzro5xJckWvQ92En8N43dBqVR5
olRSKPMomOB7sPPAShtIPB8eOsqf7krcqZz1eCE2Y0aAIzqeV8pKANGZsTITGwQnjFEYhiHYbPGP
DwfHPKjoPlFcz8x456k7kalGo3oABrCUk6PByU2Gf4rEoBNRGEN3rrpz1p2l9mxhnjq3fyf9j6P/
aeqNZG3i4p9qSL1ZPCwshm9YbmNXVRgpuEF+ijHsS0iEnwWz1/p9yj+6Bb+U8Z4ye6rEgUcVIitU
WM0yJ/mvf/PN9yqmrfjJMc0YV7yLfJmeJp5di5TfSeRm8v0VXj5zV5q7gnRFR5Y//IKgji1AzKi6
FNUl9C+BAgXhnEknwD0K0R9Aoo8FoyZF2EbUQ5TuZR0VkYgWqeS9kgkMUkjIX13PPCgjzhnDLTc5
aOyrxSbkiEheTdwZO4ete8ZhOv41pTPHZnnuyOdIOQNLGhYcDD2FCNjDpO9zexcEOzt1nWYbcBQU
yHtK8YBxXY8HvKDF5U6lm04uwR/hCP98Ce7Ug1pO8OXZts4g8enD6uZcUhe2BAFzMdQLtdtPwc6c
hyy9hGSCBDDhY51a64zos7j5GH7g/v40008ZiomRdAxjxkODc9f7e99TFt6S6hZn1yy+DNopSPFk
dZe0Bsl0MLx9LGQJlCmx8ExBA6cpA3UYlgz06cSEcDvCMVxakfu/0aSe9D/26Fuzvjigos1K7z1k
QqwStjKLzGKhFuoe2fAvNltQxiX8o5ELoM5Qhy0Orah4kvtUT67PnJqshPJcoqMrTrWEOAx+16G3
CWnZsaYm29/sFnvgIM/usUtLSqO9V8UIqKG6Xtv2muBgCuqTP20nbJaKaxs7n6kfHQRmkeVBdeKL
ZMX7LmLMOjU/OpLb/9Jt+R5OFkD8FRmjDKeVWgyn+2yn9bshQv+O7FFzZr9JlgU3/fWwWfI59y88
bN0+0Pc9jSP8voUAriYdJ/ltT7pQf62z4uARzC3j4smu6a8zPdrT8BhJmzzk4HXI93SOHTOr6Zij
TCiOw2IERVEcZeVgog5N+/fEusY6UyqG/Ph/1ubcUM8Tivq51B/T9EzVrvrzIqW/+CAEIZUNm5C0
W+bdJeeuOXe8yPXNqm69dEXmrTGAAnLVnMGTmCrPFNMPBktYVBhnyeSjCGiqZW+qZuP3qLpFHq0P
s+jo1Aff2WWOy3nPHA5ZcmJtzfBr3BzvXlYPZ3gm9VtpvCnpu6m/jRHcAwnX0dQ/G/XBiKDZ5Uhj
vaskKgzBj+pmfbthvgG+kLZz7sw4R2f1zZOuvsci8ISo4R8UQO0emvlDqOCyPFTVoasOhAy27930
RjSEp9+rmP7aJVGPXI9iNcI/k+6h/6Yr7y2yVP3rHlmflfLtL/OcCEUm1pe2v8jIvF7RgoFxCC3o
Y1JF4xOVIauhGJkGHg547Mb4DLA3oNHizPN/W+rMCAjre7FHl+o9QHD/AQc4cRacVTRyyNczeNKc
CZmPkC4JGeX3MMPrYM0Rb3b3jHpIP2PHkvwVd/BdVY+qfZDTkyZfELIr0p4GKaD/+D15nZAAd0Eq
ljHhF+v05QUl/ICDKuoCBhxCZEQtzjtKWEMxbpRx+xvrAFSdYEN66Gl2Cp5oW2mA6+MRd5sORfIv
JWFYbZg3FSTk0oBzTky80WFL1rxZVmTjBZ6owGWifF+nqKr6wafkO9/dNP8QUdhbw+3qlfa3q+Zr
BQYyB2VUT4H2iRIcc1QQbrE3U4ySN6iivzqUgJrlS93f3hR9RVHuwyq1T9OFer4iB4eSP3wEX7q0
gulsMVh9yP1bMW1M/UrmiQ7DGRPheJSdU0ouxbpf7Ze99dgr0YaM9OJvHO05yPG58RS9pAA+Wdbk
ziOaNRcsPbSd/S2/cLjPcKeIExtMApjN0Ib7tTecOX2SWIh0w9SoWg7duFBpoQH5eJtGCDtA/m/S
F2f86frPLyMabuwffME1jsNuGSFg0w76HTWRJ11mFV5kZwdyh3UR/y/SK/zbGOzQGzOQNG+qc6Cr
gCz+Qw92XDvEhpCOhuLWa+cWA3T7WGufv4OLN0wN0Qijc4GOqOWU6ZbUxQDjsX6ClBWOctu/6qcW
GZt6T0HK0sbYwJcbpk0XbffEWXmvIEo6IEJ7jVznq7A/eOILrD3wRrBoEOKkbkdE5vyodI1ADok9
oIoJQvQ7OHhn3Fbsyu2/p3IG8bBBwA+Lj8OjxsXlowxuFb3176nGUOEacUBHm2KLYAHfXxvBHBlJ
W1w4u9s+79meDnMYzth50posxfDhqzPSXULBLmYkQyAScn57Gma1+jTDR1u/G2sOddBHi/EEW5xp
jcFYKnJRVAEnIvePANBp3KglhPYZiDO4YwrBK5OwwKvihIoh0DtXdBf3FgeFvaLcS/VJn4BnB3lM
Ac2lRPzNjPCdUAQwTgo8t3oPlm9PV8H5ZFyBmUSQdvQrQ0yP14jPaC0wcdR0UgkXgYBOJJs6S0m0
eB1Q+VCqOOCdjHTd5HhZD2V5MaqV3841+8jgDYgEyt/WOSVPZT0j5TUgthO1G+0n4tnICqc9POdO
YxfBjzkY78Qs4MRslohb7NMA68JYafSkzjgcqwSm+QtFsia45YVpPUAC+L2cHUNv2uGUUyH+gv2v
JB2pcrLg9fodio9w/ZPVXteFQKlorpNzS2W00HNoc8Gx+ksszD7cM6yiu4FoGUasSpkApA66hsC2
I8MI+RG1i2eU70h6Yf1O18AXgI5V/2PeGO0w5CFb0aKYI497/BxXdjvD3sdPG4h4id+IWJrYtwmb
kN5SY8nDQRIW53QysGTrwQPBZavSpc1ov1WJS/93no9bJpKzWWtcleRGrqSYAL0bwKRejl6GSKh3
Anm71J2ZzimRiIiFUaBiPxTO0eS2ZSi9GGo8ur/8vdZwg4jUJ0ZbVfd1JPeE0CiJR6l7BOVzoGrR
nrL2RAzgew9SivaMQbUjC3MY/HCCDpuPjhc/FSZ5XlzuNQssTxzPI6svV553kzwMwpyW/Q92Fx4h
BpJMEGO6gkRgB8uAs0fz3TXfNKy8HyPfWeAo0oWucQKZD+j857W+ZLEOjBUkiTA/EWhiksuHelBB
yAGcRQCuSNvwKkKGNr/Bkn0InnERygJBGFYCQcgj01718Eo8lvI3SHg5ZwYN0Az+wtIQfzdKJtL7
xoW8BMyFjQm6LLGROfa8ldQ++G268QT2j58nBFJru78VS7ANSM4wV/PSlO80OggcgYTv2LfcZj7z
Q8UKFXQ6ELMScBoiSbkUz40fXItAIO1PRnxjaSAJgIs0jEusWfwaaPdwgBXIq9cQvMQThk+U9U6p
VvTcLuiKRg7O9RJqWKOAtsaoNgsaayY9aApaeBmPgXPk7MsiEHzBNItxadyzAh/EG2kEJHzpuEln
PJVQEXGhIh/jEY6H2xIxQL8LsSiwX8Yb+M7WeEptlEHXcj/ljFMfRLKEKjbos+MJkID6jsJy0QdX
NbjuiTjg+GAtJpdXhImmZNfzKkYOOouJbAENyZe1CSRBzIYTXRO4NAG8mznmovEIIL124/KN9TTy
3vT+VtG6YBfjS5jgFiStOIy0aVET2AAov4aBuAe6rAjIFx+Mt5l3nmcZiBofw5vOwTGxmIUIa3Lz
11iH7Zp1ozauCDGwpSxpmE4kObE41d+h+YP+GSSQi5nKQCLgrwGlTYDF4s9yD0HMFw3ITFqaPLVk
G5B8wvFeNO6ylsnNtnnlyAXP37H9oHzU1L3+YfAPSLOhpFjdl598NssIHtmF4ftIG8ujSDFZLj+l
GvP799R8qxX40LdYf+a8afGDLJvExm8o9hR+UTQ8fSNG9R2BMC1wiTn8nfBOMA5sZv0d/5JmHf3i
wpYLUJUaCUwLlpQTMYHTlWqETCuJbuT0yp8JXhIhOJsqERMIivrp3AbXprl2ya0O6NzMWSx9m9v9
VijrlPvPU9DOBb/VWBWgrZeQlRRSu6qG/YCVB7l5UhAnc63w9cHjxoOe+jPT+ZKxdoXdbBg/E+nN
b96zAmfm1rc3UbzNYtJLSBYW3qK4vqjC9BGnq4FKSybXB1IAMhDWFmEnDD+th+iupnvV3P4WntwE
p1uAFaCROQ4rkpXrnx5y1p5YRGB+ZrnQ6AFztYkzUoT+neQlsHVA9yCc8j7DQkjDdM6TTlxPNJJA
yjvntF8+wXbThmvAXWRltNlO+cVrCbMDJhXpDfTRkr45qMJEWo60brxTGyyqp1cekuCAt74LDsdA
WnrJvCr+kMXrjauOZ0hd5M4DEqgRb8K7bVyj9NYQ+dtenWwNix4M2juRIao2V8YN1SDR5+zU7Jsd
77jn8tmM+uoPJFeQiv1TGat465cisXea8x7xffkOPMVe9IjjR17d+wqQxR76nlU9cYsDcpb3erPR
vXXKZIdx383f/qIPtLXP28P/2ojykQWNC8WPVoZP0COMItiTJE5b4qRMoR4oa+PCZeJDyO8F7jBN
2EijAPrUyj/zMEZPTI2wRhCkc7XS8MoajuxRpkqJb8ahyxBwgru6WKIIvgBXRERZd0uzPmVvFfvN
saMnQhGK0JejB4cJVmf60owSOji2ICFQ0PjgVwiYpEtMTJWgrHQLWIFcuNy/WipNPEaMuOoZXpmC
+YqCN8xnb8SAgfxFZoWaXobCuZuNZwIzmX0NF+vRvDC0OgLMcqvP2ndU+P61fseUwar4Y+YHfTj+
uii6aoaRYO3Qo0bo14jmgQh/Y+GmACFIGvwvlAmy0idGHDlsFIFGKt/h/IwIlAUTZoGGiKuMhoi4
I/bhjKirCf0l3ZGDf2dJw/vK6kyR5MkL3B+oWMMevRQcqwPcm/onqlYN/5o9nok4nfpAtLxFp72A
enYstTl7v7lJcD7oV+KV03rJmtpb8DPLQ/A11N8WcAZ/wcYgdiFqKrhfvAY8+AGCU3/N22nuWHZQ
mbBdGBxRtf1vLDUyn16dFe130e47NL/F7og/VCNq5wJA0ZCOkT+rO1Zu1uFNSEff2AAPDSsXn2mB
8UBAE5rmM2IquTDqz6z4cvKv1PzUdGH8YLDTXv0IvZ/wGuroDqWjVB6Ned+5X6TopR3+QoShfnXC
g+8DOf1iAa9bUXPDfAzqVQ+79BP5Vgd6gP7rRAIWQQ8zdiheSPbYnpifu1oe7BdlI67ov4CgFupT
kJVlNyurgwkZw1831g44RlFAbN2N6YpluBK5LzNKJZtDmXyuZbRC54kx/d1AjqWck/LMMaoQvH0/
XJbQhbR7gxZqNUSkbwgFG+53SVv/lJgmFn0sLKzB8LT6Z/oPUkeSzId6bnYixJEvlM7Nix2N8NiS
iIuwLkSLyB/MdaXxqhJsEu2SbkV2rqV++fmXjr8+fidCPnfj+fhylfTt1kb48bLmDJA/lzN1G8s7
4lzLYeW/ZMV4834yKC7dblpTCzGXjK2tqV3JbkW/5GRnu7gEX9oB1IRDqhfAbGY7rclAH2TATUHa
jBruZVjnJMIK0cyW5U/al+AoXJbaBJFKfR2DFBrGDrs3xRwlIdYlEiHwL0tJMCP00dPAjhGnSEec
M8xI0U+Rmy46l4I6tDYUD7wdhXrnv9jSSstQTzMQQzjFHQaXwa5usn+vULmxRJO4HhRHqfuirrZY
gAq86VjBr3q8j5nkgKCDME2IMPW7JXRwger6dwoBksl5gsbyQEYrqykxzuUToGk1fSp/f+P4/PSz
b9+9esuz7pQAAGe9Poe5wROpKBvbY1RO/BmDfZHZocZz/MqL/8/DZCXYSZYSDdE1+jRmD/Uh6jge
7mARARkh2a9SsUa6VrKbyv2YHewO3+WJ42N/rnF3OBffuWxiUeNwitjrqIE4VIn6zWY139Z0qayc
09aOjgXAU++IXBCOiJOgX7nViCyGBSmVHlvWf3FyWPzJO/Z3iuaiJJ+JmVe3HvkK1j5XQl4pwLxJ
Bc2Xqv4tIbx6GfW64RAE21HD43pMpokYzoc33nR1ATFzbN1cZ+/bTegoUF68SCpTvv7lqETI1FtA
ta6CPcDZAH0yE3Ri55hxKcLfFYTSbfZ0ODBVixy5TfcI682SiTULUt6iHpxx29iXuW3E2pKvNr6T
mUeSH7UR8mWAN5ay7pprikWHP1vca74P83JnlnWPmlXAvzI1F0db9qRoz7kWVjd/rJyo4jdcRiot
FkfEuj2iSRZY4xqOWKKXmrVQadFa35NpzPWBpuPNIaTp/1B1XsuOYmm3fSIisAJuQch7L90Q2yVG
eCt4+n8gdfeJE9FRHV1dubNSgrU+M+eYX1BtkEGKryUayM6LLaw9YbokxI+7kDKSB0oR12k545yi
HoBd3fzDqAVAaYpR2qK2DbWJK1/4k6goEPvZ4OWrDpKw68TdyHQt39tH3l6GWYFKm0/UsPO5nm1U
Ye33lqxe8Me55nTEMEHZg0swQThV+5ZcegQz2orRXjotzVkWzypGh9MMVHQ5VfqpoFqpvwL1WZkM
kRaJ6UCgkrKD8pz61rno9pF/TLQjYRzRC8jUPoQFIBO9NXgdPwhtVbKz567osDrbfrY6ZohiGOvd
qcoqfGIUD2prt8CZuRDCjdcMs0fcGtG3Eu4FeaspwzgeqU9xCKUTwxBEtQDMuLvoGxW2a+5CJ7H9
H186dT8uopz/DCQmjOk5b3IxjmMOxeHkDrNlRECbbZRz8yx0c8hnKW2mN+aCNRLW8g7gKuZIPhsw
7tt6EldjnHVxPdfPujpE0Eb/RsS7k8WAiKfD3rZ08A/RrmhT2MmcDJ/WkpALgxPJGP5TfBmYmLQb
vg7MmETJcocLa21NtUMCJ0Ubq2bECEyPQIcyAKymHwwEECBaBv6I9F389G4QbQw9yQkkBxE6rJyU
Fe77/0E5yBrtxmB/SKljYJ5tuCRfyt3Ub2Z0Vfsd/3oo/GtUIbQJ1eIlL4wKpNniWS8kuIfwfZeN
wfj3gN+fdwDlNeSocdixxt8rbI6VX14ndf5J9mE0yDDTW1XiHqcBrBNMgiHLwGeyFZIdzeYQ43xT
phKfYzH5mI5irAKsFDlc318LL8FAkzwSIOcjJEiEFUXaa/+nEYkQ3UbGpUvPYX40iVh1uBOxJRoc
mvK8F20uKugopPgx+SMtk8qunETX9i1ZEr6e7+wfKYFhFLK7+Ea0reubz5yRoZ2sT1FU9G3uUMky
F4M7kmU/BGjDv6vdhQCY/8hhzzlPtywQRW98URpRFAmlbvV2Qs5peRi1R4aKzD4knLfsn/lVbUjq
A+WoY9BKrrBIZLzb8hjjyjCkWhTuLk3utfnVp79lvvc3YHBYzm8J4I2ZNrN7FR5Mm4XHC+Ez44n2
GjMpku9P/0uivxzCTmmfOId4M65MY8oxcemefOl+KNRgMjR2Fl4r9yrEWCOIylpyWPFPd5MXJFlG
pl8J/fS7CP+8I2V4Zthvnvv2LPpjmaKeKFLiEPILxk2PMm7FDPXTWxfm0dTgDQ/zE/o3/kEnutAt
cyLR29BmfNRGOE4Qz6KihZwvn5AcA/3yCC4fSnoGmcU46CZevv/Y7T4hEPxyumjNPEZfdAdUji5D
E33G20PjF4kzHBjc3i1H5T/GB3wEXKKMAxlKKkT6SWNlH/3LBetpx29TFXFSmKpI2S2z9VCNo4pA
KdsuXWLOqkP+OvL78QURAKEWcwBkLq+XOK/EOfC/XkQ/PoZzTu01HMsc1lwSHNaDw4WrIl0K6XLj
/tAwjPxl2ywD+1pSuCebCDpItmYGxwi2SHcMM0U24NpB1g4RRNGTL85EwnRF9pw7WdwR0oom3/vN
ZSarVpVfUDkButCJhEVpwdIFuRJ/dkuqdgKm1GAD28jwl6W5QA2jHt0SO53zCZOnNwhWUnrJ/jFN
Lf4NY1daOwwe/Y6csGIIH+NJ5rHBtsMP/1w2QPqm/YIvlxnI58X8kOtwA4L44bw0oglamcg2ybaH
G/OXq3+y+mdov9UXqiYWOWQ2vHVChKMyzkIoRsfGA8e1SwjriB8Mp54k2/zCAUNUKILCYKDekPdK
s6bhU47n7kTABNINAbwsUHmnmIfhhuCJYS7AyM81tylZYtmO2w/NPPIynnCGZcHZIPfQvba1TWnI
kA9Sr+463M3AoJR8KFW9lQT0StmgOYRM/OYqEdglpwA5keBs8hvHPpGA7GHB/wcz+j69GzLCUneh
sDgIBy8OwkIocpywmNB/eA+f6Z1rymZSctTMmlHCpCJQoACIOSbGnFKItJH9Uz0wPUfx0w/1ovzD
/MsMIa7MOMVx2SDF45nEdYwSDtQw6sJhr8wYmxeewECd6wZSjz5jLsXQjU6SeZ8cnPkihkmquRtG
+Ey4ghWTaqJDKGhxra64giYSjc/wfORMPbaauOcMx+ydZRfM3h2Cg9ENkHZ7puEHm0w7rM+UBask
frKjME/L16PkzvvY5D9MwwiAhlHZ4FbhDcYBS7yAeazzk4izPz8FBbwz0jOOLmCujS+vDZQx/6h1
gc1l3TmjYYJAOxYJl6z2ugES8AjU8+UeJeVU6Eu49iA9xVkE4y+eP11WKdu+32r9FvYmUsI22xKT
y4YeReFBRBeqTQjEAmok6uxj/lOLMVnqhnkCHaeJCn5HOU9WujwWaBTyk4lkTZvQbqnijgiYYfT/
ntCVlHU0ehkBPiy1FzXrbuqbRekuhjqiw7s+x5CVM9bEYnzrmzH6OdawRMGwhsVsE/GLkVudtbWh
HCrKEPnSuFd6D0affF+MM394NUgKzhz8RS9Cn6/Av5RyR0Jl3u3k4wdxxQyT1wZNJ1Ao7kYaFPzd
PGXvBGGm8RFBYMacCDCOJI111vKV21bWb3kV+KBEVPc7XV4Ig0GMAhsbDO87M5QlH6riDZ1wkG+f
xM/MQXEBlMQyGCSTEk92sW3B0uaWAWVz+G8ZOla+eplMLTeFZ6tHnKfgIrgBebFCcU0dre/9BNjR
jK5JqQ7iVoXMtFjxBHJ4MFJ2jzRy+ei7K26p94VzDnEpq9z0EjALke5S98iovOmTSf6OjgbOto78
WYd4v6ETA+jFC/ccYqy797iSQeXQxJHDjH5S3I+O5CRla2bY5ZiXkeuDfaeaIZs7h1CrzHNtnkGn
yhPsxk9zgEDIECBKfDyDZxKsppA4ZWwrr/OzxJ1ue4CckA97m9FEe419rGq3YeNWOi6/Q3tlUMQ1
zEge1AGXMYrwbx8k7pG8+uzJAuqvTk9wPaNWxsEwpGx+1tecIuKRQoTJELUjMeiMEXmY0FHm0gQ9
LCkg0oEAT5BuMNZXhQb6ZB7KLAznhOb8gy7lX1/KGnUjBwjQDta00qDVpZ7gC2AzY/CJMtZjcF7e
uhtIdQIquCSb5/XZXZFfRhNUs/VUUFIOVysCWrjoaI6xmeFihNPUMF0m1YLLmmCLDXk5ZbF3eTMQ
6bwT/zKUJR7B1LivKmnAZWTh2gYcW4M/Cnf5QO7aMLyEashDb4OTbT3MafNcmMXCLFJmaTPD8cji
htkBnIRTlWNgdDCmUq9F5EGA6SQYYsRsgTjgZYlDTRnHmg1y2ajWRMgTBIsTEU4oSY58AZSRANBY
bCGxY5gXrs2XlT4nFGwmoYjLnuVRv67bKwcgXx1fILcPbgicDqvwwoHNjpJlBtNCRvhga/10yWHG
zTZc5RNO2c+MoO+HLpjGAS2PPqONJAyKF4/4TiY/1AWJ+P/VBRI1AoHpqPuB5npT3duLAgq0beda
Lsp0FOmk5AXrIl/26sIPh5ac5LvIcatjLJxMrE/FjAEqu8GWbWs4979Y4jAp7nQGyvOCmPKp/CNu
uT+UKQtj9q2fry/8orBi8xVZfCy5iZtnwjARQp5BNuhrwgfF5G505NIpmnP8Qvhx5efxGGAj5HVj
XE/q48vmMgJVm76rgE+OfZFibV/WvmNyq75Ln2xEd8xRJBrnUHBiZloCbtYrjQF1GNN3hNjiTB6o
jZPmOwy3QrVp38E/sY6Xb0WSEaRC09Y37onteQeIjIC2N3kBqQNXLCrwcqIF13KMGuAHK3IfrpED
Q/VGscx+LrCJ6K4nMEu4417akjsOJUOPWm0oplrtQMmw5TYGWMO+pMOZyJbTGGo4viuZK8IYAhOR
aCYji0EDV4lrSfYAjWG6o01y7VekfultuZyN3tpwhOGNPDXwLxHLzjWmrshA9rZBtSbuMipW5muu
eSgvj2XwZSp3mxRG1WaKmRk3YZrrh1gAgkogA5RqjI+Ec4ljtdwnxW6Y1/w07FJI8FAGifJIn6IU
Y3OtOykPPsZjAj2RYwIZQn8tThG2dMjen2+48HD8lihlSgIeMEax435tXAPTPG6nA5YBkvWYW6uI
Lbp8Jvy56T6/mfaoAhfuCdbrwOgNrg6rHVYbxBNTlKbmFiNrTL44AdLhHJQOtwywIlxCk6b8lvKf
LP0LtN9O/atycFY/ev3dO0Afcn9KZjL6Br4OFkD0rdwKxKdZzEgYXRlbt9tpaIEn2GGxIAb8yKFZ
DSp8VTZ55q/humafy0fI90Z75R/YgXBwjarFSEHEcxW7a6peSvdckFQkHCWni85CcqwrpPxbL94m
PVrSo1CcQyeJdmK8D7ODLB7a8piXx6A8+uoxsXOOJCtZf4i+hNmWWBmtGlP6QO2KE/LKZuohyKdS
a5EkJipbt9xE9don4hlcMTw9dVapR2LHQgwasx+ysB0ML9PwChIem4WX37BZ6OePPB1CJlBFSjpa
usjSHwS/1GepPLC6RJrBxQlniRPXJO9AZk3OnNfp+3E82nk4TdGMjuPm3kQ3QJN1OhHQK8w+EipE
UWQ3m8jh31cF324LSnu6OrA//zCTdJMx8TiwEfb7oX0oyNSJkb/u/iPPx1xByXjvykfKVm8Rd4sq
WxAysYgy8qcXpbfQGSuHtpQOGWM9CSIgdQvetAXUV1JtcZLzWGbiVNXxO1iVsApaRPLGFKGUz+EY
zq/XFLATeoRiYAJSvgwYYpdAgbvhfUnNlwuQEhUyg6nOQjPCL9PHdKQcZvGql/YWiw26sidE+6yY
RKygf9CKg8YrpxZmfNLmK3OpqEtWdDzAzJrhk3Jm/jgfhwJ3cZUsKbqZ05TdhteEto6pHTayd/Yf
2g7WxCL9AG9+in9uY06r6OoWY66fRtmmClI9CxKNcFFRBre3zw6UPyphgtTgCK/YWE3zMZqop+rw
B2c0w2XB7JcDe8dAHJGST7i3fqaQRPBJ3djKf1w33CWwEzioabA8erx3wjM6AuZYAGc+dnC2imyB
dZJdmBTotvngHijH/CaUoqYvo6kBWMoT1QHmvAGOGVlgZFgute01CBgxsKPhZkcEYztReXhJJ85L
HlIeT1pB9rZcBrQSPYIkNlOcHnRV+NhR+9DQ4DlHNZC+MwibYVEsPBw0yIfEPF4Bhwe4GS9P5SI9
r2l3jaJr/F4rs1JW71+Z9SJvWNyULjM6ojiGfGrFXg3GCnOtZT9NeHWTeyLf9e7haNMPYaS3ycxK
91qJYforEPEcTZO33O3zTcrYDJBFT98H0Ke16pigv8fnQfDVK3eDGDNbfHcXWTAMvQk9ZKnTEp5p
Em+s+3MlWOg9tLGl0a+iF9PCddlsMlsY8TrsIeM5amIxU2c/nAH5digJYzAa1Ux/E2opiz27HtNi
0oB04dlv6Wu/nsFXKD4ke0WtDwGAShDtRmkM2ojPbU2lwO1Kjli4kVNk1kj9kMUYWNQXDuAGXFKI
e2ET5evGaYRrWdF1OSxcM1YM+z6/6Pkls+7suxPe0OUnA2fTMl2EQ2ID2Ubg3uM63gr8lQLzu3h9
VeodqK7WO9i4S/GoVkN6QmU/81kLiUWb/y8NvPZW2ZSSmnF080/ox+Jzl4Je3Ojh9uO4LsJtRExu
vdGrDbOG/2KI4YyyU81QralTKZuSoc7Sh06yxFLUr/2m57njmv7kX+vGkZGTGj6ali5+iRKqZvIk
0iT+MJmDdmtZqEuQLHL9UnAxgiQidDNCkRX/acax5UmmzwdxLd35qdKeQAv14HfOSLokiESsv5c/
QA4oqSUoIRwCFSSgqTUFLNaCtRVWKakfxlQ9UgJSMrCdoQqsnB05F1x7vAkaXo3nJKI55zcBtYCT
ge20Gf+V/e5pdFb3VgCtlD1jBERuVExpeq/HfONAUFlRELV0Wv2gMUzbKwg8kcU3qHq0MyZswjMK
tW7ilON6bF3NB8NbZi5Q9K9XyKjoVhCQkHlEZCivAzuJsP0q2i+2hDS2lbRmAC7+J8SZUAm4/IRK
KDhj1pqx7PylHy+/Ri6O7UXpr6Abgr+JT6/oko2QVdxU966UD3n00MEMEce21qALdasCOgZoDAlR
NwbpRUee/er3HxFIQHRfkKXz6S9C/mQI5gJdCuxQOz0Tnpwpz5wta0hYFmPsGRaJWlw8+uQJzGTk
ADY0Z3ha/ZVYrHyqFg6UUqNmX4rc8xoZTbh9GMhle+OhS5eLC7D+R5NWPBRI1UavoS+x7OYt07qL
txWSQfdI2cbjkvKbQcJSf9hgsFufc+uJd1kkrY895IfDxAbbFKnoSfEZY2NDYJlJJy29QAWjpVwh
dcD+pmm36l+Hjx7pGmuZdS8guRmnDRb6ndLs5NGunwE16+Ga8bEVD2RUf6L3Z7a/vvidgIkx7n12
9dIzwAVz2SSLmiceER85CwiHEW/1O2tkAVhEncjgnD33neZwLP8QMsuexlmxaOAPUd7oz4Z5ijCJ
V5RZBcIpJgLC1XEQB3K2oLnLGbyxbXrjMoxhomynNbMXzq5Fke9ALonhIZB3HehAu/Z2kbIOW9wS
a0IvkYIM2xcjm1WEnqz6aKM2A+3S0LZxvP9wluHbi7eSXKfiauTXcWchTv9HONYT9ynGUyjC6Szv
VnG3atDhLCEc5eUyDIfMc/j1TTUGA68JUzVDyTFJZ5KyM9jxcJVs8bLhsXITZhdbd12iKWKQaI19
zjtqPJlfu1jrXKjYnjR2ijQRCH8YX5TzQh6X1VEl+zT57p8/TfDr9T/RH4t7YP57aL0gpopqQmyy
YAekIbmzP35ocypdFFd7n3zOt4yc+y3FZqgu3XRNEawnuyuUAIQgJ0jnjFkdRtfRWES2SFWxUt8q
nVE3zA45qBvxHTGRQXhZ4ELNhkTdViAd9Z2lu68FxmTb17tx87RV3Q+Nm2y9yDY0hoQVNrKSSOzg
1kDlNbiRN/IEKcMGEIa9Yho5ttEMACdqB6n/e2tHF2I92T7SfcBIYX6Ga6uz7quoPWcEgppnpr7+
IcDvNgwroEDRNwB4MsWZLxG6aMMt68Llq1yyodGGYKagGnJKgymDzERdW8IbHyZjPyUyb4mSstuR
MkSxlDONoRfmD24Oz22aD50vw+fEWn3aJ0YH/E8Hc+hgo/TMtYTLbsGwh5KKMoohFENGbjiKdGOb
FE5GaBRJltqZBlCbg+jwKzv/l0KOLCZGubrx5e7kQ0wdrayl3xenRTnFZUfMXUZoi3WDUrKqEFy5
E4LuavpW9EFsuX5aztFuE6OZYy7pXm8EwoJ0sIipU+kbjPmIZappxf02r759vio7tW6jNwUR9sQL
YdlFSe9+di/ZZ1W3FHHUykTB1S0rb/nyluCHRGle4oWH3Ltr/E0XbxJ9a3TMTo6+cIqhSWFkaweH
dulhQ5n5dkK2pbEr6mNannsiVHpurfsz/wqS73yqxt8QRTwrcOLXPk8Pc4Zyh9Qm42yZ2/MkPlXq
uRSIQ5yI8oQw2maTa5untvG0TVWThEpw5QY7RWwPsbW8dO9Q7pEwZzQywJtg8toum3wSNVc//jdm
2I9VgphYxoighRAjwfa/Tkcv/H5DeYd8gsimj4joI0VDy4oAZ2ScDYv3e3j076Rs30r4HDsymajP
q0P9GjjdoLygSTXKSbK77try2lj33atdIbJ/BiAJ1oRca4zEhxk8ajfeI6wEPrJbd7tySINV6ALl
u8fIKhq2hgBYAxaHroXV+jPQBZzXOyl0QnkqyVN0AbbL0GLmWjsmY0y6uZc/DiqG3ejC0I2W5GWu
uTHplbAwUEaglkPzx+oyF9btWI4eanZPjJurXhgse+JRV/eGtwuXKNL0fhroyPGHrKXqNRfzRcS+
YxyQvORadJK48N7g8fKXKFr29JjlgMgO9ljUlPfwC3Fr41Cusatt/nUpu7Wh9oqLNfEBpDSy2gqf
10S4sm2lkjOsSMZLsvFJsN6o7y9WDjeFto6idaqvKneJORxI7mtgZ3l/hDwpNJ8woHVLTnCUzVQB
9zTTr1iYoymLqeu9cdfa+vPmBZdB6LOJgokh8E8f0pYuam/gBAJAFGyq55rNVpkQq21jmiBjAKqg
pC0yIgSIoc9gFrkHNEMAAzwZZ8HB0Lfob6CYqk6jWehOo/d1ltN7D1r4Y28zbIXXyPYXbWhVzTNW
ZubMkAY4BsKogNkbKmI2EIu6X4TYT5WlpywnrFob0lC2cr1Nn+jrmTludXU7Yj6IymH4g0/+qm9j
F7T75rm3npzr7Oje3iBueQw/0z8p3Bs+xdqaDDOefZnidM0yC0kRsjeQEpBmccro9rA0YQhKu0c/
jbossq4OzYoXnqEOp3f5+aAzwprDrGGEokhd1f4eq2IpbfNik4brFr/7qTN2z+AonlN//gwWXoB5
ZzH/zvOV+Gc8qb8J5VqrGrTorRBuM207AMrOpnw2srNpnJTwFCvHEPLAzdd+R+mfpP2S21jOG2NG
nixPhTHDfSohToVPFc0id9qPSSgRRLgZC5EN2XMCJGCTahY2aw1xYTgLmQFixItsA6W4OnHLw3hw
Rx84SKFDeWOD0Id2WYM54KFkNohjlLUR3tBiuFdVhnrivBXnIIRJK5/clr13GF8irPbEZnCI4KyA
2Cyd8oYMD1Z+hzQ6jkwAfqdgZHn+wIzP37ihx7oZJ8KiEBaAn6tFzg6BciRaROZ8xEZUnAfSHJSZ
UJwa/SBYpC0tQdu/6U+euvg8LmE9K5hqaTwxcXD8H0slEu6j7KvNvqC4YeFz0w1QGqJtnAxmpjUO
osE7r+NCcZbu0xKaoy79lb7ts8oiERhXq85FgdsfAkEASuaMO9jNbCh2cGzGt5YVO0V9YNVw0p5w
qDCVLHSLc2PHX+vmLOMsTXepsNPZwAo7Wd4b8j5Q9qW373iCSE1HavUfI58azTJ36inTiTQWyn0n
bTN/E7QrhQS9fTs6xuU5SW/l6y7pDy/5rp8/YGT+G61WEMroLZiFQzFpkv/MwiENAk9hFm5STOmT
hNGQw1RlmG0Q+KpP5a1M2/Q6BuJMV3A9neoLlBOgMuU8J+EA4CpaLcqBCsL8LHSn1QkSPAHJz3LT
xGQa7EYPwFzlVvA3Atv6Jzk/T4ym0Nz1cJ7lGA+VRyUi+cH0DZGqyWcFN0hlv1A4mLsKm84pNscG
Dt1J7IOVPfBLiUjCAK4ojvwwzt4/uOeQkUX8BAn6nr1+NDG9lQs1WQrtsmXERXAdBR97idESDGEj
sqpeSDmW5HlVLiLGDdvS3Rmo+GL4W2cRnXd2MV/XqLsW3TVHoRFd8QUbYAQdj1Ekdi38JLZf28se
JCGKHofVkwdkE8rt5Pkvy9YyA8yOrngncjiBskaLSh0qL3J5gce8fQOMzB9CdzLIMSdwWO1Yz9Zl
x7hp4CWl2sRfdeGxYGyDfyAfF2Malxz02XOi6HOSmfdGA/aKlJm1LE5l4leO6sBqg//qz1/MbN6G
Z91zPG0Soo7lpXouXpPWPIb5aSSfAuU0BgHX3FSW6e7CJA+OjwdP2BsmFjOGoh5FW/eGienCuv5i
PkTIabJ6urZSDwh6WP9SPSck2xeomoZgWmop5bWB/oXAg2gcZvzdvCkXGAW5nVBhkUVMkUy01d3r
HgAbMOTmfCPjalwMEoeTIXOCnZ+0MOxUtLWnrUfcI6+VIi5rbaGi7Ix5YuZPls6KA3GkXY2cjLxI
osDyWYPxBFoBUITho7cSkAtWQ8CxPn0hxBpONglPA3h1UCLBtWY5JkKS4DtXB5SXj12qAPNoDdZq
FMJ/VXvVsbdxEUUIEGDbHvh39s11mjL4dXjh+RUhEUNUhzdRs4Ae8L5X+gwgRHvkU8a+wZnfPVq0
cujH26+6/frQoJ4HpRhYPt3IEsBjGPiIBpyPBnBUd/J3fBVl6JhwmeK1SF6LsJlr8/IdeyW/+x3i
GEoitKKp+9cmC2KvNNk2oumYTx3AnD4R6PXtD7djtNaaI8Nw1BakbifArLeatSeDC/I43x/h4LxT
S35EC+PDdUjvUszFs1yBiBAgTKAOKW4utI1iRgk9do1j2Zxb5m5UGfRqyzSFSr5s0+WyVidAKEBy
DJfCEToGXnsJzH+/K4qxm10K5ZJ0V10hYdbCEQ2hzss3grA2iQQJ1k9jaWRLBP8sMpS1x3EmEv/B
uQY7ZS+Ye5BGwuWV3NT2Xrf3+WRujrYiEeESLcIxfijpPNTmtc8QYnHYli87O2rVUqqWvkeG3xIG
siTQjg1wzgOD8/KhpmyyHsy0n/3NeAu2SqqQX0CrHH/s7/6X0IvrgnnuKhOnvnG04sRmp0fKTGxa
aL5c2cYsyf9/hTufrlkHVuRmt95hlTkEMj9Zydu4L41mmZtYnS3Vn9NYG7uRf4wISVfPBTHEyW3U
3tXyodP0O/6kwvV+8rwrhK9EuCP+71d+v8pbeJrwCObeQkAqHa0V/urar4g14ypNVznFVcjWaM3C
ciQuG/a36bgRLcGAda4/CQM4Bgm6HrKcl9obduQrc/+bRZf+zjRR85nywFuANhqatimemCVCtEGK
T2a3XDuMtmqoQdlQH6nxoQnt+DUFSJQSbEssJqlZPhPMb3J5ipgjcWWqa80c61BqCLvcuPlD7G6v
5pd5tt9cmncWmS46/OBUv3QVn82hvgNkqNeAjdzGjsPvYLQSQRWCMO1Ar1vodjRzp4EIRkfNCo6l
G/Ccfo83pkaHVk2t3Gr5tAH3eONKdQSJhs6NpjXcAzIqWWNploenK9t71eFJOXkDDfLElTf6kYxv
nknhv/wHJYOiJg7vrCGun/46KqCDTpHA+F+j/gHM7WnckN8hJKkPsCZeZ1k9NRWOCjuq9qoEZozJ
A4v5bTKOjd3QwxHvqJ797pKV11q71uLNcwQirM1LTYJPRgrKyVOOfKp6uDehQ01IaRvc6G8DOp0v
JAfMxFDc8WpiNU6ZBWKhri2MTfgkmHAS1kuuRDBHZwMAqaRPvgDpk4pruH3Ky0BeaiWw3iVu4Wq0
0FKCLxYGws2x2NrmJkhXMYM4ARLp8OR0dwzueFLwwg9rpPSBYL5WXav0wJgRDLkZsUt18WHETpft
W/WABiXI9/qeauXGYjvpHLYu7DvlwLBeWDeToVXT7ZD1JUtsd6P0mxf2YXEnk2tYzqRJp98kpmqW
q6KrQM6xH6mTEYctLQ8Xokd7xeFszPm/I+1nxMnLCJSD2P/SfhTVueX0hMUkB4MPQgffIWXgmxCZ
igNm0HcZvw6ggRq7FQ17doE9KT6vxvMa8zexLB1AuRUMOHJqik2BSUi+S89HIVup6dpeuiwFXlfs
jtOQ9E08sO34hflL5AeuFShF5lkHQMu/ZItneGuy/MRl6lIbZOoPtBi3m0Oqk9D/N+hrpHGdYohw
OISrHvLEWJ4K/qoaLneUgoY8V6KDGu84h5dZMNAsoSFRl2T1wHCFx/NKHK+aNXSniL37oxuCq9lJ
0jZm90tUZrxxR9uYOHuqwsMowkpw0p4Xkaid4ioWV2FsRLw3KzFaf2awUboif9IkkhJ23vM2Es8i
uU+bJyvHBNXJNlcJEFm5+VJ8hNIKfE+N/TUdd8lCGc2BKbWkV9MSdnbu4xBfkAlVmBbTYSuPxmXM
4ujIltIvAZmjVPOtF4P1wRs64XPQ/HPTXqtxlZ1UaU/+jMTQB3kI7iMmH3aJ45/UgoVh2lz3KW4n
LjCKKtezEAvNkhb2wzzE/E86pzAj9oi/+Y8AmpcwwxieX0fS+cVcLj/WzxuBF1oyUeYVRDNgvOqk
YHjI+djaWsuM4jtpF9W9e99+QXAFXp060m8Y7Pp24TJzOIxGe3/6wvQfAPTb6VinsWo5eWdThqao
eMmRsoSUXOIBAZW+HhIqaGP6AvpQzEZ7kflD6aTo+qtVWaF6JuxzeYOYSpjHUCp2loIuDjgc9PuO
zIhtxyHV7xiaUBexO7gR2pPUyKOGolgMF0/oVD8B8anq4ZWdXiTTtuMqX0vuuiV+EH/vusw22fuR
fwnrIsbudnHjsb+LpAGk4wcog3/KevVpl/7HBhlFM1oKNZ168lxSbb1iFD+Ns6kEshj0+oFOaK5X
MGGOWUbpX+pLxXdcFPr1tyE+DOMmaZcXCXLLuj0Ug/EeiiXklBGuEbg5NclAqPKnxmv2yubErIw2
bbTr9F2eHQTxUAPdxt3DBb37JIclxX6NcnEp8hkQQcGHNzSCAtQW4SpVN727ytF1EmRIZFgYzR9P
aZ5Kc7CfkxR706Efp/4+lraN9P8oJ7240lm22RINdLOpm23Y7p76TnztfXPPfMzjGx2Wz89uAUWV
3XMIX/VNUX1O9f8uu8N8+gdSG7PNXlUsudxqJZ/AvHlzA5F2l/KG2ArLgqwn13sW3lU25fxkXayT
OT1kpAdvPMcTIYxEIXRDGl81TPWJEP/KjW+FAWL9fSdFsASKMmm8veTt2/fIF3a2tbJwsKZoC6nl
X8cMyL17VJB8x8ee6nZOiDmmUvQPwWCMmIrgN33m76THTBQPAodDSMpoXCtOsddlEmC8SaWftHbV
gIvWLWmD193nvUCKgQKEa5+EUmwEUbEMqcTPcrDzg20XbFhF+1Aw2gHPh6uASyfRWHesqYTUMQiT
eESM7eRjBIM6SGaai3WPbb9MMvRoPE+Ag0GuXw5Q+w07fK57NTkjXkAHix5nMPezk5xTvqf/Iu+L
5BwwOTQMb/gPzJQFBwZnPcMGGWE5R3n+I6i/gMJvxNXkaHDaJQcmBDnuDYWPO7lXLtx6gkl+3cih
TQxiZ4QACUQNFgracaT2NdudGQ168iZade89gfKjkmq24F/o0z3yMIZIjEfLAvBQsa/gbZ3hFPVM
fKW1Kq0zuEFfOqJScx7eeyDhgTNO5X2P60pjWXgM8eEyF8wQjDomU+8v/pBFuo3c/0DCZLLc2V5M
weHFU8Khj0aEcHCSY2NAkuh9Kfq3b3zHX0Z0rAeV70w0KUC3CgoaFMLGZtmSd+fOitbqAyICJmpp
YVsB8MsWIqKxnwr5zCfjha+sp4nZQJ4wd0Zw7exlHVu5vxXDNQTwrpsTwgdzzyu+4fi9OJekcand
jNejLr817aen/5wB6jLwODOkRF7GqAuviDErvyjRJ7q/hMbC1ylMBeJ0mUNj+QC2DVuOlCct46Pe
F+XWUNZKvDJ9QvTI/qM3e8GNHHPGG8nGgPDPGXijN/bDc9Cen/mlZIyuXHTznL7Oo0Vb/njNtxY/
VP9mdMzAD75md5D6g2OCWvLgjY4egiKULfKilBcarhE2WRhHCISvFxk7LMTzm4eWsU5BRLop2GdG
q8injVlUN/UBOhDtpDD/kPde7GqElZfim9k05nBB8WCJb2qfDFoEkVAx98vh43iNhWqYSXXvsdQj
tQjbauuDXB/8cq9AZz2L6klMjp26j/NluxHfDOYYk8csqY/P8iyOrgWPj/6Qsy+ZPG/p29/SuKjp
EClAaqaFFJ2yrt5m4bZTN9BNGjLWYequejaqYHIJ7VkkZMoo8/aeCvOS0K3UQbeoO1OOKrLi+3JY
wFTifooTUeYfmEVLQjX14tDG9zY9oW0Hu8L+0iudvD3mwbn7YZUMLgTPLrLaK5owPJGMMkm6lf4r
oc94LyILh2piId1CN46Ihk3z9cqaHPELRSuKhK6YQccEI8PKBkVXjyN48Rz9ZMWPn/8K4KG/st7h
JzClB9L/rBzwrpJ9hZYwCh8eB595VMwj0u7B8sEInL0VngvD6uppUk7i7D6qbl5/Tfur6p7T8qTq
B0QD8SxTpjnPnc+kbkD20KeF5SDHBCOhAmJMd1ho5XyPAqZx0vcxzI5ZvXTCVxyj+EHBm5CBOg9e
meVJk4ZuW22ndUADREAYqqYZjWA8Gust6RnEeE3Sfur6M9C6HuTudia/DKspr4Z4w6KoXf+Pp/Pa
bRzb0vATEWAOtxSpROVk2TeCQ5lRzPnp56N8eoCeQZ3uKpctiXuv9cdYQzj7SaaWbt0IsGl2Cvoq
9qh/VKMmgiec/hEZ36erGo2qsMRSATrX03idL1J2OsyvICEXFNjyioAq3AGpeHxM5RjJK4KJwhFU
fD5BSMvhR642asI58ESYvjcfbowR96zkF8F3K2vXMTfj18FvONcn1wM60GmQ0B5b5R4LLr0j2c7E
aS0fU+XWKjdwGc7RLP+piZ1FeRBiiUQ1evW7a2JdeUDjHV9VBck0nLq6l9n7IL8HyUfnRq3N8wVT
vjHkzQjviDf51QYaM4QHWwybpIAXl764ZMqlUS4EKCql0zyRbTB6KMk8OJgYFw3PKV4tTDFX/6uF
ifM2bDe9E/p3aQ4a2VcTGjmaSx2pfj2hkSa8Tkt/4ULX5wHuK59yHrctCcdw8zkQQ7eVBJC3JV1j
Vb/qtZUJWDquFYytsQca+YoDb2S0rSj1PasiqYNgYY9GZXuo911NQ+ih6dd/tSMNnUYMCy1ZjsTl
LbrQMxvquxaddTJollxmBX2F9RbNwIl6W86+gonWyrFYvQPUxd9y9F2LX6P8aZhAR/e0vZlTJbtt
zSK6bVAkv2gU2qjtZzv5C3l+m2Zli82q1nkoGLV7MlcNDIZkfK7Cam2lN8RLREXAwaHCqwGlHy7i
zCfnLDFexZJYY3xoVo+lhAef34upBXNBDkv8YBGhWnGSh+NTg8dDNI+XgAwy1doiYBYw8+CA6wYe
qLNMCfcwE9A8V2vSwWLpn1g4U+ytmdhNop8B6HWKBBw+lmK5p+UM+XSZhQRrcC/N8S0COEzpv+ke
OrhyvptwU45bUgt0J4TxzSh6JlYBOduh+QaCQWQDsALT6Kd7tSAGLLh9B801EY8EWFEWMmJSoFCA
nBsEcGiwM6ApgqidDflhJVUIeBmCGWk+MqQTyA0QwgTnKG44lYTZfGm+gIx5g3T3+ZP7j8qeX/AH
/opWXNQE4fopAiPWb76wkkZ2NX8gX5/pLILiFG1XCtviE5tXLk+UsQVRw6r2Tj4nfpZvwTft0YSr
B8lAFY1YQCdmgee0tiakl//BPWOAvUOnrYqR6leR6nNyKB3jzG8ZNG+oNn71JRCyrpX3Pn3PUUy3
0DR2U22ga6Amel60IZ4BTDJI+eRdvYoVTEqIBiRi/F2kKhJ/299FaDYmLZ0uln01LhvMIt+1uZCi
D4XacuwSj3UkrFkt2FtKkpbWBrio79L+qJFWt+8xBz1fQbJyQ4UTPw48LL6SYR8UR3Bnfh7A6K61
uHqmMMfi6apI/diUaLk8gtg3JsJXr4Kfr3SKCSy7mYHKl9UUtSsC51busK4SRPfdh2HyiSP1OKcj
d8HPFJHoiKY1/s0sJ3ggnIEEGhwRrAeXCsILgGJioBInUL8BfJNNkd385lMcZiEqTn1JLCAhMBho
wwwfzkeEDKGcR3yaSUNJMJz/koCal04ANXuQkplA11m6j7K9QbwXckmSl+gUxa2zFmfKvVQ2z2DL
GTS4QzCTwivHac3asjNRWb5kJsShgklo5lR9MIjcrnYczh7UJz92wrjTsaIRGrULX6BoUE2lHX2C
TgxpBWMePUyuobqNW4+7ZupC2xFaCoxK1wcwalzsCnsbVI75C633QO9O8917iD0JCoNxhh/jOIYn
ieZFXNacJU42IMv3qm5j1VROf+a4vZnUTCZAsEqXxbPG4KUda1opMXsN24F+D+4q9dTeA8vOhpk5
bIXnXidxxj8R9FtPQcDQhQNVQdlFk25GeSf6oHIycUEUp/pR1ou6XojRMh6XNa+pKF2QU+TVvaAe
jid0ogmU596rswu/r+XDz58ilezphnQmIdWr1xLDKVdc22165Od87khormmLvQfmQmOAtCjycFPs
wsGJeZYgqfkzQ32zV4c9aZ+JbFfku4HOkOFbkhGDOgqllKdLxyTjEejZGQKHZ0WbswsY6NqBcWrm
/3GrIdu1dmm255YyScEaXM13JUKhXxB/MAnUNyNRcw8VTMCGGeIh4kJtwKQcvKTyLUGvd6t+2Sty
7JRcjk7/bT7/AVMOWIzZyCU7IEuOJhf8oT1GCIV10Q2f/Ea5JGh8nph8Kes8Av0V25wMDyLPT7CS
hi0+XWM8mNokaGJl4wWIP8T2szFnlLWgQpHkW9+jV7dbYlxQWvBWnwL9uy4ukbXICYMLZpwnskam
9PQy0/ZCgHWBwIZYLGKR6HwpHT9SZyL2BZ6LAccwuEYcL83ozQKAKLAHLtlk4k9j3xAGxVKQLmCa
HpMkbS9mB44QfYFzxKRVZR3TxAT1adnQiUwa5hG2iexnqmsmtgl9EkjwFAgqKBsh3iTJBg5XVdai
q6mbgDfdd/SSoCamNt49btiVxq2x8IDUlO7NOhfZz/TmkHhXMd+wHoOUIxUgH9jWrD0vKbyyCPYL
hfk4g5ckbykajcfViq9Bdelhjatj7R8EaPJ5gTy8+WyNr179obG8ko4WF8jg8rlkLQJQlo8q2UuP
NY0zOcgXTmlEQNmOV80onBFHI1HicIo0Ni0oaq3vCUEM8kYCISO5TfP4zLDSdv6Wl1AUOdG2nAVT
VjSIIiH8KSOLYzS4FWYxpgawTvP6mD4LtgYUGXyOj0+mMICSP6ZYK48999c7hEqK1qVZRxbTIeG3
K19aKYxDCIrpQ0kdw1rR+EFnJYWr/JyOwpNnQDCvGzZnKsdODQlanlAt9KZwqeUa0+u0rdWR3eXn
B/B05rbvAvL3ulnFMvl9FiFdm3jcoh3ohq1J26oBdXgMVtI5/45B7kQD60Q7S6R/0t4saEon7y27
FZjViToq+KY53zXW6GwGLgh7CYdJ2DacKvm6OQl0yoxCvXKZPQ63mt+g8ilwJy6LxCwTk5gbARTE
Z4USIRsJP6WsWEIHqMu3UDjQKKOifg9OerXJwUz7Dz4zPNSdds/xL5UrHkmZLaZcAd89mC3QNgSs
PdWJu5smba6XXl9yzzxYkbmbfOkIiTDgTVJdThiI2K75LHgmRthnGGGynp6upUW2MMGY+5YxV7M5
hxGH5VMeyYFcd7gDVp85z6POITcJJbgWIqpZsG5VkKgrNmmiuMHt+se1Uy9den6krgRTyiaSH575
QR5sw64pPeITVbldtuOikdQTitfHPL33javYYYk6dK7obukMcBk1+jGYSttwDEKjSAlxn1SKskoI
K1/dPp5LtLM99uoC24BtGQtmiAelwMgVRgh+ikYmxQKdVOOEr7fmCg49DXh+qKhCubYWTBZfS/uh
ccqg6GAXYIZ9zgTzqw8/G/GjLt4b3nf1mINW02ytbDPfjimoTZWTCUKfkfdgpKx1XTvTp5Sc2RjS
NY8XldCU5ZM6cVKQmmCfGIkrlftI/H2KR+DoLnFqkFTkGMDq9ZxrICGyHVWYvCEhymZIoH+KCUgj
9Ju8EcoCYuxz8Zp3asSoCH6+JjQ/NfnXS5AfnUEMeUZERPnyiYhl2MnDPmoWRMmztXCEivjjEGzv
/XwH85ADW3JWc+JxoheGAyCls1CZM8P+W7JSjGyDy+3DJ4z/wqBVQotw3s44mrg9kjkXJ38RN5Da
E6tV2pwd/R1VCIdlXMxw/61LTKXJYrTWQBBMdUxGAFjcjgDtNCwAGpvCBrGJSrZyxNL7pnG0ooTf
Ijfg6lQk5y/qXyJOplpz20lclbaJqYGdNSKue9kqM5B6lryMbs9NfW+/mdiwU4oLzgBubplU3XDF
NMnrxrzIl7ijR4DA4EWCpUH1Y/mYpl0VZ0W1Ec668JznGGruPIv1wuBSV0+idMx+rfKuS+8CsWkg
4zwhVmP3FItmv1PCPHpQHP3vzEwSsUW8DArXe4VSClcrpnL+ITYVZBAk+OlU0iINHPDivPfoDoCo
G0iXGehvOPDgT7UKDGDfo2VzF0UrWrm46KtfWP/ppyCEoeVuF83zcwqVJ9iRmtfA5h5Gf8SrElqH
mGjQ0ImLSXLnVINTy2jRDjcrtRGbqN4okcXK7TqbSE96hR2fD0VBYPg2PyoBBeuXWHBG0KNuX3+0
OnjpvjYOVn98nrVXUahJpx/OSsrjFtLzKx6/H/o6zSDw0XVNAnnJ2FhOkWxLA1XnhiJXKfSMbo3U
ogTea5Z5ROLZAkV6iEWXeBfdVVFQonfjZFtyPkvyLv1WkWAXS/mjNvcckw0PgfSvhU7LCEA6NNJ7
73+2eNr4KcBkgChRrCsnOYdoWoYEpBlLXjcFMSWfUKyI8ZzwfCAERo+cw/ppUZ7R3ke4fRSu+EN5
ahAh4xJ9NYSPY4R3Gz5jbqCsiTYIm4KKUHOCA51s3IeP87YkbPOda9/4zs2vcSJgv0fhM79opdPm
7ySYU+n1JARThLYzJ2nR3zKvo9CkZTNY7IP3Rlo9k1UlLf/qj4JXdfiQLCwTF+lBKEDBnEJZhK9W
ZonOFa+z3Aa7BbUKyjx4zGO0mOMi1xc65VyfAxlnYJmpyzWBbdX8CnETCp/J88Ncz//QBDFZ0qEH
miD9hyYQvvYJ1GvRO10vy8ciVBZ0nxX7p7ItyPJ47gJjn6fHUTqV9RmTi7EW46mtAVTBEDxF8Px8
A7oXnEEB5KskXwNadchj+R9RC9mO503AcfBYKrvn86QGVGKifcH8u+iwGTJOd6zY+xrVLYKUG540
El6fqIKwwTHw4bRMXNRgROtxRy2q7PIknQULI6wyuYD358toVckbPCD9rDacnnYdoJFPcropoJHT
d+sDG1Ygbp+ANqBl31Oe059jSCLMnbkFf3aBi2QLaUEKiTEQb/cc55iww+hWmpcg2SbRRZJISXlD
TZpkjhBhYZtHgNWii7S7FS9kP8jDgag+fwOl61UoJwhkey7yxAm5fSf72oK1G7tpzdQgEfFIBjkt
j1OWjVWUKF3sMJkTCkIaBOl3NQ82t/DWAgAgLJ19I1phZlxh3+/X5EehInwcBvWEda1fFzh1Hwfi
qXz8fQjLcXjp+hewZsWuMzGunkD4wmR9hlgFQCudyiHwAg/Yn/cmvb21jGU+wbLoJqibqADSkIkB
+jHJrKX/Beon6rWu3lT9gKZRlY+1bOvld2R9acKnEH6KJizlW6VdSvOEy7BZFaQZq/MIIyEiww2+
FfEYmsDDJyQ2nPtIbEwO8KmShA3CsBXiAAawpIPDPKRAwfxyWNGeRmGLgNXEYB/dID3hDe1dtO7q
Rz8cUEXImJOokUm5KgkWFdD8XDmOSdKpFzEZRJX5NinkyWWuFxXg7qhf/xRdjCW6w6QHz9A2l8Jy
jtSzDOHFIHpcpqoEwNRr0nWXxTb7CyOvNYMnxofDMWRpDxtevMApReeatdaN2SjRR7h5XKN0b5n7
O6IsEAJ5QWUNQ2Bt1ZgWHUXDmm/MVF3y0I8Z0i/fscTM9Thoey4JChn5ox2qgRu300CwK+9paCdk
6JCPgfcSNWFwTbs3lgU2UQRzkvnJZFd/98bVf7yxEFJQpKiH0Jxb4LpYih6zqF8wNZWiF/H0/XDM
InMTMtZi2le2bcuqvDV3cjTDsIs+taYH6gS1Yc6QyBG3ES5KVHHWycfw020gRaqn96SW4+kpwZW8
KUqAEpAuIlRdWpeoV+pwJCNmmSEx+9usOXh5a1Aib4bqVPyOA262fY8YDQEpqIzKIAN3GHymq+hC
L8Z4b7hBwr2OwfpNeW+Mo6UelGqvV7uqQZu1KuBhnstiwCNV60uP45MWwO34pMbvGBNbCjDMqWUz
EnFzMy615gKJHuMIS2vJHaecIEH4FhOeQFi4p6dvjeGAqlcrmM4Qosya0n5kN6F7Szco+7Ib4zdf
JB925TghKJm1aysXta/fXtmKtX1753dwu1Mho4+rksJMFO0ZgPweiYYev+WyI6n/is/aWshrkTZ5
mkcxab4YFiFBqTppf4dxpj8dC4aHIjXoUv9I84gigye/V8FdRlon7UR5O7Uplqz45I1vcpIg0Ut0
O8oc+w6DyZE0DzRdHuLr4K48L4KKFnkWBAjrOJ8nWW5DZfhmGu6nuzQgJMB9ALC+xgsEngyKirW3
9vJ/Zaw0AeYt0+SSrkS0lLCGFJuA+oBCUKUqFVuDBgy0zYeOaN78h2tHrzdtvBkJGDM8WhoLZT0v
8qmmUbBTElznpU6lwBYh7EMlj9YeJSgCJwK/RBc0HnP9HFTXVn9rpXtSf0jd0njccu1tFjuDdQzc
qLyO8a2MsQ7eHt1N7m6NfH2OnBfLh5tG3pMRhGgZhZqrlfRgUVwqHbFyjll4tC8pkGHARbLqRdZW
7/eIdRDxZtoahuzoIQalJkwQHKl0gY1AcfiQx9iCvX4vE6mYADhP6su4uRoK0MxRNi7TFlJ2Mwx+
Foc97ITPBjAvgrmermvFdnzgbrrp3h/yKpOXPtY8XuOtRl82cq19zJ5VbY5tOnsAmtZOqux6cVpm
0sdyQDk0V2mVZYF7rqJZIU/yUCMlS9dFNHqb9oXZpCux1sCo1GGNNuUH3yK3gr6Mmc5htwAOn/8G
aCxgI2hUWBQqXvic1tDDk3bLA2yB0hBRhcKDUoDeXXvranbXMr5Wn1X13fSfnfo+BHc6vduFEixM
fR6lcx3yAQjzv07xtKIvatHr2LyWtMoq5aIAPVsRTJWtWpQtr17xqlsh+/trYiTdRKFW+L8mxlxZ
0rs4cQLbMb5r4rXtT5F1QKr1j35w+afFOyks5EsUrugeaR8zSlWXuNbE0Auydc1rr2yD/I1faFP5
5RR+AV2RPAggP/JnJ/0Cm1n1rm/+1exhwhScV5AgAFnYOn5g2lPpnw1DAIIPxU/YsL/6HsW1oHrE
Uo+8g4eVEM5xjaKRTmY3JMEIe1IKpoic/rgJxj6RnFIha31r8CnG4IVwzG7a7xSdsjGTt3x6HvkX
v3xYxP6Ia+pKAFUolibTjado7G2QauZPQf6Xg5/hEPdd9fUIUlIlrIeXyFp9sb6+QhH8Wk+whzpU
cAGwojqFOhLGOdsO+LKauNy3eL5Urjr4aJ+0FhNAjg+K7YNM5wQpTXgwoQKbkgDr/d/+BUhY/KID
F8w9IFpHLrwLXMASytFduIGKqJZWCJYuWPRb+dwP1uFx5e7Vx3QqbQP/B+AYuzdAIf/pgA5ZZ1NH
DbbgOEV6y93GTjMFoNnmh0xnXXitrT38GveaRJnkeMgh4uBA63CWNFzbC0ZiFwQ06c/WvnbCeInD
Nas2GjJx/EohsaI2sIWAQUjbT3wD//dX+RUhXQaYUF1UWEDYAGrAGUYMpZTMEOKBgwKK87el1R0N
MLgjqBqgZEmhI54KHjISETYD+wXvQ0PQrTlTWVgfZNZt0CiBwAJeYIuoTojnql98cwNHPmj7YzsQ
2peQ/JdO2x00IWteQUJWtEmVjfw69UfyImPky4sOqOTBtXpF2RQqa/03IrWYY5qCCIlcHXZGF1bl
ASr+fLMg23E1fiLfMMi3QKAfb1K0G8r/DlqSvnAz/oeQIYVivsdd8cC33k4PbEK+bDqn0KtV3KqY
w+7mc0m4xP7bGL1nxWerforxdxf+ZOFPG0KCHftlYF26l6IT3WsdHxVl3ym7Wt0KojsIiz5foHah
v5gWxuAg/IvSg1aeCCQ3RWCrHZlsyCp1xAa4iAmSgLGSkFM7PGGD+Cu3Z9JRJpvxFaMxRNWi5wKX
NtoWDo8O25BkHj5QC731WvF9hJQSCb8uN08K92ZNNW9lYMc5mi0oBqPcftBKSEdEsjSplffY+RIi
BV/yl34OupDqX3zWkfTxD5MHfX10wLFYo6VB+YhBJs53WY5maGcRKkthGi5AjD7LjshAcSlUS764
SGiBvOhbHCG0zFNG3CQroV7mJIRw8hkLtV9WdhOuLfrTEm48ios3xnNrmpQlbSNnQLgqeJXs9W+B
xQDj+TKZEJPVNMqWmXXz82sUXbLHKX/MSrQ6KOKJPke+/UNnKQQhjKFssXDN236PaBiVkj8c2CaQ
aBEkHhCv20zhekO/S/ATiCimb9Oxle7e4AwTota44DMb2bbmctARakN4XiQ6sr/SO2rqVmjNDQ5k
dRViGsrXPRWxW7nd6sZG6DdoMpSHl0meoK1L76+A6onkkJJecY6+isf1DYNcpK1H0aUAoJA2i+Fg
BruA7PhiTlKKeFbtBX20RnjUhWO4MVwctESANOlE9sPkdjmW8sXjsYLlNIVjwxnBlsTHgIR2BBhk
gMiYs7jLwis/REQtKWwHHAqtnsyA4YbMe336r7aJAnhDKXK5IbaMuBuFJj+swLucSQetEndpM6fX
6k/5HvzmyyiYFyjh2bjTZV1hPHf0y4IrJfXUnHPaM1LCilfsbnxnwS/jv4GodQN9QCgMP/5fCKof
IqaaPPPRL6HuE7Fsh6wB5Cw9D8U3yUuZQenM9DNM6SX3HH4pWst7gk8gr6nGwosp/vI957D5s5hk
22IJPhizI7hd4/Lt8y8giDsTo9yZUO/pLYb9pQ4Zbrg84VWF7/3LUGnmqkPQaphTkURrik8CCX/3
1SekwdxJR34r4jZ5jw+UABnCStLOicnRhWKiS0CYk11Cwgx9QiFoLHMzV9rIzNadK0fckx4TcqaG
ro5V5elhKuXTBavMX46em0ecrJiK9+wDQyGrKj5V29hOGy4FMGi8zEXtIqNucxTUJ4pnUBJO9PZE
7rscFnF+4ZsBz4IDp76lPyGmL5jowUfvNC+30ZJ0FlLhWrDNWnrv0NNxo2DmOCdIUjYodDSWpv5s
oglpOVSdIN5a/r5oz5m0eaIHmmwuX3R6qVP4DX/WFBgGWbubq6mEttF/IOghZVVrrw/z+rSucjND
mGgWl6Hie72HdDMkb/LjCorfnohqK3z8ILthFVeOYHj64AkK+ZWrWLFVifabWTJZfr40bCw9XBfC
77lGrTHadENdxsl3Rn0ygX/95dlfaEPsifmSJ0WGKU3y9vhKAm2+BnnQqfNbY2Zl6CGambQiRcV4
S7DGgmzernaeQW1n0lzv1kPmhqQpv06jaWfXELOtkYH4gA/FXEPBZictbudNSDzXOh6n839gqr4a
WGs/ApNiyKmCE7N1bGe9vW+GSyKdIuy9aErySf4zqsgFpmbt8lWuHTiJSln2SlCWlrLUmOGUJYKf
IFuWX8/u+BjuonnTKShy5OfpGTkKfcBe2K5UYuneEE3iDlg8sdxOtbnsgheShkP1gKoExwfAisaW
1617O468ouel2JnVPqh3ioIvqdoRjfQ32fUn2oA4dOhQQGDhGtUvXl3fLObiD6nRfIqIAMP0giHz
jhqiYGcGD1LZsTP606QjYb860eUzhBy6BpOPY0acqqKNK67sKdnARlI6Ktu4uPMbG+XAjadfE6j3
vHCIMzXl3mFkRNpR3KeUSgcES0G1oprPN+QjI7+MYYSwG48EshZovYBndHQTQ+FE3QcGEN7EHiFh
sA+1mfVpuHG0wF2SqzgvbI16t9JLKQNWF12HX3gyU+TdhhPzod/aMJ1xQmgNNW+GS2ZDWz+mjokA
BjxF344rGflOTFcDwXDyyuCPPldM6js52IGITInXFDlr5NnYOIZQVgPAEP5ibnk9Miw8QMlc3JAP
1NMhFcgOjbyh4pkYZao0DCQNOP20e4w2wiADzCX7VdavuG4Q2ZAaw/ndoevAThwxRPU6YS0zjV6O
ecj+P5kBl92wI2mNfKepMEBakOYxlTbQo2MteIEpvdNfw4CqLxssotbbkL4Tztq88vPJ0bbADe6Z
clPiN5XKK5UqE/sbo75MDAjVVtORRxY2Wp+DrpzKKbTiRjmBLDlTpCrPwqdsfD31byX/kaDKIaaT
NdkQirgi80EbvtRXKoqGOE2mKGy2KAcnxnZkzH3OtGwbIF4JN3K44VyqoAT8E1nHCugD1deB7gX1
ht4ReAbaSCcn/1Sg9dhrnWPLD2Cyr4B700fx+VaXNz/hVMlJ2F/xB7L+DUyO/i9kgvyCzqe+nNrM
yBJoJy+aJxErZ05HKtmz5ApjqwfLC5IzUdBkUvNHeDWpXOI/RfIaxJUuNApgjK+CUiVCePjXJaJ9
6GrH/y/aHE4VwgZ97jdZl8TS8l8T+b0zY1uhKM7aazRp0AVlfXAV9zOuXgHBUT3VofCNAR+a6Tt+
HtSRhohCzJYWsIuVSwNKcIsyFMA7lPKKVxDJnfLZ2oXJjtpfpQZDW4jNfmIBiPu+6OqOCDWxI4PH
xtcnB0QcIpW6Ft0GpKZId2q/Z8YDJv0p+135LSkn3BfY96neIqeoXDK/j/kF43VKYQ/m6mORnPsa
pwF09we+UH0xVWQPe5A0+Zip7DUvC2tNOkwGNma/oP8VHGoJMWhOcSrIbf+IQUpR5EW+MTkwHvSh
eX8yIgT9oO0ayn44nJWRfKSdp5vnMbxGEF8UGtD2Wsz0D/YmYE3IfTi8ODvgpUWMoKD8hGtHgowA
/G8Bh+ehKOiEIgbDqvyLzwhSERtEcqk34swkgP7N9+8KHxo+7P3EqZrCuVGP40YTrr15qpWDqp8l
ElFGyjiXUr70g1UJh1FsYmuaSKXnVo13Q4xSc5fFu6yws5kunGJ9Vka20dB34gjJqah2IWU+hVcW
Tm58NvTV46qb8lQHBztPblEVT/5VJLnAkTrHWkfqPBXm/AowDXnDyHVmgjJBzw2YSnQOY2OmkMUm
ZcfYPBcREQwKbAPJtFiEulm/D8OpUh3TpvrY9BI/84xO7CedUSArh/xbuWCmppkd9xC6KQRbhevf
gPIiSD/Q8+R3ElgpMw+80RoO3ewOeanjYnf5csCVUOxba1kR3JRi/PemCnJOOGrvhiWrK0AkqF8a
faiUSq6g18iFCOzIP+kf7MqKRcodowc6vY3+cWc29Xlj+z2bLWZbn/oKcwEFmBbHoj49tXnXfraP
z67+0vmHyIBgOwTbgl4AwzPXEgGcJwPNPfVZ0qH7DEiZIHxr8vgUxTloj40hgO+cLBo1w8UDnfXe
MzbDkzFshnGm2ifhDrG5+dgIy/7QShBYDqoFwHXsgQG6uV+iUfDPRWs0B2XnKfs7NiX5qPm3KP8Q
oKXL6GuqumfoLT3CqOJtnDmZcXloRz11xuwIzM2+Cyim/KinhzxFE2mkLTSlNx6eGOoxcG7S71tD
dIWZElwhYERCI3zBVKTuRDzOxTlBXQyjB8enFr3b1P+S4DsX9FkPQNLfPfNJ5+iyWEaGyx/1CfDk
SyrBrqZ9D40lqLvEYhDMB9HFnmReOYQI2bUmRC4S5jnTJA8CcyZD+R4wBnMZdMKIFoYcP9yMHu9r
t74LqR2yQAPc47AHufvzTY+N3VElXyVOQ3n0BTmBSFtOitFb55HdD+JRyy7EHtQOaj1OF/vxD0MV
IEooQcCpfKw6KjmKeVLciebqW+p82vNUBTeDRUBs9vQMAm2euyeDNND/05POWr/jjVG3IHKQFsDj
iG5A+dGq1HckKDBG1gGhgrRXt/i+//+dE19QHQR4IRLyRLT6J156tfhO9W+awgtCR85ReXkQKvM8
x+3poRwDypeJQNsK6kYm0Uxdj8xeJvJvMkvwC7XGlkZxBNxFuxfaQ06U5/NomccqO0UoG9emvy7z
NaEKkboKVNKgVmi2w2vIMNqT8rFCik+GIeNE6H3Ph3HNHJBu435LOXtJTXvn9irRC0tGw6e/iv1V
lK2ElNtn6bvt8F0lX6X2MfroJ24Ad0wscUuZxJq2OdIoFiRjpqD/6SpQliZhWIB94ULC+nHByEM8
ybAfZQAIarJcVXF4LF6xH/6SeUfD3624wLpgtDTDIo9kKQhXcO4Gzt8SuIvbe0LlH+MKaZxpnRFn
05WOiP9xLgGPpu6Xs06/W3Qy13y17lcWtxpsIFo9YesbnvwbnlgjX4YchA7+S7BW0ylTXMb5Mpe9
tNmb6t4iiEXdsaiGiIx2obaNaFBpmdcPZXZNSG9e6SC40RH9RxC5RfMP7YCM1UHyfn7SaIeBccgm
ox7hB4mAPv2QKXu/+VeHO5ED+hgJNpBm8mUpNvJntnOiS5IvP5zHlSeEXhneRBgWYFqsEjld3dr6
PFTnqjrL8eVByTZ1qDtRAyKhaGZbc6i8GHm99H5wspgArJQqiOiJN6rlhRrawBVwpQ8LSv/DUZPe
ZNL852EwH7FdkdwgYofRPPz1f6FSBOYK9QrOPrj6KmP6XnrH4CqfRxRE+kYTvTr0ciKJ/Q7Z9SFz
o1lsSyH563PdVX748UociY85h3MLyveEcppXCO+A+PbKGWk8jbOphyb4IWwEukqB2qwdHAUYMqA1
PanaW+L/NtpCiQ6iuieQx19LLdjGfGyXOabQ8euhfqgnC12BvGzyt/hNW/E/eEcgtzBNGXNyasAW
N42xTYns0/dGfLD0Q+A2QNjdSlVXOYOJuqp4OrqV1a4wn4bDxuy5Dm9UTr1H8QK9rq2bxzbDf8Za
JCwNgfNzaUU7yV/zHZXRgd+fZpsSn3LlgUh6jeQ6tDqvVIWU3JWvLI8PKMaPIb5XEekSlLt42I+4
y7gOihy28WG5t/5QGU/ymuZ+8u8P6++4j2YI5JnW51iUYrChxnY8egSWj3qOVVQ332jP5Dgcgr2u
EJXtKDg9wGoJV8i/kccgNr5P4x5PUjQbmyPyJdjCVvoRn7amb3wgIMMOM0eWV4JGxM50NsPA8QG5
welkAZEULict2XVgVFO9y6S2Qbg8zG6dOfFktYM+BuqBqDEeRoSVCFD9ZB0n6+29QT9IQ+gLIa3j
TdhsJNoQDY+Rt1n7TxD++fMU1aswWfX10ickA81fsIhh3xH1KvO2YrQFN8P4sCRDS0Dicvf795J0
4PxTUT5rBVXEZ0u0+VY0NvZFG7CO2Qw10IcmH/R1543RYuDsqZlrd2O/MIZ7ms1D4yj6mi1razG8
BIyk1c4y41kFDNocuai4JiFGBXFuKQeFUJwaomxr0UVNhG2Y4sSY/eBeYgfq70m1NysAhn+MWCLZ
27U48URDHdiIall05lHk8OTV7xEC5h3ss3GBbWWRa4y5Ir1hW07vXIqQQOP5p+7WorzSdOKC2Npn
fzo3fIDo3Ew8AS9+VR+myAqk1lj3zPrkN6esOTX8f+VoobGUDuavgCf7JdlGDVNXq5qEcYJhzCV4
SGXeNcxHs+gHPSnCPaE6NuUB2li8qdH5Bk/PLVwROTKNTDCkqcKecHCQWcNYyZAWr5gOL1K/UToz
oMNyg7+CzJMmRMZSrHvNb6bfK3JrSZ5NPqob6Csy8FTc/UHgpGmQK9UmG9EtbMQqfbBQoZ7EuejP
Wzx5fNoS94u6X30J2PvYArYry0RYlu1SEBZp5FgXMydKec7QIq3CH0lc/jnOsZWSjdZmi7/ONLRP
MTVjB6XDzngMm7OuTuxjFr0jaiKdSkJC9ZMH/5ru3+j/a4MfK/we089oMbbHOiQtchc0W/+L/C8F
X9SV2YokEp5XMoDGcj+KqIn6nVa6jGHIfbn7GTi3KcrY2wjw67TaIYoOfN8qJXf1TkTDiI9V9GJt
PXFG9bwBF5yA37m+JQ8Sx8AwzXUq8eySTXhGvYfNuRbBO1Q50jhHfsxS6yZk17a9ZMOJrAnsvUwW
DYE1mycILtgIVlhgVyLKkbHDEZILAhoPfQNC55DdH58z64y8zTCvhu0Rh4Noj8e8xccvbGondzjR
oAc44lwSBlNDnUk/PPzMWEo9+ymbI6QXQ7sIpm9QZOcIoWu6OoQeLmPQGPK5FrFN8IssTlQrZGZM
rAW2ygS13p+ynp0F4zOTP51va/0VvANHBYqPvBHGCgGghGoAH0nvRf9H1HktJ661XfeKVKUcTgUi
CAmEyD6hbHe3AiigLK7+H7L3+/21+6Cru7cDRms9Yc4x3yQl7nIRA3bApV6fua+NYRMHyvEO5cLm
GDvD8WhXOQA47BoEhp7MExs4uLRHmSETM2yKTMvhO+RaQ5OIVGNSbewxThoW9QDhEz4QHsAGM7qL
XA1l6ZiVZ0xEj49x/PA3bMnYO2QMLwkTe/tzqbs8/kksPs4GagmkDn5l7nR0L8RZQvTEIyrhFrWr
b6yp0HYgRzvjHtMo3db6PjIg2YHphOK75Bi9n8orxzLtCIcVluFxjXyyY1GUzvQqnDMUn7z3fMko
KU2/+UaMXPHz+f1j5SDmpEzsCYzfxdK5Z9oahSaNEIfJy1H5/0V6abhC/ZJ6tWfWPqK51OaghlBN
loSb40BaTEIKbg4aPn4YNF/Kjsf5MTqok7MzPCIwsc+5wIedMAdWfHqkF1afbvQ4CMURFwGoItgA
6Cu0KLx/ZJAzpt9puPeSk3CgmGG08XMKD7U7H3YQkdBrFvyhuUMcTatnMdIv/edk/6VFbLjS+Inx
TFDB82JOYhREMB1Cs9WjSnhpTrp1uZofGQEU01fxcuo80P0umueMtAq7nNcosIiy5OAcW1LRCfvg
aUq8iFQ4PAFAlng0AD0SQAwyzlJnNIcQku74A1xWmG9r9xAC7IP3Dw5alCCFxIcjTvtAaRkpRwNI
nnJ8VkcQA1D5SCNMYbgZUM5bL8rnPas5edkWk/xvp2WL+OdEe4nO+6hHkFby1EGx00hE/fFycoIE
/AeHgCtIXlvN0aiXHAp2nmy4iSkK+EklP68grWrzPe2nFcbgKDx5ru6Iox3UOBiQnvKfB99s9f0k
YQJlOGMNEkCrWcwgVNxvapeU3+eSXoc+adyzPO6Sj0lrxaz4H61Un7rn53NGh0Mv//v68I5Dx/sj
9MErgzRJGonWWnLcg07iLEGCihgJ5SUDWdrziWYjSGdsDuDMNJzt09xjjQ6bshwrOIsRm0cI85ao
XTG2cI3RVFNylL37o/UBwueikgFHhqvaT71p8wwgrJqME92V9THiYwwbaK31DRoicXQenyaEDkJH
fmBpOMocvCofuCHopa4IdeuveUZ05ZYjZLJvHEB2VZ5xyJAf1yHbXXwX7T98pmpYEVL6+BCiT8PG
tfMJbyepvl/Vt4XcC23ABkFPFObrbs7xs0UjquHA9eggqiQkw8hLzhjhWK+/+03MkIKeBJkpmupf
fJn2bSLF33CNGogUo08dHwyL5mZa8qqNR1TsEnlqdmY4hcwkdVvU+UzD/1txIo9Gyo2DG2vWrwY/
E9fm8xDrYYlOpw3VNhSVvSQFirATnaiDwbT5wHzxeu/6N5B+Ip92jYdOFV2BClmUGSh6KmmNEvQh
reqtycKtRKm+HWs8wTYerfdc0Kd+E8NIy75tJ1At/LgwUs4R9GabvNtElZcAf33u2sFWtLVAMsKD
NQlSr43SbFSZcJENLKs3rCPcHDhb2VXLxRJOlxygNNios2dpVyKe7b35WWwTNuEmL9z5GW37T+l9
SB/hK0w1T/2M6MdV98WBrm5KEcmxX+vMIeb1YJstg+npU5ryhM/6/ZTS6KU5aAf0i1McBPLObrOe
FheD27RBlgYD7Vuz5YtaW4wyjH2dzqvXYWgXD4kpwALPsilv4wubQzSfS0ARdKXkGqFpTt17bk8g
V4yAc5gTQsZeZMqQEI1l6WjjlGwtpO5F0jaOOc3k0baM7ZoQCbSvUGhfHO0su0vnuWGzxgqQfUUi
nRmlsySsjTVuVhRMPtswJLJQl8k5QudZozNG4bgzxH3KBDeosukjVixGKb4nUCXryF/2kpgwXQWE
gFVxUUU2GhhWhQVP7aFtaeZm+pFsINYCsjL56tnny1jYSPemznN71IuadYnP0D9YMjfFt3WaxDKs
6BnGzfvArJeIdDv8iuNa2vOHkcfiX+WTs09gddmW+wbnleMQwUhU4Mycl186LaZDx9+QXsRWSz6w
VIZa1t70zGMfM4KtNRjSL42ZQQTlTxAYnwB/rd24LMSl/Te0/F7e8lcitTySkHH9YvwseKx72Lhg
yUVW0Ft+m++AgzP9JvWxI41YC1GjdZ99PNcaj/wm4QP6MsmKKIKvrAGj9chFI7koTXbsn5v3mgiN
S+WQUKEsA5ZJ5U/OOhtpxMhLlWx2zUHaQAoEn9RIDwTCqzZKtYm3OzAXZVLu90Bvu0+t/mrBLkG8
Z+/AWtqdvO+bPiCtaMuGpriv3luD+Q4L7OeM149ESRwJh8bu43OLigllAPrv51KjKsS+NXLTr8kK
HWYRge0CQiJ/HLfSuAPneRmkI4JeE8KjjQUZJ+C4KkmuoGAvtnqOfge32gQLMF/7pNqzonl4moPo
+vXNVp03HSthtu36EXoW4khrxhuZhTNxNzAConIP8hp4AsuP+L0SiM40psS9N6ZCwMSC2zlKZTuq
XeMfLc/a/SLW186Rvw1eSxPRzgTAFfasiv6RWsNrXP6k1hAw+SvPtoopS8TpFy1rBHIB5CmgfqIB
N9fac9opcYuPIV+ReqdTDpHMhKeawqOqn3jN6swq75GEcRuC/7fJtwcmXAoXSML9fGR6N6vpI8JW
hdHNXMlYtwv2yBCMRAYIK41dM+og7DDV+vfrldzMg/rAskNlYg8u4wf5INPNVGsv/byztfFIcLwT
h/j4L/G2fXjjwyuNzUie51at/DTxjdZzlHJjkH6bubG8Vj3tkwpzljvG/sFFdY1Q9DReHPukt5ex
LyoczJ5O/tmZXpqDZXrxTrJ8Bo3fqyjkDuyxKgyC5APZio++xdoIr01OJefoj+8c13S7yx6IwneW
SloW7f2hFcLyHcIINueVsYf/YyRHud51dsIuQAhfeWhBaGiCBvSdA3YLEwsno7LW+u86C0t1aUo0
B3uB1fdrJY3r4ioxeyj3Ki8nSFQGCqtiOKbKaWjsCNTFRVYvMoA465yVJ7mbYMmavu+x6bZTQJUB
0wIcxMpWjwwvqon3Fy1fQJrTGavJ/jVx/PC0g+dha6gf2sU373soACRMvCGQfbNzIyGgv2oar4m+
g65B/EML4c0nOlEDeyf4KUQbyW8kIqv8W8RlBa4L/87PTkybskat8swWsUNH8G9kxHxphEvRXMfm
ekPYsotIM3MgbmRXTd2ABSgdeR3pnnGHwehXqCOikCcPl49qX8zpUCoBl0zjyyZjD7h/3Fdxgkfa
Zds1i7q1fF+lOYL1pWDNuDQiSkMssvx0aQmddlgsl08GP/JOFPacacg+OK7JgOLrZhjyvqTaGQHh
v5ggb3AvuNQE+FSy+KGa10E7jxFDg3CodrGwR/zbLpuDZC+6ct0Pa+WFRcCtWFXr20e307TduwtG
PWhRGPzchsNG2OoFEID1O1//UjuqH13mg/mZspXKS2AY9p192x1RLM70X+DsfEPlT3lvcSFBxUBp
MqdqpDa7svNpXfyjmCCRSp4BeSoO5aMyRWm6/gNMPxFf22jcaeW+dulH2LBhSD2NGay6qdXV0e/N
evYMASt/nIA2zQGVPq2I+nFF5zqJY/+3Eei+f1tYTFmgQPAt1+U5elwecLaKW2KQOLpQWmjL1za6
yjMZJDxA0IldWj69/wOXmtI6npkoIhv8trt3vk9e4ThOfEupvryWiUO0ha4ejMcRxlahYuU/5o+j
rJAxF5aiTWbymJx/M5PFYBJFVRvycFG3ZZEDNyp7ziJprs4VZfn9LW3x0uA7hSolf0s5SV3us/fK
cUUdwbWKkmgs/WFG5fCmAKDLt781YA9s6kcrHAMYU/z6JtxkHgE3wyq2tYOeDBhI14vHrMoYL835
Q67+IGemdEzjXQvEeIai4a+S7oua4cQsbGL8Is63zf0rJkt5zTsWbZn9fae2KniFQqQAqg1Iy67S
vV7teOP/vE0f0jysxQ06BCRVkMHY18vPG9+pxdV1tWaKtXn1rs4oA23/Bp3T9PjaNtCj5+ybf0xU
DNyMBk/9jzqQJT2PM08QaoE2CgHv9CzTiWt+7W1kbQVuXlBOqd09/nWM1mhArZ/1vkd8+ZBc4tyO
2l08V5VDVR2e7/CRhzZ5Sa4Z1MIK/AzsGeDQb3UJ7NMCBy0tSKq2tiTnVWBE2W1pzGdt2OjwhVDn
ciPKe7kJFS20NGr4qtpn0f5Duso6a0YGMt6d7FO81OKNHvVK7At7MMtbVXAoiVFb4x+RxVPa+ngk
1gWlzZfMze1gMDGOWDIUDK3tfsSQd18NUNducbJlZMSwoCttGmpcJ6zQhOID2+uzIHzwOWMLyASj
cNjF9vuW+xlCJl0ewl7L3EFSToz5ZuB3Mu4G0gsQoM8SMk4BNfdz2ql+9hxB0vqQN3IvOkNBx0gp
SxDIwHerTNIR7P5Vt3dEVDslSAbvzcujzDHa1hYv8BILbv49bSDsV7qP4l2WQ67+oPHGTwigKN5F
F2ahYnloy4OZ7CvLVVWaHR8p9P2kftBXjggS2Rm8hy1DCVzvycQPYSCtQbJDXMdGbloa06XHSTrD
rcz3QB/ZZ8ykXg6/a2RhhlEB0e+AnoI0IGtiIdBerXmHcSMbK4lMXeKC34C9fcxJ6bGZBlu/zShr
2pH2kRkWWwWG6DmJflv0xwqCCCFADRAn4b0JiY6s4AT4Jb+yGXLcNJBd7edNAKS90/7ENCYV42OG
F/aGsU41J5pEsskuZ2usXmOUcswvYhtrBcDMAjREegHUbzPDwRnUCp6ZunA1u29MqPhKd8ySqH2v
+E5e0rHh0oOHUmLRdZMzy2ilP6hqB8KDGIxJG23tXv8simooBGA+ZNyszWT6pdNG/IAzGmPb0SQ6
CfcsrLh5z8iRQquZOHNv+axOxN5ZB/Iexih+39Ij+oOoZQ+/L1YOmI4THQCgCLgT6kEHCggvBVzC
Ge4VGKcDw5Hv91XDYPfyZVdeqh8vAuORDxL9OKWK+DTPFGX4zsbZ0+ugm5bne4p7/fLxpJ889SDu
sCtBqwNBYiOAbp8uY+df7fIIev2xxhyZ8wsk+30pFpPfAO3ysFYZvU2DX8YkqNwY/FYKRC1QCQu+
J5dm0xx8mk0cMPkCImL0DKwuyLN9O+z7IpTM/aMI43k6/CnH78fza8w/a3Uusn67vWbKJms+cpWE
yc8prQg38ia5n1XrnJOmpqyIlCCx6G/mM7DvNjhaEpflJypfNBWT02ZSVYi9P+h+o/uZtiWkguyR
dQKLY51Wy2KGkD/FxPqlEHqkfXCjGpA41aB4fFkI3JDC5Su1X0qSYouYYlf5l5xswTas6maXzV6G
16EYrDZKtdEnk9oC0VwZLyakLqokZPDIqhe/mOfnBnnu+4vImu7hT4Sv9/CehQ/2lbs02dWtDyEx
vWAA+M2veCPzRF9nwUBtCeq8POmKH3Qvu6e2izU2jzu+idxwk8cmNtymWA2r7KQKK1lg/rYalJXY
gSScwhMROJLw91Z29t8yuoFFpkRs2z0dJSmXV9YgK+ScVbkMJX0/3uSg6Gf8ovmd/BqsjHhI2INT
USzRMQfRkr95AcFRlmitEF6hn1u/JHDdG26M1Lrcuw3OR4R2oHunoESd67w7jNF8YjfqaKAZ3eAs
HAMkri+0Gb4ukXfg0ibJxlq3L/IPFMqEWsogF6jIzAMO7cm4m1w6cw0JOdXPBiUW7FEQPjuISFS6
yZrMaHH6AIHxQUAxCjYdMsx8imFEByWy4seSEjme2Nrxmc/HxxI+NEDUNS5rf5RAKHrRa4oExn5K
hBX9SnmWf/KNinVU7rLyv/Ttu+An0ZY40/7pYfAmpSx9bYzz5zuZxSwJgiGGFk5WVfQnNecIunf5
1iEnicjFOES0aggBcjaRrTY+YEIDKWuNa9ReH+9LjJWgJqCORbQ9UlQ6ooI1w85WmAKsHuCXLUcz
vDxJAt0UdMMKqWr2wZ5hrnXbVN/xUN0pFd2hC4znvtaD7rmnzNfe4fsdmoH1dY/WFtJQbS3Gbh8T
QuqOo8t76Gm4vId+iaTm4P4SSV+Ra66l6JbNsvbWlZenQXB4ZvftVBNlJUZgY4nqH0mnwikwDVFo
/smg1wEsDKGMoh0OJ5puxhCIj/mRT7X99XVNgEExj+ev+4NI4F13MuUzoWiDcFGv431H+o40069i
izVol1G4VmHlKOnBjE8FmzMkncyWqykJfkgvqQiUctvDX7G25blxEKpGxU0ZP+r48znpdzDd71MF
2Mr+He1NYItHofiran8kKhqkX7hdbFKoHMm9y+c6PSn9XJGW5GYnj5Oz/BVta8/5wxNh+cO9AF7F
Sp0pIBw2T8aN2XqysQEe06izsiNkxo3vHIfvZj1YMIVWDVlUhMcNk0v3lbjVQWkO1v34eJ4fwvnF
lRs29eERHTL1wI+pF8LmHUrGXoCJfbNK1oonQmuYaUm8FMOWoQtRXyQGot7LuG4Dzo5R2Xaqr8Jl
2/OPrJ8kdWShzJWY7ZASKHXz+4pCjokBqm7SkMmgpVE1+wOhJ4jJufYiB59yKe1letYIJa1PiJtB
O/MP0BqKQv61+N1C46YOYFjEZCeZ/c5zEM73dAatDfyxtOYPjCciTCd0AowgvBY9foqPun+grJnk
61MbapxIRCUMnjU+6lSCr4hkKY8k15gmGU26rS3js5QtnXrK6ryDZCaCJWVFv2reK2JyJeQb3gOZ
63LJmwg8XD1lodKDUacOfLQ9eV/0o2T7gCfsZt0sQAeK0yKtHw4fUEFYLyyQv8MNF78xZALyHCZm
G5MF7DB8PlJznM5lMNQB7BhtJifpGUcDr2g0bjW4cAZk7il/OkJebc5y0ect9yrsAWKJuXYiyN/A
5IA99nAQ34H42r8884AM9+22c+ny6J28QP75Ee9ogv8YwueH+rRZQYjqzQd7IAZxtce1fG7IL3hc
LOX8VM9pwJz59Se3vjrPuuou9C4AKJCSXzeWwKVwaqOjnsFA3mFdsNngAs8Y3Q44OMll2b/fwBwq
sDFdJ1ssoffIt15T3A2xDGeoQ7H6t3fu/CUp1uIKxKrEDGs2kg0Ctt78egqf0kKwTnfluHjBZX4f
lDTsSRSSdnW1XQCeRgOFyAymw6yZQxDLiSUOegnNSFg+F4zAf2lMIKktC6BMNUywZQxSd0hSwyYz
4DFvJsbydvhRE0BYRkuQWqtfLUFB4jc5BeS1B0W1hc+bMwVfC+U6GhF5QG2ahKvZ4BPCVo1n3G3P
s5bchuSW9TfBuondre5uesq4mgIhQTvPrTOxECpEBgVig2iwX6d4YG9+ptmyO3WtRy4GyPucCgNB
vu6+0k0/uBICq8iFkWDIqzxfiYFRBzRtugecTQmw738GzC3xklIBPHx6urHda7XNYcnD0v9ElT1g
5iJ0RgCzVmFv0NrcN7VEY3Azs1BI9yOyvmyKhWec+M3oWcswLYMMQVTlkGB4/4OAviXQENVwtWNO
W9WsDG29BV77YjO24H6mq4yz9bDX58MQEn7cK2HTnhzMJsTEMxlmPox35xU5OlLxn6gFAA/6Crgy
M1VpebEspgizyqkAE5ClnBIpykOGlR+TUEMTOHWS7TClkjOsJLJU3WnTLcqcM0UyUrtkXf8QEU02
uUQVvafw3+ExRauTq3X3VfDhP3mvJZgjfU5nqk76iK0w+pxYfJWkGWpZMdO6OQ8mocAYpZ4SX1i0
Djgf84UVmil+Gn7KX217ezZ2lpzlAM8BLtiO4TGgYcz0rgBdXPnIkb0UDl03FiCcKpydaM45OzkI
sao8qmkq2uEJfGGr9I0PpsXMwC0J+dmiJoWWfaLxNQJmur7LP4X2R+PD7hOUGeSmd3go32CmjlW9
GK0TEYhTiuln9UC2tDXcfsH0rzBPiMTf7Kk4UqGeKZB15kTpknrKtU9hjpJzVzrpv3pR+8RCqdlX
KX09sq/uPTf+59jAgoZjo45Wr2jVDtwmy9RcyAFozt9q8zfdAkBs5MlH3iocgNy4WP0YwRl+RMHh
y4fhOVf0OXsCCp9xolxuZfJx4GrkFFSMws/AKb12b7V4llCeEZezsH7g5b+lOvByYmzf39rw55H8
0eM/WfrdyZ/668N4XI0tA0NCbXXoNWhPVx8cZfJkSK63EExAqCAKoT34FYXgSm4wOc7oDjISbBUk
Ukvr8pXgcbjvuRtrTC2LTL+Y/c2sP0goJXj9A3zJWwTmYBf+cOnG/57cvvBkrBPPa2KdU2mGA04N
EB9FbrOx8cLJ05ujKVyqchimq440wXIa+zH4IbkEdLQyFTAD1CGYpdOEGZw6aYM1mgJUADROrnVS
WVtDq+BFsvC7u9QALegnCVbaEkSxkF5qxn7vLXnGD/OrKrcm9ynJ7/mSqTb78L+j9icdTrcL1xd+
AAAhv7NpCZRzumY2/Z4NMzGatg7WvnFKsFvHSwcFR3Lz81hf++KmFrfs+SH9q2K/i33lX8aqEZPu
WTxk1/vivtCxNm/uHjOi3+wUnqmENbqJrCFgNTFa/oip9oM032HG8/jKb3X0OV6lPWPP2mtLnyuU
FNdhlp5BkUxvh2UfTK42RhZeZ79pdZTwN0YlWmJBUWM8mFgBJ8Q8Bf4Gq554MD2JyciBSZNMMvxr
EWDKmOaq6UHXcSfBqQjS/E835dcU/cZ6/pNLP4cEVWLeiXxBu+rWp1V/FcNm+EfxG3321PX5EcYM
Px5EbtjJc9SQ92n6XGAd93ioOYmY+3LV84U8gUYzjpo+0SZjt4SnGSLUT9UgWnYCmhIlExcD+aLv
j84x2ZgGkhA4xok9HoVD+g/QKmfCRXMoaye3EKlW6eF3xGeanzBqcG7w9BCzltgX4t35+DjaMqQG
hIk+poyaSwIvE9uqShhu43GgaNItx8hRNeFUHgC3JpP17SbsB3rYk9vqH2UlgJzX36fux7qvd5Ol
86HaonIoq0P8DtUOg6QNABATwXmUrlpGZvhsh1vsGTTZHoGwWoRGsRrv59f9TE8s9Wc9Zd40ZfMJ
r8M9C00mbsADuPdk1DGzAq1wunkXrimsl49lNXhM9NEt8tzEu0GEd0G8CbxWoLpegzuULs5AJu5o
vMRUkxymYQJyBHA5Zof7ovpZtMnoULgSQKSg/KZ0pnhBxMG6vqRvPJXaIhE5GrwH0OV/WFo6m5KJ
DoufR1r8fah/k2zWzwUQOSIgeuTf31l5zBhGmCev0q+IP2ideH+OV07kqvuMmy/A2eqVvGAFwKPM
kexWnw7XDX0jrJ17f4BZzwiq2L0j/zeNnCctqdd8ImIPTPNLIB4r+Xy9bub7UgunZ3EgQq7atY2v
99vHEJhS+B6P7+pUCedyeWjKkNxM9aSz5akvsrZ8yE4JQ9D0UtN7jd5vcrDJu1PaIBwVjgRVVpfy
fq4rKGloyJCh3ocphzqrmWXYzyXq4JIf9zBpfIsL8dNN6uhbKUiXT4x0or1/KKs+X1nCEk0jEjl0
UAh7GTbmbFpeAM/XiKSIHHt+DlzUD8pkoPaL1/9UYsybJInYZnvebh7xLX5fIW9ImzvXV+9mWBWx
5uUzgBUbIDR3YzFHz8IlmhyfWSihzLKxNcN2deLlKK+IYMO6vstUvwfs99qAJG+zDeYRXBbzTgnn
d2J4sB1P8doWBqlsHeWrd7+csGA0Af/E5ew3XE3KPUXc4PuY341jNoZiODOj4DFs3+RQtgdjBC3D
TvQq9LfnRxO7wMt09O6YLA3XijBAz59swEo3WmSEU6nrST6MBl5ZYdQ2nLxb9ZNZwZ5LMJJXCgI7
+QDaJeyZ5qT7PAsLFdqNF31BLWTrGsYn4/abA64z4MlXabRKXsuI21VapLPYH2TsHqi5to3uUcZH
tkL6m7w6/9G6o/g68GFrlm7xd5UCRVNDpkXiBhm16SDBseb1fdY/fG0O7039VKWvZNHC1398q+KX
9PyqKaQaskt3MSNd1Ze0GTJsDaIXx9rvmhpFoVv+IKgMcxtjee0vIp9qWndqYLOuMUGX5ppE5fzp
4oxDIP7d3A/W0vzO6vWrXm/vC9x+yU+tR1uED26t/kkxk+jIoTesyMhamj4HTWY+F94ndgp0doQu
dcyEqLKozki5inat4qMX5Np97ow+SO97vVy8LO/e+wpBT5cSCGRyK5Mb8ulymh/gUMj5zV+62DoP
h8c+0gLOHwZkf0vgRY39G8/85j0tLpavFw5fP86mw097+iYT6pSp9BSVahSuegv1nKvgVknOuwms
eGfUpJGuyQVm9oQn3PosB5YkewEv8K1VLpKy05JjkYWKyGJ1zfKmvnGejbt1lWOPoP1x1CCKcEHQ
6xE5Ohnk1aN4sxVEuzKeB2jRyyFEW/GIQutEnZh4vw531VgPbCJ/vI3x5zBTJu0Be+9ZEHC9NfYS
mglDQkD9I+bUhdGexZ6zCcQ5wTjsFZOZGrDEDZDUT+IViBI/oP0HOmZjQfQJGSjCJ94JLt7iG3FB
N8M1m887CvHUBSGA4AFjIJupB9b0fVbvpCFEvcLHZsr4xEyxoMulUoFtgKLktfhd2tAsyzu+Ae59
JBJs/7MXsV98p/yvTe/RLBTRNytctsTvJQpA/71XPgzl2sMysPAthuTK9zhncvtNemrH24Ycxfz8
BkbLZpCxPrKFePYtHt4jRsdpwMBbjc9XIkb9AZp1Bk2Q9QnxnTmR5i971maCl1Fzo7v46bCZ/5X/
KAXAqLUkfo4709qJHPriMG150RNNMV678hP1mjKVwW00zTT7YUklnKRTJYzJrc+9F+6F1UA+eCA2
7Jka3ZVxEflyvxbU9f+xEyJOlchVebMS1XzK+mPUH9V7SN/QNEHNq2osWAqzivv65caNzxBnsb2U
tniOqXxkYr5hUHYb9sDMNoWTkM9ZxAnbsQBAOH/1WBP8VPfNzi9mRo06dgL4d7o7Dm6G4YEngLMe
3pe5wG7OnsuyNoVACAVmEXaRtjpfLvsb728i6TKUM6iDyZFBxIH8Lw+6nxqFvoVblo7QppRaZlcu
YRMeQSTbv3e1kFw67dpOmSuf3u15LkFR65scGQ1JwcBNmCQ8PKdXPMQLFq/qzYLlG12F6ixg5ikO
abLP5C3SywqjEZHhnvbcuqy8KDarZfxm5L96xyutX0XlqlVX+OB6v8g4WPxeInGAFMEwDNVigfWM
4Xz33xTaUJf1j80+Sgk2wj79huw0BRasgZXEKjScyTrECvahrwjciyAMJOsLpcXSrr8RVDHM4b31
q2QBKqAb66RhDMJ0fJMNm75ge7Oo07Pg5PKpowB6HboxzC/8nAsXW3vWTWBD9BEmLOF0LlqhwSST
wy9b0Ql0zYk+FOHQBvkEW1bgHqAvXs+QjplfyKa8wZrzmNJOPp4oZJs5Ci7NsQOEUX+bFRFWtNbz
6OU1GD0JT9SndcPr9CDZRISmuWlfHl6s3PCfc4z6TeyMhH+hRB0PI7yXYHwFCV174gzRVmas3PFY
bYrczSHdkm7n6m93aDfG26stLxr8hhj1GegS1SSIzc96/5n5d7JZtCmqMcPvaS9YTER/i/iPLC1g
gxDZSD+UUFosHz9hDnK+6GxsEhjbMa8zfUFxdamLGcKQaDhW1vH5OFrpMa8Owhj2PaXOIjdJ314b
GQ5oEgFXHFjZLIbqZQ8o6ghTJ8DOI7/dqjaG5tZZZv+ebS/WlSS9iYvgr4XjUFmFSeElzQ69wqD6
1cOPJkwHf8/ckFbiv9QUQhF4r+Pmv95lcjTWoKpSRIo/T3IWu29bSW7d/VbMHv2N8UfxmeofpXWL
VFJJL1oH7+lYvg72seAVGlEPTIk27IbIA0+Pxo9oUFSDtt4VybbqPeGMZgsVG7df5C0D2idq3Z8r
gi8d3gBpVQl3u7opOCxp3FwvmPiAwMzcn/akdIxxfZmaSaaetN7Y8hl2/9I6fqNoEK/R5KBfM8F3
w0l6ryw0We9VKq6e4sq0HUNa3i544dmEMIJkztxe0TKxswhGk9wmOlPIO51rVg6vdxFNjAnBKbvz
+m//v8V58bM4RwDJ+xRuQGfDqtql95nYL+MLJ8osYN++D5dqIN5acA9qwMvSTtguZvcEciSedQoC
iygjqDxQsbOl9801QsumMyBFn/cOEhaPTeggu7+M6YeG+HE4FMMhIwcxKMSpoyqqfRzt84hMtCAT
dm9HGU5a61n/3vkhaiDmBXW8VbUpQPDpDPVJ0C/SAEHoq0z/FOMfs/879n8RCVu31ro1oH0xTZhn
0zg+xtBgIw9gerb5Q/CeiRTyaLCeztcJ6oF8VfMDI5CE8kYkIXYixj0RLz0vY+NUZDY0f5FaoKmk
3+N6ZN7LRgLPR3ISirMF07tiqIsxZE2/yngbLgT/BMAKdvm6WnGtE0I2dpvl8iVu5GfIjM0kwMlY
xhQFV67onr31N6gBhQWy5T+trTLuVGsnFAHivfcM+Z4m76dFROuhF6v25StohV0lbDFLCCxlw64K
Ink7pBwSxAgF8SsEAlqGdXMQn8e44nw6VVD17mcjPVvo891fw5rSrd/d+pXj1p6MNUNv39P9S2GF
Mkft0GmTEwrIntK77xZMzw3g3b2OkTBsh2w3V/IT7gJeLSNhS7bA1YvI4bzpsylpud//URCc/Dgw
6DxwkxX4ENuZyKVAEhDKTZj4pKKAU65dAlDhdIJsWpksq9Ir9jWk6AQFd2PQRSEMZNJ3Hf1jfo70
vZ4FY8oC8mQCj10oDNbxaKuOcmvam8rKozhhsBa3exNPZcJjusXP9j5E/1537LIbIZq9BnLD9XxB
zsuUHMrkSyDxJoaIaeyQ8DyapWo/v6ADsTuF/dmSHN2uhj13KXyd4vrcDPJagWVFa7UUd0NI7is6
LlYGGvYG5JX1EzZT4DR1+CIWTD42/9hRGeV5XDTOHSWuDFvDfp6LdG6Is4QOLcAjy9OITkUE/vC8
JNYLevdGQDUvELgXcuq+8WMb4umhBpRuwGpBKGfrTvkApQIGT5ixIrmJrS9P+p1Nrrlj8LyQe+CA
pqEr3osBeWbLZRhCSEk3eT0RV+4C7t1pQ03x2QtEAC211NccZshv5tidUyfM2P2hPLyEJVo9lrVq
hZ1vxoAQKhBv8CpbXp7k3RQ+YlaqR55gj3ajZIXpIsdFt0dZRh/Oeg5tZjReHseOca1Lz1Ghtni6
cSgucjBci/758VZuqrXUBKd9kw127uvj3Qh1lsnzmCKHlfDgG/pW1nf3bN+VYdIcCkiJ8wbyZLRp
MleR1tEM2aX0XKugAJCQaSsDVdzbrduNCMR93b9cI3ZVw5UNWv9N22w6aDiLpzPqSyteKfqMoG1d
Xckq5cm6LwhyXScEvqEt/f8kyqaEiXdU7iH07/GnxU5x95XLgikTGUOdy44qBtMq3ZjLKfGsc5mM
IwpnHq+I+xy7yo9g9tIyqTf+W+xPF9dMXnflVP0L5xp7igrPZz7tjCCbsnaGbYSkA70P0Ap46dSn
02zvjrNOudXlTTOur/aqq+e3UzQr6bl63Zdv1BUFti/MeQzsHZc4z6tkzBi1M6gCDMIWL0LJC8zu
7nrAs7h4qKq5eBQkZtMV8rTLf4yc1DW27ISN/n2VZ+swSgLeSwKFbrtIH1fmPnID/dBXs136rzIP
y2k/bvQfKQgMicTKg1ge27nMs1EtIoWb0h/+aY+L8LjAc0krIj9OMLlq6ForE2Pi8/8xdV7LjaNZ
s30iRMATuCVBEoaelKFuEHIF7z2f/ixQM3P+iI6Z7o4uVYmC2V/uzJW2C5dLv0jKmeafOMMG7rSS
k+ICam0RbPXA8nrbrnqS9gSt6GOiw6zZ1g/6XGwg7bKN2sK1oQBdGm+N8lJWL3HFzfcyYPj9rr5q
5bqooAq/w02qGAs3FQ2QjDO8CvgbeDl47QH2EpP1aYMLVvreI/lPAod4CjCCsXqnWvYB90H1t7So
mK8yPWrskUI4avtiOPRoa9upcv3WCxXP5AILdv6005F5sr1wwie9wEhCcgIc4mkxnjPzrBSXPLjG
oV3qJ787qR2T+qlTj/q448eiHOL4oB9IrxZuxnEFMPTTf4a00t955AZv2o0EsXjof8v6xXhqTMhH
wr3Mvgrl05c/x/zSfGHgkVYq572XsdgFwOoaj9b28tna3hBPngGk+VbI6Wo518M5607DcuHk6qGM
D1W1VXHWVdtStchemrcFHe9OkeO3wDDGIAy9r+Pd8JZGr6l8jVc8kKJZLsIuJ2KIGy+PkwcVQuAp
KpByOPjxXvyQL0BUTQxwoids8C0JhEuWSbgRP5RTUbgavrnn64B7ko+A7rqtCru5Bs3sEjTPZFtq
V42tg6UTHDPf8NYZ72K51SxN2JaQVgFSkMwdCVrJJjtCiG5LVBy1OVWYMonRzq8sopz8jlDQCDd6
5i4mdCWuQeoPDM9MCYSg8cSRw+J9VErXtgNbQ7XuslH5sJA/cpo8sPOJvHPNZZX9wDoJFHxlLBIr
4HDlMgRsFljqPiqvbe8R/qvW6XvD5cKTAsENA/473j9ileHEr1mAD9ZXsGsJEE4UGNMNkm0toJat
JXSFZZD5vGq1O2QeSVHyptBN4GWiowGQljmD/2DDU+jffqp5um7pVDHn3uKqzK0TlfYOEBEb+bW0
fvTo3CoXQV4tEOAk0OQ2YbkHz3UO1cIG7En0xJ48KJxIbOFKbM7ib4bHXCX5WNiwd2CBaG7P62Ox
Mds9KybVggCg5u54kubj6AGdcU7zkUaL52Z10s98x6TIZPFM7uyB+ReU6QKSKnkG333nW6Azh56M
ePFSrSNQbwLdVgbce7RImg/MPUm8sJg9geHNUoCpzqnf5y07cQqdP87y/XEfSO+Q0OXVSJyS8KV4
5kuOxU2SaBl/D4hz6vSGNB6SYrjYUS3CBUUiz8QY6vX3DEYXTXDTtC8NZt/HqsWeDSKHdA57/8iR
dNusnHp4IzOZ06uCmS7DAoiZSPMU9VsJ1nNjTkq94hWL3GI6DHCWMBvNDxYiqPwZi/w00Eg50fG8
CV417YvoZFnuyROSadbt6QxSJGpm0x3w6b8gaj6+LUhW+58CiCe4svX3aMFfFkaQ/F5SehnZ5I43
1nJYChRVfvfpl5B/mtUHQmYqeeHomsN8NxXgj+2aeyOa06AiOszsJkX3zYF4mcJMUT+kBl7YlFb7
J1yGb4ZOMq4vcLIgY+nLZnh52FRV0EFCxE10X4GgkGIlTcnX4VvCjCm1W36dBn3wW8NugeHSIcLN
LwAQi29cCF9C+TXHSwCFVbprJqjPZ1cjdpqagh9onFfKUGP9e4F+iCaxrAXnB78tzzsec+MAJWEl
3DR8CLP52CPybMUrK923wzkfzqaV/tKwjTs8PioqZ8SD3x76GOPLPkj3Wr4beGQpRxL4UcJW2vN/
F7WLYZ3HfLEm5Mq9ytUCap2eKJ4Rt3B48Y9vRD/CA2K5G3Pmeq2s7woJ32x/UiPa5DJ6lZ2wLSPn
siOtrMx7Dd60CRGa4Yr+9bcsJbRDdydSGCv0bgtzK/6UKUfmOAb6vqULQ7fYq7N161iygnJ9sNEY
dDBPYG9BqPb8Y1LuE8yznA8fJUxZONO0DgLfFXnpSkuwcxUXeuzij5KPVW3zVnRkYcPstnrr3ban
VAelz0pYz4YEdkMY7NC1mnWlXsp/Kl20BG3cVpsjZEx2HF1MQsO1PWG4X9jEcDS+IC0KjhxcUPhG
/caZG7kwC18Q78C6smEnlcYCLDGO7MB0NG90LoInz7PPvJAPX9J/ZjT3JBgEh4tWoT7QmY1BI5dM
9l7xdwv2n5wmy/ww8bQFqoVwpVYWqiAJDAkewXdX3nbTNxqh8JGWr8kIMYtmwpm/lvnwDo6DNZ5N
f0dxIrm5gmcPxMnaOJApYUs7UOhuXFkPtYzjzbsMRi38FP3Pcvh8DJ9d9OmXAHPvifaqb5obAUiX
3hHhIANh1nZ95YXE5ViOc5e4Aed1fVtpMEadcnQGzQnXVXzPW9yDnw/uytCeULPpjCpd1g4Dt+ht
HG4+r737kL6r/StLBjl554qMWt5xEkXuyiFddZCp3LJ3aLZ/ZJcfgTxJz32LdW9uQ6JShc/Vx67B
aUoSivltxyGNO8QeYE0Y66l8M3nnZeVa0Xe8jTXYp5LMWSdfhpQptSeal+lfViDwIFZHW2gB7Z20
Pn5SY2QJgZiyzuRoVaN08dIkK7Kpx2D1A+1w2EnxF+uk4KsaucP8VbhtPLMDg7nPsPn5Xrj114/o
te5vWf+KyXyIboFE7c1Bs1pgUNExk6X1vCIJ7ARvWcztfZ7akwY3Rlq3sdWUFG8eBpU92k68iChl
1ZbfplZPPxWQoxkzw36Iez9AAAUh7Wg48MedgVd9wadmg9bh02yzS66eNEu6h5IH2iPN+UjpOUeM
WUqjo2sE/oineYlVpocmOaracdKOdXLK+lPUn7T4FFiSeoji47AMjsX400zfkfhVyJ/nYakqtqzY
UWErvQ1VOt7q6n+Go7jgxM9++6jWEMzx/dvGyk/2/LGYmcSJkP8P3wp7Mn5Aw9yBww5t3o+RILXi
NVdQpzlVNZ9PtMkdWq9pvaL1Zn3UyQcnHux/cGkCq0w4pjEyHIr4IKxD3fUxEPHD4+THbiTtN5M0
n+/MQ8Nyq3cEHpvEkQB2LXYKchmDlDHP7tiM2fmjnGYMWRz0fLrDd7W6T99oiuR6JhlO6CdZ5tJ6
6tcmnt/iJX98kabAqRz0N7S/FIYNggHcr9IWVAAXmH2d2CohJCIw2aDhkc/LZBVDadFPWUJHnxMF
sKcgQNkCHIv0PMSnPMIfg17vahQDYY+SPiXeZ6pVgSpvlLeEazawUQV5R2FBRSgnwWb0ZyxPIa/x
PaXsaz398h1k08fFXJyhtkFYlbyYXSln3Jtf0paxhTwlQ8YIWPKdSpulCfIi2mWDftw5BLLQvToQ
UJ0z6ncO4zX7ywF78r1YAMSlm5wCZx9LwQahR46w0H8mMh58HuWwDTkecV06PS2VUWCN4VEpxp2A
F7ug5mVDUKaU7V/sNrqw/QuO4XPY8uUJ83He++UFglCPTgykkxWQsoSkyhm+aO+j8B6yJhyWxuKV
37gKGTnjs4B8Kc9ndrZU0/iecDTjvY/O0iz1n7RwkQbGyYqiQ/5MG/E8NsPbnz7exZac76bIG7Pl
36Ef9umJrmYRCNxznUXqmR1S9v63RuRNA86T3OTMMm0uEeBIwdP7uzrchnn5IS5z897ECDpzq3Cy
bWEewYVNMP3dcc600ppQTqW8AQSrMQ2gGo5urTgKyeh81+Fw3htYSzlF1/TRkpDliu+dslxzSY9x
s2HNka3Q4SvOQMZNJsacXVBdsQpJMPZWooIh3Cp9j1+L0Z0f5KJZ0idNc08JXzXZC8UbHw1Gkn6u
s10ayHizyWgpiSudRDE/YEzpxV68IuNjuBcG0uwb+aczL6l5wu4FfxqlTtWdgcOtsKtQ5oA8Eoam
wRq6xIa3DAxT8oocqjWiKwyI5UrrXvCCkxAmk8x2asLrGWMQh3O2kTDB61hYulUx0Z9A3RoSH0e8
vQ4pcnY9PPoXHd8kLhEFAiy/G2v3eyyRGHRYFhr5na+MFQhGKlYgaslFyKoUexizFUifNup3jrkB
xjzEAvyRoo2WGqkoM2v9ffQPEvMXN6O3KDwBHGbp1Yord24OfklyRCspl6COE38rrbXHWqQMQsd6
sQlIXLBZKdaFFXWoN+dVnrPLuBiYYapTLR4xbNd7+fFWV4fesDjEG6bTtOS07TSzs2Gb4pryEcG3
CC2lMz+AKzclXsFaI6AkBcVol4+r7BqZ9I49yl302BnTruffrtrQbgrnH43jxyTeZJoTEQbhEcnC
wNhFtI5Y7V4pd6axU4xdB4mdnmy4H+J7h3nTvy/6OzyofqMFvyC6Hh+G14NTUTYVUXaaPiM7H20z
AGrmJJYBO3PYa8nB7w5qdxC7g6kequ4gWOnMMOYWRvTDS7kdxncenFwu0NAX2UmpL2xle5yOc5oB
TfA03C8JhrnJyqLD928SHU5Dc6yiA3fwJHqpVK/KZ9KO5axs/IpBshTDOd33y2aErAjhUUGhJP7A
/dzyEzkGOGYqD+ktJ4KXHdFpTBM/wQW7C+73N2qVbPYDPTdpvJPjnS/v8AkKwZ5BSqV55pkyXsEr
SK5IkahxWvnKJnJBCprUKtIUp5FN4aSJkycO7sNyuSphP9Rnn1EVc+9NflxH9SwCH6w5qe2wuGQW
qssKV1C69XVoKnah2ehrApT50NUXLofw5CSSJUjPenqe0vOCwVw7KaCQXiJ1VpyRD0AiaTmH3W1S
bYV5RtnYmb+SoPio21wjpcDp5PAjkq2rthqjPg+Mej5fMpdA4lrWfDBfFMtV2x97SImF7NJiNzGC
zDDtAyNCIXA/KUsEh1xYnl+RIjJSv6epOcyHLXKQtoVQpa91alU8ODme3r0uBLZJqz6mBd5mrjr/
POD4lesiuMfG69kCJsfYZJKJ5IxpKqdpsXn1BEb1jlN9yvFrhiqwhNzA6/GsDrTR3C5j0aUh0qUR
sxp96TdwH98B7Ujk+/hfLGFgBzdghSBBclqUqPV9rKR3aDLPwk2h5hTt4MTp37Wll/wrF0yuVMpc
yPxFoGnMg1ycOBN3wmkSTqJ8puYZh6Fhl4ZNx8Ek2otm7jigPYGOg76fOw5EfWPSe9ZupmfgqivW
iuUHm5ATHJ6shk97C1i2GG2hwEs3pz2m/6Y9BkJ2E+hAN0CLmndj+USRBs3b1DvMUwcbPPZ6Snti
ekBH/vP9MWo8vYWWEBx5Hm5v0Zo3dLKVjd3EbYsNCmWMH6Fg89NfiLOjKFH3wVvFAFUBS7wNvO5W
MFLBnM+XSsECHPAgojYWI84tXvaGskTv6//l1Cl0KC9NnvKMq08eVv5toPEQeBTBLfbMLU8MV8mQ
jYjB3WYN3a8OjZt7vXdo+8HCVPBmWrxS7JPFPES36EKEPZMzgzl8HmaLmqZQe3oTjXOXnqXhjHTW
ecEmfXnML0GgL3ZcrCCK+Y+vSPuogrt6mK+oBeQTaYMPQLElXo/pvtI+WF3wzek+GtFFQu3X0Fvh
xKOdLI3k3GqnCZvvL2KmFr8WKgr3JiPAU7KZwStlxx+NahcqHiQHLiF79IlV+uPSveEu44+wAMoJ
ROUotcdzyHlEXHbSqg1+xeGH1qeNnYduGrohgW3u2e5kYHZZSTghVEhQs8sIla2w+NtUPcCxXHR7
4aZfTFbD/fwNGNyvZMTIRi2LftP3M36S801EzC68VylCtSVQy7tAWl0HaJAiFRCeOkHw2ZnFrpkw
Y+74IwnxumXLGtglCq1/UU5pzA4b3x26xFKXviT/da6GOOrXPHF32sfMuXjtXYXGgGzWyE3jgFqt
4KrgBx+L+3o274HKth/QI/7P0w5/0xCuOcO2FJlRF0LeZ9qQlWIy4YKJzqV5ms3OT4MoYRg2tIjd
mmzjM2A8a6Jtblo4WFN1880boTLdglM/+dlT/bSz8xYv4l36CqM7MxwFB3jr1oQpsa/LLstaaTU0
Nvmturs8ugucbP0idJjMvLHbaQtPgEYaeI+M84HVpo4Bpoa+EizONEASAihBfzqGvBbzVYIZqsH2
h7bD87Ym57VKcbH7kMeK6ESBh8ACKTzmX3inAGSscTgLjNG1Jw14xeKzOdBSs2Gk7YSt8GlEFv4x
ot8Mfhi7mHBYBgA5BL1KKfGMaueMj8kVVDsGSxDG6SUQvUe9C9CCi1sMkZwcJJLfw1Eb90HwePCM
AQPLDudImVmj7klwm5KdqXvatDSU1zZ9Q0qT9lLqig2/iJWDoxt21RKMtAWZKaRJLkp9WtSHeoHb
/Kx78mKfCbcWT8oqTQ9Ff+B1bTA18/5mNNCcmnaTab6US0Jpk2vGONPeM+OsNp5/yUnbnrkx2+E2
6W6L5XA4j6ObcuT46Ti9Ghslmv2MMFJHmi14COX8H/DkbsGZ3qJcL/Bpd3hv8Xe0P+i94kcp/qMB
kZIuyfg3ZQ6eP14XvifXXsXJKSQ1iaj3ioUUs3ZIXecO913zxNrHKW0O4ASY7IG8MM/Py92pJoB/
jrIPmPmN/AonPgrXYGs4cnGmKK+FvoNPz08Mv09CIwBya7aL4PSpG1aWPRGJeV2EUsIgmsEzwyZF
Olh2oYDILjHAHidP4dWF1xeePHrEB5kEQ8WNAjLvbpi5Ja1WMDhNu5ZsfeOnuyr0ZJamkRtqyxVl
Rhh8mAG0vdRgxyuBdQHhcZvAHXonKl8UDh6M3g8sPNa0gPK9Tord6HtkR/tinvvZKfbUWtAtw1s/
mNP6nEU5fQAcEGhxfh84TEmbcLVBJ0amOAf6Va1fNHMTk/vVnO5XHtkonSskwDnKW+pQfT40iarU
V6gV9VuAEr8TctsZ1WMk/Gu1/Xx0VZwO8OqvzOw24k1+5mUKy893euRxEtGI82783ZIbicxHK8/t
YdD3/j5U3GY15wCKILAnS7s36SPhem/cpVG736fqebjASB5JOwSr4v1tqcx4SAfcEtv+QWKpX9P3
zGBw0MwT0cYM6zYBcCiy9btCbfsxil+E5otIezuzbBL9IkcXA6qYctaCsygc1we8VaNO07Unpi/Y
qxTD6h7eQ+Uad0ym6G9ltOvQySP2jERg571TFSCv73QILQOsrP1EJuVUJqdaP5nxCWJtKHvcEUl8
RCzdI3EIbLzcCkA0NnTcsqUrjSQ7l+m/cFpXHGLg00ln8Ru3lPw9Th8L/qLQaQ2apmP0zI9kmYW5
GO8uECTEBX2MaPmNwcd8kPs0u1eSs79Kvg+HwyI5JumJONd/8SRt///xJIZ20gFVL4ltSOJykL1g
XVYc/p34KMuUW835ayqEt61w8zurM3fRSLfloUyOaXKEg1M8OTijb+nkEr1w3ulZqM7VvQrfm+Y1
F690sj8nHtiifU3vzhwx/1+IJANxT/BNv0rt2yK+h5SY6bCalwXxu9Cun/0oIn8YGOpOE9pmQ0Zz
bsfl9Uq1ElR22UvY9j07XsyMqPV6k7LQqC4jNctrVbMg46+NAorGYeiP/YPLby9K9sCsT6YEp0ML
jHmvowMOJyE7p1ajv8XxPfloyADwoldt6dnOQq9MmvMUukfDnaO4jB8fdLHyqauWsdiRCmvUA7Hp
wcE8mG1xfXenXEVMdNqWeQx1ayVJK240GDqy97AJ+Y4M6N3MSmvikypQKLzhB9i3B8OqfvvhVxd+
s5eQq6U9XLKeJrp96wloWCLxhfWiR2c6VqsoRMu+pSnW5hcouXz95oPsHEiiYu/znvYtnL08MqIC
p/9FW5xxlj2+iMq1pdt/MQbmDc+31TLP3xusZOJ7hEf5ii1r4A6HJc1sEvCnrvX9Y5mKl1C8kHbV
80s1nJXkHHanhXJkNYjBdcSfcCg6gG2srA54NbM9xBsUJ7J6jKqyNI+qmDu70ZV7O5c/uU4HUnV0
QilORGTiB/GAPm2eCWlDMBfA1NlnFwnphYdub1odSwdGxluH1SLHXOBUHb1jjkocedvc0eAI7FPV
Ih1I1rHiR2FBk8ASzcu1ob2JhAsmKTwUhjIXsKjXSiNYs8a6zVTBtwSxdB1gmZu+4IUhzsULgBj0
Eh5hvfnwtPrDMG2nZB2t5eolV15C5UWTqWl9KYZbpVx17KjRa0SZjr4rMHNhaUb3jGa4QPpWau42
66kKhUGzCpvVaPMjmQJXVHkz2EF/j7V9sA5igsyHB8aLY0ekkf7yFRc0mW5B4V6s1GukXkuYhjJm
XI93gBgfsNXqPbA3ejxWNJbiTVUcXgoyuia9R+mXWn1A5LXMizwsG4pp2a0C8A2W4bH/evhWYRD6
PQTJgdAa+AGjR6EjwG4/pHWPDoq2b/En4Lfna/IwjwS7YvRMzjHE+fZ04ZFfCTSBAr6CWyR5CngT
jpIITdVVvvNfz+ie5KwOmOmthbReVG+x/MIbS5evE508kxUzRSCXFrsSJT75Kro7bUUStoFr/Daa
nhqxllxifcFLSxEQBV9sX0iW/1ndCKrr2G0kfoNrLN8KwNZY7xwBCHbtTJjrRfgZTk+Dn8jLlcAz
eUZsHI5s2FlrY9gQLfVxlWj5qE8d9jb2y/0+b1bcsH9G9omHDl6A/MmJQM8mY+mVMG1kWgkxIoHa
oZCHqCNWcgqL8MiPB5xIU3kmzvLA+z0DEf4hTdH0gwN23mHN261w+sDiu6i+C/17BuVRkbaFwn4j
WFOuKQJj0wN9UBc+FAbbZI7E1NOR3DLfet3s3kouY5icwBa5SeZoGCPH4LvNdEixv7hTeZO/m+cH
IVO1wMdBpJiWB2ziRHGkLanNZjo92k+0s2S4znXZlLzh785mGiFfNIh39HnXCW80NOo9EdDE4P4k
4U2DmQQAaM4RoZ/iojQxKKqzZ92o3gPplexd8y1yebPForKMpVeHCCczGUwgOFx/8ErdY6XXtrux
nWlunbILTvroaYXnC26IjVdxxQ76hMs4lJNB7xGlSMJ4A6zkx1LTEU+3beJ0wLTXuFewuEPJA3/U
z6slbDevSbciYx6/thUKOg9ZZfUX75YSlyMBtZ2MxJw5hJeB1DnbdpDzFq3ilc/CHK+tJwCHeieM
lhaHzjyGn/h++KWMcaXstrLbyy7xJRAQGnUkG9QfYoHmGVs3EytwO8gGWJkhrfJHaHcER0l7SPq7
oL8n5R1YRKkv6U8z1B+jAte8Lz8F3RvYKC+svuK8upfCfaBC2vRU2VLFQxUcmAmNyRN3j45GQJQS
W7e+wWViv0au4gABt3DBIQV4GhooFGG/4vg9254aCpIGj0qmvn8h7gh8rRDYoq4MdsoH43vAFzQd
+cHOxyYf/h10mItZIPv89OtKcEe+Y4CldLfYONqFLTL3cJ+nYdTfrFsSZZYIFeHawWjSHDtUH31n
Vpx32B2T7FUOWT1YWnNAJDeGJckQhlXz8DefyN2eskN0ZP6zUN23pkepX5tiUzhyZbO6DR4nLv2B
ixX3OBbdB/gsspLNrAgziPuDS7BE0M9le+JINfhzLAJ5A4wi1fDcixUig8jR0RkiDl074bPN3g06
kjtKpq2H7vaeQYtIxbYIKszCHjdquWJbDlqXrumyWKagG6VzB86S7qdsHehEiPZ0+LYqRzQX0r5i
fsq4DcuflCj8tFbdYikElskdWBwj6qhKWhpXYvlDjyhFC3xpOjPC2pJypoY3qrlpTEpHPEBeb0Hy
besZGmQQ9OAvaI2pO6N8UjdANxo8+nTaxYuobmRs9NzWnPCwvZa3OmXCmHtZF40rS67iU27tNNk6
3QntKsYB4crCTmwubP8RBxosIxscApg2cZhQ+aqwX6YdiRqsFWYK8YxyRgEPEG5almKHrTAlS/Bx
2bQtXnyTOtMPIpLYQDRj61XNzI0Wns6Q7BVeFDj85qmDqe4rJPGMv55NyKGMMvGZyW5AuYcJhOEY
HB7fI5vdyqKGHndDjDn5dYJIonkmGGNaip5waPWMiyZrZreKpH4Li5eHuaSD6u8PbQI//ha074FS
7IOwsAWel6CEgzU1tiP95Nr7orIoFZmqyNoHrzCajfwAHjjGO4H3LrPUbYcVhUDWEtS7T8gqsWmj
Vaifjt8G6OipZXy0cDz9kyzxqkNxsUA8ofcXJ2E6AGSnJDP3Kn2uoB3+TRQ9g6TUSPKsKSvbG+Je
qGbAUyHtQY2M9YwaSU80YJNCMuZPWycOhpencUJQwJAbSM66uEoEwS0UNw+8avne0nIlOm23xThN
lZPoLMgcc7eKlFilwj6T9nW997WNhtYc7mN1l6Y7A5yJlUZWdKhwTu7oUYdsBbm5JMk+XiP/Gk7X
gLDA8PioPiVll3Q73IpYRpRdgdU7mXkoClT9CUHRWnSumOM/svzSg1ARyc6X4G9bgi2lk+rOaLjN
ygwA/IATtMtjLlgG77vQVtDVwCQdGw359RybZ+1hASZ+ZPs+I1lhDr/x8A9MgIkJImDgIDtmDfF3
l361TIS8/n/mhamY06U9Z75exP7cRCf9h/wH+SfAeotyrS924YTtb8e2UVbeqhGV9UD7makd/e44
JCdON4zXxe9IpQir+WdyiFmcSSlk8M3nOAOpsmSxa/vXpIcrs5ZCeoMAJR0w3mKjWKv9XNIqL3YV
pr1qaeCBM1+JuXX9nglG72/lV4VayXqyt1VhCxm8d8g4t1izTAvSblLNU9PEUu0ZYCvfFqaFw3Z0
cfELy1gjFDMHmNTsUlFU1a1D32K0TwBa/2B/ngY31c9gPum7pK6JS6dgusDoTsw96848CTUOtjPa
iTUb5lClwS0Kq2q8hNlMS9YAHYsFnWRexEbcKqcdAyMDXf1hoqhXb1X0SppXccjkyZ3dsCV3lIN0
ABDEo75MLbU4pzhKS+rcACvXO2pgsF8gyE0IRy4RMSLUvNcp2iT5kLJWATODTQa3ivZwWKyRecCh
DeB/smqSf9oOZy2Uw0s5EeacoYlsevNiLhMva+DbyrISvgUFpp0Hckq/YWxVQw/1i6kPP0v4RoKL
bHM0P9hHRugGTN3F/PR3yYozAUW0NUkVf5bLBlyCTwwGNoDxCLgZ5gxTQe6/+fGHEXyK72p1DhLI
sgueUY2NCkSUgz1dqtx7fNB4UB5vafbWpS/+g3X6eUAgs8zHavA52W1jBEl8vdCZvbpHJtzq+haF
FX6XxkrLScfZR1BUs4+gh9bNDYEHVVxWIbLSEjrRVFuUMIraxSd8MV2bCTH9ghD5UM5Vcw7ZLbtw
qdLMmlBGpXNGGVX80uIfqxktr/XrQtwzKyrt/OvDjK7nK5F04MuhcIrZQIQX1Iz4qWb03UVaofCR
eYboTEnePAbGhYcOpTyXlEwe6QEeoiOqF7acyF4TBgYLlACT2vDOe55FNlQIbWLMPVL6a86V0tqC
JY3dfYtH4i0ze2iki2hgKSSBvT+Y4xGnD1HxWakh5NZYEEjpiMCXx542PzCWoFH2uYdGSboNlfgx
o6DmVapRE7mcs96oxMa3CZQP2Pmr391yfYZJMW7r8IvEf3QS98KOtM3iY74k0X5Gqvykmxm9QQga
RXc8czaAXSZKb9KDW38GBRAcwVpVCRs054Qxke+ASkM/sdCwNaxK3xVNwsUNYEmnsxQ0jgv86KyT
5eGNq3qBqL7idwRRRpp0tm6Hlp4Hq8jh/tSXWXAhR/SCn0o3XfH4t5GGRfT336q8fOCd0UcPTie2
0Ej+Djnym9jdCm0FcY5jDvYH9t0+li2CTUQIRba/0a7o37iXGbAJMojY1Js7d9swezvEwSlCV2LQ
Cn9bnqjjTxf+zKQMpyV/3ttofORUCRaBVMFgEWAR5cRXFJ+j9mFY+SYW7jH2dOZUTxO8GdIhEEL1
amEuyRWLDc/kWd5gUtLnPC/BTRAms3YYz9nNGnf1px9999WbLnmXujslMSCdQxKsUnwziZU0H7W2
5Ww5attMhrvlhVbUfPCY52vrhNp7J1WdariBS3gszhwZNdp3+Svc6He0SLU/S+2JubKkX4UQrqKf
heZEySqk32GHz4NPjdkziscVp3dgOIFkIftJ9SWWbphhqi+GxlxyA9YzOgPda0qjSbos3uk5X3z0
yKccDsDRkiMiWLSsLlFmV8o2IIaEC0shFLEVH9tFaeNB4K2SkE05jdmZ95leXHrxUqKDWKH0JRaf
DRE2874Azle9DcWLwLkVkyPpLOS9rRp/YZX483s82D5rW+PO60vS8fC5WDf++of/vEJzaRuKhspe
e4W6Q5/jkeZeSup8GGkHiZfA/N7HfjoSdAGWyLteBrnz6o8vZXMzevL/9MJydD2X9VHODkWGsIQg
YBvji6retE0QsJVexq09pSjblOzga/9P8Q+SXbgaQ7YKrtB59X9Z/1iLWrD7MNR5t1999RqmNy25
Fat45p4Jj4sC6gJP0F3SPvgENOqsVCbw7S9neTxSerf39Zn9oRN+hl3IBU8jOAYbTpBI6HK2w8kB
1Ei8Iu3G0pySQPQdP4zFi6lBK3BY93K8EbID4y+vwGlPEkh0zaa0OGh2G4aQZM9LHYlItjGSlGxj
0rV4lR3skdiDuEj4bXrZER2eAd39LzBHOfZs36H3w6fBZwtKMUAMBkDxDAgqZ0C7aPpA3WX0m1U2
XEG7lOecndeDGltLz45IDkE0nx/Tweq+S/9US+eRqliOCE94RVMcU2FtHP/3YGPZv8uXHHrVaq+4
c0Hna6gvQ9H2j3G4/6ORQzSfCDyheMGDVey6ZxAQONs9ibpEGY0dvinl4C+YqlaBjg/1qJXHrjoU
8l5R2eV64ro2Lh1F8Mapiq5V86Lqb8N4VxYfhAiGZ4GgaqdXaGo5+8riP24wsJM+is4z8IuWxG1O
SJGINvso0OFEQ9snxReNHuyIqZ8pIcPVdE+z90X6XpmvrZ0xMCBMopNk0rzlQtlfSsk+JL0aeQAm
57xqDd3qsYzBPEQHagd1LBU2BJwQnwVAgGjFihK36A8/bQM+rotaw6ebgS6BEkSN83igwpg1sILJ
cLtl/3KiUR6Xht+vFqstWmCZOTwhi+z4pv8whZHfh4nSLzYQbf6AN4Nx3AqcDYlJ5TMAec0gVu63
44qfna5e2nU2Xsv0CsEL4hT7tMiaa149DthLmtjvv8IKH1uyLbhJBcKTs2frF8lujI5BjGWFGoTd
ttj6o2s8GYyMfgkrENRhO0FMwwZ4B498MdfySVZPUcHbgq4cz1zpVk0gtJkf+7ikluFGmOO503Bb
xLeI9th8DvFO/qXpz3l74jqPvyD4cbwF8TmvdRweLtMd7xl3Aedg1UKoudOFrrvN6AJU6gmY+DZ5
bZaoY7n9LodvhTXHls0L6yxmy60osomaty8Qy/h0TxzgBRKCQHgA9c4ItNM3dwpjITocxK45dvvd
UrWIxZ2rIYBhxJDGDbyFklW86NI1fANM8Z2sUp7dww4E+xbnlxLveY5T9dHxXOzPQXOcwtMvVG/d
+A/VG1Nawd263MozE+1M8QewfV936LUmILEAxKDNT3qQUIy84HwjzvOTzRK0XX5zlW1PmHh47upk
S/dcPzpoG2eJkAtxjUGZt/T8RtQdA8OrR/MmezF8cic+quQMXxVERdLtaehAvGrtBJYu8Mzl/z7G
pHc4IBDOw54oAF48NZRKlFv0kHkjuOrnRLzGK3rg58DYzrlttnnG0Q1fHO5GE7zdF90mfmSlfJli
vSW9ZbAGuBLslXC/yEeJ5sB0axgk3jlTUMTFemU/lw6o7vzPeXhsl0u1PvKwYusZ7/1wV65rnrjc
E9mM0kABm3Fz5C9BrPEjUfB3Q5lS/Hf+LR48PkUAjvkhCiB60wgkfCD+mdRpDG8knIU9cH9/8ZXX
32b5Q14HZmHzvWqinT4rMDwMTehuH3q7QpGR2NJjtH9OUf+PqzPrcRRKk+gvQgKzv9rgHe9rvqBc
qtgx+/br5+Cs7hmN1JrWVGdVZmK43BtfxAk0NuocZM7Sw8oET2kb/um3HiKtoU+dlOL4O1Lj36T6
BvnVfk6o94LemTte4SSFU/mOJm/JH/qYCOutzMCNHcSl10+yT73OnuCxK24n7c7rDok1aQ+Be0z9
cx9fSgH34qnzzmV5LpRzrJxN+dwAjBdOL3pxwouWn5ftVPOeXn5P3xEpYa5bOtRb7NXuMgCyG87e
AHG1tsOZSHFvS13PSjwRj8KiBDOvZfexzWonTHldOT9utsB9TO8bJmsjW0Ty3pWdsjv91jZu2Osg
lS16bt1+dVM+3OsNE0z6rTHG53pRzRkQuqZtuV/F5di9iZQyOcpTcjSZtcHlvjDs/EVVldXjkGQ5
qO0SczWliMs4tH6k5CTK1DxBS9lhAR/9zRsgT81lcE8/y2A4lfpRJyAv749H8mt+uJPT7Q8OLquO
h/nvT11RfRnsNDv5wgnue8sxjJctqEkUxSt1WKpl2MMzJUxGboioJP1uQDWcmJaTeMFOn9AEeYFq
oX7UJrjMAY/oFBS9oa1AANQqyxNxenZdhC8RIuUjZ0iKTfzypDtkHzAy4Nfk1PEbgpywNUb57jbD
rGmtPJ6jY3esieoUaR/PH8H+xHRYy79NLImjb1oIHToy2Nkz1Bk9o2fqfwDvkAoU/SlPglJjv4fe
AJW4+IJ6ys4eagkcQhjEGHgeRrJ3QahrS0IbpEXIXRD8EETKKO1vQ0AbkW5g12gFApTv334lXYrf
OdnCv4pW7B6oIeo46vBTRufRrmA6qmsj7fffZvdB9FRw6u7c6bR9W5PhgC1aPYn6Ep8MnlQQW/+3
6YQ/x6DAwJYsy5qTGborDgG77zaFu4uyvUSHZLYL850pOXFAG+s2yKiJgNE1qwlBNguTHVwzq3Yo
5D5vwcnKzVYIOAHVg8tSXSrqKgwAl631aKNU6I2ITxc1vxrmhWTtbzpTyq6VfA4C5MUZVCXuIbU5
NtRRQoUZc+5SvusCR5tXxiZT1ik9BuT/KPXjStGrQ03ivP2Jk01GaYfumMxX4wORkM7BJ6KquyTa
SzVa0D6MDh7oa0sSdmlxSHH3PzuPQ6TT+tvooVI0GlPGRZ53PEqPkWF1Vaq4Q9Ps1DDg41kYzSiF
cXClE26LcgHTZECXoQSpso14WylrdYZlIuC2K9YUzkbitobcodFYtQ+s+h02aJjFIw5ph1Q7GPVh
Uh+odUxXtJPymw/MJL1l7C3JepQjUcqwrYqXr7zv/Jk+ftbn2gJyE7j7F7zI7DARD4q7d11K6/a4
LgMWTVTQvZvtPWnnL2ue5WFeVPPOI+1oz3I8vIE9xDZx38ZKaTwx0ZccN9ojhOvsFnaiONo7k3KR
DXSwjqFav1visRGx2cyjYdsmTpk4cesIDVfakRtHxEawxLKFq68kTbdJNNrP1jW0Gl5YyOLptU1W
AAQyCFg7iu5kdjec3pY1dAl40FNq6fMPuX+8mptZX2APICjTX65w3fCHWclkyXFu7DEne4I/EM+e
3OHqneyox3t57cZndWQ/GgdUwQkjukEzx6ybZtfaUYVTHs4yYeqTdtDBwxzxgzDF4EfJRnOguKvY
e7cAa7cpDrg2maYZuXIW76n8yhcTUK2hnQqAPVFYVMBN9PZhvOEvUvQ36QDyYW+LT9KqqMaFil9U
IolDratU4w4dDi7GXPWS17jKpwpdtvyHtJMFPxXEtu0ni+7IdhAE+QRHHpEoy9fHvUPK+QStWaHF
d2UEX8rPa/zGQCnrJbzs3cAUH+gN6IBx9yUlHPpPTATH3S2v2wGZm/1U+8FkMHhdalrXdLYLo6Wc
/p4JeIN0T3NUae5frHV4z+vPtqQZCpDMETotwb5qjUNJq5i9rSsqfOt1ZK7oO2V+TXvgXjIPZQZ5
BXpR3s4UchPBbqGt2J2zh1PZLSRLFrNPud2++DHYatAFypuFIEJqgRgg7h6Ow22UQuZSyPEUjd/S
u5mdUdVAKLGlZh7DyRrEV4lKQL8hI7ItizYIH6Z5ETlBTkFUX1SjvYmKH3DdejPiupv2MyfDFX9E
+TP2HySw4qsngudT6VHadfnOpQEL7xV2u2wTNETlVm21kqSl6y5SdlLyPNwYJLqmr3kPPDJYtwbE
p22cb4PU0bnlox31tv16QFnr11U/suU82Oc9a/ka84wubSRpQ+/3C2r6ax6/Pskk+jjO3FnNGhwd
m+BQcxpfurseRI7wx7P+asr+15sZgn5C1yL9vfnnrDy5sFj0qdrOyuKsV5bLCVakrGnengeWVkx6
sUVMjlaiqN2gDZXKSZcujNqG7Nb8bbtzmV9S96yBTpQvZMAoA0zOrnZS5oJ31GgHzvfShDeZ0+W4
1tB4Nus1yAX4TW68r4yDz6HXBPO70zDuaPs+t8Xy7ksPxbWib8L3jTznh4lK+uoWyT++00sD2boM
/mNNzd/GVB/+YjUNFJCES0OmD3sMUen0C2ALuervjYOnH9UfGh5XwOVrdhyjGVguQHIKK0gswubo
sR1PDjWg+VVGRLKY07fqQ1lhGzR6xNlAWL05NUF5UhLCu888I1xm7VUJr150fUXXvLhQ6NYsPiEu
4lvYZBnFjjaF6+IVzBC74syd4fRgy6wwvCeWDf2jXiX1ShHGKEhK6x9dOe+pePkYSLpSX0LAg/88
qJ2T+GmIHScb9ijD0fyM/T099Qzblp2yMGeIEX24oFIhMm8knQJvjeBC+iUGP8aZA1/CKYXnR0Pw
s1r6sOYqy5wsebxwkSSTc8oR1Z+XVNzgSQa0qJFqW3EODPMFf5c5JnPITlHABK3VyCHqJBBz1hO8
77TccmPDUQtueXOJZepjmUW6MwyABLGyT0n6oitVDfdYO7irw30R7g1yYyeatnkpvcsg+LENBp79
QzAR5a+/kDyOC9myuGuva5WfiTclwcEjwlPfPAf9iSQDa1UkTP+4Y2Jnl7+uqEr9k1VqVMrxLYhr
+UMoTuCs9ddNkC4d6qYV3sViz6me9sL2h8hZk5/V6m+BF0W6cvTsgLkgkhESaHm+kL4dPCfYI3C9
xPoIb1b9vXRq6CQmK8AyzbrNvPr3LE4OCHA0JpT65/dQ04iz8tlQzDSSjkBaoe6kFNyks+y1ZoHK
zjAADTh1M07aDHjJboGa4shP4waxQ3ROfTqQZHpHyGqQVgCp1xlwuWiYNrzvTieIcBxVM7TCYkvt
wQq/sLb1WcbezGDcCBMPYYH48BS3BzeIIs2T9ATxkMM5uM2WGa+tARxcI6HmU6+8eepF93aNbylY
F+R/NepqhKFwk2ebymPwRvcs7SpwkxHisPhXP6o7bXgTEtXVrJC9rEK3KPzzjZJvaeZJeYuPfjTk
tUg//Por+9eJoeibCabxfseZzyRM3+KOgQUmgVaUR/xWXbMgbrFMSrxsm29UkZ4y2x23Sk94AhWV
rNNKurf4wcyLbxmvrVqOuu5QbkiMcaaV308BfNkuXYqQhgCYA4ood5AF0UzYzKOBIa7XT47ZUsLG
iFvPMbBmcswXNVK3M/b3tIJAuZEXjF5GqfqbVxLiDn7M8aBJ2EefMhzjTtBDRhuYaKkZGiUGJBvi
N3z6PVMXMAFk1jfyBxQUjM/s+YHgCHannQzGIvKxKo+iHefgYHc5habVfGJAZNvoI05oreXbGjTG
KU0uk+JaCzc1cYzoZkBvVe9ScTeUe1zcqxZL1i3FHMXVTD9JSgxYjuU7viN82RAdMSOQv0QFIe23
ICTZlbMg+VLir+T1KRhoKdie0HB44uFQAxfD8423DJvZVDyQsIwcplFoJdxoKvXs3Q6L0nd3rGFP
WKDoQK5HY52ow2BgVEVH+NIW3BQZaSQu4YrCyOjhD6rPlDKPAaeXtg5YDL5ekBO5G16nvj2W7RFz
/XuaiPTj2aHJWAiZdorrzOxPibDspCt1NcSLJ+dRkyDBox1jmQcSIxrnpiwcM3zgsGT8ec4vCBg5
h45SNhQvEzcMt4HGE+Ju0GDY+CDE8cH/8uJJ6Ui9Q/6J+VuZrwBrD91eMfYUQxS2n33Dj+81l9M9
zV43yhlyRkpMkSfmdEs5GYfEgHXaG6n0+IxKlhMyAyi36xFvGN49/6S1o49Jph0mnvu6hcnIJ0Fw
9v/i08N6R5MH9Q/A1ThjqQwXClaq7+51gH5eYJPNLhRcqvgtE3ybX/TNNNxV7WhiCpsrlz5ad7io
wqXHz1TzNUzSjZWxaEBzZ8+sfgRkWNxrU16C9qRODrIVESZzp36yr3kN12elv/jVPdHuQvCM6Xse
fZaxfDXCm0HrIt7rEGv22bUwvfFemQu2ypKLCZBaeBQCyxA3nbr+g7T/X5sKqg187BDUb7IRxPUU
bA9UWXHdyicIZiGCgGdxURk3cVJ215C+hXSHWinQ0SMtVPwfkOBLmxHyTD1GuVO6Tjpd/M61pkye
FRuzM0UF6hc2LPU/MIFtg4SNqwyl211zyQFhceSu7PvYEMCxPrjS2AMgi144FJ4XZ1K6Q6E1stvj
w6otMhUvWjKm+UOAWKnkj9S1mdFP2UuzX9bypVvNRtQlb1RUA/EIHgGKaTf7Q01fbXIanzYXTcFc
fTAouGw52x5p0YsPio5+fsrVt4v1fXWxVsJBrzZauFFCwgswP7FxFh+4JBtjPgRYt8kfjE/t1K//
hMS58QW0eMmmJ1WGXbkKHPjxwiyZwctG5xOK2cnkugBmGvVQtu3YMAXR5t3DlKYnzisDpKWAFa9T
jxUuX9nfZC4QutQO7PgKKFMnrRm0tvPUc2rKLwGgDzt8F6fn6zHQEv5GRRmeNXZ0rnHjbYHfXPyM
Osd7qj3saZtd4JDJtNxE920kjEf93zBAywd9MaaIIVxpPlkTkDsw0cm2pXZABPngNPaCwSpOcNU9
tD5CdSU6E9fxs50nOMpA2I4c5q4XHIl6umdfP5R5rp+K/hqJIxA0RzFM9hAIK9S9BZWw0DG2xHY4
itC0VKZgG1DjH2E/lnvih7f5FCcU+9I1WbzRhd3rm0PTS7qBp2BAM+BqmGdvejiDTvu7WpfNnfEq
3MFm9o/RF08PKD4QqToasapyW1qH3zohvggLo3CtXDuYddhYfwi84MQFfQX4fVCnWBhBmD2DdA+d
Nma9gee/WHDy4esY4PJ1Wm6xGFAEo1Tgnvkd6MPMHLd46NITjWebU1MUfYxAGGeY2eZR4g3OHPN/
Z97/m8IlhnSrlIssnMW30pjLVpNaiI2GuOVETuOyvypAeL4zs6k8ZmZfwzaaz0p/U0zGbIZKL9hM
NNaSvNGGLZpHCtWgGTUPuUZz6CJeLsA0qB3ekYJVMeuq8NpomZ6GDUON7QhJQHGE57Rc5lChtHXE
WFBYkUGrggPMJf6HBK7pCdgUdCS5fOqBDVvHivJzvvSlkfuXYA8R7ZQ1GIwOrid12nXzftGYazDj
kLTo+1NBgQjzHAqYe39UQLu2OvjffrcRKGcKPgB+TuH95VhUjc/U5C152OS8/al9RVUu1/Oa/acD
pSjTloa4DhHIEH89yyvmhelk6Z5C6lsdYlNcQg1iUbZkgtqjc+REE+EAjuZ19IwzHfY4yRoJlXNw
DDa+2aNmX59zOMG/S2kDZsVyW9ubkSwIFmIKQKmVxmb3EjCdYw28ejoQzEQsF/I+s8D1JOqmyRzV
dG6PGOsaix51T9JR9rKZl25kXsHiQvZO6iubvhK7smsqGnmREv5MfzSP9845nlzU5kpPLXQmExbw
ntawYdhTCfLbGUYhSG8s7eovPcQ++lwHP3jj7ifDLqEdNtu1gjMRHBUBu3DkeiuCOHlIjLOyTezt
4cCV3iHxd367VcZ7ShjYwW2qfJt1DoqPqY4MjCE64LFSVkQBJ6NbCYzdWidKi31eWZVfGUNy+ay6
p0Q/1jkFVBRBLKt2anmWUPE2mzbEStBsJ9fJ5Oru6uKcCqeWEx0j9OYIdkcKNj2+JGGF+j7Wr6xA
zDH7YDZFNofxVEcVx0LBEP4+PY/AHkKEbIggd0vzrnNQP8pwHqWO2Tp+PN7cjUrbz76o9+kiOvs2
AUjGdsaxep340TkLD8zgjeuvkSSm1VNjJd/+Wn5zeWt8Y/qlwhmg5iTa0uLFNU7z3TDYyB9ZusBl
XK3Jrp1QUU3zLEwuBa0A+UV1z2VxEVE3o5VoLJt4tHAD3CMuz4VWtTkPzbCs+g9WMZ0TYbyujS9g
X/KFvHy99QVcpedIP4XK0S/QW6h50wAAy4soYKCxEEvOsUvO9k1HOHthTDsbU7JJTAvUk7ep8CWb
hD9XCfVGy8RcTirikowzF+lItBg1CwLZ3qPORspJeuyc0iCPtKmBBjtmtlVbdlCOHO2GaBdYVb3P
6n1Y7729xusNVFKwV1BxVQeKS/4Rec+M42c4NXB2Af9rZwRemVgg06s/KeDQ5+ve6PYAD91b95PP
RP14fQU4NYQVQDnoNIMwBW1UM3+b9SQCsJn1JxWx6iQBsAP5Qhg7uNThsXsyAjAvcrnXSrw+M70m
mGO1eCKoUZkm+OSaS8LW0qXjiakxkNh3DhzbSn/qT8GXmo7MGvLAtIxy1K6XNQnN2ci9kXfMVrwR
CjMP7sSGo+qgsxuGmPEVlJse91ez0t/3csIZpP6BP8oKNxz4+gE4HM92/hXcpRqigg2ga8iX8WgA
fajtAmDgy7RQBMWMuc9h8iHlYNHmL9tMtrQXMGmp3A8i4GU/e02WjFtMbZU+SC9XlYWUGOK4Qwhl
sVemPegSIiu0eETgKF3IZNFOVMk2OZ6VFh/SG61XcOwWaNqgi3JLx4I0xg4nLyimlpYT5XO8v6G7
BGcnT3a6WhBODM0TrLhEPJbiUWc251mAv3JczCYsVwJ5eCjIBM+lNxWNtdk/5fFZ6s56dzawpa7h
r7Jwh3xUW2qdXdOGlj77JemW4XGYgOQgIHaY8HW+ZGH5GAEPnbyZDKNWRoYBjEM58/iXTbsybbEl
izI3o4UejRTw/6sS8eh2LZL3KgIHjoSxqllykGD4bBpEwlVFgIPEB0UNme07zIrS7t+sCIIfbx5i
4I1MjgzoxvhBMcSqItaMOQZk4Hv1Wr8I/gHMI7dFKm7qdO03dGbs6vRQeXZ0ryH2hE5FZK/YTj6Y
qvl7Crrb428hRwRkRlt75UyMHgl9rjvioK83txCNt6qXebJRYf7qM63E2b2akH5e840o3IXwM3JB
wStB+6nn/GQ9Z70IplaPtWFf0EG45bK2vRPAw5oksy5mz7GLBZksiiVPQ5Smcu1ilm+YE/GnwpKR
1Ez1D2jinXwASyksf4q5LCO2bgM+ZYqBp20AxpSPetP4h8A8DP4hS/bcBW45DdxZrNFqvMGMv9Qt
sF0cwg8N5Ju3Uj8cDBuuEg+IRL9lMEIlawhRdORwn7PCwAAWeYpBHvr+DWQm4AP5AiLYpPHjLcXz
w73CY+ADQRgvgUKHDysHozxwfB0SufetAwtSupPA44Optj8JMvHevfvZINYnO0lf3AArTGAv0qTQ
gHKwGVC+8ATVNk8XKDh2GsrLhmHHVTTLBY8k3MZYZtj8iB9chHqGmkAZhrhp2rXMt8SvU9u3QFx4
RJepmsSSzouH9TjnxLUADRj1My229cksexipFaGMmHYh/hXhu++4971g1RLtYlMzT9OZESyrN9Vw
4kItcdRkX33fRKxfsh24IzAUgqLE9uRqshYkT3qD/YxHe+5CDbYt1rTgi4EuKwwXdSgIcd+y16UA
FsPYYMNnXkk+BdjzBLJqsGlx2iGLf4OKTETayh5hcKuDS6IduWTwKRWWYenMjZ8irPMQhpIVqJt2
jS0J24R3a/RFoS0Dhp0pZ6ipWGxfbHxVWxfuofcw+nvpXqn6uNglkSQTQ+FKoJ5XQnhcNuZMvaXy
gnnXMOrCQbPRc6pKd422KzVsXccIBWozwWXnbQnzp9k2zLYC+WZQEEzx5M/09RkXJEUfvN7F/gRu
gWUWTZeGr1n3umajoGkxORrefL7u/bqPZxIzpOQUSHaQTmVCg+EtgJc5YSC5MYnt0YcARP5Ukt7u
1iI6FFAreRk3S1Z9njSceHdmzNyOoCB44Dx/XoszBWgzsX5LIpRHNI+TQ8sMnOQqgVVbC0f9ulrU
AmkcWqAW4bCI0EcdSqLZ/qz8DsPFuvNH6Myv5J/oa6hdyipuwfGMSxSDu44GcmFZCEseK2/Of5dU
rx04rpEow66DybtZgmMDlsrU3CUBIoW2VFmBNCs75MVNE2yAlhJaPkTii5AWlfJEiiue6nFrzURK
5geXP5hoZUAe2eUwduHBjJ/cQyZEZoG4wTTDmAQHlyp1erWGwWqzmdKvJgsB7CgBylJcCJiSjb0G
3zaxibqsgr/GjksYwmGByz329LgnNQEZfgDYxvfm+eb5Ya/Pt5lQrMBxqRh38aJ5FyQ+9q0fzzuE
gd6GEGkGW5qtA8o/Raeivunkxys4QTiG6xytAgvEJSgu0qwunEFydN8Z6u0r3io9LeQo4WucxdVK
NJce7zh9MVGXYrZSsXDSBj6s8cbWm97b1sNW4V3ZOq02Bps51qSINCs3X/hr8Y3aq99B5l+2ORU/
kGaMU0hpFUqncQOdx9nq1OtHo+IsuPeQSJTRUeEhmk9mIs6ZyYo3dUKFdzzjDOMHH1SAc/6oHt37
WWZZaWZ8Dsouxnqv215D/y7bEDR5l0oD+2WS+T0LwomBEAYXESDZql0u2Sk7KeaZcWsNEtAkM6+s
oHiwtQbAngwASufZZO7nI6QY5Z5j1lfx+iRquonYLH5o8mcvfybyZ7vs6wMR5uKcwfRle31Q5H0A
4BI13OLcHc5+3FP0znAXlJSwtcbpy0a9W2Qd+gAlBRcN/dOS2VaVG7K/aw2ooLeeoF7oNEixEweF
r7KRYNsEwmCsLMK4ZE3cGbBgLmSK7RaBl0pz9zSQoAd7785A5vT6RTZPCdo+Aj1eeY6HJgbYaeyv
RHVl+gRsRrDdECHr4RjdUBwf3aCZcGAAzaw/ZS6Zv2Tro76nyTLJij+uflTix7LW1rhocNyDGVPB
eN2kblGjJPanCjdacIj5wc1xBGwyqIGJLBkziUC1zpM9hURoywc3uBTJKYaczt4IvA2mO5e9k1Vh
xqrRXxwA40mzCSCBTcPgbChXiqQgOebGFDomPtAmvPvapp/cCHaCcDD29TxHI+jxg9sgmGgx0MM7
B4xcPUktfvLRRo7bshBXL3NhV/0sT554VYhf4r+Ih5HljTwJIYRMX0JwuJGehOm1Pd+kqE5AH4i3
z8OqnmkkKmI4uB3JMFOLP9wGJQdrmPgMXnPmLe6EuIQs2pQ3YkrTZPtXq9TYdCWLaCsfNTZndwao
o78Vg8C/GDL5Y/z0HlCQqVweENuJRggkORxypUy/VMa1EI1Mq/9hJO3z2ZsnWHKCu12oppVIcyOd
YyLUfvBYRrgEpyDYYMqNXeOQkm3BxoHJn3qO91ERLY8dykrVQwVYZlUvpIq8wSXlGgs3+Ut2n1Q0
5hi1tY+xDvcocFNHx5d6MOV9Wu2UYNfDfoIYfajbSy2f4+JMs12rWFIzOvbaytIVqgHGYcmQTA9h
CZ7v0MqQu8B9bBUS2Tjh+hUeT+5K1kHEd+0Qxg883sksy++NNP4b5omxhRLagYxAQO2LyUOQLhnd
jYiKHBeqkY2NkGPcnSHNUuGtwqSPOjIa3Jyg3Rv6QcxOiX/u4ktN3OefzTXDMeHR+bpyBVqHCOtu
Vc5ZU0LUw7LL1kTfC07ccDSU1YT3JIdhNrubdLAmPGP4nmgD2GSqU+X32KDMkFgiMBK7neSsTHup
/YanISnOoF+6Mb5SEwzEGn+ojDmeT1CKCME4BoNmNF7GHILgGNKTos9OPaXPJHELzFNMVxDwuwW+
UJIw/IO+nk4pnWfSRZSSAlpkeA9GHxrxO8BAAp37ZczmrFA3ufBtcHhDNMbiQGyoCi/6TeBg4IW/
GOFCFadBswI3yK/kGjfhPZnTWW/pkkPh1udj6OiLdJWmF9zmi9FszCiHaCkYxjkpcGJSZLtf4UJg
WLWMQM/40ZFUO18i0hWszlr+rrb1XnNJXTNhhIrlLrD8quk6TlYwbRvNag/YtJgX+WfC7CBjkMAa
Jyda9QQHggvTZ0dBDOgd6dTCL7rr8TTwDYh5ybusvuGFxOSpYUKeZZDDWWfeaSUUdGaCjCqI+uM5
eYeYuOP8u8hblYMaWIDJvqmIbly1lXwK01n8OvbwiySiOKuavUW+7vK1WW2UCKVm63u4qyEnT3t8
PNo/MIb7mvNswDlJmmc0PLTgtojjB5dCAZ72pB2zP4lPwRaYAHVb3PvcriFbDCaGPqUHtAwqK6a5
pcA6396S7Hpq0P2KezG55uTfmwtVq8EhDPbkz37HSoJaT7MQzMw1CjbvTu7Mhu9ZllO1+c7eVtPW
+MvvjicUrzs5M5xw3BAUh9JAxQyVCAnDO1JQ9EI06S6SZ3SlEIumKLRtN6SB28nWr8g3i0zRe1qH
R8Ee79u2iP+4GP2FLT6XfLS7mBawvIb0IP7VwWTjPyo8PvOTPV5sOHh1f+hG89wSuSfJV9R6jH4a
cTFmg8DikJXs7fLJykhtR1XUs4ztxZR+1s6cG8q5Kc8MuwJk/e7i7/X6IIYHwDE63FOqnTj10q0o
bdrmUoDkgnm6EETmkNNK3kcyNUuL3/THb+VewM4dx+DLv2rJ3kcj/yaOD8g5JaJ5RuXGcYdVgKA2
Iw2SVciCr9tYVkyhGRunJ3c17mYwEQGGgGCF2QCzP63q5jV+gfUdgSrwOJgRagSlr2ZHmnZ0TUvw
z/Ac1e2C1qvsmeM0Lxe+vmhUxgfTl3dXuqegf0Txd2hJ6r5pDllzyLWDgOksPAz1oVLoOmviR5rf
xde1nJzJiTDJKPFqBxaQi4h5pLmu2Ldid8aRTXprTZK5wDw62qNsPOqMWmFAU3FFQAhTEw7LSrpM
ombauAeB/2dYNhkx0DsoBHGflluyTyEvS/cuAFupp+IeJ5GZ7ghwCQwYXtMSFN2JMBUBp7KeeQWm
I5CDdy19vqIPWM3pJ01nCBXmmc7ud2eQKhzK4miY10k9BQImfCgYTUZ6QfsNk0rLHzifiHSEr53Y
717cVE1v6/ld2JnDFwXEmfd0/VtBmVQ9x3kNEjQOj14LG6OPvwgqKfUTDC2ffUJCMzv3z/FqAIQl
BkqqnDDkgBmRyN/bbkourCfBJRBMnsV/CWUwWBxoe93TkE1qUQT358JiSJsrnhELL5NE8ymUmIxs
7YYRbbMWbu2BHD1TXExPOVhJnqXfJkZubPBOVEwTaySn8l9Egj+mc5yIIcyw0xdhflOjO4CxmgC5
cJ+8nqH+qPRHH5BsiMC8xpRcLghR8ngwPDe4cel55iHlFcl8Q0d56PYpiemiIENPgGWkMFD0DNyA
Egn1m3mQ/EEuBe8q5bO4YRjg5JabL8U9uTt+4wAh6cUFWld/KWr9HVLR2G2op/gT4BWFra3yR1P+
SPmPVH7L3adpPITkThlArszymDfqxvA2crL2Zl01l715jRxY0C4/z/K50o7GxJThz7JlZIzXtiKO
AxizfRL75y3lbUvSbEvICZj+2AQBa5sUXAnTysQL8c8qXGOHYzpubD02Fig+6BssHR57d0fo9hN9
ZLgizgOKmXb1lRtHoKxrSpVvNziQ3GXpwm3E3cmQjEgd6RpQM92mxE6jbfQxzahXXz7WQGjl+kMg
JinYTcqT8iUmHxruuzdNsyveNE0K2lqcJ9MwtYLoBEiV7YUAPQHYxtnTkUeO9SpVjkmDHY/Jxmjd
MmFzSofMmwfeAudb4H+qIqDbXSyiR49bTto89Z6gAQvO6tfEx59g4vPMFSY+nRTSgrtAoI9g4ZqL
slm0zeLXJOqxO/DmpWbjEW3g3+ER5W1vYn2YIzdoHC6XgToCUzkWv9TV4K9xwsXdaAIWo5Pnw8Ok
w/yYWNhnX+o/+2ydr4V+PdHHJOrkXleE1TcFHOtZuaLbS2cxPAF+U4zlpzRZUP9Cc40CevZFR8H8
9WyBris4hm2GJ/pnQnu7N6f3pXbHm6FP4SOc+miWhBuB57fbMulrUICzBTsY0s9xwV/dsgFi/Boa
8xeO4hH1xfaVyqTXa55+/ZZ58hdI0lTJKgST9zVWoL2DfWPaa5ELdIRRprgmFUy1fGCODfB6evBv
eXDNKTaiS5EAP1YTQqDpnnrtjkESSX0WfXOvwaZaptESgFc2K8yd+M2WnwE2Ruuc7J7GqRcD0Wiz
VDEysuc4BMKe4rNY2FWdlY1T1BUj9SGbgeMjO4gdPH4dWuaw0rFmrC0b56y5cgbpmqsE11W4Gzmi
9EPoPqjElvNvyB/i62m8nmN5GEGmKdCu+Te5M7aC5N6a9EZYDes6zz2CFFAiajWUOeY2xpp1dgG8
kpQPRsKQOWjh0NNxjqJ8qyYICxhWexrse/ZUxaVJzlJyNrST/r4/Q2lfU+m9S5V1/PZq6/4KEXPd
xcuxSKCk6/xHzn78/MdcdDYA2klhufKt5E6g3GzCh78JwCzxlkeO6/bMfs1kAyPGQNEKwH7sjXqa
FEudaaH6wFOPbcNl0AYswaTubpZDyhM3eEvooca8z9CW9GVbPNTu46V/4QkhHE5jQqpuvBWkZj2b
sTPhn6QlN9QeteWZn0E/Z4Qus55VTO93lHOHnwwJsXIYgN482sKRIBtO7vD9HoPSTI3go6d3zyQP
tI/MzzK7aBwNow+3nkJzaTynER0xd6jc5QU/2U4mWxqm+bPEhAZnEmufJtq3CfNiWOKO4LcBI5l5
zmuL/0XbEiAgGjgQFCaKm9i8YbBi0BPnpnusu2a/N1//KvR62rLFg4stSDogprjXQrkEJZP/0yuw
zOz7N0ZAXF5WpxVpB5d8z240Lwq27s9IX6snlmlMUYwZA3PB/QoqJ5nAfzqU4oEMOd+A922HdTfB
ovj8L9pIAnNUYn1eTeavfpMFsBXWMeO+CM1rOUYKUN/mrDFuMgKlWWOk2C4LO7WNECDUKMRhJA3K
sYqrZMNJVhAufvf0sOBP7Cb7fElfQQb++oC/yO7Z1limdgiAO3TTATaoe/OAyoCBC9GfP1z1IzKf
jBh9CnVIGxtP6HIe3MnVD4kySAwyM7TphKkPhj3l/48ThGETdHvfO8Ei0dGYnEl1GMdT/VeLrghA
ihkTsEER7NGlT9co9ahuYnFK0WALdh/z0ZcqLkLweNmMohhKXhgNi+ZTmXwK6EWS/bfBSeI/Jfle
N7fki/EokR/pbZGXfkQ80pDGy35Zcq+MhuOD5CEtnFOsF2wWblF0L6N7S6daMBvmCjv2rsaYJBMd
mgH3pmI0XCA6Mrs3ekuUAbdaBjZszOVOjjef8xS8Yn2ryjv+zAB0O1jILMgrZJQ6+S5zwiSxo4sb
RrwvjlIk642bpVagW0UytG9Ob0tN2BzxW8MSJzwChrnqrBM3Un1stcgWTCybLYV+FXuEzuZqycYf
qV1klGHzoiAZSQHnksIYjrQEXE38o4ZmMNaY+jAA+UbvGFRHdFOcaqQESW4+mQqX9ySm4nArPbls
8H+MeRkAqbXiGglppeBo1SgAopGlsYULatboC652FsnClnjATa1XS2JKHeJVcgqDsQojUMYamP7E
sKHzmLyIs9T9YULIvIgpX8kRpLbd8o+hXRgzQQCO8YGdGdsY+Vh5w1uyRkmleCOlBCGBfEe7lUeR
Qcuhlx5CBkXmHwaXER2g4wi8IFqV6wKoM7SxZlUoVsuUqOf/7pG9o+x/iDqv3cbRbok+EQHmcEtl
kRKVZfmGsN3dDKKY89OfRXlwfmDQGMy4bUsiP+5QtWoBe5rf2eLxpbPYYtqSxY4sMhqHcwxJTb7y
6z+Le0/D0P+I2oqhu5UtyajwiYkmAzfdSOjwhCmdotYOJiHY2XY0FuSTG/TT/DDBJ0+JxT1jdY2J
muQwV6u+K5+Yqe9O/uLmwK0lcSvOYmjXJEEz7RoOl9rYdjzsjW02TOJAtMHjyV4q4rfBUmkgHBWi
CdrAMt2gA8Qs+ksl0U5IkJk+pAyXsRCvtIYqVHS6d9JCpBPOm7CDnSzT6NCad4kspXvUQa4NLzN5
nl+Z3XV3MX3oXkxthXc5drVgN6mXgOpWb6PSIGxNiGXSZ4EANN/RN8+ygLJpHaukUq0zNkWTggsc
IiQBciYgCZClPLLzqhBFTx7K11uNiOeFNYVIs4uPF90hUw977E+6gcxwtwIpNSFaaL3W+CEtlUKd
dwcYACpxHYq4Kw3z19tRnpmE6TTT31YvWCXV4AamtTQmw+izRofNctjnut/Gtc/4zTblnyfh6e05
2FBAC+RDfeB0yHiE20Ox7pWdYVFOs3++y80x6z8SFLI2D3BV3pvuL5Mi+wHfO7FZBobJCENL3p+V
nl6g9tIoE0xGJPmN36B9Iav6MwjhjA7Orx40+IQgFExLfdASwhFTXTyI8/EI9pTvxfchRJlOMAnL
BcLm3LhY4oIeqdNIiQDhN3xQP0VwnxUmrGY+xwUMV5BoBTy+BE7wlfC6MmIaaeMH7IAdc3HYIHQc
Ym13lYfWFXBxYlywvZTNDWmuAWVh3wrk8BoL5id/p1qsWdIe48NnyGlqblLaOaEP/ZMOcT6IhMwT
mfbktKEj7ceHz5JR2cXQXuaogtOK5/yfNP4YXzCLnM7oJ0ArH5fo/0i1CmzAQ7XHkEN3s3SGG3pl
EVAcQfo9HbCaLcNlW55RuLaVU+rbpt+ifob5xdiLkApCqCGLiYeQmz4GegfGw+vrfaMyIkXXyLAf
N9aewR1DNAVu7LjpA7tEjcsnkdwnghnndN39jMM8RSxN36I+IGYwjGOGw3CMhBWD/07cRyXgWk7E
/yZf3Ex4a8HZ+nAa9tA8Um2HW55BmWnemGeiTGcWWKQnmdGFtMhrJPNEfs8o+Tu7ILAcUGO8l2rS
Nkxlr5M3otzNCyNIlR4J7zdqX5nYP2JZQLdYj9IiXtIGE8bET91o6PyvcDet5xGIY9RdagBCoLov
pJQm36jvCbqOmERqPmcamAcioCjEtC1a+44ZAY+zxlZeDt0590jrmMLRmOBucbl8yffx1DSYPxbG
jC6dceU0aURZvgiLM9c+RyiJ89wJFaFZjDFfESSDtYilQ12Az4vzH6LLZRauiMD0NUFbGYoyrj2e
pAKZU7wGdssX6+tVEUkVL/he1hd2fWBuxDcQ4YoOlpOusDD5XRlKkegduOLLQ4dY3OjS61PLeL/Y
leIhKY8MXBtxkzLkrzYtgH5hG8FUULbmNjoB0jIHpkpfjfhZFg9jvKuzz3KjJsjut8FrK0xAf8Yh
4ic8/kpfyq97pV06C3HNf/CPuF/21UrQuTfXqbbuU057jHYgrz3gUpKTLCN9nyyJ7tKcjB8F76/c
zFkSaJLdqctunORoxb/YLTu2NpSs1+fvZs7fJSMuFhuuVYISCSL4ukXf9xdsmwEMrlmZR82zpIqt
I5P6lYmVhbD0o+EhFmaoQTiVf4/0D6BvcY+m3gU6JtauxYQu88LcS3KvzD3i6bSFv9rxPUSMW9Lq
QwfEeEvqLXsJfyf427aAurXTxZ1V7LIvWAPa0rCbYQZVuySFLJEXir4ZRFZG52arP/9RBnU8Fwi+
qjQbJUuW3dhCsiHA9SSuMF99JvmuBKyDha3iUf7FL04An9Wg1qdpgm1nrCXzyu+sr/AdD8s4e6jP
bVtvixtUuo84+AK594Jqkdlz+fgavIgIOmOdlxuoeCIU7fgatnbz7/mavmSg3TY3CU0VVfSPCYG2
taXurqSPQgJDsQz2LLfkf2NSzTmAiAsqywlGVy2Y+oYzGTbGHnljB4h3StRrNMdg8AJQzU06p69X
AABFrFZ1MsuAx0iPGjIE+TH1hPxTx80I2nvc7DrpIR8F07PyY1CfUlQ7R0dkZJb5B+jDjiYuCR3M
mfC8RZWSZCN76PV1aWwGXHTceugaeg8ZJqJEBfcwBsl1OdejuxFwN+xLy7PORMoue2r2XYcS29qn
I33QrDXBrm1gAypMGkw8EJu62iRo0vZtj1DuZvV3DfH8cI5e51w/YaNQ/5GMaOW71N+V/k609jtC
EauP3EWcHeyknyS+Prtral37ZtXlrFKQGROM48UH4Zw9STVgdnzmqrW44GoX2KFeu5/NIg8XfI8n
A6RrrtzaKXnxnA5n+Z9F/0O3gsu/2kgVwLr10hSppbkgPlrtltUkZ15r87TkXkXwF0Cf+ypfn4P5
kVW3Xp0FSB/oVvRlKi6ZzFO/RCst+h8wWoG5OW4zLCOQtkc3mZN7pRB9pW2AIhUhvt+txBIW5cC6
ti5id6m6ywtDlS3fNOPEbOAWvdaZsgonlPwyed/skH642UHctB70Z22ieZ4i5OjABKzLs78EC1/d
qyQaOta9SBwtcKPCfVruc9EmF5kJto9C85oVV+MNA+acD+eg7HggDUxuh4+QfRnh3dshmtWbpN2q
0qZLNiF7f92uUOoge0bDBK8NW5CybAqXE6dK9oG+j1q6ba9vD2V7iJnx/guCf0JLMf8nbJeVsDYg
gNISqCt8a/O6vE/bhY4c2GtFyls87Vd8YaNT/MwUdSOp6Bw2cJ8BVPvthMLjcfTcwfIVahIUPTYR
k60KlLOwwTHFQ53kac5uSiZ8dWQI4nxnxYw+ycXi/zA7oDLTWgufqL+uZi/zYEgnVYPDcC1mv59J
SAP5/kye4XZ0YmvJ6i30om6z4RRr94knk6phXXrrEhTXCRj1t7Quen41D9CrR3R4yU6SFhSOwiL6
66Mg2GQI0pRpPYgWEUERGi0mf1t2ezWI7Xt/NwmeV+9ScY92cXPg2YylS5O+eBvkA3lmAnHdFBL8
x4tafWr6Z4zXSjipAqNzrDwTdAX30brnRzu2Gv8YhBKkoJ7goUPGUucDOz7Vk1vR9lmIU7LYVu9q
PSZfOzcvnX86CTNWncL+NdPe5i2hx4XCCWP/3fDryddA5/9fiFOdb/wNtJipLm4X9XcRbLEukBsH
ZYYqwn6So7sHooNhsGMaI/zYrPOeVzLmrP2yAP5V2ODWWWdGuRvizJ78SorM/fhgl/oL8NHAUB3M
OTLabfFOHKfAUnC44IysY6Ye9VR/p+qOZSMYiKWYfENxYuS+CYv76Qk1zpOpUfBSvAygTC5vHbmb
B0Xx9I2wCNKTrh4KKBVTvQOGD45KPcVTcxVxvefRhRKUrQpU8Nnf1LywPw2E9fTK2F6zM9wZ3FEH
yIcN22uBzM6pnsdAjWVZTB5syW3T7U+dzPXWwB/xp02HlkKB5lF49JdUM2O89V8ePYvNlIYxdFx/
MZ3H9jGN1dg6sY+ntMELhGwEdB2oh5bkTpE8W7rqnWSQTuXluoeE9HMYt2njFIoDGj5a8JhX2oOq
H5adflCSo9+xYzsmBCoJtgq5nLfz/WGR6MZumlfF6o9Bpx6tsGDjPsTjxloIHtyx3p6UPeygpJig
ab/be83PiENe6dMwhiXvxHWkRMp0hvj6nBoI1ytPJEIR0Kug7jP2iXPgLYtWPwbHwVrFmUtWOV4v
KJ+QD2M7RzPmAEuk6ylPrw96Orq7giKP4emVtwYAnkwzQ1HOQ/38nIoullxyy2PqIrI+QEm3ls2b
YlzUnKwD0lGWPwCmSI5LrzQHzPFJ5aL9b3fswzUcsbWnK/vSidG+qDs2xrxqys5oRmFHeY9ZbDIE
otLHwFHaoGuuXbBmBc1eukM8OreJLvrFUTZkzqzzKelmTzWMocfnQoguTxAn0cqKd1pBMKKHLYf2
tNZsWz4kOXqLFb8h6KLJpF7vuF7yHOVhD67jTigcagssdiwUWHD1sW8b8cT9KNRFMBE4NkzXiIex
U/HCbhqLPiZEYyAlmO3jsvhoYTwd8MVKjCIS/2B9CrMkeV/+/hS9mDu/736wYor8PHbRwaj2cTZn
6vmE4xS16CE3VeTQbeIO/Bv8fZJ6kcrX1rxgPWISITkB6jmE+AO5G7SGAdjW3ZPAPZINKYVFXPWY
7aOZzU5RzI6YzBluF3PJoN0sui1FNK1ZeMj6vcJrNhYsUsinw9uOyIQ2vARYNtpNtBLqJTsx/ULl
L1UhrcIWocsw/wtpSssh+mITBsrGb1oJGxQnqFjkzdQw0YzTYD+7bZcdKbn4axdgT6zEKMjBJCQn
DMAD87cHDSkAZQTAN25Z2rfWzu/BVXljEchspIPKnddaupQPZa6+9sXrkC9f6sSVq46/EVexNkVc
gegeUcy+U67iYqtVM53ngDLZ66LsRPrIE1Ez2nnGhcFZVc9Zfxmfl3hay4f6tJYXgkf5rbQ3BTm6
eWNBm4NQRQxGFAGCGNMoQO23c5sYDM5/piG/ECzgishuYCGMxvn3gkEo9OtTLKS/No05z7xXMlvx
YhmQcPtwBZoIWKtpuQj6LY/vLgm06wOhacxL9jw0Wc+GdCZ09/iR6aWxxLKwyBcuBkaXtC/fdFIC
i1RH73eyvu91r/hs8zUhX1QwZjdVMDwqrXz7CrfRp6St4nmCCGMLOXd4OoKABsp55W4QzFAY+pkb
zskBwBpKN9hoh/KbqRfUOM6kuncRBdEZGyHDx50Kvje1sY1zPJNuyRSkrQ8rwmK4ic15dDXbi1Sc
8+/67YsDocVbBKiKLSyTAwz4EHSMK/RtVnZKRE4OnNrJjFXDpPRYk2O2SRbcd8aCrR95C9yPXI7c
WdJevrBbJTuPkKbaJtHwKMbf7HpYDnHNjaSVhxe2OiUKSE4x/GF4hg3jDIwDmrwLCg5T4gJLH6R6
vvYkbiYtRNEcC/0qZ5grPJxkSXXC1sc+XERjgmaEALgp3oG7RrjyYal2gb1uPeFrOTIIi9vzG5nK
PNEgZU8vjruEc0Bb0CsHK4YnU2NqzXAoc0YQQrnyEbrsfHGOYbk/BisO93qYhzTLNK8r9Y/8h3Ga
qhxYG9MssiDYQRgkXJeH7BR9yVXwG+zMa1rRW/NO8cYgFQs2083FUb+K7/IffqDLwcHYiuclRmLA
XhjeOuVUGNenMk6vhrbY2NnspDLGtsuKUiCoFsZOn8Y+yv6vNfJUVQ8gdaH1POENgZHobOs5GVC5
0XnE+i5WcVQjevfBhcmlPR799Y/2Qq91Uu2Vb+6w9LLiiJ/nxJaOHIXWfcCNGl5DDgvUKRPI4G16
ZlDHW833iaNNG28hnqrRhNQb2RAJny1hCPnOiNct6/kz6V4sd1imkHhwsz7Bs1ozGcQlFxkWFYzd
7+KSA57VMJRYzC8ofawZG0R+FiBuY5Hf8zugzgecuNY4Rlc/msJwK2lpQKp58XRlHqRvqrcwI/7m
G3PzcRZqOC6bdcwDO8VDJ/4DDYq2hWN/JYPmejs8caf+IE2irEA9kb5WKgSBbjhE6omh8oyvYb/e
vX2fqCAwNcM4K8wrmLN6AfEf9gluMPxKqT0s2fW1+R8t/2PqP9GBEZ/0ryiPCoztDQbD+ls0v8Pm
O+y/FoskuevDPS9RUhL/femME/mOTXBo92G6jZpNDZ0/HBcIKYf6Iw2oZW+iesPjiNbKhgXsatIu
hhnyBSmNbzjM63EhrLDcQrMFJVWhuN0ATUQLAGvqMBmzWWK60ifzUg66KrwW9bQ6g5Vr4raP3Up2
yQFANEBqxA/PRxmMKhmGz/UTXuuIKMR7uCVIm8uTNuUkKqiBV2J/Tvyziv13b9KVipP3dM/+R141
bjPHSMduXPzoSGKDjT4sA/2nz//AlPP1n8U4Y/sYaX9iHfnAR9ESbVXsYlDmBHiFO+0f51r+B1Cu
Ze2ZHhirTLbHWahcRmJb7ySXqcN9wDgwGbJIUFUbRoKbVtpgx6qldTADoCIFXrnt5lXymacLAhV6
cR2fiFQg4y1HpmiJ6zGZXGOWvJr9eroImoiTzeyL74OwB+mi0cCjn+EuNpsL907f3LTOrYwFpS7k
BcamFD2kC/ys9Oai81AsnB8r3fJgJkmUmb32CRfpDoTGd4d+Lw+gKk9PdwGBLH8tWnD87I/LNVb3
gceSz0DZXOnl2kaUY4BetjxIU6wWzfHAXtEsjs24T21iK2LiJ/TJgPhwawNlxaYUDn6BG+jYRCcc
xBazmHcahfpTlHPAYiVBUS+B0amjZw/fWJOA9zTXLxMM2Zpt4Siuy2RNhIZ6iwduLFvLneJ5EoOD
Vu7H1/7Vw9qb3GzFlszuqHGmeKtxirfCNGVm61KjLPRCbd/EXjrT0DyqmzWaMvHjFSHrecjhI74a
7EXISW8nI9GvSr9u1yKCyMkYZsPVQz8MO4qlVLlkDRSB5uy9IkS1u1KxY+PSR7VL5RZvWuj35abB
q/Nr+WAD1DAhqYEfrvR4DcM/dcXBE9nFIkoSDnCeU6eBKuEvTMS/3fx5o3tbW9z8AobGEf7+Zpjd
GNlVFKr+lv+B6LqehTWTM6dnwElEfFadmPFl0vGVHUhDyP3E/iCnQG15PHCzwCdtZuyIVgQzZP+y
+F6H7BzhVbEJD2YgrXr9INI6AKJPjp1Tt49X+PhDxB8b1HdOffr6ZnNaNXuZvDRthzvYwuJAzoUT
yo510KA7wLWyQJLPgwFd9r9fr0ewjFkF0TwiNA+2dbBlt4rdgVhXguqttwdQ4vEDg9hh7dZQlhBK
GSwp/QqAMdekuAZc58dXs69GVovwdzyNjcQymZ2zwM1nptKhmLgLCBN8ssbGmXqO/xHM0cKywHsb
r8Obm8EBwrDriflRA+1XnVTvl6rNtf27zofHIMq35HnPhbulf3QRZrVdIu0ajLPhjsomOaPbIQMG
Dvorf2jbO270zrI1zSljFgQzQ7xwJ430BCxYeTRROi9Z0b/ehzH5LdC42dZTxXHahackOZfJWbCm
w6n2zwgj+kVJ7lJ5G/trUF3a9NyqR0wEdb00qU7sNt6lAwA1LzRJeTg19Vn2L9bzFi6ydEoxLsUP
LmNj/DCTj9y6adHNX1Q05cib2aTiZhM+qtDDUmSS0XiaE80T8d1cMHkDgOm39KLSN1m5pSsFbpVM
C/ZOXxnhWr1rzVxWuRHW4npa9PxUwQnleNHdORxs3loxmMMIMT5RePVvr77GCC0o6EXPFktTr+Bf
z1SWpsFOc4P4oUwdqOpxDaGDm+a16D5UG/iGZO4jkFjRjDKWpx+QBp5s6FkG44os9A5+Y0CYhzxz
hAnan3VmnQhlENYwH9bZYE0j8Djf+OG2LrZ5sS1mo8r+fVMFGxTW/ANGOMOPw+JzLXfH9nuIHY3U
3vCPMn6rD3gLTF6YOyDag0rEvIjuBO2LMUOq29IF6zTsU0M7df50Es8lzQYFZuxzci1tPABkLjuw
y/GHKAuqIqZQ8ceAGLzDOYeUaDlck/RYhedKO7cEzhfXVrk2/o3cs/47XmIyj+evJwlEFMQOy0iY
5iwjYacwUyJfowVYNfGNpyDz7n84IWz2MH89a8axzlqkwGpIZHCIRswx+33AWB5BzWcS3/GSEQxd
bVGNxOaMEpg141bYpf1nB6mAsbKtQ8BLy2VWCnPyn0x2BG8drgXjg1Qk6ci9ZSMtZHHC8xtzQmpP
aenlNhdX1XAgp4gZBldGhNDJAk6/nPZNJwJyqDI/eT/k9MIXc2lgBUe0iFMJsXQB95XroKcyXk7Y
B+KeMAO/HJIQVPTQEsvICf+Q/8srF3LFCAu9k//QMEvTiEToUlZe3QECDCUzk5hJYPtbVOevFZiG
pwswhAUfEqAtl6D2ibqSF8HDbvnMdxu6c5LUpgXkiV49VLzYBytpr/4C1LKYmTHXGp9A3YFupRum
J9pJINABZBXNP9CZciLdsqmj0yDwIXGs5agvQi6MbjmgPaxWko4Qc/3qGdj6T8BLKHXceHTld6Jx
+tplphszq8KYtAyOqAKyFX6fc/m8+Oz0pnwznSkKxjXWfW+ifVqsRCAm2ha4r3ICvj1ALWqmWvw5
M5uNdCqdZ3YdrFNAwigV2jCxxOH7oIrDy1EscxbQbMZUGc4xNBHGEkx1hBJ6G19VsMH6OSh7UUZG
u+yaCwwrI8DQNEUT/M5JlKnB6EZQjOyD51UB9RgR1ZoJFh+fjrfHgZfdPKZqwpuKb+MBvI9Ppi7z
+W9Spu9/EkLmt+cc4eCc07ITPulLTYYgw14ZPIo1C+aph9RpgCL4E0pTaKweuYT2pljIQs7ufEGT
QmU4EuFAqMFc+bS5L6A3yVj4Kp7x2Pp2KQm2+1K8sh9kA8yHxGsEE/fUvtnh6eK/CgaysVdouBlV
EFES6WBIF2pwpcFTw8+MNwPJ87wC+M5nO+hMRmhnQQvRQtW7IBJtTUCyLqyYqEQ7kwc6gh086yUs
+DUbayJLZRhFvMxq3zZ//E3THbPuyKDXJCCG2OkeDe6KryIfi68q8UoDtJrUDyzakRVAWmq35nzo
tvDBE3nSe9NlztGRk3BFQB6hlQMLWhtEEsJDjDgxn5axH9ozH8XUI7DJeZfULcJom8teS7H4UtMR
/LjI/yGo+pflFySB6K67/s4GaYPyjScU9z3Hsts0Nj+SM6xFm8RPAzIOgTEf8MdyrQTuDxcV3TPb
VcaciGAlpA+Mhi5MB7tiY12B3LrK7llto85BNoza245c6sqC3VXlxsEOtUb34Z/d4aeWjpr2EcBZ
Xg7dXfZeqRdnB0qY+A6XQUodqVxKGYkKGB8PI5Wkl36ZtnYkak4YvNQm2OVMIRo+1zQDJuJ50Evj
WjWmvBSUcnCD8v0v/qIlR1jaWeHuRWht4j6jOWmpeK3PoXasSo/mtT8U8imtroJwq3djee2fCLYW
ofgYiZRteM9njOy47KTxwX2jXrjRaLNVVvQZo4vnDEsEI2buyYH2XRGv7O+p0qcpG5km8udkv5IJ
5tyTUhI0s65eoU20INSMaxHmrjHJHtEKp5MW0K4Xoge816dMj9eE6ilwo9BlWpzLZ56DsbUXerTs
z3MtX2p2WvbTutJ8RLT0x1ABqXXMpEMjHTrBq4U9KuzxPL7TA6Vy32Q7NfGE4YgGjjOJm/GmV/co
fuj+Q6o+VZ0sis+n/pmsyDrdBvl2xA6XTQ5ArLq4GFF3BWQN8tImXMcK67YSfbfdanmEeKDLYFqY
6HwMqwBbduvgDq1e8Ny2OO590row12O2zrl80FSAwWuOLQDPYqOZOyABoAcKnK8zEo0YOAtzvxMJ
Cp7JKnYTLsYYMGk71xB9vjyRtAbWx1S1zMuTf/yvl8NvZMa7QXUEB7MzApC7zxnMM2rKbFumwtJ/
2iqC1vbMSnPsICOvR/1DzR6ZPBfiKdKlqDb5c7MY0nxyh/CwKeacHvSlpjzjYCvgML2HNSCC8gXd
TmlbsojShj3KAsIUB9yEAUvZhe7ecQwaEVWuNEIt36GmRBQOE8tK8T05v5LwBwolixU5Vv9jCnGT
P4tD84bzAjRuqt1eIl+Myak0t8i4atCpMrWw0eUEkPXTLc8fnq/MXqCcFR+66T1H/PpHXz0Ju+Ed
rQ1hyGC1T2sHxfw3wwF5g0T4TnzSAoTIB4Ud68ROzls3ZZadboVkYwEUMreElyaeYRzq4ZjV5y5B
w3FRimuhXPPCjmonQCBSORJ1ig4X0kFM1lLuE/tefOK7fiJSYQPAzgR/+Xdt/TOs03P4ho0wGdzN
v2yf8aYR/BIfVZj+5I7M4UbgbYeF+3IskfeRisIBY9EnX+Ofqv8W96NXWFicMUrEFRfaTCo+cswK
zPLA1QnuBNMp1KVTw9GiRTL5bF4g22AksWwIZ3F3ZplfwPVeIsN/ibDx96awM8ud1rgWKWNQEg9l
Ope+ktc66niCr2hCI9svd53qCnwNwBwVpOxGSzZGtKYe4/kPe17CIYycqbnW8R2PvAMzDzMGLiMk
yAvh6zf8Jfw36aXSvfsX8xgzbVi8pTyNgqg/sq0+J4udARv4NZnxJ6NA4qdwjnC0Mh3i9OBzZqLJ
5+wrJywxHAcyTo+n7YMoclLRVqRrw5SU1mrROjkVReZWjPLZr7INSt30G8cN0b0PIMBoiQzXwjFk
y+9UWHaBJhIfDNB39G4UqH+gS2LA0/Y6NQfAY9UjsRvEYIED5Jb3t7C/Gd0NvERARhz7PQwOl2Ab
+49ggWdRDQDFbkiNLbqjxKqyOGvDiT2a/id7W0PxgfaoqKAgYzt8W/D+vgAvS0tgZzJ5dEjsOt4C
dgk4xQhYMF57fHIo2Hhy83bwW4/CLAo4uSIKugjUf41S265eHuGSTPtC+lx07V/w0qp+X8E1IYoF
NiDeMYqigqaXRxy3NfPEgDeSLGRzxYOK+Zi4nSqbdZzu0/RwwALbCUfy7pmPkqLOv7D84I4jzxRB
aEdo0aLGDUThwzAvNKKpGnyBQJ7+lQgUEf/BtHYIkKrPdAR0hupMT0wPYTmzTV9gKg6U4YIoaeL+
hSdaG/TcVnxHpa/+kD5gyA8TTUzGxRrKKzg/prBNlG2ubMWGGQzAZfK/tPSc1UcLPX0Nr8oDPY7n
gWQuCaP+WfQvpnIV+1vVTwLoGA00Mc3eoHolYoF6/wcZVXGX25vG2f3cvXo3IeiCWvKezKw5s4Hu
eQGNEPwdwz9C9JOh/1w1gCmlBYgVfR9DJvHo6TVM7J343SQ7JQYb4qfrMlhXCL94L4P1PKCeW8M0
RnMaZOviG82JuYwbShomhQ46QY7Q5JjjO5u3f+HdAI9oJ+G2eGcsRhTBPEeuGWxijCVoIBEUIF8V
0Biv46tILTo5CTLNtUwnmwdwPwcSHthTO/7oFunuaUwEqxIg3sUqrk1Pr3+z4pva3Wr+ZOc7DwtU
QPbk99YOIhxmaaE8tk/NvW675ymUvXqmEIvASFajUNyIH8NSar8G/0uqv1/CV4E8964kd9G/ZskV
9w5PWtw7PGnbI2eEriGsJXiCFs1R0YuNrtXteBxe8Ysbu1zf160XdIfQOPT98XkGlpGJp/U4w+mg
iJvGbYH5v0lShjiRpJ7+ipmg3K7qPfq95kMqDvsDe1dWFsgasMoY3uChlcVOlplfvzUEPRtVNpx/
Or8ssqUlEizT3/fi3mdOW8HYcDMTDLfDMzM6yoEnJBNUEsPrImHMuS6iHWYtYCNnozoudSBj+6zY
Jzw0VFd6zbqISBC3/NNUtrzIKjR9m7amH7er/QsXk7TXZ8nLVcHK0twVrmaSzbCovZDB6jydCx++
4QxfyniO62MfHOpw71Unpd2iOenwmomI03ZB55XnQXHEv1pL7tgUoKhpXkdWOvjdwaWfKkzXB4fE
n5ABBpf+L75Z0hXdYeWfKKtRW3ZbDDwctxpUBnZZW+kETw8+o+/87ZCGGjZ327xeB5g87Ne158mx
7b8rQET3gsmDq5tT91aCl7iTKEmoR3m12AFWd9TY5lEyj715/H8OagqFIT6wh2bl14A4Qyeq7pjP
HvL7pN1kpjBXHILpR82rnodc8zIC7Nkr8ndUr4sP4XxKIHso34K6MfKt9hYLBTZxEpjh5WVs2suM
zPNDqEHhPjLYQC1D6uMIivtKjn0WoT/cW0s1RKy6VcetqDgZih2Lum0XkHjwjbRrUgRJyGyf+0Tf
vZ5TurZCVJC2Y4mOWIR4b1G519IVp/7vthRb1KubnWxfPvfgoYcTfimWOxfzop1a5PhsOk6vWYqU
P1beIooXK9dwrj9y+as1H7Q+TDD4JJT4mKY48PwLmeoKOA2IXpZDzhAjiwshQ3GMbGSYE40lKKt6
Mnu7VFjq/DAt05VDf1IvB6TGfX/qTxK9M32YRNvegFWW0I1I54YKnNh1kru69Gpox7pmmQ46j2iY
p30gir1KieoBcb5kFo4pRZnT56KI5vERiw9fWTBa4EfTjlXJF3/rae1kjB6UdjghoVDTZsYHdlfh
/AXoQ9uZzeQt6yFp846wvlSbC7eiuEELIOe2hLgWGwnr2mihoQagHpna8XnziAAGTRZZLIboQACV
8u0ZyYCNpKwjuuQo7XMsSsizwCBZHLke4FVGTkw4SpxJkX3voIQRaAdtWnQMlQUk3STKaJy3+Bqp
STE8auLWbyHkLCkaALTysuZMMJsPEtretFCYtPxkkTUxCSn8Mvik4SoPRNQCNttjmuS94T3gSYm6
4dcpq7979m6pxHfEEXg4FtPygGhvcK0kFFtTJLWycml2CC25sxCs6hWyWYohvFkaTKU3nx/fVGnM
q4zDd/uaolVK+djLxyo6DdHpdRGOz+Ee1ExVMLhxmE0LAcOcVc1Wg5lnQSLCVjEhiYxkLSSsVbLx
v3CRZICewdoF0KRb8QCYm2Ti5SfZOSvJbS7b1gAc5DZKH2X9mc94n4djH54llFqc7v7lXxGil5oe
Fp1yTZ83Ib7BGlLyK6aQGkXpsdI+xeChUywZlwauJaeKvHb+mOAkLCeHK6Vv8vlv0Vkvyzl6IFiT
fwpUae0sAU01zDThaIoX6JWYfvSdo5whkWEjUS59t1IuzNIWEqvHg7qHtKLKaxTYniieGvEULWHy
DaDYm+kxHsFifz/Gn9ruT11gLYE0d5afl0Q9qxyY5bkYT0+ib+7T3Ob2kq9We7FgLx+MObaZeAVM
UWXLjNaD1Frjpk5TYizXUBaQRzAuWOk5u8ipECc5hUX0sDGvJruydUYZvaw8cpunmS4xeJBJaqyg
Z6ElyJKGtLCu7N4QNJs8w0qHk+Athk9I6RCdFZxcVBEMk7fmAbEYSiWEAZOsTFkzZqvT9TClexzK
0GOrTnosVRYih46pF4qnzeBB32cLYhvZerxTeiJqDJByB9syZyY90TI4Pft0AmZ07SIFhU/dok9D
Xh/P3d4+lW+lTBWD2iKndtILFYTkVmRdIeEjKXBO/QyDX5oYvfV3Op70R5MthRloB/K2ervLvhQ8
Y80D0gKU3zyAEr9+FYQxT9InqcDN2dwQKh1OBpg0qqEUORuruoYIEJLnRFTSaxj1pF20VIALCRT/
3zC+EDvL6cESm6c5WXpssEvKeazLIenj9l9YEmycGU+3mE7wOrzhzATLXIDm8wMQdDBpXbb5ipGd
sqPextAQcedvSN7lRGRjb1AEvzzmQSRKGBuz2o6ABvjntfgN/2yR2PB7/X5nLODqWfs8qOIS5L4c
foKJAZ9Av8F4mVaz9lEWTU78elFBgkMoWs0beQ8PAC1Fi8e6r/YIc7RFGm+NmsqLsw0jFs7R10Ll
SCfxVnC7H0Zld2aR1M5oDuhkW/p1tjY+aiAVQe8241wpkeHcWv+ucXjRl7+MKzoYHYxs52DspLjw
ejgK7K4IONrxBThwWR8w0WZijc59XhQI+za4/E8QEVjpc8zBiKAfUK0tJymyKtP0iNgzzxg8YfOm
8sMaPpUt8V/whemp+3dPXfTn9HZAxlFJZ5gnhJ6uEAfACOY7AmJeixveebQk+IzGyY3AxYuHhvHi
gK16W5LVyPrOZWH944t/GSQgPtP7KY2WY1Fn5t3deTdT+SKbV/UnEhBEOvIH2hXBvbP4ly7VvJjn
JTMJ/DJMk3fB5q5BbSPD1tiU+Ezt6eV+JsMCIy96AEz5CWb8bG9krND2MGMTEjpnbLGa/PFsPogQ
5hizOXt73Zl6CggGXE1YoJkCQy9A/YEZ5lc7K/z9xbvoxqpPD3fR4sHtsPxh6l8thfjcShfrUy8/
9HgiNPcwvswZVF0i4NYFQHf2o2T3soz8YeP3Kb8eLIP4YIfOKWJX94LM0/6PqvNabhxdk+0TIQLe
3IIWBEEvitINQlJVwVvCP/1ZoHpPxIk9O2a6u1ojicBv8stcSWc50l95mhaV+S3VP5wTarvwv2BP
+15ZHrryUAlcyLxB8mQK2dQ99PPwbFQnDYkLrOKp6nYyO4Jum74dkWxdX+otxwuU8jb+Jvb0+5MA
AcFlCQFf8+otl84IShf5txuWQIYJmIm5bldQ0h4Q5Il2wIzg6FDiIenIF8/FYGxjGBmkT2pcm/Yt
/UdNA58fzrOM1rsNB9cHP5xqa7DhxSPPKcpdNM2cB6TPYaEe8+JQ9suuOKnTKZFtwaNaLGACXpBp
2mbyvrCO/Q/p4pa8BWn/9Xv+j2WWiQzLLBMZKOcoOzLRjWaPsjM1+/h/5ZwqXwLXwf+MBx3eA1z3
jVM1Dizo1JmkbQ0uv9wMG2oZjwrUpMbDn8mlmoSZrFzMkBPzO2UJK95yAO0b5gtE3eece7FCDW04
NHdME3E0EuOKZqPQ6m818xQpuCN6f+ysUw5D+TxtVGPDmUK1+SPaSs84nc+HHXQMXLzfzNdwt/03
F5AXsLV5XQOHNxNaCHls7ZO2ROx883X9BzzPyyzIH8cdggjLZ8Boy4qcrF38TlpFyxbLm/zD7YaS
QEKPLCMMXqCSkktDER8HSDeA2Gawio9EMgvkOZyuYCkQwr0Lb1n0Zn1KyZWvQopdtyXNpuz+yPfK
ukImQtrNbWvSkvQ7n0VhbniiMUZQJKPhryBwZsdJs9Txk/L4HDnf4FLpEirNHFRCgPhq/x7mf2Gj
E8sv9lPNS/de649uVRTIukf8FBTyKBQEJLtqn3PkeBeH90Z4r5oHCYNb/oX7DsY7MsyxLBl6neID
qrJ1NUl1KARSDzMK+rYS8Y5FiAufffqJ0vwvThwJo9IFXTF4UlFzCipETCJtnhbxwjwJiEE9pM0o
X9Fx1c61bP1RYWfxqmyfU3YyX3ujatuEjqk5abRLzF3QuuDb1gI2wHCnGzO5QWxcuA3Phs4c0K52
/RZ0FAscomOyLq7xTv1mERCvzQJYZI3+a+2ARUoDXKwZFplRLLLk62RIObSQC64+AotkTbHHceZF
9t9+e+iSQ809JTkAXk49i2Qybu+C1WdfS66Ac0zb/RGt27amhdOGrLIr03sp3GkiGqMPOuMw9KPc
H9hOOeRiWqUgkO1tiJx9IV+f+Z4B4FC+c/ewcUuwm/Ctb1R85VSLfxeb9DU+TnrKrxmmgO6nZAcg
17Zxff9CMSfZuQxtnKAg1xq6hjAwcoqx0QBth5sHDtLeCQvHggcprbipCRejXCE72RRZ5/zAkkt+
kF5J+U1Y2aVEFHbVxvioaZPyIFbMFa1zgoLs36RuBumLzCyjJrq/mGJiajY5RYzg+96wLzM2HuYQ
4gBAW2vn/vpuvFBX86ss4oxlbol1lhqHEmoAjaXojuJOPmJtXHIfYnF8rtPyiuRWjSdYPVH0Znia
dGuASMgzPsJ/PjJMX8ZDbR60lUhedNKya3qJ3+m35dLFEJwc3ysYZ1gnZLXJPCTWEVfAM7zodlV5
dAaAI9HEeVH/xZPPDiiihNlV1y9tfDHhElSnp3QwZK/gDvfHCNirz2l0TZ9vsyNyRj3G1l6ghPeF
elRpj+eZ1D1hWW54BkXB7UGpoS4FW9TpiV+KPo8xJCEkPX4iET70di2tKayUORyPzcFPWAft8Bzp
nqkRpPNEzUsIM3azZoWcVQY8LD9S9bnkmC1/4y1qmeHq2KK9QJ+ZhFI345hxLMaHho8upVwRvyHD
6o/Auj3FbwU/enSM1UPAFTv405LC/I7/TtMjVt9N5LfiTRab1/fELTKlSAiJgGhsu+6Me+ZCVi7f
pu7WjheZCx50GhWbDCdEvKr48+v9PYFwh6O/5A67caPvQmUusumJy6UwmbS9eqEyqxgvMV/59WWh
IocyNNT10lx0AkGjA2hLC3PRLMi39FuiwsFWa+0/CjnSBZhIIES0kr1+FSpfXZ2JkYG5TpH7g4bs
2GV8nhj3zN92pBwlB73MdEpu19SYmA4mOjFEzcHJDeTIYXe+lQP1TFCSNgqevHAz6fTSrbG9THiA
xJkv4wvLelhV+AfitdyvF/67WtLq40Sl086di0rgdOVaBozgSL2DUezvUH512bewzMDkDjc9ubEm
aKSrii3tazwGI5eAYvdneBtZzdAIIc5QLs9rTGxGmFcvHEhhuAPGILs6ofDnHH7/v8lGDRCGkMCr
TIwLEj/5k19quObaBFzV/wLjFC+2f+L4Hr4+reeskPyxKEW48LgJW0CbChle5JGASenMyGeWBkjT
6AmPEV4jdSyupI/Cx9jlKkxWq60Ow3ILINZcpYseMzzDbpCKzFly5Nln+tDMu7+I33jqYB+E3fzU
/QGGqeKuph+qdnVtJ4GAkLEjVhhdL9THgrqtZAzyNl4LiNoK3YbV4vdWYAYIYle5vDFW9E0cWHeN
g7D8kSoffflhGA8teGj1HdHZn666dg/hW3QbPThZ9aHOMOLFGPLSuVozH895dxQf00LTyuV0y9B3
/L2vH1T+2TKSWT0+2/zbTH7S3JbVqzL8MYO/8fAn2zA36APiRlzdZlRAhGmHyw3XZmLPLWsNN8GP
nhwzJl7kNeWtG+75cBf6u9JT73Bvuad3N0Pv5LkVvPNdqs4KMh6byR2GP+nwpx5/svSbC14ruVwK
UaXAIArE3eEArbB3YFPGzfCjnvh7LLSQBCMCISIBwflChqzCuQfBhssKxxZYCeKGAyGdP9hiZm1l
ptO9+D96eVYh4DjYJakhpJhhpHrEGufosQ170OeODxsgXTFWQPzha3ELaUmoyn/LLfA41Sm3P6W6
mWvSiK69/Bq/0z4aqH7LSDaE410gsahU3zXckBU36IarttEcnvGBOMaJ/xXj1kvw+uzT7t6ogHH3
MfJ+j+LChghuHPAVOhHfAaclQn+8cUdGVzmjtQPoMpwGYuGhJzeRIzPcj3dW8uR05CbxvpX3WeXJ
xK+l2DNN7mNbjsnoZji4B3G+BAFbMAbwM7vKh+c4H/WHDBGzOHHY//WFyo9mi0OaywZ7b6Fz6WbC
RGzs1ItHoTyK1aF5egbq8oQ4HRlrE1MhPz4cv8e0NMytnG59GWwM4yAE/E3KVbVZt+JKXUkI4dUl
mm7GeFelRyl8dOpXqn5Vnpc0+6LZPwmKKvueINUlZttpWSEvrXKOn2dFOpniUV3IwmF6eqm2b0JX
tlQ77InouInP4cNLlwIpLGp7D9p7yXdDqxj++J52s2PZQy4/19ZZES/PgJ47rOH2wPmIiIjgkoQL
yn0juJSdMT2jETUkU9kwvZkTRhYq8asyCJmA/bTO9TUmdBbdEnfZJRcvxAARmafpIhjnpD/zRgg8
igdIqJh+8R8gK07P76AbPSwnIEIHaSUQg4aBgoSQeGTtGatlgkL5hzrf04dWW6nTiLBc9MhR0BGn
6asVALKOJ8oi5f6qRm/NajMJ8xhb0czKVvtrpgRXDMHx/2+60PGGiVv0ulzcsp3nGxS7DiezuC2h
OqXbdnRHa8b9RNY2l7b9/6qB6eZtFnnmhlxqs0PxWkB068ycpPFi7RphAdjViZuzWkNDXSxwd/x3
6pRkNznKZH4dv9lOCniwDc3f6ZsZHPwntUMztbdngpAdjO7Y8rkUzJj+KcJBDQ5F8vUcqJH68lmE
xj/l81pRofcZZIxcd1rrpuGeDRZcIi0b4bYG+lGSYeUEhjNx27xshb8nu6yfT3YcDZXcCddJ/ANC
dgAnlDwGCMkUPBOntbaDT7hqTu83nLgHBmLYf5idFN31OSHDv6/XlrpPKrelSD11stGp653CUVvk
u1DTuyw9cuGDNsZY/eqz7yz7NlOuUejKtE8R13pRSyjMm3UsH9v4tmTpb0Yc5PWin8BaMPAQ9T3a
EksZBjB6VxEqEKMJ6ZEN8Y2jqTvtCB/3Arvfa4mNQ7XGWhN4408NPCHB/rNtlyeEmW4RqLMRi4l0
nv0BhHCCc0jWDWHkV8jBNkVMBt0XdyfbGAikD2NFLMV4ZQ4ZzyLBU/AEWShaYqhESoGPyPPINZG4
C7LKVH3nLvI7/WOKx20d6YSb3I/OM4k7zHDynoS/zVTazv13hQD8+Dl1X5G8pE7F2OBIaS66htng
WvNO7yP1ntd3M3nr1Fu4Fc6R4CEm/PqC6Kx9p00PDIygbHHekfkLrTlgW7b4s//XVAghu1hCwUjB
eTdkKA/8KtPkwTLd2cSEZAeNEkkvJhXVAr2QZiaJjlldJmG5wrc3IzvMNYBDxQE0wimcMsQMOzp9
LsZGGrdkWqQz8RTolJZXMNfn9szPjEnOR42H7sUE2lKx2Lmo7YEN9kK4c2n3/TV6DA289vi6TTev
31THX2NZ5aOogiUYDGP6qLkrW/bsvUNfApoDt83E9f5uHm2EPLWcrf4AxThr/0wSCT6XStjgIqsX
HeiR/x7LHzhWKEu1sOzOigzH3/4FW5YWIqfA/JJwI7uglc5+A1h6quAgvIB6ofxcORg1WsEGXC7B
Bb6x1K2o+vJZSF5wjifaFf8/Gev32CjoR0LFJyMyy2zsTfxgEf3mYDetYInAyBbI74J+v/AfFxgM
Efiynj/BZh6vAM1BcsVUIDuM/jH7kewkVCfmYBzdGnti64TvPGw86RRDEjTFoFaTvyo9ZTO7Zn+i
RYo5qzyLyD5E6SpCKUzu91l3ZYtszdSuzKN4FB1ItsJfNvoQ7N0OzxpKKKLT1Tb3mkaixg5LmmUd
3KhoniypqEIcEQaaXg4yvcrFKRROYgXF7mw1lyq6NHeyJUU9Z0ukkIn6Pkr3FBBPpXugmCx4ZNO7
7L9V6Zu0kukouDbCte4u8vOs0zLnxQGAdy+2XNn+rSevzxl0Je8XUMsBKHjjge0SD3LOtITvGjE2
vJJIh/DKpBHQcQa7ZN58IMZwmSUwyriS3Hpn3VLr9vtB6/EqoMUc8oY3PN1IfQ+su7+0DszBSF43
xxrHueqFtBVMJDRmOLT8p5S3zNQ6/Icr+1eUZl3gnMDKkbop5rc3sltYQbHJqDguGWjJ+7Q42HEW
2dzMW8MJk5mGCkgBcRVfc/WoyvOELfylhiG7xBb5BZiimo3/EXciihxzq05gILzqT/BK+1MpniEn
DQXWh/fnI6GjC6kIw3G9Tm0ZjwOaLFNHBmnCzDQcfzAXazbFbi1yD4udsI41AlQMSeczF3cilXVs
I5lXRmD9GmeHoBEssIU4XeMeHTHC2SER3Ixg1wpTSG/tylk3w1OaWZ6v/DTmVSvuTbYCijkxHLxx
NGT8NU24/Fb4YInUcDYiUtMJp6g+G8IpDM7Dat+3C/VniqmRYSGc0fFYG1fQ+PaGl/+Df/QgLK2R
tMNxiz1dpAsFG9qZIcZKvmUPvgNOrDLMgzmalxDoAX8zOahW3H3ZpTdE4aD+gXDEhNjBEAFp8oAT
2yp3dvMhm8mLkf/WDG+lemunq7g01JuRX4WQif1R8k4oKjN2yc2LJZNdXjVYzJikLhw4T5iGxnEj
mpwGQWCxF3tEq+WZWggw3u34D9zppET60FT8OpvftRJhtmFnYJQpUiW3+JUWowWo/g3/SLmgfHAm
ZiDMaRxtMpsdzBOJGHpsqge2hxmT9dPHn0L7pcGpnCERLJyq/8MFtb3xJBfDDvp4rcwL1ax1E4nk
yg02NPLn2PnJvGH4Z0jM/oT/DhEfEhHkXnoWpU+M/zj9sL3zPzQA/qZNfjXuEtcp6h9Tr6XNc8wu
1b8aoNslN52TqVwG82oVd5RCPT/u3/8C2ENiVTfKgU/lxcffaAcy+P6ekGvP68OBAQx6xPViyyqO
0M9xmjkrcrD2nPGPC1shzfMvkvcm5e2UPuIudKLOfjcWJHtB9fqwAZ+Xfv18rvQjXsrwDcMRQwiS
o6F5Tf+Rj/GjPRqlMHnDi2NJxVxfHLPnNqP0ZUMNszlDqFks8RKzVPNKwujmyetqG/QtcT5bbJgY
OuAwf1s4m39QrPmXaa3HIMd1YnjVsvNOP2bxlksQZGBOl9arilyV7/EX181CuSM23vL6Z6h/PoRz
Xd1l/lY1P3py8qbXtzK/mvFFob7BE5eA2xMH4uXzRxq+zOzTyt4n7QZCLKPHL7+BDUs39TQXj6fD
FtoE4+rAkQsHtUB+V5KfKfoz2nOdjstpFYyDyfHdiwBtpJ5g7A0DWsbeX4i2FVyL9Ib5lCsbB+DD
oBGuOUbL60ytbdwhmbVPXXAb2R3REGS3B/v8Nw/+nuu/dbnvzH2SeTl2/3HnK9ueUJsrDJtafa+t
O+c7ZrwnUmvmR5Ly3N4ZKf85Pxu7ei6Uzmlzh2KrQtnW8P7zbVisY4bUm2X2jVoF7Cj06pcnN0b5
A9LoGktCP6blZtouFJxxg5npSSWHy2dOGXO+h9k4SwtO7FU0ZiAr5Fvhj+U8WwBdJ39VeuN2/Oa/
dlatyr+opsIyQrck/oB6oXAR/U8Rm0gm5E6bnFUat3sbo65hByHLINZM/Dr73i03rXastGOiHX2+
us5P48kpmVtbcIxi3bv1BuOTxVb0Mj4teMXKLXxY/wMNJy+/rOLLV4/qdBknekQucX8mIorym+/p
CpTBv7vyJV7IFc/TqWuOcKdIog3TY6QKYXG1PthVfgrx+wngpv3QD7SWflTyV4/9MWYQuyt474Gr
I5AQiSTF2yzFg7YE9WhkexNcqLIqidCMdrnUKAait2OnLZ9b+k3SYddgVGTeqW7oi3uiGyYPCl8S
/Zzwh/RVXS3vevczwfi7CCEM4JtgBtQgmuvhQ/qYP55+T5Zw/nguo7hLIDHhfqU4Lodc+y4rnsR9
m9eJ4uxDsQ09wI+5cghbz2LMqZ3rtQmAxKOtg0o54xAHqztHLxLgoK/pv/YywMObpvXEy6wQElG2
jaWOGR0VMcYk+A45tGOruKUYv09LU9tlsCgVh167AAQjyCR6hsbmxE8XYCl1WptrRPb+q0ZidKAL
p9gygr2YT9sNSW5c/PgsX3B9g0mleA3lEgkwZojNKaxe1LEdk3NmBnVCkQTlqWHQ2xUA1du7yXy0
59daYf11+Ys7NSHqO5+fEt0j8waP/U2Mb8T4jbO/cK3q00weSXcP5Wti61Qe8aU9fOm8AHT0oaX5
BnTQfF9HSOrEe1AJrwPAa/8vqacxWPhMtmVq5GbZDkOyoPbHyAz4mGcRczQyzNwQNNPkj0K9Ur4z
9faokvcMn8CH638mkFJYzFYPKiM65HMXBcZ36r4ygHUxzcPtTsIhJBW3SMCf7MugHu0F3at+i59v
j9NvSinwOwrJ6ZmdiSOZewTkKvPinn51z+jw5BPL89pGZ4S3L4u9TEvG07WY3xfz0zqbTDoDSgZW
gSeeWUiIWQ1yXXSn1qEdLQh5nkulPokyEbd9pO3GKYetBzn1ib2pXtH9RkGTgk18VSvcW2gQiBG3
rxkoNh1ksL/jCgNWz6vzY1KcZP8kkSNtwgscOOGqe4OCyfM7ZpCB2ipwqHb0+Na98rJDt+0QyscH
fYlP86NoDvGCXLt2YnWIEL0XTQ4YBwPiZULm/P29QXGLDYcGVpYVizr4lzOUvh2E9m7Y0EeUTd8a
ORPqPVmwepCtjvAcV/3z5GcnQThT1eQTr+FGC+Ndkw/Z8yAyWgrXJk2COXGUYWWBJ1AfUVuvqwi/
+M4fpGMvfpClHdV1A1idu89alwjg3EXzZnQ3madZx+l+4tUL5iIkTnjx2QQ/sFAvkiJhgzp1z6NI
0KingiKe3/Wh51asL58ispfpZTEIDWronjAE6G+PQnumDq+1+GcUv2VMKPV/zqG8eKMOKTE+ljrm
GHruix0eoqAlUEpXJbcmHC+sQ7LacBmoFphys+iW1jStz2T6ktJodoZuC8LXEDYDXfSxBHho/Vse
R2lkFT/kbMsvGYc9JmvuPNFWG0tg2DK84LnucpThpSn5Qk083pq2dpkC4DvjvWGbxrBh7ULodG2e
8PFxxwQzoMofWM9KMhBqgZUFaRSYj7GpACMGPO2dNWF1bosNT6kYWtQSdB2ZfU5daaBd+B0FZfBc
FlqChztf8d708a7U4RFXGgQcNcgRJVRPoBxTm3gTa4I1T4P1zWrPKn+qHEApJfFZNA69dSIlMvKx
wDGMOLJYh8E6PuPx3s+1RDHA4J0uO5kMW2Er5Ai9WFA2daH+Zen+I87H/u4sqCdDcDLmWQcK1NRL
3d1i/2Lt/9TRXTRu1G+ywmbUOXTLVNqn2E2Go1SeMSsxIM8/Avlj7L6K5lvzv/TmW++//M0g28kF
RxfNwCO3Pq4StDEkW63eGvV24uROVbF0DpgBTCiWoPxCmXkn7AvPGvmhDvVs0DhybS/ctnAlzB+F
S2i++AOJ0Ex2QQpmZadRLNDswnbXpzsx3cnpzmeoAjDyCWtvG0lbHTscXOAQyBGY/BAAzDrO14O+
6gj8gWcDSyxYH+Fwqv1z7zFu125hegHszQ6irH8pc1q5TbVtMTjJ4ET2eqIgFivdIszPRYhP978O
9GLRYDijo4uBxxrfKtixxCuwsdzG/tbU16dyzfJ5PgrEC5eitWhJg5wEC0gtRZCK20x735x9tW3P
yG2NF/WJC7X3KLdVnVr9D//WU5dHuSdnEA4rizDWJTw577p1r+J7Vb41UXUqJ2sRq5QuHzpbWcrZ
oe+Pk3+us1ss3HrhPuUPLfqoMIA8lOyRiQ/4a7qBLkTXy93q7iK5CdCVZnSAi6ovjcMzuufVNcHQ
Kh8Ntf0DZS7fwntAd0xcqaF4cm8JM+gmKfcz5YYFCtIxbLKsv5knzfwIU/gCEAdvuX4O35M37uPZ
K8ZLXJAONDtQzlVwTqpTVZ0Q1MXYgZUZK3tYmbzyACQXvvRRJ58y0nFjOlG6A6AqrIp0V6U7gIoh
/kfLGZaV+FkQYObTvjxbzGaXp3IeV5nKT33tu0sbnsvg9Kw5tO6NcB8uFG07MT2LdjXpntadaGdE
j7bgiaWzT7Ff5MEl76+G8dYz0LWZuLbHsD3220xA2jnqMGHjeYT5HPajHJN8fXUrVswDYUeLb9PI
iMWQwMm3H/SiMpjnhKFw4muh6G8ZUFYlfUAMbkCuSgXlz9e2uE/1w5qgGYh+sq1u5gv0YGIH7y/a
oq5cvduNOiPEXRXuNQvE6EFNjo3XctyUHlLzyXXX+Azz7wYZN/khr2CGH2L48XuW0D5y4V807n+r
WvEKAC/vv5/CzLVOBLef00to5G7DX2ITREVNbXaVNSx6cTncJ+UskJESjtQVIBlb3DsmN+h3QJZI
E5u7/6vJrtNDnxyr5Fh7VnGRikslQhm9mtNFni5Kzu/0bB4WbGbheZKI+bDvcwH28v5Y5chNF9Eu
0CqADxNat85GcYmWc1PoqXuhGegvzItFsORekQZ/jehHS76Fm7HslPeiu/cR0cuzsRc+fMT+pYCW
82pq5sPKGP6084eVcZrAL3mLF8ZJ6l6Xirk1eb5UALngSsGRQD5wlOc8ZEWbbLwM0SFJvADhjIp2
QbILdmN2uLb5KoajGnvBEfc0AMIOCCQweppPyHiSh3It3gUGRTil7l35BvA5SBfZuB+KvU9eyndT
Ekk6bqedxmS6E6mKHmWKW5UrheCjcWb31yhSDcKlQLVb4s1nB2CPQbKJhbl7MYEjfOa7VCIEyeu8
OcjHfvQUiMd5tE8mj2NY9C9tNq7J5fzB1cR3z/SOSd/ttKyY85ar4dUpWmlezMQ+AMo7T1h/j/SB
72p/RGt8o5uM6MB4SZR6+VS9nGTnROUjjADAnCttaUlX+nOXufFFzhEP0YazgR7OZwMadKkS7RiG
VQ4ZMCpNMEzFGMQRmGAw8CiTh9TmtT/dh5iSAG28TiRSM28ZwHDZMhS2jDmMUdl+0y1DjriQ8mFh
c87jGI1O8UK2FvE2TQfdjmhkC1hisVtyROIVo2tAg6EQOcHkRMmuJ0qLN3IJVTCtOfe41lHWCSBg
yvIxSB8kk94lCzabgcvhf98OwBI/chJAFjbUkrp2YjSN2HmwFw0IVg0LkqmU8/ibAt0aeixxTapU
qbnlSyT42KEME/VvNmGIkZNxa4AIYV5Nubg/o3whwZwg10zki6HfwPtEGwoIvXirYS6eHMVwDHp4
GZ3qUP6aYpMkGp1lOeRaztiD1p6fz71Wev7kGZTtHOZ/axvoZ2E4TYhDxpsQQLOOnGqC3kbZ+04j
d4mfbnDLgbSiq+pumYDEdBOD2zjmdjcpXa9P7U4hcbNP2r2S7K2HxvQ+1xfd612I6brKWDX2tcXz
cMynUxTQXjpxD4YwMH/5kHiWsCsKtxtcz6eJRb6bfJvpIkw+RYPTYGJC/3hyN9CChaRcjPAtf87g
F1F7eNnkZUROYS5uQktd1OOhHY/TdGqq8xRe5JzJy8kKLt1a42MylBMJWcK1nOzVV/Uqv3INhy2R
2FrhYnXtyluHxi/fpUc/HrVZAsTfKp1r7TKmV16tRVN5o+hF5UGg4YMDQvbFLyyGXvP6iQIJ+xjH
lNJwGoOj3k49izwS1KgQaJX3AJqH4Vq9Oiby8X0Y33vcem9T8sbmU07Xxrj04fkp4Ta02X/M+6fx
vEXaOZOPw3Aq5csg3HzhLuSPJ3Oxm5rAP7kb9fv0Da9Wc2rNKaudjmQip06pQj36jpIfUKcmwcVi
mRRfUf3JCVvujWucFtccl2PaGS4+DAo8m7qyO87mLSUBuyfgiCpjC99XRb2IJpBklGAx7xi3If0t
MV6pkb4e1rT3EmHF5CLfnIwkX/YAH4RNDJiCLowey+38cNO+HAI208iaGM1HP14kRHNqVHMHDUYR
NhkGLW7dzPgS4oD0eL8qOlSlP2XduA5nZi4PMXglOUQW9SrccXNu2RUFWMeJXWKZHJ1M2oEFkjW3
lPcxjTAVlAG3PzedW0tEWuaWXpE9IZ1ORXGIHd8DgFkcCuT4tFkOgMwgbst7ANp+MAO0sxAmgqfu
oDCrotOZ2zHh/9ia4jZtuBsQk91M4UYKNzGyfTAfFZmgN3gSFsWWn4f7AgtaSV06A5bXO2py5LfQ
R6rRaVEHmYmP8zoWj7AZrZ9MOovJVSpvAqZKswODsAqHfJVymC4SsMI7WOL8PKESLsoww/y5LP7B
0RZr6iLzo8x4RCQCfdLyAiPXSRdONRON4IwVm6HfKa0Ia1yU8CINVzW9+um1HK/Vl/LIlNtTuYnK
TRmv3Gmruc708KwOmewp6v5pujEBt27XhWzge2XZGUdju5yJ4QapzWwzHROcmEyYXZ0oAZ/Esh9W
3GMRdW7FtgTxcLHa7fBBPIKxPUs6CMGXUScroRnbOeUvFjiCJ8AIQIb9/CuT0JIiBrFocwceRCna
Z+WPIe0nIicWfh8QgNI90B6S8UaStSbvcQZLhieVBKWxqBKfid1SokZtcki35n9CwGYTNKBDdOcm
QQGPGOEu+SuMpwp7evZXAPEizZj2kGKeL/X8u3501Tlh0hRe/OYStZdUJ2e6HP2D7PMBHizBax4q
QHwGIcl1eNT9FRxVBzpF7Rdd76aIAGF1rsNLCMAdKPoIV1veRAUd8zBwdiNYBDhT8T6ivYCJjcyF
HA36yCdpTCcoHuIpF08PT5+cmpiPvBs5thTHyD+M0xEgfBQtivQ9qe841Rzz3EobgVFZ8smC9FFA
Coww1GBBQadZpw8u9byCdKc/iXqPGIsbXpn7eJnFDGR4kt54V6v1vVyyGfGH0TwyDpvECeHKU7jz
upQ15iZItv20Haft47kqLdD1mc3mDt5cUS/8M613WeGyZi9DIFXugX8VsNluuuUTrWAfU8i1Ujcq
7fD+e2ZdW7jtiP64f2on+ZJre2ldC1uzJbqmaBSVseNSDoe5c29ZMCiWyniY2IB5kun3Cjbw0Ej0
Q4CYMG86IYKVdC7rZbqffmjy2eXR2/TDoYBvKxI9I3rjeriahE+A7AH0OXJW08lIFxH9UiKEdnB2
vat+RpOHSXZTL2VPUlYKJmievcmrHzLO93jLrp6AOyBCjhWHbUw+FzLjSLBz+iqAh7WTN8HI79lJ
xqOgb/1PHejXfGKxGOAlcwM9XDNo+i0TM82ulz3xZb59ghnxO5fx6p9BIjvVt1Pn6hVxaKcEBpK7
2Oj9nf9JvgNE1YrsM78P8xi8usHb2naj+ps/VUk34GV0hZftAhUqu5fRm0jCTKXpeF9j7OmvUXnP
gsFuR5s9jcqjFnPqLmM6hlPXbnho47363Fesf8D1WQuPXL4nFtEAAAKNUj9q/TOmtpeUf6X6TDkD
lqPB3EKB7+VNDJufMEHkSZSPh9h4tgYWJWWTsqoTuKF6HGa7toUlj/WnP7UY3dZPzCVv350GY8DR
NBSU3fgXGJUe7vxx3sT6xKUep6S5t3EnbYN5Q4x/8I9u/OKLgA9SjnWTCc2XO8xvNqYa0zXWRym5
JOyWxrGYzu1mXizh0O3rK7tcfu7Da69d2TmjVX2d24XWoweZvR88kDXpIRq8CV/b0eg47p+ElCv3
eTLPA6bkov+ItPep2BK52wLGwr4CxpwvUVJ9wLCk3IYlp0+MYWexuGA5CgKEVFbJ61RfQYljuY6/
AutRnsI3FT1dec+kt2d0W/bMze4ApEGcK+9zW7hxi9gfwTXLB6Xxahxe7GBCwaa3lY51QNpxSz/D
U9o1iI/TVk2uCmSvmE3jrV+F0SVoL110oSHg917bSSdJOtU3HUeH6a4/61vjtF8xb8roqsoupgPR
d6bGGfOl+kXHb0FRJ1WupJ5yLloH+eXMisZzY5171TbVa5jewLpT7qq+FItRAaBzUWAh+JfcOKvq
iQYa8WQdiIdFyhX5AQN2Cx5K29GErLcMRgnNrZMZtIhFj7Ba/2GbS5NWJ/lKHgweqbBQT2MPc5oR
GwRQ+mcumnEuKBYGlRTYAMiYqtd4GoV8C+cJUL5MQa/8BqUd36OALv4HVm62KGL89F7ZqwsfBj1a
my0xz1/9xdqFS32SvnCgDxVAuQXso3xL6c4MRFpNdApF95DiA9J39B7iwui03aUdH7R6FEvfMZKz
kpzxbWC+EJiBbv+WBdLu/E2O6lKRVvwtxBcc8UH51nfsrqDWQZQlD0wt5bekbjCkh9WG1Jpy6LgK
vMwtMxNB/dQAo4en3G1sWm2Y5eKKxy9DWKRtUR+FTS2mdv+hDTPWi/VbmmFcfb5g7In/o/9I3xEa
e4rmdfJhnY21EV8TOe2wOdSUO3crIOBEdyjFKcEfKRs6ekihcIaDmkHzGsJwT9PqG3FCvKPDf4lk
0fo3F/U2TGX1/V/5RNRphvfoZAuF2UKC24SJJ4gVAGVK5JDsgX2MotQwPJtn65v8lvt2z6nYmjU3
43+am4q/zd9o3VwJERhrPfh/XJ3XbuNoF2WfiABzuBWpRCpHl28I21UWc85PP4t2z4/BAAV0A1W2
ZYnkd8Lea9O7L2Um0cqqAgNfr9MliLow2A5sV8gMgCZduorhqiMRI56hrRvtmGlgKo8W5oMF0Sjq
OYYkiEE38wyOIxioOhXTrm92gE+1v6/iH/hP+5XP/Uw1eHXuTSsmj9G9sO5yT1zBXYVHGt9r4ZqQ
KIExzl/r8lrqwKUhwlkFqJJfrNgp8ng3aDD65kIQdZqzb/hv+ijCZSQ5Kwfi5CqrPNm8UzQK1hpR
mUrF2K3HfP5mFPioM2NC7vCPhC7Th5UxPEWCJoUT0uOiW2QdLeQ21hdQgskMkcejYh1bw5n/CKfo
pmgXyrj6ocYbVvs/Y096Mj/3UsUtlTkQR7K25UEBD+WRPWJiMMLrYN4JuYNDepWnvQbrRePVrjqZ
wd2ekBV97cO9WVI9d6hOFTyLmfe/dyur2ZfsY7CrQNLjTU2ajfInad/015tePbqE/KJr0ZzlpRWs
U8LcG20nlx7aT3/YC8/ZtEc6+7YM3X5yx7tYXFrtSmVrC5C18UTuzdBOtXkcERV7FqngKxwwNA/O
wjBdU538linieYA6iJPwc1Z+43DHG8wekJ5cVZktAltYs6LpqQTF9YSKzrj+zLLzBfekN8ZnLTy1
vpcy9Gz3A+kI+OfJbWXFFgzzOC6P7JqLf1jQD7IJPoC6cJK10P4h2o+mpWfjQLJcuoXBOQhr5goV
0EOfjccGVNPc5uSLotjLhFmOxzKn8a6XtX+iQvJBb/onyspoOhQ5p9MxL05Uc/2Sp3WonHlaj69z
tUXqObhhMSOkIH++QoJ554kgs5YEiAhSRWWrYmRhd8qykfXQ5I1rSEBbymx2ET0577tYnhds1VfX
k9G2xlKt7sfh2K0KB4pPgn0VU4JbSLszOzRMGOzQxmRffzJ3wujMujjQTlPIVXgs2SyskLyTRTBe
hNmqukBCT5nOj3HCJ+tVMwMju/aVlWOFy5JVLDMGAbLghizliRCmtc1/gmmds6YuNiHxwiqjrRlL
QtABNGTXABfBOQ/GsZm1ADFuKNlj9/N/vSGTsYv2+E8GHATI/5fpdcy3L237PzhLXT0N3piJgzTd
KZKbbSzjWn/BQsbW2Se2jJWQTcfIVvyUCSe1PIfhRZLPKAirL6H6atrPTnwf03d/Qs50L/KruWoD
4p1ciziYcucXjq6vU20Ta+xptxFUksCNS1cb3Qpr2uOKJOOjGdBdoBH8sqIvUfwcks9ee5faPwKD
2b3Mttv32BUxGRzaeQlZOFhcED4R0sdBQ85gc6IT0hpIaztxzVa3EL4q0UuYCcp2XdiOtcmtE6OP
vr371hOdlB3iODgL4e4FwdvhksBufhJHh4XWwDdm9BfeJq7r+eFsS8jAovXQc0p4mTRvR+HzCvIT
w5BT8vYln030VSWfKnIE+Z6bVFVoJBTW4fG+3Gy4qJejdbbHhakdRWQObXJLE8jy96a8C6exWWxM
NiCeCKyy8wJ/JxvQMo6lfqyMU7UPx4eiPTvtmYd/gNUU5rLt/zGTNaHVqwczPM7OH42v2AcvVzk5
SX87g1HnavPXwrROGckVWwgysIqTxOsAhF/E5GYMN6O8Q7jRCzcJoCM/Y8PNekZ+GwtxSHTC6B/9
y+x5VXcTehQutzi+TYhH0L/yeKWw2jDI7FH4+98Nm4w/AjxIEi2oA7ipV4z5TCTrrNkTxxMJEhmR
rsMxa/4Jq4bz9F8LkKR8J2ZqQ3pkoMD2uJjR2cdJxSYNjju7nZuWXIrg1LpURdPCZwDa/MmfAWsZ
T7+Yo5PY3yRMcr1wZH+q8r39hBf0gtUtf7AQrje8tz/SmGyv6y5WnF+wHHmVzIMZvbPoxsBH3GXU
za9cPbQLKkvDMU58A5mIVoxVORAD6Y5pqzAfuXErA0aPx3NvOTTfTe8GjcMcUk6Wvz1i/D1BcFtL
J0RBLP/xPAkoZImdg9oI7aA6sibO2GlCqyj2RaktVIwZI3xmt5Vch2lmvMi+ys2ELCLbTPhzGH3Y
3Z+Adfy4DcVzXPEVjPr36cKTD7wnA0D1kOg7gj4y2/C/ot5lagSMyNjSjBGl1a0oexin849+l8rC
BgSeJEMvJ22xPT+gkVVHZcuWXKuId15nX0x5efrrKvFRPJC+GQwJaPRf6bKAffVypuAesUPc0gVb
MK2mv6/w1uIpxOo/KZipaUGxZS/QlSBvWLWuYcZO011FDYdmRark35d1HHiQM+6rl7vfOGP0W/hV
ZkZjeJflBzqySGYRTqnKGGphzmowBB5bXwdp4FXfVobT51jg5iBJNmYkGMNNurRO98MutPa/xvoE
wTBoFDCEmHBVYwvInagmRJ0S+SDWuIcDouIZs/EkwVdEb5ZoHmYTLMH4qoGMgh4hoBmUCGLRFvcu
WX6o7qrsJGHmRCMNJnQ25dIpo8OFM6zCFdbpNJlZEhenrQDCv8KL0FyS9hLiL9dI4CUL5NEsk8eE
4ZalKhNcwPo5E40DHtqw2lfjQnlHSdp+FbQlmNsZZ5trtKLmsXYwMwbNBRhBzd59bcRXwBeVuB/9
vezvo+KAsVGfDkNBAMpBFLA2ptGlB653ip7tn26Rsn2Wj68QuseuS70FlhvIygJi1hxiJrNVpJQA
wlEIN5ehQSJ79YcrYvYsvSrfCfaY4ogOGIMML1aEDLavUAF37D68ly02W3X367MVEu9/Ptuhm322
gE00eTWGTB7nMG5e0uz6dzMJWd82wHVgzaaMAu00JgCtvQOuRg4uhuaCS4VcBKn48oszkdclxusX
wd/kkttJ/siZavSDDUc+hx/DF60NG3k6kyP8dvKT1IdwjSL+F2kxU1Yd3aFzIgEURxVgG6g86FXx
CyD/5rjDk4ZLca3tg/gaM0Pcgy9GYRhIa+SUk/RHtT6M+pMw7HR7AOnb2iZDsPCZIZx9x8ht5jdU
rROqn0VL6J/MMKawxWIPZM2APWOuUVDOVEUw3ZhrAZPq6Z+MqxkHVr2zQNOCKs0XVXeHutkAfC8e
cXnmOWiS9rNJTLv5UcrSxu1e3WKXRjsfiDG3Q8iEQuXJhdmcK5IDGxC5lDi9+RGC7GSGxy+9BgAH
HrLh8v0VnhP8hLehu+IAEF/zMBSImj1Yz/jVOr30GIFjM/LLDz6vX3ItBsPmVtgXTIO6xVoguIA7
oWF6meCtXPO7qRb6Lgh4M9yDL+A2eA1eMNlKOtl+9P7yP+JgiVQag4E2bvhiAjAJRoFEYabEV5/g
NVRL+BtB9CSkgdc5Tfua9MIBK/AWZUjC02sHpECIiQ0JLoXF+PU9kM+v4CMPHLPaPgPDGdVLZl1D
Ge3r3Zcf6vAMx6dB8KFLboThRYYHpiDs4JQ4deOaxxCcApJdFuHJYjGiwmCRY6ywOE9gOxC/sYeM
lrR5X/AQZ26fyFJvBYCYpPVf5G3Dl/azNj9tFVcYlgAZjewEaYhXak37/k3N/nTjOzc4i2dMdki9
h4RJN51DgprtO2Ss99rLDCOQQI3oAoEzwpjZWvALt7+Ca/ig/Lql3ZufhfGWlX9L4ysXjryDfJd2
PJjXvrj1Kxi6iobLnZZ72mYEO2Ynsuk7hZWBCFotm9W6inngogAr8Kq2Yy4veVNbPntQEUb5CbEJ
LqEUXUXIuj5MYLaOCKX4bcixNEA4uAbiInENuICPmM9oqlaAYPPhCi5D4uYqxwPXe678tcwrvrvs
O62Xs0x3vg/qCw8rXXJ4Tk/A3RYiQRrVhgu6NjatQa+xKZqZKzE0uyDY18puVHZBu8vanQTjYWPW
s40Lx64kr/tu/RvYXp6G101sGCQsdGICQvNIXNVQ2JAuO7deRYRCNOIZtrdo8gwC9X9v2o/OltM/
FjcEKAdp4WfycoHZqGX8E7OT/lMZxWIIii2K+EzCZuZCehBB31rHcTrxGXVETT52QKNlwOABn8ka
7TphINEHSdhw/Y3iS9Q/0TSTX6FDvpIZxOJzBjINQZY3dGQ948J4UOodgRbUUYxoGQiDnSluyrnG
4vneF2fr3XrPe5NNWcXxhL2iwjWXzW52tPuAHEoMPris+byL7/nDN+9a8cing4ESVFJTG5l2FyUn
bXgfrQ9Z+yqKvyq5ptaiyL5VQkuK8diqZAydVFDK31C/cKLwMiCloCLnPk+Jz4zd1tyKnE1sbz+6
/iMPPxLx3RCoY1lCRaTGraeBsQHkQF4B74wNOGwAfLMu0jW0ChWh5IZvqqqDdbKQKlrD+1B/6toX
z09fr1ex9lcYsRnns4H+UuoXP5zRsAZU8vIkiEerPMAsYP+zUJIRXHoS/R0r+NiLSvwPmAupsK9n
MfZobuSVVD3AIEpAKePLVJ3AIOri7t71R4IB22tU38PmOUhvyXtCxpn2bLRnJbKlT/ptL9kW5l3z
pka3F8zIMDkjTIbyUOPSzSlK3BFhwf9jmjbZj3dCuAibU03EGQgo/Ozs2fuOQoLZe0c2LzwSdFNT
fqNLfOgioO4tgjjWhPST9COleObvOtic4U7H0IN+nmXgQsa2gsMRXqj+TM33IfvMor9S8G94fScv
FPP/+k3Xn/WYberJV45crQg8wurqM2orFWAX+D+2YnYfkT+wae8bUlNiMo0eTQM9EekmQRicFJjG
aWsw4BFShkUvqnvuhmtTnzgN9b5bTfnTR7iDFwDvUWIeAqq1+iKYVyRsPGCxETFOw86b1XT3IBBZ
857N0vmaanBxNgDqLDrX8iEdZ+NByznE7hNhXsXK5ioYh/TFPoOwanRpclvauo45361ZfxHJEKtf
HFk8cOIASlKzps4RUQCAquZRMZEYahh2n5Jlwxyxc7XoSlijreRfE0IVWP8DBmIVdSegc+DrdCLD
Wvz5PSFEMEcD7YJBEBR/9M1BJDwyMXlivahPXXSt8zlPgxqPE1TDygO7CFQe4pX0pFQ/WU9kLs2e
Hf5GGo8Gf5hOiCeJlaGANPSEn5rp0cCk2YsKr2IynLpJigl7S9H+RqOcW58qVzw5QBhS+fPyNMJ2
XhK17hyhAJi1GVDiLYkNiF46np8Lj4WaDBzuncI6RCxFoNlkek1LDiiwXGkveUGCjpXgMUCEDRsp
cmskVNVbWLFqY/H6+QqWGGtw8Ey2GZDLWbm9PyN+NwHf5lVp3KDpXpYHbMT+Uq9c8ar14jbg96/T
pSSZi99cjPnTaTSat2yJJUmr/0E0UdAcFGNuZ/3ORGquKXvqSqOVHfwwAqwxmaYBNQ5iJRpopkmS
wEBrYYLESqDCZwhDLbzuJL6t+i9BxegwbUJyeKKtNG11ePZzxRE9BYDLr91AxQ0tkIjF5o61MEJv
2XelDSw+iAH4EU/I4Up8ufxyNC6IwV/GrU1hJrGnweumXYbkGvnXyr9aa2oB8pVIiUaOMfDjPezC
VLfkSb0AU9WO7B/H8Zmrj6p6KMNdscUfT1yXulPqdslWkWbLr85w1bGGDbH02r9X5dam2yheUO5a
kJ3oq90o+xzir3z6aulQx68u+UySTwM5eUPZO8wUi0E5RDVlRX2QBN3m4X9jpFG//ozFMwlkp9Vn
jRFyi0jqFyj9KsJqefI0LRK8y3QyK+ZsCqNqr+iQnBzxbGQ/ng30uYmtknYuAtVg+Oii1GbS96vb
EMSd3IFecWYuOl7ZOQODmsTuSuYzwzHGvpSd5OzBqESjz2Myi7SYRr+cgxbXhf8+EH4IxIbPlgEZ
d7HZRit1gAGhMP32K9BFShBVSNaZ8cAuLmPKjIuUbvDLcSmRN4fbErDzSkqqKzdrwNoWLpvRTgs+
wtdO3xEG2ZxENiDRy2nDw8Q4XepouNnA/RijJAad2LL6zMKMOvkDoi2phF6/0EE6GgyLsh30ORGJ
v0xsIPMf7Ct4hzbYAslKxZ05MsIjbYoGo1nX6oVaxcBrV+9EeVf/UGJ0RrjsPNdgBBWZb+MOiSsl
M/5RELcROViQCJKrIjyzJ4X8qwPeCLoZ+ftaW8boXnemQ4wlO4mO+1pYI+I0f5B5dBnkv/LvsX7x
7wOAHsEDOJhBmr1X1bRva+ujH2Z4Zce1TNFCzRtwsQI9oO0p/T3YrhLH3zRj1UaSrwDibqXipJNI
LR774hgJh6o8xPW+CfeT6cgJMg5P7GAnba1gW+pbiWhohVEok6jXrrF2wbCPMAh0aO6OfnTMtSNa
7QIY80yxAZOMek6SvLL+Uc9peyRrDF966MoDTQCsrZUx+2RX5DeHm+yNa21m6xPzsfRqE5jLf7q8
UEEUXTmtzQSHScXAzTugkQe1PSvgTLR+6sFSngZQEeOGug4wCfcxYSj68zcfoCk+gnethxZ7VNrj
0B6TGMTP/RfUpOQ7Q/IUyZuk2XOEWab3bVValrAAVKdM9o2xG30v4t+g3YNhAsFefkY0gtiQAKtM
/bjEoxTE5jmoWNIzJ+42siVRO04byceA0z3aifw6mMCo3ply83uDix9LkqPG4tAH9Ldmmu1qyPh4
Hc8ybqhVKBK/tWrRtJDTSBIOKbXRKlq0VxUB0viIKWUOASTr7qjEp7E71d0JFnWfnNGovf5pDVlP
W0W9KUg7zlV1UoFIRQTT72JzH+KqiJ08O8dOFLrwZKoBd/ikHGP7UnbLMVp2PgTcf9EP2bGJ39Tg
0VoXkOADYB4UnzZkEbDEhrzVnbVSXL/QYOX0s2gxkdbPhuXWIWNi0JiPheTI1LQeybfwEWE9KUQb
2KBAEsl8bqdelY7g2FeSaJf+Jp25JDNS8WsxB1Bw+WPHUWacGieOYRPvMUQA7cCHHewTaHMq9hwX
7cASIq6PdcPyX7zz6J9vZe4AszIXVBrZ1Cyi6MwTJNU+oeN1skbDumJOQ0tFS4KfdDgTQ8qNbQ2I
YND3S26uLkVM5DZ8vJKxGj+lKuye/6TUNLwgjk88qXyPwSZ+PT3gmtaWu4lUnpnSSI4NvndMveUb
HUT5tvzCjMlTi+Z9glJSw4raKQgbljjDiz2U68w60Bbo1jEUT4NwasXTiHM9eTcJsqs36gv2Mq7e
o1wcuUEH8CLhPuvmuzNUFmHFr74f0kOUnjiiS3dgiJDMsCnOEmBTItbVfl/Yvv4uOG5fbFMnCQky
mv8RVDSj2OUwQWZaRejY0ztmvXFv6AcpOXXjuZQuhXat/VvMzt6p4q9Y+lSir178RNiYRY+suJfR
bSyvzEApfPL7JF9NAn73afX0S5rxx/8QUGqEieCo3RxCFjhfLNEbNTey/yK+xRnHbYU3g2E5hq5q
hUQQChisypRIC1CyabZxIGH9f4Ee/0GIoBX8PEYYjpLQgVSVw55YdvJEjXXMgGJE0BqKd8/agb0d
eheDlIEmYYnSFa0GLv8JFajkdOG6wXFwlMZ6tuN0rGaRd9Zk39UwjZjtSxVzQA2CKSCEmiA7bkcS
bSBCFL5TicQkgMMhTAM7ClMfc12wre6vKELCF5SuvZgfOqfE5zGLPAZ5V4r7wYfkf4iLQw7XYeUL
J0M8BdIpEo572W5ad2jdztpO1taPtxEsjmbT+esSkQ760Hr5UDXPa1ZhfXlrEeF9cxibGfvtH41n
L6EHvDiMmEUZQMZWF12MRarueMyP3upsWJSskEwbz4g5wGZx9HrBMPe1MG3Dmepjg9SSwgy/Yv0x
waZAZzWiltkic4moxOR3bVYFe2fgUmdnmD972MK/RlCYWgGGTdZhPWZJr12YIpImx2jmXRnsIPii
K0I0MjxdsA6KlZi+vVZYyfQfK1mf7E12AvlMgmJRgunRx9ykHDE3BfpuFFlt/WVd03PepS1T15Ue
7ZlIazxNsGQzmmlFFffe/BkIs6aaTFELSsy5CXdVMavQhuyow3/1Zz1fqnul7mlAgRqGijt5XlMH
wkclfAxkZ4DnUf+U3UXQbN04SwLTvtso30sZUMti6viBSz8+d9opVo9Rcxwa4v6cMj6b8R67Zuw7
KsUVWRa6i50AM5wIz1aexZmtzZ7JINDm3apSm60Uw335AmFLhW45Wx9Tznlk8Pm8E+W04K5IFUzA
TlC9S+NbWaKEA7E0rCfQkxrQ4CS/Jwi5X0jdHyQrdvK1R1qf3btonWUX1okD+RjBcYSTQahMRZb4
7LzKG7fG5p7mRxCmuXiqipOYgtpWmU7qF9rqob28okuIt3DNTDXUelsHp52j3+K1HfUFIxeIgjGn
PR8ayU73onrKM2Hh/wUDye1+5HBj58XOs/0bfMJDHiZHmS7ISqD9QPfBBGDrmHAUeD/Elbd7H3QI
GPXKBrJEqCvyivFNsHPzURm3QD/rxhHyCsN4n11HCBJtO8/DgKug5IRCOmFPOTOIsQkzJKEIuiY7
gdbRmHYLz0l41kz1kEhI+yF5NtVjdDTlrF1k3K3m6pcii4GfFuF/lHOC25B4yO0WSAeIDjgF/GxR
4ize5mDMrW/RunTEQL29sCPnc55JBkNNPZlMMoSIlNQlA6443DWQxQFQAqDR2DvY1Jm1wPfEyLyR
yMJBukr3xm2B5o9MOeD7oNMkUn7tX4QiihXUI7+yHRACkFJC1jUiCy9uo5hi4pQgYJVu7DsSQkwt
QnehgnBS8Q1r6VvKUCrbartF9UNBq2FrIZWlX1N1i+ZeUz3w8vyarf4fakvsvBfKrHXMvgyaIHxl
Ya03zFThJGBT46xON6DnQ2P7olckDPQLSAUEX3EJVyEyr+Qvz9AmfJ7j9leeIuqzPIUxH6elsn/t
+wDNKut76MPZTFmZKcf5f4kxIiJMpOigtMU5eJrRAu/MS7Eph8k5kWZF+6r+Weww+6XSapYwZ0uU
0aDLyLNE7X3gPeKL67x0cvJMuyswCdpjMv/g1UO3ZWMn4D1kkWNiD7IIX1xJ6opXJ/dP4r3U18fQ
fQzxBqCtiqq9XrJN6NAdWR8MO2uJoL45ARIofYfCnflGfJ0s+OXbPKFSeUrylrxqPp1h3BBCybB0
DEA4zlqd8Eerk7X3HKeQvNEUanx8kxDllCXvjMpV9D/8CisrvZ3HsUh7eBtg8POCK36sA4ZGJs0E
uMOUP8Biq92V4UQTrJrZ4cusYkE0QQ4zE9snigympjic2xXBcqA2fgkvvH9MMkv9s/xShiODk/RN
5boU8Bz7m7bdCOGGAKkEGHa5ohfKuhH9bg3qGd7Qpi23EqVSy+JjpsQU1aqi8UZ2Dw4WmfRPhjMD
o8GTdPTt3Eygh1yWFDJ+Bt0zE/upw91H3kKhw+ADuUuzI6+0jHdtTLDHJiTw4tS/1lLuqeh5BJ5V
VJakPM2LHx8v9bsSvFEm691aYzc2B+v6yVHO0AxfrereAJ/K3shh1rZd4JqF28E9QKnItnp0g9HN
C6ambveCbrCdzy+aVGE2pqZkHOhnjEKQJ+Z+oBrAaaPSmzUnFCJoTrIBHv6MVdskMELUOeBVDY9F
dPBRa9CA+l4PiVIC8mQKTrY2fhgE/5mFHQoiU8LfwCyBUQ4z9qKvDli5QTIqP0bYjmgxtgY9UUqO
gEN8Pma2PTp9QJobbMZ0HNiMQ5bfPyhH3LNRtExFJ5pcBSZE42nyDIWE7ECcLetrfg/znJrnpv85
qdoTJ1UeEqWzH8kAUN+F3u2xwY9O528YMfbMGsV+T/wPOcTazAdFmtJ6ensCy18IF2u2neW1F9Am
5a65xH+kplvc2xjlEpbJpOqM46VgVdje8BUwZ8ZXwHwTLfRvkg4oTvqmQWJG5dazpMZPt7o88yTR
01CC+Q0NarIY2d0atyLHLtBAU4JAuI4dY8BTe1GwqdVXbGp+dZWESz9dfJvAgCK71PFZVo5d41TL
HYXUWb/26iWxrhNLsYIT4HeKI5e3wb/2I4quq65fePgrtsUxAB7SuAThOWcKYRzKgYRgz/9M4Lig
m9kiPam1bV7OgpnecFvEDjEqJi+I50RhLULsNueJSYOLdR4K6w9KVQP6ADi/Z524zZghRAuu9R1u
LSgHfn2KkBWxX8yXD3TgSfEeiF6THol6o34ZRYTanY2yuEJIp369CNkDVFLIy8JAeL3F1FSYW0yW
g7mdGLqzpFq34pbpmyhiHprFwdJsnCA68j+/REKN//GrpMMxMTarTl8Sv0OcGe1MPyv+ehRD0xwA
GmiIOLj3VwgI8EFh24JoYZx5f6Vw1iUV7V5CrUEimaeKPuGEsa0DjRtklr14z5ozCAeNDtasj6op
UCZffGrsFkFyuqCvHhX+b4P/XmXEKtk+f/s5ZR/l609DDcWoHFqwB6YDs7NGukF9CPvkw2jPUsYS
ZjZLBcIsDtP0e1OUDst0MyNu/IAPO4FxnRYuHv9gvlZF4lvit1C6CxzWbeyQ2WYZxxiWS9Iu/Pob
0ENN09Gu0IwEA1x2F82tTBkNr8+K5k9V/lF99LpbIXR+zXGCXLLUpcGM5Z3xBih8ziYcyOiTXxE+
RFUffVJHLVs9cE9TE3bphUl/aNx+E+S611dBh4p2dnxTzEewZvzGNYFAybfmy0IU7fAJyvYFEyDh
Jy35CHxrGWA0c6c/s7ClpcVZAm/F3IPCCKMhJjo+kDzeF6KXZTamD11hX7RGrzcXm9T6E5Rzf9Vx
QoTO7DpIZnOQGDz7kZPSrUj1WvKKWpPlxcxbQW/2O/rjzUEtNeDaSmbLFi4GqV2g8/p5dhKNzYOz
Q/4izGOdFiIsSkA+DaCnP7cy3VTBPWu8GeaeIEOWGnG6VDSUqLTe6VpjrRgCIGWBhxJimk0EOgfH
AKwE4i03FgfGDrtbaHgUQe1l0i+9cjZfZ006aQ1jAkC/K+tvyE1/UamupTvXX5FeIvUUIFKojgKH
PBoi3IxkTLB5Jd1Rz5xIsxkfofHCeCgpPH8X2PSz3m1hB1eYEcAO6/4uym8+SRhBjnwE7AyjtXod
An/D/f9CadJ7LQ454x5mlYPTwyTrjwRJXKT+NgLwpparlG7/J+hxdMcU8AGdACMNfsxso1wkLTEx
dtZd0zl5kg+1PuE64EWOyCX1LRpL8xizyHmkPAaqdBkRD0DcJIGUxVsgLKzOjs1b4V9E/exTeNYo
1e3Rh0JaH7hDxmGyuV1Ssn5Fm964zwhTYmy9q91ZWWNdagKr/XdcXNwKSBIrNohIfbNj1T+xNUcs
yiTHQG5Q0YVnvAU5lD00SOmTnxcQo9Sey/qbj3ciy4XkpK0Ml9vBvmmK3CdLIgtDfC287DAEUUhv
7PHjoTnkI7taG1NHUuy711KnwURu7HCtscDLqxuQOAF9YXQhs9e4COAW4l2zAOM/yEcKQ5Cz4GvR
1MCiZpZ7aTg2uNZmL9SS2pUU4bo9s2/J3yxcB8c+uTBZomJi8IJqBwYa4xtlhID+FH+YsERTsCkq
Z4HPamT/q646PjFafrQW1UZDxTFcX+Ut6u9Vf9eju2zdg+EuYyi7GunV5eDo63McLoePIjhn0nGU
DhFaSYRqEtAE6ioqUZcNenIaRqxI10rDpHSTydBW7o3/YOU01ja/AePdejgIyXqIrippDLg9zHFy
csIzIKSpT9/ppotinKf4rIcnnqlyCFZ+z9TXsBvLI+WIatRniD7OpWgaXABXUKrRohkpwrJVPXFx
GPfogeylUDqc+UzQyKgE3GH7hOuOLwd0HKIo5UwkPd0UG6B+iG1Qdq8hYkZLLOuDVcugeVED0Q2J
BrQYamVUG5GFzmGDYkDKT6TEoeeXWBG5lHYUeSIiE3kXKrtU2YUoa/e8rQYFNvKLbojW9EGkHArU
HrEabCeGEIYmz5laYH+jzIaYKyurOlnXdjx3R17GCcUpDFhvAizhKRvNcCVjtqnUsVdBqpW9XPaE
mmm8p9TeRCL54Fa6q/1E4oC6h4aZQxL/6Thm1KUTfRIZQlKE+WID6AbAakqHV0XLxF41B7dpN7SX
dFijHYbvkXlg+MgagqgNvX9jHRCS3l0gcx43yErm3Ob1JN7ktGAyqW4Y+aGwifiYA81rcTH/tCt/
RGsPL1PFaFZcJ2A/8DBvhmgXuVOpa9PxISrqAqPR7aA3p5d8ZXRpGsdKPCM+oLy1yxDQIYqAPRi/
jjy+fF9lB9lkNnjuWIhEHFDbCXGc8yMyqNZ0QyVVwje3cCIBN1/r1Zw5HMfdKiKZoTiV/rErTtZa
W79u5Q5qXaPfyLPgriGjsl7HaA8Y5DDYf7KYQdFC45rtEhUWwDpmCN7M/I2hXhNpD38Dv0A5bIuj
xcQwecTCQ9SeVvo2pZTq87W8DY5GuR6pVIN/+frWyqzPdt24C80ZrheNM1yvl7yxQ3G6G3zPonwC
HR6eesg52c78K7C5w+VxGv/0IEvX4QtD6JwXRCddkMlmPAgUYnFCziX88G2Z2aeAeMX6SLYYXRHx
m2R/n/yVoKys4MnjBIQ0HSHKwjBnuQiGgNzQaDPSdrHn4W1UL+iuAoIWyf5BMtOP80eH2GYWpuDV
zI4g+zrpLNQXhs7pT2gRQPycxNyNSL/crwkN4R4vyCazCA5bMTxAMUZE/L4/0UAb455M+iJhbsTF
je6Bd2w7f0FMRjHt8ojVd04VYpUj/UTjoPzjwYosRD6yZmV5zu3Z9leyDl5YZlubh5fAsI6WDPXE
64No6ZATNVuzvWQG6e/ZTiXFQZ7mYBqpODQkIaSr/Gb4h0y9lfDR56fvBLzuP6mMpK9sS3HjelNh
1pDRJHiGzADADZS5HbPYaq1TQlLqrSZcte6CAaicweOeGHotFRKHw19GDdwsSCK1cct4PWX2pnko
0Ib5SVARwR3ds/5ufmk8fjEAQ0ZetQxktIvB2pWUhnjbPOgBBdmNFBfxX8tQFCvHsviR/+kqRfZy
VgUgCODTFHY9tyWjITSW8Xgo/DnERuVYam00MHrtstomPSrTvYo/ze5Fu6nsrPhZqW8Bi+KOlXE0
t8YEGLAzrsjU27Ml185lgC7k8tr6+R4gbV6cS/XC+55j6Qic+oucPZbR6GGQaQFrlxzGHcG4bCUH
zRfI15nEyRziZ+eADKr90WUOiACGaztc8/Im8jYotzC+M+9nDx7AQpmDuEUGwurilNFmsT6EfgRM
Tz0umvAYkj5APsBNbf+0JBjnc1SYRUlK+Do7NpALJAGuJB5WEimUp6G6tPmNfj2bMUcayB1/JSNj
MJ9wkdmlWuxvcVUGF5SSKH+s/G/3zdrdQafHociihFc8w9PxnY7bAf7zWUpv1tMS7Pq9HbYS3dHk
wppR/y9rRpS9yHnFW1l228RNWhfqDyFP01NRHwXdlnDt6n0weQ3oX3+rWRsx3WjF1hzoadzUWo57
ed4vArJHDiT8sdSPMHlIG4xwknhpX9f0dc3Vqw5/Q7hwQqbq0wIZAtBj3jt5daAsYuUZSMv4H3vv
imC55qg0B0xpertHIRxy4u/ZrPCUgJ3mb6GeWtWuLPZR5pnUHO0j0VCEEEK5ZOhh9jNW0w88KMbM
zYj06cQZ7yp1sMBmDj5PET7bWbcZRhH7qGXJkFFmCg0nQf4305vqSwYwZ080F6LNWVRsKqkzkPPT
rH9pmwbaQ2SgLKTMflP9/Joouh6ytDcwwrc7s93pBbUS9oRjxOroG5f56zW7zCO2BukqGb3k5dX4
nlo3T2eCd2ZtWmkjaA8fuS2Yai7pfD8B50G9hpdCx1bvVq0XWgy3loJK14dG1ZYWajBzw3kV/Wvb
vrYN1g+k/Tlfsef/S+2gRMdJ8Or/w9R57baObdv2iwgwh1eJkkjlaNl+IZwWc878+tNo1zn3Agsb
tSs4SNScI/Te+kPGhUE3PG7DeBcY5JijkdyaA382yjPJXqP+OOrPeMVXyzCl9c6gOrVP7Jeb+i4B
NTg5BZhsArM4zktnpJXAygcfLMckHduSdYfna5FcE5/M4RKi+nkT4+O1BEQBWJ5muFxlDAPqm6oq
S8Mv7bSz8ZlO0vXPZ5rYskaFchLbU9ueol+nmtecVIJc22MuXCPKSCb2ENIWnu/wcwSseW54Cam3
hvjSqnb4Q+o0mQyxtGNEnHCyt/N4jCMa5RDC/QqP2qy54bPNBJErGPX3rDzCqRxc4eWynAGRdTYF
jPULgPe9cizbg9LvIe52HYS1tQVPmwEgx3+Wbvh8MtAMszdDwPoyT9s76yhZRyKUcu9UeydydppP
pf8Q+o80fR/3BVTeek97YBHfflqY07kQzia4AfmiYKDHpNLsxeTd54w2P+aormouD5BSSjEBg9tY
2Fac59TlUAfJrUxNyN70Q8QrwORYWY+u2k3DNWq/q3lmMQ+boRyrpRsAKLl5YIwIs+M/OXW97anQ
mKghbRZiWG7b4BvuYHIJqOveA+utSF6F4qkYd8+6msqZ0D3V5uXj48PLx0z2mUYvRf8vMuiviLOF
L6gdxA4EIREA0qL12WDN6RpZhlUZQj2rg3HL01YU24igJNX97x9DK/V+VFxmJAbrVDxYPAFkdgC6
UrdkgcS3VoeIof8mACDg5UtPIToNMenk9NbI5XLMYAZ4p7SANXYaC3jHZ7M4q6mN23fifuvAP5is
BZGdGr92fBPyS4W/YgZe6dm/zPXzf532XRY/g/GlWJ+e+J51r5r2QlclnxOZWn9OKo5EFirJOaGz
XHjKbsoOVndM9aNQUWJJrwOJc8VHj1rBJDyEpZZ+cMm7xfhZWBc9v1biNeYE5KTACjrcRf6UXCB4
Rx8KjhjrrkE6dIjElVAvwGXNFxZ3KKCXX2+ivJSmZyI8cv8+xAQ+nD5TWmJzzlP2UlhtrrVLavT5
OD0ZXrsW/Hj2/7s56/usxNfu23uRU7TeBzVgWYlfszCuYNxKzKd47xlVwd6hozcvmv8xSmQNb8rm
s6++UOzlyttQvGXta4VgKngN6nufMam7dP6ZS7Pno3dSy6si3LvmKQ5vhvGeZ5+SUwewtOZMYanY
Doxui+1sAJ9sLOi6sa+7dB0JOxKpqPjJzox9nJ0LBc8Sd4mya/y9Kyeg6MkZtlPprUXzlc7QGjAG
vK3w8doHpIte270gKZLGo444OaLhdkFAeLy/SCybJf7CHiFScUlocYoNUyVFOZvpWa2ugxXbfxwg
S+dRcuEAgVyAagFgJ8Nw7egToQauGbmC4YSxW9RuZjqV6TSmY9WOLDpt4gQe4BZMhhs2Rv49769m
dfaYa6NDKNeJfNXHu5i8JOtGg5G0NcftxNn72/tg0Y/A2BNw3IESww1V3Tjd+nyNOTeUd3K0GyPy
EreysAgvfydm3LuqMGdyNKSt9pcU8GV41uv5VlT7rZTbheIomUOFTdNkAPCUwPPmW9YLrAa+IuWd
i5FVAtXs/x1bJF6iwSvlf2SmjDhCWPGgHPYAGhxC4UBq1luK1mh6j5N3ikiDKbfHOth/I6NAZ+XH
VFxnvPdJhwZ8ceFSSPqkvZprGWIMca6zJ5rFfMuAbmZs/63ooO1ziFDGh3sVumotyouQacmYH7zs
XsJVV/GNboNsNxaX2R7gPQnMS+R7Sh6yMY34gpftF3sHFEP/hkvWUt7UW7pdnA4WSmwqZnbGdLkk
1ckLFVNJoxirNnzElvE6JPUCQDU3exlcE0Rd1m1Ot0NpZW0C8VCCMZJFN/c/RNz/XfRM69ehM5YV
cTIVJBxWiTnRwDVjpZEdu3/V8zvCk9aoUPFo+M/7r04j8daH+4Q0sWG771Pqtw/uBmTyFJ4sNgk3
M2MBzj+NqpskW9WEefkT+JfMvzDKtEjcbZe6Jv/4nr9LxwqAiwS8SgDLojUfQbui9vKoqnCpBm5Q
2m1+9LMNd5HpVvSNmItku5YhmVLzFii9x2NknZoJSdEF5ked3MTkNkSPJOatzKL3rLiX3cOMnt3w
LCK22zL4ebDa1lGF52ShNDv3wlkWzkV1adTmlggfRfiRi+9J+WaWDZ+IjSS1G4tpmIQj6MB/G79Y
OAj4RSaYydv4o1151rETE8VWQvaRonns1gpmK+8cNlf+YfSMBULxXn3jNSnetOa1xSCdPJW1LL6r
5mvFh2zJIMsIeNotRH8Ie5El8AB5Kw+jhTg6yFU1LJAJ5d0NH1yUEeR2toqLoV7D5BaUd1W+V8FH
hHG4veaEdbRXC6tWdRmk81ie6UlblFY7rwCSzGhtoYo+y2lKzkVK8Ef21o7vYDgPAxKm7G3wP9T6
0yuJTQoWSmvuI40n079q/Uwj0rsZLJEpL4PyovC/9l+1F5dEEUGj2CVABl50EFf89vJlbK7Y0g1C
LdJb8UugSAtrSV3YG7u84BRE8eOv4/GR+ve6WdfgAci6D45WcqrNsyBdIS42yJJMm0T2tL9aMtCr
o84QkGX5ydCRtlIWLYWn3p2a/pyOl7Sgt7rp6m1UmZfdcyrk+eZODkpyUGE8G3RJi0Z/rx/1D8SA
iUwCQMRzcLulHWRud2B8yaHn35w+58tdmZfNAzR+bpgkvnfC+GDvzYnw/++9/y9RKv0ZHKk919G5
J1daPcbRUW1xa+5lEdB8uy70CxU8+Iq8WWQG0+gcn/SJlMJIm+PPEXsmRG0RkIReiP5dRORFsaOl
lGsXOXh8hSww2lWH6IcBCP2SmvCpiXEDrgR4xE7qw97ZcDx6v3x/6P4Mk1qrJok7Y/4SIjGWQkLv
AOR6wXEaD1LJmCFnte1nr2q616dOsMegZYt/scS7Jps6ROqs5FDxrbVatzdoxsehkRNbxCePP0N2
g9CV9OZ0xn+mIDs5arKxMOpjTE9j7RAE1Ja18+sZft+oaxGBaXuIVBSg9dEnOcA3X2JcCUS9lxUm
o99IF615UUL0R82BH4klc4NztAKXwNSFnbH8jekwKpeF7MDzRwAbG3i+7FZF/kTjwgo+ctrKKSaH
WFEsSGPlCh7W9JecOrkK7K45JiQMoRPpqFQcBAcS+35xzWzWIykQOSJpqY0NEcPP9pIuOSaaVPUt
0d7/vAdFeG+EuFimgj6smPuyQy+l8rvyMV0GtVbaljB9DgRHmRj6ocXc1H58T/Kz0bPXTICLBXYP
rW6ao7ta8gEG+ueazK0O6hR2N1eVHCjI3oTtxAEMmAC90HR0Y5CgCZdxw4EhqJtoblRuRWb5FIjj
tmSFbGwpPzVqjWLroXhn9L/LI/CLbPjYVruYJRRWS2n93ZZtQ+hA3BwCAStOFax5pLi7uLjIZ8HU
hiiB2UHVkKbe+71CCoqtZFABjiP2x+ScGtSrc8HXiVCt5YPQc0z0P6H/r/d/FGImh69Ae8/8t9h8
6YWvofP3ldmv6YX/ar+Z4RLuCNOE/ULaj5KHjd32xTs/AkMx1Ipcn4OCg9BnfxtJ48LSgIq4ebBV
VDcMtn6wbVRXZf81h7b1+V5kA/z7mxJGwW/qo0ieFXoQe3lIx9kzj9MWk2GQ8Slosm6FBqawdr3K
jDMb4RaJuzCibTsy+ZoFDQQehG4xx/7kX+OJBqPZEvXEBZ6+9ueqxSC8I/SJUTFqE1KowTxgeR7O
zGVl/KAOgSk05zwZaKH/wnab7UY8T7IDEZQ8jmAGrhB3hJ4vpa6ZFvDt+IYTidBzHjgeX5JSiJFb
TJcQSFP48MOFgi1AYgZH0XFsxEf3iVbJz3l7/utBSPirZ4L7Ou3vQXXTiKiML9kz9ZhCnIk7X+hn
SidJ3cTLOF9zOgB3ibEEqsyUN784G9SzMW533HT7bA4cCnh8qM3wrrPJaB1TIfR3Dpb3gTqdU+UY
wRS1dt4c6SGNlBQr5DhuRWJlfWTcySqEIRtz6bGchRnzXALYXUhaABYht4BiBoi5Aeu+MKTLG6kr
KOkZT0F+k3HiLP4KKJ5DurAq3eTqddoyGDpSYYjyC8Q7XZ79dYZ/EPh5lH0BQ1/ZD8GB8hP8lOlo
ohOiIU4cTd6M3WbKN8EuhYzRYbV1k9EBGyjwlFP5Ki+d8ET8HiXP9G56J80D5HjMyv8MwSOwLBOl
9TJClEA1oG6TbCsErhFuFXAQpGcOyN33pUE1aWfBLdNuqrhAzmJU+5bM9OzER1/R0Bju2EEw48t+
nYGxsv/7yUdh28CeNl0FH5jlvkUDYzqUaMvmJfFfcQxi031YIIeu/vfwax2syOqzNswbsQ5C9CTv
s61tIj+99L/Iz+E38rNAo0Q9vO7qR988BXM1obt6qweQ9Bfpp/QuGHU60JousXFzyjfqncIdwq3/
NQy001uxnCOKpXgT9mf5k3RihCvFUhguQXEteqJ4roX0Gr1X08LKN6W41pr1UK57aFB290HIUsTw
Pr5K1ZkuZaWW9wmJAxA3NDMabpmVYC6R0FTie+h/KmREmxjZnbpxSvg6HbN7dsrr9nsqd5W4FUpO
jkNx8St0aqxJ3SKerXJ+hVr1FBcnhoj7hmrpwzc/q+oLjEfUfoLxMMOPtnwDRczclyxKKWO4gA57
zdSAOSMjde0dQ6iKYBlk1Nmj3FWvanGPo0cdPVImDeXLCNmGU511nGv09pgvGKfxF7xlvuXG1vyW
ybU72lb7KYjMFF6N8WGu53xg9iVsUhCYlvTi+w7Y7/xUzCIx3CxkAqPAw4qqIfWq1jgYGXMgwMaL
hTMKLxanVRI/C+GZUi02r4TppPHD0hDb2Z71aEhsAUSQzNPuRALq7Ai8Ig0qAid9qy2nSJ1OmVP8
DA4V7sjA5T1Nbc04e1jq5hyJG7gMq3z0CnXyi4BsenMBUa2raBFOjUpgM4kjB8JOAmPfR0tV2068
hLPPB9+2hrXnbejfuvq919/9mzW9NupTLp9e9zIJLPPnlT1qalHbvrRP/BaIJ6AVA4Yuw5MgzHQK
GfHyW8BU7Tvje2R7r9zlnPfqGoFz+G+QcBBuS2R2wCmW3gfiZ3CE6JibZiNvagyZeLRxxe9HXObs
JE6KtHjRInqzU6HOsGZ+cJFlPDStc+1sehCmxBZYWz2EhDPn+zDE8sZjnp8g+qobA3dfilwHPteG
2DnoXoVKutYx1HGN/SNfbrjK+UWcsTdb8CLmHPTGZnJcoXmftVUUbux5Vk21G+ojyx2NXSfqtN77
4lLAyMbZnmIAxDRNrCG7FQfXXb9diJGd4YVrzl59gsbFDA6omNo6tbDhGtR4Rdj52CC5WOQhmNjy
FEF24BaJntKv70E5hi1Q0x58FbQMh+/fIr/kNk+ZDe7J40bgiRcT8aEEpxxJIYomLrWVmbzlr1rA
He/+sUtJ/8y8DZh7oj9R4ujQpoKjou3TOf3yZOxgzLbKTvAWo7UyorXWrxPUC4yomDc7XcFCh6rT
EX1X7d0uJ6obF51bqR/D9JVNX8b45c9jMZEBSLFlakYImmG+9cqz6F689o4/gpdBhlEJ9r+PXaGy
PWyMwzyP14xrzLNsG+O6BHUJYFGBoUJc21X4ssB1KZegvkwcKMKp/vhDlba/qFKanR4DffyMxicy
vl9peyRA1YB74tpy9mPR5HBOMVLjO3sf5OXJti5f4C6lrNHBpB7N5Kl5DwC1ETDyGb41VbZRHuQR
/T8ih4tqLvOYlvS/gYnPQaiwxvjOjC+mbP3wgdWZ7NXGP64DoCTjMxXfBxUX/0NU75NxxXUlLxL/
WIaHz6zD1b/XEAZ3V2Exptt6gqIKwMABwEc1mBmbP1iW6C8LHUfzuRG4mG2TWpEPgkDs/X+YVkNb
CeKxlQ9yeBB5EbivfnliRruL2pv8UvrgzK6Wz3j+FBgbkNGsN9RpW5Mw7NYDlh+8CjbbbKPZKajJ
fCKtduGWZ/WMg1uR9614gAGpigfltTE/9eZT7T/C4WOSbTM4+CHj+L027jQfjsNWaphxuWRS8nto
Dj+4Pm2xLmTgCmZyWimuKpqZalXCGI3Wabn2h1UGAhvr1CLFYmnCAr9J8bLIwDEq8SmAIJRelCcR
syEvX/zI1Xue3YzoOu1j7Z6Y83yqko/iAYjYgj2kiJZ3A6EYIvMg2YREALr20dhbgGRPXj4zVUXh
PInnpqLfOfcv4Yc5nsQJnO9HZH6KBjOnfUNlgV6ghfG96qEa+AjE7bLZ65Qe8laKyE6A67IMwZ9N
py6wfekwsUv538FaHLvpkWiRFlKS6IikZMkLw3qMyTazIFa6oeSq8f8LnSAGc3x04q0PL0l+qaiM
Bjeg2kx2vbKTJgLw9gYBWvqhBKO1b9JD2h9C0m84dRNgm3OPyxxRWNxj4FnwTaoncpTktfcdi7kV
yUuMpguKV8ro70x7r1Vmpms1aKiO3WvjyBF65+NE3kl8qFUmcBtOQhCCo3xE/TfPihD+o8j+lEOO
YZQ8a9TkmXhvBxgiY7Sg2UtDuK8uliMOLbbo3z7QdThqwD2gcgP+5N79LQGVTS3Rccwbp2rFyK4z
b9aSotRkZ4aY/hREpzG7hlwt2LuI4bb5oXOqfsrQzE07p6EpV/F7bTgGY30Pr4cOD936XL/zxsf+
Ank2u+/f78odj4Z90BAMYARcWR/eGqyjqC0NUOjeLkChQSDoeKXNxwWadhfB2uXhLg9eoC/SLOh7
vtEknzLUax6OzE0mLUPtLIdnVVnQ31Mu07bzosy7dqYDdJaZCplnQ/BdApd/wu+7NFa04+QcqtmS
WAuwnRz+LB3mbmyvwgvzDddzEMigjx9/N5zEWxT3rntgHB6HJ87g1PYBhd07iQ/MMgnePOXpmS9y
/iBnAzm1MjdUVOsorLGjMRhIyOX5fY0E+cTMdHXm55ywwiGv/WVMVk6JUQ3DKeU/dxZLpGb4HK5V
TigfgCORT6y5HM9yQLLZUg1YzM0dElUMjBCCWVvpRj2Vq96sFkc04IlMGmDCDahczzKxFNILGc8L
BU8S4jp89yBoepxt3QznqL94eli68AANBlRU1qb4f8GP+FfTZw604sr9C+qjiWYMqR3wxVt4ki7P
iN2OJ9mmPVWzNfavd1mIql3/b9Ys9zr7FgmxJRaw4lYBAyiRVhEZbnOZ065g8mX0QcQhLi4bbcnM
h0tsUlRhICHfD5fxUrn+ra153ehNiSynN23p+lYGAY6zcS5kNgh541Zmb731wbXPaoy5rAqH5XeX
xYA2IymJDEnGOL+ApdBlVGpMh2E8Natp020jfOvMRRhbUAESIZnDuEFZG7nhL7hihF5ERA5/U4QL
QXsgkii9Fi4SEXX5T1J+h+pS8Y5T+zlwBqtvUvDaaXflo6XMdxQQmr8fUWAvdXpi9hwa7szrGcGL
rEg8Huodicf9sCXx2Ed57rGCd9gtN+WGj1hAoAMjEvU/ugJafUYkvbH520tPF/o1sl37ryR6Ktqr
lLEwdFJsuQPt3rahfZi2fJ0Cm9gObstYrGVzReqB6owmweIIjNmH78Z8BSKdwoKqQunRe24CnOjT
plwi+GXr20+rbgR/jEaXt3nB7f5XFqj6QpKOAUTRia++j74AQVhrqT8K+ol960CFm9zz6mEoD9V7
STU7j8EtnQTC8CKiW6mDfmiVm0//B2CE6jafqIBYwlrNMfyB0VtpG48xQub2AnJTcuntQmKp5DBj
E5amaqvFI+/vHKqTcUFQzO6WyfJP0b/Ej6Q9B6BQxEWiOHnnCCgUf+eFCgLC7VRsfIRLDB5YqUEG
R7r6SDAr4ZFiHvI2GBejOY/hWaiPjNvpqOPugnOCuR7CI3/Y/hmxU6bMmGbQPiHbqTO6ArZwZx4y
jODVajxX/VwBwlmkVDY2xugIcFgjtokLZhoIiuATsaue23MCRrt+T2Y0D0duoW8gc8KhQyeGEuuE
iH/GsjPrjPDMKtcoHWnGOZkmdIt8OfUKX2AFdcVKflq8bfpMRuM/7J44WHwGXCje1WuzyhAHTcyh
L2o5sxZNBsLypWmvGSE7sl3KP0Rh5tFe28A2EyrTFpKVMCx40kKCdMjHItg5/ocR5W+zw+eOvFCl
fWTRU4OihcDmweUvqcskhdl6RQ+SA90zNqyoDNrc6V4AGV0qoU2ZURFmlr7UoZOHsJIWNahnax/R
vCdHv8OGfeq0E09KHJPv7ua966EKRPDIgr6bV789fMzymQqYj69SRBjebRivlrjU3YLshmsZ2YtI
epTWP0SDnLEZHxmKg3jpz4JwhrGYKnAjwT0P5utGqXaIYUwbTlPKejiaAbq47idSuuozvz50JrG0
2WQTzLsCweFI0sojUsm8d+VNwYWIA7BbGcDwNukmjL58gpOWPCqkvyblPAJmMzV/12DN8RU8kZRw
I8/iACJ/n1xr40nVXZxLTE/pH3LakE/CYPnx0IsQvIur+O9NT/5FGIZKlw6iWCFGmbQdBDHVcAfS
Y4MzVn/pCPmaMpdn/j9QAH0LTI0k2srdjnO8MRYo9BgIy4odIYvH6tHOxmoMZogbOQBrAV3nJnrh
KacLnjUN3GR8EXLPZAy0ItEg68JbBgpmd6dwAIaQhOavGFiin+NVQl7FFS80H8zLhPzFJ0v+WPHS
pfPXr+kq0dBKvJbMlGiBOIznvohDOGYzyRdmx+XCR8JaxaCm9j8y+W50D+Bg4nAT3qUNOg5zo/HM
V/NUuVVYQHyr/W6oFqP5oFknqbZvtm9gk1CfInbjb7XlJUHywDDLcJlH4/3jVGcejf4RJFZN+BTL
eab3IxAxx9ggiWuwe1oH5HysKuPZjw23iSRjJQe2pwNEw9e5wtbElQMNhFsnePCLiwBY6W0tjlgW
Yjj6/n5ZIEyKgDqHFhUB7FehvXJJAedqfmOzYZHAQEtApFdQDR3ikFPlZdJ3qfnZyVsZH8f03ibv
mDQrt0BGwMhlWraVLTfbAh9RM8toJ5B9G9hNDb5bxPL1uraBTFEnb/iiNNYjz9kye2EFCUSU+vEF
CgdOYYvy+szlVnsIho/dajHrcuvVE6iWALA/LS/co8iPBETSUJ3SGZnDWwT5BNwUHLZSXbHh5INk
3gzpTjYwbzFAOYg6VeQC35KrOXeZe5IfPU4J4jqA/8PdFQarqNnX4CaQw+AOpv7HlwnCwrB5U2F3
oXXCJ8bqFDYdb60xLtmO1q9IZ0gZ5geaPX3jDM4ys7eYiWz+krG6DZZ84sGSsqLe9dHeYqhYufwM
bUJkua3UnxLKFbiY3paVBRgt/J+ZeCAfWktXuEI9f7WHTHTmZ8TcX8DqJLLsBuIGLgaCyT+tLCF3
mGu48ZHt2fKJh5RKWbe7GjfsvpT3kblEdCPgQiTLwrczaoLqN18Y1B8aOZ7IKHbIxg5BbECsZPTF
hpfVrie9gIc5ISwlxRodIrDcBrOZE0VPWJMIsfEr4BMUHnBuKI98VIwZ30S3B3EOY28AdsU3n3Z9
zmT6pQSqi40yHmrzJFjnaqYOMt69l2QS74UDoj44lkjbOYFI8S550kvXyM6YZA3+a64VvDIG3Dxk
L2teV7SjlOu6mqwV61lIb3yAattqWNL4e/Ksf+WzfPwZFQf/WAGh40yynaTtGBMX+VEbl9YfzIv9
P4Me8SBVCzF+15AMj0/ElfEdnsZ20Hf1sIsALmJWOhvCubfx9yloSqEeKdvwu5lWOPyCdBs2qHxW
Wg4DxJaElQSIgWepnV2ADOJQgAYOzOAhYI22vgrqO1I/PXih9AyeKvtMA1v9JYpvkcS8YscMSrvw
yHJS/PHi3hgHvQcMJJSfprly6OgIW7zbMItbL2N1iaVzKZ2REojAwUwnbRzGpYaMWBDX0drQ1zlg
sW4vBrsgJWxkrxtzshsD8VVSnnvp3M0avWNNcXtJ5bNcYl9H3LNvyJxBr71sMSr2Zx+dWr/iD4QF
bbhr5aNGvWNXqJoMXO/bstgaw+xSxGlT+FsDxhABO2wdXI99y9MjAFgCz/pm0BVg0iDoCTZsiYMl
P+zsiPRH5m+LOW38ju0nIlvrHTMUtQGqRgTm9tSc2vJJ+IFh8yXJhzJWZOm858Y2ZfpsbDFAWW9/
xjaNqhUXez5boETF1ZSFzwADOTZOSSSiK1ObOC+vpsWdPzvetG/igmWoNNmSfNeGHVG4xhmoQz0x
oFtuh/xDZRgMSQShUvEYS/C+1yDS1vEi6C5lS+O8BLBbS1yNRzjIWPrguuxgqzRsd/s9pp1M3inR
HFKK1kW5GW7y8EfOyB2eexAuOeSXe6LaxuRAoYswx7H8IIJyU5TfLA9H61MT3xXmKzMNsA9IDWbY
uZb8dUFzRPux8LNlUp/D/AL7WGfhnbwMj7FwPFxxuavmbldyz5AKs/0jZ4si6N/LiNoJIY15MQY8
AkQ4zW8hZimtXwwHgBuoPROC1o6+fjK7s4Isx9tUKQUv9npSj6ldjyUoOG/PwKCGDbhRC6cYHMGf
qdclc+RyKz8F/Uxyt/jEz6oDhVtHt1zm6AbsdJSZJKNu7dw2h3q0G6I7/buiuFf9rJ9ZqPawAzwO
sU3GbDlzVDeX6Fh2uMLHgPnelUkCt/2gtNg4l3poU6fSOvKhn0bX05akPfQq9ezhL40yxlK/iwdX
hrRTMrDGeOZmCJMW8g+F/bNrlqWO4/6eZYciW0vebBKgEhwHR1cXRrmNGbE8COaKN42+ofWQg1kf
qsKoQ2Hqu9ITRUFS3yIZGNcJ+M06917I3iym/ZQeuhQ9K9L5Q6AfzG4WErDmy5c0n+O+GfdxvGLi
8u7hVROXYniZ5GulPTydzdMySO+ad2/oN1Vn4p3MXbadmurWvUsROrDkbJmtfY/BN/WfiwZBiO60
LGV3KJLD1e8dC8+T6vK3hswl4JN9Mnoz1Nfqme+HEGuI7756Sx+SiiRhwU8ur4gHjWOyPA6SNssd
jGGv4ANllQr/ebwyEYeq8+fqUO/Mk1O6CWM5iBdoSghKCTdcAhBmkzjE2TIeNj9ltJrnuI7WnNX6
ZNXHmuQISl1eZ3HlE1esh/NJXStfXwWh04DVjGNYXEzlCiZBIuGa3bOyMbtlCrA42pZfmXnLqk+9
fKWr4U5TlwFD9pkZjZZ4Z+y69D6Zi+rGxHIotybSXf0kdGd5uETpJbkxxzZZh9+1p58ca7oCt9WO
RnQqUTIwXjI5H+0yvb1TleqzWKaVDtG5VS66f1EkliQnWTgKC2FRHzH2+crGwNPNh9JYZxkmozmS
4v7u47EqT6pwlGrGjVZNkNAOPbNf7e8kkTKDQrATHA6zGovsBZtYMUtYR+yRqEU+DrwI07ldkQOz
JjqpT1dNvRpJESeHDN/NSlXXOtdrtJ9YdBIw19t4cahMdYxEqx7sLcBOqhZyk3eMNMnQ862bpHyT
40OFX9lBYOvaa6cs5WyHftQgKGmLw9NwmV+SiBjKJCWTdMGWclEzg12aJRoSCd9GShFJptcnSpEB
coA+s0gUZhDDrhngIzoSrC4QUcXxoJiuRhVJGWu52R3pJVQTNmX4N11lLnNesxQ916swPgebj8by
QFhI/mN8aeXdIigKLWLWbP9+EJNc3pyzbVci/K3cdKFbt6a8xwpE97tsQpck0IICy35HpoWxuF8d
UD013JD8S95NXHZ2Z0/rJnrvrI9B+/Lzn/LF8A4E8r3O7/BXwx/yMY1XNpy2abxW7etaXg4AbZoV
8ihTPDF1XZbCUSyPfXgou32FLf1ea5dMuFjpnYQcdVrpLGWFh1XfY+0yVKe1t0lxaQ8PRhRFfVGQ
wIeraf/ujcsOCzIviLwPlH3C6Dg4mMK58U4GGS0XA104oiOHfEM/W03ehyqB0ER1y/YV6VThvtOg
03GkdqZ/kbKEUnEVM1i2i7he6vmx1V9zecvkWY9gQO6yeE/Kz11E0sqzJCc3xFbBOagOSXWoKkz1
h8MBs6rcXt8xjasvjfoiDw80rofJFuBA20jD1KW4zOLHu52KrmQCjABy7hKPi3NbF92Jd3TdyDav
UPuphR/W4lAZX2L7qayldR0cejwdTMBb4tl3PDPpLTZ2xJ0QBomyl+ARxP+l5La4s+EZLNVpKStb
gb0pc29GKZesOg3mIU/PJ2kRjof1Z2yAfl1qxmFEemytex/j39n9tPpjNpzT8pql92zNEV3pm/87
ouV+PqJz31Vy5xr6bpC7pkD/6MiCI4F3QsKl4Lnd/TASnyOiVBfphIwDj9CozK27eVKD1w0XtwoJ
5vNPacqYVs+ort9C+GGImOm7nWn3J/idfgW/4TjLbeaRuuqyk9HeJ/NNK/B4PHSb/BGmxMGaXpdm
Wv6FqdCLMtul6gh3DIO+ZGavCmF/h7RhBLlhR11Hi3Spmy+wvtVzX/+qKfr92V/hVotIZiiffvQi
eUvsNSHT8M416ZJXJgyp1jVWPz9oi5qTBKrnV3e2cCXl9LPIu0uknM4CxIOncUUOFAJxILFEdtRv
tBqWQoNFFok7A1bceexnQQX6VUYZK8RN/bJyfnqU278Ckok4JtzHBhnnc1zTV7dA0F63B62fMS2b
HzlabAKolfdSuYXZVewuVCurEPBe5uju2C+YMjK5D/k3GVy3hwRbnXGHcXu7LgiQ6vu7EZHadBWW
TLq5xvStkG8NYm4Vbrz/ZFudQdO1mmUtfnZdIO9PkLG+aL9C/gnaCLsKbY+0j8AuzbwgBBs3a4ie
/U/T/0T9Dz6AzvG3zAKLOYv5pLPeiDb8acHQIm5ZlijUPur0M7InICffxfDdjF+R+Al1BkHNclgw
DWLVEoxkYc4Gn5LtRLgLh6219LeB9DkgDJ4NJMwPefh48jCQkEv1p86LyllEzEAECc6f25OZEFbA
4YoIN3hj3+FbL2r+8MIjAxXu2JZceYK+s30Y7lhySEeo8AsNGQPQhGx+tsix4h+hK5Qb1IIzsgU+
6d+jxryOsYpRLEFz+0S3EU8Rkab4gHOC2cy6jNwt60k4r4BR6DucZxI5b/qut8H709Ze6uZVbF4L
/zWcnt5Ckw6CdMhCEl73W2IVYVKpe/7an3Z1x/CEoQJqHydHHLg3BuKMITydi5Hu5erVN0u9AcRd
m9OXP37Lw7fm/7TigojjyxdruOSq+y/4V6juVj+MwEY2lOAtXEPcfrEFSBZnFbewBgR7w6yHlTZj
TQaVmJdq+/mT91toryivxPRkWWeURh4HPMpEeEBsVY0HvTOsFxMzNcaI39F622z1BZO466hdreYq
JDfpX6a8ScZr3L6W868byIciPMgqoYy7Qp1/P9NyjMBtloOJpR+V1V0TXvJbXW5vDUaZ5zS8ZeWH
EH8VG/6/fuqMczBeTPEqPyf/f5g6r+XGtWTbfhEj4M0rDC3oKVLSC0IqVcF7z68/A9S+556Iim51
dUkiQWCtXJlzjnkdmusk2lLBYOgaKleBLvPiUueXDobKjGX+MTeGfpYw+RhLvB3DoU9PWnYWzHON
LnvTU4IOmzLcKqS6D8QzbMxgC+IuJoWX/86WkXaM9VNJJrAl22G07xSP97D+km1mA0L1UZyUZW1B
OF25H5L6wwMjbNyPQDyFaHcFVA1HZdmOjksaV3AWq5NZ2X72mdARDFc1P7KskAvtBdyNKSmIu0U2
a6kCPIVW0tulVTINIs7oFFXHRDy4WObT+cJhPlaz+dpp5rqp1uMnkNncDWymRwfDotvUc95+YUm1
xYwlTWUUo4QS/e8PnejH7UQ8ImDQ2w3qlqc4q1sgDWVea4s21jbc/4xvqe6OgT2/R9l4H9R7bUFB
eADUCtK3pLl1m8hcT+0czZCjrwxXKJaScSkjw7a2Aj8W/w1jw3FOl2mjGVpYdLvrtl1dqyWCr6be
1jaJ5W/QuCWwOYQI7aTQi4r9lbMo98QgeNVAdOzx+TdzxHHfQ8N0aWp0u9I+SB0Qx03Sohla1+I6
ztaoplJIapuiW4dQLyyGwi+xTkq7/KSJCKZvZXonK6fK32XhnayciMxpNFUYMm+cMOPFpSM8ITkP
8lF3gtaK7YVjxoeRJJt+3+sQIzyIpdBIUe8YLixtVXdhwJn9mSzPaAk+jqB6a4x3ms6ajItvi0gH
tFBeLKOn44fLc+DIHO3ljXEQdZfjMhzS13F/Pf8qTXTT1VcXrjDk1nRlMi7js10eYoiJdhIeFj25
j5jBDsG7j7N4Og8tQbO3SHmTk3vPJAiQF+dh9LOqbSJiGNkpi202lpaknJhK464oGMw9v2WIiC15
4riup3dG0kgPlb2WecJGYjHs7vSJ4Vaxy6b0wQdUVVTptAfpIgKr7WcWgxAd+hhS/kUok/0Mb0Os
I7qF/49tnn1N+ygFK1ySH8mSrXF2L5zF3Idw2fNLtJTREXl1Gy1VaDrE7jCEGbeZwo+8+dlliphg
vGwh8mWZ8aO9gq3uNVAG3hvq5xbvJZCwdSTumFmn3ws7jWZgQvoIo6VSfTJ253364R1w6cAAaEmL
C9Uooxu0iv1Ouc6S5H6DfVu+lGyG5UM/PF8MVGkTxEiJjxMWYbBkOQCgvUTAUGaZ2YmJ5niWabGt
YUs0r6kmDTVcz2rtpU+i3RDUuw2XyWGqAjlUFlZ0+5QbM30DQYF6TdMbM7j4iLGy6I6ceAP0YWxp
bGbsbRBle8yZq+IlOGeSXppLmfsyuYXMV7+E+pPhdPQEksc1QoqKMLSJDrP6O/eSYUtcC9zkk+YI
kFBk4nlWvNDniozAWf00eH63rtDBSA//YzLvqUQkjW1gzoEslbiRZgcjJmgKl3mTNZhRCt8SUFwg
mh+L6srozTjxkcVYQrVtr85ifplEH2omsWB9eQn6AcK0J5xFOPUrjGTpWRvOaXo2TlAaUlgXK19B
n35Iu8MIPGnP0P/Uf8fdoen3Rb+vdA/zPx8pLAC0XCcGIQ2koPAYyYfhg8id/TStBpLzgLJ5eOnH
j6fylRvs5iux+mhvFMaDZmFleT569PfPI8a+2viepO2i3YbI71kuuq2SbuuXPoTYwPzaMQJINqlv
1YB3JEtbVaAH/nEIKOo/T+N7KCNLoLr+fC6+stHhNySGI3bv+vPRTW+kC/a3Z0bLYx+rnPKXPRZr
f2aAEj337uBkCYVTGTolUhjhVFh78oUxD46kMBTHJTTPLzhIc9w04X+DtqNphgM0+YRS+uufqQPi
JTzOInXiBZ0nMBqb3dUwQ410u5ytiuwxpBaWx6k60Kqi0TaHw1YWmsObrl/K9iyZkFtcjaCm7TOE
WubhNFAXeH/JYx11DJMHMTkiMUhOag+P7tyM52w8ByjRh7MwYOoclEOr7mcvRbpPsMiKO0IqMYgl
tpHCZjlC60e+oEnA2bx6wYQFwUmINWh4xNq7R7tyz0yiqvbitqodD8cprXXGB+DbGVGU2u5pM70x
gq+QYTExshW8+fOKJj0d3JFUEyYOcCt+MvXHykIEuSdrplwHmFhBU3IAZ5KSPFoUnbSfST/kIAp1
51u0Ca5hwEfDviSWETAHv9SiYGNmwgOrHM2vHPwYVZE4uiGYh0983VB8eWJLmwEaLoOGKZTcWHVK
ZupeHI8GOQXBpRXPjEVopjOUMcWP5/SZW1Bbv0CAEMwZeUxuGb4hCKiarf4Z0Ww/F82W+Cjq/bm6
D+e5IbNA5nTYbvHEMjlDukrhRboSQxgogFyfqDrDnohg6sT/VagB6NDwkKBjb7aIOYbyzFQCjW3j
CscecL5FzY+2CJ1Q+bKPJPNccV7pgLtRrzEhkB1qWqgn0xEdfIyBcID3t5vo4W+HCF2jGj0k8nxU
y0cU1ngds5rmMs9YRAdrXIgzBK6ZIt3nSCOmCtrVgO5Yf6cYtzZJ7eAJNJqthPWV/JTqD8NQpt4w
Bfpstsb3NWhKRz5zSkFBAbtjYBOhnGNdTleELIA97P4grKEMRdXyPDBRhabSb6t3ulQZP1pbJ1SY
09Igsew1LVs0Hmr1OF8lwkmi2AbFHuxVGCZXzCB8PkSucP8xm8IUE8geynCjwts5a9ol2avgSDkM
DhluYWQB7lw75BExvDN8Ot92WtmwUk0Yka9ECZJnyEaQiS2CbsM3CRtZRVbhJIwTWy9G1AJRZVB/
NPUnxH0l33zjuzK/paVS7416r5LlkKJr21W8IX8jmdiRLYDfgzwDv8tq2cvLOF2Vz9UiXDM1UN5a
6l+yBPkL7PbyriDaoPRQf5SeNnk1ZsZHaZAPgWrQMko3g6uyIJGUkGmkObsnzJwXHLAHzFB6A/79
xW74lhRogEcjOqYKGCmnk+zseTdijHOfhfRdERScHHr1UKqHVD0kKpJiC8dFYsfRFSm+/Vujy9EW
2FEQesbTS8d9pNOwcqNm5Ztn0KQQxnUDycleQUqXHGoVl9ZBiI86iz6ALdENIc5uVNVpL114ICwA
aTuFIpjI9cjRfFi2MsTOVf6kyqczCPV7Xa/qlZy4EgZsz8/AW6tPNmssyKxf2xzdY0KXB30nORPr
xl+JXzJk9eA0hQdjOCCbwvbB8CoM9tyiSknxTt/RRpEUyJEFn4CkJdUiWQBtxK85fQ6dUAG07Z/4
Qp/7zGe6Pvvyn3T46iXOBoa6KjcCUzOJWppiaNtRYEtISLZpZLe6I3D6L/4Wm7bCen006z+Z+V0i
W7XF3G1m+D4W6p2UvGn1rcyvRnwZDed3NEGx12hI+B1NYa56knHqyTsOgWW6mTiLfvT5VaC3Q0uu
hvJxsBlO8QeTgAn/CrQDOhLbcJAY1QWpzHL6rn10PSrGG2I82jGYWTCa4LkTEUyPSIgwDFD9aK+c
FwoUlEghkH7kHajCs5X6iUtkRT8xXq+mn8q81NpZiL9TY4mqkR7BWLpd70o+jGW7FAtbP4zRYJnK
3sDAg0DjMMQH3MWc44vXOR6ZzUUZ4BXQ8aFdc+nXyV/KC01cPg2Uzw7+q/XEVSYUj5BdbY759TWq
aGdBlFrzB/1yKhyQeuKirtLZRV3fzO69Ve8Rrk71Ujxt9nkYJOY8jp17dLrshYrHVm8mb+3zGrQ0
J5vgvRZPo6NljrH6NWarzawe7T15uaAR281pvo24QTld9/azXUfZumBw43YoxvUlDWiFeU1gTwfl
DW2UjIMgnsVSje+Fxn5ROhWuADJpEjZ/Tw28ivQETF7DvhgtI/wbbYcQktG7TJqQeYuBb9FlVDcL
ZVNKLjwAsbmWpQP6oktwQB0W6p5qSendpLD5KJlN/M1VWiqHLl4hiALZK9VvZfzhl19C+TVl30Hi
ENMTJScjPvVQx9A63zSOwU6szZOJ7O9TAG3voWm9VMh8oSvc6A5R+hXDeuZ+RB81cNjnO3Ic2acj
kyvHPjlT+jH3MBYbKmY8YJwGxPLadGfhyq6GSbtEksmU8kWdRRT325QjbgUBChidafaALCB0XJEF
EgK3QO2KdoYcDAKbpA36Rs3Yj3PKoIvWhMEFkGH1E+UI6AlSj8s96zDMf2NC7U2dc0ZuWE906Gbh
aw0Dia2BbGnfpcVYe+WCFd42wrdow3bCrvzUHDSJIokli/kAE2GgkJ1oOoH4CsBjwQR9Q45DHBXq
J8QrEqllMIP1N7QH9QvKgeYk5ihHPgPMxY5BJLJS4uc5i7pDx9xjHsors0CAVwxvjUA8tkRA/yo+
6NAWrvSNEtFhlA4+GbQaEA8SFJG9wFfz4n+LYX6n/FbC/+R9K0D5dVH4dBzvL4sBEPpOOOF7GYYZ
H4dnzkpW/ej9lZN9PM60bQg2YT5jsBCMgiyTyBtjnoQNHiqw7qIElTQSjmh8nY3+mpIXROgg7AZN
f9OAAG4RkIXSLKhR20vvyslDkqHDrwhlg3jUSXfgYh6cEERr7Lpsj2Y+U3zZCTssIjt1rt4g+ZKa
l75S8+gbJBMhxjtaFzPCKHgf5o6PhmBzIDuIqKFZO8N15cPUIDAhk+JeGmdb/y82SUqW1EF8AvV3
XD2m4g1YgNKdafveoKUF+4ncXfqWaEYtDa4oOkByiJVVZrdrBMy/luJeWU3E0TJyezUv4+oa0PT9
IMwxWKAFc1HqLZ5W+6jzTbseqxWkIPzE5ejFcNzRF4suAJghxyC9U/NtNQfpOHPMqvf7IXCkGrQ1
oqCUIgkS0EsSQuqVrizxLQxOXMynLY5ftH5Lk6ra+YVCFWZq9cU9vCOSylyEHt0fbGyR32KAWf1K
bX51CyiHfqsNrcGB8VAXDz4RJu9Azlifwc2Bx8WylUYWh72a27Rmyk0Dbh2g6VjNOo/3trzHyYNC
hoBAeHJkXhLNiCuPMLHpv5Nr4W9RbqnPPaqOYiLe3pNwIVR7oeJvdo2TNJjpbbSNYP4Qb/1i/n5r
KTB/FUa7s4bcqHbIBsTGSbOVWSQHAdR1nDdbjsOTXY/H0sV+mSavkNLm4pb/0Jsg9UKj86RwxOb5
pFg7ItjCFE4jtzU+OIVnJlNbnF7SesEbwvGJg3Cp3Ei1BmPezIdaXGYj/FTlAoaFF5fORSkyGABW
WuAAqP6l37hjssXuDaWC1A21OAHCI7xLuZrRA60lEiXER6ienuI5Ui/AuRCI9OoSkhc/oURTW1s8
Aqr/6P+pRBLaFGWUtFvuV7Q2nBf4haCAYD8hCEKt5F8xR5MziqYJVGKy9uu1Cgzkudb0dSisoRlY
9H2nV9+3IUyzZJxDDuO6ABlBltmaz4r6MiX0jjPKuAtuc+Kj8TYOzqA6ZeBNpScZHuNwefLibLYm
tMVa17b+uNXGuZ2PkJ92PoZVtvkEa/O9jW6c0YhB4hwTAyptVysejbm33Roz5c9svvJow9KEZBsd
dohBdSRaykG8yLEkp/wh4ZATgn+iOIb9Ey9OpOiU93rx4JwW5m5uWTUYhubdyjyCubjFZiQh06ra
QRjF8Y33xGKRC3PZnDWbotnMnrsSKOJhUR5ofLsH06fpdvW1iymf6akuDlNwCFSvweP3kSFERrIK
9s3Yp8Px+Zalx2Eg1fdcwiNABLYXtH2uOmP4d7L++d1BiUmEAgF1qGKaK4eAL9Q9huB0n8OOAchc
79CtkEskk/emL0ew2gtcYKSCuYLxINrDGbk4qtNjAib9atWShITI+dVMLJYTkUek2CoBbjivx0SZ
b9HUalaqWmFmEW8LyRz/f3ZAKsS/znGCNvWxRgfjUp/1q0G6SJi+Xh1tTfkKMIA+/xjjDzv2eK/I
9dn18Z3ciRC3sXxVs0vdn4sdmdNqt77D34a6++xuvnrWsROBocMYaiuCDZO7xGqKkUJfPY+ttjax
C3g1xG9pA8bmN+ZZ3MKYVv6LMmc67VTKkigRhT2Dc6vuqBZvAjPd8Eh4UNAfml+1/k1BFiweY/Hh
a+8RPB/nKXsyfxJP56CfYVwFgb4VuVEJqHw6ofAe1Q+tekTDvcMjQVVtbH2sz5WX5PtA34fp4anS
ATrmeF1hZyrrMNgsFusZsU4k3lcmf/nqZ2J+9Ipjnsb8IunnFGKNfESJBLY972/EJA7yJl4V1VU5
lMpJlQ4SJRglBCmCNgwTnvSzCcX4wekWRF7rLH4Cdf+MgZjPJknZX5uwIz8acjYQk5EkBD+XwJgT
/yIM8E6Gs0lsA30eYCmd8U3Ye2a56/7PJGYxbjhaNLj1Unw3hLSth3KtBxut2JgDitXRwo9tuKEr
l96z9ETDazJGsSAY9346B6AswPjRVgFkIXwb/i4T7QIvUX9P+5uZL1O6XaYzvF67/jHJa7FfY6CM
7XMsLbV8I+WbkXwtGcHsWnuFUwm0DB9P7hflhLRtQ8c5fIHb1cVm0c3Y9p4in4bg6IK8bxUHbLzA
06HtCcY7SCpTRntCLk8kT/+RhB8d/DNPkje+7dPqYW3pNkYI5dTLUDAAq17FikOwV0mGGtdOX65J
ME/8WQNWd9S6yNHCFbI1H2qO6Jb9JgChIb4hSOvQMkQnLjiA5qiFkDG/thGc9AedDtcvrxK9+8GD
e+zge613mop2g0n3xmQe6NQLK4sgpcC8RX+AdWET5BsVawUZ9oU7xm7UHsSTFJ+78FjRupUONZUf
4qItAwX2azSSpgVnJ4zRLS9hbOs5gFDOFy7BdwnqgQBVg6diaYcwKeDMpgo4AC/iHgHaz0tzfmrA
vNhepEdW76aL3J1D858CM6nwbc3kGDmsMga5NHulIz9WbfdPUouQRB3LeS/dEQK/wAb4VKwm3grZ
roPHmOC6jddNtGngsYke/1OteQ7h/Ir4CPZSvHViKuMcsqC/bBBzo3smn4rgWoMszBg2FCMX2yHD
B1+PuuWxD3DJ4hF7IyPePDk8DSkbPdlZiF9wBKI2Na0AxnVdpa7/t4QWHPJINLB47AiGKqp58zTL
CwVvOOuYS8BDi/qXHty5hrry3WlOSFpTrXEU5gU7XCkRl9p4bNHhMLNcSxT+xQ3KhYzyL/SA3KtS
Yy2qdQsu3eB94wpy9X43LLz23aRSBFEUsFhqE5wOek3kl20XcMvGZdhAc7CMdwL1tIYnUcfXTia2
aUfCQ1i8DcK1kE85VcdWrzxF56h7eAKs0U/46RfFJR/tEFvfNIP8G/0F8kfx2HJz26k2T/hwZcNE
XsYEIUh4hSyd+XO/Z9Tjj56GwnH0BOxguheS7mMu1fRbk74M/GwcvgAjUE6tf2MOUJBU+llVTuat
7tc/IyeR/tb5tsgE3LcnS9VORnoWRAYu99S/+wYqpP0T34O1IArLiisAT/9FyyoYrOm585vxDhk3
w82DDfFJOBGh7fR7EDxMCgDppFRpc3zSQlKp0Ox+3Kr9eSRTj6J1g3n8JA6IFK1/i4DXiOjfmVAr
3/3hbrDsDetOemseCql6BroAt0Nh0X3wY7gsevlm6FaC6LF+FPxhKmon3S6XWeLnBLGesyI2SuOS
NyceSZpXpjt++jneyYOUgETf1jSIDBCuc9uK1S94eqNBs+gsoM3ZhGfW/ERZs+b/JmbwIha6C5uS
WkZ3Welq+IzKSsJA7pAalQbXxWAPKrHodmHeRnZGxfrfd0/sEqt250OSgKuH7vaUN/iUgGHwMERo
V5UTTywhVwGpQ9Z90e65RlsHaHT5xjgvReune3w7lcEoXXviDjTPF1ykr/76rpeW7kO6W/exFckb
gjPUgZnKEpr8eBTCZVE4UXVl3aOQCL5FVhtmFd06wNkFsN4jCMIgWOWNrDJ4clqK4eoEXQLr+EaL
Nj3kf3pqbgRVJ9qQRaveCpeD+3nKuF28JyJfrLYshZ1bQhseLDgXnijsMtQYKjG6uwwaCBlSLFzo
OIl0ZhkmTY20rWklZugAj0+A6QH5R7HF2pTsCR8YQDwOW35ReBSNPfCr5gW5k1iAcgIf3WdnjScB
KaDs8MvXifVTtadQPhDpNSk7YUI55KS2lOyj0Zt13AcTmxQCkBDxmh3wNC+fZOjVjExl0o5rbG/Z
eoGnZf1kwIU0hC/YwSnyxxXIg99gk5LclfY0NuDQXbKtimyTPIo1uYnkRbJdsQ6RaEzeiMIobdlD
DyCxnGfWn19sr61rfaOPy1HfiPpGDtwFLPEJHZj8QyxFM0GlWUr4YKCcgdvkjgDpj7vSFirQcg6f
POGb1Ep8Uh3ofKKVWJjZMqr8lBUUzwQkeFq1K8cl8QKDSU/lqtNWX7Iy5eU+yHflsBMxMeAEwb1D
cLbOVmRhoWRef1bDyyKcEV0JkQbRBa2Yv5KqH2NrWqLkZLOLHtPQHgkj6sK02iNuU40VNvqxBbZi
x5KTmm/Tv30loEM8kB8XQFCp9mbgMpHKiCtyC3UpPXEjrlWMLvoaAm9ooHS1Zvd9dKm6i8x/yufR
EYJzuzj6OB2atT5YKMyKXYElIf30yw8/xF+yV/+190g4FMKBB5/6/7roLrp8pv6iLPtHn9hYV+EK
Gf60eOuEax+dAUozXW/PenBs7aDfhb6HtiJI2elOQnbuzLNZXMJzPbg1m+C6Upg7r2NASwpPCNwb
RsJrE9k7jeuDGTvS8yLmlz6/TMk5E+CBEEM0b+/QLCpO+CduGEoPifFIgwWVDCnSskTOUG9J/ApI
iM+qIxIwau6qGMn6MoRS8aNcBGU/Lqx2sAUgUfi3/AvBFuGyHiydnNyQR+Yg+z/zUw97mfvv+bO4
IZAf0QYx4Wflay0W1aq6TtpZKlcVGAjBJWEh+ObXaKwFZNz5ok3oQb30JdRvVrF4p1R9qrYjJVTb
J04J/YaWJUgL8YvnKZGPKW0IyI9r84cnIcFSxjmXACcywijxOzCMGIwHKxk9A/AFOnnUpCKa3zVh
cEG10qMVCXPZXHDsdIf9Qp1KYH/fXCQS7Mb2WAO9fVOnd2L6hPJBXAknhxbeI6VN5/LaRFRl0UG/
EdOKIn/MLk1ss7IU+k0YL5q8QvZP5MRcG93UaJY5kJoyqHO2zchjzYojCMyL/xmFO12IEBRCcinh
/miuSHXj8wGvOEm6zx/twgZGRh1lIb++jA7V2relatWlFDU3078sbpgJZOU0qgDoDwSbhLo7QZ9F
McJH0HEP4VBF/3Ucza1sbrv2SxHODVaU6TTAMII5EtOW4YXzqLBULzklk79mldLOV+cqO33jBlPH
2VeB3MLk6NDfx/7mY36rdmPvos1AH0QZmeKLILWueMv4cGLX6dFcKyibTirhQAdtcvg4K/bjp6Oe
msbOinVLexWFG4Lb8i2Lb6Q8pT2hRTD1adnZIbM+j2gjJ8/geZQueTHyTzhr2HbtAhfWxzTfPDey
bDjSpD3Uqt0w4906dsbVPVcchZG3si9hwQGwjXbmwARx0xLFtkkQZOgkPMzrWvSP9Z2ibGSQCM8s
Xiuw5RAb1pByjpBPx3aFHTy5anjAeACXCr0f6kdWGfLVqIeFha1Wa721Fzjflp2wZZNiG+jAv7Q2
15OkD9lo0aPNkYoqkZuBgTLEeqKEyphXln/AGnNolDwp/8FMK3wUC49fmw7XsFMZCNLLx+mEX+kO
JXXCsUf3M3qbilPZ4bp4h8nWvzWpxauRU7t2ckyv+NiBS2+fpKnWFIQAW9kmfc5TIsq3Q22iwNn4
ytb/G9FahmCFUbAkE7Neai6PA7VvDT9hnMvxhgdWOg5nIm2EcWY+jryB1t7z1XyBUFfxTeORN5CT
hqf1KHh2WYMsFae0a7yhJ4rpELlxdChA5CIuB2VUX4btZBxiyWtFrtGKL7BpEffJqJJ9YFvkQHmo
juGGnDkGwBIpAUP7tKcb89hPbsMQOt740MxcdTXKBs+ZWxU3Rf+CpGMScl6BaQFV6NaRaesQ+oSP
JrgggGXOs5co75XLxCaHTQxmivI+mqcu+8B0Scc7myEpO/MFky4gsV65rvGDcSxWvpykyXaebAaL
bUBieDEjpn2Ih3afXvEmCmjTXSw09Kl8trB4k2CFghxlrHtypcAlgmJ6sb+SF/sr81emtEK9hovC
2FXhLs9nqZZhbAvYQTkg5wMQLN+/pendVB8ZgTw7Tdmk4ZbgJcR1Ogpb3BcKefMrwtXs5jd7efQ4
8LE8Eavc5Ov1WZYP1LXIqrIN3qwP80VNKiGmQKklEKJ0ZZ6Nfs5MIyIaI1E8rKnQ8Rul9WeWvhcP
Yp0jiKH0Jhdw3/5/+lvEuqesciLJTAenVBudSKbpii3Hwjn8TbCbHcdDwtrIdyO0pIkrK6YEVfbi
SS8/WRJeh2p6SGq3KVvHIClPcdgfOPlRCZJ6mrKecY+aLtUMwTklb4g2xLET3wQeM5Q5BzPa8Vh3
cCpIGOWkbhG0K0hfCypO+SH0d0O/JZAnlE8Cj1QiKadL25/N2/ODvatprYkRHwqdSyxfn+TL9ec0
OqU6ec40RRmHuqSp6j/zrkLfqniLvkkMVcY53fr3SF3qbi1fE/Wz59gvbwrjg7YIFW/LrugQ2ZuI
bqes6LOYYHqqDJ91f2cFv5P4JCpYdpkTLv6EnPQJeebz6G/BdBnLTzZHX7uxQFG6lRjiFxtdI5sL
Q7WyakCv/V6crPtRiseZspofpw8rsuB69q/IpXpVWH9q1HQuBnVs0B+JdibfidNpN+H8dByDqKbp
9TBTUbPSEOiKsoOZAjMXf597E0zbB6fkaBg5ES1Jwu2wKzt8WeUHlAyFy9lAyRC4uouADyZw6BHI
4YEFgsM21a3TUFmARDzST+Mf8fcmqUgCKJqVCt+VgjTsHxni14yeL4lknAZ689J+aP2fJCbxmoTt
jwZdCQXmxJjB/ztNjnBRpE0NNBfYb0jS8yptAAYQEUpCBmrlq15vn+a2XRS20QO5uSnZzsggxDEj
9RY5fbitqW1i6YcFHGwXiwtLjSzee5+4egTOm3i2dijmiaM41C6TailEegE2Iicp6MChfGy2QGlz
gpgy4FcMlq5ycQNw+mQAP9hIiUhDwOzCQLxv5mR2Zfzm7f8eTwrdIt7XGWCbkF9KTkXqcBV7bIg9
TZf2Ts7UvapLQtsn6TiKFrVySKxp8UcYjxFZKeB0a3d45s5C5p77wzMx5ykPmiPCIe6daZr3JbV/
JP+GOnF7zKsGGPcL/UhIZA1yVVZZ3ziw0Q/Q23DPSJ4oIRLbibQGuF+VVwEMmhjjhtpu5XcFLnm4
4zCUiJHzRA1bkdM0N6fyaNfwvGslU8IjCVWpiCiD0aAbc8agIzIjgel/TuORafpvwmSqXbPFLYbs
dUuUN3+8J82jVB8EGavKo1JXaDUDZpwHA2PAi47WWdpwN0+09mio5cojUle/p/RapPpzTdkK0VVN
f3jaJemrUT/p3s0RiQx57XDazl3BYEtWZcA4uGCP2ckmZ1mnIh1RB1GNj8RKqsezeKNooyZgl5vj
g2NK+zO+TRKKJ+NG/Wy0lC2WQ/JP/kYlJNSPMPsWiy9ahwzOQktrdlVB2+0y91dhddqcz3gFsw1W
dZ8um5C0He8B+Dv6/MG7nF1nLspk/RIhdcih1d2UbwqgqOfVt8iQAQeJwZI8ewyW/ctg2ZCssRK0
WZTgD0tsju2TlEhEwGszAHhYpgddpeRj/z223PlY9LAFrkcsv8lbqNzaxbXQL/jY0e2Q2oJuZ5A9
NPjaZWJQ0F2K5tz0qw5AzgIAy0Fp9iolzbGV98g+CEjv/HOW3diDsulOlJv0Tb9ZV51E/c9lKYfb
CLmJRX69HxEZM4fXpso7uq15FBJv/6QJc4UtI7eyOWgazDyXlNTiT4esKTowXmQ1IBVp4jn/3Jkc
/fwjRiQYaiOGu3tbfoj4C1wsMHeMVbh+GszOJkmNaw5k8KPJa1T++QBmhEMg7QHwp+1mSQR1ppzl
5efQI485V5dg3S0OqXiAOdb1XgO6LmcmtTWNbc6NfJC1Y77kBq9gGnj6N+45PITCFuz0YaoPquqV
BsfLk461Zk1eUxBuenWj1qsmsYrppjPTj4CQbHHWaeM+T/EJFU8G6ssjzJk5NaS7Bs2btrjP+oLh
I9c/Tfnrua4Mz8edoVCMWLCwCrsut/lip4i7fj0+sAZhm3yuS+ESCxeGWNFPE/8h7oJmF1qPk1Jw
XrKf2JqOUUe61XEgP1FBznCI+lldmKwwwpjEF/eguz7iFLXGWyjaebXK8i85XGrEIuC7UUTDzvOW
4ccOvgccw9LyfxgMt2yXLwdOYP4jkymNYeDTvrgLxX46Lkp4CSBXjb9wO8zofHmq9Bk3SBmCiFZG
4kg3tRzdVO0slAkBFU7gaBS0Ji4lRsZfgRq7AKfEhWjNKcoCpCENEGvsFvRTyV5L2OsLWEtdSeEn
X6Q0sLP3Fn8d1BUfDFXxns5ZcBi2U+TT8VZjtdZtlG2y8q6xA8Qgg5bkCSGAK5A1TZWT56cYtUMe
iSt5P/BjM0RkY4xiklGdcNVnoFfInFu34w48Cys8Sjo0EGx1+go5IpaNLA9s2QzsvCFpwRMaAjZa
YFP6tTYnFyFgPuVO9l5W0bI1mvXib+kKAycKzTFTV8ORQeA2+AKKSMRAKCB5wagyfgfKaOaa3vAA
A6Cle4ofycYrEc35GB9sjDDk0qnFoSGXOH77dcDUd+oh823oVgExUxJu3bPOuvAJEoN2RGOsjfJD
tjMGhDQd0Cj8P4FUIDuiuKmQzZFOgT0wWonpKuKtjuvgj6Kt0mid86U6e7axTz95ttVN6OrCe60+
zoRP6xqkHC9gAiU49cosPZVRarafstfscNoq5RY3PlbuxSnK8aptOoxsa/6qTPBgHUyQ6yAKvvri
a6iv/sVUnNDwQqj7ARGNbvN0fuPiC3xArXoy8ToFpcVBsY9P9DR/G41VvvlHLVpn9HfnWLJMvmQq
k4zxHTilLzuVsCPIGoYatxj/NzGBBA+pIHWPQKxAOACxml6UFCSLzIvRvfau9kpTRoXIyjwCEPlK
6n1GuyW1pNAhXUrSLuMd3WVCjAGD7Mn+vy4dM9m22ESI+pJA0kKBIsMbtcNWTV9OEXGjEy3r+s/H
Yms0m746lNI+6yFj72gDteK6zJ031t9gp7LmSXswCc8K3cfOrLxFOhs2ajJPtr8qPgk6lQKhD3ni
fRjvtMEHXHcI3h9w34YaFIjV/1WTk66dWsIZkCDrW47xEFR982PsP6QGUcmfFBAPKQnHWLPx5kja
1uBiFh4YfcHR6LC+5cUVNVxJGOZwrO0BFh3i95J+4zopN0G50cPtYtquGdNmDA2tGJuItpGMWc9Y
EonHAAFBtHqIHEnDHEBC/TxPnl76xQLFunJIV9AHGNixNSfNjlESlo3Nb+sqH85svaDrirmjUMzi
OqcFMel2wuyH4cV0zaqM1mzhzSoON1G5kXbMDO3ys9dP+Xkyz3F56Woa3fvJXwWEeWMSzOfvbdMV
38sbATs8QovdTNXW1+ccaOmVA+0vdqnqVPo2Ri2a7AA6sMnL/b5rLYYafJ3+5UYuxh9/+JGMJQXG
73EI74lBmqx6oo3+O+ijB/UTE8VBk2S8dJNDlu1ip/8Uu+0QzA/N//B0XruNo+sSfSICzOFWWRSp
LEv2DdHutplz5tOfRXvOBho7zLhtSyJ/fqFqlWU63DRt6pa6y9aEBaK/mm+Q6NgvGA7k5iVE7M8E
rz177cZi1riT+vvYnovonKqnPjxVwj9lICPOVt4ZvVv/gkdas2Jf/s6Ef/uuf+UOpj9DPGZKbMwY
MbOUpxZv4g2te48RmFOMI+6e0b+wIfxksxh0a5aQ6Wet7Bl3deFhDiTFPGiCE1i25kbDDhOeaYEi
Xqu4ZBregaFnIEDXFqhnQzk37xr4DL6s3ub8COJHKaVRtTPr4GmBwGMjFQsKyek98KFpS0TJsDTm
6cB6QAVCnu3a5iuPlinyuEnY0okROBvQBGkO+ah9yrZpN8GEgbwSguKR93SKRX1qrCvY2cqi/Zy7
E//JrxCm2L8XYvMw9D14J9CdSBFReqquWFPvLeFiMNz2GQESOzC9K+mfORB7nmVCTBy2bXThnWOS
JombJMNZtY4Y4xhEvAMvBIu1Nry/A0FxFHxMeRDOvIsz7XEjJX+0vlv6n2Hz5TEdMK3DGJxYevDD
VNy1qssojwmrliJSR3QFKDIEDLdmJMpUEAiIdqdvjJBFDrpTYj7i9zw0BKYHQCHX/AEdbDGIZL2N
yZVPiZaTN4qlCiEmO5UuEcK/RFD2irHIigefUR5MTsb0T5TtRB7nvNM9BysuFt6o8ABAw1gQWqk7
UuT2wxFvosZZrRApesvDR9I9EKT46tG4SuVNTK/AHaib5VMDWUtcI+qTwQb777mJYfYuaJccfzQ2
ITLfyPY1qqua37Nv8FVZjOR+C/k5O3j9bPDk3E3xihL6NxwMgKQ/2hbiC6WUhFVEuTTh2QOFf1Dc
PO9vjtpk5Ikxx9kgfARRDy97kE9A41BKIg+stAVuoVkR5tP82ozdpz1aesJtKEc9W6WXtkt9N8KC
S4Kl4pLWEPpQ/pDJScO1mBX1ICqBZMYUKNVyoiwW2fojsEU58Y6bGUBw0Z7DLwuxHGyxlTI35Fut
SJFaLkfcVojwmo5pyVpt3gkC63tbqc8ohc6oEdWQICWn/KsJULU40xYk4wX1EcZZlP+VPqzmYTXn
4hPDlSDvEBMjBk2Dv6Fczk7cRnUx2QoDEMptVh3mkpq7BeTE7Fm4px1PuytOo/nPe6W51IZm+Mbv
SOohPmbYb+NsY2Mm5C0IT63iF9894AZT/yHF5NecRNzz+6S4gfo0Hr9gPgTeErwueF/SCkp8Hly9
G6CocDg0KM3hlOpsbeaWAtliuY9bG+C4AjoGBHm6Ys+sAXA2scLuaGeWQb3EsxAypkVnn14lcYkQ
0IA+J/wR6q+QjOaeibNBJOjWJ7tvBs0RIWLwoGBQydmF10pZWfzWWGk17zWpB6j8GiQdpyAEvOJW
xIUBOoQDDnD8cMpfMgOuljKSsAywbB0LMWYuQ00gcItvb9VRYWf/eZ5/cXSEH4TSpuDon/173Dbe
rj+PwsIEY8G2iwl3tw+ZRAJZzA3nN6RDAwwS3nlBKjcUZfKcdkhOTg7nY1zg4jE+hC80sMcpPIEv
0Ty0BweN+VH8iZ47Fb4aDnBW44S6+yg0OE7ZG8+JGSiaR1dlV7yUijleXoDxAlp5CzNmDNA+2xbM
m3JRxoeMVXx88CIA2MvCnE1iKJsH1DHSBoBAVi9l2h88f6gxf3gCgbeaDYZPtOxD+dS6t7aId4XJ
kPsY6XbdvpP6282eRmXnR2cClFuEGwzPdngSE+MSQe5pVkRG+tGh82bn44Dgo9shKEVPa5DOzpuZ
PYeBo5l8hm00XRGg5uGboVOPkDMjrvFPmpRVPFpItmXaht/C/xe6CEe7Bq7FQvSuYb9TyCSDBlPw
xPwvRIKf8qWOL0T5NUEaKCegwoAPNFqkVbtFwoj7x5uOSt5vToax4EOevfkK+U4rfr0Kjx2ySNyQ
Y0soiGP0DszcSrM5+ThI2hZtzU0QWRIpi7C3CeYJcKaCseSVEa4AwGq4hkPBkXBPjHfky5rniMNx
mBH9qCcPQBJU+QhN2ECM4vMe9U5zAL2LP76qDkpm+96O7tgi+1s7JN/T0ZoeOs/1YqtiENXvWIkC
lhcFClWJzDBhj2tSyZ8izzXoqTHu1a/chyzAHn0WVK2w/UQMrHkNaMaz9g20O45TOIcxCULFjMM9
a/maupg7XDrOUSPswvULWYwhg1fU0QfSkcl27mnGXYPHFDcnnRxfKApbrW9WoHfx8COZZZjLMdju
uCG5QQyFdecMhlfDs9YyH8JqvW9Dsl4PMy6dCINDEZ7mY4zfjg+rkf7IPL1ZbRk/vi2CM1mxV7OL
izd1ot8i4RFxWWazfwMIC5G4P4tnpSW7WJtoOhAuKYAK9jOZAWGF+a/NH4CDAwhioc4YlU/33QpO
TT8nyq11+hSIlZxtXLAij0jk8qo7NiK9ssvpKc/eza2Cw5lnvscYs7tPQDL1S9KAHUUDHjwBCAnK
h0ZY8w/CoIST1O/Tfo7d1AhT1JcNBaHwHzghdH/ttJbG4gvn0Gokghadl7LihOghVERsirBEHBum
aWtO6qb7B5Tf6h39zsEuQpyga9YvKqvE3iE+t/BQLy4VNrQFc7HBrgAzY1gM3rpgw/sUgx1jCGyK
CG9DiSt8jVAabutofgvWsjS/Q6oKPu/kGjzHs8ok9L/sN3rxMpxDmRTwT7duRGJCSs2V4zKl0R1U
VB7rgGKjbVa0VGD76c4QpnDGn8vxZYgPoT5nT341BLHEy3Gb87oCgp6b1czOiFaF/BjMuwWsbqep
M+KTf69xqZpv0tRwFLTMG86cuaqvrRGZDxWmHZr8B9wto7xFxkXibn5GaEifIRaLEtwKiFXqCzsl
RSjSGC+dFqN/Szo7r46YaCqKn23su/DzQQHF41qr7fgtfnulaI49MGIs/A5qugaJLnmuLLppcYwE
BgDHXGKd7eK09x4K3fF0G7tr4W0n7GTSqa7QVjrq2gv2amgrSHACLEzUSEiNjiZtzdoa3pKayeVT
Sl85rELaK8ORVDKxPiBpVQKak3mQQ/APh/vEIx3c+iF99AleFDrbfQUT6ieMsDPs+QhvDhzhE8FI
LCN+yBxgYaBz1cEc3w3Kt3jgGWWUE8kPzm7+TCWExQum6yoGyLmBScq0hzv/J3sQsqoZbn/DtZCT
U3oAtOKeh+oqVVgliPbQzz+JPDNWhuxAaV2zZ9YvDevwbm0VWzImLKAf/ZZHYasspPxJdhQ0b5M5
9YP8otLfWD/IqYIuEYYWZqt+IyqbqmZ2CVV8N4B+8/dGvvf6OQuK6D6GWOK1AE8GaIPA2J8EYsLO
9l9qtKoIWEATmUMrcACV+I+8u4fE4X7CXeuRJaa7KFgE3E+bhGbgxzkkD7tK22lItJDGfg3EVmIY
xy7oRP3mlEzESjgjzj70Uj8Cb59hG57oYdth3vtJPuNxV3yO3YXIzYxp044gNSz9HtXV0/9qzM2U
YMRHsSD8401NsO5wyyv9Iw7/YppQWLEz9iNYkQIvYeLLe4RAYrxyolooLpJXw+RuUcQMNGHEsEQd
0C7bGnJjYyTtlU98UTJG4J/5zOdbYp8FRKgMDrGT8RQNTgPp1eqqJZnkJ5y54S/jlKmgSnOPjNPS
d7+C6VoQokSvPIuSttmnmC3xaOB0RR277z65uQC8cFpp5t3v7+qPwSw0qJewVh+Y+GnigzMOLw8F
KpBzdcV3ST7l93rWjr1zdOr/oN157K5gax5wg3BZ/P4Fgp55SlnLPoSOnrCePtRM0du9DmFvmwgO
hmHs8DjTy45RhzsNDhg5817gIOmQQmIeYAExX48eOWhOTNbPq+3f0/5dgKDYgmJeDGwIiHwTX/xD
zO79vYjv88xztmIVqev/JArwqZoGesUZc0NRJaxHZCAUUYDa9hJiPQFl14zEnqOlwDWglqK0id0y
czraHZhEl0VPv93tRQ/dKPHut5ySD161tZ6o4pfFjvYGwrNunDzhEpi3iMFw4aoUqRv1Zjw4NukT
hTn3pGy2GKVJsU5fo3JtOFzx+zr4UvBHUHbm/VNTN1/8HAJSOFVNh0cfM9NK3nE3+ltDnkNCydzT
tlj5KDVhQWWsTzk1Bir9lbeXmmOgAVqjl1lHynyh+v4/BrwNXYKxhla3pTECqCyI64X/RbnGi6bU
ocTiK8DQ83g1MpuyIGjOIkWJeOBu50OsWUExw8UNM20VWP+AgdnUEwgoM1Rfc1l0MhcygFULwm6L
1mHLeB+bEUBvRV/B0lZvAyPqLV5HnkyzjQ3VJTqIR+bNJfbY7USJBeIpC08gpXnwUXnNwV3APhCS
87TLV216BdOcItPLNqwIiEmlnRNPgnFjW09mHla3JiAV8KLylNqk6pr3buC7YFXh/qO2p5kQ2wuv
Ak5Up99pCHznzOCPKS7WNNIcqnTOjcOfoWJ3Rb6WnWL1Wr+kjwjfqrgdoh0EcnwXHUHPP1nP0xKq
cQhsIFlAujXmtxFTTdEcKR2hO1EgcD7yMFsnNY3WOYyOApvmfKMKe9J2os80c4x6wafl9TbvP+mK
YEQM/FBsgzfBk0JKAbLYrer3PHSM7A22eYgTEk2VsIES1FLV+GsMQGmyLdsd3pIAfm04h63DjR6z
EzIInD84zjL5UgaoZOls8XnTsrfvAVHLwYxggpl3N4NjfwZTlMxLzEXKL9TNtnze4AzhM1VqkOLd
tofyE1tbazzqFeT0EF9RvuCIGo/kc+OGqgGfS/dAOKfxqo+P4cBBsyay5DON/25ADe/hQhJECDRI
vWk/mA1uV1AlVXXLpuvi2h0W86Qe+IbW4Cg5cg0T2OYbjinCqD7o9zbkQGV9cPHlk5weg+VpTHf+
uLMO8yImcIbMbbBId8e8O+kxqUXndFiMwVfvf/vaShj/SuNfSJrIqnjb+rtG+txC/fn5130ykjgy
/BAa8ss0Ofe7Jq91EPvdydJOfCtVP5fLZOPFhBgfoWOF73n/PtGvwlHfInECyihvYgS4hWPmGCPn
p7vMgcgsNTrMbt2Tz0tqANECXb9QjXFIcqTik+NS/oue5wAYdLvl5Om5Dliz4Ca7cA+wWOEenDvW
dv2Xuzem0WD1L91k5RwuOSVoyrlcfGEOKxGtGULg0GWajUuhp3owHniWUMQOlRNabv6ilHfMO42D
jM4/3WlzrGazUYHftSXgdUI9KtRE79BbGnj5iD1wJGH4hnMZk+O39+U5+aEt7kJ9XRCQznNp4xf3
qHv0r18OwIQSKTtkC6cY11jFyPqFEUyaBJAJbFdYIilZ6bz9K7cZ0wRm8DTmU0X4yBrcFybWCndo
ZAvZOQyupnqNklu2CJfgLFPmo5VTI86xXC5vrHSJdXtCFGHlvGdp8ty2+R3N8BZ+GN+NU7rcj+N5
9K8di/7iAhZhCJbrMwdv9I2bzWofzhdvLucrOcnh1kfB9WN2QxnE0gWY9EDgHcXkH2dY6tGHStyS
CZj9nItnQMvWDFpmaauHVwYg6tvAxiV5iNPN6q4j4cqrQIZ6uosWD4HLvpin36IJf4kc2gHp80zG
MtOZjPWLFfOTu7CCd1vk19qcebffPkybA5JNH6ZAfch+0sf63EY+Uh6YjEYrY8X2+Sg3R6F1IxZ+
1gpfDOYVdKf3FRmo6Uuh2aX67N9quF52vVsGX5ELKylGkR7dVxlLixmHLA02QAMIXikuzWiFfBMT
ic/AncmVk3uHAy616CDq8xeaua3mtqzskYyiemEkC4DtVnQXGUUoVhVEPF59RgSFBvNHAo0ux/uz
GtG24CpzM5216VUnHdu8sElnqZNWN+SJOWLs5kyAPVwkKHzs+chrEzcpbMgNwjsFHyiJDjASxEul
Xo2bgc0Si6v8pl+UhZmswbRrdEXECi6dSLbHDWczVPf2r5fj/GfIBpjTIa2R2ZSAPXM4dNhpIZHC
gYEht43r/TR9dMq7Trix/9KoV8Q5enEgaZZFpur8IeQHKy/4/GzaOQjAsNZybf/6pK1pn8VPjHqM
usj7rMdn4r+GBNjumzY8snqhw8gZH6l4G5sLHbijSTOqSwl3KTQxqA5LuGFBtu2MleS7igjX2BXo
VwQ3r9y2cqXA5dD2HsGuXdX5u5y/j8GfrvqrVUSGfMrhH3wdouKM7KZYqM/cEHl44maVhCdghLVX
gtx6ICLwEcB8W/7FEGe8mewfu87RTHy4diHaVrkQBrfG1ZFwi1yKZa0+CuGNw3crLxyeJD1ucIfL
n7hxmjOiH6PAVV8gPprAHQLXU5wID1K4wIQJsaElpbY4S8VZ58sFnqVLIi0HpA0EW2nc1TYRhEzM
2MoN3i2u7oJ30/Ur3yE+C8UxU2ycYbiaG3AeI7jkRVtfioDf4ZRU2AwddTpU6iHzHOkxJKxgnGVV
h2vOHNajAj51lG64OSG0PUTzYZqPsbEriKMCrnDWfUyK/8jqV1V8GeW/1P/kI9J+3hNlWAkToUhQ
2UiF7FEr/LOkPR9X3O74uKxhpw17iVAYE6gaPjTY1Ro5Df0+1vbsQavA1mFpBnaBD4YZXYFw05Z8
OySdBUXql5m8WD9VH1r4lizxyXHXKpkjOPjEQP50s28yAhwRbUuVSCc0xuSedaTjMBrxUDgY68L6
xlUQML5I+iV/LG766R131xTBfyR5isk+3RgZpdmME2c5xl2lF082Mu3g8EWY7gB/l4y50nKWQ7Oz
SaQNumXI7IyS4OmjB7g2KSlkS+5mi44QGYu5Efk56RXbV13echRyGcXfTr2iH2RNgeq2I31wxtrM
fiyPwTUZisRWgawYryyBWB+Vh8gQVoLF9/gMjIqQbgYrdnmY3n8dGErCqdOwxVgaPyY6possxNif
mGsEdyNbhH/GHZmvgmYVhSkI+1kSzgaqAM6Fp4XV0KziXDfpv165ah+4tz3jFGXHec7rrzn0DfNZ
WnanY6J6E6YL43Vm2tXIRBlXSc+ZgMduV3GKMYkr5WdmLPQVmVzGBJuS8nPOvCWk8ICQZx73g05j
LkrDIsH7GK+leoZkptXnalwxdTfMe/glclL/NI00Sz7vO+03VScIDmx4vQMcIU9P5H80I1rKLc9x
LNfMOipxyRCFGES/PjGgwT/Mvy3E7XQhzD7tma7Hq7Kaj6H2lVc7DNSeTvbDXJQCasohs0NGJpZU
tktH+mEMhGhLkb94R3JhdcEVtnX6UekbMsk2MJi0gnp4paYzWqHkqWjeIHCMM1EBBBQJDyB/hPJv
b+65Z0nVwIdO0qv/kxxqEKvxTxJ3fjPHuSJNIs4VadL4w343N562HoKLWp4gE3ZXUcOmC23Qz90y
OQ3J2YNyHUAKuQnq7XtBF8UQopnFeG4NNLZ9YyQJ+o6IGubH9JYQW3OeeaA9IKsRc8koVVfOPZu1
tWWtZzUHq6RqDugCqMBIjD0LJTh00mvBmlLY0ofCemV8iMjIczr+A1sxLoLuoItvvyEx9d9Munsl
gciU3RraOVoVvaVU2hGfVVQsfm31RzbwP5pUNCLsIbJjjwgUftGanE6CxWj06DtSGjuBupBJGd8B
TAFiAwWsNjmI3WG4yMIFkjCIj9OguNPx7G/H3o6YgJbzVbnXnRB/PcWM+sqQcoPBqh0e0w2IqlMy
EpqE82iO9MABb6APH56N/mIzl+Xq0Qs/2YeNpblQuIk1u35v2NzgSKgXQ7ogzoEkMaLKRIwLriQ4
1gfVZ6IZTBDNDVPLOvkMqzlUj9m4L1zB04L+G5nd8ncZ9bDGe6aY8uh2wjehuIn4F8nBhTpFK7ri
fQ2Cn8oOCjrLFrJyRtxBbNXGHblK3Ib8X4W3lpa4SwC175ACspYrMQCVM1hYBQSgQ/ZA2r6gWwEX
VJOYiq2LsnMj1VdgAyO6dvmN2JF2FQPTXEz1NSBKTu9vCaqi7uErb0W2rdn/bOgJyRdp1iXpl+Bu
wqdZEo7xZvmLur8r0Z1tDbP/lp2NsAMaXBTDgiksA7OUL7Hgpcg7w1oST6Vx8O3zF8hbLkv9riZX
glGhtyhrotG4kX55CHwq9U9YyZw6RVxHfkynY5+jIkXzsGxsXuKA0hd0/OO3qySpiq7yl6HgGXOg
DRyIspnF44UMxhKaFKhGhu3Emx1MdN4nwwNBeApxxfvHhnzMxAlKbPJIGCJj84sDNSMaBIrr5VNA
K4+C0CNq5GjlRzrVNZp4Zdqn5r4Efr6NlTfOCKJEkjk6WvrJb0aBjgeUe7pR75pw8+NrL5+RKSV7
n8sY2eUmMDYJVIh1lqC6cE3UJ+Y5XRWMQpEChbMh0TRstTnEvuP7zgzMVX5c2QiYAkrA2V44PnvA
CqZjGQ6ORGTWnXIbWRbNWhXBeuspWT8H317x2BxYSTHWZNqJCZuBBbc+ZkDjgnAiSq+Eqb6reImF
HaadngBc5vL0VdIsaeABIrMANnhA0dxtE/PUYSlTVyqVZs1d9EqV/eDt/AyL1Nb7EgLHG91K+hqo
2LwtG81Gegegk0cfBSUoR4PlwhwBz6DwwusrrThYSI4aZvpsY5J8jqBqwwMzFJ4FanUinKzCdyw5
MEiAaBRDOUN3Wn1nMIuYs+rhxbA2Sth6oTBoGMOvSGIPyT9GLFyuVP1RZZjwTr2/5qT3jR0XP8e8
FD3TOVrH5ezv8HQQdJOk30Bf6HC8wo2YYcOPiZ6R8PROtC432vWAPk7HsjMTfKRL6tmAugY294xH
Cs7jpaS+rAcatAwddOVwJkU7MprEEyy+5FsjsD0gr7yeI93RpqFvyyryMa6/UqkhXRsfDUE08Y3q
ayCQ8O4rt967itFiKHiQ3qXrYB2aH7gz0oHWPMk6ImkV5BuJd1nEEgNWmz1I1PRnCYdecquSm2Xd
xvKu/sRurzXZXneJ3b2RIjP4l47fTGTzdGxkkHvuNJMiQojqjKJE6FHr2SoL8J1pMzF8iCAOUTlL
0oze/VUbQa8AvDbiuwS3zMWXX+m7DAEjFj6qi25c4vZshGesYKNxoVBLSX6ECPdH1j9q/SPkP6Ul
BiJ5menPpgfnub11AZvrI9840474/S11xmIY0YzFsFqMgupJDE9tc9RRdqhnSVvWuV3iycdWowFA
5X2iqmMVrShPij+cdvhpqeSwR+WAcZWbxPvZfmGQMyC1v8vtK9hp5qtD9KrPokiOTgCAMyg72qFd
IwyKmKaZdbJ5xhxy7ZvMulI+UtXInMfZJu1ugwH57MF60hDvyDm4VJnhiVTkob4Du0RVALYkE5lB
Yf+M7KjN18ALZ65Rs+Az1Gp849hZzS0TAOWitivmtDrT9FOU3MkZkeK72d+99yy+Q5ef8l1j3SnK
CFOJZsglCNL6/xGkMIDY3/ug5xqQIqRaO4z8F3r8mbfvhHQwILOACH0CjQ/lAzc1WGDc2N6hQhcW
HcoBALNdsQdA4YPIm/JN2JOE6fbaOWrPDBZl5Wiuyu5CYRGHUAaQ1jNMCJHUQEyxM2LEmHDch6VM
6Yum/cg0HA1HpJ5078pWmGfhnEQbo7yZWfkg1YjWYGvMMClZGfpJN86mvoyaZy+9gn4TiCsSfpE8
9rRTLrOwfMl70cV3C2IvU5WeOJpNO6HAQXa2S4edQUykTxLNH0N3RS7R+GgQxjhLtrlajkV7jL+8
uYRkUH82NVL2zjl/NOIYAIs8p/JpakuN8nlYdOTPgMtBlYPrzJR4adzziIf2Aq2xPHt98FlSrpvR
BZMJlwy+6XQ3yKBTnDQ7TqfeJtcIeIMAA8hVcIFtsIP432N069tHtVLkcIYR5Ay9NzlJQqTDUwAd
VDQnNQXdeSQ4DeO62yUAS7eCvge1UK4BOmAvrIKzD3gBLW46m78ocKNnK713/h+5/qzCRTgts/5W
YqGT7gVGqOjZ1K9SflfiDyI7yJnAaEvGseGdRPCnF9G/1CW94qkXjg3eICIf9kqD5nub9Axs53Ac
6HGCzvae5/oc6emHdjjZhmGLMXHQWvg+HYT4nnnvlvVuYmElb0GGTu/EMdkWf1uCs4Z/AgmWyi1Y
pdFfM/sjme9G/AKAHJxS9uEkBEebZBW1h84HDuVkuO/T+TNn+5Ag18MYw/dn1gkmvbpxRefKzRiv
KCRq5sGQQc59x9R1z4YNrjINyABD6H5mNMdMytIuVHHMsvzgARSVG3Tk+bVcsKugn2BXMeDNRU4A
j1jgItpS7KqENaAE5JgO13HnE8u9lcgU93mwYMHz2XGuQL/x6SsEHFCtynuY/Va4A/MErZ7BuJae
e8umHOsQ3VjpuQFTQQw0gLM5rPZcN9dWJDgKJbdTm0sL557ObQohFs5n46APG9fkA0LY1alYnbhx
smBlWIuRnl9/Te1SGjeB+tU49CbUb25GdhT9ir8lLMX3blN5TwS3hnhE0AoZKyPhc6+xf0jWo4gf
pnJvUkY87jjtKibZgk3UCgEkI9l98OCsm0aNB20WrCh/fii/WnlpEfCq/wJ5FYv7+E/ULZpqr+Zn
qbwYzMary+81FRObkyECXyobj+B7/AXiuS/OItOL4izwEKXiEo4Kj5t9vqiKdwjGGdyoHGvHYRgg
jh/k73odW9S+q7p4e2mcrVhI7dHW/LWBtnz2cei7hJ+NkONvnK7xN1XGotpouZuaRyyknLH+t8kY
xmKNvSOdPeagvhT9bbTrasM3gkRCIC8vfDiQ3ma5E3XBeOJTiRm5E+XeXLPwSqINfvZpE/puSBQi
f5hIMW/6K9LL0i/wbECp/vOb9NO+j4mktLlD1H9p/uVl34P6JebfOOfl+m/jfyIEIzAG1zxchOEW
lfeqvEvRY9oIxq5+A9ldLJBOKuZbFL4xLqwyR2XLh0FqWmj/MnWmBbHjVrYTYGxpkeAueqAzzF1t
OJoYjZkEM0ShNmH4zD4OwCDKayBh1Fqebd1E79wE1wgke+QY8vwyTKCzIzNzlGaMf09cbfo0G/JN
fJ6ArwQXkxGeKvzenGjwBMYKIIYbE0KJE9eBi2Bs4T9AFMDORvGBXavbpOPaBycW7QbSNZlRQ9Li
uQlV7tzKF1G+6CxPJowpe+KBYmJL7GTcjKAR83PXLuXiTQ+WDZNiHXraNSPJSF9lqApv0H5CEf7F
tiVz6pQo15K0JBw6BMlXdmudYcugT01T1j5bkeaOHD3wvX+lwgWrkHYPzx2sBWQLvmbaj3NhRPiR
fMmnPXathBfDIUxNT7KmdSJ4qDdWrXAeuG0g0ZAbuuDwZghLxRwReiIw9ScLbZad+pjqy03gjFz5
DmCFhPVNdlIv3EIZK6PaMQU2pUdj5MDd4j/GsoskdjLY3e289F9hPFLtxecUkQyzF8p9MBPmZmve
jHnAcPYjHMb9W/3QrirU9OxVaOCImMYyfYEIwX+LvFR1LXDWLmf/HJcmT6r+IGqHAhyz6HKTR9OR
7Wr+1eZfcf4dF199udQUx1KctiWMDFTpoWR8uW1TOyCzg/yOctnV6L7eh2RjwqI295xTOv5j2Y5l
OxLwzdjcrR0TQAGf+qGp95yu6j9BmX+Aon7p/Auo43+aFHPlq6zfjJokl2tXndBPic7QH3nSJ9nF
sggMukX6KWYYmNzREgzyGvECyV36edTPUnLpkotPPBwP6PassUJhyjc48K/dPjqjLFDCE8oCi48o
dsEg1uGBnvJ/K3aGGWnoAKvulsISFw7P+NzJxEX3KWJrbU5TMxMU2ZPSr8bdLntmSHixdpITCLsE
jtWB8s3T9zTPvwsVijqgyWAUxAPzr18V7IhLk6vfxvxAFUidzu9B58Lqt8t2TFrY4jOo+o0+w47F
X4KrSDPCKEIHm4RX8hhAT39jzgpAlHE4fpdzF9+y7gEGcO4nIojc6LaIDmCdr7HOr8wFAPOZjdkA
1D9puBU/JrJVMQHxKbGwnTN7p7lhqlmKs6vKTvQU3Xzpr6V6pphnyYKrIsXdx96O+cYr9q91bePr
ripA2g5Lmyg/D/QPzbUcbsFRJpwU9iHATfnyvpgUlwhL32BVP3s9TLDUOOVZDKw8Y8s2irXPb4ao
h0IoQYG9btaMVtBPUfWyduI1ixn9FBkD5LFE3pOdUMSDbtqBrB4q7D3xc4ifLU9O0Q0kF1TQKdSh
YnyZJJUomOMx2nK1z2s6ZdxPwwkKqqozydsTr8sPNckPXrJ5K4oGmSi7hz2UVnbb1Ke6tDBcL3Ry
2SGft6zmUZ+M+uhWk8GI73yYlxnpHpvRTHhfRW/hcDOLO4G8tIVG7ZDGy9rDJM9aOPOWhNVlgIXy
or/Syzt8bQZb+4w6GQvULUaomuEuXqMLImDhnCBIhRLxZFjmVXb6ovRnyAYUfaivxTc98e+0EIUo
bQ7z/yr5Fjq4R/SvKDf2QFG0VzJ+YFT6TZQnZJjhpECmEpct35z9cn6q4TFO+zLeUVRk+xfPOQsU
5otngRrfUvmucyTyYG0h0y79o2h3NBLzkR3G/x3ZE7ToaK9H+/RPAQvuRUGZcKP/jeV3Hh4JaOp0
Ov06B8cCBSkHwzY9sqangtAPmxZxMCwslwKE58iwAudihVfcg4N09ndMrw4EKuDWfYjqfTKuI+Br
6SRWR0vkwLI5sjbpdB+aZ/mh3DhTUxCYi/BNKagxVs10zqg3iKmTifzp58dyyd4JQzUFkuJUClkD
b/oHcAVv3CvxBt5BWbPFcgSL592RmAJ/4i0/pcX5w4TbsUuMnboN3zQ07Qz/SC9ijnZu/LXfo122
Y0YUi36podlD0mA91eGjexHdF+WnZC8cSpxOjBX1HQc48IV1jwjWu2JmGJB7gFyQ9+IHtgwMGWzc
/Gm/ShepSjw7qi0Mz/vehizhuW/q6HbmyUohNPKosrvQUZki4wUvXhaDAsVrVm++yo77LWV/TBh3
dRh6oiFc1rg4TGTtggEdsESObGTNfBi7B6a6gDTdhYRypNy39oEtRS/6G5WgmjABoDkzF+Vh9qwn
0ltLPjuDD5aAvKOk8cXfvGIEA9pBIumRSQ1aCcgFbwy518Ge+IdFwOLQPNWSnfKctyUMeTzFTLbI
p3FpYlAjEBiLyyuARm0+XvlIvMrT017t+CF2f0TYcSRE76mwMtiaC++jIriYbZ3sdKXbf2NUx8CC
I5x3FnBRCAyVKs97YvBzJ4a1aH8Y4VCWiS7OedE6DpuceLz9K+gW3eqtMQBh255r3Ip6bRj7V/zd
cOdXBB7vQhxotZPCwqd+nPYqJRvaRdiojd3LNmYJgrtFPPs2zzRV3JvifoxJEOV/7MSEVdgO1aKI
YzjYJoDHgegwANtEmPrZt3ubftpq+rYc0D7tCKEMhx89XvmffrxHgnjwvjDgV5z7FFPMY9erA7Vc
Ge2iar4iKCeVwjVxtYcLJga7ZpNmIBEdnuWp71KM+7QG1W6uW0O8mRs3p+nbKONRyE4eldQ8/93h
inTp34Kr3FzN5mppV5IEeaMT0BiQfrErmkuvOKqSa1RAFZ0TZVt2q39cvIl/jhAJS8egcUva28VJ
XbbSTvLmTjCiB+JF4upifYc3d9MJq/3JkK66dhurRym8VfUzyl69+Iqwu7YnASwfY8joDVHlZN5p
s1H+XenSFvjytmw6wjPS5ag5otUYfA59l0OMoJFPufxox5cZvA0M9to54504UBF7lUKW8sELFhQI
a4jvCRHn4kXO78ynCY5OrRORGQu5cDlKhQ9G+iRdh5yIdDqe6ywEdYMBqVwy1rNYYo2nYDoRmVAI
T3XcsM3UhKfcvPTxqSRPZXhM6h0PK64tVwtcK3Cl1gErpRQk99ipt1fWZkdOk7cYHasm1ORDCV5H
r2ang6NqZyWYW7ZavsXZp4C9WYwYT0Tbzxey5IiWa5nHp7w36rO8V2AIDmz0j4N+6o1zOJJedRX9
GxCLwNYKOw5w+tn3nC7xEvu3NL8iuNGza91flPjCm4g+HLkUSwUiCmtgdOqs+kL8wpIF+0ZmAex1
8fzCGGe8niwWFH4LKrofeDX/BBq0KP0fU2ey5CiybdEvwoxOCKYIBAhQ38ZEFl0hOiFAtF//FpF3
8Oym3arKyFSEELj7OWfvtf9LR16HE4UDMFfmQjL05xj8XzdChV1r4/o+rtdBFH/K2Ud+rN/2llPP
zH5r1kxgVmGQz8YSsctfjMR3OesIuJ4nMU1+NZjid8e3RfDFACezehZnZa9Lv8x66u5S4x0OQJ0r
z6382lX2RT4wB2I6B+v7nVyK+loEhKW/7ftzshtNnzx1Nr4iLiVOngycBlSLnNE8Y8FlNmNpHVx6
vP/OAiMDIOZGEF+Z37bTeCIVJhkuZzOqfBTyGieas9RfCtMquC02Tfs5rSMxODfh0nBnCBd8mcDi
9uITWtRjXxa/wsYKoTfNKjfNrVpCbOCOS4hvJQZo6gOfL1D5hDCG5gC3PZGFZvTEFR6RlQAlvPcb
hBJJQEQOpT5hAZ0txfucY83imsSfonLTldvYXGe4dRgg6O6bRyVzSZ19x1Z/jOaTCLhGi1iESrbJ
9e1M2i+vlLRUoP/O6IUJl5CGzg4uEXX+ilxYA3fb69jqJ/V1rtNL9/fO0uwyGy5PoC3ICza5sO6w
y9ZoSJHy+s+Hr9TWXf9fjK0xD5mEEAQwruKMLE9fw4xMsIceSOB2HemLYADJ4KVOT+OYh+KLvIQj
WvPZAJzL3AvIY7QVZ/DWIwF6BDHwJxdtmHoDKVcdHTQ6fbp4tvZSJNfbfNjdo4MaHeiAGqSz/3VA
U93GFIBam9ypkTP76S1/auUHwdHo9fdHtV/UC7RrQ7bOtTXdqXynEimgTeVEQRYwCi+EccP9LFUE
wV0043y37tSn+zg562C25Mlt94RuI6PMDNFjMi5mxgg2XQYu8VBRdFEOuIDlpQ8UqmJxZCN0RBFd
fCAXIYNfyAwAU9yRiBgGKXCp2R2g5kuB7aHDfTPQBhpbTDewTGph7jyhMt3Jd0Mj89dtxlE5mHDG
s7NqfGqz73W8KBmigoK4w8kAb84JPWNyF59i/RT3l6G2e2OtkBxDUCOZPuMHQpC36BVgR6nK+IVS
JPVe8ULGNCm6axTRozsuREr+YqOMG6bZxWtTiusOhJ4U3k17Fk2amccjTKRQN0ttPzZcn31ac0zb
GuJGwV0lg60Yq+1ijdqEMtXmIc3kGzlyeE4WWzSWKWd8fkTHhOJeHBWmE39JARLGByKI2e2HZdEf
Rvlom8l7n8/2UxxjVIblPYzHdTGuY+V8k9PpDemPzyH7eI22tLBjaVtIRFIBiZwmFji7xzgE5kTm
/Zlgp4wZVO49UWRrpM2Bo8E9RGZay+iTAwkCDecBLaoxA7jzzFsi+UwV0hZblJYi/S2kFttW3uXV
ruPI6vQLRjoGKjq7x9cZn2r5fMEbOroEDdKcYzTUX2bVUjIOinwU5KNcHm8UmrT+a+Qh04wJrBWl
nf7cgDxtP436S0CozUfMrtN9zt9fRfw5oDgqb71+zYUTQfWRr+SM+3D3uWPuqjN33mMK/pO6de8d
ypM8QDtIRMgG4T7adixhCqriDIVY7A/Jl0L3AEG17bSmh71MwGW8SGoyTtq7PyqbeDIpnuvOZOjf
IY61HIH5nCVQN1oPK6Ibq35I6dX4U6rzWsghX4bFpQQgX3ybvyjPUUpyD9W+mjhKzbdE/bUaQC2T
DGUlLZbqjfTVdB5R5Zh40o5DKGa2SR6Og0dDS01Owu1xR2ROtsdGUZH6rNtmXaletBPsJeX+K9sl
2a5Otr9kryX6ruxg520fzZY0D/yweQtrbMEcRmf6vIqiFdueTLeM3a6wsgvwgBsaE9V6u/s7GfOm
zvA92RDVdvd6X5ibsDtUMnHBQbPeOHeve/wU3fFRTIkMhLJ26BwIvDRTIs+CZh4wCyjmgVks/mE/
PHTjm3FitG+0YqkTNWSp9CbUqZuAY/f9Xk+NiH7KYMBR2IA7RDrpvuIptxTNiVYcp7Otm4gmaXHP
YkVSXI+3FPQbOmZvnk8xJTjO1M4xnpaBrAdu9nJKkUDuwmYlNT+/1JYMOhGzP9gb2QIvPfm7iP9X
fDtDO271I7Y0guceakjhiShU+FSPiBXwlmUNHb9Jbk8BYOJNE6vNQBzCsX4usKlRmSLJQNKRLkZY
ml3wQHS4lth7H18S9pbtpKVV+F6026WCGej3lOl937TBUz3fwR9Oe1ZUn8fsJNtkST9rpnM0t/1C
XX3dV1V7VetzVxzkeFfDD+mx4uFjWw3j6tn4peK349T4l/x8h+IKAVp27Prj3DgyurkrH/9FpGx+
z6GplB9P5UKxRff41DAfbX/j2meEHWbG+cmQgeAtzPx00OXPVsB0ujAsTpHYEmj1t67+dNMMXPKx
B6BfnHRtN/Ax6ghXZRfB5eNUKO67dcsY4XMIyxKcWOFDkjzjK2uP8h78NvhqgDF0yG+ZfgaeC5N/
TvMti/3scU4w5DVeMVhy+G79fFjI+gUH/Rts08TNbbFoyx8ZyJOn9SB2jexF2GGY5tEMQusSJhYQ
+Y3TeOcR2eXgynBRjFAvUYQ+dFPO/YmPmz8W/8qGgRiEOqCF3S7PLXxZUHqlOyuJXSck3KN5ODKA
yBYpMEN6xEhwQETbYuyBI8S8BYsrz8xhRcXHIYkT8ZuPBWcSxxpbh1oZezRJu4F+JoJPMeyK9YME
QApEAj6oqHSH6i+Zu6mBksoun7/FX3OhMEGY8QZphNrWldJuhDto8T9W3NRVqqnLwOvoqEvKMxAf
xicmOYIjt6dDoLm8IuRrMKVvZdw2dss4NrcpgajhUzQgxlqmH2BQfod3xH73sDbWA78WmTcStPaJ
1+5E/ju6iunkRZUnprw9Es8Oyev4lM9Jfxlrm4YIQ4+GI+WPQpyMypjntbjSn12qmTXUe5nrJR/B
PA60AcgWEUMLld6/joNpCdF+IML2Ijxv4vBB63Op11+J/tXS1hivIZ06/TTP6E67dFKk+YS61Qeb
/ER1hQdpWfwNFKQkQHVi8TKxdoWgyzRoYLaDVPVFu3Zcaoi/zaenOYVJ/B01brGRcRTgpbuvLZm6
e+rZt+M6RYs2rhukLAu2opNg0DU8SdUxckM9t4g6wE/XLj5A/bT7qt5peO/Lm5pfkvw0T/faZ0sd
C+YjcwwqV4A0Mxzj3uOFTeurHwMjD+WO2iGkOSGXp9nMeTKPwxC0iuFbTAnrrwK1BpZ6T5ia5ajD
XGGtSZNg/137ecIK/LBKbWtA1phtadpW0mKUPwe+TNY6PXWJA9OfFwxvMdK0TmEvCJW/xcdhN54i
gjKfaDGE+Fbro4dQMKAk5IUds+GszaZ6c55fsQ/EeJRmuPamKG782P8cbkRx6xb96/nuNzLl+kPS
Pt7ah1Z9CGBRINRspHhzV9ZYoLUm1LXgm35dECH7nGLYJQqnhz/8zG1BCZl0KyEHlO4WrZZ6/lVJ
X4n0pYhf1czJHXYsdpERZ+VAVLkqH2JH8f+NQOtXUGBmsNPof1eJEyxXidhUwsCJTc0XS5X90nlX
Dte0CzGnIaIgC81jG607D+sHOaqFg1dLMW7vv0hwAiX56pFY9T1Ayotgc9gcviv5szfpy9DnNmYf
RfXRmnePKHrqHm6Duc0OjEWIoSd2JVx29L3rboHVBvdimlh6s3vi6o0myQLZVu8Vx4PJNsxZQHZx
pN61QLc8of0tp7x0jO4SJRbpKQEqdz1gTFtj+mtDIwvvCOjRImGsy01MYVN0+2TlVdyHteTdRCYH
ceVUpuesP+PllGSO8ae0O6bKIV/8JgySFvC4+zDP1tps/Uwhfm7KdEvbZQjuTOsX/7+pMC8P0rA3
IGYpG/OXOwhbCCFIErEwBQAobyajHHUagqYyC60hVqoLhBVja9Y3siYjWsWoFmn8vZ1+pXJ6z4FF
VXvb/KdL/JfuRLie0pyYTqQHmp30rabmfEUd1V/0DYExuRdkiefYCgc/idxMG+GI4gT02IHZTshF
J5Ec0j87Ws5ycDNF+mn09Qf85ltq//vqDuZBWJEdzAExeY5A9T7GYpsJ20icbFHZa0ubGZdE87D7
7lN5Oj2nYUB+dEMJlx7sx7j4l9feIuRro7BHMCeGdyZfxS8O0/ZzfH+VhsPP5RFoIy5vd9retN5o
02jf5OGAtsq9kkEt3w5oKs3210Ze4kAjGcVDr9riDOfp9tXHniilWJliKUt6rUszpkFMaCr9OFih
T4cahFylYVzfxgXWa/uRXl7yLX188rNMsj2mwCYSkdkyeQc9e05/QPA/L9YSQFzduT83Gqt0ym7p
vMVQJuJoIpiQNdTBxnhoJhwoQlf5uZb07VXlR2NK2OGQaTsLVI18fvH3aDHCiGS4/x8CM4YOIoF5
lNiEWFmvYBg+9OHjCiqtu28HacdG8ypxQeGY2Eskl23mZVi/1qlm9kog8T6bYJYGRjrNyeqXLyss
vMxkbY6fTh85hlnPWZrOD+N0l48v/WvazjqucOLNq6mDXoheRuet9iqmnv+l/cka01PI7Lx8TyNY
IGvM7lNqrSqsH6HwLeNExARgie9A5U+8A9JzDYKaJRLEwlg9ylIYxWEaEyTrZ7HVoiy8ozx09MLh
zGVu8P4xd379KsYXQ+e397w7H9LyTRGn7ZvP9IXLcSeX20javKS1UodYSFCyWJL1QUFeLkLVoXlI
E1ZzGCH1U7bvu7Kq3l+GbXJSkpOQnAbEA+kpFQ7JeOiT/WxZFs4SXeAdmdqhQ3lsptmqAMaVrQTd
+4jW/wPDv6/RHsL9H/YdnYbJTDhl+sDVa5j0kArCiPiYd6eyPI/GSbnSil1WQStuJXE7uwobTXKq
hy3KK4nEShh2NEDlFeHHbbN6G15vEMLhZvVxOJfKSmkAb3uN5KFLqq3WUxHAop1mzFmHNUnkHMr8
DkQ3SbOZ/5WD+LSVBJDDcuzwpXEKc+LRAf9BMMHL1To33TVOHLvLuf9aYkSUHWXEPraJq/W8DumQ
VJAU3ktVWdbQrU1xdO645GZeETP98tG0vKNAxc2mT0FYpTPDy9xu23abdnQYUD3uyCx+Zrs8XEq6
ORPwGvhKFBRGIOThDGJViy1p0jFlxjJOrfFSps6bwMX6EEWkh6HK8KifXvxql10bEjou2FAcUlCc
U3MlXby/CFgdeOC4jTGTBUz9X6tE9eiJsQtjTacn9s+Njd/7Jm9RASLDHNgLF1kPmjxyk9JhowAh
gbYsVbe4VfV2Ubf+zFajM85HIBn4C22VxGYwTeiGxCntrGWuffouaI/TdpwG1cttQN2C6kyzTe32
T8KDNaPyq2J1P2I/l2QOiLglYOs630zgb0x3B+WCSmfq2f2p/hGe1TFPaABlCX99aW0L+jNop6mD
aMWQuJa+HTK/AMO4oxn7mFjeHmwBZs9wKO/xyiAVRAzGvzZR024ejKKXypzmGTBskpf8RsazwHTb
N2p+xxRVaGqTyg5ndfX1LC8iOAzgQnQQkcI7eNrfCkFla7z7lYFSwVdUv5QCKTm8i/MLGWm/TBIy
ngOSGSFc064hGe1xxgRlbukQmQIRgoeYAIG/F8LajvRltOBveFS7bGaYFyGTALZwBlJXbu/ZqmnA
K7lZ7NERRSkORoTq7k/IzyWAiFPfnu5Wt5ompClgLGacfNod1T8yflHwkNeav1o8ZZXXdNJn6NnV
LcARBta0rbjuHM0trPgykBQVt8gGTAaY1zQEwUL1yAibFs/bTBf124I8MHWegTLRwcNSmV0Ag3BV
gKQMsYO1W6DzrXkKxa/8o5rKaCaowBcsQ80S2eDMNha4CB53VmsXVghl78xOLtEzyHzt4eNCmVzL
ooQEaMlHy32m8WK5/44vyX82B7vjA8xO40HHLAAfL0hfruPgLQTkv0mOasroMmgMV3Y1SW3pQnHB
Jru8voaDguDo2ElneUP4Hvu1fmhRPQSPKMzOGvquJSY/hp1nbJZ/zgCN0/w4ZeMRpKsSXJF4+KSI
7/YwQlbsjDjOc6dWbRVPwZmRszTHVONU4m64fwzb5wQtR/8mU5ajY+m5fCUfASZxGw8qDJgp/Xqt
sseueJAcWZiu36SMfxDw4qGb1yoeWMRCawwPnE+YIaTIPk6PM8ENSwbb7SJADI3qWakYQFpR51NW
Brjnx+c6GTb6azflWnPKaXMHJONDX5gK4YvYMzUPMCSU9vB5KZHSKWsZeUFMdwmrKzePvFEex1Zc
kLOXkLlW8qjRse/X2+0/IBg/LeZyXLU8+DQbmHLf0UMwvCb7AzODOFnMS0kyqzRd9BKa/9IpYU1I
J83YJ8muSq70WRFq1HStMHA8uNVxEzExRUhQurxDpmSM9GO7MqbHHTfqHDDJZHYFd5vz5LeHd0Nq
KtzoaVnhHkH3/VSXzxwIxjTvx4SiONtMOtbXdkIBoW5QN3gRyY3hbgM+RGxpPGxzJG+c2ga8aYQa
elP3Tj90S4LKEW8ru/LKIJ5O/+Jld8WRIMbpNcpvbijuR2QPyzhe//sJOD5jIOcOQBIM7W3yCr/s
4rvfze1tunjRL44Zvk6Rxdht6MW8bIhTPdRJqxKZvbhC9ssbxreLXkPs/O7ayEFRhvomRVx04Bzp
C8YkIRFxdiCZDdsV/LE/5a0OcO+5Db7ndK09bnBRCoTBQxkReTNb/JG9yIm4KAuS3Pm82noLBgwd
iT7fML5pSo4se3FD+mdjrPjbhOwumfrUzDMRgxOtulLwl/APvEMgKNDiLaOg25KDPp/YboptIibJ
ZqDgiaWFGwDqBn4BehnsKgNT3EC1OmXPzj64JLunQXE1WksF0OHyCcXVFFyJqRTbRtT7j8I3diPl
MLX3/4Iq84DcPpbAZXIW1X0e4LXCKn3v4KZvX8PH7X74Z0blVFmgd0xOWnJ6fWZSeMsDFd3JkvAH
jo5/uAFcIRlaJmFVCCvQcavOghij2iYZiPJxDn4wvF2y18+bw3NmkvEZbR9r8HnvdxBgdy3AA6fB
TPMLpCOkU+EAcd+ieyu81/yqvq/34TJjflid8/oow/CDjWy369kiQkfgdYbLYBANnwt4t9p0epiY
T1vtt6d2pcEmwEM0ko+5xpVAGidCEFacf2mcAqsPgwHR7axc+Jx3n1CJYJ4OVl5Cn8XK9dPGNPWx
Z1rspjTxRbJtfFaZArY7Pii6NjeFFRidatGv+4Ee1baJLMSwLxtd6yyDtrgWhy2JkszImNdJa6KK
XdI+QU1PG7R4Gyu/nUFcnbRRMZktSCxZkBR7FiJEwodeXof8JpzUAwmD5ENJENeWPDbyhpljjcqO
wOANTxojSSRN6uTmYLQiam4J/IM5btwd9McpkXZyd3jIRwynjVVemeZFHPbnZJd73VK1qNfEOBhp
rb8/uWn5znCvmBhKL5qg06KGow/4B/BDxFVPrBvoFhRawtnCNE6R5ww5c/ItkJCLKR+ocnkLWZNP
BinYnXZ966sgRYjD3d/y/lT01UiMaCbRtg/71WwaQ+qYpxkqsFtQ4hVnRDkIkqL+YD8RjNZf99l3
EZGpMHl3YSw+Us+mhZ7GAaJhdGSsw3gFGfio5vfwOE2mlPmJmZIjH5oIxszhDvuYS9Am6kIEq4T+
tqfdHoyLb1ASKIq1ysZ9wrwTbAXdTfjeiMxJM2PKcmA3wPX/xMoyvIFmoJQglvUMZfc/1v5pJvuf
Wl0pL3Xjc15+Uyy+0WhPUMH5O3g0QJf8Cjng4HegshlTkyWpDr4a+WMOtt1TJLfNXcU29K2kHfLZ
KZGvClmCB4AFk6pMDEEnE41LjSe1n683IZGfxvurt1/NlyZ8Ypa8N9fGA7eAae+9oMaGIVlcX6wd
ylb4rQZYGJ7MMsKy0c4XsyEU803x2jkXbo9KP+BQgwnc0srk41WkFcIyCu9/DBHsmii4EGXhshyF
rSTvBLAC1Y6ZUVYyrN4oAP04G4KtvpXipZ8d+/Vw9+6G2x1qbKBejB0zsl9iSD0q0Oq8r83GIn2E
xYhHvu79VLYUYVtWuyTavaIdk6hCmCZRuriGXKnCLcc97Xct1kIoGO7s4UnxKre6J4riQywcnxwM
PhaNtoHwovgQnyuHnL+xC1vcDVr4hvShhYLVTHORtQGaqGRaAaF2njCvuXTlRdtjBHw6NrtWUKcB
PnU+r2T/VnbNG1kxKLRNXG4komhrCOrBu/Rl8mzRKEziqo0YrTVST9eCHNZ8EaKjGOBRl7VN9NwB
cnO7R6C67/2LSOR2kbnAyPj+NhQrsMWELe1nJboRRieTU6gieN5WkGCdij8//FM4QK8ffDDLd2qy
fBVP+4j7yl0d+5diTQsdOxxeIofYCLtXaHot89oBNGW+y30jHBPDVvrbXf1MAOaaoqltyE8Xv7Xn
rUg/Wtuh5UKFP79fwH+ieyPAm7rw7+PQ6VpIaLc3fMjai8+5eh60eidhmJXWRPHqj+BfDm9OnPwh
FY71wODv+pCubXdr64/ofouWuoYhdZViSelXu4oAUWaFTqE58P1TwESdO3ZurbpW8vEmIXX3hKu/
6DSv2UBIJj9mZgQsCpfmfZGFGxm5RvpNlmr+1edfz/zLyL6MLTBoRfKbGsXa6ueglQ7Gp3e309Id
KONqTn/5dJ8zK0XIuBMeW2JJsgVRUCgWsLYiXaBfysgcWFRLwIEzv9WzKQiQYcYc+o3VwVR1djoT
/AsvpGz1iURMCAOjFSSQnHyhWfzURFj1AZGeIFLWxR8aekzWjS9YdyKhEJiwwPWrCKx4tNL3Vqei
rt2QwiIRRBZvRIjEdO6vBL1EEn75ALqFbu8G6KwYoeFVAQhfzjyCbx7UaxSeqkPOGJTdsbEVs3BJ
nGmnSFTUcTx8WyhOLtlVMoqDDVF9L6uTGe2tfL95OfUcvq9WA+GRLF24WsTtGZQu5Bf0AfzOBWxj
/PIgEG4R6E3s5N1P1dNL6JlsTaDegTFQeRBYVKRL3n13wrUSTCGINiqcKpyrl5dxhtcLD5vAWbz8
XEIiludvbgTJ4Ph+7pArJUcQzcqGTFhEcv6cWgpru+Kh/IzmBBVz2PQIAzRiR95rr4OOE7hxySGT
Qw01HknqFoOgl0VYiPVw5t2qJQj+a3Y0gsKFKoAPSzoAclvWMETwWuLTfodGxX1/SsT/iCRB0Pec
f0bPKdYvrpZiZpX9/n0D1q881plCwLnyodOZtnhdQkISwatX8hR/hlsT1vLk+HeNALX6QNjLX54g
p3NYAZwrpmRBLAyVBa+SrPCFiNzLUkHYxFY6MN5bolHTaYZQMCCpd5p+o4o7EqYEXzF9BlckqbR+
KgQkGmK5q8hWVK8gqd8G0bjSSnZ4BfwBUnsgFafJfUIdxdaag498HYA6Z8o3CdDkp6gfHd/sSkLs
C1NNq7l69ivuYGN3H696lenaMnr6BgfHHeGI5bBRadnhaJZ4sve1dlWqqclWMV74c44kOSy4DYOQ
RFzrZHQLyG3COA5bNdDReDF9XExxFbibapAh4KI5EO2fj3Xcgf8n6m8d61tx2CFIV7IjmT5dKDH8
SDn4hZW4h0rE1PfpzbevaMr5TKOJTPpfN4WkPcyE5vcRn2HUMDnWl+hACSV9tXasHzsc82l4f2wi
/hyGWz7usvLF+TIH/i14KUQyhkISyInVPfcRiXYr0RkGt0Z4L/8wvpv1HKe/Iyxcz5vRHfADRZPr
B5O++cygdzopKTLZoaWjhqUajWRBNHuCOczTJn9rwNV23lauL+abVLsysJJX/KVcuw4L4VBOSTzl
6AGDxl6wLFomAZ94IdHV2ePT11koAInrsIVXrLnie/WPu39/r+JmJSAYjk2aGdFuYFPcaxi9zIfo
yuO6uq9hWdDHJEyhswbs8kY6/fX4mKnTmR9V6kLEz/2wwMUgVnmmk1jlndJsdhXRjd9uvq29XsRl
vK7Zt9Sg8xRYvZM8QpC8+XR8JsHx/gTZDuPw1J8ISmhPtFb2MhEQ3vzhzWLi2HxF8etnmPUhyS1t
aWbzraBtY2On67vBF5Ef0G3Dgql6NcX3TQb5NgtZJVsgdxcRKBzjaH1ZSqe4POiAJp5TTGpLdDoL
1F35yw3FqwOp7Qw0nS/dI+745sxtoNZbopV49mY8oM6/Je0BFimzecoM6VLfZaSNqUVIQHEZIK6L
mK9qHP7knW8Z7mo4RDgro25UffLtIn0dE66GXpehrqJ0IBGgSWc2B87G49Ed9sS2zRR6b9MfiDJT
kUyWnMiaMO4VLckbJkJFO7VMj2fWSJTQDCS6LegAyNFXtzgA7jb9FazuDf6pN4p+Eo93yJuZYvMb
L5I7cDVCQrBYE5CmdjgP/I4m0UjHBXFPv4S6vyiZyVbXaCASy0J0iwV37rDSEIuc47FOXNR5ymZs
TCrzb50+2ZTtZJT4cnNnjCxWkmr5HraJ9J+EQe8VYucR9E3DPc1jk1AF9B8NFZxMXCVK7rWFNLgk
wrTz8Yv141aXdsIBAZ+8ekGluHZgHEiAl2+s6eQJjACWPSw/ONt4RNAAt2TP8XzIQUnwhLFucULd
N8O4YQrArXlfh8BQCW/WPSxLoui1gU64x4pWdVLtXtUuh9klfOrdJ8QvNVsp/NHa01KvDx62Gt+a
+y2935L6Y4ZSpgjSIYA+RQYDWmsrFvxRAsNhQpx6YtK9SO2uj7fsatiDpWV/30OBenEmE08Egho0
UUSblMrX89S9DkOfmjhNd4XPvqF0zpzEjt6g2o7NF42XbjDJpAVd0QXPZxBfmi4Yf8jXJV9s8syD
Pg1V2SPrzJ9n+/p14JwhG37fuNEX3yh5W0XzQy5o/wahc+ZenUVn3Pzo1hOBFWfCua986c4nK13g
bko/Lc0dooW78fYc0HcetRmWKeUjvhAXCjKgTq7klTU0+m38+/V/REBaz8dZ+qmKJ0jPXS2Td7Wt
GHf3EOjFExsomnaBbF78cNFXFbFb3YjGAj1Qt99GbFWYr3/fthjZcFuSuVX9NyLkFbaMfOjYZPpk
6ZDGCctAOQDCifkPvTsqaSZUaN8MxAciAhwXhB7CG9ojq0e2yrLVTfsu6om1BHY0T08z5ThfmWV5
fChHPTm1yvGpmZUUdlUYqQFqYHXJZO2vusv/1i9iB1m/RhE/ryuNlMO+2qxUw2sl75nx/+DunRQE
3SLpglIPc2uhEH45d4aZ+36g0FupJT+Jb6R+gt4r16f/SK1DP650TLJu/zsIi2phjb/5ciFqDr+V
5LR23heVo6yJ0+0v6iuvL3p+rdBidZQA4awN1Sx04yVhWnV1EWFBdGd5gjlbMgfHfsIpSfAuFQDK
3nQuzEqzM+NlFiE/8Z7ItwR30WEfJ5/rOOuOc+UgFcto2fk6LyIv55LPvUxiYaFu/qe0oVrR7nwI
h+q5dx/awvBi6xW+fuVsN2S7B2JMeAAJLngQOZvGh5zS3GbRzx1aGbgaA9so79KdoAAX1uQ5ySQ1
ui2b0MWFguyCgJUHrYWvR/oNAM2A4AuoCbZ8697BvyqtTRQZOWScW9U774cYj4QNh8RGGGzpWuXM
fBKrg9td4oM7neTNasG34tkVPZHHfGbT7W45/h/fFBHLaq1kpGk4AzJ4iH3bf9AsMmP0ZRNNlU4v
EVLuMIaRXGqdBLg4rcBsIWR+LZIvGrbaum83OX2yflcYu+okvT7L+20wB+WzUD6jCWvQzcIX4FY0
CyTz/VENOEP8RJZYQ4vrXCoTkHGR5eqzkA0KLBUjlJUQrdi1SjIJ4CD/FQjZYtcjKuBCMMWL6Lh/
Fvoxn+/wq9cc7baQdeDbJr4+YAg4165gicD0Vu2wojVb6UGch92lmZEiQv88IKCmKgJya8hvm5NK
NEXh8MggSSg8fgJZBZjr8RN00mIu/GrdT/b4madftYui1eFQ/pgHut24PZzq96ZEBuzpWcgHSoQm
n9CAJJA6az5etewqAgGgza+4cxj6CDw6hnUIa8FAnkSC4ea7OxJiygvoMv78VjGPeaMTDu9puNsN
BWcMaySqIgEgDRMftuvh1boGow2QD1C/BspoKCckXvZNmAM3bzzaPaSu8+8qiyUufrWhRQROEb21
ZlOvsDhWsWNlj28+gXZJ2UUwJ0cBkQsLzn4GIQ/Rw/woUAe8YXyO8N+nMNxy2M8ZTUn2rCFVUVoS
zoujXwZd0jCwpTR6xOfEmFny8FVR5T6+tVTj7LAkup0Ay8qfwSMr2KJ9oH0A+MTnirP5y/GN+/ec
3uShoPk0xaeMqDYfOZHdouEbU2fJI2cWE2r3/sT5hFO0vNsz/D7OS2GF586tH46kLV/v5SxeFD/S
Z/4/RhyRVWowstLwbKxGYCxss1PuBLHuBPtAEMOG5GPgoxIv5PO7s6T7RaYTtTJCieA5gcgun/Zw
+Q30qcJtRzgvYD/EtSo+wuVl0KC8goWAn4EOFBsxoKUf/JLAxQbaWPSV74wM6bQZWAjoYKGTnCYY
lJHakQ41nUoHKjqcYFizxicNNPqSYII5WtATpNTkVJmvX08AuxP6aGT1N5HN6euionyajAzuU0B4
xdxvAQaKTjVG/UHIFvwIb4Uh7HM7/4D9UqV3SLnUmlSmzrzfxONWooEGFKq5ZphGrln1JaMqRESP
bbPm05eOClloOB+V5zobNvGd8XVM8sAG0iUTpLSygFZFFCsIQJLOwvkA4/VOryvjclAc7fr7lrmR
MQykDLIDQ7kMKppnuX0z74enopoDhx3UIgCOWXaAzC3U1xFtBN3tLL1o/aUXLnOBBZKZkjlOQgpf
Q89T4cot/oc46svFTTercvF8hBVYwftaojbaow9XMTxS+81slCM0wRlocecz5YLGY+TOCxGffnqU
51d5Bi43k3ct+ZUL+t96wuhs0Tw+5ccnRpAoX8q1e2+gzO3bJih5HHazcsuCqY+HMt0r1XZWren6
lArEAwd4PZ8/QVIzN9K8Kl4V+iptfAKa1K9BtusDO5rxgGqLMMmTC4/VJtnp8VJnh4LV0f88Hr9S
9Ds+fjKHxQloJ5ln9+7Mwq4k2/ntpUFu+i/tfp/RL2vRA23oUpNoFjrZaQ6Vipdppw5KFgEAsFkj
UYLyRdh9rwblajivGXvd/QG16DHWb5D5APURjD635Pio5p7+cvDhv+l6zFb9bd4wUe02M/zzC4LU
OjZBVMS6nb9WZe223Wc5owlwflbEYh//7SY62Y/RVpPWhPR2DldEqx1jdLgeFSyWfU2C+wKe1IjW
/3NmHHJx+3zxa93jYUqDUV8QNnjUiK7+bv/jlBlVPLRQLJPZEhqsMroKFd+cU87UcM5ndnPtUnmp
zSee6z1lBu3p2leHenxYijlzLDLuKs9sKhfVkh7t0wSoWRCj/AdtlQOXeO95irXXjseApcDAfAAh
1DTx1+oc93MMYRbunhZMnDTB04C9sErMKKzURd35mHe4x1lLuiXvCRIXzGBphXjemF1zZmuYy9RN
jvASm4BG+vEX+ZVyRoSVfER54r3xvJXh//F0XsutousWfSKqEJlbgYSEcpZ9Qzksk3MUT38Gdu9T
1VW7e+1lW5bg5wtzjvlCyVTuUmGBAoVAV3v3LJtzpZ6Z4SxS4ZhLmODPRXhGD4kLFLHKiBBFREJq
7uPxIGpPM36X4tUOueQ82zbSFjd8hzc13xtTv7BPPQa9h4E05UfBEJx7SHLNL8DyD7+6F94tV645
aTTRWQDpyMKMSKu92qzC8CT5h0OPdD60MpY4MiOotQQkyVvqGiy3lfmAY4OSdBcwqsfKyKLM3IbD
ruv2NVnE8EZWqCfLX/Uk2BNziX6SwAuBTQzoyUBBjL6m2taSzxE8e7SRBrf5RKBuAsUaXFjOWsbG
p0t2Rsbf0hcmdXoqX+DLxRZWbIpuNrxX6PgKa6d/pPtqrspOiKnyL8An9AsyZi2xuxIo0uE13hKT
U9SbhO4GIeC3kW1NhICEIUQAlCfsMkB94j0wEeBvD7AZCsSMQuyHq98ZpIGhpNmgpY+VR3gjgWZG
Ukyzh+yIBIWfIwhYKfxVKz9QkvCiArsJl91D9N2EUgaeJxoUa+Cs3nQb4pCiWytfk+oqvy7y0jz4
4/ss+FDg3Z//30ms+KdRwLp30Mr9u78KIReEdl7DxVhH5qoEDthNHs0g2OuBA5B0OSN4lBHvUvGX
A6CwdiGai7Jc9vKSeRlpEXwNPmCAmdWzmRLgv7tyNeUl/8imm3Ppw/tg+wMiIjvMxiM+qz/zKFyE
sXHz0qoArzjgo51db8n+WT34kyYZzTQiZnM88uckZqjEHpa7uMDAcrR3woXYPrvCV0K+IhEkJDsu
oPegDROMW9nfqu2whPlCZnBFkNWJtHlRfZrRO38NZodAMLuNoK2sln6+pzXOkMbhFS0nV2yKiljc
tdKVH9f/iK/5U0EeaWnhgzHSc4jezYsXX3q4INIVXVdntw1h6l9LEZeQKyOvat1QdnkC4YOlgTHX
2NA8DhW2P80KtZmWO2bgSHib4mVfLmuo6cnkfCX1j2XUMGVR4H1V87UYTN5XoXD135SlRHcH7Iwv
1ye1EgVS4RrrdYBJ36VRttWZhdMlX2f/UxSn0nKNbQw2BCnF5za6t8XNPOMoPhm0lv+7ekTkXf2c
yzv23ZHhqMzMiAgaBzNFLj88cnjCzZEYh1l4bbA8kCONF594MHuMTnBBQfWwtydUre8mWgLDd5Kp
57UIrXrGUtib4zE1b2r8k1VzDF5Q22KSCKYxDIReEG0K1kIgR6XNLnWCzpHMpcXzmDzgTR1vimZD
mM+hUQ+ZegjUA4gnsDl4XwQ8csM1L2+FCRrjWvbXUDib1I/4IFd/QQLE9oByLy8qj8Frq1oEdxhI
Z9vAxRaaBu6smN7NrnA1383wz8znSvQlJiiTLU6GKoE5tR28zfrst/a/nDdm5dm85Yi+St8tsv9o
SciYCD8zrch4U3i2iRsSbhA+s6T1WI7VzpDd/zI9e+NQFjtYBIhanPyJiF/wXOME3YXZ7hw4DpJG
zYcfhzRyh8+muFfyXZ8/Ac+MwTm/N4TBMZgR3EZwQYeIOcI4VxdcAEWGBE9t0vJxwY022sUi+vDN
p1jfAzIJWXJevB9dXezkpS7sAhSF5joPnpV6V2uMged3dYnOcQkYjvMcu+rv/DfoLJlUBCqR7KLW
J8i/9bXuz36NUZXIYJw7BLiLS4X8lXVRuTMDnAcPfxb8u/xXdyyMMGgn96EeX+PhCgXaOJ2x8J7D
/HwdjVNjnExaT9/lSkRLxzlGuhHHXoQI/U2R9/9yh0Cd3Dr78ZeRfAaXSvxE+X6ecyFn0s0jq1K6
BPqpV44kP832VbqupyB2Krpgcy4jNEMHjkVI0lsgbqRTkAA2P8cMaPdjc/x3JYgs0l1/gfsLsZuA
AH04/b0spIQBzbZ6TJRD9RmrR6+eTNaNslO+Y8sRiodWH87yDFuI/fdF6csRuGReW+D9wSSyZi/w
PsyBOBEfIzAyIinlOsbXARMKw54PXfxs8w9ZfW8+e5J4wCHT8XfAtxCsWwGborc19kygpy3OraLB
y3/hiaUYd1Hez8Dzvc4ENxXxk5QGUizAo5CAAYDfrwoweEgxd3OsS1BMtHCRPinNuQdDAuFFx0le
FmIh2g2kBRiQM2oX0hZil5qEfTBCj4AsvDnoBFJiuQk59ObRnbIDcn41lRXrgdE4AF5xnYlr3UHf
sRiAkRwizB2/ShQ2+lP0yEieHDIcsXbhnSPDmYqf7C2N3+voVm5f3ses+Rz7jzr8CIHcXEVjxWYZ
ynnqOYwLxIDjkIi3pewvgXs2wwRSLH5BilECId0B5tM8wLclKETeS+Wji7+S+EuPvkza5pyS47jK
4k0lbTJpE8HpQ5U4sxjw/oX5zi+1ygD3AJg+OjAUKpTN5VYuZThX8xuTAcD4j9d4nD9orrboNIUl
fkSsj8VPXE0yClTRiGUAmPo7qkdMZIitYZq2PGi8Q1Uc49RC2ZKJK5QtIrMDhnrVqZ4d963dDxdl
IEYgm9flVUJlU14H+WpyUR2rEWkoHKeDJO6Hcp/Xu6zbpiM4STfvGP7/px4odQf29xCsm9AV51nA
zAVvrRuNrlU5XrMJ5E06bsMRgCjtBgFDuwy2qWKr0VFSDoyNtJB1oc3q01ustPCtx0zovbXa+4rK
Qn1klgUYNTG2jL68PZOhFxc290++ZRTBRrSf+7x6ttZXFbuB6pT9PStu6ptovGnxk81NOLvdQe7F
pwpjH0YW/21CgcsHIutXLPL3YoMUd1cy5Y2csT608c4oLqnO5FVade2JtR/cVCYQBTlp+kT0U8mm
ZMN49cjL2ZICMOa3vjkqwaFPWZFMYbGkkMI/xUTJvpC5urkB562hVZV3FE/wHMnFY92MJXBJvmxA
eZfOLfqTsGFJDOSRh/21BcoxVY5HNg4sGzbf6AS6+6QMAPJZotU7qOV+kKhAt/24ARvkOcJIszt9
EJ661kqXiSOqBC4dzVs3pxCRSrA1za2c7AttnyRHvz+GdvMveJ2N5IwgU/APCMEQ2/3xosFXTvoZ
NG1/+juEKCpp3AjbplvUru1pLsAooAfni55/OcGKqFTZ7yIV0jsbVGrIg5Pnq4xwTpuomTNlg0/Q
JhzpL+o00E7NnB7t/CUQcHHxgKg3x0o+GIyZQDY6ng1GvKWoPcdsyUmX6p0ZtskJSG9xxkwxIS37
oqtgqc3R+Ba0U8pUbPEvGLbIpNrejVJK8E9EhcSV5onFnSPPBX/ZzB38L7p4I0/Gd+aCVUqXMD2T
oOOhQzN5ftlkOw3EFYobDfnGPCDoUiCdaQEnyvxo3C/TQlfLyY60ESaUxQNXR6xMFBiJoQM1O0LQ
Pjgi3YUuTbIm43tC3QFBApN8G2SwdgdGFh2zhnmrO0LzHePgJYGav00cN0DzId1MGCTxBMMJUSA2
dRM/xBfTCIlWrMemuwUolEa3pL9N7d2ve0ONVz20i1/BWlfdw+/+Vz7CddLXO8km6AnDzapDFrHC
Ao2oKHYhK+HIKCGI7KAfbvmMJiiHxm/LRz8xx5k+IXx5rSUymIRJbpphvIseffY2ESAQ+qGGzvC9
eEdfIsN2h7AR60cPztBtbc3/6Ba5bPWvvZYdsE0H2nMxtQ4fVfml488mwKRB6fBaqtI0ls/kaxjf
0uraVlfBCesTv4AkHKyWCuF/VzqBDGz6veWLvmt0BtAstNvDdOC0pUvsrL/W2Sz202CzCFwGm9Hv
aJV5lDFOCNtVRhrDyiMZcLloMqcQ6NAeWfLoiKSwE9k1E7c3wVCtRZsLWt9IMcPTTVIQJDbPSQq+
tK9Ll14Q0JTRuU6Xfmjr5bEuD2z/BEYU58Z6LX3TMUh/mZ36LyKsynGaDfHAaW1ovm8QTcpo8g0N
xOq5R3+NQBQFM0MqJkkgsrEW8SH/saj1cdrUdhgKf98gJJCk+1ZwrGyyNHwPOY/bJO6QTNGx+xEM
8Vb+Dckwyp3qasFHbzPiEx4+rqSUKm2hQ//cvUFVUFBh2wwK+Mhm6aL9xeEqOFzoO+Bbw8oBl1+v
/SMPjNJY1caKPQhbq+ew8A5y/Giwh/tOvWUOFbVbJd4a8dZPtrXP+IcJqzsF3VzK5jT4iDd2lrwI
ZR5Ch9FgMXSBhgh8NFihmmKZ87sbpguZhu4onUARpERMlBsaYRbCLSTx9oKayKLd6qYodyk9cfOf
82CednuowkZ0+MUVj6RMquu4hDrgji+31N2U1cIL2PPGaI/whkcF6VW/+QuOYYZcYRpkSLzpBGIL
ziLXY3zKH1q7hLt89JKnaWfi01cIO5eEa+I/xOitKD9m8eb/w84z/EcruqFlij92ad3iZjcom8rb
miwJKLEkq4Fz8LvZGZAEMyVAXUgm/DQKK1CNu7Xu/hAlHcwvpG3Wt8h/UMDpu1d8iLrDLEZ/xTpe
m7RkEOJ3RfaZXmYDqO1rV9568xqJT03F+rzLrNcqACvD2PAexHcdSa1061dtdUmEc5ady/gEa84W
GWSTopA8pe5uYqQI79+nmF7tTN2xylobLjOxHLrvCh3iIvYQKiolnrbylEITY+wMMtwLDNAU/RS2
R1YQaXjITByht6ZDQrLiyhdcJpDIcJlcGvkBMSoyUiO/6sg4MSeTRISzqnzCnGeErCCmlrYTOTzf
e5fKR5exE71dUOx1Z+J0GOyomRAzhfaGfS7zXlA5UvjUBX4GHrEgGGfA5gjBQLUPN/JFgbxEWY5s
HLEhtFbwfpC9JzYfBWDygz0M0KMwJ84u2pFxAUGqO4kCNqQJ6dbyLCHyXL9zrr+qQ2t+8y/EInD+
A5IdlR39G6QCTBfAmpP0CV7YV+a9SrjFUVUcRicEkWJrBetNjDfmgL++tMUPQczGl1oB25kT07as
m4lcgaqVrAJ5eEeebs4N4T1gCHHJKWZIMjMjVkQAgP5V/CMbAEcgPVcEJrBCDp0qvAJI5XHjBXsl
2KP3jlm5g8VQQBAjyg1x+RzQwyMqJzQKlw5CZESYOZU5z0e03e2iYvj5+5hBcYvYnP6Xwf7ERYFb
9s4Tp6rPeXEViYiR7iUEkt5+xGv6nO6mcvrXzzZ/0yCkDUwfL0l6qdLLSyM16pzXpyA4KctQOsb+
EZ+T26hXeN7HsVnqyaSiLLW1OcI22FTlNht2w78iufsCzQPL7ruqPl7hW9a/hbbQn9JyIdGU9aeE
OWz/r2AObAn9vDYxynI52SooiPyjp2vJlzMZwvQthAcTHrAMgOIAorpjK4NsrK/3NiEoHikUGzY3
SL7KSpqr17D5yVCRTfOjNetolkpsfiphXTJpIDH7QFyM5T9e2bw03CjZZPKmHSE4I5PbcVcW/S5c
puluim0qbMQOAeX/qSjnIj05QigMNYWr+ohzptVsj4lZB4u07aakJrgNPL8L5tf8owCnVwiEOeUA
LySEhGTXyLZailbIMSUHd7JfZuz8+I9Wx2aHtiRyKB/LbFVQxgRfJQ5gIEt0n/Jj2o6hRSuwtxeP
Sl804b3rLSV5luIcsGP1IPpKVR6Dwlp53sEZT0iG21LIqij6gF5daz4LjMTVouQCkixSh4L0YXi3
tr4GID/3KN01b+7387J3lNqJfxfedbHW1HWKdHtY9+qaR7GiE1ePMMh96W7F3IQtOCz4DDWV2w18
ijv95UQpjTYUwKOF1YaRMwJ5vKIzkC7KomjOkXQygnO6BuFShuc2PEfsWRI3Or8lJJs1T+M1cb1m
1b0JrWhcSL5TzKZIKNKWYmX7sjMDsSxGV6rRj6H5DNErCx8NQs+eiSDmSys1181CxkzDY+ZR3BnQ
yz1rwNW0FLEH9M7Tpe+BCEZ8X06RTj2tKEVXl1xMblZ4N8LxxZQC8Cr4VURc8jYgxAS6Ip6bkzFl
dYRAIkq77KlGMc9PruK4fvr5W7nFj1ABFq4XMrYA0/7TpjN5miho0SoFTi7Qvc+DkfE/0eZzHtkI
IhuHvc40ne/tlrQPlBHVXOhuIaCAwBJ2vHdmdyMHKxjfUUUsMDX4GeQOcUXqR3jFHYwQsOCxG235
vYYfFXhf8IEzXf2O9S9evADyUV0IIiuvKbuK94l3k0qydcWWctqtWI8r5K2vas/5w6EZgTOwFUKc
8mL+iSdt6Y9LRhGNizNOZf4pPGTtuc8pWA8ydOzrq0U8STjGdUa5d5y95pIMUwjb9aETFmxFlL8O
lAVdVH8hMvejjx5HxD3F/ZqspWZVyA6Ja56T9k6mL3V5qY6AtFZTLVisqQXNlgkTAr65eVdlaBm0
p1bgbcdh5yeHEjitaJevu6A+aFKLc0PoMhFJS79+KNWjZzzxqLEKshyuNz3aXuWgow91O6aS/pvs
r5LuzQOpYQ3F1NBq7NZThmgLjNw5/jr4PqfUPEUnToMoRm1uz6RNCs5T/ojROKSfvvxRjjb3Y4Ir
kvQ0BD/rRmPkuB953uMi1Y6FdmzDJae9VLjkHkz/mZwUnrfqkYIlu2F0XEUDinlIpncTPq200YQN
wWr9mxG8sb8alcfMxwMK7XGj04Ww++fORjBla81RBDVkGbSpxJRK8lyMdwRWjfL8PtKDABbghMq2
5aTJJV4hQtREnnkIz0pwhB7oEkBisgUQow3KMTDuuWepa5NX6eerGC0GQZ4aVsxtk55hqegE3kIv
AnRL9ztJgCIrCo+mtH9VmK9ArKB2kptd+OkrXHAbtV2r3zTFenttvHMjXSRMdM2bV899zvUGFZ3N
Wn8i5qfzV+FgRwOIGy7Lbhn9U/+U2L9hgMrsln+G3XLMPkrjDQEzBrMj/AAah9mt6K7x68zLIo0r
bacQlFfmbiQ6Rfk4W/NK9WXe8qUTibPhtYR3Hq0TzeG9Xf3pFBT6vhaK7cZfhtWDeYNH922Fr60c
2awkWUYqxluFJ8771ytYJ+dTrvAtNYlXvib9FVmN5r918mPGu4jwm5McbcXs7RR0u074Ju2PAAx+
BkJmWZ6z16x8JCJOQzYvkgOqiQ7e9hqZAsvNhsSsiK513aUghIgp/uaTRducWMjbrQgpNMMF/y1y
TnqIPf7WE2uPMVy6RcAtehT38x8u6dG8EzbYWL7ueMWqhBgSIDclTPPCPCtUbtpwD+tHxrO5ehCb
yMNXB7TRHAplX/GBf0eOios+VQ6MV0KBiwzzxIeQflKQdsq8izdts+m4DZpp+pVIG4EpDMspxjna
NLM8eBGId+YeByG6owFFeVTcVkBqbl4GtmQtY2YmK4zyk0WVn28nrFsPT8IVQH8R5EuOdNgtqoB3
JKWo46mIdzUEwRN8kVaUkFpG5EwabrRvHxiUiTsrIPtiCZaJKAHgYjWhauIShC8mOIzNHVvPnTC5
py7oEPR3wIL4FU2X2BfMSEQS4V6aSVBOCTc6kMUkQZoAeEN12l9YkSKBaF97+WWxRgWBwEqXZ5pi
gPne8ih6sMAz4yd2yWqFlewXeNWhKCaCop0csxh+eS3sHWJvFfPTLcNHjnM1OUMPPScy9+tcKFaN
yt5wHYdug2NYtEflptaPfPZUUSL1cBtI3YW4ttHFucCOYMQ2uM3jTWKzqpTTKXyDHcbw6ziPYkvP
V2b6JPs1jOEbueHfOkclSshiJi72p9+w8TY7S32yjjze4XXBUcKOJj5pDSRyqyWA88behv+nQkdN
OD2ZUUY2yU4vE3KkgK0w5zMS+aMIA3q4ExZES4MtibLYMgiQ69A6FosJ4thd/Z0UfKkmLS5X2A6y
GeoYcyEJa5hVumjBLWEbxPcsqnFjZDc+XANBBVwbNigO1TqjGYBaJnJDidSoyvawYsa9lWOOXCWf
+QwxHMKNT3ME7sf98MYKNBzcNP6cyGvTKFuhSidNc2JrHfmug2fp7JrkAwySqFcsgrBJL++ZVqEe
jpyO07FSHK6tuN2pe/+WaujWcmak6wDejzetY6bpEFndEdM/SEDFe9b+E8M9b43WrgqwQLlNfluU
aBZ5bL5HoYNP4x/REmSoQ/flX1ToIjZBGGMyLsWAUo17wmCCNLFgMjCMEHhakZuBdWlhQ0ZPCJFB
GiGvemjHxQMX+hl/OIbzECWTgX3DZAss2mBxGHoZ/Xrii8U7Ld0ONZGHEIfhU2H9zTiUOX2n2ReK
xvVABdmg3D9Klz7j7ySW+q7MEQzNSDYByIzHNb8jjqG9iyd3J8BQ4b39qpi+9Q8oK+ACmYooyxHw
/aSrCVhqsuZ8MuwHzdelPzHRcJBBEpv7rwUXihjhHm9BmGPvQwBGgq+Bx1Bf10sRFJayJO5ZpKFC
FL151F8Y8ZQLLZm509EMmeSBHRl1eLve2+Fhi0Dk5oftPqPeoQAx+URIiWAxMIVrwkfTNwieQmvM
FrjAtJrBC658xy3JTUHawf45d1JxmS2GPRjCRAaKjOJsl/WHiqe3raxicV+an9XwEaw0JvDJvErt
8PVgvPR6TeMlSquq3SKs6QnzKjYI2eCNOHROQ3qhc5rJJ212ZJakkqaBo+voW11oze5BB1RsEwbs
DNbIEkExvFZasR5Dt2NOtGT3gNGq3/reFDI4fjSzdWrCW+FZtRLYWIVOOiwHhKn2bAb9a/NaMzSA
mSU8iF9B+PwlQBQWd2GFoOiimbeEUFG6HjIBJBfyCxL/ZLQSYWE256Q9C9JJCcm/PAkZ8QJW9zuI
xk9rrrLZKkJhMFpeR2e56MdlJO0kZXrtmGv5IaF2btqJPfmyG32TvzYIagfZzVLXMP8T1Ia9w2zT
fB3K/JCTnecd5hjLHdRXdXCGVJV/J3PQ9yw+hHD9l/dFmRkHts5O/VfOxI8addtQp27BLw6V/PYq
SEl6mmTOFhuxtQYwW8+Z5KrYhcdlcA5k1/8uUYZczfYT6q/aUnTfeBOTZC02KHLBKzkJ5o5hydDR
w3WMjpcVVEIp7lbJ5JownWnPIm/HH5RblvbFuwnhXmkd7wuZF+urxrwM0hWmZNXfUsnW0XvJd6Gc
tEQv29DOfXROEVq7gf7EcPw3v9WCRTX1Kj6pkcKxJjCWyLsEI+L0E8PqSiiuCcZOZsQ/VebMK2Ok
EgmauNWei+vlbxI2VclWAM2gEHu5LugmW7cVdrLKo4vbzPwMJAfJl4oOqTw2H4nxpI+il+m4bIUP
polGOUmkE/9ErpiH/2FRSa4EZhi6tuTSgjF59E2aZWtKxzbhcK+DGYNDhskr0Y5mq/x7ZHNWnzwi
txe6y0eOn5CPHJVt+EbXJ5aHMN3CVAztEkImxqfRIhtP2CHG9uZo+JgrzixEvMFHKM3D/GCYB+UL
MCoeVz6DlgHkFKaAJHFS403hb+M6NqDET9aW11Ii6Jie6AXv2Q1AGrVzTgtm1Y8YEdNTzlDHTFfN
3/fj88ODiWd2YCAs2VWLMzNtFixdGlKK4doLFxUf1DbGtPIrfOyxrsKDaFCazGwszXrGrJQqcZ4g
RmJoj9nrNVjJT66cg7uZ30nibkm6waxrEPkR3gjzacEyLigRfBKcgkXGwr0FajXPKxtQVGZ6pIxx
qb4FBU1o/lbpfOWz85/eHFcClofwIxPfZTBI97G09J8anQkr+ILi3JVYxLfbtFkpDOXR0pDXKBwD
ffPiLNU38THkNBNXfAVNJeNmjuGt5J/JLNCUL+LqDRzFrCu4HPALSV/b7AfCBJNpH6nVC6c5ozIr
uvO/D62Ykp4b5Fk5H03qfdARo3FUTYLs1lv8vDqjtrUKPSlal8ECLeOYb2b5Rs9ZC7oh4+LWDVIX
EDY5Iivl99DVGDlzdpVWX1MuT6pDvdo31sxc4DYtvWWSOMyPg3DV+ZaHCHxYTU6rnabt9Bisy55u
K6+c0N/KkD3bQxHfc/lmRndPc7Xq4p0JlgVMCes4X0nifChvonn1m43e7bRkp45PFNPlaysGb31D
OtPcii/+Uzso4U2SNcbaGzYWIuFbgV1JJ07FiTXQq2c1ucAcT1+PKHlUHyRZIlkPyLjYhjNAvjtm
AOhXRaen7fOAlp15xsH/BQ8AucOMsNKvqp+yPBEkDQGMs5dQ5kbifnWRbCLxHDDgLKPQIvBn11Xb
rxyzRRVZLLD+6hRGnvjcqwiMYbtkZVN0X2zdI3TQPPqTGBHgvENxB9NnyzuKyPjgd6eEKZjJWd0X
c7R3F7PeF/FJNO7wxnPvn9idBNN+hXRxV2hIdpDQ32/JscGrJJfznNaw2jSeVclrlYFZb7XC+p9E
+eVtghpINW0j2Vi0qafeuEvhZlTdTA5tuSBz8VmLG0VcxsxJpbWW8f47hB+yOMSGz1McxztLKoEa
RDMOMoqc/sswPmITNzR+vnNOSPaHHrs8GEigZxfmwWsgqenXiT/7IZKR2zzxHuYuTJbcksAoAMK0
XjMnDY/9lXkZO2Kz2ALZqTRnKcUdaIIaODHeZBCLBFLsL3phZR4wc6ajaH+F4dB4xy4lkiexHrpm
5+iop0QtcDmLjE902Cs1djQsduG2mJ2adNFFD8mcp78LMXPXjhOyhPWgC8VjOjt+E1WQaL8gqf78
6rU1YgPP0JORkCI98lzW/D4PVL29ySM76R0J0MZexUX/PrnnzXjeCdu+gBVCNgHWs0mLjJiTQopD
ijalRJ7cwyLgZx14H2rpR9sCMmFKXvtniVTFXUHQ5BTpxe/lAM0JdOI41j6eQOQXcAocztugOCqy
dSRlM+SloIpiaRlWPYP3+8whvSqEmIzCIrH91556LJwBMu1IB8fuSa8Gm5RmiRk/L5BPAPm43nBE
bGeIrUdjn772KNXrilTvNZMxSkFSUHJjzUfLowYedwvKn7se2DQ/3k1yyHAkwYLSQNPMnKtS+ReX
OXSkbgQJSbtBrUyHDD+KlWUPuqInexf3JVA/MPXGfspeaT/4bQEphBgSJMAM8cgopT5zbyqUtMrr
ODupbLkGNCQx+RFcN1DhdRbcsCBIjiQynQxdsmxYknXpAm9SRqnHKc7wMgbJ/buww4NE4ZTiiqmN
Twm7D9cgOO5iH5R7dbYTbZxKmNPu/Eal4L71JH/JTlE4E7NDWZoJ8yU7YlmSwLD44kqBLcWzJqiJ
2jnxQWnsvmo3xAzjIDolavR3Uj8Ud9WZmROu4Y8GbiJUzxbTipDnQ3mnsgOWmHIdCVtIicSqdqjs
mH4s69Ah7EgYMMCuJhAVqeZOy7QjgBc/f32Pv9whaDUmRsZ5g4WXl4W8Udq25e5v35h9pKYzWoAG
JQ/izKEtDgIEU3zIrPNgF4B2ISFjU81Rorx+n47K7yST6k6p/hv60h0jSC+m8GKQ4XV+eEFIZS6o
LtlIqOQrX8TiSiHwIgUnfuD8yrfEPYTeoRaPL/GoQ7RBODRh0ivMp8Zk2yKoF+cpSW0SY3Qr2LNL
FdHmt1YyfVDRB7BDtEN8VKXvND85Paj21OonlcOEM4eR8i9X/vX1ij1p4hrGekaotzk5i6h1ZvFU
68jELdIf7apiD5qG8qrnGsgcrne23LzYP+ojPwSMVFxOCy6AGvW4F07cNrRONh8JmJRUIWtmrRDS
dIclWQDFNQ9mfmzZb/ybFd9MkVu6WfyXL6v4eTi1N1oV+yG2gphT6LmAnxPYRN1Rkf0xXLg9VHqu
3zuJASulTx2BV/ndOPs7frwfnnvx+IYA/bcqV/j1uUaqr9z8zAbbVywBETrmOWoxyL0zh6u0F2gf
XYkHEiwfXiAl+roS19TAum57X7wvVJUsj0UAf8VxWFTiBNFR8A/VqwoLgenUVB2Sg3WlD8g2XDbN
cvCXwCk6bDCCfWuJvWdPx/ZLI4BnTllForck/sB6L232WFu5DJcA/A3hJAW3iZbFKKbfcILABHt9
R9FKK1c8BHCB4MBB1ga0aVw/pAPtZ/N7yzNFHyxUDa9vL7SzjaffRZI2S1iT8l4XGb2eZ9o5i85g
df0Vbypl5rUuvsX8X6N+q+p3/TEznV1hrHqMVm64x6qeojvr5voFD6pMErG5b6q1XK0IkBj0FdRI
BQ0/nsJfZCSZjcLM5k8S7Ssu4HQYk01WJg4ArZvwLoGTy2lb9xoNENoK8mZ5rqjP8AO4smrOd9jE
vZflUVlOunfpVxYPRbgSXJ975LX32MxZ6m8WIskyOgED+XxWLzSwokgkNh0X9BbtcFz4y2clW5CK
a5PH3PUFQa1/dNnb6H8o9eeMa3qutB9l+dUo37r8DxwydnId08IUOZMZKyJneAdEcYVkliiaV8yg
YSuUO0M4GoEF1ThQF/rBeO9n10S6v7xHlL/l6tIvjj15jPWSWEr+qoTV2Xf6RdHNwTDwEFLOIS4J
6ao46KHR+5M1WRbHjkxTKKOI2JA8xVu5XpWSox5iTg51zhaU+9hYS4gkWDjQmQB/klwRg8C+egrw
l1C4oplGUY2Hfeog9u14yNa+DKzwbSjePP1ZjQ9BuRvKVcsucKWgSRqbMnNzYEHtRs12o84Cfp/Y
BABV6rpQ1wm+ztJtdJcAIESbs0krytnv8mK4lHgIG5A43RfgBBLStE1GNOxrLzkkApo+oOm6Yp2H
D5/FNouPXzB1FRmI/62KLBFil+otRGks/SOmNHUejyv7SShjm33bGRrJKQrxpSwJTfJnTjhzaiKP
+LQPXrKYlU8c4zPTDWtS9QBBqDjcluEdS7VWn8kLUxlMQk+lUCHosed7MqIxSAPGLUjK6aoeVw3b
Lx1L8Fqt1oQ6YcxgcFARUEjw8sK7DcTPjTth9i+h18GQxFVf/WZOCUvjtR5ql/jafqtWriS6ercp
+H0ZGcUcP6scZpP6OuIAn9Uu+Z9YvyuJIJhJ2Y6BI+WbQbj7L7GMOyckrQlBP6UsNQ1r9YC2ItwS
gct9wntLuYZMCVtw7JpMj7hfDMygT5Os6XPbnPkNNHPv0ZgkbmVjiSdKHAggZRNsk5OkWynueAJ8
+cYv5rzjjsAw7O4ki+J+DgGU90yptz5Sh8SuR0j0c3XYVzNGF2v+JvZnJ8Ayz1j2ghmfN13pbDz+
ZmNV5g72ykqugPAcI/+cz64KA2XWw699jvinetY/rXHpOa06G7a7jD9AE09xjBLqBpKDUDJ45bP+
IoFb/ObdIhYS/8IAC5BfHfXC9iWeCPfazAaCQone7i8ygzIbqsSsQMPscGdPGSIfsrIgYHUG5AMk
D/3aNIFeeeA/6i0JqMuAoATmNpdYQvuMevKBONffAa/VSRFtnc6W51Pu1oJPMeDGbD+KaoU73I6z
zazYxTHzITj2LDvXJgr514Sd4OghALSdASrd+z66x8JSTh7JZ8JWS/8p9Zk5CBa6vFoG2VvCkCn9
ab4IGjVEh9fFS5dKZtCvdy4Iid5khcOBHIWGRUCI7HQXvfbxC2bNsaADaM7dcIkzh3OxUM/9zNFe
7/JTVc/1yEH6ju/U2w9AiqzxS6RKi9YjQDpj3RhrU1mQjMuhOQ4bedi8UM+BNg4YxGx8fWOSKTFs
ON34UrLyYvkKIbeul5lkw3PoMW+p373+NAW3pPjkUEU9TErQvfy1Lkl460LU8TbxP7l8evknjC2i
cPFHSiuSB9774DkIN8m/pqucFtESmYL4BzHdp+kRYK3c4+m04v7WCw8N2Zb/bJNHo9wH7xbUV0O4
gL8lmOH/eDqv3daxrtk+EQHmcCuJihSVg31DOPRmFnN8+jMof/8BGo3uHRxkca0ZqkYlDBhXGGEw
bHj+MgAW1i0xbJBWhl1jhD6orS1Ydv2GwW4Ft+ZmwQwn5AAM/Y85GRXPJpSu2hlZarO4LqDDwiaZ
AUn+exEMgH0Dtd+6L/cBm/TGeSXOAKvD3w3p9uVt1HmsnVL5IJvHvLnky7A4J+mVyDAQ7qFw18UJ
4R4x5IFiso4+hgznzkrlDIjJDPo2eD8lF9G6vAoME/MaFhdioffLr2bTy+/nu8jfEVC/Af0bVPvF
GNgCkkJhj11AomOLvsY38z5Ib/E6INseSTYWoISlgt1ZdsoKHdTdobTWeNdwXdHjrHRKj2oWQcTx
ryVmRp/XwSUuO30tO5I0SGxaa/1a6Zlzb9txcjImoEZGB+pTf5UVPEy3KL53g/PCeJs+iHeRgRPH
ZxnAN7tN6sFZkc9acRKHjxb0rRfxAd4yRaqokzi0ep0S3X21B7M9yu3RTyH302ufjO7El6R/VtZH
GMDzeyCwx/DOYB+LW3bO9M/kNoznqP0wlEfxwOA4LQILNrE8N/OAhVa+ko1l/1r6DxgmQrXSVazq
hIvwSCCnht4UzqYLQNtxwgf1VvO2ItaMeW6s62xmWF+a8T0Yi4iRGYRy7VwkF49jwbtAvxltL6bP
+NoXxhRcLOFy/A9gqMsasQuvhX4KpiXyGm9V6S8EOHpz8gl9j+iu5XTBzPkKuPXA0XA0/H1qk7Fb
v2ug3k2JVd2UG8x5+I65IsOBKNomXuOHJN/3CRiEu02Rpi/tRa72+7dzebYg09fyFwQ9QsUhmzI/
TQmAwOocCgHcgIbsvPiP5yuY3mZkVmgAQSjlFIfTTeeGNp74oowF8RiRQ74lqV1JDId0Funnpjkz
Rx8RZF/k5jxZTn7IxybMGpsLRVyv/xj6T0gAtPUtQ4s9ELEu3lsKJHYFjNyTid5NrJdGgYta0scH
TYRE6gqU20wXqlOC0JHuON+pKE0ZmaKmQNLA+2XduXU7G3qe/Mu4IHSlr66CcTYOvms2Xz4yjeIn
JtaHL4PA1EWI5Aod6rtgFZVTjh+mOOag4haKj+hir5s7od1G1tYsHEqYKMEhk/WIfVwPAD+1sbqW
tEMVH8v2GMZH3za7KYydvDDVzctL9jqXxkmqj3J10BcAhjvkR8Kq61ak5CKKJlYGUKF8TKA8N2tD
DucAgmGgqnyEIEAm+eilmxZerblKA87VOwUOYxZqyAIRtuowM1S7yX8T7Rcht38SRAgxx0Q4dOIh
E9zcd0t6xtLN1Xmt4jJ56umjjc89unNXlvcBmUkFDsVtUiwsHNGiI/Z7gWPlFtSPPPoQJvOZGK/S
13d8EiYS0Iy3HTWGT9HNetO2jFs5EuCO+cDR0C+x1S04aRclEF4oWvWqsj0scOGm/IlInyu3wFJM
81FmV49nWrrq4ko3EUItTPFk0JswRWgtLAqrxrMr70j6OMEkSvTJtdOCKC3JaNyolmsw3rMbO8hm
lF5KMwuEJZ+aSgCSjcDI4jAhwWwDzZWPmQdB6Dagedga0hQBTr0HadazWz4Lcvvxf2WadVD66Umq
obH7T7Lf/m6LJLkpS/NlDyBOkDiV+xfQLGMHZF7zd6+WGPiN9D4c6b6QOZAYbNlat2wUWBerjOkq
n9NyIgMaHVWVG8WHVjvk2qFoDsGhHRycRXLmdJkjks+A5qKCqEj+4EwEecnITwFicXxVLnJ7KV0D
JUZSzhJ9aumsLf4BpipMlFdM/Rj50aqJynFA2RLv2dKXvNxcK95prC/5JexxZAEH3oyIlILt0GEU
Y+OzJTOi26OcJh5mL7Z7GQnbO0k6qnbCnOUzq9kVzvxVUqw2PTZ6oio80lplqN2h0w5uByMeW0C1
Ba7UncxbyJyHs/Jdw8qMYPArPLthTrzOLcn3MtC2is3SVG1S1E9J5+QP7zlYeoTW3n5kXhE/lHrb
/PPGjUlFvppKT6LYvCnJxWAXZOsqQjs7LFZApIJlBEyCLC7WuvhVdbtj4sS9RQHaOTUCU1xyXALD
jzx+98WnID+6YPlq9qhf0KbEAe8bm5OWd2jcfY7KecyuosCk+URfNMtgLBFI3tuptP3rKKizQSPx
vuNX0n+8n3jDydVZlE6LQV4r10TYBJAdwL71dkuZGzqUv5hFDOTxNGv0TkdeL8KE5Ggb0Vb+IAUr
1yZbVmCJIDkJKd1ySLeVnaNTQ743zLPh0/K/snuc7bjfTerDaONzSMabON78pZbWrImYEQiH+Fxa
HJ+TKdWis9QpthibzsllLEiLW/n5f4b2Gx1jZWsm2/3LWknmt480bOsxEBxImsIWtk1+ffXkl3hj
DoLvQgh5rcpmlWz4eZCKVDMmrr71qVwcsNuyeQE56D129U+a/dBjQLDiwuQHHiMgLpa0W4S0j0zs
AXwB9wU3ZCBA2ZKQRAnDO0Dxpv4aj7qMcZi55nSJtHh/zzW+qmAfY7E5+8m64Hsl3yD7sLIPUg8x
r+EqJmLSbG94grPi3hX3tDn3C/5aBoMsJa/w4jVnFaGjozZOaO7UfJe3W/nLU08hBRfBRsmsk/cH
0qU2SbtNCDxLNqpEjCHnyaoyKCp7D5vbTASJaZvlPRtugXip6xOBrwr40AVZClm6bdgTJyQqrON0
ze+kxlJxZGrIFYdBgAeE/gApp7Quil362gZzLXDCgUQdV0yOTTxrhlOHVp0/lRyz4cR0tYXRuAnE
BRkyzX9JehLfEY0j1sXDXyYMZSPG71vePRInnpULyvqdKG9og5n8m4dFuezB9qUH3TqmzPqka5qT
JvMo9CcCCYYp70a/pMV/hoK94IegdbsnIZ3WhXdgk7lD5r6yQ50dClauBeEz184e5pW4N0/UFaHL
qIRMUN4XA51mS37VWD377KNd0OTk+4Q11oLeERRhl1zk5MIznb0jMApE98PFbM5he/aDkyEwFJ9R
CkfeZqynl/6wILAKuknmchQ8s5lVTjEh1NQDQ2z2pW8zrIj1utn6JFhIG0zqya2sruo9bR0JCBEu
iYwAUtfi3FBnr0WKie4mt4e8O2YGF9VJEc+teCYggqSddz5E/c6HuF71+CdaknHQyVPGQS/AtEWx
sZOqXV/txNbGr4k8/T9EQO9ruSMZO7ziUFWo2mYzS91rxNt5UB92/600LG1YmLJtoGw8gpBlF6E4
GxyRyiRsN+IH+hfg9tiuILpA+8ca9vOfhCVvUeOhIu5J36CSr5o9puOQCNm6gsB+isHoBEeTTnXy
vmH4OtJIYJ5iGUXwxGoJ3trzcIQz3t8KFoytTS2vj0VL7QqucDtU3pwCpEEJ02CIogXDyQLHdc3T
iCDr//DuOKNYpMgk73S7+p9sfJf5r5L/BsXvxwMtSUuqyG0auLKYkFYiP27eLBYqrYMzj3uQ4w8E
7Yo88VVy1yQwYQYzyC4wK95exX2+Yr/MgoL9MkxhxqoNxXI97cKJe6FWMNZpjqDvg+Wsyt96M4Rr
wS3l/ZcHueBcyUcZ3uGARS+bxARGvRzIXa4Q8iPlWKfLUYHTBYyQgL/9pATVmOXx1Bxi7jJzxpZm
3r5ZwuumcYXItT7E5lhGRzU8BKq7/npRN/gr4NTl3c8/auPp1c/RfyLdjnjLfuDK8eWjqLHcd0dr
gUqpt3YV7vAJ06/WbCrV5ooXTwMmXhpLbuU/pxjLnV4Dl5PPhHsgzQf5Ercnz6mETdds+rM1Elp4
wIJwFJF0TsmInua8JGPGW0NXjjocWBRKyhSCWKGyR3AUsjJDDM+PUOBm1rdTKAnOOgJkWTrkdv4d
oyms2SPtK4p5Dygs4FNbBXIa78WjT37zCvUWGSAFyjK6J5RpbhMdpcABN2rQsIlO0++N1mWOYKI2
Z6dR2KO28cNtOG7VeEfwdbYp5nHO1ucahmthloiPtHTVe/0rk+e5D0FjL9HIpuvmxEH44h2NXp0x
4MjOzmGZWGy9YSvGux5Fo3guHeEivcu76MrE6qsk7fSrLBfMfhkGpnasPzP5YwGWU9yPBevUQzZO
M80RccsXGJTpjPkS5e2+bvALPDTz1rJJ7i/pV88QIpsGEnTEhX/qAzs1dtx3VME5bwuXQ9wbZiAK
1WJOR5wcR5QYHC5YLKx1e33/Uj+i2byH2jUyz+Rt2C9lIdQ2t+MY2vQpUE9gnehz7POdiSDyElY3
SUB0wH4Jq+Xa7NaZD83KwRDJhwqre+vN2gCAMk7TpZBO/0TvEHGTnBwy+g5WzO1Tykd/V/6yNxTs
zI3zXaVstXd8j5TOQ/+aE1JHiDYJr/JMOECpiIyfl/Vd9V/m1ionuqsg0wDBZrjkCGPOOt+3sZsu
dLsY5yQQyeKU5C4RawVEE5vpCduatBfA+GHX3RI3pU7jCkpdzuj8V0ZrmDjf/ovGd6MsdD7EgEpi
pgi3LrtAGDlWONXUU3GG9fDVV1NEfJ3OwWTE/1eRSO0s8I9jcTDlfZ463h1spBI7EforDnXpqFZL
/mzxVbwnPk0BrfxghDMJacNvBUb7Bb+MCZMNiKNhR4ZyKiB7ZcqhWlrolThcy7uBMyH9hImQvWxp
eGjMXgQ8ybdUZTx/6drzuJCD5/c0MEdBxV7FnJc5mzZ3GOepy7SGmYkK24qkL8ZNfEeu9fyLhqo3
vjUHWVPuId6WHBR7K7yFiGiKvepP+YSMuXrx6J0kSAvCfkAll7sjc5aSnCKwhYuc1/Oow4OaoftE
I+Oxj1h67CGnRCt6ZevQ/bOqp6k/cwryOeN3aBCqPN17DOHjm4fSv9w3+kz+F1DnlXcaPTLbX9Ym
t5COL7grjXob1Mhy59Wb+iNEU5R2Sr5i7cQv3NRTy808+t76Xx3rLJbs3vH/jwToztnC1MrdjB/s
J1S8hxBye+2scokHX3yY0nkJ+0zaV9Jenrf4QpDWzvLhQr01pBdNP0e/JeAuj5f9yU5H1ncLuqqo
fvIUsn4YvYM3ss+cXu5edBXRjQiJ+idEZzY6wRtOobAo4x88E6rTJo6e72Q7zC4GkQsM6wqwhoee
wqxetwyisgm2Ml5R0qTLAZgkSM52Bc6GcB27BLojb17sYUHnU9wM6FpcUSGqghC2FQhYFrLKSlDn
BCAB/qqdDri608dOXttc07yn8oGx+65jvtBskUO3Mrmm27zZxhwUCtS3idjB9JOf0Sj8rzZhmkkl
znlSlPcinOseAItvFkNJdOMwYxCvgNqXUblAhpkZ1ZPhVDCn4vK8idCqBGelYgD+FbCbfS9a2N1Q
bNHEwluA4IoD1t/78N3/BcFCC4kfZKC5Zzzvu9RpfbngrVTjoeG5lrcwRDQEUNY34hCH55y3SdvO
pGVo4Aidi8aTFdwSsoj+Rtnw3BnwgZ8Np4f4WW8Cax3qPFXTuBRTHaoiDHFfcnH3y7u0DKIz36Te
fPNnPfPJNKGQDhnH/5fMhOJYHgXmNjBvdkrgxPpieNkToZfhBgHS/olxTyscGsFtfVcMyUV0JAfc
tKQ5DeaSzs2X3/rcpOMIMDZuxYQZz8QfSfv92LrKriMUXiV77EOtPrP8C7cqYQ3WUjXtcvglAOx/
RB1rGROgjBQ+Y1PItuQ4JvtBuQCMEvttrm//hMX5Q4n3HYxz0lkseIE7EnSQzGxEeKlu6JDDUMHA
QdreIyuwEeUAauL2TPsVJkbSxbJtGMF0JtvAJs5dTc8kTlUayJsNwyGcdERnGVuIeiWS/XoX4sx9
zSRzhgWaKSktmlvRBRjH3jr5+XnwL3V1qdSLf0qWREd2JiHBTnbzgzXEnzo6ePWBuZIYoQa4qRFJ
6DDUiHKlvRdzp9qnn2n9KX2P4hmLadOtX+rap5VQ6dn5alrpOxnRO817Qs/Czkan3vTra7ca9pKx
D5JDqR8KA0nbIQ4ID/kUjG0inevkqjwsePyjw382BYw8u1e/zPSbGC9hnhyUam/Va/MeDosML6Sx
GpHUB5si5IzexgxOHln/0aP+V5HUfkfStyZ+twBfCjQM2ZcBXGd45u2dktg4Qx8AwAJ7A4aBuBT1
eeczHtgwrPhL/CQ4u3940MO7TYqLFE4htq67Jz1r4aN4fReMuFBdcrfsE53p1l5noIEazXDifVzM
+ik0O70Rfv1qSUG6iozZl7FFYA2A1SlILoEW+ylgzSgfnvp48e+NiPNDn94xAwEA5scfMkb+eNFV
ijvzOsqs9lcDGZq8G+o5KVRpfioZXj2H0EVNgZ5q1t1MxOztQW8OJNuhttAevkZWwzPAJWXdvfCe
m9fOO/sQtgkvnokvpy8hq0xpZki7aspcdvUBpd6OAjxnCDXXu5UZLhKJWoZiL8Ri9Zqb0UKPFv24
gKeDhYiyo7WTFkXS08qAnDsBkNzGnTLbWkZVxyw6Ai8Hugx3pj6Ch0r7LQJaW5AnmX3OiIwwpvxC
np3iORILD+UT0Zt6EbTPxPp4wVxp76Sx4SKpogWx4GDMSnNZ1q4ZuvovCWvZyxGPJaHzfMDQTt9R
d2l2BcWQognbh4AXmhmijUl/TlAjKMobkhkoUShyrHTXE5Tk4b7cjVtlb6Q74Sb0tumtEfWX0UnG
SLduDBZdpIhvWpb1c+Er4ZVYEuH0F+4dzoFb6NbZEG05OSc40b0lzt4hdKIBesBWPggGquwVoGRf
tcNwhlUYZ/XAvlLbpayaGS1KVxmdATXyW6ojMMywLk7RX+hmYusWkh2bfdCxjMYzbp7DQn+i3AgY
eg+XBv2DW+psQOcoQ8q3XhvmiCgvtGCfqU6WOMTHWArmBuIONpq09in4NsEdIZsKuqhcVuTKrtUc
rPJ6KNf1v3dEDdov4TMskZetgfYgkyqIXVPP6NL6x4saGSEPwAjl9R+NW53/ojjLpyKPhx8OBhd2
NIUKtdpMex1fXDgxY8FLGN2C9/cDzhOp0XJQ/2PBDrFc+/V++FpQvNCvyf5XBQuTDTcxPNaeCWS1
hAQioqn6RCCCIvhnanI/atzZ1h6hWCCdoKVaJmqBo8PfS6STxOI1v/pchnh5EJssan2HnFfQnkX8
2RX7Vp5ax3r8RG5ebLqFb33XXwqGkF3IinGwcTQk2RH3BEPoN7oDTAMWEYSxCMf7f0S3hhW20Am4
gHgpj8no0ZQP3s3VMjTXubhGStOK6wQRDWoai9HiahYeUSGhHGGwhjR+UqHKDfE66O5dXg19dFsP
iQ7G5elvwm7wqnV8RB/8gdy0ZSSGzq7+X0otYIgc1yelDhA9Utx4P98i9VoLl8w4m9G5oKCfe4lT
BDvV2ww6arQdASkDyojEBWz92vvTOeyCY4jJq4LkvklcPjFyN/wQYbCKYeOgTr2nyU0QLlZ7Lmcm
+1kk5M/SnH9EOouIBSvFlLi7jRpPc8C85gpgWusmeFXpmbljix1dGa1TcYiwvLdOzmJ6/p290YCs
XBIOXtpqcmqw6EuHoZxyIF7mvtiaXyK2nmwfkhc2V6w1H0bT1ma/ybbLv78Vp7Mu2lN90nS4RXos
CtwKl+HW5ygrN9nnZJTJ0JjYsW2VK594NPUmVI8k+rC8j1K2ObsJlQjha6mzpLBBuqXfqfjMoGsx
24BWco+1RwutW33U3T2O7q15JcQxBXCTmU4ZX4OLhtOt3QwC5/IaZ1TXQqKdMp3x/bf1UQsOETht
gs+u5LKNvQ0cgYdCoP9Md5j71cPEzTIP6XiMN/qlZOP9OowndKmIgcd992P1dojOlPINui3qVUKp
SDXmgWAIkuCKdDTxJE243ZJRNHf4weyX8iWp4Og4YXd5lct2qyKBAKh/1C3Ii8yQIc7KYAUW6kF+
QUs41Hh9kS5ryKFeO0Ts4lgCBd8AMoXKjkpuUOZxcW2gQQaLZsF/8gCk+o/GlIZcvWNf/iBAE4iA
2TK0ZC1NZMVkO5lSrJAu6rFDilWZ7wgtgtStKEyclxOsmxEc9zjOLpagKPDSOdYPWdimdF8Mhhvy
1IQVXRFLvvFTzw6SRrTWJfJcEzXQ6I4e1NS9r/8qzbfUf6lT9JqIYaFaizR2aPliTA3rpp78zirP
wO+8a+eEze0l2xCRFM/yqUU/gEvp1P9e+X96taazujeTSmmRB5OHegTXi/RyYqTc4uTGJxmmAC7G
yveqnQsr/6NROWkmp0yEVYMTVYFRql1L7VRuyYU251BAMCdg18iHgyBdNY8i6NMaSFCe/wHQ8A4g
uUcvSRAHY6C37vB3Qs/OSzszbwpc7j0w13qYEaHcAZ9BZRQ5vuJgewgC0tEdvlpk7DJb3qME/Tkn
oar+Rrzav1akL5Oh1THSaG9duTGlha3k87DcIBYGyfbnwPlL2VK9PS4rnnQSPOdJfswRAuaTHFAe
HjLOjK2ffCbKBxEOd46+V3errNtg3YTuxg00/kP3q/YPn/aXHk5/1t6lItgEveXeJoKEgCwpXlfU
4uUJcwhs4xN/eozXSBFfHsu9A0hkvoVXPx1f8vJF2PgZhSJ0DRWOBQrL6qlS4Whn5LHtePB4ucZD
em2hR/4XTEsGTGVOWOHyJD2T5fAGZhppgGhKiQJAU8rPFk0pzjA8JdZJ7i+Jd4kxkHmXyUmMg23L
0VfR4gYrjPbFKUYEwo8gomd5rbLARsyP+4F3NLsz0DcoWHtzDg+YkWOfu1LuDsJ+lPZqOd20yrwA
bG+ch6dpTrc2k8niTpIBQt4mvvFuaiw8HHi9Ji2qCs4TJf+6Jybkn8KHk/aStNd5Y2OtwZDzk/PK
QEXIyV47FKKLNrfwZtOT1PJyLfitlN8S3Uqc5Mkdbh1x7WLjUUkpWiIgjdkrErmD/eepauegOYMe
StPpkvbLPQnHI8iu1QesOfLA+YErYI5d69RhB6m/iYtrhC/QApbykZsYWlZiNlPKn4QEuWwm0qyt
kfDSkL69ITrSkwm6N7ljhie6cK5x07cRCZP5gJsEtvUfFpkrMwCanC5U6+ZZt55bUjnF1YnH1ofW
kqxjaWIJgUfTTPBoWEhEaxYgckX1SIaIUM9Qj3OXk3EusOIGFKPNrE+ze0BEN7RZjwwp+Ao6cs6/
pO6rCb8E5SMInqONPQwctp6SazKTaHnxMhZaTyYiwawS0iz8PsxhED6EGy5a5OraqaBllj+s4XM6
goIvjX8nn5GJkydOHOtfwwA438UtIki0yBNVb4RwQPDOKiVyOdhA1wbnliQ7cG6NjyDFry8Zxuzk
qlvXIHca7MmQJkjvzVcmUQf9u2ZEMrZohiNfT2XNoH1ZXwBNmYgyOXXM91KJWQPX4YDFrViLwabC
cHPrs2ebr1vEusrJWzFPY13B/AKWWfhl6WcF1Xp5YrJj/fBqquh11xX1iri2eDY48PydiA529YyL
32lkY31b4RcJKkyrWmGPmohBUMJ7e/k6yoTwKad9mv+n4dMyv7NpyLmolA+JUTqKUOUkz3s0P8Za
M9CFT/rTgLlNvOFTslZrnYzL6DWviUlmF0DsbUTODuwKLOaY3tjlQJxu6E0AmDLoEveCt2e6lWBz
XDBt0M+hiS9vZSFV/9KZJhKDJ7ov363CvaZyVezq0C5UMhc2lkUls4EoOhDU+uY+x7ZEjsg0BELS
CG3wPW0Rla1hbVBnWbi1KFOMH8SxFs5F8bMsPozxUVV3xJMzxhXZ62JYKwaWGWFWCbXvbqmlczXd
+jKE3k2EC/yCLyue8sfrasXcR8OV36/9YJP2mz5f0O7W6enFGZSdX+WqAxrSLaXZfkCYzpHQONVX
Cg/Fc//GUgTME3ElHkTBlXxwpk47ogvdjuUkcGVkobtKdwxepxLlGGkm9UXvr4mH4flGhLp/EUbu
U6LDzxaSkBhG0lED0Qey/1ypx3ZGYaJF+2QnFUu8C7gtPCicW9BOeJuGZE6mywvKnbjLuplybvVT
9KA5w8WE38ewCCel2GZaTybRFtjcy3Sl15EHyCMRFKEiqBIBMzBPAm8CiSrOtaUVlxmP1UMQHG3g
goNKRNYBqGSUqtMCfeeDd90BNKfCxRBR/PSERzI1PGBD+6D34OYrvK/Mun2E8kIt9n9+zRSpG44P
BlT5PVbuQ7Lsgi+xgWxAX7QUosfQP/C05d2t7W6EP4+cdN6F7U/Jv4srnDSu+jBdcqroDPDR8ojH
2o6bVZZMzhEwAKRNE4e1nPw4AKDKBap8imDCGvjaEJDKMErsfJgPB35BBzoZMXufmkV81ymi7moL
RYb2E2gbB2JMKj1nFV1Xx5YMircjaBQJ89aD04RYZpsyUkXsQm2PUQ9+xlEPzhHvS1oYrucpKKBc
5MUPBki+Q1wGKe0TCLsfrG0dK0wE/ribLAy9m8LhRfPRYosYh1DFMFa7ZcodC2zX73pWEsodB4UK
OZtVNwM8kj4RugOtFrga6vEAh4Z6km4MhZ9mmwDpJaAM+6Lcy0tUipwI7//RcWDWtjkzn1wr4vQ6
Jm8SHURXdInEsXoHfpANuybhyD1n+fsGFN146GKs56Ax1qlUzKHxUOBpMefZIjJ27R3J0LVEzDVM
xD4SOrhdT96Pad24RI23AdHhA/jNMx4fqorz7Rqsv5D36bUNiOvIS/FXIiEb4/ShDHi3Ytw2r2Ry
NdTJOuSKvZb6MhgOng9ibUY+dI8JSWvkBeOPsaSVv3bSvcYDBJ6qF7fB61g8sSwRcJs17L6YPC+7
I20/cwB4Y6ZuD40doskiTRDibEFGLtAyMmG1YimSwZfuKMyxb0WZayWLUeLi3RfePoPba7O5QyY/
rKHn4I3AbajZ/oZkabxkJSCrXmMv7ID5n5hfJXEKswrfVjCX2LnDDUPV8Pl6u8gKSP4UTj3u2fiS
svw6gOJNWBYwUn07brsOgIDTIa3D4DbYfCQuQpHxP8puUof06S0J4oq4pvDmm9PeVPBswkf1pzke
0+yjyz7M+DNNkMTaDULJqXTgmaJ0yBjzxm+mYLXGguslc7yWr2zX9Ls628m852zQcNr51ZzpEbAn
g6rFwQyntnMMPFrKSeMuKY4kpCJ6YagruJa8L1KnPRGn9tW7rh6etebsmoT2DsgNDuk7mSFka3Yy
5FPA1YMc45o2TwPneHnvWNbP2OEm/gHC35/tv0sOOn69/Jwu/2SdRnw09EnWmfcnMTk15skD6mBd
9Wyhe4sEm0N/KrMzv650J0IlPLDQ8SmJjkJ49KtdzVF/GgsCiFc0A2wE+MGmEwoShxSBVyZqaHRr
EVINghw3sDoLlhM2ESvkD+ONwTD5+keYSQnMqkHauyp+TGb07Hdp53znFf8zDDfMTyORwv4iL9mm
kVZla+rOo7iwttontIUS+Xz/GbVf/mSz8pvV1MvV3KHevsdpZt1ixRmW4TV4weJnFD/lWP9Ze/9C
kSmUif3zOPI4QLSdhY+h5ClEzUBJdCE5AKXMMq/OFEdJD2CDWGCgmjSrzCSmOOh8T0iNNC6K8JYS
WALk33tQN8XM42Q8pBsCszlLKMrBWXFWYarTvQOVVPj7V+xWqlMljkiY18tuWA/GN/BIb5zni1Ve
vCldAxfGG+ZMCxvAeDqIMImMQzQSEAtjErAmlX4SznubWcwoTt8LpXoMxzzDub0oyNDaM10L7to+
YAM1zHio8aArPdkRW41qoMA5jdr15eJV5dnkQeRY0Anl9s8agH7Z4RHCA0YgMSYsjcEb9sEvTHo1
ZgcuFyDp/zOYWSJL9m3bf8E+fHrA2R9NcqNdZPTGMKzcD4uheTLqSxdtf/Pim8IiukW8cjKLA2yK
snTGxFbBRGSUhCsjY164hFEZTlmDyzJZtSCzPmXESIS3aGsv22Rc/tSz2z4gHXsb8IP4fr0B1mP0
Q5iTzM6HsYRC0Oa6eAAWysHvoNwb68XL/03UWd9+VMFHoD709t7ULogs8OEvipl1qJA9t4ArBdmJ
GFfQUiZqsJNY7vwM9iwwhRUPgK5ti+LylzObrYFUieSdXkPJlqSl1E48KBX1iXoMzdhuArYKkCCw
HeG/VTYigUwthGNQkjtoykTRkd4krEwKsA3cptdEC2NhBiuDPck/hbN0PCefQXkbUR/399K7V+Vj
jO5ldI/lWybO4BjxZ6UPiWczPHCYzPVyocKZYOZm0QdObJD4lwYJ8IWRrANlepEBoRXT9N+u58mw
QYRQHr7MyWJJg7FEZT4oPKwz4puzdicgU9BxgAH5XJQjwZs7QNmZ74z5BMruWQeYDjGWIpRJBuEG
/iybAGIj/NX7305b+dybLFw2kK/mVWGT4FXwEwQqSuTIUVi0gHvin5SdRfQziN+CNicEOOiJf9p0
Dw+Te7s3UEvCBfO3IKAkYt80F/N8q7m55k401ehQRbCN3F51wQQOyM19RwTK3R6T+AjtLNTIOTuu
pU9JXY3qXtSdvNxJL6YuG6/cUs1xQ6mzaCC+dcuLWiB8PqcbUgr9tdXc0QeZwVGU3QRlV7Qd0514
6B+suyRmSfVBCw8Dml3GYACCKt5vPWsDd2ID9asiSlCzO50ws8Ir5Oh4nqqLeE5URO0RbUpsyKEL
XelsblJhHSlrFhPQoyeE6wYVkdqsTacAK57bYvQd/ud3J187xtJuUkH14I93JWhuRy0PVXp44dAk
rary1n9D+5ZjC1Plk9VIx7hxpTLE19cOapdR3tQDzrCJLQ3tWe6ZwdoiPdockl8kXYXwUb0+GL0Y
HIkEhjD/Jh4qWXSgtizWaqiZigjqNABPCT73QpXuo/Y0o8+cpSrWPzcfDxo0KUb//jy0zrKy6Pvv
AjFoK1Ea6DNx04i0FhHBXi2dj7wuLdKtttYX9iZc/QhrUU5FxE6MGrQ4tIIbjT2vGi5C0JwFWPMV
QVrTUoNbnEwnwKDaDOogftSSpbCMXfh/UfC8JLFpJ8nJk5Z6u+nu4ZecI4BnkjDNntc4h+TU1hWy
a6VV1O+Qf6rc1Tuvchq0UtEDCUzNJdBg+50hxzZ+WNL77OAxbmGFw/wnkrFV2QLmvejT1Gao/zr5
I5gAI25DoSx9CEg5yfxkgsLZGZwT3K4k3j9YS//JoKu7ZW7KarOPeFI5wikm443CONpcy3MDRo8b
tc+h4qkHGo1TYVKMWijONVx39Mx2W9otdUK0RA/9mrL/Vj260R3ELQFsBF7AadJ9MFBrx0cWYx10
Pu/+tx/MG1dq8DEeOvBo4UEitFna1ail8+0mz7cWGdakv7pqNO1Cc21Pzo43PAEugAOz+jMgKL/P
Z9BoW2shufJvjFegBfUGiRgmaE8AbUFiNzI4DU7OVeyuwYIQkFFZBxnxQ+vCX2tvxXMYrSrOw73s
nZv2ZEWncKLXYxeqJmw6tHd2wvlwLlXklrBZPiBqlVO88S/LYVyArJrbU03XwFJtgIU1bGU+VXzN
hHMonNPIjfdEFxmv6bO90DMXZBMtW+R/r6UnXSbByApS+wDWDh9uCxxsFnwjJjRcIzpJyMdnYMK9
cx+dXs0S/BosXlZqo8+U7n8wC5Rp/4+p89iNW0236BMRYA7TYiUWKyeVNCEk2WLOmU9/F+WDiwY8
6Pax5Qrkzy/svbaRrCBSgefTVzXZ1lRq3UzQYMYiAxGgI4IIgHvju0liUnbZV13BuTXiA+yu5323
7xXYi5x4lY4PDgmJKV8Uij64RdUlU+2JmRgLlWYrUr/Dj1n7jCYxXtCSlChd+Se5Bw9p+iY+VfVd
0p5WumavQEcvih/oKjyMZwRKTrcinJH/lxhGCREL5LWRRz3r6kVmToGbtE4q7tCmIcPHfjQEZO/O
fwplKEuhSyGxaSCB8ozACEkXcxIyeZpmtngJ6l4n2GVfMYhB78Mv6WDhmxG3QfvSrM0orFLx5GGi
MV4COITUhv02vCXNq+cOPWaEbOnw9mbfCw6vLFglMk8FRHiniG4tJrDjzVCe4bUgEeaKVnscV3h9
8/xvHLAGwafLyLY4G97JUvazhA11R83eC3JQ98iUZ1k++bf18hl4ROc8EPHUyZbZEq5/LP/KMizJ
p5/zuzA34iJFnuMxyaOkwS9OKnTttLEjIWlTSEjY5OT5DUAZPoLGMQnpANWkPkfxND6T+t6hjGEz
OSwrNh/8aegZeEmcUdoa3qbo6Tg25l/dJGNmy9zERw5a0O4shuyiBrfiZMSnvnqUwyIptlGxxUKw
bdTttJW2xBglJ1W9jeqN20luER66cewGjStgIfAXmXUXzHvRP01jJULoJZGUCz5dNPGFRCI2/2N6
xbNgwUoA64tBkwPJdPSNsUA34mL77UwQ3WhJnRKkLZbq+oWn0nwMIahfRkQciL/TKZFq0DvgSCY/
e1dhG1+Lu2k6hwLtxkb5zsKFrr0SOqV0aVRQ6pprM9yQsZuHkYcJdHfmHbo7YGSB/f7dMPIjMXip
427P3FZ3rWgfxHtdd8lD61cT33iBr3qBqEUvjiRu3sizalG2zq51h68qCK8i8KHqgi1nqC6JdOYq
bUWIjCdxxRfUqTbqlVleZMAYsvgiHFx2WrPFpsXt/yyI7WL1WcyC8gQLGBGNEzODrfAVdst4hRS7
WyTKsyd0OZ0+agFN34eiPL3+wUyOgaCFfp4jWeB5d1aiq0rgtjt0pG5AHDnkuJdn/0BJ2C9nOhq5
ZSzcBJ2zBB78heyw8XNaNvAeJju2bBExEzvKvV+6XUdw54qpo21SQP8Kt2XWOrgwAfOF2zFwuv4o
D//JP0rFTRVXL1ip7af0IG2bxtUEt5bdXJ4F1r4Mhs4lS81CyriOH1LGbtfhEqmIPCVOnGSfp9og
tdu2VCwEUzEFeKtSnujQ6sHTPWVh4cewBP/inojOY3OKKbUomv8UNSjRK/6pf2TIXF2q9Lbz+Wpm
8/mqHKMvCX2AI+v7XnTlP3kiLosBa6lrFoxgOV012QaDmCfpAj7Q36k+6jXw1L5dBuXG4nxvZ61B
X+BQVJZ1360ty9Zayx7PFgLYBSRlvBUnagsCL+KeLIQd9CImdPAJEfyC8UE5PrJR01c6Zui1xwm+
8/cb4lkSEBRM/jhwtWKDQhywCAc5MoyoWhTiPe0xFM+akG/0En2LrHdF6g+jiTG/N+DRWWSm/gzU
AfKeodvH8IwhulozEiPSSwrucruF7MjPMD2kF2qF+vPzm5AhK912XYVo1aWdzYT9PxJNbPCVkgGK
mYvYcVTfJvnFLjMPFqALBoxRTZCOUTHZOATPzmZ/iiqcBpvGO/LedBA3JRkJxBz2LsQf6iYjWaLB
wN1VX+fgixfTmw79hnQtDQyZ5IIgjSVJozKRdTHY4dTXwWFriN6ButDjkhDMBGfcii0wQ4chxYfQ
sA+0I2HfsHpI3S75ARg9D1Iifw36Yqj1Jf9AW1xy4uTaYqnfAo6DsuL59BJ91gAojyeHYWJZIYk5
s+1lkWthRMdgPa48aS/lz36d8lbUmN4HPbQNU7oKSXkgLGOJ8CeeY4sQJF4MRFXaV1B4S+QWeknP
Tk4S6S1A+sG1jP5q7HFAoDfeSxXmBSis8IPuOo5slmj52TwpEpSkTTR+TOlKQ0uC6VT0dkN+VliP
gByYUDfMUB00F/9gJvUL3BCYmym6De0DXJqCtQVsHEOT0G2A2SobQ7sUKTKJAzYyvvy5fIGgKZ5x
mMUI2Xjya8Faok0MQADjdnJLyZ0wGhBSSN1lhvBbdj5k9aBELLIM20PdIy9cB/wNa5UBCpnDpyS2
UdpIJNHRd/S7xjKEAEYPLMmGF0fdkaWbAFiktVqYw3mu+htbnxu5Gas/D9VWo0H+FKKAJ6NaWoSx
hDW1S9IVRbxevVDkIKKdzkHkWF6/2G++dbii2Gc5LOslX8TILiHc58VhYFxuHQC0Idrplly6XJ42
ZB6D84wJPLBkw5OXCrKgP+Took2iaOIe4sXQhgODoS6ykBNFuxqDb+8yhOsxtsgxOKGfCt1Qu0gL
fLyP+drPjlHAIvuNt9iFTtMST/jWBTPviiVZJB7A0UV8b/41wTD2osvhioVPQ6bwW4yJGN6RkNvy
eIYHKrF38XD8k52n804+lOwJi0s1/O3oLyENwTlLEnMHrgWdguW1S/Dn1ol2tCfxCQJ9umHOBdNc
iLYhvnncc6foyXXDi5dViOfcmukK/FRRfDMp8ijDCRuu/ZU46juEDL2BZh39AxltDlWujDUEY8+v
XIIeCAiBhFXYWOnRwsrnyEwaxWiO4vzvD5sgrXOFYOY14T4M1PhAh4usXPXgARCPVQTfspH8haTV
li+60BVDs1Yk2mHFB5iP5wY6RPBIMI1ab/xp4KRtz8xKXagyTZ6JmnTeBh1SObDfgHgBAROncwdn
oeGkRMhFh9Vlrg9HhlFpfhQ+NCb6M3qLb2M/nxqZy8hWgrcEbQL4An0VKTwCor1NJV04U4h1EESQ
6siZbcbDnOETnLRrpXxM/d6s8MIx4PwTbnBYoM4jCnAkiXq8Rl+DtsO0If/BtoFFEy4YB2YCpYDW
nmTBjfXogzPxSXOD6C9JgGKUrY3zFsIwbL5Jzh5LYI948EZacOUPKxoRkBbzMJ4bAqpZzTY9DDNs
uedQJYt1EywwCni+MhKDwN6IzOw3sL9yCPktp5pTRA7TZdhWVrM+S1elWPm5nc56v1C5iTQM6qYl
JlLAz4t1n+4Kyfk8KR/zg5CeJfHOTWrqTj82CKGciipHutLNeFsD3RAm+XLLP452rugRkB57QF8b
JDkyKvArT9bqqySpLdv/rfQdKPDTv4g9zEzR20QGYHSX0kXcOZDusmx+AGYEa4tuEu2GC+N76FzT
RQz39auIqN9R29sTBOrxHUloLK3VbE1zF6Kt5KMYFmC+uuQvadsdDDSwWsNiQlNE3hPPHnhsXBAR
z4QXV0Y0rqCdgqC35nEt8/3gJ/avBSA5Urcw5VnnEHSDhSnMNcaDl55MMlAW4KvBvBokRVm7mGcH
xdAh+im5QTV9KXKsd4z1beMAk/nvUG6y5IAeEmxfhPw2/BUb8dqtGpgP3dbKIqt7IopxGwvMUirp
cyBGRnFa4l46jp83tZtloCUNJ2j3aYHIkzAxvsMA9QDQMm8VVGv1dwPBiw6ePvZn4khOSuj4TbnQ
/StwPNb7p3l1OBwB7ZFRDKLzl/S1YevPeIMRK5f38IGGhYexYtgyb0LN74h6FkF+1MtlVeDkJDib
1cGa4kUQCIZBSlMcRiyT/4xiXLtsyjmuSQPIEaht0CcSPNN1j8knlZEt5q79VogJHJi9IzSsvvj0
IUgZBKFx960XPLPhsLG1695oT8kOzctyCa2QINFAzC982HSoIVXDaSo4sMwjcsX6xSpTXPyLfMmJ
fKH34DDRiUcGIvzjO/Mpnl+A8v3/IwVxJ3vTN19YpMPRyy+URDwweDxyBfwb01BIZPnTEi9UDJxS
MfF9FDOM3CgeVA7Eei+UX/DaOCu6+qrxpOP8713OFp7bpDKk0E6o9KTqmloHjnE0jwAPURZN8A/l
ZxO/dcIbU2kkWab5RWAgisAObui0rq2v5Mp4n8e717+ha6hnIdIHmiMuBRoQsjYY0teUaIe83mbe
TRsXebDkWyptwr7C8l7ww0mBn+mgxEflx8bCk3ZkuYeor3Lkk480SF2RS2bwmlXSW1AnEV4IXmPX
SpI9ANMSKWDmmKqiOOrnOGIHucTXmHf3ET2AcadGKAXHjxhoMQRbqMkne9SCJ9XolPzYQ+UWrq8c
9ebA3YjoE9pfyDZjo0O2KB0uETRTZD4+EusuFg8luitdh2P3rpQ3Ob0WzblndwJR1Zjnj5YNn1z9
veTzgdBOhnQiRIBoy3NSj1Gk3SmA4HyjixYZRxiyU7dbYo3q4WipILnY4/Bs5ak9TQeu3hwlicaA
n/QPWEy/q/NIn8Ujs+ilQqs/nxGsHvha1f7GpYvUjrmi7q/2PCT4pRsOylv+JhzJdHhjmzvI7zou
15UvfMbhZ9my65kLQSo5NGEJK6oZk21Jl0i+MN2bsabsCVtYSQ00GQ3klfuPs/1vHUVlIWXuXjQP
MwCC0yzcNuOW4AcChNgn0vHhGBfWFKWElEBFbJfoZnXzEWHBoO3HXEOzx+TBe8jxY1ohXAKiJ7DP
aWbKtvpL2WY5Q8IMVknSPWL6g5puY2MWKNC3ceGg+OmOgY6zbJsme8+kYp/FeQC6oWPTy+xYQ7GN
J7JsYFnku7V0lkD++xs5JhMGtPcgnnTxOJGeGB4Ct5G2WemCcGEVZAdYW5t5T+JDU8LUVm9UfSMX
OHG27+yhLWYqQEDQau2gA5aDi2SNYul3g51XBxFeEA+dX02RJd/98caOfQJhEiMY3BEqw4qeYakM
CGQdaisJeOGvIEvzjs3noFzybtPoKNK/FPUdSX23Z+/tfyKU/AcvF6cjMi6kjWAiNwyW5VuTnZth
sAFEMqxtqjVP3xFoUpFFZCrPpw9iaWTWiJcbmfCJWUZGnQzdGEGPhO9r3sH/UydCJdcMN8iWTIPD
BivpRvsowNN+UPWBT5ZBMlbLt55U+eJeIAOUn0ibkU/jrO8eXfEc14AnGVRX4LXzk8UgZs1B2BcX
tsd9MZ8r5NRowt5i0nScRjbUWKrO3apIkf47jChw8s6b2G62n5BrCskyV64euE9yvnwETLKxGa5E
TPbnf4GUhbomj5Anm3plV7xDN2RhKS9G5COnOj/7wjlkmRtc9Ya05GurIKInAaj9OmD8HlwVWPgv
b2hYinYifHYyM/jFsOzWQ/8mSu/NkkkM064kWL6q4U1iOaG/QuNVGq8UJpP/mnCMOhj84nSn4RRM
sCltw3Rb/o4+SCGWvHV3Kjs0sJtxYArADsMZNKfdDNM+WpbCUSyPNUvpbp+WKNxpS5xOd7IlMiym
EHUI0MytN+vEX+q2qMxwJ41dHaNKbQvcSfdnDB1TLZMwuPJRbhBBp4dJp8E5aPhB9EMaH2fXRHdw
SGeoBZxYMMMuBs5WOL7EHwobOuMl4mLLFvq/U/9X9v8KPaTDdU/6m8Jpe0nzPTANq/szpzn4O1y6
RAG38i1NrxrRWMERsJG0+CahoYkuSXCy0mORnQWmV8nSyr+hFAB/81cVHfeCcvFFQ5GixOSRxqpB
+6J3AsoIt5LmKaElMe3B7s+UolgpyBVgE/HNE8qYH4B+fwvDx2CTrCFCSrFO2nf8zKwTJAcf6Gq8
9Y8vFV2ydLGICwb6sNfrPX7+A1PlX7qGCTo6nrkO8PO6ZgOoRd4ow7rkaCsO6oR+4SiPM3MR9F2A
FoBfDqgaaAF98UwRDCOr/hRuED+gA0ANIAZeMJzM+Ip+cUnA6uCKMTxjqMVx0S/TZ0dRi+L2Mn2r
mtu9GOptQMCZEKZXOnAqf9XpW6lksj8z+nRhxhTWsB/5+3gbM5dgedhixmJt+J/sUJH/Rm8sdyRr
0cc7AUFF/wjLZ3Qf5UsDbyy8StXFqC5Ns8qRtwEoKE/TksNBJovsWCMGFQ46KmQnY85/qOE6QiIN
F5xGbEpMKAa7MOHd1qssWbcrbeF9jN5Zli4MG6FB4f5da9UWNsbT6G8abf8vvaLCDLLg9fnNl3fR
NEg53/wIbRGaN7gg2i3/EaQne5wAb5L/2XifbfMleJ/cgzrUisUgL1rlXTdeqv8y1Ceriznr84h6
7qAFV7W5JujIjS1zYyBRUs4FMpMnUf7BZhMZg/8RvWMhHsPyKGBafZbdVZDg7Z3j6igtkQ4kj8C8
xiEAtlNgh0xXRE64Q9TPzjUlvXjDxSD5e6VMaOP/+MHfbPjjSa6i7+K/98T4sJTPSf8oSMYuuV4u
ncskOC8e1Lq4theTdoqWMI914uhfA4F14XtU34KciZljZI4sEKiyMN8T1Wm5nfLdYN595ZaQfDIt
4v49h6s+45YGLHDTlemymsFyX0hkf/g7DODcluWN/aUwoo0DPrPHPvnI/Z0SEZS2gIhc2/HDfLfi
Sxmd0wMvkTwNzKsg21zC4tPuXY0W6zZ+FsojGJ6a/DDYpUarUt9Vkptj22JGn3WOQU3P1lNFtfQw
DXRS1za6DOd4qZn7NkUyw+d1CAXbVx5q/1QKTnq67UWR79PaDWu3zdF83TLvKrQXMH7Xectue5gp
IEhVtx9xu21wwS0IuiT7mjTOkOH6OVwn/UEgs/LvD7mW/O8ihi90VOD4aP+l5Ok+4ALY3Qcqz6Ui
u5PsbkXXE1x5WsYmLaA7Cm4C8UJwDXa3EprqZctuv3ZTfRcyFyigwkNYZkYN/GUrMqVdiUfA88IG
kFncQMN3iNAb4QzEB9Vys36n3CPQGwfWi3fgalB6PGNdMyoVGBSeovDYhveEwWa2lgH0hD4QMXKc
HoW+z3Wckai9nLBZ5J47Vi7qhJQWsdhU0UI6x2+BtK5CF8ZOnDpF6ZjJCjybPG57YKV2RoqO6M6x
fnS3MAOCk7LAHFxDejkGpBZpu1F2IrbC8MU/jH3KfzcRYZ1U8SJfhnYBdC3L72XEv2dH+0lclzCB
xR9r7omJY1q206EZj27KzZ69lPTkPVJ2JM0hSdvFM2Dftmqo445kIGbCZmoOEfbKhNlnYQ/5ZdSX
ugizZGft2Ya0jizjSt9AgfPfzNKFM9cCoLQAGFN6rJ+FtVOrfUA/x/oZdSmOE6zbD7G6dhx96R9I
S1GCPJlM6IfIi2CkhMYdVAtuK3TvCz3+UWlbL0tYTHl2nMyTTChkjIuBmpZk6qJe+elqQsQsLeTD
NCd0ntWDwhBs4yOMAusk/eF8hdw1sNImqrpzpXBfLSuhwSZBWpbdm+Ha92xYeUK9BKHUkXfFqT9g
aVkV8VrMErthitaQSOQq4Ue58pHL+ShtpkULZH1kxTRR+l+FGFfNGfdKuqkRbGI0GLdq6AQImU/w
geDS+uPHK36iwKp/eBC1bPD3lNcVwFK0zFvj5lMCxZg/qlXznfMEID+Nx6N5tPjSErtmKMZjat+0
C44MVSb+ir6SjLuNSP10qAdyDRYjk9TJAQ064zX5lpf8LZ4nTCn6wVYwNO34QwxOD4lmF/xN1W0E
LgPdGczJzjRjqdcE6lDtygGyrXU3wNrgZN39w/c9lca2dFBWADkXXPj3mDBwffXvSRqxjjU+M8JG
Rx1nJEvej8Ha9Uy9XZQOAtOvDMe5UxifI+ZHhvwo0TNopSeDHDmJ1VVarQ3Ma8bM05q8XbbPgTLt
81U6nPjjMeIhPmGB7umZZe+N9YkooAsIn7GhnQINrV7y8JEQvopoQodNwEfPOKre1bhRcKpgTB9P
4UQCwImHyByicA6qi/Iq9r6wIj+K6chxenXogqn2Nxog3Riv4sJceZXNgh2yYtuuxdRJgN8pLNFf
3DIGkLLqWv6+stpbqYxMQRP9ADUEtewTlUOmxWK6xQWe/7dCcBRhoxZg5tdcbIo+w734gBNqnmaT
1lfzYW0zfVswy2AvshehyoVOhAATdioBE0swc4K1K3o3Ch8m8XjIpuRj8xtMOlb2cNLYLc+o3yZe
Q/UaEMAjn/sFrYJehXjKTBf8r4U0YC43IkyPjGS55X6JuWUK/YNQq92/vSHbPxhJEuSSAhcwioxD
puzh7OQzHRX6iA6SEzuVshvaHRWvBpUz2cvTIX6q+bNiRMsQh2sa7NdoL+tiIwhL7n2AuZRc3FAm
AWY9PSt5AePZly7J/pmBfqd94SWJmwQbYPgAd/vvawAQ8L+6fdbVlIzJavA++Pik23RC9W+IP5wD
kLPDH+5yQJalE0HDx41xKuqdnJ2rHnhYYMcMm3FrqzRo88UExZZ/DwgpWEou14ORySvTPNbjSSIY
IqAiQkVLdA8iPiZoHKzv8Wczndm+RvGHOM6HXGU8gNfChosqh3vbLGzIlQnV0+/3D5tRevXNfvzx
8jPClwxGbE669IxaCKVDVqHKo0fkX7BL8aMclvXn9MtyAY3hISjGwgbbVQbvujBO/7uTlV40EsUf
r/hjVjMqBUvLC8bssESUiI1pOkEVQRagEjziSOsYLVVxmjDzlEfvRyrfgSeuLY6CiVSzM4Ir5m87
jhdYZlCfy2k7Y3o3rwKuG0Xeror2A4McQMT5ebTDTzbL6Ahk9AH5uyy/g9etkg/W9BXtO5vP6g7e
RHjR5/rXqb8N4aMtEAUp4MphwQ3FXe4eDAXwczF6oz29lNyv4qXpYQk9cIvthWHtareOqUE6A61d
FRXxTrwodD7rijxStgughRxGz06Qr3pi2fMQzjo35GUHaZqmfDcntRsFZftpWKXR1fAvSkkjcpL9
o1wfsP+MgRu2qPjmLFBC4wtmFoTGcOwNTqs53d9qk0w73dgR7D02brEJmMF+BbubhhGsxAdxt9/2
Q/pT/bqXNdz7mOEYREGIyv1NJCBqXkCJyhYQn+bca0j5+LwIgGISMbuvFquoXg8/eBqJkKXrFpU9
HBGHKFsN9AmksBhkOESXbSCRJ+DbSIBIx3hN6Vuh3UuTRHkLu0vnhjkN3lFKzpJxLqVrCB/R9sJ3
dHmm/jHqHz6aPITdrqzvWI78LHU0C0vVXIvKVukI9FYHNHwuWksjdHNWIcpcHJnptnmvyJQe1vAo
RebjvzBq8M8dhMr5+UkXJa7Nh1yuwWAunyZDeJ7QNXTMGTH++1xcatZOKpcG41tjk+BdYfATNUto
ix4/UGNy6Ag8zj3fbsJHGc9sdM6fCQ+YTX9U/F5yBZO+n1B4E1HF6q/UeA1LfEYHT95Zv8dPvvjQ
d7LNWQQbGKZQmO7SlLtvBh7VQNg+uAXM5E2ukOzc5eyWNBcRKcsR9EsjHFrpsCQPC2TfAha2ACCP
QYPOV2hLt6ebFqt2oZEFoDg15z5LpGgnpsSn7qmfJta+1fx8H5pNYYICW4Iup/lTqzXnRc8AqGAY
dUS/Z9kEhsI3mCvHMlgTLcqvEN7jhgc5wdvLCefLDYij5uTNWZBJzbVF+aSHl3gklwB3FCQeiv9g
ETLC4buQyhfk9InyQKJ/bVOK0VXzKldgGTVGz5sE8ihs0ED+O2/L1rFqLsoRTcohtLAU3kUmNf1y
eh0mRt+cV4fSZNz9xmNH6+aZqUS22GysWEE9NMlrSa2zthSjgxCA0j3xuNUUJklEhSS2VxkMStac
upW05P9TFjWE0UJRp5GmJ5kJirwqP/3Lua4B7ZD/Q8z3u658KWynyBP8rR+aYU2ZWM4d+cSb5V3O
MdvAJ6NZQLlNXmLCpubUpq4MUZFpaLYsU2byn7wqK1vAerfcQfw74AbSca45lKcxBpf4FjjSCY4g
lXJmNQt5dCKae3YBFbvKdC5jVK9Ev0SdROvLik8Hy3+GxDr4qyfvVRxOXXGpV7Ate5cP1TRsDPrs
KV0uY6oWOPxUb/HzEC/61A01N7LYg48rJX2nDqtkwWb0lv8U31K5pY5t1kl70bBIb6nyDZbSHH4c
YrwEnoY8vyC/gnsN0z+j6pFfhzv6wLszBcVOMTWZvIHDdkm1TR/RtDS9dlrcsmE9acD0C7siMTpq
NkuB3SH3Jr8DaoI2Yk0lywfMf8ITBtUafMXouFyFPJVHdiJgmiPKNsChOr9PCA5bOMDt4rPT863/
45ONZ+2g48fmbTIeLYsNp9+RzQublVzUBYBpE+04q2TU10fVYMm179b5ih/Duy5eKYFE7P322cv3
SWz7UUq0etR+uw7sq/aVY1RgcblcMgDJq3auC4gcWVG089a98VCl71Mf25nQLPkNQLhN+dIPMs04
lf8m1GAdoQWk15VmQClpAN06nb9M9Avzco8nO3uXiDNxW4O+Hgnf2IlsAueeKOdZRrVOnwTlVbxP
0jN8zt8o5YHAKN488Vj8NwkqiQ0gZSVZIyMe0ASdiKbAVsiQxkyWhAyJfNasypn/CB+1yOYGSGzr
YWntaeDWfEV8+Mh1+90gEJ7glO2fKrOT4VVnwS4seHlGvyPomPPBZA/1EK+18FLMmPAHqmlzSbq7
nr8Fvd2Q8JVDVu7exfoMfNsKvyYyEFIRSTwnhEbZzRmWylv5Q8g/eh8jPpIJaUAB1kAUQ038oQWI
uW0qcQPBL6Vgt5TLr1Flvbil3dGrPRPDgm44u3fIbgzMYyAwa6xr+CKdjjWG9Yd7tuIQoE/Lujcf
n4O+9Ia5ufAexHOLC81bB4hI5kNqyxklAouNPiKLSmzVM49Tr8VwE4n0QALExJxqUie4wPWvbaUs
wvrK7Zepq4Y2c5OyaM3eww5JiMnGZCtPW/Rs2OQAruov8mGNU667UOutxIblbfoHYGRxQCLdgvGQ
9jJOAz6TO7kgqbSx/JXF+jPlMP39SWbxBNDL1hPHcYRX1LGqOZSFD2SXCm8B8OQrtab+3enfBFfe
xx9TvgNxqxyAMtP8UohQ0b5VNi0bVrP+1QOEGz4IN4nqVyi/588WoH1CXPIt/CVz9+lNba8iQLjV
iJb1IzZfIPRSkiVBW/yTiCrBRvE2AAHtDjJ5sxe+zc1vSRdv888DUH4UART1cKkXqDElfGAHoOy1
dzOmo7l5kSqDK1Yh0dJ6aNZDUrCW/DcQM6rDR3wNphvOVCNYEfD2BAINcGQt83EFMwtan4l6Hxh6
+8/0yPNV/6mnFXRdP90BEowaYmS3ubT9yrRVFj90hRUEmuxZmodJ3kZ2F9rESHbVAY0qhl7VgNbf
TG+C9/C32VmE39/t2iOu0/RNqFEqX0v5dProhdUsPMxdeHXrFqtWQBb6BzD2XRF8gmqLZvoJvUd0
B8HmgXLxbqN368aZ0nbgpA2WTA2bfUEiTvqRm680ePUoQ/0v8QmNHSdWx5Gy9XYC6ACOj3kCam5m
jD5LYo6+VcmjEi1StR2+W++sLQAqmBuqXnqXAobn0+ByRuyEj/bAp62Lh0g4xCxKqkN6BKIGdSy7
g325lu0VNbHcXvv5zG/rvSegDJsbT+JTDi6ifB+bHJDRaE/ZS48ACnJg/cLqk3PCO1hsR4tjWxwL
Jz66hHlo6XvU2pbfMsYio+2h4S93mS5QR/lPpgms89B6gfvBhsWqpNoyj4UxOeGHjxz80QL6zAvA
8ZSr/NZrrxgBvt9cdVRr3o6zmkseoZhfLTh0eacqKhseWSa3wJZxdTsD0Wnh6AWWFTfIL2g3uLte
+KYVl/mhFzn/fkTgb7o1wF1ULUTUkBuSogLmzuBxMzu0ndFO9kaNJCUkpLe2jXru7ls6APnpHwFc
skixsL+Oq8yE+MBIXehdkH+x8ObNqMgjlxY7eSB/9Rd9WNPswNUB79szl0ehGh6bpYn3d/hAHshA
yOSGeGN4547TYZBnk+hSRXOAEq68RCGIimbP7YqFmPOIDAJZ2hGUw4DdkH96wlijh8TyengzvhMw
POamCa5LD4YP+Jg5Cclg6B+/QUypSA7aI4rVhXOD932+F+Ojfql/+FZ1RLKOpDAcsG5FeQfdGXo3
hS33eFOJ090d2meZvI38Gh6teh/2feHqyq5Pd6rkiNJWQO1NqALAdZsxzBju5InLDHIlZrm92R9U
5q9s325EGB0KOP4GQIMZyJ7cOnVrdeu2QJf9VSmfncQ6/9YK12uwFuTPbFoO+g7QU0Ekxz4S4BUt
utrFcBA+BHgyymlSN6NyLNtDtfXZam+x0aTetYsuBTGNnp14w+wVQCqKakXm8cRKPSNmHmZwv+/f
Q/wgiytGzY6H7AKhj3m3rg7YvTXqdhs+vX5O1G0kAom9KpitVCem9lqiq47bpSjwzLuKDQuygwOr
X/kMdXty+980pZz08VXHvMt4xy9mGuuyXT8ZypR4UuzIRtROcbkm974ihVuilTmO8aHK9oKy1Gha
PLuEFIFdy+4rV3PwkZkrn6FwizYfBJewUFPnUiucnZckf6g1GdzmQlQcWd0UsPIkhlx7f9hPyKWI
PEB2UaBaXeFMKxiC/c50ogg5GoM1bKkGsT2XljuNPvPIHNWUHeq9gUporkUuvrj449nRxkLgE0VY
QxBLfWHMqd0EIB5yG1xmKiO5FIAZoM33FoG5QB6YuhAQthcbRiGrfmGZz1pa+dG9HJmzg0haaUs7
U5eRvWU8Xruj4ihg9jNb8xibbg3rGnu2Ozd5R0XfN/2Cz1DJmFqspnblUlj4X4zFB5HPG373uuBt
Vi5/TAs3UrjJjfeaYED69wIMgfcNCIbRFwNoq9oVLy2ge1LTrRWAAZ0LHSpuyn9UDCuGl0zHhC13
ly2mf7p4XRNSRapB6ZDS9KQAr9ZzI9MUMHo2XX+LZOKirYMyHg8u82uZtDYw6+anAqt8w2EoMyUB
Sb3JAe79PAGGD2uKQipXqrIxdbkQoA4fh3ZbtQ4lNklBM8U/s4fzcI42qoYmccfumFB0W41fVvAU
W2oI6cb4eRX5W75t8lN69TDo4DpvjFd7Y55wev2Jd0C1xBSSErI2jylyi/7WoFSjXiTGlhMXWTDw
Fg7SGBHdXmcvmPDwWYQBc3U7qcHYE4PndL8+hzGGIYwcY+tTbabYnCYHoxQnGrG+nMXMbWmOYcfx
oOC+4VfkzOFVjDL7RwGMK1shei+THT+zJ3WaonF0A5+U7Ns/aj62EQtrur/O66dS36X4Kvjn/gqD
ALESB0u5bXjMdEutuUXpXRaemXQdknvh3fvhTuj82tLYH1fyVx79SYa/Rv83f4ARlNW3Fphg/zR8
ms+LGZ5RxPUKpulZRY5TPSbgSTlb2RJ1zVhuE7Csiw25skp99LN9KIJInp2D21Lay9YOfp18glDF
jhWk2owyeGO7P4Go/icQQ0aFWmlUe9tqHyt0KPREmMFtfqxxwvZKebxHdeSWRMUJG9LI7s1ik7eH
yYL/v9BpMqwdwBOsJJkd2rHdoz8M4WZsYPeu1XzNdH3jBGulugkMondBMW+5jVnF5oTCNu+2cbfl
ieOG2TWKL9kXG3KrwLEDqHvbCxsoQi3H2Sa0WZq5reSyGvd4NQOUt13OhzFscC8Bf0xa3PqTcjgb
6HTRwSEoRhecvkRGYKiD0AkGkrrohP2GedUsOdI7FxjdPmQ2zzT8mG/0yNX0naTPrxGAI69RURw0
q1d0SGdZP5fDRUouOYXAMigIvj8oyaFneWbstWEvee7guTWO3HLDy8pNHDpuU7nCp4qyc173Ubyf
Q1t2/o+oM2tuFFuz6C8ignl4BUkINIFG2y+E05nJKARi1q/vhbK6O25FVdQtZzotoXO+Ye+18Uyc
NY618UfLPyIiqh2ChcgV3EzpRih9TGgo/nhrEfjU+lr5qsw94bXQPmAdL4CMIiFMh80TRodHVqht
95x7LnxFZT48N1gqMWOCd5Q0vxO8qlshxjKWs1eSoYiyVOjM12PqTfOYWgwHJoeODQAH8QodAeby
xxnxOim+4hstRgSVrT1l5wd0eKJ8/dO/GM5PcjOAN81i6BgVW0Zq5JNOCQ+YoH+iVnzJ0Mds1r1r
LUJcTV7EzoQXIp1bbTNV4aQeddslgHiE28g+jsRhfLtOlt7wBSCBQZeOmrf7+Me5AqMoRAHxoTMY
PrvAuUrP43ABmfciaSC/FMIpK0/DVl214sEERgVdliAeFTfvRiTBIfJA+DKyr6G9r+rGPfWuCmN7
RUZU3rjVy32yOg1ViKoAWJrTOJ5N65yN58Y6O+unuaxYdyT+wEq58mvVe6ie1ntKDxnf47pGqOh2
Ol6HtaQ7ZW7LKta9ef06Ti4ITWW49pBq5It1TA48aukADvbQqoe7uk9SrJznCdsJnSVbnmmBINu6
wmotGocH6jiy5i3XlXTJiWwc0o0o/OB8SqghuDe5d7ARKp7Wzaz3LD3g/wBM+8iWUrPP9a26MHDD
citg1kbi6+jdGmk/H+OH4AqklaHucIRyUW0AwJMlVJRr6Wg5GF5mrwrXU7Ky/6ge2HpiBwRqLuKG
FPpNIPD6ejpU8hqdZJV94GW15wQiLINE6P0mUVeSD3wln1lLyBYqVF4ecaS36QE5L3g9lu1J6UG+
xUAgqgHBB9VjEXWhRA+fOclzw4OKS6VBPw+AA5f/cUbdsGFbyEQ9pOjRXVUIm1XQEBiIPhN3AOGw
lLx2KtV2X7k6wUv+3c2LX3r9NUzzZwyqvc53kA+uHb8fXEnZdXiJN7gS5HNm2OisDTLOFzT7syQb
zbX1PKJzxX6ClEsnFPAt5TIP2yUBBuio0IpH5efdQ1o1cxTwyFoHHBrQQBBVgst6RN+oyIDPkE6M
B/FQ45lEay9WPtIthHzdYvSBbJXk492XEDJenFZruDEgzxCd4LIN7nU4WxJIhc+kWaRvb5/SZ0Mq
RCfPXubXA1Mu4E94MskCyszn6Ny1IzG6BVF4fxl8IWGG8rHaEhh16KTF882YQBeHiYS/nktU5CTI
9+hwrT0ckYxeUPahfUAEQ6ZmgKtLbegIzMsJ3wWaNiwe3qchcPeHZRy2cWj4TxHt8Kzpq+NZ06eC
6XttJuBWS8slnjYFYhUAlIlmJuadrxL3eaAUeJlIUV5rfIdFuyS0PvuWEOcS2QrpjuF+40GaYIIP
0kJ7bJZyM2fZyivdnn+aeE7aFtjXEu2YnyoZleeSaFnMftNKW/KeciTOukgkp4aXR/6wSl0KZ2PJ
+87zw5lFfsJoI+dF04acF8sOL8WSk3pgOYN8ulwMxRE3vSL63BA6Xh4Gr343cKxuwEhMHyg2NVdh
+pW+Aq05IosesHsjvVjHjCTyL+JRaKKeP8/nj67/jMtOtiG9/qTP0PxhQaHIPqiVQlga8W4pP2A3
LCp4/R5MPo4kFrsf80cHzXy17CeWFH480D1Q6iwi6apoHwAIi/xGoBqquHGRxnOGV1wHpXBQIMwJ
+6neD7wVzqPHPD4r3JLOEyrPMH3A2EO9RWJN1kmCpR8X8Rq6JuEx8kA4o4dl4CMVv5LfoLvv40Ii
Y9kkt3KdMgd+2/lS7BfoRBP3S73m6gzNytfd8ZcOZSp1So4DE7S3zPW3fgak3cSbSJkzC1/WGlTg
c9+afOYO0RRWMtU9phMvXw7QqLwGIigoBmMOilBaEghJ295OE7uUgAs3s1YjCo9u0VY+fm4A1oC5
mywYlFOkUbTEdlXscB7NtGG76DhQAiHfoedBOCfi6kY8F8k3apJo/FB1YEhhDspA/FSOFBmEnmjV
6QeaS3eN+1A4QkEwMJC3e9zW6S69VBpbzC8wzsfkeSokuH28cWz+7YQsEBmy1rjl3k9exAv0Iabu
TtnnTjfM/O9H98nJBnSZQVhm4139U1tXrOiJ6lkc2/iXq4sZHf8MtD+/3PZG2cF/UsA1g1nm+E/o
GUe/vPFTRvRXcGty5aQH+JUzbGDO/WIqJ00B27zOHmuZMqBgZ7FPil31K8nOqKADasfZJlvbab9r
NzWY08HmVWGP9PwV9SEEhpdyAFMwMqpRXcyLHOKAj+ziFiUBbcZzMx6jLVdG1oP105zpeSBpRGD8
rOqMVrnuE/HX0eNnmuug4tfEu9Bs+uG3p2lf/BGj7hO4hrDGsRD9Fpw5IoyK6Ongkc/TAO8HlgUK
THmN70VkYo3moWLoY/+Y4ooqoraO2LAwHWLWo2qZDVMsOLjm2VS2LmjjZmEBtclPL9KLaf2Hi55d
IDVSFsgrqf4tr0anvJZXg4xH2l/HwmsDRtPgfPEEyefEy0gwIFfbdZeoHZ8IeDLfhhZEqBJem/sh
UMpg5DuY9EznVwXu7JaeoRo7LhApHIL4rzAJgUvLZmP9rol29xdstf2wgOs7yrjwuLJ9VfBNdmfK
zESN7GEFLGx0KOnYNQJWZpMoQYf6wMc3Wd94uPCvLXIvnrnHrC11sP9HKz8BHS0hmcnnmgw3UB9e
Jc7k4oxF5zy7gwcKlBhOJrhhQMVx5L5QCWDyOhndEb/DgfiX2F7Vr5mpYP7vp1+M53Q3cfBWuAry
TapsDt0OngWBk7bwJI7RnfKFZfhGS4Ql5IM1mPrUb7H/3XemvFHlDR/UB3/9Sb+g6jK+t8vIrqG5
CfvFdNXJ2/LZn7y+jOR7LKgev6yPQZqTTYtAFddyt5WmjVzN54QukcZYBfcjq8V/wt5H4f0T9qbA
FdtVS3LItiRJK1pJjTukiMwXr7P4CnUnNfa5iQsz7NsTC6hU38Okt8TjVDH12RoTtLpt/Yeptmh7
bXMryg/ppkCZt5sLvPiWNHUi7gbvRSW0yIdd1O8iFcretpy2EPP71/H++IaESZwBJ0H/mb8+GL1k
xcdgcmacGeJg4V3WrE5eNmM6Ng+MK7D4EgzKBw28f7RO2TBuMDAY7JTwAEdr4Q4XkCQx+VAtLYdL
vbb+yJWtqvISiooxskRi2YaXbFrQ8SnIEZ/O8/ULl7LE7INoqUtUkva8sUTH/N0DAmwToOP4EOcG
kdINg5Yl8ah1a7IJKp5nHbc8oWNbFL4RjU+OnA5oGyMUu7jvoL0LNWaK8zAgG1iqcCgIFTTx1jMQ
jo6JEdZpoP4eBI/OMs7wSM69VbMqStxf4WierMf1hSrnf10p/RJGHWRe80dxt4TAz8W8xkLzvsyE
3nkwAcCk0aqig71vMgu7xeB1MrfFBLDUU/ai9QfSTPnccFvD8ClnZadSMu1Ducu6i3SBS2Gem2jO
TuCMfmcO1pSagoff40hgEkQaNcWUAYjYq9Z6cRSGAyL2J3jJnWUFU3xsIZnzsUEYCU195vUlfGD1
TUP4z7iRHFv8qOSw3vYyRWP48GjUAUc8DvKP08BBffy2oB6iuQKywM2u/SYXOYJ/7dWKk2Grea5E
DEdMcCL0ToRdsYMBeWovkeBL0+HFcu9XyoSpA7fKenuRASzNfATcsBvlw3y07d42zW71p4ocnJUc
zrjYbKY0JY0LCV4i3ZiKu99Nmn0K8BHDapRssOThpOQULXFlQ8SpyivHNbU0/rxI9+j3MX3T73N+
0oRxGtJfYVuBI6wDC2IhM26o/6hpXYv5tSuPN6h+CYh3qGLHcdzysiJcb4yl6smB2ZEtuaVcTwe/
yvxE2M4OQ/PwYme7w7RsSefnX85mx67+Cl+4V6CSyYxsKKHqHaBf840jxLCsjpvC2MQE6cSbnAAj
xVeZ+MMjXyWcFvggl3Xx1SqfhvHRdB+ReoUDKzKuR9K9/WcgSXH+pj5w9DzZVqFsAoE9i2RmnDuD
Oz4E/+f8exFoKJ40kxc4Oy/4QChwpNniRsDYu1TPASXnfrIHvZgxdwALBgufpxihNh2GNZ+x0MFe
b9HIHdtMy/s3Y830FWhwX0fp9I2pSpgOBUn3VfCs/kPymtFBgroQXbroEkEvKU/p57SFQDtWG5Ef
uvc1CVGKF3frZnBl4JSrMV3HZAFq6370xNqfar/8elWrR2I7uXCuiutUftTlR/bVE2tCUnHzZTy/
qBCGzaK/FKEp2uqvOw2IYZza4k/8OJuY6zfSUZLXSbmWPTd3CozHK2M8ggelaaO/P1a/tGO/Vrmz
i/eQheoD02fJZ0jA/mosS8YLM/hpwk5JGBw+r22MDxdbgwhBlIrryVBVvBNMkc/hX33txy9fzsnT
cp4CGTwb4vIUYfNwsT1Uwx9r+B1nP1H+S6wxRt1ickvcsTpVTdBnp+pxDYAfVEvTMxDoji71DPGc
CslYPm30HT0ZziNPxRzB559/7/rdEy9yZkMs2lEJogNvsg2eUj2gQDqRAw7YSsMvYJeaV2heVvva
6yeZfsdfeX7Fddbfib34E7NtO40oYw5ZduhUApf3LWEteE+9Qlnfe4yLi16dR1QM6cHoYLF9lb4e
X2scn/hORZJ6vs/pPSjwkR/k+lhCmgfDP48AexMsPfngD+H6bG5J+VGlny/GpI9vs/hlaWxvP8vG
6fG91YS5OtAlpnLbsYTRQ9ZnSBQghBxNwSbSxWr3+qdlsi75lD/7yDEXechdTABMTGPz+zn+Tsbf
Oa9u6XSQv8o1RSYvYmGu4ozxygy14GzkLHFxxT+pmXdDvSHcSOO8cK1VLLrmuB4ST9A8DRfNbsYv
9QfwS7K8mh4OKZNCEd7H0J7zkBwJzLzpNYXfFdA+7GH5MD6e1WdHj/hRvG4rdo8ECsGEanS7kG2A
J7J8ZoH21FKgS4unyFv9RUrPBwJM6dN6BSapDRXJWPwXbJbJ9/T6Ghfml56tWRqyLWN8y/rn9ZxD
RgnKJsucPff9O7VY37njCjBOtHqI83ZcdBsfuQq6EDjFSDzZ9sXRbXgvmpL6/PoghDe7NIyTBlLG
L+l4aZ+kZp3NZvXO7Mzqmd47yUz6ZnovUWav50zvbWBwk0u7s/p91x+SIYALLI5hN4YoLMbzKz8D
iirysxkwGqEy43wyQWHYkbYoF8mwf+qHcgj6+xzjk1lhHZ9K8cjDh9p/uHbZtavwmoTRIpJPjEqe
bI6AjzAq6VaxayOx3sfZJh/9J0NKvOIwwag2mGyI6D8X/+yqGAPpb3HqN1hcpn0EA+NdSXL9AFIL
OBEZBxbqqjbJFXa61gWkHcaKA89jDzxP9go2KmTXjQcRFElO67eII7+RoCgf0DkhZkSM9NrRi4/c
aSSYM+iQr+aBdvIghbV6fFRnMJn4OyViXkPq9pEdYcsMxC2HBTMNfIoa45V5FmGytlk1P9wdNxfE
ZlNBU5wDVerqHJ3ax/5GkDSCI7TGOxGMmeP8YQvZEhRF3FJO1uAKEiecBXEKclp9+QwSGcIDAThw
EGA7jH6zGqZA2wEbmYyLxXoaPez1FtXgvkIpySG5HETlmOL1NfsTPvk7iwbUF6a5kxB1RxzF7MYY
im9wkI5HHPXQH1oM05gDbOEPrnYNBReKFbbDPqkn6By1dWpT6q8K2hdE7qZfdEja2XjgnJzZNjjG
HuwYASS9fvTsx0tOMUnFc95OK2IhoRq6z4lEreZGn0LmqAL6dTshQsJPwNrw3zOOuWVCzI+2i4Ls
JOXnNp+fuP7JTsVuCImWNhjG6YzNiqJtYzEQNqAQ2DnTuDQLWjIsJRj5mJeCxwB9OmibvbRXjoBq
sM3PoaFaOD3CCOGT2s+sEPghKiZsnLM61oFxqXzhhBeME5KYpfSYn7x5rjIP7i6pA7+ZHJ/FPzYH
Re6lgdu+mJQADz5fLCTnZPgBWcBTxv74W43AG7+pAvmsg/kNSx3dG5Ki+f8/m0kAR49yFEzsPFyM
QAqxRHv7fuOtSXQtUIHQlK4VeaLytgEYgyYVbVQJuGhfTXQ3q1v9QWJPS9qNe8Nby1OMR7iagDIs
U0r2Vcp4buDHM9yaKqk88/cUV3njYyumauArNE4U09VJIapYgO+U2T7XPsApbl9+N8f+AJVgqlYT
DU6phbrBWGO91vgKnAiLPl+bJ1DZakEODLJ3DyGrSsn4RuzWdKEYvjxb/iESVQWpt0BmaO2Gac/c
nGOj/5T7z6ryWaGQL0UoWR375tx5Z9N/V6jENmFLVUZ3MXa/qS/NrSJ7E5u6GJPOnZcjVE+sbAAm
plv4MyXzrGpn7F6G8/iw2otqvx4oZlx+6OYH6oG4jJOr0QRx9Js7NdN2z5tUn9SgMa9teoZlR/Mi
nhicUlXdhVW+FfoFL7DB+mfJewxJqOTVH+dcH8Xtpv19i3/VyG4ovv6OCPkPTzZ9Pk0uKAFeWS1b
QyyHNs5I8HGeNZH49DOmmwgqpCs0JCIugTmwSSp9Kucai0+9glBX42hEjih+shRJt8KFVZeOdiI5
5uMp+9YLtvNMTuNdXe+oarG4kjPBoBHjPOmxhfgfWvr5zQbpHWURi3uJcMeFbjNsq6avjiP4ut0O
85/TYNl1iE5gBi0bLgK187/+wUTCbaCmoSvXVnP//9oDnDoBneQbD0B8xR0BHQROvLTVo2dGvWdd
Ay6GXfSBJiX+qPC2qldZvbLqGX4k4Dhsq+Y4pDuzXthvoE3QW2PKAbmZbu8fYCXScgY54MzEvxAY
zVpo1qDgSCR2sU2yOhEuVnO+a8gkDkIZdvopKq45/dd5EK7p2z43DJ8lZwtzrP4zWrTJZ6reGDSR
xfHTUhm9frTpB90AXrlaONJ2mn1oLkiObdnf3b0EvieRA3ugQTPdJ3NoOPjItFaAGVVE7ShceuEi
xmelpUUHVvtW65fQwXv0fmurDrGGEGmwyzPknTviYtGm5ad2gT5ZLjc5cjVw8e0WxdmE8kjZkm9E
BPepZP2qH8XuGLli/BHfb/F0MdVzPBwVmc7u0IEUQrcapOlpBdoIiJ0rVOsmAVrg5dh7X76Zb85n
rbkJ6acSfbbRJ35DzFepTqre573/7EmdYV7vdkTe2b8YS1rtJpLnsWQSz9MEzt7HpWa7s+iFTQqU
jCa67/YPR7E+m/5TKj7aGtzmounn7SEdU9Ff9e5MGzrPz1ZkvoHfv6tHzTwtbdy4YC5wetM9klrB
8wQ/Xv7po4WuBaIWVB1w7uXUU/euFVq+0bVXnOf3jO7vWtSnI38MSt/BALaGnnD9xwO3c8ex+N6y
eKOdmKFhzPEBqE9UlBLl1ngCrvdp5tmplg8/k76NYVuLGy+Rlu7xv0LxvcWE6/NvjfhvI4lgMV0/
Ua0i7WQENzjJYv7f0B24UJateFTMEMHFogEOoQcxo8ojvsi7M1GyKx6L0wHuwU4rdihjDOSYGcHs
9Fhoro9lHlLHApJUXWYkMMxqNCeoI0r/VuY7aFjLPnNkwor5Ept1F3boB6ZJdmClL8keKykO6hHl
kcOOd0amxekVpiZVEb+CSQI1OkQrFj1QFoMf1TuaC10NWuXQpfsk3/38qaBr66FGLK21IMSR5QD1
E53i+1qbr6z8Lzvj1KkXuk7JtQE5A/6oIYAbVFXOz7KLkq2O9Zgrct0JMy2NszRa8RsFDHtUJWg+
aREoSQJ1PsvkjnicYwlGS1wypeGFpYX6F+Pwo9r/oBk/P8CqDGvJfAC8jgWlEJ6rBN5XRqdhzvXT
v/0SpgjONcaCpX0rq6vCHbi4Z2i/PjUZkc8nzbNYfUZYJdg77J/CfwiG/+ufEQyzEhzXr4QX0utM
AnVowzeltc0JAmSNsymUjVJt7y/sKdsnhQthit4/1ro0hGkRxouBs9pfOIQA8YMrMzqiTdczOkJ2
0g4JCchXP7ExCUpM+M7ddH0K13xhmNuJCC9+R+IXB9Kgdg2E1ZNtt4y0rA1PQER4vc1seKi9x3uh
Q8If/BIu+YocgkXRbst2mxJaFZMisb4j6Zy7nbLFngabeM3AW1HnvE7L2nSD/4fAGRaE4qp7v7Do
3hkKPSwEdfsE8tWKOCyM6u8kDWtaP5dHQg2N5ZG5f7RIL2iuGGbTCZKRPhISNrpwkZEeYNacg7Q1
ee3+ml6hdWcmeI3lD2XdISHfdApEgQT5nytp67HygAzM5RUbU0KuDmkRCMgLRvYcoWWGzePIaWL4
Db7dHNEFyEzu+ENh+OizHrt8otdEl4ZYcl4W8Cd6ljNwOb7In9VtROz+VRQfz/76Ms4xGgmGgd2c
GM/VzsNPFZBWYZKfqHzIsWD+BZmG+Vc8biZyIxfsNsL4tVeIJvuG/s/EGpdbkCdHmCZFcTIP3HAd
ahh6vdhlcLy6VVAxixO5XtF4wjb+ZIDkU0wO7FmsDSBkqnBqqtYmJbVgXLZWkVlV87qYQeI/8Ffz
GZk7KrjWujGWkd5jmdxYTz8Ei5jvfA3eYDA7OckFwDgBBx90+9/AP6pDhpXZBc8PtBum/s3zjBhA
cciHIKqPwKP24Ua2UxMZ/Z4wPY3N+HKKK1vXjvYRBS8An+jU1aHT4CmgxZiqXQ+QEArQvd+KS1Wl
qETevK+NfWNCAT6KjJael24Xj+8hAkK3ya3dOvG1ypeq+U1KLAK2LxNZc7fhsaUOR7cCK8fGCoDC
WZzDu3t9OTxm3jFJ54O1vFPIKKsM2kru5i/6r7WczCHgEiCbqw7jeIVzyVcVTDgPE0QqXE6fuJpY
XusJAURzUjoRQhQHx7g+KV2IBm2KP3skKG42usjLHt0KHkOf8jSurwRm62GaHFCq64V7F1m8u2J2
6jFwAMryOiaR8mxDWFybZi9nRJ1yr9jxXxVI2xdWYpTjOFESD0T0WuJjpC83+h7Tdiat1qBu4SOc
asDHyQEPUwbkRzliTZro3FcI2fElvGrviYafeems754RECiwcuj85AS99jrj08dheB3qiDDFg+hU
7ILRFD/DpAlfEnvFDWotSNQPxsT7ljwx7BVBT4w2Bvc4NKsgrYOGJI7qsALz/P/U24EwJOgFeP3a
9WsRiYfdqmzYk0IuGKW90Oxi7Oj95hFt0zv6vUOxqMfdxIg+spt5n6oLe1XeVdr2lWywU5XxoufA
50uI5HWq9tZnn5Lx9VS/X9KvPP8xsx8Ipaj8N+Ba6zvGK0+wmfSyn7rp1HfPNaATtGyoa9HFg7AA
1YsuXnSsxyGrGB+iMNjDWLiDWSA6Sd2+Fr12FQp8RcciCbRtw/raWoLK7jhtLzFF/Mu9vx8eYm/0
mVzcIIJXQgkKD2nv7wQi4Ebt/ED37c4oDkyH9L1aBFkU1smpcWuneKtci5Vi+K28nAoY23MYbyJw
f3yfY7uOvXvsFYxW09/0rEP2U5LNu56kDaeQuSgQvo4+Bc8/fauCyg8GQEc+lQfeDiRdrxGpNS9n
FO3Am89d0gcUC0IXxLiobkJ9u2dXQbrEWZDyifH4G79h+/Aj9vFM+71RXrNcQQFCuErrErliB7IS
lHTxeCuq3Q/TJOYAS75bTDe91ZEd3Q82kmlicB/x0XycI+PSRjd0la6MrpBZlYJ4gHfBJrno2W5j
ou7aLfoH5r4oGP7NfTELirw17MNzb08W4rSlYRoxOgf93NsQFEKP/T6qqnb7cgwoaWR6LBNKOKf6
xRJWVvYqclnG5YpnAWDDcfStUiu0F2oK1Lkjyxdy/7RdP2517qol9TW3ScaWYAHiynJ61r9rhrPv
6gg9DoNHDvV/Q+2532ZdtLNZ3nLMon+419yZFCLJnsWp9e7oGPKwO+Xkd12YriLz7TAxT7fgBY5l
qWQnM7mMYNcwhc/9MVGrLuU71VQL6kw665z8xHWzWdwVTJ5Amc0bzJkph5ILypCZXlQAy39z/JcI
B5s3VBKjv4xjY9fVOLnniX+MH7Da18SRAR9+848iZRsX8yBcnOZB+Hj39+BjTqVyjp+ELZ6Ig7QR
SyTiIeURrg6yuL/H+0ezA9EUUy35xt0nwmPGiL4YxkxBpx4BV9I5qcfbRAtI1KU/GgvDvbXtURxP
/CmEEDyUCGMeCf0Fxye7B8n56TEvN0fWFhMybcK0EJnyVLzWorFm2jY0ByUBn97bouaUN8k4C+NR
agI52eP+AQ4IyYxZm87cAF5jumUIYL1maQ1DrTkmaISUVzi6bS1hpWXTka66QLdsu8mvPyxCN026
Yd6WA0y0nIHFmj7vuhu6Sw8KXpH7pE0hGRJ/CPeh4OEho+AhFkpA4edPRMjjf2aA95HFH+Z0Uxjs
fzfTpq02Zue3d1y6/5JoJeKgLJdNPhfj0Lv9AwD4YmrXQ0Rl7mbGCuGjO+A4XecM/NgzM/Z1JGv7
6g+tEUxWmFTHyQbD4FVwvnnCXHG6Fc9r7eWYQurPu3btp0sfn8s0NGjExuC1E0vbcQbZ6b/Kehbc
ZQVEWnd46+Xqao1Y7qU7Qr4ftX2UHfTssGDQdLhrh1gjNSz4awxnib+UU60eeJBfx9oIxTbolIP2
W2Y+CXlcdTHHFWw2SQFk/VSF9CUGNb+3W+CjRagBITha7aXlQ7xl9r5pSYpc6+26V9w7ymt+V8Md
tLXDYIzK/uVfTkIRaFM4tadqOsPvna6JcB212yh+TDBZf+ldkN6Bx90KbutFGAOk3RfOUqr3rTwv
pZrXxsf9Lu3vLaafbcxyNTtXzxN9HPM4vQ+LPBSbA9VbtEaUJw/zIo9m4Sm6MCwl6Iwe1CXhcSVS
LIEhB5AtyKqgEwPUV689CT9IClBDsyneJAmrY52ZZ/1Y6bgKZuR1mm/ifGNmG2aFij6PiwDh0BVy
GlG+kuzhqqRP6oFFeAv6wGmRtHsEvQ/B/qF+a4M+OZTtH4ZxFI1l+XQYE9ObSF+sYOjDMon13x/D
qhZIXBC7xh2ehDjbP3qUWoehwj4oOqg7zN+vWZhIQxag1H1umgzlnN+nZ9n7k+B1/VGfX41687hU
/rAGOtqaeY76ed3MvDt36Z+FuVk1+QeiwTuBvKr7GOnlXabdjChpnUS4BLLHaccHi3CTu0BJi7pH
wFYQPHEKTGQFLXlJJ+b/J7t4E6S3ERKVvdpiL9oipn18AFvD9u+Ua3GOEnHVhZls2NszykhQyyM8
5thDKzu8IbycjuqwQa6H6cmlb2ccODznuO2auVXmiU+PeYfbxd8CsmekYEiPX3PFzC5RBFR1XsbE
fiIBYe9IvgfhNVUIZBPEVnVF1MUYUVXnuZWFMfhdhhM/Ql4qgbkEfRIU2nAEsk3YR+QpHl9kHcCg
Zk/vtQVxtUJ9rdVrDNuYD7k67z7j/NjEvBKH2NHalWYtU7Te0app/h+uF5Oa1m2sCuHe1jK36eLp
lskJy3MfCDqPeWiaLFTD8nF8mOFreDd6oWjrtU94Dr+S8BwaQ9o4GsPmvqvcNabadNHT163ZUWPh
knZPaUf+NboQT2aEOq9QyYurXzc9utTN2ShPsgwG8TA8duNwOKkLCKaAXe8fcFmZY1OUMtBECWc5
dMVGYv1HgWaP/aZAS5CFZlQ2fSEKPbQ1Zbxj6ga1UiGl7QEx0HAYgk6HgC21dEdljSiECQQZTSGv
9tM6tWh7nG5BBJDT/bxclo/yidOcbQX8RZCK6hupCCmPDQfvn/6cu20SuP7JFZkiEoeKDgedPhkP
50o598r58TxnwinSj1VPkx+KC6Tz9d6SMD3YiqNLQaWGjRyU8UFztrRPTrOA2q0g96QMgZGHf21a
SuS/5luNiOEJ6MxRTY/6M5TisMcMyJUo7Xt5J7BYVhbfTAdHwOAhEfCPmdp5iQlNbBAxfJKfp2xf
7Vbh4mBKo6zz4uc5/e6SP9LwJ47/Ap+rk9/a69edWQoRJC4ZJuwIYef+WynBmyesWZyVBWxzpnFF
Zz2vmmjgmMEy6x2PgrJinswHDcj6jOAuN2TPo1ZMhNihXojKAzNw6xG8HH7SCa5DdOJ+N7BpTSdT
PxpKaBREp633+6pCQr+RFN+0UAg7oxoOcVBDvBO3xp/8p2eiMq/cDooRVFOYS8dMO0njOQk77fDo
g7QPso7hrNf2R70JBd8q5tuNfKjEWD3KVfq/IVyXizbaj8WLxQxsCnovjnJERbrbVWuuJZVrKfYm
VEEPr3l4KnoH1ZtUr2SOvXXWWXyKGXaxYblp5dE0QjkP4y7QYRDdSqaHqpuMrpK6V+c1wML/7xcj
IHeywRN67656awVSWb8WlXX8WEeoOkq+qXuvXQ1Fxvn/WigoPgPDNh2JvwdyZ+AlJoTlND1d0fCl
ya9yfLmbjAO/3ZSuIax1lDLC/Nuy1EeSfwNHoRvhlIdGGpAYJsO7tjzCkhMJqQOsmsW/B2mUdy1E
xE9rZISzsKbLZKJ6CxT9RK544RoqsXXhIB1b7SSMZwXAknLpo6uwSMnDenhm6fGNY1brTv7wBIGf
CGH0WgXIpqzDkbO7Xw/m6qF9SdNHFzm65ksCwnVAjngR3Pi5Wej7ut2L+a4tt7iiRES6245D166J
GThLQd/NdqGIBQUN9EpbTBM2LKZT7DHvYW2Fk3h8PY735mQxcxSO8Wpaj3ogF+FQhIIW5OQCdsFD
PVTtIVqWu/ntrPzCXJYXLfY1qmzwWMPeuRtgcI+P+/m+Kl8sPTd6u7nH25MjXSQ2dRB96lXKCDeH
VJKW4Vgd8/ZkjGcCoKFRQ6sjFvZxbMwwNyGthHoeaoHJ6PMdx8aj0UTO/Y0qU363+hbeqB3iOONR
SfIREu4Kwpea7e7wAflhVV9EOGe3eOFRM6sg0WaGYqUuZSiKk+QP4AqHeVCukQX5HpRr9Q7CIniy
xeQM7fG1iqYvJfq2MO7Z0xOv8yWpZtd9VAYDARh3Kv8vDXK5dUj/AioS6hlUBNSpn8FRuhUU6rGo
zpl5EX1ERS3+IxermIUrhR3RsuNqy/2IK9GtECUn31H//Ri+p+H7mX6bymdRf0InK8vDB+QxRgjA
J6AUYk7jB8F2buLCYSqgLnnHX+uGZZgLzgfrKQSfCg264ENCmoAhYZJGaqX4bTeTkDBKP6TZKH2X
1iJjAFdKXHm5A5MAwArnLh62JCVExgYgYE3B+POcaSivtzM4t3gpDwo7nEfwj01Vcp4j6ixumXq9
P69afhGe56Y8NWr4Qjg7x5espmU3Xvg3WEWYjYyV/Lar4ekDHBKbe9MKSvXYlgeZCOQMydgWXGXz
BjtpuAFee8wO/kf22qugQR7ksXrGj/GAfXSYov2zOuDJ7T76Oz3jxnxe2+Ys2CApQfxtREI3uThd
dHL5LEuoMboYR/moMsJcYkHMw2ca1Jw2buYsZMaEDjrZkuMJB4pbMJpkAM4zBTpPXOaZ8+w3JVyV
Nw9Msx/rR7OP6k0n+iU8B1IzSiCz+ckwLqV87edLKoTHVLV+rx1x2JvFqYtOlX7sCHV12NtvX1Q+
L8Iefb7mf4g6z+W21bTZXhGqkMNfEMwAmElRf1iSbCMRORG4+m+B2mdO1dTMHm9blkjwDf10rw6p
u4VA8YpcDWQeE3dUnROZvaZakyL7EKUpjwwb4MllMPfxXCx68xQwD+xvRf1BEai9fT5Wsb4qnJxN
3oefBSuBhQ/gAsSHrt7AW8sfe4Ld3UdqnUr57MQuTynvuCgundAFhEPQEbZd/Jh8HiEgT9lNAy9l
9pb7JmgyMhrzqP8CrtWE8+DYbx7DKuInpFfBmJLWxKiJcZc/RLXjN5SKP1eMELL96MFJgkY9YuNv
/saQ7R2qSZqd2vgZPvF6NpK6uSfsWBRBQ69VDl1wKMp9L+yCciddqZdcjdK6bTiwcUIC/bFUHwuD
KshpIAH1g3INerii9CiGeyNzgL/TOgtHnUFfY9JQP/vfUUQHcgFXk4blbCv/sHJEpInoYBCIwD4o
6PzKehwGHi5AYlUjpGCDkvoN6PNm2HW0glQwodZTwywJBmWJVREINQKoHB6V5qhqR+F5SvXji4g9
rbOfyV7ZWJC/aV00V8CdcRoDdx7FyWcc1U7OpR1l0lq/JFg1AItXWbriFimQx2kWIKR7Onb15cub
URhqFP59cLR/zde9wDzyKSn3QXbALw9IVOV+FPxgNuqLx7gw6WXHvijOu3z+EDBnzJVLu7tYEMu8
FvT0gALHimC34qkD4QPFvT1VhE1n9ak9WRYeD69KINf4crILKItN9vhuUTJFV+xhi3iMc4ZDE57U
5zmraF91NHkryZBGto1MAdGlED/aePdQSAUzuVkZLNxgYcpbq+DAPAYj0w6jt1dBCBFmUxabpNi8
gs1jDqznpI7HjnEp6Stjjud1IOz3OBrMqpp98k1cuoRTKcNgm49/9AdNFj9jNw/7s1me6q3JpYUm
FUihNev6RuQzi1UWKqa54LNsZBPbSGLdIcdi01HTzpxy+Ikvj/F7zL66fkZEO789SztlJ+oPfM8P
9CRiiNLEDH3iTGF2hk2ZEDK6nDhtOOaMsgem15CiMGZy1Tk1vDYo7Mj9/WsS9tFzeH5+Lz6xTjdT
ASvz2GrH+D/oVval0rMA5tEmRiJQBjKvVO5roIuBqq4fnEl4EQUs/hyM/EAn3DAzXnRg2pONNz53
bWgHAfvAUt5rRwVHL2BRbUOMlOsiU7IIIIu8IrNGyjCSHEJ/h6e2bQsPd4SMh+PtoidCrxzTyFU+
zfXvoHRUp1MsI8BfPzSnWDN1Oa1O470TZrrqefhtDMzjPd07L5cihkSabMNMMJDpftsrOOFi+OFO
QLheWOJloXxEEzdTafqMss7WiyiEW9NV+Tv0U/RzZk23xy7d9iy1lpcP/u2t7GjzOnZa81qULHuH
AMBh6BdcTjdEFu+qQTmFS36DjIlGR0hyYDKZKH6q00O3ZeIv7n6Mi3gS99z1cZSrZ5wxqH/Yn9R8
kr72jKGcYXe0ZG4oK2NefNcEldprnX5hmuCqTF28PBEH1L2ApWbF78NK/IREEC1loNnvBvnQ9CHk
9gwD1+Sf+DFphlL5flbh9eGod2oHyXFI2YpIYvpaYkYz3kIklsN+pjp/n+8az/g7Vj09Rf+6RNIU
/Rz+UHLZcRz7VbTaGY1DIzgQCVP/f/NLOpa5UcHAv5syedzN74iJXvMMOPJ6TqOxULvcsYDxD58z
DYglRZpw/td5tU7d7B/RtjL4qo1vAdiV5eu4ye3SNU8TPN19vHzu6jSe/M9gUkA25s+anO7temFR
fxW5kewG4CmfjslWDofkIzhzDfsVhLk81QwYm6mv/ElkAQfujqSpKvpd6SMcn3UuSIXfC54seBKX
3dCrVVcwtlFhJ+LNGC4j5oR038wC5I1JCTXESQnNhelq3KKESt5ItaeNe5yflfqNtp7/CqcjJJTC
RzjlJk3JrIjPBcjslIejBZ17fj+F3knb4n5d1tBr36tn1SxKfc7qWbLPEuTbjeWx0k/mcE3yj1K4
9+qXlX5nS5a7oZ5xITVowKNEETKmtOLG9ESX4EhBFi5YoBjgpcc5wRzP3LyU7bN0C8s1AAkntFnY
+rfVr1/hhud4i8Uo3CTJDiFPjXdVu7NANSc0qe+SGEAe3mTSs9QZk57thFUlrAph1eDNDVbmXMXp
9fqJ5K8HbNh5eOHE/GTUyrWBWGq0BR+RfDMuTY81ZULCmiVsZPkHVOKMdwmffXFLpQte5cQ3Ncp+
HK4j3LL0LrR7zXuB75Vm2d+wX5mPGTRl3TxHGiUJ57aYV/kCVMQbSxCUsMcWtKxS/TWvunmirFbC
n4eCYO9X2BoU7qRroyUQt3KuD5jClBwJ6yFdxy1xmDUHmMdfh+/O4Jj/irZb449IXEg/UIccSF+d
BrSDRinuZd1qJNOFh6ajNdFW9safFzsK0DHYFhr3p/WYuYq4HXHWozfH0/cScb9SVizgcQdgaVNi
4vaN8Adqag4oXvE1pzTO8QxaBZcouBhqNesqW44/n92XbHwzzX3UH8TxUOdz2/DUk0jFLJoyGBjo
xbTNfqbrJbm4Ab8VEO6U2BbWBHU6RKC0iOADiMVS/YahnFYZGieeNSyRybuiLDEIxpOUxoiiclk0
5GFPhxMt4/UCQ6TCbxEoKPG0A59XRq/Y7FMMw8AIm43YbMhJxb46gs3zW4Di74+QWnm5SlbFla5c
sB3MLITXiDszyw9BucQ21nUJeMd8sjZ6YWan7c4cP3TVwRtdq77WMGXy5I7Sk0Mf7Z9PfRaK9hJ+
Ze9l+CYxolAkntkF8WTu4xe2JaYwtkbXtgB1AG14chGgh2AhwHJD1hrNP0mP8hpk3HBEwK2jfVvv
8ppTwn65pnCQbYdKVgRReS/ex8Tjd4NwukXySTq291d2iOqLccP2W8V3RJPsQ+4xbt+fj7tl3Ufr
XoV3NoCHkze7KPZx3BFe/kv/EvFwi8JWZYfs8mNT44wCivuctVeG0oI4w0kCOyr30Zm7DiC5FJuh
84TGNxr/eER2DrvFyD2U4AYu9mjHIKpsuZ9sg2hLiRI2PURSZB2CQdaAs4Vq9QmIjGl3Zpmn/69N
UmGUbXO3+ccs3ZHSyX0yUCCQrOast1wA5A1vHksoZ+2HR2PG76KogBbi152MPnWVn/Gjqq+v4Bxz
U/IKedewmc9HOgWLFWDQqFj32rqG0VhuDAbp9snsfA7WHNGEq6HdxOhe9fewvyvdXRk/nsvcurfP
j7S8jfmlkk+Wm8G5qg4GpfXVIeM7jk94g6E8cA5+/lNPHWNY9lKCAPay4RJFlEzcoGr18NPecqKF
PwSfcrrUDjS0MCTkR0TvY4N6cO89sBzzw1nv1XsgHT0fyPvQr/OYvoL6+s/gjF7I7ob/s+md8Isj
2QfsA2JHFK8F0eX5uFleCTcN0rB4NqIb7lTsX3wQQ33a5wjISAH0U08n4z2rCopMOf/7fC7YXQwg
tpGntEy/kE7T5CjK+wR2uC093Bywthum+7A8vi7dcCiZX2hgy84USZ9Y34duKZFUYYtIF7U+bQ51
O2+r+ejVyryz5mq/EHusgw6tzMkyHpdauOL5KL+e2fcr2ed0fZ/ixB7q06ieICIlFOp9B8rXM/86
0GO1Cz+fHPow/6zy/It0rNzeKVgml2W9h5nUAmtvZ9cDfy8ylIfF7cFlieqkrcAZtd5m0IJiYPNr
DIY/5+h1MPtD9jyoGgc0mEpE0sh+8BCzFHCEIe2GmaTWZgTvyM8dtXRt4qMa7SNMEZxkWHMAgzDU
MIhngOzTXM4jeeRSP8ilCn13KpjD+Y1IWhFQsLGk0rcdlaTYZ82/m/0b+o6vNGSMK5x5Na79yePr
hrOmXg5AH16rgQfTCUhJoBGGGznc6MNGHTaNsaGOiRr3eEcYYNaXl9E64wmh14gCgZpcQHWy8frD
HloSbROFFavOS1mRbuGQ9TvqoBddiA9ptNfw8rK9pO7PUhToUV8z5ew3ewAharXRHZKymMSscjuN
vvHsYljD/v/DETDc7Qn+0FeFK7tbNwiDLzdhNVX3huXw9yjsrCqq9FLzgT6g9+7/TkvLu6j015cG
3YOlheVhZM5Ou98+uuhoiAoDUGig1ybcQ4jOrT2mjp7NgdZGaUJn96BJAs/RcI07HVMWrtVkW7Ut
+gidH3aoYY1s/4DnBgQP1hzZBr4pmlCMdjXZRKCowmyxSApkO3PYeZi8JtD3k5K6ic5DaYbSAOfH
lkm2nQIXgu0TIY6+8YaLKLfHjWGuBJPc30pbFHtogvGlVc5cUjDgCp4oeWboFaD4WpfsqV5sIyDf
KULWWpdWIfYCZDCNn2iDUaviHLNNygkKZqWepk9dLwJeT82PF5IAvMRtKEfI3Sf/XE8PcQoIGJod
L+/brMkrq2ibo9idCem0w0cyW7MMIsLHfm/MGb8p1Vbvp0LAv3/BgQgzQdkV0Q5jByIoHQfNznxP
9Ti8s6eI4hZImH3ENskkj6BWtDMjjElXnndsk/hx5f/X5I2CwAiMzkywOTMdNdi6Tt243VmVT3+r
G5813Bp2jruC7gseD8OGFIbPgO+qs//+AmnGagLS0NiVadRNrMk9EFHstipNc5taWBN6lYFZYf4l
pPhGc2C6IABAnT2NqIAV0CyQV9gqmqWCcg2w+MQyRw5QZ5IuWOgeQm0fpfgggOI9B/r0Cd3rNAXD
m7FpxdOBOnwY4kWVplCYjDcZvzf+0//1GOIWq6vVL0YDQxeuBOskyec+vnT9FARnwl9W5746w3Yt
7ygVGisqH9rgHMxmCeCzjn6o9WNiWq+VaPN6AnV11W2v7/T0UBQArU9yfZJUCkTOmXrqGxvOs1pv
x3iLsB5FCzqcOLw/bC04DMIuKXcpAYrIC1K3oaYBfrYTV1ztPEUnlw9jgDaGQyodreCUP88RvoJT
WZ8K9RSrJ0dwdJJnwrECQoAN7+EQvEtjx87zBeyABn0gPZKDyEh8zpJyvdernVjtOmuvYkmdIp57
RfxipVPFyTOqlVNJEPkM8vUrzguUpzR707GLbxw1pP4jeoiCzeS/zdaJsDKOkx0WEBPWRq7O3Ma5
301BkTKma2JTvjj7rylAkSdb7Zk6RjgHzIzBZuCQFGLv+Is9Sim5xxImzkmEEN7leahSZhOTU0e1
j6xGWIzpv+wY2IZAi3LoM79pk8Y2XQbhxOcoL+R3U6tKwggq0aNciwbxTK76FHi2jk1IgIY2gkOv
7iIV1yK5NcJNEW7tcJOH2/i85Q+7lSblrRH8PuCCRuWN4P++MVHqtuH0xgTWRivd2P4hvEB2iBvi
AEqxncHPt13S0Qz/9t2MYxHH4JsxcY4wBVdTugG+Fhdy2Fps+TQqiqQ+bBkjqZqdn9tKfSDNLRuO
vBRT6CsGxZAxwlkI48W4yEDZorUrqR8UF5bSyMnEsW34Bo/sbL7blvik8JMPpYM+AzVJQUqZppzC
JRy9ZTD4bEEimxeyBwkBvkdOKjdqswDe+H22K3KaNQ1wuQUVLovJPVDOblVx5epsnXB6Ml5MJ4TC
yFQbAD26Z7zmjqxm4MVm3TA3x30h7O/NvJvcUetK2OOwhJI65x4MrSQMPTDqpKvnBFvIr/yaQRmc
YpiBK8Mr9zDWL9J4zabm7m7Pc+1ItoNXkHDZb8ID56bgmOhy3Y6TcP+3NPbm66CIx5d4rOpTFJys
imL04zGfrc8aELSF1mz1N2mgfJMGpMF9TQlSsupjdRqUUyIcO+Og0Q2IFK74a0TiY9Qd4u8mBQ29
wtBdd1sz9/ZL1g4qlpklY7ePYQ/Yv5KqGTjLJvPbBw120S3N7vlbSrgty48AhZR/k+2o6qPmWben
h4+wMK2xzPsrhHwAcu/5Po7Y5zvxzpWco13v9JWj5zvIN0mx08xZSrLDTRO3BrJKEPxVXq1lXk+x
4uqNbujNFfYygzESnI3H0pCXY74Uw2XXwD5Z0MTWU43oML6kG6+AAz0u6cYTibbfUsF5wHCxY91/
UnzGCM5w+M4UoOMc6Meps5E7Fm8hhQj5FqesIZNURuGaaBR9C3NinUkEI5yggHS0+rUDWdhmw2U2
T8N9Nx5U/MzjNc0/xuazyL5V6RubQH+vxA/Tumvjh2PqG1XfwGdimlls8AigLWjeCHOkm+7e6ssN
c/dBnD/aqiAL2jUVHz3dKv1SIG6KwQQAtbn7IF44pzGiVSeLqbfFagrhnHINKz9T8EIDEO0eGFjN
cktYT9x0dPDkB82+YmGNGCaMa/WTmjEo0SRJHCpw+MVRusLBrzWCpfRilDDAc8EVM59xQwZlw+5r
X0td5yCBZYXkuEBZfSGuEuc2WEo3qbYN17TPMBJTJkog6n+U+5xswNLzaznUoWTDBIvqhno81t+I
w1Z3IIvjCP1stRJXpKJxSnAuLDa0MBXD5sm1Bh83FCh6ogm5of5y0thpio8CIONUTzyDBTXkfHdl
MtplC8D2QBavwsSR5HvbItpWYPLnJkzOSnczcct1fJawZkO4aRYB7McTPzwYSF7IRljU2HM7pOJ2
9vgrVVisPhg4z/LpmAHDcQ3GseuXiUXdLbFqFjNjsgobLn9zgvVVO/cGiWZzLoguXGodinZozF/W
8UH3O5NL4YBKw32HmtbZlWGl9QxmlQPBP6rdrvBM05dxia1gwA/oviDhSwyQMw0Y3xvsP9L5qc61
07PeCKHNjNOJy97OwUXDiOJZEGVtZliY4makqds1zO2UzBNfg2FPtgV26wRMeGwVljZEPtrBg3rG
XxfjAoGD/+xuETSCFwOao9lN7UYCBfalUwI/5GxKWVETuVvZAzvJv+BFgzzpAKCMXoTWnI4/RwSk
zuYOXm1y+RTsUWm7TdGAXKCXQpyuRF+s90n3pzbOsjgLstVDWRYkFvN0C2cXjuul1zYKYhUMw1nP
xO5cCMdYOLbGwXAeiadkrgh5StvwaE8TOrofygmtDwteZ+7vAGiH2M4JuSfaws18oZCFWID/fLKn
ElCAu8obzjf/4Br9WgBhHzK/nl/LgYf7D/jV8EVYefq8Ab1lLlRuAYlmRCn4BE1fH2NEtGd4WLyF
toLYDBBBcSv7HQmWCMqVi3uOWRzQ8qtWEXIDnMgNb/qYgv4XrA0MYKftP41u2wNC+9Dbyd9MrQS4
dJtmhfgz6L7E8qcs/ox87+mWvgu+4auGguByeeDd5K3XvXwEsrtLht1LPXbF+cMBD10Rb8HMsKBU
8kHAtZ2mxY94FSQTNRrzNOlvzNM4CefdhyQ58mMPR5hmPJkeqGTzYhOCtMXSJ2xkljx58wHe+rHL
gTKIcLL3/fyVuKmxrY1tNmw/izXWceNjxOd7LukuxNLyk+tv3ZPcrrJNMxJ3Xvz0Jc2f+PDqVyt9
h+87cC9+y9pnWH1qA1rEspYu412F2NJvImWd2CurPW9bm7cBSY95LGZ8Pj8O/6fWNhru3tR9fIXA
LgeWl1IN5k4b7vApydi9ZpRB6YNXOBSBRBwFRHSfJf1iLHaA0OFpp3Rvsp7R8cFAn6LCmNZ7x6mx
nFpfxq5swHacFIik9AGX52o46Y+TnJ4+Pxgw/07X6RnCrfsCFkfADaLn1DQEgqeWJlx6gFU4X8r5
8iku4mzRikzC5yHy6KEsF2uI2uGcTqL0U2k/+vSW0FWVn0K8d7IvmvuaVRIgAJjc6QKVW66lTxeo
uPODXWy6lkHMwmtyl1I7GbInwxBPhGQhL4x4L8UwIDCs7GLP4pQ8DcaSD4UySXLdPeVGy5SP5+p1
Ua4tJJJyR+V7SmB6G1aujk7BBYTWczt1ZMOT2BX1nZge4uJo5ceOoD3/WYbFlwLVR/9Mrbux5xaf
r/8ZwQaFGt04zGctkumHWN6M6Dp2Z8HV7np3fXVnmqoom9tq+zp3lD2ZyGu8NPYP8465petWGT9V
eQpR6f7EzW5UfD6Axrq8MUlkswErsbWUGz+uFM9fyg0AcSldjD/gjstV/h1Tgwi2Zp+bpNWPyp7U
+ZaxvqrsXgjQrfeE7rhK7PFu9JsWRyWYn9S24jkzwxczQ33DzBBisYVbmZhvzvF0VZe3V3QNpJl1
bvrZ4XEU9Q179AjeR1kjnAca+Q5PesvNfElRI3hEragtW9uCS96GCr0k8SAvm8hlxdKcwVumncuQ
aV8T2VNCL/8WzkRPye8pu5hj4/Q1HvIauvHjCxCwYh0j5MsfjnjtGs4sIBShsMtv/W14YrxJ41/6
/ewO0mOVOqL9ihj/kHFy49IlgGbqnqp7UedHThGs83wdozHla/xFv56jkfEiu1l/zYqL8IeX4NXe
EzYDHaASzvsvEnfBoYI4Qr2v5OuBPxLrGbdyhYXWKSUekWfqYyhTceLaTwQ6yI0kgwhiknGi1tzy
43H368Ikqys+dgLtZhQcLQgEAIIBmfpFuqhNGDNtCzJGjKXTz0y9q+OtFC4VtUL6omkWUrBo9Tni
zDZENf+i2IXujAkTWWMMJe/ZbDg+4vLD61d2nFhXvbQoZQz7KAXdqlA//7tfWZOHFg3oRe1FsATB
S64RyGpbEAkk5rTAjd6CdmJQXkNKDJn4P0i3HCLt2C8q0ZvTJTXhHvN8Fxb70k0Ul0M9w60i9B4/
gfU9zhO6fKKvtrxH0bzAzoxM8nQrdXOZiVR8yr5UMxIAibPpohWu6YosW7SJuTi32/gdEtRMl26c
RzGdeVRAuhD7hg3ZQCXYpMWGj0Gj+i9mx7EfPL3HbHpYI794P9xU2PXu1UnbRcwYNvzplAkbrcxM
gdl/sgpftGmeY/UM7bVez3iJpfnUCQkSmhHnRzZygGJTcfORPuXNyMm/8WYEZz71cfsqFzRLtzU1
wEswT1Nv6sl8nBP1QiiRwN1ov/ystnHGl91srv17CF9R/DW4cnk3iBg3uNCPKqyFKUNuTjDNzqbO
PeIyxbwSbqY8LIbF85/VOTGtGJkfD7uUt4h7Er9ETlzMg8mzAWeJ+mbIUVLvQPJg/4a6wXg1cnH5
1+q8HvcMSB40+jTHWjsCjsopZ8BQRVsEjWAlbHVPCb2unUIT6Z9Eu45f6Vko9r8jSeC3OTde2cuA
lZhbg3tSs7ak1QOQoK9nhzBinHvORUcMXCVZZp8Y+Wnf0nGhNFhUPA3ry29iPyHdIVcf1b8cxQGH
pzX7q4lfsM2MdEWQb0loYQAIDecQ//nk+7HZTUtj2xrk05bDtQi2Pc4RrhjSWqO6Bqj78lv8qrrN
lCuahDZ1DrqMgBcxL/igov/ch3upOrTBIS/3A/QGVzNX8LXL2v6Mum8r/YzvnkCwXvRNCMClr1Ue
yaiK/Ii5FecYwVSdi+ZCxo+vzxtGn9UUkDLihdJPEI78oOIXxHGjL9VwlRWrvp9r2xKdHMK5cA/K
r7DkhP6nDsFwP8Gtq6dcPQXqCbp/4gEPeB6IKo2jIww/Q/yTXoAdyhJnN6LcPhXcynqiThqu7uxE
/QYDxLfCZWIsHsEipHjpZY/ALzZ8uyiTk3Xt5cTi6aESgWdz8nfGijiZ+pp6cjt9B3avhwsjHSPt
NLzOann5/etjgnjEa+b8r/RdNNtJghSwbmzTv91Cl84Fp07aXF43J2kQD6fw/JNPt0J9qfdSXLpK
qEUpORzvR+vb+pGsi2Vd8tclUcECnNrumKsM6fYytoJlwE2AEliAmXMVf32/aB6Losa6tIoiDAAr
S10RggQgGmvrkBbWjRDv0EUx/Nlqu6uTfQb7ke1+Ty/CG+EGqxKpm+majPH1HWhPluQlNgbGVgJ7
4oQuVVS3z5ex4gjgBGNrYgYNc8r68tJ/Bj4Y0ub8WQlekRK5m7+qqVRFkh1VOSgLazq8BdYs4WP8
5paKz1X27vXjDBNsMwSDs7mhmUVrN86nXM5a9oQvsfDlwg//UEjzT9hxTDSpFOR9arlfbh7A32tI
B+vwXmlX3q+ynxjvcJ7zw+K7LRe8KtX7VZH05VisBKohKF9w+uxbkL6fw5+ch+lvqp4Mpo1w307V
COuZqM4uYkzJgBlcJ3YCfCo+LKsGEPx+jHZIu5hRTLgK5WcBm1kAdzLp8uTpUg8+zESlElZUOFTf
wpHBSB1Mg5EkoHR3gepMSAJtDeeLlEL6BJ++xtOBeyWmg7FctfoKwCYCSAh1I0bTod0MrsdCNIig
zLuZTER4Zow8FJMJn82E/+on701bfgy7hLtB6Bv4AuM6AAmGf8xlPsAAjIEKeG8Uk0B2YzwJDE2w
M4iDP9nMRk/eLWvzX3snXKEXNgAq6OjkkyXO5Lc48R5A8ChAFgmoLFvFNrmG64equJGQgQGfy7dE
wFq0MdI9s2YoZseazRnESWjcGYTIhTiDTB6AgIWhKO9jhqWNhw/OGLzypw9g/GjKknQHBB+9mWEf
AjSk6yvscu9wSIhMkmzw0kwkvhH0CHYVhoYEsBiSA+jEUa/be6m9AI8pkBmMNWIasenh40WdmHwN
k1s4zvqP5t/TnOmAO0sonb8BgV/MSPagxvjIxFDjuVtLy1b4nPhzA5LZQGkLwXbgX5xj6F7Xns01
/GeGFWrdFVB/08lO+oEuinGJ/ANcIg2ISOD+9N0JdTfL8hkqIhKj4oFE4tWpEt6YwNGAthcvWtsG
wEz1W4RDONwReQGf1IDcYKr59tCMG8TBsbsEZ+3w6LeFvlVj94EnYGY1IDUOBA9i5SDNzB9T/wlU
EnMcdX63oVfrUsDXTKIVIDyxWw7hUtPpwZzOOzL+Ln7EFeaRMZrMIzUYgbd5JHGkcJUAAC5whK2q
i2g/Dw9j0/1l+qoYPgOAOPMJ3wCCJ3zD+xTUMK14veI14hs6PwYC3DvG20AAFu3hMSVNBa/GOoBw
sFEx15Kbefh5QS/l68kp6lAFB9FawkKVlAMDMpsETVB7r6/x/a3L3SS2BTOynOP01/ye/7SlvMZ+
pahbhZ4Tv7a8W/bYK/WROB7IK3WEprDP5EMUHfPoyBssEtD4eJJYhO4K3KOnTii+8XC4tBotXs+L
mZ0iFEk8wVtZham7NXlMMq/XfZFIw+qXNAIA+Rm4OQLvTb2oEcywTUj/3uimLy9/+k3nP9pd8pmd
0gOn6Y84vkNCDP/Kwb/fPEfX2HBLGapGpS1Jc7K5eSfaOeRh8KCMRYEB4zZ8HE2CNawg+GhWYU7E
2nmUn217r1ZwPYLOS9A4/gzy6SH8wIcXMVuZ7aGzHLgcUinDk6I8DoM+9tyRpySlq2XR1bWd9HZX
ufK5STHA0Y/r9PjneAahqYvmLqvZ05iULGCAEYFKcF4yodKYuNAyAGBDhA1HzARlzyxXPKe/zkSY
YTUWxWzbIxVRzSR6fPZA7nCMyl9bASTwnLAMHSNUDsSvXVAcoh7s7cXyfrHs2Dz4BND8YGX+7zR3
A2gTcLuGbh27Wj2hJDgdix8qQzM8bw70I/Ls7cLC26Ise8qqM5iSXpDtbA26Nq4ZvsLT1s+E1pfa
G4m94Ir8eDl9ua3FTa5urcxD5w6fu4rWBw4Zs+B5tVUNDuqtFT8iTsiEqXKoCoe6P4CTluIzXOmq
wTDqFxo1kteG7g9mf2yU3QpANB7JvnGmcSElAOlRsWjHxjRFV4xt9pwKcDVb56E/E344KOFdHD+k
8gaIRr3j2uOr8OeTF0FHikDP4Xcw8fQHdI7aHnLvuaXqXF2+gBoK677xQNSkxQFEDeARd3oRnku8
yLwnj8kMhD8kvBYDsUUKzOkr142dKRyKEBMgMWwOvtIiHI6CDFSLAtnVUkETi9aM8+laRN2K1ngy
+PJlfyqjSylfmeXU0IDkg9Qc+SxZMH7aY9cezeiY+TeWVIxDHzLV4ye87eoiEhbPlNgyLdP7JQeY
S1IcjIHhH5BXJjNZts9wTGd7y5i9mBJt8h+W8wAU+EIuncn8kUODJneNs6kYPUY8fDVsSoYH6/74
hOr05rsQC4TvAqMZa4CLj0n/VtGjBYDAHhRXAGORzXPZ/wySO4WlY6LFE7wijz+LYQeyKb6amEp2
hKeF164JZzfi1vG/EqCYuWSdYwN+0ftVkYwZaVFonMY84TgoHvsfDU4hXGlcp79PKS4tUNcWX5vr
IuCqnXIQdPYCu+V3USRAsUDslpE939eTiUfcsbuTn5pgMbga2a/4rUyphvBCUA583xst9bTh772d
4WY9RRq5coRf7kTk8rCIieYS2C03X4t44m8QekSLo3+H4Ue9FuJ1yvWXzFl/0ZQJuZGMp6qjbOqQ
BPt4yrTVmquO2+7Q+PU+/SOUs3BlPFfQ72dhfQ21c5ifHvL+5T9XeL7LLdJNL9L8QSrTTnFX6Mu+
WMWvFVljKVhr/Vrp18kOKjIPmyfru2aJUvA2IyLKYUZEI0g6v9KYVPuFN9jPF2aV9KQrl1dyTUJb
vg3NtipcLI/yQKXYtgBJ2sPcX+OWLkpbVNfEs1pt+U9YhzxJa/H7GW6GW/EXmupw1kW73DUvr2P9
9eLh0FsHtT5pmOhuwxY6A8m06E9Gmig/ChnSuB1uxG82a4cRzfialac88zrt1OA26fw82Q3artZo
5YWOtwmemHnTeWAdaI6kI6H2THW6wubhtpDXQckEZyPbunDOglvxOUuV/SslWE2Ok6usqi+r14pm
c6dsT4NwNm8m5tH14ATxMaqnoKA0xzOfSD6VzBHDFhjXq1eKLLRStRV5Z2ncFM+tGrjDCOyHl1tm
mESmS1ub6ju6hpsMS3dmh+l3pHwxbDq2ok0FbXePu7uh3IbuquQXaWIxNRyU1kU2OHR4KVNbCPlr
GcR+tUUHet2Nc2nYyc0Z8k2bb5hSWg7616juX3dz3mYrgixEW44oX6hBGQZpxZPI6ROlxBGPrR6b
qy8sejvk+Nv4SusZupt8P/HXtYfhKOdzmlZfOZaZdWysG/kPuN2ocbZ0Y9LsrXxEnIsoHbaILxGb
uiAmzG0gjkxxMTOS3Dc8nnuCoblPZFEbdvM3Hxf/A/4h+tewjsv6Oq5s0v7Nptk2xiGPl/AaMGrA
VKymRqKXQSx+ajPBLMj5G0sN5fM5xdRoNOsRyzX+zGV2q5QdDS30lbSNgwsbsgDn3Yf5DztTpEKe
v+OteBr3+JukABsAJvPMhe4MTJGtFaRFW65TGPaMdPiHj4m4SJcw/UYTUIckOQAIzSdJwgKfXvpg
w5if/HdC3YwGiOHIqJScNqaUdfEN0xkLSg+gAr3lJt4r1UsyF1+hrOxlEH8YbJU1BQapeQVBrsq3
5o2GfDQernwptrZMxiELa9GZM0KFmCDyE9E++K5DMvzHuhLt5IJxy+AbQFx9FxBoxQ2qsHYERmZT
RmDJTDxZ65ewivibwVpY0UH80z+/ULXKlhdtIgiR/v1rpGv+oI769aaA8EzvHy1mvx30tyXYFnUv
yuDolpMr/v3GYlRleE67lSVOjrzXLCcUFHgd/4ED8TYqzh/lZMW+1wsQDkJ15LSSQnTG9w/h2Gzi
Ge9Zj5AfO/hOU58O7Ee2HOqfZ/wlq3czvakzJZzkcbGZ5PGXMhffd+WCAPNcMnke5jSL0Snf/x9T
57HkKAJl0S8iAitgC8ghh7wyN4p0hRHew9fPIbNnYqJr0d1VlZIQ5pl7z+XmycrcNYh6nC3T5wfA
Wj92X2yNQReVDjlj1c34TZnP+o86eV9kVo7eP/fUeosDGETuxNUtvomhHyDMfhQMGY1HVd1I+yw2
9XNt1utQRga0lkMXIpDING4FFogWHUHl6ML3jxdJ/FUP31H/k45fXA7+v6D7eeG/F5C6WPVqkSnM
1+cylaNGfX2I2dFrOMvWUkY6yCXp17PARekmIXCzDqXB299kx0zZGDkPmq1hENa+K5DYMuafQT2k
kdqWbOytS8MtnOAOpuvdOnAulb/WM8TfXtp6TAhA70kiDsNmH6Gtsmf+D67kdPjSx8/y/qpxbe5H
dUeIz0+PnI+zgBChaZAQ48qDoLeaBFXLRYXNPVsvquUIEjTf+uZWSnYR0sHpLTUkfL32qH41bSdx
IbDh3CD4NS69ZTHhqcsziRqq1a9wqyADxq0y8kK/g4o/Td5TpffcyW9/vfXfhWBswT+rASKubTTu
/PW9Mg4gq/1lQvIWO7doJ3EVZMcvZBxidlGl26x8GNG7+BXVW8mdox9gRf9nd4B0MsP3uhFwf/cb
WEs4Nh96/y6bH0H+Tc49otXWxghPZ5SxAJxgXlz79IC9eLS0EO5MzIl45KawfAlLyC+V7+C/wOxh
QxapLYq82kb4ChxnMsGAFWVFbvItLX1juVzKZ43wCUio9ZK9aM885ggrhroqclGDl9VWCO8GCsph
Xw6HyjwUBbVBgcD/DCYtHVZFAU+wJj2jtr7Q1lJM8RmUORME9DVLD2TeX0nVLahHBslh3k4DXDkJ
JREKpQEE3np5RyaSC9d3EugievybXl1e2vHzFVEQb+hiRbfG6Zei0dyH1qd5n7a9xyo4h1aLdxvB
4COOmP+/d/lHln8kyaeYfQDWTkgc2ZESM2JReW4KUkkyZgn/8TcYkADXB+5NhYyvBd0o2mqobh4h
3KY0Zbo/dsJsFXINMydgXv+aTKoJWUmCqwMh/nIe5hmEFV7cPtomXKvRFEwItHIn19Pg7bks87cx
fwNXqam3kCjiasJVarLHkjnYhEQ6oxwKtmIPA4+ErAkJV6DZQzW2Uzlnm73W7MfoAGMyb/awM8aH
EjOlv0nStWjnBiDHliGVxfPjiYRqGs4uzA9f2tJbEXUEwBWhz2q0ZpGnqVgWSRiY0scyEKU8W3pX
sH+str1VjD0VZs+TLagLl6I4xVdAKSpTr/FP+euMrpk2sMfyqc7N3ST3ebHMJBRmdUdBs8FucEoV
3CMTGw8BGQeSR5tpe4F0VfIzKFrAiN1yagt/z6riAUMxIg04nBRe+T/qZrhrFmW7xfB6n/Ai6XSu
GWc6NFBCf7ft7Rx97muNIhs6D64hIAyzX5qrT9QjZH7umsV3Xn0pDWfNh248+uoW1pdcOxZsslDS
Lcp4WgKk4YrKCcU56hkU5xLOlcJVBrcEuqe7OOpD3RXw3CNP9FIbN90Mt63mmaHnjG6Bq1V6M/yP
OS0pY33CZIYH0QHbWXh9IpIlntdfmr+sA43k7BaMEQnz5VQ7l5C+qnXnDBWrISeXUITAVbib/Tsw
Kr9ZbpcTrTe3JNrNrQxXuj8ggWNYx9xhgk5z0fJYs6AUw1tAUAazDiKC+B+GpOaYDAf6ATBBiLY0
IqbwWXS/PgsmI3MrzC9pe1WiewUfwnkFH8H4nnYfffchjO9+8p4bjzy5N2v4C/hVC3MVKpb6pAxY
xvmSXAKR+DxXUpYqIqbxmI6X9jUV7AHLoP8t2FXiMn4L9n+rc0PukUjMyHQ37GcXnswIirkl0AEi
v0ZyR4NFCE5BALfNZEFQdnKCV4fcsz2SfUJ2UGvziVXtU4kI7rUmCbZFNBT+EgeWdzmXlAN0GSx7
LMWw7GnoYpz8jlMEtayKN6Sd6oMKG2YzafgojViSIR+FFGqwETFgEE/ae8kxUL50G/yNvU2e2mlp
abslvjXaRAZ2jb62vDr1CuyHPaIur0Pk/CSab/oLYrRtnLt6JlRkGl6EiF5Md4o51DkVtoIAl3XK
BtJh2U9lhyTuYuKn8z0QYAZWmMaUxBHy/YyBlI91ZWvI+AIOerGX6xUit3bbBRuxdP12U4jbjqVl
ehSlk2gBBrBnhgVlswzWxCDT1i5LAnvyVdyv5FUjvMnqx0z67MYv5FrqBEbwnX+B+ECxNSvuQ3E3
4O0elRBSLkEHO9JYshfhwpuIHLQW4S/bq2OKywVR0PGopB8KDN8p9ncDvWEU1nJwGIJDRYou0oSA
rI4Tsp8J16CeTETIZAZyF5rNwQP24FQV2IHIVop5f9hMopVPpCURDsnY2egJK4Y10pJmWDlHXFE6
8ThEozCPaC4VgkUUSkTloLjpJetoohJGo6Kg118hUgmiuXPUQy8LD4TKauF+pCmwpq2iUdpJPmeb
rbLKxkWVfGC7zfkbzSV+LZzxm3gWUmdjgAfqJjcOVVqSjLZ6sfplsCi5m8fsV/j1FyiuWZ2tHNqF
ytQox77BNHAPjhj1wB6Ves2ez04sAkFtfqnSm+5/UOKV21K5Tdji3iCnGQpAM76r428MEk8DzvZb
qt7KJ7vNqyycJSw/NOvRNZUtg9CY7ACcQK9dKkNk7oG5FugyP3z1TWoezVR4zgq2sTDitzXEInC6
rR3Q9Qc0Vlu1gO14u7CribRpKxH26wbz1IrAJxUkSUamBnaqdWwuMAw9d4XuJLPNDvHVUZWOVX1q
YJFbE7MAmma53g12Zjlx9dBjG406swe3y12sz+jYRt8NMVEp6ypd4zNG6Ed9+6uUSMKDzEbsSU64
3ZMKif4Fp9sWUAMaIrxtOREd21nBCm6lXWY8HqIHIiWZJ5njOPSPNe6OHD7l8mXddJ5rOVHntvNi
hIlrQbA2VQNFYq6Kcx2qTUjTvsGmnO2e5rx+LRACIn9zEvBua3AQt9JwiGvJiMUCGJExgVmE+A9m
cxcjTc33SXrZIY3njeiY+UnSyBC/BGhUr8xiXpDz9m1zEKGwNoeA4WuE436PbhJjMhXz9e83iohk
773vYARHYGEo67ZdJ+k6oErFkSss0W/g/tbQL8oH2CUVCmvuqHSJULLoclBaKicHq/mbjBFsfCA9
SdGaG2+hZBfshAB1OYgD83QbNJQJ9veNS4x0aaQZENBSOu4ZpvAnGX7dEuEgsj7Dnl6SGOvf//HC
X6iAQHJ4h2BsAbawKSJDGw92ttiwIIofTXuL24tpnrgqyErbaCFf5wKPIn4IAcEpGt6F33DgCFG5
ZazumxXykIiIEssxubB+mTfwWXqvbI63bzk/38joPnKsCo094I59P4PirN4P6k6mrOGy3mya4bsP
ftLgJ6rep2JcqphobeqZ23FbrzbRbxANHTSdn3EJOKrJWr28bANBXbqyonweKwesKS2pLAQW2LO1
rk1/1m/nubpEmx5W3LARcnCwRktAeZR6wFO/6wqj6JZ2Pkg9XGLP4AqviBFzkP5AVob1xKQNLiQK
DVlfMfjiyQ0GgSc3ql1yKQtj1RggbTA3rgaEhJ4uHkw3Z8+YWx/Px6x5gJW0fYaZgHMbNj+n6GT9
wfpkqETUjnvUIskAXGZT+CRqr8jfBWxSw+ZZ+Txy65VRrxpQEHRL5MVSsV2qgahHHItX4mPSs/ia
Iokn9DhBLAuaN7ocO3L+rms2r1WDD9cLm4OkQueOjaOASvp1jBqP9PgWIdsOuJovTSFZHX5aeQ1T
nwlDbXmm7esTQfPPSUQXchAZbk6ed7aJpcYd5oAFHWZ1f7JQCNKQ87CZ7HSy4tA+ezwpXXZtVtOs
ad8T2EUgoayvoeYVabWmTkk9zyQsNTsLh3w8HCzAld29lt4IwBv0T40p9WnWn+E0ZsN5j2WDaEwT
VMg16q8ChC3hHKdnNWJogKWM8srNnmvRXLXMtWAsB2sRTIcTIxKrGIzNooVoubHoPgUGE7bIvkWn
Qd2/QLzqXkbwbw1AB+XO1oDm7rwMi/3fa1ORl8jIUN78S23g1BiLUyDfntp4g4rp5vDvXwl+aXBX
1WzHvHYRsH+sllq+IFMNTnq8HOEKzglxw9uIJju15HBPMhHCGIsAXKk44ywF5DfUjoXZjmBEDuzv
Wf6yacR9uGlzxlcW4Pc/FypbXcHGfA/Qms3wi58kyZS3b3px5m/j6Sin2n0NRKSA48d2gNnJG3ai
eflrrBMq2WLbLDe72WyLjYj39mPxgjlA0vqHgCH5+8+yQWsI7Zz3T5uJlGXaSCKgXpCH2LLkYYl9
wmvWtRty04opTOtP2g8Hjxk14Q146xvE70zjWbvpjnEmuGUG4nS2HnXuY2gSlrgP7mw0dZrL/4or
6G13gmgEkFy/v902V7wTPtJCkoVPnbwngwZudWucqQIWWxQ1nDe8MC7Ve2sz875PtRqlImWjbByI
KWEJPf/CxsFcrxMm3IByTAgLYi44rghLJ02itaU9W1U+KFF/4uS60IeVHq6nefkLUMaEV6npQLgF
Tlsm8hynSv6FRGNqzwXZfWrfg/mZ+Z9IhLJvMrykBAPRdB5SHhcgDwA62lrPmSjNQL8ecP4wOUbD
a0s94fZuZnDwNwF1nMmE218L3TrR1soAN/AgQdT/fxRMvT740aEitYcEvHbVIzP0QWdO0jkB0be+
mGo0BdxtaRv8A3Mq91cRENdNji10wcrhoNsYuNqB+c20+uApOLEjMkAy8GZaK2Hlt2TlNbmHZnMR
+SQZ4+hyTVe4/n3BmLnJvGhYxx4MaM31tH/7y88kMq/pJ28BGLDi8iovsF0ceDEE+AIrgDzKjdKo
oDusNJYOo60g0LgM+kkKQBMfYLuNz23NZC32SntIdxVz2Nk+5GWAoreenxxnxnFYvcQTbBXHBsvC
g9b0EmEzVJsjYVm3NodWdhHks+pb2M6YitKdrNrIkVg/hB4cpJYILWGNI18nHYU9IdUj1iqFbJSV
xG0M+TvRJ6n10txXy2GjsGxWWBSR7B318kA6XWpvEEcWXKLwSMg/iN80p0/tALs5l4vDY1ixVjPG
k2Q/6jj8Xehwiid0j9yJ4QAUzSKJJtpK2GBfW6aclDYIrPl3xDQ9gl1mF1hkUWzzgmg8x8CbJfsG
ffZrAeysEXl1i1q30Re1/0WJU/UH6RDZyOPQVDbdNtJg31hQw54xqm2mbvhEELtFqwc1sQ4iiATJ
dJEEi7SzcoAfxCJJW/TlkMAgeY/6VeLum1+QVYPW7stpVknVF9KpiutMXDuGbuePY+VuHOTNnHGx
NLFoImWvO6/2pjeXYiUE+MJuN9SeT+1oPtcZqe6o2LIbFyNauGz0cF4R4Sxpm4mzsVOODNrT30G7
PoEBWS9FIqpIur5XcJ0CmBB+fwEx0hj5pB7bv2gaNNHqXlvt13TlsEtkrTgehZL9XI2pafImZmx/
zN1WhB6xZWFfPTyEKdKReHmkHLR6ICJTi8S1Y0g++jisQeRMi0C1WPfkWI27AH0kKvTMk7+2ytNr
ghPZl4qtkDfHfQTgGmbYbNr7q01hFTXjAtQJ3FLqOeEwTMWyhgGc9X8FtqSuCe8hGhVqNnKpXxwO
3NL2jbSVE8kZv3z4dlVO+QJ/o3r915FHpmWkrAwWAjh3GOAR+V5W+5EnCPG+ob5FD8RGQcM17pbJ
mmcx0hAvp86ZLE/gO9KJX8qiVDwMhyc2YUybGNbyHUmRjII0DL15ikb7sP358+oR6JtPTAUcoInF
5ja6z77l5iLHp0D8IDMIqhXuP1t67QDXpipxDVseA8INSNXfOpa1sLZqAIbrjKxPM/8sVWdZPSf9
JcqdtvuJux+t/THCrwqggr/SGDF1NlC7e9TdSAApor2g7vIeb84WYx/tbO82EUtIjHabRN/K2TWV
yOCg/l1xSws3hAAlRDtMqp5po4yChp1p1WG/nfb5ONnNw4xf1l31T/MEwcuFR645O4K3zdItQ32i
Wrud0cJB30nxTjjF2UoF3fj37nyLkAeyW06oJxregB2C8asObGNK3sJmzM+EXqqXLz/e8GkN/2yo
Z+F10V4Xfx7pLujdEMErFtt82r6A3u3IabhPP1NZwZKIxCmr9UuGBLLhSKD/sk6vdsfnBP7Nhh95
FO+zCvcND2qgJuZUlg20UDkrpsU4u+BDFcFeM9b0VxIdd3sZi3MBWLj2cMMH1MKDg+H9i3jScP9F
iAR4jJL2JTqIvgtsiFACDm0lbZ6UEv1vbd2s8eQy/mRvxSIGaNDYn9LaR+x6FjEhmZu4+qeWLo9w
NmYSnXGxhk3dk1vD/HqCHWy35oDyjxWz08hbCKzMO2bckewn6lskEYPXYeUs1lyKCGS4GqFKsb6G
PvJHtQZ6AKi0YYhLLOcvUxXimMGbAmhEBOqMLkZfrEEHwFJm3ef9HwWYABWYtu2GBFLqlNQTxCNh
6QifuWg16Bbi7g/4A5wXs95IRLFF5nMtT+ARSXaz8jgTPV/yEsmT7HkheprgFeUx9rmzcC1QN05W
ucZcg9wVznV6rkG3+l5NoHk0IcUCfR/Po+4AIROkWFafzwE3mP+e5xBx/MIdB7dltDi4IbO5Q8WO
g5lutF+FTuyfw2QHhZJsR0orp5KvZX6tosv4PMm+pX9rAvC7Q5vaz9TlKYFrvkld5wgILCPVo5ma
X7w45lswPsLijpvA+ZdeBadR1xVMOBLQf3k79S9sB3/CbDgFnJHs30ielVciNpXt0QFzJuEBhuT/
W2AAI6U7rME79+4zvJQJm30vhNkJN4ko8kVQ4z97WfI+2TDhAWUGplRkLfr32KEm5MBTkMA2rk5B
f67kC/mCg6VQ3dvYdx5IqH+tPLm+YnJylLmm7c4SCfjBgWa8ia+HjJzqkkTHRj6kg+c4YNIixFCH
PNo/wUu9djNW3MVywsVCWmogOW8i1ZWdYtxEqftq1mYIF9lNAliEyJJ37MWCldCtzA404spuyb3u
1kUGrgLsq/BiSmXXzN07r0iOY39kGT9s0tfEk302kxllIIWpPtT1Yaj3AiiHc8cMQj0O1SU0TnF4
NMt9o+PRPsUQUxetucUuFMd7TSPxi1X1VM1F/LgAqRI4enNcjXawB+vN2aYInil4hkjNdowKnEkH
3XVZ3M8kj2rFYVuNa4CS08Q7kG9ypKmKK5prxdZJ86EMKPcBJhljk5gu/A8j3Z0lt1G/eYF8Hz33
SA8Zi6uPEHS+uFeFnSHgVwe5a0heJB2Ccm9UO93gPuTm6gbHTHokokfB01y4dXyTq3uVPkZQNdkp
v2KbeW3MaGNUGFjgE7gt/w7Uu3c1byA5+TvpvxnMEoR27saTyn0o5VlgCWud9EKisJD+Kv+dY+Nv
EaulNpxQ9KufI5i3jInwXm/Ytmz7dHtTOujPU6k72/vnIDv13bHsjnF3JJgRsh7IqB4JbeMBaOqe
mH5WVXsb6JAQ34V7yj4qn9cd3F4srJVLY6+YP0T6VpI41ZhL9dvwzpyAvO3Nq/uZdd9mSL3xOZ2C
7U3WL7p50hVvPFMwCShSjsNSr5bp4wZK1WypadC5nMTjDe9g40LbwrC9V4I9xroKpU5gQ9KMM+xc
wBfMuYAmmsvrIhcgoRmIeIZtUy5q5Hjh7CeUS8bw1eYWS0nu8t009wLPx4WFqkEGVljOHxoyGwvn
Kx+9fmPMU7A/S5kEpezl5kyHAOQy+pSnDoCRENUidlBDWcK/p3480hz04oZadJDX8mi9xONo0KAR
AlixnJhTFw808pAbdvjyMJyZyaEGg5LvQHnmit1kXzrtP8AU0bfwJuJmo27PdgUYUGpMNzHvI32X
dATuZFFblkjv1onpkxRMM24rs5WCzDX5N2hWXM3LAYkF0Znvqf6paF8J6fH7Wrnlw11aHIElmlDf
AdETWAvaX11CsuJLAQUmvXHoEBt4VQ3YccdbyYmijijyNybT4UhaUL0bc7oiWqKs9hzYWtSpChWv
vhj0RR5uDBvL2figj3qqy+NMt4TwVhgX6J0bYGaocbhNx7+7n+ksn7nyzNWpRFb4nImEk2zQZVK7
Bvdc65OnuSyg3fPITrfIuT/5qZyvRCA/KfGY8K3CJ9nI51z4plejF2aV5LzGU5RiQoMryMVAwxLZ
zWf8/keblkCpoXOiJ3QrfXofL+RBNUwKS/J/quErHL6kFFnEHOMW+3m2GvGu4tdn7rtMG4Vmh6W0
k64cvaedC7cifWjioy24bv3wTQ3eJKBJ6r2YfMpcBd+m8yrPRsEDzeHCyABrYeEybmNzEenFTvqW
I1ap7zROQoJdnq4J1XWXxIvS/MfzgxCGDM0H/5aFkgUe91mzt1+OBnFol05z03QrPWd4Q5b1Wy6g
cpsIarlxc2J4XwCyUIngIkHLgdCS5E82TKlVRvMqE2w6tppgNml6yNUIVYkuFW2uPCQ+M/YzEzlG
UiZfLL7XZ7jSXwmTJcBls/nkGQJrxKACG66s4BQ4+MGi7FxNcXyeSvwoerGazSYQzv3fEoFzY5ZM
A9TkE3AuV6WCACyZ2kNm0FzsrDfg1MitYww73MTm4GXSMW3slw5HNSPz2VXwv4rHntxKlsCwMAP5
GzNzWS+xDpM+bM7WHQZe8hvjHIC7wwVBs3ZVk40Ubo33GLmd1XI+477JdpO9WcGcuiA2qUiWcG9l
Ha+CgweXn9mAUUTzHSbz3LRaHxaw3QtAftDM42An+6X8TGFjltuElS8w+PRbQyVEVBMHkwPd53zw
9UteDQNtnqud8WwrTAIwsgkY1QiC4p3Bq+OgxyKgUhJt8Rv6xVmZoVf5xLuap3ZS7V9T+uW+7/e8
Nxy8yIA7d+C6I7/Ja4z9sz80gS0jMSzhjC+01yJhAo/5gy0TMGj+REhWiLxS6EoQlr4X8wAWI8Sa
OZ+4lX54J4LS2cWcm2wmXdqFVjjDs7XFJy55iAAYnutFiZxz2KnsdUue5wfB2DU2HvVyRsTTkrsw
wkig4FO3PFJ8apvkH1rAe0lNXW5YPzGTG5GjzlbOdD9HLlHTEwCUob83XfV9tpN38jtO8KkD5z60
4HBlvD1rWGJL/L1R+uKRbYO43FCHGaYt9B45Wj0CTclqFyGQDWChwjinMa/SGwey1EkVfCWrl57M
VeCBfBkc5wxfFVpaLnv/n2G0ttIx8cddMX7H6VUVdcu/B3VlC9vwU2MSwQNNGpFRhpvpD3EYAsAG
kXsbTlwfin9N+3bR0HE2N76pytxMv02iug4xHFmmy16vEknU02EenjIRfTOe3kOwzaWfZ3nCaqkx
qcBAUiwK8ViCzwSSAGMhBLM89kS6g0NYG2x1WMPPMcln4hEIA88KMVzviGv35wme+ZUYO2lCSJYJ
zRXMEYAAzNzVvMe1ztMRawjhOuF1VOe1A44kv5jhVThnfLlpGc/15PAUj0oDB8DaBXiYwCe+zrXk
1N2ZfHmMvLswCdn823LkL/wB1g3d9VwsakskSJTs0PZqnnvTEjXLJEIVRnk/h5w++2WOt+VqF5Wa
1fDHJeixvH0uFS7uOjG40on19i02gklg/yEUqmRJPTu4AloXVoviUWWcTVQDC+NohSVdAEOrPbgb
JPG/UumdhpYDvmyfoltGl1d+KaC1+4ABuwQZJDv+sRGK9DtAbBjL8zzmY1SWVk6megl89VYCLerK
EZfmFeUi5UMyEJ8+py6gFhGD+7Nn+YWs1vQYEI2SBQW7Da4VJPLUM3Y6+/ScYGRipy0e9cybqNhj
LtBA5b556vzMqcQPhlGzDD0Bjuw5/n5s5uAOyH2jqg5tXoZCXyc91m3fzNABuxBwx5Ltm4atRliC
IEgi19c2fN2cDsC5iY/WGbksQHFztjAvmg4VPnVuSPwGn+plTUSOAYCOieLVEsq5fEwQeYw7LISh
adc+3vJ8AkO0BkFOq+kbY8v//iymUZbOIRSPRUF+LSo4kZUq6TACScpkcO85lc1sV/aSXWYCJGci
HLec1TpqdUSB3M0b7s8oYcTAyr9ymLRHHHOppybfre/MyD1uHbH41JEmFOvNeBZVVFhz3mwx2AJX
Nce4kg0iRVf1F3jozk65wJUv7s9Ok92VmG33nF/KbM0MjmpQwmMVrpXCCaD0VG4J1oD4nvWDu3I9
oQ4aBH8rCiQeA6r4hou/fLraQcCA7yWlBbOkyW5S+Xj27xNDoYjuJuK0h35WDpzO3Ab1fuFjWXxi
SBkOTebVxbFmzyl0d4M33G0y+c0Y3ong+agRlBQ3IdrKs41/goBCpBlj+xhN47ZEiziuH4H/AdUk
z6wUl23svKI7TxKuHNN3QKboZLDnx5p796LVrzxp+MX9oOapE9796F6nb69beJuNuwiBA1VdRiba
4ZUziTo0uUc9pmyrYKco2152SgiEc9H1x0PwPLw+OOiEtBQ7CsXIhAPpKYehOjGFpFGcATpbdqRe
3RrILWT9VZ/+iIuE1NvpXXf4pGG53J/NB//VL2Y58KL9gFIIjRIWp+wwLjZ9eigyr+ocFvJyYPt3
gCY84XmI5k6knIbgkrQsenTqRmpj/UZ1LVb/cvnOnhrUDP0lMoc0cjTAdwBbeRC5actM1MJuph+7
1xGcG36aD5HWNZ8PmSMk1HcWMrDIGmEehrfEuHTFWQb/Kl5B2H4n5HJixS+WXbryRVi2HzTWev9o
NhDAW82rqgn7nfcuAmnKfICzE8+/oeEM90idn+am42t2ZpSY0EnX055ZXZe/lV+Ch4eHKxA4YXmE
QKPWk6jDqPbmFikfAdNu3E4dPz+Wva1+edLFH5BMCNtVHX9G6l6lkvHfUuUe2RLF+GyrObEdI0aO
mFRNrUP7xsNKuDJbIWKNBQnxZvhwnmfD/NCKL7GxcfRwWb+j0bGEH83gMTvtVOQDXoSnwqPpAk8z
BQTUb2VvDCZ/HjHUsMYGTrGl9Ou2AVnH3pA9UXCPmKJnv/JB7CbhGjAprrzXsA/Ng4HbQ/sdGxGN
6b5kizkzNj7i6CtqBH3JqDgjjUu9ABIL/jFBToJrlCyXpAAp1KA2Ow6AiYyTdwy18Hb5VEsSpvSF
8s7KC1BXzb1FdVsiL4hhi1zUlf2JISsORMl0jMAjgtxEK6Psee/P+CR/S2gWxI/MxAW2JNRDAr9P
xS4f/CXZw3hqwvz9D8KNPvvVuQGfB1Xe4PmMMSk5pG1g7NUC5aLNi5rqhiqhHhzw3igokXd24YaB
p1lZgrLkFXD58a5H8RKSSEWrv+i54QLMy5r19J6poGYAxAhoJtswfGcnC1+ML+OJkonfoDBaQOZL
y0l8lf7D3JgO1tN0QWADDsO3kn3xNZIwI91AYWnNx5a8gRpBDDyW3wx1ouyJMm+1RTF60nPOMogp
vvmcm+BihwPmdib5z3PR32U0ctRNxCISvviP+XAfrdKE4L8poGhinvKfpcUGPtWs4fn+RIIhKOzp
bb36mHGvVlgvahZIf24EQ2bzQYTxA7Ddqy1syHb8wpKEm7PgvklpMBWG7KhChkjS5H9smUvOwGIl
81BlDXtnexUz8t1ggOmMD2yonGKswDCvauW2k7YyjrCWO94nuDJocJ1+RfHY4ssAJaRwteIeqBYR
xQy6sTj5QVTOYrHg9CIB0Y+pQhYYewbG0DL2kgXAMM4k8VChFRr2Igoh0GzDgZ0ixFjSP+YCDUr3
pVR7AS4q+/ahOWqj1byxdJf58Pg4u7ch8LBDsqvAXYTYkiIHTAi6DgEbRbidUaewGYmtjgEIe6gT
mKSYXRAHFKjOxGNEH8b9ig+g8aWWE9IO0xKnD84tziOOHsUWMQJob9c51iPUbMk/rTpVkN+0jaov
2f321PGUfPFbzQOFp/jgAYFPDgFP7K5gVUQ54WCZ4hLs2RFR4Kj9vort4gGEsXCEnzEide5Te/fR
TWEnFtuN8s7JiJOMRU8ONpcCU0Zxz42N9jKmf/8L+2Izw5pyhP70hHfTz4lVbItP3lApE4UpHEXC
kGTqA656thrEVraon3miOH9748l/RbqtMmV4q4VD/4/7+IAuL+lgdG71EZDA7jnse3NfkSALPHEv
I7d67v38EHrBePDNq0qN/dzL48TfnQPgFckWuXXBnNqAZ+RQP2b1wx/vonqTWa3H8Gw40zdJ6xbf
YEZeybYvNqXohoTBL6rnokCdx13GzRxRQ4Q8TY312DuLHdSiMxajuLyipq3utX+uKWbeBv2d19L2
U7CVdgheHulKZrRU1QOTiGd4MJ1Zv42zLZI8yGpC5yaZywxn0rhBtZogS1SAlFPl16zcIMhjOvLX
ZzNVErNpXEuJ4w9THA/tyrD0P5EmkbfkG4uE3GIXGnlyikKvjT4lQjJndncfu4tJpkXJEtbCd37U
+tPPE470rlE9MgMxb8D7RUVsmJhLPWJGuSWxfEL5jdB3+mLAC0pHo3ygGMbLVkcTP09y09fd6O+S
cK9Ik/QfZNjV5S2Mr/O9UV54d4VXqke2xdzpW3bOayLGwV8H66sK5VVcIevS4tUETTyY8q7RsONt
RHFLTpjQHobOU4u5Xr8X8mf5QpuFJMsqiC7Mpulv2TgEQeXdesXDJSFXDMvmDi5Rh1FzN2i7f86z
2nDcsSwxPOaRsQdrJ2q7Lt7l7U7+X6xdxyCyx3q09FFCIpGCnMYEYHBwQOtOG99fntmcopaYtKNZ
eD44Bf1kBsfWnyLvBtnuaRHjq4CL7nXqS++Z2IbvDQajC098HqvkIqpXo7qH0RtmWw0jygpPHD4t
pVszMZqpUz5ZFLiM/YUTewQIq94gXwvR+pcJG5PFJ0BTtyIIDHS+x/mCtIvahvMFxxVbbvSRUTUJ
ORnQAJJHLsb/YRce6beM6EMrRV9OfnRzNNMra3SWIjNlKy+qxq3QJMYu+MCnsQpN7KlT2NqzndiB
hK39qa3xqRkQN2ZLHiP9WtTWXeEaOksoV//NXBnlTZpPjjyBhRRkR2pzYaMQKBxt9LUYHnRlqn80
8sTFDa1vxMg2XDP7ibNr8rRZ2Wj2qOw7dTdEBSFlnBGLIHK+J80hQ2Bmycn2RgfCoPA3GInwMemt
WAHIL167GNnDL7ItTW1mAGwxpolSAWdw4XdO31jsvuhDSJYqOd9XjCZG6VY/airdEGHhqsu8UPDQ
fVJD4w0gCSklvYqV0q83oCC9iVMccfoULbQKkUQYqwxVBEJ1ryPFT/JE8RAVh9bf9xV8kW1RbJBQ
sV/vF5+s+dYCpnlUnpMxQMDdOJuMAW1yJCtezU5M04BLFFe1QQlaI+vIuTmAsXnrWBv1vi2egkR1
42kWjBZDdLTvjLXO/ls3btKb9oYk7wW1m+khcBg6YXZM4R61YIpKYotccwY1u7IUWLJcMJE97Ydg
LXFSSWwpYTeECwOrG4cTWTBXEZbHaC+q6A2Z+U5GP+iCN/hzTKYZdHCuIffLQmT4NuPuSD5Htiah
ULhIT9YnX2k7H393KrOpsJqWVIXxVsvnTAKRfOK8zIYTg95X5hTcnoyFBiaci647hshQP+kOzDdi
mHrlTDWuFkt2XtNvxLsW+CTOaBJqmp/8F3HH0JEfZDLOlGoUBOcnK05q/bYGSBduJd7bMpgmvXPj
9ITj1l6OBXmW+UrPTo3IvITt2dlfRPJGAP2ykXwqxE0DdYolKrExZAABtWFq77KQKLjoBrZe0Vz2
317VRmmhUDDJ/e755DA4qojszWzV8tlHErPhexrxQUxZzJzGAbXfDeh9ID36/2HqvHYb17Zt+0UE
mMMrFRiUgyXLL0S57MUo5iDy62+j6pyDCxT2ChvLVpxzhN5bHx6Zhj14ywmVmVtOqOe41QyuU5Jq
tmKxfL6bBiyVTFeD0gmoqI8VclGicQFh5QRxDqyhVe/UU0JKBw6WyjiU1fljDE7/sx0DyQbyGEdq
f5R0eD8nnK/IhCsbCj+eCIbReCJqfSELm1xGBriJ5I1BTA/bcd2HaSYbdlHd9X0d+S/1gtg8Q2+u
XIb6UgE8yWedufUjsppBvBs+mNoTgyctmJFTsVxz5TLFf6n9kIiOry0I9C3BGRG55geYeczIGxKC
0JVX33G2m9FoHFzlSmlI1mLKt3gZ0ZKPGDshlQ9kv9LVHbvHfsUhDXu0+kaU/ERgIM7YsY6kAGwz
j07xeIO0bpeAD8NYRgd2ZTqC4BW/qhK4aLhRxzI3CbNPogXaatwxR+Ax0bGNyYnvAzclztV5TM2S
ijOFDw5suIkoau5eUHb8W5c+jkVrxvvbHORxqbGVDNP5i8UVbIXycv6KoPhRk3zRPW1Zjhl7L1oL
8QG9Viwi/qN3lA8V6//OZcpNeJv8WtUIjlJW/Op7GIkKSafoQ9IwT+gHwjvn47AzbB5pPGKpE2yi
Em+kk3Dt7HmMKapsVAKFj/6J6Tf6J1S9+eBvGtbQ2n14fhb1PeTP8hk9EnTIGIOwGRXLdDybw1bq
ruHd+rF+SljmvIqGzcs1S3kFHNvOCcV91F9LrhP2Xvuop2TF6j4/irBfI0rjEKZRnfoTb24f/AC+
4ekiB+Ynz0tn5eCqiCCLudWmY9XJfcpd0Kaz9ttmJKX8MLSCb9uTFu+IJDwRuCGtaYtpndAAJzZT
ISfpCSfbj3ADlYPRPszupkgXgJic9iZJsPNMX/yaX6EY16Qr5GzbT3iVzXxpiRvpOIKvy/3i7Tuo
siWb6OggFvdJOUrFaeqQz12Ubl5eoGwH4Jhx/AH41CebNSOlAyt6Jh0CU7VupUn3xDqLX2z20KyL
LPBHjwmz1MMQdXhbxD2BK1SiBIWH056yk21StBibFX6iofnsh2XV4CfFRbkYmQRIS4o/UDrjHhUS
/W2DO8rTqvVfHf7L2mDcgyanbz/onNBCIqBCaQk9haqYur/eyHyuyQoEFGtwebs0HYiFxh/UunK/
Scy98dzQBCkn9JAdtdVBKm6wD0KcFAwAFuQxg6V7cV2yEimdCjdkebFYzJVv/RE9hzJ6DQF/uLgH
BxpI62POOGkV5MzF3IIy05MXSP1QLUQgjrycllpbPJmuAWbwcI3jeIJAhJgHc3OSbyr2skRsAM6e
k5wI0AC/mi2NFt8GWkY3YoX7PAMkmVjqgOoAZGRNf3L69XLB4xvRoxdLniy6ZGI+4nZugNOFlXz2
ho3gWey8iElIssMqyQNENvsErjgQAQ7N2o+Zdq5AfNOg8p/9bd6GJRg7kB5AksO3F1kBqWcDZkP/
MazBbGun1MCRRn74G00DxVg7S9nFIExvvJBEMtaoxG8qW/7n5XlFc00JBZur27bGJiocQGoEwjeM
YGdRLe0ZVZA9Ncd/TSqeKf49Qjana/wYObKLlAbJEzqa17jY8iLEi3AH8/11VhXYaWtpshsiFCJa
PHX911JBRC1NZYmo+5/wk84o4EzNZi55DKKpWelLkf1YOOP7oY63Pu0ZrieoSBOolYvA8HOaJfED
evgaX6uXIdYDXk3kwi3LVy/RazC1NV6fEnU9o6wjNJ9QAt1EmrkPEZK03hF0dgpzqBQgTzjWNEVw
rFukaC83f7ntri/PcXsZLBDOy66nQDs8LwJsSG1ZllviRszxb1W4TxkU+72p70Q5/QcHkkIgMGyY
C91gd/IFmbXVrVMBWiDDLoL7KEgUEHMYhPkn8TFnlEsoCHOIGOMnOSIRzn7j6SnsIcNqRQ5CSkAG
6iok7i1qiEWZwW5JZgQX/oNyJawwCEvyR17wG/qlgkmZx8BZZWyNysE3pX1VNaGrC7RfJEI0CUQl
X0JofTcfUuXoaByiWbsArfs/Mdkjxbf6W9ev8urunc2EBaE/lB+TeY25Fsez1JFM4/xTgZPWAWTA
qhfE+WDeBDfXQ9NkXyb/SaYlaq5E9zHUa4UvsVXuPXRljb6B9kRAOAeAeGSFWnBGnOJ9v6yq22R9
6NUtYg8p4MlDEDvHq8bveNXXcx1hRyJHZzXFZ+mN5WupVzEZ1zu120bxKuzPsNGExoulmWfXBk4P
uDxySlBVCFOjfWXQBR/T6uwFNyS2LFgDJx8cOXPGzFFIQa/OVQRldqGNt6j4ZDyYPCwCkYyv4fk9
fRfBrazvr+FWyx8DUkB1P7V7C8i4YOMLKc11HW7zaavKm4lTYjcHO9WOVN/b+q4DzxnAUizneBmS
OcD0IeRDbpcyR9JIMUnW0fRXEb8jzrRH3D905T4hZDWuIfB49Zhw4nvkcj6To64twLF5Ieaz7zD+
6cXvKvuutS9cWAXKMI8kBDVwZzcKJpyNrszh5YwLXVv/aZGteRL3AZ+s+XZkWuOTCzidsDXOMCKW
JNBbPiVygCC6s08ZNmUzY4nGv8BfsmULOqa4tcE9LB4VuUvZcwkzVLP4uro6copSs42PaZwnKQDM
5MaHByMPG431j7HEX07CwJJpjw6iW7y+GAdid2yDo6qehfSigc2sXhfNuvQmx+kDH2ruVEAscXVH
Z1mbiVZqNwN0mF+Nw6UrsSJ+6PKtTu/9O29hQK6xwL4o8gcSIxy+bttkW6XcCIo/Z7UCiMElO1sy
ZHEZY2X3esAE8EYWkfwZml9i7cjyNsodHKom67tPEVgzpGbiXWRfQ543h9r/35miiTMe/x+uC9JY
PZGx6Nc93PWN2mPE8GrA6l5R+2O3aautDs4EJflbgiWi+z6E6aHSCHM5WMkRD1dRuPSLmRMLG81Y
SdGPNiyWWujivOrJXKHt17/a+ksaFsEKti5FZIycE51TyQjKY/pQ1VxHc1yIOUGRRpO7a9JDuUBd
1oYeqFrGC0/0Ze947IRGvdimw+yhbZg50iO0YGudZ2KDmhblRRw40qyPd0FPyNHsTktBMxFirayg
mOcYKxFMXsvhnIc20npLPqkCjlcadWrTn1J2GFZBhQsuaUI184FfZho+WJMRRJAZn63xGbSfU/gp
r/9xenL1lNRHUdpHyg6IR0ZECRQcf/rCHU2/PgrLDF3VJWo+JG2Jf+eN5O2VDVaTyal0pwocHdSe
6Q2CDzA4+5KzLz3dSuBJu091bTWkSJ37CWbwIem/J8UfQgr+6jRG5y6ACe+MfwLZUd7crECfydI6
fFwuOTJ1UIjDmPKq2C9NP842r3Crl0zUt4AcMBZPS3qO9Fj3x+lewdKHLrmU+zftKvtMrVtJ/ho1
fT+LeUMVrdQ+CpZk8hB0M5NYFExk5gNNLszETFoQr4Nj3VJ3YrnurL1o7Qn8kJnSnEQZWdG5r09P
5QQtk7NPQX3xEEhq1m5Wg9SXUc0hKk6dfmm+/j3aSpkfbT1tledueu6aYZdc6F4aznSbvaC2ykIC
gzZDuYl6f3j6quT1lmsEzqjglLdFCVJqVx8taV8h0cjR1m+zicxEH7JHNNjtTyofOtg/qAh/BKLS
vkrdG3lvso0RbteDE0KHeYE93KPDbpzqJBB+q6wHawFtNUnsbq6vDlN+0gCoO8XEmMZt6WxVF2Po
VHi8vJIrRr/G8ItgWxd+LYOxwIZLDPeqaD+LszqcxOGkgn4xqW/gntrAwcm6bTZZdzHUD11fVBPd
DogEr992CktyX7NYfHsqksuNIBy6P2A7YxTU2ir5eTGbElYtMZpbuOMviLrJuYhOUXgMw0Mg70KL
OnmjroRhHRNH/lzG/VlZF7qtjBdrvNQeJNOa90Y4COVBEPfa+sXe7dz8UeI/ovhFViTUjJDFKpKc
m/r6yJqrmF/CjdZcA1g/8m7o8RLZk3ku0QAgiKjcfLohsAUxaZcBwWMXI7jCbQuF26DdC+3+en5G
65L/qe9adQ/i2wjVmy1ZsLE0n9BarFdGvdCvYXmeGsZ5S7wATYrGaYMjr2Jo0IDk4vdDDNoES0Jk
KQqG6TMACR7fIpM0uCsFwoCYDMonudI9ZD9iLpW7UC9+n4DyHP7gDajdlw04VKeBrfjorEFA8NHW
f0QqHOXexDclvqbPc+lmOE8I0kWAPQcEQQHRmZCvCE3LDBI14w2mIPg6Eq8yIhHmeTaun7ZyEvNa
V5duFguhvAYowXu1bOnG6F8hxdKNzrtPuDwehb2E8GXL/doQh40ZdfDGHlDWLiC3Y+aSTmAtmZ1S
JAUuCz9+oMn+QZi3WedjcEUIPz5Q1QsFOgSv51kgeFadZ8semu2ZciDUpTbm6px1GQogjPyvk35V
0HB1/4UfWs8kjgSjxCEIq5LWZxgtKn6F5qCGVIV4Gq86/UfxAW1VaflguY26fBbrFt7jhCqvqG2N
MBIh5vmzEeXu2j2Rv3UrtpMOvUwl/EX+Du1IAFI2bAUFnBWwKowS5BYxB++sM8X2i569Y865igU2
Tgxjibt2EZX3Luk/1X1IlnL1hd+yhHNv5kQI9SyMkJlR3OVzcTnx9TavTSQvo/EcYEV6lRctUJkx
2jFXAl8WVruIshBfwhj6/7gq4I3apwO2jYuUIIxgXmr0Kwx8/HQeiPEhtGtqjk7alqt/mKvX05Hf
+YTkNyapq7/DDUXKeoOALg9cKXC32HRxbzFqyO55fRuX9Y3IQwCb1Tuwdlo1DN5Hu/6vhVwU3Fmd
FsPdAnr5p1Kv/XSxknMtH42KBOPd02JKtcMVSUhe5RuV/8w2//A8nJMiMZzxeuiWhbbkO1JihZv+
vuAVsKO0HKvaAU8JX0tBWWSdL63b3k7Yen6KxVzUWoTqfeTpx/P1EZOHPF1y46w0p9gFyiSGV31B
xIFierjnOwz0qPchWjSe0qDe9FTYt2+4dM09nLkxPAsSb/R1xlvNEv4YCSf1d661vusE7sFK4I0h
RKxG532qhQPHa8kUbC8DaYjnwW3ercRVVNolxOd8GVluIblUw0LvYNdodkV4eCpwuznCBwKBHCVY
6xOMFbcFoE62LmVR5aerkFSfiBOYAHVXHtxWBVFNA+dWxWJinBkvOOYSaf9SF6CQAwp2yQWsze/R
C8fU7ZJvK6R5VLx/4tELJpIcNkK4HSzKsv0zw7pyAOmOrz24FumNyXF40tW9zFSo27fabt0mB/bf
L4I2dwrpPQhls504LGLVDos/Am45mhw+rf2OcDjzZ0BYTDhhhNtyDid85h+02WHrMEvo0Y+ZF+ud
qzz8DaqlGc8gxWKkIy2AOu876/AiqWMl6Yd8/WI1AAv25QZo89HxFTOeoIYqTQaCnxkYR/x09A0d
EZeflH5U+viFxB616zqflpx44JmwyNIcxWmGdbalrTeuz+D8ywko/yT6CS4kQgCZrcEOwCO4cpyR
XtIrOzX+fmoTrDXodhwh1DzJQtW3PdsOawmlbWAdKa05elpb6H4S0aYJxCcVfsxR1/yfNIu15qCM
KyGqXIMA8t9ZVY8VCmXMvjpO/RuDEBrrl7AgebxC+UOEil8bfm74ccoMe6MTF8hUkxx4n38ymvly
kJgn67NriE5OUYi7eS47Pv2IcHldlga6VaCftKfMFhk4zroEpnvGQarPzCt42YGPsJtmnwuRh8kP
r75BYUr6OPoVom37G8yfko50M+aLGvOmw2vHq4b16lVvuMJqzTdWnWCTXajN+LkZCYeYljw3AjgM
m9S+9hcwc0SAOJa++qAZ++5FVhNRkAy199i79GMFkFoDK3c0fyR1Jwzb7M7j/edVw7gXbvHqtSTG
wN4f3kZeevKi8uhpRD7GNYYXn7O2fOsWSCA3SUyYvC3uIoXRGJtZ4n8F3E0ZETtLiHzzMzE46ddM
tQjBxMRclwueB+oLi/IZS+qjZTnKhrNbQUpCxZEJpMDCdYcz3hy0ZKcFkEP3Vn1GrYJrWEh8CNYK
MZGzoTthTwpv5pyW19Scob7jZzztofOX/9UDVBQfi6OJ1mvF6QrGCONgQQkZnSNhNVQz8sUQd7Gw
SyRs3btWIt5yN2wZlEgcRebc1CgKTvBVKzD/WUwrwtjyS9CcuvDY13sLrBZ1OhnXiDoffXkPHW3e
82/MwMPIbH0wG+IM5ipA0gHutFnBCqXdA5xKShmtZHkTX/OKdRLu5YSgaMlHF5Qh3yJKJPVYMpjb
G8nOCLaYAjvpl0qAPXnfzFcKXFCbaHlemgmtQXB8pZehvJoxRKdbqtwwDeD5Fj3gSz12UdMt33Fm
suVgSEJStOo+U6b99eE1C3XdkLwqkzTi+QPBZSvlfrAW9imMLvORII/qbzjQcD1CBmdO2AV4Ofh6
L0m6EBfiT7oIVf5eJP2ZAgF5FEwzLlS0MfKM8sqT03AUtDlXtsyY1B5FcE3UEw+q/BZgJIgbffuU
L6mCxXOpHwflrhlXHHiymxNqXzpd7PDLytLJRaf4myO45VWwKayYnHIBAzloEPi8h4mwl1r6bG0T
SJiXV8UnM0TCK/+9TJF0SkE/8+l+e8k1aY59QDkPUjVE+hYcahRyGZls/X/wVVFVdAuYdE6Hw302
jeyJi8B/rh8sIOMk9r1m/7kEtFLHbbWJiJU/hkgF5+z4UbaLT/hInUkM9SyyqtQV2ocnpg1tA6wN
8DoEdthGVXSWCJgo7Da7yK9LFlza4DIFl3G8MA3Xz0VyrprZElRVsyXIimdLkDRfZUf43REC5n+4
0dJ9am6sgRiaoVkFNzoQhAXLMWQL/5ZjaBQSmuw5xJqvFZWRa0JBXsEkwuMOXxSnQ6zNfNEy8tlb
x+uniPfyrE/n2DyJ2H2wJ+PAX5W/6hPMzefz+Vmr9/kntQc5PqTarjS2XbBh+o+zKCo/0N1BEg0W
+BjQyknYC059sW7Y+tOXaQTF0bCTRnYxpzO58ApMFWIIsl1acq38xUAkBOcKokkPKuj0SlYDaqgl
P4gZv4jY/UM49l+wwkinjiKPp53AU4zmpz0aPvIMck54Iil4B/5msmntOZvp0DM/KRzMgwTClPFC
A0NR2EKwL6v9M9wXIMBjRt/bNvP5cmpnxsTR81Lo8I6HmCpiZ6IU3qizLPNUy2yiwHsA5XXj1k2b
pUh9FZ1Ik8eMQfYMi4iPgiFejYH70lwpcFqWD9jlT9p/ZvqBZ7Ezzq/opD8XQ8uJ4ZqBUxE7NTlp
ReiEh6w7+IZ6w6nAuagou8r8tYiRZrhdhauWFUgwK+OaNcN1iHIUt8bKWOjAZF97UF4iwq2aiXFD
vBdsLfFGHGlxSv7D85kUy+Qe6CuK1jz5TBjUVwmLXpe82IIUzcFnXYYaZaBQwgGuzg7OPltC4SS9
Jug3El9D0l3fRHZZWkKXoGCNFRSKCAJnPARCq652YYIRVgISGZKIFByf0TllhETyHry1eikYi3ql
YUXK8p+hvxN/0Md31GgIuHq4zaJDRGfNmD+eUV2Ebxndn7b6a2p/6+I3/5NnvgntNfNDC/faKm1w
pPLtHQPgvYdIROV6GMsD4C7e1QAh+8ZQ/Onp9xn31Pw6R+NCaogn8hDlM28sycMhCVFaZypsSZhQ
V0aJKWGW9v8BUqPcy0se8NI56/3JVAnZhThpArJ5u3JZ9NABiV6HCI75e8N00f4HkWrUa9JcKw5w
Sl1Xat2JXz84eb7+Ntu1rqzF3fC17rdyZq+jY1H+Ns1ftfs2xS++FdMlS8+SfBTISPpDzZ6Ou1d2
ULNjEmA1vTSwi4MrGajpTQxuSn1Pg1vAJcK+G4ArLipmjW74dOUVyCoTwpmwaxlccUbVO3IPFtoh
bM/PFhSOo5kO0jTk9+HuVe1k3jsiE8TdtIYar2+ydBuRzBbx33PD7SoSR48QCLr3H55tKy8TC5jc
ArCTN0XnmtyZtTqxfqPgBUvkEXgCbMtoVnn72UcUXr76v5EecuYTNkKkRyp5+ZHBNUEsfesGGc48
xyzmwTX1M1EnsjJHndTAY95RJ2HkmRxdbk/RUjKRmRmnDJzTch2/7HjYBT0pGrb2nQkPtfyD069K
N09gq3i3MEs2G0pXKrpyWurMcO5N+YEZXakuAgKqPbI5P1szKWJ8nenzj4rTPQUh1TfEyiR6KO0+
0SgZIkeNj7qKC3x/bkVkQHN1HuCejDn594a6U9gGcCTCmXIlHGgYq+INwFTjxXjmqK0CGH2oB4tr
XdyG+rNZkmhu4xsYtg2avG8lfrSM3oOHYT1em0j5Eywn29J9TffNd9mtJ7YVQD+AVjmbxhHm/ePJ
B9eEhS1retI5k0UMw85FHNvIF1OqOBNtg24HTYKIg3xZih9pS5LdSvaCZpalspVLRKdKCG4ysSyt
iGdtEDaC20e3Rik7Amj3+mhRIzUf7Qyp4zrFtnPM/7PlDljigtsXRiQCU/UAZlCNjnV5+SVEYm+e
FOO7K3/U8sfIOKI2pUcLSa5Li1mTq9eiefLIdUlZXFwZvFWZp4EHe7olmZb/253ly+cdNXQs/Ynk
S81qBiEUs4LRUyy//ETFb1SolT1YcaV10NSzUl6LWw861Am+KsSetkwMMLgtMOvRLFojApyoqFvV
fAvhGZG9PkIpf/PjCnPR/Sf6Ixr3VWEsYXzJSNA+ka5Hor5QO2OhdOoqNZGKwSHYjgV+Hnj0s5bf
YiRfIw/x0M3zpdtKDOpVphl8peDnqD+pjQkh8sLJDZO3SGmCQ+y2y1ielUoZPOPnKlG2gmU/bRwA
5JniJKibz7x4SOnXtDaKx9P4HIzPJvwUm3XECJNevPMLCZY80n2Xbz7ZTjlzcfOcNkfVhMV3yZdD
tW1eO63fT+nBQlmSHlX9SIhR/JWmnB03Rf6Qyw/4u4UCbO2cGLjt56kJIxs2CKsXXxU+4UTWy7zw
NESFz5CLVUs4flIdasYauaxH2X80cVDRDUKR7t0Sl9uKQQ5Kb5jcCQv6eANDwQTg/q4Tc5z8rGRY
7toWiET2xzQw76YBvSwZV6zFqyV7VMA9CBK2cBhYJUODtfYEZuTGSfe8WvfJTu/UpYmICRwXUX5v
njWLHj6CTJma3ivv9T2r7upRao8qEFFyw6wHicZ8w1/f+P/NbfTcxeZWy3acCbwM6XB9Khfg3Ayn
uAB4bHVO5+8cU5ZjCNGIadhXlWon8XVGMhw7wYV6LDHfLJNr6rzusbnibknS66Bc+majk0qHEn9g
/ckf8oiYS458SASbBRjuLIHBGpYnl8R5Pb5VbDexJMcbj3AQwBvcRfA4XtknX3eZyAkW5gBfVArr
RXCFcT6jqFC1v+8j6cxYEOIIGRmkLLwymrEDRd6eFxlJAJuxq/iAlDhX4oc8Jt5zF2xHfQZwzBKW
ZbQsPtTkNskfY/lBBEbJcYms2WWP2t+C4qNu9y9yFoHDv+ZcI65BwG4kjNdg5cnpLfAM2coelbjB
9jzG++/2WP2Bkg8BHyPz58VUoL/qFn6Po4SWGgwy61723OTo0FziUDiyNua/hPFNg6Fv62GuB1ye
HCeavhTOjXAup3OI9Tw9/dJZEM3BePM1kzoY3NEc0HlQ0tAc0O9Hh9Q8PMMzpCr9MrDGQ6WOEL0i
5VbCCbRRCJWQfHozCBmivJ3NC5+EchO7U0N9TrYR0Wa23hyybyalg76tCF89E4nEq0v39P//JCwQ
0Klwx4xf6l/x8s8jUa5mlW0NoM4PGt+AdpNvUOT3M1f60sonoQU6fCKlRvNh0kbSLpd2+mennxnh
Kle5vlbThVLTXDZXAnToFV/KtUk/uvpaCxdI0paNbLZzCAdK6YtyB3QB9Iw4sAnTYgpfmBipjoF4
MN9gSqO3y5+w3ocbRT7KNXalnbj7Yib2uo6qn7qdDF8IeOQGXmXzJZVuRYS1foiGIz5gBI0kaYHz
Jl+MkVCybKtVdhF3r/yUL1vhqgs3I/9MhAfm91tbHAJrX90yL8ApV94y5Sam99xyQvIMM9RMt1q9
GZTCtIzumLly5urv/ROJcUNL27xWtjnZxDPxfT0ReAUU7DfdJFSJmWOhGCfViGtsZmkGoWex00PJ
StV/qrEpqIye3OaDkfAE59llgmcODMoXJR5AZneEVvJ92KQnefDawhsGrxm8iRt8Q6XAhKsZUQX5
z3GGxoBKD4xtImy6AkvCZsYfgliAbUtpvahzshU8HTM0cqpHa3zpz+9S+k4Iz0UVmGxQwY3bbNyO
bLbEb8U4MYqhdMjI9kMWsKAu4whrbV2+tOPc9qPY1kCC0e1uNAQQdCcbI4DyMv9O3ZMf1+R1bIOT
rl2s4Io17DVztcfyj6b8AegC6Ua9cJ6kCEnm4R3W7OdOhaiT7l+QCGfoxT7U9u2Mc8/Sq5Bcn8I5
ogVTQRTOLbxmPkrFBWhHKSEs7ET+U3QP8cFcipPU8fSX/zttGEXChK+S1OZkUhTSVY4lXgz2UnAf
eyjCFw1HY39ClArwyGd7AAmbbh0vbu7/GzYBRlKXWW2zaWF62IJUjA8SW0FtZ+AAcieONTzzCL+4
Gx7CiiXGKz5w7IjwFJ72kG85HMoOz8wmCKBOz7uS6VTi0sOI+HcSl4D+2aZN+rxNS1+uijI79PRh
xqyKg1dEMEj8eJZFeoBSzS3vkXdOB481iUkagsDB4TLDBGD/ZGym2A0A8oQF8Ils4wtnT5OfX8ZJ
QY/fHsf4+MtfLPAo3W7M+RKeLGvTJyfyGJAuRRfGh4G0mRpmN5t+k1EU4XGR1t4LvcmRK9Zn/1Qs
zqz2NLLHUTYw/hWQpu2fGPK7HVNNtldDzN97EOFmHlA8e7UEpr98tB0xRj0SzFDqu/PPW5EiQMDm
bDq4esi6zLDYoEcD4tcwicLXXS1D65AXx456HFaYdq6zy1ME98UAosY8Rq/9Q4pbL/4BcwQbHHWS
YM18aMJ6EL1pO9uGSVli+p39nGtcIRg6csRvb6wfOVISkELJwZwUXAZCp6vd+B636RW6rnncBmE5
n1ZBcBhKjNx7GUbHIotOqXzELmC87QJyNNsFrNcODHN/SNHfWqdne+kyZshcpx9vfILAbDbZIDsG
CPFKNtLLB3uisq+CTVRdACXPUlv5onWnH2uJLa9oFhl1TXWJjdP0QJ2OwBHa6ThsN1iCjVXlQmJD
ekKBr9x7dn9QLjYE56LV7lDC/aRSvQRmMEgxJaEXPI9ATOA3Lp68oS37HoiGsoAdycklh3Eo7biy
/PuKr2zXpLMlYutRj1yCg8+wm1UQukDMdUw5Ebb1xoIxPfaesHYVaGvbiTi8ZqZUZ9Cpi71R7Afi
YQO4m3S/QeuH3SzFeOR/WgTtTKIgIRYzjWYebSg+BgCMg9iTrD+m8f2SH7FFROQZiNNCcgx8eYkL
HKqf3JKsuwS6NcFyZIWCOvUz2W9p/rhVBL8uZoTgKPiFJyrbpNs+wJMgqTe84S9hHJQTFfkChodV
rXjPJs1yXnfJlK0xyt4Fc0r1ncdmRuek3BvOQCthD4QEXinMartbjq3P74H5hGhBhNwv+4xnEuau
y0cF3untZsgkL2zJ8fRwM3SBw2eFzU20H0AsMx5+7k19/oBM5Tkh7/BgpEeRy4ELe6f0WwA6tbrp
nZXceP/muphTnj+/GDRLv2Y6RJIOR0Blw3ljLMlx/hRckF8poc+Q+b7NYWaYlxu6t1GjEv5JXwRZ
2KQ/M1WyWcoy/0UfpsLrpz4L580A0SyLASDI+BmB7n3XhtWiTEENHcTuUGoHhPMBhBrUIDfqK77x
aKJY5VOHAj+z3lkYWDBduHQCBxCpH2D0Wjtc8VcpXivj9jVuU3OrFlsABGBoOTaa+gsPtJ7gp/jz
3OkM5dpDDyp4PlRD5cKmdUK3vToT0Pkd/kr9zQIgFSzq73OwFMIH62nkFsBO2UHkijexiLmzmill
JI0zzk88YNNg62nZSgvp4Tjox+TSMI/6VJ6f4Rc1sGJdg+EaXQgpiWNASX48+TLQfoerZ2BfwdWT
HLh6UCcI5pr1Fuv0SUeCwkLBg8PGJRp+YDqcEbgq4ER5xsKxToFkW25a1CpzYUy7i6RufsUf/JPF
Itpe5+Y5UY76cKimE+PN+BI3KOdur3JZV74wLa3mkmfX5nXVrGuhLyLtYKkzfZfABTvwIuua/iJK
IWsPaBt3ILu0CGcOwOV6Ewe/o4oB+CAfSQ8iaqeL985k2B4P00L+jOKCVRPkBifU72X++Yofz+FB
U6FEj5Ggt+wzrOy25Si3GQO0SCGvZX2JhXNtnOzXnZvT5FnAb31PDpAdFryLtEu81yiOCav+pCWw
EkxoFx6cnn7X5oNCn3UXODhqYSyvHCQofdGTxdqCUwSzRDTtXuZewElvpxbaDZ+9QUTBKf8P9P5V
7Cdrr6FXoOtl4cTGlDZuw3cP8ZIp+Mk5/w+Fb4qlN4QMs2DJdsvd53jUlTPRAmBhZngwXQVpkJN1
tJILA25GATPzz85urwUSTVSyOCaDa5OsWOawqZN/smI5AY1xhfhKg6fs12QbMaPAZsmYYm5WnqhY
HdY0y+GBEXPoELztG+wDXG34aKHa4gBVL5gw6nnpz9PtIPpuaOvI2qCFMX8IaGQbmW/hMMp0AT1Q
uoFLjH1hvBePfF/Z+qA6FezgB5afbbWkku24ZecFziLwECfx2gs8wdBlLwj8qvfmFxuGMvoOGbw5
A4x3tca1Irjhm9GcQNjhQyosNAIAvRov73YUybF2ESCg6MBEnOV7JN9k2TE2JWBOPQx/sUQS0YHh
jsiZfvyK2m8JP0p2EbJL9rw0+nnUzy/lpCgnqTqK24Z0dCIh+y3RY1nOUcWOyFeyDaJsmG+Zk09O
pzta5Faoht4gtYJpqIOpbigYOtsoW17XKb391/6qykfLjvl1E5JbiGnnhFcnwJlWdfu023ebnlgq
ktF8Hdmua4Z29qHUX09rNhw8q/tPQzwB3QWaDCxUCzhiIOZxumuPBPJNcuimM5sC0u0hhOHONx5p
vK7Lj5403X6nHUdiwe06+tGn7zKHHLVge6A9MiRPSwNe+W+e3Mryw01+g3b/3zKlKMc/N7Dc9gYA
0GiN1XELaq75Gu7ExOG5ydJV9ivwfr5T5wvNQTAuzBwzsHqzbSF3TyfD2IaEHRVblTEZttU9LHdj
2xfbSdr0WGWOlmctM8J3jgq0pY8EBMUCz4/lR/WWIXx3KQZ0loBfT3V5DppLW9n1ot61Tk9Aa7YZ
Qpa42+cF2AD2fzbqiKBXqfbN1wOmIg0mQMU5KJDV77u15DEKKKOOQXWSZDIwTpFyelAHVdLxYZB3
XO1nDly9Cxd9udFQXz2BWP/PcmDCZ244aBNrXza5Z5gjUhuSn7MnP6UEt3cACWJ8Tc3X2HAW7Cr9
SwGkOUBYQwr/EVtXk6lEfTmByYYtkHJJcXyrCEXuvXVb8vHxUR+RIIfDpKvuOEx+CDX5cE8W+srX
TM/nvaa4gp4f5/hA3Go8F3f8ICZzEfZ3tAiEfbC1I+WILnY7MeBX0LHbQmTHGNvxjB7CRQPsgVGj
zYb5VVyYpwFKhBGgrHomvABCEZU1TlA7EACeTxsvPx+xeoMK4Blv/h9P59WcuLZu0V+kKuXwKjII
kAjG+EXl1EpIQjn8+juEz91Vu+qc3bvbdoNY6wtzjtk/VzmO2lfj3XKRldFRJ/eW8UG2DvYIopg/
IQsiq6w/TYXVy3Dx99H721hEFMMUYTIfgZtYvVMWGfI9ed6r591E9h/N9HCepB+1+d6mt3a44qyd
YmpXRBPoCJNAbmTLtl8E8F2UpVHAeMfS5ZUfpstcRIze5Ds6JyrGaS3mIrw/ssdmkIVufTJ+Rwt1
nkO35lcPdXCoK4R/LCN55LYP6BYOMkAp89AXLFWIgq6WLjU8p/Jebx0d80PpmD0hi4fu4YrkkLeT
7VBaPzCqqtdGgJL/zrgY581RGIAG7CgTpg4UGhrJijz/0k4VbBnQ4SRkEA45/AOHkPJSmJoTcmkR
FBYvVTzLLLK+aAgZTMdvQ7BGRDYJTn6Re0/UcroZQAl6iuBbWaNcqGUIZKDVshlDNc5KYZwEXozJ
mC2z9//LtUL7VMy5rECVB3Z8VEYSqmaPcwXyaNh2xbXgAS2uqEtKoO76PtSnOsh3ITISoPRGlttr
GkBcOKle7dZapgFqS4PUQG2N3PJRotMpId32m2xJGca5iL81WUUjswaGoOshXKvdOl7Kw1b6SnuK
7ymIKs9nVC6M19X2TtO81IbvFpwb7yu+SYLiKZ2oZgobQYuwmLLHuCOY0HEXdxxgfgR8033gYBvm
DEGppphZUa74DgoHQLj4eXjH81MpnjYwMVEa5rPKfzNjBiNrAeXtVVr/EXmxRuanTDzFyWyq85I5
gWxt+m6O71ZxqyziSI71rVHONOo057zq9OdM9FksPHflLWro/6BvonMSbWoiihjlRa8Nou+Qplnd
13yAZtphxfSSgVykHJDEP6dRLDNVBWrAETWJgonsYC3iL1gznK9zmd6bTIdmXbG7MJYPlozybNrA
g9kRveqdowMoCDiwfS7UyI8uGpPfaVb8o2HaiVfGQUCYOqPeybMTo1nuZn4qOBGIBSoQNFiCweio
2KfffDyG/A3rgx8d4t5ZxfMHgM/Y9blGrlHiCurxNH716btPV8weRttTcPP86q6puQ2bKLpoZAlA
iXOHl6A2Se688Bnko1hxchABOVkCfvk2NN7UbeZrgQexP64PlCfKga4azaAN82OnbqwDdz9+DePw
y26HxU7Z/lDw6/yCwdQEiwgroAw8ce/UOAN2fEe+rD8tDmtmQa/3x5zjn2OIHnQX3eX1iPb8aJMT
pMKIsjV/eOvVqUK3DpcEc8B+6HCu2daXlBz9xNVa95F6In/S9ILe07mj3adAqzl9Rmu+4+vVZHgc
VjMePC260KTEyiZY8U1Tm7UlDQhVDT8LaQY8KNlXw6TO35XSlUEMwkqJul5YqXNRd5jDg/LAscbo
nITdj2gGs4J4VMx7A04SLOsHIT08F8wD0DNZn8/1H6kFgxbzWpxhzGuxPRXv4wr06pLYOJLrknJt
7P30iOyFU4JhPrWE9cKk8ARBkIAvIUrOjcA6UHigSiQMyVt1yhlb2bK1j6ccnyNA7xvaDLnwmJGm
0akL5xBZgQI/Aw8o8Oz5SUuKVUtNAAXtfPvAgn98KXfI7UC3T6oMAeLo9qWFgLJePirdUfe9qDnr
6jWobzmRdNxKLBA3f9wBjAHYawmfnQoKTkNSEdWN0dlM8zEMnh/ypSE5QfBdJER0rsoK/ZZUORkB
JE5a7PkYRgHS1UMzHoZxIrx2887FR9J7leQUsDfJYB7dpGQ9cyaRLHtDwXeEzmJN3o4FjbgcO6SD
gVvO6bXDPWa0v79h5DInQaZQFocI2WJFKo4TFruh3dbgZFcdbnCFHJUVoVN9v86fk59fXpvlZApI
9RWZ7kq3ljqQ+mBbycdRTe9fuW+MLcSrxE1UXHt2tBxuZfCv6H4badbA9Y2/teyzM+9QXpc6ksPH
i6+QO1K/4gY4xerN4MJDo8fidGW5GNGTfK21JDXNwyvXxExUya86xvtgabnwyOdPeKFeY3lKcG6D
M4ZkMbnEKh7CczYjKVvfQ3Hg1RZv/EDZPkxcs3HnA5YipxmcYnDwapg04aBTGDwzpyMHMts0X2xl
MWttSuFknv5pmAw4HsmKZMFywzyikp9D3vZkMprMI1u+ArTQtdLiB1lPzlecAG6peRb7sXneu4F8
KtJLp15b4e0hvUvdvfGxMcyHW/hc/o2b9Bd/VOm3jJsgfPISqO2blF+f/UomdJY0AmFTkGJ4AHZQ
06bMQuAPIAyPOocx/rBmH0ASrA+mOFtjrEY0I4hsbreBtMhUF9zKDDQI/z6ES1ywQB8hujBgOPxU
2NwuYbCOGDqER0SRxIMp6B6Ls1ohnKNSnivUoDPMvbhrc+NSizsAn1ADLOlMCEX4QAlDF8NQTM17
iKF2uDIXkstVxEmReE3tgmj7ib7A00B2wBst3fHWCBAKcKGtQb2CsmrEHADLafpPs4I1Cz5hmoVk
H8/edP7SNHLzonf8cmb5PwpxZPA6w2XK7RrjHQ7WCIFiZN7gRGGlRBPiAPP9M3oDu9ViFLQ1tyCr
MGDMA2QrUY+P+ghnAoKBcaGlEA3bo/MYfLDQiw4NC+ai7V95OkxO/k2TbYQfEFkr3ueQwQmn3b1X
53MWy+NpMLwfLG44UGj2lTWfh/JjoGU8DTxD+TKy7sVXh2RiJrWLfxotAuP+Nb+B9xmQQBZsw33d
3EfunmoGc7pWCqZAG7zqf+XwEOBRPIpAGLBm4GueYcUQbR0lfI6EKXLVA2r4BaowFhR+MT0BPDE/
6Vexmyf8RXSiyvgf+s5biIDBvzOIYHW4EokgsC6DHWSAZoDaXP9F58S/d0T4Yum3VaInCeJ4cIPo
6PfsOOXvEHo1SqjnVuBVehHHLfBCtO3wKiaWikQ71oL2nK1Vhk0xjR+fLVogQsNSzJzyJ23RPUou
c/4Yv+uxX1vKWVLOCJfhX6E9Pcjdm0XJGJNQxadeiL4t5QbqXDHfePNrY9HxKIXEELzjwQ6et9Hl
VTMY27Dt7PD6NbNiR/swvcKPq39ScV7w6aRXhZ5AVwYSwOD6VjfmCQYb72nGZhQjmE8q852rJBdJ
rL/x2cO9zn+Sp1+25hYQzsee392AiTjoeDA1863Nrzn8BfGq/JBlHSLfeCMIDwN+vOZNYBddTGyr
Hv+YVM5E4u6WzLsZp8hPxD+Y1w1lhRLDioAsKHPVl21QaEHO+m2ahSu4/A5MJgirLwBP1Stgl++I
HX8BjZlO162Qd6QoEfsjcfTo/JmPkxiJ/ckk4MPzn3tCO5m5JuamwmO3YMmiisQ+HwqdLTfCLSas
0V5sLwhCZffPz0imVoFJexcSp0V4DxaxlFCtSSmpdxgS2DeQ7IlvkDKA7Oh8S3QopaY2npIrapge
XbK5iM8hLjiuuTsLr5R8r/Kjtu4DDhcmYPEM24jWO1kFOOxkbn57acHuN0If9WOQRIHlk2GddCW8
AdzOY1+CYiDha0HBgzqagLAkdguIJLgn0KNPqdUz/tE3y66yq2KXE4RkRyMvwdoyp41f6a/ET3W4
VvkZmUI3eslzpvebJiLEeJUENwn3Kcwl+etxbBgnJrupkJZ3MWhaY4sUJhpWMtyW2JVBGvDR7d5q
IDvPq9lehuaegtXB1c3Gmq3zpo+OARELhiOyZAEvhcaNjshDMC8Y9xV44+Bu5eYiV+c+x1E+t4wL
daoVHonWgPt1R8VAtScZ3p+GOubLQfInmv65SHIHehBqzum/UVRTWiazX2Kk/PC7Ls5mdfylKEtW
TDC7msA6l+5hMEhJW2N/PtFEjHBK2COyH5+cN6kf2BRuGI8YNyN2oLGljBLQTHeT1JVNAQ8wUtf/
V/OTMDA39vlw0CEhsPCePcp00bnIqhs+LzzEPNXYzh+ZS+aIfC6MK/uKjtjAyGZOga4P//zfqKJl
eW2vHrqHxpfnb/iBS0DZ4iX62S+vAtx56d3s7rHxoWkrrTlEhPDFR1U9mPFBjg8l/Jp2r943NJvC
goYSk980luOZ/Zp0DLxLBZm/1cwWsFLtBkYLSEgYYK42bP24EzjpD9XKqM7LEcWlXaqfofqZJt8W
tuDl0E5z1UC9BdYbAhSz2Wd4nIgRAg7hYBmjPHipkJE3oW1CBo+DQfwfTZDs2mbZGRvSZggJFbRd
+EmG1pL6N+bKpsB/zW6Qy7PLklbWJ/A0XrE8v1CstlvEjWDhbPGMooClGPUye7g/XQx2JFTKsrjM
QYAKUwVcfUeo3G0+bK/NSE+4TuywrNjyjnHCxPHsW2ARNZXmU5YMSUjo/dmm1PZ/YdwW4/Buo/BE
MIUEi45lGEvANtrn11g8ge7TPxBpFAhHVPXWtHfhJBzSfQhYCrLPq+uhv0lQRvS2kHgI8660+JME
xVhg2W7N5QMOC6iaW2+ztNAUXBgbzGDodXgFe+MCs4AFlXTiZcQ/xcC1lzclmFigaeYRSk62LkUv
M8/V3M8vPvvGePJDS1sCd2S0sYSCUVTgH3SycD8g/lvIR38tS071PtmlyLUx3vgoMWzHYVe1lybm
ZZ+0QCIypV3AsgLJ4Foio2BhvOa0ISdN73Do7IQZJjv642za1TTUcWu25Fjv/Z+UguSsQy5iyR65
TCXKSYmTeF3kot0UGBhhqkCxgkAkBbsWL/J4oUyrVuJleAqFxW9RH3XloFA7GKgATwYo9N5JVjRV
OtKsPb509faYrr7r0F7SWXJFgxK3S15mA7I7m4kNqwSmyIyQ/7rwx2TaW/LdCCZHHIOsFnEMNgim
hDxpoCMCgpGJ5RBX7UwgVSma/BT4Q1DI4qhAqEIC78hgHDzLghyrlxnMgFtFLNPBEm56/d4/boP6
5tswhmDerzV1NX1PKkTw7i8VFd8zvv2m7eVx0+cJp/f0zJkX/ydr37hVJpmWBzZkZdVM+KcWXDkx
x0E+81yXtY0MjOO9LGAdeG3tanDCcb3sGHlwdvIKwHohRYno4Q3jcospOXcRHTawMnHZ3LnDrE/6
UWFxsrq3v7P5f0pLsmLSE4ts+lZ22S0bNb58ymzgJYGQ6z26fYSHf59HMImYPyC+w9WDX79zXERX
4wbAILJr7sl6zr2IHKCviGac+8ZRVk6KDn4D5gpLENECRKjP+aLYSbibxf7QzpJZls852PuO9CV/
zs3FMwA9gEcPRw92Hu7UiZqysemuu+nOlYmu2cAOhfk5HT5U6vFFx2alE5e9K6Kd+lPRW13w2CHf
ZLYtLvhrPTuHDUaETwJzjCohjGXaSd/5Khmicp0Mh2w4PnMXIza5ySsyF98Ru1kTyCRHuWjywWU+
7hXaqX+czf4cDdOWoBvObAnGRagvQeuc/tv7Aj0U0rlIPyRtiK0spbUE+nszkBjdrEnAy8E3IjvU
N36xDe3k3erX/evf+3H7eLA53llPJ7SccGE9PxP1s5C+hPg7OJ/F1DN6T3r1bllwfiIzKaferQM+
9gVwV3P/mYim2RXsjVeihoSMT3WBwemkPqwlF5AkpHS3unkxctrHHp4UFDLycedt61E78+fm0Hyp
pfPnwrqENHAomFnc/f22iITUMD+NndfcLFcUv3T5k28rNXfrx+tf0akJg2kFro5dEaBzggPF1xDu
sALp2ALCkO3omGFYNx0BKIjh1IxGcwe2L51hgnyFyA40iYupKwBcRvAqvcqozYhQJe2iZmFPfX/z
qWbW1Pfadk6o3YeIGRBb3GuC8OQ0PlajI7CZZWmmntseidtlsC7C3GjZRU+NakPAJ+LJHrD7BIgM
wSJt1BNjHeyhG6+gAp4Zbh8fMFQo92pN013tIBCTOVvSiSFaxO3HQcAH7SZcyFPxiGpp+ukn39GF
N3sNu7Fy4CHt7vW6H05G7Ak4VNcNXD75/ExQpxl3S7wO1onbXXTjG4oaH5UdVUy+BWMrLZHycbW9
5JcZ0odyF7xUd1wDSNyV/epp2Ex2edTBZ1BWyJeXeM9I3RcAZ16z5ypPJsmtnG7DUtHew09lmCmr
53Mau9f6u6S/l29Yr4JynyAmL/dD4sREor20IMw4kAWovE07M2C9txWwqVsTrkLX1ltlITyIsl/1
9bLAv3dQuQSFYy+SMn3I0I1cfDttZ74d3Msny5ldmULK2RQuwkLWRzsoGH+xpA/OsdZu03UoruoZ
KFCzW2avZFJRB2u1jl++mPysPhAbCascihepoyZ6AEabwR42gn0xTO/xnOe/1CnIRjsSn5nU74ER
3kKcwj7Ynlm8tAanM50k3OYwjPfh0UIeDiRu8wjtTPpK0q9YYQz9GT0bu3xMY0UKVKQH/iVdPLRJ
2ZZ73fMUhedIwx50EaxLVVzT4upjgTkx69kHuvt4eNS/frxoHl8VKeLKjatqaTJeTO2TaWDP4wia
ROI2MrKAEDTmFiR+7NhkqxnxYF9wdh43ATHzMlVuHW145EpccThwyC7L6tl0peB2IE/6p/R3priz
uIfx2htEsziU+VTZBpMPCMjBNJP8246KdPdMgZGH8kfZV2PMxvA3chwWO+sTnwt4GFt1824GOsdN
Vnxl1jGxB97HnDMq5nv+XdR/Vyd+Fa5Oxmq3sMYzywxlyQD5P7EWulsRmhlqih/em1Q9+1xc5blE
I6raFN3SSz8wrfiz9Wma8P+/6IAFBj5L7KFDdZSqyR6Km/1p7XJWtzZzX3Pekovx1pI8xHKJXASS
1TmS6JSZB/Bmpqcwvmi6R3A3fVZ9eNBRZ2uVmu5mJaSRYCmDd7IXKejF4kOiI4ZfroCgh+rotKVz
Y13CTQOnBp+byCTv2q4f4wlUUM7glsGBcgSX4T6iIxZX9lxPZHrY3YDD7cizzbZ4ZvsTNlNROcXS
JWQP7zXZXdgzGQAI7LuVeiqeF5RAK7U9a9GtmmPJYb/fe8YVqDW/SR1c0vjk7myeZcIfStvBM8+S
+W0CiNvUbNxSOuQF/OTVNvC3khdQCUMJfoLiYTUrQwLZJ/6+Xsgj+i0PqY9Wn5iLvhHBqI2Tfx3Z
UcXSdRISkbOsC9uDjvL5Q5nkB/wy8oP/5EsPsCTNVuSf1x2G4gdPlqLbYboOcCTlqxwC7rqAXqOt
iXHlGns+dmmzGwInIX3E1sKthAa0mACJTDgzTB+Yevk/M4s6F7UJk30Mt+qGJTHZ6GAtGSo9UVdz
ALYbCSAVYmVWHq98BlIc8NH1hhsPfNZP3H7nFBbke8E65bdj3/Tc4DJp5+mSOJZ6CRqmnv0tNJ/Q
AOLlo4CTy41PDb6yklW9Ly0nyMj63aftodXomY5yfMyao+BqnWdpYFPJAneLr2BpbBSE1cCDE88Y
3nMc0Qx+dyETFxaESO5fs7aIeRytTv2jKrQRx3pJJpGFU/jUm7uC9PkZj+GhqpFMHppjc+yq1QMa
2T59HDv92Bruk5RE8SRXZx8tKKEhpyw/ccka2akGKJIwK3ejavbMlxkqzuHd+BnvDSaWGVqfBSo6
bs0OdAtrInkN49VoFrsYquguyDYE9gC9JAsd8CuYwYrfk65NKADQh5ckBU35FmDPoO440VzXPwKW
cNad5XODEk9EF6Rv0SFM1EFlA3XQwtfcruPZJBpwu91g3Vvioh7vTF7jiHwHrBkrzfUxDlOJkQp8
ZbjpMbZkOGfMIZNyiQNwmu5bMKCsfHSHOghPobp/8sG0oolk6zNpZXupkFTjVIhyALfDprONS5oQ
vOWYDNzFmRYeAnQvDQeIjZ4gYHgdH4bg/oB/A9Os7+xoDvT3D+3JRl3CcK1umEyO3PPAKRHGGAvu
aUF3DBjNOBWaPZhIatjoMuK8Q2oW26B05Q/tx8qutXXqc09qz+VkeqkmGKxEjlNoLEgeIWOw4rNc
2u090La1tS00u9TXmbF5A+zjf6bcoAy6JlWFxGYSw4bCjGUGapiZK4hAgJOK287y6Eq2qnkOtaVS
Lp/6O2Q189i2nyj16n/msfz3SDiJwOi9Ps18u+SWDLc4W/wpOTG8YpzWwn2qAkDdCcYud7loRXVK
g0eg24OsLbfA/58ZXYa6NVSm0jBdD6C2WMsjUI3jzThukAvWFkFFkxv38XTx83Vz2GJFg/tpzmsb
E/iALhkpJQ+WMwl/p70/5yHdRgaCmCVnt9UKBmwclPTkzAkzUIE72pAQwsiE3+jFi/Rh5YntwskO
quOo7Jv+kFpseNaccpx6OJsqlldkoQ+HeqHJU2dSNN54MBbBCkGw4VnJ3kcRhs4oensqR5xqgOme
N4Y8ERb2FnmT8M11hyp0CrgKXskn/kQrBl9cEVqDFERj3OmYLI+GQ2EdFOvo5+67JROp4/jEbfJK
hlDTpoAOQ3EGIn1uegWUb/l8XLXxHMP9pqIv/yfeV+aDtcg5aFBOPFYxuYnlRG5Qw7V2k5s5Knj0
7n/sBuJuUbkjK9zwl8pPEUtn0wtN78R8L/gXdr9V+KNG33Sv2MmYT7DXZHnJGC1Xbo+vpgFGwTR7
aCZttgGgCrJObH+rgFyqo1AdqCHp4N1f9q01kzQKx36rMFbdTCNDaoxCPo+xpwNlS/aQ/gt4MIC0
BA99IYMSbhbYkrm6wJ59WyWklxUArMF4LL4JINdcJNY9oWaTFJ4apgaUwNHT/G9DPWZb0iNg6eCE
/ZvBrHhj8ZFACWA0xtfGSZrKTkxYAoh67FqoUmXPLDwDbdc9Vu7d40Mz3rV/RfOuq2/xcI2DC6pk
uEmPdeLj9V0NbBLzVVsvo2w56Isr2IuVCjy/WrXRutHQz2xAaT/HbQqDeY2nWsYmwcutbUx1kyE3
n5fdtGkbCJWRJ1QvE3TG3nW8AwJOHAjLgg6xP/77OzcRRyqNKHFrrkJTeQIHzXIJRO9DOYTN3kgd
Wd2Bkt9ZJHaMO/K0OF+9XneI5ROfZxKlp5Oq+FKUBaFQqQ1f4vL0T2I8oWvJX9PMfU2ij+ipj3nL
ucHSj90ZHmyNtbIK93hakjCHB2VPe+Rr2/AFWcvJjiRu0LoZ/Qfe378EV3DxDvESMFLLG0ULgwGG
weHwrYxfzGqbe6TcanSStNrUQMSan1iq02fwIaGk+ovgWKUzhZMCapmwyXGbLXlECn/9J/WBPVp9
KwcgPkSDIHhnqv6cemh0dcI1f+cwUbIDLmMU7ZLk0dIVTKXPdMvGyhgW8UHnCFMfM5To4kvprAX7
GOfYhH6wSrv4Lr4fjEaJQUqmMAYYHTj/LfNQzZOpxfkDD/SM+j2fhmOafMkc2/3R7tG53NETFBT0
CA5BGeJJ2K0YAJ8YJaAiAA+CH4l6mZpanyO9QBw6Q1K8SZ5XZgd1+wYdiY8VnyWgT7QJK9TD/g+g
qAQiMAZ6BS6pTVCv4Dva/lcCQ9V4TB9aa6eigymdeNwTvk0Amr/t+OywPh7XJcFE8qWIrwkonpmC
VmyDpci0se8bF2SJ4wksSXnMs9kvehVMbOFwwqI5kN1uww6hAG4rV86954AdYBGWS8e8oHtFCSLA
iqRqb96e4XHI99LHQLHiTUEEK05JpqhpsyGRulyAPuC1ZNsROYyZyajnHxzhA9MO9PM9thZURA4k
hiw/lPB8BiRLx/Dp1otw/HiOH+P4YY0fmnI3gvcsvSXClZsW5NoPYhwv0E4Zb611fr6RWhA5Ujxd
IWBeuUIoc1Xrky/zCRR1HNeDsRam+HWWN7NEcZhIVq+J5N9a/dlMwoHOaYSjRKIX63tpUloGmvMs
dno7KS2TbyRoM7ir/dGaVC9KvFaP1MWwcXvkt7KdDgeUsvjbNckLa7JKrqU5I7/DcXJ5Eu8bngkw
d4OOFu4HuFVhGX4C3VErYpS2BJfzXyG5jsQhTIfRKHtZtfTjKw6vvLzEwrl/y75koFuMpBitAX5i
ZvUVXf8mfag7mPTJ/dPWeFamaSqLBMVk2OgiGQrVyTDDGoOz8vcXKlqSnZJgW+BvYa9Vwvdf0Pgz
f6NnQODTEBluSzHVyEE+w0GOcdzOmIrR6jwDsFWcVOsKda/licFZ+mJdoUFbfcdk1Ar3ZKvddHYz
UAFlWMe7iPLeSZ9OYTrt4ITHglVbuhdob00nG6aOlKxrvFQc5rrLT5m2C7ZECOz/m7vRDRVIMUf7
sZOnQ54RO/K/KluqwbW624B+u6ms0Cak1nNN4Tr9TcbmLWj2EUrBbKvhE04IoEeWyTX/UJdAbEAt
s53FzMtiTfyH5QJNk2isyM0WwCIMtnyst0ZC/RXjEzuATa6WJvGF5lG1A0fo7XZGeNBreousg2MJ
6x9gXpjKz538nMoNvrXwhu/ygSjGZF+tnIhIIekm2mDtuPYzUlrdpDurfPzIbertakBKv1aIrpv+
jZtLe+0fmHea/VJScb6v9BqY9gpHRfyWYdeIp4e8/Bd+RtSTm5IXfoCkQPRTAJvE5jSAszzFqMTM
V8ZDAdukWpMMxHH3fKJE3ivAtkkchx65YSNpDOvueyJYG1cYJerRsAq7HTaWuNX5Aa0ru8oFN7gi
H7XK/h5l8iiOfmbrlxJZvrwetYw11UI199EUNQmoL9qkAQE7tPZ06ySkc8NjKF+1KRvtnwr9HwGs
9Np3snFQErlxNQmyFRaN96q7sJ8YmRUs2i88EVH8jZ0sXfl3GL7sJFFQKf6OYXQ0bdLAtRmGjTOO
ioBiJX1JvJBrm3NGsyjkinb9G/3SqY/+LsS9yoLoUu9o3vl2frNn7tHaxgkdHbS5em0TOEPPgxsQ
etQXXfwUfI98jE1oCcZmzYY1/sIcC24PQgbsFa43Bgs8g4zWfDTfVPAnnr+WwTE2ZqTwW+A48gbL
hJh7hEWVuKbEC+sf5v3fAc9Jtw1QZrxeafFIgjpLEfrO1y1ZEfM1IkZrvRz2Hct8On5xiQeLuwAH
NXMUPLAN/ME78zgY1GQlkf3OAjrYgJiiHUclgEzakZ/kQe6f6NlyMnam8zV7ugCOIS1UBNLYPtWN
CEJyM1TIlCfplI9QZD8QIqKIG4OTvNrgmFFmw9z4x/+xxLUFKBZR6CkMPSIeS6ohEGfjkoAVducB
y5LpJ0ErNhsAiImLIllCoJqWXplbVieeZ7xhPM/Kqpj/Ye+w67GCxDY1fI/TUny6xv7E0tzN8U2u
3v3q3cwnjW4PMTV4NxhUsR1cDvNBPCTBIan2suow43Z5uh+OOOxE0sZOygRiwQBUYd0VQQEdUOoq
gxejNWbDMiWdKJxWs3qR92fxHXhJCrCERQvYo9x6M6QrBpDcP1XMsMneWaGWHNX9tIetDhQx5s8I
q3/KZHFUC/dmaDMNzXa/3M7crBQMPO7gFQbyGhH/WtMb959/rqQFwMdAZhR8s+ouohHZIZFVWNGq
vs1cJ64OkLuUDxs/PW83+8mi23JgffN08yiyHo6/HmxJF9oJA9IGALzuAmWZwpzsiCFC7Yrxgtd6
4iiyBJq82S+nCLQXnpeVQXL1qcs9hHjQY2DC4YT95gzkGIJYzH60ypg0eUl4gnDf4H2unabYK3DM
vXEGEtiCRJAAnMF5ZkMcrup3E9una9KzvUa4MXvI4PCQ9zFMk3n1Cp75jzAeEUWvLEsGrYAuVrIO
om0daOt1dezqmyzcS6DjU8QSoc9EOIcPtr7v4TZcNON3In3pw3cdfxt3dhD5ZwrH+3kVzUvSuCFk
bubzqB0Qo7+mEcktZtFJuy81F7j0dwESHm/h+dFfspUV/Cb9Txv+PJiXFreSjGVyFQgE8WcT0mzF
lCib9bEr1Uey7UVmeti62knCU+x+yugtMrH47UzjkjACsQ1kTivSeUZOOd5t561gOB/PSgKPMwIQ
DIY+7Y7EgmHYDPFWXhGigoydbgg7UfutYV1tdxgRr3K66yOnnO96fruKetku58/5AHuDMDgJ6IHd
ycdeOoeCPf/RK3ts1sTAEDQbqUuCdSFm1kSL5ppNPiHZFKJ81ItdHDlvxE+Iyj6CIYYWTZY3j2KD
nIHg4neCaqVNOkm2xmaTM8NBRFOtSJ+twabgGmK49zZg4LJHt2d7BItvO7a7HJGY3R/1x+LN/+SL
awRayZCDVkxG56W1VUsndN4tsuKXfAONddtBPDBPy/olLGD7Qdwth116TGyFg2GZJUtyXTuvTo+D
l9WrYiGjlHSbbXIzCG7itNuPd70/aYrbIZRPlom63DWw12ySFO5MmGh6tHmgbOYEYpGbpGTLONrN
axa2zwV6tAAI4euHfFMenw/hOw2Pkkl+LcUN8oHMKRln+xuWU8meWF7CQnmhUYtk0yyGAVD2zlu+
q7vt+DO6HQNighIUPrQeqaAlCJMF73LwD6MDMbH8MwIa+NdsBR2r9ELD92AT5iWWDlmxdKIsFWnM
/G9ztPtui7beljBLoNd+vZG8vP4vwjpd21rdVuBQaC6h6uI81eq9X+zEkwJN+OZ/ih8WEsV9CyiW
Aq7o5hFmVQxGy7jb8qrz8xl01QTFT29MVzoJ8cn5d6uvfSAp6V0l5nFFG1yQxCw7bbAHhkeZnI3H
wj8uTAIdb81wk4cbmV8+ArCVKM/z8azGJ70CA2wH6bXOz7ni9qP3gCt8DY2bKtxN0UYnga/0zKwH
8gGoqHBYEBDpp3clf2MdhPcC+zCIJ5SwI8+QeR6e+2xYgIxMzgousn/8Dt220WepDI5ptyQPAu43
y1JUKhVn05wqiegHTqppQp1MSg6KaFgNdHYFO3MPxt+jPo3Zr/+8wMLnFrVzc0O3wF/QUVbWlbr9
D8kn11w6zf0hox9AnnZ25A3RLne0PNTG/8WlVfKBAhSkNHZV5lbhciNhklyBrtAVl+o0vKmbhgVw
uesYtlEcaAcYF3RKXOHSiQBNFsH8NtwoebKcJkkP0YPHWEPePRjZm/JhXUkCFI8tCymcIDq+5TWv
HX9rVue9DQ/DmqGcLjGUU5M5pfA+UfsUQqImnx3XCzUuogzyJNrtQCVJVZds9Yp60iZ0Ewx9/A9V
draTCtbnqA6M5N/o5eEVmg/l7ZNOxWx3RAOOK5biguVGDcv+aPp6hGqgUcuYG55JXSTopPC3La/1
ytgTE9l1ZwFBjXVMHkschei04wlNcRxnibVSSMPgFoT1CDrMulJeS15F5GK5tj54u8N4k5dkUmzH
hKd3hrqB6UERzpX6pGqnQD+VzambK9iFnwcJFEa5N/79tYFZcMm60zTI3A+p4++6Yzxs/od8F53e
cvBDCdoB5DurxWVJvpz6qaRfqfQVCTNDvY3IN/Ym4BToC93mbxXAbHZaBVAyKusS6cZO2wioFL1W
c6eBbb9Cgsqut9A+vH86ui2ca9eGbQ9CTXXDbNdbK8o5x9Y5nozWK1/Rs38jkwo9AVIhEn7jOfpH
5uYSlR9y3+VjZp669eMXbqu17L7ChS6eRPFUVee0OqOxfHjFw0ugJWouTxXz3z3JUqPhPKemiZCO
m+aGe+KrzOdN2fT4h8mQRXD9OuwS3QvTU65txcrlTGfmToBzQq3B47mQD5oyz8lRkDcRv5D0x+if
ll2YEhGxRpayaXDAWfYgbzQdwuk7qWsjSoWUheuqfi+Xu/FTIGDi/1PyZHsIYVntU0xyOmWsK1qe
1qGrJjgaXuwsXKCsBycov+L8BFf8Mk0PsmCU2ZRYOJXYrGCXW/8B/HJtkxYTwE8CvsHSBiD0Bhsg
gvz/5N4joFS8l1AbyMCDxRNAAFzR3rPJlK6MuNAT9+yzrV0o4SRyBgss0lqo5rm6YsoeYNKMPO3C
GTmgitGx1E5n95wjnIM8h2uF6uaH++VZr0TPoPgnAWHH3ZR9W2RzTYKUc21cU3snf0QjoYYojLbq
E/H8w7bCKzAnP9rU8cdTdqKHb7cv7BMIqzO4qezdFLchiiY/PjfSZWQYPG52j/cWXQvOqOaadTf+
KGnKLXukUznPurNhXBt0Vfq7CAlvT2b9TF6F+ldtIZ88RpyXwrLvE9T6M96kFEqwuXoAJ6y2tEAs
MGasfeLU7UCm1+dAuDweb5Z2S7P3cCFVH6L+Idxxun+Y/0fVmS03qmVp+IkUwTzcIiSQhNAsy74h
nHaaSYCYh6fvD2dVdHfEiYqqrDyZtgV7r/WP2kcexWQ2fiKpb+N1w3BloqdF8wz/UnUz/6KcQSdh
ySjOUqmoAZWEgJoWmz7bLGISJLY7Y+ki+tWoEKaFCKkinbqWdBbonxSWEr/EfMIvFwTEbijbAkAi
HBLCBYT5qgBD32mhg3YDvdxJDNjxVTBt9ZsbvaQWeVV1LJxnYbQnpEvkFYrRMTCXYMbqXqMvsJ2v
zG84DhGVE0lnsc9DAFSJWIOgIXhkFFEiHkkLs2gSf6vRd558BdMflPaZVSBj1T34G1T32R994UAC
KVC9+jrbMbXc9Zr1a8v0lnHLUkDEyITQXkj2U3Sc56rKeo7EM54lx7gxVSkK1zHiYs3d8Vh944cE
mA3+SuU6QiIswIQ7hOl2tlKuY9aeOZPZwRrJ55aQmEC5OTXsnbkvV53OLIt2POOUdhcaJIknPsma
PgXTXOoNJqSLGK3eFtVjUFaRsaFHXIzOYwM8IH+rVg/FMO1jYW+iCnXGZYeVu2VvBm0mNAOQdDm1
y443cUg/9OEtZi0kk3uVvo7tdNC/li/1CpLkJ7KjEpmpreVm7r3oynXyWsaP19MJ3uoAQO4gl/4g
7bvOe5JSYpxrOKWYtKsbxQC9b6SH5/PYZ6cS3Eg4t8KZEw4X718m8XCx7Gez8LXrr6FNWxJN8K2N
hj2CyTqkpBOqBw1FvXL4Z56QGl87IyZDD49tmCpB/X0qlmp4EYgRTa8KgnU5IHnOliJfTKljAN0h
Ip5tmXhG1p+Q2/np4FcC5Fl2OEuFdUSmdGcj6ESOQFwtIFhlwt+tgQgWr7dcvFW0xs967FRAS7J7
rSqXPE5CcMeePK43/vQgAOdGu9Es+TfV5AQJMpCeoMPC/kGLqPHYqksxYg5YwTmRaAPbgJqCnhz3
yR5hrEFg+XdG/oFRjA5IV432BFLyBH8gTT85kailfBdA5vxlXKlTzX+zEOGkczQ0gnFEACQGMRu4
yncsXfDXoYRDLdwIn/jwq9lBC09F+AlB/doKR2q6DL4BChX6l5RjIx/Gd0BvUsmuDD6oEwawCLAM
bPmY+8yVJl5Ch1z/SvokDgfBJdq/xlhHiL3QV+Mh40jA1OmYOPdRYOwNGiu29O8AL6LjBFCGxkYI
QjIcYH90XHz2OvqisbhFJT0OhYWawfjt/mZR1lDFqBaaO5TOEjcfyV3CZTT+BpG/WBbGXWqvytVA
b/WukeQ9OGm3qjDnAw1m6PNoMYCFTYipi4tl1x6r9oig05jlUJuBGFqq5FGif5/5uXfsSLIPxMJP
00zmyvFXthNZXBjWQSygOD6Q+v4LvAG1mAOcGWQbMsUbZ0GPM2nA+SEP9wjzMIP16lzNYz4vSXZp
x4vYktw1Hshy4aik9lr9YNyL1tZXoXnIkck9n/xwjzKfYBGB/k3ONDikcQ4SW4wkv1DkOqeigVcO
JsoD5EVWxrQbERY1yxwhFn+Zy5EV6nWC2lLiGUs39xNj6RY1KWkPtIc7qehVObHfqyM6D1BSEhaG
CK3uQa/O5u1pXGioxp9AuwQRe2iV5x8wiW097/GMnxIr2xq4n3/EcUNIO6lghH0LjhP90WsLlCvh
6ErcVnMXN/FDoZwMDSuvFgA51dXxJt4wxS/GPcBq+9XjriefyVxC6+WjS412k30DQlI4XUK+DiAO
vWUQ0Vlu+qNKKxZoI4GUCI4yT1e2AbJJNf/iq++KN7NZ0ygvl51tdMtOs43IpwVbZECV5BWFas9u
YRnFSf74gj1axK4osDTC8T95SHZAcWM5JxcRfEuQOQ1PDMIEmYex1ak77UKIOqVPfCck5IwuMhlO
B/A1ngSeCaAbngQTfRu8YuUyVXBrfsofhZkSDuJ24MsmrgzaSkjH6ZVzJF3V02hy7y01zv4vgC1k
57Q5MTDLzMwEps6pEKnhQDljTYckUOt5JWt+WvstVM4ss6QvzJhx2cy/c0oAG10Q3mY8dAV1CLPc
hqAeAYCGc17YQ/SklLydoeRb+ONoT9p3VljsA8KXjKydB0MjumF2GXbNTIdM6roY3+iMap5vrXIX
h1tYMx5dOuVUxkQdrVNh7jxqhFUvr1p59WKNkNnjnBfW3whrBG1rrqK4QrEZiQjiBfxTpV/xhXcl
9ckgCLigKS3oZu/ggOSS6AUkvrPtDaVEBtRCPmUPPqOdu+Cc08Ta89yt5O9TwXwYX6Xmr9ye4uhQ
b+8Zvq9ztNjIGijVkuoEhYRN9lM2lqjwI9M3aHmvHxFRR9Gn2X1OS7HxypTunR36wnjcRa/d87Ur
Q6yiibSvcNY8vWwi6mWbS5uISfm1oRu7Qnu0C8J5mUgGqmh8VfXpqeKHEX9rw/czJgDoO1vsdBDn
c0qsKI8t3xk86X8VnSjBfwcl3HHM5Q0ua+pDKaoChQZksrrEztBVp6dRJpzeR1zSt9/tcE7No07v
NOaczf31ZULojrSwzRPCE5EEHcbBdoAsonDS4FJe5o9A9wdSWfbigYkvvBtwucYlw3OKfnKLKqQe
DjnZ5az64raN+M4swzxGkIE2Wfm2qXoyf91pOIAHacJWODFx8gAzVrRuiyAAVOIKVjMSugkMM6Me
q3GR2C/q0OmSklc0INCcQsq7fOS3U+nq1iQf+JqvopdENw1YKmDzXjP5ZMo6JdTZ1egxpFSLUcSi
SjDdA34IwKQ6lzPWDrtYVVR860hQPJAYsCx3knx5xmrCN6pw0MmRSVcQvIwKL0SRR8xEQncoSIpA
mEXODnQAWGn5mSIydFviyV5OyDuUwDCg1zkiV5IVcNtDIvuJBkGH6s7GcgjjzmMFMsQhSF5Yt0K/
BNqC2elPqyNaHhZWZ9zxYDJwEh+qX8tZM4ZQOUQigYRGVI757GgHY2QBdwzoes6gZnyAJNHvgpRi
2NZu+UfCY7AgOIMR2g0HLxzP/PgmXHHLkhI+5FOoFXDUrpH2dIPTIs/XSdBZMgHzk2TMRsOdbUwq
AkD7kstiB28rEyS/b7fIh4QbwWRDtaJvTtPsBiRSP8hE+Fb9NkOwy4ZSEw7atRZ4W6g8aKwVYGEb
p01c1jtT/dOgu9JZxpehGq8GvVzGRIHySEz6gMwTIttm1QzcHnSTkIKKs7V/YDrlY4lDeOSC9E2f
1GDcW+YKCFPq7DBG7evupNGVSAKTnSDH11jtdmSP/BnmMMma7FE/0jxB2QUUEYAp5kczPCvOULlF
snnoVW+jkpL7LXAcn+/djZ8P7KDaiIno/uKB+l36EIehhF54xgpPLD9b8Yhmmj5dZS/iQuSR+aup
32r5TcsaoqaN1mJX2A7i5vXc1CbkmNPgySA6yUHKEcMGDm79K+UQym1oUM++SW3BBVOQ1EO0IrtM
0TEZ07iIHxO0hVC5TWG4peG2htvlq/+bHyLZUr1PM08khEzYUjvzOWXHWjpPg5VY1e9ZmtWU5v3v
WYpspCK+y3p+fKUthQ6rQv+Un6scEnq2A6YLhxFWuDx3reQXfMXMGPmvNBNQ4UeiTjS6pYVlvTEH
Mg9qLn5D0ZnvGTAAgzGOVB9bqx7EgVjKpRiPxhXREsMnAxQhTIwi/XHmLWCkBEIxrb+TdsKZpLyT
jN12px7fnL7CrwHfAfwkfTMX/vO6zFEgt04/9QQlIozFnINSKKDtlXfKYeBCrMWwlnZuER/puVrw
iFsGzc+Y9mZGmz9nwn/dHF5/Fn6MdpU3BtA9Pujhu2TcUSbjaOwsHmqLJLBJ/TBUGkAfi5WJRRHi
AwfZMn9taenMAxt3EEU0NKsAqL288OX9mqQU81719wLOoAecd0nghf37l5lLcgwcCUuCOpGVyCg5
ukcGJjQZEe0kcN+z34lVATcJ4+jgj8ah/cK4oYl3DP0DMBkr7POSS9uJRpLyqiS3Sr429+c9WRzJ
L9CdqPqqqi9N+4rqrxzxi82wECtf/Cfjl4oL2aVwQmkt9HCgY9VoIYkLCKjmMwzIZKOLdjdouwGB
gbbjTov0HV/p6/VXrNd1u9V/krc5aGGHRK4kXC6x/2W4CUf9TDHqr6uHP7hkJPzNVZ47eMm1+A0D
oUcGhsnctsxUlTc7voAqe6t7Oc7c1tvHDhsEtS9UmmjNEp0HIxzhnXXJc89kRyEx+6ZuIdahxqV9
57+yekD/Mb4hx2IeY3ykagiBMlrPAEL9OWOR0OcMWirF4ms0xvzDbKVcvrJH3+16+dxweGMyM8pH
FpE/XEMtbyDJ+SXYQmbNxd9Fc+PBj9oZXOTHaegOb8dQebj2UJ8Ih3mapMGY4IXpNB5QgVViAeO5
golcJJdq9TbwMTDC/1BEkGFHpiKnpjhi9/ZaGaJmgclGhp8u1gxeZkK2EdIAPEWQZCoXZoabDRC3
yN5RspRmQ+TIBXBz4I5jQPYwAmeGoyZuz7b4oMWXrHRqaGQ8Yhh+m3FVcoCAcqT0JnIIWROUidvq
s1pF0Ilt2ATVhqMFljYCR8V0Hu2HaB8gDkw9Wd91NASFu559H6P0Ts+2ibS5qZ9CgK3HNXZZse97
v77cRsEz9H0fAbUJgh0+RMRp8baZtoI1/EUlps5MaDLNTKjQ7GRpF1Aj//KafsPqHVN1MUxL4X1s
3tVzw09ekH0l9g3KeCEMFhrvEBwxxDYN4GRSUcvxjm9ORxwZfBMyImqt9ezuMwBPCaenHHEialsB
QSApscESHYpyxAAYJkdjQ5bEIW2Iat87fbtnFJ4HJlyhdvCNb5Q/rGePMmzlSFwuFD3GWdkf8an5
Gw6Yp7hCQYW+TGAjlza0DCEtrImjfDRM3Pqax5l/pG/24zlvzmSJ4i0Bh0NLCpeKz0WbM4CaY1P7
oQPjTy9Shz5xLmXRTk7KVgGeQobcvGejWoDaVSF8RarMZ4uh1s5HJ3g/SdbTmbWV7DcO0B1xd2Td
ysIn9jLzk4AZkZZfthB64kDmXDRhSr/lxfSwmJFs1aOF/OagNWfmHsnrBvi/nm16qL2yxoZHKOn4
G7Gmx8xLDi+reWMNK4jOG/kYtrlK3jlXxD+FPqootI40zvC2ZA9WtEjmg/i9D3QUK9MmomOaUo3E
WLJzoHRFgaWrbGtL1YESlzi4BthzxJvkGAFjYZUlC5tjSEs8UqbjdDZ26lRB8DDeiZ/mfxlcItsF
v9R6Lw0DiTWuC/Rn/U0yb2V6G7FKLi5JPpNIvvrThY/lbGfysA20kO/DpZMYdW5jcusoC+NE+U18
iVhg5PeVxry+Ja6wHHZmtKwjW1hrF+l1EtNLs9L34Sb5QZjChpSgpJkXKeTTPRUPHm27UzjnsjwL
WMs5zLSfm1G7/lMCJr1Xwl7i78dT8vKrl29MPpzDuNirP7Uw57ANE652+JZrk1/ajf6jVHvKdE2d
H/WOQqgXtZyNmzPXRM4TwS+mPqRAbJTpsqGbQt0otMcZsOW7OvQK+imQQ73ssPO15NC0tJgd+j96
Dwp1JHDl9R63j2x6k6u7QG7hr3NJFDfVc1NZsriRvCGE63UpiNFqqGZ3VF3e52wNh45dCQ5dpwsj
3GTqb41Pua3+Cihu1pgO9HSOgREjN/tvDAwZdgM0Z34a9k9XuKpAaOvud8NjJBnk2QjFSDJqToXH
H4YSNvG4WBzz8GRi/poDZtmjKnn7zLaSObsMx8ASSBtv3CeGKgqbfvNoRlIxdWfAo/T/vkjGqf/9
IiPQc7KH6AnetnTIjdvitaUBqN3henvRDkuaAFYAFGrdvErheiPFQXKFc58s/0WtsF3ly2L4JrDm
9fwj559Y5TAjxTvCfKf3iWmbMCnQkpbI2pkrX+w0n2iREd8EuvEX5/Vanfli/59cG3YZKmTqLkVB
f/oh4x7eJA5qXDgWBLlM6CI8K6QbuwG5Cwg68zuYx3tLywWaDeFe5EeVVJUQamqm1fmtTOXV2l1g
0gQHQzCM1AfHeUz5KHUoXFpbhu4Fy55mq5VoFbyCMsxEarEwhffvITpKuq/sJ1YwwREv9nBUnk6N
gh1JQGTulbMe++wSOapgcC7N2xUm4SP7ly1uej4J2PFqtUASY6KP0GwWMRM6xBHZneA9EtErUPvp
NJev1Qs5YXh9UJSae7m4Cqoll5soexc0vH7HnEZLQg+/CuBjmBF+mqwYKavLTDqhNekdHZ0X6tmT
4OheL20kgYhtzuu1CJ5Gqc9iLYyI6rC6u+XkNhV3kVXuAP4zAH71lJnH/JGDBT2CT/4kmKqKnu/l
M/mTtrha1qydGoukpX6TXlMmLBkzJz+vpb8uEn5o/FX1uGTZyKzvf58sa6bYuqgjlWKlZW4qOO0I
nEvjpStq7szbTOa+Qki0fT74ICPWqpwGL0s8RBzh15qpptqxP/Hd8DkF/NCh7rQaS4wfcbX6AiKA
/BviB+Qe0zsKPS9F6mUHn4geFrhgjjv5orPb8XOcMR6rh9xILmN7y/IdSaSvZY12lQGZ62UGdeeF
3LhliL7Nfc0Qw1k2ISXZvKoN9I5Fm4kRHAPx1ENwq2cVqjS7PLVz+dkSBXE04yMvC08/3lRMtz6K
cQUgL0aZ6EQOgUTwEANtBeWG4GhUFNVaOrGHswIkl1q8GsXdvIyc9v3uuYE1m3dJlOMQgC2fvr4B
cujWbJrsR4xzVHqT2ZXvFHWXe/esPicG+z0pj+rvpw3BxcLZQWf9LPpLKV0pfrkMotcvZeMgz7b+
kqd/O4I6wKCF5WLbZk6fORWJ4fxIUnwW7ji5g+7SJCQgLa9YBuGc7Rc+mPto+q/iUMA3B4cRyjk4
qMEhFg7kfZELZEXfsP2tNabbF4kL5FkvtqayUnWCP92AFtV00y5WERoNY7NWTgoWuVW9kpwWvmQ/
5Icmf4csXC7ilXyVr/bwLpvnkDD37CgSgAvgAn7JGGh82irQbmnzDAk89zya7fwmQBlpZLJ2b4jz
xUN/khcn6SOA+ut38oFnQDrxqvMBS4b/mo5ScIwbgEJIvxf9ffvO/KRU1yI25CZptnAa6vcFuo8c
4y8LFPqsZIvQ0niu+nH2+YghEqGmtFnrZaLAeMdo97zJV435tPZJIt8L4g3eWUkfSXFL3xQfFMOo
lkRGFcmpe6fA4NeKheHoSaXYTgs9afLifP9aJk9foRdFJdHDV5LDqz2EL9tU7JIUZ5uw2LJe2miw
yGhRnQAnBnBQt8FuRUoU0aCKr8cOHCxinFkw881X/7LxgWlUAvoEV+lXaTi/UPyeJd9E3IhcsF31
w4qnvLf+ARl4wxqgimrdKrNvxgBuZt7z4nCfB/vehNOqQDbzXQmdZQ1HUfIRWRVP+2Uc0voMoVlH
S5hm0KZ3PHIYdUnNXo2PybzI0pUqdi25kfd2T2fvsVtsFtqOcSYcdyCFye/1lh1V4aPdPM+Ffn4q
p0I6JiEBpoJwgeIa4kup3l6n0pO1ndx4/Ott6uU6FV27jH/CWYc4vYUkuVjDyg9gRZ5b9VdWqfzK
KjXDLRpXXuJzXoCyFxTU/MfqrMeuxn1Ol4Ul/47shYHTdPblq0TNTt6Y8fH8X16do30XNpB6u9Au
SGQhyVfd5x0akb1JUUKwEzkERrsAnfpOce5wSq3N8B5Rnxiuco3Ej+3C3Oqx15E0cKqf6zj4bH8p
DUM9Q2m8sgvFdXp7VsPTs7bwrz7fQF+Hlfx8UxEuR/tJuU75RR7sKlyP9IRL/hR4sNAlJ+1NvS3i
rTqvfehk9+Wlzykx86X08ELfojnRSskIYdiLKTzbviItnESr1JfUOQwuKS0TWBkAViQ5nay6X1JQ
TY6QgsjzyCtO+msiX8SENfeg1yTO7TvN+yYb10WTB5gGdFateSm59aaD+U3UmBBfS6LFo2MPX0kI
x8mGQ56wiukrEM1CJ/bFThYb3glof42EcOxY6Jm8ZCl/S2cGAP5UcE0uJS4qATeDvBJOCZoeaA2x
WoGspcGK41XA4UbkLlX1hyccIryK6LUQOuEZTBfq/t9DzZGn47JVLf7lXxUGJ+6cZ7KO2Btfpwcm
CVLsQNwYPmRasK68H/VB5g8kcw1Jg7pFpVDF5Bl7klM9aBoefO5yZTcwTQgnvhS9WaJU6JcnqT42
kh/+IAf7dys1mExJRPLb8QDiZqgP9bn85buHVQvj7YrkOq5QVcnnQrya4l1SH8By/VZpb6imWfD4
obwQ6/lBfpxRfF7ryTwHn6CG/Wk+EXusUdhT58EAslsnvbiaD8+Q8DiTb/j5gD3vAyh1hEkyORUr
bpDsh3PV5hp+fd356cYBeUz/OQYQoUyN85KX/NAaw+GekKHGLyYdB6eG8Od8tpXmXy9sBLLdLotZ
xReSv99ueNaNW5wfDersaO26yFaonRbDEUFH294elV3UZ9asFzp2ZFkH0TxkSFTXnPXcVBqHCjVf
qM3y3fSVGUvO6+nI6Dj/hbAZfBi4OGd1wgzIzc8GGOvoBKP9gi1dzEbYiJ4k/E8LhnUHDSd+53wt
sAvOwt8Vx7m44VkC1y0TN2JPizfFtCmIBiVQxx6kezO8hf4jJzAMlo93tkA4edBOqWVC4CHuk4n1
Z11DVT36C+OQVCx5R0E8mSFGnK1sWk9Prh6SiJPy06j/TGvN0fADnJqekgyYQVR41QZZi/ib0kb8
n6DMool/ZziG6CRZgaWDwAKljwDcQX0Esgf6BZ3nvFW7t1qZpzyNdE+sVLFlMwcw8qXjqukJr/C0
2ivDfWFF1ABStXqUAEd+9QmIo5A9mPs+eVNx6m0ldcc0iV8fVrndMEQbmdv1DoqKf89jZTNv8ULB
mp2q/qS/l9VFhjvEjnIjzhH1R0XgABkNpdPSz0UaMMnEZy6AmqgnzS5w6Tn80BiAe1yHP7ymOk2F
7W1kYnnd6x+UR5gsmBUY4Br5vBAWS4adrt7WInvjjlAnm/HRGKycdwOxz4jlzNOSrXrpwfJqjxsK
fUYLITXNQ0o2kQhykB89Ae+J99zEiPAD8iqOiGL49YC4QL9iqgqXAckd5RzBkto1rUaRi7QBHBg1
FdmdrYKmalOARJPsroFgHVGiTcmxSY5DcxBiDB1II+YIR/nAKoCUFYUMWZCMfGps15R1g0UR6DR/
LwwiTwXm4VaLpw4jJCHLMNjNeR6uD0/P7N9ibf56n3wDkz8VB5mQUppHKDkXfNPqqv2+q+l0dAfD
VQQ3YetrXEVyps75ENpzkpzT2mqHTzH7GKOHNN5ERFX+oHpFBQtHWo4vPY9RgAjxkmKuvMbVTStv
zXB/DnM2MiFBApnxu6c0R7gBOxMThDuQ/LlsOVtvNe/vQO54d3K6WYyABWoCQSEkbYUZ9J/0MkNh
/I44DEqWm03YptBmDuWEJP/g8xU06K2zGb+V+Xv/wDWTkr3382yttL49SYX9ELNTsnh/ridtv2h9
Is7E1g8UPqY54oz4X8K+A6cij2SZCrTMMj54nU6gIpqTg/Gb3ptH1vwtyYQXz9+SLN34lmTjuiAI
bkPEkO6PNzLgwE3WSbAOyAaonHxtYBGdtvmF9qoXyvhoTqyOCDBDcuvFg/Uq0eZ48csbCIlB9zB6
Odssyy4xymjV/1s4aRDpSzM6WibeIFjbI3CqEN1U843Od1uDCiNmNHrX5DdKQFBhIM34zbfDvjDg
fuftgIBDP/KrmCE/DoNJ8SgRnNDfZpzK9G1aI/r8zEirJUWafxwWOb6or0i6c+IsmkNoXjv5EleX
skRVtE90vN6egKaWm5U1FcS/nUXn+FejF94qPxwPNgJ2jj5uB5PuxnAVzYcRc99uRCULwoxZNzo3
OFGWmvi+hvfF/mw95jMr2UjTRki3HNcSM6Hph4Gv/j6wyWt+uV6CD+adXZoEv84pko7GwjexjTAZ
l7tomY6bCsYXOqX0mnyfk6E3jyarBk2bsNQvYZCtOYobm7VVwahHSxzjOkFnDy7A6Rgay4Shm1Jy
3Je1N9XbKtgiKX+k+e6eqjuVIszY498efZ3tef302DJiTlyufP3y4CpEMIgOsEYLyyE9vA3r4EN/
Qbm8jYgIUojNbdXAT1v6Qav/kIn8KJ+X/kkuzaWkWwnZIbIH1qHIloR99vncCPC/P2ZLPMc+Us8t
ba76n3BaRtfGrrFMeklyo/34rc23g7llqBHg6zgWqzV3KyO2ARs4uTULOqLcirKrzX7Ek3fncx9I
GT9UyS1A1ZDcovRGj6xS7HRgP0pDYNWf2zib+yefzaZmxleJLmhPr+ywWJwmmkSGw8J9UoiQ+8ZH
Et/k/q17qP2lMC8ZwoWOw0flAgH/EJniLRsBHQMCjUh7dKpKDYNLsq2JD3AxzxQAG6GyZsVipuDC
7PgptKCNb4vQFsT3cvxgb4w2tbozS1sp5sGFp0e3dlX+btAkXFgq2eRc7SAGHOeLwWeIiczDc5Ha
2rQPP8M7mjzWOhZwLs5w/KDGsw6OLdcFgQ9esOdmU2HSINCF0RWQu0wbud7yHRmfrMXlDxNNnWw1
REWMZtzboh2w8LXkU84b9pB4GdjkOnjds/I+yff4+SYsISjqP1n1pX/xt2Xajt9SgqjiWJU9Gele
b3coNmQSARqvX42UO0Hyt2cO3VY+KeFpLI+S5IidJS38qd4rNHTwcjtPjpZwneLxBnlHUEgNVQ9h
L4IdeFjHw+FQjy5iA/mSQdDmL/4a8/zKPksiRqXNGF2Fcl0N6wXbKQbpGSlKfww6asEEJK+MlCX8
sTxzJuJJR+eav2vtJ59ghZ21PD03pmhNbNUmluHjUJ72wyOR/1Y20y87f5kRk+Jmk8uLDCbUUZJo
bDR6Enn0l93kF3giV/xS3JCgJr4zn5KW0P4sLmO4z6Qt1xSPKDcrpe/tcniMdbYSi6sWv/HZitgj
CYRhuM25oV2+joaNOu8BFynt2EflHqX0CLwBwbxjqotTKrEsOQX1YcLdxZE3mawDdBH47q1oQTx3
aB+aS08MU3nrUqJu73lw1yhxkm6QWWCUHTHULom0Tee6jFDMfsCMOgx8Yd/dUrzl0gU9yygdqtI+
qcVNi68vbN7SobXQda3uNvx20d1RvpjPMz4e4sxYpiMH0TjiClAA5ljk2VTrUJuC0uq367Z5qFam
zufP7r6otouc/5/HL3+QXhPVpcX8/0DrDHSg6g6/kUFlnrC/F5EvkUxn+IAaXbg6mdlZzYg+TFBN
Od+7nDs1djDUINs1f9NaQIQYyMOfWRaLmYevgT+wYsRkDtI3bbAyGe3ZD4jy0Dc5ptiGjdZOOgsE
RrcePPpN4jGMxoujPS4jouxKMATLHI9PL49vdPDKvCbgMQ0q1rOonrXnJaZ/Pbt02jlwhnrzb+TQ
BJdCIKv87Ffi+PZS7m11bxVK1i5Kd+6ko1kepJUQHha9X1CYLp0T8m72tGSoNbTf47mmJ6ML3uua
oo+5lJ5gaaQZJC//s4/16b6NcY2RpCoRJe601k+TnxeUBjRHVq9kSfi2AgSYc/PvAF96GcnNaiKE
Q7QEVKfyOgvWaY2jDgC9097aiZxjhBUfmfIZH4BEv57p14ID8TsevpsIifDnHGbMheigiEKu/KQN
R5xnV4QghUtYA8att5owq/xsEpYHtb6JOEsJyKNEgSWXCkDubFj6X4Av/AHFrKd6FZjHukZMQVQc
MmuB7Jori7+s4R9YBWRochbjO4YoYfEHRgVf3HPXGvEmqjYqH6CH54nR8Yd3h9svwIUWnVvz0q7U
gyDOY/IEazlhWuXRwvVvdfTe//AGzWWfNEOdycxpgF9LV4+sMHPQmqQjnCnJkNyE0odiHmUAtOKq
nIL4LXld09cdGdK0SYwNHcocAjpj/UqSDkbm509CuXevx8sWiBRDztejkyoslt522rMLgY2m9xCG
HAi28UyE9+WeKBWz3CfV3vxicRMAK0m3QdGXeFya6TQPMVbOIskKyfW0FfxGd3YZhsgRLfyeOwF9
1q3OCdzB9eyw6yGBn4y7gBzHdnlakMXDSyxaN5jQIZGPkckbgW4FmpNkB5R+0p35boC2ntdcNm/e
mRKXXEIKglWgkeSGeJQcKz6rYQAAROT7yyGtjrSb+lhXHh8SUP6k/sFKhjVwhC6jeq8+1yCTCJBk
xBh/2HZ4YpAf2aw7rNyAx+3+lXvPmNCIDZqtVDg11IuHKykmA32jkF+zHgjxQjaaQ7BQnugt8Pag
NYX7GGb8Fhy2+EFHph669T00fPmCCqunXACcb37pAdG78Zj+8H6YNhbDjsyQ/xggh2Oyf6pHOT4O
sg8UQ+43QuYWAO5tQs2inrTbwJEBfMqHae5Hhr/JFcCQOedxndDuvlWMrWSlkdeU3msg/NrHz6Px
xKmHvjvGdimwXlxwKVD+JC7OzYLss1PUz+8mgWQk34m31tp1w5bcqFGec6P48aAJAvxqzL9zGFW8
kwG3F5qFLKpmHm4QOQjL4XnGBShFb2lOeFFpa50NvvrkM2wyeRnC+BPizYMr3ufTkuUWu6woWWT6
SOgyxR8tQDNRPsTDi98OU1udsXSoF3ZikaxmejbJH6pKq1ypVwBRVv8UroK9n7Yo4lmCFR0qGZbt
5w/rO3jDGmQ2c2BcWNOxy3kqWt/iTpHSS98s3AIVKxAgIef5sZOI8ZwBRCshV6C499FyX6YXRbzq
B7Y9PbrxqQeIHEoutmmTBm8EDz25F1n/Kj2wxPxdDj/Tz5zAEN2ubCAP4AeOgIVIjIut9m+vxMM7
AEIlUTcbHIsf4SQBOHQiC8hMCsXjinOGv9dmmJQvY/+B6A7PTQBLOcwYLqaGgk/6yRl0xUQwUDc9
M91LnjjwHn59J2XIr2Z7LGxAkodLYPVeoZQNde9HkO0kZsb4Lcj90PRB2F8nfuYgCLy5ie6Gn9kP
RB1fBT86YI9culfyco3l4heIA0njsQaLGLHJL0PRiUUH/KbubeBj4mCGg7TwXrwNKoyjN0geS05z
BpfhpcCnNn4wd6tfGrl4K9wdeIMg5kyArAFn559F5inaO/xQJH/BUMWctPgbiy9dPpfVfMtCs/7e
F09MSbhdVBYFgv//cmIUSevEBX11W/W6I48spUDQyyBsomNr2mlywqEEZhE1TlVu7Kh5Txpbq4lw
Z4TjydXFt+EIqUMG2BOb5EWPjjzI0IQuQsoJYMCSmZFhUcW59YLDyWw3/K1QTZqw4v+1p/eKIjc6
H9He098l7CIYqXP6ltNo2rL8xY5tXkO+QGkz5DeMOFwgcXwN/xAhiJQUhSeIEHAQv71YAW9pvVdh
fFyD1/TcRnQ0c4F2ZHMgdPtFX+ckNdysSDqHgw0PUCHdKncAlcbNdPVmD2j4ym8weoa5Ei+JaMc/
CipQdQu52ryD5LNx/fcIAtjkhdL2TXch+UiagONEpLk+Xw+uHCBfcMBFc2Xq6ToiXdELEplHDwWj
mC0FywJFfvueyG9RcYMnxVRPCjeFuYBvHgdWkrAC7smRjWnn4BNB5WHa0uuN/kjGSR07HqJr+99w
h824qjFkorGeeUH+Rrg/pmU2l2Q8/iMwsomYSKAjcJ6L4AeID4j0ml99VLTKh8T2GGwZrhNiK7F8
WDNiBTRIQjSS66cNUioepL3wIU3v90G/Q5bGwkltlgyA3C9IfHPlzFNHiwGHhPDOkF7xHvP0g5vC
1U3FVTrVgFPtDRiLh53RGMR1WANcda/9zMGVssBqvuQ9b60s91+mxWmXjTka13lYDsP/4em8llvH
tmT7RYggLIFXEjQAvZf0gpCpDe89vv6OJZ3bEfVQfWr3lkiCa02TOVIUy4wZVnJ6qsMXJxNfQHZZ
GhIpdKXTQZaffC9tfxiWz+ytBinl21yjLRtXigeEpeaRP4s8OTEfwxsnorLp66vvvfg+dqxGV/yB
QrvK/Y2v5my2iSx0B04YXfho1Qp5a72V2wN77mm263o3FlpWLiNuUypQ7G98IemlKV3UuTMugauN
Lns9Q74U+pWdCetGO2uXvI43VpostLFyUTo0xQEtcH7nfeIkQyjNxjVD+BUuOJP66WCaxxFWxhUD
PF/rQf2WZXqDBYea0NCKiSQm/mXbf6hTvaZk6M2jbVJ7YXZN/9HSt0Q7yO9s+Ub5klQ2M/j0vz47
R+YnxxwTAmWTLp7MUZM3ZiF8XpdaFTIHNPAm/FGQWyJ1GOHCsimd4q2/oKR+7vh+AXsMupf4pcRe
Wu0Ir18wHbUoz0XRwVVgPDqQ1/K+EPbqI6tYJsIc4KyoUeLOb9rHvFqh4/rH5Pl/KvF1KSbtbNsM
6+yDIJ87bBPEjgOfmnagdvHYHItKjoeMH+dV1xapn1CmT1sDny+EIhXBn8sVwPsnkeIB593GeTpR
R8kL+VaImAGXP0fdyZNL192zdjetpfFgHss6k3ksPziqVw3DVoo6i7X906L5TsU8QEUMuE5kxjJA
RPdFf4tH7MbnMcDWe8UGxe0kv/Pnwk/qnW9uUxbScmAuAoKNZfHhx0+sAei2aNrJ/MAIT8vD6pbP
OO85WK+ldbPCx5P6h4FwyAe2F89BB7cGQdLbdKr0L8188SlxWXOnMB4Y+UB/p8YY8LnMAZwqgKOg
6h/U7xG4+EmyTuGRdW6yeON1y2zaP5hx18zKGIIjsZjLT5lhPmI/UgnEPdjrO+rgwHx0yrOr31hC
IJBz+AMMg5jjR6yJeYqP0o67piJpJCIzyMVPSuun8aaoS7W/TcV9gBlePBP1qXCpjK8UfKBbfso8
oqeR6VhlMwHwdPq6vRXvtfluGHeK6kYd6wYHFSllo8V3aTliW1c3WYm0zVEGxypdsk5BnSwt7TEa
r3J4z5sPqwPyQNn7lchf+uzLd8f+QuAAQu+VFmOcOKb6b+B8dPLIvW+PhNyKEJEzUl90qWjtNGNP
Wjqg6UlxpiO4INQBE6evsU8jnI+7WHJSVH5461BBs6bW1lhK9nq57jlkmSE0m/kHWfA5084acNOR
eNgwh1Bkb2J0P1eiLzBX9efZ+SrhBbWeHigXtIXAjY4iHEFVPg1irtp3nfO9Iq9akO8hPOvX1Lt2
0QXUWd8cfFS6GIiYHtff0St4TZhDATmsBD+7RAOvnhG4jicsWiPTDnW2RINaMBlBRqqUNo4jSIS4
jKDL+ZsAX5+1I0CC18prUNLT/IHpvze2RKJVE4CmY/Q02kX7hhQVNG9xUS8KA3v21pRvjvluhSe1
OeYMoikqjD2a7LJfgulG/UiSG0GTJFnwZsFhy3CC5Hfkwv8CTtvwYeXPEKIOeciL8S3oMTqCIVjU
D4m1CGmxPdN0EhjL0fV8tylcjYCdEfnvd4Bvu/yA6dhssRwqAGsAbeIgXyorL32NFqMZhObXRLqo
pKxjsoL9AQX+OH+lbp0cPf0YdidVJ8DlXHXnmgVGe85pdhcBdcsimjvGByWFvWutXUm1V+3pDbJM
jH1b+RI2V2rxRsxBI8nNSC1GLYIcGpQw8GChnBjwWxR3md2E+TjoJ6o/7CcXdlEVbeuHheQcMNhC
i27D/MGdM2Xv7arKTp2GrvVu6AtzZcJ+UEWQO4UoC3F+/2FNpxrRlvyrxrPFIoiUi/zZepQM7038
YcAQowdYxOUplo9jffCSvbIw/LNVHWu0zt7F6leGiOgNXdb3jI5IimV9z6qb9X3TH4DFV/8N4U84
fVuMAGZfA2S2lgCEE9Z+OG3k0+tLXMxQQObRCkFs0ZwieDQsEdsDKH3oM8wpvNkKywxqMnq9au1Z
q4pqWxN+fXHUt4+iXkW66DNSpq+Ii6p9ycmKCJ1ZhYs/JiJ4/YeqAG8Rozs9Y1K/HPlr+UKSziyR
7sXRbR64VLhluDENFt2eGzh03NT7MgkF1o06NtNWtHLNN10k8qJQdmfZmU6BN5g5d47T7TkvHfOj
GI95juQFlYf4DbUrm+VFoeLkOsyu6Kx4EajG4ODIJ+olDkqVNtw66OMxAmM2QbM+Ka6qX3e0lWem
UuxQeemUepTKvHa6stB6sQfl4O7eqZ3ZBEtOgczWcMxkw8SgWUdLGW6Eh23WbTPsKmZmM6DgmpqB
4oKVMttg1S+QUdCD8xe8/fVx+NgQjiE9ZVvAD+HUYV0PA4MJXHYcL6yusamsoQo0AYEaCKSEyozm
S7+pxoMlubT7Ix77ALNxxZrr8GsGy2t+R1pUtk/o2P3snKn3MGZLhOB4n7X7BSSSc+6d+C8TeKXZ
mZTgbHYKpKOwizo6tC5zqydbCEtYtOsfzNc5ETSQDZDCQW1QocVuNGMT0YUVW/o9Mu0a6dlmb0r4
PnnPMlyh6W4cVd56HghLvo7YQ50mdE2Q2su/UGkSpfNiayENn52rhCXvcxoenXaX/kmkHyguulo2
Uf3/dL6yeq9T3GLOrLrH86sSXZm5q25qbYPsVrMhaN0mdVG1DvLWbLadivJ5YxIZskOfrj+qYVX8
UrOJAS7wZpItUm8CMFFbsiegb2uza+eL3ECyJ8gNtAC8k0ZYPBTyPtnoe1c8yt098q6sCJJeADr+
4MuwvoEv4xZifkNaQqxurZ/4FwqAt4i4PgPr1E/+anEtyysM5kjB6eWvA50JumzbgFCdH+bGUU7O
6dqQ3uXsK0q+y+G/Rlnnc+CI/yTpv8r/T4JZp7Gqddp8m9M7xXcdp0l3IJQMaIeEKKr/8YZvCz9J
dqWHGEJgIk6Qr0EdtDWzUZQHtOmvHuLYWpa2Op7BdaDdJulKsjYjSMyDALn18JxyA4THipUORFAs
XnjT8Y6HdkLPap3hKpxpEhhn8GiLwRlzqPIrbT6pv8bEphue0S+Lbz3RI+aG4XvOP5FYqcXdJ+2u
HH+ABlBmjJkCPiL0Exf4IXKOt5SIJ1FwMEIGPjAHPWOBkd0UqKlJAF/3XGHLkGrrFLWnPKLPPxos
0nkOPbHMXoIUxVuORB82IwMI8Xos8hpeEfcq85ThNEevtkgsn6/JBSOtfsB1i+m6o+WmlfDcV4xr
lHYXpBFCCNxm7CDG1fyj+o3Y1tMNhmhidNhZ+vTnA0tG5lZgZhE0z4QZW9zH9Amlo9AnfIfBFePO
GBB4z18APXVe72fKPkltoPvWEjsDSULXZudrR/JtYvArSKnoB6nMi5cfwZl7Gsuw2CSMw7nlj324
rUOkmCKGWIZlMrlN6erNbhbvWOHOlF1e7GV0oRxQ72T7SslbrL3M8JmY95lyg2ApjBQavA7BDwJv
IWSSt2J+qYqVBRDjfZovDC6fi7ScwMQy2eqEgyF5NfTIrdO+E1xg+E8MAY17Jq0DmwN87NB8zkmn
YpKPd691YAmRWkXmgK6IdBsNhQ5jAmTKNFqzB5WLAS3s3Eob8I2+5JTD+htk98jpP3IWE6TKizjw
Fve1W2S7YlxlBFX8MrMtAf1jYYxzARNPRj3K+XIjbixi5QlqcNwW5GDtfcZh2ZH6iI8WAtEoP435
Q3pCPtKqlWGssFvBPQJvhG/IZKwOQyd+M4OnmT1SQmyrnZ6545kILfw+PiMoYOyXAdUB2OcF2boK
Q5TyY5LogYAX4+VcYP4nSgrzE38V4ABQDJAJzOY9pIsPzsAt8T9hCP/OrLNya/Fz0mdo6+kCPKKY
iZIPb5H6AZmAhxZdxnrg2Mat29g92CfjwsxSWFhFqi0uLuUUsI7GGFVtK2CG2hUeVaUvXkEKrwJE
M5EgSLBnrq+tPASb/zCW416SN39IqgiBKyBceQNP1vLOTWKbQNHCPW6NvrQFSBDVM2tpVg2xQDRB
rUq4z2lT5WcPK29T00urS7jJc4K414nhLfmccu2KD2SY8Z0DKyqz4aoXCbMGnCgbFpfmw0N/dsJb
HtGBgJCtdtJnztqD0SeWksg1vY/ZuYTAO1+NhM0gBcJ/O79XcKrusOwVXEx4rpYDLlBsgTrLqbXC
i3ZVBaY3GTQOgz+HQ4BgNIbYBiW0zxL0o0fkLhPEZfMlpkBeyfjFcUu75Cniu6IW1plo8EiPBqtX
6EMTus+zZb0IRVLpxifHN520siX5QnYdj2DXInq/YM8aTBKVMGk+CmadLcfMknc0sW4yu2WJEay5
KWvBoEoQf5JHM7etgVF2BHTQ1hj/mRvKY3BcVnoeUZK6/LLVL0xTMFYZamUn9UL2VN3vSs4K1Kiz
QzdSOz5ALiNk9phtgpCVJ0yMP8RLQTBgPJg6huHoIyWzJu/Ro7TVG07DHZ8kH3JdOnxgWOJSvgTM
fGKCGG1ACkAIChldJogdAVPggRlknWTzM+4yKTuqF0LpoBaQ9BdNgqGPw3+Yk6ayl810LQn/LU35
euOhYWwfhnqF9yuAJzzg7bCO0l8A2HSAYIw/LfJes+8gP4Pi5N0y+xuCmpbsTAzfKrCldaHB+uTg
OjW4aq+wSXhdpXybsfsqEXwJ6ivo2my01QMQVPHRw7pY8vlXTApUyFg2zaQwAJIfzkEfeWcguZT6
yDZXJpiJIbGj7AcGf8gkIXJhjUlI66twaZLunp0BvvELkwdGCiePycRDRf3JFJ1czWDZ4mNAZYSR
4pEiIWE3zVZ/jes1IUONGwSRISZDk4Shi8dkKcnJmTwHDYFaNmze4QKvTu/sZrYZx/Ms3A/TAQy9
irGDS2P755tqfb4L9V6mW+C5bVAqAnWYP4z+RSGWnfTNnD0q1o/u4fWvefTq1zyh5FHXV1BnwmNY
3KFGYEuS5Xe5AqKAo9A65Wg7uG1SgBoXKNWFvh7XELdl5lrEnUz4OI0L8Lks/Zn3MPHu4IWi1a+E
KJCXqnqi/bMAxwlFJl5hHtvxC7x+j8ywdTLkNmwp6X0GLI0/XLBDTonAsI4RkMHU8lpmp3I6q6zm
qnXwRT8HqLzbMf5c0miH4mpd8BRF2U7CPgZNdlhCsPjjyeqEh+srU701Mz7XWypdIa1Iyyq+FJBt
uudUvACn5o8x/xyrj8B6F2ZdBgeHYhBhaX8NO9E1HPt8lhKpJKPTUpGwi9d3fGk75qulQN5lw6lj
3xRyiPBBALmFwAGRGxyOjvyww7Nn7Dn+Peh020E5RcOJa35EicujBRevLR3pwdC2BERsczNix28W
Ru+SUxDTPad7DnUdawQuPqpAxckUusUNX/2q/4BROG7PdNJAmoFxyNpauRNxRVQB2VzjIcEoEt24
2QDi96xOD+U3/XbuX/Me+tEeJxpM8r3BAQ/WA/lBAbaFwudMf0/IRIZkaa9fgIJrFjQiJb9waPCI
e8zvim+g0TMe1M7FmYhViRReLppBUAq79hHWqx4D8RLvLLhz+zfXTmKofIDgpzBzrtl3LzglWy4D
lmr+SuboHFf8NpyoLRhAAM9E0qa83QLxZ32iC6/Ie6X9Ifajhw/kr77HXx/tX2Yt5RevRrkp4T7B
OMf/qZBxyRkUbUmRyY9z4tvSJUl/2IiVKLJ9XDXmke/bkD/N+SPWzkZyLQPEt24DRp/xK5uKzoZf
AyWeby1/0orcIHYT+X1AG5osO/oPh/fNxCcxHtVRpKRLk4OVlu8uVyqYfz/+SNsNJxeMY4MZJwpF
OsRpaeXHHuVicSy8o/fr6JtJzKcPQN4BdUxby1vpgofHEtbOrFummwtJZrTmxsFKrRap5A7mMoOs
wjjJKhGAv61mbzHmQ8ntB+EfJBUzxs3xSBDuLD18KuXBj/ewRvRmX+OMdJJfGwG0kRgTQMtX09Us
J23gdjtY5Ap1E5NXQlGqrrHIecYmX6f6I1LeRum9y76s+Dsef7Lgvzkdha0oD8+8a9GdoBljvA4d
YRlEJiKvEiS1dgW2jsUUU0mm/v6TsWcPM5yDq3QGiGHJEqwC43FJMGVVSOUjG/4DA42wBlemdTYL
CGYANOwM+rFn4WOK5dFmIMM4puSNktngHNidodFha4i4N3TYIar+SlKo9mDe73EO5b9iNSHdkN+V
aUtvzP+OC0rEYQmRfqYdC7DT0ZFoaGT2wFVZHpWAoQpj7RfkYL6xvIrrI3iU8CtRysUMTpw0LGFl
tLbyRsUycLHpbz2Xc7MMx+NrI4o1rbtxNTNVIzSTLxQwdJ3LUnYtzit02ssihXGyyIfdnBVz4464
QBfgJwnbzMRQbV4TA30zkTCw9rCOZN5k3KDizK7tVcWC2Th5I6Ss6q0onlb08mRb30gfBHI2q76i
xQUZ5rSmAwwZ379Uf5JiwiFWvhkIkf+BYl5OlrCac41AVOacJVg72hf+QaHlMR1L2s+yUzWyln8M
xZMnr69X+xhUNZWkLYHMYAQ2nsIR8MF/WW/Xa+NGRUmfEqLGqyEin/l9+R6SrzfzPxn42VQJ3DVc
Oym6G3b4WgiDZAGjiGHi5AIjkrsH6Tr82uMIg/lmnvhv/NQ4Rt22Do5/r6c3nZHECIS8ZNAEh5mK
ZNEpnRkzlWk78pWkEB63KlYkaZ2DEWFB4MSII+M15wLVA+dCj4uLigrh9//BhvS1rz4b6UWat/WQ
ERwWbETWyoli72+I2yTgKWUgX28iZwwOPip97mNCir9V+U5xA3CJN169LloDAhm7hL3C0ql6Y6fk
H4AkTKBM0zcgA0D0Ofj5GXPgQtYosLGUv1H0Mqs3sjFGCk5KvGmbRM6q9VcQF7h1KMmo7Sa2dHga
m3s/33DSK92OhlHmqKR9YUf0z/SvkXXjXetEyWENK1GWEOHt5uEjBNB4gBOgMnXjZ93m+pskv0ef
/XCT+KnlvfFu71iRpQ7S4+N90dMHITSZBO8heiZoOCMn+GwnksUm8WjVv4+WQoGQkHBG5elCfOgY
O1LUIYTD2+QdCGhKirPkH8b1FL8AOdXKwuTzCxdYSMW7nzV7X90b31p5MMtDEhzS6mByapK0idN5
Eq7noTiGM+F6nuSDLh8m7gn8+BdcvQF/agLy/VtpG9k74Y2B9IKjazCME8kCbX6aseW48M77SEDz
nepOJIbIm4YxqQG6wQbJK6NRxM3h9G9DtiO7g+9OzOZ7Ouopioh1Gj1CYGSfrfqs1T34cTKsq/EE
+JB3vKjWTfFNuEsr24185wbmAcPW7oFciPKzX17SZM0cW5MFXZgTYCaK8mdExCRrOhSwRw8F72eS
baC2SMwhvRPu8WvLLrh1CgUJzpaPHM5aNZzU2SX5pwKWydda/miJKjIu4OqSnaQxtSLfcF9MhwI0
xi4Eik5KU3kA45AYuz2PxNAxhXoU8csYXrLyLhHAzsU+7MxhV8WOjMEXPDBDvmNNntKxq9eKdFAq
qsx9rYlcSnPclZ0bsWFXFzQA9yi/jc2l/5kFx6lnDn7xGtJEob+9muFdIQ49+/qTkUX1h4SB9auG
zqm9RoZHIGJ2PgNHzwZ2v8yzyyhfO/02evchX8rxuYvPZnJJu3PgO+3wMxu/YWECQkfKozLOZMC/
HdEsNiDBoXKN8qqbAxP4rOMLDFsbTG7XbRXQCcMm/dJYz+SuyntJ8dWuIG4K5DbGaGoWH+bQZvpp
K2ExBu3DxoDBekVfukJ4oBWbFNYi02blBIRWBXoMTuHCGAsjMCLDcgUXCckVk12EUwjWMP/+zeQZ
PbF1nHMIlDZuaWPmWg1YVP2nzm2SUSfGIr/Ab8a3+DCxq7JptHPuMrFqwPmEhmy+Uuojkjg8Evzl
glS/gvmJXYyh9+wXGQVjHekUWzbxixlbbkPxQw6oK7twz4WK9pgr1qBybZZWtmB76bO4KcWunn9B
024Cks/OKLnfxJqUbSoxS/ET0Q5O/ab8jOm1Vpg6ag2ErQPmlg/Dz505Qz9p236FJItu/gWuDqaj
n/GmL5jBRFDBMzsbmaSxMmYswrMqLQpwwMQ1SrldATTnVcwe8nAdrZ/23cfCPWHWrwPSYKJlTJSt
xTzgvcDUhOeq9j444xhMNAt2ZvSFACi86skoJLV+IOzF6vccU+gMV5wCr5EWHbxHeibSJJHvLS4R
J2dBCdyGoT9f1RrJMDEnfDGZ1DFxRP+Mnx3Gn84xnGIgoP1nkjLDUF7atLL9yPOMOjQVIwCdg3e+
zLgDpNm99q983zlTCkHKnjJiakGH13tmJEXxzU8pMNMIjIvLVAgHJr5Z9qfEEvyWcT7SuK3xy1Ap
yKQ4K8a3aX6F2jLXnrX3qLS7Kt2gN/QdP/io+ccw3XflTrGVymUS7Zd2q8ATJqH4VCRnJb20gEtT
YK8sJsTuplPWzWOKd/BSJmWnSTtFoirctdJOIgAK06K8k/t7rTygS3v6pkXA9Wh6Is82EZ8x2pAV
BKawgo/IkcV9zbDB0t9i04kUcarHwad0aSwgBYde3P2CYV4R2S6K+HE8TumKspnpqHCBb+ZUevGN
64xSf1ZtlWqron+ur6RIg7bJKTm4LaDbqDWOfAgSZL0Pr7pdJvRnz7i8c7jHLzV+1Xs93uqEX0NS
h37ohK0bWlz6+rjQpw+leE9UV55t1dn2kxryZsSPfj8C45Beas4rhxtwUIPDPMBxus8J4fCBwrky
1Z15Vatzbo/6qijQ0QCnRNrg+Gyk8KDupNSdJ+SWO3roKqYbYyjE2AxOv8cJeor7szWwBWPP2jvV
f+RB6MXnUHyyOevSL2/21Xp2jbqqiA8DhCLmyA6TTeNHY3aJjBKDVXCWrCWzTYaY2RYr6WZo1x6h
BPUJhiYLY/pPxgk88BiAADxNV/n4Tfuhn5uvGuL2wNxfRNuS4pV3kL22C4mMdnC69hAt024Feaba
Oa3vXgdUW+/99GaSq0QZU31E01U138mM73iuL6RyEOcK32pRVa9gTWZvfDaic3Abxm9/kQIZFP/P
g7oVeTdLRlF2unHi/t0K3vkzC1ljSeCEPDta9JyUB3isVjv27H+dYTFGu85wi/ac5ks/Fg4lhUK7
g8Lqr4aXAeb4PE8OBuE2YL5IPyWjZhfcNJGWu4WkpXVbgc4aNSQR2Ex//35PXg87fq/i06N7/23g
GeIGooWPNxJOif0o74qae3CXLhXNrjQq5QLTAaqhjdK+k0Q1dnfTTpf4pmuQly4wH6ZIFXVo5eOg
2+LR9+yOKawtrVp+g2LR7dAEDOH/NAHYuTS8huVNtuz5lbkt6VclvxUJDRlTJRLi44MA71i23P7w
4efG/gqmV/uRrV3aQxOxS0ywh6H+Z4R2p5w2VYPJjWmL3ePenaGKgke25sBhQZBHK6Zwob8iUI7S
0xeZg7Mc7swHx+Iu+gI5C+W36fdAeSpcJ1Sk7YIZG7OjBUzxY5OdOfvA4U8X4o54noLiRnNbr+Uj
p60ELYSciPYH1nDVaMCHAL4yL51VJwwN2XrRpuTHnD3lmBYfSXCaz4/QPsW0YUOrzLisWy7a3g2I
7evA+zA36ZHNwBcOHcXppmTJS4+6ZwOt1K4jwNMbMhctY74MxKm+k6xdIssrMvZgICVMvi0bLlfA
lwYELNJjaOTNHRkDLs50UeHE3OjqAYbySGStcKXtrjzyKAsgSogZk+PtA/w4LG0tm79kqHgSFuU3
iFL+ehxjpvzq8TaVfAgLb54sKKaT8mv8mafIEelRh2zBXoDkz/mhY1N1kB5tcajHY7pHfcD4PnXg
CafdxQ/PQrC9Zh3Aj+FCYXLAXUV7pS3SpbQiBGooVll078obyOVAPcXL/1TVCSVIR3DmthXwSlTx
v/k7Y/JpfY5gTJf/xRswdWq29f1tB2QwFZMgBdaSDlRZhDk01Z6fVHqU2BlzlXRJEl/a3YeoXJhi
uYtRdGVCAl3yFkDimxFEQZ6O2ov4hwZHFbcY8V30QM1msamyMz7DwV3QRlTIsqkLstOScAKVeet6
UliKbn+3MWsT3omMyu6aFoeEO5DpHIObb2b/6D+G+mr0t2H57Ye7BWgrrvGYjstgUHpn4OMh3iZ0
bb5hOjanDKkc7QSEjFljlfoLxXONE+M0VmcENhpMi/I3PrK/rMMsIloicnsfravNwA+w4bA2BpHR
JIvNgO/gU4Funu0G3Lvqkl6NMTUBHlWwpGVqAVps2DJQFqcZAX4CTTvEN0p9WtBs8V0wA2M50X6S
HS0CIxObzoCLiltKq0Q4H6EPyhxik9OtJhSK4ZVrZ2A6q146/yL7l648QxcXge5v+VlpGM7fmhYF
V3xQAHmjseHBRvkQnPgUcygvrLmgebHpoj4CV+zZRHEPw57t2Uh+Nw9OGu2IJq01O1K3RcEMY/tf
D4KrdWQmgNwL+pLOiK3+Ku22/EdjtuO2YPDNnowUj67fU0lJ9bn3qVLJ/ophjUKLj8TAVLknTQ3U
mAXKowbxnNkRAG4Kpkx84cjumlNjUUCxv+TwK28D3zysmbjx6T7kCeKzzREqLYdsa0pII8TC7o+K
TXIIMVo8IW/zFRlkuc0ZDEdcO8eRzQFo4o2er8S6T3HiTZAI2FqzvRJBXg+b8v9nr/O+8AJZvDYL
nwTRR1w+UN9U0BI1FFUOwMQezFH/9PKHSkZneFZIHmsPck/oBAhgFkIjC5phtUFFKpYZNRcCqZvz
pVhO2doiLg6pWqPKPMR7hUgE2GXrnskR8rjfcEQ4noz7F6N1sAgNIQkyex8x2XmfvvlVVN+a8e2Z
X7n1Na2k9mr5F1M+lyWsDSQKTFlVIRuoG6dJHJVP7dBiLME8OvIzVynb+dm+nh+U7piexNgyREDG
4cyTyaO6KDmJMzRRFJ2AvRk7GOxnZlgPspNXEFnOmi1k0qfBPJNewDTLSx5e58qlry5adcnlc1We
e+nETAL4Fv94jM3YjW7SXy7yDOTqhqnyyK3hGu2ONVXoigH1pQluyXhPqkd6mxvncB2tWgnwO1+G
ryb+TqfvIPzpou909qWiodaOjFvz/Rb3xPJmzF1l7o7NriU9tRH1ZaFgh97VmlO2x0k7+ljfgx89
/K7NOyTlSCa3oB14T2wNFe6wqRk2LwIdPN2JEMcz0QYAbbFB1CPjUfy+4WYHfRDtDVavamCWyYG7
xlcE9xhlHKvlZbuLHvP3dLKDx00hlC/aad6S21bGZbbkUmLLuMrKNUKNGOpTvUmmDaZ11CLa6/9C
PNo5Glz7L3Orje95fL+Jncx59DBr3Gbao1j+aaIsUyBNKJSz/hD1B59/Wbo6dzIaco81ilCxVMM2
CByLI2mLwR/DjuPlnNtOtSFkF9fiYNBZiZxdo3CJ3w5+E7hRgKi+m2oi7V3uCDZzsOal6tYkOXsn
4W76za8wVrqt/oRfWoaJGDTvmiB1g6XVuOzJL7HQR89dwsOKnn5wF2BXPFVkqUcnQDgxLJz2aBCS
0B2iwxwjT3OcsRrr94LlKwBgLGAHdgxsaYTSJPyqg7XNVKgjHOLc5ABXdvY2tINhGXyM7dHSjlJ0
BK4zEyuQHKHS7pIcSH/pukObHOjEKz6xaMNkVbNRiEwSE7lti0nQeg78L2A3FsEiJdNyoRBS4ICx
TUK3mgjK3JAB2OxyHwvRvorhdW2HfgvsHnScUwUu8cRJQOHkWj5KMJfg8oRl2PcW6ttG35jBVW+u
0kWXzmV1MWfnwr8g5au/u+Fzln6Es5f8KQcXTT5m6qGo9hEXNeEu48WQr8PIImLR6o5KBzUnrdJt
4l1sLprWTviXZpdhKz3O2mMC/6UV2JdeJzENouM+OmQJtSyI7JPanmr9lMKlxCYcnX17adTEM7xp
3jtRJoRYqOJxUdX1NG0KFE/ROiivYXrnkaSo+xsSz/C0MaxlCPCFUuEvkYlF6NB/wMgPkAtMzLa6
xd8WGmxApe9qm3Gzjy94AV+cpcOEJxV7A50WEboO3Klj9vK7rcenLf3Gk4b4IRfe+nv6yjdBTZ19
lafrmF3h1rbYQrl3MO+rSHeOnLO5Zs/Sa0KktVhLnf2ZynZ5OV8FZBbcukps1fLs6jmsvRECDwhp
Dor0r4LSKe1IOqipvzdp9SFYt1xYzVmEuyo9nrY7xVTfXazocqVIpwA3JIdrDmd/BO8lPCb9nio3
Q7OT5MyIKN9wPIktLd9OQsRYy20GRN+kYpAXsvb6TfQKETPcSu0Waze1ujVjhMXpw+/eeUn94Eor
CXbiKpC4MT9pAWbjWxg+42VHqCzB6dRI+eq733iEL9qTZKMYhHZSbwaDR2tbIU/jWfRxwdtZB/vn
VOpHNUKRcApbKM7HXoPwvyiqW1Td/Izl8wUbSYwcZYfKIAf2AM1l810Fp2+yS+RTwtBM3+szQhHg
3q3S32h0OAs+0JBp0xgbLdia/dbgKwC4vt9WEAl9B+krweh5iYb4Rwl+4uibwAuLS3xb/6dzS0rI
HWEr2lLw7p3XxYzwxWu+pKH74wpP5j1d4guN8PK4k+FKnKQOO21/L417snBBNwDm7Z20d8Le8XtH
zcj82P49FM2OaZ1CcvB9Km9jejXsKyXiX9AnlzaxjX/wXFQzlIhWx/LPs67aD+3Fn8CJbmaGavuM
74r1I2DMi3HOl7WCSnYXK7t5vZM5xWvxyMxz168+6MvmVwNVyVrq19oqXfXldUjv+viUsrdZsQ7V
XbkpKRRpsrZ1up0ho/4vJBEakWDh1KGL6ie7zAqal5s33L0SCfMjx4LJP4t8k82u0nT186uWXbtX
grjdWGbkNLbnCqTzEe2SpWz/GnUU9p7NrHvJM0zVsnH4HXmioGT4vmtQZx9K322JE/mV8VCZGRI9
jqjt2Zr+GHampYj6FxkKu1WindLmVDSQOA48oUicTKBJ8zWV1F8gKRIEehKhLLJgVO/Yy4t/sMRg
9mC4Yh31jaGtRC9J5AsNEhzZ8dQAqTN58Lk1BDvV+F00JYSEXppGRH+oya3ev/pqm8+3rSBTUP32
65nybO2wvOvKvbeJiahtHHEIXCbHvFmYGJR9WYrgvXHdLEz1Wsl3oyZAe8nsPN+TMo4B3nMJ6WtN
WAsvihPCNnubfWMQO0nMSeb8EcfNWsxlamdZlD/JYJvqnvmH/zax82estvLvQg0X/OPRYdkK5vj8
0ivWcEeLuRrLphk8pXExYfIpDzkwVI+D19a+55d0/zdUolYHTWyCRDoy738fUT3vYMCCTSNQU3HZ
eMI9m8X7ak6uwl6DzQSRD7bBEiWKJVbw6gft8AB9JngAHWdrQrG7YpNdzx/sZUqSjHiL83NdXiLl
wk0zb66efp2tU+zeM6fds5wEP3tKqu/R+O7tFw2GV7tNJ9ZmjPl1fMJAMhS3U1xzUQCk2Kyi4szA
fww+zeCTAZa8jMHfqiLvAtRbdGStJcFVaIXM1oz3C/JhVu/YD1E2G7sRWJGyD468zIm45vzs3Ux8
GvqbpZkkB7NJky8oFcqe79O+5lNkswBDgyUHKRQaoINxxUqcBYns+uxzvM/AWOAPWbOIZE2sG7s8
hrEDb0p8hEXsNLET1AuIc4VKLyqYqo0smKqNvI3Srb7sSMKxle8yJP2AuOYl2zreD/7eofnyPYak
p8E7qt5x7glkrcEGF1xAfeiTPUgGgw30/l0tzhiIslW7Nxayy77hyIAxFxtaQdUd/infwMvH4WaQ
hVve62DVeSLGRhlvmkGSDQuMdMVOkR05m85CQTwh3ucGDT4cq3xHs74QBEfJBQGs/D+azmu3cSyL
ol9EgDm8SlSiqBws64VQucrMYo5fP4t2D1BodI9rbJnh3nvO2Xttwck2v2GwdAzrF3GwltPQATyb
QH4p9Bzd3DCxeajBKxVe/M2gvBceTetbM14s50Xz8OdTs13JK7ldAdyTj7L9GjYzHtKjiIGo+FsW
fwtwQPm+EfeGtIvCndW4Q+J6/lajqXhPot2wOQrzX3OJuqExWk7A5Xamb4oJ87YOd4Vq1/QRfgqu
X4WkaNwJukb1CHafVGs6FhTKlPPAlRn7JDParQyj0VYk8z70ZrH1l+4EnSPEeAGqR3jkmb+AO87z
3qWHMD/570MUX5ADUvskgjuqDzo7fn5Fc+f3H7K5MkFDQx60EWwwymSyRT9dnwHJRl9urHkFJZtY
ZNK/gbtdejjo6GXpQMkGdN41StaCB7v5MtR8fmarZa9mq6XYAUCCU7Ja4ZI5rqjc6COhh0JYxAvP
SBWhIP2BalKt8PrRxR/GI4NzxmZVjJTWnw31JHfoZUfiz7c5EwWas06GfzFxCmszvhctGDE0aRvR
DmE7ybtQc8tiO6IULenpbgvRVdc3J/705437Gyb9Sz2cLBP+Pq2m0ObSRBa/7byNlWwMgMnrPlx3
2ppD6zt01K0P82c3KG54JFCavzy9huhB1O6j/ObTQqUuDTRbu0W9YKqeizsGfsz4CpdDPM0FJt/6
l5b/LZhdhOeo+uIBMb50648gPov2gWxHOtTlXmjdN+IX3g3Gq7LPwOhhljbw8/gjSD7mwtPV+ZkU
i+8Dei2fMt/15LuLFADnlefMRMjgbsc1Vgs79WJu1yX7P/tdjp4oTJT2ZoB5Ue6Fv8oU1y+nsTpI
9wRSdoNbn3nSlryp8m6pV69GFrqoaoA5BwXqwU+1lNqizrJyqvOzX1+K5Nr31764iUjMySk7qs2R
rOKxPtT1YaAUgVEVkx1jwwQACYCVFz25IaxAkGDrMPvz30E/acGxUZ4AwozsibSbMF7wMgSrkPnO
0EwWk/nE/aBVHSwxq8JfM0Psf3ASZ9baQ+fZojiHorGi2g4ph3a1jltuawdoK5a46xGm4Esm/s4q
ncnp7y8m0sKh9M8a30Dneuc7AIidUyzEYQ0+RGkwtMylyok2W8h/Aps0LFxNmaiAHlou4j6N5f0X
JmqQCylPLFSMhJg9MDTihmGykdh0pOeQFqqUf1kLGrvc0gxPwP2hvE9pvrbGG7/Og7ukHCXmg+Lb
QcWc0KX5sZBgdBFR5rIbHhlM2kz+4Mp1Lhg6kA5WCYAJ9t16Eq681ziTwZaCJm45YBCYMAW7fzG3
ZF7Y0XsIXV9yhHKBgSjY4Fq8wz/tRAcXSoXDpL3k/rkjq2dWL/FG4ttEk4+dluxnqs5UwbVI3w6k
Im8rJiR+/KzOT7V61vi4spuCvkFz6u1gqkCUWECmq97b2mbmu8BSjwIIxQ4e219vbQ8ncd/NUe6k
sdNiDSZXkn+g7vMccBLptmW6yEqD8QZV/bgrgDYncwwC73L9sH8JwKC5oCSmM9zI217eG91Dyk75
A48z9t6CvNwFGCaQylVezlEfoRYyLmm2fwBQw2VrE1GEHEQ82cO5O+V2uoU6BL56AipjSQA9GnZ2
gjJ/pU13toCZMWzwGUTuxLAsrC2+V3z3dyzdmP7iGU8aTxcpM8xnoW/hRoZTOZmQkZ15DhMogiNa
TOz4YSYAB0FCzGqROdFGR+0vXeM7CUnbJHrGRGgVJ8AmBVMtZKPrHT8VxkO/zOny82/bbC0QbAnp
mltLzBQ/H28ypjKanT/cLusC0AGtrl0gtebxjtQF4ObMoFcQ3PB81uETHRZwHB7t2oN3XC/HAwYt
gKI4MYx+Dw0rfx8G5w4/kTeiYbMxySe3bWGKXGL6zdybzwP4AVIVCT08GAO4DITH7vg1/ZbYv8vu
wsyNk7A1Y358lffxjGq74nmlct4lJA5GO9oaXA10YtwrMNaY9uXqm1wtQrcxbfWka/DqDwhufuza
gIoX2NhBh5jiFeIEn3iH3wrT/tQh8e+417kgRFRVSK+QmnP+LqRrStgzDNLE1Z8kVsb/R1dbl/DF
BRpmwF2J96AyzS8gTlh2QHfznVhUyuX0gWig+19qekx6iVQnq0X9/QVG4tfE0jJE3mrlgYTrFNur
j9ClnxHWDU4AEnuHerT4g6CtFhRKAXnWcwkRov+L8b+ALOFJfQSI1RIbK5uGvGeppZgMHZaKZh6K
xN2sKke64J6D1iAuGhq1H1BEE+Z5VkZfZTKb0xbC2MVvDH+DLHT/D8vL5D1boYOS11AGeopskgvJ
mQr4NoScVhOI0SsmTyNccLU8c2OqT4QS6BmSR8Dua+4f0FFHUvDCDeq6J7I6SOFgwhtUY2juUBFw
LnVyc0pEIjoeFSZ9CrwozRK3Gd+GVwBZBO51mdduSmC/85CmfP63fxZP3RzWCFFak72c0Uax5CnD
eQfqTT5xRybfm48nA1dAuq39RT4hO3KYCZj14CIQXfpGSRx8cJVUtCrTmwaDEGT0fHrUYOlMzPeC
w0SxBis1Jp+81PBydG6Orts2x4X2wv/nLucXLzyxZITEpARzhbAbdFMb78WPa/gUvGitvA/DTRM5
9t36AaGi2oBEQvgpQEBAXoMD0gCyF5ZpwHFW9CRNaRlK/yFgQYUr1ow1TUkP/DZd+KHqNh8BpkGJ
uyicSDpsTkCV6L+RTMv+FIFu+skm61GGDxuWa+kweSJRDko23sbYhw5mVi4Evdxt8i+TeCnAcMUX
bNAqvwMdnEBlKwNYt3DRT6joool6ZalQONdGOaHLJTSmL4++UXYwskPl7Z9QBUkSAiEeXZBf7rwb
D4CKkkH+O1Rn37qwoLM02YCM+XpDr3YxJc1m08tGSgCQX9tID+D5ISa+EbAXJ5u+UDLDKms+Bwcp
AuGs3Jd6CpmFBIsBloTbqcaFRUsVvzAuCcWp6/Gex5cBKaG467L9clIT0nxxDB6d+vzWiKe6hB5Y
XehME/pTHw95fniMSxJmS3MDOkmtz49MWwKXrv7o5RJckw+qrRkW5DATEvWo/ReoNkl2wbSNBfMa
supnYfcKhFcSon55vr2Z9QChl3+2zWO0q+y7yv+Nxpdm/ak3cnHMGfwUQF92CfYJ1amQsP9rweDQ
Saxusf8hsZ+sPXH9HBYevcjgVBaHUtrLi4BMVyb+sFPERQtBHI/1Twuo4gUmsjb+aTjBrMzXST61
gAoSLZ5y+qdK/4Tpny57adpTMD/N4RHPS+y2kExxkGx7Zmy5K3c7KtYTrKa2uRJQALUEz3CiwkrJ
ouuJZvPoOz1NWVpAiAJJSfPXOtiSfhVFq7qbW1cW5s/K/BxymiKngEnOpIitwy2gYuVqueMP3PD+
3qmY3DPiZO36xz8o926QMZvc6pqDp45Nck2UEil1BJsCWW9P3pymfU2e646EO767QEb5TDnS9+9/
QEyEKg5TW3GX9WfETQZMDaaS7Ce8IXbgmyQhOCCmeGfYLiNOVSTBofVdAOH4QNBFTBurAa8Np8EC
fBB7GpzOZubzghAYYZvVPz3dkzMhyF+y9p7BqpH+aravTMow7IPKlcDEK7KwsVvhU0QUBtiKh/8H
/VbarXl4S6RKM7Sv5yrsRndicG1q7/n/VQYMTs8EBy4/IIqSGA7xH2CKVjkjG+NzC/3eIhH73i6h
41tryBOcHX+3a76qFY9xyss+idVkFBcnByM0rJ5+MMgyQJWOgE5jBnJGhVeUXQX2wsa8UFWZO31H
KuFXCUoDKXqOKXLFOYG9DShDEBD2s4BrMiL7jLO9RF2Npf49M59QPsFIRig0rX2/hFMdYutdcQCD
vKUSqpDPH3xbTiWrDpRLdk1jXnheU5Rt7RdvKfBm5KPRs2rZOnsiGdVF2W+VB4Ulh5s3GQRMn9kf
rA8OiCyDowYxOcLeSubLEas6JzA759eJ4HFe+W8B0OgtNi9K+smZj8OI5Z/5OtI1BHJ3jk+lseEY
ycRg0UC53ntoXrFiYMKMLxG0GBBdnD0HCX2nY3NdkIsP9Ltn9edYHgpiMMzLaNzQm6lgsPBEwwIE
qVRIJ8ylgOLeSJFDfQvbhaRqFbYG/R0CFlzgFiyb7QP4YmoQckQ7I16XkVuRjstPTaxDkX6DE1QC
DMneDhd4ycqU/41fP4c7PjunK+5kGDsdTh8P3znhFSVUqZlgIN+a54hQ55xekvyEJX3C4vCcI5UH
O1WyzMNqRptY/hlobLgGGILKBQr16L+adIHInSgKqVwTIwAQS0NsLH6S0g1DYCAaxT/7hs2qNW6K
2KmrBSPZuc73QxcdzB/mzmLYSAkqffIMtDeRBus4kfIGriYoFucX6gl2jGMZb/qeG/uzBCe1Y3mO
j6pq8QCFJ1z48ujtEpnOwFz7kp2/SnLW0yMPPxw5TrdaMbFaQPpwjIwnHFn5aLEf4nPrBSK7J7a8
hFmfk+6G50BWlwG7UjSt9rV8Fy7kKDDxnisH0CMeJrFxp3UXKb+md07Lm2GFJ57LRVmAv9/cAXL/
Tfh4DFB2UNLDtDVXcDPZ88DEXswnxzzP3HfDAdhnzPCoWfHpG3O+MxjeLDFZtC/4fKK/IwCdzm+a
39/9h8DDbxA6gwGZuBXCOJeCcYumdekFuIUnHmYWj/kAFli53NnkiLGBJsj7QuYpaD6OzDAKY8Pu
H1BA2YUDBOyU/RQiF7GZHkucypM8E2oUhzVsYQjA+YOQ2LyE8jVM6U+xkXP8GDn7+2cKIPguUA3y
Dlv4nQIUfELNqax7vpGPM1ASv1m96CT3RC2gT4vnQXfhhSRAoUzbOWuClnN6ALxMaMpQxQtRusIl
e/MaAATCl4N8r1xa+Q64DfBBnBeYxAAX1JR92wcd8QY7AS/6NurhcG6FyC1dY3ppqFW/xqVmDkjJ
7D4RZya9RqTc38AOczqcAWwIt5ZnMqCEfpsBZpZ/qKvjI7jCS7Uf4R3QQyK70N1kydF+ULQSCECa
xdVD1x+lW4ibSqSy3gziZievgEFNAETgaRm0UyckAEI+yealDm+8HxGBu9mnPDz98dktVH2LudLb
Y/UZUeJSdZChtZfGvYqQEP2/SwKleGS+3m+lZQw7GRrwhMMFyZjVbsXXf36LONiZq0R4leErE59J
8amMH1l1V6qrr51krCCUeBNKPO4OWneU8zMocUDiODjafcT0aBefZMa2nJsNpxocP94KurNB7eD1
TrqzomvcXYXhTI75YCx6nMTttUjPVnUU5f2q6R1EIuRS+sIkAimROqsr6Vx/hN213mqcvVfT/Hk2
PsrssyAO6TuFrmQzghJcDl8w7FgMqQNh2bMEkiwA9wc83ju/srDxLPt7/QRxiHSXkmP4dGQnOgLy
/++q9Ovg0S7+d82TCDoV2pBZ/AHlSRFZlEtebY7q7cfUVYFeRdK2SWL8CVcirfsjNfzpt+5iMeNn
BWxGEdYOjCAwkIZ9QSg5ZKIAgqSYHVlL38VVXzXCh4zggVIR3Ei4IMzFKy6pcaoAItTE/h3GcJ95
SH7cX9BIFsGphHvNCBf0G4m7irwn/nVMD7p17ABicSIY9hA5W+sAyNiA5EZjwjx44gkOIcCl4hvY
L/YHCNDlQ++fHCIl7Su46tY+xrfFteTAS7Xye5alIKIVoTWzO2eOElOZPgUq8UOwLZVfbO91PnFL
yy+R17u7ALGm/IECR24WpwaooRRVLJe/ODLqwtqAg3Pt5naQfsq7Hw7n8HZUAsd1ze5OTX1TGKCL
0EiWVCYU/PQ4kK6zhFQ0eQsGpmpgzbFjGCsqYKpnUWbu8MigMe54WXRyJgtEK8hM6GrrN+qj302K
ZZqVDWwdq6lYeLZW2PUXxCxNnlP9BdIdTjasLyE7EafAze0TbP5f3H8fp6a2DUYUfJwzRjhHjojV
hmkRNOr2A59WQ8uotIv3vmwvv0cVuwBchT1v1AjW4QWuZ7RS0Mr7Jjz9v3RIxvaDRzCtc1sQvz1I
iTDDKMbpt8Gsi2DKdSRD2BnGT3YYA4pw+Xi/0e0uKLt5NJPgxt/j5NSl2xLLn0GCWc/cZZeNO71n
Sv/ofea+Nr0ttPeQLUX+98QG10X7hLK2oQ4COFdueFAbcM8MeWR4Z453YsNi1WQrex+C8MbBhQAs
ZfJGJkRqEFXVORSP+Ah4IAKYatKMChkcDWBvyhcu0B2lPqVz9v5rDEfKKkSNLNFUQ+lwmN67gZxi
DEYuzRTGR4tRgayE5Nah/8a9pobsccz/BFvxvlLnjsWm0wiTggYIN4yLWZjvr5BbzrfhnY0kl4eV
y6ZwiFaYBwhrzh1e+pcgspCjFq0RejY8QhDT2DzZVhLqV25T6PL0xJkN2Ym8xHJXNm6sTvGewVpS
0bCfR/WkSBzDltKCUWZK+uombdYViToBhiunM2ldbvNnmRyjxRziC1oZiC8tisRu0fGDgJcddGQT
8TFvj1E7MZdkRMf2L8/prT2L5tPYY3Tp9ZOy74mpnK/ODFdZ7qIMjNNxAPua0NGccAjW+z77woHa
n4Lv2QoBYlg5CY0oBp+rXxDXmNh6sZmR+Uda1xmtFV5dPf30cQSI4hIGFyZxvmaxfGm4/9GFrfCz
1T/gDqIavcs4Ac6cpnawYBLWaMZPsh+b5CnmnxEz1g/Ru/3GDAVgusalesXaHFOycOlxav6MGpnU
ThgtPMXNLcC8T2Aaoa4DPtTjYjzxc0WBE8rkLyq/mZdgSvAjckCmYa9Aj0xE77n9cSoAkb8A6crb
Lx2gNunUayFc8+lr+G2+nUKbTw+WdQxZmrwjQ4njr22f3xorBGpKg7bet++i4OTD4AlIVsUXQxso
YFj2PQ5rxGvEzgJ/E8MCHHUMaJje43HAZqHOFLCn7QcmNy4Q1jP8Rgj4tZix8aOHhaAuBOk6tjcQ
PNpT75fB3TMP3HGJ/PEDxnmRbr6Edn2GAZ6BD7AAHALMlqz+GcF30b5i/UtxogTU7sarHaKpUJsi
6GSeKXFuh/0/rr0LMz88jowdI+FjWFpPP1k2ylebz399HJNTv1qUoD2gjYgUarg56HbLzCdCyNdr
ldfGP+sUihKM6cnwEJcbfBoFBAWZHs9Hj0lL/hznY/3HqsnBfInhC/uwbAeoSP0ZF6UajgDgaWjz
vj5KOle0X/2zgd5aOpFc+gXNBM1u1axLmhvLycMSLFOQNMkCxzha4XZe0RyNL3j9GoIFkV3B2ZDv
VfVokiXGMc96hcHCg7YnHLE8ilDmr6W4wf/A3Pk9LtJrV+Er2YyMucy1BSdoz9Bvo2V7w9oP2SHx
9sw8P5HIMkTH9vg7L7c4FqOE+kZFq9JFfoTJEpOKWVl2Oa7x+Am793enntHo8vfrjjbcHpkss2dc
yRI9tvA2WLOWgZ25Ry+rmBf+poE8ATKnuuAyciOlqVZdCSitZtz+TphccfzdoPojX/g0sBUa9VyK
aFOtA5cfA6TBOi4DiZT/Nsat4ch2NC8u98/KvpgvInDiW0KYgCSCjxMpbwkpuySKYK1fVOaOa1LE
C0BjBsq4gktDoeTwiUluhXeACy+owXfRCANPUDnaCUc24zIUDphSW2gVwTlILuSuYVfkvhU8VVB7
w1sMplY6MSRDN1GC46D0q8+ModX+4g+X+Kp0N1SY/GjKa4uN0fpQaHrYITdTgX6snnHhId/gJ4iS
3XMMz+7YD/nG+CpTdgx/WCIxsCg/Drj0sdTzAmML7ekzGhu8fualCW/dg5hthttYcltyjQuiez79
8CzU56g5i+EZv7vWvbzZW15lG7JpNeGDZ7Z7wU70KKcv1WYs0KKtvYpqfNUm64a/G07jd38kZwfb
7UZLaE4DydyQcKqC/IDVOO+R6WAxY5DzHTcnNBEoTVhpYbpMMIxq2RpzbdhZN/Az2kCs6gKMRc+g
A5dZf4iReifBrJuMra5Py3X+hjybbryAeA/CLGbBNxIXtP6suvwPCehk4TSxbDBqRkRo05JB6/gI
Piz/AEvE57CytcZPtd0yZy6wWmLipCX/jS6ZJd8nFO7G1yI8mbXgouFlRWHZYi7K+sW73X31EN+k
C8QkedLB6Vfl/KvQSUCSv5dtOQfL0IqnkbuGOJbHidkAmhKajKAQaQIdPOsA/qIIXlH36gLYz//I
Nvd5gYnE3JqoCgLSXVZTSDjYDYmZk4oxguH8r2CdC9P2T9YX3pzURT2feixvMw9N27Bn+W+zo3QK
oo9Re+hQg2c+IvRwAjTwWEzAxXzOkgwRqp/7q/6sMrNkQgnPHrg2Wv7sis0cMbtZ2Jp5GcIb1wGZ
Dz7WDNkSZmpAIJxjoo1fTZHd5pdS3NuAhMIZkqAE3jQYUbqupFmCx6D747ACxKR8YwNZo3//nPFB
+CoYDtZG6w27hrHhftoavGl7RJ41kS98Bj9ICnaYJ3QybfkwSfOCaDOyFry3bwLqCBkLlsgWAFbg
QkDs4xUPdiPm/SxPLCLvNoeyw4c39T+d9cIG1lrEMbvUO5OdHfXSH+qex+/CxH9H8Vr+MkHt4dNd
aRzrI1f+4o4KrwhAMaPZYokjAKs2Pm2NP5y56KbBPWL4jjuZhkprez1KmCN7S1nx6uS0EyZYUFsd
S+uIh3o4dsYNPJH88wFZ00bSHmlcrUBAYBOo0FPxkT1cCRm9JoC5+AX5Yrn+aNPJOD+Yt0WXzA1x
xW7aeQ6/HFudTGq77Eb+DkCQfsBSVa4LZnaMEm2TU5fgYp/HTf676rSYEKCzVy6rawLIXLI/aqfx
7YwBqTQlR3mhi3VBYG4VsBt3WxhNH9pCW6T6mpeMv8Pl7754xvVsN0EzzAtIHkJHpSvYmZVR/MEC
gE1IvIjYSkTQviWvAsOgCYURwAN8oPvvqO4gvbGFz4j23sCHYrsDXgyaBhUJtC3uI3ZoixkPJsoL
0IvJVPSztfMics1h8WCZZ7TMgIhFjijveYivysbqJqDI7VysOkeixGvG1i/edsT7ONt5GaNm/M+Y
aQ1r9G18AxMdLSd1VkVzhd0GCuUZgwr8pt+1SDUPPgsy2nr+qTC9px8GBMdYI2rjHEdsOnKoX49H
B1ltgq1/NvGzXVTBK+lePjV9+MpHyoIbPsJep3wiXe+zz4nqmatoOYCUU/ZO+zGH/hcMavD7LDj8
klQ/KLOYKAQ4GLl9YBtM6xB6BwWN86HOkZYfVARFaDmUTxPXYr5NK/bio89sU3Xjz+BtC5g/27MQ
nHr/IO2McK2QNaVzkHBEEyMGkLmT9C/WyNfeJP2mKNCXblBdSP01M2eZvHjny0K5vf+lgp0bxyY9
BYssufoJxes16K8+pf9FLC8n6X3OxrM3zyGpthuYg4K3Bq4J+9FDhYsPJ7wiuSi3nBtCOpHQuK3j
7xmH28hNhc/MDcqnJRaXLCQnQLfVskeBOQOYMlFtfpFhPP7s/vh1zHoFmwKABVusEl9UYm4i4oMc
FophBhZmoM0EdmmBHJpjKWqVdm6Z/hyajUTFGpjLokIhvsuJgYSBNdFtdMuB2CYfBoBvoPYeLKzG
zZTn6Jx+X3zOgGiQeGr0CytWQQnNkYYP8WvvGZYwNWbCDuVRqJ6bJX/PeqroBMwP9FWW58ptMVd2
lnEB/8PJmQPr5NlwiLX30G60dkN1KZGaTkdvLwz4MQ9cDOEfn4EildE+hLA3U8NZR0E1wQDL+oUd
hS1KRZEDogSBo84yf/Jd46fo4D+wLeszAEFUKAioOIsDneEs0zyMWFpxdPI0b4bsW8KEpek26g5H
9O1jQjwg2skKnD8SJBIBJc3by/Dhs4dSZzCosBVSBS6br3dFRu4tED9jWmYTkQBDESvzvMZWsWC5
Q7orTd0J2Oyhi5QXOifnzSsuaQlT9g3IHIw9LjGORCS9ednMjZtsOW8E54uBVgEXhe9KZwdqmCJe
I1GdCRhm+Wb9OaGG/Tx6TTGv+qWJkJztk043RTHRyr2+yBcllvEykdaKdWRh5jyYFtEC6zWbIc8I
uyg7qvbkqkBTw5ysXyT2dRQV+laM3FrfCuWy52VGJMUUhBiA96fFHlT96aMNXi5YKGIzV72dyGDX
e01npPBF+m2GeyY/+J9s4G15H9zFgieDA7a44bBdixvvqxoubXrRmrOknPq7V22MeNP3dvg54U0r
eyBhUFkZ2SoizZwDf7cSKHL7NeG4YrdsOY4xCqzWdcImuVKYkrerLkCOsgxgFc7Aby8RsCpYyMCv
1KAIJx2owA5lbszoJkkrotXbWSYetSkbevI1F7Gr99vF+N3ZxPryrx4t2GwL0YdY31+NpnTvktug
zoE0ifiBdJQAy1si0gVYVgQZl4xrFrJgv9dYRtV67oWILTej6GSPGqtLtym6ydMb/4jBZYGVYaMC
RRCQQmtIuOBeSguOHsI5Fs69cfK14xAereCQAsF/u7NAnBny5DrA/cXpD3OaUC8xtfpQ7NmJybxZ
smLUBvsX5N+T35/q5CR2p8D2fch5tvCmIkB/vZaUtd7COVlX/jrz1zF756xd++o+jPYK+bK9K4gQ
go69irRsok73zBib3fsH4uVLS2JpBWVd44vyr2N8juWN4ja9LbYsfjPSgJNnn0PW/izHD0lbCNZq
SNZ9u2qy1cjwc1wK6VL0lzBW522w79JjFl788ZrXH7L0eAuftfqKllWMZHaLlj2qocrPczykxlNQ
XqPyKpVXS3KByvPxKrKXTCAP/w7RGrV5+JmBtnOyeRHv2/j6jq9BfM2hKOFj3kWYabytL0EbczqB
53ZTymtMq0a6h+NYRQuaAsxNvfXQMLVZtvxeJHiT6ksBK9kmsNxpKT9Q9bOiwsBhLabooNPBwoxS
iAA/OlLY/kBUJnBjQg9p78wicJ5F8MjqR1+FVRT7Xulth7frrwaB/Ky1geBXWYm0LF/BR88M26cR
UczwAnLuykQEXms52LMbc5hXUxSC+PlXQcEkZDIL4PDDBihO0SWLgXNPhe1iL9DXqY5mQPjCjhPb
tMvQj2NdMO7YeNCMomBpOA4tJARV1rCDdsNRonrAGsXyC2YCf2yNjt498vMb6aK7ncIrvcGRnFE5
QHqAXa49Eb42+P4YjbIH/ZxnweuIYKHFJU4TNhysvp9vaxsgo8DCOUz9geTbQ9YKwejn2GGNM+wM
TbjSFiF+ztDlTAuN0rC2QM1VxUbRShsFeiYuSg669AXw7rC0/VYUHPC40uGGEzZNECrB1IXn2shu
VuzQiEZ7wHb4F6HLxv65ZrZrvqbGREJbwGH+T0xCtn8zC0NYoW/jcZ8A/EfmkAHMP8jeIcsPTX4Q
VpL/EIQFxcQ4lchdtwU4M0IuWwN14mgWJ0uWUKCH3AF6c/SnGM2JDmU3J5gBoRPnSVomKqV0i0hi
MdW21gGGWjCd40GlZfLdjJ517FTLX78wJ3wqJUhPFQ0Uc5OTPbzv/V0v7hRx9873SGSZSyNry69w
KGtMUFOhzcbLMHcf9lt07NKJ86DWP1OXmohqaLDIHjgmaO2LUxqeFfkkyCdp7lub2NoYIsdhCkk7
LnZhgwd9oUBgLyEXgJmKni1yD+0r81517UpT9t6SSsigHzA5jWlR8BPEgchUHSc6u+7aSvf4W61k
UXxpO4882r84UfNgiR1IyhYNIZioTSfX5XSQYNfhGP+75zR22l8mWpJuj2zGDRP5MrGL4tFbx1E8
rWhW4GGYvJyYqdJNgwEL6DbECgb44Fl6YL8sJlvcquMeDyEvr7kXbpwhgacTKjMvs3WPCXINBqq6
mMJZFs6dcPZswzgV2hEvlYZ3st5XDd5mF+f1+HZmI3nltbIxCN0RHr8pqV3+FPGtqxMUQm12vMpY
kzElDSEn9V31KUW7grwM1v0vCysgrjbsbeSh9m7Xk8u4wa0emaiy7BFVab96f2hQed8TwJEXoS/n
iMkBWjRX8H86AQPKebqKZ2y1vnmLq0eiPzhaq/GTgzUTAAI4Jwc1wO2NN1Nnk02bedO0uomQsBSC
kzDmrDhscKSmD1CiOSPJzUUG3pPdh7Z3PtS7rv8PaSCteoc2Z8hj27UXXZ6HvTNUh0Td1ensnylu
R82hnsnQY0D9HGyQikMHUnBD7m6e2EcD7OkffNgsSCwvDH6CPc5hNpbAwGN7rDocipNeHbwB7Qvx
Lx0Q6m55AA1T2DLySSYdP0dhQKBJewuZeUbDE9E83oqUu2qusHlAdIrDqVUT6ucF7Y33bEH3kjPJ
SDEJRzqr3wuPzBg6e+s6OCjRTs4whR/oDLaMVfIrVWRjN7YfVNjoQ+EN43lusXtcxeQMZC76rjja
+TYHbw6i0nQMphJhheO95cXE7AdfBFcRXeggXcBoSPoDEYfHaYkxbuDdePwBLfrU9gwg55TNnMkA
N9KapX7j+1A2T/VbshQvnDG5CccAgZ64QiRBxt4PbIpKFkobfeP89AGhGnSw1NyA1jj4EAakeuWC
8rAXUKmhmLA5KXKA5OAc++/pqFswgfB5kcQrz4OI7OO9xYPNYslaU1RTQ7k/vyMntiDWNR356kRT
6euugO6zCyFZSldOwhrdlXVEA4KBIs4kjxFyfjc7WjOsU0B76R9s8EQqjOhZk/hTgUzBiWKrAChR
wjHCiaYWiRXBcNxEP/YlDw2HdQNa1tkwyJSclWriNKolzgyIx64+bNFyg+ipdmnqDsEWrmcJHdhV
+l2v79MlpmMjIM97bSHjonhLNvF7LnYotmiFznnKoH402jzfaj/YUVC2+D6YbnBowtU+HFmEsFMo
6fR2cFwOowlhoQCR1x3gLZXyEY1/fOXjDdVKvhgic7hDgbsfwekPdJZ9iD3p141BHUxxweDIc/Jv
2lxG18wYGqtXizSsbpUwAwRiirTYWI77oLmDyeZWsf4Bry0ANX6bPUwMq0aKQ3G4tOobk4aWHQFK
CBV40dDE20glZtq1XGzoemGupwWEG6Wa2oV0r3guK6fs+3k29BN3g3qjo+gDnMSQcBcgbAngD6xC
RudrSniMYDys0pNQE69WUMVeLHWr8iFAPP9njaUXmXBioRMo/lWDfU4iA5hda6fjBQOFOo36jr8Y
PfYAmHV0wzBiUQUwWdCHJYQDQTtlBJxw/E38Cecd8kaoSwpZlWQgJKt0ppA5G2t4EfpBMfcsms0G
ejD0hLJzW2b81lT1CTeoBxx2wbaxGIPByhrOV0uqHIqbAp37T3cAbx3OsI5GBXUbb+eAtIFiubL9
iFxmhIoMNqeobxOXF86lAbb6V6V/xdcYrXM+78nwPjeIF6WDIe31eUnMZbioOchTuFmLuKDsB728
TJ1gniGkVZaZozqNdwnKa+3Gr8hf6YwtX4i+yYJGTROTt4fSo+VgEq8f5GRW0QZVhFISnb4RE0KP
NwkmzeQUJ0COjllzfNeEax28uVEdvAr/mStyXhpgALPIRizF25CIIVKmyLc6e8itZ3ccECh3G22L
3syApJLRS90P1v6BuizDP4CG3tjEcMgZH1P8yC6Cz5ICzdrrZM9tkZTJRGZO9CJbA/ifbVNja2Lo
yreZ4lSKE4NdkDbvepNYa6lex+tevHThaRhPVnqNxrsWfQbmM5H/0JDUWbi43afRnIoNuTupFC3a
cWN0/1KCptqFHCEEvqUdOJWrSlhDjH3yKAWgWyTexvfy91B3xM9yjefnLiOq5VxGJ6A4zWgSUr0R
MWOGLl2nVLn4ygVDKBINDKFINH7bzXA/eC6wZYGknnr9SDG6LXBwQx4oeaZhw2Il6xuQf+x6LJg9
aifB1chedYfcxVUc761mXxAsKc3HZl83e4hKerRvtR1rdXzCvhrWh6Tet+rO6FxA6T0s+r8lRI8B
wv828bd+6vj0du9ldTXfF0U+1n9Fh4gZ1DyIlCUarayDaH1oHv/IbN7VBq9AuauknRjsItW1Htm+
GRfKUi7vsno1xktSn8q/ElJNYlHxa8SgNqdw1J42pex0siPKjsBjjVNriYbWLP5WPaZYEiOfZftQ
q3tvnmvlmJPwesm1Wyo/xOJVyn/S6O+7/9eRFgspFCqI9EcSZ8W/Q1icmxXybuaO527RK66kuBp/
cC3C9jDQiU9hUdBsib2Rd0PLVdzqcyrq1vHTrY79ipbslh6OOtPnWUL2JaX4yg/XybJCijYDEpfu
Jf0gG0fNOpWAFQ6Z5erdTtMB8e3JnKI6DpwscKQcB+X/iDqv5bjRrNk+ESJQ8LhFWRRQ3tDcIERS
gvceT38Wiv3PidBMdMywKakI8+2dmSvnKiLN30uUJqyU5qSHoBeOgXow4xklDeKoU/f6mjQwgCWB
4ZuHwmLFpMZjq1tOEc02a6Y48iEbV38hHNln1Xt5e8/9f1n/d+JHmi+D8dtbEVuXxvcEmFJ4l+yN
cS8PJnfncBmMi9JfOB1u++chJWhJCQvEK6SggyAc/B0n4OJUC8dSOmxUxa3Bh2BgWU0r03cKz1Yb
21jgeGd0sxcFdfXUaDUG4pkzTW5quncMEKsSbeDEqZ0FNwlAVr9UjOcs8kzrvXm5BnlucN2UT5AH
4sHgNpYslWkDhuTcAk6+BitR8UpdUIk5vBO4net5abBs+bWm8mNfrfDGKodRnA2neP30/o0PK95p
21ubHm433XD79FD1h6Q/jNZu0e+gE+bM076dPQr+z9EtR9fUXe84JlQCuZcLyEk00Mym9BoqJGQN
dqXJXGA9fQjmFWBk6FBxuZr9/394ikFNJP70GxVarfx/JYFGLLwF8hLWFSrdukf+MgS22vuQf2jS
Ryx/cA1WF7m6FKBYhNMn2J/qrsl3ifn7vaQ123uYMYYey5cOSY1pxo0mZ34/w8m1dXMXow13K5Gk
EZaJxDF9lx7f4ZBAoOqORTw7JDr1VACWiM/U+R5BD9BYFqrHfDlZfvnHS3m4/ZZW3e9x9ZDiZzfQ
A/WMvafaP7v+2RaPbgcGgfx66uPd2DKTe+E2XswzObMOEzavWhYfrPWia1qdqSBgUfoOvF65xNV5
UdIbdqR4W2k2Lav5/KBpx3rZlq4+ufFwSBP6b+n6OiktJXQnGJy9DUiATB32zMxWsxklAMqtFXaa
vs7UwzS4BkPLwkm+CCCdsuYIv4vzOvlX9JcCOn+644gnv9QLUtjs/uQLm2+2FsrVXNyV+UhMetxt
N8xzqHHm8xdOoEg34ARJczakIxPXcNXhQ9B/QXKFNQC5kb2VlFtWyTOlCPyEdJJlPICYWm6/b3LY
bZAdUoD+u0DZdsW25103/sBnF7ZM+ZN2N5uZ1jcAwIKAPmxYCANSE7dsFZjwOSowYwI8LsZPtUks
Nn8XTrjqJwcXKjLYny4r/TR5F6i1erkvL+8Y6CYafy1eenMNJPV4WK+xF/GL96G3/y19LXEdIvwy
U5Opw66aroh1TEt4JIySLza2SYQE6TOlrOx1e/6XkTgyG2FkF5FkMdwKzCzFPZLc7l3alrXLP+WI
jvEGK5tM7OfDWLPwV9T9L3emfsVrqJGEHqodRmL455GR9jB/G+k5nH67F6ll/PLo9e63er0FX9oz
B4zUCuxbzDPRp4BFe8ERAjrsjfNH4fJaWDT//7UQkShv91KyH1ZKequiqycz95+b8qRDviQlXToL
+uk2irzp6q2ubdUCcNQuKux4sPPP9o9s7JJml3gYXbaeRKXiVtPQFDfacvJsAZgp2omx/5rAzrCd
oW0DSwL2rH3J/qN16m1HD47JKuCw4PG+isyLaVxk49IZF+gQY3+p+wtgCI9T2i8aglB7aZnGR5K8
zzUC1IzorGxIUZzF+gSXIdfctiUKC0Td4vw8q9qkDUkcDXGxScd6RcGQovJEJDy30+udUO9Mk/Dr
VkIHZuHBtiPAE3aN2+uAzK9KLDEuKqQnPhThNILZfEtfVtOyB0R1jsjHAfajz70jTcSC7GlT8JfB
4GA/eso7hsAzR592uKjGJdpM/V/J/2v2P9H4zW6icedXsfbleH+ALXlEDJGZl8Qu8PNVPV/OyizW
/8V5SeaKCklxzvJV4aOSnl7Y7DIAET4PeKzxrU39AyPIG6UHggDKau6OJewZvyxlHud0YgnY6XGR
m7rN2PBPZ6fysqBhjid6iDkes2+qOW0cr2S7Z6WXMjvNnbeYDvvhVBU8zq9FcVe2dbUhI7nEJd0w
9elzN1SzKup3LPUrsiEkEbGpzpZEya3p7MaGRzKAeCJmAEdMgvPwf65OWf3ujcJa8W1M/j3U74yk
y2xqbtEUNCcCHpFtjfitG98S5ZlXT3F4CNW9zW4cxdXN74a4goAmYj9emwJcx/k0DtIlZFDyNuR5
zIqFwLbQtuR56q1IxZ7hioZbpESHDl7HO/zg6a6wBgXk2mnh+usoBI37nv61PdogV5ws4GJCQAOj
81e4VvCtVhKbDvI7/n4h21Fm/9qAwZWw++gC+EM8JdB7jgrWEJctUyzYU9isJUPGt8X4mGzZNw1O
rTn9668pnLDXAtxdg1x49EAhXaKqHX1R48kfP3Gf8xbmLS8inIMWYkrGKRXZEeYjnOFBQP8syTCw
25dQVeccRDAdJZMdyIn//x/QY9bSg62ZN0+6N8HqXYlvMs+h6GEaj2mDeRubcI4VUbdxfGv8yhz+
dPwEioDY7XNDgZ8CIPvcMLSBOy8vJbvBhg3+MiXgNtxT797KjyR+etJjET39DbVrwKkMDxiYc6GD
7qvfUVCm6JeRM7KKznxq5GPRMmc4rQWj9ZxE83Cjykd91eWPTELr4ZV+ShZswo7lBOFiS+EflYyk
2njAOvR0Yywz0w22zcA8rQiQ/XdnFFBVaInCb3r3u0cTi8TptCWlxgqdLWiQzD4OoSLiLRJgXPMW
qde5KHXJIxhrv4Z5d0EHEZ4PEf0Eei5WfNxh1J91eH4N3rrcQrDmX4f0gFipbBPk6I0JOgB2hZIt
GRazPZ+jxBoFW0gBnqKmB5cdLfeJ5aQMWzCWr7xpCBaMxVPLyWp8J9r37N3/jaqEkmINVNOChB6h
cHTEVfNXozI3XPW64VJuOK6BS5Fseom6v9lk9RThkfEV+Lu5JfmK95A+Sraa/G2NP0b+DGr+ngSJ
TOyQErotLyCQLhwWH9ywZBjS4DSOB8ZC5RWa8JmG4/17uSYz0uFEj3ZMqyiLGMS53zk4DhWiiLau
AH+8ajcrYS+cuF1HoB/CXoUPsaqK01CcQuEY+ccpugrtu5K+9f49VS+MKcQgHHpSpRPCTiVd8/oB
Xghhp24+EXbCtZRjUrtG4tUEFdSS7P1bBz9a+N1nf8w1OxsQTw0hYXNVgCbO9phO/XqPXNlgWmaT
GAs7eJ+QeX+BiQVNXpwrfgvNkB2+4avcqabRZyz2qW5O/1O1gsGlRgyOamOdEea22qoXHdYK+jJf
yuKXKf3piMg8lfYjBcYm7MoX/Be29l8DqMJDKG4SCwjMsWVCzpXTlENnECI5DiMk731Q7sN9R9h5
jr0fA+0Qxke6b5Xo2CQHP/+TyzfNmyFWdXiWAwByB1wZyMTsSQaps2guYCF/KuojJ6dvTDDhf8hX
7K7a1DBcZavRo+uGMpz/NrpIVmyF2Jda2/GDwbQHcmDWh+CLNRf+K9QeHLwRlnFxi2MVe59mfePn
QENvaLDUdvXqG0WaFWZPicNrQcN5C/dH8ipJGJYgOW2+J+RaNsjsstgg4/DEnyr3AMjjW42Xb7am
VytF/gHEnWMqxebEE6+i6mVf5Q6iqjQ4UJjGtyZ5q6onuJewvg8ZJO6jhq3zHM0L63S9hvC3sMLq
HWk/sSwrYR9OvotIz4ITDyslgmnTmSKitcw+e5z3lHK0pyPRzzGz0zy4wZw08HZEzCo3v9smtsj9
N75Y0EuaRQeHULsuy8nuLgwEdM4oamdz2bBWEmx+uxiKabTnt8MujPeH6g0xO7XmqS4vY3kppAt8
oqC9Zu1V6HFJPxdAxrWfqf4u/S9Z+QDYUz/32iZuLl55UpeY/xI+8IKqMlbzziQ7nenG2UHiCL6N
i11Y7Pxi969a+gDmd7/M62W1lHuwsiRdbtRpj/egeuw8SoxOhn8MePv4m3LFgHueLpyREXtx+c46
2iXcm+a9LB+NeTeKhz1YmXlHdzA6kC026ihTSoVcC08FHxn0M2xwTjNTt+TX1IKSCEGbfWdnfeYM
680aYLEPldA1E/aHVCvQKmNriePJTk1vkdvoB5XIjXZC7LWzj2CpsYPFe1uw6aJGh5Shq05uOBzK
ZRjcQvWWePd6uNcl9NGHVzza/k6zY3xJl9EJBBv8YvXoKUdFOWbcOe2xYvHSHXLd5S60x+KhN0cT
bvFNHq+WdtaznUo0B7v6a+gIF5tfcUlBl9TqzjLDSyJelBWmAddMD4R3tfgotMc+PnJj8vv4a9DY
Mu2c3UGA0jhQZuMEtWOqe0v5kHhRwWmNLiobA+nYZfve3JPPWoGC/t2FdkC0cnnjBThqWThiQsXn
Bhs134oBrQsnPo5wufnkvJwQSl6W1hcl0lZMXutveJ3wGLDVkj9y4z0OGAY5vD6E6dbFV60615ZA
o/sjzW9leDH6U7qu+OBLC3aeIuPVdFuTFfmxeY2w4Zp2yZoFlrpKWIOP7jC6Rk7wy00ECN0giZQj
FL2oBeDlSv6maYkvz8noXzjebzI6n2Y4nhYAxp3heBNFpgD5+Jlsmu6cxuegm5HlFt0YLvTBSGCF
RmMmHSN78Nw0w6FFo6jrlWP0s6JeqxxzSIhuz+QzcDjN4jTbdeqyleBMO4H3IixhVVSqNXY38YSK
QRUbK3TMgmcwrXTfITn8CkA67yZypPrsEv4VGtw3/dIR5pDcCTuYeFDY1YiHYHEohUMSIuDg6Adb
21iHproH0+3zc1GcyvLYQBOmExv1fNxxgDXCtyL70No/jf7Fy7vAMPUaBbvy8P6uFnevewTmQ9TZ
H/Ckeerys/QvGvmwB8JOdO0ixmUAsZisj3p9yFI3IJ0CO+WQ96fT5yem8xH4jXPAHOAQVE/2JlU6
1oH/No1dvNh1za4BKJsTmkDS3xQsQbFf95sGhb/GVbKdil1Aneg8RSngOUsW63zY3Ch4OzBFJHST
xo4B1I9d6FqMHMCDnF0B5qXk0POVXN7+puwppMcgPQqqpJhGZkIe+EmxPfAeHEUnYx6VbBAwqFpE
MA9vZmrjNJHrI04TLZgb4bCd8rD3+hVLxqzdV+1eS/a/f5ugsU3rMC7fOS1MgNkmO8Q+b9hxgoZi
l8l+o1umdyiRhISDWBwPK77Ex2Rv2CzANYIBFA1p10q7muG1lS+aT+jlnJSnCQnw3fSPyUdnXLPg
vPkq9K0x7KaCqZMxhz8IS2rHKFxcg8tfHwk7+zH/b2evRhu5n3f2UB+FaqY+MiJkr9Q/1EceGOVe
L/DcM83s83Efj/vffODvLFD7+x7XnoCxZN4wzyeMnV5stzZAeoSNXxsOnRyq4ogdHXhbv9pZGFpA
hC0DSmKwVUknCvjK4Gx9D5KNwLZInah2t78vFvrhNFjJ+ORf1MFooptsdqK+sKKUPW3rgjzizVNu
gXdXzTts/8LtBDjiM/sTkGNXO8hU3H3WtR5et+BLmJ61vmGr877FIr+LVERlOxzsQrXFYK9w7cAV
Juys78MYts4yz5emRi/LHspQdDIb4vdHvmdgXlhK9oeCs8tFbo9DC8hkPsNM6oFiBPwzCNiDZbGG
BVf/fwsv7nMkK1O/h97VuPM+VWkU9HY5VWR0iBKfCN0QW+6zSdeuNYIlFi8s6VFV2+CBw5ru0XqP
C4KU2ixAYYbH34GKhaGC+o81oMAzkDR9i9SGYYQMwqxDAirwQNM7PAgq2o6svyhy/ZmrODGOdIzg
zsXx+2b976sxLDT1UusgAlvFdJ3oZlDP4K5bXAT0WoJFDRwoyuHKJ3sCohCDbDU7b3Gdo7VxEHfI
6FjYKrdROpuGsfpC/tcX96p41sNb9iRAoHkH663LnDca1PaoUJw4sE6/gjTnTAK1fMV1kbzCBaDO
/eja/MmnN0N5JuPDXxo11UsXxT+PGH2SE1te9oCmeyMOcBGbm5Hco+SJEs2OMj5NtCy/kLjULSvK
KQRHvJK5HIa9lu8jf190tuntDGknE+sSLHMxc1h8TlZ4mF4wmKAl1EyVHOVI/3Vrx/VNwH9vB71N
gYkJWjazO2FH7w/1QD5MdX8nKtti2C5IvDbswBGS9mBvLk813Obt5heK84zfmn5PrBLuEDsDkkl0
soI3UjYNEdn9irxd4u0PPjbl4Scdv3vrkvQfnkmGz0L/bjmTJstzixFqPKxn4p2BuyP8RImei9XC
JbYRekGtv5JsDeFdaS9QYGl/5BwHnp9ygpQbdkSXBllAGAJ3rafZCJDcfLxk6H+jSJB2KyA0BZGR
tzj/GONPw0qsRe2qtYuTBg4m/Vq/YnbmHUVm3tkIWFj4S9rr0cXviKg9/Cum0zCdeu+kUz4oYis4
Cd6xKI/rdR1da2p95kunWkAdv8bDjWZplbIppsvJFpH0xbO15LbHt5AHK42Jr5pDBP/LIGF28y/p
4lwv8LycQOf5zVz63tL2kOx6b7ZEBrw4yCKjmuBd3ZUazWF7WUbxtuh9zwY2Y7aR22Zv01/TIaYU
+3A1xMdEPQrKUVeOeXtUo2P0iLvN/Pafm1BeNyufNMEgqyTop7MnmYU0Fw0bYveaRJrFw4yoSDfN
5Q0Wrva3afGB7bt/CcEl6Xs64ImF4b9v9thSGpwpL3tRbuKHsiVjR319sNiJK2W65fF1qs4hK+Uc
AcwxnD5DAblGay0+pdop0c/ycLkt4vVo3QLt2LJ2wzpHet47a52yXuvY8ll6Ap3/n0dpUX4r0HHl
Z/Vs1Z+m/FksCZKczfxM1MuvLv2K00K0OOQIb9Whrw6h4g4tBAhnZDlw69g9BTDojx32nZyrYKlF
oDcv+y4hgbOFL90NO9GKcP5aKTyBe688Eu0tWbxL4cdUfxb1p8alnG/MBbshp4e7i6VAXy/0tXHM
5Z0OJoVySMRcMCjgOF1x/E9d8aLlL0QGYjk57KGz+fIIoEwGDWn1o6+0Kw32rCJetyNtXRI1FlR+
QbwNjwS0Yyo/wjWEqR6vGy1aw4nNiZMZ//ifxJmXwppwDXbLAy+ox8siQkPmOdmVu5w6p+x4oa7x
51/N4Z5RIF+VmGIQRNWD8y80P/LknVja/HCYSfSKLWWwcC2+pn8pQDwfPCoW7ov0qkQXaDNK9K6L
G+h4VGkRloW8kdV79jx66PbEaejDyNleHBO71BzzxHYGLsN8goAkYS1mAJ7Tjxwe9ijVMbhRZGqw
AQMVGw78ANhEAB4Ili+GTWytWKCUBO/AfsyQrBjjpRK+Bf1NE++KnxwL2VhHhHMBfCmspRCqVovm
kOMEY3XPZwI64DsjZrhWxQ17dycs+yUB97yULD4bGWhotNep0CSbNhMLRUZSpPx639E7yB8QVCw5
ms2LXFPzQluufgBvOY1gHnsteetBp+WDZRS3Bjcn/u+GyksZkjQrcgwBvBzXY/zP3BGgWbXZTgBv
I2zVHnVk83whC7V097xV6ptUvWWgMExLBEjd260yP6MN3eIHJr4e0whxIpFiGaOEHXB66XYiFDku
E/1eSDfj28Dz6V9gL2G4If2wOFA/V4NNRb5W6D2Zm5mai9mfmukipXdvfMb5ey1wa/8RHZ8lmOGO
jmGr8kxj5nG/BKjwe2CiVwjnDKb5/TVgAzV7i2H/wyvXXX1As3ejmtO24w97dgklstIZYzGeGmCl
2GEb7WVbolPAW0f1VREulKC0Z0Odjcd9c8KXJ8+/a9nNjjkc8nQau/HCof6DcaPjVTSldvfaiBgE
jbt4FT9+Tc3eRBW0TDMxpir8pbPV2cxmq7OdRrNQx+iYLjaea0sQyPtdpewyFM9qO1VvTfWmmc+K
UoxmFawwH+OaZmKsnRnwXbPPmHfEar6n0Y9WKC1zkdgGtkj6ZjYe9vszA/Ts2S7YZPXUXT3xG2nh
HM/iVBPW0ramDV5dlyb7NddnOOoN0pXeB6cbSPWkEmS2jJxuyNFTAYYPPYJsSj/FJDGSzv0U4Zn+
2cjFs0676ux1WyAsm9PB9FG8Oi85s482i/BYiYkl40dn44U7T6+Ea6vB++UdVPjySgxZ+rDfCRZO
GDLTyfmGxbdMDF83Nn307IsHbHO9vAlL/4L9K7jd28W76X0k+qcu/8mmb59GwejsNVDBTmZ4Snmr
0E2Fc3LpP2BsdIOblegMszA4fjTREqNgot9N9aIvYVQ6C3WPs6fhB2gZK46Ug/8xjddROWf83OQD
FqmPaLX4om7xgXeeoBzvsGA/FLMtQPHnBpPo1WDSZDBw7LrDTL/zhG3MObjYeuJGW82BDUw/e4yQ
PUbRH4yV2yHj+BsUq5gILtz8dCGuPbiS6h7qPRdT70tg/3gwIyjx8SXhnROrmp6v2D394vGfLpDa
Mx6EukGUzHCLB7/+SKQUZMZ/ZVKE4/pm3qTV1TzBvsxJ4ndjEVunB6kxwfpxTjVOc4rVqpStip++
1SCwOKwbutShZqoEbkGYfDyRrFKXORIuqFMfeA6bCkZ8VmjPgD9gW0NGg/3PlY0I/Xth4wpv6Fik
80xbp2qw1gfd7bXZthKkREeX+SCiW9IlFjtVzk4UE6ZEvgjMQx09WYB2xp0B0lhJ6VWNLvRnxZqL
pwhZnDOlZjdgXf/nfp+Dkg3Ba9bf4It6CfzcJ3BjTf8qte/qOSBBqOZclBVjVO4eE0XLjOwedB0W
LR8DRhb41qQHKXsDogRxl9qF/BT9Gd/5uOGcrFgJgNYlifd77JczR2XbojnEUrgHAI5/qFuO9DaJ
z9o8SRMEmnNqWwJpOX674jkOb8bwljfvlNYl/nvrdmsBuCBmLtn9oGKXhFNtbGcndzXzzhcTJUW2
eZHDFQqnj4dHdjJEzqg/1sm51c+DedmUS1ZfCIDhOsy+Wlpd4m8K1/roWwcDEeIr+Fz4H4AJ4nfL
7lnA4EKQjdn+JGF/etkTQ+qHyFyZjrcY5pmDVBReecoNFf+6hfkPgpqPmBlEocl2d+ZHlPWuAmtl
OEEIIAuKJ5Nq4QUHTFhzh7qcneGcWnGGK+8yKVOasHFVLj3vZHrH+ExZLZ+ve+Y4jCuVpNPsRi8O
irAZyHuNxzg/TbDMCW7P62DM1PzWRMyZgKZXxJyQGbFQktrEV+VpTrCa006P7NzW8hMo8rQ4Lbxj
LVKnfDQXBzjkTfcltG5hOH7gmOnea+y8ndehebVnX2+clcV1oVJ28fDHZ16/+fWb1B5HYiUrDqh1
e0xbqiCoTT1kDJ66a9IfLROnvjXK2ef5EMClS61xQZnaCxLrzMRi3izhfPxxequO7pN31Vf6j+Jv
veQzLj/E6S0WHlJ9H+Or4Z/zlVjtfW4nj5znkSfuJdFuZvXw6jfqKKqHMXDtPI3qrVCskcKkv1lg
i4tr3dyitejdOYvSXyMSW6reKu+pK286L41ZJaNxZupmQh++mKLb9XSiKlutoKlU77ciTXK4Q+az
S0bhOjUZwSagEgXa3vGijFc/vpQNkvdRFJcvhN4OhGWC17MobQ+AHQxdhiprZRD6IuGfOQvsjpIL
cbEpDzrgt0soU6YH3oZ0xh1e0T7bBvk1NS69tQv8mzFdWfIJ10Z46XY6gt95Cs8+lvdZzaLKNV0V
Grh8pyaHQcYN7CnDhbmvVUcjZqvkz9x704Gu+H84Wka28pItPYYZVxWskPaFVttz7JV47CKiNUQM
fQaSrbF2Wl7ksi2x7eYjaf6KeBK2VbjNWrvFH+4toS0XcBD77UhMDkASCvXrvIVihc7cZw7nLVPA
0dQuEbTa4dQvf7rQKQS7a+2UHB36oYG7Zv4rpNUhNsg0RRYEI0p5gDbz7Q3iZBm2Wu3S9DQYHsLB
TZvzgJOdpZXBxZOAKfpQx/eyewrt3fBgLjQranwW+GrgnskapETvsAgdTmwx7psQ6wbK/KLptkiS
o87lGwwWxT7qarSWg8zmaZsSBgRgs2H7tIn1E/OERHdGcochE9zq5E7E1DPvt4gf7kHuuYuvYblf
ALFiz0dRjr73G6fOd9lWjpy2mFaKAWEuspieR3AniTKXrOstgEe3z5rl7N/KltFe0w6TemxUfIwn
MTr1EfHY08QXw72KFSqfRN7K6mcUsQOplhLky/hd//kpXuBKoIAcuvdCezDovYRV6WNHfouSYTlT
sJXtj45vR9kK/fZHQAy6DP3FY5vfns0sA0dkJxxHs13GxV/RRTCwHr3U8QV9mOssbP+KKU97W0nZ
bBMgmUPRy0ywTQ7A697iZm89ZzKePoVNEiJJumqa1ZNOKq97mvnDY+7X+O2aGWzpyQdpsgzaPvcj
PzjpVnOqrMdrFJ6DEB+BG+UbCYfUR7EkzxtjU1PtiUVYQAp7bj1Kxv2/kHHnVig3r7oZ0VKlrUe4
dtl11Oc/8xixu4fvu2xo+4nnDxm8OnMdGrjnlLuAszrYoo2x/ql4yXpOz2YCsw8lU1CBe6DJIXT5
bB9y/kIxNDHjTRg+eujEBOGDHz0EKQTs7sNb/rQYUeUT2E6wW0rvhhXVmPuew4C0BPULbupahCzg
bR8CNQ7XaOevgvgoESx59Sa1O4kPV51/YlytjQAvZn7qxG88SZhuhjM+4rcn+cj27iHTWj1a9I83
fdHxXHLy4r7FnIWDnrMxY+YpkWeIMQzhsLjxGWiduRvSEy4trOUYl7L0w2seUG0X+aGTz9iUFHnb
kyGo5n6GXS7REIrlOMfqv4q54+FFvwubmHwDzOBg/gou1C0sdoF9N6Xr65a+ORw/xe3JnxewmJet
FtyzXBXD2fmJ2gOscu3Bwx6gMUUjPA1H++DoDe4T6cqai6sytrzUZh7m3vSNTSaDWt3VHNJE1PmH
UR8broiZU59t4L5D140l0RLCFR8OD+G6cvO1dBXcekevmsyRkAGD46lgydgWCsvDgNgBa/iT56Tj
Hp3w3XDJwoFtN87P1N6r9gI2G8wWp3V2sUC4z7EK05HeROoJ14p0euaOmVwX1Wmg1Wrn5wIrIItv
XF1Ult8cyfBmlUc5PAydC1xg3yw1BjNzXwauaboybsD4FCVnvz9zpJMc33cDi0fpe+Qv51UCXA/x
3eelduOgTwRd6C4/q0kFow200iZhdu2FuzI+vey9aj5r/VNOv8S3Jr8Kuct6VDspd8KNVUGJ6ytR
hbxKfBFVBhN94h9i8nT/iKHRVixzxLOUkwlmzDIPEADqyv6Ng1FfTwwo2wo4fpr9tCRnq/ePMn60
1d2fbr8N86l0xm0iHVLVTVILmWVh+XOcFto5KeliSewKXOiMtyFZB95mmpkeBjK7eCg9Ulw0o68I
7rI8M34m+WTWJFMZD+2a5tgZj00aETRR7M+HKLLSdHxxybJo5nuqrxErr9fGz6+gX8AttrEOkLrC
gUj0mjgMUxr/whwW5y5jHQEr06LBVr6mNVaWAxmLeAl0hZPwd4c9h+viCxHMWHlcD9zwryBXpMzf
khAEcAe3P/SHd1rLeYnJBHs0J2xm7KHkHwxYFTPz0E9veXobkZbD6yhfFouz9EIhB5Rb6tequSTZ
RkiXg3H4UtbIgp10jac7prRkhQ5bdidTPXnaWdHO5TA7l73+gvoX/IzBTyB+idmfeGvTRSW/JMJu
BHq1JKXQHmJ6K6+zLFitRVogvnVQZv3mt6MrRRhch9i6Xy4+WTvgkhfj2SSLRT44ddFJVU5qsW4W
IHnmVmJaN5mHq3nq3/Tt3Ng7CO/jB0VkXfk2hdRUHOUODtE6AF2sUvALjQ4djJv1sIAhVB8ZmMUz
mWb52DjkjamGkhcPmchnt85GRLcLymIYOqzqW/l8Zv34Qzrv19dPDp80CD9hsvzyAKIsQmAj3W7c
hvypAoJvlW/F6E4GXKrJHmj0yepwGRCHDCVLH0enx4zTECY32Z6Kjzz9I49fVi+VpM6Dn1q6xelV
LILvOikIwi3obPY32VtlFM+WRQN2lIS3MhnBBYN1vWD4O8nhib+DmrOb83e9AUGfL4yHuQ9Zoke0
KWABgXbNqQLjNRmBrVww7XbPMTYuRiL+0+wi5H19MBRp3eLvqcQNPWMr4dglB1KayVekfqrxe9A9
YVRKi7WubCfej/pdlXiMHuLselWoBaT9ENHjRbRs4ILkC0fj8BLoFpo/mlUlssthOvZ2IeluleoX
WwhrS1UvLSeMYHGVGYBHfzmSP2cBPmtBv7mIHDy17g6Da1YOx4zmDHEkUA5K6nK2I6CEEVfcn0mm
BViQ2QRSKtnWy4TC3vA4iMtxrlJtD5X+ESOZiVzTVkgvoOBoHPUHV/ccJHk/miV5hVoeXJC1t+Sz
rCm7hxFG26FhCYs1nsuCg83KBLyIfcfP4fdTsk2I9YEPQueMpp01BrAZjjX/J33PlbeiXqZMPteR
U3BjXc3gQ+Tf45ZQ5lACjZGc6zIbV3Wggpm3Uu3MSkpTzy27jgyGQ0kYL3KS70WNmLhrVMwxdhdY
3XnST/l0IceuK49We0uHD+6aKl6OxZ94sLCaL6KToGD8OSX8A+5sDt18ntkSVY01GcWAwaoLPmLl
LTafRv6gv68Mn5ZCcPwoQJ8kXiztaDCP3rTXE4sEIo8XsGzg5ZDNiZi3m98g7bTvqN51YhZvgo1V
yXyo+ZpnFl7jXVzPohyBxRjMwz01HunwNr4TGezfiJWC+sEB3lEflru00mtWkv+Nlb+5tOpXOB39
P0P3Z6KQwlK3iJeAvaRvoXv45iP7M6sZ0fyPpPuG8imZBHkeIwu56l5ON0w/a008mwV44FMlniaM
CPso3SsmuTE7S2iX3SUpeLBttoYtelwUoHSP04KCn08JvNHXmH4Cigl4XFFNVbRfne5AkGnTTw92
0b8u5W1lj+gkzY5jt8zCPtypwy7fpCK5TNfojol29DXG5zO9rA15JeXWlY+ifOyC8qEWj+hvBK8j
weY8d7lKVI9SfIx5F7VjWyKogvEa7B6b17RX9L3YOH3jhKwnVnSENr0tKXaGdMaVua96u+jnPa3B
ohz/TQbt1u7Zkq//t77ndDwqsDS2OusjcaMM11i70MajTB+sqnEsUthQI866bDgZs15NAOy8lUNN
quEZdXf6fDh5CERdfsKgtzhQSKq+LGTBzmSej1K0sESSMqPuREufyWScqGeSfzgdKcbiIgjasiUK
N/nL4P/kIg0sxSoWPmrlDyeDdPEVYjLQZEuuPxlpaOAU8g29oY7WYeiYS0NHxR5pZ/6VBdhH07da
ZEBhh/2CX7i0G+e38VZD5xu/te4vI0vFnYPPW751DKDSH507D+8w6KhacHxF/eYI69ktZUP/92Nk
ehpxm9Oms56VF+3O08LbJFGz7gqcPAAkNFJyDvTe0N8Ly9q7qtpcDK7LB/GH4f1VrZh3lzA84yhH
nSfSiH9cYnLjzy5YEU/yuEbNWYbKbVHdYG+02VUxoIIOHCJwXax4VQ7ppUovGmKpeMVug/07WdXl
ppfhCf4Xc/KCnansJJ/yR+Gl4PfDrOAnuDbkhy490kdezG9gBH1MOr7kiNT9/T+qzmu5cTRdtk+E
CDjC3AJ0oCfodYNQqaoI7/3TnwWpdp+9Iyo6ZqZLGokkfpNf5kppstNgGKdsxEAizxDPG3zJrcOi
AwWqORXhyXTrWTnP4V0QYCvAjDLF0MFzBzShT8bCnfpuKYq/+iGUr3ahzuJpk6nKdlWiYiVitkyZ
InUY4bPl+I5WOB5DLn8YZVD92D6zTrONbO99t44jtBkEF6CdQruUmZ0Qf64tH/71jBmhXlDQ4xOg
9W09xQ7zNPonrIa6YsT6iyUTVtfU7gjwS0Ps8U/Gzgz3J9BwaJwk/mBt+g89exQAZc3fJbjrgbQZ
FvPE+vJ/EVCJ+qfvSxZ7TzEhOsEfHd7STuO0p9uc7bAHdDq0M1sCbzsOjt6SP3cQCcvQm6CXyndg
RM3Pfk4J5vOn8Qxspl65vV3Nc/y3GkKW9E/LqqVVNNC/DaQtvqT1DqZbZTgdcbtpKYaI+EGeYKfg
G5q5Wn8BAggWp7/wH8e/YvTRU4orW/k9k4nR7EA3Nd8MNPhUw3OnvV0pusTyddbeBpo5duGn713K
e7esQOoAcvhmORyYCvfow3jAWYHNbx4eBYYq+BrjDSPkFGJBIuzN0OuDnM3DJcz/X/a4tb84qZMi
Ju+If4pGd4pYx30n/ZnhOpmiM9BGveXQbpPgIzXYdl/8NU60YOFwN66+CFhN7z819bQ4v6RhX/dH
BjFM4K0ZpeWct+SD8btvgL5ZSOozfQmNBJsl5o4qOU7cUov4qlOGmMAmK6yGMjVMLd8t10LvFNdu
5Ch7ks2GcO7wbTsG/fU7aLwSrW6sQ+CBzpCYgNEFNym/59EjcaYXE8sMgRnAuZBG1yrIyBkfdEwM
mAoeRcaQYOqpI2yMepzHG5/I6L9aQj4b0YTxTL8LFrE7BJC0jrCPxIlElLwPqbyH0ujKJtVFU9ei
WK/lOX2W4LKGYal+oSjDCHq9r/6kmm2pbqx6Skm3Yr/1WUkJyQqb92/Omo2dE/rFxahcvMT1o7NH
tPVfHXCbr94MKCcDDHutybV7OBh8is2JNZKbh97+Id5SD7kUgQVy4+DAqs+h8Umj439qPOhrPqmY
r/C2e/s3cEKQG+PaYK9W7ky3hejhfYXY9L89tqOM5Yu28I0mbHyFOdvGjPEsEtR0gimuue7qNZsr
pgGDVjjc9huZliALw2q47xPyd5MkJcWHjK65a8JEW7jnq/FblMph0KzN6KS2p4gVECrdJevvsXdn
Ft3jObfVX4zpYYJzIu5elfcSOjvloRdgiL1i6rzlmGcRJjFvySGWl6nMlrVIcUYDKrBTZM/JgbLs
OJtFF9q1U9zgzTEJj97h4nGMpbN5aorbvRMMB7ts2CHQ6O20nc7tJlvHGuFYVtPILqiSGedInHMz
c7vqEhyL4CW0L2F8dv5Lo9zpoIdWdBy2thod8/ZY36roKM+ObXQq2lNpLJJkL7R7Y7ZXY368K+YI
jbG3y5e+hx3/ZDgSn3Xy2rMVNlMu1Um+njE4vBnzk4rmI6x0cl3fkAESqdqcIET+iB86EiK4n86/
41Lm7AtlAsNRTopzeCW8gWv98Lba0Z3pZ8FG1zkhSC81zr6WppKfnGLTSXceVFTxlcOwlfW/fAwN
r/XbEiWiMHO3J2H8LMz7dD14q5dlOM+VWxDdLbxeXrjtf6nhSVKpIpp7c7TJhYA5dGJ53+N+CjMK
nu1i7oyHnU/K09sKTFldQI/qwywe3pxvrAX3EGNXcdHmf34u3Gm0780tYSwWI4KAgM7e+RlASRTc
hOzeQyCDYjMzDtVc1Sf4bzMHKVI+C3ki8zAAKsW9SVtHa6Vqhvt7XsoYl174VaaY0m6WbXN9S6ft
IM/t1BqMX5nwOQifavA5LlLh4H+qAGpL8ktrUZ8WCAYRACZ49n8AEzkUMXENHIx+XOBgsFlzyWna
VQ19SmMtXr7FZQEXjaIgJB/ie87tlngOHIkAzjZi1Jw+8XJyGq3SYF1O1H8nO2YQqZAQl+Wqz918
dkG51YsbRV3NQQ6PlLjPVALcc4w1QXPg6VtVeJvDY/Poy4+0/MBE8S4ebYe15pLqizY4GLYwR9KV
q63qYTSx0c3l0J7KfXBrt4j1a0FYeWylkMT05bbEIdWvCsRd2Itbuu45bprvDX6MjAwTpdLcWRhU
k68dKDPZ4bDjvU/dd/u3DVdcC7zyaUqvuv1U2k9xaWnpkUFbO1iRbE1vD0wjwEnds96o7aVvbhDz
4P48ZnuiAn2I6X+tkrBcIAb1QNI75u9bWoZZmCgvB8Hw06VMAW4AunnH4Lpe6N5D7B8z7ellr4oe
k4xFYR+bwGDm7JGwQxhEs+XGn9qR4EBVb7hvDE98vcp7z0aw88cjNKbM+wd4pMyWaRY0puB3dHqT
sCaMrmxE09GZguquV52r9wnvDs6N0QbQ67duVZ3f8qljyZfWpURMzgLF+bZtIV57SPKQyIw5fId0
SYU8FPWKGBlirtXkjsopaxkHmwAvO0bbGgAcQMJdeaN/wwraTXMdKBo/jsK/DtRm3BrTIWzjNRiZ
cE0XB8OfBzQ/YzNSd+OCO05Ose/bkqd6k6c6PErC/snF09whxOd6VuxZvpWSTfW7YYY1ia3rWbAG
+T7rnXo14e7w6n5w5AfBRwEMmyznBjjM8uYtbNgS47sc3Pxi2lt4Kan3TbNt+gm+deYtqCoGK/MX
PYthIm9WhONMh265iSaI4mRUNJkpk1+lc4YwrLgPhH27CJWXvGQIwAPtPQJi2abFkHFYdt5nY/yK
hM9GmNjdsfoymmda3SF4d5OjK8LRZewFcObjqvPOWn1Ryls0N2gpwhTAref7KEFiAwDqcDIgNEzx
5Bhr60kjaaidi6i3sY0zvRZMm3pDBO2Dqpx8orE76QDusE+2+UK9FuFEUuYEA6MNgyiKXY8CC3AB
xCIo0azD4zwdAjmLsclOus/o8CJhzFOaW2/PPtiYwdGP3qnwXQFXzBXDecR/jC5dQRFh9ltUfw9L
Zp8CeNVyLewtasBzOs8o6wEfdu5tvG9s4RW2shVfq6y0Czg47dInKwAtNPBOb5Q2gYAISsNXxEUH
xPMbGwd8if+GSxWZirMef1vTftXgfAlGwItpPif4NSAxhtGQnL85YP5nkB15KvAMMoDVORBQCi6u
MydjLmdyEx+5ky2MoyKei2cdSYtBumcpXSUTjI6zRORUT3B0PjjQ8NFLL8Kz/FYspJw/GeoyaOGz
McS4g4FHKRDCqcqK/2pETu4nwJQgFgBIU4VM/8U3MxaIC78xjoLvl4PQiLqAPvYXwCZWFmDNFVT6
7xk1PNhHv+k5PfNhy6xH5G1oo/yGSUuVC3ve6B4giVL5xbE6afFj8rr6n9F0swH7ttCEj2DnX1OB
XvTt2G8HgCWaNc5+vyuLjrjxo+Cjqj8BAxDmixwa4lKgJe9l7RBCuZPhLmbPkOryN9V+irfRcSoI
ixK0qraVN2ppUbTFE6JzrVrr+lrgVTXWobFOjXWOXd/dkhaE5dIsSqhBxybBXLLK/tKJKnMbYtLW
H3sTOg6Jxc+fhB7lPlQrSXcK8d6fBAj5MxUOgYSO1gr7FnnPp/GhfzcFhf1lMGEwrJSKk7dVz/+r
xEggT16Dz/chKhkW07VGnRHFK3xx+Y/v8IOV+Wep58I6UKP1kPqHXz/z+plZjJB34kaioxDhZOJG
2HKCiV3bKuFuYMmoFjTNliTD9JsJCQ/yhHwt5Gsa3rq/IP8be8Y7Wk7OfmOC39CrintgSZNQNcWK
+2cO84bHRXXljcccjvmWVXMyhqhOECzaKCzpfDRqAoOc1PmB9GfOHYBO3BsUjeQQmr8kwM2fOrfb
nQwUewLlrEnAer7tfZBjHKQzrzsFWsmd/iNZhv/nmo014/o+2AroReqDMD/wR9yTaU3uZF+D7qYO
iyl0SVEuLYS8sjlqEucEvjvfmol1tPbBDXP4cEJ5XqWr0p+L2EPd1Ik+cx6y7lPwprpCPl0tu0n+
MvTncA+r84ziRo4shAUP6ftQBXuoHwE1n+omwfIur381bqQvNcp95yUkXf0o3mSws/E6Yu6MX3Qd
YwAomFE7b8kZ7tXdHJakH9LVaPx6N79IjfOT2B3Y+fHjJyE0yFydd2NiZ4cZtIvy2o8XIXSluZLQ
XrRT7dIB11O+t3qz0U0nwVMZO5K3qpTVkeqW370zLNTml4JOR9RGpLqAJoS9HFDrtSXYFXPRTjch
fJ2PpQKnVHPUGySS3GqvT1H81+Gkj4fBuwzKVW/sXvhUgLuqr8J/ailekc2Q8D6vKUgx136zznKi
Zeu4mOIadXdQtKOfnrvcrfb6LyW+xkumqXT0LNoZcuSUjimH7V7b1OVe9vcCWyO24NbtK9CDp3En
vLf+BKDaqcUW6qFO3d26OMNZiaZkCImacLarsZe0m74kf0Pb3hboymzctsfuYC4B2lNAQs2qQ6+E
ZK6Hw4fWAtfYSv5O0PeqBs/k1M+cGnBo7nZ/CruH6FzeRuVW9vdRtK6maClbb4CssO0i8qeMd8nA
bjN5G8nb1pvntARLUywDQZhYBokMRChMdSKDNNF6q5bjiLMD/I7UoEnmQKSiGJDpKQa03qSttyQ7
kj91sPSkLSQE+P31Fp/hrNoOIarQPDZfwfhE1i+lGwxajM7cgBgzZ9M5vS9WZcWIeKueOokrthNw
MfLWRGEFZTW6YXUw9UO+kJ2f2RZJFGjkw0Da29b3yJ+M9wAbawnMbLwUh53wiZ78Zj+CdYXvXl/p
aMU75AJu8yn2tHYdvNcIIYIzSxyZy256w3lp7Ebm9zqOqPpE9EO3GSr0mIONezIw76DK145uFq5O
/+Un5HqszEZijxm6tVMw8UfOwrvH936/12I9V9R9yGmx4VatHOGUwiCdMVnGQ8Gxl0Yimg0poOi2
HCVDJ9lB3gR9DTU8/OQgm0f/XzUo7x69VHgDrATj6W0kbvIp+58Su0Xw2VBv1M3TeDKpt/EGBuYY
byQbUVDYyxRsHF6qP1e/kHo81rRs2wkbKdsinMkrYSrx23TNdMvm0BY5JvtqPZnzy9FSOVvQ+Mh+
soMnCmR/5MX+ORxwhgCZx81FaZGb7+3Cu/TmQTIPESfc8ch9k0TB5K9q//5s8C1buTlDc5qtEIw4
m8ne3oBSgjpfGrYhE7GcDgFJtfb0dXhgAHbjaE6XANQ/RbdP1dLL9nV6Mgc+/7gaUHZMq4TDmlPV
2CxyXlggdcV6JXhPOiNgzTUgX1G+pAWEX66rkM2Uec+I/r3EfAjskGRtV83mBThK/0HIwqSMd2aR
Ls6hoKSSOmFOI+oFbCyKUAylFWUcKFIkd+rBgcLKQJbJ6gSmo3AP0L265KihA7n/Lad/Mys4dPnv
ETQbVrsNAJMRfsuuGD8S5RW4aLeQUMWJoFVAUKucjqiB6BQRK1wqwfg6icQwhEMnHGamM0hObq47
aX1cSrv0VEFv85wqxsC1VnbjnLJYkmM1IXd4fCCkFlAMxXVDuEKzwILE0ikrToN4pKFLONTvQ13t
WW2XNbcHEg0xAMZpWzMRC+NNzF2PjINbNs9+fCzz2ULiChvtiADW/HlvzYa6ab7EyU8BXTW5NfKv
p7Wc730MhltPvV120eVTtFVkK0jnLKxv6RiQ4dgG649WcxXNbVurEC5JepmFbuOfj+0u0Jb80qzJ
MJL08tx8ZsIl1F0ldGMZ1NAHIcV920xxvYDfvgbQ5ITmeqzBNa2EiUSUTzyv4fNdcps6Grg1WAqu
LKgAI9yChleuiKtxjoFLlaeyOMZ/dvDd1YUpP+Ny4VDt2wCy1SwDrIszGk7uL9JpW+VoFWPZBzbK
7bqbeBjyZow+3t3n8j4dNyKAevvZcOjpQLgn0aP7mxMRYxPdcOYBwSM60YHjBn9f9z/FjkrhqTe4
U87G+zzO8fpSfJgfZMZDwv6DD8b3ISN3KLQs6W36ikgKHUrty8h/C9pXUn2JzS+ZKZLx7Gf3lgEn
RA76vhix9FwO+PRSxTR1wbeUpSInN1Y8HABSVAtpONS+2z9H3x1qF3afhk7sDMVdLe5Rf3urV+1v
DujcqtmgLQVi0gjvyVKVayBchtFWpf072CtL5SsTTh1lQ7Z5NJLFdOxk7fr+LNO42IhOXjk11I+K
zzJZSE4aMusGdTJW3l+6KftqmeWaE5ICCIknXpxe7CSGtTN9BhOailgDVowsqGAM86PoHTRYXXAr
p622+hTjh6Teu8+qOOTVdUzAz1yzzhXkUy4f2B2ZwWQD4ImN0mxDcadvmWaKPPBsjt2JTqvkPJrn
IbNTrh27ytwFi1+9dhwm/6vYLUbL/KUCYPLB41hv/TETXi1gQPEr7wHi/Am7CbfGaC5ktH9KCY0w
hQiOUXiQm4kzLuLOCekenJ9cihaxm0uDK6qn+JcBxb+nkWNjnOCPEzLoMXhFz1a/ejvWUfXR8ce8
h/KNYEJ7941rPrhUmmWIj81idNGCz111VIMVTmj5G5ENfbNmnbKFdM24HL80/vSQqRLeBEq5d6h3
I2UqzZKN0BB0S74mf3rzNUXEQ7uNn0znMSoEeK3ZSzYmwou/wZT+/kBOI0BAkD0iN505Uww7PM1w
w8H2uunNNhZ3FbvivtAOUXzyopPOXbg9caBmtRVWarAO6SgF9NNT6ErMdkvGlew6kM9g3fVcSZ2i
Bz9EplPzqcTZAJtYVncejED8CJOPvHiNcxYSmIHqvW5Z3Nn9z8MiSi8BiabqPBZHzlHtbGeO26Ck
0IbpPzQA7o0bpdj0gBitmtjsellYGp/gHKzkXfxU+3l/DV9dsmlrB/tXkaxlnCLHvj8lwaUXrmn9
aMNXLLy0HFy7GvxW+t9g1/FMyEsKEocNGHbytXm+ifNNmG+QL5lslQzGLbW4ZdH9ZzDmX0L+Nzs7
m1gdR4CGW5XhmLydCVuFoSBoK2/eVnYAsG34CsKvcvbBCMxQsL5BkKTxpJ2mf4zqgBmQDZkxNdcX
srYjr1urH/9S6Dm0xdmmxTtQJrZe2olCY+iz3BaeO4Znpf5D9V1bHVT5kKDcc5vuXikibWvOyXCA
PYv8rwQatOwYE8b8m7gP3Xr4HeoTrBWTA4SMpptmUxX9EIzT2PeiqYjLZQIPGBm6BIG6rGeYBLFj
hn5B6C4AhJocZcUVbt41yJYEIQK4/uQ+p9F9zIcO5yAJAbAj4m8QsjX+6HSYs5migJARSPHk+jd6
lZKcKqkFMh2M93BYWLlHp81UgkHwFsHIf++D2RfCRfqXBjKiqbOzdnmTOZTvO5HpI8pVSoRlizEK
/xXdbQpcHbBQfCcSrxhr1O95IDou4RRKoLnUr0gDKiULgGRRrdXgBsTbCLaX031ujwNZjDuxCAxQ
gGbRDCbeCHg3oOaUJs31YquodOWQhajMfZEeF+QcMkCkVwISQb6nUtDiODJDogV/veK3UyH74f+d
dI4Nk5fqCxQ1hTosodWft7hlohRDdiMC0x/xePGzRbTx6sYlb1F2943vZpTb22DSWaOXlAxlvus1
VvmXZqhGXdCcghbCVQJubPb9C1dzg3QcJMoVc2RGkJx/+Flk/0bvRj91/XT6jZMOClYAtsQTO9Yc
kGhnUfhyMcr1tBvfze5umPd8tiraVzE+8+LRBYDNOMdM4SUMa+ED9HCCawwVBVZ5NtUKT7Z/CB+8
WAnMuuwayHd6ibCk8YuTYuV9ylEJmODhy2/YSnldsZIiRiHKUuZHbO4kSGfmJv4824FA5YxFIR1T
T1Qshmg5Ko9TNVhW7LHE2rWPiW5PxhKX6Hr4jeajWq9fy6nbpSzIZ7M+KcqxUw4FbrGUqshxzo1P
kxzue1WyVhdjwtAPEp5VV3xSTqEH3fUieRMyMfq4pvTkmGfdOEvGOUOI+6PipvJ/B/EvtfhohqfQ
3KX80r2Y+BL5Af4bxXaPwTPZUjiY0Y+LUa2fqhmopSmeKHyUN875V3wGsO3rS2I+GMYgc0wXl2wP
TRnZrOoBT0wND+F3iwFVDgmt6dQ70E5opbxu9WpSp8p1bNE9U+gORUsKcZsOa9AzkV/k9Obj1/il
X9HdJcCyRLT6RfxMNchqDkQqc0/7LrW7nXQe7Hwu6gc9O3fxfOQvoJnpzqzaUKhu4SZX92Q0Ic5W
DLb2XYenZlvTJ0YQzKPUbwpGoydJWHiMFa3KJjV+gEIdGXRbvcHHXoNYszlO+R4Ri1OVn7ocSP2G
rpc9232HGvZNZNK5niw5OPEGB0S+1u9Dg4DG8wrwooeDPuUG2veCBOaCUVVyEsPLzL8FQArDj/79
KZifvvZV3DlktF8K43PfBc5lqWcqo2lrBfHDBGg3BkjgwJ+dnta9r+YbOEdtuYZVDN3mH9yBg4lk
OJyPdVoVXcGYzjV9RfM8R5a19M0UFGPkAvOCrKMf5z94upFJWxreB4JHIcZkrT5EGJkPZYtQQume
9WPkxeWroh0TLRWXabSs+6koeGB5m9Dwaxpj09JRVzRTv+WX73+WSDkH9dCrJxF2G744cJgQeA4t
uStswwjg0UaEVUQ0htjdWVhL+oqMZ/0FIEQ+y3sVyloJlGVXfyXx33AVtPdZc1UsIdkZ6qZvt5TJ
ihQRDcd8PNGtzIXpcA9Ni6I6MpiOGpxRLTDJB0QarDC7jaYLyY9svF5uJHMD6YwUPj87BK5isNAC
lrS5UzovD+K826h7BEbv1hSKxedtdqFfmiA9sFeVwqNvWBjsMWBhoIGfKWgj3oeBxXlfLfrgVhsM
AB+J8HhqZwAdaHjEazmj7+cKZk8aBpTTTDhDCiyEXYuFd6D04gQpVr6rRLO05yC/MC2tqAcOFRvQ
WPY3yCZAW1S7SXzp/m5nGXPdffkFQwybEp3qnKEhzxbUY0ChLQERzpDFFyJaTXep5+rq6WnzeLcN
jZUI+94CWtFtAsUpvTUZV/z7lJBEKsiAavNjdqrfNHady/eCT50p7ZBd7WKYHr+GC+d7HrAOls9e
YAFYDbZGC7kTIiUykPpqNryJCmT0Myd6YKJnqXDCHeW7vDJHEH0/7zJJXu3D+EisfD7y+1UunwRy
vU26xaKrd9sBAbEfYbycJd9t2TygnU7PnydweDsZ+SkUjpWI//XIKTK+KeMljVxJPoXYV3eehuVm
SW8zVBeJAMoOKew/8nFYX/TqEsfX4Cx698q7Ax/j4WTD3VGTCcdgimT/4LsjktDVhO+eddt6zl4a
3GbGLaRQXbkDT4zix7u8A09sd1Vxoq49HuYZeGpuvPgcl+V3zTgvt3IMMkzxB3E4KuCKKLCeeIN6
6WgMTSseAwcaNbeInE/JP92xSChep8jnTZxL2BcH5g/DUfNO+tH7EL0T6NF45iIhw6MGDcO4ZR18
zuTJ0iwV+1lB9xddRPuUduNy31LK9TTiB23cf33gOdJJeGrohhfudPL7uffez3d1f/OELlUyIhOp
sOXqOHPr/mKYmPSuQbrg4onvoX8IVBEQONgV/l5Rdpm1jKu1EH2k8UelvKSc+SaU8M3YwKTmIXPC
GiKNw6W3h5qwjF/EKKaO5/IXQD1kZO8D46jW3LYJMAjDBuXHx5cnKs6OXrrlwqUB3eP8Je4Fb4/3
2WqiCwR2Hq+ZfAe7yo11ZDWWNzVVlYwS0MFRoEg0bUontnMStNRcSDgYXCM8a5g31VPjH0mg68Ze
wpdjHGbDSXm7Q3Rh7Q6dFCwHYnhsxzoIjodPqwAfxWqaXMyO6Y7A4BH9Gz2f0ar0qv72s69R+bMX
Lmq0MRjxoilOPw0XYn6apxDbP4JJ35AE+R0Vv1P9a2h+DYu4eCnjoxpu1DdVVvXpfbPfh4WgufHv
bZhfg/we9o+WedGG3af7iwoA0DAU0cdOYXnOzZXvWS301PcZ8aW7c/g4RdGFr4zyO+DEDJfnaea7
FU9humrn/bFOjtt8PqjbHDO+Nz2Z7H3d9/bHfqKeDZqyw4nICBCzxUIVOj96DzMH9B6a6rpzDqFt
YgG6vuqKHMEY3Ax0ypvcnWZWJ222rIzYu4wVSFRoieq0ozI/YD/kG/b/60NPPyV9vIhm7EfG2j+V
DJkIk8mu17vtS6ZRba5fp6I+wgwE4TZYtvVl0CxNf2vQUJ4AEfxexWfttkAkOElv1zAuY3BraWeJ
HpnwCOunaKfmiilDBUXE7utn8n6aw6MBEe9EkqOhGxpTgZYRrwNlZbYTCmpEwsju7RyR6endRj6f
BCIKJ0n+ePgMPmqosekJfQL6obpkNwC3Gk4xwDi4xTSazvVSAoe7hA2riq+Wg70Ca5JCuR3rJhGi
N81FLAtznBdM2s8hi+42IviMZ1O2zXLThBf+Fi9hy70EtbJcJ4gNIcqAs09YXVgS5XMNNnjjMz5a
/4TzGoB5E08Zx968JpRe70j2sxWxI4fsTmfe3OJ7h/U5xkoEYjZvtKN+6iBQnuy+kB4ucE4786J8
kUyVdgJjXELD0IO+z1HDBnq5UC5Y97f4MOv9mBy9CDFsp6YU1hwzPPzFufexZLgDOGQ0+enz/wPH
R0TkWcy/uVWm9ZEKRwV5ZDGQC3eF/hIPU+yCwrm/P0ckP6Are3nn2ysXdnbZ4DR5kr0TWHWBAql7
+ezCtY5KhNOaY9CSbNcUXODz5rBTEWfg5EA8EyRp8Y0kNYbj+NQverR8crkHdf4/P277/eN28UXv
L+pGuIzq7yr7o2Z/gvwP0xB6BVS7NtbdvVvMwlujXEXlWpZXyLZ29mnsFVaH73USrG7IeG5fA9Z5
jNWz/Yanv5VXmb/G/JVTtPZeUY7R7DR9Kw1bOd9yelcZPsUOp3dw4LgSrfDKE4YQhQo1fCuqHNg6
RCVj3e+EY+QdhIzT7gFZKTwliKwixUaH+H3I5L2i7uKXCujOh73OdCvKV4aCvkT6ZXLG57lT9U7G
NGeXL9/JqcYOMLsUwzWK74Fwj9NnMXuwxyufavbZZJ+p+fJSG9A/PW1FtgwrewgXSjT1K0HuFE9X
89HdElSUBcuxYYvJ4q1NJ3YUyuDQ+p/+qUV6z4hLbjkbK/3WAHNPK2900zZCuGNOZ+XNaqTWHKhx
BmJeev7gRd7u+DTVaQCbKvequCtsNsq9ue/jgQ7lB6T9UP/iiP0sg08/+SiMJ+snqLLkUcyuTecG
1alzo+2/5pCSd235X3MIrOJokWNy0U91ck7Ns4xFLXOD9wX+KQkvY8eztXeX+J55cmAk83Tww8JI
Tj7F+pdX/2qFTyn4LMg66xSYbLt867ckAzc/gja6zFKnYhbGpZvv6MLmFdmwEfAgsC3pii2ORw3Q
WE5H6qEWD0lxgJmfBftxzvwOXbyv0bExqK/KbuWNK6Z3w54TCz3wtvIUjrySbGyKsMk0+jPn3krm
ukfXnS3x2Viw2Bj76JefuAY1Qjut2OY0S+G9TI/heNIq11ThwzKpc9v+QhiYRN3SoJSY0xgY3XAH
l10/cuOKWb+05MTukJBpSFYiRZ8UVo1rX1/nNDyjz0bYWUkt2cQPaQHBFMOWMcDWXtfzcl4/a+6/
uChQQxClDRu+708Lwg94brDpcBLPgURs6sSX8QzHeCt0Z89XcG6NHZZs2nLk3b6cc6blmM13o8WF
gXsWOi2nJcoxufQcGbPPzKMAuSaz0l1Mxe1c+0i7h7zyQaKzwpz5rf3+okM8CDHw3UoiEZaxQFrK
5pi5kobSSAryIJkuWG8LEK27sLvM9BuH2Y4kXuW2lMNG63dh8z384lpNTuNzGLhl4GYNmRwXcLlQ
njlK9TvmwyhugQ2tPT01xlyjCDP7x2v3acsRFw1GN2iL4ZL+mgZbk8eDtSLelQJ1tAu7PcXs2PFq
4sDjaZxQeQhVDujBYkqJIUsgBA4XMbnomluHbuTzKh4N5izV/iNykeWB94nMS4SDURykai8bKMjg
5Y8zJIFhXRAHt+Lkg+qDDkrwcIuySwbd8n0UjVOyyIxTULhhch3KWzjctdmjmz1KWhyxGzy98cnY
sEFGqWyDQCf/NO61dIuLi9Gcoce8sGqbtkB4Qjm+FfIAO43JyEQA05MtnAN8tBQU3eUT/n84tv6v
wEa/QYvMNuY3WkY/iOrcdI0T/382BjCD4kzsBZta3yjjHA2SAsp3t8hkEI021N4P5sKJTOPxvzEt
3PD/mjSL99oIpqoYUTko7lUUOPZZWCk71u9LWl780VXb81hPSPuUOeejldeZgAS9krmKzdOHjGs0
OqMRFdg7lfqU2LFk/yEHMnz1Vk8x+URyRfxUaL65QZ+X6PqdE1Z2VLi4E8ET0GFacAglK4r/dK6R
01lWkgMo8cJxiiM/VMZLs0jkq2IAYr2Xyl2LHjP4lvEj9m7Ghre4sBilcMJudvFJqEAITQvO+N6m
wZw1Bi1YpakIv8tWU6fml8jbzfR9p9HEcKJBJzlH7ZFYouiOIjCXS6VehPKi8MvPlYofFy/1hlE5
nMpRcXwCMt46sv/84HIAT5oFI3/b4Ib8TRrr2UppApdfE7Y2XeMe07hOW3/8+jBoO6Xbobz+WNgF
7unjvrWRxv6zyOGPQ/MaRwyMU1Et1JxXYOz8ufwNzOy1jZn9H9i7uUCPMqRLhd6anZE24dExPR0q
EEmb2WwyysEQblFTOb/gU2xvOudkdovoUSm4nk9glkZ6mqn9Ef8NbOlEw4OQvVLlxb8RxmPUPM34
MSvvM/XqjRdvXBanjWHhXC0qPqnrsbBNgjmLVfM1Mqn/EDEtks5r11lHYNCK1RUdg0iraNAhhWE3
ZrDqheZOgB6RvCMsoKbHGP8WwGdErpBTGFBvGtowQTAniTaYbsG0FY+8vWu/fZgBkEDpRURLM0S2
8eUIcb9YW1SjIZajf9L+SS1nOCOo/D/GAPisvOFfdJtM3X16vKAIhAgafgG0V/MD4Wo40Tr9To96
esolOLYXPeGNuymMvfX5+9vU/zO2Fs5RNbl2c2sF0ZncAtawqmMiNEWOMQoH71XOxUg+m/k9Libv
u6rcZ9Mv0UorkhlEMoxDSrfl1xemBerz3g7ImOCArUF0TmisiH8ZUSTlNJYusvSPnE0V2mRZ/fDx
AyEDIVlRP8mYHYGLImqIUd/MEwhA2akozr7MI+suxAtYlNmHsdMrC6ITMulPwRtdsD9NlpO/Dy1R
t6n2ox+NTFMOUZ7mJzw6xtSSDKaB1I4DUhUX3lTLtrDACHnwLoJp6tS8WLiK7xb4oNs2XxSjxdmJ
CfkMwO3VDCi7Nm/I7LAnqTYz8r1FlKkXF/Vm9cOWssBpTUUrRk5q1c5/0WAANUvGh5EYd7G5anPv
haucX44m94np2bT7Mt5X+o4QETlOqFqFkdJIumkEB6AxVS+oT6SpeRbDMrCRv788xC9/G2J1Zwsl
4mPRRRjYK8hdpohpfhOpLqlCPbfVq/9oXlK4N4x9iwlBPNec8oPb/+PqPJcbZddte0VUkcNfFAAJ
SShZkv9QtrubnAQCoas/A3mts3ftqq71pdVuGwHvE+YcszUnr0dPPT95aqLxWIzHx4hi8mg8Dg05
JTamwNya5VM+/aSZxaMhho5QOblB0rKbPbePZ9AhvLB/o2JSJMjZkg+O8T13POxyzC39yOkcoFFO
ws09Yuki4wK+ZBFokUvZzGQmFKCV66CwnGfzoY1ASq51dJXjxQUPxsC8LFxNrhzGJC8kJYBxZygt
y68cGVL9AaYr/gCefT+oLM4mkjreS5TuhNAmDEQBwz3Xt3ZJvLZYbxBUtvP++/flh1kNeJhSTToh
3WvR7YQu3voEps020afoO23chNW+LW6/XzjvYWWQkJf6VHw44kdpDumIZ/xFOy4EwgTtP2fWuR/O
L0KiZklom+wW6YL8Smlt4v54LHkXkKLTY9raEPzLCzWj5Vqi6wEa5tvoMdgSPJY/LVsk7pHGk5yA
MDY1PxhFIN0PU5SWNZEgf2874VPZWwJuqY15BHCKbhgzE5ptw1F3LBpAKSHK6f4x0Hs65inFoT9T
tvwY0kEDiPvmukeGR0LpSHKQZrMRirNV+9YZwcoi8pbLz2NDCCzeSwh6c+C2ELkzNajXMGIB2yNG
1ZpljCnGCjrzaD3OBeMY1L+znBXePGOmkoLzWKCxbcbtfQFHgPXHsMz8cly08wcxf3mHLnudA6+A
tZoHw7i/S4dGOyaLOrZhFawe54HoNGP1yNY4nzsslWDQ1wi0EnltSIswtdFocZzFkHaUozDCC1kI
i1T+qs1b9n7cppXKeEuB8A0OVgl8Ero8M1kFBEFAPBTxqFDhJlUMFGuXAGlEMUQTW595eJGkmxp9
We33DXoIglWmnfq619cj4Z22jZl1jdeKRV97RQwFoJYfkCufE2luOuVbA4Welzt3sUAlzvnH4WfL
b6sE6etCii/Jy1EttYiZeTG5g+lGnWuIU4669poJxlojCZCc0bcpon8r0VUssHMlR3bmhy+/z7di
v837nfDYiX2QzE0S0yy7uiIR+tU3o7uO7uwpJ4JDKjkIjbuFX4M4Jhx8zk0F95tcv17cZ8OR97Fc
7ytlNjByoNx/3wJYsIpqcgAU8aISVih2GOlcdXZfk/EL05Mkrwy6nOnwkPKVhhzCK+s1noCnstIt
thQkmbq95KqhUwyOpSzFcJkgE2cHRhdCWBEuX7dzfG60C5PaSZrFpcJUwpX6TS1FV7VASG7Jp9fM
+i9m/C5temmjxJvnw5cePkxFg0DhdcG2sFiNlhtBccSAzE4f9YVHVn0zJYygiFvdQYkp6/blq8WG
ruex67LJfJRiZ4jt+gvDdApgPDvXwrF6HZ/9oYsZt+yURRt65pufpcWebM/0GMQCWJ6thEJj3DcS
0pRTG57iRWF8hsrXSCi68mUFeHLlty8kXIzmEpIvWW1gbNhJpPw462cCqNJ7Prx5d74TL/ctNOdn
9lFgWM3myfMDMkr6Ae60+3wiwMfQ9qPPEeTBBJARzrr4L9uGsgow3X9oYd39W2YsceRuZDWJ8p0r
Kq2aZiqF1Ld2Tb3C0rfii8I4ZTqQWSZjO4UAzQpfQtroiLqLSTDNVi9p5fOQGOmGEw2PlG+/nocq
DrASchgam3ZpcBpvuHl4+p8zCT2ji3ADhhtrvdT7vYWQBcKk5eSN84lHEnULHjrW9cjShHEz3rI3
nh5DMf+aTWP1BKUatD+h4Uwlzlt8jwET48yTR41ty9s7gzKHFL4aVfamFTadtBnvGyPevB4+bLsc
qus648npV6XiaIjAXR6fhpQ0W3s5ytNtNff5ZFexql+r0Fjp3RpOlIxmJPKGyjNVD4xx7XfwNkf/
AajDYLs6he68pPX+nzXXup1u7ImPFyYsMxxYjEIYyXP8YfDn/1Sdq+SuJTs65l92wGuhwOzvQghW
uNnNiRBMpM2d9OBVZE5/uNqt5cuEzqBMNrcYJawalCsljn8HdFwFvmkB4wuPfJL4BBaYYZc8I1zX
nCePsTcP4r87SnI4GPJH+YHDY5Z/hBJCVZvK+wmOlbNSYAFSbl978Ha5tAcEvqrYaG0uhLxFkLKN
c5lexPJGuBtGpJmMq8ZHcEDVf/q1UIIrqOEzC0h3Nz4UGFwQGIzo7MxdO8f/2nH4Hu2q3uA+tdML
RE2gjq9qQWWmcPvcrfX0F+GjvQn4utDuS39rJu9lwM8rq1iD8Z9i042Uj2d2UVaa5LD7/CnCL5wu
5KuyIfhR9sm4LFh/691GLHyHo1qebCd2vahRMQpL9uhki38oRPvgvGKDgYX1eJFAIjk4gykH3xjI
SR8hnBE8UNgRnsHsHCNEM+duI1EmqC8TrvSenqTmaKX7sgt41oCMzh79vu6CRNnipjZmh5LBU4/3
6yYqF3rhRj46wqJzAYrwiKOM8Ui8AcPJxMUO57E6Uf9R1VLrJ09HJMueHaqM69sO29v4zihOU4SP
WLw4GoCqrmCYD2hN7FGwxeosJSfgJ/IfoUA1gEvBRquAcIWCn4eVbXszHO0FOEuIhCEv8fiwsJFy
IEzAJYMRr2LqMb3FAWb3rwmYLYMk5Jq4jenqrWuiXOOX5Uiyo8jOA6BWDGZtWenI8YCVT3+I/n4j
gI+v/w3LZ3qpfKKRX1uQZDNkwpUaTCoda127uuZD+MDDMgbCOZuZ6HG+qa2pGMIlSqtlPU7JGOY0
WhhXZrqOxhUg21+VGdkJwFLC2j7kb69jTMIU7UPoysDjFLbK29wKxP74wNbBHHgpFQ6XSJ3z8RfC
sjaPlP/UMRjtAGFK5TqfRH5+3fnjEi7j+Nq+/jF43KTmVj6iJgH4eCdGpJ+TrmojnLEVZRMunUhF
dXs37DSckVD0m2v73CtvKmP8LzO8Hh78+6qXu8zaKWGgSXtstOk5xBxsnTtqQPb4zUf9PKfqSQSp
sq2Y1NKvqz7QWdaMHp8m2COGIf/pXxqXtkL3VXGtbYU2CFF4IeiARYESeBKc6Md87WjlnLD6iESg
HS7WUPP1akNcOz1yP/srP06Cthe+YPCSM0+bhXMIHxaPY/nPUcrtrxGoaPZ4pVL9auxR0Zyxi1Lx
oC+/l5Pz8DlJcBb3f1oYWLwk5P0zP5r23+FWIa5BJAMjwKCQzBcVfAzUxBAH4H8PhNGv63+wQYHm
8saBvsZNTjMrsSTaJPSuCcAFqt6UTfTjTImBTYsSAx0WFYlAb4BDPi0D4X4AHcUgEO0EeyFiy6VV
9DyK6oLaqyFvtfPvnd/DCKD5P9XtEhgAB4Co+Kri1w/fJNAOsW+9hpEON9MEndm/wDvOaIY06VTX
WD3IpF/JzOgXkrjhCBHEiUReSxOJnCMEEnkWpOVRZMAmB0UUKAvMNEs+LuTeXXAAz2RAo+POmJJv
h4FO2Q2ZHuNSXYzoHZ/T644cJ16q9EJUX4/lBX1XF17C8hbFX1r/lQ5f3fClDF/S7L6mso42SOx1
mZRRPy+3fg6HY5Jo3zWbMKBkOtpf+8gHAYH4JkBlxbV8Mgeg6E7UAz63rvWxfd6rrYmP7rWFB4OU
vQl3w9yQHGLgNWq3mnt0C4I0FOjlt3WyUZeZtKX2X1Liy1T5HCUY9vlFeLiJb9eTl4XxY7DMnWXR
91O9veJrVJw7EnEU2r7ipwYuUAYwTM4pXlQBIv/UzCd8pi/vRdpdtmpYycKzX8hIjvPP5+uzU26K
cmsf17y4JMJZnHfqvru/zaKaP4HejW3KKDLcZ3P55ZcWLFZyhrdJvw0f21LbjukumTO9yWxU67Tf
z9YPo/k0JmhAx1J1393MmwgQ1K+0/QTW6Dm1LI4MGEpzzC7TlAKnoaTZmCWVLXf0EzZm4UW9C5sj
vaCswuqIIh/8lPT5iObDc9tWp45wt9zmnuSnG2lkWEa9kPPPOP00B7KCFcDzbeo9dNd0oCbAXMwq
bgcUNvENAQU6VQ0RJCQTEa4w59TGIsEIaOhWv4A2HXy+vEoeq+JBtjqn8gTpTyUvbJE5urnktqEj
LXgbh2iGI47OxbNaSPmiBuWTLnNwloRA5k7UwgJylNitatcY3GypoUQZV/cGZRnuzTUr48+KqpKh
FBZvwR0uvFe2jCb3NztmCMroBZMAwikkk/VJ+EzJ1Mh7W9jwQDOcieXJ0Vqy0/DJScDrnZCvgOw/
csriOI5kCh6K9NC0e1XYxdIuvm/FuVY5gr4syqUVLau5NHvg2GLt0W64A+PeF5C40k+HHp6GZJZi
4OzCgA6KUi/+uiTNpg03CpYra2vad3nVy/TeIGxhTSywjo9seL+s4esufsLHXaABjB1xnuWsWdfS
ovB9EI61g3FCZjXkjAY8IY8x4qQyQ9nBq2rfzPNiIe+0A5BlfZJ7gt5CJ/rq56SsKf2cIiWE3/qf
M5vzgBssneZaZTqDedbg07iTzcUxyipu4iPHJgMT+DNLKE68Ydvsk5s/3d4Sj3vunl5SC17uBzfm
VMYuuKkqdUGp5eEDEeWtUGwbaqno8KB20SbgH059yBM+97x0GkwgbLPwFWRiAIY8u+9FgolCRH7T
1EbVD/KyFXY1ZDJh27abbnsDRBEKjDjWIeZ9V13Gyeah+o/cF2RH9LcPxjpeYrlbacE9RqSF2Tt6
7BBpUWHFRh4AkJ+F5nSD3ZVlwhLhfYNpMXbo6QYbVbcjo0p1KTJjl34ljryo8gZSSfZMRhj8LIal
fiSiQi6ZDL6MWViSEWFPDwuFy0NllRDgIWGIRajuEjSKOgZUMgC58au+OH3yIxYqYttf0wSIXlB7
AwZ+R5XcTCxDxukHT/vDl2mL+ade38otxHrDG8pd+8I9sucQw31EN/nKj7auHTJu1NUwV7rv9PE9
zH/TPbhuEZFHzfbRbu6oeF5rmdJuthqvIwtGT8kmT3xbTcWTfK3vP6L5HdqGwwPw28EzMn74av5p
sfE1r/fiIubnuDoO3V6JdhUc/ulRrZRFSlc+wG1ZhtYyXxXEqeoOMXTPeIqhkwACDygKpl+lk0ES
fDA/CZ5pQCiEmuzEjsw0MhvwrU9EApNRhrEkRyGZpHiQM5HiqRvoknAsbsklOcbxioACDRrTmwml
9Kz88AJ71ly5MXfewIXSiTPCB2bTKwUahoeYpm5nCJwLebRLGM0Ufocev9jq+s4wgld9yPdljn5v
W2S7QdvBzkwJuZtlO/gRXMpC2ME0vwvbIpjpj4kpBtwFxz/d/11xYijtZAuxg7TD9axXnCJxZtyP
j4VkLV7WomyWFVVAjlGUBBonXZQgJ/FS2/1nNa9NzolDVpxa9Sy2F027aOK1Rh2+iVdpZtMuHeU1
iTebKbHHbo8IOX5km5PpnRvDLG74Sp+TSV59XB+n4QpH80VN/CL+dCtSGXM0Vrus3tmVd28+GEZG
6uyFKSQ7y8zi3eQPRrxhDlGkORXZubqfcuE/0ACx3WdRIM777f3LwhKCjMucm/cNfQHKEYJ6Ldsm
gI2WnY6Isf4PI1sqJ0FcYdMafpB542bvX17H8JuVy2R7+az7L9P4Lu8/fTGnQKmEzePd4zLuECew
AhkifpX7zGd5mkmPAO5NegTDiQLek+aqbA6XY7hPddZN56fwMZZXZbgN4a0Kb6XDZyaCsVr1f5t3
tsRM/jaGW2J8lgA2+iCmANIDKQ1GdfdQd3KyG7tt0dkp+EKMjb1L6ND6gT7r+2HiFL9q8Yflp05n
LIpvy4tpgCt3INhvmN0hg1VuLBxaYx9a83kaufXTQTl1KcGO4TjbJN2lwrvQfTIygelAXsWqz9bc
mg0dOaD46agSBHciuCmuBM5YcUcFzyP/xi0jV8Zq0EzSztBYto8lG/KDkaxbep5to25y9ljxmh3B
YMvAjwnBALsIDJZ7CCGWA29am/P9vIAqQsu0q0uU7e/pAkqmxqh+2XbBXPOEE0EeL46Sx6a4ZC2q
gFXLukrxkogygh9KVzea7kO3BQv8MYdmreB5ENc56NrTCKcQs+X0hyl2k+4tHzP6KmE9lKZMOD9G
cdbdZOTWov0cbOuklL545/fB+ny44kELQJErKsnYNsrlp+CN47xsdyHxhEuLsIHnnxdk0fSnkr+g
sM9zx5hrN661wW9JAtgm/D//tBnRiwj854DqyFaRucbwMDeVuX3F5zvkeRTp7319LeMPRXK0Ivyl
7FacethriRH9sdQ/Atm1Nnmr0VaSfezcz2ajELUlIsrfZAT5SCB7lmh8dNHb1F708LOHr2T+wEwO
uZLAwYidDfam25U3UOlV/QGZ9W4jKjCIHPRx1Z+BW83jx8YgxQ8hQbEbrWAKkHmca/AaBvZzLyXu
4dZF+NBm0s/AdoFDgeqVQ+HuoU9LeQuL3rAw8zmyoJYCC8yorNkZ9k7mG+Elpg78wH7n5eNSkf+W
V/TfMP5IsEFogAyxvOqbIfGQJL8QjkPcRe6ZTkx3UsBJYiZc46yzM5l3pncVV621LatdAh0l3EUi
cxm7h0p1EOvAgI/yQUH3FZ9a6NizF35PZulIueMH7pQ5CgbM+fMKzIDs1waazWHWLeNyN2UJRwdN
PUQaoqYJSFA25BWcE+jdQqCImONzL6z+SOofs/zXq38JMmOVLNMayMRTI5p83T3hiGa9h6T1L/lA
AI9CSS6nrOTKxDe4x0BXlQ6yFHz4grqQMcTVAWImx4Q1tY6MNdk+wnMdOp2Pf688GajHMTZiq7ti
CR0QgEZEIWeXntvpkOsHAtYB986bjxfOCbv4qpUPxJHsDenHFL9TfHbgTJ5bL8k8CLsKyihG6LRL
DoNbB3kYLoNqx99y/Yg6DVexsMLYSDg5tsarnnj9lR9iJG4CT6uO4Iat/w0ToyrfNBhdNPpnJf8E
OTHJV90UX51xiLv9MwrkRQW00UlPVN3WOcMGKN8eb0aFqNyeYPVc3EUfFrCuaN0ok1CVdN/xq5Em
qWojufUfbfmoCOZ2EFY9uuU9AAggusjm1dydpB3zqHBfobMUZ8ibnnM0mEkzGVYHcWeIW7HZDslk
V1Vny6RyMjRBj2gzwHUJCd74TyLjHcAL73ZAOdNOZHLhwxAYlVXDCJu5ec6Of/zqe7zqjGSnOHa+
D5pqxm2sh6tFaz/IQ7IWCEq0YflwyE54i1MIRrwqV+stF0vFbS1uERDrEs7+Ta/6RbREMCWySCxo
YA+lEnxbthgeH8UkLon6Q0nFKG2KZBM+fGFcN4dPVdwpS/yVMiwLTmaEcSdckYg6ueWQMZDawXKD
p/HN7rBAxWXT5117x/7cxLgRN3HOohPrG1mGOxiWAMZMCKzz8rN5+XKxIe6hcp8Dr3Twle5gH0X9
U2Aebj1PVnMelHOczdE8AC167ZJwl5yYJNeip5oezWpov9lEr3ra+8MmAmwq1gRvTRMXE8+GtBNZ
D6TSzhK2erupCl9TV2M3G2UK0o2Qb+8zUXeG2n0gu4k8tfLEyks0LwSXptE42dS6yuAOqnuPvOk7
/G+lSxjs+PMYf+qcmf2nobAh/NAh/85jmHLPNbMJ8ZrXf+7V31b9O2p/8C1Wf4Xq7/1Lv+LRf+2a
emfU5KV8988vEkOUWRvPTduW+6MYIfJguWszlhKrky59YJEy08/XTGq/6xocjnS3XzMosHX19yXv
9Z/ncGbkZFrngfIkpLHFNbKXhZ0g7p6881s4YOsB18tMjSGMbdp8ZyGEG/dlfBzzUzOtLcTwRmnQ
ZLN/8preMWpWI7NGGNlrjKjviLRBRHoGR2daW5kowAAE8NL9X5ur14LtO3cTi9FxolqJ1q4UOL+m
jiUKVPTcwK5IQqEP3LaIcu+bkLfEw09yH5OUcJT6wyvev6QdCLzz2LMW3AyGrzx9iMmsxqPnShS8
Q/19B5VfX2SmIEAQsHxZc2hvZA8ym5oSgGjfBtAlZNr6GMjYS7Nc9YeHzcaOUYWNSY1YSzYXSbmL
xwUYnQSNrDGVYPdhzjJVlRE6EkyGzowdyIwYy+P/3ky9+ZOP5iQ3p7A5VdDhJ27B2HrUfzOgda8d
ChNploqfgoIF5lpoH9EMJW08TZj6h0/1JvJBq91Vv0bCruLyI6XaKozqM08TpxXgM3d5MzE1f81a
n9FAEtLENe08qXcCb8ogEr74Kxtz9erXQqBzee97Rd4vXnto20JyUemhKSQlBxhV5Y8/DIX1XWOe
hfTC8j3qrqhhauNKFk8fXbNAF3AyTXFk1oP8BAYYjto7cjw1hLmbJnsp2sEOa+bV1DMz/NgLGpjW
czV+DO3FEq9oOipQIxNxFyBaOngEWE71WunN1PXD4IPcgvsL+4lh2D/37Cllc8+kZMhO6v043o/t
69AigrgMSLGvmJDYrxCKMaQnTZsl+bVIa4cgC+NPmc4fGnmLyX1hEjzRksW2CfGhEfVAtZVzg2TI
sdmg+zkdTzpv1jrStAfDJYzFcyqp8b6mGNPeuSHDTOv3lLb351RHanPg1tENntFcVqZSc4IFE1yQ
2v/aegXe7RWRX8ksfUk2oK54bvUOB4xaIJ1zY95eCOqcNkLfLIbUS4bvUDpn6cn4o93qapnPkLHZ
tGHg4Vga8XuF0xMCwFrgLsZkDY4UBh9EuZl5mhLk1wQIl9keMHvHFPqPqs107xEeih62FjK6bc+r
uJz1EuRD9vDaStT9+j4Fn+l+269Z9vzCPS9MM93+jQiMOseYwRAhMRpIPpySCR/iv6ZgDudxO7Cr
ICzJOEXhQQy6tdQFQryLO2Tg+7ia5/qekQeWUZjieBYx/4HTIpwA3is9e1/+YVdkR9hG9zgmi2SS
AjzhVrPYSZ5H1tvNXo8PSnegB59CZG3pnzrXG8kmXl74C4MWLVX6fdeY2a8wnBbrUPfi2n22xwFd
lUoi0NFUjg+kfADAJ8jLL2k42aQsW+DqCvQfaMBt+hZizwppisLGejjwtkCF+sHIuj7KSsAmLKHI
UtHvTpIyJv4E3bMYX5TqJzN1rMcTRnHygeriX6LhMMLijm3wZsEHVoO7sgu6J+n1AnshZYftEUAu
ghH0NULioh7E20jOFuobJmgZLgSY3u31Ud0U+TbM03hTxpvbohrJcLkAiFD2d2X/AJkhob3cKc1E
set6H2FSOMlsiue0Kwffdk/YVuIu9oqlpF9alJzNFRAwmjAFZjtmwg2BrGo3wwp9V6+jYhOdRjrX
e47ZjS6SLibvyEuceJijMcGz6jgHmJVJfc5Jw8Kwc7lj0X4D6OWhxp6qBnazqVmK90HBEznQ9u9V
LRi1QCPusJuY+km6RRKezQh+ACHP95INTMTKGXdZmbqISuIXlKkpKVinCt0wFGMdU9oyIJiEnLyt
Ne4iDutwd9P4FP472eFs0a/ZiewsuDAADvlY2fG4WujreBIRl7XxOW4PZnWyPtOKy7aHbws3GOr5
/5kR8ZWYy6BLGC0ns8h79cjs5gLSnx9Gi7GEh7CpAJdUuOyIETY9xOV9xTUfgfXG9qTrW+vlRqNy
6XcoFAgYfd6M+utZf/XFdyR9G/l3TeWMaHqqU1RlqlPK7EPkvSaQK+KZCERpXdNZvkCB0Cer12tV
mSsx8l80KSKOR18aNpAfQzsWd6W4G8QtVcsIbnnRE+XZY73gPQcp1sUF/FUyUChnqv4/oeEAYYhp
zll84kNGvIq8GzsExuWPB/PnYc12ZYQm+IbWsPi3F8xv7xT8/K88iTeYO48o0/l78L0sXHN6mmnu
bLxhOpB0INamaCgWXJ8wnq5Pli1hcpLB+nzhAXULjcGVlz89DQ4DkIFmat5bY0X3+y6TjnTxLomq
uAy9EuWsPpMG7x5PuT+AM0nz+udm4qF0TBkF57kbTjm/lKNB2uMuyfZ1EhBFhGu0KTxhBS1yDJ1k
cFJj2e+HU3VLymWHphpltbK4N0t9WOa5k7H8WnX6tgcOPgSPYi9f8IDn/PYVJF6BwtRykbPxpWBP
8iZJ0PluzXDP5yObDI6YzlkZE2hHGB3mnOBlf2dz1F7ZT5/8yZM/MlXftwuyvrVOmXW6D6e7crTC
Q2Xs+a5hh7pEVcn39QiOQCC3axGiPaidEfT3Riu464OhJRqJOV2pQ4EgARrzSj1nJvYWhjAlGdAS
oNqC+UPcRExoEO66N4T0SaaUY5U+aZHxc2WxflK8oUA94o5tYJx+fwfJPY/ITh0iRw0SuUpXZPJm
LAntwR4p+R8ZjAWytgTHShaj7K2ZQphAJTbSjbye2GHOECletUACTIRuQnDWKbmYs4b5SrycvvBC
ywK5D/iiVPIMi7LAAikyK1UykDcCMeXUbf0mnDEiHn/kxuny70q03SkdI0DYdoIwVTydEd3L2uT2
rlZqsn2xCpsk2itB3rFy7VNE72zZmNaUcwNp4zDAJ9oQzqiWZwkqNsEvpIQ70Qbob/6NNC07Z8Oe
7XGTsi3aPCsG+f85GEhkR5pzAz6PCM5Y/B0IIxtm6JZbcQ0HXXFqXvgm2cfLnnm/4bB/zHz2mYU8
qV+RGnYDEXfKzNwxVf6rMHKaoefMelcVHCpQMLp90OoBegw9iBicPYL+wUO2a7pd34Gj3aQUGNVK
KTxlq21ZinJsiIj+9YUarwvWNDzDrLC6Se3Sm0fTOD/TaVvoa3vWRcbs+d4pwrLAf//7WmV5Mfyw
+X5Sx6LaQTaCv+bugt36ZVFFxUzVDqF2yItjq4MVttkFvotSONxsATUMU3iswEDIthmuhOm9jDYW
yHa4S8nPxp8Sbp/hNhrXz3+vf8SNNXtj34+fcfd9774hAUPXovswZwOuRLDfdfAiDKoOrNfuXi6g
BquZ34zrKpp2sfUkfoHNBdRqqUH+LmbKTEUDNB/ZRNTroQfn5QmSa2qu8PREc/VC7EBawgQHtj4U
6ujlPbzF4U3ubyJ6TXXer8sjILi+W/Ofig3RpE7drMxxpb4NA1W2LvlPxkpo19XMzD0zxga+UsyV
rKytl188NykUmFk4eLnmtZtTTvTx0lLO0vMDL7B0v8SljYC++1SIlbS1dbt9sBWAlsGil135Qj3L
Cc66vcZxxqZQc/H71Z7VrGpzlT/WhbLWaz80fd30UzZLgZHvGz3o832d71+PoHsEtbpDZJKuU30q
xYC5ZbMeo4l9v2TZIp4TTPIgH7ybwnwi1MFPPxTXPCKwbpgQ/gHJCv9d4hElBN5YyEH5gMD5hs6R
zfMkdjVCZSN6T/ZL2/ul/duhdCuwrW3CnlJhExq+avgAddh7qruim6Qp4mMT9B36B2RzLkm9wHlI
6gXO84B2/HRKvgX5UhonOA/88Sh7Ar7hv2TmPCfmi3zDx0QBBtXCWADhvquO+kepcXkvkVQjFKU8
eo7ey/k7KFu1tnXKpuHUpSezOFBL1dW0gNOsdf7OvpE+nyCCSUPcZY6DYBvXGGJo1DeEGSKVe2cN
o5pIceE3k2SGjGErQE2LMWrBgIja9o19f6akI88BLipolD6obCusY2ybSoSYVM7A8HbJg/vRJ9A1
V2cMgaTHKsPP9d8RkARRkdIgdno0+W9zjghL18GeU0+fuTc+PUXzpGYlGIDI1qG8TiP/UfOhj2/K
IAlNhPXUCF1T7qANYT3c++ZNyK5J8pHIR5RBlKy/b4RfzT+6nhTRhuEhp0aV0mlrpEwJRmDzHH+x
LpQn4dXiIr9ZIshTFw4S4LDeQHyOXtvSpgqcRH8vpjMs4WGSXELmf6RnvcXQmoMCFVmlzoSG3fJP
qcBZPBX3kz4eTf0wUJLG+2haZmSsrqTdlt/nsAycPImB9LJ/ejtTtsRHlGuwfDUu+NOEkQKiE/Kj
EJQkqZsfEw2VzKvJ+cRf1x+Mlgp3l8ZbEpm0vfjaF4sGikpQYH+lJK5PqXnGTD1U28HaYnJmwpo0
HzF+v+wCxKuQJu+6GG/UeJO1NmQviX801p9IAZtt8bY+Vj3qiLXUr3jUw9gjNH2ctTPFx1pZTlQ5
SEnVm5QU4nUU57H5mcvfJ8Mn6A5lSJCQcqRBdUCR41muKK7EYo31da4RiCm7nIw9qz6E552jgb7U
XTXx1tZzK2KGtiJ52RFx9yNEZ5D4KPHlKZdRe2eHh90yUZdJ4dRXMs2MrU5SA45p6aROnLP7Vchg
4ygLfHrE1TXVBx5zfaNQJCkoiV8IfTbE6+EsHtWl6NC4+/DKsUSzABAx+aVq8JK3irmpzR0YWTxn
7QEzXfGv+4m9+qf+kY6d7tZw3+nRUNGj3MOwjF0PUkeOrJKn5oo7O8Mb8ZpYJ9jpiH9nLl29zfQK
M2RhouvpMs/3Pnn4BYOBD7gmwivI8ddUOzLbhOAJ5xnnDUNbcrzCc6KezJV0NbLPPP/s8k/cr8xm
TcAD94+uPYkLZrOitCsUJKP+o9gWAwcG855DttAptvYxMxp9ltLpPD0cb0tBdQ02cuyNI0T8fvry
RdP/fZXFxQYXUfFXWvL94Uz4ude7RrevQjSHzKu3NLY+PxEMF+gITyQW/GJkhUDfOs+ZVTfDubPO
fIi/f4uAfv9MDhNVovlov+Cm+vzoORgLRKsAKi0voWNo7awHE3ouiOSe58rFij/giYTJftjnNPiy
7CZ4wlSnxh6Fb2nFh1ta9KizHLzRKwg/JfXwQlyRnMP+nOCEwqqQrzbckx7uzD4+3N/2aZXhvzkL
kSbdp90KT4CFxClmjOrnuc9+/ljBaEgQXE/g27Dgg/IEivERPf/qZUJttCtlieNVuMNkcWrdEWM3
rZHAu+LgAkmbUtZVN1VJ6naTgUrGLTbp6Ee2h1J8ThBC/Tq8sn2iBX/t8hEQ4a4qW50yLdscwv5U
N84jnZvciYWbjfgxV/WyFFmBI6VjrrfTLuawiaaoxO1D26a7KpsqpPBNYxMOyaq2ltG+iI4h/zAw
8oVxeBjLAxELhRYYyq5zXyqDKzhiS1ansmcdGsMnyLy3PcRJsEyp88iiZ5ktT1UYxDjUlDLa9AiJ
IYihKY7mbWJ6rjBCHCdg1fE5I9X4rwpLUkfmma9rTo+30hk1SMbY62xtLs1VxmUD4NStrgSrIGtu
ydZZqjtsLk22bH6kLVTXfP0a53XGh7MOrBnOLfhTB/P0/4HqvModymYAYphnJk6rGyOhthbPffqN
sUHbZVlQPHYGNcBWV3CNHfRbfyHmXk9tM12QOYBjy9NKT5w2j5OWVMR3FoHSRlya0GNMV/I3TcIq
bHB+VBNA538MncvgNgQlkCG1iJ5o0+nht4PG4b7T0l3zwPa2i3e64Mo0pv30xfFN/H5xjnldPgrG
KQsPINvMef1d46/AFti7CrslMA7DdJyj4hyVAIQfCYcgr5pJdnl/Z/78CmyRHCvs3Pz6X+YTvZPK
J8bAiLAislu2dKQPyCnZRYVqIVyw/WAgoAfVVuirsFL8+39kvedu41oabftEBJjDXyqTonL0H8Fl
VzFIzJlPfwal7r4X56AL6L279zZsmVzrC3OOqcPYOHDxCSqxBqO7gtmSYaFNuovWd89KHA4rS/s6
3cbM539f6T+RcZ3+mwjH8FfqvhX1bsVXgtp3zPtraXO2Fghd0YroBz86ZLZKGCEggSeJ1wwCRxIs
ShwcRvX0Gnwb2D4Sl2qYwJmZ5Ymo66BIti5AGEHES8h60n0RkvEnEH9e/W/r/5sjLjOn/UXkR0z/
6unfPP8V898v7IvI+8JvZV7nO4HsG2HT+ZtA4/RytQY2yKrZTtlixcMXK6kGddz0udGGDU746qb1
12C4doyEX2dpOJrN4Zm7JbDpQlurqvMCWPL2eurNliz0uN/XZ1TG6Ea+BtmGPvpMjuRfSCNpNJVG
0ijQFU1liGq/1jFsCwoCyfHAuxg2o9Sb339p1rea/wCX4CK03T3RqrECgHNF3wqnamxQXXrKy4XO
8CGvdADawmI67QnYqeetfgoRS+VLnXOgZ/J7fUROK40In4fmQpB5Nt96+ccvfir9x+NiFj3p4VXD
RpUWYEvFyTD/8MBhyWZv/g0s2fq5EsWlzCW3FvF2GK6YuXOc9iIbK5ZimElmIXJycb2dh/4pex4k
9n0FrGnVmsnKvHzBZEa+PL4OfrAykRF0K6r9PnCCHC6RYxAkbjh0COkC9jNWIsjPT4IXF105zhYz
fTSGidEshGNYuPobE5cjF4iXtcE0bhUSCj5hLsPBg7DZYPy6KMWbqV5NXP8Lauie5vP92hoJw4Al
KLQoJxt36jPUIZf2HEeLvsUBKjLiCLbmaVVdNZQ9AYD564O4XMbH0cUEmq96/plWbvpAToDHFgnA
Y2kg+0PDRhQKkasemuH0wRW0QKaqv+MaPpamT4Z8TVLKWxkP5z82F3xRcPe1PVOkE0q0BFHHuhIX
0T8UuJyb3R4sIicn2VO8KRqlpeWp/SaBM2gsSQvhZWF+p9pwAK1kE5czAlmjC6hP6IwRUVRko28T
aTSfqxNQl3OvnnmaLUMfaI8C9RMuqcQ1989k0aLLdiKSBNgAvwEJ4j9xQjrraqodi6ncbUNpLy94
jsgbb9TZ7RXaCZj7Fc9nDhKk28KOLUYuAfQApAEt2eQsb6rxS0IXfXwrj2/J/CO33373nfzX9J79
JuK1105ye3iYO2IVSd8bDfkKmWSHKtknc/l1CdLbiSqll7ZZsKFKUaaVMsvfG9YSGRxqv4HMEjyX
SxLmbH7UKF5L0+B1SIR9PZyk6qp3dzX5k8h/9ODvYOeTeKAEcV/zh3Z9iLcmvCfhnbhLKbiTGNRj
+0SHTZ7SpW9ORX4Mmz1NHgbjNlzYfw32W8KC6Db+zpiBDORuwjfTYN6KHCZ+n+yMJ9IN9lcapoF0
F8DN3z387/LxXVV/7iNMtWOYTM45heSRO48hwkfLjylExTqBBxARNynD6C/tFCJvRbaJgwkON6Cl
uesdssjdqW3uWXDv8qvSkHHE2H1Mi0W/oo7NnhwuxlCyMaOMaI0mdoeRbF6WjvHV6mA+9gk9o8oH
Xvo0m17ae3m7hdiY2+1Xrx+j4eLLNwrzMvmjP3+CnrP81+cx/2mjnzj9rrSvgWi+EJXaGMZa1p7N
C3Vt0zOpGTD9VM9kq0sEwLSGRhdjo9Fm2EJY9+X+YRx6ExOYbJm/IadbxgX63hU5JCaf2AIjrC5f
ZqSMAO54fAsor+A3IjEfqjVucqNaoy4XycB4rjvDzVdijbtsnB4Hr9XzPT3GFmu9bbFDPs6OmY62
4rTY69kyohLvGNoHb1nuJ6mKTTIyv8xfMSL9nxTXEMZR8WfppLDlWuXaV2veKTDlg/+wRcFRBWfD
tbCNxd2aJ+I/t7fMUeGPpQG3N2cMCyLBtv9SKI12dRgM4ihSN6ifJjhMbJrVkcUoyCtWA4qy4IXn
LOMXrnko+Bs8NsOY7ny9cm/X04TZ1+WRnXjdEbOXIP6qUWdNQgraai7OGldeOw/o/IPvmR0j2vQP
HXtS6trV558gW6iJVv7pY/6665BzaazcR3kDtM7ASBm2DIxGP/47jVTOtmYGrcRWzJsWX19ErQKF
Wy76O0veTl5iftPXj3lIObsf5G3PKHaFcZFJMxjZa2OcROtAeA3NfJ3Zdr9DzSQj2Dnn7UmKTg+F
u0ZR/9bZX8n48Zs/8uRVekiOOkyCC8BSHZHk+sy0Zk03n/4y94ykeSCNM0/mo7qyoFvsRYekMHAh
jMHZEyDx/xlZgcMIDLtN+Z9GqApGWUCp5VjmE+KhL3LdNUh0woFSree3/HLzdGTW/Sagg7K2DzJc
jeAACMnQDpF+SPSDWB+C6BCVe3ybwjZCysub2ZMetOEorb/L8s/N64jw8tFzLPE6PTyUym+ARPi6
PsDs8H/ttTfavMTIMNOq2fwLAlssLV/W8omkljE6FFvWHck8nsU9u9FtaKK4PXyYoZ9JWDqpdC/R
vUD3nuTbN15PLps0p+JkIx9PHvlX5d9fzaUwTpI4AZTbJQ7ACL1xsQtFb1NIBYrJ/LZtiSq9hpbh
sK7CEIZ7JACQy59ifK5EzMoXnNVKyWbeFgAH8JQVo3d/HeMAN1YsNMrkXvvfrfFnmDyD7+4fAH5x
2OjD5kHRJHjZMIudwGQa7vr8sedVA8Fjm0+U8F6292d7t6x7I/H75/hAzriNSSNWt6C5kt8HpSf/
YZSAXkd7rSm2lHXym/onCxvhBY3UP0VZgytmCMHsoYfH8VrX4UQXjjpqBZgeb1mO6M8bcjGJiH0R
qYvnefZ4Tpl1OLHowJ42LY6PkTz90uFm7Xxjl2vTtvX4jDPdy58bf2829765B3M8Za81qSBx4nQs
QSeh6EAEb/P1nNllPa6jNrA9ZAbv5HSs+3c/HNG+TflX9S/JuvfEnA23Ir92oDLRyvQHq7TNk4k2
9B1YTMR6yRqf1FFlNlYTcbdhfxiYYyyF4a1gclfMTT/MlU7Aner6sotjC5t1VboxBonvsr6HCmlU
Z3NNd7FrbN+jFfsfRiFxy3rlj2JRkl15CKbV1azvDOH01SGBnkKH8zQZe4wxGjXQg26twXlEh86X
7xxmt+GWM55pPy0WnBHWAom7gIbwqcG4Al8ghLhcYsJqf3AQJtL+Zf+gxKepK8N1hUcx2TCtX5fz
Gn0hNEkGacjpafV/jOhYSKe8deVqwajNk5M106r5nwj99Lt0pI2KQ0q2sXSkkyo0slZH1jelIzQa
hsssftrVoK7idkX3SquWNfPGpeTrkpUB7VpB7TxOToGlpN1CyBaWMSfKIXp6gIaV9CqCwdjgn1rg
0Fs9aNgX3OhJMDn0yBQgCRVu3TpyxUu+4iRjnwrYgvAGnG3rBZgPFvDXuVxsfXNLs4TxvmXMZ6hu
uGYUWqJ95wZ/4PxAVHaUs1NnHWe40sB2VMzVhlnRkw15lNKLXtzYAuTB4akd2u4od8ccO+W4GMRi
ocmkgf3HjWIgtuo43s7P8qQ0h7Da44RuqLhuqJMAXOOokP2pOiI2nc8HnfkefuMKdxWHFtCuDArO
pso2Oa+qjeLD/MN0V7afpLmit0HahRh8+P+WuQ8ZeNAGQmc4Y0AP5J2SHcj7AGFiQx8baijhN8Gc
FriPdg3debgN1Y1A7nk9MsoKl/2OLSCkZazHdqkm6MTDpkIs91uBzUJFbBda5KmpJ3ebAZjffrHD
HmRXNtCCjHmAwdPr8IyQj2X9x95XVQfcUuovbWfy3VrnOz8SY2Fx+TSXBQmHaHZAU7yWBUYKawHy
RhqrhM+2EcPcEtMFkhpDnw9QYyp08GTeInxHr/72BDf5erDWacIxu6mfW9aloEmGNzaagK9IWvB5
sdYhpRw8NOrjZlRvkDKjGPOdyWyVZRmdPRMSa0Dsvgb0UDDk/hhaFMoCCvws/gVYHmKTBPEaj55Y
QB3kAbLogs/xGSFjhxmI0Ep36rZbQvePiLm0Ln50ESZa6khvVhCwDN50ytL2nmsThFfi74DQuaB1
dvod7ygwJdy5fMx8mjAG5OBsxD1tQI70BFGMXSd04t1G73c6ZNhPWaHOmFRTwGqJyx4L9g1vc8Hc
s5hRrtqLjwWV/TbpE08mW/P/12COmSpAhZXadTC925lwfVa3zAb1iAxolbLewuP2zeY7p0UQRseV
zIDz/YyXtQOlfNIbP3jd1PgrRXTan5v0WCq7ns5g0pNN+4Aku2n1rc6Ust+b4kEuj5J6JHucpbF4
2P97lV9G8VVadzG/yljhGPdle4GpLB+4MbXXGa44fj7JUR9ONaOyUuRTG50R7iHjMvOT8mCJfNQI
I7zhaGkwMWYTloH2FX80FRlYCUb62FEwkOGrQ5gGgsG0SdxkhsLjbm3+t7pTsk0qbgg/DAYbyQMv
YHB7YrgrT+3zYBU7Ld6U3S4Kj7iiteUzW7XayggcoXfQ33f/1d9XspvRGZeuWbqW5Iqlq0OezGav
RVgcl8uHeZJRZ937596siCLYIrpXMltkO/NeLjctM4IIXrM5f7F3SVDUzAAvy8hW9al+HoyF64Jh
S+sR7A2GDUSmTDemzAJlMjjI7RqmBjAnULFiNOfWYXLbnkXrnD/PBijG4oSMrvmWo0OxkRh5qHtC
D+uA2RALW1a1e106kCc+x1byscgJz8WLhOWxIltYlOCTlGkyQ+R5MFP8o6Ies+4UdKdkwY+sl64U
uR1oEd3pOifxnYglFySm9ByTjSG6bNql1V4x1uYD9BYk8asonRFuM2dboK+l939nzQ/NsmNRDOrB
x/7P7AaZnPOiXS9BSO1w78iMkHfqQGjHnI51p8YrEfFauyhaG+Vnu36oDK4nfTAnd7RKCP1EtWsX
j4Os76Wdcq8frs451zqMZhRcW2jhvjUEY0uGNN0OvYMyTZHvAWKi4J+2exdBgRBOpV9B4rieWv4k
bNySyS0KPX1j1VMOoJC/PsfHaCZh0Eb33i61dok7KeMLkwJhrsOjiv919uHj18L8Ha1Ea/CJVsKO
LcqXQLjyBsbVLTFuWrbLviv/pryuXD/qiWukN8ZrRJK2ieINcAnYBEyVvwpD/wcQ0aP+OGXFORAu
YXnFf22dBGYjjoWXacdtUSxN/MHlEkeuNmeXBRIImMpdFfa6MkPYSVkJuJ+gJWSzZnG7EkxKTB6M
TsgtETHT0Dog0P/F2N9xZFZeKK1LlgYw1IT5DgEd0ROwtvrGbaV1uIYk/lrK8gIZNnJw9lplRRE8
/5KmobZ/yttgkhkjrHFgA6wxi3CeLzdV0LivV/jQpQMSU+G+Glh5ehLVdLMx6k2sbXxt3A3K4z0W
kGj83OOij5guj7tYBu2sQxksA5Kya2sddl44g1updvuXBRPtUKeHQDwYw0EaDilxaQQuMLsXwq1W
bSR8YrWnr+jQma6eA37fW9bA5VsXEU+ei4T8W+mMhzmjMJwdWPTSQ45YO8ZWzbJuxjkzpExhulVn
LfSMEi0a/PplNs8e8+d7/lGRnz6pGK51S0VdSuoSDRqkmq363Jn6LnRY0qQdYdb7Cp1nuydOr0Dp
fSteY4paJJKvsVnA/ytdxlph52TKani3eDj8gRvk08cqFg6v4YC4u1lJyYpBNVAFCita3bGwUhcU
VuME7RVukYU8YL3IyyBBcsYGW5zp+ixkBhyOmAQi0hOWPAy5rGLtt8eAsOUxuAz+0Lx+EyDI/MZj
zq4Ux6byBOrv5WsAc4fgdWS2aE7upH0s+22OFHCA0b6Bc4aZzTrq4fm/celPZXSkt9OdbB3MtQBS
PEW9tAr+sRT700IuyJE5uHpF5AnXgGd8IdDFiOwDAZ7xdGIqDdKfl9lNXvVFpcTrmuf0maMnn7fB
7xN9S7VJWcmDRuwk8r5n/uOiWhceUM4omPb0SofG2OdMK5nJzCi1QVKwPWck4EdsamYkvorBzzNa
aEhneQI41FLHFFZMlx7rzlYeLr8LYXJoi69HfX9MewkQjPupxoWJPfSke69JvRubgHQtSqRfuHyR
GNFCFUDUu/l8Nw/3VdmtfBz0vVHuzGBjnH1/hpM9//n7gJUjoYma2Sg7UJ3q9Diznh663wEpYBp1
DdGEsMYf20Ls82SN/De8vYkcH4AY5Ot8uoOrSC63zkqXOe/MtrVgHP5IG8Y/ElEm9k+JHAifLnJk
HceoI5wlggmg770BfHiwwYphTUcIhyv0Gcy0hRyvlQcwNTtgEmpuqGVJOIGw1YzhFhbwynLN3FRg
s0o7jtvfQ7r4TLdlTgRvMcN1jvwm+shvYBG8/YSWtUHpjooGsfbnKn6qEy519ZT6f/T4q2xu3wY6
9WUpXlKe05ay6IrvOAAFra86HYrGLp8ibXc1j5wMtivUaR+aHT8B9QzrlIfEOzXmNrfmCtv+MLlL
uqvp7ie6+2WM0d1BRl6yO8MYzQ7ghQOW93uxwWXASYahZFqWJ6E5qEA55Y0Ub5oWA9Ko647hg5+T
16Uvr2p4b8P7qyVX5j40dx8NJ5zLg/i+83+XfkILcQ+nA7lizgdHg7qQEiwMD2l4aMODHKIrJqkT
peUqt/jsVxDsMnsWP4ArwtESnJLc5MmsQX0FnBA254h9SAlLwBE5a2+1MqFr41VjSBds0Hvsjepg
aoekPlT1wQwPjQK7cG+Rqw1JbN2+1sbbVB5gqraWNROuibVAaKtDS893Tb7D6BtKm+YttIVcXs1r
fYaKsAZtrTBwnKvtPH7MtYnG/FdetdvS9GJjW0yUwSlrt1JccVh37YzIZr8ck7zxZMfR+dWeU6wX
1jld9co6YEZQr3VUZIYLj6LGT4Ot/7fpz1F6FKt9Lm8S0GVzUH4u5hOoKAgLumWuLSuSQrXVa3BM
w3nOsW2qj3vT3pcyaFsPlZ0S7Za6uhUZYtitMFZmAslI+7beLVUK0f8ECF1RgEpTm064YNRkboj1
oXuore8q/7nqduR7kTh660k97OdlNH7rBLxTLpfjyLN9/wCMPPk1+Tvspx9fSRqjmSP39TC5P/Sf
1PjZ8GDtBoEOaRTXquVq9C9kC/G3kvED72NSeo3JYpdZoxh9pH+kp/6dhFz631d4Jaq900SH/0ae
dJL6S/qlxPs4O3TF4hn9Rv3vfKW18+SNye30RZNhRgHTuBSZnc4NBe7E1SiuQ3EtirFNKdpLJJ9Z
kDae8PTUZC0V7oG3h/gqStg7oyuofyx3PumgqGurJaHWYOeMnWbtk+OTe3bW+8j7VxW/xXalqKu8
BdCzqtTVnB3c2cxwT5yU6BQUx8zY6+ouDyEqnlsE4JYbt84gOotFUG5Q5ULNedkLNjE9AKViPNUW
f8FVItb2WWZ3VOZeNjOsHYdMbXlJuVYtD7YErhkNgM8wWmYaea/gOvgrqn9JldR+tfSvrP0meEeC
GTtvZZS0vqSVXLF+sj/yP4oi2VjC9DSNpf0zNFPatHdeJDA44KRKeBUtL0g3CAcJjKaFj4EpkBzB
3E0rD9yCBcSQYio0576f30Xmku3UX/sre1TX69MoPLXKDuQpdET6t8ahzTEYpeOHMVBaj70N7Rvx
maq1hVKQijtF2IniLvL3vrQL8p3277lD/jUyQJL4iuEenEwi7iVRZfs0Ejk54wm9itINO2RWtIlN
YtTkWbFrRGuzrSwU6H8+8aMwEkA8wfkx3wKnx7HM97TorXZA+nj314wwRGdM5gIEjwLD2rzMiWHY
z78wm6pkxXWaKMsBsQbFDqga3CUu1CFUBSMS5D3KYuo8+rapzyjfSXz/bpAGHSE7/+YRXqklUVOI
AXL2Mu+50yMfJzR4bG2mP1RRJft1dZEQO3H/VCkHSDc0RyNF4q+FKTcZ5/OMtkaY21u98NQmhYGO
YtTPcyuq+ZRWnDJhzZ4HK1hwERLCrTeseEBvXckkpVphts4EGWkuA1Lr2+a+39DsK+Epjg92cv1P
7Foyes+1dIZEgiwwX5ijdNVI7liwx+fO5SLmAQnVGR44DBLRFMgUulieZLZG6Muf0hS+LQpV0dwW
s51asOOxJpQWAjHLKFmTOU2/Ia/Qxbl8KoAWy3D0UDChSsP1a/BUHrCPJoOhhvXNFKKX1jz3IDX9
HrrckpWktGGAAWOuctTpoxxnXn1zZcIHvpMgMdY3sbWVpL0h7eGuMHVKb4AkXqQuYNTF5++ghBV5
gYhj+mFHwcMDwgjyl4aBOLpWM4hNg/eyMKRveTrpv7UfU/1NtV+MeYluh6cXCaevL2X4kpR7z8/7
PtFIMSeZoiJJ4+A/L2p0oaI+jFM/4NQNAWlj4c04XHq4AU2y5qBQFPhe17uDHNk7gCgb3yCd6E11
qn+HckNGlgbsZAkeS+tXLMjgMn2+RUO7Vf0XiLmJ/SFWsYOKlbU9gyjCfcjNH5ojioLfOHcsyLeG
INlzb53x/IEpCNRThfUX96a6R6vsu0rsCCCnrWUoLIQOcfIKiXsxyUJHzZ0nSgYFvCSCAI6WFaGr
NMLT5rkpnpu23pT1BtpT5YaV61djM6yWWHKdCmBz56ToaMxLL51x/DfycQ/swFXRZ9o4okqEQuUm
fLJHcjOetBgI1CIqlu6N/KQfcqJqrCEwyfiR/pH0UR667FRNn77bCEc6eeya6WMhNgsJx6yINR15
wQxARItR25oh8AcQEZeAN0a7psESVgVzQ6eoK+cJQsQvnb2YzTIuRzxMN8wu0JaRRemrh7bKXm5c
u/S0Wj01sg/8cWgZMnsdkTKsOp5EEYJ224iaRy/Q3KPhho2A6c+w4MUeoSI/6yq9sNQYpFMqX8bS
BIzLmAu6Ut8IJQoxkfcReFK9QPyEG9U6x49zop76KRzBddKdGVvEw/hreqk8x47/WBUE40hLhZTh
/8vAEj1HmyUGFpIyH0cULgog+n+ZzTgWk8bz1/I+xWz1j1JNnbFew9KwilSQdDz7k0zkyLTbDDX5
CZnuZkTQw58vIUshOpw/wH4wdd5psj3EE7J6BZtWQ73Hwc1LdjK/juYgBoRTbQlEOQX3Ut2XxU6l
LqKV9NIC7wrb8W2SEC1yyMiao2dMO4/lRPPcatpWg8/uT07Yl19rPXOLxing/LAwpWnDJER2QDYq
NfGfQZHUN5m+RbDUVl+d+t2bs073kNBG05VWIbyatoFTBk7bO+R8voTJEN+6ypb+ICNjeZ85YeB0
mWP6TpE5KMT5CAJ19bfmurwK8S3iSD3g2j346WEYDqsORcYorQqmre+UvtPZyCnI2Guee9bLrB70
X5WYWJSodon6ejto2/K5wwyFx9ncP2A8Yhd77enaxWghvW44otII0JzDK39Qif9JN48xTnpj2BSX
o5WdDAlc7183lexZ8AA8FxnU4G35TvCo8404ewlnFk7d82D4u6jbFB3E6wNl0XPWo/Ixdl1M2M9e
Tw+5f+SnQTfXuXo0ylYkejnd+evjaTgR64qYy+oPL2OvMQg7W9mRAUS0L+XNzla6QxnsMANSlcFt
3IEqRHnNQh2mHqY5usTZ2LoxAC4mGAY/oZFZtBylyOcrs3EY0+BBaYKvqs12n7MXShHD4+yfRUzN
sARyC03MPyEypj0phKug39rqxnwcL8HsjicWs2v1LRaeJnkwW416PZnF/sb+VqDGIh7BYIrG4IZn
YmSyR+JEKJiFzP7/cYxMxGvodewJsfjiC7hSgg8cm8F3g2RLemC1mrys44PefCRH44eIV4RpQkSn
RIFP51ecuC40uQLCgO7e61twaSYoHhRETG9sNZXDiFJldSfMNXFh8IfrGEVFew2w657aObdQUh1e
8RSePR1YJK56lDxvL3ojjr7oaGxxQJJKgae9kaSG4cq9a5CIFTvwW5p1O7hZ4iQiz6qbiuve8AoW
HqDStsJzF4Da6fbiFcts4Jn2o3Ot1PV9N4Opi2x8PZqV1Z9yKpCy+ZoSJWq2R6qbxxIUM3ZnCpFy
Ln3F4RrxzwP31oOhProHWqtnMZJm+IhYpo5G8svn2wf9JnO3jEo8pAYYwqCQ+b/pA7SC/VTXw6xc
i+Q5rrHUmaxqTApWa6P0Wyx8+thF80FShOzQkRigszh7FOrDcQsPHotNY+jPzHT/zLzQsrn689dE
7yDRpRPEfeNSgHFIHdvQsK45yp//rISZJ167PS7HllTcGD3IDK0/GkzdP2MMYnpVqjtMgRxZUxh6
ZAtjhKDcxhX0I7457o9mYj5WMhKQnzoca9gXv0ZgUA5xFP6Y2u4Z5aEPzwwrX7BLbAkWnX2FPzYO
ep2XulLfhWKONJZMQgDxvwyubFSs4GIMVITY69zM/YgpPsGWvB8txEGEZ1OyLRFcPbq5nHnrn8+y
hceLtbbwdcUhKqenNvOSfwU5oSi/U7wODkqUFEnvE5PgaDtnnTFMgCJn8VRuJ3r+hecdMZoqsM6Y
hOoUTxGqsMWCoOa82ZflaF41FC95TOzDqyKAesY/hz9Jww4iznHIM1wbV/SExRazH6ncsfbttxGA
csvjSYK8BtqTz6MC+9ZdX8LVgLFY3XLyWKqb2l/leZ2NFsUs34RgskJPfK2D3LVw98whD6UExQYr
qgwNaHftZvm6sNbPaaZfsQUa6aUEfHcW0BThdntcB8INCWNBAfn6KpS7mFFyDf6+yqGcbH1pAzs3
8G1fG1lc9UgtyPCvof14c6Ppk2Nm4iC/mLdSy4DgWUr+qk9XSvumNgSOrK5EdYW/XIjGJlnVnYFZ
/hIgUUOqkbppxTVE5dDpsGTyzSpuPazJt5JhvnhNSylU6l7Kav5dE+iaR03Qal6HCDmdq0z82RDU
c8BAPg5wZvqs5JJJqn4pLbnJKzVxGuR4yfwy/bgKBHEqfpGpNb1YIWGWYPActVg/ByJulHCtCmvL
GhUhGpleUG6xx5ivRYRZ21hIyPR/2GmTF4blg3UYfyKwmQj7lyWzoH84zinLId44DfpxHu5wTZhP
z0bHRv9r7DKdYfME5JScer7l8eJBBGVJTM+2lvYAil20fBD/oNm3/kzmUTA3sw6eKcbzHS0VqQtS
dfjMXJ76oanRqcz5deX1jXJECEZkAKxl7Q0qh0ElojChA7DVcjFQ5c43WbErik1ceWYAKp399qz/
ETy7+oenLHx8P4w/ufmnIGVe+H6G393I7YMjSSQE59sZKHH7AwjjNYzHN9szMoPZWY/MwpLsH4yU
+RgKUU/bacaj1V776Avt0Us+yeb/QMK4WfsJu7V+G4q7fF0Rwaf9ttovfEtpIhGIqF6eL+q0RatO
LIoeedf4nJdeOgW2LkMzKpyC2nHO58hlxGCZqbJK2FKLImSXJhMt3mkze1C8utsoiMY5j/MpCsqP
C5w9PCRnIZtULfAEj7khpGEikuNkiyyd7plLCeMqW/RkhzYTcC9zZ+Ae17Y91gCR9+0PUHYL0jZa
KK7ifGohtJXWOgLlfsPnAZgLl4kwfxoremgD2fv6I3jQyjV7+ArS/scF3M/5+c18Lwm7tNhL/+Rf
bPfiL3r3GEGg8W3KCEIOdORwCFnsf5rQj1Cwk+AnOXrL0NdFQGCX8trkb9BEe+LDwwFYTpMLrT+X
qtTPxO4YPI7Z42jmpww84xLMcD994a1jQrBnqlDxE45YWSQ86rDpMvaGm17wJMlTCy9XobVoOQXQ
FnB8e7JCYhrJ/mHc4dbiOp5KbENe21LfyjFx23udfBvxULKE3Ra5nbRehPVAh0fl+eBEyH0gwZXn
nqHCOpFcehXkzcZvr++1YJf50F1Q7eyVU2Us6n6Z3bp7ath+/6dS7Do7FuEine37eDXU8GkWRrmQ
ipljXapJxHD55Wr5mm/Hbzddsy2M3cvYBbMP4aLo9gUGKHOvtPu6wsy1GrSdP83BJI3Dxvw9bHRY
ExvbHAdMcDRfZMudjefFeFwK7RrOn5gey68e4dJwa183ei62j5V85Ka33IaV3y6aJMCocQHVM36K
rphJyqx6zolAztX5jZjaeFny5uMKMVaFZctEsWZE4A2/ETxl77NwJTtswIN6JNWrmSt2SllF5t3W
FPdNeyzIzsKsf/sk7VXTai6+88A06JBkmZJtD5fdM9b93rgH0SUgaRP46aiCrEuIuKNHnNMJC7W2
NFO743SfmOImf2OQo9z9rlfaa6SbKoRSBwt5+j+XeUNcOVOVcDlSu6bx22dea//xmYsGpZ2DuAUl
QTaOsxiKgFWkbpMcSFkETuj4rfe2MRnHNv687OaJOt8RPzDefgzncNwuYJAjFoLcqUTHQbwzgSMk
pGW7Y22A1ugWGMMRWoPcu/iRzZEWCT9wc5epu7HJdm7Yu/JcFTym2LXDM5vT5lDisbUn2a+CaMo5
JTyPqG9i3oL27Gs42UfwLy49SabM3rcFDIm9PNf+9eAmCWd+AjRaCuISsQgfy0csYumjWKTnGeVX
m89NBqJs4OYCQ8vsMGjHqD+Zynl4XobHRS6u3Hg1Ed/mfvovhZm74N6qGm8JvttRCHzCPZs62k6Q
IXRsy2WnQjPfJtX0F6WpKZ65xPSS0eMCuSOi/im2PHDPpwDdrbwRN4/vSzR5UEW0C/GL66aO/5O9
TKCiAvUhO725br6wGwBvBgcd1piNx+4tfZThNivrKd6+SiFPUTCWpP6Kw0iOIt0VctRXUi5BRwXm
khjcQoaxf1PK5VNdsYKvlyGZ4/1aS9dSCtORJF7bYjDYuDCD/Z8YWv9r5U8e6OZyN0kcIXTM2k0D
NCgMaTbPaS/cVePrlfwRh5/w2DwudfcrQm6KfqR2AqmlNE+QWmpKqaWGL77l8lqA1RQJqSQqdSoe
xAJ2waImnul9NVfhWsoxMBPiaeDKDld4loTR0Og35xaM/uM6z2fyIjZtkAHCVMCabu4Z1D+ee/W5
D6JdyVK22hhTMAFa6+CqSLAXFBxpJE+Nb2xROhfNfmUe7y3rfYvjR1hQVQwiFOCdHB2N4Fw+drKI
E2HJv0UcqrhoiFuOnBBu/GRa/UhEkD6P6T/Smau5UE41kxtqG6y67eMtciW5NI9xsE+ew6onSzS7
ifsYJ+IodiEvAuI4/g15tNEV+ejZ0B5eIts5Cla9soNm+0nOaPRdMRbF42pCrHf1kpSEsnQbCCwK
ppiptgM3h+T/RYkKNJcGmaJ+p4W7Z2VX/e1RXwzpaEJhAAK0LpON2fF+1LZ/UTfEYvDDqSgZ+K2g
us2nLqHtebc1CjY1R7mmnryo2k0iJJ5jSsWqK6DEmKHQJdOdKEMOKwKGMQlEDMWhB5IG/DYEclwa
f57FD0Q7HZrrxPTKmaqyL/OkbTF/9pN27/+h3opJwR1vhS5fvbI9X43RVYb0gCzWqX80Wpuzxboz
KkL+0YVQNyZLQXJjgaxgt4jcLHLlFOkcso9V0U46janSstb3ym/MpLCGFkVeC7OqBWdtCnZnV0on
PeXLXK3k3k/ohMgrwJsUjbnuQNcK1uFvv6BGsOqk/ac2/4eo81pyVWm67RMRgRXiFiEDyPvuG6LN
apyE909/BtL+/hOxYvu9ulsUVZWZc475JXlfavWdCZDwOuth10RB9zPN7AmRJVeYkf6sYoNWJUfB
5t9SepmaChfPZ1CrOdN03nw8vNU0XCV3TiU8BacnetNiodE5wxjJd+Tt88HOmYrT3feQNpxYC0Ds
RHGEP4Loq1JqMTQr9sgTLOwANFg55lgX0Fe+8PVO8RyAF/AAxGxUckKFmwj8jJTcl+mDeGQJ95fA
p+EU4xXWCZHC8Mens5ggWbT7A2dy7yS9A4FJQIgziwV35Z/A2vo4IFwhmgNgYYfw0Pml+PvtEFMg
i+aoWx1VUbWPSCNUNzzV2xtgIYvjQfnUOPdtAmNLx79NLtmTZswhL0yPmKfG/o/jhOKgWSHcGZM9
oHHMkIqrGQ2BUSo+KNSjC/J/yciEXNS6BM7iUSmYaNtE5xo02riz03IArM/NCVj5fRjdGuaES3+L
mDMfjbmEYMOZJH5zWo56bmYs5GGsdRyFGrYYfK8Izzc1iMRu22HzTXb1c4mPK/6jpVrOm3YWMag3
0/zUj7nWOzGCKzh79PvnsBHZgbEZ3fimmgX9VqV0HjL30E2UbwKYtwZ+5C0uXo1+uCPS9J4XdAvy
BVHyhWQ1EGWqpfoqNd5p8lQbrMKuJl7jQ5Y/7v1f2V4a46IYlyImReAsFWecZwrRYU6zwOvKuqFU
4X9mCRNFH+azML6RH1qtJaifhsmAp3SeMH40N4nWmM+imfj5fNLacPlWCTGKVmq/0sGm6aSiO33i
QvF8Tly6yhDuX9jNMtu3dN1WVFBkdvLVEjCu+evGw/7JPlhL5/v4SMaPG6ynhMJwB+gTp+UlJrZ4
Svtyl8/L+FSyKIBnwhPllV+1kf0Gi5LbzYpWGLGXdivaVWk38O5ACsW2vyKlewB4HhxSaZcfBbPJ
d4a/xaSnDO7bpKfrm8eDFMamRXJ3SDPM8KfHrjYDb9XS/GcNvnYqslsbLmvLobj30gdY0Il0kJC6
0/weu4fqBEXkWqtnxk+8DdYhUmaiXYdNxWVlDfJsjD8V9Eso8/nfO6jI4n0SsCWdDDtRb/WKlj36
tVAittbMmvHtCLCTJiC8CYVYlPLo5iuf4+4nLjPdxr6HX7wDt3kN5BfjMT/48kEE3TWs7ouAbIFh
xyffebvU3AQx0asEwHv0GIn1DbpTa5yi/Eze6rCYPE7B5Ph8ntr6qNbHHu0mTMJ8v5hKm8+BSd8u
yXeSv43A/xdbUAtEF+f6QvIW8oBuelVQ6Ac2GmUn1rdNcvCy42RCb3LlT7b1JeivWXkLyhtSo3qy
D5q9wSlU7zt1V6g7/HFAqjL+pQNeA9+dIgM7wyJCD/ThMhVdKm6ZfwXytxf+Dm6yk7tDz6/0WKbH
lOYGWXQjF5TdSIJq/IHB9AsbteNFZBeg77z7+p2Ic+anNZ7EMd86MewJAVhQAFkyi0d5zk3BZeTR
ZzNZnkN7ymah8CFlX2RDxdJ3wFc6U+So/PwI1MY7MKx8Jhe6P9LXPSRW3qI4+OxRUzI1Rt2BkY2R
CLQoeoRk8yx2U67BOj1NHCauwmlDrB2XJcAoO4Pm9jqUjgF2Op+B9mxqnLNlpG3baKepELu2IWMe
bZNqm0yH3lxmcxmUBn9eCWN2gKyOqj+Yl3Vqw7wkNyDmL1pb+HgPSU7RQVBPGkNxxHnQ70bG02aC
VaTZVhq8i93p9JjcvPADqGRHFXPLvOukvXbRtcsuviWEY7GgydDhjzhAosOvoOz10ELuqHuLdN4S
HGs4NEcmAtODmdx93i3NP5IRfPfDhfA8srmDh5IDqDOmlIwSUstiKXNZ8P5R4dAqxIX0g0/Qlw49
Sb7Z2TLCbYi6Plknoet7s5qRb7cQyJJbEm3u0npZC+mGPXaa7N17nWyBAZOm+b+Y8WSdTS/T6DYt
Fk9CxF1OU93k7WNvmNpNBTwWoabDycySUGVnk8kWFFT+Kqq53tG4cLxkmfkrMXVahdPcBhUB5DlW
l9yivxF1oi41Qhd5qITJE7xRiYTZZj/k5uYpC84sH8kls+6eqbRD/Iu3B5/jFt2CoOY02TcMwl4w
Z/btuyWH9vRTB1xHmAiY8PHHUkM7o8dkcmgUK424Jms60wpHoUEqrDtaQ9MtIe4T2oAw1UAqr7iw
3oGesK20eKguLT13kM/tJYsvU+Ucq2fVPzyFbeJvy5DnzpzXJX988GzDWJUz2ZiXHJBEcFlZucwH
bIgrj4mdb5dLgVd/ZeBzw1rejIjFwh9p3s98iV4YmvdbL5wHCwpb9MLc6pglctzyMnHcBtPxHlYR
/nWEvyxQr39Kz+9+JVgNNh7mT9o2hmcUmPQGkdGQraXLtM/XU4HmqQvINFlCZ/Nw2NPXfSEqQYpL
zYgU58pKbdT3R8DlIMTjTSG6PqNNcRb046VboBHJDPM59uFYi8FjkfORcV9EjP2ynxL5zaqghHf8
1AWSeycgpPkSva/ZWLgBSrq+OyC1dqQD0szDs7ozKLn5tLONvBfakeGIUSqg41BdRlOHsKCi29XZ
gTEZe3K0pvdCW4cku2RXaPccLY36S0ysbAszQ7HbxkbXgPaTmN5KHXUNWDNR6SNzTQx0qcd3clus
YI2yR0U6FSP/a3jwAFLZBVo7gsJEZw36p3TSe8fcBAks53CypUVI64c5en0hG5GJvViMGSv4AJmD
BANy6m3PZSLdSQx69l37VYZf/vOTmc4kND0zU1Erm1tSAbsvNCskA+SVTTIArMOYxHoEA4nJvifh
wfEWOaLTEG7ZSmBj8W180cDO5lG4ErDdMsDDOzmfYrEG9z9BdzuAsHM9f90Y66DjzN1q2ja0guoT
/j5zhZEWmF6j6YxsmpjYM2zCoD1Gmg7/wDs/JeBirxmCrnxq5R6XSE1TBTPYqF7sMc4iKD7BfUdz
R1AhiEnmtg4y8lUprYdkOw+x4TCX8o81PTucfVys+p067EHfDgSCEFK+Lb2demd+AoYrzXaat43I
6MaTT8Cc22Vu2IyjoeoBrHA1JdrdTGAnhSutW7UZirn/RvY+repZMIwq/V7HweCe/hjev4F6cub8
zfrwIw8/hOZDxV483OXHvcaLIF065VZ2JCPbuWJLIB0AZqKSle0nuBoS2StAlbuEBFn1rjVuAdYB
10V487nB6TMI7Hq2GSK0juOYP6aBgG/lKCEEUuYCPcDJCkBA2q/6+I9N90FvuXRg2Qz+PE63wNc7
Y6cPNIEtaPJZYBkJEyoYf0X9sbIevqPhzVj8nrr0CAuQ5oWRHH3ik26FQbf8CmhFSS9laj2/a6z0
SBlg6zAZUEeFQcqD+Ote2e1UspR63AUpRrz5A7d6ZLMNljia1k9x03lcMO9v8DplFJu1gY/9cUrN
+39WylP6Sndv5YPML23RBVaoHLTi0PsHI15DIlB1uB+uyvpVZ300a1MnaGwE++E36QanqfEllN8R
5eSEtrIffsmPz2n28QBQK26fqEkTupFHif7U4svjvOeNCNTDm0oNX7H81Zo1ckAxWOvd5mnVyUGu
Tp53fmDC7a40eHqKk3vM07UeBKDKoyQDfwKSjHIylj74E4SQdsj66bkgbgc4sPh8OWCQIeu260Iw
ik2r+7C4BYYTh7WgCeNaqCXFbCbMFF1rNtRkBK/Lwq1ap+yQsGxKh16Bq0xsxWTStswIfMso0FYJ
NMLO7JctqCRpHai8KOO2iFdwvMr2z6WPMJYRarsfku9Q/Em7f53/B2e5PGnCUUS4nhzL219f72HC
4fjzncx3KoJKEmIKVzxp/LeJtDGWDSXjZj6B/jnHNJe4so3hCZUwM6dwiVWeOT+EXCCAyKkgCoqt
AxoQxoCloKQnShlBywZ5NclOgeZ4i3846cEVIFfySWMqyv0yJD5klpN2VQMD200rbE+kxVffyOmp
qbFubKfRVo4In9omj03XrafJmjEcoV3dGlsS+Z2YzGhMu9Bxnwlxd83kwBVxGUqYDpmo2g1n+RrD
tc+H7K3Qt6GHTKwlPx9u+WRB4BToW9W/tgCbTGVLJhzpQgiwiPkccbiYt5thHDz0EOPUCg6vg3Y7
bsDKcDUwGXVab+JgGiGlhnU2EgeleCMYLkKuuNwpykYfyHZkg3FlVFe0lOZ4vdn82juWouXNh8CO
XOOQq8cnIu9dN6NLUe1ILxRmIAly78jnbGB0uKWtk8NSC/9TNGIAQZmtbcyf1vuhvbnv8cWQtPQK
RqfvinIML/6bqIiAhnveC1s2pVVovlLqAtKiqUnC85RE2liwRRsVdDomkQKEmuDhtH5UyqSZtE1Y
0bIN3Zv43l5Hz0SZjmTMIKzkZOjks0MKm5BIJmJawf9BGOwWyLeqL4npe0NoYRs8CWOjSzRnLM63
juL4YZpv3gUCoZIL0raKNw0kBRA3zO96Sz5PNWwYV/IvOQ19prIm15fFf0JWjyNEOao051C+oTJ4
ApJZ8lTQDeZgplvGoCOILiedFSSCeFDTM2cRclDbX0IYZU2/7fmJE85IjBkVdKuSW1l9YAHgquuU
Da76xgH3Uc9//rHAsdhF6uebw0Nru2b1KAt8ci1DocccLqXSW+Ny9GY/HNsu35ookGW4b+VtaCrJ
3eA63n705afvDG4Oynby2ZVAIIlWDuHoulFFptpsot4mxjWP8GRfJ825QBBji88j83bEgRRQorKv
zD7Y589dhQ23xQ3EwEk1l6juEfmllO74aAJvljxteMsP4lJfBylSBOyJYj3SBzBEsPz/T8gf+3OA
0oR3juRiL3AZssmTOdN+bRyM0ZQYW/okces8zcmYl9PNtHn1dFEKLqAAEpwpFxIgsjG6nijDDC2n
byHYxzzexQ4j9X7xr8pIdOR3ImNv6MDiH2oV272JtI7/CmkdOti2nunpFlRuKptZ6lapK8007q7b
m/yTXLPHad6O5CMUk9qccG9+TAT60llLr+0CM6a6mDSngePyE/ozArGqn/fGqDZcs6d/ZugQLNxs
Y5QyABkWclyN8Z1oaFGnyP8T0JbW1J8PM/+CCQik94gCYRtpl6wkTA/kC7J6MUiwenPLr2d9dkAA
EhmnobkMs+iqaXdB+pDIcCU31SJtF5+jep8jF+SvSU/za+exFT4N7f6MP7mFrQmVtWrDwd2S0v6c
bo1PktJHwg1mKBSf4XQ0H/j6qMrPR9oRYwrnHV73TmQrRx+W8jJTMtjsKJu6BSJP5ASNdNCWmXGq
CJCNLoxAvN3kB44xLeRNT1OSwSFxnDSE7oZwS/z78Lg1xVXvLrpw0pojE5TqIPv7StlM261sIuy0
4z0yofechGQ8KBsB2a27pEDABFXBlQOs5KTxbFW3TTbdP0SCEa42xFszIL6kC5ltgPKe1HoMkPou
lo/18xwhsBxdgQTn4Qqk6O1fQQ8QOih6yXoggYhaAUKHgOWWezXCsdx8tAd8j3Sx9ZLwF5R0mwEA
dmqlmpOuSsBIwa7sbVVEIfVNIftAOjI2VEe8BBO2CowIC/XvyuFMpRs+54bhQPqjBzY3YjdQXAmj
HQjRfrTbFdN1+NwkRGbuZUBfcHaq3UPdhtpGh7sNl3M2ARIjj6Uk5DkLaKq8NVBOOHQ4JZTmdm0K
nn29isTGov+d9zdDOBrpQmnPfnzulFM8HA2rluZ5ju5ynDC2DEfR8PL6yqvMEtbSfopNITrowV76
LQ3XsgglaspdDJG3XT8N6wFlCDPPoWCcZtarPLEfwirGT5asYmmOZQ4cKMc2e9q+uWTZEfesrp78
xxnbeHxO1FMen2lYlcWpSI6INpAP9ftIwl7HpXWMtsScTH4tuYnzd6YreODkaRHrGiqjSFap1pDV
iUHTf5LyRyHZ7fkp5x+tcOm0c4aWgQ7CvgpPRXnpJ+Cm8Q99NMm3B8Q7/E3Iar8K0XV1EphVTAN0
7x8GVARt2ec3DVDn9Jx5x4BucrDgM77+Jt4RNggjGf7uPZKBEDl9jOAQ5q6pB1xp3Q8bIsbHohrQ
M4yiMnaiyvEk5063lytn6W+afHO3PA8j/JjKo4Ixt2n1TQGkQAx5pfBEvRv8Pp4L2lBS7QgM0xiL
GWM+TWKM0TPvjpk6L+StfGnAGtcjLVp7fIEhkXfPcluAc5Zfd3YsoWN7RFlKWGJIFkH9v4gh42+j
NZvIsiXi5+CqxakRjvlwFPWDNXt65wI+4jEVj4Jw9ED+ca9dCJYvzxnF5T3BPWtfcD2P/q0bRWMy
1i+pHupVfAkqeIuD1QymvI9bn3XslphdcNSgEHq4EvIg+pGj6u3x2APqLuHtGodWPDbpkXkZd4/I
kvx/mf9PCH+eACemH4FyE5KLvjZGT6t2boQlEzlWOUoTvMTyUbNENNVOFbsiyvsTtuw2PnuIpPLl
QVxJGjrr3UDaOxQ8bYyfUV8vkx5Bzp1xjVFOmXB88io0B8YImoI3c9PGmymzdtEtvJXLtVfQmD8e
tOZ0B4ewnXy+qw7a5DQD6OtbhYX0pqPLTFO+N++0DnfRrNvTnUpah2rlIQVjzxd+TFqYo0BaYFKO
MxG+ww4v5KoM7YhuNyuIxssMOAjNc1rO4zCu+yE6y6u/Ov27WGvlvU18CPLItnaDB6FgJ85kbzuh
rtz3qDT2wr4UXBkOdb0nGRRxbOo0TKGAJtJ5YS2oSwWTPnbJlv5vuOU1Tp8utSAgNyQR1pQ+/NOm
P8XUsecmCTohXnQ7JAN8+2xZ08bKkU1EpdNy/AIgmzMxoADjo2iKFfOSdQsqx2N0LzlRv73S1C8W
V7p7zIxF5vJMAsfhKhWkguH7+TFpLBe5GDdBjV6u9S5awj8a63N1Q1XJeo3Ne4b39/iU6HO7Ok4i
79YtrjSvcjrio4SBIU3qxlS4tc1ah9czyV0fV9/iwNKk2hFqe/BWVdWML0rxrE1Ynr74/dQ+H2BI
urWAHUNz0HDp9dyPQbWv6Qn6vMTd2BMUXslc9fzRnUSO28WvGCym89+aLyPSE+GrrgpiGY1ZCeH7
sbSovHatSsNsTRPpwW9aOL7mSrTuYb9axoq9+NmuGWhWbILVJZvuML4XxkYmmA0llnTOm4tMbLAH
22Ne46MR9sKOKToxYO2c8dp7GNEgrZlTccHEh6lQmhZdLLqMVbekmxbmFFGwIxbsXMJCCvZKsP3t
0kuYnybzLKSyQZ+65cn2HZvXtuv38Z/8mplWxTgz7Z3rlJPyQZk+F5ipeZDE0DvxTssrrZ4bAQOk
zQN/RsSFbsUzoP87zpJbbhprL9lKFNobeQP6iylEu3xmJzqufDZMGsXo1NcXzczHUW1hXctyq4UW
vzwfpvzCePUVELMhkmunWywCJhlxswdCyHnHq/S0nzQcelsnivf717Dfwr5Y23jxhhA9pq05KlSK
QWpcVIFLb17VH3J2C5YqKyNZhcTP6YsSziWAAUd82vzObJkNyF/kkrRbJdOf0tqct8k2fiHnxGTP
CR72u4exC/JDBoDIqf8svwSatBz849Ce7tM5jvt11hxihfJpCSufc1gE48xnq/zQoU3rS6oBU1jX
5bpCQAWYfcYIyk/3rXTIgqPOVIyxdpR8INOpjA0dmBKVtWRJ7Y2xcBR/BsGXQQP/V5w97EY7isio
EOxkxQqWL/qcV/k9oKt1m4UurRVstF/okdex5vKF+QGM9DxNr2o/s1ogmBn5bhc5u06IN3WgL/By
IwZiHqX1GFz4AIa97DGpJ2aOyR3Gfg/D2rGAgzKMQ7JBX73T96aRTcTbSHC082ADrlbHEI2TsB6b
Jm02Nk3gT419hGLBaE9DopNsaaY22dicr7KzFl4k5K/xrY1vj/4miUQMLR5nZisTR0PjAxIQNRsu
mODYLeLs+uh49xnqMXgt0SWbzzafc/Za6fx9uHGZYvLK5D8b8J0dusUEVUMBCrpn6rdUJKuy3Cd3
iofZ9zvJgEPGfrkfNzVwvUSR0f/q5tUCFYEObmzVkcqJRJNqbOGG0hnyF+PeqbAOPFyNWx8V2zgF
mKD9pxE8y+fvwW8D0Hkc/NJT97e0yFwBq5Qjygydp1s6X4HvJI3t50tvJtQruNHc0LhPNAm9jVUy
WbFT08Zidboh42H0yqS8q/99WmIGp565zocW46z/LB6fmZ2gsJnp/bYJjhn95e6kdyf/eE86t0fs
3rkJls6YUsR96m6uuwLf0ha+t6lmW0nYeEuSXRioZns5Q4m4ZwLWMcr3zPKrRTJQBPOWkdO6gYMX
rwMOGVJjgfv7rgYj+cqMW9ypJNjAQ+Tumbtp4vgRuhU3WzDJSwP7O15J69xERFDsfX8X0GQZ3Mls
YHbkVo0Df72fMbUtNZctaFMn+6CeaZhiDiJLZbqL0z0PXwxmIh33dJ8LeyM/RMUhKw6efCB8r6dT
dNIZNzbHSb3Ot16+73Jy1TdMZAkeARAerBtIF+jsH1ht9ooxmk0fllaeogeP9CTF5ykeivgscxUo
Ts9ZiAFoej2STd8wyjaH0n1HDwHCgSbz4g8L8mpCCoSwVLjzR3PmThygb2w3c1TvM6kPALSICQ0R
9j73ZfOT/Hjt7oXoILTjfR9zUeeR58El6nVM0bszBWEcESneilvmuH0eEP0VM80CHSJIp0SCm2gg
dJoJCyFgKOBIjesVRJ+fkAnTh2tn3A8bxI5rNhF1irUb1DIA8PhPXI6Hufcv0oiOMjsaFsqc6VGU
HYrwk1M2HQBOn7sftiTd9C48A/9hRvWs9Ijj3Wu7Lrx0VLbd7ckQ1JlM7kV13wRn5a4jeCXzkuhG
AMA/Kva7HIbmUrnj8ES3Qp+dQhzfWgBA19SJPq+cmtgZjPEHxsSPHiIVc3naptj50EN8stKRLgSI
xHs+fHrvYyJnRtIUw1GnJmzzB9IeoR3HJLy8NwTkBU+zlj+Aj/vKhzydEbxxV4UbjV5ENpv6TzN9
46TvphtJPULym+6e/TzoF970VDcXQkW5wkwYgU8hfK6M06Oeebj0h30tHRCyPNZTLmdc5IHYLPk0
svbGbmuAfteXDAnl5Pf9jSD9YmT2sNs/VBrs7w43HWoiCGB0w16ablQNjN/SF4nXAoG4wiWXc4V8
/WNSUhUdwu0o2KETWFjd4s4OBzIQ/h+Ro8bOEtKzNSGemB3JEKAaxr7J+Txa7fBlKsfqJ2tPMtB5
CcoSIjVULf5VT7mrwjch+ntmkIhH3AwbTI0qmTO/PKbFwptYgY0MiZsnaahSNX4OlPzx6S0596JV
PaCv6BZ4jbMZT8eTGJwsy3naXIxTGK/iePWW8/nDDLQxTwF5kC9tEoE6dcaq6IU9A3OkZOJogZIW
9XcT/HrDd0dPoP5Qt5PjtIdbjAlm7EKr0Bppbj6PPnENKBXOTHnlAkZHYFUAvWAmnLqdtGcSQclT
0DObqDMuDgxDqTzhDzAGYxWuuWczseOMDYzdk8VjAHckVlZPzzycKj3z9KDho4/xI7u7UxxpXIA5
6I5U8H6yf/hHJT3D+yOVDXEY6ihe7pq2pbCwip+AGbC05pThDqweVboMwyrQR6a+oNvRS2pWVSN7
nv03UtY0KLWeYdLB46gpyNqGeLbPiNYVX4Ghc2sCUhy9//C68GtsfYh+ZMS85VGG8gacs8Tfcqss
ViY08Y6jlPJkz+VjMj0Nrxez6W6pcGPdJ6NqJWfoDPwJIhaXWL67a7T2eybmo+/AcCgtCmu8O9cm
2XjI0QoHbcnAdc7kSko9G4sfVCPE47Y14Uy3+Kq1N42ryQRFNSOYHgYv//WBU0v6pf+SjJwjkvSC
aDmdJ5jPpJMfwcraP6Y7lhk1Aj4FNYnMO3v8o5xrvuUZeMRW8YOUZBMBDscxySY0veYqWJIOgt++
LI8InrLkwzgpJnN66JHp5jqdlU/zYIUMy+sx/AgFC4+O6mncwXAJHMQlZVUJNeNULNgIG2ncCLm8
Pblwvu/Y6V/0usgtytbytHvbf26gvpO1lJn0N9U9MQtorwIq+QMj8oFrO9sHfS0aNcUabSw1J0ul
Gzlf9iS8MVpPjF2Z7gu2vZkQrsPX7EvudzJEXlZ8fmC0lBSHe7/kRhhNeeoHdJp8+DwfLi+cd8pM
BD032PzADcNdA0bqOIzP1myscI0zaMmpm5oape1ayjbcXzCNcHnhOPSzPa8XLUnIX97WGLaRuO2s
4ZfhNd+xMd1U0tovEE7sGv/ISrpbhD/7V/9PD8wrV81wSTqUPib7zWugBHevOPKKTD+znyn4LGHB
HZdTWccNHl6QFvKgUqwF3jhXw+7ok8063hpxnsQmV38kSeFfA30Cy9eV6fuM34SH4z/nPB9+RkRd
LbGBRDCseYd/UdSRX09rbPI/RR1fi514VMrNUKm+92VKS6qAtMODpJKZsmSryySLaAXqjnG7oy4c
FymDALMjUfN1zTYI0JhiU+WQd1rePv0ivaaSifyPip3/ltJS7Ma9kw24Cy7c26jeqbaH1mXP79T5
W/1Kq2ZA9qGTC+TBDWMUJ0DBocznRGYiH8XWSFUvgddvNP7P6NP/svgBqKKohhNm5FgmIEEsUJjR
O0vPanrVizvvUj/bFGg0UdnuEsMcFWGGw512KsIstbjVVzj7sjN4yYH8lb2HR007QswfRW9F9NnP
QHZg2poZVDwmkmWO9lEvQT0+I/9cP9eo4Y5juHm1L9nPbhnaZrzT/arhrRu1ouNJxJEDwnb48cZX
7VSBQhqxtU+TUxI5F+3u1s3pSBlwX/G1rcVq/dZy+9yyvpCXlmuFlDnrMWyLYeuTLpXuiB5uva1I
lJSIWYxzXS4WYLnR/e16f9OLG93bCN4YHp6Ra4/zg0MusrOCazlHPIXvJLrxd6xwDcFyi/kSOsXj
JIxm8Xf/DKhqAP1pjWqtsPg5eNL8HDwFlVR2pHZX1bupmrYYxM6sXpJVhOeWsftf+AknOSHhJBjz
mD0qlpVBI70w3wcvKq8v7x9CQhq1GVAV+LvBDPlRH58UttnphZyaLP3o0g8A/rHywSZrkW3O1Fkc
7IYqhRQVbUEL96UJgshL3UXHBh6afg99NBv3Rr32xZWOnlqvK/v/9DNd4zxlO2Q+wm2+cII71yPJ
lrDBPFeFvjwPNLP2U2GLzlBu1mLu5qrr5WufIn1GHEA12RmVSX+OdirqZKp19QTRLlJPz/hcgrHK
SVdxgt7hX5LrTHrbrEKVOyrK2gku7I2MZ+BleSPFzQMYCexunmjbAtBpyplrTxObfyxXZtZuHu1G
aDZGsznMmvwSKpfkX7hoi5uC5rAyJ9J8wqzlnw8awopyBt6WF83++A4q1QTlGW/5fZN/Wbuq6y3N
OC0agXvYFNDy/kaXihhVZQUdArSenZOV+JpxtyENEJNI4ma6lvt1O0p53so3q3WfESYEBrhbmWxK
jYSvNY0ATXSlvZEBhDIDcZN7m8HYolN5fCGaHfmksrcJsm2SjXDS6TD6kFDsS5vh5UTCopy+XB0T
n8gF/AVyZWvSSgL6wSV/kyPeZHCYk3rpisi3ENeuIwNf/KZDChcu1OD4VK76MjcuUnuJ40sZX9ri
XAinpz7a/5lSKsijHPH1u/oC0selgbalswmbKC95dVOk+yP/mq2UdmNd9Mde6g+tdKx9yjiz9c5Q
DxTvSoYnN/QrgBB99LOMWiIscMEXtLsIirm/8cEZQ3lnaAfwo/wAL0aaSaS5lYai/NRpyFHBAFdP
Ey9b/8uMNZyssJQxnWI1PmYIgrTHv33EYBMLqqlfEFAWBt+LrXxyzFUWUzVmkMxaRwLKoSBY+bPQ
TOZhlAww+KjTX5GjEgoNadmjx5dNWb4SQlxb/c/Ut2Bo6XBadvyryt90/CIknS1C3MQCPf23I1ng
CFQc8JLURajKITTFGNrnb3szX+OWSlY33XoUjD50Eq/kpnF+DyQxzUE3ATT9/nx0Lr0vD/QPfkgm
yCJ3g2FT0hjgQlPSu//AMtfdcgwFhT3BMkD6lWgXIqxx2wO9WdrdPJuYGNrMQTMRbzFJh6iUeptw
2IIjkQ/Z9ZZMt1Ng86R2MJ9WF0p0i0BVTpe19/9HX/IwAqx9cUzD5gzy3ZDs93qky2cS/syRLi8S
wLnSOEdMfdjIfIut1UZrHutMtDEx4WrCc43xD3w/UWFVuRao8mjiHt7TOg+PzivMGj9hIqIfOUbx
QcB/Wm9i1cqRNBIbrHcm0oSuQBm51bodkbiIw4IroTyetm8j7kK7txqALAqF0Bvg8so4s/cUqxaQ
btF7gbW7ZRIt4Nji2+VQ+Z/bfnT8HeSBvuNsCfo18m44nJk6LOGxMZ5loAjCIqaYrhydkKa/EXOx
T+QD6KOgPtYvfBgeqY4Aql+Rewz3A+rbCl/N8in/wyL+eP61OBvG5aNsZAnEFgYLsD4ROrUpdGtl
zreD2gkBGXK3gke2JWcG6v1TssDHNCx+8WPk+gAsqHqc1U7jZOUeE2QIjW0EKIkHdBMB2FrDoVJY
NOlVol7st5GxxcbaCGt+miB21NKBMBlMXJlW3BSZly3idaNSh5mzhCJjFn/gljoKzq+8csKReVYz
c36ASoRMgsHUaR5OaNgaAIE7Q87SgPVik8QaSYgCVsZjhT5YYzy9DPSFVi00g875oni8klgny1O6
qE/Z5KQ9qM3NSeDCJAqrJe7u6C9VOquuTSTPKj1iFt2afqWJZJBx/jFuMEW/on1QClICzCDq5eG2
B+mdNucgP73lA/osyOaECoz9Dm+lHCMFxomtYx0VlqYPjkGUb0+6Dn5rdqgYhOWwBQke5acCVv8x
Ioh5n/TfkCimqOPB0S7UmFpPwduUWAO8iYxWrEfLlt+OeX5FnaBgI10sIWiLfwy94Ynl3ic/F+nE
8PLKDyMCvfONRkPqK7741jBmMQYjHlwvHHLsK6g/nruUNibiPYHeQs22wL6wF/GBRy5kFICSItZt
ZKc+OHHT90dRDSGKIybdev85ItgCRTqtn3QkDrJPokWAUICShL2EV5/Xjc2XsvthMSIPy/vgvCE9
TMgzONooWTrpEDHaI9CLZtxzhuJAYd+lr598kLnRjVlDxgGS3AszASjstUVWf0hNsBBzhdbPRXYj
B6t8foU6c4Bg1n6wVxsjgYpkb/KnkXZCW05/RFK/mVeAoOJnBcsK3xxIxvT0iOySnczEMIyB5GWb
7qkq8CBWR94ySHqprfVQTj8HgLLaPHxpNvEzIlKr+stk4ZmyfmzlvcI4ptrktBR0porjQSUN4Igc
oHi9Px59sRU51baQxkDljLMGLTveRW+BmxMzKKI278CUyHwHRQUZAeEAH06En6IRSguokKuOvrh0
mKrHhp5Cfq6jixyhuh5Pz8m9LDZThbSUdVevpWRucHia4XT1PLcBCL9VI64m5Sp7rJ5UnNYgL42/
llU83Dz1ClFET07FUWxwrqHkdqsjDXVncMpF9NfhlSGdWJ8pnxOrr0Yfd5XsW/9YsJ1jyPC/hicB
wz9B9pul/yCyIVZ6WeHf+EHdPwz5/gkoJ98itPW3qbbucvdpOH2wJkH62Y7YaACThVkdChzuxX9q
VdF8POjGuRzo+YAIiwbzmksYFytuK77tk86mIHn8TymNSNlPV8ElLd144jDRKhX7ydCqPk+6YyT8
MLhg8oShTNFxJE22WXhN5JPEVIjW5DdWIvrKE4OhnVysKaSTdvz1EIFGjr1uBh7aGc15Ojkkohsh
9CJ3kmbr8v9x9V5LjmpZ2+4VEYE3p8ggAfLKVCpPiHSFQDgJYa/+f6a0vt4RO7oiulevqkoHc47x
Wn5HJ/vKwey/4bbQfbv3Zgk/l8YzStqfxcbjAR4PdbosH/t4uvpFUMhvgWdBvAMNovwm0gdmSnM2
7QhTK9+U5pg/Lq5c+MRfMSn75B939TYdtmQkILyvPjLiopRffgOMAdiRuhF4TzPji0FjkTarEbrt
V93rYKDqiX9dkOKO8uAiuUWUuGeu6Ria3FlaMmJmIRgxrsvysRBJZms5phs61OwAAJpYtYl5RMtU
ONNRD5xhNZJ6JjRyRK0xD2Ro8ZYEbhJt6UBszbET49W7HiTliN5G/blcT7HzVuAl+6gfHw/ro4o/
XokCEcQCb0Wgcq1Hy+FBeIEQ9qJxdus07OZjuS7aSRp5I2FXrTdePBEq3D1EicSjmbF4WqiEd82n
UmDUfr88ToozV2iljs6Z/pVOicFX0g0x+AgUs3RzaTAerQrqlydqe9zf5e+o+PqvatQjzu4FUhOM
grBQBOQmaAY23faHDF3PyDyiUWxKFeiOceuOnWTZYk7QPLsWBatcqCTzDbV/n+ks9MvrZf8yNivq
cUjf9PRN694wUYUd/IIVXIegad0OvcIznvCiLNaXjJFmQYE3ldv+neiejcoCUxP/FqiuoxBrsEDF
PSbcgYEdg/yg+MOpjdawaYNksu33trWJY5pRXE7fV2UIB2aouzGI2P8NmNpzwOS6pQ05ui9MsmaW
MlJVMp4v6y7fdECdOqF4gDiGiMDg1qYnofdJz1GrY5K+0ZJQEDnYcxZOyVX3dbalxXUSd5OtPe00
oQ7ku+MUlCMsSW9F2MeRq7cHg7wXAhqom6iIdltSxMTIhBgZIhwAIF0SSL+/Gftx4l36jetMrEJI
A2kRLIWe60fcgds/bhkCWlT6PA13u+V6Y5i0sNhvySxGcU/mRQ8EC0itHDk5k2z+vyeTu8Z0Z01/
KG/H7nak1DW6HRXtqA+HeCRMfnjMrhcvr4/meDAuOzne3rXVfXjFmnLpBc4tlLJ1b65lF4WEM6sY
s6I5XeoVVUaml/aLS7+4TgvjUGdHWXtjq1T2JMvkKRlJS9qAzZzXdk6tC8kyTF0o5uu5+pS1OSv6
eJEXnKkN7Kmiuc2RldFAIUN7DxN+o4L54eGhDe3z121lEolyREPLHQe9SSgucYzggZ2HoDCrya1f
kxhKzRP/pS7RezJ9mrDGc2uWlkKJ2SHLoX94WHQ089QE9vpEWEthjH95l/7jJ4+lQfQFTzCWsxwW
5L8sGRY4CBDzJ8CHEp88BVZokLxkwr2AJrfnnKHZOHUNWWQM9eoS9WXrTKlDNCiUbElIuxzJy4ow
bBEjdZ8Mzv4qcfDyqSEEnlN+w3s3klvLdL6i7IM0xb7YVnxMdc3srK0RCRcWL82itkHz6XxFM1Zb
k6Z2aCzh7zRZd3hP6QvOF7yyTda45Csy4ZGrSuRTEspLcg0IGk0gjUs+ZZTFTFmX00sgynJGgQhz
PdN9AVcJFaP4pKbQIjTH0qDtUISUxyQk/ZgMJuqXB2H/iByfk5CHj/3jUQROzdV9X1JCgHSaaJj2
sScaxu6xsRTROqa9iX+9yuW1xBYtrRwFacCqWT6+WxpfnombdbsgIhpzSsTi0Hs6qCMneo9/d0s/
9tXcLmmXvxCyT5WGe3FgetZFs9ZTLGWrnLjFPjQvXAzDvm5J4NpG6prY8iu2BITfEGYavScLZlKO
LfXZkjbutqY8p3xTF7E7/5UOcYIYnwkkz51YGSFrBBsoLeFkIbxMRuIob4VEM9pg2bAhrN5N4PaR
sNv2gol5bUrACG50fUvqozrO+wHAZ6IZO346lSwaK7Tx7FLsfuVnshGZlnMmR+s2Z3cBtpwQw6MV
76jZUSCn/xocsKxIUshCgWL11cLhKL6kUF9PVxcKgaDpA7kPXrkT6jytf0zclvddnFJw93FZ9IsC
JKQMpYi4+oD6Ga0U5YUlRs8c2+MCBbDZiQI4VNKzEYLZmnPU6HefZKxTd1aLOXaXhIvz18oQ0QXM
zRly34VlQEEv9RFTdtBhlXTC22RQPsiyr/QvUuhufxSxxKLBVRv3/bgnScCCWw73y2GAWqCxyr9Y
frkilU+PfRhUErX6ghMTcbSIR70ok5E0CSz+t8OFkL8i3O/tZfJnjd/q7bOmQjvZ1trahvXpfA81
e5nAXy0vyVL6wxclUAlny42Fdl0dtkn42jlPPxovCBK3ZHmrfXc7MhBXK++vLN+MitALzPnLNJ2w
2yFLlv4o3wEIIfiUPY5Cw5lbPWtRSOpKrMXJY87nWNJ2+v1DLc56/OXU31f7u73/0GBTNN+Sd6kC
gnjphJMdojaXN7ZOil0eC/WxKLnIWS/zGQpp1XpjR3pVzv3PgMQS+PrxEvtP0y81v5cVI253XyU6
2cslaMAQjDPSsOp6dWEjpWZRntVU7Llu+lHYorYrftZ2Dcbhdn9ztDczek9xl4tyy3LwMTAkg2+Y
flb5l8p/nGpJZOhXmkj4HxAxEtH4fEw02rsze06gK4FitF2qGILN8Ark6ab2kXbJlwHAuRypRqhY
qJMlHijOeM5vj+Zb6pPwUOhbsmBlCO94Mw6sCUuS37yoORYmWe5OsjOlXdeeFA747tNJD5iBQ5Lh
MtlDljpLEOogTWXEsFds6C12s3mxkMnF5sPBtqKcwgnKCgPjMWyujYcWFLl2N+A32QI93QVIc62X
Zb0cAWyuy8eVaPTFYC8IP7/yK/JIeOpLipC9RJ6TgEmOphuhyY3XlbpSMzDFAAAAIKOFe6Rjep12
G8tCmLN/kI4zjx8HDK9tf6SNIpnL06E+Zt3eX5Nbg203L8RG7jdADt284qAevXSWZjMWbQxl1aKF
e0AWPceS4brEB7PQIdQfmmUF1pssLkzaSEhRD1iTGBjMFWfVQKKqSJEmXepRIRNac2XMrpPa8V0S
ZunoVbkuJG/7J1Ue9wwxwuJlTidcii+ROn+HvAH9KuGUmSB+uBP4F6nl/nGdEgVMDxg31rjLbApU
4GQ9uSdnbaW0a/06a68b7dvsACRcQ/murz/J9ccYfuIZx81AxEcZctwgnRf/wNlDY0BR4zgJ2lL4
rd278laqh0jYGbljc+udV27LJIqbf65P8UoQgNtWwFht4XcgO/ewrlYY7Axou/sCDJPC0YqcDajU
gXK5RawSQyfqIXU+E/9eLptuqeginfvaof4Sbcn0RHTUrhZLWiy6VjzjSYxW28MoFIV1EnSdn+XL
K21C5i+1iJFywMnAJExJAd/fGMGai12FYGJAJJPotfI+kdID81ZKuAibPoE+XIRmtdo6zmn40aFm
1KNs4457L7X363C6ZKdYf78xrxCuS2t6cKGxFm2askwz8u955Ty6IuMEbnJ+RS6NcHX0bqjR0ZPP
iDlSi0nTYkvYxtraSlfJ5L7AB0PPNuuapK2GbVWvk0nCcietVXWV5SHgvS9nTCOLlGN+EjPZYx2a
K/WUYhKVhs3ClRMfGcWEQAJtGvWre7dWzI2U75pqH8WH2ACXOMYupYvJ+UHSv40HM+DscNBdkarR
+3rvN7F/IzkISRb7864hDejZunAl4jfH4B7qt49o4f6V6bR1/2zAdkpIUIYXWGeCvRf3woLKPcxV
ONRnbkOwHbyTMdq05bXYmIfoJiYS124DskUBadixQqIsxYwohYOzotqtqkU8U/QMngTVTIx9fDsa
6lHCouOGEt4oJEHy9l5tHWmrVdsYbl3a1CDXfgOodl22PfDwvCcXlfmqYFYQ4dyU45X5nhdUv6yH
X9zbNG8MC+phViZ6UDGq3p4OiJPLYIiFDwMRwxIQZ7pwWxm1/ax+/vvbc5SQPilcM5M3iwZM7X2c
6ACALsaGFVSDyTHwfTV/GsyB959uSs4wXorFLK7O8pzc2FdVXE6FZ0LNq0ZJ3oIGWN4VvGEPMDsC
/xA2rodznGxpW7wzLrLU0TRCxYGwJRmksi0Z/7CmvOp+Gaqpj6r1/Q36sCW3/mRvgFjJlaQ1Kst8
80GmgP+CtF+wIxn+Kr/sRXzufm71DLPWKIKziYKy3xr1/daf9Pqjek+r9Su3rXawernKv/x+rO9H
lYJel+B4IJu2E7HUpiMID2KpITzkKbGOvbTmh7RsKLmEpH7TKXCSDo21V4DPFtDbMJ0LwE5mwpBe
w7riDF6hFvkezC3l8emBA2/wyTu5vlc9lixXo5ewCmP/KJ7bBAnxebycl0BzaB84BCRRGQPC92pg
VvDZT3oaYh5u/hcPvtn7pP9KJTU/SxoJeSRoi6HNmlJmLH33QN5ywKbfHgOKfL6DdkaLrUQw2nms
TvrjzNsUTS7lwsEzrnv29FbO2a2TYzHssfxRy3adODOmL2tGxySlLE1LMBu41lYm4x35GEpk7Hvs
BHdIpdVP1oExOrj2YXBXPQ04zc4S/TWMLzIqzYlRI6cK9Mtn/tG6RY05faqaeIV9dnPahpKQRY36
QjZhb9gOjSjZJDAVsJLz/x/dXGEFLyDv6h/rkyrIuAgd3X+4arlL7QMmouwfw4krveM4wwRuyGIo
ghah0U+H8Wf1jOQptily4/ErSW/6VENY49C6ycgyUTdoQicQMyx38oFpC0d0h44POnsqBuEXcKo6
fEAK7Azdo5UmvYliGhsNji+pywcuZMl7XAWhi3wjFPCtjixrRWvCtVpZE95L2iT6HXC++Bp3f4wt
ILR8x50Aj6TT/kTiBear5mjhD4Ecg0gfeDVObNFoD/gLc2+UPap/WemBajnLsRz2Ezv9bJqJPQh3
SRyJqZ89T/LbkjpHXysDU/Ijyec0dzKfCDk4DGZB+yAvM3RF6DzeuTwY5j38xPeQIbIc1kOxqVGT
TpOJRmmPAAoq7uc7+m/hsOI4u4Z2ODQkWnn4BWtqaj5l0ve2RnqILm9ZSkHH/epDFpiuuhEOrw1r
HrxKTefG8mRSik5cA+MR6q8USMa+fbC1vb62UEeOQIqHwGskEQRpVBM+isJRKiZi/jzr8F3cduAK
6T99Kms07K5uwmXIkGFO+a0OeWdSSJ9j/gG3lEMCoteganpjiFWblp7n5gDQ3DkrrsMXt4elkxoc
oBcoLgUtVb2AaiHdoHVbawrCPdMP9Y9OM/2GukEagOjmECPe6F3vi0aZUrRI/ytDpadf3nJ9lqG4
s9d6d8KA2AHXh1XmdqxPDy7VWdOeXt9rIgn4XhP5PIAM8cBFvowaOA0dLnH77TGTf/pym0lbGLmH
uouwJdaLrKGXl9pGM9krJIBsZH5hzya2JyHyhQKgoNL9FApd1MjZC89mSNgShs2oBMcJJcprxiYN
uHGfGZ9t86YqUClwP756++DlgG3CWkDFQ7rr5cnwHLjwQNLpYBITR64pdFeYTIC8s/KdZIWBPCZC
qbGrl66UTV9OxMc/l9mP55gdkd4jDVP9yHZBe2gY8fvllVKuH6hdfXKX6x5VdWCZgYR16BlMaPGp
LHjcS8SGMPRTmNiHlosPyWVFnCd8FfQZPESCwhqn7Y53GFiANDbQ4yemAI/7PxKPVg9RARbKaoht
r7ut9B9WGyWgwpWgLVUUQbJhYqk2M6KQtjxar52q5xniM15CRjPIX9gLmGdnTMWwNUnASocPlNlX
eodvzgKPt4R3v0cy6/hMAK8e6T49Ucll8olNL2uuIpFxztCPWQ60kbmVAnIy2jVKzIrneZJ4fzZY
EycoWzBMNVkXS45uLV9SSoEA7fkyNsovkM0P8NK9E4ZsZVi1auu+Xo+RWFmXb8bobYtTqsy4doPe
Ohr9vmp+bYByvoRefPCB3YY3OQnZ7HMQo2fcs7UCLkBbM0kmYpF5Go3JhRiIuCbtVRCr41aYInd6
R1x8QLaz/lul4PG0L2/yeC/sxFz8rOvFwp7en0Eg0O7tsKRaiAfin4nTXvDyTKc4YRX2hPQfg1LM
p1nv8Zxm1Xv0YMlZw0TDX/MBbPX9cnufkbXMlYTUB3vux0CqzrMUhZwKQFIuIC+spzFGgNqHE7lb
Irfb5ZmUSdB7vlH88E01lD9IsgTwpbDyoR3L69stn5TMzs8ZjRGo+Oe2vsI1UR1D6urDrBaPAJGa
J24XCGoQpHH1YsppVSM2ZLAASJdaumyr3yw63KPDGB0e+UFO3Fdb1P+PBL1QWQ4/Qx9Cuqefg2kF
itQhXvYhKFK1Jc3Yu7tfZhbml2BSEGuSLa3EN23/eqGhJyRffXgflY+rdL5Zn231lSvf8W0mHwfW
QZO4HlLdkKvMS2YQd1LpQU54uktPkk2cC8u6KMoJxxSv7iK0kVLS7/QIy2vIaJudEh1D0ptJFNr9
+CgOD+oS4m2MbnpZk+esT6iiMomz4ta2YXuDQhjgWuJin1WiSnzY6camYW0vw9RYtX1IgZE5/dO1
9aivAJ4ZpemxRiC49nIecCfgBtdW0jtJw4T51TI2PMQKvo5UcUffaj2lreeycStMBVyTGrOjemb8
af8vEubF3ke0lz4Z1/yDyWICDdo9UZdCXzEkwNSqv2yYWX91h/uGl/eUfvMeui1C+HXSrq6W+DTp
WXqZ4AEH+rsIXe/zgLwfsBsX/DTG7g9yPecHVrKvbC44g+s99wA2aUSTiC6mYeuT5Too73lxJtCm
rb8HMDry9wFg0Fhcyq0SbW+4Guj3ebKouoW65PAgZPjL3nT1h/4jSq0yWUgwcHAzDPAmqsLyDIKH
5ZlI+zHzlczXMEyLE/+rPMpglYR6qDRL7hx5Y7BT1dRXCOruLvtxG8Qf1s01F3nY1ZRrZG4dz5ih
OJA5Iy5FwOcGkUk3wMC+Oq/+KXUIUwhNaHi4vItxc8edV21r1c2+eMZBKJJaIBQgebituEdxgi6x
iBMckkdfmm+jG3vqTB4y2JVAMboa1oXnZSHbAsLInygGyegjSgCTijKerf8Frzu9CF5XtMCMw3LD
Rtle3YUyejbYA+UvFfL7zV0LmPaC63yCRiCiz+H4uL/HGdJ3onn/S+Utx+Cuw11jSxHvTptAyb6l
LpoR/oqT5oQ1p1wGd7XpdVeZ0EaFpCkZD6BVD/0cjadxeCsozjVnF3Wj5etuo41kHXh9vxjBwGZV
TzwiHYu+SYYNEfbvdPt0HW/97BKvaNeDF+O7x/QA1jzMHzMYlbfLv/JHVGkLgQlH34PAPxcQfZR3
TLuvSqNqhtpmn5DCMawe/YaU7H6fc9c9O8JZHod4hq19RCm5MpGkUVsE0WcBeCyK+dzhc2/9BFIH
6n/izGtXnd3PQ44ZfE1aJnnGq2LqpHPayOoJIFwWojWilCmkO6W2p1ocFC2lrsuBAM58IWseypjb
XOpwSXlkX4FepLDlZC+ji6R0a5I+YFOPWXR8IJrT3iT1za5wYb2RnPUgKmbFm8UB8CfNdGNSfVMs
dO19Z5avzHY5Rz63BE8t9CX/tD9Wyrcjf1+mQ/qj3ZgpFq36JTdnabaMpIWNZ0+YMFGskSbMASnU
DjRoarqX0FKberkyfzyLE+A1KCaiO8GDhdk30r53K5CAmWZ70n0hEyQwkDtwSoeTpYHZCv0+FSaF
su2nZOOUVVBX6GX9Ovcl8A5nYVE4KB+0x07OqTHbK9KxQqMf5HRcjySHr2LaccgybKHK1xCZJI09
UK999/L3rTtK4MAojsbHeq9lhIuHUi+wJrYoIkkUlidOpsfW4no0fG+vt/zhrXPZcGaVplhsDD0o
MDogaAJNKNauzn9AjmETX82TMBt3I+A6pmkMQlPW92Sbq5EfdUHPGznTf4rqN9H/Gv0vq/7a97ra
ECyRH2JrD4qQTE6kN5Ih6eeQWxRGFlsUC8RP12R9bVWMSvqMRBKRZfFC31k55PlrEmRwkZdek4hx
8kEB7f8VkiPNQWAjfPwhLZYW/BZk0LjP6H+9TpJka6trztaaSOJiyqH/B3bmutHcjH9ebMcPzLkT
8EcHhT8WGSHF5oRwuDZETYx/8h1li6EuXqDCjQph8kCoK9heJ3TpRKhGAkpYaUq/TnLISepxFupZ
NSa33mvTSW6/y2gMptGUlhu+/eMrfWYvFyJupEkCkE3oq5vkNWS/IHecUkEKXhT/wdfkT3Im6jCC
vQ/nLZch3Qvk6dBurB0Ka6eeQbtW+STNVvxYl/Bwjh/fQ7NfySaa1ujK8+fdTTx4nt0t0mqhdtxh
i3R+lPujfHtDRtad7fYst+dh/Ej0U+KQ83Uc1MOVMKw1KDZTG8QdEi99SnrMZQ3D2t/34Dlo5qQ3
CzsFURjhI2iDfdaQHYddbFVbYWmFjyhQk0Ax/NhbWsps3lM3Jfgot1+UhPesUwIU21XZrm4WlHX4
CvxBLAtQ4wRxEkDj1ThP1kqP6maV/bvwmPzk1dG9inATi6mVYY7QaBT9YpEzp+qSvIp6XeCzZhyH
WYImpMVDn5/y/6LdaCIBuSpbEe2GbEvgatMXp8OWy+lIV+r1+VRSPs5TWU9fW5nJM8h8xiNpm+Gf
om2ky6bPXTfTNg6jQf89PEUvlLEyRzrmFNJDf3hQ2IPtQWGPIzeJqNJpZ6SK9I/vs20uKVKpCbnc
o4aD2riky9ADWym7CZ1TxRc1jHhKeG8TZKY+KbSNgP8QnJnEhllkq41g7USSb1BJKjWTb1MJRQUl
n0Bn7Qxn9oy3ZAZJgXIA5QotWasryd9R4Nx5Syc8UTB+SNAg+F3CN5KNpNNgP22GD/tCxfyhbnZ8
S8AtHuSaQcwJ7u36nLLdH3CNggi/YasVv53DTcM3cX8V7DLNBxWmn+dXBeqlpKem/hjm9gYHy8xA
ff/YG17eB7de0HL5NeQyv1j/i4NXJje6jmTKDgbnm67XL4pH7fuuUbbtjVj1NcWjvUoge2hMsmRn
xZtHjsFj/5ZP6ZgYR/8gmv5a354WD1rYVpAEr1eWnjXo3v/eX85qcyrLuF/FT5wFndj/uxApsE6N
2sr5gnnhiEOvGPVCD4tlc8Izpuw2w2OuzmzkFpI337TyPMPZkxEC4A39ooHhJxrcWDaoiLZRv6Nu
aogPD3lf1AfpftCl/X2cgrJTnAWuxl0Ck8RdAsqe3bw9hwK9ibTyUEVzTbbXZF0RDMIJ8Uz+QROA
Cs/F/DVnDaWABI4DKAYRKM9Nfxd4h6X4TNlSgUc5GM2gw7MKbDBT6w+5PNvlOdPODGE8lTzR9dRC
lXX9nHkG08K4bqiRIHhwXD+i9RitIWmVSed89/2XL0kzLiyKjNp9PEm7valufRSBQqIlj0KiVeiB
/ZRoae0mZxJY2iWKpGVuEFjsRxWKTZ+Q1VcENVLzW+VbmDSfiWW2tjS2j566W5GmZucok48JELm6
COxUWMDH7UCaEbgddaAgUqBngLLxFPfLSCIbNkJMMMLdMMN71hFTrJwt90auLUlIM3B3Yptov3yz
zBOCAj4Zy9eugaMGhhpEUlBUQgI/8a0RGilIZ6VKuqGfZoiOqMAVgjK67R/dCqW+DNQnBZUaOGV4
IxUCngZTahqQT87HjqbZBOfcjGiN8qsvv0zjM76cVcvNVrK2IAr7RsshzESAXStlZDkQgO/Z6YSc
98wj+AJ+lqqKuXT14vr/y9HBLUwwb/GBYGjedqubyRKzLspJcpvZqJRSCjNWXbay0llVvdm3QzbB
LKIL7b7OprpEg3NZ/xB1BIZJ1BGzdj2VN87bDRiweWsoevkpMFy89/lMeyqIKWy4jNh6FzTx6oBa
4hWQ8qA1AuY+NlwTMawiipoRw/AzmRo7S/CftFi+PVrux6PV75UajMBDPQK/CRmARmaqEzeAOG6H
fIWaF+IzI5NQ5Tlic9obBaLaHWgCtg+DMi2bSWVskuv0Mv6o6Y+cfcflV3z/VIcPY32Usp1h727d
EuDaRIPXif64e7O9rsggSLdGswWeXsiX38v0lm4LHaOtaIJHcK2b4SAHDX0f1hz8g9ioCfCxtr5+
2Q7j0GYgX/Jpt6mqzR27zW2tTnjdtdDQiEoJmc8eKLLAMeCjgPnm3Tvm7WwINOaHD0l/b7M3aTyY
+i5SNh0sU7fJARXdy8/j90HZQDwvwQW9lnzQP9tcaygZi11X7bu/9uKqxqG7v0Ug8vWpMU65ceqB
DVklg+tMarfKwiSqMBZYviEFyhBGJZ9MqJbhlUbQQ25M0zls9fUapAQZDz5Lj5sPvp0GIPRF5acV
oblog8Xt1xDLfrJbMfYmf8h3o+3F/MzbsxSfbUza+Uq9f2bO+ZF9pLcTP1nLmZrLvZN99EhAP3Tt
1Lfv28uUUi8J3SRN6u1A2B3O8EgLMjlUULsfev2tkd4j49SA2OzybK0ba7vZqM2m1t17uy1X941u
bW/D7kYH4c7sd3a57+V9CZEWH0yCDZldyVMtOUjcy8Y+33G9LGnoU3tf5tgo/fsJJQyUAxw8rE91
3fWPbfbd0gZbufFO0hYOo/pzZica1/g0m7M5fJTJO+O/MhcZpWhZyMQlheSZqgbjA6xMnBlL9eN6
uDiH+z8Ck9J3/NVR2MVTIfuHoPj7Y0zh/mxout2bjGzPZEIhrULoUbuQTGxXl1zcJkwNHLJPiT3y
GOmTnuCEZfqfu1WJt95fmyPDKzAUZIANfP2DhKWiak/4b0IT38rkor7p7XG8HRxz5z4C5Xk15+V8
6FB8hhdsCI2ADK+Tu/SBgUDuRFMs7DcQN6W3hPUNeGffmc5a34PJnwH+vzRlQP/CmTBs2mibX/ax
secEcrnXLwXiR5fDglGpRbWHZpE/wU2DuAw7SsyGSTSJKiQfYNx8z17OlAol4huZH9kfzC/AidGz
a8obKGmuU2Vq2zjh/5R2St0tf10ifdZAdP+cYntX8O56BkN+zT7DjvGrGcGVxmU+f2B3Qv5CHWeU
+pV71/T9Wr3xE8jsI5WSaiNe59Y6MnyDwDB8uQBtkPrYaNi+0HU8qM9cEeSHpxaiHG6Q8fVZXwMT
yZdDY1wtlha8ICbgCfjO/FLvbaya1hsFhc2U1FlgP7IgGYTN8u1+O4C4sogU6HDxg1lkzhCuP4W2
wD3DV2ysOFJ/0BZi3Xdv8ezSf6L5ujw7ddpyGx1oc0YUBeoFVAeG8YIo4A25Yu+7RNlOQsAKTDGA
Fegtzh60L5QM+xbLFnCGiAoK+D518DjZlLMYtAcKhoxJ9+86eWgbrV6ztlk3ihAw6/keEW3btN+o
B4QfMF8PXCPYN2Hf4VS64H/+JuRa0n8V5haNPc/c4YiEsApCgOt/9oh3xW3bSJuIU9GdmXQYuUnz
gRrcuL+X9XGGlyj5NWQBrCREX4wT6R+9s8NFQCv9sxWe6tnuLnpne2fWavOHNr8wb8255dJnYFxJ
Be0zMI6UdDLW/5eS/gqXtjpS5hDprwzRF+slR8OTgNHT8LJurp/15UulsrL76lQ3+oH7IwhPc0R+
sirOcmKd1tRlatG6EcNMZX/kW3L3aVqcSX/IOszoE8CMIkWrncI66ISU35bEIqrdYXm/7uRky4Rf
ARxa5xfOjuSLxQetFJxOXGysfhP+wLGJV16al9Uu1/eaciyq98e/YYNyCiIeY1iKT+pZdXvtYaWs
HWi8c5/boF5eWgmyva0Q2G2Vf2XylcmfqX6Wx1NaTCVLFMLdWgqZluq0Pr86B3ngePHk6xxvgvuj
8cRFPsGRYx1q6GVEMPNIgAqpLU9d1E3ymQB7IhjLwCiZePwimSBmQSZyG9bajrU96g53EhHSk+Jb
K5Z5mwr1n9LrF8S6IdIx1uMpub1lzlGyj7V2kDCzFHvwGl28hLIcIAeLPQoYMRsA4q1v97DJ13m3
ibpZpHvSLxEt12IZoxZoF8GuaBf8940ku8q7nqpnMDiFe9hsRWQWm8eCuK5IPjbSf+UMzbBZoenY
XpVdEGCMvmg1lrV5x/gw8NM4PJK3IcefBJW3ptKCYoVx7ui/hfH7Adwr6nZGOh/6g2Tsq+FQ5weD
F7t/63rqjncj9q3DTYfZwpaxzrXVnCIBIkOnNcnKJNBTgUrWhftxNaCjFib228e+N/aasb88ozZu
5T9H//tsVdTY20zBvsCCsrlJ6+G2ftRstSHHD2suWwLvpUkz4Iw490Gb55lXA+6C6FULR1/o8VKN
l2O5vODT9JRTaUy7bpHHyyReXnQK0pGeQ3UuVIlDf4E+p+F/kLU+HRR0D3T6HMp2B8RhcakJZStc
KXeBzm3zPKZ5WnpdGAgZ4RS0ebY3cxFdI9KpMe8RbYzzykUcs7SeE0IiLf7qFMTmLWqP2u2g5mDG
20Rb45EZ9yBA295t06NxO3TtrjMmcck0pTv7FGPSU2GOItlYeeHrOtLpaEHFdl8kDqfKtvsARnKb
c+UE8PKPYs1blP1DPosUvYb9xPh1h/H+v+uZq+b1xL9MkOqm/jh5aLjRnfY+VB6ANdoQ2IUGHtoE
nJx4Fl4zzhyhQqXlm17Zzl6i1dBp/J4W2nmUZpeMjqyPG54WzjSCNZ4aW6cJ15Lh4ii7gYkc2+iQ
oMcYDrq5T9u9o+1ipCukSC2LbNkri7vbOAsdMZzm6eimR2LCFo1Buugym5XSUZHe9eLD6s5W/Wmb
n1L5VZqf8TwfwoQBLhLNTtpjOkpuYvoE1pAo7jREq3EWekYn8s/k9TubEXETS0aC7sOm6LDciC37
EO5fihtL6MZZV5GBMWojXynYpUVcMHj9UxkLwp5V0zz5tS+/N6ZoTGVfhfE5sN0jWj70KAqJZ7is
aZxaqSaczK4ABHCIf0a2JVSEXNsoptsb5hGQFSTphDlg5zlGynv8n0sLG14I1diOK7hmWZkiCweE
vi7YEcBLMBCwTMD0mNYCrU5s8/9jAxFVhvVzx4/qRdJOYBA0Qq4G4fMoieol8YxcrnwxmVBlh//p
Cl3M1TFJc9RTO/2Z6D1WyPBcb/hNQK+1/WnJas8NnZ2Yx5BCQLi8OBkMScBp0IjsQMYn2gETscfF
5cWKY4bY/14su12YqGn/T4rS9U99hT130bVmwVUL7iOVzWHiP26+QWi85XcEJKpBpwa1GpT88qr+
V+p+88nyBRjzqr4AY95T9C0oNpIVa/49iDTXfpbfMscB7FSL/av33lxeqZ0ll0aIacAEIJuRmCJl
Iq/Hv1kEx8+EUoMgZ5asis2xeQe0AgaN0MY02yHdxiZRT/RGH01UqdYuWWlEoeJ3isGwnx0GFaKt
xQ+RE+kE3Ks46UuQSd5hLImUd6stoo2Fue0DQsRxxaQCmwPKqwy6AFYRE0kEYQ2iQmQEsWwy++9S
GA/X0TwCclkwBSO24ZvNGImCW/GARRHy6FtKtBPqMUS8841YUxb3Z/Q/WyUlm+lJLs4JMTft1zCP
GWR9yFx+ejfkeqqDr26uOr89NkdC0605BBpBtg4jx+yaAWWnU+SYBCA7Da6qp3MiowCUdB58zTIJ
/8JNXUBvQ9UmBHUhbtB/sPMBytFjIP8YO9ZY2FUyIbtTXX8wezv0POsz9aeKcYAS9xxA2MMCt+YH
NIo9KcyPpjwr6llSz8qEbdVGR1cieRyEJQLeXepnmplNoVewmUC+EeTcy0chIu3npf1F5UFjLbm7
x6dTg6MYEQ3yDGo/IehxMprIE1BxXEPaXIHG6Lm5LaCB039D8olPB2kH6hPFCPJm0t7nIOb8cQXT
+YYaitc3s7ChxfA7a9l0i9hVjlm3F3Ys+q3tl66uha+OaRpZKTtMjphrSbOZXAmVQvFSqKVrokhm
N0ExopyFFzr/w51tWBGzGNIDyyVH1hk2xTuAI4hD8qmXmMQnnNBYe2EEkDudgNEfd3bUFaihGf4/
os5rt3Esi6JfRIA5vEpUYFJO9gvhclUxSwwiKfLrZ1Hu7gEag25M2WVTl/fec87eeyEWR05uxp/8
F6KMZqktEEA/btM+z2kgvamv+FWljfw76+foeuiCc9CLjwAxDXsQRwnZ3OmVNUaPDgE3uxMCAlph
CGDCeEY3rN+xQ7HxcdhR4zAsR7w92X66KRDNN6Z6jnqDB87DYWuKv2p9ethVbIs3+rqq7E+3MloS
5SUjcGBYcElHDa1klEHzxn8R8rTob0BDmgFtMr1wwooDpbcXnBdydXqFx6w+PZ4LBh0WqR0YOMjl
SAJZJdrIuzNQmYfMc4iO5fprvE+L0ikTN09c1WOYZ8TTMA8mxSvzYFK8ZO8pe8IHv5NuAlCZCrvI
wZ5zjaSl6f8YU1BxkO5Nu3qysBcrLYAov0FipgThetzIJ6RcvBSsPSo3VDDkFKgJdi8Nt9dOgSiD
9AcoCkpiqgseIicxdZm6Ddcag4/33G9cIXeiMiXhD6sAMXz1rJIv3GBLBuHyBzBexU/jAMK6qPjd
JWwRUBNfA5zMU+bjRWuWg9+pH83pyWUN8L1tfPbAwqxt4a9Ar1if4ZQ/M2V/v+YoYRGwYTLvkbAK
ExIkpUqd8+DfRmFmxCXpjCORLWxbqFwc9VsCp1Y7UeNAqHY4J4gimTaSgpxreV8khxRcVnIQ6hne
TuSSN5LFe+Mch1c5/cyJEjB+xehI9W+k7OP2FW6qcmuEk+0miTbYbgSiK35X0kaRg4wY04mgnYIP
npmmCxVTIy/mFdzxiHaIQkHWPu6z7IiR4jk1F0fZK2kuQjEUvCnoF5klGpeJaUjPsNLdn5Znr0wt
zyFe6vFWMe7z/s3IvQvUmCs2QBBHKPpJeJQm0J6KhZ7oxxiASvZ3OGDlNJJFy3fakPOnf/KHVGNz
gV2H4ramkzCxNmuSEB/7i7ghZlQeAk9yTNXFilqgfRW9WHAI2CYmVFgSpAr9dvKbYshuViSAFb8s
VA0v9L0rHZ4gpnfadzqT9olxpwalDTBzEEnlsmNh2bPhE42Ta0hSqECXFp0u0a31NTO6BE2+R3Yt
0ZgMEMit7cFnOORRLdiekCmjYoioihcagQN6m5KjumwQfEbqgdIJeTA7N7sq/4vG6vEk+DK5kqY+
4HabU2urr00quQU5oH9RZOE4QTCJdILLLZtaT/KYeZQj8M3TLrRG6QmA4O3DJN5+Qkp/trIP2VlC
52ceLagO7XJsDgxS0CBLWASVy4tEvOHaDteNAXLhwS2SIAiLALfJN4kFip8lcbTpTeNlJfcLSSEB
EKRVxgctO4rfxBmUhl3+HbVbeAzVw2gdWxuxAh6Y3vyFB0ZeVsnX1z1zCPS0Znhsc7o6vnbfQAN4
ktOB5U/Ov3DYIQqTjwi4MAtiT0B0z+WG6GO0W9xtXgsRr94UgujSR2rscoGiSaaYQorfHATklhwK
rA2yFkhd/TY58yJi5An0XNTdmYiFblg8F9f/7m4Mq1ob2pIQXNFm8N7FX9o+/gqfBB6+Z0zy69oJ
V0W4CsIVsn2EamGh/a3FLbSW9LHSUQQiBflCw/Osd+ZyYZW/q26mjJ+x+Pm6FOlBiG4N6ch+aqK3
8JrOfY4zSL3ZfYK39cpComnwlhIVDbBeLK0qN7B7EOrBHHSR/ACW5kSaQ9Qsc/zSzWM3jl0hco3I
VSKX6Id0td5ng4/jIrjyUJFZJRFc1D30pQ1TNCgmSH5iUA/IDaadlIXHNioQBteeUcxgoWA5Yfwn
XkMbOQlctN9C5sqk0cmTJiYBtpljfXSV3CVtQl7ikTaIzc7X1ZP6bAV8WI5XmbgceQtEwoEXYbqs
ObMoAFE08JYtu2H/Kg/qtQaKYX4+5F9x+ruL/+TxHy36E/V/iuGb68I6PBgfejpX/qUPy/8iOimm
FX4NNnGaUu30fvYEq9gGrawlXMKRpAeC/oYDiZKH1rJB17TFlPVWgpRotvl8Qt1M4feUHiNtRJxt
IFVeywSsByUZ2g7eIfqBvODFqmaUOTewEKwICzT8eB1lByXe5xsu9aze1v9+MmnFmWssubbxT9W7
COqzSTIyTRJi6URXdBX5TFcTNKf7ZM5DZ+3+xJFgWrn/fShzRhLYVrBXaDfGU0X8FfdfGcJa0Rnf
NCxB4eYVxva4kOb1+7RRDK+PPEVxu8KNwQM4GRat9WuWYLo4tuoxbY4JGU52Wl97JtvyuTZPpjJL
7/hisbrQK8Y7y79vNU7OJfMAGADRGhcXphfpML4N0DzIu6ct6N5P5tXKRnH5I5PGCcl9oytWuxm/
Mt0VbHipfUCiRs/ZvNCStl6H54zBzh+4HYQFkP4EPKqbRJ9gZ7LxJirX0ZgRRF5/Pr1idY8/TOUq
dRfLONHTRFLwf49OgpXoX4/OCyG4ke2TdFc8tzLGaqqF58uPJA8tmQ4BZf2fM6pkFMP83NyiicQt
hlICJgqr/SfRh/OVjmA+m7eAt5Kzj0eQq/0qWfWUhygoj9V4q6trnt/u6C10IrH6S5hcSvMky0eZ
4Qulf4WnJ7nQn6Ulq/tAWHFkcRAMdr0+xCpUNaFDqXtB3N8UB/03HjdjsczSjWl361KdZCr8h0YF
9AtxncUKKw4/ohpG0yVZp8o0ymUorZTH1+vQgRdLXV5hnK8HvT2p+SFaMYvvBCJ2Paqd6F+7DKoF
k3MbJ/KfEbccVM5/vYktolqmWMiOlX05NaZ3dIlZjzSD2QSqSRHQMDZZ4z8eKUIwr2N/NMpj/xFf
u5mBW5cMkfSXNef6jrZ9m6rBn13TbJEJIiMpJH/2h6fIzfcOfm2Jr/hxQ3TKnrya8YPjfyd0BGPD
pKfID2HhF2RAtRMyB5OPthAIkVB3dbOJr/T9iOt6/sUVwa4SIi3Y18/diPfKt+boTSh4U/Ic9D1n
AqsXQ3fo1/33yyKWco6qkJ8ca2/+/oP8Utb8u/TC/KDakyucykpIA4zYfDEn2B1n9yS7ia/84Kx9
ZuIr3o6wx6Zjs7y5dzLMY/3M/miLw53Jy0RZmmwE/3htyhVjkB99bblok8mPlmBhrG484jnLcBr4
gegg6PjIRbAbuCvv2mqvx4cORfLGeqIfOUymOj83PJmpm+HlNEEj76Xw0bnCX0XYuJX/n1o7Nby7
4SWDl5ZejfwPXWGzV5cka+Qz+rg9CBn/zj2dioV/6HGDsg+iOsjqySiqK74Uk3bug5Bjx0sCmkBD
7of8dbnzhSywaNemtu6PwssRTcg2njmSgekLfdB2G2AI8q9B29bZ7p7tkg4K14D5G9nVlDSUKyty
hiCRkjOUIIr9lEVbZoUuNPcDSWUvuFNg46QtYR6P54n0BK07x/1ZcbHFc8+PbfgWB0wgSIGR4tH+
R+ee93Z6mb4AnWRIcRUUiJTHTRxu8nADwGOsLkJ/jn6PcYBpiKn9rJjaXNQi/HZ9ThC/l6quVdDb
XD/aNdI7iqZ0eUeAzUw0XN5H7p1rLSapYA4lkN6ifu0kXvzPQiXA5VdZ/BKYySpf4eJFJxITOlJr
dlDok6+ViEWH9cC+OadY5mfj2+dLbk2yi460k6df+gdyU7Tkvbkf4pbp1399dzLFZMkmgKI1SQWx
wmt0Wim9jwgo4S5clqsYx9iTyddiJjTsHKGwSmjUPG2JKeEzCEePcR1zJshSDSFBBE0REQBZe4vn
Zc3XvXduYz7J2FjtuCpiGg7ZNFR60uQMqTlnYbzjD2AefMXAvBYIwzCYJNYMhycvLz8sinF/pS1m
Kzk/cA487wDi5rQa8PpgBcHg2ix044zXZ0mBqwxM3tTd47USjOWUYABiFSLQTIfGN71q44a+Wjfv
K5uOKdqOkYyz3MbKsKKXSSYqeUNwACcPiyNGbqo6tGh+MgBQlj3tqlu/UDCt/3Ou8nZiQ7fu9hMJ
cuRi+vyWBoIPftH4Y1rb6dAzkNxMzvZumlo6DBF5b5Eiy+ud/psNR5c3fb+yvhjblQuKsGTY5Dy/
cHe1UChdGhnEwO2pg/v7MGdZhoTQ/y+yhMmCVtiPwUPFyhVwemFncysOUgopw+OSl66lJAhzSm5P
DSeEiZF7luIN90DEJd1TSNv+irqzm+N/6swNxShDQqE5PK2jZB2b9Fz5aXicU4ub+Rwt/VAFJUkw
r6Min6jC9fTcxgtFI0T1JITHRtqJUL8c5E8kHVTADFJsfWTSuM+dGE5TijDf1eE+W4jDqcovCRKR
+21MPh5s8eGH3H085s5PMIyAkghyHfkJCNq4Lokepxdm8P9a5vSUKekeCJ7fRgnrEPoRhjZ6kjxi
1pfGup9MTJgm6FoyJ7QKJF0eXQnrM6r2qLIzxgqkNZ1wfirTIb3Gxsj1g7sUluQf0wQUyfeMVxrW
NNWNQIzsoVyavaP2Thu7VewWsSuV7mMVZYhnPDXF1TJ59BicGw9X4yOPl2M4T5v5n4MVfQzKtZbO
Y3JSfxPDYWF4jnff3IiHHX8fvQW2eS5nq5kq0hJ2ZYfWMD7jGr/xe5ZLU4E129za7z5iaoEn2X0a
GB8mJQI/gKCDTnLl1Ivth3pN+4shnfvuxAA7TrZPNaBstF85wZHuBAXUgjhHc+zrThkyGJj+Qnrn
kxWNpNd/5vQ0dxrCl0DI9dyH9Wng8Ww22jhjlmDxwH3+AE0oRh2k2ZT1NO1gp5x6fTSje4+uBYL4
BVd9PHahPA99JKWFTPLRppvMoB4tEWsIZuJvJWXIV86+cdU3FUaFFSZaw+I0PlBA0WSj+U2T7f2C
kJZIZA0vSFLB7r5QQzGIcBkiMotj4l9AK3rP4nJGcHiLZuVVJLopOWFGAEqWJd7rTsPTrTD9vmY4
sH8kybznk1pPmfIdwgnNTN+YG+nPi04DCO8A+uRKuSJm1bh8/KPhW5VXesYYFLgBsTPGA/LuZtN/
tO3+bu0e3/gGqnJPgbvhcTFWwRyFYYYPkQvsy13J9Msc2uX35V384vP/6bFNT5XpNnEC6Ti9ldIq
kqfhOTwp5oYKSQdH6kGlvJTZdZwP4ZeOurH/MvovdK0+DTGFxMf80/jboQoYr5lwlgi8nvR77AP5
nf6BQz9FULypn4LI6B9cZ9tc48Wm7fDYopKcwo2U2MkgLY8ulWCxLB7oHj4G9UuAaTp+Z+O3Pnz3
w7eNWa/49Qg/AKSKv0QinDZRvqdpdCnks/dXr65Eds0V5VgKh5EhDKrAx1I/5At6bptXNQ0a3Hw9
svHHDllrou/O9fs+a494+IJ6vsQSpe7K5+ZP/vKtN2hYdlTHPDEds0Pie9pkNmLsvuLXJ+GG/mFA
6UJ6Py0efcGdiTsenqQEDOGBk5OPvaQF1BInNU/xUVMeoICDZ0ZG07t5nfghBMcp6Sikar3bcvzJ
cTqFc0TsMDivpv1yQCOATPAnrfC76I6cSQ8Ad+iryY7FIX7f8iGT7/nCCUKB+0naIxa/+Ilxg1RT
jIvYcepJm0BM5482QTedF5Mzm6ExRvwk8nrSOaDeFW79NuLrS4p97onrn8IrYj9/Ogu0H+VkGX+c
gEyRnjMF5aGl0GfxFzy+UlqF1hfBlApJnCtSI/HtE0RZ0oa+ezwdlpz0Wb62I+lg5jHGAO4o0MMc
FJjdfFdyfRfdnJBK6e2IWnbzEYE6Pcxp9rvNnPhLCMQtfaS0ObykU96do9d18WJJTrr0O10Y/iHN
zQW5h8d4VhP1LezQSCJlQF5a78V630V7jo3wxn2w4Er4nkiBFBaf00QqDFfm+o5ZH7UMASmkI5mP
QALFhHMYisljmn+RkDTSSop4mvhMVWq/7aO/kszEToR6ju4Kubfh5D1EqMB9FKGCjmm2nLqPgx0N
vOZTFkp+MJolUk0idZhkkoPJJLO1za01zCcRrUVDe/9cGNyd7RffZ0+eGL5PfLPl30S+iN++TJ+J
E+FQaAfNOgpImi5p7o6kKb7bFoAPuIIRHjOntWUJ1zK/VupFXirSNA1tVL/JkdfKqKpwS6WLP8Xc
ZD9ZxvbT+ki6jxpBWHfhkOLu/5+kdkqNmgbAVBihshvF+Uglwg2LPCYsd1cCOjBwso0QRYZmAK0O
ckBKLlY7Kig0Uz9XQdpeP8NgK0UyQxsg1SFxefenXz/9TPHjOGgUf1D8Vz6z5H+aL8Y7oCBsmIKS
Wbf+stxKu+Ta6QnaVVxGvJbR1IAhpJXErhZ0ugodb6/Ex0hARHS+CxdElvWfXvo1mdlsHP/rCmyh
tSz/xHsBVIL9t/GRKFOTqMAz5qLFyzCjec5wBV9VCNQqO2avY5ae0/5c9+euusjWWZrDRSCVti2h
JpFyfV0o9SUfzuZ4VFTegp02j3u/C/nWG4KJK8E2q0X7PKr5qQDmtxXXzz8MGPOTgUa/Ohe4XGjb
PA7C/ZCYPOp986uH/73P6m2nkJe8RWkbzF+f7pe5Pj8PIgmKlILF9L3L/VnKd3SbjphVs+PdOuqz
wse7yABd/KYVz62TBzpPwsOOyGSQAHgU0slRwPkTa4FEqcgx85FL5wRVESJpC4owiQ0Pt0eiVM5I
c8NIaRI0PEVIcaHk7oxZzaGG3Kz0dj/AAtgI8ifNTOM8MGMQd3TeqOKlzx9D0o9Ztrm9mgNHCjNn
DGOMaoz0Go474qRwHyf1/oPx4qXy9XcBFbVu1roL1qZHGSu7Tet+0ROSpoBLLaZdYEsoklbd4qN/
Tm+9OVsxeaNxzGf2wF957b8bm6BPAxekO+Jk0DySflEXje+8Z/+56OVLOUVm2qbxqzB/DeYvo/4W
DJtz78HH/W+25rPc1Pj+T0Q1pMJxgCNLHItDagnVIKklRBn1RJb0K6TC2eHx2Ce3hz4VlApOs3dB
ec9xQUwFJT3Mhd4A0uVQXCv5mpeAoi2eDNXh06FiM0vn8Y6+bLZJv8GPBvnvbuzEdb0iO5SBsIP9
Oq88uSM60MHq6Od/2fnp8WB/ZlgoINOn35OcTaLzpQ8x+noK1Yw0FXWnbIRmN2UAPLj+bJk7rnZY
v6Leo4UsQRAjGWeLmk0fd2K1z++rTLlI2dXKrqZyietLWV+E4ljC0zsq88duFDYhUXnzDYx6YlvI
ciLMNOtXhJkayhTbgmrE2KbVQXwex/r82B4t7rCVqxqkKbu421T4eus1MYNXtbhZKiPFK3cXbPrI
NZkD0KLpmB/uX+RaYi+eT/m2yoF7ZLgjsKN5B3ZgzLWmT8mST8RpPJxxj+CEHiRBPTX+dr4HLJVJ
TELI3YJ8y0/EzgwLEX8KsD4GBEWb6rFNiDBjJvoZK8SMEDZt0QyZ1+OcxkNtgPvzmD9Je+YXC4zb
gsX9QoWQy+ACaTP+CNE4/xwH5vHHi32neoM3xZzs85F/WquShOXDUzrVQAgs4hw3DKmjt29irGcc
0lQ6urpQqylq9pEc+oTW2EEFgFITZL6ToBxvKuI4k+De+XzyIi68lqu+QwxxgmOTxujUtqCUX+TR
vo72lbTDExze6HgU10Q48zG12UGPdiIoun4rhvuaKsV7WXgPgiomNANJCTJYgwg2gL8Wc/mAnYPE
t6E8SUB/ELxl1ycNl/Cr7r8ewlcqfhJA+lYORtUWw0YnByZRuKOndy53rBypIJ1m0DnOJJhJ3HJ0
QbaupddHqH7F+fdj+F1ml2l7kk8ZTZL40BD9mB81SG1YGulFXrO3VVh6nSXh2N2PYbOXbWnBLQRd
ToTMoF+pNNgZnmt8W57FT+w7W+u9PscLkRh/P7sH5ZxfMN/TJJoJc6o32gDmiRs2IVDkFs7Ddh//
Qk6ClkSWrjTxkJEy6ibmaD37ceMgbKdpaJx35D2LO4R4xhIzJeEbk7T3sed+rYO+0W6GuWHdwtSB
xCFOiQ1YN9rbFPE/pWjqBHnJjqwwASe6i14tS6fMju1NMDdP3iX3hadr85qYTQ4KhVoMmD+TuZ+X
G3ncfIDeIs6JPJfwkoSXIb0cnCV2k0g9kuFiQmoXDsLcvH85ByXbp+3u9bDpeoj4u7q9GeNX2uD4
5J23qBIe9DvTKUX42X4NYDhQj76NJZCdMZbcZ1fVmrEF5OVvH3f4tCYFkpnbgzmbx8yugJ1l3FYm
A09vrtH3DMSYFvM7+miFkIT9D2m40YAxTaTh6BE8lpF8UIZTl19Ea1/Dgr7J4cffeZxgmTkPwySk
ioRJSFWXX/d5pk+4hDXmBxmLdxc01I0MI1Axz2HlCrTy1VVMBNB7HpLRURUXnpZupHRT5UGRQwO0
h9AzEqhy7ig4T8Do7aklE4quG/0TyhxgX6SIDA7sscdf6Fbt3euLBUFHM6Pc3xBpbId9weeyTAfi
SY/teOjuB6Hb76Oj2O5adVupWzFhuPJE7BhBQp5+JBtmNQGAlC4MsUZfMv17HwAlFtA4p2RrHl5Y
RseDauyjZJl2mDsDw6YOfU2/mmH/oMy0cF3c1wT4Jtffdt0R/OQYdnEdW6g8B73ZjZSyDI6bFVAd
MT16osJaAtTNylm+hp06rOsbxA8TbhfmggbR8QEwyu0GTUa0rqm5qvETGWvQS08usP/i+GTXUP5E
PIr7QmCkFK5jZUMPFLcbWy/fNQX6thxBiUof3a2f55BXCN9bKfImosPGz7nWDxYX6F8xvhgTrPat
Wd+7k2AxGdi95E1eMeVdKpge3/yuG6qFWUJoTbjwCG5ENCSv9XNVToDaR7qGesuME78wWBs1gPrs
UVc9g8a1XoigjkzG33QSS19DJxnmhCo3w/pFFZHNyDVb/k4TJkBHzbbeA28YhfyJJz8/LQMiKFBR
zAhPrkmkKv50qGQXwhrg6AuCEdXINqN6imcNEzH8+IzDitVN25pjkCNAfOtPs3FbYFcvd69wqxKI
f7wjIiwmol60brh6aQfhdUyK43M4djqjCzjw+zDak8DazJbVZkCZCBV9iTB1FmAQQa2+FGhuLIGe
tShphnUeqYCccMbvQN5AD3sSnUYzDDIcwmVXYN3Oc6zfj+1jpNgHcprmny+7X7yi1Si4hvon1X9L
1i+0LAoiAJwsemdn+HvInxiDyNr0wxY2YEb+F+fNzJgV5e/28Ue5EawmAE3ZaeKuiPYBnWbCX5Zv
kKoWog/fPcRt/BsamOC+BFeVXUVwi022eSaHpgXhsW9IgIz2fYXWeZtKG21Z1Dt5wQYCOeKGtfC1
IPmeSVIbQPw0lSBJnMZFtEIPLFyyEEyumyhTTsIS7OIsTTk0A2U25UedMfbWHmxgaKaPYS3ojnKs
TJDdtiDaHYB3Rj4kivIv4U5BDQV5oDsTTiB/iMNnHX9l/Vfbf92Tr0z8TNSPaC2/vrTqQ9Iug3bK
1qVfE1y9hfbVeeC3IP6o9w1oKZNkMDhgXE6/Hs9DrYH3BE8EfrydgckF/PsKMX6tktqrGLxG0jzG
5fcCU2kXtAvuc7P2oKZmXKDfoo+OGQuxQ7yidmXtnpXDmi25ma485j5opmpfwEtBatHjpAeP5Bqe
fyhHKlKBEgkbzLFzi3YJtYJwNVd2l+K8PGcbuGTkTC5QuTt1BJWJToFTku1H5hYquzdSXF8QNZ4y
lEQKbDgWqbm9F8sY4AKIpIgUp51QIhsIMRyY3MZtORBC10JNB0hWFhe8RHxQU/LqghdUB4FMaAmt
TSsoqHCHrYatTNwlGxJ9jHVnrFmqETmTxIrXjkRhKzox6fhvXub9RHRMN5NY9cLolWgXMvynE81J
m3kxaSguP14GDjnhC+a6yKJelso8dbSZ+am1xHotKCwpknw2+VBz9+zyxcNNSEiPl5JTMiuHF0CE
wJ6XuEaiD12UZLDItgHYQWvamTCc1ykas52lLzwBx8v2RVz/C1W3L6zllblI58BGGbrrC4HJPi39
eMnMPSakfg0wmDEIwGDrBOX33s+b5KTM+MJ2LdFP8ereBRFXYefIF2G1BArH5iVuuAt4BTKE1tFo
ipOKBmSE9eylsh8RyBEG1oDrb5tsUsGVbrbyPcx5zbEvOeWElnqCahw/7Zt0n1ZjxxOo9om8Rwd/
VHrP2MJS+tkfnqbTMRzPAdKQTO/2C8iwAuJoy9Hp0ZE9RhaMuTbMtTpX/wpv8myaYzrxxJIT0E1p
8uSOOh/mKRE2cwQShA0BxzKPikF6+TWt7Wz41Ah4BTg90pfi8YZux3FAnhHRW9BuxzXMW31VEdLz
ffeTLwEkZPY5dF8RPaIE1+feXOFDPpspLQmUn8fq6RePP1LO2NHr1D/sX5bgRq+vvPgkMM+1RNjv
fqgycHB5ZmZw5wCbVu7eKoMCdkZsx4+tYW07G2ph44rE5+B/0T2FhKvUz5UJxBUdbtobLDfRyTgE
y2kl2N03ywkE3Z0PQQwgFfckmr9586IYWGEAl7FUyMgJXgraUr9ofS3zB8PrBm95P7Gzy++dXRO2
2jLf6fWlGM4S7LVSsvuJPKROiNGbzCpEQnTfAj1Lq+CR46E6F4U9wvWaBEYIqQJp3MCq9gvlFGdn
UTlFwhHqLEdKnTIJ31vClijLH5jVUHlctGbqxQx4YW0LdzfQajTCxgSwrhgO6Qt0YzJS2dci0GWn
IIEdR9EKbRbnLdhivBXmJ4y/7LFjni7Z3tOaYNopn2lvN8MCoOd0CzLxyNO0Q7I5YAZAoiK5g+RK
vQc8V7K+xOq7/ysZazV1DN731IkJX0ElYq5Lc627QnJY2iNCY8MDpIt9IsP2THJfuXqsRcs22mnj
lPoJxQAsvUgceXD04Od85p0v+YzgvYHalFmBhlP0djXMgNKZnNQyU1PC2OZ86Dn5g4/ZDXNISo/t
H3NIK+/LBEmsp92k5GAkB4u2HxkcYMEnkoAqr3rcL/EqFnF7LJ/sjfqCiMFblR/7v5bx627+Gs1f
Zv2N39SOU7bOfQ6mSV9b0+YtDmsY7VbsoYxjWQKCrcKFxv9JkPsEYVWyZYEztD0PcGo2HXRCdXpd
x2pvxQed+m5mR38BYbKr0S3ED5GuDfQXziNzY3T9+LsxdwMhJs6aF8IWttJN+05PttydDfOc0HbK
rndrBb6wDTfJ4TYu9ZVlnvMOGRBoYnPPzaAYtyFEa95Vw/qSrQ1HPNpfmHPq48+dMWG9t2ZBT6zV
6mkb7I/36W3hRVSjQF810t5QD7fB5ex7jTvOjxXNRRyFVTA8aGdCu96k3PrhzL2ODXlUw9GaPQkx
nVDrFcNxEoXpVbIKcPjT36CnKq9gN6j6MiVl/D6hG1pxEc8VEBVOpzuJiJ3Bi0UCDbnrbx7dlgDO
DtbEPrboQszaAaDjIXscwvshNvfZnyj95t5tp9vUThaZdvzJuGirc1wEXGDk6hJWlyXRIK9r7Suk
ioqBUAV5jVEx0Ogr1kHb+vfis7OcQnIsojxp/Y5zjTgL+Wx1JwtpzbJZp67QbkVty6iy/8j7j2QL
ChAhmuqIqoMQLdoOhA1NhvGw8czGwzD+gpqju1DYGo9z+KGsbcoDKpaW8EuEE0yjUHDZguZniHWw
RZvHx19TXqRUtcdnfY7UsxBepn4IOqbiVuHr5TLx14w/+l/Wc5ukWwDu6pvb9gNwz0KvnbHaL1lF
ltAexAfGkvu3UbtcabPZxSTrorIzrEGVrRwvl8bVrcWTmMe3yV7/tGLwoxdZuwnpZ/zs6fH5twvr
suWQDxr6dOYRyuAIuQv/nbRXuIqyxrcJd+Bx+yh3LfzrcqeWtO+2j+j2qC+hSXpIwPL6OV1Ug6gh
T1XcFMep5LS5s/2sXmeoguK2EDafQSQHRRLwYb3ISH15XCtThhCt218ikujzFX75FrbCIn5Ngoyq
22jtVmoh0G8zbWthibCz1+9q+LaS7/H+9RvTfQ/X4SgPhyjb35NdyZmq+3Xn6WzM30jC5r3GRN/p
PpKYXIlt7MNuHSNbgVzKLR8CIYJS9aBDklZLgC07dcIQ2HbrxgSskObo1ZZrql6j3oC4ZGMg8i5P
KflLrmkvhunJzHqubG0LP50jMefaMoFAZz8AVoHOMjQLOkkKydHLJbolINdhtL0PEMXn4FMb2lJM
HIct9z2Ot6c9vX1quNPJetyiUoZAT9K3hV0BGq/DvlyHbu7L2fGBjw1ua+9S8qHmk1AiMY1BuZpN
hzJ3MhnKu5/6ErOMMogM+1mvATg/gBezhc/gBbymowFiL19KzLc0wYHb1OUOqiR+crGreC5RkgGp
o6tWmC74Vam+Kelnhs66+p7OX2CuCrNSa5sIu1ZaSbWj1dOFpGBKBr1M5F1zBtFZEoeUL9NxmdUX
xuWvs1GfluPNki9tdmUjuzv6SjlSs2gUZSOG7I3X4zix4eFyaYXxDM8Va1X0FRSzsIGt5+vUToEx
A6dnXZthVnJBAPVczeFHSESQE6CO8yYQH5tAdLlqDfhIqz2VXFbuphJqqqLshuwsYt96jHW8H8im
bRWMxWOSW3adJxlffECaGM04Hn0Ul9Qh4WsGxpxb/JMj8v5c8fE9sR+9P767DzBXh8Y9fJr7bnkv
T7xIIMEhD+NLEectmerUQBKZOsu9B/lcs/VNnS6kZDMg/GIKD3UjPxTWLvrL2Vg27jOfq4i37+tI
XSHB5i4E2wzQL7wgBNwUuz/qbei0MbxPK7jIAQv3/l1+h/lKe9Ec+QvUtsmO3fIBghXFK7craaaT
QEkqonW0kjPv962YjSp/7fE2AUJT9ClzBYDxc1kiTeKYZRFSYw2wPrYqPXYyrhiLF7bOBaBxcnpD
jVM300nQECZtrq1bVe0+OXqtmTW7l9tS3IR4dsFegBoD61i4nToXMcQ/6ZbbwXBfsbTtTvFHxTfx
ZNYB2QwqUiduqfQdN3W0aeRAy31h9pnJwaj6S5DNu6jahau4+KzMmzKCbz030SnS9jU5BP32bhNP
RJLcnEwXPaEosl8EizmGR3FTbqJqo0qBVU/bUGJ6Re6k+uFZfqTtTY5ucn2p87MxHpN1o2HppwA4
hhCOH17JAU1/lAU7XBOGa/lVFBZtdDPzq0JqswqElPknIbdQhzc/x/o/X6V7MkIBfbob9Qvif42b
Ibi6SfXo5epcUi88G1LThtKTwSYwH5emyLS4XT+xzNgvm1QxmNgpud3iNhM2hrh58EiY6G2iYk0Q
nV3qh7446u6I3bj6KOLbXTg/tNOYHcJ6xwNp5g8c7elS6pcVbu1waWarhAw2feXIC80PpbUm+gpc
XULTp4SKmV5vCEzPt9od3iBz9VMyI582v3LM3sOzRsQl/31/3rrnLYtu1nBd3h2SojeasaYAtEC+
ZQ6XwyJzuBz24po2wpc4bvn4DurqqcwJUfGFMmCbU8jSdG8yb3uz6JbQ7GnNced8pj43c06nsQo4
0GsGtwvZJaQfN5NP+cTl/daIQbQZngf1eeCyU4THfDhWqNn9cThKhGmnBLnvLWmnLNvHisXgquJW
rjYjK6oDbekNKueOI5guEDNyMEm7WdxGZa6zGWbWprI2ZrjohmzOxgwPl1pneitwUaifEKPbyX1L
gG1/raSPV4jiwzezY86F7u7lTvBs5y2ErLe3WM6P8XDEqlwVODQP3JX+R9WZLTeKbev6iYgQPdwi
JIGEelmWfUM47UxA9H3z9OdDrr3PORF5UytWVtkSzDnG39ZEGUNsvu0nO0zekvqmdJe5Qf0olMcc
2g+h/BNJ/nlSTlJ4tLXAynJv4e+CeoY4U4LBadgYNiJAymI9nKI/4CsZsWYrwnXs+r2sd2Nuk1RT
kI8nuD80s9AuSSTfrJxRaR99Ra/zv6UezhuoaDq8asO1cm8yD3S8FOBM/vGAJ+KJG0B7iDjhCIqU
iJaaEyOh5VD6oY6HE1vYg4BY5GLUvHun35YIbTG3RHSfX8VBoCprTpkXE+egJg555k/kJeEmJxrU
am8oRiAQgiUeql8CIZvtAU3oGqqrlNvY2GKGPynqT6t/S+afRfqZTBaIs7a2iE9NzMPMxRE7eRxy
Xg/mwHPKrzNbU+Hb711xf+kghGm2DKODeBImAJmb4Mnn8CHSHUZu1kQMLM61uyCowSPcz0Sf58bK
kpiEpjyRz07RiNagKfkvBAHuOVj61JSfpuKkMhLVbvADI+yJ7cVsL6J8DmGYGY9eLqOp8yQywrfZ
6DbLJfnJzbhP9ENhnFKo8s2obQLVoUnKqUGfnFJ1qsEdVZcgyJDYyng3NuRSDsG1CK5pffWr6zM+
5Mk5Ts5yv6yep1w5jhFFpAdk/5HstJmzAz3PPQNnpwjUbwEUqdCAgtvKbiau+xizJc6BxUX3KvPu
i2/p81YhQb7F4+WcO8alCpzBQM5xEqJv06YdKZ3R+eAa4lclI/dDsLPgGtVXAO5FdRWzS5NdMhXq
93SW38yXa7ojMWsmaLpNm3AgzyR1EV5xPosXNbjGyc2Pb0VpSdV7mz6Sv2nFwfIeI0EX387ZMn3O
hcUMvs3zoLvESuXiUtOtJthqhBZ/PJ/sStuWhPTWVQ6BuMp3sbIZX8DqM3vrz7tw0xIHUy0jhV4y
r5dc+vuk+tS1zoAEaljl+KHWAuoUgo4JfBOpnfzkXh+54F8UQaasCuTM6q4DPWDcamytvlD5bRY3
XaEJYf30gDgZqhj/dKK7LU4wAQ9y5bLyG+1XB7Nc/PT8wc+9Yi0A3OSWp5La9/IZxSxVCzQwXw2n
BlprdGhb576vbKCXZoShvehXAnnsdonn1UJZz/w6Z0fIxU6Q/6+XOlxstm9pvhfmgrK3aTrXLXWn
z2TDFI3oVw9n0a/ZO5LidIHbBG5Nymbvprlb9C6l1c/e1YhxgBhzF1SEZDwh/wl/fymOMrdt9g37
PHS3mvyu51kPTwy0ErpB4g8ehDywdOjQ96AwxZKhWKKKfkFTC2kU2QnkIaEKxMBzcFH7KwXhk/E2
9rbd13+Y4zgzmZv9eP5U5W9V//M0/rQUCFXfgIWgL6W+a9FmzGXCq7LYjfK2TLe96IrevggOugQ4
sEs6gs9J67MBsbguSRjNkGeUTkrS5ByUOPSnfDz7ZA8yXtx1mRXjzigqe3XrMWAkifdJceEc81AS
dFscwei7Sx6eU5Gn4mDkm85mPGKZB3uTmnmZjzIwbR4UE7MqVcbZqaSVs76gYhreJ3S0+YcifQTy
h94uB8EdzEtdn6BnwDt2NmNexWtYHxphU9BoUFn9GdoJooZTLr//7hV8hPHkKBtuICYu/utkYpTZ
zpaGz7z+o+U/EdjZuH6QZDVcufOeI/kdt8Wy0S5Ke/HbS1GfbdqPyaDfF65AWVaANWAbpVvRdJMG
qNCdSHZJnbDfxASbQ3m90u5MDQWBU6xbXEsowcjZNRxjWxsPjcBZiyUaKIxPjcis9DIajzF9N5O3
8GmlwFPRmVLGsbxE040c2OfHWH7lyXc3/uDlBhQlcfEgBAelI1QqJsaClU3fhKVTkvE2UJm5Hcot
mXkaBoWPQv8UtM+IH2KlmrfJGbTPMLMohXhUFTTlHbPPX3ltoqUAeiKcO7A6RjQf4QLPO0Vja20p
lTsx9Kh0UbTDRPF7CkE5V7q44tr89itSqHb0/lr+3/GSPFBxScdRntHgxeK8m8pdbGKm9DTSfDd5
4c6ncbnlNNZIbIp3sjQ7eXGBPuniKLxW2Mm5J9NESiDxDu0hYo58q8huka/DvYBUGCzutWVM0QaZ
KVPzOZKPv2tA8E/ErTIXga8ySIHcyQwvuNYCwpwP38qGrzb99OGT6/sQ3LT4UkjHZjprDocr12M3
IUndZvLuKe/EwtONmX+s032a7sN+r3d7DbZR9/pk3+5i6a1+4mi++trZTpyK6unh9LQiY88Jndrc
t7iWuW/DhH6emdDkX6gaXkSsyVs53KPhrj7v3fM+FG8LbFZEJ22SwCnQwEebsFvp9q4mlm3Lmf5V
1Ch1yXGGykc84sdvQX3L6Z65mt2lCfCjrgnaeKbWoWe7btZGup4CTEPW6OO0RxLqCtN2YXETZqGL
hHw0rP+9DM1xNlKnmRVMnjF6tMEWhpdIaMGs0CCxAmW7p/ZWoLh15s6kCE6G0dYz/AM7vd82gjud
gOQF3yVyLfkogO2UdT2iMllXJGrD7aMNXqW0vm9NJDbSPKD+7pAAajocRmtXI5UE22QkEgBucpv7
tvzEKzyz1QWFT89lE927dp++y6inWhcWSFE+R77w+gDDK7cz3YUlVw93NRF8ePKQNiPqJAof+pGk
PByJOtZh7HYgalv7Xg2HV4zOgHMAqU8Mec3h0NO4yh9ci/E2lrYDjTW85s0DnJCNW+oJvHrTH6mB
C9cp6yX886ifuZ71+tjIB9kViSN/YbEQcWDG4MSLdAdHEXKm5KxEhwroJCQaFeKNmBeUiv+yp9dJ
3t5ucfg1F04lOirpuCgYXN8q6p+abYlWC08IFhgmRX6cdutLWw1s4vvzM2DRezarBrrLDTmFTFeO
rMHuRhRcOwEFFWNtvVMJhuqXAGqttuUtImRowcTSuYbkhARueEJ4CiGcUMANBwg1VgwI2p2tXMLo
HkpX06tJ8iU/jSwIHN2eso9JDZsJaGiep7w01T8qa7IbUnu7DtslnDFew71EhaXv4L7VXJJCNUcZ
XZuLOAaq+M8juUg3QDuDQX+lM6xD7PjTQXxEeBfz4wR8dNTGVXnnViADHVQGSuG1xIwZv5eXVbbK
2C2zwx/PNicD/P7vuWAQXlntpn7GpiDqgIgibP6lA8tS6W5JzNtaFy1D8MT+fTdQi4Lbu1w/DQCs
LvJSC4Bi5s7xifuLc799UST7Oj8II/OhlRmuFm9hh0S6QZKtTu5ds4UbItFL/dHKH9X8I6efk80r
vpVkgH63adyjYC1SEGlsAY7gbyo6KEcnGN2k2vbJrjqW02bQNh3xXgrpJ84icIec583F3UkzLbkX
2iPDkokyuPvqV6OxjMJ9w1ofOyL7br4LKP8CAsDUiXbAdMPGLWE2ApE0jCX88VCD+NGmwbO4DWZC
bSeVXn2eMJMkh1QD1juCEvvaKUzPunEm5mJ+xC9ERj6Nswn41+KLM+F2isMnwXLqTOAWIWFD16G8
gVuP/pVb8lMdZ+6+eV4Wq1x0QYKfpjM0jrSiWAnzECHz1fdn8ReUN7KVP8JwLs3zYsFYfE2IM6yv
WnVF2KGybqVWrG5KLCTqrO3okBjJqDYPiOY1r8GGjJ6vXTcUjhKpMVjjZinFZyFCVnSc5AOKdtnd
kYe6/j3PlNFj0k4Mj8NMzOfDTCA84IUtKzm3+FZi0nluwo2fuj/tbsLwQ32k7DIT1zvuj+lPbXyM
8UPI3oreaghdad0WjgXLvg0xGvC4N/UxUPZqSjT9LIkJiW2Ads1XXYLklw3M1auD2B+l7By0BNsu
+/5kxEdFWl1DoPUlLebJjpx8vfDk1wXR00PFjaPtI1KGaUFaOtwWhX8P/fvwvDvS+G1IX2Rj+LbE
OhodM/yg7X7R/Yg4qOTjL1ILfg2CBSfEOZTk6GLn2YrTB4aF04fzMLU4pJFoDocAIcO4hCoyiERE
a8VGTkDs05VfsGN0KLRvo/hJy59WpFDBrr8C4+EDT/hvvnIrWKXPQ8B/GJTMq63P0lxOaE4Oieol
KaKd7ZMqJjIgsv2zP8wl3246uFq4Lco5HGiiuZMCOHwwVlGuiBvKzPXchHYa1vqVI6JnsDgbCErY
WMjQbrZwHOMyUtd7HUnWG422TttgbjkaK4oWX9Fp86nWb5gMRn2NrKaCpnujLfwXXACY7sieLbzF
K29Cz70c1Yi7SPay7p1x3JT0jdwCW2zIs0NffRBaGmn3KY2D1a5Vt7ogWZJEutNkRc8lEGa1VemM
rlm493SYqbAYHgRPutg/p0NBJ4V5iMg4Wd6nhpD9OX5iCC6C6FUj2DS1O2u53xJa11ORvmsXSzTw
CAiuXGBR9R+K3KZ/G4BEZA2WP2OIHFHjWVO4sQ8iJRaRq33q7OMESuWHFrg7P+nTycb5Cp6Ispk/
yXW9R0UwGK7+/azORXXOLSjC+Vbp6Jvq7ZT4HrhiGfJ/m3JqrUDD6vLAPtBG+9rYRYx+HQeHe+yf
e0oK6BhNT6Z4SdLbonorhbtBhCnA1jVvZvarhygO95UMXTw1D+iMnj9MLTw6xa4LdkI7H4xHdI5O
52+EbhPo2GXteEf4a4hB3F8TU9evM8qBktfJqIFtOH7v1ANFziQWzUuGStJQ+REu3kv1VubXRD5p
BkfANa/f8q1cgqqjIN5VgScxVU5U9iHv3pNuEf1E0Q8Vi1bU73PCw+v4kMYHmn+N5yF9m7TtoG2J
3fustKP+XmrvwfARx5bB5FxTDHBgpIFW3e8EKNA3JlMwoVTbsjj7S0MnvOjyVKgKOHL0HTMCZ4Z1
ytjR7XrBexBjtlSbpVZ5cA7105E1BwagQ87ldqSVX57DdTSvEz4GnEWjbYQm3Yj72iSR8KziVNk/
0XiTUoE1GBY5JldrBsWYVJgUYFsr7XusvuED6opAIjcSN6yCEuSHtiuhcAH+Gi+TPZj4ntWjvUTy
GUpXqGatEbhyDx4q2X9Y3/0UaHHJH7E6ZhiALCQa0pydAKq/KGiMWyfx/FaRZQJRS6W0k6AVQY2j
AQmTYPC64xfKehDWMCc6+rAYRttBW9HhNZvXsBrecpMQ++nOWdUcUMwFig/2md8N891+uqn/rogf
NC9dA2J7k6tmXg1CetakrCk/Y/5XQUp/jXEzrwXlvazeg+q97O+R9Ma29v/MArLLGH3+kbJ5qEZZ
iNJExWI3nw0qZges3AjMYeZWkEWKccgAvJBrMifQ4wpicEuVN3+4h1uuKeIeeld6MZa94jpO1jsZ
HhUSe/ckSzc0aOiEs3O3eIiVzmcmk6Gbvb4M9KgaGeh1ZnryiGpIsDVaS/kVDzOhY0G1OysvGUKm
I7OHUCIaXKLbKfqdRKbanKJEs9I8fyxM3MsQ0mHzKBCCkbrcCqf9gsax6mxIZ1yziADvuXpM/Ltg
zptFb40UW6tEeHCuQKAf/ObAxRqr+0z3nhtRPgxkBWCsWOzgaBihScUgRiUFcMfKNzqcLo3u4tjH
mVRfxqUNJ9PMVPavOkR8ejxXfOfMAvELJ55ngc5iRF2kV4BigiPB4MPyqJQQegwR1pHxdMb40+re
+W8SWP2hUzwf+xvHzLw/GxiuE1e0NXyWwuYcEHTpsQzWPg6FhyxYPqZSAhLEN8O0mfiSzkHAcOrU
U6Qcn80xbw7mjQkDUwrfFoBMxp9lZP9+JOelPj0qPJbKux7ddZsvaAHGBTX4En6UPBHZ2v9SyNNa
rOxnfRSbPXjCWHnwhdBYS/mHryznbbjxGSEC61+8HgMwGhha4eIrs7tAdJgFSdq6cxLRHgmpke5g
iuRib9t6xBa4R+9lthYLR2iwjm2VeJtS9iRs29eob2xizdoJHj8Or+NTsACJ8tUvFy2KqKcO8hHs
Yup3FQYMOtWD/VDCn+6VxZ5IsvlFYeIqy6USWOkC7dHxHEfHgKhfeNfA+g2Jnyj/RXQNsmQ3slVC
rKaQAfviIV93UXtnh8kTG4hF1lx47tY8mdKSQ4+bbjL3EwFV1RqKlgvHwNGJ2BFNBjiVa1auAROK
Oa4Ge0OMMSsZOFGr23O6Jvplqs97Km1gD4TjgvRPaf+kPsTYmd12ohwbINQZCrcpXLXc1hOj9Rwp
qBReYBF95Yo5mLrdkpc80kqDlq3gtCR9h1L1yFKPXYHYqkR5hLUMVVBxGFgpsPyfkHAt+Cd74R/8
4qD9Yy8lWGy+UA+KeYrjq2JcY6pG4RT9d8CmCTHNdQ8xRBewOh/e4JXrXwEv25RxlIsz3DbQJSuB
cFUrZiuHg5vfHxVNsQ2QH0Ly6CfDPMdck+pVHG6BfxPsJPjvmfThZplW8mVIEpngjDIIcSFfdf8y
UXlLaMUHOgeU2Xk7h03lq1+JX0G3xKOw5/VGIRYDtf2qk6Bg0dNQT77lioJFsgiQUj6zwLBqtJz8
p+c9fMDK0WygKX+lhsqIme6EXjNCZr8aX0xaQoYe+Q76buCCHXfZLTogSoJ38sNlQXCf7lSV+0QE
Z7iEJJdEzC+7NesrHziUER94v0SnRfrNgiRfFlvgpC2sthh8afWfqPoe/wkxQokvbfqU5A/0Ueln
azyMrdrO9GWGZydx5cYR/U2C/yfaKKQgrxbmSu8JbqIJacLmO7NtaTmzbQED8LTh7wm2EjqRtfZB
NQsK6dk7+de4dBRL8qaYQUumT9/0lOQwdsdbS7Xjqkbri1QC2OHpIuEe1uCQ0z7Hl8jngqKrXCIO
5btPLNRS3SOMSEDyWjSbjGzb+N+TGK7E4q1ny/xEa6VyQQHNrNE8Vy8tUkAnJVcwmlBOobX2Biot
PbcTUoM7SyhSv3b4lCukQc2Dz4tbkttarBw2YUR/A2IwnukVc9v4z1ARB8zsPwvUZLjKNrbQvC7o
TBnnSZLntoveGB8QYRZnZYNIZJZKieZxZpQtghTnSZogXp5nP7nGKUzeQ26XeJm9QllJGw1pBbQO
dswvLmhepMKYFafgMnL8GR/6f6NwUoRThfKrOpeEXIunQoCkOX6mFxou2R/Xz79j5jaCU8tOKc8X
HupdTu+yRHvHvXREWs8m0leXFg0sfEIiuP5BP5luUGzR2XJhNx2V2nbrLx1/dfYPvbpvzDv0B+pU
rhZGCPsXCWoRqlbUkC1/ziMnt/jFXCKR8vUrT0mE7yC3C9+R51TidcLfJUE0H5dA/uPGbnuvQb2S
rHRp2W4ZVpjCuN9C9y7IK/mKFr6yqSRHrGSyYjh1YvP/ZRBHrRBCLFRo5gbyohBKI3WZNebnFGSC
vSJdAYYAfmgUygqZ5RutHS1Ihd8/RZuIlSZ8iMDrX6c5pnHqbF1nTD+pewLXcF/p4q3r3jqYwKUo
brV+LmqUnl5wm+Z06tRwP6Srhqce9N+l+skvzvkrASHCqmVeQ/mWyTdxac4dOVZwIs0iUdwhc4kn
rSAeOkfEOj2nKEWEB+F27zc9cwjXHM0oGAmw8RNCbWJWv8rGITWPfkC/3xd5KbRc8B8XxxVFqCPp
uE+3Zn6jlUelMoRSOwyQ4bsubwLzgvldEn9+g+Tab6IRSXTDVGvG1/ALS27O2hFvR9K26Qs/pYuT
mq9aWtVGpy9x/Vm0+uLGJTthmH3XGe8bg7bgBeV+yA8Qp7h/IU676TgtK7Ly2WMWboE0jqY6/hjO
lK3SU2EdYtgG7FqvBHY9dmXlI1+8Lw8T58w7/yCunuqt6C+BfIoxesATSpdauC3Ge2xH+l5XDyPJ
fWtnjI9EFErdSdZOxXD+5el6WMGzCXfMOt6ydu061sNmpgcFyHmMfM0pgQxs9qT6hTiXuKYExyC+
CgX00SnR2iXnST3l7YnX6DMKP0T5HUyzQTz9oqJV/R5RJgQrUR+ciOSN6rj4ZARBK4lmRfkUYbAd
lncERDWmO3Nf5ocHuqNfhQmKRtV424+kTVhJaNdohJs/efU9GH+G3hnSPwGtbckfX/oaqXgIPiIR
p/JSRcO1qr7k1F4qj0Z/NIRwatZBwKfkESo0chVASowI2edQIY3oNgJwN7+Z9cECW8dafFmFB2LE
dniS5Dnd2XCkGrthEl/LiGwXQoW8U4dtEKsUbkFqPqtsp3OjSnPBa81XTODQYu/7+yU73ZwVJ0pb
er5pG5qtqpi8BVjIYM4renLUp6REuOJKUzyD7lxlm/cbGmW9DW2ftPGa6q5mHlp2ve1fyeSTJyeq
Z9LaQFeLdMJwmnuC78rgC3FawxEXjrxwusQJwOSsUfESgw10pwPV4cOk4h46anAlq9GurXCbtPf6
+aHk7u9t3gw3jaB3V3h+O8KHIFi/CNNvanXFw6Iul+eu+9BPaWfVwnYF+A6KMPcN8kzPJkXu0oU7
ksIU2oSnktkGaV7X5O3MPPkQu9MrIW9IHEj+1N9QNyrZ2Ft7FvHGDSXCNcVy1yg7fGEqlNzeD7zO
9GKdCOKDqh7i+Nirx1I9jta/gO4Q41zkF70/B6SXmnfoZdoQ9+Yrcnshf5VEbtu9+ZGjkDTWMpBb
d5dSLOEoJIjK88DUUOanVMSTdUa4MI9mj5JiZzLhjuhRlrX4J3o9ZfCe2lxYxOH+y9lgvgppGJGc
5rnSpNmVBa2MX4dcPYaaQPBsRXJHvAM6v6PdEFmgcSqtavM9gQP+l+GQRdTrv+956WYmVNXf+pd+
OtCQiXrol5Hs4zvx6TVOtiphti/JPkh5Q1iVEw12PVDyfEszQtgvfXhuxWNdHdD/qedEONfTrQze
10D/mzRyKgw3hIus9lQjI9u3Je4uA40VHQBLflEcJV1CWcfZMK5oa5LwkiVriPslpttJeW/7e9rf
qTlK5KuQXmrnJyUOhxWAq4cgHKYtZCLrO5GCq5Qosqdd6jeU5gz58/YVHtDI6Uuu9wHDbuShpFwY
NNefeMtlzNj/sy1UzbZ7EQNlvht5Xe6C/1UIX9Hik4kKYneYiF25r9G2T0v+tZKFOv0Bt9ASKS+e
4Rf6kcASi89Oh4xhfcCYAqm2rwvO0H0vrCrha0DxlH4inhrSJf6qNgLTi5RzGJx84WDgkiLZO/pZ
oBgdfogSYS+rMfNJX3G9JHARdyF7GTpAdHgV2S0ZnOQaV4l867MtgYnYjIipYr/ETRfj9TKyw0Bh
sTnvErpIcscyTlmVrPjOBIW5YZyxklm9jp65njENBTETngQKob1Qnr0Jv/6CMtzDcI/hXv8ffwFo
EzB8izqucRvTARDU12q+D4nqDWYN/y8bAVIRjphnNottvlPqU/C+uLAIsgzzkKo3FPYt0ZnyGv2f
CRMvOQHTxwEbFdL1tLJUWjvEGQDE6oTgVENkumGYAj3zqe25SM9zGyK92HMq3DDUpXR1k5u5ApuF
qUS9ys/xy1UxoXOo10ystnjMqYtxhB2y2WfpPiPyyMBLVLgO5F3eeCYtSsAbOCtT6rlrxaqig4g4
AkkpS/8sxyB7Fg6Onww3XMw4AjMYAdYeuaZKExfNDA7jJTOMYGm+PI4YkTpgyZWNQUkAfGOSP7db
vizQGuxciFqZ74GssGHA3CDcYl5tqBK36q0BejH8ZwvUrxMSRyghubUUwKqr8RJyVjl9PPM3Fw4z
GoWnBJyQ742dQ9mO//gSoTUW/2oEWyyY2RHzWffih1iv9JkiYjzvzK9G/xPkf8v8LwXmmWVrqWXK
78IPI+TsaYUHFLCIbhQ8kEgBwFlSryvgCJRLLx+DhYW3A7MR3wefIym/er5Ha1ELXj4S8PryEfEN
ALr04oehPp74zq2JsMsLAm+lWA79O+SanYuzXYftYOGvlJr8ExxVeboKjGWOtpu3tbiFT7Bplvo0
R01hFQQMWnxGmYDGhXNVdfvyigSWV2T2lc0dFOuU570mV5nEnfmrq77p9ihMZFivzxx0viPj4yzM
Xxw/eAVh5U7XAspq2o+4ZHj8XpjysaWEHmf3bINCe6DbebAHIEDWKzPVETXND9a/1fKNHGqiPW+p
cI2ya91dJm+EeBmRnJ0WB0OeTyr8nuip+e3BnqWDMmfOrghShlOD32QuZmLZAWcWJr9gjQwpcvOX
6oIJms+ypYVnaYNj83CzQaX/8n/UcajwtZbypBzpPkV3hhAZgF3zWrx/uIxPOyPlmYJN62y4nQlZ
LbGQyR+zpA3pI+7uKqfDMYkOqHZXQXfHkDydRIlkm32fIuHn2dbJn2bgH1Z8jrxcrGf4WQHTSRz2
ZysZCkMpsauHdICtHQrLZ0sk+plI6GSF9KaJkPSijXSfCLCPossbhSoH/T/L9NOE/MRiSuAr8hzg
2JSsoL2QHoXx9JImZ8ZbY0f/kDDr6IQZqo/kuFRWbr6jQhmfzBNrqviw/0z/A81yjOl0c8geK5QN
34sAZSak/EvPd13NEooU/xoxZoyBT0p/t8zfK3mc3ZkYKEdLL23pzA7J4cU7yQ7p76FH+cK7FyLU
rio03VyNrL36MKta0Ooivyn/5ebcA+OPcw9MmdpC/TDzj+ACprjEnMMdrJmnsr5UDxbWCbtDscRI
BORUEivOJlC56V1GzwXzDHNQ3iv5XoQrnUYkbjFQ42w4FOMpD8nIOnCLwS+JkO/L4F9cYR8wpg+0
WcgzsCjyS/DcYUfcBrjH0aqTg8nzmh/w1aAQQEWjzQ6eJ6nT2q6KmXB2qb57jjvzAVhoBWswzbMW
HUPlkKBEbOxFQzTHsYwfaW7HYW916EVSZyCsr94o++lU9FsDJxbIQOSKRxsCxpdmTM+IMCb9ejpY
BvungzOM1QiJvHkc8XhpO1H9jvO/ff43zf+JazxR7V3kfAjQXTpF9PVUKI7zQgXXOhWrVlvvsufM
DiAS7CEUUS28ZOeiK/xEyLyMOxAcBxbyOWFD9LePxva/OGHYAUDgyD/9gooTgZfzeUPBTijxps/8
XEG53VYw7vkfPb1A/MlIoPRb8lzxvEtHhol0sSGunO8SlQPcfX7vSFcSyST6AkUnwh/dwQMrA+Jq
AEWuX3Bdrl/xuxre5fqRZxu7IUhCvdAIhAA4Ta9tep1e8l98/l8CX5pRe6LkNeVe9Pf7PaLslElh
/Mz8L5xsVbBZNH860hMcbbTy4NwCHgjH39KfZ7QiteGBeZZ1Jv8HCDFw7/Fk6fOFAuCxILkeaBSr
GooCVL1xPU9EmAKy7JjUq+FbIAE8ehd2PE5s+CJxbRwytK2zQ+HoV3+GD/P1uf5a47hB8YvKvN3f
nAcLhAuRxVvX7/pxieNk5EjdkNXCePAiN4BysEbnCnKwlTFikTsU2DYpdOutSrYywHqrblcsPhWR
FpyRcBj9f52Uzlvpn8lpqcZbrLyFwn1S3wv1fSy2UWH3DmuhKsClOHqHrM4Ru1cqKFeAsvm1wwbG
usXalM1DoZSvfvhaqbsZUwCWTZ0iW4yIRyNXnrBe9RywwlezDQmn0X8HjIGb4D5kH9wCe5V7dCQb
coaDjPwEWQCYE1zA+ZAUGkt/whg83zz80iavyCF7QKK9lFTIKk3Vw/3rmwQZWAQOMIOpSCsxbiX2
jhdocQZ6khsyAIr2zM8G51UMSIctPmQSE/jgAMPm12jbFefhG6aSkx+PHyogiA2cJJXkxcZyCL6k
+s/I0m/Hd8gXSMsCVBnJuq7zSZJFznOGsJ0CmJxS23P8Egwm8FY8mBCsKF4udnvHDoMA5mm6BtaY
h/5ATB9f0mJXy1ss/aYPMkxxx1FkaAsOWb2PiX+ZdtKXcp89oBn7HwtWvpHxMgL4nrsTRRIK5oXb
bH8v7vJ32FnS9pUX4GPWKNkd1vhdpvWzxoA1A90L9A0vy96AJ3jh/Fr2FsTjdf+fZQ/7hEzTVSlv
Qu4crCaE0uPNeokEUyYmZyocQXG0wAXtzgfrExGF6IU/PtsaMdl8E0DNbgwNOWtPfgVBmLwKlh0m
NfwNq7BxkmY2C2o80h5CSotzGQMpNk7e0YUDbfTaj9pkO1L1xNq5cF9/sU4cwdxI0qZGnxlu8HXW
zXoM1qW1CMh59tZggp0tqxf8gLxCs2VNXpxM4qa8gb+3zNxfABmJur0oAdWwJJkckfJ5EE+L8lQe
8q+is8xvwbQQM2FQY8vsv7roS1qOJLt+o+0d/z1J/ganJDIouig4s4lOqM4jVIb8QRQSbWRf8032
TcQGAfPgy+iJEQQxhuWkv/C4HuT5CpKo1Dnig8YIhzkEWkzbYl8hyGGOlS+YwwCP61kkPgf3Ds5o
PedEYHLSckr+BKJSCx2+f2+xnkdeJW49rEBuVGMRsL/5Bl/hetQ50hESSLTJBeGF7FWyHdnu42mu
CKZYT8cCsNiTd9UIq7z4KIJHWFtGdZahW8tThwXnkP4khMID7rBT1XtTswRj1yy2YeXpAwEsVEWe
ivFM1Ev3V4gPk3rwn8ehRZhgpeIf9fmtFm/mKcm/eqs/lqUjFaAVZnKSScoPr1pyoxsSPyiuSHIg
yWL+tf7FdjZY6MN6Nz2CuOx12o+MndFtM06SFSHHfD5KP4ccF9NcsYveOaSBvHCmwEXv3OfuQKts
7ja92zsQbL+KZ6Fz9W7WOwMEQ37+AsGLzMmGDRkAROzj2WQD9L+mHyOjexJQ5kA9B/uH9Lw2+puB
N5Rqtjc1eivordTXQzZPxOg3Mkaxets3X5wmMcqS8lOJH2Z4J2OtuFbt+VfiYjLekaxgM6nauzax
p4Ww5MZQNJICMe8v8WlD4/zUVEJ8EV7TareB4Bdk6W+IeLgT4EdIKcFEw6aBnw9CSXfAFbiKEHtx
FcEZpPa+Y3ooz8GB6d4gxpPGC/mO/Sz7S+wL7waxu/Itid9IMomFaziRYnWJFbrzqu6hCm/KcpjP
PMzrjQ9ah7uZamZQ+Oj+OxFq6sN8fgLfRS/4juiBe8QUAuKfnTAlEEROFi/iQc0tHr+sDhQEVx/z
dydQxrRpq60WL1OiP+VdUXp5tv/9yvP4iNszCZZ99IH/1uw+pPBjIk4/eUTtqe42Da98vvGnNcBe
uCPzGt0oEJMBDfd3kRzb7CyJFwjxRbmqiotfX4uNZA1kbLjFaIchR8NKnz4W5jYkblFfSoGtMDmB
RlpUGlgZ3yMtpJVnhBYxuZWyJsxSnTsMFtXDHD5JSovUi4FenVAO6tiFdz1+70dyst6z6k5u1bQS
grO8PCjVrciuU3cppZNSHp8yQ7+Xo63UN0Z6i2nRobTBgCI+beL0MgQIFaE7F70lX2Id4RzkP6jI
3Pu5rLTMImy0DGLeeTpcAHGcooSnjdd1dw1h/ER74EfErDCiL1s3i42xwLvrUJmV5zdqgEgZJ8fM
rzctCaSvQCjxrLZvUv8uZUhGPldisQRXJ0bPRABrbIRXSuP/xlTinhnXNQ9j82dh/GkFDA7LwiKB
59pql4V2yZ8XcEwg+IUrA3vHrk/vYP63KX/MbFNaY+roqiMX/4eq89ptHNu26BcJYKb4SlGBpHKy
7BeiylVmTmKUvv6OLXU3zgUaOLGrZZlhr7nmHNMl/t2JzHdbbLps++x5ce8ig9J4dg17wtq8vblp
NDeOvBH6auhV/6JzJ1ta3LpwVYerYVwWNQ5/cvSLsVtUqxQ1G6tPDWB4jb46gBZf0wuUvtiTCLoG
0Ku7/U0BLphcKmc+RuBXpC9gVTYg16Xlx5KapGlLe9qia5cpLs9kRV3Fmm+hwlkGMOkKAjK0Lvfh
MliX9Vx5wAKgHW83VhiYduM8N7/H7nc//hrqT+qfYfs96Zaz+b2X0TaCPVLSHU36aZ8G7FhOxZc1
kG7c5j1NbJh5dm23K7pdk+zCBbZi4i6DjQR5VSjGTc5qcFTzI+dvijmjndVuCroa4mX1crVMsLmS
5Xd03Gi1WPF3nsUV9iD06N5YZHT8jKI1FE4iraHdxHsAG4H+qnjpc0FxqAweksCA/XDi+rM4Pifi
kh1xyckARsRHh2PJR8/mWX0s87N8vyDZPhx1Nq12gbQdiDlqFKpD8QDH6lqxh8tPXwFsh84pzSkc
nPazpZ4t4d7SZ3Lox2MesK860jepNr+g+wXYsIv9cs/NFrKpvq/frVf0+VIGaZyS54r24HdbS4eF
jRmQBG9ADHKvs316bnvSnBJ7jW1g339tt4a6VhYWhWArzRJXe1Ls1arl5pZxiBgsDx9OzUKsXT6s
jRHvH/Gewj4KYXNgW4nTKqt77kJ6s0Qbr0WiD/eXnQJntZwGrk4s9mLwow02HLpPCVwqI4zgGipZ
HxwKInT3lWbD4QXkX1in9ehl5X5EvmWBoFzl+4Iqunvqxa1nBIK7tv6A5Mhdl8M3ea5k3eZT9ahX
WMHT00Q+Z9d3txvXXq2COnZ489f0cM2U6e9m8kv/yYNLoZ3r56kxjzOWBFML4Ww2JEezJtIiXtbh
TAr36n37zLelCWlWFC12FWxPmO7XcMJIiQK5bfWt0W0TfTvRthZMdfZw5mbS74T98+ULSPTTfZjL
w+o5rPqBzSnxOAzNYkiIBmyNtq7v22QfF/Wsg3E9Wf35IU3EC1bL7Z+SjNjETrVd1u5SkP13EWEk
WpQBeRqxde2QLPXYQdcAicQgiIwn1b8FoejhosYIIzTLxmSNQpSg36Cvpgslt3H3P0RvrWsyArzS
kOorE91/vm1KibzGhIB+CkOGt08C0cDVcbHhUmY4ETkcoV6s4EuN0pV02aQ/G/VJz48tK5JxaaF+
uTH4n1dUBwMNE0MJmLgAofLPStu/YpcRL7bJl0wU7JuXP5MYe3Wh2tAGSLiJZ/G/TlXGxSFxS9tn
nuDFiu/ydRK0N43Oej1qbgHkzseX1v+Csvvcpvw6BS5FD75zVtTWHmMdet5dgMqQqQRzJD3F/QW5
HNNlZu26p3t7HzXJoHPUnJzwXlFSsMQFgmxd05+anm43tfGE245t8IsSUKzDrTDz+wnYm1nGyPmC
G7C9wGbA1yXMebh80hXSvGjnhXkiszE9MVE/XxP1IG0Q5SHaJJPNUG31GyMG80VPljJ1lXoW8iDk
R5GQKhfDD+cTvAHwocgpNJlHbpxpCFDR6Oj/om+mInWJ55iOyrUKXHJmTcCnsOQOf6rpjmgcjzc+
HlQ7XAs5FXFP4fPA7s6q4Ulb01f+/Br4q8PhbeuSsMLSnIY7hQ5Wg+tGUtyiOwR/K+OCg5Xgg9B0
WF+i4Ml8xSa56Zsxfk04Zpm/Vf0bVBE6yuZGLDmoZlfjMg3WfegovIFpbJQJ1Au/VF6K8ZXVS/DR
GDfze5js8ZAU2Re5crn6xNXO0BI79LOhn1DGhGqNNodNKeVly9YAspLpYsb5GVgnzmvdD6/CyZnP
lcITn5jjF/3v1j5u8EOgchFK5AOxWBLMpvwJoAam/jl+zO//zaySoB+QVcwU24BjJ7y9mf6nJ0tb
/2mt38xYYG3nG2BJRrueMlSkayAe+WSeVoi72wLyNiTKH7LUGOYtfj3NYWxwCe1Ic5nNRvMqtwcx
028nTpXuk3SfGXuD2p9E4BKRuRJt28lztkvkmFGQwRwUcOAgqYFHQ8fC/qDRcvv9OMDL8pu7r/5J
+T3xhM7tKnQQOO/xWrevj6NKFaT79g2BsgCUxkqDO1foYoiW0gHaHcjA52PP6RzJtiz8G0dpBH0U
TO4IFMwociamG8IIR+d+Sd1spBrw/aP/xVkcDbsWTXz8QvltcuHHdLtZO3OHhmWiS1hiTZ3BCFpM
mvlAQkgtPuNfsBSxw70XXNjh2OcxLGJQfuTO10bW/kR82dpfVf9j3sgX3uX9IIkaaelVI21p6zsX
97WDn1stVWCA5rKLVy3FNKOrEv/dpPU6HDemAQF2OylXE2TfZj3eWE74HF0evJeojthDqXuSSndw
rlJw5TDiRHRH8FDs3f+8Lj3Ow2hBOCBSP1SXVcyGrNIwriPZD2bvLYSjHE0YkLgwEEgG4UdHZkRE
MuZ/ouctrj/68lIQsRlwrguSGlbavNneF8ToFAGMS2LRO8j9xG2BCYDSAfmAISnsLx0GWSwtBK3y
JVAgoBaBR56eeP9jFsFg5noeT51yHrGo2SVHrOGikV6yLvKCPSGBpG5JgBT+wmNuFKStD0P0D3js
LcFJjznsJJRprGEor0W6RnnFGlaaIAV9k5UPvgr28qEvyIiWW73cW6QF255fGV40zkp06LmZQYLC
K2MP9yC3NyJdnS/THxIHGXJjNVthiSjaHRZFNqWPdMO2MIv9FHfCfYdIS5gMgUu1N0xNki90eEvI
XTxQxftgCTaNy5JVE+ZDELD4YWpMa9Q0fZELmOOrrmmEwcalnNkqAoAjYPFePM190gDvtcS/lC9A
Mqb6T2zszW4BkBeU1yH4kL9xWAT9ZQET5r4gtcypeseTUu9sVYE8D+g52E/Z/ERHwU6xdhOAWsEO
CuQwR7NWR59s5GT0edXZsLNosfZjVrcctWBXHBXyDcoBmlSsLEv1UOFhqfeKtOsm2wXryydZT7xg
qfde+2ISJd3erpXX86VN10+OLumaSC9y19T7Cq0Zv1L1kEaHDb4tvP5peIByITSWAq0Gzpe0D5mm
7g5xtmSP/JK8fHiImuoZmyZTa2Ki8eiIGEK7gAoCrX/Dn/6YVxov//UXmi3sGAV9L/koOEo8HIP7
TVoSstDENkiItHG5bx2flAz70SkihXYMSKCKLDd7bJzrxuEZHYf2SGL5QTUphuPxtHF4taK7Q6bj
hcifj4WQpUGKN5De1j+sSggXGBBo1PVG8YjBLfHFtbFdGN/qjeUhhDkzW7AEhnZiqusJESlvdMgm
YwDghZloa6lbL/gmpJ0lbVvSzvw88TwLCBSvyDnfSY3wwtjpwWGq2XXs6dqFo5fxEduZ08P4eiW0
iGeVqW2Q/x5Wrba6a6tkAeAu22WkvkY3j7366RE9KA9ycLbUS+KcHyneBb9O/U7xa8WPWr+d+Hrj
p5c2+qQyjsN0FC9s+lMQftYdjovQfgY+BRotjjfJV6hhEkGWdR3gGdtTitbnNsrGfMB3nm0Gc52S
Y5F9GrBDcTz2yHkGs/3T1yEAaB+BdR2HK6EGdMT0N4d/foJZ+VhOCtdiZxraBvY39RSWszG7Zdqu
kclY+WX8PZnH/WdOSKKni9Xwjjl9rKM3mf0tNUqlFmVxvKeUZ481QHL6qWh4vvC5vjiigYlsX8fL
9uUPZZ2PRkccBawI8t4UQNxc+oH3Z0NtiynMNKmuE2cO7KWkL3mZlFfspdNohi+5mbNaYAlkLAEL
B578bRxa1GK20Pou7p/kAs/qjn359CSVV5zJ1XNfRMc4O0mg+5cTwIhHKIpZ8IskfDv9rUKm72Y8
UIM1uF9pa8wxbbWfyQybAss+MLIcJBJ+BMLUTB4ssG1Ifh0b0CXJCv6VD4tntHgAMcDkiYmbK5TU
KC/BZOJlE49kzRNuS1ntiYO53eBM82Vs3Erl01j+r1uh/JXL4lLFr8ClytVJbv75EARJKifkXUpo
zKEx63VzZ3sIC3hEKW34NLpb0Vy15twOnPP3D3M31sdHfr7TBwm6ftnAu6hW6lT0tLwkuzum403D
Gx4wIJTTbqv2m0ae1QH5/g0x2z8/MCCevdv3gnjKYY50KGk4zDq8t2go+OzsP3EAs9S2II/e6O1p
eILxVnjOMANdwJzTqF1hv2k5tlHBxSmZJS7tL5gSVpRImYo7sWZ0gNGyzHRKl07a1HYPtRbqluy1
kCY3xQNWr09v8vSEAbEzfwf691T7MzjxZMM4iig7kODO7M/mfg4ep4At2EcQXLrmnAzH7ewRza0l
frWW52DoV5Wf5V6VA63iADILVbuXV3c0d1xHVC1mS/XJwm1VRS5vkWoVM1yXbjK6pe4+I099eEFF
j7yXpX71SiZPDU8zPHxNRAOFcTVJvqPs9+RPw6mUAKan0ESPnyeit29cCnCtucC67UMYCD6r5kuz
PrFW4a8yvO7f/z8jW/I3W1bDgV14IAIIe/a+rcw8zJpkO/CKlpeP5/ZJKIQjiQo9CQD9Lt2P40Wd
3Su/C33BAsJM+IvA6hpr5p2dGQ2s7FfbdftqAKFymiLpIDpa3ALxsQKkspR4I/CKeTkloZjwov2O
rd84W6VdNNlqMJBCSMQCkJ/UPoB87C0hrVwHHkesneoFIJkyEIgV1OGhWk01+u8qcx8ni6ZyrPI4
SMe6OUXhyaQ1aHIcICJuO/Imr+MRA2jgc0CyBkHznagOEQdhfVof9OBYU4lRiLQMfiqY5RIuYK5T
ajXmEFcqyN/7ofQa/rbOhazNiYnNfTc7IUHjtzTFzOzKk9XbTE/dnoJxIPGl0gPEUvVuiMM+dwni
oEWzXqPxlUkVgwgKMxkkglqw4P5Z6tvUsKhuyXFPZQPgAXhhd0u6u5+4enfgZFJ8D5LHu22YgbjG
malwKWMNRtUmBgWlQ4CNK+XkH6zuXBoHlnVDs4dlyzCU4iMHcDHuquGjgQK+4Noct5y1WbdDhSNz
PA6nqXxuqmtGRPORnsbqbMWYT67GkpTESemwezMB94Sv8KLpZJlj15J/NPlcVtcn9OVAjMAb7n0H
WNk7Z8bjGKNAC/kEfrduoDu6OiFYmmLFTuRpCc2fql0YJ/xW71/4CJNxY+nCR2h2//gIGUUmwywA
7Fhd5OpSDOcSJv8o+EmZ7E91r+n+Cj9LsaJC1NFlf2jIpxDHB7cvVuC6a8RnNPfCvtybS5B89peG
PWk4Y0+aTK6wosdrr9OLLYiNw2+9XFsy4DrOtPzyAdF6/Cr5Y7DqBCKLCdmNhPeDi9plr09+u5bE
klIGIFq7NwYdHinbovgEbU5wFBeZ/GQCJvl41dg2A+aP3bdfJsC3Ba3xzqZ6yaFumjk5hmzlekMH
32nFXpZ/TFprhtM7ls/pTrkO6UeCPv1gP/nRhIdk34A3C+xSoTzv0tVXsnMWnUqXPr2k2rnQEEyO
cnJUmfXqnUIzlIQ/9jAd6PQ8lL0zFgctOpn1PGi/LO1XmfxRor/W8Hcc/hbD3zr8m26evKiLlR3/
nWzj4WAPModkPzK8KfzsiSsRte9WEzqg9m81Hmc3C8SaDMzRkG73+DOmqW/RdvxGN0/KALLN/fdY
Q40Vxwbr7lvSrOc5NDgM1oZ5470zOvRBzojfOriawBqKyVK1Hao0MHABtUZ75uTrve1Lb68VRisl
EBiBx2EotsG4u+HWAc2TnOBx82XWWYhGxHs3pbEQmjyk+cSDCMTswuSFsYQ0D+Pf8y7snKxdsHOS
sR/E9pJjIucJpWF0NauNvsOvgE7BmaH5aebvgRQXFq5oBkuBL0SPYZB/qn/AarP9ZsHe/K6rPwLT
Pr5YMs01N29xeOuyD4W/xsuDDtDnaVDIsiy113V0Z+uLkQVZ8+3dMVBrupzj5uAjB4Cb1oI5uZgb
zLQ3zJWsL8hcVqOVC+WSIi0+Mcsl7v6XGWl6QWnRpAPuMQ4q+k7dBZCRYtdsPP4CGBxR0ggtOdgA
huXPIjeMn2ZS7uRFFgt7J1766zP9ImKk3W3SnOjeCwY4tLL8R9omgxf+tKDbfxwSXhKQniUPNoM2
3bvN3MWOC/8sOy4hVb1oesB+J9qRQ1JWn8fkoid0Jl0e6tlgDlgH8APJBAPUg3UDeYMnrkq5NmU+
c+cQFYCkPdxhnPixWAFuNBLPh+QnnJ2YBXFGwQiP7v+kthmuGUxbh2M8nCLpucLdIawdoct9jz9i
mt8q6RZJt5Gz6vF9y9eURI5eFHo4ZziLCOeMylh5jIYZ6FcMjs8/bxsaXlm8cLDfTQOR+LUAdYMK
2ICndH4YrZtik42bR79lsZPurG6nshTo91m6D/u9nuyVbp/Utqzv626Pmmqp2z8ZWq14p/NPB17L
i4e7ixonzkJoXY2d+4ReU2xWNgFBDMK4MPixdemHGAiPY5BNLazMx4wA6HRLRKCh6Tv2a15E/AQw
zaPF+FkWK4QzBAEAlFhYpC980IWFNDTDBGVIn8r05AjuZLOklYK4TgdkaqNku3Dcl8oMhoCuUSJi
y8b2vx1xNM9r0QfUmV7F9AHfrPXDVvB04YJEf3LpN2cWvf7icJfWS8jr/5CuE1yNXqFzxtiwHSUU
N2mW5FCf6vfIhUVs0RJlB7l9A4ZKiwNhJcRe5/amtHLTBboAcqjK+sEdEW7MZh7RgSZtYnnTKjYL
/JSg8f0QNYeenfyr0aBTNovdvXXv1irPEUTYZ2HKVrVZqS5H12rdmB6LCGQ1FgVfUn3zudaVedfv
kmEPqkIaBdB4KI/QjK3n0QIaPGFScsYV029awrklZLvtgRjGGytbV5EvEwlzqt5Pys3U2KrGLioO
d4J5WANZPZ7iudbtWn2Xc1Gk+5JUAg5FQEvfxNlCr+PQp5KlcekjL3vRgn6nsiOnwGVntJu7MbGp
4xukv4bhpuBsMEGark79RHqy6RLM46+8XS6/VXAkuTsNFmwYk3z5bbgZ1bMTlDBHif0nAB3FNRVY
DpQl2a3ld71v6/N7aE8icqUfQfqB1YzZtmPO7cRsO0lx6/od04LqFXtq52l9WChH7U4Kz45Bm4LV
B30AsvQVKsZBTfZ04GSRfDyCj5ha2v6SYOCA5871/KNzlnASE7EFmM9DEX4pVKfp/Rj0Ds8OheXf
Y8dp+MXCza/aw+FEpHfsK9iOLB9LRSOrsbHGLVohAzxeWB5tqOcgG5iPymv5EylXPGb36Iiph388
LP42+iVH2NEqdEgSx6s3Bp3EIR6Ph74gy3qQkg/yhdC3Lf0bTD8Yxrn5sjVRlqBaO3KXqinCheZ3
qp5N4ztsvu/Wbyv+BRygReClnAuapw2dazzpkL0yD/tJ8TghJChMCLMNNppbANf96aJlIrOQp4dL
qtEQ+FVeoZK7DYLkoQk+rOLzjvYc4bUHUiQ8cbrI0eFg7tU1Fjf1lhlHJks6PibBbtHgbRX4bAS3
YxPeeu069bTXa0YqTndl/xtmxuO+pV4XoIJsIyeLaJhI8cPamBjfk2+ynbwt0WXodn1ZxfE4CKwR
OR9uJQE24sXHm0ORPdjj75g/ih0vhokGm3CmPGyCXWIzAIBfvoFsgTaexEf++9Tm6cOkm+iz+MX1
gS4XVYduenrIZzDLd4LddGT8FGsui/H29uRB3XyrvHwBHRN5yeFaeGvgRmg/Zbe2hNJd3Bq6gF5v
nGHGYQyHA8ZP7TDMzJDtmN0/BNmYYyqQisyVvFGdiXjlyC3TeLxNiXv0zJMvFsnjvuDwWytnsYbo
ZmRVu4c9GT7uzQ0rlNMj1zCjrzm784Zmw9LSu7UAbvKmJz+BqTuopZjU0n/XLcJH/kpXTp+r5wJ5
wWBaWuf4ubBwQ4BKV4n+Z4ObNbk0g/BJG8NForvzjOMMRN29gzq9lzzTVeRLmJzLx3FIMKDMaK4N
mf2B2ZZ+y/cy+vM1uR9KbJHQqu3gdCQwv8ef+Z5FZwb6YSNBgOJ6Y+VQ+DMSUSSXWnK09Ub7xhkw
ST2FfSa3jqOnqzbzehopwQ1hMrPgLAFeFKV3dbuqofWqS8j38WaGExIBYR4r+5SYRrgN2w0JISUS
zVEkhLzI7qaeEa4hAmT+ENKFsrammL43Xc76GzrLppiB4Uoe3gooO5q3GWLlcy0n7gQ3oIQbkG1G
c/4cmGt95e5Dg5wZw/7+VXb+PTopVGs5ZnjSWvsU8h58XOvk844Qv1JfK06yaEXo5hoBN7Hl/Mmd
nM8mrVFlvuhTh65IV21H+JzZdj0MAArZrbs1B49ctLjyYK1JX3r2N6XKCrZHD09GiApLhvP6COca
igkJRawSIjlZsJ7GmMWmIT0l2Wk9rwMOHz69hQ9FdLkO2KPrDQYte94q/wTPdMWzlnRykS4kHsa6
m3hY3K4evM5oPpO9FEK4bVM9pvFzBuvMds2cKvTl8i8anTGIT8umu7eRrIR74nl8ckwRXXvsCBfW
pZws1iNZOB6OJmPQbtRuZu5XDXaAOaWBmb3MK3q/Zl27zKcIOasBN/dpzOcdoikZYPFD9SjGCPHp
ukzXg7Of5CJL2oVHeXoqBsdMVo/7arjpui1+fim+5ExfpWcfUwJZozdlclZWPaW4w3IKAQUjnrlU
v2h4XiJuog8fNKiTCV4C9t7CK8ACPTZXNd0zWKF4ik/xrPBHozTY8wJzj5tzEE7WASb0yWL+IGAu
LfN1PL2k48cAtlH57Of3564D60rJU7D7xL3gU5RLCYz0FVSfUXRL9auSXcLpMYsP1t++5p/s9lfr
Mj7chg2StkjKq/jyl8s6nFt4oUyCHjN5wtcf0Nex6ukO4DFIT7jhSKeBOT7nySYcJ0v+3ZL0rEj6
rzRjhUjFB61fdYeKck0mH/MPnUBUdBR353iqFbuaYOiZG2wRGOaM4zQ+tkjpzaHMF4G1lJXlndNF
tHxD9tp2gRW4xqxKoPU+r+ANglqqF9IAgG7RnJ7ZNjO2Rb+b9nvT2BPCI08qTQ/Dx/9mBYPANwIf
+CqlbJgoVfzv6/JJBmEdO6n5VVW/JnSBgRuk31r/SvpPNkf69Kqjk1JQdpWqEyhMIA2s+K9O1uyy
CcsdgVs3zC27zqC9gH4ief7niThceuMLX8EmhSMn+25zSTPNs8Mzl0cLNlNVtCf8g+eZZi+yUbSH
3XijWaJVCGgRG1lCOBCcKQmxeBcvCmBga02MKie5Ppvf8G0t+4b8wGr07cUsXJ38L81FmadInAdm
RUDTNlvluZgooj0ePw4u1r8UJfEqYL6zNjfVZjXPCRTUOq8NtsdZ+EucUQb/SWRip2vzVxkb+HX+
Z2gYzIbGa3veSBu253ogtudTGoQFIbrJT4/8pMxuMMbD7GNDwuk4TE83BUfhKnmBDSBxNHM2Ojez
mIEFeaNasS7CbUGkemMYotYBq+XAozpLyDrFuk5EVQQdFBJhCZxYj33SUHJ4MuSzw6iFTIOZ8Hn/
f7520UjkwnfhedHaPdIBFo7XTpfsXLTR2r3e7J4EXKg9Xz2j/TTfkqh+sBE6OM6927SEMf07yRX6
Qe9imav2H6yvibHep06ie8tjP6y1M/Xze3tyBVMV4h/GLZMu9suopIzXrRQS8viH5nZDPP7b+mXv
KTInFJ53rlTCEUMQWGs21rdn5mh2C7xu/Ri3y2+edgmP3HUaEpTZU3ZOhbwir8fJ+omxm6gGZbUn
7bmPlMNHxngqGrPj8rOjWMjn3ah6DVnOdTiliNfDQUW/9OdcYki82yl9kNW+sEWdbByRLjpNx5PC
WMp1NYu6dQYhFS6FKZRdhE+U3Tb36n0ez8vYuR9RtKBHxwUuvflwn3eck6x57iTYc7KdUjn6MDf+
ddyY2imwzqdVP577+vJzaqVbsQyNjd5v5H7z4EbLNlDBE3ouZX9yRtBlVAIP03SLmDg1juk5t5hU
eNx2V2vNYTnbgIKs9P205QMJzArDIfhD5EWSstxpqd2TCi8vGCcic379c4fKw6G/WjJuoaxk3Znf
JVYY3KjMzoRiWGvCt7IRjLXd9LXxfxPeLGOdEArx77FfTNyULjTaxMYFwxpeB3J+xoiRa6/RNpKe
/MW7AANmT0lMo9rcCs6LOPhlateCO3k2Nm5IiDhZUCFYt5EONTvbx6dEK6x8eO9Ts4RPfSmsizRc
gH92YpYjxwE0qqv3k2oXgfCut4sd5I5BBgCxjIGWzHSdY+POLDYGrMdXDIlbMZps8D6w8QhMx7z1
32SW3twLHDPkCAn5EUZhBtg4jSEWzxN2zxTpgDx+frXZ17P6NOmGNrEAcrwR9JyquU3z0Ea/KOoz
qbacdOkcrpVKTxH5gBfXCtv5MNkWVIXOoPOmORqxMN5D5zWg15PpilfEO4hV6m5s7+L4ZBBkr1Yt
TYh2f4Lbn05JTJ4mGfmb8wQIX/PR6R+NQnn9NtQBae8UbXsM2fl+skwZzlK5UKt5PDlaj2OWHrp4
X6rUZW7Sic2tqYDSwZm8Ni2XdoQKZ78TaIffi6Fd1NK8ZcNTznc7UgEZyA5ebrR/xatuXKURUQA3
JTPsty+emTFdK9N1o5HVutOvo+gUCbpPSKh4pqOFD3zDNLA5sNz0Mbo8jiP2F5Ay6rYicuyX8nyK
IiHmf4RwqidTkQctZJEwrYVJhhxotuYdQLDNeuwRP4MN5iZcMZnbftJgR/jvKZ54E/WYxCBwP8Jf
b9tTqi8IEz/JatbBLEtQDmlyA8+2qleauSBR+y6AIwd794CiSZnDMKNQriL6M5Blpy9XFyqgSVNG
rJyl/kL0wtUsBLovHqP8U/BMcal0pkOVRbLMPyIOqJ3QZoaKAgQbWYpMooObU4Eq4VDxCehD3iHs
O6l0aDHult9s99+9LmwQU9xvweYlGjrRKOImFU0pqxzrDhv3Q4NMMAuxkTyX0ZN4yCpn5zyswop4
k3ua0UJNzD7TX7Xn2I1pwy3oziODMA/DOU9YlQNBwPJ+QYxFm8va4gOKS+4PGBSBQBXb+VKTr1nw
MU2QZX5B5USbTL+C8rPOvihKu5+7+zl8ngrSmXO9mG9nT2k3lbZduH3Gm3aLFzZShQdak6hh2k5B
1pn7Dqf2Rg9dDZJo6aqDG8DBijztxS6bIGew29IIN2E2dNXexVkI1DfqBRHsQSmR5VzFxXJY1c/j
vTh2KebGfRwDIt7+AROG1Yq3IFkoKXIeKX056970Zax1s1+fMvH7DHyDCy02WsLgCKarDAppu/Lm
/4tXSPxflbZY8/a5Q8oOFhw61ccKD1J5DuQrx2ewZy6H35xjsjZ/UGUHqkqwnyKdG2EmMZlUHpZm
GdQJlIHQu78szYEMQESoNXXo6arbsPOZrPIeEMrK+JNr+7DZLY+WIv6zsueInhtrU9wN6yya7c1x
jpm5QeLi9F3aKdU79aGdp+sMyCRWp8fXYP7WeCYRC4CIRLq7gf3g5tjyAF1xED6/vwpoGd1D0DIC
/rLInM962C7kiRk2lvji+eMV0qEJrbyr2lyNNCnbH+iz84+lSX5/3uu+esgYYciIFv508GX4kqxc
rnhV9fQjvm8w3hG3wQYCDVj1MtWz0MgtJHMn/yM5OI3pd+7gcf5nks5202GfzFOu5deQ1gXnOp2F
ujvla2PQizzQpjwRkLlCT2UTTPETs+39FD6Pen/Qtf0TwnG8jZYZlo4DCyvOZuDzwNYt5bwSEHY8
0po5w5MzCJ6YFRCH8mRoQ8uqhTDkwZCjgcSv6BqKWUBSIzwnRvw2W3Nr8g4iSIsnKPjCgIekiJMp
ZtBp19yH5BRlvruac8FGJi+1M6r95qZHv5L4V77N4GEHGF4vZbm00gWKgZwCg/voeatLt05fAviE
+pqCpobV2FJY6469S58YYXH5Eyoa/jkDtdzysQcEgryIAIoZNmMzHZJ1EGI9dgYK9O7uLecZdZpE
lxv4fvFYjK1TrpzjX6uVMx2uWY1gvtLUld6v4nK1OrC9hLV3NwUUUMBWOE4gtCZOJi/MYkEzK8h6
GsyECfGbAjxC6AQxQQgUnLiHj1xepmxt2yMpzDA4RSkX62ZDPPiRnUL1XKrnJL0Y4Pbu52l+ynlC
ACZYjlBCuvWdIqtX482ioUY63INvwaakedpwLMqDZPCbuUqpg+vmP4AC3277Kgvi1Snt43rfvMj9
G96SHmbS0ambb637nSW/ptObNuuJK72U1bzwSo6zVPip/qNeZ46Sbc10F2PLN/dVfkisQ6HM1cBp
ymPkgBXWn8c3VpgbNXse0+JoHmsQIXhRlJU2WTI+M7EyqT6C1dtGMN5n04ac4nJar6oItRpk65Kx
W/5CBeAU+gAeiW+f0ZxhuyOqgdNbWywZt5kDza8nvhBqf3+MH3j91NRNhDuWNR/R2Mvuy5B2j8mW
tQ+I5P4pEMlPwwWRzNSLcmpwLhORvCB0rVJE8qTIo7MnHF2FGweye8217dUXnXAmLsuXcBoWxJb3
KPm0RlO6hRg1IJyWe1qe5PrQKPRiMyCx4rmZ4ZU0FEENUQpLZok+DgKh02LVa85j+lmoH6F8IeTE
SRIid/A3/x315yg/5j4UFrLCWrbkb8W4xg6GPBB+Ni5Vmat1umTBgieXiO6MOhNZXqQkpYC37gaU
7cd3I/2u8C/UX3Ezw/DN1h2rN9V6pc+FeeAUQVIL+hBV0viTc/6mA9hBolRUdWEg1aj+6n2aOt6V
Yg+afRFin3uav98RXihi5KYAwkkDCHuMESNO9OW7AlZ3SF/9150n7yon4eyZeND6aVLrD/CL+8Tm
tCB8eURFBIiRIwdQSo65TLJ0Ez/j9XtGpMsB7/A7TkUc92awEYfl5OCu1g4hamV71HAQKZ+DQif6
nPI0LNKMoxsqlHrFLn/RiGF9N/VsOuCEsXFOc7ETigSkXlkiFEnFq5G6i7ixU+6v5AhDBKiHQj6d
FSO5WOZrim6372ib+KB8CpnqtDmoBxYkuEFWgQYHBbTAmbaQZsKS5aLSPO/w0JUqymvEI5d2wrzy
xtALNVcAqFcNdv7cVhhF/AyQwBLXyRQbTu8eGKIf16C4cXEln/rwqWIuUX8Vl0y6ydpHsaHqAMy1
hR/sAYUYOYPuiGPOBsgxqYG8aj2N97OApCSzwhrQD699CNv1uEbNoxAx2kUdK8hVOcdODUIN3omg
HsjXaDix2eK51M6S8gyjAuSgUlx5vZL/Rdsq7OajKMQ5E/oLVhjr5XoFt8G5tCWbwp0txDjaiuPf
YB0a1YGKDWJpMq4U0HrUa8+UmNUF2+UD5UCTpfT8SCcXqTkP6TGctaKAZOGN9eLBQow7clzRY0CH
BL+u2vNOqu6wDNN1Rv0zGzRjp7HaM/ZBdsjGw2Q46MMh598vWS3yGvjPTUCHU9K7Pv5c6N+zuyqc
1O/VJuheSgxMeL0v8oeARi8emQOtoNN9Mg/soEHCWxgMSlEgvnGiYhdeW6AScP3iC8Vo/QZvFYDE
ZAts1erEdwxDuo+Fb6HEWzWHX87sBjqmnPOSnLTo4ySiRBMqwFC8KPW8/ODEPia2KdHchXoyIxUp
DCsfsPpx1hMNhGAH2+K9ngbNQvIb90JDeJp4Oxq8Mu745LMe05Cxvxv7wtgPPNYOaXYgVlIkexBm
Js0F3WaEwcEToFuAB50+7SHieO+HujcADhUvdzabV+LdyBDxfYF8McxKxIFjNeX/jr26dnlfImlk
nHEJ2zzYFvoY+wCkYE/mXgUe0ek30XCYrqyz+koPAH1iggVuwRoZUwqPMEAZqswXzVkAuwAsG7bj
KTYo28FteJ+pLoJLefcfhUecH/sq2/jWtpyR//VfdZoyz7c0rQ6efi5in/5BXO6sJHC//Y7AQ4C7
nSHpYAJ6SzrctW9UCGQQ2iub38lw6FZIMR2IsLOlnJ4iaf9/TJ3XjttatkW/iACTGF4lKlJUTlUv
RAWbQWKO4tffsSWfxgUaje7j47KrRO69wpxjEq5H7O0yMU981wFrgxfuEUU9XlrxloAywPrUb0kW
EA4Vj3/ak6QQTjghgI9wZoLZw1HA9FlaY7N4sEuyv4rix0//GJBl34cc23QhzxnzBTljHToTEV/Q
GALDyq8hEsJ3Q5TU6wnqSjzRRM0tkFVzd3B+cgX4PSPigAnQ8bkCEq0TgstyCCVC6CCB5DBkb6Js
RWVze8L74+8GQGZQgbOMxIHOM0RUEkvn3l75JQQfAsv0WV3z1xHKAZ1Ft73R9+iM2nhNWjRBwfYW
BXBcgyVRkPSnIsAc1MBbaWxAGwj2+VKeFOZNKfcEeyvj37J2fhtxNzFHJTSro81xCQ+B2aJZ3sMe
/6qk9BQCmUyhhMgkBxeb4rkUPS4vQZyu4xrFzAyCclhQCI6dUN+F5B3gRXntLPleIDw46K3oMd+X
BVQZt5HWGHbYS9pIFv0rviAUmXn4pflfVfeFwiIW6YfvwCIL2QFsyg34cyIS7+DPnSzaPwC9pLwR
R0k/P+rrU7kN5mdBDrJb5etZ7Mh3OPwbpdm0zaZsBFBcjzcVCXPUCSd0ykw1KONwhugvZwggE5Tb
lenGsEUYDf0UzXfRf6ny52iWHPwvVCMXrNeCAosCMOWQ5HURnuWL9muqG9DEHFP6Z8NlgLeLT4gG
mXk90lRqVefenkv1wqrMJgkwQD9D3CTe5XdBGZ7K8GsIv6CxBr3zWJf5qbTOinoZ+iskmHcC4ai+
KTPEqUWzJuZXN8WueQhcYFrPhOCjMfVuMiMrkTyyetnaiyzBDo5La/6AjVMsqnDZoHs9PqTTE5lH
ehvGpBZhHniKLMa7Nm+X1bj5G2I6fK2gDeMmZR95/iEzHkIMIWLW8Tg957xG8ifHMUqcbgVCoiQC
nFy6Yu+4PSgrhl4ETGAfQYMGHomhaIAigaxRhrXdmnJjTePyOthR7lUIfKm2RrvG3Cf3PUwoYER3
L+rXo99BdttuVTbLR7F0SS19s0AGJGpOwTYkXrjY0uaoT8gH5eHL7J3hhbnXWdCH0OFdRuWNoGhs
LZgPXnCbtz1BHwlvGkvsHN83YbHLHkTyi1jHcjZ6SZwgMuhQ/b4Nojnlz7suoiaT6qJVImryUyY3
KiRokcew0SEi8xQsSzzejdsVwvbLSIlMv2ElKCMzrXbjAH6ma8JGydcRO3194UuLe0dxvfDbxSNb
6K3QksETckKnaT1pkvBjBo+Mxlbx0PprszRwtYYHjtBaYe2olMUIpkQ3l8blKa1OmnnQJ43lZoV7
TwGELS208had5Fq1aQGy3rsbG+LB9PtOaXdtu0PalQCN3sfOnUihh2eZEIaZdqxHiAcr14/c/For
k1TiwHZlxc1i9xk7ZQiO4OTPg6+qEp4x3D8P/Q9eFEXeQaPF1UB2pxfvn9ly6EQ3y4zjeYXhv1Fa
Mth3TxuTwQJVDPlGqGJ61WV/4X9ICJqrSTRTdRSAqycWzfumkNAsojjVYkw1+N2X4Z+QoXy9yXXH
rLbwhFA7+P0BeDu1tw75xf+lEocDJ32o9kfZoks+1vkZ8B/W4sgkj4TGdz/61T7kninmQamdPCDX
EmW1+i+7SkLWJRpANvA1B+K80vDn0TrSpq1Rt3JBhv7ibUAub2g6Ajau8qoSdwnsfDYYSIWaah1d
3khnAfbLNtBT7DWDsMTVmCNi6WTwyi08pphmX16AqB2pTLRQPNGJU0+8aDJIVyfRk2RwRz6MPppi
nn3bzKvbU823WO/stVztHv1GOSYp66EDUbbgEpjXwe0BHlzjk6HqKiat8f22ZjahMeYfKT/c55U/
tSKmpjcC/J7VN94uygL085Y+86uDvmdfXzHoGLkFuV2L/ib9x7knBqj0tz0N/7A1YIUoGvyfLaG3
WbHRAPDwR4Te3Z7EE8brJgHoL8wT3yT315t6VJpLh0uz4G4y53axQNDJozOTixkMQnyCHXiaEW3g
ZMD6s/eRRBdbrL086Sycl104LUB3vsz49/iQVXtDIS92a5NzW3nal2wv2mRRMb7oF/D3b1a18KtF
skNK/RCe4QFfljoPF8ql8cfPViwNFYPLVCRzNWD2s6lCOMv4HTRoGNv+SXlfruRwbUNW6DaysbWS
vQr8oxiT0SXpx2g28i9GeX1nHmj25Z15oNEUUmqSzjXa4Wl9CeeQLT+IeErEcBTiptbN0fVNH/Pg
ubZ4Hn03V9ijMXAmT3yJvo1/Da3jI+XAWI3KFfc/JagB2ZOizl/FgubdC0InEX0ua8IntQA5mOti
Gl1RfUJ15NgFTZGyoGNV3qG/crIpnZ+CHWcGNQ4Ny3CkfcQRGK7JX+QQ1abIE8uZbDjYuagx3k6Q
+sZW4M39A+wO9M90KhSKS0CQpZNcHPYtLL8KoGwMjeIFAcED+GfkpNuOSX6/ZU12T6YUopYH4I1n
HG+x+MtBBlkAIFXQysJSYozd8Y0JmzLTK9BjLDp5Vskno7jnTX15ibOXl5gogxWxJlW9Btmh+Mgh
Z/Ks5lakF9y/gcPKK8u0Vj1fXw+W2+yyZD3SxSdpvj7Jp7GtkEnkB3KvO2/oPI20kWajNhuiGTh8
smaTTkbxRonJlhYDI1yEFXr7iOyuVTNeoExkdBWVxzA9GCLqh+k+RTTT/T1ZDZkDyEmaRaQ0RJta
Of6Owh34L+qpkeV5zOrJwnu5YyAUilFWuXAw1dDpTdCnStEaISvCU37Ot5zcsWSOYIuiEVdnkLme
Q0FQSVcKgr6+oR0d/arF72B/p/GXrn88q0uanM16rzktawEgIDF+YBHcElfzsJpb4aLMFznO+GA5
kJYJNAaqUQCbeZnNY+0cFedlgUvbXAVTs9nJ2NF0AkpJPT9gQ9KZgCzyeqPcPcOJmCFwd4OeZWWh
OXeYHWDNtgaavorxHdyxzU7nZLPwVZRjfm1knJIIg/s+Atw67uQlrmgqlq1EVg47ZJZhqB/mo+xE
18SJRIU7Kpa0HmLZzEkKZo8GiruMh2nYkc5iw+rewm3BNdYgNN7JTBZQ0YzlzT0U6KvnfnRCcgdE
InsVC1T+GDZrx//DPEBgBzHwiSpN9EUvwxMma3bOGJ7Y96OpQWU6i+S9yv5qTmuCBb72mnLdGWIb
j+yL6p6PzPiko3tM7JRMjHNgUs7tnuHWfIGn0wSCA5JgCBIpUWArzj2UsYa8RyBMusljfcNHn/AB
W+IvgdT9raBWX66r/++57dSV+gI06Stmgejbk2JXStsZu3qJW5JJjTZFixYukQaSsAc9FY1VN6Hs
REWHREvZslvHnamLCemzPSvWGXlbcb820hVwFeFuMCS6CcUWHuzHjX8OaiZZgERVLILct8OWLvNN
ZkVwmjy3sXohqurGRwNAkfbp7cAqS2SDU04JFjYRNTdIvyUvMYNojBRsP+v/aKwtmrIQD9jxTpk/
Jn/2/9vsEQoY4G+xizYThTgvAxLFaxOV4kkzGU0JPXogk1g1gbULa/G+yOGJ+Vs53yH1u8uCLRZJ
mwID8pLsN1A/mnTusiMZLGMdqI4x0ycPbaf0O6I8FSK/g6uu3Jr6s9W/olUIbjzeVg2wjG3mtRVL
oilyu5xUOeH0JIlgECp+Pr2nv7vhjCIFXdqRm2rjea0P9ujAyjMbJzg6M6Yt3pPyrfRSfa03bNpd
PXfzdkUG2yASnAp67lftaGn/asdsP2NqrIMOyubUmdIwq3iAglnOHm9aYPz7dZO/nKkM8SGe8hNF
fMnY7S2+DMOpaCxhah1x/jF8gwMRTCX1N8xPijRrFKxqBKd71oE5k3X3tHTNLCOpdwZvcjTnEqD8
6Ld7zDb4zlBc/EINhmcrcYfzPnBTxzecpdwoYpm3uKvW2CjXSksO3IKVgvWZM4BBhuKhGOSD5SAj
wbxK/2AE7tTTvTuzdjZ/ki9durbPq/a8lvpF7s/xg1BfBuqHgje2O6hTNdiGyVZL90F0VJ8n4gBg
UsJDIGyJsT8PG082XncKLF5Y+mieNwFOZAzqr/i/93FPvo0YGPFy8YbD+cTSyMtFlaP8MELlWEAG
YPoz+vhI4noX3ghBY55AmrG9B1uG6iArJxJIiG0PHi/j9nMWdeeHfa5wkxQXnNQVn35Wm+Mq8AhG
gnsmWGPCZ1zkOxqI7EtfeYhckeJk/pF4pHxJSjPQrCV9JrZt6Yek2Y7/mbNEdr0ZiYX8WRL27z/Q
DFpH37c3trwgetVyZrN3emX7QOnFhdG/4BKIe+Bz9y7aTxz+aD/R5NTTJ6GIxqEleKk5PDUGxZAo
t/lLd6t29biv0Uou2Mrf4v+HyqteqDxQFphmcn+szUiGGcWHYiP9+PPMGBs0vC8y3ahC4UonuIiU
hU7KeY5H6+CH+y7YNoiUuHier1uHgJA71c0rLqw2iFhclAgcWhT6Hq1vwAPRnrGmAqLSlwOostFE
fdVAvmCmrEa/8ojrblWg3oP7/pjUidhvU0jAcDWVCypSofwUkyK6SjahIISh1bJbp0In5Ceu58CC
dgMVx+MDQjT+Nh6ECcwU9BrhloL0yQ1mbWLrC5cq5BA27BXTLpP0YmgqHNSkUA0KGuk0OufqRfZJ
HrvZW8weQff13nURRXw/96WI0UnZmIzRigUgCzJDhCM/0VRg+zJca/72bav5RoE0oXij0ntA4D8k
oYB36xHhO3eExfIx1SDH7cvm+PTYJj3IJTvLKBUZKdxJ26txZd2GwomSecVAKvnFElNXKyZk5pDP
YWkoo29U4SUvXieaEH5CdfrByoFhxF8eQ0HZHZEDoB/y6PxYY+9ROkEniOo17FE18Ip0fn9i0NlP
pyPFs0qPPPu5am9zaZfIO+bxw8aUsFXBKxd+xafz6L+qV3BvM7rUG3gtB/uzeGn5Ms70cgHwH+UQ
bki7/Uq7r7778n8gaYXGzLYm/Dl2sP+qnD6ZC91gvgjmA27AZFEymk7WfbmWj6a8ghyEshAx5mhv
dMcHh8jyDh9k+7y1jOAPiDMHlsS3ezPRAR6hLoOeNLqF6odNIfvDlw64RzCQoWeBlzsdGJ6iFa5W
LV4k4LYxo6u1pQINdAJtbRNqXnhp6OWh14YelKWSMctMSo55ewjUXVwS7LWRVE8fXDj/mfN0hubQ
8o5p+6HY2fI2UTaKSv7Y2gJHspw8yGd9vpJ+G7cuoDKyCNwwpVv+3G0vZjuTUw7eGSOfUx8PwEpJ
3VSsnnuMwwsDWtf8A6kCO/A2mReWYJZlXNXq+iF7pQwqexPmBJBtAERZwwYhp1lcYoK/0fQJuAwl
AqnxmzAY2yQA/abVT3aqS5Bs56RyRs06BjIYuDGDjhm91HDJw1uPbotJeMDu/BD/Q6oiGd9HvWuw
ap+ZyIw8ZGQafzp39B61Nylj2qnWAHgdi/I0So6BeZC0vcwMdO0/xZfH26g6I9o4Fo/bs8UJ6yKP
IJIp7LbswJWcvdDR7k8helW3q91WdWsmA8/VX2KnQxVWCfKj8QQNMkpM9TuIHTaORuhKl9HTU+TT
nQmvPGc7C6UgwlC6lB6OBX6F96/7l96CAVe9VcMmhaBlLnAwP8jWwA6jeAqIgtAbGih5rjIlw24Z
En8Rfxpg8rRP5K1oVtH/jpgGUJ+ZQgKB+hdcWohIDXyDtBsmU4h0uvqLc7pB9o/gX4WAJasXA8lv
iLwL19k2ST+y4As3zcQ3FhYU7e6oAhFuz2N5GfFPDDb/E2R+5eDFz6lC3i2WrWHB7ynM7zD/TbM/
5YWXgSExlo1pjJM+OquWECL0f1H09sM2xmXDfA8qlngK2v5c6qdmOCrtoeLZXcB/UJZZvaSd1glG
R3eVA6WbyRB6plbjZjJSCswzm+II0fjlQTW6Wf3yoEYV8QCLypj3fyIkLfedbeyi/9SzdieyWIJZ
113S+AJeqkCrcNV2OuNf1OJuea5zxEvr2lrn5FhbHE1iIdYiPEQW9NLpadssYu4Xs9lymTTTZ5nd
qsNsy551XO4DtObhsmXHW6ySWZTd2vqz0b/M5Jvpicp+wp7RgRPLWj3XkrnuMV9n614BKODeDQLr
V9Y0bU+SzXO561WG4gIZzhWBFdcAsjR/r0iom/h/uHgd5rqqR0y25pExxiEMsI6oGfyvAxnor40V
PmYEwjTrbKxwvyIxLO4eg3A2NHRxP6A34B1JrO0oggk78p9eZREYuLODg3N5hzVqY05m/gy0Eher
vJb+pSqvBIGU8SWOL82i+35DbkgkM+Fvpks4N8DGyHQy0oUSj2NpkbeL7hU2YExTnZyGY51Ociec
w2oMRbwBG2lKNUmGY8BEcX7JlTU2UNYeF9H4awcDNDVyZSvaJ/IeuL2gu353JUrHe394UzwZ/7+x
C476Cc9dG1+I17Wyay672Bvp1t+AJ3k+HJsxoi9sTnk6ISCNFTGAd7YnyhZVpcpgBVcRQU0J6JUp
E+LXjrnXfogN77ddREYd0VtoUqAZq5/4Fy2yPYDodNA2RPmP1gwEqJpMk0szdYtpEy3ZzuEAIL0A
ggxgqsDDZ00gIxGvcA1m+lxW9qRM6QkQ7bVKNUpgYEvM64yRGVpsJKIT7eji/qb6q1DWbuGC4Vpq
+XFc3Rv2G7jzxeCxoQA6RrSIOmdBw1CZ0Ou+c1MC6CitxXqJAUq8ZqH2YCSjQpgMpjmC8rXlvXc0
7Yy/PqLj9yZeOt4vbMMZrCGao2zVfsgDE6GRN2p3Zp/KioafkE3D5WL2NOVCscoNpB2Q5LmAwVsM
F3/TfD+C30Q+5rDTAhS/K8Yg7woxPL0dZDFqS3UfBXu2POhDs2KXbRQQcgiWl+9xGwEFMOHFAwJc
O5Zm7DzpQ9lX4BKjVBaclwlcLp4WVqEiePsWk1vBrrgtnEY+KTTY6e6eZcJT9DYl9k/m7ozI5qz9
vWYCJQme2csDjh0/wa9gLuX//qqQ2KjNVRHxxWvC7UbI+lYE6Zbk7o5ZLDSrC7EgJJEy5qfUiXAh
m4JyRdo4Zb/Mg8C/tWqmiAlwgBHL9nnvnCeBcDwrOAukGZ+oW39Q5jNarOJjwyQKWa3sIKtkNVhM
n/NiylUt7WmfRWgYgg82a7z1fJPMf605IPKpbW6tM9oB6qf6p1pxctzTDfoOAStKN3wsnXJiizge
HXkMfDACCDbv/zGQASH1/6BCwIH0+6LJwUR7reQNkDNKj2kp0iCjWQ/kDKB/WfCCEDhBtdujq6VK
CsaF7Yxi1jSZ8A+UvHDqwv8Kjpnx2Qh+hTgSoCggp0NBhwsSaChEP6JNTz3K5HQt1ngJ8Ld5thDL
uIg/wJrQxpWzhdFe+E2Df1AAl6VrAtvoAe/RKYhOIVv4F4etDhxeGrBkuN2badZRKU6kGTmHWPyb
JKZ0F6coZgU0I+K8du1MBMuxjoXhukDKWmFV8ic4HEqGnnAfwa/Qrf5lksBJgOR32qhbQhx5LfnE
OXxjbCHynF5N3z/Z76zMbP+eCrPsnxfIeDg4lrYlWjU+NZyUEgkT7MmzV4Isq3jOFhoAGGpPdptg
12oWX7Y4gZVj93D4QzC95xiWEW9gIZanoOq6/iCF3NqrnIhp8UaEFmBeYbKsgXBVWFFuvGOj7ejI
rI6xCk8Gh5F4BoflGwKVqTyHpF3zo8cCwAPXCD0NKox3A9pNeuWi7uOJeUJvZyKTWvJzQRDLh8k5
zAnL/kCeiw8TomQuLWoUkiyEpPmjn1s5hEZjGuRTvh9ycKpN1m9TGFUsmKNrpnwk1XdV/JDkMo+J
Z8QHwN6ft0RZaZ2Lma87VlPJ7fZ8LGRxMIliXc42f8Ld9tTFao5H2uJ/4MtjJrCv0BnwK3MhAZgh
wpDv3v9Uy8x1+ZThQn0Y+XHCcOeFSoOmIaKitv3OEQwRbVnExFU4hOlO9ejUGftUYvY8K5uT+jJO
RoQpmWIdABOQFcpTwPqgHB0MjHHluicjU/X4HCJ8K8ZSN498FA/lb5Hucod87S7dKdkJrIkBAcQt
RsIDA6+gqg44gWZknpj8F98sMjuBMeFxQNbIfhFmGRM77cgbHQohNUiQpkQMgfFv5I85/vk6CQEE
z3QTccBkYuhUm4R55Ht2IgwAELU309z/UiEJ8atzBKljSHw6Ia8ioIRV9mB74uR8ict0blBZYAlf
zlBrCyUOAsJYXJfGkvYNX+k8pFpF/Y89jrTK6FIGOu+ZIC/0P1xn/Pb3dQbivtj34QEIE2ZXiOzh
CRJNiKVdvQA5qJkxETAyLCO6c3vTlk4JTSyd6szXFTpyqInvsx3KG2SCJv0FqiiiaklCnBIF8BPE
V1pSlG/8mBYpi6oJyu/8BWyiOyTWgqfrAfTA3o5+7NciOs4/OvNmj5Pqh8jtNeQ1si4JI7bux9p5
5pfkfi1eA2oA6UgxkAAdi5fbp3fkBsnHl6x/6AkLqFOLxyxEKbDPxZBaEdQu8sWzYQ7ai3xxxtSK
vngGyyZYVsGyIzeYsDdo5zrBi8vE08Pf0MmoDlzNWI24QfKInRTL1KXKQOG+D8MPPR5nhDKhqCbX
AUl6ykswMTEGzTqKxJGHMYPXEFUU8YfG4tmqDqk5QGHkXna09lhll768DXQDe4sjEJ3tAYJLfkNv
xVnWNMbydSP6w5dsnMiF0pSr/Mm7/xYB6tieJkwwePAZq8lpIl76kZVOg6uGHB9KW+xHY2eQfvaN
jkhnXP+VQwLaD6P6YI0OMp/lpWRadIru50E7VS/OUmQe5Ji+FwT/VosmG3ym92Tdhe7dRu3jFjId
BN8nGXmbeNoXoNWRiP724R+9+9N0f6LuTx3+2pAVK0bxLiAYED7Ni6ejqiL2JEB3hfDoKplTP8JO
v5HJb248/ml0kaNTJTBxu7A5BRzFGMGso2KSsPO2uJg5cSdnQBJiJf/7Pt4QQxQR4iCkkW95se71
Crl4Xn0TycXmmYev1/ERzm4UB0+uG8UZOWg3c4NkxQ3Fa973/6SGhINyvLWzboXui5fWEOwPhqD6
lPozONhMR7INpRpiyawhF3qKi0JG/tVP3l545ogEmiejW7y82cikkR5bl6d5ChOENy/+A3ihEaBa
woK9J9w32JGIPcCNHlC0vK9mrkBYcxSQoz2YCOZP1A5JdLXhsnBVUSZyVbPoeele/FGOQVrEehA0
jmcNKwjDR/8PzU/rcujn8CUAUjDFRIDA9TQiyEDwJ7hXg0QEGukGMiKotjvziAOIkyhfpz/cixiX
2EigekCmJKAf8aKzd4A9KQwFLRdfan6iysxeABfeYbj5HBEAXJgb4j7ntsC3sBvBGuCwgKGMasR2
/GDLLZgaItnoyfnymh1H3wOADFVcpJCUWDNQ0LE2AQ1qLDi7GpRXyOah1PDGJegFXfVA1EuLFHBF
d6TtYu1qyWf5wEawsl1RbFLty/ugczQykleACNuffoukVWTEvA7F4CF8UOTQ8VFz41KLKVt1D70E
SxQbbkZ01LskzoH+zQy34T+1EPGUGsjFcQQWIlnm9CHUnRiocdC6iL0eNwStVuv8fWs639rNh7SI
NNFAgQa115o0VzcmJYDzNhpSRSFJI7SGwaE5e0tkkUOBhkLzGpHwZZH5TUnKTWswZwYGxVkrJjhr
lRhqIRESyoR0xrWtzZVi4QMM0Jh3zmifXmlA7AJZBlGYWGd8lfCnYI9gT1OHcdlv6ucuhARDgg4p
AZAP1pFEpoZLT+tPU/7ecMsyzHsghSF0IPjaxMaaxs06X8gqNZN1ZThSv+NiUkzyRwTKE6gIp3vE
j00IajBNsu4VKBpUPCx7qxX7BIoTA20sGUlr5YebHpTCgyp+wjKLs83hmo96kteml2zBClf+BP1J
hcNXYMRO65ADmHmB+JAdB18oz3iw45KDeKYf3lZXHiWmuS/gEKC/3tpybwNr9knctc4m85K5ZM2b
OyQxpp5ONdpm8ARHrGNQSaoDWZm0Kss2PWDti0c7VdtGyEEaD+8e3Bc7xJbJwYsuD0UW49smu7A+
fqybeJHrhxe4eByu2Zd3q+HIIc3fne04q+aQ0CPKDS5j5PftEZ0nB9Eq+YvAFtAwIi6xPLjwKfMz
oQ94QVcoBGEj8NvE74zWPvc/3/6aQvgxeUTkTXnlDfk3/zIfItArGCxrbH/sCvli/Jj0PfgvwD8Y
K3zhQBfSUN64+EW84tcVhUrx2kwbulRelBcknJu7Jljixt0B6gY3lyb98IniPGRggWgbWRayqIhE
bBY4bOkmVLKctv1M5AROqK7g2fA9PfmSqC9adgYz1KC+32L/GCNgISSOB7bDDaI5NdEKpImieqzS
XaSswBjRzrM1NTyFric+YrwoOb6as61cWFMTPwSriZ8tfTmtGn5JVK8dBHQXNeIjOnO+c0yXTr81
poyz+YT4wTOpRsuAHLOfIZhDuP3q8yBP0OclpsOqkfDGYRD7NS08AIWIvuBWsuApf7i3h9bNpPX9
r7xhSZlaW8xxDvMG4o6QL+TBAVfnex/AT2IkcW2dAU1zlDIRoSY01hLv++MAepyikXkQP7qK2C2R
QDmmSjPtlRatQ3XtfyIZ91gbaAu30+cV5Cq2R9GcH5XIQrnPJPRt9Lx05jPapv+JHBkNVLTsnHt3
T7ddZBz9jqeOvRQFGb0v9QovvZLvabYB/LyHJfzN4XBhwxNFmwMQPWTGQEPMPlbUEhhNN5BfMDjL
2FfQ6YAIMBZMSwi3oy7m6SISHWCW4eA/p4yhcxXK3IKvJBomJL20grjxIfnrfBF7R4eHVtiuARiB
J/kchZ88cHFEZRyMXUp1uhnOpIpQKp1J6qJH3fDt04PcvaeN7GTl/+EZK3/QpIJrf9OsOKO5d/7t
aqdhO8adRk/25gSHtsftwomDbq+1D8H1bTVPgyn9KQJd/jJc5eGZfpphWeGwmGdnxxKbPR8VMDtx
mq2BrAdGnfXkjQzmHcNiQX2tjIGJv5qidyolOkuTZi2AujcDzPfvRX5ByujdmB7wFd9Ya/gpYK09
uNYs0Sx4MyqH5IrY++GqMjDnVVCdyJghPWg7fP/f8f2neuztbpyCMXNxByS/Bh6zwA0Fr99R66WJ
QI+DU0xXu4qV87wnsWe0yPtlh2WO1ImzdL9k1RVnlJ7c3m6BmhmmE8nf2eizbj5K0uhc5SUqqdiC
vfwlzBV5xy4uj9xzz4NOA4SwVkNEl/wlh5VVIVMgbkWv4PK/LyplLvZFnSwMXT4J6srKN5w3Up16
hVfs1oDxBjcAXlHwghlaDswxnuIFJliRwRDvJZGRhDJmCwUNDf09V/VzR5XBnAQozNtNLx0RutEl
tESGAPMIvBt5QAerZtd0iI1DvoS8l/TnSD8x8yjzWZMt82CZZMt7RsckAos6V4vd7jt67B0FRGHM
xb7q+5U/YVFtNogEXSG63+XM3SgNEUbpu1E3J0UQeRmPFjcZzyD3kCMG9lt6/pBpTesymBpwWmOy
WHA9vZ8mGHVoPGjdhfLti2W+KnuW7AWKd2cjIHl16ano2CwnI6ssZ6UXuBwqBCMuAWQ1ilDV2u04
yOf4giVesd2MXkhhLLG4K4uWyfoCeWS8rJ+zQN2D12WE6BLMOEJyqn7A7c+GT1S+/nNa+UdKRSYo
FD53cEsox036m383BCtuMWFYIafoXvadUbnU0T6gUKmWxArwk7UWKcwZktcJEZPxESxIDOsei7YV
iWHknNkv8YCUzGomLbS+6B6+0W/NAnO8ladkFaT1ol6yxc39ufwKW0MbEZPGw/hWw/j8Jn4p1kp9
Eb/uvReaXgREw7Gjj8H/6KrP3vgMmcHHP7b6NahfI+ujvGZ8btIyQsaWLAtpHI2LdgvWKzB3zx7B
qepf7vgBS6KErrJ9SeLLPT+b4cwD+iQDzOK/4wVvNANXRDH6D0M9zpQ0+FLgsYa+BwqJaSs3JaSJ
Di2jxeyd2TEDRtBLoNbh9pUorSgatbG8p2dgtIzgEB2KDdl8zpFHLYZAn/ElpxyZCYgx8eq+nMVD
eGzqY2yvi5QYUuQKF7+8xqNrk9zIXZPcRCIpj/XqvxxJeHQsAEzEqw3sQPZuMAkYozH5oo3CWOjb
QhMmuAPQRm1XSEfBOnFPcMxTEqKEBFPHu9WvmZ0M0nLUtxNfnuajCZHEQfNLt/AbjDzjTlA58lG3
18bkU4NkNfbJ8/tdYNJGMizxJ2g7SoFxxaxFICsjO/5AmlRoTOQNp5twWZRHzC+8T/7dE1LEKTH0
1gzPOZ0JmkBcoNYreNXWv/Wnx8qCGTtVIRonRhsMvsFFET+gHFOaROqRYVxLy/aD+xPaGPWk+vlc
/G+/g1XK31gWKOCT6R/s5IDdcngFL7PVIRNFNoFa7X/vCWvtl+hE9W9cjhRgGTMUf/pQROK4zGUX
Ed5E2fOr999OMKzL7uPvRGR7LhROwPzQjo5PH4sRgmI2hwiKWR7mqpuquDddDCmjdho4efb1HH3q
wYdiXRiQUgjw5dnDTQnvedg4n+CzC1u42uNXJhUHc/PlussTtM/rzPYkpltopKYNiwKmFKsAkUnn
9iD2gLMuyI/K2T0+ZqEh9slgNmRWzjZpCmTOjUdMkU2xMVQRQOLJW1bWsuMVfqxSTMLRWCem/sga
2I5XsbK3IV2+1tjhffEk9J2eZdK0rg/GrTzgyAb/oUXLJ54TbRK3Z5Or/NBF87iZNYy8qPIwnPBY
uYYCfxw/HEbHTTOQx+Q9/uKhDrPd4O+KbLwmpCfQJkB8GkissN9RO8PnvBnHHPkyCPdh2Q/LO7pD
pKaEKEmrFHvRhO1psr6Hh/BxLB4zA5vkmE17c/+swq9H96X8ncK4AUoxiWWv8r3O9xLAySARZO+u
/R33xk3OPqLHZ0p04N/6LytWDT4oti17I7Hv/kkxwvmbQN5o/sZm9PnRNbdodMmfZyk92vpeCbat
uTGDSUT8e7dRja1i7ur8ECloyUhWYIM8yDfIlb6IPpwCr8z167O4Gso5ik+mg5iJ8g0xk8qouxFN
HeUb6QXI1JprLy0M4cmY7P1DNjjY0hiRgJ4Bxw1Q+hGsQBbjovMxV5Cdg5QC6nFFc2QfWIc983ln
M4sO50B0nmC6xa000U6Feaw/ArK4wLUGxXF0AkNCSrkaKxMjWWQV3pSFP9pTcwNhpQUO2ymABnou
ivpK+2SEIVUOZ0YGIIZwxxl9GIfDWyYuhlAMqfnXEetFC16cGI/0Lb/VDv0mlTATLa7y5C+ZMth8
sq6fuA/svACT4Qcua8x+yC8K8RtrJRREUhY91JsUlXdzzFiBywlWA/VaqE/BAFGAYoejVucA4xyl
pCid9gdr+b+NSkJi2ZIKsUt+KxorNkX0isxEYqbVZJX2OGNIFsyZqMorZmnMNtgSRMt9GO3YW/Y7
KZ1Z/eFZ7ZqBEQCfMCcjt7hWUEuM82c/ZnxCIUn3QAdezzAQWZ/UftanyVaCDIF+G4M1ba/+Hxy8
TLZHLWkYU4bblEAaROd44JSYPQu88ippc2IAPRz5MZkDi3cwyGJK1e35m7MqSuDmA2OyV8YnYw9g
uYivyQl//Em0fOKf7aGaFQ/iYET3W6TZhGI0gqX7mv0g9IwVh7G+X7OZ3vnmMVxm0ziY8s3wxyYd
cCda/HL0zfcV8P8YKZaAoFmeqNxXZLbN0Cf5f5BfLjhrKeuo4l/51oyM6x9qGwZqxrSU3eiK5Uh9
elTNCvqBG8rpevR9/4vklV5QlNbmNr0h/r4DS311xnw85EBjLHhhthmS8HPCnIOPfsBxNhYLkPss
vXWsS0VvzDqBB4dwp2KGuVbnEk9vKsK6nvfNeagdWqoJe11k3y1PEP9KG60RlIumqEK9C9XsM+dD
oSHmpn3O6S2Q3srpJVwHzP7L7BSSyHnxv3iUrWFPE8aX0FDcF9SdzK+PrSQyrJhUyLnI2Z1ksj6O
uk907fzo+DBRpcbapCkP3ID8XOzgjDWIDf9DdrVkjTdtn+oOrAS92qQsxGSX94S5i5ZjMiBK9xz4
OzFloq9mioiqjBR5nSSincIWk7rvQNaAHQmO+GNOe8hTzK6TD4hRAbtMtkJik/qXx69iSk+m5yu0
mm7rPVqh8abX4ttnIsODZAAPEpiTimsmJYVL+HcdGd0lQkTsx5Td/b9NrBhT1l+qKTBfqXlW9/wK
t3MY0f7NSfKuMdGZc+EyzK4YnGnsgr/KkacLn52f/TDdbod60pPajasdgGO5TNcy0uP4E8o2ceEe
2mP/k2Qt0RFdytwz1cSpMQow3FCciJBDQmpTt5Q+R8yDlBO7V6eb4D3Qm2GMktfwiTeV1vz9y/I5
4dDgP/fAGCfWseCRfPI6axP6ErE657FW/t79K8OSeMnPN8zGJYYZYsZA6UXLEe0v5zLedGkQnKOY
YLzpU04dlhBJ50QxSoaJBJ+VS5ZryRkxB10p+g97GRMxc30gzIHZER66QZsEXxaRFtV3cl8MxL5r
E4P4xzGZNjR/EsFXMAfQIKv/x9SZLTeqZVv0i4igb14BCUkg1FuSX4i0M5NGohO9vv4OnCduVEQ9
VFWeYztl2Hs1c45JpEMIYgaws8GBjUiIa5Y8iB+MTRKzl6El2ePNwywDAFNxVFCU/Cu8ElpxJ7ZG
gampvpdvplrVGUsC009kyTSrPBD8TVicY4A3mXK7Xb6gJEVyPd4A8Pxl58yHks4BoyYfF4r2sTqg
ya6nBT8bc8/+dRO1GyaAaqzpcBb8MXKIMUYJbUeGUzNYUaGHI0nmOIiP7HA6gJzxYp4KvW784Py2
k+Q4SWz9V8jhtR2+DVbyWNwS5Q/rqPSDzwEE7ORMm0zNYQQGlHdjfDTiwqabG1gbYtF5xwt2iEzW
X1PI56Ph8fwhsjEMyhdw1zFUAxZyq/H0KDywcyZRwWA2Rx+9I0LUNkA1XbM5MtCwshVCcMxwFOYs
Gmo1XyDcLU2HtI5ZYoDmAvIoAxGSLA5x7sLxRgfPt1OQEw4nrToPIAd6EtDHq6YdX+Qo3G7YB8jO
CboFTJIUWACOWrKLDoNEMT2HuQEs0TjvEiLf6VJJWQfCxZbwjeCRMBLgb5yjtK6SK071QkJAwQof
fhFbrKcL9LScFoa5ExnhRTQygYagw+rd9zdfmW+K5J3ncYRDzgNJl8JD/OQeBdA46Q4jcVy+7lIB
rfo4dUbjgJ9jrSdPhT2qx746CyfYWrdZiywdSukgP078roh57+uDjh3k6bA7JHZb53fIBI27HFE9
eBd6FMzHDPkANaFbteTG5uphf0nsOnNFtXLof5iHWOSy86ZSz2OCmH3RFAyYdjHWIBJASDDMnHCq
ADzM7LxIBCMGimOGUWCLx3BBtwTPgb8T6xQXWydKF0Kw4Dj27nwN9LxOLUXSzLsI+Kcq5bvSL6wr
2MdyCfETVaDT5yMvBZdy5xfMYqUMmZpdZcNOaPPkk3r838QIFFI/kw2dkDoHUrKhUHfjN+DC6xh2
FHtG08wISXmal5Y8HKTCycEQb8GYQaFBTz4sRmb25YXiqUNfHQBTV2wS1rj2mFshe+J2gsbGbICK
BXmLbl05vPktEVbNk5OMvktePQ2Hlu+mbMOwBGSOqYososgTJufR/yeUleQgR9jaoXxUFy52O9IJ
2H0w65KfjY0RkAAfOnWsTUzoZ/sUf86DxinGckwgSvlpj9l//Bwik1Qm7ixtV8+GacTKuGWk15F7
PwHc+QXcn+AWNE2wsOqtcEISpEp3jWT2Tf/DaIYMj7tvmWlH2Tq5hXpkS4m0TON0OBSvmeljrZjy
U49lDcRYn10ZwDlciQoSHaRgWxcltYQtXT0uoXoz5pmtZe8SXNqH2BwRXbj/7Xw21LbKziQ6lG3m
EBgB8QFIYHqTXNQDxw3zRnZNNUHbMopDBta4MZAeM7T9F78lQswpmDHfME9SqiYq+mT5ZDYhyNrW
FrAzA+SB8ictcs1zhQIXaJlvGQvl+BiiXxUiy+lqPa4kgUvvz6m6z11Bu8DNZ70+LPVsFTTsBxlK
MTMcpFyO5A2Ia2dWFCTRnBODo6b63ZZ/lPJPVv0ZmyU6zgrl7LyNdZFXytYvgdOEhNjsCoH0kWDN
2MklpvldXBHk4zCjRMgaluUujXYoLe8KA2KQ+dRh9aFtj/zPgVmidrSepyw/ddNJ6o7kC6AqNXzF
8EVU1aTlBSZpAeofEoMzYigwcuD1FNiUEiZMj32JqV03BcNPurx0nbxnkXLHmYWjlHmHLXNtQWJs
Vk0M2vSWYzzC6LzkbOe1NLyKlpl+tHJEDsA3fyDw3keLxcBpxoQd50ADVHlb19ue1uwd1kFJryR5
xAYBpkqPBikJSx2Xh35OXkw5kJFiztt0vNMMoDGnQlAHtitRKhJQil0QzQFQiZLQOLjRhPbeALUO
kLL1b1KCG+urWYfFc1V2XpW7III0Y242daTEDnAgThimiLBtY/d9yKAjAlZkHSvhnQ41gliiPVoK
qgsEYvyXeatro/LWJVuB54/DFUM9g7BNOV7F5laP/muyowYWr8SY+lhZwLzP/d+hxndjPwVuRziY
n0r/i5pJnsHC4E1ezZJ46m5TdjMgzXhu6Meq3dNy6hdSpgsRyH39IVuXLihE2M/XSPlIXh91dKlU
jDSzpPadHLJVVvskHBjPdaStSJO13nPO96tGVE8si/sEp92uChiMxAlyyvlljEJtnge/GD7syuIw
SUdC4cvZGEHQjEsQ74sDE0dkt9DZUYzzXIISa6AMQztH+zCrHdcGmkXz1PaXGVf2XpmokYyV9ibl
/S/PWExBQbbe6yvhNcw2zfdDPXbfEqF7rGibEChemx0a5DjKPqlOUJMLghEIh+Uem1bXwgz15CJQ
rBKSAfWF6Q7zQi4+Nq/ELZPNyQ9Ci1T8jE9Yg6cAQ+cAKcYnMJ/4NfWbTj2qw4kfTr3T50rAI0hs
QPx0Bf2manQVd21yCwXu3lruVjUpDtFNieDkhIq1RxqxVIkiYeVAHANQs5/vTQixNS7szAxTLKPg
dd8oh5bW03v9EKcZikT1WiYDlzOdtZnijEcKYdDsOGKbTXM3y4Nl7affFffbtOZR5GHmxXjCAQdU
QKEjDHYsI/aw9ZOEwy1hLgPLqNgJRmVn8p1hDCvfKXyxCcTXJH+kza2Cgp9d5eY2f7VdJ+4ncW8g
pJL5VbKy2k0V5Mjdr67aNev0jLEAxVq7wVrQJtsIm4L3z3GgSd6bqKj+V9Z+VR9Dfa5I+1DOoAZV
FowqXuVLr57FN2v94yCzsdnV7Xb8/J4wZGGw8TIlp7cHjoweZZ3Jq4a88I8GSE3kF42f6RtI0y8i
O7q1DkFFACvtpQwZ3dR5XfWeXL293OwqdVuzEWPBhM0RlR7ZXwhPEZC8fHHYGJgCEYe879XT7WqX
LPa+CHWWi9WB3XYIWVEutzDBJdWvMuqbY7weqS84yX4OMyB7fGjfFVZLmt0FnOsmDVohsClqWeF6
ZGE/c++qy8xEdiaNZBLt35PDqcAbUEH9eVbL5rtDyyMB08HPBs+e3x1uc1upv7TPcdwp3LvbntUV
VxkMT4DgLRlCqOoxwBI75KrnlDHCL2PuGZVjZ3FLw8heaVuI27KBt4KlxrprNpLXIph6LXmU4VW/
Pfw3PNuyZMs7PXjR+f1qRUc0YZAseEiN4qMrAZEOtqG7Kkr1JjAtMGyuEu31HVhzdmN/M27A8aRh
eMour9JPuc5QRz250a4P1cmgwlW+3PHSOCM2KwsUL+OYWaGPQTNBwr4edCpMv2R1XWwbg1X87kGt
ulFbX2x9RSZqgy8RiPASymBg6MBKOwCPXkpoR8J+xnLXdBdgyPdWY88UdBVNNROVmXvvPDSnJFQ6
I8OlcLIcw2G64kwYEVzYEzvNJ+YbYi4guA3U1bLg8P6PdAk9JDOyswLcFhDeFVml5LuUL2Jy7bSr
2bCuPcamQnrVzFMWbxk2NuiLawXv8wZI5aw1dgLugc7G3sOgEq65BZNoCWcd4wMmC0744TVT1mtQ
1ea6X0xcNlEovXF6MhwsiD0Vw4QoiTiseBZX1mPdtKvmh76vJxidvRz6sDOq/lwUfOB7KC2mFP+F
zuF7+Bc613vGz6FdcSMW5OFuMww60PIeu45x8rBuB8qj9YDiLHN18WsQv1Dnxg740TZm2u9lzRJN
sPmlQmQXt1AWXvjyn1vRCLQxkMYg+t30qzRejapnosuF4EWaYYJfhYlabUcpClSYW/j1nRKvONxD
2Gy798H8rYp+k/op+V5IG5i89ZhQbQnWUH83sSmWq8xVoUfpe+l56J+HSNvr2r7t9l2761emYluG
/eJSizfrlMxTdcbfPHG4Y2jvt48eQxjteQC/It1LvB6pP3VbAQQTVMoSVcBRkHfScapsrovKT/p9
9briU85vSn3NrY/CPMsybgN0IE7SYvMOo/mvVHtCfquxzVZMiTfI9KJ4kw70u+snJr8C6cbaCjN1
1yNHQezaQEg4jsbBaCHh7mIuifn/jvRgjpsfHLZHpGhlwPeqOZMeLClvKi/t86/OiOFlp2uYfnbs
8QMWBe5Ot4ocjriHuicFbS3vBct/NKb9JESS/qnDgrvN01DG2B+OxvlhJG6q7s1AFzyN+xhZrrEE
uS3ES/n8Yhqv+b0j7hNo0kiDs1NL3/Mw/3pWBSV5/hU+kyUpMwAOLYZj9VLeCdlp+OatsxgdabQf
rgZNN3ZfCOAg3opnQmeuZQbqecOpIhkQWu/cdeSCdagA0WRMrjgwEN+8FWxwM3sRj0CyyyAy5QFL
ACEKBJVSh/d1+Q4FCMU4r4ENclr/lYbPiBETL/0YxlyB2Agnp5o4h0h335U3aiygi6b0kbGmtUKm
9aSZWzZlEZeOGP3qAE3iDme8vMSgCVhwlUiH8XHKY4h8F5xMGX3+Yz4YqSvNmkaThbxDiRZT+EYb
o/D7v/qw1tiMMzLeKh3vUJg+wihj7Eog0rYip8Ku6qtaXjQ05v3BIxN1BFMjh9nLt3tbl8Oc0oAN
zroXN3ADhD8NzS6W/Wxz9SzeEFSpIoSZMxc2eFi7Zhkz7RksMkEKKu1m9w6D4RTJ8JpBygbfYAQe
/70Vp7CyQhUeYjn7GPsFHPNXdOKiViWk4/OBre/kwc8YgVluxRv4vPNLFZ4eT5t1yavt2wype8V9
Xi55RnNpKd57/aA0+6YDHhnGuPOYxM+XFQfUXsDs/kmgyNQh9vJksAe0yeSHfFKUCda1hWfAHpfN
pMB9vDYWVbJkCyXB5nguRmOmwrN1wSnIq7+ZyoPaOi3LzmsJHYOp689f+ol4mc+NXVHNUp43167Z
Cey5wM3EH/at7vJcgGScLSzriiSlBfXBJIfTazEg42MS5nX3f0RkHdnSURDPVnp9sUDc0W4Is2uu
4NLSjiOpsPWZqS56G/Or6L6K8ZdSOyKp8GhhmdkqR/U0mqeE9o9KyPQsmGgoT2+jfI8en5lyL3On
x6kfQYnZDdUuA+zJgHhOtKybrfwMULC2hSsQDcqwGjzVTh1C7b3J71ZOYb4uESZUawmWEQG+cVDU
Qbb4l0ZSA+3+iUppyH4eoBttnzIbKa1yyuIujJ+M1+IFmyxrS0CV8/waoxFQ4k+kU7OXga+MX3oK
5Q1SIgck3IS12a8HgQKJghTrwkohcQAQpxKO6rby9dSrOiS8SwksuK01+5KA+4LUIbtYFen6Me/t
ISyqc3U1JmcqDnMeY69axPoZoqiAyicudjwORGWY4zJ/82/mC/VEsIfAEcI0PEfv9+Q5Aiu9N2Bi
I6g6GBDlFpwegrI0nDjDUTU3ZtjWucjbpSB/Uo000aeGl4clxjvbVtZeF+kWlWPJ7LD3abaEC1f5
g23E8gl4YlyQLZJWYCoYPNMqg4L8lsLm/vhTDufshSt7hQI5bNuQc5i/NIw/lRGfX5EmyTTteRzR
PRgYkpa8IVAskIyB1A//tQH/tqicEh3hV+iU8EvMntwB+ukDSPPsCBZBib9p4qj8nYVK5YUDFksI
36pTwhdEAu4HAIXe/Juhug1k9HjGBUYb65P3KqfwDsjqUn5etQ7dxXs/oq2PFlYT0CJTfegm3PkP
+abo5M/58uhnht+AufTE1qOA4wPBUcsvATot79qbbhPbd2OzPOXrjsRDEN3zSSFHF52iNbBCtG+T
U7sTgfENvmsGpku2sq/xi9gw9q1a/jvDJcbMi0wTnJ50aRL+7NodE+A0KJB/0Xq/nU5fkZYST6yz
mL3t2WSNH2mJqdjX+8XDdHDDx4/rP9gb8sfZOK77hIlbo68JOAx+Rcr93d2a/NrCt/7o4rPyOOak
kyHgAtH4W9BWLwLMdBIYF49h1zi9uSlrjNNBUmwtHdhDOGj43EKGmcqFb67Jl1G+PP5oEbN77I1H
MTnk8a5KyDju2+007FI2Mi2WawcB33PXPPfIPtSVGq9hx3DYJ9raghqTbLjqkTS2zkyVSVbEcI/q
qv2J4c7jWa4fx7Nc3wLDXKwVZfVWVkm5EvvVw5PM+zDd4vQjQlXga48Drx5VftrugMwMQPpVt+y2
0rF4uxbC3n6NkD8WVvaE7AJn6M+rygPLq6qontxtOVaF7mPQgzr1eYbw+AdPLn0KinJBodAMdP/r
J69IuVXZuSXO06fEIUSjLBwz4tYNc3OH3SEiqd7JKbI2xs+3JWYu+m28/CPF1cs8v+uTXtkmibf9
ShY8WtXny4eCo+sL2gmueCtd8fAymaFDKchdHuyxCWmiVHyaD0cZ/pjxnyH+U8xxdnK/sgpsvsQK
MI3xuGEiah0EJB5PnMSymX1oZadpECOdY2KbrdrcIzmhx1Z+NBCiCP4bCVrm15nfjJs0ZvwJ/oBp
1uGp7Ch4uNLouOjReDthM/N2jmCJ+Q/1nOShoI8Tl0KOlvsnCBoNRMWrtk6wsR1+rMncP/Q6NaCB
WTcxw662GgqSMejJfKVHHzYk6aUCIy42WYAyDY9JAR05nQIduUSuyrJzlW6pGGdrPJrKXnjxy2X+
hTjbM45TeTHB0yOZRsjwpUsn9KikeQQdgE9GzcAaldOxK4658/8Hcz1iOlsO2T5x39pn/GacHuae
2d0n5VqnH2l/RjffrRI+e9IvomVvnPSS9QBNp2v04It2Qr8HhVd7IOzVadMboID8wtikD1+AzYub
hKTcNyDT3dTumnbHo6fvDXXLmTgUgX5+8d151hxL21RoA5T1SN/NM3RuSU8ultrPhY5DnWfNeNiy
xXTwi5OeGctjYAcZ0DrRZ5aCXVPlK7YsLvl4rZZdVaAOvHtb+RH+bx3FDE5BAUDxP6MCu5izZGWo
Ho8M5Syg7urr4RkVoMjQPMeM2JW9nTpl6+atW7V/It5pvFsiwpsLvwGeV01eNwixFYgjHvULWMeO
MRmywlA8RQFlscgOFWGMuIDHn6cBHUoalD2sjf3Q7BTG9KGSnuU9dbfJ0LC8RvE3XxMMVBY58m/0
KDzqTbGE4kCtprMIRtvGruKCKkUWyUTeG5gFc2BXaBWwLPQ2oP2SfattFd/cp7p+mWq3eIGwWNEd
/7xjKtYICL2x/UY+cGD9Sbv9Nxbs6XdOmgPiBdUn1IuzmsFiXuyYNXL9myfmQu/HKZHPg3mJ5A+s
36IzMUnQNomyNiDrsmFPPTJ6B2wtpctUTI+oI6KAapMyrs7v/65K5LJYrTSf5B5mTiZDUH7KdVTY
3O8MbP9NxlJrV773QnOMWNhRePYXdceFwA1P1UoDzdiCe4d4CYGpxjZXv+sbZZQkHphw/vsKpfKb
P5aLu4qEHv8YlJPb8/WtzJeKAaAP8mWJYe84Wid8yBl9MZNrBRhjDHt0ddWRzKaXV3Z9NDME44Xn
FD79t5xeRuKrH8Cernb3coQBoMyyJHadRBNcwtd3xlT9My+o39/i8SUeS++p7UxhhsOP7+NUHKXH
AeVSv8pjxjzzMUV6WQf4zPIbdGmcbaheHUrOGB05c0vNeZrnJjoWHCbSYpo2VXpHATttHtPG0PGn
bLJqA3Cec30g/hTJ3PxlMzrICuOny8qxbe2KxAN+BDJQCQwAAqEhQ9pEwYA2BhR94eZwiwevZFaD
41ezyUmaxR1PDBsesWMc4/WN2TOzHIqR60jnxABv2uk7zQzFgXXiTY2eNg2momwfeBcpjCcoA4hz
nRyUGeAyK98jtGaQZCgeZHwIc0gJcwCZaFxda8ZawRY/Jl+vZCnTCxZ8InOtRvnHUJRp7psCjqJb
OaWvz6G7g4bKfNOV+3M/Hcv+kCi7x+CIeP2RCzVzOR9MhLCc+MkTor4Sen9Mjw6XipJtqdFwMzCO
8dTk0gz+N9MbZm4TOkJ2twzO5/kXnwJfhWkpp032Vyn2cnWQ1WM8ntp4SyHSw6OUPItgBwvXHvIN
t9J94BiMInMlqPHQwDxJtlkXyMueobvHoo3e+gf1ZqIF56HPg5hgEJl155reLMoouVCbdVQw16e5
7BE7sCZ628xpTcXlRFF1kjk23b2ELwXPDQL3tOod5v2c/rxgXMR8mZSUidLeN7WrCQg14wtaOz68
OEh1wE+goNpfZJHYiXjnbEnQ4+U+3z+RNuglV/P8kCJOPCOl6wlZl+sbJ8W/AXqkRvbTZBfxlylk
LSxH4lbxIeBiRbXDXTePgqH0vtYvALAPjKQLqBwFgWUs0+0rHx3IGZPgzWlJPZezbcTN6rxqlk7u
g3STc4J0c0EwAqU/82pm5fmNUpKfiJkbQ0n+XoxlCQlEp3UQy3MnuVwcWnarh42ZLhizp5jgl4aF
7AsZxfLfUVZie5pl1vOsebrL3Tptdo20fPHQqMS1LqPzq3SpyzXq5B/1n/j8xd+YfxmXn/eIdOfN
tg0XF6HB2elNJIvMaVqlLj0oabFC68YoD3N5QX2SNAF6xoqa+ufGLh4bbuzCZufFE5PGHqeeitYN
hxsefobmCAs4yuh5Xw4FcAoyNYel5cm0d1umC5kVDtaOU/Zl2PyzqvR2GeU+Ga9D4WGOOt+C6twf
8MSgZqyNNYrLgpqE6Il5sRHNBoEwZfd2Fo2vh/4t4Xitfyf0ohvGhUSJqt/Ze+3t5xMfpRM7g2Jf
EOiCkQU1lsWacI5I6/k04+V/c96El5TsaU7+M2ssVmJTtf23XQO5Q2cibIEAFW3AGWrEmI8DcLJo
wV0aAnZovMzStOUB68XDyyRIjhHfd5PvovLAaoGhzzwcjRvUhvMx8+bJ+imsFDj8yHKNeebHaJVD
khZ+FBeKOqtKaRlasINEQz6RLxB/u1B3jFNolnQ+Xf3LME9ieuHK4szWbd7OsQ1KJdBaspO3xK/J
j0AnCacO6asrAjPQD4W/cg2VGemJtInn4XVudVtV3RGz4rLrgSTc9fvEmT1uJGUO96B+jX/qV9Z+
tHZtPJ+EFDZM/ZlNZApLqBWl8Tc3+h8C7Jre54CnZWLcxWPDEOppe9w2l0RdtwzzijVsSAIW4ntf
XcXubGkHygHKTsrKf2WngENm2D2R/pBniU8Hk6pubnM6J4bxlEb8kmiJS8xYd9kkoAvxHFILFhEz
f6e5EcXJAVdLgfT8I/FqKA6/DQ2DriPeYyW0lK2lIdoG8TkBVSJ2fs0LRpXDNyxvtF/ku7IflUC2
X1lylHi2Gc+APC3hUepKZvMbjoMEuwN2Ux4uYkuIumQoeGow9eCPq6wlfSJXy3jgzGIEaXxGaZDL
pCY50qFmG8qRytDa9ArJez7mtRzXr4wjrlmZxsr8fmNPjH9T0ZCp8siPdCa95WNyReCmgom4cC5O
fCsshVgXECPOySmc50WBS5Px+mkClMAGAtkjIYESZSTZtht+VQKzZGz30aq7R4gxIesri6rYP5sj
0zASaOdjjjvwWX0P31RIwrQGKKWYYaCCQvjUtAMzXmafs4j4LusLMUIjg1eksey4OhR0rXJ5Noth
LTJ5IO8l99jL0rMz+RvDR3VQ63XvsBhiZsez/Whp2qf+Oopn3qChqEjW21fNsSUmpglKOXj9VU/c
nPU3AV7USeX5BahrmCueWU0s7DP5ICH8inZltGur/bvaW+95esQWOkyEsP81CEgPQqny8cypQcXW
nbLYuzBDNWMw04EDxenJwbR76bYQhUUd5nGYN9v0/mBt8Cuqt9xxohJwx5kKoWJBSRTdmykb6zKG
Rr6mMJjcDO16IJMm8orKE96e6SciR4ifinN8ffsM38OiHZ2Rfre1CTiCrKFgAl0LyeblvYUPsbgp
w32K7m3zOeifxgsK5T0jmH4dLYYUQ9VPrBPTcUbjrIc/UCiX5vJJSOoB70sToAxfUGsJ83g81vZT
yjPg0NekOdUGAxj7pb1tdki2Qr6hGhrAULc2hZKcfmTG4eEw0H/geO9Am+MbcCp//azn6irhhsai
UCwZO1KxcEcCrgWFyjoE6i9hCGlgsEr7pPvrJeRf9gBcIQsWwCWWzK977giTxeZhUI9DdR6dpy28
jj0TwA/IV7UceLxiJgt7a4fQvDDcflo8tOMwniy4oyD3QSGu424j5e5PuPq6wKwr5/YobhQsByWO
WMx84fndh+1jF3W7t7aDfZ2sSicZwlIPn8Oe1k3yxYoawxXVcxyfo7czqQdZ2om0L1FgaKt02vZD
2J7KhEHFYrqQ1RclBJMwJ8Voe16nBm64wy59+tHDTxVfJmKuCoQpmMygMYPMLeW5D1QzX56x536v
bzg5tXJDnYqWaZw/Sa+Ulhmhy6L/rwFm88pFz2miZSfumub+HHeP+FjfUnSKlBT9JR2vhY0r71KD
h0b7Us1XA1NFlpR/bHrVBo4JKyICZtTIEYzT+5A8TtQrHPVICj/6cl9ThbxppLjY58yzednfrCEE
kHm2WNwHV2BqNPpGCYfFB+Noa90xz44Kwk7ykE5SAYRz/1I3ue4kS2n4aOVLU13a7KzUJ0E/VO2e
c3TqSPOlm1bHDfOPMt7k8WZOgyKgi+YT60e/kKlZ8D+yYk/2dHjMFmPbKN1x1amh1YaFxhJtG1+m
6XZsV4n8S9Ycrbqyc/letq/TY5skd1m59v3Hoz9bix7LvSPi6BJtHfN06r9haCFPZ8HYbgc04b2j
FS7FJz2qVbiUvEzGsZvQZjd7OjmZcQ8Y0zcJaAtKs8lNkt1aV3AP+sx0yu982uvKkY+SuQlZb1eO
Qq5q6gXu6RePfwaunPp5pRzZR+BWfJ3UiGHDEB2N7JBRoafhPPB9K9vyO8artYiWheWDNM6+GIf2
8i55/mHAYnf5zngyHGaBkexkUMGDR/0xESQvBF47Xy/0E2QjnfTuAOaQ+fsUf9MmZ+TtcqlMqz1S
5fkjpYFgKU55Wy3281p5fjBelRc1HqLzn3usW67L1Gc4lGQHWpQnC9rxMMzl0Y07i4uO6VMCCom1
bxoMe/F31oRP366AB/XwEn1+Ln5pohjPpXHznRaz5EZkVnOgyCGFkgZhLokb1+7oosCHEr4K1zVU
pp3mZfgIagmoPutbilpuFMq/d7ZiGswyYm4JfjbQ7JAMzKamJ3x+UwGyBTE+FU+1jfTaZJ+D9asz
vjoX8wdqpHthEw3n9ozeqt/2WDlJvqhd6MvxQkWQOVdzLADpFxgbcUOjd+qWHm/IJH1MCN/mab/Q
BABWn6f+edJH8mSherimTY8bNG4AHZ8TgZnQj8vHJE4XsZu6TAMiy/kLM7jtnZ4c5Hk4xnBeQmuE
4+mNtD5kAEy3JJT7Z7VH4iGKe9MOGDajpEKhhp/HemzIhlfbzYKAb+EqLpHEbQSN82MeSAeIrDbz
dok3E+UwBm3ilMFhtl+d+WW0XxqRhJfIljaQMoNrVn0Q013pt668v8Gs/0hK7jp6UPzsoPs2JI7j
xXmBPRZ4R8iiZ7kyEqIlUtWu+8d6fKxlbIjt6r1gwGD478o3lE3Zb1J6t7VorSL24/xW0MARGIyt
7r9obOHhsdGuwdroRJ6v0mo1EI6lrmp19YzhAK8Jin+ETRdaWTj22+4HkCHT+vDiufSzH5Fxzqcj
lq7+jiezcya4m6dEPQ1+39/b981SyB/e1VeNsL+DmR1wqBG1IHKeb0Bl4LPAuoIfD0ki843v2DzB
qXoVjhwOPPjtDMTIYHXXX7IOOCpz3thYUhYYS5AiDdmFpP4gzEd6Ys+OdZTzuNlRYLbfcCbgThs0
zogxWMe+bBfpf7ToaIUHf3KwEZDy9xKWqK9f7jT9p5fE8mrwkNGd4h7kzosWCGFRjrcuweb9wVL3
SrPTm9AKyPeOvzLG+wdc2cSZgL2z5G/c8iYjsh/jPiZp8FNUiggjsOGDusa6DF0QY+BTWCd68I8P
IeFW0bFNr/E//iO4ggygGcJA8rDn/4MjGU7jz3/4vGa0CJAzmE9RnTpitnn8dXt2GFDUGeAKy4/Z
I0tr/F0RHo62dvOf4176q5w+8PnF1zrna5KQh8znBFpLMnew1lGSNwt0aLbReAIIzxkF8D69+Yvk
8yebrCsXmx6+F74Xnhe8lOUKvA2QJfTWwNqe6Sdy2iaUt3wBTAow13tGf9IfYF/jzu31Cy4O0Ywd
6YQVJam2I+XEjFq6mOlVrxzI+Rd+OglpRHHLxntN3rpn/uSIZMkmSZDJrBsV68UGEgQSUoLaVFpC
RG9kVsyxqf/C83hCuv/AVcQTwPzF4o8QH3XXc0al5y+72yB4nbEX1cPWIPkdZZPIxktdfdy2XXN8
Veeun0XubL4DDFvv36SgeGg0kKzeW9MBBhkynhvgtc3FfSKuUsy44uolruRmpTa41uH3AEjGo+4y
aEofn33/q4MfxYkDrBOB+gOzO3arGwKD5pvFqiR+VkzdWEWtX/kVg0E3+VlySOV9I4URkPsPRVoN
v2tAiNbu+bRlJvonBgQ0nSza0LIabK44CgViil0Zd4CGkuuLYYdwYe8sZp8tUkE2uzrL3Xne07ek
kKOWnztKiV7+Al+IZFv4QnJ2fMh7+EJxEsruu10a8XIC/kCUQOxof+po2b5hk3txA9JnFZVIVkBn
4OhGRbHsIvYggGs8EaSvNv9pMq6ln7KY8Js3cQwBAt+XGcT51nxuAYGC9YB5mb9OnYil9BgtVo3k
NMn99b4l1ocoXZqR+JwZhibtCyWUQ5/cjsKxABnKq1bw3vjA24+3wogj3xXfwN+w9vDUWLOPzlL2
8ZXotJmJssHeJKI8hNH8A88B1fP+nXgWVOPqrhi3x/ua5Nf6eUnis/DEDejwnJr+qG4qNIM8/apv
WBC7t9XMVhIg1FXkwRPlsUrslSnaj5+TUxrmk7Mf5pMziXk4V+SQZlhSnUzxFZQxcTDkPPfzx4Bf
NsIpa87WYmzvgASMft1DgBOI7l4pNBC+cpfSfZzuHpHfqHjyHSv9GKRFX/xqpxtmVvIzsBxqZyv4
PalbYurlfI0BEWQAnkRYQpGCUQMuV/cblgP49gNC7hwYzM/xKceW/SbWfflmRIGtAO8O7TgGlCQL
buxBVnG2xi4icDj/uDcg4JfypiBddF2KhDGuK8ujwBZJlyUjHRoN/xzO+jXWcgjhz8gzyZKGr0r2
8JICvU3glW0fBms2/BgHVTsNr8sS789Z1a8YWPtd/NwbhBPlW9yX40EzDxntlITf8zhSfLJtWwH4
Yk3P+pCt2bymVz2YQ3f8+BD358lGTErOR1wuI4YBHcF0EiBYu/pGfo7xQTVCk5QDGz8E+SognyCB
lKv2PiNIPMak9RzBTUSKoC8qcbBxXOF4xFhWfRN4hrG6i5gB+lBp2yLAOI4zOc3XOCXTbHVrCI4n
BGLmn7syvs6ZmkSN16WUL74RxBIozQ0oRFyc2Dp5mmV5pTEuThc8goPHL6S/pxlyCFJEFzK+f1rq
8PGF0eQJw6fbYgLhSSeTAmsdBkiQMUJiY4uAL5XP1g6p+iQ5Bloff7NylWyt85i5Aqsc4LpsMWuP
i4tHqZ1xfL4IKz0UzspPcsk/l/rkKYOd9eTWRBg1H7e0WujMF6sT5zt0CLYnFTPCOSYAGlbq19N6
zs0lPLFmOr4HfMtHQfHopOrni1DFfCUfIT9JaIirOZ6JWxqE5XDAA6iJfybwjAlgQ/EIIBaYxvs7
qdBXuskiZkWHi5v/xS5sCjgohglaeQADSTZxqLplvXgmf4ZVJF9y6xxbsKdBp58EMJbwC5UdyZHS
xSgvExkGLSEUGL2IWNoDu1Rh045eShfspY1vvnwc6VV5yRjESwDDICPY3XjEHIP9kntRWmv6wuQ+
amgtltEvSi3U6/mOKpds6pnLM895GX8ipGDUycHM+Adxz9N0cE5TrbF60fJFSp1mrl+az4AUjjkM
byTuRndh1pen+yo9ZxrtTPHY/pOU/B9T57Hctrpm0SdCFXKYEgwgwBxEUROUZNnIORJP3wvSvd1d
x4PjJIskgP8Le6/dc9Au2FvjPEwWjfm3r3fsz9R5D1AxIOOfYoJu2AKncETtN48kE2rKF4ue21i8
tdo76hdNw3h+ZHobgWFVV0yqtQHezZGlOCO9FOUhu+rfngKBiWVcu+yJRuWb5irmNF50hI1yHZLW
bleMXNFVW24/52BHup0Vn373FOxgVdip8mmxgO2f7GAV1s7mrfIvcnRgccCcKwBfOWx0cY3ehlkc
C0Uka7l4Rm1Lm5K9xwWx5UeWL/xb/I6Kn1T4FN7Ch2UbXGuE7NH0oeC1VrOSGzclU2emvumKVQNl
OyNDVtMpPlUjO7BvAdEQL+nHGkb+qJTR2RXmEeWbwpY5P5SvI6rS6exnZI/EDh1O/o9pPDBuFPUU
6dTY9T9mlXLlcMkJm1mUJTKVR4pB4cwA/X1gD/pCYb5MXzZfv/0Z12mxy1S899Fxzq75NiHabP7s
A7LAC/hELpJQ0dxi9tfNbUtwA65/EhQwFYjb6qaqb7/HTZUQqmpBmBHXL33FYSsBEVTWHLUp3Lxz
UQJU2+aTGyNWTRjEzrpff05Iq++juRq0IziVfB5DxQmQxcOAPPSDWFuiqV7RmrLJClwtcImYb2Ad
Frs5btYnLgrHuoGuAqklHczMrGkgkVhuYxzLfjlGXLhuzZBri9me8KvJmM32I6dZiiKOlNLjhNbz
B9FlEg6kHvWCsnnH+NAmT4kokmBb/BfxgiNfExziuCfB4SbuyAPkfj8F6rGKjkCSSFXl0ZsTJRkx
sKI43oCMVmNgH4vS+isONFPHsjun4j/MxDilwXiV7FNznsmMSo0toK6Ji+THYTuAumRLRoZ3A14M
gMHiZV1l+ZYSLmzcR+x3HQNn3CRATnn8MKKhmOYnGHb9uFnghcPwDivbhMZOB9os+KEFb/5fmId1
a3j8tANygPFZoG/E28EGmNm9aFP8g7fDrcvT42UwCJufzjDvInXjK5vXBlM/p3/IgXlpxEscXJHm
9Hu1vmroYHMQn2ffHqIj6BsosGDeoMC+1M3AXhR1xE8+asnZ1e5hBcwYjgWpciQp2uRl/BZDhN9R
PHNEUHlzRBD9gKB0ATOgZ4MOSkCAwriiJMcUCP86pb+4KCzyoh7m6tjup4wqY0UvAQJVbKj9ERYx
gsayjEG+x4fElovi0OlcgMx0RvgDlfIsqSgKbg2Wm2VN8GjwiVE3pFUFeh/ikZxTnQiagwPVID+j
2cALiXOPUTIEZRceM8cnJZspYsKF9L/r3zH/jbotnvkleCOwy4AYYKHEjIn/D5vu7JV9feAcBR0H
1a1AooUFtYAj6r4YsixbvKwm4RjvoAYwM3fWCdoAXxyneMpv4UDuiHwN5IWgXKD4CcWNzC2TbQx7
G2b2PGR4wirZbPGDYIdBOj9mBXTFjQwK+wcJh9gQFTv7qvEAJWBE1Pev4b2ennNzM7J+mfEyy/mc
VlYULSDmeVT/cHl/81zQ/70ZPKH0ZazZHDY0rzVkF+M4KReMeTAYarK8YXsZWwAHUBRGCF5M0aCD
hYqNRz6UZOINMK6siNVcghQDJqkDJHWr5N/INWKoXynUBBEgQWF5JgsRVEUOAK+0cROmvD+RODiK
qYopdeLBTlEpczHneJun7lz/4yFGCAV0k6YmBcSP7ll8j6x7Wb0hqF6Qy4EPX2MFvP/T8Y1n+B4n
vBGs3PglFMfYZXtOuD/zmTjNxyJqfmnaPjvDKVAR0AOhE33selwfCirpeW5EHAtUc/FcqJcmuufl
G72KhHZkEVrBbIDi0dthUf8Qu8WJE6Fni7E+zROt9hZzKbJcrBzG048XyT/zrgfDVI1PAYgD2meo
Qlii5FsS37t5t2AuHkk9GxfyxUaaD8kMscbriG0D02CNq1y7SPMsadEWXiOT87jP6n2PoS9khL/r
O2qS2dZHw7MIScJLSZxwXv7s8wqY4LbriE94OZqnMLpWwk0T3oqrNeyJmjOSQ68danVRhq5czg2t
EMyJ4zS0NLLQKTFFjvEhBXq1pHEneZJTlTUB9H+O1OjUN3MgOC5XyEBAQzzxAA6E6JIt9b7fwEQY
UFRCQuYZFFFBYIlj5JG/++ATCLYeho+ByG+uSn7g1yWiGK4btAau4gByOZnSPBoIOJONK+AOC3h2
PWcuQVYHCUe4MpbH+pK/64zkmG6OzZy/g4eYWwrQBeBFrjQezJiIvXeIGpLuxINnDImd5KdMmOHK
hHUDT8BprdJ3c4MBdqLr57brjTs+7bWuvsvdHRt2A55qRm3D+gQmQOBbM8FKhlfu9rSjy6UizcBl
nKvxjulOQYfNAwA7ZnjJ0usylmciY97Z7xOcRnPT1zN+//+Hh1HqsfqbwwL6ifAs1MwL0n213tGj
Y8kHgHA92eNM+eYZXBKzoJK8spQvYIv0sxSeTMumVge+wBvA6+ZhxqnBo0PnRsNxzj+3ys17cAAG
8Xuw4ArGjTw+hWxnqiAPI5EQqsfU3TqskVVMAwhU+UNtyaU8memZUAtyUTv9Q7SejfUswuckeXSF
JKVDVtUosrBzi+2ieLCER2L2slzFWk4xDzw7MJhCo08wuzNbBYYlGiUKmgfps2vI2ThU4ZsCdgIR
72f+YPBuDi5agtK48ad9ADcDUYPk8jHExk+G+yD0xguuhy77bPRdWLMJu7MJxvswvrY/g2oHuxjQ
cG47mXmplwN7oVPGK47NC30vi0SztQvsqqxx2arzWWGl5vxEf0+QObe5xk22y1EwifuXv6+IsnF7
GbzuGVvqUJ/rgBXluZNOZnlULWyD8BdgbaNUIpOq4qr0phpA6lrvr7NWP96r5aKGUywf5Vv4yBGM
IF7+kUew55J7JJM7hUtx3c48ztMknVG7MzoWxys6vJ+ZqyCc0uAslKdEOMrlMRcOwCQwsVEAslte
P5CEobAnrgWnG8pJDHE4V5HlIzBhxcBCn6deVs9uRD0/inNaESshCmg0XgGvlG1//R6/AKh+6saX
WZ1xFavFMbwoAhG59wjcc3kYhH3OFoyFsqMwXmodXtRrEVV7vBvBrfP3BPKUxCRW51E48V4lN8TO
Jqu0bWGyeaYUZVc3/9U+dbLW6bZgeVISdLyqdyt/K6XbkbBU7tKQQLWDVu1EYx8MKGVOSugY4NGQ
xcwCOawuNAvCW26d8OJJB9TfKK4ogM1iT/PTPPng57XE0Qc5WRkL1oRmf6U6bgCUsG6ecwI40BAP
23pxF2ovGrmlZ/ND/Ij8fyMetAIBzLIxVpVE6vCLFm2vCws9XkB/oeMXSUnW7Lo7IcTsWXfGB/50
SR278IlK1mc5mQ9tmO6/2kSErhmrS4vxsTsFd/P5Upe+saJDwXwim29Zf+Ny59/Wn0G/DxvbeoGx
wAThKRdaJOSYucMtERT33qLCX5rwn9pFUIDt8Nipsm1H7YD5Qz6ySUHOJPxlN8G1xXqUVX1T3Abp
TWJmN+tYWH8iNa+GR5M/USuETFBegAm2tGtcc2l7abjgWHvIV2sVSytErZp+DqJTzbIGza65x1DC
QwI2+AUXg++K0CjQl8e7FmV4O+u1kKrQVSzosNAvjpeEZAuUbTQ90tkobZxp1CwozFCQQ8zbC9N+
stUjLYrKV+oQ1R1HW5d3LwiI1U+cE5iuel/UpFwSpkqP8rtOMESHvFxWXPScGJ0mntd/khWScNE4
Za9zBn+LB+dpaq5WckuAcC3N+E0Z3nr5rpg3jXy8+PCXTTVvM4O8en4fa+75WX+JjG/onJH8uB2S
DQKQcvMqGvfNDqGkwu2ir8CuqUveCzyeiJdQmqHdUUmWnddR+FQmFjPcqxOKo1Y+r0AUEd53KMtD
Xx4a0rMFMCx7uWbAmU0YCS65isj9JEuHqN2bk0fUb7Hk0peNvd3jym6oxSJMG04YboMSUv9WCV3i
qp05TO0rRPjxpkTfcfhXoGD9Goeb9UyLz7j+GLsnKPFIuivWxQdFEO8J2yBDmuOB8s0qzjHf9oec
H5LXsZxOcXUW1EuSoIQ/KvJO8N2Oou5nA5Oemwl7924ENKpjyp2tLexeTJaqOtFmpz7G9Oc2j5zo
6NsoXMjH9g3wQNfOC5ai4jA97BRn7AEmOpCsGXgw1Wpy5l0/Y0HGUcwBOcCJudb7jzJeVvDd2UP0
W4ZiTMSoHsnFgJ9BuDVEKLDtVcK864fQGwofULvgmCndjbQ9uNAzm4Usq8OSvz8ZK0W+Ss9cQlW3
JoMh5Mb7om9rigdnK+cgnA2PKVw866HIEkJog8FQfUbiQxTujXmhbmY4VmGg3EhoLvRNPzqIKmJl
LQN8cjG9FpWL6XUw3OYnJqxmT78V+r1GF4XDrN9Lxk4fYVR4ucTwvONkvSVcg6zCgUAdALq1rK8Z
1Bk7XnP1lVWPrn8DC2degohv2TZzRI1Mx4gdZ1RJxbIlkkOOge3tiQAOiZSqPY03fK0Rensg4cpC
PlyuAFNaktenX4P2QVPbncL2mOCi6Yg8pnGzxLVGod8xk5tXYGBppt6J930/p2zCFeYbgOlsfYvZ
gkTkhlEOOuT5CwzqnuEfX0Hh+ArXzKMY8Z76bivUcJTw14XPLHs30/faenuVK6sHcsecubpb8ZIf
Ur8X032XguFbNrrbj67SAgd5M41bQQzTcl6ZKE7b88hzKg9OTESCUWzX0vz2CbcwcBgwsyWW8L65
CkU80fVLJK0gfQ/64JbcylC/PXxzs8eCYWvGC7IFNJ66AMvwtllH5c4vdsEq5tt3pRK0jttS9l5L
Mt47TIyHgoGjerTUzWx8ZNoNKtNYGQh9Z8e600QHvrJg2YikcOeETyV9n6dE/Vtp3pLA6dGmIXA7
hUiUlQe+DGQKWDN6daMLGx2/3RKJ/F9/qWNrxYAoHHC7DPllMs5oqPzinthbYSVg9QiHt65fKSwy
v/UMK0yCnfmAfSTJd8j2Flz0xmqRd+Eis0cnQD0pjH80HxiGh+FCn62Bmb35tdu3voeSWY+8QEI7
srggSz5zYFXmGw95ZHVUVbjwaxl1D4zWZffET4aeANcT4lFtPkwYLFZltbQYA8OyJof9XfiU62MA
IG+u9mb+Go6u1MZfNszo51UGEBKDl/LnZLT3CAJP5oGUxAYOm2Dap+zuF4jV+FrNLh8/EGJGOXfp
WUYOm2Md2UXyrFYPEA5CfZLdTHArwRVY0n4mwidanWJrmlt7Z5bnyV1UyCtJcF6G8yhug0b/d4NO
/l34WsHJ5JetB/gETm8CzcmovODVRRuXADiicd288mfcf/YrlJIoNitAlm9o4iU0ROWbhirDbZaC
eUAKthMpEGk3WJoDnGjch7pExocE9IF4AbJARDNfFLcXaC3sZhCx0AcAwtLed8Au+BGhlnFJ7Fsx
CzLuwxrRAOok1mVIOCnBHvB44KVg0AVblh+l2AlQ6VGmQdmaGB3TirkPObwjfdUXnKMFSlhMBVha
ZlsP6k3j5VSyvKCJzRqYMVt0sxooscHbPf7XFktuYpH1C/b5LTrW+k8qbkuRPng6xEjT/IM/gZSw
fwWdTJb8ZGcn7KRxLP54xBGaUGpH9oIJalvOSnd6XYaes2ASW7G1f2ispf4hkRGyE04CCjTOfAv3
oOaNTLDVNQY0pCez34efQLYw4RLhhUOkmDh2/Y8yQOQP/FetCETEYktoOL7hBBzu1zK7jtnV6C4k
XFr/XtZWF45NdZSXki2UB0XaW9I+jfaK7VbqjvKS8xXwiWavAiZqtlo9K/Ex1afExjYSf10YCtNq
4BtC/IiVbhF+id15bH1a0k0Kftpusy0FAcoPeHP10coOSBAZ4aK2902qFbAnPx7VVPeCcdatPyCp
fUr9Z9t+Se0XtAiRAcO8gtXZyzZOnToj6yeygYpNW2zMaV23oJkYQvMnySdaFRjL1gkojsppNGdO
GGSPiXR46xvuS15l8dNEN2h85OUnMr5M/5hqtizPpWbMM1SFPOno+IrgI9E/L9k9L327aLzvYdE9
UtvRqYDKe9VADHAlHKbKtmB3pjOt24P8nTQ7tp3fmJGg+ycmtATv8mtpsP226K7khwb/31oSNiLK
x+kZmGvt5OjBM6geA5Yj5cC2jyAAp4uORXs4ZyTVI6O2yVCEBNzSAIbHb0L5kIw3s9qiGnYpOJT8
4HkgKmF7q/VFC+/Zv7Y8Q28n1QOmMukEULIj0yZnjRGen012onsVJgHCQ6r9HpcFuJiBGSjbY2gP
n5PxJQZ7ub3IjNpoR9LrpP8Zl8s2ulTdRQMtVJ+bz148FNUhxfYb7aMe+TO6EKbmMInttltp0apl
fs88CiCmvypN/H/sDc4zTuKbNZnXsCY7kEX1PQ6Y6w4KfWjP1Ns15S1gRCZQIsu6jYn5xPWJ9urn
99n61rr9Gfvnjvc66VmUqzibd2cvwLFFJpdfLIvZtucijpgsFzUDQ5Hz74Dl/G9eNO1UlEQ4J/xr
80J9e5X1i4Ci7jRWp144JNLh1XCG71qOzpzNjGtUi5EuENf+VhZYRh+0lOiE2SgN0ofbd7KYk0AM
Z6XB4lA5YBqTzX91PYJd22Ar5fgcKjo97K2tg/HqdcJUmPjOqOxpPVu6XX+d1IQTXVHsxsaNbU4T
bX6tuOVKvSGTSwaejHwadtNf8a+Xs/eYBmu48gRUh4egvVsvDBgfGZF50LWGT4SmXbLzuZkMLzaX
Atk9EM+RwCpuK21ZldCLpQjNvTh3g/TTqA/WCJj0VCN0Q4Y5YpxbhMsxPtbx0aTo+ZterRTIdx49
BesphU+L7JXADcab9vqz1Sr4KltyHCw+FGB0q+h1jsqLGFz75lqiGGquEUJnPD/SatLd8Ud3yV5X
7f+jUQyrDTLF0ktL9lHYEM8vA9LxbjEwUPQvqXHGWOOLHsUJEsI62wbDbIXAqMXWEYqEhkHG5ReE
NyRwCinu9M47gyUtUMJ1EjA2gelrfWNk/KFNfLJ08hlPm8fNhLNoJEcYCfgIyU6Exuf1LFEpgHhS
M2PVEbp/GRaL9crWE1gR/QqN5NzAXsKlnF+M5DxbqKITPI9J3cOjyMhjWbBQDY+CsscC2h713P5b
gN2fWPId4KxbjY3RVh5mo63GIAeIRjljNaB6sA4PgJVu1X5L2BUCfGKuGsrInpU9/ukVCkwx+aIQ
QffLm8YGEMQIqI4yYwWB9Va7zGrglt5sFaIi77Yy7g7KCQZxtkkmYnhHtPcyVn0BG5U5MQDcsz+g
M+xPrx/mSKafAh39JdUoc4GjYM/9HXmrkqdpLlgQf2n9yEcn8v/MNXrPZCPY8fc0rfPGmWp2BReT
GY9y1uqz9d6KB7VB77cn5hUxi7lRib6JFnAvgXt2d9l6DH5ABNVPFjckhKsh76xrDgkT3jSiuLff
AEyw+7m5hevvJ+7UutlM2ZdSNClXYzoY5pc5fOrCCkgmJ9vrmh267hICp+RZhkK5vNVQ9+iHbSv+
EKxPthnaHy3mibmBwd+O15yFHVz/8LP4TLcN/XviFEgNvEH3isLDsl34h4Kx7B9B/5NaX9n4SdiZ
0L332luj3RInivdi5SXAE8XdyOruCWS/cq14bQzrnFv7J/rMDzGtsjplDucQfaY19qByp2zrYtsN
W4khMWonF0GEOJwF2CnJmUlH0h5ljgN1n8PqY4tx0/1rJFwt/cIjZyT9/eVpyDPGuy5cyQV4gXgF
Bkoa5U5IPobpY89YOrpk+coYvYwHwcuLSo+yMbPx0YxAZT3iohJUli2yBPeVuqlFSWjrcNNkokLO
RBV0X+L4WbA9g4ya2bn4GLSbOFC9nbroCs0iuuqvW0KrjQQ0fw/jZ9B+CPqHpHz68QbVWbfLtHUi
w6Z0owo7yui10YL0OOTKn6PyFqQP1S2SbWk6RNWTdiCLeM7ntIPQ38QRA5TDIO9DDWGmp9tLKVzJ
qeuL248JNBALV9Mhr56UzQDpGzcnHAUisJYzd9YVySZfitW3/PMSlOrZHHRQgyulfL7eYnqD06h9
60wVoNCRhjuQKeyJyH8nqCKHkQZ+Tsdb4OGfE16hrmN5mZGsRy7Jid4e4SA4svDCEJ2TFbJp9Y8L
rgr2Xbw1zxMUWtLPmndff6efSx6W8pYC/RpJzLmLwlVcBRJx9We8FCYCIOQ325DBfeTKKQ3uTph2
CPWycy5d/OAaaFfpMeqEOO+b5DB2BzP21HyVqOcBIVlwDJT9wJ5GtWmktDdRu2FNwqYzMXK4Se0j
slZYx8huR911l6tdgEN7LenznKcrL0F4lRwBuhEYpRDxsWumXi3S9jGnOAz9sTWp1jfaV0CWlr7n
u2h/QDBVckgSUpoOSbWgSiL/6+YPt4wSByDAj6lZx4XUY+d0MDUjrzcOaXIWm2MGCiLZ60tKw9e3
PtzS5IbD8OeJB0cIv1GpzE+8IJiD/XiSmQ3xVG6jLqTXLihxOjoT8/G/xT5McJrtGugSSPJOKiYB
wh4gtTJruwbNPWwfHazxa6Lhu7wJ1i0lR3rYxhgVPrIEyfnWgFvAAkbgIHbCnuXOIhPfA/Ed1BNH
VT1dzHg1xFT0SzV6A3CHF4N6hOYzkzyla3jJLhyNYrA1/NmYLm7VCG8CDMhZHs/jj902FS/WdPHz
i8pJgU+oItduKVy62CuZUSrb2l/SL/+vuL7pV/hwebQTXvF69xXAULPtHyiAJjtgnBT0R6iM1jSx
OHHb6OijyUj21rDrjadAwBOzHflaqhvKBzqiRc5BU30UykOKbom8DoaZhpJrswmAw9v4LwQB9gJu
UFrrSlj8eg8pULAMjRfM77Tt/Z/cWGjhzVJdcD0DTA/1nE/zZSu0ODC24JDLrYisAO6C4mkT2ZEM
cPdlfwAmERP/SJjDeEOpRNBG+fMhIgBCeFnshIs5bvoGEtW6e5uEvSawl6AqAiy0i0zPCDw5cyOn
1CBeeLmF0sHTR/SFh1E/1sOpu/PM8THkyGvGBBkLNDR8ey7NUN8bDHu0/UAsxhLKAKOB4B79lakz
SQqwt1QZvaNFxyo+LNov86cO4X3XuDJFL/3qfgYUVW7jiX91W2zLrFYmQFLh7MaMWQejgUW+A4h1
2urXXHpWwWePbrt/gbdc+N+cr3XhwrowwiO8r5Yhj7iKyVQ9KZIdH6eH0a+t7qDEx0A7tPExofmW
8WodxJjV314iSqN7Zng1MNkd+JRZ9iTMEOhOqK8iiuh1TnXdPRNfshGz4DJmV5JYkAuvBmqGGrv0
kjxnNqsgcpnkZUfEMbNVH+o9reYsimHqi9DHGREXwEBhEZQzMLGMWwUBjIWTsMA5Jh2gDiGV/68m
j2E23ugR9KMdVEDufxhfqHLbE3e2ZazhJOBjNXBsxISXemn1NcQbZvrC66IiU2MIT3ms7sPqanbO
LwKs5W8BIv7hVGCQnjkWGpP5mVeFtRcXKWMGBuw45+bJMUouJM/vaf+GZXzUz2p4wjEFo4yBcg5h
GTkAjC72KfX8Ukt8h9gQxyNsBoGt30Tg0P61Dr8Q5S3kGA/edgJPnF0seZ4vSXQS21bdl04urdIv
BY5V53Rz1CiQVCdol/SyDMubNe9o+Fo8WK6P1gmmSPdkaUQmsvKojds0XmrG8+ja8UkCksZ2QWBv
fmK3UAIBnWs57raWJ2K5oc5MuaOJaNHmzQDTcBiJOybB86XVuwvs6yHUWILGf0ieLL8zdTX8gaaX
LtCdPVhkra07swHEUPwiENXF5sVWIUdxuS7+4LDOsTsESzS9uL7sTRw7DDmU+Irpz3ydWukGehUw
X/z2YFUOXzd+A24A/nLzwM3Jt+HXM/6zzTYLApiBAK+ZQbH7U82jTr4frPjbjjBhWhx2kw2azPwA
HhB6D8sQ5iYSmbvvuJswo2uhHShv/vhIfkCJar0spXkhoYTcIntwukUKDGi2NQw3P/DYZCnpNusc
U3OscYtmqU29dGVxEtb3NH0ztIclvpMKktCQPAu+ywE52np266FVuHWvN7l5xNK7lCBKXTT+86V/
KP2TAXT6VadfOhuk4AklPXAYo5vlBqUgdGWFvcxyKv9PyPv6aoa1qTp6sZU9FgZJ5QYVOio3dBX4
OicRSma7j8lMo+QiRmk4TukpWdaK95rIxN6p2V7U93wTOnd2dwAuzrMpme0WPXaLdM4jjYvd4Hvh
vvhiliz15z46MZBFiBqgZQQ4AEE9XmTmWW688b/xWQy1zYqK7zxBvJBdtBvJlvlIz0bHdMqUS9Vp
UyfyN0XrVK1T+BtB3sghITQOukD2pNhEwCaA1kNYS8ctbBf5F65CFUuEgzPJUjZY3ikKLTfUIKbs
ISygo2ixqlX0EBeixfrPLvycmM0Mn8JmYciuvH5mCFU6PqgFzzARLPQWG8skbrtmtrGwdJoSOk+x
pU71MEWnwbzyZOGZbFmpGfc/1qEBf5L/HzEHVyPEnNnVyDe1oouNbgpr+tdyosOGroAmQ5m9dUBJ
sV3VqI3CBVc4ly2TXK5wzElp4ppc+itFepbt5cVaDoEQ3vBo22m2fKL5kJV166/LtVFyzDgJmR4j
X8etK1cxMBO4fcvMxcsSbJBe2HpWQ8ntSdBkOM6LT8t8qq/3sn+Lx92Y7Jn4Rug40PbG50T0rM/Z
eOdEENxmRybDb+Py/013dWzjQznp+EvXfseYZwcA4O/AFfCVFHcOjZRUQkgY1iUxZuxCwtA8G5cw
XHle0LlieOap0ZnHxy/aGcAdWFPuUqzB9epl3HHgjgQduNa+mEOfZ+//GOwnca+AO2ctKOwh8XaA
YEkz4IZDGOhIH4aNz8xq71J8Tf9NM3iQWSxbX4WBBu7pGFbICuhOZ/FCj0yAGaNy8nTBhWFv2t87
+Q1PlDXrW4nF2vKv8ySYXKKPeoQe00wLk+KtAu843loxHcbmZX5VwifSrMx0JmEl/oxkqvjCwO7M
yuGYSkc9OIRg0ICx924s2sxe+/Ik+ketPMXiEdsQDqnmPyYpLvrM31gMCIv5oh/bdZKvu27VI2qp
1mW17uenRA3PQ0GYuWz7nSheG+VU8/IxmB5f+VlvrwxUqx13sUKgHdSZvY5cXUNsvs3KJeZQpJnJ
KetPUX8K1qG5u7KUYXrIPf2/iypfc2sGUqBXQlfM9u1AgCPUqn2Oq2ObDqzxoKKr8TEE4BUfFfUQ
s38UKTvBWqKDt5ZSexLCIy91EVFxam6/SIzdK17p20ue7itj1/t4QTxOZPBYaXTDW2nZPTohgm3h
9NaX6g/i1kL4CCB7E2OKVHZCiLBQ1ctLXbX8R3YaJE/uxpmXqGz613Hhn7aAWV74t1ymMXHpNoH7
6mdKV4RKv/srytf0dWHWq5RXqDqBsBjHFU+VBrAI/kfwxS2rA5uRAwZ7YL4zTZNDU7xCC4B+wmnC
0JoCpeRsYNHr6jMhG3lZoTOm2MKRCLYYjTcdk7/XJQAW1fwrnQ7/7K2q79xFL3c03NZwy9ZLEi9I
vLkZir3w2L7+kFRXah/y653DXIe72p4oaimHqZjQs4FC4Mcv4IfXDUoSZJuzULfwWv5GkG9+KJA8
bnoMor49A58IQ7OW6OBgboYPCjDi7wYbtlhBzc/KnmAwTx7dUVrVX782BQif0FL41P7+VTse/Puo
+gCzAk8L0fPMOCHC+kf0jMQC8z9OJ3Tsp9UC3TIVDtoSkz2EOuucx+ybGgJPJKsMplny/Pl068cM
yUhnbHspubyFGgsB20eD2AJOBmS9mRUBAO7ABgYFqppjJJ7Qkaw2s+F7GaKvNL606s9Yfhvld1p9
41Gaui95PdsLv0PQO62jpA73jhjO904mEnmx7sX53pmslYnx0l9nzSah3vwrhE48OlK5rjECbMVi
qzDIGLZI4BxEPDw5X250zfyngUVeXaBdb1c4idi6vMw7YSe/Umo09CZFnVdhr5oOY3kw8dN2nZM7
I+If7JqQFsmPmZM//uPb5EUNxM80X3H9B4Klan6VbKW4lrHoQVD/qfF661AVx644ttOx84/PFM9j
YcdomrsjzWome5HsKQ2Bah4/s0th/j8VcQoR5Yi42Ng1J7W6DM09Cx4CmzwopJjzIyioq8gbOHUw
Ik2buHK6cPsat1nkMkSENWztzIEgPlRmB6E7dINT/ZXiY7H3h/Miyr+yYYVDC+VAvC54FP2/4ZAZ
OlRs+qOQ2IQ+e//ZNB8tewlEYrx9GvAJm2V0d1JQScQnC+PQpq8einRverCUl6YlLgKdjz0M3NMz
4XdWj3QMn+xowzEz4UM3uE0X2KrFE3vTzJa7Z6M8muJeIga76TcQ0nLGAGPJnlJlGrpm4gznUoUX
7XT4FxE9oTIl0SqC5YiNdqF3q9kBgJiDBoQYKWXBDLdqlyKN5IAScs2hnGbstA+wLqYzK1Ys0dkl
bk95dAu5NUSopqwbw4wrGgUK7QkUG2mHSRe6K5B2rhR4fPWR991naG05r8ypKydjru70GvO0+X1v
OFpMxvxeCUj0aCZ/4td3F33343e49Jm9AnpTD1p7SLW9+XPEmiIsCLicxspK94AAOMsZSLfA4QAB
BDOmF4SKf6NlxtHNN8BNzOFOMwCVGOYC6jS4wkb3lqsb5vvgy+bVbrP4PYgp3xuUrku0sTCH+LN8
BjMd5vA70edgZXaPkzomYnjY6eDV51zeNW0o+L0AkT1bZuBz7M1/pHz45OEOsgrgL5LYwAMeWihe
WXosa8XGWMyOVDvAsPqFuWQbXfQOAL9GOXAxyNZlxn8AhNBXFjAjXCI28eDDTjrQVjAob61TnaM1
QGu2pcWyKSt4alPzoZTKH6PGBM0Nfbzmh0Da+SbR6McIkTX0lnyJn0bETr6n74GhLN1Afb9UXDen
GNT6yiTjkX3iUkCAZtH40MWxnx3/C9D5Db/4hfOI5AXZZsRS68Cxhfu8xvICLmXWBOOtBxbVDh+/
+2H4KcArKk6uH0PG5FoZBa4r5B7maYIMeYoEJ+OcIrmQj2K7r8y/XP6op+abQOJbBseF0ea3lRLu
SLBewzUkxam/6/JbmTxa4aEIj2GZZtdGvyjdxepIUDrr0qmokCkhFuyCU18fZA1xqlszMD2aw8ko
L5J2nXjChRjRXNEgzAXLH/pbDx0LiZWBQMjWH2sLIjDfqvlWzreEEg6KgwYF+1KKoGcTot+LL01z
9qWTJgBPPpjNXp682o1jN1U9xExGSjN+qJjbZecuO+O+wm4A5zBaNpbLlVSuhL+cwxSALDSoBHXj
+GtlQq5pIPJr4G1uR37XxbuKePOFqBGY1bRE/pEvogSozzZENMEID1PHzwgPpiezsehvb95AJ9B6
Q6L8nUf9XaCHUPMdk6iWFFO6lYjK98ZmF9TmA762TrrZ6aVc0Ivn/2DlNQjdQADBHAEzAObiyCPa
tI4ndJvUKOmC3HP7dYIlGx6ZODQLFIrcOlzovAb9B1CEQBObEK0oggA8sRYahMlJ36B4wYbd0awQ
fBayCPJk1InIneVvU7ZlcX5P0Cvyt+HbAKgCXYBXCxVkSAnMaj/3VOTPxPeGn+HwWbM6W47+oSqP
cOgH8cAiPGr2IOh5ipkeOdAcjPEybb2Y+oPP9ucYgdSZ9ly8to7Ns/F6KAsfOaZPUjKUe0E0Cqaa
eW7bdv9BZ7favk73Akh/EALuvIxhFkeaGzIcFDk/rHBRI7pkAfFTqXmHvE0p4UCfSR08dyZqPGvJ
014B0YNKkYKfLqZhn/FD/kPKEm5TziqOcCcvnbh0ZNyrAcxfoGr0OA7f/7SA4s4roHYyh4VIkRe4
rJzEfqtih28PNZIczDv5jtoTeoc+uGwn02SGG6HaYeDEVAIIJIVU2d15gpDe8D9Mnddy41qSRb8I
EfDmFXQgARrQSvWCkKmCIwhvv34WpJ6eiajouPe2SqJgzsmTuffabNToJTQfXSiJHiwXKmQ0BjmI
/jY0dXj8aAWzztE8oo59eQNWy62EfLq4CLHPIBRSa/QPAARmALQf3Gp6P9UKVa4tkQ4PUr8CJ0Wk
5VK+GtEDaB/MhzkfB9x3sefDFKuGDAtycl7HKj+J06kv6RCdleacHOTgoxFWTNudtnawzP6QgtR0
JgVZGWOrRVW4krKrsp0cUoSUALgCEEPg/ujFLEOPJo4EcipAq71IF3l2ZkxIY2hWPuwt8eMFKaA6
6r20CNbRA6Mdog6glkx9GT69lmq1s1Q35EE31J2EAYk4igm3MFk7NHlcYhfA9tBzo3nIgZZuGNJb
ymHtD1wmrgO9HR755P7bUwnDTXCRiQ/iQPcjGFUIp0WT5RNjK25QvCBTRiBDDYhZkGPwE7cNFdwR
5hMoE1Z68mN+nX9h4g2LKASVXlgse9u85O7PrMfGPDz/9V+U6sDbQkTJ48EYj2QlJcXpxZ85F3aM
z68PdDvGH5qNdA/ZCpmuyUfe+snvKTXaFfulLWCg+ul3EQPQnEDeEfICuMQyGDkz31lN/DNhHi6N
Lvj8TNX5RZL0AkhuIELI/j94xlIeHp3wSIw3gf9lc3uryB5XCLb1Swym1axyTeS50ge9hyuRTQ+D
YUaq6U9/jOtCpyslgo5YuNKnYZVbe2s4atZjjsrllMtz+nJftveryKVppSYezaPpME4HeTqYEx96
KUZLrTiowh6VzGoR5ZsfFFCNrnomlpA6lRDx+FkV30rx3WrfGqGI5yA+DwqpQCepPE3CwSoPWrw/
DJHPAIzWtunq3U6EOmoiYXbF1x4vOkEeSLexY6KTHFCWLcC1c16m21zNQcNPII+QGD0lIfsL5tz8
Jmg4PueoHS7eBA5x2RbX7MnuCo4IsTwtfeq04UwcE0gZ9lX2QW4e0EnO6Yq44wgMZXU5HeLAwRw6
JDuEXgCDAb5wMlGNLeIn1kuSg9lwMwp2ImrgLUhebRGtjpV2AyI1MaGeIvLc04bBXlrw7PSMOjwZ
2Rp5cT8PkQ5EaiGDXFwiytfHdWpuA/ipOc3dMD5bzRntgvz2VK5afzOxPx8a5EgIV9ZJuZB48WWm
tbcA31JgN+35pfhBBQP4BD8sLY9aOas3IFyIlyb2R32bX9X0ZlbX6nWpVF9ftw09rk1NUwLxtEXr
7mAEK4NmWEyuxqZnLXWkHbz7CjUpmmYdliJH0JO2Ehnq4ppDiUUokl2QCgv4jtMYGjPcBuSStdEZ
TvlYv6EKE+QrLuFEeGj6W8Rzyp9oD0SCDh1tDpp0iJho0gVIbZolyMW2c3npTpyf0ZOg9+DphfX/
23AZZpguIipo6+x3k7M4scExxZ9tUHPHl211jhI75uW+JYxI3CfFgd5OU8ynqZbn9J85PmpCUZ+3
frooiyby8/BUVId8SaIBQeV4+HlT8xXLNksFTwaUuf92c2jbYANBhse+yQ9j3yT3ugJVRfQ12SgU
S9NxzO3ibuCb+6H+RMGBQBfuzoSp/liVWEoI1AODfhP6m6VcJQ7QR5GQF3kPvi3pvHRyU5jK8ray
6cKM8lkXroL+6MKF2axSDtuTC83bIAn+Yar3+nkz+TUgg4UnrTpQSnNOpNRMlyXS9f4UWH4mnXvi
t55Xgl4Ca92Xs792yhfV5qk/gOAQ9a3e5OEejF5DIs7gv9JVXK5qxra93/R+idA3YaVaGIRCcDSi
RtuE6SIgvsT0teJmJldBAZ7+ObXvRMWr0xKgjplek+FKWyelR7agPowot4msyDdTzlR63YG7QT/2
3YirvlohDiolu4RTmPBcr2Ps/+kmqEhxQDiCONoBOgFxouXcqjqz21Z14nwrbNvR06FrAAS4UEli
uv2tJNEd/1aS8A409dThlswhYJ0kUNTAD5hSkhels7MRKG8k+HNmN1pGTBIy4sEzyKxAMhWvn+0x
Km8YV8fqIrwWEqkyiM8MD430N1igHF1OM3/zHtUtPbCasmaVflbI1TInAFurXMrpnEB6AQc0a6BT
0JEemfQ6yISXY9AaEt2q3/UE6q7yB3HV8Un5nmAFXUOKGnipAUYd4qfDaK2OezVzdc7SNv6raCv6
2iUCpeHCPahHJr5uF7u502YzjwECTPlAFU8731iaoBsC+oibDriIxoFnoyP2BHq9ns3IK/AaRgSq
+mzGfkbWIQxb2J7S/fV6hyAW7GSiMnpXIVov8RLFG//1Gr1CT6WRgGIamsW4bKWVQbxWtEbVrb08
qT5+m4jwei6YLdHxRcyto+siEZwlYBvGW/O5wX23ZB4grrRlTK8qO8LJwR8qE3jpiNUZtzNuu15Y
7sLpnpHsQqv1mHRHtTsp+mnST/LT759+SSIQDYv20AEHNFayebWUBwLBF8L3by7ASK+reKQgwbu7
0F47BPlQml+gozhHL1rnV5f+6hxDmPPSA/gNxYkNirOOFPqHd/4NmGK6/fUZsUj9WpSGp5MGmxGF
SUSBueZplsJ1z4A4X7XklC5TCH9wEzxVPzbPk8Wx7f91/XErYTWxxPlb0JeVu7m3ZPBdXvO34HVA
yYALOfKUYZ8+j1NHGPypt/yoONO2+IzlTyH+rmZvRmqgqkGStcuLnbD0rW6vkHiEhP+571Hunkr1
KMfH2eOn7g2dssWFWHFv7afkZuSgIBO20WHGvA1OLC6t9KRgrc98ri5Gt/yMtWa4JykO1fuU3Fv5
xuVtk6s6nplh/vgtLPgJqI1tONK7Ak3msIsol7Ot0eLP2LQznGZBPqnIbor1lRb5tBfMI45HnIPl
j1GxoizDQEaVXG3f9sGLsySxq5s6p5F6osZNkpthMzL7Y9afyxTbWAOU4xw0JHuf6x/dZa34r8Ae
77W8iZ4gBN0hpAPsjtluaLaIOGqbRsmR4Wx1UOq9brpT5CZgHiJPHtD8HdpZV6JlProPo748n1fc
PYp17dJruFLV/4RJjfDApJUi0L1+V4w/ZvExSZ85vZWSw6XfqFvYIU9nPTWO1W3awzPzqLXJZVM2
OPxnPlRzM8VdjgFw2ldLwQlHG28KoKwaUkWwBncF/avrXMzOwdzU0BApfuA+N8otebcZwbrg1V6u
Tkhr4iHYQmZ+f5Z+3pwL7SwNF7Vfjhw9DkbpPfWLUN2C+tEgjlmMsU02DQl7z4rc0nnjj+Nl222o
FSK/kkgFIS8DNKZbBV7bH4TuWP2Bd/S78sL9YeXV+pmSxsob7UrGfliMlFuo3NQf0e+rv47JVacB
zuFLoYw7xFwnaP/gnnhAZUfRtx2Bsyws/eUZ397IrO8CB2KRTlQ68PH32okMb3p5I5ySftcwQ5br
k+sKzzP4GBLDIQ1E4fmNzF0R/DJ/cLBPzqvaZslWnrZ7H19KAnJ7kyz+KfFXCKejXigA20Q3WZCV
hWvfBqcUpxg0scW4mk1SAWmQX2ALICGgCK6zzRtqRHzmtrVkF7GWbGiVQmbkmfmjop706BglpHMu
296bx70LmAIQtvgbsBj4VGJ76xcpRzQP51PzY6MvANonDwpr28KP0JMA4BnFnnuPnZ7MaZFapccy
PN9Olta68eQdUrBhcOmqgiPZsmEFd2wvBky5LdubhvgRUILgfPvsXuwmKH8TKBOkVyaAcbYy/QXS
eurDEgnXDK+RtuxBeKR7v4ITAuMMxzO/MZG9OZ12itN/sOFesheKe2FGRq/vRrvlzvC3MFfjlYZ8
hg+/ggR5SdkCYtROzpsrCP6QXxMw6It7Zqv4Ono6BYsXui3BWxrVbmaOQUC7/9r23eWT2oykKUIE
aTvkX0F1zqVrUTkNE1Qa1/mpwRba7JLgIzI/O/1LrlBVV/p5qLdshe114Dkg/WsO1Fu14MZX6utE
nrREKjkqbjwb9v2JQZRzm+y1UK3JTSazNYfYSxjEoS0OFtZnVDTFAaVb/FGU79r0KOv7iwGMCVl/
1RPNLLFAc6/GzxGHig7s2CmsHQNVhfnx2kLFMjelRHWDTQg6ELNxIUxtwBR3RxK2/dwDOeKGAxG3
Fw+Y046haOMOa21iIBGRGKTW7bIOdJddtXudH9ESHbbKsq0bLEoMUhXJG2iX+Ci7mlC0diZd9cIb
yIKuvU6MXYQazuChNS6G4Lt3jC/EMbz1xoVlBB05P6U69uQAX9hg1fwBBy4zmKRc5Prwgt+XgNOC
ECZdmuGttZC000Lh3IJN8VB9ge2IAN4qQIxmbXhEeBNjf/UAeUyigS1ftNY3qiNEqWoZ7ecC5gdR
Fg0b65kBUbhmFKvAQ7fyn9cbYpMFRsZqgW3MArgg0CBe8wQ8CXzCQyxdUYybB3MPsiRAB2nHKFHS
OeCbx/LON5Idkr/JloZioeG24zIyMCxBdGdbchKWOAOAVpH5nUfrsj6I8hauxgCrmb+E11y/SZea
DDvbijwTlDlumUX8r1kjMXmRJ3quqacr+01wIGDcYSHU/yCFmNlpWctO1TKf9p/h6gUNY4eKf8V1
JfEvOsaImOFXv0jPhmSH8IUgvNny//sijzsTHRFhjoQ9VY7pq5vSujTYIzhElX908FIdL9aqjtaj
+AFeKabPTXoHFKB9MDdQPHkDlKCm2sHlA6+iTxxEwKNm78E/UeeZm/DeQ1NaIeOi80ET6A0WyTgv
IOgukT03y4yOOiZExphUVX5qzxLjk+EJa9CSsdtwZTLKZMYOCNxWxAYkXsoBxh9RaOT7RD1NpBpm
h2Y8lSv5T8mNTHaAQ4jSZp8CegBnMcZYQ68bM68n+yBKWMD6l8sChkI0BdjeEBOxn0jrWnEC9LJ/
xngaYV5P+/QOMgUNaY+vlE65naX7nscfZ7LqZnbp3DE2VO1cEcJLyRng88MSDglpfe6l61O+R8Mj
yt+rHPDSn7I4CIUNzIeGIm4y894aWMHPIbokD7gKH3W0TssIZdMcewQiPWX1zUbqMEe5WNUKvMpE
U0NzJcaIibMU2FvT3ZqxpYMbhKR6gC7iBNxpy3pERj1EsgZ5HBWu7s8WT8RV+vsMncEIrztPThIZ
H96Zi1a+M7l4NAmIoSbbjwtjLKvwI8elOFyi8qrK11gnlsY1N+YfHeEVUoH80FoHcVeLeynYN9Mh
Kw7oqtFvR+IBFW48Q7rfFPVuBDddvaqL+PiC2jx6i8i1TLcRGYrA56LOzPuD0h3r/pSMfiBSt17G
+qKnV2EZDb7R+1Lvx7ht2xPnn5lD1BAlsMCKiVm2JE4K9hnjcWQl1orHcunW0VFV9uwB4wa8J7sA
bwt7XP/8R8A6GvDlmzOi+suXBYYb1pv6VBh3tupfC3Ac4A9Yc0Jp4YXR61tmtgtdRjUPUbWFbVGj
P5F2AS9RsrKWUX9NlIuIlyHx1aS0+/iqWedY3XD8oTLSdQKNV4RJ4W894rIfv2LxU3l9cPvrALrV
qnRRKxmIO5klL3wKfH04F9EdBhCkzm7OrvLuJikwmBe+5DNflel+nm0VfcVv2zK9mGFMGWI+KB/j
koNTY/BzF/zeme1wtjF0uDJLqjgWXL3+C4wCm40gYpxl+96pFnxulGbrfMWKQL8/30nRPVU3/M15
1dZXCuturu7bpmZyd+n9ZMFj49durO9Y67Hr8ntzFuRi8pv/2l/5kSLzMTZSGPgO0M7nWZ3sDo8o
/tqAH2XCMtlHRKtw7WWHtZ/TZs/bDn0WOiiVAWdf3K5sWPqBHibmXoiKMTpdgYpgq/0QAeNH+iCL
zQ6zt866h/1dyG9iieYDJQonR2srdfN3As2E14tyyoEUNOxkZQtsLiRSgY8cLLTvjIlfseHula7F
tBqq5UZ87WD1YfI4CfJBW5orXEjTbDZZKtWRShe8LQe9QXcUEBHproWA8SaQ67fkL7IxvTCiPFnU
NtS+MF/LYNVRmGheY5Exs4G5gtIHf6ubArgVPLqJW+vK6Xeoj35YkkfvUwGxGLLEuib6QmUT4BWS
nbvT5DCQfGGZ0OCvXbRj4OdbnTHRTsYWMjv0FyObcXOA1rqrBj8aoFAQoLFrEXwUOyncpcVMsZ+4
MJiBqAYG7/kDrOHw6HBBtO8uRgG+B64nNXs98NT9ssSX+6LRste11mY3/30uKR6RVAJ1xXcR7tWS
5Pd9XO2t1ClWr/qM1JNk8r5/gJmXUX9o5+ymTGfxdc573zoHwXmwz9AGBNLLZhGpDbLgI4hPZAf9
yl8Qgurf0ZxrsaX1yxipP2H8QQxq3JAs1nMDGP8aibLDBgMG8ugfLW7NNv9jTvzVOXpn/g20t8xE
n7ygYkEkA/NGGn3TFplK5gGZY2zVoFeqtitPkHw9OmvN2Xhenu051ynez43iS4tGnLEiv0GYuupl
k9uomG+3GEpVNxr3dMDWCxSbdr4M3MQ+EGicvxOJGXF6KuakedHcNaXXWV7CYrdBeGj12yHi/La7
CP17DjhX47oTVvWmhWuRdw51P8LH56abNrobEmRg7DUd/c0Or6PazFC5UKM1d6ZBT6bBiLINMvux
Sr/iYqn8bVtXD70WhV24KZtV8Yn3Gsk9kWPIAuBmGCtm0AybtXKN1hTeBcMMUrTmbI0VHirkur/D
XajrejNHQhYhomsniF1C1CDAo+EjmeAk3gpzJxJwDT1mcJDYKW6xfjHX89XnqR85mp1rDUseeeq3
Trml6T30zf6apnTPHIi46aFEJrayip2BKCldCM2F9sHoo7p4nlD568NVz8/oJn/+riDfVPWhkzoY
OttGXv26m5R4naanMD2lpAN3e5OARnQODx0xfrFLbzEgt6cP5SJ01nyRCdYOe73prct98ROt2NA2
WHUIv2YoxmJSPtLsE/fb0N/LcZf9RGCZ6L0YXeIcWHbxGq3gYE+fwTtpOXl+rkxfms517zMrXNf5
GcNBHH8LweKVHJ8XLViW/XsSv6vduzq9YemV1gMjzqX03Kdo6dcI+BEdPQV3AHdA/0GfB4UhL2q3
ZUooxi6Gr/xFLqQDRgsLQfkwenWhoYHCJgqlNEHcc8RQENGXo3+IO0PYJJA07QQGRXINA+Il3lEW
eUx2IxZQc4kYPr4DdwEAA+mOnKeBzeeKQF5uRAxwm4Lewlqf7e5EJjXvJdjNmQqymqn7DZZPkhTo
ExGFpfDAdrqPLY7eZMqIzPoGiS9EZB5/ITthBEsjCPe5DnvhahU6gl19wT8pFI1rcmyszEHWFkKn
gHdVuvWab02vvIxnej4C68FHS7W0gjdthS4leci4k6LTCzb7ZUQeaqyZrPFyS39S3LPWd8/JT9fB
Ku012u9xia7YODCx5KsYaho3uXXkLRokeWugXYjmUdW0YZbxG7jCTEw9agBNeuxCSKLehL/DuEdT
zvmfiZ24I0nMgIS/7yCglegl34D/M1FB4MbgUlkK95/4sfMECOv5lwi+6BmRh+iPR0OlhypiUOZ0
jWu3NhbY/6F3lmvePhziv/LO2SLfYDo9TeTLBRAp1zjFgbWSGpbYWOhHeViqnTvr54+GAYRr3diz
hKSlHqWM56w9Sz0gmtmvULel6mmDdSPTiM/HekleiNTckJvE8rfWYffdzkZ95mtlfn2hhbMWvbGJ
8ys5Bk/rgTwNu/zrn5wmS+N1R7/eYOlL1+TCIxV5aSR445+ZZaOT+D4kDjxVlleiY0qSdUfMMCep
Phf/8KqT2syQwSRdINlhWmCqtWU2McbeJIDEWQB8I5SIgxsnedRuL3ZzkH0WocTLXpxdAWt+5fqL
JUqlNT8v3vJ31l/0cJnFty55kKYXdR9a/SmUX0RPqfpXVX437Wc1fNQ4Jw9PGeiYh+4goB7BywP4
HLXrkU9BRhAE6tHWVgMTbgbeFwMbT6gu9SpAumPZmClnaNuTIdqNeWfbtnNaYvjyUEYVSrtQDkix
WESR4XAbrRsuONM4JrIJqcLnRsSLfl6Skerz7GWk1Xgn5PT8JuRocf87ohwoL9nExiMUIpw7SP7n
cINtuGV+nGhvZtgug+7BhWJQN8RbsOMEpqnUdcR1zaQuuWW2NSswDBpyHFiea2XawoQoze3Y7MSG
bQLDHwEPu5cOQ/mCopa1Jrsk3bmt/VA+GcKBEB6MmiE2kn2Zgx85TrepJDVzj0pWtvUG7K/L6Q/u
prKunpSym2fsgBHHc2/+iOch8bqSiggAE88tB3H8ZEBEbDYBiHgpyFdH8phceMp5CHlkGDpFKFCJ
fEfKdrLGs8nEvZljKhGfYVuLn/eUDk9KtPxbrj3CdNn/hbsufwbxdzN9DcN3EH0jCc2fn/Lro3pE
KLY1/Mo7k5c/ozrBW7dCVw2es/NJM8Sk5WHognLrkidNLdExH84/Ius9GN9E894lCyxbPZC2H3UG
i+jrs1OOWL/Qy6OMAP+RxnNg4ryqqCzTXh/doN/OkjyZD4mXc8PMVYTz7c8J1cpsJgFpOGqfbfVc
8XKC0kLogtrpjMgDYwjiLSbqAQNc4jgRgkuWG0Ru/oUhhYcURxYcW1wvs9JHoezkoZoTL+J6pbU3
5BA9mrRhjhKZvSOhcTMRahBd3N7G/hFXS14o/dJXDnVNy0S52g7MYxHR4K4VdnKzm8wFGk0UWERL
j0cE4BETURLRMtZZPki8Kds9FBXG/BB1+ZC1zf/PQ69HLtiKX99LXMB5nXkahHWSwyfgUUk88Qsq
bwEPn9NNvVKgYa3KJZOPDYofwszr4dCOJ1xLQ3uz2jlYNGxKO57wqvjBhbipKb08rYuwt+BVyXP6
p86SJ0GAvcAsCQw0J6ijALyPDmsaKGJdOZVMW6xT3F8wz8xiGk6dNh6ltM6Bl7otP5T5IXidWQGM
oxoTE1iYGRT8MxN9JZdfQtZsolrwXqJHCdUzyaYmy317Q01VJQ/y3SpAieUW+PAJimVnncBfCsDZ
wlUZnuG0iHzZLl6kxX4GHld4aWnvhjY3L6t3LH/cIC1+vMgG2v1GzVFMqciUPszimjPutm61xUDc
/NJ6HpT5hYU7nLY75lHpbayuZg6qEzqyMIjod26ovhpEJpxOeBDM4A9CQ7YCiUO9g/GYc1S3JJZM
qjMYJ3vjDzWapLqIP4hwg+LMQvffETCC/mZF9f6cdVwNDNkfHZeU7r640yTQCguNUg9ptLpkXybA
xyS2MMZBsA4QuKKjZwNg45llBwPDFuyTOjSDLSYqUYY4+ToYLfeDawMW8oJ3n4uLuXpB6DZEFzYN
1Osob7AS2DA9Sb+Yi86arkkD+My85PWK14xo5uRHSSp2D8RuhK7r0p2QBP1SpDvCkIv8ztOWqquE
OKWf0EOIbQhfeIQ60lzBYfqM1qF8A0ZlceRNUL9C5T5VxHicW17d0YnuV11nlX3X1A9B+kzWfXrv
g3sy3MPgPvX3Sr5NDIsh0S2l8Vx2/vPTAGmo7cNur28TjK2BS2XGkYmVJnbJdEPaSVId690v66Zi
eeQNo8pgiR/BReR3SXsLEjLGPsS3EbAsohAcQRw3cV5VZ/LbgmEt3MG2gln9FbhxDR/IPFJSP8Kz
pS8fs+gd3AJmR0x7oYOBb3bVxBtk7gjcEXwU9QGhL1KD+p06h/IFoZNCnYWk68fbiP6H68cSDXEm
S7fBhgVtp1wGAwHGY3q9S+HHf5vZmk4zu84Iyjqb7VkFAiCxdxwL6SDLeyJMul0mb4k0j8fta5ZP
Egbg9LTIvHZPyKbmFMWWMoD0lR//aNUdRA27FHLv40s7hitB/IRMbsgfg/bHnMOlPizgKt1dba+F
2zjmy4MRgXwWP5N0Bg/w+vyVA2vDd7gT+hle1zLYK25Bd8WIN4J5yeY0KNCuSBUPZbXO+mUfgHI4
R4yZZon6CjhAU1615FYr12JLr0oODoqwN4T9MbeDDesmNecsCTqWwmEsD029155eMblKt4N2XAK7
9YQX59+DZH+qGOdzX9xrLz/X/9ekLL0JwbtZ0+/7kIrdBAmi2J2vHDKe3SnVT2m6MtUlQIZGPbbN
cYqPhFjFdwrxZDxbpIhT7tCjTxbhLlAfr+oBfQWl9e5Femy56lGgcgD0802+AI8UoFK5tEzS1Vt9
A/2AS7nnIBJeGG07SndSicOmd6afwh8ztDm91eqjtO6oz4lmAAg45Ft0hGU4Qws0PNUZmvM9hym5
I/LDnrR93e0BYwRLtL7rYEteLMjCXQaYYvju+r969N1G32FOd5tJ+ZwZz6Sxqt1skd2QICZ4MfCg
dVvE2q/ywZHFZM5eY4H5q+texTHI3dYtU+pHRQie8yTCdmGt8naPqrmxN9ZiPY8x1Quv1sJUD2E6
jzM7DQuwYviZduI+cxiyOaoaK9K2OSL1zLlChhXbvwK52/n6zMCPQ9sLmdelHa8gtewp9JqJmHZP
yvYtKd7p4aXvcwqPddH/rcO/ZfQdpJ+o27E47MeOsn/WdmLerpPNGWxGd+L4CTwlZfErdtvPOsF6
Bej3YD5PeneEMB5dNOQqs7tFTe9J/Qh365exfy6T/tRk/zGTT3a9+bWlmSO9odmWVqbsXZCz3TD6
a0LCFFyLrs70lk9vxNphpCN9XqFBP2xwlHECNEBaQigi+KZyr2Xh5QVELW8YvXxDY7B7l7v37Vr+
sXHLPzbuF8dUhfkyPgxPy/aTrY4biTMwTxdO6xw/Ey4HjXzO2Wk94XxKbHLVlfjIcvH1kj/ifTd4
oQRUwFX73VeoMiM+zKlGNjetc4i5bAy0em5Pz55oUtmhpkc+LEGLRpjd3eolYYToe5XiLhT3KX3k
4yN5PlL1Xn2oAk2gj/C9p0AVH8QEL/Rp/aEDOTiFyMpKP6z86R8qska5HhSAxH90C4boZ6Z/das8
RmR2Rj1mxmfQOJPITz6NPwIyaRVbTiHN2OcQgQRKhWZGF/bE3zi6s8BOnGShrZB5SXKGeh6si6nC
XswP3apd9kz3k63tIQIDvp6KJxRuBvmj9X/MkAFpX0ynw421YSO36QjOofRFNbcqIKL+xsBHuWMh
lvmJgaeN0oFl1Gd+KAt1EK+a1w6T8wgS9B/b0oaInV3KEIguP1q7atbaUuQDlLXSS2dd0hIFw+0F
mWd8yModltw9U+9xCCzJJkw9yk/EHsDAnNXhmKyjyYmSbcnRwtwiy2MXBBvHEUH/ElH1JHRmrll1
HZfDSkw9uGYDtl3UBytJuPTGOWx8vSQp65D0XJ096njVQQlFr4eAgxXRGq9NvX0quwOng+0X9clP
HWKTA3nqEYrvotrDu1yPzGaOaHcjgXEUCNEzcsc49TRwVUQmAjK5CuV95NSmLuQKVOZF7FhLduR7
hgHnGUIf/pPvaWHQeS61Aa4FYUXE5h2756kY/VQ6V5uI2cv2Ge8QkBgn1fLD5qLXl5QlliLezbGT
yEjS3Eiem6diDYQTBBNoMMYxtVvWLmg+xWE8iLimR7tk/dOEjVowlL/g9sMmvHz+wQnAfdjl0YZP
SAiqdERZbMX7JLMrWo904hEcoSwzNlXslBrag61IHXu6dNHlNV5f1Q1KGxGWNrnlxXak9/vDykzX
Zods/hTiARh80fSt3s+f88xDSjg0eIPhfadrLWVYvwloVdGTvlrkqy43dCiacSv9iUzQ2Kf0dbT/
NrSQSIGEhTvMoR4gDsRv5N2UGVhBaCbwpeJ46oDO6sNBjv/UX3OnRTzZhdthnJKQ2JjrsfwzpW9o
a7EGJr74rSkbmgSQ/uo9YJESXBLeES/etdFfpf87uFZ1UQCbCmeYjdaheO6nYe7lGtTmPW3Sfa+z
Ki1p0jHEozcHcAnsxYwrgNMgkj1vrouHQHW+yztuOBQmT6ONBe83ztd/gXNAosWrxoztAC6pcfnS
weN4Z1WzibJyqukzUZxEtG3JzgfHBIecbwttO3J5ta04zi3GfKOM3jTOlMtq9LIFsrzSX6OuIhYw
QPd9UlCj2AQHYFWhXCSNgoOT3S869Zznh2DPHFAyb62xJL0gIzAEd0ruYh7C0fu3vhvlVQ4uZnBR
s0vcYfj088hvyqNgi0TUPreq5AgB6O7NCz9ORMWEmt8od9nTzRW3C+fNyAQlm+3Lfp/+oSnaj7tw
hUmyOyjpUXJyWxL2srQ3qn2letXTS013rS5eFn05Rwo2z35zPI4NEQerHm/fjx8NWFHGKKLe1Av5
eW91mCy3/ENrFwkJaLjKgU+bzvgD6KmfjmBt5IVpELFKbPFO/vnUkgXeYROKfAdQM/LgrK/itOkH
50XFF237mxBc6+qWCvfE8us9TMIfrjBbdkA96fx/C0L+OlfIbORLy+0OXDjOtBvnWFX6jfJhtpzl
NFNc5KrIZDkRoMl9/A1FF24zHRRh9iaThPyAScD9+Zq5mmMEw5eKgsYcuwRpac/GW2yQ7dbROdfm
KNsouLwCUjxJLEVQeK0+jNxNR/eFJ0ABgbqTre1Tcuwmc3EoYr/gWPXr5qT5xIxBI19utzn1+XV1
wuAFXGZQj9Hyl+0SUxYMHgcAtkIZeNzakrfqlRkEhXY8nrzNaTorz1l+2zJYHbekQYN67GrvYWvG
IqxXGFoWXxUU+tI5Pe1fK4w6m2Ycjlb07xjLzUhRzBDTBEj5K3m5BMVNNUObPb89zusVI+kTwKwV
wAnarciZWYXhy+O+kfx5/d98ieUS6uhvz021QP7Pme8S0jTx1AinbhUBiHruGH7ssHz/Mik5b6Cr
R6qskco2s95xmDfiHnm3HuzF6cCqTXptZJAL48aji83pl0MHOkl9V7KHKNyG/vysGef4eoar45Kt
d9PoA3Y1d2Hrmo0rka02IZL3BtPLyFaT12PGoPgRVo+c1rtodwaU6R+IguQa8SGnQTOrVGZBEMmY
H6TcxZ3bLHRzByGCgwyulHoZOOZwYAtsgpMBiLJ3+ze7WEX/5hgm9HqYPtSE1sbml49BYsawmCOl
cS/FHuzv8vVutR9d+dWJe5M49/LO4byufOT+7Qb/UGGL69baZFfo7goSurd6mxx65a4r91i9C2Sa
2s2HTF/6yMBoWlk/LjPpxxrADqGZtMp2UeYu6CHHXY7mwQ+WrwQ8/Llyg29VvuTB2Vog9QwdevP6
0twCDjIOWypqtXNUVCPayYxPOHhYQuHu4s1eaeY7VNwV5CDjLCgzWSzdpBtsoPDS+Sr7XDMWwJgm
2ByGwKAovZeARSYFhGk3IgAyZECB/FiwOJ2W5mz02/aMTcENE2oNmvpRfMrvxgFIbtDvnui2sFuj
b0dugka3WRJD9evu45lVbaxLq6er/CleM9ucVvConpO7lxVXUhCTcB9cUNTbMVv+AdxItWJODhs+
WhrIXUcPb7qO/LLYQVGC6gOOjk+PQ12A5EIO+wKFcnzUASbBdCEMOCdz5izJx2w4zK0gD9di6qVw
ode8jFJxoStnfXCyJqy9XHLlME/YpNrjN+KBiamsHAz04GSokMDJ/rJkn3fmt8cXYnk6+wZIIbZ4
P2L+TmMfw7V0j8Zh0bLLlvRx94i6VrRXdIx65oEvbzlAT6fnuPLCLQxXWrq4l4Ni36Hlyo+5l24N
BEMbMZg5OZCIkEky7xDuTAPIRMiZABDPm2KUex2wO+nVW4sEU115asHg7GL/57+XFr4Af0X4Nj+D
tlJXrTHUMGctkq0uLWl1GMFDND5T/Usa7QAYh0B76n+YOq/lZrG1W18RVSIJOBVKIJSjfULZ7jY5
Z67+f5B71d5VfdJrfe3PlmHON4zxjD1slvZRaD9i8y3PPlX9pSXPVr3p0UVMTtnaI4sUgHj134zX
U7caTSFbxo7IRJaVXmH3w+T/ZqecD7Y7t9NNFh6B0o8Dy3Bc+w4EB3lO9btT+l2s7eYv7306BO0m
Vm5JayIZTk6hQvLHWRAOgX9gpCZvEvKjqo06bpqrwN7PPff+VTHWPYKdAazshhrf2aDuXvYtW6nN
CPJkzqZoLXnrCul1sKo431hmhmu5WwdgjslH3/Q5rgsKbm4gS2RW3VmCYlnr4V6ZQzxdqP78GGin
mFZsfiK7MOjPWHGjG+QySb4S5j7dVkjjg4nWMCLPlhla7LWBcGjU6fKCd2cacvLMy5dUvHU/IFB4
e3xxE+cADp+uuCQ9ZxZ9OmARmNlF+Zn5J/ASPHPcAnl0zfJbQcH+HtVSl7OCNs6it9e8/bzY/xmf
wPv3Pl2no/6ykMvspj2XMlZKyAOswCAPEOJTIW36G18i4IqhoU24jjx/ZP2T8Z7D/jYWNwuH740r
g2dECLdw17rNrLiIwq2un2P4sYDGxpyGxpKDZ8s4oM7+Yxhmd1z2vgLxzdLeDDjaGY4j2hl6YWCG
hnxMA2Y5e/jbzWyXdbY0twxCtQJgYFNyRzrwli/AREwOmzfb+CmEV1Zc3GRsSheEw6GPexT5ndpA
BCG1TJ/lLkAbyhTnvairPridmTD+jDO7CZzJ2uzfHaa+OATBZWP8YvL9fCJwXbA1ZERc/cSiHae7
ABwk4Q5XvC2Mwv+8LR+MhxV9M18wTxhOuneZ8b5gVTemW5E28+kwOSy9feXunXz4JIDI2zwrDTU/
OwBLITBwZtH5keNOmIOOQHJflfuu3Kv+vm9YwjhzdTXlJ2WnZ8BBl+AN3PQUT/UmAcg0YsReCPo1
lG7gEjTaX3FTFMiHbvPi5pU382PMDxjRjPwwR+4JSKkhIRId4M6F+u3t6nRZswpl3EY7pG6FnsyP
KfdN2crxI6ifWfgR15/BUlWuOFdm0a2J2LeyEbgW5TVgTb2Lql2K4zezESROUaTwm+VJpdTYIc+O
cZLlCzHMqGQ1LIbNIpfNF1lp0cJfDMoX7mTxuxl/As3mMB3+4fdScIyCWpxtPJ79ccKQBZajlFhF
aR7vWMiYNEJv6JNVod+JjIkXBK7wmfyBqYYfJT22kV0zhFGunvcfUBb6IL7Vv2uAqygRttwBXEUg
zaDtQCnBLStIFs8/o2jw7PzKJWIVwRoMk1G/yG8LcBsYxIGj+tjYA3wCH0K8hBeUtl9kdI/GAYdT
Ph4DdfXvHCIfiUHMUOvFGNy85AIORAv3gehwi8n9UeS6rlbOCXZFsfQnrsGG2S6j92kXqU2LyPnx
yQzhNCCNrDczPV6wJPGGw2ysTV70JriPjQQVfSWQcOWvlNl2ZEJ7VgqKxiOSfvUt6VcU28Ochy6b
6nsnGU7R78X20EfHeXSaRScCQgen0x3LmvUT+jAtVrL8pWdfA/+Un+QWltckZVt/HmuSJ+haprEQ
CybGiOyMyEIsjROz9hkPJdeLfhRmZ85eh8paARY6ebKf0M/5PPNNumNn52lsd2yMrGw/sPmy7GHs
Lrk2RZN6wWeJKvzE1sry8r3bH8C1S2wy1RfX0WLyfi/YN1PcOhAAMKFxWLqIQ4/z90KLKTcOTeot
7kYeDCN8Di98mR4cDaSYsiPE14jiKrIOI/Hgh+g2jjhMj0l+rHIUWAdX2AfeIQ0wBebK+QBrYBGR
p9gSQbrLFbtzLdMW67UB5qRY11AosNmd3foaLQfxAkesFF+wwgf3Yz7/TJFkORpTgMxhFrD1lkqD
1uhUMpytof0ewvAgNvue1a+JaPqfM/8C03rksFNtzQlnuyWa6BxiDuYkfBIQOvAXy5e+5wo/oZoP
CITnc1N3QoGRYEuklkxdwd12WPJ/tURzDovXbsRzOe4nYX+yQa8eU5iQffggFsN7jNq9VFaPPTJj
rb1mpAQMqCvNxxSIDlZPtMMOPN7Bw4yib16IQEvOqRjdrfUCW7jH6BMr57g8DeLBl/fsdP/AZvEq
mTmDxpc9JvOjEJ3U/hxBDtbPA3TcD8/94JOQlqwvFX7trPbZo1CZ7YKZU/Z7pT1IGGQeEkDHa4aS
2/34w8KM7Uflf7jmqMHkxna7c6k3sXWhFWys2kXtVyPx4HlbSIeSOSE47neoGT+4gDzuLWQlyhhz
xJCslo36mmlMuhaxd5Gzm3Z1YQ9IDwXyeHFO1Yv8I+Grab/2LxEJweThNB/5D6Hn2CKSZIPeGGks
yWXJuMVrsXwZ3uX1qMutjC8S/4nGzq9HU34tw/vMbMEFLzDC2Qh9RWXZi7s43AnNnngWPHh+uBHQ
y7AtsoJ0i66fu3+Kn03Yxr61gGrghMF9iRrlWYkfo/HVa98vyLEiuXylFcys/dw3X6RM6vcqes6G
BQ/AntTKZjDxbnScptgPSC1hA39gC02Y6wPTl2TiwOq6k7TVfMwQW0mZ3Cws2wPUYDn7X7tG5Cea
eWZ2yKgGu2B0sA3085z1F/NygCknoTqCoG+iN1QdixfsSYoubR1hIYZamx6qt7hc0q9IFWwvpeVy
Ygo7jtDqEr55yzP2squMh5BuVOL/ZA37hYy18z4URjCQ7EibgGdfObro+NkBD65aYEiJ188Fbl58
GB38ik/gFJwNEYPA0OL2T8LQJAGdFoz6hMU1iUfDaoEll2OWa5OOjRQH8oXgjcF1EpexeC7mNHtL
UFjAywinhWXIXKCcd0tyB+ZKD54Eq+su/eUqwl1P/DoVFkwJ3K2YWfUpgPNjliHJ/SjiT9HUG9Mx
M/kRHoz4GibXYn4R4YNAjud8FiFNHf1tL1o5AVziVsHrhm5JXmvjJmAWxuo/WuS+pah460gZWclk
j1SrgBAnDtgfjZbAYHS6gISXq4sFPxObc2q0DSvUejZhoCBETUKPv1h4ake2w3iV+zdPTeaJnaQc
tWS30rQZlqWJ6Za9eXxqDOzF0isM3JZnbBs8W7zl8kYmr/RayKeZhJ70DtEJJdg3GjKyGtA+sVAl
64sEEqzSFEgq15FmkkdhnNrqQl0iMZbPTgxs0R1YhvhfNm6c7QCxlIy6aPchLbw6EF+skkEdtSac
SLAjBDFeR3VC7GnahNgboh27jIAYrIdcPttyWmG13SMKH1BHXOkaMCCdYBHc5UNnI3tgagKpJppP
fLG6/uLWnvJPkpW48RN/0aw3oITm5YqsSAPBTrKaJhnCehabz1OlH4v8XEZXuJWMAh5KPVXhsgse
cArPmrNtl6aIX4iVGGOzNco4iGt/YxsBYEZzVqUjKrGBb0HaUk9od4Rd0BRGAmvRM4HqIjVYx9PP
5towntScsEZIa8RCJT5c/YvIMAncGs0bFjmTXzHbeAhtrl2muwx37jBNJ7cdLFnffMMLy+yAZzHC
rH8U3FO9aqVb2N0XH3CYInaL9TkGTme2V5mUi/go/U9LOZBEWUB4v4E+RhTJYNu7ugLCkktPpE56
YR0m1Ce2dOLur1kP4Y+42xm4025K7GAK9QcSfNIz/EkeWMRHDsMe9IPTXp58Py5vRilIHsAnkEtG
FDZmfxAtzJ54FdPmi6qa9G1YXaTO4Uklq/OJlKtMVkAvpO7ap7uT4l1YQkT+hXRtcTiuipBPYz9m
h9WT7MAE6eU7O7Bj1irdZNtR0g9K7Cj7YL+iVC+SLJErxbYWPf8mK4l7x6+jv+LkGVZsCW5pR1IF
ltQD4ccIkZNbI9yaFxky4cPNz+FjdRrSo8vQbYPSVyc15levbPRoJzW8js29T3jLKBJs9VxJj6p6
9aHV1xeIInAi+N3yFibqz0BYCSuoyFYjG7Zh1mxmr9WTTq0iEpUsjfqyYqK9oqHnYPlTXTFLcyhj
ytpxPtL4Kku3EcRDJDspwIN8CpDBuj8T9gpKF/q6hdHfs+rWFEecvPw50UED8N9kBGLsj5Ltgb2O
Z4ANCCWQevEtl92St9QR26WmMHMH0bMYz+aCsoopInU4PVaWHsPsJAKt8i/1SnlTkPT+KQrPj417
QyM6I28JVfRsXcM/VgAYLZhhoKLnSCL5kilrvGTo0UdX2kWittkbQWQKpf8XN9QINr1v5HwY/Npl
B/wPHhqDod99ZkxAgDFGAePQt5K+CgW2DhifbIv/MUvn7UZCmLiiQEPtnDMAJqlbt9tPRV9wrSzi
4JxRGiQnxT2P967Z9YaTpfs0PlTtIYuOanOs1OOwUyhU9HPIkp3kbFrI7jHoNyiqIWRoYuI9WoaH
ivmOQgODibagOmsAoGZnkkswl+eg/y1uuyUlFKyZmA+y2KbDSWNttV6GmBFIsZlvRR4fzE6FlaOT
8S6Be2qh6y2QiTruAJZh77PbMhZTDALXDaZOrhsEBED/KJl1q10m3b3p7lPKirsdLn2DTXlDvlrO
Z7zEM1AwCIKSJG0JhPZcEz8YPicZyQ7m+AXVSXvzBiZ7BD0eEC2GtoqLAMcVlcIDX4DRmudR2Kgd
y5k1xgM8RCLB1gChIuJHIN45IBCGq1u/AFEL12i8DuFFqs7huxoEc0s1iHFD/g8EWAPRrHhpNkSg
FytAgDTn0OTFi1JdvfiGIcfvb9ok4b5BHBgAHjED//8mtQbMsHUE7eifNEAuBxDTxk1XDJO7bQiv
FZg0ftehLYu/YmW/+Bw1EszJmYVFppnz5l5X5HG6dt3tMoVhUneVg3sCHIT0X92av7MiRPKqoZbU
dhXbIJODL42LHDKxRP1B2skrqB5ifA9I8ZVO8lJSGBLudGzsPTMKYFvHRjt5w7lARL3o/O2oHtv2
hDAjQ5BIuUtiX8gZ2slXn5Y5vcC3N2bmHxFLhpLUkOHFEvZObKAVsvms8F9ZZB0UkdW8sw6OHIPF
P6LxXRykhp9ql/6TeOu0tT+Fo5eSZzG5ab807Tuf/+gQGxdMBKoVHk+xXCb5v7N4QV5DalhyZQWi
pepbT9yW9RZn9tHAzrHr2VuJiFjoGKaVZRhODf0Ee8A/e/kLuwNIIKHf+xKqJY+Ma5VAU65NsZ3D
1ivtNt65HugD8tL2LpGFS8wEfbT7xUWQ586vOTdueXEHGRGRgBesA7Du7wT6pNq5dLCIao6ljAYD
+Qv2UQtjnqLsagA0doumli8nTpb7oJ8s932Ipf0eAcQflmFCktRO7fdRdyAxaHRKw/E0tCWHUZ3y
6fvmWDekX0BV+CyQPdDvLuVw2tSqvY1vOJvvB1Bb6r4Au6zu6xb9/L7WnJIEPM3xNQ7P1T+te8G6
gPIvPenMTJWLo5HIeGX+TEEwiihlpsWQZlw/VvFAzNqXq31n+jd9B4Ej+nfZfCvBV6l8lP6rYYvh
3QB2gYcb9tw0tJDh/BoJt1F45OLLp6c9t4QCABnILnF2MdILVXc+8dORoz3k9jYMl1+BaX3IMvqj
8z8op6Nz0pzIjS+Co8RSFDU+7ViwIyI6byzeXqywBfmkwjoZUFFMRnF0raBFll65Jul+Rk2i9zTC
0xlUley1vEvDQClY8MrMKqZFZGs6KQPE2uHr8IcwNhNT3hEaPazCKc3Z9y+7NPwUxEfIV0VcMlsJ
WroSdqW3nLVLfKeELEnIHCX6obvo38vuiVmyTj8IVK+6yQw323A84njFhd3ZxLIT+Yw/joxtbeo/
5nM7YYRvec1hXh8itHLxvuoJn3AG1XZp94QFfQfcAJ5P919+5qRnFrHU0NMBAwwcEqb1YduxfIIf
NayLXx5M6SG5T+TyU1sWkkv0NgEGR9KiXNcU6NP2Bo8LrSf5ir7y9I0HwEDSHdpz8ZSDE3Zmtzq0
YDJngGomu9sM64syMQv4SYbZpljhEIuICWLLQcpUYtUfNHciUl72dgwvMZ6D8pgThBk4AeJ6vJOY
bxOL9i/AO/tu/9ofUnB6caEwNFF3KvGnNPTSZh5Yg01ehWzmw2FMj72yisUHv2FfuUiaKQ1bmbGV
b04f87gtENBjTEfKTfoy7uZ1gOYbX0Orf2mky/0uEyLh0SGru1rj6LkyWkhxpZZOz71wxMJOXT2z
PT48QrtD1KNbbI+zM88I31xnZnQjxmJMIWAywurXWXXJ+s8KxpvkBN9yvU92LUNU1IgoOLGb3mMS
LZ6wUQISFwgfXc7qkxcQ7XvIttxnJdUyDTAE/W0ZOLm4ZHTRGU8M9jzH4DKG3MRRyoHPT8+YIzcW
PdU631w5ffQGrAhAb8f0xeNWs74gf7pcxMoyko+adOAdkLYx/R+pvrhT+fz1fuWL/6r4G+2MRUl7
5X/LVgHbK3q/8iJy/sQmfv4KWwUeOP2Lv9Bor2z0d4LLsmBTJh/Vm5Uwp9ZBqn1WcR/oG20hY+/l
qbNK6izRHmwDweyLcURvsJeCF0hUwTKsl7wrWEQjWAEv5gs7wt74N+VFIaAX3ynyEdEO8JEuOnTO
kA1DRtuLP3fy5ISsYLXf+WB4oHjqDYFw8jsu6dGwpf5Y+CaWwdC7lLEpEROpHzQVJxIWRBNfbkef
hq3wXgyo7FB7bloe23HP28J/2la8dgcdLTC0AdKu9c34I0sbCPEwf6m2FH8zvmstmL84ywTGfdLm
PVE+VCo3wa6EYkf2SnKYzY9uck7WKE9SjpBrEd8i99YXd24Ekkq1/B7fG1w+Fd1f010RJuW/+Wry
5JnpDkocYWbz7ExCJH0+GxJGsCyzFaKhySkYIDQku6DcEl1QgQZd0AJLir6C6c7C+dQzmYL+yIvf
Pmmj5E/SFSh8GTOOYrbAo6bLyFDzPV1I66785F8KeTBdSbXKZPOnrujVz+jF2XVPqHjXFsEaof0m
DWDfm/Bs3uP3mpPw3Y2xKfuz/Qmj1eCYQI0EaRxjjrKiA6I3NjSThSbuFSh9FcM4zNXFecweI0xU
usU1zTsicHDcPYUjkn+Z3wUecGbbWbcgEppkbybojMzenTbfIiGXCOWJBGcKzhiCTRBR6hDzYZU2
3e4ZJhuGqAj6IBAW7zi08eLdS3eHdwGdHU6EiczbrEYCGFGMGR3IATzKuYlViBRvI1qAvy3kZyzy
W7qG4dmfkZazUCfHH8wzvikWtaR/p4PpZnsvPSLxe8/FnxCkdROInrD3n+x2ERDz16AdIhkYTGhP
+rQlJlYvbZWbt2mjOcGV/22fmnQNWZipMtsZlAMsOfxuyW9ahqgB5fJZ898spYkeXAW76QvO0jXE
Ov4dBxiuLQAm+NqyFYu1uMaYvEb/mugPPb0j1SfdDeJ4pEJk2egsJZmckPPXX9ANVSfww4RoxnTn
OCWYZs8MW/Qk2CAcFnuk5ijyjb3PYBTRLxBU9hA0NDwUeEARDALxwDavWWyh6Hj5xcyEaYjRE5a4
cPO7b9yy7uaRFkTgsBWnFkG1UcuFZJbKRsVq/l69TdGfDAv4LScvfma09TTKkWym1YH/mUCZmOfB
mHLByb5LDwy78l+UVX+jB7ZcGFzxtoLlEzYd6zxtwpbj82GK9VNKiYlqJEwPYB2hNUsZISIrwJN8
YYbqqGPo4zFGAONsfsCIz7wL0NvI+mmonpE3qGyQU9gGGIMkB+vmCEkrXpM1m+Jgd1GNnmnUhRw1
7QU5Id5SC10NzH/gqTqzqOm7Ao/O0GB6IW2lvbLWJic2b+/EO1GDGMcFgT839oz01F5/ZWL3WqTA
8/heYAYLOlSAIy+T7q0cNKabubAO60vRX82T/+hYQcKxl8hEJsgFdP1wiDUmeXc9/eDP6sJaKrdB
DEjozo4sp4uGSjFutXfUKQvmQX6IxQNmozAeV/HsmAgTdy45iY0jaPDrd2Nif9ko7r1d0qJztFDm
5Y904c1/ZFthcfGBkHPlsLZ2JYcRBAuHkZ1D5Gi1I9ROSruqcQfu0OQDLRBPtAjpNYkug3cSy4Po
OrF2SJZDevaLS5DcehS+w6NIX0FKA/0K1kLmNFw3InHnSEZ3DQu3cAdaahaas+LqQhS9MH4FItF+
qNJBtkgP9WRsFpuxOQv+AZRJ+sOlFwJu4kbDDUByg340cgwwv+Cm6C1BijEQn/6n1L8k9YVD4VXo
a7Ru9aniNu1MYA+SdARa1ZUmTe0fDyPhdWhMFduKt2RHwIGc7pbT2scifdhmq/AHPGCFwAWi5+bI
fKTjO5+waUXt+EwxZAdoGsMR+WOMP/f7mWT3y1awjHqPKzzAmD+32FGogAQwxhOyCyF4VXMUdzvj
KpPMM3l3F1MwCnI+1e4FazyBSMJUD2joc0KKrIV0MXarP2DTgNLUs3LPApUXehaovBh9urDVMlwO
E3BZba2JbiNv4/xuSFcSvmv38s8/aWu50tZvtxlrQqq8TZdP+wZPmb66L3CLzu/c4nQt4j96ssWx
L2kHf8K4pVARWPylh4b2YUZYH8aZq0RFPpA5uXyBNYgNFLEAdO2+sbANcPDs6HHHayg63NizlI3e
GbKPhPpItLtyTQ6dGNy7/FHGa8b+cQvCC0ga3JENiW7+rqE3jdEdUG3oJlwVkA59di4AxxhLJKiA
eiAqADbyvuHQKIcouMF7oNXn56nndxdFJHNRLs4DD9YY7PT3ny9pWlKb6jScbJnkkCxK0jJOs9mZ
yX6j8kxOHCfgHSTa86OxA4mSJVsrPV0KLYvCRYb4CxNUPqCusNJfLiquLmQvArQ1k8QJiSba6n64
XUPGLjt8NHOqP2gjIDYRUJUc5FY39gvm0RUJBj/sfJFH1FhjgMq6ksmF5b6H33gbR5XqdYs6aP6O
tsJfNccHMwU1pP4asxZlxAaxDKYWxsRZauLs8oECb4lgAeH59wdYLnIi/jl522QjwWewRc10W3JK
Lyp4AsrnAyc8kiMjPTGGRZvUirdZeuQUDRRqusO0c5jBHl3jxCMJnHgHsmRwNoc+ftuD/Em6KBax
adTdT0fvf6FWyoRAR4HzN7rn4MriKTapoBAGHMNYlDk2BcYLLd0nBtl48oHNr6j/WBaU3PjFKxdv
LibY/MxdVsa/lC/o+LDmYxxMOpPLsfsgZJlZHZ6sufJdGTZ50tjNsEsx6pvCuGk//In7ys80Y/hJ
hhTMbMQVfIWURz5eed2VpUNr8zuruiu/NLFyVEBNLPzZDZl/aj8WvGigJsI9V8YvYRPAgZEsucYx
f+SsbiBiwe+RoapSKSGnn7YZ1EAIqIjk4n71pMcs/QiiT88nL7y1GRmDhEPaDsuI0vVSvLcPGtgy
eYFNqQdIRQMoWeS+Vs1UmOBu4jPGHtzUG7ComAI9OEvHuXfBw7XA9jcfThOq2Tao5346D/D7NV40
P3wHGfrckRCFNesWfjCuJsLKM3M2vsb4hW2D0NlC3P1p5vglV8lksUF6NfiIRnZDduaK40thFNfX
Ub9Rgs3wgZaT+FXRg6qFteOO0Kc1GbJy5bLxwC1OpAFKTnI5Kpd1f/Xyso9+IOPC5JNShyMUdJwC
FZpq/LDa0kClqd9XGz96xsIzqF9F/cJaePVGsjcePbGB0n2e34vuJoIhLa6pdvajM75Yai3KpX+J
N5j/gwN/viQ/qHsHEOPb9vsjMlVqH0mcHNWI7EfWopxV6myhN4v5cYOxj3/nfiU6AMs+y/0KD98X
e6Cc+jNBVmKyZ7N5wjXKWPZ3PrYwKiOm/T8QwPlRmaaEzRdyDcp9Buw1hk0UfaznEazc/ijKvYq3
jRaG2CJYQhM0Qy/PUXV2OfAPobSvg33aOppoeebQov+0vDkWglQ75PpJxSajXvHI4Sf2idxQLfJ4
UJrpZAa/lWZs5xc1OnMUIm9KajKQFvnfRErCvNpaJQJHroB2K1sgbeB21eQbNsy9rRCBi/INlnO5
hKOToGdhOz9eE4MYkHWAbi5s2c1ZXIxTe6rytJCfvYnekNaxAyy09T9bHU2BE+sMiPfh3JRwA/1v
6klLDMBuIqIiCms+mvwJJgeYGPZdCb+rJc7vtJxs/Znk9utBWYNt4ujVxz0jlIFGGzPnz4AdFie7
Q9+/37n6lduiRxAhPQyoG/1uRnwpyGmeTkKk3yOUhApvVwYIoqfRm/c7UX0I2qGyk83QeZ2Zuraw
gpiscMGxXxb6A/WDstntuAQgrgiYClcw1wBMlZUtKVbeHJvwKJAHHRI9eWSOIj8F/SFm91a60sIa
zZY7lKmJOFtDjnKTU2Pq+bbT9jnz1PbodXhxz30/CQd8O6uuqXKdl1dVvups9HKwvFOYOjnfMToe
edthgxE24kkCNwOdLt/ABIpf8zsNvQxjsiVze7DmUBIqR8z3uz42l0w6aMrbl75/PRiUeMOx8c1d
/QPRqRj3/LbDh5HfRZpTyvbyKsJQlS2qAAM9MP4jf503e8CHzCvgQs2TrfcEFcWwPKQxZRKvkj7h
/uuBru0/AMUBAOqlQzyxEUkXRmHE8ouL7xrQ2wPJTndt9+zEj7aEn302om9KGjd6sWvIEMg6xJTP
JWtZN5bP5TuzkxRBMiAH1sV0oEj0kPXGqByuSyle8T14PIbqd/ue1jfxL7PwUHJUwPfuXneRKCQP
TwesbWrDa9QfZXbXjAvkuJCusCLNF37Xgr0E7nEahQ0ihUBfxzRapYTSddrwjzmEJWu3BARWabdZ
f+G/4ROPZrdW9xYjEU/pA7RpHTjRrwdH+ar7mPFPLVw8ajpRPTH8VdxdzvkZ7HA+9DZCDmVm6pCS
eL2AI6kEoRk75v2sLpiZzXjqBIeRBby8Hov4EoEHI6WMIQzKQMmcEI4x3hqbkR9zDlYVPLuivtfv
jJy8h8gGlcQoEj1ISPKWlC8Jo8uRmKCJV5f8Ul/mXBDVBXpSz0TBX6ikrMf5WeE/IYF6dlMa2KPZ
AwhgyNWAOlBZN+DLmQ11DEgOlHlMH3kAeoCeNlMrDb/yNLaiioOKyS+cv1ycPGskFoAIsweS3qVt
TpvGYHDg2ppmfPztCuzvh1QwV2Viv4gA9L9Jk4xhunZYJ5zEWLiY17jQgVZGaaNJSZhkgJesYFW7
DM+NRYY6Ljmq/p1JKtOvUceE7Pwz5M+HvqKwBjoFNMsNtuWaHZRbrBnaoWiRj4x+AtbQw4rXmb9Z
K7a1t9I6m2paA5HL8mjhYTvt7dSzOSI5UvVbVlwFWozyyBxLGBnv/pT9Wop++eZlw+aLRzKeq2NN
m+gpi6pyeOeAKfLYI2Ly+Gxd0CD9p0gDXX2PDXWDqbunQDjR8DPMdBjO8YGFJioTZtp/ROheOPNe
q7WZ0s6ACmMkzffPsErD+Hzn8cg5fpMV/ED3BHGus/X5skGxh+CJdDOwoFskJAseiCG0BcNO0aLx
wbfLjjefg8AFHXEpme1zaL6SgXHMlpqdfzqkFtQQ+BiY9vCvnO3hZ1N9t/DShoXmfXn1d1F/d+UP
mpbkCoVQSD8wAHW/BFkzqOy45qJrR+AUp8OWQShTTlaAs9Dm42H2yvBX4Glk+rBGe4VYBqFkR1Ip
DY9o474flYvA7oq/HO3p/wRAFP+7JZTL8QpZS2bFz0qT6fs57q5ovaSNumDEh0rS2O/96WPZLEcC
PWGhwIaF0iVv/+tqdjKIMpBl6OqaNcc/8h3YkN2MQpEUajCC7M3siFUimaX+iSc0xVneH+jJeCHQ
ddKWMbAnA5smjObUqX65GUEW86W6kkLtzhm7xBgNYE9lZmXL7c6rnJzacjgkSBaoVYszNETvwXSU
pWf+gorcEi9BkTAcR2UFn23auzakVZPTeoLLOYOMZzMcLbj+ggmh51v5y9A2tCYc7lmyUpGR8Gxp
VskEhXk2r/D3PFtxw6V828BCuRoGC6QjmwF0bmFpaRpj9ZYyK1kCSRzIEAltfrKGOWS1KrolFbLF
pTr9MWhfEdFytn5W/QuzqV9V+xYUnrpeuRjXQluwyZJS9oQWOwjeBVYm3tMnFIQuFtUy01Wz8Y/Z
tqlO0p7XmJ6LB5k5LGcOC5o5TykCgnX/gjoaA/Y4+pJTojwhxo3ZcrsDsCsFFguBGloF/JnypYaf
lbhJMP3YKRUyNjOEPZKdCyy67JaYc8Q2bAQny5ddtoseVgHxDvx00DDuLEvZFfAIKvGyBg5sC8Xy
JbL4YSqJS+Hla1tW2o+G/mK2YYFSB/daepT9s5m/EtAzmxf0RrneBOJG8xPTi7Y8qBGyoxLWkQmt
mU9OSg/8ughwRtXJVJz5AFNxvh9+FGqZkYW3irzCu7TdVT2iZyxQvKsvZHPLv6cAJm5bnNti6jKl
EiEmGyw9PamMMcA/I5BiJEDg5LidIc0K8AcuDRgtXC4y3G3GAq50VEISk/dqcixAKbE25uUaIL3/
cIDwoVMBMPxnVk4/nXvTUztj3gb+plyn1UqPl3TeSC2zX+YZnAPsxfgQ+ax45Gl5mW3Irs1yGGbH
ll5YUV9G+sEzLTJ+cleKe2qGFfdv9JuzlXlUUKdYWjBzgtgL7Jj2blhLLciBu4SO7THfJ+JNg2sB
xYe7Ae2LtmxfTGsy3v2fP3xmgcb9H67llDobvU+/q+Kz1JzqEMkyN+6hqwnDPEA4b3E+LhkJle42
RVKqbfIfuooTFUUyTO08wxoEgyFP2XiaY4UtX/Vy/umGLgZPym1HiNbGVqjgnpkCRowVezrBJYLw
ICHv5kkE0w0lk/ftfRaLRG5fxeOcmiu0CwDdHG7DepJJopCs+Wv9S1FfqvjKVCbbgXce+53Ys5Ld
Gfwj2F6+Y1ON0EGfZlOo0nc1DSYljOTMcB1nj+Q3c08IM7UrK6aRCXuy4W1Bi1myCqdZDZ9l9TLK
rdFxHC3i6hVmH8ZRGbfKOS3Ow7AqtGVXX3r1IoA2jZf6nitSouwD9VGg0TsvB980wN/MX3gs80cs
P/pyyfTFrzkzlQWnAQcA5RSyTk+yA2Qs/BDrdo2ClikXDFouCI+B4r3i8Eo/Ru8rks7aUfQvfGGX
bZvJwyNwjETTf4z1MxamFxXMdTexUIXalgUbLxiKPH8/+HsD+XLkSKbvHZJg7zaoKB3B2+kJmgXL
YzCFGtvWml06c2DeEvswuVG8+IQbJVz6hV35k/NT5vpmCU4elXaC6SDuosBMvroV6FzvkvikcKxY
3/H75J4MtyOCtWhNMVwy0uDw+YFUDC5/tma+hdxERHkxCUdgt/PhuZ/DpSudB1dQm90413OFadUt
yx+8ACwZOfDkoww0ljRqekYKxtw/sa2CKkwzQxUmH/kqyggzCoEj+Fc/+wj9r0Yl1XfHWVzxrbG1
Y4WJgJyAQZyFLHJ7UJU7F0zeIn2hA+EqUmGToYzVcCpPbyO/nMHUeH5rc2CeTjVQOZ5HoOBe/JHZ
47GDI3AGu8y4rUJ8wBNwX5gKao7dvNvx6wy+vWhPaQMVOCYv2+alRPfC6cyL+H4XGbKyXIuu6KPT
6hVnH9nDiM0GlRoOYQzLh9wjWOFUVYCkN2l+q9o7IjAUeEv02NycZblFo0JnEjvIdlnP9z+s53x3
Wr9xOncA0b0VNa7/VgUZKFXRA1PMTBSKk0FbrV44iZF/UH70nF7eJuMsSo8z1JQww7ChvXXPPGwC
Ns2BKe+Kt5NdJDcmF1mD/kWEqbqmbusAK+UPBQAvnDsrefDKQTHui73IhqldVL9zJsTG0ctP5ezk
slssgbSe+/JceOe4eRX5acaLeVBffrMx8luJ9FB4agvuYS6WiPaQiduJMlhBlawDZbwo4Vm70VPw
UIGAJsxjfv+7Cr0GewPOotUfxDp+N9TTfhXvA/jm/H2MMYUuMdShbECsy6uGQEm7u3f2sx51lnij
mMwieypo08Xfox2y42ZSdGjTaUYZ5A+D8npYg5IXF/WLp6uiJJWoPbUBSY20oST2sHWg8vSAQEEd
XWbRlYdiqJwI3+F+SDac0PyKaMSnFS8PKVj4PsRntlU2gGgj2eLpNi6AtId0ki3NY9baqKmy+gvM
NVdN2F315v7KYCHyDq8QS1BZ8S4Gv41JQ0H9AJ+aPTJzu2rzf0Sd127jSLtFn4gAc7ilEkVlybYk
3wgO04xizk9/Vsk/cIDBYEJ3W4EsVn1777U5JHCgQe5G0ubcR+htGfY4doBlc2FzKXNhj/m+2DrD
vmOp1n4G6N4JPbws35yKuJ8xcCHzvlYqh7YyqrV5GzndRj5PTZW/SCThQnpraeuZDqqxLNuzFp0B
9cjBqXggsHzm4a2Q3o36zbTnhE1G/TQER0nZO/LW8lIe/u3Wov1zmhmgnJA+8BeNG1ljD+tb03Ko
d4xL0/c6WJpMGvXtDdYM9Oz23ESiuUJuz+1zrltzY+TdX3ppIc/4+f8eq0fC0wDhaWezJrIEzp32
FnwZ2T0xb1XymXxNxtlE2zEil4AA5Jy5Lr31zRVNLb/Z1meY/jjRrz38SsF/GQRB3+pnMwzvGBb7
e9Hfw/5uOveWA+u8TU+OcWy/h9eTFMd7qO+lN4OTnrIgttibu2hutzQa7ulkjqHH5DPnaIPEH/zR
5Pnl9+oXVOkeT06zn9od9idtP8YnrRWPYJZKfGIyW+oT85FWmaW7UT/Y0UGPCNvvjXWmsDfwMaJo
DGSAC6t40LxxVQHIjN0i8DiWx/Gq9TjAUz4kZx7s+RYdER1TWpVYaan9NBfcPv2pe3VMcJUIQT9y
x/4zK3Zs/JBFQrDS656NEDcFi35fzHi8Y2JEOIHBgW3IuVY/WbLiOGi7Qw8Fh9ql95CAQyx6Tx5n
umW8sJ2jSDXxpjR9HR4eVN1h2wJ8bsn9WCeGWRXm0MCFBkwmqEWMmENbNlXPesPuNfbwbYShoYDE
EPxgbG4BQ+c8ytbMTahLhRBPmwJ9n60XfCvkmREuFzCsURamC/MAKodygIUbR0b+YKO7zpHWllE8
i1eU+MQYHR8CP82h19KOuerZEVmHDfMC5BAWD55xnJUot2xmJJ9IJy+NeN+mu5zC12FrrAEgM/Ox
Hh4vGA2jRRAJj3RTv2w8IZ1RM0j9fJBp6KPSBf89h98p/JWiH+P4nOaP3G83UbQcCFpDyA5E6w5N
CXC5+Y4YHkV4UM60GjzkRQPBiIiivv4rsQBZFO/tZOeYWyZzJRFr3O31jPUyixfs56LxbNZHHsRE
heRP2dpjh2Rs8VsG+J0/6gTt7E1Jz+K8QaLBO4U70ObxSyETxTa0khjMfAld65y5r1p7IgcRfhA8
qx5XHZTOlrzWsQJ8ReZ1Bb7VVC4V35PlorZTFEtRLaQ77dN6wfw0aCavBk4Eauudstm/xL/GuYFW
xucCdo+T+WBYj+kVXCH91vYWdCZkBhuPpZ6fCPbBbQMiNlpEIkS9Xvh1RVSplJNB/cz8Shcf6oHx
KuGENUMhN0pLTAICP1uzGn9VQvLFon6cwUIN2zLatHhEkaqcI5EzqDcI6aD09AuUUwwcothz/tzK
Bwzqo/JvoIQudZGqMdQbKnXqmz84nWkuwEND/LPNNeQ0lHjm86ghADUpuSOsoOApJ6ZHrAFoKC16
Dz95ge2KdvnXdQxYiRqUS38PeEXZsmA2juqe7QkL8BbZjTqiVq4hTq3g1zxHxrkehME7UefWO4JQ
qzCd3TMtH8Xjh5mW6HZE1WK2iKjCQ49RHSBrzigW+b2l8CawWYq2ubpFHgfihwjE7sL0EMfxg6C3
xR/8NGOckR2n0+6h0XgBOnCBprMigcuIZsDaRjHDPqAbyYRzuZpe7b4qwRqSoj6/YarOuBWOhnmi
khFtqwLfBVyaL3Pb0eQTbaGfQkzAkAM80dRg0W2ezm/mHHFbgAzke0BT0zLhGKgWT6z7rypzqybh
6en0jZGr0WJwW2iDWHaKBbQLgi4pM9xXHh8TiMIBF7FEnYGoJYGI0CBAkPnP0L7Dj+RDvT4cKpxx
pG0yZWVH7zrsR+ICgN4sb7Q8jPdavLYdF9vTVrc8i+NWvQ6x3Nbrv0qrQfb2nXZXpa++cx1Q3uaP
Vf0kznc2fCny54O4ivFh12/qnG4q/OaNvGihXMcgiJc6eJR6NZpYTgnBeuHAguNNgeg8n/o1qdj6
Ml5RHwK6CMDb0OxbXZLkzXzM+muGmLOntOtPDrDP5tMN0+8m+8KG6vxG1smMTw/mH8y4XaxtLH7D
Ft0bxD7N1dGKRWI6RiWtoBtd9UARTRQTy26afz3sOwTYeMMaJHULK/CNALqqELv1fM4wnVXnb5ge
7niasEz9PU3gyNN/IC/gtTOrHIzZ64dTuLOWiwuJO8oQzPdnyaRtYy6k1ntSm1DNTObBd+aNtKyc
eDUQ5GMATsYunQEdKvKtypIMZBWDau4/YT88UFkI7cmfjeRm+dLSjyUB8hVDYo3FzlpYa7apV9Ny
49JtseqC6rHwhGxrT9jzyytMrkWfnFgfDeoPAGjzOjA/rOurzKKQrXHI2kuJxtpsPfI4krz6ypvl
ycTjJo9wD637chWi7fEPGkNPT//GrOoslWBNV32fi++NgkDWeFlf9/paAgO0zaWNpWygPGGZpjMP
MwY9AirL4PsUz8mwtcHdjN4Iw1OQER2s5q7cmWTaRKYIJnmsxhuj4JS1bV/hlYp925JpPKOEH8vZ
qz15s3WmeeAyBh3/ysrk2321c6pvrMJUnQNewrkj/cfSR1b41+m3mkEeGKwhLWvGUY2O/I4CpNP7
pLyrBh4N0M4HYjzAjUpsWAOg+gWMl8alURgrus3yT0/OJtGPY4wpbCfrR02M7XfmcwvXgyWfu1ck
c+MFfcvjL4t9jdcTQgHKuIHAchxmuJqY2nhFeFBYvurYDSsAS0b/M0Yb/lcD6xvZLV48orn5VsSn
LoCMcyipFKJnsIYpyY8h1rGYzqY+D/kY1//ls0zaqIH3DP5zhp/gPxiZDpFD+LF0aWH36sXnIirs
gfWTZHeNBoD3rjF3ioFHY6vqyPWXnGR+Dz/Hf/4H+e75blefVcj58l6U1+raWwtdQvdA3ncNnNFs
P3IS8KQ5KPUZ5xLVu1/P6vM/Wd9DI3xYi+IxL6Yze6wcct4ln5XJvmsFRFAxdgNinrXNQFVhs4Nk
oh3s3wGRFftWPIdXJTiyLS6Q/6HyWciuzixkQcSoLTq0O80D6mZkHvlxgHzYBsILfCBFWRTKTIsO
Q7PX78BcIkoMSxa3FXGzKTzYzQ5uCvptrHp088qmeA7zHcAbwkIHFzrvNzEnfGZb2xU4xI655OQq
6akjXqF5Fob4ejPGm870gVYn0y0V9yDa6qnRoCoCXzRRI7WrxWFYnhU8ZK3FCC5eDAQWkCc1jPxr
i27F/qOy36DEA9jMvkudWQ8GTvGkAuAwHolmupbqBR2TYI99AxgxbAgs4kBv8XlG3QKbxuo5iOud
ulF2G3y1f830HO22MEphdzrjPK03of3mgnRAbD3pOhB+xnHiCobCbmvHJxeH44NVIM/XQqreQlLm
C5GgemlrzIcjTWvGLADPXbzrND2M55hOo3XGy8uSE59tNZ7ZCwB9rKMP4BkPD9+jms0eb6jmg+HX
GVyUGR3PGCsCCVoeNR1LY0HiHQMlPxRVn5wpSUxIe/Bj2Szkt8h6B2jQIZKNJAJFzzh+Bip1Gw6R
tLZG/GSx9SEMb5GVPbX6rxXOXIOGK4VE+AmPSEKZWLnmuU4nM98nLlKY2EQWVWlJMkujagKnsnPA
GBCo83vGBnejQkQn8YjTtHMpojD136fxO/IXZ6TmdqcFuVF2Y7ULwpWTgYmB9k13lKekXrUn6aXs
YHY1/qD69g9pUUP1F4DeYmODO8DB0oSfY1z2N7YkoIftd3wKYJ2wS8TPuXyQD8YnoGo8gsDhG1AJ
1gw3QHnrKM1gdI2Be3QH1LFurjJqQsqm6BLrTM+wncYy0kPcmTjtVoDJ8QpgcsGXYL07OMt9spHw
yVWVvZ7757qzIfKmy1GjPmBTkikFHJNsw/MEQ4ZR4gutMcg4Z9d9ve6S9cA7nWXcSfVuMF25W0kg
HBe5dc5eqXa9PGRYD3lf0lfwC0CwGgmxHaB+AMiCN0TK8ESEbdFDuLk06puxYvfH1gqIFlbc/rHL
ieW96qCzx7557On9SFrflvxY8y1yUOFiFkvIhvvQM8qjJu0VdSdFcLBIRrK52dTytluxjagm5AwE
bc+k3PUyUkSVr8d8HXX71SDSyj8BwzSeu1yZiEnyGyYfNkhGeA1qUfTMntUaDtCDsAO1fHhsb4hJ
+dZzlW8ffM4m9/vmQbiQgKv4kjPZqz6CRMTtLO0tlSgBfurbwlw+18SFp39yuUuam7OaZn1+kHGf
Kewe+SxFDnBkLDZeHRLXmGW3ASi5FF3GfQxXSb0/sFr/DPasyTe95O+f6jyWvULw24+4vBJV8Dwa
0JgOUK5Dmx9oDscf9M9Utpp9GWZgbTB81f7fCcDBcDZXxgW7ZlKiyqqqz4WQEvG64hIDZs7xeieD
yZfv9XLaY/TFtpSiuD8FCglmCnw3GPlm64JTCRvCChfNueg/ZJIVcwOIDNgQuUDGoPmbrHyU0Tta
Xfsl09ht3roFN3PWnDGRysOFUCmOm+FBKcdFHS80XQxfcJAac9klIigsvDvOxTlZNPrYa+4ksGjJ
W1mdqmnGhulLIuz2ZQMbtb+H6ufB5I9yeMYpp6I8ZiYqC/OJQxvsB3WHPwxmXr+KrWWZLX2cozPG
Hik5xPVk3jT1jg3luYBFQhjddBP7u6l+GCrCZ0qRNPxWdVMT2KdXJcL6yrb3cXBQNwm+A7ImyB4L
Bg1Xqz0uqWIO2PoSvFrntle/SqiJtUs+tykrgiIoMka7De3NY9yUnYiDYRVVgPisSmslk4REZC/W
VeQPk/9sN8ncdE5ScLHxcRgEZ2OTR802a7ZagKFte7ee+5ppMFk9T+1XiUkv2qtKxskB3dLbHM5W
tjanT0YcHoVzvdg4M2j62LmxgNFVIR/4bgcWUXLZHB9AKhBKExnTgflffVMNvtv/1NsDYAI40Fps
9EtmxsTr6nWBm0pTVt3i79pU8o0u/e9ObVvEb5+MLWVj+tsDLb85PatDp+1K6yBnJ8o/bbLzm4s6
baV+581k1gMQ98nKrqi/BaO4tZ9sV/bcr5Bjhw+qK/vqqvcfChHH+IOZxoV/YmvsyMIJBuKF8rK9
nftdviyMI6HTBiyBsuz1J/t9B0fPg22je+JoEs9wKpk8t0DMHwZqggoJgtK2LFfZ459THzQ6VuyP
zpjVAJ/LS02JKIdkiQ9yVS3pEMiEq0Q+z5mUKOycRCsh+b5WJfdOqRc2Rv9JiQdLu3pNQswOs3hG
cZRK0cp/LfUhbPNJr5B5enxt5pQBBvpOCY9oxwkvdExuHBRQlK1+NTC4EE24mJNxwlJbOhwoJFzY
8Mgk0+X/Nq+KPmtOQxm5sXhmUAbZvTFy0R7erzV/XrUj7c+xtn9QKEGxWDfHYoDRag5iB9KXSODG
IaXM9AytcC6QwzX1DbrYjDkqL+Y2hZ9sjOXPfJx9fKjxjpBW8A+3CF4cBa/hcKC57eN3bI70ojZg
OWCy0FmrrskJBdkRrwWWirAgv71rcO+U8/pgZq+4YXrMcSkVXln6SrKB4QoRtm42jUpoRRBh22gZ
HAz9mv+S0uqY6W7Uzo+Y9hRwnghfiAomjGWTn/owZGT9nRFlPm05cUbWGaBZoh5DzFZAD9jDrOpt
39zMBj/ZFS4UrQjdV/xkGRMd52l/Ht9i42QEh9ggwbcYnP/VhecNGZETfJrihYnlZA6hJrqXj7vU
3YNL+p+XDbNJ3XSqeN2Zivrm/RmiQZ79B71GC7yejiSbdtxlbb46wXKfou6aztdvdMameB/TG9Yu
51fnXALzKL213QcXaf1taddE/fK69p7YzMAWCk1CzT4gugBcGpArBipmoCAuKZzKfa70UmCG+HoZ
82NLCGTXIP8Z7anqbOmfHec1jfDZuuPIjORMVTNwXXLYmVd0sPa4pvP3Kl60HDnaRWFupeeWeR39
tBldPsnu+Z0wGYsgRRwYBTbqPo/JIMxw/mbbAPxTPM85guPo6sFozqyIVB49tH71+MXyTROgptD4
ydbfK6kleoiYLByXiG6lOwbxjH1yzye/wbbHBUz7LJM78D78R/g+9OtRt8x+eiNlX1p7D5RZeeUO
5v5WaSrRDgyHCRGyeeOQ9kuHmq6vGPEm5YqOXT7KUd8Zc74pP1zF2jXM32EwwN1lzlrCRuDPmjoC
/xeqbgONXm0MaCLwRsGcOc5VB4/zQswuiWSTjOEoGZ9qfZdmWy080gqXI/f+MpeeemrcVh/slrlN
3xwQv5wtYHEw9HGd5o2ST/XTyXfS86Aw1LL3hNOt4IzwZShz3BMoovU2YvsDzTMnvMl8aT/lhwQ5
iEDpzSbNhmTQUWWzYJbb4wGkoZO5MCfiQllm9scUcezdUgNIPbqDq4crJX4T84Pg5T77G0SwpjBj
wDfI2KFbFlj0g9+gFSgapgYgPXtKE5KbwXHdNVnxoo3BGbnn9+xwfxj08NQAgSnDs1zKQRmRK80O
Eal36TBBkdSPWDIYLXQz3PDSpsQuPc7QOUUjp/bLYsZaw3JVEJpji8af8bowWDaHI+sW6xjNWaRR
6aBS9ybpkQYiA6tJzqZ4zgaFIJH1RlumaWBiYJq+rsbj433EMOG2xSrl34O5oS3w7eFCmOzDDWGH
/0fvH9lDc3IrzkSPJeZCtHasVaQ9mx9YTo0yn6PtsFJh/sTS9jK9JQppAlHmaJYiVIsXDZkbMweS
oHUhsIk2nzHtff0HZAFh+CCIi88ZA7/60Sp3QrnRl403BlsEqSuNC4Gr9y7Dr0NAtLxs+4QrqIg/
03B2KN4hGVEmA5Q3ISswz4SYeDfMY0xQLvSn+pPWzeRHi39a+RvKT/hu8Eu1K9c/UIU45xG36ukF
iGEXrHGXiVuaY6m0ok9XiTggLakF1zh9YWGDna29SbhxMfxG+7rfDseEZz+p5solJEvfsgZehXR/
7m5KaBuXtD3pr25rS51JxhbPKf69Tv4ncqA5ITdiimyX+8w18hPRTqxKmN8Qp/m7MICw9QfZ/M+I
F9KvMOfKLrKAflYkN2aWLO483SRmc9RIopEKYZeGAkNb+76sj465pnfXqKhc2ACcwtv195mjBWMm
QybETIbyLBMmm/alsYTJZQ6fGT17TLZ+FP03l+mWhAqO1MCtVwEkIW/Szv9IYohFdbNPZ0SRqaw3
RZ29zOxf3iCnIPK9kFhcrfhBJwJNJ1ojS+XNUT7gE9Cfm3gRP/CkFl5SrOFAya4V+lroP0t/5Glm
+aTR5dszutuvum0mZChdKhHCZTJum1yM8iidzeKVcaTgnmEeRptQnyNB/aEjyJOwuOTDoYwJ9bos
KSyjRLTReVPtbEgneTh8/NlbEUdLQiWeemY3EqsX9BE8ldxZPNGBCBK0hZvFD2NuSGU0P6p8zFg0
KVOnR5rVQtbZea8CBiLWMrYWE/AqcJgfyfBhxAIYMBXvVfEea5fpcY5Iu0xPdlbHPjwY3KP97aHx
57tIy9I9k296eA+WVSw6VWV+zArPdtOvI0ZMmAXXDE9LXTSPWySFsnVLXQu6No82pjbMpjN2WySd
Vqz5OW/1iq7NksHmg/WBISfBHsyaOEQNV3wYhl9wcXNTk1yBpYCMvbZ30yUMSM8IQ+poX7LoPcW7
8jjiXOFb42ZFY+YfJNYUnYkDxuKPklMcfBW4TmyrqzliBSgKZY6ua2ACxERT7lL9t0g+S0601vxB
KLE8sW5wh2Bl4hafSKPCGMGXo75Z9nvJQ6tNsL8wCfrEnBNxWoYnwRlDvefTZ/qG57EQ5ewNppgT
3R/TGlNLBzCbIiHyYDWcowNOF7wwCv6+YFfA49nciC/j1DOl0lVtgN3HMr4WWPMVGmzwva0Ik9M7
LCcP6qgE8iT4qjTVrfALaTM8zEGKF+qzqG48bYT7Yly0it8iauN4C1YFRLAMIm6Fbjwjn9jyHIKu
3s+ZEnzE0jWul6LajUY3/Td87BfxB4pKgugzkuL3rZe0FOE+YtkofhuOVfmdc2uh3fvibpIIn5bF
v1hZ1Rw4T8hUxGNUjIUQf25Oclk821fhgz2jEkGZ1k97DeCnb0QlguBszcxGlKZRwzSkPnRrfvlf
B6Z4SebNfvgrydjY+tlSQOR9hTWZFVo47uk/ojxjfwUoisrEkVL9YdrE/OhJEFKjW0HkdRS8yK/Y
tPUqbZPVbY1jI9g1xpIoIqTefh6351nRnpn2QKWe9s0/B2sdlKIc3+53HX6p4ZfT4xOakYtEHfnT
RKTmLGEdecCoFQcms11VH/aLIsvwKIi+Ju1uaXeHLuZZg5Xr8aXeImn3lHYATCtFAEzlasf4AIDp
xA24MTR/eIrw5JCu7ceq7lnYvWlnZidL5wG41sY3TfpgymHjqDjnzWXKZ0a/U82dluwR2yt1CW2K
ME/IYzFhsLCvQh5+byG+uMdRgmbuRuxJPonzkFKdfOLVTr2VbWio/yON2y/SONCkUtppxR56JMYr
zS80CNp+ppC5WMcpiUevoUqt2jumq3aYUEQ3q8QvUNfk4sJtktPusgeP6myzU4rbKz3E1qymxKKY
U91Fh1awIQj6eA87HCPbKBS/eeT8epb2dMn8VXYY2IZ4brS7ldzP+Be5/FQSAj/vA8IKX9racRYR
1q0Ms+6C4GwMHiP2mKOVmMYEgMXn204hS8VbQVwzbuPt/Ck5lNGt233ploqXcBzqVhFJP0bNnmN4
jwE/nZ/7j46EjztxcBlPUXhJlxmvA+jPkVq54mtSvjMZz8jaltfUFVWOIMaU5hJzZogeuk1TumA2
WkDYxE+p0UjX7dNT5vLTswwvM9mn+FrC93YMH6f+Pcf5slOjnZRum3BjfxT3mHJDnAGK93x63/rH
o+II4ZqRl6DHAzDSFvCWFZBrhEIS3EurylyZycLQPYDL04u5PND4nmwKi7Z1+NAbiVMAu3DTn0zf
IYegXYDsgDNPTf9BjYW2NgC8g1X8LagqNQrkbTeIN82rzkJDI848QkxBtDcWjOsp33oAHabJFLmL
g0Tmy2jj9xI5eTgw16WIMUV/obISuhr7JTjz+6A/xNnJcU5JeEkMqgHeTO47GeyMwXHsIHE8/37y
+PEn/SBFhyeJSwrxzo/nmX4bladQTYmuS09kSF5Lu1LZ1KLMAGPH97JzmiMluwzTieyjo4/SeoDJ
82stmD0/cXLaV4KLtItaKUj69j7Vxwo4fQmizyScMQgJIRj4oja8m5w/qIW3Ci1sRd6LAJ0rx4u0
+5gQPYoLekwiuREzbXVGPeUI1TiqwRKsG1JhtDCFJHkYc88QHAwkgITvVWj56EHG06MHE0gzthKa
tcnmFSuDSm/9QJEsX0URHR4Pr42OVniI2l3nkHiZ/bVcthhLUbLiVWzTcsJT8z3jiLZs4Zkz+NdJ
9KMDiAlQQJ+ORdJ2y7oHmIC5uwR40O0waGc+obXMU58HdTxaOwZ8LO6zUbgNffJ2xP2j3u8twaVF
DFhKMKMv4gtgu4+OfQ7Ly4peXC3zoE4P+v9TpzNwfU9aAGnQiehVTk96z94d0+wRucgaGIB75pHS
xyekILQZ7dDiD6K6vPVEQUqxQtlINxS78jYYTz14AXhZEeOjNVj4FnM/pKnEC8IFTgadxPpHNYqk
o16eWCmFfAZnuhHjxudjV3O1YW7hU8R/ErjLpt7zETzahbq213F5BcSvEtGR3MD5CBFIhy1tGKhu
JecpAojdwmYaUwCpmRnOJszxfR/5/TqWARYXaAgqaQ8sGP/SDRdAkQcLPvIi9vsSRLbKMMlLxxlT
VL5sq9wIEgG4ST4cRxaNQvQZ1vgu7UtHy96NGCYkOJN6diaSGU/BnYQ/5WckryvYLKgyfCBA6fgi
hcFhb2SDW6C10GDy+EQzNPIF5A2qz+3Wy4WmysmSrWnmp1BBen7DNJxrEocgecnK4FUBYpGb2x80
HYV9V8bFepRDYFGI8NsCtZOOB8QZ/C488S3tIOfLyvgcAtFmQCUCN0vSvaUKU1IPHbRKbjQ7Iu6c
dQ7lyKB31QS3vkFZBXmBFlpCj1Dx8PNV4jXwUSxShYTYmk8gIyHyFDUXdEGABIHZXVeCEd4vmbTj
QAALgC5R1HgF57oJ/0MYSdhDlBz38mMsHa3norPmjXoKTTf7uE8jyRJ4DTg2cPEgdsxlQrqTtzVI
15+5lFRaKRZPzIoISC1uUko+KrDiHuRDfixQKi6nfBCkzY6dfkqgdt7NYEIAQMGHgVcE/uS2fnhS
ueENrao7ZaPwAXl++GO4biNfwA+81PBCGsfztR76aujHJdkrCrlwjPsKdisvBN0dbwL8xVjABh/A
Gy64wX8iqHIgyAhoeRW3J6vVOJ+ceQSeSxQwAN8mHpvn77pDdtbl2uYyQ8CARjEeqFtmL0BDdHzS
wz3tCVFx6jCvzrpxXQxIW2gd0CzYAMDsYYJB39BApuBKp8SRigdLXzmLcE5IN5OxDVxjKuR09s4H
84iAXML/pgGE9Z2kIMarNQV/befFCfyFVWEv0RNZcVONtuCF6izKctlry+TVeRNEFExDnjs8taVc
nKkijxbPz/G/yTlFxTmnTlQ+d/LZ6TjnzcIJrXLbEvWk/e5ERXmqvSflOzdXMgtYUexTwrmiX9tE
RSRPlrwHyju9UfzDvGMNt04FbQEASlysAL1C4OMYAr9S8I4teUA94Aas6EbTzufJcrmIeWJYloic
876o5UBtLrFVID/7TjWrI1E2wMJKPBnIOoRuqIxsvMAMym4eswU/6vVh4AGJioH23LsP+x/iboMf
5OFFWKT4U6MdgnRLk9KrbKIlc4k0sdZNkfsF04t2p5yokAAVqZvfkCWVbJOamwIRDuazy7C+GL1V
IPql0k3bbWoA1cECeRafFDeSDvOa6aK27h/ej95DxV2NLXDWnUyL4Jdh/GbEfxXyvYtOOdroluWR
8WR3fk5uErwlPfGCY6rux8+uWjjxMi+XrYZXb2N4iYLGcS5rd8nmxdTI3/lDs+73T3uuGFTMnRP9
FFTHIDiIQd++jHch1brpyp5W+uB1BpMIrLt7ecBMvoi0JVrjRiv90PZtNiHaJgu2fNl1sW17L6L3
Yabo67xf/329ElM9Ou4YemAbmI+cltkSRIeq2RfKwrDe+B4l1smX1w65153AYe2gxtM5ojrnyNxa
RN/QnNs14j5XeQfEmMnHGqfBeDS3NIOiVcGyLaUlsCCsZbCKoSSM8wo7DiYdsqRMuIp3bs9WOuNc
mJC4jePjV5PnEzuXhiGi246nSjlP8BiHtwm3znWUb7V8q563wdPTbywQcSP2w56jow947cDAagUR
XqHG4tWEq8GLEY9b6QPgUG3Av2HVEKUr/av4pWGheHBhg9rQWAt45ojOhzhaPhGePQl/HqhhvJv8
ClEfr+NeIcMbCl+HM3tKroEFDdGe9BRmICL8IcTDRQLn+o6lHB8GM2yJ+sr0eav1q2W5VXtUooPK
Rsna4hkQaF7D77l4eRpo1MNE1vaZk2J7p6eYLcpz8JN8ycarfz65G+b8V4tgjVXN+rheKFAjKqH7
412ht4ZuZkQSgBnyEky1nSyaksS5H3Zo+G0oEv+WdZ8qk40mU5bvMl5kzZG70ekbBoQqqgUhZoqD
i0vrnNkK9ViDPIA9tBoqezhP/bBHC2djNzIZX5f9zOx9nv6VKlZIDAasgvgpEHKspbAn2js+kHrO
sfBBsImTYXehVl3c3RGVMY+0nh+xDYCD4MiUk6eLaeHeZfxh2qoBFFcRFwV7v8a3F48wfmKXkliq
Z8BhY9mjcphN03BuW0Gp4Bf3LaCKnj6zJa0ZMl0l7ODeMTNw9fHw40HE4RYzQ0ly/B9NQCHMwSNm
UTx8dKTXXSzMC+AYaMpQ4MRxssaUj/7LFqKcF+zjGNSiXIPXyG8AEjAccsVTQQyReRvQ2/bGluSp
/uL+S9N/HZtygn3Jcuxod/Gtbq5TOAP7/NgG5ysvETgHLolS/eWdof3qFwDfOBEmWqPZhcGQOEB/
riFnLeR8xzujwxoKx4QzEQgVQKdBAImX7ECNHVYrRzRnWQ01thTonGkIaeQTYAzpHQQUHJMeJ0az
al+sX2wCvKVudq1wPWJRVT4q4xbRGTo3L3wOwvMASI+e7Vr5wJ1jfdZIDwMZ52mHSwzlHtYwBD9C
fR67Q8BLWfWtXmiNMJjJCX7J1M3BREGUVhXq6bJjQGWCoCexlwDni4+rp2/+DzgBmQGNlE+sQGDD
ycLfe7fVGf6jhOyaast3i1xugMSjXyVY0+bH1k5L/8M8lFtr+n3Dj3gULOYCQ25yQeqmYWJ9lPSN
rGyPEFjSDes69AfAICM5EpCxrE588bryH3gSLnVq0tnitZa44KzkH8CwlJdMh5FNmS5IIUZ8ED8U
URrtkI5ShbVjYhGU4azsrBWquW6TXp21SGBIcbQsM8hFi6fw0yTuw3D3rYprlyMyuxvxVFny/YqF
0T4AF6E2A1QbvBLMv6Lfg0O1ja2NHqANrmbKkjBPUPOicQMBMWxrP/x43tiyi/f/uqoNmfOMR501
hWqcLOgwQW72VcYvBJJij2Zpvnv8fNgrMDbr0qnO39rlEHsr/hx8ZGSzuRsDm2rkneQcIb4kTiCM
uQaMLFWa4dntFVo6qHi13jH74ulRiDTT+6Osmn89TpXEe1ReUCPaWzSicHEh11O3R/eR7TWy0OjN
2itSr0m9h7Nqu1XfrdpwRaR++SyYSDBb3k704A1u9THQMTjth0Y4ZOJskX51Xudlxo6VEpIYO5+O
1G4JjhXVBEZIg1sZ+7UXjEeANnzWHBT4UHuS6PiUcA4Rm5+zBwPMN0AeQq/nRpIP4FwKAjvEX4YD
n2JNmvSd2x1WHx8aVhT90Gd3eNha/R2ZP9S34yeC8oW9mc5UyPplvaCAitYj0Fptfu9f9gm++mbB
bCzCts4Adp7aF/B9LGqwuWmtY+SRuFfKAmgIwhqlMBYhlj1R477GgeEkPjBtnC52AzEEKdZndKgu
4WAsuVsoankRf7ih8WVxO3dPjqPidsaUtS1jF3czJ0icW6wQ2K4pUDeeGx1KClQe7hreGF/o354e
83HAxE+868Gn42TQl4q0RWYUhSeMGyOMIPLOUU6dsnoAGKBqo9kWEL5xLim0mZZzbjr88BDFTXga
BNEAseJ3ikWbCYELxnrVgmEXZgc6D3IcINM6svFu+Sk2HfDgBrwgalnDOR8NQ85+OjoPeLEuAKOA
DHn7nj6u/e1ZnpQXYAleoMF2cyYOGESlBNOfyxbLDFAllk1sFSAR8ecxAeH+xtxmvGqneD9UkY3F
ToOIRPkUzUviRSX+0XrnvC2lKwZ2LGb49Vt+ES4YUR8s0E5u0N1V7TogZPazZ/cm9OUjZ1ot3mnj
biuO9z8Ma8R8Aask3lNOnFxfHBBLIBgUAjGypV7xyOeYHXlwiWfKDz+7rLytIAdyaQDt4+kEayp9
HCfljWktnvm/8SyN9FEMWXyePef01nL5MX98G7r3RGUePoOWTGEEh6WtBiMiQDz1YdKRjcf94rvu
YF+c/IPqH11YjljWjfqMC0zatdb37KoCWik+sERBms/Xz+I+Wbek5deQt1sa1Yehv5kW080Tig+J
MDZpDJVpBTlxtAOjVGu/wWMHV3j8mXwWmmnVkZ3vr+2tLecc/ENqNWx6Vdi3i+JKZglFfLW4zpd0
IP9wW+GSch/q/ijBFMRJgRrEtMWYUaLFOANA5t8nxy1iIJOt6CGA7M4VErz6LZ/GeeSdOOBsVri1
8AuGX8b0ycSaxyzUSdeZcfpozW2Aj+SoWHvlk40DqH/KsWB2UdSHoy9aa1A2Gcpz7VBsxLmayGtE
+srtzHgmWjtcnUzumeeV3qzIZBcnlbDouDcAoIyfT9ECQjfXph0Y7MGl9UlAbKjY5FUoM6xlk7Ux
qBNuPH3JSLl7MmFY947Xna1P6b3ODml+NF0K0jLlpPHwWWNKpAQj/hydrzBbpR85cT5S6srJYfTv
HOLiWBRHxt8o99lRfb0Yvk77kDLUHi4YKKVuzpmeLMvfJB5s6FPEqba6FqHui2WaflZ6RBIPTueG
pYeCPfIX7MWzf7yIamRK5ckOsKF96OxpJ0KeyFi4D2Vw5mKKeXCkif9/TJ3ZcqNa2m2fiAhEzy2o
Awn1nX1DOJVOWom+ffozsPep+CPyYlfVLqctw1pfM+eYd+KVq5OIHZBsXGfR2wN79Ty3rF/KqFxF
djUeeGWHkLaTVAGrDbwFp6V/UJkXPN7WHRMFMWOoD3vR+yAaUaAbIhD69IpOgXbqwebttOhUysdh
jrSJsNKB6W7t1DNW8GshXYv+Sv4KKSrFSWI2pRyxesb0jWeKntdmQSoXllle/epeE3bkf6jVZ55/
mdnXLPvCaOCnD6m4o/T4H0McI1jYOritWI6hdlJW8mWQHJVJIdvqnzCd5F+9HKI7xtRQ+/NWTi9r
Dvy+z72BamdR9gstXr6LZQlEnl3TSVbPbXmVc+TfVoGOX70rr0c6MRJN84ZSJZOug7ns6g3zKUrX
GN4AuwDKDWAN/AH4CA83WUtIZ4EEJBMC0vyhQLavOZkxNArrttvSIo+iS9VqQjAJThz47Fm4osiX
YvxSL4TsBrFqPHIwAmQjM45fIaGUHZAw+LWenO3Qfw7ZXnYL0As8zRmxtO5bsyKT6soRwcLyhzvb
WPMcy+l6hhAPsNNZqo96t5fE+XsRd9t48PC2La9CeYheLHBJ4H4n57i9grKczT6k4Cv+YmGFspDb
UTSckciMeTp+tuNncqnyjzp4BLD3HjJ6mn4j8AoFG5YdpmsoN5RDwPCRKHKvcAyy+Al3yDspt3xE
nhfEkSbxLR6zYApuSHAdddXDEeQp0osJnWnaerZgwjelBS4Zy4X0mkwfUQRF+3e9Y46qOCj1qEBf
2rZjOV4s8zW1RUb4lTJp1bFSNEf9daAWpNqkkKRbme0MitGpTqT0B3QbKIvZjlkffy2XCfcOJReB
C2hYxCUzZo218KmAE0LzQh+xG2bo6CfhPGMcP1qVMS6KaSaIyhxltijPIZ7m8TlCtZBODQVUPfit
vbrZMl48cA4R8NrAqTAtjVAMWBrsP7SNATJb28Dz3KXCguCcCnkgHjT8+RLiRrdoXIJzZDstdkmw
Q0/M2icsbf7MDJwY2w4U8tu1S0toya7e2qie592+01npYno9K8pVKRZp71SFKwwuMrI22aDIeieT
jCwKLWEud4t0JDFkwyQV59zLqzsv7zzMp5Hm6S2gCa/jqQXzRob5SvBPFb7LP7C2XrSlfFY/K/Ei
nDbqYzNt1KEkId5jPS8zGmeFbVVIOyYjEQDNhN06jS/aCkmEi8gywEH/h7Tjjb/KkV8476wYu5V8
Ap+hZhclu0HFgN0BHgNgNx4fuAOkLXmASKFJRdWufP7t1JGGw0PfkyCRiid2E4SgCSg0nwRk8UXh
O32dsCbW8UIM9ykocJPQGhzs4ArsBUu8bKsyVGKcmk9hyjxNOCeoz+lBSVjW9P1bRWWxTUd4RzuC
YlACx/+YsXK7oeBg043TNZgLX5QS6IFh6VEVs0wgGMWMz1l3pkIYTM7pO/cF5R2+nB95OT0IL4UK
w7bw4pmXOZMCnrlhtYuUOZP0t+o2H1l6eKW3l4AI8YFhIDizQPvN0BmEk6kfZcB7zSFh4cJ4yK59
ewpEf2v4e13+CZFcBvP2NNtF4uaJVWOlM46HCjrY1rM0WdyQnYQY03riaGT6ScmD5oKKxKXjpTml
46VY7SlWyVRj2QOxCokAZxgXGoMjtiNB/qkr7sDw/SdB0PyknSRxByhjqG0+rHp2FD5J8Jw8gamN
S254kq65IN2ZmpXoI5b5iInsA/RgmZWpvAATWTwQ42OyxNpBWYZFD4ojpyTWhDsmBcU68Hb+Jhcy
n0X0TzHGWNAaMqByxHHZPUGHPCrIAuNLIJ9j/Zhg/nAYK+JN4ShhrkUY5E/0IV+An5Ix4VAVFA4s
6UiA11Ba/KxLO/NUorKpvgIOe3VjMh0joUD5+Tzwny4orNL6xAkHaW7FWU1Rp3ABZ7ugWTGpP8Z/
epxyP7hkmkBGynSlRwb6s+xmlI87svTEZ2G1G83d23pbbOpDkqssIh8K9bS60/wxd+dawRlARU9b
qlmoidknz83Zhx98jfVJYQMPysT38nxny90c3bymdzaSeVO4iwyp9WeLlrL/Gl6fzAOlVZuthpB4
9OUY4EFbViDTGHVbYrhNfej9zngdtD1doxRsURjrHbnFXvrZdl7DZhQNCXZ0fOlIdRgQIi2et+9T
2B2N+iDJ+4JkD1ZReEU5KpfBZP5bIUFB6Rpu4bUBQ4q6CapTzI6PhzkcpOoEG6GiD5lNnAgfEZjv
xuLBLI66RWbg0jPPAGmQMI2lkxuOB8czdoCxBBAlzD1gmzGwM8Ot2Th/JSY9/joGHwIGmmO5WIr+
soP1P0dS++p2s3bf6odwOBriaQzOXXWOlkpy6YQNJFG8suWSch5tFeCO2KWdR/Zg5vahhk91pCSL
eZBTWhPnrno8BTUxfchKEJeo/Kb3bbxXlB0eLine6UzRWzBAkPpYAE8sbnYUr/bIdpPhHXNXaKLg
wkfS+/JpyiZ8M2yEJEpFQefLgIA3CO/e5Bq2GPAw7bCn2QN3JHR5gfONF4ZPCi1avLXIwGJB1iyt
F2gj45xI3/pPmyu99wZ5zONBLI5acUyikwwjRjqaK2S+XN06bmn/KisXV2XEXR/V2Z753TQVX5Jr
3EbrRiW6z5FUGiIXxfHPFWFKG1XaBAForW3ezHEm2fr4qaWfRF0N4z3xVz2M0g9GP/T1p74gG3dy
8tZT82WoWxzLEKXoMUCOwCoeQAHPOSZ573kHmaFxXbb2DJ4ngzEaQ/zUgFvfkWJTNw9PWl5ublgd
/n8CBbzb/IiSudepyUHdC4eZRErzYSiP3VxG2Vah0KdyoR5bv+rJdaTDXUlRYVioGrA1KVRZLIMM
h5aN7pZmjeWYhnSUsEDSfi0g6wyEKIeYedEU8YdR0nuwWP/hXueRubEGfkMdIJ/wx7M++2Sqx1AL
THtFEc/8DUkVyW5M1IUbwHQw8/yw7PLKBQ5LUmAZ1olw5WS8UJfmwb4uy4h7cllXj/pFZy76MStW
pUqWy7bvt7WPNIJIAkeBC9lRkyzal6VLzhuVKxMyImyXr9cpUA58ceQkPkawFf9xjoka86MmH9jV
cLgzQOFAZRLBcA+bZoxggEXOT/3CCAaAO0c/nnamZ77B3M7+XSmjD8LvMK356EuYaoDRml34YOCg
E+CErnZeIwedo5cZV6DsmY3yDjF06zrGdwuh/4wy5FALlDSJg+eznBLmGMSwScRlJWFS0Z6d9oyL
v221NEN7NJB5zP19kn6OqMTkDy3/IKMAEFK2keFW9ptYdqk4h2aS1+CNsHT61UvzOr34+asdxnDD
52Ph92Wn0Z2rGK8Sz5GRe/uy2TTyZsRW8SJe0tM4z9odCu3AqdiYBc7rZ7eiY+EVgBQwvgoVp11r
xbWWr+Mf3nZf2ZXN7t1QsxG7wNQSyyV3yqGZLVsi3iG8MuMaiKzstogcQrTCJ2Y6zxXTBunCnkq3
RZ0VM5736bvCQUWTT4eGy4sXO/71r1h3tq/KPgMUGN+L6lFOTVgyPapbKNBMsRYHidE5SxNvVD0R
tzY7B1rhQ1Dv03rXNF6JfbI/kTY/gwmslK7UblYrLv7Jz1W6PKmHA+8j029+3+qn6t3/S3kM2PVS
kuvO5O/kYpv9zJ+pAfTcfmKsYwcEahsQNs8rwjHUbT5+uvzGWEg2dxB2UcAh7AryfSCCn98J+S63
bHWwPgDkEHZ0jsnIbfO/90VIA3lhdY1JjAp4RhEMk/cXaa8k235RNAxK76nkaZFVFfsPIZkEb1v0
9yQHLcxjM2+tek2bxIzH5M5kEGG1FsO2d3zEpIn11yApTl4wq2eHwCQcMxdTWlNc3XHEyCeGhgrR
Jz+9lfbj5N/eVXrq+mQe6XjF8MTPhKZxTfLGaPc2A1OKRSyPGNwYyFkf48iQ3AkgVV5C+fKWL618
mcmXUDibrzNGC+pyhqj+Spwv4l0lbwmjnFxw4lqqoLivjWqtmSvD5H8fOZoygOOrUVv6I5LqZaEt
smbR0gdFiz5lKLioUWYLNrITeTICMW3uDulwfOenslugivoZaKU/Ay0W3U8eu2moyNRQXOWsWvhl
tdmcIurd9xPNmxE05mrmDexLmEDQejLCmiIpGiwBC6YICP0QOYY4lHxPwunGH5Ihj2VwLGaHVtz7
lv46B/oJc+3rMxLv6nCts3NaQdg85uMlGG+vZT9MeQNDxRN8xxqSdl5kcIJ8oIJt7shcExq1/yNz
ze5YNMDNjKqd9hNxhvZixrDgw4+OdXaUBg8ta8mCTjzONwjSCSCemR5yUHVfLcgd2JSPxgAbdwcg
XM2OsfOQjvX3DDIC6lrEBSEsJafJ/wMUYORnZ9wdxYSk5UOGPkfmvZ7MC4jygcPo4U57z2f8va+/
IoZIlke56anMMTEocPUxnZX+IuCOiPAlFWeu9ztybsCpzkWk2/g4b730F/yjjngDTWGLqdaaQ9+E
RdY/6WjmQA/H9dnHYwx8QXaEv0jA/5gobabSdRd7NNur8DX5NWe9F3W7StuX+qF7HQUSvFbMIXpu
Zq5iCVn6JpQ2YANUpAcfXbWpfhwkIlbzzK1kB7uTRPjxBzaDDjcAr0k3xUDlTzTUAGQ3b9a/hdOy
JBsOEdo/5i/kz00kPsT98sxSwc8v1Qnpo4xWv/e/+f8Bm4Ts54OFnt0IEeiVkw8nWkJXR5TCRFMb
GBiHFp8RqnSNh/BHDFwNFijacLrHJx4cMV8ybUZu+98TfGuAHrQGQRWDuOfjFkmS8oZjuKU7BAWN
th7BOXhj4JpNvAY/SoBLOdEf/eo027/+wcIhpkxEnfCDdDXlOdhhWILwgtV280r/wZbWjb3/SSZV
qJzSCIsHe8gtCWQFD7zIlHVOmjy/ML4snSd5X5BPCaoKGLPJzxh5JBPJPbp9UsRyG+Ipv/B6Nu8h
NeK+LiepM5p73BAguhPOcvo87MbTsbUlZmykgCUaLAH7Qdnr5mRy4ZoVPkHLIUEuNmU877PrG4V6
jHhyH7Iqm8R3HyjU+fb5sLFuNMDAKCyym/Y+wDyENIYFK/0m3Cl7rVRAgwQU8OHyQ/TLnhRzsCs6
A/P4PjOt6Cbhjs6PMrQ35n/sIvk06bfQlKuucEFbDokZjfxUvP+B8PMyD4L4TQAF+DvATsFNZdM7
Oprn09bC8g8WAfR7zAbPX9oljbpnnNSWYIcDlm+8FP2EDcFfATZJxpdnTukP0T/N064M6HJoObTD
E5bfxlTRuPKZCxcC7gLMMiQ37BZ8LP4XBpdhBclpzDxPW8CWqoihTCxQ0PhPhuMDmtR80G2ezOkB
Qe+H12gZw/5bA97lR4R7iv1qgRS23zGpoc2k49GdzlY8lL4/aFRYtkDaMJuQ9fbDLF4o+Mfz7DLZ
neD7ybMtAnL8LbDRRGX5MPg7QEGCc/VG/QqADgwnjwY/xfDe8bjzQPBfggJXrTdq2oaejsuJenVO
ZRAAz2MbeN3AX+Z74xHK2VthZIKscwwdaKhTi1PYRH6UwG+L+URctm4CBxE2G9RxNk9JUpyTe8Kk
N7aTDKYqCkU0t2vYpyMbxJ+vmsBNruDXeuNf3D2gu1+RgxdF/c1X+axnqMUKK5/XE1h8+tl5p/z8
bMqH8a+usg6fD9IeBJXC19RXA+tzyIdwiLr5QIEOhBr8F6RkviMxPgNAh+5FSljOgsz0NG88zPh8
4EF/4FjhtR2I997hQOrSObMXjEbji9CBA+FrfeUyApJZeQlHvJdAtAvxA4cMMLOx3OOS4vknaQy0
6YyIiS1uZcYDP7xtPnJS2NJgEf3j98aTFOVPxFFPQNYFESCYqPgL4JYceSM1j5cYfB+2tdA/GdWB
/pRrheNdMLxXcwtUeNoKUECwjYYHrFmpDol50FpCiLlrxdWDoEfJqYBwMqt+P+AtBfwAhdUffh9t
n/gQVudYPSh/2f3XXxxTsjynAzYQIdIZZE9cOjgZ8fbl6Gax3HED5ouC1Xgwga+BwDMxM6nu4Vcg
EaKLzS2chmq4SYtHilZ0Noc9Lr0PgAH5kSaimoCrbXr1ISBKzXXed3eIvthQYQES8y6ySoNaxFEF
xJNZJhlTEtEEK4iZHNxgPiHsXzC6YMfDHCcwH2UisPwd58EM5JZI2E6T01s4pKvC3WbO889cv419
Se7bY4qGK8AbT6cCiYsV+elsFKHoLTBDaThFfJtf69huigVBauGSA4BXFqhii2QgPodwfnm1IXiq
+kqBlx4gRkB0cYDKLF9+Hxv4aVzCyuB1sfv7b8m4lQbuLhSVx6S9ltKNdyVPl/43wyQ2l0S6zEEq
clCCUkfjw+TttQ9BayEuILvg1gaLELkkhAKssxwDo/d4P0NKIQxq5bKHsQNpDDMJGG+TZ2YPoBf3
YR1/xsZV9O+BdExuEFhRFrT+GkMW4jRQ7O2GKgB3XcS5SLXKzQCe4L0TWUUBcyRH4bXwAT4W9owf
KDmrcNAAzDPuEFwwtW2/Ac86ZOzQN0q26eeK6IR/m/fCRyiPn3yHT0kz7rAmMau+gGJ9qZfhx9Yk
/sQycBHyQ/MqEFzFtYUUgtmBhucHZi5XLLcvPpiHKZ/I05lzIfK6Zx5rEk4/CO2/9/MI8pijvrQ2
zF8B9oonFs04CcQlHqICcHSBhe4HgJ5uAYhzieSIcaA9hLZs8eJwaKO73MyNfAVTzyQwLVxyRv9G
/vA7F1fc9KDNAV9zoFSYX10iPDqKgWqhWsXCh0EC0m2O+6diPeKa6Bb43JVFKW25P/EVpYlogUNW
u/MbjkC8ZdT3hAmN1wzE6jCuG+BGK5Ulic0QCpcXPnC81ilyQlz86GJqm9uA0NrB5t7iHGpY73KF
vhaT1+e9gfUbk2FJPN1rxQMmxuvophuL9POtntWEd/dvHMJ29JuDHLMXPmCTI8op2OdAxEKn7Z2a
Q3bd5GvqsSfTCyaFSHZ+l3gEi2tvAlc+WYcgmpXpDLC1hvPGvKrdFRJyei+U29hfa+WixCcWKUJw
hN5RFHsloLP1WvQVJANTxczN3pMJshhdMGjoCMiUp/qye/IajXPZYvK4xcl9JOj+83dd06Wf0lKz
6MclaCnvDVKT/w2ggSSwlRkIrpxLz1acRDFpvgsETxt3WG1GgbwDfkdejV3zK4m/VCY9Ks7/i5Gc
ZrhQi5OW2NqG1iRNpxhmgCKCsWCT0ujOAlHH65HYiJU3/qQERuJfdmwRAXNuBN7oaGuah5XopKRm
Rs6hWoKB1Wll8vowVjudApjE8MErDWTcByM46crSwreCbpQtTZ2T9oYQbaLCVU+a2tScEzT3TJne
tZuQOQODYIyYDPJWs0/k5SsxWiEd/Eao5EB4QGPdrJ+CjesBXlEOnQk5KpnbbClIk4Ar+8AvgIpO
lA/SZaITrpwOTJxVtFDwJzkLk2IMEJF8j7IrqvEMcj2BjtpH8bYJSWEBRZ+/YjdB0gKjsrk+nHAi
CKUtQ6Jla0XKtABM2gJrzXH10WV0T3N/XuIBFZjcrOE6JS2T3TVrpi7aqcwSok3PyowEqYBXVbwg
oWCYwNoJsbj2M7NBi8TMpp80CceaD1LBKqwiw9lZLcDDBUoRnhfaX55JZvJSue5HGv21+IOtUyk6
KgaMzosDB3QFHBsEpI/XeJ+Vt+/oKmOabj2kjdJ7O5YsddhROSj9GG38mhmKubBQydqA5EbWcs+c
YttEiMPdSF+gfy9eKLEPpA2GVGdg4ddMoWhHf/UwDFN/9TAiT4vFzNg/oc6Oq13z2kc203/UAX65
F7mqH79ksCeqky0DnmkHQE///zVDPN935itw2BNw6pOiJLX8Jc/Ii4gSksxY9lBtz1cMTnk/EUEB
ogBoMAkcBy453SGO4BMDQ8HfG0C5ON8BVNFEkAkC2p/lEHsuUlTLBcLAaYb2syBhFf/eqGwI1A2N
87D05wxksoxAik2G5DqeD9HBDPddBHp8J8Re9b6G/MP39DcTH8LWcKqxWytfs4zk4wFs9AuI5LtD
jicrzNCgM00quCcJW7F2JLoUb9O0pEQ5I4suEun+xDAZfXvtEgDVlwB+3Y5TtNyW3DsOoqnWthAe
ti/ED9PnsmICwqxntkKET/rmHW0owZSHlaqQY4zr9XwKyxVLynj/jvedAmF2V9GVkk4FaI9cSGKL
1myEeKtYmP4yVfjCSJhQV6JXrFf36V1k/VrSqUCoX/M8ooYjyZgRuLZYPXl8cLGoC36w2YC9Z1rB
amt60EmtGcB+YxP42qjGHaEQyV1QoXpjp0xSy2L2b2BzTvRnPmm+WMW9BfxXwhY24xannnM/jKu7
Mue5VNpp/cu0lgklq/qfHNccM4UTIXD8Gb8ihEGDyZjdKAg+Y+yOqRTrZsbZexx52yAnECAAQQrq
5Wy1Uix2fdNGuQfIO+lLiO5qyK2+EjgJrwrFqUUI70GPzwpiM3SplEMnGU08NYB+lWY3QeeT21Rz
CwlAjTP58CtAHWixiTjUr8aMn2ly8eg2BxkiJz4crDSoSqCT/OwDCrQhfB8qxgoWXrHLyz9pC1th
C7JI5eNBJfrjEPkdXbHFJzTWPK7GFc+IeHxzTaBgoRpeFHOmwewZWjsG1TsJUolaBG3/wxZjvmcx
e6aUQkqCEJG5oHfIQbYvLFRR0lmlI/AP6IvcO1/P4fCUd0rjIDfOhFVK3ZhYLBI55VeTWktI/sWj
l07JWeG1KRHaRlcmmQhqihnC01ra8+Azq3pjGP7htXYksFCv/jBM9U+gMAvGlz/TdumFupDIoAXG
IgbqjPcq6S++LUhf+YIHUJFPUnhFxod6LMW2G1kGKlljRVbwmhS4VlxFW84fQnBL5THMtvon3wKh
oiukcT9KTSW8clYiu2SZEiJ7lW7gtxD1SDC/bLKzgNtQnE2LYs5g/kIm6Yg2ZT55lKD8efwu7UaX
fdV2oc05MfCXIRlFs8zfgLA2fG8YpHMaUyHAzzKox2mwCw+BB6o5tAE6WFLJhRqVwfXaVf4eh4zF
N4WsGjQRezhPlT8NaTeLvXTDPJchbvtm7rrg9OMHQygl8NhQkyPC6KZtUVhvueaN6VHg1x5sa3dm
HiLlxDCfZQULJ7WaolcTru1t675Hj+1296zVB06jDnCA+WWozwoLAENLfR2K61+JKMNMME4MM+OT
8Wi5iIM/CqvG8KHaYYDTxqte1HBgkj1V20nafkZoQA/m5DSkF8Ka1eKa7BnNEes1IOgP3Eqhi3YZ
zcmtE3u2tI5msO1P4tqwSFGFbVJ6TQlcFsLLBAHT9Y0YbJLW1ZZivU5LWwBlEK05zVWP8423WTnp
2U1FSEdeTHzfTvNNnwxggst1fFTAERwgVzHlNjAm0WlTfkBMELis1/Dcajb24now1qq4/npPOKxQ
/E8PIxnTv4bresaqiafn6QtfqvipG48yWLJjYvfDHQtw9veONVUUTDZ6Yp98wknAJWG1tnhOlOiK
a5pspZ3Pws7cR+KhFw4NW1DhEAbHGQbM42t2gNnVTzPXTrIyR/O/UhiyF+3xgRviL0teKHvVllub
ak1N1ma9DZutlGxrfYOiLSdjFifyyxXnSrDJWlfNiOXlSx2Ccq9HtjSSPLsRCkJ3PP+PUbjvlE91
K+Tb0NzOOkyL0/YXhdz3L3JLSDbkVHBN6J7Y7sJ0F1KW73tp6Zr+rVYhzcYn9Z9a/6mrJWS6jMlO
6hamU5kE4uxLYRfMdq3kEUTzsgvwgx6/DT6GgpaLqQs6KLn/7MG57WpzF477wN/7+/ebRRgL28/g
EA3nIVixdEC820qE0n4k6Wcpf4j5R9Y8wte9uOzC8PFSb1J6fXenRFy6ZbEJJ6aKPYi7oPLkkaQe
G+/5S0UI/E0qL3MSmVrQRUqlwSJrXHMFyQ9mIdvDPl0jen6/Fxgx/5l2So3TONE39pMYHVL0LP+0
9U4HZjoJB7jcMTETGrpDz0jg1DoAUc5IO2cPvu04pa1T5p96DXg6nPBJLV8OZLQcjQuuxio85OIR
j0Wf3aTygQ4rbb9Kw1bA6NVbcGYsSdgj8PuV5G3aQElY8MR282q4v9O7Mdwr/xqkV1k4y+1JDo+B
3bfbumAQiUjcHb1RXvWf2vmdHYbxgCW/Qyhj7rnoLN1DboC2JTTs4Wly2uuT0Q/8HAI2spdwRXED
krPBmHqYG69TXR+aap+8t5jYO/CGG1IZlXkNSiy2MWaWg4O/I7JNHdaYm0z+EmbDFzOHFCeuWMxT
gpA7uX8RL3NN8huNdaY9hsF6GNnfJPt+89F+v7J/wclD8z6uNfDZ+tqIHYGzxyD8x3kbay92iGjR
2KxvzA5Q7kaNt6G8DbFBytuafzjw72UJ0oF1baxF1i4iQv11h4xdXEfVbfm+lC/btD6NwdJcdS/N
XIItSPYgsEB+EoBLAEiW/x2kDwM0hcV2OTipnCcMENRT2Z/fxcWQLixfuq9Y+DLGT2G4Y2UwHkn4
SKrbrLrMtoVFlIr2E6Xiz9bKosdhHKNpW+ZYBeZ0vw0aO4JeiKSkQAm+9P1D6T+ZIyfDZ9F+5bBQ
9qm/L33K+v1b8MxxJ9pQV96rev6A0fGyHoP7Js6BAhsQJ2bD2ZPcH4Uh/I7sMDzmosvkJ0ewbN6r
RY71Dp5PpSL2hev6xUCYWaVGxh8V2NRLMjE8jd25j65QYrDHH1FfaOjKR6eGeEfqPHI0xN+payIM
RPAuOm+T3GRHguKBpYr6bq0uJdmNW1eZOU3KV8WsslKrye5mJqzECfc4v1+ASm/J4hJpiCX2ansY
kgNpBd1H0n0Y7cfAygfdx21mXPz5pRvcqMc68ZlUn/06Z0az1d9evW9fFzG9qcle3hS2uWz5aAla
npPWFDokkaiTfYz5OHtqY+WDPyNkyJVIc3rGhlMCz6D6ktx5tVCS8yy/QIyaInhUVDj9ptI2nU5n
YMn6OrO0IwKUgQ8itMlE6rJvI/suir/VV6j9HSCnejUC7ZvwxHpBdiUhL07uJM02a9jK8gRtqpwF
u6sjzpw5ip2Om74lqW7K1okGR4rc0WD2t0kWOvL1W3Zs+KGqu6wBMkOBCwLso6g+dfOjNz/aP0V3
ibqLOZx4CTk8euBQOzJJU893emBVeDp/PIC+bP2vVBejDSdSrqye9VqNj6ZdXQfYFwlEq92s2WXf
MGvW+csrjG08F5pDoIFpPrTKXo32EUSBmLLOm0jOUGyNQ1ieFf80wXtrsIoOplzoxhk3d+swLYC3
BO+6WAmAk+dcgjdahBQl0Iz5OPFjSwnYi2Uhoq+YbOIFOIbAgolX1G2Yo+MqssM/cQlNeIlKDZfH
rzSmJcjLQJN2puimKlsFDgox4RrG94YQrPwCFDbq70nthpLb/ms5SEjKcRCL0aFROqckcwpb7lsG
JUhKKGRpN/HcsNAmgFccDy2vHqUSzwOXHtb0SZaA02apHptHQhLZP8TPoE+a6jEUx5dzoHFhO4ut
9EcmmE9KXopQDFcI52nMzHQhUhEqS5RhFIUcrOyk2cCn3WcJsAiljtvjvqYzxYnFjYc9icJ9C5mA
GTzkXhHr7pn1P9UkEcelpFj4s980luj0pxp0cZemTGELbTxSE8XCPIADYUaPQBf63uDkqBnJkA5/
pN6grdee25cPYcIbbdp79KUgO7mX0Qv7DZ2CVzcs2CaUSp8DvZtAKvrM6RxttqvBImae2O20zS5K
TlQMZUDH4THEdURzFVB6BRuxIQ/BHciJvSvpteWClJF9HZHam/Panlzp0aVdQAEpnmWXLBCMi+Nu
gYWhG7DR3TL/+notk3ZVUeGiGCnZm+nzF+8dPzvsUFqX/yNDBqSZOaRzbrPpN0Jewy8LB+msvyck
7C4n94JTeLjjcYGRxXRiq6Rk3H8328VLviFfLIw/ovEnbv500RdvhYCFbCIi1uFRmicfUK3TpY00
LyNR2qrZQ7n4YyDbbIfsEkKUpddkhFY+ehyUxHXqa5jKdfGM87/C8AmXSfme2YJwfwcTTdEXPKAE
uEmYzIQdkvsLAmvU9YgFTW2OxYXfG8WOgPzHuCKjQd6BDClHBxzOsemjBoZoixrYlNyPxZtqkHKT
wmGFE4Hn91dFQx3blJDf8eY7qBEoZVEU83n0sIGk6f+822pWPNea/S82JEoOJq+2gkhrb0ZQRBB9
EWAyjZ0wzlunepP/8aNNhAdNwHrtPMP2ZszOgMVzGgY7WeXclcqK2yBzESMFDKmadYxCu1vVvK+2
zsAPT6m/hVOkrJp+BYXgEuDcz4yFU62SdBekOydaiDnl0LZ+eeqwTV9QXNAGbH19y8gh/MDlL4PH
Ku5KdkXdGhM4DZi98WJia4Z59jrp0h4ad4PEliEPUYLuSiOm/VGyhEMiZz8ZZUyyq0lPa85HeV8h
Dc/ZOcEaXlOlyDISJU88j/dXgAnWiedAY9JnFP/tmPF2/4Jknijnnq623nQIphVixD5N82M0P7L2
o+B0lL4G2C3yPZ5dmUA0ToOBGHM7pn/6z2k6hOSEmon8eSxpvXuSEw8xp4yiZ5doaOF09Bz0ve26
gzwWb9DrovyiXIzIc0FXPR83Y3o0uqOvHhRorcJmhE4Jvk6e+O3aoQVkvak3E1jQ8Z1LPfsTj09V
/NOKf2CsSy1fOJ7X1TmBIe+FHIadUyqToqmuLTDyr1XeHBQMzIFrQqdQPtASW7k0Dfmiax5fRjJg
nCo6JPLOHMHdHMVyj4O4Kea6za+4YiY2qYk7Sr9qpQG0u3LWoSSJsRAg7FNtk6ylDzOfPp5IOkvv
pdKtENtnjaOmkx8SlyxtvrVF/1Y9sS0WiPGSM+vr6/ZO97RayAwBeBswPfquRR8H1Sr36JPxvmFp
A9OMer5HOm/TuFEVZ8lUFae0g8C5h002bIpg0wNfYmjmDZCSxk3Xuh0wYXOd4ieE0+u8rTY9N+SC
DxNluRnOUJYV7RRTOtt0KWOxaypPS5GZbOI3J6bTlO6bSdYR4/acV1KAXP5gY7asgfaRu7q0vrEC
FD+QdmZW9FnDNJv6n22PYw1DDXME4BlTJy24cuykhZ2Jh0o8vMoj/V4c2TOCNO3RjopLE185CPLi
Jsk3OhWzu1bJVZAvpXBWIst0v/Ldu9gJwAqULc4AIYd74MZQW8w1jyDLSKzRGG3kJYYntogepzzu
JhOPk+y+2v9wWegiZ7z5K6Ffj6GTLmr7GmTHrDm7pMPBTXiyx9qjjw/EA99oFiJgfI6s/I0/ZfOH
jsdGU2opP5baA1kOTDkY/DDbZWjLiIN5EXPHwFHNw9bJpDOSNK3cVy8ARoBF4EVt0GUxXYpvBkfW
vJ9/YoDvz+lwrodz8zqL9kPKbz6uN0xikttJrs6AU3AztEhPv3yOwhfBYQO05S9i7NJrP54r5dhK
iIj3VewN/lYMnSJxPK/QH9K/6nWWmpPRnN4Vmlewd3tF2MmVty+skClmvZTQRIOatEV/+4c8GqSd
fJIcMRA5IpcExFGfAhCbdl8QtbgrW2IZ9j0spn1eb1IFdpxNpCgkPIpGaLmB15OAJnpRvvO48Rfa
KuJ+4uYT7iVIc47njLzEjf4TSxkHm7FxZ7g+Zk7/WtbBTl1+0krgTpI8VdlWxubFyO/t+qmTDDSe
LovRnsHmToS6pR9m1qUyty9za2qekezU2opfx6o/ysYxyJdhDjnnmBpHiewx9TAyLbuq5uVVXAP+
AchV6il4dL8JmGByDVcB57BxEyGoAHwlbgJKlANtaG/Iu5zYscQD28TuRJCcrsO67jIBhtPEZgLF
JSYY5nK0exDj2aTKi5JVhbBk5gZMIjUDZMNXnN0RKQmNh2U8gLADnGe2Q/Kv+4TX75Sz8NowtWVg
bWRHpPHO94wkyjfq7ikZAQ8pZeT/poXaVI14ESGeI/WKBU99UJ9PsVijtf3VVC8EIsPZlRO9V65x
Vv46W2kNifWMnY8VtSPye4HSI9uYx7y7lreGnJR80euWgmlZdYMVfgxcEvUwBTb1uV21Z8Z5RbSl
1nsNeJ/j9Z2D9yxH9+zRwS5QfdZZ19S6MzL+f0yd2XLiyhZtv0gR6iVeQYAEiN4Y/EK47Cr1fc/X
35H2vufeiIoTZ+/tqqJJZa5ca84xG+z+EZLkTVl+mYHzvsa3iMFLxv35M/ngIm7OqTWo8kr5P6Jc
XO4plPTX3tgsc5cdhtQNW12sBQMrbRfYWPl3hXbG7KfJJ6yQ+l2qd7Rv1UgYMOlX55T1L4EKotEF
/hg1fXWlGLBZrHTFjrL9nL8H11/tc81+dhIkH4Qn8lGXjylUGeWYpuBZzllzelXHpDoUCiNtn6YC
80iVtyd2DbXEn7xk7BV23wykKtroKEp+oFTVHSmpYAlZAkXUovR/bp4/Ngf2v3y+XJszX9jylet7
smN0BWuP6kgZD1AQCg3v1rorr9kuNFbSja8TKIFRn/NiY5xlc4dFhgYoLWGW3u/+S8nN6IEZD1yG
HtHOlc5tMb6jnSX6RtW/a9LlsPfSF/VSOgiJV9lu9x+Bno00CvYcFmykpc2Jv4GsZ85cdT6ZFFUb
CdTLbNdZfm7uy/7w7I/hUgsuhn4xE9Jxr01yVbBJaZdcOpvItPtrEXNzFfRm50QK/TayTg0yQyTL
K6LWpvBw2mpHyMC3xTP3DMRKufeSXOE3AtFHgtGtIXkongM1WmMdKAvErtyvoORkiyTYUKEV/XJs
j3//wh+ypbU8AyG5/JpBAY7X1OB0whVuwysmm0BvEIvDmYJHB7wtpG5TPemTR2kNK4ihpLVqcXAB
1ZU/Kw7fCB1kuIpjAvYWc6BjY3QFsJTqazI8zIUC9LnnFguVf3KMesukFLsM460kOmqggOj1wGnj
W+lojDDYdo6BvpdmjlJdJPOEISBkcBptAUgQEZTj3awXc2kBSG/2aucJZHlkA//xzZ4hku/92pDf
MBuJFhr2ydDYrKEQAc6K+hOcFEoL7AU03XMRUJT+4c32CN5nW/6cmej0gmsJV8yemD+XH1205wd/
r6JYoX5mw8wTmQq0NGgtRJUOYy0W1/QAJw2Zj4+udQToRl7QtETaYC7nf4fwCBUOQEyN+I1BKmqW
yuOxZnSzxHqE+4+RCRNtHGNZfogHZ4CXihaSZn9nk6AlRq+dQ1+tlI61ehpVanpHkoULjDtRZSzn
e0M9ydH505zjayBKfG7PSYXa1KjfLQcbCVgf3pXCJVujiBT5RNhYU4fthy2HgIaDeEfYrrjkIggk
Cvp1xK3EBRJDZnrBwmyhJBIcUf2r2rF6zG/+REJxYJ3hFLP7BSc05lQdD571puE86rfsMQIREkHt
PKIGf4c8ks65h9fKRj3MybYHl7vvm7M6XBieFaRfJC6xa2ikiUVjxCxSIWoxX34BXP2uq++y+QqC
P8EDpcNMPpQB7ks4gIQNPV/b9bG3Vs2D4fbXkZqK0RCwPoaAYDR4T9ilCz8Y/JnhC/176vcpWnf0
73p0S9ETD4vqKXqqHBk4bX4T5PCR9fUO6/plJIdP9ZQ9tgcmq3PigBBCCpPZ/+a53LCYRr+3sy3V
bgS6j6anjxGUkQqTrhkRo1wExejk8mDbftWr1/O9NO+t+gjq0+sfVlkAoOW+kfxJ8gGYMXp6+nm5
518XtPAwz4vmLc350druH0Z2eZrnpZkI93k3MfLj0cYrJAIwOiZzNe/GW8xSVyvga60LLpn5ajhE
D9rbcXF5qsdK3WeOgRZDuubBuzI+6uqTQNJi+q6FYiU03itQS/p7P7tFw62yr5p6GUUP10n+qHv3
Gyd1Q3sn82SVJFd88KT2oLrznn8RVEnNGj4oUqR2IylrEvtWaHjOeMdT9ZGFn/G+nXPsNKUPYwPg
7WuDwbGpTqF6skOc5Gv9MBfmOI5e5CcWRYY4CoBUCBus5Sg/h1KP11ycA8Q9N//hWVCmYGuzK7/P
gWRAJjkU5aErGYEoim8y7qAgSnefz/QDxGNzUpWjLhFBtn+p4nii540xNvlqn7tp2BvpMaFqDy9q
eu2e11n1JrN8sfmD1N8Gh3xa27hUiVuLt328xQyM5EVMhpiViWSVaUUTBSiKBcZWcsxpM1qbJtkW
yTbnt/9QQlvdM7k/J0v5dY/0d5OIdQQd1UUxT1ACNe6ioog6j7AGKaHaQ+j0r3OXn4PhZLVHaz8z
NrpEKJugkxEwjtRAdY9fCZms3ObC+BSQXgeNciR94YgogVsFnJfdkdLDsi604L/b+YrbNlDOKEZR
umLvZ0tn8aNXOD6HRT3t5GIX4leB1mmv6LnH27/noXtIkCJvRGYZ43lUD9M3Y3Gwl6LZFu30wIE/
MhAVPR3kGTqn+Wvz+1D3tMhoxEtL1XK5wzzeadr0DLVj0ZTh57LiMSUf+Wfdr9rhFsMe7a+mepGz
cyPwdysoWVCmfqcGGGEgA4ElYSaK60px+vYkBxS0+/YwVefodaUpOsaPUnr0+qeZ/amVP8EmCC7W
62zmZzk/Gwk3KmHAkfmgPbX6gJiJ9RX9DtZX9DuCOTr5I1XFNKc6Y/INxpeJZ2wjXsUSvUkYqtWk
m20eVBpQDhAzgehg5cwxlVs/iFeOTm6wLTskiCzUdsLSiqCqEjUdwFxmrCx7Fi8XISiLfHExTuPx
wOw+QlOynr1hVBUiHfDCvjhodGJiGb1C5Xn/nXijPoC4gkxrxZ2XS64G/4YsIlTEcJLn3H12dKSe
F6XYZ689Db77S31AY3l9jK+PVnvo5aP5sctE0lsaEB6pNn6S7RR9I9cIcNadSBaRIeqkh4Z7bw/m
A5bJoqsdpsIApqCk5bQ0qg+qC0rbH/nRSND2Wj6K6RVxad8KGNZsX2RHsmLHxfBaB+ZFr98G6Tbm
dyN60L1vmg9Gi0D4tc/z6hmgFfZ6ZUFz2rQA3+4quO7m5ky7QzIYsxGaCPJO6LBMslyg23PsIB4w
KWdONHKY6EfYzLo3dRAUEur0qHjU6oMk9xpbwZXLaT68qdyR1fnLWO13KgBpiQg5VAZ+qYg5sRL6
ib57MmRZ7UkUv7XYbEZSQ50B6NeJQYxic4lSLF9KDjitK+vYzk45ziJ81rqbJmBm3fj5oPfe9Y8y
fDwdGiRVvBcSmBHHLDksAgEK1cZY0vpBjwAiCi2ScrLwOUKG4ho4vNv543evxFz4wokD5GG9TOy3
bHxnFwUUUjkKaUqEm0E4N7e5ueVI/b+j5gKfENfpf9wDsOCUn3n5t2PYbJ41Lpnxp6nOcTbO1PWr
WEdoLvnF4YBMHgn9z+2f1NA4XSf40k2KaZfUUPwWuvub9dUGno25bfDE/B0vDrmWMOHwxXACrfQn
Id/btHnLVkVxr8dHXH2ayp82+cpeX2H0LdeXgTyZYB+rvqzvoNtsw2o7IR7AB/9c5+U6s9Zj5Lah
h7FYr4AVbRLHQCE4iNhSWXf/YQZB//Y5wYVe12tjcJXB7XRi190U6NGhbj4aE7bKI+8f+es+s29t
xHd4MeVFQksPjeAuybx6xPIDE9LJGjrYvsRO4uX1/VeTTHjE67m5b+NFB0Qv2sLIH+myL5r8iIsI
VHwfvTnADCkO3HiH5vSJChp7bQWslI13J0kfgbJOyCKDIQ2IfW6bDhOl0H4LZJ+pEWmBItfiNe2H
bGknF4bM1MtvMRU6+z6rA4vXVSo+pfqjH07dnxgTDkmH9s1e9vYtLd4IcB8aOGfCoaIou+7lE35i
+46TEtmaP4yahKm7jNcFUBMYfBWopX/HtoIaWY/fkbImUPaE+nWIPeWufSFhdPAu8TLaYn53XrPD
Hejd+DEtbsp0ZLp3B5bHf3X0DxTPwjnQdm5+5yJCpAbJhsYGSwGTkVmKEsiZd/mhmB2M5xGg1HyJ
2hlQ27RECAUtiyrWpAXOJO0fPaKHgrp1TqKKJwHsaTcRyuafipWWPVSwgaBvF7VIL/9nfQMoBk0M
49uULdpQyEqD9pobdOFHfdtxv5WcIT1I1jF6cnG6yOm1eV65cyX4oGgF78sElyNquj2p2oPhox3H
gd3uZ3QUrN0r3021eDM4EF7fOEZK8MIukmgUzH2zSQVhD3vPegLWZ7qtJZIRSj8pSB085PYbI165
f1ttpfKUaQW6Gxb0cYBazMKp13X5GZafktNNu5PbdFjL/d9kbzLnaNi2Ry06jtyhGJpRToP3zTcq
FsQ9inrSxTvQFpj5EKURv8zgNQfSfdZx6L3c1a16eWxR6o4MIokQlg/8FqXwjd2TfwadBmnXTnst
P+B+l7FrCF/8Hb2/Pyg0Fq4lMwT1liXvPayO93h6N6X31/Q+gN5HQ1Jx2zjMysNM3qfwD0Znpu8G
e5u4coC8ezmgasRmOC4HwrfZGNk2fjDpyQ8mXQ3dtHRjtM0wSJdDcKmbSxRc6JFrNRqB85CDiT1l
C+VJRvTWInpCA+rvUWr/donhTTLl46SbcLSgz4Pa9VR23P7lab+Lm7Moq+XTPIe6nSM+wwndbHDd
M61rGwGhnxEkfuIeM+GrVqFsfATscLfqeYuetym+BfMzIaeYdcfck3u31twscJlFFhxhSzrqaGgL
ae7n43v3b8t+YA1gUKiI/ssSCghRRBj0NqvvT+M+TB++o9K9IzLz5dlMDWdzme5FuylUMTGupc3E
hIYcuzPZFXnt17VvoTbQd1KCupkE3IUybspgo2teknsS3Ama8ag0t2xBOlwuSrxoFxBKuELm3mHk
R3zCTXEOv0P4fbxnvGkw+eOcxhsr4ir92wuJH3hMCcXrPmcPWFo5J/g+Sw5tNR/642gea/PYpSfp
aBq+Fe/7nvQ/39WfW4LbBqAW9TZiV2XSMXjEFat8TgwTgKrwmfUuUb6p/y1VH8Ufg5gAKjXzZIXH
aY0DCMeLERI8Bd56WSHOU3Z16b/oxBDYZ3kG3xO7SZYt8VU0yeXu4ItUX/447XmJ0wIV7rhnjeNY
wSLn3E3UH+jk4FjByNLPPm6EFXlXx1Y7v0JozWgUREbQ8321NeZ3CXltuLjfnuOheR79LfYQ/hlz
3rDYsn0b821PptQ8y49lcJ6RqMhcA5gcV3mMY0x9KcYqn1bxorXcEV8VMgH7DW3pn6z+6p3ZQIKz
T6Z0dqpLZB2XmX5px2s+XiOmPiC7hmuwmj3+neLys9E+I/OjmD1IwaWNaohnPIkOgGd4xksaD4M4
VOKNNtvcHFs93GCdb4m9yiWP75ukJTxpCng6bYnhAuMjj3c2vyndvF8Vy7D0YwFsOFrISZtzOl7k
2aWO36K9bG593HfmBEbbY3Mw0U4zFoWN182li8O0gb0Dr2mGlNrB5YcxghH5omaaAg2Ub6t2yV5B
w8FOgYbDIFDTRsbMaPkLZfycYB8ysk2eQILzvpXmkGv7HP58em7JTHQ5KW0InhLIwz1PYu3ich1m
26e+wRllWxfjEtaI7tx+RZISjg9yrwzY+YhsI2G4KB0boT385BCpBn/BNsQXGHFol9E6k9f4sfJg
aY7LkCpv7vR4nUIs9bACxX8y6x2eQyxB+ChlTB/Y8zDmZGbDhZhEAE/Bx9hsevZHoKSOhuRzTS4S
9iJMq/ihVOiKCzZ4DMPEVqmMBQ862FnCAkdrzWOG1gzLGL4Z5C9svq1zM+Ay3PXujaeRGsDnO8JO
OeEjUB64++7dAgcdcVmYkHjTeuQRAqVZHpISNmCDXXl2sOanWbit+dBSdnlXZRDJ00ERT68XQSD2
AsyjmIixKLq45nAbGZeWw4ieaL5XLG8rh/ivP2D9YyCapxEtLGgW576gRbsauWdwycJBgx2N51Ch
tU3bG9eHyVeAjckbyAFdGnO2N18UNNmcjor6hq8sMT6q4BH0LLertJo5v0dkRkpetA3XCUQc3MTW
KtBXPIw43VhwfBj4WonwUUrW3zsKK4QzGYVpTO7d9sUi6yHd7YaJLLXzyHpNL6/qmuxfCAqWDIEY
Zs5VOJHqlcSfqLpV1Q3QFC/R7R1Z4qoODvuUMO5S6CqLg0lPvOEzPcr6I5XfzemtKy4MGZecWoMs
Tq062Mu3qN/Fr63icCV+esiLZMVtMpcooGA1VKiOVi3KshdZDC4JJAHDLJCT5yy8TDpG/LMaXML0
OuiXirYGd+x7zP/+3E71n9vpxO0UA2qP2E+cHQRowG6hG4ispSlWPDYaPdrFkxCxc5ucQJqrzYFW
Sua9fkbKtFMnACqfTMlpUr+P88Y4giz75TEki+e3REqcDvnvJEuuorlyvwwQdmyhS0dQVdStdJ7I
r1e2bbMtm+1sj5EiW/yFit0E7vgkBptsKU6231f3AkKfedz003eBxAKLzsWZiLe54WkSu4M38aKk
9Rbu77rVMLeIpCiqkAyRNRMH/JzI816se9yot8IlQv7HXM0jNMNnajpjwG8Xp0PP6VkAQ5y7U3QI
433eQ8k+5dHRftGSWNoL6Sfck8LGqjdYaBHzEzZneZxgZPTaFyV6G8qb9mX3zl22QOwfY/3cUGs4
v88xm5oBsBUvPCohe4VTfdDXRIs+F9ucwBLrWrjP5mj3X3qxTDHNcKsAAx2Lss24wIvtt/gS0bNV
QmC7PL2Kz7H+iGYPabqb50nzgtyzM6+gstBRc3UerlKCQtnCWO5ducDRGDS7gXgBscPyQFec+tny
9cW4DiQpkti9z7hUWAOf8jXhYnY6UTBjtcWT2CDuyQ547ECTYVmfhW8mb2vRdr4JYC9COeCZ+Vf5
hf8Mq2T0zwCZ+rMxpounvNEwLtEwoODnmMeFKL/8aLaHd4QKciti9Dih+otRORNadJRE7bpFxwbW
eJ0kLkcaxBK/rHwfLR8yH8x6gR/i5VrA4MEKfsBv/PqCADGnklmygwUz8EDXe4HQKdncm2W1ZCFM
CO45Ioi2RQ2NTwCQKbQ/dLybECHsmg+hf3vG7y2naCsyuYyvqfzWi78v47u0vmqvVo5ddVRlZMQ4
UgH8uET94cYzuJIsUlC4TJXotRRbx5xd2uqqVFerur4C1BqbJ0qXbtPya+b1My8IVvnxmXgoIcFg
0JTe9sU5cMIB+6Sv0ebt/SH1ba7dNLIIDzWAxNxU61rzQYCNH2CorvCMErdG05JvDDMmR61DYtzv
f2P9GzZmsoNzFwmL0g66QI/ovtgr+aFHeC0dIxXPHSP4MzNcyr3eGf618VugXaUDokfL9hD3ybIn
fYXTNp1Anm0bDRjKpsg2eYukEHFfZ28bjkeGtKFng05KSQTYrtp4XmWeCQmIIMedhhQsguizL1bh
5GdOfVqoT+4NF1UX+MtwGSIANN4N+d7L9+iHlgErw0Tu9PyMrhMdSdLB3/X8QabL2H8m9h8Nqc+p
QUCgiZnd8lFSLMOrPzPwH6atPG3VgBAOz1A8A7TiuiVyxTWfXo7iEYvdbKele7vfZ+YBuET7prbb
vsRwuTOnXVzucmSB9o681tlx6o6NfnBP9YBA4DjT8Oj7nCbOv1Z/h85pRbfMvkrXbw4dwgvNcEXU
qYm9+JFp3sRTGC/k2ZbeMh8DexEpRJAW5x15QIRsrwANYFN2q4P92mU5Lru9ZezVdzK6ol5kdKXG
PrpM025GI0naZhD5nX8mqqHx22DDNtZmUM7VBO7h0dQEy4PE1XmR+vIo6l+bQRWs6rP0bRAJG8db
nQ002gI+sNHTJn+ihpahO/2EmIItaBI/WD2Hb6CyElyZBpMWAuNNPW4k4iV6AdSYdW4dbTFp/6YQ
837Ujy7e6NDNox2XSWvmZ7O9lB90DM3K2v6RMKSYMtg30oM6HAsJxPS2Vg4t08xzql+L16WyzibK
BGaX3lNcSe4dKnYS4jP/lzKGG+uXMoYbK+v9kKH941Vdqv4URce+2QPE+XGFMRoH+jLidCnggqMS
dX/FhK8NQ2YUawS0Q9H5Ze9k2k7j4d5VtNLTD8u6G8G9+gmtjz5H/cErCLI31flMGsjRD5V/XFgm
iIOVFqBVFJ0mO17Zw6p4rspTRwomUVVOHHpM+RfyznotwfcgUKFFZEh7M9gXxm6sMCUggZujO6k4
MUKm4zRiGTa6YLtsyQ8CUgOErCUgHo3HDN1O63FAkJm7mZH6uU/r40S8z6LW1jFHAg6tVGDLniSP
GW47epPhoQEFON36NlHIJGlZB3KvYX0m684Ebr3WQrcoXXpOA72obaZ/2pT4yh8p/dP9UVOx17ys
XV7sFGtZ90sK/mnTG/um8MKP2UDHTbDQuHwptOSSY6nPE5U6fpeai/Cj0NBGlBu8win5RJhUdhJz
xfpjIHDWYbEqPTB4Nw9c0iWnYuNgIzZBedGG64/lov5rirsHAoLDmBy7/tiaRylAlTwPk5tFzEW0
6oNL1VxkmWzVWwCPA5sWVJvwe8aYYmvwpIKBGdcDzzg5MTCnMYWZHYBDBjXAsvN/wNU7HGLUyBA9
oJrYh6EUkGhItqwPut/4VoZmOQKmrXyJQYyQRvQUfua24gNxnl7XHl7RAWlwpGxpAhZ4d1VtP9H1
0DyZM5ygVppJA3Quz0RJJkQgUN5wYOKkQ+QZ6ySl7uvXCt04kvEcjFNLisDa6PleMI+tnia3gbXZ
rmLuM+lafq2LiGAQNwq92Z++dKPRzU7JdJ1pb3JyoxcQO8l4yszjb46WdB7KN3TSE48y28WwVLtD
bRyqv8FH87dIblFyC2jAryR4CxQIGHtp8b7utvauoXZ0it6jurJUN9fX9KYTQp53DVs36JlFONGq
ELgljSdNXjEQxsbJ+BUfmCBBCnQ3pSCBKvA1G/MNsiWjRcIg8DIyQk0G6jt0KAhLaTF5JJOgu6wI
pKVfwfAG6hEjbXLilrKxSOhk6Osn/mXSSgyMRjQpF0OwMhfJjw7ITj2pFDogutgiiWabhJ7mDv0h
AhpqHdXxpBfUlOemOEsvqKHz0AnmRNdMm2TakBmXl5vQ8U1pOZFSj/r256soW7eaa6t6Eqr1Ptg2
2cZZqewyyJ9v3f6l7P8Yq6K5NcE1MHBEHDtGhT+vQk63YbhrFjQkFDxd+4NO0va6yp0aexaarPak
/ox1jPx0hebLe8pXVO5hwhuSGDosGjRJILeufQtm/54SPoJgdN5avoHMan6tRpSmzvS3wvuUHIL+
8DIOaBMdGlP6QIACFZ6rvBOA5FyRsU+76q1nHlrcV0awi4TPyEnxkgUXrbl049VbFcNSJh2l+XiZ
H1Hz4Z2j6s2EGFu+JcN1rvcupXdFDylwNeKdeHTjNWk0KOnRsIUTkekHPSZO5Kr9CBvIvEAZhRpf
jGvd1zlDURe58175k6pL9K3P3rdSH5UV42qW5K87WH9ArgP6V48wp0UGjLYnzaJmCougA3PjB95Z
puxZsNR8VDFdeRryA95j6BEXJEuI1gPp/zVaJygSQh5tGKs5L+IwlkdGqORmlg1ajTnBlJjCIHhp
Jy04DdQ05DNkm1bx0tTDPfe5QHmwzOdoh8GsITkoSADbv+iNyXtd8tEyP2l0dTug1OUW+aCWgWj1
og6j0LqAERJ6m64TVO1GW0LVfmNAh2CEAYg4GZhBgAeYhYKPQP+fCUS4jOQvJfz7Cv7lwT9L+tup
bw0Jq6ig1UcEdUET8ahZd69e7xZyrPSNsAt7q0QLDXme9YdXatQrJtNHiTuyfcHmF6Qr8ObkFWj8
Alg4OOQeIISfBT468IDs12JLyvrFnrf2ok7eleTdkIQMnUR5bVeGftjtTG3HJJ7B/O8kHstc9Rib
2wvkQXvKipNiXpIX6aZ3Ble6awQek5TEAEnqZcmCL0QlN/fJa5uPC6RWWbyDU/kS82664ubcROF8
4HqocqeHD7ZY29MRjLt9MX+iR+Sf1L7+H6J3MiWYPSNuJd5Vt72gIyQQUxpgy4xdXvZ0HtgfyLfe
LqedkbqSukYgMDNXCAQsTuZxqUMh/IaswPLBqYBLHsXtGi5BV84xlrMxsSmj0oTTfwxRzYzndHac
Tb58qCy2LQeKA5IEOigLnPBG+yYHX2VzRNzJ5A8VXucVXxgWoDYQ2Nh/1Rgn3JqUhScUGTpI4g/P
7b02HkLlxHkzNrsw8DH7EZlhzmn0zKNobhEJw5CflIr440nCr4Dt7bCckRUAPX8iaIgqHKlK+AnK
ohw+k+hTWndRRvjvVerf0MdWs7fBMblYPC/W86L9SCks0npDQLuHYBEP5zg6WfWeZRlOwIS32MiB
rZcwiVQRC2jnV7vwMdw/STpKVpV90GVeBjEIb3VFUtQRrREj9Za4EhRnkCe4MasX6OIB7VySCGl6
SSCfyZjTyT0azyWOtsnhAMCI+pPRqHpjg+VV0AT40slOsq9IHREhWKu6W5H5ZHqtvmafR2S0BjCA
eAo9G/5mjhRccnNQnDhNFQYGy1e8GAiRsm9ECRK2ibqFLEj2Cytzm0fe3UjYBHDOgRTRakCtnQTN
AilPmrFGfZ34JkUio94XSEyaQLT5e4elMVUO5hXkmZjBuQSnwBDUayyv7SfK5gBjMugx4I9Ydj4E
y9q+PKUP0KhD/EFMEGonlEamtUZ2iDRIAWM2mwNFgI9r/RjRuztky7Lj9WhfJRqQZqWUEfP/I+gC
fjP5OAg5QQ/oDoJQO3gb5EooHTL8dzn9qhWSYb2Dr7n6K+JTf+TxGJmE0Rxk1oq40N+gIf6EPN+r
l1/F1Qzz8gLTdT4DS8z3TlpRQ9yf7r/EX8S5zEPxXCUzERHE5IEDhlpA2o3CM2A6WO7hSojly519
96LCcVBe4r4HqoAgCa1QSI5VhOD0R9s1e6PMjpUN8Qz9zxq3aCBWCAxFKaWTW3MSyiHeOiFZfIpA
xRn/82eimlfWLyQCXMFpVb98lHdgbp/LMkqc9nnslZMCsIKO7XSYZodUOqrVycZ/FJ276Cypp2UN
tGpJrKMA82cOYpWJUGjb09tNmYoQGjYMPD7p6BiyQOFiZrVkFyIlsQCgcPV+zVb7s4dzHwyktUbb
jAICWvwlZFw1b0ehdZSTg5Uc9Z6UgFM9ntT0xNcXH8LuoOj7Xt/bLS6hvdT53bgjaVV7V6K9I5GQ
snnhLYiXOnTy/y/RPQFMiGMMCWLnpbEz0KV8OSU6FOj91YWGUhov4w7XuNc+SLxOfC7vSnjUwn0Y
7WhPAq+qlnc6pzbBd/0iseYV/Zz1NHOk8GjNvrt5jI6H3Hb67gtTwTkwnvj2WNbY/pGO8XVTgWIi
44ONLCIDl0AbBlT8MCA0Zvb34guNLSlEszclm3Pqw/qPFPGoom00CFS6tDHKPEZZwgUBzgVdISJG
9gR0AB3vaUtoAWCAtmznX5gtUSzq4VZYJzqBMCArUR02FJN0oTJXM05sHIbmB/AkCh+xCGOvmJ5Q
cUU0OPPRz3M+vJpztkPMf6rhV0S46cXDCjwMZbGAHsD5E50s37D3/CReGIskHLZ1oajasEFXxp9E
2QV/E+msPbfwSKR6G4wbFH/dNceGrB6S6fgEurJYY+/SuQP4cFSJIUUKZIBsmyG87wWHJ9jtvlL5
WsOF49sekIlCqmCA3d3QYEK6JIPDB3WNe4WSFYklAlJ2Mpxy1MczQvFAVEjZ3iZyYFegMQTL2G9f
J4i00CF4veaOHUe21mia9Ai+PO5NGOpJQ+Hsdg92MOjErYHsfwk4YzxJn3nDT1h7XYvntaBk9kd2
LdgH/AFqcUITyT5yJB9P7a4qMEN4LQ+F86uZy/Zfsu46a70W0qpozcknVdvjOOxm1VYZoYwPxC+5
7ODj5MQ9SuWWAdspywWCh92Ubxhd+ph5CsgUrulzkoQM1fsNzUv59DV/4HbB7yccJwMORugsmkP+
Sj6XgwL1WxVhe7lbuqwkoi74SWhHNp4oEUGAQBUBGGIY9ZtKsh3PaMGU5jNF4407eYZ/dk7EBJuT
cEz+sEHYUBrLQ0ye7WQPkRjfJhsVXsNolwlQNGUAtAx+IVjnmkIsHcdyzX0Bamq9rJUrmUPpjbvg
AP3sB76BH5GGAXdEQ74C6fnd0VF9DsM2vKGC4k4HcibMv3FbDY3AXVPp2PXdtrzsp9ShLh2VdcUF
ejtANhu3BIc12F33nQVa6JKUSIpXGqCt5wZ1WaTOAUwQmUIw1wDguxZB94AwJKKLUNaOqyOIWhxv
CNolEXfF5kliqMMP6PBS7tX4eOmffHwjBN63wk8PE5z6aklAKsW3bC+l9JSNp5hFbuxtfZ9VXLs/
LeMDUJTutbm4hmFU+xv5WBuGzlePE2s7WUN5ArqNxtkEZRiuYDDp3TJG9kKgY7Ah6VVCtayK6TLi
aFa8tTSvKJW59pL5J69Yz6hWkYoFxI09l3a3fGZiN8ABj8KJMDMErZgAdFYxAjWX//vO3mTQLxE+
Cr1eiuTocxtd4fPMgoNZnETC1gIwFLrqbSJ5JCaH4UH+juLjq78h/dai628aLox5TkiZ9YaySvOx
CNiVixXWQrxdXfr4ZAFY9VBb/WbrkUQKCVMImV+CrLdSqcgqD88VOK54mbDqLe5hK0EnQvwak8C7
Ku52dqDANx1Owv+lNME7SS3Q5osS/THD2CVwffRskL+DXcXAmP4Ym+JvABl0Euo/EcVWHIc7cr11
A4LhCwdud0dICqGAsBRWU0iKliRQKN0o1hI1vC6W09iBSTuNBA4px+AxqczzLmHkc9Dp5cGWGZP7
YyTsW5CUm28MXBJGIMgnBcOLC6omxXzn4wNcNnr1WknWopPU0IBe9PoGqqWKaWJjdttM3vWjP6Z4
fYRmrkZTuKqe10kDLeFHK7IHGkYu4eYVbqJq01lYezdpgquH3vdSL9wYe3awIEWIuTwxRvHfcFMO
3vRHEvGdC4NvDowcma3xXgNYRMcivlrPc2KdOsHNx39NPPeuZMA5N9kGpPUIjOCgApRZNPBLKdsT
BqxMTCA4EpwJiH4EmMzFOvlbTM402/Kj9ez2RN/PpLf6SPulRL51tP7lPBaI7RnXpaJhzmyaKQe4
wBYGKthfyDQs3cRNPVsREwHguCGD9xq0YLqY9csMW2dyLepLIUOzWzYz18gYhjJrWdFCFllDBVdl
dyq9NtpU9iazN1Ows8odQTOkatrijjqvrnF4hx9fbrUFDUaT0ty+TwQNzSUDgB+hL0IlpKjrulgr
y1m+HMJ13a6UZd8CQVjVvN9CWN24cxLmlNKGea5CzpOX6PL9tvgQmk26W8Ij2tfGXqeDCmkgPmg6
QULwc/YYLirDry26oE5u7ZpxR+qBH5JGvEATrJRvBvl8+XmyRMyFzPy2d1ttX+nM7End20LnjNDY
M7TO1jks4GHOGAuQJhRNRmNKR/onhHyBRwSbqgP0MlCQiFb4k9N/PIINkTdRg2mRMXb9A241Aofp
WZNvh3xrow1BFah/Id5Cd2HRQ9sRaQWisSIqjgYEP/yidwe2/wSmUiLbasKhLaQPxc2p9a/UXnf1
CgGCOh7EsA/aq9kTs0pe30EIkpq1zhQNw460suWrRALLDjTiUC5YC031R6bBi0UTIx/q2Hfupb+a
6EEEQh1/eXN4C7Lw3C55VGkUsvHzqDY/j+ovr5+rHqYspJC7JVZ4zpSEuiv2eLjz9tyNF2t2ieCh
W66NQ8BygaT/TymWCWvfGx7tIEKPx6D+3GPTrg5RuJ+M3VvTeiNQjec6Y/CqrdSGx4BISBcXyvMk
oxmbLwrA9902oC+V++noT/2+SQ6qcSDEOtyYNMCWHQnqi7dKPUNWD72iZKbukXfBxYx2EsbFwdMG
z82AgawRT9ryvA4WNIBZUqgnu8KrCjIfNgV6qOaCvqbhqElP6XoR47OOj6kINfvowkcSCuHfkwHR
NYuvSobk6/R/uDqv5bjRrNk+ESLgzS0K5YHyhuQNgqQkeFvwT38WyJ7/4kQrujUaGaoKBXw7d+ZK
jPrRwcpcSLUAsV7ZvqBy7y1/y6W/VrfHfmB6cYSni4EUSKV/wpgYpit1XPAQKM8UmsnSLTXvBQqR
uTBY81X/yBn8mIYklfftrFEl01BTfmpIbto648Y1vKXWvSV2bxv2bGNiL9854c0r0muV/9PXUGmK
Ux6xNVyZH5hu8CXgLkkp4nzAFRGnLVYofY19/eT7J4xp3CAq66CPuB/AIP9pgdbiQbX/DN22AeEk
bAIKUFD51bWKQdZYPUiyHZkR4OO0Z5Wy15YlEbjlJaRXQTgDTn8kNrY8tshYHiQiAxy1+r36cll3
1pXn9BIyzAlUGsf/cjqN4YK/fNPfU+PNpMl5N6RUb+4Ka3t4Un+5tOUjATTfElzSN0sYENBhXm6A
XZFZVXZ7Dv9uZa5/cU04GlEfdLQbEE1h9S1bnyhNL4dLG5uj+Db6nlDAwW94Os9J+4DIiXYRUhSl
5Rjfm6X+02Qxn+CPFCB0/lyAIK9+FZsQ+MePYhNLm8pfl5f25dzxXG64d77OunCk44D1SMqplvyZ
jPx8lOujbHqSuHuSkmS2n+P11pKDMECJztpX+EMUuL9bjpHjz1EbKMX6dwOkeKbLUR7EUN3+4XSJ
TEHeUsIBUK6S8rNRPmP9o68/zJNFdZREw/o+1Hf2he8yI3DuJwTSwq5D8z/HT5IEiB+ckk0np4Gb
xasw+/tkvqRsA9XIJmbGwdZQvPAZy3MGkAGHaun1Sd+K6on0GrksfBKUbf82pszTfrdgxqdyTb7S
imOULHKeYw9SZgVjK58PG+u/gTTjAr8vaK//G1ioAe/f1/q2I0tPj2xCg9JeoHca5UXUQOTJG/kP
afYV1BHs/wS/TjRyEC9jPunxQsADBsq5vmRoxBOxckLRD1rMObo59Bd3tsGDH/eE8aBAoebDENvr
vxnrAFgtpFQK/HoLmvxMP7L5j7X8DcZxpgF/gJhBTiNasxvQ9dCB7wnwUGNdJdWLwApsliJkH/j7
EyYDXhBL1BxkxUJGYuLl6PKa5DPlleMGPCaHd4AGJqWaykT89Ttv/nKaYyqZQFjwQhr5jjcEJUl3
pNdhnj2Fdd3F9vzQWCGpkHUazmz2+Yf3juJgsKEoF8Ryf1NOzIzob2J5lpJr/6ZQE0rUKV3/X6AN
aAGhTWoNid+/f+cb5L0ugz58IdcAllUvvPifHHwDalG0fP7yje6D3nTj9WncdVcY7DVvKMl/itbn
6Si8obqQtuINamlQZjVKp+7rIo0LPntk4qadMY+BlQPqEHAp5YGtN+Zu+sRgbzHGwlOt5quKMAXB
YKSWlwMdAIGlX63Vm19lCy4TOKMkhHl3vyOm/3nxtESlY2kD8EHeTqpnWfusXwx2Mr3l1dMsbT2H
ODCf7lvCN/ECRemXPMMnrGdfBvif9tx/jCyka5clI/V3Bq8xvia4ovurJN2G+ImLf6TB3dbWcCqS
cxWdXtGBdxy8A9SXEF/4kSzmAnmPF0Le8i4WnL7ww5lIP2fMsJCCa3xNoAof1HCCjLK8l0MqXsTn
9fPiiDjsoBtjYYy32tplfYYN9jcrNRUHBGfd5kJU5snF6l1SkAiBL/oP0d5ZvRW3UXrgX8eWDiUE
xkq34D8cvgc2wf2eSuPyTJitgboJ0udCaEvWLqZtcGX8B1chGgxc5Rf08IwWKHdcJlAC7VkYAUbN
sqpdchNgxOb+k4FeNLaU5jbY1SkNnbbcZn04J8Sqfm9ev2QccDnCcASDMlBEsOalqEk5I0l+c4t5
BnhYz6QB6TmafsKgFvz8RaWeLBmyOlrTIQI0Qg9nHe8gwDJj8dsF5Oz0TRZ/fFcSOXiop0AkfqU4
anYnes57PuM7lRXcMhUBHX/DUVlO4lkdT3wpyXQqeCBE915+hMkzFZ50gBOW5N5PY0PvaOqbQlwq
WLSIGQPs040YbPUeDsp27LcG2Qnqg8LdwESpbgN+fNOT7krOSXwK1aOqHMyIxRW+gL1+G/hXOK8H
pQ/4x/2HJs7172sXBjP2whkcwiKRoCWw3ha0GbkqYuvqZZgL0WhzuAOz8T/LBuMHi40IC3LoQYQz
+YZkjz1/i+3jdaMwsok8OXXx1HP8PMoGsMmNe+KzqOUO4yk/AAUSOLBKbQ5TKZIIISW+gBJQOzdB
DGaLFh9ecS1ep3KlYqnTt/K06we7EZysop96blEydGoMyba4XeaNHO57L848k/LIjhY3Vy5Wr/RL
zz9Zxk6AY6X9hURwFB9qUia3mHZGSiTzzQA6hc/Iz8yMoAw7A0F5WLze7KVo3O3vWaPlC1Xm2h5f
Yncyh7RcGNiEbf7HPIXIU5YPzX/KrzexeG9p5viaKzVx8r1X5btCXfL0pLN0uCvVCZ/oKeiA1JM8
xrp8CRZIfvNKC/tFup2yja5tcibudkHiEyTJtA7/qSgGL5clCm0GR4RC3jfoPsgjmNUpKV523ElW
6CRzct1cD4ul0N7N/kn9oTLyfPdaRyhmvuO728HaE07wpHyOVtElZJptLzED7bLavh/G6KJGkDLO
Acn7ZVcRwjpGZO+DQ9MB8Efs3oXxrnDU/iCaO/9Z+WdNu+oEJNIHXTuD9qTmJdyJ5Q7nAI03VbmT
MIJyXapbnDsYEHB96ywdaOgb1mGxOoNMZyTUuIuqa6knumMXwNz/YK2iHKAA/Z5e6DmQPRj+HdP/
sp8v1NknakZb4jWuYylLNtkoVNga+Cg88J6+zJuGMLr3uRfLm7PJtIp1Bua/dDcjaEpzDQO41mLJ
CdA0DhVv70hgwM2kmyE9aE/BmdUXJw0RPby0DcxQGhquHVnqHaz8kHJUYbaQ1XyzZgsZflFpGzbb
0JqdaH4KVouVIw+1Ffgl4DxIxRtIHuqwtSp+4T5t98NEDGDhJ1B4YTudwGXETq57se7xIbdfISmE
ZYuQwXNAdiP4qKK3l9cxXaMr8ceWp9EcIIH1gEm4MeoNJ2K8wRjycPzquHEChg1M+97iTq9ewJZ0
2ECKzxzFOGE7x3/4r9oa5bxfVWsP+aJKMVvtRxWT+6IC5gJQ+sioo4uu2B98/Zjl1Ldc1PTWDIuS
nuTovfffu9fHhmaJlCYYxu55/pBf+yA9JwU31G2bbytlUygbOd8IMHswy0Vr2LY3kZ602KNIVVLm
4SOj6rCieeBcJNc6uhdQGcETWtdRvuGCe/V3sb8r1r1O7r5y+yjsbFp+cJVMiw+vdpkuQpA1D4vp
94xH3s7VvUnikPXvSaOiKoQLdIvru6zcJ/+RDY98zRahijlMHBomcexMmhexGh8IoNt0YNDqHJXL
Yj+b92Bn/hQRaPoW6zTzstDts5pKmfniG/Qv/NoYKMcFIfb9xHNIh+Y1F3/YrBTG+CzUx6HxRHUv
cQEUZ6ooBYJ6O6XadORoyxkUvkls+ocgmUcH7Glz4wRmhNHTVXoZVr/dIiqVI5SNSmftSOnC7w9r
V5UQj3mgbyf4VyAPGgc5+YenlFH6d5ZnrDerdjGJMiPedu7wMVXQHU6oXqicoUbiO7ds2hFKxu8P
IhTVEtARVy1UpbsKZ4SvNeTgSMnGRtBBcWynbz25VvJtmJu75k/E25t2ZCo8xwYJ0X1NrQ37Ppwr
gl20PIxXTPA0yRA/QKIQ13sKTwLzGkk7ukhoRCAYpybemSKP7NJ1Z2X7yjf+hLZ/xMzPr8bPn75V
QLzBJHOQec15FYIWACeBjHBYJlq0xGM/v6YZ7VTbSto1+hfdDialI8XByo9WsISpaM4DYpyuXvjS
/R9XMA5Wwq0rB9gmzZ/psC+HvYjtV5zhF3vGnU0rf6JbceG+NgTWdaLU6ulFloBzGxxTY511go2V
k0QKayvMAJxoMJRhDiWOst6jcGBGxiaMk5/uDwRa8WbQD/JP9SjCGRExm09qLhLyRfT8/AvVJe8B
969iaSLIjLafsHzZ9js6QmrHIQdBHEEV3wdJtgksUFqRq7jtqZPgQ8LqMYYVsaikW7d6UI+CzZk3
mUuA5AGeBjtiqqNeh1tD6vYsZR1udPBloMRQRE02YEc/DJZgnPdRtuwx7cZUupsH+o8capCyf1wW
SPRECFT8gfSyq5fcdUgX8HKrLMTO0QD7fK8v/eQtjRigNxBH8Fxq7VbCn4FlRV/OHTvKXMCEvKNT
9fvasUw5m4vgi0gHltS5o0U8jOtz37u8xBnDmnjjshEhyBM9i3d03Nr5m3nvdUeoK5tKtOQftUy/
7Tc8E3jRKfWi0YjUyxtKBr9EswuK2efYBFZpHhfyXIXzMCmW2WW416mcGU4P5LGe/cXK/PlZaIuz
oZq3Ylkso6eO0EklFc8lpMqH2K1bn5ww3XAIWUfWdLPOnJw76T5quEo3PTua4s5QDK1/XrDFnqxv
IXKBZJtZkD8nq9cbT2qmfyLVUTXjdii1ryYQJQcGPP+A7YW5fba9THjmqZoAr3ppfsTmRjk3uk33
nSQeI8ostHmnyyBAS2MhPxKy1PJjfL1N8GaK95dbZk4DNBaRK7qImIoZUgiIPVkdDGB0s+0rOqUI
mbbplPmWyocAbx9TerFSt+uV6bx6Drgb0muYA5i1LxxCqVTNiE+v4e/nz7Th1JrYHJ2Q8hnD8Ycx
WbBcYLPMJh/CEHo++A/4Yxx/6Txg+Py+8EvH2I79mWlUMPVkHD/d/sSJdt0w8eKLQLe0FgFRg89Q
+WxRCNp3gw3Hb6c0hnqGYYIJWuL9VchX1mTyoI/DQ18wOrM55HdkVlPo0Tud2OoPB3Zw3GlW5sCx
wxlA7Wd7ewKJz6fBYeT8XZFw3FNSh8M6e1mmTgLwlTNc3J7tGYXC7Yq+BJaRHFYD9dJJt+fz1Bvz
st4Cpr+j0wD/5SJ4HUcAUnfh79qGezC2HN/nlRc7CrYfok7J4Xym9SWbMD7DSmPDOkkilyW/PtsP
DHUuEwkKRvEDbP8aVhthLJs5ZqTgjfwLo9fZSq6ddSV+DqNhOp6Ev9gpwI1XTvyPOD/2JY5JzsRv
kJ8QRoXXJdAuQC4QOQX59u4S2cek/DGGn930oU0fIOunJc+QF2/fhipIOKBGes3Ga6FfuuzK4UB5
T6r3MnuW470ObuG+EReVYvPCcXhna8R73AdLXXrgvtikGiu8XRvujHKncOQrd5j9mnKX3cmXBOYy
+Tu99o2+87UFJSbT4Np/u+rZGWdsaFpziqPjlNn4EHVKHVIyqNnsRdOU2YsmX4WFzmrsp/yDa4eF
J3vJ37AmapSW0/ZHrnEL73KdLfhjutdeQ2Kcj1M7eIWDW/t7SLRqv9Md1mVQvH5Nbt0C4GkD08K4
qz0V6dG65ASKjGisYOx/Z68jQz2aFu0WuJoZatmus9GH+zg0n6/g0v/MAmB9Kd8gqTQeANlP2fLZ
rwLinq+3Gk6C/N47SHLSIg290q7htuOIQL6zUIWwYD17Fe/YPXndfJCAzlxHXK8EzpmBA59Qmt0e
yuKpKtQSL7AQ/hBqhLkh8UDWv6Z8S12C9pSp1eN2GgDsvgrQsCsHPATtqapF22b+h2ZnEKC95UEb
+AF5YTKywBDgCjEWRgv3EHdsEy4YYVsUX0gBaoP59CqXEJ3uFhmaXWNXb6zcAIGc8Z5QZysGS0p/
WJeC20FMd8tlY5K7PE31l2nMzbHv7Mtn2pBab3oDYVO1n3wIWNcCHGhlQharkYwkxAvLWADsFlQ+
g7jGSNMNB5cYLuA2OJYGLdszY2wm+wnGlVFbrpx6ic13OBgWw+OTggsQPoQuKRmr7WBc8T7U1sHA
GVWcMvHU08B3HKZjhFktdKzpmB8yl7slTUUoJKt+5Q47Pi78NSLtUqZXEME/Ldlyu2QtzsIdNRB9
SFqfRkj1gz2IZxQGlt4ANNTgknPyt479dJLoRnRGwvh8l+XJ/1zuYDWcfrgWW27ZWX+leoLJ+tyq
FKA4qQ3tFdg8UkpRHEVKweQzHbPjh/H6WgL26aHMi7Qknf3qvMQL5iJnUAfRyo9cf6uXfX8F5YBk
wM/DpFKeKtT2zFGp6JpnT9b2H0X20bDfmvBXPlLtpuFqO2fwNE2YhMfRP+vNVavvg/CI4XESHcD0
TgWp1zBJZ15quoQcjDlc9sjjx+srVbGZHnCOc01OlOlxpECUNyDH4C90jQW8vDRHQBy3isjajT41
u6dh4sd/jQeQLTNXGF4jmlSyucF8qFd6vaQfNgUgvDYsJLe7tsSpYYzY9bAbzdU5ZPBY9OsoHk5c
f2EdqKA8JVd+h/+v5wACrQRjGHzOik5fqJxGQ5MvLdS0NikcraKlNNlYD/HC4Pngk7FO/0Vs/H8q
KCjAwLADRgrqQD3aUD/2PKF5YxLaqGz8WXsaUK2rX94k+QakbySf+POHtInbw/1sd3L5XhGamJ6B
QJATF81FqU+ZfEiSOSAAB6WJUIrmLU8MPpEtD98IFJxV8TIEs6e+Vq9+fZWESydcqteCKtWBBh/5
U1GeXQSGxo7NZb8JnEBnlfqe+I42J2JkH7/Ylg1rh17t8+m4+jxgzr5+rppTZdyGaG8adAf1dj86
GVjvB6AMSAtYQAgGAHlrzxO6IEI29I9N/V1zE6TZig7yeo5FG9HHgMHH8hScnCwe0tVQrArNK8kW
oEUD5I9uHNplRG7cB/HZHL6Cr6bsHaLH87GP06RNjJsVp+Rf2GASBp+iPV9UIPHZQldRT5NMxCa2
2aVmZMVd2X8DSUF3W83dCBENmuPZICxMK8WaeAyTmU6TCXVDSDnrCS+WzCDp9eeQZL7yqWoffvCu
8ihhDNV3MZ9tyEZks4bL+DoQ9JNoz2xaPKx2OhzYes/NnZQWRjCVE7zge7MB3+omwfxJMEe3M0Hy
uQRvkkPVUgw2p9t7uxlnfaMvd/G4s3rb2pIEysSvfxAuP3zzfd7m0pwyuK/CYez1y3UoV3adu8x+
4VFq2Hg5eYJPdkVrnkhdDafE/BBbbPlXbHwj9Vgmy1f9FPuHAXnoYHD02P5a3Sb8F90cA6JqriLv
EFcIvUeW9H/CtTpPwstS2dXqO1iLcAPY7LMQn8HixUGIagyaSBNSKDYnHj6I8NvScGblKQb5qw3K
qa58z8ZDFXTTmtwGFTQcibRzAoTg2rLJwovVOU06NyABbBInh8dHzoaXGWRWdxWls/MSwMP73xfn
a5ZE0R4zV+BvkEp5fkX+hrK0jBR/fuAhwgYAOMa/HCsNDs/A1vz9zHD4A62pHi+4M+Hb4nfNefZv
IVlRdMbSCYdks8mfJDaEbcOUIW/gC4qnPPHYsCBwE1PgWvrVhfFrYTyiY6gp0bGuSQd/nu7QARu0
fx6ym5o+BNFO9EM07YJhG6WHPDmGyVHxnbx0cmZb7Ri1MzNLq9aSvutxFRY7eNV5voVX/RvRBVKo
hawSvWBthgfIzsV4ws37e97HhzLUX5y82aHWwH8pYHVq37GMM3N6+56nb6NJtPgGH5qTBzsrNlAw
57Dg4JGN6dvV52qwXNpButPKBQRvDha6bSMWh+Lc2MPdKTyg63Hn78WTKJ4O7/EBQX7xzt4QqlQg
OxFvCrX1RzNhS/LZph+S8p4f4NbAT95EzSaD6xYsKVznZDOMM0KI+y1HTgCG39zA8aqxgMHYViI2
GnO0i9t+z2b2v1aqWGL1MD/kzXojTRuoXOEBpHDeuL8EeLCXgPfAl6VPq3ok/p2ekOjl4L9IP8US
HNYGBR/bEo9bzEdi5lIsZUAQ0p0OWkx+asUHz4Go9Gjg8s2jpu3JDlEC9VoVpUdhFqmElsOuh9Gd
hsf+qrdUHN+G7l6ymt1x8gbk0U2eZR46ICrTpjDwAcyU/XZc8c9bC+aNWt4FbU3/x4Djx8QKXdlz
kbhDyVsmN3zeQX0bXivBoLDiGnaXPr78Wr1DTOjABl63ESGXtahxlO3MOFrjWW2ugXArxkcqPCzx
rY3egVqN/6Uai9E1uOt1q2B0udEXnFk5Ggcbve2oqXUq9dia+L64XF19+mogmo1vJoZHcQ75ipDI
oxu3syn+yiQWpDPgI30dlR72QM941a5kESPYkkBqBVSNKjAe44XTbzCeIHp1EOqf6LCTYNNs6aOa
Sfvsy0mHhapu636b99sWuncFhuve9PRC3qL6aqAXeL9aDzdwRuNJIP5GUVm74Q9TCCThJFwOgk3W
zSjApq87r8OdLp+k4FjvxOFUR9fyda+ap7rvhvem+TDKz4F+S7AJ3py2hdaVsjSga92tizkB99ob
3fkMX9O6FRaq4f7V2HpMfZPHQ6+isFDZJOSO8s1LXQOC4LlAUn3OdmJDshb6XewcniQh/gsE263E
xjo+a4x+F2lbt1tgTo22ECHJE76MeBjsekoi9K3KWmE5KbP9xOAi/CHj53aFJda8t07efLXml2x+
tTSvvEnpEyZ2MsI4cbmcX2epOhUVhveDEf2HQUtYSOFp/M8NMlluJC9aB7w29O9W4ZD+qRpfYf2t
kW9+k6noBLVJyYq4edH+9E8Jvd/CKeDZcrMUnVdwmCL84+zg9+lmVmiRyuze2gTYYOm+IhS1q17Q
My+ifOqC47AmG/OL5ManhAo8saM998yhbsVZVTpzfMf/KODNRxlNiceea0pG1L9KefpRBBK25MoJ
8ij3X9yD5ZJNDsZ10jbB5dVfAxMM2gOKnc3xrTLvQvxUX2+BxVIaQ8exRdTICX+lO+i5kTIj6Bsb
SwCDXR0RwF+Axkv8HdUGDAYMUNqZ+wlwJ24moDv5ZMbVI7pNxV+aFJrqT/P6joIvS/yYwjf2tRPJ
sz1sdd8igMnSDQPGXlH2r9AuHE3ZS5abD16dHshXVLusgosOC3hfJnuMcnGyD0Bnsxhx/sXiW1UQ
PFzI8j0bXdLGU3NM+7PIgEqE96A3J005aNGhmg8vUuzEnvYeynulvBfSYsy3Yc894qqMb5w6DHbi
dqo5jXoV+htXdZjMpCYYu1W1JNlc/xwqSDb3X0n9nKyHjNw8XYTuLMPQGubVSNMvyAWP42VAeFQ9
DdmcvMePKIq5jiy/MiNcNqayVtM1crI4k0VotwXgA6sDeka3qhCnzIdx4+ZAH7Yub9HV6HuiyxEq
MtV9RB0w9cQu/pa48uDsFwfROpTTwXjtUA0CshlOjxABsOoTsTshS1xCG3xYCEbwwqg8WoaVPUl7
zkN0JxRu6+8zc4WdXtaw24GR2obZBd8NtsCQHW0OMUTDXk2oFdxQ7KATBg2VfEcSzxh04nhp8GWW
84e4y1p7wFi5QQmGhcCCD9s3jNBLjOWQe0Puai3FTPbvK0DTddqegZ9wYuQ34ljo5xzAOE/SS8Mx
Z00wHx2wEM8vrnGKr5p/3AnMJrQ5GVPWq3HTpIE6YR1I00TJgdfeBzQiLDJkA40s10LE8gh5vKX9
1p3EPbwZk7KmzSu60UxMffXA33N0qqkBQc6hatoAnSpinnJIk8FS6Gmj+08z4eEpvnbL6m2EtxNc
4EBiYAvT6+vHjNaZC//4SleKReFpZftkApo3PhKNy5hBQiw55UDLoF/jMa0Oxr9OvYnTlXqUUT6Z
QIJjj31PYhzpXhJumv7s43eV7AwIoGoXVLM/tCOBaUBl3Pn6Thh2Ruyk977YJP3fqqUXDk8op52G
50QnbIx3o3EEtkn+st1k8h1flX/I1acJfBDVcHI4fKbxQ29+fIyELdRjQk/Zu6MZyzPYgHY/FRCy
t3PGGIV/W3dbKB6RMkOp6B8XjGVX3jdttd4U03dUOr0wB4gLARPBvkd6PKgNHYien3gk3xlvhu5c
Rif8jWjLlgvjTO7dhnPilismpfFV8AiepR9++V6b8MhnyRaYbXGgyJE9CMcDptXfbAwDOh5Af5yn
u1dxHIujUdvc+rTsb97daUy22nv9D5bwGHyOEK/Y1vpHzlgKSRjxFAfnSDpFwrF3peAs8t3q6NOR
UC3IvQvL9PUNU0fyrNCrVKLtjBF7QZkzi1O6Dehls4t3qybUchzMU9JeCZ4QQr9DKByezPXdP06j
4bI+Gd3aCNcy8mWwUi2uopkxU77WuZOmxzY9TcKiPgqvp4LkHSxCMqa8w8auMXa1sUu4vRk7gecn
Elh+McjUIKLx/v/8v1lCycqiCv6VPd6em9X/icdvP/l6obdaDhBjg9MEZ9IS0Nws5YX8tiWbiTm3
O7LVDaiPoGDNFtmka94gEXQAmOwO3cO//XrWBVZ7MAF6N6JqmD0aOMZxroakzIbEI9i/0ZGoW+Au
Sj0ebLn8gJyuRm6HzfyK+8CYbNxEqjNbkHgc8IiIsIU+puSu1V5JU/1xXKYWi4ttIG0VvG0A9Rsa
RvD8rZGwahzBzaZV1glhaX+lTus+2ow4JyDBSXaxG9q9EbDK9oLBa7qDrB3iZC6pKda5sUuNXTbu
/NgWyqWm78xhPvkLxQ5BcajXVNfhvt5VuCMAcHmEfpUlyWMeOwgok2tlntp7kj6XXBntoVgkJAOS
m9zfwuRW19d4ujTYeVVyj5t0cCGS+5x8c7Daf1puf7xuEy0aPNAon9ticUHWNmfsNnI9RF+BWe8J
cqHe2C2nN8iwLA4Hl54A5iTZujQggXBDltg4Nrlpt8O5GM5TxxbKacyz3LNhmVu68IXooCjqa2ne
ev9SSasWD0/OAt3OuhnpHvAQitawciM4pF7WOLhGOpG2k7tZECbGgjONM1APOw9JDuuj9XezRNLv
Y/oBvzv2ezxain2XbGxiA+XkkDumbQb0L20z5Rf10jqEooNElwOLw5q091zrwuhDWSmz1VZUHAkp
NrpZlHYwocpHcoN0u4zdXBaUslPmy/xDlghv30AsJtuIf5D1iT1HCxa43+temHnGFMLKWzne9/G+
jfe1vlOK3d++WHS6V7Jpd1LdyxLqpQ4KigZzGZCQiRPdm9XNEOVRpgwEV9KJwU6MvmJxDWV17J78
AYFDPIZL7KQi/EfMjR43AZapB2GZk3wEajeedfLeAKp5ZoIqTG6Zei2TWy9cpGrdHXv96qePHEve
fsLPNFGA6ga22JNu8kiQtMkhhpP9pqrPVn2W/SMjf0l6FH/C3kTRQVS48fFXtgr+hnYTcmD4kakj
UOUV+IYvnjwlviJS2wFFEqvccio+dBGj66n65tNmDMdhR1sYejAWEjw4MQpSth1ZffZrFE8ioPM8
iB37B9AwLMh+YXhRcafVPVFKIb4y+fMQozonxeJF8MJhfmPkDukX1cSFvL1UygE/Gt2T+I1YvkQL
ZGxcivINqxb5Tg8HJKlITgZc8djFZBjFGiDsDTU9+AX/j4oucFfHlr6K6c9lSQnMni0T//PFy0Zw
jdlgR6YxkxzhE32edRs6x28DUis5NsK9BPmIfX21LdQlwGRGSFIghOzoMANR4qgOCTMp/YuTi8oI
sm0UegjmIX7wZGaDMow2IHnERepycptGTFY/hKtKRjkDp/9mVtrXPYmFuXSJ4zsejxXmL05h0niA
lvmIzXUIrUP4AbzGlLIUBzbC1qHmYIxXdy6GtFGESI7BZcEr/Zanq5hNL8o76u6ycToASVDA00VQ
nkbh1ImnssZ4dAql0+BIgpcD12RQx1YkHkfh0Mqe5EREkOtDZfMUzuY6xNUHoG2Sh4djZL2pNESK
10Y5NUyHvtth7+iOqnFa3URl31qUcXtZeoj71WoMFjS85DrLmbOKVtnTYHJiySOOu37cvThM9O8x
XJJiZlmowkZRNvDFhhkxtuGD0OwhmI0UahU7ObZb5XmB06l9qO27Jt2b6PiXSaS9JtnD1J9q85E6
yDBiuPtdJMFU6AZ4jI/tio9DlRwEUKvJwYwPQ+o1qdcaYPfj8F1gC9n9x0pQT635yIp7Bh4MxM3K
Dqv1kNkrI1uJnXtcldM+ync6VuZNd/wQF73Imgma1Rv9mX39qOzByV7f/eu7sqPXd0fbvKeHhCE9
k+GLvs4ccoh4MOARSF78pzYuVnxp5FMWHFeTQ/VPgekG5R52BM8/f3tcyebboD1e2m3sLysM6xjZ
Ed4ZbfB6Z+TfPZo8s2JfCruWuFqx55QTXbToYtRsWM4TaHnxGIOWDw4f6lwZz1n/1io3DZjW3C3U
JlChNsJro4ub0EfhW2t4Ru6peA3Q7eTjl+T4QJc4rzZ8MqBdVLvXgiKNW8iue1ga8eoY2XqKpuLe
yGnZwLq6N3Re8wMUMNRMk9QEfgQE3MKm9VMIHOfN6bEF2MDDiuIgfc+UN+lPEq5Qezu8MYJrVG9h
v4cZa7GpqTfeI5Uc7B5StTV/6KKkS6CLki6RZByjnoNDtlw49TdcRCwJmAMYS0QWnzuYY7xiv4hh
iH4BfbzlSRzp/jlB8ZPaNYxcuko160hOxay+IWtK+regf6fW17isAFC1bjfOJBEBDievteZz3PBC
qDLkvbAE3cqaOsuroF985VyE5zg48TNDYl3Hvj40LVoq72No7ZrQNS3a/A7Z0pjcfCXZQ2ivLCS2
2ivo4Kxpvfcm2U7pn27fPo5pShHvXld2vrI7eqns6LUtN25N00zjRq1b0c0Jn2l2/2jVVsOEjrbF
1oqT6MnHY2td0+pG8Wwl75Rm1wg7+ppU2BjWutwGCtHuXaucg/rPyjOizxaUh7Ib2RMsEuX25vn6
mzGuTH0fUO807AGGGW864czX9oNmlYsanBXKdaqjTLXGJW3OAmqF4tUFaa+j0J/88lIeReP0Ki9h
c/VVIofwT26TddP723YLv6X84bfEGPwUkqfbXwcBxPpKdcYGotBhjYGtv2WLl+EOWGrqPecXTVuD
EomPPvpTfDTfuVl0z0nzGp68kLQK17jI5iOX7qSefwEFuAHwFTDMWnSGkzvk6p/JEd9/6QH8gojI
ESDDOcC053ZMryhvf3Ca8zN+G8DYo+I0J24tN2gNDmlTTXfIc5JznLJ1KK3XUnzVw3vfP3uqPFc+
EuPiubY+JvrP4yd6omcKW1N3h3rf/CydxxO/P18EMVceMUvkJA6ALHc99GwJA2GAPYC84XFCaOwd
I7nq5Y0tcCetW5K6us+JBRZAzL2wRb4nkLCurJ1uerS5ZMAOrJ3NAsztBNfF1zcH/3PAAD+q5+Cf
XKySJ8O8svTCkPtb7u0uC+io8l90F2WmYsPwcK2PX2e7RfVnRoKfBd03e1wDmJ55nxaxDwvvEc+Z
ORvXQ+I+iQXTd4URYbYvHZ5UGDG/BsYclUKwDptLml4VLAR8mzb1kh+m1QkJlUNeVhxhZdhLOhnk
eovem9LJCx/E3GavrW/ScxeKRxaXDU1/O20N9usXipLQoQ577mGCl1nHP8KXqX+HlLJ02NU29URq
9rkMtMdsPACHw89ZfFvZqca5VG1xxUoa44TbCEQMXV3i3ytW/vChjckJ8zcgHuVnp3ymANwBMoLP
T98YTTTjln5pJBZ0d30hKEFyBbjD91YtXFNiCJltA9AvY98Z+8XfAa1irqCFimY++uKuHcidI/Y3
7X/Gc1aK6PQsGAg2oBOijmNLg9o4eW5qmxKMPy8vDpSra/jPilMiMrCdDADm4mapIOQrD5GhFOBT
NXMMX8JBpAZqk6Tb0tokGe2h63Du/qHgBQDrGlvsdBNG6jDfRh6UWFpuuX9rk0euQEl8yPFjkO8F
H7p1oVyN8fL3Un9dCIgiOQn/j6kzW25UTbPoExHBDLpFSAgkNA+2bwinM82MEDM8fS/squ6OqKg4
J09m2hbw8w17rw2XaaMUG7idg+qYeIVnecOS9muOgUz8Wt5T0aOrZ+aOPh4ohONoH9Z5kb4l3b2M
r0iOcX9QmS9CqgdMaARUQBQ4FFnMiMJ5oWRkPfty2YmTbsFEqnqLxo/diMjwv4sQpMlkX7D8ZoDZ
WjyFgrGUD+qBv1TIqUiZ7wPEyNXVoLGudJwHuhbYFdRWlHyE1LKH4mbmfnziORse4bWU3wf5Pcw+
nj/ouHK40UJQ6LKvH85cFB5QlrxUYy3hF/EOt69Zzqv2ImMSecH6N6LBMSEO5fNOn2y46JvulJQd
rClzvgmmR/dFZvMBjcWDHeGstZLMi0FKNWt79s8qVserkL7l8R0zDycWjgRgBJxY5yPOEzwhvylp
LSqO6vxsnAUFvbrWQRHwXfFR/R5OWI85iog2YRDcfDP2RCsBSFn0cX2oLXjpd+uFnuHHk2xIJyJ/
FnsmqtV06KaDNLH+/U84DeRvyTfIY+SBsEGmoSboX74i+gFbIm0FgYj8H2KB2oqEHV9ei4s/c4bD
D1Uvba51af2TB+9Fc9+55CkjCEPTpqNcVh0LpxG7qbIlMHdzxOdDc479h/+nXRgKb74tGKO/Nuey
PnbJpWmJ93s8dmxpgJPsLKRTKB8YqeTyXdDe0p+Eljb6RBQ6bAWdQcXWeG6F5zYB7hRuSfR9qTTU
N3265A1l0BGUAQTNxSqEq6msS3B7k5OwTQfEtk7b7aIkJ3Mn9f7Q+9XsjCZdR2yZkFmMd42Zt4iE
ANcmxg6r171a99SnR0zC8xH9eATRnQqs3oBsYP3SV3dC7mh8/+RIzLCIGesRcPB+6LaA80XmFOCy
/W01rO8MmG0ku3ZJ51rPYFiZRiN2Q8wrNaGEW1Cz1dr2a1gCPquiqDr20j5K/Fe+e3ZbljF4SEj8
0bEnApHcCKHbau5Lc6m2kr+v8W8T/SshVKFzYEV/QlT9ao/RDTAumuoMSjAcv2FeLjMcZorJygfQ
Z9Nu0tjdstFOSPyyIn2DmgwVKriDzB7o3tAck2Egnsxx83ZH4Ctn9tTaOFKryEsBxPT/4p4F76pJ
HrvF4jin63GHXcX4xn3FxIz7L3d3qHsaVNDOk+DfH+bV+IaUhxtOEue9WW/H9X+ETkTdtTVRNS7D
MhDMPw769Foab4wbB+MtGB9G9pCDW2BNr32FyJ+R2bRtVNZ5bq+7punJJLmtIusmFlZuhxWOrK0a
7sQJJ6Wv9fiSmZXuoxXhIOLwVx+/+vHLOI6sa61eYQUOn879ZeEn3UYTHJtFgWOW8zxdIjhyFUeH
HP/JDQ+1bcftOsRWRPi51dFWAg9KLWIX9G6euZ5LZGxo7sPzE0IIybG0fASo4JLJd9YDtl4u7wT4
8889bszw0zT+FNVXb/4xqq+SvNLhs84/VOSEd9Kzsv6cxaenvF/SDsNaYkjmIV8EfBKgNJds9scU
MLNs8fel92TQEni4TYh2kYHG/lg4dOvxG2jF6/U32/A1bFVlyYtF03G4WL/AAu3JwIDYoi3SgLH1
CsldrgJLlm3WxMRgLCEbLPT5QWTx1EU+2bKB4BnZ/HsxnMYoc4m2wSjw4xJo1R35YEa5ZeQYHgTZ
jxZbNdp57HOFSz5dxOQs16eQ/BZvSVG7Ue7mdMHioob4ZfdAxvt9ZVLknnNoe37xETzdojto6dFg
IpSfClwQYHO43dd5/ma+HhgVAmGrC9us3AG5BGzZHgH7jOqBSbUKF5pXdOsjJM//9FhF3v/aYbw2
VYdN6vyMqKDwcL9hejzgOcDwjLWkoEHgApf237DZl61fLf4ZMt3lLvinZO+sS7t09bOSzHM/ZDFp
7r43ffWQ1AdaqHr8GtHkJFZYXVRkCtjuZmq6QtWK+ZjHcLThteNFIzcud8SZNb+SFw95+EC8j1/I
2uKVl5HvkmNFLNMD3EEoOZCVaXX6aUOvPxgbydi8Pa1k4PQC9rdL0Bjl9vMPAGzsCSkwgp5N2mzk
N2U3I/2Z3QPa9sUKBv2voL9iAgDGpPZGT/XBEfPkQ3NOdr885z53KhPco/tk2J2t8aJnHJuAAjN/
KbgCWmDAlCDHlc1rsjl3OiaGrKOph2rQATNCCTUS+QMqOB3DGjDj5hsD0J5koypgG5qTgCkeBmFv
vPZK7MftCjYcyFYNsK1gU6+swba+gnWWOeom7vdTR8eEophrLWf0ZbfF69YO93yxbp7n7HmOnufY
PCndSmoOeowLbx9CTWDC0L6H0u1vF+9/004yYvX01QLVOZ/TOkNxZgG/ZvVjGKjLMJfhnPugewVM
AMDfpFgDFo6nXHuj74KVOwOs6XVtOwE0bpui82Twg68LPgD5KqZbgYRrvKHxChdzyKNEMqhvY5Yz
sGy27L3ukuAqoHm8UnDr8oKyKNhnnU/HoDza7p50IFrOnNOqOMMZpgssrAt2fKIQgvaOayJARq1j
oDmyJuMYelYQ5HZA7/6yW0c1hfSJLA8Gvt11YOnEGcZdR9CMhKJs23JSSaVV1ge+eAfJsd3Y85/g
wynjbdN7r5HNMVpbdgbiTrFeJRuqC/cMahQ2PPmRHAOB8h6ml41ReRQ9+aMnKZvpFnkBP/cS4K6J
kNs9pvvkeQA4K2PktxfCumJP+/w7B/8ohmvDr3ZEgDk0Esamxs8vM863+px/OIlQyhFg6cURuolD
tIiWH/R8+6osG3WtsiIXqCK8NrUommhulvY2+KxI2UCXors8Uka37elT2AbZ/fKOjQUvDtcXfjOX
mIciX7HWnGrP5s3WMF9hZkYcEDbKmKyqxZLTupJOnJ/ExbFsMGkLs47V/NzvaLANFhYjQ0rcX7tv
H++oX3BDdgSlrLF4DiRewKFD6Fm5Ndk8Z2RTQOKwMzKE3rIXhyw7O3kBQIkklqRrPNSIhWdsFs2l
AJQxwM5QHMAOQRtsISSQJjtc6MlewCAWtzi9RcNtoVzrZvU0VgzhcZJL5WUutpYJPXQ0Z7hbCKHB
QoWs0oUvUd5j0ycPTri3yFMZZDpTcZTDM5ps3tW8nDx4sBNzNzpmCZTOFnc9Y3fUWYzdccVChZtr
fBYH4HtobkD74efmh8jg3SLaUhvfearsqXwTvcCCXO7d4kYwe5L6C5IOiZsFjstoJ7LECOrpDsmT
2DjweyjZ/zdtkfehvCwZioYYRJkZktSz06nHRwsQmm64Mapd+Z+QbGhtu+4GQ5M9wjRb3o6JfEJE
kLJ+C7DfHMtPXbkHixus8XicC0aTySekudpaKKdqDxIrrq/ydGHkIls9+Gror9IhbYniIQljJ49b
MdymnQePfMgQUG9CwdFuUb5dvHZ64Q/6nhNJ2yxCNyI47OlmH2XyF1So2f/r+39Zj6/j3hMqaM60
nC7BKXGP1Adr+yzZik+vZ22cz4huGdM+Q3neCvEKv96fEvDOZLf5G3JB6DUBGhbRYsdK0gEyHF5W
CPtSOpJg2WR/VMOSCU1mB8MF69wpOAcJaVCHPrR4lmXZnb0vlccTxFOS8sh8UbFAVtEJ/wDfjP15
iTQnDpZw8ETtI1MubbMtyh3aIwF7HExn+5ldFSi1r1us3HT5Fl7C4W86fr3kz1D7kBuiMeYXZybN
zkyztirSpMDOxXOtmxM1Q5yM4XA2vJALBsexPj/H1cT2x1n8bTB1Jk5soixcZ6x49V0lMt904OVV
1LMuECK4RKkzDEsQfawx0rsQ3DvtoeZvff7GW7bhAyWOYfCmwesGT0bmaFgRHrNhx96+VOgT/VZm
m+jc8ZCVvbWxpedueO4IL+4ASCiP5+tR10tDgtNeJceGt8ZZ6Zd9clWCc2yc0FQgD4CrrR7zBxKo
6fVRktkg3vry0ryLxr71xDNGJA0NK7rE1lVQ1iDljLBN2y8omSMqPih6Oz72yKllRrmb7XRJsSkl
mx7N6uh25Yl4F17uc34aN/UaAiTx9M/TjM+ZfIBqfHjFXv2obIkwGuU6BBdtpojaE/NmdYfkRzO2
4kgAhDfk8+0aMqy+mMCNXmczvxaeqh/ighnvskVfpj+C+N2oP5g54IDufcjcWuejORmZk2f+oNpq
srS/BeVBkp1Csnp8VbFX2A3XdEOQtjG4VNZVtoUqGCIHISJrKQokp55CCdvXJc6u6aGTt5W8LeVt
wv9GT2fkolMJwK1jEmgF3f2v3N07wapUW5IvZWIjaBuxC3EhCSF49OZ7A71jv3ypCKQfxOlExZ9+
miP9tOSr8NOfxyLGOCpYurkWW4hYp+hf8PT0eX2wDDAGJjPBJqyXEB+fEtiffSmtx5FXpLKXWSGG
mrXkoeybvUrhpx7HF+qkwlJav0wgBCQIQomoUJ2w1q0koQKqeOcuiaOpYHQamNSsTLWnkFVzY5Xs
LaV1QOoB/BgKLM15jl8ZbvLQUqVbbKICX5IEQYBt0rkG7iKQlu9VzJTHTR+vgfg+bhufNDgTbeGa
v4S2A+Yk4jwTw4pgLXbP9h8uQV7J8V77C6VGimfDcxzN0rUMD2mOhU3vnEh2tczlOmmRW53qaCcN
wJxpSFHQIqLxW/bXVKmWqqOeu2anpvijoakjUJXuTgLX84m2ou3/ofEYsKiSUZLM98drBPy0ozZC
1RFsKZq1xDaO6DY2Wkefti48KbXT/DrAHZNXRWotM0jWDGgu0Xh9kSrD7ezjG4nMC54jukSGIvVa
fdm8UKkfePJwU6OwmFuj0Q5qtmw201RhGbK6bYnJmXM3MWfVob0AwR25Bhzj2IvBWDbbWNkWF2G4
i9qj1h6p9gg9NwXtb1ds7UNouBQLN/l100rvyu+VKUamXURLaMWeIv0hpxX6XoKPDzfZK0I767H4
ScnxniUR5A2iO/9M1sq4C8tdasLM2Q38Yt8eXi0vC+S8B7QCq4BQdGXTaE6WXiPbfH9R0XwwW+Qv
FmjFIyvUj7p2rMgZlVbnyEYjwWxcpOVE3aLMdD+W1bjrEFS4uZ9iXFzc0+Se+g2VdUgQ00mOj8LS
Ig572BVoNbgzk20+eME19o0zQXIswcGzo8YQBfcfkAL0FYxl4Fya1B8oNNrEZpEf1OCyZw+iEwKW
1+QbXyoxT68ekMYpQDKj2nNsKAhOOG+8pASX5T7mPcg+mKz67Nxz2TITaAxX4szoR+BXuZ/N/NP8
S7Q7Ke0MuGCNqoD9gk1JQhmk4B1cwoW4kkuW/TxHM/sXrsYC+WnC1L4CFgNGSIhPCABY7LNTxjhm
jWyY0POG8MSQZqY0ColHY6u9iC3Aj0937cIfwWnkfIXCvPKFCXzEhIdnLqOjYj01g1FAlOIxhLV8
JW+59QKYs7n35IzM3FzaDA2hRY7QOWD8S+Zwq9bYl8Mxks9lfu0JOKkfufQGgD3Gy39WzFMg0Nqf
ogNJq2n3Dolf6u4x28UOIcamSWAFbeCK/tPwhfOi5kmGtuO/Wj8tdurVojQa+l39/kcO10QZavEc
ZTgSMb8txR2xLYl6L4LbgtHbp1Bd2+KyqAlMOWrrnp0c40odtv6qU+ZlXBmsC0CzmTPoOAwRXm80
FdIyNrsZ9cErOZmjBDLtIKjzPYoyXYgPRrOX6R2Cs0R3wDVSj4BgjNXvoBozIoPqkmTQYQW8FKwz
1aiDPI09CYPrsmAw/Q2VO6eqTViAv9ZZ7mTZ91OyGyp27gupR9ArecXQgpeetdaRfMXkFg+XboRF
9R/dtzZtsk9zeKTjo1SuusnghgLLgxluiK5cw0SfCVQBg9L/e6NRgCFZrXGfGA79NDS5et20uwUg
i0NDXgcy6u5NAhMmXob4NE2narrG012BXTbz0AC5T6E7Pt3/jZJFuCySIKu6ST8nDeaqOzD8LlxG
ZkRTdzMnWCl2hkhg8lIV5+a5gLuEmLW4Ig7cbieglGCG8Cu8bAwhESRAyU9rP+p2op0vNnKzkQMn
7REJ4bVZj7UjTc6ISd709K2IQWg8yQuCCS6CeumGazlcBVtEyyZsSY1B14Z+GVdPXc95LgDNurtp
XFEdYptpqSgw4mCQR20gWbYtIIApLeaQGx5ap8D6CM+J+HXIPsV6QRYF8YbEiuIlJ5ANU3j1hgtp
RSOZ3PL0Jq8LK2g8kGTdva5dgk/fu5SsjY20xPVpvaPIx6W1QoAIl0bE2PiENAKU9XUCfpq/fGAv
IZlqwxb63mpYErm8ZuOjkUluo4hAq6gtLi2KeI0bap4dSUvel+TGbdF5Ic5gbM+Am7F92i4j2MCo
VcdZKgQ3CdtghJTiB5UPsh5+UCH6jeh334Hp4FMwnIJJ0zQHDivlnslhlWKXJIdrE+L5sGZ3S6N4
jIgbut7MLTI0pvNFKcRlxCkVrpdzzotZ+5BnbVLlnEeG0OTl7x4FkVWiH4cOVrvfCTqmQPKbY/0c
kVnUnoNqDicYhYMhzmnuzT4OXIMwHL5u4NxEm3/tG1feeU21ByGGq2Q/lPsF67iTXp1QAkIDrcrt
kBFk7+wL04avliJIW75D/xcPlbCPmnWLKrtzJokUEyhuS/zkMPMVwssWK2+eTq/QapOezHwkUZmz
A9LejoUf/FmW+bF8nSP9MmT3ILhSOIvooz82Q7oVc78HesNmPKgeTXBvq8dicS/Za1RU0q+HnYup
VVUfi1cBr/PQxwdSiSCA1bwmqJpYliQulCTthKEkJuEbXZK5fA4Xet/Fvn8esNTJX+xBOgDYFcq9
g8pImCkj5zOSBGleO6KKt5J7xskA05xY6QU9Lu3NMeQzlU9ReOIuRDwTXJ7jpR8v8ngxcG47UUD2
kdtkViefnjHoJ3hGgjct9a+n4BHeS7Y2Ow506GZAAsVhLA/la98wJ459lt0db475CnGIdGi/yHgY
NgM1Egxtb5i8jFCQ147lANBPCqRe9wmgWk7/Ommjpuc0OiaMdlcvZP4grDh7lXVI7GzlmJWTQhhq
Luof/uQz+GmURu8pnqPwohHvgioZJ5hVcBzvRc3vUUAau7Bbj+nJxMGuL9XxLklvTNqF0TNGbzRm
OCt6ANX9BeMsQtCCnhJ68wkVegkV+5UmzVCsNnyXywcZdKRhpqmPmYFyMOpWjeDSzjHN1IhxWGwV
Vx7Ok3IkHZW9BIAI9hIEZdrpnZzedDz0G/TZv+dMSXHONAql2E9Tai7vVLzG37+9hbi3pH6J3hFr
lDczuVbKZREwqGXAMA9Of0tWoV0ReN3WOD/xAjHIWM4RpLpy0Oo5gjR+Mlsh2vGXo8AQENqCQD+0
lU8ymvQ3+oKJh8s3/s7kl3ZVJPYU/BX1EyjZ6QcXS3wpEFjMiNS7dHV0ioBBUbRLc5AWqw3pSJYp
A60UqxfbtxHDEqo5V8BPARtEWDdfHdXBRQUlfeGElH26M7g+wGfnsejiCOSE5E9gIrP0OWJucQy1
g67y2jy0HNpei8LzOW+EtGNcb0fsheG7Yt5LFdHGrGQ3jXX6tKFJoldnvkc32MsY2pjOzo6TmgnY
jxYcQyUsXBp+XCR8n+j35+UMbj9994I2teVPFBouIep+tUZOvBwdFX16sEHDjgETFT9j4zeYsHgL
quLcpriHjgoOdMdc2L+aaU1wFv3c1kukLaSn4rmGNluc6XPqDUZHofeMn/DF5+b345J0t3gbAKV1
c7pYy+63dF6bE/FUokWnRneS/8lfLOZOwDMx1CP7hFKv8w9MZpc6MYGSpXNyrOXRTb9PAWwfUn77
0wvI6D9F2MjK3CooHTUhbDJ7OrFGFiS2DmclejQl2R2rtEIFgslUzi0AkmKdsMlj7ogNlKtS7GHy
TY5DHAOC7k/iVEDIs/Vl19FYv2pA6LoUg/xyvT46QLDTfgn4EbK0vgOxPjE5/DKVs9LeED1wHqkH
Fq1a4rUNmfNkkJ000UOAz3q+ttDsQeWDUizcg02wNlbSnu8Maaf0MXK3VbtM2PFlOtxSC48lNfHy
Zzln7/0dSVfqoAiWxXgE8UZxWi7rr6G9tT0JE5D+SYcePKz4Z+tIzFXnvYY9PkVodCnfTfYvIWR6
8mdhJm4X7Jc7usw1tnUUjNk3ozoYqugXcdkWe+QqM+0BeVQ7v6AbxtLTEe/7ZVgyNi5PCsjENd++
ctbaG+PKavhAzNLx+sVcCep/EewcRBtUyhgOJMZ7x1w9oxrJzZsivXNQN6uS5Y0Di1C/AgXkE1l8
AomfkyV+VJPoiVEAEz3aASFvpTUSBOVgRAdlP1h6fDeft2prVNug90bGzDin6PIVHxwDJtJGPDHg
+zUFxe4X3oS/OIam6swHuIgfFU0BMcJM+xoexNlZ9buzgtkr6VsTgZRjANObNvjDf3fe/PiQAefA
FV8juJmd9UEmihAKZeiPL3+pugqzFzS+vdPQn5A/MotInQAN0kUdHAylL0ZACcBCT9tTtNPH/Mfb
7wZIelEy3+pxxnpgPiKZJZXv+oGELaev5kEkGpsUnNGO9EPcgPLLXyleuritFidkuDv9JzVnhPvH
gsBc4lZSJogpVj1BANivjFdgN5P/k5kUUjc4yI5+neawX6hHdKJkf8qo+nVNlOuK6fWwJbunTz+i
6YP8TK/jUTm81BWSA/NiwqMtIOcRn7Dli5hwAJrdIvSjiM2yX0Z+0u4Eba19D+ycZ+dBDnwcEVo5
Ow/ywMV5oC332k81ThiHXrvp37zZTHDKAkfuHDQ2BOvFxTot1oS2oZVajfmhKY7WQ1fORBzh2n+a
8wcD1IHZdZMgzJiBzJBoEf2I5iz66UQGxq4kunwdsXaZIpd4qbcTFaQESDp4RIsL2iHsXeLCitOP
+arO5SKPqqxvomLLClXg/RX4+gGGHeNOHg3FR2AF710fj4zf68D7FTURQQUWN/vhs1MrzFfGwfi8
CmNYYQ+5eE/Tj2npoPhoWFg/D8l0yINDVR6H8ohmQvPSK3XrAk6epcO63fAzEzOHaF3fCvUudfHO
/pLfyznWis3jPisxgXkC8WlnACQoh4C8IHf+R2AbQB2GGgEC663cnnp5X1Tnnn0TvKpbXc/9LYQQ
3G0QBbj0MH+eVLf0nrN+JVPe2/J9b+GThUD9rqWbJHWlZR5/vrPNsd7hOEjAFh6iejeGmyFcjO5s
RIj/DjU+cvv59OkDhauIp1J4D7XPVPxCOsAav3BS6U/ELCNdStmf5Plpmu/aSLzinWRbEnQ7/Evj
2jjJQJsBcTQ7whjFdajPMEAk2QKuLuk9ym0+kZWFF7ddoNXbIqSxMM4cOYtiV1XPtIHjulohdgtb
hywFarcLC3GlZkwz19tc4YI2Rd+8JNt8XmESskERD2h8oEGAHAFewr0RMC3NV1hnZ0E1EJt4Cdm/
x/yMHA6d6Qil3QIe8vxZ1FCtgh2hmoRLPRM1ddLE5udC5dRMdmG6i4mmqSwAEAsA1ARhxZ8v+u7y
0LLJtmlVRN4M3PdWMcuuDoEVWAZS29dRtAPgPYdO2H9+4twRDNx9bNG9/b7vuJMc+O/BtDbz9UQK
B6ZlyKPGBj2EtiDZgc3dl1H+1aqvp/E1rJQf1+aKp4JGeOGAexltJ1SWztfzjd2lZvXRLVRX0DYZ
dxTfCpGU7Pb/n7aPx0tDSBItH618fw2PhUZE3WnmP2flX4tCnlxcInd/qNAcOOK016d9QONk0SVm
M99nZTL6sp8unwCIKWxQLCOD+XfBmNLK/UsEDw35B8x9l23A3Cuy00G6Z1Orr4N8Lf38kL+I+3KY
Y9VA3GcoFdGlbRoa9lftqLoj6mAcAYRuTDTgvZtrLkZaQKWLdd8RXXKs9GPGwkE7DoQNtEfyTLvm
wNI+S/aCvksHUri2AysLhuxXWnH4aLyBtvjgll2Ax3pZKwc5OgiNH4nbWHS0ZgkETBr2mnVSy0fy
vG3YgldbNuKDAHEMHupuOJpLsuDBSiQ+u1xmjtO29fTRX+QHYzwavNednMQj74SzkFltAZZgM/4E
kRODOs6lJeSzpvTvzE3r43P1N8dE1Ryn+BjUe7Pf3eM/BZkxry17ShzXrHgCOjgd7Y4lPP2oOGTE
f8JtZEWZCrvFsDcLSISnepWBJ16/YX5fsVQdzUuITb1d8r3YdsrbI3HzBO6py73FHf+zP+XXqspt
bKVlv/8A9pcYYGZdn9Uq2uzCAF3FAgB58z3/NuEo67y7DzXcDVFFUYWvEmxHeYoCr1mzHQofbYUd
zRdEivzhQOI2pDVO9XMw+gDqpnk7eWQky62YzPA6ZAQdmJavhXkg6hhZq50JrH2YmbiF4bJsv40O
fP/5AtYwsDkWGS98AVRjg9ybDwP9jsqHZLSbGGDoz9Yb3mbEZJVqQvRoE7Zb2H6skLSQDc0F3sIP
zfKtWXesbnv7jaSVYKXk3FAo+Ir9wACw38KZ14S11m+hRMrpMgecb4kvr395RrpVEX8Z3mXTNwS9
Qs7bCXYyXOv0KvVXSblkwjmezi9svc0x/0NgOTUzEd1xAS3OWdSk/awEwVYsWzxvN7n+ocPyvvTd
5at9p8YQaP3FE0YIG77XrH0ElK+j5VwORIe8w3xTRso4LskLJ8hgPd8ME2T/TV9MS80vFJiUIrfE
Go7Sszwt1DeJGXmxBMkccp7uhPR7Ji50THSVMzLXcqWK3yTvMF4tsLrAhcZYQqYZ2VxcEPH0q5DU
83dsOZwgjFcmhEAsxX9SDhjXEJqQy6j0rEQn7hVP8uSD1CKYjPyjBagVko9rAyPAfjgjXGRtDZAN
DxWKzgbQl4G+s1tStkJdYhFe2338AToExtSzf1TkqVJ5PlEdAKJl+Sjjd/3NZItyFhYr5J/IKvMX
sEUPbT5lX+D98O/mGAaGyMj+yTmDM8Oz/KELp3CndpdOfIesV3cPlKMmCgC6hGHuLJIaG7AJk9Eq
p8KuvzLmxXz346JhKImJn+3TUn/6WgV8mR0+0jLgc8+7NrroUrPvH2TFbRqZ5BKPgkeMRKNXvGND
QZ7V84tMGemDmpy/nvm1CB5q2FMY8g0Am3rNLG3KZJKfjCUq2ei7MvfkC9G5MJcesVZQtc10H0bP
djmXBPxcbP3LrFwDspg5W+HqAdoqYFXHZSOghtUXDqSckhOcOJ0ovheG1GFBdtZRD8/MXX81oUxX
yQSgtAwwESP+jM6idjbRDKzb5g19Na7WADosqI1krgdfs/GKZ9tPK7+Q/CHypcjXItimu58Xm/Ta
jyHSGU4kljTm02cUzEdHzpf540TW+4eJEh7RBqXrhnoThQJALPWLxkK+NEyKWNjkCCCPJS1VEK+S
4YwAntsSGjbc5PnqaFvUtj8lAPUO76pqHS4O6MqND0bLkMapads10uiaF2Yxc6+pFNQDIR1wiomd
Mg+wSKKacJMZwQxaigSffo2IPTTdlFG67M2kEtLrwxVJZYwUwRigiENeAQWZ8nFl0aZhsE7u6kFY
sn3XQADtxDkwkXrOjTCg1h6caXTfXDmuaYtDW1jXjUNfhh5eIubOVk7copS6wQVOGeNJHGDYULkH
8K3xU/D7J4cftKp59hkvH/AJPyaH+4fmU0Qjih6axmLh6z8cax0taOCN6uqBsmEo70X6qISHAf/K
m2Rv3xh2a2dYsySbu5XeNeNz56LSFCZkqiwr+GWveUKqjCto71Rr1Dm/1Vqe7ij+hWY3pjtUDN9I
l+l0E5ScS0j0pJ8hQiF9c/75sjmNkb1LxlKHp4wno/jLRaedRIOB/Tyu7IRiLf9Ww89F/QfExah/
6bAg6Lz7h6auib/CUQAZi8+cRo1dzW8DVEiOAHAaduDzDXDQxOsO1jsW33QNwO1JWCN90hf7DbwX
tNXxDnQMu5wQvhxNNxyil8vhFWPq40tJAIQw3zVYCnsbtckbjwfphAqA+swCam20n4BwZKRbdLrP
e9A/os85QjF2qSTH/tLHN6y1oa2daLIokFrMdgA2d2DBgsoNGSYTYVrP+L0ynQfL5BOG+QeMwy5e
PoM5HvSBIX+q1nngy19QvZCcWzXZZFx3Gitk24ybcoR+CDPc9ksiRlV7S8aPsvtsbRllesh/2CR7
YpjlnTKSVW5jJkGfB/lxmOk1XTBjGeHMTYvL83UFy2haZbl/J+EGPXTRfzbY5ZTd9A0kMDyy+S//
5gtEQOgAofLwEGxSc4OitpmWwJ7Ag+CWmFaZ+SZOj1S4leG1T8kZPmr5/jUcOYOLExPjWLi+xnuk
PwTxrevf8+BdgOF1qXNGdGfpeS7Cy9hgsLZ+BTgcOQD/5ZqF1GU+/zDKR/hLOODYvPHgkU0Cey5d
i8gKkbPeOUKgRvFv3Boqmu7DPD8xD9hh8IaO5XVYptq5yi4onbLgwgw4eF1L8inOUn6RlkJ7bhOi
HbAhHWsJGqX/zIFBbxvEB1Q5+8g8GuSVNBc5uAbKTUrvyDsz4ltstDzU51M+97eJTDO6DJcEbqWg
S/Ya5ADNF9IZGpkF2+xhkJcHQyp5w4NK6bYje7BaHHkWQLqXooQVIZV3yfNvOzUQqoQl0mcmM/qF
Hy50ORva8Fzb1gRBKtgZq4FMPYX1HGsHNpU/u1RmEIRw/AYUwEfhEIA2wEsoWmZbbiHGPcayP+qo
U/dELmaUMqQHiyexv6jWoj5P3U1j03/qVrzI3gNIB+lJrwl3nb3FWGhTBi7dlkEP8ZCjyz6OMVEC
p3xDw/TiZmS5kqEhfkwSViZeIByZQ+qlyj9k2SEEqNxm0wKR0eV4j1/X4bv7zt3Vb64d5UIFogmU
Izs7tKir1mStZmEJYrUEyyKh8XIb/PY0YTUhirMJd0ednn0ToVDRKKqWyRtUXWsxuv3paF4UFes+
w72O12VN2IyH44P/znqXU4OzhghJw47ZPaiHB68BRmhgFAPpG8jpTgXEsEQD1K5gNVDPyJCvWTag
uyNC7lFKJ7pOck5hPYK8nDeTHJgIr3FcmbBoIl7BfCTJN0c6ViYyTTH9PqvFGqiljFf/Z9Pxis7j
W3DB5NtMbvXNW4iZwQJc5lxTBBx03jxd+1lH/55yzeoryueMAkRknPfoGXllm7eYtoy5o4mrhbzM
CgJxsGLrJVAKVPNGBT8ZFqCgoOvgoTi8YxtdfBYAIR2OhXL4wGtsKjUvl9lvDG+LFEP8QsQL4Kwi
CJjCnGwq/FusWfKdcuLnBVPKHM887BjoUXb8jGN4V/N2/OV9FXyizEzfBPXt9/njj+LHTt109xuU
yDasCv0lSYsSSmqEmO9m+Cl1n1XzJzyKJBIxY2pWDwopiiP1kgH8jm98MaJGsPTD+OIGecd+A/O9
9GXY9mQwPS08yPBtiwM/Q1i/BcV78mmJXzpXFt/LB+9wilLuTH3cd+XdInUqmccDk6cfUFKi9sup
ZWiTWQ+SOE2WFyLb1WvhmKQh8Qpk/GmGK35GJXiI9RsRttyn4NDmzD7lL++Jas5spEZ6ZmuHaxI/
37M2JLN45kGuWptWWv2CRhBA9WdXibLw25BPfQWd3fo1nhSKx2IRTMapJLUVlc6MzS3vpcjus/ss
7/oAk+Ki0WEAC6M+VVmdznkecuBlOlyBbbQ3TSe+MrVtkx2cyHIljseneo7uc8LgemdV0rviGNpb
nn4MS40rS7IdOTKPQniQoUtrrmPqCfbDf1tzE5NqxZKLvly6JwTZ7wU+8+kbSfGMK5Ehys52WKwZ
4Or2TDay117LrJQQJ9mXVRBD20L1xI5h9mYRuTLv1nUN2V13sngz3Jgn8tTDQuMboUngw+eZ75ni
oXBe5YgelXexfH+2b4sQL9dtQdAN/kx7ITFg5WxboTNnzatttIGP3iuybbLqdQc67S5SgHKsv4qH
2bpESCIXaSycdqD5OB5Veop5HsQ6mBc/QTA84nyMlJqF9Si72859xXfslsohVbi1fAPa0hlTf8xG
gmYj+R+mzmu5Ua3tuldEFUmEUwklhBCKDicq291Nzpmr/wfyfr/6q3ywQ7dtIbRY65lzjrljHaEu
8tWPDHvw1VmT0wF55lz0W/cIbtoJt1RETem+5aOsMOqeEdDwEGDYcQTiQzydabNnnbOh7QIXoEWZ
j0O1YSD1fx9etsJsvMxPYW5KJ4mFOopqoUafWTfDupj1jBtuMLDOO/bvE+nZOeYnjKfAXbJJbRuc
oLiI59EudohBoXPbYs/RxFzkHTo83D2kYXTihbztUdWDhEfmXtGt6V/LLh7nJlriPG44BY3bxEeK
a8m3/T5zau3OuP4X5sh6RbQOwy17MjZIFX718cRvEn3RBL90UHMxzyLhYp51wNsfHbrwWGQNSNYv
krT6U3HTPE/NdGqfJ2Ui93yWBZsISKQQtLHJiYnuLGJ/YIPgtvqCaybzT4AgZgU1zMkkXa+rKthr
i71a2qFhx1YvrDq8Wolrwtbo3CJfr1aSepOyq6SSPQaPh1yrkWk8BbvQxH2xlqjWcxR/7rmvMFyv
mTeBKpOpx1M24RNk5VrlUm+571OKC5HpryBTi+Mkvkf9B0oL7rxdvtjFVpnNsC9hAS5grtprYq/s
5hGUzy20Eixrzg5NfECdp3YMEndauA21rLhq4nW6OCEMYs+N+h3VeUqOkOoYBAIu6nPlW7TPxmvf
UpqTEZ52Twy4/lwz3fm2RGAuw29yDhaerJzmEREmoDlfhMAJgk+5MXSZ2P/dQ8kGrH6fWhynexRU
vPW13TxtsmKMOCm4YzQ0UZJOooVeq7dhs6Dx3Ok4QsaP+FGv5fNoL5bl4iATDMYB//RiBmXswRYX
OvSUH3lc9/+EaxLwbOXcc2i1QwuPRTsA0Vp05Ozu1AoM0L0oluBmMbY1I4IrWfskIsOgSjiKj1O9
1qqNcaZs3h0AYLiVlXOGSLfIubj6a3SBLcQX5/cVYuYKNsDyBhQDhHTyecOmhIsPQx86yJk8ykw4
PVcs3wld69QrOFRCToyock/6Gbyhnf8qLuY+PTwrhzmgfi8X71X2IeMTN68kMvyjccZu6qbjifGX
Xr2b0SfFzRvQrSQP0C7zM8ETyAEE3Eh4qOiH/3iBi6W1KD+78Z1UkF/y7GZkOwe+qA4GylmsCsER
a4AHBHSGElGRFjGO+jSEcRSnXJJm4vbnzbwzd4lHNzRP0tN7qwEZjDt41RxMNYAec0cRxGcmCqyk
wRcgvwVwFYbAxR8GdeWflElw+90NX4P6MQOi5C2QvX7DOb7leMMuTVMvKhtk+eab96pH0LvL5j0a
7qPl/2FDHaqXGD7g8ici5CGuUUlZxmYXV0kVoZPzAD4BpA/lhw4IPNn4+ce04vTWP79q41s1vker
ALmGGQ3WrPghFSs4y7wG5y+WLjqKA+lbjH7Su/gC5MBmh9RBQ4D0agjA+bZcUrhH7R+iPFHQHoTS
Fg1KwRiO6Gv9psZJzKIG6IxjOJNRp0WzFz6QFN4fXNDkuexRu/RvtD49ARSJ4Okf6b/iYMa6MzTz
PENbkKK5DHhAXtUHZuEGoM2ko18fe9VJjAPeQpUc/KGjHJeGPI3h0iENHAUEGA5yPvFZ4o3pWZcP
NE8NHc0+59r3UqLa01JZk3IzLGNDw90KGw7iJ3rYy/4/7vV8WzIEYG2Aur7Egnrg+y/ulXqIlnbK
8GDaNmfNmLmNXTm3eEbrK//si87zW3utIkI/ryLBWhsecf0mWCvxm+zYjuzJfVUbnBts+R1ZpVRm
FjUHdVS6Sj90+qEeD1WIIf2ilxQxnFoJR1EaHMbnPqGDjxH0hAR9aEqHlxdbQ3ERk1ud3PTy3ir3
KH6YRL7lu7+hbKcDbBQd8Mknvh34NmhgbOuwnxH7WYKevCIcHNUBi7e9wFma20QizWJJCnLdU3Ue
Ibp79TdlPT6gGQcfMGjnHqOc5+tnnNE0ys6kT4+cUUtYRNlqa+B4lv+9sLjPl+nbb3o22FpQp1vl
FK3i3J61JXnX0Rqo7atyP3sK9Jn+kc+hWI2HPyf2d0IM5JOUfu6k7T6w0DNbhhe90vBx/Y91qN1l
sn3LB7OXne4MgVelJ7nDirVeGNDTq/UDakjOSUqhqpywDRMOjnH0LNz08A4CiXFxsgpCAkWtSAvL
NsGvCMqQWujsQ2fSBCG2/lbLnx4IMgP1PY3rOOp5hCSJS3lv81dvT/3ilMVeQNGtY4KpyB3CBhhs
sI+TwQpPckj1g7tgvHAwAK/iI0GEIFgfeHFNQ96rDKY7PCw+lCzZzI5e8AloDWjHHLXZUo8bPMhb
5435zbIwXCZHuKlHkLRL2p3UNb4CDgrsd302jbXNnrhbvLMVcaSt9sIMjBIfxvlk5bDJvyImDZ/O
krMEdl6uERxnBLiXor0iAz4PZIiR/k64WLY4+XEqHLmMsSqs2N58EDunk3E0j+3mjZEUp7f0JWDy
beX+Ckp7PtrusPCxIwdGXP1r1urSl2fyQZEDMXHHDQcYjqCrX+UKGKiiva/Z8zNOW/D8emGLZ2AE
qt7CcAt2LE+vLPGVQD6eD8EZxO/mgiEMQZx2MjpMKEExwssStAfcP+cZO4p+GDn/K3ZH8bO059AE
UdWiod0ZVqPJlHiW73ltIt61CgzFvLllh7V2ZPWPmf1jSEofQ0oQnmlLcPz9niwfXXEgLSUQJpi3
Of10MDq7EO1neyhFJ1g6jOLq+QxARyuvhGK1qfxJ5DObZz7roC+yxC4Su0nmKtjYxGrJQl/vuD5y
9c4BCF9drX8L2d+PbCmNa+o/GMEyVBo5Jv1/tgPUdSCqvC0cyPXY5lwkNwhQ87nIb+24tT/WODiT
mZQxE9ESkhQ0WOkOJLg+xGv6X4PBX732gu828EAqx/6FgSmABebL9G6Kr2aHp2QppotjYT2D2tZG
dlJypt5za4OO4/dVT4NUTahY3ERPN3u6zdMlD5zeRErD+HolgvEZtAhbuDJVG+NatRoyywxXxEmj
9QU39yXdYlEeYt5Tz6ghFrq95kjmAQldD89DdWnzG4JCjHIvbObBKhNkZGaJDcCeQ8oCSYONA4d8
CtgHcIDV7LTAb0xtM6L/B6o5V4K5GGhr7Ac4jgmbYz+QYqzHO0wOUrJz7WpA3B1KfDmu9nqa5AFJ
ln027usKOu80bbVi3kIGwT4b9nqA0G/LyEhV87kovpT0O5e+hblVGecYgkR39FuXGmS3iuYsqsZR
xTKicxR6fe3SxnWAGVANdDKcCVRG+fLxGEcKxvAgUHexjSrijLuAYQx1h+YJ+mrCknVWggv0r18y
WILhEcbDk33H6TlhXDhV+1JbflpJ8dEqH63/XgEagq0vcgQ8GLbBIQy04swcyjoiqvuJGGy6I9N8
qTrygUeRe+N5CKRDQ/IJB9G0zD5l7JY5eVVUuj3mxNAiORSQqO+OSncUk6PEkqs7SY6JcgkvYQT3
89zxl9HL8LqRv0L2JKc6lLtDfSCcnMHCaG9EWLvAk4iHKOthcGkPX6DkL5ZTf51VzpSvaN9gJ05W
Cy5EtZt0WK47le4G7ns2UsbOXFqyjEXw7CtnU7DNP4R1eBDNcTQ0KtVrsG0P/mpGXFPs8OQp6UrG
aSrORfQp15cUJ2BxM7p7He+K8lb392z/4AnEiD90Ahw9iGmkMGEMM+d/sbhG1PZqz68g8KakFvtv
seRPS5Z1NP2L2V9r8xpF9/cjMu5CvfRscDTpo2U2QBem8f3+me274E7uq2EWRw/Z037nORNxuMYH
re+7mninqyPT+im8K+OTXr+wJ0x3P2if7FjlLY1+KZ90mrE4mjGDN0Fz/BTaD6boGK+RM1i0HCsE
xl2fEQEHoemk2s/ze84l3uTsuJstgrHKiZSPA/6cai+0ywexXknBLnIPo7dwLog5huKxemKpcVXT
fZquAvmUKO8+AAuwWBfh13ObgBV8C8IHqg4TFr7N3liBVbDoxkuGLS7OX9aE/01vwzOFaww6hwz4
mjcc8V5XWEvY8euUz5MOF+9gtkM6z/SrkayrQpi7GmMeDlN3eJJWHE7qMTNp7oQre9H0FeutVa4L
2NQU1C0QScad/6ino58jyJ2myeO226Q6qFPusQsGnNVvgZsZIbsATyPhjON8P8YYOj3+VwhabSCm
dhjZqfd4T+7+cK+qm8wPaMyvxrIqqm4lmmmZCBTMoK0MbsosWl1j+SYZd4MqQuSfkl3Im5+85cmb
Znebfi514xSk35MCrSOH8/cVQ1wAoRA5dTNn9gvFaRQnD47Qwc65f15U50wAWtoPXz2nARu/TXAc
FEdhb8hX7IxsDF+wspBYw8FQbDG1+2R/6oiCHyvF6RTHb52cc8fAcegQ+YcSqGxLm5mdNMBP9zgb
IZA92f4t83QnWf4OWDJZZoa2x4wz+7pV/yObtRHk/OOUnELDS57nenVrZBCEy0SB2UY4ySmD4+Y9
lY6NcNTfa/+clt5MGYwFLGRuxYwptERQaHTrIVZBdYIyFjvDAFeb5p7DZzuz2t6PJON1mZrUY/lQ
A0bjW39FcGIqN6v7ULIx27avgVQO1OWQlQjhR18/ribKBe0U+zdjFMGmtHrJUDD7mtgTyGeBzYFy
TmgCpm1lesvStz65Q1Bn+r3P/xfQCLByUOrx3ACPavJrgoWDTS1k6zk9YkrvT/2zyr5JhcXz6V+N
TmJ0MlVXUV0aIVnXyVi0Vojdci75GAsb7HUABte38WqHhEtm9rym7BMswcJOvbT8G3oA4JVsZ/0b
p8uUXSCH9wzwL0/1U4zfydCShCVcOnjwCbJyH9G69z6C4jSuIYNvCpDCuwmXltuWVj3mrDB2lpxp
V9iuVnSiBPo9rDa9Ou9mxfyhNFvszoVxJwBBvF22U75gd1gNFUrsQvFc731qpoz9xK5nxVx5o85Q
mndNezfzj5K6+ul0fMo2JKlgbyPfnyTdy8ZzKF3E3YK8kbqr/H2Z79Mc7vc+zPc6oTBLoPSFI8I4
w/lV6nTrgxAeoEHgPGaZIPIMlbvHXMrojeP2uMMa8ut/8QkOPT2VPuLZzSJT8E3PGoOhjyMVzLaY
Yd85SDSbclD+E6h/1fwvCFT9XRTxAs83Ow92jwehVpBWOuU04AluXbqxfNx81uqHOb0RZEh24mD1
OfTfTSiu4W2mm1JcV+1/gSyKo+61bEstCsVn23+VXxg+gyMM45UpPxLlMQr0nL2l9H4nb8XzLhPE
XyZEO9jdPV0pvKQ8iirC5N4RVNVewsOa2BAAa1h8oFISGxoxRtXqDMxrAg0tuBtawd99djf/BPVv
/xgJQZQkUj1/99QPRBUX9Ddc45Ddrju6IszTGqAhacOdtDwp5m4j1ksNeM05qS0fAvS04mNedSvu
VIZUnP7a7yG2quLyrK+mevWTW2jlTLX6o9kRBD2aOMIjSxS/NflL34/dxhR2C39X++hWLpNjZESD
FItMnF55RNVDju+9U6i3gjFdR/XPGeha4p8i6vTMgyxy2CZbIQ0Q5exmYlx+aH1IPQTcnGIb0wsw
z6tbdd4KVuYK3xoGXVjmwwFfK5inKT8QWX264wslo0hHN/XWE/bOkR8yuyKZ3VMh0HDiGQ6rSreU
2Gab10IUnFcCrA3on/END6fO/GG/lMg1AotW6stY3Ar5phr34tE3NmHqBXioHTP/4TX/J5BUE023
Ou1dzj9CgGHFR3Axi5nfLRanRHAjxgStUycMZNYgbpkBI53M8lLxQBPqsS8IHiq9nrKN/xlrm/MR
7RoIAuvSv9C2Bu6KfTVbeO0a/MNhg8XBzLzOxvvAcS/7x4wYysGvSCH+jMzUbuof4pLFjnDe3Hny
QsiB1H2RItCXOZ5pAG/De1Y8gJ0heaD7x5/Z9GkEXxj7ctHtFdbVrQ4We6W4JP1gJfLNwBNiUGI8
Az0tl/4+uwP6LbPu4IH9mmNbA4ONiXbE9kiakXwo94Fso4ygMP/fO6UOB4BBv7pI7APSsoOU/hkE
Jvhr+7lrYsNqPmB485kq/RdWGpRNo2xy30qwrs0Dk5AbZjjmOjDjUwRctvMiIFb7occ0Oof0MnmD
PwM9AH5Of+6S92exTF51OD1tmrucyD704Odf2h7ZtQLwckeoJ9GKZKrC+lysg/hcKacSZ5yJyG4L
mV0BXkgB6KzCbm3cfi8Kl5mLwkWG2UgPGVQlKBUULAqZBxscG1ntjLMkJ23pPlyb6gGnMT12WgAO
CjsK09nsgE35DK7uJ222z5dtFddH9DCHZTt6SX2BUbDqaa0L7r1kxQn5cxuCLIOIMaNPzEPk8CPn
1/zLiUqh6m1y28llLDRbNdXgS6a2SV1z46IpIcm17+qyiigge8fCHAZfbAQYb0J47MA34v0G7AZp
kUzWr58B03XOYUfkv+DQs4hgBlSNL9Y0h3btZRLWz/ACXqPq7khv/fBmAKRch0z5J9ffY7tGNkGE
QTYRKcPtZx8tZiIOuAiYrx8RA+/i20pLqubiFX7+mn54cMCk8O+99lZEH8ITrejLVL4mEd/+jE4H
FP9E4r1WMHGrazFd8gzTgxdv4Z/8jNlX3n4E3YzNg0SYYQfKZi81AVVMI78fAijw+U3GqIJdeElY
deIROB3xoAEYMTMXtbQ2GRqsf0eJXND5DDvX1euLA/kLXhN+6R+v/clqZ9aokYtrJjcPPo+K8VI0
ZwMxH5vZTWRGV2jYcysdpVRq+mHA3JEdmvlwgUxQgjYIuPO5mEcvtXerLd8d+0eDUI/0wrEd3gvq
OTMPHDY9kEAGGv/12zGIoEtgdjdjVqbnSv8MU6DjHO2zDz/+bLqvbj2rv/7zWHA84CGZs3ppSwIb
PiUsVNY5Ji/4iBuMKXAlnTkTC5jKa2dFFi9ElJ/AcGIpW7JQIaKhiz45QvNHUCExXbDWNMlVSsAW
Xn2P2QSDCXogrTpYAwdjSSbBy98psbWTzZCxEX7iSJ+mzzH5ZIO18N/ZYM3+6N9pi4SjmO4DX6JV
5pyzmbVmk3+6l/wjAQluYDpe5FcSAM/zsPZy40SG5tmsivVSuuBjSMWDWiFKsrtdo+ch0Q+QsRZW
O3zUzWeYfavpdxr/MJ8cf/abVCO8AkiWhJTXtSRvvLI5dQ1BDtc/arh6zUMeHqTMJoUKTel1++DR
wfZBLgwYm/Indpwl/nHsZ/BonsURK5phHkMsQbgb2FQuf6dgv5Mi7BGYyQMs449mjR2fhClTwkPO
yYI0QWMHXynPJ/k2+yga/+j02BcwrRX84+xOwsBH6DHnAc8D/ey8kc9/i6Qziz8j8QGzBiIxBGBm
KrQ8LLUl1521l61uLFCGa9cCsXxbFGwc9DHwGnwskkMQGeOweG45f4YUUsT1O9p2G38aTzIe9Dlh
yr+vmyXFuwO6BLMMzFnGV7IseZXtCsc8llBGhhP6EofDakdWBTchwjg/dFoxXH/dzcqW9tIuoEPI
mLu8Bpwe2js/pWZtCr4+KL1YyGcUiOnTBVDzpbWrEV6F/jO139PwNakf4+IRpvfeuOCV1dYK1X3l
pn5u8npbrXjYRY5SLdFL/fBigpNtL1V7wdXE2bz7wv9kRDiYN9psUoCyJ9GdynUAqLSH6ztcjIGI
4vKZHwc+9wNbwDOCa30R4v+6GNecOHb4U8AQYhAkfsp8DnwmHELAlznTvf6u9/e6Wyb6AWJQ8EJM
yjJLLmVk27y2wNOV8eW+EnC3LPUUH9cszf4mY1BspnxOxnTNBsIdIyWjBqiOUZRw76duvCfNRmRS
tW865x6Uh5beBnK9UORHLCAMAQ+TgjSeTLikd0qwM0HUUq3i79t8DwpHnaycHGx0koHVGpzPSPl/
0WBIbYoY3YzyGkrwl7xROc3QG6BN+PIBhmyhdjFbmfCjUVdd4H+bhxp6cQQuL5nLzrjr8iMt52HB
hE+gXYnyefP+S81mwzuOy3fUvmD1Hn4V2FboOULfHIo7FUbC86JDG1KPCUTcI3c4adSBw49Ru8De
iKPipZ55k9J+Yf6FSOSrR637+ZMyA1ePNWAL8XD4M0bnOgDPdwwzV1keGrzG+REgFwIdqyWssfm8
xAxpQdMA/Y1RYzUfaAXx8g+YIRhukHfEzwPsTQBqTbvkEldOm7nWPGpgM6NeSnrSb+V6nElglmGu
patkzpb998dIdmREO91JAP9HJmAzgoe2IcnK17jRFUI5OXtOr4fw8iUIiIe3CljJdOzqTWBY5EKG
bK2CUze29CwbjBhw4siLS3yrG1sers/hqpa36XktfKpO10xjTZmyNVthYTV2+r9AIArySMY7d9Vi
ZfiMR5ypPKSm3YvOYjjGyalJvGplqOzF57xEvGBwRGM9xUc24WAsqoCG27lrMm5dFS+TemLKaFzK
8m0BhBh4LPguzdHMA3jS2l9CA5CaFfQCYY5tWrlBat3L0zUaMy3yMXgWJVyu+FXiy/QpZNs2/TTo
McOcoF/Y5teyl/mnahljD3+Vhdlj6gy4BwGeh8u+2Qkcq+iBd5ry8OTBKtrwZ9TsOOpHIz6VVzk+
mbEHvTFOzyhftW7/FgwJ0Qxe1TRb1mbVCbwwPVkgPvgIueNbM6wHc12w31U2EYYQ2lm0mehQFjuJ
D0nsCRr1OGfs+8E5jAGbWMADBYPetj0lX79NauLcMoc34DewLYxb/mbMlrrfVffQp174f8ArSuRG
BzUfPpTuTfFB+d+4U1b3AVfct2tyhL6NpA9U8rd1iJZbBo6gGuJzTZ1qdBnZlU1vIoXMVwU+vLlL
QHEpxzonglUla8PgQe+ZxaVaFcNMcV0EPMPsnT5uCcTI39W2az6jjAMbs9eH2rpys6SMSX5NGJLR
7htMuFaq7ZN1pl019V6B26GyrWaC+sneGlYiuRuiNn2xa4GC+Dxz90OxKVEas+8o+iOT6MUiITyM
btOqRKg8uV75+qesfYYD+OqdPFlp+JHhNSQF0d+Ir9fi9wQq6dD5K22+1hfi7sWXHH5QF0VinZa0
sjmkhClQBPOLzhjfOPvGGTPEwFZOnVuimICwoHl8sylyCRWTlUj+oityWlVPOCW4mFQGt8at6/hj
2cKjlMp40FdImRYoKEmEFwFB2pUvSXqBscSyQPQd3sUkQJalLWZF5HkQ51t98n+IczNsVpoVJLFJ
3ijPh9xtmtgt6EqJXbL4TOV1D+KHKGHYmTvJupEYTrQVaYhSTuqFDLcENfpapbheN5X50DEbMRDv
CKetpdDL5Yq6qI3+x8/2o7qF/lQprt+4QrYZaMuRZgeBrsxx7/1ztWiP9a789p9WcNcueXRT0osW
neEvAv5hHoKC1m6YtXc1gbK9QbWKflOHC4BZAt+lvHuGOwsACThGsGFmvV2UMzkM0CIOEbgsAGYV
Nucx1vqPWP0S36JiE5/UcFPqIOYxTVkpc9L6k9ZbpaLh68O4mPB72pea23pNc4I1soQ2UkQH2JUZ
CR+rlqBB8jQ9gT+hRrJXt4p4yLgY4TbnDUnB41xCHjftH8JQtfjFdB86FVwskFpFt6PMlvWHwZcP
Tn2mVh30fm5woz8RPhqSJykq/1vfI0KjBejPndDuKmEZ8fcFDI2YUfcU93H9gKWBAQMhKgSeRgOI
tIkbstgrIFyMa+sTTOXe2MhP5PCDHh40th6hy3MHYRgVOqA/TjzQ0bZQPIKMrHQ3Y3EemZNvfu0m
TMOhQlInV5sWfBcj3OVEFcc9MgxFcBhN9HoL2xIrLnYF/FNM1Zrte9p88dhgFs2aCbWVZ6oqOKBa
S7Dl2aF8ej1kzHpdzDvHS8x+elp1OEuxOKQNiaK9WqwabPsVLEOeTluD5hx70u+U+mYF5QlLQl78
JKVkKbMYchOtr3NEoRV/r1yDfBHhZuv3jENY5hqwOdH88L5SrssQapYQmGoXbBZ52sh2JqCZ28z/
x1W3eWLKmXY12jVhxHeTF4CzS13jCWqGq0apO263xxQ5KXXV8JMRXQW3Lz/axQOCbzXzqE3j0Ij2
yJKfHc3E7RJPjU82S3vWnWLLlLnYTlM4MHh36ujAiW1HLosTcXrXnfB/08D0Vbhs4DkH4LbnjZ/v
t6A58d728VFj95AuF9Aqn07xw+0jecAUyF6BPa0pcFKW8eJoUrCXwXGZET2Sx+3DOiBesmgLGZEA
ZXKcurXQHfs3HwAXAcTRoUSVdb15dYWaHvWh/Z9mXpSg//zDxCVTqqhaVN2VBbgNxprsuTeqcBjx
nUeHQHz3Nz6Ztnw1fvfRnJQ1K+qjlyZS1jYZt+KOVk2h8nDkhTsVfxk7CEZfycyf7uNVTGA0PRLR
OK4izChH47sxnVA/1h19Um5oLTQPZkIynIPhvOjPaXKWFl5Js+SwLUAfN6em2yOrCQhq0ppORB26
Gp0Wk5VlF7xkxAvVvV/YdLVO3R6jGaQK39KBOSgAencG15nfVQXgAJUCrpvqicFJW1crExZo9JGe
RHkNfYQwHJ2KRDo+U/ULAEbV0x3+8YxWUU9X1WdunGnA5HdjFTcttf/DY1rNAJLZ9dsQ8aByCWuq
2Q4mSCNtFt6zIcJwEoH9sKYLW8DpLB+6A6lSG5wxPEUQLCh55g2yguBv3v+dgj/h+HNOCPxe1RRi
gZ1/s0SwvYx5us4vg0m5AJYJnob6pgFFWrMo0yILrUkQD7my30awmF7d1bisjVeBHNDB3Arvvc8+
8lLp55ihIMPBS6p6RTC3CnAiFHR3HGf+wcsEwRmaeANHPe1pm3jWeLwcTemeRLfmVQ1dwBjjhMmQ
Pzw1DWLAkeBQB5h3DYCF6jFPBvSmnhJ1PoL+Vpe1mcP86S+YQdge3wMltBF2Kfj8w7Yettm37qos
rvNGYZ8oJ4HtgrIUVBwL7AeXY7ylUCkyzyDI6vwS0c1+8fPLGHnUEfSAHs5B64XNSVTcJSqGbVil
fL3s++l9YitIiLu7wWaAOKJuL38zHVe892z3SQZ+x8nAAcKbYzI7OntgwK4KCxJQTXe8+GDWdsJq
KrciN1K34z+YFM0THt/Jwo7/Nym78F5mF4My0tALoC1/BOPFV72odtv0RBvuMdwu0xVVboHGdGSv
wjmUd5O8E5TZ4rv9y2/S16eN+QrFJ8RrnZi6d/6gtsczRrir5yQ+bhijDivs8bgO5PlcDvKLwbmX
Ysum3GcVVreyusEUF9JrWyPsnmcjA3XFKxQO3hh8xvWTck9LFml8yKEZMUXyd7jYFrkt5fak7Bc4
R7z9GK1/iRYq9iKSqeqWgnAKyvhXqdjSOtdmm77n3tuEzRaH2Errd2rw1+z/Rv2/oVku+kfcWiL7
GNUdIzejhOovcUxLjqwyOlxoBM/ZQvJJzvbQdMPBxnxMK13N4zGzDYfUWTPulyBGaLvVX3YaHdPY
cj2n6IkBEMHAxu9wZs8+EmgLiEMQqWme6A/Mdfh6W9f1mnQ8Fvimt5w1J2Bc8WwLMW2Rq9R+IhcL
xGSs+g9J30QBV6POuEgLmXyVJcggM1xvKejnFKj6X6r4zOeBKr40u+S8540VsvUlOc3uN5urbnCP
QPlrBXbsW8zaQIx/I29ZwFvCjGHH70zUZNCsmFG4RYSL8B1mIVw8pXkaqNGs1xhxPlPlNTEVCf9Z
dHtTm0MgjXRsgtS7OGC3xg0Vq1aBl3Vr9NtJ3wAJXDDROxMDxZUdji7jmrImaUg9fCez8AMPX6fh
UcgJFNsqVr4FWOHtmG/FfNs2G6RFcS4168NrX9+H/F0RPswGdZpo20+0Sblq3QbyY3ouB44Vh3JY
Fgyn45P0XQc7PjltuVw0y8hSFAjEVh1bBirUYm5xDEm55oTc5+qirHWj1n1atMXw/rdAgXI7e1q9
7tBen65SnfORYzDp6u0SM7GlG+dwOHev9kUQi8noUDXDe0DVTPEtwfvVz91Sx3C6iukJrK7Q23Kn
ku9lcS8aZsK2HD0m+b4wbn5/E/uVyhy8vLbCkrcs7HayF6pWAq2JusZ+Gy2YantytJ4BzSvazg3H
yOdlQKQohyZJqGi86f0qOjFdCzVKtLw28igtDDeXJ78tJ5PI7Q7QEFXlWlVzWyULgX+POE3Qu2hs
4tilRbJ7UwlL6GfzQidbrC5JoPRHozvG+WojZPuwJyq2F1lMsEW8uuD6buffa9/WyVgz8I2W83OO
COuDSb5ZvBl0B3LBgEHeUuUqrFpOX/257tYbLhDW49d3+m2VY8365WLCYeTEWjPqg5eDvmR3ua3B
5fACAMYf1MDFnL93xkf9t38+pupNAOIUr/yBL4z0O12ZF7z4r0D33fE5vdfq2z44PXUnqN4qahup
5pTvcncD7wE2O/E//GNTbvnCarVQt0m5DWEKGpu/C+pwGKE0Lm2e2p+/f0fIXdsh27O+Vsrcu8NL
5E+D3uSw71EZyZpKZWTVbhQmxzxLjsJA/5gHNiQ2TuY9WhxqrO3kivqlKCzpyzThxPHecWPpTstB
NsNUNX/vFk6rGjL43eXDFjw4UJ6nA4Wg2xt/EmpEcKSm79zJEC4H3tCesNlZwKS58CLibg003e1T
c3q2V8pVGS9SsMFb62p7leg0Gs4Nlh21zDwr10LKq9h24qqencc0oTtgm/qSJOWWKk8ah6bwFFi/
b9Alxw2YX6bp0h20bt+88eF4zmQzWB1LHp/8YCa4Y4unY3Pry8vAoXB8iBLPtXWwap/sUl1dgxDi
lZ8qMYLnuQyusR1gidfcMPGM2KODEPsS3MX+WPavJk+NHtZudKiAnRYPob7p8UXRT2DvRDyy4k5X
H1VyZ8kgYCqrOHhWFOcp9T6U9lpMg+wuCq0huT+za4geW526ir5R6Gws4cekd8tzQu9aaBuBreu2
ottTc+iawyjTIs7tdJSDnZ7SDQ0+/CjG7qKlKtrlsVvw5GUu8+rMDdS5K03n+fu6gQ0r/Tv1D1qm
eJrryxx4dX7X9nwWwu6mF1eNww0D3mMznHRzThJV5I6y+PZbaFW9Cq1UT/2A+Zm21qIGL3MYapRW
SrD/e/xBpYm5T69ddH5WJ9E4+pLlkZMXuCunS4ahlqIbdMlP3f9IoXHAtZY2WQkEzC2fFyU6J2+9
ij6Pl+0mK+6kMOMjWboHHyvIez3dUWAWVWzTXDhBmMtb+haMrQHYoof4SwLxyLON5rJJOmMjea4n
9KW3cpaftFdQLLCqf6S7ZBMIIf+JTIp+5sGIogIHhTALY3fZ/1r3cDbXYeTwyChmFowbm6d+8rTo
szWwQr81xqoYgVw80LeyxeYNZQRS0TQCrfwfrSj46noLsyOP34jfB82O1gDYBA4mViywBNB+M1AY
LQnikIESzr0ll7eu/2JwTFkaQTGAULwGX6Vmdi2ra3Px3phXJvgKGi15i/izai5StURmXmjvyNUo
eXVwyZLrOFwDuId7tAYQmwgzIKXgV80yHiYm+ZzK1vgL0SShhrWHmZzVCkdO2rWNnIXYg3ueS4Ds
IP688bMv4XBdLymaicWBFN5N7+5wkDLZxqdpLB1IL1HhKrPlaZs0F7gBH6/UwYLcoP8VNN9E/bDW
5uZ2/aGOmwaMYbBy4BvMgJgPZvTCa0afa5f5375aB14OAFGt3hXJzqAvhkSavK145L5wOBVDAn+T
4bhgphwi6a+b8/T/eDqvJsXRbYn+IkXIIPcqBAjhPdQLUUV3y3sJmV9/l6g5N2LizJx21QVC2t/O
zJU0kbTz7LO0ysEy+uPSSmgduMDq6fQkaAxCmGhavRQkx1Ad8jvz6bTEy5YS8Nhepkl2aJpTYlfp
QZbG8G9NJ0h0Tapbrd7k8hZgR73CuGwoxpUv5vtsyidPP7B/UW0tP1GGIQGc56GYLwZxnnfzkEoC
q89thV2reKwvuravuwML1w4Mb2B50UhNhYFWUnF1kbqLV8FZPkmIEtERrre0gTsZJy61GsEmfK9V
XFiK603fb6xSqzR1hYDCnFUmroF1DvEWYSsn03wK1VPyZHW84oyecSZBUQaGBR0zx9QGgGyHpfZJ
DewVM3JGfW1id8mpo9kzmXqsGyfXLR/61iY3S5zCWv9yEMCmsoxeUxcwIrDGaEWJSYrysB1Xyj0l
tWGteQCtkAEJJ0KHQJ9L/JkOnJn/ILrVTLsqQoBy4giHsVMYDsW2Pq6X+BaX1+p5AR/3ns6oGjlI
Bc6OnSpspzBVz117DFcJdcP9lHlT7jiEjZds82YQ4UVaiHeC7OiAhp3+8BisJ3ghPrHrbVtv4Ilx
J4smxy7hFrP2qT5Fc2VlAjr3g6CSMERerTWJUpQqqw7sKuGou1CrxXwed/PuSckfJwwnZwNIA/UH
kqz5DpDkNIfTvwSSfCYzNnZvM8yVJbiALT71jMXPkqFEw/6SLimoHScgmIUcXzlBY+PrFjw+eZJH
7PuYTca6oM8YLY7Mj6Zjq+QQ6IYr0YMuYP1Tgg5wSfdioKDV8NPs1wl7JHWdSG14MduLqpwF5Twg
JCzhHk8fSr7FMC1/wGx4b56LCTBfOuubOcs2Z2doVCuPHOgGDZPgawHaZuRA0yqucJ9aRETMIU7k
jugTw2F8c6po0au3XrwX4r1M7k+EDWcyCziG+WtTp8dn25KJ0feSeQhmxMA1IBDb8jzU+KKoTuAD
bLXFXsEBI2x7eaMFuNpX5tsdSpdb2/MQDGctviLvZ92j07+M5KdPfkhPi0dzOPLw4DSh8k/H5oVC
maWJWeDQFeecyC76Mvzn5+kLnQVdHscP2dZ8+4TqK23MEubIuoYMfSlI+00Onozivi27/fA8aP2Z
chjS3/tqOoQPXf96s/iMXuXwyoI/JJUKwkoLL/tWDSzQt/R9jSjophPd29XmHhoLoMpPHBKVH4vQ
LwauvwOyRcpZV7TabDHzdFMOHbIDiJFAbLGM9GVe8p6OuJF8gAvhQoAIqtF7gRPvf0QxMsMPtQSK
Nh5PCSV4xg8peVuo+FcH7h477n5tcQSCpUsZNDfeiN3tqLXiU9fZOejO+kE9xSi6Ii6Tw6cV9NHK
/+rqhwQBARAQAJwBR8YZwTz2gaNmK774iBtPF7X414Lwno0PjmIzKTYmKONyDDAU5ablVf3ucXQV
2+Fqik4ebCbzWT+Mhv0ttDn5ucEjt5ywm5TtNrxwiix5Wgjuo2c5Yo4IEJ5MPFCwU5AYxU4BwMfb
gBfkE8k13Y4J57IeqSPxN/cQjy+Ju9XfQG/GqMnDrkUZz1Y9wdHP0b2/Ff3tseaYOHoi8gMpcrAq
GDN0CZNptSa0H7a2Jl25FWDi6lmTPm/9K/2HP2nd5JuJuYHiAReumwbrUl0pAvW7Y9p8huv6erM8
bNIQZoOxYxPcZUcyaSRuEMsOwHqaq7xnIrIgGAFs2R/jaNOZK+tYVtv9XzlY5OyyRrcU2EtgPVCS
PYqwKkT4LziHVFS+w5tPXmXPpxyTwBpSDz/uyVejheLz4AMv6z999njPlPyPpr2er2Byfcze+V4d
dmuwEhWAVwAzC1AwnIuxhpHbIUDMH8fbSb5cfE3HrLMksdE4MjW8PxaNEnPOajYzisN4J1l4+Fvz
h6LfB+9OGarQXXw+MDoPIz0hCkJlg0X83etOtM0NRP7gdzOIKNdWuXIn9yajo68j512eqXpLBWSM
pXTN5bFeT5sb0B6zxS8vOwLGAkgJ/srINHxZ8U0Ba0H1ocf8so80bpQrWmnxtTHfYU7jjQP+QuH7
RJ7+Os0akH29A2IptpDyNhhgiEsqqnXUgNLQUQV0UxwrkX7vphDoWSig50NEwZpW1aqNrO9ne5LJ
gCxuXT8lpLQHJMJNF2hgo194+6H+N9MyAYE+DncMduOcWZlWbUFk4heqG9BB+XMvMkQCS41coQhs
yBEQGN6YBYwTPTn9FsBPTIwbMxfE1tFZM2xAEnQQ/IB4j/214ae/NocPA9IANwIDk/JhIyiMTdW8
E2ZsP3ShsNp+C90AqA8fdEwVEHwwk5JPYk6FkQOTBjYMCS66nnCFTOJpbW41c+c9EQP22osgUodd
CCD/SQ4vpTIGxElLt6hv3+nkgdJYCBetOocqJKJdSGqBG/vyHbhlMGbtS2Ul5GPlZWDrHaM5auE1
6cZM4PApJ6rzC62uxe0/wHwPyKx+HuP3IVB2oJCvwtzX1o04Fb8gsXUwFxnC0ytMvRTCVr+UdunC
012POB1LWCwKwoomHaQkYoaA61ngApRunuT0zuVkD0Oi2hMFmBQI6Lu64+KyNRguiz50cIPYvXhI
rBXq1pgw+1D1EDgIABuTOS3gmfUHwb8RXbZSy7dJcQa1a+dOuhZ8ug54g6kP87tTa5400JB32dVF
MKrrvlyH5mbS7bLnviQPVN7DCZmC/FyESwbAaXBNnjfQYj0KB1IpJGhogeVUPEKdlhXunNyB16hC
dCf1Zy+dl+IM0OGvLI1dqd0xeA7+6UnrTTtXDXB110G9QVdPOQ//Lbo/eggPG1jBCDs3s32Y7w2Y
a8qSraTYjGejBiJY70BrAb0UU7ce3gAWjbQRsyUm7XKF+sW0IPPAfa7JbQxlPJ54CIyhxjU8Of/J
bgOIKMYxPZ/egPDQyIC9x2KBTuIH0+RJkc7WjbtNeMXaiQPmdmNAAZXy6zfqnyBNzW0Evl2yOR/g
jcVmVGL0XPNYwP87XUfK2vfHHFzpb5iSrTJ26QfATDi96QdgXglsEvnDscEhiPWs9HjdPhYhdugD
LiF1rmG4SfM/k+420NQOU6F8aV5jBSA3g+9SszQBV+DXFijwSqOno3GLelmYWKKcCUmTfCHbJStB
nStvr/ingEpI1Pv+CkCS+b1f0QZbKxhu3Zx6j5oKJOiUHrl6b6RTwt/kwFEyM6GSb0pjf6qeh6E/
l/EVXbyUSOA81OpLowW6ZlXwd/D+IllV/kOM7+jEb0f7qBriZGEfRoUzXNTptwcQ3BqeV5GFEWhj
7+9vL5Yf/zjkzYN9hTogYaVeIhS/D0ZDjd3ae/0GdcOOkXYbhHO/+NZgrxKHvZRPMFVXKbya+7bk
MGDr+qzXD1V0SPhLZe5vwgZAIjJpgzEmcejZmtRb0XtUK5QwU1xBfcELhb81HKsWm9H00Ti6wVGY
nfc2+lfRqwMgBLtMPUXsNGIaugBfADRYJQSuq1kCYIU7IghhYicGaRbT2qxg+13rO5JlGK5reR0X
tFywbqZueuONM+o2swbjIshX/9wREgK4pV9qXELnEDUkvHnCzazuava4i26JZu+zZkGKnXn0oH+B
xeT28vwm/TsREVTWuoRJigJuDqpX7zvBrv2+bEhUHTBj4ArOfbdmX0itPB/yL738qsxH5D8U5da/
r+n77PVH+jAaf5c5wnNZIK2WsAtn9fsmm/tK4Fa4oQowhwPXfLfceVx7hd0If5Qtlqy1LpghU25g
a20yb8JbzHQnP2L/+66DVH1V+Z+39qrVP4TOMtEJ2P2tybj98twxIQ1/eGk1fSsVn+xSDx1/W6Y7
PxJHYXhs+KIWgReV7Qcw+Ex6JNXPvb5PYmAUI1jBX9IJnFBiOLqMeqYruCnWXTy0YBR7641LDkzz
JmYXMb4PSnAJVHzVVGlSccxbtfHD9QB34KS2J144PxwjSbly/c0jGcV10wET/kzaArNbG6ANrCp9
FR1DuiU6Ox1OAUXNsSNY/UzPrJHkxIJx1XkroXEF68tYSPO++NNUr8Hu5or+E2svIObw9og1/BuU
q05CoLgW3eW9rjTLLsgUdTu4nf5WL92s2/HgwFEV4E5tT7n5XbTQKpRPsA5FWsSET04Te3K4TIZp
IS4bcWkay5JWEtkWlceQ72RCN/PrivJU0jE8kt4oQzBTzT3FfcNy4KTFjIJ5+XmLSQaN25VHCmm4
dud2/b8kRhK7TwJY1fxLt3JO1OPReqdpq4kL4VdbqWxYSN8V8Sn6TrtVSbPq+DHoikP0TYBJq486
DI1hSqxOG3b6vW2OFcClCsftPsGiUB0KyxbA+GHt/URU2O8Ou44qARdbmSa6HqAYtqImIO4pVxpJ
O++TtBNOPSJN9jd+W2Z3yiw7hxHnGtp9ItzCZPTorLpo7ZPn6leFdc8xLGZwFHZyvlcyK10+J4sP
wX9W/CCact+hbGwij1dn8Ns2ALAKoI/p1sFIzwA6SOsCuLl0y0ObPYUjgaF6RRKe7FleOgFcR6LL
9YIcYvpX7l+4gPS9XNx4sAdIpomLf7GGU7mZxLs2Paj+6d2fKWxLhWuR3oO5WCP6kwXcNuu8u4QT
fm5s1SzyM+NoJv+LKMxwFXW0zYJ+KEiTieP5A8MqNDsay934myMG5IdAe7GUyMR9W5wTdNbsQTAD
Sg6Zhj76j5JQ9KuYAhYyZLpj4nFYk+/+/z8S0DNQ1dYGbwVqql31fMVxRpwxv/PrQGaxcPuQuFib
gA81v0DPv8lYSi5rO4MVIdy6T4590m9NHrc9AYSx2AYiO7AnBXtqzC9Ds8O4QdxgxJ6jufXzkSF5
h7WRLEWTMdHkuCDcIvaEDAffJClosWk+mRcWJMFeSpm1V0/B7W3fuDcDd86LwMv2R4Own1OxNYdZ
x+7snc1KzaaQ5G2OhSQhANFPIYkeLXzIN9piYNWxgElANgv3KNmsLOPO8oXDfWAtyrmqn3bC1A8f
uf4laF/SiK79DrUv387NB2KLrNze0gU5uqWNQ3ZQpBNUiHaNzxjeazUfBT/Pm8nlGJSAGBIqxljG
wGifp38CnC/VUQodFiBULWjW/peGCEyAfS0exWEE9zMSwZNiC4oHlzcdaDplPkzTZnRr+9uMuO8r
rF7MBJL4xanEWnv1+HZglO535JwGBzzb/wPBoF//AsFa+3cjSc8YHNrtY1asJ69Ce5n5H5q1E/MH
HzK2xu4buVLQTxKGhCW0fTw/H/LmxJtx7J8Me0/cWzmpYqzIeWLPKFybhvHdu6CjHVvqOhRiM0c1
PCTVrlCnSB/wflvIEnP5cxaB6Adliq12LCHAgjrJhj21SfgKDH10H7OLw0hvkTfZP9kGfPRaE2Pq
qQovYnjhqe8wQtUANX6U+GTCQ2wWJpmzz9KtLq/15NxiGn0fG3nP+CMTwx5r4vPn2hV9IIZrASSF
thv4uJp48I9AkHLa6d08WiU6R8uVGa4MAmPUyHVuXyF1LKNg3ijkzL+U/p4YrDtOsnbQ/b3pj20u
2oWSZI+4kb4AycEDtKqOhnGy78zM6qcY2WANwVytPW9l9pjQFJVC2bpj4qAthbJTXF742qSKMqDd
H4NgDmEAble4yRzKtCMoT5Cd4e+N+WToQdx+CNeSA4z9oy9TYApkwA6PuG1ZLEMh7zBbs5qatTDW
DccPNoW3fbPKiOmjXLFQlxEftmWyL4vjcElddtwUGdApZjgKlUuKne27ZGRB4tkBuEKYDKoZEBbG
RQhenNZuHJVzljJoT6McLXJqTG02ACXGQ/AFc4E2FQQL8VAbJzW7ggCDE8iRPeBPtAjwpKQOdmay
SK/cweAmcOgzT4gO6gIXw+9l+ysjUJoF5Adk7yYihcAwnV3hkQ7UlYyyBoGNzEeBsEwcn5wWCePY
AUwJNIx6LARuYhy9RzzH7FUAyj8R+KtXw1U+QyjXQKIfY/8QS3Dry3JvFDSebPJy3X0Z3K1Bg0TL
DxC0/wBBxeqctkgAO165qttnNkDQMOa7n3X9OY+vfYU9466I97R9BPOU2A6gcw0+1GjarT0mfgKI
y0Dd4AiH1o5Fs3vPcs/RqCWUpuYfWmLhmmWMJCfceBSnkvhM/ld8zgEQfxvYptTE0jc31LtXTNVd
d48zC2MoYe1mrlLPJ85gglMBBAWK9Pjkq5MshoAIrNUa9Aseyay5hlQYVXuMewP4NrmyrhUpvX6p
kTicx0y17Uok8cFKudgorxa1Br8EvMHFs/vB6VjONXJVw15/7onE8PABzvbK0y2UUpabxXijoE6+
m92QNOEYB5mFQQcSC7Eg1CTAFIl8ZUkGx1CRXAVYHeswbUXZABuxoV6r9do/FpXzzreVsKnKTSdt
1H9Q3sRPlKD7lGzQ+tVl8HDm6vS3Qy7CNqXMu3hRc7rvnNRfFqdkHqmOiLlsWKsssqNZXH+N7k/A
RORzVumnerW9cSIfsrUnrKh4kgTYKxaPpwoTyCfbwfcH7wQeCWsGjY4MxjSLHYP0PHUzueICH7Uc
Pm917FTvRfOpNhhA/n+qDZ7JPKfTEaK9MD6MOOTg3Q4cLXcSWpGjRestFGNa/5vIawKelKKQsngQ
7N9mwkbKt7W0GaSNjpoxWWfxmq7lfAbfhFcRnCWyntGMkFnymZx+wZICIyWMwuJFDZc8J1A6Ps1v
jBc6++L/AUZ0NCiDn2KUAocHrelYl9wimw+dhczhfmKOpZCGtCZLNbESj0AfD0S0hTZcg3SkMsoz
LNoO4w+mNv3kMmGNaEQDGAPc3vsmisVE4I0V3KATeb7B5gaYOXBRwVv+QmRZQwc2q5+wfLVQGbRX
YP7A9npaAWYXFpXZX3+YaZQoak06xQ9m2MgJgTSffFaNZBDhxU+UkdqHkaY3dj4PkejU5sSJaOVh
i/Sk26L6b1fsiw6oX772nRYRlm+0B0Exlbtz4DbqrQn+RPwT8WlxVG7vdha41eB68ar21sW0jnYK
zQvvfa/tKyJUKF25m/zV1D2hFXTjj3useZ+j6VKVLrIKFcK1jniY4nQ5J5Df2MV0nriUOwjX33Rf
qn8VPGR8WnvcorGHVbZQ1EVAQFzbmw0Mulmk0bOK5wNL3+g1698b37ZSgvWea7xHSxmCizn2jdo9
yYtsrUZ3BhGpXPmZG9+wLWH/qQJ6nsYYlwRTnjBmkp0joPiTY8SZM78y0kF07qaLZCo/MPulz1XT
0BGyXr4o4Hyz9MVWx0YYCpk4kiJJ8palhTXDFr5p+pGzg0h0w+EJ7QOobqw0IDE5U01Lp5fr1RA1
ppMQGCnnI4rqW7szqMlaVuJyY4siU/XGFzaE2cQFd7Nu2Ddcq7TFEGy+q2xx1/EY1GmVnXnGU92o
7oR16tNpehq4eAZ20LAlO33PSMlgJR+IuaRrL9pEPgB5unXnNEd4/2ylBErshliPuVYrRnbLL53k
nxzb2bBU9GURuRnsC2keTvZvYcHh9FmP6qYvzPV62rGrDZbvl9DvYZYkLGt40OrWKl1jCl7xs5yo
SiQskA0wewWYLKzbU9hPwzItWEfAELRU9aVM/ojZ3zvpeOHmnxHux+88RJAWNm86TPmAlxuNhREn
tS1urIEPurHyfZKzrg6HonF+vkq4lnQKZeCR53E6H7SZbM6qYj6fI2/VgGHCUeHq8eHgUjHcuOE0
uk4OQjUNrGWqkwXfns9+Pa0WhsojeyeoiwRXZLTP3/uArHm4x1SJhYn4Nx/x0fTQdvR8jZ4/P12a
WBHxt4MMclWZ1gGnIFdbjdhRdQOVtURpYVi29C+y3AVHuhYf11ogIuptUErHMkKwXkxF42cXO1h8
iCa3xLxK0gW1sA+YnnbligbjXlg0waJ6dOWUDzej8+QzOsPtexlr8c8gL/OQrnOa4cf+G4ZS1nPt
C6VDkh7Ao+DVzoDiHm7+VY3txc0b9gqs5DtwFORbY3S/4eWWAcvdQ/mh9F9eMu3n3Ch/A/UCDyBO
sdlKyFbEtJPJlIyKAAiJD6Y7vgrJ0sdVvDIpMU3dHqM1GL/eeTq8RSC8ZmBRlXCjmzOMj1G9KOl+
BdjwhQx2G2vDFmzr8UPyNARqT60DM3AeOsPY0ecd8+g0AwvGDTIms4p7cTRdcIPvS4hUDp1BFHVF
S+a/BQJP/2KwF1/wmYH0YrWAaUXq8ZdppbhyzHg2w7zwqEbJ5gMB5tGFB4OnVsSFh/QOh0TahEee
WkbluAYu/ulILfpugu8o+aqNO1Yd9SrHlHIfmRJxa+NJKOYEP2MbxEg3LOTcKTtH8Ja+BbCfyBpx
gmV34HHPO8PNgqMioe4I4FYzJVksEKHi78XOJZkxQabWQpcOon9UaBV6jqhkVHRyhVF0iYcZBN7f
biHkt2+CVSMGAWoXqVqnIT8lL1Bb2mAWb1N9fK+KGgDI/rcPdIBHVW1KTATDinhTnFjp7JdcogwL
784fDojVV1w1dqnPNO55cuNxzbTLMEFckdIuJVuY2ljaZThd4lSFY3ZLXOrtuP3aePGu0HZwkhm1
3gedJWLj7C3sqRJH1/2TnX0ynv4CwqI02W+5AIkYg6Rs761xMeRrCfKmv3n7rL8ZypWHYlOcxeJM
o5BBZ6frmSNs67fel2Qk9b7pkdpeAeTwUnAZdpJR8KMtYBlgGUC4KUYVw9OW3ivGn9mfIxubOh2m
uDDGYWdbaJsy2nrUmNezurLEatO91++Cksal4YCE/a+qE22cYT1a/HcyxqPoTnR3xD/WnLNX2Ptl
YdUKK3a02p5gFwROjN2TXRDMh7fD9Jp6XA0LP8Qzvmg+M2gQFlbWzFd2ikkOY3mzN5Td4WAqJ5a2
/sTCcV8Lo1WdIJPy6N5nmufTbgEP6Zcrys24sRy7cpw//vu/veVEPxNmUiFAk+jJxjAKqZ+3v2fY
HegIYWX0nD2LMX5S0bic/ccuJGLy7L5isvyxdU+sKl2tVm1zofunGJYqCiQOj+hr0n/1/1hidTh+
tBU7pBDS5nMLHrE8iBy5lzB73vmOAMSUqvgvz7grWDqOgU+9xf5d7CbyJgg3g7+KkpU27WA1tFtP
n/pjtPP9IMQZQFRYqc+5BM9fn+rvU2QVHBuskh0XACbrT07r2dPx2IEWY4EkpZRKfDS7fWn/U9U9
RU9GvTXT76jZp5Qvk8nSQQLulGDrvzmrLQFEApGU4qO8WVFiSmHmHxrva2FZhOifq7B1ZepCjJ0o
HgYorbZxISKjT07P6DyJzkJ7NkM7S+5eecvaqydfpPdZAcmBxEU8YX7oadZUEOnsHPw07bAkzi88
hoHT0kY07GjFFDULWu1o8sexTCp1ZNqzeKtcu+D/dTTY7oHYpvgCqJaxoWtNKH3gRjE496tXjRvn
dnonKmSELuVIKpVS6lhLZK/oa22hFxdzzr0kMjn3/nK5EMFa+Cqmm8ENLJyugJu6rPxprKBWVSrN
n19oXVn/BVQM9BcLzA37P+rD8JqQBeqBEyzbet8MP7z0YNjC95ivopq17+2QJk/tkMkOe1ReN+E5
l48djL0/ormiXrXSbGYKOVnhwkTeY1do7DJ1VdAFQiZkvkowde+YnlZQezxacDorFFctttbPhjFO
L6C9FDSWwi6zs6m8+LbffGfj97cMceQny3HOCdYsgsXQHVhEDpsiOmXSQW9PUeQM0t8aiCQh9Got
A8Bj+OJ6f+tLPT8oFF7i564WvCzIFqSzJiZ4gSPCXgCls8M7ayxQOgRjQ9F11qItJUTj3WbY9Ahq
6U4crRK7jq1xusuI35eUUsxq7zu6vs1vFgwSANrEVvQfk/1g5ICbIWQn2x6lORwLoVLNPEqMjUuJ
s0dbVdKCtu31JPGtiXQodYeBT0LrPaTphfeOBDIrIn9bd/DT9ll1ZEWfpSTUVhPWcDKmJlIuq4ky
FqlWwZISrdL24TYHSw3R4KO1qEiujTXRp/m44ueM7GGeDpe/c1gfuYS8aqLGLltzcHQ6f4OxEswJ
ubtyE+R/z3W+ez63xj8w9R35QizlZPPG0BWPuQXNr7YvzXn3SoIH+NXI4BVwx+dviS3zKFxEdIou
oh9PWeat1YtTto+Uw5arN+7hb8RRpXR5O0lKa+L53h+j0OVNGSQw1Hj8t0y/EzTX4jDcfQSenYfh
wz9WDE3VjIHY2zJDQ5/iB/rSQo2NuYKHJWt6fkRULaldCdpPSs80cyxTF61I4ekqUyIU20TiYmRQ
lbw8/eE8ujEVkG5uYc7ZfIjhSanZgWtkkDEQgml5AXM1Nafxp3wqkVVs+sJ4pWlYo10377bypoCs
F7qFP83gwVKNw+QC/om77eQo8yNEpGO7K52M7BzyP1iP0uJA0FWtpcHLI0CPXgtSQ+VJ+60ijYHz
YJXN7/+ArA1hPbwCCfQC7iaSLOTYZp1KLA1yIHrbhFXB09WYtmfFuHtHMCDwvyw/Ib5GJHV3UV+y
C6RWd2p9PH5w9ijU+fPAaM5VkgJt4bV87lOuIW+hvS8k+AR5LfjHgON2vhV2/r5G4bLqe9tTB8CN
nX39sc52Ub43+bsuA2FPB8q8BGHhT38lme4jyfD8MMwtZADigBDEUEIU9iLqEY/avEK3CJDOZ4L6
Mid/oq2PosEYh/kCiUtaNOQb6WTYeaxRQH4wzc1ADQop2xbcYMlVI9MoHYr6OBQHviM4ZLlsNRwt
aGqCCc1OfBuvA877YFnZzkWfy51780cx2hTSgvBWP0PmeYO/Gb4gon9tNgEncmHWZH9BdPX/PAg3
yqOdDZXT8DuB8+tLXm7WlXwF+Qh+fcl7KzsyHmaAo/6W/SmNdVRCnBTwUfhKksWKmzO5T27rQBPf
FIBCkWD7TFUEJnTJRcBhd0XBypqOPa7jbtxrj1c2whhHQ4kJKDgWwqxqv+PgW78r/UmZA8U2lqqx
bFm/8MtsfTREuYniQurrTO68SxBeoemoc1lajk8gkHiJo/uLgMNGjQo397t5/ZyndsRzHXl4VoBH
MF2zWcndRgMBo6wnww5HXXMVm2MYHuViisZXh8fIP5jCjke7tG4lR6+dIKfpYSE95yHfMeOv6lDu
Gjih6ggTJ+iWuboUfbclAJ+71d+epEs0utaNyVZVNzH2dVoq440wyz92cnYEGP21p5PSlCgwzy6o
A7PgN5G3MvEOLaJ/wJihawoovTw38fL8KyczXldePi5S4CH7iFtFcfCDY+ktWCaX5qUvrlpxraOL
CmSBitPy2lM0IZwmGAdSmxrGmPu3BDNgBF0Qh4YhzyqZt0znoqaWSJ8SqAMl481WPOAwmKQS5FV9
6kVzcAtKtxk0ynYsMZo6Lsn8Q1hddOFahQ/CkOWCaoInBn3iPOoWKyyRvy22Dg+u6yH99LFr/bF7
HzT8VbtsQsxgbHxkdPv/ua2dRtFpxZAGdZMy0ztPqlGVn4Hg5OJuZit+073jrz2wJHdb4P/cIBnX
6nWEDIAYqmJmWObaa0ALK/5I81gcfZJBsTWkTRRwFIULvRK8FQtvbBOJY3KuhqnyKJ7r6Dpq/hhm
yrUIVg8P4j4wTn1z8Z43mxcEc0snXlmiigvGzsy0u5oliYvVZsp48vyLIZpxbuTT8hle0/L95pEm
nnm1Mw45zrtxtAsZXi1fEO9MmjljjfhF/F6nqE86t9m1kB7ve/WPCA0QMY5+VMm9Ou8Y52c7BzlB
X2X5Erh06QOA32Sy9tjB7eQugqnnbVqoo58SzlZ6KOZ3olKXN9cNDpHTd7FRnxv00gZybmmzMAmt
32UxDMlqH6r8ace3wpP+WM9FNrQ5ZO6R8AFVlX9jKYtOfmmPUEUaFDmRYiIi/WxFdJ7tBqzXa0io
zfP2lB519KW9v4MtgE2/xEE27RNbogU3tp7q3FTWZoTyuAq8ua3vGAR0gm64NiHMYbU8UI4gnKQX
BBV5nAw1ppNhvNrxR8CN5abOMyUv7er9rbzEafh0PW51KU0be8SP6BrrP4P6Ul/cM7snxYVLlQ1f
fTTq42bTCzeAnLAbEYIxUEPF6anD2Rp4jXaI2+ETB9B+QDZIZ8zi8XqIpwxzJsisfjo3iyXbIkmy
eVVYisP9Y+0AnJpUA4U1HKqH3TB/93ODihuiCW/M73xCS+7tNDZM5h0uv/bGODM5VET6SDSYm+cX
gfqRV0t0dqzHcksaGna8oCdmmvqulnecJXggtAPVTq8QPnu77cbsOJ2wHcFE2EY25sgk31X8I259
Yje76t7cyYto0byeAPOAzMDXL0eVleXIb3cl64CGZqNlOHzBSWv9sVwJkJdA+8W08b4NExqe4/mz
kBM5e4Wf3vjxm5+yofhgggOpeBjDrRIuLigTZSonNMSzkVyZCkqMS7WUo1+jctfUm1TfiukhsVFk
5ROeVUJyI3/IhJ9Mac+UTKJvnIQ3bruRIEeOVSmPiASithabA0FI2iyZVfrRRYpNnMgktG1ZQmA8
UkXYticA7RNL+pK2MS7Ies7GBZYcRTR98iDvyXbVtAhTitDzkgU9nvE/JR17INk+v9nNOdQiD70j
F0shdMlCkqAUd5RwKtkVyDuxDhjs4kZHgwpGqhTaq7/tYsKVR1hnTX72+di9OnoejR3qOKmSgKtj
rC6igxzdlowJ6ji2zobapv7L0nhh9R/0bKyKqrCfiPvYOwT70jtI0xkhRQNe3E3rbmVxXZMpCJQ1
luDw00NuDiOLLO2/zB7y46mN58rXxMpnvBa80+zc3oTVtuyMsEa24VdZ/VCqlO0D5V+NRQP9GFMR
5CnMM/X9fWW5QA+1coY35gPOtHOsr/abljOf6qWdkrOtwMl3TkQq0sZNRGIuZcxrEU3LuAYwvHqm
k0qOGTvPj981ZM1M/FN2qC4CQpzOdW8Oq+oZ0mrMhuVJBuRPU8/g9wj/kmoTe2d1csjszt+QyOh5
YdcZily4DCrAmek3FX3aKeyt4k5HHM483mocBawAi2Vzp6L117GcxHNzw5of1Sh+f+t8x5SS1Wtk
Bjzler2ePcwFmrqJQ/V9gY3JFPMcm8f5Upi1gTKSDQKf6eur5PyMRxut9ySItLbg5vXpXI7xXwaj
uJBz7+t2igiB5PjMzrzCvOQ4A3CqCl9oLjJHWdrO/fe3qP+Id3/LEq4JL/hPq8qJ+Ov8Ezg8z4Bp
aRiNPgWyMynd91yoBVghSFkzbLf8xOCieOcbmtWhdmKWJ7eVdKPOrQI3judwDVNyphTsHbwKGhm7
KJuSK688YJ33vUNfHox7ZcP9fFLlgl8LiUa13m6YbQMwuJQIOTWleugSeBD4zAXKFMXkDeGMuhVW
IHR0IihTCDc5UvaGQRsDwSxZi8DNyPJ+zLjwFD91YRk6rP7j53ukex+GB90I6SjpIPpgpgzoV+bA
oAOFvo0fIkSgWXCuMBw7yFLS/2Qp3m0QiEm1fL6E9tJEl748++kp049ydUi8vShtM0Lo72mJNu3W
WzmZl2Aya0e2a4Wgx2wyzIdg6rdHPzj0gCh5aOFyIkwQL/qKAOaiorsoX8IN6guXXRaRx+5hPB9d
/p3m38KjoBSZnMYqllcV261q1RAYBLO6gbcAIwUnIQyJIqd6EzvTV2TMsQy+A879cHqmYonLy0GV
r0MrF8dlgMeL2Vg5vX2LXzm175EpMI0CjdtPNhy0kFgxwY3kFtAZ5ioNVqivFDtfI+0QiResfvzE
23812sGMj/B+m3Y9KrgeKjlnnXwB71vJDiyN2ilGfWPDukEpOJrd4vTREGtQ7+bemyzj/+PqzJZU
VdNo+0REANLeiiigiL1m3hC5cuWSRgSk5+nPwKyqc+JEVETtJrcrVfj5mjnHXIXY5ElOOkmJnc4o
5aGlQdrdwgqB8NI+z4v7JPzb6Rt+byR/qB0jmvxwV9/omLvRbUgPSz2ox4DUp/hOB4o6irE7Rwp5
XKTP7RmXJfkHuUim/kctfVIANpjxEhwq5YmzQ17WD5KML7P+HFcneFhWr+y7O8/W7ZSY9n9HluM7
5CxtJuH1Aj+N6xAv03+J2WfW3gbh3NERrB9Pr5bdhjyBxwr8Hfno9bgSC+euTvnoWj7xvqLHtsz2
fb9/Wlanew5yQs2fpVuj2T7UrfABbXl4E6efPyOOF/EP4CwILeVnjRoVZ3G9/aV/GcCB5am7N+CQ
EoiObog4znSp4nUjCIWnOAlP7GI3GeVKOY+jTW9urJk1e060O/m+66LtmG2zfteEe6U+VhEvswLA
BaJuvIM/mkRGSDMRGQ3QYW5h9CEDGXrc1G7eCg6ykhK9TOtIAASexBJtZqykquAVb7kaLpDjoUBR
+yz1ZNF3++bKbC4AE1akC+h3vyDY4ofUrXiBvEoNLKe+u5XCdNYFOR3dXUGAceKqgvPvvhCb7XM1
sVs6F1AdNG5oLr80bq4i0Cjlc2Jx68Wkp0Uep2VwZZz0+oi3asbYy5nNL13lk3vMxljD5PRZW4mD
uqb80LvgNe4F8O+xx1dcNuuknJbvRkbatj9AU/Zenf9kr4nBWPMnzFRxbq6smFG4ePc364GgOW3x
/UL2tSBnGGNjfOkZm6CNEVYxsDwqaCin+hypVfvaRP9+DQvkqJpoQLvjHC4oIU9Gv5SJFqgOkzjc
2uXo2TDFYnohbrJboLJWUfvqDvkonJxwReconCidroBZQdRiognLiUqKf0mVvCtAyhUMyHwCl15I
hfND2jJGTZzeMFQBzQD09YhlwVpDiDHhx9rCNLb4mEiRQvGCvFt4522Mlo6mAykaQ+p6NWOx6uHN
WYFOem6AmeBau5u7yKpfXjhbi+dZailehCgFbPH5Zf4JRbfdGHAEiWzR16INmYC82oWMmvxmlN8v
7VvSvgXtWxbd+HWR0nOpnPLnUaXgjf203Uxlw7q5n5SvUMKd4owQrjGUsKTuAYVhp3VVlQkT3vB1
tQL1UIz4VDaysXkWiyK1xMErdC9ZpJ3Paho8gfoAaej0jmks2Z0X6I0LprcnqAMll1tntX9iTF3b
JAmIkG0Swut8ljgJz6DjC2gZeIj0lIPaVrBnH6NlieEC0HBykvi+V518zEGAgbSKtthmRuzUnaed
xqcna6QRrhMsVudaXce+BAwmCgrFH7tNL1qBGsPCc6QI7qsnNetI3JS9X4HLToO4DSLVnf2JmSwF
ebp7qPx9oCQ7SQnkOtDj4CnOm1V6vyrQfHQASaQFYr4JcmxpxGlvSkBEnzPZ1iJPjhgqMklm4LLO
03Waru8p5JeS0yGFTYrTeI2PXCfCvPVbwj/yhQBvubwW2NQljC5Wfv/37H6E+zwyT2pywvavD4cQ
KvxE3gkbnveBfNKfi0S2GR5DwIMINb/Ppw+ezWvryxzk4UJ7Yx7E1q2fbjGD1PT3wWECygBSgvIf
wxDOSOK2abiBcghO64Tpn063wWHAkSiuabrLDLq4zRMI1bARoISF6yd/WLIWcH6lt/G11j6E8TDx
h0V+A8YuVlxSTG+Uzhc7P7YFxdUVN4+8OALfSMI2ARDeS3Hlu6cWOC5sXrci5kmaXjch8iH3Js5N
RpbF7jltgVcwTXB6lDxQQSgArxSyOYqyii+eZLMXooJoSWSbttEWM0YlyArj/FxTvek2/+Usn/bF
iByQWs40moORFX+7z/Az/jdpjW0orzKaa5J/zSImkNj+BbEUtNAWhCOIMogl5JYjbV0t+bN1tO77
/IFHAkfVnB/GR8UPUwaSHcVuGj9aTVIlXgxbMQKFtvlB7o1Plp3pt68l5wZFakLeu3zBzpsIAI6N
9jqKhNY5HBcEmSKlxCNJYGfD6AA7PnLMd2A99GH8LytMWJqjxy52FIGc5BH0yua+aZ9bzYA2f1QN
HgJn8DDFMJ8hBmtWZD6hoxpunXrAQVjeV7ZJ9rbpU3eCYEezZbKteSzq55Zuayysnt248IM17P6a
tJgceSyfKV2Zw5tE1To9JTq1dGEBhvcNdqADiZ4EddfZiojM6W7dTkHh72DfRJoCuJ6Tiw4CuKx+
UxO/vfFSd54krVhpIJ4t+XX1s2Z6MWhseaMVANIWOPnQEVOqY+jM+jUWSPS+KlbrbSb4JUqJ1N3x
29YyHCFiDHibLr/MLAOluCESXJEuCg30v+SCaQeT4iRBhBnOSItT9pus6VjgTPcIbRpBV/PeSYFF
KmgJosV9ZpApGqTs0a5wi2IEyLMVN87T05U1dfIoQpqZzJahdOEzLoYJMv18rsw9Yid0zs0CJ9po
blm4Y5c8dPG5WZC/joKbhwddobrnh2I8Q2ZA3WxOMVx6t3gyIEd6UnvJl6LYJFJtCKbb/E+uhPUJ
O3hV33Asvu63eLziX5JcmjDW4DRhrMGbcFqDG9HK6qLV65DXe0qQmi+p2zZksbQrrQj6cotBcYz9
u5WP65fiFYR6RwiCSQRd9yUIWJ8hxYJdfmti6PBL1a39st2mKeS2QEsCEjwHxW2ym6RciWcLMRdJ
gbYUon1/D9rBL/UgGidJe/oOREcPYVGOiE6l4C04Y5XUwnNenV4mYfCr58OtTMfb4qsVxe1oE0do
NlMcYTyusWCO9TJZa2QslQ4JcdHEds26LWxXqbNfALflU92dcYOjEajScyIcX8KxaA+IGiWnqp0q
ZKA/re4FbWpD6QgavDIR4L6zXl3BkPO8SrdyuuX8liTryYktr1MZdOEarRWnlPR0ldblFK3uTiOt
Y2hcdAYspsODKlp6sSKEF646p6gR2/l3Q+A6qu6A84Ybt1eWlA/c06mMKRna5EDk9wotikRrLl+E
8Nqzn8CfA4s6PtxrezMF1IMKpr/Hl0D0UBhEYtAVQSduISMoPLAVCzz2I1uk+cfA4F5e4C/WvvmP
BsDZgt8ta6zLN2SyFYsUkhX2qMDaM49KcTfDM56cuYRsSbuhJ6RvJN5sruY/sfBVCV8P8TNRPkbb
nO1ZaF3KEMIAfeVr/xLpFaHgbbPwPCJpnUeC3bFWqyepIQWTWuHksQ2kgfTU90llhyMbHbb2FhzG
UzrvrDtjvsSwn58YTBGiHN+3zxgvFAPaNUTnSGbqPW+4jw1ffgTmsKfI7x0nLdxOZTDlkRMGYa9P
16O8BuEPflVcjObm0fPE2+oqkAe3v0Pvc6vcbTv3GTGyBYlzIWRLTdBsXwhVEXZUvI/7v/7+UzEK
OzfuTNiOsk+WWtJs8MHF93V+X8uNJ9kzzgFbaxyM74iYS4RHxk4rDjBy4uEE3IDX5zcavJfuPSl+
dHiZCMk8lTG+5nWQyu4Tr6whNe6JW9Ex4TVumniNQpbAJjB2tYP8blSYrH3X4/fY/71/mipRbuQv
+A3sRX2TIj0lEuy1BvGQtafhCbF1lwvziazGc/FEuZMXy7zzK2MDho7HP1SlWmSJZlMBlPlGsCm3
gBdVQKHuTtavTFBj+hJXtkxiZO7df+TwcBj+hfJHquHzYblyfSmXNjxr/Xkcjxr3UbRPHSNfFfgW
n8uESQEXWLh8VassdsreyXvHuLszXD7Fax/f93iGS4sIuP0tfxyZfLblSSpPJgHNr1PIEEo7mLfP
VrX7hT+7jRMG32P8agxMVpY3ZMSEJLA/Ajox/eMwooI+RykDch9nVJ+egSsXgSQyQf/MqFRrzJx4
l51kBl0tkBbs9Lp3ItT98HosBdSDwk4AKvTaQ0xgkzVg8zZXMhiu8TousNgKgV4Ed4eFUSNN0U6V
5JDuNA/LbYBYeAEV4h/7uflilHaSwDA6MMotEAfW2w/CNbw48WaLwdil8bEWTo/6OlIjzsZNbgIB
88N0q6XbSt3m6nZMgtxHfATZqvAoiBFsJoUnzMiLcTM4GZB98wkPh3hIlZ1vaW2+C6cZYXGRdyit
Z3VFkTrLbql4g632SIMHhwPHKRyVyz288DUkJCxty9YvHr46c6Erao1/iD/L3CrCj5z44uvLhBG/
Gwn5SKzq9Wk0HyManOchSfe0UWCpxI8SDc1C7iwxWYzQHlUkAh9VfLk/vyr5KDR/iRmPnk4/+2wL
ECGrFvddY8wWZrYjqRblL204nPEddCtyeSngMXXl8x/geMoH1Z1GM8+gT5//1njcXY2w6nV2TOs0
3vAKPYNXqs+SrLBEnNu61Wr8HqxUD+WNAokg8BWhhZymv4MxjSTt/4sUEtFgP/BtezO2vXZMYhc2
2MbLTdfEYMRgqeIv8BhZEdfMIozO8JOEz3n9WIwrcIQkVDS4bBIPaR4qYHzvhbT/nZ5uVF/aj80Z
lF5NEM6drI8NczQky5pDcablJ1rEGbpH3AzFlFHeLHp1Pa7wJENToq5oTM4YsIn26xlTfS+rYg+V
EGQmfC+eE0Q3IFvsiLSjnuvgNFIPsbohDGeHBRko1XXX5peRoJOsImnpi0AVHDyZcRbliw0P4HIn
2ZBFzyT4R2E3+wuDM74+B3vH26mJRcBUgV/Lotu1kU0y9X6FO0o63iNlH7Ur9qKYjTpADxA4Rojx
QHcZ+ZE+BQhiHl02yBYpBB/vRA4M1L//mokglVmE1g4n5LsyE5eEXjBwTqfUe55BRBTTYm5qYZMq
No/CmQLR4J2gjhxIqA74MWqOQxQ9aDg5ueckFbT1IfkqN8hQp5ASamt+OepgZuwScakYvHv1hvSx
wvFZb37l8TbTZPVbU/52i3KzaZZ3Ro7siEa366akEipF++7yD3Nms2ziyQhlBk88BR+WiGkwILu9
GIOi2HVhIBIFacnxQXvRZ+1rQqZKPJfb4b6dsSm0QDsjfLblma0sEmNrmjsCWLIpsKZPKIIdgCh8
OFBrcJ6rKwVmxgOloj3GaDMQcJ0xzRnPj8mxYkgXSb3hY8Ab4zBWLfTFyw6NAJIXvhUubIxy1yvX
OrLO9P1p8s9WGuSTfxS91beEYgb1y8uRiu/fYJNuiZ1VV5aJOQFYVAYHGmL308tm6i3HZ5n4LQxi
0JmrW4aWob4l95sxXNXHVe3PaXWKnB5Xq5cZKxulP9gP6c0DeZBg+MRRiBsjFneEM3E7sHKJixMN
gclSX/qo7l/NNPj7NpS/hOdUbgTxyOUzgYXMnm/5G4nSPrzYdHWIRngY0Jtuiwv1i76K8r88tp8B
7RPWjxD/NLFsz3Vtw1QxuZnGLVbXlI38FIuK+cEstnhI+KTpQKZkltS7IjKvsEPSDS+aChb4H64l
jaJLZoB/eV7uJy3A9VPwTArKcTvkgcJXHvIyYGoeFq7ENFqwN8CCAAqN94H9gJJa3GXif1ip5Wua
qAvFrpR2BC0/ruPj2r4urXKq3N/4bJNI23YKZp3zxanAZWiBOBMqcte6NVcrA3gqJ/Gdk8u27YGk
c2UZpY/+NiTJV5oIMzylSqTVyId2LUk0D2W6BYDtQORA5AvDIGrPJZkTbIW0W22zT2II9dQXMtxI
3jScUgUlifoXdE4BQ8NC7Dhl17wXEyB5GWyR10W0zmR0GLbd9++Sas/JgzWnATYwutqcBBVAUYa8
YX8yWpU4badYKKiEwkmIC4JWDAphW8zDY8SSvZ1r4+4h702yd0R/4KZiqVxA+mjw7BV/n/kPZn8I
gJVbX0arhonm4uOxoy0pDx2ZoRsNF+PpER7tYna6v07560QVb2ZHDFgjTwAt36vJkZMZeg3tE1A6
4psIg1eUA2C4Vj6VFP+VU+c/lfKTZVZdWiaN+y8RhNuexFsClcGSvL2kyLuF4fPRAar7yknhfHzC
4EmQGLMGj77G+k/ffendF0k8kd82G8mC7Dr7YGz48h/x1JjoxTpEKABE45Djosgc9sfv8W427c36
Cem14crM0LC8z4COhShaf9hmAGjyn0b5KVAglH8H84/Uf7EGzq7a4/zIj694n2bTlDQlcUR1B+kW
9x+xPajb07Jut4oKfD8Qm2BcI85P2l1unSCeSgZ96B6MKPJ5M90/oXIiwPXpUagboUuyYE3+QC3t
UalEy/bpjaKH/w7UFoFqkXTiMcGUQCPDepebc7qW+zMQ6q84PtcAJ94+LBaYKjejvmD1lCNMTs7P
2Sk6sK9kYXinKnrwtFhxTisx43H83URc3BclQkSkArVVJw5PSdA8r5EnMELlaepJynC3wJr0IvsD
ySkYquVLOGGEaUiN7D7KVZOup+nZKqNe5/8HCMwuldPv5AiWcob9yLA10nNbn0FZQR68/DVQ0DAo
ewBfp3tbqzK+KJ+cU9krwXHATcrXi3SuPexh34h7MiEfip0Ndk+W2DCtMYZ8d9/2M8uvFypIQ0xe
bxHXTIdN7r42qJAeFTGPfvP6xprLZEX+QJsnj5RvLjaOOYKPMUDEF7JCIaN72A7WWpycKQUGqMRB
5IqMTg0a9JoKygqrwgVBnhPgKNEXwsn70SE4k/zPBSSIgkfRGJhs5VSbtGJ+Ff4UVZ/C0wXdiQnx
4YhNXSh4n8s1EPqnemiZrzGWis+SfIHd+CYC6EDtEYBVk8PmWU04gJq/TpFXOcyINdFJaicBEYLi
BZkW/JqVzhI3WgUKsEGAzQiniQ8Jl0W1asaVVDiROlX8eu6GNFkLGHFQ/bpA01HC7Sv1mKpH/FOk
r9yG6lCQvP6aqPkIPCdhSGchoCNcFgFdKu8R2D1iwLaHsjl0NtGtd7bPdsFHObL3Ym5JuMHCwRSp
N5MpMg3XifWWHbNgE7FUGD77YOOjK665fur6Qx8YGYCTAA1TvbwsZuQCNOwyrJFYCRJswb2M/gVY
kS32kwHy/loixhDwHBPpBH3lnSH8K+Ag6fOFwuItkMGRVBbbVPJpQirJ7zHlYKrY9JjqRttflv0X
yZhqPM9kX2pXw1dlrNNy3Yeu8XCFwlViRld2HUiKnWBsCyhJKf+UZTdYCK0EPJErc8OasT9o5fo/
+t/fvCFpMeF5mC3dv15oWEheqm59/jFFO/+6hiu0ytmisXHqEewZb55oFlHOWI9NaGxnkH/SI3kG
CP90dtSyh95OW6XQXEW0h/bT4A7nGiJH9EKcbttYKGNRqDT5DkkNKryZsULP608am8bmw2BsxYtJ
HiGiSFB/5ajs++7FjsCjFpuDsOsXCPI6MtnJUI4yC8CCIfoPqi+mdTzuMwv8giLY2r98Bo/FY0PA
EHnT6QC4sdStMWkuZmFghkEmBlIRLCSyaOjwYJu4hujWmdWIU7+mNZuRm9rPWjbM6yJiZONqlhaj
Z3EAPTiwqvkmxmhiVXf1hPyr+fpz+0lInndX1g+RjxvXN81S8OiWZmWp7U5i5GNpylGEDZ2e+vQU
LXTVn6ncX+jDfBB8cb7JpDX8ZHULo/ZvtPx/O64Rhn24vkvrGZY0V++m3PWMtQScv3b9Cyijrqec
FpIjmoVeOsXGGW4WT1B4ClPBAKgod+93i5NNe68demVaO8TKNlJ9Wjky52eHqJ7//ECPHbr5q73c
25PaH0Y5wM8nlcu7QP2H2ehoEL34BN4Lhd9tn+sULe2bvpVQ445BSeI53Isw6BDvHOyPajjWGYZ1
slV44KaPTVusUe9o4xJyoeS26LgbOr6V9sTNhRVxojGw99eTq7VjDv2/fZjGFzOn2rbLRUTZf0Cs
Ek8AZlZetq562GGSmSvjUPmThU4qrDAGTlBAW/3NXVugNlF3Ffx/EMxsCbsJTvx47lN7HC6NcDmJ
zYLbx7BGLEtzLk2Sdv8X0dGCfcjXmuypggd/JP8nl3/vr7+v+59yorFEtmwVANmajTqstWItg9+Q
kIk6kbCKLLPDY7JrQ5bYR/l1nlWYP66GeBudesZc8WIkF0k+t/KZ/RXUbLU8KrsUcHay6kmeAaZy
6D7a+Zx312buiGs8EAh24hxCpTc3reRPamXW6w+d/o8W7x7iPGfRIkyBAowP24zJyVqSXQo/cHsF
ShDWB4Ml7effoO2bzvs1kKnDNGhHzsTzlF7KGHa9NUenQXenMZFaAhZcJf+IpmtRUc+/6dfm38bi
/1v0iLNpt8GSkT+An7vTvNGOSHO6aS4SbPtMrGGncZG0PMjCYGuAErPtDU4sTM3TwvSbJ7wcncvu
WgPgwUHHa5SotD+BVVyVOX2u+sbSYfFCUkVlzvR+YNboWcDkXJt16eabrEL+fFrgCcuFRL9ebeY1
aLRjd1+Q3VBPndTvEpUmlzhXtFZE5XXlnhnJ7oWEH0FsdEjuoC88Zo4FWBmQPkS31xt4BBSXVIFj
sUW1lI3LCsPWpCpy4tohbo4ouixcMRsf+hUE+Ve4JuhUigGsMR/aGrXPN4GTMQe5jeEkW6OStsyz
OrgR1JI5cD5WC6uSgYE2xSO5v++e9ppGkx6N8hlNHQgMbU7CFtQtcRkjsJBd1UZzIzsZa5uzNMIa
n25W2kbNZEv8w2XwSymFAS7DV+i35bC77n49ySRx6s+trf4neDGUrY7nBvZnf6afIJrPqt1unrMT
7Vi4oPddtfqS11cx9sbTToiU3HTc0bWGLIw34BjZidUAxrOA64mciAEbSTFFN7IBp2ukmC+EHbji
ejMHTAmvOKfJ3dIuQTNDxhMGHzbkYz7r0SqKrTZu+ag7wRcFXxN8Zsf3W6kfVG0alMxWO322kjIn
DBFUzUNOR2bnyfpB0tW7UL3/gEMnYDaP0abh2/sgUKFB5hwL0+1Q2Cj82NXMm9mcCVHVODlokM8f
XnMKYnyhGaVusZF+aCiJXBZiLRcbXkl9gdHUnjOCyXgk0uq8O33FDGhfURuq8LE9kiNQHuo22R71
5DQdgFhWgT5jHYvQfbuLkUJ5rEXHwaVSTpFfotScqz3aeBrqEIsr2VhO9Y5vwPQq/BDUgAGV70Y5
IlJj5o8Ij8aFMVNv1R4OSGlfTwzvlqRJ3ZKacwRmCTvHMDFNn3PO1/dCSJujBZ5GSLWNAKFHZEPY
YjoRT4gk9X8fFyyXQNdsGVwABh3kKexSDH1Ax0S6i7uBCG8UhaixIrvQ16/RlhjCjEulXDACYUTB
5J7J1yh90PCm4Reu+hl6WPVw5xGgHcC+yPNe9tipEHnbllY0C4iHRH2JvYXhWLZmMDAA0uKKGQBS
BTLW7v2GMysYkNxSC/BipLwCzGN2UfyD28JwA1Uc0AQYfyvGHAPQICDRPiO0Ce7IRTe9QuzSb7Dz
5K6GhKogckJzWjlMggjDoH9AaVfFRItf1PBa5h/EQqVXe8OhRdTv/VTbNClxv4Y+jrn4l5cQlj6h
sMb5ifYdBfzsYjJElvzHaBnfLD6YUWxtaAgIDCPo/ig0TYRrq6TYsoBxGe4BcGJTB4aCJcL593X0
6c+Mh6uQXjkbo4WClJqlqnoANRMPRzR4M3UJHJzwzSE+QPlLz5FwJP5bCb9Yssy6r6f4CVg/3RQF
KixPmnkhw2dIvZJTZA7ZAiBHVTAQdJCYifmRNUu4qPcBCWnXMP7Qq09D+ySQTHh9xsa++aM8bjGo
KtdlkMrThpPg9Vp3H/PpbwXxbEjH2GJdgBxWqa0/IbT22JF7aM6TpmMsvchAa7xW63WXQo0IlCZ4
qUHGr5jsTCUQk12UBK6YTP7vVvOG3juAJzppH8QLk7nQ5149c13SfRpi2zB7lhRerNk2Ko444KZA
RfotAUEqWL77gc00EyqmXkhXNxPpHUCFOj0Y8Crj/2Uq8gGBSgLsOeh/7toEHyrVv8/y75NxV/Mn
Tb4ip81Al55z8VjE+yc7Ym0RIilujlhdC8Db7qPH3MMw2/OOmvIVy38cJCzHWDlrpI2El3hRhh/E
MRFAVbcfqjAnvA3imHLF5RiC5+ouJi/o/M+9CnnlbjCdmQgqKvh5vzLXI8aWmGBOD58jRJHKYO7M
DmtjFpvIJAiVqKpfpRmeh6HZEjOJ5UFkhpxsF4/ODfOFCRy1dTnQWlink+V1RJfROlQU8cThW7TD
jUi7MV7HOYw9zKI4A2hjYBjk5g7BHwlm4+tWLy4o0Ekww5ODBYpfRv3ulb8t4yAKJRrcPZKwV7fP
mx1ExTIO5IxZ5NrsvF5wu8zFz2KPT8tAMEVCIKvtTd3M0bmJ7RTZhmdW1Ve8xZcwidUNwEKzv2J6
xMCD/B2m18vBQEXXgO5dYwpxlotLmULQvXZ2HPk03mFm4wQ0F6877yxilHeeZQeyBFGeFSSXRHP0
c4+t7HR3xip4AX0x82uiJjRclv4zBWY+j8LLzLxEmkWQoIgQ7q2Igyc5BWUhD1Ema/G+mYv8hbAK
eY6yGGMtu7iXx1mz1zf4K2J8psPkA+28EhotBrsl3tiSVJNiYihdFs94J1acRN6MeBySUE3wr5to
E3Vg7jYwHV/DFhMqrRqfdG/OsVViE1DnghNhCeF1C477xaImAQ+oJA8mfXVzJLcUzwXPY6guS6Q4
myRedzIAb+8iuXzUGXY5FSrBfI1RzkmRAC3VaIfjkc9eGfzM2KpHHMtNNn3uLw4ZEhx8ct2YS53v
l5K4uiOhzNyXXuSaH6MwZZVpGbY/iytJ3TEL+oPh8nHLpbPZnKRm38nBY9gpydGMzgYO2HNaXHxc
H6jgwRtDFbARSJDDkftSIA8OgAs6vjT1bnR+qxrP/r+/+uPQVLvqfQHKK26G2G0STzc9pI+YL8nb
QxmavNxs3lkvaiOM881Z6q7L14JrJeSOwSBBxYqO9NcHRqOJD4zOFscXzkWWfmyGfAB7DXqWC+8d
6CPvneC9X9MaE5kh4T27+n+HGsxjGGoMooths1883BtYwBWGQixxORhCMd8+xi0vCmLMoQvuvPgC
5hBzDF5UGuUBxo0jvnGH4XNNQ/E7ZcEPypQlRIH+3ykLnehEmrxOnS3+Pv3l4O/jh0feG2mSIjz1
dwsO7HMAi1yccJXz1vAaFoYbi662Yre1bL9RzI7mnFW1KPJZHmt5Kbg29IW+2BJFMcCuX/6iiYvo
VlQXHELJl2DcFPWi3k/5AhKrVi3ifF/Ex1g9l/mtETgxP9X0GyHCY6889oW207spAi9OgnijDbsR
F8xkZhiws1zBAjFHZvmjI15XDkZx2jTdlRh0QTq9nj8UFpOeiZrriam0mGbEuoE8bvrXoArYHiAC
s2eRxcLEDk2PQp2VCuNOan1KFeoUtCswcDUM7IyT7BVIIpHtzU0wtgyo62M2nCLlLKeXciXnPA72
aMZUxa06l/lextGYzEMT49ilKc6tcTLhkk0hNuQh5calz2CjUjkuu8mNNlHjqo8Cd/A3cA0I2Svx
b9M4c5lBAbaWOZUuigzxhRmdSgqqw0TB7quD0h1JJWfDwPaoWaQvaJMYhfYvJiGN9YEwIwazziKN
1YmB+onhHgZhxm4MAbkgAE2dHo9rNKkjzoVyGoVjpx9GlC9SYCxF05nVy6dNiqHZO2KBd9Hj6RDX
ltzM72M/R1IfupVw0KSpAk6UoH6/v/D0u5xnuzpGUxHakUqiT6Ssh04SOJvBlWH4nRGsiH+gvUx8
3iOSE/o5tYTvsjSyINcnLjgg5JI14jc7TEomxFWQ/zZTADya0pJlEB5LCnxsvLpDJzW83M03kwP2
DNBH5HKhHKHANzr+Dmw7HtFo7AKYT0DDv882gE4eHqwrowZe6YUYhhpPFV32q0rlatUkQkJ0g6RH
ZyL8Ft1M9I6DogedfFCEU1NfZaiJ5ZeQfgMabScttvNvCD9eHefN8vF+KJOOKJmXhQmWwjxk0eV3
iNJBKtUWm2+QQnHF5eVBY0ROZbxZIuzbUJgRuCYm6CQg69/MkqfUXkjQIAUGrFxlQVjHbMJxMH8w
kZvHEHNWZrksF7gdHq8lu83oclU/8WLiwK1XMHWmADVM6tJGNv0dekqb3hoJ82vS9lXDlnK3416d
lmrP9PoSrqNwrYbr471RgxRg3IT7DQSl2tLsLub4xSfMDapEsbHzpyXktvE4TOq92C7PIjlL66w/
hd0p83UFf8Xp3iyILyMgK8qhkBCstFKV1dwVhkOh79t52Z4ewyFWdqK8VZltTgtJrgNgkSxJEa3w
9UPuncBrEZY2FqyDHS3qYUPkWSJQVeAV+w8rinCOFRm4b5mrGQfpf+dNJFbxkaWYGzxSNFA54YIZ
RTt7WiUn2TzS949wHW6Qakro7xqH4la0GURx0ZIhmRsBjZKus+BCsX9kcQNQW9wn0glgOwvc1z/k
xSShHQv51PM/aQX/XQy/4L//AmeE5tBfQM4AnLEMpmak9eGHciuG14bTGA4d/b12wrnAYDH2O5zO
47R+Ixhef7gEw8M9nGEQWWnaSikcaG//Kw17BmyajxugA4BSeLzl1ELfdocOvLFS1Y1LLyRJytFA
by21/q95/0n7vyV4HcsxjFM3d0Lee7cnZhl4Sbl+zq6XfdJ7xBhTWaFUGNet4r1kt9PcjGZ+9ywP
OcDtx0Wprt3zJnUfI3nCn2nmm61vIAAG5PUA07955pPRJPJn7X6od1MUveLL2BjcTHbCH1VzX5gO
yKY/C+26JyB0ScsPxkuCcuBCRDPY4nFobYgXwL5EJAMRAIgauPnRTbCJbG5yIKkEWE1K9AdL2298
Oc1bm/qgs8fLqkLn5NHLxvJvxF6XMgBAAA9tpn0k9dLdvo1JOAfrxCXoQhiBsFtjyC42n98fbkbI
0ESIXCEYAnj8ErdtbeOcDiW/VTay1T4mhBU+25pvqXbFDE+c89RchrbhRnlsK22bPXa5vtOIDDL3
rciiZ4QIOQ1ln9WxTU9sEoaNmTNcsLiMESQPCIc1ApkYsnsq+Z7nlv/iV3FtJJOKb0bPkqzl3tNz
r59rraPA81BWJXSa8vp8MpOkBlm8yuOo7XvhlqQ+0waUw5i95NM8Ur03m30am6FDGTCBYQZe5Mwo
OJnHmU96w3gHaeOrW6EiBmYtKN6MA6afQi5Zi8WvafuFmJevCKbhfIUWYN6+LBCqVT99QSnN+LBj
l69wV4HvrFc0zBgN7ezl8oXS/Uvv7j9lLy/QT5FsAgQQoZ/EfpgpGz+GiXv+230zDavIuqoPg3pI
tqoIxo0RQ2/x2Nc4gtiqVxOAC9HEk1aR4MR6Elpv5RkjJHB6McBa8t4S1K3WzrTIFBopkc113HlX
N5HO4gwi+vIVTVgrpkgkPDATINvlnu7k/MtEiw0vsWJSMgU2Vr03ZQXOJkAWgalZvCtwcqz0xL8j
CPHuumuY3lX65DE+Ih3y78mCNlVEKzAgLHs/km5MMfkAtfcHiPXsPaBiwpDI+41doG1MrjLmCrSM
KJr+4x7jjGgvrOfRmo79+T6JGmS2Dvc1VlQgSSPJ9uEKSBLP58LTsCSWS6NAWr8Ae2T+MeKvIfvs
FEsFJFBdGvGYzXa6AdDT6JbtbJlQzo+rjowEFmG9oyhvD88EyXINxVXQtSsuQfc0eR0xrcfZ7FgI
B1Hf78+PAXtLEBn42A6jehTDk55e5P4SH1/pLkl3QrIzSCxOdp0SkP9AQFJcBUPtd/2U+vbbO8/I
l7vRNwdav51jg0ktvT8M0a7Mgt7cme2C4z7BFo/n3+ZmR4byf8g6t+ZE1XaL/iKqOB9uAUURFDVq
khsqSac5CAIiAv76PdD+vr2rdtW6WN2rVydRfN/nMOeYLfFV3bshwGB5906INTEo6vhuYyVK080V
vEQxgYgnCvGVyxCyowTvZZyyYmc8UkhpmNGozxkN/tGuIRM08mZYEr37eY87RmQPDxWUzYyw7+7M
IreXJCoTEg/RyHXi7I5MZpb/EOmN+RzmnVmydvshywiGx9TZYOZmQUhHpVw+ivPnJf66x1/4qW7N
26N5M56yQTPeq+U+u+9MZcvfGMNaaog591RmoJNvxeI8IbZEXpoIAem40qVk99ZMycl1+h4zR8WR
7Nfxv3G/mi0UbZHrS6HxJ9LRgaUzAaVlsWbvLNZflv7ZlN9q9RUvCQM1zLes5/vY8yecKxGc97B0
uIg7ciCbKQoS+KT5vNY1cZbpQZPbWSw5v5Epry99QAyrXm4sxGjMD+PZdcbCZAq7KianPta8HScr
z3o1cpPsEJcN1aRYR4RyQQY120GS6xtGZ9zsxFiWNjt2yhNN9DjMAzrzibOZ/83bIEhJTYl0YSum
ByM7IavP8gDHEfhk5jtO/ZeDG2AcNOmsOvTWTvtnjOjvq5c34hLPqIK4C2CTtS7rttbLgS0ICGgc
akv0eJxQlu5y4kwfR1QlFF1944rADKDSE0v4CAcfq+ht9sOVg6Ls9V1ihigc78TQkZzNJCccCu17
KoaPan1+MBSalDisGj44Wmsbe3eeQc0HXznVMs3zp+VY57vA2juHgUFEH0kyaNWa0ENKxzg5OM1e
ein8FGjpl43T6qci/8hun339VdZfcfU18g9x46DUws74t8ZTM+w/AOxdtjZdvCB3UxXnCP2j3/jP
jnd3UJYm/l95AYejXuSXhdhPDUfC/gVglbiVKwZebnr2PT5B6B7RD8LwLv52yQzaYcfoALttG4hy
wIcGl8frR5Ur8DHs3QR5Wyjbq7JtJWbPYVYEhrEqLEc4Mwpc9HhaU++gE/uXehVjJ1L+Fo4G/ZCU
PWNOS/fMVBLoepo5L7+gMruboxJCbs4VwkZoxlnwM8ATO7BjwNJ79xvdaUafaNYEDFd7uLAdj9J4
W3MYFW+JPU9rFkfLqwYsy9fHybwEibQmT29zTthK/ifXjURLZfFQpksUzCiXKAa9dviX0MrdoF/m
+htF7qv5mnYQEA2nynQ9XKI2Ne3ismr7Pa0Js15aE4wwMxIrtkWxD0BElqikEG0geUPfvgxsTByB
x7gZ98x11piIMyehHMugKodUNBXUJP8ibWHlgVGP69+RYJXZ3aH7LeaZcCwu70b5nmcfqftYwFV9
1H4ySy9AZ3dq8Y20nzhewfwgNbW8ba63tdhhQQ9Hke/Rf7BU1pcR6fPZarj4wAjwlnFQsvzZjeL0
JKR/JSsqQEnyexhLPPYSIpgDAI5YZmoNnyfJn35GUBxcbN7LqG6xXkdsbfmu8TTxF19AepGKY8yt
wgP7CAO++2FOz+0PqYCVBus8hkBPrq/AZIm/hy1yGUQ8kEi4+TbMeD5KRMMFBEIZIdcriTj8h81j
ZzSrn5j9+hRvXn+bQDEBtQQNgdSUTLd1flu3HcbF6cji7BK+PDaVJ1QvMD+ujvm3aN+mF2mREAx4
97SUhmmuJ+BeZiBGdQdSTi0GDyOkZuvum6SIbuVWJO559nhgRvhzG/48RhLlXLbY423qKga+4H2R
MTVDDC9jX5Jsud1I8MGZRcaLiHdXjNj9nxvWFxsKGwKDxUXxp27DMQs7E9fNtOhP6EJhQIWxvlaL
aBy3MuX87bOWv3nHZ+3lu05tVNdCtyaVMEN4fbMHYXUDsteudGmaYrc5K0Nfqfyzx2reOsauKE0F
C0HrLw024/SJKexNFjGXMumpUh57jzWPEt4st+vtsgvV5d0miXiaN67G3u+6aW84bkrZfwcdktUo
d6NbvBlZxcSbuEZJuJnO0n1u7CqEiNBGuAzsC+mcDARpWbpFQsLWgLEAnOKynFEPC+fN0r323sXA
CLfo02Xl18Xm0UfNCJh8J7T7S/HWDW+aRWGcnI9qfuzz4+vOwkqJc3Yctnf+VMv99bD15tAweWkO
lnyonKWeH8uDeSNP+H6yW6fk3uTjj1MPxDHsgdtKlScN1vlsE9GepL/2G04/WZgCh5t+e2bIRMoy
IF6RPeCskGbsmmkUW835NZvPx/3IuUAc829iq9VkILQSm2ehUjGeY60MAR0R5E4lMrW5OuNwzFXK
IsPDUNFT7y0HUcuuquZ4FgcyOO5Lexzfp0X6fz+jlJP2L1W9oixJYo7jhdTNGaPw1uFxqGmANIc3
pWZQgs1LxzrmnxNwU3AfpnP9bv+aKNr1rZJvh3RDoUtlim/YGsMYGV7qkMtE+XliM808w2sTdyqx
8v2Ju/DeTeo4ctv66Wgk5vqOOI0wZ6z2+KQvSxmrtLDo7wsxn1lqqJ3DHIgyOfUzQ17+3mERK1Cz
AHAGPY1GPLUKtAHn/7RqjNR0mxg2OAreiSYMNR1TCuLxIF8Mkl+SffqBuZEN2lbu9wO1hLR9iVuR
56FAcJoOWH8Y8JROkoKfySPd3Vz9z4spxehoaKea8fSb3GdUL2T5cQJQ0EelwLDbVWQgO983Jp1M
TzhMqMqhFOkzvlnOcqYmFfzbt/Y9PfX9tIlVTBSW/2pInaZGmAPgp4spJO/ksZaOMZsYk0nqLIB6
XsmckeKR87O4Yp7utsyfEDe86iSaIAzaQ+nxN4CIbeRgItCgLzUdoNV2ZPOaAeVQQrLrh+7AycrV
QL3KGlEbN5rX3Gc8c9Rl5bMuo6e55oy+14blPNYnwWL7bGPo6ZkTVjpOfWbya+uL9TSaSIyVkHlf
zQbVDbcTMhf3FGTdNMSYlLx4IJ+8jtPptVSWqrXEiHLGbIxVecpF/kyKlMmWScMrXmxgT1998zGk
OGsOrbnL2+hcbQd9T28I6L2eYBSdRgs1uZsyHBPYMtzHOGlFz+ove8kpomCVQxtPF9m2qoNzHSQ1
q9YgZb0Bl8WpM9zRUUfUt7LmUePD0V8Ck/CrOdwSrLGUCgPBXed5N+F/5vbssf2hjGQaiMr71dG/
tPfTKHCqswhQwJvOPHWa6SJQItwW1QZlFwIR/IrsnIMP8mSN7WgechKdTBwOP+P/IbWX0U3YD+pH
px3FIFdxQPkKowEACtpCrZfnq9+bfo7oMqrH7bXe3es50YRVQVTVHKGxJXlJjG4syrDcOFiy8nqy
ZBFYETA2gpuDDbPY98OUHjPSIvQuq1bTxlvm2F0gj8gX5wXBD77NKF5elTUi9lW6rwPCNVr5Q2Jx
PE+Lz2vx2SsfpvGuJ+9leSrHg44ffq6rW1Pa9Eo49hvpsjXTfSG83cYj+EJrqyb7BzP7dt+q+7O6
16774bpP3Sb9g21abD6l8/vuF1z6vAYiIqzOIWg3UXWJP2mNycmVSSsNMxe4XMLrIkWeosJpwX4Z
ais7zGYAxPbEpvMZXDSX4AlHohThmGs6quKlFo65Z2ZH8f7Wxrvyvj07uwcb2MsCAAISkkSaUyBK
6zlfAVURHzkeAT62DIltG43l8ipvYmFbY1FnuO0DO6JAYaiJRUTdEEM8bHUQb/EMuQNFB5P763Ve
2AwkXlUXq9oOSOa+xJEFd8A6DM1xhpSSKOwKvT9X2qlSj0RhJsVBz+xU+mzuhC8dhmpPpzqsuyEa
wurmKuseO3c3kZwyBs17j7FgfN+jHIK6lJ8nFTrjjIl9MrncwMqzQx5ZNWxpg8dkZ+OpwZmvPXb6
BU98ojNVCpfDs1VD/P3/znnOPOTPlsPZk5ZLE/On5T+RUgs+1LaXBQH4FWrFORU85CfPph8T92a1
zUBGRLm5V22PGSshg+5L7MHgGN1JEBWXNQP5n1OLjdpc256FGHZ0o1/EbSh9ELc9+HGAQGjQEpaP
VStO1i1RPTXqqeiPWPOSaahbN9Ml+d8Di6NY58TtlvwVvEAd35B0Z0G5JEJeeHzn2ieRz81Ub1fS
nJEy9bZBRdZNqw7vhxuMATn3CSSxcqMjlh/Xjicc7vRemX0SftEyZRvJmHxdchap7ebGkRExa5gG
OuI08zozDhR9LDtMbxkJ0FEEkfXl2UpPcosnEY43LotVw9ydLUNLlAEKKST5HNGatCUCXSMeHs3n
V2JBpeYjSHhBDNBZWJAKLfMvKN/c+rpHHB/oBqBUTvMVCS9PYy31ii48aR7eL2+DlzP8Fm3BmDR2
Zye9H1+UDxudwNEyPoSnmZHBNMcczn+qr4gKxs8ZOpU863QqHmZ9hDcaD3jjYh+gG6X3kG2kY2UT
zmxmZyi2Ai/gCUdnRrYHebTN+RM3g9iEF/uVYTJjxF9D4kISy39F/wRfCyvTa1KXP93t7Ipq06m0
HQoSsDck2pvNm8K/jJDN9zCrLR5h0pmWmLRBil+OgxhKYsiAzoIs/jtqfxw773Yi9i3zu3zDl16C
YmTYC4KAsh/FHw76y+rkQWzimsrU2Q8wAuqCiZImkZzrYk6rS54pX3BeVc7Oi9UIJ/utQrKzZLHU
Cx7vIK0GLQOI/igynCyZSaIPL4P84Be1HrYawv0MgT4SJcLH2wBnWf8uW1+n32n0xzyIdAnVI0OC
ESdNCyPO5MkIoKVD42YOk94M5MEdtdNsQp/FTKAI46BB5W6nk7GJPp/ueDZhCP8w8LweHbRV5+mm
BaZS8/2AiGa9E9D5XTCGhzjXFIe5GFvGcTNUUSFEnftKEFPzf7muzfXNHPdCuZ8cG1uRSZS0GaV1
zmfCWuWa3btYmDGh6+2CGCTT8mJee4ckKNHYSek2bjYXxIdVmGMIXNzqlaIw1+KlWJrEFPxJzTkP
Ih83mlswM+mJqgoKxy30dvKfUkgddIOUW7YtCh4nl62/IcbDI2n/okoiiiOD7eMAk2DE8YTS4RdD
1UT4SZ6TFvZxAwG2jni7+X20c3295ReTaawzlpe//BlKvuT8qbXfTG7xYT29SXc4n8itZp11kK1D
Phz686EW9tVjf7/v9HZ7tfOFw0bMH6cgcNaiC4mPcLYwhoUyLNEgPH30On0b/IFkL7d7Sd1D/WYQ
/Ay50rEy56uRXmnwRwzRrW0K25jE9+dUlgJU5jg+USqrMCjxTDIbIcrnEhVQg68usT7T3gDdGD8k
WERCnq9uSSJVsU+aNypVVIUokZs3Pi2dbF8xY+EvF9cCgTSWlwprwpSrZH3LQFROwVRwChIujg/e
InJMkyFq4q2i7fX4DW1P057YnALac0B9FbMej4K2VBlo4Bs/r3KFEoJZdnBBilcH1zoo6kAcoV0x
ptWqQKqCM9sEpttVUFfBVVoJGVpux6Q5hVI9eKrmdwQzAeAV5+DrDR209IzT774vySkBKEOcLnRQ
eH9P4DiCkIY63T7eJEDk8Dfdu+V3tXPlTO1PxyNCkKHagv8ymO6NQImXqfwLDPKRfzIK5R+UHsdQ
StgiejXreeMAeBmdcGXfSGIe125p63D853dARvZqFCdziYhixBZdtq+Pylu/1q+VODEPRmUmWbOH
Mm/iecVcL1uM9aLAMKySc6fi0gM+RY4PcwlI+ROLIRPnpBN1EA1iwjPc2alm7oYKFUsL1a61FsaJ
WXGpozWbh+tkZMPfBbsNuWDDeu65obt9SU7V4dn9RMlAKXjV3u49A03GSS4gwNLVmkC+gAsijGCT
F1FXbitru1f0KHMHPbodpQqrgA+8vfOuug2s8ee10KL9YrqIEjMUmT71ExxHG3eYnfJ9Pn8IKD6n
rQ9SU9YRL2bNb+rGEZ78Ad9GNXnycUdz8yrqdI1y8+4GW6h8jk6CTdr7MoG0egf0AaeIa4g0SQQy
y2m/WaKZ8+x75eqKbbYbgZTzXXGjSZozBrBmHLFXQipxloQJSErOLXNzsmmzvB+UwD3RprT8/L3H
16XEur6nnfMxRWQbq2X3FXCucMFyipCaQ3tErcZxz4eN+FfRN8oV2YCYcZm0snFD8R1E1O83aRsT
GYutFhAJ2leapmBabCPhYFSsJq6x1hXkZ+GvqUY3BVMoNrJw6B8O/R5cA0Z0zJcfHkNeJOWFtE2t
fdPBPwFiu64qlribD7Spjncn0qn1qQqt7ERbFCNAw4mLLHL/ymXsXB0nuwfL59pCd19Vwz+Wj4ym
QV6wNLIU9F1BZDNJnXpeCSIG+avc0a694xVCiH4j5GZVYolRZrQr3G18OWbS+bi5x5ENoH7N3ogM
yUvEzBf3cMze4LHEYQdqQnAgTGbUxx6XFIQDE6wR7rnrtIweNxH36RWrurJjQq5ZkyMQbMXDDxhr
IzWfeVyhpsRmhIBbtXQYoDMxfzWBGNak6k8JaiP9Kr5MTDK4qJ6i0YbpxQOuxvqlfWZkP0XJApQK
zHEFPqJeNVGfz6Rz6DEI6LKjkk2CbTlFh/0Sb9CXIcbHeIcpm2uROxFmjqbO8bI+QATp7DZXgGDy
L9KYAGQn4TUJ2yZU82Ac9g9Hz92cfZMyEZ7U3K6ShcbV/FxN0P++ykM6ezTheOyLFf68ZFpJRATp
UK3iYmYVwbfAwF6WmGHMX/ge5qzBVG0EEdYOrlxQZ1jBUcUgGME9ipvxciM5e2p58faCw1t8INUk
1RrzJMxs62D1h/Z8EGB+OKLsOjOgSiNktaOAO/KxL89k8kWJjIJi4sGW5EAE534t3TESRmO5NYat
LO5u3EeSc+s2Z22Td1gSNxo9LmEg6vqshSqzlxsO0HA8h5ATtSmyWM3ZpXurflPNO3l3hUCtn/Tv
OymOJEMVc6yyHhN6Pk681kwpbG9SOYGBfT4ACMf5SXnD+UlJpNG5JAp0PnSYB8V6OzcH5tVvXT+p
Mh7ap5F8pMV7TU7RTgCheJ3GxYBfGDKMfxLJ9SLkF6xFqaTSC+afvyS1ziIGC9RI6TEzFkVO0fn6
Nl7DEnbvWB1QUGF1IHN9epnprfGzY+UV1d8suqehrgSMFJIikDVsiDbvIe0GyicEQGyCKLH4LLFF
0rpDgkEYuAsypnZW6CuZp2VivSwACrtXWoErIr05HhKOdbkOeeh9mAqWEIzqjvnGZLiQKQffqObR
U4NIxd0PRrVTcOH4Ay4bIn5lhF4zU0BF7/edL3b+RULyvsysRS0tpK8LR322bXiPSZHEiruNvxOm
xeNbOx7Fy7uZfdyxzLSf+70ISc4KXnqMlyIIOuOYb/psHrO8z1dUINqA0NYfBl+lb+bs5pVWI1jh
pL7I8iK7LK4MXg2U03NykiFs9zAPzM31fSxcc0S4NUk3JeBbGMQLECqLG9yW2i9G3xJswTr2/VGP
ndL6MJTTuTk9qgOR4wbVcj8huUVjXho2XEwFZeSwfuBs1VayEKxWtzqUrLAZNzeL2EW7ScJGDDtx
SvUmKVp6oDdbkxRt2e8W0c8MGlDEliBQsNDG+wcvqBjmmKfJm+q/ynZeFb4AKZYs6MIvrOXFWiZk
+hBvxH7nOBQH6zbDhnXnrl6eGZwaLA6DMl6VlfvQob6sNMU1tS1yDFauxeRvJH/EakCjOBcCeN6U
LhTPqGtZovFpCsfdQ14rvJDfJT4gdZ6M5GusH+am9+tQiOrsjzr+dOK3KH+hhr7lDNTDdgiUC3Io
15pyuucN49Z0vmKYDp54RSF0RiCC7ggPjA21usYFA5+UNpEPFlSzriFKLIjboOOFaJAHw2pcoE3E
woiPE4C2vk1IKy72efOmym+J8gb7JT8f+lkOKFjwL7E9Dgfr+nYzdg3M7GtUJZsUxXeUwQU33rER
SpSk5prcjbzBEn0gTcDKXF4Xkt6rkZiLZU/JHc99xpvzmzK/feoUiY1fPzB0rtoksOTVwLwIBQ0j
3X7a5SNT7lX84ctGXSqq231r96XSO3rGtmhTILFAMaEjz/fkXav5BbaVaeQ2pxLMOcLpkIZ1PGwa
pvnIaa4LpNN8U6bkG/UbhHB3ArXTwXmDfMzOrOedNN6E7gNWoHCKCWYAdf/2UFDOuDK1vhjJpFbI
W9gUbBvnYNvfQS66ef75ErTeTQ85K85l4ylPJdgEPDKbKGe8T9rsHP/DABTklBir+9Zg3J+h5vPj
JLg6CYDcq9fonpQyllxAJZX6Racu/i4e/cd//QZoLWv/kfh3EuDw5t7c/M4RHozYco2tmW95FqtV
cZ/p8GBbu0JhvVZTBm/EBL3pRFsXEfM8Kdle6hXuhy4h3I2B9rKFuwNBuqSc8xpKgtltmF2xqTFo
jpFUzdSBQMq3ctw/4j25oYKfK9PBA9QlZbEvkcC5zCEBz9W7x9605OV/Iqfv4PexlTsV2Ldtike/
YPQRqcTfgeZpnf21WBf3ja5tHpMAw76fgWkyYjgq+TFO7HOxJVwpIWEyfnyftQkLqzKUOs+kx3uu
nnLrOCJDunypu0e5kyJXu5EG4Ju3SFY2de42k26/GoL0/N2qDHs9S3E5TYheP6ebAYzh1VZ01D3r
7oLfliyLDW+oHfcBFODi5sba1mTz9LQqEw2F3jVd96mELQJUs6Oz5LsdLj+KfR42MigeZPIL1Nh0
FMS2EO9SPnOA08wmrue9hYqYstraJub+9nNDCro5S/YCCdJx0E9sKJiNluFoO6SPk1MrLspy298j
3YRbuL2odl5+p+eZqvtbhuP+49kRvs5jfmDOY+KpVsQgXxlDczf8JNonD4R6Dh/IhxTak3wrAEkC
XZyuGhwaxoZ8EFjIpDLR+HR8FvbdZRVrK44GMoQMAnypcMTQgCIM7uxY2WEFsGkZi2FG3GvnDfDR
rqGYhmoa9pDiigAMFFFbzVqG0FAEm1FY93LY3klFX5H3kVAJzToWFNhQ+3lHQFfhVQ9v/i3E21bf
Cyr0hfd6r6aLt7f0aYZJlFWRBF3NMihggNyYASACYE73iTbQwyp9+oElDl9pBaaoHgJdXNmDfZao
sSYH8HmYOFsvMhwTWCbwLOsnSYOLXAMj4XVuZ7iIXEmfCTmP+LyeS/E202nAD6NwfLC2zj7U9rNr
P9lXwzO7z5tTxmxTWWqkymGfJSGNEGhs1uIKwNA+T5Z//6rwEdjxJ9Qi/oKUkp0k7HrmpMZWR6Km
wVoLu+cRnjSejhRWXjwEj9ifXnR4IsmzIqPq+lMg2WbEWbgkKfQ0fvs7e3nb7SGco+qotyZ1d+0Y
l4+z/FGkX/f06wpf3ZdRfcskTPpi4atk1oHTKudFZMFcQjMtLWALFIr7QGhEZAmUXXuVPcLbT4rp
bdwkUA0p5B/Ld7fzH5ujpc8e3Yy8Mi6z63nudvaNqXi8KFfncnlplqQfN+AyYbkywcbYEc9IBasJ
oHoGE5PjMDRbpdnOO3Cqgx+LAF4WJDdxIhm9ZzpxuajpE4Y1nCu6CXswPNGKzi0pUwdm1qRzn/f3
POAkveN1eSw4SedHvuBkh8Hfx+HeOZhCJCZdXic4YOkgTBONuBxS/47KYPSvKvCMFe9Gel4R9ZyO
6Ad86pgE5PSKt4KDs2Afz23KQkCDQ7a8MDbuiSVzuYxb9Dt/q9SRc//SozVfEiE/paPlF8zbbEjs
Eb9Pv1px+D7vE83G3jDmU66R8XRGkI6TnAHtLEPLLgnwUT60GvD6O2+Jhmy9fdOgqmcObEe2QmH9
SQNunVkJTrzsR7W7VbtLtcM+9BcHTjsGynM+kgirbrIqQRK/3xfX+yJNFr1K0NBkukmNWW+5K9d8
2ERigS5nRiJWM8adoq/dVzeeXwqXXFhwWvQXUnfncM+3lisJC42oP8bCyElObf4mNnsT4h70V/K2
2g15fuwh2Y0j2aw9vUB451ylQLNHT767j008hi7HpLVYSUsTDHzhiZ88OvxZQKtLKhZLXA3ZKiai
9E1Ko34MFZttE5txTLkIaufdAPdpK29dqkZktW6/RVKrPekQEtYnNw1i8e1q4aAH6YzgIwS/8AIt
iP6RrJXjvXCGmtXYGmcKT0NABAuRKGXvxp+3uZYFuhAozCzkIG1CHddUMZer9eWxjsmFYp8Wr2uk
zTOpPhjRoIEE2xS3jaKsdaYeWQbLIuT1BDDfnkOibNNsJenLlRxaGqFylnNN3PpHvO6ScnapwwZv
Bhb8MaLIKTLf1xuScGzu9vyBggPw8cJg3tX/Q4A31bJIlgARE1geTwS4Us2tJV4i0ONMwhqUnMzl
dfSzziOLYowJ+bdwOdys3fFYcfTks1xYrv5cc3fyYf3HfmWJjK2hxS0ugteCJvYEknTgjBEPtL3j
30UuelzFX39WXIcGqnKmqiWfM89NQZpfg/JCXBY+D693DN5nKyyrtcgJ8VWSHN1+Z9efa3DWVvBV
Vq6BiGvwOxC91+kd1p+c9lu5iQui1iDP7WRzn5oHvO7Jl2V9mc1Pef3BDcTYvaEY1wBB1etcXJtE
3AtEw4RZBmkhUB2h83uSmYvlHbwgdQlObkIEssVmg47jLyYfkDE4iM6SF4crHE+UuCDyqesy2Sf8
5VytbgOFkG0wl/gPq6UV2REsRnFhtAs+liQxGe9j8t4Wi5JE0mL6VMZ3qnK0npvbLVRn6X2Vyy7f
aRrxYYb28sql+2RmM7/JtqUck+uxuh6N80EUcATurHaqiiW3QlcNV5XepUClOJk9b/VS0Zbz74vs
CMgaSORmsHRh4O0wTdSA8oDb3avbImg58PsLg4UFmTQG5TSTJgRoybyDMGFNVZnez4vCwytnBfWA
LIfR3FzQ1vu6WGeiyyN2rhdY876wJAG1GP0bMrLzqrqtFgyBUSAz1wCE9eJLDYZLsAlzBCRTj8/H
41MsPjXlw0jexQeF6iER9wnTtwln2yJ1at1mipvt43nbTrp+RImD44s2SL3rsEjTyfqZz9JhWWko
p3x0/JzEjQGKbjqGx4lItc4h823Zj0nD5jVfQjCHsgoKSezj7t6gf0zSnXbet+YBWhYbTxkbDXsi
Z1aak03VIu4dPi9AwacLhnjWoYCbO1EGBXxe/3HBgJ6dKINrbaLCUNGsfNTHi8usROW9ddjleSWj
YmrwgbZ/so/W1Byg3afqO6sXCUFiCU3H4tYvuNsFYWGxPEN3R8K38r8npq564hBc78tMWbzCCTkt
/xDuME2rGbMNO02J8HTGv9zuhFdfbh7Zfdf3o1jTOfwbuirVTjwRP3Dtn65MUgF6UhSX8mUpqW6t
+BBBXgnz5Plo0vLrSwYOcpsNFbROkEHzRnE158qYicyNYtYqM99Mg9LkgnMY7YhGeNPXlP4izriN
qW3ke0R1aRZTddkXW0HDr4aoB7ADznF4IeQErWlWzwNqhBXXiYlmol1DxjEb8MlzcsmmDvN5rtIG
CYzX4xnNnpmf3qXlWfMZrjc5G8zlba6H0H1e4YXkWMSfKm+rte/ktzo/ABKRi30V7y/jvin3fDrF
jjEyS/7t2ETh3HrHgv84GfHh1r6Zl/3m86Eyqlhki7Pqm6UvWk4GO5qVcuYnol+kgAaCK3o4cifO
xFqtkzvWo80dUBc0+XskdJHWRZVnSpNEHg3a9bmqzhIf9VQ/E5ujYR2q4VDku2SS9iweZ1eRaAE/
O/XLKL/3fyd/n7lNh21rbqV+mxTbuxbleZRjqQ/I9NCvK6P37wJg5iW215vhnW1CvOIyaodNSbfp
CggyLOiHu9REre9xpUF9hgr01GHTnj4QHjyj+UBHXQH/GsShb9x31gzKBqtvhpvxma54HeeYG/lD
FByYG1MF3NXmpXWD3wMAtlCPWQuLz+m3pbi9wioZI0I8SSa99asBVEZ9VBFznD/H3nUZSkybj+SL
SUA9zhvy0ZFj7mRrr5ezcYopvKQuIWAP5ljMWITIaLYjhr1sZ43zezqTKlsRfNkhF7L/Cg2bX484
N+c9+X0sGuj1TeyXA3lh/+Q26cO/elofGjiM9RATWvpZKYdEOaggXuoDlrQrFOmdQgBHvq7ztdWF
zFpGpG7QYgZvtFwTuA9VG7IMtIHl6gJB8IJxckEGXcaOkn6OOKrLSuOHzQNhb9ghp/T8rn/nIAkf
IfmzYzkr7fecGB+8yvr0x4iqk5PwXUmQeNJMBfxWD8iArHTqBvhgtEMEXU2Rh7eW6CsunOVIGPST
4fVwTX6l2xIKiNtiAHNSTVSzPnVerZX7XsQ+EYvZka/eVWxw1ry2vKwMIQzLdqWKudihEI5le5LE
d7l8N/Lo8nsu36/qyXILjx8Z9s11LzMKQynJJkVYtgrTUltluSyDB7I1GgmsHNwT+hRTG7N4QCmd
cH+sOpToP6ywzjwxkut2xBCZGwl5QrvjqXiwSHtEQr19J+ztMuxD5ue1g9c6x3E6nIj3o2pcaA0v
bZi1wYhBCd0VngSnJBXTk/Gg/m1x7/JF5KmDFPYmqFXHsIf3Ye4SBpqbS5llKkYZguGeNmMaFacD
YnkPWa86dfK37H/N++8l/cMqLo9aRBLK+t4Ra0jekVNrTs38T+f/t3mfXRG5IJvIcnr34ZDxAFDf
cDSJ23GVchsurcS/mLOz8nWtvi7XzzwUzOMoHS533tqpD+Foxns+lVDZms/kdW5VYXdZuzka8tUD
6XEUQ1U5yPlb3OzVEQgzswE66p4kC/hB+J2jPrNrorR+LpdZYi3P1v/Gg2vnJRtUYSM9ydZnLdAY
v5s7wYzu2f5SHs9uU7716uEuHPvLu5x9dPFHZqJHXpvWR78gx5vIF8Zc7fc5JqpsSax0qSzEy6L8
jtHe3hcVYniyh2KHmpw2SvxUzDAuPCaIsbFvq2N3/eYNej9y5Aiyw5XDdrKnYFfnGnvifsW0jwRB
0pH6PRGyD8kVs9NorlNrY7HorNbMBA0qlHGjVxETU9m/CDRIfvfk94nVyuocLP7ModmVwW6MF9te
99t2pVb+dfArAKd+S4oEQkhaDXrszMuQLYimowB/HxmerpsLrgVK72hQkZhGzM3wl7+6vfdmVpXY
NaZQvzuGjHFdThz/TbGU2+879EAjaMkadckBOhMeMOdeVZoFkL+69ZOjAXhLOsafsfTW1cfsS7C+
wmEex6dRfy9rfpqQzXIQCxOnrQdsOhPro2HjGEZshSiPaM3PkvxvFXpOMiPk8ab+0D6Q82nyEjrv
70QyafZRRaQxMUOXA4xFe8XHLFd3INn4MtKHYbsWi+NxfpGPif7u4uH+1Nvv/i8Uw5evnYpUdPAE
zW/u+6VzBMk+Ds2i1heD9v14ntNt/UNy5BQTPn/cvOovsYT2kb6dq5QX7a7uCD00+r05YvNf5Pkh
ro+xtQeLaBPQLF1m4sg02k+xTaMlj7LrRtWCoVynZWSMW/G2Z95YvRfDR2d8crPVv/fz+qyHJIMK
+drobefCg9oeqttJkt7Z212+ldEPTPt0piZz4ea3w0lv3w39PTfeMWNP1hGHtWmd+2Q/YIcxPvX0
cAK4zB4PlhD6QtvS/coT1QmRPeZrWbDZUiL4zpEYGoFK9mO8ksG1WbuGVrzkbMNhPjfKCB2tZ6vF
Ljrzctx+UYGhKcbjZ30pwBIKli7bK+F/P8Bwi/sBMhpMrP+h6jyXG0eybvtEiIAjAfwFATrQkyIl
/UFIqi4Q3tunvyupnvnmRnRM9FRXqUiYzDzn7L02UXRYGKIvAwElCGTeVwBWf61Vr939J78qzrjx
KQi+sZoF8mN4+cy6EPk8ee5XDNetV5XQbneTbsPHBZ5fabewEvB8FC6BcRkFqK0EIO8Tf4WASOQb
TEw/XrN+KVgoGNbUC/kNWkyGhq1e0bbBXzKLt8G2aCTR4HSwb/SD8DH9r/yMKe0/UD2FompG8V56
gXVJhuNphVIRBfTzr2yshNLD2KyKJLAfE0cJweIXgRuIhrD1uRdGjVKz9BkmesbLllBmR1t4qgEB
cNIeq3WrLbhKw0tPyAUqd79qAhdNFiifEp6kdi+1O5frmTyQFcb+G7JCs7qBgwUMKB2kkiHgbpw8
vwMovG2fdLD9/pT7Z2V21Z5r90d8Sg3vhb+te5FEh6q1CCCj288McyV0rtG1XzQmRIWJvWnskwlB
fj1AAXu17uRTTLFdeeECr9XZYnsXAn+M1USMoAv+VUIzoxY9PU6gYrRXYhVQ6lM6HDBkmPm+Mg/c
Poxxq3noYA1Bb9kIMUFzuujpxVpkj6xwhdQaIp4OTA6LqcczFRY4gQ+oP8H6aQYDb5iswBj4vXOU
Rd+/rheG22CqmG8zKUdZRSUD0JxYSxfn6hq5ERpEjGNMIblfZLMImANjSRubBSqGvIcRuJ+be24d
aZhMOh3IQOh6SoQstXkcn2/1C/3wvFMKzfWLvZsjz6QRJIKr5J/5KEQgrSPMfwhCzOyD/yt00AZ2
sOtzjp1EMI0TUqnEgyR9PRkU/UfO9kzdEw6v2YhOZBtzexywTrK0DKD0c8jhoHX91XXJ5Q0C1WKS
Tml1HhI7nl/K+cV8L7Rzp51nwZmM0eGrrG8sMtbz3AVHQh4qoTJV/XMr3YZgMTBv1FFE3Z/K+9Md
+g0znaYncu3fmQ4EHoqcYMlm12fwpzckrWVifVj0vpeErLMO7Zdmvrvr8sIsVlQibXEdVKLXRYeo
dNV9h1VgvnaUFDED/UKG/BtOmVi0o20FnG7/3ANggf3ziI9r5jCGKIfLxksoRx9P+sv5DvlRKnlD
vmupCmovnW+LYcsWZqYbtjDy1VK6L4XdwvfQMKtu7miIj4myYw9TCK4pzmBWicx9L4ZyIYOH6d2C
UAzhHTlMFCEkWzl08mP5kmDnmS4mh47WyRaOAYaNxron114vmvcekJ6a7w+qJyDeb5V+t9l6hp2y
WPEmrjkVRc0xf3AOQA/lF6tCgvJrs2m1Zz5QOi6stZGfHWsd0DugQxpcHLp1pIDLJLZyiUSkwJZy
rCSujng34Xmf7QlXTODBH+hM+7FgvDrs2Bc9OocaCSp7spDBkmKtra7y60hupnalXS3/kqM/b04V
GU+YsT3uDaosEEnSkiEDvSTuyVgAgdmAoRHCqHi5dyDujKk3Ae/RlyWx5HflysmN08CAaba/ztnj
5ntuvbqh3RyA0AL/pnsl1lke15KCYvvfQ73VM5ZmWriTksWofkjx5wQ0nnzh5NPrFyT3lq6DqdlL
kQUSOibDhRZjwJGTf/YBzrUlzBQtR7k36W1h0p4OEGYzQkmng4x4DohZzjrgZQETTc44hK2LbIrS
bmYX8TfC6zrO+z/MpXr771B/9nMBA1OqzxYj7D4ne23Y9cMuiVbcLWqW9JH7C0ZQHhWB+aEWj2jx
2xL9JQsAxuVp5gho9ecyEcgoBl95ewrhj2IqCA9yyoFMVD48C6oBgcDO+m3uFrCG2hsz56k6zlRC
4PYNilX0K2OzoLokq5o+KGcCAYlSd2yfnGf6a7KjA2Fy1bMjCQYc1MdF5oNBC21yjYlE2ROgaRAo
AY/gYzLvUXczi6uhXEfiL/FfAkT3l70Ia4D9ekj/RsmCZ8/4Q3eyCQ+Mok2iZACfgjLRPU4hsAr3
43CkbmiKc/eDEoCJNPP/cKPCjq/eB04ynEojnis7oWE5rkcEzjWvH6McqhWRg87hldM9P6J9zUCy
7EgVEE/7aDyMM1sdINQ8KhTAtctEFH7djJdKjCJEPau7lTHaJLTnkZh4UeswDPbbtz56ZFD41Q80
hbXTDQcWDyYvFZhz1JUk9Oo0UxYyXzR1KdgT6AGIGOCG7IgZVdD7v6qtrCdgtEOOtnjOdzRPn9ae
ET79kaznrd6Vo/vuoybdQgnTOfOSToGwloJJKfaa/kMNBe13NpFwcE5QiC44lL9n2cK33IZNZVfq
YhL0W2KZvEX4bpVV2TtpYme1SxY20plwx8vFITiLl0gOZo4oAYFe6suEcz8zJEp5WeCjEAaYTDPI
xTzyJnHnkbCkBJ1BIlKc2pVTl7dLnMU5G9hDa6NK0F8tq+J/0Nm0WWlA6Ctn+ogYGryuAgQvmVzx
Y0RFCRbGAja8ZMYpi5TwjVP0dssrujGIkra2U7iD6EVPeRoPueHUGHFZqgewtieVpQEjNhys4ioz
BzrI6ob5BSs9sGhI0UO8DEV0m/3ccS8KtuJFTwGYLSKS50qvnzvPhnb2nds8YfssmcXSSV/OUdyj
xOc9WDCDDUCjS57DzA50l75nVjvryEhdgPXgF7hc9MeZ+cTkRaEbmnndsqN6iG00pDxoXEiS5LX0
GHL0mstsiovnTjlSRItdYNy025YbwqWWdiTCe8yr6EjQ7mW8QSkxZzADGO15MMngxhnMUNyJ+i3f
nlVOIkXW2ka91yJ+q+hmjCfAYDQr4vRvYeFexBqxzPEM8e1EybYLgFxZ+1a5UXQM2Qf6Dm06WVTx
15LEB2X1W0yRwVOqH2kJpuAhS49qfFQdk7x90bjxgV6GgdAQsbd+odJSmhUP2G8plvC0ihU2Gby6
2S1n0lIpblPwNb0/CbKL0KSjKfrDwwQTacH7Z2aE2sDh2IwvEgM7/VzfjN+Nf0/8u2Xdm+iO0rFb
Bzld1TX0uIE/Nl6aTsyZRpqLf5hCICJFZh5tzZeASPI/a0bp7CMCdeftWdCofkw2tgqAWTp75/OC
Jvv9vP20ll9oMgaFZBgxS8rA6dEm8TR1F34F/VtkvRXW2wiEsrwn0zKf3Hp4q6Xr5MzkQxEc+nCf
d7vk6Snd9okzGN7sQi4Z4N4aQoWij7757PQvOcZR+xMQpHgEzeg3KOMOHRBvZYvIyRiWmnLPxyOT
VB1tI+ARmqpY32efWvvBtBzhPtCTYYV6J8K/K7TMzFll2f3DRiXQghYsBqpI935Hy6ISFfAntdCn
7Hgd5xX0jYPA5TN/DC4UmTwELIdzuF7j0SfYJeEypQRcXjtpuR+eKNIfTfTZWV/MvOjNhtJDhdMx
f1dQ3sDR3rfP/Vgu4sFB3AKOnm6WvFD9awhLy92jeUkPSr2mvahtUxCZDJTTbflKfIqstZ+su5uG
PX4OXWyJK3lAMNo5o7IftbMZnAGS4gxDpvbaSSMyvTRG51tSnthJZbdOt6qy6Uksb9Y4RW9WcezS
ZS6Ah1m9BcCnjnDytzSuxhnyy2WFltOB1pMQhFnaeXwL45sUuYV0iadLG5/15kRz0KwPabzPZO/O
jrJhZIlQoyWZAMLgfUK5hbYFsEm48TxdW5Vkf+Uqz9OaPGjohJwbNZEVTWKL5XqIiNCX/y7DBex2
RhTGqgsyO1oEdP+lVYm0hmmouvkdlHPbWKWYNoqmBD0KExX8qUiPz+CSm4RDh6lbkFwEQJBl1hZf
L1ToVqAP6ReE0Il+uflG/8bri1XDVM5fRsiPE5dGA5N/Fld1nxOqWO04Pf3KA343hafBIsujv1FZ
alM2hS3MP0T+Nk2sVZttx5GjiIuqgIWI9YUJNpO9kDGMgGkyI9YnO3j8rrJsHkaz0AEuhzuD+okJ
qu0TUyvWch05QrSm2eDwy4z72R5p56MWYOZGb4+ZG3T7RNpOy3D61J5f8vTpT59G8dG17wHtqivq
Odl9Nue+OhXPQ9zv2lTstxGAQ2Xbz8RWSUvyvbDsjjdo9p4FX5nxnd+Rz6VCgtCfDfJUEHXjUeOM
b3IeofdzpGVJJxekX6LedXTYQCy29JU4c/4OhElJJCuelsDomhXCWyqZJQPkbjzEiU0QQmmQVeNU
zXIgakF2y1aMUGpAB0THEPi50w1IUMe6Z3M6J8VFC65jfQ2d2v8A/zqnWWd9sKhNdBWTd7W7+8bN
cPTDbC4GJ0y4Gc4m73/C8qoUdocIm1KC2ScpzTmRhzii186dyWsI1pPWT0kQmcMDSiertBwHKfnO
oT97QCQObXouHph65nHoG8QBjKZei/Y8cGFQr9jv+EmoeeqtN56n0iEgm32fsxOMF/pH6rmPr6Rr
YGk03zTzDR3aGAsdWjfCU4y1c6mdeUFHPlzxSPI3w6Ipt5XTzSB7T0TrQbzM+gVnHr5E1jimSqjv
oZUXT8lmVwKWyU4XIP+wbNEI1KdvX/+cmHvMz41+6p8EVmK/XucgQBXbCXVaAyteRgsdkhqSvrp0
7pyGC/1UP5fZfBfJQsqotUdywxXTTT4p2lpjywyToi1svABWbuRJzgSppz2V+jHSDxbjel0IAeOH
Ea7+jN2SnXT+GYKSsT4ycHTOeU5H8qVeRf+w7m1lJv4oGkL+qOmq+uoJT57Uk9eboWVL8t15LxA2
YBz5bS4DA+VyOneCwWlEy0KrIObj9p2WJhROFCMj6y8jCdRgoXyey2iZCHBwiYJ/pxNb4mAdDono
YDdkTesLzole5WjahZ6leGWDkb/OmdnFD2UcLzk/X9BPba82DxyVgXuycmi0O9iYqIk4aRCotFJe
JdZk7a1XW3Pc4lFxkAN4QqETbsSx9QoalCO/FlwCdMXP54XsE457/5t94p8J+yvlTStvWPofg3l/
cuznVfAcnSuC3tdfz8G0S0xtqMLBgoir86vTQInD4Z06VVvxklZk2RgbsPPWK5qsMhe/3QRttC3m
ST/wsxAxj9J2xqIxLfFtddDLnTbeZYbHAfsv4mY9WM3OJW7n6aBZgn0OtWUuiA4kcx1i31ZaslvO
ac2jfnqanjIEzogzwt9WrlEszCt2Qyxrg7JF8oUuvN0Ml8zyaE6O1VH5BIzX0CTAHsQYzBQkH9B8
NnHGNNUwePScrTYDzGHpAguhQ1mW7WQAJLOtBEr5lZsw8oB5YNowwoLoJGSq7ZnWbyN9LQKWTbdi
tNqfOzZ/ns/mCEGzaA5p8KdDRaQdingPm6i1LoQma6OTKS4Ujj48pJGLOVelbYLZH3ymOdvBQKSP
dFKhVxZ2Hh4CalvtUxAUaSKFoqE1HumBPRDSKzwP1P0VmWtC3d5Wm2GBjl1GjcT8BR+7vFHNjQ47
kllMbn9gESjN9XSG3I4NVzYADm1lf6vB2p4zGfU+ciYbgl6IyyyCMvf6DbDB/Rb/y2YmfIB2I9ND
t9WNDr9jCYAaU7QOiqPbZMmevOtYWhsXuXFIagDVlI/voU/awBkqRGcHK5g/2HkLUpHwV565IzK0
CIGdMNG1nrLwWKL3hBDQLhUWInUd8/X5Bz/XzI6R82AYfa/yezF7t1DQz+GfvZnOf4H8UkXPgVhp
pIY0fZguXOhCk9pcEbtCZ8Ym+0AqYptMPrwoYJHM4hyZ2MMOjXVogr3P9dxW/EXBpWNjeuXKYQwp
1vkPAIb0HQ5bLzzeGwgyc0nFLS+Af5ZO+XOa6DKOf3Aj4PKmeT0Nx/rd+iIKQK7wCfFXh58Y9QTG
qSR2XDy2iDJIJ6MdKwl7SSIC/0Arwf0CFAjCCDy7Bm74DIYOLwD5tGSHzC7+7DKkDtF/5ARMzU6B
partpGb3bBmC04LxYjBgnvVX3MQ10QtDstbU1XNd10zddsll0s5aRgC63UZuZ7BTXMBiEPid5IM9
DBfMSX2DXeiIPQaXtcyFqC940HSWnLZwQiRxFOXVu1ItccmQ0yjRUYZtACQD5yohergs6veR2oyn
Vd0UtFl3ZDeDlfDop2ICwZthoPzyT/CppPxOOJhCyzJ3MHxhWDJFSomk7ZNoUZIzz7f6vw4mxmji
GnPF2dE8heuFi0KnZ5uzyU4ireLh4iQB9QeQsbCuYfSWS+AS4m3fbBeC6L8ApwY1X8tPlXQyy3NY
nTX13FZn+gRyzU680Mcr9MuZdsZGn74iKyxVuPrkJ1kFYFGW/dwVN33XpIfAOObZeXhe58mtqN5m
8f3phv7NtG5F+RaVb1N/e+aL7MC0YWZ4ig85DRkIBSQuf6xQeL6wMvNsYfatxqOUOLyFUAR5Ggp5
z7gP/n0ZuLPPsgGB4oIKwMsitW+F7/LwSvI5G+0u1MkvF0HgmU1K+qjsGMH80gxHY4MV1A5nC0zH
DBBCzgXDWUNAVRNHAPfbwUbuzzez6jLBNyPapLX2GrdS4+0oDTiedo5DBY2uB21YrJj03GiBEFXu
gubPZCjha2iGEP994iBL5EyfrPmF5YBsoa/Nx6lYKK19X+MfOD0gsZGfmNfbCDvQk1HWyJkaqDcW
L9/lnZaVHdMc+uYBd7TzQmqo55siQZ7w2veWvjcjJRzL6Ozr93zX4Z9Bwcxs3aWtDUkBEoMvXvkK
QQUnXoaXePJiYaIHF8MTJ3VOZx7YLFi0haeXHB1sGvRHQ+hM0E23uPr44YiRdLIzrPoSD9fur8ok
Yx9hzqCTQ/HNtzpKb2BasHPRygfZEvhr3Tml+VshQESxZLcBqrUaVOslmJ2m5lRrB383cTdxcqAR
sPE3Al3S0g1vBw9AsdJRPyJWWxLeWkc2ZEF+swUs9IDPG8iUmuP9WJI946MpYeWgOcQVY2xQOgx3
YLtOJJnQpzFXUbxWf8rh0c3f5fzDUj/C+WVs3ufN+xOgr7RHiZV70E2s5oLfvWhJSGDAQ6o0A55G
v8k46tr3WnqrQ8fsVnpMXP2xmc55e7WSe+rg983GWzje58O9mz2y2WNM3wH3czxeJP4u7w8hfCTj
lEKLIxeWOc3ZNFi+LpFyw4ZshBtWjuLvDC2neSAyhBuP7ksHj5vYGntAs/ovZOwXdzFEQvyl9Hhs
hAeqE9Zml5mcVvzR5z8gkGPyZdttd5dyLw48jFAkGqZLrFBpw1R+rSIDS20tuDVgKjAb8QT9CMJJ
+KUmnwWZy8F7KVLcZ+SZKqeWkcbcfs6XuLywNuCKLl7B23q9JmRvoETWsXCI6HSGHoQz5av5kxP2
v4O/BkQpJl/hf/7FTMJOCLdX09zq2R6JrHHSigv5uBOzOyTpPOCHpjs+k9MEQ6NYJtsmOeTFRlLe
q/KrCBbXJzjWY/GJT3j+cgnPGJ88aYpvEJpHT3qoyzNj2vm00wKINadWQ/N0i8NTUxNZFbg8tQVd
1A2qTMPOpc3YrplbldafH6Cpg8gm+envvzF0T8ThzRoi7CI0RNWeEsdBxH37ri33E4Frz32m70zD
myd2+TxHwSn5+I1wmiso5FYwHeUXNQumY0w+rqcUzjgsSGG25v9fCnPgHuXEVexl2O38wosYFvib
72MjvY3BTWvOSXpMfmIUyy0teOL5HoXMTItQMdXaVdkegpGbDy9QHoxgtIULfwR0dDHqa5Tc6uEW
0kusrxJgGC9ynsq3n3wnIC4IWc6/JNf3cazu4Wq9nLh1w8uzyyqPSC9YRI3l/Vwm0uzG9wkNQHhS
6oPf7Gelx+yMtcAu0EGrmwj9O26pymXlYGkB+veIF+ybCqBWQwAMgavGDPHNI5yTaiY8w92Cseei
gIY584HBXTUA7NI9iz4sCsnCAfFVFl/BdlP821qqyPvgycq/ovln09i9Libm2WyfEw8x7AqfYa8n
ZVtrsoGYRF47bBGxwUtstE3QCV4i/INYZax98o0jgWSG27wQWhFxqBPdSCx1ZFEiyd8Zb92CUEyR
IMKmC0a6JxWrECsO9meAEAuIkCzGBjlj5h5uAjboBOmvw14ynqL6whYk04UcD7UlQnRMHGfPS6Oe
0/DS4dM5GtMxLY4z/zA63YJUsuciCFyG9jk9lRdsK0T5Ea0rgTaANRPSl6WWGNcqiQzEFtkcHaWF
qp8qMM8hEoUdk9zf0a86f5Ot7RM8xuZhvXGpGTYDe4F28Ezsk4wCW3el4TgvzvHzIsVX49yXZz7c
P4RM2f+os0VPokC1kPwb+Trzo45EEF9Scq4QR8rvz/ADt8NH5H+AmO1vY38bas+EXDUhobtk8XlC
i/Y8phjRMgFBZA/gSC6urHS2jINkPhKc2Gg9GarQTqku/HtvUHsfCkRpM49T3eukx0kU1jMMF+ga
P2PpDIkAimAEhjjCyH4QxKgE79qcsxRW8rlyd22O6zqCLdLqIF7JSM7x4CzYV8YNV61gl2Kg/leA
6GmUCawOTAvuGewZHDBcMjuWYBwTiyPYx/m7TFAQagFF9ypiv8HQswnz2wdk9BPcjsOM3mOGda1c
ABJBGfDjT96c2ToFLqCMEQAvDOJXFZXY+fsPgA2oOUBM0GxwRmK1eRms0X+M+a3uH/pR5HRVBLws
gfvxnEJkFMRE4kvLzSlIkV8fS/DPCIUgM3NQwvHSfJHVU+9AmFKFTMq/ZUrXI5oT9aHBiX06ysth
tnSz+2rXIv6jXV7siWSGt5rS4ibPEncjd2+Dd7/W/nA25ZxIKQPRo+m+RADucBX//Rhqu879jV7j
2ZWmY10cJf9ggN8QMdRxI6Bcgpxi9+AnySMD9Oif+GsiA2Zko5yLHITi6ZdbQw7xYl5uRI4wp2ge
AS4U0C+Na/O6dmx4JGTv/kEGQ4qPKW3gxKCCeK3fxEC4NOrQxqGBkDbSHTJewNFsOCY+gNhuwe4P
UIey2T/BcTdiwXEnKGfV1tuVqIZ7D8N6wiNCDMQkQod/d1IT8Ke8KV72eQWe6ckoTqF0rHgOJGrU
Q6budX0XLDgyKy5euRwnwCITPe0TP6x5xck9VXGIKHekBZFH8Jv4TllJ3nsIZqfeuFS15anmp6KA
Kw9tvS86GreejlgkW/TyUoY7wPGQ3uuwzmdrGGzSc2tADzG2U+x1sdc23qB6lQqrywNI9PwI0/dC
f4zlg9ZNZAo/DAP7DpT+Hg58HwPOOsbh0XC2IWAbbdm+5Onob36x89Gw4XhyVr0DlscAE7788BPq
34vqwKJWNCEFl2frYL4xS+LrhRRctjsoEgRfOSFLUJxdTP3k39QMyMEAWExAWEGufOTyu89QJH2H
O9i0pzQ6DSHmgQPxkBAx7GFtAG+hJwYFuNiSB71uVa9UvSgjYvJn2Uc/VrRIsCQBvgi2fbfZTOvS
vwf+nZiATrYr9Y2gCvgCFNUzOIqQQgObsR25ruexZ6k5S27KkPmiEeE2O+nhqTI/KMPV0KN2NixP
M8Bo8lghc2nsC0RBNj2/XWfewDIkzHQq7lFjZ57AJeofkit3m0pbmw4iQ341w3rjQXRCaW2zxWLH
Z4vFjp+vnvN9yM77tEU+Jz/I2BVg9H1SV70AdRdwThp5hcvsKbyn6lVuz0AHs3VM6oEom3nlgUP9
iN7BJu7ObMM19I3D/A+AY+MC3iNGBVGufmGSaXpBEQVRImw+fpVhBCaYO5hb9VNgJYjzg+jBrgI0
i2KFWk9wfhL7H+KvfJ9kLMxhq9/+DlXISiBe6y3xcO3rFZmdiXeEI09je2FqJxoHsbKDB8k6iGgL
RgDFwy8joOB0eZOTC9iGf+MD/674EDA8pDtLJwPFzpPeeFvWQDLq7Sz9N6fNtPYEuFNxzi1y1n5z
4sjnVsEvb8k6V39047v1v/r5j2p+hydOwb0H9A8FW/B0TUCVofeb3rmcXeQXH3eyHN26UB9UQLbS
9c9KYxYhI/Q5Pb8LHijMXzVjx/rUa5emfSMrsiWGcUVlIxMGLFIS16wGCkZoVkFGPPUmrTcw5IDH
VPGmiTecdNUlJuFO27oHP/yCJqilj7JD3E7F9aYSPklLPfoEyjF7LoxS5ITN1HMENdP4KY0fU/qa
hq+Z+Y5KUsSdcvSu67W8nBbk0CObZbX4Fc2yWljyRkE73bhavAEIYlHTqTuS4ydR/uqks8v7J5Fx
yr5iZlXttVcseEEwphU/fBRq1b2o7r5NAoohr7/KW6JAjgSWj0N33ZKrTFsyX5VggxyMzabscMAo
l8DkCYqf64ug2UeWp8s7aYC8uGiLTRFuU3P7TDyfRnNB/NROM3fwY7S30PnK6ns2u8nxRapOKnkK
uvcccRwcleSUnWX9zawfcfQx6z/W6+0TlIq8Sx3V9iWnQhrrZsaioB5Yo5eTrN0sOUzdMXLTxuHs
A3efCE4loPjbzlvEEbbGEKFnrGvX1jYHxLWiOO4tLFK2gc8NaPtepHzzcIHOULbFUpuvwnD9nP2b
Dp3NNslsI48raHUwWG5j+ZaXb2H59lzOO8hWy1y3B6JQexe67ND/k76FLrjeLoJ+f0zQ5LOQIqlY
5AtfR4R/RLspNQeoUO2BZUkxb6F2JTyy7jjtnWhOwr5DbFcwOaK1LNayFleMxKHIzXtQ/II/N9MA
YJFMAxBOYIMqNETdOdeZuola2KRRIrwYug9/3CtDb5ZtOW2jQtKuUvFQjFvU/aliGMssSZm+LyPD
FVWNUSIQ30p1TdtdCPga2mQiTadtVqKBp+Y39TiTdiHID4poDhUTvXpzBeQ1EOJZQaDLzIWtDZf2
eaos/OOX8v2XkSb6MukK/opGCvT4ORFc33y3DuK6CqAWgNV4XcRrn3uRQmKkrZAhYvV4hCOacgHz
1T0PcOcS5jihECFsrbHD/JKY5w1uZv8jbhnV4NT2FGML61dmY3DKl1mF7D+DMAJbH84j0Es782/c
wsghFjCMT1Z7UiP6RtADj6l+CPjnTdE2aUfPYE0JoJ5mxZVMidWlbj+U4kF/j05cK0Nh26qMkgK3
Yko2LpSXQJMNXm9t+4euKn252edOffWEOanm4RuHKNI8WU0nCwXuNSa2TL2jskV3qFrHgDhPmU+0
u4ztfv5nis7T6Fx0jVDNi93OTnlzNC5+JsCbmLIFGJDwO8rRdHNaIaQE5fZLTuRYj1qVozI9mnoJ
zbF25q3d1QulurK9tMm3mX3ZwMWtj8J3wIZ36K8HJIMvyO8sWyvZesICyTLIm4SQSN+bxEc+PQ0/
YwBj75zEV75Nrt4rDrMc+eykOXTxnpzoMPTM3ZNaz9w3doxGybxmf1W6ba8FU0WXzjzW7Q2RRMWS
OdIO3ejNdt5sKxYyGyHZKniDRTV++C3xEEf2Eq6uvZpAUsIRpHNZCormKqbyITGVwaV54NBmA1Pi
qA6lj/SW6C9XnuMgJ9R5vS3+ajEau1Pj0ryk9aFLGxDXKGApP6Wv38b/tApoYUdXkmn14EKkVqTe
AMK2Tvh0XZshACCZUKaV22GquWepYxX3IX5ojV1AckxuMwKOhlvF/3JZjeo6167NdMnQJ27SyCsx
SgeiKnxRi2nGclJXeyIFBKTYPnX9jrJ4/AOBkzBVC9tFf+Vsutr907AnWSfY6TxarEtUNuQg8FYQ
cdzN3qXhswPdmB9m+WH3A32qSRzJuE7FgoMrETn+sATVCaiObaoXorA1K5zxCYmZ07ZZEu/6YL70
4CcNoBZpC3EWRxX4au1W6laF3iJtDy5RudSeps3ACDZULh/IxS3sQ95yUHvoS+svTx1r7LZRNnlD
etZab9aVtnoiYnRkmBDWtkTQfC5nay3Bk7GUxsXORj/NIQ6TsXXoaciTxYHXcgE2v0quJbuOf11w
Zn+pajmaz2ifNhCUOfADUjwC8E3sxwrsKV1U1nAKlBJFmiUCW9ECrxPocvTLcTnCyMVcVZ59xnTN
ReZ6fNbJ50fYrmgHQxFKB++BJ5LzPJTi0gS9wVYlHkZ2VZ5HumHiDO601a2QrrGBlPOSqqdncAyf
B6vbgSRCdzSwdwv4CrFLGizeFR2plpSm0k0mXJW8od5MZdpqM+1uQrH8m9O7lLwr5cPq7ol5GyNX
Vq8r4uOQXr7H4T1WryqDzwDQ5AK6GI8oLQY6sPATKYDUemufZgllKJwMZIOBw8CqSFf2I8X9o4j4
ao2uAmKnct/64ls2eEWCPb5UkM7Jc1+w5/+Hv/ThlsqpV07aIrlgq1mr5A4m6ylZG+qKLj0t+hCn
KmR4PgyV6cWoTmCQJvOUqhdjvKnj3czei9UvYwXASgc3jVK5OxSLgZGJabfKdxT/aNHPOskXZXuY
9IMWHYbokPyyVrRNgbECJs1zm6364Y/xFNFUWfL95zphN/wPMEvJiQsxz11/NuNzNTvJPjYn/hzU
g1XX20Nv65Wnzrb3tTBzZTsdAQtmmuYyy7x58BUDdjAXBuazZvfBJUirfVntoVr7mkBQFba6DP74
4EXeR/9t7r+pEw3atSCnPc+gvRR/l7mT5f6G5qQ+gbD/F5qjBJtfqZavi9AcRNkyai04ZptWx421
MM1z6Dxh370n8rs1vWNBy5XFVgZR+3IggzF8e8PVhxMNy8cGAhxGi0hy63P73FgzzNjbxNwqpWux
3WnQd3fkOxmfevqdKd9h+h1Abtfmn9MjmJE5P9lDfa3qqx265XMLN1oBcUNMxNYMtnPMmS+mOxhW
qp8VA4NXCHyfM0JhtLaLM5pECj4Hz+y31BZzZ0alQ31meUGNXX7/c2mLL037svo7ZH9CZfBb0D/t
NlQ61DwjUv1F261rtGnQDNFmvZi2cJvplJ42/3uQYQ40bFXpRXIFd3VS/9ixq4lN+dtovK7aptOZ
ZpBGABTwwX1k7Dseqvg4zY5ye9QmWtbiqw2F+GJUcUW+KftNlG/ifhNwRLzkRCXTx1MWIQVuQtI0
MUii89dGh2gmJtF0/hSemX47ylRZDq4bbAaEe9eQzn46sgtiJ6/fqubRRR8l2RtMqr656OU/6XAO
hjNj6QzHr4R7xaMa/UUx+oWtj+9FhwTjNhsutsgPBuD/uzljZOAykJdHpByIs58T80DDOq3IzwQS
a/8zz98q1C3zM7M6dSOsOU8aIXY4nqh/GniqglHLMk8sNw0QqOfMTub5bW68PYRbhR5FrgpnCOnT
9eEfpbtb4Y1EGKm9J+HNCs+6dP7RUxIvdyfacxtaRF20tVKPlljpgJAjBYeVlExqSIginDsF3pzh
SD3Ooj0dRSbLzLi6kMw+Qe4n3oTKiknrtCXCyn7QMcT/wPA3jvgEIrC8cLHR2Cf+PtipBZKt2yy/
iwYIcwmD0dh/6icWYICHzCU+7LZ2q78AENkLLASHtJ0lFywsrglDOtUVaUznWDklr3aI7HTJOvRX
7iFCAGfRPNkkCTMPAlBXUr5KiI0nJVRETy+2ZutlLvQlrP7FtJKe67ZYz3XWjzXZpb8qy+K5ZRnK
ViduWS3Zc6TgyYXVlzMzuSlcqQxp598pIxGJBhjiwf/wDZnhpmxoiGObVfTCJz8YoxIX3qOLPA0g
KJMrDTFQyi0bG56n8uYqzHS/o/I0qnYnfzb6hz89pvGtlq9VeJ4++djSQCLdtqNuCnY5XJNs33YH
GuTGtpQWWbCgp1M3Xtp4BXuL6pm1d174JIAVW3BwxbjNUFAAzyG0jNfDaXCKNQdFstcJrxPFUk9L
gRyfg9/SCj9k9KhtZD5Y1lii1dn+jIxBGGWlS2+czyiOv5JVyktEi0gRxuyUs6e0ISK4Y7Is2eSR
COtkDGaSOPaQAclGpX+/gRqCCt7ZG+bRKM5z5UZwFkY7hRkVYUeWPbEtPy8KnOnZJdvMm52lMVf6
lLWP6E9yrqcdu8j/Y+q8lhxVti36RUQgQJhXkEfeq14IVVU3Rggv3NffkVKfHTeiX87Z3WUkkbnM
nGMGM7Vh70RHyiUP8mb21GYhqA+6oHlaXJrmHBMTQrYqP+0MIEtSC4/Af+r+NpmcQfbSPo5+a29v
Ha0GCI3TWRO1uTXerSq/+FINtKqBozRnuCUKX6s+esEk8nFGznELAHBBejXCb5B+S+G6fa2kZNKG
WBxsZItAP9yitTtbsXOA8/lEaSYhxdhUEILEOVhT7W01SYwVBGr5XcGySdru60rMdqCtylCPIgeQ
KWU2aTXwlVguyIftVuyYQrRZGP8xlF4ga2YSM8oxMooAGUkp6PIt0a+6S/orXb4HcGqaqufh4xLE
F187x4VA2Cuq/fN0em1VJssWfJbl5o0gn3vFwpDZsP7LVMyLGUI+hqnIKmoCCQhg5XGH+eiFyydf
HBfVW0ak2yCGt0ub6lJ7B0uQmXa5tA6j2XfO6oeJIZQvpGXvfHXZ0r85n5+J9ejnZ2I9Cqy60HaD
sSStLQBXz2VqLWSZxRimD8xizACSfuEZC/XhGoob+ktTArTGJGxJp87T8NjgB8qRJc6K8Ddvf3eF
TR5eyEBuDN/jpYorG74HPr0h2j+W3FMLngcWaqS+fLQyR788RuWQk3DxzBdqhzTNha/RuZplX9io
y9aGlDhkDR74JWnLSKYpdpm/y59oLMjJXBS4Qt9nz2c7ytkTPWfRCwLaro8cff5YDVH+GdSHYx8m
jnI3meNSHM/Ud4/FZwN7nmWQSz7hqmXN2C3TemVR1VzIV6g81/ylBdUrWvoZo8p0wDvhFnxJaT41
E2pDewjPOZ8i9qkSNuE7jakvQ4ccNcMugj2KU4rLakfNyRSCkUPwWj9O/3/9xdJmELE9YlVlQwrm
u0lMSCTIbVOCZtlfcQKyv4KMPlyRb6LKDpf5YB1fWOcl4IEdE27qpra2iXnww5MGQ3vULowvFGOf
QZ2XbJaMuV4/uj5jWU1pPm3NQ1Cfnku6EAb2NW9auSSN4/PZGnTjUN620rZiyNU6qrGIJ1qDRXVu
kagcED88Jq6ClSTz3JCTLgN3OHrkNlew/YEiy0SsYZ2+iN37SlFJrF9ZzZKvqcyQSBUYz8rpT6es
a9lRc2IZxHCj525DJoT+XzlX3sUa3MzYKatFgjxIG8eQcKH/Mj6nYllYymK4ICfYkOf32+cDMQC3
OR9T/u8w8qGF92wEEshm2G4Ed/JIqOlQj9FfQFuh341pyr+oAEIHDQIiETQITAnmqryY2qq37DZJ
sg2wwaHMMU7NBItpbsCsFPKz5bIvv3vHSNdNukHIl3jrShpb0mXN2DF4/Bs7okVj7NhQy59fJA3L
u8GO9Dmf55wgBCwl7MAUZ1ihUCHsCKoovfoCWocF0uTfgFY/IAJK0nXBRqjbkEQXZdtS3nYyfHbZ
21j9JpI3DctINOpb+Td1lNThw2d2C/Qc/uFTg+baoXocZWn/kvZZL9Itml312Mmh2K033m81uDNj
iFPo/BNm0iTqIOJr9SMnkzbKhXZlrZsbkylecB4WhH9pky07wLENipp0QVZ3iF0+Kyy9cWHwoLTj
tAEgbzPQawqm7uKV46X/hLvy0rOtQbj3mZmm5uymvt9HBrQMbX2XQoJGloc5r+bVQBQSNLIhCnJV
LFlaFcPMIsdKDnCD5NaIqkB85fj+hNAGC39JvlOjcKZ9oRqoyzV1E3smdcW7bH6UJjwD2RHdV5au
P7ZTcUJibujfFVCJi2KaYeRgkQfQ+z2FbohT88GAktG8LdGcZkcfbTsYifKandnAShiLDB5aQnyh
kM2swn4cxxkGL3Jfl2khOr1o/zJ+qvaOPbsNrot1pjKLWPC/r+w+bLZ3wx1SRHRnJGMrxPwFTiuy
HanjLkwOeDP4YEZDN7ds5grM+SLa62JuMuTatnvm9cgAyUviVgLDSxIC432mfMW4HeBqurf0XCjR
HhfqPnXKiJAgQTRZDLxo+q10+4H+E5Tzqe4QqxrZupTXfLCCkJWK3UDa2D4QYPbgJZGhLDo6558H
CT1IAYD0EbqnLFiWgS3KEa/giYBcNFW800A7qgkEwp1KAk6wLjoK2k089sCobYb1poi3cfdPhy6X
JPwcGCv7f3PIGYbtH5IptZOBFoCCirYJkwrIRkuw3rXn0evO1gBdzw05tXZXHz+v/gfE7N+ZlKKO
WObExqZLix0hsumFkEozhF7j0PExV6yBe2VCn+qooEBwAnokIUUCKhcNzqiiG20i1MgUlfao4lnF
V8jTh08o2CdD9JP7+tYkC6NYYLOQZrOgPSarRmynnQJaH1VfIMo/kB1ltvjgTXUDzaWwxA63T4q+
id//KN1PG3+npWNsPZQO5PDUZ6bbKREAc/pmPHm096+dVWzqZtofGmqghF7LNp7LCkkcJfybEAE9
uGKJjL3wdcJIhJ+tveIluI50ZC7j+gWsYAkIBMU0zAzMRtjsHmf+lrfC6tBxFpJ2FNoPa132SM22
qjk18HRWBMruzW7cBve8uccYjmDgIYoVRLNCw9+9/BoeAmVZT1BnY5jEEomoG+AElo0f3BnoIB8T
qVnErH6RgcX7KtgilyfLQIOuPfaBZD83WNPwFYK9sZHR+6QBCEvrGEPGeYDN++0KwH6G0+3xF64Q
Pkt+vxBN67qpp68AXxreRhErgNHhw4rqY8wE43SSNZvyNSfopR8ugoo7aCfCi5KFyCV8zmLMGpld
ASskLwkgAbMdAnjgDjBLVwSmAZEtiT2E5KB6iV2A5ugMQjaV2OIRxwCQ5/HichmUexbSTCWZcj3Q
+DIxUHamshy+5zw8/doVD42LNjnwd2l4133SUo6YFJXIpmxA3gu83SicV7hGrMMPwqSf+z1GqJCs
0QZtE9R65DMMxBCeZo4hfHB/jYhPYFzXXNF8fs5WBpA8xyHXggQYY5dQln4V/Vcurcz5oKK9WIUG
Baur/+IfrXcs2fDCTdDacNizWOvTMQpg6s1EKDOmyK6ZW5bXjywy53DKV3Dy+Sg4hKL13YaKjCG5
lu/oCB9ITKnIRgbpTa8FSrO5HrsKoAlrKYPCHaXdLs/2pn8wtQOJoF69UYztgAyfqJzW0NYylimz
5o+C8itYBPlC7hb9bAhVjWfIWDw7akLqnW9LufvpXatGoqgwJ2iDAojVDDhwbO7ZG/blNmn3RD7H
LgZF17YFOFWasat51iLJKnND5UBGW0RBuOS/mcQcIMUSwQ2flQ5nvhmuX5CXLd4Cl7juF2YrfxLg
DX4H0ggZ6WSakYu3M+Rdru1bx3CoTWYi/eYTvP1JSOCOp6ZiSorqL+vF7ddd0ZQCoaCTTvBBBtlv
lv5JtT9S+mdsMwBpQvfPky2yPXxcveDsDQ5SuOOmK5Yw5RhG+81hydSJkx9X6/9C1/ge0L4HI+Ia
mOpzEwIBH7Aw3+vcu1h6YUGg6gLTEM5RFrP2RZRjvonsxMyJ5BfWtNUY9QtheCiO8lUEZPxtTkB8
IqcbqPu3ZbDurlwPlB3LJZHfCzoLpI1IaaeM9MmB5ib2Gtde8kSAvGPBQOYRj4MfjHzFph8xwRa2
7hg2hmNzVcUMdxYvskatTU8M2GAqm2LdxK6JPYTRz6x+Fsiz5G5GJ6jMz+KodwccOsVZ804GxKt6
/6yQNm/KapWDB3o49BVaMyE/m8aC/GwF2e44z2YMAzHqv52br5TR5uK/cSAncjMrtXnKjp75IDQ6
mETqLFVnAj0qzfpqhIXXVcNzGB0HTzwl9vM388XPSn6YjUFCTdakRyB54YWnuOGF7/kdD7VyRLLU
/q35qtFPJn/bR6Z8yTu5USx1xNW1Lx47tdpKAYxESBWbJwtGdZW+dm2xh6LPtAtVPgE+dHQYS7aX
4C+VIJrnh+ooG+ILJY5CFDoPoIdsvL/D9NY8GHh/KcG9GXXhXgv3hSrSf5HGv9gEJxMCK5tbBMLA
nwgNermxkIdlB4K6Jabn5gaGB5+vV0ZBeGjC03hLkDwDo3eWAYogEBp8w4aYqPdakALJG4z445M9
ukGKK6GFyG5NdnstPwv2jyy/1m3PO1nc/CS6zcpfdLd8n84OlF0Ph02xYR1SNLBBpHA2+38RPZ4d
9hdFOz/jkyQdAsTkyvS/xJknIzAs0xA/1YnP3H477HbD4SHrjkF8NttzO7y08lWCCP1HULeaX6hb
fTRSAW07aGP6n543JaLhuKO+q4W0ZqjCGp2ahfPIxowiUuOYNQIxC2tMtS3mkjM3iUaZtx8ihF7D
nH5RCbzxtEowmYWbVF+l4c0LbkZ/NeOrsTXxw7DWM49GSIzIxvht1I1ONq8wcW57ZZ3hUwwvcFe1
ZPFACR0suZ3d31jbwuzi2yUSd7ybcxXH9AeI0UMyhZC/rwkDGLLshaxkhQASVz3eb2ubl3tuXw/x
cYQjfWQRhKfu2Vrxf5D4AJPMW/BlzbsSznE3rrKfMlnr7QbYE+QnOZ8WMHfxs5SOh8gWkoM1CivU
4LjNgG90fN6Mf2MkLuhihMOwTzZlSiQ3KRu7p7LTKjEvasattBitAMlnxS70dwN1CRPJ/tIWOLaf
hxHgve/a/Paq7/T1zXIrvCf5raNhf3CfztV6DvK9jUaKeSvUy2NwCli6YPbfns03d9A4tu8Bl/ur
Agkb00Uph+y5hwOPbc9Mx360M+E/BcJxd/7NtelTmw6twOZrMHISJlQ0UrrwHwYpD69AdAjqNCtH
Qo3eVnZ8hnA4QC/L/coFZomDEfsZ9VSJmQrv2yhr4JAvQ38V5Ssq8Mf48VrPAnPcMas3lrWxjFJW
wSjv12cJo1HPK7zpWldF5LCJwddcze7y6C+D4kwpPEgO6WPf+dvKiSGDoIqxpcLVcLWIyYKxRvBq
IRDhw8DuVz4REBTpO8bV3XtcTeiMrEA4YJ/si4cUkwWaf3FvzxLMRJj0va8IUQDHhTom4hVID8sq
nE4BCzXTqYZuARmh3EMQag/MNIN3Lq2CkvfRIM0j4iZ77wioBxBUeuEYWhUzB+4O5cjtw1fscOZF
M3bplE3vc+qC2lMbSX/Qt5JMOFxV0jLt1sRJFzAgMNAMxBMvM1rknfnTaX8ogugZPyvU/L0cKz3G
M+u8Xzc9oadpbYuKovoupXvU3tPnl4FAHQ9E2CyYE6DlVA5mfRi8TrWoqtJ1/Y5u01HyKbtC2T3C
fSMtkPqegn6EsFgUCvBv6rE5Z9ojU/1pKx1ddOT8kLI7M389Ng/It14ebjmSL2YUi0iGt4wIa2jP
xoQoTaZ+nTA0OKimaGoNpPILCctPO4lx4nLRMIknIgVp3R+lRj4yQ1NgvE50SzUdf7D3ffq1kWod
at2tHpeQrARIKkIGimID+WTW2cxkaOZQIuIwRLdR+6smX/XvLL8I98FXDG47u1nGdYjgu5yRJfeo
ZlifOkSkNqv8pdyuJVQePmNcMfx5CJraEWXAs70g2wgRv7cswME8u4buWrqLN9FrXWxBIfBu/EMP
1Dh2Ut+92NFtorikdJvL2yLbWhICfyGo/MzJ5UxoKpMSRc80LVdlOSrRg7K70wheXnguiVKQVNfP
fy7Hg9kemmBE2DTPEafLRjZIa9h5/oHYU9K0443xOCKB0OYtF3IzD5v5PiS3aNvWWyKigZyW+vaj
G/GgZpKv8j9dIeFEhjpPEiHHocQr0tFQ35GhzaUHb8zTRXbldo+Gz7fNweTVOeBUKqJo6lOhnC2C
OanbYWNa667av7kGLyoQmJWx433BX/CfowJfsXImNiOorvWoLH706juwvkPCd1kWcIo9L0Z8IgJp
uNRNNxfYVjdwMKdj/8T6mjKY4MD7STB5chIEY9opDkz/eUj0fbh/qrs+tHX1NlGle/b86syr/LzI
YxgCbTXf5PbrkzRAfBoi8GuZT4gZyNCo91ijiX1nZjnzW2zX80E6V96juaaZP1riF8XLKZZu/UjX
1sqbTifz4sWrnPOKR2IAgcAZfqQrT2Gg2JJQjmIJw4XxnLNrZL44LJypHQ2Ei26LaZF/IBqpdMHc
mhMJnxCPBrYkxmcMHbAqfUqGj6bwUzJUnEA2nysvO+bR6WmdUHAINXJiL1/5qiWmJlv70uqW2C8E
5dF4+seTpgxip3+KdsmovH+IOTmiF4ttJkYBn4SEz7rQOFLQA0W3sTQYygwpK5mehFKSksAUS4Of
quDcIBpJRCSw5aMsxwDLD8myiCOTQmoAWByyLlLqKeNTBC3WXWFJZ1sHrrfybz/8gYikn8yTp7mC
gI7uHUPsG0xxjUoCQBaPbgMQMY6WOS00kOCr2a9iTjLgjsOfWvuV1D9h+nd1zbzNK9vK77h2gg+7
g/Y81NWYaCC1ng1oTZKZYthUDFa5UcN1+YA0Y+vl1kxwUY9SzHB4TsaAczriVd2GmVVxxfrTToaY
tkh688e1/q09uBT+QhAyHhOQOq9u06TbKt9lS+XLMy9RtoubA8ieR3QZgRqAQN8l26uL096s7hky
F+M0CmO7alxIizA3BmDfostDv2bpDRKV8dPTdb5nAA/5q2G8iQojOYSgvZVtbq+er2X+QnHrKvxx
8uelj0/luh6sPW2nnyPymsxVZgDV3yWj4WAfSMc0PgfdOQMUKl9flG3BLdgY8co0oBMsrXYZhZNM
QStwI/zYyKZ8Okw+CeyyJlYlGvMXm1J1jKuAZvyd/tlCsRkce4kmJfrLfAyrgaeDF5tDJIh49N/+
vn7VpuuWkRdql1QoOJPeeXkbrXWhBxIKEK6V34EyD3Vw8qLpM05mPsNLzAVaB87j5VgrRKJackMh
mnr35djyLvVf5FOM/nRjZkVi9BtBVEduShezNoxr2l9M7TzUjuPFTY0Xlgg1ZEPmTtCwcBgvOJrM
LaNysM2cZnSi9KyBOhPWlRsSevy+4rZCYDaA7Tf/4YFEj0Ofq2zK5wb1WvSXXxsTRdCQ0YigD6vJ
slGWSHPwF3I7VmivDgSEYcRse1Sn0+jsF9BXRNtCmiYLXkLquvXScOhzEQhrz02jz4j5xSb5ylCn
wjSBbohT3E0GOy6/0BKqeXWwy6r9Y86oY3whJrC5htUCjQf3TMXwF/UBX1vHY8TjsbzdNPP0VM8D
po+PCxinEOHC3VJvhXmtnohuT0/50FU7ziR/0xibOt9b3VHTTl4icJ5B9QUkL1uwEpJLECQElC0+
4RfWezS4m7X9VY6v+XdVj8N+tPNHA/zp1UYORZbSgCsfIUrhgmOopLmB+RpR+8zyJqrtb4GG2SBA
aWNZ3jFQ9ppLpF8T5abQVV0/ijgf+dF7sPnhsTPYRD9fzfpzBWfCmyrIUywyANdt4XJnXxhcpEwt
Omw7C7YjcbyTHjsF45Z1U/0bms9SWCr3REQ+ByJNj3BmbOOoBpEkwF5UMRJd2TxsTZ3dxoLYWmwi
Koy3dM20li1A24wYsNtjtFufQEHeSnuKZ0NFNI9LtLNxHv4Hw+d4uPbKzUxvlBDkmMYQ3Yh42Cjl
GMMk1VLw2jfhHsf4+tXD8tqY6aYZPR4nVT0G0iHsD0m9j7QdPqSNnG8iu+yF5eFBnGTBlN7t82WT
UMAxC8me9paZm81OTIggcZaVDYu5OYewlu4o2th5RH9RkCflUn4vppbtAgEcrYY35kjb6BzSTNAe
HJMOntWx2PCba36zMfaIA7ZZ6k4+y7hjEar66OKUsxRdNIIs9av+w7yCihuDS55tcnndwO/yWces
8D5SqJD2SpXS1YhvbSaFlTx+wVxRxyh+GCAUKiC26XN0CL0dLWVWnIzHeehhxGf2fhlql6CZhfjW
iq/d3x7bWr1inBzjTai2w3LTh+vYGHeBgAs+1S8gIsDjhubqZW1B21igVwKnYH1SA+F24AKqYOQS
Eo1d+MQkuua4p+xrATAbcz80DXOj16NBuwYOxUBVSmxA1eyhWzcwqDndzACs5XYj1bnRtJ0S9sqP
k14cq3pvRvsknneb9MfC+oSvnViAfmVH4DLLP0g4Wblhp+o48dYaEAQA7FNs+sjypbe4NyF290Gg
wELiDz8UnPR8pbzF6pK8YjtYrLLB6nbrlUXGJd66YrTZiuS+57HOf+P2nuGyvyvPL4Bs0joowPyt
5N71m0VYu6Us0DPR2OvfSgpjZQxh2m/k4aZ4bJPHthN6AiIJzHdoyECayeqsU0WCy2tWYOjwmMy7
2nDx+LaAX/DECODW9MlV/+WeycEK6VvHCgCP4AjKWXNHLvC1HiszpCgymhTnySANUxHjlDcGTYFD
QmK3vNLStckfa83kOkKHTvX8LhJ5JfFOKwvZcRVQM6xV65OZncuYt3SuRwItEpdzf/9kMMSMUmxB
IawAhtmQLhm/Nt5gzPBfJdWMWgwnSjqTRkqEkZhx75IFmhmcmuYiD0bMzNjwLIVze3pRNmjhEQ8i
MSVQnJkc4Y2yeTJIQH9cHt3F/ElZd8RfSsZxco2flzI++U7FXdzszcmrdxMISQgKYtfI7b6Hrijc
SGE2J8YCNxJLdtlYFCutPfvlRUG5UVyeb/3GsxH6DR8V9uDkhcjSMZCvX6gNb522KiQbdI76S6JZ
OIqbFWBlL17NdHFns+VbPShYHKazxeUjjEYtnacnXzkgn8S4kV8M37b6b3qydrgyt0otwkVTZCLq
TAByMdG8AbklrhVqute5sfbSvZhJ0SqzXHx82DrNCiuLWG5RxVFnIqvFBce9VUy9aGQRVfqOgu94
ofGh17OunrGVl+AiOBguScNFjZXryw5M2WXQ4uckXXFcP10qQwz05GRH3WbLAYPTDkEHVNrq3Vgi
qrKG9vALd81gWorc2DLbNc0Bxx9vG0cvWkF2wjlw5kJQSXoHdeg78JMdGZ4yHiK5vWTnhIgXZfTi
6p03zGeJSEnXaIZ7jl1KEbKE28tA4u64KN1FDu2gvcf5OscB8kIWfEECqfuu+XRUQmQ36WD9IBj1
7KViAzzw1hx3/O3PcSeRNDNpoJj1k6qa9P7kSUScP8lkgYHizHM4Qir/qhJ+xpAtOXBsFAHqj/+Q
z8Q7e1hIAuIMtwNto1UAhexcE15dSnC41krCq/hW7OHoQMQthostyAYHUyYrC9xKnbViQckUk60m
eE6V944U9iV1YlUjktxn0X5CjuZCjherlZ5t/XzLVVjbQO8PpeGWd/5CVoLd2Gb5xod6Uq6UsTRY
N9Fq2KwjY6N3uy44lN0x1k6vU6CTo8aoy+6UiRRtsuFmwOoPiN0LUu0a1wdjIGlfYndLHN/ChXbS
BeEEr+S882YvqIv6rnnRtdsI/RHpGW+RniUfja+0+aewD/RrPJw8sDe9L0rhphxJzPHz3xJzkMeT
5lT9mFFUKwbV4WNvBLsxGkgGxXvEZA4Q89omoSU5NBVJLTr15azzplYqMmgM+BvYYuMpzyuxM1U7
e7yfV0QxarBAbMbholw6eZ8QJLSO/INXHEhhq/mT0OLuPOJamQNf3d9omoebT4KWdVS9GaTfViLd
asrhU0JWmFQMLRj/yRBz4bxnHkIVtxrVyfQmgNul0B3QIiENDAY4UuyXdS/yn0b79TZ+de3gbg5/
TYBH+e/L+iaL23dL32VZXw/mqgPmQd974b5VdzVvnXBeFuHq7tTt6P7JVzQogeOFClXwdCd4U9qQ
KOBZ83QrlysfKYo3h62Bi5txS+ejxD5YiNWul0EKcvFSqmQ2f2X1XTe+4+KHKCwyb+UZVQ0b9/gx
f5ozFBcZ6gkYQ4TK/8vPwUMVDQi9cf5TVLfpVNWJEpv4zArouO118rxk3WnsNMOzDgbhsc+UTeUM
1Yn0gL1KoPE2A0FIdNq79KDWxTcc3bO/g8GtLwCM/EMSJcm0xhxM7AGF4F/+C1owICIEEpEGD6xq
mkLpHf589j8640RTwIuye/w8NN1Bfe0l5GtcKT7W8xUADGv/dEBnbDnKwk2orYWQ7eSLJ9AJ6rPy
OhrjLe/SItRGz9fKT5bAeqA4AQay3tHesJxiNoOYhPw5whraI6zCZHnncFY7bHv8FlTswvbaCg7F
UBfXOVUGlyxjeO/UtyevOI6dsDwixfagqyur1nS5ZDSPYBCwS4tUhny6fE6IQfGz+YE0zmmFqQth
djbzNIaac7LgH0PWMU9rRyZQne4D/xClewt/Z7LX+fA65ns1/8l8HAHlCrh6eCihs/0ORwpaFFRk
3TziBAb+pk3qanouTs1QaM4i6gZv1EguwOsYb7917NVDm066i9Qcc+tYlpxktjXXtI3KQcZLqOGd
AB2z8rQVQZptsmSrjlbzgcKpW5i60GqiNyCLFL2Brs6l35i7HRWY/6cIfrsBPBdX35fpDGkBVl3N
cwaNU+MEuhGZRFwOk3S+7BBX0oBgCqHNhIKpVivQweColZw2fPeSU4fdPr+jjAXPQMqAN2yW5XN4
jUrhaJSnrx1wOf5Njq/tOZPX/UFLxyjsg4EIyH29ztjEKHfYWJi5a82Gv+wnvJw4tt86/n4pdyP/
ko7IJqN6rrNqIFFkHyJ2a6bnWMMpbDPnh1npuV7hgo57oIC0oJLjtyRDYVFJP+xBgEDCmiQPsr7B
kPOMCSFQ7y9UYI5LF9AoewQeJMfL0xIaoTZ++WNOfSkUk0x8LM0E/Vb++EKVk4cnkzSedO2NMqCC
kOL5WaDT8WXDqcX0ZhuWmy0AdU+Q5Ds8OfEUjz1FLNgfY/WfxhKls4wNcwJYK2MYMwDo4zS0PAle
UqGBxkLOBAdY3xahDPXvs1sH58C74GafRsW0aYizQnyx9cde8SUXX2F9q+JrhVB+ntZzSZkVpDnS
joUuFjxaGbaniI6nHstXBlLIx6PKJwfa9n6F94vFUnMM1cPDQXo/C/+0tp9Dq3RwCT7fm2dYD1K0
y1QqbRtLdBO5tb6Qo5F+owKKRq1yl1+3F5ScmgnZSGYPlJIRbhP82fO2yGP99hBKX/RxByZfwWP3
qMf8z6ae4SROvotvlUEZ/AYmp3/6GL7KxYwfHBZ7H8xbsm+1J2rinfkb1chdtz4dsbqutdWbqsIO
ZWnwyR9+Sd3eyA/USkQ2VDN+BS8Uf5dlOL+IR4bfPSpIc6pGlTmhwsOfQLsb/uFXjEqntbPmbIY/
+uMbqaU9zMZUCppBjsCIyzYu0cSyHF2AlcA8Lum7pAIeN6rfU0cfC7AlfptERugq6kAkutSB2LqZ
wMvNwhzxaqjaKoBXl33x8rPNZLBLRgHADSaPnMzsRxFEgX4AwUW3LLcT4dNB28E+AmADZKFyEiWu
2E1z8QEcE1YuGAvC4AwPTF7oXHp8sWQbDXbwkTxrhWSciyepT6C2kDrRC0XsKZWF9gNHoTUdxFPS
l9KtzW7N+ITQkFiioFwW1Vp9iB+1QJfNahdmOM08c7lrEEFFm0XpKH+J2RIadt1aoCP4yLh4XrBr
2ogzPdzfM4tL4i1G4Z9072qU3Q1DdjT0lOJTWHjUl8h7cZ/BF9LdTHflq9E50lfNLsRacyThTRuj
ikOMgirugzPgosGjjJWqjcG3AeVmKWKr+OdkFmFzPMqWPDPN2TDGqC92rlowpQwkoA97DDtX3kwi
j4n/5hB43nlWzYDFlkOGB48oVR+6zbe59DP+RXbGxrh7b/ZN4r+c9r0BwlU4Zu9bpO5Hw0nbSFEQ
qOC7Fx1zQSE0e2nLyHSNzC1rGHJzQ2TbtekY2MWyCjeJsdNeqylitxv3YafBqvqRgokNTgYD5ZCY
aG2d+4sBy0yilrVo3PffhgcY99IPToyIhdDX2UcJv7ND+efThDCjKDd0GRgynoOl/RNHu4fz859E
3LDg4jGIEW/Y0PWVpbJBgf3py9hyIM97TVA2C7mQSh+5Q6hBmPIp8i569IW+wiq/o+IHm3bww2aN
z27gpUJ/1OWzXMcdN1eCE53Ff14xNAY8a5LO3lowD1GP0F4gcbCnfxgTMVTBHtMheueGYJ0PQ2BY
bpVgnYGid35qnP0GGoGjwuKYRtc8yNp+yZYJpQhyBTS//GnfckDZ+JbyH2cLeQ2sBlM+2hkmh8iL
EkQOEgHRODpBFAMqkYWS5aNzqHoED/hOnLxaVGP+MlDBj6f9NerfSiBJ2kb+bq2jU9swqjLSLU5a
1rat27BsSl1GrTdKDDFxlSm8V/Vg1Q9WqQbOfJRrSwsWU4dRzFXH1WCWqVN13IxAaDLviAguyNyP
xVG3hMVEnwzSqSjiHN+J0oOnbJGIWvHczObhFQuAFk0i4r6RC7xTyIN+SoZLFAB8+Hl1vzPsF6a+
sh7rdrhG208Y83MVNCurXsW646UjJV6x4fXICxzzGk0H/fTD9ehPpOhR3MCvUhGYkCLHugwvGB4v
vFB4vNi8oIjWCLH2F1iyON680fTYuv13GP72mOrkbw7ZcrhVPddIhAY9b6dwIdDgcsSxgyXdZFoz
HUBkuxYL2Mo2H1tP32r6Nm93JQtowtPrW3vheyj+ont/G9rpIhH3Tl7P/mDK7fc+5UxkK8n+SQDD
cKuTfRtuNIBDjjmKqnX5WqFuhfFER8xcHeQElKIHA17nHQfDUavK4qjVRrRsTMtubJifHEjgTCOK
pLGyYVOL6y+ADbYBakifjsXoxxj3irjE8U0pz6UwN/DaEdlIJLPN5tjoyIPCRztDPMMHHH8o+8K4
Ymx10FHUdF9WfVeAr+bODeYzEkUR57JCvc6nCU+j2FvreCO+k+y3Tv8M0z/Z3Sh+8jl7HoA2GUim
TN5o2abK1+UxGGAtWmrx8hG4QbK4UyhydU5DQLvDBQcAIhw2C0G11UZkpV66WxVMcHzy9NfKLCe2
Ac1Hgp4TQpQYznJlbLnf11AJZXIjwVmjESV+R5uYcyBcw24/BDYZbrhi/4j7l8sLLX8ZMiJcW8LN
3ye4glgALDwgC4gxxAhuhVwj2DMP2IrnE6ANu5sr5Tqkp3zEU8uBz8NXjZXkNoaOvMRgUo2ZT6fB
vSMju7k/URXGX35+e26rNx6PUa+M1uEFL2WvFZi3kcIj87obrJBfVwWDIn1aeZTqvRTsQoUFOgyu
TZfsAv0AKj9ey/UaAcUIVaV81D379atbs6ibqQGF3SLg2iW1AlizilRCJHBmBk3vjg7TO6rQGNRT
qJ6ay7DZPWOSmH0wcpAxJug9/oLJqeyom+owS4crdHBfLKLL7lA/D4q+Vx2Gzdl72Bz6wtwrfcwo
xDw7OSaOAiXprF1l+dKR2eqs63oTvsNGsSW5WHsPRPIMmddeilNG0bfuiXFGxTYm3+fD1h2oO22A
sVvMTwbKynfSQIyyI5vITefkdPJBGdHXQLdjeDbIl13yD2YX6hudkvktJxs0c4IAnspYvshvfymC
MmmkFYeu37fJPmp2Yiz8BveQ8jOQXcr1+obAh6peMMk5+ClerxZmhKsWX2PrbA3ZTUNTHFDbuWro
4oxSUa5GIwacnjql+WGC6WNKV/ekXwRI5fSZTqPQr3JKlsJ+WmiaN0PUyfL2etUoAZiC23I0V6K5
hECc6E15/kzGwB5KEfL4IiuYD0w6RXJgS/6IyG9SyYkUMIhTMUaJvJUlMCA7399B0ZCRuwNu3rx4
2fAHyeuiXBk8VI5yZ4zANnunxyI91Gh2abwLCXoZbuNoyx7GMs/N4GQGQINkMisXI4i5eFPf2TEi
3fuXVJYXH5D3GNcdjqznkmh2AgMkBpb2wz6DFgdY/VBmtbQLKNkd/m3zTgbXjQkKoCRco5pitsHA
XWq3yteDF8P+hWVfcqbi9mJtlDJ73yCZepApJIMNooC8/x9VZ9qcqp5v4U9EFSAIvBUVQXCMmuQN
lZ3swyzz+Onvg+k+996q3V3ndO9KopH/sH5rPUsfViGPHqn9ucxZ9zLprNScljf1HAc4rqlYot9y
dMp/FKtZo+TjtqULgf1/Ob9TXrNev5fSRxV8jaanaRZkL6D2/PmkUqUKNovSZkCMmN/wODWWHO8o
qYxny/1MtB8qW4Nm37ItZ5ZPvjXe0ZWH85rSO/4/qbL5jjjAbv4nwwJ+1Z90/MTTCSp+BOjROIrV
yohuhZus6Aifm1BWP5m0WZOZZaZ4XvzUuP2WmxoZNXNFZS9aP5lxkjrAJLeheqfmfTl88nZQkPA+
GY7R7VXJXYDaBqnHPJkhIv7O5V5hZJFuuXibvjgj9qXlLplsyk9EZgMBz8mpCy91c+nTK32YNHXQ
eSJcfVo5l3sddI7sMDym3zAqEARPdXFaYBguTj4+EuFYi0fmxOluWHfrguzlmvfcSxk/GXN/+dP2
eoI+uHhynNN7n/APQGAmcO1c15BL5Mlt6hoG8L9ETDtypBbnUh4vYEnDpufIVm4T1qiU7LAlVNYy
3BVLS+93SxKMmD8Du1J28ZYUUxI6AWkZ5PnVxMB0PwmMCLk47v0TZIBEeQjdXc9vXCjGd0G8ScVV
XGAHZ0sbuF5w+6TyZhcCt8xt4lqoQ6cl5mydB/li/B+ylA8tlzrWk9Se4GcXyjGPAUqTdpxvUDkz
sNdZVMT0pVj6mmOpzt16XOt4/jFZRGvlbVVbWv0Ilg81+hhA+JEvLxAsGtAqQWDrpo8dKzzcuWJx
K+ttFRH8SRzeWaYIvas+fc/LR/4n0c5tc2rqI0/OYhUbAwVMjCEyW5Z3qf/cEC4QIijIe900gGSs
0ttETh53Y3cXpdszJ1ByYRCQL2yUjRrHlNB4tbEv1hiWSNjHJrKH/FIb4OGryEUQ9YfGAwAkzylZ
hdigvH/yz8K+VC32awk+wq1u5wWjfNTxmzhe8AgzRzh10UlUHegviTcFVE9ku+XCopae4EDBfJpW
1JjwyiomlsFYPnJx6HHmStd3aYki7cijTRVNBuXGAGVv0qzJ80kZROZvJqwUCORcWqAIUqsWNxJv
xVGmtnP7jpVS4cx79HgwKccMfQ9pnwQ0Bjks+45oqVdfO1eIrpjqN/pG+OSIzrGY6xbyP5jdfEZh
oZSW4UZZmEFtc5gR0uszuw7tBYEPadTAJFmecoTtWdNXJZuwpCrtaggTtKqD5xhsioZ6pEfLSKx4
ssql9VuATgI33ISbrgQCwkq4q27VbQKko1yjbSZeBAHUiR1ibpqtLVwHk5zbyoqEOneX9rs/LYUz
mOlI2ei42WrwatdUfhvMdtzCPf+FDpJlA0ofvKD0zFH9VV8cQ+FQlYdY9kTFlVM3LPdC5gRmH9Ld
QaELrdQbPPL/9eoKy/neOC7me6Pfz2mtvJ71wDDapZDjAptTswYiwPk17TJhHbN3FbEOy7oZ0+MU
r/XFuhT33JYYhzOk4abfv9oIf03mgwmY26gvhbb2xbWKpE3D+gb+NELUf27IEJAk67nKx23YfXHX
oZYEno14agRQC2ea/0gsjNWcYR+CMztiw03RnlGQjGzyfSY4C8nKMbHB+JpmzFfhH8CucMJc+Iew
5HPr+RW1uUA/Ds/YlA56uIf000ozE/oR4L7M3xb53fDKhTmDwF/zVXjSGKe5nA/LPUHcfAHuYrY6
EmeFUIZhXkVtZ/1/oV8MxrCWMlwL/5qP13a8DtlV40SHc1oHdn4OzDI4DJG3zMxQfVPHW32CB5ZU
+H48qmMX4ONIgu+Y/aHLMvszQkclYLEbamJHV3kbxV8iBjb13qhvC35bFJJxDVT35AOYvaOnGXiN
3h/1uwW2ExX7QJFkJO6Z5LOg4of8yMnXLc/K23cfnubbKP0eL46Bbjj8hkkclDZDsoX0JktrPoz+
eHj8VeNzXh/lH73x4G2eANq1W5iY/AZf0E5ihlxcoYISUSMCjdo+cn1V0zVGxri4cxEuy7NIYbd5
Soo3eKOMJ2Jj/gjL+g0QULdhxkYsspyj/Qv/Ko9XlXESsbv6vEBm+n95oRqI56sY5VasyuRmLP5L
ltkK4q5uZiUEGQQUMh9nqZllECghfJxn9MhkZXyii/njjMJdWW3glpOr6SjJXrj5gkOBh8oesl2E
OLVVuI4uCYHCstnLgSvPj0Cp2plqD+w+pYOzhbhYNTpsAtGHEkI6xKcFBOuwbOgj9cac29qxQWSO
N8uDzsWEE1Q/K8f+kyeFfQH4yoGinsgnUzUvbwmwVfyNHHgwmErkfK0k2TXreyjY97E+0CFEj46K
arAGkzHN/ptGZyTI0Ws2+1bU4kirMXJh2eT9A3+Gm73Chpip8moO/xF04kFBEUuFTTthXt/B4nzi
onwFPImteR1zdXkF+OVpLRysyPWceEXhwqX061BFLZbUPaxX4bOe86ShcSAdkigrLrM999kelfVA
U4WQeJWPq8hBJxY4vklb7qWD+GVAV6VsJdrBSKxfJRd97TxI6zMhxri1wIWP7e5cJdfQuEKoW9No
SqcEhjHWEIwzcTrjI0YqzF44o2SEjLID0YRzMZq7wGzC/KjhwgqyW8zoDBby8RKuo6VJ/rXu357V
lRuf0p0tafXkFxzBSXGiyZGhnjW8LneEeoav1k0zinncZnR9fOLCviWY6IMF92CIAdQEOwBSkis0
7MPIIpH1ffl3jsNomiSYNTK9i6xl5hpfobiWlF3LNUTf6Lfi1e42AsQoMNfZvz4ShnnG8k/vUDJG
DZMMmAQ1npc1eb8OhsJdTrY+2Y1uTxi2tJ3kf2lUG/VfTfQlk2cGgQaN9qRATi2PeglxG2Q4x0hH
MUXfzbSDnzKtvUzNVQMSo9wi4Y6BBgLfKu0OLYYOFcPVMVDnoPszPtKLjMMNmb1K3xX9rmpv4gcx
alpptS0J9jl6xnhn2BBqEtBqBNeSnk4IuQIr+f8nTU7OCstKFN3wsJGrYvY+b7u0YSeffvCldl9d
8ydRf+LyZ9gI5f1Z3ZfJrZyuDRNu5VxjuGeMbDYxpfeu2B+09CSNZ4GSHMHCDVDJR/yEEemqLWSU
LebXRe/GHISiDQhDngowcuS/sAdo8+jBBp7XcJiY1zUm+BCmjhVUXf/Y4yb0jx9zqctGrHeduFvW
uyLdVenON6y6s6r8f5ch+pkYzzdILBG1h2zrWyBd3G0Jt7Jr/g7S2DV/B2nsmsna7055dr5yW/bq
b+x5U0DQJnK1ySs2+BbkmU8zs/rc+rvW7D7YoCQOqt0FgJldXXcV3YWqkpyKbgbu6fBm90myUdtT
H58a5dii+lNodw/1t6K8Dkuk0L6eGdWg0WqKgXiwKuAQnhWZyk+CYXLpBqBUP5/DcRIhjmLovg0m
uX/9mhZ3NX4I6KCrefmIuGtyFdVs0GBA8We3eePQynRA37EG85eQL7xsMJA8W20nsxOiim9YGFBE
aAVW8jeiDjzQWHb74twqF0WzJYhzzWrhAVHD1ktqUbQAKmP8/A0q822QdqRPBFzmoepyzRIE2Xt8
Hpv8JHwOLzPoczXPaVfCsBIRX2awjkbLruS4S86ZBFBpgeJcZ3w15Xer/Cx5FVzgYpucfyPa4UUU
HE2eYf1166wo17xq6RUx6rDMzzOLgesTEyzBhTiIe8/d5IDTgg0vaaLfS5gjlA2ZKIo6oosgn/PM
VAjOb3rgK8XHtIH9X38QMKDa+DcSqutHYDYrXMFO/A+mfEuOrPpp4ndWF0wSLRIavAD2ciyb7ZbV
dE2lApkyThrFOU6uD52wJD1opQ2mYj+GNxXXVH5nLV7UNFCuq/oPRcteWRAiY0pjEQff4eGAnfB4
1FyQ1w9mLoEtS/S3eP8CqaGcRiQzKJwmackEY0Zi6t0uY4HG03ycmoOheD7s3MGtmfkQE8Ddu+vL
XRHZhEaSAPkYmZmFoZotu49NYkDaOZJVCUKIi9/pSqEH9L/PPVYpaAK/nxGFK0B/q/pba9xk4/ax
QX2WqzNRhVKAT4fQWezb7BNmKykFspK/nuDB5HhIhE6hehE5hbjpRKn8TueFrhakmtJrmF3z5eVj
JZV3/WWxi5U3rjspkUfgEXYq7XogIwvL7yw9tG76CiDF7zAjXTjFwukNm15Qi7SMGjuZHAJvJ5zD
2IZOI/h/yvfvEsZLAcWIfWB4FUIssBLB1CtNSHJ0lGB4JGOD4ZFPOkQmzu180t+DascZiYM+21XK
NGcHchFLEkU2NaeiM78qti8ylQoQekZv+/wV+li8Qh914uL+4eOZOpAyos78SBauMm753fPSGodP
/qK9FfFjCM1QnFEghFbrHL/gFQADUeLEaZu5ckazdAYK+b5AmD9QEqAE3364VzcxICCehHnMRSiG
rqF08shLhuNsNlS5cljRi5lQ5x9K8gk6YFzcE529HLwx/u6Wibh8GHNvOEcv2ikjMh5oHnygWFiZ
cScmLh8ExOMu20Aq5yNYbBj0Ilojpmiz7ZuPEU8/q41PJJ5lWrIsQI5jdCNZw4SEB4ALN7cg+d75
s9cX8OkrfYRiOMOLk90YkS07qMXBKA7aP2AYsJlkhrVcfvMb5uFhKD8j3DfUJJp0XsmcZhkr/Ys1
IUcemWwXoCYQuzkHs/axXWBX5QeocbQa16x8M+Q3Jb4FJ4YhoNFaq6GvmYgwzTPFAdzjUN6N/pYO
N9Li0yYt9uXLZcPgY6C0mSLTZgcSI90x8ciGGYqxmLBIz+TxZrAhjy8f8eBR1w2eR2uPyTUZf5b9
X0hyOP77vaxsCm60DGEaVzhn+p+u+sY8Iz2tov2T+auASUzoJel/5jEGZZk+M0MYmivOsK9JmZ4d
ZWhSzwNVVVkAvhMEE2T9+TRO3KjYs3ko4UkJD2N2pIwHrhqTWrz7vxsIrt4AvZItYh4//SKre9kV
v3kUQODnBEurbaNu8cyA99SS2RcXKXcp9CS+xeuBByJ5b/OPNgTjmnHzoQRk3mWw3vF7553GehcA
iTljrxQICm/BnFXQnZ9HdTyOW566/tUjFh4yO3PDpzX/hys8DUVR+TZu/+WsKOIpDajVOjFX6MTj
tOHoqDTWg5DzEsjlo6K4uKQ5AFuNBSuNRia6rGB2km1V2tmY9BR3vLfkAQxah17UTl/wgtpTxn1y
0l6F81kJg+AQmHLtLXTcjpBCnaCjatcVNYriD8laN85o3XiR1Ks0vEnlrSlvz/ImFLdgS0N3ZnzE
07uq32OrX5XNCkvYXCC6ABtBdt8alFPEfv6RV/sEVu60IiuKp52be3sSVJhuK/V5KYDCqCfsn1hm
1fxWltd+EZlahHDmdgyz65UiH4fjE1hefkZfEs8Gnc6bmHmZ5uKwR+TFI0LVoIEZiaEpiVg8nhct
umtrspFK4kXM0ox91zsyGQuAVtw4qXeV9pK0L4no1fsxd/BULGZwGF4UgQO+uE0A6oZbDLxkFbnb
6geKjXOJLPWe7I2C6oNFd7G7B0d56aiDIw0zJOQZUHVsPzs7Zd7zR7XvCRS+560xLolx8lMr32S9
qyRwZDfl0wZYlix2Pc0NNIPsu2hfgDTjYwHPqoSV4QgGnLRDijzA77ddvRf4jVxSoXl8HRbIEExw
LyWehcwNkFF+KnHfy/aea/Y4d4Rn4+onNkeo7U+na+2KvkzE+9GOpLkKdvjuvrN/op4AL624+HP6
ymRMsCDcwlXkj/QjQiPonYbWlciN3XwOGdFbu6k36xq7CmRGi5FCTgFXg3ne/+Rf6EbtgjUPjsVZ
MTLOtYopflX6RMUY5oEaWr7xL5lgCRHALhu6K7TS56vBo15n4YUFAnMC9yQNGPUqYzE3OZ6Tofod
CM+lVYaT0Hyl7jnbkExQViWqNKGQ/OTXawx8BrSdObV84FkBX9NvN8sf0AXz3S30zWDpKmvSKxgz
aLiqtuKReDshHq5iHLY4BJJvp2Wn9ICcbJLSK16IWCGf86Gpf1hOB386EAXctCD059zUKhNsPsob
agHgxc9sx+oIbwkHSP/af+EhLjj8zJA2WBadfwLzTkdhgxtlv3g6HPBp2GLAhB3y9ZJYycQRZgab
Ovy/+cJWS9ix56Gh8l/TKNAmkeVUupbtWVlzxdXKLc0m3JkZtjO8Z4dCGRQ8Di7kFyiEmhArIK34
s3ODPkIWSaQgKElswN2GDAaKVMAdKwBCccnGPQ6WnpWTfV1dnVZydsSCyJEI5AhIUO6Ey97qtK1E
KBBZQgdYd0z/oYOMAp/nFqYxHhcIWzqlTTAK6FnZoqz8ywLDScKUk4AcnSRN5Y7DQT4S4oM/x8Vf
bF8Naf6J/sjpANiWLBC1aqDaM8rLKoxTG04gtPzBSsalhTZHpwnoLhFcJ03A4wFCBH8oDcFP8KRc
gz+iJ9Na4hMFODTFIbej5zElF5xc/f5aQXgG7P+nDL+AW0BAIDW2ZbxKzQt0TVS99hvk+a+ux8AY
HwzdxzaUywD7DX87njlILMZ457PyXJeMui8EW1iB9dgtMDnTC1KQdrA70cb5ImF4sZYVx9tTKxyD
8gjaiJWYLW7K2KBnIbajxiHaGcMuxahfz35c5o5haAuBTeUGflwgdXlIcvPWJfdyuBdUW2z16ipW
13a6sOTplyo+BKlXD+SJ976ZCOaYvJUJxKlVsPhK8y8ciIM0r3jR0kkHTgUOMREcjwOkmy2LnkRX
Jv895/+ejAKDDUvGL8NH1A8a5+YAUDQ/N5yLi3alYrficSI/AWGBzS87tvqBNVJd7iTNzhMOLU5F
MR0eIA4h1W6U35L+RnF4X94lMo81bTSmVNFBDQkCBE/LicoajslKQk2LyZVsAGZ8gRSuCvdZgANz
4SvV43/6SojXGc06vmknJv4ykr+ntpSIuph4BOfX5AwG9NfkjKEWk7O+tCq8tfvJgEq0Sumab84Y
PvLrEJ3F2nqo4izcUJ2WrslHYFhBYVKt0Tgm8Y0k6b+n/XC49clN3iYn0QC/x/f/3VkRZlN9LzKi
1G5V/NBoVXca+W3q19Q6iN+C9BGEX1r3pfhfmYqRBq2ox6UOnVxCVlwl9FcXb73OVRajrqL84HqG
R6f314I3Lr6NLVV99rO8d1wOFnefm8f2N6nelh9ThgdvLmFJFqchO2XrIYLEQZ5w1V5RDaMXpUTD
W68g4s3U0y6ww03OlmKsKKRhIaXK8WTcMBr86RZHTUR22eGo6D9Y5GLGNMYaMz7tJzMI1IxgPZLX
PfaNxzlLNU6qRzMXJUnFTrYvVkx0JrIaZkj+djx+/zUoFDAD+Bca2IC54Qlfw68VjsfYWnXGPqKu
tJ1xdCjCJWCE0X7k32hnIHK5qNU82vrxL4vL6UKufibzv+LCF2MDPZP428joWrb7Uy0fQPwPh/90
bCbXes39sgg8VvUlxixcRhQrTZxKzu0aJvys6jYXLs+6eokzAA9kS00VHOpaTG5K9fZ8XqfuMoTn
TjrGC0+geGeTdPsbNPajHhygzFensjr66VF5noP2mgtv/XhvpHdGJUNg97ld5/ZSsaNr3G8Y2/eA
rnvbwMjJzCrfRsBWdYhRM9HaSP78DvBnGEZ08MVNwhj/CWNqVxYcSNbP5TzBr7hiMydlWJWVjzBw
4mAnQExgzS2s9ZModbSXZ0etlz13CmmTxYpp7Do12+KhvDy2FDjh2263ee82aWBqS3v7s4iwMCGb
rYPBLat9JZWrfrgIMx1rys+Ewigy51xBBbviDXQmY9Un46pcdPGD3NK6Yv2sHWJluXQWiCUZV3rE
+2nXwvePbbWy372Ku82aoqN6N23V1TJ66OiDnGAZb+nZIYHdI2B7oFz10PoQeM+CcqmGq2JcYZet
a+HxJAnfvKvNe86DzhT7HDNJzCAJrJ6lrYt8YfCNwUXUAejeBBpaNt12mgU/u8bHFtvvIDEZP82p
HVtdQSiZcK3Rz3hr/8nkj+X4mUyfIWaXy0TdNFiWp1v1jm+Yi/CQPE++3K2m0l5+9jo6JMUT1Tud
6h0Hwk1CuBsvzetMJTKpDzyNorJkN2EqquiS302c17no493kPu0I6iX0CRXu+vZSLs5CdR6kk1iC
ND6KbBkPfbzF8Up3EhTQ4JBFJF+o6toLcwbH0e81JzRaIzECrn119QRdTBF08FW0lqDfngaEARYv
RmJuNx3E5BEkD2RXxvqJuHpWdq6+N+/o9BF1ncJ2MV/pt1ERraHOiQS5l8p7b06UiM8xbWan+Vvs
O6O6ysJkXYBZAtepW8t4B6lAiyCNrX2cAPSZLXfKSE0tPpwNwm9IfGJVcp4qMVFQOuFwbuzeEwx5
e/1GhqNg/jn3XvMQvk7YFXEqPk8Qakj9Vaa/2HJO1ohcUaRi/ZQv+or2prZz7K4GicghWrTEcccE
VmSf1A/681SQappFs82SFTzYRES1yCvJJi9kOqrgWPDu0kBO2uJoCGd+LH7Lugx7YzewpyEZSCQE
txWpFSJZGN3O8uLYLA7qD7bz5ImUuuI5ajn2NOZiaUsGw7oVr4+C7gCvItF389f1wd7ZPbd5up7g
no2X5FHRsSfbv/3e6fvswWFFFR2lcqXFBZQODu3Yo1yBAA4/FL/4+Ay1zpAPguoK1A5bFepN7JQb
ZsANx8R+H8euelzQp1qQZad7x5s43nCHn49MXluAwfMU3Gh44s+FcOzFYy0cctlraq/s3JzWMHPC
aWTsjMJWdWdM9205V0HW6aFCgyq9BAViOhjTIRb5KuSkFOy7hq0hP/FH31XNTk93okyu1ZQJy96a
+s3QLgv5NNmylecEhWcvi2FwZFyH/hEPxgA3tDhhlLCUJbAom4LPipOnyeKWyztQRG0Gnih4iE9H
0Q6tePbja2yfA65gJyM6LRYHYgJt4nVkG6L5ihNQm4QFGoMQVVMbCeiysVLXk8HA7bRuAygGXAz2
/VnNvScfWoHUhdMWm2DptOAmFtRCcBSZLU4wq4XaKkfTeBPZlzJbZKOLNzXI85CvCCvp+a1ht2us
98w3NY6+QK5ZubVjAmoD+w0ZHsYIxPmQNk0xxMlCsGfppuI+bc9cqkJhtZBNheMqT1a8jqmWUTmm
0DvhksMIlOOSBEJ09OsD35YfFEYTqY3fr8lVTLoumMZqJohClt3fB2QiJfc3G46jSPDyqmo30Smz
fcLBKwSf4PaT18MqeUv1G0tQWnqN70n1hpxpT1irXfXqezR+asbXsvx+2nr3JYHw6r+K6CvsrPgE
+XlknSBVscXEIGjWCORtQxZjajyulb3JcpvznWvHMByVxMC2GE/G4tJtOfThVuDyXUJL3OX7fdWb
JDd5o5sXHDyqVggADe8PABpjle8SZjCcvsq1MnoaYCkIyCAPa7BO2zGzRrOvtkwQfU/3sC3BCevB
8q54rrtv/sYChxN8VwQ04xDnYPSPE0sZmEdsXVAfjkm2CaI33BskdSNuReWMJf9lKwFyZNJck4he
SPdEW0sI8tIaRaBVV7zgFPEzcvdMr5lm1ih3nnbFMxUaPEymHu2e3wGb1PMEwwIuR/HNSiqPu1qg
2f6gCEzcZgrGiAo+rvYNIAMGNc9jm5+WhDmxTfmOwTQJxyUqEOSz+AH3MrvLfFseMBzkjsH9frn3
mnbFBwD8BgvDELnJP0JI+fVDen4oFgaojqNhwvYCqnPFBU/ZRMPnk5+cKxfue80mYJwHWBaJix/8
/DCCRCgZTD1Uzo38gxOVlLE5z9ZaBKy62x4WNjdL6jVmKUM5RPERNefZrlXocYqtdTMwq3/aBcFZ
ANYg1n+UcBuRZ4I/pbl1vv6FwkcLuyWt+zZ/gltmKDyHJzm+snSFdvPx61ZjXDyAefNaSBlAAilu
QQLAfWHC6GRYB4+cCM17JrH17KP7JP0Noc5yiCOxrAKn8xYsMGy60wlsCvvNAq41S7fTE/rsaeR+
DM8PdmbhedQZduCDGOc/U88h/xahTrM2HXm/MLaJgED7a4KHyOA6usN280Te59iyyYr7AqGOf/xn
pLSTQvtPICZ41QIDsMWJgwV/rdFYmu3U9tElirvOr1d2l1aSEwA1F3xMMV6jsQ57jbhBvtcpVL7Q
DmzUu7DZCYY14kLDGpBbMr4VJn3z4mxsAb+UW6JmWPmYpvO5o+5iuWbSihDUAd3MT1BSwsbxERqH
fTpgDcS8sWrQMCecUeAgL8OJ8yIMtRbNuZzPaqBNebKeyz9gW7p+H6ZbprWc0GARpe7wzgeYx0uT
fya0Y9Fq6A5Cyb4X2vwKcbtnlg4STtlUvLz0nyhxmOs+XbkwgbuV5I6ldUQJ1PDIlu81VL4vSeGh
9nLhJEGl8b3KxSjFMlby607/KnRkpZxFZhosX5Y74vQy/jUMxRFHYhcXX9+4MfMCSzTlZKfB/H1u
svvwzlMvq/uuhNjOIoVrdkYGD3MZrlKdabGhIZNj+/RIhFsRvBX95Qvwbx0yRkAoPATDySjo7r52
1U3G6mrT/hyo9i8zVy6cMJxjeP/G5kHEAcYdOpuPO+ZROVjV0i0przlT/7MIBKU+LW+L3MPahT6G
OlYWwFShEWGq5N9JIKBosE2RGBqOdWTzMy9He4rcHuBsCWn8vayx0a+ZChK31IM1Hb4oXQYnKge9
g84uFBfuZUPDIK9cS+KT8DsOOZtkhcyrB50S5UcEZs64YFKhZxhf/D2NGtPU5MojfgfDlbsnbrfU
RBBj9FjlJ3k69SXsnLPaXITmkqL+aGtE+WdDigjkpmZFBhZ0B87ClO9hjzB4AKrMhBFImUF+3IaJ
5jM2aeYxlN7NXYDtEnEPbGpdf0b157L6rMKPbt+qJxo0o1fy6wnzcybJcEkDDIp1yiL/TOJOZMN+
FSQj3gXjSRDHNZYKeudnRAFGMSTHPezrmmPCN4NI7oTESuk8AYIavapf43+4GKbgIVhjsTLT5Dsb
lF2kGSztI4BwNvH4uszfnvFjwdlXpZ8PvwDeJWDSEMMZLJGJYsw2mnBPUNFyaZ2TekCKYiClesYt
43/g5BtTW1ya7bcEfxSOKDalHiIN4g8xfGZ5vrTCjkKhK+3BGFRoW3up/UsDsg8dF6aOrveaHf4O
3LTzMGJc+qSUiKmbyB7X71XaRDg75QfDODAQqu5x6EWVR7iYsT6x/NYVfLOJtjTZTKnXpZ46UChq
+h0309zs9G39qq2eqKaLToVv1vFmNP7Gs4UFgPmp50CiOn3B8BU38KrXg9U3gPKid4Pu0QPa4exA
KU1cI16ai2xWJ0kiBERIHkJ9olJRTC8GSU+Eu6xDcMLvCq7dXMTlqgABCP2wWf8qgymMT3FNS+gT
IiT+XI31jXO712sEgf+p6JHqYKzIgsmkO7wjWMr9FWIrADpGB1AYxIqF9CxfwdyRvpRr0lgOxgLh
M2los8VMNnNmerb7ahUyr9y08WfZmrz3gG573zPyQyCvE/3PAMgP5fDDfH6V6eekvcNEUoN31mUF
OWzOyY/ySZcoaPSK0QPanG4Q3H47bskTE4DHK6WNjjo64yr9FMR3ykKiLbHfiK5MYdecaeJhuE/V
S7YwiQIi9g4Or6et/pOeKiTL8LALVsaMaGVaPJlK6dGrjK+PCqpUopzAXS7cBS1UiTvCLZ4nsMgR
WnNBjkiWl6adAwS0CmT1Wd6q4K+Y/UqUNFghCaXcypDqmm0j29Q2kZOgMoasApUx2cyUwYqce2LI
ZW5XhLai2rznAahr3dGSPY0aSeDW5aZDVivcTndFLEP6LK7loxuNLFNeIOx/tUJ/03Sco7gfeiLD
FCibf1gMK/nKUjjhwgN+km6EMTQ5aLHUyUuWq73UO1y8iPIm8ZmkMfckbktjxpd0YaGE9Qbq2Hge
wivn3gXBO1fgZ8DG5iB/w5tmjpzIrk5VzCkK13K7YpQqI9VLH4j0v9AYGFgEED8JlksMWMmGSWvJ
ehSCW2H7k9y2f/hoEXD0/IeLtIbq23W3RXd7UnSKsUOdbKruBKCFHBYQyAFhXLMRtMOcCjnwpufx
pazPanliPkbuIHWjcA7zEPTyVQwDjqw7lGdMzhJvXeCS6qpLDm8AFHZIa62CVmrnuZ2hOkOX6U3y
XYvO61FOnQUsqNiaOk8pH0J0L/W3hXyVcEcn30J/rvXz0J+D9NzuKeyp07Nafao9HjWboVW3gTQL
65VoCvZ17sKY7qiUoK9+3xhu8YqWCQm5slFzas0pkn2c7KMGZMhejfdSvMdKOsfE3Kjksvwn/Zu1
B75erVK54k1cQCgcPcvJnCVZLo4MsrSfAcDUBxtgud+RbMMfXIvrhBWveYjCR1F+Gck3koL/Vgxv
45/qhuWampa0cEdh/xuPNxhiCPsAfoTyiI37Wglo69rKFN7krm/yvyD3EmdvYn5KOrtWknHP+7sR
3fP4je9LTJxpmrSg3sPNffNniO46IL7K7Em9EmbuV9JHJ6xi9QCiK8g8TN5juYmh1tk0xMDFoUQO
YujI8udQiVSSlQvA1zkBdW3E7LtzCwqATH5ybqLTZPzTvWzq8XLOMITSejquE76del4I5y68SQnp
q00UX9X8ExUhJ2TTksqZZ2uwXt/Td05eCBhcdoHfMZZTNatg3thYoJiEPTmNCFocYtVdYu3CYvpj
dCbKBhIBz9GQoqchcnslB4rR1AxHCm8RbNeFyS2wJGpeu4g4HJz6dC1WbipRnrpBptKiTQEUcDzl
FHmGtwDnHcqMKDqbZf2einanbsH76LdfE0Qlf0xQEW7wEarzr9MEPVtJbjm2te4CgJMeObOTz7/j
IQzLnLCIc1XQUsQj7Vx4VCM8Pgcp8iZ9X2NCRnytaAHY80SUoB49vTs03TFYHkPtNA1nX6cDbzn8
pNFPMswFf2n6B1LA1J3zx1O/a3RP8fzwwwvkbhqT+kRY2jlisoJnZdcEs4za9Tbzo9ENC7cd3XJ0
M2H+XPmU29Z7Jv0aPiI+ILzHe+mE+plQoYHMxGCOkMUr/aR8EmsBKjyOJlVOqTeYpK6fxsFgHFiC
tDqWLm+XnH/E8PMKqqG2jTQnRdXQyxTXX0nswhpe2j0jG4wJ2OcbAArYVlcY6EV1bjyfJidnXVjs
+8ANeSDNQP4jT98KNXUgrtD3d0tjS8/38FGVX2H6LUQ/T1P/Uw0fRfMZrUlI5ZdGfaQqcLtHcCSw
5l98eZM9CXh7cXrIk6PaHmlGzNVjmJyIEubY6Od3I2zXQfbeEOtaMyoSlieWoOZvE5hGclJgmmbn
ajgX5WquDLN04y0DxkRN2N8KJu9RZhXg+UwORkwzBQnnY4vmiNv2Go5YRpi3/tEi2PEmMX9KGnVp
M+Y7jT4htqWeQul3VXx/9h+B/yGQuprepek9VR48wi18n5ecFulb6AvI3PEmyTFb3RlV1X/k+M0v
r9mS+eSeIJ6yRgsPX0k2ONbZn1+OdVBsYiAjj53RoQufah8f+IZeDqmbD+j0cnAfLbpdyxwdlhM9
5ru8xBHIXvSmppflc+33M1NahUycbEVksS1sDyvFnUwOdKXfxPJPxnyGYABQJmcu5twJPIjarLUv
6bNeLRNaFC5hf+VRhGKtKNt6IyPFdhEdQ3+VjiSDaML182uiaf9D1HntNo5t3fqJCIikxHBLkUpU
zvYNYbvaTGLOfPr/WzL2OUCjUN1dZVvkCnOOOcKfkTebGWY0EKS06o9gU1yF/rxiShotSAjjEA1e
S+TBfyILQqi4OoZNH+PS6yJYaRU3roVgBaX9MuI5PDRIBlObcovP7eebEqoyGhU8aFWE8y524qm8
wPijChb+NyDSzIYzAXZd9IcXo9yfGRAMoU4w6MOlMNcKrwltDOCJi62maQewKAK3b93yJyMPCViD
VnM4gMOTa25+ga4Q4/YKzkD//g7MsZnsmFDAicr38rgHdZSwUrdnF+xKBXyCcSUuHCNhIORmVG/u
gpQLF2vqLvQNAPIUcrBm4susJ3MCCIu5xkLwDn6BbnwAEQs/0U6/SKFjTLG84eqdc/wiz5UvK9Mk
mgQPEkEm9xvEddgtWRkzj8RSTG45J559tt28U9eTZlEXGGa6yIP+YaYeyk7abxoO/UYoj3qVoo07
VqDRHaz2ejFAHKTPsvLI0gjyCvcxGr56B57YDfZKv/JlJ/kjyG4glhzaKAApajpsaNVzZR7bYi3V
5BZa09Zu8DydnOrsKiv/SHSJSbWCKgFyZDAru9QENQA+QO3F4H7r343JSQZjzJ/cLsy3bdJHYVYp
IFTI6guhu6TXzn5VVHTM8WKsQJjAAiAnbgXvGmfsDt7TtwFNSqw4rOfxXMd+XP2ZVv/NkOQxdtOX
ke/4DyDN0Dy6pKbEM24vDQ9mm88+UdY54ec2TxvTctyaAAVADoDxW0JH4A5iEtVYHKR+9gMsZWDt
il8F9hVM6xgI8FdI6FV9G1dYVIezw+C1SGrgy1yxHpTD7StFyEpMGdHcazzuJlTxKCOA4WB53vP8
OiT/mfK2N6FtZHda5Fz+ZdzAU/PvA0wAgYDaVL2Q2DREi4HV6rcXHmwMoTuRJjiIOU7/bBWNN/qQ
O/e1jZQ7KPkgQMf1lEhVoin3KnGMYD3meJTVeZL/y4g6lxiCu6qxJm8G7Z/AG+VyxdD6VZMDdX5V
Ty9Z1j9PruIG3YBC0vxuJA7jrjWMhB/a7KlOAYDXAQGz3tdQf0d4Kq8nk7W8GMA5ms3gRPCt8BDw
6WXd1rMyLnoLm0a4NGC6OMPjv4ilLsIJloAvo7O12/HoeUfCEXGIlmdn7XUJ397NWHNN9vlkH6IE
Igrn+irtyFgz4cGP/LVQgRkHIc3EwX6rRRemOjx8su2NPZBj1nwxypEJzrAKRw1uholZ7hzMCxko
YBZTskixgtbSlti+E+T90NOPPP5Mg6/IXPbPaXY0BkS8G6IctZfN/KtjyHfrocE2c8ZC/H5WPlXZ
RlFi86HqBYo3XmEP/g4GhxAJnxD+69+MjreJqhTc8a7mJ7l84lqIkmUF5OSnS8gEUY4hx8Jl47Bq
coPZ5rzV1wY6Dm+HiyLUUAwRwaU8h/ObISynFahnvvONOSGTw8YgVgTjtwIQ7pFIj6h+lvXTtJTN
MFjSgSgXT6Bn5mvOeDKcrE1GY5iRGCiU10iVeXsvfNWk3Y4x6/Sc4794wpgbMBpEcBhXygi9YaW8
Rc6tzQDfvKnGNxjfAMw3HvL8oHn7doIAYRcwdgl3Cc4ii6qyPNAZcoA2zBPYNbAoxK7m7cUbRRbq
1w6nggYXpuWArZk96ms9yy1gbh5NbUs8TE7VTuiWE12MHv7uGK41xnj4MldvYW/2O1647IroIkTf
VJIzC00bpmv8hZTBuGYzW0sx/T8mNNw1zj82s6spxx9tpGS1H0NO8PKqJLklTNbdINyvMjRZM6t8
onUeoO1wcBBuwL2oRi12Ug9OvCEO+HRL7ybMimABXgAfkZdjRc64i4TDJVJf7/b38tmBT+7bYMDJ
ZQ1thIsXmS9lGRkoR7ITwh779YH8ozmTgW89uDfSM5zuZkRj0nV0aEEsIprGf7DT7q0p7nd7Ftqc
TX/xowwn8t2d0dnf/Rsn2ZwpMf9CalVjHkUhUM/bseL7HLqhFsMigMUY6w3AD0kTNlQRYrGKW1sL
DlV0GlC/29Dy2gIphdP2+/KHDpb1n08dBhVsWRYHyDLAPUcekC0wK+jpmu0GZs95JA4J/wtRsxZv
2hqJqKV4DtQYHeig/Qro6//GNPTh1NaARjg/HiLirRg50zWoiLRxgiO0CAIwD5PqJIA6stfSI2gj
MRzsYK6BGforxn6wb6jmEoveos+uLZD1cOiq8yxHd7iYXSSmNf55Gl+YHzaOwaB0a+zaH2YXpGmx
0fhS731Y/bLYRlRXEyHZCRKssp4KNLV/yvjpndj2Yv+iyeYfVu/7c6G8bhBfcwbhT46v4UbJ7uDy
7YzE3Gg+6kufCAx3/JclLgM8UG2dTuk/xn8+2ljUe0xsfrlVpp8MBpiGwXtQJ4sO2mi35Wqfcgfj
cEMN42LFOvtHfcd8mHwvgtTAFxgtaabDxfU3uFIPGJQl1TyAB2qbWGqpwo0MT0ImWYzlGDIzcs1t
6kEQirxZ0zxx4/IDsi81wWdyBDMyxXJT/FmGv8xjQXs5s9Hys/omxcIt5BKY7SQrSJrDas+iySvD
Yj/hfkjJOqZzjVSNfdzAF4BU8ecOMOjXNEFxsTdTFEhuXn+MoZgqEgLHoBC2KfctnR8/BtN0RtwM
t6dLKFcBGnrf4AuBcdqycYhlSrN8+sPwPdiGI7KzvZeCcJ/aRT8ey+JEVApZcR4HF7bFtn6ICKJc
TxmpVc9G+ZgqH9X42eOrNzyKGMmynZX3SX+bSJdxvEjVqSqPWLOEp1zZt3B2i3ObXCcvckaerwgV
uN5zSz/UYUsrypyPklLrcOl1025DRcSMkEO85bFLNAaLkieR7CfDTsK8o8ZLhOHXqtuwfVjafMaC
khrXoOlZh/2kXJPuVnW3lINnrYECDRYO+NPRKvGZq/Gk48/ClFpz6DAc4wVSzrPn/HvNJUBZKeN+
9YDlEE0sHx5kiNeOXePUZhc8T6jYpfBEiNE7lOu/u/P5XrHpQTUPAZTryTEoT5p0LPl1RubBvBS6
1wURdH1+yHHO+C/V10zxXtQaGVcQzDUoi1tRtNXiqmKGQB26w7KuFqG+FgN/aq8/jkQ/HHPZJlPO
VB1GoFR2rLVq3AXrSboPsdJoLLm7UF7klVM/GZJEIUoyYlSOhXyiYMJFf0aRLC+ns2dAvMVgJST0
4nmn28zCMMmjvQEvw9qks0f4FdKx+WXIEyofvH2mUpSdzOQ7l7OWS4Zbm1dg7F7Ia7hvrGguvv27
YcYEb7IkOMTizAPYQOsHFbk28YS9yd2D78XWp4Zn68fKRuKqKnZdvHoNixJqab0d/N3E381+fO+S
V7DQoH0LlkYojMTRV67+BpVMPOkR+DKQA0txLDp4ilTVt5f962fn7G6cihJrIPHtGGgy8oMKi4xr
zQH19/KKeOVHa5Oq6Yva78ljggfC/V8KVe61/+g/KOzZW+xXNjddnbgHkXqxeIq1Ml2k6UdtfvVA
kRw9sniuXPGQdpJYXPHTcaViElQ5KZ7hNB52aUKZ7EUzqMJaBNbxoNHod+4fCB9/F2UqI2KyPZh3
A8yStRZBOLhjyQF/W0L9T9Lq5BR3towkpbvYzBxfcHf07/jLHxw8wpdeKYKXGGry4mEpMcjko+E5
qpAPUQKO54wHYf4LLtXI+Fk+xXe6KiwscJLGwkJBwVB/E2v7w3hJ2egX6qZUuU+8hyeOlHVj7rHG
KMe9LYxAxvLpMTQOrUy5qsYtUu+leg9mTpdQ3kHwYXFQkdKh/F1vWIM6HL+UMKnL6Jn5KHEjrwzy
H7xYa7qMNWi5c9gGPDvKqtdaN/kxGeqRjLcl4hGXkem4G6IHE2vpUhFhSMAsiRbGPgjODDVJhKTm
Dr849zCJHXhP0cr3HlOGwZXDGvCHT+6syYZ/m3HTQijtXMCil1W0ty6/+3tNxt9yN6D03VTxIxgw
Vn2Y6n2gFsOJKN7i75sObpKLOlxvNrq5HqDd0sFvKnNeabhJWVgQYhZs4Km/Ia0Ep552O+I7EAjy
VUyL1Ky0YB3Mdbf/p90PDXQuXIrM+ZRD4jwbXVVf42nD5kt+/+7S/j0o/mOg4a9CqcnDMG9Ddwux
7FVo45dx9xkae/VK1kbQPiT0F15ntQz8URgwlhr2LvQBYtPppNl6jP8LwvKMOc14Ze7D5h4g4+WM
bsHBthntJdPGDUR8gQxyoaEhUp+w6+BLkcPZNbcmYBo4n4oyszxTN1JmQ7ygmOE96BcGv244+SDG
qkygBupLcRfGlzH8BDp767sB7tPOLdNDnGXz8tkw9QzvddkxHt1Mo1XJmVI5DdZZDnwLzkeAlvYH
WgSvHvOWXLkrvNKElHTwLBdeCkubWlp/25oHEIwQec05YCFe/HUrMPVo5zjSnjDS/q6LgKAU+cR1
YQxYSjugoiMrKbNwzmALszSpxQoDfI/WbwX7jkK9tTNL5d4I26/8teDcqLxjM3vOok8Te58B5gFH
m9iJAfGzyAaXnLrBAIF+IQO0ubSm9RPUh5IXIyRxhk2WhILq3L0cvkgvpucMcRXHRuKUQHBM+8g0
obnR1ri/44CDVIPVLKDayYYYFAPyc/LLswXw5Dgxs13AeJYPQXwCAO8vm912u/SofSYl3n1wHECf
hFfGnq0oYKftMMEK4Bzl1/AORZNGodpEJVIOEGloSVklblsOPPmikVzFjyxRG5J5L5g6WP+z9+nn
f7grB/TZI+TMW5bf2ZfF74sqFeh6XTnkaOi3xHskYtiufXKWmf2iAZQejtSTlHgcU725I/UFnIay
DQz1TUug2Y7JAt1PP3X1zIpjsXq3v/tN6hd8K0yHuJmBhbiFkxJxwxaeFouyNA4tDM5hjs8OiRwe
3SKVIWS7lsf/mivhY/qpCALnimA5SAQADewy6AfsMhYu5wt8hQSXMjRXVE34hmmr+pkP+2o45M28
cnz0v7jVCPCk4MrTESAIkI4JWjcPSWrFYM2ZiHmzMMgNv7tkDX+offOHKL1BRLRPfGXVw7ScAx15
mZNPXFhNGNPA+qJ3gkIIzgfeAiONn5zung1ALO0LBwJBaeKOiVmgmotBk7nJETYY+w42ruvnP4h1
Cuc+oHMW/0PUpYVIh5uGD8GCQZI5QrA+w1/lYFbzXR3eYErx5eEyUuCQKwA1gq5CWTbV1oNKi0rw
BMKpQUgC+ZCXxLMp93Qrvjn/FFhSz1e0WXhVCe71Ri83zOby55MOp+/3rEuq6mEHfKhwY8UX3gqN
BveztGpQMu6akpxjHJkPtOiAojSZwRYqBBSHyYmdgfifA14HKoF5gHIEi5vgjHhwSZYg3DIyZpgS
hyeFjHhR8OILzkeBW0u3rchXugs8r7xqy5VFjTP+cEGB2Uzh/ALBW/S5LNFkcOhpjOqcIFh8TMku
BLn0fxEjAMPBMoF1SlkIIVmenmuOpAFMLMAgXrh6CJIc5OMGHYh8zYdFqhDIbVE3t2gzcRPnfmXo
HD1SDSOsiJKeFIX1q8EcioAawcamiaQ6IjXFUTUHEhu7jO/O12ZfFo5geNjEiCNDVn9YsSIsSEDP
HBzsv4b5j0yyM6QNQXTWeLKzpzccvBt0Wp6BKJR0m8KGto4KgU0yXeocVObX+KxtcYtzxjAHCu+M
hHTpVBdgFpuMwTqPPNCQUR5VUuOnC8FW5fnys4XJkrFrLgtkjRaV6RCACCT+chGxbxhTIVGShfUY
VCabJynlJ63aKuBG+i30dzCkYthmO2l0af9nNMBQSpIlvtB8etY63wGskDfIYc+m5IeO1oZ8rXBG
sZ+xNaGHeu8jnPKJalDROO08oMoEbIBSrH1wonAg8BVBndPxaEJSBAzQ10q5iH0s04pd+lrQKack
9c3lyyRxpVVOOCj1wSj6X05gyt4eeRyyOWB78Y7DrSJtqXChCmFYS38E/5Hqh7eG56F01Iu1rt9A
IqmAwtcF6H3YQyMTvEPgPiYDMjsRw64d2GSOdXr13UOzTRw73Xrpnu/pVvGFz8ipB5zNBQ8Ilxtr
AEUoYdk9w7cX5gyGs9ImG+dVuox1gT+Nn8l+KO6hj3HuAyvG7c4/D4iE8n0ngzvu2u10siI8Ld+P
BGVI+CYhkrdKg0bqkePtpD8T/6lt6owc2u1L3U447VQmP5vWJuCtMubcdYBZMM1pnvrA3oUB5ElO
ZDx7ADaxjTBxJ9wDgQWAwqgl7Ua3R9z3KKzfRH3xlw8FxrHlT9h8y9KXQqwVXgDqZqbYGsoYc23O
HDohdXrvvnbsq/zueaIi1fEXYg+ZB4h3EOgs08PGq79I+VUFHfUIwXCyO3W9Ojs3L/ISWLEbfvDu
BQd5k5pr7D9m/Mzbrv0q4H+pW57ekP1Xz/4JFmPz7ijgOZveDrATi5f6XPeXcTH2l9i7yOiaC14G
3iiXiX+CjIFog5PPelKjwsGnHIAHSeHre2JggfKS7Fj9GTRP7bXRAzuvsdETNOdYFjTnKLTzq19Z
sydQIF0gL6sGeF1Pi3sZ30bsPaQL0jFHy//p2k+q/3TNd9N/ddOPaPJQhluDk+V2HN0KXQLuFfF8
DLGxcwL61UP3NZl+aMmjm11b49wefejExGMkIlyi9E6ypbSUAgw5rOkewjHtc/1BPivYFlRwIFgo
ZNxjwzJBLMHpDMcvFhD8X9aqhLWv1QUEQiDwdfIOTxgB6XA7/vEVp3sIzkAgzYQljewApdcbcIBA
WS9n2mBhUAZxDf4rZyvwdm2LZlm3izfPluuVWMLi3v+M+FXnc0qwxrz44xxocoq4ULmHCDXwsFLn
yDWqYj57MTVAFnBRm3mErQR5MrDMsL7CzYwzSqd+HBxKUYpQWlMuyfA+OSl4euQnSgX6ao6CCAaA
d8NgzSVFlnuJxFXGNm+xCMgWLFAqYcQieX95FbyzxViLfffk+KC9z7ELrnELInxmHo/zeD8FrEOc
zQ9YCaQ3i9dVvP6UhoU6PMrpPRgvYzcv+w2CYMZEQEbeXAkOoEwBlnlzRswTnWSoO9PTFC+R/bSh
pia6ew/gpcHbg05CnJmFgb+hrlvc2N8DOu0s+OvTHaISIBLVAq1MCFOrBO27RjYd7yLiBjvCu7hc
mR0BQ2GjQ7ELCwDwfNdhM5CRs7BQMHK7+tqJkZRs7BDN8TzUawAQS+RTf+hD7BWzaMMBKfyYUFFx
yl0oBjPzmHU9pugbmn9KKe3zzg0GVQfaNZHTbbtqh6cv3xJovP1ZVY9guHDW6RvIBYCJysVizF2X
oOKmP4OHhZMbGuUXBmOeuFuAd7nzAcx6CvcnghCi5Zq7hIiwdOH0mz6FsIDmBgZXsMOh1gfUPsRL
sO/xfiKodK7/zwlyICSYoSfA1GtOVNCB20zCZIVcJSRya01ZZciaMN6EfJwKYjkSDqMQk8uZdgOm
oHlUCUSCO1jPs/jCtIliiNljq2xL+6/Hp0Gg6JcuzBgxOKxIzFjAdwcOhL4BOkVpz9/nJkOKRAHF
ZcYfNA4Muijc85wjD4KuDvPZF/lZ/5hOoTnyMx6wPUN3blOrMV2BrF4VMTqfW62Qqr5pC3gWJ87I
ADOe2UJTPnClpF2k2CUpALvKDMvYY+4vBeO3oaG+0SrRx/ydoCWh5NGNtRvqz5R9xMHun8vIfrUn
Xz3MrmCYZEf/VbPUGbR1XP98JcYsFP8UQzQWjGByhQROJAHQWM7ixN8swI6ELRNKIsUaNq8tH5Fq
rqP4ej81n9kPepHyScFCh343WsFEfg17uAe4lm+wfqIwlOQ7XxbKtBY9lNKikwA6ZjODUDBgp/Km
4M9L4UCa3FVKUrBz4yYDDizwMjVou0rb+1xkgOtzSEICqoG3MvZkC30gFonlDV2GZgAdMVYBaQvr
bXxJe2H9CtmHPA9lfOd5xKdJfPLUA8QBJqYEKXjzUVqrxMUpKw5QrXARKwRA/Z+sYPplzhD1AjBF
JUas5RU6Dguab8vWkw/A94TUQEyHKa03FtUj6V2Qo6HdQBIAbWeIUYD+YyGwZdTFPPDVuRyb7aIr
kf3QRVDkEhXGvmW2rkOQebcx+TPq3GGZxngnOCDVVDH5s7RFE0Ivhl1J5fxFhFEpMxt5Qzutt6Pw
ebuToqADlCpOnQIF+dTi3MO8AULlxJjnzclDlzmcEjYZnZ9tQpRbNv0/vXOkYNMUm1lMSibXuAtB
q1cEQUuyg/4qDBCzlcHDUi+1enmlZ7U9TeojYkBIaQLERjWoWgTk+M2b+KatEzsaT6A9b7PFuliU
GGi9lhrcH4m8mWYzOgqr/E0XxrUGuvCfa81LXcJ0vwN+brIW8+P2tVbl1aguJYJlw1UfrGX8Q4qN
SC6Ee+zibjfLt7jbDckOg5BdYS5IPk8hahyaiAJkP06x/Nr30R4rCFTPeCwTm3tBGhjtFezboNzh
IaEv8EFGU3NS9jH2oemCYJOUvCW87OFbYfEsQ90T00bqT14wGIbtMnf4Z6QblFuYJjAPx4YvEi62
KjyD1GVsymbHAQKBBbm9ARGT6X+gV8pkTnrKCwuJQYyyZgRmiejHCAXTP9hrfHc6yj4XAydBRJge
C3LBkA7XYsl3ifu3HhD5+DAmQoIn5kAOBU5q5ZbjnM7BzK4VWxvfE4uRkueR5eqUU9qNnBiybhNl
N5Uh6CeeGUn3k88QIVhDs4BXGLUnL8hsX+rnyJxaDw25stLyZckuYW8I+hqEgHom2loejzBQ5Ynl
5rnPULjFu8Qtid8gv0w8UnBQcm0CN0xDWqAVIj4GL6xowRhIOdOWKqy1N+zO1FkH6TyQSPwecgLc
Fk53Qi4FhSAGIhG4sjKnm6B3oBMB8yuJY7DAVQByYRNAtKPfC9EY6BSHQilgXii3/3B7hmlA2ohH
4XYh4dPI4Ig2VEcAZ0jQ687lVdL5ww6I7z5ihOAckwB/9ZQrA/+eXIC3x+80c7V0maUO/sATEnMA
AHGW2WNRwuVAgCZ0zJfwE4eaRIwD1RS2f+gi5U0CKgVN3T8rU8Q4ex07rStJ18FsQYp2p39n0ssK
ulsX3frupna3BDL3287lVRzbycHA4nSyr6pd2m47BILYqC7idDFoTge9IhJ2j5m3KKnklhGao7d/
KZFG6Bb0bt2iVfDnOGxoxikguhFLFv+X3L8iOmi5M9U2g7aBZzXqWw0bgIDVe4UTUukI4m56uu0F
Q/wctCcwi45btNmxRv/0/81go0JcTTDnJ5alX86w6P8A6TiVxh1RMkuLV44UjrXO0TAhykSURmus
xOdp5P6/wmlILOg2iCdR2uECJy9Gp5b2coGweWe8tpiIBu4r3aRMlznq8Sgfww1MWkxntNwO/c8o
3ITGxozdQHUTfwtJ2RsESRmimiRoUXq2lbAxgGBauU3lFuQbEyEQLIfWqpOH7OCzrvl7Kdz1hVtP
NilETm9rvvZKsdEO0uxJKPpoXibPSN8Q4ddK7jTbpvwquzVfLXIh0xNMrce7zrj34ZUCnpBvYoNI
xInm/cRKblH/L4l+4te3Vnz+R8RgXrnQq6ksV7q6wr7DgJJWYad1GNp1KdIHa3eiO1WLt8OJ1IWA
1IW3q+QYHP7cQ4iBe0XswY0u6NwiAAgfqxQ1CUBMdzWOsvIVlp+9/5G3dyKByMFrJBK014QjTFRb
yXa4mSqMWep5R3wXHTlODT64OuyenWUae+kTlrQMTmSik/7/zhhlcZe40xBQJE56V0e8aymg6w0e
t1WBKnSh0jWTbOodcLVniSq2NDikLGCwlP2M5dnih8YBbpZSAIvUWE91yFMl8fcYeGDWCx3Wkw45
IKJS3c2mLmGskLl9KtV6WUYrnMb0cI1ZYPSLBYgOEr0ihhZHRFWfY/szb7if02PxLMlNXUKyx5OY
iTbiD7R/zHr8s4NF18iIYKVGJ0K7UZUUWHiS4X1WGsdEb8jj8X+wGyDPWMUaah2re6IASjc3Uatv
pwzhFig88E7Rud1//HXKaB7bdXR3pEsByXLg+lNMA4IK/4mL1i+ImonkjxkcuQyK6w06usY0k2k4
SDN2ERExC2sJEGCNfy4JAAPVf3SW3wkA0jsBwI8sddm+s+0aG0WA5O86SgC8b8guBFnbeTizNFvW
2RxXhBcV0f+SeVgOcX7KjctEv0GG5yxqQfQ7iKUbhBJwWfGEmnLmComEOXOtFipDe4/nrXaKdCxA
/hfTlgKNMFNFndHjtSNc2211GU+tKyrW4PKSrjX+mtojlJ9D95F1H4H3QZTmeH4ZJ1M/qfHJj46k
ehDq1CBlzfhZlhj9vKbLnlSxdNFyEaIwJA4NSfO8Im/E/0i/05Razp0ySqdOmMw7iou3VZes7pQE
OTaz4eniZ0hzcMNja+wn8r1IP/Tq3APnpEddZ4j8wWLJMREF0Hi7mpmMomjuerd1ePBJZynZKfjl
uUw0ZszfuL+1KDdJTgqtP8cgTLny9jYo+FQaKXpMp0/ctj+gGYws/k6M7hAnQKrW3/wX42oJhccy
oUl4CcSeie2L73MJWRDHgdtSZCu47WzDJyebi9+0idXnF23bW0l6zo2roe4lrK96Yd8jrNX/Akpy
YaKBPw4jY4QuZBb3ykr51+B3hDvSM6DrwmYPBLZCxS+8Dlt588qOA6w2wCCSxjCoOC4xex4oR3iH
0onASB6YBi1O4J4imooXi+MfTsbUhIaCVbPLV2N7YXpWQJdjSAVcM8f+qK22MrQwOk56YvNi4CW6
m5qoDhYFaBv/MBjOaObBY+JtNv0l97eJb8H0Go+X5DgaT3xH5OGG70hQHfvkmIeMfG/et/861K99
vR88Kx+tSF6F5mpANeZBB4MgY1Wa4yl40Rwi1693BsgiI3E+asJZtJgRbiPvVFCxUnCvsYRTG2EJ
F6zKSsQktt25KQ9DT67MJa1uWf2AZ22Q9/Y9i3/a4L/BjTCMMUh0ElYxlIn4veMpwB/CQJBT0HsU
QEpU1y+rCq3ZuBKh7FveN65NoCngxzggGV+euUFN1tFEReQ4fUxD8j6fVfwZ7KP8iIcZjHaqIXX9
ekQZscUbPV/GybnJP/MKPVptJVyvHzV+Xh6j0r2ZYOdAHLhTRa1FCAuWoJ5ERO1ofmRk6ryeafFQ
MszVLiJdibgncpfG/Y9EsZeepXmcifM/ej05/xuUX3pwiJtdb7pa4HqptdSuGvXluZgea+KgZ9tI
t4ir55SdFHbmn1kN/Uk1j1F86d+u1nEPvP3EyC4aP0FwXpCw2WlMp/hcoCk2v0nVEy7l5YsNYXXS
oZX2swKNhcjLDNMFJ6vyOgdkozkYgZJSgzaMdR0BNyFFGtaKb5NZW+uIk5Gv4MDMECOk88Cz4pRh
b5busUw+YvTV+xZmoiO/TtzK/M9onA68S9sWxi8Wh2qyypWJhUatPwlH3DleXikGJrWNH2BNGcIk
Qr90vq3jTTQJbjPzQWwULlD47qmc5dEn7qKNGqLwBQo+JMwJYZm+UBdDJgMuo7N1Pf+Sv67B6xqe
ZsQkrwrFTRRXQywjM6OEWrvhPJtl+IXSuaylBDICd/xSbPsQ0Bsf+OgxBByJNo7kf67ihF+1G05Y
tGGMkzi7CFVD7WkcUu8Yb0v5NEP8rWxrCtrsoBBFusO1qnubvYaBg5V/NBJN5SjPSuOa/THLn7L5
JjQNW9FJsyGNqpTpqKFH8NIwD20HZ5g6MKGLC7ecCai28N6OZLgcY2T/53Jcw1vHXA0KGVddKZKf
/+xMW47OdWWsZ7Qbyj0hD3gzQSUazNMZ1U5lY3VA6Ka6NMb5UN3byaWanV7ZiVkndinS1fcfivxU
9U8j/xrl71z+9k9Zt04MJ9mRjkwxNKEdoipqV2RPKBzS4b1D9WUs0uHcExzydk8zU1siWQXv6w4z
yDsGzV3D+sdmG6s4bElfjHmlrfmZAPOINzL04o3I+DmQWuGtdJChbv6f6QxIiOixQii+hxk0936p
hcsCHRVsJKbUH63FYuT+j5AfJQD26ylRJMI/YZmhrSrnL2S+CgRtHMExxuYZhnBDtg1jtuwEOxlj
7tmpxiJB/SkAsaCcrqvnlJw2bV1HpG5damzkfnHJnXAIFzZhShQp6qmqnOA+6S6T8EZ7kA+fbG40
lrCkqXPyzKaW46CI6bJwoebHguqxIu0Ouzaqd9UxkyOCy5KKBFoGOiJE9f5ZMhDr3DTIgTvSgVks
AfvY3E+zg0x2ADFEYN2MUfeatEtJUQjpPxY5V5nhmnjTig688dZJs0LuicqWg0ma0ixgtImvGpZs
s8/aQAtCtN0xm835edMS1evJ7+ZB86/rlpoyJ7DNx2YQ8ydUd525izouJ07NnoExjZiybZ5oZIna
ajDdGUmpCLt5lm554ZOU3FbxyfxtB8sOmhQqrrNaupx9nKQ8C+phaYpSDptrNCOXkLnxZ82BLeoz
W367QU+HIw5tmLGy2dD8meAn2b55yy9nzRcx16QSyhvKNFY6lS9lbz7ZsbWm7K5qoZKjWxpzPGiz
j/Cq/XA3YEDoXxWCp5ca6Tnqvyk8E82NvpAk+s0Sf1AMV+RrAzRfbf6q6RchiNE2ZwxTb8lWaJ36
rl2w++N9IzFGsgr0N1fqJRdsBLU7XiHSaebhWh7IRzz03LxLjk0c10mR5DgkKpIzg5pFg0q/6fFf
3oi40YvBjG84qMBffBGxfhxyCbLqOTy5q9VlhH9ydnwUsLlAzqvzgEdJtmVlYobioFdW3y7LHDcq
o0goGNWTvGA0j4MB88/C3M6ML6jIUSfLCJJr1FG/KZdE9MAkWwqFC7AaX/QKP0WiXiGDEtIlGBd7
74KoMiSsx/9Cfq5ADcFxE3QTa4XixLU6G5zMWHc4KSqbJLCD/F+yJiXkk6/Z0tQjEMGOe0s+BX+k
/VXr82SBITNXUWsNC1z0LBySyfcR9YnTUbD4O8eUT6+a7NEt7zHI9698H6UOfqfoBZxKsaBf4dpB
uoqyCaUNZ+hP3dz0zxmgLtPG99J43f3ZuegvPRPheitPdmViy/EjGx7D8CB9OC/vcn8Lq2unn2nO
E3hZyaL+1a4GpwDuz6T6kGxiKeu/EAnsAnFgxAm2Qq9gQNWEtIQ9MHzcamsmy23pPXT5I44/dUx/
lY2G2L4jdAhrpk8dYlzqAhqMmitj0BFvld5tYkytXPLK/RNWgTXqU5yhElptK22/xjnafZ/7mXGG
uUS+P4RnLTyX6kn2TwOqJi6Afa7sCJ9DrCqTcgQ5ScNgY56n9xwH1G1hbrrJnUu6fdn5Kofgbh5H
wC1pm8HEvvj41SArJKuZS5LbtMpPVA5wI9ARvy/sMrun4OpvhT15zoxTqi02r4ue6S/UTh5AZpEe
QOSBVjwDcBiwZBI5fDYty5mqdhS4j29LYJnaChm/pyRsK6Qle6k/5I5Kvc0X8elDmZf2IhWc7cCX
jow58cMUFFbmOz8hzrE6xI4j24UaC7W6Znfej0yhIltet8Ti/y+tEoNMISjf4xFHb41HXNGIT00A
n3LEGJRLkpuGRxTAY4itGMRB3/TfbbiYkqax8AgxbtfBlPkrtserVOUcWY3TZaXDJnfKng3lzvZ+
dqPqz6tjh8d5F5OphrgEusaG+kKBtoVI6KjltGA2pYjM7qk39Bq5B/OIZKoT/S84MkQNEboQbktn
9mlylRhfLNlZhFHTnKODXNPKuM1oUUPl1wALg7qF0QOcqPerKOhR4uCM3UAL+LRmavPuT713fCHB
nhk8bIY42HwIH3tMRlt86Bm1lNZQPefsmddXJzKEOE5oCtQTD9xkwxhLhdEhPif6yjyxv2lwJwtR
2MFk+MS4vsU1wT93P/FW3XFl0DK/EhzRNj5nIuRUZNz+7nUnY3CGFcu4amCaMhoAw+6ZdeJJdPX0
GwE05E4SR/zeXHj/4QvLzdPQ55sHnBXoLL0tmcSvlNqBC3BJz4POEa4Fb5rp6qfRulHisDzxOx0Z
enjHLDhHr4tsXkYonYmT85vBMTEcgfGItQN0Y2P5wPGQ3wmDBhxNmiWWDcrPCBMdJgYcE/1bm/3k
2X8kO2St1XuQbS9jcplq53Z0JgrBmDefRiS9tNOTz+C/vwR77t+4WfYTwvd2HEyhtMOlH49RDZzp
Wd/jcle8+3sE/4DE5lrVXZqaie9OSAG14yOV3ADovqyzpRGi6FmnsysykXpVc8TnkEkWI6JBjF2Q
n88w14N14dAKY0DqUCK9TcrDd0C8cRjN/bAofnxQUDHOfeTyB8Vlo38Pw8JDaYTj1fv18i7+Xq8c
rVUoJ+U6tXjlqOQ1/KNk4scWNFBzwl+r1sWTlQ0MwkOcMQ2mjCwMVQj/Bc61LOxtxaEOIc84FPmp
es6a/2PqvHZb17Is+kUEmMMrlSlRWbLlF8L2OYc5Z359D9q3Gw0UClUXvrItU3uvMOeYDyCYwrwn
XvNz/aKxg3wvvv8GEcXkvqPgPftnZqO/KAQmHyr5VdWd/IxEhQ5w6YB0Bke4i6p4QFkfOqLpSMp+
sA5YYn3DNYj90I45oFMYGZULqDtUD1PLpYLaAu/Po/Hvgnpp/wAsL1C0f5vFTuJVKJmnTcUsY0m1
Q+KHsZrzncXVJl2UhPWSmLHyHwT2pt3Wh9O48YeNSc0jrml4snHJM0jwQ1raYn7o8wNssi+E1yph
blV81/1toH+01QeTxG4bRt+F/CmXH6Hy5t0b457ol6Y+k9krAV3dMAEj74F4TEDTiyBnhHM84bbD
W1cUF+RArBaR4/jNNU5usnUrWHIrdxVd8V4Z5pA6bEeh4gT+fvgJqZusXS2hjtsNzTZMt4TUefmm
E9cKu55jMZDsCsXx3idPrX4b9YXCWLJHz28x4U4uXk+3d0mSS9ee8+gcqaeUQu6cNUfSW0fGGqVu
/y1Ikm8vhgxbya0KHFRfdGzS1RBXjJmsfCXEMec8V3FwNmo7Ck5tegqoaDoeReZtsA7SeRASqZuq
PurawVhAGOG8piTkHOa87lnmzsl/e9DBYuHyrJItwm361kl3IX/yuOun9HAgwImWGmoJ00Lx5HW3
IX++fXOpaOEuiR3OSA1TFQOiYd/o+2nxO88gYwyOsy8eY9yvIrlPdpBvPFuvXHEJ6fj3r6H6V0s4
cJBQGlFYwa4XIBTmnO9AShcF2tL8NENdqYGfofKkZsIz3hXnPrRDIPbhJwFbtFbUIb/xCnzrQTgr
yY3xaWHL5QWmdF3exfJeCain7kBk7cFYvmbv66dnfDWyc6AkG6xbXN4N+b5aMeWKGXSJZ1m7Es1F
aSG8iePbUC6y9lC1hyJcJOVRkNwsdHsUy74dVIscLysl9CezFiA9Xb5q6QRh1eGTIVSboBfgJcep
O6X9WRguzV9H045pfOq1U62dAJ0I0VmLzrJ6AmcgP6oCifht8q5k8eXKaQxOeuQaxDoATTsFSP2C
M+zDLFtkrFlRy9NZDStE8KxS2Z2Cz5oFAlgF+luJJnyaPb7Gzk/nQEcVTSCVeH4eMBz7my7+QLKB
ckRqF+9qzOd9YRlfafXdoc79djsMhwtNoPW8Sv72H3QJUO7QytofhgUaDSs7zChFmLNQYXe4otkA
whrEAJe8Y4pj9YqcExFoj3QMyRy+O22P6u0pGPSWbz66FUjnYN7ZEVGYIU/R1k+04KjdCXwSNx66
SGSZgE6QocYOiykeZbK5YV7BYQR4NR2hbyKzsvJTbv8xVQJntRCBpsMKEDoaolJV2fhsp8IdwgN6
SVKwYaygbD2AMWbjUW/OLWAjLNfTjmsbJ2oBk2OtZUcDtS2AP895K6p1gf7/54ql1WGmxU2efI44
RwwMLzd5uEXeUdWuRCxI/wJjr+V7f9wHBU2ck3PnWDtGCNIzlinWT35w7LVDlu5FEXAKYRR0pMuI
RdQr1D5/c6ujwa56lw1srLtJfGS29kty8MWvVPswCps5b3dnASvH7yplEfjU4Sq1u8gNxS8pI7wd
JTRLawIIKTfpN/cq4TF8QlZ/PEaph22ublN1G8InFrY+2dbKTVOI1r3G0xXjP3gOhfj3Gsw3TieH
rcMSY1hG7qNr8ZnC8AZBoJrf5U6Y32X82/hu2ISjj8JOCkwNPiJSGWidQOr9yWXPz6OJTJRVoUxv
k84aUQ/dhHUkknYvtw/5ohAtQb+4kW5YR1DkQuHsurfqW0XnOtERs6WtIIcyoUUigJlnNsjyiigf
UFUDJ+RbspEUkb8zz66vKDrRkUzBf3JoNNSsbzOU/P9AZON8RWiJSgLr3TcQvzqeLaE+ntUFCCLk
ljDboJPekAR332N9lenZ2BtU6xT7Bo7m4Fpa9QLmnSA/ByBU8mVEAiy4+JO70pVFVxUJl3R74KD/
KsFhRk/3Z2zdtFzApic6cMYhRLTrCAGTBZ+C9NmX35b2bal/Mu0PohNwvnqAeAitFpvyWVRMddJ+
Iu/I8cvCCSh19merX3MOn1LOEelixjdQiyCbFlmBOa0HSIBMBvU1NyjZnSGP5sNUNtk3qoygAQ4w
+3NwKGOXWcwCZoxwE8gq8rLnAFsPmeUBzZ+c3Ephxc+ZE3FZ3kM6Uc7ThcDpDgjwJIkQR48tIqjw
0f5DQI9yODn05s1Egwi9BbMcmgVhTVQZR0EKMsjCX/pC8sF3oQTnjAJv8WqEq2pcLMWe+xXCGm14
zdgG+/+UJp61LP1XHzG1vgJObsI5vwHuApaMUQEIt2iNG7BLpO0xo08CVGBNINdorT3ATl99RzCt
QJCIgQsjEI4G9giMmvEVXQv13AYMBbkaZ2Mr23XEAei91OjGj/zrFp+ENX8C5MHopdBKSzB/SwKS
V907mhx+5ZYMHM9BKe3xJG8QYls/HjcTqdLTCq5qcrO0a6JfAX3zSMz6uFW/Yu7bODOeVfKX0nhm
KS9gaUJtnMhkXlxhPM1eZHh+JZ6RPW5/PjzEYdSjPWCRw0uAp8bhS/DQI4rlgamqZVz8KfO/VQ16
/F05oYdXi8XUFysAor1mqxg+AUyjjdZ2Ewsl1cVJCOZVUQh31ZQzzGlr1rodE+ZovIODTfMzgyp+
HyOek5yTUL0OYMSsIwnD6VPicuFeuVSEQ6SrgRCkd0yJA+5ZCJ3DCRF9gd0IoTI4zvEIgJIcZlic
UnFXsZXPNewbnpTm5wxXpmMNjq2GBmajDpNOBDmDIOZvOf8DyzYQEtWMcXE7zv59/C/oy/jt+2nb
sRNECH3htdRo/qh5uKJmcSkBC/MXvst4ZHGXYO7FzWBW12CnP7xHRjyFuCWbqBDn8BaS3Mz/S3Kz
1f+NERdrd+r4izPHhHW/p4eeLl5zM6pHOz4jHaroa+hfuv4RrgX1WCNSrGd4FA8w12SpkbHDvOyg
W8ssu/r9Rpz2sh0Ox8k8B+GtFu5AeOC/ePmO9E4pABfq9IYzjU5uOMFHpVKd3/L4Pla3cpoPaAOK
kgeBayWi62PzfbDjdkES6CoQ7RLZY7hn99TPuRCMHsiFIBOLISMlWnoelatJ00xHDMDrv/n0h7Kh
ryzQeSW1zQ2YyodA2jDGI2KnwV7F3orkEMJVeS9ZiM5YiYuwMNE1hKeoORLzx8Q3UU4KsGljLtkF
f67XiXaiRR2Y0D59lTnxVinDdchm6ca2nB5S3UntmiVlEp6A2w2qy4/eARbhmHKZ/cdoAp9l/tCt
a4Lv1zgO1tnvbwzYdCzaS50VbO2AFdSYNSaAdmeCPoPdX9x9qi1SYTP+KbZ0u7DvofCNEKSnVzme
fZYScH6pLvQvxoODeaNZpTX24Jjzti1mFYJxDzeisFF/4jdoP8RdiSGLMwDKxrdSXakWOvj84NO3
Rrpl7F8BXQO+EG0VwqCqFe9W3WO5OVBJxwlL7RUrAm+n5y4ZqDNakXHFd6ftmUJEOfopzE+E85zj
nPOpXquY+mf1KGgKt0X/x+2GrxANHLUsH553Bqklf4v4o243bXmnRP2NQjXbzSi4k+SOrdMQoiSs
AnI5BcZLu7kBBib5IxAj9NT4yT3N6B8ubM8DuIfi2YCMDaqtOAlMsWOGLAsNDz/2dVjZwCEZ7MJC
le9S90jityZ+Iy8hDq81A7H2KlY4Zi/zWEw6a6R+j3sZ4zYohXVlF3ahOKxRqIFUi5QL1OTbMXnE
ynJRSNtG2orEe+cbn3CwfE+rbm51pO3Dw08e/XRTuiumH2k7epuCKCxjbTTroVz39cbTN1CLpmcg
vweshg9Ksp9KBtzukByBnnRHSwMKsWh6wlLP4boItlHMYzrjyjSiHJLvvDsOGrqVyPaTu2rdk5i8
9M6d95idK/KR3UX5QqIQ34AOKMDvOJ319PunZKzQO+PkPerKDjCQkEINfCviL5khe/EmnYOefPcP
jYWkPrOD9NyRlV0zbMDhGMIOKJCTIR/p1zGC3npjgoS8dsACBgJ77sWmiJHfDaMDMio02EVfkeLE
4vUGLG787qLvXPyKqo8i2sTaJut+zpbwnEb3vkPHG56jNFv65jqVPpETKRIYHOX0VLmeGZWJ6IY2
F+McFQ+pu0tUh7oDHy7qdxYaHAQ1S9Do+bon1y/bFv6Wn7mCaFlueMFALm2F2q9d9zHBvgxId8Qt
KTtg9/147SBFtevIbZpTXO8L8R0uXCnsWQV30SwaQq8k57PQO+Bn3obsMPJ12xytEBfM/KaoAaHm
2RrOHMAhVHEI6mAKiDDHAVfD/MGgRr2C3g36M50ASnwJmNiBLCWkSOVbmy+t8Kjoh+mFCEpm9PA2
UpWKM+xcHL/G6ALEyMAcj3BgeC9TfP33BBRRYOOeV2ysL3CLN2CNrPYNR3lM7gxs+yV+QqSLlfCN
LC+D5znKuzZjGrjC+EQRwQ6U3xK9TTluQWvkeElxmf/4DYli4a6mUOxvSHDrlfLjJMdQOPEfDFCl
W7JJmUWNAJ4EdoN8CpnDMztja3ietKuPVeJbRroI+9zX9jHmMzbZzTfoa/SJZnrW5yjRd+R/My9k
MflLuEwkQyVJapemnU5zTHGdzi1E0FO77cmJ7oZtrG3Jia4ZMEtQWj604lNLv+SRAf8uRX1GjnFm
xyYpjqc8u4CjV86kMgycwAuC/wrW7HNQ98in4zWP4h9okwLEKtacDkSOD1N5hszzVN4g24nBZzKu
BqekrVwTcRhWs5YE9qhOVDm/uAikakE8HbsHBvJEF44BOChi4ew3xPK/mxAcRazRDtk/JDc0YrBJ
I30vmxuClRLZGYbDmD+Sr56tWX0yFJecI6q67BwAAmUujqsJsz0pV2iYDjqDE/mUD0dkSMdaAc5x
lTvU/eceeEV3EVhFSTfm2LS9GdOJlWCtGofLIkbb6R16Qjz/27UL0Szr6LJZ1gEck+kfk8whelO8
tzx/iWB8bJrB7DNmCSNfMloDtJrzzj7N4bdfo69esHWAhzOxYKFC1uBci6C3H0h4YrWe5N++sLZ5
O8eQ3HlYro+G6XUms97ZsHAzjHpB1japjeF0lKxjXNPArQr5EoaMpK9teJ1D/hbh/6tp8nuMF9vf
04kmKVhgYll3zCsQTTLvlA96fEiusvq0hkdZ31Xjqne2gQHQ1teG7OaEEoeEhbMqBT5IA+bC1gxu
inbLPgonXTIjnTOfscQx3A/q44btIv+ryEEpfOtAJ9XlXyJxbM2HaP09Ca+pgP55CYtrcuqLgwX+
lLxa9COIPPID/4IfE7d+GufUy3NUrnJ57WHx8EFY7DJ114h2YK197Mhde7Q4vwBt6s6EauAr6p8K
JIgvUdr7COFyR8FYAqrOOFRfQ3tGHyiFJ0/BSOJ2yi4cHBYTkvFifX9tyZ9Azgfs41UqbxKnRrif
mGnIfKq31bgcFNczTmQgIAY0Vs1W5LErb2Z7yYKTmh7OArPI6KJXJ/luEKCMNl2cM71IsdqXRDuF
877aYPGwURB4q0vf+zOJC8qLyVPtDdTglG77wMR9Fl38xBBD82VNhAivng8WB9HfR0tiTLQJSYm+
iv0lG7/D5EuAv0Yc26lXjmXrWuJKFTalfmDHG6CUolr9i/QJiRYTO34cgdaIaQs9F7AgLLrkFax8
oAJMPWlU4HHUa1PD1kbPBu/oXLXnODp34Sn1t+P4jrptDI+Ec1NjzWXVj9iBkSDaQ/LdEBoiOwzR
2LNIGfmeqCrtIaMUdqhepTWXJtQRlwQhZFxliJ50VmBlBDFBR6sd8VSwHG2fKNqYNcqmK1I3sKRn
8VPDXxjnD40VXTLlRIFoI+OqDLvO14O3T6H42vnf1Hua1nPon5n8CB+VNqs3dZw+mIFadxYr/gg4
WXQTJ56/6+EKIxfiTNsbADbeeGegpPOq5EGAu8tXULJRMLTym4haxlh3+VuFBKcl/GKJkI0cNeUD
dWAOl+tfC1TlZ70xBld2PNa0C8Qd+GGuwu6lK2+qhk9x45Ufjf+qo2Xso5R+Jwq8UolwIrxpDnIz
5vAmxGXISbV5yHqdYJQE+BwO2ugCjHoEwt7y9i3lMo/8ywv3Tf7z+KZoRTDjz38QBrpkbHNs/aos
K0QxtFwngWUXz3O/EZR1fwbtTVAniZx2Aun0H+u9DBoM3ABngA2Rn+dEN1ZbzH+nHTfUP3bpbOjZ
sJOvxV7VZvVHbc8GNqrWwpyAnCCu+llMdfENGceP0oWSM+7sNEeb/U0idXqqVjkeEulLEb/E5AtF
nxGezN26A+l9DfsLv5am7PJoI3rXluYGJxyupp+/BmLSsSUhaDsLHpEyiOtfoVXHj4wR78RvgcBm
4v84NVU2yg55W/Mh7TcJ+7Gf9kctd5TTqAg4smdxQbA8+LDcMOfQ5ZgbIWUgPK7ZkbJmQZCIriLM
XuxYTOkZUSyi1+QKoflh2s2tpLAjXRjRLYWAg7NY2yNgpYEgjJZ3rMPsWzwLQp9LwnXmWw+tACX4
bkp3ckuR8OKhw+q8HTLHrDjR1vk7Kctw6REN8xANzL9tdBOgyZlas9aS28X3aJ4C6YLgQp69QS/Z
/1SNr3YZysvxXfeccNizZ4pZK9RnM0ALR3zmCXA7f6D5F0KGJ0LbOgXNsYnJWz60wmbjh3u1cshw
5IzhXPCjVbIP6sWkgkba8EH4UU/yhaQLojKTsZyVcAp3qs1PSkeCBFb5CC1X5htx9PMk4rQDgSl+
aiyH+0MvHwkLp83jd+6G6/yZvuO9PMoqhSrPPWUiBK17rt4CdKHil5x8hfmnzlrShKhry8qND7X2
ofmvVqG2e+xso5klRpzSBRjixicO3LY5iQrcJiFmpX0sHUiT7hbcRPl4FKAu5OcDmZHJWxectIis
HrTqcN8POVqKf9UXwnBRPZsEt6zR9ukZhpyd520jlu9EW8NuEuDc7aQfHVUH9dPfcgYKC12x9R3y
QH/eS/NWmeGmhSi7VLODRB2EgxFhOX/dYo5t5BMt4NTheoS2TBcs32r8XKg52EWp5Kto75H8ygOq
dcYYe9ZbbQBuBxoGYb/bGBOCSpbnTsp3MiaEZp9/eMCe5b08OuR8FkS8994z954pwZwxOS77RmAk
ttel/VDPyvpCd1DWC/PffpZpRci95v36kO2abMd7HXZuN6CY2LNWDzFcbNHL+2zjho1VzNeU3iyb
r6TiQb9mJRvbRR+eeaGiAS9wChfmDL84pQqoGcRbZ0R6GupvYVYlo5JHZkhvXCGtl7d03gXDe/bd
zYJoSDszWOS5wohSvlyztecw4S3oKCDK7BTxCWjgDawrGk4INPCGkjVSD3QNTOZmIZDMDdbz2yEZ
nIVAzXTKGKpClhRIX14hqCffl+sM1ajWL5lyNGypiQ6mAIHqQMANs7mRkAiEzwsqxSn/JuFUl2Cg
e7bFEtV7Y+YxfiNf6f3P0fgyja+p+DOky5g4GTinRAwBb9w2NmLmNjzwJ+WTqQnEKlK3cih0C07L
k1x5VHwXLpKaJ4LfHoMZwmLW4/W8ZkPO85spYYAlKM6lCILSzZWD1hwsTLvt4VUZ0QJ1h8lzoq7t
Xw3Pb+SxiZzISEFPrBpr/lWiCersGc+AKJ5Nk6d4WGUMYyUWc/YZdUT+/gY1dZ3xr/DGomyoqM3l
alUmC6ILiAitPT7w4U40MVawl6TyGTTHAsAjz3dlxtlmzAOL0WrYuErCIjJcUyM49aRjgnlgdQ1t
ZZssy4WSXhIEJBdNvE7itfRvsX8TKkjy14GtgoGQ51pm1yYmEOPc2dlPJZDtx2jZSKtJtLvCIdha
wyi1bhgI93/86FtLbclce+G3SLJAS+n4Rog4T2GYr4Pxyi506g90Jh66tEr1lgFSLBIuLePIohON
q4Zy/JwyGj5Iw6Hz9ka192bvFiGxW+5zylofTA3fax6acSYX4CLZVFjnrO4XQLUK2OPPuHgk5GOS
MDZsCnPNBZWH5xDWnH7Q0q226sgeAcl5JxMdUXzMrTN/cYS8BnUxIvxwn2EN4HwJ2BswvteZYBKp
Ti5xRdqcC47bRRNZ1Qe0jf9pWjO0JlV2ZhPFpA6JCfM9i6VZSu6fyschO/lsXW8kNMrVKcjOZ4SM
3IyocdQ7ry2p+4iUB06kIXZHRPPBSVBcBdGKDDqknE8tZJpytm55SvUGYuY/czjXJkpd5rR4TMu9
AS4eaJSxRndFh6eU62lGnGMdII6CHTCZvuiFkEaKuC9ndf07p+KwUUOslPNyuUTFyC3Qp6cR9+4I
WhH7LUMv+jdqdAx41xABKI4RdlcZqSc7Gq4i1D85PFH5cngydAvYwM3wCrqEy1RfJepJv7zUrF4I
W5k3EZxB8If9K+9H58ihSI1yoQjipXjeyZTNiNnzJKqMkVJMPebRUW9dBQO4N8uTcmHHY7qgEWtc
Psv/RWv4Gw6teXYIwAxB0Y0K1sIYDa1EugwLvGfodlX12hPTBS/3zmmTfOYIefzWNdND23GaHmZZ
UsXWAwAdHoX+W4DbNAXWgo8S8ZpJ/jQQX3lnP7giEOpgGeE4xm4sE4fysOQ57LzH1y9jTkIrw5vj
aAnUrF0i7QzlUhosLNA02Er7oDFA+6Yw3azlQwy5AyrnPgewGDmyBVjzUMX+GkFKJb1CoTuhtpEo
9Xs0PuhU6iszK0djALgtiieNQLBsVgHdNUrS0lV8VxFpKFxBdLEHiMGyPEiz5jJLHKqnsH6PfuT5
wvghxdsgXRILHYpnvbyE1aWU7aL/jKaVtOB65NjUU462P1SnFGV0QiFgkvbsic/Rp/sjM4NR9UiR
AfCtyo46O5wIECGytHnerIY3mUqyDrVdNu24A3pkakW/rL3U7RttOdfgU3dDhcCAwGCkKGh7kQUK
U+yjaGwTYUX1iiy2gm9D7BfmSB2vLogzEb5BuspZaOUn1ee8Bqwbb02mFzWj4q01QZvfEu2uvvPv
tZGwCtXQLt9ZDBMVhLSdEHqGGWiaRuiEnNA5JSA2SdQQ0pLXZz6BVgGlMHeTmr+GifLlIL6bwZVG
PWivWXvNwRfJAvMQxxOctnWY2wYptxha1p24fI3xoxBuwsZU8VSyK7nVMards1EdzeQkZ5dp4JJ1
OPr4byYjDMMZi+iY75uD4btm6ZpIqN2hOKKEYjCMcuEYq/hKZncHyN3gfRQeVX4zm0uyyl+z45iY
wtD5idr4tUKG2tZTt8GwU/PdFDBKcaq/KYFqB8mcHYJp6pIlMBaO4TtklxG24R2DYi0If3ELtuJV
WMoqGUpzEGut7kp1J2cw4OZoMy938BE21Cf3LAaEsZXiM8ZDvSPzxf59ZV9Y5KdMf/Ojl+y9Wu81
c11wMTqm7vzyH9r9FBFN/YN/IO7v0XRM1dyKWMkMHMlfSUZBdgmbsyIfDe0AaQlSlSeiyluHX2JP
E7DvRcdU9zPoglzOJrBDddP+QEg9vBVsLB8Zjfb0bplPEvEwmn3r6okw2Sn5CvJP8yqXG76giY7e
VVS2qooLRD1VzYnJJvEthjrC0Xo1/GY9BMRd0c9vBMPW/3sjEs5I+HosFRkiJzYbH74LWOJxnvyS
nhGMDnn3DJ5T8YtZ8sDEwndEZY68t/DeZVv4DJH3h1W5sY7bNeAHEETN/yKeInMzr1zBaAyHAakp
eRs/Kz98pQUJRT1Wf6cKsWKug2qrsQ+ZEMnt2HG2xoKgwET4k7SvyHx6xU0GWk4TnK2TeK1UcLxY
IJ8Is14WA41IPQ9xU27MiKkLJg6Jwdae0bKIUQd5gLKD0arnwBwL8CT4VFx+JtJISCHwZ9D+uVZO
TXjMdOZMq1Y+QTjiK33S/9AcwD3qcBhYfJ5YUjP37S8WIVswVaDA5tmzqUWYOdsmf/jlLWuWbHIt
7SAqzVrloSYMr8QRy6yNzynUHYe0D4DFMr2UukarYHKvMblkS8qKneqSGwqA0Q8Oq/6nf8APxdyY
u8hHULAgHtGZ4sBiY8xC3nd7jhqW7qtxvOo6wN89fw0DgBn/XZ2y7DGKqwC/u3SApYKzWq/zDRmS
SfjoOFAANZDvC1QkwZW4huvBhDdgA//hY6B4sfAwpJ1Zu224JLxa9E4vUbL1scHkuqaxR8yJPiuW
n6iuMNVQ5eHYQw7WUcLJW2KnEPsfuAejdCOeRJRgczd7QEeOLLZlOtKTH0UltEfAUunvff5SAXGV
z956+NNa/+bo8CsXiyRbpLqzwWtvuxj9+E4Tt6ucFS476eqrfk/VKz0wWyquZq52j+ElyQL9sqkx
IyC5xwMjIQaHir5GYNyh4VNXPbSTcNmfEyCZZLkSGiocGP2oPR++4wATJX9Y4b3AEBygLGApPbt7
I0IscghR9ERgFtjDEzO5YUbQtWu8Er6x0vJ5MuMzARiOyldJenuxjm5x4PicWoWj+47sO6PvMD20
mAhFR7qf2IB5hkqKERjJUPaQO42yM/Ef88IoEH+dMvSamFJ4bSpmPANIs8/8EzyGHF2cYT7DGM1b
0CbpnAHdhQ63BGNGOxycaJMYSZOjCy4yd9Fc6+Zp0zIJG5clXoIAqv3WEB81aj9mTJDhege1u7gb
+FPik5WWGV+IgAaezDvNuZy1NKdz8dYVq3SYf1iNL+gXxpF+lFEXfZzezyNL7lx1SSv6Msf3pmNf
xe+EV266Fm8yprV+oUUX9n3hKZMW5Y/WmtYv9HlusDjO38Ay5s6a0Qs0V7DmK2o+rM6tuiy77ZRt
O3VuEan1foXfrD+9bf1CwACRrKQWAEpwZreMoGHN8zCb4fhHl5h2inQLGNb+crRcxFUNjlEaNQ21
39GWCFkId0w7yYRRVgKfdCOGuLvQaptX/lky9CDx8vEccELyKLGa2XXcJMuBM/Sn40j7lSXaKq3x
ItJ2gQbP28kDp6ZhLhxmyDwFSQwrumLnflWHDXPDCLhKgBL9qGlcZW7buaMBuxSoASOFffaFIhWZ
U8YelGff7vtX4b3suAdY/TKClzq95+pb8xaXdvxXNg6Y0IdpWY2HbGQxcWAOPfIiuhPpDu5gHgrj
blrXAnbwMddBazw7+WFGK1qjMTo3xMA0J18lnxtJmBvRsHCkCDv2RVv2LBa5Q+KDv654LvbqGTk8
84ou2zI85i/Bw4qfKauPmJjDBQFz3T6P5lkhT7Up7LI3v7sbw/ytg2rfYZjKLwX8DfZpDBwjp8C5
gzkiOuAyoEqkjR7eAmElN6wl6GhHRl3E1hmvXNjwR2b14zEGSVaok/OGMZoTZXv1JCD1CPAN8E81
K9/N2Xb9hyn+C2ZR+JsFzobuAjcO3f0ZE2WvfAdttSZ2PjCPHFRYd/QV55aZ46HsbmOVMwC2vfVk
qEt6tSK6zJsZ1O4YQc91d8c+5pOUKm9TEXeufqAj4yAg8Z5DUGZ2zVNHcP0WvzxFZ4d2Flpkbafx
sOj1AzLKNV8ayNXC7BmhbWy5d0qmh0TaMlvNHDQMFUbfccmjxxkAIQCnKh/LfjzHKhWczWSiRLGf
LHjfYgIBkcnTntHIsdbHjIUiHwtVdMNmPaBmY/DOF5+QBtCE+7uJWvfYobVNN+PP6yAQx8I0ZXsb
kxNVHGYZbYMeNekfTf9ASlK84mZlwOxI/zG5DD6Z6a4YJ2BLoJPw6IEoP7dJ96Cax6dmYZEc3irh
DTU5ViPs52ga1Ws6T3Y7FDwTIwADvueD2alvfQb/zvpw5LTmagm0d17XcLN0FvHPwwIkcT8/4/zd
py3i8iierRJ1cfeQPPDWrBqZGZR8mEvhE/4c5gXwBVhdpSOg5HlgSGWOHaEnNePomaeK+EW9XzI3
H78Dfh1HeHBc8IZiv2aOCp+CRSHkIxu7FlIy0I9sMrgpGFbrBfjYU8evis+NlIx0Y9xGOmEsEEuS
a4rvJ2UbYkNpzqbchU9UdiHwJdaOcwKwg76VTIAJdOpFlV8BqVMHYi30bA8flyxUgYlSaBeI75A3
QFeTlyqs2uaQ0eQvp3XEpHVRyc84XcJyQrukM+41d6NwBjSV41Ju3k3hrZwWAYNYcF0u/0rKHGJZ
52f0YLC6YYfnzdW6oVlCBAg0F9EWsiVYgepGGI/RdIzBP0z4NU4iwjrv5IunRl7CKxQlt+vsvj2U
0sbkzwwHp3xOytPcmC7CP029GuC+dqQB8R/IdC1Pk2XzFonM9HPy4659cjOGWzDe1HhLdsaPmh0D
Is6r93xaKTX5wNSINLOvMngv62fyChGj9Z8gnSMEh5RIcz4BYtu0OObeHFoOYVGyHnnyFqT064+q
Yd77BdDZKE59eYTwLGEToPsgC7J5N3yWtqtOcDtgi4HLb6LSHRGsAr8YMbXgpgBE1IOULkBO1d9Q
Dxv+5/SG2D5VX2nwruEDSWx8XKt3kwefrWv93uGovhf0Tj9xIJLgaAJqAqS/Tgem0dqFqeMR+MC2
U9p23iZVNkG/4UEs94nlrEXQ0uNe4j/sRTuHYQda/0aAP+rwUqbsQCWMzlVxCtW7n93q7ur9S+4R
lVHlpvKm/hQDVxS3WXStahaBm2onmVvF3GbNNvE2prxRuo0UbPpmzYql2Xn48lEHDTuTMhnrirUx
lIMRH4SYperexCQpnCIJmQ2DIbdtD8C6mlVbf0f+V3U3zG1H1ObwyZthtO9i+iYgBN011lbxNt2f
nLUiKl39Wnm26fTZKoCDO6IZ3Aed06dOnew6a2sgonklwTnIL35Bb8KsZdtp26rYKVyWkyMYjtXs
GTOTz4YBr3fL3s10ljlHs3N/b8hgycqmzq4mtU54VoI14zvJfxnF2yB9cpTqZF+p85rB44bu4LaB
Vj7U4Z4pD3MWuEidHTSECbgpKzky3dnT7C16iX5RDAeJu8lumLzP1Qj9RM6y4E3j7ucOZh9LcZvN
I+bp2moLY6UjdRBbZiJUo+K8swthwoT5DM6oJEJHrppxqd6C6ual10i0wWCU3Y65/e8EjO2Bpyzn
zRkr43Ze/DEmaxVbfPFNfs3mSNm4gXy4AQJS7rnY019F8i6bzw0QP/NFvcQm1oa14bMuaNdM+ngH
uFbC6iFD0jLReLth71ITsFXQBe6iraJsm8aO3XsXnVT1mLRHOToGSw+RvbQyX3/5Ptjf28EJKVZE
ViGAt1yjWrD4HGq0dkRlHRTmeyz1TOYQNs5nvOMUTxyacADKJQZunWVv/pR/imEqSvwd1StDnq1t
u4I7zKk/guSUJ2cpvTTWxcuvrQ/w/hbVNx/QUfmQ5EckwC22pegObUeZvhTfprg1//jIZnNH/ZkZ
Axe4mo3L8gVZG9cHhZW4kqKFglG/u6/Th6S5PTuGxFUMjMyXMfuMyrc8fAoF1h6cMLDGD0p9htbA
L8S1wdAOAQn3I7di+GB3YbDTPKf0uvIW2gMyja6AG7lhl8a6nIp95EdaqtEzUHA5qqhZj0ZzTDS3
emNHDz+he/rZlUo5XFnmJROvgXj1cyJsmEVffiOTMa+z15HUTVTO65xYWs9efkDD4kq+x/UpZtj8
EnnOhvbZ9jBLlwnRNPhlJG1XeMxTN9GZ1IoxRQpwlZWLJp2LgPrmASc7XSfWtoa55nGNkQO3stYm
kRrg8OqNRJ5GvWmnTT1s82Hr+agRdoW2EwNHa9An33tYcdZ9su7+CuVD9aN8SNSd2v2YI7MdsgZh
EZj33JtN/WF9Yh8x/Q9TZ7rjKLZu2yeyRN/8xS0GG9w74g+KiMzEgI3B9Dz9HctRZ+tKpaNTe+/K
irBhra+Zc8yZWXlqxUD9P8s+T5HMWpUPcN4TGfA252PDBHVzi2bKB7AUE4mDudBRRLitsirf1R0D
8B6xDlZJoO8lv8eSnGtZ7I4+yO15Tk1jTf8T9ajHz6N1hDwzRHsWWSnSbsBTwAQ9HVRY7ceNTxDA
s/G5xPvKraPTJDtVFmEZC6Xdl7hHy3M++eonX6MyS/oZp15+hA97r1FGS+pHbF2j+GpHpxrB0q4v
qdS3tU5mA6Orpd3SBC9bvirOtHrzem4KVMJO0/pGMi3C+LGSI+HGepiLgSYfzOG4tI1ljht4Z+iH
m0K77N610wtnln4xH9dSulLppYGibdM0oEks9M3viozlnk6fSz9E9pbDW4VW5bGZ3DfmfWMwyRh8
u/d1wp+h+X0fu2w52MRmuvz52m3NNypTl21vWWCnQdUEjwbCaWDVQYdS+OnXLWMbIV/hxR8YZbm1
Z5WfqC34asbbAiDVpPtzH/5ztZUawldWuVAIRRNKQ9vQ1uKb/chrRBFTTk56QR5mEqkf6kGhzQzp
Nc3mzHHZLfkH6RBlwHjsPtgENy6AgUiFOLxICVTMMCWw8oWfssoLQrhXyRyBzmRAg+BXls/hMDSB
fElnVfLHHn60259c+i6AP02cVwXcxqNH11ADf46xXxQrcheMbdYGqh6MbVi3YWPgutwlRghmRR73
ExP9xE4El9N3ie0jDykEiZRlkLG7k1VL/DHnhMsSinVD9Ode4kuGyDflADHfHSqih597MZeA6mGf
4Wb/c//mBMa/2qbTpD3en4g4plDPsw3LPm2Dko31JEqsFDBS6zz30m2XIEh9Hm5qeH8E1birpmxh
h97VS5T164fqcSEqxOsW/gucXha+2lC+7/g1wMmgZijTn/j5pVsf8cnemzraxDUt0M019f/+hFuD
Y9ArYvEnyNLekK6DdOWxjKc6eCz6U2MqVl+8XmTkdjyRNAEu8I7+AtosHqAYHDv1YJA1aH3sDesc
n27mjrXOaCzThjBs7zX6+egn8yg6V/pFRqc6f6UfuA2TCriAVxWeTab8Y00An4Fz52Ab+2dLJ7BT
zma1K+JQlblWNh3KSofpbHpKs5OkHl+vYyQhEmPbhwLYfx15BePYIaNDJpsZzfMP/ZnZMYH1ydqy
7SCNAkrgpsALEupREBUIioL7AwPzTpZDgzHUZKsRG7+1qPMQwGvr1F5nGoXBZjQ3LLANmjRKkZWu
ARHDxO5OEHs93fIvSrIcMRm5zrn7u5qHcjLwV7xqiAbPXQm7S+3w7JfJz539srVAZZRfUDF09l+G
LDeKa3VZ3ULR9XGTcOlbEkkc89oQcnM6PLA+krX5FfYwXhjw4l9ZYT8MHLJ07aB4AKQ48H2q55G8
SwSoIvZgiva7QcPFlASUjz858WQBlYFNZG4ZgdBPYZhvJgJLg2CQrYml7l/y0Y8MRKJ4x3mqxx3m
enr2ex+wyNKeR8M8qTA1EaS7htNPL9YQsgK8abB3ADYlF/k+Q13FFrl6XW9nen7qAdg8dwdKh4kf
kh4067wbDmykVwNIEf92bq6omRL4HaXbyP7k/ldCBUM7CrwWcu/vZo79+JsJxmSFkR0Ldzq/xFyx
N8FEzkJDTPiARoLIhwrAspfhQiUgezbsT9JQVtYfjU2a5HUffLq02tQCzB9JbVceQZ8T8OQ8Ow98
AQZ7pDQoi0BYs7qqfJSgz3LTYmeJNiCwRiYoAqmiiccpiP9Ys+h2ZrnaNDtmFpEyjRZs3ycJe0pk
Zq4k5PQrxPzGAQwee5mnHcj8X0pCnZzgXVFTK+6hXBDLfOu+rNuXzGJK+pyoH0pzfejnVD/Kc60M
opqp7QKMhnmbMhm5WwchfTdWXH+ohEp4lKDCkIDyN4Ow4Rf/pMDE1fjTkK54ZvmEMoGda8LmbMN+
lImmA8jwbYeQ3OI+Y0DAjGN8GyIsAwH8FPc8Sgc0SLTTdM61IwUyUzXWuGHks5OHfsOTmX6n2hI2
lRJUnE8VQQamK8AOEqn0bvxXH/a3bBc3H6yYjfclPuDsL1AwIwIQtAW4PnwPLMSRBQqzvwKkTcB2
GIW0KF6fu3GH/gJlFa+ACd7TDtNqz2wZSWu2NLeIR7B4UK7rtsdgpAUoRTZngrUY6wRyQ5uTQ+Dk
3JY0334xsA1mv4eigqFSrWP6QL3Kg8/wtLPwFmBUn9h0Ch/t4CD64xdBqVvJMwYFIFeg7L15cWfl
JxrDDFFEucteu/zrJm9wrd96eLdTXey9D7JYst1ILvdCJUDBBo2A0Sxvisp7WlUynay75HP+tYkw
tsDhm4BdfrkMIEtOTKb5gh2xfKqYB+AbAsF37y+hATBeaw1TNKovglAfHi/2L+7mNQTDKDgOiHrH
afP8UJ4f2f2zUD/m9CVIQ8Xjwr+St3vOC8xqUN89yg39MvozmL4f1JNqSnjUBuCZikMX2AP5ZMo0
tbZQ93qGHtH8p7U9AEeSvQZOgSqF5d7vBzbEX3r1zVoyoVELGeAkDTIkbkqQuIf7v1+QDSAJxHrQ
BYHROIg74JPxL6XvUoeN+smnHcM8ksSvJ7RZsn9Jhi3jKl5LIDcWQSdYWxkd2tsLREr+yhQHDQq2
7tzw4AJgNqvXMAVK8Ik03L3XPz356d23uLVJA2iQwLrYsKPXKn/MeJUsgNcmTE1hMEkZUFkrfW0l
n1riJ/7yV4/CLA1wU608Uf9vu58uOSVI81JYnG5iCYxRBcsgW7+UtVKvtStoB6LCi5jD+Ypg+XEX
guWu2tztw6XvA1h8fBC/A+fmWhPKG81Fg8S8CUs5b/IbDMSe14A45/LLaD/2J/8hUphEmzO0OWmo
JDhFUPBJP8W/VOA6M8HOUeFpk1harwc2/vW6V9ajspbJmN7l8e4hh3nJxBu7HXxcwZmNicx8nnWs
RfIR1QA8OcC6IQcom1p+lOcYjvIuR+AM8/CTUaHWHVriMYiEQ1lHRpsi/j0y0ZX1eoJ8/b58lvvX
5NhrJyODGMWG4nrntw2rTBRVaRtSVClpiGaXKTJT/eK+SZ546t+CF0kovLRu3SkXQexEIGz9Q+FQ
MWZlEwp7qp8L5maCTEYcEvaJRx6+VAhANCmYdSBBPg2vq8EFaGFMP8/BATBaQty+jt88yKrn3feA
amo9YgRPnvbln87+/tpK9rfef9nW9SUH+MlsYk7e4gJ0vVjOFSHZakEr8OVO2FsIpcO8cCa1n1Jw
mF5rehUFDAHw6vr14NlzX3fXqFclPg7nXizl+1JH+JmsNFb+pMy+rWVX8C4Wj5cQujJs5hhCdiJg
L6yl2JHh8f7FFYCoci4cA3AKfaBQqrSGzMU7eK98LpLbeSItLz9URqpY/yTx/Pf8fqBitbkg4TQT
lxDeZtr9W1e+stcnM5D4xBiAhQEjELpU6PLRisOY+TM3B/Nu5gyTWihpUPczNRd3MFNR7AZjv2eu
fvcg7hqoIRyYrOyLYhApAQMIdYUPTgnb7ChL35E72VsTp/8eWINmO2ifwEFVtOwpSlGxMuAGlgkN
4BDfZogzCcV29DlLpNjn1+NIuTCJ5k9GmmIcGNArQ1hX3GUpuanp52v4ZPrvIOOIM3/cMjegikF/
c49CK8Y3eHhCi0wvdnSBX8eaLCElYmpB8iD7tp+jBGeXkP+gszTbWdQQv7Ug1II80RYgcAk1b2Xj
Wcm3FSgdKoIK94F50iiPhsVIikb1jWiCZxEBUmmecv3K7Qh2lgdzDPVqz+ktxXNsaAjnRubsS9CE
jPeRDvXDhi0FWikkUcLKF+99x/wcdYfSq8gOyMbXtbx2eDymc7GEZJrNrJlptuE8GKP2lwmaP4a8
5dTZ8ouB6koJSbmvizsCjjWYxszmQF42Gqh9DM1HZTwgGGC+oGx6llOvWfeDINZh+On8DsoxyiXC
8zvt17zyjPafb/UJBQKJE7xFiRi7gwVVUdaeOpiJFoLiFQKj8eWgIHneF8pPNUOdj8cj5v4ADPoM
pGfQRAyGtwgEsyIoyT3OfAQ15Taf4KNCXrhk9j+QnEwOG9AfkpNJEMEKu7SQ+8yQudjK8a4ea/WY
vY4lE8XHITb3GtBVYIFOrG+zYR2jrni3lYjuWG/az/WDMVTu3nJ3oqxe+QraE3IempaJim9F4JcZ
aBktWsnVhPo7XnUpX/0mAVUheSPg35U9pafLtFnksxUVYt2O/8eXDr9eSaZWHL4WQgTiHcn8uP93
JnFXUckjR2XFeY/+T5AIziGZU/69Hn8yGx7RdGxnWeLXiiXKosvzB4GvibmbQg7CI8NHsT9laWNK
x5EB/QbpDoctr2BubVXKRjLDrgNwKDY2bLJJ+RKMo5EKoqvWF3mPdPnOeql02XZh+hT+DVUSdC7x
D06AzCcU00t5cKkIu7fdVhOKX9Wclj/c7lggKmEkgnnIjgOLRHazIKYRjmaDW81wu0De6Z3fMhj1
Vo3gEDMovLxiWxRbCfwsEVyG182wE9WTebFiPNmThzXMkPONgH01wCtQFxZD9AlOsFro979MrDhu
WCFXZED3W3nJG/Ww+TQkJ2PpEM1DZPP0Vkx44KfAIkDX0FLL+/wtBwLWgd9LlO+D2gPf+Lv8YRbX
nGpeff36wN+krHUcT8WZHVPBjmlyaefFOIWnVk0ws+FTvNArrcd1BpMDDc8YVFJYF+FYhJT1qRSU
rhUvHepO+HRfESjuFQPMGzFUhFNDIYOI2XmouG4swcQaY3sfg+FJUE9IY6BEwWQEK74AconLI1vi
82isc8tq9b5fAnul7L0Uxo6KGVQ3w9slMm0GlonH8nBiT6Gcoj8w8LhBaZcONmsmsdsewhLMIKpL
YpMJsiI2dVxNKIjC2yQcyp1c7x/uhFSs7itiSbO5jfuXuRvrUKJALubtbeFgJamhGQbRrGqB3W5k
4pVQqH/n2S6RxRX8u5yHtvh/bQEHPYUxXxAfOV8F1wG6jgobcv4h2V9q9X0B8SYgPcC/KLt5kOnO
dK4ktuRccDodw5K3AbYyS1QgcDRD/Pi9iv0PxxAJimfUclGxeRBFhf6E4+mHRpFVG/dhhe5a95of
aiMxbuDlRVrR9UxZp017fACeGWaows1r6RDpDB9mrS5UHB/AidzHKPK8clgteEcp8V++yvgXwQdQ
rvBKSXhU0QYlgAUc8hoScBWPGCrmppI21nObFGKDhNXfxL5Gx+AqkvuJ6+8fqDU2X0Xwkra9tL3F
EHw3I3o1y5PmMciRGJMLQza+xFVtuLq1lhs077PxpyBkpdwN9V6QJ0rYwUvoCPawHchBxd1E8u0E
LcLu5Rc+pqvdhNcBcierSjsggbiQQsK/okkoUVZtSnnDto0FVbYfljOZdfSJYz5sTGYKHB4h1gQK
5mIjISa3tzr2GXOFeZMVG0DG2/5G4NacLMclW/IVYTcZXpl62UlkMGFbvWdMWfzDv8dTiMEmYfdW
ziEHw17calu5DnJte9O2McfXJVFXDd/KZDnplkjNUcPUGz7q2SR3DOl4PttYMjDz8IIgrV2z5US5
xdu5LtEgkum3L61jH+3/gPrs15Xxn3Jsx9/C74Gf/4eS1yU7qcrdJ+QtdcW/j3yClLmuEDKRIzfg
aUdUxjafAAlWyJ+zM9Kslk03qW3coayDmRGAWYBrMoMbEuuLdiGtwVKQBMWmlVy2SllDPyF/TCGC
zBmm+m2Pt5VAXOO9wiQoCkOYZzOkyHzD8IqMPEki5z0Zxt1CmirmdXN+6AUdml9cYVAkyMWxmVZk
lWyI4LyZc/m+p777gPxRI+SCCcFKGgUn2k0TLITguhBG9wAcuo7HICnCjfcbHkw2E0GjMw9izPX8
uIk8TJRgKqcPsROIVIlFejqLc90d6uQ0TM+I42TTJbIT2l1/wKirKMfCvyX7PNk/mn3M7D/Z268d
466mDKV5qp9HuhMnv/vq4E2wTQBwXo0zFpmP6pys4vyi6MdG31nlvhqPcn3R+g8l/25OY0461LVP
Ph7dR/yZYc/t6COxF3z1+meuA+o79/LJwH5Rh/otuOGm6Xz2VDhzqcLwDXIMMCsCHIjNbyo9j5OE
4/jtWOEmRt3T2ACrkoXLba3nK6QkiCGnCTC8m58MG8PYqh0T2l0h79P6IHujhuAH7ZX7O4dLYvfB
s0tBgPCbsbl2ESurynsZa4eNX+6iKNrvBcX5wt7noYdSOi++J9NFQq7E298J55n1ksJjmAqTSmSd
U55HfY1TCkPmnt8MMISzr+oAYPeLXRQ4LOv4XjLosKh5H4BQL7AQ6gq135NANOEJu5E/+a6qkQ4D
61ygIedmZAD14As1l/iPMW/B7fOd6moTAKrYm460Ujugec0B+Lsm+CU4EodkOBb2LuFQPrP1yrwu
87ArvWqvUoAio+3wWNDA3A8qM+xtYXYYYpAWB/mJFkeURlb7IbUfw3hNtMtkjn1Ga8VNYd+CcD8i
sUpCyBHCPFB6yx+Ea2wuEa4xfKTMYPMCxJLznYq1nw4agYXHKBF8wLJZKurUR3MO7sJgJoegwXJf
kju/Pf91+p/5nPJQ4TgTNPeXvHkeH+xTF8ltxgws/er6Q1kelfRUqMcPn9aXxrqrEcGv4b+23WnC
HjC47Ykzwpe1NDT4b1PcRHc2nxOMzl62xMk4sHNOhaDp2a9x0KLAedKbNMeJvjNxpNe8sOR5kRSG
Aksff6Tkz9j/iZM/7AK1QKmDGxC31JFrkoTIy4FAIzxX+C+c5ATxg78tmpCvvU8CPJMv66PPrlF+
ogz7eQDBuRAAkuqfUe4/mo+HdU6A5SU83buRUAOhxP+4Pdfqa5pN8SdZfkQgC1Lg3jcjr5IhB88Z
EpMOUBTzWL04WEen2ZICDy7xR6RccvNYrJaYaNXOR0FUNbve+BBud+pJwuxfi+rHYdHhohV7NVsG
a5N9fWGzgfSavHGK+dRHQcJqaz0uvBoKX7HL/nGecF6BqlHf2d49lHSGqORobsxgmHZTjbKf/2Da
rdGgErXKyWMwZiS1R8QITg5tNUchAirgKZgzRCl6ebUmsUgw1BRfWyKwI6HWMTApzpHJmMkc1SvI
NRKhx3eCtJZve+ioz62aB70dNP9UO7hJYS6Fkgi8DC1l94h3qRwqU3XCnZcOC+/FMM4OYCrbXzCp
HsUfmFRESMy9p5cub5sVeU6yx5QxParRfpdkuyIJ7f7avLyzxZ+ytDsRpCjCxdqpXeGeXfLjqCIn
C5fRLwUMCbZuMme4EthGniF9n5MxdRlDJQprQELP8DEJn8oOp9i2uIUmT6d0LPBC0WFW6x6dfzwX
uZSGR9wm13hchPcoaKWwm+sOpCfiswll46NHnT5sCkaP9ddoEHiEpoCUbjtEj9utPbYHi1+mEB9S
9v6QFMqCMSz5ZIiGKrY9Ncq7UgEak10m6rmf5dq5fJ1ZZWb2dAClos9f1TFq99r0yo+XJ6eRvEZt
obICXiATGl9uwVYP5Nh9PVquWa91KM1zSp2cFo7CXto+y21MkaH5/d1XYBwuTXQjs9GvSEqvxLIz
ZaReL1h2agjklgWMiR6PIcg/XBHrwlpnMIlUz+KAtXyEGy2qg3nsLCTLfz02GRw5pOSL5zSd6cVa
LYQaEk1sMvAqQMFyI3L0SscKy+L0So/ysK/aHZvCLvESTKWgUYU8BZXMRponyaZ9/5h27HHbZ3sz
DuUbFkC0SrvMOBivk81CVXNk7cvIfpTkj8oBME8e3wxKcDEFRRow006DSRLoAh2EjWzDflUiJ0lf
71nxF1jyH67zF48XKFA53dlKYE6P4OQ3ZoOMeovrP525tKtsUZ8oHRkcus9p7Dw3aCz+J7OIEKqi
yGetGK/2dbn8W1/i8eoSFTLFs3D/5ipVmo9KvWTQevfje4XOnHRc/ji8+m5GVsF9KpnLDsLlJ2hM
FV+pRXGMbMED7U2rZmDA+aLynvV5OJF2/Ro2MD0DC5MCcpuD+mN5z1ZMUBXrdH96+cy6EwQFb+Lw
GI7ZPNvdYP6xa+1WUrcqNPEXV+uzW9FZIxWJu/866//pnul0ev//7yRKAkwm7CZWjmMgpuPq8dmX
cukJ5zNDRisA/VwtXtiXip3zvAJjZuCHIJHz7HdN1MHkkncRA1j5g7uCH5wsrf5+QBBB7gJ+zl/f
dQMMiTSi5W9Ts9+XXN09NpUAcz07ajau+K5ZBtDawBVmXYvdk90MutCy4xkCsvw/2ybEj2KETU52
k9u1LLvp3vL2zF4Kiz2mw9Vf61gRc5P7KWxBxV0ubzA+JK/p1gQIhMBI0s3PZMqy+Nmu9H3W4r4z
Vbdq3RQpMDaDhEhBBKVs51CVE5U9BbHtwZuydvRltz/m+H2jimJY9xTGX0I9ogfFk7dHmmt3/kDR
NeUfCp1S3d4zkfiBKnsZ0maTOcCsvvwJ7XqRQ5F1LyjJhceXpJq/v9oRI4cytMDqSIpGIdhb5FAw
LWAzUHWHtD3FiGq/mK7TEycRYZtBdkyfs7Ha4rNDa7TMBAWLnwIBSsPjP3HV6q9m4dINQrq6zYOc
1S0zTagBluG+mQkMLIGciNiLfxfWR291JVOyCzZ21hDQVhCVavKsHlfg5vHFjilggszlqST1HArI
On2j27GeTWxQ1TzWLOL8kCkIuwd8qgNe73H1+qcPdGUbLP2Jl03crHTjag3Hl//RgKWZg5NcUt0j
6WcJJAu3H3ZRWlAsARaT7zjaGANRATAweL5W/AyUL3NH6g9Wf7gwnWM5GvJ6Cmy3oeGyPJDUZJ0m
xblUz0xBsCIY6nmCWOR1zrXjMBsmgSkFD1nEo/StX5eeEbk5nQd22UWtLu5gA8dlPuLlwbuEL2c1
oL3hrs5C1QhbI5Tuu3xzt/wJ/tAmjC2kLsKURCuUk5/BpfO22EQoYvKVPqP/IlkCTC1Tei05SdbJ
LM5Wf/F9Pzro8kc/fPp+383YSPmEm5jRx6OfTtKgwx7b8IgF6YI5mXCUv0dldNscSqL4hv+Akr91
eddM4BKT5Q94GGYVQ7QS2xsZ9iZHkjBYw/tFPnlRIaz1mE3mLOtgjOCc4Csnd2ChhLkGENVj5chO
7s2uoRFgDA7KhtbghcJ7mCKf1RzikHM/j7zSnGfPEyOTONny7HFqlEyLpHWqe/2E+T5GdbGhw7QM
4iBRfPah0bpMffA7OOtyJtLw1kaGDyzaVWNHroRaHMDY/MIsYJiI/Iwfdcu7yzrI++WFiJCRXqRQ
YFGCK3EgUn1gThIwlL3/A77ow85vPhxk3Aiw8FwwIEmmuo2ydxW3QvkHMcWs6AaD1A6bR1DONLjy
Ho5lKMh8AIbPB9O1nn1C2R6/xF4Y3zgvBHNkIkHYvGS+w0/ANN4iF1cksguwO8vpC+q1nWGvGdvx
D+EzpFOwDuiliS/IEc7ahwy9CEa+eu1jKwOyT/oucRO51yPcW8Pd5i3w2WzDE4zQiSz4lRg/M0JD
7KwuQRGdpNeVxadmf1l8IBRfDC0ovl7sEo2ALZtymNghWQaQrbRFZzv8xZxikw3LmLsc0RXwa9om
PAWvCrKcR2Qewv7JFGHkMHHRuotdw4gG2CMwxZgJwPORDW9th5oKGfbExpmBOG8wFPYta9s48R0p
RALEiPOHcLbbuDFZltznJMIYpLp7iuqZo/9gw2JAqOFEQyeH5sLtjGlTOkKZcZKqz+f0aBjkpez0
+260drcD/VEMp4C+sRJ9A20hSr4kXpvbxpwDdxDOlec6asQ1f8u57QT8JAKDRjZl4qqYQwn0gJ1H
tjn40OiSPD+a7NP/QAxfoITvRLzjB/RED860PzLpXULjnTvNNf/HWEuVj3lx7hZ99a39lMRMsZxs
t/dZPBxN9TT2Z5gJI3Ck2L09XWsi3krEJHAeqBakdmVv6V4RI/3/7TKKOazSEHV4JkGRPPHfoAyJ
hMvq+cPzW1hb0H0EzyDMFFz+ql6O4B7G1d2BqgK8A2e3FixDTREAbkZ5vBxAIf5aNIFT1Ez8eY4x
cfUHQyRmp82KQCbLF1FOaoA5u7L/4OjlDS5noDkQ/mBww5tPZkspvPnm9Ce3Z4gyGKrHDEUec3Y6
5NVM2dBXvO+Gm39nyRntrG0jrm2dJhFTg+RtV1a3fAPVhETO6eQF1QOfQx7apekwkHeQVkJIY81m
Iv1eRAKj+Ov95ulG3s+uPRWIGD4bjEL8lyB16JVqZ8miK9xzYmE24UhCDhMtCmnn/CXHYy/kvVgU
L2N6vOufCFx//UlwGrlTOwGP4FIlHoJunqadt1Esr0QOz53t/nuTe+8/+QGwZZPzUF3/8hT9IrTK
BN4jTTTaG3QueIcQO/BAs5SBd9RXvrrkKqa3ZgeDiqLnY0vXN50xhI8ZCXmM3xBBzNQHiMvUZ9Rv
iHCIccmuXl4yDgkVdW/cToSTwTnUrwSK1O1XGX2l22bW1nuKJv1+eJFcgEfKkRZAE/xqRj3Iph4B
DYtxXnNHFFjsxEkj/67nS8S8aDz44JnBk+IxLn/nt6hfKTXRATG8Vdlb4RrDvXFhd8k0x2XSi7yk
hTmChpaaGdUbhCJQ+U2+EL6cxeRLU2FVOBoySWNnEJR121JEsKVopR0fIZ9pNZvMqfTHYW/DFDsX
yZFsMc5aciWbeFYzd1Pn/HtgE4B9aZQ/bGgYrbA3+C0rJvmfO7FdL5dfjDU6crThs4q+6vpbrb+3
sL9E8kjHWmbcXJYoG3D+VAuHYktZPE/MyO/oILVtl26BdXVIVDnIZphDQQVysG3Kp0+3LvxX/Rqe
6es540bkogElw8oDlAy0uTCkOEImIT88pCasKn43lL2IQ+JtM4muGoWYgVrrxtSPOE2Sh4AyIQKi
/LnNBvO7KP60z7/m8++HPQUKpQFMX9saapJ6SvX6o7PwZRkYvOyLKjPbLXav7EACBN8oSHySRbor
QRTzHwqD7odIAa4LpyCdhDeMXbgAj2WTFfVSC55pSwX6P5YYapmMoFndV0qv1LxJvlmQupFvjPtW
aYOiC8e3KFuVhCj7OS30/2qI/31utE1InB/TtJruHbiqvYXu/JxaQgqcED3s/yBlh9qAdojngXWy
aAXqJchTvr2lMzndih8WpaH6SW/D+/BLs/MvvMyS6Y7yGhPSHGRTPAirDkoFIo7quWQLShiSHND6
U1CExBStRlqnABA/7lTjvdbJ8OkhO3ynCVjBT+I/r9UPklNOdqZvgl+B90mdhkCuDByFrUdGAct2
xnBzJ1QlwvHcwXTVHRFIFpEoI0s9ERTBfIxagLOnXu9LiTU5NQ6mxN+dx9xJEv8+8cNyhoScmhSJ
GDc/jljtdkIFX+tXNBwsk7gRmhmr1GrckttFMgGrVJ99lRyJaIIIFMAhb/c3DZUjCx/BaNdb/wle
cTYo+yej0WPDJHsipAq2wtW7ZmXff+XaR3G7FtWZ5Asl2ye3MMpwVj2KYy5Ebv8M1hbz/5W2BNDF
5bFMMeCexu70dIkBbJs9eQVzjiUIVPjwKJpZDUN7JQih5jUVihqgBdrLfSrseaY5CxPLNSz3zhxK
5BHF6V6Nd5IcUhNn8nZUNttpHC1TQmItgZtlM8qnAYymUrbRAuTNM94rgcN9WxczhpuS4lWMl7Mw
y8JbC/U6dOVv4ELPffXcZ8+9PtKX78puB1OPAWcm7nyrIAn16GJfQvax3mNf3EYz5noEVnuzmywC
AGxoZM1cZ3Nqr0u4EtN4BrC05nrF0cv/MLzVgQlBFycIpl+b5G6vVp0cdwdoGpu126KRlmcSAICU
M855It2hoyZskI06t4+81ikSGLilPtuEHZMgOfVtOvNmSfK0SiLT5nHbjKqPd6l5HGTQ2+quqHam
HCZyEL+2erXBM6mC/vAfA+EmW+3ODAm8CIF7h+NxyL/L6ST5kLoPqpyy+uzJXzPWe2S6Ub9OC6HX
ruI1PSy9J/ILhNpAboZ8z+eQ7TI91NUgTYJaJeFhSiddeMPH3pohl1SQk29xujCsJFGYhtkiloMs
zz6g7gVDAycY5tYoidspdpmlmmJrHTB4MAIfKrrfS0uUhyjNOHQKEhmOfUtWEa8n1CNez0YKbcpL
JsHx7laG23mduZ2FMmBlQrquVxk+qGiptEvptkwk9h2Ljn6zgRswH+25kS5a+ibX0l2tFLnQcYME
x5cLvy/85rHp39SH+LGJ7hvtTnnqy2RAYDn+r3t6tasZUfXWIgQnKJShLr8JgjN6EeYPkJA4E57H
EHgMcxPkZzF6TRaZecBmEqkRaG57jbqVjoPCWvcuIfU5vA/CYVFiwvHs3ilJBvNRZA4wnzc3JhwQ
ghhAMLFAINAcKaEIAwX+1bLDkhbSwZjsWHcC1ZvvqVZoRSjjmOxygFCrc+mKjShG+Xda65ywoYX/
Aw+QEoM9P2Ladk0txQZVNCDjm+yFtgCtFF5nyDvYJ55zW4NjAJ1P9GNCbhLN2bSXLy5MFrVQA5cv
rC5UusOK2oTmeBnar71yQAZD3eiHcNTugJ21PaGwJjKWVZEJAQcSOrWbjW82qo070fDsZYQKrcKL
LNz4gsC1e1S7sQwfJRZdUg82yUNwyklYZzF6JyUUSNS8OaBMpXHDn2ed7HdbrWcXTT0n2vmOpKU/
jfPb7XofAWD5yv2UWPtICUtlWz/Ch7J/zG4l2vZD/zplw7mqLkl+7aVrknxM8C25Bpw0IifRYxPY
1QpycB6voAqr4kuGxwYBnE8CIix8FJR0yPpQ0gFHgc3SzHLlA2Aq18j4G3ndXf2fdsqUlxDPIfT5
biWRXM3txbNS5UG34L8jy9XeKDw7aAuci7xLCbaoxZKmqL1S8Z6KWNJgVCvWOaaKeD1RXal1C7p7
tlOCBjS73YNXxySHHIUdLbtaHcgjFfWbSF/W7Y/W/ti7NlkDHms3jPQSXDqtPY7lQdKncuyMzQJx
y3KPyAVhHVayX4yjcMsrrgOfs9zW1aZskY56GfkZDcIVjAGJMVN6CiT/JvnDfSu322cbmHogI+Cb
c993kDK1g/06WKqwqGOtwDc1mb6yHfC7CbyLZgPtMU7OkXxoHWGCSGtkBcehO7YXMAk0MQ3GuZg+
hqbrt0NMWtTz2GsEmEkU62iCf5C2g7vFLU7rEcENgOaAVw/UHBwaqM5iGoHNK1EOhhracfAO46SB
oGZ/HbJ8Dza3S8Lf8Rm0P9Yf01+HewybT3BI1bdYmGajkrzo/iVosJ2PWgXg53KClU0Eu/0PNcfP
hVSZcoV6uIX/nKyQj1PNPwDkM494USSLaQGCdYLwmGqhSqf2pPoyST10OTZEpHq9hAl/Abv+qysv
G4QcgjPRqCGNEVCh9F/J0h4zMrnSCWrleXrG4vU/kSD/JBcvB06j+Ih28aYiW7o8wPYo6HyDp4ZT
8ciVV7wOKZ/BEvH7L4MTtmOufWI/l7nCLrjD/lKOQ8A1mt39FjzyKaULXcnFwYSQe5z2BfsxlPwD
IhzUHCEm4GkxjxCWo1wrhTiRWamEEuSNuHN4/OmDIDn96tbQjWE6h9TU36aXOTwPcJ1EbjJeM4eA
Urf0wUaiFKO8YZ2HqnYstjpbDHmjvDb9+d7uKZBp59/dcHVSV1HhxzbawE3XbRixN9n2bmzieaYd
1NeBFVeX7/E8/m7lzB0OJ2yAYP/oIHHcuHj7wCVkIHufvsU+Vl9L1OVYMuf4K/hGIYfRvi2hH5uq
AEkyEqXoRO2iPMEMn1DZILR9lLvutqeH+liCpWKWfUjpKilaGDHKIsiMXl9evzISHQQnOndi+/Sw
T8Q4dV99R/oTCj1Vck3qosqVYZSgNEYkyl/RUmuXKmYbhtciKH1O7HWULuRTqeyHyTGy6eoXHXgh
87PSvgYZqc5PXjp36WqO13G8phryplXPEuSxz7Gr3ZbRuKjZNv9fxBOHLBFPvY0Kb/Ga9ndPclbN
41gvi97tdNdxsIBwszgmJBrBG2wHMbZFbobY/72X117XdPjkB37N/ItqHRDY6rv+SYW8w41A/KSk
7x+UeMZeJlYcDt5JB9WVXRr1/DqXw2UYLuo/E7nY65z9ebDoybbsJxHixmtZ/49mYf8/ns6zuVE1
3aK/iCpy+IpAEklZsuwvlO3uJksiCdCvvwv7nqmaOjN1pu1WAN4n7L02HqyI1UEXBxqNCCt1dCXh
vD7nwYSoiUaRURrx5ojieObaDA534x4h8NOmg2dwIBGO0kWg7aDdMcHDrEm9PYv7WeyhctPXePaR
0cKk5rYr5ZNGrod5hn1lxpF8RXJo1mwKj0gOtYox+EFQ9la9A/+sndrMXVSxrSTXvHqDcVUmp7aY
GVdTupHxb6yNca2MHBv+8+U3SjAkYW6FBZUkKKX1McY2xQqrcO7adg3QL7jJiEnYtESCwSjW5lCC
y/R6usrTc2xLWt2tVSV8ttlnVn1U9Vy6d9PZd8UyTOvgofqlTJjp2nzwhSD8DErXKi9V99YK72n9
KVRfXfFdALUWv0Aw5psJq+kzupcRgCVgRgQiqZp/+QPgnxisFmrebSn1LiFYAiAsZHi2SD3tGPJG
zaNpRWQNEVe5QSosI1tYT5tn4l7i83DbDft2QvfmD8PH2NvyNKf0kHpi3nbGY7b6J+VxkE8oUGrw
ENaZpScgALzAq5q75cIh/FteFx2km0X+dIMUL8S+ULbKn+eAFsdT4VG8xWzOzWhkyTWtL5riELby
UoCcLafmQGzSsHBIXaEO5yVYBHtakAp32vHyu1huSSJEs9d4kUGRJO2vhFnNypuMuVfjVfb1cgfX
Bx8BUjqbADDpw1HmMfY4Tc9zRLQNoWTotl7pAUlYubB6T5QRxaAodXqbCLE7/A5cKopjpRugjgGR
ar1XkWSXheCEFlpFYA+5XYfH49ROLjFKrFqnhWNINulewY1JWOvS59sOTt8PMXkXTkWx75XtjaX7
hlAC5/kkOOMg5ntT3vLbk4eroxhhmPXTt1z2CaN4GU3pnZGpLXym2bzzsNiQznRrjUX2y8NAFO6o
4VgNUIpzLrFt+Z2JvHOpqYcxdh/5m3x7DzFRzvh7iHG/DM9f6TxrwQlOeoBqLPo7MguZ2Ua3L/CF
z/3qwKoPQ7mB6ZTv7bBip6X/wZpOaDeExDkHHcSqsfrfqg0dI+Ri+5vDk1M0Z3dRe/NAeyC0kyUN
XjCTuCx7up9wJrDyY4RDXPT4oziGWccroiZzKcD/MmTk3FZPYHNv00KiK6USnnbPRfI4JeaZmWyp
X8MdFfRv0jllXuL1j6idNja0aiZNSClhiOTxrlcPKYul7Oyi8JZes6GDkEsWCKxL3JXFAy89MK+1
cqJXOvEnK/pH+9pBjSBM6+fkwhIQT7NUWSR+PYOaY8vvKrsxJt5z4stqN6L5Cyw1+h80B3C3IW+R
wMsnRiBEE8CC/DW1UYjyvsscQGxuv8GPwGlubcnUrVZvpQ1leSyOfN38Ab5H900hHwuF388c7g1+
6I6FQKYdyHzj6fxaMAb5jfF8iGDpmYWtY6/rQRzvUnV7+FtD8zkzTKbYAav0VFfmiY8WNALWInvq
o6bb3cG26xRQD2PW0MiKwx4m/5l+QgxWbfvXkQhQh8HdDhqW3O97eSMeZR7GBOOOOLSk4mp3OB6l
hZrtHsCsEuRaM5+Jugoq0FOe8wXYX3L2ojRlpGWJe65GhqKAwVMy9O4bJmJZfh76BXnJpi21s9T/
lkQUQMDBnvK7Jr8PThx/3oVPa/jEOif2VyqpH+hgz0qoCzGDCG/vz+JtRbA3gF5t1ToNWKDXmimo
EeFVGoa3cMTEs0Kn/kayvB3CraHj0fAxHPXHKf805TCWw0IJR9l/umX6//wxXQGtHCml36Mua4Ji
YJTBU2J+S9jxZvwtPekmXLHoMI1PPqrCOJOIWqsHBWAn/i909KXIq43sNxS2I8Fu/5obdCQo1SEp
5XyZU71/yLhUV/zlQHj5qwclXMDcmS2Id3HTo0alN+JV9GGeLG3c04MFV0GJmMy3jDcYFQthgWwG
cA6xrf/BfXU7/3wz7pdH/FaVyzesE1N7tSVMcHw2vAZDC8j5Tj8JkSBtO3xDMA5w/TVvXU3cH0jT
JnhmR6T7qXK6Kae4PlXNSZ2ORunzgoC2GKC/Ce/yDYVRMeUYk571iK3AHlcLIgDkdYrjz27KVd2u
IDqKj7X/OWmXpDtpizb9/7VprgYWNWC5MYttpW+b0b7LX2X+pxj/qsNfARhpYNzDO7unNkiE4Jft
V7DXCZL8dIsPxuArgx+T9gwW2VgJ486K5+GNil5esi9aujGNTYOiorGjwuY0DAIyyZKjKi1u6Tpj
8X/IgDPcD/Lr0MFbHPag9Yxs92dvQe7HyYt54GcVe4f9AJwMJB5k235mHcLvG3/4fTpnJJdzaEL4
jl1hjUBhm+ARAVyULhRMu8bZwHBjHVHptleRZ9LyJq2HeEWuUGosW3HOFcoQkbI69l9lkKVQ+9Cm
RuQItQVytO2kbctxYZLYOu5vOmzp/R29G8hCpMBBMvjkguVxeJ/3z0U7L5+tdK2la2FYyyo4bG+A
oAnHe+AxYYst6TbebfB6FVG5lwBvJBFyTgprjPAGgCwOBJa5MPBOHbu93kOn+nMy9XAMmRF5KQfJ
+VfkxIex0JuwsyKSAn8DFl+Sk3yS+5l2uCR94gDVFm3JHAAi975scSzQD69ER+zWjb0BK2shCei8
gdVMSVLEyrqvbuLiwVML5Pwc7/C7z2RMAr+Pgc0r3lG642tBG0CmMWv93+TVHDFimHZfNzIbr60C
3yUEIFhC+iFmvQAJMF+tT9gOr6PxPBjpvku2Yw6uPrqzNeVd75uPnngR5uDPbW7sLJb1414397K5
XxN+CPx9sxa8lLnZxoLn228owqR883hGVRnxuQU5dqz64zldrfSiYHzWfBVad7yOLVeOAitbEVJk
opTbKyR11EuKG66QHuEOQ0UE8dSxuGtZj0ciRclro1ubqyE5ZI308ikZznXlPJTL4JIKYMzdOs4X
bLybytgO8d7SCHQ/3acLMeGYaYqtxP5f2xZcN6CyVfROW8HJHn6ieqbiPZ/en+S+biD3qSsVOkeN
TWx1Y5LA9PRhK39KgtzIUD8BiCSRkFc67WsUJdO6IVbzKt52zgWcKQt3UCUlTDs3idG+JdSXutso
xL26agZ8easRPZMv/uCPO1Q4FlQMX9uA4M5R8ChRzUWZu50Y6C87cKo4mBDYflUZmlMwm0wX6N02
LwoyHBooodir6WuRWBN8TOqSuymI5iBLbxb68whHJfCKEERKsW9RdtiozuqoQjcCdf2+Ma1NFm+q
eI74e6Zk1W1K5u44AZrIlKJODbuSMJigtpdJ6ZlciGSU3VcGWCW2j8kyhTzqPOMl3JRYc8TKiclq
JTEOvLWwGh4rFPoaIkas1zA3rSgPZXGWqDMrnoj8MxyShFyV2Jz75ucLHizciYCttoyTbOv2adQf
43SFVd0pm0cfpbcZD3t3naFeSRIi+Lcuu9yeJ1JWn/nXQw/pahaYqsjuOquHh7SkfVoM5b4290XJ
gnCH1qono3rbZ1sr20jv/6ZybwjzIw65SQm9PXjkAfxbGKmW4OWA7JBTCKxHvASFoZ2xwtne822R
03tt9G5TaFEJr3IMHwj06+NA2Iy8JfgyUE6SAuTLbaugk0JrFqzO2keiBHxJx1vhC+LFcEaGzn+K
N4VNMqoxAyzXigjQ+me6XgHXALVoc50zM1+8AJbyNbb+bPNofVmav8/sk8dnbp5FHwqzebkbp8Bc
7Pu1YF4mxOjZadL3o2KXi7hBDOs/+4hTgWdX9nYTvIYEHMuWFIck3vax4BxowQDWuA9cFCbshCa7
o4v8p4p7RWddaj+/A7FEq1m7srG4v5vxCrunBTQvUIAtjOtWW1famlkcRGiKDLyjgdgFGVEjAqV/
mAMtYYs4zWdWeRZ/ujTAwPIY9pIbM62ZC7JQYzcNml3wSj2U726wtzgExLn+pwsKeFg4RU70ls99
gHWLjndpVkEeCilHWMVOop7fQoMnoJMXxeDclEU2Ur54AwYfYi+GVRDAzFUATVjMU5ajCaLC8nnP
RLxN/vCYAb81ewSd+TZCn42z4HB9wOeTgjQPuLLuPpfFfl89L1Z/qvS9QHVJLUa+aUNEOnZphH22
U3CDTrvGOFcVr5qTz1Ic/v6XvKlJYoD4wJr7bovoKkhKQTMkh47FSzc8i2hP6qElR4RJcPd9zl/G
7G13WVi/ImX7vz/F16/+EPJaPTDyUKTR1OGnrZKDqQeJERRGIIxB8ghuUyAj/GY8TSWMq7Bcq+U6
UVYYtoAqLRHExl5Ce516KEy8l36GxmuMm9Trllx0HU2KhsYY1jCdnyQueUALweU1zM/wLF9wsb+q
rd4cxP2EFHJ+17G474sjGMWl+kEwcI815EdDHYuryWed75qLBoLTQUp3hFGybKnsvZSt+JZHCBWK
a6GitaVh9ZSOLVPCalt8vYT5C+yRPgqrSxWIB65zgvT4EU5gAMu3755wzf0grzN9f6u2qJxqmQfR
Elzx8xn0viOyXHTx6oAjVO5YdGnLJU/HlC+unJx09TnYrhNWsn564GXAv2esRrgFRNfi3UImfhXZ
1M6XCtYUJLqO9bNCw3VEgYPriDfmdktq+DUg4yen/m3bvHbTgqc016c2/wyuX8AS5gp7TkWXZy5M
1p8Yr1H3kU1MXTCzNXbCdt6OHqQ6ivf5CaEzlqwuVD+seffrWtPOSA659YnYWrwFkmV3jrqibyd9
lpIKsDR6d9xojPiX5qY19nK3k9rtTdnoj+MtC0TywghARGtluY3TIlxDuIC5cM8bM4Ep6muJrSMh
wQnjAKJtC8iMXGeQ3xvnl1qIKp7STT1Ij5PaLBOKyAV/iMTb+EPv8cJ8G+RRpp/683PovlLhM0Lh
yFFk8nyawYyyr2yL5/lOHA8Js+31hcYtsnDCiVFT4AOLHmFHWhu9JC80yqTo1szmr9ompZzJhrpH
i1/iOhrNLe+XQw5PGzOMWDp15tnU7IDQ3upfqR7Kx6kwHP79Ff9sd7iNx7Q+dfm5vqQE++x0VF2Y
S/9hILoDoJTme6m6VOTWbmvsos8j9WrEsxqLSj3PefibsAy186eh/Gw4sy68d6HA4ZpEg6vzdHRg
hQukFCdR/ZMf2GAT/b5z93Zhqsx/TFwY31TCBUQUohHQJzgc3fxinNVu3YYc1M+rvO++q3/JROmy
Ky7ySjc33WuHMSH/kL4jlvWv25ZHBPkF+xRv1JbYYzvvI73dcXx0Pc8/xPOX+f4RQW0zY10ZRCa4
+K+KirymbXLfYSaGAYqn1uG25NLOKqyzxJGxEEIYY6w5Mlo3ex0M8/K6n422WtwxhbyTOQ4LXG/t
QVxw9/Ew4140uZvGjROM3HLi/kGDmp05/Gg35teBI42LX/+oCLE1V7/HfE20uLV1RqbGOYaX+aOJ
k4i9MLHAXchmmGN9etMrx/yIP57X8m7XpDHMZq/kS22hFDqCOEPj0/DCKTBiqhD3Df5MjLCPvaIg
Q4Tw8IjMx+LRL2RGmvNDFffkK9KOWrF0et/A+0TTdlQBCuKYQOqb29UXtcEYUt4LoPrXBDzydMkX
QOPuvtaDAFk/eLMLxabHEcmV5X9Yu8eM+76Ut3fOH5wKPX4Ua8sZsphYN5pgY6Luqu6zi/lxqf6N
P88E3O8vDwMcHn+2E45cYerbPRyY5DhEzHJlzO5XY29Oh6rg3diP6SrczoW9129r05VvLGHWJTAu
ONjZimEcMZz8bF7jZyD5wy1svh+HtGk3gTBgHQJHNU6MzFIgvGpUW8G00hpfnqKJPizeRUN7oG4k
fsSBpTccS/PcM8ge317XWLM/uMimD/n5+Yo/5e7LZGvLveI9W68vsJmB/UchYz8ZUov7ygRhilUd
HI47Tijvtnix3fnJK546OAcIOn9OgQf527Yl7JXEBOh6tjhpCC6Id1QXiN1G+OA+tTj+R2rx2f94
8/A/Qq+5jWyalvIhgcYI18+mIC7eIPFlG+OkU4T8HB2cA72dDouO3ZDbvph0Vzu1OTRXrDhqQN41
tpKw6ddZirXdxTGJsC8DoITCcUWS6QMMlL4G6zhu4nHbxrvgKu6pdSbv0foZvhbOwVQOs8uAwNeK
1P0EuqRklnFIx+MjZLDKlfbAT6nZNTM2aZ989szpjg/jfK9cPLhqe9CRK8knSJggSwj7c9XJMycw
qL5IYhkLCDkcJlfnFxA2ZscI3W3ryPPmCQLa5lICc+SXjaNtq388d7m2mfRqBlpyHx0xBGc792Qy
7v3sn3SsXW4XGv8HLf6sldLs7J/TD2HzDB7jBu4+f7e0VY7KkeEhyYiPyEActnxQpLO3OqYhV3Ee
Kh03gdGfXv1eWLKKQ2/iVPR5gKsgXTOqCCpcghm3kV8rnlx5iqdRZsHaQP5WrkiitW5n7cTZG3/y
WcE2HHwDrjoGs9v6NaxaY/k6Ys/ZCfKm5YS3uGJ86Sh/kGO3LNvtuKOT4i7n+s5i94IfCIWwm9++
nsV3WXwb+Xf7cu5T+Cy/aBdewNXdhBkIVw/bZW5k2AjsuNDftaum5vUFAvWFckjxAxEvsNc/eDpV
LuclUe6yeRyK4wgxn4XjZMPg4+FrUc3VLkcPnejk83KIGWTwtwKMXzP0mHcK2rzFYiTMkAHHYsjH
aaymOXCaj3AnJXCuZk/ZbUNNwK1mHAmAd/Be0ScKyiGHrXMZtyTdypFyqoZQ+++e4IISQKvrhAfK
WNL8PPbvtyCHqXwnLigqYHOxY8S5zdeEcYpl/44Cpp4odXjyI9GhjcDy94qa27a0ts8YwKuy6JwS
yojoMwmSf35nHj4RTUwRBuYxC+6kwhDzwyIdWYjgVQxwunMGvRpVGjTTxLkKgcaAD14YCmo4atCz
IERvGwgXSBgRIDLFxTZpK8jRX5unIxyxkW15H3MR4TGfa7P5ktc/cHkx9Rw3CtKBI0/Ha+pp4NcS
V6el8noNJ1h2d+K7S2skYmmU57MNtf6Jy5qOxQTRcDsR0lAhpGtsYoU4SzHRdPPRYygHmi0mL9yi
VJ0K2xJGCUeosYxGCO9EHx77VxNcG/NUO1IffCyQiU10c3v6K+79PD1gfrtQ9mAa0x4nnOQc5VgJ
0Sr8KzmPt/wEgtPpY7x2xpe+QilBztPH/KXTIwmhwvP+2vsWgNetdCSyWIs/+NL54CbKYBoVuqw2
jAWUUNHA97i/3hl5LuSXTYGNvODGMwCo2VpjQ8cFOO05X2/D8ZW4uM7x/cneyNKYy5YHN/Wqk2VQ
pjHd+fkQCNLsxK7vGw5bXnhpgrxczNddQVTaf33QfJGi9FdcGk2+SG6BvF9QyVo82ljlOM6cuoLX
XF2SujLtMeiNiSOBD6A7wc2NZxLu3o+Vm0cjwgiU9epSZzHOywbyRqkn+Qqx8Leg/vngoHhPXSj+
uz4YQbmUwbltLugq6MawtFOJcxn2XGIc2Kyu/lWUchWR5WtqUsokvrUMv6Wrjty+boZHIBQ/FGpw
PDERf7ceaSxPzPlvL3AOy2EiRtOdAfFGxdlDyA+sitf2o3epytKQJoVP1eBjIp1wOf8c+jXjyNkM
k3xcxuceswXqIK6YNZHjPUTRMSzv4QS6KQt0GKCCp7sVualURHUgN8w4NRaDCzxU+3w4kv5QO31j
Xy7Ek7X4Nn20c5l51D/4mC8zZ52kmCUZNzRYv80CyFrvtcuwl9zmAoM5Kk8Z6RlwdXO90GYwXwr4
r+QyAVdBLu6oCKDieYwM4AdhcL6U8yXR5QliQlryZjVqjhqfsulyb9867a3AFEeYeo2B55xZJz2H
N3OkztD6SPN6e0+vIJG8Oq4mdZUQRmYs981zXylEH0SpHjKWyBrbuXAzPpFcfdC9/VQcZeLSxDat
r9JycR5i9f95EkSvn8com75meGtu7xxR9CsoA6n6NMACzPOVkCthVgMu0+bkfAyi17RzdTG2HpJN
+tYkSJA+gwOqfAK0z6ZwNJ+ovfd9QppPNFSb0thWblEfbtXpCTOWvNDHIicy5ftGpN7SIr1xmejb
1NgZ+q5jPjyiymAuTrWy798YQPC9Po2QAQTJRHyvrIkZ7v7p7SfkR8TLB8Y5QkP6J/PxP8xoerLL
qzVHqlMTbbd9ZhvxMLQbQQtTuG2jO5RzQcctMlFfYzyCHoesJWHGxYNnsiP4jztJYU+FX+KN6zuR
Tmb2VthcPvQElozPHfTT2qjJGvE0iJHxG/CIe87eVgeBorplCNcBtdsP7IhcxEfQPlkReqqFgG2t
pAhXQaL5eK0J7tIRwq5bgLHqWr57xBkx6l4vRIFs0E2yiO0BQWG6Qj3RdMu4Wra6+6AKzdy+cR+j
+/xRTzz41uOlojkl85wV8qNpn0gHvT2O48ksTul46q1TVZzadsFtguSwFu1X7jhraw6Ukus3C9Y/
KzD4t8TNGXaJRpOEln4uFCZ5fQlEfW/SuqBEwjKJVRFFIrkzVwabjJxM1DgQ9RhlOxRvHP+NE5g3
lmILAnzmqdb97XfKlRH10+7AnvzuyuXIXI40+6Xb0t3mS3VYNgqmn1XSrlp9xfifTVGx1Z87rGdJ
tVfLfTru+3J/L/d/FlrzQeRil++m8sqAsX247XoRDPZ+Ub9CywynKur1KDsy0cpS+yFDZJqHWta7
8u8Vb7R4owuRIUVJGw1qOAvKwuwV3OCqyp5prfNprWS+8fJ1KF37MT3G5alQz4tFqr+l0vU5vN+G
97V0XzQw6n1j8hUmC4b/4Fo2/KxDRxG0zDOnkCiv8R5i+aallT8T7LDF1ewvlbrio+CZoxsb2doN
iwv13yVeZPlJY+6HwiXfAy25uzX+M1qIaa13Z3qQoj0MdJVM3MvQfEtLt+iDUgna2WoUMhbO/0jZ
nzz9W49/tHwlQ7TjA1LW6fOdz2h4Xugzii9JJM8ekXSA0XyevcQk3QEzjRyI8uKsuBA/OHUosi0i
RycQ3RFVLE0ZIw0K6Qszid4nKIIzM7/bVKFXnnrAvHwexDo5pNJcsd3ykHP7JYetyKxAt45jfi6U
U1SGDpMXalaumpbdCzeiuZUzTwT3WhOR2VwTGnWWyOUb07d2RoelF9QCqNrRM6mx36GzPUryacjP
an5OinNVnA3lVArHyanUsFZDwQiUR9B3nLKsIeA80l7vXoh6J+REDmgy5N8IQRMLC5P/gunbH9r8
oEs7hRn02TQOQoqzbDuYUW1sUzsZd6l+fOyTnzQ3JfEstlCaN6e5pT4CGuIKhYmrYJ095v+0stuz
shrQcXo5qCgogwv+eFL7r8l/Tn43zfFkJdP9yRccR3D+PRDILjNnkboGK67U71L/wT+ZRCHBnDDr
+zGdVGdPb2mxM1mFoMtJ4apHRJv1AZ7MFmWMeLBI5Xkd4oM+hWLzxm4MLQ/mv5s3Eb2zXswzfpbL
To6EsgjSgolEQBac2nJz+/vb/VDn25e6UfLNmG/IYsutiyydzezUVIcqXrD6uZNa7ulEvADWxxVM
4NNtIQ3rFsLJsK4IuoPDrq4NYZ0O67x3Bhnwxmnigo4PnUrK83wgS4InVl6GEUsOKH3GCxf78g4g
BN8b2QmSa+W2ABcw+n1OMdCVQYO3zF6DelZ8LxnmquNBOYmy1yZ2YWsOywaDDNO/Hfs2a1dMNlue
C8NlijsqJWaTisNTRs6cV7Vr5YMonNLkrXD0L6twtdSva7S0/mSgkQvqLqjQwQ64VE7acBqHk5mf
eFb+tiwP/O7SmUci9w/N7G9qHI+y7r6f8GUy2XsjJW5UNqZIP+m9nh57tfK/yDkDe7VbEgazawls
0xbVw8UfW6sR6v2KEw2pUe7+oXtWPP2I0bIZmDZdY4ExXUU5tWz5uGj4CHaCU8ftby4Qcc7Skxsi
vY1mbYaSOyjS6yiVoqKJBIiNsp8qMxeyh2HtlYyEqHuCIgnuSaD2fsPOW/K6lsx1uF7rhN3Fmk//
vpqOsWJn+azRRLCL4NdyAXQbp1t9lD3c7QSwF9hwOwcT3pxp/AMdwGGEGxF/3w0KB50HjUj2ASuH
xOQWmyCSC+lMskEsBn9JMbi9AdQ3+BAxx9+WKclaoRVT73nIVWGb4inFCJh4T4zg7caqNnj1oNPV
eDp/Qo4NdYmivyVG9HlWZUBdb53wZqUL3mB/aJTTs14YbJG35PrmGMaEnfSP9Sk4dEbjuMV/8rCg
UpMgXjNYI+nv8iIy574xJPwl4JTWt+lDIyJI9mPjq2m+mwuaGujKsnaIodlPxxpNYX8o8gMCclXa
Cf9uoJdLG67er9cLYA5UQWVvfFg//gNIOXXNwI6AF693kA4p2tUC5Pv87ONPfrSxQ8ybqJ5EyTEW
SXJAdHOns57sh3vHTiz5uPFeDNdQarLB+7JG5k8zX2G+OGqndkQ4e+Omo3bF52cuk3z1vIEyppoU
oPi74NvBFuN7nAOVqz8YIlEfPekOEanxWwplTr1Cgf+6bYiRJrBVILZAE0UHBx78RXx3kH8x0kCT
HcwZnfNkSP81pNiLApF/yj4ISwWX6ElK9uziv0fdkaxdoh7UEVIwYqrWn9ht3rBhTOZZAGAVlcJO
YB4Sf2bgIcc3cgkJM3uYCwn+n/7dJisB3wANdBMVPb9+TCOkLGzCM8JZPpN6m0mbHlisRpxmoD/x
aHs5C/4lJZE8MCWaS6L+ZovXpnJI6ouZj39rNLwMYZZ4GGPpgo5ZVQ/wkEFnCuamvyYAliMMBChH
ng0X7Du4vteTDJ9PthR5SiKoLtnQvdP8DaE500NSQ2hbiXiC0uF93NuL1p4EOwZHQmLmH/MBoOOg
/6vVd6G/tu1FduvSEyVMPKsHzsNyVRqrlLlv6kn6CgYYNDSt5MAabU3+y/oVFgoHLmOOmKOUEasJ
p/m+Y+3acaCJmL52OpsIcPHod75E8YOQHyKTiDzSvkew0XxVC6vx0tZLCu/WQmF0nlilk2gslyXa
dRh9pCw1ziN1S9hh/HC5/B0N3NA+gAx9qe6DTGpjzTxkWtAbNPOLyNczZyY9xNI7AsQ0dZlqGPfT
KCxJTkIFUFwsRrlsJNKD2H7JsMtJfKr3dEZVvCtDXXwnXApNI4P05FMXQoYeFZbAytUlSrsjnZ/S
eDLlNHNM0cvb+aUz0+xar9r0P1lOZhqJPa7WUMY1SPpQ7NEAZ3sx2fbGpqp28H7Vaeb9DsIFvH57
bP82GpLQZa6vGvVTrr5K6St9OPdxL1lkPp/idz4YWvCporr4lOvGYYMhhLPQ8soDvyii5EtIMY77
9Ho0g/0072EZjDDMlgH3eekcBEpjzRYKoxVjehrV5/VnZ15YyMs3po4QkFgqUODdrABg4984BFoy
mEFrWdU0iuqSfZNcOt0c2xUKppuP3r32q3o+nTpOJwPmxHxyC54xoM07JcCmmuM/iEKva2Ph9rL1
u68q3gNRDISxUKMftAJnn9U8r/biYR7R9bQMPrmlEAlRFwW//4rji+kvlbspntAnXKdVhWQWhsVt
w4qDRh1uW9EdmvFIt+JFTv/8LLqv6lPJz+JwRkpgiDvzscsFUJXbQtjckk2TIJwOMyQX5848PBT+
z/39dbonyALfxe4jc+vu46F+nrCVXEXx+vq6jRdruFR/43zT5pfi3CsE6pxq7UT7n3KqLPVkOYhu
Xy8tGgXIIeWqXeTlti131bSHJaYmR6k9TojvaXmWBfgsgj/ELwlRBxQUxoRUXm52+1IrYje+rel7
xE4QAgYYfsIGH1QZaHi7dWet1YXFwyWPtugf3UKz1bORL7VhqS+6eK90RxkzT3kBl7jQqB2KAAON
xcBNCCTK/R/KWYppfqbBDolPyAjhRxhoMLUmwjqna3dW3rMjDDtKooMqHwn0fgSpREjlAv8INn9Z
Iv8JGaRKMQFhYgyTJxrQLXap6WE/HisTcvW5yP8M6V9t+NvxH9BEr0Nq7qsFWRhrjwu9ExZ6vy04
KP7OeYJs+zUvr311oG31Z7uP4b++sscy4YJqAxUvYh5kBNSYJyk/Pdc4VWKV54vtdQRM6JuRTqzY
VVSPS7Eg5g+Bg28YPoi3pljoxUaexfP2IAeKADGmSBa3+F2w3iXrvX6+43MwVSd1isEzMBJNIUQZ
E4EHtOZr7MT5ihev3g4EmmD/UztHUzzSpuDmUmeonFkz0ibJZoB+toDluZt2rNTbDQHpMNOwf4jQ
+SMzRNGLJ6VnzUJ2buWR9V5/JrevAWPC6zsFl/Mftykx3eJsjqvfHNKfagfvskNG54T69YFu+axa
RBLtoAMgKm0ZujGhNFYkwTYk+ogr0hpni7z2gXEcaGzOKh1TBlJecl5czc2sRbImyAxu4YMgHXkl
k177g6HiImYOQXpwGlq36DbMvuXBmMOkLPHQMtt/H+N3gm66ZmWVe4WklGHf0PIuhud7/7qO1JjP
C5cKzn+skKYAXIKxIklztojSV8TALio7ckf6n0gCNSBtYvgxzaE/s7I386iRTrmEfS8/jwQzYIxB
nIwRIWFDwXj1FhCF/Zbj1nzZenoRbs7fsl1gbRoB1gELiPk6gAZg2NLLA84kSilCJ6klUHEC79Wi
AtGTsESV9KEqp9YIZITBr2NpHF7tPk12r5p5DNAehyiRbq+Mu64/ltpZ199ewruiflovZ6Jhdxt1
fU/wBs1UJ1gT1g/ViQAwLpmBnGqyRo0QRvsznlXeiubnijcTr3ZePl6M4TLlF9CH3VeivmnPCyBZ
vhQELau62FTFJik20k+6Fr9HGeff8/gyucAIX9b8QWCI6YDqwSTfvxO6zpujmIEpWiL6PGN45DPD
lgJlYNawPsWF0i4abYv/N85n/y+wvoe2Sgn9gSFvLil+h+faOOCe4+YH+icqm6Zmcb9Hi049iuJc
4rKO13f8S+QeqkHNiufjFxbQabOt80WN8QFwEOcP7hL+guDGk2uBVPzecg8Cb1lyD9zQg89cz2X1
VBwKaD54KDH2apU8ItXOcQ+8ohxCMju/+04B0V9Dz9y/h3TJeJ7KePPeL3eQk1RldydiIWpnP+0O
5jSCeS4nwLmkACG9w2iQu9OOp1BKz/IjtybSxbR85cYP27xSy0FdP0e/RJAVmnY3KIcEApziGhBp
mPGLGEEX1W0rECj+2JsUOeCr9SugkoZlYOO9i9f8selTBxQ4jlXRXFEVVuEkXwZ2nvq16K7k+tC7
3wNanDn/3calS5NjlT56zIcEhdxDoCqUVCp2VrjAVMz3jq/wOXOFnyOWLQi7p3IifGmF1wwQez34
5HAoP1E0eFcxrjbErXy0bLS/ge/DgMLzhhTZvL3LTPi6cEAM8tNu3ex3DEVC8RYr7CEuUkll/i30
X2L9vlHSa24TFl+un9miIldV+j+mznQ5cWzrtk+kCPXNXyGQQBJ9Y/uPwmlngQQCNah9+js25Pni
xnFUnHI5MSmkvddea84xV+lluYiaMh5ef/4siazohxQTMv9U4sEzpe9z9j2UnxqWnvzQd1vnNh/s
aXmewzi70lN4/HsgaAsoghTT1+GzDvMJoQLXuYJ8iELvpSAiRREFESmKadAry7MWP2GsXMgOF5RS
+ba21KndeDfvT15GyhhJeWyZcX51b8Rbi/yqDv6JSX7O2gBOIxYifCbrxFj3OtHUK0GafC7xbif0
1j38Fe8YQEEfetFM3uL7evZOAIGkAE+c58iptiaC4sdR+uI4AyTrhkdXWZxMF6MAJ4TIt+24sVcX
SkyySqY/5zTKlQgThdavTq6ZzFIMYjgLOPoQYHJqsi/OVp0+Nd1r9oVCXn/60zUnJm7Ft88Ejhey
ejpHeJ6fUwnxeh+Cc0hWnUc2EQcpDpZ3pm9GSKcZv9A/bB1e5IkxBf/UmQeDPkM5s0FT7+9MCiZI
Lc6BpvtkanHQUnkyps6EWDZhlK1os80xaZatMGn+dbk8WUKsLbDQ+Z1S0uR0IZ7bBJuj4gOQXstz
YgZFAgwwFdRj1vxkELgFk0hugh8tF3E9+FQecIqpN42w/sD8l6vRyJTBCkj7wDeDLXi6xnoWFVP8
cTjAtTGWhyWuDO5ivYhPOm3due+6XDn4Dmn1IfWrjnz2F3WvF5Al6CpS3JSbTN2cVQ/cx/ucByL1
3S5TZJ6OueDcxqkeoZ23rFA+h9eWFtqic4JlhIA5JSsb98uDJMtqUc/eQQzlx0mxoEN7MORhhLvE
6XA0tOK+EVSnUyuOopg56Ri8vUE+ywkM16Fe1Kh4RKVNQ3TRv1w2kB/X6mvhGrH3UXH/vRV/lfJ3
rH/y7NvQP538NBr7h+fYXvZfv/hh/0uY4tw9QnB7RnIg/Ab0PBihseKX8zzW7iIzTJqChoLOivG3
fwg6q8WInEY6lip1JWVMrUKmEvJGAZYPIo/t9kqskHyw1PmdLjWgF+YHpGfXX4b5lTy+7epLrr6y
yyfcV5vfva+TrZZhN19J31CjlDwQASJKBFw+aU/gIrkt0vloExvh86GcEeCSAUzs5uRdN2ZawHn+
ycynh4WED5mgRZKlyf+UfR+n7hs7g9gcBC6lCnZfsUslwpGEZ2kdsXdwq/FFkAdkrb7eArKYsr1w
xylAHoigFuEWBY4eJoaZ8Pmw+DbFHjXXOk0PVSbo9Rf1c4AL+ttA6mIGcgdQury/OH8itksHTCz+
Qla2A55k8KqFAiB7pRLa4LiDIqjp/GdY7VSV/7JI6QCJmuXSr3g7GCth8gzN/JEIDmKWAuYiAxzY
i9fUDEw9YqXTyeMHdIBzYNVJBQCel8YVSiJQ9h9LDfQ1eH5Nd6oJACL8q0BN7BpfGUbf/4Yf67W8
U5+Y5ZyXA1JZfkD9gmsvV6vWWRPKDeeAx2dcJqnX3rmvCRMV0EdSCWjHUPvx+bBiaZsGI3Gkl/OH
A2GPWQGSCLSfc4KPWDis+1p1YloKGLT6QTCScajgheNBw4Jtnz0bHUDrvZ9NHFNkdA2rtNxgTcbm
0tUf5COZ16+L9lnfsJ99jueP21a6nR5ovDmiWG5xFghf0E2aDGZjU962pjdu4T/1au5KqMI++mKq
km45bJuOaWH0BFUt+RpIBzQ05M9tuWuHX3ln7rmHWOSeD09EVASQxfCF0cuTubUsNzWDspxr8TsJ
aExPreFKSSeyQVhq/WbWWBw3sBY9ju3knUmkNQfCEFpkm9liTY+q/AFmSWh966qQQTGWz3PJH0qx
pA137McIXNDHoO2rFzb2AZsIlEWaf0p/h5WZTQGgQQM6n+Esz+HYgQIhXFbvfLJlmjnvLuVPOQs9
jcAaGGOsc9DelUlMR/Txyv1AHapLe/uFniL+isYprguAto3L50qPDaMuD824gfFCbUVZByqD8p4e
a/fa9JOdlQkfl0muhEVmz14haEgVJuJxUpRHVTtO9Y+CdoQW0Z9SHf+2zfUJCSO1HdhPH+8e0IjL
ElqDKQyMAV63ay3inMp6XrBdI7n/vNkfw3hKpcNQ7+/d1jyDt1je8S6tq3LbSHsVU8TteFvI+qEw
T5VvXIW3g2LdRD34Ralg5Cd6MjB72tAqnq5YS1GHYsqHJMs5ZW/rO1XfnaedjGXvo4CEefu4d8eE
NqxNq3TnIEqakfwAgRPwGMANckI4xvBwnZ2YJ7a1l7rbzDBDAnIdpBnFHM84y/eahZSGLYnlyOKB
7sFDkkWAHk1a7n/Mf3T9iFXR/G7G3Q9/5G15qXFOstuQAF4BnpwPMyYz2sJVNrTWML1BicJCaCFM
HlwsjyQ6lWxvrnpZu+kGcl5+CVCavTINyTD9XxDwpVn69Cr9zLtZX42JWOzzIX/o7eeFaHn9lDtH
GtASxOtJQuZ4QFu6JYHlHsDU8/l3shDf/26WX3xXQ4yH36PLIK6N2uov8JkOt+H/DqIsdyxN79Jm
6lKa4+0YcKf6NGCdGJ69YASSyEIsIiBZ4EpU/S8WGzET/2p9DqrwU0wkmLKARNKRvEbtBKdiQ07E
dGw9OG7K/ahXUx4+esMcAt5gvAv2Sm/4mfoEodQe+Yl8HOTAEX5RIDsC2zWsBgIlYTDD+yAw8MSD
mJGb2JUf5c+YYR7yRn99r0JAA4rj0UHrt91lnfV0FTesZa8c5ESJCFmE8DTTbv+BIKM8/r+yzkaa
Ze2o4i1n7WL+DNm/xTOuRLfbf2jTFtaEqgW26zWNYEUSigIrEiQMiyQQedFXnhryou9XfFtsSsDk
ESZHpNuTL/VQ/ks1UnI9fjopsyn/crOduNBal7W1fzITMChqtk/a1T+Ekt2H6UONNKR4VAn/yzzL
55HhE32E6vcVy5bgrRVZjC86BV7GlkeZnPkldClejVJTV7jQH+CZIvlVQbK6MwRQq6BDrawe9f50
Hk6fLnONk/EvJOC9F5i7N8eyg1knyBjUmvY8h1KNXuYPswOl+JWK36r8fTh/qv7bkL+U6cM4mrdD
bhN4sL7m6M83BdSG+pBNH1Ysq2hCcZ2/THPtum7XT3ONY+7uu5fr6UZeDJb/VT+KlEfCXC4yuYAr
KVmez0uNfs9HbRwLY//stleK2jlMR11ElnCIpH7kYsvKsbx/1ufvsQaiV3tKhmMkKLWJ9BXZHks/
7kwcrxzuni7cvuBdYRAxQ0fgCFyQqACxIWJoGgIWLEVQQZnOYo6uBpfaaXEiQ5tvMcK5TOTzlg55
Af32galxrVNZXCYTaKQaDvSwehxv7o/cuKny37YYPL70aqHFWhXdxrj5AQvdiU7oMH3SGt51s7W6
I53gffrukcNeDgKz68TKhu2oJXkGTzyC7HFd60i6RwHKASDmXR+fTxU62heEx8/m9qXevu49VJGF
c/7gnXI8e0o7XXUlErFwuD+XHZwYM4Jj/EYjyr/XFyf63UahZULAGR5Vt3a2sALtqEsF6zjHSSVz
5/cMPbqdRNIRZc+jukzZUMyzx3Pp3CgbqMsZQIyUtStnWKGL8Ijx8jnMtNzgZbe7tIc+O5VUAF5P
4FR3aKe2lz8OPRNgMuiaOcyZ6uUwN9nVQi4YpxfqajZY+G8qdHcW/WcdcT6AKGEPvLVAuS7ecQVE
77VTk8sB1oTBkmgtvHdGvNL0wJytA7AXNVnvl2iXybCy/h3q2sGzqxWLGYDL8rztGM0R9wQ4tF2Q
fcSmkAIXwKt8Io0JazDu5wcHXPgVrzQmzrhTH4oUHbIKl919SVXGzApbMzWY6QjDrjKs+kk/4aSS
JnEFc4PgGZ/xnlELk7GAJ8vxpVjeimVVLFuM7SQr/dygGCeumX53+Renj+ELzF6DyHR5f6wxeQ5f
9/bbqf9k1c+nyqTQDNtnFIEreeV6sf+8khUf9Zxkxeo61/5r7EBGcPAifdlupvryzBnc6g8x52MC
bQKfsGB2V8nkfTgYsKEQ/PuMQZAZQ+z+EIjLkYJAIQ6V7j1M0xBwlUsu7WFQd2WOJmoNYb5aAQz5
8YkLBWXKLsDSCdOKY1+lLKhdCZNby21IchRnJRYow166ro1sCGhZKQh/0akrNp2+rb3oykTNANok
rvjJhRjJD1cs/yhMpyrs+f/YYVhkRS4cmwiPv9mLLEeOyKTDkZ16c/koqfYFSgazeRoR1QfZjqik
92SUNU48hfoPv4V4UenrRhKRHAPjdFbXV8BoJ6/LatNVRCFvshIFxU1nELSrLbYU3xon5Xn9hI2a
EYQY5d6D3IZkYz53qbRvpaNknCT549l9prPcjO/XZXZl31z2bfxs/ym+vE5hxjsfxcT5aDS8tp+H
G8/BQSH5eI9QPh5Rt4PdEG5L+mDynmkUImGE2l5IigIqzZtIi109WS6yXWt/G8j+wiGdpyMeYsZH
W/m6G4u92h5Mf2C67toWpE9SYddSvQqA7FX4Nroo/L21U+sX72crzROZ6zRHPgOhhNiIlrOah4OU
CQoaxwo9KypLZZ9gcXBjZYW1owECwbODEPSlYST0R+jFmOEzmr5sb4RIfeM5IDt5wiK8LgAl3HZt
v7PctkM2gdsxwqzyOFpMlcrYQNeaxGWxJBczWT5enlAMob2K1srEA9J8IuOSeJf5vOQk/BI/Q1NB
v3F1dTVAIocBCyWnVftqjICDzugQGRaOnqhX8EEKBx0SsCs9HZCjxU6aZQiUPLvcZZNNloUotyX8
lk3cXTH1zw0P/QIHtW3ZHXGbtDFuyw6H4D1yZGGJFd72fP6Y/uYskxlimMUNDJjmvadOsjVJcfIb
2EKD4sM73glZpcu0wbhxbkb3Lay8upjUKmRUFwKYIjNbMIfkR9FGRA+ySanm2Q8QtHIruzL9A2GH
S4B7D6jCr//h50KvTMQQGNqVli7La2xOHU/NJpxzAIJa0cWKLBZw8IH3xSPHchkgb7fMuU1tln8y
7cN6MciLgoLmUPFMunm9NFIvu03QmRPwdKN6Yy6ABc5AzMFU7RP5LSlIcs1YFcRi42JQRXA/FsBg
OBUtcaEjA35pUQnlWpr3Y31ff4CS6WilMpwX6Cb3jL84YqFiPg8y1NfcVttioEG+qg9QvNz2pe9t
Z7+WttT1GANlZyz4Vb9oQY08Ylopt55C8+p6X6OSJvPerWYoTlB+wQV9WSsrJhvUeLuctcNFC3D/
IGik5ZOgpIfE5z2mQ7aQOAW/IlMYiT6RjbKPC6l8gRuF12af9/ENNJjUaMjwaRKaMqy5Zr1yfPyX
PtYWaSH38In5Bk2pGlHXU6IH/+c2w+k8UfBrfOs+9zViY0yl13zuHXOOHBfoZizlay6wnO1k7DDo
lLn+jF7789bgWNntcB198LGDTKAkVVw7tttZ0izvxvJiCKf7eSYBlDTWo7G+oYZLV1yuUjghNHb5
wHKQcWzwreaOxy9C/aubXomrLKgu6770arIY16myvkqrUlqZxQrgUrkuy9WFmBstcp5/LKge/tMS
hACENWYDNC+UfJQ31Bi1gwt4ZkxhV9F8oFnQFxwKVr4LEIp/vKZaUHmBO6JwIVYCxobCqTG6wkYY
0TtMFIWAFNGWqk7SgBCH0A6vIHVkDV9v0JdqJlDAIKpyHl/62i9Wrvlro0teqms79a8ZErAZUFv4
2xzr2sse8m86OfslVoipS5ZSyXGciRHRElzYdEZOSK3OrkjEnqGdgdgIbclVbmgGYqePckalkiun
R05SSH86fQ1nm1Lpb9JsWpYbxhhcC9yL2cTJ12wnTE3gDNN+khkQHX4yinx3TRdXtFkbN/rX0CXa
1HDWFPg/bJ1mxJGcg+sZya9ouTQ/4EigmsGXo4K/fI+Ug7RO6ZdR8hDC4VP/IAwb2MMEeP6JREWf
JjssUEiqaIFSauBO89ac9TmpyiuKU7o45BRy0CRBtv4gSpiIBva0NwJ0YkbvHvOJyOLVmGIjf+XD
PiF9AfxfkyAJco/i+AkmBuIFghzxwnx0NwwLNcWQ03+V1p8IxgMHE7p7KHGaAOQK2ZLlDy1Y9nJ2
dsYttB1qTsmvhrjZneBik30ALwHks2hEgWPPTrzBfhLB2Elo+1ai22sC1RatCjwG2kR/FVDReZ7r
W8C5RIDTseD0B/rE8IE30++b0c6gm+fUIh3i7qqK58Qnmnq0cHrjw86+QPV9W2f3zISD2Dv88flW
Gf4UMHc6AohQ0cxyOOIYsYCz85gpUVcvSMCd1hOpJN+Vu8o9M9pJF22Jk2KhXkPlGarQxKQwLyIl
ZToogqzkyy9ROUpQTtTrse2xlh7z5OjcKA5OUnnSuVV7f64YX479aXv240C/vc63V8bQHr2tJ8qt
V0QoY7jM3imYe2gR05SAvT/GVzAJwzLF76a6nzrynohjY3bsin1T4TL31F/5BfHNPxCoUU8xMePv
wpjtcidNHax5B8RZtNM1gjUtAXhadz9XpBnqX454lQ7PrRMDKRiDd0hRiuhvIctyQKuLoixpd5c7
6z3lN6BrCtnoWc0ITiAbRmq+TS75IG6va7Jq0O5MnOupG05X/dgxjx1n9vVwrvftfZfUG5UfPfSP
nWQTr7G75ceb+jGWKJD+XGeIG3Gp1VM+0IRauYwhHPfDdAQXd238YVZOCGvxpOseCUTS7XW+tF1V
7W7j1m43/cOr0hUhLxrM+95n6Isn9696/ut0vzCIjWQiTZ32OCoHhmPUq3+1rSUCwfQUd45oOesm
s+3e7QPzTl9xc/X3ArPN1wu7qYxbsJswD/srcTGKNu9dcumA87+bisDyaSoiEGSmithMx0MkBqjq
I0aFM5DAy6VzpoL6q6PcjuRfhIGiS/lKvaCo5qCTF7FKg4Qshn8yPhVJJSiNyIK51hxs5agypBXw
27qZPKc/SNmolm4b2nzrJxMs9gAU0TCmJr07R90EXIJsq9X4XBJnRpO+JLgz2wD3ZMF2wqYNa7Qn
GPhanqH3vcYahEDQoFbjsLOJfJ6inL5uQq24rbBjD5VLBwHQJM8+zcZTTxAdWdm0jHnYgDfRDbN5
4DHivxC8+ACtIOrpL/6g3eSghHbzHUDHyaM3IMoeyI0FzqnfRVOHqSYBIiirMYM9I5vmfu1x8GVt
RB5NijJjEpOckdRFrEd7jSHOhYnobaETdXcjKpB+4zRr/lz671b+qsvPZDzRibiLe83jFrXQlh3f
EUxQaXgNxrF5ua/L/a2e2WWcI457peNdXwPX9spEKjDkYJw6NeohAUaGjHOY3pRVBiKa8/+6o8li
x7d87QzoOgTi5X47Mov44hae379zLMTacYJ/PTIwHZ39xDkWj4DFoHaO1+Igt/vOohcJNmVCTopU
r5PL8h62VWQ/4jUHYQuPYeDnDYHfkWjRiyW2xZvBdsvjOUyJymN0ctEIUp4zTtnrF7TTZCX8S45i
qpqf5zc9mONR/ezqr/EJx+yPnJFvsBpQGbTYTMWmV51g6ktVSJ/cMTf6rxZoaF/safO3faKondwL
ggIFPjdXw1QNjTpU6pAYRzqygpsRZmyjHAdfGY3vBvuW8f9IGa4iuY5/1me/01wEtOwpHIzyNXc0
Z3raga69Z3zeC6kAT6CoFTSX9jXrpO4jJWLwelVmDtunOG8CjCaFhnkFG2pqodgIaf4wjZj6A++k
ihon5pmI6NQL0asIVwi4c7LiOHFlaRaxdpES98XJnjzzogWt9WecWM+tTYxLsy3uU74uvdfnO6vZ
KtrmctkwX5cOionIju3uBMdMMT8k80ODN7nvtb2T7EY5UMpJYm4dbSPXm7uy4mUYdnqntJ6yh6Fq
5sw6JXHXkaLJiZYVqyw4QNbhcxnTzE+BKzhLhzSCZDmOpNWtHL+9LfJmkTvz0mHlYD4Y2HOCD1As
O8bib0t0FcXP+uon3kMK3tPYRKI3fIXYigfYZ5KtNWvyhocnJwJYMRSKMcGZCsKA6V8h1OAUcA+Q
BzhThcoW4VWHzlq0xREx0AEVG74+/aG2Q3NOZB3ThPun0XwLGumH06/6CxqyA/chkyv6YAOAP489
f30L2aEmXcIv+Ndc82c5AD5g390CeQV3RTN82JejrewGbd2tYfCB5mdUgSCaEzzdJ8deZjnWF4Z9
cLc5nCGa2OVRw2STKabHgpHD9aX7zrfe5/uaugocSElvGYFvDdWDSK2LPanvnyaCpik74B3zRTtM
1icaBfwmWkMsszScaRcQMEUXj54tPUGAtLQGoMad7yvbfKVwM9+mLC82uXVgPyS4SmKidX88JqSI
ij4fQ90GjHg7oYj3UAX0mzZbnLuQjnC7YIIkTM6ihaUw0IR7qHFOm9PQg/fyZVuC1c6tyvyOvjH0
ucSwp0/E0Pdf84wRNqf9ImoYMVubRPx6/qAiRc19RQ+oGLG9T5ipNurFbfQt00x719hCMM79ND63
qLnpX9DqyXdP7udmm2bba73RJgSsiB5cAb34+uXCzEBPW/wyS5r01AoEZalHu/7IMY4+P6gF+kl7
mbDmM/5LhT4byHBXCdl0abEJ/Msf6M2wJDtjFl2IU1bJLQKaR4TROJHiojhWvBtUm+OHQziD4EjT
YlKTgLcBbhvFPRYgUQv/lg7cfNSDJcykbCphqbdmFZ/8ZWZ6rA29LPKriC1gmto99ugjBOG5QkXs
IfF2fxKLQOctH8X67+2EzlDSvyAgWs1xLHYEgr3A7q0FxJHshtj1ATCz1PxQtQToFvh8kak/mWLS
42fHJpbdkjecQ+Sn2EUvHtGmHFT851OUy7oZSQ6o3nu2UUmcgtUOhhOYACxJ/F4u7/T/7uyKT558
FIJAWLHZPqd9FriaDhQnJqPK5d4gAwKC6DBzmVG/J4ZUWuytmAD0jpNKhCCHGZIqQo4i5xyjHJ9w
OGMw5yDUCko7oLln14xL2awiGmN4rF2GzuJi0AnSJgTZXAghcZNqQcYQswn+ZqxNzCX5LXy7pyUp
9CSEfBSDu27vy3ah3ai0uMMMdhpX25pNgKQDLHBKupGx0Wg8MYjDpZjOae4x5SDVtBIKrhNt6kD6
yxWkhKRoRMihr66p659q0ah3+M3drobMah/ciLEGrezLd2G5BAWxAhlTpuDIrjIc3eKJxKgthFiS
JtJ63/IO/iaowtwtWaw5FJmX3IDsAH7hKAgD9SLvQv+0pitI1Uq41fSHnB5kgG29VaFL3FzL+MCA
gmX9scofEChW7fStdUKrhBz/AQ37JcZvmwgp6S0gF0FTfUMVNsXxwd06HXVOeEw4GQsw1QhI0TOS
U/n4HIFhNmQnfCeX71Q/IifRPtN2ktQBL5M4HFj8J0O9h2BFnxGPuepznjZETPlaKnDGqclUaPGw
MU9e0sVjlza+6Zo4QGj4i2y8ZGXcPL1x9dUJwQlHRCb9dMVRGNFdoy8hqigcM5Uec7pxt+9tOQUk
Js1rKXXlZi/ftnCdyfMhjol1Htw2YjXDyCaoO9mwcjiVw0pL0JhvEE/RlWfHEdl9ZRl3VkC2XVYe
0YM5GEuj/z/YAEWeY3ouL7uyB44WQNsxm99IGd9LKZ6XjWRvLHtTPrb7rXLKvKZZjdnK0UXoJ5Gf
78yfMluiPSIRLN6iyWwf3u36AopvedS6bnGVOIWC+189fnxIqdQLz1cZK7QXwzqrtwozuxMBMkhk
ucebYsP4RHdPbmWQtmXNGPBwEz1l/5T9oeLnlEtYDE8qXW2o62vuNvLjEGdQsTA4HWLbnD/7Vfmj
7oifQCnFCvmaanK2UkEUYZE6qFhoL9v2sa7LzRk89ZczfA2Xb/vyrUx6gHbyspaXthQ7Stxg3Wui
8xhW7vkS1iLIYz7mYCCFX9YYFyWjMr/CYLrpjZ3s8r9uXQ2A4lGQ7ghfe4aKGk7AdeSbvt/YL/Dh
Bsfd20aXof72HERr4MJSLq1XfsoVSWrhw8N4mjHIxpQNHa8S3tNHEeRFYAgNXICbDysfX9fHXJIC
Bz1ncFFDtea0R1cr7Ilkwy97XoBA+Q30cpeS6aSvC0CBG4kcZA1lrp82s7CCWpPMsXLqJEPNGOio
kCl1WTSQocpgTIbHU9+X+CGVAtTgFk6RST/4YyyE2T93wAivPE+xfWl3fVGN9HNs1dOMhmFwLwoX
3IGEQ4z5F7w+x8W+LanRM3UdNRQwjvvzSym+be37SkCN9v18fKvGl21/BkSun6RfGXyhNs9oxZUc
MvfGr2JGXjLpJddgQjILAevF3UnL1n225gK2T6IXkKgvs2x5ViadNreRB6uBResUS1krEYPCwWTC
X84kVgx0/AE0AXAEWpcx7oKknI1sU8nUuri4C/tIr0K4FkDvvIau1D41N8eNtB/JzL5u+nRdkCja
xJvbpC1wD+HZOJ7Vw8Ped+WOLnAbGK/kZNBnAktHo/lOdsK3TToVyV9KJJmAVFkB0MD/AUZ3zgWQ
OzzS6NTKOdglL6sXNLhfCJLCsxlE7TQ3OA7FrtfWzA+KzIXfo2iQ6HfQGCp60K1Hm7Eqojcxrxvw
hAhi3gjOH+LrWhizpzbJbNy9xXww5rcR6uxCwStwDSHF6t+18icdf3T5z9nrAm+HY1c7B1Ib5PKf
Wv2uS5hfJyYQViqQgEU30eSwJiJgG/LmgBZCoMA7HP62TdzTsCLtbnSxVleXI5gGXL39atypAAcB
L6A+uOHGikOxfLkZmZxzvJq8ZQMw7W3TOZ+Py6ejnfLyVOl0VCcX3ojkJ7S3YKwx5HjRU6GR3X88
fKAlzcRmyo0LvofZCzf0s5x7OdA/4DPVyspRG81oLIdHEFAUve57SMJ34HDa1q6a0efm0kP/G9mL
XM8QSSeCAWIwWPzWr7va2UFody5bXOBJnLOglkfFOfRenXOdDld9fx935X2nT5RzmGgLU6EPOL80
gcroGpKHEaCInzhRwb108UX+2lLW4xHJmBMCx3Iqrk2Zk5G2ElMjhl8fdNNxufviD9yzqeEZ6bJ+
0tvEywkbcg5LAYAvgWOPmOHC2Lgx3Fbxky3LrYZSHzpuFZaFYOlAL7qEuF8DOw/ULAYSr379MvEA
wwXELkkiJwg9ODlyPwWCwTwkWzSg8vw3LyN31bg60+CPNbFAcMt6DzbXJfB2XumGpgOoXY9njP28
X8IRwdHmDsO8JSDKpdWLozj14LBY2ejWL0xlon2ARyMHqpw2EyYKAPmWvxyA9dU5oxlEsvzy2U4l
Ig2vsYICD7hMyO1kazFiBaiTOranoK1KzFHC+jQ+9tRgGoD1PTwk+FkQ0OopFKOC4LrgDtYaIe1K
776e5QfsphtjQ2LtyfZxOLh8G5Rtr8x3EBNFlDPNnyIFwdYZmoS0/ulwKU8MSIcCZs/jCCCHKQyT
EhYQy5PTfU0onzytEGvfPbRFM4MlXcw67igBTCRsINqY3GzgJ/F8XJKAP53Kn4blQ82zp9zXje7D
NYKdc69X6hLFI+2y14CMG5sYeK4cd+vI1wub0aGymv0mZNoTogxhaSj8jj9KJcCYzwygJ2P7Cok0
5myJpNBxAd3AFfNBV73JTRdt8uCQJgtXGISEczZ/enzUF3ck7JwfpxCkaLxed5Z1eHrnE4/0pdho
O5O5sBmEV7JyxKTujB5NUBZioDmY5TM2h3toxx4DTCmNbiCDEpz1FwRW2GOdVcz082IFAMyychNe
5Rjonrnx4ko9fmjdTrPmMI70dM5MSzBubnSRUZ6aiSDu5O0BItvTC29R/1N5Mq6C9iBnJxNw/Vxz
KwiMSVA14s4Ejol/Hz5eJyhAz9JjD+ODqpHsIj+2l/AEIKKypTEyAxYAEBYkEQMuHnyyDfKB3h2t
S4au/Meap5/pFNck/Q+aL5/J7UXzNTHFA8CZvUe58Hk0wcm7NZv0xZPLdGBqwAqySVfsrH6tuUj5
OGqsLA+/OHApqHAavXfN5+EcX7yniqEWXLFLpA5zQQy7h54gU1LnrfjMVMZdz0nHjloFMigkNRLk
42ioI3MDcxMYHHRgD1d3zX/e2tkmS9fARSD58bT94zkxiUDv+oLLeRcxR2N168Bpa8BHsc0zOYYA
CPFSbb0jYC2ZpEX8fbM7WXf51IlMxGWgtzrxctxIBTQ8kAz3xRlZdLbQYdHlfphnm6e65DZ8yMjm
dhrbM75d94MPpLYBoK9v2i82REylVYUMaN5Xc51qHOzBbXH9LstJnB4ZnJVw5JoJq/lj7RDZzgHd
I4v4FUhltEFHIlLQtwK3nGvBA6gbdQizaVXIa0jdsjzUTh2O2+V5T0QJukuMHN8Pe444oJSxFW0c
JhWdd50/p0K9haxnWGp1RFv9BoNuXD+GGa4hznmIIGin0Cuhf3D/D4mS1H9R2z//QytYkmGWIUsL
yBZDCsT4BQUrMWUWutR83vPP+5r+iE2bLD1wjqKBxXPItZoSplMndJCDAlVTCp/b50dpK7Bw3tdn
GjwiLBCIPAh5a0NckdJ5tPORFtIRxHUk3Vl30M1y/KBlCG4mLqCn9IjaRJL8OzoYUeuTNVtdDqKP
/cxEfCMofCGjI1meupopF0c1USGv6dzR+Gb8gH5K75ccZBlgvY+YaFNpDWM06ZlJWYE48Hecxh8b
vcWM//NWh/D3ZxRBP1liGkt+Lw4fWQw97leamlsaGuTdOLddam6LfDe+2hlosKmmvu2CY9dHw4AS
0TgRZfJO0jfy/nZfqJD553X1j9o+OpHQoLndGDXXVerVyV7uj7V2qJKj3R1lBvzqoSoOWF7RUz4O
oIuLfGsvb1JQtKJmYHn1Nj07KGzgXlQQAIqoINpPFg09DyANQtEBUtbQQU/RxcfqJcz4zm0qF/Mz
b2NcPJrwUkZOERkddKJYf6IBYOb3p5A/8HVnU6A5qjGvKRsJHRv2ij2lwV2fmvtHi9718rciF81Y
pt1/eUf+++yGT3LlzG+P76z6MoaPsj3WgYUBD3tXPi/QkwxBb0ykSCfXlxRsx9sU0vzJD5BHD3J2
lMNQT1ww9w/KIEgIoGZRwMblbSWbq4S80WJ7fu7K277t99CbCuSVJVqXjCSuIgAaYpzn5gO+SbDr
X2yPpzlJshVvsWhWTbbS9CXYjae+LI3YXibkigc1YQfThIf4H908y3wgdtDN2aP6TyQKhLnciPOG
f0HHBeU2h8X1A0/gY/I877isReQ0q6RY9IPAiFytxd2/6Tu92g3jtpC2cjFF51FlPj0/fhMHGNaz
t2kYSoVEACDOtMKv1UAwk7D9oP2iDBr4NQmBqETpUPtleF/Zx4on4PMJq+zjgbogJZU1JjpIoXVf
0NVH2rECxc2xK81WTdjiWQJvoc2f7VyHh8v/sSJHWwLv0ZpYvsZoVXqCna8xrGFaK1g1OmhE7fQX
ljO8z6EKNT4wayXoSTdymqLCIc+oGSMzjw01bNLpG99jG0FJ0TCimAuLkmB0oqW9UZpek4N+pQHo
1ZjMSeWgNJTQxCHaVfbdBzR+5jK0B0Y6n2Iyk1Rz2woQbBNqOjNQy/UnQ1qX0Lip3EgZpk5jxugs
O2eFoQ7Mj7pvssOzOygd/tGDpu0lbZ/W3uXhE8SGXX0Qlpm8JZprPjjB+dXYYDF9tTZIaqqYoI40
tkVSk1VEyIH0b135M6a/RfqblHRYgPodSu1w6SegVoqv63PHYDbfWI8tn/z9vJOkrcUHPG4bUOm0
gsPSFKfTy1lw0m01oBpWZqMEfsDFJcNQY+oVtMq1VZ5iooqvf+xJypCCSQJa1ZnmXomy8CRUbqDf
QDd10SMP1S/iIQqP8SYje8aezcSi5TK7xfW41RMQxF/q+RNYSvE4gJWM6mwCnRWdEKUMjxsExYsS
lslk/LTZMfGBit/zOCGsMjoq4TkrxeBbXkMwKbdIL+IcyrDVlmkxtQ2U/VH/OmKN+HVIPDYXKJUs
aV4yiAqRv5jq/AaI8ItCHDY4AJo7NnKvbz4VbZnR1qdex0PQ+4BoBlLAiRYlifZj/H2fnsDWyiTf
Od5oQSC5BxfWsNrFPK9gCyaKuIkNk9NNdEYY/oD8ieIhVNEQPJf3BvU/BvIwlUmYm6iXE3s1wi/1
i7BmgJ8qC/IGFKskuQ3Zp4VAqI5nEWcAJ4YtlhXU+VXp6iscikOjoHj9f0yd2XKj6Lptn4gI0Yjm
FlAHQkKNLTtvCDvtpO97Pf0e2HX2PrEqqlZVZtqWBD9fM+eYV1ong0eGB7cpG+4aVsWKMdgOpddo
0i7zdonCrm1cCgq6MYpWgqmkK70Q4iRyWaEsM+mf0GBNmPpQbZxoYwJA2zyRLBCD/CfCDniQzVem
W5oZ9j4SqTQ+i/FJ3fzGhbRYQ4CaYzhi+dwQHwZlnAjmBUMI70FGWPWmvxgDTe0PzJpuChDrPicF
Q8ZGhgDEZxOYrrYhchDkEc6sHvqG4Z2cuRP58oU3ZKdcsCEdCOMhXx/imsmyo1dOqS3nVqUjxXD1
1lVbV1LRRFFrvMbSSwrILHALzI+4W4Z7pb/y2S5AUXzf/UIYsqMXzpjo5wNPBm5r4MjnQTaTHSgi
Psbn2uJuQDFVwEYZ9pSlZtHjxHiFxocnSVsQ52G07R3SJPi6dI/QbcH5ks7LtxQVnuWH9BGhZIOA
g53kJConlfggzTHeK54D02sULI/LVnpJWNK70UXGjIDzQrEXDpngch1rIh+hGRB+i84C17JllFue
BiEUzhu/gBoP/BFqPPBHGtOdyaGi5bKlORJ7xncWD54C7GR2j4M7C5zRS0YvVD0NkyuRdYP31I4q
5ABbC668ETB6jdiVom2QXLLYB4ZKH0/AGcc958FvY0NfCZ56OYrjuz5dOSSimB5EeLrVTyxEh97t
8lPFG1ThME8Rir71kJEL65WvFiTezNQemKl+KvVbQhGEHJZGlRQJqNM8NxKnwoGDKc8K/9F69xyj
xRd6K1Rd3V+F2iugyqNBWCdE52HH3wLphTH21F7ARdfzuVvGGtBHf/ouugq+BW1Sp35K+JDnLY4Z
qLngOZjsy1cjYrVtviHHBGKhVRcQf0vSGZdzhP/5QrmdhddavEPjSI5xehv+gkVULkR10FZN6GUg
uBONukNr2G0hBqYt5pcjTa9SfAGHnyjuFIKLRntsjzR2BXW2dFRFhwndDMHrmqyv/QaZHEQUVmzj
zZi2kMlZMOJG4szUXtrgYWDC26po/jw6jVcA3GN7JRkkSBh2s7A7gH+BKSggtxGdsGC2wBdhHtg2
W8aZcFrZ8ZJFQBd4g6eP3YB4mTeAhsK+1MkL8YFaQyEiJA+bFpVju3GZOLWLllQiTzW3VRZMpOFZ
PTA2ZfsK5H++FqOjocP/4ZzQqeFAh6u2pZEdweHOj3Z+GDur+CizP331Lm27/sfY0Lyu7Hh4G4WX
dnXr4ouEtZ/4gHOm+0J1Fde3oXkR0gVyOax5MljyRSLLYTOgTEQihrKpY3nwgpeLObkAPx2FDjsZ
CRcfmRYSZzCUuBv+YZzomDlh7Xf/WM4uq1k93jL3JtpZMJGDtOoL5pN8TVqkrasbVd1gRMeM2rAB
66hGYe1uCQxmmitf8RWTbUp5zVIGPRXhpxWeTqjdEGAXYXXD1nENE+CtlV7rCQMktrYlZU3GKu4Z
Ky8RvQTUwnOTxYwEvfALXbpY7FbNpcEgKPq9cA67A7zIofZXxiF8F19hFq1C5i0Ls6goFmZRoDt1
dGysxqqyTRUxUD+w2RhrJ4Lv+J51f36r37ncl9IGVFxSH8fhJGlOfs5T4rHPlK/ltSmvwfMqkC7L
8766lrdfTiF/xKg4M4+x5nVkZ79xvupP+FN/pvaPYHO8JvpRRj04H8P5qOONF7nM3fVhVd9ShAtP
W36+FcpDv3KGKeWStyL86IopxtBgr8cdeFgwcBp5ID9iTTo06mPyAB1SWtyamlQxp/6cpT7RoLyG
deKHZH9VL8/qJRkXvHtUXDnHA8J6wBjLBwZqIj3nuDNaxoEgqTZjYDFg1rcDgYtP8uVtYoSYo5pS
ddBq08j8MrgMEeTBe7pVYJqkLpuABS8X3vrwqDyayYKsJdjNcDZSXx18lgNB9hNERUi7ToKxKSmH
Ingtm0cE+UZw55+5PgkzUeKnwxaWG4f6eH8qYNpB8LNZpJHZQ3lXT1p7FsldL7cGWxGfCiq4Mhw3
IGGWR4WJOl6BH9UxeAavVg4lkZs8aEl014+ahvN2NyrLKD1RTllyGuQHB/331LhNfEcbsuoPABRq
YceelwBt9rxa62sqmi5uxNZOhu26dHLoMsMhYNQlx8QQYwvlz4fjYQaDa7zCV1E19qn3dX1D19WL
WwwugENk8NMhQrbXHMysN7gAWuRgUamgoJAV7zoi/4Zck9hIISYNSMw3tme/e/yGtjOkttrmDzbT
vDsfkt7HOKOQJCiiEtA43xBjFx+r+e07/F5pxBkcJiXHDEyRv9X9DsRocU3HS+cKuIThWG/a5FR9
Rtkl/U4h/1QvA5+6uCUZd5ggku0FS0jfMnqVhrjmBdDRUcLRmYHNMAeITtW+qvYyyO13ZVzwKXn1
kbZ/MvVPY7yDRpCYyE305ZcqvdSK/VR2Ub2b2I0puw6NAnWnBJrnsJtC88BQ9aubvqToq1h9NmuP
lxPYE7FenpZBwTwq9CtI2wNXDNyIgoQRv/n9PXI1JBu52Mch2TjLx5VahytjctWZE3fg75PDR4Uk
rhwO+Gx9wifXfpj4ghWa32JxiKoFEQT1pkUEwLN62GPYJQ9N8RuoPydONCAADUd5gqu+Ee+oADcZ
gWxnhIAw65rqVUgeq+kB8g6TT1Ny/Tuz4GiSY/wwAFEiV2Zy/djk+l5q96KFcmYTJtcnkhzR11bn
j8rspo+xfsc1vhA0iPlGNrOLFxfwtqbxBcxqwh0Ojv14UmC4jTxCrTl5L+qPQPwMs/vqM0t36vjd
j99T+K2MX3ATs91lNrF2xKpHUMc7u7ks+m7H73//CINjI1UdJYGZOiQwt0YqSlW0tKVuLlp16+a8
bWS4CQfZf75/tVSu93y+ZopftqT9BKvPdfZZlR9F82ffB7bhQwtuuNuNV42Eb2Cwl0v8tEfTXhpe
7dK6DLH4V3ZdBGakuGSnpan+HTJCoBey6yidu/zs2r+S/o72iR3mT86SS80bLABuaOUrhQlvGdj1
2kswqij2uDJjOwIp81N0EWkbx9tO85uOCbj5XJ/+NTuQvrT+S0MnDdvVZ5Sa+BjCG4EepJxxPJJy
FtIocxqPB73e/bZvinaZ04t6TTrAS15WbZM11rRT258A+yvyfo1VI4GB6Jaqo/fb9XCBLfljUIGO
TJUzaJsvtkijOaIfVx1+F6c3LfdvK83pTZWrAxGFqquABLXL9lYot/Fxw/MkubOwAEKXsrtdzsNR
degk97/tSs0skLiHYs/sQX7XlCW6pknQSZk0T6JPZtBnmHsccYa2NGtMNERxiSCgiZp11MSHYXJs
7V07cLIqoLkCl4APwrlmZZn7rtGQg11g6osUztU3mEwEg6cb+SmJNXUQpTiw8yW+4Omn/TbadSHS
pcTsk0tZq0ujA2ydmcEatCjZ4GjAT/3w2ojbqESOgUPoRZDtpQ6Ozl18qtYWX7bjI4Em3Ub8hFVk
0W2RZZbDEhcR3UCFjs/I56kl0rXFWG5RQSUdFZDVC52NdbUgFhP9Gx58NP2sJRiKA6/VCVFdoDvM
LJnxK/0mFUzuZCRkPUN0GmYN0WB8h+YQdB5H2roFfgP2iwOPzQdxbQ0ABnPVMJzd5t9wKtQBqOn+
Fyi0Lv5LRk3lR61tVGJP7sXnhGQ73gEF6Bihp14DO3VXFsSC2AA4MdKXIXJQj1M1FclE3OPxk95j
fYNWsSdPTXUq1bleu/SuyjekvG3iqjzegVyVW6V/j8CSpJ7OmtKse1scIxOU3fozSP2QfWd5gCw2
p6/d9BqHaP7f4tXbrDxq5aGiVRL2aWkFCBdKsKXHjtWjjLhun5V7hbPOhfqlXSGEDZ/8x5Ww/Edp
2CfgbINrofHQ3+NdmnekqMASe76BdQq5z0+pRg6qm4Dc6XsPfCiavWgrHZ5XOfUSXmT5wgHPu0GS
axTfKRaz4hDci84UNVPs/Cg+R0ypEkjdu0k+C9ag33Xptu7Jr1nvakzhJJ0ILA9OzaPTLgjSkZPK
3WnWNoKBJBc12DXR3/v82sansThKbALOE23GZCIcDRUzsp/yXpiO+toK7Ip1cXqfonf9feS+TVye
scilcq6/5W1OKbQ6FCnlYkXv5H3F7H3Y92Drgmv1Wcq3KHuLtWM+IMDOuaSZSiPn/vl97Q9qBrTU
E2coG7zZLmO0EAfk2nBBFqUVTcP0iSUdzAU6DXKJcfuH2FwXOa2ic0Gc64pn43Ut3rvhBSHnDIuQ
7eJJdp64EfBPMM4+wstgbJ2x32M7hdKNNuS/QGDWAQMnfQc92ykk3jRwLfupO0LSIMiIHVhoqlae
u2HDmeCtVDI2PAxp86WurnDP4s06wKP5J60+OvAp76H0H9iId6n5TON9XsN+ZYvvKaMHwy/56tON
Mm6aCAOrE2Kn1aBjufW4IZYh3RTDKUo5VO08ZV99LpG1MhBe2/eeccLoRYCO8Bz07IRPETJfNDV4
1lB3/h9nohbMwQD75Rk9Qx8yHE+5Yj5bS47JWsOQbuapHw2+Xh4PTe4VuZfkXgj54LCFkjQQUTla
ifpHAdr3c2fxsK94XGQ8MVrcApuZWbl8rqiTxMDiU/6tHHKyCbHkiOiCxY9GpPw/io0blU4tHISP
1NIk8Bz7rgPi+JasXwPlnqxuEdt2P5YW8CVp3+O2znZFuwMn+kTCglAfvzzQDch7wUn8C5RTKN5X
8x/on3DqyVFQ1qa+fsvSP9VxXC3Gwpzs6AoRyakRvEnwRMEj5ZVuRjWXjlg0u27HQmuJoLiwJ1sW
kfN5cTgiXL1OzRtJE+mrTkIOBE82Xs0SKvaWL5kQwrRl/0svGuTfPz3ztcGawWqxes0g499WFgIi
qy59RbwE4oVsNRZSffUl9lYRX7v42vbXXL6ojhR5UngZ8GKtzk+QHJi0znlzUgYAIIyf3Ryc+Xgi
97O4VIWnYgk4dHDO0aGI5172ZvIIJh+FAPKx2EkzN+rdVHarJ65zXDaevAIA6MgUZMTIVE5KKw+G
u8LURTmyHRmWFlBzedrshA11X/BlnGptWQkhPNZtvNPtaMXfVLRGfasezSeOmjG4DsPXVD2E8Yjs
bBeVdvwCPqqlVMzBWDNFWvxbaIA54vc9Ze9PxUhlH5Ow1J5XIXXIA2dGO2DH28GpwKjdiRvAkpwh
FJYwgqhKn+klXvtBy6uEb+cwomw+CxYDw2CizORLDYxj84N8lRl88pBl37yr9ghOc5PXZHQ+4vYI
Fen1CfmCo/HnuH92Pq6IeLiUAqP/nc44d4NYjj/faO+YodRxCVQXfsgA2guuLT22hZUV75RkU9WP
RHVU+ZRPDi+O7x0PVJW0KY0rXgWN6oix2l7Y8KpX0/JaZKZqO1oQFHmSACXpEKErGncT87gV4iFC
6LZPTNYFaJD9QttJCF9wiMIGxod7GaEeG0RMWHFyxAWik7h7TBuCCLx2tRn6zYCIINmW9bYItu2f
SrLK5y7d1Ezcn4i33EByVXYIlGn0xDMTITYGrKIgjpLqvXBFa69NTzX/lpzz/hw6auhINFEK2C9w
kt0nvQYIKYziIKR4SC7q/HqHOh8DHh+5Liyvtx3+WyJikBouY+zPJJ8qdpi4/Anc5cAH8oRrl4Xj
8uHkJrhBEDsOnj++UfG0jcDSE7MWrqlwHbSlp3nSo5DTBCkTzc6IhMwKWwRuHu47qFTp7vs31Fzl
M0HpQEcqHdiHqkckvQN/9F4rxAqclbt+b9F+8NkyfGZPxNfGG1sjbNipXykZI+255DkW4RM6Iij0
+WJ6dgVygu5YIxJgYgyzjY8AHaLW0qhYpyONEMJEHhIKwB5YkhCFtJW143GlnHQ8z5eJEHcaPca3
8R17F1t5Zgy+0ZrYOQTFyd+yz2d7agwbnqb8KDR2bNfM8KVb4P9ySg128JjVSN4QDmuIacF+pF02
LL4SzVZMV23J0iaeDhK5xxGJuo5ROUifnEJzAJ+WHqjS6vh8DM0D64lkvObJax8CSPujXYPENQDk
J67IJ6o6QWePP3bAzk2/teT+TO4q70dnF9KHgY6a2f0+RbSFLALdsGWwPC4O1DIsjylnUo6M6It7
WwvcZ0WMNhepS/PYMexfYPpb/FZ4KJ+z3QCDJ7YGd3FQsmjaUHA+pw3gsiAyU4JBWM2ZXXtaoAPt
Rx3aGPaxJJTidzNbOn5CBruhXY6qheaanTgyfqyRcKtVm/cx0+/lcOccoqPNpq8cryzQfnpzC/l5
VxxwS1BNwK7DLaFFPKKgAcbiW2I/J+iH72X7J9JN3qkxeaUMhwGc7+Wn26LhiRhoeHp2GtSFZxqj
y9zyZC+yO260NaziaXGjJem9a258t/z5JlG4DnsdY+1V7E4lZl63GmAaHkRj3xP5qK92ZNSARK6k
12x6xB8qy3TRAayMVVmd/oTDh7z+W1f06y4BnogEflJcNPQt1X0kZtXRjAWXXa38AZW/4EuwsrHy
1n4RmCvRU0U6Na/JjkV38CDtOgSUiWdIiWmykBJbhUevx5NEH84UGwCQjI3wiBr+RkFSTsvTFa5u
OHFAHZL1Qaicpt4sXF2mT6KV2ABHVeXCF+OxxMmzLlCRL19vzjCA+z1DOmZY7IbHpXBuIye+CPlb
u3pLV29Z/kbdnLEUEF9mNj9siDkVl9I+FLcSwNDV5tcWV7CcdCA0ygzqCO8dt90Acvz8XAMKPBeD
nww+CmK595Hd/1zE1PhauYx2mBkxiNhyauTiFt9Jz9Ks34/jbjfT2W/EctPNBwS9Y2jXE5rBA7ap
bH2QxgM3UBktD8g4cobK6ZQD6SiTQ4z1TtnUK6fOT4JKItSloxpRT2J6pkPQ+FnySz9dZP0STpcp
sKG0PqWX37u4UZ0muYv1rYWKinznbjAazUk4NtX1sR7QTpTqXjUcxsHARhbLJ5GsRApNFPQAaWEZ
hdz+rckxVC2leeypjLgaKA/4nw7Kvd71wCUAWL3Dg1KYWikPRTCNn36oowca7sN8XauXSGYjz7Zh
C5SOR02IbAeIC9bzLzHxJuRvO7zMDZABxuXYpuaN4lNvjytXLNjaHoBczvmZn0ORLE5LrXDE9t/Q
+pyWE/bVCtPiqZx9TAOYvVNEL5jl9V3bHwIBSmhrY4sGkyKs7hGm5cwCeAknlzy6fLNTCdMisBaB
gH7Wq0vzT6Xymm7PeYPjtUPF5hgv4PUMZDTjAxwa6CNwRLhZEdkA7ahCL/loEcqiF3qD5gNrsQbb
hoUof4N2yg+CYB9SjfRjUmzZQ665x27pn8yGJLY4edN7W79gKS2MewR8laWqcA04Ff4Pwbu7NvLi
WcEHEZFu03lwhH7t0c95v8FpsYI4CZzoDeDPEWofGnT8D0BO+FShtwUG4bqn1dPH3v20fAwMmFZ+
KZWg9R4Eqi7JBCbOhw7/LnmvSOdYKoEJFS+4rAsDps3i4UZ69G4yFsOBA22sLk0ISM/dXxPWp6Cd
Ev30BM6H/nazk8HZnJDjR/OmyXcbuiUgXX1tC1xFvE98+KyD8CqKlydsB1SibHrezHT2YfzkONvB
Z05n8Ih5u0HWBHZrwj8p+IW5Q/CT/VjsMFBBVR41tONYNXHcHfCt7I7ibkCZYGv525O/cIQ68Xig
lGASqKC2Kg70f7QF3V6JfaVdDLFYOSgIMjgbXC2No6KjEcHKsth+AcH3aEHowVpkWTRtzR3/BMCI
ARKnlGny7rNWCQxnYJdRvj4GAfL0aS7OXek3/8IDEOxTSAYr7huIKEQ8kBCm7yxumS17EaYhi1sa
PRVRFihVx0UyhQUWLI9CEO7KE1eepZrrHdsRcd7kkxskVNKWIlt5eqzTY6K5M5kNs8vnJ/rTCl3K
ORRPp+MjNRYwVLdRR0S5bsNf3WJrLeXFC6p1R6w76Ysm3wsBPMUtUi5Ke8lDv1qspXEBL5RsUAhm
G8eKVrvI3OjdoURXt96XP9KPvnf18NgYxycsPGNRE0mfMYgX1QMOofT/C4cgh6ekzq+cX3VKzUMQ
7ri8HxPmQItmgg1pSuX7RDGy8GZYMN2TGBvXVn9Bx1+u3lGxT+U9JhLW2E8YFuK9guxnWvRMK7PK
3E52y7MqWEnszBQgKYps5rJL4noguMT1kE8VkXozpX+TattcJjIjj6PmqcOJnUUoXhtWiTB2zrLO
IXoitGw7TUTx7loFyacbzG6kOM11CrfF6r9wMF2w22YJByNsrvuDBxTzHgZL1GMstFqMAawym0Py
EZYbIzythuOqJpMcJu1RKwidNWX13M8XLT0PtRM/nbXmYOi/m4ZoNbo5RkTTkotKsr2dFWbGKmp2
qJRIkL3r8i1gxXEUAtdgQf9T5QwlE2mH6myZRR3TH7I2B5Zix9py1WazySlYcrtOmKUCn5NNggMM
thdHc0oQBY5CZKmTW5SurLoyHvjy3AVYthf3iLALQwgVXtAs/hEENpVyeUaXp3jO8Jabq+hU5X7y
vOjdrbiAR0Nze6MYWoswr6rWH6xvnFUT+wQAvf2BH0vOiQECEHHBIol/n3wPhHk7QAKiLc5WZhbE
wph+XF3A7+UEXmkvPbvgH01eYZowyCDeoXa9ZxgTSpty7YmmOaYq34KHSgiUxCHDK2anjLqUIEPt
gMMMx2Suv8gFCfEPISC8/l0p39+xVR+HECiv90TnZ5oybIfqVeOG5YF7y+dbO9/kf/hgifipzE1O
jxxfV/E1ky+nHzcnhyuoPLU3+RZzDIXqtWfyeR3XV3W6oRTklVC2L1Ez+ge/t4VSALx0AZdyNmSv
jyyB6PUW9MtkpwTLKVCZskqjU3MHdgzoxP0Z59ZqP6z2Rbavsv9cXFW5s0SLez6mppOdTnaynMPo
QGs8Kd6oHlm1ZM2CCU5QGRg+zrSmIA7gWr+lxTl+Lme6kRJ7eMKHXvGeCz5uyTS+1vF1jK+JfKnk
i2jNFZnGp5SkidbDAHeJJR93sWSXT3c5EywZlJ6nPt0O4f6Ecuf0zPyOiEzxmjIqIUTj/0K8sohd
rDNWDvKu9B4zAQ2s0njPW6tA1iU/mviVRcIy9gZmI76U9a3Ir5gdyr3b4tTM9xUgnW6naTuU23J5
1+Il3oQEWMLNk30dHKzTWvLqNYeRm3CFbfGOSZcwvgrdNcNabcI3eOLF3qM3C7T9O3eZ/glbphc+
pPhjc3rPSWC3IGx1q3MhnMJ4A3SV2XEPXsafpdPfv7Ls+X6TmyaE8D0cDbX40JBjXZP0AqB61W37
6zo45Cvnk/3DVqBUxC7Y7nI0Kw9pem8hTBSf1fzVRt/P6asav7mPi6uRXhheRb0fd2eSKPj0tPG4
QgjGJ8qe+gB/9RGasEMmpgOHiNAxmY8SxCuicu6KvY66ijkI/4d5frxbYL+klW8WKvOWBwyowKOZ
xfdw92wsf1jsZdyOsPTi0TEUlxppuSy15amJL7xKHjgTqUwAuynaAnYbmr9EPoUMejbihec0qeCG
txPxrRyi1wby2Tc+2nBYOM48PsuVa0aKp+RHXHIQTajvKEIGBzcnqJUSKXl1l4GiAQ6mtkvjhb3A
Pb3Gy8gooTlsdpypCw0iGB6TfmL99gz8qLs+mEJvUAVSQ00MvTgL9BOJTolxE4eXo4ll9te+jXQh
fsByGAqUEX94hhcB+1L09BvpzP6AIqiQ6DOaBcYGjptrv5n/1OkfcJX5T4IdK+LM5M57581QW0ZD
znHiVMcJCrNEXA6qJF0kjBgRoxPBRRUX0M9lNAofq/ijUN71/i0ip/Ukxp4I/hHopSi+y/gEcngW
OzG9hQshJiAjwBpS5x2VMYM/1CKIHlZeECCjXBAQInT+xgv4lUsrnMXVeRBOY3gKlONTdwfFQVy1
V+3ihwy9UBEV1w9oNMoPwC5rdp/0nNxLP0tOani9vzNIYDbAKITJEP0vJTFsXzSQs9foJ95ZYKAa
2nyGhy1TO5OcBJ1nJsgNVqG3IOQP2/28y9RltqsOnoSiwWpZJSevnX6X6StY2bGt/NusPgfpQ9bf
NXbpaLp6D+Y0uWBy4WD6/IU0STc46y0NRTmSgkpLRBlh1+HHBF9jfW0ysDqwBEXVJVsqP8OyhIhY
pDc2yYbdMKKNNwyq2Nrwd25HrpS11629IvMoltVDpl2Gzu/b83IhAo/L98lqN5GW/Ws3/eV0a39Y
EuHERBQTNntAiYhiHmhauOGYwaed3UnncqJ23fDWTsmCQMaAORc/RGuwIxJ2O8pNSL6GBjgM9BaB
Th304eNcfj3lr2k7A6EMnFVkwaDz3EG0x+ciKgrLU0AtFV3r5wHd0RvhjirVNsyf5jPEgAiSId1r
JtPdxSq+DSjSERe1TgEQPeqWHOFp+4ZZJCrf09qKeF4Q0WBObI8+hvXfAWCYqGwKRnLpIxUeXb8z
lK9i/YV528qYriUH5tYwW2ja60uRbUOJUE17Dr2Z59+OCwnqfe0FmCSUr7T8JwJl+DDWX/J2sg0K
z9KNQvaVW+EtLnf5cK3NcTPFZqL9Ldu/gvChrP48bUH0O0JIRDZ/xwARjuGwlFAnr6CWdrXwWBSQ
nr04O0lreITnFSJtabssDiJnYkv8nw4gmZd4j7I8cjkHuBPjBaszpN78LhROg4iVaifY+2xqNsvE
DbBOOF60K2M+USbucvmtDE8Z4xRoM4dqB9C4dtTZGTSnoZ7CIkhAIwOixE2ZzghuJriH/DtLzjAP
gw8MSOQST0JurpaEcOfXPhodF3mrHBPreIliWGebNmJvSWiS5d7ibaBfVH0JekzKK7vyMLuo6SXt
fcyfvQcAb5Gdrly7d/GEBRvhKw7sr6g2E8YzPE1gAn0l2hED5lxtkOZpF3yZX3iy5HMqbm6RDP6M
cHrAe8dBpw47FoyK5yMJqCnaIva4gasdFsFuizHgP50m6fJ4c3hF2NaGyrQh6C+iS6w4CM4wrK0Y
75oyEmSAhuJmoqO23ZLNDaPy4oiIOLG+ehGNccMHYPxTgSGs4FugusCnYuFNVJHPOPnaNQBWOdN4
08V7W72G6WNl2Y322Slfg30pZ9u+vCKurZWdhOMRLF5rwp8jp5yHXcRPJfxETrr/qeLxIq3qxf9F
AzAiFoPICLSM0tpW+PLDi548SvNCZitRzDXR7vSNbzLhfIlj2wAX8Yjh1gsYmEHPiEizVheR5Fo7
GAQJ06gHHlnYpMV3jR0ZLxWmR+NFH7E+xldcCkkPBjn4YpNdIVBmO42Mc22/TomJwtU47lHTbISj
jR8WnfwTWSftyuZrbBbnqMqSaGR8/7bWv3E5YO0jmVu4xBivhhvp7mgb8ehxC3KbYh+TLQCZ2LQ4
BmRiZdABluJFSm+kiMcqh84x745EySXyMYC3UBM84zFQXySVdqvfWPio9JmGx17kRsb322ilqcNJ
wamjFO4bbFg0mU8/wigkXaLmIkkXHRoG3Q8UPsgPPPvdVnZG2ZGNAxO6PDts2014SrplhTVbuM56
FHMsJDeQF3v6bHSKC5NQNTZI0Iz9PO9/IZ9x6nTI+UaXHzvujkhHj2S8CRg9+SGwV2VbyTjlT+xI
sIPP0vOsP88ey4J+JznbJ/nli/ay1C1S/pzfjD475bTVuDT5CHmTmubN5V3kxyiNR/rvKX6nRP5t
oTMqjDCZfsM8DPwiugo3PIuQEnMO3OMSwXHCPknibQVTsdlj9y54tKEsnAF72iFDAn0nInDll8y3
qPaakkPCqzkKodsXuwkgBdB34SfgryWvA9oT/rcV/BirwVWX7KPkj0jsIjNTjF6EWwLHJ2bgee43
6m5ciDqMR0+psHnz+tGeZNZ7Nk8GS6hoQL1VeSqepwlfUnTVu2vcXzP1qs5mcBnx1klOLzkda17B
Wb9N8jHs2eiTv+WOmtvNLFEwAztbZpkHqiViHNFNOsZZOL/Z3VsFJIu3Bfkqclz2g7y3vEaDG2l6
DAR9dE7787VXElY8ZIHOnDnzptbcYnb/BCiZsFDkjBmdqjtUxl4wBRSV6+OWoNHg1oMdmm+r/GbA
2dFtgIt2E6A8fZGE26Rdk/eJpFPkVCjUI7JitjN0cu5eauFtpPLTOGXmZr3bAZd5HmPGBjm+YU/c
s6UI3yrldVJeo+wFsBQFWWkiTd4+9YMMeFw/GARjkldoLMnoM2ysYjO//ibx/MaAkcSzKne6uk33
AlFA0qmb/Ey6djnMiVejeBtrs0nP93gfK84wOOwtCwIeMCSc0twPZvBltyZhwbsM1/Xpsl5d68gh
361pb/UPgI2VA4F22bwE2tF97ybwbq9sKZH4jfcQU2l+XSl+sZg9TpCJNcuwqFlWPmT9JjSZ/TLv
zWB+/eKC4fk83RKg8jcBiTqu++QuJ/eC3U74nq1obI6VSA7NjZE0qosAomi5AZuh26vEZCyYvWja
lQuqI3dxb4D1GHcF3dG0l6ZDze7VYUE9kZg87ZXwsJX3HVrN6qjqR0U/slPPWfSPHs/bvDaphWzR
LH80APQluENUHK6nHron/qkE8kzU3jTcTcK1QzJiJ/ZYHQXs+NWxRVOleiwfqnRZPjTNbTIh7Xiw
vSrUYfINjUlTP9h18nrQRdIrcCmi1lCGuyrdGPlb3X7NqNVhuClYDBSr47IwQixbHoMEz8QC52BN
R95XjTWFNa2yIxxorWDt3q1BisbL+I5osE/WbF10/vutFMta/4m3YzwSM7aIgha0gHdImofGxnR8
DVFAmvlucAMbmWS+9meBQoI1/GkVn9Yj6e0u2SSaYUHFg/NiSEtgCil0g7TMBkklgND4xNtFFKy4
iy3kHqAtCJrJzwL8F6aaMIqKf7lBkc/2hSputxA3+5/xMXNX7UWG0NdsiRL736kwQPy+3UC2TG8J
qOL20/qGPIaKxLAYYHtEYGNqlfY5y7d4j6QRpxHysGVPuasqHoImSCGoUcyaG1LIODOfhFDtdYic
UWEC7QxJDRAXeF0BmAcnqEQY2s+3r9DlM7IaWbpAtfPmvyJNYPBoy/dV+S7wtAr3Mto+tvgn2g2T
i//3k0DNusgpQdLLB6SjGj1mCY/xFPdete94DjJBrffzdIIJvAGw9R+0nhTgHyDPY0dtRhvSS8vE
fuejLAdXhOJL/rNMhxjczz4I09/JKK8HcAJbmcUUhibGn9EOFifeQubKdGdMVAFEwah61Bx79GYG
e0lMlzSU2qInUxg7A0idlk+CJV9Ns7t2h/YoCMfHL1L0Cdnq/0USEGMlwmEiy4tmMbCjLTpgVpbk
udqBvKQDGhvq+CthZmtiaL0uW7LyriG0YDA1EFQXSt2kHP63lEXSyv6aPIz/X1jGwonlLSvjEQSU
gMjloMMSWj5c8Eh/JfUg/uGKYngOVmrG2Q+tNTlGoQd00USXqwKGIfrS5iGZmYTT+voAN+MFtrmq
HUwQsttmnVvAyhjxMblfGcvkvhH8YVPI/wXQcOUod7qYv/4okEln1rGfywyqvXjl6gOB1VbM/2Dg
syIK9XMaXndgHQMXZRu/+6l4XeqZrGbqkUShzf9wdV7NqWvpFv1FVElC8VUSiCgy2H6hvNm2AqCc
f32PBef07brVXd0neNsYpKUvzDkmSFqWqOKj5ANZhr/4jfHUkk/EQFtEhYHbUwEblAIuRggicQ4O
mEqgSeEIWbwPQtZ5o89yV+Bcudh78N8IN5ZkEFhfUGg7RxBp6dWC6MSggrbZQU2FMvfVSXNZAyfi
8iZR+uFUFSlFq3wsptz9mJjyVVKvGmPpE6FFIEpG2K00N0248ODj+Dnz7lzVq8FYajxgg2X1XHRi
njY7DfJMcXNpqlXT6D5tr9Pi4XWDp2azuzZjJG5cIQkc/NZ9FiJhTgaEfnjG+/F4F4e7UN7ksq+W
2IVWFf4o0t4cklSf2V4NDn1wYOcTwDM/NPfjc12fyha0KP+4QSdaHp4EyqjixC1Q2xnwPuGLaqzu
yo1V+nLvynvD4rZdCLPGnu4QDQTRcHSkpDbdSa0km0m2x7yJ7BRuwhA9Zkmdi3EoF0x7Yz9TTul9
xVbCDmMh9rgb85tcrFiDkbyEZbwyfbYzoZv/TxikgUH0FQaJ7Zspn7SMyUp6uNtiiTyvwjKXMCud
q+4Pgkzd3ffxFnbZFQnnkgQwGarNDBkMChoVLDJCDJ4H0ZLgsN5axL/AbyNKMR4P0bxzGAuVWz30
aclZqoXkXaDE7klOIsnN46LHWILjXZCWXHaIo+rU5y7qGJS2T6/jSwGxEPPGNgQ3hOHcVCR7VOse
kw0ZoGB74CRhC7gaQ2k3fOh6rJrQtvA9diwfydMGRMb4hzsgLvd9QNCTI3u3BEdSyqRGXJdMmBVw
6QTnEbyo0oIf4IalNxNuJmw3EFSJvGOLjMkWrtCWHK3YR2o0Kn37x8RMgPvgZa8JeElTQYHqJsS8
kBvDhENykRXaNhogZC01p8I3R/a2xQNfTPgdVP006tdkeGDgQf7KbqzkUZNu6xzaHeS9cbU3vLvi
Ooy65sqt6b/kBck3YI92bDuhDVojJqd+Q22absJhE2fbLNvWpJ5MogKg2w0UI1dRzgDE2hJhBtSS
0AdslQz3BE5gXOz5DRnQ8TbxHghgHFfZ+16XyxX7OVjUNs0MdJJk+T63Vnq2s8p95xA+Aak3Al7w
IvUao60ubY1sK+OYFN5hszgWYHrjfVawjLElqKfVOnVLcny6GR72qFi4jtnyR/aDdsCffoAkcRpd
zyUKwRNs5bTZRcJl6Sft6g6MpV/rz80FzB5PSDKURH4a9Ln1IB9F4A2nC2vZ9LpgDMXWrVVWzoqU
MBZu8WWiBK71BbuxI9uBav21Ac2kdXslZFrwMuOr/0ncow88Fhmmlm51G5Khqf5N58CtXjQ55kzv
oEZGke/nvcfLCPbkGBnpuSDiw2bWy4lefhrQE9iE2K21CJGAGrz0marPGJu2yab+sBkAIWDaAjRF
mmJ2W0CESXpDgcSaJ9aWkvyj5C7jSgElNNa2nWY7kNXZL1EWD+ugk7yyLzsQ74c6Pyo5XLTDZ4D3
mKQ8WCAZG48t344dN+cGq1fgqNwPd3Vij5VN16NsncA1M/C2clQohwh1I+estgSkzuf9Sr/rFiyZ
eDyzFX9T9QhGgVXRVmhcEcAvWgZi14XZLmu3UY5X85S1p3587tHEIVVPz6rL2QHFW+7XwNO488Di
kISxIDkS2vTkxsA6G61aS6RwsHbXsN+luN+nRrSDfMkLVPRTLMDHMTMOcK2sol4PfuvEPWymmKFc
CjLyYLnd3kUJYamtKTBtYH6d6BVJahC2gkpzRfVg7O6hS4apBqWqpJDDMoVSndZlYVxXGXTswGWZ
RR5kn61hZD8sn7kuPnWL+FfkFW6w8qznS/Jhm+BDm+WY/Dz2P4A6XmKA91C5hb75GiqbxYyoq/6r
a77b63fzdHl+Wfw7EWVWK25wHA8iWeVljnNwilxWtmVdekI5rW/CkFg9Wv6IyufqX9NNc8UV7OdY
mc+yNEO8Hk44X0cn0n1AeMKAZAXNzh/MNfa/gsXIPxWikSw5k2MExRNE9zwgOs0GhjenUl7H4SeK
w7Y5/jybI8lW7Uv9YXMeLGNkZfWc6SwiDD1ccqsBt2Sq9RLUAM9k9TDou1E6gVYZhpsic7oCYfKR
6oadPQDBye3xC5yUSk/8DXTnBfckhQLsP/vSMsNhg8UCnvknu84tlwB5iRQ75YeSfhI7lGaf1+pD
W2TSRsk2iuSntKzROmlWz2Ep0eu512r3HO2K4ZgFFxhE+qXqPrGQhGj6lWmgfj+y7wQf3Yvi0IwE
xQFr+K407cyJR2fl+mnqX9GUHRYWZNzlI4Tl8B9evAVzPMd+lcT+34fz1L60594IYQ8s8wAwAqk/
UutQKhNOHuPMQFiazN64YbxnP9vgZP7N8I7pu34M9xT4odtBl2q+ME8aJyJLqew4ToGusnnhEtMB
eZkeqUMrryoYsK4vpIyRIoGLYcwodFIRP8OQoRLg1gsuHBIvCBh86TiVDZUYc3PZfr+hI8A58oLY
PW7YFemuQtMJqh94NgUb0hGkCawGWG4X1y0PGXQJrFG5g4l61cHg/iY2S26m0V+C7w+HnzJRrJlh
5g/cb+1BIfTFPHGf59zk47PGCEh1JeUw1nfXcAvVBRtGHnleXG2BL++RS72rSt6I62Nfh1tSmOMF
zRTD9xvH6f+l5nFiM5my4eYDzTdO13SXmQflBUNkLxTqS4lTaWsMNnkJdT0n/SEnszxe2NurQpa0
QIai3oAvCvc0CPf2ZBCA39KlrtDDE85vW/zisvt+iq+4Y0jl68GiIzNhOQ13FL11PtXiQ0yFC6iM
ykeaSDU5JYLAm8ygAdNu8FnwQdAMvuUyZByz7crQF/T+BSPzWS8+xsX0zoEn5gaWY5RMxNeQ0QvM
0P2W9VnDZoAF8v1Mi96KHhttED02cl6UEwmoGxsbgyw6QZSH0x8biZel74x4h19Fw1jGRrF3Eaxm
JeKQAzUGRTqvjWaKkM73a6s5dhK4x+StnzpG0aJVorPixz5+CURiJ8R6JrU2z3x3aV5reHugVsp2
6ovOQa914RnEusgoVvxuuUv2OSHbAji843wBgk36EelVsKa13TuWK2qIUv4qw+8H6wVvnJ8B/xc7
s9iV8hYr78NywjNtnMhPe1yy14khXBWaSGHXlM0wXqM00iwAxORWUWZjDFhWJdyIJekO6pTKDJEh
HBOdoldQdFe8urG0Y4mUkm4rQwVjcUDLepK5PLNzf78AoM+2w3WjImG8bp4ShMhNnrPis0t9Wj8v
IxMZ36y6elbjmamXSdMsmaqIYLH3L7NwJSdr5eEfIUkvEnMRPJbNa9oiZULxLjEjcTOmSek+SveJ
uZvPceegXMW8EqZCa57DTUPYzqrOBTxMKK1FwAwHLrnGxfLeOijd6JXRExO161HMgwH0UZ8CHuZJ
IizWDJjrEyatQ4rr/UPMGCLUMQhFRFpHXjt5vqsqQTBStP1q8tRvWvY3zv+G5Q0CTLaRsk2RizMz
Lfk9VmG+LNRFbEcozZiwE+QQzgN9/mYH3ZHzu9CDSsZ3QPeXTUuawLq5+9ld2OcSR9dIqPWbZo1V
D/yMhM2ZWUG0rO0s2kqlPyMVmTJ6MVK3+n2tAkWRJ3+ZPhCcjjot/EaFcbU21k6nWbSW3V4j7loX
9TFiTA/UuNTa2eXp6KlIUeDxbPFsdtgH8Ykj++MTL8sFcbvvuhN4bfxlWt91xRNZNAaEcsk7Sd0T
SJYsrqHg3LMC5UY3A1xN4syCsUUkJpAjhYZL6AfgPekfw2+STAC2skEf5cv+75PFti72hDfcVThK
XgJSy5gy/ID/EG6onrNEIGGD7BiYp6i73OcgepmrwLkxWPVOuShZUTNKInKhnCIxZtlHMQYHg66e
0Q6y/4wSVkZ4z7KUwZOCgAgdUzBVAQpgnopJA5i17H3RUwfiCCArG9stQyPmhfxXguL32DeKsCRx
nHBa0WbjfcoPaF1LFV3dhjcWGwMMbDQCPEV4/fztm0wbVC6FSjfZYkxAEstXEoOc/cGSpQhNOT8F
79f/izNlc8VM134HgFCrIZ7lfwmeJKwQZng+bAnmHYY5Iam4vKl79+EgLB1CBW9OGXjx0+VwM0JZ
hCnhNQTgl8blhxhRYYQhouxaVAEL0hUf2d/utx78gfublhDFKuAzdJgU6MGRLuOp7TXrMDiFsmgU
KuyFrGBEFn7dtBbJQcbivxkN8nenrJtqKmrXF2xIsTaBtJXyNTa7cIr6ykCeDsUpW2AJwU9iwJHH
Ljif/7w1tbaEV62eQsNvkLKhfFujvEb+Ch2fr2/mPPh5ur0dBOMX7b7BQgi1hnfQqSCCIGGKRaFt
PP1qoaDXcUPJRo6sZKzK9u9/8TQ3SCPQmFPb6um65BN9LokHpPqkO6E0sJBEKjZtCIOefsqoA7xS
VM7vTDgW0DLYmDpY9MTQEB2AMX0TrT1aVNVaIGy9FhMabFEnRyuD56F5eoulKtMB1YR0BrB0cF9p
YFkeF95G0AykY3J60Dbmn3H4EZfnWDtmLfGsvDR/wIruJOZ2GC/7qaEc07kSn8btSbdO2vj4HG0K
qIrNDjmxFE+sCQHE9MXMh+mLeQBAyGo9XmJQeXRtNQwAZcYBiJKJbPeVAmSm8oNmjaUPzyFSB/T0
iOBw3ozAKbPJHK+fH31m9+MtlSaSX7oi2eMxdOXdOkf4SWKXH4c/g3FKqa8g1dUzRDHQ15mZPNHH
iJ6Dqp5GmYvJ6DeDY2o3Xf371P622t+SceC0BBaPOXVYk8fLm0c5ofp40MPkn99ECB/21mBfWUXg
O1BmNVGUuZi14JgL6A+g5SGy4OqtUYalZ7w0JeYeMPiEPNKKgryuSAMEhJH5WeYTK9mGk+5hX4UJ
ndgRRgEEaQ8+chEj82V5rRbrMIKctvKFJGyw09DLS8zs+weOi1nMmJjsDg4d7iiyEnj+kwLabUhq
yj9QqPLI/69Ema6EMhOpC9PQwaFdxz/yy2PqynwQLycMqGWwHiPrg+H0wudzxtC3Qatuo5XHuIZu
A2E3mU2UoM57+MtgnCzEqJhj9sZStURXIhOuIoufREFL/3NlG/dSaZEAvoDQdJDyo54fo+JIVZz/
7cpbGvxR8s9x+NFpR7ndh72D1IizVgwPe0faRPKZNpvfhLBGqhdrDdSeE0JOaL6oFJliWsTw1MBQ
eH2vhKq3Fqil3RuIM4XFbiDaqD1aCwNdoW2JO5LpPSWR1SUipfknRT5R8xHNFf7EMM+Iffkw0Hyi
y72vkvvKRGZ7xy22enbuM3J6Zp7barQpR34ok5WAwgHx5bJVF+qkSKZtLrZjVUlyz2yczWJtdg3m
R1mbh6bIetJ4vFToLjgCETAt0TC3P4jHCJNC1bliHaW3kA2PSXHAU6Q2u/0eIURx30nRdoS/RF1H
CdhkT5pzsTKGv2MvhPxCJYE6nAsXXxe71oF0y2vpEb+LcJ2GLHxh+RFdUkrrNsrE92T1kS5BH1Tp
sktROi/9z0SaFdJMKmdqOdNLoU80LUJXPMllhlOou1rZZgHWdZFOWeALbDdPd6RfZFqv/Dt83J4J
l8IRbY/8BwDbOL4xcIHHNBLGewgFzr2/XZmtrRjjGE7j5O6EhyY5RWLTAVCV4tg4XRJ4SGBGrwsg
4nwg5QINE583nawSE2XIFmlleAotcbalBcm1yU3ZcGnEd0GtHwG39WJ9GSB/JfGHGMgVkT6SOU8e
CyJ9mseieywYEKfWXC355nPdnIXyLL16xoM7ybP0KaNVeRYAD0Psl8+6cG4QqbAiG6inr/wZpz+I
yo8o4l/ZYbVLQEbdXUg8pqWA3x8Vrrq5yjYJWdEcxexeP+Q3RjcBUxvEby9nhvzF1CrofW4byun2
9v6QSMj6p5ZJrEOhHKV8JzoXkRHCcQSNSHjgrQgu1DabCJaSm1lLdo7FnhqJy5lRAL0dM9M+F90Q
YFB4neRZh79ormhduEM4IXLTg/c5rNmkcHphE2FMzI9o5V+eySumpLK8IHE376eEcRDdoTJo4/OB
M7O9w5cm2fWS6R/9/YuA4Day0V4y0XiQ4mIKUes7NSKoZuU8a/Z9uQNoNhoxKF2XZKywSChW1t09
5Ui10BTnmP/Rl7NZnpkq7MaZHMy1dg79oQgXujoHMxOGixHPZ8BvG1OdZxpuah9oP8U39P9kX7S7
MUoJntP4CgFhqDQTF20LcszawuiBpBCvLQZfSwgKb6wfEnWACSq9KTcRDCHVH133qbEDJJNFoMCP
OZ17uX18dPnMDUfk/E5Dy06B1P1C8MsBJLCqa2Y9YYYwJGos1bPivn1qG8iNJkA4dHr/SnhgRtYM
Oj7A0aGNRy4kMi1dyAtvVByIe8Q7I0A7U/4SXhwsZLIly+pb3vReAF+JIw2+JZcQ6RmYJ9rJ47FN
jG0SOCPNfqBgIFt5E97n5s0YNiN0ChlhaX6S+6GyHkOi9/uA1M016KQ6XEr6PLAEOklhCXsYFae2
PyvJR2gfjPvW0rfRc2c+doq5s9odb27X7upliwjPWD3IMESejk6KK5/B0HP+YpUa0yg/6O0KTD+o
Swi9DVNqMJFsT8sFivTcJV1DZtw/EB3MwNrmuMLt0hxa42R9IRmbe3m/3dpM3lhnSDr4ArHO4Cbu
rwuk3Ssq4fgcKqcRS2U8Hj1QXdyByQwQQ6N6USfsmchhpGWoLai0aQ+lg05n+BTPwzYTqdMsmOak
HPKCYiLfauYhr3GvlfrAz5x3+cDcvJpgqADQ+Wkmnx0q1GFWu178KvoZmYd3ovvGj5+ewp27+hUE
1ZIWfKadtRnYv0SPl4uyIfuHQ4BnIHYumUd/Ow2z8727VCLeo3tihhI5wrqN8HTByib5HHNWkSrk
siB5Iq7wODeifCcDK1MnlH7B4KdM9H20suuw34h8oCAimbExD6P61CAb1D8ScrVtjhUyolGjcnJc
oxPSd57KGAI0WmmediBt0mXakYqJBpN5EHtE6gHdFstFEYG2sWT2TstKF1+EUFPGS6IvQ3Zn7jjz
+xHDYlGKEBy763uWtXvV/KYb5QfQjfIDkADTowzrqwtlg+4lx5jfeRDl+/6YP85yeSkgaS1Ca1dI
+1ja39m2brPHrnuFyxEn1cwM1dNUL8m9KKZavHvVbP/DN8vJ357Ti+ELbuyf7OqgzPJwnwuvpP2Y
XrudIe0HaV+VBxZvIziAxaEd7UN6mW2ibtKKovSfcB3LWjKZJ8eGq8p9pAv8rkyTtLFXCG2oeJAS
AzRIOz09mgYSsgvhRa+5Mv+YeocKL3FoXQ0nWSakPuxRb7ynQ4zgyIB6j8zHMHS2l9zJ2897+2lY
n/A3Rr4OUPSl9G6hsoooX4E1eluQLYdRm8ix6p5zKlb1iHEOf9oDdutftqloVbU1oxf2PGJpwPfO
Zg2DNm0nzBeAF/MZT4KEsUU/Z8bKLujtNlIYATOaF/IAD10tex5+P4ZPJQnFZ6bME2ON5JsZPk+s
9wSQByafPw/M55yMhSldKTm4lNpFfdryO2Mf19235JZZvk2sfciqnj09q7mvd+3FUMxGUU16DQzq
hmqqmH+uiH5spze6PwaDjF3HE0qv/jVJs1nwWcX+Gp6UDRCT0T7ub9rwZ78Xb9Wem503S8xYx7Ng
/XxJnzVonpkHp05RGIOtcQkShMWtcSfGkgED4ja6PW8iJlyvA0hLlndz/ni6E44dC8uYaAE08sDW
zSCu+xFBVRhn+BYbA1vcJEo/x/2Xev9SXnE75N5r48/E/JBYSn4GEg/4U5YenuOt1G3L+pCVpydl
KbHPbO5BBK5SJihwoJ/rHDlO4cVoarAvo3r9F9UEe4iHVH6BIcppGmLfJ7fqqITwz9a5tYQX+iSk
OJ/fuW1t+PlAhLtt5p4Ra6xJiVj+LaHzONBGG12cui3cc8OD7djjcg8WWoCJXjBSQxUhLwyjcmkl
pPkd5Ot+jIKexxwcBUY3rlMke6xvdnJfcJqUL18hXQ8+y5U0lyjnEVmIOyPO/zCBYR11nfKxMSAt
GdvuqnK/kr/EzBTXnnmQE5+9GnNium1ev8hbhVLepX7HQm3YsBbMr6JWU64b/brpXTqbUeY/t80T
uMJs9I3xHhMoQ200/3gPx+Ly0L7SjwnXHxBCFliEwrG9iu8A2Y5E78liUxLGl/qDCVNtbeR0+1Ts
7I7vWQSEvS0vrfs5mYx/c50L+E8lfWXq59gxh4szqUOP1KWimprPaalPMkgH6WQgT8Yuntsi39fP
ozE6azrS+lP4OOdgsrXLPZ88ibWRPixgOs8PevaWLuagXfd3SDx/QSfJUHhhSIC5aVepiI2bvgNQ
zhXIWVSlDw/xI/Y38h20w6G26HaODf/F/zV5Wp9D5wVwGfNLl57+wqZfonXnAVQ/2ZslLO6ZcHIg
vKbRiI04byoW4nKytTEk+dyRbbAvgGFGpzfa7DG68L6zlEUoKm3jYEcgM2aYdyCz/z1MfDtu2Ijs
ysAfJpiAoM7G8VoZlhRpKZuqScJLhVY6JsPJqzoIokxOvXE4I+mHmJ/+FfOTBVCs53EwJx1lNH/U
m1FF9u9GpN3EZNj7coUX3hGgKji+/wYUwD1Vun1Jqwl94afMHGTHMPrvv+eu45DDde4A5xfx27Xu
SsnZfEyWV+QaXG/M3unh4pkukX0QFkIFfA7IoC3mzXQ8mloGMkJEjos7w4zRQvcMVO/h2iAQM50V
AekT7J5toIFP+USPoSL7YJgvii+DHbFDmVd0ftNxXE8e2e5+P5DloAhZ0sxt7lgIcTnvHuo+i07P
7OwqNPmL5krW3RKhrIEyeYPcnoghM1gjcgy/kVAzm+DnTFOOSrCoKPJ3Gij9fkvqdsGWv9+gYS1T
X++xxW7CK/yrWTICW7tsEHGmSyVdaiO2+4uqXhRzFWJmBEAN+Dvb92WkCu8/okfw6JFzve+qZN8a
u5zr0U2YVhHtycLu9RtC/Rpzpd+n8KkJZRNS5uTWsDZyYio2mJviQImTFZkJcJDxat6r77uNYh4x
tmZ4GcY9SHTrVvlmHWbeP+7NOZIn8sjr0DJMXWTppI/AEbuX/vXp84G1TgIQiNxNxyRyeT4eeQ2a
KBAqkxAU2ZoR83D3U53x3ypxHneIvrgHqNccML5kOMDbFGs5A84TuGoP7m8vDO8iOUp5Idko4g0E
K5GfLksQCMrWKnB9i7uXGM/hPDInSTejJY0fN324VeFPGP6Mg5+HN8TbKt4i2JeiDQDJMeeqjrlp
ed69w3vedy57q21RbhJELQjfFrwRY9Zs3plAG6bebYD04FjUu3P+FGd2dmth+4R2ka1N5BjkNBDe
1dJ0/NG0W5n9DbW/nZs+aGhwb2wbEDAhewn8R1OLsA4m4aitprOOh//YG3ie67MeDxceKsnjQlfj
mSVjk5zF85D/gIVcl6m47UjXytr5FRZii/FsPuAgQ5g+GzM6w7yl8lzwFAqnWHDwq8rlchcobKhB
9fSOQgXHC8GHz6XhIobPZ78JVVO746shj41FOEHNGOj1ZzAJcAHd7XQmUfK/OpU7cXrsm3C+mB43
YDmR9uwk4GrPINEREQ9DYA8UXMPMFuPIBw49uZLMsup7WB7Le7Pwr7au2OUxU1gYUFVP4Dw96VGu
81EIJ4A4uaWErNZRTNxk9nWGJ7uUdTtyVCC5JI6owGAuwg2GtkegSqUjLIFW+mWcMNyR5gZUeERP
8wVkSOSIlwYPStwr6TGuTzxpEPzU2ZooYoJIH0goLypzemSPDvLSDOxHRmfjoeKj4kN3gkiILSuC
T+WwpSFAb8lOArtTV/x5l2XSjSk4xcYkK0DX+NQho8zJ+gmrMsZ7nV9M0JXymJM5QdhaRaeHeNRt
ReS7MReiP/nYCEsSiSVTQgmYCymvQFye4rFg5LxZW8kfiERBM4d69TZE8WKtfOnpLgAU7Pgt1NQI
7M00FgEaYqfGmKZ3UgPCudi/a8hQdl18KcuPQv9QMMpN7FUe7qGRkR0ysTGuJnCZWSyh73gJLvmV
2J0k53qqH4rua2RdBpkI1MpWmMXFC3b7LOlgSBjr0QkrPV0Ma2qUl50zeExdWXQbzrhxg5TAZY8P
izkNM50Og09+Y3VL9gcwA6gKqAgv7GJpGG/ARQdlgwQRAUicVXYZuBQfLDHNJ12VWK4QnbesCOMg
Gjrn7d0yBKdirWzqRiwtTEmJG4mWTMTR94KIuEcrlWEJmZlDv2bggWRM5QELXqcH9rEg6PcefVHk
Z5PbGDtlsWe3MpaOxCFmEyX0bxStyZKVM+QMF7ASlXFlm24si+2KYcBHnJrSlMk/HwA8DZpcsoQr
G00KPMLGQDFMVudOd1USDOhTtvqqRRigA06e3Ci02gXgubvR2fjTkIIWHOb/7P/BEfGLIwHIC0MQ
5eiQsbVRwjLn60KYWrsyZO2VmVRyyMHCEyPxC3q6MSntDGAZLBEvFc8LrCjDPDcZho4xhk3TcsHs
7eWBe3MvSMNVnJFxADYx9E5FFUEsuh7AVxCkFlgrpFP+T4f1JCUAmQQRkKLSnI/Gc7YnFSR/qCgz
iFhZc06BuSCAJYkpOWXLxuaSZZB/DViDQUuq5zTr9DYSmBJWQsbURIZJ0JcAWNuIabxuKcFSHO2f
Hi7NKdwT1eJbngdgg/MkvzTyCUCT/opLTYUefC5VSBxtsh6BNob5BTAUynQ046BqYTex4btqKBuA
lS5recW1SGio54HxQ+jNncJk+x0/cxfXCSsArgTCSNkEEJ9+0SunkoRYcUW2gnjzmC0g3kBxY9OU
ES18MdbP2umE0efYmqf+um5+eavlI9/MziaIHvhPvJBQgUH3G4ndlsoNhNABKXny3mHGs4A52r8y
KwUECZKtlbDZkozAYmHeQOQVCgQ+W6aknCp8ttA60APaRLqWLm0crfiY/cG2xQmoIJnbKx8NSfSC
bFJMtkPjcjRQGiE8yMWwBXYFZ1XZi7MKraE+bGvUVHowuQieBYMN/pyerVXhgfFH4qG2eWSgzTat
Kw8bBq/Mm7Srb13FvAlLeRatC7t/rCwqmvv+iUg7XfPD7Bs7H6UQtCvahUHiCTzbXpCR4xkN5V1z
PxCc2pEMIz78a3rMo9OKv0o57LP4wM3IfgXqCCLqfnxD29UIbYB9kTZv/TjrcrAAKEcCFxoPLQuO
DDWfTRqUE+QvTHhceDdkrW2zbDLnLYLF9xtdyuTTqr8hctAe0m1J28snxIQBxxNj/vuqdYGxnUkl
0fJzeT/JjnH1w5Ef4adS1pK6yswlS/W+WQROXmyi56Yxt1F9UHQPhEZlrUJ7oWoQfhaRyXN/ZqAK
mcP+YPUDCT0YrVn91ArKQN6sG31w40BqzwoMTShQqG9zQSDhEcOAGLmiZh6Y2NwNzrrSNQ/qJsFW
UQg9PDd27ca/WXomplSuv1HtkNdauyr/J2KvPRvtLTuaR7q1JyNKWctHQE579kRoKqKTOgxFBg5o
sVoMXqtF0w6znyb/W5W3rvv2V5w/6D4ZLCN7YQbyEQucg+XQi6PxQXuH0D9yUEXSlWCDYVeDDeE9
B2PUhYLQPDXZmZhzs/z4XGHALycItvlRCLaB873YBPpLKNLL2yCHBuo3vMMINqH46JuiOUWmOOKA
PPAdJCxs2ZZmUs6ExjQYbUAaxCNfZeqJt3keWbO2mkkvFPM19FB5DwBHXC6qR3ZGD3SF4MY0EIQE
7wIrN+UfPsPgMEjlspamJS3HZgBN47TxKmaDoOBYXU8AvIklCkgQmBZ4EzgpOpBK5YqHzafVfWms
Coha8dPBZ4XdD35y9d/IDRUDSTk36KvLuXyfh7PmMZMVb0JqL52o3wCVFF/fungzGklM0hGxX2FX
PFxIOGgCYKoSXcs2tY0nQ3bxft7kNk7XlvIK/fYYDOWKR5W1QOHH8GxAa9zADMINDbCQ0w8K3UAW
Deln5kbKP+r0yO6Bk0i1CItC1pe6TDBzJo4O1CTW0GWwR7WtIE+zQTGdC418dvj3f6pf9nkMDW3e
gMg8ab1D7fB4HJLzCJBPtv30wvvLUG8HgccMlSsLfaNuzKx4jrR+HdbfXIscXmwCL+MdHnSbYoBB
IqdXkvq08qPrtv/o8PATRYowi22Q2vLz4MULdShGdiqXSv8A/mDsVOWc3S/V6CKPLn31ofSX4XGp
ryfI3MzBR1c/y/1n4NcsT6WHkA22zSJ11Qo4Ee/FXhody+qiyR8AuWv1myU+ZbQ6h2vByqFV56wc
4M8/+YtGYJcLAruQWrDNpo4cidiu0GsiX0C3Z8EU3SCkZ3SDwHDe0V50YFTP5kSBHwmDFFcP/e+H
VixKa2uhAKxP0fUiojythRytWm3JHbwmvDagFGOofFsn8PHC1D4PrJh7qvoLkZAi2aNctA65Uqei
5Y8T+NEEk46ZMr1C5qj1SSFWskCZ0W/wjhv00RnOhT038CQtedxGIkFUNk6j6Ov5m0/u4GvbC/1F
yFi5ALRPnlvRUp24dfFHC9yBlRZda3aDfHp9uE+4CjSN2GdIpkWhXK4+3MYQv4nO5DshnWX50ZCo
S2HNl9FA0yq3T1I0ce6WmwC5mfAq990kMH3a4lojJ2RppTvcvWOGPqyrFxJX4oTuP0UNv3P157Yb
73UYYmhdZ63NJnGQMYPiMRCu6JopbgNMZA5C8blfmg4fCx0vnG4xftmzktD+tTQb6MIdufLW185m
tULCCit5qnaCRignJ293wOWCwJrD4i2VWE1069sqBTaj1W+mfousP139J3/SBOFdRqC9LKjPu8WQ
kiy9kCmAqEyUgwL+qHL3DClRPAD0ssADvVacgwnTccvJUszGyEWUWU5BSEwadbPBlo5QcqwTEk+q
wkEb9+5Wxl8ICtBwcHuyMm15oDKKDdjS8TeRkCqwG4SrIT2cXPpFH8HTlh4I6IH+qrfBWo2/ylvC
mC49wycr5sVvA+z9SrOBFhyjDJog2gfZRTZijvfNgsU7aJmk3N8h1x86R+gIFFEvwpB8CnpXe0Nm
XzK7fXjMg2mxSPzmMSzXJ05EQKJxsL7n6/BbQg+uTXV10sAu6C9X+FYa0KwJW0dEi5w0dy74bsrq
3kSffGV2/CPKYMVcj5+pw2MnJKMnmjcPF8FoUtgqOlRUILKe2MjcA+unwLzdeg3+CvkgfEvkd/8B
HlrUMLimFNhVpTqIngIUHfECvwCFe1FCyCvowoS+Fr09RRhlgXrkUwoqoCB/6RYR8CCFRp03EoLc
AE20oMGscVbZj5IhGVJqVjdOl/A0WIJle5g+70CJSPLJ7oQgrIOCQFWw7UhRkQ5A3VDiK81hUD9Q
rFHAcZ7rbrOgltfyaYV5kmr27R1jv4si7Y2wpOugNm1AcEPpJK8VUSBT0mzHP3Io48ixaVzW/vin
KmZmzBbJWvmnw3pfzDTPzMVTEUjP8UztFmnMPt0uEwYNcDmjtcHqCdSXSnkAUQ/FzQwA5z23K9lB
zAgVh+I054g8IRFPr/su3kXlpq/WTBxfTk8FMw5iijvKOYKBhRtRLBroZvFoDPGhWagNkWMLNCMo
kHhWMk3rpmbukkx9x6zKkoS0+zkNE3uWtgNxLVZL72IHcxNTfdU2GZThtzd9zJeoabR1fVMO1M3A
5iiNb1xC5ZRSiS0ETyy+mC0Ma2zEkhWFyEA4k+iA0ILAu7pi/V0Glsf6hIuD/hLv7bu/etc31OXc
ZDSrjFvxI4LN5ZNVGTlI6Q5lOz+OGSsiREPa0ebBwanqwQY/wtp9lYsOl9pHS3C4kjDeT+zoOtDH
r9rKQlAfr8fsK9gj1VM7WLfqVp3XurClUkDB93navLeq4oMCpiscQ2YPdHTiDlpBu4PlmtC80x44
aJQ4IQl48JH35fUOAR/Ke86XHIRyJwTCEudeMsXampVOR+rKmI9UbOTuHhunt01JYTD45wfuLXgh
cxXWooKj3WFqsEJPxEal56cS/kmnbJ2EW8j8KWilRV8m4X3BS6byhJWWCNc6A1sNS7EF44n3RguV
m2zYqFlaOMtYKMkHGs+pXXRi5GqhBAPuResV+aJ3Rhrd72HYKAIhaT9Toss2P0q9RjpoQUSOztDh
ebVPMPcvcSIc16xYkueCMBvt+Pi6okUWvQULjP6fBTIqkPicKsg12FjOEJ+mvvSh2yDZzXleLZCN
wloPyyloHm7Zmv1nxIkqolVZAWUVaiJ7bB34GjZruHZYatLlcfFhRlVaIZ+hJkRYQidtBOtRsH6E
6+jKnsJmCRis9drG4FDHK4XmSQESt1ZyEXwUyuDI7uZsdJ8lPfkus06ZcWt7eWwbUHuj1dt/xUVU
QWA7adaF1sUNE7/utzU6VvMAF8Fuiw/cIanxR9Vug0ONVFV/snLauoMja+xMaGv5hShTO3nBi63H
Dhcth3jwmGKcovXlcSGbPhhBdP+AVK119ot+M5pjM6WYY9zyP54e9oEPUiFOj/8QdV47bmvZFv0i
AczhlaQiqZzrRahgM0rM8evvoMqnL2A0+hhlu0oS915hzjEv6qhvjzBpMKrn0kdQC7TDOMcNDlmP
0q6zX3gB1pJyQGzLrrlAFpK2e+SS0uNvVrp8ICgxcYRX8lK4Kw/6uUWkzLtszsn6C8LOpqWw8NlP
oD8UttlJiZe+uBgciXxOV5JXprkMHkvRUfNtKHN0eLLg+TrOm23y2AvZIZ5G7Q6L/yM9SOkhJdPT
h3K0gC0vD4dlanPG+f54xhmk3rUL1o2/QQpE6YCyz8nyQbsJ4opoYKL++viW6qe2O5jdDsaKI6IO
p/Vmdm7KjhyMIRoIN2JhRIFEOqCPGm+6NiULMek2L4ZH3WYIzll7zV73B00mnp+PvvlE6wkwd5W+
CN7xSD4jVMyX4P8Mj3UxAIlel+25Ms/5wIWw1+hu8t0z3+k4FHx3Yq2LYr3WZQ+wg7BN802Zb5Jy
HTZkx7lR4PqvVbUr37R24AfNY4+VwiLy2/oS/FkNaMCZBQhe1qDMBHnWy7N6mJcDj+OI5WXYE08N
wvCSTR0sXgFhO5u6XYQQO97k7oL/nT9ICEFeg7gJ4PWZYczTDnM81OmcdIqRuNPTuLsnZvi9J/Ze
h5ItHfVs5CpBccYxekD3smFI09HQ3jtr2bmBszTV9SPaHCDzNFeYPVgzLZb8/c0Qzj8tn5rKckka
jHjJ/hV8hu07pKMQNoWeJ+sAniwJaEFZM3C47FhiOHHnRSSnFN2clafWfmu9M9yf4riIeJiu84xO
FQkRDwJAf1TGROQ3sZhAQ2hJyL6bPbP/yEZRPn+hY0bBrzP6RsjH54KZ8oxYFMJbQBsIrqLt/Wr3
JMb1BUBBPz2xObP7gzhvMz5vqf6zsRodwyOrJ5oHxxCmC0LVIyYUR/mJ1H8nBFv1RGwLGe5LIbtK
Klj1Zf1cakAxnYuPaeDp9cF1DMGzWbqU4SkmVbvYsuDZTwAkqoTdjeUusef38ItoWb5VgknVkfBT
UXEr41rZZx5Mm8cyRi9W8F7WOVbb4EwboWHrmHiFc2EXRF/xxqzkA2OxDWQYMvhUy4mHNV/IKpOq
vYIAV8xqm06kJaUF6Xa/bdMdqy+7FWb9Y9aX8yJcaBkj1mXWLVsVbo9l6KsJgmsScir3r1YeVeVI
4KMQn+p43IGK8pHVAxWXceJl2Sft3q93WrVjQ74hrL4dX5HqMa5HSkYO+cyxfYwUgkvefEwFJU9J
0hTpHBC/BawSx2Wgqi/reGUQAIjwZbJ6degbQSKuPpwomLZ/43bEBDVvTFDYnR/ySSwIIj76iyI5
y2hrq73o7xpKGyaELPW0bQnUm4QIGNaTFIDCMrf7Py0xuiomy5MqWNQilmJMVURgVoSaptk9tF3w
3Efb3B91KWZBJvWx+SIVoX0PTVE3BOFMzKY8Fk+CTRQnKt2Juipcs8B6A2fNM3SOWhds0SFViF7c
xf4W/w9o4XnXQEeYS9osAJhGmUsmKfuTH1HfPtH0UZVPTmZ/ye0MXcDqmbg5pP7MO83yZgRL5/ag
f6jiVyN+JeJXaltRifnzyP/BWfOlCl8daMJQ2xmo6MhCiHaMf0sW4PEuPRvKNSmugjly4n6jXxhg
T1DUYNPVtX0kbzGzkrzBSaotdoEjQZOwsMo0O87gWjl28Wh5Gng1ePh/Af2RMuJ7DwGGIQDld2NH
tENA4s7D5teLCCRCIsI5wwwsC2A/fLTK69De/V4b/RYuImWv/cfKUocIsafdT0YLzoQ8JIAMU6m/
MY6G+4hvgv2AMKNy+x28Insg44cscmmcGoJpGDUq9GtsCfAIES0qFiDJ/XhnRDsp2inV1gyBIG+G
amPUa2UnvwNzBIb5jJ+ZaG8Y29MxzL+HYKuRHHgSjDUC//J5R9wpbOW1UZNDwz0UKWOh/XsP4Roi
yYFCGy895lR1J1e7KNz24ahgD4rRmYqVn/IAvWYDEq0y7qF8jW2JwrEdHUQRJgQbVeeaJMdlY/3+
/m6JUURz/qAYlsptsQBP6T2BPKDfgx8K4wO3+pOgHEZDn4YGvnjFDoa1goeFrHrDN9CI4gzDBc0k
OgLQLO1fVrNo0D1yAHw04Gyai1Gf/nxTxeFL0U7soXhzKmunIHh8Lgq2zvS9+qbfzpeR8JWpH2V9
L41LYx2aatdW/wo6/iyAA4RUzA/Z9hjylMEVAMoxtUWHN7AzHDG7Qj2aQ/1/CGOYHWwN69Brnsy5
FhJxi2vOQhC2+XWSIVqnocbKU2U2lTs8dB3G38v+ftqkxFH/FlgQmRGACTLd+ehKlIptBOo3GRtS
xq5MlWktaNLGoSl/Axs1dnLpjfk/gnskU8xTmVb5b/oK8qqK4nNNmfc71eVwsBAC+/01769tf+WB
9vd4dh9gXbaDsO3yTY3eIkTs7Pr4k+chvBBgFEzIrc/8wU5gmmlgbVZ1MpL1SrtttkmLUmYvdfvI
HNVzL+EwwWUDbmc9e0xIRjwHJl6IMVyhjxztAdlxX5JWG2z/ECaIfyFkK1KvoTkIwj+aAwSG6x91
apH+xMxctw8+ciTBLuQtVh1rTMQQ35aWIBj1hv4UUzUrEkb3iQWIF5gHIwLUPzx31pyNmkRbijHv
bcfzRAE94EgbZ6MCrwYVIk7kX5GgsX1ptzb+0N76KgMu8LHUDoJ2CMt9Wu7lfJfm20m+sYgbW705
8QXF/nTsaFiQA8SrtjyFJL007EQ3T/T6GzMmotNToJ+idMC/B+i/sH8/UbueO4M2hJoH28kn0BiG
DrR7NGxIKEERy8aGqbiM7gtpgzDObl8XpbzJ2i3Qb88MoGxcnIilhgL/gRJMl+9yyRh8m03GVcdn
Wa6hd+bDSO8M62Uzr4spqhktmkntLH7MJvHcL+e/kplnRjobBQErdRLglom/fKZLGNY9C0uG6u0x
kU5qc4ZvjlJc+xa0b+gjSuGI9p2JMO3FpPhOza+CvMHnx2O4NuWlFI4ZiOttwC6cgZLE9McbunWl
4dPbxtAU+Lysns990+2zbl+kuNYwpIAt3ofJ3oj38gQ5z4qIuz2VdWozwhxVyxRxQJMWrbwweE78
RcKV+E79841ZRIc5IzYDqkB+SJ+nVjkr5bV93cT2XrR3Iqlj16/gMYMOXg3RqNgov2h36ciNbsZG
YHiLXxNxLhhzCaeGxTRy9wtrf8GBxBg1r+gDOkx/27blv4Rm/CTDsAFBNBx+N69MRZjcVAsMQjGa
QEx6LbTNcfvKpxXgkO/xKP+hYWaLLBl/fMFlj5aHHmcA/FqWUMBK8yViSRgqFtD634kM42+m0ixY
GBa8ERuogZXI82UPf9Q96y3eJpohK2qd63fuWAB6XGiV/FNMwOSPcTn1ngAFzymnPWAHcLbk9K6R
OMKjWelrDMdMxvTMZieC8pbOVGNcUYwTcqxYTMiRSxXfkvHFiFGafHbCB4rD4Xk1kjM2Mhv+7CCt
VSC4IJR3arvNBkCURxXjU3V9dXdSY3C723bpe2LmqYb3AK6FBvG5npDDSbLaLH/np/+OqfdObSID
xTO/U5J9pu34bATCLcTEp1zD9gLIGSoA2aeWz36Q9cciNvbtAknFOY22quKIr4Omj3IjZfgS84+F
c2Rw/re36vJIJmJhG8qZuXrsGChDlU8x/u7Cn3D4NoOfIvrOkq+98FrKIG2bWVR8qAz8jQvIyJ8f
ZPXIR5yxCsZNKjvhC1jG/BmvW9NlcBep4BLRmGzT1htZgqRt2EU3I7xQ5x4P8bN7WTuZ6k6R4gI+
XlqmKt+p8FVLzCLvwMU4Kgo3mC9Azv4TqJnwbK0ERcmc4Eej2kny1o/3pgO2uiB5iZGJforzo2FH
SJBY44o8BlT1CGn8lNhl6u7ayuVtZPuC9SsgQizzDGbOOJAmY+ddnDs/WbOPScooN3znjlovgVCm
wUw96U5W3/vsShBkN/lX94cC3QCz2IBqYz15emrgus4EzpONnaYmY3UccuIx9JiJyaNU53cbQSx7
FO5MCdmdFQhujcBi0QCkacfFQ1DNixnDPp16flY3m7TZxLTIXpF5RIoK/ahT5Z1GpzqyR0cvReUT
QzVy/Wtrrzd7nYKn3LLveNVrNdjpATlHIyt00oysULSRqPGALr4YbPsHA2FxMQZxE+r72rasdETg
qcdb5aTEqZWrGwMyJnLAO6BMMpVDdc6vcZTgJbKXyV5DmvVcsMX8lJzkH91DsaQyo4pZKgj2njdn
HPmbnpSNuE6fcW83g5lyQnip/oD4fEDS5eWoIBaZLnNC3B6UJMwszR0AJ9XV0YMM6+Cx1sexxtY0
R+Xd8zNiYy4hqz6E8l4u9r2/b8SdJGwrBDGL5DGfkYaGKpExJgHSie26eu447EPE3BZqiEdLdMk9
DLWVUU1Tf94QScJMMMYjOOKlf590tqwMTNj0AZjK7oN+84ermVwnuKiY814xyoeTc1+e7FdpbfSP
QXVBmjHKyh/rcNiAAroTTfYebre732ALyAfZFM8xp9NjsoergN2RmStaZyP01NcP8iTuuDTfCwGq
Hr4IukJ79dN7GX+Y/YcQfBLHzS3zDD/f0eS/HlqOns8pHjCjXMh2M20dD78VKQJldG7z09Cew/ic
kep5LotTNjmG+oFvWFTuYnCLn+fWONDTwHR+zM7UrpiJWrf9Jvhkp8ZHJTuZzdk/icCyrfT9c4l4
dNMti+fHCDsp/ksqMLONMQEs7H0+rHoADY5oFO/LmFMQtd7TWLfJNsEbOs+GeavN6wzdnIPYHSv2
6Ipb/FqiOHo5vef/1rXKlv03rggdfrLmJszyoEss65zoZy8BIjSx5eRkdCdZPtcx8fKXR3RR20sn
nRtmgYf8dTgc8shl5KncCZRjuGk+l7CfALazi3iQaI3MvRpXOgHalb8oOODzx8MuDA5XUkZ+M1m4
UELpwtswihRoRxg1/2/Lzrc7HUfIvPkG5MBzKV3K8sYytX2HGhQjReYiyBfWKfDOJvmFSlz2jNgT
dbfK/sHO/AfuwIVqJ5hiRorkTEfGq8+rcGFkCHiXgXVW/W2tb5Nhj9y5xrge3Zv8k6pBq5BW/zBX
jndOSiSSttNpgOpdr2y7aqv5Fr75+jAKZP/U+rdgfj2jz9573pAQsUFCqf0SV+TCWxZJQ6gyPbAj
OPnYDA2ldx1x9cj3q2zORDlgh4gsbgcgCAYWn2Msy5DYmmONB/AbvdfvbP23I8FEa0YLXA1XL7r4
EhOX8aJGnQaPaHp9iJda/sH4iSQCR31lwH2Ex4ETsjnFz4Vi483MJfz9y5BVUsAT5VX6Wm42JXy3
EQ0qC4dOOGR0wv6RKLIa5TlhnWRzxdvcNkv7FE9l9P18RmYMFvq5QfRB7AIIzGNXnjATdp+Su6S1
I7yL15VInn2YkdLZpvZgPT8EYzrTQMh0CxmPG3WgT4u2LNJl3S6x41pRNBus0Aq7ZZavhGCl9Cuh
H7nWhK6FsTtYlRdBwSGRcqZBuzOJbloyIjUtHaMIkZjrEEF9tolY6Qyb6p1D2YtrE5feUhEWhrDo
k8VHCUpVmsNUFRHAVzMJ7IA/69N/IX96O4b8qYsJP2bulShYQE4pdlzu+mFf1Ef/edm+nGJyapML
acbJpoq3srpV6m0e7wjOItxTi3ZWNCP/MXxHQPaELWKW93Ehjub6iU1O2qDMLXIJs42SbT4ysmJW
vryKZVbglhpMQdU+xWVQLf1kOXjYvg0C39yqWYUS4vKFwFAsWybasrRrPs/JnDRC0sxPzK7kWVTO
A4Tq2pzX+ZWRnrBoxzlNkI+5K+07vi7tVxNiHftRu4ZOMQJ/yEvfjExUlUlNvQXKOsEzvlQmbCoW
k40sTiUW/piTUDeTAwa52/9nPpMB9qkr5gd/dpJ5gCYVQnAiARoIxZJQIkLuwj8sX4ibxcQ0/qm3
hYlJxridHCN2xwUUlSwdSWXNtXSPkeKX99hCUvRhYzvpDeUg+XwRWRDJgT9Bwp0+HTajOdrYJuWB
A+I6OnRYTrE361Yv8c4toD230WNHjWyx0aSjbewd9k8Ka3+qgMsxV9d3whHoxev3QJXgDD0cAavC
4IhnSFugyLjyCrzbQH3GyARMHH30fIzd2iGjVJizqPAc0nX6HcHWkpHQTfXXTsv26N0qpEGI7dB+
gYhkP9faOwg8u5H7BzTi9W+ZUYdnOcJfNY0uxfQKqON3dxBG9EDVuCzv0FGb6GZWZeuOotU3CAL3
PBKqCSKbJTD+6iAnx4d6SPujYYX69+cUxpt2e6T3lzzerNwZ77sphmGsAMyG/rANg02reqljyjN9
mKczj5iMGogZuxKcxWgrvujAuuxHz36mO/UDjW5sbK+hzaIX6Zg1RbSI1ZbXEOnviBtdA7V5Psbb
+T5HT8VNXztcTOe0+xdKY1jTANHcfz4Mw5ozg9AYXqpYwcfRiaBfOixNbxEAJD6hOYYq02IiDj3u
CpY1E9I7h90zOPjqISfDJj+Z0imRT4V8MueTllvq3Bcn4p6m3LfyxbC69pN21ZTvbX2TbQ+xKxAP
5FlrWIpjwCNiIGw3I2D2ZTNcQtPMWwZEFDgha/UwhEqASvz/HWMgJGjk8VDi9utg2UOTOHOBB9w8
UxTYBAKpHwKYxW6LXg1m4NXinhvbqnCJJf3Xe8mFixcr7Fw2sHngIBX6n4oLS5BE7BUrhRH0FSww
qiXn7nkd+vPTOBThPkZ0wI7neUpnAvRjdWEiS0UAry4HQvU4KEkWmXb96qmzFB9dA4ZGS7zSu1XI
tNUip1U+9sUR/hemp/yrrUjdWMu7TaXcH9Yz36biRirX8dNrA5YMq0Rx1dx7zopwle37dqc997F4
0IF7KseKSEbzNFke8ckm3eiTVdvRJyuqu5TAFzYjtvIaBUK9Mm4O9HCes80n7FObmuE0e24R24df
tDgClSv5dq9ZcmM4XzjOUK1xGOiS7Y6NzRQjsONQy8v8NipKY1MB9zjgRlGtS3Hr0AsNa/wjdb9F
r+t04z1QTkWUUuottVwo6GG8kDGkQAinE5lAOYfKC3BqO5nsI08UvZrwimk+NcHp2fLYWKFIPvOl
5Apg2QgXOUSLflmVK2meTwffKXvmvJ6xNsxrOSXm0XrEiLNsV5hLzbgqsPyJp6NyvwVLbGtmuu5R
ry3Z4QjZcZAxRe9ZJdAXYXXoiqn/mBb8Y3FkT2aaPI/RLXBOQTc2dzniWP7SOd9tQh/00I+deEnV
28tnjYZEyHIkTHlIWFnHpdPq/nrZGIMQ9NScXxdERNVkNlD8ISdGU/t+FYjxSJYE0Y5hG/pjNcEW
z2hF+XHWT2xCkiP0nNwjmr2d1ljThk3zTnEWi7VarAvFe+juwBaQRUxBn7SujU1rX/DIRNn6F0jf
Pxj7LIxoMdD+tC79jBh59DPa3KlhiV+U7KLNVaoVqAPCMse2PXUjzVMd3cGCosVr9qo+NVns6Lje
9ZWkr3ryw+AOV24luZnkMlwpP3rznuMnTW57BMFbkwB07UNXZi/dAZFlXYP+A7mSmn/r/TRL3Tua
lVWJCQogPIQc7PjPY6sd9PogynvzbyOvXs/VVBXXueLViqf1DCSB22rl+hND40h8wcOXHPvZy2qV
n0F3WGTnyh+0oThbtEMl7wf+Hn+vC3C1thKRUsSr2nGFlw89vzfRNmbKSJFR2L4UsXae8hfzrs/e
mjaZK8qrsGEXv5yeJXqr5yLI8CHNqVLlYe7r81JdMH0PqecXvjqiAVa9BRyUv0WPL0J3eRTX4nHR
latuXkCV5de4vUTsJJsTy1vL52joV0q2kojc1IlLW/0m1rESjC4Ro1KUJ0DWGJWmMwmeBkHQjInU
lXyqgl1t9dLoZhqQbsG4//7RSKuivi+3Dhs9nmo1BFIxwydEb64MiJQtp1IcI14/7IkG2CJLZw1l
2uZhB1gF86uin17S8amfChxygJkZYVzwZuHIWfCH5Bd6Erd9GwcJH5E4pulrui2aDx5kGeJltMY6
yPNhsOOj545Wr8dKQpgg25cSJjilLt3MUXvsSA33mzPZr8QeNJFX5Ot1rM7Gx/NloGRadAWn/vIG
73neGXPdkrqPxDh3NCLkp3EwCct66n8i4eMPOxUSPB6iAntPDD17oRF7Lu4L9dAmRwXFZ2Plw8cE
m+zwoWf3pr6lz2van1P/JE1BquE/BWfyb00+L/IlxsfC8Z9Tnm+ccGvgPGe3gl6F645ZjjsRPMx/
2J5aMGewJsiZQoB2CYiZ2IBvUfDxqT+98qfKf1r9O/a/8ujz2dzqhhH/KVD3ibRtnjvfWHfrSX9S
+ouf3tJjYHqm4VUK4bcz1D1YKLiU3vYTvDj6qBNHkm6GTCT7neAfYCSR+VY7vXRpAXrQg3VbDNZL
1FpjLXCgx+sncxq80VkiD9bkufmVEO12gzmSwYBf7vD6EF+ldcDXXrAzsEMkZP4xqbbkYJbLG0ad
neliO9EVtwUF1m+sHdZoYC2SDjdwQdXUBudGpZUCHTEO0PHojwrYd9yVNYdbnFhXqrcA7HM5Q6j0
B34aAJ/HGP9tIZoJpSMGE6YEcIgZe2OoRfsGYAHZf9Pb7MSn1Hfv6E4u/sF0+Uk6iRJwDN2jLBgU
coFwMN9JHQtZKCPXQFB1RhflITrcQATXoyPIbsWCsAvWGUk1uvCQpNEdikXaNgR7BjZK+1ttxqhl
xFrUnT7IszGdCWA7+izoSBR2dIStQmruOH7HfoRyBD02ZZixjWIgMNe4ukX6TfybJNcquYr86s7i
YIOjqZt5y6+AjMlZVaG+neHitX07FhB7iz4TAKveicm0fg/kcbIykw8SIi+ZWZhfvk8VMI2rxTD9
7J2HtdHeDbSfeG3vyuwpvchwddJUGhziS8VETsbnf8HfPLDSXzTduN7u1aUZrMp8JcYubr3XrWvv
WXsPH3fFvKsV5kJQ6zsU2MMkHRFdmuywphNkJ/e/2Tk+CeFg2MPLV60ZUo+yquDCNg+sJd4IXihs
YBDj3m+fcGwB9Qorn3itCVOvtbxHvm//7qMosNhHocjnDkazja8DRzdafKCQ6TebwzhbIztFIeqJ
+1+PNjYTvF0D/PVeAkK0xaONOJCCTBBGWb3x2Iq2lrCwu7XD1X+Po5L2oFJAB5vXNDcoerfli8zI
4yM5FcUZmuqzvHL65ueIeYl0lqRza0EKU4i59gSLS4DXPhnmtTY/UjqyLdpijdtn2SGAOXx6Jicx
P6fy2ZfPCnOW9qQZJ9Mp/JXC5p9FOWIdlqTNYtLOTab96ZRc4R01Sb0RlY0abYZoU141F4B7SHtI
WIa6TGmj9bE6LPVVFU8bykSR2LhLWVxV81Jf/QiSEkS5ta+uE3ufDgcQMnBgykXrJprtz1rX5Gop
rno3j8274RP3N0ds0ulTFiIZ5BH9JO7E3WP6GMUaS+5gxNnjiJXT03mJbh5u9XAT5R/4ZB/1w5Ii
0noWmT7lv5M5RUJxNfDy59YwWbBxqVhOAjVpFkhQUJ6UC4ankwWac36LJYzY7CvuFAyVBM+7PpuV
RYl1Y/qsNnxNrn6I/U3blN13+Fr6Mmi306Re9gXd83hXNVjMWKIByYUGwIjdfSEeQHC9EruVxiCL
PKhm6dO0SiS3Ln9KtwcH1izNk/uYmg5mUqzTL3/81vwSfLOjHVDJ1NXuFe5Azf5CDPjn8H4Sp/Rq
bQ2qTuXoZKkJs4vB3gXJvhcWbtKunAmf8hBUONs7tlIvi/qNG7RjRN3afCnsyNa0KRSfZKbdw8Iy
7LT9hphTv4XdzN0Rdj+iNVmaXNmYEgs7lLcG23WZzpomfXH7iUmheoJd+NDOqQQqAwVHOmpm0ufy
p6iJq/AoEt5zYykfc7Nky4mi6UNeK93hUbJ/dyePJXbwH1XeJWjxwy8m3v6Xi1BIbUkGchHIu+SU
wFWI8G0Sb+2UqL+RAbyl/hCo2Z4KhNutfNWtZsGycAhaCpdAg/NljpbCcuEVIn/GnMoKgW+L7/zJ
gc6idMY/Tf2PM1et7BxNmg069jObLCvM5PDshHmeOBkeSqxBVqOddbTQb3WPzuVBRDV1NXX0o1/e
JCTWOHJ8w6K0J2A83efUqCjDkgPWXxoMn5Jq90NpEyOUQLDwWoU+j+1rdlFBcqWkf575Dp98BHAd
VCQwDiGhJ7GDVb96fGT0ENiJlg4vYGSCicOYGJMineK9sEeWGvm2y0IDjedhfUImqm+jdtUW/FAu
Px0S4WKKBl/ruYqcCFBcv3gRjEEo1LC4ZTfTXDX+AQOCgktFmfHCJbTp6aXiyUmsfq/i2Sw9bS1x
HuJYnlGUwwww82WnL5/9tC7AwaasHHcQnii6IoEpEkZBz+w2AYa2NYF6fFtWDV4Cx1RH62lTllS3
FpkbG9kedfedjgpM2ZaRfzH+cqVDqZ/05NBjea+AE4bzqh6BAfk0XTQoByCQIco2VzLLGxTZc6FG
hL6Pr+yy2uey5cXVZISgHsOlHmryuJ35LTLbvcZhrcyeDKUQHmwpk3jZ3UA+VCbtykzgvJvIVthb
zSxzDHj94M96QimXT6snCIvQijE4jfeXj0BruxcRcno3pWAc1Vp8wBF5y7TwbGhGNMcUh4if7ogN
BF4AS+4vXIJLR+pC+0F2FdC4fn3RpnvNv5s/JYuy9NyGpwey5Ne42RqRJAyXlIcVeBdj+gi2qbLG
Dj/U+0ra9MKKvLYycVriivtl/8KrtZfSSyc6tEisgrKAaOZDBbN+Kg9EN6CLmknrdBphimBX01EY
10g9YZo6tJSJSQiHRc34tFi/bYAQqNrC4QMt0yCyABz4mKBXnniDuS7aUVZJ8NcjXOJWgQWRVKtc
nCsIV/FHEHRG04hWrODTwgvNhra9yvpSUm/P/oOcx/5Daj799pPAn4xQtdBKTqbxlddf7aW1pfnl
IkT7qNwawamq0TstKF1pO0F0CcA36jM2mqbKLYxG1vCTZ2CMFuFrZwgro3H41nWDDxJC0QwnjEIS
+ing4yVe+Mzz6lTktaIlz6cPxRWJUxf+IiLcKx/PCUgZUiYtNk3C+JouoE/EJB44yS3okSUdKaOb
9jrqwz7BDYBCIZQhB8u5QMpp6aS68fgp00zHRcGT9weOmPb6CZtzIV0GZaq3bq65MmjK6SNeibdC
vgzyRWe5kLPxsCZoWIqLKmyqD1l2jQH4+TpLNrq6CQCLrlp9VTADl9xnRUyc+yhdrXST9YNtq/qh
1veGbB3g/P9AFNxDw46bqCCpVJgLH8IH5I/0PWbAdlCs6OJ5LcdnibP5Ee5RHMKrKIyEEGcwZI6p
z0PqxYl3e90mDCIaZ4JfmHnctiluSveBftzKe4wvlkQitrh/qYdGPfQ2wJadnO9vMeKOw2MNgG4R
l9jbZmkx0+qz3F4NpgvxRwJCZAyUCw5hcnzLchvjzPO1MvBTIYcCqiUy+bfJ4hyCQ18dpNUL2Tbf
NacBH4Jo0X2n8MtWgSdExwrSOwng42GikoLik8GzRvQ0M+qz2l4hhjTSxdjvlU3HvE3zUt36vTS4
8cxFbO3ZOZfaHliDH+11fat8yM9tRvyDhXYUtpWOL32WSUe3XFB80MA+kAYyVcaNietcPJrYhedu
K1FBzCFYcBuB5eByVKXWLnnNAUUlY6D0eCZg5cKypaL16re8VpXD4dgXB71xe2FezXJXg9cd7oSD
enIqecPCC9+BtG37NW9gyWOOyz9xipvT4jleTrQljrZSdbmHaOxydEFuR/bxZBlwAjkpF8IcmEsx
kw6T1xmJdX8Q7whtfdbvWOup3/87YtCbQpngtZQ55LipKzSedpdZhrp//AGkfk+YfFERggOLFkqE
RBOnm3JAodY6EW+YvnTFLc97ORrKeGgYkfEjvyF7eJffcxzk9KhGp9WM+MYmW/MwxkylX3e65OoW
sBaWLsrcYaMMwQJqjSJMpXQqIfrgyJWnPJ0F0gHHgYpBfObTJUiRg5zwyrelbzybwaf0NLSMPnH1
xWOwoNi6/ufTUsjjtuuVWdkifv23nDbxgqU4nhLILgReuETemFChcDflrsJQEmdmuDT6ZUEe5gQT
+4ZzUEzXxlvCe+NM1Dfla5fTUNf2hVkJogar5jBCxYmYbl72iws6OzhljO2K9FQhi8Ydx9KeF+Bb
MDbjRI5SB5znlB9UD8cf9FF+NnQjxobJA28ysA8+5xNjG6a7IN8rqhUt19zc4QgnyWnup7zYOtGd
miMZRx6ZNTJghm4mQbXETJy7mbACWkUB694MWszps98yylBAHmMSTCFBb1KwsXun57lV1pQBw+Dw
FmIMFODn0UgiMbWNDqDUDlOjER8ZU2x5Opn1qTz/rXjvmBOWXxP9a5j5n2SDSilr/41hbsQbShIL
oTAzws4/MF4Ilmpxq2ROcZb46V8GXGM1yCE0Qb32t4S6yM9wU8frh58akS3TndH1ssq4chKH0uX5
n5hffG178f5AKc3vGu8RTcNO4TltZq8XS1aCWMASj2IH9YHoyiUoJr2nl34+HCmGeFOonaiGMtiB
W94KPnpFeK6GHVOdxiHpYgyvbQBtywduGl/c98Oa65vxr1Z/1vl3/RdkLSmQfrKSq1UhWQ3SW6TP
9apNVqAdjn7qkivsCPOJZPPvUF3xhIYXtD8epdHoiUM1rM8Lh6eJUVOGXGQ0omIVLQjSeVHiei9P
tgrMVeRfSHa7QjA4qsebdpzeyu/pbTHWr9qaI5GyIwaVWaDFXMJIesImeKywh/o5fB8XbyiCkLg6
+BuQrwC0dIBF3fOQKTtd2kjRmpIggoUtH0iBpUKu7I5RysDNBusX+o6tWpkxjy9d9GEesalla/oK
anUT/TM5mf1OW0e2XGyhUdYYR0NEeuukJ1/8Fscr3oUnnxSKkaCfUY5yLpYdJnKby4UjYI01l6k3
xSafS762cuBMXngDaT/WOsFl6QnpBxvOYSnzfkoszgeo/pztXQvazWskLyOWWVjr1mNNRk9vm68x
tRUGS3nIxRX1qzYe/t74wX0QCXJP/M9o+fhgiMdTwYUcVx4UqYCJhL82WfnPBhPBxrmKz2J81v7K
7CvYcKDzr7DzZGsENpG5TTxdZ2+6ouIxweambta5aequsZ5bf+Emgd7FLJFeaSXZTtCo5v3hkQA1
qE/OT6iCvLuZwUUXjxzs1F94BpTYgmvMzQNFAYILt4+/IkY4WMt3MT03jJi08RaoaJ4cAeg/yVOs
cnnaR61Nu+dD0fYLGhAzH+vUGBJlSQu++h2Pv5+AKplx1LT6jDMZFVfIJE6fU+Ig4aeCY0ZB8q6N
UOr3PBLSKZnNHLyAuIZ4Rp8Bn3khVzb0O6049HyS5CkUpomjM7xiYSI6HW5ASObwhp/ua5LgJ1sa
ysog/tN3tBSAz05M9xN5alQ/xtgkiHeaTDpmDQExMBdkZhLwZs71qCIWCAMma47xzqnWFKeBR4tE
5UdT1JL3/fw/ms5rx1IsC6JfhIQ3r8D13qZ5QekK7z1fP4vMHqnUPV3TnXUNHM7ZEbFixy6tvwDc
38dMCbF9UQBVrFLN9v9BhVN/KVxzU7K14MbggD7LQlCY+mExjodUXI3kHdMVEClOdF16SgNnXoil
9r/HTcye9BjLR+vZGcfBPBuqLQcr1T+3zSFb5MZqCFDQSH1s236p+LQJ3GHP8GKMQ5Icy+5otCcJ
qV47xWQUlt50VQSYgFeVqm0eb+da/hjNNy4Dzucl0wNOOfVZPvjRehcG//VL8/qG8cxeh5NSt+QQ
QN7lz2EWc17iBC/YPOP5yDl3ePOsoVYPOeJGD7X85P9jCVJn1QsvXz66FHKHw4mTpiFcmvHMTprj
jYynW9vy76gggH7n7yxK8zO04J5PfJoNtgF6MAxHnKisqLiOfx+etJ/BM8hAlJxbkBb5HcZekJ1y
jxHFw+V+HiDpbCJIVHvRmscQ/LlY4qZbgITTOB57jNOlNC5Dd7HuQ3uoOBVVO2BoHPAkfcOznmO+
XpGiWPXFAsCapp45+CTtQV/ok02lNockBvoacTZxJ2rbP9gZm5W2mFUE/iwi/DxDC9QrDmttRJn1
unV2iXkyo5v+zjaE7Hq/l6mLqPCq8hWfhuKStKy0vTNJT4JkZvvRGJ/jyDGh1+xZFZM4orq90NsR
hmaoHJxtLdvPsIFQeY0TehEw8gaOhmjw6ikrNkuUIlhb8cinRugCeAOh7UXcPpk4EMtn78LnxnZW
HokGnrUbrsQoySA7sv7bqgwQYheEO77UwlXVGT+GfznqMeBvLEL48HlxC2abUnLa9Wje6+hedESG
cLQ7I+23Kevkk+Fb3T9LEVlWSj6nhg0aHLTXMXwLT3HsRAH/5YWjlZ2V8yxwlB96BEG2tFtlXfPL
XBrmc8ofxLHG3IW0ECprIAAWeQAezSH3+UZLPnBZ6snCaqjlfm89pwbXFF9GBnHDPsv3pfyRCWu8
k4S08E4CEIi9XctNWgFOYDJkM8wLV61hd6o7wjKSHpGKLr7MRXuM7nCkKUmxqUep4qPv9slFQQbW
zi0o23zP0G4iKPE7tGOOx8bWImQ7M6IWzJ3GVd2c+SClkEUGm9VZnREPe2ZJB5UEPEFdkUG63Wsr
HLkKgEniMsK13WXFQ+vueFOVOdW2JR834/1mjDW7/7JYFObTCJ6BfAv1S8t9O9kxAomj03TqrxlW
8ho4IMgUiDV2qpyE5aXpFyJ+J5L2n+n01Xuu05Ug4ZZ1TRnhKl3qzc0X7uX47OuXgMTiq2de+Dbs
ot178d57rT4k5U37pwsHvTrU6t5o9/m3AofFPzZXaVEkG0S9RlllZK0Bv713w8KLlhVkfGXJQCA7
SHirMKqT3zTO0nAJrcuQX2MYevq570gqnat+HcQUWP8n50OVxLheROdOO2vZvFgFq4nFOF6sAa/y
dqLmPYbicYCN3cU78OFFMOt/YrHNDqM9s8R//wFMatK6MofeQ1jn9sYkwMMNVN7U9qJNLL22Tzpk
Ye77N8oQBCh95Y36qjib4zgUqvjjGUM5BRbJi4wQCKOT0xEbUpeuR/LdJGg0nGqwfKhEZaliZ/vb
+oBvRfWIoB/AvVgP0XpM3jG9W8o9Uu/5dJMjdj8X3+Hjs8LDOO38fisku1bcSwNp12PsJuW+sPZG
D6P1GHe0dx8z7ShGxO/WgcZe9MtfGoKNttmw/C/5uHukj7VabOJq25tboET8hDA7ePrBio9S/IRO
F7sdJnC6beVZZg4KarF2gUwicJdzimJCziC8vs2uAgpPD103o8DD6ibgbVJnJEqdbfBJT719a/PN
0EMjPCTFcs0Pl7ynWr0k3rPHTTibwT7g0n0LNCrusY8Xs54J0fCpDW9WvEgIqfVnXz8FxpnEQjNc
xMmtVrG+knJHVD9M6TM2iepcqvDbr1ZOHl9V+ZyktkawFYEdN0C0HNh07dXZ03eqCczEbtkzN7uo
L8gzU7zrm/ldVvCLuOrzaz+5HjjLddJvoLFkVx9/u77VIpc3WSe0r8y8c7/eBQj7p6o9USRXRicD
I6z4KcsftfY+oggw9bAJVHTBd6DC3bCB7c7TeKb53ZpJubVpX2RyE4+/MTsbMK1jFXro4T0crzrb
D0bsAwGt8Mh+o+b9xERt3hJKyAkyJ5cuZ1tz8ZcVALZ0dvHXUO7l5eygnS/rke6aYouvX/Jpddzg
2TavnbFvpB0vxdhUzQmri64e2J1NAjmT3WxRN5Zr63scr2Z00YQvuWZfME/pCTTz9CbTzGOAczZ7
Jk6meEGsb00n0sO+dNVKjlzv4vYIDgfvPgsdOBwWOvaTgb9GGq/B46FrZevws7NAr9hPfrDETB4y
h7UjuMkkk5M642FhJ76btd1nW5HxWL7Q7iFm9+HEDmB2+SOhExnhMJYikq+024gpJ9zL0xtnD/wj
vUBB6WkHT0aMKGq+sZtj3hgDgAQr4y2y4MEgFGc+qPpoHkbye7NVxFO3PBGZ45oVmNNjns7bQiwr
TFwZqrE7jZj57ofgq2W+EgJXPfgvZoVl/q5B/otcD6k/22fhLmDhpayZquaAYR0xJNQJwJ1slcyH
adzEC0NYzsCcNfIeEYRzQKI5zAdwzifqWZLpD7ZTpJkZ41zGB63BBQMMEKUPcCEhG+yCfBsrtT4+
WeDZcvD44OmUdAtTdBIymBZDOx46K4tpj7wO1RXygGKxdApspr6K9MoL5vQv2Mmv+sSb4BHgT+gF
+VLvniJbAoC33Nv4gIdNtSocT3IitsG75sGC7BHiSO5dvLCckhEO+xkFipRfn+A0Y/oLGyQlZtsz
AFJlq6646h2GhOltwKlg38VIvpvojlYOXcUTyA5eCOYoB1xn/CgqSzC2QeyGUkgKjSILzbjBWYR2
I9IhBvpG73ZK9kS5hjVBow7AKlANrLJz6tmZURg1GIZVwv0CARtshjGHw2De4PnGSkkfxojyQpDr
Tsm1mOKSqe0axahekRplvAzZDjyl8WCRbjhbS5e92BN14TlyKw2PNB09v8dKolQ8YzeKcHRWEDao
vagXFfIUJ2t9R61uvI7jvdLsPRjikM2a14n6QMouYbxSrcJBvJ1bRiTsrBZB8U33USVrq15CwQU1
I9x0+mkxOq/YwlM3wpI96ou/J2Skk26wj6xpSNcZ2OJD2R/7CAzzKp3H3s5f+TWCdYcrydhVxa71
d363Fd1cPqvlqQHjbO2yaj/2x6g/Gca5GA5Dd6qMc9Sxf1ioHtUyj+rA0j9xwXXUHh/qU4l1dlrh
uAGbq3+mnO3zjdBvYm1Txk6pfnTxF/sEU/z0YEQ5IfFdaW12NgcQJWYcdZBDlPRWOGlzYc8McGs6
PGZ8m+RXt1RYhVvV3IYBc/p9NsxD5DY+Ce2JSJxVvzfFh6h8aPkHZRPB1qdwDfuIdhJfSK6NDRWN
m6xE5oIqu/4XMdh11VcR1+AyUi6Nf2EnWJwG8SRamyRfVcFrUz+B8N7G8RaxDH3m6XuHpwB8h/pM
k4cgMB29Uj1UnX0MdpmrPJV8peUriScn34Sy8DHks0tJVgim07ZIdnxqXmMLxT7u+f9x++wEPtND
E4BGdWNIP95SD9mR01yxUUxXdGtvRZOMRg3GIXOhLVTeMqMFV6dm0DWrh0Vs7kdhc8Ag+EUJ3zrv
jftqsBEUmCktVPwFzIIaYBsbqdxGPL1J1im7xN9rmGOVRzc8x/BbIfZ56ANiEdQH05x1mjjZUfsF
tWlTcVd7b2n9vinkRTE8o+EZe88OJIxwsrxHV99VdNOV9WoIB6v6DyktcXPxgZ7b6uiTpAJK2Dmf
JdrZMiJayaaCKnLmeQpnjXNzoiNRt7gKD6l+FMENZq7ezNVHARY8DP3Dmrokk8ocSvKoKzPXZGiK
Zu3JKx9Go7+c9p5w9Mn4gxy7itVZro6deWgvw31E2ynILNCTiZ7vxJ0bOORiibZb6K+zSb2QnURb
99Oq0NblsBm0TVdu24clMC4AfKOtk2Iz4T4MUAwdz4Qztc9uRrOW/VNe7eXMTbrdwNaKWxyzQLgd
faf51qtjbXA9XITmNvRLSbo2za2uyKI+fOFZP7zwWwy/pZw+q2UtrTmlfQjeYSKUgyOb5nX/IoiA
80j7ntR6OYAZqg5YCBN1L7d7UV6Z9NUne/PXzt4eTf8uhpdJ5pj9GDI7DdeAOKiJAi/gD5sMciTv
KNimg92khyI9SNoqvvQ/ln7w4GY7qklY6lSu6p5rfjMAYUX374mVbYi/9zyXlfUIgYKTCDPR5Z/3
XDCWpOghIcOrBRE0AMci+J6Ao7okuyadEalVQ7VZDbJ5jRFJpUTo/Uwwvke1dus3KkwJ27NY0704
LPfjN+AdEhoeYpXxoGpU/w1uaIWTjIuJKBinH8+hrPS3sXU9lutSR2oGMGTNhhTrvQqXInv5mKH9
qQnpN1rwTq23IHijB1WPaNLaGNQcIpE0R95ELIFY3wU97Pi7YN378jFYdwqzIhzPyUXglEf176WS
rmFw04d7ucrqF6t68W2pgR648eE/uAW7K6xAh4l6S/2gteA8HTQBBerKPcPYy+kOtcOd5ra/g7kJ
CjdkS9YD8nsp5AfMg7h4mPDd0itvMMLIccqDrZ3iOxqIIAITPw4R8zPux7MlsXV0g1uVvnoAuTvE
rPtf1SsRIilyqLvMCCW/pewKOQqGSzV8GrVsEzOwCNCdw4dg3MvIjQ+W/yYO25HIgs9WD8PrhiS7
nDnE4cc50T+XzVK3SFVk7cucoO2pW1bdOYyflvzI5oIxo7qJgBviO3EM8eEnK4+kLYuRzje99EDV
hotwV4oO4XSom9FHaL0qwkMSb4qbQAxPuBNRkm1JW+tO0x+z5KQXwGWK31UtDNdeAB7FjagRVXbp
O7kQr/0vF5KQ8tZOgXay1JOCPXpYsS878n3x0ZrCj96cUieKnVg/D2zOAQ5v9W6jcrLA+5Kx1Mxl
P+q5xNwSPNPeIV5F7V4BcEVtaseHAX+lmq+az+VunDsETgDStNm14NThQoEYRMr/vtrkU5IWwwwD
+gum0AHuVuXWG7eTsW3jXYSh1UluluRQD+uVZ8IX7RXmTuHvemWrWBs0tRpwBayAcyQfS3LVbNHP
fXmtHS/AWX6XhaeSvZr9W2K8j/W7X3ykrWsSE9PhGe7UYWu+tT4kfcgacIfYNBOjwFik3Cau28nx
8l1Y7FJ8sS3ppNWrHG0Aloi921CiSseTK9ISjvef+jznVQeFWaLyXkT5glDtKxepumTSOVXvlm3Z
UQr2zbbyk4SnueHHfQzBh2q4TeBm6o81LuP01rY0SrGvdBghhc+pv01gGounIT8N6FOOfgl+JXrd
unXlvSVSMi7CZBsnWyD2dQKcgH31JrHwd2/0fzrISDYApuMPrpi6curOK5+1YiEUAZk45tZ4jcb/
3mCYbjXML9amaDasomHlYBY1gJk0S5M8krUQ+mXjLVnbe9wZwzpmbEdMCFt0sM2I8sS7gVCUaf9l
86Zw6ceuT0kaBSv4EambixeSvpWp29FWgv8Wc695O1lzgCDoTIe6Z/JZZ3tWQIBUgh+4zUAGdsEQ
gIupYTz5Bjq8FXcexahrCZ0ivdKsysrp0Q8533faUUFHHEga7EXzOXIhkEIn/mcD93TD6Dsav5X+
Rwe80LM/wuJw7aarx/7/TStfvPBZmPeAVYaSSvVQS8uOmMjO4szDsTL7MMpbid2NcVp4HxhFhyuL
CTC7Et8eAB0UtnYFo6ZbP9De8KIOqa0EJ9YSvT1kw94kQVqDUlv8BY70jYiFC19ScxTUA2RuilkN
HKg+p9BnBrDK58Do4Qj6II4CJ3t8OwvUlP+yN6YRByHj4W33G9TDwdqGO2tBQSevn/okbGPCRmbN
iBaG8BoSCKdXkeJIymPPY7giqtS2awhy6asmbrWD8MFOXa7fKPKE0FBqTt1T2crqfv4Cs1ib/8z7
NFyhefz1gdcDVSPDEhaabGYsv04qbPBCKmR40x1cGdXmx/E8oZcWe2k520xnaodlE1Fm/Lkf8hdZ
cU1CSLLDiMa6kjjkz2nf6HTlayZRZd5bClM5bS10UtXguUAekBThM3TzYesDl+gWA28n3eTyDWxG
Rd3qp4gVLDOg4f3rCxsmIwlG6NRRZVOOS7ZJw/bsuy/CRx6u+E2QADzvAJqUkE1OE1BB8QKgF78x
xO8JQDvZ/2ZF23rufwiHyj90/mHyDxKI6H/+zMxQG3VBO8Gof+bEpbtHn+AnX1OvlvyjCpD2G9Ff
gOG1Jsw3NkQLfiy5GK7b1L5ShwYYhW4r+ISYdmJarJfKNdVKFjrMAM6Pdwc5qekXk7ZKYSNIlRsU
C62nmi92KLHXJDoTeoo4r/iVeZBxcAt34lkOznBe5nIEulsst44m+0cUVhFVE8bSahjG2CrBcPig
8oZy16+5vWVJaZYgu9pSmpY0ZcrhIRYdLH4EMtFAAjL7J8m7xPotAVpUv4T6i96/sSDHZ6BBSXfm
0aAL16I9yt1Bza5jRqczW7RzjcpdhSed2QmBNOgfTGwFgOY7CfTDgj+dcyBnwtRfrOTvqGIYN9ML
uWX+AnUCdkH2Q7BNovnQCMESUHjd3SikBbsofEQa/AHEtXVKKILrkuzSloxUIn1oeDLwPTKhX0YJ
fR/76pdRBBAgPOvykVBVMbomJlm2OoAcq21EfO0d8im3hDThgzsmlV0zz7iV+DlQ73q3zE7hpnwl
jDd5EC9DIIvEtToM9OIOSzDocjM/UE2RrAaDhMXMoof0VxeXRcgEl1EfehiGitamApa/cqUQvKLj
ndLUJHrB3gazGqnsAzA36WIwHCpX3he0iyLaGJfOmQ3BT7DsEFEAHfaQELHPPHWEbvNWpD+SeVNo
fCKF5lcuFaLqbJGdo9MTKz/ZnKvnuxRHAO7nSG3UV5mYs7eAPiq5wVM2Hmm9mGvtFAcXfoM9oeKL
2dhdv1eDHYB4hgdAdnoRYQLBFomVhR99DU5+dqxf+YRqN0phMzg0T9WgUn4j0T6sozvpYZ0bmZud
JwYxZ7RifJOY6+TuVkMlDqG/LHmv+q3wFvQQQslflM3s6A+ynS7ZPmhvmhSg1n8l//KepNFd3Myx
bW1HQciKqzzu56IznOusMXSz6yhL42Lsb8AV4SaO8lOXn4uYCt9prVofuvYFiZgTwbtnHnDBgw+t
v3rxH9tmFgKIrVL8Dy99mj0MyyEh/leGNg+OKbeq5iTnEN0A3QbmLZDuZc+WbdtjymBb4tYDVQMv
pMRzH/x6Y8L0YSWA6sjV0ZSfMjbEZkXFqKmv/Q3zZ+2dzxlo+9isSL/X6gIAC059IcQWvJZPwFgD
f37rtfkQopeRqfWWiwRkjnhpzFv2T8uf4niUS5ewI7kJOggg/0JxZdEKJA4zdIKqXG2kSkimGxji
K7CZc4p/4rqQEKJB1ROCKgk7HOfcH6H/9iGtwv7GJZj8CxRgJlgQkMtp06PjgJf2w5fPQq5FWwoN
+TPzr3oJxPjP5u5XGy5AY/Y97PwNJGSy+iz66vxtgObksrOkrcxnY93M8JEDUbNOjTAnLzXhrLZO
8NtRqpgOOPbSXNtM4+cJVgXAEYfZCHNp5tZzvXB7tK9ptMecCB4GDC0vjdtJppdyq8716RCOOoIx
zM+z3w6DEYi2KytX2mSyf7xM+TZnINSlADuVjcSe1xwz+r+J1okmb5VOV+FsBQ6lu70wR7OUfCcG
i2m0FRmC0+OPrZD/khX86RZlt3ozQYxP5oraKf9vZsSM/29mJFmL4ldVSZhXTAjIaytYyzv5HHi7
RqMS1eGB3KKi+0uQTVQFkjkpyAbHDEZLmx12H7mso3G0olkmzpe1chyZSyLlUnS6tzjmMGZmp7Dx
4k+ZeaLywlY8yt3g0zi2PB9QP5RTCK8sOHOGDFEeq12Wb6t1w0NWeamGvWbcaeeef2jjzr3Z5AFO
fnfhaUNWuMJwakezKMahad9EW38/XXTmZMHSV456c2BmTKZyOTMv9n+cNh6rUAZgV9MS0eMPZV63
KIs7tWey/IyEF2OlHCV5Y+4LcqzGnIDme26xR+BCoUEYh8UGb438MZhvis/M/SCy5QtnnhpPRi/g
OdekG3YoZGIoGqJLFJQAXaI6rHxgJsuhe0iVDTeUUh7I/FFX22Z7oPZkxDzNurEOASnfA0QAfPPU
JxWrXLAhFPEghorGgsKKpQZn4YMIUEPdO4Ic9W08nNnmrOi64FTd8CVxSncpIBG7lyHc6OS+JGId
wGjhwuCAdkBeAXJrvTVRXt6n9E7HTUn/OYehS+kCI+Ji5v74KyON5lrhFYXc6JNEtKketoZT9Tv+
tOJbPtwm+U6de0fL6GO0HnGzKKnXzI/FP3Z25ZIAUYnkxanoBmuN4QC0L4nI4uyavmj1NRwYGM9v
jsT5TMAo0VTrYzacWDHT/ma9y5jZ5kuDp6z07uk86v7GCySY8tcI3810UDlSXriJF+zolOGEjH7p
1SumyDvtykrxrOIXb3jJOz5r21SvwqGADT4B6Hlo9AC6CmE19Rolt+DY/KMXHOyzgq2w+yiegxPI
FzO4BrodCdiVr1X+U8ps4z5j4UNK3YTzE2uV7FbpbdSvcXRVlMuYOl2yVuTV2K2GfKXoc8rIz5Yt
sanQDfp9NpJwPZn9OXZRMjP9GBqkOL3uXBvvdXdEWlN+RU1dw069L3Br1A7Mr4JuY3Wu7BLoFMAH
npF0WxsbCurCfL2n3qCvKJmmQHHqHjxaGh6wdMWTJJX30cdfkboRzQQZCLvNfDqjKuq3VET/LRXx
z6o5d0hMQMOszVvzkTF0+p0TQwZpBncosBFuB85g0qa31j7CBpcnZnJOfXZziTiHbLfKwxow/x/T
pYew+n8LiaId4/ik45FlHqwRtqNwFvWRIVQ0N/758+jjN0+THGqAvSdYwB7W5t9MjXGZRXhzifso
1Ldko7UN7ZS+/MjN+1jeuvRK/tFc5LgJHgD+tQiPJ1qpo+T7CcGwt/0b3CmPU1C+7/K96QEVx/ma
htxUs+Mg9Fy2PIuyPRfNadbQSZeoJ2T+UDtoHergXYfuOl0BVk3DCmHdlpBK8SBwT8yKWqG9BNqL
ps7RIJS8LD4n6KP62SNDFp2H6KwNKx7bxhZBWuDFWW9D90aLXNk4k++wAv91gZYNFQ2v8VIYLpPJ
RsOZlF1W4gc6+AYDJQ4VRz8+De2pKG0cDjGxlQ+MbQNpLv9TT999ZxrcmkSjuaMJLcpQgOcmNN3c
iu0ON89wmJKjzNw8Puvdf0ppxlU2PMOC8pCzrp6Mhkm+wweT10546xk5qTcjcvNibgXVhm2lHtXm
GHRMEYFTojy4WInTm9Kvc0qqfhSZDTM2uD1wsNF7C97z6Sv23gRYceq6+q3eHhEA1WPm/FO1g6gx
5p/10uAR146Zu1N29bBSREsuG6E/mDpzy2PIPGieip2K9pTkPIht5N3+LiEgMCav6etaJWwdk5Wp
Q35bp9q6GTapyXab7vK9Uuw7pssgU1ABBkf5FZaznNUHmso59y6KdstPBVaCpVbsDXjmWMq2dUrP
F5CggzdfAYc0udBCL2KCi3ZQ72awVfLahMSIHalbBBB+OsbOm/ozUbDsXWPRxmKSQqGyeAyEu93E
eImc2LhNHgGKMYYR9FaUXmwgxr4yYNwgX22ghWEnwVwnh3cQZn1qJ8ZCOav8nJw0GHWFEYjoORaG
kKeCtCJPBFojIC2K57lMUQqgbRGv8iAcm9KiuWofWcSVg3fzkKRHknTIKAgCyY7PJulOBBHxgQm6
Q+g1XhnxyqzocwfvQmc9QfR1GthS8TGln0X6WSof7Y4Lb8YAdqjkPALIVP95eATUTYatwlqFXSKs
B0bIym+HIE422g5yPEk32bhcMOAYxVLeJQOUrw1V7Ua/URAbmM789qY05l4cvvPhO3loyo3qdRNi
/a9rQB32+Fy+yZFZ+QNXkKjQHMCSv5LeDKrUmXjw6fE1HUZu1DMNgCaELXTZXR3MDgglOZrxCZMA
ZpHSusTWZWT/fZyb4NX5coyI5PAoDrcdj2mcpbdIu5EqZKmKxLXhHyrKZ8XzQOOFuaamnv3fIK4l
ce3VcxmP761Y6bt81QfzSu+lywnRXeSuXnAmNA9Nf7oZyVltbt14z9VHIjwxxLBlAwih3jL1Jig3
3u8fYMLqLqxFv7nub64eFjY4djISrGBDtjZapnanCkc72EDFxQcXjtwSFmRxDIhI1ORnyIAQ+ggQ
k2zsg3gBwZZ5HdmmdaztyBZJPcNKcM7msfgiP4HHsuwcY3KM8uhr+zDdU/UOF5KS+nFjTeiQnA/2
f1bAvjt2P3V6Sa2LlF/xF8Qio2NMatsUA8R0rfpLZT1VjtVczQBwogW3Ry0Cd9jVExYUO2hPaXQK
qMYFhEvqUsdbcs+ju3r1rj4wS8a6uYbB5BNzFu4pI3NEZU3QkpVXr4HwM5oj32Fe/sn1bdLPOWPq
7hyBSqZQVvyspyvWsoYrSl5iF5HHr1r8VPAl0PaDts341tXGrZF+xrdOP7NAY+Zpp/3kb0aIMPhP
qO5ZcN+n+sHXAZ0fWfq04sHNKnBKLBZidPcYseEhc7N3QqKptglLjj3b6L2icKRbsmdVeB4xpY14
WqBMYC5T3Za0p3LUVGovVt633jPb2Qv17kriWTdR2w55f8j4I5mansL2ZDYzpnTiCR2MXwWPevwE
7b8fkULN/sJsO+7vFeRNmg5MaVklh+LTH1dS1jKPXRTFVgnxjDLg9n/E4PvKAEeGZ1eQGr5Bfk01
F5RRjBz4PjcLPOCT8e9W8qJLDxWrbQCHBYwfmXc2HeNe0Q5oGTJfFFZZc4nCmK9j4cpzqqBb+E2K
L4nG4eA6gTxkE9TCB/XXqrT0f4An52gd5hMiZxmtRvQXxzf3jA6Ywkc2w5jIJFD4rHGmMdtrqS/e
8z80CpCY3qtuI/H7G5LykVNihiOmikjRnH1jIfY8Ahyjxqq3G1mOo52BNqNudIEaBtXhb4hAleSM
yWdHjGjYI6MgCkjmknBsd2hEm3/SPHAk60D8DE5jf2+qW53vdZjNxsXPHcp5EuWDjxLxBhQTvuWY
E0/taGuQ92aOzcPW+EAHxsr4ez+W7UEwtvm7Rl642UUactq69gGIn5HYUtQK8E1Ojddv21B1PH6n
wTzf7fkVURnhoD5QgsisFcFCIrS6UYmn5ytRXwrTUnJ7Cd/iKi6YPsGNXwXE3yGwBZtsGfTHAreF
vCwvSvQ2Nu/hAnVL+0yA3GwndJONxD5LowENLec8DeRab7KAc8f232eqWFatLJkJM2a0/Z8umJwY
jjfNrmjIiROQtQFeQeOSoy8NB5d2sKtbiuEDKPu41Uds+bZK8257zIinpp9e9EWzI6y7NnqidnlU
vvgMgBfzZzUiMHDx3QoC39ayfSQkAW/qXBlAcpmPHev3TsdFZi2VT0tgWOYon9IapS7wZqUuLx9c
phbPmGzWKGFr8e1B1kKj5IKruzWVTr8XMB9zwJ2E99z/sfpvRf6I2GR2h9HYj7QPoKK0b6pic7pi
2m3gsoawo9E34HIOTeuTphx8aQ9zmvA9U8RgOZ4EBw9fiAJHDbObffotJ5oXE0iCcoO4LvFsljnx
toeVjqst55TzO+mbD7DMhUMM7zFDJ9jR6oKzKgfboV1yOI5xksWqW/VAWCTGV+kywUg9x5SbN/Pe
IY05lgOMm6NdTeOBrbcbkNPjeWRQiX4e8P3O8Ldxm5c214OF2DttwbQP/p76kmiZuSV0s5BjFlfo
WmA/Qoy3O2Y39q3pemTMzRuERhxvJKYD5loXucfWYrLW5ZXUrTJr3UnHGhsoAOSSLMSlkM4V0j+M
JceMN7G01pN1gwcl/098yciHHzPhYqX36lRlFyN6q51Cuvq/Yuo43C0L6NQjLh/opJ47IdmqMw0d
BnPZLSaIS3j/WYSVj+gEY81goY92OjJMMQPguJCQT+YL8yhyt/V7wM4WYIgNj2agqiqnRrf8mcyL
Byse0dVOo2/+ruYgOS4TjPqqovluU4fbzEURAmkvFW7V3MKRDvaHGD/DiwG6OIelN2PqRy7bLRWl
LAHpijVmINGuuv1KWVr1XCsimOuC9+4I6n40d8159JfywkPbS0/ldCn1W1g/ev2lit7S+a6UaS6Q
6eHelVglhR1akyfN3bwqk5PpyiLaxRc5PM+PDYMdHCs8oRRlffbYVe2bHSOQBA0KD6l8E9sLE3Q9
2HnLCR0QbuKDpcrQ3gfWKZiD6NUX7pHrRisXgkqqeNa9QAJKxixVKiJUlVvu3zj2QQX0IhIqs8QI
+Dj66rFkVLfeX0chpQBbNKoapDLAeF958cv3IcI869DYuJokjhLf0/iVRl+d/OG5OH7oF9a3CGd8
XUhGvAu+rogqKOouzKWp8pTeJJ/ZC5Rt/Fe+7pRJYvOSkTEJoLGC1/N/z1UQuCUKmXnpzIvaQ8+6
sFOUPyzMulS59BvpBchiT9eA7iwlwUmT54AHRnztQkb+ybBUH8EbwmCebJRmrXirBgSwb4twC/Ul
xEI8KC3SEqGSiFLYZf+uDocR7EFyhriYLHVQjM2uPnDfNMJdGp9y7tRUgMuffvRdBz+5U7Ljya9e
dg1+H15ldI5/eGakvNTItVP1ReiezMPwTWAlaRmg0I04/+Iel5s3X3V10A6Llq1cfYpbxBoyJTsr
Yz69sRzkOth+c7WvTBZhW/QsJvsq3MwgjnrLFi0njTxrkeaG7QTCRRcfDBz1LxBhdBeMtWbtsEsY
+QL3W4MWYzlnBAi0SlQUeC2wQEbJFrx9RdblHcQfs3QmutFcohitM2HPlIhXAWPku+cv6YlhnzEs
ssqwQb4wwxaqPfMypXBQncTovWO4/Bo11yy5yV++uUmbLYNaGHrW0bKO4F7VV6TnjEfWDsTUSNKx
vuYYgOBrkjtjLkuxVc5cTokAOIa2lED3JW8kgGfgyWPhw9mZNBZKb1N9VW2JTAPzeRLRxaV/TQzc
ljMLW0M13WTRi5y9tdUGb17EZP5mGpAbSLEvSRPhKvFdzXzBc1J+BTlpjnNlcQC+dfmTkZcIC0t6
Ap+j0VLLjrRF9dY1D85TdaVHCVnJO3v+lSD5PBZGE4ZREL6U2RuGaSHALbH0CZh8ekRt8HaT4EhW
K54iIHGS4cqUPu1uyArahHz/P6LOa8d1JG22T0RANKK5FSVSNPK26kYot2klevv0Z7Gq/znAoIHp
7t1yZDLzi4gVS4Zg4b8Kc20O6QtwQPWLtU3NQFsru/7AUPhBDoe29sgJrxDxIO9JrVcQtOgxpxbL
DKMIMkaYXeExAjjsYRYYNwQSBYv1TraRYQamsqnFgJ19vfgPtIvfUVVK+TXVAwC/TdGexmU0Qigr
VV2rJ41r0AZeHmBXhK5Lh2bLHJ6Mp7GgyizRJ8qinp/1kseDrxBc0ybA4Stjcklol4fW9pHtWmEV
BocOoMiq4S8zPGyYWhfSuE0qbvGf7GkmxgVGufoVdhfqDWTVCwvuXpJbjBQRi/wotcATImFKuzj9
h2W49JGm+ID84FB+AmeGp25mIwAB/6HGTzeYFZYOVVjIM4wnkYzQIvihKGSer7R5xN/f1FyvDa3Y
1qT54oYkYR05Mx0Av08X+4ytCdcLstUQrNAWcBWBqKLVUme1oC7e5K1Aoq38Wb5JQZZR1TBMtVdh
9alUMEG3rxH072yjDlvhPZPNcqCOeGKzI2VJyAC52WdXha38pHfwtwE5qyUK3gRy1sZ1dJ6XTHGW
03Uf5GchuwJ7ppC50tY1E7rRoRFsmooCZdtxc4kMn0UbC2lBsFKivFR/vQXFOdxm0oLfpSN57DAn
RnOUnj73uNJv0XRjuMWMYKV1w3ODGroNXHlp2HMj9mSxRBdljBA78p5dA6OExfmY7KutcSrbD11j
J7mtsQxzhbz3w3pWOBWcAZCay+5L0Lct2Vt6pgXYnMdaOjyjYxMdZ4HNd0vLep1dX8mJEmt6Xuk1
G93mqyTMQAswyxlXV4B1YofwmNOPRo6Yeex6IJA6VcfSphlR+gc0BDiByS+PmNZRsa3bMPbnCDyH
trRekKjJYi9Z2JDB0MBQfsqYBgztoqdTu+NufOz1gYIf0UXZoWkjzCZ0pPQ1z69tcqMIuNA/xfJr
JvsPRMT8O89+wuyfkP1I1ZpbmwJn2a2w7f7rvp7S9ek/OOW1HwZ9ny+7ANL5qS/0XzYeSZTS4oJ4
dCe98xjEa7+2uL9BN83StT0pgq3gV9gZ7IzmghEcJtkQTkTOUE0i2KPzStXTyX/WPr3n2dsAAkX2
J7UexPuwQkrTyaOVyxRUKuJ/A8NLVmk8yNjqvGOjplhkJlgVyhh6I78A03JZ2wb5QYhPSXTpk8e0
gs5ZPoNJX2VizrzcqI4UADi0PUKAyulSG8Z9xWkCB8+Ol6ND6yT273Jy4stmQs6Pxzri8zrsDdDS
HpjUDm195Ep942NWLt497htiKzSjcsVPMoCJGscVzl0bDhhMWTRoEvZ7E93UIJRX+QmVehZXf8SX
g0eMNYwKYOoNXgkch3WrLW901zCPYnK34rvgA+Ni4LEFF7PyV9JO07cZv3Vo9oSlMe5Y9dO+KZHf
QBEZttyy4gDgwdJ5Jjg8sXhI0eOYhctS2HPRDrqDEZtfpSwtDaIBfLOhWCIM6b8FJCwECJ5VdEHr
rErHf1hYMIbIFy5PYvgESAWfFYAm4UUDCf63Bj0W9s1gBdUae4VMP91Uu64R14MPw8o+TIs7HNTb
yuapFhunXLRZKQV295MYg/KBDg1ZboQQHzk37mj+N+zjW0ZFSeeykGFsQc1Gq+VBMWm18GNBVvPZ
hpUW3+b2HCWj83JWWDoy17PSKXRQXSXZSEQfcamxu7n08a0lgJ+eRuOUFeeYBsxq9ZSWZKhq+h9I
CNZ3Q7hRIILYiegRF9f4cXrW95d2H6o115IExOJXI5hx/imXhfCRq9NwrFCPegNb5qQ9AYA7Yrip
mwksPgxe3R5f4YH0OGeWQ14fY4mt4lT6LAp7Tdh34bLtPpThNok6ykom6FFOhRpYDNA0nvr0ORrd
ocKmu0jF+U0yLmF/IfbUX2blGZWzbY/sAsUdESgYlMPDgSpc3NmtAO4TULD1aRGGsUvhTnUvMrKq
7/n4XqTvs/Rdyd+04D5QT3xMlUNc7sNgJ0ibBhKl4oXDhpPb82qot7H46F+f5j99vhOTvfhkfOrR
o0sN69QSgsz3lgm2QOzCV567EYYPTMDc3FOOyUIB7w8PtOTUrrai6yl8Onnslv3Oh2M+J45NmvXX
oJDRjwhBaMtKLAxEUnd0i9MvXK7L2OHRIJWOUjrxzKEFXQJf7lTzb5rMe+q6qq9586nN3g39PggX
OTiTbuZko+/RF8LnVQYY+pFMpPR1g/EZ1Fnk5qP70CgcIKlkDBM1tNEYd/zGuX7bWPTKY3RGn8rz
Loz35oZAINb0U21n9dbIF53+JiX3xy+mlQq6b6ImQb6KPplZQjgiMPoEGeARsSb7OyOkDICGNsKO
pstTUJ0EdnznFOomN9cpYXzI6JtN+3Mtyvb8YkTuPPXGgqYmv3wX1VsTv800TLqf0mTLdLNfXq9A
sx/TCM6LkLlzcmoL4j8bpeFMPk12i2YbNssx/czLd4WNbLBWFVtR7KSwM3ElR16jgUSpvC42x9jO
0g3T+JrHB9qp2S06ZTcn3cyYbbyHxpUxfYhom7lz8lCcyHM7j4ikMHAH+QvGcpFH107ZDI1lNGep
P4LB4Csg5DW+hRsil+ScMJO3U9CSQGxVbaFWCrMlqAFjSjmR/m1kp5dOcW9feRPP2wDoAyEgPvTy
Ajyd/WB+gL+VwkJhnd0qFK5kq+sHST8I+3DF16kCgaS5xqsTT6eLI18+dyqn7W5K11FMPlN43vBA
v0vhW6ncJCYZxzk/b+4+ZGdSNdATsXsTuMaZVJwoI/BA8hChgM2zJkzHZFzrz1pxaeQLr/cmfWoJ
jqUFQgGcvBdO2IRMm/dAIkHEw7uquo+VzsxGWZL9KqeCNguKVbp5Ct4hGHydo63ZFMTcYbpsgei9
ICzfgpTKVF92gge5xGPE+Zg/M/VyTRpA8/CISD+zKSLdPJ22WTMNJ61csHkz859I/KTlBKlv/pqm
0fV8HzR7QobkcIlYBwVOVRukFydZifGJ05h817XxTyKMHW2TBRC/uKWzj+KLqeplVnok7ShYxKZJ
4i7HCmNp2NtIbV9idf3i8ZZT0gy0L47tMEYlx8NmxZ25Ri6ai9NPRtRN13gWT581mNvUSg43wpdt
syOTWCqnR0nB86kVjuEPmmbYHZrkIFJaREfLyjSirfY9f+Njc43qb4J0M/gOsH5MGuaUniRQp1JP
6FYg+OLVpNqEP2VDHGobWTke/99WFpFeXMETRa//rT0f+XYmgnWzSXq/Kb0Cs5/khJT1qg7YALB+
Y7t+inyogGyfaiUvi6AkiSKATj3kaSeAmzW6szm1XOSid7W2N/oDskrokpLksktz0Ma/r00QFDkW
5Uxez6QPoXgPkM30K+HrPyYOuTXuEaX/lM8zcUU4mt8bCm6+4BIUpFM3HAlXE/bsuFnMEdAhci2B
0XYNTPHBfRftovGIVIAcyxdLTwSmFpsajy5BTXSIID0LN5o70m2Y74a1PvjYE5nvszSg6wnxFiKy
gibVrhXOhfIpKE/Cd8uEkEIdmSG63888uHkvrKavCdSmGPvYb6RdI79rEQFRvzE5nBGIDhnv1xti
08LoDQcyiIkUmcspGC47SyovngxHgBRibnkeh3o/5+w+p1kcjwa/pcVdzeUdK9s1sMhDj0c+pyLG
VxjB6/5LNam5JGI6jEsdOBaKeD+tddwy43yihvOmWRNIo+shmCGfJe2PH0DAT/sesft2foJ98eUa
MLL+Ffhv/8KlMc3L28eRRifWRW0/kLR7bhXvoqBr6G4ukwvz835BFMQjOAy2zwuxBw02XWR/6iBd
ZD26r7JOKIPiXqED9eWTqiMkUrM7O07HkW40OeG3M3nBTGL41mCUPdbP5kyDIL5OmdQb3X0wcIsH
dGqyR1QdT80zBg9GtoaSf5vOAhBskTU3nJeZUOCV4kQwFW7nGKBBh1CcfvzSW2+244HfGPR7czKA
vo6KgDT7XAGTL/XTo1h+YRxjuqClyzjbYsXJOcgtpNfO4NzFqrtIm3s+3rTHRVXO+tRcDMXF6VJH
Edcz4pnEPOFu9OSr6tyZz51qdLPRHYrF0K2YXs9yPxx9o9kSLshID/cLdX7rWCylFfmieg6VeJrC
ceZtt0K8y+bbqtm1hIPj3SveNejqyCboH6Dft2nuIgnkxBKYXM8xJSwYRCFT8DSKdsGPzvrMg53+
k0UdWcxJmSU2sfcAzildsHBr2iKdzAoO9iJkXZzakLXazZ+tezY3JQ04JNUQTbvSIGC+MbGbBn6i
91+FaOZSwg3eb83qpywerw9G213rvOQ1w6f0sWxoUyxuBpOb4oTt+WnS0y0qdvF/oy6mWH9dmyQr
GYHQUchXs8Fyx2wLEzYnvYZEUOUyApe3TG4nHc95gOxT7GMzmaCAEQuIPwzd6ezY03ZB+DPiUlUP
OVQPYcQ58vvOexsZAGnqyIQfWWoWLzHXUzgq5hANPUGEbrmehaSptw1jcmUte/Xoq/2BUpXkfS6a
TguC4nFNf8NtYnfNH5RML5IJjLlpkm30DvewYnisAn8HLLU15pv2s9BXavumYuUjJIInYYswgkKG
EGdsj0hLjDX5wR5v1JFG7VtLGtXR9zj0WYyQ/n/1i4glvLSJIOAM0g8EkJ7KSRGOHcraeGQmygdZ
NOjejHcxkYADxwREdIA/q0PdhIUEn2zx6n743dMcEv0U4GoVhwAMOhiKFW+BSlQDhz/9E5eYvRWu
Z/qFcB0L8FQenj7Dx+aifKT15LcbcM7n7+PTCRmmI7faUrPGvF/S7QAGdYULPJnyAi37kGobgHwC
x5naybBnotW6GiMx2eY+puOEWC0mNDDgiCGvCxtbHMv9UT6SMupAr0rkXoBQoLV0JmNFg4YWGLd4
rifv11E88qZiCK4YHBhiKARGyOrjS8Zr35OUIhFv7PHt+dz3asRWiD0lwCvkTskfMEIzj2GXn2f7
8l/v+kLsMqvAdomTftROr8ihSaj6aoKpDD17vXEIx+U1HcLn0wgTYnQ67pLHbuDI89i+HtuIVOiD
aod1oH6P1ReR1rt6r0esQWzyrgFddlCTWMA4d9D3K+4qhjHLvCRVvA20XfYiqn8s6lNeXlSED6up
PVwO0RJSAlukFF6CBLhsejpmDyZA7ohBPHAB6apEh8werZQ42xRP8wXNfw4+26WSYdmexV7KmR+C
49tGnNNbjAV0dmyInEbd4lICgnB79J98gYSvhU50b23z+ZhsaLPQ1lRLUcw4s3GocUYj9qpKyweJ
ZJH0wD0ZaQ9ZkVWmlz4M4cZbQU0txKVI/C7hSI3xG8fpQZAOKyk8/hWV4o3llKkyr8ULR9Ynkv2I
Pg7Z17CdNaYkuIbkFo1bNSD7zWT/5Ly5yJyuWlF3aTIzKaWpzyvtLgK94ZyNG8CWTKZ/0wmMA5LU
yvNr+LLVDn7OmWFDzHgRfx5IqJIhgPMI7uH8Kj5NRXYxMMGEW6iziVcP2BU33OjUJXekK0PNlN70
4f05vr848o3vkvwW6fcWRjUNR7uZsB2kTTz3+9EryJ+XrtF48/WIT0PYzIWNUK1f57JxHzYdDA1/
enwXrai8Nv2lUM4z4TRrj0PIj77ryi0OCy53p1CXyggBZB1p3AlW3t7FZXmOyPS+SNQdhnKKrUqr
GsYVoVPVCUuIQd484FSwkFFwnhs12ZfQdLFrkWnZKPlHqHxUkkVSkPUoOEjPLQ+9jgv1oISnUDjn
wzUTrkgirC7xkvSn9iUzZr1Uwb36SAntFmyAvNzPAdh2l0BdbPqGR/SU8eIzifgvk3Uwe+d7GZt7
PCfStXiAYZMoyPGemldoUw5rU1ZOXTmEVePmrqcMCq6Kck6C86s+yMG+kjcGjRqeXvikbA24BG6R
etmBJK5xe+A2wqclLPE21++G8jEO36/hOwvXxfwWzW/kHePylvw06ecDKYSFX1mQf2NJMzRieqj+
ZkKQujejw3PyyR2ePy+yA/WU/xiE61jdesNS8w/l+SkPPlfUgFAduiI3WD6J2SWtDgGJXRYaJ86m
nmfmIVOJ8vOnUG6ZcX2JJoXaBZQcoMmcir5JZ714FsK22KGv6/heZkeNp7ayTpV1QGYGvy6mg3jH
k1sgahpv68KeiysywmwysTVEO7wT+A9Q3mse5fEVZ4RxLD/JqGJP0I5Kx8jdpBe5D97mxynymDmW
UxQf4exLj761/puUJXYOHAOQQmafOCBaLJGRRDON85/Whl34YeJgIKFZ39BSh9bBOkJqq2edHD+F
5J6hkvOcbqzhDa0m9hRiVFDRMWoJNvkXwi/KXnoz8GPnq9Lj0T4k9oiEqKytInC6zuFdFR1dr9ND
LNFX2ENScC+DTwO5wIEat4d0QpxOSFXCsSbh81qLHIGtJ9isHJCppctLI96EsQkXkD3QZl4tGNHn
61xa90eShUvDVKtdJm+lN2JqPHACG01ekze1BC9+SlGAtYfAkFBME8GlcdrR6e45zMcUoX6MXaIG
TP4U4kqvrQyYE2mAf0OSqP7wMsmvR5q9l+xHlXJHCfh8Ffj4RKKEpqpJbdTyFU91IsXPyZk5RYof
0RbR3gDvfxui6+tTZtQRwTlcPP4vz8PYju0JcB+CXeJUsMVDkOci6Zp20bylFWzALX5zxBymqwhw
VAijQ3Ukowce1PueBILO/m9NHQN5DDJd03Tz75Ox7o34eBO3aZhJHqjQjs5Y0SKsx8UhlribJulA
+uZlsxe1EeXE12CcpBl7Zv45KiM6xqRK0Qc1yw4IAk0+mcJ7QmndYqrlog8dYpdihQP9wD7ecEEz
hR+SJv+zf4dXn++R6VlD4265xl/MqsssTjEWPE8lZ3bC2/DnpOhg19BICuU5m15UaN8JgkPMUM7D
t0pWQ3/L9KuQrbBh+a/SI4bLA56RJjmI+ZaGMt5uRYFLamuMrY0Ngly5mq/aweljd7Tp8kKoIw/x
+vdSj1V66yivI0z0uLDwjuNJMe8JA0v1Hmj3Qrv3y9gJtiIFYPk1SW6E7lDDj2V/2gTbDMb+aubC
ZY0yMA/4mI78s+c1jC86EQCMLSsWGhPapE6SZ7C0fDMftgbjffQOngmEqpBRnH5fRlAK4JNZUnls
SMHzM5NzBETynJB3KeOvHRCxO9MLWiaYtU9gzGRxL4w9rD7ceEtYOaK8ArwCywXwljo/5HA1U+Cl
zmPG7syrKjCPMHAbIlBHD145rU31AGNg14MWGfeJdNAgE9OVas0XcjXxEcffOtTysWlIBGaMyeBt
Y/ulpmY9TxhMXvEqD+XtxX7tQy7f0/btEbwpOE2xHAjr14QFs9XVXLAVGPSRTQPLlZ4l2RGZTy+W
8HlG4bddlt4EEjJeSu5BmnA2CaT5tnEgW4+/7HDI7wDSQ0cLL313G19vI4DpFcVSfIHiuF8yiqNT
ztgtweym1aqFASG85cWHkXxp0bfefxvBDyjG8LsPv4PZJxy2CPhEAfByxem5SjaQfgEWG+qKEqg/
qG4rLq4dyQtaEsjQYR1rPfB8+T3PN4xv2P4Vay5kddlrNj8AVFi4TlanWF4Gx0ffVNi6YuRtgDGk
xYwbEdFx8wc2Hvm2+fDNR1F81cr37PWPrHu+37T9KS/Oz49kfK9AlKXvcvpePs1U2Mn5Tp5t82Db
RJhP/dfoia1rEJT/gFZeXovwXlTXLjjLyTGTdmHrEWm7WankB7oJwD5kYwoajqRSO9FoQ/WrDD+e
C3YxoDkFMOzZT5f9zEzsYr2n8DxP/EDzZiaAjdEB5Uowf7YvcazO9g/SS/k+FPdJsa9m2HeCpyuw
aUqc0FgXC/Kv23GZKIcmPCgmXZAlAQCubt2Z1/8/rd0v0+k/G8/2xMbJlI/hh0YonOqe9B3rznDS
XdFKxT1J6+YoyYe6OqjFXjE5+nTLnMZZZ5b9tPPveH9vZ/t39pnvm3LcioTMR5oFdqM1JK6UuKHg
ZpLLAQrq2fnZcZjFTWhnFCQ1VA45wqkRbQE1yhIl/OGeehjai5RfiwTTPuMX5zV99NDhvjHAuAVo
STl0lwmsO5i6eK7y62MwoW83Kfh4kuWHsnaXorY2dFuQf3Sbzjzy6o9TgpZ3UeRzoJzj8RSsh2vH
a7dHIz5WNAAvrCzfj7M9dltTMiY4cHEVTiwvQMK1126W7aPah6kLahxpiqdVsIIYq2APhcrkV9mW
9aPUuFOcQDpUqtepXukv6fxKe0Yf/lD7PdKLraBoaWvY918xZdw2lP1AfOP6xLhDxvgm9BZnwRTf
rtN+SYqlna7wbkHuQkweO0+xvce7HKwYK/81RUwIK28U/d7YgE2+Q0UPqqnHTdW3OjMRv9BPoN9D
MOYcQH/B8BZUfzZ67vPFGMwbTIZfT7uDs5pYz2yfFjjblt1IORpbSj5GVfubJZTcMX4PScbL5szt
3OCxb6pjmZ/F6DJ1zfEF9JJ/B/iJnMtXU65H7A/EH2Mok84jdmZm9ti+L8P+JNCltKp4KFs94gcI
fmZBoq2my9ZYjBwRJO5T4JXJ9Qq2u2IMrCC4Y9gqLSF+16A3U95kz8zBfHAG4LJeluW6GAnLOMEH
oE2WARwBnA+nxVhCloP5GV1GduhIl7pNZxW/UbDtZVN5/iiH+wT9xYEzgX0B9fKMcJ+PGzEWfmC+
hAbkgraemeCwx4mkq4rgbj9nxZesfA/crjxyhGDFtpsuAWO3iaVFXWy62Wb+2FC8qrgFnorMU1xa
emo/AKbdMa23+ObnuwZbFWRokJNAhzFubLrBbImhEqR6rOr4He1uoePmNnYoOLQm8InVyi+CTccz
AJsvHQ0Fmnd1V0EaLAvEZzwGS0FEWNkAnm6yfSDsiUkQgOA+AY6MUjisubLAhApErug4EF0FGZ3Q
6ssLz1DoefhXx8Q4gd3Oq/sre8sbu8i/cTlSC5btM2HPWgF0IluMd94Fn1MsNipS6RfEIGs2OrHu
cL9rxo5/D6j3Mz31U6XDhoUI/Ctg+WCkTXLqYcjRlWgqNKbnLzXbACZSRi/sbXC/LyitmHs9k0AG
1ReewMhoFvT0jgYRLO4TERsWMxhF9r0Lbf5Jrwn3TmvRCxita65ta7Dp5UsZYyCrMh7E6vB7g/z3
dYZmVB+z+shCXxbndknq4D2lUJxoNOVfVkZp6YY+gKl/AUx1RRLV7+85Ec5hpxCoztg+Uoe67em9
HnfPxzaALs9F+GT0EMNYcpS/JStxaU8wdsX15dxZ4BuWgx4pxW9e9qz+nOufGwtKBy7MacfvN40f
pn4/eGPgqbIbPpwmdYTFe11tDMXPR09u3bj5r6tYl71yp4bT6ahA61dvBSWB/bVSFoCesvmtL29n
5tMdkMjNo91o6WZGTh44heZnma+8MRUM4RT2riI4iXlUSGECrV2mtNEqKHpTTzWNU2wiGen9xcjZ
0/Yu/VxMYhnxNYvFHiPXg4tt3OTZVtjIdmT+FYthjGI/rIJd5ssvJ+GecPDfZlO2j1r3HcRfqfSB
BZHC2NKj8lR4uX80IGaITHgZ6PjaiqglWiqE1UurW/U6Wg3FhVre0wszdu1htMddyJCUs6O+H3UL
Fo5gimts8DnjWM19QgiNPcZqOgkQhLAlbr4+OajRXq92UgSlFTKk92Snqlmvta2tDFqEZbuQMf6u
ItNWnX29VicmiDff6o0zSmvGZzUFnd/E0lvz5y/HidNY1CzNhCwAQ5UunHNVL6cu39AyzBlnjpV4
xGBpmGL5O5vrGE1T/7La/8yQlBmg839J+W34NZLezTOXl9JWi5jHL2w/3QprCpU3/BcYtUFgCEB/
POF3IDIzAxVswzym0Y5/Satw53n5nEwYbIKhM7VjuX/KSIt2olklTkHZapmf1+aQEDtaV6YVLZJx
IixUeHHMhFagjYRpkkAcrwsj3isRCgI/Hn1JZ/i1AYbc/VijF5/4guN2r8d7Jd4L23E9zayX0arL
/Sr30xCsMx5TNwBTRevFKbPDfqpKJ80gUJdnvKnNW0wzo8hh3A51C4oKukJ84zNC/DH7EG/VhmOV
3SB7fSpMN0HppgfgQBzm1PleYnKu7F6Vmc2JiLjakQtpjrh4LcGnMZuf3TG5BwcoUKVxdkKC6lfJ
uJJx4LDNycTJFUdvHThFM6j0ATVLi7hbWODG67NRHxqSx+kO3BcAH2kAcnNN1JsQvc26N7q4vcKM
XLU/90z6dlZuNTTz0hccrUHSRKGDix5FQAmRA57v2uz4IF+1qQidTGZWK7bi6qaVt7G8KcqN1IT6
OgraIUe5lS51fJ49joJ6gK+hcuXLDmnj+XMNQu5hRbVN5XB/7A/43UiRD4UDaXY6zi2+CPim1D4M
W4w4GAPxUaEOTA4W/0s9LxggxwdZ2tl2pK3sWjsrjSNvdTpkASlhT7IZ0WJy3BsrrKupsvmhvxFH
NhIZ/1SwMfbOAZ/DWaTjy255eGwYbfz54QFzdRl1vyeDqnBjGYc8yDn142jJOpQsp4bEAE0X7gh/
lNdgfAwFpGgQ+eiZW+cYfHCKKouRyuvvenA0Gth5BFf+DaLbb3oZ67TyLR4Nycke6xnaYcEggDp5
cYHKgRRK/gaojGbtJSyw+26v+xOTEP/rboHnVtmInU9uu0V6gtwhqSuGzjBZWMPpUGQGO9mmcOuU
q8lCCCZlL8/cBusNho8vUsoy2AU6tVZ0hoeekfxAPGMxxKTDbfFi4L6wpfP8uT8S4GYCsMfA81Ks
PwMP5kP8Rfw4Q3aosvOX2GIgXVHmLT49PHQspTeFildXoD6a4Q3wF1w/lPDhf4KI4fCfK9C/fr1v
YeVrDB2dZwVwag+v4gsfU7GuIwcHVg44HyegvMSrMjRraiEsQCWwRZrIr+d8t3gmDZM0+Ry45vIL
r/GKAzoK+e+IAA5LDurFH+S9lB2yO1cV6Lzfwz4+FkCdTb8d5K907imiP1JnQBHH3ZZ2j9pEyKup
buaMDyfDjPxEOdK+taOoGgNwa87VZcC0Vz89fak7rRYZ/RZzb4HONSdlj3UmCo9zmuLsaPJo4QlK
CKDD7XDIt38dYeiEdESrEDIn0RAVgFfBwtjdyXy/rtjPtM9+WOS6OVjktS/ChjmKX6HLTg6oGnuW
euIVk9h/+gsMWvN3Wqe1jc1t8mBaYlEAueS1sc9xIfxnlGU8E18rtETNWUDtWcMS5bkQwFTh/VFY
QHcJD8Lu1M7v/+vTza8dFikfnjC74Oeqx3QVX+YD/S9uIbiNgGvNWwF1wWP5RHHKBKukxkyfnII1
RwDxrRg4NK5l+pmKryG1kuhYRUdobLI/k31F9oFqM7yPFGy01FB5Y+5Rjjs+3aF2SMkiPJvVbw7e
l+3h4YJfef3iV5jZN7U7q10JD54ARm5JwhHyKPP6rHHjYwhPzMRu7PWcMDOCAl6w97XEfVOiS1Xd
M4rSF6vhMRWq4xTFC6yO2zEHEo6LeiNZpBa2JXue/RuGrFWNOpC6xMvL1G1Td6EvcGBiTKMEXKKc
VfnBxvTKf0T65HmyZ5rzwnz78irqQ9i/Vf6T9uACW9eEwdapZRm3M2rxUhe7cWA48oxlwelxnCWO
oq9RzhcxQLSABlz3+R1EKxXeWOrUfBtPvhCF9MBJbI9BfRjFHa4e1PHU0XOnKN0x9YKQQxKHsU1p
P0m77mrbDIeLOsJd3eraUQgPfbDr9A2asbZ96bRFoeqfCtIH6bWAQUS48/1fVuN686MTdnlYlc8N
PczmU6QgEE/lOUjPKLdrWiZxKOC6wq8TWSeVKNjqVG5Q4ajGG1BxmR/vbgBE9liRsRxWy9FmUfiD
8LBTKld/UvZg7GS8dB+i62TEzX4zWlLoWopwbcQ7T6WX9k4V8+OaXaJkX5c31bgSvuNxorbT4wT0
xKS//mp/ACcgfvxhn1irHLaEGg/fgLpujq7+05SjHakdtdnk/YQ+H0wtP6fxhQmJSI/JuOU4A9KS
UYBELv2wseTff4za8DIuTXGVjYthYEi9qG4ceGND3R08PHaMTmqsQbolPMsyOwJbXFvjw+oru4iI
DUMacNh7zO/V8M5RLOVIn23vaWrRp8Vh6kEhDOcPDDn9KRxOnOHr4fQ6q7r5atxWuUr9ZVDO4njq
lENX7odyC+GrnOhREbO5X/WgHqb9cSTeSexkR1IyUXAy6LkYp7RH1h0Ycsuglkmk3n5sIh5JsNaS
TSkSNWAMSobRqelaYvtJMx1NI0x6oVC3HrPgBenixd5m2srwl0UcJzsrP0sJztashAvTWasbt2jb
XvQHMUptIuJg8pPjyeQXILaAAObyXmGvFJtjS+C/Oiji3pj9Vz5ffWdzDrve0+DeWn397yV4TiwW
PGIBa2EvVEsKDLaQN9iuZ8B+9OldYKgdOtCF5769hNiiZcAVp/AB8eikwb1AmTj1z9P8eSri48cC
hkYy3Jrhlk99uos57ythRo0RcW2QiAZ5kZLLm9DECI3Rr3EIzAyEAwjramelq+fMHzTK17ZPcO3o
OW+v4iPnJL+JAF6czX/B/L84OLT9MHQNgl9EWgM3sEjfy+KUvn+hXYAHDYj52228wqzNrI/rsPTo
b2AGGVM4DLAldjcyVrNp9sGcb86whB2PuEyhOtvMITkT0qfBqK9zl93Esl+zGAFk3hFYjhaUCOfi
Aeezkp+j+OKnC5glPvBIB2f6o52CKVmHy2764gzQuycW9dVihu0dowN25+aidjdhfs+S92dgD8WG
yb1eYFLYPMtNVoIp3sjhBuMdLvUtDPA6wdw6JcqjekqUw+uZ/ybKoX6Jk511Nnpzxc0VL37wwtso
3dX9ok23Q7Ijx6+0+6Hdg85/Cmat7oXusMwjU1GuQs9Cfa5EoCYPjto5E8D9MNuPOTuAHZGenco5
AY0735UFYY1NHW2k1I9g2LTu7CwGNEnuFIi2nB/phtrl6R4kfmMcDESw4FSqpgRWtjoBpMFa9dwI
DnntwYdb5Yfo1whEzBeOKemo5KDLO63ayZwfuWdgyX9OPW5gt3F3abT2LT26dODfTaWaobr2DpT2
Mo1uXutCYeS0+COfU3UjPnfXq+hcIa5cVdB5BHo3CzjXwKyIiyTj/pEfQLn0Jo4Cedj8xXia8l5S
7UXDjrELhT3bADguMukklqjyII+7YVPIVoa/qbTVcK1woFAwTq3/krwkLWOrU9kOcAraP+b7sdlj
z3jAw9wFZNNBHfjSGyXB8ZuovRNE+IiXs2Y3j3eOU5ii18CVIEs9+Bg6iOyVyJKDHwscR+FMTjxF
gl24Ot9ynLPVouc60NcdWAFuqW1BiZLiG6mvmHhRgnPVHYNqr3Q7q6uu9ew0r2HN7C2Sb8oKyLEW
W89iQhxHlFVTbDdOHycWlnXhLj4zwz+rSL/hQr4V5pK5TM90iATLbPOYbV7C5lWSmdlsXuGKfShY
Nmra1WOpHoXomMZHFbm52I+UWE+L6I5R/P9j6kx3FMe2bvtElmzc/zUGd/QQEMQfK7p0ixvcwtN/
w8S5pSuljnQqs6IyCNjea645x3SN3O1hcMC+tlv6zVDrLGwkH0uTD54lLgr1vFxG0pYcarQB4Tfc
kJE8ySaNNwPW+SJC92xAXmm86S9t4eML6X7fgnVmV+02RsAHDcWgYM70sgd8Pl81IGnbXb3aLqVs
XtgS2OtKn47xRDtq97dqmz32YXRUomOan/TslIwnYzgZMgkATJjTjE+ilLWpd8g6fkIE5YXhp0hg
HbGEconZc7aHdsn/m2J8TXKW9JNJz2CMnD7f3Wj/xU6HuwKCI+WFUOeS1WoHkIjHNM9mjlROXc3q
58pRhzJGAocRjNtuCx+v2CWGU8O2Aq1WXLkgwsGLIsdqF2m0JsYDA1s96iGlHnBszumSoK8OPgvO
bDXNyKyviaSKrHhbqzPPRsqa7Wx2y1ZaKFDDbodSX+zueLOxds6HJEAu8ayBlWqyIQ/Y9AGQOOe5
cQqykXxCNxkRK9EhfrMK4TJRgtS9sYhkZzpr/KfkryycBESEyKVhhnisiUUQHSyo/SV6EB3U7Hgf
7LJ5z2dXMftInx8aJgKcFflHWF2xAYVQXU5li0FDWNBEz3XekCyiYNZIDDLkxKb9ll6z+e0GN+Wz
Sc98+ozIk6wlnoZ6aQ7LewOFmQu4O1YucVYt8kLqggZPGTxeGsgG9ZoXh93+WPklBpG9zCcz3d3h
7rC9lTGAr3kt8mrBUpmhFaRXs3k+ULlYLKJGeAQzuGOiOq2m8RD3EmkiUV7w+9+w25gGuP4j8D7m
Tp//koOC8Vjxv/00nCmWJd8nnz+3tIXWwlFy+P+FsWGvW3BtRyZ/pQ4w7sc0VMOggbD1zTYTjt8D
2T/kPnaE3RvB+yZGF26e4oZ09jwyj3LCbWoArdt/IiCH9fd7QgNdsQ2LXSftgYa/pGndOquvvmK1
mSr2uHUUVzX6LMLPsv0S/6WPI8phL3w+k0+wzIJ2COV9Ge9vRCTmerRJUsahIKN1crRGEVvcWtQ2
Xb5jlzhbPKBH+8TyycNyG6KIa1/ed6q0yVueXqvcgE64VYed7HJmGrF7r8hluZLiDtHkqWux9wye
1QyTYQDXG2JKBOml8J50hIP9DB7jlC9OIh+J6m/Vj0Q14k7Ql9AciUkwgf+lXLikMO/iy0Cv9Kxf
INXIQMYpwiSf7oVhG0WHJ626E2CNN2afHbvqRJRRmuY8sjHi1OK2J0kBRZ6fJFG+mH0NKxpz29n6
0xNQopkmDU9cXktxJws7Ql0r6G+t9TsR+9lGL2Vx2mwjHRirXTbMLdR9LnQsuW0BV5yXT9+W2xeT
fRENhPcRcHQ6CeHErzRxIuPWPBehcNaECr0d7orWQvr5KcSvVv144upe/OLFmEH7xKJXkbvk61Io
AK8h+dHiH1LWwMToxO2QQSe29YSKkN2KX5e+PzcluK2DwWjuIXaYE5UWqt4h7Pb6DMnZbSlFRdGb
Awl6vbf5bsfNhZVcTL3LetQxSq/5VAvmrrgveU+X7z1zCmHfN1htydyCIhpf+KE4sD98pKb7zO2A
4q36uXOw0m5nytuZvHkq692pNv6/xxv+ZejxwSCh1ASGDcrvlpxJsBfaPkfDf92R4W/iNgBYORhk
J/cQJkccSaMaIGNoX9KegLLkNHcXF1ie4rm1itmJYTY35i0Myyq8aLSaRZ8SHxM8FadCBs9yut1P
CgtJ7VD0h6HZ30FBBH/EMmZhsiXNMBHLstq9zweGFNj/z/8RkfSKtuSVyikxF6WvKvsWbOoZH+fb
0ow8mk5ksAvUS7yIL+RP0sxJtv8S++Fm28R2+8wR3frxEz1+xOG3Hn7D/jd7fA/gbylMUT7sfw1e
UWXzgKmSYlmZkiYmm5kw2Cf2qG6wQP7XyZRuVfg4yuaPisYKvff6yUw+tZVpmx924Gxtade7IRH5
WsiU4AM6MsnJzLN822jb/LGHIqaJhwecHOX4uNxxkjtDB0tie+umr9vAo+rXCa7VYmUsiFQ8kyAq
/WeHs6Hq9tQ3nrHipsHeKP18zjXp2CFB0sdGT0dlJaFlcsH4rs2vMPnsleuYzId8JT3e7uWRzBHn
5GOd6puu2M+kg3ZhlqY3JHqcI/iMwEizZW0vh9il+w4NmIKw2M9i+j18pNe28i2SxSfwNIX8Jsyw
kVqhfHzej/f7sUYKXWjhIYc727JZ3LKVACSNp2mq0XC5LL9Iifr8u0axf3i3d0CwvL/r96o53KrT
wBZydiYhAf5us7LIHfMMM7Pp/n4DPjBl5ULDiXNfNLyCNhbDa3MfFh57ivfn4puc1rcFpZfMvnHa
GfZIjHckKL6jRwaLkgrvyN79wnNQ5W3abnplbaG5P7SVA58ASAzBvtUhHZxeXCoLQXUhrpcCMaDp
nsfyht2jeKyTvaSzMEIEPGn5+QFIYqodCCk5US+100pfUfatYgMDS69+6NMBEnY4f2glWvHQNwuY
r0CCLEjC5AUhyaIrESZs7F8T6AtoO7BhC46uAMAO0WCFvw3S7US7JHg4AT5rj7sz+3eml8kexDTJ
Kcz2sLa5ORTYak2fZ1lXrbvlN7IwViK+dYZb3D6MlcQcObHvCziRQzCS7uWGwaYS95DuLio8V8mq
MG0mZCRqcLQ4+eFNDg5uIQ4jkQZPMpcPj9g6uyPEUQyht5UET7g91Cq6F3nu4OYttLuXi971Tlpd
sxFHejVYcS/xd47eWKjJXP1R1CRzlyiHioUmOQJuZJajzxuqSBMPuS6CPZu6DnodhSJXQd0X5g7S
rjryJw/Altkx8QfZMfWIprqDFC1u8WFMHicMTvCrET5fkU1txcjPWUZ/EMxcosw3COaO0UiohhjV
vkFpThlr7obAYl8ozYI1NptByzHX2Yry7knsgmNLohWs9NPVtk9uQDy90AbYgcJOxcEqImxNKkDd
eJLo/U3eouEyeSvLrCWU6TAy/pl8E/D00LQ1KOqLAfKJudDSqTgvZSjIeYEdyjFollCRSU7mK8xV
jmc7kgEJnCMKaTaEsaAxtkhztAou7L90HcEgic1T5JM/w6Ys8L27jWtHSyn/uudfhnF9RNd7Su3o
ij5EnnYY5wNGalRaPkInFgU4+meCw4IKP//Q7e9wmx4u1HWE/dfzgBcQ7Q86wq7Wp6w5P1QyIAb+
Hfi3j01Zsqve3p/blSUW1+rxkYWfifE1/osYq4V1CQZdWqPcbWr+IHYd3geTwmKBHL1olgLS2QMi
zQXimINQMCaEeo1xYAig9RJRZ5a8i2uwpXG1oYgp3cj+/U93EadXHIkRrQOJkVec1/vWukq7EHzx
pXbwimf8KpYtOHi/En2d2OK4Dq1QWMd8tDsKn1ck/SQPTTZkYgyJMTi3V+2qNHo+nYMvSihf548d
1/ImyxeNvCiJJFA0dChvp4Ehr7l0xfssvN55x8IRXZAK6vJ9mU8NkmQfSZtBrizabdNugmLeKpfW
POdOV1+eydnQT2l46Kx9Ff/Mnl9QIWgGqS6NfnqMh1hbYaNS2p9uTiSRvvAaPKu4t+3n5K6dY5fC
z4WEgv3DDih/njw25jrGvXCmpHhp25gFWNszwqv9sdXf8IFI6cf7VPnNKh9PEy61x/yuHNQtXdbv
AV+Hbnt8FlHmykxEvNtBI6TeDUz5vMcD94FrC4sDu/J8+j1+YzmbzDtvlK/di23/fi+utgG8HF+N
gCEaKuTaxgjBQoa0qqPCBrHO/TII7t8xLGiAyfmcZu3bPzU6iNnxWZ3q2emdRjnvPzuClvlj6zcz
Jgufot+M1LULoGt0/iowU2lJnXBH17fqV3ZDbQlNPRtjjihzaNI9kD6ZxSvjGOyFf1g20oIydnum
BImwotG6QtcXlvb7DWwHEFoGRgcF16ajHvdgcluUMAL4l3BXkXaSF1TK3zAL4YbA4INNZfpShZ/c
PEyHY08h/JqyX9wPKCfUqT3c6JzdFoMfSLUXGCNxb9bqixG7YrholOm/jHfHAKHBfJq6zdPl5aW4
E7vHOE5/tZA/bK7DYoPcMhfw8OEt3UePrQ5uZa6hGc5W+vF9xJU2B7A0buPokBnHdAj0BMbm2niu
3yWIpZg2X3YjCWqDheWVfj4l4JsEiros3s/Y8kgE42PBq4GlqZQmMwnAteVTXkyGChwvuADEV0s8
UAPr3DGPruiGIa8JGWSOX7J67AQZSZZ1+ps0XNZnXt1K9wbRluTAeFJ+u4alOzF0503xLibXargm
4ZVSUEX86nhszj414xrOU5LMMjnM9ajR+0h+1L+zvP8h1gkHgRaLG+k2JxMdDjikR7KZNyixKfUU
W7WgJwrVm0igs4+IrZ96+dhccmWTqGuDettxNfUftDuRfJAtdS4OUL4Q3YUzCP08725OcBbkXWYJ
KqXodhgvIXs+e5x1OyXeNmSYiNMVfma5qh07qp1QULiXmG7ZaKe7NN0NybZuNzNlPTtQ6GfvZU/l
XF2MpP0WkUIC8n+lwZhTW64ADzxdiGJ+a/I1AxoFQc7sNZpfW2J/BGuWPetRwKG5vqrZ6KZWOHNp
tJ6rLVUsFhMTspkG8GGv4ph9bobnRim3eD+8G/cifR+JO63eRwhps721UoZjOjuNc0Ag7GXvSCip
QfnSkqqI/wzCUTQ9L5P5bCcT9+lhk/RWLC3K24ErSobGTnGRfPD+jA54H7jnTSt/pTsp+YFd6kM+
VAsnXJb9sfyuFgf4WCMxpgGvtMfimDXonxtccujLeXzfZ5+gx3FvZ5yIa0JN7J7bwpd7u1JBiE/W
56bYIryzWnuLq/OteU/K63M+1Gz91gZaTofNTmeGiotdK+6Z4CMK3reaLZgBkHQ9fWdyhQVkUjpD
+J+LDH9Khz0g/LIrjlYoji4NJOSbQ2rTNklrRwPfz+4+3cC2Zh3o5oK2w/6GL9plvVrFc+d50Ovg
1nlC81kEU98WPm/8qnyu0DFntJuZHFaftf72uvfgjlYoF7Bm22G6U/QMnQyuQD6dCdmxE6MDUIW0
3KHpiFg/rAFCEqtAlIPXQhBuCYCfol2R3slYKy5DrG885wz3ZrjdigR9e5iph8smwVQq7O5Ir5kB
bsnXrAu2esQQTWDIpE8kY7UfJRsweuywmOuy1TcL6Bx9YpjuN+ZaSi8AGHqu06QNZtf0uUgzr5ev
WQeAodikylXp3kv1nKunm3Ew77vsBoxkXy7HxG8MkkRByi6VOW0AHOOLrpzxScc3HQWGukiuhsnO
02tMFvVEVx0FZIf1JGAqw2Klil5byK9lxChDkJkqCyskUhI4zhE6rjNvx7XWb+79FhK3by5SHiVX
PAbPA1gOrvsg0zXbU1gwMPFbQkPv6roWiT/4I9IwpWdetZDhuY87sT/yo9HNC1u6OGWv6EkvM78M
NKtlMTttfinuUH7j6jdUfx76tzHV1Uw3C8R/tih/9wq2KNzk/mD9LdUB3OSG6SYHrJ+/uJjNQySz
u1NrE7dXdKO5PwFvvDH3YHM/SeWxOhupP/cg/wJAEOZDYVWj1xFfrf3ySPun8VHOvsLnd0IGhwJP
QIv01S0TGzxum00QhTSD1kyrcgSb3Ob9JD3mf2urIp3SCaQB1MyvZtMemadf4wnpdEvNM1y4hLym
tcbDcCMuqFizQocgGt/Zg1NNW/Z8Z4u/zUaGNklbQL5R++2cNcOM5t0v+iZF1//7MU09T9th2BWP
fVUdjOaoE503T/lImsrir6amuyfnorLt222qbIZ2o3ZreUoGaatItPZwW6V+37j0X+df9D83LpPM
d5p/6epcIL1N6ATmrrb6aSZKA7Xb0k63DagA3do2aEb3a9mb3TwRc7ktozHO95AcIIfLbpTtOxLg
TkyB43s8XuXqM1I+8afRTplum3TLHA/tNqOUWrRu6jru14Hbm2eBMqd2m5Gyb4JwEVLMieHB6o3z
g8ZYOyP9ojimGy/gVjelV5YeNb70pdM4nCKAFh4W/nTTfc0M0nMnKTykjrrL566ifXRgwbdCuxUp
TEvIKW1spnzktsoHj768R14VebDkYTcn5cSSV1/g5sGNZovCSWdBLQS6NC3b7mlQpcGs9B8w/Wz9
WiDR9qfOTWzp9vX6Duk1/kP6RunWANKaggNd/ysqIo9eCwLwtcQxFvvyi1f1CbpxioYiNwaVDfC3
nCDRFS935N5qJ+GXMfEThnugX/9g27QEg3mX+xPZeVFxwGPn49RnqxdL6tBV7gW3i+rJO40HpkrP
iA8SQj5p6TqVVjW1vdxh17p9exy6dK89Oeu35SKdd8PK1jaPYmodnh1kwaN62BymvIPK/fuHcXQF
V0Lj49POBw75uw85ucRrq7/V6jumaz4FhGOf7gMyET5ugF4kIKGvzWeTK5fLbvKydway1XfWOSiG
eQP2k+CRuNCTRY2sCDoMf4/ukAl5JGTDPcyAy3gliqdcWBbCciZOX0lHcVcW6lbR6VLaDc1hug42
LNfv39EOWuY4lcLEWJLLEwSy4ukZFMLtbjUYTueBBya7gKsiSYnwqKfH2kbaRwOm1AUzEcNVWic2
Rzb/Kkym4R11fqLvJas0vEiMqgNtQ5qNR+xXTY8KhPIFD7aIZDH/gAAN5TlYqE3fkTHSrMhVkD+Y
Mr4ewgPjN8o4NCVk9Fv8xl0AhWD84qnH6NzB/+UP4npbpSzUzyruIUs6TOZOlgIQUWfH8vYJ6vdb
K5aYxvB1sXKZVMPbiiy5OUds0edKZTWgBFv4LSWa+oLWNSQf0mWZYKX6VaqO8kHjP4PjrLrkX2O6
77vz48ofa8XPumANNgWm6HeKQKraObZKKdB5lotzSd9je8Uy2JeT7RXDK4AmBtfxCyxo6NUPp+xs
LT3H7NostG2E7f+Frt2yX9c625SVOUWcDq+wWKz50TpnK6PxzFphOrfE64MvOBnsGISJ/rHFkaQ3
euTM5IQoAVwUztXnZH/M3wcOhNQig2jAfxUDSnEWI2Z5NtDBk7+hRrOKcAj1hT5NSzZI0Vt6BiWg
wgAAn1J81tGEyB2GuRdVb3F6oplsACnFxV/eMpIjOBetJSZnGj+RoPVsL7CNpBB8DV5X0RcCZCBS
fNFRU45mdnq6kvbRah9P81qZ1/L5HhrnXnqTkxMlbirMbhmGFUl1Vl18fiZTCQZCTXBAtBK9I+vP
L8KGiHVtvEyU3WMGO20eUqiG7bBK98hWin7uAOTC3Ikncyy6O8Y/6irTmkwSo2jwiLzutWboOJi3
3WvJUFI1zJJh8Yfm1PV9rVI2tItaxGlMxsHAJePtnr2tbQ2uGICI4e02vhHvaITjDALN5v6K6qg5
ttQpqhPiqKbdGq/HEpAu2GeZJ+zoxjRYRlPBamJ5N/buMKD6nZDvk30lHlLxkJQHAzjoMk7ZYG6p
u2M5NxsmXMFvHNrK9X6xPH5qNjb8psQ2tG9anEMA2Y5GfkxuvO2PpUX3LHDFMtBHarsCaTnat+wV
t8UjkHmPRfw85vohUfb5bIfosRnqTdVMW+LOCBqFAI0XI2nZA2LPCxZdqUDDpj7bvvbvNTYvoE8w
1VYjxOTbGus3aOWowqqyVlhq75RyeSqUN2E8U4Aq3N6fpF0wrnDnCPGlEnObFj4VZbODi4Ff3Rra
7mmxYV1HRNL7TYwYjuHPh20L03t3nx1GgbK4y/BWPvbAOq0susC+JM1srqr0mixOPZaP2pdfhFrK
NOssuGXcRgO4FRZkcsoaqxeAIdbWprqWkc9z1k9rcOugc2lyU65/cUw+qhIDycxtBJy2k6DIZex+
8CDL/lU6mqWP3QOQBc9t4N9EZnnIjg5nEbf3macnexq0qKDB06fYjC4xXDrKHfbqYhwno+UEYhWW
RBERkuLMv7C/hF74IDPmWJjgGTmYCjhWLfCcfyY+rksqGpQFt+sk1UcLYZAJEWi1comR2l4fyEdr
s7HheGIlizXCDLJkFZFbWwAMhIXGHhG2AazFznaGx8QteZY747lbXEhgXthRtctk/ivMPIzxWO27
CfZKhR2+6GR+GFGP5qP1aCfUssxYalxraL40xVbHWYGSsiQ9yjarBwOCvZzPGVuuZMF4RiscQiir
mQfL7Np7EHAIfWcBLBB1hmhrc9Xs3WRW5/bkYHbn1WYmYQtOTdqk3U6USDqsg9oeH16JUZZMZ8hF
/jE5aVc7jO1Ifrj/kfwA4HG8IwGjQLNj1YjpvSYgNFEKE1/Z2L+VtAbOYQjAAIjpig8CRk/oh+BX
PYJ79ZnuIYkqN2rn3pLwbZa9bWj9OLD0a+yLI2Ogrda4nwzSt/n80qe+Yfo7vKimT/ZV6JG53uLw
AvYF1JCvf9B9RPIVeKdM8OqMdA187UGwA+YofwRV904yJfMTClItJy83hblhp6iXu87OCN3V1FMB
PVzUd9xmKEP7knBcvQst405t8KrLV2oV1L0vSJ7W8m6kQedvKdXDx32tpP4KTBo8xPNEuNb6B1eu
++2rK10zdeT8S1E/2CGZxZzHwjgtkrgCURrydwUaCSCw47KCAas/aj2eHfsOC/fmBnZBfmNBz3FA
lU7Kvbb07buF6Fhi3g6EfpWDXjXWTb4Vh10U7vP4OOSnObgCt+XgJQNOC9G8oGbbPKnD6YmzgofK
/RjhlOupUWbq2AwKii31bLDtA/sHUBewcStsd0KzNU/cAiVtZXAZGxyxcs4UjOknmZLNeIesFKAU
fXP9qZf3FzTO5Ipk/TwqRxKXxbgUwqXgGpiUn9SZzkHTecgYALhM8yDFAB03WYGscob/zhewYdB5
9cyNLgLGydqtF+eGtX/t2fxt6NJop+sxDClQdqnjQuTg4mu+uF0U4BTxj559Ad16IBtwD2g2GsHm
+c30atNLYue5MJh1RDeVXDWHMuwYvUM5+2yHayrEnmXQQnIshVObnxX8oNYxKfZjdZgFf1tG3VgN
8D0G0LLrRFvr/VqwFY62fj3kbGVXs3H1CIPwHmgq/gZGnNayGXOVY55ZD17LoGSRRmarWnEZD883
vlbNE/9smufu66Xh39Nd226Rq9J0I3UUMlHciXDr/8iQ7wfHtrmL36pLlq2DOXu+6aJPM62xZL77
TxOoE0vHBHGnL+GCZ9hAA3TSej72n3r/ObZfevsF3LcxGeswWDvAVGT+7edO4ND6ZpEBqYpGPUTd
BHV2J0g8svbPOeQqjI3ILZT7ietbvFiZxNXqycmFufep2y2uzU9oxcBb7uRCQ1ac8Displ5TYQXP
6T+MJr9LTSRXpidvCpevKrEmJvr9N4VCry34O/0k+ndpfmnJ5xxh/1Ah4ovuwsyYPN4H3EKhpRPA
Y3lgNSrNmZQHernk6QywJ2pdutiZal2SOc2d8+yasis6PZN5E+36+6ZN12W5Hj9umlcuGUsV3pgB
ZmIodv38Ntu10jaLN4O6mlH0s3mjS0hYGeYauGMEHtvcRoBX4IWKuA6i0KJVbBgD8HxuEy/04Y2j
VqRX2aD7IBCbdwn+THlNqmtdXVX9PXteNAUHCAlUL2u9zHTvmGfjYDBcNdqLwva2my2jn1z8GHor
D1hfsci7cY43k+clYeVBDWR4qZt3XneVIljcSM+P+0BN2IeWf+j+f25qVh1URjcHAMV/RAJEDIzj
2Nfbmd+gYwi+NEcNJXqffBrVtQIeco5+jMaVRZIg09jf4IBY9wlEmVVeBzMOvtzLH1M1FUuOfGvq
WCv3BZUQXyO58tv6gX+pcuthJ5r7fA/jRkeAuO01Yy8a+w47bk6sfk9VVUfVurrO8vVAp4rg5dyZ
jTNrbzj67Y5Bmk3oJYj1hWIsGWg7WkNSwnXTQNvJXkxACnUWc44ZgBGuHb5alrCsW6Xl9PHTYal1
S6g7nXG6UaoXXcv+rP4wacoeoDhibrD6UmtwZ3A2mFRL9x/jdDxM7WzQ6pLHipG/MFaRYc0e3xko
PPxU6+a2Ukfw06CcYedt2JBiLeCC9kTqCGp9nZXvT0xRuL8i3k6rUHVml+msIIzuK5Vf0SL1mFyx
Wu0MZAB9CG4m92qG2InfCAgO3+RQuA125cQx5gYgp84Lf7OL3LndfCD2jCc26JNA9up0P842ms7K
a6+kBJa2dbibfGbz2eGWcFTjYV5P5zTpu51evBnqnprLfN5kp8e0KqRMjVcH/CUyhpAE0+NE9mDO
GfMb6Pvp7AIN2iKXpYuOcatlu7Hac1aHDQ2Wm1igJmudsA45PsQpjFsQ+0w9ZmegPQTCRd5mCxgH
CeSK+UPcn1MKYYVl+91wyJBxxWTNjcKEySfVdp1yCNsTKiE7VvCcqSsXMC7dVyNRjmLXf0fx0sh+
cZneWVicCgjCojNkMRvxj4pHDZGc2zSoK83uxyzeZoAsusVY7qvyRHa0mDBlBUA4FyuXCN+vdsxT
hAR/eMIaaGhio8nXVsDEsdoQ/7FzYQHyjGzZYmnBMg11fdWKyLg+goAIKARyIuuF0JyH7bJlWXCz
9gbinHu7/GEHbzzKEej5mYg+4IdWsm2eXWDJWjAAIBjYMEZvOhG6/Nfs5w2+5PbzdrciNZ0naqAe
c5VXzOdbnYAUjmCss7uVpb4cfj+vIBxEfUn2HsdFujSe3/GiBT9fHihWSstD+ntbQcaqcaHfJxA5
Hql+ckc/DCIUiJZXsLVUQM7QE0B/3dl0YxsAGc3aQL7I/VnQT0V9pJYzSemqcZjB/yoIoI5k6pwX
sjcDmntDF0w5V0JWstgmueYaNN9lVtLAMyqo+AHlao8+q1vYxboaDPBbMKxOHGY7zOc8IuoxACT/
GIO8WPQVvvaNWm3gWMnSulRWMilZI4jdmqKOHtoFRlhHIu/7EoDbmoXTJADTfdZ+xInLYRNCyIg8
pfREV0DyHOfm+XnbdbNDdxRyhvftXM9sNujHT3k4mMZu6I635/n5VjydFM0ALbNdErXZpMOqnYuN
o5O6sTlpiTJBgda7z4f6nVc/tEfOurksTCb62ePSKOfNgmW+2HgbBnNf4Zsqg5CAMr8EOuw4KX3h
ZjeD+7wQSKDLmkACYBIa8TiR1F2Ssg7bVgQ7N0ly1rpTChXhvpUhqCx2lg752e5mG+eb9QF11pQ/
40N1NEwh47aBk6st6nEZT1k1WN2wfQTZjayZ6Cqia/gCHh/O7tKhj2iM2VgvaToRI4TMhZwsxHxx
lxfwneR0KQ3LOFx2zpPXMfKScZqRRRyasT97+FhYSYLWZDwh9pL3/H9RW2phgRNWjHIMdCEJt4DP
fz+hgx5ciAfnm+6otj6yH9JsbLdJEtBPyoVdPGIRECnaZuYi2Q1KgOwbPPF19ssLEtownXQ+SRQD
jdxW+EhO/RtEbcd4O4t3cbOpxm1WsdyEO0PBItTWNySn8WGrKFCdx2ASA73JnYKPFCcOpdf08siW
jl66oBOnDz2DsFAMasFhbKbVVw7qmqzfuvwwi/e6/bhDKZ5M4Fn8G32YGJhGEFffZCL155dSf2Af
7hdSGNAVZHJCDn7imLBEIXwLHpYlPEb4o4R6OTuG8qGXTtwDMMVQ1z1r8a+I5UlEh5Tnyew81T38
PlJGxbk5nh+EWqHF9TzpKJv/SWeLRpsX/Y5aMQiCN8WSqZmg4/GlTIyIE6ZN6hXpDTItiNh0k0iB
gpdK8EiVih0P02mnxRuH2Ze9E4D9jqW66PQhp/Jky8A6RZgsblfsjrgb0lz991rzX5PEryH/mn7C
0vx5W7dACzKIdWv+g8KBFiqEKmCG1N9wqBxTHDnXCNO2l2ibCqaKP8t2D/qz8n2HuoC+gu3eBtD4
qN7q6i2Tj/xw8UxCsVSa7ZOec0cK51Mslk49h74VqlQwbv4FqKfY6H0BSlDTV0/1I7TVkPpxH1Wu
LX3ebnBLiWwzxXb6aA07SnS1ck11+IFFnQlR6WGTCD2MbCdJnHT/ACgKPEJBqzFSU2xRcOtjH7sj
V52XNiAjDJ7QDZsSr4DLi0t1kcR6lhUvQGMM6DwEEmZYn8B3w2l4os3156lDu3Wz3r3jTpyHthG5
wuzzPiwjEH/9Vla3za8JulnbUWhfchPi5diNFvYCOip7UFpT1gATvjHlE5BNqBmi9OYTAuWMJjV1
fXupknzEwmaL/jcC3zGW/LCJrCvsTIFZ31wPizmVmNG/Jvqt4x/amp/Pr5Y1isIhsWLPWal+BgMA
aIIPiQvtg2XYEyX7IGescJGDfH5U44pCe7L6Eg6J7D2/TKi1kraNoA+e+j4jlJ3s4mTbA5CM6Xxd
OwbIb/M8aZap1bOM+TgUd1/LdzmTp33XtrW+E9Ax/VY5Gw+rFLeJAFRh/aRnxL5XW2zTo7hJoTol
65ZUqBdz/44DqpnIzNRBAYNNXJEfSzQ71jxNtbWP/jt+7uL4oCuHzgQ5ATllhCyI6VQDebvWZzBg
1gprX3Hd29IYqOP/lDhB+F9gLSHGAAbSioV1Iq1v0rqW1v19rcTrXOFWvSK7oXewLbyH5KlLiV1X
69LhVgyOHC5NPObL+k6ZzWrAZBOuBqcxFxGYklc/0RPT1qufqK6XFed17kg844OOBgmXci/4paY0
j7FXCtde+ZSkrzL7JjiPywFAe/5OKgAxuTBOs9lR1fbs1CnQU1W/eBwyZYe8rvzw/uR4Hem2ZoPP
RE1v6iucoCaewkCw00jbssjlJ+yxniaizZEkmv6QrDCtUUVJtVSQAlcjDYAduOJ9KzhsrSmrAbYr
105N3+Cw5y1c3C/8aLP0fEPnAquQgsVcFfgL2NUMQMq9HEYcdq+FomPCc2WC0OAwMl9inxH6bKSL
s8y1ikRmtcBDrKMFX3EEIPPJt4my0AkOolEOgB127Yqrw8RCvb1rykWJfEr/HuY5qa0xf6/qC4Ra
9G7xqlIV9kNqnXc+wnBXrJDUb7BKCY4VviT69HSwOEcP3BjlPqU0AXxQtxepNMtJrXgW6WoApCTQ
+T3YjvybkR8Xk4c96mF6LOhtYyEhSYtszcMGh0ntQPIFUUu5H/xcCcExAqk33YuIDObJyVT3LIwR
wnBD1t95uMDOKPKBZNlPj8lXU35yZinddeR8qz+e2XtaMVAvUWdnU+MwyT67Ed95PFeTb5ZHK+mQ
R+T/RwBUodaQ4082iHbUDnC4Cf9zqQ9XuAlPeKxvdXZOsjPPKQm8wOyNfkmhPibrBIoja3ZlldRB
rfg3KtG5qyaLnJUBFww7RUdQXWOEYuI3eaBGK+m5ios1iGNa5yqi0a44uGrCxcgasu/i+d2OP0P6
TeGhTJki92fUv+sMRm58bZ7vnb7iCUkygDXEQGmNjMLupS1i62KQlkqxEpPptOK5xD/gMT5uzTfa
aTRhf+/eymHqZKIlJJecSre1GEV7nRRbAwOCyk1xQ7MMmXgq99A5YQygc8Lqw4SKzvmHLaHJpAlG
6NiMxkGy5kI18skJ2XUfbrQSv8746afr3kuf9x/GWdLfTzNQ03VGzfq4EY1t4lHGNVC55JC8nx1b
TGKRBzyRYrssgjbphbCGCk9BfCZ69tZVbzf5qIQHpitYvewgX7dl3tp/H1BCRoixPEVIwaSYC9yk
tJLH5v+YOs/lxtmr2V4RqpDDXxAMIAjmJP1BaaQZBBIZRLr6s0DZPl+Vy5Y9Hr0SCQL76d29Oq3n
z8FmQM7+UeFjaV6kT8/gij2njNS7FEGqDnONlCOjv0Xsvn+cBOksES6Vr9XTjsrryGIQ3u3zFlXX
PLiYjwt5aD0G9ek/Zb8L7NhadfQBNisjXwbRssbbCE2C0jk6m1cB8auI7sKvXABR+SkoH3noET0X
By+OHbX8qI61vO+sFdscbh4U0tchQyjVSebJiG80oDAWK/2n9frqCbSrP6/eC1hQzsrPppjCdzV6
7RS/I03CC0j8jiUP5XxAj/N8drRERCnffLCx3xovvHTbUNs2L+xQ2/fLSqUoL6scHCPj0Kl7HuN0
mtG+wf3OBGyC5w5NeXpxyGJBW8APIyUHo95LR3Rswvy8fVo5DTztugIc12FSBRfkGOnWerIsxGid
5lTKn7oP/pjpt95OmY8Y+/KCQSP0mRYl4HnGBFiU3oDFiQXxtptSbRJQk7B+/guGvQRSglMOh0v5
3AGEmDQVfBRoKiCIN11/Gilo+SeffzcPRDKYviocgd8EzoaC38h/WltGMGrOYJrzDmNsB8zIN9Lt
cWZ92anAHdoG5FCzauw2orwNp47UFWHkEEqYyjTvcIrj31hCQ+RGbcNIzWLVf2FSvNg4aC1hY42g
2lZcYxy/dEDLRAZLH8etIPpPnn7mKha3qTgJaJrkR7H/UmEWo3J6UUpHpSeN9JdYy6ycPRr64Drz
j9D8GcBsxF+F+qGPt1q4tOFZBiTmmS0xcPtC+DR8uWHpajHdQWwGFsrf0cIm7T/wJU1lJWm4oeQi
GDb6sJEHmAcbisG7hbqjvvZts44k4uNT5ZbMqp6+IIyp81DZWG+s8TOCEgHV5a4TZVavQ3BRIBLd
s/qaaeemOxK+ndSplQaopVoPJqGEjT5OPewPh95qOXc1do3/DSo/BE7aNlll7BOWjMf6G/ScHn90
wUcafDzrz9CJyKixUuX+DIX2HeUAt0jA1YihHs6wtMTSMdJOD6AATtWfZQurL6RomunavZLsLfpq
WWD2PvXLmsY1v+PA3k3icarDjPFx6CAdi5QD9JuVeTQ+qFumv11qV+bbXiG/606opwi4JjkGffTC
UuqWSBwZm/rS5BkwfwopjgSHRgvkBEWeAURszN3kUz1SXFKgKKnLpF/mwQx5J+aAxSQgzlEyJn3j
OTcpavBx2cNW4vTAGY7TPeTXP0SzY57eyTxrHGGTtGcTOM3+kRzM0sNcUSLeR+fc8oJgg67Rzai4
psCgSI8yvWP1Dr8EllrdmuPCKMpN8DzLwTmaKxr9DUvRFtST+WPV8GGc5s/0kFWmvTO5fB6yAYeq
YhlKZKJB+S9kwSZs21HJAesp8Rj9BVD2Hiz5UqHX4cgTJWhnzEMk9CWeKtWOhwYdlaCuhM040Rh2
+bhPQGSMbo0t/7HmcyZUC+WzP1InmGC8eF3E6v5S5321uGX/sN3R8YVHChFFtkhX7n8bp0aif7Jd
KOdeOefV2RxOVnoakqkbKQ73FcIxiCv+xoqlUFmuJADe5PfNdYorZW+mh6o4WnAJ1FPbn1XrHPVn
7EDZhWILwY21nZHsc0aBfi700w4nlliNsWBZIZyrxsrErDJLXscuPibKoVAOY3hALFZEZOgtJ8pw
Kj5CoowsL2+9QdzU3VbWdxWwpZPJK/+8mv0EEdXTu5jey/QeQvfdTd6fmCKDLUGlZtfVvK33uLq9
VnVDfc2yQk150HbAaWrb2ZrB9gsS2CSxxkx1sccGKgVYHFIys8/pYx6IyWPeqTnaRxdFugbcVWzR
PAnGxTppp5jmqmoSw4ajFjvYnPHiPh4Hw8EZxBWqo2zh4+Tc+prjFq4Ar7NTZGmS/hR3fNHPhlUf
79Fcgd4VzMt5ER478xS2lyG5PStnOHJR//4x7tkKd+/MOotYOwlGBSsk1HzON1fI0n1quW+k9EbO
87meUqPiBbhSPqWfBO0NXUPfJOLkxNaZ4Y0lDm0RW+qE7Vs7rDbASbeHUJrHzV6Rt8NR0l0ZU424
tkhO6KsBCRY/+Rlz7sg6+v0trvwm6T/TIlu1D+vjk9LMTD1mxTlMHQnr2EeCoHA29cNjSkZt1cTP
7k994tzFrFI7LynONYR6orAYsdKNiWtRApXOxvcQln+oB7EaurnvQ2qzRewsJNUZqq3U+Nm3yJuS
rFpp4xm8rBOiLyQE8t4otkR2wE5zhbuP1O2I7gDs1TEWbrtsj6jbYEGnts+2VuInaf/uIOIJx4mZ
rD0Rn2xM8MjHNgWIZbKqEzJoFubcgHkGcypePtDfFXJoXBwQ0NZ4k7F+1W8nFXEF3slfh7k80A+2
bZ+zp+EC4wOCCYwPCGYC3Cajf8uh1tjtUo/VYUV5wFyAKkIVn7rgjQt4+zDKHwwDaN9xzM+vaIay
Kh74/bVoLyp+rHKZz8wZ/ziuN1xalqOxYYVYHNrCmVgeUd14Z5It3uPBkybd20LV4Xy8f4xceiUI
jSPaMsa1onGuMmNDfnkm16C9luYi4Dk53iVpcUhfe5piTA7Hgh2MTm5huD5GhzH+KeIfIfp5sVSL
0KI0P2NPaD/U1T/qrwQYbng33k8Aydg8l8lnX3xlxVdBzO39wUsop++mSiJWEA9qg5UTtTkwNHD2
FaxAgpXB+YVG92aXoeByxqd5x+kTx1K22MxxUDbkFPHoa2B193F5grPBzcG2Wn+lv3eWLTf/ZWx9
WMOdj3R6TCUYL8cUT0O4y4Y9K1csbYQMBjoQ8ZtxXTFYUWwFYWomk8ddv7h+NNaQdiZAE56zc6to
AbF5zfgC4T1N3XTAmD8FLKKFfuH/bM7HeBtRy4yK5bN8eHFLf7l4NNtg9QPI5Nhn08dwnMyarIH4
XzEAVtxUMcdHNFYtemqGXnOAE7kD7Jhap+HIO/5Qlzj20eJTrBX+C0+bzTY9H5zGmJtEmfolMZKH
3/SgoH2iTuacrXvuRRe28jxjcuefhQFswXmDbll9hXOBesWRMD1mAxvr2pG84muF4IJFZUqU28xk
zJ2Ar0GO2X8VyLNLMZ5CdchOwnWJpW7Ajh1MIq1izNBdNkcOjQO0jGGl2mTuiOxDv2q5h8nXAgsp
JwLEchm9HDgGOGHlWitXg/VPeS0gZcAaFKfOPcAXAM0o8avdtGYl6oLDUD40/hXeh/GWDbSnnF4P
sA/73NHrpboZIpyBE35kHQHmn3KzjxcdUR7WacXYt8Uxik6JdloN7DaucX3Tq1uk3bKZ+QK8Nnlz
a3XHJ5StJGDDtapPExGhsiqcQmUp1N/W7birDHctuh5+VOnSACcK7Xw4/hhw2pgLqPwSv3K8cPHK
463CZmb/9ETB24NJ2LnG6Nod6PvS4v2obB18wOZrwVF/0uYekAAwa05DOTlpqABJv6G1CMn39dHJ
2+89xznxDfPifeClrYxTj/PH4okhr3A0cjDglL635WbqNMm/91ghBVcwwpkVsK3fWq1DkB8BEa/Q
O946GYhImPi3xwxT4t7u0mPS7PWOAm3uJT/g+E1hiRCG3MqZNOMJGKwwLx056ZvyCRr+8UhIMzn/
PXJCTIyD/Rc5m5UKcwvyArjl3KFvSXdqugeIZZL6yKhzZl6a76erJ4oWS2Ls3D7/S2Une6J6YBzM
HpQqXm7Scb8dKAVLcy7TaqpYFB5r5gRVOzIlFKCGXscghjgyAYdYKUtz1rh97Kcjurn3pVor9rgG
pENzLeIiov6z/KNZeyhv7HP4/q/F1NRqfyvZ9jkQaZ2sqSmd6Zfn46b3t1G4lcMtCe9UqlTVNf7R
xMkmzr6ZKKMlL0c4UO9gnUwDBkrEOqrwVvomVA5t1fbuaa2u4vGq6Dep+RRVQELM3U33Mdg8LwL7
S09nOuYiGIEUsjIXOF3OBnoXjQctOj0oy3heI/3WhkiaU3CVfce+rY+2DbgJ+R0hqKZyQCGDTqBx
TU4QUhw5QUhkSr4VAx8jrjKx03QM/QJHlvVsnknsp2CfEWaw6MUILq/nRTWOZXMoiGYrm6rYEngd
6jWfWRAELFWppj1DFTAB3P3HesXiZkrFB3OYqMRWhb9saxpyJ8JGLh2Fu2CMiffXWcaEiTUJd+A/
nGKUXkM5AEEx+uoposJh5H/i43oulZNIy12JUddNyhswRvEDGYgbDbPxmK9RgolQ91wqfEhY9O+D
aCttYxPUzUmuLtlwDbSb8kfqr0J1k6qbqTIo3ZruCj+M2ocI6+zLEaOfPPop4BSUnzLO0FUrb+rQ
d6615UXx5glokDZzyydSlo2wOTnKU0W8U6Ah45uymTlwUA07bdwLPEXLAwk80Zflgy4furkAoAH+
Vc2DncUw5GDXFFGW7NSaQSyWOSN3Fy0hvnoRZ85APYxN5Z61C/K9heXs8xdXHiuHUl7Lwn5cmKDC
9O/C+DZQMJKvsfzotWuUXgBfNAtwn927Jb7mGigXKU1Hz+WoL0OQwQWNnys5ZFqdGCRi5458Ag6U
OIWk7bn32NEiYdtSz0CdUuulNjur2eIDjVvfevghafaJFKGy3oqBXXJHWoKrmhgRBnEvzkxfJUso
UkVzvIaNutjbqjIpXU1CPHiqRh7N07O9bPav7vSCju1Q2EsHrxodpeaYbDWR4+BRznlybV+sc1pi
cPB1bWFWeSQI+LVtbjv8ALz7EDFHVhsv/LqT8Y6AM8Y7mQb4ZN0jVxC6RqcI6jWdD4SRjcy7zWXp
2s9YNnfTzwB+CVMQPapD/hE+oSJ/bE07SC4caxTlnNDKMC/U88h/tsc+OoQzO6UV6EF3lDc8NtJM
eR11/ZjXh4Q/RGU1jsD4aFEqo602I7VjjQQCVh0Co+bSU1qNfMC8hwNBr0cVosbveW76c1te8KFF
5aXvzk/gmJPDo+85/6yjcJ21Lk9s4bVaScrt1V6f7Vw9/jORazFsC5NjQ4EwBUeDZRJ7G7+CUQEB
gdh87hjnH0JS1FJkZPBwSi2tZFXeUXF4DCNWt9wUkGOANCYc8sYV+R5OhdxFcwj0k+RiqGtN9fB4
OFjTqzehlWIz6k1w3uMmf+JPCSajqqg44xENMabpnuQAtdcksf5p2R78WOwOPC7bC/VHebNOaGqG
EUfhFA7beclBqLrgnlWCs6BceJNsdNcF3izqDlVqGT31AbplkZ3y4ijQRlZ8lcVXPr0L13O9HMs1
zu5Q8TJUW1TgoD8k5fpVAlk9DurpWZ+E6sSarhOOtMnV6nQ5lckWqglT3VbDFDI/mzmX2sTJw/gc
UpawTOPVU1sl2kogrKK5GW9cuS5nz/Qg6/QXHVjkmd0hg8+rTYieyMEO/pyoTlW1ll4eSKfBokiF
a3gLVrS+hdK9B13IavDBlUWk6qPt4PNK5U2Ys0HlHwrrB9D8/2HNtvaiwvUxE0aSjByA0QmmDZoE
RJ0ipXYfzh+PvfDaAyQe+I6cVqc+262g+nAeDnJ3iJ4HGvfSmancTIxEjOnliXwBXTaQbSlCE5X9
UzwYM5Ye9LpAV31K69KxdEc/bcYl3jRqXKqUaXKJ8RfoAdLZb23vlOWfpT2m/cm1wGdB0CHveJnh
xYM3T92YGmrds9hBTZ8OKAon2s8xo3ZMNxfCIxwlyoO+g1qR5jsh36fvpjIMYY/iozfuGMLS8aZQ
LfFEzWqjQ8Xgtk21DQcm/PWNbbojBnyHNdCWd5CsAwiYftLUk/IUvo34rxTXgMJBqmYcn8Njgaaj
HXr2kQXtgP06RMKipw/32zlmxBdApi5xH+MfmHbllc0X/wMLMtaOe704wIh69KfwbGj2y7kVLXfp
mxDcugZp1TH0e4R2XHwEzV1ewKGLhO0vh05Wqb7kJ/OGdj2raUNVtn9p4uERVZPqOhJKYfWDDzlZ
TKZw3v+nz3aXpj5aE9/U5hGVnQrRfM36lacejB70EeQul74jisLAGDNGva0BAy5VlPeZWVxEhOP3
7oMOxZLKqXxtwRUPVnQSunTZ0GzjDtEaYIlVrAG7JYhpTkLaG1BXSTqiw3p8ZX/CUxG7NwVKU8Mi
Tdf7EBBV4oMM4hEAMxOKzzMhnzU1RT1aP4IE815IwTd/3qoVmT7npd6mTZ50KUzqKI5s8sJ4X2FB
dWpG1aVUb7FHyD/xbI/urDDmrYb2UL5fp+jhq+ecNHC95IYC4wpZlx68MsCr7wlPJ3jLosSPHC79
mGhas1U5yPDqRDkvjSUhv55Nh0zw8F0CdpC/eqgOHoeuZmqpzGmn1Px29T88OoZXeVU2TmHYR+bp
V7du7NifXub3gIu//jit4xHiWMfDfU95W/DKlAu7sVt4ahh+PhP9UwAytyvVLR9GXhD95WeBN74X
hQR5Jp4JtaEgl99ppyjz2noiVzPV2Q8o+vR9gjnipYFWNgClWOyfFZKi+21MLnMGcpZr1LDzQGWg
Y0MCWLdW51AfygRVfNMy003ObpgieJw4EgHaAPwyihP2ga41BU/h/ZneYuEy1GeORFq1tzB/EqFZ
SPCv9GXbr1JtVfSuFa21aA0/CN/8Tk8PCXfYTyM8QYHVOqo9yfMZwRXL2Kxjq4Hdxplzom3o44Su
vOHBqCublpq1wasKttGeUPyDXAtDTXaYfN5oX0Oh55ZkpQOG9lFNGFpG2mrGTxPO4nsyHp76KbE5
ebLoAZ/rIka3HNTcV8VWcKrTNv8kMYVnW/Gxe0xeS1X3NQpPXltagxNta5EUULcrHm4A+WoKc5Y1
vRHIB+zyOvgO7j9CASEZ2U09euCHClqUq3UZsTbfSD0x6b1UHEn8Yorh2YI/edyolAmTI5rH+f3Z
f3TG50P9ilgozsV69vtPLGGOIP0Kk5NyUFYdrWScaXguq+xbltxz2aE7YjB7SGgd+GD2HemleHs9
PElTA3abQY18+S9ky3lnm8jAiOstta2TJ5PvpFPXwOZ3diCQSGTz2a7IyyMwycWyzxYtKbNVmG3L
bA/9ZiXxqMOqA92P+I4f4RrJNrglUSmAiz4A5kxd7VvqgfoduyRoX+vmA8gDoiUlTHbVeganDJ8Y
X4PYt2wWYeZZ8KsLX6BJymZturg6lrEThMNDAi56A4/QLJAEBxxa1vx6AB8gVhxvXzbKwts8/6NW
yB1XlLtK36BOIIRNRAXRU1iOt3SA+uLyeo/Z1fTb69WIPPHzmcwb6xi/rlLKcnJuZTZcjw3aYBLv
vecslOC60HGdv42gAcLay035HA+ryHCv+YqfsUiwz9uI7Ma+mhFPEA6SfkqdFmbKtk7Iae9SYUXB
HBMla2Xxw5Y/MDSxae4IGHCDxrmVtofscdcw75OOJwlFbXbEhLEe2TE0b9/gHPggscWKCX/b0+FG
q4ywl8tDI5PsOWr0TGa2ldF4MDGoJd37aOaMQuTOeYLgP1bWt2f9R/DLYDqSgSawrO0HrFaoFP91
DI6opQSwPjMIfGy2pm0WW6jwazD+xPr3WPy0TxtuoUkLouQXtgTrzZfZFC27DXBU7OAWKBjJfcFP
6vM9Sn7ZnyT5XJdnNbn8zrtlde6qc0AwE2r/dUZfjAxh2hB3D2k71H7bbqjCIbHFITDc0RKqkSJY
ZyrOEtJX2/UMLllPhLKeeDBajxfRLWLO00nkPuCgXPXsLpBCrz9XMZV2Xt54leyFDXiXDGv+LVz8
k2lwMu2m/mTbZDmDJxYYPkDmmhpQSZ8PQiTMi2ZCdwO7A23DgZXQDDVpxr0J79rztob0J8ETmbIp
uCZRywAyN+7sQw52wribPyis+AdsmzMu7O4RnA9MNIaO8N6U2xRz26QVGerBknaD6VfYbiH9Aw9a
iPgCbegJk8ObMEmrcSNMkw8z+IiNT1X5ip0Tpstccx/oSdG6itY62wtcDMVacJLwHzlnENPyHu8O
VWJUAE4uqd+za5w4+hkmROxx+T2HY7HCh0QebsVlic+Cy1Lb0hW5TGfxXxe0IPnrv3RmtqyLH1tJ
8wGw8jzjGczzjEfOY8ljEILWu3c5HO96Nuuly7Onv2fZtFfxo1fRgR0kHJ7DE+8PhXy9rFaxfHrq
h65gUUx9AH0j6mfwU3l/SU+CD6UVOVx1HL5JmZhXQKJ4O8he0YNtzIs/3XAXsxlxrEA6fcfLlk/9
TUUcVAjH6vjCuoB1EDsamx5kLAHUHcwLD39JOJ3kZbRW86pw1Khm1cp0cJi8SJbF3/y0bkhBNO98
v8kTz2ivXXtW9zD64vbQ4yoGWEUD+0YeSS+AMtv59CZflO6mgZh8nDrrJMpnXT6/uovcXcx3E1Ya
z6rXurJcrXat2jUfrmCu9Cetk8vFIpb9EXjZcxOW3qLkPEFHqoIpaVmzdlmFbD4iN9HpFVsXL08J
aVjdcCzgytZuuniv4o9RtMfHucX5liyfj7OonFz03rWlT7xTmK0REFSshMrUaWk6XXzt5NOSVl9b
SN0Xd0XVp3ecCocapbbf1sP+1ziJPEp/VuXObYoJZMtvUeJc/ntguPTQVP9/554L6zkd1StgY/xx
D9WA85a8Jk0ooZGs8SdVk04KhjuvJwDXi68fLkkLAg5oVv1zwm/9r2MXrkHkmdEy5bkCSmFq+VsU
z2U7Lp/x6nSJhYOanrPwZkn3sfmM5T/K4zvof+AI5rxxUyL/94BKhKDlWqbtHk9/uGKNO0XgsVNz
N5UWSrYonH7fsucM3N5as0lJ7dVDAzZF1fcmDbwf7kCY3IjMveyc4zqVMJgdOcroVHgD5PGnHsjX
PMZUM4EaN1K2BYPCSaNbWP6m8ogaG6xhm30b7QIyLLnP3za38NsAJEwO2id6NZUCtEysUawwL/2S
ztAPxjfprKONOXEt6UM1lx2rx2QimpPPwd9gase5earlzZNqqBzb9pKskXLQT687mrpw0D7xuxA8
xBJGllA7UOSEXc/WT/JupmVAaMG1MMAZ9eQKJxjUgzEGEhZMiO15gKlmTWim0afHRt9MJysmrPqx
Cezk9Sfpv7CO7UCNKVO35N+c5nX/P4RYmklSD7PXS9lTbi2ecuOiWTdpSa0FwR092yloVPn+F4MC
LlRcSGSghC8cDY/0My8/zPHWDijXm/IHJmy4axO/NCES7dolmbXsYEWn9DcVdouwFM8iGyLLEpbN
Upun+DEdwpc4ZkjXU9uCNQI0J9qfBLn1SNKimKqSY+tSlNd2vtcGf+LNAjpisjC31bBrCOpoNtEl
HmfX8UCEkurTKevDi+RQIwG2xedIVINvm6EEsZqHC4pTaTjW6p6yVdUR5jWGpBVb8Uwlsbnh6lAd
8V0kQjCSIhFcIeCBiYg9aKUYtnG+Mw4bzEXTA5Z3i22HCT0Y3zveat1Tk42ZbKprd2fxrNFoumr/
Ta6kAumP+gI82Px6ZnEw1SO+LSW40SpRXGt28AcOvQ6O4BnnUZJKUyyTbG2YbKLQpyFE52Asn7X2
YhTXmS1NOhXfwBpQd3fxuWZYXCv0J/bT7NDM+xmdCVyXYImeC5JqQHm1g+DrQNrIv34r6ap0dGfY
o5lyOsG1g1EeSXhcqv2CdAJ/E+81f48rGlMJv8XL+aXRWQeoN5S1nHqRUvOT4b+ySecOZVukq5o5
gYafcdvlu2bc6fkO1Lg17spiV4vb/hp9ieq8/We0F4tzNkAdhp8EybM85FgEpsIGHxYd3RpxOhMG
TgofwriyaDV8uJB5MnRf7j3iaoRSVk/Y+MDiMLhs8uWUWNOZPxcy0sQbSyfOO2WC8JtvfAzbzenB
bHpDcNCGs0ZFeX2jNvc93ydr/U//N6EYlRTJVFahlJcciUmYhbiy5ItWXEKHIRlCYOIzfWVfFs7E
4Z7EV6Ape1aLtXEw1D1UFL3exo9pLG9bT1zSjLshMWQyc+I9nsntNfgl0iUHVoKq7FaLg5nS4RbM
lBgdGqiKHvEx3cLrsKadT4rW288NFvfVVNwZXmWu/lM51Yhtq/vjTxhMAcc4IDu2fNltt+73XhKu
AIuEJS7XqTCUfbqB/Q/bl8dJVt0H+U2s9wINrGyz9XRlQdBiySiWC8qn57VCDfC26zYRxJKeQoOt
0XrSrpuBrXivpwWd4rlpDQ34DEPBuKsxtBqu44gJK0JG2n1ZH+WDeADfIS9hS75bCEAzNcs7YCAO
sTQZUIgHO3onIhjNyv+UFdTBvCDRyKFhYWkbdcAYudPoLppReoLFT1x6UNmI5a/lz+DSlA7d8t64
k/j4LaCp4ZhpsLLY6mh79Yq4bZZtktgTArdwIHxY/Lr6kVcGKIvxI3olxqPg3JcXEfuAfCHTG2CE
VE4Wr0F7NfLLD8tN7Kqz00v6k0p/siUxEI9OwvhD7ahpDQi1a76MLoDi/PRVDjA9pXqeBeVC9UNz
gaVAf5fFjj8Nlox19CXTqxAuw2gesAwqr2T8g1MfnF7DSR5OwrK6Ku/7tdBsxAfWRi8fvKzwgDxR
kwO5VEGkXgM6YnQGdATSF7mYYuSIz7P/6LZSuwNDu8zG8xPawPphrinLLvqPqPyyINfYsfMYfvjR
M59NMFPqin6W/3sMxrLyUh0mvwTeajBDWZGiHS6jApgzJ2nkatpcGq+UvVz2qDTT96a2b1/7PJnA
4228Y5aUEEmRckIgu8amCDx63dD5cVX/sqA5CbGLg0xrq05PZ+q8T71BAqBMMeZ0T9Tt72reoMSj
LDuD5NzQF7JDPRsfs9hehMYN+7W+Oz/13eIc9isMk+wketJLnWtgC+5cSaXTLGr3+lvqJPfxK3Ui
/qGuUGweK7fCYIB+TDVibxgJgy3YLoCxYLva2Xf0WmCQrUuHE5tgbG97nkyU9fGYZzFFzIBoRqnv
bZdXIeVAwhnTDSSoDa/2I3IY2w/W4yC3PMGPZgt9bopqsIhl7OAxx1OFhmwlWyepm1VH49LQU5Ju
RvOWZHuhOr6+H2SBqillT8l3P9Nt9He0VEJpcFFfDhpiZnOmTT47Cyzut55sIN1kNkD3RjpHV1Sh
5RyKWu3EM5nZb/c/ACv2djzC3MSzx5QZnt9EyxY+q3+b5B/rv6Ym2nWK5DOibSFPD1uke9D8pR+U
fkS2bKlIaynzgs4rdG/OltHFoK469Gp3exZ3AG15bPPQWFL0/s3yOBE2OcOU/T1ae9b3bbIivAw+
QDVcRbO1YRZjI5PWAeAIhjOfCE1WbNkSknZHMX3aEvFrE5YPY/FqedPiW5p9bMBMAMm2qKkq/Dzw
Qzp3xi1o1JGMy8q068WNMc3+Fkn9PWeMMX22tRjYRtZJdkm7VzwLFsX8PWVVbBWla6vdE5MAzeS6
55HJQzuzbzyJzOiof7O2zJUN81MR+dFrIyNSMUhNs1T8vEjqWTaOGlj5jyQ+pPI2sS9KuiWRx84M
uho7s371KNysJ1E91/+U5RpqmwZD6eH1svd8eA/2EI1n1njM3VE4lgBNx6NqHDKAps0e4jQmiwlZ
+HwvdOA2ogitsdBo6r7mo6m4BkmlbjYK3KKWRuxgDblaDo+kOvx4YLCJzy87XHT6GpoVJO6JZkUS
B+pVsMpxXX+A9OShMJkZyfef0n73DI/eYDedW2CsY6NvXQL9u4cBdonUcyUwEh715FjK+yTcRYqf
zXPAz0Q4uOEGi7KehvyqX+GJ4DLbvqZstCDshwq1h8rcfSvuCmEbiNu69qU5bVJRfHjIkPLARu55
HAvaaVAv1ZJmFxPwEwZQfX+Y5WQ90j+P8VsX/2jkfSUC4ROTsq49YsgifAIebSecqSzHUBbHztVV
l19BVN1uFYrHbPaPL+NTF3MkWfMdUNvGfINBry8uML1Mol66rXSX4osGr98cpVz54FZ9Y63S1VSd
S+NoJkd8NyHg6HUkUwK/qoltYJLVXWVcp0QqvYvMMVzDTOQmvVtqLu1W8ZuXPtg0blMI4oyEmHrI
/YfyeUihWmr7LNmDbGx5wm1+eJP11yLyMUW/Q8wmjngYEaWnxmevs/NmG8zwUiFi4UzD4GbidmqW
WOb0CaeKZYdAIsbuYA/kNbROD/msskaclsT3JN8V+S4JdlmwawLquaGo7BLLLb842wLWERmkONKK
4IFWCaUm8nIA1+08Rw8kUCq7rKr+MLbNh3zeICdb85osq5eIm8Wiz/zG8KlNqJ9Xpb7lWL4iYJsL
CnWMdTesM3owjbWgr+OBjJX7v681fW3jb1myLDaJZQV+FXzpov9eYN+172GA0u9Ez+3Jeu24DIr+
IJuHjPrfjdIdHs9DLSIRfubSjJnrZRwsda/Uu9zr4jNMVdFu8svAPnq28mCDgHevE271bOI9lMPf
ynQ0wQVcUIaXMJi3WCUxT8cotq6EgQ5qNWFmImmssIyVBCu278g0nIfKBn1G5XHHSQ489Vy6i/pd
lT9iBbrMB13hmKtxywXdphDsMjnE0Y6IuWgxAf2oGdkprPjzrmcQWATlwqAEIDkJ0SWi0Ee7PwHd
PvQ7zeYOHLXEIFXj0uwtfY/JRkk2grzpAFXipFA2vbIZUers1/wJXwH2b2OsKMz2uQUcaROuobtw
+pt6e4lE0vyAY4NXtDz00XFcwIGhUpjjkt1y2nl3ItcADREHRkwUUwG6vH481wakRjRARnMa8Sxs
B24AfLt2NXNlmKuqmTSQkKdCRHPlYsGCF76Bf3eer1nkSgx5ZUVObkYTVQd3d8CV7GqGix/bOk01
zXL/mdd/XnNHI6cxbFtrJ+EKmdMQLpxathHWlmvgheWddMNrgjEabGD4WvPjZFfxNbwCzQ8ePthW
Azm4W+dTPHGBu42XGFBwtfhB4MYy9xsGx2qpZ1vCv91tzD6k8Ct93FTqLWn8ZmHC05gRfwk9lmIm
3hxTtKfKlhm3FaG8KMG17K+HFRjCDMJBZycEeoe1/LZxYWw3FTd727hkdulv0Xx4f8+n9Rebd/Na
Eb1/2A8kcvGzpcTJQSbHS5tOw6zjlFP+Ht/SMjOXNHzj9U3t8O1ajeRNICAuUed5SJsjDePqHEGe
twimZvUu9jbd+LmWTLd3Ku2nLH/K+lt9/SnOskjfvTh75HiMvZoPBiWGvSdny/F75Dp6t2Nr34K5
NDB5obfSO8p87o8YHkXvNTjBF48F/LYw+6RqTpifVD4IhH4KiKwsJv5TZbiGZIePdRWsh9mLXhwa
ZYJJnefKxt4ag+yLZrh0VenMYc5tikNNbQ5G3OLaOPoI1Zr5l1gvXJWKpZr73Izdic5zv05I+zcL
LLmSRJHVPv0n+xnVkoCLUtz9G6q+pXNiXoBvM1zT3HkCPYthInY5IcAM3wFM8F4zNTkZ0aWBgXfu
s4+EIrKdgxVlQUJ1XsKc/ucV8SZnCGCTAeeQ4023/jGi62gdCwenXQ82J3bFZA2d+n8M6YrgzE6C
7k8cZHb9JR7238MB1MIThw8zVI474FoHt74mkTsPtwqRT/dZzyF4J9NUtzcMsl3rrFlbTD4Onktq
WzZOQlELwsw4dcuzEYHZQwcxVwaI72a6OKqK6qSJB95U7muYJ7zx+IQAjO9oBqezaifU/4+pM1ty
U9uW6BcRQSO6V0BCQn2vqheiXLZpRN+jr78DlfeJ+3aOva1SSbBYK2fmSE9i0ul7JYP0eTsHtFvc
ev/eKYQaboJ804f7KNxFe92Y2yrb6+fmQZsgZgqgTpIFH9vkG5qLO1rBcS3FEM6RfFor9ZlqbbFa
Z8b1Uc+b9ztkHREoswL5/51tWHN40ITiIROhsiFYJIv+L5YBtIZx/mg5/iGJlcfZm/nWJucOdqUk
rEYilhyqOfxN50VAFaRAs0Oy0fKbWT3osS82jGymk5soemrHN8oCLQpU6+5+DFNy/s8wxQKIPAmn
3sAkuRpBCjDIFCdkHE24Rx1zDwEy9tL6SgbtuC7rzYNNszS90mvcDea+/tvUj1L+0HDyUlu7MKRL
xcUJ1bL+G+wK0g/hyezvrP0xl61IBa+M4rhmAZVuENhfKCYsr1RsZOsHB9l6o+H2zdZyvQH5vnl0
C2z80M116Say3VzhDgfiDTKebXD0WTnmMsVWjc9125dnTTtWgsWjX8Z2WVhCuJv5mzFdC5BNDgZF
tyje2GFeK64jfc+aXjanSj0pw7m8UZwu4CjTSSmdtoV5HcubnIOXtZrntYCzGRj2dl30d/jxYgpA
kqdD916nza0ZWvDNVe5sK6N+AFIOV2fPvGWTI6CBn/C3YNOpo2czoZvTRUdfDY8XR45XT3EV1tOn
P/Mej+AroCuJSxNPBPf9Ft72zHT4vtms9vISG7KBQI4vg8dzBHGdavFh6sITlv7ux95dvNthQmkt
RWvs+FK7MuQVa3nEXvW9BPkDi+nPvwro0u5FzOL0TVOnd1Vmp3ilZx/Z8xOSvs1tIj+9/8HtFUC9
MvYfb+CRCXAjdVEUfh5PfBXTwgUvvmtcDR+saTGEgrxK+pYALcA2KJ4TS77nHxluQ4NkhVkUMOd8
gPfOmBNMfJD9oYSEZ7wd7IkuydkKFbsRJhUbmxVPB1RsYz4Zq3ChFW45ZYlUJJdPzr5UMqAvVnPK
MOY4n4kaUxc27onuAdijch2prZgfIpw3MUdH3sNuZuxxSUlHjsrV8zxjKaWB8Tg7kwil8u/FeBqo
lZuOC93YUQ0InyrM/vz0ySJPFkQjs10z7mmxnBB78Jmk51nGdnVDv9MkB2SAZZp3BogTjA8pGipJ
bHLH7E2OeqaFvl3ryx8ynPwATJIDk58OrM8FAT3+Sz+bQE9h5hbqIlFRZqwIH0/8OQsotrdL42nB
WoFjCoqCJpLKn/oL6aPJh7MWnuJbG3xRU8XPmsUtTqfziJLIQdH7UVcRuEs8pb8/xpZ6A0pQiUlM
4Wn+lqkpf+vHG6amuI2aG8lPMe9sUT1VxUGGSPJupCSLhPw+sjAxdKWro6a6Dg4shOcngj24WOJO
/haZdSrFVCHJmPdB+mgxxaZzM2WXfDP5gAhto/yGJ4JGs2/V3FHNUhl2qC6aePIVR2+Zh9fOqNSi
3/0+ka78vehPYmhd7JmllNKhxl8s7gMJ6cUWN3YnnDkoJakH3CqTlsCtRt8NemyYrt7Q52nNUOVc
0N5V5+Qf/mya3/YjSYtzXFtUpI7SAccyuSYx2KnEEiMH5NKLHDMc9k/5Qt+1wdbVXKe9p6JoAGcH
htIfcoGLbGq5shAHyZ9M0eOFBYyWQGdG3p2rHH8oNk0cE6TjbZWQA9D5bBNcxdgqwEQM7pQ90yfi
CIH7n+ypYOu5lzLCIqIakY4HZwr4OV738Vwp7kZ7MRI2CocnNNopnjNViFGSAzif+d6PPAM1nae4
sqKPK86dZ0McfQ7aYhY5Pexs+i7mgFQP+FNRsE2brrDeUtg0Yll1gcsXS0ireBJTkClHC8sn3nVN
W710W0inbDRxdmSn2ZnEAuZk9HmYwCg/anhnNFTgbJjg9xDnDdMrEeupMP+rUNvKajNbMGMjFMcF
IDFfzlxGD3LMtM1iZaS3SziEpU1WjuuBfCsxUPGbquKA56TstZWjppTDk8ZwQjZpA1fz+D2+u114
MVn/pTQn8dFDrWpttAglOT8vyA+8j/GQ/R2rR87t4R+wDUheH8xhGYc9uf8tVYODPxfZodgJe7On
R5OYyNJQUHywDCUGD4CRWN25TT7j3uGv5PMYbQxpE3IzjDuu3C6dg7QHMeMHp8n7Kd/4KYgk0Ij4
313vDHaFPxscK6Mo/45CQwIA5x+vhVOcoRuyDe+Hn6cOn/xtAT0Bih37/uFMhzcv8C9MqyD8/+pD
IhZzmi2PjMfycD7IXiPM76/4HnZfz9CRwulD5Ybumg3zLMTRVtngFAxrC48j86DhmmD7ep0zGr+O
QXAQwGTI29lmeK5C+D1gNwu7yW9oQDPJGiWrHA/GGy5j5jctmAvxEklsrOd0pL8HdTKLEvQnbt/y
4vtfr/7L7L+i9NP02nENwxX+4Fpuqb9cCX+FliMjpdnrlkHky8Kyn0G4ggiYbmZI3MOW6Zu0FC96
sJjg+/0/9pKsMSJmkriMh6WWT+Sl/28CkAuP/QpOf4hC2nZ4usMfEiZRc5aec+IlT+YVISj7Yzwc
kZ+Boff4S38VfwhF0fahdB9G7syDNwiQeAs4ej9ZiKGj017ZnqqvIP1MZyAYbZmoC615NzNfD/NU
2MvFPhN2ZbCT5i33lPg5GA//dX+NV/LM82rADEnV8CV9nZvuVIXH/HcgnuvmKFBziuD/GeP0iuzE
cLryoIp7pZzWn8A2kk0ZrmVi7qhD+CMmL1YkbugbeDoFALJlgNO5chv9QG9biQewtumie74odl8N
/ba6gm2HvCmKlqQ6ac8lbytPfj+3UjCJsVHdzNJtKdgKlnTEn8KTkX/ZH5C6XpvQouu1Eq8FfR5r
WPzwKq0laV3E/KFFsRxtTqSRcUW9PrI/ZnFF/Qcq1xRXMmK4D7vJRVUFk086ULd6u5WNRWILBxOa
gWD94O7EbDUCn3tNILryDaKruuVAq4l8Dl2nLTy9+jSrT0P+Yo5wDUWbITm1Bsbif2iBtna92DKH
bdnvztz7W9oNgn7XdfREzwTHHFYY7Zoztt422f0D43SH/nl4LfV4r0y9dvjk96EzMXBA0bSHOj7Q
GdTNSaIJpzw7zbqj1BwOU13jwCCdhfFd7giGx7UAfcS/lNPhhM2j1zZ/9qNwow28tJXuMFCvrE3t
v6l2MIt596KldXrx0EHebvCP4zfLJs8Jr4rVUXs76ysggTLs8CX8W6ghJLTI7uvCRp8tGGBq4+6F
YQkGG6vTXfFm6kkV7v14b5IJCSYN12F2Gb6wFIzMjfOpLeGLi2hGBHq6jip59WXX2tyb96/zThP2
ijD1AabheqCppz7xoP4JiOBAJoKMao41HZRbjasRa+s/B7I8rJHMx/iaKBc7eF7zJwRdQ8C65xXK
xB0TTbByGIZWZrKcoyX9K22QgoXn0fMX18zIIRe5ZKBCypv3kk8TD0BDoHbLl/Kv4WoEGKFOjiaI
tqLFucD9ufG54PVgxY2PvMCNL9+lHmbhsuuXSbAKAxQGZmwg5dgmLsE7hh/J7E4j4WxXzKaeAVwO
qAwSBBfVa1VPo3foQOwv7Obp/VYvSyg4wPw4XWHOqQ8tzSrSFD9pHiYZB+ZlpXkgnWMTTVdbOE3E
y+DlkoclM9yxaX+796TnogvmDwfTn5BZdeIU34hkDB8JlKrl6jkd3xEeZ4BZy5WEz5bpuOQ92EN/
cqrqx/2YH57C4bHmxNJ9p/znPNSYH/jEQ9ecUFUOYDhQbcd/Uq89yU1pMslNbeL1fPr8b4S0PtyK
WNLItIg+IezzAkJ4M3e4xVPdG4t/MEhh8EBBdgFdjQnYp+Cjj23iwKJ+Mams0o4yI5B0l2YHBAWs
i3hqM4/ELydKiaET9c00jZNuhNNI0pIgqzK/EaYOo0OBW42xFZdyYXemp5geBNrBmKu44rZsuYg7
SfYQHOe2WHzkuDdmN9/HorCsCT+QHpQPHo8ppHDJlSsmNxy7850x7jZu6QCieIGRpihmNPZ9MRnO
G3DQr22f7fGdU4YlbrlNJBrdXjt634YXkZ69ZYcByWnoppjX9OTeaRZmWWV2UbJz2hxV5rPhzuZK
jk4y9LJlkSwrKtVlt+7cKp/G45K28AoC2pbxeGq/ZfNXGX/RvyZ9cqO+jrQPtjo4ba/L1pb7RA3I
Tmnyi8SBqqz+lMGfcPw2nr8a40PObKZ8MqPQGa70QxDf8GuHEns72xqIpCt78CPvcBURAnaV8m8s
89lauFGCMIUJ/xgtmJMJdceekkOtiNV2ObxriRsWBnYnTHlqZjFuKE6Dnsyasx8nYsLeCiAH5dHs
IaRgS2mPxmm3AvK47ZlFHaJD92uwVglYWbgRN7/ny3V8dmP1qhe5ClflmyXfUR9I4q62nmAn61ug
kkQ76bjtql2t71rjkDlluFLV1Z4TASdzHIrvQvGqWBr4ZGcseMseC0vH3bh7qrsXUMI3h2XEV440
uY2EkzmeMhpSogMGm6jdwn7k1y8X0qc6p4KJoWcbTf1LEyP9HYxSUPzFxekgosAxJCwFPFxzsnFK
Picr0+l2Xq7gL7GeFjW1Q4Ju3+cpXg91rdQbtkmzjwa26Z7sZEjMIzpk0V6AiIjFXV+QhmSxJwqQ
/Ppp5j3Q5ED1E+BDhw6fFsoVSPdspw77CPTBuY6uGdmb4T5Rc4S7Xz8E7YFvcg42/I3vpeFKOEjw
mP+zh9F8gy3jf/aw0cnj0+4r0E+Ccty1/tWvLiM7h9lRmkvvcOOLw8RPT6OCDL4oQMxD/apd2n3M
cNkWS5zXUrASgW670nAMzCPx2g5ngu5pw+8IcsRUwCLNqHPe6/q8yTeDtE7rdUgUyvqtjSfdyYMP
v72Bc63IuPsL4ypBBE8cPVkDGCg3qrnxwfZb3Re3iPS2j3gfgHx15aNvH2yPoo822PXMMvA0hess
80ZtFYtUttI269MiZHhpO+1Baoze6VZMt6225T32JHndaPH3DNEkpjmXiuFpPIoJv4M8A1jd1bf3
tMHN5lLDadD6GU2zXrx5mO8s8j/TdPPHHcZ0Uzd3oQ+Ce0/riexFrTckXt56OftPLK3SyseTaCwT
aakneNtdv3NzEZfFQtRoUMSOWuDz4ecjykLVI132dNlt0ZkkhUwnl1245Okz9NjsVulsmbki5lBw
vTkC2bRZgo/NpI1U2RHaSbN71tSxYPHAfGph0vdxxaYerVOtudRvZrS1EVVoY/lsemZLX+QH9L8v
5WgGR1nYl+We055+qiymJOy2GWXvRHH3JKxTA/PbCMUaiHMCZg1U70KnujlxAz6iYZmrzBVXo7oK
LQ6F0SmKT710YOnLTs9y8hqLNdOADYfDir6AbdfvxexoNIAtL/U4BV3RWrLHSKKq/wiiD6n78JOH
nDxi8/YboGq8Vj8MQIkV9avLqAJ9g8cRCDSMROvHyAVAh7OHNWfdYfiNoZh1R3e7/I+e/8mKP63+
LZq/0vgrbbB6OgJriq1qFsLEZNMwGKnVLhGkZC/7hLTPegV06iZnD7X/UOvP8zAcq+HIbLBnxsVX
89nkX0+TfuePmiL7DQ8zyDAvYYWN8CYVV3an9B7NxpOSnuixo2ovuo+F60wWf2aHJnCGmfsjIKKa
weugRLA7oyjnlYUw77M3pssBRxjCcrwcbSmzCZrjCJJWtAT143bNmJNJ97QhABYMwqCC/Zatk4Cn
fX4xp4bLZSNvygDy+vaF9xAX42uXFzsqfZfrIy+WzQ43thb7/A680+MJnYJYDDzjhB72whz8e8yd
JFjiwynQDAoekXQhvtoLEl+8ZWeel/cmusX5AjwDcw08zbOpowh7Er81vxC7E8oEYVNY8VabEUJx
aVEC89NRe2XI03QbmMEQufLLigkbpkR8rZYwaXCaJc6RSQ9kkf4YEVVTgFoMlC7w2JO8BsOouuZX
Y6lb/sxZDA73SD7DXRjusoDB8c4vSWvDtsYyrmzYn5g85JPNMK6HYF1apSXbn9RpnaIOCfayUOk5
0353MOja6T8TmJ/hM12aQCSHe27YqnwjGsEobIvA/bSc9C6J6zy6BNoxNQ9ifFZQtsyDYOzr+aRR
UgGK9av3DyjqVbXK6flb0A4Ogb50kJwNdRpNSBAQyu0obnV/K/hb06qcFlga5NLXlgkb1ovk3Axn
wzyb+8jfSeWlVi4JRn7/LEWodDtT2Aby1mg3n6X1w8HtQhcObtkshHRRafOqnQvWp5yd0WG0RShO
fyzjNcjfQ+JqrseLEXPqyRgvIb+qcCmTW0Cdc/aIoDxeQODlZBVbpmLzMdmR6wz7g94d+OHziR23
pQvRozDFoy9FPRvDJfNpmrw+AQs/d+Vzx+yYJ+6z3ftw/mc740DWO64oGjglz6PhGM4JgC428Wd0
ayKcQseENl8sYPGEOSQ0ZeLBsYmHUaKcjzscmeTRTUbnLtrL/E5TdoUTc7gnHEwcTqS9S9isMp1I
WDXjyhpQ8ucDFMaTqh8D3D7chMA9m8mNjaxGM4gFWRREJMUDle1yXq3uqX9brSJq1mkDWgkZGvVK
FpYit4MClQT+gq0ir4N1YCDEWAfYwfuhjQIH2aCk6yJbCMEi/x6HXUdYh5OgnVin13gytSNlkziM
xmj3fRnFxyt9pK0TEQ/uL+HC0jlGKEvuGp6aHlZyc+I/nRSi98q5YYXnvLA052RLk4fZ3aCjGs5q
sAi/Jo/SvOnStadhKYTq8cBxrstL36mVM1zAZ7PHS9uBYvj592wKT6QB3RneqOESoa6jE852Gt9O
vKsxRh2KehrM1M8VhXXvMLtkLAmzYzqQk6XxNh3I8+Z5MqT9K9zpyV7CMyydRBbx5FbapHn1+vyq
z+bzomCZRw/T7ATOXrqPgxOkcvR5ljS0e6Gc5iMlmlzjLSY0kWHeWbWm2+zU9ee+shy8ievHNFwj
EJRYseFOozym5tShMzztrq8php8oN/F5N573NLn386y6dNwi9BR1J//vTytd5mbkTqrPpvsAZKMr
9+HdNRz6pyM4My/DoEK8PyI+CAd48iGuGX5MvWuuTP4qmqYfL3GRPDR5xVaomOYivW6345ItzM/Z
I1fB/kwDCJBMgNUZQBjbTlg8e8fYBpLbMTM+ztz1oog3fr2pym1Xbgn+qSc/tP/K4i+UIWyq1L7W
6OIbqt+U/bJe05hXfh6dKHlkvOF5l23qao1BAYxRFNoA03uMvbGHC5/KBuhCC5EubI5yo2qtGabx
IFEox8FFbm4VDg4SvGd8atXDZ4sDhqW5jG6ZsAM8Bxz7h12zeBTOSDYQ8tGNuFlLW0Z3rvNbma1T
A7PF8ansfYUYuoWNCegR5VmRA25NUJzoDm2I8twO15/p1fE0qJXAAJJmIjEKEas8UstoguODkMX3
zyAT8wZFv2sH6pKyANGGcxaWPMXCArS/7CAFJx3AXLwaCFM7knIJBTpczll36kF9bBK8weVel7f5
BxWcAzzUjDkkpBetOSvVtRxvAmiXAPLW3l4qxqbqt3m6DfstUCCNXhqdwuutc67Tx7O6v8zbs2dO
DESFfPdGd2Sav4kS4637jTuUbjwTstLut3yimIC8fjpz9fBwxPwLj+qYwPh5bvGP5ktDITG1cahr
CAFWHFqQJuds2AHOClJ+Z494HTm6uraabl1NkQ9i0vQY/TPdjuSya48Rcd07oWxpGajgOSXnKFom
3WzAuuxlbyz0gx7dnsal8k+ydryB1cw9pV3dWivsjlwhsO2KGAIWOiPSuOVQFmlG7nJqq8dauEB2
WNMMfSMNEXi/maucu+44G51IutJyc3NUEj34SWtsoruq6TDD0z3B04FAUOOMcUlkxoqkL72dzuxr
Y97UYKls/o7GYAeHh08bnu0o7Uen3DvBygkpyWepPQbhfn0EjjUTbVPeqc12dOEp1TrJiameQFEc
bCC0MLNnwHRBIMeGdoRdmtfT5Z3MjsNCqvaoeAfIg5ODYos48CJMnaBOiZANrgyy+bllV5RJm9ZW
p4aNloAT2crCXf/GYg2l5we/5mC5m7jq+LlVb/buZkTlijhtkdJdJhztSDdGd5707NPM3uM7l4hk
AMUFVomWozvsiH5ekIsjuifRrsS5JGHvZbN8bOl/sF+/owrHD9o2j45v9Mh3/4Tu/At7Ehvl++gg
9A7YB291c+CL4dOAXOYUwomGyP6YqAedLqACpyG7tGivRCSId6N2zATLBDzTLnB+sFF8LvL5rQUp
Ar72GOTcxPDNqTzXlalyiLUKaai1wYix0bJ59+8ZLwXS3LCF04zbV3mqtLMxu6bY1q+dcEukh9RP
pJqn/xHWn0P3ESzwTr/0zeSd9tfqCpBelp2Yxp1mG7K/vBkGigortTu83OztMAzDVTKsanUlhcx1
PGVESlyXOvrMul8+95m9hMx4jBxuyv7lRNArOQXMJf6ftn09d9yuR/Fd70r4VuRZus7R2F4P1Nuu
Q4MjrYx1zqW6qbHQhAPzMosvEVQICqN0Ce1lcvwgHrPfpvUJVAYlmpjiS+Jp0b7prUGYJt2vdjmj
MueoYDFboDn/nE4LrrPx0Y8n6YOMq9pDp7ONmh251U3FbcQTaH1cAvCaHPtUmu1CbQO3y6zdYLTI
34KLzI2dPh5S6eh/gi4zFYdSdhGe2MgUnrMYDYfkdqdpeZ44wa/OPAVBb3EH4HXz/ZnFY4Y0AYOt
3lUv2nwthDgEcCAc/GQ+1sj1GKWoLfpItInASZNqO9ubTqt52C25r0FVJfzq5O0oGmC1UpwsdqJf
YroKfmXE/ZF9oWITgIM6BK33UHHA6m0lnoO5+pHa+bS4c3gAAh4jgCydn7/I+qK+wZSLA9tutEOm
Hej9ltuDfxrVbdVtO30y1lOFGlMRri17euExrJgHptih7mSMlFprpC0JhIi2psyZIxpT3lez6Z18
/Kcug/tFXQ7qS6+futlRdgZpLxAkfZceBc0qMBkEbNoLJ1qOb1RBuT9lwnjsc51Si//KhO3ofYom
G17+d4om3t7OoFqtjX3VbLANC/RehlsUXpAq8jmDR04JzOuDIX4N9o/im2ynYUmGqsLx/6UCXmKY
H5wIXGEC2DAQXlDDxpCRAT7TNORDTNAC1SpeM3+WlzlQyCsNSrSF/PB2MaynWAr9hVSdEusbu0Az
YRl/tZxsqJ2dGASpttHTpaXJOynm47T1erJwI0RlqvWHgS3UauxywRLGRaUd6R4Fp4VkVdJbinxH
0oBoAhIeNjXCGtoyJLoMsFC0G4/2PmWvKsAXFCRw8zAN2XwZd31POQHODWXCRFOcWluzEBiWzfuZ
6S49Ki+RxcSNWnuwMRV0Dn0opJDgGQArZnbg54yuN2SgMAi8eMaPeyrZccbTs42nI9vfsU+eEx2f
OzPs/Ju6AnbIoDhQVrg4oPk64d/2gzExGhr8EmQuYtgojfk31l83Q477g7k/2ug7MgHALogH9oIb
Ib5HRzE/Kp8QQWLJA18tL5kFN/Sm1X8wtguZg2hpRtN8A/Z7NdrY2wPsGzRVOPR2QEa8FcsiXUFK
0ZkvboPG4UNIiRZ4swuGjp+ODUN3g9x6AuAltWz1H4WyGqILc26wObR/goOe+kBizqom6c5jMS4b
0+kAjwR7kp5MMRHqvrvEodvqR0hKqdEmxsaLBq7WbJtqQ/OgMuzDka0lztIlXbhCMs94BN7bnuPy
kpQk3wV5K4fexEBYTZQ0xaXG3cCVYexelAephKtPOa49p1+4UCsGeTpFKXSZn8G+dnax5r1mGJcB
YLTLKgATg2NwkyFHgtKdTRN02N2jdKP8kFl9M43aB06h1VKhuy7e+uEGrlxBJJ7yQ9ANr9WztU32
8OSCyLnC/JpmoRbguSpdA6TdgAvMM3xRMyjL84qxdnEk8gqGRt/Wi/JBMS84cn9EvX+AAxekC14N
wgZw+mzmv8FsTmKQQOwzsvpxx1WUgAT3aJWshKm78CUfid7DSCaXz3tiw2fn4nq6S9gN67seQ+Iw
r1SLzzHgodou+VoifUURsZQ42qYfD9p4gJ+zV7g0b0VlkQvlpgb5XVGQGHxJ9S+K2vCxPEZsBg9Y
cdzkWHeYQoN5Mgi3rXAMYBDw9218jZVLj20MLlV9YpEov3/oaLwmbcWjsJDeWVNCHTLDbUDP77IU
fYWPofY97gzhSidlVi34ZUbCyAuqMTV1Q2sArDT1E9GXe5nPl3t55Cw8hwyiXYjFIji/dmG08rXV
DBZui1/+GygbP5ZFiR9L6QzmB5l8Vn0Snuc5SvUoQPtnhjvduuo8xxNtI3qOzCOuIixZHJRztXO+
RbZPhKdgEW2CyCJitYboTe+RlN/k/t6MVlHcUNw6m3SQxmAk2/MLEK2M+YpqgvoeBSxhDOBmSkAa
GO4eIMCN6EqOEHsNsEeQySxIBEt6BxgYSqlROdGGO5PB2guICkeXSWf1zzgLwBNnVp5TcIMEttYo
AZpMC+Scp+/y5zPuv+ViCxo87de8xfYBKbTevGgnzXcYnFKMjrBVhM3P3KYbGd2o0kc3fj7Dr6r5
lX1V4oRT8Y1VXa/yi6/YwZsY/pIg+YFc0MWlKS7lF6YyWFEe7vKN0J5QS/3cMvU1PAJTAblP6GGF
jSAi5xEtZUuJPJNOajgEyZKHFN4eEij6wrZNzWp//9Q8SeY8X7QQDDwRUKW4KYZtlewEFfFk/3oe
MP9NlMoU4u1Dmd07iiPKeyBfhfwqkXMgqOSv8TC/eq+1nP+/vcUarFIJke6nhk2e/khsuPY8zq91
aiXsZvCnlStti4cwns2dUgXr4E0JlPfGmmn7tKuuJos+u4DXFDTUeKBX53gbvh6KcWNujow3bV9j
K8lOikrjIi1L1vCzL8OsgNAxo0n+AmLLP7EpxSPJPoLdjlA7hP9mjBFmi6Jx03T+OnOelj8B2DLX
89PdwJXMKZJlCt9QtAle21a1wnzS13RO1+eUZwNn2m4d1ZvgpmvMz3ARezrxFhuDrzwteRZ2QKo4
i4eiTMBcCX1UX7E142DB6VKOUOQ8mE75N5+BtjCVYwAmSLPUYg2SsSA8WO6raupFJJSqZdg45hQQ
gv0IopOm2CVXq3Lzh3sKHDK5m271VcoOdKQd6Pg2+pqF8xLIbnrCf7VKe+inq4CoiwAjgT3jSgRI
AugOGVhZuqmLpDPOOIVPpT8grCBoVkudlvj/WqZml06fHkYRBEiRoWRwDYD4MjWqd8VzS2fG71HZ
idEuZbqybqUFPL1p6KdtKuztwHuiHbQlVXF/MtK5DpoHWN8aVHh8ozyBvYT5sYBfhvMLuFgZU9zz
Rxg2J+wcX/gHJAwFy6q8j9FNnW2p45Y5jXIwxoBGNETme7SexqYYN2K+Cekn9UnqTxUV+cAyAPAT
JOs6j+fkE5/RTqs/4H4CV2qnjjpkIAYHiWMxYMTyVWKcS1xgJ7fXcArvOacU3Z05PLxZzVnZWKJY
2WjHdVm9teAkzk54IDMLMuNW3LNEMXDD05gxkB33+kjz3j5lADY30FbF7Zzg9An6YNWehvaUvhaz
cdIToHMC/KsnS9KPnlCmG9XuaN2AzV0uBmWad6X15ATSn278VchH3WXHTiUihQ/qSpitYqcNzhJZ
BIP437rV12mxbhVSXJ5qrl6o+szUVy2F3c3SnNnd75xqm2gZl8tZwObLa5hPJWvpTZ2IzI2S4u/f
Rp5cXtvyGirXoLym2yH8UMt7wR4/+Aj+QOtopCunHvb5U8YRR4naws/YY/pgjfov0Dgoe/pJZB9j
4rIDn/9fe3P42gYbi2YZBpgvmQzUKqFbVNq44LoXbFRqguWkGeeRPNWWNfkOqBtRwtoV/vwA1NgP
WjhhMVxWJ3EPh3Rk87rCWqAg0L4OqXxMv/x0niibRP3tS24QHAXxkEjgVQ+9uFdFDJ27Wt4Wh7w6
5OyUoCuTjQtpSUA/2av9oadtU3Rk6ZEJH80MUOqvmL7jVdmvBvhp+BQ5piz8wf3ptcfV1kEYW9KA
hTI7ELlDBcEA8G4JY1KlIMJR+gDP84CLMCdDGBPQWDCjHTipxwdqvqR3+5NCB7ANAxPimrtiQkwx
FeVjHeGVakKQMiWn3kW7GMDJa7efCAyEJyH79neryG9sZg5zCaca1FM+uuETP1ZlWXd2WvR18aTE
3RaFdLWceChyQBiQEW5kIkH2YBJ4iDmesI9hTpPhd3JLrE1NqlZmm9Td6X9uLLaMnWfGZ2pBOJgg
h2/wlUle+60aZ3dmblsCOhVI1Tc+RCIB50XCBCEq8nWTrw12Z/uowAOzU/Fwiztd2jJQHb6KaBtw
/IHhMHXBmt2mgxUFOV6D4XZIHaVgfHUOx0vpwz251sPtOdyM/tYvBX1DYJ6JLoH5mT9NdAPNUwV8
4EsI3dGvEmmlxmM2Dbc4y0bOUu6mklRMcWJyNPuj1B9V9fBSD+yYdULUU6WpgcKpeozRULRIvLOH
yjB1zlMuzHcMXXRbDzI6iTqSSxj7H46obAuHA7eiuyz8VWRrBhbKJaXHP6NWLYRjbXcnmYky3dVL
rVjJhtcxXS43nbkJJ4cbyB+9/9DrzwIquYHpiJrDWAeUtRZw5hfsrrzua6jXCazBZFvq0yWBcUI5
GRxFoOe0iyYEYwCu0E1VujqmUjqTBN5zkQ4aIRuP3SeHFAs5Zp+Jx6fJztyDzLhhZkDPDy0vBJf5
U84l3j0XVqyGfc/tJlYQnYHG1do1lTZUPj2FxQE92m2HHa/qd+uMXZ6wsTZcEX0/EbZV9WEN2Zq9
UtAisK3wuIKOC8UVnmfRWP3sdZLdTws5gVEgqARGgaASGE2CvYrmu1FmXoRM/wkjqeMeAuQ0njD1
4kcuwr3ib75524WJLXVrGFtq1XkuNfEScGCxxpxhnoDCmiWry3R6aTUSxas2Ju6HFuiwZRyLY1kh
2V0H3KPao35+mkckOjSfc2nuh/xgbar5nSylG/EkjL2ZhYX1ae7NzyLfVSZHcsD7037zYKlvKjnn
D8CwfJxGueLk+cOFtb+xXtRYoyYeR0ptc04C2SrVEyRaNTmbyVn6GxT7tNgbFp/+LZrdKlxtw/VL
AqBto/3Llr2LFSwXk9VsfFvNsA0VEkTdpf0VfdTUUAHTUjAs/utM98d1SGXHvLIwud3sL+q3+VtQ
Quwogp1cE59e9yF3CtCudSniTwiNg1qc6uYcjxdDub6et5d/a/wbCslzp3bbwDnWylfg0HNECgqk
1lXrd8Baav8oNudXdX3OrnV9f6l3aDTGFL+kfJj7asDD/Zx4/Vmzn0agu1yaN4KFTm2Ya9VB0yVW
CRTOGLfNeAhnp8caCgZ/IGMSdhCrEYTYc8XvzBehmPg9lUx1gL5T8+1oE9FsRQ+ow5PKpcRpSK0D
LWQ1YuZJDOdMAIpYh84gIjuQltXJzp/5B7NqkxI7mGJU84Zgk0OJS0XqYV8+z2l3pSMNYzKOIhlt
xkEGD9SFMDvp1kN755I69SRP0aTc6v92+T6qvmcA0tTfEaVD9iPHewQenOsAPWCXao8q/xDljzD5
XGwHLPiEQGlFw6CsbKJ2Iz03bQYXY5sb1sDsUnUKd/kT/EanhGIWP6fgt1//H1XntaO61kbZJ0Iy
zr41BmxMzlU3VqXtjHPi6XsYzt/qlrZO0qmAMV5rfXPOMV0ZK/xiMl1AhtyHO5uzpGU31SmXzX9U
PXUMIm2q5zHA4s54x7KhJE2scJFViJ10Zv9G4kKZ/D38P7yML/dbU2+NkMjfqnBZBNDaqcx92QGY
TxMOl1DkNgzw3tUj9Hr4QJHm9YdiIViNU09UCdT4ZmQgHdzfkQMsL6Xc5D/w1A26mSDuhtaiCVkk
dbXwZ0I4b/Eo4W6Oxj0NzbLvPQ3Hk+ndxqxyBbASzOFPkHtXPaumD+1Pq9ZmYkJOndIyg92FNTTb
8hlke0VkBMRQnlrZi9Wv4aL3Dw//EBQUVO56co1wqdfi4GrSKm0p2XSY0rWpzZSuwsMY2s/AmTXk
shO33xDCnxrj4SdSt128UxX6g9RqNpgz/5VZZ6Isq8sIv/y+HA4QlsG+ZEjNL7xyKF0m1uR5D9M7
p6MHSk41ewBZg9P4sPU57gSCWkl2EfsjJQ5xtS377XCgT5rOEVDMC1ofyBJx86aIdS2jdwQKgtq/
RKAYjz8ZgUU2fc5EjlD18FyoY2wVDuL4peIv7c7+9ECo7BleLOtJp45mR9Dgn3sp4Il6kIoNSLeQ
zoNjnJ6K9CQ2xygCp3EQsF9PdkMPS/WwGOZdgUa2E67xdEzsKu1SZm+uLhpqIGdPdS4bc9aR0TSz
FZNxd1ROjwUBq5qOwFH6QOHgCkKmKlxUiGm/neq7Z37op5aEgwmoQ2NWBER5iLSLB/UAwm0yXPzk
mGUH/3GOeN1kP8dNbvI/u/vb9fpukXoEq9Hunq+6fCz2lvzRyxlC8XABYeIUUR/jPF54zeM5h0Ky
iUFh3lzGlFv3YDTnw/UXt8sULWUNFgwiTY/6SWKVtid0pTEQ3OBNWItMrLJDmC6zCLjGgptuRcZW
IefIdiofTREViWNjK64IixXialqTQvgvLKZTSwb3D2uw4dQ0zk8d9cWAq2tbT+zWaco9zxNylqSo
a7oxva+4/s717yfhhrm4EgbTz7ca52i8dfg9sXSYxZzEG73dAVNDqnEgYtCU4dFRvWoYZUNyEvYN
tUnCPiOkp+ezB5Trcsyik/PuNfsOZq2ad6AOt/1jh25t1a9qm6jZYFqtAIt0pprNraHaVt16EqyN
bBOtude62ZVz+vXfRAfWmF0e7fmRHqPZL/IesiPaVS+PfiKj3khcs8/fFla+tLwa6xpSmujgjQVn
BO5zAAekj43pZfQ5wBoZ5gOhES7omAVWLLna9h+oRZhuTJkUvLQLwm1VYoa1gPNQb0Rft0AHeWQD
+VHUUbfA28LWl+FqtZxqSzRmhbrVRZ/TCb+NjTGkqSHBARi4Taq7MLlVrH35Byw46J5ycPapohut
PnRy8f2w+aWooq01ymX8tuTigCldSLAKGUx6S37x5HJEuvfTzj3kKJ7RIUJwpPOmNHOLQUagOUS1
y5WvEL4cQsdiLrDNSEXPKfF526Svqcm7SLtR8tipzX4Q4UO1xpVnRaaf2/ZcuGLpYtP+/Z2cn7Et
szP3Top3etDdaqvVCK+qce2JxH/n4YxeFObrSf315tHT69lR/ESl9w8TvRZbLCsbyvuhJng6hn4K
NkAvWD4TVvYoHgPh0SbKho9iR8oWUBEYpjJVB7xC8me64vhQzukADAhRE/nk2PLYCc99w/iBhtcv
ZhAvGvcbV0/GJtFcAETpQOscOQrqoUfnDNP4GB6BTVCO/F5VjkE5gno0aBCGi6oFgLG6+ib6JOoX
zMvqFAQQMtIxGKuaZtpj35Q25ycc0RMnwtkFhVq0gellP5QCEBtjmEzgjAgk00TgQMveJFdGs7H6
C8OxDuhJMIlHoDazNR54vQT8R+UDSYHrQiMM6DwaIp8cGbkka6NlYS53or5ZRt4sDLcAz3SUQSjP
ULWxEZpcLsyZXC45/Jw2uGZueLbplFBtZoPBZJ0Y+wyQTD7jcPsGFJFTDOpjlJzC4lwUZw1IjZML
IyNRZ9iXLLzgq4aBV/00zwWbWbpviFs8ggW79w7o4GwAlFuOKpCkb8u5SqEh1qPpIVMo4KgWUHU4
/emM+O+ga24ycuKapOZtieVnXzdPk9YWyp+U2CQY6lcriKYqdTgG/PVxcptFOG9mk8fPu9dA2WA7
paF7/6716F4I6IJQ1tPmjeLi/IG5iHhqLvbQ8JCrcBItj8TvQAO24LRAxNQWo92xIMYgTrnI4gWE
yP/Bft5sOQbYqFQBnJ51GBJZ+eQHoFwx1Ea5CplYMp5tL6DgxHtJBSeDSjfQKAhziR7Fg0vkgkxV
lK4IVGmulLsBcT20qWNOV1C3fKAUvioR6sDp6VwtVtEciHPegmbE4bwPqYZ78UFAq3QkC/aasp/W
O3Tkg92ZDRupKXOY0clK7GcsfkLHfPUj/MI6dNTUMRpbzDlnbMnJomQ5E+JN3bFgsMhhr9vh/xDS
c1ChYU+AoBcrJXafsYsX1VToImSb3uau4Ltxyy3ntIkjwQEFjAH3khkUWqit5/YjwLxK0uBlbC0W
futWAlrGlpxPnuxzbW/0iG5H8m/5lyp9PdJveTwJ68onTtCo5SyEL+9W0qxOwYW8gWoWl65fumU0
5/lScrBDpUvtifurnd/JDjZ2uBwRjon1pC47ZRZH/jApZUz6+ME8ALGttK6//QeT1AkOaXomzV+X
UEgZ4aKkhwuY51DD4rDrlKfV8kLNGDHQ0dDKi8sW0QAvfBUHmA3XhTYOmJOW7fbONpJtR4F1txeM
Q5Qfp/6pq06tfCIKTJ1p51Syo9H2TVK95QzokJAuJzYvEtvnNLvwqGgd8iuQBqI5EfGr1fEvgHI6
E+/Be3CLdUvBLuJOaSCoATrU/nxzQHim3DEzLBX0KmFxhoH8djOK6V8UBTZjXIXJxCp9PAH7hz/H
ixGdcgOrlQtYwE1NubXYfQXrt+G1xGkvruNrUN0j8uSZCYWlU10oLEK95qQgxjeP9Ui6JvI1lVY8
T/68mzA9ouJ73jlKrs3r/ATtm7c13tbx2AZIZM8HMDBvbpnscMjcBPIpjs8GOy3xiy08nO/iG1d7
3n6EwUdBaQ1tUKiO6fSSufhQZKYW7IIwvRLbCRa6MXPfLt9UMfHFEuapscJha9VhdKcAwqNNol2N
ft9LR6y/7rBUL9isGJyMFW79noc0qZ2eJ/u8LywcWB6+fAxTBBW0JWWyJBXIzyDHW3lkxqhypn5R
sGWleADmxPoL7dwbR5aZ2wBcTwY9eeaaS9qV7Rg/he3YuKvtTWGL7Rb69bvyEtwABhM2avym1KR5
5ZFzXvvDjfADj6WhtpumkOCqhgc8D6R1Mjt4rKWR6tcxVgSryxuFdQVgCnhzVxiclsDUy+ovncPa
HF83QUyKtvEPa8C1WehHYgmvyuPJyzv+b+DqzTDVsf32r/kPnwVG/Yk3eoB7wDozrC8BzW3JTDNQ
L6zhwJVuCzu5k5TCjicTnhhxDBSqPXcUBFJymGHx/yEwxa/bSpDy5418x8v9MR39R+BlFlG95KZ7
GGCOtgNhuDVnVh1YKRFV/0hRJ8qiP79Wo4FxVBJIVgXDYpA2T6oWK7qVic/NRZLeIJ8cXgyGZQgN
GJZ1ULCWGMx4T7gY7RQZEi+O5GCa1rolBbXCfIQeVX9sKEwUFmoBGNl7DxNyp3zSUvpFXO1xVeaS
7EbY/1hTOJbwTIeEX833RKVbij/IWC5KKuzut+ifj27qUaRF6hdpUtQc+qEacU0/VClsUC87DvU7
0vXE/N4A0Da1epyMxq2efgzGl6j8MD3XvivwYuWPr/2UQGv6ryb9VPS7YOnPhTosQmWOh4JyAEFa
PzhVT+ZqYKVYQmcJSQDFqYJVwfO4YxAEkw+BWNmF8R7ZwSchH9HmvmvlHa0NIVh//yOLlniC83Cn
Yj6bfpXykrbWhcxi2hPc/pjmN+8sHZeg+ajdQ/eaOBlDQoPp6P7x3TdgJrJLxN+oK8vSY5gePTi5
+GYmyx+2I1jEwqWwRwmllIyKG4biUk+z6aI2/2r8ZrRNkTHLb704tg7pPnf2nBEcMTAUCLiCS+bo
AsRDey5b08/bUW3O/WDJHKNoZ/UvKYpF6y7/hMkSQwBd9G219wFoJj3jKxNDRZGAKGP9F+a9QFPe
nF6j5fCBo0N4LKJotnjU+74CrmjhfKgeo0siSJfmD/8DYXr+fzZaFNK3IHa42xWXwR/bEuJqfraj
dEVZUlVdZ3+V/Bflf8/it69+Mv9bTT99oCxUZdrFsrkwvgo/dPyw6udT/cQxZ8a8HSzHMimd3TQm
MEkcSiEstsc8rBxHS3EDgG81JqNXWFw4JsACpfXvsfihGERHeG/lWTAcfXmP9Q8zs9k1hx82ddW+
xioIQ+bXjG7M+uRlbgu/z+heVnsdC7tCbk/e96kJpsBf/tFIktIBNXH89uWp4GCbWT6gwtpVmD/S
MIcTNLIQziJ1lfYrFfAIS5BnU3KNHla/grER82Mnt33jH79OLtrT7R6FBlJw4P7g+VDmbEvZ5+HJ
YZMqw9QFmF6jpNkIcpTZmAEmMfxg/g/JWK41Hz+1PRUWh8MNqGO2WhY3HGVohct2E7F8CC5SYiko
io8PrflqtO8o/9Xl32n2l3+xtRXX4BnxGRXSOnPaOWEUJftL09lHtWYESbfMGkGKsMxjK6hHz2S0
8Uk21UZOIn41b7XPIf8a0u9g+j2R2KS5SuWa58q7+qvJ8PMcfhTxqxW/RG3OFxbSzTyCUkdVxlwI
aHX5V7SQU49/6SwKF1pqptn6D0YPPTL5Jdx4VtEdonZx5AI5Ii7WGiF/R+GK+lj/HWO8AruBUkln
OT54bIXP4hEW4h+KiEffJsd+PKLY7GU+NsWy4DtKEIGPVXuABEHOeLQrNeOdyz1BdzEfUX+5d3Df
g4Dob/LzbuBYFL+gx3NsoO8HwiKhsB7bHr6Rz2K4yyiB+SluzkM3VlEG/45ce9oOeV/6aGWafLDR
NaFGoI6WwnL5w7tLpbeVAoQGyquuMYVAvReTD0MDNwlmosFbSmse855hPLWJ5f12S5k1Apr/H6aS
J6GQ7Rpvx0mFqjDvNOEsmFJyhNfeJIapWf6wSjdRciiZrlIyUe9UaQtaZicRLbhpIJXkJVeFLCYQ
/NI14g3/lqibibIB8x89f+Top4p+puKXxtKOjOeE3nXaXevuyjWUuJGjs+AdIbS+G2rA6/eM9dBV
qOJ69UPi30GM4/gJgpwXApaGY6boH8XuJIaXPr964rWOb/5en9hn9iTyyZOYFZ+QuXLBJAXqAd6j
lbGG2AZyf64xgFDXYrDHwPQw9uu/CU8nRFBpZzr8MrQN6c3YAUSIIenXE8PFb5O7Jo8F/bH4m2Rj
/JFjzSM/PXEIsGrie5SPc9Cd8bCFhD719kRCSmeNdjyWB6CdcYKuOLOMFjCOvZziAKISrgM2SrgO
sj20jbdy1dGsQUk7+hXnkGV0nN300qYxHf4DrHaijUZ9rMLjEB4T2qJByBhLObAyeZZOFz/8571R
bdNm4z/W0y2umghb+8vDh1hCgKTSL0F8e86IkIT1vajvlK7PmWtsb8T72YjgWsKp6a0Isw4wR+u1
MRqFSApuhedWJx1PD9c1AAYM3q0Ao8aE44yU4lVM3naipdd2zxEjJqgxlewos9UPKbNMDFbBR2tz
BmNVZGQsI1w6D+Rk8Pq+E6NxUmfkm1VxmSTwvcyjb+rRT0h3u/TFa6Oabt83e5R6bhYzsqrwNwx/
++Enjn6GbEFOBSmUkAo94390TaQzsn4E6fSrIczSli3nYqqsusmYkMF1QHFWeYuiM2/uNDpA0sfO
ZUEbiGfUvs3y6Sx+3v+OT/GLPIofz2lg4mgTbXmMiNo6nQGki/a1wJ4c+BNGRYeOc/+SEy6mTnBi
h3gHGAVShbV8F3u1piPScN3y+ujT4dHMU1EeX7PycKQH6AOnm9imQN9wchciK52ZYK5m5kKmeoc/
2UKWraOZpHetuEXdmHzxs/W75aV92Ghx9AZKTBvwmUPLIRYsLOVizCxXGEDoOr8P0adgfD0Z0gxW
cKP/lPZKbgkN1/aiWdBeJ6w6XCcdab5RY0KpSqC3eHNpuX873xhZxsgcK5FdXecK0VoV1287KUKS
YWwjb9tZc9KV6r0nFS1dc4Zg0lkvzk/pDDw6Nz90/Tsl1O0MOeSo7ZxR0wyhjacUNWOR/AHRA/lI
TS6cb0Npz+G2fB5QYp+rVdO4KtiNB8AuSkG2abxrlW1GSbiy/TeYZfwDgnViKd05Ns5ld07Lk3r0
n8csPkjAN5kPz8i1/B5+NY4E1D/zAG1s1wZzTrCBRvXHSD8p/1cFAfVj4jt6Rqmwc4KF+6SYxZVr
N/QhHrp5vk7y9TDQwzinEkKn0exVW6gT3+ddfDjwtBgME7DBgY3EAb6DxL6GIeykBPua+Z6xmJWc
BefEXMulmm7EdDO8rN9tPLIkUcBwfusers2bbQu3fJbH/x+QF2IIgNjCs7Au8VPfygo2+zGUyFSP
fXV6bOq9HNAjRlUAcMuDNBnPGNJuaHDm3ixNnPn6liE+SSNVP5EUWOItxwDtSzaDdRz5IlaXxqYO
uhJtGcc8WzKGoQDdF8AUretoanrhzHE0NTNwfNEac3ROVdtq4q/AioCynfpjqlJqnSefEdkawl0U
bSVKMNR1S6d06NLcVDfjeclyGfHqCBXVqxwd9VheWMGwt6y2OXC8w8GEys0s833uMKbYu+JTaJyG
9iLpF3g1ZyAIMX7rfWjBCP+/tfZ9i4kK6t8Ge3aH+dPBEf+OTVi/zCbAKwa7R0g/J9Hu7QQEI8T4
97GPynMOUSPD8Qp+0WjJbq+fObefRboxM69g9x7BMcVa89wJq3zd6DPO3CMq9jnGTWNvazByf25S
Sjaar1L7rq2mPpJ8kpOTl5zy4T9RRG+Ow9wLNmHIhGKtIRz5rpyupJr0kr3YPZV1MFMTRw8cQCH6
Kg9wz5O8n03rmwwj+UaJtv3bTOeHoDsExCbEU4UroXSzzBINixgeJI093QQ4feetsv/tyb1Fu7bZ
5c0OkgchB6X8lPVF3XGWPYTNmLighAq88+8kPaLV8fmhXHzq2cRExuxFMLrZfGwyqu3GJifcoF5q
LMnY3gkFrQDUNhDTFPTDdYjNXaR+bLNBXA0JpnKFmnpWhngRbPtLXEs+TtdjhKlQPMDoZnbs06pz
qIu99AaOVRsp3NApNUrPSrY0sqVEsSHNYAyWxwEW34oAdhI4BLCNgMnb8Pt+8LUzk9FtyPP37Z5+
vNzT4i8+cQ4frMLsIoaXT5wOPh5qMpZanNug09w9ncK4TReNdilx6UafbfWt75pmljp/tDmrkM6W
GGGoI4leDHH5xNgyZaSICEbnKODd0hkXa7AuYWvim7oJ+Qi+enq0XXj/NYZjPA7K/wL3bz8x48j6
CbALgt7oXWBgjXeB0W2UrPAulMkKn6ZuYn2mzZla69KgYeuY8z0qPPUmaHYvuPC0R+Lo3DXIOW2J
qxYWGLwMRWGHSbh3Pdmw6r/X/Ei7l9r94d/9560vr/jLBrfzXb9d+ZTY1TSj2wGF7PPHZC2DURqN
UVhUQYqZ0rKfwgGkKhVTHzkSIpnv5YdZeAOLY3pJiZIx4lDXgecWoXtsIktBtaPxqTVJwNbSrgm3
frMRQAY4S0TKVSA5OieqBTvmP5xIOa1RxOVlSxMueOIUnNSkT/7b+T30U+Tt4QE8PqCM5cXPI7Vq
eCSz98apmqzeGyd5soKZE0kr3WwFWwZyRxFHRZX30veWTbusAsqDF5PnrDzqMLL9RaXOxXDuTUYs
QaJa+fMQ/gTd7pnsPeOQTY/5LGKxzM7tbNkf1uze92J7Qtx4X2ojdNjLVVbC7uzJguuk2ADiFb3d
QbKSa2jjbNcEfJThUS8PzXQPhyp84QGkmZiso8KdpFirnRUI8lrceC+kEHXZwZKpLCGjwVtUu7wF
L4foaY+thjMlm+EhLqXD1D+8qVYhsAF/K6yzJ6EhV/CcSeBU5Yo5aF+s0ZpPKyM4GeWFGaDYbh/t
biYkZ60/a5jupEswj9muQ33FTgTDI9/c+tHs3uFGqY6aco9jElFfHa9rmGuo45q185+Y3Mwn+z1v
GXTLmBWDZYRxg021VKAyJVrl+qqSXB77ydkfzn55EfR10CxZRdEl9JET7Cc871YVu8kFkJ0AhoT1
yHeyt60FBJqNN9308tpvKYJyJ8Qsba22NY9A0+I7V9bPwK3B61L+ixdoI6jbVt01lJpRvVDd2sfd
CU21GwcyuAazgCs8DxXaOhdBddLK8XSA56O7RuKl1M+c4ox5nC3MjB6elxsuhxzFvIKo02tSoStr
nD+pgU9qK6Ae6rvlnP6b5OESnAUL23/SXsB+sFD2S0dvz/GSalNOjO8TDSf+9yhmD/VqHfPJMPMb
eCrxQRKb6I1LkmcOsuaJKvolMJrEikg2hRr7E24iuUBcIOJG4hIqi4m2IeDMxxf20jba59h+wwGB
vdiwG9M3mfkUP/yEnIg59/tbmH1AqkvE0cuLI5SbUeHEeY3l60wMj52x5MPi+25/pckxGCvnpGYt
D265ZYRiIIEIJzk+CsGWH0EYAftDxy5iLLmt8o8Q77k5D6Tx0zabC7T2/cTq2FGPgtIwccrnxIzE
5kC7WfdKiisU+XAepYLxFYaYHmTG6l/0AmGvL2GDa1SXzCaSM7QOEC+eNFzDFgc/GxVWocpMWbMr
E8wi2/U+PxFhyRnvZhthaoZw6MfCjs4Yq5fqlNHJZ1l981TtjW0j/c0j8UMaPmFqGu1XE1jP7hLG
l7bg0zQKPlwCIHpIY9GLXeLpjFTsyltGJE9Ix2sLZSbQ+/IwY3wQKTlwMDOHbsqyfu68czDPktGf
oRpn6q+7FrnsJJSnpjzVAAC1g1rvyZgih4N1IqI6OQyc7qAF9SBNXPqGIXzx07czHg/zL4A1hW7D
4JxipxLGHiH6zOgRomkFit0YHuvUH139SbWfvvmez991AMpjHviLXD5giYQG6DlyDQobLd8kXSKH
axYjYUIjwgoQI/cQYuT4z8FMiYmEMCIlrBB1l0dxHaSrSMWCAXussATM5Nn14d306FNZUowxSrKZ
i8VyXS1I/QN6eGyzkQ5FrHV05kVXDhwwEhP2ALjpyKdgggrXjFkRgt+jhx5HDYK38V8L08c8KWZ4
UXZ0TKbheINORGpEDzzf3k9LaXQ4FvXocIRtJnpmTJhbpedrQaHbZUUGAVsTSu3/k4ZTUeMS9yG5
pxV/iSQXdl/JUtFFlwIAsXGZdJfk1R8xWT6K7XYifQjNPaVzXjljgvsf9UUnfjebJE4yOCs8geMj
1ZDcWFgnKyrQZSg96laL99GKc8mg7Cpll8T7SbTXGSxG+45SrGgmirMnZpaOc+roq4Yj1Kkg3W02
u1ilrdTqHptc3WIF8tUd6BsBhJPMMWWnZ3Ytm6luqtHuH8u/vk7TzQOXEHyWzvuQ1bFdcmLZWBPN
d4BDnGyigkbg9XYrcTqHuvq6bwBs9ZhrnngaxuUuswwdycaFyLkWui2LqLRIkuWgjr+YFhDXpeXV
prcCxhGY+U662BQrXNLq5pW3RLlRmkl3vUM3XsgfC7+Y+rKMDeoYqXj2KxnXMMOgj/eGVFDwrDj6
DIUIGScjDxV9EGj57zQXcuFo/9HSb737Own9aAcsvWvkXRuoftM5vBqxPkjzgvy4t07SrapiV0H1
OMT1qUnOM0tMSLBc8E6lsFZf3jRqfKuRW+cM38LTyjvnHy2/EG9B4rMUaBgWxjZOaPkqY1WKDG8C
MAoyCtinKJ7GsDGzic+Op5eCZxDFtbnZD3e/vSq/0PyhAGA7yRv88JsnlavwNLfhgFy0zUjasBek
YA3wlbhuaMBbxtmf/viXVQtZ8cnk2PQhVm5M8IErRSFwv0KrIqTaieBgTOD2Y76ZGoJPjDgKYQBY
dsy/f3Q2eP9DR3jTEdEe8hmkSu0502tKZUevlRQeAxlPxU1ObgXlkJ4p3k4JNN7nktSuK/q4L2kY
5iaT4n2cHrzkQBoZcVrrDrguKTKgZThstnW7wf0A+WgTwwMBuwYW0yStzYnJlzeF4fKD7yRXOAqg
+bgY8lZy6sbVWpysLRcOuP+0I2jw9ASihZLHJN1kChBfcQSIqwrIrLhqJ6sNvZnfYf5bMDeW/3CK
DLcaHxleIlaYfA99RvD2qrefkFwXP+6pqZlquqTkgkIJvEYCcavImWD0rTBdbhIDNfLCcUO6b0Y8
QEgdZ75818gM5B/mQIOwx3CKRWzMiLcJI1oDdD1RCah2UGmybfLcKkhwk1sDUCewCu9k0CnrnaTh
NMyfeEOhllYOuJDsf7i2/oVrk/DJJJdHdZ7SQxMcplaESWnW9JApXKP4wNDpuxuKpexat/mKSWWn
x741FbjVL5MpLq/F1Y9ug3Jv/S/D+NKLn5wHfP47UX9ypkEjnKSDh63bqmAntS2M3pzl5lNgR2sL
xfbzYXxPJl9t+qnqd0C5tR1KaJpLPSPGt8gf0JEXkw7yjRIt4mJRSAuf09sU9JAZ4jQM7AeEedNh
8BfT8/CZcYUmV39yDR73RrhHln/wTdW7Lhxj4naiG+cknqmVcgSPRoGrbxabiVnK61B3A6CdLTYM
51mP6Q89nE09zvmgIxeGPh47bcF8rELlMiFvX38K8pcS/0zDX7H/DcJf4wPF+YRhvlf3Nqvtrmv3
srJUYzzbJ56Ahj+G6zPFeQarnKbs508b/IW7UsS0vgZ8Sqgey3BnMvkPfpXH2FwktXPfMnhVo3P/
wHjGmcK2YUyX2Xbw1zycHBI6IztmIP5oKdVzIjpUdcwUSEzawvuCf68ny+mJYiPlE0IJMgTMeI83
4D+cE3o30rQiziCsU9GBTo8h6zUhkWoI2AD3t3q/m+YHhaQgyuV0GcaETG2tJGFnT5nqanb6JWUf
QT0fb6/8Q6QH2CJVkw9ukbtP7hTR+nzCt1l1bMc4K9QOtkXS+N5yAlgtI6i5KB+L3ls0ybKaSenZ
GK5Jdi8nH2fg5lS1aW5EWxt+KaiMzZjTaaYOTdIQVa5df3laQ/8FHiqCkA/iSF4XOtttOpdXAcng
WTlly8XQ0GXDLaN1OnoBFAFaw/axSFd0d8Cb6isnCldTupmKVQX5IHaFGkOC+xRdeeLOgLdNLLZI
Mq5JJ5Qx/9raxFbBz0tjK7i/4PcGMy2OvYVgCIxwq6lrYB6wPZKJA/2Fng1gIhO6MLARYlbtZu/n
jJrDOyFttBJAM3Y4JSKu6kGaXqvph3EqmWAXG9oe4CQUyR2jCgU8HpP+cUF6V6CAg2HchP6OFwP8
2OjFsJRhH08PUnd6ElpR3cmwZdQTfwWihR2EFcGbjwiA6A8/aCETrN9R4DC9eOE5HUZcmf/9dhUO
B28O4KaVbuBVKN1DOTRcVo4pLqnHivmJUth8P3ZMxFgWvzgLiAW+C0X8dF5N1r2xaWl/pREHDsZF
yK8pG4ZgXpJpCL7weHfPT2DX50485OzjE5Nj1rFZafq8ID9KgfOLQPEcVj3yjbYKMHdrvPF4sI58
NqTI6iOXxbrvxwauunVYkZpshRltocdnMT43uD+kk+TblTFShBTvH0vC0K8rFBGBNnRmmyomXGEB
1QHLw+Ep78uKsqO2W+HSxODD6tCFjk97D8H20TCJ+13JNx6IHPjh8Yo1wb3i42WkmCOfHTrcFtn5
QU2AdZ9O12MvDkY0Y+eL5wlpEt0RqO4BO1paEU5sVol54JBy5HPVeuMNgBtVeI0Fs+vwjw9Wa93x
vcapdS86a4SUsSv/pHN19u6rhMsEsYinMC56MLAbrKtiPlMZn5PhKBeYd6wWO/k4SNlPYPPIR4Wq
JREi56XqLl1xjclPsn+/x5AERz/jKpZWi8VAuRW47a0w3XCEZbqnNhCW5nf4ZyrqLiwGBs+Vq+yr
+CAycqu3OShMoraE/5iott1yWti4oAb+hE6tOQzWioHWB34ThRt/YltWNYz4WwX/hbeHoIYhaACy
hCdI2MC/nYPSGGs78NSxxMH4WD85Epnc3doy5LW9CjFLqiaAtvFUHhj112NzRK8veS4NOPD4E+H9
tYkh+NvAX46lUv/CfHT+Vjkjur0m0Iqwjybc/fOmvH769oMHhRM/TqF8oB0goc/aZSUYMM+F5qC7
n1H6Wen3Kpx1BG/kQ6a78nChPmm6ZWdBxBsGr7P7lv1dle6Dmca8a7aw/CdfN5Pu0dmiWKiibCE5
9QVq8GnhUuaR1zTVRMW5LM6+dDaii/FTU+GzKShQkeda597Jxt3VA3wq2H2Gy9M4mlpYZEvw8sIy
Z1RXWLF3Y59CJ4jhzxXjS6LLaETbkjZaZBQUQSlMA8A8Nlsx/ZOEiJq6Gt9npBodS+m3pdRjgG/x
skBTND+WR7kD2q2+fABuVG2PcTu0egpqnzgaHXXJEIJs3WPFp11THaapeHy8wal/uPN5Gx/NrPS/
huqb9qzRXx9f/WJGOcsMUJXPjzTMTnHZOPigPLzNvZhzaMIXNIDOkObvLaOER/R1TxssOS+08V2h
/M5UWOHlxbUAl/x6wyvahpSApk/CSZodR05Jh9NimFlCxRb2mOJvRse2yvs0/CywUz834oGPDEUz
d1LUbEwDXLYau5OVwLf0Vin1FsMsvlIQxneSn86DiZFpPau5fogxSQNsPSTE8yYrqp9oPJnys8Ls
zzNObOX0yGGDFVKkG4883Pd2CR6uHGwSeZ0k6+ngCnMfdc2kvgdUlPdwQZzS7rii5uep/EjSXwTV
UP4Hjd/b5flO9batsP3s+dBt/XSV7J/W43lLguVAYCm5SNqxf+2U1IxTz1J4WNR4j2kUpm6lS6Sk
bg5YZNh2Sp+KRfgElBPnZxHmFR+su6htESumeCU4Hpe2chpXJRWvlEXPYmuDZm8j6//qHlPBteCk
RHNvZGgr3di05ycHBvNRtE/qXZItBs1Mb2hG4mA18eZN1JqqIz8H/xzbivfyxDMUlzpLxy8Li4e9
4jKEZ6kB57PDGsZCRuJ79LBj/tzQYRYi3A47nrcbrtP90TjccgFw+s0VCk68SAqCaisKZnoYX0z1
D4BqLfFhR8uoH5ONEsWq/1stsXGWDV4DYXntDmx5rNGGz6NG2OqhXeL5HbDgsQIjLexI41DQi6AS
oylWKwNGdedqpwlTiIqKIgpKskM3y/PDVLsU0e35o0Wftbdpm5la/MTlT/Y1PHdPb5fkpG52XHoc
z2P+gU8k+Qc+lOXBEw98FOZRPr7VvSUXvypmrejL0+8jpFtov4r6e1AWEtW2z08p+dTyj765Z+nt
OeLuT8Ahyr1YbgVvrSQ7na/p7foUYI/rnacCOH9laCuldqe1W05mHrvT/tcP/vL+V+9M8XlvjOuk
vT708/GJ0+kz0D4l6asmumbKGckhN11SP1vKOxKTNlousEMU8XTmVDRgWEK8nJpnpp6xuaifa03d
TFXoAdunWczq2pWqWalSm0s+aGNglVb+D0/ntdw4kqXhJ0IEvLklQQt6T90gqqQSDAHCE+bp90uy
d2L3Yra3p0oigcxzfjvTg6UcLPtgiUE9ZH8/kXYYnR3l3L9Osw9N3c1Le5/TKR+PnxnED8mZpJOL
rOfgrCFSCl0tvPfDDU2LMu5xzI0yZO8LfjaM+tDQiDNq3hAhHiJiwxnJildW4HJLjO14hCdPbEbJ
GqBfR8oNw5ctccUDm+r3xHX8U7M+EbpGOoP0Q5gCSuZwJqHogg+Fn1Sm0etC8WeLnpkj2priwoAH
JOaMB0lakctKfEc+KjL3FXlGRIIRxPwOZefzlnroSHtZOJAISuPJdXkpmC4QN2awlAPh8YwayJpg
QX5pf+ZkpbYKveifksKVp+gRhdujX9qguI1onn6NNz2fBeRYOR7Ps1VtgeWe0U5VUVXP2lGrbYmO
4mcnU64Jp6F6pDHxiTpuogc8hpRCeIRRJGPu8G6WnJmlbGuvWiTo7lRw3uKqWyfEopV1oii7IoSC
bz6bhvYEfMRZBHy470IG89Dkk+ht2rJIKelmvUMmwpiQgtdcw2TLTPYeUuFgi37u0JYMbDg1lGOm
0rA8xZNiM8mu439peI+H20P98wzmKo4kbZ69Lm10IrsrmHbZilLSovIyEZRFg/poT49VVHn5ixTW
Q2YJmpxYvxbFheP65n64E55BxBvdg3yYpL/NlWj30jY4UogfAwZgiI3HGmbIeNwxpzcTHw3nRiEE
ZPGk1mbAttbmIicbGOmTk039qdK+608fk5pYCH3R46QSw/OCNiq01rDnJP7bdzm4h8iieDOt00+L
hWU7UAk+VgwU17ucORtXJxIeXP3P1TPy6GsrHqT8TqjYvlBEwCP37syAx5ZaYRDjnxPkFVz9aM7E
xD6y8wfeelFJbmfXn9qaOCdKZxm3SIPYE+vHAdi+/98Xq3YT7VhcyTmOHszXu5fCoUWr+O4ny5ZG
s1BEdsPB/ckNRkaUP7PUc6XmrmlXxb6QrinnV6M5QXQ/+JP9aJTDQncrXdt22sZG0aWAM08LoiGQ
EbUjvmSUslw9Hs9/FU6NE+uJBnAY8yPqMLrxSXxb2pwUxKo4knM9rYptMK6DU2jsK+KRra1pj0IY
Qn3sK1QWz85GiWdqo47KdEe+c5OehuRCKLifu2flrCSi7IRi2Of+lWwK9KMOyWuEaAhBQmls9GYT
Gpum2RgBcpBx4Nr/v6yxOdfBnKsh9hQSqgGw8C2MxWZ05Y8JLQEtxV//o5qTZpsRiUsOPaGrNVYG
63VSi6OSHrJ61/DGAx4t9n26UJr5z8VHBkrJNYtlOFUWvUrI8X/lD2A2Rje13jWGAgwyGakWJI1m
MK/WvGCwGhY3j1HEULjAlnymJJhGiKiJmLRmdNP71ahKFy8etEhkwUDz4+YK9QktNdtcEXGgbkec
xLL+7h5TGkIleZU+N1E6gZ9ZkBtTYNKDcSWGFaRrT/ro09n6iA+mtNqyKDI2M16Rh8xKyjaBa04l
RNQUpRJFvZLYRFELM/3pg1j4gbkcizyBOfNOYs8J0qhX5DEb0Z9qwv/IPLrjQcGtv85+/edOBxEk
yAXHeH4qLJeGAOurbiHTl88HV+e33H+byCKDZZL8tYovwEqOW0VY5vgcSnbmd7Qdj+ynjJ5BAfVG
zNIxVlis4yU25tpfAlzWtJO9Q5oHRuazjPQvgeObleTBYVB8zOOQ5WPywM6d7X0Wcu3AVtLVM6rn
EEj0/i4PD4o9U17ECsKV0AW3qSY5/RiAYqzRotxVRyROSxX1q0RBLehOZFAJIARoZfN3EV27DO9i
vEx/29hB+UXXHUZDyFZTBEn7ElJ9HF75pSSLiPpEMhRHGN1o/uiXhMW848OJnaZCFmc0K95nFmZK
JWW0hkhQiGgTX0pjetEwxlaLm7s5p/H1pleedeeM5nm2eSo5znDe5HScE4M550iz9bkWiG4Ug3Qb
Yn4MV+qIYRjl3JvjmqeVUk2SJdJVh9F81BRz05hn5iIq/9MwlQ5FfPhynOAo6Ue4IrCQuBuH3aly
TkN78pGk1aQW7rTyK3CT193RrtTzBS6myfaHb5YYyle9LUzRLh0GyxjRMF4gDj6EpdrVsS+omrC8
45pJYldpT8Q7xh6/kJ+JJZ+MRHKOgnd6aKVtDWmGDp/DMxhcfKz0rGoA3++rp+YONPfF3Bs04emh
oRj3fJGOFOQ4h7YgUReJFoYh4KC1deLm4EQGHM5jir6mjy2T1mMTuXW7rsw1jAWhTGhi0XbSQMEq
tE0MzKa8aeJcsBF2qiPZ7dUdp1ZVrwt7nbdk2eyH8FgT0j2BKJAeG0JtgwetdJO5rfwtnKmiH2v9
2HvSa5LD366e9iqwkRhMPkAfW3aZrbCs8L9lzLR+ItnSEoGojPhF/UtApHDqEtVCXEeE9GifWBNZ
nePq8fuaFY8r1y0L13iejHCTdxsRb0l1L0ZTID4WSGZxnn3tMbUKlxJNJrw14cNECIA/GSa452JN
mRmquubMv2p+5W7RPUckO2GheGAB5A/R4KKWzxvgInubVYvkYVZLxEZR65I/EOHrR6K1r11MKjlv
yUMYt3Fk8zraxAiWc3ZDvNdt64LwoItZVLnwnFjZnkGciZ5UZqAy3k0Jx2rrcWqRE0Bpb0WTOu8k
PmkRiIVR1N4UNIe2xw5byfP+sMdev8S3RPg07aH8lz/vDi8OOzV4Civw67syPLpE2VbZMNU979tA
JNVXznuNukl4yy1FyOyX9O9wErKJF0TKg2HgCuGUAQopZDHsrwc+JcRT+gGMB+zGUS8x8tL++uyv
XY/hccdbXv2SJp/+8jvYkkiKl8MxTb8czHy+/J3BobWP4YJ652jl92s79UyEDN3bDP79iZ7/0DE6
oNrvoz6wi6r3pzpKFgGyW9hM2hTwAm45wz7F01wm8pKvkFOPHGtWe0gHNne/30rONpaWGV1v5o3/
Gh2jHw7iwwywuJYV+d4LJAopU/KcT5sWYnxMVAfb2GOiBbzIrbyxb9OovAbe0apixPdN+cfAzl5O
02v67gggrRpPETeY/6/spsEvVT/EpHJnkRWGUQdAWWIKD/NTol56/5qR/FC6pFMM/wkrhjcyUu51
dU+9jLDDHz/7Of8aMcLcvh51RAp+gmxJivJZrjcdK+ML1Y8IEpARTemsgALgw6sOwGeteBGout2G
uNdDgp/5WfU1DvZSCPpm/KSOL+5aFmC+kbw9NnxLmFj1G+8FhzyPOxqxnrhMPs6UiOKpZOHcxNUy
wWfUsSKGI+4i/gN3Udd6/pqLhZbm100q0YeJ/6gqp7ZE5wp2Av7QzHRYHJoF9gXVkfY5Quw8Gmhr
fMMiub8GKQTJwGAfER3kpg+aOMDR0AIsHzTTjHjRwHCykAw2Ie+TjVF5oyFXy9dZtqFPlhejpxcD
dGuUUr3JfEEESLG3UfW9zmZ++eLF+3BwYMtP2kA8+ReAasju0uOrDifmOXe7u6UcATa94DqwPgqr
G7PIf60V2UjJ1yk0uPrPxKFFyJojGsaH8r+vUCVFqhijpOsJjC3W5Cpk9D1ubHQ49d/OhSvTl7bp
aZCAlid1Xj9J5W3ujywSZxUUgYfhBvEO9MqVHq8otgq1Vf+bGeIUokJZ6glz2oP6vYZdXuzrHnTw
P17NKRcwdNNn8KdCPuHa+4FlkDIHh7qnXVlgdjjI9YFYEjIeYvOAofYbdoyirHAHwhrhNsZgtbMp
TlX29l7lZ6aeNduy0RfVVIw92z7fPXDq/1X6IyVdcKY9IusZ71hXLoi9OXbWX8n4HpKpxDkb/NFf
f0grKFAmFBcOoJP9BRlKz3Bq8+yt6PsSlrRyYQGUcuf3G524Dhot810r7VQJU8AuCvYPDM6D2zon
h3kIGlinVwYuYgEHVCHV0QQH5I+dUxyDaXt4VWWbpXXKskak8mM4sPwFOhl0Wy6M9rF2VozpbEgm
KfW42iJoBaK0yTB5rjpcEm73XJFN0rU4/hdxu8TbSoI99weLCAi0gSeFwwy//XNLuH8e/NGcPxyI
cJI66zDtngtJEdkKgIafbAWNLyWmCGVBoXT251Mp7SCiqhadOurHQOMVUjiKYf11mm9EkbmdsdiN
zTNvVkw2hbEzjDHx+nV/s8QuE4oCokHbkT8BKMrnWGL4IRS5WtKAmxNGahNJMEtuYD2wM/LsNjSj
+l7qbEJTdkyAqotb6m5THNsRXmCJmbO4AkcRPsKW9dQ3hX2y3HDNp1yE9ycbKq1k8cxXznySaE1T
fB/2pYx2pDKE6eFjCyYsEW78ZUNfnfXuUIc7lUF3BNddu8pzajLDP25wdG28r/460a6wp0W0xXus
HmocQPQr8uthuGQtZUdn1aqbNXswef3E0/vOWAYMKDHVTyQP4IH1gKZ3nSbVbzs+sl4A2oJOFOha
tsGF4Ybr3iWxAaxYl2cPqGe8xdP/oZukLD+3UY2E6ljiR/uNSOB7P/rcUNq2dh2TUV/MndydkPb2
3jkmxToypkN4KNEDlyO65spgBgaf/erDWuHUscevG3iywWfN9e6AYe6oLqeVPVKXKf+beRb7wbCt
fQGP2QScyQLnBOGMhtFrmKpjvVnVCR4sL+B8UBZqsmgB7qwZ53E8tdppo00fySyuZnTE2OmR/5rD
M1Ttg5IXhdUUtGll6st0DiRopxuZ0FwSi4JDxRO2JL+fshp1xhDCdcmLyyNqBRPU2Gp+KYwpjDzf
oD4l0aR0G0LIsO1Fq3ZMywCVvPEyv4UOa9ioLcdpTff4Jb0CuzyYcvVZg5GUlPdmQu64fCif2PEn
ww88FU9XRWTk68LT1cUjwNHnayKR5PfOTAOQ5fYxXGY34m46dYNLWEXMPtfeczy5+aq2cH5gbRs0
KQRvqiIJHCCKv4/hq4TjxaJcpDTzjeuYuXtu/dA80ALcPGFbsaKTV96EGEvnWS9wTtoisNTiZZUp
+Wawe2ez8RDFqwtYE1IDnjAMvA2ue0o5/Xr3WfrLRnRt8Bg2zyXGd//MvP1Sj4zU/L4GrmXkg2PH
OezxUMfVVo3XJFNRNxHJM/9f0W0Z6WDTSjekpmXUYsYljiSn72rxvxCo4pfbqe2/MprlKKPPUext
qnxTPgj1FDU64U9nHqph0gwME2ujZPFZ5eDqeOW6ca2StZX7l30guRouHQRA7bzQ6UJaUOBKsSi9
jwHg8s0urlRH2Mq5e9FidYgxv4VberMxNTqECc3FsF0A6It4FfHd7FgzkGL09MY8p0hbmtTjkZDZ
nIlkp/yJoYhFNFqgI7dFipNubZ43ejEwv6vEuWQnM7sM34wAOUMs46OKYnatzwjmHDP8hN3VGqkz
SJPKvzZs4j+kQH241c4UCSg1pmnlFBMTt305GN12w41IHGb7gGLx7YefZBzn3UXeH4gskGmcbLIH
nt3tgFh+loTLMFy2RAMEIgeIe8NgjSKTkW1M8ZIYNYzgTT/ZADgnQIOyebsHyiQ52nFDsmDeICQP
Bng4IxyTfP2d9fSyTtWeIOwNqqg8cJ8myP8Cxw9kIAs2bnk6oyzyQ6YcfIQwDUcmCDuZJDmjSrGA
lEJ6FPQThqgE9InFuuD9EctJy+S5ZQbnMok5QYb169aS8ryEFmCoT9mgE2gTfpB+Y9DbMg5ImGmX
EZ8VmADQtmh2sUVxgj0GiPx8d+BoF1Nb88KQeAA0Er9Ht2dPRnYyzinkFOAKyCS/VBpj/fDgrxvB
F7EbhKWrzl43qF8GCYZ29p6bNiIhxx8bFQfopnrTHYyVTujx9uK9/xjgGR0JU4OLj3DxYG5xK2VS
5JOs4kXdRMk6JhqiW2nSAnxOrjbRFcsKQC10Scaz9Mj4TFd+QVDMmKOfu9f/51ubS5zvy5vodGFi
5fhnImOCyH6r5mzjO7dFKluVX14wxlUyAPwL5VWEpVX6avrt8EMRWWJvVZlYjBMj8xP30CG1RpJB
xogga+jjZN4lt8ERC9hECSbIEgyWRUwws0gZ+2zUjzXjAUgjnzIRGeKQiWZG6KlkxVGLzbsug+mN
HvFV36NOevrrrprwcEN11vFZic+VvEBcAv0kvm3Sz7zqPbmG/prDmIUqzXZsXsytdArBvbBhVEwC
dN68I6VaYoGVyefB5Iyl2QF0XO7Eg8nSSH7Le4Njf6GwRqNDB149KRfkKQFAtdkmhBsdtno/MZC6
y4ucQVTaQcgQMteDARlTLrpQuF1MtKFMud83ADpEYMx2tJY5WwM7oz7pphOaDMv+XAYnSd/Ta4Bs
nVCjlxf6q+potrgx9p1xJCYQtKm9q/7dNr9k86u9/jb9ij1/yFYfNp3X8COo0w8xK8Hcl8d+L0AN
Gkn98SDotpHBvQEc4Jzq9lRqR8c/hOfhdeJfBQ6nlNHcJHSzYuJj1HOD8ggwDu5bYP2eZVea4ygC
+lGtk98dAD9IdUKnAUdvnbwBSm0VUJlRLnvuUG/Y+eqCY7tA0ks68jq6MgDyZLx3OGKgkHkwMvqk
3IzlakdVDo1UNh6/GXli4bs+F+aBkYfIO+cEHApg4UGWBnSsxjuKJtJo6uyECSwH13EdbIPDjea9
oLpm/t137mF2oP+ZU0qlNYRT+2B2hMyKoFEr8ggWjCeIEEFribDO9G1kfBkkxF7C10mW8ZKGW6te
K+nKytbt0qbG06ODKY+8151mGg7aDfcv/wRKBzUnEkiOHWSA/NuMVBT7gLdBMNPGhCKhvoXJFGyE
wxnzzxLVgRSCPIgsCxZATm/IQMajTx2W4S8lNuVqlSl3Fq1BIoE7feyVakt3R9isiWrkhqYwuH1u
gPpcBjq12pGIhVyCxLranLM8opXICcp4A5kwRTyy1GZBce5ruuppkeldVJa44go6rqwZci1RRELh
n+xRxgQQQXUfCOKb6efv4FploQC96PEFj72kJT5/89RRZ26dfA/O+UiOtjFqkOWw9lnzavKqJsM3
4q7QXjCz4ReUJRp/Xf+M8oJASG5tYb4Xss5XeofxZyFuwEfIBiJ7e8FWQAJZgjw8JsF4xRBFtrfS
74KLolysIws0QSocBr0Yyx8wBh4nPwQYxAKTGn867kOAdUHyRIJkAFu/Mn48bkl0adAmmXsOQYpZ
irld7fga/xPeIIpU0bkRpKPNAsI9fBEHEgZo1sckdiBkIMTkoyqIeSpOLWFqivh6Y0ZXdcU8W4eH
Jlg74K0XV+UW4lF/UJw84l6oHbFFMLAoxKzwC/EpoJR7ef8DfZHVcE6BS6Hdkrje0cMBm5Kh0tMN
5GUT8lf4vfEsAjcXNvmTBw71grxHpDngEO9GSbYBGPsSOzeof/PfCcyANtjbFAEpU0I0Qv5RWzOX
+5ect6SFIfgiB8VwENJOPzcyFdI1mvho1JFfBva1RVwDNsGDZfdIYCfRsOC74tlqn14EdFyvDFz0
RK2eQmdGoxNeE/8q0jcV3M9fCvqsepJq9xcWCWJ5y31YoZzYKtI2qXHYoraZ5P9SjKXvuE3jTaUg
xwJ6Dv+hvX3As3YrlLfEtFEwZauLQp0TEC9Y1dfJOlF7hL7VOrEl/WQ21/6c8HqfJA8SoZ9zmcK2
lo0PcqyUPYZjk1MOowSivNeUmE+5J4mF2L1V1q/gBwEtszG637AAK5jxt3Oz/u9vD8COZQ/W0f9D
nRXxRPU3zxw8Jdy/dUrJuf+hTSitxkia6oxnDprQwDmzeyLGOCrSobmisGbNfmlHcGh/k/puRBbt
XxVq+R9jpSHNJTQPqOo2LNwM6fUImagZ3rXhpivoG1b0TbR7PhHYVi/WR+TYSdElj2fNNacwir8h
uYVrWlPR2lEd5sb6lZV+wDbyolFOj2FqQ330KTr6TGtmOP0EkOob1jP+Mvmvkvy10xEqNxVnULaK
JG9QBGta/OU6aFjBVw8iUY9QcFTPtkK2wWlczSV3b5vgtJ5ceS+8uYJjXSIR7TXRJkBl1n+TIZ7a
AOtctKk10f/VovAQQokaOYg8TsivcJDksd2SozYKZ3R8x9HGYQ3raWfZRP6urQ7yA7OuzfjM3Bej
Wl3I6oJLKK6IJCPfhycXhQVVmoo0tXh7Sehccz7UcCs2ij9h332wtIwTeE1JOG/9f0jBGGRKxgN7
ExMdp415RU0RQ8RHPSVs2jyI34O6SBnaZIJGnvtEeQmNPNctqalVTScpCVUiNBYVnUlzxx0ymkgw
Pi/p1ERb2Fr9oMCCP2hWIRR/r5TbTtqL7OpuQwIiYCdXJPcIMeEIAqRZcLV+0H022PVp1H3nAyGI
53h+3ghaspAVzp0TD77lHCxtl3QbdkqOByBWLLEu2UoQXIyJ+qw8W9mhDI5pdZQk4glQTE2fNGya
ovVVNZcPcX2Kvix4HhqgXu17H403D+7irqdZ5CxHJ0X6pvL0Rb0ABLe9ti1kRG+4gB4ja8bOU0AH
XOLHpf37eAss/fKoSYeXdGAwse4maRfvJxU7bn7mOKR9Ej4ZvT136EG29gSAQ+kysWjPsVzvTIos
8VwsKeKD20FgbJbjoXY/kbgfhnT4QT7BowLw9LpTJsfQ8CAb993sxj9u4j2vJkUUQT1CRdGxWEQY
S1b9HlFmdAXK0Zee1Swyiw9RHPoil29Mnd8HdTaBdjemvwr8CYlYViWa3JCiCmyrO5gx3rBVBqfX
bWHlQEeKORQCCkREs0+NcneBbgv1GrzoW7b/dPArbak1RGVHSnKEKkwbpwlHrIuUrH5umU4VTuhj
FO/9f1y/4DFcNYDl0Bywkhb8SbarlD1KOO51OFagZEVo4riVkT0ijkX4GV3Y3eIFJeunQbng6YCQ
1IiOdyUh/WC4/QDn6PzEeCKIYGusoh4ZW+SGvYg4ZjqkQRpUnO/Lf11yAuTOD5QyLBrqn7q58yaj
HEAjodbVSGmYMTBliYDPdMTmztrD04EfGrj+Oa2WiMS0Vsii2IQAzhrU2jOHAgVwEnOeMPSP6PaU
7WOQXy4Xos5UIg0o1Sb/zPoB0FDykeFySxMPmzFe8iV+yPBPCq+14leq70wyKFWAUUIJKfCOhYvI
OW4wfqyi2vXlwQJehC59TzOv7BT8BRap6SNl28GwXYj7lT4AwkhAv5DRgDHC3z7mwze4E58qNyaA
dw+iIbiJvfoVoTFl9h/WiBn5AvmLiXnbkL4LB0iLMYcQi2NMQXDixhDz/SKbIGYlcyzrgdinyFVk
HAjctWi3UcGJcpppQxEISb3r15RtFGwN4SpfvOKC5UIcwSsp/lJ/olvhWPXCU49uflN3nm5ySwrU
2+rw/Qldexx4hbaMUpDWJbfrI1lUBB3CwZCUM5UJdodmK+bofG3YLoSZGA7fvAnQAQ0G/98U/cg3
AFraZe1aKDfbJes6QX3wMG0p5HIfQqmaQFWBrou8cPZGyHHAQqCHpRVuoBkkvl0xxjkugePqgnHK
T3eEqZnpz/NNU6nZBbwbopqw/HCFFImTOcn3pulK4Zl3iEQGQ4jkwP5gyvDSw5RpGIksNyH30Bln
4ALYGbI17Do0S29jMJwKHu8LYAUk5Rmee3mftEdGcPHhklIfnRFgQ3MYZIVC/unTxy9KKqTZREJS
9FrtCmenaQfiISwEoiqb0xopRHkj3+4VuPJGwAFvLTFvJhxVK2pn0vdojOq+B/ahpeTIM5Gw5KPB
d/4E5Giy4UHgIEbON9qweUrrWgKv2XTlWpv22Brtefxj9UeHqA7wElG1m/izpz/rM+rfZzFVZNgZ
iP9uCAmZ9A5SXl4qnhMBW1Id0uXzGq+XPlcDaBn2/W32cE3Ed+LfNdrpk9jVgu3dazRvqgwrv11L
g/sla/sgJKdtp4OW4gCZ+FT0+edUPznlqXkerWpfBjsDHjpeU6/d7aromBjnsr4GBIjf9YABFnXg
BBz16UrmzMGNTeNjvnhM2q/Tg07ofetMNNqGtWmM3/8xc8pZqI5LYEJzlgiPzdPt30nWXe5q0jjt
FrWxUMOl3S+1q9qdOu2c48bWzpZ61qlTR9ibwd6cInL0RwkTwvhVr2kgjgbRQNz3p1o/F9IlUm5t
43bywX5cnk8MO6/oHrV3+3UfwjtRNS2DTr0hVo6MlXpl1ysfEoqERA8w8EmiDZZ0Y+KM/H4U73C+
oGnHQZ95YeARH4lyVmuWhbKQ0b+trZGMS5dXz8RNIJgn/r0AqTfOWROlER3jhHXqRPeVB8TnzM6c
45QH/VIOqTFU82AyK608G00vwuUAn2NMudKlUs9he2Js8PuD8tq/InHecv3VFKlKC+Lg2dyQ3QIe
IzxgXmh7ISvNDI/DlINkeD/rEILo7x4Ca0CN08YLmOXvoP9KX3/04jsxv9sJp4f//smdTnBm/OSP
3MNYUy5abWlhnnAQpzDpz416XmmzmCxLr3cAGjdyuuFYxyU5sF/No1GB0M2Y/+8b1Kxl/ze2VzTt
BtwprUwiwpRZQHseHEzhHBV7vLkSN4wvGjfjmC1iCZnEUt6MUOVFCNE7AtEPhoE1/ezT3Kt56bAy
bD6SVTRNj0q/xML4GMfkzNG79JiZXjp9uPLoQaRLvmgwRhWidbS3xGxG6yiTfjSN1ElEKdAhkA/8
NFI3M+hpfR7Ux/5p7DQ+5o3ji+AXgD4H8eM7xxMhJsugiaNl3iQu4w/RHxyHHBtiMKjHRHjm36V2
EDoDHTEdq664NkSVrTZClOfCK3dcZc0CPA6xpjStjXEvsMEZGgWStFF3dKyFngCM2dhKcRKGyuV1
J38+AnbUZt0WZERCypCi6BCXZ0pcsr1hrYSP/OLrRvnFnQU3j9wLyobNvBlzwbKcAxDjE9KfO8Zg
YLs2BSMYIWPRWypyuYz4TURy31QB6uwozvUgjlgmdSAg571Qoh1EKRVdpWjSx3t+7j4/StNUnYMY
cLUDHbNvMp0b2bqY4KOiM6tc4SrsZ8i7GcgAnl4xAovpT8toGr0qQrDRtOJPEq7EscbIRP3gCGpw
T2A/fyc8OxErDGRoI1wxBPC8M5vlKHRIbFplYEz7odw+um05lZoJArnXHVk6DAmdv+jZUk7PuTOn
oRE1ZOHp1Qh01jhByzODVDikRswZVNKAiyoA5HxNqLKhILAecRHxfWQikXUK0VXeEH7U36wJZKPo
U2uBKY6EmnqEoBHRMz/6lowlPM3P8mvoZqL07hLmZ/xNT1FOm/CPMF3OA1bSTnyInwY0+QtOkKZl
FL3lVEhkI2wj2CtdH5LdmOVfiKviDpGscAUXL5Hx1BrbOjhSvSMT1YXQx3eNbEWY/0Py2ORMoo9I
hsDMMFfaOTUU8BQphmR9Tg0FO2XYz+KHq5pfwXMUmztybgrn7lN3y5/AX5uccTQx4dnD345Re92R
r4j8qjg66YFmaIsAe/4O8mMNNuOz4hxgoRDkInJ6I3sQ+s9k/NM1VEIKfalSE+NBKbELEcyTwQHF
g+4Bm3/kpySxstUN2+AvDz8PON8JoBBJqu/ththfoDPq3xJJVOwiRQ2J1WM45l8SrQYSf3g24dyD
KojIu5pS5qAdUfs8uPh/+Ij5GUSHLtaPekz+K4MJ4zWd4pBH2QSGAI+PB+nP1406CWglUE7qnj8P
VRFxPmhmKI4D66BrDjlEhOBsWd85APhZQPnVL8DRCR0V/QEXd3qF2FWaU4M0VdvlVPp+ZlwOeswx
ADU9DXrU5cZLTgZMWZRvQ9K9aDhapb+QDzKIMsfamNmbFl5y5d5zRaK4zCy66UJb2F9wz/ya0Jak
qGdn1jwxW0PG0zlMam8/k8Rvy0kFxsGEKTgVkcu5NExM1F4Ht6BPRdmK8yDwcqOwTa+f0WW4C9nX
HJv1h2X26wtQkJBCXPnggM6CX3ChOOd9huo113riQgmpM0ybiEHQkkUr1mmDF38OjsKaClzPwMVv
D2CI3wLIn46XpIdtHpEqTFozJpB6BkkXv8d+xBPEO+pTgHV4ZBgRCXrQBu+gw13sN9TTo5VBeWWT
gAtgldBcDR3g/8mwVfGo8MZTuyy07YQHG+RljaK/LAh8ILixkcZnDOy83PBotaSJnUszIcKtxUts
8UBhfDsc1AQGS56p3R4jeFIcekqIY0EUPsDHqPGSVEBUzQsWDXbbHECVTlHWHIbmcJw/x5hBHsRy
8BH64x+b4Ou7366K0kuNJXMuD7l5beP7wy2GlUg1S9eNiUV08niMiZYJzLVpcDH6L/w5IyWeAeIY
90abd685Esc4mOdI6bsZkmhoCRvIjjx8WrYETIDuEFb43Q8zQKE+V/EYbbrh+oe8/DKDO4L7jAxq
Wh0w3WZu2YoSILT4hrbBt57JpPvdCk/WcVisXjJeORDoOYv4Koe9eS8xgMvUR5hQa2wfK8B9YBHc
piDBfH3xCo2aUDIlrkh6Nt9hzPCQQslWLvAldjceFz5s68ijS8gjapR6jK2UDTr4K24KpOqAsTAS
gGoIq5wT0eLPFqfGDm4YFQQ3AFV/gDsT+yCby+4JgL9vUTXokJeXuPyighJILjVm1h0ao/JRcHld
8he0ijcapdYoZvjTr3V8se41MMcYYWkYLD5nIY5nTLY4njXiS62R8xzTXW0uy9jjUTHenfUfuwAF
JgNHnbZTccCyj+yg+z4aaGYsi7rqAy6NmKCtdtUqk6e1IilMeluhbea0FuJ+7hIMlCTL7LGSTC+2
vIAUGYvwPI8YfRX+8TUamCdfy0Eh1opMaCR7pH5th6+XRQLrXucNPdk94g2XUhZS+HTOdGMxrl4b
K//TPb5DoleTfSoUp83GzyctsCMK9XgTn9u/2CyCqfn6F/TfTTEzKG9Uj/HMxClBvUG2fDz2CKEF
7r0BBNITmCxMCktoFBs7QzvX7FXZrqlgp5wdCSi3CJGC6UoeUOSPE0UkwTT+jGo1+zXSV8qflo7h
7FhHexrc5FWZkuU8TnBfcaYls6CafWq4nVZEUryKkZFPc/P6iO+mf4+srzinrn0RoOKuvhrzy1mo
6hmN/Cve4ShWo21bb7K/oKqxdpTR3AJWULc+fyELaC44H7hZYMpLDhSPxmef9tJdp5KzhkQDfEbe
o5ZjVYUXgT4AiScfFk/viLButsC3RMtlC4xg3za8cQNzBn4PPKMLPRJQZMY+vSWuPzuH2dmjvIWT
R+c+mOaBNUL1RG43/ydjRqoRMjkCv0gtcWcMytHcpH/B/zryfjq6vdntpYOcvWUB2hz2Now3uC4a
e9rmE6Um8X6OLLnywMbqLeAtYg163IPKIxojb+6MplFEQu9bpcgEQoL+BNxbuiE9BBD3x7hOPvQ0
CAMSSdq8pGzNjku+oVUswI8kSuaUJQhqrR+cgN6VbZPtImk3FNgepv85Wuu/pikWGqmfhuUarcSz
PEWS2E4NUNXdMI2CG6uiRqBxQ9y5R1Cqh2BJXeNm7Yq7jqMM0HT+SOcacUGYl6xpT/77IBZE+ewc
LToGJjgTSvv8ATTiDuxUeALI69frVf1Y3QZ0Cn3MR0TR0ISr9AG9CjkCgfWdZCOhkRXRXNgaPOLK
i1v/du5iC3aB/vnzObCyb6ffAaWgOgriBUz7CzkccT32uBP+hvobu4Ou38CZSAc1yWoXVTb8feBl
eX6CYTerVRGsAURaeW3v62jUEL7osP0Lao4PoRhbw661XCS59Q0xG9xIeTPPgoTDYNHPcWKVFi2G
I/sL1Jowq27T09SN4fsxAvLhsWSYQc2pfmFmhOSmmwZiHH2/aDWeg35Ev9DZiJzRJtOSy6fRZN8d
4EZMXMiUEUl2dsqWwH8r3YKosULJyrl8nbSYVpRwG6JFi/dQYYlKKi+NW5+nRjAnVuQSItIf8GO1
DfGPI0ZmAoiJ6BrL2VUjxmbJTIPpk3uO4UtMyz+AeUbyJ2tXnzMdmy7+W34NkKGtGBayEyQZGIxY
gmSiy8bNkhsztxb2F+KFqBK2hggVjrNBeMvLVzxptdkZODmpC8jYG9r4hlZQ7g45lgpzz/uMKIoi
AzAemge4Q1Rw1vDMzQLxhARBG8k9vAwlSIJXyyn2wQ+e73m0GBwQmUXmDelU4iKQNZIxFQA8Qtmv
uLzpx1QIrlTjo0INUOAWk4Rw9uS3eW5qxW1okFkxj6H16k0Xtk/yv0iUrCgA3OVIu+QTugBATFCh
YUvXBdsfqBXfC9/mozq8ggmyb55L9kCeyugp/gNVVmCtn8U8B9ZqzhCzqMVr1MDAgogCtmI7wTZK
+/v7G+YPCFFjTsEJ2KuUFO3NiD8CcwdKfMlH3D5m6oPWYotieQCyJqdHfl1KZQopzlIhpJrFEUpG
33XRjrf1rfSKnmwIs26Hjy9/rlLMif6CD3gNzYp0yUD8+8tHjpWQidn97LiOudBSFKpjAFWmSfhA
BCjMdvwSVXw1ggn0BpKbcqEoLm8BRytzHsJBnxG4LlAZiBhMJBO4WV5Qo8gDkyNa2bA/tv6RPjSa
sZOlSQF3sjTwOyNMcftJ4IzjF7JU7xUAqC4lMINk0QNDAGOWVD3MiQHVZNfk19880l0nu5Jy8I2j
/39Mnddu49i2Rb9IAHN4FUklKgfL8gvhUMWcM7/+DroaBxco9OlTXQ5liXuvMOeYM9fO0ojZqdZR
Yw2xxUBJCXZCsJv03bb/qC/6MpFsBIHRxzuJEyTBNtdSXJfm0Y+f7xGHIOLa8pt04DVHFM4AmYOd
vyBb3h5jM9HgJORETzZPPPcqWgWLErYzl8U7xxGJWY03XwCcwuIPeyJpvlBwtc3SvXYevmMNVj7w
uGFw8/9CNMTchb/0TAIMgjGtdIN1jXCHYTfdecqGyMIGRv+vJGuZwNPRog7zM/jtFDpvFGTBr72C
1TxrLgIv6upKCIWkk83JZplGigOEp1EO927JZnH2ANJW4x/Fc/+r9pNvlNToPJu1INxLh6NwYnOl
uiFHyHRJhTXUBR5jDYlFRc1OoEieupyePOW8p9E1+DYbMop96cIOYbZho2eahyAAZXnzT9vhO5N+
Ft2tRxmgun0NA+0QoU5PbZsyEVFWn/43u2BQlVW23h2gLqnFg+otoeKI8KzqzgRRdbzCMOYgo+gN
8lVGXlCGnvDXhY4Gv3kVrKgUjG3r9FnIR3Ov4fgUV/yA2/7bS2LLhlrF7ck6KN+J8nF6del1ottw
JukWI8LFdcecgVXCfHP3rDjmBMaFtk/FB3IB/8sYJtBls1ZSid7lLdQrQz4wCZJwC86uRQFTL70A
vS6Xbwd+z7No92lWybfDGckYVzmzGaFBFo6L5Mo0iJaFlhNx0JkZ0cy8Gm1qGdZTvBtyGLVQqlb8
lxEV5wIM+7xSuSD3necxAd6mFa5Pn3ePxdePQpKanAS4Dxxm5FO99c8yz6dE3sYRK/+krovNZxje
ZRyVTWcLqNygecxigfApn+efxgsL8qIZHf44RqpwjUmfPRlDq3/rG8QtbExoK3UoXt/EsrAoZTCC
84QmbTYrIIpNnbd/LhvcM9J0mOgBEWpQV5Ewws3A3rZ7cAbUf9+5SsfeFhFyOQhlZeWqzPp+ZO/J
cBPMm7RTAPJJLz1msgLXa4sXp7FtxNvKB7cJJ5HNYgybjlJYKJnPLZ+aVn74qB0cOTShrFpYuP2T
avDw5oAr4BezCdLybxph9GKV/M1R3gpr2kzuYUJdOGHnqxWFcoJo0ubNS+uZv3Gma3MZRUfOLVww
qY02WGNwXyC6r7uHMM00Fv5+KFHKqkH+feQ8icaMJJqLRMvZ7NGjA9PQUYUYJL+rpK8tdenNJGRu
t+AIPRXJCmUcgrURNjzEcZ0HCS/bk99EFNSKF7YL8z4B55DmjmQX/EU3ZBi3OSvv96vzjQXoOVk0
8t2rSyQ8tvyLO/A/3+jbablTD0/fJdRtxPTskgwCogcX3772/k6KBbPubgmP7B9RAB6ZSS2lQEIh
m3wHjLROds0eWiJ8gGMhIJREAAhNgcmYbbT72HBD3ID/gZEUZReZZPHupV8s0kzWWlcnL+DU3qzg
kXr9ZvS3E+D3fFtBvbd7QN/xMSjsaQ650H4BAbK8ueooIqN7VN1iDqqIK+dABDXP/7BPa9y98gmk
P2rHfEeUi/IzLtZTsZ6u0j3ASQ7ESlmrnMNUn3CS9ZVcE5VpsWXoNpNykFAeBKTNFs6k7hZUGrwd
TkO6bcPzsvJwtHNtsWva9L+ftOn3upNmV7D2OVftkU9RrqPpajLbRGyvWiYqBpQb8rb1NzWTZM8d
sVX4m8wjA8DO8z0ZGQHZmWhmde5EVyDQpnNS9ZznVEDw5c5Dbg/GThrvw/gWCbaufHrxd/1HktzC
XNUPgGfOVDp59iU/h5R3I47KZYbKrViJzwT382eYfPvRTx38SRDshC+texnRMn0AskoN12Oyv/mH
QIvZdDOTZ5nnrZp6rWrr1Ol4rP6wpmFHs6jWQNDaQ5+4hn6WimvAk0JMqZWjCdSQK1h19mWKX8K4
GyWX70NncBlszPoZojmoLc2HoIlEzNbCTalbiCCTbaqvkg50VgaNl9lDBlBluTDBze2khBGMK2C2
dvtkzRJJGbYK8EcmVf1xii0juLXroT8ntvSpQippVhrfu8Bc2Q4oTvEQMeYrtounRFFdbIvfvRjO
K+JtJxwKvzC3An3lRv5SYvTSx6p02keTXnqQwbHF30317hW51afSqsgqWo/wHkdehl0dE6PnxlCi
YpecVd8qeyikcO+vBPfZnnLsJjse8ZCuThlhmNqaLVz3u4VrsGg2Szk+BdpJi8+Gdgaf0B7z4RIO
F4N5jLKU8PG3x6q2fMIcgLLLt/DPQPdujf6fYvw2wm/SXKBFV9n2X6R9hKohWvNOF02bYBVEGtJN
aEkDXwpnHaEXSDA6jnHb7NjHoIP4aplAIDHnimkPtbdRUyRx9kgqWLsV+p1YkXWEkGWlaU6snEe2
+JvW/Fvo9+g5IN5lWBseSfQZpI3w6rSLsec9rqq7Tl+Os2IfUq5r4JjRnVC6kYCkQvLSl7DFpR8k
nxGBE5V+Mez4T7BwiXUp6jllQi1vC2Rod2Hx0w47mQmPzRMdr/t8RQyFmEPd3XXyVj2GD+VFqAP5
6nC1JZZCsw9538+lwFKmgs02A9c8E3W+cHUL4rseoWMle1V0dETOGPLH/Ri9GefCs/1lG30DEPD4
4frE9iCBklkpn0KNg+BlyM+wOzSuUeyZUOm77NYPnAs3ObmH+tk89Rqy1T0aoLlQAa8lGTdGqR20
3NkEB3BipGfjvPYQz0NSYufbPv4t3xB5x7qNDZQ7gXP6f7Z8VL9wFdFDBu1a95KlWdzxIGbVlkuS
RFnTPAXeaXHiGIYJxDEsAA6uV3S2XAmkbw8Gde1s2fbZHz4GbI0SQIZNHDOJxf6GDBCh6w83ITY2
8JvZXotvgJwK+mARKP9O7UH6bgRGTuACD3xN8siUasXX59JI9jgj2SGxMMT8hrc1l3iiHTmxiL6d
cT5snajX2NrTyU3fElUKCl5TP7F+z5EkSTguB8dV7ywGApjy+1lVUu1YlJUwtuodjSyRaghdqJfZ
esb+ASdqPn543rPBLA9u7JsLrPqVkuIdlHYIpUn067vPenHOtG+ivouO3cuaXsJAlF0eOu9gkH5V
IIK1Qvbpttbb+ney5ZLUGSfg163fDemVFC+1eZ/DvplELCfcBs6IzpI1AAp28xR+9v6hKw/GxKxy
XY4fkfeJXURPLH/x1Ov39FMFR1i82je03pDA/vlcAW0WgWN6n8ni0+g/c+GDEsrYGP9vfy93a01b
sb9XLEXE57mRkrWWYceZSYKciHWC/3JT4kcC242vPtzwjIY7adpVrZuW+21ZAjY51JbnA02/Zeqj
aZ7j8CpReN20gUiRRyc/RMwXAar58+RdKrAWyiOxq2Ijsw3CtZJv2YUrQEP24l1GMYBNBrCPujGf
EqjzFWe1xP6RPaq/Yb4Udf+tPnVqUPYov00LY3FsokwcegOnN8kys4i8JEWGHGOOtn2JHIjoH4DU
qOeFOUgQ9fw/yzXKJUQ1GLQxDyNUQrGEnBkHX4ueJtr6ApS9ZVPec++ml/eguqeTA2iMqmOUdh+L
EqrRKyteVfwgRCJqSdOiLjEY6+FPKP7kCXEIK7O6SP6FUkRnEDO6DbNVGcISh7UbFiCxmoQlG6GJ
mDtpR+A2IMiiz8O7SbA8b/93rb6yvJgOSLwpFHl38w4rjE8m1wh5mM3I2jbPzli+IqzeC/Zb6yx8
1OMJZ6l+m7JTY3IDOAtxz/yQc+kvMhO+CpQHJk5NP/snyuINOSyalaHlC0EiZGh5Je5Ghuu7lG+A
ISrKSX2FRjpc04zFbGvLzczawATCI9YTrAEsGq838mGCgJlS/cphJmn/7n14mGZii7GYeCNRWaY7
e2NKgUZpnrqgtzaeTCRQLnffTBuqhoVO6S2/Y4Yc20pEwHsqxpMwHo3+Vkh3xXj45mOyFtNmducg
mjzG+SmYTjqGuY9F/jZ4zwXzw7+1jmZ/q1TbSNhOVrzN23VoQJL+lHCz82QKBwX3pXCQpmO6ONSL
Q784MCRRYT5vI5+ymCQBgvgY9zse1pfHANi43TUQ8+IrjHE5sCri0aTl3ufgwwc8bSf6cadsdjWk
OwrVxU4HMVCcM9jTwZw/yBzFJBi8srkKKu8YEgDzJxE2fvjpZJ+NdyvSW0f+unadMgfI27K3NfNR
FH/k8kccHtK3BGWC84Cz5SYQ+I3ZFJwAf0sdxNFWRWQqoPy251yw1vjii0UBVDJsa/cxfhTMR3dN
eYyUSxdchJLsJyHGI/gLovEuonb0WiQO29bY5b/s4djObyrZOtpBejYXWDUpjbc9hBvxEWi2Bfgp
PXfldUzvyvhWxUtMq+WqwE3UWLuCxOV6bQ6WBFJWPObyUlpp8SOYyPjYWYtD27uDNVgiLYO383pX
gsB80k1OjJtQ3jvvplQ4JU41JFVmOmANQRN/A4hnpnVKxIsAfmC4db097PQc+PSzMG8m/FAMQARO
5rgYJEagz6BF5ZS7Kk9jZY8Q91h6VOAEjEfnOKGx5ZUikMIZ9TmnKw0c6d2vkXMuFWaP0b7k3vIO
NUmt/HuykrlImx0fEn1q/OBX2OABqZ/b756RXnyTM5qrdUbaAj93PnRPyLIivpHKFI/Hdo4r/ygy
5p92pNv1e927IoE16C6r90ShralxvyJHBDbv+i1T8r180XE37joFM9q5/M6xDf2GaObwYfOlTi1J
dqmGnsrOq82ZD2vAl+08gOofbbgfwu0AgeYWYGci1fQ2/OYx8qdCaZ8CBVDfpd59xl3mEPBd5W/y
gqOBHF32II7GVJi+8TAmLMUsHwgMVUbvJksRaABr+puikZ6yDXRbZz28YACIRXhZ5MfCPOoAVE8G
2ov6fSJufTqKO5K7ySIjcYosso73vHDMhWNQHicn6q61sicySDpn2N+qYxQdlMlNie3CL0diKvie
9T+YC9sl3d8Cc6likmXndxkLG69a5zdWmJL+AWNkFL8q1lDqs6+e/RNHjYwzL5tJVT3btF9xOYvL
esNmXF+skQ8Tgcz14Ocb+Cw/uGzgj+BLAqcHVnUARhRh9sWFRIFtLeyifHhE7XarCTdSf8/xUx77
GZo281V1ogZzG4sPOqFEOfrhKugwMW/YtxlX9OVsTNBlYwWoPWzf8OlstMN54eBan2jy4gMgMY1G
Dv1ye5n3NnvcQ2hOWHYyD2MI89b0lhwembMgjtFMG5NBXDggvfgdHIcAH1rE6Vk3Ozgl4bMdSX36
4RM06Scz2M7fzN8YanfRwbYkEYxj2iyOLKizqbodApQjG8yk5WerfI6b9MRyDYkGFsrhLR8A5jkw
7tP04puXLr8KBuzxFhJ5e5bVc0WyWoMpc86LkmI4njaaaGQVWGULHFtriFpSxSgQwjTTCAuBJo5H
RtUEz3oP7Qg5DE8Iamg8IeyR8U3+Uy7NF/QaGkOWW+15BOiiE5/iKNEqGdlX2qzzDoq6z3TmVOfa
u8S2Z66qHYFFJby4nqPGCkn4ODQfRbWH6CMYu751C9r9aR/qBCMeRfVYV2sy4aZ9NBy82jITDEOn
MrtU2lEF8eGtYPqU24ya5REth4+xvdU/FEaoq9awukIG9gVIsR2fWpTnT51mhyw5svkc862g73qd
W8BF0WWloA2Y51t99q6Er7o7/22CXTz+aP2fkQTa/EqONW/ouLEiJw0dX90Hboj9HSDzppDXi3yd
4CiFhmc6DdpVD8XwenoQfGOW+1sOEiw5Vcm5J71lvMfKQx3YMCDzsnSG9ZbuW7O6as+bSXH52IkR
qHaU5tyVg9HxksHyZ1MQbFSY4h//oyWJ/Ra8Y3zO4rPg2RgGEsk1I1uO3jp+FY8xYomDmOSEkcWg
K7iq6TVRUY/TLT2VK/+DgKxQ8GY7PGxIi4bFt3j+JxZgGEjd1lqI0cM1RAPUOWyk0HcV7x6xsggX
imUQrRm3HdGBmXfcohGfSUdLYTFNhBHI+wsdA+9yHgJ8ZT+9chhI0gRwDKqpmZ8I5pKzR9sO1owb
ZzAKzHACXBk9Shus4nw+jHKtsjajL+w3TB1N84dZqOl9o3BTpHlrgmqFzRkmnPZQziISvA39wPB7
tEO+drYbhVnD/Z8DM3VYuZsGchT0x8i10ggfquKycPyVzyHzYTLuztK5kbgm3l2ojwzpRJKZoBMf
N+uGYMugKibimR3XkOK5dMK/8pIobPS8k3Fw0UAwmkf98k9JWRbxvF5kZA13CIEKu9IFK28y3Jcw
E1nB4MJAqmSUsAgQ2eDPeQbmgdRopHbQcF3gsmyXFyaRIo4vXJhF4vcm1VTd6/wii5pALOGDiT36
JCH25011j6ue44cYaVa2kKKjW/urQZbm7aE3OIz6AeYoMMXZclGyStUq123aR7ZcpGodyKCmrUEE
SIvogqQ1x2GJNhknbI1H+g7yWT79w4TU04ahqZcdacMq6Q+NF9lIvwAjekT6IohI7A/45uPMTUjY
hsyEjsmJmD3WewwFxo1R7ZvyAXWIqrJ2UNeRoccKUvcfEgyFI1b/iVPhMfR2ECMsPpUUZHDe1trS
ALWGNoRKlrRt1PbY21ApE++NAH6xCtFzhPCR523mphtOAStY/VEr3+XImbI0xL9yfRXj21jaXNBR
9hMBxwHWRHXgE8GdWLG+CZOV38x5nXrmjoozUpOS+VNvtNqRbllebqpat1J9m2EIHo96lSzr4sK/
pebvv3Wo/iqGTDZfJoMSxLjapqTJ+kfHaxQijaRUOJBG1Pp2BbAo2pG37SHt0+esW8KRSGn2Qb0K
uzzcl+86SeY5/qETpcRY7yqIbaw8dwO0Hf8QCQdyX9T8qJvzLa7lp6i9ytMJZ6S0XIdptjbEtx6l
Ne/+Q2eV0zkuLxn7KvUqDGR/3cLxNng30SKkdkpv8fkl0cTya1nId78CkXjTxpsfIGt3hPpd1N5V
euHMoQJv6pVA+RV8UtQOEONwJBNqxmSBgtGbA22Mk0Nqq4QYl4ynWfqEsmCuDAW8ArKyDKTXInO7
1JHGI7VbglnCMnLJqUan6Khg3bUHLZOdBSI1Vtyy0+LyR/G1WI0ciPB4V1KPuO4VfSrLifhkXgb9
wwvQANJkmUmxmi55cVl344YHRQAutiLzt8HKQl2GyQYyd2cHWF4WJLzxdjERxcHe2PdInKi5Eqoz
rip8881ns0PLnZ7F6Fb7jiiswxZV4j3wcLnIV4LS9/m7FDwWIcG9K/CJcF+y45ybPnwIJqHNSDuR
eG9MDXHGMkVRy8Qfe0fmTuoSkATcDzBoqkuwei3tE+HQ4jnPj/V0TIpjvuUlpROJCxJwjzVg4MXB
92HI7dMfE4h1syrFo+Ef03Q/Bm6M/bKE8n6gWSPTcPGasq8g+c6HP1XwJ/P/5v0fhZwU815/YQTU
9AuOqbjGzEYq1VPp3gTYTn50R5ikMPlGGNuPwVrr901BnFxkh7GGOmgWybHXhSrAKQRTA0J9UhN8
UEtLOJ5Jd6mk4JZ1G7yW1FJcBQgPQYCgDcMeZlICYdhvzjMXxCJnM/gTFY/gocZvcfZeh6/MQqra
kRJ3z+UHADqQGbX4FYtfWnVTY3BsG21FdGEE2J2t00BKRG/HpIJGiBmkG6ZIaPs+IvJ1brzpxcKq
4ssYnrFnYLpWDvJxYLMW3omVZhZonFv5FkzXHm3NwmGg2rn5gDELL9y9LB8xoxGskyiX8m2BqaC1
pX6GCkvxEZTwIuGa6J2ptgYCRruXRkRRcwqiU6kcIQnrxmvwX1J4ZldAqOz/XyRImpNzhi2Vn1KF
n2tFk7QzQieqJLgxSyV76ATKbsX62DEY5DpMNymJSpG1YAtCwDhx2ZElhO6EDHs58TIV62pjoCW0
OkJ77yWsQmIexFUDMKdh8YehlA+k4IoccrQn3FtzDj36KfUippsefeWZPGxmv8rikgSkKvIQtOU7
HYkHamY6cKiaAoFSrshQa25HCgQQKtKeTfDXSFGPYGXc53Qr6odEd04jIy73mrbJ6KYYdaRIENk2
WmW+XOayJbBu852UnhjUNLARYqre6/e2B9S1DJXrWfsJ88dU3L7VBfsJBWPJOmRR0zNXQg1dOJKX
Ofxe2cDCcVf8hEzU2we9sowffgaFvBVG34py5purkBpFXurRJc3a5WJatsF34Qp4u1mx1qfqaSJg
VJiYnbH1Dd+dwaLwUIqrhdPqe7YyXpNaTJTHyAkfk/jgjcXeRlWYHPpLMbejFtRngWxrVSdfpkF8
1N/Js5pYtJnJe3ZU7BJkrsHLV56GChWafOaN3HJvT5M1ys/Krb4y0RL1iwdpo3N6eD7qIUCUiAww
PGm4VSv+63KOtKMpju4TsB4U4WyOajyO6bQMkvcW2tPGx0JaPEE5ZxuGA2gFvKvMEqrHLi5afzLM
j7xgXXTRHfLd0u23jGPinjCGK28ePw0DvkrrJCNhimuC6XWI6hcFJYnANcTc75X5L0K6B1OxsSCp
uxhCVDxYRbASXjo0IuRtOcKipV7MkclZO0cmN5ijcU1b/UuTjkk/B2b3xgkN4XbiXQbmgQkz4CNK
HU5xYCbIbhLpng63vrwMzXWMP0h6jE1cO3elREVOBPFdTG/84BQTae21ry9K+RKzG4GTmoRAD8NN
t68MBu1rcCfeNpsYnUPtfScMrnkTwuBrUQK+xk4jbCpV/DswNj6lVJgCaRQURaLdfyt072xCW+ww
cwKpKawpZJYa9CcSETXGnYgF7iLdPyUHoSniPoYvx2gM4RXcwAw+lbCrNQbsW0/9yv3rwGqBK3zS
rcTtIRhB8UPwgaIuubbtRvjh/vfzJea9TQhvZDjxlSKFLLFlzEvQ70eOAQQeRF3cw4idwIb0cW/F
ksZv7JqsWToyljj8uAmphoWs0x3DurY92rn2sogOY78mYFGpdr334cPidYTgnCP9fa8A4GwnZKvq
jl2Q9tOAM2jAkPpUoGeirDNJAFEpWbp+lE3iqsflkNMX3ihTqHcUIJTZtNVwqw5HM7oJ+oNbmDxL
f57wUSHtyG1tV/yRCS8bW2gFGDN/vt559JQgLBwVQyMoh/yNHEUyXLGoTudOvJjxrTNv/r0h8B0b
KzwBD0QAOwN+9dyUrp+sDJERltCfQ148H5O61WvcLgySTSSbfMtE0Uo64ZUbJiQsFclUUxOHW9yT
cdStaoR3sKr7tZqsk4hN1/xWjKZtJ+66jGkXnVxnTyAVJo4Ttioo6PnLjmy6YVmhQLi0VAl9F1v9
bDBdDSYeGNCRbpVuhW0asYiiBAYyf8kb2zf/pCZO1HYTIaH+EcJ14Q4pfzgi94tXz1jF4oojiscI
zzlzno2yVaD3J6ixtwb9hbzpyPFhS7WsjBX7foNVVXRflFBU9gvYPhkJr64y21+OLNgW8rqVpS0Z
jpRJCtUwZnPIpjgqhbWKJ50WI13z6vHWZrBFQKG3KcR7Ej1zdA6scTD3AKYoDi2VGCO62mHAFuTH
bjzxklFNx5jJgysv0UA5yzR3OjNAy/xDJhx674BRU38E4r3un3X2av1P0lo16r2ISmfzL8LV8Hbs
fSEYTmepnFMzI4JeECTmLy/+iORXI7/8n1CydenVlFYr7/kNVX8XMeZfnWFypIAD8ttbfMrCh2q8
6+nTt0KVP7WWZm0II12kGorKfMJVf4MvGyQOyk9UnMXFeRTOgX/Ri/OiOKeLUyec6q0iHEv/WNcY
E/blBMVhF7YwZnZa0C1Ldsqt25X7coFHhkL/MHb47U9iTCK2ml9r4Rr/2r+CksXJ0wMKEr0B4Ru5
ISB1jdeCVhiQDCg249541ya9MgCKUal1a6lbi/k6pnQhQoxw+coRTScqQstg8aLdkGqH+Xu5ePX6
h55+UflkjN2XFK3lI7wxtortEG9FvtV/MQ+EpcMQGOWZIYC0mSu21L9MYMwVJJSPSLrQNVGjj+o1
qFfkS6qaK+H3HViorqrJYqI+8qs6EFKqsPsUTs3i2PrHvoZKtS+hJ3nbUduq7K5xF/annLcsGtRt
N2zSYjsSAxvsNrq67ttT3Z6mhRuHP9P4XQhfnfQpDnv2oM1paI6xT5Ttrrv7TANrwFzraHz6yTNP
npnyZuyE9ksSCC57DeobkTcmo6xZpZdg1PZW2kSBMy+bMlwi94TdlfguxJxmOyx/05782yI9JGjM
00PIah1zDZc3GQbyZpFSnbpj5BIY5aaw/ZVlkpza5Fz1SHReafmpCoTordVnrN6K5N4OUNYeZU5R
7S5qoIBkRsD0X0WgkQjse3TE2rbnODrH/k6/KvJRkI9qeFfr43qEioiHgpwFBRH8g802/1eihfOX
KoicBQi/ZaQcsoBRrp2Lqz/Ky/sRjDeT+qwXCQbY+wCXCEybrsWzb04UDIgCqN1qBnLIQ3f4Xaf0
cuIblesb32i0qoOdvnDlcT+N+w6CBn7IGBT0se0OV3NAuvbNYZH6OwqWemDbBP0OBcKOMF4F3IGy
/tO5ZXbVuouBulM+eUC3+N57rjSUqeiU3832DUFLbnPnaz8t6rF0q9mNQn4GzkTTjiMG6ds2e2ih
vTStNlqei68uJ4+SrO0libNlvi+aJQoVsoClyAmkz5qeoNtkT1bwfbcJ/V2s79HJUOcoGrY518SD
Ip2En8SzCLQe20tjurLikm8bMrBu1l12VDOiQNn7r5DgQzLzr3wzMfwrEM/Snpk3A28DDSUnHevt
wQ2OHdbsEwG7RXHWYZYaG1lCv73p+k9jSar3JccRJMyHhN7zaP8hGnwBHjbeS/G+091ydEufEfCu
SHchiaDQHD49b2tCcqvcJtuZPBnmMmZUbbpBuP0umHhpGyDXDqBNBrV4wvioAwarneHvKghS/o7g
HAd5kqiuo/TggSTHl+xv2D7mV5+A0uyaWnWPXv62GK8RrVK2b9iWuTIEouZYFURuLjsPPoBVPK9+
dBxBeXb3PL3WParpeXqgMFsg8LeyUDRlMqI3xFKzqingWt4MV+oy1BYDqj2KNL8+aVQJDLet4SoC
Gai54ZfrM1eTBzhnhLhG0hYQjLV55M2kvFpMReWa/HHTwRfeQFU50VHVNHP+SwveZAFrNtAEh8Rl
Og2TkFbJGs0fZCwDy4B4aYavPib2MLJJmXy2nx7elnopLRy5OuSGLeOhVl7Z2Q9Z9x2l8ojkaXJ1
iIqdRa5Fs2nl9UoB33Ts+Latk++fIlgie1kEW8Ixtk8wV5GIQUN2QvLTF9f2MEmONmDO2yYVCAJX
9/esOheSk+TvzeKlFHvhj8jvTUj1rRI7jGp3BonEh6E7doVd3DLOZEQAiD6tQXKU6vwvfzEUdp7s
ovD7/ZTytPeHg6kdiu7Yq8cFNHbDCS8qT6ZHvrF/Kw/+Tvwq+r9N/yc9NMnFH9fpQZyuQnaNAdDd
/T8Zqa/brFsp3WbZPStgfJ6NzivEV0RgUL7ro+WyctFKIZpCV5Q0bsrQt3YRpAjYl7QdFQdNTLoc
wpUUfY/Jl4g0dZNbHI/duNcpLkRLAymf7+t8r3tMHNxI/fCROh815P3GfWGFfyhmycARunszXtPu
4pE5wOu/VI/owDJgyxcxvlB2mfhbfjJhKZa3ZrOoqBLeaEgL2ibZLuWjfExwzqb7km1ytS+/Bww0
H1574Q03nnl+csFlY2DaHdy3fq/kh8w4Vs6WVCD6vWFNN/Hfmxk5gOwsYAAcGJswq1tGf3mHNvCS
lvUrwybnZED4Rtxu+0V9pHHhPO5f4lWbKWarBfORYWWS2IooCBdafAit6skzxbkjqzt0e0UE5cEV
GRcTnDOcR/0zhx1bXOr3DNqyf1VZpxV3I2EZOppoLJejtyNehERDq60dql5xzob+LL3P4W/zd8ko
Stw5UcCjxtCKUmy6+HOdH0AUAt8Ir5F8LnTnFic/3TvWXsIGghV9EiMmZddDKB4cQ7K+y345vgrw
Psc2XNd4V3ETz44BZ/GIR0xjm2VfLOnfhZuQ7hOE0vsKWTqOUlJ1eKBr+GUPKb9ItwKkZejKwA5G
64/HUwNZDhsTHAsk+uOmLtFoutJWdwJwSuyozFUYu15ElDYW0B3BTFNy6GqLd9hETMKwGyEwkS+j
77mkmqccXwLlRGurMRkVnXDY0YJrdqvYIX0s5xRxwynDlYwgY3EF6Vje6ulW8jZJtgmUdYO+bKmE
9jdtEH+ZHJkQIiHBLVxROoGTXmwZTXCkzutRoj+9eSAnolwPloxEST2nA/HDx/it6suQi7k5Sciy
lQM6TF7tUsOsxN1M/iwWy03I9kO3hK35MICwrfzIocbd0eTSjpnhhoN8uAgwSLcCV+MitzQdt6oF
7xVrCjyEwqpYO7SrIN2WqNfG5uAJ9vjj1ztIodZCcOT6vKiONOiZTSHO0Td/tZ+2X8sJwJz9cPFW
uQrTx6Y/CL5GVBrtSuWUftKVUChkKh3xd8TzMNDdOCHxJHv6C804tMaJoRXKbn4UTC+wUYaQGr9Z
IS9Sl2h2FtVCyc6aHMX8zogmwBJ+k49n6dXjB2PmBqcSpcFLk5+d6ND+I0FlYjCh1CucSPxEkcf1
32T4jbcMCP4sLA0Rt1VHRx9h24AMf88/eWJoORAkMyfA0xQfyDA1WR4w3gGtc5igXLAimbucIrfl
4KTnDlcSJ0OZP8ziJrJhtgtkqqJLnUTzSez6Ungx20jKpyqfuFKCmAAUN/kicGvEK7jY+NQ++Gt1
R2Ugckb4yoQkSg7Sa0sIGKXlwlqFf640SubvdCVlwAIfCh1j4WS1Vf9+JQFK5bBmPuIva/422RYJ
zibINwhrdaqgdMSFfoxBm/gMe7ZInaR+O/ZbVdmiieLe7vins4isbTjufDQUthH8CIhy1XUgfBnl
R3jg/a1kFo8AsWA0jB614IxJZQJlRdmWaeNJV1CZUUvtamy30oZeMWmWDevkMzJkvkEV97e04fml
WESliBJSuXPY096Z0jbHWsuGDnMYGx1CdvaIvEo7IpJRhKwL/MlahgsGUo4Afq9ckSC5NwbQm3cS
5OMW88p76X8mbxOUpAAJF0XtPgR8jyeNfMYcTNnv6v9bxLLXrrPkmSpvpfcQVCfRVrp8EWWi5mmG
N4G48S0ykhoGu2uNJOQOyAFKptXIjNwq4O0AkrtGy09Ndap0579Gm8KJD/dMCHTbQdwUKU0t47MV
LjdtJQCadT3Q/MI2Jv+Zi7/eisK2IZfZ2CzWo4HYzfpUqkOp7PUWcJvb1Mv8nJAxgZCNBb0j1TBO
89D22eh1SJvcsdsJDH/YBeBk36Aa6f6PqDNbblTL1vUTEYEQ7S1IQiAkod72DWE7M+kl+u7pz4dd
a5+IFbFrV6102hbMOcbfrjvBp4vuImSXXIX1PGtPG2CIrVILT2QW03PD8LFn/3pdJcNu7iCN+pfQ
fPXCpxR/BgS3bojoMAeSn4uDKOynBSUbKE+wgvihcCzE4ygepmndgfsTfsLgiG0Na2HiqGSzEt4l
OuKmjgHrIKL51qC+ZuIkwCQGSHB7GbeuvC8Rc034B3hCTdw6Z0n7TnI3iKC3uPK2raOU/gK98jUv
zGwCy6B5eZf+eIADJsxjSDvVcyU1a4zAy7u4St8XqlnS6hPYE/E/63HVfNI7n6LPtaUNJuDmrQrf
lH/SppQ4bf2p8JXCN9BBHeig6T/5pcTTQ5LvgUHYzn6UvTays+5csvbUp8Wn8K/tLMNdMKGxQ/tB
5lXlTvscEEbE7qw7RlrAKrZXd2yFE3UISIHNhCcBYnid+uNfRM6BtJGJm1AfVYLf/FMqPrOn2WIU
Tg/XJ/Z2Nwj/iuFfonaoz+M4GBM7k26Nfp04h9oZAJExobCB4ZmIGn/sXU5U8Y+MCrmOd1zpKXEp
4ppXp3HBvpcHjGqFjZh50Bi5twPNFYLTcezSisWg+skfS1CUUvdgteiWU5LqiVvavMBA6Zd4ca0d
FWwACVDQIcVEQKCr7OIgxsgnb+yBBOPY8YHkFBILNv83A4fwRaQvz9TrxgRqNyygvVxE8PMkbYT5
JD9UI8z3B8A7LBmXRvTz+sbPI3QmPFcaswRSMDYTfQh2cqehPIMT+ShOfqicwWPi8jr8KwfqZlYD
9V36rHFLJDel1ZhYMYEf020Fd4xWxXSsXqgBLSN99On8DJfKuta2T+ldTD94QCfLa3QOMhtk9olW
LSG6dK1Xbz3nB/aT77Az0RH1b8v5MkQBJRGd+iMq+lHVKbNHEf/19vWf0g5uKbkt0QPyorGv3eOr
enwF+3ZFjLVvYDNZzGjv8E8165IV8abykyyvaWAqe+RTLE8dk1K2hqaLVQ6DI3CkfPG5aAJe/6Uf
j34s/QHhA8zr/c5i9uB8DbutJMBZkUe7kTGbEx0Co6FZEVe4DbFqBF4mb2TaM01YHzVGmoxnBkJk
zYCBqp4e2nHNBCDgIgTY/pnhlMoTuwc/dE0cD4qYGkca7xJ6DqsfNnpngboZ1APhiLpQn/LzNcVL
qkM+n8vVktfizpilHJZn6edIZ9jpseINsO2+viQI2RI1e/mRjCZo54J+o35lwrDIsadZyr6sXRBQ
noWy2iJP4751B/3w6h+C8eDAgzi9pMVV4JdAsHRrhcanMu3Dcm/sVRJ4iusgXdsEQR3qyk5bPYzh
I+k+o6f9vPOBAtUZk9Oj8ASJdxRagcDuEo+PhID+c5egzSLZ3mSXlhMvQqYJuKR8C+IVwFBON5N+
+UVyazicVae+TdK7/nrPiGldvmva22t66PJdIb9MPC6Fg1iTueBpsZU3+wqW6YioZ1kS4bBfZIcl
zot1p6/amvIeZOSfS5WQ9k3IRttZya71MwbJ2KIhbGBSLFf6lonMliSSwEwCEfJwdxgAAtfVe4h2
aXKFYiUNjlaSnIv7ftenq4Kwemsqjka1T2OaOTxj3MW8xblLpUOAuvpsFA5/eKHPiyKCZvkv3e+9
346nYnGesmuVXdXyNoLFpfew8PDHLKL3fnqbyofqk8BMSMYqESg68BOZCo1jEB+W0aZpEKkyq2Pm
9YYKBspdEJeM7qTZLIgKvgiELAS4aVYw/TyEbDY82jDLcrmyI0SLxAZThcD7NrAnWEzuqsqPteGh
G4ioHXy5u0gX7cZE3GASvwC9AnWPyUrH34Hqp4BEX+Or4J3g2wBW0RjtTNYdZS38jR4ckn6PjsVv
mTLIbSAgkygELi2e2GzdLoEF52GWR7/gvbkIw/ovJ9/Y7dhqJJRkLl+OP476vJ5hdR0tDioH4PkN
IQ+ibdw2qSU+rQbBB3NYu7F19slgC7nBaMweYwMgaYHHO5hTnAcJEhBv4k3yLuF2duBGZuZzaXNY
gtuzHPEvij/wNvh/RjMucAMZEYYJ5cta0TFxWp1slxiWfzaAjiQS0RXxduUxJpJDT1hJYoVojSif
gD4eUZsceQMrxbSL2MkJwwT4jz9qzWmw+iOLNwv9orU34wM5AGHchMG+7k1AgN3fRNkEiE5Wj1g5
G6MVSSfuuMHKWXmuwnhfJu8ADH1pvj7w8KmPdnhPy89JoRbLxL6VriPFEWTnFQFoOXHkDgRngLEA
FC2safv7H7uvBUlm7kI/4fqRCTHpT4N8fEbvKfXxsk0AXfg3/vsy7gGwIwlQy4e2jGH7LFMtTKhn
dY5zIC1pI//ByFZs2SXjHb+D6RAQNr39Ik+hH7ZpNPfz4nyOJzfAlJXugEbH1G86v+j8qPMNtISt
PyD1Y8XqHKxqkuaRjGzctcVtOQOtZqTOGAVQIrzzEygROH3Nip2wDuI/XjEK68G2euJ9tFl4uAa5
Ko3XKqIa4w/dhuUjkT5z6MYHAEQubGNh+7dOdmHi49prf5BDJmW4zZh2DKIsdjldqYReHX7NfCqJ
R7sGleaKH3ei9pVE3mAmtbUb7KYmHduZzFwTW/vOBlbXR50LRHB4eoQYbJYMgFtjshXyjLGThvGB
FR6eviQaqlst97wGCn6ze6r/yzEALjcLYg+2L8FWnt8pydmsHZjSZvEBYJyCUHveb9nukfpAqbGy
CZ+GpUsHqaEPdH6deH95nQqipeQNEjdEcbybYKrLM9AHg0b0lTe4iTYjorLexmXVvkeNCZCHFxFK
iS8ynEFFKK5ABcV7WreOBgUMM302Zpa3Y59AsLr06+VZge/HIo2sixh4e8lOa3PdJQj5KSDfwGTq
3WORrWaHF7pGCxY+Lq5IWZrkkaSgmQO6fywPEfu3DxeGtwJ3+HY6R6AnDC9mCBjI+ja/dX9f6XeQ
fIdrSTjLz3PgQL9TG+cmly45Am/mqG53nJDiTxEy+FNJo4zgxIRwo7TAj/xDaCJT6Gfin6Vaxepl
woax7c2LVbH+C9VuyPkMrKb22AFvOhnZ1NTd7AWrVa2KvyLfhz3iyb2Sca+AdiD+nbHo2LhPi1uN
07v14+wLL5lMesQbJjQoVyDtvyruDToEerd9b+iTz87iH+DVZeM/CV3GPVYfWcnEgn7FQ4GbM/AK
cJc5pveQfWEG5ajPvsJbyvtBqKnNj9NjcwlNnv/kKwMiw/iPm9OKyHjhpEIVlBD6jTKjS/esexIK
MOT3BLGRqCeueXbhM/lQhvVrsWL9N2MeTeab9dIAE1y37YlronH5rdDNjOT4P0ylxnVNThmEJ9I9
jlQyJcg2I+4sR0gEV5pcont0h+iWLyicS3D/DYL1p3h9qVvyZIs9wBAUrF6uZBK9yNwi+Qr5Ul3s
C7z3gtcpb4v6/7N/pfcimktyS92Bi0PPAa8XhC4IxjgDSOrgygxmUCZUBS0dXmuVqGeMep2jz9xJ
8sBCkBP4ixYP86M9SEfmLoayb2y1+U4ixFE/gv9z5k/jnh+J/wz4AToo/eGdTqRtSXNLjf+WVGxH
QwiJ5h+pPdP0dIL1RHUGm1/jSMOwxZcJ12j9y+d7TQca85JyxiLClJyUFp6Q0jOZs1A4fcCKxhZ/
PJooIT13SP9x5AQb5jRUgwPyLo/fDOpB3qop2Q7THrnfGmOAPvrQ4Khn5FmMWMs4PeVz9o87OWgw
D85fD+kDGOHw3Mn4DhIPr0tQERyzGRde/R3GZoDch11hyyPGj8bNRWcBZp498W2Yl6zoecCSultU
HmMpcBgpZmx4ycy6ZYRTnqrhngz3IEQ0eYZNaPuTkp5yq0dgXu9+D2l+94vckWmdIWmAY1j+4V4Q
I4EfDpLDwMzbyLGzIKVcOoAvht5zFxH/bKCR3nDOKClXP8jlUM9T+HJfI7u0utGxQXT5N59kyc4X
diHalWjjdihJOiaD5x/XO6iVeNRIMF24AoEqxnEZ+HV0bpqzAjwhXbHrICmUos90NoC+9aT957gl
v4bnGnfPN5vNQGQGk/A8U/08BaCbw7lDtHCeQPy5ZhdvefOh1x8/pvCMfDx1D8YjdftJIWfIQ2mT
88qdEN2AJ8GnQ0OBVHJnQnllFLjBRzlgMHwKJlzdxOL4dGHwmdiKHEgSKkSdgczjjDKKt5Z0J+T0
ZygTWL7JAKw/ZfQGlHYxnsPYH9+BwQDXuPp+j28ZluZPboXYDhBLbznvOzMDZQP1TPf64tLAGBJo
QzAaQG57LFO8v3VKfxKb5SFIDvwUnbLnp8iy/Qy8OsKhgajkny8BBb75CqnYoIEIztPlLPLhgFh/
E3UmHXTFF856x3npcI2XoGwk+s9c3GyHzb6C1uHCYQKTZnsuyDxcwHBGOZLy8UqO2uDVP5gsMdxU
3DA8AWCYNahFNYJpuy+EXW9glpoVI05YRYHFLQp836irkq/c7JnwGL4kjJz+ojojqeEe00jLQ541
sPxCgm9QyLREApFnTYHhYCZPH30j98GPKpaR96mYKDq5gZiYCewG91wSIWKyAJopD4KE9ZuHm6Ai
k1EAvsHmT/K38H5x3za8dgfZFOENTWa+BwZiDYniDMpBk/HEo86dfyIazoUZ9E3+sYrSAfvzprw4
nzN0eBhbGda3+nP+RnzeUoB1ZgrGYE77Cm2XrwqncsWvK17zT5PTdu35sgO5qsc7WXB6xUKmNVCd
jvAHTwobgmaW/LrV01I6znYg/xskELiCASB7rcLlQatNZgDs10Z4VCnuWIHDon8rGeQo9NYOg+GH
i3+jupUJmlmx+vZkDpBIkBBOOXOCDPlMPwwMaGg5SVGGRFAY5UZEw2iNCJqLeQXNh0PbrCbaFV8r
nOFideRFz2PPjJsVv1lmcoN9YXRYSsAzGCAYwdewEtWaJsn5EI57tl9Km8zO5TAeqQ5FnYFUGokg
oZCGNeZ4yHwsU6/+oms3AaQuYeqw9caO8UOX+2ru+pjdeWMzu/MGiZ/PFbHpSW5sUDBuIuhSXrtu
stZJOiOGrTdlJjiGMX2oxXtONmEmgycdk8c394laUcdjAcJ02gUchtOSh0DX7AH6hDuiqT3E5Mu9
+Lqm3BFvJTopw+L4g2wJFIRP6srmYWR44tSSXrS9M18lRBIQS+gYxkMr4ISA9ogAPCCmUZQdP0hT
bQwynIKHVFw7zM5kmPgSzkoWa8Ts7NJF98ldyT/8jFgCq+ar9obijxR84mwbpg9l+mDyDk/1glCi
Iz/L6KV+UAO7msnCUfVt1GwiBqKtllHsYpOfJ6ibAcbTjRIXtBtLmKPsBcOHHp8WVzR2LfdOukXo
lmQEwD5kdnWwAJYXmlVx4CWLfbHYZ8uT/paWxPACN7pxtotaKHQH5yuLru4Jo1faWsvps1aCmyxf
5efl2Zxk8s/dUoJcs4F9FsQtH0Xh0Et7RpbA1l92DAxDCVpKfO2m4fWu7Xqy+w9xcMqYDC43aXfp
mtzx2WoMMtkTLeBoVIj2Thq5UWpNj/p17vRToZ+S7IS0UmD2ukf9XequsnSBYPYL7cSBDHa3rA+M
zj2y8pXDcQypQsQB+leOU84GiHtwJFByU8M3q85jifByy9DNLZncRVIjzzkpXa2vLY9IO4pd1m3G
bt2CPXbboQZkgGR9zUsOx6QIuhgdecSY5FhlE3x3+HXX7QvBz5q/D/7b70RLhI7Wj0SqE30Pxk9Q
Fqifyb1airucTXTHpQkWNSALjG7op5I7J5vEwNNanbWwwQBRcOHfM5gxcNkTJ//09fCce6D46K8a
/hH32DKDS/OPQaL714ympuBh/pjCfZBRoMoAjpJgluXaWToL3RLd0gIfIMnAkjhScLltEsfz1Eux
OOWJxwON1zG595v59R036OJGZJf7JR6JaVZz8aIC4ofrmpiBdLa4Nv9UlKEkAmizS1PVtkbiRKnD
+9kJgNYnVFfA5FKB8e0wlIcuBpfyaLhaOHSN+JLkw8mh6ePeiZ0uodbVxQZZ4iTO1yiJ0d8xvPXV
9heRXORrbgVoUt5VaA4pxlnoBQsvj29JcZ8wmqpv0WEgQJUcvFtOKzc7DmVReGSoGCdXjxVfu9kq
KVW00OE5NVWAFrJ8ahMoF/NCh6ZmixC3Psc1Obak1Hgp5QEbfm1zKJ6xx63Az92gcoRfoK26mpH+
Xx6jmiPINriG+KUsrnzJbLF22gSlmasQJc1QTL6LtI1/IEpuG4AWSNxlvhXibehxRLKWMSayaS0+
wIx/lzSVwRddKCf2YhbLps5goeeTk49n98mBIi6BbExlmqFM0EpOOWPcV7Ply2cw5XeF2o3nSV7P
B362wr2AHfW5OCWp228euEn7Agsy+oBjbxwzzoeesMK3UHkMohm3R1Ya/VT/zJC6A2fGwNEOs6Io
0Tc5GnOGUsoo7BlFpwf2R1seeuCi3A8c85yxKY56HOJM48zVXAoILnkOGYARq1Xrlq5eEpb2g0Xd
ndnoFz5HPpfvVF6zd7p2QTomyz7y9GQTqw8u1OJTzr/a/EtAZIZ8q/iM15p+ysRz/joHz3Oin8r+
RHwOqmrUDHgeiaGBv6x2YX1MuVyo1bK45PgvWnA4yeGhi2tXy3cEKq6RakCssfxE7acGGc3mxhaY
Gb52mww/xojf7wCKxNHHNRKwfaE1cUedaLsTzyk/F8g5hmJ2iCbweVdYPrJ/mRng7+KpITm9uOLd
aX7Urk/dwqDOR8mj1PxjjqHH7bnDi/KsPbHY87iqpCdXbNDoUfVDWK2a8UicJh3WjYuNdzFR1uwo
KQy2xZu+dNFMJ5kLxYSISf/Gqd6rZ6U9L5YniLQD4HAZMVLzHN3ZQJ6EPz2EPUop1eybhSkQ98H7
QxsMqVLPXaHunpJb0B6qfUUT0zLk5hbxwxRZaeOCCWN6pWnyzLcPEcH7Y+DyHglBvOgkr+i3qLwH
R2Aa5hn0yoyOWUXsCr51Z0RtQ8ZHQyT9+vUGtJlcDEYCFwkHHoKU+q8fUxODgIR3hsdAt5ERi9WW
g4rXDVKPNw5iDVKhheta3oPlParuKuNDaC9dfiVJP9NqI3lRd9z9KMJBw8nFRCjviVzww5GFbsRv
kEdmy1ICzrVRL6xuPYQLZZ+Y9brbBHv7Lh2x9PwqWqf6i/WkWacv5EsfavpRTR8IVRGTpa07kW7V
usAVNqdTwXn8osvQ4kCu35hhun+Ib9e/xq1GZvTjVCaQc2TvZ90CgALfVGgja0+F4SeNyVvVgZ1q
a40UalKhDAtBAWMJ1D/glDJrS1TeMNB+U/yDN4r5mlE00PfCbXi6TNga+X49+wA9nYQpW5mJ3F5e
CSWaOUTwDZP6R0c0lWCL7/AlEf12vGMHMqio1kM1KeElsQHplsUMO/H9gSRU5Ow9uTPmM+r1ZoOY
CuLJXBAwzoV6JKgI82u2RnrA75LTCxIuOk6HgckKf8iGBCfibeFp9yUKyScKu03ZrQ0NqufcJKdn
dOSvSKgnP42vk6BdmtedsYztYLB+vCfgQDb0RtOvUNnHKInDmefAK0kSSHRDrs37xSiGIaWMb8jP
s5BFYz/wOOIIq72GImh/LE+FRGH5uclX48A9TtjdPEnC4Vapo7Xn1F/W32XyGb/LVz4XHtk0s8DT
zp2EtiT2WexIKF8ectUDPP5VpUArpSSTVOvORTHEsYEwGsIuKE4QdjkurtFSMwt5hpD/lZ/HUtsO
lkhsGomRP3xKIjpcsI23aLx66X2mV+GD+5TbFPZ6iZdOWs2qdA59LhzscTrhJ9pWmSj4cMjWkAia
rB0vl+D/3edrh7739ydbIPR97QL+y9bDSM3tWjtdCi/oKOIWJn/KtnlgG5K9ZAsipY/psdksw03D
kgCeAAljt2RDyGZcrrI1uvouNV/KNi2cJ3xK5JalK2lzKQY1Gs+T2h0uSeYv0zVu9YVx7XBDycgg
rV8xao5ISKch8+lUoHjd/5KX2G2QkWhro/bZKGV8ubRa2TVjhn4gSgRMIAIMxith+WAHXMOCumIC
YerhA9VOw7RN4X3u/OqjJ7oAT4GaGH3wzfqbF1wg9eFt7BHGeWi0kIIusMPZTALihRO+Y8E8sMah
JwsDml5XDArAWlXy4Nn5TZMomjO3O6Ql6D/rgvIB4QbuV/Ji4D6O6FNdN1+v5UUNzkaF8nMjBWc5
PwNwL6od1DKyDdDn2RC9w1ShYhlG84RjPLLaAtBvG4Zn9G5c0cld2eOqNFgZQcUIM9gjz+rwV6Px
YnOBoIiJiqFxtvLmWXCmJF8LD4wOrhCFv/IzHHJE4qfiGqkSBigHnk+jejHdcqi707h+kOXRb4od
5wz2HCRBaDZh/V7zTIJOK0Xmo2E38VpkOQggbfB7gIqKXuDeSnqAwndhjUg4ontueQC3n9dcicxc
QErgUiqQAIitIjfPkXhuiJ+hT4KELEpAQCRUl9CuOZMr4B0A5p3XbJF6Dtn+Rlka39AoO33nJPUs
cTTiK2Fd6WCj4gMM5YRiDw21Nd8yi7B6BYaBVeDVw0MJ8A1SKvJ9apsX3h3LIdsMxBVfmHHgoxgp
NYH6/y++D8Y4qkhYcLmHRP9ZoTVeQV3xxKyCiqOKgxFSS5N3PB/ovsCXovt0ygi/ye04XOuvvYp3
BtZdsNl8EN4ZKxx9HJFAIBWkGVVgQJsmmJST/tAOAK/832BtszwCHTKKwd5iMRIvfPxYT3DFhprz
rVkgCb8iAclAb2suRwe4iJkHECYEOrP5PedvyjqIdsJfcbD0dI7Wk6KtGG0lnYx7uts50NAy3aLm
ka7j6GLUFx2ezsBQdR2Ma2Fck/QarcCMSpJRB9SIHgKlRbAL/qS0qNCzewaakNv9ImVr3HFGA0Dz
gipkz8KQO1gNUbAD/5m45bQUaJOY4fl/TW0oTqS/hLWRVMjX0v/MDwmZhCjZcbjo97G9VgPosWGx
A8qgDz+JgSPU6/FJOH2/NkARXG23VJHp7dISp9isoVXoOegOLblL6v6F5RLYq9vn6Vr9YcfE0E3w
ee7AlBms0SKC/4MpA36S8qjDV25/DAHoqjPjKha3ZXL90dGWCwztK06ghj57GziaPwocjSMHtCuF
YUrWZwZbniN6FaULRh6eQHgVk7eG4dYEyQdbQdgvtzO9Ah8U7nlY9RZ16DmIDkguQdQcXnWUjOAh
qLQa1wdNAMBWKJATT7gVE1R+uPTKFQ8wtwuIi5DZM+VJF/FJ1xA0n5FuiXxTHXvkO+pEpAbc9lCT
sACvbwQCRr5Tr6Be7XO+moFU4UjTBezwATqJfwMYZmlBYvHcVgCKfpW9FV9Sh9bCN+bWUn+qD3lM
aLyJ/C+XMWjTve4bWEHB06gcYmatsO4THbtF0wJOx+ETe2A4s86CJHQC3KtNRNAA/z66yRC5bO2y
vlBxQZgSNB+fOzn3mAjCrR6cA87FeBbxNcmVYxKYNVrxWYF6wOkPLg5LmDx9Q3YlwryFdmJEKhAr
U0Fh3JtHCVirefFitySWBSdCe/U1WgSjP4N2KuAo5VVA+Id0U/Tr+NqIswMW2sSEGmVNqXBIWQO2
1Pa9XoIj3GCg2d214YzEWG5PyQPuuRpXsHyw6spz9asFwZmrEqu/HXJMrvt1p67mTexRMvX8ZbWh
idD0RV+66siDetT/bDezyLkTT2D94FZUnMis6LFVv+jYu5PDg+9ViLmASceyrpjYnqu0J8RljsYs
mgvCgrC6LZa3V4qy3UJ+G72cl/U/Ae5//AnP+lAghrmLrxtkVErnCBkgm8WPA4S0Qn5pZ2wrarJ7
kXLkyfjECL4JZtSf4zXlyyCm/QqMMx82Djb0NE3GzHxm6bIBBs35sxywtayZFIEIf+VHuCBZvXOW
6dEyzZboXt3mQnxO80Xdf/NDNZMTaM6Qumu2afLQMPxH5145P00Duxi+V/7qnfwtX0MQExI5FiaU
EzZ+AFrhHuKl1GxgSwx7LFC4BFFX/7gEkRSBArZEx/6nYOoF3CHuK7eK7BGYTPav8ZLdiX5iu9S2
Be3BmCVL2pqw2eyraG/QbPc9tV8LfE7TBhFhsXCmdWj1nd1HROUhy9iEvX2u44PoK8h36QR66N5g
7PhEK94xiRBSE7qVozfb8cvhFcQdSaaYsUJGjY4oNPbf/Km22yWRpREDZpMugH4CSze7JWQAL1eh
zEum+AcN0oiW9piZf7/VVcEn7JbBFuVxi/KnubGzBzxe3QpFNsc+xz83ZGrNQFOwFdvrwtjxbQxn
qYEwRCxA6RjQMNnOrA+Q3U9SC2bgGkkR0CXXCFwS5g54gx+GjFBPTgVe3NiKPVTT0C9Ezw1rcHMQ
dVIokBlph4Is/T03H8kMD/BgqLaBksVkCx4CfAAFxrHQoDkGsWLlkCy2ACYYHTvvG1BwzBBCLD1j
FF8blPWXegNWnRm3cbYSgoMmgt8BHJkTScvjgXJFMxmP6NtSVjpq4vm0Se8C6v1vni0KMjVsANYi
vWiLK9MzNMDiwk8KCTWgjQf0ANBDQicuUSc6bCjZwmWPnOp5jyxHwN1meM7f9gsfKbn+4TroiHi/
8b1qDFpcs34c35j92C6SHPqkg5PYLk7xDANzKHhwE9DiUkwLsAf6w3sANwF29OthbgOXnK4EsyGl
NuF+srLpiNUI+s6SmPb/DYwbus1E/7yrynfx+psqf4TXXxLjGibV+eFcG6kjb6SQ7hisugSWEWW3
qO5ldpOny0I+6XTKblqUCO2aiKHlrRL3HY17/HWNt2zQH3oYllCE0goDBD89kvyRjLckvFYMDsq6
AwBoz8iGw12xdHFSgnLxcKDi4egLKMxk3CyQHtLGuQEV19Vt6v1iTdmCKDGYzXntANrTJuI5JoH8
8ZMg+MB6VXhK/ahAKn8shAMhF/FelD2j2MUROUY4b7nltmrh5Ai6UCxh59umylYIneBFex/oqRvj
LTvEHa61o5QcC0yEyfGVHAcCuoiZRbxAX+BWfW5PNxS/PYVuW23YLgeniiGb3bzd9aFHJ1n9COL3
qX+XR5KirOdfxZVFX6V5yzfsyWoyd6BGnsvr2M4BDxBvSGNui6cTEv1/RlrQ/BhtFUJhZTS882zD
tDm+Y3vBncvmyjMGzQQbPEsfKBX4obR4b374JFKNbOHpBFTvHEb5ICaHHrlKgtJq+/zZdyYC5SHd
fwgmPG7A0piPyGCerXdA+One5ER7gCsnKW5NX1/NrBCimV+JFFcsF1HLlk2xyH+OXtAgEBfVtJlQ
WRpiCz0PO2kqmGz/DTZtTtd5rhT+9qQW0ZPUXTpWnOehlM/82eLle3YmI+IETZg9BTzvI1yKa8/U
DpE2PQp9L3YI2QlAxhb078KAwiZiAGFS270zCuJ48KEtmQ8xddmtRMbRj2ekxmLqYhXRNPMMDvds
ZxyuAlpfh+EWgci89GmzlwEYAJIUCx14hCK6hK8Al0L/sU/HmgO3Dmzdhuelfml5Pcm+BCwENvGI
sAElB4j6Sb/x/qK0meUVD2A6lQh0VB6QM2jVSmMv4KOYfBJ5MBqweXD3z5Q2MjLeJUfCpPgr7nxF
NzRrvNE8maTA0DUV01vieCYyXZRjmDjKlf8jZSM4Bh4IYZhIKCfhFj3mK48v/+L6AZmqyCRyavAn
Fm5aCCqT3iak4+s2Pr/Qnq9rj+OsKw5TcegF6mb3UkX9837ZeqTGELqI/Fzc1vp2EvEwbpts22Xb
lssKxzBKMepkzoHkG9XBggUz7KXF/7xgh+fPtelsWeQEwLKIDLIqdmoLju6om9fisISL6byhJLMP
EpealAy5PlJzf6ypvbUt6uMdY+G45Lfh8dwulvZLs0Xlfy9aN7nyrlqinfbqyRN0L17lRCU6lXXT
e5+lujFNhBdHnIoIs3F7wFuz6SlUCfHJ9LaJc85Hdte+t++QmA49F6vAE/JZIYBgENLRRzvopsvN
5oVVKr6E9U0W7srzLaBttf4oml2xGdXD9Yu8701pSi9bVzeNuv6iO9agjM2bHX/9UWGYKpk+93V2
CNVDmB1ic6Ech86vOj/r/IR+FcU28be8Ffkbzi4kEE9H7hzcI7yrCMxIheZdxcCRdleVgwGbTAQQ
4aGzQhPGeEhegLrVEBWt7PHIxMQcw1zIe0OST3QnZmmhvOG6brpPD4B8loUr89aoPf1kYoQHijpX
xqWRrmVyK/rbuCmmjzL70KYPmVxgAIvp8RxvwXS5HZ46dQW7oSZ9a6XjAcB0Zh/Ger8ZFKcr3XBy
xXSHXvVlodOrCV18OXnoZIKV0dcYOgTgG0viXLbkWKvsYi9iBAaqOal5MYVulgpGybXNz5IP10t8
QN1egSv8c0p324+uiV0CfdCDaz0zbVqXGRAtThriDGYIBMtPAvEts/rMoSyIdpCLYslCnPmtUT/2
wryEuVQGdvU4JITiApgpYZTYYMJpVGyTZoICqzmCAiL+2pzF7iQhxYqgvfadyV7BArxWxVl3gceY
I6rHEOqBxwvZenY6hWebKE5f4qk7jfIZVL3A+ySZCOLR3zZeX+7XdhjNEaS/+mfYyzkRUwXxaQgu
55RxJSoDKaGRqDU41zDNw5oPjGVdPIrxHIXAXQ9kh1sPGgoABWaslTx6kEFTzOwxJSf7L5gJAA/R
6eiQWMaCDW0LXo3r++nqlYuiFgI6mEUwDx8XV/P0+58DbUTbD3j9Bq7HBctsIH2jkwe1fpb33rhJ
xi0wbhVpstVV2vCS1519WONQeRLdDdqPZ8B+txXk80ToNuepOS9R7iPfT4njXXo1iVI/9uV5IBh3
PYd0axITWnAaglXSu1HNt3w2rqHVyGcAOQI2UibnBb+jYxJx3ykl/hTqL45n4VFiFdHenuFbOD26
6m4MQGWXlj4Ff1wcMnjM5arNvUZGcMGrd5wyPyfXwCavsCy2Rr8dQkwWThPCfTsvYpTa1ezy2X4S
o0XO33zExXRUM0rDSW0NSqtpCM5N7WWXFK8T4UO/6hL4+X8DRA7gfCx7XzROSYEXhQHp0smXMb0S
ODj8OZEHWitcHVhw+W5QzlPqt2tsqdgWw5ZGX/3lLCOX0WM5uovRHUb3pbmCr6yb2me0Zo4Ef0E5
FgyoREx0Efy//jwj867bxZqBfzHgxesbm3ALpAsAhmtbrl2uAhmQbd5FOumK5aHqb2pyQ6OGxWcO
nr6K1ZVs3dFAT7yuFujUHrqK2e97aL/C5HNEW3iKJQpAjxqRhGwX4Sb/rtBbDPt8VdW3+vU2Cu/d
86vAhkpYJXHdBIbgJ8cbU5AO6mQvK0isfruI/uTBqjophjdDu9K+IBPkrQyOfXCU34jvqfZidcqJ
Tf5RF1S40XGY1nsL9w49DvOwCRhciT/XBHcWeP+mprX0uRfJ90ZwmvmAvW1+El7n5etsbfvn21hf
0mPVv6fBe1R/dN17N7312RvxLRJm2vcWq2F7lWuf3DDqi0gOVYCYuaIJdaR1lHHgST72uhypwtzt
LRnsFD+c+fwmAXz+N7uHmFDf5HaNbQybVGF3+4qVD5mq1XAbdncSKgPlBKUFj1NudjuBktTFRnlu
yLHc/RmYqSAYZAJxvAIBMcAzIp43CsV+20P5qrm5KkWbKqQWvP5jRTclc/G4pywsDfwyX/d0jTIj
b6kuIjzyPgh2z6qHjnhLAL75G51arOYS1a2gUbF9BuaxkvjwMnZLgbYD5k8CWXHQYh0zn6docETT
nVAu9Bu5J4nXzldxa17EyAue4F10hh1J4s0wslIxjHQvfZ5lLBXb10+SGLsf2Mozvvp/CW1acng5
oESQyKBE+KGZ5mEoMc/QMNxuxeysLWdkIxzn+Dr2dvgT9iPPJiWAWCAuX3QSItqcn0fc/j+lFOsb
VDFiF+6u+ZTw0Ev2GprZb13+M/2TcIlgZGPAMZCWOjlti7zXqWMhvk6d4O0pHJhNKpaXwkSlAegD
GtuZeCpnfI0RmzgunKKobZ+yTU4hhmIQ2PpQq56JGhb1HaEKJu0OQktpXn1cnFMyMlBPVa7U7Vjn
cpLF/oNV/x9TZ7bkKJo12yfCTGIS3AIaAE1oVtxgMSUgQIxievqzUHT3+a3S2qqrsiIzlAzf9u2+
XPKIIRUFPeXfk8d3PfmKss9mhbSM3ESmlFP1tILHt94XUK5bu/ptusuzu6T+RWovr8fllZ87vKjF
cTSyi8flL0b6ENWELlWe4NBvuyWyMoo0AzduMhZuTxjW2A6oVPPwvDXm+L5nrmYigBBN7pJzZzf1
liRd7Gfs5P8YdjkqYk0dvo1TIs4rUqcKHAg/W5evscbjsMDuX+bsj50+cEKZDLKNlIYPfnZAWCXq
BscL3zBrwV4/EETWBC+cnjiLTokCDXvJk0AwxR8I/1m2I+c7c8qZU2VmLp1D3KBUGpYfr+ZuZBTi
/n/nC4ZcxFNcCUti9/qcdeDywHuXDYZBKntbx5uUcljFWS7/VmJ+6Uipu2QgRhrnJfnIttcQ7Paw
T3nbKod+wdt3GmwmpI/wnxTICaMU04Sb7TrVVn/nW7Va4WbS9OXfATasmbPI1+yeb7707BOuX8j5
FEgH70CSKIAntmmFIkw6zc1lR8AH2piavvLdQttMkt2s98TpgXUGb8sleUMV+Nh7XdUq47oqXpgV
oEJaj5Yp5SotEDUa7FbQoZ6BTcd1Xhh5O1a7PlpcQ7ZO8O27J4sA2A9tGYEY0wYpioAh7prOODcR
XljSfZaRMk027G2e+kWdnmvZyhvbxzzXsFahepbmXAXASbZWoccMVthQNbiWnuxPVoWbwgd6jU1g
PEpes4XYb9puV3/zmGtxkQnM0Zubzjqs395upQivgafJkQ6CKSzS+pDxVBHtC/3ZFVlh4i9ECWrW
H8seywcSLbEtfMt8iONCCweKLZW2xXnGnT7wLbOygRkG5QJk2vofcBrZeprM2udHfAl2ibYu+nXa
r6N+7WOLnY7E7Uh1pnermHmKTBGgX20zeRMCJCvcKbQpj3bYAM/MY5t2pOssjckyWv6HFImiLAA8
8ursxPNVUrkxbZq9hvbYm/TMi/KCXgeYs/xeqRV5zWMoTqU9wWg0sW+UvLUtotgyY9QHsTGsB22d
phuOc9r61VPB5/7jt/rP0vXLq714s2alNCufWX66KON5LoJrg/htaMQAkk1gDf7loVwf/iUur9SW
S/XunxWqe0XZj0cVB0fzcOvJo0eXSDs9zJ9auj6iy4N6t4fnAu8eu+WnexFzZrukYrVaPZYaRVBg
JXwqrd1h/2QBxCVAXhF84jlV3B5W+MAymtJlVx/9hRsfy9JpZqxmmPDzY9ia7k91fblCcwqlI5jm
svEyF6oLnT7duvXdcOqKvLgz50URuLiC/B7NL9RnOMqJ2tjmXnMdFau6GOtRLDeWSKEAGpw3xPQB
DGjjhZXnXokNHRK1oRg3dUO/Afw1/yo9PiT9U11CpeAR56a1K7IqCo4aDVjDYfo8aBzYcb11TqY6
YeDoYMewQ7dOCo0ktTWzCHd5YKlPSzv/6GSL+AWfY1OhiveJfFW/io3YABZapzsA8rzAWaYal6Kl
6+WV8omts3fJ95sIPETnTrw03VXzNipLMipx6Dk9Uh+xmw4ElE80oSnhQa4Pfn1ogmX8OtCPYVX5
XprsZxMSpTvVUfrjTD1gMxd2U91ueRmi9dE3M1m6KwCn6iHQTi9jFXFoUp2cfRJKSwRcmMMx9mo6
QNcKMMRoLLVM3m3x6ocgHdrpif406cHaeN8anqh8+Oa/Fzyo/Px6wCg8SpgtjZfhJbTcl64FuyPZ
SA2DGPY7suH/gdYPXO7kTV4X6GrLAdEWCgKmGMr22OZMnJhjA0cUagkoQIrch8nV578/brr0gg4s
5NjmqKf0x88sfj3sFv2hk/extKPdu0ghYu+Sfu9aMxX/uoPvE0GPgM54PwIgo6bJaNhfpiu+9Ix7
0vAUXo1wrOCzIo68Ae+w7NNwQQE6hS0B0+38Qm+kS6vaa37xyikuKrq3ViLHKVZLussn5b2oK5fs
DDINVDP+2yUucwcmOPWC0pg+GwsDxacDWxswtgQSmhYgalFfDo8sfoczFUfZ+skSmEa0+4QvlvGI
x09yYHF4gBo7ZRvOn9L74ufS4mpCXN0IHJseK3njKqLp/1Ifm8mL1J9zD0DcrkrownhCNi1p6WBD
y49I2xBFP/q2o0vE386Grf49jQ6ziO2W10zxh+zVyU4utv1oXW1LwsnbuF0r7TZI9+XTm9bHoj8l
VlGeZSRAN2DGS2whp9/Z0dBIJDcDkGrgkxHNxPqiEU3KV4sK5jBu4mo5NqIZrD5UKnq9xdN6fVCZ
K7Im7FeuuKGwl9Tlize+GVwVdc7lIDI8I5rvO3UFNLuq1hJ4bh9Wm9GIl7K7KhX9DffOmoaf/fDx
MTGzz80tnOw3AOrp1X5Ioy8YOEMG2MNstU0G2sb3ivTUJJdGuDynI+oe38LUzDcrxxcscPUFBkRi
pcZMh/exydVt2ez0eC+o+64jVuIhgLS/VfdzJKszLOHRZ/99nVJPQB8Br1MW4sO3339P+u8m+WrF
z1nxwSm9QMGKLlY45wHeQV8xMOEICElFspuou7JnIDkcY6stHG3myLU7E13GNNafV1h7ZfWh6vde
vz+bezLcdI27OC3QRZec9HXc/XSkuPLTuaxKkFUBZygj797/7v1AAkevYa8SV1J1t15UGLo9t1fr
MGfQgcCGc1CtrtthHyGtI2jHh3ga8sszvpbCtZlHytygAZ5kudOA5Tzr7djWIkinUjims0Mie4zC
jLB/dD9oyYqJ/q1Db6hH/Tst6PVaMGD39NYqRIiPwCjyaoESAfGUwD2La7Tgvx0d4RyV/TFO0ekC
zi/pNw6tEAPecag/jAD21Vk/cseB6/7xonPWHAV1ppA1Qa3lPzBf9fjWp4doKRFnHjFK7K/xiZGX
GHWXBWlj6MOIHVO8YYrLHgNHoci2UltjrSATgCXrb23kq7Y+cRrTwLbZAl/CMUprNUB31eWYRx58
IIDtdaReRU8XvYfkybwQNcPfB8E/vf0Z2h8//jIOoMvY04IPm8KGe8dAEXkwhaD9/C4PdbYi1AJS
pbkCaFG6tU3i2esLMwy+ksdn0tza6iLO88GdNqPTvFFthPvGSSdOJLvPyTpfxGD3IUoEthrYWNaf
iv1Q7Ffo2BSysWwgaoO2j7q3oiyy5sCX2U/+cWsfFkruYDMPwLzk2MqcHGgv1oIRNqHdex7b74Ai
4jwc4sg1oPk97SnARYpL3ptmn0PcghAJtoHfX8zjlDFiHk+ohpOuxPqMRL8T7escKXMGnmq8MX9Q
94n9/I4pnT//wf/40LhJUKdHXXmJbMRqNMc0YolvXC4WWu0Y9QvVwPzWk1uLDPUY+tdhelcNA2fU
ujbU5ji8ziPKJ2ZXC0nrB4of6F4iRXrkEbyFD0XTPE9QyN3EzXhkvjcKrHRVwoCV05n4swTVwyLQ
hbsxXAWEiqGL3QLhkdEnsPxlOsA8mAk27NOVLuPZGfeiuBLYXQrmlP8YFCGLWrvAJTQZf6l9C7ya
KrVNU3J4C1jIWIkBh3M5IXby/k/z/3M5ZxjiMlp/t094ggiLs6UBGZgtO+zgd/ZbaaycKHxgkY6v
nrtntsd3KijjDg5qwSO1VEN4XFl/AX4Z2OA6be2UIg8Vh3IBCulVlwjJLHMjov9I5ZJTS45kbruZ
m+eub/S927HCIr8yJZ9BITUWhqWULM3PPxRBb8ctUA7sIwtlWNZceB2PQbukcpJS21GY8iejMFX+
ylPz+G9SHfMNmWgGXBa5xEFhHOJhwiDCtM6i4zEd1WPWLTwy6bTLRlEPO3cbkMp2mM4GyRYmZsXk
4M0S7y8Fnid0Z6+BKSh7rC0kIdB7VAcrBZdYxx2WO3SIYqoiGdsLBg+YQz2dc1t2iQdP0k++MtN+
5Z+S9AlgJl8cbCCSXU//6mgh4CuDXNJ9lzzZb2iRNe/rXSxvYQ+mJl/ipjSX2WsBofpwmIqfUfnx
azBXSslN47AiHlMC0CQLN3/aaKk43yoL7Kd5aIznlTVohoVjTL+iIxP/B6jLbktno2ysZeOb48ka
Yv7fuljdsVRpmQRKzI6UXoEFstmoyJqNv9nXqPlmccQDavQ1SvGYi5nQCepFwb6dbv1q45gm3Xzb
/juFImXNpvNWNmy25V4bHAMDHk0Ajm39sCbyMe5OfnuKWlZhpiwdy/JIL2s98wSWsxvoV2CtuOgx
M2UqYHCnDMi7jdcuxnrStDL/zzQIheHWY32Fykp0TXk4qQ9jhMnmqGQX4zqpWPg768nuj/5PRopI
Bv8E6ZCrd30lDxnM6EvLqLPCBP1JKAMvH9850I0EiJBm8503pEFfy7z4yfQvYLht+hE1t4lymQYn
ufbAbqXbotvnxUEWzFHPizZTzdXoh9NNkbLXcR1LI06vOYPkPgtAyxtf3cSWqgJcodlq3MSujil/
TWSWC/aLpySZHOy8rf1smWptmMfUCvWv/bTePdvTbB+WH9I9Sm4/FBjVUzfE08PT8qBEWx+sHzKO
4pCdUExZplUPo+AqTT/k1y1TLs4cW3pcWbmxlfwtJpwpgZndH82oqja+vM4kK5KMRnY4kgS7V7dP
ouNLOIk9Me5bSIWh/Dl24FyS+KITnHlcimgxJF9SCzT16iMMqk5UXB+cFNz4aUfvXgOGN04Cr1Ug
Q3tYdruxCsawJoReP4nlAmUh6MUfHTpuzqDWKy7/lhp66o9rStCqNafJJzE1CjKybc1RMt/e6OJs
MkLLOynD47B75LtnvpP97ccmr2/FjGZkLd8PPLDnHGuZ2BjfHqTGOCf/ax7fsvj5wl/6AoS8ccqx
OdQ4t+8/oKRY5/oa9HCJZmaET3a8kB3xvnpqeooGlCvUWu/Ze0JwDJUjjStmWoy23NfMKWZO6CXd
SWhPSnvS7Ym8e13jbLXiDjSFx7JKvBkz72vvvSZGsGhhkGogx06CeKTb3KNwq0YmSg360ntpV/hm
G2+sVZxsmAAr3xUxUOIXPcWq10448CzYa68o75rIy6jASLQcK+tpoMc8zihQ7spuK8ISXyrTtTXV
NxQe0prZ3erwIMnzdmoqvAy/hMamDqyjCIienPfiX3x/RYkObPBNr03yXNPsYwVv1UNR7aI3Vw3o
6nd7fI+aIDwuUy6E/NzwA21YPEvNqZQteimfGPtApuOKk7iIly+TPwuN4HJgWLi1ljN4QXxnyLao
O/ViFoybB79daO1C+m2fnhQem/7UlOencMmet+B5y6K7YOvCQS2P/XDwox02vtbTG0+K4Olu44YU
Ns6eu6IfxGofXFeDQiIEksAOlQh3QlFuVAk0mcOrIcmcAye/nv3s7CTlR+BGpb4P/7F1JIvP1jEo
bSxkbLRm8bHWj514okpxLKR5zX3tF4/CH/4N1PmYNsW89U3A4m+bfV2i7eKk6hZIplU9OlGXVxrv
MMD40wvtdqiGfvCJScr/rOsvqf4qhE+h/eQ+LYp7l17DVb0NRKu1RCjSr8MjPRbqYYsx1gogoH3y
s9uIsPbHhIjAUXwcMnFPdyGkMrILKXkqZ6LyAHPYGv/3ZSkqeCOdBxkL9IbaVclsQigzI6qOQmij
m4ja5oYs0r5NPaXzwrmkjbLPs93E6UbnjNiMYg7yVEAg4KeBXlsuy2Uhclz8GUIoDr9+868LfmXO
n923YD25P+KLQKxwm7222EsGBvkGQZGj2ZqWksQkJUfNm/sD7AHtNLowGASxqaoAfh0FA7PlBcpO
qHczWt70S6NfnthKm5OFynMqvmryXM/Vz9NEmArAT5wVoujCoTX++eVRsFRlM/BLvTdSujXM1jKj
PDoBN4elxeP3KWCkmc+oHSmoUz2n6LXteCFP8/GuVO6F8kGm0wrKa7CYTReze/lwf/693JUVkYvk
1IlnsFno0V66i6nhjVj6rUzUXdm8lI3fravKpeOO4aiX7B8rSDZqvHE9rTjO0gNSBTct2pCZBMxP
4+3LfZJLW7naSi8EjL1k6Gtf2tA7RTccclKt7VxZXInhzvrJOKjX+x8vu/JJRkjtNTHMrYWugK9v
gZbAMEtb1gxkOZiTetlxeM3NNrNiaUUlDCKEq27rFh3NimOvjvaWsn8+tlq8aWbASK2VP+ePF99A
ze6fEObbHc4CZE9k87WZsH8F/vtg+NgBUx1hMxnkdrsUV4nrD2g46+tBesDH3KiY6/R9id11DiUR
HyumRt62/z1gsPgc0LI+J7x320828kiUUxZlm1Re489I94x3RCZ4pU7CpSibagHdadMDXu03s8JI
5g6N5eKGEh5JdkBT+Rp6Do5YWs+2VL+xYZfPk4os0a2P7oV/FwBH8WO4cRHX+RnpT7cCq20Wx2i2
U3qvC48ljxvFmvVLrbsMylUrrxa+0XgfN3u4ktXHRL/nzb1PbsIP2tyEc9W2bk6JTw7OGnvWWJb/
KI3XNxdqFBVE3pc9jLrgSrEoOiKKbv5Ez1FzCcH4YGVHTeINmV5bQ6QXRPV+aMYAHt3YcW0MislP
7JkSqCzsWsebWXR5nvgzap8rtG7Ez0TaFjODirLx7cOrqIUXv4nU8XaVGkR6uuA3WrdOlgTXGpvH
O+2L3DQz619irohh7iOZFI4VYgHX11I7nkem8TZaqLL9CJ2e9Dz/Hnw5TFjgDJymp/Nn+SEGdz+/
lvgZ8PNuvQdnZsGepHYvrhj1Q+1yITVtDk8Tw+dscdHm2ZXrVQ13L0xc1XYGw/WzLKwfKqryax/u
fmKARDTAqCQ35khevrSwMtXrxd2TpsEbElP1FVj/smYfNXuNU9BjzxWtbMRdPp/N5XCvrQH3MDGh
ApMHS0dPZSzAkjqTFmdmGyCYtWv4tiI+xj3JlZiwId05IKmc2RnmAMYnHttAcNhlku+C+fbf+Bu1
tf6I7MxQrvRtP4xtnflAd9A8mmzpSXhXdlIO5ZcbnHhtgvrlPlagFsLd8kCgbEQOlzAtCNEDT7Mr
oGousDtcYboGeRloHzbev8pVjLe56PyJHtSU99qXpn09sBq9C6iSYqtP//NrTBLkfkcxxcrCCFDy
PsWMU86FGMnem4bHQDhlBBPmRbON4930BSt8581ae7KawL5m4Gg3KU1KzWb2vkzEyk1zQOtOwJEz
cCQKDDms4BF1BJQdba43NiV6zbz9YlujEeIWVgMIC+NY/65CCk2OQ3muhctMueamLh+D5BTv2JBz
Af1dPRwz+BIxEz6OHwxhLmEPg8AiLBTtLOSX6h0o1KRLLF8y//wk6rFocFdIjkYXdM3gYbOPrmlW
GkfAlKx9iYtirtJ6iW7WLuikpPUUbSzbncelOQ5TdcvGnJ36+8Aq5Z91/hl+TJrFCjJA7ZbxWEBZ
iq4AiVt01Yrie9cLjbQ+mvjTCupiHXVGnMh9BiaO0vfpDkdU7EZHOb216e0f13a4CmMG7G+WV8pj
mTYAH2BMfJTBStnfhzk41c+5Gp+7C2OS8Aa5KrRei6Rr5uO6aJEBQzYf0CakRZcsm3GiXzlFbmPz
CsnoI/KhrFA50Y5NpLBT7/EiSz00wbxjq3NoNU9qvVjz/NjjqfO6Z8nt1VxEjjL230IA7VYVbYs6
+YeXMwOHbs+w0k7WSrehHDNdJIl7jDTnRYogJey6btpNRfRD3TyXE3ybb1to/NoWlekJFq+Ngzwc
2uHQQZgC7bB+ZOOehM0E/UuPOVq2NAtJE5x5zYBTtJ9Mwbklzfaq7uElikHe74Z4P1X3jbqfJB5d
qbqyj9QPrr+GbcfzkOsX4WdSb2dsBIClMNb2hyrGzXXoq73EY//2t7Arb2Uwv+GGdC3pqDXWtN+X
VkgUPTIKyghm9it2/KmjEzMTnLzjhls+guMrvQ3yldKL92k3sDgbvZLdNEFHJAx5zI5Caw/YYxXE
KlOuzMeHSSkHoXlKOTI+O7vBZDV4WnoK0wtlzk3v8Z3F9bFKTv/y+iObfUyuyKm5cCmeN2lye7Z3
vbnL4f0VUu93VR5zeWb8k5NN3K8b0FjA4BXz+TxIhERIOlaYOcaOTgkH7NOcHDBtdHuBgZGclvOc
WiLxJeqLZ0AfnOJfF0FlPatLwv5NAjpujbgiZO4jH8UVGLZS9ykXd+miDQssyV2wqCiIysiDzodk
nuNDXtXa/kzzaVWNLh+8OpEyenUq4HitHc65+BWRNCP6zDrJ133/3vtl62Axfd/+f07hDtTduJdY
coaBQOgfehZ2wv8po9dMRhG2OlXKQ3BtWew3KPms2D4KOF7+Uy/fsXOi1vL1GXYuJNSH6V161Qur
nW/mzSlP6ctV5xd/O0jHx2ZF0zB/461Y1CWcTg+BtIdRjsH0vYhOLR6zibYV+31THXTtKAIq184o
UkT2/R22cCLVBg6BqKQ02alj9Lfp2HqJwxsuc5hvn/mW5vM/9PB8MIN4fZ/Pgg2OCGCppXRK47Mi
nfTeSCTwtI4AYli3MRdF+qqcrkI8lvBi1MXwnmeabk45La3Nz3drsxibaPxdsp3Eu0Dd1echdvva
HUQQOq4osLZ0X4IrIIHy95X7Isv3cJkJ0ddbyRYPKU3F255aAsHuXnYqrtjHKIjdgKEIE6BZsrPZ
4YGZpmsFuP/tFdk+JuOpE10EIIpsfvHXESGZOn52eVQ3hciCl9ZYZ24JV9PjmtgT/SiLJx/5TzqF
8XmC5l6eUuEYH57N8mOT+AbkoHqrvDaKrUYcxnkoKKwsZ54Ye8yuT5/MAEfZ09SEukUROU4JfQf7
oqJlrOfJD7WGNmfBo8sxba9YOIODLI8ezehtx/PH0MPipZ+nxcUAvDwdKSmvciOFFE3w3FrrMxBe
bOo4Op9e8UENRneu0JkKNMX/qiwUvmUv9+9Yo7SblYmFNjfz6DeefEvh7zT4lwf/AmDrsh229t/b
Scxh0W5rzsEAHt8rYe3hpUBJDhFm8pw84UJLltZP1a0zUnxmw1z8VSHtvpds4keVm3Q494zmy8ky
IAZdriJS0eVoChBmdh87G2tK0QBHGsgY9TLRqF0drUxyd2BYf5WHEho2KbDVs4A+cFvBbDRk/GPS
urdeQFTRkvxzlIxWQKU5tOI+KHf1Y5P3m+ecibnweaAvJ+pSCFevfKXJK/qVRax3rT1t38a13MFy
A1YEyYVLHsPxmO5H8ULrS+JrmO+TfN8SsZrsOUSv/NkqruxYWyUx2Jz/WKTbNYRw8gwU3yrbjLaZ
ERJzIPsX/gYf6uO7fXyTEvSJndFwgcPjbcYXTJtaIrw9bDZ6bOHxMv/Cmm6wofglzkD6x83McEb5
szNT6c1zHuyJ3zFD9NQJNPt4U3brZWcwjODGwtPEMAKxnd4vYLH3ut5CfI3NAxUp2Jw4dcE65eAF
sO/vjId3CYIbSTkyJqTzsaTqrChXdG515rJWPWXEhcxL39wLNKhsgFbAxPCeiRei18TokeyVYoS0
dR6sKT8SWaUxF6cbmmQaFduk0bOzqm9RcJv1WOINOXEkslvhPJ5CNrX9mP9dNfUqpjdrTq47Wau5
K5vddBsQlEnZwrLD5OuKfMV1E7rT0oFwgfAmHur01CeXQr0+Hne5vSMgA/vK10FOhIROiTVlhw/K
Tiq35NPdgwlRwEGCCQEaRICeg+/IGsCxE4FBTDHaAPiGAMiP+1T5mDBXd+tfOprsDhnRpGoETiCl
aEzWzaoIRlQ/a5ZojGaCSsOJmDmMmDbMV501S7T8rd3nzIOebVGDQkmFko3qebQhelZ+pM1dCO7P
4iozim5p3Vjxl1EKJrAOSn89yjHnM+GeHxeq2byOGq10WFqWizjdKuounlesoFcPsivyKursElBq
5wX5Qc0OdQURZBMr26IH5GlrwbhE4vtiiYS1vBKQuVcHI5O3ZE7hWD4fpxeJ8fkYPtX6W69d6EZg
0zdAfLvrZhSh1dqECWmlnS6FMyvJSe6xkuzzEyXCqkZq6RL1V38K1aUbAQbJVpTWHe4qH81xP/yD
lzUVnXXAqWYh/JfC84xtroSpIV9UETbmWpUpacVVD+TJuE1fyw7w1k9cffevr7b7HIq7nF4jeino
/moPM2pWqWmbT0CWPhYKBmgQkbxBhqVRGJHmcv2IwP6BkOkYpUhuryQiP3MaeCR1Bze5zQ+RsYj6
szIcAWdny1fGxb8QBvBCwBgXxWSusLE28tlS7VZtaIOfagf6sh3wU3I81ydGYdLRA4GqSzdFO8I9
o//CPUNLbXiIm2390cmfk/i7iL9HaV+aHl796VWeBYx+1VVIb1J6iye3EPHxXjT3VDjEm0C/HA4x
15xNOZCyl/nB206+xvpFy86Tt2mRqhJiDMZTW7SNV9b7/aGp9yliJPzblw2W5hdC3qM/aC/vuyzd
qnXI5RYYb2Ciwe4sVsR6Yw9O4FBRCbT5HhmfpEaXrNfCK9ioQv/B2T7m0smVDr4FN3PcQnIlYYfg
8uYg6/mNJ0d7tdrZIb1dtNeRW/n4/VKEETFccdE4KUoaxF6UNNbmAYhON8vX2eYhnclAT8UzGWjl
QRh1rXD/vUsxZlsZ24j5VfoYMlZ9SokbErdNFrvRuCoWcXDVr0l2y7qRze+nX4Nx0tPTY7jMHncB
Oua8PEpw1i/JIhe/4sdPnrMJ3fLsjYN/bfD7Cn8EE8AgdsNScLWpOxiC5imal2UU83jaG0s5UrJf
POji8x8c4oDx/562d2Tt1is1r4fj03r5ax889nW0g8GKJOev4Jz2XGiwo2O2L7vAIHuJsy+iIC5s
KealGn7fpN5gRPRTuRq+P/ymPxWvBX6mnzqvbJ7fBWVV0rVUjsaNqli/9PXUSBlK8kPsSelm4L7u
TKH9nba/wnAoS6IQ11a/PMRzvDzxzWYKeLO7pH5k8WjipHlOzNY8/6DQLCmg65KNr3BZ7oZoB18B
rYoGgaLZVLN3+t53iZmw9wUJyZ4WlBg7MaLluY6h3H3JMNHsJz6gzOMzl/X1A91FvCVWRYtHdWVz
1RMmvLb8mNwe1kPGYjDmPWbS6nDKMcdnJq12UX7QsgMJULNRVn03Mt2KwbF3ryVZuGq8gRt1Wec8
puEernoM+pk9rP58o8+Z85g5ttT9qKioITVPX4TUyquoX9LHJc3P4J5ZXoN0DonPYWdszUH1iHhM
JVyB22EZsvQiTz5bVgtRpuqAWcayTzhcaYu3cME1C7cMDkJ2EmbnnhQ24i1tlOe0PdfSpS0uin4W
dI6k58KARoWxze6gSZ6L7iyVp3I4PsPlJFnllSWmVyE560BGBldpnBfUFmwBxm6Aiqk5ebhW9bWY
bDN1+1CJ1+6Ji8JImAMo1D0Jd5HGvgXskiENlpQ7RU/rhFNzOskJ0XH7derSD4Ejjp9SKFhxfvCz
Qzc5tIgLxunExm+VditcBwqWAh5coQPPW88daWLQ0NfiodnAH03jrYoGhgbM/87WKj3M0nUSXfj8
fiUyvMVybyfKWPybmo/Fi1Q3XtRjmLFqtsOFDcoVDub4z6doGQuSTMZgxEgAMdtsh7y3+sDhPT4y
ML48qCiiHXxMIQ5T6L276Jw8TnVxXNbN4lCYswpYy0nXT5BaAsOuuEqCoy8fw+REO1l1HOKTUZFP
r0J7ptgSMr3maDF/WuDmxiNHsuO6U1CilassX/mNKIMFPbxm+FSOi5Majh8VLD8uqGrDx9DIuLu8
Njtw5/MdzfS7HeAIfOxUecsDjYrtFLTcRn+YCz6DnSDv5MderXd8L3xmSrIZsNjyxt9UnOwbDwvG
VFtEzf1vQw2RD8gpG3Jg57wp/nchwxBs2Ve2o8mD9zKfY+BJ8m6Qd5OaLMBWfswDectxjQIEUzAP
v2nypUIOKY5KCLTX4isSp95C/8myz1C/z0gxdA6NhSy39dQ+2HzekrQacIhLK6ADFLVy3MEFwqEQ
MBrwC85+gNH2tB1JPWjYNcVGlJXUs9PBeIlHitAU+q1CUiZ0I/f9HiRVHR9Bob3yU2Vpz3si3lPE
aNhh/iYSNlkDmPim1rcmuPXyxZwHlddP98pk1wnbsjI6zXKG5iCZXeoogPUSu0xXZGYFUN9zSl6h
16n9tta3Qr+L/J0xhxBI9SGVZSKJlfHQAMpK02zJP4r9EW1kynrkMN9GwTaqNluNjS3nkepUtwda
GKR6LP055/iWjfZI+/AfhlILl9jNRKOD3d9vkDQksEAQDsLjJDlpg8VaW9qQFmLLAN6pWFQ+Xbuc
BpYhD28QJoF9HJPz+6T3gulBrY5B4TScMoL1/6b/p3lEXzZJqU89lZCquA78kbQ0+W7DA+CBXjlI
yZHA+UKA/VOM+S6pPuj1gVoeZoi0su9jnc+dTlmaXrb3dVytaOcR2d8OuyBnbbUr8l012aJyMiDI
p/+NOGWwK+pxxMFwTi1CbueRM1FIcoQJ4rdbDBQQrVlUHY/ILz5akvSpiecW5/RHU37or3uKd2Kf
RuxCR8FQfuBWXIwi3xNT6zFKT3lyOYb40d4p6ZgMlkVvcvud5SewCrM5WJElctrbkF+6+xDKyIci
uzH2EoyCeB9bDs4nMGyQR4PsziSFJ4xKIqhQZHY5LtL6qnVu0LvGdqBXQbf7yp5Utsh8EHi9sGtR
KSNG97GkI6B6LHRVupTmvb+QhmUZ4R0YS1/zztbDcXd3PGoTI7YSjgfTr8nwLXc/TTva6ePMTtqx
n3b00jM1SQSlDARXtroFoUSImSuJ2h6kAXU0CKiD8aitCKMRZXWGINEEMLoPib/k7ACbndzse57b
i6ZdJYo14dmsmjSLq6NAiHbcA9O81ZNbRJ+jujf/CYx9KWK1i9aLPPzPFJS9IlsdJ4rHvrq2TzsX
VhlnF+rnMNmAsiEQBDZo9SBkUm9YJ5n1a9291p/EDlyZGO0LKMEo/tbTVZKuSiYnI4BCRGyZWobE
jSbrQV9ns7EjGAcjr5XgSCBKi1k8H1EuCQlLR0k6/vSGbgdHFJU/lZEd3iSz1IVabSYDFiv2wG62
aPS5+FhM3lJyB0VvWxd7LBH+ZFuLoyWi4qf+P67ObLlRdOu2T0QEjSTgFiGJXq0l2zdEpjNNJ4m+
ffozkHPv/ceJyruqSlsNsL415xwT+Jgdy5Ya20rikG+LSCtNRN8xcpTjlTwWzs6m/6Dj9OMRfkTh
x4RvcldTVGJ848iUtY9pfK+tVtn/MYUkwLwOiZDbE+sx1DrRTXt83uhX657tF/D5JROtfVdtU/6M
RiN5kPnFxG3iu02+iTM8O7g1W1ajS+WAtWFJNd/joJHnRvN/HkaQubino+I62yzCjXr2XfZuQ7Zt
wUMS4kHwQOV+2f9NTdw92/UTVi7/jLWH3yLFbBH63CLKC2gGQd2k3Ud9f0fWqmnbOqbrliACZZMr
bEv22Jk4DYSnUQMebwhDIOz+6TpLSg0kxRZDdUm1BEPgewXiEn5Zi+cTG8GcdmAPqqCFFhs829gf
ZrUUSH3NxGlI4FpIvqq7ya8ckT7EeW2pwmLqtzku5Hq+f4lGdd+clRJFP1hYcmEudMNAW5hLkuqX
yyeKzfhh3nGrzJlP8G6A3IAqaOr8B4vz/bNR3xX1feIOT6motyzXGI3A7xQbY4WhWz2rlQchjcDP
PT/IAmoD1njIz0E8EVTbx4AcofoWBzHcy1SzgLqLjmF15Bu0+cUlLhP4g9PwKuEZuvn6TlOnWYv1
vPFvl1YR2wjz4ktzUNElnobWHR6PYzMcV9pxDZfr7xB9p9H3UvhLYQ1bFX3e9E8aK+hgtWL/fFBl
Drr+soJ9sruaK/Gt00+KYj50E7dGqAbSEBCjXce9W0LW+mrGINGD9L6tv8ngJNOXHmNZ/OLbsTxU
ywPbL70gfGk/sqP4MEo+xg0fo7Dyxoeh985AJ3FoDcTMn6ZACn9pvE0AElFftivh8oxu0vARqhRb
gan5U8V/4/iv8PHzI/jtuSMBmJhea2PTasublFyPq2CRvQvxdZxzyh7XAhyns8hr40qtD4McYDeJ
C/+ukWs8r9o3RWWHc/DdJ3SVJ7U/c3InnPw2D3o9EPWg4kzg5LlbCc4nlclgirqLKp9JzSwOx2PX
HWXdJC+Dlq5z77mwRh3UXQ8C5rF5/kUTu78p4IkLZ8A7y6oElz2ZMMUih9Kom47Gzcfp+kdarlcw
v1u/RTYX3QoYxK2b+6/YKOH/t8uKfsIDy6vys48+VqcaJyoABNlCJZ0OZJnYJ9YsdjcSYOwVDmA7
48GDAyp0lN5d8KClo2G45QKR1ffc8IWQMIpbDRQ7Ai2JjOhxvq9O1eokJKfBbMQgLwOh8uVpIzUM
eDvlMC3wCJCLIDXCO0tAJba62KliZ1XAf6BRw3m+IcJ85+SSKEHr3jLlWpRX4J5occA9f7S4aZM1
/2MXUmwnxzuyqhSpFywB5aBV93J4zClQWlrIVK8EmJKvaTyyZ69qYsXfOJrBC9OrheEZFwCYh45U
+Nwl29GkKZFjJsB3WEQnuZ+XLhVRJ7oQli7AK3hFWBOH9VdaGcOpV5g23rD3qQscjvlnRiwePyCA
zO7cq28t/7uwBfeWQh7UAC/PEJWQpLdqMZm8OK0rRFbMP+2/BCVFzxTazQlDPLq7H2rQD80jf0dl
o6eVzPaLrwmptP1qJl94BrG2nlmTC2b4zWo6LGKoSwyN5de9+FPlf5X878euZe1bzaRYPA4Ax8mJ
Y6LUoNZGOziRCgTM0Y0i96nQ3O2kNGEhIRhKGQw8b+7e8hdv7+LVAq+1c1UXTHkWQDQ9TbuajEM8
Z7wxCyq9tRCNYbhM5VtVviXzfJOHc7aVhOfdlSMPgITGqN/74wrQXNDxp3wr/n5/T+J7gUT1t9Yv
CCpVf3lU51g4RdOp1rbK+F7ilqHaqbg9fmM7U3o6MOzyFZnJR/Mx7HvxKO1x7k2SwdabB8vq4SqJ
17zL+VWv3vX0U41+oS+I0rGjZyJnS8oy8rtM7YEZKd6kfJEbbzVu+unrMX1p45d1jPGRozDPJjRm
GIsZRuEpwmy/CCwRuR/e7Tin6IFfFd9I59F/WvemNTd2kFWM1ZTu0blY/BGqr80sN2i7Qv5Qu19Q
H/CYBBu98WL4nK3XqC5DWC/Ow3Yq+0B0wD/8hAh40ndHiW9GHyQDbPXT3en7w0I/RvK6femYw0vH
zDQKlU+Mo2jP6So4r9Ftc55O55hoSgPtdB2zIit+PYtfvfKrLtiPerngJqAaJe7FLKBYHDk9KLbf
SA1pgtMywP5ADgV/JO/qld2EI3M34973RNaZ0zXLYk4nEtCL4fqP7hi5WeckIaHg2TX99obylD23
HQk1uMrptngpT3whpAFgXRDrm7ACzbvLX6nMBFpVgZXEKhdWGq1l0TiiSJ+k6JwL63H6IlUS9/+8
X+GDN3NLtFKgpAKjp/R21JOrnr/15bkj9/CbbB5+vqW4bdi+5z5SR/ZB20SzndAMo+0PA4UxnLwL
X9OBhKrdDXaaOMXk8OTDlYbmmGbGQc6PbDLKd6DJ6ou0ya4+ByxU4YmAQIE5lCON6N9FH8M6xow+
38chFZpc2xynoJU9WkZEp26dWsfqTcHWpupOz8XxXkFQ2ieNn+ru8MlT6/kIqjXR7+S+r1f7lL3p
fwbJYXFOtnFG5H49LC7ydMZWV+LO8peaO8ZuATun9JSBo3LwMBFcQvY55FujWa5HQQ7ZJVIxVjFi
bfANGaul9YA/yM0xOzzKt6h80wQeDyfuoGsiybQ0ATKClSTQNb/06UdhKzHMrVa28B9wuYQCxclP
nHvX8EEfqPmgKCUJeEdw3hRG0q8Pf8unV9B4JLzqOD4BhvUc+bDPCFsKLIfXO5dGPm2Qm6/4W0nP
q/it72+D9AHloiyPgC2Iy+A4NDa4ornCusz5MafMWGowcHMchxA6nmhy6D/nGSi3ofG8W6JmJX/A
50QY9+Vdk+90wMeUiERB9vDkyc3I2LIYevrTKljihnphbVGb/4u1bbLZYcFRE5/AckW96XFxP474
Uz9G40nkZRZHBUxr2vGB6YGFMyaul4o+G6D98eVEIJ2khtYKHxK+Kach7IItWrGP0V4XCJm/Nf1l
kV6eypkRZ3XqwE6hbKwVIDmM2nNKmHtdR2eBTLbCQIUnK/ZcWaY73U8sbE//7Ae1k0mXJL2Fn4m0
6yCwGX5C1gi1832oNyE4SPKecrx+fx9SL2u8+daXNs69mS0JSe62m17+0LPPRAGQ+DEVH0X7vlxc
9fBN3MQd0AV7aOxOt9RwVwDgqndjYm337eNQyKfLYr2Q9vLmu/pbLIM75c9tgMNSWgRLdk9pUGJ4
tMLxhIW46w2MYkONgolMucKuSiVbsgkTq3+4GjcGzgGUkphkoRKbo8Uj3ocP2thxZc4nhazajhhx
KG+isgMCvoSI8Ed03tdxx8LCquZIsto7GLeaARAKFRUBHWfZF9YYg8Nq2K0BIDwZqnGv1x/rE1wE
oAg04KkcxvcAp/FnKYL36hv45pLmi5mVTO3g3Kr7WR7O9/BchWeoj4PATSdQ7+aieq+1t35bwXSv
5gZNnq5EFDabvCTFe4H9IQtkUQ2s+ovkVCnHpD525byvySSyTkFCCyZon3hXz1Cc7UA7jbrWnses
Pa+EtV6c+uYcUmmED6YLfihpiXkeAEKMu/MaEzIWMmi70Vm83TmOs3ekYAuhktbqyMHgxDm3vpEg
vmPGPpBu5bg9LNe8SQmVQ6HVtWx6d+1orUa7UG35+DC+NQyYy4OQHOJmn9JC7GMK7Y56fMjrYNjf
3+8FJ18FL/FrcYOLoKHWl/ZAglcLCwZtx8UUyMt9lx1qeEvEATe/kofXQ0tOaftyV6jJsy6c3lFM
d3pMoZgl9Fg2rDPFJCEZx31IKyiYbfY6xCgkcymu/0IZokxQzzfyHxrUaNBImZHHOZdGUcLcQCNQ
dbMFEA4XX+Tvyaxpsm4GvVoxD3XZU0h/CpsJcBmbAr4mrwQQe5Bw+GdSUVChuY1YGKOkO25BOEtY
POMdj6/28GP0+sn6cEqql3PWh1NSbKz5mDJzuB80fQ4vhvU5h+IZXp7D5Vm+Wd84VZKXWVlQWUD7
0gsEsOBVlsCT3Ii8Tu7kVCNy14c7hZ4B2HkyceLksDpxIh+X4/ugXSPRkDAut3ZP8BuCRmFwxp2q
jdyZEdYSdT3yyrVdNJHbsui4gVhEVHqiGPe4pSM8qPK9D1t7PYC3X80z+2LlYjlc99UGAAnPZAAk
fCbxfdbqH+R1r8/VTYNE+jEEAxtEDl2xPSTOIlvn8rpu50lunLxhaS7Uz/vzN1dZOX09F0avX0r9
MvR89S8tn6WLKTVbOYJgE2WHfqCB8Ts2nc9dIVvsY/26zN8wbeCu0Z9vGmwY+LnFOonXkeC1z6D5
IrH9gCUyX/kyKc91b6TKeTGeRtVox1PaHY/gFjb3h7PYKneLputFt1u8PjamjnH1b+r4cSNgMKuN
kNoGV4zc7uFks8pqhZwmiMkCITNkIxWJngISC7r7ofhktP3BF02RDS2CHAy0CNZbgok15inP1phS
cFXpnzWGfQEGaxPOA6iEdD61Hr/13KtHT8q9IfcIXkTmsj+mC0Qmj8fFD1fhzzf/juVYpV/V5LqQ
sJST2XDkyKA+xMXaYjq89dLklK2bktYx2//zkIqNM473agcNKFrOz3jRjTOjosG4oFTA0V/3g/w/
dtnZc/vE7mHhVS9m1llr/HANyFSk6QYIz4LetQsYSl0huGTLjb0OfjmBUh5+Wr71xB8nN2TCe7n0
l6UB7UnuD6E+W9aKNQvbIXPTb6V9o1gC8H41WfGv6L7pWBseh8hLsPUirM1GhVkWodAMWcSG66yi
leGJZ5zDzsKbJs242pVNRpce0fFE/xW83qk+rFitzHlA4NkgSDmOTfmV2zBFKJrODtLkIyQU7rHY
HrpftMh1xZ/H8s+4xKT+VRgboqmARwrGAj52eQedBrDetNoGv8b/A4RlQoS1yYQ47ER5rUdrzXJE
KcghftM7T91nMl8Qy8GePxWN7KCr/R5KA7u4aOGzhGuSNNZwtxg8+Gvxi0dMg1uxsRXJCsN5HZ+X
1ri0GlLjpWM5y8ysPqP/DH36cFyIoA3ORXRme2iZMXr2viXQNzg1KRmaMJGnmCU4QiO/AXVZ6zUF
G0HR+ilR4dUG+w6x/uEFVFqBdB0hdPodOluzNs2C2O99PfCkLQ3co1F36H9LsxGRIw2XpixttNDl
/kMWYtEYPfwY1YGPJUpg4Odgg0bfHMgN1VPVTbWGc6t7tepz3sBSucwOWCqjxzwqwVpnIGj3yoKm
9KBZzKPAg2FS9dxjkQbMNxo9z9deRYQ6NfEhTTwBuVqHGM2E+NghEA73db82F+Kl0A135gAMtNnW
wV3YYdd+jGux8padq1InNlJMa0yqPVKpyEyzcuWJIfT6yG7qcHs2NFCvk8c5f5yJ+q+Ir9RMbEdF
2MtCkFhNuLt/mHhlJVyrN+7K7Ea4K+MgX1J/jRTl92znjalz2bICfgUS7C8fe678xCi+CLQLdkvF
A7CyXasU6+cLaPD4NrUFaozLiXSp7iTiO/xKLzALs01fnVyzGLYCeewXoUFqDZd9maLuMJBGlLKC
9c8vunJqiuPVDP/2o89qS6oIjfEow9W7UT/wp9LliKyPlMSdsak+Q+0ju7/X3TXuLjH4e3hmatA6
465fH1XofuAFqC870UVBJjItrhJtJtNMd4WdPKW28VdceRTKkRHmUoN0DYaJfm4CjVQDkdsiKEdn
lIqLDuxo2cxlsnlFbRFvuwnCSobP+UVvDVMUBTZtcVwgWev7G7eBce3tyCWxuyDcp5zuxleeeCR4
mYQWp0m6PDyabQh/NsZCvJLvkLhT+PVXrgLSdwqINfSYSDhnbNozfih10cXjMY95ku6W9h1XPQ6Z
rntrNrdCD1YUmfpLaDlTgE9yyCyRKHEYdGHwssnn0IQ4qxIHnY3yauulmguydvlwKoPTgbRw0MJ2
VT5fvRhWnV8ZXhopQLfipDY2GN13WWn1S4YXe1E61eQI3PUUl+EhZt6boXJcNM/MzeDKpZiyXZB0
TwSLtfA8981R2/74rNUJzOluQClnafLPaF2snUzdt+FRZvYLL7jmnwYCSK9+TsWv4fE7kX7rALzl
XyLwMw4FLz2FbeB/dYyf1E2Um6wAoYMb80b20vXOK92orOyuNBedeSXtaMEB6XVXoYmy3F6tLg0y
NFiMlE/vj0Vi6AmXSgKk5oZkvXOH+QMUHuQrosgPniI7DZL6Hjwbm3y+sT+b/AnPywvkAxvrO9IR
G/dhSM77YNZLgwm/fMxGwyddZngNfXPFuuy2et3IynJXsWRZ7EifcM9XIKQa2WI3FjvieYCWQAyF
rAsW7p2qqicf4P6eGFetWL+7hbZbpNZPzwuzeA13Kg8eoGstfIOxaEUaIyHbrxk91YlgPo1cxwNv
a5wVa2C3/2r0UnpQ1xqptcZ/W2OHnyaj/4PEyaw7KbNjllk3TRiQfj7wsHHLaOYRJZNXP3zAw3gD
Hv4ZRzmW+Hg4ttoxMvXijW9duu+Us4AfOVxL3aWjJwRDccJx3uhaO6UjgorX0W62bKo4DNrTEUYb
K36KUXP63NKbFN6e8seYfWoGLi7DQPqcGeF4hqcZZlm268V9pqxD6NVmcowNfnbU7IKksAaKfz4b
t7UdJNVFCDFlnNcQo+lRzCs/Hsxa/SJGvBQ/1+DQ6qNUHgRxDzMWXMfDEqFakJTk3QAWwN7mpQJW
EMW20SvnwPKG/V+107G8yCTIzfTWtsenflA+o4KMJwsEFMe5U4kuKxahHO655WD0pFrlvzVOT9wd
/KrvfWJ8SCuX+ZyWn/aEeqElJ9SLGFbiN+ok0sUDl+I6mdxFaCxgsMi2IFmIYPkKXC+hepehXInB
TRca0+Q5e1zYg4zYa165q6UIBPFDMMeXffwf4AprEo4oRrbUXR7wjvMVnJEiL2wI8VWepyzB4CJU
G77rV3SOAw+FUIFuGfBwjckEb5dU5EygiLiLeBPt0wRW1C2taNSWQGHAPPbfHnDS4SyT8X42qZV4
k+DFmLz1QBr3Us5Kj8YXpxDcFSUVrCcJii72WBQoMBNZos9At0tEVwublmyXw+v6XZVnQzPVpUN4
lEIKIvWQ/GBTQ2qgXhxG+W0XSSb04gUDx2oemUigD2z1gdWuXA5H4ZlPDVbbMvJV0U9xNFc+34q6
8gPo3pl0uJdzIFtZy+28FG5wkOqWwjCDjLdbeIsLviy4iW58+/sPraxz0jt24noZevE3ZRGgp8EI
ts2MEawrvO7icUlGufMH7eOh3Kh1yUmQ7eojLrbpqDbnVLhUhLvrWyS9//OCYUpir2wQHXCfDdgR
Vm5uvJehXsUf9fQurJfoXNVFqi7Z85wsjm18fEYHWIDLS/g8d81Rjjj8bqLU0VhDl9709O/mqHtP
snldgB8G86z8O1wdFvlpzE//X4+cJNFdi+I8t1TMaIWn/VNAf8CzFSv/ll1LZXeAhWDNjVogDYAg
6XNpKkVyEr1FT/TbYx6fMti0w3nqTTT5zQaBYxBu+cikfGvut3ZxlYY3STjDUQeF2jYzClXrdj8c
1J8FQUSsN9zyyMAiAM2UkERKPmcgS4X3QGauZlew8r9jVgSztJLAFOOiHq6QQfmR5AZ00Y8qHxv7
T/R4E1B81WQzjVUR57H1h2LDg48No+I4embXr9+jDWeWENxEBV7adolCbTxehOgex2BnEjJjs7bk
WOgWT6diYmRcQN+xwbR3gyFM+xHzfnXphHMVwIccm804bSWyVdO5hB8QCImfg5ClG4J6YdEpY+8h
UtLsP1eUbf0DEMVOvGEttz6zLkBu6CJ74heC5tLb1YtNAHFr9flYfbb6BwrxEa3weuep8pHFH0vl
NiTX6Gkfl41Z3mr1qC4gQu5JuPZAu15jHkdqUKMZ/CjJpPLCWWr7dDqQGITPZAJ4+0SUY1eiAVcP
HdeMx6AlyKj775CEdnq9I4T7DPrnoXoHrJaEN3cMNxptOvOKvNWDcCR+ui9ELqhDXxwGU8xd09f3
4miwxNYe1Dmuj9+9+FuWf5GS7Mub3F1L7EnhCfRXCQQkPtTkFT1hctHsTfHpyPlGEEzGQnZk7gZz
PDZfzPHtix/OGednAfrEyj/PMhx0aLwA7soBByIsBxyOvAbyQkpMW4sOyVwec8hAKQmX4X5dPd+T
9IPMGUfLaXQsGkSd9Nhk5C3miEhidiOzipPgExyd/8Wk8cvv+N2n5Boyc46nSTHYuMUfgnLTgun5
a8DzTDELzdkANoedlOzEU5wEj96rzJwFO9A3thilbbr8l7QANEGZ+SPwcH2OaIqh+5TcZeKyESnd
YnEAPqetjz2zbW/wZqkrj+4Dwl+v8DFnoKXJeUExjgpdycZ33FuwStM955FVExD+vq/n83ckzNuK
WQBJXQSQmvcaZ2+6GV5h2XtjrlI//Ev0OasMuGl8HNKB8wFBWk1hSbDTLYkbLGrQ69uR4/LAzjma
dYMcN6u6y4eXpw6HFUny+snvSWvsGziB5TGUjn1zGpYnfTijofabpfZbXLOivTt649RIPXfns2EL
SZGcEX7eU6+pN1j5CXmJuOCNZEt8kFETQ0zB8h47A+dmblU8zAaH71SxCOSGTaOPaK6a/Sv3yuGQ
vO8Du1q/61XwuGDICrOYAY27cgMaqLTq0fLXYbbP+0MBtsMiuMGO4Se48d80LhufNruoTDbmfUcS
c/G0CR0SxcLlM+Hbf1rEyZeK8a2nB4U/HUfLNZCErsGBF4QLfxUQzlrWe4wDJHXHhV+RgwVu57ng
BFk/cuAlgBGRlbKBeD49s7V+gIgAKAAiEj/SZKsk8QVeLtmt8s2zd1RuPuM6Y5PLSQlZzW4lp95k
qpFvzEmgwua9YM1yEiuUeofUUs4xjw5IgwsKI8FdMBo61xXWovYKGB9Juv+t1nQJC90bTpgNZ7Y1
YljtVC+CMIMtm6ruvm7680q6mNc7i2gdo8peUU7P4hjR0MCZm9wcajpVbjJCqJ+JM4+OB3ViQu1b
mktTaOcl4CzIv75XfBraGzs+nbjpylJKO0wdXox/zZgseMYfM0L5XDkTPT5HtICMJNWaxtXO5dWj
d1XmEu7+fCwlq4egT/10PB1qpPzsXOvEZEnaGH+WAqPEbgIUJm75CuAZSEjGj3yhbZEUHEWZS0OV
jMZ0e4oOaTHM/RLsREWqhda+DbN3+X3t69NjhEJxpsgAm9eWF0mn7Lrob35J7ORYb8yfdcT9nYMy
yD7x9Rs9jCsnWYlmWuk4UrT+CieRlnzCadoLxcWkClu+anSUcsxkJa94/oMacm8pe6ZqJL/ueMV4
RfTJtKxUCFTBgjRX/NUYGAzKk8Fd0HRKeDq1+FHwaTKD2Hfa+urDKx8upxcGIuqye5p9sBfOvNU+
xx0Z+CwX6t9a+VVeFbhqApRkvxD8qvJbyV/EfrrwaEg2OtClICG17CxQxRHeRi5c9GRtsuXJAl6q
ogogL9f2rDfDq4xDI+NJTc+kchw3SuY9R7fiT+SOinMPd0taWezybif0a3Fn2MsIguq+Oze4KHsk
tjlIIVmPbr/sDtux8OLJo+Jy+krpQMAlrG9nD/jT7m4Leb/auItix7OPHjPdlGBpmxzilq3NPQ1h
dOS6Z3euBnftkPMXN9QYXoTsuhiuDA04cbrw2lc3Qb/CukCaRIhFkZ63mWx/SIxyx/zZE4Xxtm0g
aXA35t4LGiAzLDLbKyoUXqAY3WRRVf6OWhoQ91lC/4pPKD+yCOj+uO4ArIJqDcnPOeZ9zc1dTV5w
Ua75C0w/oJFgQo2wxgu2Ro8PyTcL3Fv+3Wriv0QSWVcVw6xcH8309XBwTaCcajfbbKAYqMQS5pcd
PefbdSxwfCIUtTHl0Jt45EWUSaMz7fWSJ+m7lH7WSD8PosK/WZjns0V03xHVLA7vafoWFtflFx9q
LtqlaD9ruxftpra7mpSv3fNm7bZaSULKSMi9UsFFZtttFQ7PXLp2MXsIyT2m+ltZXsfyGh/aEIB+
UKD7l4G8zo1V45Wxn4CbaL1w9znIhua4SHVi5pR34x5zSTzoYLJrmGYZkRvSrA72okc+G3GeNu5l
WITHhXwMZajUxzY69qrLbaY8+Dn+GGT9E5fJoz1pu2W7w0CwWdzP4rrFMVYcluFeCPe5uJeK/Xhd
ZHYm+5M5xgSd3zrx/FQOgHo2sI3U91i3F5ygRTsUbWW72g3jVt/r8UnDZTuy/JlxrKvikIj75+WR
rCdz2q7uZ5Zw98vEz1cAcB0bYE/NJkYI48csvOnuSabZ0YBC5angj5IvgTFYeJH1ngr7kl2RwOsI
qghkw0ZcGbXmPig02RQIuqXLXGpSML9QtqKyHac5CwIRMIptAQ9HZDelYxOa6DH/x+lHoX4Kq0+J
5AZvuSw7K9m5gyJtHZ2QeMBPXkh+lPjCu4ompFmfpaFsm27XkDKYzk120iQI78HY7+/DYatjU15A
9feywSc8lsxqJkV8/uoe0IoJtHwjb9KGrTfQJHaa+3q9jVub8AnUUEVj00/S7CLfr01sSB3/yz4v
PYm1gvEvOnU3CaEdaq7IoxyfyTQ97teHcJWXN9De6shG/T1vTRpXkyzg++HkrJWxx2okSAABcxfw
tpcSwygz44eSfIj1Z1l/xrFR9bDdyEIsiabs0z2ocNIPRD4eo6PTz8H4wDWFgTZcD/d3gnNQ3DuJ
foqz+AHDTjkV7unH704iL5e2+saWEV/dzn3qHw03eg0U1xWcEV3GsCyH9BiahHiM8bNk17ZNa4LH
3MHcOHYJ5KzudjZaI9O7GZbGarDbxGmAASjuFHnd5HFEQzl4xgbZihKcN5K9vo40Xp1bdA5n3NoU
jN9pQhWL8Vhe7tqpTKjjDnhUiY7SuiOG4iez+DYxLiKclubcj5divA71zd5SFMO7EGd7Nd0/l/tH
SwfJ/pnuT8AhMO8uAr0J2jQgq+JI4Zqe5Bj7z0dIGutEAgZ4OqZ/mepMABsv/AxpT4NuJbmfm2LH
xhe4zcZrVqjsbZ7VtufqvLObONcPGHM4q4KoDB5lEEp+x9e984TRzRZOFmFXsvRwV/W0HexSVo6x
/RPi0W8DxRoLEpGWwliW2zKyFA4PTnxH8hs5UQ6N4ldCrdvwlezoh8uFvMqlxpxlVChIdL05kuoQ
6Roec45xQpWPzs/6HMJVAFsknCT6WweHl/xTXA/urj4nw6XJLppytsmkhDbUQ/ZBxH+x3u7VxojY
gRZeX3g6CsHolcT1ULo0jzjbMH7dxd+r5y8iL8ImrtfL01+7JLmRuhyrQ8Fenup+fTo9WcSsHPIc
SWd3Ko4Bj7Dog9JC9nmmqgb9CCTmlBSoVBvaFTPKM4/RMCfF7neQzAfyZGWzb1xRMPhJBPhQjygf
Wl0op/9BUVLaQ3ZXa30Kb+l/ehabNnEXf4jyLUDNFZ6w9KMMCF5AfquESBKuq6edC1aGZbyzBLTa
8JRTVIOnjWjvajO2G7pBWLNQi035tTxsB3wK0KYxNc+wX/Ad3pjPwlaZe7w84iq9CgyF57jVPpj8
OEcApBB2NARr3hfNWHBhqLhD5k4ICNeABK2dgd9uSXsuyXJyFohjXoVBj3GdVDfGYdRuDIoxflp8
p0Q84KrlB8yAJB8SmEg9re8OZQdheh1+i9Hf00Vd7lLaqW7J8kaubaVf6cgcU1fG8PzKzcLT0bbk
bO651dya32UB3uEilee6O65srbVHagtfmw7kOLptVqUlonCw2Q0PBOi1/iwXFyJKgp/E2CQsWcdx
MsNibxux3mw21N4bT4PSPLq5n4fb10ryJo5FY7B67m9gML0uO6cgzro3WXvbeOgUVGj/RMNvm2W4
mRzjhh9oAoxISY03RP4g+pLoa4YnYK7rf2mGUhx0IuQ0+RT7O3vDKMAB1K22WrNZDbtOwcRv6fFW
s1Psy+W57I44y9eqekn4eGGFUOUDAAgMuG4SJYT4ibuXxvswP1I+pIMtZ5MdHvrFqTa92qQcaEGH
tjlpgXR8fveQtIxDRrvlsIdPangs31rV9g46VpPnYeDfElxRmTgnn0gO9FaCP3QbYieBWzoi/+Ay
OWQ0uMjHtjrK1TEtmdwP1IkZEtDex87L1/8NHo18lyJLWnCLmFs1EhDA6qXXT/QZD/Q2kctT/GIj
VTSLGMRR+aQ0hnvV3kD22wKBVT7TbwC/IeZUh2/w3HNabSe+xDi04OLIV2H5Tuf9uKUBUGGqTW0d
schrzZuRvbqDsJeiymCAKV+AThnn22gMzW+9+d0KXPG/QqPQ3jW2EjzELoryRvdGMVyF/joYl2i4
ACK27sTdtoywAh8LaRHMlhgvSUc2RiachPG0xGMMwhGEmWIrDxLyMChtTDyleuVFwvshm8yKujS1
x54+x/odj86Na4qt7RYUZ6nz1smHRQvHKYATBn53XphCNmktFqacqx554Dbm1N+W0SbmFVDR/nTx
hfqsKcojDmhOSyOF68TGeRvQFlI2QeTY7FSzaJrBSgI3wKDJK5CLgGFrFflR7Auln8f+E99ezHLJ
0/lDT9tGIssRucoHCDipY/qecVTZwl9C7cINgRXiCqdPd9uVGX0/Ew/Ng4kDzbu0QcosVVs/p7aJ
FX7K3zIQbpcod8zjo53JgvMSJAnUPwAhBtHNQZZyI3mB1x7x+o71DkOytpNTK4aoQFF4ygsgBGsi
onM7Z49oxSXHLBP1Zhz3y9ARzvp0CCsEPsjLTgZrVZvH36Vmq5rNC+VBhu97WJ18XJtsJef1OaAt
nFjaGltBa7ySJRQjUIsQh0xlNgQZXXeW5CKo/NrWGxqOApV+5IJXfnqoZocfZxf9ilSzqqyusu6q
1VR2u8HTMpVH35y6c5lf5R0nanGx5eSIIQzjW1pxHhMk73VCL4ArGj9H7oGLs/Ye0g7G3ZEF/PDZ
17/9lCcmbOyLvnf5KVQE967UAz7xJNnzfd6TqiFRPb/kyqOdBNmzdgporikNQt4keyUdnKVPxYKZ
/HpceZ9w090HDiIuWPX7OR7Plb6TNcA8Z/zyY3ZbZbdPhoJxEwmb8JgUh3raD+JhCvf3S1HPp4g6
s0fRGjRs1FZ/t0YsBNsq3pWGKd9N+dizyBBQfWYVjdQMQRkaEkLW6pS+qxYFHz0dXpWdiLZQ2RJm
bzoI4cZyhb11kJ+qy3M6a85sBb+mdyyf5zQ7fQq0nyLd7CT2g/EupnaF9F6EerEJr/J9d1d3Mb0S
xRwEzRKn/CzSrZa5IrzbyPt/TJ3XcttatkW/CFXIBF4BkmDOSXpBybKNnDO+/g5Q7u5b5eo+dY4t
SySx9wpzjrnmfptt5Ggr1ZPn3BS2GmJiYdsLTOiXJgUEUsASXOulQVzanVFL3QV7PqgfafuSFyOu
J2M7cy2zPp6vKNewayFWQblGakLDmD1do1QpnpMAe2Sk9DZr0Cv2pDt7E+Ynk0A2rHVccIpFZ0vk
hZGs+m7KcoKij6mMmAMkbiWaSSiJbEWWs3cglPerIwdqmt+4eEVm2FTkz5lPIkFjbztCCew540NT
XDJoIQTBBN4Pgy1k9rsCpCILE4a/WGTVJcxvWXtXw+d8z8JeFx2mIT+PUP5+P0auKMVmPrHdj8bd
yB8zq0UUGD3RI+jy2VMAukyN0DjXkeIj9JvmMEiWCcIyTN5qhJA56k5rG9PYFJMGG6WXQpsaLedb
/mM444HapN12v+V5IvIgZLJkIp/74gAzoIWDaedQeijuPsrRryCd2Iv2i7bWOJuzX0n53ZXfcELq
nfDtclkSl5EfPdbgt8+lTOTYuoanLEL1WTUoamGFsfOxGZTNGVUtgl8/UDz9zqxs7jHSJdpIPvwM
0ZtNlPy4r6YomqSb+yDIyvPMsA0rEL4q4Ss6se8bnguheFTqo3PvZKo0O2G21QcMJSzV8VKtjXoi
bycweh3oxRhGf/YfReWo+qQ7xDBKkKz6HPK5MCDAmcVP2b2zVlDSa1SfNemolAdwdN1V6Pd+90+r
VHu23+8F5N2LSVUZHV3YYtqUPetCyJXsCGuY+ow6oOl3c952eO2WRMuU0zZBB3YZnWfBCc0NpEGC
BCaBbrphj8tHhZ27Um50dZvH9twVp8mS8VmHvF7KgWCcoLb8Zo7qNyuvxa8c9EGNW55/fZAvhk1s
yBhgFkaPfQ1+MRf/+SRMiWYY6dZZcPP0cwuaRVlIV2HHblKmBd3N/C04q5YK6sihiGbGX4/SQ6UY
3kaGzS/cc0w0oPSwsC/4CCLoN8uNuerEc9hdNW9efvfFWgd4TCSDxdDMRYiKcYXjhU+0YscmlppT
8pjX6UftfTEYE7RvZO3CAm6v738l9a+u/qXXv6RlXu4H7jxl1zTo3XgOITes+Xhw4INHw/hfLGL1
wpSFKyYHfzt8ysayiPfNKmgmySkmsk6FMSwy3as4KBgX1QdUqAOs0pHctjd0uP/AtkRokvIOYPJZ
0niXTLqp2WOgZXS8aKWUK27qOUJo/KyhNGHufGUSBgr6MmElYPtUzgVjYyBqGxd/sbIl3TSlg1/O
ur3U7YP24DYHPAh017LTZg5h4XDLcA9gHSCEuSJ+BFziHIdz3CEenqBtA31qBiV+0SBFwkgUQBaH
lDz5c6q5FYVTdUabzFr48gclvcE8inMsXa1PU9OIIrdZ/sEdnitHZPSBjgwFOiwm+WuePcBATqrf
lRSsy4WXEwN7l8JnV73C8YhzWUW8HX+6CtQiNueZMakc0KKx1CvjlWtOOjd+jIAlknDXqxtGSHZN
dy+6Aw8rypuL2Xu8iiEm7bO488TrTD0L0nEw9s0RJx2a1x9zBJpX+HwTjZDjnhrxLvcP1oul+5i0
n2AJIPqkE765wTVs+8wQhRUfRx7kU3YtZxS/U2DgwLpnI49zjb96gdUVamKI+htBQWMpqiUR4KpM
i/T0U4kW3W1oN7N3irQ/rJMS/vrW9XbyijLw/Wcqx4D6qzuSvxr9yYEk4s05NhpM74mSOntvHgZc
//WxJ3POYytY+BMxVW8fnXRPfqGyR6ZPViC0an+20G4/hDg2NqzVZMIHS+I/SNPd4zQe1xLK/J27
R2QmDsf5qwx36RsE3olMM5aebpnuvgDaJuylZRNPaYVZuaxYuHfbV2TlCa7ys/qJ4c/HADgDiOsQ
XQVqaraJB6Y2G+8axUDGz0QM+eF0PGT1oW/2bgfci5SgB7w/C9ZlTEnMVrA9k8QFqa8ODqm+M4rt
4FAxzlehck2zpTvMGX5mynFFb3DVo1s9s9H7GvjOUWuRslw56cgfcKp3SCdL1Z452Xupisq17NaD
ZcvRLQVzMf+bRwfPsDSS9cJv9pNa+mUc9HyBetX/HYi/VsRFy/dJ7GLcYnDjH1Hz/u6n0I+9W02Q
OFwMBgJceDe5w/RVulb9UTdP2G6+Bf/ObL5ZwhBPCZtC6sNehbhEtpqIf7V+SZXHYoECNQFh9i4G
53O8EgVeJWWa7PJVmezO0GWRyGmdVQpiWjpkbM16Cn88iN0uFrcczfXSULdpvmcpCL7S4YyjEFYx
Ic+5t0scJkx2Y7wH0tn3L4StzfIbtXD9KrhdwieIOk/+kIdPQjR6KgWInTu01Gq9M78BRg7GzWA6
Nlx+o9wN2CeyvyLSe0Kz/VS/UbJmT9OTP4OFoD9oEq6RY5Sdtq9C+hBJqHhQh0fxFds1a5KYWPP4
LCA+7M5jd5a0U6ud8vroMUcjVDhCWbDDst2yvU3/56eYcdv1xzI/5+plNgnwyB4++v48XoP8xWxB
RBhQU6yeFKw0FvIusfruydRb+sYNx4AZcxzRax6Fo7CR6aobOx5Iyd2a/EzCliAwhM4VwIt+xxaO
JbqqAh9ApESEzQrBlvQb513IJfUE/4kOMUwu5o57sZPRyi2xBWfQcKtLMCzS4dCnR5oZjSbaxH8x
9yng5QeVxF+WPIN8M9WFuKnjZTGbC0DqZiu+Mfm9VhHURVZ+U0O9Euqo/CTQoQmnvDxn4ipi5l3Y
gmlJr6HelbCxBE6sX6XwBS0wa3YljHWAVlNtbMzmzODE5KrpF1Wh25532FaHZfOIq7WpIJCcK/Gn
oXwUxsvXHmN8D0VAKee8PIYdLfxKZiJHSaUm16AlcAziaMEoL5jG2ZmxFReS74TicraE6qMni0J4
xvVLaezePZrWkB9m7jFBEQlLEtiEd4gxdC11ZTMkm5FVAatlq0lwGzjpG4y1PLrS2pAmVJPHrrlf
d4grANw02+wcFTs/3esdYWmHqrD46s2lrBfYBfjUs56e/VustwSXa0SMSYITwijkrTjU/aEdyFnZ
J6AjpIcvP0T3VPrsCYhQuobFTd70BhSpR4+wrnoVDyG2SzDG2YchfzDyKc8mv+cvr3nwkKOrFtwz
sJmsPN19ivmgcSAOAjcGZ7J7kaXqGbb5of0H0fizFxqV6d7XOeWeEsk1LDf7BacA+aysVqlFYHPy
x9h/BjGL2p1Hay3uB8IX2DqUqxefcCqczud4w+qELlCYqiRLYXrT2RwDGfrY8IxJnBJ18hiUO513
rT+2PCUEIRuH3DwmyFT5ZEQbfuz69UIrjaJRnFG97xCqSzeD2soEKsY6hEnUdOzXc1HayCmZX5bG
HPfEifGiiUzMK54rHc0Tzh/GAG1iYVbK6Gp5BatXFVPO42YL19VfHrUCb7B56BDGRZ+qVCxKz+G5
M2RsJJQCO+HKsCERnrr+0sLcpoWcIRryidDdNs1lDCwj2+Y3UdzX4imNdr6Mk+3EP48iNqNTvh5Z
UtavGUl8RXKlRZe4mACGljdFZn9ZKBv976SEhmZRPaT47huXKDj72FEAIFk1Hb6FrIemn92SwGG2
bVInmr2kpYqV7cABmOrfvf4toA/LDtF4TFIHe4mIxUZ+uCi/+Aot/rz0r5v+7dU/DRQ396oMV56X
qL30QBjn6N9a22svY2tpNR53x4ufbNC0DNmY7Usn85WkizZiuULeEUfRlp2aONrD3xma5Wl695kp
H53yYcxeiUE8gUXaW2selXFSnbLwYoHHKU03PDKshbWM33ajCNxGm7LZ1KjaqqVJV1recr6NdD5g
BCcLb2cAbETl8cHH0ugmd0SIJclJGO7GDigUAn8KTJRvFErJUHBdaOvsSmBBzlahvGfmGUPAD3Sg
/oEOzFmlDt0jDx9BsOQXTM/RvRhE+yoIWH4SACP8PQUq8Y1L/fju5uIdzyIfNzKqB4tfabUgPDIC
4ZMeFfPIY2hUvwbhJI6r1P2ioSuDy5J5wIwB5rb316Jw0/Rn23+AaPEXQcEUGGXeQ2ezqz4L5r/l
s+gegXyHbetxEfL2OQHcSmPJBIdrBRiI57IddEKU49m+7yd9U6peUoWHPRvYpdsdBsPhyKnRuc/Z
sRpYLREjjRJryyIwqfAQDMhVrszNuFy5KOZytJkhFeXRIM7IltFIVbuc83uw23Bn7OWJBaLRFn9h
lx/UxdjelfxRRs/RFkGyHnLLKlOnXaQPFG1Vv234wIG0OY3jpxh/qvnHzHu1XxIh6RB2GY9Xqx8h
MADRmMvBWCEE9lT7v8lBOL+i31iDCny5BUMD/BILonqh8UY00Yy/0q0JQoOAX0a2cr7XzqE7N4ZX
3T4CNsz9xe++WQMkEIPPInDrOXHwLoHohEhWp06GiP/V0JwHgHKqjWaeWuOg5SizlwadC5QDwiwH
LoITqA3l2mvTzqGZ7QK8pL966d7J1/jJsLJxV0wqOxzNC93gfUCg+5Czmzq7G+VLTz8M70tqv0qa
MKb1a614xJBjkNcx9EmvengpmH0WxxA3FYu2aWrqTKXgKkFVP1oV/k5plTIsURx4TliR+wAG8sqj
MZzANnB4xBarvqVFWKWeqMLkX3Br8zsc3OZInVKwNay3Ub1FfWRUW9RHor7pdGRIDr4K1fvAdGPB
HtKybfsgKnomrnV/XnHHZluM0V2zERvgE8txobD2tnrOBv8s4KP/ilqouLuG1fBCbHmi1opDDBr6
VfKSmPzLb/UqScNqsV+w/sBPznqQEfbBJT3bPUjuIbwY5eS8FKXTTDwOu3LRJ86I2kRyOqQhr5/h
NcH3ZrT5L5XBrTcShvZnoj7y8uFGkyyzm128+jxKx7rYImh0hycQLgC4SXU7EDVZToknggzFftcy
AHB3YXIA513aPzR4ehSSErELlv2+jhFMHA3tKMnLkpBwJmQwph7w4UtM62sc20juclY28DGGzQB+
FrM+s7F8M3oTFt9VJoDRv1RiJqpk2ixGkLHEM6QQdBdQqYCp5+82yiPVMcI5PElDS341bMnnwlwU
Jv8a7xUEALGayjpYRHXP5xTFMSlbN5e1GPKlf91H2NmzOaCRgHipZoX6mVId4VLKxC1YhbEdNEv3
y4XDob49LQQZ4HzBfBAiSErDBRlAvwmmB9jgErlhFeaUAzUgaBgcwNBJejLETaaBnJ5Ga5zhTNWq
/NHOdQ3xyrWSbylPvnmffdfQjBidTazpUEdFtNbbOYGfOBoYYdQVIpoNc494Z7Bn0VejN0fEV2gb
mRF4sDb1dWxazE+JK2IIgpsaPlWxbGGdkLvVzak4unAjtMgLd6qw87i1UfIMdkPlRoRoulX5zFGS
UF+QsTNbF4uG9Y4Akd1hQIhyCr78TVX+B11JyqWU5hbxtiGyjcFS9zFiUAbdEImY4vBttKRDBjjz
KRO4IMCdcsataEkk9RsCUo6+ih2S5lqMe5FVmRGiHaxcDGdwuwSIUezW+2rn7dIbPoOIx9cm6oWo
+i11PWKmQNzPxpN+RjzSvjItQSPJW76jyKFOMa+wuWe8BCEBgG+VG86MbVMS+YdofJqnK9R5e/S1
dIMEKEzxX+y4iMUWf7XxL/KqCN7IlWeOhzO/Mmyl1qxyMhGmaQ/sGjzbdG6vB18eFVb93UsPZk3J
X9S0LRuWNzvCjQmgBgQHiGAleV9+a3GjMbYp+6tuXovxWO4i5YbEDH7CWwoZYN37MtMPuWSG9b9F
DChrwtVTkEcnXzxJdIjhPTfvYnfXu3srW9z2prABhGzEGxx97NX3hr/P1V0e73DiFydPOrrFQan2
cbJLOAFvBeI/dds5dTcxbAVQouPu03edmbaILoqx0piMxty5jis7YuYY+jIGoENYx1KZS8QInHP/
JJeXPrtNMrgtuWE5AjaWQTD4zug+Bxs5WD4ZKzAWtySi6GTvroDWQCLgSOihili5dlZ78rmuiXav
nfxNUGFIpXhrzt1uryH3WJRQcZtDVF2vU5KGk36KvF/eFNqGGzRhNALpCmXIHHoT+lCXMd11UO+E
B0KrgxJrTO6VYM45hKi31qGdLtT6WsPNjfBRrPirck6kaa4CluMnLB1Tt/8mo0B3A64mCRMZBdEn
g3n8vZQQaGh1dT82e/peBFyk2s7UeSX+gp4SRwvOm0jYAoPCjFptGYHOTrJ4iUgkuvkbvbLH/kb8
USQvsNwOlpZdKmCV/ZlO+VCxntngNYPLo3sLeOF5uJZKK28Zd/9Ks23kLyTJMT8hahOtGtQbk/oc
nZNjV0Bx4qs5+epOav8UmDtSpKQOsD9zPBJpMiN8TpwiTaJqLzQ7ee7hDq4ngzDz5+5385s5stsd
pmPYDmOLc7Kctu6Dr1pC8zXMfpnF95j/Vl++sKiFE30+ki2sN/Vmgf0GwA/lRmKu8R1VLCvOIxSA
4jQrDhGKnD08N0BcNfFzW1G+9BXh7hO2KmK8eG5M8lSvuEGZ3+QdXnk7VK9JdMNLRKLUO8IKnR0Y
YMEyPYLJrZRqbDdmE8pslBgLbzFg42lkTzLVddKdMTI2Sk1l6fJpqF/UqBIF6iLvPvzuQ/c/2vZD
ByFeoZhxOP27ne5vyR84z9imiMsGmEtpw/z49iBl4kEI1kQdNpj1G3tmoyyMyXxyBo/nkaN1PTAu
izbg3Vnm68G0zHeNe86dX7K8ROJjJbJFPv1hlp0AXTYI0jKsbqxWd/TgJD3++IJoIlg6ingBrc7H
UELYDiX6UQuPoXYMFhLhGMsk/2r1T6P8rNH++x9ljJnokRD8tk2VoysfPH2Hl7GYc0zpFC2HLDqY
uN0KyqCP0vxA4ZQXz05aJtL2T025RcGPlNEGFRVwLa1/KrDI9pzvEtAnc/9VGNqqvy2kXWZygx3L
hQEq0ilX1RvP+IPxrpbjIbbIT7zr5sUaPtp3amqF4TV3vsEmEIEpbgV104ubKtilpUUYK6oOwljN
TwATJuG80hm7ZsXuyiJGAhg4fTW11hQQ5AVIci7l4kSIa2cgU1wgL9L5Z2E5mcTQKICDBI45G/fj
BtDVCEgPZSM7S1h6VrodTsSzmsW2a7fB26rFT+E5eIgyZgPImTmnuV/seOvTIC9wpBU5OvzNVH6x
SB4hqz5hlQJl2qfkam+Ih6E7epdWej2VViIoEkC/AxGc/eYJLYSm14JyHfh3UDACYTmYWd4oGCbc
rYGG9i4i7SmIWUO8ZXXVi8QwVsYp5kvAriRvTPopXh7q8HA45gkbu7diZMxOLsADevVpgSxha5tE
MSEdNstQethyeQH47zKtgqW/X6pAd40b1ilwxcqBz4ar7U6ehcLNNBERohczlG0o7uK5oV1F0v6G
h6E9dfE1QJjsPoIJIX4BJNuEoA7Z2k9qML3ZG5AsRb4+eiUNOBXK8mJtoduJOjJNu+AQR/sEwKK5
ocPgqeHJkBiKIAfaVfKOdwXL6oIRxHKnxEAvWD86gIaSgHXZKgAgq210mtNdxUq/28g6X9r88qDp
q0viRstwhTiFADRL1dcsHxxeowVh0QGZJrJ9smJgicZDxUGCuI1Q8Z3hb7VFTGLpd6CiPTigLGqG
0xMJzDuZ6k9ilwYYr+uQXOL69D0b5mpw4K8nxCDUNtZJL4/fswRJ76JMD16KyAZH9cUD+4oh0UAc
AomDAhuLLuof+rgf0iGNGKrY6DMBc6h8SIzVmleYPD3hHno3aYGvjFwlzCmdvrgj0XWn9MB+fv8Y
xb3+JuBGwr5Ahk0qm7BX/P24oL+pxituKYO/2j/T4mT+ocNtke0xKOnrAoUro0IKgkW3rBfKzJb9
OyIc1zgaUPUroi6WOtItCz/QsK+GUy86Eh0u7diA3ABi9wHXcdI/TffZZB+a/JF+wdQHIVtU6zxa
457CbEMIBWab+JLEO3KDxbk/d/3fRfjtiyz5PgWbTRnZz9hcYX1QMc//GPPM1lC/4KflOoBAQemG
cnulpWCTp8SEAQX12pjXxgciuAGM0uzW9xecg8GCDZPS/xPpoDT7eeKmw4IFtXVB5gY7bsTaoyws
ekX0nZjG3QXkJT4eWgmQyYrQOuw4uzQQveOepzCVbiEmU+3lhp/N3CtuSHtGrO7LHLWzEzi4GfG6
zfC50CZj5kltEHVduuwvp6jZ9+a2FTczlUwHWsbk0mHmZ7Ymno2ZAzOPUwHJEg2XjgIHFmZf7Qr0
HekkUQuFk1ycLQFvLTElzPmzmy49um/OATG/ucGduAPwxNFTiZ7ikiL9ZtcL+bs0bAGFfv80+qey
WdTIxOSHLzwJaxf0V1e/1PqVK2eMdw4oKMY3XxqRbcSXHRr9W9e/i9aq/b0ubMZ4QytamGu9mtzA
KJTYFoJ/2ZgOFzbULhEsTLUeH+husAw7Ba4eFOWXLuSFPmOQZc94DaIL6SeggdtwX/C5i4+hcWK1
vFCGe2VcbMmeQVamjx3gcx0z46RJF0TAanssSLe8B2T2RUc5Og380k+Nfsp0CshTiPHjblpVf0/U
2yBc69kFMbYpnQTh6JWHWbVXv1R2m1CZZk6KOBSme1Msa3eZMaLSnSBYQSb3lGW8nGVon2+Sev9J
7tDcj8Jf+f2fqriPiMZLkMXrnxJbFNehSeoAuaGvcnzq5cNQb9lF0hDyYg+4GMYJLHiAePWh689u
8oH8tCY/Ihz0J+9ZfiffyvCOKyMN53BhWQ4AeWgAvEADpLm5/rjoCAJiL5aGu1beMb+txP0IYRFA
5FbWSRDeSj0mJrRBW2p305rPzEnGsif/7iC7B909RMXBkPYCc0yMbSjmje2vz6DdBeomUTezej0N
ebaKiMd2X8ZHMT4JcEok+OckAxCN0S6XliBelAo/4VWLCKm7lm9xa11ehUOLqleYRIJVu5LQnOAK
zjlVHWctaRs/Y2AxRT+k6HuBN026AIf9bGtH6gJ3rsD4zHGsnontDFnaVRouonqiEnH+pMFRDpgu
8eNuq9ASTPub37/W0Owt63AD06jWcCmttGCS6OUQz9axt0/et/aMUHR5TknAv0Y9WqknMiTUG8+j
86esT4FyMOq9jLfFm5OrvliX/mRBFt8ixp6QSnwcCIbA+ZA3tf7vERjG15yxOm/oWjY3qpVq2w69
GU2reTAYM2YnTzxR1HZzE22YONnpA2P18cHUbQgsc8HNUEf778uobSphXaLNw6YVWhFz+nyfofxE
oInM0dy3w1G3RvepW38QTKMa/4dIfxulkVqSX/vtATX/VCrCx+3cncsQxNopMGHsEUXPqbB4HjY9
uS7v6ARSB4bUzmk8UM6gOGuWlrvL1f03TY/g1CT65iA1OFVSK/xl9hcPjfZsOri+T6AEPMXqUQSJ
NmpexAcWosmxv3xPQSxNarvKSRIXHrM8YPtUXajQlDUFG+nfYYi9/zgcLwkZas3NFacjd/3dBrdJ
Rrwyk9VUJls5seE4usxtztwjd1DynvSapogcBJtr+9sipreRdk5rF3MHW7cLterD7V5+sOaDIMSL
WWTN2vmT7yxYK3i/liRYydWmeZOEdQtDej2pjBtKLSoFd28MhyTDskok5FF+edrCsEabSJg6P6ni
iewmgMUO3ttlNx50xmOLbN1B0Pkbab8b7Xdd/O5m32gGWrDDsy2cJEXZ9P/hJJWg5xLKsYleI5Ml
ka83LtNddJEnUzziyrc3enxP2fMTGsPouDv2n0K/FsHjxFvI1KCRgUHPpS9NmrhCXrOSFAfexqjd
vPgCasH0Kdcmlnb7Hjmm6HV0DJrHaJnbU2lgMWMDfJhEF1E+eTCG30BMP5mAmBRAI2RAIhKXTLW9
XeLtvHHn4lVK9n8B0VjuCw5k9zXEn9Si7jOUP7ros/G/wsOgoIV7kn2JWxC8SLkme02JNtlumGqV
Jl5qb8GrwE5E++2y7eBVMn/Zpnvy5fNYg9u8IKbIjtJ4DPJjliOYPIRI+bGMEX1gE52sxvc4u+bB
uYPgvesIh+P2XnxlZA3PHKFf3TdBQkTICqEYSUzEGmwkad1Q0dSrHtEKJyaMEPa2/trQ1nGwiYyN
12x9ZSvlE33C38Ba09G+09PrpyI+a9qpaU4ZkgfUs+EBoIcHJTtdxzZ2PnI2IyBwU8y7D9RjHfhW
3swD8FHZ+i8juRpOiZe9cqh7GizdTy35lYCxZkZIzw6Xif/FoIVoVdpizZxMXm9kCDP8BYG+uHD/
CgCJFLbxK1VZCXREEwUw0/ZBvD8rdlKRKMB3Tau+9VMCNVfhsAZgLt0L7d5lL1n4qORf/gIhwo+7
m+R53N2iuiZ5HnnJX0RLl0K85Op1Bh12XmgOFNDC/JgCJ4tnEL/O4OUzcoXtc4tvVFrAvFoxKwV6
FQqrBitLAM/tkKn7wdzGBLRe++IOOW/of2cdHNosecV7BqiebRXaSVCOMiASFAyoqnuUgktOE571
Gpwi+d77wLZGZpFYK61TvdKpztNd91HB4kFKju3FSJcBkhJxwZ+hk6E2F83NwNadEkxF4S9OZ/Pw
Xi3MJbDyw8qS19nkPN6o5kZk3YAP9t1Uofimoo7B2xkO4HD2GnxAF93w8kMsS7//CAuhhDtNS33y
9id8CsowR9rWO2QN6VDaVwYyZxbrgVNbQKiMXbSJweQe1eiU0kLD5TKI10721TuuhAgUWHLafqbB
/UHZ89SKp7F2GUl/9MVTIdYzuzsRuqh54IDiyL667KspP8nXkjs+ESelPuGT8BF/cDUgblLJbLJ4
DcBSQDPn2MvVpf+XKQG3JBwTf/wHYYbvOUYbH23ZWn4zTBgATGwQSxoWBFWw3QjfRR6I858zK4GH
YeN5n6guqLDFFRFq2plQZyp+kIzkH6BI998sFIDHyiZflNrWk3cqs9E3OJ3z0jUncHqCeYbz0pJV
cj+v3Svx520IFdpSGP7GS9YDM16yLxYEwJN/sM3dHHIOaLo/ef4ntxSn656K9oofWvgU3Cd+I0st
F0R4lQgQdhCT0B/jEiPZ9EACoci+uLA9iLHZscmOGYczjATi9dwpe6JfkMsgv2vP/1IJNbJu0M/T
rq/k4NG0q8DDkILCYAkao8baSY+mAMEiLOiSAAkDVvaqIZpL91lw64YWzeNuELcpI4hmHdh/1GT3
NG0dnIj4UapTBLEPRyTcEE83oKFOiTM7YLJJ3acmfUy1O14TXg8pe8B2C4dPxm7GMfEcpm55d++7
u2jehe4+2/jFaShvCQE9WLGImXMdwHxyO6VmR3Ax0N95y42NNpMWr5rissnNFtSzLx8ph0Zn1q9Y
XLrEORabBHWDsiUR9ppaYrttyJxltgx6fNe6ixPzGkKbYOAeEvP4xN1IOhg7zgnFG71RvCQjU8++
YdfkfRgo0N3tf6sU3BEDxqoKzrYF44pazWhRLu/kI3NGuvKeC8td0JhD7zOvGlog+RYqNxyo4b1X
bgeDE4JPjJTMbWuhsS7CcWK4x0A4qoGFV66sD2uHyCojOHTNHhRuGpEDdDa9Y22e3PZ6+hPBOyJ1
NTpHd/LG/pCbsRvdLQ8yQJf1JWLI6q2FdK0LK2x/7Ufqf7jKc8Bp5y/ljz5b/cRjiYiCEFupqMCO
6DGqf+WlZBKGx4MzR2Ko4/dt1mSM1ekGTSE/7be2SGLbsX7GYj89fECES7BTxr2b73PEISJd6wL7
i/ZuOF3kGFC/vocj46bTz4RD/E1V2STHyLuY7TxKJ29LLU2gk+EFz2YAb+BfWvlcBJcuuIDzUcsz
l9WbwGeYDsrEeLT4BZ4CNoWkk0BMiAzQTamedJo/7CXojXmMTGtJknJxNaG4OHkGFW7LycK3gTHM
6j5c83f3Jrw7DhO176lFrROL486sl6c/+Hmc1vJwNDbrydTUnKZ6cuESC/GI2huNNlFcbFo9WPzN
De56wNgpWHsVfD4mageDmG4Jq8IlIpIL+fx6Nk7HAZzZA5ATd54qX6b8FZofavNxsYgW6lGtIp3w
UJauf+LjqErNlEXn2nIQeuLwUm8xnT1S0mLe9GiUGSSxV7jyn2VEy5d6AygZj9GAgtCYJkFDydKW
vca6t0udUf3WxYVQ7xKidutdE5EPtvN+J9IJl9CIiDo/VqpdE/c9TEU9dw6sIf0Kas2Cyla9B2QO
XQZjPLoMo9o8ud1s7TPCaD+sgnKd7LD2gG9kOzqwtn9U0afWfoXdF2WUGy8N8x65NKZMoyemS9ty
JZ/tgyefYunYwUoL93a2rkjW4fQeuffXGSOTNdnAbH/lJSDRtwJ2Jq9kwWmEdRIcLP7f+fdEMoQZ
VmOw7ma035t+I2kktWJvsHqwSAFJXrtZsfV2NDkattAtN2XP79BXJqXzm4i1cLqJNiWEkL8mwB08
WAB38iQBQPS1YuuCPOGdhTPyOVgTFlnqG9Kd5HqOHZF3jQajSy6FenIc2EpgfmoZHc40F4XBP6A0
B2e7pvmgheG+h5gtdY+6e1T5XddsDFkGnybLBVaqXAvhUqQXv7xycnNpRw5OrQyXDLsyaelJk88M
65+igIPYO6dxmlInOBNoxa6MSzCJdUtJ2tSACfYa90r28bT7YXo3Fruwu5csuIqHbN5xGyvkK5wl
jNVvyHAgHVoZpiPbDBC8Rrsh6sN98/uZimGio+kLtWUNhqJaMHGHWx6W39AyDf07rL5lQs/PUTWt
KijwSQwZ5T1fBm4MkecHBMtsbh0oaYQ9aXae2zZt2SSKBni0t7/8GaGOyyhaotn/Yk2uMcWALDq7
/D8EDYxN8p9d9tMALmgj35E3fuwAFoNgz76cBVSUr6IlqcTEP4GcSfMdGAKBM5Oclmy3WnWrJD53
zWmFucp95NozN5h5bgOMvKczWB1wCOzJUdFxOgsr+b2n8rJpVTX/21kEFXYPLXiM7Y2s6Irx2/9j
YaDVCOYhF0y4iasNS+GqtAy+V5pkY1Pa7tO2U/KVFac17TBZ5azEA6ejIgDpWIE2WLVO4T/E3yOJ
g9mmTtYDGLBkOlawcJrDvjQO+AcZmqrHPDu4LBCK7w5PRo9XacFe5922yci48pPrYn0/+sJBxjUW
2D/UJEk9ix6GQL86edESTmlfXFD7kAQOKFb8T9TCFSHABFu+AiAsLkVyEy3Q+0lyq+NHKTya9BV7
thmgkf0NoJCIR+/PagVBaSw/0W+LhcMWqHknpOSVasX27xWhAeBrJ2ZODo50TjHFmBT2XjeeQLaL
/j9kuzdcw+SaJ1fsFNJp+vZHq5bZLlhVsjxA9VlFb9iUxvq0ZVy11Dj90+XXHRBU8QOCItEItN8p
LC7jcBvL+xUgjJ3MA5c9uBPBZ2DIVql3kezftRzbUsJnaYlUyD+wW/rR/DCqZVrB0YPmBy4SmvhR
/Mdn/QHDg39F2q/ZjXyiK509snpviDubfdVW9XeesQdwC1FfuyrlvRUeQ/oyxVfnTplKhvnR/frZ
hcfhKfs/os5suVFs26JfRASIRvAqEJJAqO/sF8J2VtJ3AkTz9Xcg16kbkVGRp05m2ZbQ3quZc8wG
sfGHqt/EfC0Iqx6zQoHglmZqetoi35K6xZ91NvzUwJ126mvCT/VEXumYjKB1iW6rOvjjYAEm7zSL
tDvr7ZUJxvORDZ+C8WXMv8fGGe20P6bkZ46nSAcvOOv+yNHPsYOlFnyEq//+OwkHq4fPRSrMTLnG
wo12KsqwncMWniTFoXZAUgytBz15BeK62df3v9LzE2wWWI84PqTNvuu3v4tDWEgjGHtgO3vwq69s
3wyHUDkNiCLZ33MvIe2ql6oZTNHnFT1PYnf+FAANFWrV9GtAZUS5ZzbgkHd2Sx2uvnjT/wtvkbGb
mZ1sFdYuaZfycmbr5YcRPJ7ZfUivMDPb5lgRLg3LdN8byxemONnmoPhVr6shtT8wiAWJ2tJDEB++
fhS/m+pKsSk8Dz3eexYAe2E48jZGwoV4LEG98zYSj2WaI/m9xSl/v6K5WWV8LrEQe3rqKaknpt4v
0x+NcnRL9OmYiElifcJGs3IBHZrJW4wRTWIK9bpAIvKDZc/D925ePhL6h6WBZgRhUuCNrIa2dBo1
ALD3QMZHsrnTBacU90q5T7g5N6W0YZeRAH/zV4O/Ag0fz20kNxlCstOrJk7jPvYfff4tJD/Z8Cfi
hDWJiiBBLrEk1ZqN2yBnEeXNNO+lgl4k43A/wDRY1c+7+BYfwkWx/rIbBj7tL6FBa8pqSVvJLQlL
lUVNTi1bTy1QiVCB1c1kv07RTWru6y94+3FYXJDg54+KiNYGvrcZiI/J9eLBbibWEnZz9Z6anha+
fgv1SxVb7JCi6PDPikIUKIJySYgAptJv7Kq3Q0C/k9to2zF/WaCCmOz0bC9YEOLmnfW7A4uY9Ths
xthJOvdQjl42kK+9NXREy/+/QqDOzKJTcEhDDwNM+SHNH33wmCm3L+7C5RedocpgK53wdqxndFcL
XAj+08ucQoR5X1YA9l4VmFE7s/LonPJiC7cRRVbzWSlfgfKVgmEG5JF9qyligy9Yu0Sppf9w0MxF
L5S8gt3U02ukaTFFlPNWlby5DMXnEAQHswt2Qz1l6bwUhyQdAURH60rVlps4GG9Z8WiFj0H5Opu1
cZy9KE+PPMXncxUuGPQUwVbVkbBue32bkXwMrVDf5ubxVxvma05VOvOOpc5xVA+BJTRWJn7X6ueg
f+Ty3f2rTyPnPfz1F9N41PrMN/oJcPlr0gW4hYsMRtBs5I6YqFfYJ2FPqdWEM3vOUf2wRpqcL1Xi
oDh64h4czGkFZLWRLXUEO0CUmszH6kGDxZVPENcIJ/rcZvT/S9CECYRH7le3VYD5mJvC+sYq1/3P
F1GlVlxwhszevNEpVNKfeKNBte6R2pYbcjje7WDUuvNyq9wJtBEbMou2CGCm8dSw7fhFbN16bcXt
voj3akOUwO7POjIQTlxK+UwMhRba2K2PR85O/Bqz5OgzNZfMF5/d6jxTHesXozuPVnzrOPCOXeKV
wNEjFxM1lgyWFwY1Z7XJ/mJgeJTsueN1TjU9rnnRMHPwz8lQEq8bS0alxVxMx8juJC9HljaqCdva
LOtJxlhSO7jaQj0mT9wcp0w9EeD2G2tSkRxUuGhRP37HH+Zy2z1RVH/E8kddfswI6FgQiSawwPKE
0EMeyQOtD26oOJUPsf26U/OzER5lvEsHA//jfIrEmukLvTlzk5bpDRpqYp8JukEFxPPFuLStlkHl
QPnL0ApKJk/W+cy/ACFpma/e0yB8EC2xEbrJFBT2G67chOjwyvnL28JEUjPs1ykJD0FxfGlnAUBN
8cjsNeO2tcQFEE6Dy8wmXqAu15pCXtQGnVJHL61wAm2mjI7gtStX5TUPpvjI34EkqCeqNgRGOH/r
O2YyKhG8v2T5YW3ialKFTSFPV1PGPXkhu3EmezIoDn8J3hyONsLAJFvC3Q6AJYFOMACW4xhlUBw7
jHGmxM462DJGJbGTTxeHP4jzsjh1yUV7guEdRoskyeDc+CYJ4bVx06NbBB4Zh8l6Aaqgv0873Nm1
K69Bd1FYeYCi6p0FIYibBHEU3OJ+heuP9SmVPkQJWmoGfqw5UndFK8o2QWDqx1r1iyHgrybiNx6H
ro/9PxtdRAxIADTAyb4nAzVGO3DTlD/bLkXj8XIwGdIn0CUks60OvIwt/4qFO92OxK93FfRLayA6
lgn1fJwm1C2/xF0Q7MKZV0aetHQ4643yxjJVTe71cG+34lcA8FDHEukET3w+nqjtem1fClY1HKt3
XHCeXqa1GQHC/UXpLuFeItGBRN9+pQgL+58q/SYpizl0sM4ZKkcMRXbPNdLooZu6dgI88DeCwkWh
kBheiEmuJqzKldSJ9Z0HkxqCnxeOs/IzFPvKnwbsM3+vqvZSQtUoes9ylzy98isNHn16V1OGv1iI
X4QbVjsp8l4vOFpQgqejdp66Gk3gSinXz34d8jC+makFT27lnM0hO9bZcXbnjG0zL/xUijXPwVQE
qJ4EpxZI5Oo3jDBQJkVscRdEV1QdmAs6p0K9gBCPoU1+TuhQ/GrPR4xAProCjzfVRSY5OFZikncC
RAyHR8NwxDjPZpdiWv0uonz5sPt8ySql27aBq7dMxWGubnA//wqyE9qKvaofeu0cqVeZravwgZpf
TX6IxALUlgZnQ5gKwmE8jfkp7Y6Tp6Y55K8lamAwa9AwNU6znFS7yc5OmudjrZSrGU/lGySIe3jy
o03EPxw22BQD6SJJtxJRefsVtqtH/E+mbFAFk4tZ3zHl/43JV73G3bFNjoq8j6K9BN92+iJFa2eh
rSAV41Y1FpnIWo6IcT6vG/SyRIbNg5OknCrjLERXyrTAkypPxVZUeZHkpc+JsPd6et4rtaXzC3kQ
cmJ5SRAolAf0MKhcmEtXG6S9Tx00O7E7eN8+SjbcqfkYU9A8d+EMOb1HPWdjCaV9jMq11LEqBRmw
yQjwpmtf/8VvGTQuYHaldqsX/lMQpWyO3vG9AwEV+lZRV3r3T0qQvbt+FidY3kJ+4s/xSrDyXcfs
xN83X4kxD4UnWfYJyPZDEO3L+RKs6S9AAOhh+oi51d7mfSzxArCBWWk2NgDExuZfP6HrUwPNV358
hliIYsJYzOd7XPSYHxNuk2JZI/xZwRdF4QxcT8rofj2gBUhsBwLix2hbL6lNd0N+sCpKukMTnLBJ
IWBOt4BGeRcW2BWm1x/C7EBG0S7z8ctt/GiD3w59MUlR3OkqAHHJulWw4oqdpK/grx15Vstt2LsW
LnIUxu3fDqzhuC63DXUEHLt6ydsAgKLFOzlft8vbM2f3eMD5AFzs3v9oI/LhXciMfdgz6UJwZNds
kzN03Y+hOLyqo7EnFdtLyXuCkVu9Gbk+f4Ixzy94D57CAmLGMFAHbVN5cvONNnqF8IvvsDGuSgeE
/qozll0QbOXvg+oAKE6GYrCGpgWlV0kWjU19gzkWrfWL80x1jeeynF8z9aGsbqjBQTf80jRA0uqr
HgXf+8ehyBnDU52exRR6wBkX2UKKr15vtyjT+3vyFfv7uHnAU/BVl6AtDetR4PFIh5eKeDIuccHp
Cnf6CRR+MGMnF3uDbDjQev7ul/mlOxJyyov8ZBZ4UtGUzA4SJo1w57+2MkS3pWgsq8rusDpbtrBI
E2JBDoSPJ6eiPrTYBurrq7nrzWfanLPPcPZdTuQ7WGsACVElgXXW12mzFpf9eA75y7NDFezzBlUT
Jvednx6SZcZpWG56dQLkzeeOzuancYlzDxRngM1hvyIrcoE+KNtmdNWX086AgC+a+T4Zj4l21p/X
QbgVvMgEEXYfo/8hgdSCjD+DAOISS98wHW1pQ3Y2xsQ4YddkR9ktmCHR+ZQpqu36n9nMFoYtILuW
FdSwFVLvOWwZjBOVC69jSln/h4PD/wAGHtuP3/cHqyq8E0CbyRdm2SA/gFLpbRy9s+MEY0dTzsbe
d9C7Y54C1vL7znDYaKIHsmasPLieyO+DVUMIjr4fRHD9JLJfp1wC1UWQEjRo7byXZbX6xKaZl3it
4SgvUpQYfOUjQN7nuLPGhwo8xjhjUOBAb7vrrLv63TXpr4lw7i316WWnuFmjM59BvQvcWeb40kYy
1vD8SIWR0YzbCYyRhSo4+aVD2cZjG3o40DRkyCVOIoe/EiKg8VErkz+wSlF4ktSkrQYKKzIoCIZY
h+pEgwtF6xkuokXFLOQYxjwxhoGuZzNI6yLjLFxVXAMEFVdr+1uj24FdIy+NmGW9nft2WmN3WKVW
l6K52OvJQX0d4uwoSwxH7NSwh7/4nIsvhFW3Xr51yxCGR/sd9F95Bh8RVb12ahgXWvZrQD8Cts/t
Mqda8Haf8R5GANq9Vj6+XousdKtyIp4aOH+kTYPMWlrL/qrfJDnLo82+eG7334ZIFPMuIGXOP9aL
ebqX8qMe4q6+lOeZwk/Ziwdi4CbSkjpg7cOczj4/+hLaVQT9Iil29bJaCmhEHY5WeX6FZIGdhM9q
FXjybFtua82NdrSkZ+GdzV2Np/mBChNvM+RiSEa0MUG1oheAZKQZbsXWhZ3Kb6qGOoPDXa1/g9TA
5kbiZHx42vDsTHi8su6pjWmwajFjE/PLjI9g8JP22PRddVWrU0S9op6E9Jxn51o7yS1akhPS8Ln7
m6KJCoAUTRJpl3PsjFi0B6sMbYrHvDzL/nbod1DgEOrU8w3r4wz/AS431IiIARwNIigrVBJNe5fR
u7z9SHHAItPjZF8ga2A6QdPKXjUi/CKZBvMYsYiHYIPa0a28MfCkF0XRkk8lYKClnl53X/N3cERy
8KOvrvqQsrufXl/dKZORH0+1SbjQ2SQusJXKS8ccRY7iPaVYR468Kc+mNR9BlXHmElSp5V6vIcVj
skZPoRVTN9GjYwgdvZzSgAEimFgdA7NP4ExExrHGICCeAvGkjCc5P0XEWSam2iNo2kmv/Wt+CIej
Lp40LFsNqIatJrjMiSPkw9EHG/0OUcPcuDXxLYNR8GJGyn98rZzaggyeiVYlUJrPzn3GEuMACr7V
jjNGXdAHkYTipf+xKukqTDy1o/rct+bkTDZgRy9SiREfHYfyKRTHIDm/fmAdi8kZ8HLnM4s4wR1b
C+0RRvnRwvqkZYQ3zuEF8vB0KIIaO3iDuZA0c0G/8dC4lxqry3FjTSfQBDqmP2R+hMZ8gam/b3i6
n1ZnShVf2sVEFJL4tFENR4q2oK+wiPYK2UK/qUI0qrHv4D2ZSoDoDmQgB6O1mHc4zDdttoFzjelB
tEor4ft404XS57vGAlc3Ui9kxLY7mKmRUi8fEcoYgFuSM5AeEQLovmNnnrIleaFMbEkQGjLo6ACJ
fEYIdGF1tKHwQG4f0WR5UcFGmS33QUfSHp5w8Ois+xvHo1h4p8RQDqhYqGmUJuwaMUg54e7ORN/Z
RgFEVgcrmPKi1bqmLMlvU9ClDHjuuenfPLL5QjSH4p9uCUK3SbYd2XaTC02VthI74gVxVm9n1u9Y
o7E7NKmEUjQTO4wSRuIUfxc3L0vBqzC7RPKlmsoKnHxOm7vtoq13RcfagaSXjXy2+EiLxZI6jfib
EkU7RXS9JRoAQzk4MYxVGfumcRNjf06c5+SkfrySzwbvWExyEcvgLV5ktGdvksRfmF38FNrqZc2V
P9loUjtALcDlzbUQyI5A0mkLrArzEqHaQELFJdWI70Adw09b3uT+3gp3Rbj7wl0d7k/l9iK64wBR
2r+W9UWBhoQL57UKeXxlb8hI7D2QS1VPMRlItLXFt/1iR780mFHpoHQly4dhAJuVGPHMza1sPGba
OcdMbBxbT84f3PWS/zEHoLsK5et8dh1n16q7nDLzP4SkBLLoveTT/pS+yZqPPRmL6Kdh1TjoSURg
k2y6Sco20v4tI6m7eA+4XQfG9iK6fbjZDGD3+MConWAmIHQzX8r9mX5baxUKa2GWz08t+AhAOALC
a3ZN6+XvcQ2fjVLDlGLfLMtAcm2mL4usNXGhUePTzhJJdfkdjGcMvpl09IPzGiYOS27iZGWHhJNV
BYhZT07WVnNGWLjS8kh6333+HgW31fmZnfzZnmRMnNHeOqbfNUcwLNxW7ZIcVwRJnXRVwDYNp6dq
QmiJQfZrcPcmqleKmSk1mfGr3T0fmJlPPzuIC352Tmkzwz9v0ijm1aWPr2p8lcmyEpaEAKSA5YZz
uRlICFhY4DlmzrzyYsHzZgKSxUMUHAX+WR1yAaLeXhV3trHoNFan5pMnAIQXqXfFqg9haIHuthui
7rRlaNZcvgR0kiM8B5W1e2r7en5AKRst9WTXqQjJdnK8H8lOaHcl1pt2R66HfpHji++fgpy+bqUp
B7EGSDQtaFnXFl9qyWfjA12Q2Jm6BXabdieI7sOw7jX0UlZR0yqQv0GkAv7m2ZpEKqlb0TCRJ8Vb
dgGKxv35Xa9BbVXyBow3dPzbMcPxxNssucrTTVC+AHag2ltDe2sR+JPSoNjVEpidvIMeMUH9V7/9
FDokZSoSIbwV+Q534Y+xzia4GiEaoH5aBycr+QHy27uqAIb3nSeM0pgh4yUzdor0Ifr3x9OinYWj
0UrTwfB6GB0hjBfcJajCTMoyMy2moI/kC/RBVR5GO1lgRPWvMlvjajpCG85ky2pA7i9GxMO+XYsr
gWwtQGlvwpBRA/rLAi/6AlT1gEamVaSa3UgViiaIOrAMnnPGkk/R7XIHlhchAXSLaLGxVb2nEPyW
vNxUWbZvap0SbRixbOa1wyn6C7ak+AH0pS5g48D9+qzx0F1C41o8fyTbMtQTUMdSIyT3NCwBB8aI
eeanRDkqmCdHhcjFG/YIlC4m7T8gxtYhhU8dDhGlCqEASv4njLczmIuB96TyQJrKitPYRf4OaDrH
VD/cU+VWPG8zc9TXmrjWRdJfoceupNeqNszXBWoKAGBbUR9xgrDsq/G/RpsPaMFwc68Me6U42HBM
1BNtl/66Cvo1rdfZ11D+aZR/iurPUP15bekdnz+h8R31X0b0NegPYbwX6qUozpqpfNXcCfh2XUkH
8XeTxMcse7TZA7NiqizWGF1F8bu9k3RIFhqpnjN/YvqQhSYjV5C5Ruv5BN6huiPImKtAFo6urzgt
aNhoi+XXdnnYIDXCGCLvbH5W6pOWnFvEZVwuEzuDi8C2OLbT4V7jI7+HeM3ZlCfXWrnQsAnxqZkd
wEa/Ji17MFtHA6lsG22cmC9z5paLjVaeKqya1wRbxgtg8zEODthZM0dqNgM/HpovYXIHyOq6LzdC
5eCjGvGSePGcAdkutgCbrKNsHXYkv65++5Ge9aq2KqG1H8ThKJYnOb1MTPLnQZZ28rYMKRimyjzr
9rnV9Wu6x7jc6KETjY4/ONrg9MTDrMP6PtZkIbqFyWd4j6LQJ7IS9/rg5JDClE2obJp8I5jfebfD
CtF0h2Q4JuVJrc9dcJ4nFyQVZNOc9OEiDQD170H/ETSfbfmVlF8XkrKqQynsRXFviLtq5g2RZ6Tb
WnFmy1w+QKLF87TV5y4tlA5N8CCMdm+s8UvwitBaQ3/kk7gxFnbDlYUPPdmEsAbfTyFBDJyPMmcl
fseaR+igPHdCt8thvUtWExy65y4EHEtcHAkd/XosN3XEGewkqVvIruym0kkPzhV+DLrrJ+VV8XjF
H0n1leM/yBcw4sfGVJZGOjXRRjP1NKJwk+q7EX2M0UdslfI1lq/BMkLsshav7SpbArZ3YqTBFvd0
xlcmq7WhwYvwhu0jvKkRjNntXrX12YTxBDuEHbksyUG0R20paUshtkusyaR257MTvPlUuEyNYsy6
sCMMCzUxGMR3z1cQ46wvY/tZ4PDbSFDFuw2KBfcVkkiOe32hDfzVb0Exkdr+dkoSEy66E6Sd0UGM
LiKel9jyl2H6LVeffyKLnXOnTxirJD36yZGFc6QwO9nD+MuivcynIURHMo3xxZ3/JniyJMKKH+CQ
61zqSjAu61hDzg2Cisxsck5kgnz/vUaNiEvElfx1xOrpaY4H2aPmx+/EqAbb/JvEjXh20shvmyX8
xYXM4T+QsUVlQX7QKW9OuWpn7WqwUXWpz0Xrf6XdF5xKFc24hU4exNEM/u+xCY6FD7iJ527XAHp6
y5mf+iRnJkYJGYFoO+XrFCvYZU3ULllzJKVuiTPtBTbiCWV+eyWBWzkWz32JMIS4I3jM5SbQNiQr
s+ZKrDBa69+Sep75aFuvEPY4M8RTIU47alU4JfpReg95o/ZwXOMaf/ERDDclzbOluNC9tkXuxb1n
qDtZ3c3bfZMcKnUvWOszOVr5/CD3x8Q4cgEPjlI65eAE8ym/iXDZrAS/43QLpxPPY3RMhGMl0rRh
CUQruO+6g8ZUITzTaGXpxU8uaX/5+zcu7XxVzlwj/h/4o3a7d7mkgHVn4aL4LNnOinL16/tTeswx
UM4/Ne0TPzL/aesv8UVis+iLE4sXpqqFfgQBq1PmkIppdB8pDVayGxMsJvgsd227E8ipJFD25WFq
yzfdYt25PFmqcZuWsQzoGyJnLQCyKL97BVQw9Nh1069+l5JsPeH8kWIp/5kQsMymNsNxQlAs5haJ
UkBkJbJ3yLzGTSIs9HQlAc7igZh6Pph088YsmMo+DWfGWgQ6XbVhvRROwsl/wcxcsEMGyhWwmbFn
ckm3wsCkrm6ZuC5nVrOFalQsgtkRbpnS4Eg50ULBOKDXCGEQPS+95cHZCgmEOM9/lOQODqlI71wM
3jiQLXnqrZmZG5snMjo+gI6weEizW9/fK4p/7VGTKOcIcGtmTg7bCKly6jTGxqhhzC80cS8KOzgH
sbpVoJORT/ucKAewsLza/CZ2m1VwZVMuYqUwVpTfhOfNT0N47KR9HhJBv22JTOl2A2EWlwGU51bm
Ev4thZIb5YWYu/POFTo3+QpARuHcUpbqG5VNks98kySOcqScYrzGEIbxGhjN9Kz258w/t/7ZtvIX
zeTDU8cD/ycTNpXiYdwBVGzLnVjuSAWJD7+xOUU5xeaIJKuwp5OmKZdi9i/n5U83paFON6Wk0zSh
GdvAZxMB0U8rhkzyWqZroSfIRNjsGBTbU9CI/PTEHOr3WgDZTDlTrMgXGYOdEnntLscA72/8dNPQ
aLPqRJDMp6z3qk/Dv6TDranvMVFpywJ0aEtTsgmOBCOgB8tJ4CDVYlObQJb53hh0pZsK6shrYdj7
apE0Nt90s/z8lNQliQYoOPXpwspftNDU9xtNQrO20sxPhmVFxnsCnJDnbCE36889xzwF/L788zf1
6tlV1FEnnyWokLCQ6/1T3sWx9dK2pegSscfgCilbzmBqD1/0rs8vYMPr+ChfYixbTCChla3baKLA
8jTL0o0GLZnasQ1QNHrYVGdOx83u1DOnWzahJeytsLzUS6YRIBUdGOXJQnDHbN8PB1AqBDjTXZfv
cboLtx7uE97oezVbN5gVGVbxqogf8gAGwRqJ0ZqwLYs2vvvUe7PFUP0U5R9Rcy0NRP7ZxVxIolQC
JI2J361GAwvfeqITT3Qx+mbC0upbCpkj2fz3ea/XLMCQIay1gpg8R5Q3Kd2oKdUTLTNKPHox3d9W
+U6B2v9OmAdkxReKpOkL0Y4x1w2Im1jMuUYZH3egEB8sIXzq8tB7yVtaMb5ukQJtcQR9Y5Px1LtC
7/oFdnqXj2YrO5KxqaWN3cO6+dPVP6TdNAxH35PPOmO1aoraNFR8sTiP12Cqywe7iYq6KfwTe8F4
6hlPXY6s3Pix4HOtwXAeMnUfvA5qfMjN8eUNwHNTDPjbGEUeqd2Ra3QO4B3MxvjJ2vVvlJlsTArG
ucQcCUwjwJ+pMmeS3UwvMO8z4wreZ8YVJLWaoXoq4HU50fvoaqubKt9mrMxcWHNB6cYBWPoFn32e
16ImSGNbLW7MxUI62+EgyaehvUawMkHzvQ+EtrNkvqrmFkzUGwxQW7h24t9i0cJ4bDAdLLF6Drg9
BRb6Tm+s1OeR6kz7a1u8jmng1jIdnhMFtlx9+Nm9ldbMixloR++BNoeGbA3B5WWshWb9G5WS8Cxh
QMuPNslZ+pxoo1PZnKPFYsBPlh6y+eFpHGPj2HCriicSTwISSxGGS6iS3EjmM0hw57ZBh+B0+rbW
QTl5bCP8C/kwLWsMwYzIn4GImuxynQNtLzSIrbxc9bBdiJQ+FlStk/+CZHAY5b26y+9ka6tmrNsZ
ypsSDoddtrZiadbq1Ne7Z7cNkDQNpDSIgfUy1Zf1g3ETf5D+9nsXGPA9P9tXVlcet4sCCFm+ezkI
w+fxuqdX1knXnpz2SHKoYViB/BB8LxzzRSEeJOFQihskZ1J50NiQCfvmSxE8Ba1SZOrhct5uzRV+
DsSn4ZSYjQ6Y7Jj+s4THCckkXEv6MUMlRywt5fsi+DQAilDFkxVUOvrhhdlxYrvPG957ftRMsUJU
9cWVEBwlPKT1zpjz4rDtmIAV0sDdPmEc0oXvr9UTmYqfp0WqTZ5OsBtq9hZ5q5NeFtckgJFCW6uc
FW9xQFYs4nFCOwAZkPiVOHXjoJkZGgcoXFJdqi3OxxcLmPgqUU19mIxhHaVz73e04GGyTpP1r3lq
NJF7R54eHco7ea44vGAblC5mKYztxEGI8vLwdEck/BLichcBr8Hea7bmp4GUUOn7NgC8URJgv8NG
2zvLnqgMdkZv70lr1QDRvrHV9WzACAR2o2RbbBa/tt8eVQiclGw929jsYwbkueSoonEKN20PpcrJ
kOVYM0SNXjlOrqw+89iOOyp7GPBLQH1Ch6J8yqhw9djtQcv3k1M6QvRfuP5UxhBPZ86jr1f2aYz3
NILTspjz3VoxqfHFUYthSl6l7t7hbCLvgdnue5P2AB16ZpMlzi5ZB20LMd6jmD9k3PTzR/2VyUxg
mAZOZxof+0haZ9JaT9eJvLJ9XCWPPLvWEauasjhGi0+6jk6cug72l/jRM3JY98gd+Ki/2IxulRWK
0XQTr+AFoZ+EwAxykMqsDqfijIa6NaOMGAOWXy6TbYbA5vgBTLeS9yJRoFBp0P8L23xy/+yLbMn6
5TnhpkBjcVMUfwt8Wu8MjznfG1mErKH5guyzOdnG/hz5Z/pB8eATshIcQ+kQC4hb9pmwg/9a7V52
lbssixjC40vn9CIAQ2ZZjb55dqxvUHUVm+QA5XNIrRq5V7QBFCa/BXJh/RDHjfWSLKbxhgEQYEI1
zvdl4/zH0Qwzk4JnbFfSD/NsYgFy+UalN8V+Mtl+kjU34z6T/P0gQzWf3O89wRYdGdEjSuoDlSOj
0QxWybsmfeGQheAFxCK6q2iAQhPS1AieiDMdFxzT1GGhFTvPhXMq5ftxPDT8HI4cbyuMIxSk7626
zsksLIN9RYBDzHt0Qh8nzieFB9sSIkVmiTeU96I5DOFej732uc0flAwUwOwtMPLrnv/Jgsd3pXQl
vnV7v8zwOHKGamKGn5EBb4zQCclmMJ+mqpkzxHvVl5HcsnMx/MHguq6rpTRzy5K8k20IAZx4M3Ko
hBPfjjY/ht0k10NwIob2wEm/GRQMoXFyCHI6haNME8Bxqx4Ibhy/1epzPqsWxRufzX6HbAU0L3MR
rQ3zuD8oIX0g3PH0cwX6Rx+5UucY2+zpcmEOK6wOzwUsOwZzvL/a3JTJm8g3/TuBgru4guO7r7AZ
RDsJKMqGxxZSJrzZebRkhohtgMICYPi0LmSgyC4wbVZzkijY80Kbg4crOTDE684K7n1xVF+usQ4N
T8BK5R8MzhYK5GEBaVYILLVzuZi1YU/UJUWI/gmueWASCRH0U6u/eRNZHhjPTUIRRMw7v9c3YBxI
56OAF/Gj7apqlwc75MrsIhAh3zpMlM0jCB6sChAZ14hvd3mBfxnuyZ6BclDeouEzJasadd9PQkpE
ukAH9KymImi01R9ucg/1g3+McDq9S8KZw8eavoMgPVhrZesMSx3rXW/Gn0iUet7Ido+0sHuuhOy7
lb4jK3kdjBi1Ki670s24zPxN1i6bEzmAiiPymgHfP/uxLV9bMkzrSbxF4ENUboCtIkCUQqct2VJ8
zOupmyT3ea7sBGyDngYX6+V1qSfHVoaMzz+hCe4xNG6ljBnZlPg8E82w3vvFsuRO1nipp0+TP6Kl
WZG5EBMd9knqQiz/CMIxGqAsOdFftF25ZI3aWtewhVhx6aEw9K9okvxhTUBqixYnqmGAn4U5Psg7
c0nOVRYbIx/3epjwf5DvOBSUcToU0LoImCtxbjng+KKZE7LuGTDJWiP3m82OrF1q0FeIrh24hQCA
nw3OnZtRTUpclnN+ulREUPG4LAkfcxSIoHAW+K5YuhErD4be2MXFPmcd3myNJ+quY02EjG6K5R9Z
+ymFr2JRt9/DUhjOUX4Oib9tVzUZkKn9HGx2VtT7bOfQsTzrNVS+l/20yUoF6sgxyyuBuJKNp1Bc
1H0P/J3Ner0lOYc/KUdXyeB6Xw5OSkI3yxSGeBAol16Dk+yJzncPWZBTkqbi2dAW8RHZUHOjQFKO
UMjhWN38fJcb+/GnL1HH8HokN9Z07Oj4Hw3u3pv8g3CJtV2a2hkRbpdcvz716/hD6AlkvfnakCyE
Ssr4b1BT/7Q4BaWHqHIjT34FDkfeHcKX0xYC2IK/Dkq6Hr2Cf8Pwdp1jtXsya90kzTZJ7oUAG2oB
lSRmFtdsaVH4vBS3fDMPT7I6dfFFeyo37RL68u9+D60E+71BWJJMJEP24lz2CH8CEJ6znfz0h884
M6VxZ4Rf6SVuKX1xdtwr7TGYmsFCadp4VVBOxn0sTmoh4kF7Syft88vQv5mv2DwmhFDxuSeEqo8A
hy2Fein+rSrzF+ZC+kD4zugc6ymjc5Zs6G0ZPlRzt5275eC+mKff/mssn4yYiQF90RgsgK1GV5Df
GtJBan02YC4by/S9sYTEPPL70SarCI2RAuFstphDt+ytordI+uQm7S1iZEi44tAhkNGvzOTF32Ac
7tBHhzhE/rdoyqdFU3GsRud/qybGxxEzIzDnM+95IMKxojtrltG6y8/669Tu4EIrf7u5S2xuXbJL
d8RlCEXAwIY5zUX1Aj61/cztrrLB2fr23I1EM6c76XfPnqyl4ytcfHfveNAaLahKmcUUFOKB8AHw
96h1G1ZdtbpT213V7nVlR4TRoOzKEUk8AUCLZFwSzvr7IvI9lO/oXoQsKjKya87grDlqwb4/E2xZ
dSfNlI1/ce0yc/KnI47Os3WBtWdOZmyNbMK1awmBXdO4NSSFGgpiz12yqqJJ3MNwPcAq8B6ui4mr
MK1ztf9j6rx2G2fTZntFBBhF8pSkROWc7BPCdncz56yr34vyzOwfaGAGX9ttWSL5PqFq1T1odj7D
q0Ve2OQnVRArmYsyj9J3WcLNeNTB20jnxFmZ36OG7N1VlhkcLDRRjKR9/yFLz06wjdKqTynpvyEv
CbQGvltXQ11JS0vLtRmwV5Lv3Xx2bEoK5h12CTGC5E3+nMDmMc/5tDL1q4x/IulbmDF6ccrSKknw
mH2G9adwBhFfrgU2qsWS3wBx2Uuet2R7UgOMd6RgWmPppkv8a1RPvHxCL+V5XR11aV9HQH624o7I
yzZY/UZeMmvO7UF0MmfSIvdHLZ2EyC2mF+ykcyBKMAy42FqwF+QAuODExWRJrhWjfKbhSJJpHUWN
7M+FgIbO2K01eaPIMBM2FBtFjzQZUcikPf+FWxJnTpbJL9zSdwYSy8ND33BZ7ODrGhJF2LE4+5S8
xnnY2zmrhWYp04ceVQqqyUMm9wQOHvPsNDaXDNFSdRM38IUd2erA4q1ny47ozJfLmZYMS/uSOlgo
peAC+/PlBoj4Auji2BqjiRIiBat4tvKrdd1uGgX8+dZLd+khKL+U+OefDQWm/I+eHfhJT8ZO84lg
0kIVExVnWTw3/sUO5or2UIDYWaP1MubodUhaiR38dMWkh47mZrHVeuhBtEI7A8keW954mrf+S52I
m3jdsjNK9iNrAu2gdsexOxoJUGW7IaHOXsbjnyT4q/t/teBPu1mOxImC6SCRHrG/cBYwVthZ/dmH
i3/IePxFYDXjOiK5nr3QbBo+m8RODuvGXy/7ZaRyWr4thsJGX/FCtQuqao0R4dUsb61yS+K7GRFZ
ee/lW3RDDuRRgkE4EZYpl3rHTwSm6joezkY3fQgQ8o6RfSoQcjMwGRhibkbyuKPTHwJFPoyFIK1u
HmbHDz19zBa1uUR4nZIiFro2QJkCUtxBYSTD3Jz6g687ePVEec67ifJc9/jLzO49Hzen+XhNwvFw
9cyrbF6XqKITYEGnNkEmjF9PMu9JdAevnEYwGc6z6BQqBzLc72TE09RvyZOaolJo/F/WZvkbW83C
cnmKWIcvsahSx1Kl+Dmn9SlEb0C1cTCq82xXoUiZgv1+xScE+3F+MbjLjNXzWUFrh3adQt/4Ys4D
h31Y7Gj8ON+mkIccmMAHUkefCesLdfC+9vYiSOdvr//6JHIuAnz7ZU5wf0Lz4NEXwTlOLshkos7y
sMEbU+3JIIx8ed/N4+VoP+t/GCkslTSIgixeCrYNdWr/D0kDcjYntTyynf+/2EOMVrG4SkUmtYnJ
mGDKx1ChKRRH0jFe77OEdIys3sm2ONej/0ykQ2V3eBaV05FtIhaIUB90ejIK1fUkDWKMqV3IHouo
gnuHUmGaHb6nev9LcGQy3c9pt1TqFMQXU7I29YOOYNhkjlmcOmiUhJDyaLayrewiAaUof2UfL/+r
nYLv9QuAZtbPc66vSTaG4VtlebKe0RwVu0Sx+/zeak+U07r5xWTtnc6n8rbTb7sOgRsyKJDx0IFo
JjkeHXv8mQRfXvc1OA4kfVp5YjcOnOoSscPreEZnRlqLjk7LpniZOrv3v8hbRxwji/VJaiwSz6Hc
4+reDzciVgCsfyQYhihNEC+bqPbjWxXfipVWfHTtM00f6XjLmZ7FZ80/SgF5ySyLpQJp+LoxGEQQ
CKae9f5CwcR7KCLdooXx1nygOhGRd+dOWkHUM6ElhUp0MT55n3mDDnDyfGrLX3lf+pb3NcHbTrT2
lBvrdq96yNUj25nqvoyAUu4hBeHVKia8+YvNf7eC18O2g+eS4OqCe7pj0spHVmtOJ7CkWXXYqfHj
w/P+dx8gYEwxY8WPWp214Aa+49Sf+CS8d9iPmu1RvNXnprj23Y1LJVDu+jDt3Q3hQUlEJoU0Xj53
qjANBEzxyEAA2TxpzBisWjf4owY7Y41QASEvcmr2w5wrIzuCHB7AItwwi0zRonUskjEl4PhZ1u9T
S8FAdWHkGCaTjkYeTlTWf66qfxnqy2LlC/dee2jpc+DPg/FaxoRNRcH7Eaq0Dlgu11AjwzdDwkxX
hIWJLPMjG77FkK1fb2Lsy/WGfTCC39yZwtadB3f2mu1TsjpqBwmyLlwNdyiWgrpU/ZWM2LJfBdpK
2iyM17y08DcJu+B9+gLPQ8VLmrbuQ0lZ1YoLPW+TUEiJUM4nlfCBDPcXArwzZzQyclYXubSUHKU8
JG/BelptIwO0/TRwBbR3BfX8Whvxxlc2hrwhZIDjDqZq4m9VmdptCoiOi62Xb5txq+YgeaCHLYf2
2Odb09tU322OJBn2C9CHfF2pCEsIpbiiL0qVvXTuFevYWdA0YztA4+OktMoIQVC2boWzTOKyvlUw
MtebgttS0K/nZhmoZHpfPfXYR6Q1FN8BNMV24S5SvOS1jaEVuKuOqbv7kGZriRQzYaJywnKwfBCT
C12aZ1gMgWDhcfXXrPHI4lT3OrPD3oLnEJQwRrQzDOB4cGHSyVxzrH/s0K4IQ/M2dYjNZhV6S/dv
+zGrP+AHA2Gx/Qbn1K6Ld5q5ARHcTQxQwxksyIPwIozCMtKJHcjw8Jy6kvxFiHRPElO0CWbr7LsY
iCmb5pNZhIDLjm1C0d2s8a1Xvf8BeYJgSN4npF9l+8YKbTPaZebGW2ZM+UuF8m0xtlYxdyuumvAT
+LDEIM1w4YPUTmIx5NR30ITlxq2duRHc5MPYX/rw9rDgH+PLJemuEE9jfvWciNTsaCPYhGon3mbQ
1qUwTXDLFr+VXcaLI/nalUyQNZyhtJ+Ax4K6gbmDhhkyScd7NOd/gQ4GdD8jhXdtEdR8ATWkSB+q
//XqvtQf0h2WIg9tp4G9Zm9FJiY6xfueuA6+xzdW84cFYyFFaAWQNN1YjALIWxsWUQb3Z5NVChaU
OShS5ACSN9826TzPLQbKUF2gManzmjFlzcHPE3AZaUvDXylLOuHASpymWGoqprXlyI3Ur1gO9P2q
7lckChlLL2b9mHnWb1JmWrOBI2BrR8gp4SH95vf4M6Fav5cfCFR7OsW/gjYthcThS5wjmCdzOl6V
+zzclZaiUl0wzCYcmPXStEOsiGamG+a5TdiZq5uTwqzASS4emwpk8TQACmp2atMAaBQZyk1hssip
yKZVP0SD/gbE2lWKz0Fw7NMjZvu3ryRm/Fy7A/D5YAqT9/rlLD6aKXLppSRZlT9XpO1T8Z3fsQMH
EfttNrxscxCQ6UBD5pz+SjOd/gBEK9lhtBEwf2LRixa9WeOE4TxGzcpIkwOTFyzs6MQjXO+Et5DB
g+tB5pDxiz9p/re888X5lwCNmqjId/CDaTCKnqbRuJMR6g0HjFB+iuIaeR5hD97MScdDnh+z8jRM
biW6cwEvJAZChRc3u9XMXHLq8UkfXdbT8EU9oTzt8+OuMG5594UOuSsnGxrJfdjQWDTTrJf4MEht
9izablNgmLQUnnwwqN/QZjIIf+9iMS4wBwo27JwNokqDlYDF9i0HoolCDpS1mCCwZW79qTNJXttc
g3I/B905V374yNhdMlEgP45cIl/fsGDL9U00Tgs2jEFvWVz2Pm3Q9KBGoovhtOn3IRnwj1qY13e4
A0xXWC98NfWTKs5LGamzNY+/DKSkv5VcaWfCtPWOPCuD7khRJHwJ4ddQfsigCW2/2mca2ev/Ufo2
SLu45Wf7eB4Uqw7eYLSImB94dtKvqOw9HizKhamaFs2HDn3AKoCtN62AlsEwDVgxFY6ImpWVwVYT
eWO4wTkh/ZE4dZzWRER5RdrR9av0Pf2bAWKKju1miDYas//HQAcwrCN/Pa1qkafLS+0PEju9IPRr
8pP/SjfIHYG5Pbj5BsUoCYoRfndlmZYuMI2M2MV2wffMyF5r5+g6FbZLS+VjhHcAQltbv4TVJH6X
l7g2WHs7cruYzU5BeIxCiPB4XS2nJ4QnX2KQ6U9kGRJml9cbIT1XkLcyHAYs1mlApyU7wYZ5vAtY
biOmJm+sPhj1PgXOdKTXkbqPpvuoXk+EKAkOE+8c6qe6AVVugR/km36DWzMEleLmV0hYA+Mg5udO
YgmnVo8HAXG9QctyGMLteG71SSwa/vMfvjTX2ul3r5hYeotCOf+anqVhgQyRqTVLAQSnk0YqBL6/
JR7VEFF/T9HhvU1QBxbNgbdHdFSdiLUJO0KcCsJkfIUVGthgc+evyeuTP/HLhah0S2fQb/QWp6Bb
xg8cMVg9X4UFMrKewmMKnF7DGrxid6288wn2iRidpFU123rlBrmMWm0DxS4cDTo3k4p8GnUL47F5
TlZOxebl8ksyZ0Vxm9A35MtE2wOjrIx5EFt4P7BqplPXGeLV7Y4ybszI6s2r0l/D+DrAWPputKMZ
HoPmgAy81dkIBPdReBbhtCxq7fjl5DP09IxZl5jysylAOnmHlWurTtmX8O9yB8M/9h0J1iTKayeD
wl1NWBaifXl/pMYGPfe2axAFHcDCe299WDQJyGpdzyOIE2nQgLwXZXe/mdXbqrXZOGXM0ZNp44RI
VztHs3PdnrvZ2axOonKSpCOqnEBxCD7rEuYmVnBEdAv9Y162FDEbmXHddDYg//A3bPsfyqJ92b4x
0ZmNCu3JVVsUf3TfIetRY6hQPdF3EFaZTnPjGagFUA1A8uEtbs1uEzPrNy6FekbQbOLYyD58+QPk
slxN6YoozvvmLDdnMtwKYMvmTTFv4XBrs3mPa93iwcjPdjICzdPLrgtIZz/x35Qn7QcrAka/eUZR
vO/eet+G1IjXniknnk1GoC9lqyhbNpOIklgNDNo8u7KjYDqJ9rJz0PjTiRWT/gdFgMqgLdjlwU5C
cZraITam1Ekxp89ZyU2bwwFR3O71ZBBMmsfwn3UGzzhZuWKoDF6XSD+TM9mdm9VkgHxPgpAW8wyd
zaaE87fiPexBGZHbetD7Y+KdmuYiJde4uqHc/FscXtlTR4mRXMP1IM9FbS+3B/b/CfPu6KCrB6M5
BKjR5lL5WEVO5H0I0nwVlrckfbJGfD113yrUg/aGZc4Ka8AfPD7T8G6012x2ekHXK1x4cPUH7gh0
9cqXzMmnfdbV5+yjaJaqsG9qR0hudX6J62OUnwijqV0dLBYjI20aXcbDqtJWWbkeg3WCHvm/1T6l
Cmf5b7U/5CtpuSIwDzgrCnGrGRaJhj1repJMph+uXTxZCn3VvHmO54F44fdukx6WFQfCGFw4MlMq
2+HWwPPCE/XX84K5Bw/S73ZkIGrJOLAYwZ5UDp8tfiWyPaPPl+GyN2r/NU8uNmzFdK2kGvU2Lmhs
8VyGLCS846hZGIM0ix8iu0UPhQ/uUdw7LCuJWyQzSHyRCYXG0uYkn32qdCPQYYY9ulAEeoT4SdsY
Kf7aNA7Z60iDfIEqjpyoMb/K8sfL/prKX2WCHh/k1yHeP+ngUbxH3pegf1NxvGBxHpizJ8WhKg6N
uB8QoUqg1mN514a7tNtmr82LBZXMBB2RDnIu3DMzHGfMF7wr5OKZmzlBsC2Z6g67PHnj3LX9Szs0
2oF5qPIdJVfTvOb2a0OjUUnfEbNQUAkq2QKTj6KoLuro0pelg93eZiic/tb+ioFwlq8SdZmrQL4u
qgAl+SxmbELn52T2CTusW76AhyFcocSAYmteKwnR6dZk2eURTLLxwg0kSdJLJLhjOZhBHBFLA7Mi
KNvChUxbRTZUCoyFHpLpyha+gO+MBJmgG5G242xJfxCiUwbGyJOlsEGZLQQYR9Ec83729TI+DEeE
b94uplmF+ofHgIrOoiGAig85FrYk87IW5RxmLQoh4c4ShoHEjlUaKZ3+HCv6LJvWnQoPpNwiv8kY
D0+DM08GGDfd102D62zeJJ+ksOoFIXdPLQRf6RTsLv7rbv5fjUQ7zv0dplYYnjKZQwBcxknfqADr
UbThMX765aPJb11mIxbOlw0Cz35bxrvGW+LGQ6XsUlVAMUjRgMABfL9scZjjDFE/xRMKrWbR5ktZ
PYQRVM9DE+0bUpabyZOhcc6oux46IXjVaoPjzjj5xon4u+8ef9UaExGq2Mpft4Bx5pLPpMNJZILj
V2JHeMsJbjPaaCkHGWPn7ZTyW4cHIdwTOy6gQLMgsOrXgBLi0XRzmE1xNJ2zSXdKaozPPq6VQzHs
NWVKJJtUdSCvM3CwUxRZnfDJH2Y7toV5fCHOzGdqRG7oCphL+ma4eJDc9DULQBWXOAbnm/Ahjz8Z
kIe/Y/Isy8cIjL1bZcxk7GWKaJ/88WvmnZ1Xu2Ow+6/x/6JCUw8wpwN1T2K70u5CGlNxQyEzFu4v
d8L7G2KPGXcxoW9KY2vCyTH9ewYDqnEV3VXHZWFaSCmcO48Tto2kvlKP1Osevdq7i2IVV2wJX8bx
y9RxByeA0R/Pf0z4eGzQqOhPs3kGr8eO9Nt41d/bL89/Etu7YBs0HbNquR9luivcyvJOJKYv2EjV
ulhge6rEraTv2tm+usSAQoIlAhyjXyJ0b3faJmj/owr7LeI7fV3p65YBNrBbfY0eSputjWHdLTuN
pAFoeDs/367+6qkltDZnuch2YamKSzZw+K8G0Gfd5L/qrlRLITWRK/uLKWR2/gqP0KkZKgCHQSpJ
4ARMHB/oylKG40l0DrKUxBEWSD91yPVTUi4W0OynTzdGtUUGIuVXWETlHFEGqWOYcHBOcmvhNDOL
U8ay0rS6H4PkMzCqNCDunUKgiLaslp8dek0k8haP1fG1Y4cMyaHyElI6nSG/IgmFr6ESSJQdGskh
0rzOpuiGQSYTxvITK0UlHa5CZswLSseysMPsmKBkkIjadjW2FyMgh+l3wJAJbkGRpuoEo35shWh1
qhWjVcrOBAfOBtCFJC6q0qk5Qvu1MlshXlUJZGN7+xmwtoaLw4QCuorvvCTLKxchRQ3zWirXzCI3
HBQL6XMogkZ1kf7Dvbjz3o4tI/mHC1XUrKA8FSSGDBdD+kBLqlvsoQecdP6OHXwMlxnxsu/2kvtq
bTAQfAVDkbfsVBznbLIJqEYfmUMQX5f5RiBvnj3BH3Oklt796pSHimWD640ggL668uO1xWTi3QJC
9RC08YkiWZocCPsniky26cSR8/4zxe8vRJxPMRmjLRS9VQBulbbEAvJ7JvrK7F3/G+KMfJb3ar8V
gk0crfnwX6XDLWXoe9ytfbgibVANH2iQsh/ccK+3nW10x5ONOMajCj020bFr0CSBorDrTTewJcNd
slKhVGL5jU5CdRjynafvxdMruGX9g+RBpAwtwj8OaibC7BI60mKW06OEa23KRnTJSMT/SvhghngL
QO6MLfzdrJ7sD7CXvdhu/yNVOk0uJCk/R+QB2hOZkj+j/ZuMzpAzDJy3hJj6LknDPe3dP3P2k+g/
pJGfhxHFFrMNJL45Y5IY0fcuaeZdNW3V+3YbJbAjJugAQuvIozGvmhObUSGz8FpWk26Dl0RrUb2L
YSpkJBtcC8OPKs6Js9TbXdzd9fZazvCpuDotZTKtivRsC+zHiSI62ynKXK6PuPjvJjgzB89XsxhA
vjB5Wc/e/t+wB8HCD0KEQZwBHYA67xBt0o9hUPxBskE3Vmvs3w7kuG0DnAvhJMlFwlG+VhrebslN
DSgwyCYeOrO1jSBiV50ydz3x5DgkEmMwbcQNdwWiFQzOHdo4gWirPdJ6bkhuZXgXyDCKLbpUE8U7
kvy9Yu4c7kNk2dzblYMtDRUHT4ruR6IvmW6V5qfEkyss8FvrF96OWXqUq7N346GMZfH1fg7z2mSy
iIMzGhWCJvXSYQXS/fAxyyyvcPFCFr7xpbV0Ipe+Zkz0mOwA4W2KPEScZ8F9GW1D3ZjdpfFpTybR
XjrHGpkyz3nvDvJ/AiNHi0aFhvX34uEGNU5UiHgzp/eLEc6svVEN/poLSeHm6fML95AJiRIxoU+a
KR9Hz4CE+fWjH+gV+LDGybPAu95gUo8uuDfi165irllZI58VflBuauarJEn8Hzv4SMIfGy+Gg9cK
DWKeQ27f1/+w6zbGLYwfMb85cxxHdjmnZGmNJ5Xe5B1B+vv6JOBV+5diY3BH+MKTmZpWXL8jyoEh
hcC9+HPnfmGlFiYX8i/xPdDtIMGWVCjinx0Mk58ntJ7wzh0T6NM/MK5R2IRAPuBCp3PSSHvdxhZl
cv4HNxpoT7c3ZIDk1zK/iyrDcX4gbaCuOHK2bj5OObJW2mH/w2vvwwcdc/94Rfcqupc03DnAW7Jf
Z81Rf883snYnMjFWcZGsi2eYutqF6FSgROOyK1cZUCcUtoXNA+pC5ZTFgz0Iq5LFJMkAwI8IgsfC
wZtGrl9+eOHX/lGa7+Q1hxiLOCxavV5TRFuKvQAw1eM3wCkIbZjWJpYEiCxuwwW69shp+OnhZhyS
lMCUsN/8Qs+g+ANG5geA0Q+9A4mCBMMZeyU7kpYwHmpi4RDUSacquYDcMIZLOF5wsInkVq1z/VvI
/zQGE7IH35jitB8fmvDox0eTPOqUI9MmE4SQSQ4VFn+pmwZnXztnd+lU9hvzs4RBdSl6R6CPmjIh
K++hc56Mn0r3FRIwdw9NazCPA6d3uXLV9ED8WIaVQXTJfWMyCBorWpL2JhanUT17LNlk6Hxc/rem
2foDwoQ/hvpHyf9Gxd8QVe/eC77y8KuYWbw46GiEWWal3U8h6GutBzBx8cqr5l0E/rQUh+e+PnnC
wXgtune2APi3QDyAf5MXSo3n+aiSNC+Acl4b9fIFeXM9mquwWQUgY1SbOKw3or0Fkdu5beB6kJca
ZBSLkX7yAtLwla5FZEPtshIJuZLTzy8yCB/VuIoYjSRwAzGfnwzy+ISFNhwgBff+3MN1PFsSBjTl
w50afASLGjIZ3yNstejCkkElNt47DjxOnJoEDL69IO/oUoe3rLiPi8F+oR9Bi3eSZ98iJYnw6UcT
/M5v1oBMEcFPOvickHBqIgb30ZIf30sQVFZQtSNmz+jleUE8cKbVR4TpI16o1k9Nq9s4NEAEpwUY
19RFBxfvouR3nxAYAJ9rAd3BRZKuI4IX2B0uanKYqQSQap1AwN9W121+YGxalXgqcB1SjJfPWQOF
/dRBfWYUh0+MQxGBHsyhcV5lG29S+5P3JF/a8UjGOOp/FiEsYSR9P0oWmBdxPAqxlfcP9SAS/q3v
mcKJrktzppbQW9aSWyP+J1UivwsTIc0ySBxnQ6hPb2tbAj/YGukh1/mYbFo4sgKJWUs2JHiKFw+l
NvUGi3jeoZ+Yls2OSFdWjrW8NwCa9BckPp6x461Ru0sRLbuRwC+4gsuYhZHJ7mYtySsSPYZhTrrC
foh3urlJww25km22kGc4xBb0kC+R0Sw2uqWPYG3H4oVwEKM7xfj3w43RrwUCUh5kKQ3FJQ+Oxch7
yqx0VbJDee9tCK6cMbekUbVV4E6M5kabYAM2SYZyFP8Qxx4lu5imghnugciRFqco8QDZWkShIWxL
h1fLm0hOU4shJpyn3c48e/lNnYj/rHFwgR8zgrBZ1mnob777D/8GtlEkvhbRLLO93lX2Pxpp7s2O
YKtXde5sQzkH3rH9KebhthiZTS0summ+JqqZqFu++2Ls2J5+vQTDme/x+w1Dn2A48Ndc7APsX+PA
lR5yMJBGFl/K4SLJV+FkAILxdznuHHEnevBs9e6rNb7rbXFPmu+q+pGNb9/8DoavQfwcjKf3ekjz
McCNvFCw+oK2X0TLUT7mH41/UHGcvjKnA1WSzKthXrICKwHeLcBoCxNGO4QFf5OZDg47ZbY3yrla
OCWj1r0YH8TKBQktP7XmE6WQ8PEbCITclrzWIbnM52SAvNAwE58C19g79N5Bzi0SLdaEt8qogTEi
NqQVrXnavpK1bXGzZNaWUDGNdR2rK+HYOql5m0G46G/BcDOVayZQAV/k6MypKe8Mdds0C55sgc7W
Gx0wUh+71ubN3L8Cw2ydApgAj+/mGflPXcOvjfF9NcQr0VjK5D5fRMPlJvWDudDhtWeAv+fxE6DB
4KRH8McL5MDkhAzsWDy+hKMiHMsKH/0plI65dGzEA1jmD2IAhRsKOE4+f87VDYIpAgtWnaeIQ4uY
Re51KmSeGWxUocq4bb9R4dsssn/jT8uFj/my23CDN9EU7OZPBKbVC8oP/Pa7IaGGeMKBHbobr0Od
LWPCdEn1xuqc7YnQVaRratxYiB1KKuty98r3MxLzHKIS+SsuF/4lgyA9lknUfwhWla3UbDu09GvF
sAm1mU6gi/A3CWyPHBXcYfakZ3RfZBe8Yc2/EXe/mQRE3EU5OWsEG8At1UTbsrLvyQnjw0GktN4E
JWSIU9beiVvjGVMPi1BYhCSu73Vy3EtHqs9KfMnkq4634cCZnQtrjtcZEqrKwsgzoAGaR4Ft8TCr
x2Nnk7fZSVc6VdViCIZ6Zi38LZaqI9RWUm3IS6PkTTdkvfD9/gprDk8VEnA5O0mr0Aq75ylXTUEw
AvkG5UqlWeWh7X8pLj8loNKnMTqQn8sBPDPZRYJ73Q8wF439tsX/zTQhO5jjQSCOsjgywwvPinwa
wzNxCgHWM+jhNGGFTV7KazjIVNB0OP+AMuj2EZOWBx8lnPucbKg7dbefkdEB1pWU1k2O42TNBBJS
V71V4DESJgoo/0fSrFi+p/VTNdxZa3kmSKE9uWPjUwBsQcuQXHjDNPIDvoJ34EYafilMWU5ke7TC
QcHG6xTpepDIk1520lL13IA5AbHlrK9tFIPyOUnvRkRY01cXO683B9N/czBzeU7GtjKbtHukapMY
hm2CyVPbHpnetMs/bEmmVVm1KfmwbZZayM6Q38Tj2RvOLVprnpLpajjoKC++wwaz4hSDWhtT/tKL
bfHOYEmgMlDYUnaYpS36+5I8dP+b8kCEebKTk21UbkTev2QlY2Fmbj2bIhUC3UYROeLWNayGXDgu
BTBxu2LqDf7q8/HPrxmMeiqFTsQSGFjsiaZ8SuCqCjuPF4ZjijdpOFcmyAe0pxd9diK8lgMxb686
2uDaRdk6bZoWTbYXjcMIT2s9q8lbQ+4x3UHMpME9DpcxWSjwTWZPL/8ovgL/1Bcf7VZQrnJ1zdkt
gJczl7y7d5XV9HAT0VQJpNVfEhV58UmZN9p16M+FjNkOvvN8+OxCfFJzmAQlrMl0SnShdqTEMT9T
HgUWPz1CZh1tBW+e0FOEE8y8Ds9chGp4rlgT+SdTmAfI9NVT+MG7KCbbMGApuTYW4jaqjoF/EOSd
2W1HHNv77HUK20tQ32LkRBc5uQ54a0yy6xeGPx+nsvfIZ8bvOS6UE69k/OF8rVEFrhUS0721zpNp
tuHJHuUbJm6Lms0O65tmK/0zUt8mgEnLjuTE8IArnzIN4EEsHcoo7m6djnEYbJWu7jXgEnMMAu9S
t21cH9lRLy/yAT3PJJ8I5530Hcc/uvg9620j2ivyV8zyY3xW3T37LpU9UcWcol7tKC8rTuwqcV6M
pyI7BQc9zb5dQh7lo5KuJHlJdkxTuMaWGxE3JYo4SOaBVRKQ4BamQ8FTW+YEvN0Z6Ta0c1AN6OLm
nOx4/qJ3mC3hZNSt3MJyt3mYicvNjkPRPFK7c6tTo5CmiSOzRTbTk+01pgfKCh6T+ySBXk0fP65U
c43JlzmxxbnQ4PgQbjnjHvrN2VJqbz1yAQ5O6RTRnnKPO/ZD/AnB8mxHJAv8groziDu1ngfVD8c8
eGONjVxFCg5+QSQ4/N/fRDNO1zpw6pYcmHnXJEjPbgY6ifKuxA8hfujlPapglN5ekL6XTTbv/KeZ
PFTvpqlX0SHfluiFYLbIR9Dy+JXxMW/xcII9Ubdjsm1YQr6WGo/kFC8QBYjhqpcQe3DjYrt7lowp
cLWwGqC5qs+5fG/yKcuMV0cpqrdQIcHkkl/0j16G1+ux6JjL3i4z7BeWFBDUAal8Tsh0grxxZowS
IHuICNuRnkoDtL6V8a+Rl4DXCUmGuIMSPpmTDpK3J1yxF/e6tANdzSMmRlbxjhtCmYj4JjilFUNz
W2D2MlupxlpTUJ/NZ/8Fx5MjphRb3dj2BN2lu8LNii8z/zKMBYl98iLqd346JT8Aff6/1B+zYB2C
UuJiOv0M/Camj/UvO3pkEIyGOQYhtRGYp1tGAdt+N9z6gCDug5+dhuIcgiNWLVFf/351riIKZnng
3U1y9Vjq5F8SuV/+xN5AKYCqQmscQdnPyIS6YlCToHh2TO5PU5PRHAtljzRYlOfNYEUD3A+rF9H/
bNNFLNsNbKDhQ9Y/o+ybAphsv/goRwfxv/GJQb8Sonle4PreyMKGIJ0WUuJUgl296EqgCwEHAdmA
vFaMAvqarftsttaH9YgWcXATZtFrVVmBbWFeJswY2VmC6pTKV0MewtkLD5kK48lhCrH2AcukO3m2
g95hAHkv1hxDUnw0Qkabf7CClcO98O59joeUWDRbqT5TDfrTXPwG58/2H9hH0h6yHT+AvBPAjzD7
Df0kIIh7fRcRl8JZwz8aKBeEomG28vRr/SaECVvATKVnwxxgExMjmJSXUIA5g2GDYMkDp1xFTmud
CtXJ8J0i9LOWVbQpZxMnIPA59jxgv+pKpzfgLzMeVovp8hiuyNdFjBP5xKxE1BqijxksQFks6xUb
ERsadn5z5jb5VUr/MjCgyuyfnn7TGHUinULLv8q9df++0GNv95tNxb1TJ3CAERudahyqzH78XXEn
sJwg0hBXPByGnMIa6+bBLw69M0sWBO8WbOXhNt5z7/Yabn59Rcoj77pwN0u2SbkZQZ8nq2RcCUSj
Up5SnAMcuQw3eq9imS+C8owzQWsRcDK1xn9uNcHBtI1jNE76SzaIqC8jcpOwXNbAejC4bYm2R8I4
RdsT7ERx4Pasl2ZLfVy1i1hyZPgCr109TskcAkERxV33Hmr9NIAj60tC4BKiNSwVL21gbzFiR18Z
M4jyFIfnPDyTOgAmWXIewb3+GYy9bx7ovCkFMsIV9OXMn2/HEDPgvDdupPzQGfGEiOCCvPZNsU9T
G8D/lFfczQdbOan12gC6VsB52M04BygV6b2L14qTDs1fxqQ5sTnyZtYPZzLTgBqyEtpyIBg37PQZ
dfiw4LmPGlKJJs95AZnQ/Kr+MWkQeY5LLiZ+xxcWeeMG2R+9mjkMGXgj06lmmWY8reQUbK1VxAqf
9AR0HlSczEmRb0OI724SEbJo6E5EPwCEzTLkOT8aUg4eztyc6+jcH2miyUjJn8wj6NozQJOvKe0w
MGz5klM1klr4DoDnyUw/wZnDMWsOU1NpFBCIdoW57/AZjoeKnK+5bGIvcjhJHqgvSYXPDUrJU4Iv
sZxC4LYB2mj8wSMLxIO5E3vCEb4EWJTjM95KbiVds+jBhRzGn4OiWkgx/XoJSJaPNniHQmcQVM6F
uBxNN1fswLxU/5RqEfROVzOe/8/HSCeUTd7SxYtMxcAe6XTyowLVPd/zWVb3aRCHJc/mGPDBpHD+
YffDeyocJ80nUYLVSZGRE7GT2qhP4TZDd4D5ktrtHRtQ+btYtpJm65FLBXAfy6rzP/RBJB7y6/9j
6jyWG8eyNPxEiAAIvwUJwtAbkZI2DCmVCYDw3jz9fKCmeyaiNlXdpVKSwL3n/DZUrgWV5vrZeJ5D
V1MoVdkQc5XZk0yLhcdQXZruILkN60Ph1IynrTXtAm52cZszYdupsQtAlW2Cl57IvNWXqZm3W/eH
eNM3m8HY5snnhyjTZbKbFh9xTPln/Z6aB5llf4G1ZU0UATzAe79Gh8qTxDEAlmTgbuTaneYPVOAD
eVVXJTEBYu5vdRUgHc3UOP8yW+FTLJf8H+my6yNcC+iHdjIhqQRclzvlffGH5VgHFeWzQBuKD1X0
njFzzErFnWs9hk2MzhDfbbBZtL7GXyQKWY1yCpatakfKFtUTEki0PcuJf0106fGcEpd3ccGqsZHK
5SPetiPq7M2j9dNoJQqI1SkvwDBDaSDDLMtoAYgps2Ltg4qL+UQFRZ8RyrEhkKF/bvmOOOb4joRg
9yh3AzqaG9kfOZHFv32o7QPrx5E2n2pXVzsp3Ol4ldgWMS9aC7QaSGUD6tB2XH8fT2OTU7GSgjJ4
4pVlaCrXqvwqYsNKp7opYpnCm9BfLtVorrFbWGritaWrhl6qeaNBOt02o54p2yUcl9pB5eLsSKo/
hZ/Gy10sVJ+9+SH36KatWHXCvwHVceqSGhIn1j8LtoSCe/yLQmICShvzxv9s5m9Ts6oGByWZaaIT
FhytcJqnRSBVMvgEhH5Dvz2dRiak4Vajp7OzxN0nDDDylYWCxqI4eQNqjeZKKKe6KSTEUsEkwo56
7VYUvtL0sy4/jOmuT1iQzhRjL7Z5uI9ARbehOT/4dcLL+vGwgp9hwm66Suh56T+U7iMRNmR52AR5
LLjxXnF8puxVmZfJ7lN2Hz8s+6aNkl1rvTCbO83zyMkIKqY9njPG5tgzY0srGU69BztVwiFwn4RZ
rUT+XpKfqvZyoLdwHz9332v1YWlL6HbypmoLWjLk2D+r6XVo7k2/Tmn8Juqi36kaQRcZzK+/iDcs
Ckb8Z4z/tNFPGC+lKxG1c7y9isuHV48vlTyBWd0U9sciPa2vcbJfoBpU92J7eK6iz8PhW47smNyD
Y9Ne4vRW5e8TIFb2zc9Vop/yLUOHYw3SdzbROy8os6pLaw6L5qD08NmYdN//xiU2uq3wktRgGKDV
s3+usvjUR0c9PESUaztdj0YNJcGWI7nzOYJTw1GfLncJLcSwBw0N4nTQLFZt40MylMAhgn8nzGTE
JW4dZ3W9MTdVcipk1OyGIokEXotWc/LAy0Z9lrxzzj4YpXU3rucXmcpjzoSGuKNXnR1Pym+dHW16
AcEbL6zeSNctL2awqpNl4CkXTCVrUULxRv83UmrfGQ/zlzm6v1/iIPmEpXAj0fYF9gBAN3f+PokT
r+etUCYCedX1K7qrOW9B3MFyu8mzaaFJnQJvdX3uiyugVP3wecf5OSEqdzaBkXMQzR5QZrnTHbvc
ksAnwarc8JW5cDc6439zblcah/1hf/wtsgHnAhLR599Bsbj0yuygXQhYEab5PofuuSdIgue7vOaE
wv8Cvwaf1C+2Gd3bRukqFmtbq3uL2m8fvqBuWlKXm3mteELNZLQ1c/TyC6jOHUtD1b0xVDzju7HY
dhRRqRtF2rLj6aY9nIwFqLitDHvSV2hIlXQ+zZIQQZD1NmCCpEnEUaDdsZr9A7nfHsHzIXqSak11
N8i6KKwBeeLABtXmn9drx2qhg1SbeUHTvFLaihQqWF19HA+xtKWLd2Fg6Dlxy2vF7n5kqW6T5S9x
wC3fkFB4MoS1rVhbSDTuVS5Uewm8P1s2jjVvzBqQntHFHGeugWIhiwmHCWRxeNDqAkd1av8AHRrV
u3Fp1+BUWIdgQjKaO419bB4AxZops3B0fXTLguEhP9pbPi7YFW4q0FQmpwX5NtUK7oqfy7POcMSx
Tz+tflKr9ZaigbeWDAOrwjDQ8111Sz5T8EwD7PUmGHseG1CvzNxH+YH7HwC5hJKrTvRdimtGuY8t
g/C4hhYk4adnl4TKpaoaA5TSOx09M8xmyyOIfd2SXUWq0A5w79hhBhFPbPAT5SpA/uax7S/cU6ha
eHGS9eSzo9pOk7D/pBYl1+V7gADFcEgVAod5SNa9BrVbcF/Tfc3zBT+p8c/IM3je43ClUIVuM4CK
E3kxaKyWdLFyV5lstY+9bcb+B1ChtSX4dFvkR/1xTKtVjAuwOAFILvjq4Pgl35R8Hp/8liv2fHZq
dPC6fJE5KgcOd+IwkE6QX8oRwN8uYw88hkT/j5CTgcT1JZXipwrmgfGsuDIQ/3YlEXswS1pIfGL8
UbDu05cr7Jri9kwuMmV+tyTfSHx/KNY2Irf/NSl/cv1Pa34Pw9cIOHmRuzOVQ7Cg67qZP5MMozAY
Nb/vTgnmFkPeoN/F/J5ZZfyZ41REtSPg6vZHAZWhn0KptliUfRMzyBVkIUl9hbCgxsuA+rBHv2DK
wSEkcyjXF+BpKv94bHiKfpcitd6ajIpYobsvgypU47ujkJawHHq2/8T/AQCe5T6prXa6P0e2geuz
P1Ma2dXIwd254IABaiJHozi2PEukXxVHvQCeOBLaqRSHYq/HXpLZhvkmrlX9XQren1QZPN6ewfyT
5Oo4eoG6lYg2Io64cNI5/tGm95VWcuntme4p6zRDMueOYXQpyUMXbgs30+6Z9N7mXjVYj3oJzCD0
H3Lx1RRfRY+LwcbSLWtLoZ+rGQm7UfbGKm8OmryXFRxMa3SVPbnhjDURFNNqRrVkq2n4Ls6TTpMF
wmkvogQcL1LnmksYKbmAIVyDW8GxqRh5oPRSR6R2Ey2lccm6N3avgkTxY/SkPeCgqVuYZRhPL3q5
r0yKMryA0/ECNMe2wvrTE/ooWaFOLM6MRvNesjZkM/eZBLuUkian6r4kxDnN9zhzUdLjktNck14e
2nmyDWgXZIweol0/f74VdBL3bzJB/bHH91YWwMX7YlgJxjIK9lGNq3KbGRttzaj9W/gXRU7FssWD
hjGMBGWeBHbSatUWVw2xA8kkw2WA6+yZhbexsdVrxhc6Yn7teBjiqF6LnblwO8f4xTvjBixDM4XQ
C1YovRUbFK8G2S7tOiRrlk9qWP8+6vrn7znJy2mQUNn4AkwveOw8iLJyUMDB5+PE8Wf6+OofX0Pz
3Ql29m+KL5QnoH14+IW2iUm6PPHkpbUL9Oc+RTeh2w+vD/oIyY+2/Hl0/jwvsQIcPh8nCTDQV/wV
WQHk0nO+1fm05H+Q0JxuQuI0VDCOLqABHd3ZXflRzHMfHsv0EPElA5ZDIU5kgi5Z26bnXX7c8/xj
WlKEqSF0ILXYc8ryKhBMLl+RBUAWA022390EAeB1ygclbhQOVUcN/6a8e1oi+UUmgOh6kJELzNEE
JNHSlkeqEDAHJN6G3sUQCcr/llN2+Zn8JeNexFZ9cYN35GeFmzFOEzQd+nPQ04QowaWauNnEuGCP
+DZiYUnAwtitc3O9qJdEukYaIMgc6fosregAvkJfc0a9pd0iax5+qLKs+hPWDpLPEaqIikP4OVVj
JP/TXQs6UwlzI2A1+OEuxpszHNkRSpfoqbIAnnE5NCFdxJ6hzS4K2wNOnzli8cURd8DTm2cJAoxi
e+f8rcmsO3fVRjrPXbMAV4e8O5jdUe6O7XDSk1M0nPJ2NYBmBX7VrcOD0WH/O6c7qu8oPyjli/E4
a14r3/lRQnFJnicPy6artC7cfYV7hyOTLWWeLnoE8eNeYSHKj8Z0ZItl4ZW3tlXiSmuoweEPM8th
+pWIiR9rXeI/yLpE6AG2bXpsZQVFjMWmp+JjliawB0vjUlXWcXiGS9YsB7aBMkEwAq7ogaDf+V7P
y5MgncY134QzI9Ojl8B9wG09fOvPE48oQjMsobahbtGu/EE+PF+1Dp0NEaFI4jpU1noCoDqPjeHE
Y+tzaPCmgrN0+T6Y9lxQkH898fXJmlZBhoF+HeUf1eKDjh6aLdSfUZ0vng6IZ/ialI9UvIvbKH2b
+nMaHsfFWUFdTH/2wpaGj6L8KpbUokZEhsU1GeXsTRjNaFb0psBTWdt7D9nycM0GYlOupXkNAKrv
ZX8zznQyq92V/phOO1YYskqLhlWX2G6m+Xz7L1rRMgPQCcppaEimrAXOY+VgEijcdbtiThf+F5g4
Tz9EUtkk0uD8R7UkSMTDCUc4iCy4hIPUjfX8u3L5me24BTkltiJxZkQzx9w8kiDJzWpRHdG9XG1o
qCNqotWlsXCJu46xri031MMYRKuQ7rWRrW7YNwYlorVbuyIgaYFSn5LL8WzYj8Z9PBwhWFackCUB
TwQL7qvPatgtujmVw1APU7tSRMT0l2IA47joPazXRZIv+XQuvx/SW2pc2/GsaCe0ELacfYlPGgXo
WvFVDHb0H/aImM8m2SLu0M/K8ZhoO5p6XIoLEL/ZHVMsIGXKdLAfZgXjyhism2bXC5diG6rrKs3d
GMtQt82X6B+riDaHwo7O6rm4xNoJ1S8l0uYcpIzetbTpaGDMVc6zW0DS3NomUnYHCebiQkN5KB9Q
JPZgaa+OlhGqvNytVuHCWlGQ7q3gcT0QaUwz7QdZVO18QADd2sXToWCDNzPznp0rvyrdB7oWxDX9
EBJqluGwuXW9E7F+aLNadqBuQZpLGVBP0l0g0dnLkXOe1DMqQUvsVmKLy/tuPi1VIPDcEzGFy64E
A9XNNjKypX+QV5efw/heGLcyumKN0xbeBES3Qo9M32KDG69ct8q6eieLAMNqDGMSntEf9zR8PN9Q
tsYuaSuk3QWHtqYNdQi8EZYs8IbeUxTvN+yOJy9YL9aoGxaGCyhDSZO6LEgrt2SDt/wQK/uHvI92
4fOaP87T81SFh4ab4JCOR6RUTMWzZgjP2Nkwd+pJJOSJ7EGLwuqJRAoG4MqrbmFmNxwxNfIbTyK6
nBLRV5t1JjIcOkLyHq5U4zo8rwpd2KwS2BO0E/3OjSWgj7hXbt6dIkcziVo7ml9/257gmJuSbh/a
zURVKhMkuq2L3RZwjwz7H3z8+E8k0T4XyXvX3dLuKgznzorTs1wf/wyWOmxraYOV3WopN34eG8qM
ZXJpdmaPIGAzZT6H1dwlmu+IGNWflxpDpXFBGMGtmNOLs3L+/6HLqloTkro363M8XAAh2UUBIZlY
fkUo0nJa7q1F/S5p71r+QeWuYUnNt8lf/VchfublRxG+l8JbF1ypVw/W02kRrKw/i+vUrZrR5TzO
35GYAfOyGM+7PW8J4xSvDslxbEkeWzNcNJmQ47z6pC/ViSoc6+qUBCdyTKsbYDj/3X5lOvzHe/PN
7N9yD6S/qG6/SD/SmOInUn/C8kfOHNCgxXobVVcRbeOIiPRsyqdgcYQae1b7xWpBsb3kfoTSrhR2
rbCbwp2arrhEFFLBY88U3VDiJHOFhaOh9buW00bp8HITv+rLySYl99/cDske6qNJbk/tTuzUagjf
p/r2YHhwjYYZ9TRplyK4l/l7AwExxx0Z8ts43EBDB+1YaMfIsB6Lt/ZbUI+yekwAkpxg7XI4EwT4
aI9Ky8BuEfRYVhdyJ/XuRD7jhL+lc4OGzKhDpOxmGXZNC0rv07/BqTkXmxZOq7Gio3Cz8oVLG8xK
12/xHQ0hnc6PZVACsK4poaamQ13s9XSLM0Es1wGUNAW7nFkrji9B3d44uOrD1OwKUi7exfJudDcK
32tSK5HXrRhIrNkwuiCrlISD6NZH101vhdqSuMvM6wSX5jj6ENyfEguIvs30V+BgRDQ9ihOPEhqU
TfAmT59AU1yYFKOaOwI5EQb3+TGHKEWMtPDfV4NpvePKqi0qFbkoli0W435LUrU87N/dWHV7deYf
5dBfxqvmladPdXEyLIEpIySwH4o5247z8OOxVPJV1c3Z0GG+zSS05ps8p1ZqtpY8+5kWw5kxUYpZ
ein/ufTpi7BjAojtDl9GkO/fg3WdEM21EngpF5eRGI7o9pTvQbOfZcFn6Uj5zmPhBSwkqGsIo5vb
NSVpy59NPqTPuwDREeLuRxpNEMLuhrUQF9+EllB/Ix6nTZ31ioYwjH+4Iui+Qd9ckwzkU14M5rUA
Tpi1tyX/m+7RDm/INjsOwArks8xo0zhG44xEHv1jY1+8UGUwHgapFpj72szx1Ve9f0vprxEu40rm
9erODxI4kZDslWCfqltx2lSZH3Ub0H3SuIVr2dxFi06UK65LDf+1N2kE1r1rHcfunyb6yWJbCKhf
8UuSeBXg/530JC9u90NIWP5FL7yIi2fA3rdayn8FAoLXanyKC14FrtO9qtDNsKUFmS2OBxIPaD5L
h8zBmiSbYy74S9pHL60xXrCbjWehPhb1npVAV3y52jKTV+tf/SqHS72y4J8Kpj58BURCfyKylfko
d8BLOSArNSvmhx58CJRlv3KoJ4KNpTUHaNbse3LvSMQUlyk66S0QJ5xfK20ExJUsnvjwcx9tpI6U
Agv3NqSsBZdT7ndW27klFaRLg+foydS0k1S/FzwCm3uwGPErfFAnz89catdHiFV+2eH3HnfyMMtt
ELaBFkHoVf9iGndlG2SNPxJDqmXu2XKTjFiceculbqpwKlZejicbl2y2IPxqjc5UMG2kxfBsUrbX
d7/oE0grMEINp0Ck/izoKyPrrxZtHj0F5x7BI+RQE+0i75CSwHkISP7xpZL7MovXEACjaLBB7hA9
QFMpD25f5giB9xonxpU9m9/nL0Ii5adQ/ST1Et2KNEAGj5gA+ADZK3ETCk6rz3ozfYnvt7oLzdHk
9mdLtVVi5IiY5pDIWH1cQl3kbBavLLJlrazYTdDaIRli4XBVOnm0uXqTlaN/rRzxcHr0p3DdUNVB
AfMLqufn0JyDCAaoXt+zw/DnPOO+PiTRweLby5+Oh5nSLQNXVpyEE/A/FeQ8c8bWEgPX4DH4Np6U
Zq00dif8fwFiCY/gjuhmRtex3ekLdyE4ieL0kdN+NLM17cBwobQ7TSOrh1+6eGw0cUPKDUkviGJI
hAkwVG75ptgSEMoU+JMQHy9gbJadD3/5eyVyAq8kYYsCXLOyzfgTfhOJUySrONpCKAwhjtNVRzHB
giaBHRQlW3ooXUssSJ+I5rrHHVUJ0HJGcvy0jEIbHlh57CLTkSBTtY1JVqW+EUMuzyLcLeTtGG8f
KPtJNZJ9sfWFf8Kn+dLa5gaYBei6/Jp92Nqj2kvreQmvQTNWNokHLxL6UZzy8KxjGqN/YAl5hc66
k04YAcqEmc4mOwZYcQQLMzx2fdJMqhXPIJAAmFsN1hZvi8TPwFbm34zLt1vCESCirkifKa5gzxPm
ipmlratVKNgxSJrg1zT+wXC2SxsGF/v7i84T84NGmXJ++AXDhGI/roDDTGkHpjIqdMEzte0q6dCa
DpYRw03aWSbcvWTCFdHdgo0+8pX9XsLxtdtWWSaS+7CU0K6ZM28jRFx8tyRhroEvkjvRiqaH+HXx
n0lBEF01cc2F8wys1HTFlR7BSG8kxS9EH7nGKw+vFil4tnvSUtJVb3qF5Amx1zbu2Lg9ecOwE6HT
8J4cJNIn20svXNns9OqtSG4a6H1NmRAgmJ/tmW0BFNnJTC9o/u+HPGVnQbz2PNVEgiMM7oKskgjN
sV+2m+xEtDR6mMaraM94oY7BMpaPen8wHqfndDXGW0QhU/NpFl8iKwAwhEVUGWKaX1VHF5OjBW5l
uKkxM69GtWq+4FmqxG0Sd7q1NUHgx0w6GAEH/3YqSS/e9OJWzKyWIizVU15hjLGwQn5UGvBr2zHY
Ps1t8mmwbKqHX2KRqUhYPZGaZ9YlUy/l4zrKb0P5VsQ2GOM0XmvlTawh3O+kqvCp5By786yEZJPY
FJFx6WW4JZ0kybfSE8WVi3zrMW4E9GDhaTRdJVyJ5rcqfirlh5neqfqNdrqxCXo/BGFbonrS7AEP
22APph39qZB+lOc0vU4Vcsabrt7F6KOMWJpZrev4yo5MEgr710ya5i/StDb81ktoYmCboqUeeC1Z
ZYTtVe9w/NjAeTVr+4Fc+F2MP2XJoZBWxeVEIfB4Gdpz+uDP6SLEnA0w/czvBOUOv1A07bPbwzxQ
XlAA3wqkHDEGLLB1wHa/6DDeWZYVgDPosGSfQEfr31iLclyk94fxXX1pyefDigUPoXZHzaBxKDGW
IYvaSKhKF9sInry4coYhm7Uxt08oh00fZXZFp9BB3/HOm+9m7cqk2Xxi31Qme5G4BX2anSOHjhLB
UV/S+qi8NQFYG0sHizEiDW0Vt7NpbhF5JCalsR+Yc88lI55+qMfPEV8QN/uHUO7I6U2Z8eUPAuZI
8SEpQYW0qVxifSXoPijDOXDPe8LGS7tC2FXUflY7gVOBhzJxaxKJTGeI+jk5qk4RstNNZNc059E9
MHE2oyLzktZ93LL8VE/X8jR5REglOjUdHm1lhTHHE+UYMw8Cd01pBd0cnFrHx1Y7Pi95+RaG1tiu
qJDhQw289pV1RRNY2ns6l3TvoSAvh2X9poR/6YiQM5bj69SvR20vdoesPw7miZKNgk7g3sVGR/x3
gA7OQy1IA2Xu6KFTiMhR14ppC/xrc8W51NIrCwG2q5P90O01dW+09G0gwj9TlB3KVi87FV6MmhvN
HVR3DoZVvXryx791cou1+wKT65fAifMTcSDhAjU5Ad2qdMk0tBLNI5ep303aYaQApMBSbT0TqPuP
ofhI2vfRjnKUjdQrxcWGXF+19WWOHol2GY/OEfq3tVsrOwlQwmOtYRIfPH6caatutOFD7tpLvcy1
S1C/hc29eH4Ij49E/yyLrzz9HohJVR1TJonkW9RJikCXznx3CYYVOc1BQsJ1lDmkhEfNuRguCrQo
BsPy1s4t5oe+OI6Z04U2Cf06/sZhM/7TAejx1D32C0Ki/Sl+o0S+wJVF81h9atn8Xpl8C7pIQ6wK
u9SGLF/TRRN29FMhRfNEiXS7VRxYigSc4YiEmG7m9CqV9iRvTq8yfAJ3H4aNIGfYlcneUPek6xKJ
YgkH4uNbMkIpcKEdBg30Ua5OIyUq0nEQDgtaB9+k5E3i8CUQiF98DkuseULXxEHXezpv1JROnJ7A
q2JDi5Pe+hmTWb0iezymDzu9TBr43TkgBlqwidyqi80QbPjVI5QxF3lxfHDFYehcLPWHk1Ok/Apd
DN8Xw/zL80yQKK1XDv/CVNJcSEfHivxGLkeJNBhmYxLE3Ak2ikQVaiaPSrDOMGKRx216fEQxIVqN
23nU/wnpGmt+Qy49AS4/5WCPpp3inYFo5BbnQujmNtVXXdSahkEzpQRvXdNBx7MDG5b6GdcQMWGN
m6Zu8KpvJ8Wk8LTIF5ONImNS2vHpTt386ZKZFlzG4NKjyVAs/pmpHsJ+/UD9SP0KFdjBJX97EDqI
em1dxvtcW+rjn5CI970CsacSVbLz0pIw81Pbn4Sz2ewZ6AS7Z+/BBeibVgtyJIKBuQSaodjgVyeI
gB4pQqsACjqCyjYxPuYHVjZCDGhSOTKTpideZZ1tr76IyqVVLikAY3zVjTV5JCb8VI+E7Tiwa95p
eZWlN2M1dicSb6To2mknwG+KU5iP0QpCk8/De+o0JclV9LTtct1ue4tNJPyWuOfE2VHyVNZ4LdgM
ZmMemwHbHkxHtNiiaIOUhsxHPtQEO0YuWA5oVyROk05MOBOhjZBqQSs3+rA5mOks/oGsBo6Op7na
RjD3/UBprJf1bxgmEfYhfkftRzXgMLnDcmG8MVSO7UyYo4/rN+gcoIORHCQ3iYy5l1qxW5wkcmui
c4jKEFnTNe5QD5MRNHudRME3nfgKWm9W1jNaornDHYbhBfE6unIBG7HJJbx/3rLHXZU+cLCPAHjY
9/ZhQWrQnqEP3RvNMR1N8SPh/Etor5a6ywjr+qGfjjXlHbjovdlVQlsV2mwwPn2XImEWEcs5HTcq
inV6vHAYVhZalJrQxP5CRiI/JkJfSkMQ6QwMvmyQULzoO0Ysyw+fskVjWVEHgyPG/OI3gngf/kUY
EJpvACr8ovG1VGy9PkfDBVFLtGTWJwWSDRRLVIW06eW4k3FFVfZEN4HA4DPLCjDloC80XjoSXBbB
MLsLDJpxZoVccFUZwFF1ImDID+NL6IqPDAGafGVz18aLnl7iH4kk6dvDkhL/48GDLPgPagMW1PL4
2WT/ciICOJjhqjR5vuAsZO6VtdTIhzAO3OfoJiDn1ckSqj3KCwO4MNsn/7r8RoDkERUrf0sYpSHN
q0mGa1v6gIoRnvdCXauOXn8LFYyh372+acSHCOn4jwuLmfAeUXl9MWh14XsvvIUb5JZU2zb+CLhH
o0JxFBCyYbstDpmwxwVDEjnHohsHLi+1/9uSzcIVOblyBLMlrxMuhkg244JrQJ2TODxndsfyd9n0
0moi+0BzQ6Ci01buCOjKtNBazDTD4pr0b1X/JuBoey00QLksNAsEv/RAHTrMQ1yQ+/0Xwr8sRebn
JQlKYbeR0NA7Aldg5MQIS6k+hAWM3Go5DF7CxDD5geHLsf00SDHc9iPpnRuVRqCHFz88mmjyy7M+
qgNiDBipKwITxYoIoZ69BIgrtogn+jtSEvFpQ2Q3mauwXhKc80vLhrTxIKIGE97HxalkKIaYmtSN
HltqSi/TFpCVlYlHGVlM87xXeFPQSU175A5JfH9OyyzflNtovH/YLDEaz5WwM8Z1kRIXtP6bMLRy
wS2VZodqGQ8mnlxBpGrAlSHCgb1pZHk3SSHrL2x3o7RCIoyfWJdm6cX/ssHEL782zEW1UtEDIZL5
16BFQl7M6yuSjQ5Bhg/nFEiz3CArj8gNNHEv/EOU1Xo6DX5swY0nmi4WBQsPX0jv1wr7mS7aYoYz
cSU0M9sG9QuQfcekIm3Vz1ndIvqoZ+ikw+0WeQDYeJ+L9B8qK3xDHHPTSTF4tpBRW5DYdGPxz6AQ
F3+Ylen+5fh5uIsXBakmjpnus4g9F1IaEz2NAeNsacSkg9tX1N+etwC9LbLowGbTNQ4ANjF/p3u5
8Ya6CjYaD/BDmoNaYbNBsXF1DKNN4CzbesqYveLw6UncQE0GIKfYM7pwC4Y7JGAbf3Ki2bziWEXH
x2FB2cxjLzu5eRin45aysUV4npYighXyE89oviJzfnPx4KOlwcSPzDXhfecNzP5JycVQz0/UFNo5
pcr91gxvQ7vd5+mn0r7n6i1Tr1pnPVPiBedH2pTX4mMtvx7pWRC6pjQ1jPy+9OvSV2gsjmftLm0A
4SnB0f058GbhkaWiZ4OcR8YlTgU4kxmV7ZyN5R/uHCDKaVlP+/Cxzx64MvbDY5+K+wUPnrB7WINw
6adLpfA0H7n9EM+sMC5CuZZk8AhbPNscNEr1Ho6f/EjUBdjqlqjnUOE1k7uN0QfqQPSzmo7vGVUe
MjoktZG8paG2ab7JUVD9LLlj9akqhBpvLaMRLdDhSZIO6nKYSEe2kLBIiRMjT1PdafCyyK9eHhH1
b2Has0ZBXecemQe4Z5vkzs8ZH29RfZ0yZnXEwFABC6Yu0ogoqF2rrDcvsRRKyacvmPfxz3AWbgn2
btzwxn4xHrlx8nFfvERj5uPITTU1ZxFBgnqGzxCOhnjEWPss0W7NZ2FX7hXyHSJsRh52OGOcOeSS
1hpcQg+qi3ZRyVnvilD8JHwG84mJS/XB16mvF4UVK0cMgFmNYm7nMEUse6RkuHvdcoUVC/U9Tyqn
e0H5eHbg9OfS+i+fZR9jsjXUDUcKRyjP2OwsCL7yCjvzV9h858b3wEb54sFyw61AMAxXQmjZuHHj
SkR+LJwuJ9UBY+gaAKh74rTwNGJ4E7AQbiIiebluZqim5i9xLzGtWf+9C55kBIIdHNNj0C0nuyrZ
SDYp8bj7WNpLfCBLuZg1zdQiSYTLPixjTl3xEakbsP+Sh1ZLa2aResIBWpPCZQXLpYIckEFAAZ3D
ljry1BGSrluDvKuGeQPmeIOvL7MP5fnZ6t9q+addodohPgKFAdJi46UwkEUU3+QVkEf8xkNc62ce
4mBZ4CZJ3SJ1kcXPb1Pt4GpsVaSpaJiOdb+W4lXPuvcqp1Cw6PxUvR2onoH7KPSfIUlgvhn4teLJ
gS+oyxQt98KpKGxBnywlbvqypUmshhrL0AxOdKLNuQR32q/rxyxKKVgpEYvcoefE/CMk8msrT4f0
PwojXrv/yotiihqmi6jeEEUba2Odi2udBknT5udRuLwcw72RHMA8zPASSdaU7JX4QNj3krx8eaeF
22SkWPOQ1s6bHnpy5GNRDcJtTOCvRzKX6Hc9CqlTSrclbTAzBx9QrxxbZQ/gbwPANBVta6uHstSA
hnpc5we6QHrprCTXp92aJwH9DCUZNeGOl0d1kV4tZ5RZ9ESJOiHc1OAO9Dr75nhSJPjANS0YyqsT
Oq/v0WroyQV0n4H3KthwDdnVZNfsXExYgIfxWecMqPYVmTU7ysfSfZmQ3X2sxhPidkldaeZaIHw9
RTe5E7WdRAtNS8AltMAenCfKaGYWwp9A/uoGrHlLvORLLjjwVQFpf2b/PsaME4w0C3GfkKpW77Ju
K9lG52ihU4pr9ESqaUsyAWXzV6dojljMlQDZSeptkDaJHhnVC0ofJQ8Lnqep3MJ+ZPhDb0cNeXOz
ogHDWNDtkX+QohjbC23Xsb/HczdJBAnktNFxBviPlN08lt4fMHtYAyWahV4SYXjEH20fJDVZfwZx
KT/h23bCAB8/62IqTnQCz3jIOYQztDPEpLBWrrDiLAgMGmaUCoZe3yT4DfQNSpukoHvFV9pZ09js
xeQtzC9JdFKDQ69zl5369GrcK21fkM7q6+jXg20c4EfdGuTbIzo5yv94s5aqYxyS6ZAVvPBHbkGZ
nov5qDsIj/1kSzESfxeUVU5cBlj4WDl3UnHdLCur4vNFNEcsCbId28rIjRWoMpttEGJKsocXm67Y
uFx5sj3AlG0Fwsz/PHOHHJecTvi5Gf7dlpf8/3+/LXzYOfHVqWtckEKDr9l3AGluelSoT+29WHyY
42c2fRJrHX7p06csfwTlxzjd8ZlppfXknezXB7ZcCpgpJqaVWEY0SUHJldKAMF6D65QoNGpnTial
zIayJaDY/4SWaqy5o9/ofkH2YLx5rkIwckplqs/G/EhCmKs5MzVSj0Z9EOq99beQ7KFBAuAgmSS2
EjJjojKxts6aMEd0MAcfO3M2/KK0QpPNnVQahzo4SwYZJ56eAou8A8oYNQ2mpFrYkoAkeRORwiht
zlXhySoNnIAdrqnMUe8yCe+xI0x/kvEnD/8awV/vsAh9g970kao2P8f5+frNH8/N2SvTb138FhZf
svopP8AlcMD4T1qRqB5+WqNyzOSDhfmLJs4lloqOkmrZwZT+hHd6uhZ6XoS0XoMKiwy2n3FWWHnE
44v/w9OZLSnKpVH0iYxgFLgVRATB2RxuiMzKKplnGXz6XpjdHV039XdUDornfMPea0dX1XiTN7hx
eV+M19GHMmGxfE+ZW2nvk2XQMN696rXcoLLn4UyyefT9ZTJ3xzkysNjPHDfk8TkVhim11DeHVN1p
CKXn3QfdF/6gj5cMpJ99ujShSMrrmyDfGOXKrNutiigMQrJJ0FZ2aUbQFElUnrmTkivqhPwSPoM2
vWJaiZ/nXDthj0eWcvrCaf4nfRn/y/69WS2e6ytasSDEtUMJGUAm6fMgZjCKTZbgo+nSNFcy/SoA
EWA8VcIhPb13O7M/JitTSE8JNvOLtKKIPhZshz7NtlkX41pKbIkB4mDfQztk6MM1YcqRk5NmNTBz
cR6KU88Q1fmwnN5i4RSVJ+F56objwyNs5Hj8lRHiui2/lYLF80oAD41MeVWLzODO8uM4SXuvVHlR
tvByoROyJO81bvw1gTzjh4HWJTqkq+Oz/hTS96Vw7Q1M+6tJWKcIa18hmYDxdOBPoXvz+ZdtY2fV
pe6vo3QjYq3HBNe+y9xo1QcQy3pO5mOYke4YsKnvKmKgE/F/Y3yFOqYfrby/9tJND9+G5TsAQrn2
F6EfNX7KoLjxqy3URPyu9dP6FSb8SiT5zRBUIFEqiBiJsXQGi86PWES3G5iBvyIvDb+C+QjXvqV2
Zg2mCORiu5OoVZ8+P4aUWcYrvrDAn01z0O7u3a5jY0S/Na01A6yWnwDLX0t41x/f8uJrED4nnQTZ
tQo+BjVmRLgaGPnZPa1Nbp96uKfrzpscocT9sjlbOfHLHUmC3rL11H4NeH22OwF1YcpCVf98U5sb
Hnb5Fm/qAciOcDiwdvBalGtkwXo09a2d4iP1YNbinGQ9TivV4w4nmzHZlKI9FDsAJ7FoTwdcTX3F
MHlFRgXL3JId/3meBrBjxDT9ucRPwsyAhTK91J2xDgy6ct889wpTinAPS6us9vjRX8d2tgiCcIWb
juuBEo2muu62dNQUTJRo0uq/+7FopxR+SjGQ7rPsMOEuWy/VPQbiTbWZrN/PsBkgMVKeb78So1he
AXko0OK8PO1sbfJLcX/LbbCOy3OqXiPpfVp85PtkrWbzXitzSQ5LyaoYHHFw2tezn7+e/UVpL/rZ
3p756Bv8MKNsY9C305JVLV1j6cpkbq092cw1wA98jeFkvUOBSKRLMKT7qN9L6j62KDIhWwFuIeb9
TH+1gXrD7iTDwkJjGb8Ez73qYR0qD7ggZHE2uD7+d6vm0xkKUwrRctdo3jIle9Or7x6vGUCTJmCx
CJpAsjRxywIrfjgUQkwrR+LWTqyQD+3jHL71m2hl9saaT70w2AUVxl+5Oj0Jq4OEHV7U9DbrjsKb
gBK0ect8I8EU5s9KmN4Xxt0QelaY7RLZH/JdF+6KPBDYbBWEFLcbgSSM77fsNb94WwvxrLFm8hje
T2p6RjCWJldyCdp3qfy4Vx919SFq7/HzbZG9LcOrK5LnfgK9VnPIRkfFrus9J7H49f/FW/oSmsij
f/5q8lnPqbQbkZBru4jPi+lSdm+i+N50n63yJeffSv6eBNVXc9PSN6B0KMCK5qan17C59MU5bI+c
0OFGK+d9qtrZlFuyTOL5pk9XERM+yDLd2Wiuz8VNKN5dE1sYiChsYS1grnxVJXOZG6kkdR6b5Vmt
Vz3J0xlXyaz0bjZT+yazfPQZ6b4X48x+0vLvwlzqx6o8/aM/YeZy6tZp7Vd87r9+jToCeZ7SzH3C
pPs7IZssMtRWyO0a4xziWHmYKO6wtjA11VcjN8yehr6R3NXTfAJfyewakfnjhFqtXPhcPI/Gl+xq
Vd2P4JjqxX5Z7QPFhsLSA3eP5uZ62D4MlulOPXBbz72uzBoDNAJWwuMwHBRjTmWL1HOaXXTjQiob
hOMkxUN7RXux1qoftfkjmlFzY92s3CQ7+L1SB8QCmcuV2rA1ybZsu8Esl148eUxULLp8EtQXSOke
CH+9JesJxUVpp8am2JFB/d9W4xHaPFgUv0nsCCTdnnr1HE2XpXzNQcWFl3gPyG25T4sjb5iOXMVb
SJ5Y7eLnLl+Y5cLs9V2a+wW2Pl9XwaD74yxNLkzeiMfh6E4w7Zc2/+s3X6pZgMoiBcC+3k1BDLLE
F/1WPowxgVNXbVgj6E/WQ8cQ43JXrop8dZb2AEBF3EurChkXF1vjihn8XRRcGOGCaK5m9dw3EOr3
AdyIDoVxso9Q5yh4VwLCiREWoeZLDkWHPGSPysxxkPin5fZebpNhW7Ced8W7G1duf3d1eUtkCATp
qnd+jhr+WOnc5CcjQt9vtYaFEsiZihWq5npXjH4KkbkPFiydHvvmBbOIo1UV//zD3zOuqs241um3
/Gy8LYabjOFWWynqoXkcuu/2xbVCq8TEQCivhuqCQY/DE5oWATKlZqP/0QzyJN0HljvURAS54ymD
ovmcgZLYX3Zr+HyGn5Nxg6m29tvapzhi1ldUgfIMPpR3/C137U+r0Xd81Rf8yGM9+5EBHJVPD8DR
76lNrTPYukfk40AeDOGNKzQHcKDm418bj31pimh8+FCZgDW94Y5xdxdxlex4QEZWbsm+57fH0frY
L5D4JvtOCdRkBSqExMP51aTzC0BZAAl3ouKEZPKITSIGM866jcSSHcLJdtgd5Rxz1XzXo3i+P9lz
uQMTVqbxS8+Pah9OKVtHBQIDprwwYL0Y4ZbaNstTrXn380I+q/I5w/Z91NDrrXFUeCS5PLwzOgZA
UkN2RNgJSKrhUUhmfnlohgo0Vt9DhziPeVeOYckwMu8Yn8nSzJKZEp6OO1JtNm21hnL2+uudoCyw
gqTc25YK8cbTC/Zo2752KmAXZDPbFZo/NGQNaHmHHOSJ32W9QO9pYT010dePqimd+OWJVAE+b2FC
eCWlVJbY7LPpoCRn6XGVNsgTZW7547syfrbtN3Har0wjCq8Bn6hNHAFlSbylWotT5hZWzk622Cub
dj1iyCS++xV6rKBtJzBX9qd8N+wrZMhE2mWB2u+Xb6Xmw9BL+r2cHli07roK1gA4pV2lz3YBDfzI
Ma62hIPWzx2jAwsKnVuq27R25Wkmsteai0khYjLphKzaQPTwmIDrehxIOlm0M3S+66C2H4DAo2LV
lmvvqF2sn/vSbUt3sSOGRyA4jsqPMdGwsjTjpMoHzOTaiuh4EmN+o+MJCnnA3VE9Q1yl/bWTbu9I
NkMUM979i2Cwf+/WpAcLHabHEbCugp/9PEmXdMAWecU/yRhGm8nrUvb2lKzx4Y6Y/sRt0m3HEKmd
OXbOyJqWJoYSSab+wfvFvmrfMityAcMVwUN9R0LKTMo4k7+nvJXNm2jc8uGG/qX46h4f/zX+tAEz
JdPhwarHXRp6Xezx+47JyrJy8ar9aIUdbXI0a21A9Y7olw85GhdCDcb5132ONoj0Nt886fxn/haY
eR6fDqzSK+66h9YmzXlV03wjsdRbVcsZg5NMLqdYXrlyt+8TTwQaVs6smNaT40Ma7yH/A+NmECHt
l3mAolbUNkbtwJwm6V3/jNj/zlhhcOsi35LIyOqi99d7fWvkG+N/usK33tJIwbGWGw2XNAmZjXBY
7JX07TfOsWS2bfn3jAzC7TtJMmJ9QTyQNIjHVkP21iu3Z3gVlMtUnCflON4PUxPYVFXpaUHAXMU+
wU6o7bMNwcLaEowta3BTUVb8sZbShbeRZMhBvtRfVMv1tsEQ0awEDGslJN29MDO/NfhmWwMiJwJL
0dU5GikXI4BIczo0TAocZjIKpkvRXLTpHPenkj/IkL4SEszCbWc4Rgd700wejiSTWuhMzN+XgGTd
PPNERiXu911dVXboyu2xFvf9pcivon5S1n6qM35Z3YdTZGbq7lF7LQHShstib7OU5xRL2a7vx+Ly
bGnYeSvpW5xQmENfCM4KpQ1R4OxRPSQhfe9K2bZ4OPEEOHCbNERxwQezxyFQskNr2i2TUt1HJaNP
x8Iu0dGspvUStsd7jwf1cSraY1kiXTdDYY9CRNnVpIOANZhjrattGpv6tKper0CYn8dkfgVium0U
CJKPZ/UUe7MeAAO1cydgkemxGTsV816GZ+puqL3I/FQbokfkd7m+8LiElDuHVCCMdP8Ugnp2vvpk
kqg22N2GsEo2lrvPZb+TrYpHn8km9V9ooyialVGwdXfSYxdqnjZ5oewS6zgxNRYdZd0gjdmqxhZ5
QkGdTe0kb3hOSrSungrnJA/SYZ8Vx3Rdr6reFTuCPZyBXQr7JBYJ9Jix25r5uunMwf9O9cOs6jbb
FZKemMRFB9Q04tZL1l4WySnpjqIVx8eq2X/3GUt6L1UgTW0VWB05KrVtAeDfyiJWIjsQXF6SX0v1
KOWHR3yu7BglRok7+iaM14jNxPPM2Iz+Ckax6BSguRrTfpAVNUf6PIS1gvPM6siHGWzlbkZ/CLhL
1zzwSbV9+JXdnTXvidTkGLV+RzYW9XnwtGzRglp30eprK1Ma3mKLrDJxuNzTS8/F90ELDbOj6xkh
OFZs01uArqKTenQrgUPq2zgwsdAUkr8PE4/P+t57KjUUrdMyMF0qcjqqHPq2L8/Cpn2+3BOnYztX
prrRigX28f44K8r13jGeANPOFhXA4FwUNLA60kuhzPev0JwtZo3C99ExhmOZHWmQUaCnzNP7LT9h
9Uo/jvy6Wkd3R2GJEJBtgpNAfazhdzdjUBcH3FaSflaOnYKubKMWH7H0UYRfJcCp2idSSQ59a2F8
6fWfvPnT3uKQjLQ3bbr2Jd7GFVL5WbNkJyvAIfOEtMrPw/L0sc7lm5wSEvCm1Tcxt2rdGQVHb/+n
mSS/jh1otBEs9Ilt79YhcyonB8aL2ggRF33HWlrJSGeqFfpCvdqKhC4hkHFQ+eszfKbuZtGp8hqH
Gks7Ley7uXx6CdANyxxCCL7k0PsMjYanV/FTkpaoIGbfAelp98JKWPF+8PoDKzCX6ew07J/H4nlB
8m891FujXsjPJmXCaQyTtr1AZ8aVqdlIGqfQHogunRfhVYs1860babfL3B7qD+05b2nk6equxVv2
hI5D6MOuo9qLPPNrsQgQIPDliAZn+0lKILEBqrMAIIdk7eHp911Z+JVpgCjpPENioU4dulviG2Sa
oe/+raHY4JTn2z+fOF1wmtHZb+8cNNZZHM1cMmXtUEyAlE8CKr3UPDMDmNA81G6qkzXuJTJjq5lU
pjJojeaSgv83pKSQIf8AXJ1LEr4dJQnfrjAlEq+GD3A2EH7/IYg1i8HPhdNdODEs0FtPaRHPe2Pz
GRsfjsM/j61+PP42hA/9ePwntOawim1QVuMKb6WRMCQi4NAd6AnoytywnG9O3HIYI+/Tn760pcSE
5aYrvoHNADi/vxx2eeMNvIWU5iZIXI8kqvLpC1Qgo/3rmCFIwFpeK1TWO2RKZkLcS+Jaiak3TA7x
NwQFbvra48oJ7RZPGIcWVFbCZcCE4qWOedKw+blgEdr3AtN0+pk+PxcUh+c8Pz/ys/I42T5xUIyy
yvpGINswX47cbPHi/Bst9myPreQrJ0IKFclJC0fFbkK23HbSTHlYC32QUQGqe6E/xKTksBg6xOo+
VKC77tUOm9Fe6QKigH59oYPMgttZMhJ+MLfZdPJqrMCkrXBLyiuslPNw8Ye4wTEO8MdqtljYBL9Q
1mCvnJodOQ9L1nsw0/9kJsVh1u1LFhQUJQEupXx5xKX0m9LXcpWVbrZAhu2h05T3jRxkQDYP/eBW
uJOI9oBgSwAL/mQgJsiv9AD9uktiSh9f22oeOj7WjT5HV47/S/1uM94rbhZXMEmAU4lpQHTPnjry
53geRiUworv/VlWS5N5P4/RmN/Y8T32f38WxPC6FC1liar2VCS3AzYxgR6BWcQinkePrVN0W0u2B
+vEgIxIqNkVz7JvjE8OciKP50M2Sw0I75WBZG1Cz+7vs9/lOjnjG/BC6an4Z+MDdSYp9b5KPeI0u
VRROTyqv3/BN0Z7Dbwp9E5eHsLw9sNKLm3T53qWfcvr5jL6UFM2tyy9Kkg60/gP30WqJDAxScHM0
miPyf6z7SMWBn2VOgcadyDTqhKVt2/I9GPrdUgeK7oIjNly9Rqe/S4YgXhn1GlxB8qEgRm/NBsXf
84+xEtk2b6XxS8s/uSsFbQ5sK+hbkQmsq5rQbzcm7kz1fK8n80Y5dUxV+uviTCSEtvLzV0w4Gai8
DYKJZRccsBOFDl5dbbldEoS6N51KtoF/g6Volxvcps/sFhbvaUIYBCHAZjgLCvdCsqfLt1QlSB8B
TeeYBJn50C9Sfb5rR4WEbULWxflhpMYmCwVvm2i46YqB93LadnY0zT3DFB6IHRL/GMWHMH0qPAsl
BP5jW5tdtB4jS59XYYSYBemJt1KFFCEEQh185vTSW+LJ0/b2bC99evqmTqYsR4G1cKfSk+EiEiIL
WlwGQo/I6JxpJzk5UW712xCLQr8x2CJodnjnpJ5XUYTn7e0yPyR8hoieaDflc9NXjuxUZ1mBPeyV
hTs2rvHwJO7uwn9s4oiYwq0euQqGO1BRGotVr+aPr44/7IOm+99q+oNTYKdlCGlmF5VcrQlkY/sD
PPGeeGzQVHd8kJ3duDqjtWg3jT5/K/xFH9QmWN161+IMIG0m6HqSiVht7tFKFypDlj1aTv3uzI73
n2z600hfSv25MP9KJAUzxxndesTX4qbUR8yzk9Xf01NEpHNWJ4ut6DPfLnKHDZNEcTg5K8wAo6uV
rpqvRqZOgHCXO6bhBH4D3//L/lA+nyLUrnxQ3CWmddmRsD09V/nyYGvt+h75qNYzQGzyriMg97FT
I5C/Wx5WnnpqbWO1H3eyrQtQpQL/k1JNX5xnq5WvQZeNvLRw92SRbCnAIxaTtWN/pzHe2X3yfp+c
mus9kDtfLH0ChYhiaOw5AAyHnzC3TrRq7dO5Bz93crJxECVuQQBraAuGlaY+sYS472BI9H6c+UT2
MP0QD0Lj4bx8PrZcBSnR4Xih4yBOff46Cn/5x93tPnkGVNraBIUHr+ZXESeb7F4ldLEvJcLIXBUF
MCY0ec29XvraMpDJc5+OVXROu3MbXjJ8wJM7j+sqyyF84xa3bwuoqIgHb0vpKlfYrK9CctFrpIwn
718jelHiaZbQERm6d37NpNhPlUNKdsBrx1SvpZeJYNRmE0H4SZZ0bQRLuIzGni61Lz+4sbLss88+
/ffnE3g4R0cwex9d0Y6FT3Yurj5Y1DYrw3AJzeEEl+CRQRrSHPrdHgmsvuUg7/StT74NfgOxPj4W
hyw+SdKRFnSRmZwvw5yz0zP/Enxk6QWac5iXpPxNZLvPeZ0xWxLw/cPV1kgHxYd7zKGUIwTfPVib
M9onuhT0Ptl+UIGYCmTo6Z07xQfhX+Yd2ud8KFTSigykGo3T87BMnN/3utGcBz9Us5WbbYr9Y6vK
ZvzVpJ8Vx/GAa5TtInKTNy397+swyR9MH+YMbPki5FaW7kgQ1btdHtDSfaMpKDZo6vNioyo/ifrT
qz9t/TPchIgpuJ/85JEfMgZefGV3b1ojTdf/xTBmfV5cPxR8Xl3I5MI2/6Lv5XB9x6QhyuaYXFP5
8jSu3WzGWMWnicZ4Yft0yTLYpk0FuooFEqI1TF2k3+xyOIyXZWPLqF+RjzHMcsvFgZuN0CsDyup7
dCfE8FQ8Azp1HDDVTzlcdba92nsCbP1x6pYn4lgpkDG6oO07L/Nz/FzhDdBG796u9PCsIJelE8vn
1Zt0Y5jwOi/vmhfyfKi29E9Od8Xk9TtsJIjvibPmzRHWqPT3vFfCTeVeIiKPwVRuk8Mak6swveEX
FOYk7JBNMF2vxBTnq7dI4tOBcB/S+zGssEQdqkvYW8TQRtDrWHMCjxNdbX4h2vPijm5GjZya3VRl
S14+HBbjsTaOAhtZt2KMO/jQYIzebxdemcyTzkYJll2QqqCe54FPHnq9yjm1vXO6PRzSDZekpOB5
XWUDSoyrZcWNTehbz8GxsC3QLttF4yJOQzDOhNfwQz0Ypr1MuVMfc1hZ0Ykr00Q4Q+W41bDlkMON
8YCdw8skLzT+eMvqYCH6BVCFfmfgVjjFRKfm7pIp2vsYLMMtZNDSIvG+tlm+0OctQUTTLIwOv3BY
8mXtO4gU6uxuFYqm8g6rFhv+sJg36qLoG5GfZ7wV0OkAbznph0pCQHtcAKyq95rk382FuFfzoMoP
QsjI3JRNOFWVvBHNgT7dRm2p3Pi6dr1jjd9Xh7vuFJjVcLah9EctjeyM2ATdMfmvUzv/VwRnMCaf
9/eWCOHwulicOcBiFoK7GumytF3Ero5bQPYmzAkWG5RlPrcYenvu/uYhldpVyo4TE4zrfR+lgRTb
2X0b3eeJvwa743+MDFiZdbcieLO6m0rLHXtWeruoiJUl/3mngUYpdykUyoXXtp5A7gwzNZm7wQHc
oQPN3ahgJF7FLulc9brBas9zMrnZNA/kaoDSr7VCKG9lHASwihMPh7q2wOKyJd8zLuZ8bNrfviCW
ypZXWnHp4GQxQIaBTwQT/Fooq+i+30mYZAreJ3MKnfEqnNTap36lWl0A6COjaelg5xLRsD/9/v0J
mRCT2GrAAWVcYuOyTC7ZJiPoG/xFfJNiVPIoudE7bSaNqAFbmnwmrQaLVaTN6VldveuTQ6YXp573
TvTlXC6R+fLKDXsg2QczNz/EUw5ieJ4a3lMHc1jPiUiKfNCgtnjuxWdAmm1S7TMhoHrixB6kuTTi
Z15KlOJKFehV8KlwvIl+o+yWD7BZnnb3voGz3y8i2awbvdwscGKyE/zqm/W+rW+cZBqKjnncODaX
e3H+Lauz+//Katx4DiHwYj/vofRTXPJjIbGc8QJ6M+MFSAp9+JLhxY0HUMCyuJsJf6Vy7V+vfQlM
a87IJpTsd4AetlAU/YngRcHH6/BqKnyctxC3nAGps3pqIdiN5zKkM7P0pddxsGMcYilReRxjrewO
sjvu8BBhg2Mw1BjOPs2d9v9OLTND6j8EUnYYpmMjnuLorKr7UTYVEsWqn3H5x0dGlGB096hNxQyu
AIUzYgpOwRx4Jmv/v1L596n+GOqP32PRsO54Fx+n93IVKX/T8p+s/E3Uv5KZv3qRAvw2DcK/pd8B
hmR//akSegSX2tirxI0ghzWC/Lkn8Fr7w3UFdz02iYMkKlAc3lTl1HK5GmcFyt94Jjj8TpjXvjGu
uL3KLwasNfqELy38ShZfS4gkGI2QSdk8MWRdMmfOdkToLdMzqXfDa0b/TJCjXEXjihcLSRhq1+qH
b8sPQEyajvzsKCqnKTIZTY/t2kvAQcY4pnchizBLRJi8ODyIRm/3BYEM2L13IwiWTUcfo3jpP1L0
4CFuFP8Z7zj3VWvcD+MM+IF303IoNVz0M9mBwEW58lMj4Fnms/b4l+rmb96vjq9GOLS5lSxcrtOB
pdpp7NeYWoWQH8UDvCQutupjKz4cnUElIdEAxfp5MbbkioBr7oTRB2o8yEgTSM+bzJ9XyaVw92lY
Yz2kMLXxcY8+SvJ/49sk7x9M85J1V+zaxjOMn1/iEesxiEewSsknS9xn61KSLFFLbR/o6UELAOOA
z9w4FY9ISUBWEFcBCeesfUE1I/1+mhnK7llealbvS5+dyb3E+UGheKpxcpaEHewjopKYX/5Tkyvz
cl2zyi+UO5TV8XyzL+LZ9vaEqzFf6ZYg0XBytSv1phVWrbLXTyo6DwQ8ylvFfkQ0y9azCAnFQ/Id
S+uF9UgvCEmHhmH9aQLOkx4leS8DAOQJf5Dtuf39TS3CmNWL+DPNnh27Gm02aznhQOOKd+53S0JD
TMAq75ysMVlyRS5xShuCPxCho1iyUq6xKnjgQGcdinOJy6wh/Wvz+CJPSrKenLl8ijRU0Po2QpaG
prh1cm0VMvLs2HJw/jnLTw2XOj4tAnxYmvAE1QhT31jIJQwMpjVZqwqeSsVBwILM9bVRnmWuk/BN
GACbsAYi0OPwHFasFBHccQatjwVDJYWe4SbBV9oYZHkyk37YfbXiwQyNNeIPivl8xaClZxMszL++
Z1XamnBNaot+HsTML1NbbepXxiGoFkLpjDdWY8jHja/OkmHC06bXRyM6UTAvELf8Y5IjT+/wnlGA
adFtNE6jfAj/8sICzOK6GUhPy0xyUqmpic2lpiZDaTxLxpkg2S9RWYezZn5PWV1XB/Y/8ekubaR8
Q+ZkFs7b2ckI0id0dptqODymrc1hpSwO1bYi//T52cofkvzRPN6zg6R5nzK+6yOf9CVW2Pqn0P6Q
QZyQatPMD7AAIlMjvMXlnYzS3e8QJMcMwNIJC8uszOdcILwvyBlyVZ5iqrb8Mj4PnZ0U9vJuP8Z1
L69rVEjRSkWXIfkD0FTQ2v0uYSwbeeGSKZsn1vvX5oPVhti40StnuV+gmb5GRBndj/gSB+G/LX/X
zp0iIRfZvGwQ5E0Fzx7UKVsgxzfarZ5uF/q8Ovm/gVjnW6q84cfqsboLbjhLldg0EzNnGk87URHv
zFMXeu8u2lUCFbdfLwP2nIqjAdfSV7Jhq52XsXO/wyjZtaVZ5X7M0PPV0cuZTxYC6OeS+60DIQjm
1RJLJ6mse+qxDPPgewgJ5l8HX7uyhwJ4f1ghGS6reJgt0rq266Rr97T4MhLhNyJXovdMTDTIA5cF
wE1v5CuMIDM9uXSf8lZB7oU+NHTIkmP1/VPqt0q7jKAuedUBOx/yTTL9uWffsFLCHHnyUSHdnbCm
BDUUfrjtUmbceNOl4HmSOtgQG1U4ieHH0H6O6qbELf7ycT9fmfHJPivJhd+mMEoXjrRwpoXz2/ZL
wwq/BSnYMnqM+1YZ5rwejUWDsq3R/TKzU7alqUlXPAnSetRocryHZCMM7nD3rYwSFNDb/XOBep1Q
8xhKxqojNyO9VTpE6X2n7luAdjjCkGgekuJYR2cxu8Dqbq56fe2pusdbebXraY7XxjudX1kA1uK8
Rm4O5X3/VIn22GU6Xcg+1A6jeBrUc20a4MPX06eW2CqOATPOb8ZbVByl7hPmd7afh8u+nANtWWN4
l4aPjqrUIMDhU6m+FvJXJn6XV/ztBs0mgD+YLbIzyrP5ZMa2jBtwK3U/Swl/g9LGfNWR0TuHoJlV
DJz32jSW8oTsx85k25crrP40jkgzoW5VQdis6owc1k+D9dt9zSVBVjbUOyJ36cxZR/eY/7lc6Cv/
kL89gwPmYITDSF+eOgJBvuKHfP9SOKaBiROEjOlV3y5GjvpPAY02oQhV8FzMxzArRGGtj1cGMKz9
emOb5hDutkzUunnvGLOJjzbFByvNxuBY3ipAwHQnia07fTlMuX6joeI3w9zNpW1KoBNYCwaomWfw
SRFXCq8fXYPJJlmunHokXW+bWWK671NW1ocpPfCokImkZscn0MzlIeTudUKiFNVtVbvovnkMwnS9
jJyKJJKUvehwIq+0sHuGvJsS7Muw51wR9VUlr0PUh8uAuEMQ/i/pOBps0XsqaMm3neJU5bYgS4oG
5PUg9wJzjsOQHIC4TwiTlD3vXVqc5IcdzszdmFSaU95zo2B98pdQuqq13NsxKeRocfSjMhyT7Mhj
7QwS7B5x+dkw6ksCPq2luQBZto6QlK6qhdUtNxFjZxagxi4daeIC5rfwCqTXAC9NAfwhQdjDlxJO
8f08i9stIXLiHimTqeAkFzYd33duXNX7eo4oF44U/+iCtX3/JGUaKvFbHPzm2+O3F7v3x+3/N20Y
+dnh7mjvi4VbYgtCdmpswRX82tvxm6t2lO8eQSIFC4HlttMgFOzn912GFMdvsq9lZMMI3ryw3o05
eZ2QMw8aOYXT/vm62e7FmnRiQBvpiqaa6pIaLoNNlj6tojjV6VFfd6RhcPRqLB+OhMlU0yWGH1uu
2bYEbESvwKbjxZdKmSqhdb9kyqUnJ0076VixyI7dxbi+0EfOJIKNzIpUY4jidNH2ecWih5x7OC/h
p+guCDp60fosEXtrGrIr5+4stXvhX2qEFtE2Xm7lv7p4yhcXvSHxa2cMft0H1Im9ZHebEuZDflyk
fCKtFuPSk3Us7fWwxs3zG+gEUM2Y5oimh+bSp2JCoWdMD8/0EGbHfnkQsmObHQ31MD0OKGaHyq1J
0FPAfz7hW8Q/8ewTYOT80yR/2u/7flyc2udJ7BlEb3P8DOaCTNQlpeyqpYApLRKlJMJKu+CprZ8J
+kib4F2U+xV5BhQf8ZpfUDKYMUHxdSTVYQGZrZ9Pt8q8ZpNkHu4dVJqGvhNyv+N3XfrJ4AM5ZfOW
kJyUghoLUAvKLzhZp+0qjSDx7eKCdouimC0Q+hWB1pm++O7ITKqBoAaF8jbUb+RWqMxURpfkc3mx
/X/hKF8oaR5k9F41+aR/vpOnnf4rv0XVjHwkXgoJYtYygChKD86/e5IQ+IZ6S5G2zcOZpq31BKVX
b9Loo87ekdnL8Sye0X4GttRwxgQzJtGN/WthRjGl5lZe3Sxalb0GjBY0LYhcTIdOGnJN2MnOVpiK
Mjfy3vN/CuizoH316bTVVKyDeAT+hzCIKn9qvIdKlzQYuN3t+8MeCeYKQD5a4rlEC4cbNjJ/SDeM
BrMvTARCEYeGtSQZ4rEem1k4BNqFj+t0qv4gJCJ1HcTdtNh17/KW1R8/9YMoMYroyCzftALq0anv
jzqWI3y3kjNiw8MxFwU39WLsiJt/PtagUUVA7uf+Qyrc3zmVknsCXhCmnNP6sbSq1I4MXxpJVj0I
7WlR+bAVkH2SwiXaJcMOC30TnFW+mJSthXFNpSkSKHDt5ROp9Ht+GGAouccXCYULpXxFfOV5QTzC
iDXL6kW4BIdyzbIGAB8vLNMHbBu1ZbGvs4bigP7tKFXmwmn1YFkc4jIwKJpYfATRFqFFC5xi17Lt
6R4QXjnCNfMx7m8a7P3UfqweD0jbPrU0ZQwaxMGVf4ieqVYEbw3KRrMMHKY71FsjdMTH9v5mjIcb
wmD5wK/Nl8owJ3MFQhN/YJ2ZGbDMQkblZAxnbgg2bm5hrFCuh3Mv8QuLpdP8D1dnutsot27rK0Iy
vflLY2xwg5vYSf6gJFVFD8b0vvrz4Hx7a+tIS6WsSlX5swOTOd8xxjM4sqAWSJNVMflZ6ZgofVCB
D0d+4CHihwiLmG/FIjfCfiqJf3JyOPcv8Uy6X9Eu771T3bTk0pnJwoyrt2XlQMgF4btpB1NPgupb
4JlOyfGlJ3wQ+vXDn+jbTB34kcOxoQXdxHTIwYpf2KyN2LFnaG4JAy4Qk4BrEZU7QiWZLxv0Ynx4
2HvpFOtmPy2jNB1T5P+5YY+ENqRyPSkuGMvjH0X18HbWt9S4Ur+WbGlWou5E23YLn55U7XGgUNWo
VwE1z9jzI+7H+4XwNWXT/9sDlVC0ELkUaLbPHWIoB/RX95W+cCN4i2RMrDG85dq7PH2SUwt39BA1
o6uU2xKJ+sSXpK8KcZWJK/XuRn8BwkUpqpXFRpPvyCeSWNPCV/4MqtWr8BGgVFilshuZGkCSjoNO
PiX0gZzl3AHkx38sWDh1R1xvQEU0nK73qylgAAXukcExSW6T/xnAmaDXNltz28f0Z1Cyzd8kwydl
qxFoPE00RPkH1irSoHBtwU/VzXs6maOyamP+Q4jDrOi4IgfGGeeT+PVczMFh7J3a2DwnOcsgv3vL
e/TMzGPBpf2W7CyR+U6mHYw+MQUiwhw5pkFaem3EAXoQgphflmy530uYOC0+InLEmBimU0/FCLhj
xqMlhRxdt4Ge3fIB/JCTh4TyI7Nv5Ewvg0t9M+5n7ZLy8yu2mi1J+6nadbxnlOuCNH1MMQgOyS2I
P5Uvxe80s5q/PS4lu1m8V3QRYUQywBlfS+lt2V9CiYckU4IjKZcSTorTKzsgjtNHyeFEPk/h6X53
fuHARukNA/SKDREY3fopRar/QN0At4Gn4UjMGg2API48OiqL3khv/LFTTjGjqeRNnOsFbsvxRq8U
hdrig1MfXDt6Og2EX2W1pMVadiCQw28B3yKSkpYary2ZH/kCkaK5bABHrQlOpKwCMAgtQ6+Eery1
RP0tLQO5mRhvj/qqi+Cfv+Puu0u+YuVjspf3w3Kxf0gMnHY0d7VMX0I+/c1zJ3+RFxnpKWKU8NoQ
8LT8xa+RtxWwkH6p2c/w/Fnr2V6uToXk9LUVBaDe4LT0/BFvpnp4ofYTLz5pGRS+xMWnvHyf1Ct9
rriGWquysWc9feLwoRsNkGCxl8wOnWRcdY07QiHK5zC2iHcOKMNaBOw3bpqWHpd13NtTbOp5YADe
v3VsHp9udV8Xd27v9aCgxGzu0Wadfjbabo63HkDmhl2wJFFboW0G6kfW81wExLQ1CHm3c8AIuh0B
I5AdWeIWcN4bdjVgTmnHxCLY4eyh9MCvew9UHluJehWjGCx3U37QhkAnMaOe0+kSypRFrHh5QVrp
zN3rr5zyyOdPz54G+vCN3PY3Owpb4NzzcKmt7B43abjizyU8x1jqwZanPGmhj6yZEHkcvbRaDXfe
4lE69akp8OTN38XkCqPOaA7DEmfQzlD3FfXi6qGfMBTaRrxeKmtCwVK1+ad9zwkmzhavBFOIQiDu
Wwkjx7bE+omQDHJuQS0zCDtJuOjaLa4ZPVoky2pIDjd56dDDRrasaedmzofkly4ln3r+Taenmtrz
C7W+mOGOdc5Ej4mvZ/nhmdkAE8SQfdI+GfnYTw38PhXT22WBy/AUC9cMu0rxfl+8C893tMTXUl08
7X/sCQ2eypVFZu2Z+tFq8bSxw8daoKus+UHBrog2SgXSwaxlpcCwUO63+sIfVIy03mKPfhEbV+EP
y/2IfyrbytLRkI6Lx9HcF8mpY8QkcUOfpJXanYgXOdQAIO3IOTs0wkhzYni5XKMeiU74PA/Z6deH
2OgHJKNUA9v0Zp3z5q1ob036cW8/a+VLLL4LVhOJ6lLEc6oWClBS+XeifhbfarmVeLSpuC02TbHR
t0u8/HOFZ2nhC5nSOYtA+mPEY5ja1RNc5z7LdyHTrU0iryE2E4sUBldMmD6skF/S3PqDtJ2LWJUA
lKKKzuMw1JfCDDGzZF4JcWh57vrZ6lNkt/cd1Z1wRZBrEXhN8EKi+2xQEG7EJHUTAAxVlKoXp06K
2qNhfMfL6rFXKCC6MV6bMD+tAMkhpRNH25JpLDkJnrTlOV+++cy6d7xwckPPifV1RGseXR73y4Ku
LWthnGNM2bUlpPNcDCkA4XSXdacno1m6N+WZFGe8AzpbLA4dAIsI/QvHP0g3Xw43h9W09OXeG56M
gGgD2D252fIgITsZxMSsxFOlnrXxkoeXVn7LMkqAzD7FFYYNax93+4e6G4gFNJZgGe9i+IaBViRQ
2x6fUYAPaHCNVbRAKWM76Srt7G2J2c6hO5Ls0FxOYMUlFi5Vfu15Sek4JidMMj07Wku88zw65fFJ
a7ZPic9m9wx36o/YODl+uGmvQCOHtlKBreVjYLbZ8i9o74rXSMfnCvVFpMuIUSVEukZdhQ43h2VI
tL/gQML9eniQoOt39NamoMgGRvHvy+5apZZEH3ccJAlUzFXBk+AwlHsV4uNLrPhfU/z4/sDYQPGx
ZCaF/dC/e+XP0jjz2hgZUsAAQQEJj1isE820VVhGRyoYa07d55G0/hHbPs4gbPuj4O2YnFfNCn2l
kC+9PbbvRfRuTLdJ5ydz0W0BJABK9KsXgLWCcqrc668qBgzCh/r7M78tlCtdyVVz6ZpdTc0bHu7D
nZQHbAEkAtyE45oVvR1sdkpAbZTscxF/dbhdaULeA4kBPwzJhoDbgp7kJ8VtayJvRK0xUEGNYTBk
0EFlLnB41xeeQa38QRORHL0vleuCrUdsSwkKL/uY4yQGw3PVyke9sJUG5uVcoQPCKcQPrtGdNCNF
5uDa4pAF8EkNkhz8G+EbzQD0CO7iksH6jCpNH/ta3SpPPy9mVGk8Rx7pakFOxtNGw4yDai3dZ7y4
EW3OCzMrj414ksjXbMmmcMSEuxB7aWbKjOfqt7J+w9jS9KsiPUQpsZf9I90j3rL2kmzrs2tp1Txo
h/EPDmmqe+vphyincmOV007Nt6QfhT/YPslxUCLMQliEkMtomj9GqBUc1Py7QczaFjqH2QM1jPbs
JOXwnBI28KL77CMto1ktZqVSRKd4nPPyVOnMIIJlfCiU3TBgT6Jt0JmOUTyvPwLlGk+iYceu8G06
ZLCKIlaiKrU443iG+oS1EQeW9apGe10JMoP9tyl0mMAjGHN+0TYUYlDoEE8BA5FqPnRJzMDnrrWV
zCeocFTAtbpYeBFUttdpo80tnQNAdXmKV7Wj4wLxM+UapwI4YJayJI4tnZPpVKbOYtjmC/9heGWy
TbcRO6TjggIMVNq5xc7ScncsDhzvnjVmeQvYByo7sI+FzJ/hqt48+00prCu8bAwrSyLvs3iu3DEN
u3V6HKU9TgnJ4BKZQesc66YJ6zAIvFv0hbgVYrkMvaQiT0MY1NHpTyCPdE1wMBEPeUsri8EC6UOC
tKi+HVlalPunfcR6nuMECx4tzT2Hut0/dGccLLUgjBvcB+v3CQJ5n0OvLAdJvDIW9qO2kxCr8Ww4
ZeGWDS/5B6RLNaf30bpfaegzjPNAni48Q4BT8bPQaqCdgAVJZIWEHeXfXNlT5H/lSz8EHokZo4U/
1ldOKNggAUgGK+kqrVe/JsdfJEBF6uUOUGXNruIXCABCpX4TBgu3/mImuGAR57vxvCPjjyn0tHy2
LFnLnVFvBWz72r4bgha/9f1UEdw2VeX8jBNmBAeIK9TaY/Zx5XlXAY6BFdanxRqnwyD4s9Mh/04B
6FQnwca9EE+egRVvnBORxOE0eU5E6vZcJ0LKYBavxjm/Fy3n/B4Hygwkss9+o3/10iicH1NGRrjF
3+DyZ6K13BNoiT9U+Zbkx8jWB4uZ0+QPNzn6200/Ic4ZBFDpq0E1PybZ8Z4wUdgvG1Me5snFCAwP
ZAmYxVtKSQ54ch2lZEttAJranxRgGkMubln5vorzQM8CQwuwfS/4wHiW3ZoSI8Q2zq+QipPyvV+8
J8lHVbxHxbus2IlNlXdEWta/DzhiPMD5Kmol8kHP2eyPniDBO8QWi+woBnKCxRz+243cVtGtFgvw
MY4uWQY/q27+mlEMt2fFaKPcR9AQw4BBTwcKzqLmRaezJnGpecng87B4/Ashnfu/eLrBmAPCTzI3
7JFrkrihviN2y9aTXjfg4/2I1epYKyf4J1vtA3UFEn3MvExa57eK7Q0jM8gBC84v86kW1vlQr5t6
E2mTqff23QmzlOY0T0tgWkAH93TVh1PJUUeRyPXsFiAS5vpLCffAfe+U3ddNPv0GUTn50sANiD5/
geif9IDidHxB2EKyh0sqOjyoZ3fJIwUpHbNLk26L7UQZX7p9YLOWEfxJ+WKx3NHAi0yykSbAB7ul
2Ybn4iK2W4kWvH/xnl62IX3rmIK/lzpPZ4RVWy82S6zfyk4ctpC0oLZzmqMaWnsd3qRx7pcehJXx
ycFagutl7CnphAxJ6yZghIJns8R231+8twtzpD/4oCaY2/eCsnv4YneOdXcxrqsYrsomSbye4T/5
otaXW19bbpXllvRuei7BE8Aj6HcK/s3KgknPWBi2fr87nRCaNK4Xa6kGfRdsNnnxXis3+gH0Y6UG
ehuUtBnEdp3dBuFWzj41lh2sEwizGxw4BeaTN5ItzSvZgl5f3ffqcz/c99IdbG4TvWNhrUbbwPIm
1JfRxjSJ0/tXs16AxXquBlzKzmhzOWTbNNsuXaP1BN54R/MF0E/MtF9l8Tks3+/qNU+cvJ/humiY
K6FdHxqz/KBJPP9PRSHoNC4Zu/rYfmtjy4HXJAGFvLJIPOXpLSIiVSZ8WXFYAdcRHm7thdNRIr0u
XIr8WkD+ZFro1W7OY2eWytrxyiYyMhkXZ1d0syaco9CVJQ2XLr1297ewv9SpC8bGCTfNcGnk81+0
rexNXa4Ac9mVlbFeZb6gebqGDuVroydhLI682hqo3X3+hNzunqp5fEN5fQ/c6ykyVSqCWa76tUIH
Ug4+erg8Qyu2BZlOXq+V/6s5EF/9AxAGURKhf89NBMtLU5x+2OJiXLOXGJodXBpHGnVH+VDJ+978
W6Q2mSXmENulsKGEIlteF7JpPqOPx/1hgmfyptEr1V3cBVF7EDlr4DP4KKxTAuTSjkAXfU79bmKm
DXzQfjagVOkQPYzpRa3PRIn6+S8wdzcNJ13l2J7MPvxoms9W+9Se75HZ+yPgttNJkc+SYg/yORJO
rX5cKsHS+GdQdoV9mXY0qbt03XHkmTme3MwCURS5y249CLjKmYKRSbTzFxCjtnWnNWyhtJtk/oYB
EABOq/WTMom+H5PhrHdvNOf2VtE4T+rZpUvR4d/28YYyYh38EclawH1ogc+s6+NNMQFTgLbjpgRt
N9foTpAf10xPgNCBxH1afwVpMzDZKdaQhLAKYEGc/qTS+p56PzoCIolAMiOEOwNKRB5GIKdn9sFm
fMvgQFomb0PDHsHpHYiWHm4X4/7JSNgBRj4jNGNSuXazevihcQrlwFU24JdYzfTGpPJjUe1AbkUc
NsQLjaVP9b1Ot9mLEgEjRH7BLMOW091+a1g0U4I6pTi5tqfo1NiZJWGb0A+htsmsgdm27MQM3xlu
0A/2k5s/DP8Gw2O9NoyAOUI5N903NhUnY39d2vqJy6E3T5RhFcq+SJmr7spxmxIqp/xG2JScJhGd
c/fHjNu9aNh/k36jssiDI8Up0phAmX5Y2u/JhupGo/AZQ+alL7+g8XzuFMXGHEem/+CgeukDB/1o
bKPZOq77kzb7EfgtApIvUetrEENxKTQ2nrvbA/o+MGaOJQH/F+ZjZ2PgCl8Xw4IuBWbX8JG1uSMq
e2zw4XhJ+6qKZZGodzSla+a0ugHUfDTfHR8TJX0MIWlQETCeft4dViQFO7w3UTZZ/oFqCjwy5jTy
f5j6wDaM5rtsv9vHjzJD8of7R9G918+b/rjuKftW7JCdhLz/MXDZ7jMNe6YpVg7D2twcNZuJHl0t
zE55VyObXCp5Hgs8yDh35lfjt2AtjtNhMmaWGkWJr2bDO95mbOEbh6fFQMYZDw3QKSS4mebPxar8
T7tYYbg8sxYb1TNDiKxXODsaj8twn+E8ZrUWdtpjl85xAvPVYRk2sJ+Zrq31nMZyV4VzhqrN7Yt8
xpPWFB1vYcM8GTaA0xgdsZ1aJ4MbcZ22Kwi38luu2R4khjmlOHL2I7Mz+aDs0n77WPpZ7EdWT26S
O0nbSAInKRMdUjW2jb7LZzAGWC/hIgjXiM6r9jMaVvDpBjAd3Z49T+nmzv15TLqzprz12i2jfmgu
LaTVLaJUaKBtYyNRux4zK7CXi288TWLqjq90+chaS0zLymE1OPfSqY1vZ/8bqAwbME5uFLodAGHy
w735oFDd0aJ9pW5NvKP5W91cigymxlEys1cvg06LAZgZGGw8i0Gf8rgxz5LJrLC4/KZOq/QjDOfg
31L+GuSvf/9yCAUiSTYoZN499pJDDxHmPmPsqDoccMpMWxoOR1J8dmZ8qN1HkxwIfXn3yh/hYP9k
qjOTsKG6cKUK7oj+ZbEYsUxOf1rTLAQ3sYKMTFO9hn45AWfzW9WHdLwNIMfW4bx/Yp8DXLZc7KiR
MB2uG66U+SYAxASkW2xPcn428nOmndgCG29D9pa+9GW4NKRN78qRclNJ3PMY6Cl3WHfg/6HCyz7b
/Yb8DaNB17pbmnFM2nOqnoGxKKFNZW96/1Krr776ilb/1OGC+Y4J7FM+F8/TwMFVgacS3Gmgw3Qm
S+d7f8xadPM9ET1BtkfZ5LxjH1O6ff/0H6kFyIVMZ13simInBNPvcQD7M609EEGZ4i1of12wyZun
eLG4JnsiSK62krXVSLlctKo7R0mcEE6dCWWUoquw/HhOn3L/lQ5f1Uy4nRG4YndK0pPGHC356uqP
aHEL8zdrn7XH6IGV3mythYr0tKfiTF7dKZclUOrT68w9KlfBllLUuQ84Fj1+DJBn2xe+t0q3Ez41
0aaJnracBrsJszpYdampdQ7223iVA+GrUAec8djgfBxXCEotlVJm0KxMHjhLjQKnWZzROKL73YAD
aktjdetE1Qd9tcL0GeWfixUoFX6E/HTro0bXTnsS2lNJ2KE7MfbkjU222n0vCjo9cLlZXGhQ65b6
Gsd7slwDCcPuXi/XAFo5H5PRLM+xcoyg/399fXQqPk9H0U6yDAfoiNc/PY3xkdrbIt4zEYcAFet7
NQ8y+2vZHgk+bUhU6RI87fkhyKULlR5J42+T7DMLJYsqrqn3kzueXooF8PEGT/HYzkDoHDueRBfi
SZSODG2Z4pTysdv+YvAsmJrCzAI3XAcCOvVADUh3Br3tKe1O9+5kfQBE1iAj2wYpDdiG/9Fm+3xN
DBvLBJBHsOEhbBJtFRYrugcbBOrKefDpGw7OBpwSc6wYmMi4i8ddl3HA2S/7FSbK2OEkNpqxY3XT
VeQQYCUqU99L5GjDUSNcLp/5LmucO2J00RX4LAea26qvZfexnN4f/fXEpolNvcp+36PsK3J5lrqc
hOaeyQ4aUX5yN+IIMmKbib6U+JmlSWfh4cNdg8u5ZNWFctatALBDaGyB1oYrnh4hh7G5AZ3QweZG
gW1tHEaLVCKjrBkjfScUBM62i07J/XKDjIqrxR2J9E7rW2/WCz8MqWuwDAO1dcUugWIlU3B4Vdq/
Ykq0UbT6bvWcbOap+C3boFKCVNlp0r6ikY/joO22qGP0Oywsd97/sAlSVU9fWFH15s6NwLr+wRsv
5/0rm1n2r8CHwcc98BNplPUy+2+DsDkoyZ6/NCT7RtsGmQXYvG32QcexqEP6YxyzsBoI/Q9fyk96
EUzyqbfYzMLTlhdusAjwWVl/lzxiTUJ9SoF3BGxRMFlZuReqIwZvmTfHW0euNf2FtGmmTQfm8MUZ
gVJDTmyO6QL0oXgKe7XTE8RzMQBaT0Zx3NHeUGzIgWqy+9vTyiCpbzhzoNftivhwH/cLtwTBEiA1
iaSTKftyHtHaAInVQsbdqRpdcX6Z+GW4vmKZyEypptCXqVqHpwIuD7DNdL3Al7od7/iAd2p58DtW
73mUpwkibLhtA0Gv3C9H8N9z+2n0pUfM96YmEPRDHJ0K8YJvHrJOkpuRcU6kC2rAfdsiL2yzdqtD
H492cs08Zvdrmb5vJrDb9/1vMkkJbxEgDVp73lV6O+8fA+ao9v0OrLW1m2y3MPxy8JgjTDgothF7
MJDQYXD1pceWOLni9/xuTrLSI4FcmH49bKEoVo5YHduattmHp/d+TEAAYBfvP4P/6UniHPMSBjp0
feMgsUmLdp9z3eFH1X9F+07zB2122MJx1EAlvpILYrb9HGrr0yZYZRC3SE4EiIlaRYYligGEhtAd
+7lSRNLmSpEJPSnicnMkR00cYhrSW5nDvr5iDAuPsGDq8GwwRp7OU3FWNabOBByOsPQTtAf6lPxK
oVhyExEuxyqsbQqsZpdNtfiUrBAVSTKb/iSvhq9UvYbKJV2cebWutGPLwGs5uEt2DWBb483ctVPz
o/Ez55cjY9zXd3Wd38Fcuzj3ai+C4mAnTvL0pMwX1w1DxkurvD2bm6beOhYcczlsEof34mccf63V
49VBxBcdJaNOqJ4l+J/CNVRvcvLRJx95+KH1H5wmApFh8wBw6BKGJ1SuyjM32se4XEV4QdpAKWnr
27RMg+nmA+B5N4tkT+OsEbIV3kP1V6G9JBv1bq1axO8oNbMR6duUWSb+FLrTCJtHMZ+VCm0tg2dv
vMCNRcd4mm40eqfqVbSXc+AV3FVPyy3uQM17aF7egO7aFqLPusiiMZXW30wN5MK8AH5kET+ofaCg
AuZHOZ9b/B75UVOD/29V5R9UPV4G9wCY/nGyn4bPnvtBCCh4Prbu6QF0IfUrpoWVhz34Xp9Pg7AW
sIX0a9Yl8yRnxygNqFOh1VGke5Dfyqpt2vgGAh4zbvRMF1vCu04pB89nik+LOeuemZrIuidy8d9t
GVTgKnl51Q1qDBWHHjXm89muIcncb5YUuMyJCYJ2FExVZilgKd0wXlchDWcrkbVJ7k0WlAe3At0s
0lY1Cwn+/tsSQa++AjJS5WusXLPHVRaobTCbxcEwV5KleVm9X4q73U4SAk0gZjQnSCeHDOlDnJP9
xv0gkLYnZcDEhpt9Ie4+d9PrrpLabSc4ETPqPqjxJCOBZEHVBxMGxczR8YB2waQcyE0oKe6Ms1af
f0fTPuCsLtvZMWFnfNRYeJJro19oqA6Hgz3DJ6htxs7zT6lvkfRWLS8POgmpdqfNhtniiy9BJj/H
4GZeKXiVmr1qS1TxFaeO80e3sf8QXGOI+aSyks94tkjZ1xIeC8oGPRYvTxkBGT43YFRh+yXRiwpl
F/by/SpKV1axWrjp1Uehv8cv2EB2D/h8njwnZvgAoIX2PYpw6dwW+W14XNN89vqm2UmxwA4cPh+k
C8kYvjIZS3Js/wMBUqxCvZRL6BZP5SqH3JtHGXTgSVKOijg7QrPcvtd2ac+SIuRC1K5kneDLcQXl
RUWuNpcao5c57ARMtywJ1YaRVFx7WL31O5kNAFqrvPULaeYqq40vNv6oeXSHDqM33h3aTthfmScB
u6C8FxVycbv0e0NVpip+NdO7IiBGpscSS522jdk8WIS7ymYnK9uq3+axP0KOsfrHoR+DIjn3wkU0
WcjkC/l/eZU2tiwxOvIYY5tF4WGGpburwWFq0/aUDmh3qyWgmHA1Nq6hucO4Xh0oHRvq7WSg/O8u
dF01bxJD7fGjbj8fytcofmfZj5b+rCJziEDrbh4vw3EzcLqenfOYxcOeg/3snB9rl0z867b83S5k
1kldfvTsqIoK1z8OMxW/9AwV0L/F2mHFXAB3w63AJzZa9XiRjctyuJSkCpcUtG/oDe1w4OHM79ew
DNmAPBV3iV3i0CV7jlYsYgLeq/Nfl1bZBYaCgRV903xImlNnq0xY0RBEselvcUqabrZ/2b2wIcos
DL+p+5en/15wnjALWjNLfXDVLR2/gMzCNbVNsULphUkpiVivGC5A0g3phH/8N6JgJlA/2LmtqwfY
SIZ0m2JJyaNnZJ7VOnfhNlIiuV22Hl1IWeclBj0GXm3QaLFZNhso5DnHSX9PVmzuHopx7094ZH3N
FDNPZfoheFp9DOvjh0kNVK/MNiImDPiCphWNTXG2Vh7r8poKQSkd6RXEXp7nc+9VpwZJGmTtvBxu
4vpWJNfN36YHV7PGx8U+lPHQfdzmoe+u7uLbmFzus0J2yPFMRqdsOKvVFSGqChZPdO2TEp8cmETH
7a0MHQHjk8U8fBIICbqpOJcPUzjF8Wj5mGVe9blW9DU1MXT/UABBRVEEDY/3b+ABno95ovUTq572
8JjuLcSt86PWK9NUow9peXVPJvm3h/LXmFa9/Ql8TNhVIgyaUTtp3UmSj7IYqGQB64Ma7ad+CzxM
X620dpUzp4d0k7t1ssaRn8WbFdFj63HW9KAVT+TSGcfdhPK9aT+X96/ss44pEVuxKSPgfRnya4WJ
Jv1I7acGsZClcZ+o+74jq7fH+i6h+pkYE8qctq5tH/rh5XcbjFcMDLu7+am6HbdrtfBVyksZDfmU
vv5eLca0ZuzFQGsJLpugl+hxxnt3TIEGnjDIYqwNJ+lHWrqaybRkc6cwsfWU0Ns+eHos39L62slU
baNKfonDFx6wrPiUunfteUvVS1qdpdCFBv7U979Noik1W74W0erMhWc+EaxMTkNrAAU4GJCB3fvT
lda9seV0FGovg3h2IEhYq4dMPazPOcgk5uEtatuMLcITPWmegShA/dxua2pc+4/1x02lFEp7f2KT
lD5k3U4IcWYbemP/b03IXH2KcbuAngeiad7lMzvkbqFoJK5/NBP5hBZbWnHmZimCqLjO6j+IMhwA
9/dXeFtp1pLh7u9g7Ix5OAW//wsM6zudFuma42vWztBJaioEbR8vg3E6zoYuR1O+jOzHoz8No9ge
pXA6tvFZyi8D0e3sOozkR685vZBuQ5pH2egMQAlM9zNCTA06JomoK7IJjZOmdbK9g00jEnfcQEKF
Whpl6U5M7DjmSlipnCw5xa/Tq5Lg6j9FJNfdArpafFwKB1XYy9JO7FGxSUF4b2gMK9mRoqAFs6fv
0yLIX4WjHTWawvWMIUFSadTewHFW2UJm/oRRiyeJ3aiHPAuENFgqB4lIx5yENFo7JsXT7kMLqLNR
btXEl4CtUEZMkc4LD+Bfm3gllyv2OWSQ+37e4qMc3suDzZkJxzDeYvt9MW3uBhnKk1FdDP1tSm/6
AbWRa/K5sVcJXtvZnDT0bzbRQwmctK0tL/j40dx/iR688GCm7rJkA+kNldfJG63Y/Dq/kVgX+4a+
AjB0oHjA5ORKCB8G5wSR8jXII7v9uWaEiArsyuyr7D/wS492RZd7C1V/l5fbxYN6HOv6X0oVwI6J
4g+0HuAbov+jX4N7M9A/EzePObGQPe9W17X9v+jPOw3Olq9zQnUgwvzOvxe6u8Qn6bKwdjprskcY
6zEXidX6XIW3AEDEtO2B027Dwe/4pEKhcSiO6Z6B2mwf0a4nsR3uio16lEnPj/4DV5bDVOegGYfO
Nl51dgvC6mzanvtksdcJJ6HcmylMiMYrttQe93euxlsp3ARU6S1Cpd5uhRZnl6NUJnTwXvdL+CFu
Xp5z5djHRyeODtaWpSRmdmkchvoo1ccoOT2lY44xjl/ncUsfUfQQ0B3cZG+L7C17nsvyrMFilIIU
R668q+yuwIe/lcwTzQ+a6HdEhNlip75Rn0nVsWPmY8z2GUUj6Eg4HvhV38qv4UYE8Hg66enxHlpY
d0/R6GKUMU50fx8UyRp6CLCm0p8fFYbHddBjgMJbFTTG3Is00ZfFOOMe8iGejOxMX1uBJJu+1QbV
v9cl8bCb4/Bp0RjEcND6yCv/UfnTiJSFNOdrzFSJ1ADtmMvsJTEwFoffKvux305PHxxFa5GiIZST
8qB6tRFT3UZcBMZcE23pUBHoI1W+OvE7zn6YaQ/Wv8HGA0V+IHvjAxtgigoMNU984nxgfOCSHaFQ
vxA4IgmUGUG1UoZVAXzHtGAB0swD4VqCeuGUuQ9M6rdjaxzB1W0AsoHIqb02ItzBZPoGGkd73MoF
3oAb3a/lRiINw0an/8/9kINrVlzfaopdpe0sprIzqCp/klyazRnGsAZs30cbYHW8BTjYj2FXFbt4
mMEhmBik6adSXRlDqn4kFkzrqEneRJdvbdWZ3KHYJfLUV8OTHv3Rl9dn9dYmwTPx5cF7qBRF7jn2
C1wawAOr3TuvIn3Z5FXz78j+d4/+VcNfJrdF6GFEHwYumRkOTRVlh0Qz73zkxdw7R4yJ6m4yoRXm
j7mdg+pxUOJpgaazwbr729MCZNDQTJ1iHfXwUAmKkcaMos2GA6+AwgqboQvugDbSoGEmAyGZJ29p
yf2VQ6yu7BbgLP0MQgTqlBeP2x5q3kCjH2vz+jnn1A5cNWTBBSAn4OCZwR5BP8UrYQ9Wwik0a/Sn
9KdKf3oJ3OPnNL1HyTWSzkN3/Hlgmzg9UhBrVpQ6QQOO7pHtMmyhG4CzqUmNCTOw3lQooicuzRBL
mnVPgzz6Qdok7t9WBX05y7QdjxaALRxYpfUDEDGu0Lv7ozvm3xYzdbkdyd/jQ+825kYoZ2tF17Fj
WE8HugTE1PuV35gL4hXvVoIlKcHQHDKdKJ3gwpZigPeXr57/Ux3KHciOio2vhnm+xULjVmA+9PXN
DDihR2zN7+RFVqRpGVz//KWntMVCIB/Cdof/vhC3wrRLykO2DU7IFr+dLEW9URceCsUSSe++y6s9
civSdWzCbfhh7sgmO/+3jN+G4SZ8LoZZuJCkLTuGaWWKMMoJCpCToWCHsCfrKo2bOjvsuVnQYCRu
G0Q0xpuj0fkBMtxjuN1LHm70SfB+NZTRAQgSaMwwmdAmwokS9whvHQcBwWlgSb1O+vcK+hoOzbO8
YIdKAs6WNj+msrzK+iVmWZMD/oUK+qUN9ZyKmQ6ZlImCW1iTYjc0q5UnqaeFm+eHbRZMgMGqb2My
Lon/Q8WZsGYA8izXS8FV9/wgl68f5AxRd+bixmzFfeYOCW1aB4RCQj7BMz640S7cLu2CsEq5NRSP
orjWCwQnXvw/ps5zt3Fl67ZPRIAU81+RkqgcLYc/hEM3k5gzn/6Oknuf+wGNg+PebtmiyKpVa805
5lc2+/wj4PZLaXHhS27AJnh/dHdC3Sgrm3CJBUHNF+JFcdVj36eFGp+xYASKsGAo8kKnXzMcBvtU
Aj0kZ/dqDTcfdaL6gkW5qK9hfdUkPsULuOd5hbr2GvS0fIVmIc5F/8TmJWFZlytjfeFhGpI9MbSZ
vomcEIvPYuSWsPb9eOqDS99fsw602r0eXqfelWm9Da8lhszxNadUhdH6ka/TNbUqq3hwWqRkSl2Z
Oski+ZX5NUYI7CqRtig4ETE/ncuw14gtyRwF0OVPZruvWIl1RIB0khYRKbd3v73NsR3do/hO7xrA
JEdi+jjlyl6s0+IyC67gRo9yj3j50BjI/Q9xRpr6rht3FW7zfMeAdmEXG73Y1JzKx03HEsAwr9g8
ik3nAcnXJEy4X431riRvYGRnV7kVD3zHVJNZ7rrw4hjzrlcF85pPt/BMB7b66Hajy8GwpJ/Pqm+u
CkJUdTbR3TRxsbCKHScgisxEHN0+zHeaW9L8J1cDwUNEvBFNcsVA3H5EKKDgccEVS2w6lwSrDm2p
v0YgHCZsLztDu2jFbRoXSGknUrHBPs4nkj5NtEaoNkVNkeJslfafFsfYXe+q6q2GWTNdE/NSrwHJ
qmfGLz7GGxHdNS0WDKiah0sqqZPHONTm3LU8vZigipQk3BKQ+rImMAYZFqHAy045+9plsK/T7IZu
iqwjP0aP/vJM1tKS3bQAVhG41PY2tj2OghB6yBCevN70RtOjdsqQ9uLKbjbEa4o8DNIKmNeVa8v4
ftTfNpNuulfxJxYTNX1t9NvQX2ZzSfHIm8uNtWxtVHVblLjV9hEeBTdxDUKpAgTEYog8zmXPfrgJ
Z2TcQsrG9zfiRA43g2r5QpLGw78mZIyn13G8ysYlF0O0X/NMWf8zzxD+VQjr0hrttok939Fakf1Q
DYSZHsh+8PWjJgCmQ3Bt62ulkW1+dT1JusBfahoytvaikAp3kUVi+3HWM0JrxnPeXDMdZA9qGxgn
8NFedO5hl3mxu8lQf2gQV5iJ7dNlnr9hzJltseu9GMoX3pwq+jHG7x7EwRLQehNvwWowCt9iqiQW
rHuvpjf28nDftXTY7z8ecQSdfvLE+Inchb2KZGjYtfCj/vO3wpIqYjegOcpAtphzvVYS2UFIZY9j
zXvcSeHOHd6TahtjY8WiPhw6ooGelOSaVrk3OlvORXM8KoTFMPaTxTRAG9d4Tx/+xtpbUHJ6xwxf
rD2ji8bf+PqTJCWGUp+mCbUyncORsfZBQbbma2q8lbP3YPrAtQ9fvkTpuqE+kkYi3IVpBeFoBxut
2dLX8O91jgJbAF6YkW/4T/Vwr/x77N9N7CIuNHqLIAWN0/p+izcbM2B8bONjToyfJwSiwCbQctGo
DjZYfX/7uD+ZEwd/bVe238vwPZveJOuu5C9adOuNsxqehhOGDXBNRvkPlaWW6+aZgRCRDL1I5+oc
BW86P2cmwN4EoVcGKRjgL5omIdpE5DupwsBKlxP1c+pjIFvu8WGaq8bwvPE1ZRSp/2TM9FbqJmET
+xNat7S7heNFrU+9cmXrIgR8gpk1AD1fFVhXk2vxd85kmcQ+k7am28JJoGz9T2pSkSsK0Q2zw+zM
KYC4Oh+32nEsjkFwaMpDFQlNh1RsdaftSOkWIGZL93jIADE3YDnLnTx/iYITMvk43kvWNu0QhHPS
2JvdMV1Kylv/n4GMrnCKBc/Edf9CuEl/K5Mbp785LzOo2xmzV3vHc0FaSnIkvqPVj/mzucDJdZzX
+ZLhhS/HrqKKTDsaJ+yMfrht7Y2kbXNmyquoBQgt0p2lT7lfpckyI9mMWJgJut2LgeTv6RthipCI
/oxKIMxTKsnpJMpFd2beoXd62jFxaVKlRXgAfefSicmBfCowIxG5jno880xtRaSqqkXujLJhdBEK
orkzyNp5RfrKapA580b/QHfXW/c8fwnSSwQ/Y15ERwM2omimgUp9mj9pq8moq7gV2KnkRduu69Yr
gfuY64mb99w56MEKTtHFGZemUQjdGlGe8adYL1vHh4eB34bJQbNL1d2svEk8cr07vnGaXJEdFOiX
1uVbLCYLFBXHvCZMbP8I9xXdbXXX8u4+Ga0HEsemh7opnvX2/6J7yGAKU4/4XQvUHNOgl17GDnUa
JiQyv1JxcqQ4Zqga9JVLZx3S/hp2L/nsntdvw+ymr2Qok9OHEX4ardNY3PZka+wQ3RbhXt+U1Z6Q
IlWsSrvogUJm+2nYiAg2OBPka6if9WdEZFdeiIhUHkIvFC4q5c2K3of+vas/pG6vB2eOBzP6hM36
8VgHDr8lzHVA5Xp5Sdq5U4c7ls2oP1hkh21Q8qnbltQE9/ExObsHvyPnaXgM11K9g3CWT5p8IllS
gsooE3YN0UfERFaHWvwAMAPkRI7+qnhCzpFD6eoS/vq08hG/IxJCIaSvWZniaYOkfUZKaIMyWyD8
iuEWYl8SVmWx7LLwvgYZKNk92iciggDnd88RzONswUnoFgHLrOM3A0GCfHs8rjT1n3EhyEnm9IrA
I0tbW6F6R/LO0vwreS8h0ZKKLS8i7GdPk0CubwmkYLAMfc/OjhLO4AM8bFod/4xqDKar1suwN4xw
/eHDbq0PKPwiwAWsBnNmHfqdazxc/4OvcR6VyKw/MRzdg/e6Wyl30o7Bd6WrGfky35zXB+WWzO47
44riL4HVCQprQrjGHSkhw5RPXGS2YWys5D85qiK62OgBUWX3+iVvWQ49exIKFekpUknRqVheJ3vt
rjhIFUJDUm8pNrG1yh/Np4Gzp+CB3lVsDShiHh8G2WLJekHCdPEu8/+Dt3Z61UihkEV6Zx4tJuqY
aTveUn9OW90EnkeYVoV+705xaiKIZtsT7A1TfU9QBL2nwQE+vUaC4yT49KO/RhXlCzFYkDPfP8jG
0U/P9E2lflHmb/A5TZZnBjySIwT+9k7BA8Qqi8RjPsWb+arutqWy6xixDrBgT+azpUHBpCFSnL3v
dgV3Ik8rA314z4y58bRU5wY+LOgnAFOOnqz9p20RwVNLlke4koxlmi3BfKL8t8lEXpb+ciMAIFRC
REI9hn3lUJcgbCEUinmf55iMlJdpwhTniBMjTk6BfjSeTUJ8SWcgXhvChsmf0ru1sKtm6/KZmATR
zsbbqK5/XJngGNbEm2RDaRNWmc7eFN8VgYPpQm5fkvh1pr9NwefbGwRe1RYE3od8irBfTo6N1shL
EqZ+J73b6Y6m70qLak1EWsrKBXPQ9yy9WeM9yZnovee4Rga4ZQt2GASw/i7GsP/AIEpz60oMkCiD
BsInAvvc5ZdEvljTBe3ZSJ8SsfQ67tcSMBFtTa5jQ+NP8qxDgq3Da+hiPY0jVDc8RXXsyHik0IHH
x/4LfyZuVdynOsTRm2S49ezP4EAxSqK7Bj9I7LoDkz/reGIn+C3VJ+DDwFNjJpubsd+SBK8oZ7Va
RmvOuGQjavbnzPyStR8Oq5S46ibEYDiIY078n0AUHTNFMdpkg9bqfnzzC4ToL0X/gsyzfYAHPIck
ROz8JRZz3AYIS/mnKKAl0M9iWs9JWYMCMJdMh9dh1BInHqMW+u8U18xZeLZS9km8D2ojvA+yutNY
j9udlaBO3PpQxvFltkCiyFnYdpmbzUF++SKj3Z/TXxwZoxrfmUFCOpT8udBi5Vui57Dn0WtT8EJx
gqGoAmNsEj8jjhBFIeIdyVAl6WFQ1oR0m9NCrvcBnQPSPn3s+UJThtCO5mKRHkw+2oxe5AWf6mZE
K/FYKKQpc2zwKnUZ1atsYswpOlsYwZGGyp4eXLEVWclNTm5IUcd/yUOATpnHw6hcKfmuZ8M8MdOG
HtNjKOZ2JowSAOF4zcdrO14HKn546ISJB9sGMqa6IVh7MVprBlKcnCyGdLsWxjWpJeV3bXz745K/
HqSFvTfw5ZLv/rzQcr0ojK0Bqa7ZDc2Oi/zbnY3bXYxcVvbQpyFGbUiyeYpRm3yF1pboi3c0vtU9
erzI09WehGJtnJ2agHbMnmcjWxixaB/+XoCgFhcAIjAXQAY1pnkNM1aiLDhN5+sCiBoZvB73vUGL
kBj4bN2rQBm8Ad/BM880aVAxLIrkBJE2IMr8LGUX+31Wb6v+LBVw7Re4fYIeO+ZWDneNvZjpKNyZ
BWQLbpJ+3EYRDrc54rqEBdVYjq6JuVRet+6YAzU6WjnMzqM0iQh3Gz5OSab3omA4cqkeV4oCCgGU
ipbqTE5JiZJ8+OZXa3xP1bddfYPm/UbOzW3MjJPp16jVy8ff1KKT4WXMTU2vrdZE0v9KK80KdyUB
0az5oQ+IZiN3KATZD/ajcpeRVmTb395SHz97S8TRlXuwBerdTl6nx9wPXDrzacnEYHKQVtsSejPV
XPjFmYc3BqJqX3HWcSzM1FtQ3dLBZiqOnwcBCn7agwnwtF4q3WfHy/0FFOJrP1Lx06i3vEJD35Li
trOUeZ8d++lk+yc5vAiHmEjEG599foxNCjhICSXH/j8Kgcq99tj9hiOiZe0OZNnHoxMTD22KkEQi
K2EnGJ6sEw+yriJy6PH3ixQ84EZEk2Op698D86OpP8z8U68+4HhidVPVV9MNiIhF1J9vInXdozRN
vQ65Joq4kNKANDzmNAk94HBBsztRvgz5q6f/Bpk9Gb/V6DvA6R68h4ic5vkXNJqk4AbY5RW3Du2S
tXoFMZk/SESrrxCnOsVj1oieOqzmETCYp6S6iciZxEwWkp5ZvRRkr2RvkvzW9e8P/tQfyKcx4cxe
Hqs8ceToPevf4ZOmBmMYBsNrsmBqlOX/V7Q5D36i+EIxSG8/Kdkj09lpVh6jEBkTiux5ZbgRfJCe
63hqCZBMb7X2Ukn3UKGkBGpRymLbMDmhJ4vqDxGiTfoVYuh/fNm4RbM1rfYzQAbkO8qXhClRm/vd
nyKEXuXiVln9hgoyVOJch5MUVA9HOzykE05+ji7oAiFTYHVxm+BvGPxlb/KLhaK9Tvb9Ed995QVc
D13qaiuRZi1Bc8ATFmyk6F5at9Jahn94JtMH3Yc7lE7ESmyS6FqOinQYZnszInr6N/EZF2c+wXbZ
hgr5v8egPLYBIC/Ca3dFKRLQR2rCl+BdnRbh8EkGPY0NwheLGbhsXgmS9W92tCBZt1sVwNkAjnVe
nO1k9esHBTExhcLoqXBU7r1wUTBHMPZFQtNjb+j7qdv3D7oae/bW+A/6oVxm4CfKVSYU8T+HZksA
YnvCKNkbi8Jckp0LvqzVvQKoWLSRkcRZm8QlO/XRfEzFJ+L6LBWX3Z99VtWHknGYzj57631WvFry
SxVtlZ/8cR7QMGxdTf4ypTkmyvAPi71PZ1R5yQZgCedaPT7g7iT7cQVnUUK4AYzBVfRT3p5ChgWi
18GcBYPePJznSE0okcpNRXJ5sWlILi82RNpB80DDz3xXaPhH6AXVnF4BCO442BSdiLYmmUeCmJjs
wRbprcjn6aAuaCuuhZycxX8qXI2wQku8S/N/cfdM3sedEmAsT05RJxAmVCHgwyeKI+ivBZIx5jJ/
EoW9Oz4Z7WlodMcHUBDqB7094jMfaGiiQDD2rSRhOwFUlX5ZTMb5le0ic9WeRhkksmssXTTGGCX0
NABKPX0P+Lp40oNjbtEUM1AAsTVzz+w10ot4g9j4RvS4JW1RslW+CgZg8bcaPJw8Av3anaSuX4Tg
D9Jy8XwDwRqoeZUA+Ztt49lWQujHn1nsRnY7N9D6oMrExjqG2WIKPK5iUlYQuZew9ZMV9xU+4yyg
XhPB4xLYbNWLW/fxB1U/yamtyFNJ9X2gc9MVm2Hc6FqP0dcJ65Y2IbKeESrQy2wg2g/sX70sWlfZ
M28jURbQjEDMOw9kmfraDkUHSSOfBC1RIzpIfpa7RXBlJcBb0kR/mz3HueohMonCTmQSKcYJ/E1C
1rpx6pH9xXzdhdjqidA0nSh9M8pX1oJgSRI3oU/oIOjGlYmC3hnkwh7rPrcN3PdfM0hs7ahLEmKr
8t2gbGESd2Mxl7t7gT25vMbaKSqNOXQ1Mj3tzsmtOYSAIrlHw93o7yb3rqCiEtmNIeUtpCaEoZST
wwAkEOJASk8731kcCngSga3inJbWJFtmFRJ4YgEH25kYhVmLdviJhp/eo+0VAId/Ng6rbs3dTLgS
DdbGLcKZOwt5mADGIKj1+epBv0A7leExJu6qDaGKGaDeCPsgYiJN3eDVNI+z6pJGaIgB3T0sQBCX
CmLSrM9oM+1S6yBnJzVgzf0oOatyGIx2WUSgNPxkit9RiIVT/c3CJohkMFZHJ1IgLUFaCyPCvY3M
WmQx0LPM6y0STq1lkpQsypwNUTRYFH1p5hqXcaAU9f9qRLl6iSaM1C2PcTgPk8WDkF2mgnuSvH/b
nxjEE8Jn6m3IcmEtKaQi8by7tA3ryfU0/ajyeLl1d2qMU8TjwqTcXsfK2kwwgHgPpLuI5Z6GKtXa
yrZgKumRB1OpcqZo01sbgsseJWNPx1iyqGduT43HH9iS/xkTKlkYE2K7x+pzrqab3Lyqw3ugf8aP
b6n+AA/e/8EO0K852VDehf2aUTBKlE7yzjQG8LWzuwXNa/prTNI+o+UQ/cCTSIafmu6w/JXqH0X7
XlgIN8FGwcrYWgfbpdPJ5y0CBGYooZASLvTubGqnX3x5oFQOnQVoBLN8AQKbFiUgTgSsOuYBqpI/
jKGBajf5kn+ojZfIFF55G1yf29u3HFVeIlj/LGBFvGWMLCOrJwUU7oXvmQzUpJXyE6/KJ4eCZBc4
FCpBPchmebBY82nWWgB51WshXUAm2d1Za3ACHK36kLLMwocc3SZ2f0p/K0MpzHak3xoZRH+802v4
ib68KfVt78BOGZ/RAOgvTIHK1yvPrLzZxMbj9kSv4zgs9vLEKk7BsKNxnWXOP/h14nKKp1EzJQcC
FWLdZdmlm1O2IuTJIkItviXVNZXnJWVNfCLS2aI1vhq1vY9VBh7kDVxIt7IMSNT/X1ekqS/oimBD
FQgMpIsxXcBfThlZZec+wV5yNOujC8PkomgnCeaGmOJimHKQ3j7oEWGqAFXxVMxiRxCQxnD56/b3
X6yXdH4f4YvZ+35DW7m2TxA3MsV9c8cVT73nVskiYpm+xncqbTv2UviU8SvKkj5/t423qHjvoKuY
b/4cBODZlk4NwUvFkWAM/PLv3PsvFfXTnowclCQt9s0z2goKExOoinIwcEutqf5QYzTtVzN8HsZ2
Q1BQQURxg09z/hhfgC7pKGiDU6ey3Rzj6WySMaDNQ3sRzg8gwnJ0wMh9EdU+80HI8ZOR6bmzALAl
QNo9YXyFQ7eY4K1MP/CR/BdA2fQigLKEsjH7VMoPhD4/tkv4r6oe2PbS7i4uHJcy2W9d/UYpS+Ix
aic3tQXiHXcGnzyAJw0hdHvq58R8fvqgz+17Ft+j2Yve3axwidYoIY0u2WfZrkL5iRclXUdAFp7R
cvz4hToH8K8nc9CXkb6loU+oinVt83vvuLBDzWHzWJHjMT0X/99Fmqcii1nQ57MUSxYbx/M+Tte2
sd6mcEy8jjFKvIn9zX2f1ohX9oREzuFu+oBODe835IwmXu9MJl02YWwhj9j1Yw9rDOFADebRjUs0
yhwTDGFJ0SRMMIxi5ByGCCgQTL97czz09gGseuwfC//YQxzcJ4e4ErpKnBwDv/nWJjlaZ2yD02gQ
do0ZvjhjWyTCroG54Xu57xjEPwPHBntlwNldFfJhpuwlSeRqsNC5Ggcq7VZKIoJsciUF2cypUw52
vf/am/GlIGKdGl7lEu5UeRfTIeqP2ChAw02bkBJR3XL+9Mr5tguFFwarDLhKkYDlNg62TZ8jMt2D
kNhHmr/x4qoUl7S5JrRse3/JN+QQJLdNuTOmHbt8CM6ngCdQbgocGeqWsEcC5ZNp16b7qym/jXNP
495HFtQDY5rbj3vSvHoiBU6/yr7gwU3szUsqEq9JVp5Hd01tj0jw6K453jifethz2wZdXrMF83UT
GSiJKMj6+V9GSmB+aLPByaXZ+faQ3+zpzX+8zcpXEykdleir77hxf/abEwnWA7woAimX5Mih0wNn
Co4WeCsdOcs4p83JPXMKm8Co6fAsjw9HVw92dFCJd7S3xuKFWgiab/BdzpxZwSSKnUBYcyPjaOlH
+NSnID0XwzkczhFYlLPanyGkWMmZvHpejhebQUckRUrwZ+NoK2Emk8+BRUILdce26ogU2EE8JSaj
cYF0z1b63DDcO/pW4YeYgF0Wq207x/2pNHvXWDykVT0C713DVHVVkrqIbnE4UAQucTUpVV6woQtp
qaILGT9PWfQf2UE8ZXbVDIyoJ312KGKgMgsQtQMW03rjY419OFHvbvctQ3I03UQuyf8S0X4fBHIS
yBQx7MOUczg/khtM/7/AGX9KSWNDW/2+/4iYMi/Dxvv4KLRddcNlJC9ySMmQ2ZPDA0ie4Sjd+2Of
QEoCr63g/9jSuBiEQwJIMIrQhkHhScOqTsAnHCflpYMtUV7vVvU6Dj9K8IewFGujBTt4fLG9M9I9
oMX+6YceOTVdiRGNZ8uSSXAm3Il1x/CKhY6qlXqkYnj59dgU+jUjOlRfB5Av0CmMIgD9N/MnHDdK
f1MgpTkjoXT70XdHxYkT+AcH5tPQsp3gmlrnpj8P8crG9L0HSAb2uKceoqzilKQw/hHvi3cFfhhb
7m+0BFW+jUDpXQvfOW89tFdOW/6ifRKNUNtVK25hhcHzwMgAHcIlb+gtlK/0X+m6/grWLMxZh4rg
mwPhQ1GOtoe2oRClmq6SOQE8t3ZNEL2yDKZL1dGNW4JATs3zXy2+Sf6FkiFJzpQM4G9IqAuRhmzw
nYk7kY4LHVAEQ4DyCOCguJwxydwn8n6WH3i0/g8LXrXWuiXyNiRrrSyH2ZJGIkN7MkHy5Ba2Lqd9
g24yIv9gw4BcU0VtDA0NYF8gz43wqLv8SlV3jqOTNc2bYcW27dcHLTx2T1VtW6zYH0Db2hGTT5Rc
c+lxYc0a0bhq+cLCNxKjEjtEf33ZsVJhvJPjcw+bgX5a9F7675Kb0aWHrO4y0W+OTLAr7YCGlwk2
ZiM+9oSHFTEhepZjSFH3OkvfTPoLGm0b34KZR7wemeYYVrClOVx+Sz2mzQHJbNhhnrjoDc8zwtkE
Ca61pKBkv40dheip+EgAK9xCTqN17aj6qW5PqYZJ4MhPNTYsBKwqw9PimMY0ftwBcfw0lyaItM7d
wvO70k/SzY63v8Xq7NlMoRdJV6DrBKa3j/8BEJmIm9LzAkUrlL1MxMmf4pQFgnMra/vZpSA18zTG
N6CYTQeRjuI/34LHrHOmymt0u26U0d5fIdxN5RVKYYvIIeXWKa6/4J6iIks5RzduqXqItQFRo1Yf
cEfObVJP+N/yow3e+Qi4JxWERvpGjh14fvcqf8FWEq2qfElzwF9kgQdqqgBti5Du4C9yZtTREYr3
qLwwEWHnbonlouC48X5oAyE0W0P/ohzhEChlO9Kw+QOS2r7pMocz12xcuGxN90zxolM7V3DXRRgj
50xbuCE0TGMUyWsa+91aPeXIHwjYibaUobPr0J6NF2ZAcDgQTVMEtstx1VdMnvbKMaLtpi3LEfTj
Ek4bcOcIByfGgNENVM9abL2oRuK8pZZEMfE7ZNS5r3P0S7BFV4wY03KlXab0QvWZNa69a+Ozz1ig
n2uVOJkybAT2DbE5ezhhsZcaZzRR6YvmIPN9lOaU9dSy6MZmtNkvUA8jVvh3uIfGpRnfzPQz9x2F
MCag3zIDmFX/zP7it0b64CI+T6SdvKJRhFtxwNN+nvGIZctqWEYpVBjCACz5XGkXS7mhNY/XTGTm
rJqinK6ulNOBa2FB4vchUgEW/fPujffcAnTCqQtHbdVIyHgWU4fY/U7MSf7ClGto3HzYcZZosZ1k
m23t8S15jn/gNeqB8c2s92F8yzSUwBv9Hd7dkwrPAQp8OsUbsTi1tucQMWUvUnjQ/F0PXNp3yO7R
N0CwKT993NEOYpB2zn7QpZcxPrOJlcDWOUYPizuvMqCvJad8n2+teI9rUCIQLD0oTFWBX86pWpPo
Zuhn8HcUrYhGOJEJWLc+B9pJHgLQTtIQZpuHBhHQc3E0P2KXJxxL8/TU+SM4SaO1S1topn+Y7Xvy
eCu7e0dQz7NQ0G/oUsbZegLzwHmL4JS17v/bwLuIzXJJBJCa7+2ZE7zySxQRwDQROF3XJE+v8fmO
TotBlWhKbBBIgtDHO3gPipygL5F85mO0VJaCe6qJ23dGTY5/YEEzpkq2BTYTkR7wME4SP55KnBsV
H/ox1A75lx4JBj5k9NG8GQMYB06c5Cyy/2G2EmURA+5koptG5ivpjvmC4R6iII2N+1TXh1m818Z9
4dbyJ40L7t+xeZHq1Th6g7Ijf8tV3u1bxRl2F2JQwAy+y9q962XYyXgmDqabRkdy4sMVFRHHCp6S
ofzgaVaXCRV6uK6LdTdtqol29TZWt2qxI82zfIGfkfGGDmMiCq0iYaa4UI2TRSLCcG55r6Mwl+QQ
TiDC4jKR5/QmI9qTYHkafmrDCn4g8o/VSz1pswWR5OgMTErKgOgxVP8iJJBIcsmlt0T3jt4S7TVS
wTh605AtFGp1ciU96xKvdOvOWqWu/+VB0ZtVtmQQsJaW1FmMUG6Y/T29Y8F85m6b56C/a8pLuKfD
za2blK+l8jK2HM848a4wUmDeID+CVZlsgGXe31tPNs/cOlp5Pf8md7NdIaiiMYbYCQFugUV0yZtk
bwJlJ0lrzmZcdOFfZdwnJA3icAuHMtrSIEJbnr3xFLa0f0/lFhXlsOMd+U498Jg5KNaDZT5dwl78
zCk60eGTt3TTHw7YUhZiUHfcYbqLZq19Aicbzgvkx1HdrTgtS8LFDmGRdSY6sl1hZaK/RguvJ+Hh
yc2kSTLwiwldxsnHLyRWRjE5tpZEC9TtMjQXtEj49xwe0xze5qLqHcRrDls0jeFBc39nJ7wHvozZ
/+I5xUQa31gXHxC92pvantUWjPgSCz1Ld73BF0sAdantbfBOn4Q7AMp8BAvLoccBA7mcMQrZABG1
239JnwQH0NXTyTyg0UQfVewq+ppNrJldH+lFq0/TFcVZxG+P0j3fix3BOjTLMX9FwGbYiwaiHimg
La7CLY2eXyQnyRG9E8Yu6z2be/RKUPzUr2hKusImlC1ZmbRaXL18ETTzmLZ3ugNgACJglm59EsP5
FmPRcVC96Gv64Q9zQdve1V18wQmEiHXyBSaBw26HFOUl1K6mem2rKx9nvUWIR60PQDi7YCemMKS7
HYkeaVcfQWbzuA808gi/2Pvxmb/DLxwbonWDRNEf9wgP2QJw/8h8bsuaVCvxnjglCgBpQMWwZa2f
8QlxiI+2GrFXP6x52ZtGZh5nMU7bHxMC9OcxGZli1joz/+TvZ+QJySvZPxE4ODpQlrlHcDblT5kE
TwiHeJCeJVkHKF9uRfkSLKm5g6PEo/L4yhy5PQkEtCiKsPrGnKA3fJLhS4YTHmdF4zJk08N7XB+5
oJQ2BeO211x5kcBCM1uqHHtXejPzFuOdTpFfHfn02DmMlxlSUZQ48hkxJkGZZC1w5bmpcHKJ1gYK
RpNR1kGFfhu+fcIDny8+i6d1hd7p5BxQ0dHU5FwLJRQ9QLAtyZ62vRRf6yiamcgOoDcZr8rwbtFf
nH3l40/FhCr4Q5H6nLyLEwcHNpdalR2XSQ/9Rcda5m4EAN5Yh7LIpYmgCQl1blCsa31NikxS/kuR
Kc0NfsK/xBAYYv33PEYDkjsWmx5JdrGRhmeAKew0VZwI6alTLCH0ojHON86GHyn8UcKfOP4210rv
/FxtVyJ/Ycn0v9SO8nP6H8YHk0QJ6GbVFtPQzOPD1p8h7wAs4ND2uA4rz4jWdILscEtoo7anKCNZ
hUQ8mmykbcBk5nsr0ZhX8v00HHz7pASXLfkf4zqrN49nHuT9zTS8clpP39or4/qQp/6oILZJjn9Z
9CvjlBno8M/cDNjbGwEElpsDow0GR6T2qqxf/SZ2Rpt4yc2WEaZn84a3rQf3d/7D3uD80HpFDvbg
a24vtCojDpJuT1QNq2Pvb2NF9ERRqYKVR6U6IlipEEmedPXC4t6eZRAXr1sXQK/LwWKPm46Td52w
k10n9R+6SaUVTPPsX/sg1zfbM2Y5MduU/3UcrSf+t5CWWxpUvNpwlGURijIEog7xP/rx6L6hQSOU
b0aQsH1cgu7ihOH9ry01QS6r3AoXe7VeEnFNEJi1RrzQCDg1ofdt9M7AmNafZ4YeVxJD08CciTGp
w2bKVUVI+JxI1prX9d64bVoBXK+ZbqHt3Q6PLyn7lIjMOf9WDhzPtg+HswMrum/eWBz7+KzNjkIe
FzSHs4vniRWes9zvCg9UljWMJjhtC2I1KVbly8OhUBREet8rqdllnQCKU9eIe8zGpP8+dOe6OVU8
wXRLjEUM9kAAYABmxy4LoNquW+w/ssNKis3RjV5HmXAdkBIOEexBvrFm63zm3Wc17pBDEIHsXwgM
y/DEuUZrWxUSYVrw9LVn598gNGBfPiNVz03mxH56f6f41GrHv+T8SiSSbymhOMMq0EjP6Ox7a13I
IKA48iEoW9c1fh2c1iVx1HPFYRHyD/HFJoFtvEbmxSydadEVWwjCvr0mgWpcf2r1rekvAfcV0565
XKyJk6KXgRihRp9Du7g8Sn/N2crGhftMhZ8aYYlDptari8qxkBONWwJlmwUrz68SJtxq3UoLOcAJ
SVtHtJebwTKGa9xeDkjy4wui1dlbtyhn8xFxBe3MN5hm9e4xHfkCuBW6QbIpfm3FwK2M2qtkormE
vtWaR4QLQBhl5POG2gctTjG4MQEXwj6E97TcZ/I6QuxZr6FjcUWqZN0kXCmPmHsjWKAhaRYZbc5m
ZyEnaYSctVV3+ChQ05qWk8IVPvGvZivweFH8KZfvqfwKCR38rL0yTRfuOGbEbnIs9M0XS//uCjTd
oJwgD8rmOsMKBxtnhW4X4dfEGgizAnz6zAEmiOND8BurXW/vQ/BOwUWyrhWZ8LrC6gnlzwMNhbLi
Iv9M8T7lCYeJSGufkI8z2HTrSJBL2jrVxLvamFjK/U2+U8rvRl9mcP+B75qOZnFkXFf1LpqwwIPn
QtXZ+htBbpTmRM+QkTNTXQ200gO0z65uVtK4RmVT+xtUNl0O+wSYFMHdQI0q0hihcAtTLAg6i0j6
TQcCn79YKtKJgUJbnQPllCqnXDoOdNzIJ0lBd+7N9FUJblZyYcasUOfNtWKdVJvWQpW1ZYJG89/E
wIPswFGZoVq7zsJvvWe6p+rXVLk8njaKcNMkpAAK6HpYvpjFC3qEYoE14HfPlWsa8hsixpKaxZON
BVw3HmkeF4U4I+0InFtpXJMMlPgmZlps7M2h1/aIZzVijsk09Ld0F9AyrqXdQ5tDaHiuvmgf8gfB
o66hrxgmRwhBv5C9ZwmJKSefV2c6xEdGRR8tqV3B/RgbamBm6zgzZzLRzf0+MfYBDUD2Ac0twCcq
XzUpLcgg8s9MVR3ZuoXqlbEQPSfSI56WjHpDZU1XEpUx801de2VYEf/pv+gW8bMoMFCr0PqgwcaQ
87fOD1cRDGpFNFr51Vm+IkxOq5nvPFaZJGJwKXhjoV1Z5l9yCUwc1DT4f7tfafaWGFgaDVRU5GfZ
GbrgI8mMIYRAdkEX1tPw/6h6ryVXsa3r9oUWEXhzC8gg5F0q84ZIswqEsMLz9H9DWbvOdyIqascu
t3LJMMfso/fW/0fWGp4Q3KdHfeI+FRyxbOSQlHjGn0pGwRImDm5xzNDEk24dnlp9k6Y0LL2hfLON
feKKXTBDPXNQbDUbe+UyoJMDQjgI+VEkXcNLfJIfdOSdBHp6nqfGlyFjDyCXDggZmB+6llrLA8OD
KH7xyuMrks2z1Z6l4MjbN6KMd1htfOndAKY23XBQmKf5CycIVicFbNIFwWUI7UJ1035dMsLuNUhj
aD0DmpmdKh5nhrL7gRdWnqzmEKJj1RtUcDSKgleC5FLr1nAvTKownTiHBoQvYhIkWbUknsxoyTfk
sarNqf3y2RPe8XWdJlhf632h903E1MLv2Z3xzXxtcAZqEZ6e8YQh5UU8p0SP2j1WcdGmi7gprJW5
VjsUoyH7Ab7q/US3OzfDqFYAKuCN2uWqEyaXR3VW2mMj7yVpV0Vbk/xut2W+yzajvq2Tfd7to4FC
tuOIUFzxOsOx/AfT/b/qMZ8YvD79a9TA4TPFZbBVZq2H0IFkJu05UnV5h17DYOCWmNYJ/zc8yA+K
PnPH4cYWmiuQRfsQt7NuQdw/xzqb+upGRdLpTsX9khfXhLkAsA/00nGfkxdzeLWk51TleecPWFym
lycrk1zdPDk3yWpIVroImsBTKk8GD/nwmjtXMC9iI18v22AhuUL7/xWBfPkR6htgTayvvHOYDTDW
CPK2348Kd6/juIcbs880x8cJcCyaDRIVZe51+Ffufn79cHQnaitaxtBWqEVgnMRQF8bLcsaQ2DkC
czpehtGjNwXSHI3QFgloStPnmvEVm19UDavP73ifSYLTyC25a+fJeXBmKSKhF7WutUQHHXfamYvW
c26iq81+JyCNQYc+TxyfoZfn3hNbwBvLJcwn2uvm+nutgIrKNZDUBzU+6Bjk7veDtqqJnQTLulmi
APFrCD5IqglzNRvu3m+7NMvDIeN7zu1knWJjxeBjP3DyVyuLWxRRbld574MjahaCAQrlIC95/eiQ
g0BfzgXi7RSMgUsYlszA8dMDZhe/FCkKsTPTYzGQOCESCrPk4022fJ8vnfYSzgvsB7jK+e/Ri9R6
/0EhpG5B7zQQCFaX1F1ke6o/++7U0zjh/PTqHo9Kcp9gUSjGr6vbQLUcYWhjSp2B2JI1P/bKjh6F
mdBiSiJy4oSMttbGyHbqsNPzfSzuYwIvXl/MqbBEm/lXhCovXcGn5Kpob0TKfsPzHDlWPscuGs61
eK8BUG/neI85SnJ8NHwZtEXWnbnSoerEu6nyo2H7jNuiBE2mUyK9aggfo22gu3ot2qNxvpcnvYLv
sivA0X+I1j7pTp3z3+ZqhDPBkRp7HcZl0aMRN//HUo6yQIZpS0l8b+2McR+J5AT2nXygzIYdrFWv
dNiy8gouO48LGmrpbbG8ubwF+MHVQqjcf/J62kp2/MCbSPZZTfPRyQP3IX7l2kfdvMvFG+9zna19
6hb6RabRs+izYooePlIJPkB6G/7PNfbXD8eToCWJZJzD4YhY2UQ7WdngT+C20PNkFDg6Uid4fTyo
njSYfu62GxdwCZgdWWmsuGDB+Rrr6aZg8ofKsvM9pjjGOkXnNvjcbEasCvl7yTBn3OLmlo1vo/vI
ODPOxt3uhksmnsb6APdKcTP4APrW6PYDBgwyBsOZ4HNywlChIga+Wkl+J2p++f82Ro9wY510xMDw
U24/x+DzySmk/tXUvwF7wtx/KKs6dUryudNShDKPimLSZkMpiy4vufVawZHZgVbLkoKWgjlmgTTD
E4Xdp4vxeoTMF+MTPrHeWh642ZHZnMwxije51GYyS2aiSMel08m8yeemfhOF9+QjIMgl7UthB8k5
5J61xwgqlFvZtSRv8h1t6fTAeWT8DeJ5r0yYCbC10X3ZkU3ulxqNaY6YTTGqwYbx8aWO3xSxFvcf
VPNXD2tBT3b2yeXo9523zm61ZNtjHBDvIzpgYlSjLbnPZvB0ccVXyQIBSfL6UgZvWXWLohmnmQuY
fCOGmzkdQtvb1Bt/Uu7EVQ/P/k2pbnf+mrDPZZZmx7A5YisIyPs8AER66cMrGbvNpUhUt1pSAw6e
PD5W0WEsd/lzO55LtBlU3mlTaxCIgAPpGfBAeGYSZBZOgvpmCX+L8G8S/SxxTQ5c/5kI+FMG6/ro
RDnMCL8B5ND7uNHsfvzQaIK2HWINkiMOJyklx3asqum1DcM9lGjhvpEZePeiwVXiKFIXFb5p0g2P
aqN+PuZc6AsNVfnfOyfb1ladvuv//GeM/a+HBOl7YIp4YwPE7oF1AVsirtIozuzfcFLTbr9ipmTD
/7vXRGqLWRLdJ/Tm0w3/4avDPhscoS4ublcUa+kVNJXYfO4yaFHM4tJKpEin4mIJEXzyFKNGctvU
3Mmlki5xijCWoGy50eLgttk06tUwzEEfKDuY6iyc2BeUjw3hF4PqmTk3UB5JdbqLioOcbfWNf9Xc
K/tBxf75mc69fEUBLMwgnfzRS2mCbDoxVmXH6CdwaTLufb06Rv3JKM5ZfMm7i74wtGOYnjK2QPox
io+DcjDxb5d7uhmFbSAuu09YnB04zsAeqw2tzELqkBlmhR9y6Jywz0szNXxnI51IPgewfj/fe8iV
axZjyBrokRHzDM6RaUplnZRwkxkcUEfP+zZhwcEOq/HAkzaFY4qrqPPLaq3AYD0V3JESp5zp97dS
u+nV+tHMQKT/2u5T4gKLp34Dpd3rPsiyx2OdP0Ah+7+Rl8fgz1bq40Jh8zMj+30IqbFYA0V3yCa4
1U9LTybKKZWH9qq/MwNfcJC88lnl0dCm3rzHcB1sh0gL0+2onmr1RDXba7o9kLvQCK3suUOwAl4u
D9wdpH71O3txMfO4pRiuAPqnX7j/IPRFmzqfYSUM0nM6XrX+vaWmMPmuhp9iU4en3z0ZyPUjcykf
eO83k4IpkUwHpkQznUjajT49iciCYsp8XcRWereN0r0xHMT6FIA1S66xcB21N/EL1wirDKs74CV+
0GOu7VM2GOrO/eeZfFVAYZZNd41jpLoLuncEC9qh5A4yOB/2aNFElPa4bG+YdK5XI9rTftes8FMp
ypGoOJkyKselxS1ZuyUFpXMxBrHqQFxH3sAJi1Hhid+WrXS+GvKVizegqff4UQ4PZceDvuzWvmk5
KKFYsk5MaMxZV5dRmQok4/Q0YGm/6f1HavNs9JhYOJKiemp5ussrAaPgKqElbVrufQX5j6H8TdS/
5qIn7TLuimKnBttW3OblNpQ3fHI/PvrkMrpGcinMY3U/6N1uKI9Seu4wakgr/yYjH8fLG+Pd1f2/
2zOIlvVtpkWbvllrhi8Pvhz66C0a+98rYYq0W2CalwOKPqbcaUUgewojPh3+jz5Fgryin8zNhFCJ
x4u0OYZAzHcETCdcu4L7b8HCQ56dHHVEpF+bLGAeIAj4m2N/rqeUqp9gdsSH0m4wyFrT8g2MT6hc
lJiB/doWF6Rd+iu1+3clzfAKJ837+M4IiJnz5zGJ/bEx+7+GUS2ylw7evOw2+aiWdTn1oSHYRo8r
jANqUAxtP+mzr0osJGqiAWyjsJsY8onNsxwfkmonwARd+vQB4xeQLleS2GsdLjRZUKaoxmNcrMnK
0+NEvsPGhJ8cQSSPp5fiz3D7WzmGD6gBHSoumCdaSo6Xhv0EzbFFoeTJ/hqflPLAoaLcAIeamB6f
B0HcJxCGhV0n7jRxC/lzcWMbQptrB6L3Vg0f+mICRk/6O/Ig0w5bFoXioH5Hb3R7X7sNkaG9MDee
SFTb57CnJq0JZgCfH6+xDU1UXBF/dDdURik8eR48uvhYMihlNF+kC1VcVDPNLrq3Z/Yuw/EvERi2
GFmKcZvagHrNhTz1OK+CxwrJVKtXcze/uj6fs0fmR3B1KtxFm1TcqPnWzLeGfePuQbOq8yw3dTI3
7HB0Wk5sCs0wzoxeXK/MwakoSBI3g4gwsE0L4Fr/FgBZtmsYl3beSTD8j5AaRjTuZQ7nIPZMDXy9
3cygnuX7rDyM0bGrj5ubWX0FB1M+35Wz3F0Ghc6g2m1oYRm2Rb5Lx904fxTbR7Atg+1QbHv3Zn1L
qAS/vyl4V9AfuG+4N/OxjPZhsx4faw0wdEH633+GvqisdrdfD092boq/kvH9cetm5qIq9ti6+F+u
hcA/UjeyvMTyTHG6H94lrD9LhARlZVjczrwy8dKUqNziQYQK2hzbxq2g73a8yuFnV37nxY+l/ogU
1Dm57d67C5Te2rqI5fUjWdCnx9aDRE+DwICiPBynsgNsLRhVSIDQ68mnA1H5vuB8ZOt4Ba31uNGE
oFENPhmDXpI6vhfBzy2SsafauATWWzW7hxv3dke2hYOG+nfiCE27S2FdWnceBZsu3zYzhdT94w0f
aOCK4rERj9nLBIGLFaPhf3J+he/hFVbBFcuYyUo/apfcwIfUm4rbuVUV1PDYKT2AOXCMl6WYjVnx
PVorOtaZCfFMcMBgYDBJok1GJuW5oyUvoRtbn2YRmkmLAGbXkUWvDGhvugnTlt7w6nspGiPaYDPD
8p/iBYTrM783q/etIb+32Mq/Q+tLFDB8f/bmrY1u48CG+Ci7nEB665iQpN1qUr2xDyvFlE/NJ3Db
bxp/pBQ7mHfVZPvkMYjtUyptSCnP/j0uP8GkZFzpmomHSLwGqsSd42GavjvbAYIigaqjirWf6tt4
9GBOiPsVDgMUIqxGSXBEy2DJ5v5wwS/4PUEPdvA8Sqc6PzOOkUhdXkTI0wYPUuCZ5SpJfDHET75G
4lL+6SqE9ZTwNhXE5bs6vuXCpQ7PMA4q7ibdDsk7OAzUigzXWn9L+JHrj774LPmpHUHdVs2WDkEt
BosxmfMeCd0eLL4xA7F7IOE6CsfAOFjxLHt+MBLhbHm++gw5XXGW4EBiPIOA300fPeuOWfQK1iVu
No3ls6W9+lyZYx0j1srNRZyjp/QfLJjTrdOgpR1QE2CMTS5ubjdt2Mb5VHh6L/Y0A5ZXnat7ORGq
8/6iPS6Ven7i5V1nwSLA9dkulGgxAFrN5g3hAZrL/frJKOpL9ldIT2PhRc9Va3Lh8SX8jxl+0k3i
NtRu3Zklb1Z6i+/voR0l5xxZsz/rBJiWv3Tk+19Fdbpw1yibjBo6aLbHR3XJ6jcru00IYuNDUD4p
/CJFpPK5WVrK0vhf9xYcq2PgUs4F0unoZc3Ws1gFbONwm1Sb5r7JRyqbuVnsYiD/qAkQX2vYljoX
i0uW37rLs4DItvR2qlPvlZbmSi+4rzQaysq1bK2fxsbEO84dkHakF6IBq9hvKyEuAVOcsZCF0kCW
gm+WHmhkBhYwLXn8sitHUx/BO/FY/+FxYgRHqT10NZ6Ie+D/7qcf0NpJfi7wRbkySRHONrCjyrTV
LthQZNtJaqTEvr1k8hUDUOJFKIC9X8C1+59HOzS4vftcurhuZbQgDzbmyW0vbKCMy5DC550xPVdr
aiKbFeDoZB2Nft3C6fHUVymbGnmZ7gGR7jdf6Qqnc+d1k6Nl/y9KoKHDwe78A7vLyejMRZeExGHq
f5q0KfwR+ArjncmmDbE8ajcxKZyJ2On/LFu6Nxou5dNdKltgemS4S4Vpd9W8zABIJwDIzYHrdcyW
Mjiy9s/u0536GRxl/RA7LiYWq5kMgUqzLNzfKwmEIvbiMTAcsFPmNHpBDrVLCTsWtwfoQesAhgXK
PFWAijcGS/SskTrzdCp/IB7LM6ycFSSieHQhLoVuIzogD8znuig2srntHJmOCO8ZrMYOLKIfCqRA
FiyLKfBtkTvqhcSG4wBLQ9pJ9HbB0sh2ab4Hk6pqk5mrfecJjMOn0g9YxpgENKcFuMTK8B9sdL8F
rthP0fLIGjLo42qZPCQVX8cj7pC8OEUBT1qW9+5vuqqGxfFS4TnT79KMpzxFO/9o2ZQwkR8HnAYY
MPV6MlLhZWr1Nc07U0Xb4qngPNGDNatio1yqoBAmGzx7FsKeiF6/k2HnP9KbmdyICuOTqQFuFMkp
L8/xKyhN/Jn0NyyE4KTrR9FlgSjGR6HcF5Tq2jOoACz/8vK91jkI58/qmotMp7w6u64nkHlSlxAs
ifp3+qL/q5BW/N/KF4YlyWRjhf6EaPWo/0cdrnxeoc7mGspGJ3rHJjy019Sc/3T486eI5w8EzPOD
j6Jywg6r7cs3XfFi2sibDSUd4zsCv//Dshfc55QfVC4k3IuVWkw2apYH5MZQ9fA14EUnaC1/4gCE
9GW5Bze2riRzoddOTtbhOIr+UpxySWvs7dZRUniBvZgg+vd/cYuOXMa3/Dghi3CBDwaPj2EjrW4+
loPo6Wmvewc9Hx2Xd9S4tRGzsAS895NpYG5/uvKHMiJp/3xh/vUMScqZb8RkmSBu88xF4tPnCRXi
+mw897Hbhe/mDArNW0Dw9s0y1hx1I8SiwJcNG+/kNsPSpjkmckS5OLTSfBIOnJ+AyJ1zsNw43if1
jmS4iohV7a6Hvl/gavp1cIOewQX7QyZnmgxwbcnYlu8+8jJnPPKyYovGubFdNuGxsv2Zvpp4uhub
xHPx9oOdBwsP/aVICNYaeUzmZoOI8MO3LPjEBPU7PIzlpGuw29N4xVwMGgadb9i71aOQnyPzEgFu
kdyi3DSvvkoj2NBXybjKICl80+grFqcUeRlo1Pb6g6kTMyCY4UdGinn6vFvBnP8mPSwNycO7h3fR
hAJL/yRsUhY6Nu9DqvOQoE8htXUNQsSG0bglww/nZVuP25ExPNhWgA7OJFHvRCpU/LNe1rFIXPLH
FD18BVmnBmLVbd6gtyIat0vcG/hsSUff0ZEPEXHS5PDfRejXSc/zKA+Q4Ve4nCi1xQ5H3AMesvEE
zuKzlLA2NU2oXvrEvjh1jJXDmuwnQVPkdXVqOCY0kbxCE0yi+OAitIFDY5wLQNCUcslbqGXPByUA
K14B9RW8HJFjQeHKV8Z6Sz3G2rHtTwU7+HWX/93AvZ3fGIFLLMhH9dWWzknCVB90F2Q83ScBlDQr
y44GX09BMjtM6ZVCa/SKTUydrI3Bt0K/CLwv2gdXUzXBjPGgV0hjzPJy3uGiTBYxk1y0bIslh60c
epK67HNP7qYegXnTefG80veUg+SOVi1VqDKVRxb/vlHpjUKlZQT0i3alp7gdlkmzDGmyEA5S4U2b
5r067nLE2H0s7dt1cCgm7wIiBKV9c52eX23P2pOoWLT4dQnd3zjGa5yqRAgXyLgoFnwrXi8pLw4L
CpnmPBtbFu0HRIGxqnfr55z264AMOjYST2b5GLi/DxL6uEHrEP3iQfJrYRJ+aMpQMHKz0OXrRcHw
5A0HjPZf9DOKf3CRa7u0nYZXls2heGJD/tQO4plGvj5ZOA7gFHpGxnNM9lZCdf8oMwI2vkasWfB1
0Jb4Qy+DtphqlckF59QDXeviQmSUfo/DUm+2EB6MKeMe6KtfiDv7YOwi5RdQgW0zbuNgO9MwJbJe
CHbqLUreiuTNvP2SidgoZuq7SS2icNGr8woamrxJ2vX2UrwoYgzpAQIPLcNAK5NFUy0QLPQdDJ++
3RUAqx7zRLPbbheNfA9O9eKZ7JPh0OFUqSYlrFenLS+ZDH73/z/OgDHVLSNzogUsCYgr8TafYiPT
CdC1RBvPPNhZzLXBEtMzZvVhgWV5lKaTjduKe2XTEog8nFk2uKyWuJbhlm9At1Mo3DhldWRnK48b
bl8bVJg3Jf7Y8HNm75L12Rtfkf5d8RGHQf14U8trrF7bdW98681XEX+G1q3Yo1mXz22r0Qa/fPiP
wnn0rpywp6gt7kMITF6YeEqK84dmqHGHi570IRDEax1fc/mCS4GcPpeVdiqg13ogte4j2TXdfqqb
N1f08YH8+A2qdemmTDdoNwK+wn/VGzHZaEgpyVeUfB3Gjq6kOSfWhkGCpRPSDYNEiwWK65+8TOE8
qwuOh5cDn5kHfYy63of9r2E2SGYss0kf5hAbO984NaOHWJDA36WjEtxSuKHLaYMgS6Mhj4BFJKAN
gxrBVex3RAHpbqvmwbhLt323RNgkBYdJn8tpNd2cjT2WGZDC03HESBiS3sRcJfrt3cdzwLMK7CSa
b7IYtA+leQ+TW3JHhYZcj7jNXVOll+x/exzMnSQRRmGJjbqFleb0rbc8CI+vsfwgkyW9Zk3XNWfD
Y0Mmru5WkeCRohwWf7Q+k8JWKRtHWmaZPffydqc/9qa+j9KDgVWbApJofnXJurDMgvf4/NaslXuV
h80I4fFcGt+d9aWIH59bSznI9eyP1N5T7SGhKz9iNur+MGLaWDJrNMuHaLs10Hd59Ufu1bp6Bio/
9mNjq3wEvHvIsya6TIZAnO7Brln/MRUlHkbVqIhKMPLMabuq6jnlU7U+g6tgwRh5zrL3jECPuNad
wtiFxGrrk/q83O1GO+mig9N5oEkGQSqnqwue6DO5wkKpBAdLxSAeCRD1P1nunACE40SxoOy1m+ZL
eKeEnEcXIC1e1D6fy7tRs4lBvape7/G6BDJI0GZYIhEi8mnMhauMIxREaj+HayWHM1k90t7WJu6f
PiiNIVf0ihuqnTNDbmF1sXAX/bn6Y7oKGQWZ7Y8dv6W1K5CogTHKzFE5VjRvl6X0L75ZFjzLKdlo
tfsSIz1kjHDZghxp9pRqN5NzfVt8VRl5DnLGu5ZbXHmk4sNaJ/yLd6QRrvpr8WBBx1rdjY+s+Oz0
jzH/tPZ0wQM/s4CT4b9t96O+T3ouMAjwFvSgYkUy8Xca5MWosHIvfo9ZPlyGPEd4RXXl95nYf8ys
6aPmrrVOrDoss9KPonxv0rdmuFAe0a7MdKWw4m+WvHGpsuIUs/DgrgX8YrC2ZiAgGnGXC9uu3Gr1
TBHm+CD66KhER7k+io7cXRkouF1JsQtTUYC8wuw5q1IHCTkhBEPoaGqMQTDJ2xWCyUgum/3Z+1ME
7O23iwffU+yWq//boP7s3Jb9K+W4iN7yCmNddv0jD115l4y2cjCqMJIcBSIr2+dbIJ9MNyKy/oJX
yz+CsniGNsDLsl2qdD87+GBwlUs7vslr9kcE0wF+2fRjuOOuIePIrcmyWflyfWIyblGPEsaRG7om
rOGVUpIJ3BbmPkY+f7gUf4Vky11tRg10i1yR238STcrrLOUng88mOPodKN86z9b3uw9qexRxNsxo
qEDCQgcdZtanosK62FBKI/Ahm8EK6uy+p9LSVzhIYPDw4xcLyQB5gAsRgy/zwbZ+snHaSPy5WTNl
KIPfokCwcZW83TAbZoHp6NEmU9dys+5Tgus2kWC1v0rBlPBvJoKSmU28hiWP52E6YrV+hQXtGa64
ibC8iQDTzUhl/fzD316aFSszX2GmNg868UKSvIH7JPtQQpU2Ln+SoRKebT5WTnG3bzcxeDMDaP3v
CKUZfurP6P5Z3GHnvOcmKcy3criU4flD4mc4hWwjnE2o0B2/bnglhk17EhM/EtmebTJjQ6oaEv64
KKCLRcum5EMP/+oc2nRQ6s5oS/aooxIyGjLNIh4sYM0os3KVzsxkLw+HXjrmw7mnGPZxHftrF1y9
EY4kvX5OXeOd9CsZ043/IM8o+yL+gdj3vFb9lMbvujrl3XsUvLcBuS1SsSuR+y4TVMcwiwGBPKd9
TxBoed8XcesM5d4Ud5Bto4MqeRkkinf2FXAUsqMBl48aNBvjeuvCFYoSNgrQe67RzCDRHgE5XD5o
unk03LKW8gujxu0SO03bTXYaKBsTs4lKOPlfho1u2LDkLE/ld2B8tMVnm341kAEox36bTG+OEGLf
OOmc7Q8fGztZbwwS2aILXOE9hsrm4v7H48ZW2GfJwt8TwLd4Se44kXjTxhsx07LCqOrHxVEJT8+/
EA2TB8VzBymcKKK1PBdZKYFcaslubqMDOSl+kScxZNn//cCA2oE5o/dru/uuI6e23pJ/xJThA7GF
DeS2CGaPdU/6nzK4ZYQbD97K7SmdDfMEyVs6Bzyqg5nEiCO9R+2naHzd9W82UvXXYH5FnALdZzTa
LdIb+wvHEA+pSkn7vqKMlEddWhWjolYgYQ4tZlTu7yNx12UMsctJRNf8R3Z6twTlyQ3AWpRbBKYC
Az3lJ29y/0FdQYghDg13KLwA9hI703Fq4XCoyMqDT3DD+S4BRIgEOVIQ9CYJsz+FHIXBo7mLyKF2
cT9a2QQi4VDCxPqnKJRI6CNctKOCmoc7cj2IftOtSkreqYJASVhwVo2Hx9+Y6NBIOGIGrV+ifxi/
1EGlHrF2NMLxyQ5VL4pnrl9+QfkI1A/3JxiOMhoSISAg/i8QhG6BQqTWc0G5Jx6oATyrz9pe/xC5
rBa0l+PQ2SD7dGDgpEOkHfs5WurNjcZtQmV3vqtGOJncm07FcCrTUweTUFym5XTTJ37+k6PeKzvp
/Tc0HVQ2LTd3dmDcBu+zXuJSrdCkeucSCsCKIAvJW9EXSdUQrWo8wjs0eVrLMT+w7tROuDi7bh3G
ByLTBB2embOIxqVwJ7rmQW0V0X8JWcaUYW6wFzfBJhLezN0Ye3jHjWH2qGaGuACvRzVxupYwdmCR
JD/AKf+cyhtyyX3OEgjW6tT7BYxStRNrS5W5DW+vbi9UJNdQfTriSJdp3cpEPqeUnf4DVdlH/S7/
xu0sD3vqFw/8T6keLfPEv6cnTr+Kr3+aVMnDu6rh07yILbAMf1BOYQ/QD7+Dc/9oGrd9Ln7+u/pO
4b94pvw1EXH17R9BNTNREPnXK2keQ6WqcVTTULxptc0Tda5PblO7m7aXiRpmn6bg8WnQqUfLl9l9
Puors6UrRCGPGO/6ZdJdBelSL1UBVOk6deKpfItnD3Hdem/nLCQ1r4lWZTQVCyjtPFMugnx5ql7a
uGE3VeFJmddnnq3lMHj8OFxXBfdkBvvVDUs/ncbdkrtkqS7hYj0EysH9TvArFkWCH9GRB6gu+2S8
D5s92BhMrXWzuUufTTOn9WjkK4bZldwPfHBcPf1EO0WQJrZmQnXckVvX81k0a2H801UanHFNi9aZ
3+7w7dLfkB4USBDjemBxgib7ESVb60HRmavX9p/SzB9jKhOLy58OpWrQOQynu47mUqHXGvrKe5eu
rLvNs8jDmGG6qiPVnsqlkDUKe9h+qfY4NKlzX4kPV8ts3clRWWj1m3XWLAX/0s1j7mU0DxKlipZn
wZrLGPEwMHXvUvCePBAH50J6q8RbSFdUfuwpn/Tj5GAQinfFCTKPBLyyYJSq74n4FqcXic0xldNb
VH0lOFQ0My5j63LPyKp6bX3T6lsV3oZZVB308CCW7DF3uFC62TB+SNivBjuiUrr+SoTPVviM0o8H
AJzVPV39didS6ZkPl0g8tQ+KknZEi1pHV1cckoXNSBfHnyNOrX2QzaSCh9ISrwva3UhFNTGJaBFT
m82+hEF5J3TbxiTufZyWsquk8XMFTZ6yDc/6ok2y0Hcdpp7CzqwVo36zaDFYdy7+QPyx2ssgLFA1
plHfMM//uf9TAncZWEt/WNLVet5+fW1F8JmZXzIZgKm2DBoWidElUIg+/+yfHwRHOUXz5EZ2uZ6w
H2E/pf3b95KtJFYv+V0aPoz2M+k+xXDRVejVn7xxxrfRfFnixxjdqFInYwHf2zD8sfANhczvMocJ
GbB54F1+g3ks5tzmPjLlvVXeDeNWjm8m1W0TJLgXtrV6qOAEO5HsYUKRADTNH/I+qOGw2dJnkp+q
vbiW0lWvwwA79s99Rmx+RaCkMN3wne7Tdyrfj0Jz1JQDf4lOcLhbbb6QXhaXlkwgN6cJrGlbRFNK
EFtciBZAZykm5W0MIdUfpedemYEeLsnYOvyT7XgQg0NSz/V5uU/yxeMnev2jUTf9o4C0o8VY8vDd
GZBP5U191Hp3bNddNPW5MXV32nL8CK0VdHI52yjJtu1tq/7QaTI60//RvcSWgpbm6BMwP0jdP4P4
jNo8VirOSK4MkBz2hbIrmXSR9Z3H/VsZ/d7YTQjp43yuOn20iNLLA+PtruBxKoBwdKgmTal2opq4
mIQ1xjc19BQ4Z8m3gckbu5GtPsj7+rrsy7JvYQoWsJ6vw2IdIKObO5XhHVS35g/EJyex0OP+hurA
XmByjOgID+yb5dq+uwUCAKnnYlIkNVpVBB9FUiKNxp6yRWbw2JTewbdN6mRjHBDQn+2ZrTIDG45J
1VhJVClq2+ICnVPXP1BQkc+4dv26a6Fy3K1z+/vUE+zOtI3Qe9Bom0/YxnT3oNGw2hJZkVDYm42A
Hgf3UViouMzvi5yI6x2C7Eq1KEldK8Kai2yS77sROOiRXA7dgnnv/1FLI4tatZQcwanpD7ZrXmoq
bwx5ef9MxH0LB/DbLH5QP2vI9jh28CQoa/jwwQV1ZzjgftOzfT7Y5UzLz+E/0JkC2uqwLBeHXj2m
9IcZhDYQIU7D6GUqPXC4IWgccGhd0b9liLhwJC7N40JS6aHOfkvgJGm11qWr/rx1NwtFHMa+SIbo
1Z2S4/cNmeFdc9iOgG2cP49i6PQx44MT0EfGKthWTDQ3LIuu3h0SE1HkUDS0uwOzImu664ejEbMU
WOiu7Yn9oiNz+2r8oUOHTvpHO0tQD/gqnEpHJBcQnorqVDZu3/+0BeC8qUOntzFx+pTnhNEy7RCY
fJntFvumN73lAHsT2mtmnoX7+e9fOT0W1MtXO73e8KMpiyheTm8Qxak1cIfpQ7aHk05v2GDOKkzH
aGisfhh3cctCkwOsCsIQmzWWlENJ8Ju4NQsMLgr8Sk6mTd2bJkjApy9ptEN5dcrnBDy1/Z1BHCqn
sqwQitX9o/sWi3lP/i73OKsRmivOas7naDUCBcfN/dhShZQfY5M6pQPl0WlxCeO9gWUSIZ3XEORH
bMeBm/P9dDFPBX6KzuqK+CVgeuVLc2/AlWAx+vzQCeK03miedbwFoi0RG9EPj36RIMktFzGkGV5d
EuMDSzObyeOpeACJf0J4Yeh2jdeymjz2LJg5QsG+UGDYzDXCgXNqoKwZpRL0VgfvMgFO4Qg9lJdF
UDBfb38vxg1J646yLMzfq+fyvjBZkjK1AmNpvKKZp/raoHNqcL5lBfDXVPRDhQjXZgZqZZwaKApr
K0VOZ3zp1PEOtsdrkJlzXd0rR5q2G/zPOokBt6NMmKgyjUcsdV7NYV0z6/spxxaBw4pXUebn/AC0
Due8NUsRci6PhnDq6+0hQpBShwDgauqGyo/kbZGXvBbYTU4MabRbY1mfpcm3NX530V+l+xuocJnd
c1b7FCkH3IFiXzAQC+xoRw+xjKcZ5jsZW5GarphpZVjobL5AvRO6pbOb3OX9WpjnlrZr/WCeYzRj
0qaYgboFwTf5pzXmEWVU4UzoaWR3Ynpe7f/H1HktN45mzfaFihHw5hYACdBbkZJuEHIFTzjCPv1Z
oKrn/DEdMdPTXTIkAXw7d+ZKWX2fGW8nV2YEZMfPlmwXApdh70+ipXD5ePerGoo+Xph2Gd+XyA38
w4KCYNnKo92j24jKOp5tfsuUOmpaBNeaD91NVl+l4KNtPzZi+2K2L5l8reXr2zxkqTXudKiz3UuU
vMjyhZ6Kmt0y5buhTSUKo9mIWwxY1L71AYgeiRIGLZ/Lef5wVcYQ/xCjVUQbcwYtbdvnu7tAN8Q8
y/dUMLTaGm75+Jg6OuCWC/JGSDbSgtBQJ+woorQTYxNYJ2Pm9YgBTfJF/vQa1reYLgFSzYdsAjpZ
vIMDho41dbwxX+GB/XXL3RHT1v3C8J43G+wFzLHVNom2RgMMdNoHYS+IJKyEXohytYkGjGnYCg4h
+xmRYqaL0l/kW6uvBrQ1xLpkfckg0Q5fQ/xVCJ+Ln746V9X59KjOxXjKaDKMDu7plIlrs1r7HbVw
ZKbsjnzOzHVPD/BpKGbHB5QVNkwrA2AXi91gZbLGbblFeNDJrR+cRjc+MNTV9/70daRonUb7Xtm6
P0I8t05LNX3VCIB0F7M8i1yuysGsbFXyKNezps8915O7lCnrZtfKSiS6hNqxPx3oB+Piw0iwSoZV
UazupNuf3z6zq5q41iqnt56bAQwxidWMF1LzYdPc9qPCZ4G68XBE/UKNJr31EXRl4Drd5g4RgiIC
rFIg2X+vsoo8/OKRucLDjZYqSwx/2w7z0i7pBjjJt8I8jsIJySWe2WnlBhb5s2XslHZgXbJjYO3Z
xN39RVq7+ehyxWi7st3P1L2vHTTtUPbHrKf5/Rg7XGrchbk8A2pqyK7s/ZJ8wCbNNma7is0VNqPF
wDU0vdRLVcWZtepLgilrzhrRPOY0AsGeJ7zi3RUKp5f4dfiIhaD1aFtq3/LxtShvoWjT9py09Ltx
pWKilcHunWbakecH3YpycZbkQzQc8tcHiu3z3senoEqOXXRAOq65n2YW7wsVfL3OyWPRHVJLGyEN
vjedo2QuBsZiWOQpqCBGQeAN0sVvX0KT+N+1wzeoneSGNrFZfwHl0ifXsv+H4u3jaxFf1Tf5v20u
60LUfagov64fh83KMsKA5PTSedCOGJsJUICoUkuvf7IlOrt/uL8Rblau8JPUV7leRVf4Es62Ki6y
6JTUgogODJ2eeDfkUv4LcqlEoElaJeDv01VGT3i6wgOJw9F3lWwr1eeA6ya5TCac5ILfjT1LH/BH
JwDPL3GcqMGR/TM/8S/N5C4uGBrxKeHlv5qzL93/jpq//CpgTvgHk7cXmbew4vtm2vZD2BPtHErJ
QHJJO1bZyehumxQbqrgilpxqa8qVpEsdvwwENMyXeTSDGDoVJ8xFmpTrpYz0nCz7hOy5p9OOkHr4
QWSbxDhcXCl0E2FKjHfaPHlNsn3FuZtiEOWl125kLzr9PVM+hNuUs92foSqnxiZaIIQRRiLfixDW
aBOce/KDcykdICBr2fJ4bCzSNoF35BQ8LUBjF57N8SiXjCA3X3iRCmQ8qw0PdcZaEacpD6JVQ3hM
Aq+/Tf0tiZZ7vlfM3fOl740lCDkyiJjcJoycJCwVYTnWyyFZipir/gZ3Z7sQJQtHlV5PgcRI9BIG
YNlhNK4pFRI9Ei0Z7gd2W5HXA62EZR1501iqesn8obkPdamEqzvXTY6WimihaAczPYrpdAEy9urq
lkqr06JALL6fjDeOKAlAP+vELa0MVtzS0vtSIKoX4VW5NNUCYd3kFdtL+WE2UpZ0nLHOr4iMMUEd
gU0dg/KA8FSXh62JKXRXilvsYWO1NZ4aNwI4+yfp6rMkWNSiJz9gpJIxclsB/RArry2GVqZzW1k1
6fr+sKXEkcfN425lq+W+Z632WdyPpc3c4Ob6wpDhyrhN5A29V0AE6ZdF/sqIEvXT7l8Ill0wHcmG
bjkdyXBWgMQz34b27RG+UbrJyhBYZLt9oOHnDqWbmnR+0IsWH5N6f+CnE6y0/+mCv0nwN+5+FicO
qC1rrKfwYlAKPfNaumFkr5Cp9+REVonz00/DyXeX6JgZAeGsqVkdmqVyoXSyK70iYnnLd2L55iaG
W1ZeU00d5Y1s0ytI4ZFmAaBzhEMEvFfayzqn8UP9JbMcw12drLR6RRNbKV1l/5bnb730li2r4tD5
e5FgmU9VzlTDFjP9MkDOZcmFotDnEyg6ArpBDhS/RE4s46Vu5l01X61eeB7xgOKI6P6wlOFVQNy5
LxIqYykWC9wDt72OBj8MvOGC48L8sRLLRURvo4DN022+kOl6wnZY0Yb9gw+FfwilIx00sC6La1O/
6jlsVlep53cc7stYd4XeK8OlrEJZXmUja76VhKy94PBsqe20K+XzmfTHZTCPR37xr4fwOUofYbso
HxA+dzp8NFhpqg0TkZnWY7zIe9cH/SfSb7zgRIo8yyT5PN/em0UcLmhMNU3gaAted6QqZa5w2ikD
nAw19Qi2mc7JNp4qiTMeg815Q8rB/tIcXVqGN8C2dftClVPl0Dy7KfxtjG/ntV1cwfHXFkSoxGrs
iHSRDstrApHCUSMHOIvgv85npUPwYwZPIV4yqRHZLh6kfFYKdHzJuc9W4wJgnDmZY4dh3rQfunX/
EioCpp7/MgMOc6fuAOLuFCnBWw83t5mz9sQNbNVQIacgKmwhsVs/4o0obbAaNY9Tr56k9OynZ07j
2qlpTrmMB/m4yC3dWAqgOhbKKr48Nq28KcNtwjmq2fAP62S69/SGx70HdSkx7S45ftuUgMyc4zix
SnHtCemrGl1h3R0ptLKdzhKkjxmg5O2R2yXwgozm0ifkEs8QGXcH+SfaIzs3FqUwFNzmG/6MD0CH
0woA1CXrdYRWXMcm3UYHI9wTsiK5Bh0HK7lu8OJR6WrH/StRnCdG7emI/8ZPg9WFsZ8Hzh1xlmh4
tSe7Kw3Lgucf80E2V47YkQJz9zD3eCoDRo/TSJDMcpTk7Fz/V5c44ZySBfQ5EkHajPXplvdDm5IV
Y0kl97+cYXd3m2JXzbYKYQZxi0QZHBuUmmIfiruRnJ+yeYxrtV2xKOv2M/9IYMdIr0o3L9PDSFHb
XPZScjYsjBBkiV0H0+2II0vA/6ZV6zrE16F4EY1LJX2oBFNk7ANL3/esn+SHA5aSflJlZCEbx/He
jGCd78Lhy0g+f5a68VZzDocPA/gMpxf+1nv6mdF50bzhlTseEVB4xWkKAKGuY/klPZ/j8T3zqtG9
MjJbQVwXHFDfz7jg367fAyV6ZfdQD/aE5u159+zoBlSmx/wyO5YCZx5P1DxSMe1ETaaySmWhBKV+
uz2Sdgf1CPKxZZkDoiYjEH8CLANJXIk5eTrVbAHcVyFIU3l33QM7QzLfGJeTr5ZIPZGLjF/Hr8B4
gAaD33caRQfdkeBHFW98pkkJd/xWEIj7b31hm/KurHQBcLxtIEeKh5q8TbHXhZ3A6pu9qrYQchDq
C6CSdphuNH3dQ2WRVwPi32OJaIr2nHmKXQiLOxRSKOL9AhPAJKdihVSjedc+qef6asKRDhNKihWs
oVu9emC/OrUFUnrRT4ai35IcyBC/mX5IxTgS1XafOcNwtV/ocs8R0/xFMbq2YFGDeJcX/QvMBM08
RuIpVM+6cq76i2RezO4ScG+4tN3EJA8ha+SO3mIMocBsPVcKtISzVFyi+CUkTmK+dPIV8bM4KP4+
BqU+2z+oArP8V7X5VFFU2Z8ttdlWF7dpRNEKR54J0qVmK4gPvps7qfS00EqnbnYhBBHULiyeUnOp
ilK77dQnsphV166++PrJkOizQAXfPYzDLMRQJMSLYaJyScPVv7/mdwZcx1e8sF8q+TKB10HZRbHS
8IXx6s0sYWr8oAvtAokg4FsM30pLOy1Nve8SRsb0CNuKaJcJc+Cxh1rlr4E30r4FGSl9wZak0ocO
MOAJG+U8lpduBXDJWHBsVr/ZYyVQTl8xiOIwBZTq3wmyT7mRmowAI9EOg2p5u0fXoDxP3ULRSk65
MNaiuSn1baztTHWn0doQnDMTCNw5cpAV2VkWH4L4SbQiED/1mJb6/ysssoEFJNg+rXmAYUwIzgf+
jzSdgvAQViBNKQKgfidgA5vspIY7xhTPIPFLPAN2srH7GyvgTNhiACQ0GovOrZqMt89Tah2mKQjk
5I7t3i76iwAvgBBcsTHzfxopVb3NeFKSCZkKopdbcP7Y4ZeVBGuAAjEZ58VPNf5qbndM7P98nrys
j3iXYjYVP33hE8wJwuioOLyf8KRn/Gtn/KidNjXE8AMTSeYHvhNL3arP7gt4nPyq/ObMLzADMaRC
vlJDHOgB7WIup/xJl904YGeM8mw8Djh/GW9+nb9l8grAlhMkbLdscmGRUmTAavAie7Adogv7RbIl
ee4wPdzNv6ROOnPdCCto7ab2AmpQALZmuFXlhfr0eK2qZWwsFRewfIBrTGNNvgEsb2hrQguJvsZq
IS2rwPGq6t0P3mCWstISEWVnbi8udKcM3mbhVWwugXZUWTerdu2BiQQlUXI7RktDmFLJoMx5rMUZ
8+Oc+5v/w+Ljrty68gYAJogv6tLAGfWAsv5LFiZIAFi4LNx/lFDN03TwX9dt39Fp/i6bH6IcQjad
kmx3iPnjHmhZC3rynRXXMxHVP2MGi7Tf0YuC3wWaY8AichLRKx51UCnCtSruHzLs7V2c4bHk0jnH
cy4/yiRzdTmGq9/Lb3IWDKu/nuK/ifW7pL3X2juYH/HYj9s43yn3/WDu5fwApMoHNSl9WMsQAyph
IWCTOOIQb56F9BytDidmYvSc6IB2VRhvs+aa6pe6OYqj5Z4i2LbKeoNqpzyVQIq+f8uE6TMrBrwQ
Xu0Y5znyuxs+y+9oGYTblNrSm8qoCPgBPIj1c1ffS1pl5N2PfkKZA0yJz4a8NtgdNEgIJECfI89A
uho8oeQDYCEMolBZ1iBuxPuOanUBrCNVCt1GC9dge+8HRT4Z4YtIrYfJPYrF33vkf9T+BwW2wTaG
UWq5hXikWjPqz78Vion50ncvKZ1Dd7efp8FRqY40uMw+huhjh8JPmeWBdnteI5a2DEt561mWcf+w
eqvBHs9Ni+WoNdvxFC+DnwZlAZXh/kEPvPUToTvL+1qmVnX7dUL0TOwxXByQyzuK1BQ0JqvVVma+
YnfDl/6ZzYeZteRIwxVlXIXy/UeJDghLrUKp0ZajAt7jZJvf7R/tO+HX5wVDeeIFC8FcH1oKLDyk
X4k9nLWkIe2+Gat1zXmsY3x0DwLxDVqnLBdFGR1fZrxipXjr76vIHquNmyHeuz0/E4qZLKLKrIR+
hWqNRGmFDu+WMLxK0NfhxsjLASwzMICZq0KFElwaLls7un/ce8oa1xQXa81x5ImDjz5bq9UmD+bM
OFoJgg2K4+rGYmkV8MkXN1KxhSKWDEwl+wgDR34YCDFvZ+aOJklt3BnWiVP+wKPaokrJdilxzqPp
WxqlV2KKHSa3yu/k1N95LdZDvLk/Npol9OemvLD2BIY9mdUK/srppoZw9J6n700xrRTZ5ZW7nVFN
D81B2dgfXX30Z/uPCv9ydpPSFxqHh8eRxuFHBpXihBKb7oIUO+5ByI61eTTzE4+Qsj4DtVzECTej
FYRYjay5RqvaRIg1iN9j76MXrF4DTARuLM+WwKFgBZobJvTL2sFgOx64lTSFW3JGAorqLzg/V9hY
USHAkMFPSm3sJN9/2xaC1PaBu7nfeIVEOc3671/SKEBXqDiXFpi08ZER/9LzRTBZaMGlZuOp04/e
0UmLF/KnD/+kxUdppzdHs9qPlEgaex4CBiD3U2zTm3OcfLWNfUzBZK4VyfMSCwN6M1XMAH6ADnP1
+HpHQpweftXiWWz3zZzl/K9SipBkiXctm4JW2F6eEWdw0fYaXKnjdc8QCQs+5C+O/YwSR2OKlcDN
8u0GeWBKtjnUQ+nKoZHJWr44MNo5dDnw0/EwjMohYRvVHNcJXrqtGW4aW5vnDEywVd31Edi+dOKk
zD0c8C6ZCEgB/KtQZ6HIdMYuyA9O3N6goVP/l7mTzzA4xcoc8u2RnCt91NZvAtIBA7sjup1T5p3f
yGgL5iFTgcPjzaFkZSy2r5VTz6/bB1MFRGvQaDZFWR3DUA42LZ3YSjhtkMiO+PioBjCRmTFT496F
5X/0SmlOeix7hqdg9D9j9XpsScZC1LGLb4jh/A5QvMbD3aM5zrx8e0l1xmKUf0KVb6VzkZ3UqWYe
iAFOYxUtzHGI1D7q1Xbircn7x3uYXf87ulWP91J/j5QPigz17ngvLRUEZu/+pp/KG8xRxYOY+dsb
WrzU0VvYvakt1YCvckxmY4F3uiOlknt6Qa/9MVnIz+o/TnocJsaO0MoyZeeKXptPNRDqzJNnHrkW
Ui2cI0a2SfjAgxUWc3JBdEzV+yjag896aJsCmqujssWjeKTER3MwqVMjemAykZwS4eSPp5nTx1+l
8Ak9HowSdjZ6BAEhcNw63DFgrmkl/PPQh0HMxURiYHpBc7+TX+rYf7E4svB6BYOt9V4IkTJaFcbk
nsjktVFsioBizbOB+zyhzHOKlRbJJaahioXhznfb6CMYgfDZJauwcAF0M5yhDKyPpLNhoVxN2clU
arK5aU4gTrACkIwqp6M+pzsL4IGSpVFPFa/RY6p4RboBp0HF6690A04D6QbRpqnmVT/PHL3cyP22
1XbkHSCBqMXpz5Ca99msAPr4zufH+lOFYZ3OohpQJvm7YDPD9VPgP5328gZx5QECqT30DtGv8T/7
iIQhnG/Sz5Hd9XjRyItaxlPrYqNZLhDlIobC0dXXUTrPey/pPQ2BLVga3TJUlwvG7c3Q0Ze5rbRt
qd3i+C14vBdIQZVL8Cb7TLLPWOYAQyTsIk1nWi4DUslcBlAR4QUp1ZRYiu26WvcFrrtVoRzydW+e
Hm86hE8FxBt1mhRfZsaF29RAbfng4EUCl9qtrvFRGL/Cd1W9Df5bU7nUOxFPERiYld3fuTg7m6V9
Y1mfl0faVMfHyVBg39/k5PabSbnr666GSjnJypLhmYI3w0Xnw6NBYwcHsinHdR2uE87VpGcX+A3H
0W17L2qwMAazXLunJnHtYYVqVcZfOc2T5btGFxiKiX7RnCDetcgivatE09OVBTXoxfLWiy/mPDZ4
gAVYZl9GcTp7mRRc8MEi4UXpQ+mymzWxFePvgSUM05AVCM6xnVm6AzskSJN81mY8bqc/JBPjZvEk
zjFYj8OJ9S7KZEc3SDs3TyxL+dKq4tbguD61aG3wenN2Ae6ebbQZVLiPJP/QA4smtRnscYQ6N6d6
dPaT4aB5zcJv7TAye6m3/KXuAPF+RQMn1YLGhUU+m1fRyXCDE5TrRtiK/kSAmLE8gteNVeOUPkDb
bYMcXxWX56qKJi6bgbVEcKHd5f68U3h8uDDvcvFIzjH46MWAI9F3GH9pAXGWPRBKgQo7LFsLnqHm
cxAPyFoGq3YyxT+LMFD5iD00vrrmdpojwr75wydPBwIf8D4YMcCKGDZNktyqavph7ieMJArLIJ3L
6MWP9ho3HEpu1G0tvjDVmBhB4rUxnuigfKFyPDe2QeAAcmhtHDZkVXN8txh81q28umcrDWduuixN
3go6iKjYWmEIlg/s+L2HiFLs0r59J7Zp/ZH7h+ynBZmMJF9MH4uYeecgiUefSDbRcXYRc5FCe9X6
U5apMVY9KUGkAu4UbAgc0mqI6ClCoHiFoEUayF+R+6y1NbnPVzzfnOcPcXfWGryPDvZ4sHxYZS24
0qj4EGqQE6MP4ogjOEkofcoiyQgbgyWAnrYtVdzLmx6gkfgWDO8P/dNUv5AryfXjS596vXXe22In
LWRchiMRlY2enHVungWUzJfAROy4GpY6u806R2d6beessCW4WF7eHmPsqDu2kw8mI3lhplgsPYGn
UbQU9GUNPtUrRq+GNVwtW1ZVlGgbE3dYeWUnbdLLMy6Tfj03k9Wd+9w9k7Jav+PHezj+haV/q1uR
vJvZFd+l3pESIRMiKnPwJeBPIEIK5VdZfA/5TyHRqOsI961gSeqS/i5fX2mMST9/QjEQS9UnE0aZ
RriOqk2S7Sjc6UkurVKD4hhKxFhrms+1Zvyfas1WpUqP7QM86XqEbEczNhh6qC/N5PhIH/C9tgd2
4P1kLlF+r75ibjQeJqO2cAcO3LwNpNhov9K8DRbhycuSABXXvGhp5bJ9Y+3tsjSoncZwU2zorFO1
A98Un0zo8DBiG4ql8WI+9xxV+CZMdXAEcfTN6K/JX5gxQS0wKfFmFk9LdgVGo7UlBDBor2L+Fqfv
KTTi7dDBrdxXwqEpDrKAEYTfYWJkmjx7sXB/hCvSiX/PDJWcau+KNYwOZ0tC+hxsf0PnFEL3/2qf
6+Im7Y6/OBPl2W+McRSgJ5Lto8TFucyI+Ty5Rszz9NUl+SEsj1WI1en8ug3LiyZdlBSOgkOLLtbV
kdMyzjBx3ZOKjS9SeQ7w1iwxGa7Z4XxMpZJY9sHrrAIK/7Rt1u4QXii9mlBruOpp52z2BL6z1358
9b6H+5J2qd9uF+E+8dUAYUFXu9oknpBt4PN4LC6nY99UZUAjkw5Kdg19u1SBdixKLpnBfp6mGFfo
XjXPqXRBRdmNw35zu6NOoP/jreSyE5YzqNHG8s5L6bb+Oaou81ujv3TdTYrf4/ZjWFBtDpra6M/R
cH4TKMnBGUnQtlqIblccbymbGdcyiRpW01VS6hMvGVgyV4nMDFxe8WH8eQz3SggkBBqRIFXNVACm
hNrdH2xbmJBwID1QkemS8ZZ4kut8k2M6ai9qBrh+gWkhaxnw3AatjWIP5CS8DS2uluWdJjU0Jl7C
43C3sYhs2XQVNGlgcuiIES3vsMlZT+tnqV1Dehai2E6UU1JcjDNbMb6eOpmReoKDjsZyeoGSZhwb
/FH6Sv7E6mxyN59OC5X/FiRfRHPQzAXMgQkMq6ueHifzhvCppZ9d+skDkmkH2NE6nK19zA3GZaC0
Bn99S3MIy3IK93AvslqbUmH4nSpqcu7ox56bgK9rLyOYjXqfy7tp8DXXZHZ6/CP9/jHb4DTcQS30
NHHlbxe8zf6hLY9kOPO/r1fKLACwGyU56lpzWGkwwdlHaaLCHA2WifomA0msTngKxFrwFPD4e5z0
sGsGDz+f+UQ5kZrIrxnN6sL2d6/EZrjPkWD2wwgzb1+gnq71GYopTzfKVWk++is1h5b3ruWiYErw
oBXjiURpjIYvUope7PKvwaAH5SI9zQSoVX8J7Gc1fa1T8v756UYXNWymL1AVj2ftVRDa0jaZ5hhC
3TwI/ievFf/Ja4oL6WLEel9Oj/UtbbovGmF39TUa3ksRmvdOYo1FoK2dt603fSfSDJYQLtiZC3A8
Yan5jKzDcCq4+wNv6zi0oL/qGBoP6+8Qu033j8iVEF3roksYTY07grSvA6s3fsoCEYJT8oKTM/x6
MVnA3zpkz5yt8c72Ql2H0kYDX1WzaAOG7lPARCcvq/z1wF8w1y0izeyf7I7jhg4ZC8bArnB+u0t4
9BXUX8Te/fkbRxDxGf+6ORsP7lC/KFg12oTiXy7zzrxRftKSALzvJFd5pxEmpx5rCSpQbs8k4MUF
eQ4i9yQspHROuhTICi1LbLPKgTHAyr1j9Cyg+113qQ6/4wRV+EUho5/qNYreLle2grn2lRVNEny3
O/MkpCXSkdC9Boyd/x+VG4w4dqctYZOwtH/Bj8Le90tlnwJe8+HA3Fg2uG4FLMDrFlgeeFvSy9SJ
ai9K5W1uDwzs8XKDQ681CfbvI3+Po376D9Xbk2JXjV7LE1n3Qg508xmL6mqZCsshtwz1ZBMZd+/W
XExuZnJLCXhrVhCtH9aX30LDttX54auXt4pl6ebc4uE42IevTrS+Kn2BUuOS3568g1Vh+/5k3yQh
JOSXg6K7t8w24KFYFTLA0+PHFWt842+SmJQJ32VLfMx6bdV4EVG6VQsifQqTIeCMtVbE6U4pFFvf
3AaSVUubKtgONe/pV1F8zzIcx6seRB9UbIL9S9E/29TUHR8WXzmJnceQWAN0k24z7nD+pPHK+hm6
SdBqyLfYSFqG/NU2L2HiIzSuevCZ3ToE0Iz39mMOdyrbK7RrnEfxkkvXzP+XhtHzXT3uQn9HIqny
d4GAilg0n9adW7cNjD9/TGpUMlvVPUGNVZujJ6ypzs0e5M8+CuEd/Mk9fLXnICPzYV3JOL5wJC85
d0ba/I+QhkMTRgDisScs72vcQrobVh7Nhr094AXOnPkfQ1TSR1FWhFjsSN9p6eEOZS1k78v4csmq
FyM/1f5a/562rKS6/W8WrVT28CSkLKn7qYIfgxU0EjZniSNiD1swxpaY09QN5fwt4rLjRsF9rbQr
T+SxgS/46Z+qwd2J3xQBGO1ZLuw/yizt2qaafhJMNtydF8QuMXsS6pHfifWE9Ps+wNdNXXuVfItQ
2Xl/Gm4rUypuKi9pBOtP7udD3oSEGhdmsFPsulzL/jKIcTWtpJKaJygnuyXwAlE+O4HD+QRGgQbL
xrxSrccE2rCbFtdAlR2HTDtmpnu1yCLKIbbYBXSS6z4dAes83nTSpiTUVG4rdfFnENMsnMUCPzy0
FPvBBX53g/MfoysqP0h4Ne/n8Wx8/akr49H26gzXe7GDmkRSZDbcMMjMs4+pvAP2NSl+wq6wr7lJ
sHD9RQp0dnWfD4GbGd5D8Pp6kYmbJgf8eqs4/JJsnus2HlDl/CdNFTMQxwz6H48a1LD7CsNi8brO
51dMUGy9uw2RLxhtY87edOUrsbX5049hG3Yz/hSecp5wDwCGX4/H6pVOJE/mQ1N5IKNfX5kcIiye
jtMaL0pxfX0Na9xmcNQz7ATGshbYQjN+8YCi6qymr2QiA6nfpc4a1xZAX0pn8ETCLiCKbZvKoY0O
XMInuqlGS+CZjNmWg8dVrRo7hzDqg+y3ffNBuBda5bJq0O7oh5XzELs6uJLDnyJQG78sQwxCgyXS
ybESxN4OxG0mbotqq+aWGrikVPU1kUF4bpaQnnX11M3BzOpMrcsQk4PhgQxuBK/6Dxlcpx7xaQkg
E9JL7hKTJyOvaRa7Y2hkvTbhRloSq+VCZ3MLNY7d+N3C7zdWS9j6vB60z+TCshT+NYOKCyC1yF1h
uBp4TCtUx58jJgZl/9uvQAU6NvN+I9FfKq6/j/LUNvF/e1ND2DNTvzqqIN1NXWZ5a9Z6UKZaWHpw
CwjsDTT/ra6g3qePzyt9ZCiY2V8TskuyakjHMU+hqT9WJgMgXbdd+/HaP2G/Mvbf7maor3hbptUZ
wW1pIkESNn7aR3KLbUYJr5CeKuT30BbV06w/946QeMwN2mOqbBblzaKSHJ1xuPsA8LjFKrMxhr0B
xVEALnXQZgys3gMSrHCIxQOOVkt//R9LMRD/sfYD0ase3kRQMyiVXBNuNx+4yj1d5dy20sYVW/rH
TerfZspHLH0Ww3cd/ozdjxT8UPRGyzBdr5/rI0cttnQBtvlfovvaaaOpcRB3DqZJASvTkkouJ0P+
vnQSkQnDfXXu0UtCX4D6VQbcsLYoF7KPD3+CAWH6KGbbPpxHzYZPCma+zjafWPqBT2gxXTY5rX4T
igss5eg99OmCmUoW+Hszmi6WHLWX6YJTkW8zqNDZlj8Od7qY9auEw8j3ZuO4GNv1dyRP+sQM1Kw1
zg5vZnpOtFPnhL1jWE10CuXjjqM8ljGufEmk7XZn0plo7mM+Fg1DXbzRpE0gb5SSSpNtSopf3Gqv
zYwAy1aotkq1FSHDNhttWM/klWzLEvjCKVvUppxYtlW4ravtGG4FyREki3Uc1Ti4Ehr3Ds4UKll5
FKVjWR35QargCEl8nEO71uWjLx56wxm47S5qrlYitDx24P9n8y74GPTPgDxK8V1dg8fcsPjrnv/E
UI/2fXGQoOD+51oThF0W7HYglqx5ZWnVpbqfffjd0sFm0XNrhxeeicEhC3eCumn9jdDtDG0vDsdG
PFVu/l9/S+BfSlKSTpGfNOklMTmTj3imJh15R1rU2NRvuWKh0umw9AtiL1bhO/4y60BeXdTyHJMH
iQ5iuCd7gHRQmOtA3LQDrJU1hrf0E3cc+QKkOBnglDDn2NEW3Iy3M9pdXK09DtHBnJNGMHyvwq2E
OwngGsmEwhWY7mNvHJyKzqj0lIcHsUIqe2G8J89gRbaesYQ75eYWh+sq74ierIFjDKZV1J8cWuL8
JwIdbOnv0sMdV61dO/dsLrr100X4P8FER9+hJ8FudYemI0x9MmXou0TDyLbO+VXuO9p68I+Y7Wgl
3SqAk196IwQxDnVA5WbUxR//9I9odk/TRLGFZKeal5wCElZSMELJRa6nsyQduaBboqVfz+vhNq1G
X43K+ZMnXTmLwlSxs3rRoWt6sAJrwSsMj0yyXnuz2iPDrQjvTbmDd5y0m9pYL3RLfnZ2SdIKnaGn
XDdUbBu19SEhAq1K4CRzh90ia+pjwJMDDH8F0GXJImA2rCR91SbrKVl6qNtLwvoYBxKBYEcJ1+Xz
V9aMveWm9cYXNwTOTb9PgljNFLu5O0O6jKFogEcuPXzBq4gYKZRox28/su6j6z788V1GWoF3HP7o
z32eBHTkNcj35rCPx31aHKw52Tth3CmYA4udjElMcv40uXKPm7JRoAGwrtr2pIpswjwz2mz3erSP
lF1Go1yyTZ9b0YrdttOhUJ4aCjkxJJxrlg3UAr2QXcEABvGAUX25JMFEUPX371gPD/20Ho6ClaX0
KwoR6cWQCpfCOZr9gAHD1IZLUppvUfjWeK16kPX5Ew20Px7RTH9XbHSpmtmHrG1g2qjYgpGM2m7F
7anlj2CqTBZXhjnBzg4xt+dxnSo0Ny0V8CfhOusXfx6GOZMzJX/YdBy+MbR38bWSJjtbJJ/z2J0i
DlMTsBu0U8RhLPDsupbVP4/9Y+sktm5/URSWsdHYkiakU8AqWe8tST1HIXGwVVhh5fkkkWvV1YvZ
Xw3/Oqtu+MmGzXLRA/lSEDJQ/YhLbOJxI+BeCexKONX5KUxs8vlUy1yU6AYlu3vC3dNnRzTrPaZB
xBu9dltzpbyDt0vJdLsjE9dACdpiSCe8E3zEAExFYiGL0lqALGrMNsa4bUDomjsMadhO1C+/gjw8
2OVgdQgxy/YrBVbIHKKui3jTSxvsMVZUo4ksKURJEs4sK5UW8ECcA76eMvnqSsfa5lXlBP7Ts738
/4g6z+ZG0XDb/qGmSkTBV4EkQDnL/kLZ3T3knPn1d+E+95yqrpkaj9tBAt4n7L327UmvB2+qZGMk
HPGvVuLJkGA07c0JiMVBKg+9NUJYA4ws3w3vtuYn+ZjGT2P8lLwvfKBp+BUtPv3yY7QkooBE3rV5
Po2ZNkrtkMCZcIvZagDWfXMfS8Tj8hq7D+NGg5+ycrSTX7+r8VN0fxXxUHtxVykmvo9/Rim13oka
DlrXQxckrPLu8HcTiFypv72zVDwm4oERMSyhreXqy1N4hu91F3iyUc8jbA78xtHm2I2LJp6oLyp7
jF0Ust3wWuqPOddI/58ov1klT8E5fWKf1pvvHJfwipBK+TL+6DBLbdPke/vCRJ8lIvtH1FOkbTMC
QRiGEGlm8bk+xhjP1lJkBjsJPLWLRr9Alz8egWQXlyi4RsNthJIM2GbNHLg6EO0zpy68CobYnKTN
+7gWm2+h+aYY2K/XGaXjYi7Mldqe4+ISG/uxZ2w5WpX70WWPVB6hmRWiTWrxNolRYtkeRTVwPHgJ
kx3wVFxx+tzy8UaahHcUPaYoWynEr3YwxEOr7NuEXN6dyY/jceXYnsG421fCWus6anZTzLjwtx3N
FUo3emlWPQGJlWsOEo/46uuIA3Kj43qwZcasEY/upyretPCiChflE6wOz6uwOK1+BUawCNWwIRmP
igPBPgU0esLpmBd/x+JvO635yIIqO99xamnfo+sNK+IqsaX26o57QaqvybgRqdnrAjDyukVbDcW8
XFwylhZM8g1NIxSb2KafWQJDS0YO1BjqRcGCUmGZ8dz9YCb5cRA/fmXaZLSTB0tL/0Avg9QEM8LI
ACC16u6rJEXPoJcgc/sE9tu/ZtWhXRMOMcZc0V/L4Atit9R/hYtPlDc3QLbys5Cf8hsW9i2V7qL+
YENCMFGdoEEyJbepLCVymsqpygNqYU7a4VYMtzomzcIWl7NbBv+9A3Wea4XvPJ3iCXzq/Jfr/xaT
rRqzJpuwFwo/zYDuOf9kRn7KszXHyXW5gvVWBLhv+DLc80n9ThyfwQMjKvQipqpvFZDq/pcaPqpk
Azky4pOpv0gJ4EGjH0U+h0o93cqJqXnrsXvAkWQSV5JJKK6UaEb4aCDhhZemvTNKxR8QSDfeBu2q
t9cquqriWSvPihlXNOqnfwif/hpFq1xyvMAxdoO3qRln/5hHjJfc3BYVAUTP5KQMFxXFUv8x1p/T
y1isYC1DWs5aYFm7utwnkjlOq6mCnLtTSu6WQ60dVbI1+3O4PCebon5h9OP2H9K3pLxa5ZX1z0B6
wHnyWkYiJq3kgILeu9XNNygFWpDJfkM3Fk46ixR3alxJ3KKLj8j+SEuzN9mbK4sZM92wBSH3jk1Y
7cKrX/CYRYM8bobpjPp407JAFLfg5Gls535Wr/cI8N9iRvO15VlDf9sBACII9CaGD5qgRjZ51Unq
TQKUuFehuGs8DSjltc+ERhjgh4sSGTW/IUITFVH9WCSU8A4QbCUlsBn2bb3HGUY8G04fskES3NK2
BnK5e1TSs6vVFc83iT+zV2s5HmUdPPBaoZM4gGjnStWdYcmkBrQb+xTbqOwFzcTS1iLHWNo+BqDY
8WIbTZG8eIcnbqylRtjAruBjhYlvSqHHY1HDdbu02TekLVaGepWl27bZSjM69UCFh54yvqUEqhTP
BfB33YmZf2E2dFlPIIKClTNucOhKw60RXmXz9mSzQcxwXmD2iV1P2PR00Gykgmtc2z47hOQWpLec
S807jZba8mF0gGbOq7flgShK27bb1pANNBh+m6rZkDjfbIj0HLWfPM9h7ZI0wdIPdoXyIervXgVm
eSdNLSVm2FkQE28m6aqCzECk5s+CftT59mshcRcGJ5mTNk5q2EE6b1ehRRIVxQgCcSB/fZcHe9nY
TwnZLcdQOyH1/yE2tWzJcidDhg/HAHxC7pAVjJyvO2RbIf/KwTNJX3Cmg78FSBcG2RbfnFhQDPU8
n8OAtHnXCEx5W8OEHo/ieFqOpxDfDtUtUnYEAqQYNa6O2cf7UrdheM3Da9LOXVxCrBzTEv8SYD9p
30byEgb2pXbZmQHMyfja++cew0C3r9zZtxt8Vf0XQUNa8hl32zRcJc+4cRkTDgACaMy5kifw0t9l
uQL7guu8KRiluhJPTN8NFAcFZ2omyUFYl926wq8UnrLmyFgu5B26jmjEK9z789ojJafnlEHbVtZC
+OpFSxXvi/BBC7iIN/l47LlIp0P9XlRvdlVTumbcS68KHQRzP6iTc9DgysdyQnT6s4lfEu2HePGD
9bjh8W5QK02zDZlDx5uOYjFvkEtn8t9IXqrYZuSJAC8hIAcV3PBas8yq4pc/vmTh1Y8vj8OA0KVm
XP9quk7R1Ro3tmbVnh2aAwQAnLHPLpn3XNfB9sM/3ocMCk3ctdG8g20HV2TtJDu0ZcECQkH+JbBi
+x/77IiE0Ymkh9LdAYWxZ81wAJuG/4GEwlhX4gPzGw1nfpQ5Gub1OmFvAJeieJ/Fex0rTTznShRO
JJym4pQKR3qbrJ5TiBKK5WAncnU3EONt5bEU+OWc703OiLJzgWCReTGsG6quH7lNAlOYRIhpi3kP
gm1WsLi2ld7GYTvjCvHZbmTj7vV3dbrSI8V3FVeABCRkHljhdAgWG9VbFaA5QZaie/WAPv1pwj/1
8IfxE5E37Na57R/wPZeIxn6UWmgciPiUu3tfzjBZFi9kDZOH1Lu754hUQUOms1rKa0U4+abO1Llz
8Q0sDDtGSxHaCl5DzakYAB1xOijEkCwAzF8k794Vm1ICTea0tdM9ZflDBY8zvUKBDAqzS922cXrD
LlKbaCMFNQ0+PjyMmLX2oE3gu6aAatJLmV7U/Drl19DiWGe1G6//46EDtHbVhIcjEWbmL+ohXfFU
po3af/8sHmOxSwmQNyBxgQm0l42tetsEpnOy1aZtZpX62eCUG++N8gA81ohH3qcCjexPihgjQQn/
EwJ621gR1AGfWHilbDXq3337XU9r1dhurFG+KPKcPeWLp8Va3Zw2mcDRfPfVSyydjE2IjWtw/nkZ
4WiMjg3pTVBuRbGB8Twr+Y17+0O5n81oZz08SeFpbI5id8/yjc1m9Nl1d50UdwPKPM9uM7iyL6bM
V1M23uDbL0VwMZfCMamO2kZpHAiNNYzrbCWmO1Yo2Pvb7CPl9stOC4w1S5ujAubHWyJVN5oXOH7t
9FasrveNbs4P/5+NyETu3++Q8ejP2Llj8ryYlWkUuJO0jVLmO7cv7HzyM8t3v/RBH7VyQe5ptzCp
iPhTgsWl12/3Fcj2hRNo8OmtX57a9qPSotNI7sEqOP4awj7yo5Y3DdJHLEFnvCgqIZPnNDp3OlO9
QzfsrwUxCqckZ41PkvipHy/3Tcws+H8oT9wv3+8fpDYwXiZUwXXRXI3K8TU89kez/5Nj7s4vZXsL
pycYSC36aMqvYlgBRrFuPf/VfI6rtD8DRoxHAUoqOwSJLDFOjh/ZX8sbtdwrV01nGEzc7iYsHLHY
tBuTZFF196uPpDYLBcrxoLIo4IQbQSt5aj0hqaU7Sea5eqST7PxrPwexNRvjczkdQJ2heFF/bJ0o
XvLWnJYmpvswX7WEwGe7rpqJaIjbfy0MbViKAioh4Utdq/5q5uzcSu9aI3OtT/2HhwEgXsFPmCxd
uGndVQsuAfEgVLg2WTR6aRoVyyIeppsBPXVGWsWa4EU0FAiQuQXbhqneCUFbgp9OXMnVuZMPvxZp
lyde5zfmyIrehEZCxix6nc2vbqkIkpIxeyf+YHxm0YcRfmDHr19psU8HOw8QLtxLM/5cyg/8s2r/
t+v/po9E/lqqn4HxYbD3pUnQjmJ/XizP+UVN7hu92Mw7vlO5PIOggOprkBBo0q11y63uoRonFxOj
A4c5pkCiYNJ2wzRb/dNiXsWWYOKzCtGRhI7U3LrkOeUm5z+1GG67c/1HHCwhsckHLzJW15fENvhA
dQ6HTX6GNt0705eCha9erTWyRaODNO1SMEsVdE63DPZpvaXe+BX1rB0M1e/MFmQauvRr3ViwZWdp
T3hKvsGBCgqBMFYANw+Rz4ZS+3vA+ahdRsOSjassnwfvt8Z6lPBYhvfjNmosJN3IkrVHP54TgD7C
xltg8Mb7awaBmWXnMeaCtH4VS3WMpWmh4Il+tsFfcfij+X+l4E+F1CAGjsszZ5dvV+1wQZ2g3Hz2
IfSLcfVYwifkBBmecvVC0dew82YDvLj0wh7DFRIE7/UeTgTEq0QyAeTZGh+CVSmvynhW0TYAT3ag
LvLwuCWHerK0Yh3rFxHIF4drzWhj15C4NbNJ+++p+sypopzkEFr+BnZlqTj/iLgdNk+BDJxZmlA3
R3z17BbxOnlrdXyz4WCs2hvXqj7nibmsmAWYApxC7WL4p3lqqx+67CwMp98L/VBFLtzIFFcsq3Dq
fn9dW7+0OlNHVWDFBsYB3wquiaXsyFivMgfcRbNbwHhGzpoAZ4exYhsvddd6+2x5AouJKM4Nb4bv
giomruEfqvifPRUR+x95NsCv/R8HNZlCxGSKySzD7W+tZP6K2qJdxgG5GzC1deDsO4iozfLQJkcQ
0AjE5I73EP/xneNbJHSuhPJ0TwDlRXc5ovG9Vq9Mtunl0cbRy291Jwl52Jw8+YhkVIwPbbavqp2c
uREXucnNLoVoA87datrH2orSMuCRi6vkiKXKkI6zLzldBQRUpPvQOPeXcfqIwr1okABylekua1dJ
WXbucQ+ho4DONflrAkYQH9Iq1eumfos1O7UPHSZs8tkUH9oSrMxb3kjwV+BQF7uooytzWlKoRbs5
+3jbjzo1vbeRIH6QGDrYaeBE0DiRiUHj17aJFRN7AemFK7Wm9Lwa4ZXZzSCepWydr9A0sgFSErvw
ttIa9nnlOUVGDOR5uUdrr6TnS4du+LJcnPRw9S8FSSFgxt+Ioj3I28asqn2XHv0lE4ELKu/U6pIz
IrBoOPjLQ/PotI0KI0JmQr8tZSuxSxKBfWqptT9s9J1EDp4ob3iIK9xG5wU0JoSYR7HZLP9bNOsy
pUt8hNNtQpgpeEfC1u4ayKxtJLuJ7BqJG0BjNvl/Ioh0wEznr35f6O9/iU1Kfdc3QrZOPWdInBDL
g8AP3KVnhV3ICi3YQnd83ZZRL9DWR84vz9c7pZOE1mSauRi3jTDf8+ifQna+wRYYYaveO/2aBWdm
9nM1Q6hOdcK2amDenJ4K8aLll7wTFlfFvw31bRmTcXmPlZsu37rqBufh6sfrmVhJhBVa4WFvjFCQ
TJQWWK7ayFoW4AUeRWRu8ME2MtPrNT0WoZrK3mgAorBq/ay6tz4+Bv3ayOepvRXqo8vfsl3LOyc3
9owJvPioxNgQsTgS3X6Uc7TPq4gBL5Z/LOzdVf/vM/CPXbrhoiS7aMpOmLXl6QybgMS3/qE3V23b
ls8FqYFoxc59cV4Q3ephsD6Vi1MoHOvyuOBsewzeimC4GF/gibe/QRy2aqrLVF36hV0zMVEh3e6F
YtZZkdxHYnduIcUvfGj6bhHuiTsP6NQCUwDZsKbUnV3hwyYIV6Q9I2mlA5bvqPfJhyv/iDXupM+a
/IMPIX1xkPhmVM2HhqDPh0Z/k1HII1sG4Bi6xsQAe+9N+7AxQxn4zHliyZOtPNUmtGD0Lt1B01cV
PtMNqMLwYjz9Fh3jMUvPI6kTlMHaMbbijwmofLnLGXO160JysmKbd0Rh7EviLnbxu16eJIBHaPVR
iXdmQmExOnnlDslOa24Jh90C5h4CREfXbd9MO+7wZ7+4ec1l+Vd+8hEOvGC3QDSh2SK6FwzZu+by
sSSUb+kfPmhrtaWd0+/rNpYpeUY8HX+pQlFIRZDjxPmuhI9h+Vk/hvTQQPZLD2F/wAI3IMm+yztu
f3IZyOc48nucaGkAc8jfPbo+fW/0f4f+b9b/ZboPPsDHrf5s1Vfb2/GPRT7AyYiT6CDjzbgA42j6
v8A41P4PnFXwQbR9IkxSCVOkW0ECanZRs0ulnUYUtaljrq0JI2OM5U7fUQq6eh1lF0wdnb+vpr1M
9ME2aXC639PkKYGKu4TpEUvUOky2qmAa3TH7g09cWEnSAS7RQC/Hq9owmzt0yclbnpXimoCc5j1z
vN6BYhFAKCrcGddauP5nHG+j+hYqN5CiwnWBTbYGDHzx+0sfWTGOdJFlLNYfyyBZbMZXfyTGpkI3
XTMWn+/bKb7n2y7a6MJzFN8yuSDjtopN+YW0YIZt97FFk6j3tvzty7vcN8M1INjgBwSL3SNVj2J7
HGqz7J2GL2WmCLb7Zx09M+nR6Xf/rxaes7nxOII6bGcSnSleARZWuyUJvVwpl7F3e758h63lL8cj
XnBrGmHw7j1AbWBoCf5GlR/tROo3rDx0ldgMz0icUXv+kzgLi7XC11cOy2l19cJzUOPCwzuFAeNc
h2e1PnaQgLI93GMrNp56/mCqxBorf4T5hndMm95zc28DpQHlXWQOx6VuJRylzUnD70U8EfsTb/fX
gBiluiJQDvImUIftEIIhAZ0iwEDzNlYSZqdj9Go/VjGP+oM6WtgqWOfyWxsUdTPfOS2dsHaNzjJM
iPQd4hU6VMcDZbkVQe0sNnDkfdGCBshtvpblw3SkUm9WaLcNZVdvQPgou9ICJbWCEOxH2w7I3hGm
l7fYLP6/vAky3AhiC+nOqlquKHY8WNvM7Q0TRvqlYJZx7eVzsWaRiZR5D4qqW64KvG7yEYkUXDO+
HCCqjh6DS/OMqPa3QopV8haKF6gr3bguzkTMmn3+QKbLa1XvmH04GVZ9/cnPJAebIne1P0K7idkc
IlgvjA+v/cjKVx0+caIyddfDpyg+oC3K2gWDlIaFVJL51xitmxf62QIFY3MuZRIYgmwVaudFdAZI
9k/2nitHCHej/JrlwUCHo/PYUGK66dYgrrpYszAaxY2DbMNArWtzKy96Z1E+6vLRGXdZekDs09yo
cGH8MfuHrF19LIs5PE6Z3EawIqaur6VNHx8i+7PjAK+yowf0gES8udrohkiGz3r92Xgfk/ZZaZ8c
eEtY3dYQIJ/76JK33D3BfAqGVXZ2tEBfe4+7A5ctrlm1AjQP9IuFOPyzla+deYXq/CvMv2Aw9gOj
3Xe8RW/PaRmbiUfxCxp01ehbY4CltGXyS6rp9MO2IP0SzjzoHmYoFiJYfpOa0u7AFurPongxbQm2
xCqGyiGGK9c6MQZHujmrZ6Ii2f5wCvxrwa7BbYDmHVX9RMKUzzZ2fOrZe0bKZ7zvxzo+pfGpi8+4
TYf2VLWnrD3V0UlLsO1cxeya9BfiAtj8jsPvAN9xeEZgmrUHXW1XGc4gYVvj+Q3nJC3/m3yrGghd
vDFzwn2I7DzkyanXTsV40bFis20vSVc86kTBhx+l94HucbgrxkeP3aDcFvraq1Hj7sBpDdEuDXGN
zG1CjjMghxLjJvh24GIj3pRstV1LsxkTF6xnYseER1ImVuNT5u4MaRf7+wbvXYF5cabCtuOeIJ8y
OsVgFGESdAe46oXbJ4f/g5NhLFIsOoqWX9ebQ0oHYZsjfQu3BHp34ioI93Th9Ccv9Gl8Z//7T+yZ
aXMGiAJGRn8UKif+VlBNDAakyuob6P3JVpzeqrCq1QNxTvK8ZhS5bP15zciO8R/XAM8/ziNWjWHu
Vsi1McMSfnDGEYubLcOMhERVY6bPW/m/9AKWGEBPyJ9zFYIUHT53XJglwb+IRUi30Jzid6ETxuIs
LuXaQP1G53ywDhFIVewc4Q4hmElmOz3YFsPkP98CbYB81iWbOHaBFxbFGKKoYo5WQwRrIzkqSqdH
HGm4rDD+1BjuYmWLXPmP1O8jwelHC/siVBhaQqyK4X9+tVlsO83mpwgprDbpf1yGcnHpK8JBX8vs
4/K/727Pi35evMg8KTQzjM1MX/MHihztIclRWQQIBiO0sloO7ozL+PE/I8Cc5VHyqSM/lZhH2knI
8zShKXdu92Gry3O0TpeHsZuvc0Wdr3MyI9PunIEz69Zese6DlbIjPWNyc1ye/r6fZoLF1MMUPUzx
cbQVYAf5F1IIgv6ig79ZqJ+a/7FsD2TTkopKDJSOor+iSHNIhIzWkCfk3hWLFVdFGJwC7js6ZprL
LRGQuFRQiKfYLiaeR0jYXAZtMZNQtrxPH1hZeujbo64eiF/FkT39JL/0q+QhR5i60KO72ICZmCnl
lr11sg1vvTzvHNoXEWw4W0Bz5PX8UoTa/FLglWaoZscvHUceWrujyDEQHyZtXy0Yhe16fx8Ye0Pf
a2CeCSj/MOpPT/sMii8fxaRoZuUDKRTk46K/L5sZXYKwxIoUTOmDyWYnkC7otyXWsIhG3VYAeulK
+A7Q4tDc6KYSWL2Oj35VFievungsNy5DeRYT2yfzVzwu6sPQIVzYaXOuLo2xFm2yciP1mzZYSStx
cmuMtOU+QIqbm5Brho9gbUaMqcSTAKMHQYO+kxWXsCqj3GeuWUrHKkWNel0ySBIsYd4P4bC1800T
OLzVVKhNAtJnW+GYQVBv0+k1I5q0a6beSvxLt1ZH8nknkZERwRLN64yiyDw8E0zdPpfx6lfb98mk
Jjq1Ky5qFJaCDcWgxgDY3eXypqTXkgFz8l2yi8M/EptXcLiGjGdmJbA9oXWSOeDBnuf766qsPlNT
BgU/PCi1WcDWlxESG7RRW7h1udkNrFpmnGJvl7kz53vwKPvh8Bsz5maOdcPFSKILKZ3NPxejbJfl
DTI/7zb3+kikAALu5BxHK1zAv4ZUlpdjopK+CB54pjCIBMH8gGKR2BQ8yXk8HrR0z5Cg46AHYvqT
jCReg9z6btqbUq40AxswJHUsLrZijrxEZOD9tPaR9z+tveFt0UUtQruocDGwydhrqqWsM/Wha6+m
RxQKmdMufpYUFK1LCEn1Ta5ni7Qa30vmUel3huFX/ZyY56pMNpg/KdFvQfpCdIfqStfP/aeQHcLp
3n6FPyT8VnRi1uPlbnwuZFcq/w+vpYdkdZi+vosRISnMMNxFQgVhV4g7VUoBX13RbuCzztfp9VNf
7rx2LyB29Hf0qXFqC7iccb6QG9quSm/vJ1ben3z93II6OpbBjbiFholK9RCHJ9OywZapnNtjk9sO
XauuHFX1gIyLIKmfxhlHHW/+P0sTouuAmxRwQ3fRrAi1nhuOl8a4yIsr/XdkJfqqDpy23KONCm4c
QoiJfxbxg7pPq70ig8i8REyp64ciPIHipehsAVXto8aGVqXILsxHomo6w4ZVJa0XIULDG9nCNVnL
CPzLGarXD+yYduFgjeu8ei6Gh1Dd2+zWQsInl1g8Fs0BYy5NY3o0tFOSXaTiSraXh5udG2VDp94z
FybGBIXysYpOCyhj7XGMjhh7MYnRQoEiwWeLbZzMQI4f9EoZnldHq1xkg903WzigJ2pzpJISOVzj
O9KtpLFA7/TVvsyOtbJZFCZRcHJ+90YbKe37ifuXBEly9BBg+erOA7ZF4K6+LbRv9ulYdtLVYSB/
wDgq40nLzzmIzesbGg+yCtCRjzx6NZaFgiKrHFgVW41bfDlbXLFu/bMAvd9YlDxCQ6SLEVzL1MLn
qI4b1H2Juu6CNRnvvfxRTqQqH8PyqIuHoD5MAJcsydwouMKLnWKq487D4Os5nugkMqwZnpyzZFBU
IQ/3IUt9vgh5lTuGH0Z6aGf8wbpkHh255Je/uRI2kDuQ+QfCBhzaYuGKpAP/O4UxFkn7wxPBR4iR
54dnZB16gg6tTHAiz35eKgQ+HtiHmbw2afaydGQUYrWLWZICTl3tfFyFottDP9J2DDjw6y7V3wvz
WQKw0Le7t+wjU2ahy+da2Y++TDtky0dTvcG3carr8Bxn5hCWaBuzIjqLWTQ7/1ze5/Dbmn44s7y0
UzVXtXVEAeF4k0PPMuOL8h98UVucrR+ZECrONnE9Cbeo+MEBBj0VzXrIhBPj+XIzYA3MVhEMgXbH
mZAYexBjt7x0VWbIXPo6yFPL/q+ub2l9a+O7Ut3ab9+4Z/29kG/aeLVsCknSYfGZUXwxSIb8FfzQ
7wxtLS3W3t+kX/Hy8zoXw8bDXvx7Wc4aKMtC0ofF/Gn908AjzSPEmV/BOKWrN2obdAb+nA7LawWx
w+JTRfjXJ8O3dm+UIZak3zo8+gaKALQ/XJlG9Ikkqf9vRJ3wKXVfc9brUvmTqH8wG8B1XVnFno0F
u2Oieg5viIJBeD1AczhPi9lYiyz+wFbR2hw+F/JHqL89/y14D99uGvtkrHTAa2bX2DUX5m7oZlV8
CNo54LV3J90lxcu78EAhNytitzw82cKgtcmpeIqdNq376MX7CUyE5QN1pQ7mjnBpnOiY2FwhJPnb
KtK5wwgQrdGQCpuBXrZ/EVTpd19S/b1UWLRZF943dhSgh2OwfT+F4L/MahKJDKKlEmUtG8msBtYi
txTdMgM2yBLXxHU+FXd/PJXrpbhabEf9GBgn/LUgYPEOSh/K+BketS3+Xjl6GBEUu3uGro1B0xGF
FFYUtFkorUBlkgWpLK0MI+RActFO3FTVoRfnYLVEYUGzSuGyaDvxdyi5AMASwa2G3TDspmHHX8BI
mR6X4ZUlq7pBnQ+xVjz35TkqT3n9TKVtLGPQBIboTobD5hxde43KHej+ccLxz7MrPcb9KbEK1S4H
xw9dek3WxozEXRae6SoSXIDKZb6bNiGrz5wR5VdBzgvqy/RTMtmqg+Ed3Qj+HcPVh6ffE8AN3tWE
e8JqxIPuDmnA0gPc36sx5ZJ4JerLj8nt3PWoex4BWwP/L1WC0d+pYjsezSSpvIbFe0wZC72SR1i9
OuNJILOBrAvZR+bga25+di5U1xL8K9+eeGopKxuIzL/im5aQegN8EPlx2LNVYRu+RJq6e5Bep+AM
Q4BUU7lBD3hROgv9KyrY/EcCS7ZpTC9gDZD+tIPyTWjd0nt61UuqXhY21SPQDVWZAXe+1SunoTlF
Pwy/Sxjdl/+XtM7uzuJWPZIf9aQg1rCu/og2i2HbYej9yRenyEWLQGgmG0yWajmaXTgG/+2eQnoC
mMhd/QZTiVDLIk3hWsCSznmSW2QOjS+U2tmjTTehdCZC3POPSXQQ0X8GnN2H1CqT05Scg9WtG5wo
dLPJXca7GBDSFfyfqty0+F48FsMf2f9rXwA3zYBo8sI1V4RMRiOL8DpzgoOYXv+00qMpHv9srTOD
k2GKPvPkPPVCN8+NtsMK3ZTWM8Qtvthit5WM2b/63tELcuOlBNStNBwdI65lNMMrS/bhYL4F1ohL
pxuPfATvq/hzl/JcwvTxYyA+lOmaJpIkEmAkxRWvmvTtTb9v8KBfN8AdO0XY2RAmnKJ3kp49m4Nc
45OMHsJuZfmlMvCCMWDh0KUF7uujRfQVSnfAjvCcLK9klji/8OPSzN4L5sr5yla4emVKyJucmd34
NoIn6GsvBNt7Svwrua8hIsd+d+hHG8NN/B8hJpbF+0RqiVoT3Ozya5GHjX+GqOzNbvhdKetavFhC
f7NGM8Gpe1FYdnmouFCtzp7Vf+7e2ZV7gdaDgxKV5XgSjFNcnPVxvSTBVFuLcEwFyyKd81HUm5ZA
gfGWjjftDYOyWUfHcNpI/nZlwqMAK8c4YeZ25BRXrRvYar1RF473br4QWeV7wbjRr3hEdJ/C2baS
aKt1lq1LcpuGr6w853cZ41n/WPZzmIIg0zOYwrjin80XoUXqT2hR2LnN0UjsiAXVlVRMImIokmng
m20ibhs+fWK8hH2b/sjRfuf8Oo7x2XQPdHnIGDGrtiYrIW06+wKY9k1HRAvxUv4hgnr6bJc2nt0R
eeCPFTd3lHGDl1XTnYYEexy7pirf9fEmpLfpWXRXpCJf/bhRpXvVP6afHIgab1Pijhx1CDAfGp1O
dRnFc6etaPlIiygm+MLHGo3I4ixWv6P2G+pdNy8/Pppidjr0fAFYERIWpcXSVpY8WZieOkHsxDpy
51kxJwMrcr3fqcFWyAn/RBqTkKOesFwhmtEUphPCro8YbyC23ktYX7ryLAmnIwSq11jfFZRDMuOm
41hffP88lrP8XV5L+yw61HD4MNXxRINCfjaEox8c2RiRo7PgRmPjcxL182N0BJjp1JoDenY3gITD
G3VByLLoViK5qaGZiXYvnWXx1F1dNYQ8vPVVc3Qe7fnfl2hvZtUQ8fmKPZoCB+BNnDMxYQJ2yZiU
bNXCTlSbbWenOhUYkdJlDXAP1+DWY7AcVtG86uFjMc04qaWElfEiGhfPv0lk4JRrVNu7yd9DmIKe
hLJWRVO52kAKrcgXs8rgEvnnuDoKVKR3SXGXiKvQIe1wJo5MMfwN5kgsqqmJhL7DGsU5BQTykwDF
OOSosgMMdDSg+ooFBQFgUemSbKAea/70FBj1qxbf4Zpohn6YU4rxS3gsASTWV5dw/ZPgkF8CUw9u
Xb9Z2gR1LsbLorh+o+IRVwJtjv/SxLfUWiAq5wWwoJHFBI99lfuoEHa1KQWONjDCQB3VH1Ti7OKV
Lr4Riot8h5VQ31iYJB/Y1nAWk7foDCzYq/W/SPd6pQyrsrw26Z1oUUodtbCodrRylYa2WNh+4LB6
IYAHM6ber6nXjX2fwP1dDTHQi1O6PBfpJTIuyQ1BJVxWbcmC00a1wiZqRBwezlFwGbl48bY+zOi/
sxSvk436CsZnHW91dq/1S1+8G8aci7fAIclkJQJkfBaVk9ScFByeLyJ7ZNC/0U4gMjECznTU2Q47
4RboUvKt9ExUHE224mIzvXhlm9L1Kd5WcLOW9a0O7OSEyXkz7XBasaAJL/SKISsXp2aflGNM+39E
nWtvm2jXhf9QkQCDga8cbGzw2bGdfEFJ2nI2Zwz8+vciHT2vNNJo0mmT2gb2vfZa14IwZAMwJl9h
EYOmx/esaSfk/j+vZI+vcVMVPt9/KGzokPwIyxnz0STsSSk74kn7ma/7+1P84r9zi6Mr7qocVda4
GQ77zel7mL4TnPrKJZ5jNwjdZL0uMeotK50G5d4D84jkTchoWvAzWTLZJMDHd6iXfFoXM/QyZD/X
zwsWlAcxXi8xIQLVI7n9UzOCGlHOX0sSq3vP0xXx+YSfyTKgdRMWBMdOlSOQR234KLSvMjMrmsGZ
4mS7qW35OxJ/SAP6phY34iqud0/Cigx+sMuPEt40Qo2aJ0N5A3iZ49CGDWAurGe8e2W+UXpNv+UO
XFvT67xs7OTlw29Kaye+9jh9oRpUYJOb1I86vwQUO3rZ+dVtE2nzKcv2ovMjlKnSi5RtE3PcOHDb
qbfP2uLeQ1lK+TwmzdkP9TUtyAHFqDAUyOU6yrCqI0v7kJTVmqqe1YB1n4yRdK3LWzPcM+EODQlW
tekbCs2V1kSJWIWR8OQ/CSs6L/a57jS5A418pCSYV3/uqvns1au78zI+c6uUqBiUjjEVg8J+kHc4
M3uan9f4GqrnyqJ8eO7AwGiNy7rrHMlwJoPw8ipzsvzWFJQVfvTPryT53dKuy85KXRk7qYGLKT1h
grHP8+HA6tG50zc4FLJsq3T4iUyq+kC4DpA1lh49fLJx4EsO2ZYwXFfpRx59vuxBuAfBJ+laOsh4
rDz3z32cMJSZz4ln85cef1LUgXWxMQNuBceqOijh3oh3WmztI2mjN/OSOpFAQztkQZe6W1BBzr0n
6Ve8InwcEpFNFsbOry7Ab/sf8TrA8LaeLLyL/9TLvEMKxgG+/fd2ihC4WVFusZ1KEvW1G2ynOpw9
ZMQ58wSZe/maydzBl2qARbpoEbqY/Q/G8KyspqHk8UMPP8n988Esc8h9h+RnPphpWE5uIL+fcIqr
NBowFK/C5TmHvr+c3yqBypLu8fpxvmbYQ+GGmRS8B1j2CPd2pJI/hxs/5ssAPbCJ200aQzpBsrsE
JIDp9tE8/cHQMYiHmqccvhRYgyvs9pQ44UaRxf00DycMNwuw5POOXjdhN1XWU3AWrb+AdsDCi+WL
aQh3ebxP2b3jfWmgdqicR888qxkY/vk8iZMzMmjgs9fVn2qt5o8Nd75QfLyUu1rdC4gJAm8OO/Vr
OZ7nPiSYzbBScNaK7GqtEStF4NAbJdKW95dMKUTXJtj++8RExMYRFCDJWHB1IZaLxptW3Ryr0GeP
KeZ6lKN1mxF0mkMDFC5yd3zaTmCmil/gPdE8rkeLhupdRATO4f/kQU41Y1usu2hNvACTFqxER2SP
Hx5pwFBOcngMLaqPZkjr9u252A2BL7/2wfJQW3iFFuplGVwjquyZiXbupY22ermFmBofUmM10uEG
AbqcXWE8sskzgUX94i0Z6KNqXW2eItZihKdsbtd4LZ2tFcfrkhrfH73aAgPtvLkt5SyDC1VdVDcX
1Gu61l4rrsXxab5AHJ2n9EKvHHWCeDPp5oVyzJ3XZ/Lz77CZm3FmM+P0F0orEY7cJWr5lMdnRwp3
8cJfVjO4GHqIiDPDKH+H2rczX9E62TlxQ08OmGR1RWJCSjc05RAP+bE4/QqMVBe6J83cjVUTnm4v
Eml7epLBab2hRNdrDywQhspSgnzF2iaf06DyLohdTHylg3ecDRhBO85s/4J2pKE88aeZAaBDyXin
87pQZd9J9n36uQkuQ9t/gf+nPJroi7728fPsxnFv/lKKIorrOuUmI7jPe5jblCsBqIsq7Krmr8TQ
pkGHomFhOhiTI1PB69RBPOuOCr67BED5DgOBKHrfoAwrIqaFo/9We8p0vb7fpvKmMY2fTqkWNw55
EG1npOSAzPqIhiwEazTkQ0zCu+JhQsX1vsmOnXYcjFNYniVXTr/b6XsafgcRj0jWAja15IxQr+6A
WCooB8TSOUhezPJn7yq9K3BMCV3Amma3FmQetKuICPNKjsjKzFaTobmvzInKmnieCv+5jRGfy4lK
0h2Dozj+f2EZWXUDtBrVwcM2sJe86OZZ01eGxk1kzhE3yX7IKVgffB7Fdfg+QFvrroKKjwC6Mvnn
ythhnYyKY0rGsT0Xw8VZG91tKi9afOoW50C2cCNn5jewMS5eXl0Sx51wphBtAu/SszK0w7cWcpiy
lpQ1PEpYqf94lMHSwbdAuY0MTBf4yPOoFzS7PeLlQwg/y+hzEXyy2Fm8EwXXvlVuLd8ad7v8o4se
vfBWixflU0jPZXFKofPTY4SponTxZ8bRJh82//qLEOYVFZbnQWanrTt4KCdP6lcbkaSynQzHsDpn
+XVEwx5vzGvJ8/ESH8lqmP0usZlgtaJtZtjIaNHVFivmEwv8uC1SpHKzkVe94iwbH/gD8b8mdTts
P93Bhfg//OCbhxM5G/Ecr0RPYij76XknNcTA4XLkViMXj3QFoObl1uTZtnG1ncYtXDyQy+lPZYS+
3DLbljMWD+wMWx5wlf+2PCB/J5J0w5PPpMc6psHRvefQW9slqBqnH1bDsELBvUH9DBzWsKiXSAXw
SO142mH4pCAGCQ7FsduMcGva91lgLdcklqdDgqMNV+g4656odejFqHELxF4QRVT28S2WENlMT1iN
ZyPyKK3CCVcbO5tvsM89DNZxtJp4NKYrhB+qv5vi1tPE8YO/eAHVBlRU29TOpK2P9OXw3nsy5B6s
+ejhxNS3BOYapgm6QYg/w9syzDHc6SdCbSkz3WZF2QqJSlUOTfhhDaqQSCz3P2boU7ZTvHsVxu5L
l19YqoEU6OrbcnhbVpZSHZXJUXD/xTvJBlLA4Ec7tFUqN8IZvbgvqj0aPnwB7DHRQ0LIT+RjIR1S
l/A8/OgzMBNVPStb0fqnPQo/2qNh7koDB8qbzvmYYo4eJOh72z0E5ZaPb/2GQ9lYrNvwWJmHIjph
V1g9I7KxB6JA06qHZkHjAXxppG6dUkLsB4SSj1F/qgG607I4N6BZA62lDShYQp2s82cGKiK1shsW
SCeVo9Q+aK7KuWHHtFinE/9YyjTBuTFJX8jmmDzJam5RcCkb6pv5RbaX6gkODMlb1ebPZNOg+XNH
u2rHfCjEv7Fd9MeSI56EM3BmNLJyhILEDZyF6uJyAr48e7tHEIEQkwka9Ne2WL1KsIeAUGc67+Br
ohdSYG94WCnUK16RJZCBLzXCE7Qrkq1M3mR0hf4iaW+DZC80nMFb1eyVM5lb6ZtmGFK3pU+gE5kU
UApkIYKz00+2luwtFJ98spJmk+514T6N91d2b+qbgSWQYean6Dqb+3HXNLksl6tXu0oAwjDZDsy0
DkAe9YW5cF0sVjSKTf1WaMGmuvVyE1lfk+HGGAIPXX40PEG4TvCkDhGul1XuGOqm2CbNeliuv+T8
2Mtn/EOc7B8N4oQnPXdEHLSdlh4yooPaMXbq7EqvhcX9pLS7+p7Xd7b3SJI7hgUk3te91H29vsj1
pcFS1OJWPnSscr+ePKJQ7Fjq3ovkOpDPAqgBwwXqO6m/2bdBWQaGkVq1+nfNrqmkELAC6ftF4tCa
xIRBUAAez8JNSbpBA8o3uiPqq2f5VmvgDt6poFPgKRdbGjWG9zbgXASYxFwsHfYgOFtRd4HqGdnZ
Xu7zAQqI32BoFTYaf6fEROYDL/mjsAZ01OTr+oHFAwovgVettbiD5LmTKedniYFgnfg17+9Jw4Rv
ok2K0lYi3vfC4DPTZ5vWrwmum0bGeXobZ1sV5Svb8tXxAg5pWp51zOO7EoE9Wwnq91j+LtXfRfW7
k3YCDdZMs7H5QYqigb51s2c0KLr7d1QCnL8k07GpzaGdYbkKj4r/r9XL6BE3Lt1fvfl6spCEE/hR
sPh/l6JP+tc5MkV4LHcKtGMfJDGlQUBOaafjm071LlGw3/m4eXqLtQ2avgwueKvI2ycnES7w3yzi
SdwAReB2tqUOhFeZCxh8PRSmWHyrynk50i7Oi/yQ+OnfiUNdjR4imW31yBM3vPEDLajb8+WPjlRY
5vxLs+hLOx0P4E6JLaOF6tIWwhbtU+TODePwlE0RLiENYMlH3n8um6+4/v55bckk/+TMKQwhZ/7i
/LbDdVyj+LCfEO3pTwmottpG01bR4DNY4P4m/znsoiXt2Pb0wmZlQ84ZxxtcTA4Ms+yNl0yTPdpu
pu+nup9SJ5z8QScYhpN9Nl5hJcOdEoMNP8oF9xmzeW5wROnnQqYGdoPCLAiuJlAv8FwbyTF6bdhm
35f5Q3gf8f8oF7G+1MKZeij5U6s+yn5DCw+74AOEbgoY4bm1B2KJbpE/elAR6BPxrS5W5Tp9Puql
JSHMTz6t4fxMtIbjiABCP8grPLbjVu+dTZafBKqDQNbHK+ApcXjRMRFOZ3jZeWFl6RXnO1XLQehS
o6W0c40WuNNIXdNj9MXCOt0xuQmoEL7g4EZCAvwRPfBHYqwgNqrxUglrqVx/owSuFVw46U7GglN7
pQuS267xN9DOjPFMYAFNy9m51k60G1NCEiv2HyM5NYBCsz1bupd6j09FeElEsmoXndLZxFZLGlYp
K2zpIge7rWxw7Abhlr7BEIB0Z+uSB05YlDy0GKzOIb9EvTMPB7ssnWd1yZUjyJsp2XWh3b0Dvskf
5QCBUJbM8cBUB0xPhonyZI4I+JRdtOKGJjHCIHjRHEvXov8kYrBbiDuKNVJhV1A5Oa7612fHA22v
CBgctg1n1G5L7jpo5mNqBOf6uGT7Nnm1ssW4LkSbBoemPnveMYIQwGuWh3ZnaEeMVbg3h40abRfR
zOthz9sCDk69UjFTaH4WwRqcLZQS4h+qCT5shnjb6dtl6MuhH4LxzRnZ9/IXtjZ5dgb2pV/zz5+y
otfOksJHMyE7vElLE36JYdx76b0ETLoXwndxca/iG9LcMnD/HVdnAg1VX60do4TR5fW70m9K4M6o
pqcrnZPaU+w6WuEBlfdGTuFr2NrN8g0rkXJNoLhyP8QjnHvZ3/wnFl0XRyM4qvjhWN3IfkLNEjvI
wusG3i6viVhPeIhMmebFo6eJLM/xT1iYin8Oz7ChBEjeBtYhtEk3+jvblourAPOOTlcMeZ2j+y/S
A2xElgCkNhGDFVrIjI0S4k0CJGD9yjhrWuWIHjMdMV5plHexpjeBPkn0qxg72tCjW0zsv397ybdX
8+idgffaBLKhBQ6vBmxBvjnKXEbps0bSnkX8urIHlro/vSwKQ4dDUnYLY7OCoEALXO2mflCzaT0g
g6m7J21tCk2uFz1+k78prUp9400Mz316GVgw7JbjfjD20XRgURBAMAS0Gxwp2zGAZFpCcleaR3BA
Q1Ds6LknDmf+4WpDWRiPFMWMeB++02YbMY1reDQfYzLLhYr6DU9sKP5oa6P446jFXij2MJ4iaQ3r
QB7393Y8dAa9SqdEPolw6gaP2Crvirb0qPXpmUShALJIQAFJ0boY5920dbmJLrZhz2Czwu6Vbaza
LIhwZxuldeW5MI3Pq7pYD+cR6w18lWSbgYdQ57N7An1N3BH6l01oDAAWlG8jJ8S4Da8t4+3VJEfP
rkf8Vg6C4A+YKmPCW0B//2vP7LLV65GFPJcwmH3p2DhamuRxOc59uOVr7iOS/gbRJ8qRREy0ccdV
bLzNWy+0oI5L+kAHXCTO6tBL3GfCPpF3dbyrTWNpD9I2uj2nzTPdLuBFSPBhTe1JQt6jwztI/Bez
5Hmxrdichmt1j7u7WfqD4bVP7jhElg9FyFnLKRs/Rsgxdi3YEUgI8HZzZxqtZHJTza3qTawThLB8
VNBXeRrSS2Jcpv5NBcZz5f0xdnIwl/zKMOsS/857lfB2mRN+nfci/ZCgYAefaIi58NnEn7X4gYO3
ObEWKtj/VCzyd2mOrrotRfYPds05iz/YraNNVW74ZLI2oEtWY1yev5ZRtmEuUjsnT8MJcJqfijxM
xtaTZG9EIdjq3T7hDrRs1rlGebC5DOjEIomCF39+02uSAAD+le0r2GhE3swpW0+7ER8fwjSEBS8X
/doy2BmrFyW4CumtaO69elfyh8FiflyHq6ZgxnaMzFv8ScxffRRoC3VJnpskL7VR6doYzyR7X+QJ
UBEA3hSrVLnrWM1pbWw8Wr3bYmuIdI9jV6eanN6GJ3MrQCMOaVS1CpNJzUOFPZnjDocO/jM6aAva
EXGmzzWRiCSBcnzFx3BniG9SSRWGx5/efza6JRzc9Au3M26BzqPUTR58YJRa7BX3RTz3cUzwd2O2
fXQRqd11jA56QhmSZxS7eDSVpc1S26AahM8+vVvGLgMixK1pmssdK456jDJMjaZx0IJtQQ8LMPnq
9KxPom5hkCmbTdvg1mJtSJKxCWltP77Eg1EeBHHfyDsOeKPuIaavYrLt0hrMdF8Q8oqUP63yJy3/
CDhtmm80U/qYFJ57DykwJ2k/bHIqXe0AdAbCs4BdmVvAPpcxBK+WmYth5CO5cuAo2RqMd2m8h6Un
WuHiXf6LQZeg5gtHxgwIScB3hnNVDaONKrgGlGX/H7VzLsMubLG//e6qC51FTOY9r395x2URUKz+
9GeKgjAzHstvpkFgY8SCS5Lg+sXQ3sbk/vR5UbWHlt115aYqV3Tfjkbk35rBlYf98QZlc4uizc1x
vktBUmChyo0KN+6/phiyiaxSEfnm3bXZBG86jr9pxibW0kyAed4gdPT6fl6yLKDGV9Ctk/mBIcxX
bm/sJQNf0gHkJEiqiVt//9bJt46Hw/KRzL3Cn0P7RfMZ8rfIb81trut/mjj8k84ewUTBtN/LUGuS
mSUQaG6SbhgdEHT5UUGlsHDmNhY6KUibZtshP2C1XWnIitOmzZ1fdbJIEq1n090o9qTsgmub7uLE
lukfIdq9o9w3V2w0rNytX2u1md2okJsHt1Xd2KQ8L1tuZiNU5qmhP6ds3/PqsyJlMrtRpZanMWc+
j5VaIDl5htx7rLpjAkK9WOHeCAxbem9xjhG+o+be1mIq4g5UR57INJfDlprzqN8sEQkgmXMJLn1O
vrFoRsDwr0nPMXYlKr+1599O+ZOVf/QFQUonFD4lwIHxZ5p/WL/kMM4lJecUNfvFPOZjzfrV6NVY
yRqOssEchXMlnAeSkxBb+pmwn3FiZEFUXVIKLxldZnjj0hcItTsLkVnXG+bHBvaK/QB2pTiqa1n9
NmexhiysK1iD1xPScBbqBwiTLHsw/KQ9iJZz1QH4ZBi0cmETxI6B/NF7KbQ7DJmaNXRvsvbWpHDW
1krkihQ3mdfegKRo6o2vgrf6VibXDmKQFtRgzAIQoZbOAb4OahY0kDQjrSIwLuCf5e0D91XrQy16
Npt/VA0qhnt6dRq62l18rUmwHuge6tdwS5TlSsixZ6w+Dvy7XTo18QPapmsneTypwSv9YPR7nYYu
/+9sDEyby+mSvHYhxlz1J5jOsl3wJMlruF8uMQeb1MGQMm9nYCsuXYeKMO23IKyTYb3QB277F/I2
xVz/BfGPIxryhYov0h+nXUtPO6klN2iP9E/9Ju+LRbt34V2T6wi3MvfdfhMvXPiNpYNnCuSisJrS
NWghSq46rDY/JVdtRTD/QBonVw+hehA2Rv3xMt77wq+VvdLuF7PBCUnyLOosgiySW9ZGKuwlJu95
m4xvG9B5R4y72WfpLhW9ysAFYon9hQGo45D2aGzzWVNmLW5izunjbsBOiogtzQ9nrEw/qDXnl9Ab
4jJWGA2EyJ6m2Q88yLMfuKkxF+KkrlHIa8IPGGsdjYm1srgrDtyhQVzMLlnOz3yZg7nyt5apgX6D
HKpyWBEOkgDz5etZH5/hIW2pkSE0qgPpYeFnMsk3viH44/fiZ5nBNP5reMpJv4iizvpSVf/wtFri
fudTY4/QdG5DvXJ+GaFqlMuMdSOOWwwi3XolWvLfOKbexSo/82uJDYed4PVXmo95lrQRjHmro2lQ
5Opwah6jf3dsh88yIJADKGNwU/NAsMbXUa1+LYJEfbYq3XU0nYfD+kgXN+BmoZ5B1jwPtIxvB+wu
r25w8JAJIEr3wq4HoAtR9z+ZoIh3T2MT9qiITrdAcgGSw95pjsVj3ohDM4b8o96axpRaZNvjUB2E
cF/mfv9bjk7VGSMnK6WF07H0V9k24pOccbbBi27fE0sinNnJqjzpdyFD43dZPfN6AocShL3ekDxY
k7VIKDfJLFaX7JKU1yqjRukSY2frD25hmMpl0HB0OlG9ojikE1bM/v5C36e8JK9LTV3QbYBChg+Z
pGRly7EPeOJXVoZNG0o61uPnOmtOPCV3Knd8E34zWFZdxnFPdns7OiijleaJlYW9UcIN23wZCBc8
8NnCtr7Q+mPqJ4MtZdvK2DTGZkFj0e3ngQGY1qmfcBIRiGby4fLxK6vzNMwH42U9G1eWMfqc8vDE
LAAxFmNmGXCIXQ/ikZ9CequCVT2t9Wp7V2iDvsgGCshx2Thsb5mHsSfqPCQ34rj6tew6JTYS4WV1
6xQkBz3E6HaU/LBbST3ixKwC2tbrXht+7dCkR5CM7/piuwCsALyp98HIV8/twGyjeE/Rfw07g1UO
3oxPIrCsJ28jf6sffXLMXNziLZ3uyg1tS4qc5bYYPisGEv3RCm99Y9MOBz5B30r5xxg9JuFtEC9N
smMQnU7jEmHr1kFJqHPSZafxBobxH0j834jEUDJaOic4xOTorKcXtbyO8hUrO50bKNYjtRTf3U2r
dotHxltTf2vfevGnqkh4Av2jsektyt6a54W/21JdMRVl+UdZvXf5vWzs1/j2FC9FfOrrw9IiS/Gl
YByqt1iWRhLosK7YH0/3ELNRfxZxbXMndtOzrlvq8pz2bLnRYjyjY8Nh1s0OMV5r3CczSHNayAw8
+4qEjwKY3CsjL+o4GQBb3D7tssPg/VYKtoJ7IbUP02uuIiCXMP4hob3IT6XyxqJMcklXv5OOFpYf
afmJ9yq4icltDLfNmhz5BibywsPso3jac5e99nJ/GBn3sei6muJKxkpG0ICb8RBAi473Inw8MTJk
4B+3Au6Gn0+0zgjFxc8/P+Sn/J6q1zQ0uQC62Pqo6+sj7GbGV++nGe2WXl56dehp3bbiLxt68AwW
ss1rPdTXSDtz+Y/KdXxesvTcY99yV3UMb+aq5R8DlPP9K4dCM3OFB7uvryKL2XTFpkSaPZM0fcAa
XtNFr087adxj5p+mI56NaVNN7hg4unSl4kOELJ7e+bWFJWMRDJHFNlF9omgN8EHBBbRXxI2ssYgD
U7+Jks8pt7rJwgLdcvD2ulvzI3xW8npSbgm12rHJ+Cx+qt26jD/1xXvfPaTp/ootPi9S+Q7/I87v
dfZWGFa1f0U4uJxsuo833nwJzuB0CMVDXx7Yveh/k+BtbL4N4+v5e5nbi+BNtiiVM+WtOlwEYJkw
oY5qtlJO3bQZaXtD8P5pgZfqmZ0O9fVfrwC3npcjVzfBeBvSN6m+ltNlkZwr8izSQbI5K+6H6p3I
juRikY+Be2CTKtaUuJfPVURPjGAX2aY8AkVjY8BQ0cDv7+ahgm7DgsKFQxBdyvwaSI+ntlMVV/tS
vwLZK0HaQ/8yc0coXYGycqSYaxfejeQ9UT+x16sXgvYSDYOyt/gqUyvgM+kYd3C/E4s2BHIZI/5j
DEmlafOeQ4IsaRqx/5K2BUdl1l602k5Hec0X8gk94VjzvMqZHOED7cpp30/7NNjjh19kq5ipKXKk
wcNPzoXbk2m68BmTeCEiYniHcvLYxvYmGxG58oxVvl8WXlB4celhadf/IrSzLotJG9X7bo9vENNg
xYOyc0DiVIhtCyenw+qkgG45FbSbTGtpuR7ofa8c4StnQtFhcnuwlRtMaPf6x9WuRnZ6NrIV8vkS
OuBdgdE3szxhmVBiwtyzwapIzQkzQwkO1OeDTkeOxR08nqzngIuaPaTJnQGlBl4rB351lQz3Z7vF
vz+OpnHRyqtANragx8tjoOQ3ZD+4vfCnzrvQPGx4fyvtIcLbDtcd39zYJBhojI0E6KKhz2C+lsvW
LY+1MN/fUnW+v8loAbEtNWtGlYWzeJo6t7rlhkUQe/infT20+pzjSSs/P5Ftm2DxOg2EwQhOuKnT
9hzNrNIJ/6qw+9c3EbC4nKxg/WSdc6BIgWyMzseao/HkLjQ3rhLMCm+AesTR5APyDYQU0Cd1C8MP
3XTxP+45NQArJhA6B+auJfU74UbO7A0itEtmMCi4V+2iJR+DEnO+P7PEnH6WmHp2YVUq6G/sIWmO
kjnP/VyNpJn+bULhtajSDKmjL3AKTGJkHbFU8JDz5yAPTR2MDru0ajUuVnWz5sMvfPERKAY3dcoX
xJL/kmxFuQLAmnodALYWxRg6vSc0Hl5BOfHQrwe3S76b7Csq3N4lm6XjND1m3VFYHFrW6i7gr7F7
T/RrXV3oXs0WmynfJIjpRO5LPXZQaHNiAL1DDbhOzyfRR6ru5U+ANMw+8QGyU6jcoWwZynokfRBl
O506L0KZCudFM0JKP6L+ojfNdA00eK2/AZntCaNTxsD/tWe8rumaReNVuO+t4a3HczenimNzSNDG
vXx8TOps2KxpTKK8HbO2LQ8PqBKQlaPpKyT+5oGZWODOnUUYW4+98WX23Z942C5F7895gSWqP2nt
UYLGLFlzai4xTIEeJBs0drE2Fi49myTl4GXMRpHnXMgJ7UK3WVS06q6kD5U8NJ7SlovWE2NvcR7U
7Qu8ihn2JwNX8x7NB2gnWn/oQ4OiK0eUAFq8WInydH5hqkYIilldX5QF5AJsZpyGFKpEfIRttXAC
lSovt8C7WjqtRyNc/jqRfwXUXePx6H+Hz3Oi7sT+2gR4k3bZHYQ6cAd2JrhNUmUf2CXBo+mcvoXT
Q9FvXfFWe8sNoAqVZUhhGw3Fd3aGazWHn/8TEGSCtf5wkEFqnLMK1OSSHIJd/EGgoxF8lV4MK1tA
Vr23+KcS+hncEZ3bryt7wQDP/zRaMoRSis4cskok/+xKmRk9wNSJyUkETLCYrnk8pn9xSCScdQbO
UVQxOZi9s3NXn5XBGZNtR5UbHkiKuknfWQUdWsKqx4//gxPua5dQNyDooSbZVtzozQQXLI4Hkdih
cMzEY45JuDyO0HBlisCPXNVca90tHd7QrxiKJ2FOJKn1Tu78QPP+FxqMuNtKLtFNRIxFs8bWPDye
6rnJLi9aNMAwY2E/5aOZcGnrB0DBbH2ASnn0/ErDDrA+o73+pb2cduGFyB2/W2vSPcye7BbZxF2V
BkntGHnKitBBHGxeLagxdxmYUQNj7zBwyBSuxGCaNZ4VmhGFl5uXlLS5JYDeVQ0HFyaRflJ04Fmn
Sj8FCHZYFlLbrUGUcJknHkyHZePJzcx06KC+D9uRTu7QLNQP9tnT+BgSYm42efq6d2AaLmfag8CG
OXCl5gCKga5ejl3gYq3iHsLLY4sO3vos9CfhN4W+knwBlBe2xyf12ImlE+miQY02qHqmEKg4hNiG
j8eGG/BdppQ+37w0jCCzRYYdMcF81VSv9MVx4uFMI25p4s4bH8DzlKyXNOeE7YV8vJQe/17w94AQ
yFK7XpftR6F8vqSvJP0O6BsXKGvwX2bQ81qxkLAubv6zdSxfu+drFy93xk8N90QD39KCO1FzVqcz
ihOQh7k8l980GLLVRbNRidLGe5GYlRzDThYXLT978PQK7QTc86XDabqF+pWKPOO3uhnpRqjmzkli
jLayPEF2UGorQbNFlCx4R638C46D1rlIIxTK0GsoAMhxktcWk8/0WxQd/tYNOk5+oL2PBG0YHLkQ
Xvl6yYXv0XswnlI4cQmDPc4R9NlNRz72rWdJsn/JbkkBKR/NymU9zSuKBaAPnQpYSeCynWv3VHD3
73F85Q2JG/xmB5Gf0U+U8zN+e8o3MbgXy4dxeGUXZjwA5K+ApqCC1PruJTjF0uwpYONAh2m5sjhG
Rxh1GBw5Zy9ODQzV8CRJx+exVfxYR8mjbRm3my0IH6SFWmpwQ2cKtlzVlSMrKxr00GxwaVvE1HjH
Bwzt2zH3wsbHM8DtoKr5SHDKPLR2Wsz4dIZMUA20IDXjB/NG7TM2py8ajN8YR/MnboK5tynJLQJt
nZlhNVDOWXnNsWvDMqExErrBbqpoztrprHCkWRXA0TaRYjHJiWK0UBRvHN0bH9n2XcHEle7g15Gz
9EvRg+qCyQdTVgdaEGeWxIF7OEjFVS5u4MMxNPDH6DGob8TlWVZjiujB0xMNSsHZWHpmk6KkZ0qu
zReNL+UVMw3n7bS6vZwlX5Dsobwm1a6guki+6f1bBLK2uuFjGrifqL819XdvfGXhFyRICgvldRut
hwj7+8rIV/XSYQxgKBJ7P26OSXHKHZUNSH7dYEBYojzH0CWtdHQkwluSnflkrecw5irnDv8lqdZr
PD/7U4QOthsNDzbNGRsaiWUAJly8D26/mbCGfEJ8LfjDbZ3igDbD1Tzb0oTKFphx2JrJfuNgmOBa
55kA5J17vDEeEwKoyirhU1A/agyl4AstvjVAFSR2sCUNCxGvYzugrKAU85v5Jrjk+M28hTRJ409B
rVS6z1L7apFqF39U1qR82CGdLjeVQ/2euMJURUi4E9d16Px7HpAj/7fE4HnAEoPnAYT+2EzZ93JZ
u6q4k5M3nX+ylaN8i5BaaCWmJS3EvXxRhsszuLTBpRkv4shd7UxR0ixiEJY9KKtSs/VLWJ0C5VwN
FxXGPCVoZpnZMniX/k6hW0nsOEZPx6t1US75Tz9QY0tck4DaoXRSqW3si+LQkTNVTUr2dB6QOKoI
3EqnqD2Pj1RnoUIu7u0Z3FHuwYzjlHEMkSf8BZltMZOnGgOdCkoW9SxW7LcqzjgfNm1dUFG3z/G0
TYccg72FH6Au90O5Jy5Gl9SEIPYTkkMMs3FkF5sJr6QlZGucYLQWgO1+Qg9wYYbXme3Dnypa6g9W
LKOFxkwY3Y6JupWXm8W4K5YuBW/TcKgQ7FG1YdMHWFCPZCbQHgU/KvbYg6GrdzZ/i4azkU7xiZHZ
auOPVCM92GMPy4dcvAvye7bvF9e8vkqZiZVmfi3gXIHbpN3vohmXV3V9Lq5Fb3b16RmeUu431XF2
zR1i7jeLrdhtZWPTgp8wXLYnSe7KtpIyORyWJf26dvt/TJ3XcuNYlkV/KBEBb14BkAQJglY00gtC
SgNPwht+/SxIPT0TUVFd1WlKKQL3HrP32teuW70AnQJDNoDz22iu3qR/GeETGAI4Pao/8hLQcdqd
puSkJie9PkbNsRP2orBPpF3kvONgwclEENe/0mAagbJhtWUVktQEvNFaUlge2uZE+B2jfTTf+DBe
R/QbDOh+IpsGa84WDoezRJPrs0h4vg4v6YgDY0AJAKydmN39zcB9mXmTeUGBhxB6J21uBYsStfZe
zz98+E/zIqsL1rZaeEt6pp/o3t5HfRYrFGzsdR9lizfErmiu2SirOA/+COUBbD3fWPwUsyXvc9AW
pXCOPbPcG5Q51eziiOtdoW3HXYRalVFnRfAtWhFfG+Ew+YO0LEgsaTUkfNvhuSVymOWmrtzAcAF6
kx88KFvFsOkVwmYPLo41kIbaUqATXfXGklzslljQgtyNgwEaVzpKzYnFsdF9mljwq+NUcb8tWGf3
7BxfZFbtIqidDBmeewkTJ/tEQj5ZKXYbqftSxA9rw0eo0coVZ7JKJMYU9E3ioY6O2BDmyM1yZ5Xo
XgIrDqbC2eUlDeOmTZySe62nS15C98yI1ZlYCHdfcnhh/TYhFa2vPFcYkzC3RKusOZaiF1loZTwc
qVlyYpWn/pYEqmlEV7cy3/Ct2E9zkgmheVAcofDveSatcGf8y15n/tOy4ujP94dxr5V3nTBIQhR0
u+tm7KjMmo2skO/dWxUvFAPrMlj9Pyzh8OEgbTB8XE0tfwetCq4HceS3X0J0ybZJ+vvYXPudicwM
Aj+b7a2J8xf/OOt7Dx/pozj3xVlEs8cljd5tgZygrGY5gdBt8fsDHv+s1hix5DrAhsWDANLvbuYf
SfXeC+dQvZZPMjv2BoyfJIDXqsMyQDNByHwInnudTh6vVkTiJEvCmTqNCUfz2Ikor03X+QXihFWm
OjhIMff0HY8Hdyy8Xx8TDzVuz1fsGqYvxn7riG9Vj5N6G6EjU/zZw5M5uIBtviUDrdBwKbKLjJy0
OzXS4d2Ijqp0kK6steQNJFdJWOB11SpMfxfY94tEWzSoNwgInBO6Az4BDtmY4cvro9n+JPXwSyzj
Xr1uRn0d8ovoYsJKtK0FrfFTiAPcNRZu3kuhnqA2iLPhIb1a4CZQVzO2J95okWY32G2sH74jRsVm
g7Mqfx4UMrTOavnWk1RT091Z5zREVksoCB4/v25ohc5GeC5Cmx2jrbf3ProPWxunhCkEfKHasl88
lSvuGgqZncwwacHq54VRWjyEIdTU/YSMaxveiZDEgYWHJmnexse5NkG1uT9Kh1yeXbMmCdQEnY9B
i9+FAFpn89m0a40tudt+H5DCk2QLErSWU7j80R8+cGzgMdNLGAhOQlf6rfpqtDUpbQZzd2MTI2t/
Gytic92HtQBv2gwHEzfo6NT5oRiWN23aa8+D8DxU4uEZ7hUBa+8hjY4JHxgq7hUGbD35xCg11W9N
8VHbVX7RX+cqA695GOJdZ0LqPFjT8YEauJqR7U+DZnbXZXslO4zZoesPrX7I479J6yP2QOSlAkTf
4LFGsfUUNnjLnsq2UbYlYYigTskwMR0SeMdFYnE5rC1xzRnYhDBcDmVxrpAjVBiKj3ipuFq0p08g
MIUAISGIwKqRiCxf033MCL09wBrabrFlZdON1Dxs6ZV+mvST1Z2K5qgnNgjhwuWvpJnfMaLWFlgX
K2RI7fr5nj2WWPn6ESvaEsMaDiLA5Mg9q333sHNl5URtgPe5wKZDv50tB1Yl+WoMBM2lH9Ausd06
2ct/mqcI3bbt1FduyQfHIjhdFjzGvSjfX8Z9hEDCBG5F/K3DF1xMtzi/JeqVbEgs4rvH588hpTGg
DHf4fHj1SZakEpAjP/acofF65R1ZA543jgAVXfGGb6CuQD641sj3swtH6JCepm9LNzstaZHEu0Hb
1rqbxG6BF75d9WSKgPvAAflaZ+x9jjhYClh692f0WRlf050MXoxks1xRXFMMwPQ1vZ/MArQHLwGI
tJMUaOV37WehMrX/zxcouuSRoHp4OSLlfBWYVRBTztdB9R1+WTPlXwzdXXzdyumSiOf69ISzPmde
8BFIORDk1ZQskmrNCpLYxHitjGuWUY98BrFZJQ3IllUh2h365/ULtSNRWSXJqguDsCZsgf1K4XV9
IQu6PCBLKu6vujekVFBbAhQI60KgCnVwrSLqNrZaCKkCyumpy89Rs9SnBY2KiXrjW8BcCgGbDYb6
VjLHPOlzb3UIIWRz3Ea7tNga83xvYMedzzPvAR14tZQGiullzPyzXtU6aiduhIVOtML2JfpkFoSF
Z8RgJgPBi0tsQ7vgSBcqdcdK9jrDcejh0ZlsxMFv0i1+Pg1Ox6nPz+Z4TqZzXpyH6fzzQMtLHGc/
xGEl94xv+rbyXAn6Uu4dfHiynZ466yuLvoiEJexk15dzGjYVpuTInGRSsNiNuCBFjzShX4Kei02c
9vOaH9shqRinjjGb6GBFKv2AxPUcNf51HiERE4PAV91P6iy/90gkgQL+gPlW9/1kGlPD8OpWMHqr
HeVES2XJ267d5grciXE8P21XkK+BX1EQmZxfnjbMW302evvF4lUvb3Y4HUrpiIH15T0ND+vakBti
MjWOubZPJDICZMMsjZILRQv3qnRJq7PN/vSgKfsJQZ1gM6TW/03ffK7WOD3hE/xNtVl5wtDg1QUt
4vzaZ8YBhhFmZTehQNlk9nWqTw07fXEtyTRQG9ANOFyhKrBixbCsOES7IjJyRibefMdkuWuiPCWF
upKYCnmA4UxklAnUWiaFKFn+pgR0GjgywJd3m5z1Xb7hKwtnNcE68mQIdtWubQJL3SLB6pDOI3qn
bKfqXz7cvRhuDa8wdvF4eCtgTbLcm+O/hH43mkRNnXKJ5+LtAYXPBV2u1XMAYGhdZRykLO/6tUiU
V/r2fC61k374m5M8IHFRvUOwNd3CwdSG8rrymmYn8nQuCDjWuVkESJTig8HocVRPNL1gmJinA2D8
madDclrxYb0IHsA5/1yjGy+bj7j56Pv3R/+Obh0fBRBUpOs5gQS953rNF2ZGuDqmsv7Jw0TYMZBR
AA3njyKsXAKzvs0uAs5Sol/J1+P85eKiZbxcQe1HD0xUiBVqLjeHGaO4Umx4nkPtZIB2MgAjW2T1
aOnNicZ51tIP05aBELb+fi0/1iPZwALU9NlKCc/qaKwByyAxEd6q6H0ob519BGbKEK16eE8/KtlZ
LA0ZNH1QLbCOWaerRH4IcOblBLhoXGT2P0Cbuvk2O0a+AcQIHdoOQ/rSEBcQiNPviEAIxPE/oz7V
5pnEJzrA8uFjwJetT5HEXozqfxLCNbQ/Nb4M43cSfU3Fh2XeU8ozLFDL53NbSX4rkSk1cwfBK6sC
43Sxeyvkm5EGKjgW1U8FBMAmqpXBR588DOf/WuAX9Gjq8nYjxRjpK/kn5FoVrDi+cwFF9KPI8vT5
8tz+evRi0SUtzzGg5wzujrA2u3V+44a1iRsoFtDuig2x8rCU3ieLlNPJ77rdr1R9dKYZZgivLgn7
s2s7bDTXzVfO47nYLTSTQyUvk6iW+CnRRTtNz/lN7TQA3UA5ljqORn1hXAYL7z8I5q3+3kR4L3ve
zG9rZHZMtIOwyM/N+FaMbwl2hHSfQN5N9wN4JjeeJ/qg8klyWYcQEqa1BZuUteKwlyeiD05G/vaq
GGy9YQlYkoQ+HmPrWIsnbAH8wnL7ZEcB+QfjzHbZQwRZaPV5fJ2mx0kCAAHK9/HZ22y53irlbIan
3DgmQdruWjVQALnW/goGiN/atmQeR9JrFW/5JgOTX6CEKF6bNTw6OwF9vIwfyyUlhLtc6gXyDqyE
Xl1BtbO+0yxUa9uMgdJjCZnTLLT+QBhVnFFF7ptuH6NtOibZLkx3KqnOfXCaLRDZhWFJDGMn2yZU
De12VLbS8q6FAR4c4zd7Qu1eqets2sI/RXPaSr73DwBq+/ys6w8DTIRI4Wa7KFDYE24gwpaqCzY4
lPHVedZWlgEHe0P5TZPbNxv5I+yA5Dhj9LeP/+T5l5fJn7xKA2BPVJkYO8BfCdisNv4me1If7lSd
hJWD7FXL6Ekk27nAYHHKhLc6v8b6jVjBBXkQTUO1uSA7j8iQCnzByoq9ePQYnsu+MQBmXHPYMDwX
MRL/LVcUk7BMcj/p/C7aVq+twcteBPVAFJxdtCjt/Kj1TabCtnAQMDLdDOvaDNdMvrDWX9Yi0nq/
EbdGvntdZFDy7F5fxPLN1hxNnuXKgJBLwEF0CpvIoLBY/OrSSezaCXnhC0Gz9/bAQexjhWnGY0dq
lnmsMVzilR6OCflw+V0/0OB+xbENZlsc3uLsrSMTgj0njtjS2DyMTWpsBB185ew4FtMVhhukhTk2
52SPwFBmAYYPDZO24nGLOj/wkbSZ4Sf6mr3mARCJ3BPdeIAe7+CK5qig/+dnsCqre5SI7L9Wq9iF
ym8ATtNWXbpj3ZQEa1j3EcIlquWNhMOF/6z6ODXDkeXfDnz3VS/8dPAFaQ5ZvL7wsw43UbvrBYC+
YvqoTCfauUQ5jgxHZTq5W97ey+mWRHeN+LjVq4HGF4kfrK6jaheIfnaWv6RhXcYbPh6924kdOrtd
nO2KDtsdFnDGWUjqXIsx0DHrDoa7mUVXvR9z8+U71c+TzQaKHoRt/7FgPHhk02IiTX691Y6oY9X0
jGitIR4e1hnKI209TqsSAaKtk8IzrPELPoY1kTO8CRb3IS6jEyX6eOyfp0fA1KPbl93+SEmFqJBk
g29RIf1vOZPkvMK9UP1nzUqIva704AoYmvtLrM1eqNW2dYzXtvowbszV8EhrF1W/jel7Vn1q7CWe
Xjy8SYKdaIR0BOaCBSb1Jv5xyUcmCcOarFjTSTE6Ilh4vlcxNCa3X0ScaZ9Ml/RwkzArWv9KUy0U
GgvjNwz6grLE6y3ugCPrTtL2sCj92Kb+4htc6GvjFL6Ff1i7xuhzEV5eOtxjrnVi3ckmV9Ycng4e
IZdNqlL7A95IIHC23L2BzcK4M2xwZagHBWX7QkAtfAjl3YEgph+dJLJ3HcfjrIBnzfhfvSRfWkgL
6/xtJJAlm54CYBeBcI2/cxF5kgtgBu9k7/Blgb23yhXryR1S+8etN97Y8ob5KVqVw3ast62d7hsY
frx4qRtD8sKUnwdp9iZVqyimI8PWs8FCYf9pjW3jEfDxxjWcsZWeTvP3kiihtvesP2Z5E/m9rZMG
KntXW5tHsi2tICUQdG+cMakcy9xhR8AOxgdJOy4V23Lr51YdtyKcIV4kjU9lg+ebvQ1bZUjgfFrK
QU7etD+SsDKG1R+IDbdM2XNIYlD0mYE7A/h5jOc10n5XOBjpNXJ1ONQwpsuZZscPqd+6VooNnrZ9
37Jfps33jwT4+QUHAmFhypplVo1GukFZ4Ce31EmDf14ce7+aV6tpUWlRbOJvRs5OHV3C2Psr3aPX
x/OF3Y9r8IhQQkZNHh2L6sCE41tiJJO1PtHnGR4kRcRrSDGxA9ftPYruRnuPX6icPkzlbYR63t1R
K5n/JIZ41lqjG8eBJnlfWPYlbSffXsN7F77HR69VlnG+4sDuUKcwSL6m+k1jhT68J27t8PIq/f6R
H9LpiCvPNT5Udm4LjF4ZMtSQKIlFXpMqvmQGb+3DEhfs8fVaM0Adnc5lI20d6trGACWlHiyLW0Lh
wsK4BnqG8B128jJqPOM1R6YwLEYS2ZY70/5lSg/LlIamd6TQzZBZ1zYJQOXmVy3Guja0VueI9dLE
Nf2bRoO8ASSxjIR+ZWloqkI7FzIg/vQ9plLIDiVvhDdRc6hzOGT9XA+cMmCswivyOGW49vLFjmyr
sOHQb2Ncm6HfST6xlogOiP3RXl+C+lGNREf7gNCKubKyhcUcSK8GLS/SnBShGG/ozx/bIvF5h6bZ
PpLiHa596cS8CTXQyoj3NiZ50oMiFHDzKxirqxY90mf37UBTbRhQDpNbK1/d+C26oHlszc5rNOfr
J42RRD1xDs2izKArxcb+Y0NWA4LZ4d3/UIKNc5pu1QYU8LwtuqbCvPKNzdUDB9q0SJ4HESPZnptg
cu65eSmIbLjnz3d9+ujjz2r4lF8fnPzTQhGCOF7NTWKC0GLeNeqlLxdI19fLAMe6/GA64iB1z8NP
6d4It7K9/9hDRreLjrXETnVfCWCK5sZIUMmQ8XG7g5jqENRvYGQTVli8jmA94nhBSvQj3JMkAqmP
xdvsJ9blTQBHE+nuBuHPjzOaDOsu3OUI58oZP2zUAV+d2W3RaDXBE8VhBe0C3/xaKNd1vVHIXXb+
mxMKF+3tS2+XurIcuQsIlCY1lBRNaHSmbZHS+L1Og7tc/GOJVg/+qH+Ng/8TSN9FAbdmZ7iFfY+e
u8jaCZgBWGa9DvflhEPM5fuYye+Nfh/+9fkSpGo/+jqYVexzIxgBXyEY10SCfBUJlRmu7r+EMDMG
nYSOENxhvhFNkEbef7fbVbec25fvdIF4OlSgIl48gi0uwD15FJr7c3xNBrXp7Ec3YlvQQcJ5NQ0T
kRLbfjnBhMb78NyB1A3cwTqjg4UQO2MFhouFpOL1kUKYyj8i8/4RWHa44tvaijtdIphoWVhHrdu/
un1L6ZodBgC3u38EGn2Oz88HmbDdu7HmsMP6Qa0IeqG4aX8eiBaGFcEYSbd8ehjmafmIdGytIF4/
/yHrgyJM3BBsaJbQPMGwehZNiGjmA/Uay9iouj6gHVXXIEjgDmFuXNDDq+aaAf0LB5T9XuOT7zY/
00WWBgPq2gNrB4hHFTTMQ10wX6LL93RMEwTSJMeXsTMfx6Lj1i8/u2xWWwOJKvCWEn3zHmnXgozV
mTTFjDxk6E+cBaq+xFNxn7h645kNZ4Anawumc6gQYS6hnPymJ5mkcS0Gnmp1U1XeY9HFWwUoTk54
2/6p78/JwJ50aV31eEshTboyVvzhwPInJmRibXzbez0Rx9V1sJaiHgx6UOmoYXaPjN3LTtWCSQvI
pu/T2anRj/8RiYTflAvCOgTFBYNSduv0OCgXpMHmUUCdZB5f1IH5sYf5kx7ydj/YI5IK/uUalxft
wbXiwYwFBY2GQrTcMfSOqNH2D1CBxT0rqVmc2oKp8S96zrTdTGLatk4F73f6VeLG5UxD4xV/8QyW
q2nYKPK6Fx2p8KC8PUgbTz1iGLHd6smWQz9lLd8gf9mwoROCx7d7OlK2mQJrCw9CQsZw9fV79cCS
w785D9RdXPX1PnEYvtD3KWikWX/ZMQmM466656xMD/m/DOdstqzURXcv6nWbbXJ7dAzQlcmaXV9h
7dsnto2jGJ84W1MMZBdxuXodh+mw1eA7WQgc1kW+fvGBh6ueyvNg1vBHSas/knX7EN5i7tpqIz3u
b1gfPACEFUYY7fZ43PvkPU/erfhdit8r9faqbhawP+l/y/bnZkptJT2u1uzn6mR/SqAXV2f9oCv2
3xJZ3uM09ceWmt8AJ+EwZ5Is315TxoE/FOT1M/QEy2k6/ij0wQerPpXSm/a8mp1tQaMGw4f9DPD4
ZxZ+JuYX01zMAe9brf+szK935tPja1/aNgSs4S5zDb/QYHsyhYLh/YTYAh3FzFvlH6a9UADcILf9
yO3byhDmlXYWBouWw23aJ+E+w9uSeW15YLrtLhbEXTBOI+4i6zY7MFr8/8JBoz8T5oUJS4e8OrTi
HqJgP0+sM5kf2VlyoPXbR+HHeKuXeE8bjYDNme8FQph8HL315RaWAtPfOvOBAdWwHIVt3V26+q6M
H8Mdpt0vI8rFYqwbejfJ4Xv/it8HUmbanRHZWn8d+rfRBm7wZISgDm8QDCbl/KjPreK1yKUqAMU8
Ryd4jXq/HgTPPOiPz6F7DxM8DeAntgYXNQ81gy2idlBa+I21eSbbxyswPsL4koY37YhL+3YawdUI
q/UTFvXDa1WIpivLaUHLPzZVfFCfR9zoODBSyhyvqz3jbn0DtEdhHwPvq8gXC7p+uyRsAfAICKPx
GVzJbVUD5mGQMw4v1W1QiXXvenl7PC8VPzBsk9p/LphZMWuuZ8mbOyuPqvXV5fQXq1nQASmfIiCt
PYqAuEbe7sZMHL8FemIGmmOtZ2B/cPltgo74Ynqp9PpKr3V6lc03riAyVDJ9DhwiO6VaXT16G+rm
rP+jxnvfIc6a7JKXHGTaFlxsTZKBuOG4C2+Pij5McYYQPeEcKJ8byyxbkpA7Wotfjy4Jsy6eiL89
vWbP1imbi6hVJM1Do75cRStZtfWY6CZP5A1z9rLiVxXNGH6EZ75r+52s7VRuIG1PosoKH0pZuopo
w6Oi+44yf50sHsk7JiJ70s7Z9GYpF6ZXYniltmvrmzRc6ccFn+i4KvVLfTPnlrQIICFkBUqGPYi0
kt6ev7joeQkVV5d3r5pnCHBtEchPIn58ASJZkR+exqEtjubzBBp3OalLri+AIwkftbnCt1tkntu7
BCcUdksO4mOnHomKQp2GSM89Ch0J9vvSrSwW/VtuarBFgJ9byUURuzXVzfX6tFyWCRzphT9WtnPW
slW90h/3JH1/8gjqHw5k3qNBZJW2SzeSelZ5xgkOyd405WwdVPkzGq4dAohyZvcO6B47nxwZmf3O
tV6Rs+ePwNlczYHqnVq+LFLRBfGwJzAoBPoan+OF/KR8cKIayc0Ta0G2WfySjaHMM0EGVzaueG+Y
BywK2W8FX2t8EuOJVGeE1T/WvGiohbPIS5j74fGD1YQlxCFrUOfVHLfyhNnmivO6VFfEw00kiWTy
fao+h8dXP/2hSQzJVL+kyqWeM9tnp6f4YLQX00G8q6nLkIP6nD0PIxJhseafrYaLBXEuVBGXymys
AlkMukUyzEUsDhQkgeSdjZ6DWHaZvlbxa/XUocx5Y+zhWH7REdje8Pw/ShkvRcS/EtEGTeSkMLgc
julwxNnYqq5FN43WYofoz3bjkddkMt7U8fSHGBocjnSCYOHnsTNZfNyKxpJwLiao0/Rbijzu1Ehd
Hy3OjPSgs2eZgVLNFyN2FUqGxEDFliB/LTjf42w+30F4SnO4yFohOaIG5SozLTLXhcYn0uajYjQ0
64JjBnMq6i81arRIz0pesz2+mO55SEFSo6K1/KsEVdA8a2j+mg2SmF9i2BDCO/JzVwnBFYAybJ/R
mD41nTyOGtMJeSkzb1fXL98q7uC5Fg/jQ2w+kvKTZLiR2GRN/0jlBaPazI0+ANwmf8avUHXnH9LT
gwxx0IvQXNAT7/t0X6b7U7TozaNMqpoKnLcuNyU1Rr9o6Pn5jnhrVYXHdGUyIPcsly/r0CXAXXVN
ljDvjFGKe6LaPQ5mTTx1AHCJbCMoeG4Lr2F6Jf9OLS9T5DF/syUiWcygCVHg2LQ5j+qYfwuHpxwN
wLkJz1N4LteGLep3jZaHeE5m0jNJK18rFq7MLfstFSSFsh07Mj4CHBql7AY9XrW/o/o3Gt0JIDe7
t2qnSoFVBz1J2DlAaj/xPhQN47cPxl7KTzDsk3Hv0v+3zV5g/2D5KqHK4wKGdzUr9mphiQab/DvM
/z85IZPjh6pfCdi3Z8a9yJmOIdzW2O+aK4VRC5cJLdznrMmMPzUbSN0ERuP3zyFPtJZaLJRDFXLC
+Mchv1vmFa/QuKLUs8hzM+CtLAkuQ5SKj5d4tRhNoe5N4mqAxwvMBFen/iWUx6Q98U3rUaa+3Xsq
BwoOln3MlaIgOtE0ZEDmujmTOE1P+B4jNn5vw+OcZiecspa061KUZxgJVnRAE5zLxyrrTlV3ypSj
UXMMHnFETj52Ltmh5RDK9yi+J8010t4EW8nBOs4d3PP/dXBpvKVTjMWzyZla79Vip7iKG36Q59Jk
Z116wxtcsw5xX6M3wA+P7UXTerDkBdg7b515GvZN42qj+wKFGu1jJYBMIUXLUt73aMbo+xdEeqFU
R0OxFo5F/oF4SCzfn919chPjJKanEMo6mQhlPWciKBhKmXA5Inocfd2Y8xhbjOAnz8lichEUHO9w
KazjA8zFdzRCsmTFRtL3pqk2IH1EYxZ3ABOmTK4vk3IpL1DRHFg9RPix/XqZ28TNYTi1/iDafb5I
8O2/CNyc9+YPa5ui2PGZkmpMYBfjsO6HNdkNE5NRbH7qvCsjlTvTVtZ7BPnmd59/5ZCWcVpv0pW5
I5tHC3Ty1owt0/6Aay0l/GODwx8NOucY7QVheDSX/p9E2ROvPidkR8RSwylnPGi42sasj63O8OkU
JRfVQkXsbZHk9NK86lYHX9MgRy2YyaDyDIn/XM8sW/uW5ue+3uyXo7IQ0qUFf3YjMf3nuh+DbAzG
bK9rO0WD762HV5JZErAg6u3tBEi0nX4v65qZ1bUerlV5EaQLAZ6yyYR8DvAU5L3SHGSEETgiD22y
ltKNAMyBW7pd/QiKRAiPLMwohpk+0VaustHP5c12oREG1DLV3vTypifuaOBPdEnHi5jNIdbV66ym
ULvg4mal7Tjo9gw5sEz/abFm8c1H8Bx2E+CmVSOdWu1sjdT64D+vD8LtxquSXt1zjAsIKR9ydOJ6
Ac1uTqkKomlrME1gQeHZf5/tvk3mpcGQ7k6EJs03a5fOJQs6QP6XZQ6EO7qUgnWehyyU0ml1Ukg+
rH1x2CCtiZfKcyEhX6gXGeyZZE3kO5AdlI/WB+CcDCr060Bp/6NWjVDOMc3d1E+c87NSSmdSIZAD
z9x3mR1CBLbeDy9YgZ9p70o+bLCvvpltFxHK6MUk7LNqjxjuVz1FvZKO2DmZWCEjaWyMtlgSEd69
duExRUdl7ZTnXnzt45IQ553KAYoaBrO46dbFEknGj1m8UcgvtVmkK68lDlTk8BlX3+/S+iIUp/Qx
kPfpKajsnvkv64AVeqoXL2JB0LP95P0gco0FXTZPCRgOwPgQ8bUBTFE2fMk7/rnDXMMzOnOJ8Ilr
//gz0tdbWF8X9PXPBh0RcBzUAZAZBvaAu/R5CCO3fO6gfv2SC7ET2iYhMBr97KGWdw2ic+ymSxpJ
EWkSvqa79f0HAMYyRjs5gbZZ904AFuD5T1P/4mfLtrPV+ZKpb0b9Vhundg200/qdRcfRWpVr5Qk8
hiymHUdMMGJrzDfI0iXI4OOFX4ap8wGRoD9pzRFKMevHa00EPBdyvBJhYgFVFr/frHTZgAg7h6Q0
a+50eQlO7u6VapGRTBB+qwxajAm/o1m76GCo1BGI0kjLBHMckbI96m1Z7EaoPTRtyAR1X/lMyQnu
GNsyxfc91cTvOKtYJV4F1qi+QvjCIbaQF9xiD+zB0ASxr7wc/oqEi4pPeynUNnLjWDhHrzN6pte1
MU7K1Zz8mOdWPUr1oYt3r2L3dH/w4nj02dcQejX/3nNUIkoiSbM5YGLd5zwhwsVDwI0u3LbHhhs4
iEWid3btv5TpVkvW76YilvG4JZIb3VJUB1O0+vVqw7oRU0bvXbD8ItsusRtbISzMjZ4LIPNEws7D
SsldVkwnOvYGm05aa0vZwUIqLmRHjkmr3CpLvf36CF4tCqt56D6GF2zBpnCeYqz4sGkdI7ta4ZW6
xHaYzztV6TmizepJVwntIZFrjQB1mDdVAAHLa286j/YLLWmJZjL/eOggZj7C/MOpaveJuHg85zYI
aOTsFOUwZSrYfG17GrTT9ldT6Y3YRUPvkME0EqqBlAnv7gwEUQj8XuDdbZQlEd2gOwvCuUXUreFK
6lcS75CdYMJx5ecGD3qGKtOXBX8S/E5gfugXFPmSb637iLQlMDDAqxHvWfK7KGxehYv6DUFvdhm2
6JsnjzMH+XVdoJ3ehF5r/646/v6r7TMjDtWxd0JXHZx0DcU2fe6zx4o/bYx37oStlRoDvOmYL0mn
ngDCzhRuQD+YSIdb1UBUP2yVY7YVcdBYZ7txf01mKoh6PHSOhXBL3xai31Suqbil7GVARnTQWuuy
ZhAvGG+rx1fXuvgk83YnH9LQb9nbPTZ5sTYuWCe7cZVXK2Y2pst6rDEWCQet7BHEjfEPiQAh00Zj
15zhzjyyBy5LHCdX1DIi541Zl+6Z1RpPu7gyzB3swWFTfqmsoWBFEiUFXrtcjcYSaF3KkgT2yTHH
RfANhGNCAF5IK1akXuV/PkRH5dxsZk/uTEoAn+L3hJfwofEZtOtJ8jS4rsOKTGOmbJW3XCbei8Ao
smXnukvRtl2xq4a9PmEQOpX73GApS1T5XtR2owYn8/DQ9iRyjB79q73EZPOW5Ff0FEXmNvHmhM9r
r2l72NF9f3g60Ks2AhlalOvGppuoXTDRXPrQDbWDjlf1SbTr2SJF1MuY4Jsbghh7wRHBR0bblJV+
uQVky6dxzZsbnYRU3EeUQ9BcVLSQTtrtZALnWTiZb0jU7CoYxjeDDHfvKd4T8c5PYcyq7mSiftnK
4iwnbGQdyTM252nf2/FWZTfIDy+E9+2deULzH3BODZsOLgG6dCDvCOlCGH2r4Tl7ePC2d+0MzkHq
N1tlfJIts2Kn6fu94c2q/4WsLNsGEvsKqna32j+eQWTsDKqK8Kgg8tAVXwA8DjnBCMo9uSjarWI2
uiuB3vJt7vapS90SLZZwb5M/YvLnB4NukjWS3wv1JvRXRbokqASMEFDsKiXhs18LzgP48G524v8n
nw6Zy6Q7sb6qVuQqyPtYOPbnGAouLLed2e/jB19O2vlmuZUIhgzMbNdivf8efOwl/fvHceZjUSbb
hkUY8S/ifBOYrNif65Bkq2GtRucOE63qMVQZZL8jzZIw3dQVGrd24Z4qh8fvcLTNbyEZDYtOqNUA
gsWP6APEoAyD9LV7vJhf7YPOxo6SOmwl8i4A5BUyEC8d4Nz0GLPGC8uZ0vsvCTpe8FAX+OmwbwlI
USBeT06Y3hLhhlv0Zz41EYUIBfezYXTW3icWm7Qfu67yVI2FgsM1JAXRH5ED3dWkIKwDoyPIhtHl
ImqPIwCZeheK20r/H6LOa8dRtduiL1RImMwtGDC2cXalG9QVmmhMDn76M3DvX0faF60tdVcZA98K
c47pS/kWWJJi57BVxisIbIiXDslOanE246P+2lwW4W7gOalmpX7WBP3sXX8XQa3fz2NC+W6TCVKh
Ir47hkDAinN3SeudpcQg8xpvkS2pzRfjfwNNCV56NcNhGWiiYgMKy6SmU/f/pAnJMo7+RuNPMw+A
rRwUGwfeB17LUuEbfRV1CwiycbOKYDGvmxkVMCKY5Hn+bjyD3sgNYDCXEBnOVppseSVoqn06nCK7
Bk0VzjxRPVkv8k1Gu2RuKz3IyO60JbzOrD+V1c1thI+4+iPcvtrsO3t8a9P3IH7dxK87jC7DeZRX
JUTyPBs0JW0Nxgl5gnEJK7KXLNIiJAkcnc3VGO6Blu/V0U65Pg+vYEoNXoy3wDLXdkJ2ULPD7XbM
R5ssY6FbOiiWJSJb9nlNDMCWQLkaNQjBqsMOsdAwD59MyLTwirCxknNDQTPLP0JlFpuQLZGi/ADq
H63Ng6Bv9VliAl2uuq/ghkZ+pLC0X3WilfLeCRDzkbcGCYIll/Q4LVDEfLHLh18Lfqyfg8hD1gsF
42ePJLeYqHLk/2/kYh5j2GLJx0gE71VQdilZBcouIc9VXolftFd1tywy9Cgzp77dmDj4KXpS9nrr
QXsGcxMUD+GqtarErYdji9YtOfBTMnQQnixbAzJ6Vs4IeTJmktii/F54a9r3EYMisAHc0vtaxIzK
Y7wrpKAKve6CVv3n5XZP+rsWwW26G84tQ9rDez4Y0aKgzbyjDD9g1u96Vp8BAcsFehWkcNLm/tsw
zIrO+gPEqM2fea3+omaHBsvYjqP88T493sH3lguERxmxNswOoxVOr+ePILmXf1P7uHmFwpexTGM+
xnyLblKvT5e6vJM/7tyJDGW6v4sPYVvaCVoqY6aOkeddMoWXr4p0NfgN4w9z2ZOKwn04PQPpefHz
658EhqEXtcQYeKnlM/dgaHern+ZNQv5yw1/98cOlN7JLOl6gEoVs4fug+8qvuvei9AtDV8bFDLMS
BXZqXq6uR9EWDzGNFVB/Ej13yL37OmCJbcRBqWzZYEeclpPxHoAUCgvHyFdj6Am9l+jAbd2UXhxj
IFz0tRgs2AifOSMQh7sU1T7oG3AZ4/NohkAjgxQkgWUZGRul3FQIAyPZ03sv1Fzq8D0V3W2rKetH
vDXGwDU3UwJEeD3JlMTbfHnDXAyNB0VCXq6GyEeRwPYTONO2j619u28el/zxej82FreILTLTwBSm
+g/SyIB+zjAmqKlbM3F5d4+w6iWHeWGwyC/U9lI2pzH7mn1nPjrvuYmJEJl7Jit1Nc2Hx4IIIiuW
dt3EEGR/Nw63ZDU8O3BrICDLwVMKqZPKrUIX4ogBxEDgRtWTGOjiyRodntHNPdy2w04kAUw/gA/C
PD4d7+UpcXz9PienUTnE1VqSNomD6oJxYnPdP3zo8/KA0+wgqL4EHPc8eBx8U9APiJYh7R2HkuDw
c6KeF/I1WVeEjDVBa1i3zFK/sp34d3CCWP0x4Nd2JOj4mv6OE0bIvAel6xX7j3I7TubREE+P6Mz7
Bxl7Wp4k8aQs7Iht3vUmfSFsAX0Ur24drBSH/rpwI/bez3CjQTr0w0m1mzbI+k3CWj7ekn4T6Xt5
OvZ8PV7Kqu0AC7yPzxrX+xdd4709kpdjjz3w36Dut2DKpNAvJ19OzpO4FRQrGQ/qdFRVZKeX2oun
CzMfYnOwoTyKrzL94d1wE5el9sakf9Vldl18qdl3xEw8Bu20vLuFY8ImRzRML7BNxG2nB0q/Y3NG
WvLSFF4rzVOv+m8IyThEiTsrMAvenEsJVj/Rb5xPeJOeCkl8a03oY7sayRn5XztXf8YT4mqrNIh4
Zbp3edTXcGFn+N5ugcB114Ko3+Xxmjr2TvrIqbgm9E+qX1Vr82lTYtY/rJp2c283pbShsm8+zdTS
GzdKln256fz73RqimY4c8XTqfmeig5nEjdj51OsR3Mgbrf4Ma8ybbTbtEpDIw1sBSbpejsXmxYii
dqwMlisLuKvRWpf9ARKswF/9bwmH+i39Ugrons4Cii8NTASiaW44IJskv9HnrdsnrBX3vAFBsLC7
WLBQr8/i3UWGKzHOj9bAZed4Ng4Pq9SPj3TW8JjxHvJK8TWyKtIh5K9FeTeySZStFDSKfomrM2zq
LrWKL3Rwzf1qguOOv1OAhScWFcoH6c3JkjRhVV4msm+WnwAJ0AwCymR/nw72WNgkGaCXR+cBl0C7
ksqZlY5y6pjv7kc0EFCTOzdON+zfC0gxXz+ho39wMENJkFVb573cHboObow1PKsFujQFR/k4H2+R
4TL3bRMmSSjqrDpdpl7S7ho4JQBXk03+fhwZH7GHexNBsWTvslnZP/x1VbamiayblSywj0Zq9d9S
gkyxxzNljaUENt4MeKn/0pVxFTb6ONnqA0nYRmfW/aNQKNht+pnqX0xmBcHNEX6Zu8HccR1zG1TB
MEF2Pqu5PWcfR39S7F46DKoZAwXbKmKMg/CDCb3q3utvkG1G/V2YX2rDeulVGa9RsSzaFbV9wcNL
N4vK8CQvAyrhbe2hrhIt1mcwO+wFui8KBd6gg8+wlEkpYlIhWq+mVUIxTCbt4GuF/xDIivC5hg+q
hM4V7tepOtNwGq+VfsHsIw+zTV+2DDRxhZux+02xSpYWV+++Kpcppv6Y2m46ERHR3fxa8CYOPsFr
GM1ZeurYw0F3stRZFAwbZ00Dy1pLk+f4L75vbc4ABJWeEBK7BKYzjo7+sIb40E8+dPItREuCg1Sd
yNvDm6JOVjnBa3mwtl2DqDeS7Y3FhZX49YPXov8G37LRcNz4VrWkHw6NAN84xf/okNNz2/Q8SdQm
KC1OxeJCbQEuYKcZe6U8SsAckLO2p25yX/SbVmjaQ4In82DD+aZ5Cgzrip98BuyUyRfIFYMzLz0X
yO8dAyz5zTGOWcFJ0V/Lzu6BKabbhI7hTxjwz5Q8+uFnruOiKI9ac9IjJ4Va5eCmIpV4xwYb5kzW
bAmf+SusFtEybj3Wof4cuX1W0TjVTiheNG3ZOFoPJhB0lG2SG4XV4pxDgSh2CzXk2bQ1xKCZi/5N
u85hzJVbL4tvRFIPos2Zw3iaTM75hi/UIPB8aUJxYtik4hgP6mWmW6S+51gIqhVyqtifumuiL3k8
Ie3kwBj4mv7yUx9n8ZPNe9oieH+Hw8DepiG8UD6UCS/eO7AXS9/CHWHxoxFiETrQR8AtkBTGPib7
UrvLfWW2QfjL01mh1CVDVAUuSh639/jpmkPt8tvq23zcyYufO1/ZYUL5s0OUMyR74D0oUqf3NHmt
IDtkJN9yTS3EV/RhCzdMLjy3PPzYclDP3qVV8sWdStxNav+I7c4giIp0Hd3Vy3OkHHoilYplI7DH
3EqdE7+BxRYw9Zs/iKHAHnBmvKFx0C5VuLIE8ZrZFY4kJVDHE4P3b6hPGlqnhO2/JVMK2SRY1uq6
H09asmxFO2V1D0C22YfJEokaZCIJutXxzhEbwkhe9rytyV18jq8XFCHk0FYugVriWlA20O8fXi5s
e/A9iQVQnYkLihgyGdBjaDFyIMov+G8B/5ZYWnm9EWSvSrzUPMis2hBFfA3STsSHO/m6uAbyTCQX
qIQDQlVhC9WBlDVoENhWBNfAqc0y1gA0Yng10kMJhTT4uDfg8Xj5al/j1cWOxRnvKVhEWyYKDNAg
UE9YfQ6/dAtOQ3Az3m5Mem5eth2KjyH6Q1IRszuyYRESZy4Mg5FuHtaoMi7N4gBgfsFvUuy1xeuU
2wqJBmxTmi2/w0vSSPcsn4ifyBNyFNlfe7hQ4P4WQL90mw0gM9yx5pW5itn+o6ID4QJqWP5LFDHB
iJKrd6eFfMQvyypGgbEW85xuhU8hO0N80CLHeolb+RabJqgSc588iLXboytWr90+z885FDPDUzFk
v6RFU/RdFfV2CsYvWrdk/0VEYth9/aY+2NUnhkOWZc0pPdu/ppO4Uy8hHGb/9fbFJGcDnJgcZ6eK
d1RWZoWopzCyR32TKSey2fWW0J5bmMc5A/NvVs9WfQZT3c/hcyhEjBEkNToQ5X7C+JNkcB1sJbMe
tdO6sI3eefHW8YHHS+TlKTtaQA2iHGNpP+Fyni0qIjeLbfBUzfqUgRJcgwOrZHZs/RHWCmSpZPkS
Tr0wDDG/0j11/uWzkvfgEfIMDJvpCWQSoqbpJXKAfEmw/KyYNJEKmL3at317VcvZyDLdgoY2KHjR
ZM3oHlUCWJRM3vY8hqg1rtlRen6E6n4yH3PsCvQ3YmpJij2dTOMjZXebXFBe6Rdo+pLP5ggLMrT1
6B2yqBBes+gi6CeFaMyN/pTTCsYaQ2Eubsn8xbV0xyjO2fuRVH8Kak5SLc682DbH28IOd1HvIrmf
UDiHGw22yCkZt6O4IUQcIeE/IVHR4jNZ3f7GCR3cK7cFioIwPCQSpe5Ja0+6ytVHv2gliIif+2M4
K9YCTb+96UQPaJKqwYIkmk1CSLklBlTMPs3nHH7r3LRvufxhonC4wVJg7vZUODD7pphgfVOBmYcU
a4NtwEN9f7wxtZGViwyOVTkm9R7T+uitFyw/Wv/P+oHxPvSqwTPJcCbEAHIt0c3JWgJROPoD6dLP
VJ8HXRMTGWo/l+SfdJWxSk/8ammFK1XZSP25adYv40LPEyW6dXZCFlVp9TTWCu7K9LFMI2ckjZ51
zgaFhGAEN2taRh3yaVwkfaeFY91B8l9a2rLYEPcrVp/WK5cw9iPXTHeRG+5eosdCURFYcCvMEQYT
JC/+5BfKvmr3veEacPtyBJzZEaOQ3VN0W9KnrF05/Srnb5Ozl+b2P4zqAZUyyohnmYde+EEKFmEG
swQfdDGEmsR/iRZZPBT3OeCCzFYuRLKed/9+M/ps0uV8LwwHEIO3fUYKSXNiW8mIzSUaLzpJ2Zls
yBrWAsoH9tsrFam2sVblTVcEWDzOE7SZatoRXmLCGAEIl1Jt2LgS0WC+qDdNEMrQ6OyYaLR6U9/X
8inHM3rNs2NLEEhyuD1loxQ3+oJncpXesUmBc19NOC8Jo6KF3yOURKeQYm9e6S0pp0GaBwDzokCQ
Vu0zOBnRZJRizWUiezAaTz7pxZpDRJ/tu7hbFsJ7jk1FO2r5iY0EmD9MnZHuMNv30tIp39rViEwT
GtNgKX6nHBIiMdulhgOrJrNxOkF+RyFgVbADj8q6B55vYmnbsdKMwt3iwcCX7Df3VmzKkFLyFDaU
S1ZDzBSqyftGql39cbgLh0o6Gu2p3grUvtlKFGeF0r2kQQlKnNvy9hMk6KMGb+oCq+ltaKhQ9aBo
XcP03C0uy+i1dx/aikwvAG09+TILnhibd1tSuyFd8XSA7JikK4qRsCbiJ7j9TbI1w1ql2N2wev6t
HHhmHUhxaSuUAOA3FgQA9J/DUhL/k2xmwh7JZiHsCI6vmkDE0e1pvafevbvIJ2SI7ESwqAYXoQQY
ClrOnKnBcswPIazL8mRGZxlDZ37RzMuEPk/a/C28JLaKa+8J1ZYNeS2DrN8nxbG/MvlzbsNu0PbV
cMiGw8tDuidyLUAwn3TnlBJ0Td/oA9glMoi8HfEo6Xb7LT3mcDbMu0W4aqhZQreabDBhvPop01rw
6mjWLDIc+r9sWxgGwRGlGsCNqnM+pGvSgWJC1iY8F9aLluVpF2ohG2vFEbCs2HfpgvS8c6RhqZ5H
kXy6q60eK07Mc+3cZvzIS1qLgtJ0GbUyVm/nn/hH6/7fFVGz2TdX6pZsn+ggo+/ylGQlxr4yUsuQ
6bYhtzSqtnhYL1C3sr/aJ7rNtlriZ8pL7MkmzDiIlRei7eLRoyEkU3JBMN92OkaiJcV7EYSXNevK
WgppliUAeI4wwWLIa/01Ht80qHIz5lgf37hfKazL8Q0vQnibOQhC9olET/1J9e9W/xaEP5r4aRgQ
oV6l6EIgtbQnLSIPusIH5U9wHm7viRA8hqXPpL1G/yC9kM0ARSaXPVJc8HhUs6ruadNKQW+BE4Bc
gxkuvmWKhujwR9jmyaFIdrG27YhpnIKHASLrYEZcIIzX6jn62yZbtJRawK6A+M6y9UDxpYaHafE2
b6RPoyuh4MZrgYEBbQlxUXCf062cbs10S5ZkGMNG2MJ5RDRjS94/ShXxzuXGlqD5dmsNv387mwHy
G+Msb2Z4byVmKEagarvUkb1bfBICaCoAVCok2adHe1K921ZlrQf5j+P6rdDea+kjfnw+bBpeGzsR
tEzKPcX61nOMDl6IoPld5cUPkHJxlJvTVF5K6aIZ1xhEjvwqya8O3mGo4Dpc7Hc1fxM8IA3TsrdK
eU/lGnlzAk1GzLf3OClMC8jV0Wkg/H+B0KQQaRblnxCwJ/rCiU7EEgkH9O/q2vyj3w5Kf1biKyle
mjWE68czkryEA8xVQcbWbuM4UN4t9Yao0KtGN8IP1CIH80ClNe+8yYlXah0rfUXrQOvI32fHLJlM
E+zCYhG9+AijP034p2+/eEqJ5yoh3LPWQ9yzRPBsCMdkK06HKTppkNwQSZ5u29v2pawbta0LDFzK
oRy3U7IxsTWKg/WudqSbbPHP4FFCwEmtauqkx58mvDw/FeOE/DG1Udn3CHNxR32fElsh5oP8ulUl
eMPgVdGSTpkmoaXxhDGKsK+YU16bXSi7GJfpsSEW+JQzNGv0d7Lule+2qJ9SVrc5DZj/UiWKmkUN
eV7shwsq1Y9eXeuSfwtXxbTSHalwDVz5aK5rR3Us0afARguGrzq5NN0RRS1hwcm2MYN7QW5cvKyF
DaFzE0kUAHRVj5OMCRVJQtQRFSZeX3CIOJZp1BhUVYjNHA6d9L5WfJ38PEmwosqqqzcOzbRlvwoL
bZcaewErz+tr/V05s6x0gVlDd/vCVRNAC4yVbrPxkyitbVXslps5eraaCa3z6x86X73SaE50Po9b
NV+IO7q/urV8mIHBlpoolMehhQImHaX2xBlFiY+s4Am3GEg/f8ItzPdUWYYPi08KDXknncz4dWHS
TBwW9yMUh2XOUc4V2UzekexT3LH3cZuFG/yVH6PxupAtdRbFAnW6nYQYmZnFO43F+FYwTxFpHQxp
biuk7/TJvXzqumuUW8L9MrEeH85BagsuEw9s+3AuLvw7eb/KLNy3XC8GVFjILiBQzfggM80WmcnQ
bNfuK3hJbmHMD9wVtOBV0IvBR0+kJ3P1Q7OkFOGdCUl82LTNdnCtHhk34i3D44F35n4Km1rQuZ7w
G7pW5HWyRaydwOD80wQdTJMvuCpX1+HLL4MtugcsGpp8AkFIeNegnFLzrCVXa3DNRwB7kKeICOmb
73aASBFe2DJ3aRskOELBCFo8u51+nep3EVS1/aKmwlQRQUItOTwJ/uzUxFMsnmivUrzpTPSscVXk
xzg/hqpdZQ7O9MK8EG/d9B/aBwTsx4rFe2dsHyzI9kXEa9KahkC/rxZfQ7ZbALNO97jF6XuEORhb
QaTNjqtYkfbC0ROSZuIrp1Wx2MjJAVzl4gNFoFxasGsxn0XdYb78MJhvJGOTwb7tmJRxcOIN7kH2
2Er+PhQEw7kd35edAA+BlY2D7e48cgdHQG865G+UsquCVITUMi+7+oR94lZ9fTGlHiFZw6c3qO10
PFPbVPqTROsbUZGLP/iaMR/h+Aj7Szeu+3ZXsA9l6RVu4oVT3N4b5Q1dDNK51PwwceREqzvKFYn1
8zMFTCtnwzOfXbCRIGDSj9nvpTvD52Et5ZVMwVis5vgf+xat8D8z6pWSHVw9E8fmzcLZr+yb0c5d
grHZbsAAGKb/ZwBomIMlF2FzXq6HaC3I/m9kMa5G1cyaC0RfizxllRoO4daoM8cIH6evfgiEqQF/
IxqdOMAZwcNnx581k07mbo3MTcV6tPsshSeAipvCwwl39TMS598jd/uancalAz83RomOjj6I0suP
PFhDelGqcwTiWzkwdWZ9F84COySdzSZSg8UHwn8Ak6WTq4cBHw2GCIGxHaHZGW9JsPrvxi48Jfyu
7Z4kHy3coPtAcqvus/H1JTGqwdAiZnyADlLpyvaxhdabHRsNSqnIu/u3x/4a2hGaeIef3wqMGz1Y
tHeEMow9y0AqdqpV0ENs2AxG7roxAinf586LivcXu3zV20jMU8OKBif67NlEosvvfZ80z96tRvum
bcz9OL4BJELlXM3JLpSaYJvxMveR/SDdlLXtH+elzKdMFeS2Z8O8z4xXvss0XHo+1t4FbQXZwjW+
XvLNe+cfnIG2pZD9EDPBwp2llcipOid0GSCp4rpfq4H1zZjKw64rboZ+01oHAimRXhry7IdWiCJH
eQq8rvUGDE/0dOdn5J9zA6uJ3NiONh0ZQOZmQFzEchFzwJyf3BfsiYmXWWu/JbQC5mBF0NiUji4J
H9SOiblVbwFPM81hTX9IyDDt04xL0fgP7jsK/exCTnv++I6SH/BY0acU/aKdjdLvUvrTZsepv8wh
YWA/1EBNCbPcwKdvovMtOs/bYvxSxF7nR0k9lM++NGeOwCD9ccoGsu2dBHaKr/lRu5ekM+gBgvW0
zpewqhXL/qt7vNPH9l8Tu5RojufiCEQfDdMBw0B/cE39s2AraDgqYP/kJ60c9EJR/i0/vqfkJ4p/
Aa9g9uj6j5o+InMV5nU6szovr1cJhrfax/G/+C8/GeQUvg+GPQ/dY047JX6LdjOx4O624RoXhIrd
8BzfP9rs05Au5Ygb24/pf2Ncn+tkyT6g7ZaQvBXlv5WA+RRPy4AYdIuH9G5+FPMjgDGXRYDhxPEq
pD57nEzQAL95/KNnX5XxoSFHIO675WhN+X5xAwFyhIOzZJv55BG5d9bYrCCdaFnEPzeJGEEyft+V
m38vVv+sIgb6po2+NRtPMzfCbYu7WfKpm4d6i9twnA91ZstorvMNzEAWtuUqHWcpIasNZOAyep6n
WoLVBsALVhtNOXMyZhG44qfc42v03RALRNlHMXsdF3PqF+PjATDCj8TINjxlbLwWQMx5+9/8PtmZ
8lJf9mh6Gt1qVTshzw14YeeOJeyL1zF8FWtCx99U9kncgU+EmEpESLLnoGBpyYvr/vzpgxrk1z76
LeMf5Oey7kTq5+Ij96q3lMQv8no9dmkq8ejpUrvEpZPKe+2iSj7xrTltBYvJc0ykSEJG5HsX/TGo
eKvvsfyB22l6sb6Jx2X+R/t2pCdhGEBl0jK1O9FoaZt01z3L72FZS+sXLV4Y2aLM0CCKEMj3kh3n
DGdANq5fDFns9Fu3QE54KtSZsCHMz0bM990f5ZuFLhCSUgiamsrXbldIGYlDX0XAxh7rsduY0bZD
lq8Hl4VlmrBVzynqDP9xn3ff0+CryhxSHMXrUfFPsKr+luOPMPworOQ6OI7Hmeg1E18LwDzpYaZ9
EcugJAd18Wegw+/kt/LtN6SKSo9Mt22ZlSSil/BXYezTW8gR8pbloI0d1QK1/vMwvyYnjXaZFCyU
7SLf3pR1LroVC+LHfx6FgVcIlHaaOO9MuufQbkjart+k+q2r30hqj1y0LT0z3mimXcgfoDAibQ1M
g4VgC3N+nuWO2aFGU5gdpje8B0M5ew/44k3WFBBZFrcv/FWkY4OKMZWdisyJO+3x3j7ec8hmkGwV
r+h9doyijNwbT+GcrjprdpTsWKoHxDQFaJBxaz4fL/2zVt/lbuYZLqrvMIdVfOFLh8U4GV+R/n1X
Xl9UcSibm1ZS7qE+ymczYO6OGiHNywdg1dWwppUedCtfuA0RoCBzREdPlmbnbzgDkZETQoq1eIqc
e+QI5oGNZjrtwwW+eohHFugK9KxZLxmTduttQbDdPYCBWNy2RdDlu0ldKjE9/0ob4AGuenBH7B8V
THF+7Kb6TAoyUQuRfTGuY64Wkia8cMsJX3+4YVgW4aIHu0UtS5cf7++Cf/K4GTBcY1s1zNcG//by
Phwf2dFIGAjvmF5xzzBNbvZ3pHdZMOiv7D6axVkvlp5njqdFc/DKVXY7KWhzxe5iJZBy3APZzkWx
yhWPLa0OO9Ka2iAtduYUqJP/hqlxaR1aWowV/7MvDl15bLOZRwaKVZFec+GNdls9xd2p4D/IrbsI
WxaKtX5Fl6MqTI+XdD31W/k1Tes76QH9QehmZ1h2t/v4g7zWzHwVk1eeRMJFYMkYice4nbUeYJuV
TGNwSTS7f5z07FgrRILv/rE2NL+8r1vFExNssh7CJX0LjkaO3YgKT9salxhr6Oyt/pulO9S+sDbk
EyGNJl9FbI30iBhTZo1KxTr8o9U/c+VPSdAIE6CNQTgBEUXaeqRGzA3Lh0nIzBj/J+WSRCqKoW/H
PIDFfCPLdOHC6KOnVdel7Cvipo9d64Te1+sW7ilGY5VsgPDQtcoE8uHGRg+6QRSsJbuBbZsOwd5L
2wNu01/wKJtmWI+SX6drxdJrPtKO73WMPhblG9Vr0R76mLfi7wQPsQv8rN1TwaL4yQLxY5Y/k3pC
xEO4MjRm6OvDAaR4VOzF8gjxur4vkTMTnW0Ubp0etRq/5+5hHqLOjoAUKUuc/GykCbTEsidbxDlD
jHeU6Z0ZbAJcc1jTpUqdX1FPJnPy9i2bJwjEf6dnubQb9xD56YPZzk7/7JQTA4jm9189QYtBPYGN
0/fRl/nQpN6RXTDhBlJ1UofXUbqqxuWRXn5JtnnXlDdV2UfDSn6GvQw0y/RKaDCeVYRSfarlGwqL
JDy1PL9En9621uPkxwi2wxUiEmYbB+nA0cHY+n8Fm2WxkRRFN0St2Xrbw3DbD6Obx4C1Lf1Gv75d
PAKQ6YPrsYQfKDhGl3aw+8YxJJCPAiTeJPDWavTZj4nuAT+mUc9+TCaoKmB64JCmUyzN1k/Yr6rW
iHsyWT+IgELpVK5ydcXd1qpo8n0xXmvTWoKI5HblH1n+Y9z/TPc/Qw2M7aPM33kSiOcZcuXdAIJJ
zJC+BWtaiORFnjmGao7n9iB+lF+RZqfDa/QrRXT230n+xbWRKSfCHzLZMQcBAcccpDq9xeW6p0sx
2UGRmYXryyIPbvapF5dFcQRqWV/r6bWMwMHa0eJ9DD+65lMwPxbmBwESaoAu5p+okHMoIRE3fzeS
V+N+FZJLbHzww7ipcCJxV+Qcir/i+B/LE8hh13KY9cQw8ci9waTKQN5HV55YJdnUIenPgFdwV1LW
kqZiGRdm9RqTpHg3/RCT+hENRyZsAu0YkjHmdnMbR3dWIWlBV62YbPw2DWnLzyoh01b/Ovps2HTI
7+ZvLl54KFYyf5aoYsF6m5p35bsyyM/GDS4KTOiuMrAp+SyGJ3KkT2wYaAImCFtIl8WN74G+ylk5
LmYkAFCGFqeAYzG0MRiAlGf0hgvRYWon78UPnnnye8Lf1lzXCbFdgWTsCFCpzGX4BwswE2q2kUx8
WxccqcEE+jksrUgCbteMM81wrXmYIVg+3H/6ZQawxItbb6Zkjp1Tu2gH5NrZdKvosewhAyT7H3NZ
EfNkfEjZe3q/Pth/HNR4ByCJaReLEw85gMIVFudR0XJ1w+lt6/FBlEmnDKriEL2mxX/ZiFp2Zq3M
qxP0xK5qD7EMmjC4mxvjukD6UPkl0TQknx8XBAbhT5a2FfF5HiusyQ4W4Vq3jg8YBuhpPyBnjcPc
3VGLV85rzv9O/CZHKjoLH8gewjFPbg8jYPhDiyO2j1I9GU8ZiVxdDE+qv6Pmu3k4mUyl+adTPmLx
TZyu1f2MzPOROG4b+lUeZMq+a3eDdczTTT2uicxpZF+fJVO1YLHGZBo17uvWJfN8fEL1oQQK5vY6
FYECpzRoOaahuOOTzg49hGttxltjoxdYhz0zqxWwfU/hNTILdmy5XZqv+vS+MF4hEU7U+9l70lpo
KwZl/08s9E9wxSYObTaCq3ThQqWEHbBsKibxr2V/SaYTCT1mtKIoL+y/RXXFF6gtHGHhAj0zl8bj
K1E/lew97F4V8gJZgAXDsRh3GcGGu3/5uQzASM+93de94C86WipHQZiBgKKxkNvmSCwpMPcUs2i3
oZSRvntr8N761XOYz4CnHuyFcoDmkGRBM2xnmX/EmmLVpzsTHRn8uwJRp43eCdUISBi5W6FhUsN5
ydLZP6jU/pFTkcEYEBfZ41gIVUz615WUnlv9GoVvU4EzlnCAQxPaCloWemjRIaUH5UmdOswwsSCL
mIZAbJQeYS+1bAnoEVFC7iGBW49kA6wyKVbTaWTRkDtI7ita6spNEXKwRWIC/sSUNeWTK4n+9UmV
RNgVO90zlkgTv2SIln+z2/vxr9B/yP0HCmQpB4H99kheGRrm4YmepuGWL9bRm5Ycl68j5E/Br7BE
SmjBd5LJEvLEYkU/EytJMrt5Nkk5vpOptsYfzg5PrQKhCoBTFTumqcpRwZhG0Nfg03t1il/RPWLG
HT1F/YzmWRQ80V2cMn0LonH7s0kWWNbP0VeBized91zlNy58BIHq4HFhxm6lyMhXCLjaJo+ZKx0W
h8H+ia9LdNb9rlV38VEq13W3h9pTMRoiZqzdmcu24HV2FBQe9r2hMY0MNJZGCsTueVDc9xtWNuX9
8s4MFj9duERRLffBBJfvtxyOP6vRfL0T+B00vBzTyw3xoHbMLDgWvnHzY8SHcH4Hb9BdQMsoBZag
Mq0c3lTl3xjMMp/VEb2xNX3Oqv+9gF6XcepETIE6V6rczQ/z4zY+JOIxzJ1/RngkU/+M8Kw+Ce2s
UtJjpPvBuM8RYi0hzAzcCAeJsHYc08VhXIJdnn3j7bqEUXm3+PMyMMfZ3C9Ul3E6ZydsVIvGR6hd
IpOptoAfHlHwII6ITBT4VuWuEkhaCoY6KBJbCHehEGQRG+2ts7v9CA2Dh40prysCipn+Rugedt09
aIe9vYZlbtv6fQadkOeD3tR01k2/Vlo/61YJUitMGCP987rON4gotH2PQNo8xiWQFJTKh1g/ZLfj
Ahmtpw2/3fD7iH6V4SeFb/4OY4mXfISvbttjdMDaQOwX2ImJL7Oh8nN57EmYUuAszSK2V7m7/B9T
57XbOLpG2RcyAeZwKwYFUtFyvCFc5SpmMcenn0VXz5kBDhroLp+yLVF/2N/ea3f9tfvwX+f4/C1i
wPj5eDvf6UCJyI7HKSEo/IE4un5y13IwiBQ6U8rDO+bm0+MdBkk8+nUbKNUx3VvtQacEJaTyF0nP
JpUXUY1ZuDQrdpOv6v4IUdnwM1LARIYdim1HwxcNv618UTmQUhOlNaX2CF/m6aVX7/3jmX+TVrz6
PATL4nvCRrULhfaxqxid5eJUTRfhrW9fuvL97JnJAUAX75a4BJFx1PVjMZB2OJvpWYYU7EThh2x9
dGhDyzvNaVxKr2wH4hSE+LVPVnJy/j5Uig3uhAty6aj81XLnbcuJDlMEpwKOBL25ngrAIQFPwvlk
Ag7pgnTBf7szjV0qrkR8+kcacTeIu0nczTAfb5pyTWPa684EWAzdKyouicFPiQbEL7naJ/q+Nw8P
l6CZyMd9hdzz7sMEGBQfJsDIfZvyl9e6fUuQcsT3B8m25T0q3uX6jQUWM4dyLikKhETcOeUb9AYW
wUdyuQ7KiXs2cRKDsUe5RleaaFdFq7cXlan22Q/4RMq3jArBcfu66vjpnXKpfLgmSLx67PE1UFIZ
mtGaiEEGsIx2mB8HeNzWLjpLKFokFGBbbRl9QfHqGZfxxTWQfleZ1/AkCHbzW1KPwghiZb2jMJxs
P6xTrbzpwn4hgPRDO+T6kKITeUnqLjfuQeuNgqMZJkkAFbVDq7b88y5gTZEYjBFYJ4QSEOHFida5
AMHopuadGMDKw2kH4ftcBk9q0c3WLDM+lLEEHMXHdmGYmQXxDNbbr2Z/dLX3rP4e62+i13r9HZHt
f4OL7jzus/tJBS4h639p6T6+ptgC+RTQY5lsAdMBIGUxAoy4BjSYRSc4MsvrP4oo6M5/6CMKlSw7
a6HT/T+A/xQdpehIj4LOBjC7D+VOixJMc/FEsFn2RHoOcLpzgwXbUdnwKLvCRWGgoWBPG9U/GmxI
N1vp054R4yQh/Sken1SpreJHg26x3P+X25VfsoTulR1MAlUkur950rp6QHLnPMQ1l9M3x+ZusxCj
ocvCk+i+QTGJVpI7bI9s+zRK6lCVD723PYQC81ukM6jYz9t23sFMpe5R5JN6a7zvB28jL0rqogLI
imvilts8yVr5GHKNiowe/CNLHB9wWmjAxl4qwhHzMX4nPWJIN0WwRysgEEkOUqUctD/L/Xm982vn
aQCgvoHXVcACpQe1PnikUfmKzvIW5aVRXpCFx69JDQrTDysfora38I6TxqfRx/wl9jf17xCMuBhF
DN07U9yl4VbHVDZs53KNc0LjJs456e7QuC2uv9TTRq9wF+Guza9x+a4Yn8wTN3q1Ven6eIMMr6fr
5wMfA3XuwIrblbhUjr+1HOGPuN8xf59vD8op13I2Wweogg+iDjmB+rVy7mMv4bh5L94oiETrvLGj
14sjCTsWW/pp4GTBk/61201m0Ji4bnwRpN5V9Av1ayh+Jc6UbUCGwPL4hwx5btdGu4Pa43EO0nj/
uFaf/GqPq8rrqm6gFaPFk3wVnGr6qOn4/iQybgOSb906DSDelacykM2XREFK2VvLTkAm//8Wso6X
jWT3D+jAtLbtsFVkDOnbRfdI9MW1Dw3KopnxxXg8t99l4obwVudj7VzgmKUmJgfmpDzJ/e8UX2xB
M4hdCJvucehphCI77fLh/uc7i8H7r5w/Zq8pW0VvP3WjLLaGwTTv8ZYwOoQ2yBjlS0yIltEW4/+i
qn6SLh5bibylgyUrr2ZxxxL4OIY8Sf5TV1bKKHYGEyYi8CRdwnNXnZfqDDgiJH7eucT+RPmFhqAF
RstdpbiVaQDepCo/PXZpsqohXNe69qILV37Sp/gx6PmkEmOMtSMBD3icAA6nQ0rEWaLf9KR0J/7E
yI5UhG9C+Xmab9parcAkqwkxMFS/lO6C2gbp4NJULoJM3R8xSCML9wAyEIrlc9/TXMV7kwjM7ryH
iO2ZoSWWva1G4DS7xfFlJjq1VklXChODtWUkDrFzbbGIFkT7ebU+ku4zRp2qnGJE0D2aA4mfY1Zv
5Oqlr14IqwgM4sovPogMyNiVvNYM8mZbEm+A1DfcFifJmdvtEsomsGHFBBe9mQmZ4mWVfWd39UaW
DKeLuYBuYg1T0yFR/Z7KeBqk7vHyyjw0CqBsKwRVnFY/0LPA9GBW9intTptq3CX6kUyeqh3F/Jik
5ya9MD2EUslhV+LgS4uyejXli9GclvHMj6BD0WAVuzZo4/M9bV5k5aWfwLR9FC19Lc80qMriLx2j
+OPGe9ifaE6NzkQz4tJ+Tk3IKVg1AusnymntHav5bK0PDa1hfJXSU60di5yjesAAtGfl1DARYRXi
nLOxAE2F3rBdM7uhl4wc/hxiqcws9w/5DNCeiBa+0b6CrrWrMVYwhzfNMZ8kketQcYyuA2Op5lm4
UTgwlzdQZMV7ByeTSlPAKfLBlDknHjrcRiuuY19I4G72s74pIw9PXxi9t8VbG18VcHYWJu+jqSOs
EMjnrr1mg0Xm8cRf10RpxFTqm2YkAa51cwWyk12Ex7aPv9hoJigJJVzkKIunuCtFe1+Mu6p5Qyeh
5+XBDDX1LcZfjrVhgSTsvjhqchyHgPe4l/dTs77BphVMxpHmbt5c1nO/G4/VSzfuCqaJ+tEYr0YZ
lAI/h7jQ+X6Wo5ORIBtAbFcXn9ju4ye222BUkGUlTQ3QifFveb63OQ+MUBwtfLvkw9SNFv3p38TC
bk4dzCX+D50Yq5ZePQBpFF6EJloc5nxPu7rWOtmOUu1ah7zutryE8qbSb3L/H16qAL0Q+fUKOXGq
xaupIRTPPUFZjpXltqPmvLmzlBk0PGS7Vr6mNNQfBG6g9GDdo/wwpvtePMb0S9S2MJ8qqhoBn/8V
uu2k/R7U79GFs7sa1a3QDWibROnD8jXJDKHuZuuW8uaj7rdadMxkp+23BswU7JMUNiwufdIcX3eP
+NhhsVICyt1AoU0vhrijb9Yz34fWMwXQ7n6lHGhMHPRN0t4NGYUGJj4B5edBvQ6ncaHJzSV49bDs
pn1tqBeo7lQPYsMqaD23ycEp26fWUNJOn0000AU086F9uOSE2KpcIh6HycvkQ5tx6CfLeIlFwgLX
0inSTYYoY+2kI/GDhNuSFNA6qQ2Oqvx+quKy7BNRQc0RbjQX0M8Lwp8zutTtF4v1c0vyz9S2kn6p
h8vfXran5PDUNsIiKilWsHJ0q5/+jfUQiQUKtCauegKH8SYzL2trR/eshXcsB4L7CDcZ6JfHM8wv
3PMDzqbu7D/nL3Qnj9ZHPnxMpZfzObA3S3QdpUt1CqkS+8HtDuVW+mJBQdUJCbHrLtVeo+7yEDZy
lggDo5gp3lBhW8Hu2axPGNgQVy8vyfgysMR9KTHN2l/m8on5SC2I1SAje4UHyZ0v9OizyNuXx3Wa
6Xyes/MIfrXYYTPT8m2e7kac7DNKYkdzQrrbbMj1POHQMfVZwUFKC+64fOrL52rPtz8f17C1Zz79
w2HhooN7gyKZtbjNWf0S7dQs1DnRTqI3nyi/CWguvDdcmx87LCdMQpjNU9GUSd52Ai3wCZhZEA4c
fyZzPf4kli3u/tdtkVfBPMMJm3+aGOr+JLIGatu/hUP+kyEx5MOcHRkIgfeU61NY6wo+6H7NLTW2
1m567VLjJ9IcNheZzeXP0G3yOYj5+Ed/yuUdUq1SHrzbXrgprb+0dFj5MyP/boM7pwsdLEhIyouD
30U31v9QRH+s6beovC3aFhKrHh0euGGYfBJvw6+eurLhttRLE5JM7kQEiv/HssrGTU8NUMXYA0fA
Z8hSRl8AJ3GyNsKtX+ctPhyshP9Fa1UCUvAMaGIKFEF2VppksqUxtRS25OtU4TfpopxjHs/1Hl/4
CB8Z2Ci1mG8M0hC2yDXdAVHySv8MwY61xiCJ7JUdKpdIfrNSW5G/suZTij6M6m0kW9TYnT9wnX4D
cSncGMER1SBrz+vDdA7e8FoKz6aMUE9ytNuJ9Cr8WP1WydpEJEBNXmc4OWPA0iGjVNI4H0PT6XE0
YkpCp9in8ZlvT3CU21ZReoZGwR6+EKeq3If0ss5hlD3Y1H+JFIgdD7DmtsT0B34yt3v8zupFu2EO
xVD4C0LakN5RtwUEnIE0EYduFytiO1wz1SGJj3pu+csY8CjM/a5g6mb5AJy5/bWUg9nJ0SDbdYOO
ysybx5FpJGkxk6za4mvZ5g8v3aBuSd/+k8hx3HO8Uwy8Mv2Wnyz+FTUeHVwEDWmBajb8s+G6oiPX
OSXmivaUvxNH5faByUHgEhbTd+UvEpFU6FfAkmzEY/yPaXsQBp/KZ3ruzeLUzJc0SCEYpcdhovPU
k4mFeQ2gM9WdqfsdOQ9fkbgekdt9VNOpdk3sDpzFINS9gAyvXCt4JL74OOBhropzK17FB+uM3a6X
5wM/AiZ6CCXyFvuxeg3TnSF5Ozk5z0Rm0Rj0QOYstHqjAR+s3mh75Ja9q1Kn6Y8lG7hbvzFHttqz
ttd56YNsCtDC2CGYjQg0BW3g+RLGE/IvsreZ8imfGmG1tK+o0MQx+CW5p0Aj4JaA0QrPxsrkY9YP
fJsrVEDP+cIlXKbL3evkk7BL3r5Xu+jsxFeyLTPmNVrH/5M8Uw55h2k4UrtOH3XzHM63LnVGwLa/
rewXHhQxe+83fo5Fh3QfgVOkO5JbIty5K1bzDr61z0xj4kDE7No17X9jBcQUkCW0HfR3XQsdp6xc
kWncGNSEPcZDvYrCe6Pd4nODubwmMWgl3Q7Jdv0T3qB0I6HQ8yWYBqdVCiRFtJ7aNgOfX78w7ppD
lxEvcdZHWJCBI7ys+Bbq+kg/4nDCUucK4mc9vKvCC7R21lOZvxWh80R+vQ2v5q9Yfm/XJguwZTlo
lRNFK/VX9/gVp98DPZbnJ1UdFUHV1kTlGsQ4c6DglKHnm/CvDJ5z5OJtg+Oh5s3aC7BwhKMuHSfO
18cKVRF0x+pcpC7JHfpDmB8sQtCc+SwMe7sh3AKVmO4lzYAkk3lHl+38qZY7HLTTq5W+4oPToaHJ
SpD3QYlx09Hzzxy+5Jcsb9jyuKJBmJ90r7xE4b4lPcnRaI+woCFIEQwydx1oQvrh1+DC+QSFsSmc
uWG32PTRltZMelwptBPf6+yTsuf4lO0b98kqZslq2wUcm2u0/rqe4+RUzw0X9DkQQr9p/UfrV28q
LkUnTF2sBCzfrc18IphoZSoAtx8lDWD/oZjXviMZ/+KeLWDU6KIF90q+Xk0vBAChteJ6JLwDXGTp
sBzS1+7+Gr9W/kbnDdFJUl5l+b8SvaqnSfTZrL8X6dKEDNw+BdpweUvVqwLMjIFgceJKMnM8Tw7i
cihyxvz2LhNvOdG5x3+M3lVF60gnnEWcAcWmLh0ePLRqHryx2tJ3bsHqQmU+dpEzkKYyT4zpqsc5
3fske7P0DVgs7oziWcmotcdBtC/Qc61dXOzEcJsQbBU9qSUBCP6C1+sobuinpHVRknhVPLfv3mtM
OKVvoJfSiwrHcFtEPgmEvIDwjAl9X3KcKnb8TfMegI6auBbDDDEgh6BzO982C7L/6uqKMcbGiJM4
nFHad+LuKR4LMy0ybbAL95/ekhb3Rn1J59fE1XDxqs9As5LpnkGTazYYUqv7w3ypkg2H3Uh40xqa
oj6L5VMlSnsKsZ7boz++RY4xuMYITdsD+pY8y9oW7JtVBjAm8isnCQIAcrwC5mailStAL4+PVLxa
9evodAvu8bNY0gX7h2Pv02MopWFSxMVODpp1X6x7DIobUBdKjhfT7IUbbXTl+qVC8GF/j3Ff7xvG
VRijTO9/qEvo3NgNV7cVFX4YMHl4nDJzCZoWf/Lneltm25xz3nic3qRdVe71maTPHifuA+v3Llso
lXsL8d8w48g+y1d+7QyaHkez5VNTOHDjoXvmWtF0bsNQ9ac1+Z/cDILCwPNFdfoWUt8PNVsgxjnS
DHcEsSplJ1xMzbij/baLgFy6KpRoymimFa4URgFokMw45jkw1vI8wlDLLvJw4dj8XNeOZLnNT/0s
QMP2mbFAvHkS9cKcFEkDfTlvTITQPrCoN0X6DBhaEKiHlVg4jYm0bPNOLs0eLOSQBhExh47Rgke+
Pupu1QRM0QbEVSJIDi/aBsM/ExQNt2D12kxv2HqyA0xjx8DBJL0KzXtU2yqtG+uIhXyA2N6s8Zm/
V1XoLMYT7lkdm9MzVdYTN4uT+J4pr1jojK1EFMTSNvmXEh2x1AoXtb7GOuhpRfqohi+FQFSNWk5j
wV49y4/zaJ2l8jLT9Ctxb7O1Gb6QQ74kRQD+m2eH0XtUr6nmobWkB8OwM+z3gvdUFn2fFaKw2HG1
yaRzJ52me8haEEjOMhzMfF9xkjC2KmRre1a2Ef2WuCHjvWUcQzYOc9OF3vFotG4jMCc9EFKV072s
+z2RRZGHbT+K+1lETVxZPpyrebWbfQEHmymARlPwTYqvsW8UB8QBQJjxvLPJECc7mrY7G++6nHri
6HF7sLKtkcFlWIniGtWAUMVnzLgHxDvzgMcMhC1syfhGeGyWX1Mgn59SseXXJ1AOv7I2t/+qHOhw
XODyH57qaWqXaeTmxo09+pUCnKXIwO4VZuNT9aFVH63wTCdOx9jqJzNoxkcY+2T3hq2XnGiamSaf
phmZNWgba26heYJ15vN6TehLAdRQOKMraDdBcihzFOpXFcAqAlx8NOniuIixq/0doWvUNn3t4bnV
f7fad2L8rtrfwja/KRxgLjos19+0fSvjC6V7zNgoE9ZcMuZZ4bkEobq1mEUgTWbt++ApbIWwHaOC
eDhAFZ+OMO3Q/ZoUvMI7TlBYf+rnsbglyWWEyNBxWXW1MUihBsj8zQdsOphyyMhnpDhsS/vsOZAb
V/0jz98x6ROiyV5Gad21oJsiO/xrJ1uphLD+2c64Lqy4ls7haExIAGt/qTpRitJ4KvFOWX4xHmZu
/w27d7bvTMg7q8ocdyAfQTvVEmZit4fbTsfIf41z3FoJyE0/BYmcUCaWz5el/azaz1r/pEwzdPEM
58v7ory10gs39W7afkuo7gp9yx7QEKbfgu4SIKE0jvC+Z4Jn+GFyM1Nnyq6Q6+RXjm7GdAJhAbyi
MJ87J/nFHK//qW/EGRIJge6C2DNiHzBELPBc9lcGLeJ/Ras1mmMFl2E1XEycjlW3davqHtdXIoHQ
AgrrpM5nFUS8eCmqi5HbOYQvb/Cm5KWtXh+4Un7+TOxukP00xR5yu5WQG/x23uBFTXOb+B+pSxpm
FesA9qLnG9GERHrPJFHvaNZx8Mo1Lw3kcYt5QcDKC35N2MKmwO+sieR8vYYvwfaMYYTfqUzJ6u6y
GdMLv4fGPoutERe7nTTXurn2/C94+NylCwK/AKn+qrhqznXLPuKHSQDf2Dr21lldLrlwqeQrZejV
+JlZR1gP01WlMJmjPP7Wen95G2xuXidgDTMufQB2yb439nJ7IGZnaP7bonpgHeTq+NZCtVjFbRxh
+MHan+Gh/DM/nL0sfUn5EITPj81Qvyr1q0zV0hnv8ji9SzJHvRM/Zpt5fA+AEGO3ZaApvYKCMDv7
KZmNMpXndrS3ubLDJAWZt4DTOZw07nXxARRnTTUQm+YfaTPXDINBn50S/WRmzFvsvvLS4mrl19L+
V4HBbZkDGeIwzGic/Mped83Z4b6giD/3hWXDZKOEJUgK6Bj9GpRLp9xiKueYivKOzTtB34FmyRt+
Yur1YAHu2UOZY+a2SNgRp0CK0LiL0v2DxdK0F3pNlh2UHrYmtiml2csHiXx/9mnEX+ryKVUfifm+
9O+QCjRv4phQ/omqP8Z7Hx+H5igoAQRd1fCl2V8ifywORuGVyCfQvOjePSDy0Wm/AfLc0FknUdm6
s8ydmu8AtiXKNiffFdEPdILaq/x+RLRI4Kz7ZMHvB+AY78rMPBlF50ISSHTa7yUCAbISHMMfguMa
QEo97CTrOp646k9buSXtRWsn3hV8Q5mnQE1rt1Ae5U3htMr69ThQVu049PJlS5MEBzQo7tSWhnBS
me4feuNQGweI7bO4mRcHPqAJQTH1RYTz0D4R5s1eDOWeC8/Z8lwaN7m9QpNPozMBq3y1DmjJSrek
4U7C323wk12y5JR0EHkJOa5zDMr2kPBYETtEKKyKLIz65AEZIWPCYBtER5rtptltPYlAD7kW4nMw
q7iASgArz6BagAhZP602rfS/3GKGo0sOiKm14bH7y4FP6m5Gdwu1Gy15rffUjrFeNHEOQpD3Rj1u
vD/QMqisZQ0UtlQ1Ibyo0EgibyWtuP8+aa21UbJ7N/4Zoz/7waFxppcPRgcO7oBaTnU2Jx08HLNr
ZC9IYcp1ihiVb5ijzfKX5fyNwbYd2vPjULZbOkzkaLUEEPalE0IHzAbA4qT/mAI40LZzgAxoWXJX
1ay3FHJgIb7P4y3H2h5tMmy/J0MMwM5RJCzIbta89uLn/Nqb7z2qPN6pFUT234HABGhlOuJjw1IG
dDo6DVTLqUFe+7JDy1c40Dp2SFXeZCfrKSN4eUx7QqEXPfeE8aXPXrqvrg9imTu7/ZBBT9hPSpkI
8RhH6OTmWucgcANZLpOXRFv05SdVEKywU9EsFc2FJpINQVT7pXqQnNDEEu7of7l6Cs2xpDiVeC8/
3Vc43FK8uWSqcE51+0a6sGfNpNsnH354x9b/lWfB0m97t+Xltl76+rVTggelT+buWG6G7j2J3sfa
rrM9ex6nIEC5qIuwckFDM6YK4Qxu8vbO3Ip/Y9S6JnHDjVn5iQoQB6zq3vyicmH0mzQgl8xsO75x
EG1Ws9/DOsYBAs00nUpXn/dxeICSAAOKQqJyeBGL1QupPbfAPovV/pUar9lsv04XpBqZAQXzUTA/
gJRS8j5rLQUjmMIl/cMixfLDN0uy3TgzcYMxvKV/EFsW1YEgxHCzaQ4BWZxGeeYVa0GPT1acr2h/
T4YftY4ifirmO7zxcFOEW0veLiWoX6/4GE49rBwQgiwymyE8LeGpFE9pfQKEz+9VPM/6zeqBVYH4
ugrsPNJJbo+aXYhwwNarYVMytno2QMtyaFWO5s6I4f9h8gctM9mRdpPNrZp+Jt3BoDn8GpItB4RV
GjvaSMg+c9SRPzhEYwdIcSNn9dG4JuzKv3vFzlJCdG8YCCYJA8wXF3qMT24kEXc+KPmfR2zHdQf4
ojTPdXTT4xei6FhHYmaUaJ+6ArvzXE+nHBVOvAL7WmYGCJecjfzhE2QdpPtamxnnYma1GfOcBXcg
rZMPD9GzJBug7BHE55HF1J84mxV7umTvCzrNdCNKozqkKif1M50CvbKXx7nmWsAdhOBEd4hOY7IX
r4YULNVxDl12kBEXBCwVrtS8OZhBhUBBsn+HI/NYfyMihHt2m7S35SNHoSpym+GZp2T4aveABBWF
H+DQWbY+bHpr1xS7CcxCu9VoCXZilRlW0I9bYgvDvCuMPXcL9fw0S2UkRJM4EUks80PBu8ls6fLo
t9KElXcliZGwf5DePOB3bHXnC+OXIO1ZmDF0MaAH05bNF1W5JYjWR+1TJtGzBf+dddsnycoiMTUt
YqE/dCZZ93AlQGfqeYj2C2Wh7TWNLmxa83IUr421UY8lEf5tQefKC02T1MC8s9VmXutyylPik/7y
0Hdzehi526CDPmy2hgfxE1+B+r0OQNjQVg2BD9Qm1YkokN+1lzZoRke8PFqaHo8a/H7Xsi5JS972
TTxn1erP79obk80mlmRdmju68lJqv/CQeJF1kfVnsJ7VrohXRAyV5zTfRctBznyKslf9p3PElhZF
5FibQPia++53BiMSUOv4g4pg+e4Et9Rv3etDuTYK6s11qC9ccOtwIxef7V1tqW65oGc99YU+lomU
TbZCADK+TLeEDSkJZOXNoouwPGgRRvrTFNr4jEYoupRJzQ5Kelc/Z8M1LtkyNmp7LlJHw1fLK0tJ
mvycMfjFlHTDWS7jgu/34BEg0Rs8iHTMEGnx1tKxGJ8ZTDkUglX1B13GIKTxDdCxuK7wSbkYoUYm
+X6XHQcUS2zF2Jz0QPyGT5b7KZhApDGM+mQuGuizBJJlol6oe+l/jWJ1ccsO4bhHmvh3lsMNlr3C
Ti8y9BqblisCmkm0itxGeV3K+0gi8pRbZ1nj2oigTnnj84jkrdjtfG4gLggBNWFGtSFmiAKMYjxA
7rRH8iIZ1WYbUZNtClpWHxgrBVoyXcoA5/+z+ZgvSPHaMymrJSHtfO1VfNq2ofFYvSbmvQpvMYax
0plxtvzqDFJP1OkpG3xomMInmCQPmho5H58oMxZXCOJB0cEW0iGEYIu6hqcQmUcjlLkLq2dRTsAC
JBd4ES9J/qLYvfqD5q78L6ZioEe1fP/vOk1HyHTJ69Xl8lTpo9rpQgx+jGLwDe4B50nVtHzQQyiu
ZhGEcXABx9BZZHE2S4HevyV2QF0FRmWom/AWx235u1YvPTnMR+MvGFTk09oZ6UBcDxk4acQmvQy1
4FXkUWEuwjsPU4aeN0Zg4Z9egehzjFZsQ6Q8p8Z1jc3AmiVsuxEGjwhrjrsH3L+1ogaJo/rEcn77
qV3iGZ538vG1hq0AN65h43/mRQpl8Ji8fjukcAYhSnN+3SlEfux+k9pYoSU9oBR6QukeDw/iZ/j+
wZrjvaq9CcYAUkFwxY8sFztuQ0jk3GKPnFCb20DcgduY5puf5vH1CDwR5pYOVqc6wt9SSF2ubb8c
2lNkn4DrVc06Mu/EZM82ynKv7/D0UwcPtwhHPxs4jn5FDvRtuOzRCjNxX4rwjZmZr1oJYjdeWk4J
8XeTbgV+teJmgCTYp3Q/UDqtkhy5JMJ/7Op/cX5V5dsGskPX+8Ce3hxw4EfvOPekbS6tp9Q82yGI
NMQYsLF/qf21xzcrY19VjjpgFkzXHCNCV868p9AY9Gw24T/PyJt43AFZoxtmGwEcdH4kJLMHRIOP
VeIWKAXqcmxdU/MnOZBkegqPM1bt8ChQe8PqaNr0eHEeauvX8iuRCaYfVeMA0xt+vy0qL+30GmcO
B+3JulTms9a/PMI3Q6PT+HMZvubwq9iP5q90cfHrzZJZ6vFETNPmYmZpZ5l+XIKQ+kXJr9N6N5Mp
yNU+c+sjWd5HrNNGgAqRhz4rB/sQrppiT3RkrYfoXzFGXULdvWRrCotlR5luGIm2rGiEq7wl+SjG
jzj8oEPdTB3yc1L+Tn6OQSphM+r2yM9JliNYLCSUFYG1otiINqrjA+TmshdGn6x09iUPzgpCAUlS
0NS3UTZOy8rKldzwmofdfRj4WlO4MqeF22sOUq+g0nY8148rwNMfeHFZ06dlt+1b1r5N4rtIaiv+
iJ6lMpjKoOOftK/BTlX2EnPKTVaBpD8YoFbnA/y1ib1E9msIwchTTqd5ifbNuOIpSbXBDDW255ID
1cOufI3sqOEVfPLWnWYfFbelZRZwn0T3MQOLdWGvwG+Lz2S9IvoAaN3O38rmdQhfSnxt+RugP+EZ
cQwxDv4Er4GTx3/a8U/ElWQTX4vkI4w/dHIRpjvTwPlsNs/c1Z6MeMpGVYIZnNhwKgHzbyFWbm8Q
bXveNB7QZiX9kq6CWzm23hjRZDbDujyCD50yb1RBJ3gaTUfHCaMJvreQT4DTlffKMeh6J0XBasAx
Ncy3ff6nqvlsHRxfQ8hJQDvhR3ywuK7/MQOozTqR4i0rglfaqqoLkoZGyepmo1qHSiPwd6nawBAC
oD+C9VZC6Gn2b4lNMLz/BppjUPgFC5qirRpLRjAcOKrUwmPKH+AarRbAnEH3u/FJld+gfBlELIk+
tj/8Gh4yxLgBPfsIbYQoMkFo0shNdjVOebnpmUNAb23e4/qYBtRB+OJVZ4q2akCmSAHgTjv3HP9a
txC301m0Lg18NN0JHytXlVljaaz9eIxcgZnRKRtlgab7ZRa0GSZSvzL8zmA182cYPx9d8SbnL4VI
RJlSedBdVjgYlq7Ac+vsXwDKMXwWnFHx8Pgpat1uyjAJuWPwVIyzYiwFlIgeiBzbI9gPTzqzGXIG
a6StAFa6p2O+bh80UNG+hL0o++7DTVJQW+8+zYkeGtXAny3zWsHCUQr9HQDceh0Ik5vsPaVyWz60
CrXaehzwemCY+EfAwMXB8GKGzSq91KlLmrdBurIJv8FLYIzPIZqhO3uWTMhq3s2wzIyGZz9I3zAC
3Lc4uVTccMMeUbOEZwSSGMmU+gd2RowOom9+R9GOQw1HIK7hJpGM/l7owWWjJuzTiCkn8K2rDZuE
C6P5llipVnB7cymCIAjgSQAw3YtWb0HAIFjAi8FLYgZ4CSWJ3zdgdW3mQCwDTD3pK2YCfbhjd2wk
N8b/8H8ZfFgRMAUAvnsP49cOS3WyWgDqcRcKK69mgZRAGAUm08acsAb5NYusry1BMh0F0ufDKWc2
25/HnsI3afzTjH+IxNfxN/NECmkM8yqZV3O8VuYVKEVxzDvaSf7zhYip3/EKa5eZwkhCQRBwUtuq
33BmZEdiiiI/rw825G7UzzX+PzzuqY1VA797gYnycavHq5RdBSJvkk20kDOiFNr54MkDdSpYV3ai
iiF/U+q2Ib8sdCSZd4lEDBfL0lbT32IO5GLXqpuHuksqRCOnBXmOAoxjn0TpWpiTG4fYYL32I7rh
9dViylM4EwrztQ8gkuuBrocJoR/q8lAqe5EPBo9wRs3eoftT2WQeKVX4V1Naq7ucjSCCzrmWXWiA
wGkP+E7T38rjC1xMQ1KTdwx3JBc3CigTH1wDYZEp2UofTEPhh5uucDdUh8EeAsRwnFZYSyDywcaz
T7J3Jej4nOIYzJMT2BX1s3Qx7qDHGdy/gg6H+5f5RecLFEZVTtj6euurLBcgJBja2RJ6PnFULPg/
bZMCkdCfhH3HvpKyzwyv6XAfKV3i4Eq+603HfWT5nHge74ZDWkU07g1wAw/lh0oP4QMcjFYG//YV
vge4mw5Oz8mcb8UKZt/kqrMD8BntGrKz/FbqccGbgenNHqoXBHjgAiXJ81vbXcaIqCBrW3r5h6d4
ECWniMtnl9KVfQdFXtkBJOFkwy0TKHF6NZfN7KPpR+BNHdInuYYVYA1aCdOWvMzRGtYmCjk/Wvsu
vdTkEXcCoXdi+dgnqZLS7bACGoiqdYhMVBMXJ+0BmEL0E8rTcRIbQYxrO9p0w/9h6rx2G9e2LPpD
JsAcXklRiZKoYEu2X4iyq4o5iJn8+h50nW40cHCBCteluPcKc47pUlLJtH3dETsHxsmAMN1rNlxK
RFanKHWNcM8LQQ7X4sW7ysYFe5fansmBQUb6JM5sjONamXQRr8EqdszaP9PFaCcs3w1um5+zgSsL
p2wh0yvDB8AlHcroVYBYuS1MJ2sF+hK+DVU212qO3xmQzW/5rCJS4u2ojVd8AVACQF5uN0A64M6V
lKzwhVmVogODodCh43IxXfP1PUBIG62VJUouSx2mhBgO/uVoIakrIoJgaeNqD0O8ohf2mUED1vKJ
ZX0tLqVPAx6Ozi3mzWRCAE2qgx+xbycMEOuge+Wp8RHU9oBnFhRHvuOpVeMaHUcQYesDDYph7QOo
Ps6+pPqkBm/yhZMmWb+XBYtyTnm0ygbimBCD++l4wxsb7RElcrtQyPfNxKNdRSaKEIoMXygv1Nog
AZBDUnLbS0ueMWKCkLMghkPwSMZNjR8jJB4uFeU7/ou5qiqcaWT/Zs/GUnnjtBsMByes8twy5mDi
QRzEauwA/vqWsDSAit/sC5CQ6loaT/U3BsAFnkyQwU87ULxX8kOV/WHCO1gsjzpFJ+Lgv5SxaE2b
JWj2gbmL5zaBskXHLTKFZDXvRRbXtMulSxqTIjv8Dht+EMjFdKaVmSHogdTDmwWppOASwNO8zqzf
/PRihQWYPROL7sYeQWxmDukE3Nha/EXlaGiHlF8IXl6lrgnTizUJugiwasEe3jv+ImpyS0FQZz9d
7lEKzrME5a04WzhJh0/Q7EwHR9MnnEFZxoGJ+Us1nEh1s8LH6VgUH+hLNjJl7KEq7fA+MJ9R1xS0
eXisnvgSoK7s8GKO7R4VzMWIrqL88Zw/0+goVgzOHaH0K+FXLH5m+SfDfPWVz/q8bp6ndkcaDUtr
aik/Vy8WU+hyI98r8cGERqBrwf7VXGKSBVQnIT3K8J4nocPYbrfNxUKj8vTjetlJ/yWC0WrdcLia
ILlXhfiIt0sSO7l/b4OAG/ZqNci40fgSPskeN4lAbRzAmobI8lm7Mk7NtqnCNtJhWEQRv1bmW5Fe
1x2ybGra+xzsrQFMDycXq74r8bsqi/nehkpO8fG8s0ux/GnqFnFA+BOVMNK0ZYsfsoioro41gWo/
3U8bMgnWjO2xbd5z+SMdSLeCFP/K7LR/XnKZA+WqaVdjWpvJHkPrKK14wemi2lWrugEW7nStZ6uB
FG1nrICJsb044NXseYTPVVd44S/s4UroxskuxzQ4QxOFWSatkKMwPR3qCyMhtaEF/ZWpH7O8MQxv
roiw2qfBLtnWdl2fqxADwVEXOYNOge5LP6kuS8jKF3IYASGMuqzXydW1nm8dxiHATflR6I/Gj4EV
+6vceH3idTpOjX0qOVJ8h4FPQhFt5dhfUO6BJWTrqgkL3igPHIPzo3BmYYedp+cjvYpFW1UQHKyZ
iLT51WKQgkTvYUbr6A1yEkc1eMNmCwqE+pii9cK3uYci4WrJVqTatxBa5TTjElEXB2E+9uUpnk8S
SFQbhowNRdJ6DMnnk2U2i3fLhw4okj58jMrTP72EccERZ80ILm0EEaTp1oU3fOvtRvzO1N5OddPN
2eTy/c/K8wDn2RUYETNhfvJWAl+OnFJhC+6F5ltZ7571DnkFv//kv8XAdhPJVOGjz8rPyao7fMTo
yTlmjzMZoDtacpXvem2d+AO1ejWlFY/UYB6L3qPvGDzs8C1KF438MYaYN/68kJiB7imjW2QF9kG7
tPzUCWPNugRA+xcfwUHaswshYzcV9hXaPo5ckq9OHd24yZXHCEvFVnCW5Tsyd1F1ZTW2VflAxAiR
l0p5UqbPKIaERNbn89AKD/27uNf6O7in8cHk85mtu+eRPYtsINheHL6BfPinVRK7jQu8P93p4wkp
HxYmTuvC7/fgbJTP6AGJl9yJiJUBLPmLjnQBkzmshfwjV6/JPef9nAgYP1vBWf42A4ZJB0ggkuFU
SygHbaAkb+G6tC1sRahYBcpiYfDL9xlgWe4BoogZQIADEd2hs2lKrlqxYlClrroPNfIkqF6R08eL
xdIa7TZbyb+R8LJEa5DxCwwpHRFzhw1/kqGA+L+5COewxbFPGNJa4p8eDpO4blDXhm7+/hyhthGB
MW0b9iB81NgF14e4opv3heJM6ED5PUGnrxxmYpwuwBmYbK+BtnUfZk9sFujZcqGLUtBvy3dVdpiC
vKSZUVddSHgSNTOouTF/r/J3gy8Vul/1hmZcLddU+bVmIPHfmv22CFaJ6uZ/63eZt8rEuEteFdeP
J0HV5IbMHJoJOtht89wKI9+wZUOiZeccw5tHdl5o7tPVS6YkZqsp1HNMBHhxDcuRTr3yqVOFGB+j
hDgx1c7VV8tE0rxn0tsUfYsBqKLtdG7Hq9Uu2ZyVuGHlMUksBroBJheWUxuCq4FUJDf5+N808Akx
C2Pa4xOr0cZgHMrxzSkEGpsXX1lZpUtr8YDKZDG29ZLHSKqLjDV/tZGVJRPDjM6D8I3qavVM7nFy
b2kSnjfIeD1IIMjyxkdPF4ISDmBnFa93tC86yXH0F+O+Bqz3kMz1zhyRP5xpsyPO0m2MFBNt9ith
M2ieubshX4Nfa5kVDujjXY5Rw34ijUWBHA2Ti3wXrSNnmiJsKkTlz205XSFQTAYpHR5RP7iKYTua
3bpjDm+rUENif5Y8NfbJq5MRDQgxOpJ9/ugUH+swvYOcXPBKWtGdWrhofOieuCdp2uVTzogUUKj5
J0Jjjs2rNu0BkgMOUV4VxtHr0uP/GfO2MLm8cqICEeCtvtH0m90dBCR1e2bel+fDQ32Z6kqo5Nmg
/WZTK6/TbsVnavS6gRAaqEUfqvII/zQwpVCPnMitTGQnz+6M/fOjlP8HQWzSU5me4vSkacdrgo6X
8NzPIvGL1EEimBEliKUkgTpIUNW0pJj+68t4U5im7a5kX9bwwXBkpSei7/B0zdO3BipR+xS7D5mJ
1Bu+r+kA9YkxSIa9rVsbeDrkDCEys7lcQ03kpx3yeH8hF4H/XViKxIBOmzBkNniWmYuhqcZrcZZi
n8VGTOopyIRb3F8AxyTqhlqXiY2JqOwNBexhGk/ztF2SVGAaiTcRh+gHebOoXyxgQ5rNoo90c+6U
HJ0+7P+cPfEhyV3QRh2jJvM2GG8Kid+w7Cg6P88TlILGpqZnWkKWJ/eEdSzMG0yvOr0J2UrXDpH6
zsZMRBprsE/eY/i058CVLkX3NulbHf2xdTQofpewHlYVnMy+OZ+XOBF43ZxWBC/EO1wyQoLelWjg
Db9vtkjhNlwsJs82s1mJa1QG2AKP6nNHbHwo31Giq2u22gC3YoaYSNBZ1jhdDQf4DtJ92BJw94+g
Fn6qE2kfNjJS3liAehJyLa829iTf8e5rp75bkhEzXIMaVqcjpCMNwRfdE4w5ILHJpiQXgA6vWwcL
52cy76DBxAK3CUIyVvP8gQ7y+VBjdBjRHxDIw1Yh2Irn3ub/B3KMjSiwqfZndIOdRF3BoUIAURt2
2Pgzx0a97/BvMPMiVgoFJp0Un+qRm28fMheh5D1UD4RrrKpYUUWQv+MT74uWn7XpCM8+93kl2dzB
Fe1ZjvcerGEpxnFpY6IEC2NdVWWhjNYMmpRP4PYZbQ82Jt4BzZN/m8rZ+iWDAQoB7C6fp7omusZY
EEsz/+sFvzMU8QniaCb++/APqtteO1bwzIxDUBz4UBqQmHY1spUS7xI4313xYFwN/avHj/b5j880
kIW6vG7rQHpM1jU23M2knplqjdNXnF+78d04SbnNkSkKxPwsySXzFTkdSyd1A/YpNu90gIsBBlXK
lFLK7HPDpSGEj7tkkm2l8cqFR8spqHvRPPLtKIWNHnlcpU8uvvrKl+Wp2BnUFNUD0sd1azj4uy8N
nwQCwY0t0WEGSJL4LZ93pnBIgqMB4cs6vROWg+Y1QbZU2mQjpMFDG7yjeTQOAywwvkJsECBlO019
q4vryCAoYUK+E6ByrPvodzB/pdpn1X3kX9US6Xli6kAEHg9Z4AltAPNHizMa9wxGji8WN9jsw785
+jRMectuVy/dTPQ4z/XgAKy6G9gGbGnjSGDnpttysk40rBAlRe4Hl1NVlHd4Z+gC2e4xMeGXEV/G
lF1QCVNg6crYHwkHDn8RBfNXiPKF6c6C/EELqfx4VArs4pvF/M483cu/hOLwRBG0TJsoeQX5oXSv
PHD+/SCHBrjCDV8QlI1Mdw3AFKmidEY+ga0F9kixLoAIuDg9WFzpss+zGRwdzgNnf2o3uafy0ME/
2SnTJvU/PeIAIc5aMe4VPGkBBS0/E3IRj37pX0EvBO6/wblI3IyNJg0mAwJGpsnEAECFETVb3Vzo
XOmlh+T2TLbyhj6RPSnKEKk6EiUmrFvgVJ/YguhUF1RRtuIlGzDQXvkx7Eb5Z+gxCcxgPs9UGouR
lyIYpAJBRHgSjVOC2CZhCebQRxfLNq4hrdgC7uyon8XAeHCdE/fNhIFdzVIxIB24BL+gM+FHspQr
OR2a3dZbBA6sRGksWMLycj7ZjdZuL9k5soXVE4Q09Zq+ImYM8k0Z+X3h1GCXusu8bHO1Va8f2Bjm
HD7jsGF03qFX/NVbLFBshbOB+mmxLBg3xcYsg2GoJqtqmUJggyIJxHwzZZi8tOCQSzCSDD6NOcvE
HD4u9wLxqRuKhobdeHAAvpNUF22Fgiw/TdaZl6KoLslBVzbTpcLqg1/xQMVRDHuj3vPKo8SICZxL
gCP7QuzSLDEuLegrmGyguII5tAalEJb7FZtNy1pYV9NwYEjRf+QS59dwwEsUPpijSLcZWPpRDYCn
OxV7dtaoMeogl1cVvqyhL5pFhLKWdEv1C96mjm8WYytHfVAoDkuIXx3tyQWu5XVBs7+3GK1xnLFz
uS7gUOMypZeBZ6qrGy/tzoyilFMP1IpG8N1QHxz4xiGdDorBZOEAUEVGdmG9Vc/7iLEhcvWObfCb
mL6pNdOmG/rB7JAhxAKggCfp0F5LZRUZ6waWKrcqbtebg1fFQTwYs+oduTUP6gCKzU3IQhy3uepg
KQkagPNbLdsa2ZZgFR10EIJAnmRI/scSrFLBxG42Sbytxi0gAVK/q21ZbWu2olQa3gsBKWNVzDMz
MmvFblDhG0Z5KS8MT335sHgDVxo5x8wA+x2LbmNa4oX4ZQ4/aJMeJ91R0+8ljrzcZqA3iMa8aekr
wIBx/K1M31P0u8y+Ysb8W9iCMj+s+CUwGeRVCjxmwMhQC65mnZ3EtiOPdNy3/aVHAob6IPBgxRvI
IXbhc/Gv8SsQ8XDZYnRO0VqCxk55Ox60D5Ks/6HS4Ncw/VShb8Cc9CoW7lj+OZqQhg/2LFyZgUI9
Jyj7X0uPD06GQYmLbECnupheE/PwZERs3QFvENsYPSmJz1v2ObI1agPu8uLBtW5wMAYIAFHMsBhh
1IKuQN31+kWOlosUoUMAnQ3+GiPzr2L+TuPfA5xs8p69Cr6KRvDTNQJugAbwH/MhhLa3qJ7slD3M
qfJoQFCpCI5eOIq6admmv0oGGzMEUdvYjR8s76aN8dsIDRuD3VOVYCWvxo+R0TqDhmQzENBXe7q2
z4mlBaCFhx3yO5HTLU+LV9pugOi/iSYrq7vBRIOhruSWkqMyQ0bru9AW4hmI16v4vPEOtILdiQt2
ObgCxHiRTaXRGnXCa58ghLhrH9bqpRCiTBpqflPsdsPP3A9RKaJAPJGlm9KmFfARyKJqkSpYf+Vz
jhJVOemvjPTVz2q6smjmPyg/g36gD1XZxfeQnOv0HY7zED7dsH/N9L0R+1a5HyCPMurlkk9O6hl7
IcAwtpv8a07W+CV1NGNFRo2MZTn2UMkvE+mf65Qj5R9jTP38jecxS1ZZua7GJaIgQr4Tkk1a7K2D
wE3Klwj47JVlNkIVnI0UPMLmd1MhGKXDVhe/IVtuy+Aq1RzOhSzcvgSKPFRjz14KeJBZ4PO+Fs2l
Ye97RZVwvmzz5MPoWDAfCkpjsiQU9yWzaqMvmwCoJKawbFf8lg7HFlVLthvqs46331sAkrcwvkw/
eCsfUavGTixGP75mPDtcYO4xX4Y2FB3U+sDBLE9bzW6oeYBz1WDSltNcTPazL9fsCGyRV6zarFBJ
gqtWjhQH4bTWq0sxb+sZ3+lOm3cHZfysmy+X5AwKauY+obmTyJdu90O7L4X9U9jPACrOuXB07I/k
l426YkI4RLjkD6M+R3P/jTEFbUaDnz3dMld5KRVDsDqhmJE4sTlbMO/WlcVj+BYeS+OgqeAObM4a
zqCaCjsmjNFNQVg+7SbzBsWTEOwWR0M/Kvpx0E5Wd3oeu+CeB/cwIBftbhh2/meW6GVOXM8sgs3p
iC2vfh/P1BMNBmycEiSL2WmKsN+7Vwz6V4mDtolkjGulYhYk5oW3am1xcq+HYF3sU8PXpovY3szs
NbLNrzJZg9rpx2Oln9rex86Vrm8vXZ8amd7kKNOkNfVtnTjawu1FiMHTQHQt/mbkwCyG7opKVu3A
kLm9uoFgw82JbMNlgtCz4EF2gfr5TmoYKiIzPtNSZF/AiMPg77+WAhk3LQVDhBzbLpnaHkQsTdyX
qIiY/ugr1pFN4rLIkACu51zpyPqOEnclroiVwOIM5hAMiFdTuUWwQ+8qBvTUBfqCY9M8l9rNGO80
Q7GyDrNzbHDGXjLfmg7SV1n9IgoAAQro/iTxmTak/YfId5Gz5ZYKV5zr+Z+q2ovhPn2D3EzAe0QG
eXDXfxjTmfymJvZrdhuGY8tqXz8+UzI33NJJ2D8KLJ7dGTNo/NHGH3PjxCFB86wNtzogSGErkQaB
B4dIN6pkMKrdWVB8kuLXKkBYMqh+sjaqB08J8wyxFXT8dEZfFeQdkYFMyj24TjRyp48q20yAnl+I
4TERxfwq8jasnZgJKqVbxhlgEDu2loFPR43D+UmBbTN7wW+vCjuCCYDE9qyzPnqoj/olepSC/X9w
YHQkZmGbBL8SHkkqKRmIzvRBTNxiQqpJaren8Du3/hT0eoxAiDhw+CfYXAEf7ocDPM3QvlrJccNf
Y5oG5YFPDHJA3k3e9lbb00oqFd0taTmfafFGOgSftWUvD26EXhKXdeEQMsGSjo1YLuwy1GTCxqYE
gtG2hlOGUI07im8WYLWRho4nS0XGjucmiPuwcVsUmTq5J7tiOOjlEdv+GQ/V2JxNw8/s4sGQkgWa
SMMUbxiEKSeeKRND6y1E3IHxpNwv3+ArsdfMOSDfIvEnng+gNLqbEmQwSKduVyWOhBFoqQXG/jf8
AI55nbFIuI/DJZeFQgTgNptAdI/FQ4FaULn4q3gRO9GbKhugVP6mwVRdEL67AVjND9FXZJHMYhNG
D52ItjcRv4ibcLJLtpR4idcJJnFSsiHq7TkFWurOhcxVk0tA6Bvs4nyrTuAuDxXoshqIJkfDcoKy
8sJEpdxoOlBGNsz7XnEcsQenVm4QHN+naUWmdkkNILqrJw/SCR8A4XRrOYSenMVMZEQPjxOVrwIC
q9kj2olsCRWy8QZfCpKnsGKrBrMA+WB3GWRfqffilYuM6luYKYYOHVDQETC8jeo5Z4pD3W2sq9Vv
bqhKvtEuQlGSYb0ONJ72+DFb19Jd7voduACwf7dCuSG2Y0VclGtMzTD9Fg/Zj5enYH/RoAf0LrQL
mMAy2MTWnnUbjRZLP6GgdcJgfqDyoOmoLAAasPGW9ZyIc3Sx+3QBjK+VfkTJAMHTYNLLp+SI3mui
oXoyotzDHkIiPtkFWmXgVemN9LV7TNRQvdiEqB9tugdJ365gJyvb5tE8zMArSZ9B6gDdXnQG7CbK
MiwcLK/4puMrKcSYPNE+qviLlri7aDqt6GRZeU6XpzuIF618pcBZ5/NR4eyh+bMYRmFCUojDufWh
K4VXMqGMhSa4hc2KobUjOcy8WeAyv1tzE6Ip5LrDbboINGkOAwYz/C3FeEOcVZk+s2cw8MGal1+o
GcMd6c0l9pyYmp2OOUKyR0adzTuieINmr0lIeL149Fod0clhhhBB9UlUrxdj8C5pZj2kdOKuAlcE
DyDb4x/QsJE0yIN3srldGKLrst2WAaLJjRwtNoO5XS8EIRf3d/eDtf3/vqKgRnm++EnzaptWy7Kr
Izog3FXoN68JCUH1jeSRYb6OxTUZLtjdY/ZQy/jQzq0PM/yYBcyCr5J8U/VL2J5NiE9nZFIj+pg/
OgUYBe2pKBfJB1WnrvgjEu5IXhkArWEVVcz+1yohTdx/zUmTbrCP0UKFXWOjTaEnZISLsWwUiLjz
DL6Z8jjZ0CURTdCz6fD2gHo4ARRI9qua0+ksZWw6IliSGyyTT30vgIw4NzO2852GgOMJfYV4hUuK
/MDDSPWcl9jc4Sc2t9SPyCwKJ9COOhhykeHC+yB+5eKXCg8+eY24xCCD8/3OHJTcmv0yNmj8AwGx
VrXlajBjt6a9bP+GG+bHQLOxyuxzW453KfYDXHnZnw5IeM30ZdU9b2PjVzlwGnJn9yyzcFOYSD/A
/OS1FlSj0lIFmU5Zr9+tmvCBNf+sluwfL1KSVU2qsHvhwpcFOlMMoUS6LK7t3tyleA2yJVKt2kEw
aB714ArBvZfX7eVlFKtajjrqK5g7dHO6q/MigkpObjxyPfrESut0juQzKKIUnLIVpgAmGvFfvJ16
cUJ4J35E0KlK5EjtL04oJimMOJSUg4YFPGRdvAXIiMEKM6Np6T6Y7067IWMwDZ8bVQwjCMUk8Ql9
lU8l+u+gYGJQ5gBaN4MjbjgD8sCFkBJPTOQeOfmSwyq9kzZxyrgusRecMtO/WyT85WdOCwSmFsc2
Eg6KbIB/oh2BM6LVJTWGuVhuBxykIg3iK4svlmkHmQw3GnRsOK4Vb1uMiJlbYYlwI4QOs+Egj5P0
1ZA2K4L4otHn18D1+A9FDrOHYOE0GcrCaSrhq1cOHHgcaOITJUyUbLvpHPIdxv+KDCcFSkUCOBdS
Kuwi1iUMG09R90Y1ZhHqxLc/2Nc5wyMnPLxkyViFcYOpg0klXCJ2fOz8WP2Q9hQ7hiv8KgBIC67U
4liMgjcpfct6lux9816XHxmmDwtG0qMfH6L+rpUfiI8tC/0hacaO/plNRLP6CiCVnyijoX8b35kW
TMib/HD2k8CPFrH0mnkhPgyE6R2Pla0oNdphiWzGrgAMyPndcdfGHlNBHd80mUVrrkaPPc7PwE8h
6Aeguxj5l5lhbHvi4/F8jOUb8nStu2i13/7Tt6Q3PgT+tInzZezFl4R6b1t/X7hkEc8wEkIts+IA
5+i+6/qHpKwYD8Un1PXLzHHOWPNcUFaG5o0BFR+vqkDTrnxXK4ZAdXdJxYs6urMf/gVkD7krcRCj
cGVBoeIz+O+TMRB0xZCzcvDETMzPn1sGY8wb49oDV8tFLN34tgoojsg1ckRxL6zJffJxi8H2wW8m
XlIWqbqbDHvEtZl00MbTfexvSOEJThIIfSAgdzojX7jX8m+UJhiWtf4WHbAdc6EZz91s7KyUov9q
qFeWakFw4D5F7cOj4SZHxMIYk/x5SBhrpq6UKcuosTyOP3icVMkdotg53ZdrlOhTTQFBuGWohciH
ld3zK248ExUOq59+zTJ/zYdUIQjguSvmXe8gnXKyvzbmFaRPKjJDkhe8eXQR7+LzXNC564FOcs49
FsPsk7v+MfSLRp6mVESagZkwtgvyUgkZ22CqaViXN+5D/dH+sht4rpicY0ROpXsTXlXk2nd5eABu
UMNfWB0ZR68t5V1zVbBOw0H9zdIAm0ykX6BV8c3k6/ZN3qeWIx01TmTizWiqoKoMNkmGUbokGWrY
D2r7T0oVWeKOYkFDUh9lLf4Z8Kr5qXu+Z1DSp/PGXjZQjF1cmaqACoQo0uWzs4H/EOjbGNL6iPh9
iVH7529VbYJqtgPBxz/rKWqHen0gDlTiDToGz1VYr1BPuCNhj6MDPXM6C8bNYBE1Yb/bkS7hxhgy
tgHBtSsOCwrhZVqJOwb774bFl9ksGlyWVyy+pA3TtYRWNr6AC7XEV9U+QzoVey8+6O2RtURS3f5Q
unNUq3znir15QDVns2js1pGS2+L4zmFRGB/sKFJhGamwniOoNG43au/JEnmGSwRxWHNK7UzsaXAK
+a9g6Ov1Lq5d6bUZHjwP5E72SzerZlfLKN6jm5kse61WO/6BeNB61O+kYTOawyyMZ8hlvYIFYMzt
lZaua4hhx7nJXEbq8iLGRsSTJjtx3qkzZScL+b28F6IrauNyOW9aRBdosQFDFTsW0Di6mJYQNUpV
DLZr0aVFDkdCtON4T5Mtkb3P+RjeY0yZ9cIY0FrLjv9y4cSksYGlXbVkFpg+UwqELogg9GYv4jUZ
PEDPgBXj52sH7bw6dyM0OW8sPX30NNNhJCGwd0tvs/SK9EQRNwwmNngZs+YwJ9uXOdCqeOzJokeB
IVgObQ8JJzJpjzul3XWQeoj3BVx9CEl7NhkRQ3w49jjnU//Z+6lxhpYjXlX1NgEJV2+pelPq21jf
KpDVWwHE709uEUJh4xRB8n/QIJX9lvwUmp2Ov8FolfgG7rOKURI0szUJsXwkiAUEfLLixo3uCqKC
xr6ar/zp8MHnA39L/tzxYUIVybeqp1+zFucRqg6WstjSHKu7N4v8drnJIA4GmIVIrA3vhgy1+5Ay
OCj2KvLDDRztdFipGFrYdXDMUhhTv5jT1lR6u64uzQKPYHkS5i4XPxc4yxOVd58lvQvauqUhdci7
Qg0gVWySmDBu2FF0GAVeSWYFyMagcsXVAS9twxnaH2M2gxKSnI1IaENV2BrOjB+Ug4n0RcDIJA02
gim19vrhlXC35xcTSxS5TNdqRMDqii6AewI9AELkim8xyxNS+uqrUB4bk6gsW0LolPvq6PcSsSd0
gAgkKWS4TAjXkImpeGgrDWm7sea2UjOWuMy7cfv99CmY5kAT0Llwl3D0msg7YUpAGVP8KGerf1zl
01eYHvWnhxKTA126mZb3jHDn2mx4ngm62gvrEAZL7IwYvPEBlsY1rzyT5VX4uM/UuCIrLls9Vawf
8h0pJyhL0+RSwoDjdRvZ7KOCIP5sTYfF0qpmE3vIYYo9YS7bdJFcUNRuKEJLzRMFTOzHoqGzQilG
TvynfAQmzeMeLWbfJD14PFH2QNjpihXqShMTa4d+UiL6dMAxxgztGCUn4tBmPHE9NYFDOpt5TUg2
4Xu70z4G4/JML9bvf5KQ+YN2k9FjR7pIw5aQ4XzZngX5NJ6LcN9gRjtrjR9tcMExeJhlv+2gOVh/
l88p5RF60/b4zQd8OTppJ1lpI6KBzrF4B1ikYl7CSRQClGN7hY1L3eNhkn9nwnvhEewzjlcjP+uy
g2WvQcQbg5ZYE9uMvwcOY0nonnapCGrntjegsh5brgdWZ/JKBAUMyMFTWyKDcgRPvPAMhHfWT9T2
KC0IuGNq7LoGKTZyKJ3DC7lx4yKTgAcSU+er17AIF3kVf1Pvb1KGM8otm/14wTHNdUP4b6/xxfpd
zTDc/GxmkrjDPaMszd9WIcUcg7W8l1tANMR9fEBGktjMzztp3oJindE7WH4wnysITSEf2jU3OliP
nlRTuuO/I/1IldRlJJSYRchh0yNbhoN0QF3JAcfwFuQSEUa8ubj8CgDEfPcoLPjyMvFFEKtaZ0+6
PUe/20+BMwZXdItVxs5t09LE5xskIkF5OaA0WG4yToDcR86R5UvBEDNZf9Gl2JD1scKaLx2UBguI
3d61zAWa8pL36RxV+uI4+U6D0zNAjndKxNME9+dO9sPSCLjsTXlsYBcLBXMTjrKUO8qu/yrBo9Xf
Jf3dkD/EepViW97TFZMsFyEDxI6krl9UvW7Mka6IS5pZ41JrM+uMnQ2D0gK/A+F3wgYNAMeeydoE
cUQIeW2HNyZ73v7Ex1FZRkpYBTA2s6Bl27YrSPRcY3el+5JxsTQHvoY2WUu0QhwC2s3rgCP6hLZo
tzvbSg4IUAPMb/02I2ntXCFzPCnaqZHdlyd9qxwrDDhYaGE/zrR92V2ehF5itdIvJK194+9l/sUZ
z63OQU3QE2IQlDglzkkKym0y+m1yk3KvYlqfL85TvhEV1o5+EfbJT5SLLroO6OPAOp6cetOxfMc8
TJ0gf/SKr3EL0CogXofuwQrqt4S2ZFUFq/jPst7mOKQe5cPsouQ86RaLhRXadD4udHgEZQ9wKptl
pTqPITLEk8LgyTg1Ca81m4AThxD+eYJVoZ+M1zi5KBKBjvzl07DHScq2FwvrDHY83snTrkJ4PnjA
LsvcbYdbhHQ0sxl6I3vfvOPir4ztyEIBBSfFUfhrNr4i/VusoCYNma3BBQqP+V3HyBwftLNcbCMu
0dXfOHU68zJ84VNR8UsL6Hq2KvVv4mR/0uwiaWcBtNGMGtIjW8ks9/hgahB+im/Jt0vW+qNgDxil
EF6Ya7k8Mjntn190ggFhrXhGmAyvpPRoNScDUop6Jp8bwEFVcN7EtjYSxw5HOl0T1823vTR/Cf0q
SgnlPhR/S+nvU2OuUS6HRU29tQJ3hCc9MRWjzyPy5OknCVEVdle2cYhH/FY868K5hOgMScp8jd7+
6oRvKVtRWtHFyvp24M3WTX/z0o5Wq2lBP+HbJuSe15iMEXAttt46NKfoM88vVTo1w2wgLYjmc8cC
XkM9PfGQ40fF+hUTGEqZeBP8IjnmxulKDTn9fg42DIdxMRz4UAiINJHE1/OLHhtapmb8rHzeBxpY
FF/S/F5bshee+hlyXg7ZT/7P1jfq+1bn0ttDs9+ENvS9QkVDbwvpJU/O9Rfqn9wJVrVot18dhPny
cEXWOdpW8srGIC+uFaGTUNeXRMDvnVw45WIyAmiFFVwiRDJGmMUwj7UW+gw+YzqDxGzF96M+YFNv
pzMiBSoWNd7Rh+noLyySFE+NBeTmMCE7tvws8J/VeajOUkD1eI4En6oigjd1spB49afUlxv4x+nN
aZV1vspiCo1tDPN53D21/2J9B2MvizZH3XBWPXDbAD3qU5U/JuMqTbgNu4D8ANIv/SDwhwqbx0kW
Txk9L+lc4q4w38Fyv0zpYDaDxhtps454ei+FahZmq/Ibf1aXFyE1+7AQ+RWj+zVKIFRO6ztx7HtC
Swp91EIW0CJOhdFDyZwwUj1wtbYzCCOnB7XRy0oYmiJ/KdftMfvUjfdxpTQLi44g10BkKrXQjpR+
I5fo6lyl3rbBMertHBUDP0V/hyiMdABPw+h2ihu+cz/w3ArpyPNKDq4QHpMIF8CReFzMihTF2poZ
loVatLu2zTozHT1zXkCJ91MfpjzYP6ByapIu4luQkfzgQbSvIYkemGYo6WeUfebKB6r1gSwmLoQk
RY7+t6SGkC/6exq56v8L0EnNbS1uwZRm2TawkZc7NQAbPiyhVyt76JqqbL/Ew9OSOlOaSZ/AMEjs
1noEC8cuZIukmLTW4keQmb8JuN20Y0w+p1PQ96ReKnv/8Uu/CoGIgUXhWfIDBrAwp7oCmEsI87CF
TNvJniR4xBVil44+4g4n4/co/9IYcSB3lXFYXgzWT97I7nBljgtgtKVv6Lx6QHxE9O1BrQ7FvNBP
RfMAdTLLj7MnkFHZ+ZKKDsY32pPEYIWbQ9tDtcT8TCDfT4IxwIgIXSekeo/NXk5GBirtyeXamet3
vBTc+TL04DY+F8qp3FbCjiXncAlV3MvARiGuL6V9Oe8UYydQubzzMerrnTnvKnMXn+pVZrzNTCiZ
e7TBp8ji6ke4hQytG1nWXKCzMXUBtjxHbzjjVYZu5qYobQLuGI71SNCOyeCxocDPK294LwMXhADE
tsF5etKZLgHQBLSP6H+YOq/dyJWm2b7QEKA3t+1p2hupdUNIGm36prdPfxY1H34cQBdjZFpssior
M2JF9mlVRz87hNKqHo6zixadFQUyjztl8wpfs4fAHeEOjXWDnj0i8BVEE2zQ4TQsXLxPSNk4kHRw
6x4B3EdqL98JaKrvEzzpGB6Q7BPNteFddWJbYCaAgFzhYJ+t+YborpjrIBXjcIMIqSWv6INSKRFV
RkMipUtO/JhXdeAT/kbAKXRgDJToOygHlDEci3oH6CtAZ/NQE/PDy2KUQJf7bxRuBNGjVRQQ90mf
B9CK5FQrFTA+yCLOrdKCIghAULCCnMAWXK9d7TdkXDoyRMHjogUX1IU++aG8bhb82n9Lvaq4KdG9
WQm7uh+WFWdhPjYrzIkWN8Rpkg95zjIYeaO+0qs5LFLjBwGitY573kt++2GmUuOQ2e7pOuGaabbS
lWRCEVGejkYNUzhKEt7nvpjtWkLxjkJs3K6YZ8gfCleb/u3rVEdvXL8WGxS5aIRREvemQKzaUCvQ
a8OuFXpnkpylmcJs08ebc0bBmcyzmRLFpJeglQMQKq1C27+DaQrBT+e7XYxguQF0y1yVlsonwCb6
bzr9lhLoyILKQxa3dBwSlJh4xH8DLts1g1too5NNZyAmoX3Xx/YvMO7VUDUau7kzUW0E9SI6/y7n
u0yCrjPB9WNrbDg9HU3pzHRnsj6ThqKD7KieEFmbdXX4MBiGJcnOoJM/7SSUnd6eeWCKVoD0eAhQ
WbZlrKhCjRVrIh1AWi9Ztnxjl4q7f0lfcj0nff1fQA7uJFBODZYufVNwrMw2+kaXDqLmFQzsW2RE
3sTeDdrUWlgfxX9Mi+DuBMaOdCeK4ZiQmvhNSxwMLCyS4QMYTyeehZjIk+OWInnQ3KSy9Wot3Ocx
cog37eTTZSETdVxJxo3+AHMrVSYYah/xI9DwycuJ+oU+/C9KkBQChNj/8KGEmfXKElm32sFrvTc+
C/i2k9YFcmbqUobRq4RpTeUSKk3dNCGsQGAI9RLpo2yjGmOcnEMeKPbqoq9B9LrWfjrTvmEelvAU
5ms+s4hIvXVSyRmDuaxNTGhC58G85tE9IFNDXevSQmspXd4tGNxz9g/+brdovB7n3o1LgQrFxHew
FfITiJzKfjE1E+1GtE3ThiE6g7cSKGpNi8aet2nNYAkfD9vVtNONXVnvAnNH8AlONwWWD/gwa2Xw
6nF7Dl8YVXTis+cJABp0VPMmDT+OVL98K2TPcrPnUyT01UAjuZ/sUHyWHBed2tq/YQQaF5xJWRHR
WjBhIDO3PujKCUdMbMyYGemiyUc1PHQ4Pl3aToxcck6Edo8YINqlbs1JJsAHAY+tR7bzxXCfntQa
SFCHDmQPNwIBApgheoZ8dVUw26GjdTYjElQ3OQCkEL0TjVLM/y2zkbDul1RX6Bb4Rgv06ZUKgdgb
T4ayB5H0Ox/ZDohi7QGIFK5dQh/3Ac6QyktgbjoElvvDhtg7wbzK0X0076l8ppc4vE3Cm0QNevCn
A7GH4i+5Wq/2SuuVqRcslcI14SDCq/plEdb4YwfUjHa1hJL8vyi7yUstD/6erO+pxdBLFPhynUhY
MuWZ5sGlFM6Dy0qDsUrpfR+Ve67chfhhIvgA0k5lBmVuWslf/wX96bU2frJ83/eHlJb58U8d9HI6
1SUW7mQ5j5qRGK9TSOaPP7L08iWtDrGkrMNybr6BctLp3uIQJpBaBhcdLE4V0sIN4pmLMvKEeuFV
zdbj0kVcNG4zkxzw01Sclf4qSItA3I/5AT7uEgZReuz7k06wVnGJil1dLP4E7aSoL5PyjOFn2G8D
NLO4vgjAYHbucsKZwf/FlnkLoYo0nQAgsag2m53GAl8fqeFHa9WX53blFWRmLZC/bFO3BfOabF6A
UzlYY75lRv3b704X3ZJuN11+7084plMpjNyx3I/Q13hsQ8XW6CqSgHGn4f5PUZT236a4sdYI8GCl
yEfaNzgDhkus4frNPOZaPCvVeEUtugrbOZ1ITKnFedQp+xy1xCy9tPxPsf/sok81JTOvscBZv7fZ
26s8KqpnBW7yWmXBLekvWnCawoOF/Nk2drmwtlg7PZbmF87QD6h+FfRIvKb+/pV8SLFXNl7beC/F
g0AWISIJF+1/WY7rVXh7yfhZVj2zk/KslOcKs6Sg/AhH1PidshyzeX+I5YWqLWaLr7woTQA9QBLR
kezpUeNWHdlYDCZpxBLtjfIsCqcEBL+5fW/Ci0Atg99hQVir2X42sTcfKygsyj3aN3D4sQ0I2qKE
im2pBEWALOF7M22a9AMQ4sgUf2Umb4byKFDMXvES9Pws9q3YTgdXn3aJsTLijxdJpNqlIbc4XL7j
u1V8B/K2mh8w4AKLNL6y4m8h4+zFPHnQoIx4bL/UMyGNf5MT3usZNNGSFOXcmk8+mnXk2JMUpxfZ
m2t+A7KgC+0ClY4RIlVitUKL3yw1eNfYyEtbKAlWcKgH5ZcLr67wKB4mjDlWuqDkCBeUKfqAtGHb
Y8hkokbrF808OznEp3EEqFsB687+67J1aNYzMo70c6yBoc/MEG3SG85Q7EBZZaesXc0FqDpeULFZ
YoSESFhwURhiWteJeL3ZiRs7fH1oEZtaLxp2e+KVcBWZ2zDZReFKMJYv6dlan+nDYj9ftuNmRG9B
h1Pw6mqHgnHk6pl3zX8rdDfM3XxwlRjD5rXAl6rcguKIWUhv6O46TeokrSOl8A4dQbT12rbEXY37
9oWSesY0pvpGSOfDhdystXRhttvcoqAnEBuWjVN8+tbi5R/4liQaAiOZ5w3gr/NmbUCzHblznFhA
nv7evAiF2hRExHaf+FuOQvyGIxdeQkOyEvis/JlV8Cfmf9G6T9n/TICG4znbkQ2FIxWP0/+fMGsR
6IYPiHnKzAZVhDX418C4cAvEhavKK2+cuA3u/wDCMfTJgaLgVk7XoUNCf64bWy6PYr3qGZJ3xFx5
yIMXf6oyrrreNCXeVrJIj42DOayzUwZqPEie9R0a32X7pRElgf7vkJSHODiAD51UT8mwixJJ5BKl
DW1xdvWhhdgO9Vb9gSFaBIeiRu7IqcetLxP5By0ydHTTO/IXhsIuI6cwndcK1yucMxJm0QjFf+Nh
MdbXJr9kVF2zEPgAljUFDJDu0doPuRewHP+YXxF6UJm1+6LX1yS9VcOtuMeJS2ByxBZqcp4/1/22
wo+4JN110SpeHDEF3hpbcjJ597LaXmvSuWkutXbB1SziFA72+iIc1yS8DnjOjpAzYfSU+2wWm5L0
faWEIkCHhmwQ+uJYm5yUoh7ztjvszBluI7mF+ilmX0q+k9Kz0J7suFzn+yS/+E9tp0NCjDfVX05d
BQ1+Rhu2YIsdLacdT434HsG/Kt+i/lFyFt35WLMOMn0G9ZyKdBqbSG+CPlKW+WcirMv+XvrXGIpt
4mDU19AqcS/DLzBtVh9yRiSSb1hFwB3Xtp7YkbSrmpl4rHVbhfDct1c9w2HTyU1Dtwtd32GhDmjV
hWed7qGySuOFKsF4JmRwm5Y7ddjdvsgeifF2ML5/ZPK7WH5W8le0FuqltJLCbRKdi+qoLwma04/J
6zwVl7y5ql+EHszJux1tSsRAS7kFPc2Zn2xPVH0Li94cInNtm/2N9DV5LHV9k9AN4QE9GcOKj2Fb
XSTTrdAtQkbpMCLaDcyttTWtK9NNQjfmRCLtJuAHq+y2hitvTgcVboR6KcfNVH9J1qGSn8L40aJa
snjazB1dhcwkkH6pVjuf/jnVPqsQiY50ZbKiCw3gmMlaKt8CIVikESSDdRg+/zk2+9dncn9hkGbS
hyVBPan10aDQyDm0QzQSVeorRtrGRqFAJgKUdQMr8QBdSTkEmNve/nmL4aIAMBnG/byJvyFIpdoI
Z+HmlhY3k45BXFvMUXa1YJMxxdCjGrFysGcuRuOB7kR4rRj6STXIYTTs2KxppZQ7zhTmjYFJ/wR0
AqtJ120DjTDx1tg6GStZEypkFz0Shmz0wwhTx/xMAhMDZcph/hE4acvzw/yA5oGEDXDNv4/aklF+
yfgEmS2mNhD8jIgBf8k7mbIfYrGMw31Fe5sBv94vurecADagch1u/zVRmMj3zfYZ3aFIy/lmpIWL
chdgGg4NrGDY/RQbsfOv18GglM3B9u+L+MaovFz0zbFsjkl8QCVOFTOzt3IvUq5S90BnCjx6aE41
apZNCyX7WcZuAQMpxq19LXtGp6coPsmM3Z7W4MH7l3KmzhwrHEwMMfIxH4iJPyzQVyJ9fWc+R6eb
eaaBxQrT3wGZ/Vm8ID3Sx9lOPT2p2Qi+7zBZl9s4hzC0MvLPKf/UtQ+hfZKv3Z0Ja+LMxedJXFzH
PAjju2Q+CGwCoT5WbssBilEV8FDubCwWfC5tdWCWrE5zvFMwrapul0q8IWuluwHPJM/ZwJ9jMwiF
ozljlZ61weMNnwcZM+2Ec6UShbn8Z4YTsZkLOJ8hwc1CmyRDrrVoaOLEa+WvTEIlwzNr/h/EOCuO
7WeI2AtzifQO7M+IkIs5X1PjjqJZSFPE8nFkc0phOkrEFs3kmEVLtrElPvhMWgfKL39fq5zQm22q
bif+0HiwgnuPbgKPMGn044keiGXwnuxyyRHp37yDdh70XQv3Bw8iZ0IUM9Qi0mJPDkmUXjuqOXxu
8xiVegW7f1PsaYPQ2qb07jalixSsNBaVfM2akyUfBM3DBjmX5+OuZ1SXYl460VOhGoxIBhneok8k
QgyF6aDkNEQApVEvT7bFZMRfV6+jua/oA8Qe1ZQOakdlVX8rxg1lVY8sgYkGtYS/Th65dS3lm6Zy
tiPq4X2Ub3vwdYw8ssSJ6gttNth0sHlTjcS98TCOR74L3671SPOpDHd4MIgSB1fQXQoHU3DI051t
zohtpFvV3eFdVMG+Jh+Hnqn8nMOY4nuTrWDaxS8kEnu1RUJFTt4x94//2s9KcTKQYJCBpDhaysci
PdQ6EVCO9t+gzEFXIO7Lky6dTOH4knaFtCM/CPiv8vlHDTJDTDXy2WM2jBRB21Im7BpYM8/9yoe1
9icswlgFnSovOfQg5m42+AxQhuwpKk+oGwSMa0DbllCcAjr1OGAx8qniHbkXH+a6xqlCfyfbjdvy
BqfGIxWcaZZx/2bWFcc70heUi7b/Y1Z93MYRY+ApX3XNgRGa/IKpBElYad1Q9JrXvuU3GxYtwrCD
CSX/7icnrTv9iy/IhhmUaTJfHx409DCLmMlhwGzAqG50CJes8yXCAz/5Tj5oyKb9CRUHIT7LXnho
b9ZbXCG6QBgLt3OhMAbAf/3rPVEm6mvPIp42OcTdgTQFwTxnhTctWnWRJkexPRbaMUpOlELmwn+S
J1xcOsYDGX7klRjYUm7LvS32doxdlUTczwp7qf6BbSXHQZjAq54uNQNGLn3kqJMD1S4vPZBNYM2r
u6XcTf+RBMsb45vupKVnMq4T/eRrJzK3oAAAC0b9bpGkm0KJmd9BF3OWjnl23QUrid7kkUejQBOR
JHuRCTCsfXxy5g38WTE4yhMWDZy1GIk4qybAGszS7bkfaZp7IQ2ecflXqo9YebFwkm2dNqu/PHzM
oSy0/6/NhL6e+MX2rN8ZVLKoohBHX5u9B4BmMXcwC2WJRqePlaP7NeyRU0gT78ayhfGmDo+YlVDn
1fUJgcLUuTm6kwVSC9TemLukfM/yMRmYIj/oZ9NfpRUZevyWfNBLjWdfE6F+q5pFhG5FuIRkE36O
tWO9DgKU6vwEa+WoL9Y6B67uUze+0urbQHhKiTsrsmktkRTPgUKkvX4ikuYVnANoTsJRLY4QaIEU
/ZbPComx+iILD5QggIWK7GBgk+H4/17pVyN9SNr1VSBkOKSQW17nUbokIuXLTu03c1Jwve31rRXu
sGKq6hzHNRoOiuzUbcjoEpqPYsl8pnUD0atflJoHJlUp3WNXAcIcXil2nYKBwuSEqZsqoLg8dnOy
tV8nID7i3wYnV+38eUVtInSvDpnYhJVsq18RUcX/Ubbm33+kl6Jq5qsHg0YyO+CA7gY4tl8S5iKo
35y6IfeW4t7MD0O6qd5Z1RCLmktiZZjK4a1DvsLWgkN4pDm2BHzp+5TKKCiYMbMoMx2ATqbAYkgc
RAJawTKw5jWk5laskzXiIfVcyF4S7MclkKeWBqe/k/otohnzlyqMdJI5xYBwzuDhs2WCINaZi8yX
fTAGJHMw6VIN3oBvh76YjvuZOSB2f7uqFiV8IVq8sNWH106JHeQc/J3qncI+xNcjOfGjP9F7DCmT
qH5aBAsorztwEcDG4Ks6s9+GXYZmR2ER6uxCvCg0ADyAWK+pdWVZ7ohLhYyhzhCYpHa6JeZHQVW1
aaIjZ1CXHCPppkgPgzUrXWIZsOCu40fv3TFcjhgZ8G/vpmpXGSivFz5biroFKWcgeW03hAwwiGiG
DSQ1pg0+uW7cxvBXgDYxSyctZD0h3mTUk62VYIXoVG7vIq6r6J4Vj4Y2aLUStE3rw7q499NV6S6i
j65trZa7viWRnhzn9KdKUOZNpC6ZZChTYhfS15/aVNRW77lntGPIvGPBATFYcyxU4yy0dGn502LV
e0KAQDMTeKa28WEvKc7QInCGWYv68owYnOk/fDa2AVR8q9UrO8of8wICjHYGFph7dm46+hDdoAkr
6MterglX+V1gIAFZeaUmjrF4N6TVakWPoYUTMi719l7Gb6s2JCzEaXxnReSwdBaGjbEKXxexOVXR
qSHVhFiSTUBR1KFl9gzs5VCyNDd6hNaxl87vpJxAtOruLokR75B37Yabg3cEhXF0lzMsoMt0P3F4
3FcxoVezNxhDDWYEE4TmL47hAYycOMudG2CX3YGoYfcRAK86L8UZUdVYtuWg+IfgCxTnSpHuoei2
TliruC2Mg2SdUAdIZ3WBvBZl6rpbALqANQhYA/USTVwMVnypAhdyg0i2QiftoQilFEfrw12O7IAs
FKJ7kB3vC/Pgaeuo2MOOQqJab5Ll/B265SQ6VPEhoxIkLpLjbeEzvl4nSTxP5lXaYhb2jP0JoSxU
KM4cZbPFD6HMmhGczPoN6Qr3WrsWAe2hnUTwD35uVlr1dIruHXqzORNpkdNNjnYtc6gFL5GBAvfY
3NPf/pE1eVRzM5PJRZDlK2pEKnzcEtEdJipGRv9vfid7L8J139smMaFkrQu7f6eAaO+vkuk92dqd
/Gnat6lDVzKP/SjhuneE7SkilmuATRTCye/USTxUgB0jpNZ4CzBQ2JV/gflpeWjU/k8GzgwM01Xr
uOQ7xnTykUXOdyR3SgQuDfXTLDHQ71ibXsM8KmVUFsJiRyD0rzpkjjv7vzDRqjw5FbM+1gO8TynK
SZ7V0It1r9qARV8LISkuTilupyPK7updQndGP42yYUfSwSliicz3CMgn5YIfl8fAQnssk3ZigdVO
N72Tsey+cxbIkz3YBkTtQEQMDVOMeR2kB2PeV/CJnvBgXCPFhpeUiemMosR4jYOVESTntAU5Xiwd
3QcvudC+yvILpQRCQhYLFdEPTbL+KmF9YpWkf0hOHl0H3SMulhAGorOYwYYAeaKD8bpzBSEusDHL
2PMAW5Uw8II3I205KHUFeB08gosZg4dH3BfvcnFlDSMPVzdmd0bm4thIkIbUSwPt4RNrHV5SiBwg
u9CQIpGnRC728Gc9FuoY2Ry5Ytirj8MiFy645JvkHLDeMxT4H/oFmyRpC+pMHvoPsTWuQ3We09Ce
NkZIOWuekJaRMDEf0kP6XbND+SYRYVg81G8VQJy/j4Q9E4sBee2/GLhuGWzpc4uICzneqK66UpT5
adqyg5gCoh1MvOlvIBFSReYqIT30hrbgFirzAtgpEiwdDXC6XrCUeYxk8NkuSFiNXZg3A5ei/OhH
uGW0xx++dA2/QKxppSte8ZYCZYv/68xD55QrvmPWbIkCscgYGQ/peKynU1aeCxpTw1uzlsajfmxx
gsjPqN5ZZ4Maxv8c5pysb82Ztt9QwxIyC9bmCv0IBCFN/NxyJDflg6l5KgPD5Q/e/IqiGwK4SLQM
y9bMSEWEGWwR1NfDgQD3ISZGCcr2LIRvxwMq+HbFSRyKHqu2tM08+mKqRNTkKDd1bwUyvpUUsS6R
MJ6onMFZDhDrpa+IOEqt0Y1MmUJ5SajeBwVz1Z1q/RR2pMPtWZ/0q5w+Wv3tFT+T5iNH5Y+2adM8
De/BeMdhCKIqewo/BAR8rHY6XINlOV1ecBzQdS3HfBG2l1d7CRWGXxe/OitLv95FDWZpGBfsqivR
k9Z/BL0tqyrltWrWpv/Jv1zScsEkLGiVLJJ2++ela6FUSjF53aAgVAw8BzE+wCqnawGEAWI23O3M
WtfLQd/GUO/6I3/rjuNeJGCBqo46aLoFwdsQP+vmQ8MU14J5s4PBfmn2SOjam2p6TTZ7nqN+73dU
VwA6FkpKUoBnZbD69mJH62pnDwuhOaAAie7CeCG3BMvsLwfMb45YrpN7VV0n4xz8wJTG0Mgt1g4Q
Fhwcs3jSsSZepACYJeCBIyKsySTPbQ40GAELg2Z+i8VLlF9S85zRkMZBf1LgcAzl9pJtUWZpYJlq
N9QdsNVTAzbHzsuFVbtqjDHRmXRHlNy6o4u3L4UdzZeQcN8I8j0CGzSXPvBwB41lxOKt2IQiapcx
Ij33gNmJhFX4QKASgHwL4ZFJJdPIsODhOU8Ei7P3cBeO4anOjuNR/htL6zI6QB4HVjbrhYH5Mu2S
n3rvsF2O7JgnEhczziguP7B4M1excY5Fa4t0HTiTndyzJfrjapvC4QoXQeiQKqwy+ziN47kOr0p6
6/yboty74cEpEbMbv6sPzx29MzZzfPAIzq1b90bKfAja42ULc8K8ab8YqVirdo9MBUZdcRmsM4G4
yl0bHgR56Mum3AWjLUZOn7pW4AElj18zlJxxIFNZ6ULmR3t/JcdBO1ba8YWmbovKqNO2OEVfto8y
ESj/0b74gDLETTxs9OULFURhC5ptlE79oWvXW6dvOfTqofMqHR32XOI2xE00bpS48SrLL8Z0EWjX
rGLrLOaY8i/8W86dDeRhW/7ER3iLZreOk2VSf6QcRO+tcGlfF26rCLXlU+RNC4+q6Ja4Mr+oUAL6
T/h1nhzT6S9ig6vLFTpqymeWPwCTTJUnVn0a+ieYBjSGknMZnfKYS7aWLj9y5EL92g2A0rEbM2Wv
5lUK8pmB1uSiHFjTIX9gDGdC+wJAsv6Xx8M9wVIPk0M8MaoM4zMZTC+U4XNaSz17xb2fGkYmrjAq
zmClcEgycX2izVYuU8Qom/r0lllHtFh0dczji1gqza1lr+B4A0zdhxa0j4sDgmNWdWbdEfi6DKEn
Spra/K8ptmQdjMZWL3/xCqY6wu+tuUVWdEmYxxOHJw0z4gztoqY5wAB+UW9cLHYEcwZWMznmb2jd
0QAwLNAs9gccUH5IIPBezVAlngdk/ZduQSfzju8jbUAyzbh/00Thced6WKTN3fviHvU3q7yakNDi
dUD7Aosx05J6awCyC7xXQGaZh/03oN7HZLUQVLsMnSx0opAJFBm8EEIgUpBjfehV0nrIHd7TJcDs
wxtD6xcLwEDFvEk6xg2XV3wO/aV5kwlopb1LCCyfqn1IwTNX3gaDbPHZpwLEXj1Bh6sRH4384WLs
R+M+M2Qt2rjIBvHLGIfJOm3fOuOmS1ctX2OZKmiMvW7ss+l8QuOoF9nEZxLdK2KkNu+9/LCYG+bP
kibeVZBvZnzPbVH9aYqf0fgW2q86/lTCd1W4B/PK48go5d0SzQ855UzjyK7K1rik7J5kMTvCdkNw
G08FGExkxF+8E3BFcjwmvFsLud37GH+a8WLOmgjCfJLmWLdEtdGSbvolBnsYGdVVNNaXXDstCJ4O
+5+Xtq3TLwWuBMcvj5Vbo6GMf9IW5pAIZdcH4EWIngcMPK7Qn3cqwU5LWkJmPwfOssQQY04Lk+a3
MjuExm4H9CPZQkBpjkFzTJsDYlxYX+0uRuwHYuZz5khQWBDag1813JwC5WDwF2WLdqPWMQfwmCBY
TrGhICc64feDMsijATaCh4xENeKwVN2unyTvKOtTswujI914YclSDnbFfHla5SrcxCCIAhyGN8Q9
BFfVZMRCOrRRUk7IMQhJTBC87ycsY6Q7NEc6TlNzsODVXZJ8Q4seCEcuwGOYyZqVi3s5NDdIUnjt
rBTA4KEjgcfA+QbQFrsEQFtSVjsmDZuWl+ZXTkX/PXNZYoSGNRVMeMiIcpUxiZ7EW0GKFRGh0mME
sEYMYEMy8FKBzrvkcWiz57+ixUT5xmQNgdAm4unv7iOKaPIEg88kP/rWkY5pX+FdWTNYbQVH+o8q
AsNYLzgCm6J1iPn//Fj6R4Yn1t3o70xQAXcVwpUJqhpfuvAc4CA5B9WxUuhJ7ad9FV1FAY/dZiKT
j+JJug2wmsm5pniaW04xNkfc+bOQQmK4UVPlt3ZANYm1IL764d2XHuA1aTIfJ9RMwuklnwuwsV9N
9U11l7ZfTJmGzzz7mMz3WnvMRN57L1676KyZJ8Tduh1w7ciwD+ZISz9joDbP2kRXksksclXBDdGc
Ihx6pExSP8ZiF2goDYnwsTPNDvRtCHAf1qITgRN+j/xngI/4okzvkuFloPn35JjXHQXRIXSm4lNV
QTzZfXeKVkuT7MvmrYA+lS+VYOlLF6u6t+NDrt8QvshYKsD5PnUS5JYp943bRMdXc+jbPWs9Xo1g
2xMKE50AivRP6cAuTzENFyUQbAATaBhZis7lkkQpcKXLlpHxsCsYGQ+gPomTdNTEFRO3q7blVnIZ
sK3mSOetYTLD36fpsdOPWnaerLMlIjTHV2DDUQXrRF3QmJwp1lb8HMvP0NhLO+HrxS9yZevVhlMb
XVtr3X4IZNdhMM6BMmxUgC7Wmq7QSJfFmVpmzF5vUaPsSdlVtQPJl8NKa4mqp1y0Xxa36k7xZ6EP
83A0+6Fd6LaCikla8EFiIfLFFBkBQoTGKbVNWO822UKLvRqVW+MRthmFzLp3SWJb3/q4sBb7uNpP
iteHe0Px6tYTmSOMbhe4dHwkO7V2hbWTfMgxG2a2Aj8agS59n62R3eKJ08e73HxkHz6w2l9wbU32
BtLnZBZAz4EiH9QgrEwilDBld6G/Dq4yOcvs4qRO//V1j/kfqxkMFrZoSYdDf2QzW1yo5UCa4knB
avjK/qIrxLHi57P7yiBPiA4XB7Kff7V+l521L4lF0o6cfOZYrRsANti00be9C/p2ElYBLNr+GBlL
rdil2i4uGJihrlk3Muylv6/hZwz+i+V1OH3Hq4ByYMP7rBCD9xD6hzwLwy6N+MX0EdKvETyp37EY
UIkm3ZrzHBYhhZEChoKjtk7fILBFM4sU4WJJXMRrGc2fQSMEegL6B6zHAFQHBDAAkGmd3StkVhtt
tDuH35UeChZo+LiIr1h8cKmmiD7yB0Ks9psezjcxWq18NW8pBHiU1Lig8z2SS2OgZWPNY6pDMK/U
VLmcOVnLIbUG6orqFyVfdBvb82wEQwUTLxv9bNT/4QsanyBlMqwBuzm8Co4XDA07727hSG2wIEUj
YscptpzHaAW9KkbTnOlvHZsxkZQcj8tgvVYOAyFX9QmDHexvvky6sGWwOUtAoTE0A82NyMYj2HML
DhgbNUx0mKBLBWiC9hVWm1LkhUI4fB2lMxYl4z4w4sM/j5vmdaKDickOObLmYmMZYGLoRK5ylFv4
nhWfSf4AdjdDieIF8yrwUHNNUGNaJ3QK2SQn6dnMTXAn7HV6BQiskSeglNpNk00uJSHZSzR6oKEi
POcVM/tLJlxMO5jeocEZ0KajoxwduEkZUk9AeqhWAOaCscY58hdfbYNYI/Iw8c3V3mvaQ4zAANQZ
V/kmx/EKP7xvfLKpKERewCEEs4gA+cHDQNjyBks6N7Y1rAFELSzzjV+SXjD0iYo47uxodB8Q4Bk6
TQuKUz1aMQfHMM88XX/d/Jz/WMZfSFX+gmbCyIvgE/871xu6Ln2RX4byPHmfZbk+zWAwRGhzJIS7
mKmNz7ln3eDZvM6vN4YHvR7EcytNNK8PE5mmZh5CmkC6eytXhgiNNl2W2hc02xxiCzpfHD5V/qDz
qHBdX0/hjhigqj1L8CJ/P1WLeoNb2tDi5VBn62y2B2ENg8hPHgCGJ9zmV14bf5TNFHnMwugQ79PB
NrZGy02g0zl64/XhiWIPZgyeLNAbFNlWmTNKNrgET+OJS0jbMea42WwHxArVDpEz0rCJBiomdibS
cM0PcX7Cek97nl5OhIjnWpMhLz9K+iD6O3qqIGV89oQqhMplJSZkDrn56BaFWwdukTmmZSNy6qTd
K6OvSAW7nQDIoiYFa4yD7xVxV26naavr22ZAXWozTEmKhdltBX1DVneOBdvfVDOw3UszhGCbPD1q
OP7Gc8YZjvHfOU9vUnlXrVtCcgw7HGyxkIG2bcHFccJzo15T9apX17FC9XeB+4seQFBPMWbnWzSC
tl+SDxQzdSNa9JmSUaScgvqQD8e5eU6JgPPfWDP4wAucr91OWdBYx4mDteHQ0xnEZI+x8Z1czbRb
J18xVDSgBOcqXWNsgjbDUIWzdn1J7BpvXfG3yn9y9WddeoQeCOdgvA7+tR2v8gjW51LHF+KHDWJV
gX5TRmAaodUCtQ8ZztEXT4l0ErZ1tpScXP/G9Omp6hqxmomg71dzndQ2sKKynjXX64uovjX9w2e0
FB9GaJLxVito9j5ZqVuYI0RsHzpY2inb8z4g3s93oWgrlYvugz77doCyrn801jMNnyhrMIoNHjoQ
A6gYE10RioM3odUYmT/+EtahGHUnPz7p8UlAtgTQMl+xA/QgiSRubnq4KAAdH4oOcCxg/sCGmv80
mFhbOhklXaTo9DMV60v1BTeM0xyVb9CBANCQKUFrRJi6QPoT0dt+4vgRcix/S8l6anwJbp1OPfqr
AUGEq0ouPzCP3fq3H9PlDphQ2NMci9FJMDeg8aFsobzgID5qFw7ZtXLAEMpp7tU/BOke3Ac6LsTE
oMFErr0cu+c4vQfqW4CXsYCYsiiLO8XUCAHnh/OF//cnI72sVA91jKoK87Ln3yDwgRSmRYLZkRS2
Nb2kPj7wVSGxUvyS5ib2V/QYJpl8zKeioqgAvzXb97K226qoU4xb+jbIBCCSgRavKxcP+P86A2Z9
bHa8UWrvFLiblnP/Ke5mph4/GqYe/I7SWDNWHH8wDnKKFjqnqxyDEXvItI4cMbw51JAskkAT5OTR
Jg9sWoWwnN7K5BEl0AnuY/ywwE2Zt0S5+tkFCAWnMq7gGB10tmb40U885KilyFEZbXLwOGeLtJ9p
UVLW0WlacJ8xkjCojTxZ2mA/rLkPSkQiHnoftELwbLlA1vTFtZqCJ3hFmbbF2eecBSlacLlni9oF
NRrt597z3HXwSiJblsieMLHT4B0xnkOrhtwzy2c3sDw4lukrALBAAEmE4LjD5s95PuGYxJbJ8OBC
2UR8bEYwEoJPKtjtNydQGA1cmw3b/wtn/rxLKbMUeVt+kzGMaAu/unxtKGWRHM3L5jffGRlYJnB/
JsBT5UMXswbMVEnwDsxicLxL21nRFawDlvwWixYbhTOXCe0c5/HLawHZQmEWhXc8GhycQtZuKb6e
GAXRlJ+sYLnGz84RDGt7obnIcU2iYW25+388nVdz6li3RX8RVUoovIoggQSIaOwXlY37oIBQROnX
37HxV7eqq8NpBxDS3nutNeeYR0asnfJbIdIehDO1RXC4jYB4MPV5OzlGBnk1nYhNWtK13XKXIZRG
x1xuLGlDJCcuGWSySgWSpNMhXwisfwuriDHdsEXgO5FPYEIb6wi6ZJD+gWzBoQu15X2QOLPbNdIe
tzSXHN8U4X/xnJqWUdcQi6Y0Gzr2226Clyn+aN7kFbu8ij3yueXVaows8E1zzzKDI6L8pd1wnsQr
9UscAWjB4wVBscxJ1Zp6BMiU1q6v0dmbu1I7pMOyZLx+q6BVy3umFBR3CSFZHfydVVxfO/Zc5RJN
PjCn/NkikOfCmClXaJNL9kheBgwqIr4bCIcLLjXmGMM4YvxunwEvO7TWMdse+CanXTMDqED3EJRk
bvk6miSjjolnxg4Z+6ZFr9+swHg1aOETGj6i9XX3aaZSQ+EcYRxSKTuGC+GSptbIjg7A/8/IQm8W
YYInS0h7GROeuEpsuak6E6cXCf0Vei0wB4Z5zMzzoFzIj0/vFA+OTKGiewoob4RRjU9VruS7cdzJ
s3hDxyo+l9ZFf3735meDrA6BH6IslHgsPjoOx9kfG5PkGXoXoGuedApwCRWWNwmpniRxnh6Ag8AC
mTOR7sxdfaWdE9HBo14aKJkEf6HuPITkYxhI93lTHyzzaHJi4Io6tenkygUjbEsrFjXCEqhJF/yp
i6xz2jhcQTESYpoZzv7Xv0BW+ACbMetjxtFbFeu3jkfNFpFxNCmNZcKC0q3rTzJi6HmGWmgblT85
M1L9wKmm0L1xTL+IdrjwHx6byAJyeXxKs0P081c5IIMkJZxHTG+9u7Zw0FaizCB+gUNU880hqog/
aG3cQSHweX/cStUefukL8kTiSFfKVX7jkePcLdUirCx5LAkH59gUBlcTIC+nzXca75DSVzvxJ2gy
xY+CQ2cxquAfSC+Q77e3mrAl7mCMA+Qz3/QwMDGSL4gywA5XUoPOqnnNYdt0AH8O2+lzh4ILoB1Z
0CPuIAgJ5eK3ULfJSwhxUv5nNbsmM4Ff84o4uIf83QNvD+er0TXSLdZvnBzILZw2pLsgFoL33qvU
KgvGkOYDVwu9JxAXi/YGqUXwl0MhdHXhBab05tyqW5fDSpHWBuSD3f3pXRj+QCEo5jpdo45yd2EN
Qf4vfZ2xUdYMzIFu/WH4Ux7iSb8F5UBMHPfdDdt4jksPXRCmzZQwuhlEetRCrbHykBwCdYhXWIIZ
wq91ePqsl4Siz9E0ltK+f9ndMwh57sAz6O0Cz0WJGvzNvyGmLM8DIJDPMVCwMTSH7HHMbRBpDlc9
PhfmOUw+inyXmAvD8NvcN3uEiV5ae+TiTCnYLgDTwIXC+VSGDT0zspH7Hb+J43u9MGdoGsGugbSP
ZAFZGFglWHhgZiqnqyQQGtm/gVPT4pF9ggUF9xGtrlAXOkQOA+XtGU+H8Phi3yJ2uvuIZcdkPUn8
wviBvNC9LShGtWrnEnar5UZno9ujoGTWYB1GNfBqKxD5wiMhg0DOdPeCrMRwEmy44qV0sIknCybb
DJOnujulP4fZlWbuG67Ju6gjQorXSF60PY1vxFHynlQFcRPatD1br5exg+Yu0QUmJ3Nsi6zqHGHP
RiTiNYTSQ9BEpTfPZ2phWdz2y3lF4cBzgw8FYk/lThBu4r2B2bJG7MErUYEUdh9t8hVuvFQmY4hB
5Wm0CLuaT9EuRGeJq5P4Su1fYQhh4k2PfXEy+LR4MdMjBFPQv608R8EpkblA4nJL2ombY0pJhiWq
kXx0kX8SAg7QZCB3meUSZy93EZIlOnZzQKakH1bGqpTXuKJxZrdLfhNEruMvsuK/SEOG/zxfIEiq
Of5ZBGzH9rUi1oNsxz9ay7T1wJVyGxPGjvhKWKlZgVC4MdM4TIp9o85adVtTBUxso2NEAbZhqQC+
9AAxIipIcR++71OVsce2sHavPGjKPfMRByOG4TKbg9xveTEHq4wX7JpnZEsQhP70Rvw+PEGXqY29
TUU7e5StzR3lvLVTxwAxzqLh6MVED836LhoCNJ8IkuJQiGzxwWFT1hyAYG8dz7zXggJRfLMh9xH9
IMqKKZKEORJEKJESFJIFygt8w/hp0QrJSN62qPhamWHaJwqFqNxjVeJD7J4evx+BztOHOFXOCcdG
z4XglDwGr8NDjLj4eUPo6B1JVLlLPxZtYxCz+6EJzHqbaSLvGtIgedilyAbhFaMAooWHAnen4G3l
n8IIjnAVMgqB2oKrD5gJ4TMoK85vf4rDKdMgIDBXYLacdSFYBur9AD62J4+omiMLRsLU3TeG0H0N
LL/Il7gwdFhs7PiAhv/YTRfmICjuUTm3Hh8x6BXkZGKxE7oo7fCIz+yByBchbiLyqubeSAMvZBIm
fPAQMF4TH3fW9TVr89MmpR734V7xZAt8MCsCol3eHh58yUF7JtaBnbahqgzPaFnQkyHLg1qKERq3
PEZoXq/OyWveL1XTQTHBAVc4oQmIzBtfQYyFKGLY4piTJ8tuBhfnlf03cWPaHu2xm11ga6Gkepjf
PK4bTHRRoBL9eajX6BmDEu1Te5ReZw/9VIRW+NSDrZeWd+zSYAj4PrFErR8++NQ05ZGa2nPJ4bJA
tWK5QApDPQYcGCWrl3AQQrBizPG/4+VFoI7y2s8VpKmbPt/aGMgWTshKYgVdgzXTeUJ7UcdNkW8X
BOaJPgJkDZ01o1phmxuqq71oiNIj1cUJNJvBQzJu1H4HFq6Q0U7PNWROldthALWtyhfCLcB/xb5N
jwqekoIPc1OHGzwlrxy73bYfd2G+s+gTC04F9m/03CZ/t5wQxxQUT/6K/mf/DrNlqS8Kqvt4AcfW
3DTdrnvu1eh4z04duQ85zbCLOv0oNnXjtQrXg/mEl9DJrz1D9jriwpp5Wh3D4SC34ia/g1tUOLoI
eRq8r8u+nwZ/6BsChUqvHlAbAZ3eyQ13zGUMVAhzBpXLsoVxQH5qzjEODAOxQH+35h1+IH8QBtb9
oKXHK7F0LbEUPtR2Y9VTGABAHcXy+0cAfC08HgwWuswWdCG2zRKjV3dsyYgSnywqS72dvyTnYmoe
+nvwmaAh0IgiYWQrRia64TtRVAFHSLP/dGPWUGsgHgdHDk7Qfgzb5gmmBXSMWPCBJqCwyp9blijl
+b+Vh+TkOTd8VK3mhAJJiNaWPNQemRPKCm1TSwOXD3CNrhLWHX1UBzXX2C9xI+hUL8Aj5M8GHANv
C6UgB4ucFmcYlCko6AM6VbypLcAV8XRf1eLEsalElwIjlIcSADDvnfcJ3mhMvl71z2j8lMVvNKVa
+lWnv41xYxuea491ZXG0WmXyyjLdyBJGrDbEB5xmLpbgzECDtBxDiH5OHbtd7zZHQzt3+kfef2bN
l1R8D9lPTlCU+t2T+HStwNIj9i6hbp7/s5vo869dMMrMUY+jvteiQI+2t/9obdNnfKdTEgOGl4ce
rhOgr2DyTfFI41NdUFbl4vz/VlDRu5sIB4OLVfMG/pYSxf8vU3iW91G0i82dH8Criu+Hh20z0oYw
zEyOriWNSaM6qJSUnLYHpCg1W4J8Uqbg8JIPiLkHIBDu64Y9CYYuQ+S5au2M3eSYFr8EnnUAJxyQ
3Ghe6UAiFUYpi8PWSVjt43Mlz4kB7hH52Z0mRIEy7UHZqTjNso6Imy8Ck72c9suaHruJz/MfbtcG
zI22SFSF+NNVgu9z85qp0ZbttlEPYVJzLPc56lZIrgAzrRpMML226JeQ3/fhfdfpyFdddnbW1b9D
Jq8hfq+hEEeqxOeueHCGpIg+srWzk8HxQOsMrYLHI3sDMsWBm81Lo+NtdR+T5yeGFUTSxFBeObbA
1eKm4zTzpKG2gi+4Y9+rhwVIigcyMoprMr03UEJV/6GKkRBuzCcme9VXUzEEGhaWXUq7dLKdSttM
2XQxIESvGL07EqrVGHk6OzsdOn9qMPTf1cRiDnuEK6eCxoFvjH66KLF82M2qb50+YqrBpBm8LV3+
RYUO9CEmNJ1FIC1GePpHkImX6ejEo0PGX7T+myb1xppkGo4CBF56L8N73r1xjkE0qTf31i9ND3do
mK31x6p4udHsFFd+2221R5A892V0fJCu0Z/M8lw6TRu8dDwUo4t6CUFRK/RL8mPTIxnDXDzLO1cn
OjFiUf8hUDF1LOTQjj4iaHLraPWcK7w7+ZAPpz48GSrJOpcuRDj5wd6eBFISdElAe6x22sLV6Wvc
V2a3Kmd4RAi80Jf3ybYst6bh4ZWGtK2aK8NcvXhwWwz+JJ3u+IJR2t6VTUntq/nJ6Mmg/Zdds2w5
G0FgqxaDBfd9+VKXtbpMaicbkXI7WoTD0JU1QuvcB2bnzf/LwRisa+iz6CIzig/ybp+8AoI/FHVL
z9Iq6MIIV4lJ0ry2o7uHzJTSprvcu1P/qy0MyU9M1HRJYv/Utpwefqh/Z9jlFpObNDPsSApek2AE
JXio4kP+OrxeBys+TCquUjBOdl+FH5WnieJTBfKXCQWEnj5dHywFI0fFNcZwXYYVxKkOUBDZ4Feo
bcCjpkgVKxzK+1L5bKJvne9SPrW1rP1XF/+Nxu2L5HNQfibWQBcX8AhbeT/FTTHZKsoG4CZXrGNr
ktZR6yGqeXkPPA+9sPQAVp1Md9O3oeeVg3DdPvXNSBIjEw0bFz+a+Rj7fXduk3NZXkbrTPX6DzCA
MCvk6HzsaTnHgcXhJ7VlZI0DBg1BaVCfO70mpxDrgQbUUrwvzblwHGdLoLzhrMEP4MgPQOap/Avr
w2Y+orSZX+Jh14UBWpHx+Tm1vs29XC+Aa3PKHbp5ggEq4krjZxjdhnNZfa2RUSmfyeNrGL869XNa
u+10od+vKtTba1pf0unpYR7MilV02/REix/ThYq8c9i/cMtOj9XjNPSnoTzL1okOFtduUdta6fHY
WAasjG09K0t/B3/kmhtXtblGL5DhqDf7oyjkOeWzcAAaCMeVwlkV7EFFBZN/wjkI658kBuYEQe02
NX+y10/af2faZ1t+NkgVr+PkXOfHLt4n+X7AOJJdivwK3l31GqQFpk9C6qvbVPrmLyFVzNs3YbJd
YQP63/C4I6+lddEzTp8uypbJrDMvyIYYLC704TotPvIcccchCNlWvtFQoR1MnbYXihlEJ7SXQaEg
U2VkR4O1TlvODoJyjD0jyrfjmrY3Iz7ycubP5pjhtrH2CaaJc6Ge7+8e8qicaQF31iW3LoV5GnmI
mhk3NZvGi17We9OAngW7HeT8AS9rQLX7d1Cl+BmonfbIGyqiArqNxrEL5i4xN9FnO14xdFrP7/H1
WakfESE9CG8hitA/uNt40unHZjuKCoKYCMCI0MAgrEGZspKegiFlgWNtIOeT5pFYtid1ImYDi+YU
z6G5k/ZYdABWFDNI+UYzU6R9e6M7f8g+sRDqDQEnTso0gbZe7N6plqduNsc31KpeVP5P8wFERU6F
vxr1bboz9a+C44L63eTftAbHQ/E8vFKieIOBmKT2cimZ9GXzOx01J1EcnM9hyNRioWYLsrIlA7gi
cRcrOj3DhzX5qEB6PD4wxpiunK5SQigaFws+aBfLlfjX0MkLOyIGYqXjJqdb1m8qpGdeePd1dJA9
Ax/CdLfEX93TXYEp7ySlJ6M7WVh471QUrlBP4QfyJ6avEMPbbWogWyD6KmeS2ITPEXTLGtigOdpF
THyJA12W1XESHqLnIUv3BA1TZuECocy63H/wpmILiOo1lck9prEIYGWGfaFtJ7aNpi+r15p9E0Nh
az05N9iSdNcsV+TMNlRANL7hWOSBI3z/JdfhSOq6am1p8I4yAD3R/VTHHTLyGq2RQA2NksuVQXvM
lUF7nIVOnzuqvoypd9Cr35fM0wDrYcyDaTY6VexqaEuK1RON8J5zE/NVZqIKbWpyu/NTknyY1fUx
fN3D76j5yc2fsbrV/qTxNWAMA7y0RdljhvcMGrMgLnLIszTmxZdrFdT5dUf6+oOE6LUO2o0WyXRZ
rkBdGNJKqwnyWukcQNGnPJj1LyS6lA5JIrIb8rF2TGxJpHRjajteX7Q6vrrldG9bZLsPX215m5a3
nvMadqv40MUHjb+q/b3eN2WgSlA2t8JrcEAjFVe7utn0jFCzwBj21vQ4e0U2aB+sbM+BuIaz3kOH
vejVx0T7KNmjj3L0GyU38/75LA/qcJKInSCgGeWYDz/AYJNOt/pr+5gKGkT92poqTMPN1MDSLVps
yjs10Iq9Ei/5lHUioKuIRTHONioPwcfYsr9sRmR7hq9+qiDj07M8OQ7G4d7sSXErd1XmWpch8wVF
6LHTMYeGEDOOWv1R38jeVZ/b+rmjCz0Ng1jB9okqwV28bkzU+zUcE0rLct6um9eZ2XU7A6ibdkcC
IEYW9n1KFgmRscRlnqgepZtJc8kHSj51xjUIiom8x5WvnLrk3HZntTuLbub78zZV3+RkNXhN4XV3
L27XNeSjcvesaBL5culVlFX9puyw7AXgoukDnOvJ56B9y+ntNd6K+FdNbq/hpgOk4vzQ+w+s87WX
mUvtIHICMQJkwNioHu86zqog/pf+TH/1wglhUbfz0Qwy5YCH7x0liXbMzFdRL7RjMeHq5dos1rmx
rtCPGesQ132xtvr1tF9jFCM1UF21cESIU5y43dM1ABv0jtU5xL3S6iW3tujsPsBnSlLtq8C8IVKT
SPCh16cjeNtdcMBYCIGYk9q0koEi0TSCvE0HJUMXhhzhjYfL/2XdPDxjFKeIBI2o6WDjD1AKxwLU
sAthck67q6ZTx0O4KIHL6ivcLpkV4I6NqRScAugqbnaOOxkUgwB/TIT+w1yW0y8gHFOcFSUzsP18
Cu5+0yJfm64bBni4/ih/kJKFoqC+Jy4Jqzy52EEx78+7d2gTFjRK3REEdWXDIm/bI68eAt5A95re
KA362DoO7ZkkeoiIowuziDatDCOXJBedhRjJdC1ypLDLU5hTEk8YnixpjI+fBdk6zCWrWaJ8dM91
hj4dHQUod2uDEZMGN/ZB2i3sPmm/eyLk0ds5ja4HYyn2Ra37ggJEe1dKjhKBhINoXuIIaq/0kkph
Kz0oNJ7mdMMf8VeIt2nqlViaREZuaM0yxWUHo7gmWfY5wAGf/WIybslTsjY07wfE+ugKg9I84uJ7
xHZFIANX6A1CwsRUgdbL0LOE0Jj2hPZVtLdmeJjgDWYVAmNRT/HxkmLXOBzN6JTMo57z9hC00fnR
fVCbhwd25CGfT5hRJCTPb2JOEmigmFK/jWHNfT4BURS6fNjPCaOsqa1sFI6xbNf4iru9eiKAN4fK
Zm7gW47lnBFBlh6bOZ7KSrko4UetX6cA5BDVNKT/OLxS+rEQJMi6JQ1MGuYVeWrcDQ+cB4oL7sA8
V2jP/+UMy/E0v0mTxJS8MBg2DucENWAugeWVYBF8zurxQq8C/QZZXYlI7W1fbkMKFNkI1oaqU151
0hpyM54qYrrAOHCv4dgjHoCVZobQfNFP7bb5lqIzxfhbPIRWa6SpAY184uNS5SZzbi12pUmzHDl1
ruuY2bivHW0LSlpMQp3TJgxkRW9Mf9lhQUl2yPtj1x/LklPoSStPrXpComV48UArzsvuXoPtMVs3
8qqX2TTdJIPigd/IKWhiPBx1xE/p0oirsWGSUY4amYfb1TXheja61YDfQlvp2gotKcoZaD3WfV1q
K1JGLci2p0o9WuEhN0Rzqyek8h0NdPEIphmA9PVUYajeFzwNJaD79UTnouwYS3HzE/rJWWsglprB
j9UeSa+4j5t5mTHTRzK9CAeRE9Ct2xuZMgTdryX9E1chTy+HM0jZLY2DMID8yWfAk6y30Bmp7uck
zoCNABiBX0C8rwNrTPb0iCFONhojHBlpUb/jEWXpSDMnsz64d68dav6YmuLGt1ZrXlUn58DEzqxO
GNXpR0PO3vcIKWYkDPAkv5CtMfaaAHYXCwWuPSin7yeAdjUbOOB1jEhBcSvyE0zNCefEPX+Cf5n1
gbYa7XO1f8dn2Jx423rNGIYHZ3zu2jEIw+CucEUPWnMwpghi/fy7Q2l2VMIt67f04NwLFtFWu338
2I/T4JEEz2aX4XP7rJNTjpg7Ae6yZ1sFdNUfBqcoZjJlLjHziOR0J0cFtRqmKytaT6O1xo801k2K
jlw0MVFKPRXRxNRrT6rppnnEeb1cU1017Sqhp6y6kFWmWO5gQzGBnf2CRyFgnDkY9BUyqFYiEroO
6FACK29kRcDLJUcAZGlvW8TVZQvahjGW/n9X0qV6WpfGDGp0Ne9mODqLK19Dw33OJCZz2w5loNMN
bnPr8xM9IyZKf5UfLc3XsKCfdKEmYGzIp27xlJZz0CPRip9zaxlzvcPEZXy8zOTwFNN3YtthOMiJ
nkWCTYm7j4X36rHuQmWlvR9VNAo/mGxU4KvvxpxK+06/iRfHZsfQh75+VWwoAhA68DGrEOOX9+on
oxttyztmmq9xQyOsTI5NuWLWJwqEO2+O8RliCJHCAfcFrC3r8fj4ZKPjZVZ8GeTN5dz7GwvIrOId
I0j/4aPtbJwJ6uA1iQHY6sCXEhS6JCCVzEEM/mKVUUXC+YtunnjXdwbO3GCraPIlapz6wBulpMJ/
XkEn5dzD1A6RWr64PwNF5KdTx5CZl9OlFyV5+a9mKi2at82VKw8oXqBfgAUk8BL2A3EjNB2YSZsb
rT7AloNzqlrvkSHCRgMZ7kKZ0KfiT4JCuUyfn4yjrDGgkrGfIocczA0tRw4E7/K9q2y+yrCbJa+s
uR9oCHAZyPkzv/46c0W1ysxZNyN9TBGd3/mGnrds7grtxh10Te1OlagQT0QUkNEGNA91Tc0eBPJH
bEosAYnpWMhkF5YW9HHAiJxkwhH3i4ezWKj2YCRICy0LevVQGOeq++hmjWg3D5wIjJn3d1DBQozV
XqCT6V1fuWFesIwmVQlnCH96KQpGRtk0Hsf8xGmiWr6sgEWNkQijfvrm7VI42cWuvQDTWyeIzxlU
+AQ0ZOowJziKuRrdz+en8vqeX9iBaJyHGlJJkfbGeJDegIp9Yh2/vg35wgkKHkOdrk1xt7mAEZkU
wzjUHcPmMDJlYGwyulyRP/eoOWOsq3rVz7vsqOoHRd1XtWjwGM3CAmo0OYTIyzq08yslX01xuUVr
EX51KCWIGAdjclDGg0rq4Dmk7k/34SyZBtSmYrapbZTOv4v8zTUDg+aWOKTHPFfAj8q3EV9C4IxE
m2cOmUvG6olvOCZzM3clZVf0REIhkF+E5+a2Z2+HSsBB5EIZUHb+E+5xHzA75KhH3Hqvec/FIPmh
sYmhW9KpewTYeO7cqTOmTC+cynCK/5ECgsIKi65OYMOVIGtmTIbkTBPXSFy9OxZM0UpXKIFJ2UP1
A4yCTzXGXIq6Y6UZIpYJBAUpUwPzBxHRBi5wO+l33QO1bo7DrBUSc3xrd8L3uiOBy6CqADFTNpLD
xe9D9MLetDa+yOtA04OUF4cbdLoJz7HsdKaj0UmuVoy7Hg1bvJtyD+B4PFrmdsKB6yb4FhkgkHwM
RhAE8lwbA+DhyY06st3UnEp6ocXEyUaCBTSQSIVE5eJVrqPgKe2xKRPcV7n9XjpyosD79wccVTl7
y5g91i/G/WuQKx8I1tmaNx9AA3pOdmCGAV4kLiKyCTNsWlI06rE7NGvmannwKIJawnwdaFJgFMGk
CCoJWZH1EDSFQl5NUhgG7vBuL1i5s/4eTQxVYBuhDzCl87IIS6Fv4nWxC+A83UbXhfPl3qIz3VEl
Puk2zNlzJlDUE7Hn/D/bQWU0spSFGklIMSaPQxsFnCu154UjoEeAJYCBFYdHTmiEtjEl24IqxU9F
DCHbFirNfJ03bLluprp/9FZ6C1rQRbv7D7mcofubpEgTv2r9K8TFKtlTYgeGWzj+pNOv3w6zpXnq
lWPU7o2I+5F+y7J/ZwOBJY/LHx2F/uvUEyIC+CTaElDHJs9WJA7vRExAzFwZPqiBZqlkpNgcXsqO
isLYVjeUODwCk3wPdIe+l9e8ACgzdqFgWEHwYhnnFMEEOf/H8z+AzIDzJS0HZ0LxVx7JnlUrEeLH
aRyeABUNw3asj5nTsV9dCO2K2GPfZI2uJjGF9QInS8fsS8EqxhjIDr8hfXBy4rjCZI3BGPsHAuYI
0dcrsGJ828o7/YnkILYceLdsOaTsseXcP3JQw8ZxQAhyoj0W0h4WMb2dNa+IHIXCpu4UCYotJxQx
mGcqTyPNPLfNnKMC3SyLhx04GzNQ5loEmEjipwKUH3dkFfX/pHGbTjZ9sY2l7cyfjJtuqQ5EW+9g
SHMjOlOGiqbD1HfAR0wvpnLtp20XCTns0MShJ5PAiVZ8TV9FM+mLwReUi61RbJXJRqs2UbyZvvzX
w//+LpSNqfmt6eWRVwpJeQunZNaWgFkAHAnhuVKIlpd1FzET+XSVlWtKaXkQJqwHPt7USae7kDgA
QbzDjTa/T7xRFliSfZJ4ikhQFFGrQhJuVl6MzhT1qYafYmtMfW+vo0UbDthTkj3YJ+pBXVqzo1Bx
cgAqOUtxRsTK+y6LUXCwKzGIGu8H9nOAEFMWm+eu0hbUm/kJRYyVLvNhJ2VOzDnjKYiSjlHsn9HB
OkZoma1jfinGbZ/vcpurYCMm09n4iTUy3M3UliBkMzel7O0FhgLeBuckcQhi2wLvwvAf0o9k1ETy
Ci5Of/VQQLFVzHoxZW9mDyQs8LlNB50FcweKxk1MTu4OFC8w3yj67sNvA+e/tNGbH737HuPvVPvs
iWDdVvctM5q89R8R2t91+FhF9A56G3kamp37RVLJchPHfG14zqubVtsIslgFSHAkjosEUqt2yAtA
GcOwurnF/2j1SuJUg+rJjFflsDMXSe/QKEESY9aBhqDm9/7ctnCQcDbeD4p5nPPghg9RWJZoX3g0
IemTf8qb56BByQIS/F0h3pEgWDZV5Wukb0rzgcY/z8sibUIbbghKFxQqHONeEIDfUQh8CsCExHCz
mg90j03YJCOzZickso5VI0M4P3/RTllMqSjppuNIeSCvIBYNDRLfTDg2dp1oVprbvD6gZaFPkjF3
QwaIVA46rPi8IEWgzuXTJ88Y6Bb/W/mFVTquIsU3jtoX/RjOFKSRcUIVmCfKUeOccVSz2MKy2lce
/yQEuRNyip0EBZF5fE5hFW/jZ5ALCaTH19CiQRuGyofcg44e/xVby7tZj+IRGF171Sc4Ux8I9tDw
wd6HkCaJIWur/yCyworwRcqbQeAEDSFD9onB6AeBUSFzi9dLDkJ04K7lbiSdAv2LWBRooKN+bWbU
TKil9Leqj5tOPdIwQZJAiq59HxYUFrTCBhv1VrXkXuDQcP+HjoaHhMuoHlHrmVRylWpXSw61RDmY
PGXJGogeEgKeJt7A/wYOBjbzhRWdEVrx3rgerIzE7RozhIf8JkrGipZJfrLIc+zmwGMgKt9Iv4W+
3FgbyISFOtM2TwOo5IzYCz4L0MyMxEWoAoFDsJexrYnEUVFdPGwCcZC40ZFLZtTKCKs4+oObEapR
X6gfhBbLEABo7mSUb311ba8Pn7wmrfzhPVA5mkVqQ1i0PtCCovcInwEKBwKL+eUPlvnlHenpkUed
A7YYuK3QUEj55W7O+EDZF15nkxIIAiLiMUuI68hzurYoWgCGxSuEHBK6OqodNILvGBE+XlaXORhI
1I0YBnaXRKZy2IY95U2OUYmks9TmqWVTS7ojjbSCsxOPGqCwmkRMwGlLGkz6l0VlSB9K5sTPGo4u
EZUPyoHYoTdD1UEji/8byXPJCvhE/q7tgxw/SkQukyi6OFnDxdsOE5FwUsAtEyDIg2jfL0XAmXBn
w+6gU4/AIfFhZqypY9ju/u6KKdwvVKrkUPATKbAoKhCWImHhY0XCJMv/8QtejOi5W7i12Eu5bFwV
tmRaTEKfQsZ0wWp+QAWmUqPJWKxmOEYJTBMBLsmavhh1PpeC5C26gOImHWzKS0aerKfkAeoIzFEO
slai4DiKcBQuVTexn2j0gJtxnFxzg+lf3CTMeBmFIokjblNjHRjItCSsZAZQCOKngA81M34ftRzF
LlMtfgR7AoxMiGQKR1lgwQt0G5zR9R86hxRwHGDZYLg6kyXP6gDMEMK4Sx1OrAun+ZAWZAhy/y39
Yi8gKIyDBJlV/N66esGEC0ieRuTHhqFA/I3O4Op1ElG3CVr6WFS+BIUKhZ1g3c81zgCoS1BTcLfS
0yI0l5WVUjL/19zg9Lj0T3jAec884zqqXrGQJsWmxQlQ5xdeJ88QI0dXqw7SvmZlp2PEw4j8h+sd
8XqoYiPyBjecRf5flwzRie9kZ5BJNuLOpkPSzBDA0upkVUU/fP/HiUl08XiaubjRme8gkGWKM4WW
xAHKL9eU7Yxj1Y2M29c7kJcTPchpyD8mmiJEs+80sYx76S10g0INgNKuRRgZWPnIDjE8YW4gntxG
r/OsD0RmyCRdPLL/yAohPmEDWkjEFBqzmDuVYeqTrsgzaNdy+TPwcOGabxwcezjtdMasELwwgjye
v7S+lhFrFMiXOcd+AGMIHhG7PCFReeP6Y4pZPT6Pa2PzCAO5PkgyU+W1AZ0radwuOlQP5iULwOt1
78ErtXQ+YVexUhuOVXrCdxT6Na/9bh1Cda5n/vg2VeJ2wMaBpZ/c4sn5yQOBQvuL3DViN1SkX/D3
Loa8XyjEXVmc8O0RknMoaOn9IpFZV3Cynk22NIY7JyUK4IqksTDdqgYGkE1Dfg0TA8g/LNiEeyav
RfGEtnNfQrUSPKcncXzgi/vduFeG1MHXSnxxdh2fl8l/WqfPICdAKeVDwauLrj+3NpgVAbNB1osz
ZUE4fCHtH+bR5qrV2NWBeUCawh7GtnyzmKdze+WnQYbSZ/fWa94gIcaaSDHJz4HLRg6Ite5ibpPf
F715YpgmxJUTP9dLM64QLxLtFp7LYhE9f7lMKeJsysCUnYoP59XR4jlK/P3ptS9jJqNXm3oRVHA+
lvb8IBoU8QPNQNjgDArR74Jx2bRkVrxmpgU3wiPiS9YxhCMJdYqHgOPfLZI71jOq92LL+9YwZpBr
aWu7jzIUU9Iy8Sc1p5zNn9FnCjTSlicfQ3NtaAnEHzlySYNBzApPLSadF5bbfw/2fEQZvMBh09K5
q9dk2PHGiKROpp5JIPUtps8Bbg4J3pWmLKp4oqBcAZDIBUCCOzu/VYhrkXk96N+SmimuGupM/Vd7
nQb6h7jQXbJzLS98HJRqZ32Ll0oDg0EwHnZpWcLVIfYWf/OaA0UGLQsVsLU2882dY4pCXITbcMez
q3QeaaBt9ktD0uGhlLsMwJ+DVUf9ghnJ1cfQQ5VbGmcdU+7pLxsboGQ9WWKS4vXVy36vq0JyR9FO
DT6CfkNgwFFIhrHqAIWlB4AUXTsk1hFMOTYjkBEaGmAUH+TWwBfukKLuQozRtQ8R2FfZgUiiKG9D
f5yCuHMYxwpDLVEtdxaYZzDRGQAJcFefB/oYgKv3B8M1d9T8/KdEgoi5UmjqArsI8EFBTytJXxZO
ICJsNE/GkJwFJo9qUUHMFFt7Kphs5hAMjxlrRksxj0yf/czaZb6ym1J6TVbkJj8HV7ByWBQWT04U
2pI1TkHPxxrHKQFnF0vCh1ILA6+Zf34iM8BIair+XfUXIDul4uQPt876RoXQD4tn8dvk/6n5f0nx
X/H6+e7rG4Gtr/UDi6oM43ZVya5CuIDqRIUD3L8AXn0HLEbzeVXqK8UEfuNXpZ8bWH22xezecWWC
vt+P+YFXLGIU/RjFEYuYvkV18KTL38zBiUI0EkbvUjiWq+dWfQZ29dMY2EYC7GaUmg0DhWtUftTp
D9ZVInkKqOWITCTA9JtUwg7UYfQEiApX4BGfjBxEPSnYPoY1FpjJhTsMtJCENwyYnIsNObJjwjMd
cnAhCvCvOPfZ8DAeLmuJqhmfM+OVXxDueOf43F66i4u/eiF/cjsZE+ExB2xpnrm6WNBkHYzCNS4+
UQbGnIq3tGCIYpfUQ4+ZHEyectQnNCQI/qTVr4HOeVA/R9I5RZQOI4BFjEVGyfcsYzozvvedS1eK
TzWa+OStGwP98WYGG6UCtOBgSIPjAiBOrNzoPt/YSEm9YWybSHtt10ukQMm+3Hy/JHIJDXz/OO3G
jSZHnIXiYw9Ole0vsj4wfo0cGXUk47Lf4sqjLc4iggR0dLk7mA86dNvIC0GPweA9HQOtOz6UU9T4
ZrhO88+/DPBIPcnduVdPqnp6Vad4PKrpanLfGxJQE5IHNndsiCvm/CQFIHRIiV+bujIqjHjdkMzQ
QyXaq9Nj5aRCL/l/RJ3XctvoukRfyKxCDrcEGAAwkyJF3aAsW0ZORMbTnwVpzjm1b2aPx7ZIgn/4
unv1oUiOCXDnz6Hnnn4MkxM+FN44Uz2pi2VJon9xURfb6kXqbi1xh83ex+zd7G9t6WoMOIku98uK
Qs5tYf+IYhXGndIRVICabji5cuKp/XYImDU5deF0/DWIJtUbnu+0/jBfH3pzlMKneRqXi/4cVKvF
5EaaM0x4O6g+9PppBwW4Mpgcr0ZIY6Qmt8kRuEtc/Zbqa2n9U4RLN9wiyLinotya/XZU8MIAjnJK
/tYeO7xTMv5BCe3PauBSpaqIq9q3pXQv63Q17nJi2rjO1X0X435w0GiWkvoRvj4YRYyQeLubLDG0
WRvMdcQ3ol6DG/IrMO+pte32XgEOQc1HMsbMCHa5Vav7nEiyX7g/xd5ZtYkgBAbPKHjGVBrUhZ3m
v9MOr8DST9+l6uHzJQvcNABtXkG3OkWQhyI+mr00XH5S8jURydfcNsi5qzDchi3sJGTntLxI88s/
E4rhzSB8p1yV8BmDWfvI/KfePduFb/8IjwVSTf26povL0PS2Ib5Bw7bbYTez9pmx0BxLYTY1FexB
qH6Amxic8cNyfbLOOkzT6JbHdvyVdOtE3RQ1fl+eUcAtfwKb99RPzp16KpsjXRfl0lc+XuO70d4j
ZRP5FkawhCDlTFcuVj8liLyO4MEsEB2Gez+YZU6ODP9xJVAefEVkRgXiaMk5n6yKSKPKFrmhKsnQ
rRkFvMHORjWr4maVQOweDswwpyvEgHUqPWrT43wNj2NahuLavIkaKJ4/U3sz1DPBszn4AvoL6siQ
MrpbLIPmQJkB8G/8VWjaDNqoqMKNcQe4r8R7bPY14waNKkrrBW3FdNFMdTue0+vHOoJzNiNsabNm
ZDwjJYA41UG+5OwZTluNap05ldF70waSB8gi/z01T7X8h8wqnXVyuWkeocKw5wgariPlWrwVaP7U
5hQZVkmOZfRS7WGSxZ+E+2UBt2FiLeLzoGxM3CQwAlHWdahTbJyt+c9o6WTe5nFu/fjW9Yqh2oxx
Yd0jh0rWtOg9sqYkS6Jqnwv4hg4iSirnI4zn2nusv3O+mfT3YHqY8GP8N8EWaVVN6b7bwAZXCHk0
azUg1rSqwCv/GytnEJ4BEblO4fdZ6O1FuWciTjdXQyxH/eQMUlfvQE9AdHAUZ+mtcTtyY48eyAxT
GjDG/9UmYZeYZku8PrCS1BuwbmOMEi9Nekv9m2nejHqErnXOtNML/L3K4kjKhgOC/UqsdQy8XgUm
2SyIDTkN9KbeaSECLnvqIiJPHqgrPrasCVvaKnAGIXrHwJzeCuPWV9e8Y+poYxuafxE85OBWyAM4
XnkSxJVOYrLYdvFpaI7qUz9tJdliSqow4m/coEVbcndxwrswO+Ve8z+w3J1fFbHJ7S95bEZp0nLD
wuad8OWmLUR50M4BfT8U7FQmBQhG1m0hxWAVtqhn3Af9cepP1XhOxctsAE1vMPiDK9BaOxswHd//
jwWEXZrHN7lr8d23oRsJ/8tdE1hcvt2p8M7oZdySo1n2hs2wMKjYzNxEAvS4NcsZ2TTSyLfUVUdW
nWpyYRtEsuejZAecaIk3A63nxrdKJnIDxLDJet+a5ELBWcRv84tNsj2a3SYAQ8PEOMDzzF68rtJN
P204WOknzOqxYPfgllJkzfdF9BT9Jz592upowdNm0v+Unht4/7YR30XpreSrXr7pUEJMOrDe1GDZ
NIeUckZj/SPi6EBREMWMtRiuQRskqJPIZhJ3cEzvxF/WACCN/TQc8aS1ysVHxda3JrvtGcZBv2AO
vnoJ9uI1e/yDaZOXWwpyKKrtDq16SFQ7SexEPQwxV+mDAC2Vnov/QBUh7Aa6maOTGh5HmYdrTqT3
/SYFqPyPJLbPXYmmHZQBpjDcAUQ3aCh79obe/gMtRwquLzajwql7Jy6crMczO+Py5NwJ7Vdsp90N
VooYzqwUkxWvgfMXLLvyg/G+Coe3ns04WAbQUtRTXcxPKeoI00/WMwag0zdlniwdTHKGEwxvLARH
QT6G+F8Qc+9iR3/UxrwNtPHJGIZQsGydZVrZ65G36F2RPX9TKFShW+xRrIx+uP5bKrZp11tMhWL+
u4Yf8ZZ3t8InKM04c5mGf/LoEDezLs5Ful1BfOEYtTHR87xac5XCFWQn75yfEDQRru5JsFNsndLf
3tVbwq5C4HLOILJd9kvVSaJjIq7MbmskwJRPkXJUYUEQEf6vQRCfkNwy8F9hlsnCY0Za5jXn7SBk
sym1n/rgany92lPDEQa+VT578wR+d759xVhqllH1aLt73N2mJ5XwuAMKV3zyZrDVv2B1F/a8f11a
gU9wJ3xW3YlD0djBs71P8f3Met8e7JRMxbjTyzeRYa6x1tNPINNnYfhrxpvkivWnWFgU9xmXvD7J
1cXXjuREC0vbdpHL0aZoPSHYDcDqiIKdsZhA6+mmmdZTDtvFt2gih26z14MrxTPqQxTeG8B10qpN
bgsg90xNj3oPP3CLLbdnVCCfUWc0Dc7Ve6LeVeq7X0ul8CEXvSn9I8xs7nnV612lKAKr/3SqK2Sw
mf4gl1aMRhQ5MHUk8rfDh2b+poAxqW4pAOa99N7Kd0m+q9U9otT2PQq8UnZ/7ilFbf8KckkO6qTQ
QXDsM2xOph0p3Ox3UXxnEaL5CHsuL9LAruYV51I7xv0p6OwFdeOtp4VbCqNf3E4m+Cr7wmoar0i8
tPHCZka2QeYVYg8yr49z6gDsxBTZHxzW+efLvFCYEEm/0/bJ9OUSBs5iseR4qCrXQSFwxeh1n4+b
ANwRJ8ut0nhJsAuCnTHuqOdSjHM4nGtIwcbZv0xUHbuyTJ0nI9l96tJDYWj71+ZXVilB0OQ5AORV
59vZl/p4MY8Q36OV+SmUdKpdK+v86nAJOtknVZaxcUcqEc2LQEM7M3324dc6jB+T+s4FFUst43fx
THsMpIVfft9Uk1jyp+sDPB8Gx6doD2ZHlx3SDTNgG3INtVHQjxfZDOrO+cqaNsjrsp+nStTLJLUb
/mMQUfXXB4cHQHPcNV5rlPgNUjySOFcKBPKc/j5tV1CtkuypQIWmwXWuyZwW4bJb87mJ2JSCJ1if
qHNU7czfxfo26EuYyQbohuiuyAdTdZUFS5vDuhe0+xrlknccCoZIPPK9iu61joCzN8J7w05X9SP9
00dTsORbnXlYAnGGMCb2RjdZMoLHmIGAQNrsR0Awr1iN8P+oNm1zEgycYi/y5g1ocvQNrGOFgmxa
1Dayo4Z3Wbxy+iO+xomRYnByeQxfsTxJ+ya+N2wb/LzwdaktL6mxWCXpO55phEQFzwXvKM1quWVG
ICXmIXDObRhoPTASuC+xq5RWo7Jwbmh+7vI1qXZZXgFSak71lv8Fz9K4qzaSuE/bDw20y34pkNdg
jcLWkWA1WA5YvJxEc9LV/zWitBrDd6jiRpVp/VhprK+AkWQLPSN8Oe9zMpAU4jQnc2J9W/VzfK63
EAvI+JTKakGWs9wjU7J4AiNEWqPYwTwx17YJdzemq712RDW3/ldPiLMA97ss6hVQkDlUQkcUQ1I6
7zkDIpI5iU5BoiNUC1tPvyZovlA/fPnCcJKZFOM6Gj8Cvc+6NjcUfk4rV7YRFcAKuPitLuMx3Brd
Vum2bYDpdqsrm4svrlOITsG8rL+kB4F/fLMFmEPg/WFNoGE/Lc4h5czOT5Fxb4vF16j+Ze72a+E3
UplOimIx48CxgHdZDbmZrwOUgmG2EiHEmebevMrFB3eTAkdjTgugrTspV5CZqybvf5kvrVBGYaav
2ILs6QF9rvsw30fpIe8OWJ3Eo9zl1kg3JDrVcYjxDMyu/WwtbsL7r2SKG6MZa6KENtoAVmM8tm8y
KJuIFwCK8cR7n4wrgpEjrZy+S3jRwGjLAOiMKoEM0a0J9PMfgVH4kXl5+snM826Px5GcMUreUuw9
k1nfCKVuWYkbBACIIdSuo7phcoI9gQ8FxA8ddJtqBiTRcEsJ9xzf/1GzuCS9ggsKI/5lmmNQwdCq
suFDWaBUwogAq4AvMOrQv84oX/KVMns0HWxu6LE/tkmki+iOTktHKJIWwhJGPf8LnUUhThJb9Jlg
4aUngUcMZkhOYBbb2H2mL5DvmQexc656gi3JIX60iLLb46aXHMOfKR7+V1yR6HTHFDY3Q3wPpae2
jdnqg8oRKDO6TavdWgE6f0wo3xlXgHhk/5Evd+xPE/5hKJO8A/PTbtGm3bZLEherxZ0iBHr6mA0Z
c4qNWpQTNiG8SlJlA75fUhFBS1D0yN5/LExVjm1z3w8HZqdcynDoSNpWCC5MpsEU8cdX48B1Ze4x
oTmE1C78HQL0gbHJUJmg6wCUian9/Kr4N7vIka7SEYCNtjiP4VvAQLphlIvXDk3kyDT0JN1kWkZ5
9/mT4QmiGG0WJAWzLayqAilFuMkffkd/idWN84qNfxmMs/jBZVH9DuWTvWuXXJtUyCYfv5pOm3Kp
iQ0rYfV3XtBev3Oer2HOeRaY0tfqo1jcy/xdEd5b4T021zMfdqqvo3KNzslwY3UxhU9dpN7tFICt
ZY4H1jlZDcbZkLzI1fx7oR5Iew6Oj1sZpl/lJkS34mNPBmXcicnN6G9+DLd+ufaf1HsGAWQ57lee
UuxSgLsLsD8z0O2Lu4zP8thtRYxCxX+rQj9AZqVQc5NYPxdVMEkFKYkKT+hmwsI82qCkB9hqi0sq
WuF13u+/AfWyPANaWV6AVFfBtgjg3wsKY7tlKv2mXkUN1914ycaNEf7V+7+h8Cnkv8vHy3gOybuf
g7xnamdl7a18qJfobaGf1W+M80KB8rvLH7MDbIHVll4MOKGoJ9/zcIOA0jyFnIe8eKB2EFK1dhVZ
UnqJw+NJD9ejdK2zC0hf03p5goIhkvqrXexbNdMiBDaG9/KxYYcMTy/q4P4CdeOevoIXLRm7Bk9g
cI3XzfC3g/gefOndF25KXir77HeQMHhTpOtrvFRAx6WD4LwAmEDzQC1eR5AlcjfkuK3uQEjN0FN8
Llyz35HFoEiHCjlYLAnLV797UW1HoQNWJ8UGzq6vXhGC287QV6FNTznncSqgpllNswzyQAiLBFk4
onP2aPdUUoa1BYnPJLkOQV05ilzC2Mn3mWqXuluPLiTdBacSDmT8Pg4RlOoM7tfA50WDgTN2Tpk7
dbctAK1zJVE2kMH9XQJ5wfRqxeuY/LM6eJLsjeZOSGx67oruaKpHKTnBrE/uo3+Ph7vJUbu/N9Ib
SECju5WfdfucygcPDXMQ2OwUcBqMY8jVCHM1jyFZVPkwXSi//5GveuXQ4UGtqIkKfolIS+C0tonw
0x+G3xA+GQVYBaZKwFAIPCig9LI0QDmwm0BY9y0Q6iTBPfnFAQQdcQ1NvQnXvKEINeWGMTisQ2Em
l4tUEmW0XR5pEuXrjawS8hUGFZtx0JgBafUaNixaAVA1tIKQdiK0cZqtt9pri27Nji/RS+qiBkTK
F1WEXQlwieXVY4iebWOMSKh70SeTZ/p+xLWRr2ks4AILkmsWi9IZIMe0nLMYP88on6pvQhqzJfON
eXsX3hIil8thq4FownEUPtX0vS/Wi0v1+mjAEG4Y9Ofim5L9NqINb61wSqHAY1YVlu34LiaMMb0S
jIJGrJ3xZ88numaKn4JSybDm7jpLJZWteC08H+BijS3WJ67u0ZfQOa8cHWNvwpRMz6/2FH1Rq8GF
gA5A3y4CzttO1eF1X/k36mNk1S0/SdSKDAw3mRW8RRtA2qPC/XX5ZWYTnYLISKeBbbQ+JKAdBKtk
hCOsRcqY8zXoNUG2oz0URwWbYeSpgiWidHRn00LFUInhQkIs3kBSfnX8FXBJVGDIummDdu85vBj3
MfIuDOCYUwLENyLCh1CO3EV5Vfle0RnA63gIgL2/Ym0fDNi5PS1G/8W04PIl4Iv085oU/KWD21Ct
1c1gTH0Fnql8UCFrtnfkkvZJwQOfGwUg/OR4YCMo9BYnZxYMCKFG/hZDGCJnLwJQOpzi5qR9N9ww
0ejm1DpJAOtFynLhhAIp13MOKGn4Q0nDyHKmL6uzOd7T4n2s4EF8FPln8kHSmvFZVaGAvJGL0j6q
7hmGT0V+NN4rotdxn4j4fPztklWbtyKzhIbpCJgD+JjU4OraeYpuzFroOBlegG/Ww1zXuylHW9Jh
/TzocsBTqFPO5PiQSMTfQm6leG0zGF0LEBlLakxOr2bJ8tB3TjjRzn4ao1NerqJuG4CjplKTVbE7
D3Scruj/gaFFj9aN/yBrn7RqzSqzyqXF5aFqHlG3DzKmkpPdyb9z+XdV/I7NJzBMjT5Aq+6ZyZ8i
1a5ae3g9si9qQ1J7mHZtYlMOa7jw48bBWmTnXLyEzTVQryC2B3zbTNiWyZkJ2xQ9QwqN9WNbXdaZ
doXsvWiWnepooSuFGA3d9kusr+mRU0R1roZtEDqLgjYGp97z68boSqPb0Vmi87pm+DhLZrCCbmBi
VnK54NOykjuvbj3MWx1FCdJ3nJyBXccoPnT5g6tlKH3K4ucY/S2iv4g7ryt7SWKb6ZkZaDjz4M1x
NzEAcUXCicnKMRUYG3v5kRBn1DaZK9N+oNkCeQaKEc6A5ifx0gZWrh1D7TiFO2XYgpPoB0euXHJO
HbTLiwY5xKt8kqZ0+Pz/DDJRrymy7n4Wr17LILv2KYZfwhdY+KHl4I51JtK2zdYQiEMQnbhH6i00
LgS6OPTfhpvwOnTNPtMPhXGqrUi7isrbiFCYvxfDksB9l82BeyAIQU9LxX+FPiTjcADrO4p4IOJq
js9S9YzC98ZRTSdKMek7EScs2p2onNZhya2Nr7m6llLd4WoeY/9Y0hxbcoAkzHqMhGMhMIJhlLkd
0RH4urhmy2neictl814Vp2k6iX8aHcwPo6StBHpN4fTshTVTsre+Z45Cs82bRhLUS4Exj14tu73s
Fpmrm86rcaDhw6ZPib1FG4OJTr35D+e/HpqHHD9N/WNSfqvTHyGiq/TLB+TFfvRHxylNEYD60bZP
QAvwsBkmrFhK6m5eHhdo9YhDdIkw2QT0fKksIXTjinXJfX0/YrHuhjoRMWYkSvg3if80Ei7ypxws
544V/9LEZ/91ZGDQbaOvsWO3mFfemGJqaiwQF5fdsv4eog71Af/AcKmfQb4LHxnJGawHHJFRbWRa
YWBTRHOnNYc8ji2czVRlU1Oo+l2DwZf9lexlur3JCWIQfPElOwjjCSBqbg2PCKfeOc72ibHT0z0Q
/s7rPlsIxehkUOg0Nwlc8OZ+5GmRx0qI3kzZgcr3Plyy4wOOuuMa4s/clmBQftoRVlL+mQp/1BqC
xmnRf7EgzPdUaqk+VM6hyjVTrnxvphf3ILcnchJ+ScG/QqGCAPKhs5Up6UtuRLUwvA8UYTHxDNym
2HWgjn0LF3tlPJnhBMaatljTvDC7VHvA9dgp1uRr0/GE15yu6OhTR5F14eK6MQhSUgCg02mv4e29
58XbAC6UJlUaNkhBrEaYz/kFdpWdqqeODhag0TGL4xHPs8y0C3vBpuzPEhyD2RK6R58jvuNfJJjc
qI2cPDIicjrZX4tRLrMRurGJ1gn14V74T3+64MRfOFJ/f8WU17+Z3c2UrmJ2wboPqg6nITSjFjsk
DSO4NZe0caOQ1HCnu22DOBIQYWQMiWo8/9m8bhQQmox4qJnwesMz/fpJPvPEdwzM0cZ2Zg6/h2Mi
MfCLQqIazDdvFMG3rSyvGyIlGv7hbaJuw9BpVdoznXBl9g6K8LajMo2aJ1ZVKDDjHJGs+YcKW4jT
l6R0cWq7uJSdRHFEJrNMcrs9gT3mwUxp1cgrSMEzIoerHWJJsSXlzc/fEzrKiJHYU3JIEssQ/kt3
UywU7grEOvINTsoJTfYEoM2WUM4/GCH8igoqmJP/KuXuL2MYOa99q+xGZeePXqy4Otx1pgfLRsIu
7xqtlwmsTjSeHRpOsMmJ3aU7DOqhUQ8djWbqMW2PFY1mxDSsEcGp9lKLuWpb7aeeTNs6Uy+x5MaU
ZUt0nHkV/KbyLzORobI0+CXBWQ7OQ3Uad75wkKvDWO+JhlShp/jOIpr/fiQZ6VIvbvri3vM38+Xw
b6AlBMg7PbnawyvBSnZG9vZTDJPHLD7KDfGvQ873H8gczQp7rTvE2oEfHueIiq5Ge+FwXtjjuHup
tjLcG/WRDjdyjr7/jPJ3iog/z0nMcZYrkhOpDqUqJTlIBqpL4+EvzX9xZptUPpV3YbhCiqfo7VJ8
MxSa9oJ9AJJ9vsoUHFfk/uHal+2u06G3eeT+jdZtMjeEEnVKg2MRHlJUXH+30A5yeprwf6MiQh8N
Z4Ff/9b4MRQg8BfA5Oj5qK/5N5B+gJyRnP9J+hlCotacxCfPyYLzYbIKbD7bbVbwODGupabJ0eSt
zKUTqSE6ytxLy7dJgYjj5bEXb7R8HurqnLM6RwLXwqhrx2RrNBFGnJplGRPtElgkKYyBrmGI7YPF
WHRpsDlrG94jnik18Uxpnjs35c7nm17uGjqyWIoeYwCVa6dk+6HfRzZvbie858K7jzOB9LWObvqR
mU8RCwa/R5lfXL4BdeJLvwX1Q22fjDdRaXKVmO0z7J+9b/sA95NVYzDseYb1B+mzlt61/usV/tWm
z4DfJS/ttuBg4MjOQrEL6ANYHL40rD/JmUlaBk2e2+HCQVYa9RvfYlJB29YER7mWuPVQSKg/NdMb
2m3DAVE6EDrvsRphBKLcrHyAVo/uA++6SvTfKWH3x3ad7LGKcZDMdznXsOcoHecK0i/C6MQUMDXA
QiAMjw+cjT62oCSIp+Ix55BgWHBlAXnBZWKyte7Ock3EyQRT8P0DB+1J4Qr+INajI+kBXow2YGq0
FUu5Ht0T40ZnJ5+iaXP4uZjyckEbVsJMeacKnqCdX/1yYjCVO+3r2igHpTlMOS0Pi+UEOmLhqRyF
pd+S8YyboycQCOhOWnuiriw+Yg8RC3hThyYmQuQuijfsIZm46lkoaWx7eaS5Ay4LTAd6SBnoSwh7
50A+ijxHRwISwb/XN0mVYTPxZeO1wzaNAXlmBidzw0q0syd4YbwlwXwKt16mW0bMd7mPut5PfTKz
PYagq+m7sFf3I+op5mysQpa33jBS9LGKq0QxJniIEgyYFL8Hs6DbIM9AmZozR23BlJnY6DdafSg1
qDRfLbFDcTk9s4KOTKddvKOzFdoZmKK0H8lsAEvb8OEHAxZFHne8cBSh7EgbMCBX9jAJ+XowspR8
OtGtWL4wWJ/I0iVLtkDO83QfzbaNhbCLCKhbkf7kh0a7I1qat6zrNm/aeW6GYLdFw2XkIqyw+eI3
eL4aG6IGvm6+fOx+XJoYId2Go9fzgSGRokJGj3YmakhO7ap/BU4jC9J4K42OTKzx44Z9uthmvOia
lQbJgY9kT29rYvvZWTHPiwAW9a1BkAucqnDSAD6Sg+uPo375H+9D7la4ZzIOFODJyJ7dArp8ZdaI
zTmUvTo7Sw9N/KQaNJv+hNHfXvhs0k8danj7TATitqSTnAWdC/nWhEXGw0cXzhF8JUrr9DTtVPTk
di/wCPLlO4cqTsYr31YMo9TVEyTriTzJR2prU/xW9UmAdwu6FA4SD/aqJ8DP3osuTFJxm1qZul/8
rT7l8b1DrIDxT6NwvzsTlqGDFF1XusQbUmqcPzhaKPE51VeJsY67raTND6pwCJm0ksRxOdOQEoK9
iTkU4WGJC4rAWvhVMZyrNkYBaJXjx7bhHsceR79msUZOlZp/gmkTlh7rg44FWt6jB2Co4eHhwcmH
A9oFESKiKA1hu3SZFyTvD1p1XTSz/figRhRPvwuq67PZ4vr4TsOREsy8LJupR8AMBEAzrESrwuNZ
YRw+vU/yY0ERd0kw+pp8zivXaNeeeTKCZUurry1xyvvO5PNT/78qLSEd8qLRg1i2eGnapRPX5z6+
0Q6zX0R3DCICFRmLWb9mnZlya1JBXzlzEhwgU3RQpCOQBUJ4aNxke6G8LOHDZKWr0napOBP/tnPI
UBLFnOJlU31QaoLUXs+13oeEavRs6/PJSVvF/MY/MOkzl6waPC+rc4L+rH407VNimvm3VjaUTDKS
2dSvlWK4NKNNd2lhYZQbqt+F8Metw504cH861NpRWLINYYjLytkQJ/azIS4P5keb80xyV+NZzmbL
S/HyxTdpvHTduV3+y5NDcA2Vq/nMxl3BXsHpinad3tVzl8Hmz/gH9yhDNBqMmJiJ8WxgxPxqHoVv
YVkhjSS5iD1qTNyXFgRYVDQgsk3P7pg8wlNzaoSjUdLhcTCk5a/RF8NkGMmrl1TGH7FYMsPEUxq8
5Tsl51ztxYPXa5zT+cF3ebIT18VvjcCRuWmbJXo/fr5gBCO/W5ToXl6iuWxktewAngi7m+iwFZZL
XM8C5mqtOHeAljMM8JuoBgFz7P/Ed0jqbrD7FXYvaVHmk8HU2lH7e4+vhslMzJSS+uq5z4XpqLG4
MBV/LTj7ez+1KNxffmpR6GHBC8UYHSOdJ9f0RVAQ48Fp67tVtlcuRnR7KaToQCRB136f5cOY/qpt
x4ZePlJaMssr0XzBGvwtvgs58pJPvPCnhUJnKVW8CqxlnqKevaSx9foYGqENpR5bu49h7c1PPqaC
26m1+FJh+pp7iZGDm/8zKDQ2K6PWm0TTLCnetOVb0N+4Vgv5RYxvhtMOrCUY8HcxVzHeUF6Hv00f
YvNvAUeXyqt8Hrp2wewmp7ELS29OuKAwL/RQUheQx9UyiVdCRJ80DnUGpcZOvjCjokymjZZIyZFI
UNL8SjgSMDTmMsvwy49s8zc9qoW2w6ZGH0Zj2uKBEW9JwCG91NwhqPs6+OFuM+ErFhyaLtOeYCu2
3zUCNL//xV4UCJ5eLyUmgbCRqHcm2gXMt31jaolNWV8q2YXhEK+N6UpiFdG9i24/znlmq3QRwhBC
HQ8PAa+YDA1dCBRLvfD2hm88IDHUquQ6m9aJChNn6Odyw7E4UwImGoHVkAsMbZz+AWrugLvuHbtd
irlNm9vISlJcZN4Jx5MfafnYYXqbD4k1YgwuCUN7Gprl1QscxDbi1sZY+4YnkG9ajYTaLyUDG4ID
dxbsjYi7f7GEgLj+ASIQASKi9JKt1zuinqi/ySi3lH5km+49dCCu+iTUSFWjYAYEWJfB/T35R5gO
dIIPWXgJNk4nDn4WsEit0RE1XjpZ/z35PNY1DO36lrQuzfRw5KBOlLe+e8PQ+Ubair+0RyON8D3f
SL5yXoFVww8GKniiZWM4Fj43ii0JIkJ79DMQyOV3ARnmZxm4fKMchuCuMTDPCA4gxfwEqvglCGd5
nJHj5MKquQMhKE5zhLv9LeHxcXmVEvbzOYTYuxzssv+8TwFGSDjTMvIqJwQ2Gjg40uigW0KIIS9G
orrtd03nSR8/SO7Xu7IvFjvCv3Az4cKSJIAwuxIDmwxhwwc0I05edlmeeY+h4HDXz4QzNPLgXgJD
/0NpJcNu46Ci+uYzomE8G9YPo56ug4DoazW/FYXq0cQAm0lepBYSb8Inq4ZvMDra0SIRKfNEHdjA
X3h5qakxiF2sxCMCLjkqEnnD4oNwH4dkgoF4ZSF4ElAbzBmRQugSzhRLOBEG6rw5ZOHrf/JqOViO
p3DnYRPWeDa1vV4y317w7vH/7mBaFgtug8hy1FJ8wyWwThDiw8APM4lfrW28uZ34F3QY74Kkczm2
Utw8yPW7BOo0YWwfdLrLAtsX8wIrwp9zItnpKb7lHI7ptQD0TEuYQ398f04B7cB6lflyOMVDjg6D
tpNMz6PpFI8KoZEX5pQ3YE36hu1k4CWSKBwx/dtZeVt8JP6elpYFgCrD4ftEribpCpvIRlKrCCVz
WdwkuJ15Qhiu/+QGRbZv5gfOesxUDHzsadwygVIBPWN30Nl/3JhISrVfgWSzAVhAryhzr8cM2xJk
maa5EH5AricuFDtw73wgsNNWjhkvrKqFO0goh64qwe/EwMVX1NVTt/tdT1DAvX70JpnBmttCxQOs
Ml/YI5WAhifuf0WiKWlBhQ9qAjSCxybYooouyo2GAoEEKViqjBhsRQzf41Wr7zJyfRyp8JhgL1Qt
LJBpcq6jk74aFeq/LP4Mfh3kFTMrDgp/aXchDsSyG/iXuLCVluKNw0BFHuV+4oc4EsPJlwEklAWr
NY5DMj/LCRMhhfRY7urlixZdTDnm3yFc6+2dgXyW/UbSnKUzDZiynWvnJLxTG5bDpbV68apK2xjh
aDWqFpZjemWKxs5V3hcHMYxIB11/CNTeZHrKTcDI9hZEnlCcCTxRqB2dKUJcUCrFyXyxEYEezkFi
33ywFFjCnJrf9ujtMq4BTCShBXzdhDpCXk5eBfyHCZDKGWod0W7Oqj8j+r3WNQRXMWFtbPgumcWt
P2MN5Bsfc8QkbAdcT/RCtjlOMpRB0i0RnrCOc72CEQ+QSFDxW4xzytfIT0TCaclIGKmtopJaKjoC
d+GupUKluw7wQHCsWjkA/eIubQiIYlqXWLyIeO1YPkH5wK/gNuPWlMa026HCuu5C6jQhNeAo12d4
RXDnIhD2VqrttMrDzgOAg2go52GDm1v28GusoEudIdh7oN6LU9VscfWF3K5C3KYr4nGAjIL1KK+k
ZZmhGZ5Tt+xYZFwlQdle/cJFI+qdQBOf8fSdW0wVeyV5mcRe6fmiJ36fTJpvhxnFYajjCnewT9I+
L6Z339sz2hSqGtWGRNFAoS+EmyDeVxKrOggqEAbBpbatYRvHx1o5qA3Gk/2CrY/m3y2129piQ06I
E8EcOQrXG8Roy1zxDMv1IYRiJ3jGcILMU9omHJL0AlSjpMChWoMA8N/mJO6fAhFvHTxACCozDgNj
K4sXCDO8LT/J3oo85Yexr1fiQChArxxPlGfHS0a9hHzhNw/s0zQYUZF05eOCuL9XSRllfN5f7FSK
sJGX0M+paSDzPjMTQDcfAatyteXjImxfrSBnYVFLqc3aQjfroh3h5pQyG/xza/IPL+/VQp/BZqmZ
+xQrvc9U+hklHwM0P2knVP/Vg6HskjnELB58Zw4z05FqJxQdxdhOqzQ8V/X+12IQMikx8DDhlVZP
IYppc8T+L52SgU9l2dQbxdyVuI15fPQDaURlWXyrU9LinsfPpPnAJZ5oHuCIdpX8tt9BWKNmSNOs
ZvjIzB8QrIVvYvNAVHANm1Jh/L7yDmZ1J+Sg/5HpH/e5oRMv2/4AVPGQBpYO8rTei91OCL3EdM0K
K98yTykzPCgLq9KBe1PbeNQAedtgPqbRVTq2/OWvPvSFRZDVjPzKdfsVqs5I/id0k9DFZbiPO+A9
cGBwhh27+Kj8Z7emFNHgKPZo1Rscn9dpCg/Y3biHax+B9mEA0mdAWewU9lMK26M7vvV8CWFEHd0e
SSTxiD9nn7m0dvlaGBjbWcGlpZpeaV3Xx4+w/x0mzq9IisVBbzLJUlnXmm0Nf7jcrD+UDNaLo/rL
lnbNfvM/NJ3XcuNYtkR/SIyAN68ECFrQkzIvCJkueO/x9XdBmhtTM1HTVVJTJHBwTu7MlVK4EclP
LU9424FrLHqnIpJufVH9Vzhxel6IV0O9SdUjG58A6V7F8L0J3yObsVyK0xHLxLhjlBE5W86h0DQc
Z9Agmbpp7zJHjuOjgoreEfh2sUDj5T82taUazrUBij2uubkW4enKGX02wg7aPGam2/m1ZYRvbYeM
I+eGqTpz84l4L/4ARuASR/74jbn6f50KLMgFIV/eDEYAzbmtT9ul1LoRdlOBJ98uA6Du8ApE1f2b
ti1WW3E8pMZBSyRb6nEB4RI5cgIKbDASzfxqAthKb8Y7k6D40YRHpEFmEhJ3DXXrTw1Vh3tedwjS
hF+2brcMiQgS8aCjCM3+wcEJHrXc2AumZPhWUE13ONlzeYuWZWPRlNTd83etxpIeWRfc6z+Uas92
bQu2p7+Rcjt6XC4Kh6toj8ecMFY37OSzEThoLPMp3aY7GKdPPqc5UCXy1ww3Cl8cmu+y/CpjA9Dv
lu0bGM+vPxOZSHV3wbHi1P0TiPSEbh38LH5qw2EZc3rm189YemyolQRG63Ke/6cZdziMzsTsNtv2
2JiYrE12EvzU8gZHptUsNi0fS7bNrAZnbYcgg0xi2qinkTXK/N9sHff/Zf5/3vAdS5/8uJYyXfE2
KqC0t1TzdA7DDr5tjqbrz0Gscp8ZT+rGuNYZFHEOb9NTlX9TsMeuSIZ7Sg8PsevfesLwt55Q42hh
PKhXOsflpQ2uDdisky/ZnnToKEn13VI+9PJBoHWhnYX4fHIS4201QX2fRIsE72At/ehQSnMDzV9O
SKUMhoPY5cXX0rLNlVqyYELMFwdjPHYt08w6nxtGjX63RnbkmmlEqwTNQEUFTq5tilxvQYSbdlo8
R0wS/7DgnCwsMxZaxtkIDhZ2ViYykoXuS3AAvWNp4An36dA5jEtgixNuKo6FKR4Alwi1cVGz66WR
9uQJfdszZ5B5HbyPydvPxlBOknLabKKPl1pth2kKK8mi4FLRqLPzbIU7JHKm6DTth2Kn+P+1fCDb
LWx1JvpLaXFVsqvQrXphI4iuJrqFAkD4xIKXaceqO+nxmUEW/O7uaLB2RacxOrXRSVSOg3L07c3L
NKnpFEb0Dw65rQOQOyqIB3agX2ZjA4x4ytiJzIZrdRV+mt7OfoMQ42vIF7AkD1SFQxcyo2OvnDRc
GrlN8Wu7F8sDM4aXdFGrhZTioS7Zw4mW4CTZ6sWv/L4fqogzfkbY/5am1/jXCRMTKaQsjyiasBmT
jSKtNeAWpLk0p22cAEvPSqqOjeHKycnDPEoAZkOzRkKDkzWW13C6Nxl0agu7QEqv+bRb6DtMq82H
UXxq6VcPht1lsEq4JVWPfMQ3dbJjn5cA6nM/LPZetzKitWgs/XCTDpuYzcNWzbcyCS912wa7Mtjx
VJBxMhgrYdxF9r0n0phfw9gG9Ju59w4s5mZSCZVty3BXGDvCAyQHtOIAZat/N+qPsvicIH7kn1L1
kZnvpv++sAwEFQkS9/VcEr+gg3T2DdEagplKZGC41RAWQWqFDC1tDanLhCUxW6xo1sZ2Sof3sJTJ
a1H+qFpSd1+nxYGw1dUvH7k1SI+UFor+rkNzbZYJBsJ1JlzT/KosrpFxMfVLtymE/R9Jt3H66gCH
iX5AqbOfFJ6nILnP2op1b/Yy7Yt+Rugn1F5V6KwjUmsXModa4UNn4STZwz+GDErd9rQs9wuTsT74
hzszkxJju7U4wAtebHxxFhkr/4dH4v6iUIWGxXAOcL9OtG38PyiNGcnZNttLqSH44YdH5p8l6S10
pwLFbO3Dz8aVVaMtExv6HYAxFJBPPUJxfYKc0pJGwpJyYivLgXMGxnIUYWCBYHxT21MVnzPq3ueR
LmNcRroLOoMZthc7WNn9EiWYplzXpPmkc3sOsIhZ82AyImr1YG1cef0xdybZGSYu0DUD2j+SGERu
SGI5JhRagFeaYzga1gonRJdBmhpWInVrpUMJdkLquV4vGBUGm4C8M4ERLrd+K/ZbZAfvmXDnfgBk
z6vXy21BETBZoeicK6cxPMFYRoZHMpcFdnvzYCQXHmC5oVXhkp5HfgzFecRUiBn7+aH363jW0j3c
aCz6GIEOiolbyfK7J3NCNXNIKoFIZkoCIhk29x/uUlpzXA+2qA2/rLp+J4l3gJ7AmKea6KWVL/UT
PRu99ia+ufDBGIQgKUDFKX7JlhI155xPP0QgTfA1/s29ktCqmQBxVmGkxh643THyonxBninCHIDg
lnEqobtQ/C2IsPdi4yJSYI1ULVO249eK6BdqGjVyULTg1enzkOXvewUHSNmoEag+6o1EAtWLJhhx
cffWkY94jeqVtK7Fu0A0eVxJJGA/p2+AS4CUDAyVMynNc/14QynF8EHmY5aYCnbj0kU8oX40zRoc
Ezt6VCdENBMATMtRD+85+Ye5LpGnGh1BtAtlNBiVbkEzlcebQtuhjvX+C4SDeODENsB0Ixg4Vw3R
XwlsqaNlz/yk/3FhfkLvI2w114aMVuMgDlG8yTc2FgdHpPYGIDACMYEu923GkAHVgUE24DcHAAD6
nk6naVOvbIi5nf7gOznAUiFy8Zlgo+dsCjpKAHSExAUbigNDukzoVJu/feC56nhc3Bi1MNFY0ldJ
xoNdF3T/dduui4wT3ec0fQjJhwbUoH3L0td48WCc+Mu/TyIX/n3HPsiWYdwhmayS+hgNV7TLCOAB
MJFmxMMj7OBzcFb7qxRGUYTn+hmKB990ZZCqI2xHqJLsLI9Zfs50O5URd9yKVNIpmzaIIthgVwSF
BMLL+qaLYDFskfBpQM8Ept1LSCukGZlFbQ2KiEuUZX6Lkx/wCr0uxiOIX7PFqz6uJqs8vP5V7IL+
x+B6qOuVBl+r32c81aIDTaPThl2Lv42N9as3kyhiZEby9o5CWGdJJfBkHEOEgGYGkA4c/9nP0/Q0
MT77BMgiAQ0BLGxY2jJSnWH8SINPPdpid3JlshDrabjiDkYVTkV0ZSczjhJ0EJoM45u8zqIteAVI
ojPtsOGA4MqC2waM39BgZsMVp1cOwf7se63DfYq8hRSPWnI0qIVq1ihWksZVR+cGaSSuBOFdMhpe
CGCac2PcFP2h9a9a9s4BsLZDY5saW4XpdsmD4CtG+kaqzqILJdlB+yQ5OqEYapTObFBq/HVKXhFc
i2nzJ6BlBmmLoO3lLqEuKozpHJPka6KAjeFQvcBUZ559TMuXJL6J4r2UnhrWmVXPfZCu0LKqWW+N
XgPtrYw/hPhjxRzAJwnrKuQbhptX3PnxhTehtV70vsy9pNM1q0qchfQ0zSV9XJOThVdNulDHFcY4
MzCy3sFYlf9CuDo5AbdD1ey60QlTm6bRIDok1bYn/fCpD84brapc/ga0rvYTpjawF4hRFYftTQNn
l5bC5kDrL4uIIXLtEijYxZ+TA5C3wKoOmInXaN6U9b7SH/Mas0X18aIZs48iDTPM0Al2HzLwKoJb
eK7nkZw/G5C5WDXjTRBeGRVx36qJ1SQWd+hcWAr1gKjM4ADk4gu1S909ROnZSvdYgq+xT/N9jR/n
0A601cTiDjaylP2E+VnwzvrJQITlGMpKykbXmRetZs2KRTrLpyewjJetd2bdaaYzFU4DG271Kg+3
UCMFtcUzWY03IbXD+rvajv5bO3wO5ftk18HFlJb1vhD3XgXUf2lqBzqH26WdZgirMzGcqaN+11vk
9A2r8yx0S8c/7uVf4Sok6nkRJfAL3GspueGCvTLuCgofzyOrHqk2LlPUkQ0UNSDcYLZ5BPALDtgS
EOSMcPtdZ2mnpLt4lsGBMNZXz7jVaKQw68DD/X4BZXSs4qO17xzdOOmIXmjWy0Lf5uKutwgeHFHe
4GGzuNNtmZvH0UqXKr1y4jtxtkDgKU12Bt1d+I+1XTryP0uSe5UjRC7yFxBjvHZzV4eEk3T1w5ya
cThdPpco41h26egMS7fTJSW0zIyIWba2GnmyyjYWiXErmTsYQbIGYs+WQE7BEss60IYQYvKL0d3k
kTnlVo9rmofnhaX4R2F6Hj64QyLBxXOyIbHdk8JTrmM9UxKQjBsoDOTo6EpTbMaSoJwAxLArCR4t
lDf65YmmfSAqK4lFlzroGoPn+tagY5CRvwTes7eJ1sqKswye/HWIQjF/DH6RgN+31KwpS0kBT5GX
PfmstxfKAyn+bL/BzZgwwRUQXuDFPCtDrx1KDi1Qzajfy5lb0DJq0zaFGkYh8K13WJ2b/Lzwzmlg
i+OJxPmAteSNn2Oqr/ysv+tA9Bl8dnN572+/C9+AW4MNC4SdaltXtAvu5BiZ0mkDoDZvSbriedEy
m7kXxdOMZrhReUD6Y3lZmK+cEV8XHz65sQMF8gqw+noHPcTla2TGQ9UXWULFtyvK1QA4ejhWec+A
TjWY4+m8BDseXKf8J624N49GdlK8nQwPcwD+d1QYy5onOac/b53g+L/K8Q1eVDVti+4B24sv8slX
O0Tg2HQAzjFu8Kd5D5f8wLygwAet6upc+EQVaMc4+9yQE106VmfeJmu4+sUlMoh1vZhyqemSmjLs
6DewFbLhGXtPWXogypCcIedU5oei5pvuU2z9+Q6nayw6CvvX/6E9YRuCMaSCmqVNIHrroepsGu4a
aDX0EvyuEhBg2bDRgOh/lvVXX353NHE1V41DeXJL2yvT7DC0Bltaz7DKhWP617nCi3VwtGy2VrRC
ithfAouaA4oVR9q//3ZRVGCb2SnIT0Z+DrxTJZzhOcYbwXKnaotAtuy+QZYyqIuk5wSHjejirHBz
gvik4I25ejLMc3VJw4cIxGlV4dGLD6m+JxHk3VSNc8a1qS+BdNYWxxrOzfIy9GvGcJiMOm1jExQA
O8v2FJIg/7Ehyai4njCREQR/ba3IQh9CiQXYOsruDPIvWszeh/AV39w8bUpPNKEg3UN1pz+Vg44n
OzkzKchRJQbv1YL4oMTKYtJWTSmddGH/Sa87aNa5T/fvjefhxK836uKoW+clAgFm7Ei0Me7mihOQ
L+Sc/oeZYe45v74Z18oQrTHW03fquxkZJxbJknGv3TiGcJdMoDxHsyut3jzb2DtoCkCZJkXp04gw
nljsTZhlQEho4eEfMRllYRwYXs6pXX+B/sMSQwoSZsmVnh1YiSjNzCKoLOgcrt8lI8iZdrtjuznL
13/bzY/Kfs5kVSC8S1bCH8OqlRm/S2EEceTmPfA2nALZ0TPhLFc2Z0npoxUuBDE5SNBK/henftYr
6KqOyJODfQTH22YeU4LeNXMKGBhVzD8pzcQ8Wod6V8Aj62mtOOj+qqjf+KAITp14msrlpV+cx/n5
f+mqy1Rdqq0kv2PDH6ZXdXFq7oRMoJK5vKU8ypQtCilEFpwT3ezXxU8MTQkZDPfL+Mtf4GfBqMeR
tntnWFuDNsjdEmZj+DGPRJ98KgqdmyyY3C1wHCkxM27QdoPiHnYPCbJpOW1U0Z6+2cZnxtY8/Unb
KhtqKsxoXV6+TW+haC0W2+ICOyrGzPmWfABJUotPnFkBmMeZiST9akSsp2b4nUqfAareilkljux6
rzQzMcOoj+FXyozO8SJ3pIQbrtdmaC8EZEsBZsCNmXa7ow+ekwqEXCxCAtgM3DzkwX57JsTMgVeE
QYmRRU4YekVByyJ3eUbyZE5mknpJk1t6DaIVxijV5r/1qcEJByR9HO2mPY174O71r6DUMV+JlkXy
lasfgvEeyLcJhwUTwVf1PYas7dOsgWYL5fIeDXfcBSH8O8YAuCXnNpI/51OvQQDcEe4inlLvL/4J
9yvuuQV4svcKvBBwTg0hcH6qEpfTgn0aHtQZiwbZD5wAATYeSYH3CiJCMT8V/Wsx2w6WIQfm2K08
hjsyGSwkT8XFoVFpF1XaYt/KLHSucsFYi02t1eLM7O6sn4G4KhS3A2YAyRJzySwW/sXEkvbchaeG
0SIFOfFXnbP9u7JlZr/rE679za+rOq4ZGOFzljd/I99bv4VW2W56cx5PUgPUYStkPA7cWb+QUUAP
J3faKud54GruEcWQw9g7TPkqYlaU7jkwmeQqjZt2IxkcX3S0mfokwODCqJhex+C8IF9iPImkTSz9
9CygVCN2WbhVWphQLek+F/JmTLuTO6YnT3gSjksDY1kTCx83MXjRdH4nmXDn1YZdeMhFyygTJwgG
Ak6szL9publBfWvgQ8Q3+okmCWfWQ6JBInr01QWgoFSv4B1O/PoXecfCOwbTiimXxca+ddj3p2BJ
o8jCtqIsz+PMrMZrLF8l3/b7155DNozkcwpRmy9fERLsu71nuBwqAPd5gs0Rx6t2pOYywgWncTyT
WS5vIscVCaeiy7mqQjwDFbYUuErfQek0pFIEx0zW0i3hUJsddcygwJtPonlupR92SbzFMwBQYd5M
ufhMGYya49a05BSSxAb5jUwh723BQZvDNIhFWxOXnP7oW6aqQ7kW4sX33CY/NuZxMZ4YyGMPwC2Q
4/N0oRoM1MVTb4xyajxagAoUtDrksHtxYdXSj9k4nn4KaC1mMDCbY0mK7ytwnfw7oHIR1KApq0kI
CxBh8Oku3MS4O7mOW2ST9eIT31sa7n2MTPwGRPqypXQGKDNYWv7V2Bg4yjJwJkSPxkv7A6UPbCKj
j9Fkf/9NqjP75OQZAJag1Z23NOY4esMFNMFMh5Yp3pPiKdLEHVz77D0H73wyP/j8q7lvAFSISB8L
tGZCoxF7O+isnBUCmFBXQ1nx8sZTMp0g+1fFeYJ7dRTU7yj/r8v/S/J/RfmDja0dX9Pq/jImfq0I
Coi1zrgw1VHkmypC4nwuiH5296G8EZocSFFXe3x3pK1lC4c3j7v+lmF523j4kmRqlGavmkY8UZkD
Ihr+TtxrNbzOU6+ecn33ogmdmBeFzGaKYy4bpBUyftC5kX7AMAIflM4Q0vBszV/ERhMSIQA8C8Xi
r382Ki8JTzVIGGyXEJiQU7D/BUB2o0PdHN7Y1vV7NZzPF2x7OF9E+Uk3T35x7mzXXvhXLb7pJ25Y
9uJQ1R38UVO/XzAlmI8inDtELDNI378wdLQjgOkUV5sroNdsZ+GWsv0UFQPHwfU1SZZcfLWx7uBB
cMJasXHno1DV340rNdveLlzsknyf17wj16F41sOrmhPBtM3sTNFmOJ3D0dE/Rv868EFCLIDQThV2
T3n7uv3G0fUyjUnexY2oWU29GnBtgR4Bu26Kz+7N45yC+Qn6fbwEjk5HQHJwGVhDoOBYylDOxZuA
JMfxqrKBT1cJnql89XeMGjAhTIzFMQ1pDGlkptYxRUkobqxEBJ4LN4G1egUggfLRJUuTVotbxCkN
r35vrziVcMvRC5FAiEcPMtYGMMtpgNZwEpP/UuDdwJg5xsFGP3uFWyLVCSev2xe0BSUYiEA4YNQx
sSC+vVSeIRmTbqoWBkJ1WjqYUpJbzIEYWlF6o15HRlW+COXZE06ZyATeHbtDN9d691ea4+tzkF+o
Xgo3DYzJYCuqWz/cxTCUcIGUK4EyCVvp3wfvva0/4vojOMnVrV9cdSp3ttgzuxqg3z7DtLQWvOvw
PgLcC4nHO88n+iZdfFwAAMDZcYWck37B6zqg+vG44ESSn326Aozfs3QyaxmR5xIhOPX52WafESZu
1r4nIH/aO911Ez2owAtplSIg9ssUp0NJimhUg1+CDsh3NMYTG6w6em1XTHoQUFRpbj8XS1cv3UXp
9qt9MSA5XpDbk/BIoQ8mloh9Owt1dZAoYKNBwEJuOwTskf4Bjw9/dcxZkB5m185sjxY+hDUFb/wO
GAfSNJ8/0rQyuSlLKA8JDhbhM10+2b/DEofVLT45UYBJon+011z6dUEI/CayML//yvfrlsOhecuW
xmnw3b50IUN5njusgDGz3Zn9ISvg22B0+1/Y72E5/Fb3kHcn6t6wVuXR4aBzze4SeL++rbH4VltZ
vCumixJY0E1FboibVN230oF1fOBAHZqnejrT1Rer1+A4WDpNJuPJm9s3uKAPMZWh8qE+aN/gdqP0
lnDzvYXt25Hs0Kfy3XI0cfTAkni1hK7+TTvhuxnBPNBCMFfd1tOxmU5azvpxivEi0xjJCOVWLW45
w7r6kkvnyD/5jWtBDdnNxNB1MM4hpMNg0vS2gRSBChu8ep6TQtsHpgvthLtRXa55UuBCTSC7aLM5
ZDihNLwshKnoUjXVLEU+h5a8BzpnrIwjG2TCPE23efGbSFSnYKFZ/no7M+ImZWbExf32ylZkFxDN
soTuLGpnJbmMbHPfX2RtMHyt5EsY2uakjqFZZddhy36un1OxCbQDsMd7Cfwu6SlyeMGWkFB/RmcF
QXD2KqwV5bCq5FVaOmIP9cDxgQeAe9XW+tdf4Dkp50Dz3fUNG+f1Mk9e4+rZD49auUsWVfJatkqM
A8VB7C6euvnU36v+3vx/w6EMdkcGQacPVjMBYoH/v6FVk+CysiR+MTnNEV7tin5U/wvAA1X3R184
ggaidUZyrPYgWqn5ZSw+ZeHDpyrDiaqzL+P6hRDk1ulhWI8VTjyszMuXVsjzaJhX1FlI2PUECv2d
Lm9Ti3ijPMMH9Gvo7yCR4FvD2qmYr8hYC4y4S2x1NDRdXLQjmr2cf0a2hXs7Y+yeTfEgEODTw8v6
RpsHAvpyqYgkH48C5tFp+yKbXjYYgqBZYK+W7b+fUFxJdwzl47Rox7AK8T45ZrHRi03GpPayMC+U
e3vD3Ssfc7X38GSuCB4uOssQhZWTHp6MhhqT49Ac/QeJ9OiusRuO1hkljNuUYSmbwLs2UP79uPec
2jASWV5F/eiGPLaEe/2pDA9lcROyW7l01DdzyVa2tCZH9D4X3qfffoXCR80v461NX9vxIaxw24z9
NQnO/UTNGQ7ppyfCAoUSgR/NFTUX3wopbbmFS3ts2iNb9rBFFbsV1S2Yrlp3SYTlfx/JuZfWjO+t
osYyeBGYd16D5kJi4rkwt2UCFnpTppuUZrZV3rNJvQSrtn6Vwvc6fI+9d7rIx98u8h5M32ZA5yCf
3c02CFhgVCDZnCn/WqnmMyXGsF9zyQxFvM4Jk4J2cofgEaEySEwWfTbLH3It1CaRY50gS+hLpnaB
ttG4c5N1LRlMLudGTBcBZkv9EzYwamUNciMDEyYUhuVTW0E+ugWQGP17pF56aB/GOQtvSf0QtVek
l/q1EN/k/l2uP5r6A6yxXn0M1Qdhn/5JSigMr0hOFp3U9C2Z6luKTR+w1qmYaK089d7pWEMz2Mr8
inelsR2bHXxR7KZGs+vtd19+DvFrPL4GyWty1Jo3b3wtQisp9pL3kLkH9asaXFTxlK0CMpMUylnv
SXluPkVh0ySbLoGNyU5/3QcI2OuK6ZdF/w4NUJtkY15mL7wlsEPYZv++lyS+W/HAwekif+Bfb+lz
pzHqzSvtBPmKiQ8KgLF+0SbT9KRShWP2iC+9eqz0XeTW8UWSTyUKBQU4O309WS9VoCSKOJoEKgAo
fMj+O12ZECTLmxxdQD8Ue3yjAR8kqWrhwcEtAbEvf4bpl5J8tdVHt4/7S0b9EySg6NsjTSUCuXvl
W5RW+9+QullhZ5AOCFESehWtihyOtu3DXZ3sVf8w/pcYH332tZi+k/EHvJesbEuyx8q8qFZ0NyNU
YLTBnZwfyDZYnTwvE323Sf1NOTAPXUNF4YgHE4SLO0SGOjTRSsUzULAGaljyTmJ733gEvIlO/HZO
60SYVOVs3kdOxRlZ7f63t4uvIXTl/cslS/GZYh6QxbXZQ5KmlI9dqtwqBgJejwVOieomLq49t5R+
IQDaG/eFdEMM74h2UpiQWyhR/VYJHYrCMYbEd6CQpnwLcquvbtniOnLk1S8etb3DGmNGbTf5mq52
VtpQIDxgvwSqkbR9L7NksFUGHaPXZzV647GkktGTCS5geprDPq0OAvkkLFCgljRcYf2qbhyo5WJY
FuIqii+8QdBxsLUo7x0Z00WMQGDH2bUU90PX2VgYFyPxr+PYWxMfvbwJH91mO3vKprdceVVoq9h3
+0BitIJnio7U/o7Vgg8UO0UMuSo+sySyyjQeHgOuyq9O+jTKD53jvAcPf7GuUJSQXATn3PaWrt+j
8VrsAaMAFimUtcF8jfM5TuIraBWoJUL2GIp1RVkIPmdY0iBn7+rRH3ZgEBSKiRl5M2NpyQIss9cc
5SEj7nap0xYdAaZTSySH5SaA2/4/ZY0g358k10eEXvcU7vQUQIUEl6gh9w7Y+5kSdw4z9gjGDJt+
Io/DiSaY3xwuMUWmOkBQAyf84iEpQ9nW7wWRun2l2Oo51S99c+7qU6y4hU0p82kCNFPPRvyWM9k7
XMNA3Js4e3T2hoee/J2IuX721uFSQIcd3tV2K13DL5/ZZuDkkaWLNx8H0+Mv1ohWR7Ye7wXOs2kC
GvMamE+K+4yVeWd/iwWPNJ8fOjjpMGORGGxwBJasRd9cmEALoB5OMFWzgynsJ+Wsk9IoXsGWj/Qq
Auv0tjrnsZGt4w6kFzA6xg0UZZZLQ34IwzM3eWOOkcpV3LeYgo8bUEUaxWf+6kUvRF1PTZ8KbjqE
5tk/s2aAHE5H4d48MPxhXIQiSBTjGTAohocASV2n38TB7lvYQgzTroLdzljaASXui3fqoXAHsB8n
7oFu7PEbA0rxXLiGS1bUZ5csfBPhQmkp4Q2s2LP1HC/IDGGk3LWMd+kTgV/35nklunl1sLvslOfn
gfOX8SAAo1yT4bXTNmzXtepKnITan+xM/Zz/RT13K9CXcMA2SWNOPFdkCSRvHLW4NOh9CGkbZnSI
6LpFzpcCJ9VeBHvJ1QGJjLPFnb26SkU5A2G0EjfnRMfG1uGRpbLU4qevSVY6EZM6gyYxataGU1Fc
ODKm/7gMTQ5R/Y2ICfudHG0beOS45dxWclwA18GuboUPm3wIrVvzD79wYPqVr6PxDr2+9vYiPrJ+
JmdSKlsfxW3O8pPbuBVznh5bXALjhpgBogzkK7qqGtlYBorD+J2nCKQtmT4zpqmodWQ7aNmtDyHW
NTqShMvY32LpH2dsDgsl9SDSgbkTJaPRiGdMWEIEAsyEcBMym/euLFXte0rwvETzPUo0FJVOT0xo
xj3D/PI2JfYWsjThckVILMfhSpUZjSE4LH8a8G7SZiw3Jd3j/yhVoY/UpDApoLv6ilTFvEpFSlxM
VIo5HGdFYiSEI1CwAFzJHzApF/oRua4ivly4hOKYIfnu7+QpKJ5z5+jswGT0lHrulB/H2TuvIBgX
l1lVBfS2N/EnQXV7Ww8UzYcH+nIgcarKW880VraItCz4C9jN/wHtnOil5LqVLZFWxzXtRh3a+IF7
gz/o27lSicyL8qZD/kSodTMaw70VQm3tZIgU+5dFP4RlE4+mxYktIjFB4PvoKfYCuDJds7+wcJB9
OisYXUvv0940dzWzDINM8I58w/Stsj1Z0xnLhj0ZZieVtDecsduNt5doMVRGYXB7bkNxD27Lj33K
Gh91tFoME2NUwoRooqBB2JP5763xbHv0l08F1m73JLZCtqUDD8diD1YgWoKNZfUlCxh6GS3XS54h
7NMDrHXKVulWwz7scRuHMU4S4JwrrwN1AuzxTS7nhwjpyvAXGT/7AQf4E7SXbRJYMrIbiAdWdKt7
FyrrMgj7Orr8EAwmRtlfRPXMpiVx88QN8gPp5cBlj0lvJw7mko+XNHXKQwHGslP9RvAZVXPHoRbM
45kpvTY85yWiD+4cngpw/uzVYA+JlnmP1xNdH88Ex1j3lHGr/6bKmA/hKALf6TIL/QtfDYxzbGAE
Ebay9kK6nWGZEoGygW2uYozdDqfWmrkTmPyEg2m4RMkoO0iRaAiZznzQpx3xoIc4TqIEdaNnK1w6
LCiEZdCHbIV5Zbb5gXj/C7EIFRiw68phIMXT4ACx2yd/+v8zIp8ymwL2zR5LFfWNdEAywbdH3D7G
iR+dZjl5uccj0ZN/5a3BjDx3znVMrAhSZ7sw3fYXWPnhmmJVCAApL4AbtVq1O0ZrzGXm7Tr+b95a
XWY+T+FEeAwYmS35eBrxpqVHSirMDe1qIMQo6yw3CivBBGjqkI9HCGKEbumUj236wzxSeKzRXKzq
HlAns3e0KMzPpedmDARLOCi28MP9P+sTdMqSBjJnaxHI6xR/jnih/TilwJi8hXRiupAwcmJlrVbG
cJTd2jixZP0g9n6T7U3YU4WzfT4Pj+RKG3PPkrAANt0fMJF66YF5iXBDIuO2FIiM0GDHjBZkr3Gk
PQwTNZXBheAiEBYqFd7YKtYRlR1EkyxdQMimv4mmIlLK5D0Vczf3eHAjl/ZLpJZqI+k5FDussf4u
QpHxd6a89f+js0e9Fg25s8+5G31HRoAzr0ZAIAdHucPORBiHbauioio+2NIYPKTVHb7XIt0Kxn+s
KkLyzmsmYNoSYmXxDrL9/LqoumHnL0Zk3za4w+Itp9p5ISWiC1GVdK1GE53p8kdYu0GnVcI1qm/k
oovxkD4GIETZlYSCCEVp7XduMxwKj4asfZDvdGnbMqfBcyLsKAggALVfWG3+GEPw3jYJ1FF987vP
xuY6KRkruWi8xGPr1aJ6o5URGx6t3Z1BxVZ0GGic3l6YtMGKMDchmA1SXQfdZlu1kG2Chvg2df9J
/ooY2Dyh5sAHk3euHOHewL2/Lwz6/WgRd+mCCUHtDP+LDUy0i8ibotsQV2BoySU32jRqboJfd2jS
MdjcBONbLG8Nqo8Ul6f20jzMzDkHFBGDP4pNmGMT6wLyy84NkIOK3ViwuBnnaDepgnQbhHtxC1Vp
EZxzxo1QDUHnwo3kUTyuWzIC7Z5se8vSToaDl0gfxZyvuGP+DZQzd7oeHMNqpj9PJMwoKwoP6XIf
jefYuDHcHUDVPqPsROBUZFZCEZm92GhuYXwya8YKKrIWuZxvxQM7LPVGfytDAWGT1cuRqVEVWEBx
p/zJ2Er/YGJhkIAzrGktGCfq2JRbjp+KfdQ42+ESMlGUqtMYCJb5d9hFPZtI6yEJKGV16DBCYglC
MhyJRb7xredCbabnI9GcuXmPv41YU71h3Jh2L0XWF75YLgxLOLfRkvnLkO1waHMbk39/Kt7R845p
eYz8IzudID6HJ/xeu4RUgb4D8357GcZYr4RIYvOY2djcfWUXqIcGXB7mb3B4KND7SjiIuhv0WHxP
SX/u4AGaF3GzGIkIHbLUJYwArMxQwGysqYPUfmO2RJrp2uSslZ2kgr002CNpOkCL13t3ER+JzSHa
cbLMrci3JDbXpsOZTsNMIj3QxCKQuuUN1IKsnCFJsGxrxZogGaN9ley3OWvR2LkAM8CIXZblbYR5
SYodlYNDEbTtA8UFZGlVtjm/PdBUokScUkGUri6Zj5Wa4xiYl0sWnuvAaaMLu85nTTyA5zxUFSxz
2RF1SXFgN7JnIzJE14Rxom9RTimoSWQiL1uTUwmQ7cV2YJloQX6vaxlq9YYkuwa2TaBMgrdpY7Jz
FO015WjrAuyX/0hHuqNuBWNOADsBQ6k1o0DK13q2OCzCb+gL+XdsnJiCiOwWgesbTZT4Eh+TB17u
S4KNsblnQMkedIt+NLeacCHYsGImKzaxJYAiL6FN7YQ5IUBzA5rVsNIoVqHM+6yL1yi9J064VJLj
2J2ynuPTWRlxw+wVaW+C9Fns73fakMT9l0f/NHUL1FRjEse8X1Byv8m6lQTncrEGJObiNaCHlTrh
eN3Dbudv7o18mxNuC+Ym61bflfou1Xexvsv+8/WdGu0Vbcf9StXMb/HTTiK9ska2ghTPjQF0R3yE
/8fUee02rnXN9oVMgFnkrUQFKlJZ9g1hu7uZc+bT/4P2/g4O0GjsYLvVErm4Vs2qUcWVZg3SJ8qh
nB3pGOsPWXfE4O6BjUrOsnme9WfCwxZoa1qE1OyGMSwZqVA5e9qlX7yNwRAlvijhohEsrz+E0Kjv
gOJMJl3D/C31Ot/TVd5QKVyF1dqv1q2+LvNNTi8W4kgKK8eOV120qwjJUYjA8KTeCdWUCSVelnNQ
NSc0aFo8q+BRc+BcE4jwJsyzC8WP3N2afYVY7gOw8sFcIIyDh0Je1ByRgHYwbTo8cHUYDJY5BSAE
we5u942E9WfphqsKSAWS25XaHRhA3bHUj3HslOuRNsp+TnpQ1E515LS645MiCfmuCxWDb22e+L4S
sB5A+QcZEK5uK+RwNlj4ZvzhKBgn44DzdDazwxri5rb5h/fJZXpMv19PeuqeXZ/ttjAJNk6nDe3c
5Dcsy7r8KKNn4VuIccH8LcwEedBGzeRCW6EHNaTHCMZyJ5C0aKc8K4rCRLj4ybNSoUcsFkw5U4Tp
oUixkVJaHXCdgylsXYrCDsAm65EJBPlOjKL3pgP7Nj29yPVw2FQ5bGJqBZES2fiQ4o9OeXdnLzd+
Cuqjjem/uejqWSfERRXtNnri++QEPxXJi1PlO6bJfvIk7Wpa50C1W81CKk/iBwc/s70W08HV8qxY
fSKjDtShzM4zFbV/wdTFN6+TkG0cJXZEePfiFc64ftw0gC9DyqGtAHRm7tS5o4qO31v1kiw8FYu/
WfhZaAdEVyObyiMy2fGHEX9UzWsYn4FwHyrEqMusdOrFWzrMNEVWQx7v8qoXLKqAfPf8q1xLmzwC
Rzd/pPmhnmgY4cbETFbDPGD32X+0q3+d/pH8EMoimMUKnaz/Pfqo3urWuGZo9uCAUawePHlde8dI
nz5MdauJPkv03DrPgofJtkKFmmxV7027iwWe70eD9ecfNSAXObspDImrC0YMjH2aeuiZavfrWb7W
GGl1eO+mRk49WDLaYStai2e+pSy/mOdjwgL/cHiL9DTQPbUQFiQYjm67iKGKp1Y945h6bqRTVeLU
PfgLfzEaS0/9VJVPKODJVwS3Nvtk4My4C2MjdnzmyuvlCCIF9+fqOV868c55E5VEFuSm9q1VX4HJ
omyTeDiN6yKmi/OAGokdhDfQnLv38nsMpvC5cgoeeOWSmK3p08Xe7y/i7BR88kURQkVJZBl7xy7c
wxIyPpGsSClQbECKAewEVucaQyw6CZVF1KXSf4rtDkPhaIv4VqoLIgy8CUaOtXdhml4J8NylNTZu
3mZqUvm/ACVoB/aXigepcu2nPBiYr6/QtinD7LCqIA4MZDW2woDRGIw+1hTvk2HePmE6Cs5fe3Uv
+dZzYhLx8uzKic/drbB4dtw8k716A5zhN58QijbSIMjBe7kM1AtuijB/jO5zWGmoNYbti3Y3/U7H
zJxxkJOh+v90leLdN6wRgEhDeHZ6elF8CyyCs3iDQW9JMGL/1qt9lZaqKeDosWX4Y/6USuHNC+y4
mtgYv4Y7msasUdjj6dE4LCzfUMU7T+tcYeGREGUEwrDKOzVHoSWQRIB2FUbopSuRU/W4VjhYaxM9
OOqZypl7hUj4SiHYz10+5YXWG2iPkOQgbYvEnZnAHMsYRoDTmWddvOTrvj9XZM4YfVCMeCEEUtEs
uQBOXrOvCDZCsMGvwob+rQkD12siyVx8C7JdJrDRJpsUq9jsxa50q+u7qljQAcfFv8YR/pu8EWBo
UHUybrtvxBmjZvO3fr55kt4HVVy4tIusYPGuBLhg7WdSf9XGF/10S+X1j9aK9j3z3xuaVwjcwqIF
eyasQaCZ5H4RZnYjGQhgr3sYPXirHdQdlzM7/TaQBpFKa9o7jnQad5Qz7J8YpPjM3uJ4DIJRmQkL
ZdXEG1nmT1k32VpcDsk2dlmNbB84YbfO0YU0fpStbQp/iiwGjE+NbXr6kJKPwX9h8qzt2two7rpT
1sVsJVV4sZc4kfLNKrUMyPQfxL6IklVr8S/OSlpYed31aiD0XlG8t+n6TapxKa5INBLPn6kb2bMp
ayDiLnb2DA+kagf+1gMH7W0RMXKVzZPtqwhO+7Zg3PXQ7Qw30UPv7tqrtPCrkk3ANo/zAEMvDAPS
DhPhB2tmGRJ3pw3tqGO3yJxcdGTBMQQn8M6C6CCQf5b9tYQBSN3wF47QaNtaaMJkyBCbu+lxXCBY
QDxlf0PkbMdjQz3o/RIDKcXzOZ7ym04Cpji65SENDrjE8GxTgUwbNhXIVEl+dqunwPD+QGSkxWF2
z7t7XTxE8y5097SHWH5LxquyyOK9OuxUj5LdrSnZmrTpE9pM2WXN3WanFHtxhknu2LanoHOa5Jww
/NuCQnuKIWayRVRfQw4i/U0eLVVb+2dckHgg/eZk1qfmefbic9qdc82ZBQ6UNj06zNalfA5KrIbn
IbgETrZ3g3uRnRhrmbjBHsRi/UPuH2osnv6hbPZuRF02mbed9BC/6YqO7IoM8Rr5gLUlm20asu1O
KJ8N/9LK57e6MtKqGnGGweTJ9/5EEV9Wy4AFuz0lKy+3yx5+WRI1QzbicATbbICv493V91W6z2Ce
AKNXnPVfFpGotWdUBpHk4BOmVHYhfOIPNAvi83MjhB070ZADJDTKv6czM+qZl6364OZl91zb1q8p
QwNUqCK9bWX5gzwOOTUs0tijsQjRP2McYPzOuHUg/s1WUPKqHG4FntXas9gjALlIObiXl1SitiVb
5smJRyXKsOpSwxs8Fd0uyHqcwDpiX+H8qOtW/V0aJ/IkIimqNSzJ7kMXz279mXc78j6VdMbXUpjU
ZD53BHSw0EBeMbKH0DFUnucvEEuJdCZ0d/5hpGxF3IM4s7GNELHAx8TxVVhzjZaFNbRI2NOVylfm
LzpoGKwgSSPzY8dOEvCWcwR1jtSEKOnKqeiktEYFZHawj2RWRxuVhZWquxajI+v7ia9/HCFaMu9B
bYrRnNYZLhXKHkjLVMGqKV9a/7F3fv8LggxWJ6oCaecinTHXr+wUBXa09ZoYmyK9M5jgMGOjtQ70
fEOQx3Ko4Jmu9jXSDhtyGjQJcJJfzI6064TjRzl+SONHeBGHq5ETSH7F4/xtFrduXaqUATYM0cJ3
nLJTyxQWY6MEU3LLZti9FutSumG45XmIrJcOpzX1xnXwxEvKsamRsy4We1i7YToHm0ELARVNhJ9z
/eM3/OwHq9HqmPr5a1+kCHBFwrtsllqwrFG3/iKMVFaIQrJQPFpcgJBOK2fYUGxJa8sGZnwwP6Xi
PgfC4hjNXs13preDi6HVdtxs9GCjaZuE1bI91c011jiudZitiz2Ufb1jYHJQo6PQHAF7oFbTN8AS
wklp2LoUdr8K9TkW2C7uCeIIpRnMHc4Ve1P5CC3cP9HrEPcnBZbPzxmoojRjWF64n5p0T9sGEjGN
B365w3v7e7ykn36gi0f8hy21yyebGs30uEUZTqziL9rULmb8ggBORwOq2PBTUZLSTDGddSkZiHA7
upQ2swWiP+NKZU4TfwnY/T4k751WiHGGR+kyYkPreW1c+gsUkNxlgxbUa4yMPsrdT4S+zOcxaL5s
WfXLwVwmyyQ5qjEBlnMtXSIfoCvAiVur3GnxzD9b/YMmhqH80N9/KR54U5R0Q13n+EOGYujM0YtC
DsyopWk5g2MEdPAQ05/K1tstx0OEF67aOSvIFA6cSx8gr/Sa2cVcGudTOxyLA9cQ80d8qtTaSw+9
fHEl5+2nf4xEpxccRXBMwdG2TXmW8fh757xwOuHkFac4teKvVLFnnLcW5ZPunalhJycUcQ+Y+GVL
ujuxpEtLESmjmaBRFMoxyAeRx+A4WgswDHW2IZug3xjDujxlxT6gVqA7lC0+VaZ9pxngoAYsEXaS
gNIh2BraoSIRPoNhue9d6M8LnqZE+2dsm/uFkm1CtPdroE5I93a8pOPF6zgYT05t7DxUSLCP1396
MWAY/R7WMBzycmhSGb+zEBgTlM+5cI3lebpvlQXa4vhKxIOcP+j9IrD5Lw/mYWmRZ0QgI0uBbU6k
6YTnF0SOZM0/a1CfhpOOYxRBlWcznV7stUskerbJ6Y5yL2Ye1N6K08aYTJAvz1uZDPlBuOrVlzD7
mk039IrJI0/5IL6KJm0KV+LMVy24S8bdpS1mWA3Rk+DgVDpANoYJJV7xb2Cec1rDGD3Owj2RnaHe
8xRgOg6YfimwxDxSb23WCwJH6o/DlTCiiLWYMSlBCkBL9DWREJHXxhId4jdBqM+OEHqZLZJkYDZI
HoUhKeS9CKcrwRDeIUjdGOCpasVOQzSJ6QWpmYT8WHqq5T05zEhayx+IVvqB03gFI0Zc54jx5CFz
eU9OlLc3HI/5SDX2KXCP4ngy1n1w0YJLTpT4KHrn1rTJhRraLtB3kjw5Irt/nmi3BmjYbSEyYcTN
sRUMOzTtnkYLevD2AuHOYRdsiF7yEtHMPzBJRsJ+96vMcZbhtCNTqyWdJXXph3e0YmPAEX7zuru8
pYoafyKmVp4rTLIISbk9jsNsznl0EPYiKVGTDCNn4NuLxDam3OrHS+x9EoAk3cUpnujJi+2OceWN
IopUvsiYmigCNKzsiYx7+UOowOtscCG43gJSFX9BDkov3snft4gv4kIh8MKsbXYdT+PgMB7ihJdJ
WIwmOGEILT1n0w2mSvmGET1rMZ2sCO2QPyIC1YyixY8i5lSEz46ANIzG7BglVo97m4w8IW0R7K+l
vPiMIvHQYqOP2VcqMmy2GU0Vu1/zwqvkjDCbJlSJdAMkqHmXIboO/IXZnngPrBvEp8U1c/Ah+Vsj
hWoUv1Idv0oeDUdKmQqt/cDpD/cqcSUS4MTxrjkXa3ZkZ5Boq1hZqBPxzwLO6Ad7TEsMrPXNRD1s
FuMf9qByidh6NBOQiA4m6GDcEJLnr8TBkzsyLl959+zN6fIt1aUrwHk9kOuC/WBcaY209DukA7Mp
Foa6m+01xSp9ByGEcGqYn3vIDdm5Z8RNfx6ev2iOUIUxFy8AVw+Yt5RMHkoMOHKkTWky2fIqvPBZ
fsdogypR5G/eqxmRnzkIusG4DtLWvAYawj1znCvbEe4xibW3+GqaO/Fa3OyQNxV0DWJev/EucmPs
vflwAQXgbOcD0aR/CqRS0gDUQKmXgAVAsmBcAjzgimK6zwGdNwhOQuqQtWPUAAwZe1uqLWKGEgM9
jMiflNGy33205cv7xJtXbd2APCYBuQ0tRqM9RCQW59xR2b9evcAB9YpFVc7TZlFI7wQRWQPxOPvo
7ILjl+duScyUyCKmWxKaHDiwK3PgSEUHXwTrTYKri1EdqHhjRVuCS7v5hsOcVzvTzKWlFfRrAOta
T8PFx/+Pu4CihtdhQPCACbFP/YuGB/lnoVSlLR5/oZsQv+apNmjBZuRYT2eJOcFwkor8j7TfCaAf
fti/rr6bdNadMRDl2JAGgOIgxYuInaRyAR/XvuvkJcR1QdHAhEqd4s/+HbYgcDJzCiXLJClGBxGu
J0ZRX8YVK2ql7xpj4eXHKD9K43E2IsoeB2PB6iPXX1mGYUg4qDlNpwdZOpR2YDLLPJiyhe0ydfkD
KB3Ae2trvWbNqmWVIr1Owl4QcYGRXIfHfu3rly4Dij433pkdpbduSzKakFAIvc3FhnXPEtX31JHC
y5gssupReTdPg0zuKAx4Geofqbj1MpvegsmY6pgMCfz3XH2Gh1ZzhClXQ+rrmEa83glxKA4W5lX2
YVP6QoG/D4ECDhkZ1vY8Bc0ajmJ7jDohav1HZlpnobEl+kuAH6BzHvkUMcmPHKSvBi4O4KLVRRJH
i0hbMXB72iFy2hTf1sGk0cp4y9gF/KiTjNc8DhST8QVagZJYM+PUvrh1CmmbDJNfJv4JyHfcNdVL
1F9x/QpztiVzBFvexAbtalh1lGPwH5m2wKgh40tKEssc6SXpzPmi1BcROxDj3BhnpSOSeiYOl0DM
U09FcCIzXg4v33hMYfkZpo7V+Iehd6CumG+z0KT0Xqa7ncWsTJzRTXwq83PbXYHcmvVals5ce6Fh
H4zkiI7NWA3TfTocCzYIHFzKzQ4nTeUuWbzYD2LkYCXgWDUe+JDgH1ARGm2D6RnDDajktzC8m8ad
xzk0MVjbJQ1QrY2hCu8UjbE+cHd5gztw8OaZOhmn3M/C3AGMzAmi0l6gKPMweBhwoUMSmCdMA4N/
Y8AvYDtnmUJBG2xODhYafBfYRogEtOVl8rSpOZ95B8W/8OHSRDC2O4IutA1MEYJkTZmFfNa/g+Ea
k8VIGDVdOstT916MIrzv853o7XpqpCS7MzdA9JFJurUEWQdxqN9Uua1rxDO3+hMndziyW2e0y55k
N8q7NN+X8i4AEdjZFGX7mBXpOKfAV33m5kNzUs1RAieHp88O72DeuF752xdwfLspKhw0qyJfp99w
fHmyB/x1pqX2jh96OB1YViwoMq8HgeIifFFkwzpIFQ8LN2fWJrZAeZoybiG+zbiO3qWJrrXFSXn5
miY75/FdxXFPiQhcoTWLlbmJhkVD43C5hxBJXhvvDIYxHGWFBdaAx93smmB9neE/tdWRea89hPYu
vkuqFWAgVcC0TX7kcILBTbgGgzNKysZrOodjxfhdq4myptMdQ38qT94EKswE7nrogMglK1SXv1Fn
5rD5NzPahHMx1swNn9j0perP9/DgKgk2T/cCzy8Ecx6S/Te6bSDdcotHF6sh2WJ+PDXCqElsEFDz
wGBiPmkxeoXdjqcYRRA8wPj4q2SZ5jfGEunsi/Bzh0doZlEDp5FeZwQcjcSKcWetWrBOqRcscDya
UIjU/+LELA1ciZzmvWqPl4xNDb486SqXF7YRPIyeUrJnQOH9YyTPegz1P0SZ9ABlM2yYe/FFGs/y
XM5t+tAbY9sqO9lDFuCWY3d35OGJVak5qs1RBKrWHOM7CH8a2SNOlPzbQsf3Wh/jn2k8HRawmipt
i697BhG82RC0xoCHupcd+PNyCLM68N+paVcUkYinktxuceDZkJOKIX78DcKVcZbeON6pzj7pXaFO
oMdlTF61uCJYMrgvMMv8MK/wNRIaooWDm0lrJzUj3NfYxumOqMKP7iVwdymL5htyA2ThHILBpNTU
cwgLEGzGrUZS0aZxmTRmRZqNyfcCe0l2FLiu2Tez/WZ0DrgFco7OtUETO4eC7oq7jO9E90YQb7rn
RHYI5tIRjx1etZpPnwMzThs6H9BsEG+MYzseGsbUJ1gMv6P4BD8F+3Fbkm/SMI+oF0SUR/iSHxOi
R5POIuD+R5W9y9l75fFSTipedLAs5cGgNsmU300Jx9YfQ/tDCzu+tC1BIJXr5SbBM8uX3gdKBOj7
AJs1XQv6T/YiA4j802MmLig0K6X7X49FgRzPvkwOwVQpOgLKJOFSEzjKt3G+DYEgopQR2sApCdIM
o1jKKXKtUvECEkf5QCTggDuZeEvGA8e2ckj+Jgqou6mDN0pPAkkONtfMVI0T8IvpY2BDCSwdyi5B
u0BlaDcI58JSswPpWGaMoetEDWyXl1ldaLweu79ALn9QclX5EdEtkVm68aDhfATgr59l0MECbsRN
nvwR8CdKc+KuZmtJAdI6LRx3PjbBOOYzRHb294xgpPVzL5AKnZPg1Fyn8y9IRtl0IsJNAX/KWfKg
jTYlxx7R7gHGmFwgdhvZfcQ+fzUuu3rZVcs42rTTls4Z0veYW/ZFHmuBtZArKYE93AuMai2VucZN
0M5tzWGWRlMytf5dS3Yu4ejhOBFOZI7XyyfvEa+T2K9E/if7xvCEd6PejuI5Q/pq7pn8gAChzb19
MTgZXiZcZQH0JDutLpl6AbmBvwN5oTEJ8Z8ScB2uw5eX0Fb3/TbiNLKqDQauN98yjZsS3oTh4mKM
vqiqUyqnKji2cNm9eVcfuIa5ZCi+6/cz6Df/m7yWGaaSCS6NXkvXZ3MIZnsRwlawm3o/q0VWAAq+
h+aNn18/zZ/vFIU5UVzGtoBQVaerTlhHQ/qKrcJ8GMFDbEGRXNp5uUGLlXG202hKHLBGSjyUUFj2
6HuctIqVPx6Iseb8DoyKKRh+mEWNKKOsUmby3oUIOpeUkbyLbBlgfEB6YX0pN+U/Pbhzgie1NtLt
chqyKeSRmesRvDunQOOeKY+l4i9MDn/+ZYBaYq7DapXYGBf5YF+ZQVJ5K0RTBiQXINysfXbvxUMr
HmFPlBVr94ECNYZnqzLmoYtXcyvF2yC8LBkqmXDIcLociuFYgzIfHV9wZLYA4T39N0C2YfJNZYB8
MwEqKPhwloRNCGuo9RQ2gU/8+/OKZiuBUD5rxQLrwjEk+M080zl246rVcSieZsqW0UALJucJVp12
7O5KmC8bVrBbfpGjGmMVBnZ0cNi8d2iyHboBF+QDbljnbisLk+swF0lflfsOUSU9QaXpEzqXY9OR
22v1rYnnPLrG7R34TNh+ZvEKkzDvM04giBVMbDGYkQ9ddrjKP7Nv8ocdVpYpq0mDDlbkZQ08R9tx
x0U1xKitJ0x1a4kAaHE39DuaMjCqynMsvHAkz0J18cnVm9f9kuLtPTaWPch57RyK52oClCETB9CN
AFiNG4LeYH6Ae+2T/jluf3vcnsvUWFDsxrvdaRdVu0gza9C/tfI7bb7i/hPAmLiZiZvPd5MjCV/K
2UI46PwqD4WKEXMfGoxDd1rCp2FriwECA6bRYq/1wIKPdeyk54XEiqDPUelqZSuaWAXtrLbz2M5K
y71C4cXKjsGAXwDclEWE36pjcoMtz7eajqCOA10hqk/un4AGI3mqliSEI4jLX1MgGLIENxf7qB8X
I64vSoyJ4wN/y3lWzGwXE6UMUYgHYgk1rn/6CTvDbA44qKAJQ9jmFL9IOAf5BL54DbzfVb+rY6YL
F186jAsX0+c81lYdZJh0jVtG2APtwVKR4+tWLiKOee6i7NbkZwAXK3dv1Ad33DEjZDFnd0Ctp9Oo
F7BHfNAezphtT7sBGwKc4gXDbRm+5/Shc+GX5kQ4S+FqAP6aS+VVl6YyFsLAlJ0w0O2DFaM51dum
P88c1+rIn2AYsFBiif+gxIY0W9KzigwbLiLqRpK96u80ELm2/w8TJOSB6uUaSDH497q58OEi4BPP
EfHWoawEFNkQDtmV2haKHO0ztW799jXD1KAUOp/8odVw9EqLYHn8D24BoKhSgtN9zZEKkZgFHjPb
ejnjXqUY1DPvOTBdiGvFQykezCJWLCPMuTPfUtjoo/DwabA9xPPH5M77rGZfhvatq386K2nWXrVp
SCL3807a5/4iJ+4urtOBj+aeyA/uEgDC6tUYKNuDiLFm4CunpxDJoFnrVx0WFkDUTWGcGvbUM7v6
WfEDfmDqgLDipuam0IjxktmHG7DWjLNPqtF9UKHT5aR+2hRwgp1ThIRzLcVywRQVjXRFI0ttfU/u
ftndqP5DSLdDY1fN5NOvtyGQHKZb0HIYKIUf+PWbz272JaGPIaRE2/07kTn+Mbj5FQiOLXn2IZsb
84WIE6j8NkUM4Id3sd9J/zjmNPpFQS4NL1l11iXHl06KTj3MKgT+MM3JNhmh2WAtVySMGdRzzP9q
my83+PTeZQrS1yE3HUehRwW1XcTBugnqjZBY7jy+xO1FIMjurarqZswuLRasz9YgjcctYQfkR8qt
2lDTtC97SieHYusZ22hVyHOTjL36t0cCYMDX3w2Is8++fIBnFOhRwL1JGxbPoF2HwZhpWLvjaDA7
RO7KgEC6UTfJT7FmTPcwoHN/Oxu2yjDZ04Y5Pqt8+9Y1aeGLgcG06ItHYSHuoApODqsPKXoR3pL0
ie4hOrPJiS9d4JrA/8defKctx6OTTNt2GIbJsMl0uznY+dv6OFPppcEbQgH4zmu5fXfF/1CJnTOc
OrYrxqtWFzmVwMg4xVGdqOS7iO2buuxNIB7QbzayeVWURSCdkS/D6qWMjgelM6YSyc4NGwUYKUh6
EVjNPjt8wWxnpS0cBNV1av9S1eyg7OAH2sdA3BiWfkLtGQ6ZDZo5+Xum5e4z01ZQtsSYSNYFmtdV
4MHcfdbBp598pMW7N7L6HxMyNrR3HIx0WmeV9tTPnPicDY+uepriSxJfYGG9qydegHRDm47XBLHo
CyzDo8mqEL2McqdqAAQnkC7FkCkFSOGGzE5Bpnauj2y1dzE1DOrWmpHpGr5DRCSarR3636qArO+R
WmiRYPrCpC0XaP88dZEXl0xmQtTxR1yBx7nHx3BErAP+w8tevRuSRS60xZGr73iehenSy9+T2wyy
p3DwL5xCkuJMbj4sFjhwJKpP5G2urfDLwJ0F7UTImTiQzOpuTbuX7DhuA5Ug8YVx29ybampWfXgd
WGSkPVsdXPj+w6uW8pWdCpOBeJq2TcaSPja0XvC5C0bB6oWbITxkmEvCe4W/bgfdO/ggT+7Xz4p1
yWJAFnX7Ljn6M2YoZ/HvmFL89xTEOd0f+abGY9Oe/M4JZs6s4h27ttU18BYKFarDkqQT4YOq3DPV
zngOYSBvrzEAkWrafF8nCJdugYtCE8cSCAUWNYbxDIo9cDAU+45Sl9+QFxBTpgbVcjZv5LMsn2ff
Q7ZrHlwdmkD14TZStkYM1gxB3OZJIB8UFY1xH0Fhf68MqFuXWnYiikPnkk3nJIhkt3lsrPTDx8rq
3lkCzPTqB2dTx+e9L9ods9qhoj7rQP0r5jp52nLNQrva99qKXgj2ca5hF/mp0f7o2p9m3xgbgwH3
zwJDeDdy10PLKXbVuWsXSC4vtv9vC1O0JFM3uvFFRl6FiqwAf3yyOWipGtlK/CmQLZtteIncu0p7
tb/Mind9fBbCPRGvvLNL7SHIPzH61npTx7HXipAPCnGcho8FcVOap2LrTfdqoROSMqTflQj6muUb
iBNMJX6fHHM02OEVDQ9esMMsPHpzyT+5isXwEpD2BFoiGYGluWSgXi5dth6WKB+6dl8Vk7sxE7n4
OJ/sUSfGbWpsC2Wie5fjXvnycXtchmVb3gy0otdYL4nPkdrg3D5wDDqiymMOnaNqu243L7srQE5E
fZnTafiELiqRGt6SZMYD6dIVOIVXKH8EnyWfUNNpgEHidCmajA7NNBdv5+GP7ISrFTmtxG/3YfBH
MU96lIw5FgxCUE/+X3wwY8jHsoluxYLc/8CTXWqBp/qRrrl7VFfNmDICsHPy8sXtE7IgWmCUkRvk
7Je6McwJPuAqh/NRLVH/p86tk4DiZHvsdTl/0LcGzqejIyufBkPaCcGI2WQWXRlGat6yxMWzzLEL
M2MBr8NWZ3qL8hfCIC4Lt8Tqhvt+DgVEXvOVQPKS/JuHVywcS5h+Hvw1IhDU0u6IHt8injEkAC9d
/+z/IV+UsBmHYwImw8VWU1C/t/3d/oIEYVlp/81UHmN7r97OAEsCFDpHXJsnzLEe+N+f86K0Jv+G
ef9EHg7gVf/jtANIxfQ8lW6tu6yjq4nhYfVDazwRJQATKbqTVNK5hznWWhJ9I3+7Rzos2YSnbJCg
bQt7tBASKhg4I6yro10p0EXXChXFew7HUXFoXOJdK9ZCtAB1XhP45Kt5i/CnCDhe5If/yTLGXhMW
UzxMsJHUPBIcqvg+5h9sIeRtY4mnHjgMhVvsc8HUMZj6fstEtYjrtA+tdkM7k1QsZR0CE0uWna8F
601p60ru1SKyKuqSagtfZMT7NHCInbar8LreqkSM87Bw+RIwzot5hKq1Dr/K8CzndJTLm7/A1NJn
MVvKP89XcGqgiB3XGoNTFE4mo4Eh9twmkSr/hFJzC0EYyR2Bz80eHMStRHuBcM2nZ+ZSS99fGryf
BVdbwJjQPPar/lgr6w51HNsfnVkfKrseENLdyptAYNwW87dA8XO57P1JnVriBHff5fa94tf4Mi8E
ujNy2+20oeshPSJVExAk2JAvAewP3VaR7b/zBKsWhDfUw3Tv+juKnbKeP3/OXhIeVs2sFY5GvV63
9JqecCfGY7Yww0O8K0SOGJ9x8tEYr9n47IZ7lF0laxZdUt+Ri0syIik8AH0JEQ/Z2qmqY0jnr7sB
wYOAnhonGTbytJPigEfTN0IpCKl5p24qdfPb8hpYlkptuv4hKp+V/mFaesrBaUNegl4PiRC5t1Gp
ROoRXCE2kFVheTuFCvALsre7HREugao14P5WEH9A8e7ydz1/L8bnkCwab8d4rXgXkud2QW2YwFKs
Lt7cblD1MEuZi2SYdPZjsZaRyIRNntqUetURUMUj9Sr+H0X+DMqPZOFGSzH98gWLx6KhOwW2z4dW
Psf50GFz4LBiBx7Wwk2PacAx4NnjSeFSBGT2I6jF2hoQCpQOZLUE/w2oPTJF9CYI8IEohXAS42FB
DWbEwlpo0JfEBaruqoFA/Vool9CBcQ+bSNwrhHLviyYC74nMimepjlbJVVTu/kfVOknrxPSIh47Y
OPD0C5WF6ignhBMWLQHNnGMtn/OREmZ6WjN3B2Rf4srW2OTb7t9mRpzyrFMkoN367tLjMNlqi18j
oRSD5V57Eyz3TGbCe715ctK1g8CwGwGpeo/WWWsb7qTppNhnxGWh793V8Fmjjp8Uj4w5Q8dNidEE
vJF2iExSDB3tXtZb0wuup3RxYuXXOjn36jTQpGa4H+6F8xbGou6VkpZYPkJFNgVR3M7OcG6JoJuv
KkUW8mrIwbl9ytE3wSFc9Mzphj+R/7fs/sr+Hy3HEP1V1SecTuz5QVKvw3Fv0laaHApjH64M9aln
K61ZEmKbiJHllE1D5y8pQSYPR8nTVtg1/rgagIG7H3Vh1W20YDaSK98Vk3MRzj/yPmbhIKmBlWIV
Zsq2KIFE9CuGBdwCPBSxm/LoIc03g0tqF+KBCQE9v5Rkdk/qHEnNM/dhrFydk+o2ay9JffYWho8d
D4raqgcNpHCyWev6WqVONloADmYhTIBO3tlBsiyyfIaP2YHlGMWV0yBUnEnuhlYms94ei3GqjoFZ
KIAU/U9nSgiF0tpWbbTljGYwXjD4MxoTB3uoJvsppMmlRFYzy8FWr950uaN2xigzC3aMhD3Qd4Zj
vmLPj8sFtzpT7pxqmy0U71zYNpDZxoVWgDi/Ct9hvFMaC2abzD1Sv4r6ZZKYvbTNxQsv6Fz5HAO6
Ozj7t6CPlNoPQHXPRRIEwY1wcvS/VACOMp/ODFzjuIx1qxAuWX4vw5uiwKE7xyspBsRxD7YiYrc3
pwtZcSa7M+koPZ2r+TqhPRlMmRMWtlQv1AOaZjVXR4YD+EXI0p4hlaoi6bBrQNHp8k2LitjwA/Yu
Hr0k5WO0ato5dNyidlhNw+UosjNadY1NbTDb2CgoCA+3v5fVzW0vhn/uvBOMBdmKy0NZHgb/ICj7
UMUsSVxoJw27pHpk2u1AWEUrD2CD6FjEo7urcki2uw/jX63usQq6xcIcJqNgNbcGFUOFU/pHTaMP
7+jGDvv4sb4qGyU6uZEzYxFIzkLMu3Sa3Cl4gXbMtXbWn0JeNsFE+BE6OLR7Fs6E04Gw6+IDTesz
28/vjfcetY9ouISLza6gnbbcKQwuG5tZGh0aiUnKBZso8RcWHtwc9IYWyf8xdV67jaPrtn0hE2AO
txQlkiJlZcn2jeBQzSgxJz39GbT33jhAYQHdq6vKlsk/fHPOMV0mZogcc3EoyPJNAKmBJFDHIUJa
bxxkPJ3oPA1vOHvWJjAe9fNRfgqpLfQbo9+oUJ0wnEHrGMNWgjfoxRsSMERr9TBl06vX+pGcTOVo
ABgIYzNCX3E6YdIxkWcgRiGHUrSp74CQFimXqKx5S+X3OyL2Cm7ekJyZkU9yWBsOp3/0krxaxOVr
Dt3q+dqXr7dvoQ1VJVSz0IS8PM9W56HCMwcS4Yq9+yzw3awyTJynTgvPDOtrIpbVKse+VB/mLHED
gZzuORUDMLaT54z/VqyjIZ/079FcMAxBUyjqfRW58NJg/TE4zq4UPPEoA5xn9cD5VtqSuFRPgA5U
1h5MYJSeoirdXQsfBcZYVsPtiA8kA+UmQ79AUNEphgzKu/OSK1injJ5arnt5MKg+h7OT/OjRv55W
BBit/WZ29uWgOsO+/5fkXxHZ4GGPylOku1zdZoubzz+Y7w0BNDSjEZwtiW2YEwdF3wvyVlMQ3505
KUFHCAflZczPkIiyg8rbg6zIFn9wM+MXblaBxxrJuAVme2YVhQWCXzn2u/Ug7tPhGBTeIwno0HGI
69IE9dvNgnmIZRV3AP81W54JKD4k21k7DlgNJH5rVzJytAFgQsq4rbE+48HOw3s597VUWH8xkmDj
W9426rS1ntAo7/I+PcfFp1BRvvmmHm7ATmVvfOfqgYSqnLrxEAzRK3WOWuEK+kpq5zLHHoGlmlNy
NZh5rGsHHXjnVjS25m0vcrfPL/AR2msrvUXC+934yDNX2gvpmis97NeOMWS176p9ndtXZBluL/j1
8IjSdQFahFzAb7wlzdaIjIIWvIjqZImDbrK6PBcGCpK20kkd9BcD/Kvl1KWrU2DoQXR8qatWqdK5
fbW3reVc7WgdynT/nS3oBo2/Ko0L+UJQ12At4GM8AXZuCzmYozrb8ZrXV6vCQXq2pDPSzKzpCbP3
tlXdf7fkm6hdokDnP3T9/p7stPaf3Pmt7H0z3T4wruIo2PJ8nskBP6kgf+a2oXllvZ7yoGOc9thk
42bsX4FjDF5XAuX47KWvh/Q1slpaJ7M8NwOax3FFq0TvK8D2+hn41Humf7DV3usiT1hMqWOXK+Gx
ueWvT52J7rovQMguuTmdYe8qSPFzy1seecq7stP8/2qNlX2XLqBbAJFIdxK7BIt2/W+c4PTFOCkD
RWbSFlCDhNZaLbmaC0FOhKAMWfwEZwpoDCO7nHZbod3quI6/DPJ/eEYON2Pfed3VNE8kiLTd3vJ7
HC7abrD3db/xBm8aqHu8lOW5Sk/d84tQ+rPblBi92Gyabg4QERO0EuA0MwmNLiBObm/mcrj7JnGM
yaEmyMQ6ybzZHnf0W8GFSHA1rC0LNPn8rlTmkXoNvHlbmXYD1lBP3VRLhTTlCjzDbSLatdW5a0QH
CoiKJR1QGP9/hsf6ns4O/wbTgk9hmfBTKZ71Ix8Na6d95LgxcePFC9KXY38GofeIFy2z5u4MfbVk
DIonr/bQvZEwht8OGnQEnSRn7S9Nw2t/tdGq8Uv7RY3GONLu98JRhn9EWO9gCDzUZyrXi/7Ogd9j
mC/3IFc84+HBbJJmnIAL2GOVlasEtPRFqq8FJqVubp2U+NB/SWBT6hLR4ZysU/g1UHZOYIzu998r
DtV9/QyBINdxA0lHgXu3sQxyDcu2QUxy+NMeymdFM720AtQwRWuO9S0EhpyfjQ26BOHb7IGE+ozC
gZbwtf2BxmgDjikFlChTPBFYsO8K7uhN0Z3ieJuYW+tsK9buPtDxwAcm9FTVrJWv/s6ms3nom2jY
jNe6vqrWpR4uT/NUmyfI2VW/z/DYzB2PXMISulhoF3vS2hJG/XuZv/W3xaq3TuPVeB76QMJ5PexB
raXPwz2ixtiX37lgPm/UkwO8dpXIRlVlwhBQgRZbqxYuDYfBlRa77a7Vl/8XLmA1tm5Qy05bpjmj
ARr29aHPEz113HMuEIsD7vfhHX6LEr/zMpoxGazTvT7L2SVuroXbiW9x8m7+wl2Syj6UlIPq6zs8
TKINiPH/8FNt6ZulK/MJKlHbJOl3KX9iMhjH0KqDw6HAWsVAttkqyQlnf8OdUtm4LmiycsmuxzwK
uHM3uMZ912DLUVdLJJDwDw0CfZvNHimdXZvOw6baiLcN+/X0fFXxBFKeDlCMm3on2DOfZvwN9XBV
n/+eJIBt8Wz+gznUy76SQ/UnZHvtaCOHGc1BfNsztGgOiKCMK8gaYb9AH0W/QccY6dsjbr5W3xB1
QimZz7gZxdUjhqM1cTRB87VqnozFHdlLEhlh/gxHHgCO4qThV5QrdsOMtosLKsdnus/8QCNkuffh
pFHajcR8jBHDrPfReu+eb2TQon/8nPXJbcpVdegYzxME/K8bz/QcMhvtlfDWhgnFkF3otNpy06/I
mtKJAP4W2y9gAmqguZqwvAzp8dGik7l5Pcd40xrLgi+gFjKvp+SKCSLmOebxnE/wXuaL4uHSU6EL
O/o/sYb7MgwMCD/K+q4w+VtH97VkEeX2636BJ70+afXp/jga6eFe75RqmygIXaHiiLn7bObEHhG/
spzBwGM1g4Gz6lNU7XxFqv+per3KRvM/5ZNckyNuyhlulbVPgHlBOHkQ6ZciQo0VrD2B+W9obbYV
Hz/rA9yC5YARAc8gPtad7AWitu4Fv+P+8RvS5LI2mx3bT1ZITopGvrPKg6Qd8+lkZRdZxzJxlm6X
YrwM9XWed52U8qynp4dyrCPsenRozUs3fXvKj968VjDmrCCIWtsBsPA2sBOTTTnIstfhwV03MSXf
DBc3ZrbNCZasRTvSvJvq6YUPVu2pLyzulwMwoo0+hf9NXrm4tfZxMZTzf6RFvlr4xxTy5vmWHYpi
r+hHtKsrG134vMBvfBxbBtvxvpa2d4WA5EqKVjXScLdEOEnw5czlkyNitNPp254097RPywNDr2d0
lACCMKpvjtFKeKf0T4O8qnJs31JdYLav+FAHY/+fo6aLkt3PvEC662W0/T3Yo9ilwLCjarA3lkxa
oKsYguv9aNPbU1t0CuKTQ3eqn6yE9BuWbFDiLTzmv7lA/oL2txuBOmD9FmRNICTBj5P/i7Z3cC4H
I1oLbPpsB3Z7vldrpDEqRMssAPOn8hl52cM+FtZeKQ7kaDPxQB4mu1g3CFW43uei0ey+gW3reQKZ
VPybCKQ64NqrpjoM54bZjDt8iYjFQLVDcwp7fscv88OUz9EqnVzmSSrwjd7vqfmVlhqgpw1j8pX2
v5gIShoxpA571bCF20GfDlm275QtbQvWASMgdqqE9W7Dx8Bc4224vd9ZfqvzgG3SOvXDyUjJgBER
DWjBrcf1BPWnnwEhFp6oB621iqf/alOAAJ+dB7IJJAhfu6C+0i1x7175AUUrygECvQm0dmvwp6Rz
F6IOApEtTPGTh2/dvNpYPlKn8n6Syq0CPQUBvgVWhVU44KbAAJN2UhBy5j+wW4BtiOSPW/yLlJxw
ho5Nl3kkJkfm0fNckgA1plm8i7xpE1QlMviOcWwIpNJP+Ddep5hFkRynkd7xwoHbxrVdkFSq9r3D
7R72jI3Fdu4M455fBJvnEXorEcf2myINMYhdDJjws5+DS6klahxoOJUMMf1AOE6scyyRvwxa7k4z
TQojaWjRK0d+kC6TJdwjkvhy/RZPHyhk9fQx9p+J7PCLZZqtAFfk0iZRhesJKY3AIMMOcoBFRWYZ
puR5Nl8gQ9IGhCCtXKzselMucc0GZyvCUmfSkIWT81JnlXUz4YU6DVZYPL6Oj1FJeG21uUx3tHOK
2h8hKSulvGbFmaEjcVYQlQv6I5RXiB53jzP6ZLgM1LHvWOvrCBoClEu+vL+5BE87wbUU+i7AxS0H
lIMCVwdmNMqHcodNXwPX2ntiz+Lodbx3lYvhgdBZ263gX98Whrh4AG5WoZPL9i3hzEhlxNLIl1eS
48244uaYWBt4WWTiXJuBYm6uYnMFx62FZ8nYulvSZMfdDXIUrRE697UCnzU8fWyqydVacvBBSmK6
gsVieDcHrmqrXSPYZbbh3O+aDhAmCsI3Bq8M8YLJR7EqOaUcqYcwcPbXNEjQe4HlAb8CUhsEo2ql
bfIGJ477HI436dQMjpGcI/yeOGS528n79jd4KmuUq9IARzasfsumD2Obc618uAblqqJx0qyDvtSJ
qXcroO6M5ZgoRxQzzW5STsg8uUQ5No45LmctkptWEv65hkHq4wwHPGzG2ztFKPcQIhxiJV5Y8rYO
huMcRPi4iqn7iRj8ewwnbijFT39ORBDjyKNPUdojWKbYY+OFuc9RishI0F5Ahn53O4/UY1oVVXAw
GA1bX1aUN86Jem6zoKdA7BPAS5d/jtj5FvCKvjyBnH94mPtFjvrXpFwqv81AvCAgk9MFJbGzDu00
YNRO4+2g+dAe2eoInICpYr2ATVUbnyRDLaCUgIViF2taFZpfXXtMmUzcTlJ2Kd1FVa9lk8x7+LTI
UC1eJmu8gwmMS6c37eFfNIKmLpKNpJKkDu7qurK/RDb71lclRu6uhbsT+Jqnjj7nnRPtE6sE7bhx
709X75yRr7U/3cbDM96ND8QUnxSMaOdP9g9Xib2CAUDpKYMnMRYHZ8xYfDUFVRi/dlAgcr40H4+b
afp9DlZZrfeY2gZpJ4nbpNqKIQ8mxtoIlgU3Ze9FMZM+HiyuMa0duXT7WifKfoHWxhCicPV8IcO0
7SzDpGOYkABDveG5V4aQuYoZJgso592ybq6p+jncvwTxSygcrdul+b5Jd/d09/f7d3lLQcZ6kDfM
qPtn0NjcHnCGgbbIiO/4T9NTzLmzGS/FADU+Ch79HNh9Ylz3Hu8lB6GYoFZojptpg6//qOg0Te9r
DC65ze+p+XVztd5VLwwljTerfYufV4wPuRoqK1AzqXD+gqYgvI7Ra3EQUFKtRaa4f7yKJtlblmeC
UMCSnW/7B5jpQ3w/ycKFBmg1C6bIr1zwStn+JBRevqIgrDnmZKe9WmUU780nrv3JlIMU6PEKcFNp
zJ7fFHZS9F8CLV7dUiZ/2yVrLePDPbaYiWsKUg4dFHuDHpS98doTZ4HVsUNeNS9icbaWGIKxrf2r
5BV/fqt8pvqHpn2Qb1Sy/Zjt7YOU7c1kJ0ifxOgr1dHn7L37jyLnJoEGyUoKxQ+PSzovd/9WJJef
z1DykulUkeN2O30N0cLmAKNE6786q+ZLGtdltM6BOfT+T8cDtmbnhjAjUoHULIQb6V18socp3dNv
RYimK91LdOeI6SKB5OT4IWPqoWyQsFtM2rpGfGHxCR3IHRk7sFefmzZIM7vvtndtO3h05oCF3NCV
HA9UhG6Y5FoXyboUwwUitPJO5qDGVSXYZH7aDvdXMMyFjv9RZYU7HuUFd7waMzpk0V06DC9UwI8A
t1ltkRmlFYMC1gtyAYu/leOvo7hYPnibjvnmCaosnSH+EXfjpSfq68ixdgMHUcB0D57nXazvnulu
4BLWbgHTu8RwEH4sR83fHnylySXC8Qu4NNnJMTOOTSwGRr12LiWmdtJTjHJRRNuVcvojRkkszpNH
jcm9CfH6kL8kYoqF77ZDz8ARsxFxljIzBZse8pHL6wcLdvEvxjvVuRjnl3SC5aavIknjYW7XFtbT
+LMjgJ98isr76IymJ4uevKDf4pCGTIspt7lbx9E8a8CZsqvINp1d3zYfU3UZExtE/lM/CN99bw+Z
LwJvF72b6Im5Z8qu1Lti4UrOhUqv7r4SzDdZOGvRqcIhZQOHL5+nqb0CiAB4JB2OIMpm2JVol0pg
lOECxO7wOulbRbXpks90ulN2xX1flA5YpfZAYWL1Lao/kfZTaT835BmR6YcnN57eeILLV6N9T+oP
Jn6qW0nxxN2BAFp1eioneTrepqNK17OyvtmTM9zOSX6+yU5MWDI7SJ9NdlCWsScgFuRwjRd6NMM6
+pYVgCVhHo79GfUO3Lx3Fcdr73kLTO622po0uEztE1mLYZ12NFlhufL7OqQAQyIIEiro+ngnmPbj
F0XEH7ECkjj5bqtvzTr2/w0FVpKjhRmrWQnZNVIvuGBLA9ByMBpBWTL+XQ3Vu3QHzH9uzEPa7DQT
bz9uyLN5fYJ0y+c7R2PtRfHQRsdHNF84BuDwPKLsYgXWwoOjZnuJszplD6wgZPt5ONPX4loyvaM/
gCowlmlouGgK8qvSclOCX/wai/+R1UFf0M9g/uVqy6aN3+7mm571gUGB9koQ+OPCBvOECGRVwWxQ
3ALY4C1UQP+w0M3BfYBpnGUMY0UhWB1vnxxcHq/TtIt8eQvf6CZdMO6X0we2FMyjJHLSq2Ue+/5s
ECZxE8GnOcSgyrkPWAp5Ceb2TY6uY4G09pJMbTaIZlc61YJUgc2HcHmR5Uks4hrLDstfx3carbWe
xfkkUnABX/AHY2yhEpnC6nlIvwitY7M0xzdK2eCS1CxB9MnfvDsBtF8uMqQdmyka6Y2emCXYSmoR
KZUn74kqTnSr28XcDTiWLRROXtPh3u+r1hEFF9YJhz9mujVIdmRiafXooK/g9F1an5zLGLQgWmDk
gOjDN49kIU6vt8d2dpsg2scrldOKtUTbYDek6Hhc4dRIYs/ih/sgw7EXXg2mbdleaMHUbzGoDEs6
qLTrpF3vlIk8nUJ86xOa3/DiQMh1ZxseeWHn9g+mCFQjZGyDou5pqZuvDRH+2y7iQkEYfYVLUKHX
gDAwUok4S2uPxp9Ev/TpwVTvzgNORLz9CQbz3fppqqOs7yNla8Wvl1yijyqwhnWi+J2+R1EORsIJ
w5xDP2jqLmpff+Tm1QoHAlDMDdW1pLDw4dAhNSx4Wn8kwEoyssBzZzjOntu+E3MpXrTiDC8FyAI6
nba/GLiiPTzxac1lw3/Tlbxdl3j3YdgUQHHXgwZxeUEVI98E4dNGIBV3LO7H3jHlubpRq/eltIu8
pmJIsRXE10beWGo4mUGHsCf76WArcdjkS2XuWQdq7BSM3QccUsRv14bgF7z+fBeLkf6hbHNJ0Lf2
Qnk2EbhNdJYPqfw0lc9J+STypw1o+KdmZs9+WN27pi2elZ20R/Jujy8p++aDn7Y4dzvWabxaeIfc
R75GaYDIrZNGZ/GQIC3Si8ZUn/KmQAZFVrzqEAdYTPB3Tjb/Bms8bISnJ9Avz32ro0/Hh9sjLAnT
aPL7A5fnse4OluFEANKQRQXYMMcn7ijipHMlglS4hr4a29VA5yE+tePLQ1aELJ2qh3PzDwdVORbC
oXoc2myfNotYX8+nBgYKsicdvn0dK87JvTl1fWT+G/crfUdT4ZPfdqXn8N6frCX2OLwvEa14xZIr
VKfsxP4oHzE9L4oz7lOnLvyy8IEGEObg9NHE6ypea+U6i9djue7Ltc4lnENHsyCKRYXtAbtInW+U
MRSWPhfyDsaf56csnOdUYbZ0eQKE5OXtdkO7Zf3GrZsZ4X2hFbOuxn2yDqAWKzhNsFTMEYB/mRtz
w5dZL2fvhH3QDr6bwd5mTs2QVRwW/zRuBenJoCTufvhHj8fvwgBz25ze+C+6X3mlYKRl7A8dxRWP
Ayrr8y2trkNxTqsjXQnYcxb/RhVMaojbu6BOD4TeBHPNl49AefI4fKyy6DplDkYh6p5cs1g/U/JU
lwVPbWAlAf4bnXnu/YBv7ym/wguqV3h3Huuy8zXdl0gdMlgkTd8c5Aqz2GsB1LvfxJuJtpH+9Lgf
9GaH4U9P9oGXmKsH/Qgi2d5A8u/pPrN/KNh9H9qdHm9xpMSudQ9h6ybpAoS1UlFXNF+6uPdZLCEZ
GZsZkYdmVujBG7mh49t+hgLPpOAOVXVYAyOk1GHAwKDMWjUdBFwcx98q4Gap1G+rC1FJaAHtG04+
YCFANfCp0tZLZb1BQcWSuGawcbxUuZqLZIJtR2kC3zk6eEs342s/7TB2mCNtd1CX8DqadmmFt/tG
1TeUH6peHfkjQbvIrwf/b05FDLfSSPuddQpF8GgyMe/9nIydMidXGbnB5VYS17m3u+K3f7sxTka8
i1PnJi2YJAaCHCjmUtW2Y7bresb+uylAyzf4RaAXGezcIuGmgREB7W2geayFhqa0dcwLgzWH4RP4
b7wQyipu3bFyHCN3pDtnUfchufb3wWb88D/zA0YIXYLGu4mv7Ay4Q8wIkWiGayNNM0tXbR0aheQM
3y1scEwmNObI/xPwMe1ECQt8Dr/kr7gLG/wlhOQYrsxZAtdupl1D+V15Skm8MjtYhKHerKcbSQvg
gVnx3hXvejbjm2j/fem0/tE+IunhyEximPzCZahczQIIOEfYXG61pD7cf/bUvVfK1YJwt/x3c+4M
5Mrl8zgCDC1oWgyAyMeoMLSk2mZj17AT7tgS5mcLaME9XqhfBRs9l18PQ3nwuIUv+WPQy1vH1t7a
U7y7j68WPXslXoHXyF6lLBfjKRlPqDi31AYx9ydhzcIXPzIqWZaJ/aFWQVKHgrF55Nv2+CC1Xa7K
bU9n7HN9Ijd+zGmu3NfWXi8OLRjB5ngTDqpw0OeXmE6Wky2kJ6xjrY6jdhb/7sU3UxCjXTCvACPc
uvVb2rBFkT6WwISQvNQ9Qves5ICK+MbUlaXM/cZYNeiUmDdggBuPd1L099QH2O3CrpZoUprbU6ql
zj01dgtx9Ymn9qDcd31ybJvz+mjQ66kEegQlkhDgJs6Bl0IN2iY8KE4O5D6dSXGIqdzYBNU2xk3V
uHniibB1NY+eoru+fRg4GOxBXgoX6QOY8d3wkdKqIXCvMv4OkvOkxm7rQlnwOBBRw79kPrYvhSQp
bSMw4Ez71UR0yFjSxSX+aoEaN5vHGhgEerd2TUHynpLqfOu9aIlw5Vc0uQ0bS9vI/UbKNzeHVoR7
WJPRq8HQue1qz60rujJ5YeUA1MftWTrOKxS8Vp5i/y9PEH09j6xQVbqHw1/kjiLsL3H/LvyAOH1S
HYJXAq5wvw9+2mSnxlsOIngAuTknO86pnuGLJDmaIB7XMxgivlTqxnnuq5KLpYMtgFhoS++tzme1
Z+PNQipvLY7eDL0ea074atLbdOmyOVsJVwpGYHcXZ0HzPUWHlzwdByPqStoeIRLY7WAXgbFmlY+d
F8Eqn9bjOdBZ5jbZTmNiTdWZRcsYQ+tTXh+t6TDah/7G//9/j2/ZLBinPBmFnSpATcZBSw9Jvcvq
V1zPOqAiw9fQAri3YUkcfJH+oGxmDqhCMAUYN2IPGPNNB2i5pvaYKXsLkq8AuAIt7Ao9m+sovDbN
JWU5tOsrbmRwFMLuIe+jBGnu0CUHjgwyhyX7xRIESzeKeW7zCp4sWzwa8Iwbxq0kBXLTK01vEL1J
9KzGS9GqWhuL5oo+G28B37C575m32kbsvRTPIrp3bcbJPeP0gayD+4QSKUZ6d6wWDMpud2Foypre
GgLjHSDuBclaL7sviKG+pE9TFKYcvFfkCg8HPVdmxI3Hdk6HP8Ik/RoZVULX7IE/nZMkJKWH0z79
TzzKFGxjA4R4RzextuCMDUPMdvAAztXU3AlVAIKzdCd1dl1uOBo/50a7Hay1byBQSbZWqf724LFw
kQRGyZLLEii4ckl6bEXJA85B3vGByAWcsW+BujnzEDfcgl+kWi6E9I69hOOG0e5QnPPoXY8vOuzu
XAD/edKGXY2u995W6zcmp09aUOz2G+TlnOW3+oW8CX4mkIl3euBcSPpVCVd9yeIjw0Dp6Zb22cXw
GFAwHm+weINR98vBoaFatz4xQgmPoBgJgITDGBRZ+C4Ka7XG8/noc0Vr+LnGJ6P2BURY0dfM+dTP
6K1t/LEB4zGP3rjz5z+dLfcXeplq+aiKC7ZIiO1QC/n32Hl42WTeSu/SZRsVbseAWDqc0o2QL7EU
zQg/jzPtlcwdA3rcjMqvjWxps5SP4jsvYePEQK25dqUKDDPz+KKb+jB2Jg+L1O6EeKsRURhCPOKV
4FLZLPWOsfjmR8INE1u9OP/65iRaHms+9lP+S01Vj2T7NH6lXo+R1GJ4/CZirPglTyuGtynaUCC8
HW2ieAOuqZ0JW12+hrCVW35p+UqDouEzQpzvyoOLrZpx6yVWd3Ng4oir5FLAt/Nn38ieLcyql2VE
GnFfRtuSouhbmBqvVr4rbvtysbCwxi928NbtlpeqEUdhbJh1pN+NfZKT2cgjK4H2DKsPZx/o5TWC
DYj88KDUYvk3lmIzAfOB4y8BkGQHf+hreJNlsw4c0drd0iNuVsjIzPJtqMg4vsUnCP9X47F9e5tu
O6Bu+OThrbXjsaRp/LYFnVaAH8M8tjXEnXXb9uVWnBeTGnWQRljvzvSydhPHErwbIpriSQI6nvfz
X2TuS8wS3e7G32lQszJruNz5aJcpsR2zrQ/un16A3797MLN4fZL4tI6ZT+4fekcAHZ+2bCKhYCl1
+MYYTfxmXvmXaDfKOLeai1tak+ZaIHP+ITZs5ghz7U7k4BZTu7V5WIFwg1Ee22S0IOk23xQv0dGA
oGWRlHOq71TDx7khYzo3pEC9jKAS4hkhxbkgUctvJmkbf1GHjWmLhiQa0MWfqSZBNB+zcmC7Wq10
5sSaBASlTz9u3ecPg0aLUrNdndoaGXN4pD+iz6KSA0XG2FPBLpvpEy9D8pDl5InbC39WSZ5rms8Y
hu5Xj51EPt3aRNobxoBlJ6whTMjC2ia7muUfpQLs+/Ty6J6j2ZcM35/49ceZkpzCCsEEcZXkpY/J
D6mfI4xmrMvYbh9vUvJeDe/R8B47WHoIZHzF+YmRMhtybZ3y7NTWR0FBZ1hDtQKInT23KXkDeV0V
QcvluQgk1oYiIPwl8I+PpZTYKyf7bGvnwWAtPU/DOc7OH452f0ejlKCyyYU97W9nWELQgzZ7Zg2P
8RUrFAi+G8BmwDybv3Yw87arYLRx1ov9J9x6c910QV6FHNitYYPtSg40jGJlWOLqKENxCrsp1Aqg
HIu/0/pEIVt1hLlFPK4LqAvDnlavQgChEo6e6VXmQ6cU5elpd0RbJEqDGSU2s9lyLWKwuL22Aj/U
kLOwjMnUwIcWTL39MGlepPZ0hVk+E4Oah0iiBvJvjPd4+sR6SduHV4oeIAeaxLtm+raKRYsRRGG/
9PkYK+qoEOu7uffoROoA8FI8G1YN3Z4sL1nwXL1MqvG49ZLMC38/tdMl0a9G8k7NA36fAXOEajPE
x7NiKR59D/gLAaUQhhN9qXZokoaNH5of5qaijm6HSC5x6dXnOXzMNB7TP1WyNDShZyG2iDzWcMbZ
GzczsxAwg+gSuYoND7cd/jB0thnj8xZE+GKIHa06cuR0gdXzmQJcH/UBVrRMiF3DExZnop0q4uHY
5AKdwVhE3rLxjKW+/eYZflobx9GsNZXkSH8w+thBaUxySH4PAe76R4PhyxYyO8MxSpBpBZwhCXkd
9WPxeJfTjx5vS/H67hrSez99iG91G97oP2lDdiqT5vD2qxM+sWyCxerWRXpYMNEt3lvjzWzfxuhN
0p0HcAPfNgHdDcd+7crdHscY8FTMn1WOK5W31kMnFZipcNS1H9YR8IPQn+MKMDL6qeG9dNNNUm9m
MXfnLCQ8uXjUonUy+PCqLTT2GQW9YCiMJY6EygObmvJLZFHdg8Dj0foPy+skpEUXRHYvrr5W5Y3L
uPeHiZVjP9X9zh0JJiReE/vTyJax/jpFFMTn1BGcqaeghYOGikfpNRvaWmDPyxsz2RitrzcEUREw
5gopLN56eowu6CO/dyY1i2jt2MCVG+jnXmBtxNwAaGg03GHyhwmtbA7vwcJiNtefp/QKXS/Tg4yP
t4W+xDK95NUfx4BXXxsDXv1nvGx7m7c/790fGqxmY5ACFjqk2lEznOXyVmPZ8oYcKhds7nBsw3cM
e8jkmwQ4trB5SJtWooR0Y0CbBjVt3/8Xh/38xWErktffvZjL/uKOaB/7N04rCSw9EppBF4VaGdLB
Df6Ie80TMKq2LX+vNOTeOsamNEZlnl6DqO66Rfyq41CYnZLjzFrwktMov9+yj4IeifxDXhG5q73h
F2kNjyX+vI6MRjDvHyr5kupgY/QtffVhy2/avqi6NkmSiLuXCDjlB1axlPND9x6fQIjn0BjpINkC
k7lXFz27Gsqlyq/VeNZYD7nZodcYxwGpnVl2Z2P7il7ngNkAWZNco7U1nrNzwwD5VjsZIX15r729
iQSXlWVfOW/e/+8yQaVGmmbkQAYocS+U0PWe/pilK1F1cZ78GVxpWSIvk6hUtRHq3N9XE+ryYOs/
pbKNuo1+0tJNIlHJZf/f0Jn0IFeB22zWEDLuDscwxDVt0WvK/H3AkFpetPIS5jbdg1eY0YsoLLTb
zHyGiSPg6PDS5xw0LAg9Pv3M9BleAk95kbRbot1U3O++ecIwQewNjyHVESnAbgzUeLlzB2Zv3AZE
sIZ/Vv+vSneoxaXhCUdSK3QscISAL2qR5vyElFrTJ2yxcm833A4W0K48J0cwpR4gta1xnZVrbM4N
xMJ1oa9BMWqKLSSvYrYxl8Zvbd1ffwBWfptmJVYeQwtwM9Y4W6LNksEzpe8V/hS/zNa6/aTaxmOz
lzQtG5phVrt3M2/M112x+dKr71L/fmg/zUWf7I2DuRGJkVgqFsdvBlcPWG+gNKlmCwUaOb5JXYa2
ykQjts3xldEenrf0g461McMetiQ3qsxF6O0kpuPjhmUW+IZoS/3FQhZ1imSnd/vmwciNur81CUFD
xW+6sV1pmmvgri69jVzad2bm1cCRGp/Ui/XWdGGckwmf8yyqsp5M6k+BFPj6Zfivqr8l8+vG/wqf
RvJJ9+6h58xu/9f2myrfYDnDotsvyfDfoTokp+Anw4uHUPlYmY91LvjGPTQY2wIJ5DQPPooFlQN9
5GBfsiQyAO30WltbPi8shIXlGwB5/qOVWVJP2q+8Jqn7GL33FOHsqOcQ7Lxpg4jKKVm8xvrbc/oo
4k8Fztx5ss7l504qZpMN1lG63/oufRaTEpUkXvZdhDFvJy/e9OFzTD6fTvcJMM+YEZ+IoZnMV7tG
BqD6cvi04s88+eyTz8x8k7q3pLko+Zn1r6Z9LlSeQU47mBiaSkDQGxy/vlVLzJ24ibAsYNiBPnrS
lOOoHLP/x9N5LUeKplv0hURE4uEWSEt6L90QKqkKm3j/9Gch9ZwIRcf0dJWUyoSfz+y99nhuWLq0
J7k6NIz+QxckHNSVZv2S8Lvboz4FpkU7tPDM+sTUDre4ZFn/KdWm/Vn/tYOFzlXH1mxvqRs4rTDB
5NKJjOghYl59q2Gex7d3GwLGu2hjUMnI+5uLGcvrMy25pp597YxXq2/OpXzynvrr8r43ZFjWDjtR
9Z+pPwHokKwLhqrRkcCCrHCHL6C+pCX1aTCT69z5O/ZnKKM2MmHc0KDFUHh7K4ppoibbYIHhAHQ1
LDENUxM2dUM44UULqJUtbQskLEc7FFvrrjkkTD9ddje4SUSuAg9g6j3+B8kJhZ62HbGXI7azmJLm
Fz86Cf1RlM93FxkpLnFF3kGkE/s9Wp41Or1JF/BTwJycb43fcmPgOYHaV01OanX5NguCWHh5dEpB
v0XXrYG5rJ2cUC4IYVPJHepraG+RuLGWU7bApFhdDURCBkcFx710KE0m56vfpRrMGRBgEjolS1Lt
rj2V8qG1zkq4LxCgcsOSkBo96CW7dFG9q5cov5L8aHkfPwGagP93CqKQnnvPgqn3YgT0VMLHJOYD
bctk71e1F8L+widUADiFpCwZexZbUF9BYeN81m0NNSDN0Fc9oRdIsPysxyOWXHDb/B84wGqklfPw
0/Q28levfAvy31L5G+Z/M80SvkhTIqPiVBcn8+jbkUUM/Xksj6WF+LBbVlyXxSLsFzZ8LYerAVE6
bkpGrziasANb4jxMpz1PPZvX/ZxhVkINvnjLTSkORiHMHf9Ul48zMyqrbEBtC8NSDTbJx9vsNRS9
Fgq5gxKVZfKhtxgDTFu9DpD1Mo8s79NIbLbbjfOVC5OO6C3oekNtZyRCZRnX0a6n5bN/F3Z+Rr1I
sMdShMpLpZkfHU+yfF6+PwluW/ZELilC1BrhesY5TChjfn+rGr1V49gonSOr5RocS38e3nnoeRxW
82GjqU9PfCfsB6KqhqlokeKhpuRrt73h2m+vcehTszQxj0aI+iak2sCEmFNOm0OKgzAgM9kAweSt
WtPFFaaWCMyRr7kgDY6gjDB196+f0G/eSQy8pgs7zWLtK3XLmM9FIkZtQdwMY3Y2uAKdfvRe1B+Y
caTXH8La4n2AGvpnEDq0uxbLn85JAX4Wbvp7KD+k40gypQkDlZxzEmOtiMy7cKmSxcO2ESosIVvR
BYcyD58SpkyDL7S07kB7BG58Nzc3Ebo4HN/U4qxDwMbm4oKFP49EdjyIbdCqevISbzibI4ifrIwY
KEgvlPIg3RxftEl/6+nk3/kbAbshoP+nEsj1NGfu1b2BWeeUBJt82KBujjgi841Iocw/23WFOAFB
0FSmoLCJyUQyFpPCJkDPZpGuyq414Vm58Q5V8Pkmd4IopxWZBaA7iik/HcUkXZi/1NNNyiuy2fM9
0O7HykOYUKg3Fvq9iJHw0munaOJY4Lpf9qy+EieQ2ilnWfLA0f4rSK0iHpUGHIXr7P3XeaCwSJdt
Wv+wRP5mx/r8pU1ppfzlX+moGlue8if4I0ekhxyD5g4wqzc+heFYiCd1SrS+vOJVNdt15Jd6ux4b
r7D7JSSbDQM7ttEDXyzFgIBhzuLGFsjZQPrafo7DQnxKFMgyATHsYFxfhwI0qf13KC8s9dkmH4hz
fGhB40Pwbp5y9VKkvKdJjX+ajSfhdS0YkEfvgfERJ19h9B3OMU+rOK0HzMdbLdtK0AY7DG1bydsC
3DJg9cA8RbD8U/2zRu5c1LxL1QJSg75+wkL/Nmwk0ja229mwWNmuVy9C2pZOs1F6wCCn8I5EVKq2
O9kaShSHN8pcXzy5T9YZSY4IYUKoQ2HF74D8gRlnQUP3fD18ihnxYtY7JpgJgkXYdCtiucP0mPiI
U1qSMNhw/2GORe/SAOuinXScEqoB9GAYVxTTxItI/+RhDw2kPs9Is5tm9EfgIDW19Z1QXnkroNJ6
hgmyAnc2uKq8Cb11ceQA0jCwbPw1HzqFBqpYpZ4ah8FY0rYbdATDgji01vRthpJ1+j0zJ40JiBqT
fIYT7I6+PuPrZIEGhwjoCq1SsFPrrVlvk31mgP8i7nUCX8VHM8G6TRoZOfSrpsYluDLaJY5x306k
tQctYMB2upk1LnJQbdyWCfKnUDsYcAJIOpyRnQC15hT1E8FZ7E6As2Z/CtIEc1C80yyDNDqppMxg
0EQM7RpajsDXKZLfq/y9jlndTP0QqLsaBIuP/Jc/Ry8Tp5pv5BFxoaxp6JLWIeiB0U4R8vOk2vAT
mCG8RZISSK86qh2PlBQ0lLNt6hTdweyOCV5L9YIpSZBvco/D8x4t4v7am1eJuW587aiKiJA5kL7L
KhBzvmlF8U2Sr70DHVwT5gjGvACGwtbTXYlBy2sjvTYCbfoyRBdELDJLTB6ZHkOSpUyuJJFoOHvY
HMwsj/H2SlUwGAJGzrasvQmO7aXLTDux/H1VexIXS1TyhOOwBl1QVrDRRgorc4q7d5pgho/ZPH40
iALxUyDTIBuUNXejblTHpfIdCAXlsLFXCg6XH2k/EPdJGvyjB0adnFMcE70c2Se/eLTZjZMsARqO
iqE6ohU+JUyC4uvYoTW7JMI5AjZ8zjBLK8e+OmBc+VUVYj/EYyjtkmLd2f/U5h2YboUHQ0RPUU6K
wiI+gX8W5X3b7IxuayKgJY36X9z91bpv32E9TYZ5yHAzFB1mgbQc8JBRYK/KaEM8MqMN4trRfYMN
EaksjAN4QjbBCdxupbWUfJdn1OX7mHyPzgFm0+tOjMV1K5rMSHH18oxBp8XzLw1YJ7Na4yafGEWR
Nye9GSYM7YaGUFuFRL7COMAoHdBk4UgvMvKm4OlgOEDqewVnmJF+cX0VV0G64rkVdpi6C+G/QUD3
pY9gxyw8B+iRV6wD5AGoMgFbb0ZtxKbcUtAl+C11d1awoLK0veSzWP1REb2U5TQqskskFglp3j9d
gbciTTW0h8NbIqlBI3Zt5YTLQdsulOKcNpZP4FNE3+S0yOX049srTaImkYTKmYi6EEaIhMbP+DfL
FjVwVUdDzTdlHe+x8PJc4WlO1zpgN+dpHiy5v7R5BpXBW2r3hgQ4JDi5DWSbt2PcYX5vHYRVunzW
ok1WbcEROcNsDr+Cze/IETQp6xhhD/isFsGUQ0ANNKnwOf2MYWcgdHu5LTEJRDRg6yen2S/Wib4H
YdstINwFyTKdGlQcaqu4W4jFIgDrW0AGnCi0dLflnA0YTRU2dZ3XtbAzLhnqD7U8a8HN/OBsE9Vn
oC7eSpnYJV/W68k7joCFPW7Ts1JeC3NELZ1yTOSDUU8x3P7MfQmW6WMfWX/BziWm8CubCLHL31UO
FjpHfq3hav+kAklXydhFytNj0eYTijPw4MhulXSRjiCwcB7mpvsSt/l8tvZYxNioXkJ/Pnuh5j2K
+651xQ9Rt004WztPJX0lsUJEkZBZmd51uBi3GlyojlyZfRp9mBfx4L3y/54bJJy84DfCpNJtsuJy
b9OkLsAznT27dQeDICoQejhO8ZbPO/NiHpJ1iWTmqENKmNbIQPIusw2i2cGb89RJPBBY+xTS0751
gJOP6L3m4he+4kG6xt2tejloZPPhkbxIF83+sen/FaPBWiAABw8Pa1l+eO7tQvrPKRmGRBUvXMNh
o1EFjD/hWrydCXKuwim1bLLvjCE1mgvtCczvSSCX74iHaIrisu6Y980p/ALlAM/J3+AZfqlfsL0u
OoK2Ck1yng6YJcg97hx+V1S9jOZ5+6r5mJ98Y+JsBdofTPwjIX7jrpYkHNbIBxaAsOLOycPbiP0H
xrHqduk+GvZAvIaBTeB0abKPrHnKWjKRPVxsrFE6lzAfQjO0asuPZwWd8IERSULANqkoEh6nciWy
m4MRRbDrXiUj4VTqK9Q9KI2JtxH4TrLtwKkwCTM3ms9R/RqLk9/dYui+1yl3AHyDaKXlitqE0ApB
5PDY+AwuNffFQ7i4uhDjf8UUA/dVaIEmmInXkcke74BphXfxwDA6UbBME/ZqIRdiW0fL1hCgdGqz
K4C8Rn0aysIpJmiY9sHNOMUfVBtiQT06241BRHt11HLd8v6m8tmpm1WYX6icYMowoIaL/yJdI/0k
+HL88L8pke2O7RoSEoxaVsnlW28lvFDepTBvfXGvwYeQFyjuhq8K5BYsnc9mkba3Mr8DPJ4xSeWz
6B8vqOPwgXNazI+4hF04ob5+23mAvBC6AJL6ZyZJSDP05rMBgEx5ZcnLDky6B8l3T3IIky0o151r
kIRq7A3JltpLod+Iqw6IRGE0AemdYBvVzaTtBP6NzD24VjTXL/UMuFfP9rh9O6Zw+V7GX0ZwB8kk
/CwzceArFMWpq+bBvrer/FoR6qB8v9ARNLbwMYMbQcgxZHjquHKhNBZEHI/X6zFzI6lOk4/F6yDi
4hzYG55jIMxEyEabJCWVYb8Es8d+mCg7QSMuY59iepvB2WVvAMus3kJxHNtP77CVuFppNDPfho8G
E77uUKdKdtE/kFh3CyC8UMvgC5bQHnkn9ZV/RS5d7EikU+HD0jj5FIR/+Jj7S0TAzWjXmasg4YEo
iRR2g9b5l/QLz80kfiW8CdFD+eITrakC/R2iqgxBfP3U1QWjOTz9BlIqrEqY/Bgjzoa4rJUUjZ8V
PNgpcb7VFgXCFh/GADrUipmVn2O0sWf2+P8zKSNZahGhQVL78eojO5yj66RhA3HWkNEUHjplhz+2
ZRhT2kFnk6atrpvhzGUxZ5BSd3ZIvcMxvO9w5KTbLxZZtK8tIcS5/0rGmUiNLrqz9LPErY9dqvgY
hmfcruKlkW6VSbG7qdMVLS0Uw1FfNJRUMFaURUQFfaE7jjk9OLyB13Vw7GiPCBNwf1zyrWhTFLJd
fNl30B4vmvs1QAWUCmBxjv3RU0+YigtmZxAzIBaVZ1+8+ndSd902hZqBjnBDmRRw4NxkS8cdT3Qo
1u123aRTrgTSBqJT8VFEthJNsmNQOJIJCnA7No6a7qV896bNZi9ZTaglwokMc60VHL7H9GKoD429
Uvgehe8+MkHlosmTtwaJKrJOr/iomneojayhf7BZRreUoyfhsQVTjcQxvEk3Mp74mONhD58bPJ41
t7JwX3ZbiMqz7JSuvBbY2gqMhpCuCux8ADJ+9XFnSAk0tSXzNetYvc75qg9IfNsRfIhlwCLNzunx
F66WltGRFXCCHYcRMn38xXNyS+WbIN1k6RaYV/zrk/gUX6y/KtpVDz043g3VIVScJHOOJOWE9xSR
IYqr50QIvXKCmzQepS1l8/odizbGPUKYEA+Aipxy0Do3IFAVs+cXvlKWfUxhpPocXA3tSWQPf7qM
lpA+aOV/Nw452YC8TbMF+CasgGAuiIXmNOwXlDXDjGGuo4pbnPE9zHUaqeGDldRg48Yx7PaLPWEY
Pdr0nQcN5/tLt3z+bfIA9uSip/jTj324x6qrdktU62hynJRcHkQUrwOyQMJpSAXTL/SmIuXjtdOu
CtwbSqV/0rATW1crz8R+8AJEk2cyq86YhRCPbqphEpl2WravyV4b9xKkZ/lqFteZfJWHC97Jl+Pv
WT/wkIqq1dMEifTCqKi4pHBG4Uev3fjuxHuUOHEuJjMSz2aCUuQYRVnNguBkgMKiFRsjP58Hdhtu
qQo8xwy/9PhPJ6/f28xluY/XKdi1yEzkCXHUN1PTSrxM2DI9sWQd+ctfEiWKtYCE6FlBztvmvSOO
pLHB4jiJ81g6Cmj/pR0ApPTlBiU5B7ssOURzY2RhthvafX2TsnXlXWffoWrPEIr45wh21aSf6Al9
Ix1KOWfhjfUgduLhQ9KRPXzRFIJMHy5mvEIiRVgiO1PykKH/swUjaQLvAsoGvlt/YqXxW3OW4obY
TzYqFVeQv4MaN5p7lUajtTDvYbtm4ngETv0W9XVb1/nQOLppEZ5FcF/CrJvwMp5fJsEmtqL8fc32
ElGrdC/QeJpWSc0q5q7mtgDGDRbikJO0C+RXvvv48p02WeBRYD2OYAmPQuDRw2DhYaLsEtwy6xxK
aCoSfVVDVB/XKUlKcxK7mDaiV9hUmTuTWBi5BoMoadNuheHRlXdPmFOSGdmUACYUp6QkoX3n78vA
kZboZtDPBFBxu8uOxJPcIEj2zMiOy/5nqEsNR/GlkqXAKpLlmBWO6051E4L//B2WLWHg6brXTPBv
h47KlpyylbcrK6pK6rXfVxpQ+EXqmRIzMEH13OJ9NX4Isg2yiz9TEMS5qME6o2ow6O82SPxxcGq9
m/hPU11MADnrdRUz8mMYMx9rSCCWlyxiJEybsiCP9Y73OkSm0dP8Oil5XHzi5VdVXvEJ7P1jphKf
aw/s1a9acp59YzTOinWdOMrrIJjHyrQIzMCMIPKVuvWchT5pBdQT01a92uBEJt1Az+6VbPvQFY9+
caKaKPqLTmBPce2iG0JmRBjjPyxPXTBP/xEMAqwrDPDkgUi+EwChUVVpVJvbV7zNmzNgsYbLC5Jz
/KEOH5DjEvtNjYJeHeWKIHLPUSaJy2H4iaBGC+OHGxR0aGEibZnKe1Pa59xM6aKuJt9dzYO0cIXR
5Yh04A+8unuU315MY9BoV3ZKxXjEF8UglEaEObrL6vKV2l8dwtyPLARzRb4YKZr/SZFYKr/0VfGT
7cBah104Izbw/BiUUt03xFrhNVIorOPFW2IOL6i8yORGZ/g0c8shfOItjGV5lPqU5nFmz45yf57J
Rw8Lu/r1gp/jMstsCC4c5jSTu3TNhU0iWHAlLsQRueAPHW84i2Z/KvgjYK3cEyx9KLWZiDAAFy0C
lMA86sxVnAxUbH6lNPbrM+ovPIMjs4XqYMg7DiES5I65eu3WPtSaYxA/yEX/RHxlotvXHGQUwb0S
sXfA5iZYmK3SjO0WFZ0gbA0y4GEg9g+Qa8vRDgwbgi1jqzct0JNZOvXlRMfHyTIbl16wYrtW9JZL
X5yIf9meMHCWhfXK5R8ModE4it94oVSIxdYjMC9B8UV1TGn8VmRt6Hvmj2viEr8eAnnqK5+jvV6F
8vKFvT8ApkKSweJPUhxGf5+bKwiRa8YtHs8GepKJWBLZUINcbT/K+2bCDn5jaWpAIvVLzKr6bMEM
iXV8Ds2ztGbDQji18/fGMSxUY04+2PLLVUTSfXfdMF27nHFIZqXiNCyq4joUV6249vKVg35eg7jh
3BUWDB4R9gu5/RYVseipmVY7CpMG2BL1QZH3srIjpPnvcSZdUpbOT0dmymKp+G4H20Q3ALNcB/Y/
/101soBl8MXejehyJAewkNk30enRWPULEMjY+wObBrjGp7dj5Ib6weIUQo8wfv3CAFFgPTVlQQM2
eI6goDVbbB/q6WGR6Yzuu0YYBnC4//gdHJnU7jzJt/r0JN8DdoBD/G61xMSahHNbGnNGU+2GLgga
54zNG3dPd0QqgTgxr56x9G4MxAZ90DmDqZxnUMv/8fgvjRurLcToQrfO1HVcbAL4EHZGyMUSVQFw
4+kiM63Yp4vYS+BrGyufv+lNOepto5Oi3LsalljpSpwaKeT5XiNGpn9k9044DoY9A4VdrtupzkGJ
BPVTUV3uFImh1o9ZhZRFxC/Ey4b5UTgMdktfkO+DKyInj6CEctfNjeTSmjeZYHfz5jG0lzdasOu3
QQtDYstMc2DN7rvjFk85QyHwT4ApGWumXD/aPNeXZB+XMMUjfPALpbeLcNMAlk/cl+yyArmB/MGO
+Nqt+pilOqSdHSyWVw2OxfUqV1dIXnyyf/YPur/6rHCBwjsnq3e0EBY39WlgOoQwCi/ioquW47iE
Gsb8rzMJJXkQaKUMez4ggnXCfsITFthAoEk+KuTZ4g55DnTvYaH1Fx78rXdphkt47PD4MqCr1qJ8
UsRjdjwaF4KhsDLkTKaXBftIpFMtWygw4cUKc5pWOOJrZaRWbR41+Sye2K0Q45FBu7bR2OnOm9LJ
GotnPoPra24qtx5KwpHlva2rj1n4vgpCm4injo5p9dYquZfgMGmdv360BJU8bYL0uT5f+q+zUk5x
2JOIZLac8q/QRgiMNTjK6L4sDbj1VCYRNXXgcyeMOGLuYPco5srJCi3FkKM2aBwF8JiLAq9v5yCE
qvU/JS5/7alb3eTMZVXq/sYJS/X2yXiIKo7VvToNn3oMd6By2efHUHqn75UVNtqU1juM3iHJDztH
I5nHIgvAwC79pRp/IvNPyoHwrZp/5NdHQInXMGJbITeXmN+BEN6o7GHcmocUnfCN/NKavDgq5d9p
F1PE8EYOclzYIlyzLejNcsHQkXjFX4qUQapRh7/s8HMRz4SJI/VROpQdnrAFctKD3MzvIWe58NC0
p0y9wKCifmb+c5iX5p+m/9S929hZ1YqJu4TZZnZDrlMdJGIZhh1CM9TwvzttZk5Ys4YN37KX7gTR
MhJjTrWDDQmn/RcyL3pEit+IBEZeTSQwBZrYY0teOM9WPav9JeAie12Ynw+8SXX2rscf3jDfmdFW
4m1nQJV8CMFnJ78ryeYJT4TMWracWGmSjuHPlCr5+2uzByI9YLaTyVsjo5T6UXN/92km2nbd9XMQ
C27KvYkDer3YGeIuDnecNpKlS1bfojdbCuOiYa77WhR0MfQwdpntYn0fG8fUY/NzUb1roNzU/h5u
BONEgkuRncPsnBLlwr/GJ7KDzpaGA+YnSf3XRBiliClWYbuSz7+KdLRP6lwwbcTMvwN1jxT5LZ3I
yOQvsbmEKq4ixJ889TaKtNEkBOC4+DZq4AjlqRePo3DgUaYV+7HaYfwTVw3AIRscKggPghJmMJ3X
VLhc5TSbZ7IhkHS2JVI6ayceOe5I0iLyD0lAjhSVx6sbjjsHRxL9Co8P+kCWd0RKKjzEP8h4/v88
kQwF8gj78fDckdn5ZAEN/+envOVb+0hWIBlTfB+a/FvLv3v1O6y+gu+4IP3woOeHl2mrzVL6Z6rf
rfkn8afLv9rXV9Ce2TWjvGCSQ5Yx61my7q4oGVSQmxrBZtuCAQ+KRDCyMsPFbXCMtl3yr6+mkW60
VnY0YYz0KGgIJefW7L+cQrxq1JzeAwszLy41PJZQH7zGgbNhPwjHdnaUaK20c9WceQoq4jvCVh4d
0c94slxzgKREChH+m92Bw/zTiXoeqbhj8Mnf6vQQFvMTz9GWyzt1HSaqfPGO8Fj9mbKWpLsRRzmn
mY7YA5xcnF24c0Yi0/EzclU5eIKAQi/4PZP+QTORjMeOs5KArzB2ovBGBrFePs3og1bllVyYbIYQ
6ZHBmQcQOMj8JUh/N9zngPiHj3zrseEx1vkWqFOx02ZsD9D47V6k8Za7tpzAxsMcEw5SsB2bmnTC
+xREURC87TGmIo8vP5UoivbKiSbJyG2qhulj8EAi7hlxR9KdmXhQnADmK0uJXZ3DNB21yoysbX8q
Mvm2zGGR7PX8gj3TN/rVNfc0/qp0r2bXV/QAC8t/IHxGPOXS1vFu/rgm9PZ3cpw3tsOE5q6cOqzn
rFbAmdfnDCLCwdshB0xLR7d01N2wi8rVbMNsF+0y2aO8ojF9Z6zQc3Lzu/2LkWFaCgqNfMckOMVD
Tx671UBVWU+t+GuZoKIlTl13OpoQVl/iyWtuUxpKYjsDAbEncELFP85/Ox2PUXGSOTPHKSLFBEkx
n4GvitbYyMFMV7M1pbzBCPqHtkXejjgsoGug0N4FeG24GMUDL4IfWrFNpYhrv0KqbXa2OfvRM1Y0
ZuJPXQzQ6PLSNb7TJ5sHVD9etX22nKyAvlhMj9MBqmGt3IEkQKL0FP3P5h+/Zrp36vSQbKXmppI8
VS54yL3amz9jxbrgbeNMFi4IJItTXJ8BO84bdiJJtOUnJAReFkTqskJceqcacLNHLTbiX12kpvV0
Sx8v/rfPMJpwUGWBsjv+F4rXsnvUjhvHkwaK9zsybkr0aP7VKF3PFKjGBzIa5iztUzqV5P1h0EBq
QOov0yWLZxCvTD+g+2CWz2WFn5BAMuGjmgvy/PWjGvx1ptD9Tk8rYIpMv/2SBdC6ZE9C5TwZrrhI
7N/6tmTcwy04HRYWYZkMMrhFQjyGN9qhi466CUsF0nNmzuleyK7J8zU71dlVhrZGCROTrGEh7p4i
bZ3YmtBMm9/zBB/qbTa7svyoB+wo61jcsHkZg8rGl6wPU9Cyae4YOr3G1JLyL4L2bJYqvALJO3Km
cD2jo7FcudxoilsIWylFsjBbCfF+xC8XIdg+lA0G4BUbviJicAnVZgQhER2BcjREKCm7vtmVJFOH
7uxMN4bsjZH/a5u4WHURkKIagy8G1Yuw2WKVmVZVL2NqsnLK4DNYclNy8cbNU7JDvpjvhwAuZ4Dz
chvtaD1jdlmrVv6bc5Z/ASrjf0PT6NhB/lijSAU1ugdaTHLoiK4UT/FaOQgfenVGY73IACoO0UcN
vhdovL8UmQ/9+oyr0nlMOWc4iO8J94h0BxNHW1BAdkDreKIGLX6iPWu8RUAG0OKtooe0rgcHcppM
QAyt9bBWd7TWdbTpQtSrmJV4jlmefhimNcFJCW4IwNgGaJI9gp0mW6VcsHVmxPDadgTAqNTU9i9F
A1CCQuYLzkg8rKwSEdvm15z6kiYk/lj2GOptVD6og5BU6ZBCxO3Q78dl9JrLO1RC6i7Hz5mfyPuj
cyvjS4yklTLl2EmBVf3oyGF1JIpqs/MWuAmWs6+ZeQjYr1vxlmUK8xEcSiQQT9iOVlmwmWcq8uJv
L2F+jD/pKQg7uYSNJfsCPiBGaIiSLRzY9DsYS9B88NaN8bS+SMjOFhBLqUtmaqtEc1mAsJvxJfo2
dsIXjQ9smD55szrj0SWGEQHrgdcV99N/m7TtcCOYUHQ0Q2hGECc1YCdZlZGYidWTBQKEdNO8kEvY
EhAGIH+TCRs0n+qC0CSTecPwSP3nmOBPuXmWV17r9FIrp8o/tntjgRQUQEuKUmc3wyjcTXmDDGxm
/qfwWm4J5iLjpdH/qIinmUxP6Vw6mz++KFubTZ/geNq9xkV9D182wgQDlQsrlWapALok2i/MD8R+
sqQh1KkebQFfVXieheeB4ZFOuN7WTJde/h4Ez6C6B+q1TFGBLUNzrc7W5oz3EG36WjNWYjIhfnz7
hRZHJt9lLs67ehW8Vk3oDFcvWEaD0yL8S9bpPGzW6HU0YyM1pMoBv76k1VEA12aVha08RxQFBHiv
R2XdK+taWftABZS1BkIgXRMCAwKnmZYpJIogRFUAzEDHweyP+E5fIE9DP9sOqz5ExbPhLeOjm3WP
sHr+ohW9A7mE23fI+O9EWwpHA6uAdJKl07RXJDIC/9L8vZTe5wlTPvVsJpdsuBTaebtPR7vPyR1Z
+/3mNyhWeEHHnmySEVkXHMj1Eg8MbTR2SI6NGc/81MXpH1B7RwzZAYx8TiBqpqaOx4N8hBl2qusz
n13/D48HyHw+O73ezpECE++YI18uJzUz1F5mUuil4gtHr5OY+wfq3XnB7IgAHcyFuxdRuz9Qds1a
mtzkoiPjNAhvLJRKDHr5Lph4VqsAM/JAV2czQORSn17Mv+0RQA5xkANhVu2tzu8NKaO2AvtSOhXh
WZdOMKGUmoCnR6fcZz9yczG9xDTI/jGhDXGTlzvMtrjgX8mh644aVmTxXO6aBIrHrY7vCZDT6C5G
9066Kca1WQFoBfpCNAuCIaIaIGjg5A4ParjH19rOXG3+ck/a3DNd6Bin77w94VeX0NnOavKe9iCv
ovASAZ609TOqimziXK96+WAABtLn1l+FB+IOIkpMU/udqptRWgcQPbT111c4c8d9JsJN3U3Cm+HY
VufHVhHvUEuU3ApqLNSHJN6h7kPbJCCu2i4xHZYbU6E5gOIPIwkdkDBbPqxghO67GQFokbI9bdJP
LEyhZaX5d6j8VbO//VzdvL93gfM+l+OH8jMdjsr7wNmyfB/iyR/X/vrjHGQpusM6+sszdj4sh2VO
xZdyh6C0nnhJKU+/2MKt+YXODOwmjsppagNoNLsq+o20VAZ5Snir55r1a8/jMELSFvCU3hvwzMa9
Nu6nobQ1Zn8b9TvWvzr9632bz3YDFSGY3ewwn/NXp/Q448YmNzvyvVhKT2I+0RmeGH9kTJRhg7WQ
TClnO3xxhTFXJviqoNcQ8LfjxNcZKHoXw8JmuiF4rsLgKGwmLzSHnrSJ5E0E73MdiGvE0lsuLQzw
JGXaSPQ+i/CT8JtesNXaHTDG+oRZTAxwUXD900s7+hrFxxGgIdLd3wAHOdv4CGNZE18XxzBarsWc
kcM0XC+CY2tzh7BCJUy3+XmWjxSrzHdWKaE0mZXT4lKQk75FXEzvWo0wyZGYf5Dl0++XTOOnD139
AALCmp1QGBSO7GPI+1KrLX+Zd07N9ipPEQMywIZQ40hDEvU+B6Zw7+OHvMlnnHJ8Co6Pnakj1vRG
BZBVT5LMeGeZG6wrB5S26EzKMuTvOGZpD5gBZQ2BzW5vT9NZ3mAxv+fx4x2b5v5hS7Cs0sN2ifFA
syxeU4A2EbUCZdyP6pKPScQyyUbnf6wiIvt84bPk+AI31d+kxZJHpkQG1gMJgAoaTP5mzs4jnFF7
SQuY2ElyYZ2w5cHVOHb5b5uyYypkzRcLEA7pZfFRS1jz0bM3ZR0GhcFwvUO/tlIZFi+lv1cy2QWH
0Thn+rjRC1xni++pxZnGwFjawz/Zu+cqZCQIn+rsQzWeSrt8iwZPltVu7MGZHMGdN3t8msElwrs5
c3TvvSzm/eycwWHzL3C6jMjBbT9PKjYsl8AhAHbJjlsBFWCesXKzku1b9rAXaIHzNLwMwrXdDdoy
djhY+3WjrhHcm8MGbvZbmya1JJf85Pjmx0wrtqmKQ5tmdA1DGusOZKoVTVzsrtgzRF5vBEHBn1ah
dMQ2UWWj58TZOQYOskBiGLALQp/sjjqoO5dLOK3dgnyGP6KIXHUOSLJNLTzoJjZeojcvSXJNUJIJ
bmXMxZkT9Ueal9OwC72tluyl9oCnufHJ16KAXJE7AWS8wu6wJQFKHraZsQ0Emy9yl183yV/x8g0y
rdfmOartnmzM9I85fvXjV6w6MYgzFOXUfGeToCcJIzLJwm6P5vCPSQBY9qngxKOqD+9ec021k7GF
X/8rV8Sr7aOrmm4Gpu5cQiKXKLnBTBJw/dPJ5Hfivw1vIuPoDMjZ+MZbf7hwANMaR49fSC/H6gSF
gHChyjvygZsIWixyEbvStj2ZiCaImOMgnysky1Pmcv4vZ4Zi7Cdz5IrTCKElPkS2niiNGatzH9bc
I9KV7cCUvbZIsv0Uq0cPBhI+vM1ZrNYWogpfYPg+LVYzfbrjughB1AkRAjCLqPnGh1hLk9C9em/B
REsr2cQmva4a5uQsGy9GDu9hhys+Bp4MeSWifrKGaO9DFykuHdrDbJLMt9rJK9nk2WTn8VsSIg0C
FsGMD/0CezGKbAy+D40sBpXT6hipOxShlT3isIvc7kclCC9UyW5ZOz9XbE3EBaDTCqf2Yag+Iu+9
7b+FytXaeYY+JFmZ7YROZSMTpPav2FeSWcQtywpK0ErMV0EOPowxHzKIeS3P9WjxKnijFocMLlKF
rnKJvPInQZVBXKAd4vI2i+9IqKKDHEEUPNQRe+HJhzIDqh7tE9GuRJfQA4GAu4XAnHqOOlkgTEyw
eBYPU6wKGVTg+DyHag1gYf4DLPRZyBPEt2nRz6RYZ2lFuYyXYb/8P57Oa7lRde26N9RUkcOpAAmU
s2WfqNzuZaLI+er/gf3tv2of7OrVbVkSvDxhzjFlmoR6fu7iFVGZW9+ywm1Y+rHU9cxog/Ixs38T
FqKOUOwz/xn2WWecftUfCKm44+qXzY9VBd71SjJmV9GiNly4Z4ZbEBu8z+EeiHYJVwL0Ad+pF9CZ
Eg1B1/uffo34QqfaZZGXIj/W5s5lDZxudvb6anYv0hnnzCLItIX2mmOMKlDiea/Rw2BlocQ098z4
UO5hHYG7BRKLs50Eoj2C/SG1CSsg1UQi1aSmqFsSWsKPRcsRI/20aBy4P2wj3EApJUfDOJkj7i2O
lUU62BXRUT4mECAzgOCFHz8mJhAgM7rig3oVMclSZmPPhPaO7dEd+veh/sjqD6v6CJyp2xF3Vae7
xthqxzzzE8VjFWeBQVLI8MHwcwLGLJM1GF+n5xlD3fQ6V+oxReGUo1WHH79OkFJzaLOyRTkthOwg
GLctjH/314yjWKKESv5StOkQyLQ11I4ydQJK4ekfEQetCJsAU5adIb/aRhhUDtoRxvsrvqI8p7NP
0IF8ZfJFYwgZO214kFggGys4H4JOtsQC8ZK8csTRQ4WoXMItGb7Yum64I6XLzAFBsf0CdbGw8lPY
X6bgHOFy5xugn592CEJ/nSJwCxMkCGTLs0577pnZmLbCpAYjd7LGGGIXzOGYjRGRaPzFgSpqS0an
L4zMps8+ImAe10OiRhBvWrbZLQPi98hvVD4j5TOAtLsBRDYM8BzW6ODRfmWdj85dhyTTb0sOWK64
ZYu8sd8WwsKTf2ii8FZG7DEBHmj2hh/yi+ggXv5oPwGxWNtEWkjD+0QMY/oVgmvZVRoqjn2R7C11
n7d7I0ZLszeOsx3of8It2Lt17qA5HiRmTV6J9Nq8ElDgxbotUjW1RwZQ2odovhfKm8CuGTKHCMd0
zaiUM/Lp4WkvX/hKN0a+Qws0gSD+KdL5qRnztsOkzvh+YHctEGbMAxUemccTYz5/QeV2xgKx13vm
3/M8os8P5fMgnKiH8uJdMh6v9lH7+TUTLkQ/KJlLXuUQ2WWH7tSvUl+7g+LC0PECgK670eNZzIaO
Kd00pC59iA3u3mUdL5Fnl/pKCj3Y2+RPsNTsDbZErgyrwm1R1VtuRq6VsqyUZQSTi7GDezHfxvi9
az7S7O+UfF1mtKk+RUk5OCv1WCBMJ2JyZbYuNCjSdDizegk4BTCfdQIGBcCFnXfY/gDQoIE1D4T1
AsQD5lBREtIKAAcUfBoUyTr3/L1u6Ozf+kN3EeBiD6aJIbdZqz97a22Gi3lIkbvoywtI9QT24skh
MuBSMFIorgKBa9imfCWGkGPjGv8jpGoytGY1QGBAFbJ+cX7Fl8gm9eVMh1C9fGkPLD+Flu5iqp87
IZVwC4omhuVODb8Feo9XjmwTl5ruZhkbQqfHwc0iNXaBfq2wrjNl+JOpVWcpCdoV0KtD+pCje+MJ
1QbFoij4vUDL74rvCOvIyIo5NGwKvlc441HEcpGKDjzFXH8LhndTfDx7X9J3sOOMdq+0++gj149z
XGjsKC2G3iNpbKRUJqsUYzmfMSvZa9bfEx5cG/5IjBkLM92kv3cRt9PG0Ymhit9ZxbyYlLNZLoVx
rIAZsQoVv+PR3S9C6LWRk/R2A8E5XE4iw8plCR5OYdO9SsVrxQq19JhuuhkAyjkX2CsdhQ12bmvA
shTO421kbZXXjrjjRSx+tf+Nw8kyT6/hNJinAbxWRR05czFb7YhyBnAaESVb9Z0HFUMBHmJDtWHf
KAMBL5YGTJjI6U/Qp5XKfRGUZlbAIGzAaxXe5beiMhGPeOJHClYNTzBQ7yfOTiS5SISemxgJhbY2
+jW/0T/EM5lPukbYeSULA9EW0nmGGQv+dFGNPbmcos4PWZQuBt6m/z8OY6v6Yc8jzJfBaxKE5pgT
g6LZOjYniE/UKAp6v2RhsEXTXcJlMFNwL1lH6GcIeTK+ALhPJHHh9GPe8nQ6DU83APDDyIRV3VvN
IWr3z2bfepAYQblirer6k56ccnGhxS5MmVq+ER0WQ5V9noPajrFCA3lDgSIiDfPldmmpDrtYfQ1t
YMqX8S0o1r+08yTz4Zyb2lro50/hl043klnigKk0QJJBVyazjBeeX8m8yiU79nOjzo+SRN19i9a1
tmbzUNVfld72eOAhck2ZNy+G+NK0N1brqK2AMJAzzPbwEGWB3aOSNOaIC4hZ6HLmEcFFdVDmkWYh
i3eUvkAdlRNqVf4aw8wOANYCq4YI7vcDKJGyM8ZZ4cHIV4y2nXRFMN5vhI+XvP3TTImhRplI826z
yCRAlkVmzUcbzbbLJr5SPmGwZYvYSLMOsshgsz/IY1/kE4mL+4H1+UyZIo5zK5XsS+aNXY0Jg+pi
Bqzx/Q0s34giDlzg5hCIVVJKMP2tBU9RzhZulRllJv5cC4bfGVtx2CLUCUGeokiG4EwaAQSNannE
nKPhX/0ZpFWRXz7qpYEuZ75pZhs4E+L/ydqp/oUdcLF58oXMnJlxoT10xOFAMM0dn6p8UB02OOL1
j6ENgmHF8eDQCwgLxD06Z+FN7knSPMr6BaFpdlKks6xd+urW3hLtIg/X8HmFNhtgxd2ZBGhSAyI0
jJj9w40D1z6UJyNkE0P8dIp1Kb+HMQ27ryCjqzwilRbokXiwNRG6KNeajXxgsOYR5ZPSWV/SICGP
iHaFNBsKMxSnyJP28SaFsxjYmm0u1SdIGx4RG6ncjhnZkvsGs1N3YDBxgXIlfUAK5eIwg9gW/usM
+4+Vv4KmMFkEKUsd2yIhUV7MgOowFVdWKeDf0fp8s9tsm9YuR6iv/lN92cVEkrL9u+kwDvou7XGv
LVlt8SXj+WHfw9sqf2w2uILx0axYB83bKcCWE3hSlA3ql5o6AvsPXpGfyoIHXS76XHw38tWBUsZx
+a3yXsmSRWG/eoEcwI1afE3NLD3AS3TiosJ8MnyFDF2dkmFw9k/7QRYBXQnZ7FcPuf2s67+V+i+8
oj3oSlY/s84XkOFW087sgMv2rEXn1z7i4GCN1i2BTvdYXoMXkSRCSJMHH5O4qGT5TJmnFIs89kRQ
i4HDX5RRIPChZgcWoRrLBwFJ+2JKPqLpQws/5elDWiInjRQUpfHxVX+J7d84/lTNB0BRsrqqfRDv
9E+tmUs/RzdsNtlztZ6Ai1xG/0MPNmgMl/jEsN4E01zqYC+jkGQZx9tvzQsl5K/iNBuXo+2gUGZn
xcFdgILMNqw7k5Q8vfnP0SwnqHCJPeSX7lhL05i6VKYTSh2ALvLHU91Yr8OIf3zB79Harbgm7Lri
E4l8dmas7VKL5R0EEwC9jPjy61N3elvXQMWU8B5XJo8NOY+cF7Hy8NlZbLKJ1x4vaQXFeGYQ76n9
6ZkzIMw+MdkZQNTKxSpXS9TPdM6UmZOECY0sAZAcS77wGVb0xYlR4T50cxERJjUM4W/u3P30sYco
hJanenDbENzID1THn3UdC6BsD2SM3SHOZ4C5wJmHPfSj0Pxs3oGrtusCYbVHbVHVB4tS/h2k0UxU
Ek5IEdmKMPnBI5SfdOZF1hzKhDGhJ25mhYaKKQIYB3AxzY2PdHoFNmccTZV0wdvXcGyDpwGpxWws
wzYnoTNEK3sd3jEujjR9hBUlyzxeA0mDnfvyAL0GI7HW8FTMlLuatenMZJ+dStmehk7xus6TIVgw
ZkW+2gNh5oHCQ4Z3rVyl6pDylfuvzestV1fJ0x6YF1CcX6T2NBLuTgXEJoveD44dlZXukGKuXJxM
2nJFsYcH5axV65Z0ufmFVb5TDwN/wl6j858KYDqfzot2jNeG4s7xOwj+7JD1aAbNGSxZAtwkH4le
Gpss1AFj8Yt8LKgHnni92RZiGQPbB3B4w1J8rhvYKlvGZ4/954b6NmyINyQk5sadZRCNe5PCDz5B
y9zx8SsnKOs7g0YLMhdSI2v9VM5RdJtLKoMhlEuFyoKwg9IWYS1eoRkn+7d+pNhJfG7NGgQSIC07
I+fWvEirIF+UDuwP9hHKh4HPck2gAFYjM3BGHu8LQmC5Zw5p/gVsBt8SGO4IITfHwMtlCziP06ne
DpWbf9VcqqUvHjLWfA/Njfm6CxXgKBEQsyi4dphcwofTTirp3iAm1uPR+jTpI2pWt5vZyUsDj4Qt
f8A71NQNFXeDKxBFMU4CcJbmG78Cf2iK91dwzut5hL6jIpD5pFZfY0pepVOCoC1AmzXk0LjF6LHh
Vaozbx7b0UjNkKz7pX5hU7yo0OBDlXP5HBf6RT7U70RWtWj64GrHpLSQ1Npvtita4vA751hKljX2
U+n+yt6tHYscdt4ffMpP9lmV+c4cjy+9wLW6/LULj6BVfnKS8XCSo9WOR2Nwp9TB3ouzPgbENucF
ZVSdMT5+DxU1fs9fK1H5gLMSbdthD6VzwIcpnlZ8WP8ocSh8X6j4vrvhIJYEt+7res2B8g1uFx8D
C6yESbLugcHc8Z6l/F58syA/hqRMjUeKI+TKRvofH6mUERW6eUbbt9rhIlhNeyM6AbSaTb0hAh3q
3SeorNdhVmyjZFdAqr7+I5aBny6tZir1IXwe6wcH/4V1OTZaNs14jElcw+vBxHWPcXoOdwhndkgo
3sh3QOdVuHyqaz62V/TRUXpE8y5avcC8+/Hq9tJdpx6L/HB01csKPvuaJRluRZUwTtRJCyl1LDsQ
gN84cAhjjtgQHkMFMJRBYTVPNVaYMJpsXwlb1WGlyB/I7Lot8cpFiA2Nn12jYcLuwUu02CCCcPVG
VFq8NrtN+YBkMnDDAMWy5sU7GfM1OuZ1ByfYi5BDkQUWnBGRGtpDAMmqs8HF0iCdyvAsfxGnNB76
6djwz3MUH65wY6OHEoFdE/tEdk3sEwcCbBloLPg7AaRKQlIuGPkAK5DGrEtI8P36Ed7FukSpdcGM
wn7IYn+9ljkX7sCxEmSP0jUt7gkb7RtOdlbu/HpcwPyXCtnmyJh6Wy9fhk+pl1Ht1Sgu5rV3RhId
lluWaExH6r8vYrmQvV6Vdemk/AYP4T/mxDjb2c0PeGmLXQAOjG+ML4GrzFIfCBv4muJvkjnod9kg
6RwdY3gD36XxnGQv4ybFSUV0xNvu7HoJTCjj57WLP6GUJG3YNoOjvks/KSjMELuFwjD6Q6h9ygAU
2atJ+CR2I33Th1taX+XsEjeIbQ9NuC/HnQ7qe2+mxyxD/HfWUhLIroZyG4Z7MjCgvE7J9Uw4Bk9G
xOmkFGPMRWnWfCkSkMmYJGhgg/bzA78stOIIk/q0lBsvJfYvWmXIhZXlkK6e+sosPPQwKnv6TfD0
NcmfJM/+JAti7FYSCS8rSlD9Bz6uNMsRrSAPyOcSX8Y34xJih1/VleW7kSAbRWG3E4q9WrFZcJ+L
oEHHKw+x3o/t5NDrT6otR7ZW79qzgUFNdH8Fl5bglDgvQcDHdMHLzEksF2PEa61L/pj6IUVxv0JE
PYak1fuwELvDgKzcOkXhpUgOtWnHcGtLIn/Qhc4KX52Q+2RtLCpIWiuksLh3qupkiccKZLfpgUcT
iQ2CTx06H+1nxww1vQXN8jcUabJWbb3sS2aahzzYKeTUBzsRhWm5Qytsyu/JPiWlVX/kk11tN+BH
vqiA+ehbadbZo0lqUFlFi8m8mQgdlLuMORz4AnqzyRfrc7eM/YhC+weumRWYLfoLtji80R3mkdjX
Kn9HvZ13n9ic8nvS/AUxmPqNdgZWjCgvENyQ3SWqCjCGd2jVEmLWe568pSEjiHUlrFugjcIsINWE
WUCaKGtlCTSOKA30gF9VdVUsaDz77NpPdlJs8Hvj0COoLVk0w8yAwbsHINTcjYQB/liWcK73o1vw
AehwVT6QNveoEMYlzitVvprBDhBshxGLzfIj/0zJiXnZwT4EJmEd8E/V8mnXfiNN7vKDpJ3V9FI+
L9oDtHJQrV7Vm/S/9C6RtKL42o/njD06tK7hbFWHyYQduaBUHXm6QU2Dso/ObO4Dri8GUcllt5Hy
XRfMBBmLsdUHHFpwMZjOa+ldwDxyeP1UbPl30N1ibFatT/UlgXojYkbYKgf8Nyz4y+eGVl35sXln
4J4Yv+geBSdkXqF8yHBqcCRkG7rYyOTOJMN8C6lKw0zBPBxXrqugYqBK93H5QMPEFtVvKkSR7GA5
VpjSFv8s9V/+3PcugADaowQuwL17ILks38KVnpDXjk57hnyL55ElDwAmWHTPLWA0/QN2KqpnBXXE
c/fIR2YndxWV62Q/eAEgztGnZK7yapXthnKRY3oa1wqKRmOdXEBFEHNrkn9MFi7pKeH6yV4NBeHT
aUa4iU4VkM38HxZb6zPzGM5RoZjZlZHL3He96x1HLU/rcp7St3DfvlTFoQmMk1X2NsoXOFiM3bQQ
pmsxhzzleM9VhMBsBbZdtRmZh8h+Yp0b+lR1AwestXbWhwqLqL9g9gLBo3Q3E7/KaQ54Checxuit
BGBDnPrdrepnAcqrWT9/tnXpJwmiGktjhExfsHqM3fSTmZTmrN9yNHCIRul9uH2YC61hN3OG85ao
ozibWY8DG2Qd+P8BQPz08C+TSiBdLLOoBBgvUzHY1CX8NpN4wiOp/2zU8dlTOMFS6R/oGPA7QpAc
ecygayxnbD63LiLk8lRhmcf2DUMCPQwOsGrBY4j/wXgEv94hwgAKYThIt/COwxPSy1326bqS/M4L
Qzhk8xd+Fz+1Zfz9O1pNUVSBwojXOvA+ykEWm2jJeGTxNhDXvBCnPo+8BI6cF+Ps1g6uwfXXfznm
h246SLZJOly4i2oCj//l2j8RX6nxFZsO7GAW/8gx97gIdcyQW6n6EqqvYqFpC4K+JWvPchSeUMcY
wGcIgiRlpHustrj0y+LUf4HW7pILT3uyYhF7yTKxko3Let54QlogN2IHlRXeTIy8VN/kMG+/y3EJ
KBRCEdBD0fBiCCAVsABouH+7/hOBGbIv3PcDxsylDGm1vynKVVCu0XSpfVlze9Be4QOKLDGk9hwx
i8a2mtmjiBGF8RAWRwRsqNtUJBPTTCwwSSlvV+g+23OhLzAbjsU7Q36DmfYG0+1EtHa3rmrsiKiU
jpl0UEyHqLheOExuA0XTsovU04abJlxE4zwheDv+KTvMZ2lciU6AfUPzhNyPBl9NXO0viiPhLmpv
LLEPbXcmP/IZLOCTMi+cGCqSMTRx0hIv+zcKCiawnGRYRxdh+Q/Ri4vqifW0QL3G+R3a8k/Oeia4
f17iVI6ylotOJy6amsuayQDRFbZVbwJ5I7KWZbvj4Up4khy+ZLOZxPfGvErlpXmSjnl/RUfQcoJt
sQ9TsGv5z2kx+6uvLw02Y9t/YbdrBB60939Q/LQrqwFZJEzBDkW0sO/SP01xetHuRzKgrX8TsbTp
ynl+pgyXwbGFy1+6kXKNpS2lSH2ZmKzLgEFA4uF3Jq3KbtG8chJKdy6dvHow02wf6V9aCObkxMfR
QsxusRU1LGRTBpWo06zs+Gccs1wrS975YrH504vP8oWKXpxxM4GLkNBnBmH8+/MKxnpqc3Nw9NPj
ET3fRuldNwroWg/FH5ozXIdXhRSstv+Ujaynr/yJ+bUCKLw0rUvmx9cxYQm8bZTtoGyXDkMitljx
zVmO1VdA7CESkGgu2IabLlzU7qyGJ6Gcq7XxucUvAilLx+JyG3ViDR6D8ZEZH+Lrb/n66y+C5K71
d2JQ051qYNTekj3P4iasN+CGsrfScOPCHQV/ePlHdMRemnkhBSPZ1grqbEbHHkRLQAbV5iyoO21W
ds3qi4HToNyK6T11DqzLpX7JtlyoVoSFqLdWuD+1NyV6nxYTctUbVyX5OLUCbmadv9ZAqienqR2B
qjSQd1Sz14lx26WYLkp8znCXLz7MNRo885bh1SttwLt4h1rhrYsWQv6eK++EpqbtA7bX0K6ldj1Z
oOX82PJKyZMar4vcaEPFFywx1YxAB5QfD1y/xAMXExH4EYV+Dvh68BGhZCV347oz1mWyidYVnHrp
r5n+HdO/wl5KH1Z3L/4yxak3FQP4MxHQsf6z84LZyP6l9aw30Tgq1imkVObSqy8UEVgvxHUI5aTb
4ByxceSXsdfb9wiPDDwLcR61MXECfFeRQGXcpGQ5gJWMbvJKOjAPAXBNQfEwnEHfiqyNF8Jy42QZ
NL0is9lEjONOomEUT9R/rMnhPUHNY6o0HLrg3MEep2MYDojQadGdKsKYaRMLgtcLLy5UAKZGbC9i
lNYmiuFjiqeL0iXqHTm/s5sJSLBiHS9kCG1R0B16c2+YB/j5inHLn2/Memi6Fnp8ofDPYDeQzzOw
Ed5gerjLLOuED6aAuQRSc4PsP7l3y4hTCUInPXlPjPGmce6SdJcYn0XmQphnZ0r3xmjPYlTEGIu4
iGZIqEvxVK5rV2Np4/GZBdA/mhXZXc0PgYGaluFrDAV/5OPfBXj4ebd4TFCdbWtorAucJiDkg326
NS5Jjh9wXyCP1pHTo0DNyPd0ZUldgIlg8JzcZekd5yrFCVEr9XenfUXFP/xQK+PwuLfS7PFjUjza
lFh0Nbg0eEwhSovXirTljf1OgH99BwyoY2xpGI0ZiuzZsatAGbV6beBOZwKQePAYpe9mTsZg9gpZ
CG8BiaoKnT09dOwJ+GklIg/wF4Q+Q0Tqv2d2xKOCPYEZN8I8ILeYA/BLpbHodl8Ol5D5oUCJfS4Z
VqImiDCbIJPHQMCkGnX2l1M5FInQALClqOwAfYHEbGEJLmpcz+U2Zj/2AXxcTMRZqgBRHHTTxTwh
QO4nLfABKQP3RjO8PWAzJZIbgE2wmaM1X+Y471lw1axrwiripRrTo7Gdf5ZrG6vmeFCbFQ00j2m0
4TTluGqV4gsM2G/lMPARBasY0vahEd4m4a0wHil6aUBP85NSCk6TeLDW4lcHn1l+h6qD+lJBqsuX
A0vxRzqcMXcEY4vsiRQDsIMg4af0Msm0yF4TzvHmqN/JemEs0atns79k5LIIRySBT/WM6PjtiTW3
uGakygcr6AoYQExfg0UiHl3WzyIDYvliFLMAZ6bApt/ISYFor1h/UVTyFjNS55+upXQLtlqohH81
6HNeonYumIexwsNqPj9Z4PL0lC+4RmYLFINQedHL90pCDc3VtEU9mn4GNDiUb91terktR+SWaI+I
/oGaiBIX4yNZrdYK7aLBXsTwItNL93RgC62/qRFTdZR0W2oTvApycZJ5wzjN8i+qR/1CnhRiXATX
CiMLnRCGLSkHUCX1cYl7Hs+9GGK/BXLCJbcl5zl7yySXx50keyQzT/HJYlnV7CzRbVu/bL1hnKHH
AiZj6GAMiBBclo54gVbLrKgC4cGZs3rm18C8PdlePI8YNsr6kefvvemvoHuwLhM+oQmGNbbHw7RS
0zMSM0WB+mP/jiXVBSq34nlU6rMBPEDG13ULQHPD5zLERQyFuj2nTISU0+i04j4I9oOy5mSNdmO6
DcJNpq7Nxicq7q6Xh6TZkdX3QxyuUBeUyxGaA/IM628zfA4qq/uHZv96m0u8vsa+Sd0UPPSEA5VL
ydc1Xy7XxURK5qYMtsnSgFUAHRLtfbEGRytCgy/WRrAu+T8LVfEitPno9LsZHUS2X9F5r7d6PIsx
4u1U2VSruDhb+bkLLmV9KdRLrF7k6kIpgq4sO5tYf18kX5xr8RwHl+d0VqfzOJ2H7AySsSWg4wfH
P0MqSQBZl8oML9Bapgw2BRUEMR60nWvFK0M7KtqxwPWM6Sc66CqBCKShbCX03NKcO12jxcGU8Fyy
CmBHUwOYwPRe4XbgX+Hjdqb3gqVLZZeSK1xf+vo00/+gkPH5ybgm7B5Y4guRPJJkmVCy/RMK20SL
ieJIsRl7N4XNGjAhV85aCx2aXg4UQnhgzoprxBwEvxG89LO3cDJmAIyVy5kBg/RDsY7ZtGMEbonq
Qjpp2C5/QJMaN2N93mZsIUUMNNbOyJi4rYzYQwaJShuDiUF5O7akzyEmHWE6EeEizREgBK1hF2GW
ho8cY0I97OEqlLrH4htrhA5Mh5WOtPijdaNqxFU2Oq9yMYTv9fToyjelu0cr4ouR3v6YbQnqNK+0
nBMZt5uez2kbmN9mtSaEGTYm3BJQKtme8TTTF6YDKoYd9TwRKUnnsn4OB+H13n21xCMxCcz3CNGl
NccuAAWYg6hTSCdf8NhhboNjcEb75YtHun21n5DrtIMMF13eMo8LIZ/gN5wRejwMsYQF44egnrMt
Rdz2NXdpNru0eTpn/Ty6Ro+EPyCRRNg6wEHV1IUow3iDXWPyLSjnVrqOa5aSmP2q6UhIJuNPwlxZ
mQF74B/z1Ea+HL29wFyz8Cy/pNqtOZOwmybcssvevOBO09i7MCkkUlHwKPOJeS5lrytoQzYFEVwy
cJhkQbIusR5mCv95QzJnJK11QGxbML15fJkJGLA/kG+wRotQRS5Rc3SoUubraCOyGHxl/+rCZrAy
pk4BFnL0YPcG6q5TjhGHNjvM31UaITA4BaG1Mrg2bk3/ZqZO96BSUBh5p0B/e779zZwAiDSGeSOE
u4vAxc1q1FpTuuDsD7GqAsH84lejGJkO3CosZk0m+NRSsXXgEU3eugP2EKTgTDnGSI9JeLrIHSMv
ccU0KZWYeh3z+jw/f7/HVfto+NLHOT8k3gagGLt5aa4gi2UZMomM2enulkbGtGPb4ETn9lzSpQSq
y10HyFRlhomDmmLhZ9BQskEpfTxrXMXa4LJoYrtC3gUu2oWSf8kALg1bVr7QafBnmbnnlBal/+Ro
y/BCQOOpfTSYn1xuwjT2Wp5EZHefRapCJhpP9kZD6qAPrtPaYeDOtokHIQc06xCgesYuf4TfMP0U
RhlEApsHUBBt9EGEEc9NWbojg2YbkfbCAok0kwSNHwbRZ+RZfCVeeuTyM1f/n2iDtUfE4M1oVaBW
20I9wwgnPY+MO3KOLrthQFEg2T9xyqiHmkSIer2ybuKlyI6cKRw/bEzo5RQ2tnC4DCQ4/m/4QSSw
zWG3Jkp3VjNIT3gUMzKo8UczJGyRavhJ+Gl1n8JJVeyJkBXC6L9WnF2lNFsV/oSvzqoKsR+RE65+
ajwdoD+OJuzBrKPjJ58hXmkecNEW8n6HVgVj51TQCRJtSeQMGmrhVnFzW0SVFS6nGvnWo6MqNNyS
Ho5BKyJJpkdn3yp77Y/xAhsVx9NvITHvHKHsJQzKjwoVlrRSAieuXSNZUjZjNca0ivABKz6j6WCv
fEFX624M7SwKnfgmAthmmsXbhHP7tdMRA7b1X5Pka6KgKZ/9Sjs/rUvaLUAb6Ktef6g/g+d+xG+L
edno3547ptSlOEMQnvl+hiAw7qBnYbbG/1/OEArW9epZEJYPCDIFmg4oiqRjFh2SlXOsHid5b6Df
X5Hiwc3NjVSbF9Q40w9HBmv89FyjL3jAMgU4IQRnU7oOD4y38/AK8CFTC3Kl4XrWPnPl/DA+AibM
F0O+iumSDGq3BClheonpVaJHNgWkbJP4zfWz9poU3bGnyKsG3HS+UpC5NMtqYdzlbVZuyCoYyRtq
vZa1rosjlKQGUzmzbqV8Y3HU9m+4MHHJvOB2MCa8sQtiR6Ww8LeQIR24qgvMuvUZr2r/PKN6B6iH
hLp5+W3rJejw4Mghmi8oIS3YDG6AfSxy9PwEm0Gi4+LcBLuNLZZu4CfkC/bPhaQgFfjRPKhfEkto
Rn006qY5EaO0f+nQ2t/N+qMsPsFD50iD/YTSpPdlzl1awx+iI3eR8jZ0d8W4CsM5fosBCJCe2Myd
vtrYKP+Q4f8OKwcahfmJu4KfIj1dHoacPcLnM8vwIoD8cSM7J4koOJfSnUOKo6D4nlZBxUd24+Oh
2FNw68D6YynHU4/GDbFFMe0V/ILa+YWhCa6W2xb/ScZXFvw12E6NoBcWMUhwQlFbf2D16YbRPu7X
xE7vc6j9Z3phHhWkrwCnEjcqU6SXH+oeSuinuKYLc6Z/pwR4Nv+69e8aPdP/pcEjHeAP0S2QmYHM
nKD3cKE0MEw4NL2Kp4ytAFqOVsNhFk77SjHPp8jtgdUxraLSazVvYMj2v8ovVDYJTyTopOe+Jkjn
QgYuSVXVcuB75Yu7pHRU6vKPYEVlnpjWCC9+3xbHqt+gi+m+Atj81V/ERPXZYoMzG+ULDQSkw0YJ
nghwQJIQnxJO5UUXutBhEYHQaKEUQ7YdzaCTB/5+7pSc5KZCZu3GjSbdmweS6VnlsuCjUsgGWCK/
kPcM9OGMzgmxHF1DacsHjMoMuekxeNCwZiZP7o3dIcY9Brt8VXQvOs4QCMEPjE496yT5Hlx/TXLI
lWvXEk/YTrg4GA+jeTAl4iHyo1Z8zTX+rGXf1bizhNH9k8ajICXGKKJcQop5I5Xu1Z/16qja1XvE
TI94Si4nxwo25JTJqU9OWWjrkSeHfgorZFpXh/YjBYBYz9QuPfSCwVNUb8RmE5CyPs9b1Eu+a5NN
w34yuec7U92r6j5t92G7r7Rd0u1m3Olzk6zK7pQ1RzC6RbgMdNL9Vv2RVT9yAB6UQAZdhvTYdkbS
49hFfdUOj7jpmIQY5c6atdGbXf2+6KO9QRwXNiquqZd/bjwlWOjq8b/QYRhqgvDoXOahIK0ZGL2C
9aTgJvZr/AK3p7RkohRZdyNE7U7c45UEa2nYiuXHlDwwd7xe54Y1iOIwGnKi6CjIxOnR6XqjBlZo
rc6yZntsT1J4reU98FOr3IQv39R96kzElEBuTYYBp453qfgogacR8puFkldFsOkw9DOMK3jx4k2v
D2KEH9YmMTvItmz1R4fp38DG4ty/Y9rF5seiHz3IcToTdSrJCIax/NQsgJf0ZeGT0nmVf/3kVZJS
MadgmI6YXborC9DiZxVIkBt0Q7p5awUacbSnL5mBIMqvA+Uj0wimBsTBEUgDGOw5zXhCkbbetzTY
aN2OlgA1EIpe5qOEecyMWY97W/kHHQ1cpyi62ETuNCacFd18VuhoZV9eihSP6oSLkOWNBFAcRwkY
hmRZ8limpQnHPbVyxdiNiQeOobPWX8AtkguKoYzZzotLESjAiuxSNlnNzFuBkwF1EVkMU2Osv2QF
kz3/OiTPI3gXO/iuzT11aUuNit2WJ9lH897i3WaplPB2fUYw6AXBN6FdnBDOyvWCCRbDr+rwjOjU
1iqJdtzpEdVpZksd/LaLDI/Ym+B/DltUwBNaRkwuDvpThd7OgAS/n7jQU7cOuFJWqnwYlR3ZvO2C
No5PhtE5EA2D8S2VYQau3CYlNi59BpPord4oXtEV5uqyeef4w2ojf6Anw73zvI1MBKEzHWgCBiQc
c1dAzC8dA26SS8FZCT+Ye5ykkiWvQAAXh3Hr5iNyIJvXM0zCRRfAqjlfKxrt8Vi644r6v/iSeZl4
3cxzT5g+WNCpfocPcjYwpKBiNS6dtEXEi4JPZhEWLjZ5v+VkdjHJIAcWcRojpGGJV9hos34nnSXO
FtblDCNV9CkaWjjMYmi4FVIrZw046kAuGAVtI8rDHVYfCS26saXr7HbFsK7J+SYnTmz2Af/O2E7Z
dqSJ64EgzcTggr4Ng+HIIIvn3QxU4cAdvobDC6EZYYfERQOjJ3BUcHI6fB6zmd8rXg0e2A+sd2t8
SOa9ym+m3f4sV3lWoekMvidKc+tIU8CcU0IhI4QbvszIRCpuT/lVzGEULHBLaZcRKjmTveIL3Cvl
nrBlfklbEaJbST4swpqen9F+xEOt/leX/+Tyn7I0XxeTWcgMLodqKjzXkfDW8wRHqWi/Prkv2dL/
3pdtCSzx1iUws68pC67unKunpDpK0l52RXKPSGZqXfBxKCRyJGt4S5QlHgAzcZLIq+2i3bwGv8QJ
jYkI5/YIrHZp0NE220zZAk6q7+gCUBYU+XsRfo7fwnApweW6vDuEt4DPPNphE/Ym5Kd6yy9cAH74
ocOwtGaGap7ozDosO5S2E9NUHo1AU9BP+/+PqPPqbVxLl+gfMgHm8CpSonK2JPuFaHe3SYpizvz1
d233uRhgMJgzp9tBEneor2qVxeWYCGNM3sQDzw7Kih6Eato/KgFih0XIxRhxEqw885wLQTMe+o55
qnMfnp+ch5UPoDpey/KLGb475c3xCZB256TbnEauivorf6D+mRdbpoJl+5i03gUpBALR/pTiTyTa
4BNx/QWBOWBGj/HUk7qT3Ryt+tDQ3JDsnhmlvCT+1+E3BbRcprl5E9bSMRJgxcDKjB05wmfJsLk4
Yc3opxXYLAhLHUNU9dR/s9ri/WNvktA3dhgkOkHRPGI2KPJro9x4SDUh5WsY9NcO1sXqp8N3nPP1
+WtcaCsh/HO2RnPC0/mzGEIHsnEbkz+yXY4RSNJw9zlmA15AMzE4wMz5lFcI0wfxVAKv58bLnbo1
GElumcWhB4X4JHGvAoKC8KHt62av0rRWzP4LYuAOrVgltFl9r4h+GuBUvCl/V+Or04pe7iyDk+5O
7UfAK7rMaWFokGSxAoEL4LS5EMMNeu61OTo/hekktcql/Y5xk98AlBLvhkOhCj+HEpGA3YFkluUT
3lIcngakMdNjycGoQeyInx7RhNg11wqLpSFZ8/tyoRDcHlPQSZm+ARADwdh34kkCfAaD4sTCRxFt
aQMKoNr+fcQtAkZxyURg0XgpJhhzw37AfwPrFGGnNhVWZYzDr0dlClGkq8VyT8kCmwfHtYY7KxsP
kZYd2gBJBexB/BwwVvq7lH1griG6gbmNcRfGEHLrnPgR33/zGce81n+WEMXJEmBwj1cFDurQQxph
VIPx/dGh7rRuDWZrOqqj++JZeXKTNZcQp+kpwBPEGsElQhHdt0Cr4xv/mtgfD0/LeXSepnxu3ZIi
mUdMLzkO+QIdXezL8bf8aVJFzH2zXAXjjqJQqI5Y9riE47BAPZnqdfP4h8PiohmtgKGxCfJDioI5
ZgMpo3jPw+mCk5wNGLt6zTbhdiQslNLLuK+j0pSriRxIjXB6fvAO2jA6hNZUUIlaI7SRdEDlEfdU
lpFe8R9MJl5bRrm62L8U+buyD9Q0n/jAh3f1/MQjtcJBgyM7j1dP3BiKYItLKBtYoBjJVCtWmXYV
POCxSPIyUpZ0QuIzMzvfMZmcLKr1qL1YQw/2eJzqs9lfXhRtqDMHYlRxA2BQlC4AA6wjlXPpVNwO
MEAUlBXhjwD4zYpjeUVAta1oEM6DX/gBaKVVGvw+OF/WDWUHim8Sv7yonEPyg/ODNVXHxcyegazG
scAYYCp/tx4gHl3nNCi+zRNd31r6JePtYkf878Cp1EeZcX9bDiv0IqH4M2XGgg9nGeJr4IaIB+kx
YhFs/BfQFWBG9j50QEQeYRmDz01RZaCTj3t6UGL3+SW3GIloPsfqSUMrjxDNRZCPxWwco/M/R6ng
qPzAhHD11jDEthG7NWcGwZgVEj0IHlsEu3L24C2dOta7TBcSkWKWIU4ic9SKcE6CnT67It0Uxkzh
LGvfnso7GgM8JuKRP6ZY3D9Yk7lJKvGKyCjHBeq99QVgCuY1W586CaYM/17tcdyD9gl40Mjk5MeJ
rPK5A8Zi8Fyc1fhcaKeOsYByVFxT3pfhfjIXxayfFmW6yF/vspd8TOiHxAoNrtcc9YG+IYpUqxGP
3P9DK54EVIh/bdRho1FNnFOQc6ofwGnx2lTfTDvI+sf0qbhqHWFsch3EbYz3pKScNY5OHSsxOo6A
Y4zhvOSSf82+75iE6/ZK0B8YlQw0wL4NMyO+cgGw6qMe7QUEe0FfA4ANhLrS2WUsOhBGDvbWl+pj
EO0BlXfGOlKQqrelILbgNg9qP3aPRnqEg8LtXEFO+qPGmxyHFY5dRbgd8AjTdP+vrF4+4BpHIesb
oZAhp8Pf4vdHdQu7GX4iAE8N4XvMAzIIyZCe735tbsG9WO+I9rzfTHe4CjYJSLPr0L3zt6CFyGDG
8z0GmB6/cxYclfrMtZAnBFiUzWr4Y8mpUs/ww3qZmr8RabhxFd9IJ1AJeCiw0kj5sZSPvXx0UKPW
8wqK0nTASoMMAuaqOFKFRidICLZJ2gVYbZSdLO2GW0bcP9q5lHVTW0+gdgoFvx4/aOC3nZB6+khI
Pdr/sEFoizx3NL6qPKz9rzT+9ZQ/I/1Dw2IJwLO+gbtPwIZ6tKiIK/AR9HlwybfJtK8RnPKDCleM
ttNwpxJOKk8wmA2od/EMTUp/gPbqsW9/O5UAivG4CeMWJ+s1LzdPacAa/fKGk9xdICCEK5RCGlRE
KAVymHjq4CNQVUwWAE+8mvx3Nw2A5c0g4Q7kt8klo57igGbm+Wg5T/Lr2CtGw6wuxnkCd4NmCQ6u
2zjVmYwCTZUz5B7c/OqwT6RPBnd8NEcLEn8zKxwv+Zv313/AhrE7yfqxrg+RvqNfAsf/v58mafyQ
Ejp3OEGQwlY+ZXskUUzI1DhSfVlu+B80NQ1MxvvPvqWmgOs0D0O8HUhXMXi0sSu+0y82R/mU+MsO
7sxjcNGvJbINxgZSQy8fkTiv17PfLYLrbxGlOAaL1+jyaiQ00tua8EoTM7QB4DNTjM7VtwHLMjoD
18ELWdF2AtJIXqNT1TQIwJguBeoKkcMi2RPOWDcFxi3dMDgqIjd/kMIjncdMKDCXqNuQ0RCPhaDt
AvbgckuEuI59nhw8ingSIdIDYhfNNrnwrzNgBmZFYIP/ILij5T6rL9TtYMFwCUHoSRXRD67boUlm
opbyzP4REgL/Yav1zf8gQBMXZuoAfg/ln975sr77FIF41iRrBHXluaYqB71FXpEdsN7hHYk3g4XS
/82MDBd7DACPfQoXPj1NhyI/MtCFnyXKYrB1pX+JFzCshtGMAPT2nPSXajb55Jkr+085+MiQ4brb
BC1ufE8y1tlX/iTAMqeeFloUHLFG92uFNik3zEm9nYmAS7pvZmR+ZjhkfuZi1h7+UPixkvK18iT0
dhmtuTRv4xuLW0vRswFxZo9hOrgG5fuqdF/WPGt3tHLeTIeaaJ8yPFo60eOMK/dcmzwqjHf1F83a
EqwLY6cbOxlYQ7d70rIA/5mus8ukXWi+yzL0amTXTcA7b7iOTHZ+Q2+0yyk1v8eXoD06qzft1cbZ
GDuTl8scwmkYndclQ9xFylSn9idTqEwChX2cnFMRcUpbJ1+BtcBoBuxB0o6UmXh2PTPoiP3vlhl/
6f02rjakrwovvuu5p1qnZcS8UFoqpFfvTGqpRGs5d5IOGjinCRmZofzZUK4YD6TPKmHe5+q0KGUb
KROg7M5239q2lMqxiCfvd997UBZsTl6cYZkOwjimfqrm4gXJNwfNn++VYEetSIURMdg9JcgOu0ba
TZGofEeCfw537XdnMARnTp93gp9JgNKX6VQCITlDaVC5o35o5CEYsfCm7wckfDRIjvynITw1JVsK
tT4grhh+MLphGkttoeoShwF3hGos5kxcW+UT14LpYyJpxfmC3zK/Ji1p8zm1Stl46IyHrP3B/Nr+
ZtSDgHh/M9Qx71JNnrzi+YiAtgEQQLug4gdMhCUOEJBxiuk1wwAafzmZ18xe7Hs48IyvmFteu+xk
UROSVaqL8YA5WP7INibMSm1fVBu6E2QwDowtVAc4xd5m5cJuqp4oTwOnalHprmJlNDn/MsFS/waE
ezrwIkIO4RYhssHGLPlGmSDZp5+a3/yjcUG3IlPKRYPLJtprTuaUcdNvVDY2MYzFofcIb0LuAGzC
PIuRxs85d4QY2XgcrIdmF8tI1cee8ZX5XjMLIOnI+8tlRfWlDfc2zfKpNXdEgo5BJDeb4B2AJqYv
0IhbrEcI1agkwEMH48sgj5vPsLTq4yJdOTDOzceEtHeW1BNzD0ECYq7RnOvhQnxe1v8k+t8s/86K
v7Ljy/qcSDOMr232DcSNuV/GVWOEW/OLVTjGnqTMjiOyzlujp5M69RaRihqfzf41nrX9i8fcuobZ
Lz3DNC7y2nF3Sp6iC4hTXeIP5cUyT1O1ceZq/p6VFwZfOhbQ+Laiaj4z1wN0CdHrvjJBwnlkVngZ
zHgvm1upnnHxk5FcjxDnmJ9wKtmgbeYa7UfuU56V3TKQ/ISujMKXj4EszqsmD/Uwh5pEb0z0JeP3
aCFsi6+PwKoeUUIDBKt431A+mc//HaCNeWK4DSiWzjU9IAraHWOfKvlK4VfMCLrf3MoIDKMzcM4J
vRrjAbl2OnWDNbdpOZhTGrmlhCXgtRO2751w3xUnVEeFrXHRFbtqpAfiANi53kbqzeYs2/Ln8Egf
6+/KI67+E8pguE+oYqTn1RL1LSiWGc26+wdXOhu55Okio5ULbIMAcxJ8dMwVXy6XsH+f3oy/tCjn
eMr4zDFD40JsfpJ4J3Ur0aFO0vXfB1ov3PybSykhAOmzV64GJyASCyF9ZggfIDphKDNxqxYND9A+
hUu1fD13fbodPgNSAwebo3SNzA4ge9NVaBJsnTuz38vRDDQo5wQboM5BJkV27puLTnFrcstIDtX3
YVy/gIvJj5f8cKZHwJ3ZuQXdjSDEy7U+sQ6RImS37o84cmWG1kh1gTihvAVWoASjKk0euHHZQoTc
yPTJsBnHru6+unVbcyby2DhkhGtZhBiIeuJ4hB3fo9cgOEcuTLVoAR9Ldn45yhqbM1PgfNjgAEdJ
j9x5EGCJtzUXOxn/UdUbyD4s2+TMvbfR7vsgjRjlxOVWyx5O/PHiRPKnjP4OX5H2Lod/GUxoS8q3
BjKrP+Vbhu5npX8mnovrgEitSgUjVSnyLUpIOrCp7swA5fsD4QCFB/+C/ol9QSWRumhZx3jCVSAb
knTCFAlXRw+2cvJNbPUW3iGtTJcUDf3d6TaIVkjBRAFfH0OPg8pPiYGSIuZccnSsA54D5N3wKwML
mZ+knLPBHn7A+maE7wi26Kw55WKOoAThrcaY4bw+cIziBkGrRdzR5nxbeVwV6h9WHCLNCM8lKVVO
r+mwBtCE9M0KpljimxL6nrB2MBq0L0+R2LvRptzhHoiNwCXiU+lPHD/fIc62+N7ae/4ACyhamI4T
HLuJK5LN5GQbN6jOxL/R2bQLisEzpVWV0RqDR+bqLIdN/FnhbIzp5REEhy4aqE7Un5zXyWaTbtQ3
DfcxfhAY/q/wjNw8EfXjR+els0yyZmwIx0JB6xbZbXLQjASIdDK5wjCMc4qjIKwqxUNZQ8THoYuN
gGkzsC35xE+B8WMkFG4x1/QQFrH1oICYBC0f5dxzcpJzWzRcc2e/Y3MpnF1N5xmDLQgAIBMtbuXI
FCyCK0yqTk3ebM0GrzNC+JmJ4O4Bf5jdULZRuh2YPeaSYUbwbo5iqMG3hCCeznrSNkdkOS1giVs2
HIxv2IJLLISigIUxCAYfOb6PpDyrJYIe0weWp/F0Q0Ah+c1WAv/alE8gMXCoB6LZCR8wthToUEEn
fCwyPobAqI8ogPhcMTFgBiIElHyz/hE8Y9MrmfYQlQCSPL+lxFwolZ3B7c6Auz8M8t/gfTTXYiMj
2Tru629b+YjKa0jvKObmJQaehbQl9k8jkUKWHgcagVxeRZasADiWj8MUSRdfbL/m3WZ3BMjAcoof
lsPRjMca4gN959C+dd8hNUyDAhrY7AGl3QAn0c75etCwcB2NtHStWTT5PVh70YVYECTlhvI6FFej
uNpktLRbPweznrzWhr2ybNKStNys/h2tGMqmwT6rVwNxLHlHjRuK8/RbcYCi+CajMnVJwJ1SHJRL
Wg04GxgXNLepvzBQopcr22L8SGbQWbI19jxTdpVjoq0qzmScDznr7l85ft4NnfVYJJISPYdqInHw
jKy5jibaQl8TmX3kXGZb5o6zBd4wXhXD+OJVCWnXlNcFdFXWj5erUyfhCEcXuwWLShAQc9XnefXV
g+AEl4e7flczAWLdLVck5ikkhg7AmomfnA82n32ONhxcYJ6Hio9+GdScIjlruzgyoFsgx0ehr6d4
0UmTu7Tf8FSC4YTJvycdBqU9OgfJRU3nJlMSm1zprOq2YbMz3Jxa33z3tPbO6+gUYo/Ixmuov/O6
hSuyG6a+0nVU8tWor3BSRv3KWfWUVcfO1X5eZcho1FUei/bj9IxvDukNoiba3Z6rwPJKPyzRiRah
SNN61GpF71FzoGWpa9mitmW7SMxTPgfAJNE3sXkW214C5rXNpY1nKZu+3uDobz/4evmX2fvW8NUi
NEunAgMTBkKOfdzA5jKN8Dm4RR4hmioFTo8jKx2VA28AQWomAgQpHI9gPPd7hqx8JYfUtIP1d9ap
6JJb2LQ4GxnfOr+e1syU4VzjFmJgSwnLUswKvFDegEqxOQNV+FpxLrCpIa9gGvHJwUEYsq7QIqHQ
AL+llJouU848DhY6vgebRxpTpzUHQBgbR7s+zLK7JcbAO62HVslSvpR6FtzMbdRlarDoonp/YmIl
idYuUJL0dt5layn5iya54gDOhdPBGPqeYcpBKtA+C2ZrnErnzi/QlM/nCfmwtv866V4e9rrXameu
ttzXG5egP7EabuFV88sMchd9sYIIxG7FGI9R65h5UrXFpJWyaCnAdtYhCJ9snz5wcJFZx+ZFWhs3
MUh0tAEoBNzlnz+8WS4hKEd2O8MgOMItXOD1fm2wcRp4E+VTwDzNYmAh3raOFY1ePBqT/iLLtWTH
8LewFjY7ToAGOx0G1mHBJbvLmC1U2wROKuLYGHp6KYQPRuy8ComEN3Qt6YwMuPVq84wAwvdwogS7
NZck8mcpeQPle8BuaiU8DnccPlL5FWET4hdIlG+BTEo3Cv8er8+LCN+4B7QZw13iSzmvv3hEeQ1C
iqMFYgAHrIKZg0BgG3FHYEtU3fr3S0vd1j74/NQmbB4C4GIxXDSpb6mjh4PjiXeoz7mTl3gf2W6x
fSQ8+v0GZ3hEHQ4/E+jEamG079W8IkaBVyOZwcCmoHdYD+IfnqRJlWtJQxaxDnWLZRzHLFQHCvbu
vKzV69vBtpodZfAqUD3YtMK52d35ooQW/4m18EjRa1EckG/vOItQL4TH90EKMkAQdSE08NvrMxKN
E45h3eCGRs/PuERMxelIYD+J31NhiGxpOf5GbcR4YlLMmqzvvfYb42KqfJvjUa2RWNOSAS37Q7ma
oblxU6TYTFrmnQBoolqoBXCu3eRsFC4OC15WPo7Jj47zG7U5fziO+Jga+IkIn+IArbYcQjViVCTJ
Pfkj0g6ZWDi2dbdB2zaHvRx62ypfc9ORj1wyua2+okM57PmY8Kuih9uAAaQYphLgt1VP9uOTXCh2
5phEpNDeoELQJY9Ar5CK2CXbfhGXpVd/4NvEysFHi7keU43w3LPRAuIA+//D/MBLja70JKoTbydo
Tnc8omF/AbnAw/BbhUjKkMFH1dKyo5CvOg8PJsUB24QXr3H5fNKZpXJ5AeEDmrbebkvK/CjeFK9j
8Y1WR3HBy+DrK1h6bhQSlJx/v0fqitvFW1JO0/P5miavC2cKtBn0XVfvZwqS0PRoB7/6cppjFh/g
PaX7cJjrZCBtekkJkb732nVQgdqu072+HsYLYXiEyXUxrqbdwJxS21gOtcQMOw9Vd6gST638tpy/
mXZYdtbrNXHfXYwdwHXMLYjBq+yPZlErL8AFNUdpV5N5nnaLekb3XoRnt6dA1M+8J9M1EJxQXptP
FS5ldwxqVyu2lr1duurdfU7X8HUY/Jxg0TFsLyAUuekO6WDnaC8lhb4b7hevQBABPg9OfZVmmPRI
t6dI8yvCbPmEJZqhn/gDz3/IAA6HRHfwL/1V+bWmbZYxGdqZxj5LyMl6OQaK9jBtMvkcyaLRCdtQ
FG5owurKj0i+q+N7ZRNqOJJ7TI99eR7Sq/66RSgb0kcCpVH/9YS/dwsT3yO+bzM95v5YragQB0et
XuP+/eW8p78UuFP0zRMGCJaF5E9/wN/BTsOaMrVE5IWnGTmDXZ7OlMb2FRSQSsAA6EoXnTPrSBMl
SIEMAGqXVTuHVWtjadvknOOdXMTdualP5WyRlBRxH2lcaqV9qe7keNfbmyLaDKug26bV9gnjF+w9
T1y3r5ODCjg6ORbJsTKPyHPqgvcqOdbpaRpOClEIOq4IPNgndYKV5cr1pjfXtbmmKoazYbh1v4dw
xUmhwEqz6HpUqf9Qfk86EHznJ+hQPY/GRxTvzOle1bdcxpB3aitqeU4v2FPbadhdSJqJwjp3bUpX
eVbF6+y1KbRNHxIL2MLNHHpk71001wXX95C5l8KeZzu68P6FO9KCHIvb3mHTuXlBmn1N0mNC15jb
3S2xr+wtzLkptjDcmNjbLkq8AvZ1sjeNnSVBeNoO+XbpmdM5sU8SCmvBI2/Ip7a/tPF7UfDo0SLx
EYs6BC66+d9S/7u/l8WVlnOGmBJIDUbmvpgm0IbJ4MH2fc2H7GxiP4U+xDRMvWok0OolQSFbpJ0J
eICxnQUBsef19ozJi40eS7FssQRSnBfQcII0kH1Q5k5ZBzUe6NOMwSJ5ldWuw7g+RMyGPIxW/K8a
D3RwQlR7UyG69TMA0bT0th+15AOIYWFlKawXrE5sNLXngzYRnJRv+cfWSkRD5VIyXN6s4CXneoUO
XR1GZ5uKLuH9a2GQ/bLWQ7Np9CXTDXXzajaTtEnUjWMvinaPr7W7dwZY+535IY3nwqIx7UgP9dH2
ao0HbaecMfFynJnRNHOg/Ywj0m/czcz67ebcq2urWUvN+kmCdKFp5Cm2dbutxg2WK/4vZ/UiNERT
x0eg+jIO4QhkyeL5U6uIaOxQqOgpxUqZLWJQTvLWsCCn75N51tyb58dkferFr6bGv7PMfxUqb/zc
Ic5D6/jrqwUZJJ1xjJTJSdYOkU9sB3MbZCsRgsYCJmN7ahY5hd9otViKEcDOxvoV0hlxRIztZNjk
h6nc9+EeFUb1nHhn2ZsqQxXdvLPI4/LkYO+XNQTuZTUsY2MZ5ILlzhZskXs8cbQcTrZ9qvKz1Luw
MEKUbg7V2Vmh7zxm1nRylxAbjHunX8zQD8gmt9v4tR3HDbQWmqIJAUn7+s9bbBR10JU4YKz7y4uB
pOvCnok3s3QXhrmLTPEbqTssD/96v7ktfHOj43r5wPKNZ4sr0bgkbbCKazHkI4wOBgAuAfrI4wnC
VVq/xX2uOXrSTd5Xx0u/kHfXL0560dkZ9/gDrIPs0Bh2MDFCnGv8WH4HLydAQF5Or6WbKKI4Fh2z
dmZvXaFEliqh/2eAzUCa3YNry2EhOI/OX/TKHjmRnDoH0HXCrf8z5CPPHXvEMO6GVFjwSXRHHBVE
i8wVuixhDvAb7L6gbnXy3yinFpEmZzdKrYfoO8HoUG4Ul0FnGR6yGOL6TrF7ljs7OD64uXKb4oti
2lcY0pPmBcuCKGgqJ5m8N+BKfW7NOCjNZOCbtxbu55nLMOs2IVGuvtTDkbvbJlAQkoupXHF90NRG
6DiE2KfzOHLFWKrwyyZ8GXN9N/5Ehq0L9z/ggl1BOntrvpfYnhc87qbo/FmyaIC6KKYD8sm4yCYc
GYdhOmjYNr0ivUztOX6eKeeUQsA2h7I8KOoudGWmpOGCAVnufJMOlJRKuN0tkw2IchD1iH82jjes
6IzKf4GbGA/Qx6NhW5LUbpm0HGD2cqKI60ORrrhacH3ikSUNwekPR3pBgypRVmKtDqartQxR64KS
V7NXWSwkK9AXMt6xxXBqiVkVJ473lum9tflrtIoGjzy3IlYpYWkFkysYg+hNRPdLO21jJeMPNLPN
7c2uyjZz5FT2zirzrmw1MOzwp+TkRItYX2xeZNbpzZTnxZMBu6dwJfgSWGMGV9yu5gzX4GIQBiXp
+mY5bTqNcQguAPTcHDBPU55ilZEhkxLcyrSWn6Mt4hPqPUKXUFQQXD5JwCaUCQ1eJM1JMkTaVQcq
0niOcYrkE9cKncHAy3uLGrMr9UmWSfgtCsKHOo5o7gIrqPLWSe9OY3xkHYTsjr/XxozWbUbOZQlo
4G2YL7BsYx8oEd4zD4MwAjrL96tdQA1m0rhnFgsPASB9p61Mbk7YSvE7Gm7AhakE+7yYCF64inWK
ofSHBErPiPz6SpU3fb/myvhUl9yKuKLESH5zhbP6llsfJsYOzP8heh6c+ADIWGI4iA3aTIkRLMBW
PA9agSN4HVBYMq4NXn/FdfRD9oPXr/W9wbymW5XSMsNoSUWANEPaZ+RQkA5g7TSAvh9pnH99RcW8
0MXF/FVRDLU32YMJY/9tJQRurqA7fpW2YDy94uYr2zvwMyNsV7ckmBXOuYH8u2gMytohzMW8jtkc
qdhwtzWxI3oVtWlrR10xFeZKyL7CTR3UHnkpglnktSRsH8DMKAjjFlckF7btMp8pCuRf4k4HmV5k
kgwlWBNjjRGde8YIxlGTafj1gufgymAD0QwGa1HiXnU83TlrBSODRavBQp0P6WxKBdGZJ4oIBx6N
ANIZCfs63jBkBf9fJOWs/DsUazldGv0+TI9xeZ6aSzlembmCn19C56/XDAcCh3HJQihBIQ/thRrv
hcEmR4/MybIOLZ9IECLNUfujYs6xFknEaWjH9DNb44GN3oGaI7vIupBdIr/lHgAwH/d58CdANQwR
/fdy57V8pC7wLSs+1DO+7AtLSwaVkzEJh880mTj5LHqCZtBX83VuXXVngy2WdWU46NWZEEp/uRWY
i4jyoU9h63RqH8n8qf3GD6ys4uYvNmHc3yVGZLKasIlrvyt58ObhXaMcgVnSFtei7WyQ3lCAMKJD
Aw6JqLES8oUSOHYP+RPvcLdw8ndNvTAS1ei/NLcETWJm4Wxin2FOL4EHif9lgt2YlQVC+xWPnOwX
FKpTf6HSc+byheNvW54/Y3pNVgjp7ZqqFXkOTLTHJMS7VO/xTqNNhiTyv9o2mPE9yLXAOCCygbmc
AC9ZXKv+4EvJn/IZRyXSX0LYdk+E2N7n5b0BPE7MBLvQELrMo7uPlmiiODwAiICSLfn4wgdGWRPw
Q2O9GXTv+dy0cOOeV+LH0KeA2Uu+gd5PAAiOHzXAr6cfECZQlxl+cYjhOOnSZcfH8BB+s7w9JaZX
R0s6JfbFju+Vxyw6cFxhDDwxPQilLZALvgPZYjXZafKmiHF5Cc67Sl7iNQf7Ck4LPzUjdKaJaL0W
dqUf3yEbKAo1uU2oBGAIzFMKakERvkicwfKaNwgCLZ7xnHIijYaJOT+bum9d5vyqgQ/EpaO+co2j
ScFFxolH6IDp3cE/39xpCNCbWeUfwRC/5jhxYC3jmre/8dcQvoqaXx1RqGhB9o69yaB915khjC0Y
KTNB5EAL0v21QYYjNCLXMk/pHJS8qDyptuGWv8gK0GD7nOFry/otROdYKChpe+Jf1CVGHkQgDCsy
/h35g7whAsa/iD4VZ3Z2sMYDpinrNP4mgkhSX6KYVj2ZEajR8xysSiMGVW3z08Cnzx3oQoQi6/mb
Y0RJFkap4h2b6MDCUeE6Ip5JjwelHVJ7q+h4yt4Zn7a9mw9+VApIVoWO0bvPe0oTAaYxg+6pFWee
jsgyJpJ9SsUENwRvZG39CThPyjw1jmFDwIBmgx1/AjoGndgenUrRR5FhynVFueIWXoJKdPXc66fq
yA25JQO9scaN7nbXLpjFxjWyz8lSr45mtZd72HnHnOP3JZOuXFYJmJjzHoOhJu7sDaB/Gi6W9Wde
bmuH13QeFNvQ2crFljgDBzJqRBLeLLRVIF9gC0htUig4D9uVE61Kc8WUZzjaylluLrX+/nzdDOPO
aXaQH5Int/u6ZYPby8aOhgiqi9LXbhy2BE10moqMZVysXoM4Luclq77AmVUUba2J4CcylUD/RfCL
/vTsT2EL0WCmAs0Jl/iYrdjHmyw3EN0eWXKMiDa/FzkixQcShOHc0Jen6P6mTXVtlwHaVsB86fNJ
jZKvs6w2O2jA6k6bcQ1licfTtLZOb8areOZ958h4TkZxg8s5zJhjLewROAhJDHFgbdA2OXyieg57
Y1cvHG6f9WYwWePXBkpVuM47wVOv6D6oNkSWKM6Ao/pjC9SzhTUxd11ippAxqZSe7Vm82fE1Gs/q
CuE4VC+tWKDc1ARM8eRL057sOvM+3jgZhoQV2ShFmZfNQeYw/SQZsP5LfU1GFiSc4THGip6rMliA
uW7fS1wFPRm1vUaYTKSkOR5V0GFwGC4bxFsOraQfZh7H6xTCFl22/SAYOpSRsHgTocyI5KAO3nWa
pLH4YvRFACk9+lz155oZt0xqHRCMvTfINZ/4Xyi8KwwSuMcB2TUgtu4inkYPEVvv+yYhvYwDdY+z
PQaMYq4wdDMs55ainhh8TQk1S2IqNqKTeNCR6VtRDpn9i1rwCogEAXzs2eTqmauTSIlsf/RbZEzG
KtYKLMpNRMiJQzL9HbO9BSQzwOLHmY6hJfZcgpP8jfWjeijlc1dCeGX6wiDwEyAAroGGpALdi4BA
lQ8oMpgPap5vL9P+GCh0/Bq8Way89JCS+MDLvWUJhRBOpEqi8nD2DLl90kh478fZLlCuKQU92UHP
j8SYJg2IE4FoSm55npz6EZiP0SDrstlJ+rxV1420VtW1QlR60c+taR/Je7rNbRbbXHSbl9q6LPeD
s+KybBnzqqH6l7JfbI3vpJj68hIHG/VcEfUuLieYOJh5z22D0EgX0K52NjUXZ46FJKOzQ++ScuTM
jtWnE5Ev9rCJLTddyZyrzS07HARrU9vVhc8RYjqw6/DUMx0s73TJOIFofVAk3+IsvhK3KDcKeJn2
4AefH7H9qSOYPf9EtDz9acJvBxRHj3/jb3AunrcUohldqNYS368xrQj0ts6MFCrXe5crI8F2jJsw
VzXlmhU363mPaPFT6V25vH615u/ew6C8ssP1ADeae60o4ZzoD8hWLKLS3CCBRBIJeXH472ljH6GS
/UgBVrw/HkM6fKn58hGlMzyI7hGXd+7sOpfva8MXnlbdtPIZuahY/qhdj4SvRfrLsZqg//AUWDPq
lbdPmUr4ix+yVfphfON5jZjJpMeUjzJ0ynTTYBepOb0yh5ABwTAgB4P2oI9xyznmatVnIAQ+24tI
wQtnYn6Y3FDbfhBdRsgfD1i4ZJhQOKUNMO23frjrwz1tHm3zGMd7FT601539Lv1U7Edr3Mz62vWw
vA5xfsojAH1+0u2kBBMViBvIv+sWtLDFQaDew9AeOQ7E+y7ZhRaEYbhv4znUjzmzLc23a86dBAjF
RRBhXSY6N6fKkweVQwNE5mQJJZC63y0NtrH4RDuHBOjaBEWQPY/R6o97Fl2cAYeT7fvH2xDIWm9K
g+yNHwqNTbyq8RzMgfSXVjKmPBhkKUVU1EOwUFcMwtJZJ0NWhOi1hU/B/Di+MdqH3AFVkv7uzb/z
RmgvMC/2Kdnb+qPFFvfOWSPevg26U/WDbshe280tyjwozjS3TyhsXIfxFy0TfGpL/BDMcwnOu1bj
1mtcPlzfcflgMNhwcITGqQ1774nbR15rLI3Pvci6wTBf/3tYyoy7MEnHmeKTPQZNybhB4VdqFmBa
+MQwpZGAbIbb0vrVzN7G6aWNdvmiohBaNKkeojZHcf0mvjznk2quuBNyqbLBZ0YLScUE7ON/HTXc
PniyqBLTDhrPsSjYSUH6tTufSUuLBsgKDUsT8/2+gXFPcTixn+qArxnMeOnxrbiF4zLDPRvzyi+6
tcXgXiBIiV7sRb9Zz7xqE/9sISbAd4PgC3CDBXe2f/4utIFBXTnTCXvvVMYuN2IFV4+9UM45cute
xabb/rjAmJl/UmOq1h+JK3NT55KJi0Ajs3auKHai74YMRYjz8ZBbvwjhq7B+GRFrM8aMFlWBCBjg
wshfefTk0JBDkqIBNfEgpiAfk3gvrm29z4bJlLPJbs9KNKGywIDaz+fMftnetYnWgvWQUr3BmoLe
pW+eXC6vDDYXNeMq0OM7q9sriOItdyPmNUfTPNbDCRluOIUDzp+T3J9U41i1x5d+6OID/PPnNQ8Y
DP3UzXPlpGJcn0P54iqFL5BPjAbSPJgXZKpJPSFC2WxMyslIhJsRhltfUxwHLpme258c0DdQNwb8
tfgAfaYlryd2TqgUzCtW3XjKYB0bF2O4GuV7ldwS7d16QkRzdf1gNIeKtDU+sefeaUVVbRpslGMT
7ws+4qiMHULjHt9abXqKvdN3MgT7M8lMSffs/+PpvJoc1dIl+oeaCDziVUIWGeRL9UKUa7z3/PpZ
VJ97Izpm5vSc7pIB9t75Za5sHFk9dZyT65NqzEn8uszVlzh9RY5ZyjZuNxSKf86WKlYnsLgCKuS6
fpnE+HGktRvWBlah5iB9Y47gR5BB41BKCJgDzRSB/ZyVi4riAy63Y4hx7z62t9K9yOG52ATaug7J
PMBXmCPDu4TDR4tA2yitVOnuzfh82RXsjVsxW7XuxR0+/93d5p5zUccYfzombTOqxDoWye1Q/2As
45TDSatiYD2H86fdLOmVBk6I+5g7qCTzfIBPuAy1BfFbDoJNbmnRUdx8YeP+I4u+0idpK1mX1rT8
6MBYnkUBnobFXYygLlQ/oBq5wZhmhS4U9Ov2ZGZAOraivxv8XbAcWyeJ6Otbpsnhv8YNHBx843iq
MP7gV7K/tezey1dPnGMsAfskVrRlnOTwYPQOB2btF/vEw4/ILttsc0Nykh3LIVzEbz7SzXCARgWg
A9A4CDlsJSPV3ZekvhSw1nrWCc4lduC/ivjNCJyZSrcVdZB70q98XmSQv230sraazQfMiCL4UCpp
tEVoAOBGF+WD9U8VGVnSKVGPxdziI0ZvQxlAbOMY2gpnTV48eMWFvNFBU6f+gwMvljWqATXytDjT
OGO63HOKQpEq+CRSvpMHkKQzx05tgveg2s5mz8ljFq3wyiC6mcxnF28hpeHBPkPhVBZFdnx7UISh
Blv2G1TOXyXQfOUbHkmO+eaOvzFnuDF1WCRzm4ShTvoYr5vI4w4YIbeahY7xm8PM2TnMbby9bEw7
82nod0AVhYZAyzYN9xQwomzJpjPENwB0jrMxYgkr9QqkN8BnLF5kJec1+t65hOM2Ywh1N3wSmOM0
phsZ/SWouniclDmHyWWrHLucs91t2nU3myo6yKbt+rcaAwcfaM8j781Eu2ajzWsyUMWH+VtXXsio
Wg+LMwiwM2lfsUouUH7IWfM+2c8CiZucdpx9MYZuS99pyj32oR4OY44Nja3ssq9eeAvdyJ/zYYNw
0q4PoFW/m2g3vMZ4WO2o2uOIMrYkIBk3VgO6BO6+U9ucIu0UN6dCsLuNqJ5q4A0LbsmsspEsUko4
qI7jrkeFpMR8XbiLOuACX6hWjtMV6h4PWzreTKsHF03viXJkHI9WJg1MfbUFZGXVwn89GVs40zOD
z97iWiVqveQfmfz7TwElDQ3RXQCEZZHJggrXJzpfgYlgy4xMdGboIy6FXCWmTadzkBP9/sQCVLG9
2rrmLgH6jMGDdCUIL3lOHIiKYhAvkIGXbN1K5nHLJH8nR9P7Nzdglzyty7gF2ANi7+m8L85v1FrD
fgldQBqYrGi0RZjl/sBEBcR4gz0GtRYhlwUKQ8oEC1okbyXm8+TFTJ+wHK4AXPY0J9QFrzM9uUAL
hvl4Nswn2SpiJCoRBD9ZULo+8353t8IqUhLormuoheoJTlSzAnVGaCbyeOyeBNOBGUXACyvAzlgi
ePKxfk07ViZ9h4HVmo0sTl1+iVcD3wyJyTU+JXYd+DHQ7jF0NFh6cJFhXQ83gGDMA/2DlmcskVHG
iwkA5PcEieZfcfwEGhkQyTjE0Dm9Sz+7kr2ZmEVPxWXL/cownN1go6TAl19FupicToAhhEfUXnHn
6Rngt5NhsiVQ9tI7AZ+Clhd0xnqyeqDNTJWC4P77Y5k++gtfCX8H3763kt4r7+vf/8swlIhE1z5d
zoGcxLJz117/aBioszTWFUtmduu9SrvqcVmvMlRrLFbGknckN5MwxBBXQ/a5R8X9Eq48/wfFO2hO
CPQQ5FhX0Ry0Q0fNsrEXECmWpraNsHeejOQsmWehumrY2sUFI0YhXPlvqb6VwpX80za2Nu7jXxtB
2SJdHINd/FXfJOZ/D3+063Y33hJieuamdVpGFOayKFYdTN6nHjuxe6bneDCcWLrwI1z12rCc0/xm
3lTyXrsufJTyXZrdAuUqv3qRJXqOvSBbpyahsy1qfK1uc5ryVq18byhis/3cyggSPEXzMZUS5nf6
2EV9oc6WYF7clRQt4uRWxQ+Kyt3I8QxnO/TzTrEzDiXnFFf2To5sqbZV2RZlWxNsSbABLHoWmIic
QTHG+lXICoX0gLYSHINsM0OzGOGQvqF9xu3tgfFRvnbsWRg1wLSm5IEmoAXMJn2HMKOGi3Ddsqbt
O9Du+rrWgWcSEUAfW49EfNhy55tco5/6EqkfRYLJm4Krgxuzi/mWhEsrXKzFOO6KGVtGe0Dp22VX
oqLx0aBxhXY/7RRxix783WSnYh3vGFNzqOx4JZuoWJYD6CqslkiInDO7b/d4Hsc3uXg2myk7v03b
FzWhhnOuzYcZPIicKcA1NrayIHqoUffQ7Cj+bG6IPggqH+NyCMljMmtxBulIUw44TlvJbUHZZe7W
WzSYSdLdAAipsTlvienBbY+pflSfrvoxzDMrQ4GcFysTYWvc1bHdK7Y8onkdutz6kxmegnw4QWdA
k17D6lpHN9+SxstNVK6JcGGiNHSUe3EznNn6SyjY6wShUVjHt8E/iD5u1CV1FiOveq7uNNEx3JMv
sD6cyi0z9Sq3FYBgLZEkfk0tHYcDIzjGlsSYdIYWe9bzLHd60VGouMiRmemQoJDa1l07kRY5lGAm
Db9dVCZ1oSntkeE5yXYDclAC2nwNCWWSwhZYUUbYS7uo2XYU5M4baV7d9Oqclk5ZHsF/+uKabDTu
CQ6PpCgxIeRQ8b1DjKeXi/4d7Fvjf8zcj2YPAL4KPkzlVW3/VL5ZtUmZojlqVsmtOO775FAnh4Tr
pjsI8YFbG1HUarKPzP/O5Q+oPloJgnwqGw8K5o6XcLQUeB8tg/sFNoexpSePAPNp1E5V5KSt4yEZ
Xt1s1dwN/ZC2FFmAAT+Nmyb4joLv5EfsgJ9+5eh7uTJHvsff7z3Zb1JxLIRfob4I5dXgWq6+8wG0
/7pSWm9XQiNNt3VLVRixBbtCDeS05CivVnfE2Xn49Cte6XshLfjIZcwVbJjVid0gSvcZ48DX2G4K
ZaOzM44PnUQRDtmE+hSoJ8p8g55ngeMW586KtO9O+06Mr7r6CgiEDhPjvqPcpd0F+vJPxdFC65tE
o1jo8f3H62dhIZf8I9s8fsqSeyakFLl//XEDM0w9IVOt/nvkED4yMt9k4Bb87QhrFWGWGoftDKcw
eDPcwflOozUMB46/m7baV1G4dPxKL0F3jvADKadOOZIk2va0c23pl04J4lJd9uAET82frr6RpEFr
w3Qfy4+YkN4q0+2wt6F7zml1UYlfTiPmXQrXCDF+MkFhnOUYDpp6seJgw55nP+mP+qluP8L6s/CX
3o0ROh0INCBoI+u/7QP3/o0kc7AUrplxidVzjBxO+KYFZQzCaWMEG53CWB1IIXZ3O1nJBd/Vzq1t
WLNduVZbO57/ATuY51IqyOShMN/MAv67EXGPcVVxUJrPcTyqlDn+xqHmJjQtOF1TNIqP+Qu9HxmX
0AzDJiYwCY1VxOZo7hpTBwkGOq+8o3/rIFefb2+9vM+Lw1tCael1yspRYkIPzGAeI8iX5pSo67WL
ka7YuevLx0bVwWQ7m6Q5DhrNLMeMh2lNPN/RFU55zPNvwXCxvv12KfRver6WGa5A3v+/wA6pFTIk
zL+6lAf1eYZLmMQARU+AmAWHPTWJtWoJF1sBo6YDHKE3YSOPG6xqKq/O2PjV1ovYX9IBSYXpxQwu
YXhRvXPcLlTDHnJbVVCOQQpse3MDe4PmFuqWmIvT2ceGHpwZ8ykYUOG2f8vyDZ0lQTF1lozDTtiq
Oa0eeJp3TQ4pZIf/q0d8Ubfnv/yG4u3+ddf9Y/1ytzCoE5Uts0d/woy8GBuTmGasS3BeS+ynA2+W
irBRPCd8tD2ehF+wZYfdYyHJDI2k7NlWUIIcdi/aUhsOUCnKpUPnVk9oxOCoNTVdoXlV4d6HL7Gq
rC58J9nkA3j7ktmP8li14jlKX78wJiGoMdb6fzsv9inoE+yF/oljOErZ6HWTo9QygidqHyhOquIy
+n5W+KOxbIOYAC0gdKf9n1FyVamuIwWmBgmtxSCs/c+ZIM91vjqadxaQ0KrupoQ35vQUAcoc7EHJ
SSQYXrXyjKR7SHlLNWdhZwZoN/Pg8xsbMarUWEtC1mamYdX6TgpOHdRk6F/KZORF8cgCR/JPUfIB
MnEhRW+6/9Cla1kx2ePzIcGNuAApC0Y1iTTT0eDdTeQEuIXgx3p/2c0WQcpmDNsQBR6X4mOGjiye
Zu6xF4+UDwBlcbE713uBrbY4MYW0L7KimQCLwSaX58Kz7+2cxwJ3d/SkV2fIv9XsZ9S+dXpCMJ9Y
2WOoLzQNQVnil4hKLOyUaSmb+jhpOgW9mawU2dLZL8QbMd7oPBTayV/W1KsYsNkvdKnpl1QWGCHj
/gm6FHI0J33wEKW3WHjNgxpAwUeTfEbJZ6x8JItOBR11ZFXwWqKi+9wl9DNJrDUJvGunOP2Z0wwp
Ab5yMdoqs01cb+R4k7oU4KzVReWtQnFythnqgu0jjgGPQWx69nTLn23kzMb0aQo7/KnEfVObjqm0
tBTzZBIaXYxvOVfNoqb9xnV4GM6Yl5BNJX9YbojicJtGD1qQ4uLQDlCD53yo+loOtzrV8RXHXrg8
7PdIEU2/+Pulg852oqG3c68MMDcxMOxm0hbJ39zMPtRHSQoCq0DB6QIBTS/2mIxFb+F3RyM6RbHT
JufcPOvZJbREeh7yj6B6V8t3Emnamsppicupe7AOj/XRJS/xzyROkjTkOWXJMhc90fPx0w2ckuvP
WBrB7WLSCgOFkEclQyo7ZndlEjo7BPPy1HaOlpyz/KLD7wZ0uTeHfZ4citneTw5GjF10Hw57RVrm
5ZULut2k9bzqd8IiURmCkkQ+RuFRiUjk7VEo+3AyQolbErLsn1nKTDBNhPLRdqw6xCm9gJVr3iku
n8xrw3oQcci9fO66fKd6hMp3g7cjW4tvqSRRQBIRlbmfhg9uMA0fPI7MLjMiGBSwv3fi7NEyneCp
nFxC0iSBzW8iV5KO0A4kCtA53amYKNE3DWoFQQPsNdPDABAwcihypvAhkkoKwNBZgK+5gswFQRHw
DQmudAZi+sZj+zduCbhjeuYGuaCW4stJ1TUnxcqL5og1wocwcjSY5utNwJRP5AfuGVWL3Q5/jm41
r8J3xvIyaJ8S9jWYb7/FylK1Z9cG/kU40CerzVu+ODRS9FLNSUInVE9FRmZevrbDJaF2fAhsGcw0
myYIQCuzXHCmxXGjfo/VEQKI6pCMkREYujWHcw74MdGTI49A7Dc+NS/MZ/7NXCagKeOizi5ma7EQ
LKy4XDyU2igkr/sLOZ8WY4840yzUOr3ZDi5b12niw4kXsItS4S7ocYNcYsygPcaIF8MG4idTlp3Q
Kgd+StDIEHBiBokbrb7IKrf5ldelYzzhz8jwwp0oPygaALpfs9SLOh53fKtUZmHcy59duxRJRhOq
HS2TPVx2B2tXO6Vy4iUJ6c6Qpz1APScqjfxP5ZNnBcozgQBhrEzM7L+gGAQVLgBdW+Bz9F4RZy4e
3SudcrDsWfoniXE1SjHRFLIawMFMAl14haakiXFA+ucrxn3LLoNPk0+gPqi3SrrWG9VpZg+uQtnp
Z6sgssbP0aVqZNs/MXx5LLBw87mImQJ4Oww/PVZ98xU0lqo5cmhNx07xrZydOUyXgG97nli3/vcU
G0a36EcFsxnhggDgsU2yBSjQtDnW9RxGnmD/qyuS8JOHNgtMB4Yl203T3lNYT8MnLIpisC5t37VU
jA4ZGqdTYQn64Tem0eSFXeJkpBwJj06WTKx7Ei+ROH5tQq4C7nxGOQfqjqqmiAVcFgDVpzxc/qOb
yX1ERB/R1QFhDl6cyrtJK5OsapexEGPqpOZ5MROBXdAvuKIMByG72wO0EoIlfgDMOLPUAnoG91IN
zm5CsbeFGwpQQS6txldLwhAxJb60L/zkMxdcOakPZE1bUwgRrxtuOrJjPAYyq2hXEE68ndLS97rt
f9sJIE7m7cYUAMbQlTF3F81wCT5lpEyIC+1G2UY5eY5p04ZK64XwjBfohQMnEaw/vA521QSZmXnn
EIBJGsl7lD6YZ7gTO9s3sf1TZ5/NZxWBB06k3sFLgTYfDfUCp0VYEcQUgQ4QJSb2HgM0YygO6m+i
69FogJHswuAXfxRbRHDw4S/UT5idqEUpaeFc6geBmExr2aMTNCtFn6KPGAiCv2zwK4w1wZO/pMMs
S+RhR3H3G5lcubmP3VOOrkTy8Rr5HhSgpa99JeZVCO4eDlh4REe2An1/FeNr4l5zc93HzGEPyltt
4b/ldU8wQhpNJAuuYU89C7+VY2hAv2Pez88bEYRfIAJ4laySZXH25B3EwizhWXxAxxWu/NkYZ5xP
Fu4ofeFl1tlX06fG7kSfAxTVD+RqsbwZH8RXC5cyYFrKVdwNJ7V/B5o4uw/sfejqbu6u+eQTD0zC
NfdII79tYTGOefAiIvMUD54kaFGmUZexV0FC6Kfvjjg4+jI2BqrhIQewA+7TE5Zlttm8H+8DdmGN
PC494C8GDz5q5lqz48Dfzdl5nJoWSmpkaFIvt0QF6PXoLIrUmAJC1hGD9/98u+E+9A7+1G0Coow+
5Q5+Gfge/xEMKwN/dfkZhs9Re2sIrLB0lJOxF6IFh/srqKTUsPSrTl5Kpb7PxiZF+Rw0QXgaMLEf
MOOh0PvmNSnOevpS8F7n2ZGhMGd8k3EorozoGuEfBkxoZA+vepulL9f7qGCZuIeoOCTapV9Ad0pE
RxIQHxzfO3vkcyUnEU7KArezKjkz4ZRJR907RqAQClsud4kVZQdTpyfKCRjKSFCcr0aPZnLHb+qD
tdv5PuAaZpwWZrRC3SL8cGqohU1Y0DS3R9yoGXaSbdHYI24TZbI7SFhssAgyluFGx57ZmA5mSZqG
AATylCHYToLYM16axaik4FAY3TYDisi1im5ieS2FC+kCsz37mkO6AEUMUmE/WZSTZvXvyYP1G89n
/uZJu4R0NMOHiuINvDaMoI3kNSavKaU/ZfLFszY7SeaBWsscunn6mxDmWhRxF2+n2dfKe8xQScU1
fIqp/OEkkyHfRQ947chfevdwiaIOe1Na1d0mUinznqwXf6vux+t+tG4xi7BqOwJW5eCE5bKS7rl8
1eiwOLrhwbLBSZIJM3E5OiT3eQgm1THu5imflc9FvcRQ5IE2GJjZ40Jkak7a+ZClDvMK8N5MrBip
gFGAJ8kdwFQwaR5ac4vUNeOosF1yEEk4s7pAnAICDcSzZXk7a1YDrOULJsYesxvEEZok6Y5bqN50
fhHBob3q4c30H0J6r9CAn0a7mfU0Ze0tnrexZGdPAW8d2ynO2vio98Ol4Qj9yyy2RbyI0XGTr+MA
RXMvRMswtr3Grjzot2DF9k1yqJJD2B0Gexj2RJML9pA/grRKAKYNe36QUYO7PEAXUo1zJX9E0qKr
j7guw3AdBNQ+LIKWMQwQXGGTkIdWNiikrbYoVec7ZlErbZrS1YsmrJFYuENWVUUETyfbYeUVftyt
mu4Y8xAO4OrekZKjS6+opy69nBCOzIOdZ4HNqE9rN4OCZsuytMm9DcWCk94zXn1vrtH15m7reDuY
myikAXabQsjk96UNiHfTlsV9mhyF9qQZjjvt17elt4i1q+5a5XuTb3RzVdI4f6/HheBedf1CWEy9
NSPPNUtMYNy49c5rdm28y/hP6RD2H+4criF5y2Z2GryL//D2BEJL3lli/z//S2GYvVKSDfu/31Nt
wrMacCJzP3JF+5HsFtsqiZCMxfgotbG6EKXSzf9wdONskf9VBtDpLwnAI20J5YaEFF6gRMBJvwuP
jQB5bVUVt6q3h94We1vlwJgy+jlV+ckEH1Acjb88Sgof1NRcoWEOt9/MKtztjFK8ZOPjXO63UTkp
tLq3TwC3Y6V5xtKb1L1cCmurlV7e8vQ6I+kiO3xm2dUsnQhiZXpOGjpR71H9LMJX2J6QL1p/l/aL
GPaKuiyoscC6E24oEwF3TkidWDSuoOB3aBWBjzKnBi2odhK0qeE97j5c/yOj35WeKpAaH55nx8pu
oLM42Ynm1ifsiJjGqI3tArWVnCldrr91zhbHZSSydvNNgZi1SnfznuqAO5rCH0bco1i54KEgk2Ml
pZWdklaFe6Jca0/VB3M2tfFVkZ3OqI/apJRbgnmfugw22wj3pjtt8skFSJTwPbliJSdQtgF7lWxj
hkctRFFFOEV8Aifx6pUnW5+I/eXwpsweRb9nrg8VLJavjAvYiyXhmb0VuBj3w7gNFUR1C1vBzNZZ
nCL2wQjCAEKolJoom+T16Vxx2v4yZOeCKtbsoc7/zNqmrZORdySpB0CLImMp1dG73bbXtqYKYXSq
z9Z+67PDa87JrweC+pnk+0InJsLAnve2LdEvJ9MbLoYldJtUBeW+L29D8myFu7pIpE1xSVEJxzmE
YmGadQdzKaF5e1U5dJO1k9x9H7YKR3m6cBXaz9Yeszdtk/vbut/6FBuuWZ587P/utDxNPo7+0biW
6YEZf0jh+o/SD2bazDrdWhvND4kM6H+ke82CPrOzGZ39jJt87WvfXsDYz6ZnaW5qX3VxQ7nX8++o
+MYemEVb881UHoL2PTAAZktGHFS3imbX7bmLA4O+hLMrnCTA4vvolWh70Zp5NgIoqv1Mdgb/2K//
mMWY6UqF0K7xKOroeIEBdMrUY6DiUD5m/Q4Mj/4yL6xS3o9IDZ55gmZBPnQRlPSx036y6z6r+Gxg
XY6nURAfB3LW/o9p5p4yG9hlUvhY003UnEKrb45RdPRkm05V8xMFbA//RB2nGia2QF4ZzXUXqAkO
dBFUrBX8jYHOWBXwLsA19G5rPAwnt2X0CHQ73+MVc4UDYrphtzl7712b7LTfcnOv2RQYFOlgLVdR
vIqgAD2ZMaK54n8rT8ATqKOCcGaq/Bm7P4NN/JOGeaelVW1Ya7o+GQvdxOY86eWFzVOMJwbufGIY
c7wHYrfGjs5xXDDtNtni56VGjRTOuKZbBrN7eeVhNOxjBIl8+WM+TUaOMpPLhaSv+3zTz+b+bDeL
mLqv2NQrIJfXar9p2IRr2Gt34Qy/NhY7u5eX8W9pJrdpaVDnaYe17Ya2HtoyowPzVnS3kjMX44jc
chnF4ZSOz5SQMAWpP+V2UysbI2WgvYkW/HvUJDT9bsx2PTFIb46BOKBwAnIIZBArozo2cDiR8tUL
yqnod5TS9SSPokOV7tXvbY/FLN0XHd1XRDEuXoiAyj6T4o9yEUcHDvsCtqFsF+EPrf/SfVBTGE3a
KQmXVCQAHCMFxQUlyjxHFyEiZe2I4DKidcjSGa6T3yNvKcZQiOeY7DHGMVsf3gg8jVN5CjZOfPSu
iZH0zBletHXQQj6jy6WQX5EiJXD6u+G3uBjgrnxiQN+tPBoiRBvXPrgNQVxy6GRZYvgmC4idW9Eh
BCcphyL2FkyxAwsGASbIlrCKdBy+GXrzT6xfRjHJub98AczYG/gAwt0Mr5QkBcG9+8o5RmnCnm16
7y8AWwrDRp99pMzStbeU7NecHEL+VyCRwtmr/M9HquEbmbrO0rkYwoZ+SNJdxxCp7cLgtMY6R0UE
IUkyEuE0/a4CB/Nf+NQqB4dc+AlYrWcyqKNlWYT6UHLITmCHIw2M1kbHDLIQRA3K3LRgy/8gJsFD
VOZLB1xJRaQWXcXRaQlzJjbarXr94m3iuissbA7mvRRx8Lygk5ZPF5OHeuAiaH6FM0prVfSk3yob
4QeGgly8/XMdyFM0K8SS4VOWwhkq4QtaCj/hSmiOXYSJ8uiqR19A87uM+BGMsxKBboLUAAToM9be
M+LM4ZKBCt8TvePsVmunZeg1TVR4f9yIvHNe5UQZ7TnHbPPZdYmPAVNHkb+jjov0r8gnHILkoSmB
1MmKEdMS5xqS3jxema0z05342mqnLHJi7eSGTm/rAvSiLZJl+wwxpXtbj1+RpZmv3nxJs9VAUkeh
hP2t69caKxmWduaBjMKJoqjTS2P2g7mRlwZbWBV/SMexFu1iCnbwvXAvbI1kq8gbc8EaHGo7mDRQ
UaCUVjmOIUxfpwbQytODJskyuJ0VdBtRqr1ugZOj+gGu8i5skthSEGCRMseEiys4I6xeDk/y+QjS
BkIqf0ZGH+FLJ3wrdZCgKMip86l5T+HUaZLL5jojzThscCUTD/e5ZInO0Xj+hIsxw6HEaZX2739d
NJTmzk/sucAGAcA+kx1p8O+9uuIjFb8SqGTZRarnIucg769HYomxO3OIc8UaEE4JFqqnmwbci11x
7xGTPa0rsP4vyIQojUQYqDdJ3mhh2reU5Nl0s6NcGerkVP2aTMiQXDP/jt8I9gwDE6gm2HREXlq1
Y8uopfZ8KZ358GiDksJnVb1RYmfO97OSx7ED75NT73xcU7yWGFs+VXV2SnBWRTsyhiPYz0NK3U+y
lKLdnAqFtSauqUr712aIO51/o5IfFBrONQiymUORpiGd2UkQZNcuSnw1caMn1zK5Sow3mgtHgoRn
5JYpY6pOs2+1OAX1If7deXNU6iCVnKL0POaXpL7WP8KMZjwIHXRZhN1SYklqRdYE1rBF8xUpC0y7
zIGyiAGLvvD/TnScxDyg/uErnm7QYAr3uu0CrrSeTS4mJQXwcAWIzsMH2TUKIO1Kc6p3eKY2+G9V
agan5x0NOoiuZIT9Z56v5zzHggplDssfFKSZd4dUwGXk7YPZ33TC3x4FErn+ESw2ffXQjgCjAEup
XmCWjXCkQMddq98D9QPuBqa5DGmqnzxeqfbfrLjOthm7TFAN9HJyv2wwttQBHav2EIJDYctOPypB
FIeu8uBgGre4uMZPlxaJ8IwSHFCVM1gsuzyA2ertS5ARp38wyVG1CZBSr2eCtNhKR0E7R8C1lt2r
0/gcGXCr/a3hHIPZrXWExsHGl+rvpvYe3SEGzpzOwJy9TySbEycrEyiJZmrjxlmETbyHjQoJ7Ek3
UEtmR5hM6ljZyKp1RObCnaZDm7KkYcudVEg/ZGBhUWFLUq1Soy5gQTgNlxaJtK4jj5fQHXdiCIc9
Qt+MJOCwylf7zpFvYwUvjfpsLtPmjDOe1aZngwewXSn3TB61mlJaGzQObSiU43D2ulWwA+H6kJjl
bsiUxRwtAg/BytvCqJGEPUBXHGdkapuVwx6a2AKkJIrvgNXnf817Rw4d6By/AANBJvOWPC1A0igK
eyHypfk8X/I8wTMOdwmobEkb9TsMfCX9ZmAJ2g45y0QH2aBG/eO3Q9E1jIUy/W0oRxJoPZa+KwAj
o/jko0IHUoHikoItt1P9MzD8Qws8LXmB0MkHuGeXDsyGxXGSc2GKIkUatrTS+WRX19mc2byLEfTG
naWWxLeyLmD154syfM+qTyqMEoongMqdCeu0MN9KkCoIWsMiL5FGN0p37emH0Gx8BgV8uS866DA8
AWB5I8sDZZSmAkqYKZvWyfqxRqMIMGs5lvJfg5/QfqAcJg+TIgvIEM8xfK8p5zoCsyPghLOUBJCG
Nop5m8WUAzEcEqWFrsR0ZHD8kZFXB1dkT3UEtyDsJ8zfS5CC8jrjNIhOSysx82913WLUzB7kplqm
Y9QphQwukIforMH/Wwd7RMgHtX0NtkN+7mDxRpX/yheA15q+Ix85rZh7zNnE5Ql3UQKEDRk43j9X
aM9loL1N5dtfuNeRZxFvpALFj9PRfMDgvEISB2Up2P/guBhoeYVE8ZgjLcS1ZqWkFo31zDiGLKxQ
8bxLmZ/BD4pgxnQmkB9Q7EgFduHOi/+mXEaGsoy4/OjqVpYgMYmuduKuXgG29KUHanBImYCxKLQ3
IApInvw08ItGSR/JRGu0CHgJ1DdPMfG5zSQAay/ehIbF74rkSjNrBLFCehXth6Qs4Bt68XUwr8ac
cDlrHA3rayM7J8TdWESqJd9CaQk26m6z45SE5Y2TBPVw/p4olsH9BDH8nEjnkaJYwuPyzW3vQfGo
lYekPOp9li75KVJx0OleFA/phHqm9Y8XfZbUi8TlK9+GBXfNSF3xV5WT3v6uOZMtW3PdoOmc2pWC
5Esy3eTJdjd5UMEudA9T7afjl2ddcHqrco+de9TzYykeVQkL/aFW93W8L+anLjjEI6NQewQmgwqg
U66xk1CxoKgdzPbYtCcvdqhnVr4beeM9jW81BM9+IsFl+jQsbslWhwvi4gNpmI7koi1CLyHN3zuW
tE20XUfEo9wZra2+00jihjskayRpwu2EwdD2rH8hAQZzhT2yG5OvEDHWNC9JqjUUT719tO0tkZbn
lBgBbnxhGnxMzbLQt225ptl7DnWFaEE0QPmENiwSvDkMa9Jq8MiHbh+RKJiSBrW+17Gq+k4JyJ+8
5g+ZBsCZGpzHlW4S1U9oKlbm2nbyVP02lJFUqHFCDDgfcCAXOFuNV1LCs9yiPv+joPB/w2cky4br
Hto0VzDg4K9mIVfT8IL22bKflMyWc2FOB6x/9wZsMlOKkuA6OuXEH1WWEDsJJnIxlRbpRMAiNERl
cTWnjEajJweUAaGPel0Ez5rLXwgsfiA9WrXBb5GTnVOpox/4dMdqVxA6Lrf0LZE8jKZofMk1zXRH
re/Y3yeLN3+wO9fEJZgMFTYMAG5pbiRICrTNlyuI14+a5yCn5AQtOfbviMzep07ywt3j6YQrgxtI
7OH72TNccaS2sVYn276hzgeNmByeFi7poLBb/1sIvpr5texuanjzRkBFF5fyJqCC23D2iIIb2XsV
O0NJIAu6KQOtZlUYVzrXNPiCFaNgrgp8+7Qvof173GiuyhiR4rliCwxW5uEtz2fqVGZzwMo1sds5
oS74pjUFVBN2y10V/74T2MNwsmjuGQinb5kadQvZWGQMt3hWDJtE6ObMrPg1EMqkKDmfLO/M46Ay
8/mSMoCoyiOJ8Sj0abK3U9B6raU3CZAGgw15cq0iRvMWXDz+v1kFMf7JZsdxhg98l+DmNqjuwKeI
8X/NcJHHPMWrrbxXKCthx/2G3UStL3p89fWL0tu1ua7+BvxTcSvD+xjejfDuR3wX95lyMzkuEEq7
FelVCC+1jMeaJshDUdK8bMcELMjV/5KNjG5ynlC6mI0UYa3jVTs8JJrKuxXU49F9GTor3btbvovl
O+76liP2xORI0PZpraPHhXdFhuzGaSN/SojtxbreCChGLtUweBeP9MN68dQUrZQY3uazdDLbtVb1
l1SGmDq8dWi1fKxjsFfmsFKCdWWsLA5u7cLU9hCKSRURfXVXvQPWjFhH8gnfE7pDzu37mzzSAiBr
sEIsTGUTqvd37BUNSzAbPHox+lG31Qpw3+u7fp9av1oM7ZT9gc3hYuqmIjD661j3yOLBtGIynJGT
I6zB0JTkd6k57iIpniWVSu0tTHCy4wKwRlwjiIT8z3UeQP2do7QzBCDI0jZTLRFFXTQTQQtCehw2
ZbGdevAs5hURucp+RefgP1Lu+AWNY+qnpvKNEq7aohaLFyAwj5tygD53DjvVk01Ig9Ym4DGlRfBT
Uiw/XCJo8jFNNFp9U5NBxifmLTUw/Pg29VfT7cltu5sZc6bfuCyMCK49keZvYYIZGe2VDQFzneEM
Ibng0MlaTyURzWDitMzCQfbVC6XW8Vgvcja2NMrIW/g89GFW8wgH3+9thnsvXsJsMFlzAU3y1oAR
caqp15G0DqIN1KbxCswDYDQ3Jc8PqseYbKYAJwGeSFPWqAqe3Gjsq3h7DNT18Mq4Vgb6y2jJa+88
7miyYq8kjltazumzSv/H03ktt62l3faFjCrkcEuCJMCcKekGZUnbyDnj6c+A9J+ucnV17/a2KZJY
6wtzjklMSIcYkz3vk1MU+i3vCVUHjyEJ3nihZBZV0Fk18pBW0YBLbt5l83GP86nIYcfv5Td6D9M6
1/WVdS48i9488lVMtbeweA7JtqoJI1nrCxPt0zoon7Xy7MqnycCzfObeI8OegLRTe2oI77xHWd+l
VaWv9fWqK866eNa9k88S8Y4VPBOdiWUpz2t5aYebRRXRbgIilB1tcornuVWv7DNlf4UwYHICfV5i
9oxIiqeyTVkVl1/4qIK/WMMQYZOvBFJJGbgPZs4EXgDK7ulAPNI04oaFktSB86Pc5YwH5ia6BOro
pts8cd1a4sOUbjgbAm2rV1syHabRpaL/NQwTNjPILmofWjDDjQCp8pm0ixch277d1lsCXaz/36Q3
8TZttpBo2Iv8/hyQ55SteiNrFiwSEFGGnlBcx9+Qb4vE1Zcivev+X6H+rLINPJOajQD+yylDR3KN
KWPglrKj4unIv+gapiN6lUBdi/ojQ8NrovhL/dsvFa4SCIXaBeumusXI941LEV8m5WShGGyRGuyB
ftDNY7lJsA7N17mrpwQWILYCAD+7hOnroWsqH8yaiERH/9QwMjLJKid6mWwkIsMeBiHs1PXxTYjx
u6xFEudYplivmPd1XM24VL7yPNg1/ABXNRiqLAjdsQCZsftCEEVb8vuHthjqXFoPOiV2ULA2AfLQ
cMMzwAjW78RTzyYW4Dgm101ruAsUPwmpdPRGuGlWDExqyuefZGXGClOwpLlhmpDMSvEH4wKV3MSb
IN1hFjGeAJcRziotwnP4Q/DFJRwCWKdIums2ND98kjVJF4wBv0RIveYMFRRpWlgqiwhejuT72rnp
GqSUxFvSsKalTNKId+y8o1Ygjzgq9N3r8NusIErvCT43rp16af1zHhzFe2Lu/ABg7tZs3EB2ME7D
gWH7BjihX8ce6Ede96bWN2XhSAEGsNlJkcfL3FwUPh5L2hB3dELtZKonC9V5NFtOm2i2nHrxAcWK
p1869VxGS51TFbzJz2K4v7Q0PggTuCq20SYzcMTuWH2KDLsEFwELBQTpq3n5SSEQpqsdIQmcV6C4
jJEJ5AJZTkbHQ9yezJT1H7AwyonmnT+cYw6ZTQhD6AC/BwIRXRC1niRcOL3ID0xsijpq15AHpf+A
/TAf+iwmROR6Ww7THdVLgcwtPXJ/cahOHAas3pGmoAaaoRHFhROPc09r6HOyL4pOvA3g/38lQ2bz
yJ2McJsTzJ6qX6CZBxHOGQzriGsFbyldkceqgCgHotHUHciKfI2qJ5ZW8BhawnEQs7UzTvw33pWg
pezoPTDSAM3x6mP8qQHrYHj4s69GZDgeCpOMKzw9a96O6m0GZJBVqe0IAyC9lh+pRF+THZUTYhoJ
9QVOyG3lXxUFJuODNqoE0zXfw5DoZpoORcRK+SbyhyrbU7dgTTh7YcgKAIkcAlSlzhkQSvozWIqX
RH48y2iB0RDu5rXCxgfiTIFYx8mo+0P+VElZ8LHa1jefr/aN5xf1Eigv/z3sGJndm/YClUln+TBV
iU0ZTIWQEffRAlNj3emqxJmIb4X4VqZvbIkmMq/fMgtZySPYUN+xNIScIyDzmnfeTbTjO8W2m2Qk
AF+dG3UufznqdpKCDF6o53ipQ2+aPMLkUrfnKDpnzWnmWrRwhF8eur9lPH6p06cYLX8BkBUWYfXg
f6IzKFqXaqbGNMvYqbsk+DCxuXCZRXPfRF2bOwrZvySbqAtJooLdJbyaYZt+LlXtwzPfjfFtMrmW
3JpQUwVd8KFk4KnbfFB8IStma7iELPQOPHjE9RqbiAos2rLzoros2wdfQ3yq8OWhi2ikjjC1YTQ7
zx/A6ZO1mhv2iOIe1U+yJqwc0dZhZ5IWdTdXLXpKBA+eM/KUg4KY6VizoL9Zy/VflCMUGDGrOgO8
x87OvmjEMdfyo6DVyh1RMhZBiBDiyQNENULBQZMDNCx0YhEw7HHobpTUsGFo/wktBjilo8hEVxGG
4OuXGIlrctT1C59szg4CqUuNIm4dy4gS3KF8QyPSY64cz1CjlPnfJQkhNUmjezI0AQyD9Zq5SY7m
m0sz2ieuf6yIoYX/TXVPHY7fYLYm0KuLP/kq4RO7vR45ZfqPCIfK+jv9ZDIVybol2G1yfWIERLd8
ysI5qy6tsMqKd9F4S9o3M3mJq1wgq+lY1YcsXEngkUSkvXD7NiWxaYBFM5g3ez+6ocyorfM8W1Hm
bsvMQElizuUlUM8QOEMtm+dPM5ojRyFC8qFN/rVOVxYxvW9xOZNFLRh3L+QG76D6Dl61Q1aTs0yV
/47R0mgPsvRXjN9q5oyIlKMV1DYsGb5+IYWV8UiJiZfYjvaOGodujv4RaTI7dIhbWG2RmvBxW2At
kk+4plmFLecdihi7SRnkL3UaABy7Lx0W6BQn3LEUJ9K8SsFKyI1HJZrZEDzQfO8K4DblOuHi5Qpi
sph9M/9XwYaSdkV7IM7+Vf573jLHWi6GK6JZxsS/Y8hqtWF7wAVmMZWjTOWyriiZba+SZtw6ABOU
yMRQMW1HOiy7KdRRRobhHp4I8ZVwXvi7uLEVUEPhPL03yQbvHj1YLvSJ1lGELYos4gdOyhyJ/Ivq
UlYXUfiBcnkH4rJy4VBIZDodLWlTJx9y8qEX7337xpBGmMUaVoIKhx/gFCloe9jBHgT9WC31wpEL
B+CUX7i15v4PONUaW14/tG7tA2h6+1Wwit5E/wTg33ihNiwQlRTpztKilQ53o8AQ3aUUNLuVRW9c
PJDKRhrPNoKaa/KztJoXdeoBJy+sjACsvG2w5+MALeZ1EXRz1mK/lAtiPoN/DGXnWDzPWQwULsYK
HbTJln0m4fvNBhPKDLaoNzMxUWdQP36nbxEF2Xhms8Eol0Hqr8FO+Ihw2bEmqrfmrTHIt2rKxQtL
88BBdNrElUP2IINffjefWk+Cabhg9cslhjIW6ClsdwLPGIuRustD2ew9eS+Xh1Y8M1KGBCZuqCdF
siDWAB3ZePGjsfHii9QlDEmO+njmT+mWjMPZCpNJhQEKmTmRplAv2WlQhMW64027Oj35zMNKjqRL
idH+9hUw6ldI59Fdf8PynApKze7KzwSaYbGFfYyh74nJHpIjLdqOfP/6XY1lco79/NVEL8DNIHeP
XgNaa2nEm3EyhrnMhJHPOzRxfjQbfubR3EBebW2Pjn9AtYuTiy3K6Y8kmKXopSn6oGRODp6cCD1k
5DaVOy6Vm/+P7lGCU7+IAEJPZ0pRJXSl/InZ+08/RmWoRL5JUgQ75V85wGxlZ241AxYOubiTFSjk
qwkml7LiA0dpS/fMSHKjkL/GEiJCdzLbm7tqh4Kd9226zq5tQrOWhDVGK9ZmJc02DCu2ENF2OjHy
MTDDVdcMvBDZFcx/qxPcD06RYCMUH0q/9X4SeiE1QqVAoTtzp+J0Jiki0RM/Ku7fahUyQHrKwSvp
GSmuaH0NRIY/mb5cHjG7NlKuAHOSK5GfwQjUxLf13gqYzqKGXSgwp9gypBMviJ4qaVaMouOaFar1
Sqv38IKGJXmktfKt79X8whdFEu8EP2BBR39PooU0vbNZIbhDMG6cV8Locgl+segaqNABeC3/6Gkd
tmPrcRe+J6hoWdGTmB2gpZ6xhPNJRvDH9o/aRGVelaFpQ1d5UpYbhz9+rUydJZuGXXwa8VvUPRfQ
5jwUvPNkps5u6tIOzaP+UTFrx53KwpUtxs/HHpguXkS4XUj2ZgcbiYdLUlosu/xhcnoG2Qbn9B+1
Drn0fCSmuDXTHWlAqK0tCRv0kiE/TeR0KLxttk//EVTXcPujJrli1bE4Isk0SZYRely2ul9k8P6r
gFHNOAp+vlnI/I/hk5G9Ez0vd3+VN7yik7HPiK1Z1sZl6i6VAcwCiNRKn9aDfxebi+GfMt3mSGDl
IvuwpR/SBpgBz+tE0vyltj2+PjFpiUtMJTz0TCzn/E6wyCsLih3tT0q6NA1wBAposWf13CGx9s6L
pr6qZEuAN1EQtyw6LgXc6XgaqPRzVA+7VtqxsFccUHQ6rCniAshUkW+qcp4lM/4VChbPCi2oyQoF
DOpfbTNtmZEwMKUDIrbljNaixIlmIx344zXoL8Y2wY4ib9VmX8X7Lt57GxzNTHmYNFACcnMvY66C
4vg74spSMr1But5j9R5OCy/dGJXTsKFgc7tmihE/SSnieWYppF8wApo3j8WpbzMrYS/A8oHNA1xp
8NB8BxhbyJsKvqdL/+ANLwPJ1X3yGKLcTKY/3Y6rELpniWPuyP41kC5MEFq7xPi9HNVrYhGAOfdz
FWmRX0nx7anfKKnGl9i8qeOrVZ9m7fR75CC880P2/afTLWJJTNK9pgC9jINhr9DPVs/xzG4W924f
GGMKG8kiGN3YFoiAMK+8mvQtX2LFhoJ6zJeoxrI3LSXz460gz0VlhfZSypcgPeTu7j/q7k6EoAhs
gFxQTEh5yP5p2QfnaDi1w3qhMRCycaAIS3Q/xASyE1XhpKs22h5kKYX0YIlLq8AENZxhueRWe3su
p+laUPaR0spXGoEM7hZ2NyMc7DlVJOT7S88z16N7ml9tRJZ8NeZKcPZgsugzqzd4TauOIJrKpuog
44RDAyZ9Vm5nIj3CsWbHz1vLOz9GN7oDjEARF+Jvxa+zUDRH/2/ICCW/RsKdAmulqMuAmHX1bm4n
GfLom6St9OrZJQ+d5129eNKpZfrYn0rzXDNU40UvC+/SBzccBP9F7S5Zl0sxWVUV4bnbvsRss69R
EFSPYnx62ssT3xTYivJOIdDInlSn3GTZWzd9leG3Nn7NnIZjukzJFB++00N+8C+pvDNqLI3z0ruN
kKrOCqwYO4i/oGwweKf52sJtOs7/IITIcqBm5TTWUMt14pWZS2THCsO5fd0zNiNJZ2f4e17k8D5m
n2n2yfP7bcR3srUTcOrFFrZ9Jc6dL31sm5IA905/J0WLb/oYUXEUunh+h++00mr0ZsuKTp8KWAn2
MC7RFX1FSPDAUoMQvM9GsjSOgXmOvUvbwJa5e8pDFZn6MzaEp72vzH2PZtrc5+M+HrGAvnfFQ+ju
cIkkft7qhkm3yWYAfz/s+2JVCY6OqEz4Bl5LXEM1bORZrk2q4J3BgtU6A6BcO2HM3d5rY1Eh5g+P
Cjff8tfnmyrOmM1bJomj5eD35zK9BKsm2FbIb/lPfCzBFpNwXWwxCY/9E7042ml+aH5iIZ4RV8CO
8m1bvrTGxlbPessKEe+77AmCA0ruX/CBTzPcfxnfmKgFxcbo08snJgmgmghSn3bRIoQTNVBQul24
bc050CICf4Gq3K67Y94dtfZUozPSTkxTPPWkYpGrl0Pv8CsKnIfazy6GIrjhYtAA7VgXUby2fNz1
TRCuOvJBAZf41bLrepdFWLC36OSZJafTTZ1ezfiI+uufOBBqq4/xa5QLWdkGHU+LWye8JNCfdhHs
FM/NuVJh5yTw389hZwdUbDz4l0q6Tsk9rB71YyDeTD+08TECOVUuBOgDgiP4iztr4Wij9c82ejYv
fc5J48Q+aeGpjI6CehDRmgPEbo7ooVAJWnx/1KN5jpLZGMsYovGWksdIaDbJwtPCIqcrRy1g97If
s71HNtAxKDemsEHhpVFnj/5SUA5qum/7DQw7TLRjfgDiBtjGeoBpbBO+KfJJBVj9je4tb/A/Kx8y
g3GJ+JYTLwf/ZRhxla87WlLyP0mGH99m9H3J5U7S4RyOilpQRGTmoLPzwR0BkKU0ccnZYLtQUjYv
knxbSKvOMfD9wFclRI7pRdpDK6RoEZedfEy1ufjBH8b/pJpi+M3uI47fJItPcMnjF2R7i3RTwGh1
ZyOchmLNmoBlQWV9D6eEGXIqUCdvlRRA49YWHHaKmyZ4GmSNKXY0O+1YDxlPlvpMwCCurGKIXamb
xZAWG6yzDrnNbO2NPf+3B4imvUhuiTzmaNzhshXgxkdbvOb5ln0vrSeb2zZz5r0sQGzKgWCNn6V7
igjCGYMIbBxxVYM+M+YTgNg2rj4yAvnNRgvraMPL4Dcx6zFbFY3dPHBgskSybgO1KfWWsKdz6Ljn
nNOrm4nk8pWxBBGDbKDxgfgBnj/bg9hcn8aOT4leAEryjg64RCXKFDlbitffGZmFTCavmA6uKUWH
5C+rxYrx+JzbdxYQtzRk6gQizhE0/qwW11heHLxx877G/5qTrEcCTRhQzFqbbuvTtBsuQ18IDWl9
whiJmAeePiVninPhp6WtUn6YTV05feWkP1xSJvjGeAqmk3Uxo/3Q7DV9pzV7/+zpX/64yxu87mf/
rjRX2ArF0svesXcZn12zF7+wUu3zffEvrJhMXmmj0uCqRx9pG61e+klvyaJ5/pqiev8vLM1pmqf3
WK8KUBfTkWDUejxyKc4qt5+M9TYnNsImSjvUDMnITTyJiEnnXAB4i4teJFzKKRMnaMgISiU3aCja
na5xvIRZAUOUTYHg3p9N3PIP7tmMbZHkGWcqnEBz2L5rtlkCYkBEjL7lXTM+6oeoLgLRDpNnhQZa
uyXGwQOB1J3G1jY8u6eUYp4fHUgxZCiLAIWuJLXOefZkCyZmz5EueE0WxGLqdhJTAUa1jJJUY2mQ
JMZDQv2Cv26utiSrgU6OBno/fWm3jmVAX18L8PeR88Z7wBDqMfQvNCApG8rhI8bzTmPWQPTXZ06P
XL5TjyaEHQD8JRZy1t5pyEH2bQDKxu2rbQ1FNOM4Opjx6TaLDA+lQUzKMelOoe3Nk98LNFZ65kS+
UxaL5sNkm5wfB8Melm29Qic4bSVG/sI5ktHJ2DVZOfM8bjFIm5hAW4gD0ib7m3iv1v9rWn9143Mo
vuuA/SVEAJwDe1VGD4uTxWVqgsRJAnpgOPREkAgTE+LwmraHHpW+fALdxbH3+FOZQZeKaQwYul4A
viyFBb3f+K3z+BP/SEeQkVREYM7GZMvHZboN0Pwn26zdVpBSRbexXKt2zZjwQ3IueMM2sbIxmLDW
uF4PRrCvvX2XnDICTCbwjzuO4jm8cxd0L0ioUPfgfDMcw3tW43u61yBD53S7TZAj5XU5fjjjpH6j
3PVpwZ6dfSQyCqaO7XbAQwa7PjNWLAjY0zLY1nRcV0u4qpjHPHRHNJTI5pj+MISn4+I7wr6UlcrI
MdSHbmNggV5N/NVM1ljyV290EJFDXi4TRKNdgbjnqOCclb7HDFrL+nc6Oeq2BkQtJZjGIf6VnhWB
la7t4CG0PGOnyjoAxsOEwMgmOMFEHq/WnrgMEiVAoii0Uhy1KMMYIZUMy19j9k4sU/DkVMB2WTAI
iFxhJAtwk6AdLZYdTQNhkx1pg/9b3jEy04YP1mjqrLJWr2OC7DL8gBrcN9YiIr5TYjThIN5LUJth
BARJ8s4cJ2En1gpgOd7UAsJ0zl28Foc13w0GLrEcLH7bMgaJ1qnJiU3bzKFT1br7F8nb/0lS1TdS
Y7TibI2LM16a6Yw8tr8V8p0uhMUSZ8yfpAn8vKoj0zaZA0cryEErcK9XEFMK9xi4B3+RyA7UVIaJ
rCX7rzhfa1dkmWZ7gRpA4gjJH7r57GcLgLxswPB2LjqE0vsvRcMkfrQAiQfbMh0A1ZW34Zun/WQ5
yc160ldo40G2CQvv6MdLTT0aFL3REX8d6lGWtxGEqq0MZ0px809AhAxUW5ziKPbjlfpTEUVqyX7n
3dDYm24m9VYPT0/HFe69e9b7vz9mGeqZpTOIoZYGVNvBh7uK3PC7CdlOuxFZpd+ZsWro1y27+mdJ
rM6XKZqsdFW3rMaW03Jc/8mFQh/URjNtqz3LeCo0aBszEXYITxrpG4//mk+xW13vfnwEMDdohyoh
FwunRfVSD8z5NVrZkkg9LIaHkq653qsE735BmDSW5EiDpQSByRog2QMzClzmB7A3E8GFt84sPgr3
KOEwjv8+PB1T++RvvrL2TKrnWxECA8oRB3/Ze4TfHRLqq8s3ueUkqSPbY8NKC8rO0rzjr62RYaPe
BlQwryC5FKHZtP4qNjeIOEO8wYYjaDttA7e+vorFfWDeGn+8/5nKMpgsRTBtqUFcQBgT5GjonSap
fgyELmZ97QA3ljcQmESIcCvz5d6LyKBohNdMX0rCFEAruEK667ZM8GYuDkNMGsYe3anhknOPCqFF
Bf4nSXu/j/1Z5NsQgrwSvWvbXZi8UowBmKTdBIFo6O8yPAXlBC1Au2IM0ACYahwYHqbaIT1l4UdA
9jNOMZs3yCOLkMhqDpZ/yR4rOtsNZTUvM6hkymMkH6rwwMWhryN/8Sec/MJPW82zm9yuOrb7b0G3
RhvKMv0V58viuz3yPd930062lgDr7M5yVMSLF2U4t+Gtrh/9QTcYj124OdmL+ujRjhPXUHoMjNOU
LarsohbXprlJ3p07NZv29YYU8N6BGwlkf7JzaQkaoM6Q9Dp0OJ4IWg+vJy0LrRsJxXnIz+45kHiT
YXOxuw7C3z6s3cI75vS3XIviUfOO8XlQmALB2r8PhAbi6u82Q86xb2fmTiHlyD9F0aFN941KLuqC
uEh22470VNNlMVHbOyOuwh67DnigacwHX5U9etClvt/4eHj5drJYkF6WfOLL5Tk9Eit+1mJhrST0
DOE83ZZ/yFfeGlUoOdmWDZRdOekUfvPq9MAsIW9+UM+Y7zZ4On6ngBViOOMxWUxDFEdVXlP37KMV
3USf/YVXTaRuS6/g7SCDhoRmAD+2/qnM5HbBROTms84f6N7IkN1p6KFym18G+QKgWObCn4Xlu9Dv
MQGNxlNvDpN+h5uCiAOI4Y89w6NzwdM0qIffhAYMUHzn4pFZ2d2K7qh5vXNX78pod6WFjx8TPSLs
hmz2VbEZGDusg1ftOukEiZzZZ3CYYaKODrmxio1VQfLGUjv6+aOVX6SiCipl6UIVd5xMwkI/e7/u
K/WcU6DavE0hPQ87dBamh2SgtnHy9MrOAKc/4Vj5bMnCT4I3CLRLHYF3a8JTKHyT1waJrZuuVXXj
xRL3lOmzz2siUirc9XjevokU4fXEcjk3RsbRFxz5rIbHUd8r1g5jSlWfN/kyj56TeZ+xHESg0ZQv
ml2SsaH8Sz5VmDGOcABsCbBC5jekICxyQOFPUgxDs6V6NugRp2GvXdONeVZyB6p2vqFT2HFtE8JD
+b6b5ZnM7gmvkuftZageVCijDoPWAaAUpz4CRWOV75DryQRlibNEE9mWQxNAOPd895fygjFsj70m
PIKnLXM7VU6R9U+Z66NPmYG6vuds3FQdopRFi4GtAUWJTo6T/54075Ble+WDl8NSHh0Su08guqi8
UHjZHLu0FEa650Vz8grtK/jIzNkazoBjyveqBM91QUENtSc5NMY+yPdS+SGFGBSvQzsLbE2wJDZd
YkF7c9YbeMEsmtkRLSUUjQB1jT0Pr0bgAgVVtCHySVDPUJ1Yyf8s49v40rTvrG8AaEfdhaasBYJd
3vDCXxSMDXBafMh4f7XyAxN/nDth/xygtWCtio6mZRdkH0AgAnrbzP+958PBmMCUI6PvOTcAGxZR
f0lA9c12v5MMcsfYM5Nh+e7jM4dqwuZgWgAgSboVkmHRmj+sNkfvtvFN3HZrWjY2+3weGPsVd/Cu
KAba5kxdNZ3z11i8zGUOvoRxJUdCuKG9QxxMXLI62slhUG7MsdGnFtGm/EQoUmI47S7oCmgwSz4k
pjvBaWShjQ4VC662/YYdDsKh7J+h/AiKB7eOdSenK7f1YS8Pe3b7zJb+eATLRQEJTzZEHLp/4dbO
EybhXuf2H61pwrFRRyofmMMEhtMsL70Z9zFw20ozwt08MAXGTIAgxYb+gPHo56INyXiutzPovV9Y
NvJJOFtsUx10QdGIVmhnoTPSFvisyG4eoEmxIPqTBpUheWbPX3dOlyTQ5eWzZT9dPmNjlxhfwXc0
LARbHb6j8FsUPy9Z9AUmm1UC0dqSDfOICpHbGoeUX29RSIFDagkew+OwpFj8U4tjZxUSP07er7ih
cqTYM4bHR94LxwEdJJ/+hn19upkX/Kzfi2zT6l8EPlqALB1yfns5lWPs2rWK9M4lYb73D7140LyD
hT09IBrNhUiW1W5mOu3Tu/jKXSnvuejUz+AeK/ee8BUHIHS2D6QdTYK3/Bumj4AEm4OQP+P6TTiM
7DqSWwg6EXXTPxmmhZEQefTRjCfDO4tysPzjm7IU1F0SrILqZSRvofrqGZDm675zSTee8MNXfJWo
C3j0QTv0y8S4wEfKXhGFl/muxG8ArTRmneEzfPwivhBZsoJsjlfEsoZH4DxjQMjUeBIcj4kJ6RgP
fXao3bLqNqp8CDRRx6KGkHs02wMnWds5se8wTMp5lCDwWP9ASw041hh3DCTNc07yj6n+mSkgzcSw
4zZMgnooe3s8XO/GCp5R3l0YLgF5Yl/av8NhZgZBwBWFd0y0+DEmGYtzq3236KW52cuNdpzvLctm
G4ipVUdWrdqLyLzE3Xv1iePXh7NmXpJw7ZrvJXL+51C9/A/8vk29zBAMr7EuBkA/FII8HL93zM7R
OwcneVIvJ1qutEceRi3UrarPeOMKA/K/m8mUtyMF/MRbJAchEpEH07oYN18fna/5f2b0FKMnS25N
WrXQhRdo4jndSBzAvs+MlLQ6Qz7mLDPWnBDKWcIiWu1KB7cBA940vqCOST/bWfevHBGQePJJQhZs
tZep3+oERO5oyHjq6RYLDMjtbBoY8RNwo3OapAz8UCgW2WJgyMd8UGXnCAeRRpQ4RLLB97KHio9P
zhZokJuzdZeJrU4XJgpeGyokVA6TPc0mfQlc8tROHEdeIC3UF/wLkso0cx5j/wKJBVtAxnwK4jPj
Wik6a81pIi2hOY7NUYpWcnmDaSCzRswf4nAlnQ2d/hUqLmclRyAn6e9OknekCgkG3uYB0do7jVA7
jAXKMVZOyMv7bVoxu1DcIDwzV9a+rTuTOU4+Ljh4CXOwmhsaFy4ONFtcYyZVLnDlpZih1IPyML9R
ej//kfIRTbHU3vcyzFTT7UTXt9y2djXRHWJ3IpZlQoD9SOu70V214AIwwpPttnGC3Z9OLvJcGFrT
Dn3Hwm5osFM+1vwC6IUNOZ49yYBPyg/cqwOi3WhVe5pNNOdQbiTzPWxO6bL6nBH/8vK3rZ87nbyi
xJ/dAqji6H/GlBT5Pe4djEcZXx7sUAAxyJD4lebns7EI5Qs1ASI+9HP8ihKne04SI4pDrsKl26kj
aI4d9IUhceFsNa68+JP7ha54CvdLc6ux2S7q6f/88kazI7UsguuiL6E/aCwmyJBCEeNiPmSorZJl
mTuY43kqCFzWz010Koi7JKRMnZmOYXdI+VoBooEwHiIp3HKPWIi4uMDHzzFbl9a15G5V1pXIJ4Er
TV2wzy8cIG+QYXGft0y3JrK4dckRsVSFjgSVA4AihwcD82PVb8PUFaotaVq9uHkyavGSlVddETZh
djVRfdv+k0Vx+AySNY3tinEZIxLtxn76TaOHddA2ynPxhkKEUhZJ1KZTauhyNtIquswAii7/TM6O
ZnYuqzUxt758x70/noRbv61RCELWZKyZvecjnum/YfNp0JlqSD8YX4CeAkTF9HebN1hj94myNzc2
e8K5iD8GHI+U0VfsY5hmaFsjBFDmjQc6195YWEsBgBKHXF4UlWCKkI136qrOz+AqpeCKfWJCPMnN
YUJwW+EY2EwnYUe6XEAoyZFLqkZSBI3Px8U2Z3XpHIJScbHwqHE9kyiEY91l/D0b45DWofWcl9f5
2bz9KK/14q6bj9B6dCsdxFSJoe4ZVM/sKAssOBZY/nN22N/ItnVUsdlZEC/Y8iXpnhRE1i1gUofT
jGTpgQjL7zXmSm1k7ONIGSj3i/VBuzyAo5swn6H4+7+YQLnh27FhbZnhP7sQ1pQgABOJIr6NILjl
bTyiK7v1dlR/JXBzILyYb2qzqur134lrV/9SSLufBb6+eJS8+aUqfP2lA0GVXrAq2dm/BcFbmzwU
QiFg2S/1NRRo8xTlu/2fzuym3hQVQHifNeRCnFTiLuUeEnf02qnMcsABaAD/JFiD8gNb2Kqv1np6
XF0q0KuV/p6yiGTcwr5NdsA2sJZA6UixjbP9J6XW31y5/DoLAv3YnOiG2/4ymaROLNFZINRDvpcC
cZX3RHAJZwR4nnDuqksgnTPpXIunUTwpQKWXdXdV6kvin2P/FDQHY9rF1T4wD9wMWbcEf7PtQ5b0
g/bV2YBfKZkmZEbraW1FHOyk/uz1BlX8Lmwx7nJp7GRYCitljcBP8R4qS6HspgcXyT/XrHfTI4t0
ZW+9MQmNIZrW8yR0/Gt94eWTq4Weso16jvErG19h8gJOS1Iw4nkIR7Df20/Irfz68CdmjuRA7Ydx
ByDVAxSPHFvi4XZlybG8jcAUpl36A9yGeyrc/OyWnM3qOY9rkdrsKXhGJDXXKrr2yrZMX+X4EMhc
WzaNY3LSeRs93zAt8LHjIRwcXZbO6n9RbcOMVSeeoJNZHkX5ENGwK/ZHYl6Jg3Z6c5eKK/417IBB
SfoWJdFmfWpQ/o1uAlE02TXtTpn2IWPv/iCxo9yPBWxpBIZ2Zy4SNLkbvQfi4Ag5Qdokzbt171A9
oO2JKrBC3330hS0uhr2xnQf+w531Mrzv9j+OVijsVTpT2CcRxfORuAWoj0F71OKLDgoTY7e+hZxN
F2pcZLa+4blyGPRuGDFIKzCUxFgiP1Wsu9m9K8G7J60Fcx32rte5lcQ7g/3elcFzGvv4vxpcv/QY
JaJal8Ah6fghcPkOOcWq+hrVlxodyV0UVoPT1cv0v6FBWIM7e2siQy9ACC85+Q1Qvew4op0a7Xh1
kw6I0i6EncaCF+b5i/OfvAgaRMNa+xBYWMXuvf6QfqTFVRGvQ30D0l+2Nj8/5M/mB/6a/XAzCa0e
O9dEGBTtIn0bLxEFCczFw0X8AKvJE8bKs/pUpqsIPIKQ5f9Sts+8ipwx6DYqt32+VB/hAnRccxyy
v5qv0Qk5dbHi9oMq2zkqCnh0gBjWxYdfkFxBg3H/Db/0/XeFGcI3S7oRLD9LOQSzmDW/O30f0BYD
ceSZZ2ITbvQJoAqX+GjLPZQreSeM5AlsflMZWnXeSJOkEPnu+CrGrRXtTH2r6lsD/Iu/9aB2Uq08
ouakMItjvGmPBMoNPNHaTC7DCVCxJnQDvIptrC9t+sapnl0fp/IHfkZ9N/Sof++orKt+qQPCgEHQ
b1CQRXA6aD6WCM9p0rV+yzu/ytr3vBiwIF340TTrSg+oH4ce62nBz85bzgI5WuWfGu2nwpacgvZJ
+8GOlJZZLl6UZwjetSU65Sx/jHS33QXPKX/MdFbO9TxNi036V+b4a1pM3rJkK4msdJy4cUJvHpkx
TR0DFttr2Z4kx/Q2gIRkJnYrr6fvd6bBzcJt8TEkxwrrLWu9DijYxQN+BOA/QQC/sFiU+EhiPnz9
oyWp9j5Gdypb4T1COJLTcO5GZjQqJdzCNLjj4Edu+gUihUw9opBA6gDgba75yptUrK3eNXo3hMYP
Fp35in6WcycGifkIVmPN/PEW+bdEvVnKjSSNIbsW/GoY9ZH4gYJ4Ezh54xKqWKWIH3jbn+VbMEfC
u6h42TupqN9+sv26ydFnkagjvpnG51R8D9WXb3xVLcRxGNgfW3166Wuzvvw/ps5jt3G1bbY3ZALM
YapIiqSSJTlMCKfNKOYkXv1ZVH84+IEe7OB2kMU31FO1qgmPd+ImmtcHEJj3RnacHqdQWpjZZqyW
CsAnPH3PQE8D4tJhgELj41ATb3dGrpWMfuWdSe6juj2U23rImA24iu4auiuPrmIurekAa/DImTZP
nb7ZVE6bwrq0H6Ydt/PvKWNlVpeJsA/eBWHNVhluFdHurC2FCH333U9rGSU8QvX9mNYRToc37b/4
t+489FG1cWQTPA8vis1O3Evg8hx04Pw8g/R6BnpOz2HzK9cI9G5acRckG1Feis02HDfhewrZQTlO
nwIDvqJe1QaXuC1RLfki9Fc5W74Z9CanNrEs5RkvI5alM/AzbG2nzqVFI6YIkHRnKJiNdlbH1wdU
rwBlmENCGb7H09sjuN6zqyW83tOzKENj3mPGUXelyprlRRmIISgaO7Pa3TuOu6uXVrDKojI7jgt/
abTjQhoFHzB7k/sppg9yp5Q72MU9i9xz8QL6+wD3SzUtrpTZC/QlcgMOF5vYZfcUWjhV50dzTYnj
zkajFseL+F9fLrT6gEEN6a7q6y2JmKZZGoznkeui7sKlxoQQU+5VwddrP4n9fdIsprWEFerdCN/H
L12EInR5hHtqGERpn9lNvNakQ9P6w6GvNi84LKQkH+Rofb/iUtXIrcyCyz6e3JdG69s8CPh/6K4l
Fdeemp/13uFIL0/vSvYeklRk17VuNCS33wATi3MunqcGV/XNkq9Gd5S6I1izWj0Ia676JcBGfqv+
gfRtkW2biV2PBi/KYt8t43NSv7TpZ5BdcZj3x1JFDnBGOzxJtlHuMCY7EoUE/HkrUpwrcxVGGM0v
sEEIIOW+edXo7vj7VxYn8HI/dnxUZsz86BSD0sF4blHjgsz+Pfl9RH9d+F87/NXZSU6OE1V/SFvP
qzu/JQOrE57iHKg/mMvDhN3ieyxWEuo1+mGFf38FeYE5KJlnlMuEwBUnim6Drhh0t/4DfY8leMUU
jVA+gNL4Mst3xHv1NbRj/CMGNja6A/gCzK+4Jj2rX8RnHGgEw8UpEDE8fcc0Mmu4hPm4QiubVf5O
VptqTjJRpCmswHEfabpcSd1pDvAqfkt0FkbCenbH0LwUOIiFYfsfwiEjoxn8N3h8I1Hw+6+aQF+H
3w1qeiGtLaoGul91PKvFm/WLPHjKAGbDZdyY7IwN2whi5m8nXc1eRTZdjJgZi5V1QQ6guoaFk52T
YTVY0FE9cu3GWxNCPuBxvtB/hwLAHXow0N4bUieuIBAViLfU3g3JCetJSbTI4+UkCASrkIAk47LZ
tCF4+Bap5OrF3XjWi5OUvELVSknr/cDNIR7R5nt0u5IUYGVjdKRqgoBi7MjRMaBHjBeNHYTLBNbI
A1jz5l2lo/qIhGhKHnZIKipSoCiotsX6QUziMxK8gIF2uuhm5vGeIfKacgURmgO5SKJh2ruYfFbG
t1T9qOpvipJQ/LXVL5Ou7K2vb2l2NYTXNMWJczSpdvZ6BhIrYJHKRBJgbfF2BuhB0wv309KBiRB6
j8kz776q+/HqpZEmWdJSWJNYgXfDM/MA4257hnVeo6OtTOL3e2OhyZ76BCj3PP0sc4njU1ELgofe
CQ/S/m80Hdv3RL7p2ntLYey9/wqab96PRcJF1ecOMf3MEWXimrU9GrZk2AoO3cSxyPfJu2LxTv8D
XRJW+mlEXyTuZWB49bUWbob2lubvhMke36LgdqBLIHxwrJPcgeebrQ9ZA4Y/988nqgYFyaXnDUKS
eCAJATk+3KLF8Wrj0qecI5DuqwjvNpQl1N5+hVXdrNdlvRjBulm+gS09PwjxG81z1ZNE0+SHR/1e
99cXOdemTJp0vDn3NQguiIPvwKJzLEGoHnzNblmbztTu8FMt7vKpX8E4WDwgVjDNXxDxgrTAfQPv
3m6FBhb6TejPnyYpL/f+2ipLXdq9k/G8A4pwwvGmJLc+uSWQ+GuDWgbUXsI/NDjgWsKwgPcW4zYX
XKad3LzL01gvZDzotCaipY6fOr3cTxwPVQHdOzHi7ueunvlp8OAa5XI844+a9i9WdleVMuYNMIqL
CaTttgzX7pyaIlTfwYPdNtrPi5lHRT08ZHMFx6Up9nyzSoyCSHXlsgt98zReC8NXdF70wnC21Q+U
ReoNTC4Ijfc2Pywv8WO4q8bEqJAJJBlBelRKVpF93+2dyf135OaAzpGbmEE7gyn/uQ+NPSNCYWnN
70gCX6CxCEgvbpJIxBy/CHR0gnV9s6NvEocliqBKoOoZQYdp3NwXBNMm/KzHd2oywbN6LeNr2Nw5
d9yji4KnXbDRoWVxkhbE1QqXXbr4jatXQTl2uALnDlKIb88sO6bQ8L51f1m77NN/remV5HdopTC9
cBX0f4w7GHTTFm9dUfJLeqtuRHzIudARIvwFwikzX8kUD6WvW/6wYZJ+QOMHwATV+/hoAWPtAdix
WOCdxtBPy+wzmtWEX7zBw8v2ZSqUIh8iZrVxeR0SgkM7U5ipc/+gVhHQOtiHymZBqfdxseB6D2ZP
dbjgg64DE5bVLtlseqjTDWg9vseu3W4BOXfQCryJe2zqceGm/jdi8y/dh7KL7Y4jjuhLdOHyxNaO
UaNqObRzksji1NY4D9GRwOLt5GxnEoG3HKNxdIClpq1mtnTfaO16kP2u91jCucd6K1U/0WekKp+4
HLAMPWSH31Onr8ofzOfABp+VqaNuw2NVzEPkFPLKJKFhbTHmQBfXenjyXxMjo1lJUcpZSZGeSorS
ASf2lGUfE2AmPgt+Yidkc2EZ0JjSMRQXiLOI5OfLtLhl+5dozCRFudfRWlC39du44BpK6Z6OaBLa
oBoBliGdaIxkP0Jzjfuj6X28Cflrbp2kbwzYw2PXPMsi2OwpWgjGuWgh5LLXz/s48wgSYymutNu9
/Gr1z0z/jPC+38pmySLD6UUeT2pxHopzhsBsri/FeKqKc2+e8KKYoM3RDAiO/GIT5Q7OkLXQj5G5
kMM/YfgVJTeAp2l+lvJ3mvwO0R8d0iATcQEndqvjGoFWEY4HbfFbMGiMj78G0T1XJaqtYZQ5ZZ2v
UBmor93fSWDmReRqKzPqXJUMMP8ZRsk/FzL1WWtQ3iURCe4Wlv1o7d7CIsDusAWLS804Hc4oGuO6
osbkmT+PAEylTKGobtnmn219zYRb0bwF93fdurC0xYVj8c7NYRna+V/OKFr/HKyPrP9IKPNjdoDW
H6x048SoNIl+A+nKENVSMKv5QOLzdSYf7iFWyWFUVDkyg5XE06qfrHqOVtGlIYKvn2egW3kAyrOd
ZmWNv/9ellt23ArYHqquyFSI+rhNrrnp8IoRyucE/i7JniF7wiu+uyn4wkYU1WQIvjZ+1Z1TBa7x
uaXjjUTl/7p0lNCFICytRGSJ1s1JAEBsbVy5cR/6joiD+mb2t9i86JzGVPhu54iTCscRasdngyyl
7R/SL4Dc/LVrTw/nI5s+zehryD650ARwkOuevhVBDVbJxYICkdHhuEhhMa2JLd/0RSSsX0QxsMT7
Q2Cr/ouMbUOmK3K60Zk0Ero7w9hpxk7iIuVRpIOm07Fk3edmvdj0TMM7E27/rR8/Wol+6xWEfBKs
yU7TO+fzv6Zs7vpD/1FGHzIW/vEiMav8navz1Ff2AYg5U4UP6cQ2LqjrGOBchd9yM2H+Iys/jyYJ
ptMCwTBu9LD3j2AiB6BUDj4dOCVEhjPMeS1v5G0DKSA8z2UfuGTrGUECaMvnnO4M6W6Voz8+d8y6
mkukHv8NKQeafVXuP9VP7IDQxLRntNoH4pTPeV0Ss6viP9Pcl9bcdtZWpxXib4ePYnkHnC2+PtJz
La4DFYsbNy+WiDGeEeFV51LiOB+S9PmQZFum97j7FDloc60uYyMrOeLyp1Q3iA/c44MlNATIWbjZ
4A9pwFzhAqjzI0Xw6O7BZ1PdfNoFBhEnbIrUhHtqvCmhTvwsFJ+mdfF+KMrT25ZWVyiuRFQJ1PSN
Z0FiCfyP7YjkTIB6Rqb/rxQQv9cEswHm535ez/FEW2t8IjZg5xhLOEUo4zqmSWKk0OksXOvJ55pw
GGY+AuewPXAOvqpRnwPt21hTl8NmwH9Q7i6A0HEm4O1ewqBqzFwBHZ9ijj0H4WuZXWprM6S0mM8V
p5vZb0V2eWb04LZgIcFn8Y9IR4uxNO5B6QCqmRdyBtvoDy02oK1JRzKpzAcnFSzoG74dgBwG7lBy
qnjXfImo+DMdvH6LUhudAiUBnYK0bvFhpp9Ibi+GPN2bvE2FlSYv4swBxFdIdiPhp6JYdpty+Wnn
IquO696yqc6Uri3yjw2XDpSwrYJjadrynLSaXZdOGu8kenjf6+QjKL84mAwf4v27+FO8cMAr4Okk
OYBOOjynKGvci8QzthPNMQEIKIc5H2+j2jHbK99S44I5nrGJ1M60vTskNvZdRugMKsU1rAsqoQ39
CjgH7APTE+2V14VoJu2MfN6Q5LcmOBgpTL5JlmKuLu1aUE4xx/qYiNf+KwHz33st5A+06f2geSPQ
xIff86MylM0PDSfwNZleofE+GB1IrGiVb4Cyq/y09klBcDF/bpem4EMVKcA+cRG2M2mO7InC5u0N
qi/Z2wLkXTLN9EYGJ/F07N5fhDCIylh48Jo/LUsyhUPNoaJPQl87fyJpVmkdoMVgzocl7hvN6kRX
yLVszAV5VdggWDyotyEVBHfzg8QPORucyNwwVwuCuv9fRokb25hs8ymjJHtcxUtMg2Yn98ackVZX
SY4j2euYzLUQkzbRfduQk1tEioNfBkZ8cY1APJDmxj2hezJVPzAtuCHihYuO8gU0bWtcan6R0pJf
t3n/rtKfMP0pthoOAeEs5mfFOAFl4UodnNWPgDE/Sojm0wPWo1mL2KjfpepNRtzH9T1uw+xbZHaq
vOnRjfOVsGyUN0xq92QVx8cxOtzjPc8ohcjBBpQ4Jm8l3431civ/PprFgcofu8AdN20f/moaFqsI
u+IN9BUX8Uh+7Tv0zC2HI9z2Kkg53xr3NKFr5Sm9QUYUDCdvsdjv5vFhalOMk3KPknc1Oed6MQPi
kle6Z8BZbpakP8gIM5Z8uqBHTqKxF5W+n/I2tcWHXYHy8KESrJSPBxYB6YrVw4j3kk7m6xv9Fzv2
Q0RCZfXmvfrARTbsxE+SydBVbivqvCgAg0QJaRIdINvCp6Du3v7XQC4wTWL0+oetpyypBlqMEz2O
x5L7ETDGfhEZ76Xx3pUfffhe3DeJvtFqjgsXJX+tz83T7Noq2zuPBFa+aRtWdqPZTee+tFYmNIKS
887YkpRoF32+245UsT3DQRg3MCZieu7xJWeUts0ZCYGYRL6hzfUYfk106Rl2y+JSOwV1kqSnoCM6
kun4w7oODlZxkMtjXh7akhq+fYGdNNyLa4XhO0qiNa84hIIBm566+lhGoO7t/lia/pQdsIGa5bnZ
Vop7tzzj7it3f9R9bj2Er6ZuHy5wbMleLPp30U8mahLnaiKlOBgMJWFz+2Xtt7VvKd642gTySeuI
Vjq1aUvU/ebZp/8ob4J8q27/WJVCNbMqS6cW6C/xx9qXaprC6F3jrujKmCUJYG+EaSPc+bMceQDW
A8RCrpVE1C1krE0WbAparWsenK0a2XJkZ+hKjjo4feGIg6OhhD3pvhQrwPYlmzku8G9rxZWGFNwL
Yw7G1m2BD+K5+CUmpDInz1f4QHSLinp/CPeU1arNRVBPQn18GAfpalWekHHhOWC2CTUMUafBOmnh
q6a+9vJGp2EsBUy1T9L9SRkuSuIyp4gJ+4276Jp2RyM+ak4BvA8gG2wEGOjPjDE2fnhYMz0WfpAD
rYHJrLDLn/H/TtjNsnPh0hsrMc44Ee/phENYoRztu8Zve0qtXA0Qk5vRbwI11PAlfT9QTX8/iRbx
w2idlGd5vEnBrQ1uXf1mWbc2uWXJLSAeZK8YsAmbIP6UjSsZaDWfMVyc0VLxOApHRWBOf6JgD5Fa
uUip/c/NMYmzm2NtJTQ84c0UIHm95+G7WnBd26Bg9JMP1wDk72IUT1yu0ZBU4vw0I2AqNg+tdKKl
jxbBCB6Ybs+NE/oQJ6KAcmib3aFLj1V6BI5MkpjJcH6eb8ulnzU4PWi+8ySQYCLlkPtm/B0WDG/J
pXM/cDJwnBXLn/dKR+HEdukiqd1xmXMqbRRrrPoiWpsXa9kHyzpw8+9HsUnnzw4b4GhEh5Zc9AL9
ssPMSqcZwzPek4eiPZAjVHjTkOtgIHStk4v5q4xeukXR5d4UqouwuN3BzaZIw8VC/lQWLuihsv3o
6QtCokJVXZlrlCKMVgcsO/A6Fc5g1Nf3HyPztwXoV9uKbFO1VdUWFzAYQNx0q2j9oo26kgjywIUP
U1R3jFTYqXtwbWGPTSSp3gg/s4GoSJtU1sGKiT3S8gBjjCsS0CP5JKqFmQunr0ipwDdGr3+MD5oH
gbn9u1ITjM4uwrTPGPMLgGB8o/bT2Dc7Ty3xt2yqPedgbV2r3mFEVZzvyoJpMyium1Vj8cqT8T9i
K9c0j+0iWhzkdWxrGyBWH2a15LxTSba0+lRqQFn+4yYl87i9kg6TtG81L+Zxq71g9OUQReqktK88
kJsivPTpmcjZGjxyVHzIj0+z/7qzd1pXTbnduUiot2K8Tiuf2tWa0Qoh8WCRk4Er3U7hZIs/ZpP1
75Nw7bk40X76Kwz7fDzeq3N5J4899IdkOJrjiSutXHCsBiWzf+BobY8VbRrbf5oMRVmCS2as3jBM
Z9L7WBnwU5sj6TLN9LuHjVMoXq0SgAIlZ7S1OZ5TiAswDzfEC7Fp8lH541j/iKdahNa8YRT65F/B
GxQ27D1YrDiPDx4aNgNBhOiK2Q3uXQqapCvs2mjb388lXLPaJRdiotNZnENsJTsbcDlJce6z9ySw
mXbwxYpkp/VuBGwG5DRPjKdAfZN24pNbJKe7wDchH4e+r5f4UucoQgfxm3GQbguotwblqzsUvfHd
1ybMbhDpIXByPKMW6UuhCPQdhCoUJRgnfBA0luqEbYrUVICbMid69CuUv7FB5cQPExZCRYTHwukY
UpxEjNHkJLvu6w0YQwukd3GToJ2ZWw7R7bkE8t7sYNQZ2rshfch0BnbbNR/Whty45jxGlsy5J3r+
rAUzu3yB14Xwmw7uKHetycEbExykLbUaYeJVWD5CPzQhZ1OtYyfpm/xe/weHCNMMGB20SJYnAA/a
EzZe49U3l4n12qcgsQ78hRpGlPUFlQ+GM+J7l342FAOFvhD6STSfTNvIzzqv7Ly28+5HUg2mvGKe
LgC6Xyvc9p+F3omtqBiEDnTZlMZeGRfaCNFiV2auGnKz3XaMkTIne6wElNzubNanuDmJ0tFABZb2
MvuP5pGUIG+2CYKtvIDIRDDXK4nugm0jSX23tdiWNTspl4D3DvV0ku8XI6PN3Abu1zMVAMa2fcnF
KbSmruTL7cfm2Hyg7RnXlF6PWXwgjtxxSgwDrrHI2q8tTZEY5nEjAAZgmJ0c516W0Haqv052C1gH
kd0LLpTFHMoArEWa8c5JsBoJ9n+HxRdtC/3pDpZhT2gmpmxy1c8dLK457ODPJKRYgH4iZ3s9VWe7
M+WdtHA207uorrJqHbPVI7jEYK/WQ/l11/ZFvIM507kxey9Vune2N1/lQU2JOu+LK9YQXKV8x4Zi
9y7eOggIkzstqnQRR69tdhHHi1hdqwoeLOlK/57uLc0/E1iBHTd2Hz0FbsIW7QMURctTfTAuKr7c
/iS2lKnMbvUA7CvzFtYB+tX5gWD0/oUEjeBL1WujPdQZx83POaqv7Kn5ZiZk3p0ek57qM6PqEXQ5
zQ+UHdCf6QjVURCw3yMx+OLk1tx+KQqoFj39JtVMQYwDbsLLcrQtHLOjIwxOHi7pxKLrvtppjEpT
t2FYx628dYXEzaAFYStJXFmfTxphuYMfoCoYNGZmQAee4sBWE/nQDdreibAZRpukIAnjzBN++oBJ
gPQn8HMN5pDFiK0jt3Fg95GaqykmLzhRRIAWUnsU8LyGC7p2gHOMwGFgD+HXey4XQGM4lvb8eWy6
YSXD5Gm3LCNGsItGNy7clDm4NddmZlgzATvtmhh35WulwC4+mcLlzivsAjiR91dqHUzSk3W0eukS
uWmsKmIWKzt3ynqDzePWT69yf0YCKd1YXNe/Mac2yW6hcZGdXK5Ga1EUR1k6zUuWsTJ4zJ8CCotX
tOCbUq8Kwh435+AjssNlx/k6X1ufEVDX4I1FCBoNSTM1W6rW4aUNSisvQ9rNlb1BXJy2hA2DA+Ci
K6bUXbirwh1e8H/V5HcszYgo4K1hAU7fquC0kPdKDkl0knlV4QUOMqupHWUSezFH/I86EBZ0P1gE
+sWFRPog47rkCWugKVidGJVP9Vsa3HrU8NyxyIdgRSGlt1A4WuD/fqtIuBHQ8Pj3IljClgaI/dYS
8+CfycQi7MScNhg1kdzlWgShrcS0jK1F+8UCTbWCPxpegnz2zDkIfBbNF6rPLvzATEw6AagD8QWr
82t1Vb1NyhuzS6M5hFjRQay0OCI9AszxAJLvsDSav85gAmYzqHp5yG0UjGEbr0uqm1RQ1zxDlCeq
MjiEFrQkbbiuwE+IBZ2rbU0OBTNrkoLamNeHSfXpaeYay7KBuEBlUAwQsr8Qo/rTOx/vOTQO0Fu2
mqzJePI//2SCK5i0cid9sqfNVSYuYP5QGQ90wSLMo813rMK81ek7cSgSwW/A0iLe1hugB+Z/EzNb
EM1k/rAaPpY5lxJICmiDOUlIhjcIgzMZcVWBCYSDiKG48WBNAbWkt123KaXt+BD6W4EF53O2V2+8
gA955hZEcc4tcHZ5Teiz+xOKzT/JtRf+U4rNY+Z8HErMNQkrvg/LtOsh+Z0eD7c8Z80t0xCgUbOO
e+Orh5EuMFNfdfWuabYvodK1kVGhV9LwXQVnJTkNcMvjm/qhV5/Ez+7xTehufzKhVOXQPs6k4OqG
aBMNXnMwmyFI82WWe03wAfvHsd/Fy6GacYSG6mEW1uNlpy9CRvGbKbjWl0gDfnwtf/PwWFt21873
s/5ZVS9jzu4XhPuRJptVJ9ld8Voqx0Q4hYC1cvbBs/i4NNmtWkYgMUKP4E+jHNI3E1IdNoBilfiw
MDvzo3gbKNSa1Re6foFvw6DA7j2dCQaxZEsc6ZPZmKQbi3ZNs6tOiblN9VCAlCQc4/gMk8+QT5Fy
goeQnIMOqvpPGn5Xxvmxisz3FIfHURMPk7AfZQK8VO+6k7p7UFsws1296L6vp+0grvrRTktwM44R
7Vh+VWP3oE2udVPwZm5h7NLnAkykh5anHJh3tXoxdWESsy4FY4ou1lAzvLR0NsNxIpixGlp+17sg
XiJJLjE7N7lrUoX8fKPQE5FwByTXPw+CDASFeBn+NsFVG6+ZtXzRw7vUyVGRIViV8AnO8cNXuB6R
Who3wrBRuuU98rtb/sBv/Ga8pxmd5keZZYU3ro0A0ZUOtn9gQu1r/rjE6lV+A/2srJklAzBpt53l
p1gx/azYey9pEIeTLsxvq3afJBcd1j8DF+x+PjAUHubpTM0PZVGi+FdI3kQlx4hU6g5wm6jxXuLP
L6AyUOr9Bg7J0mb3p2QSwHeryussLxy5uO4Bhz4BD3WwKRueImx3tqDaOpd4qqYGJ9EcDCoVO1+0
w9SCQWX8TrtDMLvHDpjirfNGATNPWzU6V+PqQCv7y5kggLBko9I4liE8+AwHzuhfjAk4lxjt8Xx2
jOQCEdF6nKnxIv5J0Rnklz8FDCbGIxxD3Er8cTEuRKwnTz8+Y9w/hxWbYwoqAv6eARMbbh7tcwo/
HuybisMa4/yF+D+fXEauWSh5SGnq3SMF8CmGLKWQd/ws8xUG7aGNRwY0TcTRZUmOmYDFuM3e5vcL
YRPj0keH6BvIzJgzXF5bS5KWwfC/HnXIdP+3g/5O9IDcIZlq6VWTD7DPlb3en3IWV6rLvUpyqapL
3zl+GdqBaiywTeGak1wlu9CfYtltpaWSXyua7cZh1xKkZHiYA97YCs44XEzzUiuvVnAu3lLzMsqv
iKLgde8EXsst5yK479xcYp5YVhY0wO4jJqZDY2Sy1zt6qzZEIcntyaAAaX07ZspekPfccrpm/6+5
FxgNyXPOVgQGkaTZpQC7MIjQwQvGhCc/aU+fGx4AtiavKm0r20b5Gouvvv4MqUHr/48hEfxXt5ln
tcoBhwwkmHk2a3Mds9Y1TMRXviy4GMAv5rhIdHvAQT9uiDpA9ydUR+Z9YIJRQmJdlKQ1hTvhmwU1
EJiAmALRdFXANvHmQExLiJ5oTYZW/GBiCbGKW51OtuQBAZu8Xb5Eb+SqmIhYB9ez5riGrYwhiSHS
rDEtsY8qcHF+GdODswCo08bb6rFi002IVUMeILUJmXhuEWUgPbNtD5BZExXYlkPEKVQ/iTvgatWY
wAcUC+f0QNF/8GTZ86OHGLCY6pPtwUO0ydXVREp5kVa7MD1M3aHFF/0nsKXa+uOnTn40Imga3X8O
96j+v6b46IU3irnrx1o6EcUHuXevnSyZ4wUlFM+Vku6ANrS627YzgkZq8Vq+wihtQTkqfC746aRv
VBe4HkybIHAkcfc4wBgnsMDdK6wd/B2UucXtTsAu4PWh/6goEfP1iip2Jp1PJv1sfXUU0TFER56j
QzZDsHLklE1378nCNlwdzHAvSM6LoRhWUZjAAICexslPKX8RkIMB2EW/ZvyDqFN0oBe/huLrXnwJ
4Qc+BFFYYEHwtdTHqkGWGXwEarhZbAjZRxbB6gvBI4XVTyOY7IGFqrtmITT7QbWw6zDTXPIHYR8Q
pvx7RyoiQH1OqaPmjibw+9oL+epvku0OmTnHmLU0I2Ai69ikECBa/AwYnIqTqZy7H2Syen3n3Jkf
ZNpE8oOegSi9RsO15pEUjuxnFoiX8DSswGeYcL1GW7zhCJFmnJbR2kYwK8TRUqGbztiOmj2wc7kD
k5bCj2iSuu/N/lAflHKVxq93kA5QZvFoRvOglZrdIXVlnL8x6ukyWgbTVsTHHzkiTuJNnlOCeO40
mqouanoDrzME9BvcZr/AR9d/9K7MHURwZWlOXN+BZIxze2erzHy+0qXwjaXujB+rmFOTp7o9ztwE
+RXA6Az4w7w3K23Y5vELCowViCGCxADjQdCfA+ixtCk+I93ISxiIbq9A91p3eEHPxbAkpYiH5Aij
q8YQqAKNsmXdm0tApZpelnNNZaXuYR4FZFrSGNnN3X+QtXB+d75+QRSjgg7S1zyMkZZT+RYW14mv
noOh8hVAeSZu9cDFwwjir8D7toIYJrfU6THRgVBHVj2KD9YSQ+Qg2EQAWncoNmX1NkpXLgBx72h3
xxo8lOgtiqKRUkYMxeeW9pf5u1/2fCs2byy+C2Js0E7IsnRAszFDKvQVLkS45Mr2WOGhTDBKcfx3
8d0x/3qoC8z/9CKztCYgF2gdkmvXujTxxczZLzfk0DFBFGtEqRkRCpmj9aE6k/ICnhV+40UP0xOB
Z6pu0JWSE2Yi/gqL1b/CIcJv9AKhuZJuOVMShKxJAH0Ejc0Z4XEwy6Xx25N6ZczUIXITtNr1EBi2
j7eBW+uuIe2rOndYiCqWERR+G3BE2a8nXOP4yXscxWc+ATEK1rLeSb/16ACAC2C6dumMC/JW92CF
25JRnBe87xL+SAmVoLvVwyLG2PuBg659jq//fQZs+3d+JZQ70bBsc88e3sKVYXiK4dW4cYmMNoT9
3GTcFTSTQSb9Xup7ybzJxiUcGR5z0VmFTNcQPgxPM7yWo8KyDnet5PKf8XEE2o45Z81rhU0+/yrE
Bdx3fY6DO7Xy1s/rx5YpaOHyC+ElwR16NxaPwukpFU3m1faRHDi1l17avAb1q1q/DhB0B2KA5wez
ux41cxeFQOTX/Bn635pCet5g/Y15FjsPqTOi4soqSE8i9AMF38W+7j6YBBar32CtYzqmonalZd+6
/EWOn21RbvTFrDMjtFyDvZqegNcoXE2p5dJ3/HMW7vitVdJaU8kkHXj5dN6eIA/x/DcQGW4FcMIj
ptWalqaOmzMqzrA0y7c2WQNERLMkWRFvuuZVLNBKl0N64acykc4fP2X2reRfYAJEaADKHg4C+ybV
SqCXBJHa+kUBNHCNDa1JWWa3Bq7Hdqf/oK2Vi6nY41OaIELSmmEHtYM3PaK9kqQ3mrOxelGHotaz
IIvXZMokrAs0WDy+IX2o0msNQO9bgjeskeXIOXmiaVOs8clyHbQJ3/0nt0ueuoxL8jZX/1rtV9N+
e+Pnsc5CUl1bmO34soh3vAJ8CgIC1R0+zWgJH49pIZFCY9wm2TdwgyL8CPsbjgmzWhvSu258pqvX
/BRlUFg2+c4MeVY8GJBZthdts10m/720MXxiMbxzgv/oF5xNO8NjQbkztdR2LCoSbO1Vy0X/nGJS
XHHwDNoVyJH4epahNqQHRnFKvQ0GUia7qNrh5SIeH4XePYXvR3kynbbz0C4ipLtQyPB0bvEZjzRo
8LIvykMvfEjqFzGriTEqHbFnNTrJ0qGN9hR53g9GftL5gU2mORf09/voAMQ5JbTslTcqCDWGOvwq
LrSBaYe6vNTmVbG+hgFLEMd/T2rW74/5Xmz3ZAE5BC1qc8u0svnvEZB6+VAfn1r6mdTYbi5WhcL2
qjw4Sb62XNCUU4Aohkd+HwI8XCek7ypWA1y29gTodNxN/MHhww1e80WAIg1jGGLBa4uzKs8RGIrA
nXrf+OABqf/y6M8K/zpxAeV9r/M3NO4aPnMXKaO7y43qJTV2cyQ5MDmXODz3D+JaN5lgQ3ORjTNx
ZKz/HQ08/qDMqZpRoex0Y7efzSz+QZjyW6ppe3c2q5J0LfbZ0+qiFcfHJtB+4OkW2m9S/lXGz9hQ
CvIlqR/iSivdCtgQ6TzLFiNXm+ifO+jh/tGsLH2DxPtgSK2sJWttDpuK2Waz1d268qrcDwrnpTRD
U6ynOl63c5iAqSVRc4qXkzU7DPiYwTpjCCQwCVOF/7Xw+5+SI4XE3L1JHJoIwr0yNyzYSpgvIofc
NoaNkj4pec952LrpXMBim/RGqDsx87IoFsz03gb3tUacBbilpl/kcoFw0343hhcWFMcsiF6rsduh
fIpXC3oRHFThRzI2FJRyBsIdIsiHCh7jiF8I4KL0yuau8MDWbkpBnoCyeoA0pysLJfWJ4GmfERE6
tguCH8/+4jJ955Moe2qrog91es97kkvcUm4dGFe+9I9cffIoEejqbRRqDn9l/ZqAmWFRVY+0d2sN
s1if3CmWo4JdBC58sCrTOfj3/4g6r+a2sTCJ/iGjCokIr2AECDBLovSCUrCJnPOv3wNqdrfKNTXj
kS2KBC7u/br79JheeOTSKq7ydj4c/GOQZJgkQRUkFc9P0hwZLfF7vJom29ksJal8zWh7IWoyngAr
CG44N2zTELNkQq7AyiW5kvLsW/Hoh4Hz20UdCHcl8rDxGf4mCeClm+khxB0FuOY0nDFGN5UL73EG
Ul3VmTkOhc1jy5x/BxHlXMsHmOgSbp3TSzCcwwfnqBs+b7k4hwFut6tR3Mwz+/Z21YIF/JYwBY9s
lh1RuYygjdF4F9D51JZzx0Z/nt2h4/ONYL6LPxwvt6rdaY7APvoFFPNQ0nB0Zs7LgsTTObMNMMsc
sSK0NfiWs1MR+8zMwJ8PR8cMPHNp02MMcY5yBc4MW3xgCtnTJS5iKpq4X0ptN86NzwSO0VV4Cr79
pUub7RZbnIiZFPoVo1tcSsra0mmboWyx+0GHqOclgf4ZT5J32m3eEAp2QjSDyM/gMh7EJoFjkg1b
3q3H8FR2Z+0nYWaqeiBWcpBFdDn+MIVluwjZifQG2zZ2mdngMqjgkcC1SFW7dJAU77dNGKQJ1y6t
EAUimujMJsuclsO11t0kckQ8NzvoHqc44lF7uAeC98DRax708iw+qz2a6izjVRpc7QDaAeYDmxsQ
NZTRkSVBsWNLw+O1Zlqxj6R9U37wcKwBKmcuD0cJpwuENQoxZ6AL2+ozdXDGRn+C5mRmpsceU05P
a6KreiUpCxE37Hxqxqq1EOcn1Ro3y6oo79SYQsenvmUuKFxHOAzwqUFY66+L1lI5ae8GImuMNDPK
F3EMLPnSoLhBNGSxpy3jWq810Snu5hzS4VJ8GiP9QuE8zNyKIB2kYREKF9x+eIyUPrZLVG48ZARv
QM6HMt62ufN82xaokN+EeAblhHIKo/iRnVImqmA3J86m2TddNGS36Hfq4tdyeC38V61/BYtcyi/t
vk/uavdKkiYvryxXbIHkSxne2K4O9PgsHApdZhwsugw2wN+hAYBm8zLXhokbkbEmjbDcM9mhJfMR
vITRm1BiWZonsxO9ibJrnKOAsKbMFJJ3+ifwzgJ0SLKeZ6lnankuW0wUVp3cf5iTm8YrvUPtewUY
lmCT9FJxiUJrlwEoO3NJIB+MtoKQ55tz4CnkJMUm6cJeMU28KfvE+8HsnElIzcwZgG5EB8ieL2En
CUYtLbfKydRcipmIhNY7XpME/Sq8MWFhQ88POZkX3mbgHiZ0I+MfISqYlhQn+J9m4OJepF9Kd9kp
EyNgLx+Ie14TJqyKasFxibLGXUW5hcXMhXZVyidVVPe33+GN9MOnN17IpAHjYuIOK+VdlF4wCQr0
LPW8Icsw39HGJEcQ0ua9r3BjSs3LneOkZXv4CfHeJy/adC3jCw9PfAXt2g/maKpvWAGpFOgZ2upP
1QqKPoRpsCa2an0U6cdo3MX0zUxe5LWhoSlsgFJN1NUdQdPh3l64irEvMuK+1sC5eYCXszfzffjY
6//Eo8xbbv0RBD81O7UUQBJapvoyam8VW50dkeJUO3PVQftAdlf4ZH2dKcnc36RzC77gvyF+Azgh
r+x6bu0FNGRjW0e/EPNgjIQkpImnvuckKujxTJv1sKR6gIzklm7qP344TGra98oq3C5AL7OvbNdJ
tunFdW1dtadtFhJ5mll/ClWL/GTkNCO9YUZdtDBbuGzYxMMe4aAZREeQQCBOHp33F+dLhvOFGGN0
1AAhgM6a3VeX35S4Qvx5cPyVyPFmmPePAie/hSODSJfsSaa89QiEZVtp30bxQ0Bi44Fm17jo3H5t
nLPy1vErtEr/WivzNsz3rwQ5l61oBz7L71KA1lLbJluicglDE//yvVJxDb226g2QnHBcAK5MgPvV
dhrjFrBNKyD6MuMdg4Kg4tbYpd2eMXpBJbsG6HCXLuZam2SwZ0tLvEbF1EeHYY5qTfKG4xFYm6o9
Po7yqqyOj+FAr9cy7ZwXqtpvuYGD/STqx5WlNmdVP9JAjfPorCwF8WiWB7n2RMaHxPZ4EZWTqPsU
eiihE7n3xdYMGAr8rVTb5uMudp3KN50Dk/ilkvOQnJvkjBwn4LbddNTvLFatJ2+7apfg5UbLrOyo
BUz5Ao0hfRKygAGtO+OICRAaSGcRH5VOlXhUiyP50fpx0BqY9RZm16zE74q0P/GmjDtzQMhd/1ko
YSZmGVCnxiJ/w3nkFL80msPeAeA+j710mRNMuDFPY9ZgGVscrYIXS156KNw5zkaZbrKNawyBs1Vo
IlX6xWP5LJaO80fQ0tQMZNDAdGzsmi/WLePwRzGEtpYUbCPBD8Y87V94qT+FYyVbqkO6Cxeg5DAp
PFZ36fj+m1OpcOjX0Ut4+1NKpVTELXQNZY9c0xcUCbtQa+YEVHwTqqvPQVS4GCfj3XinZEdblpg1
cIO7muGKMPd7L+6B4Hta5+XL7i3/awbv2nTv3kr8MceqPMqviQyS42AwyCIx6ypMyFjLyLpoB7KG
Lka6UyYcI4DqG7n9iqLPADvP4rU4NTfs0zgk8ZgEewgVK7TtAkzIk0JZZnOEn3WQiCQVWoHnq55y
YsL1sOMNTvjHvUjfgh1JiuRFEK6Tepbl0wPEogOXGQtZoO6RNeEy+4jfEzSCY7xSACyUjjI60uhg
EiWBcRXUa+izYXopyhdDfolxLfQ3084ibAOQN9nRHVbZv2HmCq80hsrmoUGzHKkLLfFtcb8ljmwQ
73ZICnEUCU07v6lWDz96/UfSy7qZ0oHoGlRkzTUpWrant/ovhRNoqjnhM0nYPz5KLwXSyFR7+GhW
2pnXo1VvPEZbuhu69cJ8ZWDxp56UIsvqmCDsUgXdSQYwtThHLuXuve7em7f6o162kxMm+6Dda4UL
k2NKPfn5EYYzcjs+dd2p104l96mVb78wobcD/gI7oIXir8FAJYX/VFuv1DQIwQnEQ7EiyRGygVrh
pS53oDM+9OJTlL5K6StjUBTsK1CTLeYXLCyOasCp2U+mmw0euaf0LAzn3Z+sCBohSCbIV1xA+DZY
LqXFTLQtO4/DMyhHnCUYCnIn+yqUIxJIPC0xlmJHdTHt61CbppPKCPvh5a+vlMwi5EIJYycUhS+T
tNIA5YEUmLg9ryRjvWiYK9C1+isQnALfwsEsz8Dm7or+1RY/04b8GLXA3JvquaFCSGKfzxXJZWSZ
V1O99OZ1lG8dN0+96TA0a/shWIWSh8W1qmaLa6C6fYuV0vV1eBHLwNzhixMAMJ/vakW/r6ccSYAo
x3+/+bx05IDhEizSnhOsINqvxAJN5PsxXUr9TH824gDVhyj8jLEm4DoLh9pA9ARmLNk9e51Q6x5e
eIumZW6XObu5w2DiTwXx5i4Qp2AbXcLhCh+gX42berXAeV3d+43xWI93X0IvOLfBRcJ/xZY0WfGY
nHyYs++N/L7gN60GL8SxazCXXo2BA70V88S+lAvG4A5SrMTQWrO69Xv82AIeZQRsTU5Fm/gVfuAg
OYRDqXBkomuJFbVqZ7+7Ku0L4sCAIlp4JCse0yGQHX4MhV+iZ5Te49QLjllZVGJpQiMNZK6UDUOE
rj43NqaQeoPhMGlsmhxl0iKrzLQn9XVAW8UYC5BgH3Uc0ywSSX68g0ouJjNYpzDtkIN5tq7uZHoi
yDhkAL7K/hSM59k8K154tGV3Nb33tNqkd4YLSvECOWP32Bip9Q3PCIDxZHLbu2Xh0fZVEZ+N3qI5
EYlXe0OHnOAz4z+U02Emc1H95SsXJbQB/A5+leqByfbloq7ECvqMRctXvW5IF+Fzo3N19tFQi91r
ew5U63HE6jI6KjtULNnUpKkYJggggKn6SrXvNlhFB/jOoWuUHBj/LEw9UisV1wDcq7nP1GpGa72I
rbc/dd8WsppSIw+7fgJbNVoLagNp9mTQ2xA2ncvG9Hgj55BueEXAKZs7zW1Hdk6Y57J/tCdXgJfn
VCYtuQtxy4HpT6apFc8cwg+hZvWyA4QIXtN0CjAU55bG5g44khvmB/8jLl7V6I2f9kEI5EI7KpjK
FRNb8xiKp2kZtwCd9gqN6nDMmSxNVKMlGPOseNxgaTGuoCxrXevlACgXxdAacBh60vfmsB9WUJbG
q6RxyL9U9RmKMcwibf/xOMTCm0n5nisuyX1wcLO1M2O8jyL6UNtPZPjAsA0qGpyQAM9iL0DgLDwZ
TW/cNCvizPJ11J58wAyevc2+mnWlX1JAlN7SlfS3WpLi1uCaBSvqCd8yaNRQTZrJDumDNI8afh+S
I5BMHrd6NUCR97gNSARaVDQX5kE28dNThWJFC4ID84ZUVDADcdhdQT0n/R33SLauDoLLGX1nIvQ0
Df1o6rWwajOoGCDbnMG0uQOq+RhHSyVN1vSkAd0chM2Dzu1n7XbMa8j2QmulzYX4NiUH3h5AG594
ZO9/68CIdEfBxY+vZnETn+ta27+g9CHp4JqfpVVSE0QxKNM0u7mS2/Bkr9nEEB2cUnewjrXHArX+
WdZLmoLgmdoc4oWXYkDChIjLlQHAm8lwxNw38b/+JP9I1DkZfwdxyWACDvI8PaAzQV8jFAnlPtKt
4TwS2BgO03nxQfEKlXuQvevaKSiHXKA/uUSUPxTaRln+sZ3UF+qujPDF7F4o/8uNoyKeowyvn4uZ
5/lV9Dn/CZKmktSuD9cGRkyuteosiKcHKXy6EzwKxRP8XqSZqUzLTpyWIwpr0vpSyiAkRhS6TTR/
ftkJtL+Iltdfp+reqGvebFxnw12swHjQAr7mbypwqfJnFsaWa4yee/4142KnwuCSJ9eCDb33KLAH
HigO69fxZ9rjXHzF7x+Tw9+x4y5o1Pjkc+3x/7l4ctU1jQtx81UYX5PxFZyQZaI3ZrCEQvEeDeip
oif42LrmuEUueRnU8UF/octVDW2Y6aD1pmSpc+Pm067kDhthXTTBiacIxTnrvDi2xVGAAPdgKZ7J
5NMnqLeqc6PdMnabYL5DJVRzb2CeeQ7MK+45xEtuXm5CnoD/W1DSxhS+orDu45N65yDnD3vheZAr
FDwHjmwC2LLFVfwM68pu8trK/9bKWYqvKQSedN2sKbCgHRwonah9m2So/E06HKx4qRzGAI6KnT5H
ihhxgB0yJ6IngNniAzrC0jRpXV+SnSzhhW+pAAOELrKTm0kYHA+ttmUwtUv2ZBlByjhBdjIr1MOb
L71aMLJNFhQrev6mlt8oSAERS0clK5IvgIbRF6aQFiYVPtSh4gPBHuHvMmZNIxv9uKOqdRORdl5h
0nhkGKbAQOcvOGG5stncIXpiyRrMcJMioYF8opVu4ZhAaRGW0YtVBiSGO7du4t71BhPowF2FJXXS
2puWXESbSoQktNWGw8hKvsJ9HTFUtXNoJ1wcDA6P14w5hwGx+4wlhtdovC+ILuQuwgMHR8DYTDeB
wWLxQd1migtpyMa/o9Pvml2S5J4Dr93C3aShiKksX4YhRWtEy1yWYUm50BrhlwBIt0PpRcjFZffo
GDivCKKhOyAxqzHxwj1ChQkBQ9iHnGYKN1g1wh7S2a92jHuneNK6B+yo1TJYldoSzAIvv+Cf0YFc
rHEL+5tO2UN6eeiEUQ8dEwjMHM8+SngFvFeKjuWYl8MSvoFhXkXLjAGKzqUkgZ38ZNoXoTVv5XcA
BDMzYnTF3EW5JpYOdifR5mY5/heT4UxdpiXjTC/Hpbs2TRutvTF3aO2tsk0QqettgVt//QxrGuNN
Gl/N7H5UsDd9BvKXH/6Yww9taC9A6tp4X+kOhpswxk+9N0laR7Sgv+vyZ4BQ174LxVtvvII4JNEh
g00taELaEBbE5ENYsKdmRGAHR6Il9J2y37M7ih5ejF/imTtFLmNFIidPawvFRBt/RgDuAhZoFsrA
VgdCyU6e7L90fE6HLD/G07Gcjsy1n4uMiY9D8CbBEyWPfEahuoNLHUbLMfZY6C+a+eYnNO/tB/MT
7kh5lsrzRuCx0Fzi9lK2/wXMh1U5fFInPK6Gifz5eJKUS4WggTOybfIvanSCyJXrOT1GN3NKnRYg
dsIP31lxTuOrLN3S4rXO8Eu8doCLhDdDu08bSXk1+dXCSts2kp0krBE7UvyFMg8alGzlK8ykL71G
cHopxi/xdIXx1DpZSvJxzv3Lz7lETGMXwbqlbAmhE2KJAApGggt50zwLj6tRX7vhrB2BZCnybSQW
4NSCM8nOKDg6PkkCiq3Ttk5y8anzfEMnYtSFTiStBap8u60RQJXYlND/h02LeXvaqtq2GVD26UOw
o8H+v7OjuOvJZHMsLumxWIYp2B9PTTw58WZesI5J5UTnGzA7WuXUgxIeBky7pLC2uM7JkrAko0Km
7LLIP54Z6WKPwmkUqhAzjvRBqodBpbH60EWHGMTT4JYU6HEqIPxDKUG1B+e9p5oG/+8Az5wsaL76
J6v01xzNFTC9AhW/s9NsNoknGH2pkMNxhnpBFyq3JEr0T5/aMfTIh8YB7TQdC/rY8LvMj3hNZYI1
P+J/bax4huXxUiggkuA3UIg+zbeVDS8IbxmVXIec7g9x6TPaYN9KMqa/5oiwd01FQndU8xTG14oa
bXOTYAPs2WZZcXofzNcgegWy/iPYQnbRBQvT+4JpGLct3AriUbzymRa1E4RtC7eZO4mBPg6P9wAH
Kdo1hW9zhwuYPXTnEM71kYMUX19+daQP+NPRVn1Yxjx8PWkblcpTt7sMCh/nWlwV1UFT/xsTZM8x
wQTN8gMUsLJhYR+MfR4Aj+OxY+dgg72F5MT2n7hsA0kyUFAUY0OYAl2JRsUHcEgoG1a0UpJz0J2q
5CyR7Zpt5UHhmGSDcSrQoqTscAjCO13gzksUm/w8SeGcMoMb9hgVFaEGg2Y9iAFTG8e6/FS9+EKQ
3sUeHhk88v6M80UNTxyCSYyhq2nyEoFnfDBNnvGQB74Irws2jvqoB4fQPOFgS7ZVc2RN5LIg34YM
JBNSwr6HCKGK6xYdyQfiTpK8J9uBE7RZEVLi6C9ecJsQqieKBPhrPBff9BYU9/gtSi+msvrBvsZF
ZOCU46b8Jni7rtrzcEwjOgJBYeQDNF0EwWPP8xOYyK4khIH3nkYkSkGu+nsuz/2NPqV5QOjvOmU/
Fvj4zlt1wG/HI3GfTDitKbV/m1hBcKifmgKt5LQoTrqx/FMWptZ2ASrqJjAupnyiyxR22Rw+9QOs
Z/PJ/CPoHP2BumtLq4r5Y30K8nPVXotm6RtLXbt86HayRUXt3wKn8IrHsvlLo0pwVksQbthv9ir1
XpptGJjE3GpZOPF3pu61zJOJZlJUFs9xDhUFbwVJJ6SWtLWQe0s7rh0N5HKzLNY0BidDHU2k/gC/
JcQ4rkl/8oezn18m8bLoNr28z5o5jSPU+8HaBBm9TDwDrov6GjoD3Y7DbaF94LBv6Qcd3tvyM06+
9embC2iFSSBcT7rT6M6R0icQAIdoONEYeBkGMs6XbBXTm0a4bGJx22Eh8HvsqrsptxO6Tubn33gQ
U2S7439xPQIcyWtXv1E2Kr3lwY5v8p7C2x6ohtgH5LgT4A3L7pTkXpoeFtqxH89cJsJ7Dt02/sbJ
kBccUn664UcLZrIHyLxyGQe7HP7/dmJkNH0b0fcYfdMiUl2z6TLo5yo+L2jWiM8NY5MeJyQ/6r5k
r4HZYY7yrYHOfyxw2l/G4AzYNwsOsbn/YsKY8wDQjoCR/0KdRhnHX+iMy45iFXsxnmLpPMKoXuBz
6Je6ZDV3cBwt2KMnjiOWz3JzMZpL2F6kDXEWY0ts4DsbD+V4VP2ZJu2PSyjV6ln0T5mLQfAYTMxj
jC0dv0HFWzsPjCrdlrcphWHGair3pMQpOoKBIEjvzAlqAgrJVRIzK6zO07+q/3wALPbqypMCj8BZ
chnEeeQsT/imObB4giPWXvislosiBxu7kOzncIbuKd0x3TzSW66+ZMKrtHhTtFOrvDTlS6YhLduq
/JJ4v2QyM1teFTi2uLRIUj12wHlWLRRGbG9w1pmvwlUnY4TSnS2FVRQ4wsP51zCFlpbxBrOT1NuF
1y+OPNree4zny+ZVJZHnHzhA9OKhKA9hzW3sUm0EmVV15MZmRD6ku5I45JNjIgEc+QowH8Isf9iL
hy3nDJRspberwBHfeHKmRLh6z1h4PZVvNb6tXf+VXDqgTbSi+zMblXbnp2yAJgAnpeHXsK6hoIM5
70GqbsIavgJTM57NO8g0k5My3Q0I+h1b88ygpxcvcWYtG0ae2inuTn570glNTRcfxs9Xm9+ZuxfM
h2w8JMHlT1vkXVgFYbj+6qo5nk42fRFtsJDCFu1XxgfDOSx6eC1w5e5x+4LVgCLTgZqhXK9Y/tBY
ggj3C+zyP4XIqft9UlZEhgosTdajwLJ3GEu4ifiuDvoHK8MjikbF91c6DAHMgjSjRcHmxKh4CZFZ
qWciM+Jj57ZPA6ihHcTk1I7nvrjki2u4jqW7FL5HIKibJa3rCH85eh4fat29jvoNp12q3wASItyS
W5ZOZeztSXC9mdkLv0vzjPghfghzmijEdEeNqk13KOZv47drUXz3X5Rrz4FY94xuhtAKpLnT88Ti
ZZBEvoyAU14XBNC3lAqS0bF7nKI7AnM3molAXoTjSfY/Ep96F87yYAonlWw8nNXCkxKgRU7pO2K/
54bRLAzmzw2xUXhh6fnXbWW+/ZEHfzSaRSCs0LWs2lE+/jxGPSj0hBatkGnK7AZZrFuGOcvwU03X
iT3flZWy5PwL+k+h81h6V74l/F4wIrFau+tEPj/CSxpeHtrlcfpTR23WZ9VDWA3DF/iaETlIBn//
zEQsiPMNo60A+GTnasP4D/I5o0jICxL0gmwlIEtaPDwRQ+KTcF5ydxnvKvUU4V65xOlFqbFlMnJa
WbYk2xEGCBc7NY6TLY5ReMK4UG5/A+OW+5fxvav2VXBkaFK2tqbZmFN4qJS1I225gKwtJuyRrjG3
iK95cSuKV1F+ZdSGXS7d56HbOdjTiPlRDlCHrojL/ReuMi3uyUgfuvxdkV4qXkvlFZa8duJoWHyR
c+ieOQeiIJhqdJmRoMehNHl7pCy3p+ESfSXsb3B1io5SuYlljyYmhhO0FlLnjAzRRLYMO2QmsNfo
RlpFbxzzO3LhhaS02xReMxKmPErTSQcHhrXszgGCQ/dTncv03V14kH92VIbX9Zr+gAW8pH8+ztTr
1F+bVVDf0eMKHPtODUa/ItZ1K0q4n/O0kc1N9J0lX/niQxrvxlp5x2UguKSOfvmb8xYm2/w6Koxy
M5ZfTei2hIwEa9HdRM6gZHookj1QP8sXhgGmlbX8IfgbwtR8naEvmc0+xiOL0pwiwPFPVwL5kRMh
bVwalFJgTNDT48M/9Uz0VokrVOsWtB3FVOLMG+JR0U//0VJCGZQ1FypuMW2lfXS8SflbAkR8WdKg
RUYDy6u8W9EbipsZb7K7oBAJJYC0P3KYBirFfhDUXPNm+S4ujvxsdvt8sTexrxXexJkQyvd1elxk
yiW7HgeAdeZeb8zLwGRqKxEdgpKsg8mzGokVTbrG/6rvPY5gvCU0ItBpCcSq4o7UdvpV88rJM2AV
+g7zr8SVjo9X/nDAT9CBKop23aauNnwyfHjcaq2lPDjPrySB6SocEuQH1i4cTsZLyFiLHmW3ZoRU
eoUCZp6MvCcp7ke/npIPVXnvX+t1serizdC90c5pAH2AT+Q7w4btzNMd8Wt/yaRVY3LOWrX1xaCQ
4bte/z7TGbDnDAizPaPvR/8SmS/ikmnZQ5p111KagSYynyRVfKo7ti7ukMSdHiiJ+8hHh7aUcD87
iOEn2ZQu/wIZG9PBFxPCXKRG9UQuhAFsXJH82vTpNlOWVeERuNci3LcIL1hhXfPqt599+b1ZCfqL
0L/NAM76a6F/xdX3vTO+TGVZ5//q4q9QnYv8BqGKgH9LCZT41Wpe1ntVfHjwZIwP8sIbE6Zznjq7
7F/y6DZgd9bPeE6q+mhSbeCmb+hy9DBrTMyoanZ+MIX4Bw6g/5cFpbJmsfzhTIgNmopstPNoz2P/
14qkcLKysFiX2vmVVH1xFfxvVeG050GZFGgHNQ4w0YZmW1CRUSxVryZeE+18DlCXbLH0P2EnLrAY
ZszhXWE40Czye9U3d6pzheJsvGSE0KCY0uBYX+T4Gss3tXvpciulGmKPOmIUr4XymoxvOEwfa5VL
iokenp5qR5lqxNwdXivKiNLv/cU9iz8YNFRkSz+milm9JTq9ebgj1aXrFc4rkifL7s4tQPoODKwi
/0uBR54DaL2brtmGr69muePfS1DknLz7VVXt9hsYCH5ElbWDnWjYFCuefQ/j0HMqdzTy6TsGqwRB
49jhKpd8R872OR4MIOKRK0Runa505V+Z/yuLv2LxNyYKq12IWaafNXzo3GrCSzktOwS378H4ijvA
vcW70NzNu/QtcbnIrswR8e+UA2f36mlmNgSN40vzT8a1Q5gIyYVAZH7KiAAKp5q+imFfv1YrYqwS
Vhy3QcCJ+PC5uVm1/Pm2FW4i7aHlFl9C+yoWTM3PY3UBPBrS+rVmPkHxXL2de3IyRuOXWrqZ+gvV
iLGxZIoduNyFCmGq5yJGUQwfP9TVxbXnVWV7Nd3Sw4L/DMgESzjLG0t4U9lA1dCdnrtwPEuylRrL
9JUQ2srcCTWn7gMtvww6YDVzByVudtdoEAvd4bE20bcEN/K9Hv8tfSfonNnW7+ZbOIfcXr4aW1K8
z2kX7sIP4JJ8ZiwQfGZITymjMx4upoXJIzFsNXaM2HkkTOmez6GGddWBTx2s6RdDSCxS2mR3ovhf
mbUob2V5O8DiD7ZQiupnCrbR1i0jyFWUMl7Dm3fVn1akXrqnzQe08wzf4maR78KP6VuuNvPK033S
8ve8y3kOKuMGbgZx1sgOxR3z/piRPxMnxTJI273xyUCJ2ps/IX2H9ZHQgk5dD+UoIGo0t0ZBwRLd
b6PmXVJOAlPGGWgFJUsM7cAGHNv6pxUfY7MUyRus9vtIc4XANXOvNA7KLPlp3orKG4AG5Y5d4UO6
sVwu2Ha+Z8ZrHt6Y+WgvBtHY8aR9xEc8e9H5kD8OZe0tlou5Es7KLuR+nz6qt8UWpG+ATLz1r6K6
zl32EHp+qEHMFIfMp/DgICFziAcehjjvH/tKcaJ0HtyldISzvwa8SjeICxMs3UwP6D7jLyuBTYro
pqsOQdGRlP1A69ZugTmAGLru6Qv8AYdxcRx3ReCoqh08Dyk6QQdYUA+WZdtc4QGjLHHI55THIO3T
mtEkuZ054MF7LJ0glETcngdVpf7FQ1UnYh9t/1UPFHRKSEAZ2RmFIIzJens+Lq2kxQl47qPfq6G7
ENyM69Hq77jEKOqex7hseRKESVe1iZiV4Z7m2NaCgrsgv5p2HpavhvqsFX1xWOEtEqyL8kpwu3i8
m/MluNHXIxZqsKYgXoUt5EOmw0Vq/U2kNQ5nUhAkbost34uIokVLBPOw1iYZgdWDWET7LtvKRfsh
uom3toIa7/B3IRrIAtp8MbNG5WZJhjfmAcmE2B4BxqAGyTzbwzmjR6tQ3DjGMVlsGBKX50rGBHuJ
2ktyYGRmXKX2RXuseuwPxa2/u4iTAqZ49K4WjoO1mK+jZblKEbOfXjta7LVjvTKwDMMKjp2ycULB
SfJ9iWcg369DG90Ov4FI5w4MkH02rokfMt15YM9rnMVWGNk2HQ20YlwMoeLq4zq8aWgXblrRF/gj
VBvdpI/1QHNRaW7R6PAMfOdghPw3hJshPyEw0wYxtxSduspqDUBss7aMht7r/x88YdWlVRgLM23B
ANRziJ8sntEOwRB+jWaFy9o4to+LxLr/5Cy5JZjgHecR+DPKuDQl3g5jPOhnq/nHSeU+SO+q+Rn6
n7H2zWSKoJp5bFcP8ZSidQun9JlaTx7nmCOXdCJ3JHlBCNzWjYy9/gwPEHVUzV1kLZNDMy3DE0l/
nwSdtKmoHYFoAMyv3NcKu+UZrklPN5AxrkvIzGFxi42XRfQGItaRp1NfnjnRNPJZaC4P36rrXdVe
TCRnYymTA/XkyktVN01cx/iZ5oq1WbOCZUg34CLyxCt1MvIR4zRdTFYyl8pGRNxCruyNeOVIoBRz
K/Jwma0d9t9E4zsd35jZcC9sSuLqCVDWA/w4UHlOqu1ijE/UcRI2Ya1DCnTWNX+PZJ6C+LrVl3Dn
c+DPPGfVDYCKvxzcRCJRCdETJ1zKNy5hjQQ5eFwy08Qt+e8F30HfTuctPoe51zzdBzVZvpPcWmzn
3NQE2MWthtXVklggYydlR2h6c5DjbFzbJ5R9vp4fn1RoVM2lSa6Z5R+F5lWZcEnydoS8O8tMxehz
BKkPx8wUz7xRsHC4b3Y1oIin2Kx7ISe+LWnPQV+iJc4nNajZEAM4pmnKpZBuGQ4I3EQ1wvGqBqP0
/G7acCWUuG1ovLaxkOAXIMD6RZFP6JFm5bzIWDhquN0Dol3hKSRVHXkooluIZuahkj+7Z/0kuQya
H7vUruRd2oPK38rmzyAfObgvwYAxNwCAA3vL8Orv/gRjlYTCEBE1+Mt140t48ZY5lNUBZhQQVjhS
PtMfynvpK8Jh5XbP7C9iVfFjWDpxjl1ub3VksWETs2Vqtmq5iuKrwBJh1XdDf1mcyU0ToeEzr6hY
uxYLi9PhAzpkfzXbFywzwxKUHiUlRI+3Cy/6N2SnQCKD6nCrBvItSOdHTAqxflz3dxOVoPxGGNb0
L/+ooHlsgJEL1cXIb8Frfs9NL82OlMtMiz2A+QVl4vM+kR25Y6ClhVaqronw+KjXVIy7o+z6YH+p
2+Lpv+LJFVwW2+6fwJIhziQ8UTwZ1jR6f7pIUI0qZ5wQHR/nW6Iz5vniMXGVoBqNbjO6MlSVp7Y4
SvsMxU95Gx7vSgGt9MaiXNCieWmKuauPy3YcNiEMeqpV8SZaG6OzaZn6Gyw3pcU0R+zcIdiXosOo
Wj8O2XnTnpkwAUAslU3kb4jfa4dYO/gxx/6TxnhvOKfDeTLO+Rxk78zjguJbhpkcpdHvQPwj36Wi
LfmfKarid7S4NNjf0Jt9TxW9X1WwLZf+OUyclNKxZEY4Y5UaE0cTbaxSsgjEeK+wW/tMiDxIbCmX
IqbY8DKwhoVc06dO4s06Tquo5vnm5sY+VZ2hcxbmrmipKbEJHbBAKRsJ9le9Da2vGEYFVmGoR8yZ
S5wSIB/Jf5AgTp2WSEwzi5oj0l+5I1+n2WPo/DbAUCWWffughBOwFFtl8dVakj2cep6IJ7IKekA6
ETvobnrY3cNm+w9u584JPrsHw7tQf/wPU+fV3CibbtE/1FSRw61AEqCcbMs3VDs0AkTO/PqzsGfO
OVXfRc90tAxvePbea3fFX1n5+0sU0LV349ho/yfCdaBvMvYVjHZ+9gkvDYrAC0muxWv379eVFhBi
Nz2JKQMRxlkKQH2AgcRp3MQQ+abnd3FFysgj2bkw5Rd1eCWRsf01gnVL4Fq4yG62duIPIVT/lH3K
hxrwSALvKsA+PHJ2NdmPwcEFsGijsxidM+VkVqfR0RfBk0s1xviLqoEDga1EIOEssZC3Z4hk+9Ex
i8Pyb13e9w1tbcXBFOfjmq5uzScl6/xVXmOrP4DSiEu+5naDJ2sUIs3Y50ldjNZJF88isQCVcD+I
2ote0Wl1dixvhAim+/QyI6b9CkQGBDp0t9Vv3phBZxTbwyEZGP2eesyVN+oPHsUJaOsmX1KOyBU5
/oFow8AmbOkA3+Q6WpTew/CwoOXm5YUFIvZfOBLxrW1sXGu1M+Xz1pX9bF0M434/EKs48mLCcv4p
JwFpouxIU03imuzmThnAou3OmavVC4oG6I+wbpNh04+JD0SLvKjy/pRtFyiG2AhOpe9quGJcpxnL
eCoRTDBaiksKs1NcLA556KpHaTx/L0ILYJQNpETt70NwJ7MYenHu0elmQdFXOF65v7+x+Yj6U6Id
Z62i2VtElTYCT9NjZW4z2Q1IfizUGEqEzx4+OdE3UfLUDhGIiQ7PdtdO21UwQwAyYWtmYmtrLOLF
ukPYjU/PYZ8vIRTlXIXGPe4+RgzBu4hphk/0BOZ/clNOT9VMJbcqF7FDjOc6BOuHGRvXXs8bXdOg
uBY5lAd7Dv7apha2Lz1V625ws6zZA/cgKjPtuGthYBqtPQYCTHMggKG7enSE4PL/YcFGwT4N9qK9
eiLaW2AUPwSgeS28wls63JTk1gqXPLvk/MN+BBm4riZBS2XXpvuP0kSA6lJOi7OTou9J+a9A7atM
SxUXb3C3bELXRBWcZ3BIMEcmu+6AAhxy7VnoxKL76yStSBlSKJH7BMPN1HuJjuYbDuyUmwRoP2hk
qSNXCA6nMd7q8rauHBWXP50QfAyiR2qIYQtWimEjCn8b8T07N39D8pl+uZWS18lWy2s9XiSbWd23
qn5L5ddUf5bhh5m+W+lrnt5oHMqXc4TB8h/aVVo20iF5cCPZ6o9tYu7inmL4VY61qjgXdl3MsE80
jgFj+uF5CuO7RBlz/R4Xfx81tMz3rAOu/2ZkNjDI/FXwnPDAyJu57oHo7bDvsqPMhGkggXCS1TO7
YesUPxctbKadtvpjSH3WBDHewBJtg/v7TO4MJbeoneyrCtZat1bzdWisiK3of1leDc2VCi+u/M7E
SkwOdztMW7pejWO4oFrKHama+oHrVrmn/PB1855b1oKcCkYdGg+B3CBMDJ8P7T2hPrp9IQzFx0pp
Az33TMAvPWOF6TTqxDRfQvlNbt6Zu5j2KLrjUijuU7coy32mvUTaVSVLtgvaefsIyw2ardCtI2Ol
NqsK2sWwqpnjUrwBIqJe1+W2MDgs702NEM1h0g6ddii6Y4KVPT4ADaJJcVT3ID1CYpKLSF4Z5sp6
vpUkX6MXaICbqt5EO/bpTuI5pdoaXhnh6jUOuhlYvKZrVrTnStyw3iYLIoarpECZFVayuHaYDM1j
IRNKJMCk9TjtQk6S1GFhEaWH9I1KIYahNLprlEsvmIc0JKbluZsUJ68dNVt+xfAGAjHBLOWnrP/y
PIpoBH9gC8AB/XAYRBC24WP6nUKY/3RpaQJ/tV5M6fa0WzfrdgTNBOjf9OlWG62nNNSrUw9+qUWM
SlmW2kLvuHnyJm8JYHFSMbeVucWGUo8c9GbwARM/8gFEYqLjg4JphaZGWjrnDbDPaBHju8RZwKmi
LQv49DxHIoitBQHB3/mYzuhanPMzTOLIzxiLL30815u+vDTpmQTfpFCqaNrJB2VZtEgQ0Eg3RB5b
22FwQawP3gNa1Dhn6Ph4H1v8lly5qnpLd33aUGUnb8Ny9/hbhDuAMZ24q8kxAQm9G+Vn+WMLzMov
lEfGCrW4j8t9gKoPmfDF/OSO898q245VDul0NYjuJLpB7QbWOgzWirxu8llAVPQV5Yo10xx9CW1N
es7yYaksKU20tsZzj4KfPY+2PIeaWs0DDGaNfmHT6DEUW5HCqNW4YAoRJYe0ABQvrujxoNog/zxa
DU/cehpJgPtxDel9K4bnnDlZBNLHwyueEdRmRgna2/Rq0xMSP/7JiHTL3/ospfzS6H9N3/WSZeKl
Fy/KMt7YNkqqJrkhNx+UVNJWuheUM2UULsW0rvV1XnBgc7UeqpLLHKNgp9IoBrQh+uQ/1YdteSow
Tx/U8gQ/bZJP9/K5ahZIT5/YbT91p85sbhAKwd4ICo/XoCqBpS/WFbIfR1C2itKFS0o8YqbwsyJF
1uFPqZhiXLTwrgXoR+fqdRi2cW0PQPn+UqWazowaWoosCImrXlnRRjIHZWEhhRyS11l6FMbTQ78o
uS08/Pzy51lNuWIFONmR+CMsmSsyMJOAGXmj5tjksQ5tCLZv8nhT8IzZxrkFI/iacs4L7k/QB2sD
U17//Ry+xsdXt4GbJP/Nq/dmowR2rlzU4IwnspFuUXeN0rMkkyhZAV3ZnifjutKIwJcXNeWCBsTq
QKfjGaSW3Ho13JLUbY11N7q55PARlIj73PLWlrjGOrRIvsv4pSy43VwpfTEdlIPpLVBek7XkAHdv
xJW2nXRPwOWxOnDQD0oqHLKAJ9SRvw8Bg65205bbKts9jd2ApJocFO0QLvX0o5I+gvjTfH4EUL6o
4KtnQ1A/+PXgM2EijH5G/XqUuzHfi9aeMjTts9VWNKHR+3UQcY3dLPU1rV6D8jWGBy7RAjDTWdT4
pCxYl/Z1siOe/EAwEFiYCyzBwXetO2O1jSZS0zgbjm+ETVgXfs8Nk7XLxwPdJSY2COm0c+aqsMpB
66YuBQkmQyXitEI4IoOf8XcwPszy03EM3TN+NCl0P3Pn/q49PfhUncEh0BtvY1S+yCWeveAyGTcw
XYyApWYNZIJVFXlPpGTdk8FSyf6Af0/2K8HvBD+oFsmrhKfyq3SD4sK5iY4K+GZwbojOavlO7Zj1
rUzIHdHlUd9s0rqFN2qeBWJjmpF/IlAf8D+g/pxnsnbHRWK8F8VfwbGtdFNWIzE/ZzKxpHjxS8LR
gj5rGDm4qEC0n54Lhd3VBZ71v/cEjvg9/eWCv8RxCOxkPJQ5CrlPxtBr+pvU3wx0qAGD9hWacGLw
vcBpaCh+3vFv8UTL7QgViuu0dDWO6wssDZRwUCDeuJQbpaTkaUhDjeA2XrilRkPjQhmv/fii1q8c
MKz8zOEktPPVH63pn9OkAF0f4i2elXBPXipbYVAY11+VgIx4mjDHl099ioLRCJcozLy1NrQ8Dm6O
J33SYEcJ5inuII7+mQyxLopRBDjPAroIuOcvm1f+yHgh70XwS4nzJ8zabhqVEr8AoDsCFKz+dzgS
v6gkeAmMkYS/Fmo/Gzw5uXzPdL8ieMGPn0QyUIYGfHULutG97ISvcnr4UYmT22+S5Z+iLp9120BV
XlChQa4AyMJwiio7zy8z+AT/wfE6HxzK57on1xe5ERnV+GS1J/IMZk34kgr2w7M4tdTq4bGM3bfm
zufB9bI/KWQR+P9wT52mdM1qzdQQTKwRv4r1G2ZibKI/E0yMo9zbVMHHOFq2PsmqZkbjh19/Ci1O
xrIFXaPhdj5g6JJbR/4xRysfJEEKt9Dc5DGXID0J66A7L0BhNsehPhB/j/FDzJtxju5LDPZ3GxpT
Ci1P/+4Kwk/ONJEhFe+C4cLOESaXcNEUS+PYQUZM7d7PKtckA3Ay6/MbBI4j+tomXQjSVjK8OwhJ
6USaCBcRSG7Sp1su9kG/MBBVkdh8+fJnioQ61iOsjIDyqQZJXV22FmK+08adZZPmWEt7QfWV5gvO
K5M3I3PW9KavLZpAoCGgJcI5EO0F0A1pZjutiXVwb3uw70tf6c8I+vlPi/008NWDfDfwNWyyfKZG
z1is1mWcKBk421cRD+qbEt3LddPNYWk6xiL9SJaXG5SqOpWKf/MA6YM+NP0uLJmCU92FY/4OoAyg
Q6NUdhmve+FriA7CPulPA+b4bilTLLTwIt+bFmb0NUazH42mKW9y63JRDwivf0OQ1HNT7qYRNxH8
LnI1xOQQ/xDRZiMPTSMWKIuf5r3i07SlaI1Fpkw9Pd41/QKAFTZYjJbWY/9i0urEsXYfdz9ex/JC
8p82HpFFStnNuPlhACy0gqI0Zdte8037Cxq1IHzi4AWT5eT4dZKdStvZDy8RgqAJSxI/8Jofclp7
rHPuQsV6XA93bB0CSUNu6QKIW+C/GDr50WOdAlud19noAyBj7lIBdko3p7xYcoac7uV4LhXvtwIr
LF4xRmw2KL8oTpRfQy/kbPghowzNZX1218/ofLXeg6qCtEiDuqdRVjSDDLqfhRzDqQISKnDB5Cv3
AXgMXHsnfWX5KsqN2vEucwDy48XwUyJcnLTTmqZmdtJfejxxMpUgSOerC2hRbM2rnCFqt1nnAD1Q
tKMlczQGJfpS56lCAdFZL/1iWVo7ievWiua0FhyG8ydO41ARZPO51O85vC8kfNzCxjbZeQLem3kf
hYlCMJu3poP15qfdnOuoAJv2ix5kOpFtdd9sriIwyhCDEtRPl8oRyuo5mpC5ChFlufxtK2vXIFFb
r5gquo42OaDFCwQldiH4jEm0eqp7MF19gL7lGPFnpPwlBix+GPQem/fZP73tuPliyctmWzOeZmp2
eCYwk8H9ADyRxEi/3OOWUnFT4yuU5tNvjWPGsVkFxeUYz6UaDu5R7984y/G/mLmHa+A7RF4kw/4T
C5nZmdMjW36SMileweeJGXPQWULCvvoKTtWAWGETjKj4hsKUtgmsMGavsYGKq6hZM2zx5HCuEew5
c/BrwgWnLz0miK7JN7W4jfDdiURzo4jmJg2oQd1PTkYhuoL3GhKIht8eS5Z2jidHU9fAG4mRkOI4
w1atcWHGnEuPkGKKfgvdq1zREvZEjUGwjHmYHP3yS3Gg+DPCvWHOLAfGaQbXqRqryCUgoPoJPNrE
Jd+utbeuOinVKZOOFONl4aabXoXgNtRXge2WLw8fkwyLarFSQuBoO6uHzHK8fnTBqmS0//B6gCP6
etAPRnqSrNO1P09Yf/ipaF7Bs8LLB68r/Wjyn6un+Kk+voX+O3rQpvldh9857YDJR7LG3t0+9w9k
SzwcHd1YQB6Ubk+1a0HtxlZKd0O6K/E8/oToBUBWKtNy/M/mNe2vj+qiNk4a78EKQq985n630B1o
PagCKU/oAtaPwsUe0U9cMgViiyz836pSvkushyOes8xrXGU8tx0PzVpU4MtAXjil9UFtl98EgIIM
aiYZTuozfQ5oSb0lGBnM47s6vtTt13AH5EahmCVdTNEeq80LqNH4e8y8DiCi4todPHl2GPU4AOjB
L4NsnZBnnkOSn1/McaDkw7rLo4MGkRKk7y5Q3s3Mp15wOOOseoYJxa00wOE/Wj6CM54mq3jHgiJj
uUalDdwGKz1WUKLtwrqn/zimvIcVxWDaz3KEJz1vjompOzMQoFgDTaHJA20c/NET2pbL65dIdjjh
IeIkcCA8j6s072D6EHe6Aevu6x22bvrkQcXa9bEPPKr3irP63D5xNgPvnyPsXolq1W5CejrJqpv+
TIEr4ZjNR8gp2YwNiKzNIG9kEk/UJxweg02/BF32vjTbIQv6vPAEAM6LP+ViyUeX57w/wSZclfe2
2dEdkQzHuDxjkBeu1fNFrl8fS125xacwPZnP00jhXbZIcXWnu2wdj36treNh8ex3Akez55wx6d1a
BKSIlejV8OjB4J1VL3+yIdBqCyzdkrzWs1yDSn8WfHthrXsLmTRy55412hb6e1v8VXRcFO/hchI/
+uodaXczdgeEhxRPIxiu8Q2mI/WQ3Qr2orSJaIiIMTdt8AyPud8q3qPzSgjLCgrgsZi/mF+4WSI6
fyT5USbZmIFHXROeK1t6grYJhjASRFzBiXWp60Jxe5CRWLCiFXBWjJN4Hl1Le39a92h6U80XY8+y
YgDgMpY5UxfSFBHFuiEm8lcVfzgh58UJSEFIWmTiymKLnGdbj3UU0jAIX+UrY9Pi+vaEUGksTdBh
0kbd9yCilQObcKy8tuPsjCADMHN6tNZlAGy3JFiXIGVaV8Q4RZLsh01ZQ1ZcmrPd/c4iKwFy/ZMG
hhEGIECWn4Z2QidEXlbOoEobYwERMPeT9ZBK5CntAnS9SLLNgQbF1IYtNKW8N5EYO3KJ+ncCww8e
Uk12f+Q0fYSDwYckejV+EFqVqXK/4gdAjSUua+zZuWrIWE646Lu5XYDsX5RvH/TLhFAIFw+Yl8lb
IS3jcqbkg5lWSYhU+EdANK1lBubsxmeI02ykP2uLop8AqWFjkL8aV1N3EFZVcUPihCMaqwa6zeMA
hZp150EBjke23WaBD6QL0d5OC5emk9h8N8PbU5k5bx1KJNVnRJrgo80BuIxGebqQSatI6k4EwCot
yfE9o6t0PtI9E3khMGLDKf/1DHQTH3Mk47IV47PhVdbfNJp0lRdyY7BCi7tExOBvPvzt0nfgSIS4
yJDRzXany/WXv098CCWDdi4Da5Ct9l/m9NHB9wzvwrb4wTux/Omjk79O9aHl4S3pRf+y2iuu7We7
Qxz5eA5X2JeldR36U+iEcGUEV4FGp5Cv/ln70nPXYXu+cQrCXSr1/hOeq7HM6MrTt9IXQRflyOve
NYc52MLALIxXFlOG2GHDx80JxXDRtY6AhWIROd3oi4UfkSek6+Ng0K1dnhCNWwdvxCg5n8EKZNyf
XH40iqgOObLygq2eymkQsRPooj95OOlBUvBT1pKHBaVeUHbA3GavA6flzFaNJc0Bc36TDd8tgaz9
pFmfVDJgh6lhgmlb4Tu1meRA3wilzW8Fe5eC/zsxMwFVMnYbwz7maBuYBYtFO+wBwKF5QksGglyF
C01lL/ELzi7ahvqxkuzatzkuVOWKwQgOGmFqH1dth5UqOyb/avOioB334KruAo9Q/iWpX7H63RZ7
6LMESRMba+4JDyo80YUCCtsBc3tpJVvVdoAhTy7Ma3JqIRutbaqHk9rh5wEU+QXNivaTENekdANt
Dh2M++rSUI/V+KY9XoJ8yYn95SQBEIwcRd1QYvanfRpVMiY4Q3Trq21PmXXET7DGFAAFWrwj7ijW
BsodoEPGZtDyeDvx24RricmaiyV6/GJFI7D7nO0Mv0sW23dgnQGYwEWGVy/lM0Q5IXnFk4S6Abxv
K/A6yJdHsyfZQjXTg4qtlsG2kz1PQnJ6rFKby1otHhDOTcgW3FTdZ7Du8/X0QG9f0T0gh6uayz0t
egp1iEutXzFkQkFu171CtRSuiK2l79An/u4mxdYQjarFMzhQKzgEc60gbrSS2403nobxOIRn1bx0
0W14k4qrZN4s85aUL52jJq9i+ZI/X+Pg1hubjAH4CClk2ZqXBCsRzIp+w29LrUtIxx/e4dILE9R3
n8RNQ1vTpxC/193fqPmotlJ+QFGq8fIUh4SbJOWA+NhHRsf4thZV7Wri0bqwEjD8KRM3ENdjRnvh
nnk0siIlNdCKSeF0qPzZHbtdAd8L4Q+w3zhTYBjbvxFNDYAqX4R67r36Lazp/4nNufynjHty+/hz
sW8CSyjBb/Bfsx2brdxs9WaLjn1U6BfzVRn7GPN2cmPcRQ78gTotn4RaGQ5I9wfgU9q/eTOv1SqN
PNjKcuzjE+dLZ2YuuL9O8AILxLCaG8RxESHXhYX9lL8rUt2QzNeDkjo9/djp0mROPSIkcFdKLqIx
o3u8N4x9xrDXTF4/B86nFJ775KKlsLFS+LSLqeGCtoYooqsrgw5OFVeTh/N6TC6RfJU76J3Hbrho
ZOnKXf1PG/f8sMEQkO+nYGfUb6PhoICEj10dXB6mG+3T6T1mSsop8Dy251o5xfVJko66eBDhuG4e
gaeS56fjFlGJ0layFnBdmIP9iIYduKMfc0H59ENjg0hSxp7MnBzqSb4QCH7m9H4Q1px9q1A7DOAn
hNpBr9r8TSMCeHhSBPKnBymkCm8nOal2ypnXTqesvYCBY1xaDrv6iS16396y0h8fvjz6MaMB7hu7
Unud0rdQfIur10qyB0oijC1dCaTjwSlFGxCeZci57JTkK44Kvdf3njQ5bbECw1va2WORw4lTbmXy
EiUvekxbixOe6IOYwWuQlVyzd9XebUOKJ11oTSmnfcMn/50i0BH7Uy9Tco3ycw0zKz8nOSzv08M8
6UTnT4V5Qp2iPj3qd0E3w7Nk0LZwfyhfbplobLLH3QRZPUBW96l6B3qqQwYTP6bcofaaPH2P9+Qn
0c7/Q9g+YPZBjFP16KDQAZN2HpDhnKduTw3slLzNfHNGFB0QUUYZtOqRVfH0xvkmkc8HEmrHBEvh
XVYuxXRmjt8kJ4WmaOWg7Z+Tw5UuJzQLzZC/PvR7qgieu/hJBGDL3mCR6wy769jzuPPTUMAZkqr4
b3aGtRHZDis7gRJlLIF9ZtKtCTa008x1SVZARB6owByC/T0p8D7jyNS31IphFQhc7JBmZyfdpaIj
zh+yF/xYwsCRf4G/sa7HJdpEUM82sJFi+d2DAS28/gj+72agJpJNFS9o5ET63JhoYV+Hu8+Lg5g1
2qUOJm6FRWwcj7Rbl9nBwtZ+x8mJPw3Dkk4ju0MUDDLfig0uC9SF8AJnguTqMU8PnXW04suDtcOV
00PNdycuqYWgx3eV2LOFHSjlNqs2KpFybYu9XYav+Fz/Ah901o6WMBFFRp8aNgq7xjkdrqFHdOIt
jNhKl8BSOSOBRYk5ZYHaFf9ZNWw9Za1r2/au5K8WWU4SSXxEZfjZ8a+DKsvmNFS0HLD7PpdhAWmM
X8kfj8bRAffEyZcFLrfw55jbT/FvCloI5jp0zhZn9Tbl2qXstBTu7dieAgxJsCsScOw4uLDtsZtx
Ky9m4qvs8S+EbjceOt3hY25DOjJLaBgUMTlk1Z4ctB77nra60UYrghqL5VNtF6X2wN6BVM8h/xgN
ki2lbs95ZB4FqyTQoTDYoHKxq4g+v3WKShtf25yOim1CRiSZcNzxE7j6qLMcZcrez0lxfY1ZIQkd
NRzCtxMNyBZfLAZJNl/ceykhItjEF56CTvbUyKHXlGk1jFNx3SfcooeaQuFkKbPZU+0RcuMmuwiw
HCFkG//4GrEmdvFFr2klXIrid+OXfAWQR0QTLDcJYtxLprZFLpu/j3ziFgeFglsu9Y2QQJoZyA43
m8PDXDZg4xYc5p8I1HrdDWc4wIFYLiJ8YWa/Bh1ikJCmvIrWAq2NFlBwS2aJCjOCBS8Dnc2MXwuA
3+OXEWwxhpqCbhe5IwIRao2KPrGNSNjuA49wwTveztG7+QVAZV8+Cv57BQRSqDt4uY+ktEl2cY7/
ZKLc+98JOg88Xv5mPTgDw9XxS2OOIfXypbeUqpIsp/Vb8LjQUCXYpQkdFmuj/1TpeQbvTJECZbwV
QsU8yAHFIGPnwnLqUxXRGYsW22J5sYh8uWJ3gjPCcSY6VkxxEVblO2WtPApmtOFfrjX/qMpWj1xr
mDC7aneK4n0NuQd3pMCUdCTVF+9ZfxSVRlFeWfny5IAkEutfmBR+kJ8XcJLYMs1boU8nsDRr/0yG
AYBU0nKmCWNsfu7m4sLwXpsv4l3sETzg1qv7koHLOYeJH20m5cDyW23Ad4jtLpOWcJK1dqXxGGCC
UBahuZ1UUsPbB3b8YMNdOijfqcdopU07r+uugKGHqBirXaZh4ifUSDscBztwctzzEk6pXl3cLEZl
0k2MF83HQ74V8bVt73q2LZirGNJfk288N7TZRWRaL6P1krAZdVe+FCaVtcosiXzwvEJXzZ5Q9a+F
iQGdefSY/1fvPFh4H3pMijoVTn54S2w61SDrlfmKsAd9X179AGGyLL8V7h0PfyjmQRLd4vNWAVXG
OLFbIJ5G2ZkZodeZV5b59/4lEvZ1uX9EjkzfFwb3JxlfjI+oVI0byOtQWSuPdYY1BNgILctLnNdv
WAkbvNCk9cUjACZ4JJTsvOvKPTffssdanJbv9b4KMGXPPdF6i/cb+sEmCzzlf/2BKxFxh1LMwa0K
TwOFH/lACnUYLCQWaPAR/eaB4XP7ELfSwkoOmX7IjWPFIM8N4y9h+GJOV8xNsV+/PTL4aAUGvPMw
MqMlAkwBfFK0YmKOOMFoSycuy8nblxlN/XTZDWwr+jL7MDR/SN7GeywtgW8jEiOXCOGB5CTYdbql
BPZt5SIqwPBAFruUQlWICCSS2LqBAJsrysBBXOPrFsk80WZH5S+0dx6y4ueKjMEaY3SS/o1jug4P
+ZNHVLybP+80lfND8Z8BLWbrepUJW7Kz056cfJN68hfXMFpAN1VzCccr6GEdCWA39wu0+6m243Jp
qvsQej5FRLwR32qHDZWS8P8MEKDOMjfQES8gr/PGp4Bn3VrAqj3IHuXK/VZ9bMSLemSB0LEsrJiu
JxSgiDZSzgD+YVukHluEoOJKvIko489dcKz760hRCwwUZsU0/HEDK16fH7OdZCMen+ohYpg0zOsF
Q+hkfusdCTKyCC2I38cBLhLOBmIFZKUfezTtWi0ly+JGF2fHXaCwoYENcdSvnjW8pfKa1uqdFbm5
7vY4DkloOzGNqPV7Yi4pXASNGT/uInNo2RbYjrZpf9bCo1ntx/5guFF6rAKcbFRjXZ/qzRpenod+
OI3iGzF/6u6AnIEbv43CC2Y2fVxrHxwKo0Wts1rQGPfG+VCTzrrwUsX3otszRAuueXULhZdCXlbV
upZXjID1+n36qG9C+pZor7G8ZAxcP1xUr5oCL0ZY06merjX1YGgwZ1G7SMHVTF6k4UWoXqXqNXbA
R6gMLZJDrINpO1J1DGrqkZ4M85QMp45EdrtnpcJuyPf7DFbUArV+7eaq8fe8wzmxSat3DIk3eqet
4rXMb8oZuPpUYa/47c3mm2w+XqTiMrArIrz8FktjxS4dYyQkSemcDyQMVbFUAajdm+IFllVFKrX2
wy3m5wLm5WyggkDZfzbbuFnGxynZ1lwex7nMuQo3aeqXKQMObAILJbXVf9iQQ3y+jsg68MN1JJIp
pv4E945awhQwbIPY4Wqr3yuIEHAAX3NlpOTPpB51M3LdHZgN7KmhC9oDrQq5F51NnpL71L7V6Wsh
3IpjkC21VS0dyooGpa1FxXqOivcfgAV4uWkbMJx/7hnftwSP2oOCsQKiMWZVrqnb57hlcefhlmeR
cMFNw0RZOKrjbcC649SQ73JyS3v9ecyCU9dcksflmla3pzNq+PkPRnyIAP02Cxx2bc8NF1tqjo9u
QXxORSuHP+aSK8emSqjcZNTeETzwY2wjyUZn3CxvRnkTO4V2iLUDLxvFeVwDgs4l3rwzSuY8EEC9
cvCG0m9KP32PrK1pbg2JmROEs0Mm2PFB6vaJ/hotxeI/COACVcKksmC2uQfG9jvfzVOI+BADs54p
ZtdUYSNvO5dzO4PFzlyN0qp5TfqrsDxzbdFyklseJant+GZZDoJQdONXs/NTwsdGzzyJwJJDFQMf
AkVAfI3NP3hfUP0RnjRrg9DssTKSFWj26pGNXo02eu8/FO+b7ezxX5Y2M06Ku7Dz0bfEDSOuuVJu
tWrTxTYrQhFdWbpVDlXNbApmldQA18N9I5FBbolb9Mj9jXsJ7sSDtoxVDq4uB0OGqpwezceiAsAv
XQHgcS4l3sERlzkZt37UOOqTyGvgazbcuvKUyVMeNgjL54jCsSTVgbqOCxXp3ABiyfrG3ZdHNfZK
eWHNmAFCOV22rpWt1WyDJ1iShZxsVQB6xaYoYMz5D8ldWLu5IAE1EPeCnnEq5yFYF+kCi1nCbZ+n
f2REvMorNyYVG885Lon/fpzqmewHOBABrAo7Ac+/sGv5r9qN1c547Cxh2dPGgb3QzQ2Pt7N+swxb
iecvCQFWqWd6Hv6JHzU1+X/BLv78vqJArhe/aVSosmNWn9v+MtjMxzj/12/QzT6T4oYxS5lr6xMZ
bOTp8cqVYS4OXKU/KR/lnV/O3QHKo2AdaQ+HQspoBAQZ2B9pHa6zej/mO5RMOVuFa2Pz8IrKxX8Z
43tYJxWu8QsmTZKojbBi5MSFMDx3b4TW4fYEc+QanFnsven1WZI44v1le2XKohI/eetGGDF7Izs8
YQUEOz3fF1ibp31ClgyQSbA3aSAV7Wmlxij6XrVF5UWdftxQ5uapi6PhFBhAVGQbKVw+MVrTxECy
VPaFS/2Pvyh9oYpljD2ma04ieulfhOECwFnlheO7Yc00CrP+MMEqLq1D48T5wcBJ1EPeYO664Oj6
jy804o+YPOKzCaWh+WEoT0NAVN0ZtHMSXIA17YjGAjPoL1AP5OLlocyBaT15jZ6vDOakaPFGtF4O
dw+F6cBu/BcLu7jaiTYHgAEv3UYAzijQSLUpFR9HbpA6EhxdR6lPhXxcoccOwJ/WIqFevh+JO8HA
4ZIwuRDP1a8HxUrqd1R8s+a2voyD0ab118Ny1Vbb3NoYDh6NXSMsvkCXX6ru9IyOYKWYVYsr3VpW
w4qOiOazfoXplYU+RdZEXgPZfWC/V2fre5hD+p+pC/mTQjuvWhE7H2GjmAfjIkgvdTDzL38bHoZy
J4q7zilzXGS7XxZzs5U++2luM+L7gB1exmAyz/QqZdsp20mheH4eMxrJtppd7kQUf8y4I74eeZ70
UZnL16VRyzLf5xaxuJd+6Hn6T39u9ZxPpWaxoeQYpa/ZdSn+2e3DxMV/kPqjYJ1w0BYzUkkMvZ5U
Su4xYKq5dJtI3Z4HfEm/ZMIVQTL0DGzWEEQ0r334nMONgoG9z4NlLgp9lyfsSju2bTE+AjKEBmai
fE1vNNAla12+WPqpVo80iY7HVlkYNM7F6DX4e7pNTOhJWRrWcY13Tb+sJ1Ru5DPkBOqLnc9x2IuH
1Thex+rW3xTjvVH/9slnnnxCkywWvybsETzhf03YeKkkqDqrWtlQ095MW7Xfjf18qDRgdk8zzjEn
0aQNR5kvjrg8xvV5w9Oe14d6o1hwGF606hWPWfWqHHANdrrL68pgGJqDRbw024SMARchIOKtgckQ
51x2mKwZafiEYJgf6umQ/s15+sdLmSKtnBX9LConK0ew5jt1C82zKR9zeU9FGet3vNLjVaPMhevZ
tMYmS1DItYfoFAmnYrpm4avvi9nJeNCmey2e++G7Cm1iRJhoiRG5Qe7iov1NA6MmIeeKG3gT0kc7
fVbRl/D4clXGflw/ELbL/+HqPJfbRtNue0PNKuTwFwAJZoJBpOQ/KEl2I+eMqz8Lcn8nVXl6pse2
RJEA3ifsvfY+vEYTYpk/avCnD/78vqdvOs4FwF3sCmMGy3tSQrA3/CtJb+g40uGRyvfV7ysRdNwA
NHrEswut54eXnkwbqj5UECEZC/s8tftqGSbHAKI7OzBskpgcVYBnBD0/P1c8Ij2efodTX56C4szF
ntwZ14OCHP4PjoCAC6zvyf8MZLt0TwhEajKbZviA2XynGlvdWBq30v+vcevOVcBg6/R16aDBwXYw
1/rAts3pXNBh1Yw4wk3WXArUR3p2MpLzbP3q1Cv1akmkWncwzOMwnnTqr9BKUo8WTBmvqXnNAruP
Phrhnbmr0V26xCParBivorHUqsxG6XaH1a2eb2m0IdIXjimtCG0/44imeDMQA3Actw66ETYrmr91
rRymgbFZNBHdphRla+eHv5v4u0q/gvrXn53AWhrLDXoF2vdFCsFQhTUojkoUhMmSDYit8CxMHkLP
PFsjxt/wViUhuWIb0b+o/kXb904NCzc59ozoN4KtWzzaZ2OHe06lJW62YvuuTq9wfk31E4hjij/4
oMkUm+wcduNPwSowvbMvtBha7fn1uSUZi1wwV0e6vUYczbuKy+EvkI2nB4Ienh4A2ZYRc0Gf68Ls
U4trZpy73EuPkCrgiaFDytao6ZG6ApwqW0TbjnqvMEo9JlDv4ObR/gErGzRH/l0PSxYPlIdqMe+6
Bb5W/d6LT/miEeG3XHwFK8D82H5ktF/RbqUtWJlGPXSoQqC1cwI5PHSxNfQ/D9331qmSvezvVWw3
zPIdgePbP1XmmSMrmC84Dplm32v9zTdfcJI5SvBa38XhFXESXgLB+h27QXpS86OJvItmk9mIfA61
IyhAYzohVWH/tJkNRy5cJXRJUNODjaCtSRGu95qxn6vjkJ+ML2hiUnIZkovWe+2fPtwbJVa9fabv
y2mfIpZgnKHtA6Z4XoXsMLqs5DO6y/6JDoDLCeEd9C6RKgusEWe8vJgTEDRrmgMJ28ILyXYBJQcm
gORw9yVHLA+mvFfhybe7dXsjeN0eqgfTh+7Wy4+kfoSru57d8/4WwnC3ZXcyGaxt8Br7JplFX3kN
EO+3WX9n5lc+fpp7o9nx94VzGy3ePcG3sO9180FeM9O7jSHm2Etfn1U7bbxkddWy5emlxB9t9Vnm
X9r8He4ZuU/W3TSO43BixmmVcGHVnYDOdN4nTlMtQmeEKn+Fzr2E++mQwxd0t7BFzdV22xn7Xj6U
NtbAnNHJOtW9wryqBTCdaxzcA+EGjtPcJd2Z/AtbgrLlxCB+y6NegC4+wpeTGXo1ixxEQpTw499S
bhAXfucuCZCpbWsdsnY6qDMQG5a2agw4DDvPSXdi+f57wBT06qNnavs2JLq/jFLiiXQsD4qroBfA
c26JvzubvmfxEaqSPbKw3/sMhlHewTZarhXBhcbzDFjCZe5fAgrFFCySJF6KKXaI6IyfEM0h0/j1
sZnJmj7P+YUQibq6BtJV/ZY/o/qCJIeovHi21J8Q+aanvt2CqyACB9Ts6LJptDpyJavfjfmld1+j
8jGH74nsDD4ek3sBtHUPH1InF7w6TugBj53oTatLVF2G4CyQ/PjWCaxWrzPdfXcPs2covQ+rD+U1
pY9V9TYSliUTD7y+Y8pdfRhwZDM7RzJaH5Pv+URYRLH8PbuEbGrhfKo25rzka6C3IV9jWoHM4LTD
ffbXFoveAAMa9D5D2fXDTvAZfq7J4ij000Rfm1wiR6/Oxcxaf7GMBkxL7gnjyIgZgldG90R9IyDU
mPkqj1S98sSk4ilOK+2MNt5L/Gsd3mv13vmPcD0mnqixXHfz6hYAosEOQ87IXpYPxnws8hMnbdcT
F3oB4hGxBic+65Zr3qh5MbiMZfxKsPfZ57p7xMNjhFLL5TbdjMmZfuA1BhQMEAM10+I9wd0S4/at
pp/8eYnj5IsTx7lia55c4PvlifcvAvvlEYBkajXuUYNETDfZksm8C4d+WIdr/HlYaWakhIdQPsjD
iZtoyk4dmCuSDES78j/QbgnTt/kxM0zm79KBBXuVC13bc7yjLRkLAirOYX9a/TYVb5Iv84dIOGAH
uYYwkfIXatm+dZRsV7ENwxclEj4IqRfHFcd7Qk4jm59uV3fbIvsdA2UmDBFq3jcQrdlK2x5u1Yxm
bBeAyn0oZK17Iu32uC/IpXWvWb/8337FYGjRoUAV3mk3dYc0S2IgrJ6I8SJ6DA4xeF2jek3GJn2b
h0ewMR2sRKcJ/UTsxm8E1ZirVxq8J14nEXlulSyGCy9eAXRzRDIiCy8h3uF/sqpXpNcF17jyiPsT
Lvy3QERSeQEXE6ZMswlNfegzHpELaMjJ2LafhskjHGXqLmXEA/FA3Ha7Pjq1xiEJF5mdAM1R2nXa
LhT2WXiUzaOsOgn5VMvshSXwTgOsfJqHdQUzc/AG5TMLETydh+ZVJ+7ql4gsoN335hmu+th/FpKV
t1+sVO2KJmpX/puURKlnFM1/pL/4+gmE7BoMgFmjnzxpAPSvEz6E9oiDwuuM3YfbMz+Pfwnm56R/
leVvAlEwa6Up/NZ9TQRDClZ/rws7kwhz24ew/RSRudhAPdbBRDD6f9AbdkrN6XOuzmN0KvsjSuiV
csUxURBXfeQrAIDIAUK0t9kGEwIVIm02EqdBtRwkyuJF1Sh15asmgkm46KuzLKE5O07IbOBe4j1X
YFycavzxDBFCd2w3ERYPbT3U3OLrmsJAXqiYyU+qVBVvYia/P65UvJ4YPbe+srA383AvKbsJMDHp
zvQgAWpQyJyu+R8alHznDH80ukHFxe8Rs8FpIJ9RNZ268VKW1yK5l7AHiVO8KKlLGpvP+mzNk0vR
TtEygQPbfeYW7+ILcXIY1cxnMTzz8m2F5AUsM5lpOLbC34QoFljYtgZPfUI7TOdg4MYqNuQuL1HJ
q53e7aSb9hpXz2SzgnY6fAz+R4ultuGjYs76kc/vqVuwHsEjXOwb5sXIlCj3eO2lix+0pOT+Q9os
SjyFdRzjMubJ7MthMbu8ElDIoqcLB5PIAHHztyXV2UDLiAGx3+hk+QCQ3hZfEISgeKOcByAgAd3O
l99vO5K7jrnRAge0comcGdOjeke8gUJLDa3Q5TGAmp9XA2I5LhB1omyVvgP5gg8qUBGUMg3bEKaI
QApjClnWPEfohzvfBvEWy+dehOFHIQZXfsPLrMPEMs0bMZERQcLzl777T45Z7Bc5pvKLOJOufBFR
mTE6sWw6x+pFtiGvu6jcVHVSrMkKOG1e/XY4TMNGTNCgXSsm160lJ4fGB1f0VifPOHnqiwPqVW3q
6B5WGzJuK5reawcqP9oq5TZRt11uyesx2LS5MwaUWg7xT0a543gaIWlXy0M60U88pKWDmBxU6dBC
0BzxIR6Qs+qarXFy/ZHHrUSvYa7naD9R5skHZcY/96ox/5Jnr9mLqfrn8h2K/8605eLll2hTzCTx
JlxLeP4khD8HbXWgUlkRPEMuCyRIqEIUIk447kqXh0eBFT36yKIPvf8Qwo95fg+Vl8nk9sHztO2v
qIvNIz5b9EZv+kevnDGiz6QTELCQntI/Qud1nVfUJE+8TBY3w1VAPNE6wYb/ObKk5GnMKBT/wez/
K+NRPKvQNZF2MuhJMPfv4/yTmuccD1eyjuP8JvbXjpxZtJqRy6C+dMsVVtujv1b56Mm3hWtOdHh/
apiMJicVfPyCJhwKh0OyhTXOUOAnIk0uLf13iZePF8Aqpl9j34BlKHrYhuPoOYhQI+5zvB6mm4aq
D2UmpF2+q/+HewFOetkvd3tJOiRZuRGeEFoeknqhrXcYBHw70a7YYDh+0Y7HrexQOI/9YaE4VLsC
2VuAljFzYdrDr4eXGAG9E6oNh92K4E6PURGp85gliNZpN13AHMy0HEk5TLpdR0z0hIeeWyi5Vg2B
2ZteeA667bCSzx3Q4wAGcUXEtWjVldOocAJ+PDUw9JF/R2An1C8Sj7hVDWnXS+fIoAZ/gMDt2Xye
OGwNhN1s6+rF0thugtwbvZyZFF4D0RJucPDBaCas8Lppi+SzlmyzpiomzZQ2qxSPuD6S9F/asY4x
rbPyca9KNk/BBb2HZKu0n/xHm07KL5H8XFJ/p21Lc+bgGQINiryus+m9+DPkwNabEn3LuIGUQTM3
9byPv/kTxJjJtP29k6tfwwQvZZczlHWI+mzQrkxksO8K5oWYskYy51j+bNC3Y++yym8A+yb4d7K9
wL6RdK4sH0rRfoqyQ1hoKxvrQbDz73JA9wETMcJPT6hmb0uQf9/a/sCnOEqNBdR9CiSLUhouonrX
Evh8UM+mLQjAjlWNmyprcO3prVOjNc8w3vAhIUV+3BjtW0w5XsnWSQ3e+uBbluxGv/t/eIObISRe
3ZbRSvl6wMuoefd4LOY4Z6LtSnDEGiQO1BPuBe04gJOidqnIKcHWztw3l2/LdWaiELAnhIVIRkKU
VP8K+TmD7Ni6/YZPXc2OmgywBtfhZiJ/RAJvAQv1gHqbWYxBesJyPEiUgP3TALXr35r4Smoqoap8
RDoXQ7IMKKfFI2WciQ9ALcptFLREeZ6AFpgOMl+E7hpBCbMX62vgrMrMln3HcLMNvxGUwkihIqT6
UrtThh7bP/Dn6W0NecHck+U6Xf+21rS3Q38MdKKA0X1oZxnwH9K75MTPHry4veb70D0jfFlvYew2
bH0RGT8GeYkd9rEKsjhFjYq1uN4zD5hA3NqjzkRnj7reUhkAIlXRCWtVl29vh4aCtH09erxQrmUu
Oq5Z0IuSsKAv9TuY1r/m/ljtPIyRmHM2PNTjCBaM+7ed4LlLO2yMT91/8g6PZPYlBM6dG4p2rMDp
FVgeQPFV/kmF2vgOEXcGmay7FcJvxFtFxKb6X1IkWvMpJdeg89TIm+UzR66DuBr5mX6VvQDKh8Eu
3pFKVoJ2lNiIoUNgJ5D2yz1JFhzZASYB+ZW+qbC78x2nJq4KEf1RYIkj5MblPIesyIak/NFTw/Qz
jmAQ0PEn7O0CwALzbR7sYBNiIZBZ0RxgI/TxocZmhV8LBj27Ufm1wqlAQA0WgeiSxh6TA7T5fo8M
8qYq9wYW/8oOwy3e4Y6cuwspWEF31lquR9aGp4YoapW3we78Q8p+HHbDb418lJa26jB+LK2EbNXY
e3ChLT1QwhBhfOionIeHhMSCw7YGsoocahllBAgLBWs4OGDddRQu+BzfytFeaZ6qefmwFqPfjCZ5
8jbJQ6rvUFPGfkHFjgRFRt+qalPoj9fh1SEoVr3p5+jiJThJtc2cgDcrYOt7lt8IWDFWF4JOx9XZ
TC3f3JVg3MWt4rv6ZwKIgu9kU7bjlZGslLSQ6FNKf/lWNm/YL/XdMWJEnuzAn5PiK+9lZKLtLiaU
UtmLpTdgoL7EyJjpDITzChBvc5IU7OYkqhq9u9I2lbAMeqKEeJhNgyULTqibsXsfvHy6luWt/SMo
W45+6cuM7Gg8j4bXwGXR7oby5icX37wOK3sEKLxJeKAnCMxOBf6kU0Ys7LPGMLEXsz2zG5AK/c2A
tzct/h6iPpBhdkewLmFxH1rkpufWHuq9mh4y4UhaKLBz5kzAzpkzJY40PoPmlY1P3A4vmJNbiek8
X5as3AP1THmCwh8GtqC6EmVJYSdOS0xstB+4fZgm/VQ/lChleSz/UDaVTKHrN26sUX1NKCHvpXIP
EjvFj2Jex+JWFjef28O4yvlNS6616pmOMd0yMhIwRPo2w62xxXwHp/tMFLf4FpH/cltU86a3ckw2
tjHqwSWK5koZpOW7v+AdLFLdgck0JXdJN0luCgUwF6WfvNfGkyoi2NRUUlsIlWzyJv69uXgyNqDw
S2nZ6TOxx47bbZr+YWSf0M1nnH5Ek+BkdjAa/mUh6RL6WneI13722aG+lzBGeoWCoI6nKDNBnIHS
bnF0SzvNQL6IOo7ptyc9KvHOJ1kvUM2uo+zY5qpVmDe+mK98YUim/sWvgLVEQzrTYVEuv3zKZf1I
4hUiAhVYNhINuGEP5DYMiAnPYsPMVjENN4gYV89mPJO5BbfYIlAsQJqPvi87ZO8vIFNV62ImBQgp
hxKtn5WqbngP/KdE6xI/R+OheZUO+vs4g2WUUFdu+Q4ZDwjWRjhi5NuAiiJkzU7yyJEbZtwn/bYm
RnWA3Lpp0P/B6UvHS15b6rSDj6fAsLE1BykihgKZ7SdhAwQvJEjdOQhdVUOriRw/fon+q9beZRaL
B3M44rAMFbdnRtatk4HMDwvjPfrZzLwtWkZ1WHbbMYA/UbNi2t4EOTFLIHjf4j7DBhDjRrMAgqbC
h0m8Mqtl3eX5SA5h29zCeSuQXmJSqB4S6RgGXEG2wru1noLbONm4NeeFGkC25gYzF1ZEluehv7Ap
pXEBapYTgPQD7+LIxp+3k2MbN/kC5irnncLydIMNnW260LpGeS3/rVVrMC5h/bVayDr5JZo9lSmX
0rqshidjiduE4ynysgDQgOnUtyYBH8Y2TnaZgaKbL7umsYY2hLnslnmiymnMyXkp1wEayWDZVysX
GK7NOy70BA1zsGzU45rex41IuZF2Vvw1S5cqu5gZZpNfdelqLFyqagd13xzXaABIWBzsJcBLdhWD
IGGEFwx6bDIcTfqiyz/lIApZlpbDGslXNLlRQcmH7WwRkRQql+ol3IwszRSLtEhjdRvi71L46tVf
UX8inC3NuRa3XC0GsVCwklH2g5kW8oMO65PIb5nj4pMMWqVn9b3CJbxpzQuYc6wznDDBugVNXfFD
Z/9ijCDWElZHzEBE3wbqptKBcXwloivBDhTNT36Duke1GphFyjrK/sV+JRJnMv5Arcf3Btzo4L8m
uxOvEsba8BZ8GuK+pLWd1jqatCtBSQV7q7dugJPhAmDPprU0nxoRu4BTB59AmKOVxzqCJhr3DtHv
q846Mk2ShZOZ7FekLzJXeVaQs5tjzOtBMeHXW5Vt82qd7cAcLNjJ3lI6OzG2xAwCy4vCdTEeggRZ
01GGIJ8cjfEg8K/TQU6tte7fDYJYuvdqfmn+m6485s8K0y8ZMcVa6m11cNrqGaavWHLjM7MvhUhQ
FjmMdYjhu7XyVQ2uDGxlO4pdBHmE/aHOBWaAZbGTznHuwchBQM7zAWETV28SIRcBT0oQfBgnecig
KtMQI52E8L9QYI6y8iDI+1W3J2qub2lWt6rvZqUb2r3BSMeLhku1RxsfEX+5LctdM1Lk7BNGkzS9
4ElUV7SUYFkXYwkkOOYNEVg7Piv/ySeevU9Mj81nROwG+lLUrbB4UBoih0lfaniJuhO5NxseMBXe
Rqr+yCm3PHLH2F7YHJMjYdqHCcAi5HwLCPhbYxxDezh5aJXz7jcqxQiHLrJVuIvjekpvs4a6Jr0V
rlZQxnCy/OgHJf2oRxdMAkhQQwfHeFju0Y8i20sIHLJNnWDlRYoLv2ZkQIO4VTo1IFkNT1iEUglh
48TxqvdsevjJ0+dp6z8fLNNE5SiSpHVMqoPY71ct00pnVpm9bEZ/0zeurrkLJ0zdTqMd0vyMu5oY
ekK5UeggjalRLS8xQNHP2k78odrhdWHJZ7hK/R2bX0P3NZF7Yry36lOauJhvolPJp2jaXlYMDm6h
7KU8EfIrnsQ6+aX0n2P4KeEDU20YXHATVArreg0/csUMxNyTvyCsjtwHkMjZZEuFh87jxA1IMOtf
cYJc7+olitSB1beqdxVJj80O81F5FkN0qEyUXPpalGCwwRjJhojjtwhOANJD/BPmXa1v4bpMwQlc
vEYQNM7I/8tOM8mPRjzF6hpIjio/QfRV8hW/j7ivncE4+7mnl9egvQFoX6y3NpkUEMvh67fcbM8a
GH9705bklPGbZw+wdxGPBCafDc8W+P+GgOdwJ+s78ENx+2Or6q25omi6yjLRik8J0z7x0PWJg6W+
ThDuAU4lv/zpF4HbRsq24N49YZHKGLvAsv8ASKXMIa6ZhF7x+68dS+Xn0w6EClOuSB8pkRB7ceML
JwWqvH8Z1kN6DzRrWnnQSeuaDKjrcvaGp4FRS/cub0ZqW2+xzJFoXJ3b4Bx/IE3W4cyHB30T5xuW
25K5LLcrWnumpADnaGSRNXCeLjtYKcBUsxDxEHHoyq5yS5YCOdkQeLaXCwsOP5ofclgFPoDvovgj
FH9ytDu/AP8jIPmrcNT5AMkuvPWOJl0D+Tqy94WNv62NRVsjormat/I3bKMWxOi8BWSR2PRZAE0p
chvogcOuZW2j7AZlRw/QIOxE1TlcKQNxRyIuqMe9duYcZFe2Mz2dzpOtXfwtw10ol4gI8LE/CREG
I0dQo6452JSCc3/quWf1Y2oP/JnpFunXMvI6ohWiMwAQxplIcGiGa2KiTM8wPbU8ZB9NtjH1g4z+
pXFIpRQVBJsiySMLcJdI2FrdxJ/xDGTHq0tv5J+zHahrBVq/vqVk6bUDWZezdpAnq2b2TUFB4IPo
aKkNrzFhcgdf29itWbiweeZMEPd4qRGPz7u/ccm5Re0wDHed+Nb8AjyuzA8qeq8nf6hEdzXvdAZI
khWu1h8NYCzYfv4pL89heKJXabiwQwc8MTBo1yRtaDrX5nl6J7+5/ymsEtQWx7IlQOGYycCpdrqr
Ix0KT3F3FJkC36LmKoiELlyK6jJKJz1is3Jkd6FJ6HDh7R2yn4WGb8KjWvoKoTsg4koxKbnDTxfN
jJNPVyiWT7eq1shIqv7MooKKs7trTALKXYZy5TAFLIGPY+IWoTUPpwFyqUaC3TkKwSl5RgdcyJPJ
GgQg9Vj5TEY2dKq655tkqyzQP52FFJPDwBpDsDLfCAfQSRDiO3z44YfOXGAF7QDnJzFB90FyzMlO
0MGxyNf+O1g5FF+vgCO9BTnAIO9QUReQMFQAGlehCn0E4ScfWBU6hNCrpBALp1gkh/IUmbtqJ4an
QDlSqiDkfQSZzZGd+JfKv/Slp84XU9o3/wmDudKsFeoXKEjtGTcs7pIAaXm8BnZutdpVCr2hBPG9
pQSbTBZwl5zPG34OkTJI/OgzCWgmikZ0x9qiNh46m89QSH4Zya8BDw0exun+kUyvZnoJ06tQnoi9
Od8ZhgoXelwhIEn3KBoHo98zKzOJkDgSIWr2S8tJhCgtp9HcQ0wTnEmPtnrbYgiX0VDzS74n9d23
zci7Kq3H+KZRToff3Y+2IMYVCcHUZe8wQwkktcm4H7SM9gmJRsnZNJ0nqkinW8zkosSaBnzcGyyA
5r6CUrO6qQQuECnFqS69VcaD4a74URdv0i2aHWSKSfoueyRiivDBjCeAzicLKoP898bYscGKMhu/
G1V2iT6x3ZvcpJR7nwRqz1648qbqKrY3kQ+bQgpm/XigosqL5bNXf+5O6MbkW/+iDRrj7WraQjEE
0W2Up8wnNdeSvjG/VduJkWdqu1DTZ7jx2QUjOKLwXFxE4bJ6eAHKj8liIcVa/BinX0tJJ9tjcyTd
AwW9vjrqlIqw+61/pnjO8roVudTYJVyjEvOqF28afN7KPdQJj5pW/NYFim0GLe28Wp3C5pQ2p8w4
YIGOP6R1yRAh34fdblUis4ulFwPngmyt6mDk39qPSEZHG0bnyGcDyAniKC+PaILx8MGPRAyCSWZ6
jgqcAuUgc/Ssk2anUFrSytwBL48y8JSrIuJeuRTiWWpO7Q1KI8KM9vrPkNVFos5MmNXMDoGmZ0xA
NjWOOXKEQhcabsZVl92NDryIVZsuvl1SlQjugOtb/DvR3/n5ecAq6OEQLt9JK5RSdkbMi0kCQghb
eufuyGAflVf4mQvb+hk1uAhP/ncIYIlVJGEH6YZFZWK+Ud8CCApcprYJKXJkBzh1vDuy/UTBG+Yu
mlsIIfrun0j2Rz3VzG79AKcw3SWYb3hzGmY6+wZR4E5IdhjO03Ybo/f0XbEHv+v+Ck0XxnhBPQWb
YfgXcRIOv7QULbSu4znLGZXdJuPum8l2yU1k97Qy93p0VK6N+q4JglMhtWpu6qUtAltXvnW6bZaW
mx4XQWZz7snHQT5K8jHtjvW8FgnOQpn41PNDw2wXv3LxIb37FDTzuVvUne8G8TnFIa+fguSwctbJ
k2vX2r0iec/g25ZkSZ/g8ZW88+FmFV1L0gdIAtDfzAQvQWjnFZqWxLyGtDGuiwE0/Jeu7h8pMho9
TUl+IQUbc5jPkwiPC/RhRwRbAU2xuo/lS1T30rBYUGj0bReyxYDrdRFkGosqLWD2ZxIb4eDIS+w/
oI+IddAxtkzLky5uzswhYIY2q4z26D2IniaLn2hJgYOIRiM6mp5Wvc+ljVe14SfJz0LOG+el1pEm
ltsMx60NjLKtWThixF4yL0b7hZqNXucHpsRdLAKrXAIGjzteDuSgfnKwn2JY/G4tbJtYZQE3wPJW
NmPrYiDv80sBjbsm/3GReGVP8z5KT8N/deuyc9/ZoxSkVJyBQg+ppSR044uLXyt5i85E/QYEVezl
bl+Q+tKilMPCtU2y7aV9n1TER+A3lnAfbJe/kFNr0U6Y4Ein1ig6ZfTW1NaQufNYOAruXKQIpjVK
RzKAEOnolkzFYqP0gWANQHyOjllzG4pnp2L3driAZLrHH7nyrG9DyUk+qbB1fWswYfidVb9z/Vvo
vsx3jPjEbYlehXxBuHSrc484JzqZ6ZH7lWsdqY+AApBBhsW7AL2AfwK7pOadT3N5JeVsAILZ3KKU
Fc5dkR6+BJ7irZEf3ZMVYILAdYuJ1SnU9zT4DM4aH9DPewrmaSTa6kdUDbQ7mMl1/E7qb7B8k41h
cMkQe+eOgoFVWEStcQPx3WnzadnRrUefrRMFp1YGyGQ57FtGJi3tInhKDRewGiL7COW46ydWTLx0
R4LfuJFOpbYdoa9jUMgRyNzTI5IUKB1HtkepbCsQbhO8b/uETxtXge/Nyi0/xnjs36f+qdxQYwnh
pmJa+o6kGxrTIswCXkcEDul4qEOuHG9a9BpsfkziIX42CwzLiRpbTguFVr7hEbTl4NZYh2VceU/z
pNyhbJLQkc47Qd/J/JSBs4pBqxC1um/0ZdYTf5pYF7Yse5QNNFvcFoyDLj7Mgz28+Mlu1fcq+GzX
IpCD/q1NXo38lIgPS19h/Sz8NyOEAf5o5rsWL2K68NAlN7X21Ozc6RciWAsnFvZ7zkwmEcJ8HhxP
RtONjm3xWOCPwODETUaVKaqH4d2Vx2UqFzY3zyhIAnPahdTwJbGuQ56eny0Pg+WAA9XtBhdg7HTp
iocgPtvyG4MFFDObeFjDFdB4/7g28I8QDUDehZrsmYYQDWAhfXkPkl896VH4I+OjxNPbv7c+Ep97
n93jm5zdi5ih0c0Xvaa6dOJ5xWVrHNi+CoAQjvrICzsP2mXUPcG8+iw12XG89cmzGJ9Dsf2n8INJ
SpqmWoPIVAEVAOki/mFnPEkE+WFw5zkkhE1j/X8C8FDd+sGuRvZsRZbQXwgZ9B/Q7kZGO7vOnf6I
Vp6hbB9juFa/EJWDsEVUDsJWFL6m9Av2ADYh/ENAyQa265EnNosMNxAO00W3KZHcmkQ57ZgJBwUk
2RtTx8H6XvC5IOUWjjAqZGIlkMrOC6CN7wgyNyOpSD3nyUXqLkXipeolVC/ZH7Z1PM5xQKr3aXzE
zoAUdNrP6Ot/Zca6/qGlMaEArgAJy7z53Ycgvwb5FekLIA/oEa5oHeARBKQGs/GZlVvydesPf+mT
izepO8mBxewZ5xK2pVRlCUd9zUT2LC4b3usA26PZ9xQUbNzpcl4pJlAG1ie9PYMdBEiqH8qA+Tty
k71iVyCfg4f2VOxUhct+qGByZwfG7iH2gJ1ZEZSxj1IysY5aecznY8aOL/roho/c/8hYc67swtZI
vSw+V2hYbWxerFaSZ+wA/UR/Pbk1B5J5FUDEbgbNFtgq6Xt2sbG+D9gjMTNCtbaIzEl9S6Vn2rxH
0odC0dZb+WpPyNxQHPCP0MzT1Ke/TnX5MWLQu4XxLW2uMvX06iJRT0snXr8C1NmdH+NuaCzREeqz
Sa6Xfg5R/la3uWV3/IjSZ8RtcOz+bKjrig4Ae6rYc/3oVvdNezRKr03emE1/EkPwlyiCMFvRnTa6
qe/CvwBakGRP61V0YMsme2A2ZXzlKJQixnKbRW+gLDGNJe4m16CArXYxjBI8OmBv3skn15FPQfTh
CswQzuKRWJckTTLlwe12YH8J1sxc7Yw1sWFAOBNAToMb4v1fuQkxoNjHoh35CYLgwl3VMZQ1+46n
BPSbGMH0g9BJOT4y4pm/Gd4M+5oZ9Oz5pyl+5eMrLz5ExiHXJvvDLCZi/Zkz1Lig7y7fOdzkW1M8
WcriWNog8nfhPsaOw7Yuby//W3nEHqdcnsEJsodwk1i+3Ur3PLvJFmolg9k0Qih47dqWShJVRSfu
O37yeocZiflRDlBq3sKFUSvOVAeHga85Vb2Z7NK0FM0hRMp0wBY4cXZm/Sbry/otDO/0QrpCYfdA
mdktit444RYmNuqswTkT13Dqa/1I8Hn1yqNnUN1lrmABV+NJLk7zpUEGwKyJogvUDd9UM1+q5fAK
CUsmurCzzAEo/g5ZZL4hiR69BwJ3YVxH/jqqN8gPIkQORDrhu/uZPr1DNjpMNR4ci8lbiBGNJc3a
Z56z2hwcVb5V4uOZWTCBjHEti8RoeORpKOg70Mv/TTctIfFwoB9US7zwaUIGZkAT6lvep5XOqn1f
t0zhdT7IXjrm8HOEE9Cc3lH9E9YxmTOjPAvlORXOk3iS+GUH0alWjoFxUMpD/zCJ8fZ3QrpLO3yr
/w+faUMZwwutcSECpED3gASjFnGdOX/lCDOjYd4TRGArRLeHuYYffhVc9UH74hO5IGzGlEAced1W
zghIAoAitAwgX8MxISmSK0NBIss2jT3CJn2PtS2yfp11znBgcbERd/4n+op05eYadbpdG5f22yQz
EAGb+WFO76LxXCQbr1X1VLkS5rVQX890Lnx0FHo/5fdYnj8YFWjEPAieErgrrHL9Z0r0ENMhILb1
9UO/zhQ44XpQb5HxlQGytJgdVOFn2IFeR+fpmNeu3WervTygZNma19XVBPz5mcABAOTksCPT6IRi
llqMrPecuQ1t6QQkB0e9pfSYLW4hW4l643JiD1iS6y2dLxCZZMl2W1Y27FB+NcMrmHBdu9i4wZG/
83f1lDxNkiWR+JkY8JCt+KPXmrCwGD9sJNGKlDU20VC89sl97j6Fb9ZjI/IQ+hXTCpsjO66GLBTR
CcoHE7OddCHOWgluRNtly9l97qT/RdSZNTeqpUv0D5kIZsErAgnN8+QXwuVBTGKef30v7L59ox0V
53SdKssSsPfOL3Pl2tT4VtCb+WG4y/10qxww/tFCy/5l0WXTJlio+YJu8AKRhSlVhJaqrZ4FircN
MiF6WqBMBt1OiLEX/BvoW87O4R2O4lAB/mstUvpk9VmmchKyKtgAhq26s89MG2iuSOlj7ORw2Tm8
99s2GblyHBGIqYoQo4DAjaOgrQWepK7djOkcriEw9c3KkNbDsNGtm1c4UXAJ5GvEopA+6FWh3a/0
NvwxyvjEdEcZnzLs6F6gDz48BsIOR7AsbhuM5RzSGxqRWDeX2rTVfqtS0k0d71QI6f0h82kJOyno
H891ZzhMvKmuSLKxugLb3ujZ6Nd+5Ijx5tmvM+LWxOC2fbcuAY4UjMTAJoNxM2aauqSXe8hxwKxI
0dbPlaQsq9eyrBal6RqVi0mumYoFhaq3QLua6tlMToh1UQNAf5WZ0+JIEPflESyfNpP7s76P/ma8
CsI2zR/RV14vseLG6VwapqF/EFCWpa02ji/WfOtqmuj2Jf61z/85HnV9nuNNq09ZedH0W9M9CGHg
fkxPYnIPpXvvPTCXY4ihCEjbqOBfgYSEV/wbeXFr1FuTXU5FTZ/MzgduF+4wHxq/xhKc5tjzUorM
KBaaie1MOMghVHk7w5NMdeYPZ2ODr08c3TWHJqeDojiWNkY8r9JtJFviJyIAe05DxsPgioWrU5ra
rSp9VELawkauoxgGBTRaP2hrpFfnTch7Lc/zpnCyc+8omtNf/WrxjBeh6ZLLNwjAdivtOUd3z4ab
qV519eyBdH/eM2HXCLtS2Mr5tik3LftUjBjNUrHF17450VnzTtuYLr4PthfRu+lU565yO49FFrr2
cch4Dp1M0wJMVvSnrj9J+rHTHH7/SFuKeaccGZV0DVAg7Few4+D9AhSABgmHHef8U95oYHJO3jCl
G+dFRbXsPEW72OpEtLhGXktaF/PMio+93eVYf3cRxZ4y2vi6HVYZNtxiKVtdfsx00ozXoLqVw9os
Z03AvAULxkrgmPtattjgwEXl1yy/jtCTZZZtq2yb/yav8XGL9bRWrkJ0gwisHNTi0D0PpEIkkTdn
SypECqhZneiWMrHpAWNelW65t+p0Vw274MwHgcqRN1YhL6c8Lt9yP8uS52RIHPIrmjWyReh2Hec3
DBPa3wSyHC5IqXn+1C7Sx5A+WqKj71n8TrO2kj2oyAUvY2kWIy58lKPldazpkrMpFgvNYrV9eRRQ
INPvg96BlC+wjZCWtg6z15It7uVnTfJxoQVLs4O7TDerzfcPtkO73i/qF49jB68FhCGasPBasI0H
QOygRoCsy0ZRYzAZeZ60+lKENx6QlMkOzYezlmUKuDcGpyD5bB7g3D/28Kw4dWGE+HzLh6GsJxMT
o14IyGiXV+DoLMGBZSyo86T5rrFZPEe4ovkax5rmEcQYOKCixHiPMcseMkdrruNYnuzG6P8G94Ps
IuS3V3hNoLM+XaX+adwOVktmsQE5aKBQtWUfnLtfxnnmudLiK0X8hIawkgPWXLpTTOKoCIsQF2ac
xnn/MGfgTKotWEu6gz6tr7XA/qsaUDA5Fp/Qi9lUAgoV2VpaqTdd+rBVJHca8GMb+cGjgvdfb/wz
+FX48Kxmskqfq8F50yXREJXYY1u4T0C7t8DgJAv0GBQtQ/w+5i3PKYeQYwc+uNx5wT8cJft5Ri1u
a8WZDcgbu7P/UIc74NzUvGrSpW3OGU7gL6oaTOKnQG95iotbHI65MYWR+BekViYump9mst+gTIJZ
KqnSgVnqbwryb4SnioveSa1gsnqR2+9X3Kik0bm/JRLVv2LQLGC5+EYDfK2wkZZkMsS5HrrqwUPp
+WkPIHHZogjNiuQhYHxURZ84uj71KszGyTWzg5u8UZgI3HQgLrOcog/RmcAbmcXbofjELiiOvcMU
BBkIxAGUp7UASCjDXgb74YrgjbydglvoVvpdmooei+G+zEY/mkztQI25l1UbxNgKoxghvy5eVC8X
K2U16yiK9WYD4dfIelMmofpKApYezj87ht5KtfU1HGRkc9bR9PXdt2fgPwJVb3W4N8n4DneOiZBn
sxtT99Q7BmBjefX+Xj2rXxOgC44H3Tqd0QkHPwqqCJ1w9GB60yGcMiJpVgQ8ztoZsUV896Au/tYQ
lEu2xzg96aCXupkfWNh7iRLpF9/kXjgmn+UyuGVcfUg02YlAPQMITTiwCzfJVlG1pk8ZB0wc3kT6
/JJp9E+Mo2nR8uhdVUJqmyRJl413LMbUbI3jE5igNj5BoSbCBEymir6m7qlbctZlxyW8vxCw1X3s
c/61mOGALANRCx41huxLyxOa2jxY12R5BgYgTkKuKD+0/jHXjk6yAhozMuzQ6OljAp8xpd34TH9p
kgAu2LEJMyTe+VKKJaGXabuWd5/gmEp6CcALpoRzRwBRyNtGKwNuhxp6kAMClQ3reAbTe8rHVemQ
aMcOFmZ3EnZwH2I0b48U+An5u1x0hquKro5/6BeviuDds+KzB2aCgxMdGYK0VjHiVVEiXk5Wjnno
IHA9n6meJRlW6iNjjc4NYfJf5wakFoEUgm352aLSFpJr9HPRXxYZ+itezVUxWb4iyibsvF28xpTe
1tSXariKvv2TNhzV5Biri+pfuJuNHFZXnjJGNKYqLhusI5N/L7Kk6lemfUELOHT3Z3zKChup9Fc9
TKjvCxqwcsG6zD6xIxCs76VDXv5LjSkmnrsX3F6tzepBzQ4+Nzz5Na4nL8bWegyKc1qctddJeJ0o
wlUYIC0aaZFwR/yGISmjSbDTUWQUzyvo+KDx/UXRLWhzIncaLvFF3tieBN5MXeHfauzhe5JOzWju
D/OcxrWDFpFSG2MgBDUwQsbZuu+pLF+HtY11kq9M37e34SJaRecmwMCfC4IbQrugFuaZLz28vbf4
g3nIs2T3TI/u6OJhAFkWG8aPVb3mdn7FeCRW8nO17Gdhe0nNC11hhQsaGWQXSh11x3K6ST9jY0vX
Hj64RjoL6bjPjfV7jSPdyq6wXehO6blKA44u3ZRBUbR4U/vJJIxbn6sVsm09pS8R/qwXLTu0xB0x
JHFfwLVqmHxY/U9z9QSSvgCxHVCWKTbVHanRqcducAe9JQYv+aanXpob5VA5ON0LZunUHFqTsYX5
Ve0APtQTVLCdROIV5t+AGIBVcjJWc8xAberdHYZzZ65yc/kK1qQd4E4QCz1Qy/yakqNnoYSlN1T7
nHuZCqyJY3hbfzjFX1/hcxTBNs+OXtvR+0UMijMwcyyqodYcUcNqPLRzUCWOwfDsv9kPnh/6hRMJ
fDsK4MM50SPXfy7/UPBfhlP1d0O8VAjAoF8wEN36oy1v42k8Ad66Trs1xO20/m4nZymzCn1tvMgj
OzQUx+w+hJlp1jZgR915y59JEVcvqWIFmIocz2z/H2VF41W74X9OqpG9fBOV3ni1plQ6I4DLX6Jv
zSbmIfBPtDRkeGrdRsWAOfJa6fKkyBO60ksnf/DQW0uoF7hdBbz6djQ+xTf+RuOBjPHrN4mGMTaV
nIhH/Lz9Rz2837JELUy+bCQPwpkU85QrcJn0FBzdoJ4rYJqJfL1TGTUhSx+MTes0EOu7N/UpaWIq
1KUzahAlQNrGfcb/YLXCh+f7UdwBBYUwC0DVZcDuwkpOUrVCzRvT0cDvkkUBzEABEuZqY/QnaRYx
WS/XrGwz+QC3mbq87pdoxYc3uTRytVHz0klp+qvdVpj7kwf7A5yaA2kUGlbiqbxQv2S6YqhIYYBV
2QqT3EV3RNuEsgDhybCxkeEr9YXLE3e0cTTlvWIP/mq2kTt7UKe+ts7z1aRZDkzGRkdNYM3ayXYH
I8+ly1cdliOI3AU8R1i4OkkxHWRnMbqW0TXurkJ79WeFuqBipIeG0YzEhiJZZIqbk/+l/QKxVN1M
0FVpPWTlWUXBGuHd5HbCnoHLJieYuhMdNVr8USz02AU/KKdzT59l4kxlBrzr6CSoT6/yIkVT4XVo
s+PTPwXaKXD+ZYp1xrNgK3afz1RltJNRA/JnJwuzRQMhkXCa+oEoakfmepAd7R8Bmz81CuWG6Wym
067DJmOkJJj9FvNlmD5qmd6C9769qEuVYu3x6CK+Th6Sh12y5AsUnR1Lg+T87DR5fte3YIYxR8A5
3J5D1TK7JakGD8McTLB6bGzEoE05qn8hRUYOwZtOHtEwBh4wR87I2Qs2YXxPcrr0Y+Bm15ctPTeq
TUJGwMGm78PWjYHQXJINyXJku5qvEmjpzFW+1WQTtduOTYODFHZJNZfHuJbNMPXHa7UfH5/DazmR
8F9wcbu+OI8dpidxcKppdO2v3m/bspZ90Lbs43QF7KVuvfYKhZbcBQ0V5qP99zIYER1qZjfdeI7v
M4YSi/hJ2u1mskHB0CBdRG1JfcNkTd315PzKT7mcLah0uKapXa6wsVtGDhLbwvaO1wKsd73QateO
50D5K3hij3pnMH8YrqGjh4+n8V4k//zwi/2MI7VjNSJYcNrOtVuGy57KMrodn8sSIHKzwENvElS0
Qm4+vJ7klpQ5LfT5J/dIBVICcsZIhITJ1QuLho6nG0NTQL20oU8QG9UZipQijn5xQIaXSNvTB+xX
2woSUv9Pl055ffjUHP8fuyGVQHiyHMQlTDE8xSHC1bhLgVb7uz1qQnfyPhHnNEcmg1sMbj5xOa+L
qJG4lMDkbn1vOwy7Z4Z75//3uj12odn27WUEqSGWUe14a/zBGPf/0JSAbwVLBJvfkB/aAlhlYiJa
wBRNug7DLYRTfjQgqjRMwa8tTlQ6/jD/TfIDnt+2OnaMhZdShRV1CSlJqLBZjKSkDFiSuSjMBed4
ky/DjYhVVOBV5oHbF3v2ZXuNBEm1kODr8SbN5I9+CiscTBbtq3pzkTGVHGiN+qSz+t7xqNix0vvd
mBLFGDWpd1K90wHl2VG6IKf685M8T4l60oTjIEDY4GeCd42Ff+9r+4Mtp/bXQZNWnkMTl/lI/Uc8
/cEHRern8PO0X8pHln44NWXyAyPGnTBVgMjq65HXzCFvT+sZRQn6eRDHurNAILGxkE9lNEMMy++6
tJbNDZbyATsCHzc9vQzfw+cmyjeZuKkIWh2f57eq9UgYcVB1TNl+unpzjKuDzaEv23E0LB1MmPTD
TtA5h10t2wmMZopMMyK9y7dq0g9BgvndyajSQmDKIR/MMIi8lHdl3pin+fotlbqkKb2wdKg4gFPi
4MJQV1ys8oRtoStj8UHKzsiinobsnMtnaDEolkQLQhp6crp2QBHgcloKz6PSnpTgwiCtX4Hym6pP
WzlkDrOrKjqV2blpLk7hoCJDu52/MGbrY9nhDTW3XOLrz+jKRVp6f+u0oRR6IymdALZu4qaCNRBK
UOc4GWr/ky25QkUadijCi91OSc9yeu2Xhrkfnsf0p5WWAKA0q4/tPHQxv9jFjCBimG3Ar5Gqbz98
EYzCQ8PZXFrhj3TQ+GF2b0rePtP+JZaOFVlz6y0xhE7JQ7FyunX/EdkMdD7eyqGXTKPD0nw8el9I
NgasPuZkSw/Kj7RAxRKID6BiOVq8xkGEv/jPQQRLUqlXbb42CCmql1q/abeIEYFileV2wkySYfg0
w3xVbQj/VdKXmjc2CDRax2CM6B0L7JieJJU3dgAYFBzyOwNiA1lNzmrA63rG/e/NTOekNxutPrHw
3lK1yqhKH62+4YLp9esr4wiXrOwrbk+X89IrP0SLgcaCHS1DMLI8mucRodclrLvXHNA2zis+lKLf
SZ4z2jNL+QqhD/pMOdo0X/mmBkY4dpeWMArbk5dtmLhLeAzMXRMu1HCNXw9SonTgiWMOi/hDVr9e
6rcgP/rnfC3C03o3PrVRpxJpl9iqdzO6eQqmus+KHkFk/+lb2RlikEzaxlHDLSDisF8L3dqzffrQ
Fnl77jU2PceiOOXJUeY+ywnCjTINMHhmjTnhhCkNYwTDtfeJ8Ujym/EARCxNDuroZwx2tDQW95A2
2hmxNvNLeZT/cnqdpGkPRkYhQ6rc6HwiA4g1lvNrEVwleSxbFOxSf2eP9hd/W5l8XKdYvZWctVsr
3GDluSiq9TZJxfY10TNi0+00bL+V9suk8lr+AIsdkJRi5cJiRupozoYctDXFGNZIcDNVvPmgo5Zk
FtIPOf2gvShoHkCFQyKlJ5UGc6Liyuk1j8J9qO50ZcvjB5oVehnryYKgkqqvwQxzeIVen+ErKrdJ
OJXKvVBsAXuX+yNrCrI/jb2ggrs5T3g2ZoY46wHmTfcxtA84AvU5QfriRMboQ52xV/Ka0z7AreSK
KEXJtp4JH3qx7F40dUm4209Deg0W5GsozzPmTF5YdNbpd1DvwH4KRyE8J8XJB2PMIKfai+VOAefH
ku0k/g4xD189fPxfyjRb2uZWsIdOp+pkTR0RCK9qRRI8ofzk2PLRAK8WKQ41HgGfUf4OBHmMj4Vj
oye/HolV2d/Uw4X5nMwW3incWoDwOcfHjGWxAUNhR7pj6RqMR6rcWNHMcvsi9QVGSl0KV93OVgMl
NswNZVd4uVU21+K5xd4azxYnvt+ym/1rLjeumbiCP5vAYujmeLLwamHLqn6/Jc6oaNpYbbkDlU4/
kUU7LqDVkRsDQx8o6zxZtd/P/qCJx/55qkoG1jvllzxLe0u7z3va545CeUoA4IFQMM+DefZPr3fG
3Spk1dfY+pbO837ZQaT5tSIkRFvxM1HXsygF96hr0+YmkUxV3GjT8bZxZHWROWn7Dh9t/tHm1szH
nwo6bZVz6d8p8VLLd0q8nkuhOGnFaeADG476Q6XjE99SZUFU49fgmwVewOpFYzMZ6ZqLw436Y3Sj
BEdE+KlosTR/DnVzrUQQQlRDLzCZgv+gotAPPsv+GKpAXW3yx5TDjT2VAsdMIyNvVVvagtMI9UqQ
AyZfgDKYBJsk5Ph4weKYZDGV3Ysrvl0TwoebvAYJqZUPWnkYagONHGPN5or+xOCfMANx7+Z85MLY
7BaocwL8iFsRoQgy7oQscrcNFgUInbGkc9YJM4Ulmenfy7Er5QYMp6fgzt9xjN2b1DPJpy885rSN
csxQFt5rIVInp+5FEN+4QcliNXRH0A5GySdaIjLXI/sd9CsKGvsaEggUkQgI0b++YE5LHxv7BH0u
Zy7z7ukk3lY65sJ9NtlPOqiEx4ZdyvMEjMugNsp3xMqqxhMxE6Alh9BTHZ3TCC/miaIuUsfEj7sR
WcJb5k8gF0OGfURIFCh/YIKERep2j5BCKuW9H/s+qcDrP8XMgRsRa3vO06qyg5Ki/87DyJpDhZgo
9th4C1SnZzY7Ms0I85M6L8YZoOV9AGAwu/3QrFSwuFH6aT4vjJYbgUDylB8q0Ea1Jfw/tYUS3npC
ABuP4Alk07M86cMx/g6oxcou5a3Ul+QQeOQqD6TTcvpT6HtM6l69Nx8vGFXaLm/2/S3ISIY6Hg8+
dYxKZxpPo2YTmiBdjfOkOeNkxjdQ70NMDvYh4okOjSVnTcQMsB4CaoWA8hNH4l0pMQhW0z/1N+DH
VuxnQBKj3KJZtLRI9BvN0qvXeJUI9C90LNraEhvE2pd4xrr+lT0NnK69xfiV+lABdTG8IWDy/Ktw
ppLkqy9s927qWT6/pNMrX0x+J6LseG7lo+h2w4GCSvb8/yvkBPs7QR5bhlf6CLQVf/ilOnJ2kNXj
+s3z/SJ8CU8MxQDlmKd/bijI0TAcVyNytLOV4CjXR6E46M+DhC4JQaSZJtJWop9wCuN64s3/iT9/
e25keW0H+VUyd57nmONyvwwFssdHdtS0/HjmSblj5wfzG58qZrt3ky3sMoWOpMAurP0pdwpWmJZe
ISIFuFiY45RLs1ySbansLtsE6Vadh+vcczBnZskOjp68Fpc6McWFoUypdzAs6EN7PObdMG6lo2yX
Z7sHdnu+9M/YO6n5ubo2TqycK+X8YDjZfgitrWT7eu3t9Oid7cSW2r6bnjxoHIK6yhf+3RQkzIrY
hWEh0FOybBK7s+hbloWxbxkJjatw0Qzvr+DDwTeOIZBhWf+7URmm3TTBG40fgva92f65TvGaiyfr
TcqNUJWVF0lH6YalVo8/ekG22N9zdoYSaxHb+iqjDTAHmV5KZa+kZGxO9ophD94I0237hQGNE4hw
7/Km4BC5XyPwcRObgxl5E+o3/C0wH45XwVppbKLKzN2r5PpW13lfhlnMcQzK2s1vr1TpUCuRtVMf
alN0uyJ1urRqUsaOJmO2GBKD+VsYxWpcyUlNEHiqYtYxFthEeX2KRfyfdgsXXYAADcrnkovtqTIX
qsOgSV5V5zDqlPXZnwO90vmcRsW6bmx/2p2iFSeyBuPCohQXEXHZEuw4KS4MVmB+3d7RPrX08Zrc
s+whcB6zA/VcCqeUUbk6woGVfBf72wbGBqbVI2z6HBZh98B6QnWiF+//zF1tcQnVC6j7sLxNXveU
oNPeVHevy4tijYOUHp7GiZtfC+gb9S6BFlMmfmrSM7tfer2aWU+DecKH1/T74j5wbIORiXhPIige
SSfsnuv4x8v/6eGSk0y87sBchsvG2HniIQwsFEu8QIiW+HvkjrnOAiOtmbu+8VEKUNuZfTKa63I7
+jUVjQcsga26Q8yNUdTz45qlZw+g5ci43ik7Os3sdup1TvM8YnOXTphb8QkVGfWciEISzpTnEfWB
IREhHvWOhUgBAWPSZwgLR95AjKn8S5PfX8IaJFwWT/nWhZBOw6fjUVHMg0Vcwn8Jfhh+6Vj37SZH
yqMLZgOdQ8SN9wpB6P33GY7iVNivbhcBl2tWcUu+ed2IupU6Uc+xxvljgazwqXECFn+Hkiotwbwl
kKXafpNzCBSLI6sBF3O4rkIL3RWWFxe6YvkVJ8GFaO6ZLm40Y2NQ5DfiYdrOKTDGSV+pq9KwyWAF
vD2PV2ZGv83qaYmbdubrbkO1EfMak5NboXmWhC3Jv6CNm2B3ZlA1U6rVoaOHYwAuHVwcYxOqZZcC
56WdkeyJBJDW8sdGIQhQyyZYPznzQScVHQEwCH2cDmNYaqlhZWnFEqoOdsr+WI8EF4ijG+nEp84Z
Uu9dHmrPRtuNFtqTgONYpRTpamj34AMv/4jOLdFsXvPEmPOxwz0h/kioj6go43MMh4w30fGJipJQ
nCDo8w+4Husli8wUzlnZ87IsY8P8pOAJVn/8bxKjpt+YzL05acbWaWb8/ZCLZO7UgbbWlRKsYzBY
4+wdhxnvQAGEmtP6Sd5gW+Pa/nODYWdX3xN2NfIXEeU4mY/UV4LUwyZMcAy84/Q2Nr5EKNS0oMEe
UOe5YGpmt9SpFqNZjoGg2ZxaYR2uy3INL1wsMdMw8MfmLYjfbbfLndw4TSQ80jcsitPE/M4BJUgz
EhMyuUjOqr+TRS6UWsWEmJfHrj3lzaXMCObe7kPEQWirD1tsr2dFuHEw7Pkb58gjYDmEBe2PmIh6
Bk+Unc3xAmi4xSkXIifbOYI5as/lTHNo9Xquf5uuaPzGrjWh3Eiy5FNaLkEQdDiMhbXA3IraZ7x2
WCJsoZhN5kVv5alldUvaoRvtjpsJG0vPQOBE8qGhC6wilFDcwXwjiPMWszRjsEZ4cSRsYz31QcxR
9pN0D8FhV6R7FaEbjPsagYMqMIKNHvZdVklS7+2p/7U+ec9jyw7yaU+SL5oufM7KJy24YV0PSVgV
9h+D33jSxzeGIcOPMp4NUyvSjmCMFzCt15i9ySfe2KF88i5J3n6cKs0a9OOURO4OzuJ68u732KjI
XbhCbJdwzvvdMN2zj5iUR4vhFD5tYiAuw0ds4WNx2NDbJRtEzxW/AoC1uLx4zswGmD4SBWG7wNyR
c8RW31JGGRByUnF2LPOeMaDdd+GMdApmbmOOY+7JBVksDExLZmPzh3gN+g5HnDDZljMsF4hiuA0S
d3708zkj1sL9OyzhL4BSWdl+ucW0zUfrP1uL//M74vRM68OWiLlXuzLi6aKtF4nsvgjAjlcHQb6B
LkVzM/atdcsQkyqqSAylY8pLSOpLb+xUiWwedYWYcm+Yv4nJja8e9zy1MyhxHAEMiuuoKJpiB7F1
/kB2UNVj0J3WpZ3ztFJe89e6VL4IAKn9luSUlSPQrmXhPVCPhBsBVTClUXCkTuoLk0ZoPKxLE7qa
GBS+cAnPU1KiyQqTO/vFsV5MTQ8YWAICF/hphfUtFlVKUGdsCNWQVjbu2VNMmSYTbEm9JwRVXw+N
G1DA67U0N82UGTgClsoqxh3OH6rm7SwbNgooBUzAJpOKC7/JNnX8oWqr4MlvgP85+ASyufaA/P02
ruAvbO9BvknEjUbKPGUHQrqJWErCpzY1TjeFZQg/ZE6Rw2SBE72TSCmtih9Bu6c4lHQYL7C0l8FZ
ORCnVcKb/0EacF1WVEWNQUAScH9OiRbAgiX2J490oYndKFr2yMBgVIA013MwmiR+X4uUZ6S5TQbS
7jB1d9W1nyn6/YnXyZh2+ioDsN+P1igCGml/M9hD+sNUQ54kNLNunF91+83oRLkKXjmKvRU5Sc0E
whFu2Uxnum7FX+K1auYA+KmFIrOgVIt2y1BeVuZPSINPqjLP5fOmd4+Cg5x5gO0PGoe2V6qccGCP
/hcsiOiqNfybd2nPylK9PgZhtIwnFJ3S5EezNYcOVCVOqxIPlfuke0d3ondwLiCZGXPEsmZwO27B
iQuEpHGQfaP3MrBScY+O/kkImU1hDGojsJofyBBcdJW5Nfvdk/CrQ1bWyDdevokKBs/WWywVQ5sW
zGQU15eOE05W6klBhzfZ358bbNbm+XVR8TlVOyNEYaa/cv+sdkzFcuOKdE2yTEaEQbHglmPX+aTB
mzYPdEjyIDy4OReT/Jo39ZNrdF65BnTaKcWOIUPTaKMifEvIXLDsLo0/GyYPNA/sp3BqgvmfOIPe
4Scu22aKmJHHrSSesRKuWb4yooTGyFW+hxS2zIOIhLeLqRxqgTSh8codWzSgq1JgOyOXFf7OEroZ
RjWsBmVrh6ysm7+TKQooi7E2VFM/Y8R4YTWO5LPaXMAfUNoqZteun/3lABhCjMvynWcWr4bNxgJ7
N7QQnvLZZ/TcEJGSPkvcY8YlNC9lfu3zq5FfXx2zv0u6fSaAD4+5D9h6r+J2o3BAHDYG+BauXbZz
5T2J3sXm4373+xmueh+tYoaUS3FrW19qdozREsTJCygKZvklh5S1sYnRTod9+ZNyxOFBPv4jFRrt
inbY/IfqWY4lc7/EpNSygX3aeg81fty6ymThwnX63PzZymnpK92a/8x77rT0QIJrPLRfcWuj6A/I
G8S8fqkBqof/ZEUs76/ExNwV3EPtRWwvensJuosB8VA4PV2Cbfl26FeqsmxxOspWxjy/267gGcaT
xbiD7nZMChgE0NeLcduSKpzBt9zcq+EpVKYh1+5oMLzz+SBY+wuRk20GX+rxbD7U8p+vf1b6Z6F9
+ZPPbNGVVNaOFhpsKlhokmpsKB6audLM1d+G4r6acRqBulB2DsgFfSpfJOspTGmBNA5De3jGI9XA
D/cxapqy7ZnNmCxDq6FdSgubCd2ZVHm1HY9q/RM8kCu1BCXnBvH6Ax+DucKS5wuLmNO6PF39KUSw
naaIUjnPi7GJJEO9XMrdSkpX5nxe3lnz2WEE3sbot5NxOeZxa3RQdB8lXTJMJTh35IesYhHHlwgQ
v3Sq5pKub0M57ks8bLjNR/NjAiDuVvEHgAFkcx6QJLD9X15wAuSXYQPNxDSl/Po+c2FXdHZmAPbZ
Kvlo/eyMVbMFcP8aYZfUAYzg3o6YEzyKYe4HLoj7sHOV50KmC6AdyQFAe7ERyv+e0a4DJ+S8Xuwu
EfKtFlR3Dll6FdUrExc1JpriokXXHzZ6wqV6nuXoGMu7Bu8tiG6KokPOAdfXDGfyOHGLdkzckGxO
Q7vQ1UWMjQKt247TMZDO+NaYHDD79HTbELpZqzZeWXiS2MzxoyyIlHacVXARLyv3dVGGo5wc1RpT
FJO64WiC4koIo1zr4Co/MGjSfv2ST6yEzQHJVwSN2q11ccWoyDO/Ebit7+hS3X6Vz/Lp0tjb/v5X
kjqni9D3qBO1VVoIOk5+D4wCSbfGNVNpywl6OeWi7bxC/Rj0M2X3UbANiS/6+0w8dIfJa5WU6w7D
/CwCNKYch/oSo//8pPK1+mEuIsbQEqeEDC1Nu/tYjG66VdsWpCy2gHHvFOOUkFEg3pNwXZsfXWyT
/6PLSGUuJs45FrIFEejiKCxrXrDcPj/8jy6C+7b89V2vlecmuxK69+Q1S0fAiVxwYuEWVHfpd1/d
ZFvkklw/tvpRmjrKT0mnhMVXoB9T/VjrRz0lCLuELQ9G2ppos7pc+Dlm3dXkR79ryZy4ulkfiatL
+d5cxt4tMU9vQ2kISt9LjcOZ3MG3ZysX980U6iSUX+bgyF+V7GIbYn6X6z7a7zTxVomyK7VphAiq
LUmwscCUD+TMeCPheiT9XT9a40qcue2WlJhH80q6SME5vv35TfgLmwnzibGBGO6bTICdrDKGwxmN
ub1imeGG6WUQiJaHT6lSdkcN4ieAUSivV6YFAWaG1iK3dIpQrEdXsVUTz8LfIK24NNSFQmEaan4p
EiSfEKE/qlwo6q1qrwyY4ugsFu/I3c8DvGNhWkMeFlak5QJ51d1Qwhm7JdpuaGZMm8iPrXA/puI9
ev6U2Uz5J9OWxmCdpk9hhTSb2bSsKerO33W3dJ5Og3ZDdVsbgVtZMWeafGHFSJsfCf4RHAu0nucD
1igeBzCX/ncjrRROOvC+ct4jXOr4TZ8jz5Ki+k5avcoVDio1cUnNml8BnG1AmPJHDvOR+khpBnTY
Gyob04chXRJpRVXtNvwuQEWGZxxBKLfZcNfxmXU9ZL0teIgk5cTFu++oR5HCXhmltqclLVzxomQs
Ofk7npIJ46sK6NZK5cah5/I36YbxuxKtl5Bank6PDy3QKz26Z+ABCVqIqzLYhSlNDaQ4NqbdTNbo
/E07fdP8tn9VaU48IJqDhIkWuAGw43gxdTkUGgORmhmw52dtPhNa8B3zlp6xwM2Z+CM4U4bk1he8
qWF7IpAsoUd4xzw8xBiseH0j7zgeKJBhYhjseCURdbN6QVE35itL2ws82utNKl0IneFhM+Wtze92
AvcXE7vqO71hI2EyUQjwGK4v5uv84DnvQ7DtHq1GkGQccRPrqZ82BlRcaJ5bQmT1d5W/w8KqrwVg
6tJaRx0UZmi/hIrwe4TSQ/7NLv+HqTPbURxtm+0NlSXPw6nBgDEzJAl5YmVWZXnE83z1ezmr/09b
Sqm7q1vVFOB3iCdiBebUmoKwi4hPM9lOXFkMqnqZulE1Rz01F0UO4IQpVCrpey/fRbiGDDe8Q2L4
5Tf61A9jojkanXRuB8hIbc9ahx1DWGvyhqFgwFBwJEmJCMJ5b9BprFhhWh+UTVxdrfGSJuc2OuHK
lV52qGwGw66VgyjMVXqUaFITVdUHpvNYwJh05a9LAcdoMQJbEXircFyMdrDn1skiTeQM91G+feFv
Y5XeqwxCgBfcvkfKUFHDOkaqTNN66PkznjF5XZhW4jRM421WzzW7AV9rfzE3+ha2Zdww4jN34wqI
fU8PTxTqsRysKU0s47VVgnIjprDttWWQnqwO/u5RHbcjQJpBvJTBNa2vMPLo7IyHP3n824e4FXus
Nd8WxccBDh67eU/Grc2jXlOFsOwbItEenfBafW31Rcjdavxj9d9T/5313yR+YYt6fuz5iK7tcYx/
s1hQ6qtKHr+vny26cp1Y9xi/nbQAHhGvzc5hn3D0cKOUzmugM/MpFp/lN8om9Y2x8kZBPP41uuYb
cnP8H+PjVC+C4KoLl6amh3g35js8hpp503hweIUwvH3kxc9sSiBZLQyCV9ODwR/F7WkVLoLiLdr7
MAvstL9LzWH4EnkDaFonQqau8Veqhz8DgWbf47G1eoxibkTdGZMrbNyS9cccvnqfR3dcQrT3m79o
y4boddpCJVKDu0eFdJGivno6vuwOxXylWH/n4nCfTfMOgrNSD1Bwyy9Klngz7bnMKnMx2tTv5rBL
810heVZEIB45zjwwfqKfA3oU83fw52Z3ZzWMuH8F33qBkdMLeBOpM7j640XqEJFBGxR42VfWDXRv
/P3S1vwvp5iaNfsfiWqInRdbS3RAJSdpgcQI6Th4t5YsM/1P8gt3evIV5dtyM7T72Lwn0U0SSFvn
M8P59fpTScemv1BhIu0Byfr9qqK1ql7LOrPEjZA43ZvBdMsR+pnFRDuK0s+kLQ48sjqTthZ0k2jv
1VtFZ9VwzvKLBm4rc/mRmYNCymco6+MkeSrjgxcrvS5axEdC5R3LfvjEflAXfF9W/CMU+Kz6KLWP
ulxngFYHQFg2yONlusC7MObLsTkI8tUo0CkuVg0BuLsl1O4W62pmf7j3bFizMkeKy7SVtTBiKUpA
Ou5+osJdyfIKT3Q9AOkaXYg2HQhQ7rM9Bo9lHO2SmQnNIv0T0G21vXkI5DflZ9SWm09SFAWPtHGb
0gsc7lja+ejU7kgimRmKDcNN3WdsrYr7Kig2d/mPw5ji+B6gtoo44phoYiskOKmOHCQtWW6cibtd
JmOMKK4FKVTq3BLYkyxKs+qjjLPdLQM/weK6+mX6UZVlAvtFNG5DTFau3rkDJhCcG2wF3QaAK4XK
2kHBnEX5gxwtxmeih45EaSpeIpXSZ2CqVEsCXAgHPNILfl2kWpxL4yPn9KJA+NyTzy0liJT7qdrr
4d782/LkXdvuotVn2l9VpjbnMTi2415oPfnSCPD+GT4zIJ6Z+h0MvQ3fezXimACccccjhLGSLXeg
kjXbxMFGemKz5PJStifY1El76ojnsQGD7KfAxpCvTXeGkf6bRgqo4srJYKh0iwdAxBdIBHDaM1oH
2icTzxdj1XXrFYRH4pvhXyC3jRkA+bXEDwdkpykWWNWRluScKllY1MxClySrMCHinK7zW0kbSgGg
3+cBJ+THsXrt1PI3OpK0/lXpjSEbhSA6MOu0Bas4h+1/hgbqksHWNnbCpveM1QuhdrRrpOputS8p
P+HOPx5i61iOds715uXUfGcBtdTkxMh08EvgUfLTuJXx3S4ZqHBZ5YdWMMNmMxcYuhqbdFz5+zlr
zq2bNAKOWRmfGYU3o0/M8WtmrCXRZyx+xHT+rEpibyMZRki1FCo2e6P0Gjqm1VX44lCNEcitDVdN
VrDJongH94bNtQ6cTl39qiU/F156LTtuKn4l+07Z8I0C2r2mvlyoFr4+3zSqDQ1H7YkUWcOBgr6G
Zbcp8x0nS9cG3ZsvB+uZhc8O0hahsY2JO6m0PPGDmHnNSAajvUZ8462rHrWTcHseQzQaaCVUHR0G
5kL6xyiuB+TN8YCXMrnDtMWJseTun/nbfvEoAnOPc3UEH0vzGPkjBYF9wTgKqtz0XzUOOTv/hyQH
ofq1ZMS95QqCAEjAGCl72FY04YTFPQ0AyF/FertTjEUwYsI1rwMkR8f6/JVrqtVIfi05o+OjxWlO
rt50KKck1stDfeCRaE6s5qzhKr1A4aX41LZPVLunfozTa1TeMrtx0Bjz6YDKZZ1/tYksBoqUynTs
OMKFm2//nQff0XetXPXk65v1nF/HmH9SI1Q2RnCHwus/f1pGY+nQud1Os77M4VO+y6/3VFmG2nLu
hokxY2DhtfXyncet/AqWQI/O+leDotd8XF9LWqf0/kRJSUrve+pZiad+/YoGfGFWC2eQ+JWucEPZ
cJOUulVQzC4sPC48hcDdG+0UtJjFbSAo9M1oMYz5X9VLSIRewNZdqAtq7MFcvQIeZpcU6tRQG0Gp
2DrBpgQSBZEK9/gtm+7tQHRnmyairUl/IRZpBFzG1Twq950EsguTJH9bIZYR5wbwjPRYT64+7aXx
UE+8m6ozsRrqm8na+yZTFOwKCEdVeNnD58Q0iEFpLVigkg/QdTXraDC+ojI4vY4p/vmVyhhtuLbO
y1yUsTuRF41pvD+1wqkhclKd/X7Zy7fw5qMLE5lH+sUnA2xXYnqFJ5HxUfUzfyv/1t3bRAxYPjNi
NpMt8RWMCT3mr/xvUHwbZEruevmnwxvdAMaISjA8SwLJ/BNvX5Z/JpxQeifRjz5l5vreoMOasvP6
+rr5v/VqCdwGM+Eg33qKOpetdEduphFZXVmyiWZ5JnBDdr79zb2ZGQVeicK6dv0Si+IQgwTaKJgg
KxfbQVK7ee1qW1HB7LIryPYYNFVQY7hKAucb9RP89XT4l3YXvqFpBb0n9B/NtA/JdT619nOCmRpA
bmIm4fnRjlt5il7nMQeJ+2lRtxt1iSPOqOCN7Y09ZElt2qML6eOs3YZ4HHyajk5z+JsJ5R4kJK8j
a3dmspMMryk8ZSFbGEDcf2VxpbLk9uMqe59CSN+B4Q01AFhhXjvdDC3yZuFpzx8f3ybx/2s82r/i
wbfErCNDwR6W0rJSH/untWi5pUbsoWiwxONci4I6EtAXA6dHeh2CdSx8igt1veytd0bZOaoyamGF
qsUoHPVOYl7AUo3D9qditaudvv7qluxHSzV1soeKU7VcpsJKw0VL0Qoz4OC19pQ7AcgudSVpMwcg
OWVEGzi0/SHsEYjOfcKA+cOCKxC+gSVQAtlmahJfpZFzx9+SBzddas2fmmG21dsgtjOBF4XBt8dJ
vzN9iK6LCPfhL78sBd2SBsZGJS/oVC+0csbc5Ao3ZAy5O93EyL6vXvt8Ufv3/LsiPkHOnP7ZuSWV
dhnG6ozqefaS/FQpC8tsbGa7fM3bn/GuRs8sqaaABSk+0NqmDMxStkWwnajpYFXLn3DydiGKDkmd
GQ8O0pAxOLtXjO9+A1f0fwZ8vse/zNYYzE4jM9ljcuQC0XIgI1seAjazIzn1MJOIo0usGgsByi3B
EHFQsLWKe2n2sjG5/QFck7zH7ZJUoJe3me7J8U4H1wWeW7PFB8isiVmRNtNKARRCxiDi1jBWiwlW
vo4tbDUBU9f2V58EZaHFvUbB/ZIidHawYKap+Hg7I/qgbZMTHwsOxO8KoHFnA8IBn4JbztRhzhCx
zQqGAIfuwfIw+/2J/TWXBECvo8jf/5jjOWOgZibZNDzMP0WyBomICkfFjeSk7181/SKjknK03Aem
R7gop/rimDu+QgvvOSL3I2zkBmiiV3BUz7dtCHmXuX7sUHYbvQ+cM14tl4R9IZS23RMOxbxV0Gzw
W6Rft0aDdtJOOcxMDPlvwkCb6VYDrZ32NBqa7zX8lp8acTWtl5x4QNr/F5zIbR2HVuUwZGOUZpbL
8P5v3gYTnmGx86LemREFgzxpzfIAhLaiFa73+u79ZDWAA5f4bl/jSdv/GlszzAxj4mBbiyCgV0Z3
TXtPwfMYLH2cZYx9yL8arkAmpl/JGO4rfW9q+uwEr+TgmEcBxsKEkdwYvlNwM84SeyMS4eHW7G8l
gKClLeSrosQB/abLbzQ0hPqCkyCNNRaW/j1eOX8RCpyMLhPZ4eiUfNUGgRZU6GGwsxArSE7gjwM0
hjqSjWTFqnBJ22DJTUd2K3kD3oOYQA2QklxuIM252qSmsSlbcDYnilIyqci8QhUBADmVscpmqHk1
NpsRQCDR51e1ZOTJgV7myMIBg/53CTvJr1400kKtE90pCzgP9xRoB0r0IpUR3pjI+Hvj+ILbzJib
WUKpebxnvHMGTTtgNmfsEmVHWIDwVtGWmFJO9sKLOjcc6/vOeJuqhy/symn2aLAGEh0ha8mX0QCH
TUIaTgpMUUCQr+XAIY3LhTsSAUhpCV3r0woOpJ/gffDCbPl6xOQYf9LEcrCMorfgB2kCzPblgiqt
4cbSb0tlekmdt12KfPJquWzw2G8qBgF86RiTYzuTlsDhpvKLGnsdaP2Ct4smC4bwgUBr7xyta+BL
+k7899fQxVpjtDlvqG+n30Bt3F+aPNRmZvaGM9iKidfo9p3q+wDveO+qwbaglK+eZQTuQcnbUDi0
N6FMpouc5o3yhX9sz5wmJkpgbV5eRaIomBFwsRcW0Iq5zDu/qnpUX8EgEJhzXuVbYd3mU5DkKD7W
KaeBnqFQib2WlvqnRNVfe+Je3ddLa0BRdw1pUxvcOjdz0F3t/ZcY+YmBr4Fm6k1vcubbtuO6o/bL
3OevUzCdI51g29LoOE/aIe/GQe+O4rBorR2aWHcsQty1tqb/Zio+JLuP8o71MQcwmlJrDcGRZins
QhcrXQjyjvke2EQz+/arVQ5bGDzOptXoM3U58yXLXjwg8UaIdOuQHZbeanHTiJv8ponu67XKDsL6
IFa3OLvK8aUJz0gBEeY83P2dR4qs2qomRHSPytAIvmfaj2bXJAwh047/rSdTUrLVrE3RbozCBf3o
J9QacOrgK7tLl0LuRoOb0a0bQo2ZI6a8FyDUJhXxwJbTOykRFKKowaf72b++Xq8vMf+kzDn2JjoJ
h62BqhZsyw4Gq4vqNpDQOtPd3DLhJDjfcoyn2BO8S48rXeVKu55OknWRlBNXjoD4yYQwl33WwdML
o3tu3JQWcTcd5v+SYlRLXKX+hlsnSmndrhYNKDsEGwmfv2fAq9qgphhwCUkLO0F4zEliSVxbhnau
JuM9YMzJviUbC4xI2tXalVjPQaoxpohnHgyyVbh/gijx4zfC4ZpyS4VreqkU2oO3ert9NW7ZzOHw
+Kcp17oHAK8kuyyXPTCgXd8fKEAtXEZUsJV0QXWzvFoEfIR5wFSwXP6ShVBKQtNkXegcnehau2/U
j0s+rO2A4YJIEeE+S7CwIdviFNqTLWWuk28BexRfZv5W+xfcnBdFXSNdBvua4VK2AoaHSLfJu7mj
JcCKhPu8PvLvzPasQPCZi2XwDnOj3PYyjlAB1oZg0wE3AOQFC9d8F+p+rqfhaRg2eoBQEVs3Uiwl
rTrjRezOQ3OiY4H09eyII8EoEDDvkF/Rze2QEMOhoBQqPnTavtL2tbEbhl1Diy8+JXrMz3V/VpJz
EBNg2/vZDjlWVRlor9VwJgU0/jErnmGx+vs3Ge6mzIz3PhVvaG1pfx4T8CQntDKGonxW/zokZUxp
m6Z0PWzwVO3iGNulMNUM6KI/jnkkZ5dZsgka7v9cb6DsuUPQSNA6dbNLlZ0IW0/ZNYBexqtOdJWD
/ymgLQnvxjZ5Ie7asz25cTOL7nNsKuuAlQcy4740DulwMkMM7njNuNq043HMmTWem9xWrWtV3iLl
ppW39DZpfwrjd1//zoKvhqVRu0vpG+niJKJi8yj2R8U/axtTdtksETg5m8XAvz1ci4TiYry4ZMAq
DzcHDZxp5I0WY+I1jYHm65BnJ/rQ8M/hNeSug9ewqB1m8ASw/ZNY2VH6/UIc4W84QDCwnUv1lBtj
A34fGtVqLJBgSfGbkOgdD8l4FH1usfbD8FeB5pG/77OTFFz0dDmol664GdGbXNwxPIj9Uhje9eQ9
Sd97arcuQnQRg/MEMbqm+HOd+rB6VIpq5zm9YL0NyZtU3ZJsFqPa8Fx0W5/nLzgTaAZIy02ZChXp
oJpLuNUd1wVePfXVP/dLWiAwXNBr/bCkvz2+RlrVrU+9/L0f0cSX+BOameuAXwCCsY3pDa8Dfwbr
apAyNdf0UBgVRNizXn/tHxwPsW4AhOita1zeYnmpU8C28g8Ea/8n+bKOhGhWAplbBDK89sprJxjH
cDcOx6o447FNbMPAWb7h1AOgD1ME5duYRHiReJhf9xG624gF4hph+R5h/yykwTMGz+JH2H7sQ+3b
LP8Ut6x8ahPK5FsbMEm5NBVn3lNfXo74DJfmsCiRyKZ1bbvjsKEpZYD7x4WkuDCubYPFEVSFAyq0
/8A9tPqyUNNEDtZgRQ9KsWTSEFSn1V6fnJBQb/Gfjej40sHmLoBYpuWxKo/47sdu15ZenREU9FZf
ZrRVU0/bpCFjf+Zde8CjOlkf62yIl5Wlw+Q66Mmh1qjDO0YakaSjqh5ATWsfc4oteI7KzH3BbyNV
2Bq3JQ7Jl9uXmyzi5OFO6ZKjBZavntswcGdwqP6JDB4VsEsHHMCu/W3RtaQu/PFtzK9VftaHDfgV
kxiaseL0zM/c7dc6KYxDa49PnKbFsmBI53XSbDuebdR2w7c9ZtBPsc0Gs/KcpDuTDVfbU7DkvGmA
FGCZ/OkD03/AB3G8Vk7SaXMuoyMNvCQx9N0gejl6rOxiE9G6a2Xt+cjlc8rNFggMmiEXfKBysbt8
hNj8EPtQq3Rayz1R91R+IItlTpV+0NPBdSxcKsIn5Suj+RD41P/kqdtKG8lfpyy+t5cFIR0854Gr
Ycuf9XRbNezhqZeKuwzSIq+/v6WoTiP2VG5wXPq3CbIm1VfZDv9+Q+jUWGvlBrIpVnGUa66pXHl4
HNRLbVF9cIv6N4mWpHDRpvZjH3OrR2PgIkbnEp6A4b3IiSDeQKCWpBMExBGvrFeGeDILQPoALY/+
ei9jF65dADKY6D/wz+J7cqXaVWpXeFjc4bDCNBt8UyDgg/Lkw+bc8u8iydXMTWmDgt2voIQ4jXqf
/LdRvSk0P6rnngA1GWAN6J3NF1BrPb5+XQZgcx/ph1d3VJMTrQ4BFhYvL3blSLnJAggJUe3pJ6rN
RU0mWHHD5i+KeI7mV0glS077ylzAQgBAx7uHsWqD/18UZ/YNLzXEtbMMEMaBtsl7sdsNocel58WY
3t9xmZSO3GsZK2RvrbFI8Z43rT2uycNqMu66P379OQ2zjwhUfKQvVMpD4y1+Yr5wNJ5DTR2iDzLI
DZLUxBrGbjIHT4LP9KdIRuA6TI/I4PFu6zQRQN+HeJPL21Le5p85u7mwnWGnFcmywg7VS1zcouIe
Du/7RxxeyEs8cDeFNm4Zq5/dMh1WmZ+K63GTBleiS0THB9LjcHV6ZIx5B2VE/gqAYt3lg16fJvmA
DKKlT2heGPgBoYX91WO0NvfdZtt7vIB6XRH+jByrnocvvur1ZyCcc1QMiVClMuWiXP3qUks3q1ya
+R172ewC42lIF2P9ZXF+1cKLEF58LtuUiiRuWLDPs4weG/hV5SEODnm0D7pdtDGMi0J5FYsgoab0
uJqyM01QgNrMT+WoSHeBiDhz5czj7j6pTsNjLgNQwRRCxs+biAJjiPNBracIWHNtDrsBLWqrO178
f1og+yPcdcnap7gwjFKyLWgUtE7fW1txhfTShSfWeWpdlfyGYdyqSMI/g4aia9ef3KRcZOSOlrUT
xDgBcf2t58028N8ta98sHz3txbYHY1xnrBS/txRBBJ8CveoUcDtScdOpaJvg3x/ILOn5qRZOowEE
/Ocp5Myp7KzfPDX/WO2wPrC0IVr/Y7WriHFe57sUQiXjJkB1sfUBa6dnBbt6UWT7yaZNj9SLz9Xy
OvrX3gm5PoiHoDxYAnZojpe7Lt0Jo8dDSEYbhBdFUwjEwU1LLriK5WM/nVtuN+k9IRz0rMtPiFk/
nVP1QolX2ZK7NPYW7trRXNzFe1duK3N7K+m8DnZa7gIBhRBs8lY7leosJ+leEBgYPvK7lHBNp2Sy
7A9GdzSS9Qg73DpnxYUFNjlqKlz5G60E5Ak5IvbnJD1P2gkYSKQecWDwWRGZ/IOZxAyeYncXIoAJ
9z66/fvEmvwcW7b48a8k1osXfXHtlBNeOZkUmu/UqJArRsZ3+kl9ZAtpix+q3A/iftfA77/3MvWI
74P+MPRHv3xHgmpkuGHQw06+//mq3TRhiU24VVwlEFHtRVPOaXj2WRElymBXgrH41zzyv26gzN4F
Lbb0pVTcdzCDDoTODX7ItIsnSThBOYyp9TjhYwbT1Fpvz12abPT/U8scnRzrGi0OFXf+rXit+WGw
5lBAn8/NMv+YGAemy/ewvE/JO8F0RSNffNGjizRf5w+6sDerfVDvLWJoKALq1nht8Q2ZXkVxCOpv
uVOGfacfpo6KmlUg09tZSQ+jf0bGR1F8WvmnBF+l+gi7Z/jN9Wqk2RVbD+NoEAdcuirvpQHFcP+x
AAm8NKipeDmyA5K+OJMal5V6IY4R/wC2Yet5BG7I/7TjAo8l+u2/IKt6Rsr418iF3EF7GYdzIinw
9x78Kud1YD/TqRROtXwe5TPbVTA5vnxOlHNLDdbCEFjmH1xHSPhMJ+YK6nhMtJWuEZz+qUJDPiHf
smJX/m7z75jODZuqsMDwEmNm97FJ1Z+M2JDGaucFxrAV12G1WYKI+t/2z5W0o49n1mlOtDDQd6ZZ
gHT4TI5EE3NhJkvPAhRBPhRENNn5lgqvGu52QsZkmmNNtDkT8mkKUH02Tlp25jI/GEBqwfL+yDy0
toGx3A+VA9Oue6+tE+uqyaggO/bWkSIbEVZiyKXhEreXEpqGXYFnDpCN8CUtB75VnW2kV1qA5HYd
Gp7PWZOWm8DzH4eMCVV1tuQzC6fx6IKHkb4r1X0E7TAzOXuXAkB6uwLUvEUVHJt4ny9NfEoDO9i2
N7n7r0BSwMdRf/g4uQ8OE1DhpuzX6OUvY52v2nKT5Pu2P+SMATJIogbLBJsT192NErrRb2mi52ID
cedV0LN7Cg+0WkYAkTmsU2omY+mxHboQG22FG1HEPOQDN16auJIW4SeZFmTiWN5GPJ2pzTxwZ1YP
DKl1/dBIMZdI7BzDD6kJ1t2dPf/Mi5IPi6vCCCjoW/prFUwtbAlhUrZf2mUcrtxjCNiwMTPOmmb1
u+VdoJ+AAzxFZhpggoNJQ/daS66ZfOvwmqVXw7oOf4eRJxSze187OnIKBm6Uc764k1u3C4dYSYwS
yGeTfZOOoQ4KKBZw2XySlh3bFVkm1eBW9J7TRgc2GQQBCq2JhZqdgNsozXirRt7SxrYlbtP6yCCe
3nuZzYEZQyYZCjqgomq5xocJ/ay+EIEgZIGcGeDQ5MZ+0JkJqReNa690S+Q7nUShzibBkiItmaqC
X5bWVKbg6GKpUB1l2rfZMyrP9L7mB9PCIr7ndSksWHw22momv/Bk1hdCrAjSIGBQ+GPww+SCKpcS
cyjOFFKRTKIfTWF3Fqns9uqRwdQ+NImc3qTqCiEymy7E84XxUhjnCr/MIkHHkxaCsCAFZ+0aA5Pd
IZq2r7OlHZXupOonrdiW31QKJ7/1+Lecfr3yz4ZrRvCsOkhJb4YjgK0FaIYHlnMvXVzxNiI1A/M7
4DK1ItqjJNcmmV+VCESwrR9FsqGPl1ovLNB8vcB+IIePcOyrVcZMkSa/5iuXbUHDqNrQdjH3fbXh
Mkk/MgqNqCkEp4sp5RPAbcARlnah8ariUa1djmgXwrqK8gzK5zi9C3/fTR3AhGsaLgo+B1DuB1Tq
5R4RkRaGMKOQweNB5Tepa1je7sgPh1PIQpiK+fHXwlZVd2q6g948+m6Ce5zD7viRCFu9Jlp2eHYa
ybntyCi0vYjRvPxXyjksGQ9+1uWzOvTdugHrqK/8acVWNaHM40iNnCl1KmKelpPS44qxJV1b9FZO
ayysb0a4xSs0rsaVXDvUhTDQDOgckp+v4qk3j/zGLqjrF0M59/U5QEEkL1udZOlggpTm4His4CZW
RLCxRLiQc5XBjmnkZexUjgeBXvrJDTgAS/91UAGQI2Mi14/u7/xkc/fzIZgETmG9I56hwg9mS+Zd
tLFDyNdeie38NyI+rFy9ARdKQzMNMMZa1Dc4nVVrT+ZNz46iNW+3KktmeQZfBYYwP0Z0LwA/XYWi
G/OTYh7f6qwW8wafczsxN4O4kaibSjdRQ1HZmlhUPr9/Jm/etBqCVYnuT81V5JibRvXMeAWIu+6Z
tR1pH5ZB5yQL32J6/p/DfNIOXb+XkoOOgXW+Lx+otq6LrRXbsI01aS0AzyNHdqX2JMESDHi+vRR8
kuFSrDcTPW9/c/U3awwtMhMsFesokBEEbVrsMewLmkeRbMrJ8W9Lvj7Zys2WL4PIrUdeKvI2Qads
t1intZTQi2vWvO1uLG1a7j3KWl+NNZDDZdDAJaBlDm7NvkxRo07+67yRHHllbKP4oqHplKBLjwp9
FzUV67uu9Fpo/KqXjhSardXagWVPixjfZ4srL3ViuZceuC510bGHu4CR08nEszBCLjkynuBKzid0
bTCSD1TSLeXxxCLG4wmO8ZSHFyaCQkSrtcDVnXKKXQ2Ht8q3meJKLxx8G2NRCuuCFmi8YOOGKTfQ
e4I/jMNYiYu/Zr2VCDMw3NE98aHMcIR5AvZvGsmjn7137PHMMioPNlm5ZIKhK3PTDWaafyk1XKqQ
YcLX8sUfjVgmoDho9bk9dW9wxBM6RkecDwdSiXeJBLy1J0yRzF0/DL35lNoHnw3OVzod+Ww07EPV
svrLrtQ4jXxjp8mnk6ZRsbXL8Vu/5fmRbh9cAUPmhbrXQyVix8DELryr+TMln24zgP5BSzNvUQlH
bxtxDYAI4DTbF6lAxnkgF/keSdswW7O0sdDQ7RbmKPHeiM79ztyGBD2pu3+4BpWCp4cYf4jW51T+
roo/bJC19qcq/4DMqn9r7dcr/ky6x1jvw9TmhxhfKOVcQVe/lCEI0n7qXiumXjQdp8aszP0L7rcc
Q0oEgr1W7mNhb9iZf0TVHWCQ+cfyE246oOSogPy/jf8EpHRqdxXzlbQ2pTRz0HGgUKWCKxSvv78L
jIOentLs3EmXWrv6w22yCZrxkAn3LgO4+WiiZ+o/1Q686JNEV+11eL717f9v6Y0AM8zztDx2OUrq
P3e4znRCp/afif80recYPrPu2WPD6e4SW8qybU6pciBE9iIO+4yWJENibtUMQBhnFFsp4LqzVTDw
MfGT33LztujLa/YDYYHoh4obvZva2fJXJNGZNHAy5vrJ8bJf3IXVC9N5TEKJz3nLqTL66W2pNVvF
ylTvGgxUFGfRnDCu8GzbRXGu64vHh9W+veJ3hRQ9qf2EeP9c1hHI21DYpnRJIF6fyE95Uuk2bDbj
UQsu/5ho5MqCA/9Vz7k0n0+nOoCK8X0Y3z/uTeAEd0YgZNhThDiF525YidVXTEcvZ61mi0yBoJUO
s6DF2RbwOotluiUkPopuaLkwsAFTjokrJ251k+G9NhsZD7w856AoAkzFlbHSmrn0uJMvZf1WvG4c
y0jcMcjrIa56lXR9GbZuObK/o5gDR2YIhXG2C9EOllOBl9Ex81FQPjvrvACZLqi82pG3J8VFUO9K
jr/+PhKcMGVTPvERE4fSfLwnNEkMB94WQZnb+VAlqqUaWosScR1Zhn5j2zQOcXFueZAw9WWnIAJ/
7eCr4zwGaaOJZyQYSU2BCKhJ55VbCU5NteePO4f9mgb2JnF7c6OI826hlQuDQ2jjUB1CqYLfPJLp
Xarupnggk2IRC7ULBbv4QV3p3N3ZbZgm8JWX11K+tvQVmaiReKfdtk4LzY2pUT+nopIaNCK+rI0P
5fTADVRk493KtcuBo1Q5SKK1f4Yldki7XRHBxJ/PYsCqxxqYkkTV566DsV2w36VseQfx0a9A/yCz
GtE75gNR+T2OpzEgvGS3vUf4ZEUk2Te6pXRm1pSW72V0L+Vr9LqsKZBPJNCd3F2uYXy24GtXl1S6
tZCLtccYfLbQsJ5j8kEdaTV9AB0kWIuIj6MnAQuKqIgct299IHJO03PbXHNSNI9isqK6YQbszUea
dz6sqyTNa3jzNyV6p0LzJ1dtT/LTP3L8CqU9vbufZo/4dQr/wsvPuOLTMgbxJ3LzRxlcJvMqH9lc
4U5GO35jjmFhDEvF5faf3v9VgsoGJGvAiXNSXJr2RKGDZW7NeJyoJSBJfzpejOpvwbM4bcJ+Dj2V
4EYkDN0VmAhr7g/IMbhL/B5bg2DJmpn5r0oxzC4NeOyb9g6tWF+Kc1XiFhd9wA2AYgX1TazezPBG
nR9m33bOtL20Y6DNpCD2Qvhs+NCx0ni/RqFKX9pUsoRkC0l8o+lE0AX66xfVy61wvItvOhLptqdz
ADWd+lU/X/KXDnJHFOOHYUTarogxJWReOUKl9YFoB9WyHJvSd5mCvHUdIWHz3VjjFaDonVh3xDAA
BfyUKIcw2Uc8Lyf+LqdehP5Nu5cPVCgq4dPS3OoKLTCJaLfI/d2XAkYAes/51VweVvtftpRGrSb8
NNeEWFtKO3/YEiizCMb/2jYVk681CTRGX2sWDeDjJqeSZiU7FX2Ev1l7RDAtuGD+b1KX6HYEAk95
SsWzaB/Ri7qWexSga19U9P+t0biMs/XQpSs9ptVk08096S42K0QqP6F/bOfLXna1pt99COzuWw++
ObjUXL1YkCkEJjXOFXEtlI5ZvYnCPV1J2SOS0Po++hop5MQkhYZHVHteafTiizHvWCZhT/sYI8QP
q1XP6w9Wg+5Qf0TfNvx0HU4DJzwclUa5faVe3Hp+gfdubjbre0ape6B5xY60lk96AoQCcSvLGcot
YHWR9rItTeX/00UsHJBkgk03Q99WVKeg16j5GsyvTPiciy8ouLOjYVntVPmMSlJPCyU/CvkR1VX0
D1TKorrqEvWSzIUWbMuRSO/LURcc/40sUhy9qQBGkiV1X2NL1S3uwUdKeQUTQqJVw7iuHtHwgcQJ
1iMCYdItjfFUWIODcVoWn/jQ0qFcTIZrJauIahTY1bTfhqBHqg3GH8yZ9FzOaPbK9rWH+f+YOq/d
xrGu276QCTCHW1GBlKgsOd0IDmXmnPn0Z9Du/8MBCtWN6oZdlqi9V5hzTL/CDuGhuYImwBUVkFbA
oUUwL87rYC8p0Py9svWsmEndbhh3srIdPxR/l3UoiVyC/Fq4dzhjiecNXIP6ibwvWn8uaa/o11lz
HdgIPG59/ByeSYRQVIJcXwUdvNK/0ucB+MZgFz6CJbQi3JwE+l5y7GqfhuKOODZ9JyCObPCEdg2j
OSZcowCDgIWsPgrkdWGTwxmook0pXkzyQLCOA2HsFy4yCYw3fBsLg9AqG2dXDNTAkTwfosRyL1gK
JhCCW1BdaYWjeP7A1eH8gYNiB+IG2L3tlnuy0QJUtbx4KiEGYCP66xDeRy6p/GTxL3jzDSeceP8A
p/23suFdr7DeVmfVtEdcuQBpiaWWfnczDCtmbG3TOAVL2vPAVgsy/kon+sFyrMemmin3mwSnSeHy
ASc0Xj+Uyakkans4gxkn60JWbqEAIPGadxcfyrgnqV6Aflvd/v9iEly51TaRFoM31efAP/n+UTeX
U2fLq8AmeK2g1td5unr+fgtdvBFWptMd8GAENvd12C/R8aKaQm0P3ob0aHNODDYPfQWD/6RKZz4Q
KJHREr9a5hF46ryIADDxu+pHhNxv28JWK2KAGImvyXlFo08SPI81XzojexXRP2ywFAGeLXSMy+6G
9KOi1CX36tPYNuWpEg6+BDV6/1C9etrpHc2UO16vB65s30YuCiGavIwudSRlk5eOiGqHsVe1Jj76
jxyrnf+GIWAmKh0bJoC+eXRXhpdYv0SgZ5Xzo5qjuevH3U/u6E1eo/o50m6xeYkWYbbu9VVfzU06
/a6yVKrTGBweybEyT3ebUVoROt3gRIErF6xRAc9R+axt4kDxa+kXYs8/LOUtLRH1v+KGjsVroJ1x
Q8O+Sla18l/nXyhzZoFf/5dTkBNHXTgKyifVqVUnwzjkuzj6tIOlwu88ELsuRSx+91G3J5dKejOL
l+8lTk+scyGzj0sdXsbw8nb4EyqptUMMwMr4icwl5Qr9p2k69kcP0AJhRbplTDBJTpU6STFPEdnG
IMSKddfuZbsgtGD9Px+TTxonpqV83nMFi2sYvSnFR7g2IUrCGYztICBqGAuSk7cHUdv3GjvqfUwq
5Mv5XODSBpx8qBaH0WIQg1nd7RunJ+/iAVd1U4vrxpax0xh2au5945hn5+09SE/t46yiPXL45lio
WLLFS0N/yY+5fhzTc52ejfxSbEzV7XqXBmFE5INShRfOzVXX6Nyfcz5+PabPIfso/TfBQ+Vk/t8O
G4ofQox2QcMwys6DOAD22taS9PQMPRKqIYmNrFfQ2jdeaGB0/B3xmyiV1Wftpy8YBx8UHEBKsqK7
JsKN/pWzSaZuLplmIPjdMoYMmks6XK1qzQwyyzYMW4nPNsuzsiWujhkok6Q8WDEERZKLPRtbe/Gt
Fd8m6rX6q6m//OhjUN+U9MW3BUwNHfuDGgos+g52wORlm8QwwYJ5ycZ74t8M9dyRRa5AXQeGuh+T
o5ac4gd5d0i+b1nMIHDJrIeVxeNam59G81mzDQdSlb7rLVLJZ2YO/qHr5jSqBymtFepZz7K4Cw4T
AOAH1cdJkY7yItgNTJeQuZn7mJDNL9nY8z9o+D8oY3RAaHQROFC31KU0ubL1IRqfsf4lFd9B+d0K
e6YrqJOF/cFXPb3al/wuL6KMeIdNT/tZ2U9iGKWmICUJ0QxLPBZd5oCgVUOkRHiPZhj6I/AS8Uyu
dojYh0sSXs2LD7TxAhfImBHVS/MkXLPojswvINtb8WifubetRQPeB1mWt6ugLqxxPkArxPlgWMf9
LhfnyEWsDGFx2C/5bZoO6Ewtqt6T+ri+rv+kBOu/DTd11MA6ex5UOpa1YZetUkf9PH6q5N5j2v6h
eyp+v1eLzpNf4tyb93DVF53+ZdIaeNPjiLC5r9dsQXLxGPJUiYfCPxT1Xkk8VIL15a/Eob7h/La+
8SIbIcOA9fO5HS+NeiLQwrg9yltsfHXtJ4+GsLJDPuHKVm232ATsl6j7MOrPbIHHQUfGaqtkI45X
TsEeNErtkmMEBTK6/Pn3wUAJB41tfL2PU26XrchNwsfw4W3ppsvLPPfs2aFOhxW3tc2KTS9ucXRP
+jt5ZDUUFPWfqH0/tO+p/nq8Fvr6KdCiqSq6KaFIk8RZYKHpR+QV9cYMqBXJAHQk1UHiXm7YLGm/
Oh2DBVGx6zwUVOW4gugyAXVpEZbnKmwOlKXi5nGn6kNbQj2NwIoRMxfQ7yIrQzPjsNKhdu3YSVB6
PQgNhBp5Qg5C/qnkkwfvpUR8f/yxUFhZ+8UBSYZR7vPnZQ5BXuX2OA4HHFE+k85wK/+fkjMb9kWC
TYPRKuEtF+ueC2vM2cz6mTyRQTA5gCHrX/rW+LqS6UMemN12U+1BcFA2DZ4QqI4sLWCdYVw7g97v
T6K1NTs+cy+YzEQGUXRSq4TF2wpimJKffPGkl+fpx3fbLzOn2+YzvxHuSMWNSMgbWSmj9RQehfjV
pZEfNmnulRCuqZh8R8fqGZ0VAro6NmTH1vyRW5dcsyVIaQSMObbX6AT7QCqvofBtLvN9FN9wbomt
p7K4REzhaP6uc6Npl6vgP4n0dCzNKXSq4O3QQj7ZsmPGYxV4Ub439QM6uu4oG6D4z1Fzza6mvJPH
LSHBYrzrY2pLxgNMK23ofd03j3ACqwGxLHR5hJn+wgp4/L+cbtyo1QvWXiHaRfJOr3fYKUz5I2T+
w1oGfb1OKCPTnvFCQkOL0B+5qbChMSEDZsITOBtnc9wZu16yNeVaV9fZ75hdcCoLt1SmKNwW751x
YgXelpAM8fWvehK6gEmRyITmd55T8wgj7waWr6hvWvA6aTelv+QwJbNbsgqVFQkrRhiVU5xyZ2wg
DtA2VW+YagpKYmNjDo4K1nZu1cpkB7fUQSlL2Cx5N6inTMveyYdvI/PEdFE7YblRHo6kI1hiOnwQ
ozPG3ExY5DNGlVKO2FAkPBPahgn/lsK6bKEOn3XKEGgOJSPzbRJ0ABNIe2NwszZ/FoD7LtA2LaTc
WrUNdFcSWrOFQzJb5qBg7OSDcsMcQw/NaJ8IcSnF/7Hm6RSvEDI0YlSJPUPZZbBzYiCz1X5hJotH
w0D2RE+eqa9A26zwXBMaFtzUWyPMKQnzEY0yFcpeiEGGVUEx2iH6RgpPCkIwGA1yxqK+aMj6+yVx
q/1wMI2PvnSxWoqYGUt/xTbhyY+KSQsHxgu+smYC2T046O6dcs+G54gBuNup5NitLK8FDs72klxA
ROLnkF9ofnd/IU+tsCtH0nCAZbFYBBzGvuxpFK2xECWI9uPPIJ6mdRrsB8Wj30nxgLqarflrEeHy
r6G7PRr3UFrmtEgA5+P+8ZgGWXus3hEt7fEIsL6aaKi3BTsmhEPy3AxUgMpu1MfpWi8cxj2t8f1U
B4OsJyFf2nwDE5IzEv4a5I8BxIS/9mIGeOO1+XjK+qlPo3gEyUFDpv6r1H9h8a+RlzkrZWw8xZw7
ScjdNK2zUyvNgRfRW/fY0A3/2Qf1ZoZetMBz6k2+FaluMXNob1p3E8vrlF7S5jSdqHlcXXbEOYF6
1UgQaHg2uB3DF+0WvbfdKe9OBVEu+kngwbr0NEbGmZRm9YCXCTu51p1DRPrNidj18qpe2SNgQN9i
V8im/aJei5grFiY9t+4MSgqBFqjIup8Hnbt5zNWgBye/ZBEVMcBxvC35Kqmh6FkEFL7+RZycEhrc
2Vu3IfCaB4+boDibNWwCYCasB5Cmxtsn31QaeRgVfz0aK6hj1KJL9a30/xtCF0BEgnUvzEbNGk8S
3mI4lvCx8Cu17GRhc57GDnn0wldO3bh/EuRRS/xoZPAQLoucevRgcECP5zq4Ko9bskaOr4/bztiO
4xymFv8CHkx613VYXEz12oGCUK/+ihkCa7QKNCgudOOu/SouUGZgVH7gTft5/Gu6XVgtsqzc9PUp
E74q3ogezdbOF3aTtPtmTS56XL3KNlG2FlZJekkaydgNLQejTFosPjQdKeY8uqRZYXApwT6N5sGl
BLLKa/DPENDx1bYzVxEfdwmm9t7AGdwTxVSscM6p+RkjHZ9KXtCnvmn6qlW4szDuCWzX+6UIyHlp
LELWKLInw5Pz92SGY+CrWIL/zhTwnNEZT8GdRjFRV7//8X/k1Z2+ZyLe+av0p4VnBdjwVQWGJHuz
cgyzHC8E1lYG3e1qh5OsA6lud6sV1AeGENzVCLL4niyQtpK81WSspVsUFSPGPs4oNhEzb45bVL8y
v2yyb6nnUvGXZA5UnpjfRsKZATzGi78bV2qBt5ECTrNIBgYWgKxOjSYTlXztHodrZjIcOY57Q7Ab
kfzeY56AODqnoNGeb/qZwfZ1Io2J7oB30jwI44kf/QF0Ed8sJNf4WvZLq38p6teaKOofxi8DPooG
tR8QQX4kAITlhEX2wAjVZBvKTFXE4nxQBURCHNgblvgRwbOl7d/Yj5pIZ+p56o3n10Ctenzqcqmv
fYnJdGta6wXDYDIgQHPocAfWqqtcTG6WafG4BebMQArDUwdeo/0XdpCloUlx2dcpQjiHoBT12/98
NJC4FmDdYSTtRG0LtpDbJIaLHqWXKdwUurDEwZGEB8FD1i30m7E+kC4q7MTLVCxaMp484bv8zOzI
emZcGimJ0gXDUKxrcobV5WiuE7s312GH92VUC7/lKllLkR3VO5NKnW4MdjUZZOClC3WjGOtcsweL
5dSCPRu4HDCXwAB+q6UvUJ8kcHM9WNEVFusZ/AJHcmzH7V791pWTHi5TAVqYA2b9gh80sHvOMwFi
16q3VqjnpH6dK+tHvLGqDY4HOUAb40jcz2fhG2YbcdlEnvl8jrYPVp3+VlbcAibNw4k6WE2buUQB
SSXgb11YD3cHB0iZU+93ZyNApLJh3sEoxceKRmA80I/+PGindGY0HA0XQ+L5DEKFHOkdgqrb9Lgg
ds6lO3igMuCvedJRpdnm4/gkqmXa9Cm1sjuNXygisTmCkfYCfi3hB9TRRpoR/a3LIktHKQBFlDno
ZgkGZY0SrAbDiSUTtIatQ8GfXsbHPQPO7z210ZAPZP6QUIfdVyDWW+ihmD7yNapo9Qj20aKEBIEi
MTJfYSmH01vCuHLNzFUwVWbu+EsjAUwh9QTgZEZS1pWUrjkKreioQKKJ0C0dZTLDDgrMLMIh8u18
EBMal7lggmKQFjXO2bs0XHjPZxd1vhL+6bi5VAf5oo4jrXfrYFtufm1fGBXnzIp0P5lHbTwxHxre
yBeNRGTmC1xEfbuG2xQ2p6AGSrhQDw1umGFThSe4UY/iGkdnw6NTMhpm6kvpBG+qCg84kkxyqOh6
FGdsmXYzUmHfveviT54DjEtkOdBh/Vmc0LnzhsP9S0XWh0RExCrsfcwNz0XL1tJRiUUEtQLySm1O
kKKmcLbBSN9LGT3cQEvigjLpkIaDth1ejfYspHPkArw88LSLh6NZJ4yNeEMBGo+aLQVHIdqTOzdV
HuEpcYaK9oTUimkCy2mcjq+TcaNcSV2gc5aC3QJFF0xQVBBrj/XRZjEviIh6RTvdcy7vlPCsoBN4
YHlbcLWG2QyOq6SzVc9bfiRP7fIprFJ9FEN5Rk96ccD+Yg5EISlKe0m1ly59ldUXvqJEKuk08fDv
TXEfSvv0F3PSVXuB7lr1ZBDjh6iedcSluQuCHfNI61crix+g3ihLJpK421DLSgthKkr8D+iwCtzw
AtTy/VjtQ9WDJCRQRl+QtVDG9+htTwPyHcoY3UklGVfPlipBETzljKSLUUr/ErtMWBIYfyOBJ+96
8KFN75LyRpW1GH+teU13qX6teSLzRM0zJxS7ts/Zki5MWpnAvTbZCrVORYkvb1CWlqh96JKT4qQg
+RNPBAk0wZ5Cw5DyQJpX/r6XMfHoDnF3vH2a02rd5Pnr8KstrMaDbx0wzPQhICoX4vmMdZTVFUe8
vycRKThQvpDYoFMV4yz9FSdNZWIjpkMAR+OYLZ7SuhuKbmz7tTZ5onZtqztoqbZYZ/WLTO4c5YzK
jq6ykEysfE1Cznkf1Jut/ITkJKxNoAzVGd1IXC+f2tL3KzkOmjWm3IwjZAdtWXYIImlZf1N46A/O
FzTcmKzSbxAViayPWdOvdbggbr1iXDtb3JnuYuc2sNfZxRLl8zrO5x5xwZgFa2M/lIrVRCAx1tjp
hQZw57xbiabZTt+bXowOTd+35kprMY8dsKn58UHu9pmw62HuMfGvd2jR4IDB+zJSRKg7KGQgn0ds
/NIFuPPI24UGg61bmEzzQ06UTxhBo5EPlnmrlWuzk03rn1UdBSq7iv52gE7UovmPeZBnAtZW0d2B
MqmZOe5QzqrjQ91OdIeKtuyGN19YCuPWiL+G+KsLvx/jF1PYHbMJ3kw2kgezOZiXbNbDbIthaxHX
1sEVcGIGU/AQduJvnAyaXD7sxS+Z0x5aVnobwQwW07fSkB2D/7Im4j6abKZlg/5SCm/GuOVHkiKc
cwcrgch8psX6e8SRAZaJ7Nayh95PQp7ylFZJJ7cRasnwbFXstl+a6uVheLEKDYaRTM0G+3fPwasJ
HG2GVebbXyC2G8xSe0BcvnWt515NftYfL73+KspvJrIy5a0rCH1Bzmn/zyryF3DJVpCASzXfALJr
5mWPBTWa5Fnc+TO1RLWJlSzVbSpTy7mT7rIIkgo3+l0DQV2hFlB2A/5XDJ5otI9RfMxZkuF1ZfGq
zUCDjE5Dt43qJRqeB125849Ht7dYwyb7KdlX7akiCCC7WMa5EBfQfak22WAh3Y2CpdURO3YIo+Oj
OeTanjjVOfD1sQNBpj2yFXfA1JKO1KqL1HygPRCjwZbijHaC0JVLH3BIE9UuHjQCPR4HTiKtnwei
ifqWBK+19ixMdm45VU+C50lg9hpkM/eHzTgS1hHhG/XGvLWFGcS+nBBx5J+yx05d50WCG44dEZvF
aU6ug1HW3iFjGtqr6n80dOOwJGBfbtGL9QIEvJ36FzuyUNtNj8yveCunF6N6DpxhWErPf5IxbC56
AJyJIwiy3LrhyFb+G9JHoRMgJkQj45q5Kzq+uOz+xeUWSwrhxR0TGAYe4zYZUbs9/whuW2yh9wRI
Oor9Uxk0qZAlurRmdvCIUQp/9eH3MHwXo8eesel3w9oELkicRAsY3pNxy4ekUm4S71F8Mi4HEmaO
oKbXiGACuoBxR4Az2og/FbHBCzbsBkbe8gLWdxx7eQzUeT4ZGR6OhvMUN4auZkksrwnPfq6hmTIB
iK/QistqJxvQbuxQ2+7kxyvHlaG7I80GJuZiRT4DRauxp1xMCQl1u2Q5wYldpRhilb1lHFIY1TND
Mfrhj4yQzdxFB7vb4c5ZPQ0IBWIrF5W1fJIuQXNqWJGlUI9cVXL6lJSGeYYzFW6NI8rBAJ2BSSmu
ivlPfzXR4yD+UdDFbcUWiKBbSUgaXcDlnZcqy6emDuQq6GiXCwtWI+lp68JfVctnzl0fYMFrenvq
pygLJYUoWN9JY8eSlvRZKhSfBdSrYa+QbQ3aYmWRdfHUNIk0GaYwrtnCL+E3x7TpH91S+2pAXeWn
6HfE2RJ7U9rWV3BiT2kscGBijPvTEfkMD/7PGDfNWOIFbJ+6/lS0r7L4TtR/6taX9km1j0MbfM9r
C2flVEHmKb9V67OOPsjnnX9KB29ExdzDcGSo3KLrMU7FsbWiwY9GoKkQ5c4TZFy8B2syLel3sZTR
VUgbuXKwWUiTo0wOSvMJRzZO7wTG2SzdS1v7aTLS6VG3GMWS29BuUEoRYZSlQMbPvX8ufz05QXnE
k9PhrEg8VgFYOICytdJapPKPPmclpnVopiNN1sBIl+9n90uvZzmBBItWE5A30taDNh4x6S1gCZZ7
zCjyYx8Vh4T0ASYQADKqNcgz+ahsnjrR0I22LhkH+vi1ccdttIMKAMJ0fBb0kDFNCCoHJm7vm6dG
HJpG0cppbR116ZyQfbNHkscmATp5Fnu8yRFdIGgzCowzvrQsOybIEY8Bmgauo91kLbBvmWhz2U7w
VuNd0tByW4dSvunFcyYvXhFclQD18ze8rVitlOdgfJEUqOUvSA8syO/F7BQsy4MiL2Rc7xouoX+1
tWP6R84GlhwCO0IsQswA+EEJOLCOyzI/odAbu7tk3kt2XcOLfxFURBgLYzr9TbXqdOnrizrfCWzG
j5V4YnA2FidDPPH5kPahuURcALRbrL2gJBxwFobpiHhodAmRJY0DXI3XxMhc/1MhpsUOj3el2qG8
D96E1haQiG0iZvC//I5iOgAugMjkFQPT3934U+ATV7y/OV3TLaB52QbB38ULV3rX7s3ek1xgjxkl
P3zKg8GhTUgk2aid7aPzC+xvIs0UcZ1T9tlpdcYAxKQ3T1mJLwv5rH71M+iDuhGxEXFv/5G00YXn
HGbh4i1mhFvglj1E5eGxeIMJ8T/dcsdaRfgoHwsLNB2UAXI+h+WbIr+hw+IpNMHZWDhvtyjMLRyb
2DVjV4BbfmkkVxqwCi9GydOyQ/YDy5VlHLMVtLSRy+eMpMwSwrfoygR4bGHswaGhHBD7WeMaNN6v
R4PNAqJucIi/D/ZjOoFAeiDI7e+ohgwiDbVtJ7sNLgVeCGHdEM4yHNhBYANmRsRJXYEYY9Yy6zju
pYESHsEl0zJSls6zx6IFVF26ZbE3wM3NC4r/iWUR4/vLPnvLvdz4DIpv61wGtN1rtbG1YZVy1mXH
x3gi0gQdWtna9WvssSopxpXyLrMUB5VGL72KKOrfgcIwocF9jNOCQQ6rk7x/eeqzWtXUsZbX4XYR
rqJlJV5ifya1ahO5g0skNmKCT3f7V7uM00plk3bEfklynE+leLQEJ1F2XIm+dPKjy6CcG65o8Qhq
R+zHqcjh1soIiQlM8uQC/saOW+AhAT+NX1KWvExQNkb2QTPfrET8HMMLyBYD6plyK4CscK0hMX4K
VKFX5aGVSZQlXuh9fDxP1UuAc5YUbWwJH5XyESkfcnMk/6OnHrejt2nZm7u83MXZNh+RcS66avbe
6sy0B3Lbdg1kbKxDBLxsW56eZMsxBw4s2NNyJdy+xk7CX8SEEMqV/WdkjsKNBECn3rQho57ZtU63
HFzr8Zaod2t4Njriejay5LCk0OqNGDIEcbrCNTSXZQ7dQXdEcQJHpbYRremB/T9ty4gKFZXoZbA2
VguuG8zsUvbo1AIsZ/PKGWRetykCNwncCNtSuW182zTeQ/lTir+m8DsWGLEUm1LDIIbAz7Y2CDHG
ZSc6LUq0etb9d8ms+6cTa4ON8jxizBevXXg2zBMmmV9FQgIcrHAEPLe+GwxurrnItfXTVRQvbX3F
d/sTLNTkJgxwB+/j8ByS8nzGfH7medYOtjWuWu2bbWlVf0Hd7WYbxfSBNsSat+oIO6XYZXMaJU6W
OKlqP6VqPGaSKk9rlPRUaxQte3LAVn66DhVbSWCJFGI+BuMgrlEzTWR7LtM9+ywBMsFLC5okelbn
2fs7TOOEMhZuNsVbwbipfK/RE1bdJkE4mKGAuFHTm29T/GqI92G4JLsxQjKwbX4pyKjvJxn4NktE
zNeb0CYcesfcnVgOOiQ3kLmSkFfNCuE/tR+Od3/j1zxTeznY963HUm8ad2KxM9kOSy6G33r/KSEm
tqd2xaFyCGOOgF0UzjBXYaC1OraPU7OMNk03w0dHFXXZLKIo/48C0EF7A5vRsEU8Y+OdD9vgQOAj
8WJF90I48aA7zNxx7bOknfyVhS2IHvLZzA7oiSrse9MJtmByTcobwI6pvO0zzzi+zsimEOeiZxUz
04ltWfQygLvYKK7Gymwt6HzIZ5c0E3QTnxsYDfTcRCF5dI6E5fxBAhBSR65A4OVa3asWObizgzsy
7yqxv7vCoxwOLrioV/gWM6/v7omrUXleTPNKeWNXodduzXSnhd5OsmYAZ1fsFVJ11kv1LEq3vLur
0QsBVZAJCmItRhJxXkvpLYISxUUuewpJhgQ5MDEn9mP3in1bHB0xdGms5U05Uj55M1GrW/rY8V+n
evsK2RMYsTfbExfalYw6Q3cgfrFiotPX7whFxK3R7WQMZLqj8pUgqcVb7fgsCx5d0TDSBXrcoOaI
arGC0ws5yjWUC9bQnDWEeqnCu0HQjHoJtMu+/IkINFGuoXklnCOCUrRlKoTwmlyJxlhOzcW37kV/
Z6tfPUeMfKp9F+ynYN+0hKV5MZ+CYgczWl+MxG50rABpl2aaRPZcsdfDuM+UZUb4ynnBXXJQyffA
Pm4hmDvJ5RkhDCacpr/D+BH5Fh+ptSnhwNSIMuxIdgAuEiuMqhevBUwSO3iGU0XKr3kSmoPx2CmP
XaRvBW37AN2xRx9yKRsCZRgvp8NWFQiCcqXfQBkmZTqbKGv7J0+pBG/kqeRNqGedDjcZlSEOtIwt
R2AbqEGSbelRBZBXjUkKKRBmDshEBpg+dwR5+JrJbyEgYwx17wREBpcS9tVJIeEoedeMVwh5lAPM
XmX1GfWghANqmRe3gjCzK8yvwd/35V6hPloFPf6PZ2xIuEzK4m1YFVxLhV1j5GWbGUKldFFuo2MT
oN04FNzUAjj+UHH8kSpVygo4o9uQbSBXA6kfkTfiDlygPiYVgnRpwZrSAB10JHOrezB/jGoH4Viw
UZFn1a4kqghPcLU1PaaHwa8ImakOYXFtjjGWRm7V/kSeFPJO7w1rr6FHSOwlDlqSAVHu86FuXmkP
UdQ89v2WIDw1+4ZrcwonejS7R/Qv8HH0duQYjuJZFc+FeglnW9i6+Mr7d/o4Bub9lhmX3VunXjyD
orWJAsQmoAyI/VYhQWrQaMbjkiOJCPSq2xUSryFGF9eE0rMX1TWPIuFY805qjy5jRJm71d9Z05C0
cKLc44go093weCeXvqZnRbBRLtst5MmM7kj6IeeOPEBC6um5uvXzkN+W2hW/ww5WZfxTa5FtDDja
TvjI1gY51/qnPzmvBIPjosZpsYApN/DHAh/OjUxc+JKdF/pJvEtXyKvsGoHwNtgn+IvyrYn6IgxP
u+YzCIsgPppmNJITWZ0PstSsQ52TbzVBo9B3PpIrdTV7IRhl3CT59pgnCmp0VyD69HegWIw4Hws+
ivj0CvNAfhlSKPK/yAXBcUS6p99s2HfxtLMOY8vHJlCKXpVoX0GyH122f2z8v0gUUcRzibjV9ivH
iLZeys7CJSM0T4/5V4NZI91RoSbiW2ReoQrSdl+FD5w9Dy9ivx+efOXQMzJv9j7fvmISbWxK3eEv
xaaNLaMpnAPpRngaTaIIQSix62WhbYkJT1HH7vicCwlYp70SXVkKdzkCtZdx5pBgpSGRkvYIXh5f
/7EOccyw1bMWT4JqJUXZqjRalI+3VJ3RRlp0mZaJiVj7jDW9kU6jeGzwYxDTvWvTrYxmtHGpfHo0
o8Um3kXCOURDbKvhFjWLqkB2QvC2JqUAWI70zO8Vnhh+EgXbyfwRmPhk/m782VxCSTUENkoLnAhn
5c1gExXvCQzWU4b+jnYjSShP3ap1CiifLD9Zx12a/pp2d4ZwvLQruLigHEll/PNvqeBJiDqzzcnp
ljFBMJ7ICfM4VrzrzKIharhp+6kJHwIdIFzUFdoxTcVPv+ZyCvpriaZl7uVIhypQCwWXRrvwFQzt
0q9QJXfVmZclk05/L4sA/sM/TMsKPe3vgO+hr5NsjsxAvkJghq/uZIhgtI4bhZkqi9hlRVwWSyjD
gcQWv8vj+/iT5yi9cAh5vb83ZA8dxQJVggeQJ0EgTxNlUguuAmtjcp8FF+YbKZltr1L+T+RvHtoy
o2pmYM8SJkfx6JdHQoo6eW8mHjG4jYODNQV+Mm3IF0NnObuB6IM4nqH0ZsmWroqwo+SAvZFmCRe4
q0Qv2kY7z2mVk8NTRmRO4e8bTEoiida2hAaERS44q9qtPQ8FpmZdMed4Tf0p5N9Z/g8jnrgODlX8
AtRB2U5Ye4UtjyyZE5vJfgAjvjy0S7cSX43ySzhrhM4Vb7iIe8WTEctnG/O1+AX1PmKvKHYtxXmL
d2NbMAmwHH6kxhYo+LvdKHqmsQ8W0CQ3auGkmhMWCFyT5JQZp6ld0qqxpTQ2EqocTkiD0dLCEjcG
FRVSx5/6tYqv3LfYakDYcbtoZySPvn+BBMlcXKp4DL0i3RUa9/n20e2IaCzYt0A9ZWFOE8kRgV+c
sQzjFxYqTJtxlktnvDOY6piWMNlnFE3mIf+7BpoPtj5rRJ9VqmO943N/GjutUvM+EpFoknz0FR/i
yJHx7dDzJosnv6+UpE0rickWAHJ9QauCbwD0Ib4BmITVUa0OOHOeqdHQALTxNgPGCF7gd0g1A3nE
faww2b9Ja3mrRPfBuicxpNJbV91KnkDjEqvnJFyG2k0PzppBTAJz3ENLd/7LXRGlPTYLGdKSI8qz
MLPNN3QOJk82IPczrMkF2cYs76hr85f2YU9vD/v7QYXLrp4ATSfYk/2O7paYhL2Q8d4ymANt+E1+
PPyToZ3z4+MXM5vXDLB6/uCi4PtGLJzbAOTbrHpH8AGvG/bToixfuvCZfPo51h6mquCWETyN4/NS
hACxAEk7Ils1X55R4ne0B0hfspkgRRy2BLfgN4tN+828e/1WI9uzAHb9OlQXBwMD6UpdWKPDWDWy
OxpJazunjkvvyju0fsQSX9RQ6gI13bxdlJM38VoPB3SyCeBpTo3xyPMgAQbf1OBGZ0ersmE2TgYO
R/qCNM854o/gUm334I4p+CEP2Gdx9TLOo3KaICgYjPNQXoxuI207G61Xt6UshIwH4/6ftn9B6r0r
EQ2Qm1QDjF0hZHykRy07QQpICvjG5CJHpBJgNLFL455pcxwiIwU96wg4PsbMmwQKhBPb8sg/F/45
ImzKxJf4CkfjY9FsCTgUJtWIW/owd1A+oGGW+QeZLewQEvXYAD/N70N5Nb9r+RqnF/WmIbgOb+Hj
O49nWkKOrKfYVgXMTtzPpLcEJHR0bvViHY4FkKn3rKfWPUoCNqJViQfASy3PSPeKzsl/sNpDqh2m
9hDgyPkaxM86+QSVsCnerLVungya+o+xXENFlZD7G5uAojBZ4dDE+OGD7WGBXV4M4Ra1C75Z2Hpy
e5mTsotjLBwSn9HkHk1xhfx9mtlK43S0onvEqAlBE9AfB7BWfKkVgIZnSTpFhGeHKyFYjcgWhXsn
XnuWRusoP4/6NdLuVf7K7njyKmTB/SoOrrF2VXtnULHVw8h0U5/V2SLsmRiiyd4KxfZvJV+O/4+w
8+ptXU2z9F9p1PURhjk0pueCSqRIKgfbN4S3vTeTSDEH/fp5KFc1unoaNYBxcOCdJeoL613rWdNI
PjWWTTbvTIcAcdQ4AEOU80w/QvlVcQntntVGildY8qNo0yqOSlo35Pq0DhcMdJ5vunyDIVTTR6JA
n7f41MF3fxQbwPXtdo6YxB8Gm5TJv+KQ9AUaO3ROTr3MnHvU1xB/HyJLuGUk/bUPSf4s5c/h8Xk4
/Jn3+G3c0LCy4bsev2YQT/JPo/1tRKvDgpo/xv6VfEso9MWwcOWjvR8fdriwh3FjzzvMB69Cll5x
+DuXrxABPTSH5zyLPvvok/Dj/VMn975vir3A1lvsw9kuBxGFjUfx5DmHtdBViZgGQL2d3rS1YA2e
RanX1bzaPPS1Pth94VTxpgOx0bo94KjQSxd81iNY++eEwJt8qYcr8E09YaW42rTh/Y4XRu3KCUC7
zfgyp9SyTTFcuElz5zsHbTKXrLn++SVkO+mElgaBI51cTgvOgWAKKA6kEhTwCuQLJfEgX6C5iw28
Va9OvZGk13RvgFFQmqAJnAB9kpL2xtZZNr2R+h0+z05q2gKJjXpxD3fgbZmhV4Dy5NVfrRaZ6Xiv
J3kXjXBbJ34feLG+VX6H2Ta57+r7PhsPmOne3McVhj5oFzAJ4kYT0deYnsy7FYxJjkFFRXLMEdJN
1UzHIAhsIlcCqCcAnQOfcr1ucNHPA80lBUW2Sim24swXKz+I/BBsjtyAi8FKtn6SlJu6K3dwfCQZ
X98toparlXjt10POwGxZQYx/HdnvHCWX8nuST5DrVt7l8rZkPchfP1VbDfSIcXuQLRUAQXoK+tP9
2sEVZSPG/yWeZ4TzT5TStl9fvOgPTKLT8H8XFAcgCgreJ2L5OP2jOTADqlx/bnBUuf7c4OKzUYMI
44XdzJrjU13l7RF+lGrM8/YX0hpNypicgXyZ0MzPzITTF1EGvzhnAKwCHHC4qUPP4VBkHvo7qebF
3UQMWkKYVRssxfj45n81atTdoZVToNQeAf5Rq/MtLJrHKVTnLaM/sTe1PFX5cWlYZPKatMEOn5VH
fkPB4L9pIhs9u8tO92GBEttU+dDTpsfwHs49aXhQ6X5nP+ZHB4hsXthnJxqvtS9AtLI+YswgIhIE
3hM3siiqzw6CechOhJw6zOyKXYTO44GKN/9LK4VaTk1Kc0vwfYXdDoT5QNU5RrShhCJ1wdQzQjrG
6ilZnDWJjjyMjrbUA0K1y9DJFdzuTqLYAbLb6mftL6uPoOCnjRdpqWKQRbd68dMA2+GDNI7TknhH
7Nxk+ibCx6lt1MSVO79JvlLhl5qTlHqHxx3/nXQmV7uCEVcIHALj3ca4L1F0qgUXPxWXJ2eY2psi
JcEm5EPWYIeH7un3wBgCH2Q4MRLKgYRiy5ObxSjWlqhhKDhqLNnlPhZ3YbVVa18zXEzkRFkzetwF
PgTuasXGoGbnLLzJyXu91utblLyrwTsSc1p8NtqHUn1U5rvUE4xg7k1BDaUTrgb1kxRlYCsEchf7
NdKh/qT5ZafSsY0ejxmdUQInygLnONUVUIteReUgFptjdz/J95N5P/XmxaRwfbyVyrWprg2b5uwk
4NCR9iHhj+08FiamTYujHS8XMSVpWQ5+fYe+vuVaiRNEch1Yr6nbpm7VuPJUbujU2vyxxiU4tFtT
9WXVV5JtdydY4YuD9xsnyGPYaE5SriuZEbKttX9XPTneZTvaqe8wPeDcUO5q4XRmfIvTuTxEAa2V
N+F+64LLw5LmhHCb5cPyq+BSWosyg5Z/0tojMJPZ7sOH9qhwymScNdu0gMgK18/P8mrQv8aERzu7
iUjflLRwctSkNVuvpMGtwQS1asAEVFtRhSvns9RhD/4FNlzcrYiO23KwjuL1Q1+hwSvP9UwD9mwD
FM2kN6P5YLsF45ol36snI9EdZp5K3T3WpUHhJRf7vahw12K2hgue4AIAgY2Oexk9k/z0QbgUwQoC
7ZDN4TzQd1sQoXusu3MuLzivM7RNL93zNEuOApXDPETfD94V38UaSdWdto+0vZi4qCztvlRoWFFJ
QvdT2q4Xj1Pds1OqTlZuRp3t8FERP3aD0CtzH3TD/SrVtzp/G/p34Xbnc8bxQLEZqxgytTX2QpzZ
0FzNBRVkVbJtrXlZu+RyofQX1dbApgTRzzEZot/djTzYbeFo5UYqN6e5oFwMut4EgENEcrzFKaou
TbR5jhs+l3gWYh1S3MbQNgqvBcmPy48LMchtLQeyObWckZwIqRlkZgOL1Q6V9dTTG3jisI3gVgwr
OTySSaUwKimneHxB7u5LGZeL6r7ydTJNBzk6Sg0r9gmQHQQ4JPSEemHCXYup9ln400Ifr87h7KRl
p9J6q2rbdMhJ4g24pvzdjQNhA2Hmzh6ejv9GdNOZK+NpoqiTBq5umXIEwmFKp13uPCiH6mx6tnra
9SwZp1+/0SQHQxLs0vvbI9lISFUxETw/JIVmwhvcq9D3Unh45N4wfABEpXTsID4OzQqSBnTTUtyU
bO6HJ1E2ormYdk8K8IbqajLNjykam/iDYeTCH5Qx6WQ2loX1vSCRaGv9ek1Aw6u4ysRYlP11IzDb
t8kxcg2wdB8+w1SKMQJ+2KPaKmBEucazX/2pm7eHijkB1xkHLtxGbsxhQnPfCWLkBcrLXhH2HJJm
xb5AhRF2CteyGuPPWzdeuvAsNFjUVt1jSXJ5XpRTxPfyU1G8nQvReg6RxxcJgEVuaiIsepruD9q2
1XYSo1X7J4oKcpVnBeSqBhp/nik2B04cLgCeEo3j6aKGCCDZz9GxrJ/KibtlwZG44VTgWju8etbp
30XnhYvR/IGChTfhmSAjOF7crj2gqx4T1ha5ljqfOVu1gKzxYlY1901scjCahka99zO7CtljgjXE
L1KMEL84PIRzOm30eF7VLPW3O3RaT669hiBYH2y8XvJuBILW3ZzaMUBHqBV8i3NCIfiN4DNZZboW
+km9+qtvo3joEzyi5vJ38B2TFFuhH4I/4n7HZVzJ9TBsG3UeRpvhF3u303DNDTcq1aXtqmZgRKAH
CLmxXaDbUjuwwXU5ddkw4kkhoY47OKFp9ynrv+riu1dXb8HBfysn3p4FvzHIlsJsansypIPJTYw4
9KEQ91CGA2z68AEsY21yQQ8uqXLWqzOSm/GntFbp7JQ8T2V3FOvDE4MdtlzXwGCDhU+g329dUqu8
NfMV8a8yWjE9qqZchr7CUc1RrkzIQ6HFORwbdQbSIROC00M6q8Ylka8IBO1oaSOW1inhlxV7LjLy
mSIWQPiPy8w8MpOKgeXjDvj5/WalTUqB3w86qn4ya2Zgm4Yz1iFp54JxmukX0L4NA+ocEzE6y5cm
UFNBbAjEh6uF0IG8WU/GzRfVreDKhlf1/kMjbuuHms+5Qez81uZgTb3crP9U4s+yfDeesH4uQ3iW
Fmm16x/+5pOnm9xGSLSqsAqEWAFiW3vpuHpVFP1Wis3l6/5wQpxcM9uJDaa8Hk+8Dj7W1wfoFN6P
g56egvuvpFiuSZPi+NxZv59bQEcWPu5M2T4SQuM+VlGaCtLukNW7gPw67wjLo7PGGLI0gCS/6qLa
L1I5aDp8DuLSX1ItxLr2diuCm0a276R32E8vpXxtymu/eMz8H8suDO2BvYjieU85pXB9NyVyIUZX
QIUGSxCs+u5CtwKvZ/PGaiGAsFuvA3KEItSUrWbsqAC8W2ts6MHs0FiK1cUO1gM+C/xGmvX1FEAz
nBRrH0UruVzl6OdTxJLBPQmWv+qwqe5pSN4PhEcn/uIoBIqBUaPTyHMq48fyy0CiU757zA/QbWyz
2TBFf2gW36DeizCp9zQQ4a/lcC2Ca7hi8WbZ4HO/JBY59XZFoR9NZr4J6YXX4sZYZ2LEDgzI/lEX
ZiYOQKIC1x6hsjBo9TIjxaAeKRmPyvVMX1nHeNhIVLWgQ9AoUbkp7tAqs/CoYq2xAh827oK53Ygd
CYg9lNXZvpUOSUXEAbgq1YabfvmmloxAB34yp0n+6LdHsa2LKZbczfznxF+liFJzic7CtycjJvLB
BMyKFtsRtFFUd6wsLeP4DTKHIwkJ4nn4XVghWm1KAbBdI5kLtpkt0DnDdXruZsxVz2ZwMsZT0lF0
cQylfRyyAGxDoJHWX3UsqXrShMqcBZ1DkAfwxgWw9lggOUAX50Abga171zL8E6P1S5rNcyxhVOg1
ri65ceg9ioX4OObhKRaOBr5N7jRMVqlQ9mb51vrrmeVx2RWpBAX+INf4C6gYv97jc4mH/rcIkoUz
JeAEbo8f9JJpqS09P4L1AAhyOuF9FM7qDehKuo3DtzJ8U+63sbo+F43j8yLBnYWDFhGSZpf/MOoV
EpNx+ZkgjYkNKSVCTmTUto4FTo9+Zq0CWJ5vzFZxJNZ8/SMjnhXMqLb9kv66vvz2+VOj+FOQ3ynC
W2ARW33oNeAEC6ePfLdL8uHMSSPCBCtKzmV8/HsjhdUyV4atnO+18CimJ83imYN8CuCu5Qbx3DEV
xZQkPqdsqvbWzj4L4QOHKlwJHKpNeKZ9Fq6EZLFNPjSHS+cgnfH9VPn6b//2v/7P//4a/j38jbvr
PoaP/N9y6g0ecd7U//E3SVX+9m/Fz/ed7//4m66ogiZrpqHIkqzpgiDr/PjX5zHOQ366+FfR54MU
5AI06tmhiy4u8+U5o8BHfcSUy+3nDZTLfqyPcn9S48sb5eHvZvhZBZ9igE8RDHzdHgViLicpO5na
sSNzHh1ScQcQc74SIB8ZbhEx1nUwyCj5ogytmOHkc/N8GWI63Vc7uNM7DtFGui+yA1dAjsP5wtBu
zrOwf2XDdFtUcLyOm6c+ZfS4ccSbch70NFoBpoDwsksWo7bHdXyWec7Tc6icFPkUWqSkz2JyNoKj
1B1+x/7v3Dgf93VHgeC6U9ZkpnRKqsA5cR5vl7E617z1F7NTxlFG52Lov1m6uc8UACOXzLgsMQrb
EZlk/icmwsc8DRaUmhGOnufsv8JGQwL8CUX+4ySCQTJKUQfooaW595dZfuEPBhqGGY1BL8OOp0D0
z1E5mKbOM+XkYYMxE+8TxkzqJoxZKkyAzHCecACPF5SuPibvjDDs6/ZkX7h+zMsX/fdyMqmwIFAL
CUuc670zErn10tBjTzNGAHBemvl3LiV8SSuT7YdEuWDRnfynJ0voqQrW6+lQizZHOW0YryrRjWuX
yAsl57jm2Wzq7eFqnuncJN3rtVYDjIhmZcpjFH9OLHnZ3tqe+uZra5yz5NxaPXjdS96d7xks1z2N
87y3K9fFTjKllu1//SyLivbfn2VRUxTTVE3NEHVJUM1/fpYTrayL5FHFC5wqcrXEqeI+O/caMYcF
V96NrMNeWHwFOC1qwuUuY65mckhA3/QJQvoIVDVmIGiffM1hS+D7dVT5+nMKktNLPzuV+alHRlK4
Te2L/RPayWO9AvB5VId9G5/a+iKE86e2E2AhFMdIJLh2VpRTCWjRPNNrPnrVSJDRS7hevO6DPzfj
u2DB1zhq3UFT9jMq4xVf5lCcI4asMRmT5jYmNPV0jldHe33ThYNsnNr40kpXj5H+dNF/PvaYBMcV
G3tmcqe6iiXjzmsxXBLlPMxOSzoVbMB6xM2LaS7XMiuMp7kcJ3UpcOLSkSxRXlWvrmvOCcVCeHmy
figx3e+8umhYr+obKf6ZcpP5Mq+P/iqAHaYBLN6plOy1/p0kDrOnv5PM/z/vsSb9D+8xa5aiGbjH
DUOY1rP/sl7psjQ+5TLnk6A54Z8rldUUUUqzZPHU1zgPOmOH34CWnaLAMGOTZ2Uiy8qPFJlZFMMa
2xwTb7CvShAqx06dbogm/8UZgxZc7IqCm/p28VGnTps645LWIsScNCIYPYk5muTnmacomwicFPU0
QKY2xqu56079/IRCUwoGLNy6vLInHOPFvR8t4vDPrPtdR99K/GXSVPi4CBLCBdeufZLiqnXjfjPr
PtY5kW78rsWpjvbAXRnM36099k0mdjhbSEZzwQCcyuQccwsom3ZRNxuP9ItP4bmF/xkcvsmVmOdy
/p8xBGG2MaXNTNok8qQH63/ycpuG/Ess+blMaIh4urnC7wxz3p6TN24In71YiQwyylUaTBjj+3PC
GJeF/QMzGjnWhg46HwI7qkHKufYxRQrhpJpXoFbvd+V2N6+SeJH3SvrWtL4M0EQ8ccX914+Dpqn/
w+NgaGxbisDupenTkvBfHgfjIQlEPlIqUrjd6tthB/ByZv9Ueobjrs7oKrjRW0R6KzImKZqJPOjb
kg4ZC6PVCEJx+Ya8TJkiTYFgtLJsWWK3wtKT7/LKMYkvvygAgADQFlpucFxRuB8FJ1pQsHFyRON8
CndYnn8snurRHE5hdspewtRTO44ogQTbTGbefsCdanRnDEy5E31Ldydv7RguJxbW+yLBGnvfyf1+
Zh7S5cA0BOZaixOUE7xnMpAiMokxJt0+5jsxfk9paD51r17Tp11qc07Kaf0x2I54Kx5OzfuCBAva
KXfC3pFJRc7sMbSH3PkdLUYEjeMAOeegpwezpRJzD1W4arZC61d2QZBS3mL8slQ0xTc9OeBnLHMv
i12dsorZOgGLsv3PqwajRMbQcs68c3lbqzgrdkW/D5kPLEycm/dzO5xl88wiGRm/6upL174i8xeV
Pb3w0SrvQnZTVwkgsieSyqYBgW/adHEokSMAeBystFvI6XynvnysCVlD1MeUoP8Wsc28n+PxjPtV
HK74cn+yU5p5BT0gY1C0o4ddh7ZOunMAwLaOE8afiwF16bsbv+7jl5J/puuQMi7gaAcj3kvxPmEv
42ntPbBDZI9z0w1N31qb8z3z00X3iz6a0JIXsFeb9nRXL5p2k+3S9DiM6Lw7HEa6rf4KzlLCVWwe
F96AiChNM2VxSzgLxqolzcS1j0BT5VJTp6MSzdZ3Zf3UJyQlMMjY2M2UidkBgjn1iOX1sGGsm2re
NP0CiSosqPfxBeCyj33zh6MFHjLrjjePTOE0RIBVo1nEQ5kQzxj3GRPEuf/ydMAcxRVcKBRn+GmN
NhHTRb5wyDVTcod4djEuxm/h4UvZzsCdB8LNvKnDx6yFQkrh6mgNm7o/1WDyWFQ5L49bzE2qCUJt
Dgs15yhTOw1im/NeIisQInhNdMU53sIY+8fojqEbU5QIZbBxUFHml4T+Nct7guENbl77hgmdGKs3
IKXD/Pa1fioJiAE+FVfvxh10qFYaPseqmlPecbuJ9wV/qbK/VeI742v2wko6twvPAloNa4dXgvqA
zHBUynChpTKFWvK35fxdBxO6PDrm0Jn1r2WDNWR24yocMnA1bC5Q3OAnbvlTsIu7HRKKW7Vg2enR
EXdcmILaf5a8e5Pjo5qb9z2CazE44nK7CawsWicS0y2/IDNbujNc541zZy+iAtDOlyHrOd7swZFU
p3hu7s+N1rhS43YKiOn3UP/IymX0kWV+DMLSoCHNs/9EjKKT7UgB4NThmik7NtuIMQ2PqjYVajQ9
a4XjfmvxedQOSb1ru9XPhBadMmYEWtDX+G4aVwl9dT5biMkeIuqzoXRwGyzJWwTFrerxKO6rmhnz
lma2hWwh3bC3TqgYDfQapV0Iop7/uKHN0h6LNGvRCy3IaBBA4Jc9xSUzB1YNIxWMcpTUbdiGCT3N
K0x/WP+6U/24DtWbrBz5pVLqK/G5kKhxOwyYOh2YU2uClrPG76s5HJ27ZhOvFLtTMvug4xbznQZn
6SJ2NhYPwjsMRZcor/yLCtLrxNflekcWiJILl+Q3zdFrxsPEOp8NCYE5Ho1veyBEsjgM3ZKKMjM4
PnRU8ktKAc7S4FM4/lIQuhfBi6Fiuz8tOXI+f0IwoBt34gkczMIaHwsm3UZ8VsZFEhyb2FWqeWT+
IdHmUk79ErCjcEL/RI8VvjGdBjEwssW6eR+F5eK7zjDtXIt+k5TOCKAaghRQ6lm9vsKyeNKEsibj
HpBntBaxTDqTuMj0ToD++dd7p6zJ/8Peaeq6aOqiIaiiKfzz3ll3YqSJoRYuiN4rSMI29kuk5zuA
qHUd7A1IpCnDotPDAlnsx58tfR3M9L9N5bvAbV/8noQZefJ6kxv2JToOyLgFmLySzai6pKbFfKfr
BG1OekFJ7SUyL5Ddg63+4PO35bAlBVuDfhYcEn4w2Xp+9kgUxVjZdB3pD2cE4jfaHLaC1fhc97T2
gWeEW8ihY3AK1bkvzrK7Ggx7Vts/zWMzi0kpKS7RnlkfeuVXitfcPX0kIe4WbC+AdVrbXOWPg6Th
GLnG0lti4PDd9P0Sgu0Y/YZsEp6i+qRXp3F2bJ5HWT9k6j5U97O5Vu+EeFvAFDXdCCI57eJo+haq
G+aYQZmWaoNeLWV1O8MzslZ6smrlFZja8rmWbVNaOh8dYzVtiWpiUigO+JnQABlwmNXLdj0wQy1s
LXQkdMIXOWEG9RAkCNW+zE/IIAhvJPdb5Zb3LOUezb+BdDo65Wubk/E5TTH/VSau4IZUESg1rMfr
WbPCjhnOVh2ANX1tIpcScOUcJJ5rCaXs1mlv40oL/CDwq2I7gE2TyF4doWk+Kee62yO1OC0Vds85
s22jPKMjxaSEC3KTk1Oi4kBZ+xLQ0grm41UcP7xb1134X/SOtDz/hGowhDdXRfn9LCeK3ANWCdYz
FxtdS0CZDJrJh3gyB+bFWqrXl81801X7Z7VVVHbX1VLtEXIvy60SH+X2OKctI0umzihD3AsLmmML
kXIB+GjrLYYft2LRNR1ZdEgS1PCjvIe5KRQ3yP1Hvx213aDvq7VkHgIBuQqsiCMrpz/FPOj2sKa6
Abj6wT4RAFTa7SQqnfTZUXoem9kx7w8Rh4Vmb9a72jaSQyb/fcGk4uyOGfSLemqfZlx/oShYVBf4
jTW/IUuZuxK3EsIPL5AzZsu3g5jPC8WKJljUe5m9yc+3XLnhAxtEtxHBihQJL9/A07XLmi0LSoJH
MbRebbw0smJ2oeEQ4pu+Yoz0rxcHXfx/dCFRUyVVVUVR0ETJNP+bLhTIQz/cAzzZZBoaboasVOK5
6G/NW8EdUzyQNXgwSeBO1bYX44MPvNFcGD+8uQqEcAIWHEnc8UmTZAx5JF0BjKWdqidlamDkWMPb
1y2SUHsamQZ8LeaG122G6vwCGZeUBHGVMXdvDYqRX6CUCi+cn0EL3J/08UdWfs/U7zZfKhGGDc8X
OABP0/i22FYzn77Z47CA971/mHu9O2FcT3Cl4NswLYnpPmkSYhhG7IR0EX+wRHHK/4nT0m2HEMzX
nF1a8+5w3LaCtFP0LWnCicB2fwvzPe8zgWgKVTPLhXYfp1zmoFhO/zSj+kV73kL7kDV7EeW7bsUY
IiGfvSExQ+y6n4PsNP0pIerxK+qlaj3+uCkvI+6WFO0ovpXEydvPSv9VwDfewCHOaIx8uKsGL+g/
rOWF6XO70U8z8aqovEhXci1PEejDNht3hsL43GFjngp8FV9kd81BSk18OrKimWWXqp8BdB08OHWA
RpUFkJWxcklfR1xKM4pBV2xVQFOJQI/AATfKsKPqLxhtUL9BfGO0grOeVEz1al2kojOgUoAIEL73
AufEiUGWhoowAZbt6ZUSr1gp5OIgwKl6TWiYZc569w0sP44XfUIu86Ivymub3qT05r8lZ4ZV2ltS
vPeAkphKxnNMc5A0Mc1lkr8oos8h+lQ2UK1Jn6L9iin/eBeOWhECHttogAL+6ASb4RuIfy8DJUNn
yKtiNcsP9/aU1pd7cxvFt0fzIRWfhPnwMOjF5kkB95nKc7AAVbv9sTGUnU9xxTpJz6N8SmfHND/m
jQUZAwliZltOmv1KtA9d/YiidzHg6m23HEloiwZyqqyBMgJzQmZkWhfYfWkzq0l1hD+cK87TvD0q
cit2rE9tVx7OIoKUtKv0r3YVj0Q7QWq2FaWZvkvW8m5lxbnqkBCuU6GJtfwx/j44Z/0RKju38G+e
HvHlXlyzAee08fJZvlsNo+fHTrvP55HmJmT+Gm9qmckssmgVkA5L2Q/N/iFvKaI2cGzW+2H0K974
RSKe93tdh596KAGHFAdsyrTcWGAN2wMQQYTPkXwJbYGABMiPaHZcOR25punestfoRRowJHdWI9mI
pdTQkCMIvcrYmqQQPvi3Lb+GSfyHLUiSNWHcReaCpPXUOyTMVntGUnyRa7TWIAEgBeWb4bh/Dsfh
aIa7ztwjv8YOw+BE3DDkGZjvMtml3IfXciocGEbL8yirWn6ZxP//0XFz+2L4V8y7OVQsMEug5akx
Z4CGxUNmgrTCpM1825KibZ3tOuHgrUVzn/YnZlpivqXPAOO0Z3XADXd/D9zybz1zE/DEoyztBtkf
da5eO2IYyulL9uXKC6ldMBmPKQutc5PaUz+qmmyqv+ZbxUGvj6AV2nqJv2oiKT4BLEpeck29vlm3
BLzAUXUXr2FBtR8InL4ubHK2FFqpuaNi7PpoxcWgTlhShn5UpaGKDD3m/C3xJ7LzFps4dQzhEpVa
z1xD9LyOFhxG6uY81CFiLo14GYZL6tshGBkguYyMwocBo9vIuzZVPdzvFneq2HDS153q/knCHnAs
9LMioIWJguStiYdP9BFOXypTr3gjyNuXxJTAGb0jMRqqPRswuU1mlNOn8DyZ3VGQ9k24K1cqONLO
FbgTlg0mRVtp7LRfx/GaEniicCRK9DUleLLblF5Nke19O0OlSHeSumtSRD266KcYKs0PUbuzQUxv
Sm7hIKeAf4n4NuxWtoducojLjE9Tkkuk5DcPVkto26+emanwt7S5fOCd1tcUhme1R9JPWo/mosd3
7xqPDYzSJNwQbWUgmEw+lURc2S67daAQl4WQzhY9Jy/yc+5n9P2vN2dDnE7m/3VoIyiGqmiSaoiy
KKuy9t9EUEUf9a4KMn31k/0HyY4lhh0Wc7pImoU3DXbspTMuugR4gypxV+eBYaqBVRfm8R5QAR+N
FWfzuy8Mno146imIttumcxIos7xOua3OGOOuwbcCLJ1I2m7HcePVhUwWahZZ7dM3PjIyYeJm8UYY
tJ+7FRa1fOM2gd3NwKeRo5oin2sDDBy/wcsMgPAvZhRz0sMyF6qjGF24CVE/Mx0k5uOBYI5cOij0
bDDoGOK57S4LDvFHgiqVcQmCZUqH4CIR9h0usEW3MA5P5ZsKyiCCQTcZfExGlgR+V28FEKqZ34r+
s/IHdRkr72n05j8XOjBmfNcx8qw7NcBuDZq6SacFXtNvg24XvcrAU9zgDuUS2o6yJKE43pvTalXe
t9mdEymuP2/B/liqFlsyZUTsegpcfWENYK1Fi9yb6l5W90Wyr/Aob3GjpumBSzNuVCphGNS7o7qR
asQmfh2ojX1puj2za2R+gYLx1axzTREl2Ce1R2VUBrXUll9BAbZKVoodQ5cnvKJ4XzMreBeEKXhW
fE0xA+5wJlO3LUjMe/4utZ8G7Vn1r7D4fvOF4Aa1WiWsCeZhtjcYhK+V0fLfOGLQRdQyZaa5Y5hM
dMbLRAeJZvisynfzeWtml+xxEpuD0e/q50GbEz4B2nJ3u9bVqd3I/UifJnL5NI5D92Pige5n9Gep
P0fpuZVxjRwDoh2TznZMo9/ocG34O06+sJo+JgdEiJENpAETWjIsTg/UMAMhh+F3MQuRO+ZQbVmk
qCU0m9UaIq3GkQbwxSFZWOf65UQE3PlsrEe6nNWIlURqiYC6DnjNc7LIUg4hV4ncdnF59OewP2vB
keh2Z0Fb3Yp8cnuvgvVkgXQ/9e2BpZHxy8C9XV9Fymo/oaqUM5RyQV6uO8Rza8TtEQMwX9AUI5LP
6G4C6lw81f1Me7a4YFuvRkSS+W3/1A5atDeibZRvhdMw7BjgsJRnfA6wQFTsbuQ2Zt7aY3L84+Hg
QqmcuFLiaIIlh+ZWIPelG6v/YoGvJW89G/2BsToLPxn2HZVBhnilMug+fnBfNaaipTkx6stkEyfU
/MVSvSxSDgyapZWHsGJ0wVydXWzK61dktUKE3l363T9X222lnClUGj639KTVh8JiYuA+l496um5R
0VuKFF37WTY5uaLMjWhHM0irQmOA6+Eny/nIHhjZhnGxWHbYkehtc39KxGKavmQHSmQ6r3LbOuvy
5TlcV3qAYeekK5eoucXW7mGSRAYp7t+7LSfEh9MDEeydsneIMqFsbnPNJzZIcmk3JLsjTl03XCYE
MRZpuvix2qB+Y7UhsK+QMtCXnfuU7QL8QbPgKUQI75P1qJDBWenlqRKXqnDcYaW1nV9Nu+w4AZjL
B8mOfpWy6dDG+lzfV8yiY2QHgArlRmF0MG4qnaYE9zE/Fxr8Fga038XwHewD0cVuGlwV8wozgKwD
XQm5U8nTuTAOp/FzSrL59zi+3anc5Mgl7/p3UWctWEnaEl9MwDh8Ibx+uEHTez2Nxp2O2lVOE+AS
T/gTrWqz3v9Efg2vkLjU2zrIJoDdLxoqJNWGzuBXKgy5lqNhjU7smS/felotpkfDuBCKC4abnt6S
O/yLW15d54VFla2gXIM3sfUA54mFO6PcIOMNphDv1c0BVmNTR56S+3G/3UD120bWJXmexRIrrJet
8IUE+qRrmi9fSFV4uCkrw7PxkN7i/E3J3nLhLTxRZXErRPhP73L9MVvAqVIcA9tfRLfTBvcl9ZTL
bGWKb8/mIyo/5fSrSb+K+FuD5DZ+8SKo+8WJq7uWngWWmPRMPbqFzgoyBqHKupAH9kxjEaLLUZr5
+jvTfSDft4W2rdZlQ6f3BJQY0usQXNFbR2po+uvYX4NjmOwKZQsaOVR9A/xj7v0YO2EezYHSNIKr
A1ZccaeS+Q5C6J8uuObBFRIXv96mjFIy32uTPeddlYHa5PMOY3C7Gy07uS+btWBpyFcxsRvkYcwE
rlgQRsXV6fEz0p3dFNPUXkK+JQXsmczqRy8bp6H9nTKqffrCkD5EorNzlZqcqeHGRVSkg7pm0mGn
FuIw4PGe8z3OoWjik7P1/uuDiKRPKsA/HUTQCCSGb6KiKIYsK8Y/S4iPmSLWVZiyTXA3zPeEVvG5
ohJDVDDQ5sPPR/kVPL5piTZygqV/suL3yNdSi/zkjv3TlUdXo7gwYKvnLmS3x1JY8gGsByzn0wcw
+7+EndeO3Oa6bZ+IAHO4rcxisXLqviHULYks5hzq6c9glZf32toHNmAIhiy3OpB/mN+cYxaLApDW
6wWMSFW+8ghmtyLXVPn4IVcFBNvPB01gNEnpn8czS4CWERa+hadkWNf5OudJYu7O+oClPrc+LEZf
NmuCyERMgGO9YiJW3yCbdjWDNUYvroEY6mHbcQPPGfiWCjbTnsUz2EVTfGBUXE6OEQYJxowt6wt0
aiNf5s1imbS2ldh5yodeSuB0lz3nnnDyS+3WFcq4E1Hw3TpLliWWAlt+eeDDG71jk+UgLPnzb6GO
zaXlfMD/9HK6huUkEEZz3f5bSGe1RRxpyR0KO8MqA8a2YwZy+9ZJZ7UOEARo3Ia5fRMbLOkQ2ZH3
I66/Wlp3zS/f+oKE14qfvXk3CUnDscwdXmyjnzGHMRfSy7sr0WUDTYsKuGIRvibA5TQz16XipIpT
PXmhqHtw644Fzw27eSIeLeGoPo/D8yixprKystQJK7T5QDlp2QV5PiAmFro6dOPnl6d+Fg5ezvbh
MBWOEFymhXQphiOn8P6B2rLC8B2HX8GyTDfpw5kdnh9NdIfPbyNTPJDe0b2oDVhJwpKPay5iaQGC
H6spZ06E8pY7KScfqqrgafBM8YZtcQWUMxpf5O6n9vgOM3K91BNP+Sdwf2I4Jy4qfeikpgR7Nhtn
AfIKBK0nzkWqtkSHJOi/vDj/5wSvqbJsyrJlSqakaaI02hz+a27dtU+v9dMWOUg8mCLq+MwTD213
uv8NB0GTSqQl2gpCSUgYWXeEcBNGGwJTSB4DJdPJKdjrxj1+3uhso56EzraYtxx+T7nHO1cvJB2g
3ILgdwHMGAFaXxZ4TvVpTGtA9S33P3QVWBFVU8EL7crolaI3I7fBuqrPNQsL/Lzk3JXQ5pGZbkF6
15J7/5zhRO6Zq+6kZg/4SAPLNPllZWtNsVPmzcJKkFc16kcPh2jZAOKFbmMsRAxP7s2uFBIxW0i2
ZuB8L+EFow/oBkgCmFIj3ZZ4aSNtJt9AQtkEKSJkkkmZIWPQAZRCspSSURoRXDhab/S/jjWxwdkC
lG4dkyKHqT6jk/jpjSDuRtzOQQf+D4cI20MzLDDhpTAcvd38o+Imke+xtXtYoDmJr/LJVI8/Q/Me
BPeHcAm0c4q5p9xn8raeEpHruq1OM7GxJ+ct6TdEZPUmGp+F+iOY+8NPuf9Z9D+V4GcYflfyD6X4
xAFBf7o0zdtz4B2ZETGGYlz13lSgGv9UIV9RRQEJZdbJK3KCX1pzVuLjDFPBVsbvG7nM+DwZodkZ
ZPufH0UsUn+s4TyKumWJPImiYWmqKP3vR7GRmk4MCxII8oAmuMtYb4bRQj6TSTcuMNIcsujk3MGC
YNmmwxSDNZM/MCve+i3jKeEGsEFXb8R6M4PiOd4jwEol+sTHMZk5lrCOFC7Za3mqYpcHjibsBmEr
YUJ5uLLpiCqdyDxuXYftm2MyE79zOVybi9XufQkI7wc1GgOUo83onhIcut/e7imYqBTMJf5agiCE
vibYcgLxcRzhL4+wmBCkPgbzilm3V91B30ygLZGcqoQl53YSyxhUwWioBQ/8IohGAholw6hjdHxS
Miz5LrB62imNGR3SkAf9nNbdrQJUFLqo5JLEUAi2bUITH7lTtUBlyGhzyloGbIbfQPtbBcVvkT+X
5ec6p7uZZ5mi6a3W7qpuH2ORyLHFnfJoiXG2VHmh3SlR0fyX2Gyb8iZ31zK8JvKlCc+WfIqnCqQX
LOrgXQR6yZCgFuTT/+VpMP+Pv0qVDVHWJMPAQ8dT8cfCpJlaF2ke9QnQ9aCpGGgg8FxU7MWjKUbw
j48X3uLugFcppIP5dNv8LCZz3DWjRQbaEMl+A0LKasZZfKWVK27p1s4X9ndu+OHNSD/cey5fk4kv
urnnjpBbawtaWNyLcBNQ8Gm2O+j5PpT2sbCTeJNnj/ZLVT/04J4ml65wMn8iPw9CwkDqKv6ynpuo
H8nN3D0h0KrNrtZ2SbTPlk/VbvO1mS28veyPhwC1tVuQ561tHBXpIhjnpc2O39Zba64mx0HdV3QQ
Ki74kkQiRb0lVkJWhqafsbAag1d1x6pQbdL2UsB7Lb479WeZ/cJTIOwFYT9v86uCT+FZAmzcB/KB
ftX02kWfkvwhBz+q+LOf48TKGjwCVjnJsE4dYNcl0h6LQVhNenFnitvK3/YPV5vW2lmNjrkM+gNR
5GTFJH8wCn9Ei3ebnNStMGAVBAsw+vi2r64M8loCu+LKIIykrBiUlzh+hAlrDZRWLEDpqgHF2C+V
x9Ii4fcS+f/58VGtP2fKumyY+C8tBVlKVCXrDz+WJ6ShFRscwrxffvzLyFzs++VkFk3EHifWX82B
0ST6/SjH0oW3YDW2MiOiMGJo66UcrsapCI8cwyIs2qhZz3IUPzqkECKytHXI56y7uLgYxpLLdtaX
dg40iQ2m5OQETBrwi62ZdhvMe0AHd62+N/69Ka9yef0kt6JOmQjjxPp7Ihw3q5KGs8AmHBiMXNjh
uY5elaLmq1JUStzq0kV7HixMxpm+18O9GO5t0FUlEIKbQVURRoNszQnweDSO9aqWwJfsGc0E0Wfo
/ai9HwIRRW8nmV8PksAc4I41U4rfT2nPYuji/Dlp1SH194m/k+ceNVVIdcbu8Tw89JNeXgbh6uu3
sWDnP7twch8tXnbmCppraKRX3K51fxG5PvnCEbaq8j+AfvxFSr4cHpRtLYSr+HPPOZIrRcHw1ekP
9MWjWEz2e26eSMUqGcVNQ0IsZbEDxXsa8rPUXjz5evuwXtQsKtAJhjUzqsG4N1Kf53uX+dxUfxE4
f1YkKSdCc6ygvRe8w7ughKzBmdSpUavn+qtr0eR0PJwr9SLiqD4TQcT50Z8fswzHS+daLZ7wMXej
GJsmdlNuPFOiKAOH3fQomWerONlR64LCNmd6uvFExxS+42yNITunP6kbC3jlsz+wrzPPGocJDL1r
zQGBouduiW9o0zz3WXEoayrQjx8TjJV6tV5uRiSGT/PHsGMKI/tzNi/RflavLu5p/KRW9FgFh4TD
lb9LQtgzy+4YlZset9+2jF/tZwNW0VOineSevf5cXDp9/4wPkb73NJ6GfRHuUxqJ1W3+FYbnwjsi
B6abOtiViMsNRi6QESe8vpGh4lg5KYxeX7d4g1kRs8XTu235Ga2Leh3Ka1Jtk4kuX5F1NBad5woK
Dg4mGKY5GNJXCoSzj7H+QZZhB1ACfJJ/SIQdOo+X71hpLGi9yixvN/KMyTm9jTGSMqqHsugockMb
zFdWR0IGcqIjRI6RbzJW2ye3SpfNStWWMvPxZivsjdAhZk2dVx8iIbLmroEZoJGrRw8gWbZGqxxA
KEHnGY1KEfCbEKLvuoI9YkxHuh9eXeaxcGMwwg1bASQZewaw7co2Hz9q9aMN7jqq6FEYfwBj5Kow
dkPKIP70EM76Vx5fB2vxCHmR7t3jI3t8CEBFjmrw8XySU2IWTaD2pA/HR3TQ+Jnu2sd2IOJXOPRr
aMqcmbXVOoa0YWLdf2sThNgR7VWRY3RMnt7dDOMKc6wFzPwqWYL1A+dHFZQybNVhN0wFDATbJ20V
6vY9XKWfSd+y4lKvFOnrgfoR9p7s8ihO4pGBbI5CHuwRD/55/ZVfY/n/vpDrsomRR1ZUUdHhV0rj
+vxf9wpB6fMu9zqDZOk0YH48lupRqMe3l6WWW/mTkbS1w7RDkkNcZr/TBlqDJ5279qJh3UAKIgvr
uTETnefWs7YAeEBP4uX3toO3bajIGKGsn6Sv0NkF0w4tm8ZEqcJaC4GHVXeFFP1D1jju7dLHVoh/
IPvzdXLNodGkfcUTSyowWBwRp6SPZHL3AT/gdR65iyHQVcK8MKKDGZirxDst7j2BGfjH3k4lLXP/
W9FXSnfB3zzwlNPHo35kAYL/RavOpNskW6FNKVn5w0p6getbc/TSRojk0zqd1PlKU1dKZj8zWyYn
0Y0WGwmlJVgnhE9fGUuztdHtGia5tM714NbZkGZFa7PCD/Usw0nHER1ffmNXzUo+5+GaOqsqO1fV
OmQWnoAU22SYPTSH20oYjREzkxDIOcc6rGygUnf0H5FP1kb0VKIfJ/NCQCXg9DQDhiPQzb3FPJmx
PUyLc/Sp5Gs+OxylvYPZztzE5qHqDlI+j5+zsNlH9U4E14b3fjh6zUEN9qiPxyScYy9X0jXi4Dsi
qAw2aVksrRKjcDDF54d8bb1bqLWTuZx+4LWshoVAlfxtuUknzA9b7lIQabpLzGzeukTnIL7l8a2o
51a67PuLsASTojU0DTuq7xTtWq5HjbAnE4M6sSzo2p0gGQvFvpK2bycOI763E8coJpoCG3tzqTkQ
zB7pQcf6XJ+q+Pzsz2V/wDLpn1JWqIs/e7sZKYDFzfh36ppDjXMoW1vwVp68qtJVpi7FfKlRPpuS
xdwbuB3QgiSnqpw4RH9ZY7BPjrh2ZCKkj60Fh6Vw/uUVFP8czvEKyqKkGbKhWqaoWH+coMOg8z1t
qI1ZYO6AH2KJ6ydVuMZE41GoZQNNK+wHupBpTO+zul7G5rJn6uof5egUAQRvSVlFyQyTP3d/1LQX
epshzkyb5BB6/R/Ga4HUn+OBOyBNxFOT8ew5rbAWM0eBbbaImXGJW3x1puR+fpbJp2ze5SlKG6wu
lDaqqYPm1fHN8b5fVVT/HQwaZV/3rmd1e9+6su6jX/mdq7eY+1wcLv1awDPySqvS6N16U/n10EXT
I/jJTqC52S5lhDF6cJjazC0oVf1iA8NEUe5avFQLzGOrDNtMuosgkAdHqO3LXDoo0WmzNJofzOhv
eBRuNwYnYWhnpS0xxAACBxcFaHb929eOKctCccaN5u0+fLatdEnnAu9OzZ2Tr/zVuRDwdXLbXAgv
KrcW2YEEGGPE3wTK8p2WTOjV8hfvLkBKkVu4bPqS10Rbpb0d9rbGWlCsNRREMFLGOqudqEaAcd7c
HjY6SqXY6Axb9RxyUinG6GytcAGVV7OxfBjInTMcr1fNOlpMa1ap8G/JPXVMM/33Ui+JqmGauqmI
hsJlzfzj3m42mimGGdWw1/huASPqdyIGherYSWc/vzrAYkzQGuzhUwgCanQiL2rguQEOSyaxO/E4
0Y3yIvHyZ9v7jD/L8BgPk0dEu1zRt0oZOnYomet+nE1QFxc9w2XotK/kNkR7hUIp+PYn9g8o84+I
9pM9qe37HRy+ioXL2krZbjFMG/lDp3PsmD+OWXN8UJBKJKI8JMVWnhIrfc6G3FEVUL8jylHkZ5Ws
ym6pVMuvhQq7kBq8fl4rc/ja2mseg5mypYGlPhXDGaa1zpmRBIC8IGc1qKdHf66jcxqdZeWUP49Z
eqRX3v/oORtidyJ7Yx0RK/MJbov/oZAoUAzgZmMMewkCS2LMPee2ca7nISF2WNWmGcEpf4YTop/e
VCQp2tp+id2yNBZWPGL9OK4Ry4cPh5ssWofGjOPa82lvbma9HMwlk+SIU9nKAxFZrT5otCm+Yas/
p5sqOIItDH8Y2dglJ+PS+Y/YkHAhBCXXTmh5m04Urpwx6eEjcKGwGclC+oNBxRHSoijtQf0xn3ye
ovow+Hs+2FgqkqULzZr7+AHQ6KulCrpkWtEXVGyeeFsKvqeuEG0Nyt2arU4pziLsD7EOaX4vNvvD
qaDVZyZrbtvCf3FbY6ToNZ5jEl3AAzF6HMbyrHz5rx4HydD+eLyJ71myaspoEJYiisYfo4XKUx6e
IMRPrGhrcalih1++z4kopJwTNYOA1hrXHhlq4wtX8pD/LLWfMzeqFve0d8reQSyloABvAVcUMnAv
jkEjjMf4TD0Q3/sEly0xW97q7UYJHCnYmL0rc2yL90ZykCa2po9+4+DlN2bwJwOi0DCuzLSaIMk7
fDPOIcEHvFZI3djIxCondBFpWEG2+MdSvqvdVDAOWnTItL2l7NpsRsKPzrRkbOmdZ5iogK2/UjXC
r2LYazSurBTKj2lceQmegfTygpUreJaq9j0P9Hs/fM5V40vmeexv0XAzhFsa32Af8jSM09op7QSW
fHgX39AEDk62gkQ4WnGsfESGNJ4tSCuMODLOKjsq123smC8WwiNlMLPN6MGaEfGqMrvgjKTaOYNX
BIvO1pH3nTL7kZefK2TWWbr0mvFp0bR9Ge7repfWuzDcqqrbTH429UhVjHp6zzZJ/Ruzg2JRBJvY
mGz+edfVXyrlf6+GiqUZkiiZsq7xr7L0x2rYGCyGCqz+WaPPZNfKDmZ4ClVOqSPtXFOPfnxy3Dyb
PMPPA+FEGnvDcF6m07FDA8uF5jx+vwMO90a9Q15Vm8uMjjoqcdL0Q9sV7UUPb3667OSzYIIimpHp
d926cMVXAXgguA9xFcHwL10JaKiyqX68QRlvqGXo7xsw+RTolrse/CQIJ5BYCkWGKAlr8SCjplVk
0jrgIhtTvVO7KQPl9Y9COVekX0UFT/HcPy69fH3e3YSfb/qR4yG+S9Vd1O8wbzTuToDRoaNXNiyE
tLLLCrnWLkdAwIQhZbVmIvKyCb1XesyrGFmLcvKGk1vWeJtJHxPr5GoThJjyDgg5PwTgYaLRwV/F
JwCQ1tosoaC68I+xuwjJB5uLXh2xwjYI9eg2IEzzM5k57hgRJYjVV/TcFc9d8xzP8PqTkkz6k/ge
7ORppH4kWHKo9jy33K3Vg5EsrvCgCYCAwoHAzqf4Fo0CUk5rBnY4aZW5xBL9sJlg47gJV3dcw1cj
O+vZ1cWsvEu8G/Ji9RttkW0IbZELBGxFQgdcIMa/nFY6cffuZadPJfW3zYPo7xUDUaDNQ8GNpNE3
lE3u/Ezz8VvZibZIYlscE6FdNN50dOqkYelRJ+AtpXYpkfihw15c4O3H7Vq7RjxKN5Z0jIVzEV+l
6lam98e8Qk1CSjI3mQkRc0MLJEtGIDjebGCYnFEc7wilk34Z4M8bm0ZAmYBgh0Vp0QR7Zv6Y83QN
nDz+J29es0b46YRD7lEt8DFMBrrkzpU/zoM+F+/c6qKYCCMoC2DIg+atTfxRaWctOmbyLsjACU9S
+dgmZxFxMb0D2Ix2lrZTWqSgvREfpBh07OGo8l5LU0H7jC0osPewuNWjgyEgN/NYUtnG6FPh0vdy
T4YiWcfRPUmDOq5FPlkvc5ldltm1DU+ycnw2F9WfEWTTu5shfWRcbdofkBg970cm/CAmaX0xeqGJ
NPn02ztcqYsinAbj+MB3VOwqKL7lRmUCE02LehoyH5MOWraneZwML32v3omfQ+AOCryWTdps5nAL
v9PqW2q+uuRTmcbDxXuemuio+nsxYAy1C58Hrz4lCyFYeerKVFcqCx55gM72shV9gR9RteLyQ6Un
O3zlH6sOesZlEtB7O/CUXufLYjYCV7vT43GhezoqbRDXRnRiQAXLbwPsGg8GR4c3nJfbIIk9UaZO
ZyrlV1+5krK9soZPKUa2UW4yXtrKBsWJYemvSq3Hc9EHU3Ac5Qp+PNkN1bD9eq16a5MbQuoQeVoT
6rvB6wABCWesc6pwc2NYxm+QF84zShk4kO08a8c4A9yI6AqiC/w/ldyqJG/lagGWzSA9UawoV4fE
3+vYdeuRApeLc3hOnjBjJlwglISLkvnrnD4XGmgmimz73mq/lBRXSIDLs8gdl8/DUNhkQdURFItX
Nhx2m6VZzKwUwNpYqGaw0hXuJOXmCXr5pGMT8H4Y9Gm28kGS6aYZFm9HSqRecaQMvNaMoZw3eLmX
RhRnZa1UGKtTvxmjdcGA3Wn0k2ILzVI3MuCbKaRoMvuh2VI3ekpU1ZbztUCBaQeN+ygJRyk9Un8d
PWdee30+roU0DyRHYsTG2yfbj+FLQkr8N++m/Jrs/u+NCtyGBqTAYJ/SNPOPYEWo6qVeAmecZXze
BvPmR0n6a0ZILjd3YSVNRgT9OyqhgLIHGPV03ZkojYRN5m3dgE96XukOIzdyyO8zzl2OT2Z8eiSn
ejjRexN/WjQPNHevvBYDg45jXR/ycqfMRg74K3QUGeT0ZoG41fOtIriqBBPYrV9ZKZpy8p+ttPVD
1zOdJHH8cmOlbrOUFaejP1lZULfrPwnqYJNdYsQQMmTKVa6uHmulGWm5Jq6ZiOPkVg45SriVsRkI
F7Z2xlU9sekuBnA0fHjM6hPbhBc9PU5C1ZXpd0ovebArwsnonk7APx2y7lT3I5uawdm8SzhbnEAh
o7U8D8s2cZTPkEQJ/sunK3HbIULjUkjhIR9m+xSntYYT5pWI5frIuBhPnEEUlPqbgk7qRrn2xVUr
rnF/qfuLWp4r1gaCTZC+gOwtn9mSIu6+Hou4AToRjH9a8+ma3r/pWqOHhxl4b/vlujLXteKIJLUT
t/3FQ6dxWtL+MjJxeBpyKlLXwgcUOUOdcXhSBHrK6XOZAT97Gnsm1mBjnxs1cd/GirRzSyxu0bbD
SHzSlFNJ/MgA9zQN8ksUItIcyd9layu9wJsGh/XPhylF+XOKo/Bwyooom4YhW6r+52HKEh+h2fZ+
M2MbFo1pYtKsto+4qHPXU2GHUKm79uVRfGCb7EMOd5tmjmDYPrfP50jPQS7k2UoJz6A/kBkor2p/
KXSQOyPj0JSXdFCya7Jlwl7kjod5sduJxXHHwG0sdyY0FxOLmz310XlnBqsyX5GJAxoqLzq4A9mo
2jXd6AnMOhvV7sG3nPccgW4phlub2PNcy2dDvJWina3J87AG+Xs6Q7Aso53Z7JpoX0T7uN174V5r
9tn0PUCp6ajsN49sk0iO+nC8jlxEJkzEjOTbLBkxn14+yiry1CjH18V8RfqJK76jhQySOEUg74i8
Cc4TMGS4qHq3ibcPHSrmjiLD/0iOGu3eL8mxfWHdFhNdvA944iLWhbUWfKhPAFG3xLoCuDYbDL3k
/S6psqseW9h+AL+jB34xPo2jGVyICtyey803IgtWVTM70Kjt4+/rbg9i1gdDOhTasY8JiM9wSaj1
er7RDqRP3uBvIPExalU2jI1+3FU1EgXpx6AEEynbKqS7dyTFAQGaJAjMCb9EGFJz+OQZA75fsvZz
Li/k/KNq7qZ6ZYedbgXvxAwobsfSX+E36t9Q7DyfwfdGPBfpoi8WnTdyRvLHWPuE6AInv1yK7baJ
dgItotG+afetvs/1vdnsfaBqawnfqL/28QcqdpGOLvVIWeEJktR9Xe2mWInMfEnBM4wZFGcOkWRU
9JHklvMmXeBJs1lvdNB02qdnfqxWYKlVzSVSXTNuMuZF7GILKsyF2W4zfQevn8EJzJYeT+MlUS7T
32S/MJwlXx4U2fhLx9ohTLr4LphXQsREmbWfQb+U6OmygZFI7QcP9fMuF7fZyux+BuH3rHssvJx6
GOpU7LF5O7ULgFcMaomsKn8Fh0V1mfbMq8ZEgZRPhPhImvqf325J/9O0p1imwRzfMPVxQCtJf85o
tSQbkjTAx8O86Y4uGROd8dZ55xgnxeDOAFJyahIrM0g4MBDQJohGEo0aSyLB3KOE/CzL5z68dN2l
8LbiFMdQdGmuWO153RHmU3VD6ZqPvYytBE14Pkh4tld5t5RhiYyY9FWrregm89sZjqQ3ELjUbJuq
DlqYs3hbv17STp925pz3NIr2T3GSVJ+K9VEHHxXf2H4pFCc/PXbtoVRw5j0kdo8FHm0Ooko8J8PD
GZmqkvmD4jvKOqq1QCwZbD/zEHNZAs3IJj4jDLDVk82H8DnImxJGl+iqsMEA1P7YTAftqGvHaDgh
tNTJCaHliVP6Me3lpbXO/C0R/+22USEqOcA4Eb8LzwbGifiNASSeR8Wq08j62+njr/lZqGB521T5
LGNlMMnacJEawUxBvumG0eDJI+ov6u6AwfPx7pkH6BaeZ76+1gSbHhIzAAPoGo94wgRJTf7lFo1C
/Yfo8n40LFmWFUtR1dd//6/x0bOPUzVuzGEGWpJanYqL4IOtyfVSBpWOtsPeo93DYdENu97albCG
XlcsCkBQ+moP19XOBGWf46TkeHeJRiydk1DrxJCWNrxgUeO9ycmkzc1iIRO9JH6wwlkkFPZiBshS
GvZKM6no4QpvBGW5kFrDNob5xgWSGZKdMGsy7Uq0DfiV0AGCWWDRy2NHxc9H9V1aX8Ljh7Ig4ZG+
Eh5avEkD55GuKTKOcOhf+mp53vUn88GmvReko8gYGhTYpRKudXqHq1J0H6HHTj23lFXpzcwe142r
xihku2gO9dwPTkZ1CuOzFZ0l6+x1Z5EsAVfSNfHBVLWfvNutXQkrzN4p7zYJAnVZ0LPeb0TRabiB
y2SNNuQWnuK6KGzlk0AWwMQsnga/E2LCwiftb6XmTIxyI59EtK6nvacXLiGiiV1ySlkb+NKJYDnh
jRNT8IW7zkhn1OOWUQBuaxID8NO52eHkiqeaVa04lWuFgh+Y9/UmaQyXR0RIU45gDCXirHtto1t5
nYBAZKD87qEy0t9QUSGU0Zj5JpRRqG7eLebhEW24tXou05MfHctynwC8VEfExTrHXzWu+8Yrlf2e
/Y+EPJv89XptXAf7rUa2r4rjsSNFX1Jx/NBAYxS5XYMGf6wpGAT2kH6l4c9n8Kv3f3ch5qFp1P1K
/V9ej+m7iQ6Cuof2YFZbKfxSMd8SzMoXifH5TL4Cspzxl6+AFaW+56NypPbcFae0PQjBPnqcZwcC
SYWKLL6UKXdY/7uh7v/7EumyopmMX5Hl/zRFV0nG+b7RmhmR8PIb7FgAsiQ/P2h6fUzCeoTkUwTL
4emduul7R9jl1C8OC+vb5WVou1ubfsySYU6dHm8aJa7J8KlWXxZCZ/mdMbSX3FxwC8kdqG4r3VDd
sOSOLYBc1OjxOXYlF7FdmE41bWN0Wz/Z1x5AHijeCSfOaKdHezHaB8nhfcuHeCA7NToE95/KQb/U
+3WQryt/bRDVsMFAUr5GX6GFdsxj+MKPj8J3vpQKeAcucRZrsBOLkGd2Tbw1w50bWupiOW+wbuhf
GrkoH1jHtJxH9NB0IxQ3KQ5yfmbEWLY/gvrLkM9p+S3r39owmb/7s0MmyuaXkhKgPWpw7pWDLO3V
hUpIRdo+ZZrBmdY7eQqzdx2SnpmrJHYmKx8zaXoIwflBabQrbSyTfAZrhUnFsIY/jadiGEssunwN
HpQiGx8NFAv02gRFE38F5afqT3KO6mTZtHWi2LBN3uWEdEWXyqQ70C0vTRwHSMo/78yG9qf5TkHy
llG7DVEzdI7ffxA5jLzR6raAwkOddEnUXyoYbIpUOkMY3VwdtP1XNT0V9CkSC18Jv6oETGaUB7KD
E8JnWuhkv+lsnCALzsjdkyl/W6m4TD6kMXf/YApRzqL41PYnzzr1xZmqSAzGc4SvvHSp/aVY8m+D
vmTZcbF7+lupcgPQZ1MGhzhf5MeKFu0+hwNfBHYHx6ZxiEPF27YFj7GTtF2DzxgYsUNvVR8ch/o4
xKchWj1NO6GYIh65rahqf/sHQJ370mghMCP7Ia3qekWF1YPuGo4fHdVnzM/1GSWLQLtQBRnxtlwc
OEH2Cy+G0zShia4xQcFf3ohtxlbSIauP0I6l/gSUSynO+XBSvdMwJ4GQn+HJ93hujk/9GIdHGF0P
0j8WZ7OxXSVWZoE/14qVpYzsgv4VzdckjsXQrw8Ro5tXyWUIwfGFKaCmuyZR99vMf4IXhxCmii44
1xhRmCbZ4qdvzh63hJppDRv7tkj35AVZFJjUlcyJMUDEpT08OTxMadmqQht8BBaYeqakWF1GVngm
7MEyu1Ty9eCjJ+iB0/H09nf7ZMtZ3phCDJ8pxtK5KsE+m2uBA4JCPAQ5EtlZO7FzMzz2tQVDEy5v
b7YAk+O3YRd0PmY5XcZZj1diNHmkySI60gdjVbYX2a6bGXd3Flq7oDhg5QKpxtWPUNFz1S/wwDS/
TSgLr1hhCPtJ2NNNlvkHJeAO9xcFzZD26K0CeqRaUAd3qRD3ynO8xzRimKuSA+Krt0wJlvSWiZDQ
jyVSarctOo4Wh3SWCucmvirVLZLuYvdRex9Z9WkQsVEZsa9lf4U1nFjua9XCiP6gNEJZCVMc57nq
4jgXwBzWUzJSPbBOMu478urzsX61Ecb6VaroYNAqIkMe1kAaqtIFfHta5f5TuQeGTy9GDB9GYUWb
AKrqrB3lmssbuOSxUsm6cTHCIBqSsSTQGi9uS1oNiAPqDBLyA9t+MN03/C5t9Z5QzyrcjrtKgrS/
oYKrKlcbHZSauWXKaGXXR3XnQ9C+JSBqi/tC3AsHUjHvmxgUAGsHA0xjrkuq/IEPDAPYiDzvrW2R
7ZRhLmQwdraxt23zrS9uI3Erc3EtXQFZEJLyh5bcMJmmD1C8k4IcIvjmV61g8LRFxP0J/FFH3C35
ZNfFYwPXtBg7G7fv/uiumoekurVNnmwCErzkVVMMe246A4n2DD+y4keUfknP7/L5nTx+msFP82OI
2b4+5eZDyG96PtEJe+gbzXLosVbHA4xlzek3ydWFXCCKreDUUCCf/t5gUVjgqBmjbZF/VMI1yp65
M7jaQj1kb+FIT+ZfME/q48LnlfWn6AWdkcOLuBjML6v8FiHsEmRVuT0wPbs8/XPg5NpBSiDfnerq
Mj3h6X8Ohxzf30aKlvqXnrhSh2nchQLTRttAowzeCnHm7LR6J9U7vd4S+LYaNzA2Y+vveGmjBAJn
wiluD1i8lJ8cS96j0WaginuhJAiw+6Yaq2hnYEQc6Lo55qBwUxPzL9waFHQ309T5/c4E3vDn5VGS
dvhEatt4rHQNwYkMPqapiSxtADFweZ/gcD8UjW1Nl9AqFqT4UeKlbG6oaxlnKIUxarITrD0iNGyA
JQS3KSfEsaLvL1A4yQqiPtK66ZzNnh+uGooTHkXMhkMHd/rTGKZz4PYQ7GvfHTy42SZI8XATRRul
3lj1piOQYji14YCcjW9KeVXUs/k8JTXHrKk60gIaZTpAA6uO/IBkJPL8OixgT9T1JlI2GaOyaDVy
NUbBXlc20rTFHqBOtYq8xy4pdom0VR4MfzdN4DT7FiNAPy8LamIW+qqsLhUMj/AjCE7xZz61ou2D
vCgdHCgrLFAww/8fY+e14zi2bdkfagKiF19pZEjK24gXIjMyi0YkRSe6r+9Bqe7Bvd1Ao3ESCZzK
ypKCZu+91ppzTOmq7OLKTo2tPOyYFMQzplLkut3LAGU1ScWgy3ZP6hUL06Mc3tXqWuOkofQusYo6
ojR99Ki4CXrF1FNLJryb3BVTDKjbh7b778AgaX6wB7PhO9hRtwkQAKYbHHuoWOe934oeYDJ02Poh
sOJmizyuoJPjSbMJy/L/Pkcob5X1f+8xI98XxbmhoAvRQTyr/4cKMC/qAdC2LkBy9kNyYHLWkD2C
ECBt5tUWpe2I0XSrR3uUKWylnxQKBI8Z3TNiyxAojCsE+lc87QpAj4SEtxWnUITWqI6CkaZ1Ujto
QpAnwVQd8Xxso+dOOEEIYxKZ9qc0udj3aZOa1E72XcaQxaRln3U248SwOb6MU1Keo/MLrVt5yKtD
VR1gpORfkG900/7AC+LHTe5vnXCrmnvI3RluhslXckbURSm1vYMkE688x5tGWDTovs2B+NeXVQ4c
2Haz5/5+Hw2mT7uMv1YxxTSZ64r6Zdq/50vS94DPoCsfBn4UUjfJnpmGuQYz2EDw6+d2sPg343CT
BxthmCaJHIK4DuZdVH/uH1ejxmkCRR/npcb/pCZkL5/kmWrw5q4mH/p6YmHPha1eb+ZzJAZeqXjG
wxo0KKFXAtuk5ptBkNldYFvOH14se9XDMhD14bMb/G7uMy1MsDOQ4r09l9oeKXGRHrqEjuWxGX6i
2W/BQQAYNzu0WLhcEDL+T48La7rIoGFcKyZskAzfuIlNgzNVyZzJpfKkCF3+sGbAPkEBUy+AX9/O
Bi2r4SewISdjj6SNDwKnuaG6jtJNio863o2kIr5X7x8y216Hn2OiMnfBEuyLlTcDaffux6hY6F6O
ivV0g62xGuxl4SXJYa7v9NQZB4RZrvodBy5frQyP5AU8D3F4RHpD3hX9G3DwxHrwjWEu0SyLOTKl
1k9LXjb+VspJMhmZw6mesot0G35l2NG19WPJhx2pDNuQZ3LYRcXevz3ShSMwxHSJUGK2SvpQhE/z
Ld7Joc2cSKeeyTaV+UCeBO7v3ZIDjF/a4OmMTQM1uFrQPEKHDXynEb8gYg6L+PllHLB7Cv1RO8v1
Xqi2TIp1BMwTsZd208Pv0V8Bb5kvgYCbfuwjJEqDvf5dc1jvPGcfjSvSPpkFVQi3qa0nYfewAFc5
NG4juRRCNSYG0jwlV8dXk9nGYIpWON7wZz9SYpxOin4c4PijKkg2uVP1zsd31MgTtzeHmact1Wgl
kKqlrPpwDeoMUQcRG8xsuknWkS/T+nvGZLf9Ksb76jCbLzpzVnuQTgi7aUjnYXTBNSOHJ1j9UaWT
aq/oVFmqFSFzK0gqm4z/p8rsVB+Dpd0MrHu7CB+XiEv2jDC7EK6ospXaalBzhqfirwC7HotcsmR1
DHF0PafVcRRYKSav3CxaTHn00FBfk2n5cIBBjog8bx1AVYm1Arz2h+Jfq7ePxyYRfiLNFyLCorl5
a+xzMxh0/z9rqib+n4IkjM6MRVhYVUMSNfBo/1NanYVaLpZaNrdm32UFQH8fVMf2B8341Q6vzY86
35XBvqgdTTw3iNfhqya+cCIy1J48dHV9JDEj9+aQEQnflvz5QZeuPeLfG41rYYb33/kzcTxY33YP
01sJ4ikVTE3eGJH/dMh3CWauDY1S2cqQPxN6F5sCg0Tvl4E3U/GEmchanqrLBRCbzaxFv2M/3vHU
wQV7KWug3liReE05iD5QVuC81ezgAtiTwsbGj0Unjn4fiPQZfvbXRnotqEDjOYhCFxCl/SfiDkQP
E40tmi+gcwHqsne0kXeFHVnH6/zdRm4XsGt9j8KMT2fSv6X+KEQbqgvSQRg0XQ5V/jfxsB/i2uMd
D6sN3230KwQpN5WG6Mpp680IA56Bj1hLjzVakXjT+9QhAcy3ZJfX32j7A92skp8i/W0d6OzrX6V0
iaULruM+OCb/2uIVUpB462V6jhYJgVTMRWpJG/E5eR29l0lWU4vPGh5FvFbJzu63U9K5eOiV40DK
X3cim4bdjLwcWbay8tqVVwmxSHkdqAwvwp0TdP4yhfzCkS9WAKMumT3QHxjLFXnnEzUu+JshlKHN
CGgTU0p4zP6pK7OxZ8gNrfrNjkFXSQp1U63KcSqopqjl9XXW71AHv0wyD0XGtisZEQ//4yb6+bAX
2hOQl+peOy8rQlQcXF7PKyWeak7aYsT+WKca+wpJB3Exl516Jf6O1qUDc1TG7DSse4jZw3RTCLgD
rQppZrCMfmu/DFt5PCwihngW+WSOrsElHjeVPRwSA/aaTdjiCxTm/ome1+tJSniYWnWcLQGjTr+q
Yd8AoZ+KcUOcrkVjuGO24/EbhtVUpxs32ICcHWyoTh8JbuoU6fJZTyLcgbFyv5ojwQjXmToN8JvI
LSLI+S7po/ngvuhMESy6kouLNj8PyXlenjwiwnZCvQPXOnCykrfJa9N1PgS+yeORxD73faOQzf5f
x4WP0hUQIUrXh/xYJGtPiC5ZcntcuecyOTcgjcdtg53sJNByPGfESqAqFY7xeKz1g9TsRRahijfl
fCWkrBeWaH6RC0iKB89Q+X4B+otmHv93Olehg9gl3akvDsqbQN+P+zY6Ins39mJLyjfKRuh6vIQI
xB8ii741Fpt8OjlzwMKa/+47dCyy1GYQjXkO5vr2ep1BCkmXIsJt7tXENCTEnjPQHAEXn4+yy6wW
j4zLaJJXjuWGH79CUzBfFhx7XOOxyMzSaQGqwDFKpqYjB695sG/KQ9dM8WmqehTUY6odaZT09szl
wJSuA2JrMFy/TSVoMUtErj8wfcXizPHPgDnFxyLCiyNAxQu+GSdKPjG+yvoFxh+tGpkKhs0RIOby
gAqOgxyTANnJAgdHIMoHhA2VWbFiVZMm+aPyotMgUygjdAncdE0rCIFcZxEFV8Hf90rOa9mSyYG8
k+anZA3IMDbv+Hr4bwog34hYWsyS6VQbJ2tCYLQDGnpaN5zwiLpfs+D+10nyI43Dc/gRQQ8WtN53
mPu9wKGwFyHl0ukUp2+PNKP8hztGFPr0tlcaoZjTH0kHEuEV8bzhBQcUN+xwAg4MYXe0dPhMAR4f
8WkQVu3GZsYx3QLUf5kIldBC5oGuGpk2pv+Xg/WbRO+E13QVQGyt6LOt6R/TvPEG8tQsfqhqsUEW
t5QoimL/WtjKsHlZcyvSnYcJFTrz2D2MOZCvnXoCScmchaxWo0a3TXuZB4rDOyddDu/5c8cVB5av
qXdy08rDyykdrfIf/2CB4nUXhMP4PPOUdOq9IomIHOsO3bjHUklkN85gntdgM3tun9chBCt11X3O
6VCpuL1EX5OecIVLJYtX/n48fNt3juiEI2nEFbybRjMJhcpBx4SP2sckpH4AU87YufE3uR+ri/iX
xEtxfzkbZL9cATrooDFfTjB8j2T5jt8av3ASBdtmtkVZLlSbZ7wJW6IYeANdtittEhqMMKPeGhjE
5IB3a1INxiXYXTxBujJJDMTnWunWM1hDsBfs9ZrYy1Dbhu1OpqX52GPoq5FHv/b9rZgfkvRgPA4v
db8sLZhAi6h017uyOBqzo1yfgANxP2XGqp1XxOZHTZ+ZyCfY+jQAqczkaUziHwxO9DXG7VBMqolR
gKlnfUQ59EOfoutV7511DB17yLcsBnpxCOojW3ayajFTT0xZRrRIovlv84A8NO9JXKngYI+dnmAI
bVzNenA+aSeq5NOivN+r5FJ2lxwYyp7yKy8WqTq5+XRyxibZd/SybSwAxz4/ptaqiv5EzFXU7wwp
PRSUfqkSiQkWha4vHjeKDsUrbF5jjL0fAZMa2jqNLHo5BFPkO3qET+qwxJ340ip+HJ8nXU2+Z/Xv
WPqibGzLg1gelOaIU0C+zwiAKya9JiKSebA1hE0C+hON0roF5xx6DwXHnllqxF6sVTyaDkYCWQCD
tR0krLB+TyYZE8cZSR15v++DQ5GdleryEq6BepPjr1f39dwQV/oprfC3HNFNIBDwGYJAF2hrD7pA
oU2uXk02mX/EhOOABofqF5pmJi6aaOq3KIwlSSuDr2o4zEXKFZUJsiVGdwD8q2xZU06yOAsLOixY
CEDxEwKsvUxzKcgLIV3ub8+fwtHa00u/ENgWPbcSxlvwh/MLEzpJmnIKx9lGBn8rbBraeeKmjTZy
YGmNndfeZzTzqWlE6d+aBtZd5z7Z80zAlswNA80hyKDMdmLlo8jrWcZomjW/endJB9CEIVm/mZ66
eOZjGwdG2O2miFfTlLRJccg5HAwG9iJ/oD3Ej4OgEVU68cckkaiB4xf/oDXkn1TAITovymy6n6iv
cPc9TUX5AQVqTsklsCrDze0H3STRieaeRlbr6sM0mn/yuos4zewO5qD8r6OCIWb5szchwI25W0Yk
Th72SynD1OgjCappnOF0h4NF2/AvPDGZGDb9PqpkwwESaZabCBrJ10MnavtIR8LLiSe7zpNbLNz6
59cHLlsVXxGhA/YCokqme6Xu1biXzzpkPVg+mBvyVaTsEawzaqfd/mALyZzgAuBcnfbkWjzcOcnc
r5/9d0gYrKye/xB+nUzmmbXEbv1OHJlT2GHXXTC9G+e/5/wu/Hr2v9rsu6YfGZgT8pxIAxLG0zXm
l981oxFXbb14ML3r87G52o+nrdqhslFpIu+GwyvzngLZheAztrz5bKdQGgLEt/2CHsvHz8lHh9KB
wcvzKtT3UL/PoCf/X22KsvAG2R0ZQngftQZKJtFYTZZ4HC3qqjaTfh+XR7E5GcE5Ha5NfRvUG1Il
UjVf0+uD1A/xlIgcmDHuW+2HfmqIr6NuHo89cQXA9p3QRGU1vvaNsns1kwM6TrYq9RsxUnRJG5um
QcSAUVrjVVzS99/isuxzdIXLGD3MbDEn+pYIaExlBuNy3Zkl2Ok9Cfh+5woSRs3lgFa6sel8Pn9e
L3O/x4PmtOhrmE9d+R3P+7IFkpatnj/NzBpgoFKpVg4xbfRBwLhW5FPnv2OnV4D2rqrnmhwVEhuT
5yQvM/J1dmFQKKGpOkfGWU3AGpKat+/jXd/7tXyL42tMXKZHTMrUdp0toNnW3A2I079gnGhWs1/s
akZaUDGDxVgvI0uduykeXaKCeuzuU7qyrk6TM7KMyDSJFw/AIMG1qG5dcn3yq7hIjV2RQOhM41gZ
9cwUpPyfVwZyLZhcoDnRjbl3bY7SPrIqOk4SR/21lno5xDbDb/RpCAycqzk9VBTTZ6m8rM99u//M
goPuQINJU/fNa18ouyGxS7imr03R+3ngESVBaF+Gom4VGMcs9x8xy6yVSqvs7ZVC9g3RXtG2s3Rf
Azixpfy3rLvS3JEA3HGq+VuG/wTC3zr8O3Z/whJj5DK+CNuBgGHdzyy9PA3toWn2mbwdvrT02Eo7
7iZaUFQMEHubpULMU0gYSY7eHirWRqfhi2iMpOXHPskOMwz3KzIXtqMH8rHwRcF7bqI73yjnbDTt
AGp9e4r3aRa5b9u9mh7gOZAob378tbh/5wp5PKvxcRGr84O0r/b4ig5ti3OUR3ArEap8ID1gpk35
L5/0AJ4bogOShfQ8prlZMPFQTCGzIg7JoOAR3u+Mbj8vji1C8+EsyJfSOsvKL/7O42EahatS0Qwu
ur+2cKuCSZabIlXePpKrIF7+EsiZnNWSL3IAUYIvzQRoQ+SqbUS7/LGZsEmK27jdfvm3y45jcjDx
zC/rzsz18/KITD9snVDygn0yP5TcXRGWAS22fD1rJ5XK32eyRKbyfIdbGjrdNpEY+9chCSwGM0Gw
Nn7xsuA2ABtMf82kzXXUnuelWTh86LDP6yMUY1bwfHCIwnVI4vbVnLMMTArkBD4zmp7RZrX4K/A1
Ee5mXsEOwPEnZ331ybwxCPsAJI9sMoRehfrAx2q1Z6wxNJtWAzRt/mCQgnmWmnDX6VBT7CziZkmY
qFtjkH2ZyB0l/YLyD+40I+LGzRriNeDLrqFDReNEh8rNNya5YkZGY1BfSTrxAK4UuDr9iHEblmda
bgI05+Qydpevv4DWSsONRRu39DDfKSd28oe/nFVO9I7WkWABOMhyRLu1DOshTDp4qMyK4eIHqI8v
QNFmTy3SXvpkCrdpQ0xJe+Z4o7DPqkPv9JVF6xQ8Vk3u4GsKQ9eTzV6MdqVqlZ1pypWlwap1gMgZ
v6CRw+Ih7URYpc+V0q6kdvUJfchL7vF4nGNRQShxKzArUVLQxpgKTq9TPag9ZYfLzU5hNRvbmbHF
okkK0BR/RSHAQR5VedR7UJyMN8WJyLvG1ZGJomEFGeIOQLVeLscs5vN6vdYeIHan+XxFMrK8VJ4w
mReyLYW7l75V80MQnQrh3A/XTLsJ8ReLWbs30gOn5j6FZrJPU/JepqUl4Hj49ZJvWQzk6AQ3u5dW
xaoEbzSsZ4a77PRlD+Pu3qKipQm40+VNBMAkXEBMjbHGMfVLVsDTMWTWtvBt3uZ4Ml+T5BvHcJ85
N1Dpcv9d1b+xW4gQcLWfsfhTckCwH++Zjx5sk3IL73wKx6v1YxsdrF/ov6EyvSdYYrXvoi0MQuEQ
CGRbE4X01fRfECbTHzX6G/Z/h1slkX/INfa0Gu2FN2iQK50oNaXapffLmYjer0S8LJslwwayqJP1
l1n3RDCfXuUZBMHMgmb7Y1jDl0Jj2iEIigTZMEZut2iLJQfLn0R3W8GLTv+ROAMyhUrQyKuuXbG5
hhd9azJUvM7wtn4pGFv/IrEvlH+hL1wzzqZsRSjlfRNrToFiHqbsnEjcV+zpOcNXRb717TVpzM+u
wkmSXYWeNqJ388EfUyIs5x1NrH8i7QCtTZOsgG06pIXLQZiv3EF89LLOJQYzV02JbgZjh3itcywg
rOuqqTfNyjJTaNay/a+Z952MUkMa6U2qV0pECgdGOf8pwJnPeHcqaTZwBphzOpa4F46xeKbEfkJ0
qo+4+mjOPXnc6bTeiSAwsNXIfgC3K9pkEcG8JEGEFVTOi/64VOOp0Y9GfXiJOxV+LZvWdpZt/1Mc
oAIshmub39MFT2zT7gvoY6ix5w7M2XR2nAuUaBi6vPkXiMn5OapQkxwTrJ10DH2uJMTG12tt/m1W
mcWM5NmuAkbt/VKJl5AiyBiFHcyUmwHDC91fQgqW++P8xyGTPveO2faEMh79H6OaEDzqfMuQX16y
TuGMJ7Or0ryWui6zusoem8kd5AiRpYtLHd+MVYib7kvJ/FafRiScZ9y8cAcwLE9EELN23bW0MNes
9jSrbE4f3X53RnL/GM/GcGVkXwhfvfJLFH+Xj5/Qjem+ce6RVypIP3M6ACm0IOWV1k7MTCGflh+V
cINJZhFgpLZzBnCTWL/Rlhpeqo7hPTax1SsknWYNmEVFrAeYHWwt41kGzVuj2WbtBjT94wBeQ5O3
xzw59+XJ/Fu2q/kf4tqIsmGMpOWLox7tCo/XY3xdDWk3azZmSAKahfJXs1sTCBiDmF3Zf8XmaKbF
RAedznDK6klQUMi+sg5AfTamobkKgBp+7wmXc8vQ5YpA9RgIg2pXE0aDKZoCGKLzNeLr9lq0DUUb
7nSV75dZ8296DsoD8/Z4r0AZOWjvEQ4DHKzeDHD8Sd+mq55vSvEl+vUZ6bwat5DcD+Gjf3ozgfG8
+XgxOXHLl6unboj4hYKJQNhVaKy2W2bQTNFlHJE8rNV2nu6yHqrwURideTulPb/+4IWbz3wJdV+/
lwGnRyctIJbngv/0sZdZbbU9Xu4BJtBPn/wExHdahmAe4tLJUXd9qeO9IEbIuIoC2Vab4LEpPTga
AOY61SXI65mt23KFN+lJMne5ykzwTNUyXoD7HMDyxn/i/s9z+EnS34xt2uEuRPR9TGY29AQ+A5hq
0bxIXHGb2B8KCwFbZbyFW9dr+to8EksUnHyGbmq3tV7GcmSxRt+L3AiJL9jSPUm4WTMl4RoShhES
z5dSxJNFo3wBvGESAtD85Ky5QgqQIgQbl4MGc35Vc/vp5NDGaUzpFtQ0oDyl9+a9Fw5eGAIxBWXq
Jpig2yWd2WaNK2U8JWRvQcVn8EYznCGd5jlINY91eUAlO8D5e+5IUZg9J2s+5wnZr0ZLqWCvTC7D
VvdGSscQyr7FIBFAa5SsBtGM6F5SNVZTJIZ/TBQaTRMJE4uGvIE9yFxWKfH8ud1PlU/PDK49tioN
hvIUEz08/1UoSOzXxU4NtqJVB7A4L2hv5RZ0/qEgM+H9GDRWEByk7Jzlh3bzeN775lsofhnZ76Kk
DWhHjT+GG4CGSklqxCbkGbFAQsHI7J3jwLk82T2ZuZJ71B0kEo7shJe02cnp/cEDIl7q9pyLF0nj
tOabx0J0Hu2a2it5gnJZxrozCU+eE8kThyruVI4u4RIW1xJ13UFZAz4fpC3+wNewrwgURBxPYaxj
GnBHVPkr5b0/djrJx8tcOmhEnug2iAOVsPT4iPpTiWzF5swHZuGBPUW3mgiFJqTH07nmNQP35kqy
V5b/QuiTji6yKanbjJBMlNrGuS4vrXHOjfOrm0o3CGkCya6bpvePf43HJu99ZebVlDICvNwV2IdQ
p5Nro3n6ULRRGAloWPHgw6BjK7cgZ9cMqUYrN5MpX90xf4bSbhFTW6YZ6CwjR9Ms8n1SHx/oYedL
xF3/JrxIuznKFS5AatW1s8RzwsGPf7Aq9dUU9I2He1zjT5uTUuoHyh8sNjP1T63/VJoJhT0HlfFy
58DjjHWerktKdUrar1jeZxnJ4gdDIUqLj2Y78srET6+pOSLmUji8xlYgH4PneRLijhzn1wzFlfwr
e3wTmVjMNg36B2Zc667c+D/RjdG31Rs26y7jyhXqguIUW5Rl1NJPh3oc/P1HtKVf0IflOPAIKAlI
kLH0jb4VIOeWS7hM7Zrt4Sku1MSSn/Yco+ULkVzv43TG5wy3jfKEx4pCcqysoaM/hk4pWTFE5+Vg
iN6+qZy4NXLjpKHb/Gccvl8BJ2JHps358GuSf3RPzGxebyJueb1nL3f7BYbOqhCNpDcJS8g9Vq+z
lLDkPa3L+BDDpUXfGa8DppL6CsbjYwF1P5DfYj2yX5AZv/N2UnGpAamh+FnnBS12O6kISp1EiYhE
K7cNDvRFHs7HQcDZ4eMgiLsvZInxw5FzttwJM20r5c9M8wTF0Yo/BMuLC+wKw2uyK3TKl5TdhPRS
P0+5vJftBmjSBAZwgM/Dvk4o61l4gYhqy8ly+V+7G5ZLQPc5e9wyfgB1MlWm6U4Cj4IO5IDQd+rK
mIsm44ve9JKR25XO9tSyjuzXeG/Tu9xOR8Y5kjM6W9jmzA4dBJru5NAmh65zKWrkbPUiA6S0+2Eq
baTYp9ZD1cjjUyNvoNgK9CkPJpKYO5PdeipLxnEbCQXbRSQitzprwynQjrS4woPBUs8eN6YrgBTG
qmtWQ7MK2qXxXCYMzsxQW83fgoKeJOWStWaT6RtDBUUB8vI/mcNPGjL4et+Zwysuhz/chGRJxy4j
nfW7rC3I7Yjz5M5ETWvz9o0srDZgV0H1XoyWXhahOHPJn5WTD9qYbebm1xxRPuGgqdunLlvQ01iD
Dpqje0UafonCc9gcLpK0v+BLH2+hcGE/QBMtkaI1SdCr3I0IPCt9ud/MzFS6Z/PvIv0JZz+P3YwK
iDbOyyKWqfbBBOe7J+Og5Jt40pdE+M9ZbS9Gce0fN/8L7wVPHq5VSAwTA4QikDDmn3l76p/XJLgp
yTfsAeOXWv40wl5SjzqeX+341LDVw2U9loH5/OmZYTvOsaVLTTWfk5XZLVsipV+HrN/ijJph/H9L
Z4LKqfV1p6NNPBnfJKaGIBUmHfFEXWJNFqlW3gULVXFMrVKe018cYdCklPUqG071cOJjJe2ou+rr
9zP5ZczvY31Vr9o7tOcBhTFYzOpl+A48fRbrzO66vUaPxjjMZ0dDOQUPGKdnoTsL62SALeVmYM6w
Q4YuJr8WL6e8yn5rygaCiMj6rLr2H3G449LOfqctiHuyVr5eRM+Xb6DNMPoF98U1Brd/eK/Gs6J2
13eb8I+xLOqfQPilzr4f7T2WbVmbApbU+aloL6wsbXF99bfkV6ceZa7ocHoOp5ssfo0uMdZbYdPC
PKKhIPFGYNCB9Qm/3OMcByhF+FXHhId9PcsvqtJy14FvlRD/+VXp1WSU5vCCWK09iVhYnz+mTrYR
WH58yQr0mW/WfJzJo6UX10y+yo+b8JhoLplybfsLORyURONJbI+uo9SHtNqHlq4c5uF+mG/qfj8L
GGWe+/RKksLKCvPNjLTaU5meAWqW8qUoL7VxJgApwDs2P6/sOWNyGwNiophqZ/XA7Sgm35lIHwz6
oCyNmFPL4pMa8DnJMcKzIVskm/jNBH6RdHfnfH4uguP8PQFX0yMsNQWEZLwigOaKOovdmuhw2ifj
5oo0AqFhKgDFW8X/VJNw06WKqzpPGixpyWCTpG3mVsPD3dwZlskMqCz8MQz4PmQzcCvVHDiUS5Ix
+hs0UG8TGGk/w2xK+/lwOtvWhJYd1NuGEFqasbMFGgYQyXTuOyRZ5Zox2vw7IyIl/HX3EO6oxib4
DsMNJGJsZnRGque/qBLy4BG/RMuag9auwm0xGUmklT4sP1Swl+4qMTBVABch4x0SfUS2/Slak2Cw
F3Yf4yQwl7Scm7657ZGaR4QuhQ5doZfiPPDPSdeuvt/I6Wqf23Dcisa2dZJiD418oEVU7B06Yetq
ilLWm9+18CvpfwHyGZ0oOoTS/lXukmorwu1kuNl6QkkKsfx3iD0Wbgz0wnVBvghvv8oCAH7x3UcA
79ogjrdzQLvNkgnQ+JacP2IUGkwxTx/ZdM4mcK3728tWR3pkBO0SZbH2v5Knl8OWowAFNeeTJZC+
fn++06uk2XwOzEI9P+dH1eJwPiPDxJhUupDVctBY2jKKV0/i+86lgkL7hhxMnDE5+TLaL328l/GC
oAzUZ0/YFTHzga2879tDGgPsnXDX5G4N4ZdW3PQ/oNALWEJeiAKJxoXiPQQfgs1zfhqYiGP2H1fZ
uGJiz+hF4Rdk12UueuqbnA3YAXI2hU2RW1Lge3YvbZEpRXDNQtIiZyAWLQKuupliwrjhGQWmhpyA
+Qo0nKF0q3YXdntB28eQWHx8OSmjJvaf2sokuw9OW9ORkRJQiL5P691sa4ibSNoILz9aGeUWFGLq
j63fRV41c7vIjwJfJ1FqAZaHRue21oBCkUuqNTDN/RiewABY0afFtMpRgfLrBUz0u62+w+jrmd6f
vwkgK3oW2El8/pBBUS60mZNphw8BkYAqfjaBMQ0YHRPE0UtAJ2c8zzGZWvxQjCYjy6tEm3dxpnpo
TR7hJn0L0bXnRG+T3JfEJXN7AYCrC1gwlJGCuRr75MuF4/4U10VrZaOZGKsgRUezFNol3uX83zH7
zHCYBnQE4NbTmH24yACjFkqxYNSuAlvp1nj5H98bZCUMx9PILlP6r2tIRuwx1zsGXckNn1P0ActA
ggFd87Cp6DhVcPa7Ujq5VD5NSfwjn6bk6H/aknON6SyehikDQTKcGXJISyl9hXJIsV7iOjdWNVk2
tpAtKs2pXlPoCAcvQkdehpM5c8POeh84/5P9k3NvcpjJmxFP8ZR/aEFzhF5N7Ev2lu+gqW55w4sD
V/kjgxuD0RrF61P8kp8LwkoKB7dH3+xswdbbr1n01Y/3obyF9qFMUNJO2NiehoitzL/C9M6Db0AX
NQ8tvvQ2ZvNdknGB1ogvA95yKJZI79BgYS/s6KeLPkmkyIpQc0xRbParWOLeRRf0TFY2ETXNlwbm
NnV6kSP0pqOpRPO3VD2Jp+GJ43ZrswrPkXn33+SEbTwRGQH+jzdtBMXzHEHd1ehvvXxF+FPRYaF8
wH2LDYYcQDR6S5u+2zxzVJYKxWHhLqF4HrOUlCuio9EzL3pkPYWlfAfZVpYn5y9S7C7fBj0m4knD
kOAPs7TBaogQZbaKuGlYlchP6nwrz3fozJP4Mv1ZZd9FmV7QBYFTeExgk9ls//HvTMeOSmzWkoS6
anFFkoCQUmwsg1joySOF0k0lwhbZMegaU7CR9A9EN89YNYOXJxh+8DuNV8Fj93H+6/1Bfx4jR1RO
eX8ejLPcnR+P8yijszoGA+wgc2Xk/ocWE1MDC6wEFirQx6Gtd7N6m2g+244xsz2rzxcxt6C05+i0
9OWMfUhb4dbqiBMtznfbiP058xLTaCB7wqOx2mIjHQhuQwgvGhOwESUHrXlB8lPZz2W/wTQRbUQg
g3eg5vPU1SmOqyvxH2HFNGJVPY6auEMqpfq1gvLkPCq3eXlLkms9P4/tGW93L53YtnHPZpS+mJJn
rhchs7ok1gGaZb3KhZVBcd+7xKHoBLFJq4qUG9MmX6WKl92hOxj1EnNcFxLFaLhMwO2HCSxHDSA7
rKTWHpbDkeR4jg0srM1fruTchxf9ybQPT4M5AU7mfphNoG9D91Xdb9Be9HglaIiuSI4p2pUgLA/p
RtAdAwDht8ZDS+KM8qt9/KSPn09Tq0l/owpXHgch3g9MYZstOwxTYYJcDMZITmjlysS60wxAdw36
lMCvu+2JEenPXs32Rfm7N/Zh9y8qI5u4RFW4YVIzIyuNKjUt/kj3aPzOu1/YUof4iIeqszWsCsSl
OfOK7zOZ/+eDFymummELmcz/jdUqiMOgfuykbh/iXItOuXpS+zMXQvJ6iTePFiCrsVcLxPyhv/VW
SKmdcLEKfKbc7NRP2uGzxsnZ2lLL3FeQJUmpQPEVr29mWk/NFIQmSouz0WGk1f3QhaRXrAZ7Ggq0
GqTQNOYn1BxzNoA3tT2Gktp7BdwbfCAzjzBVXZ5GaTVcpgyD+IKGZtv8Gp7n8Xl98LSNqxtcsQgx
KQcFZ052R+sltU9gob6E6EV261LNPI47/FsjUZDI5B1iaUUiSmf1XdTuhnbP9Xur38PXXVrkJbLC
vTzbieV2CLdV64tzr1dgwgfGSo9ddOTQgEVjKvuI9eweu8ipjelF7GbHZ30ShKMqHMc3tim1DmOz
S5XtH9zhzFPpy7msldoxadcaM/7/RqXMf4JfIHEJBllPWNZshQszk1b/S3zMyqATVCQR6j6f/dby
X93r6ynfDMvgxXhNY9Umd/fAhB1kBVTYsbptEUcxg4sRYNrj1NRa45xBWRr+g1YDbp9tp/OdNDt0
yGJwzLEqvgnhLxAqw4QwyIr9uMhGKyHlD9ESRlbOjtH/Juw8dxzH1iz7Qk2ATjR/ScpQFOVNRPwh
IiMzaUXvpKefRan6olEz6AEKdRNZN00oyHM+s/fauxBH0GwNispwUf4zV6plMmwkYV/Uh08yqOfC
Qap/CG+qzF/Q0JlNdGvZdJ/f/5U3vTY+AsGwSalrRjdzZuBLzE08ZyEeMAC+H6qRvu/AVj+cB9kv
U/5+zr5047O3ZqRoPD7y/trrFkAByy0wtbHKpzdgyg/vWtlqv3Np89xlwqK4k9BZzbNySpYUjN0j
2GMjxq+ajzQbp7I6Pxe58UvSfhC3VHSD43d7/xK6j6a5inO0WnXgxlyPnN0VApoS5wkCR4JqhU3C
WrLYdolrF/UOHiVi5nitdl4abTri2nWk7EgjdqnzLAmS3TyNTW9sOEo4PSIAekxY2DwUh8LpI1ci
nS9e3411lEEL21ThRjc267/yLxljiPk9wPx/rVC06tDPb4EWWKl87TAbOvBZobMa9URnZQg2kYWZ
+zA6wM45YmTTET8N/x9UtCrL/7enQDUkEVOBLENrf8PC/gdvI05boUhLSMrsuK6Un9VjUmbHL33p
1cuGSQfUMTwnQj10rl1yenL5sWthQs3wYAnP0sPmW0obxL2z0jLZmYeW1yiuFJAeTzUlr7S5Ucwh
b9DK8ezXKK55gPwexSDdXA4QRacBW6UB1kabrNt8uJHAwaWMHvxO1u+dYdGK786QsMN3dQaUhlsh
yydgsp1w03Lh6QIOEZzyU1UY3tfg3/N5FE8ogpl+lOhWQmQkfvxw28BVbSmet9pK+8JrljD6rNyR
WStz93WE+pTkwGUHdVUjEofogWnqM7BDemFImfrUgyu4QrFIQD2xkMpdLtX82OZHfovMN9r9Oxm1
Sn3Z9AL4ZaZdL4i0YjGqWyP/js8MHoYJEq6IC9TT9biIX1xZtNOlowiHaKPN6RpTQlqnXUYE7R+L
wHS1vfcgwxoo6KSER+GNkO/hVuTOKijwrwiw7n8JbZVRGMDxxXLXWWBHA6SfngxPDpqjT0sMVQXd
8rpZO+9aQaCZUJcljn5i2pV5T6l06EtLVjiBtoL0u/J0cE/8Lqxp9LmgzYk4uzOVDR3cDI9l6Zjj
JCFnS7qKf9Eb6cpeB2vOwUpgT+lPUU6PfYBeGhMJpdj7XZZBuyCMDi6oxlGtVfMSMJXPd+8lg2aN
sQI5gB+Eow7NNK8t0cETR9B6wBCFBcP5h+63mYfswktfGKe4qIEOd43+FNMBcmb54BTjLqLJ6h4O
/EB7pk0zHL4EpTv08nbc5ZVL1i3oIf6cwS4Z31qafpqkwuPk52MP/OFF8WRfrH8c41IvILlzhu/i
cRcanMPz5wtugF6cArFfVHPKsw3F63JUflg5Aa3JH1t4oNohSFY8w4VhF5nVzUniu//KMWRt9WT7
mPl1D3DIh2tMSTcjbi6zTQ2N5IYs435AB8FY+59H4R2heKXGae870Kmc+KBIeXzfFbPjMcXQsT2A
amcwPeVjNfTrxzw6trVLbDG9QPj4KeTvZBnYQuwdBuNTTgFvW+8mrnggfHN+/x5bp6tOwCeE5NeY
WAFVKknBxBHmmxCrNKCLaiFC8tfdKFij8His41lpoxCnBQavxEBkDcsJje3zpwoYjn6Z4Xfc/mKI
kpu7u+4UuhNwfssH3ZrmLstGQoDOqwZaZgkcZZr8oBlgbtLNo8deTmAnODOAF+oX+cJvgwxSeyPf
FtxqOiNxx/tIr+Q9KsLiw6lxEWBO9rFjDtJ6ys6g1gU+oXeMRq9Z7SC9R4dSFjuoQYVVWFAMCQ6r
lY3wWIy4S3gLWow6s1+8XXwpVE5Whg8m33MJ0YhPmFlaBpcXex0xyCByclzItBLlAYY+nz+IWzu8
9vzn6mE/Mgd6QygdhjXDJt8LWIJO4k71Tmm7IiZwpKKlZYXIJOLMxE2Qzc1V7bAWTg5B7vDmcscr
GvElHgKZKU+TpDReQ47TGl3wsImHL0oAs2DoNy/D+ftqi6/kV6sYE7k95I3jhX9VDHBQvi5MwTAL
zFpgDXsASa+THjHpPbFakpthqp/azB6lK9rVmdUuED6Qq23URz6YET0SeRLCZnj6iZtskgcv4kCQ
9yTLF4DiHmDFsjwzsZpu1eXHKCwwMtAWdk9XYPQ15bZBDuYxdwhaLLXJGlNTv2NfIMvZaUJLn21q
h1Xynh/LlISvCwLHCL1XMn3RnD2EiFLa67JdariC3Re5eFjj00FnZkzYslm+UKww9YWnJ9abzPSJ
Cg/TUxZf1INHv6r6APUXfOdAQVNYvC6mevE/fnsecJwbYDfeEVEJrggya7VVpK/oUnNmUgdsVeoR
805UO02PHPdWWJybtjJjAuoSBVHlqyb1tWHzhJ/FX6W3gU7BEWcGgr9Ny7e+BydDBjCwM8bJmMxr
2rMSyA58aepWSLZph1xhCxWOe2VApBp4TJzv0uVwHTuflxLm3ECM4W87If6rtMaYL80KlV3RbB9H
slfeHVL5AeEqwbrSWegtpzA1KcVz4PfQnqxonNA0Y7QOK/JFJjRN/Vin+jrQJn+Tqq1TpuHlulup
7Tad+STKVOMGlhbBmYyxMK0xLyYWm+57K8BhwMmPW9YveUMY7AXzyDW1FUkSf7HCwIZhwDOzfHgD
fGwfMzYBBtlqB0k9gviSN3nl15UvBf4M+lm5rcgn4R/MiO4Xf/Atwm1aX4fx0qjw+05yfySqStzG
sUv/ghYY1ojV4RSde2yU5lI954eYs6fDHEkcJKqXXudunsoH36ZZeRYkx8gdUjp4yozL1EvGbv0R
3ufEcHt3RgCcsZXrIRjn0bMl5PX00z37+QVnH7YifDHSDm417Oex/qCUxsmTkA9F6ODUMFctzeAG
ZzZtmYVPBXkbxFTkbSOzhHPv9JRGQneAxU2IHk8jbVjN2AGv3QyQ3LwBRmp64a+h2TPTntU77IOM
rhkiY3FUNUfsLtV9PuBPppTnr51ZuI+I8eDT7evpCX1TXACihPB2fwZz8sNH5zs1whRqlIlAs/Za
bS08/ZxS/MOP0AXCUPbPE1bWesGLjtRcJt4UaBrf6Ayw4vrZeylWfhgNpY1ZkD+Lt+EJF/t/lGcZ
c88VHnVA4DrTGC7ozMIo1dKOMRed7ikMKUXxW+byHpxx9vNU/gDYX+KGfI7bat6pC1Ie3r97cwcn
VtMj2HxBI+MuTjQNCT9TOdF/4FMopoyHHsn+Xhb26Tad7hjam+8cOO+W4WvOkOg5De3jbK2QC4iv
s10jtn+ghBfWkGYyVIXduuXfZ02Y96b7hSkyuKXy55h+6enXk+qWy1NQjzVo5+rcVudUOTcKtIgz
an1CJEpp31R7c8oIfFTbPtwW/aZ8eumquq+kAGqWK+ICQOz0xP+xSD1wWN19G+mYUQ6zVZfti8eh
KBGFnSom4sdePMZfMAeXYmrJFzawaUVS55Q+HKT/bGDlaPWIJn2RPCBOn6C3LGHRF0XqKsQlch7N
c2RY4w3++q2b3UKLl6jcyuUWOCKWHiPyS3WjdpvZw5McqEpNv2mf3gPVOrYyDijV02jfrEdmRbM/
kv4jyRbulilWKWMoAv+Vb8Ny1i+VFzxVA5okT1lxxZ1AsyNZcU8G7MJ1zD+qJRSB9Cued+mypb7q
V6awbBBslcv4xpFRDBs1ZXBr0QlcHUW2c3+4zYg1dhT8s8opEo56j1P4MLz8lHitpd+MlZlrZdNR
PF1V0+Cnmr9HkM50oApI28BRUQgj+MXO71yZvIW8BUhc2OIH67pjhschHDcbbikutrH042KbXrvH
xBMExf4XxoRpAvvDusjEAxVlcZbiDbNKDHKYNv+DsBJxN4bfj/47i5BEfX847/EYZQTjMdEWbR3l
75lQUngNuMSgRjFCPmNoxPOIUY0K5AMRXeX2zToP1v3gMYqkUISPpeCNRECqTy+S9JHe+NJ1xeEA
4pwTYPZKVjWwx90+Q6d4TgaMtNjLU+AjSUdrHSI3UuhXXq+YnShslI/4firuJ/kvZK1B8qXaz9TN
zkeS2KnnLj9F6XHhR7GTc0tJbpy5mbmSWqZgy6BYtlgf2oVmP7Hx5T7hFE9tRzhF+mAFeJJDnttm
8CmtqDTbyRsZ9RYjViG3KIrosByfS44iiq49LIgtnIa8TfMLgMW9+PPhp99YEVtxrwn7GfmbhA4J
cx4vZUPyplLuvmQ77o9jciyiw13axau6nxp5vaUaWsWchpqbaG6XebG107Kt2MNIrKKTlJ3T+iIp
2ArIwXO7EQAfQ+RLWF2e8kVPzhI6P4nv2mHW7kdlx8Cl9MAwCczOSG9CyyWCC5/kH7APNygD58vp
p3I0VS8comq2FvLYxlzDSCxK/7ZMMI2+tFYjratFdOF7FkZNZ+42f1C7v3G+OZklimu5jEDC+usY
v3AW2EiIEMx+yaJXzxBasuddtZPj4E8d7ZTET/ItfLtugUFLMG+j9Jn031L1k2o/nfYTVb9t62Fe
NPMyztXsKzI+hPAjbvwQgox6FvITapO7vCWD5RKxj2sXa0Do9by3BYLl4o12YhNsvuQ/6Ir0wyPZ
wMbpHDTmfLlv4NQkECPK6B+KxCQ/Yl3Co0lDTv7fnsSlJfYXHCemjZdGEe0g2iMrL0QvJgE3se79
GUKFma9nzT5qtkC0n3iwf5CfojujrVLsTbDq0gU0DUAXUEDkH5ggLeU8vmRSjcWf/PE7XOvmmWSd
EKGJKHuD7DUyzAYvRf8sewb8hsYzjwjTUYY++kkZ2hGR0l8l/TwmlQUQJB5L6+2Zk4dJ6i49refW
gl25/jmmryD1GTGQdLaIm/lfLzTtBIVItho3Zbsy/hsZzWLnjYwexHlkp/UmGH3tldmC3ySXjma/
x7sEZ5YIx8gV4zWPZ2OPUGVZsPU7AV3v/fAYD8146IpjgYZ8p6mkLP+jSC1nJAtu+nHz52jIJ/l+
RNvL8/lU3bBcCNq6sNnHKF7A5MlgDbopBj9nFjX4ZuZT/AseAmFV8trGOw5k6Axkbt2eCOhGwhK2
COiwKyGWHj7DZVQ4qQ3m1edrxWlwR0KF7c/Z4I+DwzlFDiG1kXeEW89RbSwf0V4KPnjmFbAkGGkz
pxYx6CUkT06A9bDYuJaWWJFzF44h077ZXlJ23Rt9ZrIh9lRSjNG4TUKt5DFXSruV1hawRu0EPItF
dCKSeu8/PmyRqKJ6pRrLkDpF3G/mFQpIksayKV5bNpjicD+cdbj9j9PDQSiT4At4ZWxlEoXnUuuX
ZGxBB4i2OVX3cy/L18d4g7mUbCd3H9nLNeR21YtLP3xsAwMWjIMKC3ld93qmgFHGMmlt5BntSM+p
ot8hr2f1hUjpIZ8qDEgNrpNtiSY1Bh9l9TZsGT0BsbFL4y0KaN1GSlYJS35aqm1V3mbDBlHeY9zu
l4nAE8P/4mnpuMgeiM8XENrgi433JSZEzIocG81aLQ9AsWswaukpKM/RFnE8K7+/cuWCs0LezzhQ
BpOsk5rxjzokq+w6vfXCTRFugnCTbOWvjaWlt0fRjqJdyYHJPAWFzQqA10gtV2z7x453Oz1tTLvl
UTZ8LGszTHCmA2edAhPaINb6ZJzISrip0USOJy075UhU7qfuftK6owgva1s3B7UCW7EL6wk19HyC
/pugbGVncUgT5i4q2Ps2u19EIhqjO8Rr8blO50XmwW0MGKyaKIn9J/x6zR/S7bO1nrc45QICujY5
YnmqR5gwL0esYN8Ttg++wdMssmGaEG557bUPpyNlhkauXXAeI4tA+9rTuaGJwEH/dK3s7zMjNofp
nSPYBm1o7Wlo5gW3wsWGAyZeofyjecOq8v6cTHx5HjObxY3NJnUSw4Rt/djN9/z0kFicdqm6z6Od
zkZ3Qb7bDPWfS2wKRhL0jwCu9C0q3LRZm3cPPT1E9Ew6aHwkT4e3RhqntyZm//KSIcrM344BD0/l
ldRE/MKlW1GVb3vCLJk6QhDR5pgKeeCsctgUlMQk+EyZ3vMcDywCUAr01xOddnY//QxWxQKg2DGT
zlxK6gRA6/sJgJZ880pFossrhcqjiwlrtGaw1B63lnjF+jpeA8EPmI2gYYsW/Jlv5RYXIUCk6XnF
ID8DuLdNXsm1PIZUAacmvtzmyLlQ1s6t/G+af/bwaP7eIxaCjqjOBb8LfPMVMfbAa147fXVVqim9
tx4v8W99bc+z2J79rcStImGN9LOYCbuXGRPamu2WfpX7dQxsLl5H4lruPMXcNLrfZlt5JdeAnD2N
dZjXsoPk2cN77SjsoPXlbFzJHyU9gDwp7JC8S9kakXeEeACWUYCGqT/d7hc2K+gTz0l6PlI1q7d+
uA4FGK7NIHlp4lk4hmIVT9xkGw3OteLKKHVLiPTd/EiAxsR4xO6M99KA+IyFirUM44WXZl+9fw6l
bxqv183cIepudEBBiNwgVrqZ6JZkRxuI790YtjHbVdvSjEsOUnFEarRmZ1C3m5A4ForLdKLewaoT
042+7jZ2w/Ax9HFpF+HS6OfDwF9/rpnXerhm8kXrzwQb9auYJG6yt8FK21gnw3ivvQ4l2LkiUbQu
KH6NLZq64AxCeEpITD1/Zx5q7j04qoijpl/RfT7haSlzKIn4eIzWLtDwAm7P+YA2D9MSSvu2R2nM
7g55ISo+foLYl+fTAe4bgmE5B5/R8EcZfmvxT3gpk7Oa2311uvcwDOwIAQlKXYEwt6VwpeAqkxUs
6njwymajlr742FpqZ5EM+irPnqidXPS5XCMchXf802wcXNRsBWa7O9PpW/s6CU3hdj/b86f2oRaf
WGp1mGcfQfuBMne8Vvcvo/som6vWnGvrTip5u3hoTMHnQbIoq4U+2sENdX+OkkSzRUu2pIrbGUvl
Vk53sQb3C93zIT2JHzpwDyZwug+EFtxhaP9yf+Uik1wCpbddTzC8g8M2Aw5+JL+tWkYzVzQ25d3P
2EwbG+7vQJ/ymEbLJdu7Sxij71hygEt8UXMnDEsiX1u2/FOHABufDuGJjxCaSOJGjZvM5iHxwjRG
bpG6TTqlRYniShVXqNPFXVLt1Go7Nv5OsPrGiVcc05rhPSOPY7rHyDECm9y2w15Z8QVA0QU58Zwh
JeJ6OHeTq7X4Q2zU+w15KKdUOKb5EePMO3YcT+4zJBKRHuZHevzo8veI77j7NNMPnMmhrzBB1jYx
7o7e2+9xWAb5cXwe8YNK6cFwlALDzzoQXC1Y8YCK1JPDssd5CN+H6U614MLc4wglQfy9nW5pK8QD
J1u/LoFOYiw9ATaQGT6xSLN4f4/GcEJaSdTVsmO9BC2NOR680xc6QIQbK195QDeluSXx04AqW+7z
cj9jmCDuZ+XeXMam+z4o1GaS4t5/p41TtatZturOoXnZbILoCCbjpdfM7qdcsxpyk7atuOrnmKMG
5aoqV4PM2uCiphejPpf5qVYPiv3kKJMwfyLVW0WAEMAYR26ouei54lU5rgTsSqOrITOu1kznJJy5
hqXcf/0n+yF0KskWc7cuL4W2lgZLwj6EqfjyiM9sN9hRAGlivfEen7JiYb/mXNXk5DjlCB15AbM5
xRwIZJPinxLGIjcNYg8z4Gc9xwwHpofZpwiYBiUqFtE16hK2duTI0mQjIYnQELbz0HQNyyD/VYG8
Po+qfS3uFP7cbcp6PfbrbX0neoqHzO+MXfMiPAzxhRtISG6PBRKHqNzOLSStZeGlCnvYrVEA3NjG
IkaTXvJVAfSYT74vdiRzKvIUu7zf7sJFbs6Cerh8l3fk10sO+VRfxrT+pTuOrlyt22XyXAKdY4Wn
v1Z42tORfzUqkQtu7uez21DfivoW1jfMvsq4rsN1Ga5b3Oy6pecbJd84K0E+iY8pqbemqLuZ7QQ+
EL9UfYuhaCSgPov4lYt2wUS/WkBT/s/YigEcQ7FSX6WELr+MrR26+2QTpRuZLUO6AfWgFNZXhIhh
8xQ9IDkkkr/1W/398/53wOYdnpPhqNT7R7QNhm1t7EP5iB03ZLm3qfCeWL24M0o+7bH05NAb7+sZ
obpwiQIu4qUSr9bbrl2ZSOI+W34Wr+x9RS1sPpcpg83IfZIxi8DkQxQ+s37XGFbw/NHj39rwxwz/
jOEfOiZJAf92zPPjjMPZyrrPzEBWu+Lj8urCTobPobENgEczxI8XVtS8T7Pg1mofT/nTouaER6z+
NwoxhRw9dVpbZgj40A9Cc4yykxp+v+9AKhHuQCp79Kbw/qvGNQnq+BL0DzP8CGfX/Gkp2wbxT7ns
4t4CIqtUU4l3W1Lq8UPcoK5VZx9YSIfiMnEBkvmDREu22lwv45E8p2wkto72XnPu2ioN5+BECtOC
ADKwQ+Pvhce3ngw41L5UgCGCKt6aZLWXf/fMqSIPFoiO2LP01dMobJCbbCyV0VKNDG2BiBdkEjke
wToeIdV7czw1blM75jfRrKK+pG7C3JHwUhV4293HK55VktbtnHOIaBqHdgtaC77Yt1GH65PLrAG3
VBPEBmF4buFxAgeNHzbobViZz3GOyJ5irMpsMd5QXGimnxA1aCsJ0tlWPreGnTPhfNraffPzMylI
KCUrr5A25bxyfm4lGlbJaZM1XtkaeltPD40cD80B/iGqYesOlauzNJO9gNsxo8o9wqzNXT3ZRDfN
h/An0NA1rdUTzUv3w1+czOTGuVEdtvh7GdIRCDwx+0u0APIqgVKJkZTdDSslfPHzDnHyRKsh3lY5
8ltQe6BPfn+g2JH4YIbnflj0Np6tUD2OaII2qd2ahHUZThNfG/mU3o+KTO0NzZT5AZLaaC9H25S9
woR487O/xKZPRm1SikyEkT+4t/jQor+0YdAEKB5Cl7yM5BA2gHnnmGO5WchRx9jPc4FxCFsaqdID
VurdjA78xe9OAXBlyRopUoqGztjBkiFunTsfPMzd+uGvAEnAePnQDNo4fZojMUWhKgZFkw1Ohx0k
9xLNk9axnZYHiKL3+FLI15Qg1eKzJ6g4/TIswWcQM1uGwqT4R/fcRE4wQBg5wLooyyUFEMrs3IYM
/p+5VDycBtO3l89XzIZGrnLiMnpK2B5tN0v8ReFmCGnOFx17oC8aTN4KCi3u0Xpki+oSHF8MHkFn
t/KFY0ZPJQX7532O0R8nBDgaeaUcATvoWGVeQTcQCngjQwLEX1bC3p6ih9vlfgkfFWaGzImsYSpz
TdSqc0EnQDAiYJzxvTrP/jJcqyX4P7DONTjSdLUUoLi9GMc0zI6EJTa/u5vxz4NwgIl5AI4V3M4S
q461BDjRsaNol/RWMCGmQUXpwzahImLLAKDOcO+Ex8OQGykLTsZPF66ibo8+vz8MaPU40zufUl0j
/+sGYgIsexAsWj5WXJb7nAjRiM2tfWNCJJEiGLuo4AY2ScqRQBSMMZm1H8WDWpztCQayj22N69sE
JUvLuY/yba5C/OD/zvB7IY6LSsB7vRL1yzj70JIvhdEQNKB4TwUKHE+wJB7j+5YnGyXtNIvB71Q8
9hlvocmuCDTR5MOhzxPTRYdKbl2Db4TbGMxR0Xc/Iz8k8HvfyduE0+XVBXKmMYWk701fcZAYSCBS
5LMFUXV7Y4SHsCx+EPBBH/sh2+X5OlH0Sw+hD8LGUuSSwP2jEkJd/GBFFMS1tcdaz2OPRY13liXu
BBWEVz+p+G8zzZHIXGQWcwaVLrKzR/mdgjq2pQRpDob86oPRKWcfZAIePdymZEQC9cYXOob+3S2w
hJVWs7g/9npCM/YRAgkdTntOpojBiLjkCFANxkmxNdBoktvhvoRx9vQ153tNmYggJVLB7mdATQdF
GJHg28OUP12ePrL56Lsc7YRSmfH7Xlny6U2fJRmVLqrAZYVc0CHzGOugH6zetAIMFcxz5R0TAL6e
lxeT/z9FJAFOFk5L2m7+Xu+nHg8TlWYJytnaoNYSD8sNvV9oLBk/AIiI3XfzrWXw/2+99rHhqEEv
b6ezI5cgaZRVNfHNm+c2KbdT0JmENJr1VroagN1h/kViv4rwJRuru7GqjFVPXd+sgmbVZquemrRf
PvplXyyD5+Ji3UJO8hcGxQLUuIvDaQaAtWsM5iXqVzZnLzjxu+ytxP0gTmXveHcC5ToZf64avqL7
l2R8dLMrzaiwK6QtLHL8ZiMhBjWeSa+Z5MtJBaYRT8nl/riS4hmexOZkpOdsPOfsr85382wmMFwP
5XC4E6TW7Q/8Ee5IFOMrQi3HzD+z9d/shdSSc2ROehrq6Tf381rObPVp/Vb1RTGVScgdU0p+nRrB
broLpoHHzAMVWK9g/7E1eq17oaIIC4+al+r2vbYXeC5LbKlHEkdk89Q7Ybkdn1vCdUlVAZuJ+gmz
EEt/Ct87sLaXIk2mlzh4YFb/qe00EkBiC/kqrMbQOIE6xe8BPvL6sJRo9YwIkFuNIB1Si3NI2xsZ
Qr/9kB2q7CB2+4yY0G2e7I1j2e4CVsyvUOoscX47dt6fo+Aob/EojbDdPoNm36AV1Sco+szwYbiy
r8I4gdwFkrjESyvPPgjhJEOJESWqtxVycOkzIKt51Y/LGowOiho6JRsflSIs5XKJxKRY3QN7uLt1
gLp62iVHOcOPk0b++iQ/ef5GJC6dkO3znzBQlZJG27lmIcs1sZaJf3lYNZPEBYb6ZgLHP44kC7C4
fgvKSHNhtLSI/wq9x1K8R74WXGayza/lE5UQn5MYnO8QaUEsAxwI5/X+iSahdYQN34RJsQFSvSAF
aDUWPr8qaZcVuyK/TqxZtG2Mm3GRfUJlJhvX+++PKFHtHc03CIoDDHlQsEvhC2vYkq+jpTAs7+oS
TT7yDqT4gicpDhI6RB+lA/O+mPjtRX1EnY8IhK9XOXV2Q6ynwuuxfxLpktIPOaTf0Utpl1Sc1Obs
6lglttIk/YCumbjlh6rbpemDFWjDOZtE1oNJzfZsp+vu7zxcieo/7hhETR7uY77rgY037HebwL+e
V/Wyak4xL0wN4rVSiVx3Z2AyaOxghgqrtl+JIIqMRYcuS90fPFRYeeeLJkxN7/7AZ7piTuiIsstf
HUuI2Xs+/8l6qB+IMGjtUK5Ez/1sp4ew7/ZFjAV628z8vAfHOanNkKrXbGYHGw9BAUBmn0Y7tEEC
Mnp+Xw9+K2hP3Xa8t5YeyRs6UD7hu3SeSVdx9qEnXwWB24jUdppuBfEOpYjYbmE5AKN5JQnylePl
G0KrD1bGfYUKBjMcW1vTM3B1v1jHLGoxA80kDirWJC4WkgFtQ3qYxZOaUoq30l4SILws+3jynfxX
aKRS1va5YMsomUPYDdZ/5flQpdqsYKybLNPCVtQJHxAWdjqc++SsPI4dF/+ADmUq8pmmNsCSbRjv
+z9FQRqHVSf23p0oA49jbxnImdVz/jwhNZk1h4KMsXC32CUR2yZXN1dG5Gq2aSB9qgFonY07JeGP
87cOrnpy1Rm9wUqjgyWDDehHP9kJknBFrOJb3sYyDmQlr9tLy6Qge+R5Z1IYzP/ik0RzE+KWhHe9
ChEcktfeH7R2P2vIFfc6dfnbeHpKdczmIUlVq7CZc0OZiPJRcLpcttIheSAKO4FyLFFAALkmqZ2V
uELRLxbsA/f/e9SDpP87zHEmoyDWCBI2dVWRDeVfYY55kFZlHckB37slrp18Su57v77oKpu5gdOG
IwyDKdd+sMZ3sCn+ou6tuWqpUQP/yRTiMTfQsshnlRAuE3E2vAovgL2qe8gsgsKLQpLi0eJ4lfWV
YGF7eF8Vs6a5QsFwuYfnNj2a8v4ZbR8DMveDEZ2wUeK6WUqgjvB4bBexldXzxXmyzBvrh+Kl5DSb
G2PwZxoZnNtqOZTfM6xtyrcrmZ+P+isxP4ESyca1XUG3jESudJs+Bmi//IL2U/bSOdF+gf5irj82
R3UKmTaQVjnvZo9KyBhZ2TmQvsoUD65VpifKVG5fuAsyuMlXhLaJZmj0RHIdxH0IgFZggHoA6/Ae
jifjpRwvcj0RotSEY+DQNlZ4B/5wzJp9/zz02il+Xovi49l+Ub21pE2dw+CssSwF8wYosLwYyTlb
tsKqYbKnrLDZ/j4BURmMg/Y8Igk1CscE9Pndzb4eL5djhoHUH7VNCvR+WP//npd/R4y9nhfiPzVd
01TdNP9Fsa9Do8gkQ+N5eXG7/yPGQDLoYH5EeIXs0nM0MhboPUnw6JXjdNvf5+/wLaTAyKzwJUEo
VpJJZqUtS3bh9Y+p/aTNz0z4FsWvsZqgBvKcB2aG2JlMVKtj14qhtl3I32ps19q8YrAYz0X0ltgL
9tHPAx2BdtLqSw2OKP8IJciYnwnewVPUnEL19GDi6Y944/VDnx70dq/u2an+wcygvnwMAXPBZVl7
b4JY2Kz31ntjQ//CxHxv/ac0x4QP2hjX5Zy6nsJShfhwoI9kEQqwLq5wRfkpOcb849L99fM3aULQ
vESfKDIppInSq5U1VczJvJ/675qpW+MTCCpnmzjyHv06fAWT2zlXQ72+O6a21YZ9HByaFo2zIzc3
fXaT488m/ixxdSqXGUdXyXLoIiikWf2k8rdUXGbuUN4O1BSIc1FXcppPdzWqOdYAxfx/fzQIdv5X
+OdM1jRDlGVDMhRVNHTpXwEHnOmZUuJ+eCswuWxQ84CQnx2o+5Bno6qmEPIdxpc1Vy3ldg0XCJU7
iVrw5ri5cbBlDkJkBKcowSPDxcCZypOPOxfWOlQSMNNWXa8IhKFYiBgy2NOvMU5jfOnKazsyXrwl
7YdQfIJMeQUBwEezIHqFkh8MTvW0m8n8hpjqwYoKxNdLTKU8PIXzqV8vvhJpO8i+aoNTrZhJEaLi
AQtWGdC1CGBXibCczVbDspSxEp3L9iZLH0371arf6v3XPf1JiMzRfK335Z4dg89CvSs2OreWRGs+
zSPYO007Rhng1aNz93uGQwGd2EQnrAkQ8HmaiK7igRqExYZJjnpml8sUQGAVSYS2etzj5ZIodV78
r9FeQtUQ+QiL83KvxUviLF8owGMariXln7bfOLcwEPJNchub/VGXd5Li05ZDG6T9phknSIWkh70o
b8Hv0Eq3446J/HsjOI0Flw1mFgsGkSXWu9bcZ8ZJ6i7phhASsLwEffHcR7SBXAZosZ5bQEewh8bn
bvPuS5B6vjA8LSF5zWFkz1ztJJidqFxskXO/xrzq5/q22WX3rdnv4vwwlseIpNT/DlB+YGX5DKJP
TAt2Ym4e5I3t9G7XpvT6+5QQbpX1DJNJ1mfXvuRdmIeO89cTHAHWA9VjfgSs9xzXs6lwW2chbNwD
kvXMhtT50RrXLobXf8wH6xotcf91FtruDlgzA2rWWY/VSEmtu1NoQWplHw5eCpKi4QOEv97dzv/+
JnH9/j/eJFMTFUXTFHFmiP96k8SomQV5TmAE83w8FTNENbD+0YjmOyw9sOz6SytfteBmHMAcpLRX
CFQxOuOwB1b1ctR8feCs4YejI/Gd0j1/kUto/PayTrKQLm7bcNs2vo6tA4fIIhvYtC7EbKk+oYMx
UVyVpYsh7HyePTf/h7Dz2nHcTLfoExFgDrdUDlQuSVU3REXmJGY+/VlUeYyxfeABGjO2267uVpF/
2N/ea8dTI74M7sVSXnT3qjXzR3mOy7PwOCuPM0OgNj0F7THSDoI1/SWBVuQT8kUkFzb8NaqpR8UJ
8VNRaFNa91jGHzbDQZ7YZyQQEU4xx144xT2UhB1+EFi225s9wq5zrK3LMBzhaArSULQm4dZWaxJu
KUPwD636KIR3v3vvp79x+VB2epVatI3nM6oaa2VDe8edl8B8TKrS3SYAz+J95U20aCEmR39GR8Tv
lMbM19nTQx08PdSx85t8TdqriQFnKUovOvMZooDAbfx99Uqo9TrlyhYxCwwXLagIJJDgEuijAZ4L
y78/FLr8j5OaKitsu5pE8bZkmtb48/+V9XokeiGrjVtNyHQ95om5Q8/nKsThHsM0h/sriyJ9BPSy
MDuntgN6yDO6HGa0QoyWymwYu7k5rCfuoY3O+jEwJxS6TbB2w/L0ns0G1RTm/YvV3hLbCSxgui+s
0LMyv077SQBaHcKJSh3IHQS2kb1Gyuvb1MJjjfPIvaXap8nVEBJG8XkXobnKx2a6SaQFTcVMOYfV
aGhmRDDsYNa3szsWwgftHkV+oO4R/yDsesv2CpoKR/OgJu4ELkJYsZZ6vBSzkRTaV3N6HWHwQ0kY
McgSvIfloC3FbkUbeGquacFKlI2aby9zC0dtt3LbVe+vL/RlKab9SI86bt34Uj5A6H6QJZt64mz/
5irrEivIesyXxRCKlwawGVolXgZzXWJxofR9GtjzjNmeugQcbhBO2cEHC6N9BdW/3ofa3sJe0K40
jTV/x0lFGC1IGYAZmkTgiTh57MitnUOFT1eRsGzsi6vS0LvAO6ZzPkBbiWZg44vw6k6TCbCoNTRs
UTvk9SFU96ayM/mt3v3kXltXnydySrd0cK2YyuNtqtN3ceQDjMJoqoJn3vo3bF80cnFxQPtioFpV
f+Cym8fm85S7mC/4AguuTnhUKD6H8a4H014i0fbkNGPMMeY2cKvx7zpagfCdlT/orejs4K8Jf6bR
kV8RsCJSrO9OsEox961XOKhwt5CTnX3U8ULIl/Nmnz6AwG7KYmuwmBhEInY6k/Ro3+oTod5Bdoy0
XVfv+Cz+/LxAffWs18pK6KcygnKDbQy1auSFsqQ8/DkHNbEe3Qbiq/JsLAMapzH9SVYhpvPMwXOZ
SVPE8lEcJNFsLA3aUilDlY6if6q1kxSfPQxo7l54U6jrmRiafTidhAQLnPh4i/3X0XnXMPoeRhLq
LWpm/Nq6dWIsFelbZjFw5MkxNwxeYcohMZAtGZaqMI+JKcgXDCB+cYXoEVI0vnqVL+W8fFameU+i
FLOE2KWA+3Vm91SJUMTZ743sQLyhcF5tyTpr8gWUcKpcXmeZ+t2r38xoLdFpAzt/zwfcac6DQ8w0
eU6nuV3An+V2UXgHmH556GgvD31aAqRQZnKIkwpXw76LD66FEfeUYtyOP/3wy22/I2vOepcWxONH
SAFtxj1OBh6CbCu7m0qdds2FwL+oH6n7U+JTWx7IXMAFQaMQjAX2+HR/J+M5Vry7sEWW9+tYrZKs
Um3yixHB703aTHdSOmsZ7uNNGY991IuMcQ+S9fTZHVRI2vqh65CCQKYcvflP9KmGtMMfW6rulU0f
TSgiM/yxiEzyViKxzmxFrLNrV8GcUdNWTxw5cVrdieZn77HOeWuLrV9sOS3oOk1zQC13/gymJRmd
3v6RH7cf5MdxlkrgVy3WEQgoBQTjVsLMxpZ5JTRrHaXsNPWanQ7NMNy34R7aRhJi6gX0sx3Sqdey
t9lN7zTtfkKUeRYz10RyVOYW3rfHwh8Wmb5gyudtl779qzJK7XJo0YD5zxYTieeep3+veD+V9+N7
P177Dcwgopgv/lCKt56WoNce1Eq6LXHIgVRLVoAgCgBK7Hfj569RwoRywPwnvGnpK+QjOZx09ev0
C4U2okO+wVI/+vYJ9IryMgPmQj/dAkmMYw1vBqMfHbbMuDeUM7JLB+vyYLCh7ITnyPzf9zBJ+8fB
hj3MkmTJ1DRZMnTT+usepspeIgwRSeHfgw2VVpxqyBuhdpnIDDDNnlGztFpPnbEnSLPeDe0z1j9j
7SsrSfF8xsZnW3/U3buDoxoS+Cgr9Mo6S4gIrKqKnOzS8SdwZOQKBt+85VllgBMvHuUi4Yy9R1Co
4xH5HjV7rWEfZJhyVKC4L1zvG+dL638l8ce3P29uJ7NxgLlrnOP5nryEKia+1UoCJlGPV8YsuD44
5xhgSsEgzn+rCmFY/l4Li6nU7QUmmeqpzgFnvEj5NVCubnfjGsINhVbK+OYNtxnh9C/Z+My8D0V9
FaeN7HiksfDNqOteZ7C+FpSNYW2XE6FzlO+uWw68xsmxTG15ucZCh5UJCx1WJo0/ij6SW3ViaAfe
oto8ZuYxiI9mNKr3QnDQ+L7CAbkRSXXbrQjVjbfZeWqEyWPTpv9LLdDHg+pfikRVSshlSZdE+f87
yPplarq9qzXjwdm0Zj424S3WFEK3NIzRNDUgx5LWyGA7HAmUOhxaD0NxLORjy99NKb2AIFQJa1EG
JjJWS6f1SBCKxkboQTq85a79xlCJ1o34MEdjKvm5ZNQLeBiIQSgAYN2FOokrp1U3JQt2u4NbHKbH
h3SKq3OAvnVVuqvoXpXHrcJQYl1F65rKL99scP5rRF3ji0eepT/hD16c8OCNtOonGCtm1AFdHXXa
GjkbwYQEQRUu0fPgc0qLMNt1/Z46ExfhvKe5d49ANLvFngMihNp684kKqKKlaiwFEMDiMhaXqciw
llKaU64cG+XYSgdlUhW72cR4kudk7RpVl37VXyZrX6M1ad8kh0IGOndImdNdveyeCK/ge6JPLfhq
8GR635r/lYkf7vABZhd8Syih8I99f54yDhPoJWkM9Jcls5KnvPvvL7ys/OMBsBRNtVRFEUVTtji2
/vWFr+q+Vco64k3WYWhsxGM+YiumTIHIxXOBIn39zDUS8mQhQj/mJErGjOxzpG+GkF5rBAOqDY1g
1pY+aTKumcUo+VMEJHHwJA1oG0j86I/YIJmrMugFNygdK/rP6QV1196zSDGhbfg/dO8UY8aoNoXW
hyG8g9C06nso3ozyIs8M+QDXuzR2tXmARC/3f1SGQ8RwX8X2tcjfB/1Nzd476zVqXqPhLsxE7AwN
QbwT9LTD93ecTQGcSvm5w6if2zb2YFmAGTa64rDrYyfPuMTRCsxpZ54b9sGor0N+bpVDE57p+8D+
APh/e1B245UpG5m4GC6e438b2WNDm41wZaxdSNtbZbfWGtp3kTtRCXhgAsOeg8jthknC9UekXPRY
MplvyK5P8JvAbBTCs1FjaUNICW+Wdjf3UUaElZaxfZ4fmhwk4F5396G4l+cNrov6Q2WSSAWG8NKa
J70DW4J8zU4n0oD13Olwa7HTSf+ZowFcGL1aJNtUhPOVACdAWeIMxOoWbrRu3eprM1urjBG5ehh2
wLcDchDqpp4uv45mumwaykbHa1U2IlMPuc/a8azz9MAsbch91sBKpwXmDmtKAhv2SZpOpsFHjSFA
HqsYu8Nj/u8PsqT/4/bFg2xauqJYrGemrP3t9iXUmuu6al6B9hoJVJRAug9qLxlEETYe9r/UjXv2
GKvc5DeintLXoz4aQBbX6F11AP70wH7NRpcxiyN9nF+U4EWRr6xs+IlhNgUnVT668jFSjoVyFL2j
BETE27QKq/yqhnu67XUQO8vGXVjNwjPmD3Gkk7HDCe28ZI4y21/oT/DlUy5cZOF6GYZtZOH4dCTd
Cad68vGQPpLkw4w/DNJTBlXUWzIgv6b8GJBBREDuwDG7UUbDTBg57QGeLn6NACoFsx5zH0rH9Iep
hH3AUW68pNR0MNX//D1iz4anmyDEI0EFL5KF/5KHNy+eR8WRU3fByVW/45BR5NeEtm3ldQB7CeGF
MtopJt5MeMHEK0anwD+wrDXFqRcu4UyCnziRm53fH8H5yAjf5bkBrKWeJ0Div8X2W6DinHmRimty
/1CpY9gFGpE2J+u2lUB6d2wfDT4MRrSV8+9Phfpcvv6yv1mKLqJ3MkIRLVGy/laU7ZpilCodFcUU
1RFYhgVSUJ8hLpqOAoZD5506GqPjiSRNp1fQGcieLFoqAAzKzLJDXBzvd5gKunswpWON3QXEHyPu
4nKvAjzp97S6p/LUp+wptovm3TA+ZP1O4TWe8Sm2xF7fyPqGYQu1TAxbSnGp9Jecj3aE1/gWxX1b
n1Puvtb2Vb/ub0Fz4KKt3oLHjXK2mnRMsAeMBTNRl14ESggYKBZvHnMG+lzcye/YjlE2OevamGjx
K4IC9tEyuFEsCkpB5+SZH0XwrzXxbd94CcqTlV1cCqPaG+MTvvvCDQSfC8L3nhh36rJK7x4ONxPa
71VUL5536dXj4BF+3DUZuN6dlNpFcaqESw1k5VToN+0jlj+88Kv0vwP/Gz2KzFi+HbSFf24EqCYU
ueF8narV1sSe2dgkEKN6FLxaY1P1mwHzAMewUesS1G1vbpSG3PDKDdYluWT6FI+yD4n2woSp0Hex
Pga8VLD33XE1ngs5QX371abb/CnpisbWACfrYsXbWCQ7ukWZvXAthJcbPzZ4kYYdYaJZvkFNuxqP
hUWUtnpT83dffQdurrxb4keovGvaGwU98YdevI192PRVMRn2PwEprSqyYu3KbVYDLIIVzUZp7ISx
QxIvy+ZEXthLlNGTh9L7+U3mjXYrziLcy9UpESEumQc2HlIo6rRJyKVvab3xpLlMg9NJaPcIv4W+
xAxlLzBbdpFj5WPDRPjBaMx6VqeN7rTR+7Ogoc3hnttKNkmV30kHDqb4Bz9cznnq1OYXM3jZHvA+
la9sUVg5byuZlHAl2l25C9oJiG9+XyQOjGJOrWDuIETUc044z49MyrGJnjSOMIUxJXLBrxJ3eypz
hjGriVNLpj6cfaoltku4l1XSPxGX+M04brcxUxH3ZpUfGCXFai1XRIHGkIgmry0WVbIx1sLsz0Jy
7sNT7lMMfogfO69yBHPTHA1l3sSsogtTmLS+nUyZ6CxbEBF2OwekpURrSheIrVGxEt1E5Uq4JlKv
WHt8nmN64ox7VN/foZ3agIDiN0N5ret7mtzy/iX3LmU1InYhufXE+2jpPvrM+Wi1Ea59ehcQctam
sGnkEeMWE4UUNgjVhrRpyw1DbntiBEsJly9k+mFd1hvVw+e+dRMut2F++kWasQb63hmkmfw418NJ
LIijQTJZqxlZrRUYC4NSDZkJ9OL6FfPFAUwoe9ZDk4Tss3iRQPJIOUQfcOCcEPfFcQLrCehRsUk/
a27so2y3/DHSE/o5kLxcI9JwSAK4CbuSDE1pmzKgeod/lcbampCIeovVmwV9MnvxSOlSNvwEAFLX
cBTqGS6Cob6wKf77Iiw/R9T/vQjrss4QW9M1WRYtnf/76xnTFYykyEMxmnE6pJRZDxn8734RFWr8
4wHIZSDR78Xs0LF0yseaXgB+/Bj+uzq8ycqrkL92U1Hcl8IOCcEepr9hCzlwQoAm/lgE2Y1kF4Kg
pX4242uc3R+0nRhvuTDpEmogP0Ppw4MnS2CfkKfXr91uTXWKn68tZSxOSdOVObWJSDTK6jt4NpME
iw4X4Mqz59xB+7FDDJu0Ow2nWvvd8ONDkl+09isZ7qkwRdQkYpdyBCBlZxPZzlonah1mTUEElNvp
8YQYW1ymwdXlrabsiyav/gOxL9d4glY+FgM54O6zZZGiZ6fNQPNBx8QsWZ4U80zce5/xtvnS2k83
TbkVhK1XOF22o9tKofJJEac5ARL1W8i+m+JrZ2clllOM3uSxNHEs3SBmoUEXx9xG9txd+ApUiAV9
G1E6/7Nvw2zn6HqosNKp6y+PRZVzVhnb3ctqM4LQH9tqEpJjNECu7BXjYFrH0D+75TgVD+Zt8Jq5
I/NXtl6PmvCttl9MOrv0vWERNa9QPGtr492u03oTLipSX+Um7tYltYD1anCXXspBFKm+m0SYb0h8
s4fBCOkVp0uYK15ovRLsiLXWGJ01oIMTZVUFuyByaDeHAuXtN0zuhNUV+s2m1kawBoanf3+YpeeQ
9G8PM/MeUbdMSbEQ/P+mkFRF1mddHIWzBwG0ZCEseQdxYkyBZHk9n8kLnagFaI0ah0gIz2nuUIhO
I3zbz4jvjyVG+0I4tNgQkqlhh/57477T5yDwOWzMdqr2uBE3DmWxAFq6KdPQ6uHIvlPX277e6hSR
eBtdWVcYOZZIKQXgElLV7DDdvCvH0VAKCv+oSCchvtSPF6G7ytpNeNyU5L7iwPkZ+fCA5lEAaP2T
3314SR9nfzipDcTFg/iUpzNqQICR8eFSFcGcjVq4apH2E6rpKGwbq/pkbKK/QcWfrMXP/JqWH03x
qaqz9JkK0z/FggQflICL5Z615Bw2p+RQqttAPszw+z8uk50/2ExVISaoW1HdWvmGsbovrzTwCP1y
/UJCzIvmk3XeO5GxD82DLJ2K80SIFkh3Iz4O84m/RCgd9InS0l67POeOG+6bep/X+7jeC9U+CveA
d/Vqx/tsXbvgynwoT044ITV/9GL9+6MhG38Xzzhh6qahqrqqGpqm6uJf17mhDpKmzvp6zqINIIfD
mEVLFnkIKuswcZVrgiuoE7D9oNmdVetsyrhIKLjSIfk8tFMfg/s8h/3ZYbyMLM04KJk2mW3RPWSu
ShFMyJg+M8jFhpTm5juAI7rkBIGj19sATmm+EWynaxbhqzRXhHeXhN+2QtCpttqzElihHaYYR+1I
dUzf63jtW8gwxJFXSrmSoxWYZdPYBOVViV+S9iTIh5zLNt+64tQkHPkoUu7otOvsy4X7t4BSPTe8
bWltvc6xdOd35FJqO0YuCViiQp6f2ng350qzS9ZW+BqCZ48/o/Cr9b+V9rtqv4kr+lOBzes5R6mC
/bc7lcJL9R9TmX0SIoeZhxUN85zRMLfSZMVgIay+C0Jtkjgz2/vjQWfKUmZN9+GnPdZdsiFPnI7s
2AAVzdEGB0MulL1sqWTUhd1oRakMZL71MAFVMNbThgwmSGaSbiOcqZJU93zGWpNt2u/L4cAAoqfO
XbZ94h/pa+u9u9Z7HjwWovrlaV/2K9SGJlzJz8ipCe6eKRrgepFTIm2BsPlDjy6fY1gcMmE/Gybx
s2og4zhEsGjBKhHYKdV1+qeVf6XFV6BiUPp9hYLnKyTzfr9L4ptbj4ZhoYGNtcnRH90VcNXfTg2x
Hjs18E4beBt2KeJpdJBpOEuOyI2I6mm/Ntur3I7uOYJtVnMh1SYlJ3iSAgzgxKZyOFvLysoNQW1S
/PtQpybjSCjIqgatAFMG0Dj2ClwWuIhN4lwaxWsyYgf443haQ2TRhh+Jv1QeycTVzanajdOI//GW
KeNb9N8LMG8ZLxl3OVNGn5atvy3ApfkQ3TLIyJEuMKYwa8XiBKEbmiLEtaQ8MX53rhBplPJJpAm3
CX315L968TjFpoD7cROQo9RDB9Bft68IyjwgKIZn4XkzmmcNvMKEU/tI0qKkTnmGQUWYHCEOUooV
AdgQggWLUK6i7Kcg7EzY2xo7CnSqrZ7vkWIuB+Azr412LbWLFp0Gd2V6oxogo8i0DOgXMdkZW8qX
DC0v6TQVp4Ckh4XH0ZoulCeBiIazvh0JRCk+YfEeiXd3uJfqTZhd2uy0KibUH4VT/4mAjbpjYx7H
+hfzyFQyrQ/uH/XRUbfmRuICDiXEIyy4QphBN/ktr7VeaOosCJjYlDpJyYawCM6W2W88gQBPCybB
tqjRbTYQDXT5K5I8m5wViQi37+w/g1ZSutkG4QiZ4OXxzLEmjXeLY7+9xXhHy4AWklJZbQmSkgqZ
8qbAN4ng/wK8V3rBLh7TwFvE8vEhH5PgVAandqo9PtP6A6qw0NtY5XNzakUr11ySu4NBESvj0aUQ
51k6ryaliS9r36ZHFdV44Dv2UvTXNr2rwWswdc1jlZ3S7FSYEHiPLu4yDSzHoQ32/FDT0Tw62q8K
VuY1DiyBL+rP4aovN7my42wsJJzu19MNp+//bcoS/9/HWRM1UZcsUVX+LsD6qqf6mWuWAJRXIb2g
CRI1+rT0jf8+IcoEgEzeQuRKsG82L9E7TK6ouKrRTSH9WozYNk0PbO25EwgPp1G30XMnKGNYrJ68
qnRaFnYVIdF27/bHdBrG+yI+KMnR7Y5kpQfYWN65VM/gXMI95X1xuPeB45nIA7MsPATY6pUdF+CI
KPyL1Z3iEK7aTqs45qYvYKa7gSLkZuP/eJA61JVBnWC7ktLVny2WWgpDi7bABVW1uE4gYdTjgPh3
HhNbTHPHy2sfzReHmNpC6sUcpE8Olntgw2seS7+kiMgp+7E6vWUaURz18ZHZqsNhQKzzfHQdXMU+
9uPR7ccDSvJEpkr4uZ770bKa0QATU7tCVL26a2ge1Z3uqFq9DjP0U0F8K5q7Ul5F8Yx+2gXnQnsh
pWbamgq6c+nlY2AYlh+B4aAYA8Ndv44jImprz1gb+Ma6taz/svwGadNQMB9uPH1tQJWoUdVXQbrU
6pl+KvMHScl1odA9vmLaN3R3Eb+pK6+StJn9ZhL0eDHlGYh+uAtqwFiBhbijywlyMKfhzMKSJeJA
BR6hAttCcyAHwGigaxf/vtBK2riQ/nWhlXVdtyQR5zHiqvi30YAoB4pVhS28lGhE8iGPoY96V3yB
HFeANcIWFYfRBCiTfmIQNKvMlVTR8BKSIV2hfWF6ip+lDp6xsSBmXdV0EfcbOba9x5fcvVsJjQEk
JV9oXJaHYz1c5vMOuFU475V5RpqQxuVh3SqY/0Y3sQVOHu9ehMd+N+co2wZfQj+G4ZsbbZON5tA2
CfMD64Oh7EEOOX48NsABf+rTSRdcUv0IwASPExerEigNs7/2jOkAinrR3awjoVJ6hIkGEW3ToP5m
m1xe6yxrbCHKVqm2RrUVoA5GgNVgmdqlxFTs4OGVA033nAqWAzrUGlWBezsqdMufZqwufODZ8pdt
vly+5Di49LEwJeWx0pYa8nu7wuHEJxxBFrfLx6Lj7KTthfCg/0c0HcKF9kpsAeW0rXYmklCwG5JT
Uh1qCFYVWIwDXQRTYs4gFPv/8RzwLf/Hc6CoaOumZEmWLnH1+euxttCVYnCDLJ/jQEc3J6dBh0M7
Kcmv0C1cbs1y20N9fsuqHCvIGWyvgaWJmBBMWbODLcw6/Z6EE5kOm3TOakqVEF0OJGKwRrWc85+6
bFyuN+RDyJ3gXTDFte9RvUdc4dj3S5MUq0Sw8dpImKh6fJhPqnQrrUeEKsF7AuIBqcRhZZAspfsJ
YwkkGYvUw/Zx7yCjB+UG6jXtMVnyM3BgeZCW+AY9BNMYPHR+xCCFyJvYfXTmzEM3xvSO+aogy7X1
yg8CE3iiBYilT1QEGF6dI136ahXTXKwm9Bu1AyRCAmtOBwJXkceukwojF9dB5v6V/KO6Mz2MpjDW
s11hsbou6gRrkDY3YnmeXF3CfHm5iBKw8ycVK3ZNevW9JohVxXMfFF4Z3QLd9vubYWMMTReK+tVM
q3rhjqLzUuBlXA18BHSP7Z1hrhFb4Dugf+ZM5YuvpPxU5g/pIE84vcTgDm9FfdLYZ5VjdEKG7WeM
av0CYjNXO0cNnGbYNP5m0FclYEUs9nxCy7oDBgBZbWX66weL4LKccHrxtaXprR7aKp5bTyK9qh8g
0jOv/+2ZpwzanQ52kM+9GaaLC+ASPFHRRijBXq8725/7c11YaspSUpbsGLE7tWBrLw11wZ4RF7iQ
57+WIhLaeKBkGpQJsU4UJ5gwLl302QLnGUHrYPZLDeuzWYOtaqK+SPa+MemkGMGJrnbmt+sRhhxX
ESVxkGnEiBICYmG7VYFneOHNcomd4EMSPzT53Q1norTJwk3ZjTnrxwajlU6VRrAphJW5PcFcw5qV
MS3s7hZLNNnd0GlstjVmgh5N3gupmaI0P07ovYilDyrBwEP1EK1eFjfS3FieXE+1i+FwiybhBzNJ
NGDmjbo+Iy1qvZOQJFpNYpbkuPCIGTqO/0nOg4jvOOp3/rWZ2Km2ScvtdpSP+WwyDaH04Jl7xUFV
JvwsLQjG1sYKqMtWaKa4zIjlVwJwBVL7e0LxsbTmH0riejiyIFrisc+PxO9l3rJjMyEJP6ad6/ZG
4pIvQ9qi6CGc0Dsyw0avQLiIlvRJgRfW7tVMtRmpw5AxMfHGdgeaAawO5RUr0vuatIZgYCxno6NK
9t6bGUdQXjzvwRyq/uSPVQGs9k8zkqVjhpxpMSTYbs7JtEHtptSKNSZ3RlB/cY9t95JQf8Ucnfqr
evyjE+slcA85LR6c2UJ4bEtIAhTY48JOpXXZjvwcgqO5eziUU06vmLeHZ3s3X5FYNCQ+SrOgRE4G
lh/MlxwAzYSKFhsm0B1unpKGdhidoalF+QVMrU0Gn6/BGYOoKlXkDNTI3CrltlWjxeDeQg3nF3hU
6z3qaNQC1dDdqHXGdR1E24Q90Q4HfqFd7O5U5m/6CbsY0YMUw4wtQmest3m97YyNguugOfkq3otD
W+xlanjmHLdycdbAXBf+MJAx602mpi0rW50fEeUTG9daMNz2qFReN8k6+xJLhzqO2n92GaImxwtl
WAzdstCWpYjJei/aGKAomAgoM11b0SakqyPfdjl89u100kQbmk2KakOzSTohRgqHzzurTPrG0hNV
2PyI2AMm6VuSLzW6mVkSvNXZdF+18o2G2iY7CSuwJvil7BHx761/0okL2hLwUTbxkjuwFXp7QuLY
fzTGKAYUt9HjJrrIERtJm8TNqJhX1TTi1g/Q47XtmETO4Vv3Iub/CUfbRVrvy6cDLAj3xqvSrOp0
RdCPgNgDcKGwaNUF8nqDydwifbdxNdo3eZ3TqVVd2Isq4x3a82893iBIE67sVA3/Efn8hV+XbFq8
aUvCZTge/v3Epah/D2iIlqJamq5jIFbHzohRYPovB7FU+24RZ2I+B9saShQQTaN0x8wSKxljyYoE
pOXMpwwp4fuznbGLISr1R4D6sFJ66p7SDUw5+MFszFk/g3i6GZhoVth4qJbpd5qdBhj7xmSoUtpt
6NqW/8IJ2thih+YX3EwHYayfqrGaF3PQNFU3smxI+47+L4NL/ZTJ+MBSqXzRLibCXvdmNYQBcQF6
FK8QzhA2Sv2IGDlvyCpAJYVXXC064kQoowacq/Wm7fcVGRSi5zIK0aXq54rxQQdVIdzi6t5U98C7
Z7Sy5jhy9p24871d6oFL2kbN1kckHMFwpA9wI5K5PHvDxRWuxDxS4bVVMRiQZsNusU0YQkoTqd/C
fnr0SNZbaGOCuyHsAW2shYR/YocBDppKlKzvgxExmC6VdLyo0Hu/shU8efwlfhzjYk1y4+LKuwSW
Xb36bBsHy3DNx9ZBnKa68LVmdxJH2h2yKbS7A3ZIXDztOryJlKWJMxhv2JB8vHRPYAGT+Ee6q8nb
fKYm+Tb70RU4UiYZjSUKC3BGQYSxkhqSj7E9W3Rk3AtcwotP4fuR0w8JeR20SsTq9wJX4jE4WEjy
EoGLEduYuYcGwcrJnpP0tla/4NKHJjK2U3/ye4GcJsD04V8UF2RZdGlLLj/v3hjK96t6bJ83XrD2
g1OTPfL6UfAS0WZIXufZXp2yuIOcg2mYxuekuBTb7me71YdDLhz04thxg38cLfkYKkf1cYQZKO7i
AnCCkwYOqDlv2NTN2Nm01uCYLgCmDsVcUeZ1CX6PkDq0jOVjMui3UnjtjTct2sXdxF8P+kGOjwS+
tfYI2c//+rVgSsWbblEfOPXxgJHy9my0Kq7xSj2ap4DcZ1yyiuUXrXlEqjDjk3zS41kLlmbm1nNP
czhNf5XpaqykChe4WjTOlwRPiAbrZLG1yUOA+r7CueIqTgLkBoMnaWBhznm2sKasHgX1FxivX/59
LUDN+uepG01A12XLFHXVkv62FuRBKw5eCR6MI/RwJlmdhUtF4jdHxTbdT9iBDqC73e6tKWc5bQxs
Mo0xalSSUGFS2CEda8pPlv0Y6jdtxPLirRp2MtYWF34LtvB3n5bpp18vfQrAFc3saMvm0iH6OQUt
bU3mb9bjgjRpYeSLyQEVe1d2ALubG7/FNAOgkE6EnYoBpD1IyTGY4RpPI5I++4LgT3PwNWZ9B2Br
nY1vHFEh+kZQKInoKzuDIs+LOf1FOqpfFDIxdlCn4HcOIyDTHoN+EkCCYgVDB9gEBBWoqFTs0uKe
cXaicP3Gdkw4uYvOBrdT8uIh4IMXgA+P+IxvL7/eZgBedMumdvdPTXYm+u+hbutkGY3PiU0rMOPo
Ll5n9XooJiLqXTnW01viUhCX0iz2OBcsVCR1XE/0MmyiFJDnpH+sg0+rg/5B8htFZRGUC536JMra
lpwhuJqd2/iSuZeww/zgUGgUJYzMIHD72QkR6tEeGdgm0BGLMzLskkLmTamvG3QEpmFf2EBF1fG6
LfuU9MX9Hxvgvz9fzF//n+eLR0uzTFM1RFP8mzMmKwajcDWR88RjdEiB8icM2KojHJ4F28Qsv23u
hj01xWM1d62b6M5kdBh5m4hO5zpmtuN5Ghg+DoypDHvu5DxV9j3nLoRDMFo/qlEUwCBakH7CIDrR
hp04mZs6FrMN+PO4mkFrQkfedtH21xHy5iCjoqEOfAvofI2xnpELPTLQkBLQ2fsEHUsjo7Ch+I5Y
iu1PSv4XWrUnwwZd5vqKf6KfBfWF+W/RvQb25ffAj7OpWJv9uo02DZrNrNRupQhz/9YzDi9uYXsN
8pc4xNBvs96baMTCOPxarJKWAsFZrC7aYFF1J+CnBx5TSKjxxqUAqQTGA3YJTJDwrQtor2fGYZV2
r6fCMM5mk2zPbDblVsknuNaDLb1rJiwp2/6DfQ1oBmULq+yRn5fiqc3JF1tgDnEG7y0vfPgH6xFY
FfGqbIusSsAKXaLiqYWz/3RTGPJa9Rb1lnZ0jakO2Lhy5fGpWKNYCmlCwXgdr1wgy+5Ic5OCpdaN
zvol0KWTLy/LHHuFl+FwIzb2Ium3NoInv8f2nyEuFzPwbhw1oSgyzdYdV3MUptnUZsROxxYocA1B
IiS0uMN4MP2RKCSFa8CNrlliFtTVcVkl4hqIkBMYxTsqh3VKX5eJvu552oWVhvXds0vjIjIwEClb
/V8Pu/T/POyk9TSN4ZxsqkSj/3qwkkvP6DXDTeaReGyaWyhArRgJJpxOuPM3nw/qYYJwwmvGuYfB
Lp5XHywMlwHsLALg5qVBvp9t9v8YO6/lttU12z4Rq5DDLSMYQDCL0g1Klm3knPH0Z4Dy7t7tfapX
V6lqeckybVHAjy/MOaZxLdp7NfLuXWKDtCzLOyYwI13jWJsOoTvR7CT7F+IzmYX1xjaKd6i/kux3
Jtpc8HY2j8g1QAmm70Nvv7bH4DOChKUhuL6J4zVmUSCdhvLYIezpjqHu4M8p/MnoJ6pM2nbBSKm7
F+t9U2CUvNQVsQmrxvsdeL9NQkRxGxpnNTrHzSlo8YnZQHiZ2KOB8o01ccEY/ZTmLFc4UZdbUAxz
pjPRuVJP0SaOn4XCFN4K2htD3sGfFITFcMJ+P0JFj5diXs9hWJdo9iNsFcHSNBeBZg1QqIqJjECf
VXRTmhqyhKiwx0VTPStsvkBWDe8zrH+sing9G0iTPSpfmG7ofnCgmrNTQzBQfaD1YarW0gNhvM73
GllVC+FF3ovcbWdaAPZG7jQeBMg352a0RIUzcEUjtOw2kNcL1ifRVEiU8Ub7VyHxTXoUs0UVLUR/
FxU7gZ/crvR3Sr6T8t2A/AMRCABIQGXebszW+klstwX1AJCQdjJnmMT5vCuSlaSYfi8hcgN1Z8If
i+uFfCOCDF6Ak4YrMgSQ5czcbfr1vx/UsjI96P99DCubXLamIFACGDJaxr/2XbEvzzoxKOUl8XHE
sOiZbSaOm+z3hbKu0Omzmzc2uvHJitmspvLb7KaIlIoPQLbRoVPXPnLO+KPO3w39CVGEI9Ysl6T8
GvGU8uvXUPaw/610ZOZLxnepTsbEwZgcQyNIHBB4yLX9SxbzULsG7jVzr3pxa4creJx5Tpz0bwDW
4CUk6VZ099q8i+bd6++GfHM3WWx9SILVxFYXW6G74TD3slXD5MlYFvIUJ/ftByBhuIDYmdCsbeRl
CWeuO8jdnyiPzr8Wwy1UMAW62hR6iPSPjVfPgzQ+D91Zwtq6GOOn3j5849ZJVyIPteWFFh051dxw
uagtdG/o2Qp1Eaq7+a/ad8TQ9mZ0GQtQhBoBNeIBkliZbMBzDaeyugC2wvJK9sDv4qkMJwgUnMkE
FoAGf6ueGGLzwYkfLIxDPALME0tLptcJt/gFDDhpi1m4zRAICxuMK+EC4jWu8AJxfbcH0lW6pwM3
02iD9w1QU8SLggIb69VokSuencIZjKMFjN0SzvjszZwYuxhpS4jFP4CvKLVTKMdEOWakCkd24f7K
2lv8g1BwRiLoDeEi8HwKoP0WW/h0NB2AyYBzM/DhJmVVF3r2RkOj4mSmozmozNPIaoY1LKDsXZju
2vfQvWJuq+VbUt7ARitAQ/gwN2VsjVMw4aZrN6O2hhlanmLPSVCGyGxfuCu3VcYw42iSvuKeVTyW
/RTx2LTHWeMMjBlaJjMLOYIZ/+jdx1C+FeXb0D3S8METYwyXZbiZGQ/oCLV07bSzcMH6wp3leytW
HQyHcSRhUmAK7Ia7WvnCHZtKB5v8qVR66B6Toz8hHVAJbEanGVN7iWfjwfNtjyPT6j+GauNqG6w6
Wb6N8u3M32Wao1CtocbWd32072punn10/fYbs+Qhswl9vNlPSx7LY2yBf3FX90Qi7RhMuAmLnumI
ULtN8PZ/gTeIgv73cGA6B1Q+z+9I+HX+XscYaTcGkRAosHztyTtMxNNwYsCZ7vc1aaOkvKiJw6cS
FnG7yj0V1Av84jeBcMNibwhYx+1q9STAXN2TCU6ph8un/xLQWokb3MTfM4UUTzuBuRIEomV6eCb4
gpMNu0etveeUo9e6QK+Ci5hRtUq1R44sgVKCHTLr7K8UfNN8Who+cv8z6j5N/9Nm7jTpVnQyBoSt
JGzXoMheTuPlEyjN7JqDtS6wvq2w30W5hf2ueZkTMsWKFMv34Fda3V7NDnACohmZontZXFdvFA95
PxUPIwirAIrrQf45SBZcpVIGP3kkGKwEhpzuEEYP5yQ9Cr2jFku3xwwpX8vnNDCh3k1o8Kc9/zf0
OYksIBaQ1MWHmdvkKfpI9cA/7wpxR9we6wDVee7LJyEW4R7UW3g0gI1pLDSmh4SwKKmZ3/N7GJ28
9qQ1J6E5iWCSuKL3XC6U9v7rcjEki8uFUYu6xC/BpR2Lh4fHRLbdY/qbZOjFUod/K/5kNYLwM4l/
P/a8wrE1nDY/V1PY2ryoDtrsMDNtdSAlLt6G/pL0r88AML6616+sOgjMKgGgU4iEh7ze1WhlpR1C
s6U940bp3+LhrRze+mVY3lz3aqLE1S6ujD/hpI9rOSF746gsnHUrHk2Le46KidUfcZFEtfHSxOzO
m+oidlcyyBjr61RSKvK8OaGBQECCis0Ll0iDLAPuKtOC4F4rq6faXQGBzIYjdnMt2lEmja+VoTR/
EmB9nE2QkVUm0h5d5fwWhne+N1RPxtYm21THDGWJrB3DLalAZMY/n6HPNRShANaehvas6yc1llgu
CQUaursf3fPo3kb32XCll5iy4Vd7mzBSdjwiZIx/4YPNFz64W0H59ngSgq8YF0m05aV4BZ5kZXmL
8n3bzsN2oSqPPL7X1S2PwKOeQoTxBnAMh1M/piM/9+JFjW+9e1OiR2mu1wIdJFGCwKjiVaUvMp1n
6jkoLsm4qSW4IHtPnhxzbbNz411vbjNx66EPE62xtiLEGvgetXnCcxZsH1lqv4KBYIajrDndMJnk
wpqV9S12byNaEHWSpw7RMdXsLKL7WLgtnPUj4tOG3hNhPIz48GbgFk4uaY2BiTX7pAlZaP4jDG5f
c1G8b3/FtP/ZMlY/Su9dqRxlthURAroW8T1IXIhJwqNkrhhIgXGViuXmhNadV9GruURGTb0+bfQX
YVzrgJGtjXbRsRJaM/syyIvYsVHYyOE1/j2ID/xQSsUwaIcND2br4S0i0415+rS5V8jRKJ8KrqjZ
NJp3Zx9IXgEdjyXziJ07xTCt/KMQLglHQfc6NXFeflckqpNLoZx4wMPGDuDzLDa/KFWhQKFYJDIe
VJOweUuYruK0nJ+AzaIWg1/7vXBgN8Bf7zFI8lE1iu9686k5AMyxfrMYhrIC7gu84JZYEPBS6Fxy
5mx4x8P7Cv+MNoeNKiI9iibxC+J0CoF6zmOYDG6X2b0j946BVazbn4A1I2ggHuSwYRMhJhteWymf
RvgxJ1cCOdsqR8K4D0BpkX7+LrvvtfuOs82rPnC25f57Gz9NchzuZb76kQrr+kRh/u02EiiCq02H
4yu3xtwK5tvAB5ew1fwdbbCo75RhV0UkmO6DVao631OaNJyKChPxeH30VdtdDu7F1M5RQOFzPLGf
mOOZox0mRYP5pjzOSXnRWW0zGtZIHCHx0waISooyBQVk4XTOjiopLaDFSbntCQc5qLzf2XH4SkOI
SVtGMHO+rsB6VK7pahHzf3e1AW72nVHDV9rR1ybNTkbAjFARv+jFLW9tejUqzKcnTTzWoa0JB6E7
lotv9VtrklJgd+1RVY/gZzrVCZZVT1TnA+nbCIAphM35+TtRnKHdGMrBgK7yHm1L5KQ6YzUmWIq0
hzzOrjvL6Wz3Xo5FaQpAIh/F3WbhozdQ4dzG4SIQRRly5wDTT1PeZhwR8Mu2CctxMoAZpkRr8MUs
6ES+7eZTHrFWtMTahrgebCpHSKZG9zbuSNmZU6KAyNzwdpHy/jYH7qp4S5IX4PfoKlCiffqgwKRC
o8AEQDCszdHS0Ye+gKVTaMWAGgSITHRgh2Qy4ktXiYs+ZOVx+YFnzU4m4JZhbXDTsBjoWcAeIF4J
MGlef0Ri+rpFJN4TaGBYEgRUjh5Kd3cjMXrJMKOvg3TdsWYTqNyn5IZ41Vzzx7hQk1Vf815ctK9R
OqvSWWIlDRXK3EL311+vyDBNMazSWKK1j8wHJ4yJFGPg4AJ+PCk5i9mGCpzlwuw8ZDcg1SIKKPU5
b5EIVadOOnZscLcRIGJ5EVaHgti3gWhZbOHLwLU1QKvARkfHjRfYMK1+MYF4EbRR+tQTiYZBSV4s
0pzEwiPwezE/6vlRgKWKClY5VDcT4teikA5s7QBEs/VdltzA6R52bKw9i+x9rm7e54SLH/TqR53/
jNSfMB463nR5yghJX3u6apiaVlEmYsUwrO/BS+OSF7IxXio101u3ZzfHADvlqrTFoUpt3LLomAec
c61T32fKNeCxUdx90K4DUrTb2N1cTBoc6PBrflXFGwJmI7hFXHsX0byIMiZKhPKMt9EFkVtJBuhS
xOuiH/G3deHVrLG1HchmVbc0vLld+78GskG8XyWm427uDQcNfoQ4rdekZN635zI4QcjByQk+SRev
yJHk0lE1gH3chqBWHHzBpLbSIFIqst151pjGCf9cZv6CRIP2CzXf2NotY4f+oPTT6k5OF137kIKb
N1yk6tTkmzLYYMUT/nDoSqa64s6wTf1OH7l8VuL5XKgfbfMeFJtSXzX6TUJX6p8kmYN/RWzwSN+2
xBBXA2UpPlIZR8tSe7XnQg5kcEMi+D8u5tTXMPR/9uC6gOhfNwRJYTNn/DWMT4q0Vf1UrJZmNaFK
aw3a+uqhEvfq0IqwAaPm8jzgSe/kWcp4mtU1Yv8kWQYFE8k99QW5q6AXTSb0JUSYK3YprMEJnYPV
YuHE8BXu3DuNd10+pf6DNZn687/iwCN8AvGC8PLWvwt0VDdTfIDzMUBPLGTjbo8v3M/ySUKgK+5M
QgJhTn2Ow5oKSdkx/jC77ehP0jU3n6Rr9YCsfpKupRtDtUV2rq9tq9YfQvKSUGYEe7jCs40Lw+dl
RQL0ChzUwxmWOJJ5Kpf1Cw9HLZiMlv2YolOK7JGpz+/0QWZm7Bm79k4kd4dcUXqPvQ1l7FzOadWp
EplTBHU831N4iyyg3FPcvwnZcYna9kkcabkdKA5xiatrob1T8umOPfOWAzGf5py6c7SYMgeC3WTH
OHMImg6BxFTPGNmZcBKjjyeiGcGHHgqfxby3r3nEekg3CmFI5WNdPcIG3g0+CALKt8Q1zjgFX9RL
vBXFHHDKlEaHKpVFe7AETRrWOFAO7antcVddsWBM9pdjWC+iHrX9xMqR1T9bjyhCSXzydnn55pdv
efeAT5B5u4DVI87AYP+dUNi41oCxotsgIobzzbiduRYy42TDaqP7Elj9IW3ixuj2UG+YImP/zken
zE+Fv2Lmi4nu+9n4Dsc6ItBwKjdcsO+fndgD13Eqb5Ws3IK70I67YxWfMEa1jq85WnTStFPTn7P+
7PVnozv76MYAqEz6uTK2Y2a6nArYa4I9Q2DZSZh4aQcvOLB0zOALexe4c2F7D0FTjfgCzkwNvPSg
QcwNDsg3FXzH4W52ZxAeTGXAqflyg4/0t1YRQZ2s9PRnrAhzHE0I7zQI6N1Xgl4Ei3JAOshWzx4d
kPwCwMQjidducB8XwS+Ns1M5ERMAHpFNbWMbyaFp9wQ3ftehDM6ZpfDmdW860UWwxPVl8yxXvKXQ
wQ9z9qtpDCKXjpc1GsMyBWHNH3jTbIHaKAMfW2yK/o/a6FufGipU3ivCINhJmQHancX0HY403I5n
OqxGJXg55pUkCYQWK/IbDO9CBRdDTEZyw2NJvfAIjmrAu6aN8OVV6EJKAz8ktvdD1l3/K6wj6a8N
J0P1FF8hSrivi/xd1p8JPgB55ydvNbldzYGwLj3fE9ZVQNQ3rT4h3o5l6fdDxfOnh0pMyhCXZutI
FHYr0Sds5Hfs/dbZT3Q/Y/+nGv0ojPeRKRixA8omUzYCY+FqDocZYHBo2iKTBfGAVyDf1S8rTRPS
wGKm6cnmyiz/F3aaSLVj/aCmU1h1uMBxxUEGtgZwNA8jgkvbdR09kv4xe0+7baNs/WEzW5rEv6Tb
Id02rFpn1uwnBgJ/No1YdcStLz65Tp2BUbaa++b8f5+iisbfnAvZ1GVJ0Zn9s/HSFPWvdZfe9Gmb
VibyEeGcmjzIGosxbltYGVEVlgvFxZzOcWM2fe9oGUqLbpOYWHw4cglcfqNPNpzw1nV3qbvr5r2O
CDsl3b4j6Qy+67+2VkLEocLrWR8fufcDhavmP9PkLqEx2Gh4FgoY8Wth3OjahLuJVfT/26jfNv2i
hkpf7DTExTr96T7XdyGN7Zc+fPXCD1n6rH+IePOUpacc3QYU/DxZ/BqyNYo5itLLkH1m7bvvv0sy
Xi8G5LZE/E25b1XSu3ZRsPdm1K/zxtwVAYYdOxkmoF8Dvlo8JypBS6X0rkQfkv85jh/z7zEmXKyg
2gLFDyMml1ug+BI/2W0bbdElBbWVVnO1WATBiqBWadNnG1lbB8K6r9eNtmqalRiTVY/ucd1uimpT
j2yBwDRbrmI1mIiiBdLXSN0O86ve2TsrLA6znCbJFjuSsmy3OSrNUWiOAV46bN6s/tXTqJ40ahXQ
CP2h4+IT9wRK712OVpX83934Pl3QBCDDSACGlRy6f/Cyqv+xSXpdRwYkVVkWBUMV/sJMhL6OZdAA
6YooGnUMkC3kOKhjeBYuvzXRaAgG2iHKUsd3nef3kON7F2QjOnxTZm/KThudwT3m+N6FY1IcEe5n
yC7jw/pjRvktWi7RQvJmTUxQZYd8HwVD251M4fPfND252OUopX/RJZbe4daPBz2xhQ6y8CRtbAh5
bI4ta/c16hchOxBaivoFRWP6So5xZ4Sz+PUxENe6vJBmb2P9zOa2r/z2LlH+i7p6MUqPhjmP6QCE
u6o8XQpGBzc5vM/Ce8xkhWasvHn0YxhMj8Rzd4H9Hc8dpOx9yabbQoKRc6Z/c61fwIUuG/g/5AJN
Gkyps9e3npZrfmOjZbxUO1VO/B7o4V9994vhhc6iUbUV/VDHttoTnkNENM/DnQ7m/TKgtrm5pSMY
9peKACyZYk6wenXDMaUvHhw1O72TGMSgACF30e9lhPrT5fxOaswPXLTcttrcm0fpj8FYCcZh4A4E
rJlbsmJpnbW+xbmVfJj9Y1DfzOQZqG8+TLB8p3k7iSmewvQZqZgTKYRpHrXGdn/OU+MmSFd4fCVC
omFZsRdsLIMpSL6Z1WtWoS5IkI2mb7DOI9ghBkUWb6Q76aDBNuzFmgwPtKNkzvtBwONQnJFm2gaZ
jsxXRZvSXv3paT/x77NHm0IviJowyqeWvpckFrefcEg6ULSAM5+uDxPzyp6aEBqvW0C5+Tb8iOUB
fvavb5QAx4Gokwl2XiG5hKnNlhqmNmECIMv4BxJ8Om5XEOqAVh4Qw8x1eOjldnNAD8kSw5V+8n/I
O2mXdHHHEgTlRdNfSYTx5ZtSACS9qu7Vn13HVdU83XIKvFwMM3sobYnLHdjD8jNQH2BFIoGd/bko
HblD1nJOtau2R5JYgDfJl6qxasyzIgBwuILzz0GL4P/8kMuPzHz3/PdwU3JlB/uw3+FmN3wHv4Xa
WDxLDNmeFEDDREyvQJ84NC9RuYbKiVzQSzZ8Dn+mRLYK+Vvaom3f6/HZxc/BXajuZYQLPyxTrjR2
fOmiSeb7c9wtQn3F0NnALPhqOgg7Dfb+DOEJrdQhzM/fWjnAyV64/S5kJUIN2PtCt3zV3JYVEFA4
uwjjBSuS/8sTYNR+SpAaf+YkgL1xgo3UOaCXkBoKSzT33zFzeC+ImUPf3iOsb+bEwDBhrVa6cpkR
Zhrtns9+ZCjCQQm95ud6qb8OIYrjhNrRdQyECkdTOQEZMNF0rvXuUwg+BWnZC05qLIV6NZDeA0xZ
3iUtP9DtgL+4saqOFgF59rp76bPa3lpglZzkLuD+KvTf8+/tjqlSBjNtGRK77OwCzJ9GLKNNeyFR
Uba2uyrpDPWpwQB2ELFK9t5//oQAE7n7InqSJwGtN6LBYI2LJvgf6ECS9J9LVF2WkVeKqijpOrqq
/ykA8MpE9g2dBrV3aLZCw+FHVaykYPIMAOdrlRU+SnOFzWUP9Yp/Ail+LS0LyDBanagldnGXuzs2
APi6Zfbc0uSqLcmh1J6x60CDgbaagZ3wl14zyVls+yN0763yUPp7WN1QUDS7Ltm19bZl05mgj9jI
mAD1ya9dbfT8pa//VzWAvh61SrGQWCTMEQcOk1+Wx6t5M7pb0FlEJ/vRTdcRCU6wE0lf5WRFAxgY
9OmYHJE4inuywTpi3RqbtDYaDkr8ynxsU7BY47N842s4TacplmeBTFPRV57Vce4xC8rvfXhTi6t+
qcV70K4KfTVSUpQvit53SVxKTqT385mJk5V/jcUBMoIqMN9q2rfsQRQkNTlV8bfOWqsnUy0nRBxZ
7mtNmkhz1bOVgqW57Yt2gm/Nt0f2c8zk/CWkAkZGkArE2Prc+WBll4Tx1bNj47FwOfTGHvyehCwA
ZNl89lJhdcbO8A61eQjQpDH9bo855PFrV13rF4vIV65CeS1nlzq9GJcWWum/qs8xXTD1+C5AqYXh
Res+Cw+hXVbtKYTgGzoz5YisOAtpPY5jCA/V9lu7MNZCtjvPXMtvp8MAB20ZHL0f3wJCvwGHzY7W
ls3L/4XUKEtTwfrXSMLQZYVyw4BtJMp/FbRB1fVFoygEz5F2ZZszjshbMtrq/CwGGwy6PbpTwFfl
KhVpDEhxcjC7zMTfnEuYVXzWcYy5DAwJL3y7RtT6bDXLb/Yy5aeCw6Wc+/2eTBhlpZRrsJVtYQuC
rQi2id4wuGTNBVdX01z04PLBLTDHRDL7bISPsnjvkjc1vufCVazPMUNvCI0OSw/Nvw7DTd63DX7L
/UMhWJAdwnmaomh4OlfgE9T8PMmCD+7sMFnXlyZ+g6c5Qh4m7Ocq8Ze7tivYgWib8+Jhl6gY8kdf
2JpnJ5+a9B4ArfKXknsVFtx9YnRXy1t/GLG3m9u0ZtaEGNka3YmZUBNNtjCMUxVcHScsd7Niqk++
cyugcuE0G5E77Tr1bSSakLiznUh0CFwYD7HVVAJo7H2XkAiNFmXwVUouLbVncOw0XCbzDUPyVLK+
eT9TWFRokc7lFts4ohifm4yDOSUWBFdhhH2lqsG08T95opqcScSKDewhVmPyuzLurB/GEaOFNie2
oHNtiODTfySGn65NlK9nx4DyAUX4dq4hWnr3jWczAn14kHPp6hdNOiXSMV31BYnj6wql4ksfE6mT
sbFRt0w38BOYVNYO7W2rzt+qtXmv1i5rWQ392dSYz/G0bSgAyJo74K9kUqE4JyoZMsAOX+xQxmRP
HtZAWM9K3EjEBeHJKsnYfmTp+/CVlTQNu4zxlLsjfoafFz9G154J081PIiUjY+bFEQpUYUvePBNo
bn5ftOSYnNCN1m4Uf5MIfzAlPVSQ//5G6t4KXt9I2G/lBh3wPvMOwXgQjcPCEqo3VX0bwJK0uEvm
fMy6m9rdej7kq1TwsHVIjMrefPUkyA6b44y+CTryS3DwDy2o9refktYBQIQoyiqPIjb5fwl59KKZ
hUbaVMvW3Mntvtuh26+Q+TH+QYjd3vfspHk6w3Ib7Sw7ZiaCiTmbUsE81pmTug7S3R72HwlZgoPM
crW2ffmQIp8q7FY+1If2JaSUmWZ5+4+SkbS3F+RdkRBwty1wZIqW6m4Acxe0/CABCytfY+zKVSvN
t16wa3G3jrumW+VkHEV7SSJifd9IbDD2iYSGc09OvIgXo9isR3XC2Qh4VmFA48fIdgCgUwzV0nXU
zoMMeegYMEXEpe2uzQR++NkXb/hskLuIRINWRFE96uwkjBxJZ8WcK9icUYLW0zbjPX5Iw7HulsJX
GW7f4znCXn6BaxyHJnV7Z0Bq2MFX4CtcJ8rJUHa63EFlbop2KNkzOClUR7e8u8B46vVj/yH724hB
9viCNe0JeQ0g3NYfefpjFvyEydWeau0UaydfO5nv3+ryjEga+a1st4G4KOFyuheSpTjNZfmUi9cc
S9KzTe8yZWb9aPN/mFf8JzNpulgUU1cFRRB03XhxO//NCiIZ3VDKlVYuG2z4ZEngRCSEDSyn9hF2
+wrX5eyAl1ABEzzH+gl55WCaNp/xM0c1nfwPTVMt7GCSvQTRNn3lVhev3Gopnqs8ZwXLh9++wPrn
i8cGC6tAoBdCfYA0knskL++ouH86VAakQbITwYXUPDsX3kWP1x9LtF5C8WAakvV3lw2wNaus6iX1
attJ6tUS16CtyYSZJWsSYdiCkwhT4wqTVyrJL+uwQbt99+u3PHxPr3p1FfLPieApf/bWLN0C+6bU
kWaQOS0FCRdyvJc1sKYidQZE0i9iUjj8oCqB8QdTDSnunHzLujpV7+DOSFE8TWme42CxptSKrf9Q
WDW4bzP1mUUfRL+eu6+MTSXiTW/JMpuzrXrioRBe7vGB4TShiAtmepy5JCn2gv3+1v4mQmUjiiQq
IDWfozE3zauM4PmH636O3WcTfIqLwNuXYHrknWSSabaNY6zbluCiI/fSxfEOvMNPd8A7mOBp7bzj
zcs2Idxa4nPm4WAp+RaNo08AILeQPwkcAR0gsPL6deOuG8fD++Keh/qaDzc4OLF+Cj/QLYHE7rML
6UMxjiuihVPyNFlCn2t1ygb0UY3hiVPQpawrfT5L1xx3IVm++YbF0c99NSy9H+WMmsrd/sPhp/8d
SzRdz5okiiZHoArB4y8GmGhKtZoEEsqMcGcoe1iMrIzQIHEAGh8gkx42MhGFJShb8AO/NaC9Bc1I
pOcX5iGKAXvaMgQYC7u9QSwhST7SQdjhHPLKr1b70jE3GItJYIuWH1njEYurHFwAdfpEmognReCA
cEbvyBgy2zT1GrtoCDsCdfdXOfmhVnq4bj6C4KoNN2326MSn17+n+keTfwb5p8cs/tzCk5lZfnyu
m1MUnhJwljUTKhvK9K9WvDfoDjWWoA5Bo5NmdVe9FH5s+r9zfWfuaVUP86jerfQFgbED5ir8mRz/
xZbdOV+EusCPoKbOgfd9j4kV484l9j2OA0G8gqKRgB0x2AZP87iGGplpYzVN4zx3kuSx2GYQp63B
CnzuilMjHqXo4r2InRoXzOwmx+xgn+XmW4+nNlNIS/wKaZlABicxPDVEIofHmhI3tksajC28ugD3
eUula/38mbQPvbnRD3vKFNr9DxfK/29Qa+qgtXT02qYq/O17mXWdVMWlWi09f5Gp7Mj2o3iAPoyf
HKm2gtubVoYM96WaAnV1quIL8KZb/SBCE//G4pmHtC93IBJf9jPTl5Nn9SPu4fctk/pHafwA1hk1
P7z+M00IOcvmEuWHwCG/VRhrqriD5o45/+BDHa6mdmnDS+KfI9FxZ0e9svPkIC8NzzHTc9pcTeXu
rMsruGrdPEf+tY5vpJMp11mEQfXWRzelu2nydZCv8XiZrczi6i6/Bap0W0XAymSCBSOnlpiX9tNp
VYFSBCktvON55coABGx+lJjPncZ0/NkpnZ1yFS7iVWaFGBMefw1YZQXzFea2eR9fAa1eGMawX1Dz
h0Y2HNYXor89dcW+X8ugCmwDlvHUdvIjoD3tOYhueXrt9EslnXrRia0aZ36wkRhSVxN9scJX4W8l
CAXLfCTvGvvBXqr3KgVBfsjzgyDSOCzSxaB9zMoPsfxI/HcWOoa8BSB8PuPBRFCtgWRAVk5xwO8E
tzK5mPoDG0Ck7mTEvsU/RLFI/wFVIQRNEBSNSgs3pSkZf7X76qwZ+7r3jYVOlCoaDJEewN4vQxpR
ytj+iJaN8FKmNIxskdC5VOclKQWTvKyHVgPGCWANVfixdp3RdZT8lOdOIjje7FgUx0CykdjUlhJb
nrzR241TzON8riwizwlk+8cPWvzq1eLPmPownQmszt8OIESCHcnO9Zsg/mGO9uKPWPwBcVSJf/RW
bk4DfET5TPu19HP03jMZd3jfrAlNbOdReESfT78ORIUoKaCgcK+qbrfZfNNUvlHUZBsHi2+eCjBQ
8SyemdwJu1zdxwNsBDIwpthCWdylc0W+kBOlfyDSoQ3hYUdFJo2nxRtqh3EgU+1DbT8hq2iIZPL3
45w2A9ED/Atsxunxu1bX8Iyx8uAoqi2cUjyu1GxDbTUV66o5Mdzcbv1NvciYlVlDbpne1sj+cC/Y
SSPIZyfdvnbSQKpQ2hbI8vtd7+0aS25fNhKyLqEBLDqcnw/yfhrjloW3Yt8aj1lz+8ZMmRa6gpK/
DvYzCbUYhXs8xwlNgbUcu41CKkO8ZNf+T+fVNPD/9z78dalpyPPZLUmSLk2y3X8r1FJ9nAV9o+sL
PZ334pzRUupdnjiT88RJeidC/kOOc7FcJgEl2I5foSeN3Z2g7vFT7RNIR9WEQf8W7stfKGlB/PSZ
00BzmO/bjt3GHsQGbfnsSoPOUluYnUpAk/feX/b1M/GeQ/w2Kg8KOe8YVuShHDIsev6+b3dmvc0b
y1+Y0xh+CnlpikOJ9iQ+srguIycE+2RLOGSZ2HV2qNkGs7otDa4Y25gpa2d2RLeDJqwIj4DYcixp
wkRBEC9tsmWHLcsbcsix6M3leHX6QupmaAxh5/5oe8Nxo04wA0leZRADEUVpB74+JHbBpHFYI0ln
aRvJi179I0ln1KyIy9Uc1dNByW0TUguOwUPuTenNLVPwT334GPxPDXVx8HlUcwYDvMOcjEdJOFL6
13hM24OKRQ9g87EltWzAqeRU6Rl8oBuDqyaHwddPSXL2zHPanwXjHGYXUhj8aCV61ll+wZdb8zEL
HrOfTXSelIAwHjPAjMtKITuXLfCt+Weq2X9eRhxUhm6gL5EYUf5NNfPSWduLwiAvfIDdg6Wau/qL
YTUqX7pB9yM07iacLqD8MNTzhYovL9mrwYFZiUHPvk54i/hgXZAdkZqQvyyOR2qij2f1imhoMvq5
Xb80umlx+SEsBvequFdvdtU1UDmXyD+7BUxvR1lwnrnaeu1gRuq9kwDqST1oi+8CSQZkjmce+Xy0
aZki+KgLb5hSX8VS+SqWquSHln1CUO7Kj1xcVN5Ol4Hrb4OZFcpWO4DOOJ9uf+SG9bGh0tinxRv1
kxzcqJ8gawbEw23MxNKwI/RH/KDRnChZZoxEtDNDqDY5fnhANMFWt4dqSjsfEEpUh9VUPSGaI/u8
CcknAwfVrE/oPBGq9gFJRVuBW03cvW3a6MrqXpsDLMbFnM4BT2/AC+cviR28MgR2BrFmgtWucEDI
7rUob2Aso3ZhmJummnAMqQiOQdVwlK0hqE7iuGkGuiqLdfuC/kSvEXmT466zZG+bewRIA4DYClCf
SHycmGR5djlf/fNsmWWQ5LZBtnXTrf//GDvT3kbRdWv/IiRmzFfAxhg8T0m+oFSSxmBmzGB+/blw
erfO3q909iuV1NU1pBwbeO5hrWv1ngrMhWRbSs2fLpm27RELsJw74jrmwZ5l2SQfvzO0Jecwt3EC
EVxORexria8kPhV/T9FfrMD5fcuYwbSdqmzvVKrMkkk6hMYveHX73yp8FqD/z5NQNySJCbtJ7qhi
mv/xJKyb4k5Hi0oPhNUvxYxYWs0iWLu3NUchCap0yZrl4aGjGPB9lZlRiRZyU1HGFTvyy/6VKKEi
pSIL0gMYwJzr5WjKLAqGHTry7C/NXI/PCRgsFzsBDQoWMuj8NdB1wGhNdXlWExitnyNqV7PjB+Ls
r7b5EjCb3sbjPT+Ojmi3CLQU2/jip78ZJjl19QLVuFkv5XG5ILSCub+H3fXR2m3vNEzexHVUbrJy
IzRzpWWntnlLX7mXPXdY4Y/AHIWVJkxibpO6MhXWGUs7StLBAQWDyucPSrbXkuBpvLXRGyIErdjK
4/YDzKASjEqAmADCnM+XScbFrP+U4s+8ei9ubx//8skSFajdAyT7zV4ie0TYisQ0yhMFWZ35ZrfS
7QR1nkL1796+YoNn1bIaljcsLqQxnYtu0v/M9J2QTvqfGGYgXMh0T1OTJNtG3XgHGm1APIPC/Hup
ECxwxnyOt9ZdnGAag8tJ9YlpzJLDSpRzbZ708lz1JwTMCSTTo3fQ2Sm8uDlsmfmrhCh9p8NPT3AS
5sHvnxmTaQK6kPQvmRvfksNzjvscJ5oGqrjxZmhxKSOsvnAfUyzMugbLJpz/YOEGaQIOhSihDDqT
90y9W7t84Pyz5XgpATGx64fD5C7svgpMyzWSpRo+m6XeaVMmTq/UHdWPN6eAQmJ4l29V9nJcp8r6
MWzMm5ViLc9JeXKAWqmaf6sdHAKI8JDTMR9fX1jBYQk1gZHDhrTpRhQAdBYKSw1vPirIsTsW99FG
GqkRbv5cxvBCpwC/zvwctK9B/W6KHwgQxtJZ5MoleU7wviK9arVze05m0IKApIlIbxtvXDL1PUAB
lL/xiJN94CpJGeSyn69p0Li/Ic0pwwq9cnluZqfRQC9r7XsmzCiO1hrrHpZq11RajP10o5O24exN
Jp5YNk9oCgfX+b6D6FOWLXYlwdXnJM6CNPmFGxJ5XlGmsBBrphQYHIa/XTlNF6KemjnDski8ZnJ/
aBZKRo1mXJrsVm9EzIGP2MyeWyhUcbl7iKg9dwp6PE6M91v7lo5X42WdUJEwNezXDmK90+2nCtuB
zCxfrQIpZw1kFSN97BbSf2X/KgM8pvbLMn8b4ve08EisftQn0W5EtgVbgjILmdC1tRzbbBA1shi8
54FNHvlLHmnMmDjJeP/uwoOu702+03Zf3VCxMUZwUXCwCJaHOXthMo8eBB5hlFIqrzOI82BoumKm
ZvxtZ+cywD2TISUo/DrQP4zKGw0PKwmlG08orCRSEhhJ0AKIgxRnlf08dpTm49F89MtQPosmW/r3
Z/qmKNendE4AwLnYhvZLtlRtc0zZVd1PgkP9ERF0ZF4i+ax0J0U+qvr+Fu++fUG+Xv5K7eSnw6ja
sXCePKoaMOC1syc6qHu+mbeLKR33NHZ+HaNYnz77cICmgGx6dQsQ8N4tX+ohxC5+N+JsvxW8PK8N
6GTekfe4v/ioEVjmrw8ao9ZY/23TKWVa5WMVHvHWpLLjIL/RYp8w1rtCyISlN7t7s7k9d4pykF05
32XSFDwxlqeBafGXqX2pvUNZIhfQKBTznCfnR3IuzfNgnvnf+3BGTFIJR6qL9DxyU3WHQd410bZS
1sVzLaXb3ElvgfgTYzowEK1usm6r3nciP/Rd1s9/B9XDK9dxUo5Po+qhQeQOPWIeKpb3I5K/IFql
vqr/3B+A8TcGPn4ALjDYfWwNVLM046K4qO+2et8kjkCYo/gGrwxYmdn4KpYvriZh+eRsfj0gxd7m
MTcWmFM8M/NkHigwhgS3I3vWtKl83R/oqyQKK8gFOLFtHDR97/7E8S6O4WkecsFX4Gy+y69HZpb4
v18rZrN0QkMS9i7oAfklkbd2Wnn8sfR2yT/woAEMF1C5CWllA4MptXFYtQqiO9iBvIXpxUZHl+3f
QGx5W4G2t41zhLxv2KbhbmwOjznaL8qf+nF4wKIepqzFMtxoq4b/YkXRAIjzTMPYvBEKnqx7FY/t
gRdaJZOIqBpWKcgo9HDZpOTXZfIxloRrAOyEMQYstsOxsRf7Y4CYb6PnW5GhVhKocqBbfKzKBuAH
slFTXeFnfK7HYdssZCa0ZBjPHxpYDptNAVhmuF16fxSGj9b4k5bfXfndOxLhY/FBJo6n3pdWaaWG
L9+DWzlZxxm4Yl6IhKWRed6BsjPNvanszKcldzS4CqsPPuE+wL5CIfnlwXXLX9cAKjlAbmSL811Y
X1Ny2DAH44POh8xM3OPb8rYFf46b1rhbQNlAkdwuSH42AMmgkozr30AxlEezcVdj36324qIyz0+T
9JFzvrkxKIngjLkTusxYTIkfuPFPsrITsh3Q06Y4PYrL1Spvdt9UlsmOi706KCfg8POqv15dfUZi
1q6T9rB37l5fkS82AXN1bQLmduEGCLyyrxWYOxg5ogcSmGXMvid0xddMkFrV0BcIbcJoVxVrE/Bi
fL7+qIh3nb5dI6iaxlEywxoqqGWJLPI+GVOgCKE2QhB0BTroV1QV3hRCMHzEiE8gUcJAmdxQ7Pcw
XvyqrVIekUA/Coi5vlTg3fTNgvTGFXdGfdnoz2OoH0xln9/2ZmWbsjsWrkwOgbhQooUWLXqiiSB/
IhfezPQtfsfWP3btZAahITCMjbtLmAFWy/mhRKOso1NHSE1CCvC8IMlYFa1gOXHXhQHyK6O2Q2V3
u21zrnzMwM2qWcRoH0cP23WdzWkXTM0HbSR/3Yi6B5MOIz1axyd2QXvd4LJkMJdmbuXc7VTZds2m
CJc9IgFzrvERMV58JZii2244Hkdqkbf0+RFcf9cD80A2txjDtGIK3Z6zNH3cj0/edm4G5nr8s9wU
QBGISpGitchi9CWJQO21se7saxpvFD3MOagu+9nySdUkLi27rU/xyF062JOU0wKMh+oNNTLD8XHd
S05KRh9xRbdDmdLjMF52rhbWmhF7ZbLqpGkBbeBmN48WhYtTp46p+lm55m1Jn9vwvsDCxWKuqfaJ
vJ9bWNLg2OWWa7DABvyKrb32gDxjzSuGo2Ie2X48ibtsgcaco3ryi/MRzwMC1G6TRly3gq6gC9vN
n3JQU0dXa/W1/o2pkIV1I6xNl1H2ZDAvLEJPl4+YnPVInV8tg/CuO5zV40HbcCOahzLZZ6BGJ4BQ
lGw4ZoI2D5iCKTkhRssSh8HaPQhkM4orvic20rjQMLn/EtwfQAfhvf/CBScyorCIeDT7UK+AV5iG
zXWOns3Ka5YtW3b1zMnKl7jt+kOWZNSdagzeAXvN3/G+uN1B8GLMkTzZy+5GOFxApMiu80yO1NVd
3A3C7g4MS9iJC+HxpxwnqmHHOiDfulcEMnCwhMluSEJPfVCLk0UO3Cug8Peuepr0a5PBaTA3oTnl
v1Uh/t/dyDTyE3pRW067KS4wEyGvgwXRfM47bdGbZ6M/m26HTNBwRP0w0w+asp9Ju0TaNtJGoFgK
iizQ1FWpkn64PuOKQ1M5MDI5GNqxtB/dVsAn0O3oVKFnMyZ5zvYUn+mP4GgjOrO3Z3VV4otSnKvq
SElFnMLlm4xtGHktq6UXI09l8PPibTmE2TZTDg3sLYqt8OyMxwuAXV/lqhOCfkbYFsWHwb5EYymO
IOt3IEZV5TiYnsnpwlds/RqRoGDOY2lFnG393JBMiUzVwaR+dSj8Fsx2BQRV9dLfC7dLEZ8YkTi+
epD0oBN9hHo53ECkc4ZbiXsCuan7okufLCnYn+P6xqCJ258cDlzIm7zY3set9tUIV0K+GLNpjzfz
edXTay8cQzTHdqWvRHIJvqVuj6hOv22Tlh7xk7orYjChe7S3eNubx47kcbj5FWjQdt5CZczJgZjX
4l+8GfQiv/NKhgkiyKtlEk/+6SREFTFpptN4KZYvzXTh3QYPHw9q6ZR8G+GS5W8teHPmDwdTOPRL
UnXdWLBtqMOMW6EOAxm+O8PLEWnMmMMBQZlcAd19V3W7rNsJTpStZ2B8LMEBnWhLCev2r1vxKVQf
35ET18codOJ03YJU9rI/oW049/tkEpOgY2zTeNNa37PNPnJmGnmLDom7+MmyZtJi7v3EvGjFmb+x
+PsySvc6V9L5Vn5Kxee0JjDf5dBOcSYvw8fOxNvx2AjBIw9KpJyCxycFdZMCY/7t3+OTfyl5ttst
UoC5jK1iGiXgSCL3jIsKKAC/09/fzPzcDoeh2HPJce09Xdggwazy/++Rr/Eirvz7yJdBB1Ywwl80
HTnH5DX4XyPfWdLO+tGgrkZ6laagPYLcXBNsOTVN+Iwt6QGaf8obeHzhxLP9UFmUzA/XRraNgIs2
h4h9cXxOtQMkPvnSOerjkHtvUU6OgY/LqphfmmZjalBMbTpPpYKL4qI055/gFnk4+pzP3sB/umyI
LVzX5prEuoHxeBNgQsMY9Sw2b06HGbL+u12b7evq79EgAwxsGP1UdGN078p3FkfObxJI8jJErReM
Tsod7EVaLEnciHOT/ngicuXZAos7tcWSiAzdD1HpGj79mLRItB/F+Iq7P8a/DA/j7ADSGwsq6QH6
Rup37XPflodCo9ZETHG6RzgA5smicnOIgiAScTAgPA+ij1A4aOOBHIMnqVYwcSWb5Yc/LLcsULJ4
VY2rCYSk+GUEEjZoyyCe14wQH34lTzqVExbeSUheBs0siEDJviuYpW/vUvr2j/00fR6AFxn4Yyeg
cG4iUJvL9aSBzsP59VCz0hsPuI5m6m5QSAmYshZB/JaYuc3Prx9gSvfuJMKeyCCMAnpZlyZpbrpj
mH5a+w/rBwQLYFqRtSuLe5K7JsORG1STqtr9AkLeK7tWOTysHNUVNlBapnoabu6+VMSn4VLLHSPb
qbKtJGtZ90RzhboyA2o9bG5/ubAkmaG7Fprym7q4U6JBZpBW0Gk09uczl5Rzc42AgXbATBgNgr8v
55EnF6d67n49v0tzd5uhfmJPJCVY5FFBzHvuNW1VY/k0Np0Ime4imLtKPVTl6dGdW4dDjeFobj3m
X3l8ErS96iD71OaT0iIX97xzlIqkmUquKxtTW4JyrDe8FIcXqDPGsvj8QQI3Dv9qs8IWPUPmVK6v
Xypcyt0DTAD26sqL7S+sZrG5xigf0ku65RwKGuBjsqddsi61lL55m/q6k5BV0nq3PxTsneztZvSj
B+4ndcICT/l8U+7WsJzYg5i9iQJSN8PjBR3UgxvyWDtGDU2U2khMYKAPG5W1jbSHQPyYx4/Vr2/g
VviD7reDr+lolGH2DiQSOv0CMXDLfTWnhC9vCzQBivNERuBn1OtPj0P8N4ZARaohLDCkxS/om+I+
phG2/tLZ83up9YV2tmWkRFB0PefvQBW22AUnCAB12jqPz5QmaO5WkvP7tf6JNJDJEaqXiAKfr3QN
aFp4G9jtUjL+SgPkRR3tC2kXCusQBNJ283TuBvNmt+jsDMJYtTXldasFVeeLYlDT9E+56ATGRiER
tG7IS1UtIpYy3RVN8FFoZIjy+sY/3IvIU1a/YyhYONKwKhFEMuHvvMSV5OMjO0SPnXDbODySTX+m
rpzU1maXoTiTNyea/HLkmJI/JP4jQdfhS4PLhFqJd/d4O8abTg9KNkz5CpGcg2VYCxds1Xx9jiZF
0T1H4BT1GibgCUQC/LjLrvzINGAQXjHn3U4PpdOji346zpJXlRGz5xTxFvDcCF7S9I1pLqjVK46N
R+WJOBXNVdnzzG7ZVHC6WOqGQQsHiZROBwnBMZV3MRyWkHsYThyBoQ2tXvsoovf2vkY4jFF6bNn9
bxHbMv0Qk6Nu2HviRRDb3NwlMTuCfIyNfafuWgtiRREwriNxZDlBCOLtLYFAjjqeM5CX2SmbGnej
bRcPC38a1SBWPubXQTME0z/NxEdGIPPYRfF2gLW3jBYhc37FQ9DMUA8t8u9QjwMSFk6MuEf0GTqV
7iW1x3j3UDYoksU+YERqxI5PoLGA1AQMs6uXkwDfWSoe82fS2HCnWobDFwzlJWGjEtY+jNuvpFHw
eJyv4iaTl4TrYky+8DaUUAB7m5LrbrX4D/4OJoBU5Oxv6i67bTvJioetj+dOu20S5eD7T0h/t8XQ
zv/L8az+p9YfzJ8EN1U1dRXDNjKSfz+e771WS9EQjTYxXCyER2Q2mD0yF2JySbxTvVBddM3lmsW/
Aki92K5hpqygzKReWbzjH9ZBAkUAND5IH1TK93j2ds+uHx+gzJC3/ZLMkLe1xSRvE8bFugN3kK1g
qKGNK17erUxxw8JtYH8uZTakrL1v2I2wNa/KGfEf0Cs7HkFI+/t0Vz33VXkQmmOoHosbLkreltWv
buH+l1nPfcbL7T55ADqZ4rhH4/OeLAnTBgYrbWunprJYMpZmGqkYnuP/sxc0sPw78CsR4tsVnQnw
nNrD0EWsGAKHKF2NaMBh6B10TNcmOYJbiRgB5SLfr+H9aiqXwTGtB1OWVQ4tIT7kxF1IXDFbpFRy
RVlAfjtqapX9RqIGst2opyY/qmRTyTuz2mbKuqqDJiP9S7jbd3+48ZxdjzlkBlv+YYU4AXB0l/3h
OLMEEejJpKDp0pM8nDwU0s01Td5Pi0LxU+d0rxZJuLgRcFe7iWzj90X2O67k+8RCHMgmlH1NmISq
g2TfMvKK2BZbbfLVIKuwbkzyrGFJVFL+pmVvmYgh801p2KvvnkQlqdvisSXyFDPG6masiId8JRPM
EpBl66rjKAqiIuggR2uIwFbGHLlLsZp9V81WP1FBaMV8BhCQ7Nhhrg2TiyqtF9YPdsp3CYR0BDp/
nnVziDm2cX8rVEfVgwP2jd8q42HsUXiQmerLJFIOq4zVu+LduJm5gTtmhuNrjJnZRXmuGbcBt+n2
4O3MPoCQOx4agXHowsy/Qh5q5gpABuMA1fIYSTJGZCQJnGcX5gvdkWNXMhYUGA8RKo5jFp6ifnYy
c0JfEHwDkS/E7GfQCT6GQSaTj4dF/q+HDFNHfSkseQkkhH32xSc6lbB9z2xmoagyldC+yefMThxz
+PZGSytXvJNAnCC7WzABffP1panOolWmHkPl2AuHQjgQoKvwbdp9tBIUjyWxKFh6zpBlWXTLGd+W
6rpeI3DYej2/DA83x4S+woRNCcU0tbdArnAAEwHHqJUQoQm5Qn9NmLewsCwOWrKA5GHSqjPlEhdN
vsAFM1s/ctJS2OAG7ZtFw7F7RofIowu/SVP6G+WSOHN/j1aR+8GaC7jgruRU3Y/EXOHI1xiJoQ8K
3i2qK5F1YY3+wRvtotjeKJvDbS9OLTriBLOkNtqGwGd3nMEzcVPK61/qzENdpbSBH0+dSKtVwVw7
X9s3NLnHAc4hXfwxr8+6cn4OFx04Xn3V+wtGKgMBzLW+fd/SP9+haSmPPwWei/hz/pydQ/miD9f4
eVUxsLGBmVTRWriR7Fm9l6L9UO00catUm0GG0BG0o59YY+Unmd+LxEqu7bP68EwU4vESsbQxeFG9
qtnKRIG8DF/NJ/lH92rVgdHclmz/n6uM++WOqmg101eqTjLCtJf6PY8S9xm9A+dg9RRP3lyOEHyJ
rXdZqrcFXdyLq5/BNUlc49uA06atSvzJmTfsqowHnoIfLMbZsoBEjyeOQ7Zu9yPga1nld/0G2zly
3SEgExs7mRJjGv2b+a1n6ITI8oJdoRtMxBd06gbHeES4wMsk6IRzEWf/HGafutlzKrao8qiAjFMk
nTnG1BLqH8+9aU3S2nvcf7/TC222Xqc0DftZso/LucogMLMf0X5+Tdn9QAD5YjKbPA7VcLxXaN1O
cnImAnNAPvBXl17r+iINZ4XZASEh+wxhhbRJ4ReNvi2LQTSjS9pmi5YNWLoR79sWjHa300idRZfO
/AWK1KtZ11ECUMM8A9ptmToWGt578noH2MRwcKfJvMngTi7N5VjAg9vydhES5Pv9fd3Wvmylmf+w
62wT6tsi3z+lg56eniERdROOMV6U0ZGBwoxA0PGQuh3pmQZrnP3Uon/vmXgYjq66abS8V24MUhYG
1GuywfbQWaLvU7KDtGt5e6GRKZvL94BxMtlf/i4hjN7t2T0F/xXQory8E//WkpuKLmmqqBgQrbXZ
qyb4Xy35WEWRECo0cxycWueD7WVZO/kl9cmI2Y5eywkPYgoGHlVYZexJNywI9X7VhQ/RvywbRouU
KeW0Lw4ZoJCe/qFUDgsyoZpOVhbCD4f0TkZRshAYrFJIZ5iyarZPu7c7/jiBgTVn7PLhtHymK6Mj
3HsuKIdZe6bW4kEEcZ/ylT6ehf8rV1DjBVr+G0OBprbk2TFj+Ykaa8OIAFOitp2pCwc/lLl9g24J
h/VRntBIoPjX5MtduHbADMhi8lgqi7uq3LXzItw04aYPN3q5kW0DEcInOgI4y9G+k3gebVthM0Qb
gpPNdApOzpZRT6p8MPYbPd2lOX/qoKSncDhV4Ph3sr4z0kkncOfnPZuGXd3uMtfjYCw4YmeL6Iej
8Qcy8BRN3C0wFYbcixq8k4WILxZnyEHk8c1mbcNzfI9f2/xk84IiP1UXB9ZidNCsZMBn3enyYWml
+XIHTVtEw0uUwBJuwZCvtMcFfJpLczfjgnsBTtUeQ5Afg6GPgwo2ju5Ub0q+I4dFuh/l8hQl59ns
nCADYdHuiYveya0WnewXiBKSD1Le4Nkx7c6Q13gunCR0RypRy5sit9UZKPqlUh9S6SQVl1F7mx0Z
64LfJtEFB8p7kFuseJBqBUGq+6y0ysckv+3BG0fr28uKVd/WMkRu4ZPYzirEujHhoWbtqs5Wn583
eV3Gaz5w4/CU4S/gO1o3RM1gCRKDqt+I+nYmoxTfk74cP45VehoQE1eskE9JdY7QsTMSt1WF0hIM
kaVQw1vHHNuOW0fTIjlqjnp9xF/cjAfZ2Pf3PS0HU7mQ5zAtkeJF5VyQN7NkbQT/lbShvGQ+//tW
1OWZAatYNlV4pTNZ/g+lf25mWTOThJlDcAGZInj8iBDJCcvhQwdwy4zTmHQEFGkOmjOI0e9htpOU
g3Y7x8kVS6qPs/nx4sy/+UN/JP6whCiUTWBX9BgCwFwWSmQ7eXG6yl5q/3U/N+4f7fiBBSAj3Sp6
W69nmFHz96j7fFZfzhvVvUqu130FbbJzoDDM7td7em3SKxmm4nB+Csc2P2okmW5l1L0oVNr5LXZn
5nHtKEivUTMIO1nYFYgi+nMdSDziqxNGQ0RGenaMu0PX7IvbHkaWgGKTF0uqCqsdIjMegfwIZo8g
fATSIkUCEZ4L9STUp844tOr+Ee36egOVuQ+PfL0BzNG6agPynm8p060p7/nWrWTJW9Pwmi6scHO8
ts2lFo+ZBsCH5cb+Pp6yedyc//EtyOVnw6RV+ayVTyzwdjwLkBcLMBLYzZKN67MFZ4U7FKs7OgKA
Wu9pOUdi3AH8wQQH4p6BVuyg3OyNwDzo4SGlhSVvrtlSTxJZHlFN17413T71kuT0A+Yv8sv7ZptQ
yLFMf+3jbrdpT4as/at9bcxYpXHz4RHG96CI00LTbJEBXM0mYJuUyO/a80PoPvP+M44/e4f1BXFI
N4dG/ZW5NyONKUJ37o/KamZ6o+Q15lJ/LDvFTctJsj7EywiSs+CISjAf5FPcWVcFgBJrtldlh8Rv
quwWvwh98fE3Qh+cklpjmLcm2mDmCIWPe+fZMmBazd+hyzVApi7iczFZ1G4NkAQ25UcMRwxnf3r1
53lzSmnd1MSSrGMyrtPAYCP9nKz0kc1Nbtz2ZcajzOqSK2q4dx4j2DdNrFqA6MZN8M7LfAi7qN6z
LGrqvd7abP0k/G3NtPWbR83ErcD2kd69pplsHxBYsH0wGNWtMZ9LbSAYvv70x4yXvxpTL26Xq1/j
0G9CKkJsiYiVEDmpWyzuJM++xImEVVQE0JZLUV0S2dQWqBS9rvfqftIipr2XvLSIEaTc7YyoVGgh
ZMSQ1PGy7T8gRFl7LCGK4M7gQVKsZRbqvoxwwMznnqfxrjKXkxE++dvegO516YnSSf9/QoH/s+dH
fk1CpaRCZVFfYZX/3vO3tSrI/T3LFhmncDQJ/d8cJj35V8r0EfKSuAeVji5cy97veupEzzmH8yqG
FsWehTCl5xIPMlslNjbAlAEoh4aN/O+5MfojzqNbukCGA5SNbXG4wk5yL9BZTumWKAEbcaIbGyAC
vNsMtsASdGx76YTPAjd09oF+bw13fZZeTWgAcP6dR7NuZ3AmfaVj/rS8PydtttT6f7YgVGExFYhO
51CQMPkvhH5RpRPMM3ee+qbrd1q2H809/P8UlieGOfWo3E/RfEgnFjondNfuCFmpHltSWzXoxJCe
LkhNuhKdmE0cpsrA4c0Qzz3b1Gmjbv06kX7Z5wOV+rTLnEJ+gK4ipA1QOZDzawqEC63FL7aRwdWc
Qmf+6NpXWfy4uXTSiguoVkN6H219ayPYRov7iNZKbRl0YOFaEdfwFyV5ZbqjPVcVG08BcpPcamLr
3aqMPy0E4U0xgvPaJFBxwg3tyxhuCpH2pVcvYni+Nyd1PCq3/TPaSfVmDIPOLYd5TioSen9lQS58
1MAFcZXbEj8cIOlenX5wQQOSzl7i2nzdl6umRGm3yvjJFdrHvsfLX4FIdPcc/BTTqrNP0B82/m8a
C3hvgfDkjCmiFG/0nv31xJT+vydWEpE+/yGdhe09k8lg0TWNH6r8H1Qh6dkW2hAWTPhtmB8YGWag
fs9pyWhp7eD9vKlz+CNt5l8Su6MTOrY4OuKAw9+qMo902PxtGsvlgvUc0FdyW7sqysdwbsjYR6zH
bDtEB+1IXuVbb4mPXcKufp/Q+zQbQQtK6LyzbRc5DDuRMN4QUz93OSLqm20cHdmAMQkUedkjREMh
IdKKTDYaFqfEZ9Q9CynHeXx1KVq+BbVyJzlvPno6Kt7p3qdBRufvxEynYYnfj7PMpSuAtwCmAN4C
wI8HI+Gr+ZrzotIsjbPKDYoNjszAEKQNEAKyfb5IHsUTWM02w8QI8J9Ei13YeWUEgGZ/HKfCf5fY
tIF0mXcWi7yoPUNN+QWDquTlN2JG10Qwinjcj7RpBctzwhczP6stMB+4N3pxciYKMtFdHsplCWU5
AUPZ3CzXTXgdzC04w0jGovNZt66wddZjEihJQMoCcHm9tsTiZ1R/TPVnYDf/OYibCGUuuXtqgE9w
cgpp4EB1avVFimAcgZEyLxedfJAExkh2O1B2bvoBwgzYlE2JN+O+7bRtOwsYztMLsMq4GhR9AqaL
ae5yKyY3LOg6DXjarg0PRbeXnnB7l7Cam3BZMz+2oBEktf8smc4GbeQwLXmpeztlqWXMSAaXtlBY
whIW40sFFQNkJ/PxjdAHmokpg/bFpV7nzmQdpRw6+3DrLqJi5QyYBVfNp6CBFCKj4BIFglY/Y+xD
f5MsVeuL+MoB562Lx4MRDOmLT3DRLPIGsFi7BmzN7FgV1jh6V9YtyNHYrAC6hhd6qp8HLE5P9mtP
h8iSaT3Vkra+YdDV4ZxkW0Ndgn8SqTN76mFl3rauB/Hkl6+otx64EyNbliXzheWuhXHCpqZdpLcp
iY3AB+m5dq0wdh5LupVfUkpJ1YJ8r2QBYwOyLrmp5KX0QRK6ariJaPW9dfj5pwaK2vWBJaAu+jID
QaTEDMlvOyR5GBOGfWau7wjeJDScQdDBdTu6P6yrcnU96129d1EB8p5Cf8Qy8/udTIMqBABrIVw3
5QZl+UOgmHD69HoHpbkqQG953CDImA3D5U6ECPUXrA9xtvF7m8EvggnUuik+Zssv0JcAtjB3TXMg
riafnd9G05p8I6Qk4KC0QbRf1GwHIVa6IU27rp1Hf+xgCs01p4Vj/JXn9g1Rk+EyWIaQM7xkrmDy
2SaTfEOubdgcbugDy1Nend4mFtEU9ZsgHV3P6qAsMd1sUnObGiG9Mlnm3Eu/tzOx7/YFDvykNSXS
l19Hbo3BSbMAg95uh8VFERZveryXjk3Cme0mgRQHf3fbz6nVRl4sHCGAuL+OPYJL1Tk5uKhkis36
jcdFWNodg7Dw2utvY/Eegh4t31ly68bbYv2cA5Efbp+En4n9p5ZCu1sjS5bri7L4wAnfvxJKdARp
3WRb11HLZQtWkzNfV1dJ599RlL3yzshPvz/3o7W9p9ONmr5u1AJhRbsdRie7z6N2Gzps2U9mcroL
h3t+8AYq2e8o+Qrvfx6z958Ekd4pUo/DUs9Bau6V+77QdvFjKyqbTmXSFxAhyPR2w238hVyZOTZ5
wcC/sVemb111zZiuttEKt+A04VZRBOfeg7hLng3vXfQulTgHf0Ju/yF4mQc7Hu2wLt+Yqhvhe+LQ
27f6rtJ39PYhFhFt91C3DMMZyKrO9CX1hLsxsmZFQOPAPBiA3I83yjBKPuTnWz5VFXFH0h8XLto8
i7bZqBYS+6/b+eqimINofYX7HhHNbPM7ZFo1L6lcZw/7Rl+iugImUnMBgDpNJvehq5IB5T1R6L0q
D4svSvwbfjLm2kgsSa11f+WlZMSRsguZcxwmdJl5/4u1eod/pJgMjtBKKijqooHKjiEwa3X2u+Xs
SC8fPRfSdLHZZe6n1rUv1+1zozLBwXptsa5OOHXC1Zj7geSqWAKKzYz8G9Dv199IGJ1BdDxtwsHX
rkwJJ0I9xyhpahbmtJyPZ4l3KHh/thyF33l//kf+mQ7nm3q6j8c8PxaPZcb+tdrIzRrTv3i3OAD0
9HKfzyY71WLAIakudaRphaf33k3zBNUrbqvEadstB8EDICc/eRk2cE+lGjXeHYtaN6lcmZtrnHqx
m7YLuq9bguZ4U+a734FHFJLdCNTRS6M1D//FqC6Cv/8LhF59uAFUOf6AwsxDPcyvccogvemRUgfk
UE45F0tGI3f2+tgkWOjFsDCvV1Q6zB0nSSA8/MCUaBQPE60mRpFWXvLXDEaykYOO0Ohk5fL+3oRb
efAboty2RbktkfxGbyxPMm57TjHWK4wYFzRMSJSLan8FVgX49gBzsfvUjT/32R+j/BYXUrmbhdum
3D7L7Xy0U/rynrJ2Ur+VVnwqK8hAF6268OaL97Nan5rxqCcH+gBpKT6Wz9AV2NGJCwMsZzgBzsbx
fwg7z2VH1SzbvlATgRXwFyGDQN7u/EPsnQaPMMI+fQ+0T1efOvdGV0VGVdQxaSTM+uaac8wVgLM4
XZTnMHQ6zdHCjTBs9GFDbVTg1O9xMg4cfgTvrJYmrNedRWIV+ZtYxr/24cClAIcYCxRwX7xiym9w
xw/zonQYyTB8cRYpme4j68FQb7sEU+vMNV5IUVR0T7q3K9uv57lU6BM7zoTL8Lqr8cer/GQTr3RO
3x8lyr+ep/x5ok9Qz08v/NnJ0Tih0FaskZ48rRywVGZDimyFmI7uzlWhL4FCKSQ+QtZrACcmQxKT
nhacmmqJKkPZC1woTP8Pm1YXc9g9b7nhYIOTHg1sBZtG9DbHcOjmtE+HByZOTHczkXWP86qnNfpQ
e2RapZ/4oqgU5GWQWJUtk8Vv8YyveZ2oXF7Eumr0jKmAA6mEIAnSF+kv6egOc6Ogd2M+KzYxn7xD
+YuJk5uBh1QSEBBligP7XOSTm9ue7V49ZwAOIEsfVfmdYmHs+15SCzpFC6cJ9de6NY3X49YwKJPy
UaQC3pHDWqTqtF7MrEWlPbpqfe+Y9vAVdq7wvLWg4J0BS3DsLdr5jJhIc+XG4DKHiNi/QUaw5eV6
wfnlKWwW97pZpZ9Tzp4wdGV1od3i2g0X3yR8wPqQ8D8X/C/1kiOUgXe9ZPn6C28k2qRVq4D7GnzL
tmLH+FeCsBhXJbQfL8u3gb6l0mAENE3DsbbPtP3g4t6LDc/8KLXV90qgeHrg3FkJZF/EgPSZN2LT
k5bkeyCJo9CDRlczQuuLX/CNdG+Ud4qMvfzARXeLublpv+ZmCGHjdhtZdpDvUMO/qeMQv9O5PfLU
LjnrEvEhNUJefuoGGjgPkOamw13AjrZMwf5N0UW+Kanl+LVuikXtUv/HxkBg6sEe2izZBdm+6Zas
LFAQAjh1U7czocYSg9RSypcYAwZx8V9KI/lNa2CA0YOV0Zx6WxC2CaBUIHCpV440B1mRsY27va4f
RFIDFkbob5yWZ5nif8p66/9MOE7HtJlIPbNCYabI//t3lQFyddypgynbNQaS1TcicOinrgsro6Wh
u0/dQrQiM6LhKSXAWI9OcpvVXo/zmU48fxvTMlwehRIf5cmgKjeg/uJYSJitD2k7/y5jgwCLi4AA
XA8VJqRiY7kULKW1aO6V9mG4y+KtWrqSiOqzDbr92B0w0r0ROuV8OUtcUlPfLciA33HoTCyaeQ1W
mP6FYVNRfBds4mLDQKJQIXL6V4kY2e7Yn3jBT+yXkOlr/GG6OcebxGIbX1xFDaCx8429XxyF+sQK
BRaJ4dC1kPX3Z2XjtrdoWoaydYrNc/XHiK5v/3mTLtmLluJBE6a9aORbgbhLxJ1ZUF+y1YUFDeeC
wmcyNZxXLI5KV2w3euqYoUP0OZnPN7N0P8DYwJKkraveGTSngZSsb6TEHahDlF2OlQ1vQkIoeLxw
ue80tvfaFlIfw8B3u2+7HnKqpaYCcKD2APKmIyLNkzwjR2GFRwbu9CD/x1TsP4UpQCYKIApT4Wrh
fK/+42SfDIkpRJLY2K9sn+OE0lf2DUPTLcoczr08QumiBLsdcI3w38lmeBcJkHZFrMKzghjFjFyz
YezcinFYhjVOVGMrlVuZj5rCWQaR1yZsNmmzwb9JmrIyHaq/G9oAnDCy+/Tq5+cZqjMMvLUvraty
PWF5tXVfOHW0qVCerGq2f4FHs/YQ8KYA4VruFpqJ4HWu2A72l6G8SiYmjKvY8d8UZm4FDEm9p/h0
XFuSdC3bS5mdWKHQdj2VN04hpRo+BStU8BcZNtJjoJ5a42zoV88qqmWzJK/EwBFLExrye+MujWsm
qA+oI8RRHWpiIMALcPI6bN7j4ZuI2y7Qh4vuMxM+Q/EHL/6utYbmoTLFp1cJe9U51I5asO90+tyO
wnCR0ttrdpddWf30pS97rpGpDn+L3e8w+DPDWkHPhnKOhRObp9Pzi4oNYpIDIr5JOtXOo13deViX
6v8k+Yj/T1p6ujA0WVZUTRM1jRLef3+W1FLbmFIvNROdlrNWiZcgctqfI7Zn2hHaKy9S0sf9A8AN
Z7tg5rax95iIADjV5d9sUlg2oqjwzp4d9c5VftKjXs9clg6kmKlUaP68cPzoWCCpSphgJkLloFQ2
vIXm2a4B7whi+P1k4qKyGQDcFz5fTuLdnTy20p216Fqb5x4WSrKRK2ubp0tdsuX6yyh/julSQg1l
m5puhBf+jblBAYE8ZZ8J8zafaX0MwqMmIEJulILTzFRWgU5A7mQDGt56YEkijCPxq7kpEa/a29p+
NO1pCVzOsPurpOx4cbsCxGfJrUXrGX40FDwat0a6jh9E4J+07girHhFpl3YsM24QaFJjMZOvg3z1
T1V3tMf8lFIOSXFYvPPZ9MZW8S70/Pa7PSEyrkDOMhBhpm429gtTSeQwGFDpkX6rXxh2ecWo0iWS
VuQCxvGgDjCa2ZC4iMA8zGn2+NaB1Ze33I7Gl2kQ8x6ycxqfqhjw0nFpUt6BscYVrKK++O3JCI9d
sG9OnbIdur2UHy/1LWFapo+GLcI4hzQDFzwBCv5+1/UqDfauX7jALuYJLajmWvBXr25l9BMLXNAc
E26ftSQXSXI2wVRVrC/LRqFFwWtHT+34VSYmuN4wPBC13wRA1sGBP98en3tDh6S6+41BLK4fLxup
Glf52y3G5TMuQ/8zeX1F3Wc1LHnytOX05AHCuXV5LA34paZrkJY5IMekgGuJRt35SztpPZm984N/
r4QzzO1KEZe4UyhDm1hcy0cEgWcraSdi/j7g6vBz6D798UeY/eDBJY33XICYH/pOkzqitDbpIkKY
QIihbDZ0ZqXVNm5ZesroBf1W+1K4WgKnCxyR3QVB986pO+fJnPzFWcl/EczYEW4vNHLy20z3SLwF
W7/bIDD1mTNT7PE08Fpal8w21x6ZkU0A0Csys7rNzEfayaL8ec9CIFtYK6zTTzz/gjfm8GgXEscT
InucPjOKNWXvu6TMmpfBZ61/GdrPmfqrXWTmikybFyXewvj1TeXXZAfebppNlVEtTDRz02rWikPZ
gYawvLJccZwQraBY1ZAZdEofc8s18oZVYc9U/l58sncouFwZv50aML+x7o21ZExCBo/+lJT7iiaT
McStv4xF1DI42AvWC4Dku72SH4UX1hdwMjclf8y6j6H7cJwWh53dJYeqPVDhngELwOqR7MR2Gw/e
qSUPQuez79ISEpcrJhqaHse3pJJri2wXKUexOQnV8Ynn3/q2pcIOw0VK1hzK87eLFKaXuIw5ebSA
NaxYPQ3S5SE/iS9bUk5BI1W2DwQi+7no8IGbhzI5F8WlMK6SfItoQ60f2wedfxkkcJqecGn5+6Ud
qr+T5x+Nv+HI+YpMg7juxLUors23aZPdqSxzE/8bk/CJHtgs1IUfLNm1UJzGrqXhLoqm4jRBXWOS
055Orjkxp/CCNq4VkDgiQjQGr8L6rAqnQTi9xlPSHfvkqEaHWb2vSBMuLOKB0aV/4+BQLl9mZyFW
4FD79qQlMggBceoiMSRLOS7oAVeMHbVg8Q2p8T5KH/TN1F9K+RM2CWaD4jtPSsnmYmHlTwga7tDj
GHSpogLJFDd0jHFXW05FuYay9n8Nw4O9j9pcuuZ4QHb0vRIrMK7qzK0jTz2LkedL3EBbEdLmYsZT
eOZy3JnFnveR+J8w50pvQZmdFQDfqz0gicaqqdaUnbwY/CtHpwcXNynjHwVHoZ3ItGNT6Ujt5i67
zKITMdRv09lu0aZ4EFeavGqfgH6Xgbikh5uCCHNmPe02OnLEHWfnaLzN4g/p9SOTv2bjT3H97WVY
Z92fUHwEe7/lpf0LW3J5l6WrH01ATqKl5snIbYwdpbBpn+4gbOYf9XBPAy6f+6u6+VYzuMPgKsrm
lW0iHihgvl/Et1dkmiskWdfIt/DMtdLy5cVTuHTDLZ3d/egj2YsROsVHUf+YYXfMrDGeujxZFtU8
RNJtgY0p9553sbjX+oXFC5TnmiMNY79m8Q4xTQbUuRle0Tu7YdnEV/mRkSIT7oVFF4Od3nzO12Bd
rTvtdyklZfKGP4S34PzZ+3eftcrwg0xoFNpEn33tpzfPMzvcgQJceIO6MNBY31/Zh36cyMDG3PKI
giC9k1Tl7w37KXfNVvZUaz/5wp5v7wpf2Eg3Tviphp9+uuzyvaoSeZAwrM7oRJU+zJyRyBbqL/bc
XCE2oG6uiUiZKuYg4nxXzv0LP9izhAZKuOBzV57uIiLBX02cnLg9DfGpCI/U1eSWXtww4uTWOGeR
3oEnraafipU2f5pVzqTC9KIRPrZ6IAzPX6klXAOKoeKpPJBBEOWJYGUD8PYdrKyN6bKLqW9KN52d
ZHNaGamF5POgJylAWFLmPGkzxcsST6f69+VhHiAf/hxceTlWt8HDBymP5yw5vU4ECKRLY1xff+Sf
+OpXxmsFCYhsBR8eNRKiORU/IjxGxooQCvFeDpc9T6xkzWzKF0RmIzGunXyrmGPZj/pbdvo0m8cs
5hmIXpuoIVUOTGtDhSFk41jiXIXlc51Kax21+Q33pCIOuKeyyPpln66UkSMKF9E6KxyRl3u4CUcK
JV3onlK3Dmm1m5AgFabdp0drZudw7jaBWiog5dcN250WRXk9YJCcbehEEBpH3qX6AmdjYmuBIwWO
3jm4OH3VKcINJehILexF9WADdk0KNhHpGdrQ2+ncRLcCWF9oBBlqEhIMtXRT7M5//Qc+v6S/e1P+
7hpSTEM0VVVUDdNUKFr7h2uoaZ5yUwhGZ79KTtdD5nIiatSlhmT2P6vAxw0wBTIV5WCMGw95FQM3
5LIYJ0RH/tooPE1bNho77SemHTrn/c8czny9WL5UKDQuaA7q0Gcz9/nZRqdiNqHLG+WoBhNLx4AP
SjYW998m9x0xdQxpsu776PP9ZN2v59/ktNEyoSh6ceJtH68S6M1FLy+0oRj+OYWdBYkTcAWD3zqt
t1HrLU1h/6JAN9ipLRStLt5WxjbKDq/8+DzOOOFvJR/yKW2P00/ZUlSVeABgxoMsHfvwVKbnIT0n
/jkezhC7ersiFG5tAZAQl3cUWjJPdN0QfpkowfPnMG9S273hp3IJB5J9oM9gqjCAJxCqp066YE0M
53ZRHJ/JObq9gDEj2s3/l8aKRZGPW4jgzXiBuC24pCseoT/S8BNxcjwsbYMm3/5skNeVvfK9+aRW
WyXsvE7yxXZbyZY9CAdVOLShLfXuDzr9uKHDE39AuChMySrFczYcer16qNKHFnwGr6/Whiptw3fi
CBQhsaVzVkpUNVn0jeL1z90G/t37dySG8/KPDftYSJYmND2qY98lvj0bKIllYGiB0ApyS9CA3B6q
+ADhO5PmJmUerwnx7de7QFokFCnB/ph5Oerta8mqHNy/LhwBZgbShhwmMpeEyhGc2DNxuXF9NX+4
4bbiURVRKkqis79fwYKFN5+YQVUkv1+FIJ6x6o0VaaJsgONtsWOZuhHFfMfPhyDUYT2uT8nNH7c0
akvG9Wm9OP5xm7pY2ipw+/zBMIfiNpEGEpzRsO/8Q3IT6g2UHRAzeN+a2fQPytA8Zy64u2mdpTE+
875WPno+MaQ9DArF7Ardhm/fH0DWTcqrZgXZogoWar9/+gf0BRruJM78uft6NMmZjAgfPCtvrokh
d0dMdgkczLU4TjgsUb5geJn6llPlNi5j2dbY/2kkPZAg7rF6Aww4/Z64IMP0h4oP3JWfRAo2JkSs
0M7S9Y+tZji488boNDSn+k3l7cqD9CZYdfJ2+eNZW3su72O5U7I9W0Pmv+/zITymJr5zQAmw53Ea
XUVcduMORgFHqDWdcclXX/4gtaWKhFr5I8VHAeEyM23wsUSAsFLwE2DOm7A/+B1lsNCSF+Hh7Xcd
dRU51PtDymYEg61NyMDVI8/lakWUN3bmcMC+8LiJxVwUJzPD1k3xH0hWQH0hv90NrZvfjkVaDSX0
SDQlcn94HGjxNlaEb7AOFPUjk2mG/NxmN75uehU4oo94IXmZoOmARSF4Jsvw0a8EcwvZ9qWVSYXh
HMd5PY33T2C/ifNisE8cIkisKjWZlzTU2nUirQ0wpKxotjFs2truqby19tprnXYT691Q3qx3ffWi
XCR0UnspWWp47oZLpV77+q5q9z76KKIPIfzwD8HsMMSHOj4U6h4/L9kaTALTOvBJWvevQinqAtsv
v9+Q21iygDTfdL/8jVnJENli6xkdSvA2NbiCNc6AipEI7Kjg9flO6PdWOy8WhxUh2DawJpsby/2p
T5rZuBrmPTI762KHqMocd2G59P3l4SebwEiwxgFa154yBQ5o/EMs63rWUHuQytNr2/yLuzIsXy9v
fHkNUyncuUkjpunkrOm7AB8YbjC6inK3rb0nh7VxW9Iobe4snJprlPmcdiyixJPRLxdYSG2NBis+
548DnbfZ9lTODe0+Ex8XRSQwRLBFG0C/2Ais/eDN3ptSLJah4FoKjYvaPdGYQu9pdW/vA4Z9abJe
5vVEz8l64OCOljlgiDqP1HBG8jNcEiNq73p8cawnwZl6gg6JsRup8KRuQXw7WRReJ9uKExWOGhfA
Wqbd2+qe8yt0N5/Iz0eVPk7R7/pFQJCjCJz0WbQriYE1F6U/wZup9mF+SIJTIV28w0ua6InfvMSe
N9xE/PDDk/k6+dopm53U6ORzx/LA/VTEH5+5ROu1E8yDFlnZefGSfK2vi3i0MP5I2071dnm0DdcF
pssN0t6C3nBM3HhIqmLFmlr0T6F+zO/KjF+EN+4Sawq5X6W1s23UXbh42snPgm0vO8rPU/c8xeIp
eZ6UEbfF0bfL6kcwPuLy3jyvvw2b/mVMGN9lja0lzP/FJ+3pCMOQKDjYOJimgDYKFpkA1CTfbdiQ
QDDi039uAhJIWLsYX6eKrt+WFF2M5vgUrOa3rN0bjSK9x7jOmr2u7iVuiHivR/s6nvqxzSlbiYS2
8gHO/67ethm6enKVQk+Hu4JNfASP4yTiycHV7590eQ3zeRYeWLZ7Yb4bqcFd5hkk8imyjbLNllVz
w4CfdutNUNRGsllU05a9pkNp4D12Ms7VQrXa0fYp7qpWkrrun04dTJJH8XRK7JpPiowcknH06pG7
zk/ViB2eU/6ByyCmMzfZloIlNpeyOWI/4UDKfcf9pMRnKjJJZOvmPVPmi5UMIRkTZUIn89pkpMRK
szHedzxJraGdcJ5snIlpdXJpkUcDjKMUK7E5itUkkzB0MEq/K01hxrAwb6HtvPD4sDsL5c3CYrV7
Vy1cQfr7DGz+uFsBnn3jSgk6k3c/wIOEZbP2x0P7pzDmPthb4QDe5TtAzRm6tP3yURfHuLP5OfAP
BCD7ZC8PtnSkQNtZ0a3Z8p4LT4F2Gjg4+PdZ/dBnj6D4mGOuBi9FWHvbUhMzxcRqxg0CogC3Y5jq
KyJdFSsMlFNS5/itpxNHJmyG5TxnPTFPtSXbkJ0lqEvuc6+RPR4cM/MTtactfmnFL4simknsEcJ5
JGzbYsfG4wXT5yMbSSIE7WoDL20hZIuCM2vv9k93RsocNiaO4cAtlA2n6PFc6qdXeHwGhKPnaTXH
6BzWBxEkkXxKFx8L8uhkdeXp5CXQ4UO/Xbox081gOvNdnf3waUCtb0Z90ealYm8+4+jY/ArCQ59h
VDqG44Xi0NddkR4qAOj8C6TU8CsPf0eGxRpl5jUAU7QN3ydPZ0xKPJ1xiOrmQY6IQi7UxsIwUKIJ
0CvGfAEYBxH/6o3ZAgCWau45EypUS4GsOEvp2e/PLCO/tHL6fDLtFyGb2algn9dMQsFurhBbEXc5
kqdE+8S2o2tidFPmiEVjgF8/DPIpHy/d6y71H1X5GclfNLn5l6q/ZMo1La+ZeQnMS95dBP8U2N/V
TmSXdcwQuNSKSXWiWNRcx9ocfzBs0pZ/3zjjJDS2qQf4hYwBQRs/uivVA5GahJoyt2221cY2rK1K
d+PCFQxGgB1vEUi7O1X1Kiy8pTv4jpk6TIRmxOxjhzc+FzwmNXKVefbCcl60n3r50wPLlPHX2uur
uA31A1ctxfAivl2OiDZBSohymPJ4ALJTyeKJVACaThUhFZB8JOqiv5OPM/FPIXgRZ904nle8oPCZ
H+Tg1CcoOldgC3ji1HPkb/I//A2PXvVmtuaditOGGoJR49lHOcw2K7cLq3mTrwDlxrwvceu++7hM
Ci68bLj3C1U86EjOJR18+1jgiloqwGaCszD+hefQ9aPznCvVuR+nB81IQCA5KuAylN0Q7cCJCeA/
w6WfX8X0hPGOvfihOwCm46EzZq6SuYhQ1r1PqaDjDt5k/mblIXyKDRjf8yuc8xc0umLA8gTbQlrF
wuEbeMbbaUoMb1MuFolU29QoiO9+bDwRpWfO6Xqzgy0WBYdO2lGekcRWyhHZe7Zu4Xt1txuw6ow3
HBW+/gNHBTbhp/opZV+J9BVmX4HymT4/DeNDHx7haiJHxseiZpOxfWYsUfZBfOyOuAX6HVXYYvaL
7V1WBosbRwhFWag5rUunmk1Xc9W6e/D5Mq6KfJMexK59JhbDkQzne2sCdEUWHYTK4FhJh0Hcjy1O
yrlI4spu0mOZIqUeGuzc6lRSpCtcdFvqdus92cMo2QK2wSgMfEZq3RxRghOUTzYSIytzLwZ4jevD
3Ii1PMdEZ7uNZoGQMfhic4ZN2jXUE+E4CjUMceU+CK+NwcJ43mwesgW6zVZ6en1xDTtyjHOqA+vX
BCqIeq/hbYZ2uX6l6/Emj/dquArlfFQnZ3afs+akTWj15OFfroNHk+7VDm0d1ht78YvWX0SwscmN
NkSx2XVsa9tFU8+zZjdoW4S151tYC7fPL7uDP7Eh5Enpx1TAsw45UlPQ3E+xzidEpdkixIn4WnLO
wYWSZCvmc0bvAv86YDIJPwzBHOpEOHHh4dej66y92mxe/25tNLYGCx/NygEIvSOCNI4DNxUrYH6r
cIRqsONer/HwkroRdga3/pubFVYcHrZPrqTZnsxavzbUtfp0xsCJNMoWJmElx7AVboZi0xQbLdgo
wSZRHdCdTe4YuypYZy9LVyzTWGTCR63/YCktPp7wnKIPOfwIskes3v32htTZgZfEJyFMwS2gDgWO
vmg64gnr8eyiz63/S1Tlp5/Ogh7GfHt9bAdpck0TFFR+ksIqijnuEmtGV545gVeSp/Vfz6BNxEQK
exuNiYafYt/b+XjX1NuS3vqrqmw6vF+A9w7xFhBpaVzqNfokShtIN6B1PONRL7XVjNEBNRhJbFmC
Pq3+w/Zclv5puFBNWTYl2VAJdtIfo4r/viSNOzkKdBUT+3dMQyinmEa3ISKJwVTb2+qRE3NbXDhO
y8W0VwxZclJwQDbe4awYo0/z5kaJS6blCaDmLgWmsFpKs5+h/rO362AyX1TC3iz2grir5a0YbQfg
+fPWd3RzbVItNiAybfrGHRS3MT36jqEYWMBHtXaqUr/EBMIWo3XR4TtuYBcI5qUrr6FyPV2odvA/
gIfCE5Bhe842GUn/Qvwy8k9HWOjGhzX7oDzWJNqOfWaHUxNaoV5g51kGq8nHd/hdQ0chJm0sBX2J
FfobWITzUUZHnEg7FBuppfNTpFLvTcdRyzWw84MFum1RL1O3rf6i6QzF8Z7Xp647NwjSMnIsMJb9
zNwnb0wd7MXiV1j+AitXzYiWHF79py7iNn0ow1W2s5A3h5UpB804FNF5vtFNOGZE+KascsVv1TMN
TxpW8lfVbf8Ucx6ptUrB+DoNHJqrVq08KZbD4JnxTYVsW1zb4korCDIjO6IU0rmwriS2lo4KRxXy
AVYNywXD4mtH9yyLX75MV+mn0nw02MDekqQ8tdF8S5JYvngQ/IdQhj4t4P+uSKqmZgI5F00KQyWu
wH+YfV6KXhRNH2pzvHnDMVKXUX6w7SQ/6MoJab/ozkV0vbXxjyCz0X1LaoC2Ko7R5y6YWU3xSwVX
qv3K9Z+UI2LL+IH21Ste0HhZ49W6aybecMso6gnclgcq1o2Xs43RpfOzVB9zIKm1NQuPYTURcBEN
FdFmP1XV034qoo5enrPjjejMzrDxbTV1LfJRE996EreFZ/Kzi361/a9Z+KuIlgMHp/ajSCHG3aj8
bKKDXEBpoZKTgIm7OkjivABZXFMdQA/yDrMrmjfsIZR5rJ/Mt6vcMrVHy0ai/axeX8Kxfj1e+qMI
Hkp6X2TGmqXGq7xJ5e1j8fKBpO/J7jDSadL2XyPd547YGvY36W1/w+rqT0shyoqGcBVRd0vza77s
WfkBx+sXtIYT7smAfrCdec5fiUVaLRMwuR8j6aQE9Iad1xypWOvuqOjs+OHbUBJY/pfy9NoKlbOe
nar2+FSwSG3KmGreORTC//syobrvH5eJJumEXSn+oGCWhqt38dXfkudhp1btkJfU9QwO8RECJREf
GfUXMNjcb0Q0ahpCJf7kdCqwyqxWuqX5R8caBIoqccfQrhSLBmHkBH3FMw7T/Xct7bfCaXbu48Gj
jBZhk/AYqcXXhkwahSGoR8nr35reMjogHUoefmwrYauSJZC2Mj/mrTSh+Z5vILbmlNI1l8/E9YT0
hJEzRU/RnXJBuEYYiKIv9Y/vXQL2val3JVjrWGFuXfSuWgEn/LZPMk88CAYZ8eYJ2At23d6+hcV2
yHfBsG/8g4q6Pf25v9HYj9a0TNokcU9jRcHmDVhzX0p8+ZZ/l9JDkB8DyRoFnIj3+ZmveFafo3Qa
8WXO1IkrxFhb/sKfa/3EnTKem/IOOopyg1D33F8C5KnkyEW/kakjvMtkY6RFCTxxsnyF0mQrpNwV
3tC3JsiajjqWhDpKmnFkDxDmrl4gMicMm9zO4y5n2/rE/b2H0q9yK3zSi6enP8Lyo7RA/xmPsXkE
9U1K8YZaWsCGfJLfTN+q803Yoql7RrprZrvlXtOcKAJsuTESdzLoga35NuiVW5qitORCFKBILjPl
DBOGpqiWydoqtB/JilM2rwZktZe6KtSJXgzltgO50LC/fG4taeRJYxn+EpkgqNaH8E+h2Kz5m/ea
/6VMpWbZQsrxdtWWufxahpn3Ct1GdkJGQ8IlkAn9ZZKuRnYR7BT6ta6u5cAp581v8oVpdmz6o2Yc
0WFexlEkAWYcT6eJrM1shhaROyc9OcbNQVAmoLZhh4hO6raeeRxZRGfCtb3L96jqsKhB8u4W5Bl9
hlDOwgl2LUrItiohiRzkfso0qs1+QHFr9qG2Bx5TafskOYTtwQQUQ4PA1ce9AQ3r6em+S4DpGe8M
6Fkzb8g9jIt6Tr+jkw/rBHLqG44Nhc4oJ6XQwFbFWJS7GBWV5yESDzSakkfBrr/4NvUm8J/kTS5v
Kn483Qbl+uV975LT6sYumRy/we7uf9Z35v+s7+jmqyxBWtflej5X+0PXnF/1tXk+cjBgbhfgU53e
jm235d2Yd1MztvBhxm6g2IF/3VlKQv4K6ud5ZBYnzBQh3k6d8shZAZiFNYZlktV6vaujXZjwsMeE
62qqG/KMGQgL0Q1/HKEKFxdwvHX5EFS6OqcqVt3YlYTWSj7YI61hAMVJK2nvtFJCKkd3pJjuMRfw
bRwjda1MFYvPZ+B/svTV26tQ3ErlJiL4z/Fseh9C8SvQf+b1T1/43BmkooWtXuw4e+3muv7QWLmr
twa34XjW1KMpATPbytYcxGzse2YK2G3X8zVzRb3b3CNkkOnZHWs76pU1dSepOyWe6pUx15g3KbpR
upkNp+xpZ/m6FVZHQVj9wvdF2jgjyZeeGBDS1sHBqcKJUFcGr0t5Qt7/3w94Sfung1Ojksec8R9D
EiVwBlN2828PeHEIxSbPYn0uD9sU6A5D12zNAaqj+0F3XJuYM35+BfjQHFfelod3BAubo56/sW12
Cfjf6EZonjQZU1jyFA7a2wBMYUlVHfHLlMFRnr/U21DdOtLB6D4WDuBZuo4UdMDJASy/lkawVM3F
bC40buB7Ys8ttsO1GXcHoz9y7wBfUp2uA+nkROGmV53XBEF0YCyZsO3Gh6/c5egm6DzBYfUTEUSm
7+a/V3iRauE9PyrZ+gABYAJaiQuqxIiOBNI0DRDoQ7nX88Mdu4AJOT7ZfEc98MBzu3gfYnhaLF7i
X4XEJH072nuEw0w8BNIhZskzJ7hfD1NwX1ImBAbacZXiMV5zXvST0/N5DHK6q2+x/OjLzzz9Gce/
Roxq6aVVzwNPSEp7lXNTTT7NTj9ivQgoDHpep/KBry5kB+f0rLmz//TV6/+fr57Th6jP6JIzTfn9
7v/bV1/IYpP0CgIkr4ykstgfJVQdt+6s8mLedLwujf0A0TVbBMMP3fyU6kXIc4NgADc09MjepSwh
u81WwZMj+rS4A5s69hM5NdHp43NfJP+JOheUWO1SuCzzMtribI9Ht21pHvnfI0g9L5ZPIPHK5PMD
nobPb4bQDhu4WDt7xb8IyjWv77J/Y+XwvRAQyrtkLIvxpAdW128SNqLRoe7opqRMgxjpaqQJeCrz
wsI/YRqE3lryPplF9vdCRtB3sN7LeoM23BXHTj1B4s/ly4IRZQk+G8/SrHRklirvyFSMJSn22J0g
JMUjmuMNGWlGzaB6oxgpvQ/qLUmvU7/Ead6l1+vOiKzZa7HzB9cPXB10Ae1WzdrQ1mbv9LwubYa/
6M0paPBDFGuVN9NdShaQCtSXNWhTEILiyqg96DFLun0bH4xob5ywiSblHd5kJZ/lndpNPMnEsjk1
TwhJeUrhUKhb+OtB3s+uhf1/Py/MN17w7+cGTdana0YWRdmkefCfjm+t1cc4NBJpqkHiYSHqc7AH
cwWQ+Qv8RUaosZmnmAs7N+hsAt+ZeWBxL5ocQ7E7IEO6yDgsJolHsov3f3zzi9hCwy/CZciGd0lR
hz5VtNjGnLw3uY5aZko5zqpTh+xdHIP4noIKip1u2Esj296pYy52XEDbNwYgZCOyCzDfosUsXdya
eV46AjE7PAQRSQ7FArQFNSNbIJDCbsBm8W3M5TfQLJjzaK1x4I0uZaYPUiEM7uGSyhVIL9Gf4Y3U
JDwOjBgS59JfcMbTWf1+GMkjfi7Ni273xi2SrrP+RJcy8Lz57N0d0mZ7BDUb30cNxX5u/OjmdiCB
3Cw5F0No6gXHIAubOUaEiZ18zua1tOP4YNo+6wfWaNHO77xfcCuF/ybsPHsbN9ct+osEsJevJFUo
iapWsb8QHjvDJvauX38X5eQgJxc4AYxMZjKRLYni+5S91wZiQbXxprZHMl1OzlFvj4WjNp4ZArzx
TPbLjLiCaS7E4ACwYnO6w9R9MtDbEbwX+buRTbV81WUYiE7+sHRrDG3u4K25M6pFUtqhv7/rsL1P
yF2j/pLzZVE8vD7ifPBhLOv5nu04fnBd/R4ky5QnostHaSXtNm+xtRIbvCOujw/9U9kGqw/hFVpF
aH2ivOkhH3RMMWu6Qt10pWv4nOL8jHSK82O6EVuLD1gSYmrXDZ/BW2ZedbcSNzB+jNeoSIdzDrqT
G2y/HKstlz/zymRBnA+RRYgAMPNQtl/vCGz8YY5z9/mCdLCwZs2OGFsY98wBsb4zSjLqk4/8EuZJ
fOnii4yQrb/4/WVwEHqS4ITU+0c+I812Mk+I7ZZNtu6gzRd7+BY1RqIIUfimaDgGnCHzyoESaCev
Qm0f6QdQj09pXqJwnaJcMKUCnIoNi6zNBZV6ecQt84hOuGWa6kieL24ZNMQywQufvfIupTdlvFTG
KakPcX7stXPmUMyK2tIPAcP+WcyKTOZy14qrdWOsM6ceXNrmvdit49ZNR9Txa0Pe9OW20UGteg+n
Vc+d/+aXl2G4psk1HK5qDyb+qnXu+Ff0i56t0mBFoAciWFaAJTTh14Dmh0dY0Z0dCOXkDjsAZ2wm
AHQKCx7DOkwUrklySL8YnbFtKtBao3HjND5z1udXo7/52XuZfLzfhvjWL5a+uTZAIktb8+nVZCXa
B1yYdela6IaTeq1Dma9ZGOpbLduK1Ybd5/JUwKq9dZjSiYqhHVmM+nJ5qDObjU7YQqla8MfEWCT4
Xug2S3jTXGIe7h62ZkZxHFg3LVAj96bHTX77yA5kunQIJrzEwMgf+71lDlaPwmauOI964xPsKrvS
ex8dxpqMZYv1P1BslQH1vgNOOmkwpjHVT/pESkwSOQurEi0pdxEy+oazMJwf4I/Kt+AQP27SeKuV
65NIIOVtfJ6j5NRLB8lhiD+g61p0E656iggpQEv5i7ReCtqy15gNr8KBcnmaw+KSnARuCDCOEz6P
WaZxTB9HUT0w1EyUvU+WKG4ciAfxhPqQ4/kj3qgHuG/xASwvqVrdsNxcmPLs/f4gK+zmXRF2uf9m
JsDIrkQ24Y2qzbVabYMtItllT/YnBo6XkltjscHWWdyqs22WT0rCzGLtq+E0kHZxdhCXQukcICNg
1/54xpTsa0F2fMEhvLxx5JBZxoqRXhgfl0m2BcwNiwlfdmxZOYssKA59fyxZQqiHkHPP3zQrUfFa
wDz85dyhhKN+g2SmzsNf4Q3Gd8zuJ90sq2GfFkcWr3y090FxJAR+zmJGADbzSqMmLBHDtFz+OrBr
h4naTCEbz2TyF0cHQ2KuRd+1/XoqqzZw08HWou/2NWV6jl8uECThV6d+iMa7mdx9YQOOQtXfaTlM
yU2pOMvVQ1h2Jqf1uZh/EaLDWjGrTsTs8N0TEc/kcm5JHALjoalPefG2rOb9IkSAREhCvVaxiWcb
i6VsO8lmXLCcRuWOBvw4J/tU6N52ZvNL7z+xE6NZGMjBEQ/CbC/b5uxsdidBOnTBfv2wzIdDyoeU
vVfjR+p/CnflDA+0VU7mR5EfCD7BwVyrpye7XkH/NS4G2w9OyGR1WEbFdcuLhmRUuprxTarvQv5u
5O+Ffh/0e+mW7aTzrM1J58kG31FBH9l/VkXw3iq39D+b5pf44naK9rgIpWMhHfXmFLanRDtJmAKj
UzdF+CTYPh7TQkssNnaqnzSspvVbIWJbtngqUbWvG29Id2EK+uOYLkY+AsW0hyBrko+A2k97iCpc
a0xPwrVAom4waTzZQzwDCIluu+pgDTQwKLGFTGbRHi3Gk7rDIRrvqjojzn9Q150CdtoZjYliXa+O
aK1K471P7qk+JYCDie56bnFL4CyEgTuatNKxHCP7yR3doUIPyrPYHjtpB9XGrAgOw4lPRC/2TwXZ
yzqQ3Yr+LcVvYdNuAKCHaNPYkAZf0LicdFhw0mTWwfHk29XhXle3frQa9lp6iAKOE9TzVivtxyXr
UJWH3RQ9kIPJY4rtFc+rRC9jFcyvF0I+/9+V3g/J7v9VepopKMhVCbB/tQ9/aw8CwUyiPCfkVPgA
TR6RwTAeJCQJmzr9A8XiIDoBN4qtBlYqx/Q2yQjvjlaf7k6VvTfBJ/O8wGFPhc0qji/UEQK6lQOH
Xk3ClXQ0lpj7SuxUCJ0h3UU0fzaDZB8/ce16H0PtGoL7NFYkMkybQ9GNcfyZqwEgGtZ2UlxzLP3M
fFooj2jXysku1IJzWRXq6lG4ObpWhsioedAX6+snX4yJQEpJynlKUygtxlLxIigvMUVb/FbLZwQt
mX4cGjIs9rmdCyw178MNa8iA7XfYpsDNXwRIU11L0FtSq59NLJaxnXKCDxMmZjjV70uLCVaaLOZ/
/Oh/hI4mZNugIcIEH02b8me9RcwRqgsAMbXvpc9d+dwJOdFlO52J8YZQKQq1TahvFDSG+aZgjZxt
lH5yMTwQfN8RsJfaV1d96dVX7ygVnCeW5U4vHvrZvpvt1HInRl6QbgOoc66BKUBFpOYKxrpvN0YA
/m5b2IRUn+0uccJ5oO1n2kRjJbdVMY6z/qj2x2c/ZZ887mN507prZLwJTHYllJTUeIcjSmzYsfu6
3eXtLmonNyqqVsRHBK4MW6xo4l+s/LzeEYIOR/1/X56iNi3H/uvyZGchaoapECosCZL8jxD07KEm
nWIarJReDkPzZ3lmI/3F0AYXxohvTxnYwnuHFPYrVr9V7asv7cxYYZ1BbIh1Jvzm+oJ4LtmObEAp
c+vXtRiT2Yl0r4bL505ht9u+2AgF4xjkkG7/cGcNYvTl8J3NjrP07YG1Y3h/MLC0lQQn10kXTlxm
BQPnEHfgWiwmbzI6uYSen2wBbbInq7EdxVfEEH5hnVhftu/x4+4iZ7RQiD24Gv2THB/Teq/KHlsL
YdgN2WF7YOBHtBfAsifSQBKBirfeuCBFSeILfAiBEpY62+LCCdttMNIQwQKYQuOUdm206+GBsHIp
OJ9x8JYK57WNcYX8tDacdhQBggRXalxVXIkyHuKVoK4iza2itWAABN3mmRfpnq7uzqEVk02o7oul
mHw9o+9x+DbD71gjEhDd6Yb0oLzeHOVujj6ZuzDL/TjeMa9WiLAJr8CO/ej4bxfDP7dZsHFVBfIY
14GhKPJryvW3e5XWD2Wh6ezalXLxatToRBtkk6QfkVty/o+Rjz0D7eJ9uKM4DpppvaAtx+5zYCrY
fxrNL5+uHz+f8PEo39X2rgPpEN2icT/2/JpA0Ac87FMPL2Pomc1CY8C8GGpSOVZ6sUpCyv0/d1hi
gRxnlczNx1tdXcwBPPIVxaRY3QxlUkzO5oyZW0b+vi1BOEUxSeyMQ53J/IIBFjugEG+fFwibodo+
jyMEF+a/FBolhu7RfcYkgmGp20CuS1sbZB0JZkBmaifHJ6tz4kxFBG6aWHAzYQIsNmgxhAmw2PLv
CZwHbgcrKmSTLD23sKCdsyLeC0xpaq/n+mO6jQ19pYZuCtnfWD/ljRZsQ1Cs4WTcGC5P9SzB0pUv
YnIV/WvlXx/+1TSv5F9A64G6xc6TfqJbKRkExuWoLI+6i+4kKm9AZDvQaraEUrI+cIcYyVSx/u2a
+H+Z41wTqspmXZdFUVfUf2zXc1V+SlqgkIE6euEWHYto7BP/MGDYDU6SysoW3qaXC960eZKu6nAL
x5syuw3jrX3cGFkO/gVPZ3kI0dlwR0UegYj6EjKDyZyc6SUtEWyVcjH4C+G5ZO4/k+b6hoxXesD2
sSOP2FT30qvtMynOH0cQR9YUAlRMGHosqgIA6mZKJu7jKYHebBcnswQhd5KUQyGTgVMlnmhuOmti
wR/+jOwBYtpGO2j3KNzoVF4gMDogy3rE6yGdUuHqwiMVTsgApE8xd4SnKd+wDJ/5H1X++51d5zin
qjS5OJLpKwfCmWuTWm3EjPWlt7/y+HNm3GP05BVKp7PfTC429Y/xsQ+Ng1qceOvj8U1PrtJwffrX
4o+fFSVjbqQu7c2PSck7B8+T3B0JUQONAQgdvM+BUJDsJfWZAeWbeBk6HHKUa1tTmJZXMDFoh3Bw
HB/dMZD3otsjbhP+ZfUtCdPJ8M+Tg2PDhKfJEEvX/jHyDsJBKscKVUy93gQ4Xw2Pyoa8iVg5hcUb
7rx6S+D8YjND1z0p8sH6tSaWZ1iul84xmlPUnoboRL/+4ZR4xBb4U/FitjgzhZWCLxN/qr8MC0SE
NlnPI4XKi7UlBAvtE3wMgg0ATcNmxOH2cjowMG2SrYlUEuT1vhF2abmLgx10PTw2ubFJlTUygpTw
xk0pkDKwEck0E639mxkv1H6R0tdBh/wYekZtx6xfqPUtEe+y/97472X9UWkfg/ke5HY4bhN0SFNb
VUVofpnmQ7Se8jrhx2WI2SJHaDxCBMY9vXfUbyRCXcYDDUKP4Orl4OSSKstjhlbGEB1rXirzUraj
8qiKx6o5becC45zZzccS0MA8iop3OgdVv6dPbn0kQ1+051lUjr2LcC3WF8JbEs7J9/HZmwr0+y5k
mSyZblE9X8YUCRk1q4Qv8rLponYjL4m6rcON/an5luToBmNGeAKbWpi2MAxUg9aqkS2lx8IGiqAm
X3L03UTfmTdzfoNYXAP0/w8kE8GSL09Zw5Gyr/WjrhzEet9FO5ElQrb+diiy5WwhtsSW/0t1LavT
RfZfF6GpclRJXIKyzoUoTYv3v51Y9UwOBkEpwY/MjrApTXn+E68NQx1zhdos8eRjopjIdjNmS81n
/KJL97YHCNAFvqLqrsL8iq9s8zOA99j54pmTtkK6jEx0Dnv1OUXIs5GJoxMbmQ5fGKbzdWi6RJ5R
bMu1S3mtGqusWVF+LgtEC91SAVD1ojhGppOqb41wfsgHVjRatJLwp1NYVxTumx+BRmJu5VVjHmXh
NAinqj7H9dmszojaW+zD2akkdz2wpslS5v5IQE+nOHyfZSvQXid87MdSPTC99+t9SzwBGa2BJZqO
0rqNtCKp11/J0ipWaE6XlosiPRUXkbhg+uRr8waHwJtY37SXa6HERqB5YfSudO/S854qN3AIwVRY
nVw1W8nK8qkseQS0RjwCoyweYbmcFquvpSGLVZyqCL60aZgDLo2wWgyQnZWhTEs/LXDvIwkEUMdC
KHbQovaDwIwhoAEg6rSDS77WeKPMNXV+sjUA60euBjoKLjf6ja0Qbw1pqwaeGXgl8unKq0JvfpLL
M2zLViHz6PAlSbvTsktdOgrhW0xXqfYKykrn8W80o//xdYSCx+ePloClBGxZZgR4CJtpsys1a4yZ
osQeFBqtpn73+lc3fJrCxzO8i/UV6tYQHRFdMRRsN6mwlR87236MXrGO0Ctkx2d4Nh5viWP2cE1X
7CImMBi6e8gDvVsATi4cX/XUzpMo9B9saMmo+Cx/9QkR7Vp5zsSNYdIipBS5MzROOkdraiyGxuG0
/0YUWIsknk1tN0fBj+xSSjx15v7c8Mt6p4C+nfLg1gzK+xnAnV23qOcq06xJTEUsmwozx5PJShE2
BlMuMiqJ6jaqjaKup+pyoutPAkpVmws0Ud4VKXcPjtF5Gqy4N/xfQb6uZiw2E9/pus6qyxtRjnJm
cyIRrBGLC8QUaruqprUK17+2nrWwNebToxS3Ir/0fCDJ7xAWP3CN/121GPo/2xo0NhqIXEmiZtEE
Uf6HU1TshdjXhofh6CSURBNv8gkkl9OpKrxihHCBeeAgmhho3u4VU9X9UzkNgDtyx8QnsX3kCL43
ZIGYPpkkuewKqSu2q6vpBMZbXp6JM5XDw/Ob0fmPhe7BvFZYhiMt3ORDVPclyFM4JUtCl/DRUUdH
KVp+oFiupCzLAOb8lf/l9ahjZVd8JBh9rqTq1LaXe2tXC85w1GQA93Rb+4gr9vnTGgglKvt4Quc5
VfLrz3ri7mTTM/DbSz2X9DN7K+KdZuqvFA4+nfLwQYv9kq/Uc12fMi6Q1XB6Op1TzqVl5WCHKwjo
yr7gBQM9Q+WDJREZcGgA6oB+6m6MD1TAGu42FS9i5XSLTPsVtzYcU+L9ygn+iSMwtWwdZXq3CvIJ
vpbUKPZPiX4sN+xx0EYDTL9BmWOvtWwfXqdvY+giZLz1FrMlNMOiMLG+NOjWCE/43GsuyuTN9cma
oiWmbVlSr5vrynEQUEdsjPYks3bsyua4K3tEvPi8czbJR42QPDyv0jr5DGa4ODfFlk0RrwDLpo7g
DZ5VQnIDls3VAL2EcDzoOOh57daWzTUCaZ5Ux6rEMQTKLZtpVG8eeDNT46ywG+OVMIfFsZpx67Dr
xCMXhMFRM20JViba1339cLKGl3UDLlmVT8nvTr+AOybTIOjIr1+RvukPHxLD8/DUNie2ektMhio3
QtKhiqOsnHLikos3HXUdSeZzBgbYzxAHQGB4WhNXxirnSLEhA2bZu9J+VvovvMvevefBHufnwieM
5VaMpHPZYnPPg7v0uFGEfwh2RwJXJh4yBp44Z58sFzGKGhewLQnSj+HGooprZbTaeY0ND2HQNJls
L0nM5OT9OblwZQt76fNez0jvOgrS0fMyeTLs5qH3lLfsrdRk2+sbQd/gTFT8szyede2UdCdWqjqZ
rGSRc5Dufyl2FrFTcpJgH8leQpDAXAy5C3rFY0+ozd5EAlKc/GDKOyuX3YtMUye7od017S5rcSl4
DdwuflrulWyC9xEjSuTuAq/6wkADy0jycfpjKfaTyIjoLZEU49w7KE5YnBkxI4EtGBb+UYCJaN/4
q4O0b/MjKFI23ESAa91mLN1i3unTf/wi2z11FdL2Xi41HIdPpnAViAwLayLD6c4Ob4a61QE5uIQy
JvplFp+TCLho0J8lbUU0O24YK9G27Dv+DJO0lngbLdOeSW6FYiVdwRFu8bUjyB69xtgZL4Hl4+k9
ekrWFVnrPRAYYZlM1/D5CxETiZgx8S2jLXP0jHYvbsVsd+NRO8HWwkn+EyHR5490G8Aprg8UVg8W
tpXNd4PRWUV0sgy7raGwOfVHJwd+FK+Rc7QiuitPBV7zhVoNeF3BigdECc5DUlAJMOPxhGRhDAsR
hH+KxnuczFbAktyQDJ1kbR06e3sSdyyX+n75E8XOSoH9NhlchGtj7Cibif6aV1NsvAKdAs05Hgbx
OGVgjlNULx8qQjBQmiztZWfXxp5cdqRITWUxuuF7CA+74NPAB5hLchnIdulYEkND1aa8QJ4AxFnL
PWXYlQSVjtMPhtlKt/uFv1BH4Pp7fiC8YriWArdKN/SNTA9Kzq942tb9WAaFILE0YcFCLOADf1qi
pWABwm8TG+Wi3c+sKFjldGFEI/5V//+4VYUzXGmMNTwb6dsPSCNzy0KxkGWHqct1FmKN+lKnTQdU
UHR5boJBHFwScK0RnMuwkGF82OW9F6/QJ5fdFNz2II4GLFow5+nCdAkcOXL16PbonYNiQaaEiYtr
jiBz9FyTq0jwWtSD+S4udkUxkVf8566f4YOxo/aeo+WHdBEA6lywgGQDGGPjN0Gqs75YZqp1wG4w
Z32HmUA4Hg4dl2G/rCWSxg9c1UF0wT6oT5xbXv9hnDe/DywxI5vEe8I8cC3C52AVCKgNPlJZudXv
OFlp1epm45zj1+1yaz0ef4jSRNEm1nWI16wx2Yr9RKE2+e5xzRkc1/cxf9fy93c7nh2o07HKrHGI
jRqxDd9d+e1jxTqV8amu2QMfPttgmtqSKiC6PyEXIRdZuRpCt4vWRgklg+pnFVDBq64crtNyrY5r
kXZGX2fLon/PavTL7334Dvlfl2+YK9CYbVYqO8tolyfeaG4K81QXhEVuCI0gwoKjkiEZtu+7g73k
z/UK60XWK2KP3NdV1GW0mIwecB/+1KGoWG+bvcJ9Cz8LiCSyd94C+U8zmlQsj8h/jnnDqnSHJKE/
br6lAPrMqqYCny2FYhn3NuqUq9y6rbTiJxH+JcBae+mW/t5aTWkZpijrqiAIKhS6f0yGH1GV0FlB
9yVUvS5/UUWJ4hbnO4FZaHQnA0Xl3rWnxfbk2c5JNq1KZ7NBekENYa7acdVSucfrUqQyOMokeBPU
S10JUza0xqP0cYcNxYR4/SSffdKpkIrNOElSOVens4bjTyi/ZOV7gdfOgiXRE69UuWrlpoKbw7UA
8SLw70tdnscs/2AWqaQ8Lk1jX/sHQOF1dxlM1iehtMVGiaomPzgPZW6iRkZ9598cjjUIFWAuniti
unIsCNjDuZ1VZHysRGBGZGM5GhtFPpK5xZDTZN0gbx8y8Dy5hukMLNw2STSwVdHJKueO1u/1oxcV
C5xfQfUlzA6+du+ae2XSUW+Hw4+xUBgn3LkyBA6UBX4ACekENz//4PsH4/hol4i9NfOM/1/fC2sQ
a5kXGty6tkPOPHpKUGcVDTkrXgp0U7Ibdy5LNbNdqS/yCnF4D7BNw04bUI0de3taJMVbHAhC/Usr
v3TLE78YG76+612t7mr8QbppBfwBavvWocpj0ssX2MAffwxC5zR1GPjNiRXT91p8WxT3Rza90Nf0
N26qKD+kOhxY5RQP53s977LY4UWpy8qBXwDxDQ8iByX0eIk1sUs2KRcH8Q9Ub6oFjiT1kc4B2UOP
4ammB4KLjVy/br404QjXCxAhgIcyx6P0meLgoSFPZ4eBCrRHOxdLFpEse5V/Pg9aB4NEh0RjWllk
OXprUevz0mrikWLLOOrhSWtOJsZ1bhpPHuCziT59+R2d9tMZy10pebqybcVVtKkVlOk0y7wI6xrG
CBUBUZBAnbxI2yUM75PDszvE7KRPWX0O/0b6kvVjqhI37afshA/L1E44cS0fMQXcndnS521iLzqc
KmkvK5uuucBRZUCtdq0V0ymgBX25jUE0MTF6PlnZv0NeskAdPWabStkn8YGg6qrZGdo2HIDAtzOX
MAcCL1t9OYfLrq3ZrqlEMk0qvgcte7HkTBxlzI4WZQZk9Sf53dy9KJ2bpUXJUhiohOExElcIbZ0M
S64HdQ7tTq2mjDNr+UTz8sUOfOzPPgwLM2eS7qQoKrV5HNpitc2xOGb75HkYEDeeIvgvTAElDLeX
Dl7FZ1PsTGDnENIOfbEPZztJ2OVM5wzkjkyuCCXafFFhxb4t7v4IhqXwF54c1SFkeCKhOFIgqUNo
zg8Bs5jmlKqnHoYg/El1YY5OhzHoNecYZ0upX1IdnYBLqOlqOCXi5HDClUwxm1saP/84gaMGENQP
5/GbbZDpjTPCj9ZSvwHS05xuyFcRn+AKh2KmVPC05lCXPLYEfuGlvncToSLQR5WTT1aSth0HIFlA
sbu1WpmOMbQMDsjY8rujFB3w1QvRLoMHUG0S8ui+Zn8cDvBze6abo4fqhxPTeu7gT5jmvB8W0fRq
bkkhWVJUBcQXoLpulsLLei4vFbm2JjU2O1Lewr8MsNiq4YBZ4QiL7LNv7fCVTB4kW5LJn79HE+jR
JfIvIOZFLPvAZCcWQ9htzWLTdugzXc1cSRanpTkw4XMDDZD1OsfSFhBMBrl/mbpEYpnUdmjr988R
bNhnj1g138vPfVLstcppJSf4RszbwEnCCckbXHuasu0MLtq15AzlBp5aH26NzEv7Xa/tS/RB6RHR
WbKXVDCtB5hWRJpgNjnI8QTneVCsTKgpQ55QU6m8iuRVT07osCynGx6SblrKfx1uE6vzj7nipOLW
CYbm8JssO+o/Dj+lnw1SNZA7g+hAENbjyEZ93dsjOKg5PH/G660t4pbsHElYh9poFWQyqRTAswf7
GEf5EFiIOdzuiYjELCtOURYSmryswHMjT38gS4g1YO7TWIprAEZ+deKWfeXBOdB0PqOvKKr7Vfgg
eScDqN+qc7woMR3igJh5MY52pZxo4ak9Ojy72Y4mGLzQjAAVOD5/tbicmrS4C7K8pa0UeOivtxzB
oo5/cMnQgkkBjjugL4RRXsJ6f/0u20UeLuAeg4EPwkW9vkK3JVG1CmobSg7yQPK6amQuIresO+ak
GgThV1i+AXqCXgP2B+ZwXB3BnBazz7L9Nc6vInWjvgCrw7nE+d54KvquesnLw/ceIxd6I4icV0pQ
z0Z2a5pT6DYUVZ+v/FAIB4IrvedCmt2a8YYT/TFFbivkATxvzQNCzVuTnNTg8HzLpX3/PBbt2X9c
s+ZWDyzKPoPsV7Q248kyEsx1KwJaYjXIrtZasVNxQImeN0keeVvY0b2gYohLwz+ZygWUnwqN5rwo
vTHwhtJTBIikPyksxcwjhaUVvWflaaEntNunQ8afXx46qOySh0rhZW+CYV+CYiKGG2AdxN2Fflax
g2zVl+x/lu1jFKXPfVTw0TmQ395sC0BfyXZItqW+aXXEopuy2KiA4loKdLzhbi9CAVjC70nRAdE+
x4DhfHYoyzxateA9Qjcs3Aabsepm5STc6PR1peM52EwR1s0mXBCALXXe8/Enp7kW6UxplTeE5bAd
KxSv1LaJsFGcU24X8iVgUYUxs7joxlvQv/3E/fXxXJu5cTEX3skUIrSGDhlDT8CxRRWYWFT0NBMc
EKGxS5qlL88BDQjcF7MpGIPedf8ASKBmBxo/zjGJGdDM1YGPCnOadnpFyOKCuaaJm10K1VKFdYKo
GS/2FNSj1gAXUUrslHQvoDI/g8ixCA7knklLJZgPy6eHJ5mZFlIicSbf1eB+OG9WA2qbbNMjQIZn
uDa45/PHL7Ll8OIC1fLWRMRYYxGKP2Z00MqbCeX8CXTYBmISUQ2cRrTUuUffK5a/HuqGDjlR5luo
X8p8XttBfQlfuHW/J0dlSL2y554HfsmbqZ7SeeLDw6SEgKFv9mK0n5Hm8qI5TK9ABLGDkT5C3kUI
3Q6/oII7NNuFvxtm80c5Wwvf6hwbhrhYvk3pMh3O+N1s8srvSZeBRVMQ/4FYcT8AIALrW14m10e7
C9Sdoez8eAfstmME7IAvanYQGUC/jDKRMkvg7o26pmJogWYOLKnuvPo8uxLuM8QI4BDIboLS6++w
DXOyUq2f2A3NGuzChBJ6eKL3PTJ9mMmLcbBwtZm/lH4eGpOvLZDR36xgHwXbaN3m9pvbIzsjPKNY
ZyiLCmC662hcF2SvXcr8c1A/1OB9VtxmFdi6uypc+vfJdyJQxG/Ahh8soqx6bTuEGMKOaFWpSCKc
q75ssUzww48gOGXGWa50Tlmb97NSaPVpn6V9RZgkk+B8V5m7JN+b+SFjcicc4I5CnWSTA1sUfYuw
gl6ZPVaaudzNjXoFyNKglGctydzzgIuvplTbpUx+Xhs0fExs0FKnfOyLDyOADTapCWbqhmKFyGeK
lbp8o299rLPHBH7sHqhJ1ir9jOkCfqRuKN+79FbOLrlwziLk5/t+ODyiM/d38ZTM3mrlEmq3ULyP
0Xvk5MN11r3/jmzEvhHKYXHbPRzGKqJAgqqFmXtUTg/zLHYXs7sk8rWWr2ZyM6FAwJK5R88Fqqiw
2PTbcrbXsPeXO5rnrMOSiNBqXUhu+ydJRpi9xcFtjN/BwLTK5zP5CtdEeXYLoVjPXpLBHywk9ALO
6iPHMmnsLhSDAgCQvBKyFb6sAuu2JRHWVe+cSa+3TvMph432tYqt6FY41whZau7EtmytYjKiw4Pq
MA5jybrLtK1WbmQrcqp2/2j3GsA+LnEGDbeov2riJYrfvhkKAdcSN361+a5ld3U0WH7LO75TZtAo
vxFtcgyH48wxMdKTSi9P2bi/RbtMLs95W71Fz3PRnWLlGFcHodzPJK9Ot8Dr0n3xPF7ggzyPfQoR
x0yWPnb2kBHaMi1oulYwN1uFREd7kCC/bc8knpv5FjI5fAxV3IjiZtVucgjS+hE/O072RF7VuTNj
HChQX1mP9EQ2dhJN5EFU2dxtz6yBJPxqCSleIMTnhJew4kc3ifaSCfgh6a6E1Mm7oDkoGfr5aUDu
PDqqBgoj3UFlFglWm02/Z83CM8fYmql2HF6L9l8ADKpm/qNYwtIsGIYhaaaODUpXxP9ewupKJRgP
AeYU8QXQEUlxwZ+sExPIO4I8gISLORvQDb2dc8cTR3JfDbiFKbYabZmoB3h748nj7HWLwNx1pIJV
DosZOJ1Bec2hwoINn+DfuQXwSb6KJr6CSjvBkQcPoy++N9Ip9W35FRWosgufaO2blnUpU92dSZ0R
cyzNsa3QdYPOJ7AvZVNAcf9ihP6k/mKXJvW3ldaeY+576a0XWeN+1s0vZa3lf+Tltwk3YpI9FSjS
+cLKkay7l826lta6bKvU+vm6CNYOgRI/Ar5Q3HyzB4Gysa7xIcuuXFg/RWvRwxBdMkQSZWec3BfB
06sets8ghA0NmYaMOR3ijcvAa4Np+N/lvKHu+DsL6YA4/tfI7FhBC4KrEAF7DZS3+Hn2wvYuBHcI
HcXjItm+8hb1p6Y5PqSdRMDTcBj8ozK+cSVknqBYhjHn8JCwV8Ixfhlqp8NDsaL642m+t52nE4T2
uKNpFC/uaQzWoeJOYV+BtJidxMxlFd3OJhoRMGlMDqyFGYQ+fgXdiuQ/IuwYKkr8BGtdwQs3j0Ep
5Vepus+GD320Yw3coYWfVJ9SzXwH4B2suo6tIncFdrd0s7DATVvr5w9jzfHRBFtf2mjGNprLjbVw
uq1Ogrp+78ELKFeAJHvT8oUVfov6KtZveY+l7VAzExB4ugvY3W2JzHVmriLcHIXdNPaz3eCY85Gq
ntPxLVYuUDoSR9xK804499FRMw6jdq4JW1plTAyRcA1TQSUBxE3mRWgN+rq0BYgV0qaWNs/Zxn2L
EtSxReHKEF5wpz35C4l2a7K7GL2P9QcInNTrUqAw3kPz8mVaXnzwOSY/7duMsEvfpqoau2MdHZQX
ewHIBxldI0mQB6bGDZu9ZhrlT0Er08YL2cnEkmeTDas6smY1Vuklx3STnIklA4okjzaU8chlTqtQ
K91KoFLsqAgpMHePJ0Eq+/mt0TY+06FkK5JAzRB9vAnjrXvcyFS1QSg128du9vzQ5feks2nKiZpD
mUvXH+BaFdYsSoDy6Jd2hs1ibVsFtIhwz0iZ+uyZTxgnf/WMzzTe7WLL/iFwBdObGVOgGjiiovxS
oN/Tjts/YOZ5Ev4fYee527iWbtsnIsAc/pJUFpVty/5D2K4qBjFn8unvoFx97ul9gG7AaOw2XA4S
ybXWN+cc8yI8riyWknyjg7m5CPSEtRecVXp0iWKgDuehPLWkc474czGydN0eC0xDfZ5TwY0IPYOC
5WRfq44kXAv1HDTnLDgqn+I0e1zgRpAJqTjH+Mu8Xm25aalHGFiFnIbEDPjLYkN5TF/S7bulPMaQ
d6ijDpb5/No/wF0ep8epKvZDu4+01xlrlF3b5hyPLh/ZInrQnTl3KOv6altst9taJ4OwRUuNkMJu
ivCqZvcgfpf996r4FHqHxXzC7bq+VsP7aHwI6Vfz+HYEev8O8ryfO+ANTn4TXFSauV1Zbtjr2gj4
LVZDJLDO0wae7mc1J51iG9Ep3P4Z7SrYpDgb9FPanUScyOohcP/kXNbjitUpXBTc7DGTp0MoLx/x
cV2Ov/z+dxH8yfvfRkyV+WsWAzNdhMmXUn40491vX/M1GIhePv5noZ4l4v+sHQamZFMTTXjOqiX+
o+FESlKtMFKwWLq/L+4cByXmbcZ89gKT2mt3I54zs379BcbWrXsXzZ7jLcbkUPnNhNHgwEujkjwr
1WAj8JyVJI/lG60oNayyFPW0pyYlP7R/EC5jYYsenNRrF8puQA38j2AsnfPkShU08kJ4eXy28ns0
fcTJhzh9jMq7Ubx37d2sXidXLg9d7dW4yQjXd4jl82hQayEBESjr6rWXVJ6k7Ls9NBfVPwTqPFZs
07fmhvOxxNSa7K0RUOdWTQEHsDiuMQMphFl3MVPV8Sw1V5yuj+QVp2tSv+F0pTsi5nAwl/mxnaeH
w2gOM1wy8VKHMr9BXaXDyihWHAVo1fnRvUhWrQxE9tItoz2gnxCcsLrAhBZKc0CX/Mp3VC/wwSBQ
glNs8pPwMTiQmdYTO4n9G2pf72pQPm/sHH2Emqr+kmHLU7hBPz0C8q1PHEOcyX4M0GLrIFEF88Ql
0AgQWS+59fL+HgsLAGqdTW6rLG8tpIzqm88M+W/K0FH7ItmWkCIDT7xHwhZuIpRD2v8w7IuEo5+U
Q+WPvDwc2CA/2B2Ptip4kGJGIJ7CQiVtHOyGT+7vrDrp5fHRELvfpbkn6DQwn1A+61XJDql+7YKb
/LhkzAWGU76soWAkK1nnhpyRXL661vONhSNHm3Hn1RPJVY1zFObH4ZasrHjGjk3GHuwYjoXHDDzH
KEOsHNN82y5f3bw5jA/wm+4PdYDWqDrd/NeguSz9M2hOGZA6h8wNQ9ZVCdLVv2+z9Lh7tJFmVC7t
q5xrH8tXhkt1vJ4tJqPdfd+HE4gtxDnzComYqRJlezRBVmssulazUqVzQpkK+gfNGalNU8eBsX1C
r86ltK7A0rv6Xsrvy1xborNADkdnCetNcGG34fX+m5C9y+OHTx4KRn9x8oWTIRIEPMkOfKCX+MGl
YpNWD0eOd0BktlK7faTIPzOzKNhVDbGATZquNYYW7NSSlT6BEF2HjlBux2mbtVjW9pwRJxtSkZTO
bTQ32IBMBdvj3Anx13+Zdu/pdDfN1056qeXrwwHGqshH0fRSk2XHqeL124Z9A53DjUxHDmvpXmBq
gNdB3uuFB5t/z5mIkJZu79vxRF1LF691fQ2BtJlmn9mj2Zr+NqCyb7/v7wkxPBOTz5obgeIpY1pb
eGKM9VvT7OV7i1ZTHMzSS0Ivrbyy8t4PZQdbb9GUv6r6+z1M3mrE3J1Dhu6vZxxDJp5xDJkECTBk
KgwUSJPslHSrNhsDRIixUrW1MWxku4m203MGKwb7ftrrqSen3qh7MXWg4h0SnB++G9O9UsFrv5kd
xLxbC4n9okIfDFEJHEyXUK6b9r+6wv9p/p2vRUMyRR0av8ilOF+r/8t36TexIDe6XDPs8yCv4W9C
BSUngArq0tALYq84l9KNLvF8PCLc3F9rXFGFB9XcGA/TnTqprvQU3zN81BTbjDfUTkWPTQrBup45
1j81NfTklnP8mX4jPLwQD/DwjjX5IxfuGltnfy/1BzM5yeO5Da9acsurF015wZ1IpEajB+M4xMcq
PmIRD8EHxgf9XWr+onmzYZ9Ly9TxwYFml747E0sFfqscUmMRZvMgK4/mQVYG3f1Z9qPa1DvYQCW3
BUqENl9QK5SDn4chR30rXmNGSOs72dxp/NC6zxgeEFVH/8oMKOL/zwwY4jpt1inlffJq4vrOVw9x
Zls14oJt8LCQ4F8+bIV6RWXeqDzq1f+E92bGAZUzT3V56jdABKEfhXB6Wnbyh7I9sDOQsMInXmNg
qdmftXdc5DHftn3XFPvnKOIG0ezRrfR9UO0s0dVf/vPKLin/HKFrEo8qSdJ0kceVaIn/eFxppZ+0
SdAkrrBrC3ABw4ya75+V8GDucYVjvYViuilCrte3ob6z7ir5e2W9VMoeRBV+Ik3ZG8pfP1FHRwsP
lXGnKtuee0XCcewM4tVqzuJ0Lqdb5mbJMdGIKtuGdU6ki1Vfs+TWDre2fCnNhS9cdD6yi5hdgGlp
dJV5w4AWsfeFFbnGfouK1qSblV0C8mw8G+Q2gNsp22YxP/HYIiFTt8dkM17bAmodcUas7ejgABjI
WEughZid7sZl3AObfRn6F9l6CYeX/vEiVrc4ux4k8bilL3OX8ZvAtaJa0wtJLBJND08R7qP2KiSv
kv5Gw00MwdYt1U8l/Yof30b8bb2rmjd0RCI83ll5mL1zMXF+QIfaFqZBJ+7OrmrcSFPi3UwIV2v7
//yW/rip/7clAIyZqWgK0SBF5u6X/uG2jh9V/MiNvnCBQ6AFUFJLAWHwOvPM8AY032gSO1dK9xU+
PdxB5DPZGf1BL4jVCz0FKPC909zvUFLQ9PcT/k/G1QhO5RqQfgvEGm6js0vNwxS4fGe82pAlWMBc
STmFM6vgUJI9H/FtvNBA12XvXfBJ/wAaB04+w75zVgZ+JhGiFD0fbd/2uuFqHWmfiq2VNi7HPyaG
t8fM1/NyoFgcbA7wzyTBk5jfS14FsJecGiFK4fiVZq7qeB+V9op7W3V+AkshB6BsDizNcSV9nrUL
X3FyLJOTkp4H60y88gqHZ7atxTyNhhtd96R6qrdCY5u2KOPX6Ddn6qx8g/jd8CaW181ovSbyS2Pe
TPlqXOB4cT0igGoE0zm7aniRN4H5B98Vs3Bi8hz+flqZESxV2phtOb9RW20+q3kcu/0WshMhzUVe
7H9SMs04F7mhHKcrDOTibJhriCPmfwsZfbL765BpRLRi2myxMCMOPa9ttFFOkpZ0Y0bOfpHc92WW
UTnJY08LppO9mjeVqgiRaskvg9OnnAAAfWPo0lGyaXuDYjoeqz/iN+tqH17EO/VRQ3KN/WvlX8uR
hoGrTKky+/a/0D9CClRf5/7KYkvvUJ3baUufcjQqdARvKA4taktF38h8ysvVvWXs2GnX8DmPokRM
2TM+wcOU6HDhZmDEbG6LZCdP+5Hk3TXXNlM4u338Ynb7pAZawlaAGbYGCXC2ek4BZ007TdrfhE0d
HZNh23TnsjmFyuHVIgkKOUMGp7Kgorm4c6FGmDZ0FzKGzj7sWYrnzXw+ul27bzZIAXalZRd/N8lX
LX8O7ftcufNsOvvhUjIH6utD3v+XO9VS/ul/hkc190VqhqXomm7+M9YZipLeGqqFzfKbFDR7xdY6
Yeyl3oPeQgAyra2naO80er5go8VjnK/bYvbnFO5uaFmmbaLeA49Ex0yBcMxhanWHcM2D+zlPe/yx
lIuV3xr1gi8YT3DhFtE+Qc7aAHvY4sYxDSfCLFKu8wUoQF2NnYbdloAw6jIkXxkGuqj/O1+86sBd
yIf8+EPkZD6xcYLdZsFWVjYgP7Fg/7ieSJ7zesUxAik/7lwatmS8xtFBxzqJB4kMCGUq3CtURMZb
vMMPPaHrhGkk7Tb07eIcpnILCRUPE5uRuwYLfh2Jq3pcD2ynjb9NIjRNYnvBisv+mo4hJhxYGzBh
jgd5hQCMuRcvr+XdzWTFHzezDVOSmvvUVko3KhsbC1i9yBf4W+hU+fmumHD4DpR5i0loG9UinebN
N70jApyz05h/D/mN6ZL4bnU70QqcsHXmx+BzYoqPZfQXw3gwPZKIgesLQHfo+SXN8sovr+BsKzeV
sUFWTcBa90Bu5oszqOZHMwiX4LUH0jn//357zrC3+mi786kBs40AjGBis7XVbJ1dvYc3nr+kk5l5
P7YgJoAPL1Ke1ZOnIj5ZR9E/0TiU04iVXJONofz26gU4GAxTEg/hCdf0eoxnh5ZRAVOxVfk9tzFP
kazBvqXFID32PcHrZt8oWArmpzCGYcuuxIMheKbkpZHn8wlaMIOdnm7ZzIc78Ct+tDWQj5TdDxdG
6Q6JSypQ7zG32Er3lwdDMLBLzkVyDt0y+J2Gv8zH11h+pM7v32V/xjHzE9fKvn5QuUO7NNubNFBP
c1Tzc/09l2rotBnDmZCAT5iHt+KreMw59gczz1wmfmFbaA3WK/O7uddPq66jcCmFC24fXB70+k3K
ES5kcwoAvcReZu2w2jAAs8plYs/f30j+Pr9bVhBXaOZ8eyKehZ9HbnwtC69mX2bvO6AHThS+JLwE
aDnZKdjQXGHclr9hPcY0eBkLAq5J98qk1EQTYFKqrBJa0sudmXvFIuYaxG4KZWHcIEiuGtGxh2cg
RuPrxNXKWkT5kgxQY9xGhL4I3OHcWlks6h5bsg2pBq+KudfyRfxW474XKYN//iHEdI6K1w6HmdcS
2k2WO36H/8ZeKXD1wFzTzkKWHOf4Vsjm75pYLisX5dAPtPB461RgktBxusWE1z+DD7bjtz+p0BnF
XfFc65TojLBbD1vbd2N1Iyib6IWamVF1e0zdbqdjUCbnS5R28xuyAe1aV14VRV2xjcTas6SplD1+
JtIlUnB+WIXuzwIbFS8SsVA38hhWB8GawYlJLwc23GDbdpu62wRkbdcF4JPu7zybmBOJfcBxNIC6
Dwdi5UqXrwyp0byNhRLYhbQQ04vBn/IL/CJeqx+QvbFA/fxZSQFu1ssq3lKrrlp2qZ7UBx2v7Uz9
waj93eG2kJYq6piKUXjTKuzfPUzr4FyEz3w4pNEeWQ/rNpafCHvccwI8Yl3m0LDIRgcBQrxNuhvs
fyvaNs63pFzxQUXdRuYCwR1zsPVfXbVrwqUhMgOaoS9o5lx4gbBkKk+/iHjESLz4HqgjbxyOw9+d
w8/D3T2ps7t7cMziTJV3SEmDddXkm7FCJ9XJcCo3CLztauSmwRH+nczW7tlMbX7mlr1nfOg7zKRg
x8ghUUyMCDbgGGzdorQvi3ONPdA1ZWCYjCFsYeDLQWXPRmjVVhK3ryVqPgB2BDavJXdBfscSpdoB
9tHbD8ZaNFbSuIZtxH0Tjot8PKTWsZ1OBlY/9w38+BszZSpBGvkcVWdNPvcVJSRneVnTkWSuf/D0
HMIV+S9jGAdkZCvZAU86HmSGBcIH2m2GQSEPPkvjK/6ECcMpT6zWHeaxaU1FiFF/LfZ0NybZ6n9y
4hXnvOeZjzM/Z76R7oJZOfbrtW+t+IF9t2qeRGO7aigiWkoBrNZF3S7aalE8qcb5ckp2QUjd9z41
mHkdNADG2hGendphwVmnKqh7KGyAX/F5XcTpYtCBzBVMr8xTdSUgbDanPDoGzAsf3q+dhDreriMU
/uigwV0ZfSdeBczxt4By2zXB1O5Y9yfIyYF0QZTM/2bW8pzA0iYCGI0JK9tgFuk2JNMtN3OsfOnT
+5J/1l8UKQfhe2suf0xaxbNB2VwU8GBi0Fw7V1NPrc2kzOaDYTVTtJ/C1yp/icYLXzTJB7b3GW1j
FhkVMMDlullqiqvzwGJsTyL7G6CG24tOvsCDxXfEHips8EDrL0LtpiAXqTJQFiz3saP9+gNagxAS
JYeoqF0PBpt1enbJ8s+y1suyPSLzRLcbFHi+vbwhusNaHGg7g9DRQC4cyxLFWE86306DfTEL0DiY
6EEYUyIBjsyjt7gqG7RXiE12Il/7gAXTNUQSnmcreLFMrzOP+gfN4DuFExnVVc8id071NqhStlut
86uMHSg5HYc4eYONTfz4z0c2Wf0/p3AOarouGqpp0i8vq/+Yr8ei+UjinkBIOJ4i84rI/ue+GwmR
2LxYHOAw4YIURCg3XlL/jbK9Gv/gKk9dl4dLeb57snZnsxPPSzyZl+gFhL53j7DQFrcEM4N8wzh5
IgnULwYGty01EI6a4/TYCsL2gzfQimZ7+My9xkCXuN3AA3oJvBBr+P9UexNMxNbNoZDAHFG3qHf9
7FRLaDeXZLiG5U2Vb1P8YsQv/UIIP83pQyvei3SpWfymb7HwIkxXUz3LC/oTZfJm1ZwkUvXDpM9B
orqgkitKcDYceu0wtkclPubt8dEes/gYusFjsZlBVaVjtVg5oMviAj8U6C5PkwyDAoFGuiOgK031
wO8nJUHeubIKaEDfr6BuEQaCfTYNx1DaWjqWcbsSevtEGCaZNuHrT8UQqlY9XDVMmsKWct7AWkkc
EIRTGKBPnbt6mVtfxfD5udCC89gsSsum38mK3irpncacFZBeO6SHj8lTvUfRe1Qbk/28CXdiS9Pr
/o2fopO8T65BeQsnOs3mWaWBJXWhj8t8Q5o1YCDbbqdky0t3nZ6cgupWCVchOH8m6ux6CIPZ9dCC
f3YsZfkwiHLOmtgwbOJoOz41sTUO0F28UNXPhD6g8VcX/eqHX3TrtF/l+N3Ln9SBBmA4V9x38Aoi
E0PNsg6XJQsQAzuUumz5n69xLud/aEiaZii6NINLdMlQRP0fY4kxk6VJHaPJ4VEgYY0NFqr3GrRL
jJNsd7Nm1WK2w+74DC4AqqzYoE9rD0cG2cyfPCRxwXZBiaFkMJZaEwe0jHXwYFI+TyQL1gtxPYpr
wAR18kTdyCtVXkVrrHjzgEAcXzLzUkfnyTiO5UVKb8b42kLKZmBzMDFdtUeg1RTEZd0peJwuS504
Nz2xj90mUz8b6St4fPvJlx67Or3Z2getDyEgG8jV+MIKLjmyuTe/ZQ07ThTCp0f7ZI2eNBA2J2t/
sRM2Iu84jcToBXJAP/wlB7TNXW7u5vhGssvafFIZ1Shbmf9aUFZUtfsM789chmNKGL2OGJmsCB40
ubEtKIBW3FdsB15j+a41H7n8NdoOYWZRXdPb0Oabx/UBxoQKnq1J7Nmlr6XwXw10w/61il9l81bH
N8m/ZN2i685ZdNqdJX1fwJ6L3YZadfm/uFBoh/2/V4FhmarOgw5aCXPHfx9Jh2Vb5qIYDjOo5GFy
WhOGA48Ro4BIcHF3SnCZhCXlsImxzrktqo0+8c5uzGfrB6aKkW7lf3G0unrz8UPRkmTq3T9H9T0R
Z4zk2F9SMJJwPNJbupiMGbHcdjNi+TaYdrtKzI88+fbD32P4O3Zbc4/hLzX3RuJdlpTNC6x7/cxc
xj7BLAb7hJWtzQ2gyHZYUePx01b3eCbzIfSxfQqETYX5eJ1jlUG9QLOxjkbhYIDfn0w2W+OSwU/K
MHCVPNbFU6ZQv33jS6JgbDEuF/sAd9s4dx4Pwkm++77HIIVSpAIpTZhLkWDIUYoEJsxcU4qkJeva
Xzlpt334G0laB+267uemHuNpCq+ctF5V0wxSbHE+BRtm0WK+qQUH2i7d4U98edJ7xeNgdZ6CwVSb
A+4obvHNoovbOEccqepjrFBMPa+o05EqIoHqFIKP8/Cwik6JcqAm+78Gmgx5znz/2/TSlHSZtVAx
LFWzmI78+wUSZ1NbDr6AFOqhN4/nWKKpgzjE8qHOZ2LWnlBxmsJTYNxkx8Y6luBdArp3ToRG2hm1
1jZfevP1aL+G6DNLP3rzXmiv4/hCbVd+LXGM9EcrI8BztdSXUX+r4ncCu8BLdqpMOc/Wl7d4lpp2
6yfbIN16nE6Ew7go07cpeSmDm6+ei3ccvUwYvxDIYrjAw7oMNxhKqAbIuebOU3q2RLw419K5hUD5
p1Wjr+RwDeGZ87Dcr+eqP3kxjlsa6Esa6EdWpG1VzM18OHgq0U6dG+5QBJELcrGdD05f7EVz35t7
uiuDD87QkX7SQWDGJ87NU/mmRq/YQzmnydcLMNnOs3xw4GvqJTNlnSiMdk7N07MjkpVnv7V5NCAq
SzaHvxLj3DSnimq6h8MaHBinaMHvKD5em+G19l8f/istArSRjGARuIxoJyzcuNlRh6PHVM3vWJsz
bSUsbmXwJwj+WLlrJ+LF5Mw9XdTscslXTf87pVFlL+b7Sx/P1Zm+G+DxwNHLezlbScWncUmlu7ZH
jyIe74IGeqyy2oGewZ2nC785aPIMTr/S3zQ4ys2RI2T0wltP2DqZDpRF19PRrYW3rLmLf1KbGQeW
cPJlpKHabpnHR9eJx9X6TzZuw3ErcDwttlBRmmCrK5uu24BsmBq34D+kl3BlFoT6l8jEONWghUuN
w5SJnWdAmnQyjxGkfq46qi9I1xZnwAR3jSMgSxiGmYFJT73tKdLod6ASI/0ujh8ZSFTKAItD+RrX
5FUOYvF3rE2tR3LK1L3czoNtJdgF6t/m6rhdSzfYW2Oy+iFv9QMXEcHUjY+3ExfTMFI888Yn3iea
p9RPMf2adqUJSAecxJ6OBbpK23z/01U65K6Ubwdl88g+OTQTn/1Nhgc6Bs/ZXaOfJRauA0Ge8rE0
RiToJcEjSi3xZVsfTI4ZJD9H29jDybeq1xAfgbnQgQPUuwZj2IuAps6rGq845kecW+IVz8iAWjB9
P1k7WTkFK/sSI3jtxN7ucqiSLGFwvIHbIgbtEuCo1ZHQMzWfFJvy88k+/YAEHwiRlW15NaOsCe11
xs0u9lWA4u0N4tzUvp/hnAADQZY/lL0QeLWMXwkDmNeEHuhpDCXKNmO/m2wXh7F4F4w70Q54IQP2
j/AepC/1LyOHoo6baYlBKLaRF+Zm+TE4BfKhGb3MOGQmCbULZpbw6UlQ1+A51S/fd/8yasNtwtsC
IFZxqYH1/XnWAtdEYr4DJZyBpht/+eEJ9MlJd1EvyV3/9GowdomwpW4IWWXimVx3NsfJjg/raHnp
fqGZeF5fWD3IOvGXW9OMTM3wZ6Bk8inyTCYEXJqu/rCmYOEYzS+L/xU+2aqW5XvQ3WF2shnqAHct
UTB/yLvol5O1kG0xOcbmSQQjvHzA4HVLc5u2O6HYG9iQbCwd6VkYzibMm+C6DhehrRsfPS17j+/q
8T2ncdeB2+MNd6BSoKlQVMqdj1ZrZw4m4IDqURzDy2jJipM9qInzkMikzuPui4otbkxSQ9HkTtKS
sufNhFcx2zTCmi4zaVdSpZh9kln0pRepuxk6biOEcy7Vk3yh9+JDVj7H9N5LToJB0079d6OjxOB9
wHwQ2NzZOD3P6z8B/V7qcYpPEmne2Ck6z1F65rz3NcC2vz8SHsbaXVvSUlHdn1CxFMT89VZ80uLT
H8ENP2APG/3Z0k6Kxuds0Vw6Jb84cU9hN9EGHO9+8az+V/+gFn+v+VeBI+YIZzO1mBg1lEDY9ikd
qZjO5ul5PD+AYiL3r7JIlSFzV7tMKYnaCzg7Oy9uXV6UwF0n5iJR2R/vDWPf5ZgV9kbj0ovtk5Ne
6eB9Xb+nuyYGbQJwzgMVY5mvPVHXz6olXQPDZddFu6YR7bH/Hrk4eRVmv3errrRoxalfvWQS6AHK
PdhpbEp8jO36Px8BNGu2GP/72i5LogLJ0tIVOFDmPzZ/raQPlSQoKlRf/PoOUocco+fOlHjgN237
iTMMP61xBPzRPuVCPC4RXW7nUT6r9BmDsrjrjzeayqNLIB6r4uhTUfUEiCW1F3T7Eof/DnRF3HhG
7SaZo4gcBdf+MCMrlhZP7rVirp/xn1A+5dIc/6m0vUZHabdLMbct+2hmixftTgr2qYWStld0T30c
WIajxVLyWXivscRN81rqb6V0N/x3tQYa+9HpH4n+IcYngeyGvbyJNElnNmGSGjLGqinWRcH8E7wz
w5i565ewx0/XLzvOB96mHnDTvONMPcWkP/ym+pfYOIsYJpWNxkgkOYOOn77N8FczfufJl9b+iYDQ
xQet+yXG9uV3t04dvVuMT4arHtNGcx4w7f6KGpotLnOxsbYFPJ2mF04otGlXSJc1KRlkChlBwiu5
ZdQW3eajG2lkdiPC61nqrn63sV1xTptxDRu+jhjsXFM0OmAZsLmaFbrFLLI3nHFIiM0Ii0FdYjVd
WE6p2Dqprbp0QRXQGvW+UupDmu0fFOC8PRwmzGnsxsxn/DU/0QwPw8XqvnHIMfI33kXoGSjxK5IT
DepU40QMrXmyBr3Do7OwEPEORiI4zC1x3fYBwQSbPCw/KirvgB2wNTA9tSMHzgTHf0xG9bcs7UXL
068lbe/gfWOCdsDWbfqJGUL6JYvgef9TjegTZoU+1fFQd/onKGv28hIHo6cwdIhCYeoleA8SnCkm
9XsCGbhXZbsK8wOLFTkmM6MG4Whax3Fp+1dMvzYIEoVOI2gayEH+HKfSHlcY7XZbz6kdJr1saXH6
+ScxxA13lrWLqc3OWpEk4VuOZZyHvnLW8DbwyhJGFkZvj7QCeH3Z8DglucoodyXzB4SdQMDPnh5/
GN9OkAHi7Vy+LhORWjSV4UgfDW0Vd6K3CQ9O5Mb4CtGeN65LwUqtcMrozJ5tlUrIaU3FYLqfyGJh
di+B6cwFMRYnK+GkCCdBoAB8Loh5YJd4ZlTUpf48rGKe4LCaUmZPUEXccliNAQaflfDajbeueulK
Eibvyhw7/uRJnqk2jtcyZuhzaNQDxWVh/Foz22dgLi31S/f4KqBilStp6pZDttcXPqSs8/y57rWO
bgOPs5nitlV7yxlDgu8Bk0kqe9bRQ3eYqvbFqnlXQN1DzMgX7OrUZCEOJN5thMAdk0S3iVb6ogeu
s+4YFbbLMKe3MFiY+UKt/8TO8M740GSbJB+yb1XdgTrSkLHLTfA6YrsEG92/TfWRgzRStGIzNmxO
lnxgoPJaG3YuIda1t06DiPIypak9aA60CDyJaS44xo16O57F/oA9HU1PFh3NuhC1KTQIKYtKWHVG
SmlmTMSJHebrz5SGueVPUhTRmPO0DgRJvSB2E+kPLildwszzn6I3RgZ39uTKf0xHBLQbUsxw7vIb
8Vc70Dx610RKHDO2jey+EH6s34/cJWaaUFI7sf31TAuwN8EIfCuP6Fa0Z+laCDaobir5tFuGRB8t
xiaEE3VWKk5YNjxFcSENd4ZKKjWXvITJgk9n48kw6e6kPgHLCbB4gdpl6rFPdBrS1Nzrcx0cK2OF
2rOOVwl1q9kGOd6kJhI0GBAODeJXv+1ihBoSgyveD/YfK4AK4C3+G7xQsv7PxAIiuC5p2J5l0Zq1
+n8/kMqaXDS9EBCzT1jrz3W8rXHQ9vQxP60wYCrCkev9tsNbx/wK1xTgDSalhjGX42Vw9jakSkFg
ts0+fOyTx15v9pGxi9o5NZqMu4IPFq3/lRqN1qFIlHxJ/VstLkYu1WHRW4u8XNIalFCkWK+E6m9r
kM9p8kXwXWpI9Lciu7f9e9q/I/gJc7nzNF3IbkiPc9ie0D6JD5q/+mxvr7D0Zs5fRUu4Sxx2xOU3
3A/7snrQ8gLyLD7P6NXYNfBt/oL3veobl+c1BsthRXSEwkmh3NUU36Yn6APaR1StU7gxD4hEwxFt
SHwm28biVjAWhhV4DIsTmtQonmQcqeIJxAAPDOZaOkfCC1TeQdm2OHgIKUqbutkM0ppeqbhYpWB+
nJhn3YCn6jj2J986p9IlaK55cgOaOm67cTbUj/57V3/0iOSg2IirNvTXHTL1AEZPPxjKQWo9vdrR
MqZXzhAddi6MvIk9EfXEHDH7FRjMTrF3O3ZF6DHBsFc2iDHc+lzbj/S/TMKspxH4n5sh7FkWlbgy
rWT/9NRbQqiPeWqA1FLm7h4eJTgVZG+wtn61R+QHgFe5NDO6OsZYBsr/Qr1ZRMdX3XI+xa1h9xEH
zy23tHZS8m7hc+92isRxy9MQCza0TsLNpAo5fQ0H2jEoXpyvQYMhvooo9wx/GTUuAtQV6sDIqfec
I14eGQU0ezZjIeAEHvbPKlTqdFqYbfemufcL0lSksBjGISdIwjZp0cK3FXNrTGcvYfKC0wPVaqfy
QeuPf2gp4lmwCMAgBMnZzv8A+hVHHVlZBa8TGVQdywROjmoPmS0mOA86rV4gAwHsqVyZ1rJh5sf5
4uoHDQf85cdTRm4eRB7KhnyuohlV62GqUxeu6IjxRuWwVG18WllqPCV/fatecAkuSepUyQdmpXdE
CpIDyvJDJic0cco/tk/AiKbutYSw/O6BSo6PFdSxQbHv6VHyj7HUvNTCKzDOhKjIYlSv0+MW2PEy
9N/ljtA7RSzzZk4mBBLvSsYkXGXBVlI2eTdjr2WFVPUlhfrSLjvE9wOlXRgYomKfcxPurHqn1Luf
ckbbyrf9MP/TIMZ5z3SYrYMjadvAq/ApRacoOpx+h80pihdp4xqKN6S26fa9LThK8N7ZPgVLux9B
XkMUp0ZV2k2x05XXNr1goxUJf2HIwbGDF4IKSoksrkOhyVCsRMQu0wszdr9OpPlAQuF9+GzCcsdq
6PzzBomo+FFnsZM+8cSZvx4rKZt1e7U+VuhV4VEqeweqaJa7AN/AdQUxvR0sb4/8JZbH4zwhyFqb
3wGsCPngDXL4g2xVb1+YJTCfEkNodk64FMybEt8KkW5bsiG7x2pDZtusPyz9Iyo+wf7KFcPg9y65
c65xemOfJB6Q8TXvS/W4JY9bLVx8d+BAqaxLfAXBmkkuHDFIdPwOk+UqNPyMrkh+BlepRtxWZKox
F+CsdH8pl+uOlPn81Vp8btYKkJBhr+PvaTVn4P5r3Jyzk7w2YM+hkDlR61mKF9ODMW4Gdu71uAII
pm78ANbwZk7F07E2T05+3t1HsJ0vjF/G6Po3LM5SfVht8JAMhHIXhXEumkNMVDQ65bzUomOCUTlq
IRAOj+w/QAHfsQB/yGsAeFO6YcDH+8SoJ93QPZNj3SjWUbTrsi3jBuwuT/gd4C1X88r7flWN6+/I
odWGSpjViQHQ+Cvq3jA1xJPH/tuZDKBtWEnYXKrjSXjYe3Abz1HQD2COrf4PYK4la+LQ3QCrFQRs
AWrCbhbNAqcmMfNybVLLMByKZ7+pWYLj3n6D7ysN3C8rwDIwBmD7rKNgAfKOQkuNKP5VB8tY2eA2
DCdLoQ3MbZjfco4n+Bj/KSbOSge13kqw7YqdkP0/ws5sx1E27bI31EjMhlPAA+B5jjhBmRGZTDYz
Zrj6Xjg+/ar+utUlpUpVOUQ5whiedz97r+2FINe2oPgA9nA6mXyY0TRxQ2DLWKHOby+7ME4yBEC2
qNnHnMQd7RSJuJlmcL49wAAJLFaY4ouK3nn1WJmn0TyZh5FoOE8tCFfH5HnqHDsaP7PulzR+muMn
jck/dHrjDZ0Zgc6xVOQgsrayZv8C9Eprisnrf3tvAGkwG8GnhECofjG7So5ghGBC3nLbgyqeia02
4h89PRnCLVwI11aehIX5WB9ttbonw6dh/jKwOow20LgQvEWxHbFdYp/N/YDbseKxRuoor3kSlHCT
h7v1hsdaYJP0Ipzoyk4x1z6H/AxwTwTXt65xhvH4nhHydvlRUNhnuC8d//+HKX+o90Y5Swps//Ps
eYoYBilJMe5NfTXqs54eC3kXCgeVdghctGxFT9lwjonAC9ehv+pPKpFu2cWApPDYaLN10PPJsjBH
V4R1lFXRs4ImSzZnB8mj2cTe+pobswVT5tT0Is6vM6dNN+b6x0YguTOH8U+iksRkkW8ei4xn+XKa
rk2opTDM5IHN3lEKvgltqxWsCrvjY8GChBGHPrHZsoHBPjAt4nxbjcJEpmHoZ4zOMptdz9SjnK8K
gR7rZa5R9LPOaR3g3q04nAXE/lhEe7E6Xq8SS9fYFQEazNmQU4CRHIRqJyabdPINpBy1ZVdYHRii
e/kGGPJ5xNwABsbhPk6/PKL8a0X0Wy+W3w5mf0XA4ncnIF3SFUsG2fr+sU7oczJi6sSgS2BVT3JR
p4BRm0wSEuohjCrKGTLi+MTywbeRpwE8J7ts8sGkyjPbND2IaxtWiCtp53DYwWaIl7Sj5nSnQ8hZ
MH3gAu/7heNrwlKKl2MMUXAROkRWjMfdTOY1EcbZmqrONvDF1zfj0UxYRv0kj2P2JNje2q/M5l8i
lge/IoEXb7rxsG5hIlFn4x6o9TtWrw25+ujCl5lxcqumyQtzhkmvX7UDHesQnGcBnSd2kGxYOaG3
MxRN1sY3dKxyiK3EIyLBBLTbUFf4al3HmFPHzHOo3TyytRD5EdI80nIfYEjwHuG3FPtp7nEJsNvp
j+FvziVqfOj63zA9yCj+CUy4yhziy1MozdN0k4m+FjupvBr4XCwDG4wR5zN+LKTzA84bkbrHccIs
+Aq+SEJeX90yktapdQ2xyH3S96Dtm5fLewsk8JtLWSKafNDrffDrQPIIVw4+Fq7uyn/YVNHoCq7e
a9lfs+CaLQ3e5P8IkBb0IXPZ6+s2wRnqt5jX5sFcDnw8QRMCmgOQbDoOUBPgDelhmOB7Hr9pUC6c
bkTTB9fAqQsTjmJh45hr4oIz3PW/KHr/F35QM2SiBjouZg5IOjCm//NwlCWJEYdBDLCvXnISlh9/
HpLjI4fu0myPrXeuplZZLKHJTb5maboWadaVGDkh7nR+rPvZY/Ga/QZbd4rzLQ2sonQAudv0pzvj
KQ5XUTqr0jkvrkFyk+o7q/+4+pKLb6T+3u8wcDlP7OVgiymtCf2fOJsIEfY4RIcmxGa2Dbt1kVPo
stXZsrCsWVFWIuRu3E/UnSHyVJKE1NVY4J9SQlHXM5indO9SZYgfx055mHTbaLarMuJap9njXFYX
Pb1qjRW9tqWGFdCRRocEE3YBWZ2gLWJCV6mV0U5H+hLm2Br8+ngXx3uq3szXdaHvY7yuyMjKrlO2
LbBmlQ31uu7vwRmilw0abjGgFKvIAbsRa1jvcdiyBZulmfWjE4rCanwH+9lMdwh/DFz7LN71Kpti
p653qW3O1Q81s58kQW3s1T5f5M/TbnsvDj1z7qqv81iegN1hsASL+ucp+fDo9eC7lE+VTtcPYmLj
W0dRuZXxVYrP8fO4t1gehth5zZzFygK8z0BGMPwqM+6x2w7KMQ9oUiAb+vTyFOwHbkav8dYYKZ+Y
wIoTiiOl4eq54fKkCKjy1Jcvn8ynb1EaNt3tFzzl2wWPy8fTLdVobv4SHx+a2mLBBLAdULuEw9PY
GWv6DrXMIe9TESCZ5MUUfDh+m5krUWn4ZFPUMIdNISCEy2w/wAsoXTzQR4410QXDTi8Aq40v8OEe
+Z4WQ9yCzTgtV4Y7W5RqRe5+yFGQkE53crDLi11b7CQb/58HA6Y1p/ZwM3VDc9U1q5YqATrmfjL6
MTQohYDzmlD+kK4xcXyMHPA+B/UaWFF0T+prgl7SHQN5b1ZbCkWpau9duKe1MZHcSBE+zLXx3MS4
5/5hk/6kx2h0MEOvVt2/BTxin9S7IvvE3IuLWjBneiw228I7iOzWbPskpHsN9mF/CJ+HYcViCrYp
9kC+Qqm6Of/FlY2FQtfG8mFXwrHKUF4PgV03NLTY3Ex4xh7Mc8dJv4d5wOIa3dTnacwTSzd9py2w
khEcJrfJ/cjG/J/DRoiXyFI8k0c+/N+YSA487g6g5uvihmikv75yeXV1eGzwmJVrTJ9b50rCSKPW
ysLgdn4I1vfzBmzlyUqWTXUyB4DtTfd6Hth4lDipcyvs4NNkHDddhAamcihvk3AnK5D65+HjD3dK
k4PVIeBRHyxe/RbfAEkGGB6tzT0JGDO1FzI9Nz52v9TyzWhLqzAMlMmB40yeJBzViPccQufFF9YH
xTqoBNWogT1FS24zTC3LrF/yetJbR8SY01ML57sjs0JgeupldaY2Xhx8Bf584hC0AFszwC7Ln0oY
lAgFLzXxqmyyXCFHEgGdRX713DnwcJZPH3kun3/rsJT642O6oP9LtzGRsH/tYnQZowVuLIxYNIfJ
6r92MY0eivlQV4JTFzY+wwibBZcT7Dz5E1g+J3DHQVhEkhhilyL0u996TBSlsFaiy6s4yMLaEJdI
i5DswKLer2rsQpJRWOlInhLgGp9Yai3n/4rquL0s7MfKIT0KDbaglKl2Me+MNHLguTVWj71ZYMli
0bMx1fVg+K3K12ACdVFHuq3Q7bPgQHQ0H97R0f7a6jaFY7Vu4wSMte2r3arUC9G8lWyrd2TwaasD
0dtrPzvD4pLdl+mHog8SvO77CSf9P2sKhiWUM2DthIMc4coONuUuw5kt4aR84y4iHVC7uH8t6q80
25HawsoFKjmv3FAGH0CoDwvw/EcS14MNQeMII4U2JwalFNuXtJGhWFyC9NLSBvM6jtFhlHYPhTpW
xPAn5hGa/ArXKL1m9KKH34XgZNapQwYqBAg3wGyeMlCwioi6G7pHebyO58BTeo/4jY4cQKNLRvcq
hlpmSEYqNCFmQEahfHU9NOqejHGUrbma4ST+/x//kvn/uIhMrHyGTtLYnMnavzx9fW6Mz1zm+2fe
nKrI3rOlE/5NFLaJa63fOulgo5vyZ1MS8UIcqZbO/cPuAu7Jh7Q5Vj0hlfuQowXupXdHMA9dtFLd
z62r1EysRMphfkCJz3S1+SkDYEuW+7K0FCiI4KDnaz2ES1IVaHceofax9WK66ZlCH1ORWficisyg
K4mnvN6P7anQLn1+N5rP8vEViV8g7Dq3yt22c8sOpNs/67gAbwIcAcE3PtrsGHaUe+5ZtGnpXRAv
hQ/PbJZMy7CmWu+BlENT68U5XO2uX3CYC/ot3VQoJmntTU84RgEoepwBzYxYtN1S4yPxrmyFfkem
ADo9rgt8/lguwtbWWVLhIzPRAdYA1I3kc97bP6iHjA4AHTkH1806Tdc5hzdg/inzuR+0y1mw7cSt
KW3iejOo/Nt1GPnm0wPDioIfrZ8GoPqdMJuarXrtFA0IqLOB62wpErn0X7KfpH7c+AHentr/K8uX
0Omjb+f0fN4b9daY1+B1ZeeHg/vcUSH5OggRt3qHB0ScQdhaVvHyv1xkeET/dasC86nPVEXSFcOQ
RF3+lwIfDX0ltLXxXOAZ1Hjkh/PuLb2js4Otagib/C45G3s1C6qMwXd976CT8ZcJ/yX4xzk4TJOk
fw1UH7QnMannsPMRUbupMSHUsERs4l/1XM58blsJlxNbQbrdIUZZQB6JojL0RXxiN2K0UaONwG8Q
QC1YEfujI2LHfOuEYIhD1uZMNW8IcTovLbgKXH+ZuZKa1QLj8xPqiWtIK3OqUqstffMqNjQcsTUq
MGT3uyfZraW0y6UzId0m22XjniIKodjwAYjTqQxDHLnjOn1/Cg4k66j7pi72P5q11nAVg1sWLuO/
inJE402yXfkGbRvp6U6WD80nRByVDvFjsmwX5TkgLJJcIuLPypn7//s77Nq1OiMcOH2HCQvQwBWs
Z+k/ZTfgEzW4C6risHmcd0PsvQxvUHysbzB6F11xjJpTqBEePZf9uS4vjXk2ikvkzLTPvPpMuDuL
FrDA7LfJgqHe9agjz3UZES5ywROT6+KzMxY2PkxEagZ+IhfzCNiD5EnqXJGvM4vt8dXQ/In0Ki41
lmygT6N4faX9piGFQZ7pQB5Oc3Kfg7iYeVcH5AeHQNWkUpZOSh46nlTeEdrHHQaAeQAMM1hUC33O
7ELA8VtYVIinHJgypgNj/hyObXLgfxSir0DGJeAAkpWd8qJqHImFIiCX7MLlzxcaT9UL+/eu09HS
WQACuETm+dtR0IWgxYui+6+STvUwvYgpYyDgPICh3k9HXalfwGSAMmvAIC3nPzdL+nCYbp9zZYcN
khg2WULSEzyUQwT195VcjXtZOvSw1An/kKTuaRdRol9R/Et5fBrKR27cI+1aDpdIPMlzQ97oLx7i
k/9estR5Vy5efPcc3/QlJnKw2dgNQaPtOQNVz0NiHur+0ObH0Ourm9ZN7emFfOmNc5Wcx+E4qCTv
jqG2/9M47bDrTZYEnDilM1EFyi4EDGjXNLiJ0geAINx1a/2wwZtXHhouxKPIRQkzHs+A92TJPtgt
mHYKZE0aLj5ZfhDc5W+9Fi0mYPLiqVew5Za9XIYNR/sfbvBsmNwgQXl9VteGB0x17seTkBwljHxe
EbjiYwL4VFORCEhbO9FdCr0WLgWGaUyNxAr8ajqfBedkuFb1LalvuXajDbd43qPqFjlFdw3iK4cl
VT4NCADwvDmV2/EmK5c/EUVtWwQ2RAoNtTwmogS/9kBPFlUVewo90LtjH8+CuuTANHINPo5pZ8Mt
kN1OcK0K1vgB9wX6O8k8jjgONNcnwMHaAkCdiEvqvhFDW4wLxeZGdTk8ZyAGwwowK3BsWrdI2kKA
dl/0eWANeJA+Hd0U9hzpcZRXah9uzAq0dczmbcHilO4UAnB766sr3dngSodamBb+L1t/7tB2a/Uo
GKdqDnsH1RYjFHeM2GnqvQz3wKF4d5uhQaFgLf8EuJ6Na6Tsssonl64UeAWAM7ljtdaZsQzEACRe
khWp197JQfy8yLwBrWC1+UUoTlSAB+YRLDqyH60D/PxoBB5W4Mdqpkg2V7VXFmdCXTm8J+0Io4hc
20gXtyl5ayopg40+oVNh2VWf8aa3sN2BLubJ6k7HYTad8Vam5tz0Z+zLO3Ktm4G6rH4BBq106S6R
5/+5X62UOfWCSreIH8udNCFR83E5PLZSunsSY0335bK0+3dfehm6OVVheHZId7GYFlaQKtRpWNBp
A8W9pqwq4p/vfGK87Js9Sv0L1tqb8I7vloqWJcy8dySUnCE/Xuix43Zc7ttu+WCSOeivE14X8VQv
Cp89RP+mW3BYfs5cLgEaWubEDOH1gn3tkOmRtp+TTRNfCEfZJ4w58lXpZNwwqtXA1V7Zzcz6sdnI
0Z7sKNcsx1cehWudL695S46/CE3xvlote/pZ1gPyHGzbfN59jJVNGJQ1xE2wwd69mr3CSKlu2HOw
80hYh1ioxcaHlN7Z1HQd+wKrAHPzmsevlYymyI52RuWIAAzNLhPnaSN8kKFkB1aTsqQrA1avuocZ
S/KRh4EeT/U1PynEhtM9UzvhW777gS3Ey4dXDOnpAMkX2QnRkCaJ4jAJCPKqKWwwhhz2Y4Lbxlbh
uk7+yjomPvGAh7KLL7Vx4eJJcvq9dyDaLc4BwPpycI5wLLZmdfwikGmp567zKJRRaR1/rr9gFvgp
yd4FyzIWM0IyVdUOO3ZC1lc+7PPwOCN5Tr5DpWDC4pPFHFe+mf0zcYmQj8IwSocicdmEq8YlNC8w
XkXlqpTXMLjkwUVeqBVMjE2rrhPDp7QY3AxmTTGacDNpttDCBUg8YDNkvg0a3re8n28OHv20cPCE
yGspSIHKlPrpImLtwbP8knUbzIRpf/3Lw/DBWmiVzenC01tfXS2lrYRMZeH+FQU3WFts7EzIAtzJ
2gWsXu5ky+NL3ZjUvsZLJJlgTRiZojB1v/zTaXYU+NQKcgW36DDKRsFA/z0Nv6lFYPVJ0wpbozZ0
CMK+LB33JoI4enGBxr4ahOVDP3R0jDSTycviFpkbf/FykYnmPZnZXN7cfZij0ZEYCMzN7JPtSs8y
OpyQ/g3vOVgfhYPoEoxwowM4Xxdc6Lv+iM0LWxQuZV5IY30hMOmPDyp8XtxI/6rRZcLxHwy8ThxR
KZLs/clNjOzD1kPyLFk5ju0FsYkBXBKXEp+hK/egDqWSbHz3z0orVtbQp2fLNlzO59G2ZZjfQmjs
xwmwPxt3ZUEV7TSEB3znu0Te1OH28Vpr9jyQr685cS99tqKPNgxAqlrWvpOuhXavHW7VceNxazMz
wqwcQjFszdANhj2lQg53Lj2ykL642PLuZMwu5qbnIMpuamNyRpDXnECHcsMJlHXQT3ikn8vDjSXY
4/NX9Es2LXtKzbIB474sJB7bN4oUMFSTSCIny7PDItXLFgjqm6tbT+AAo2vVi5cHUFKZs1DDXoar
Yh7d+mP6NtxJM2KR7oPtB0puMvW8s0lrg42GkLvIhFva3B/YrJu7yWrAK/llurXpPvcfT3buoCrb
uxbeWYY8LqZwmr2Og7xvwl3dsMHeprPd03k8JqbSlGOBBdevhG5FY08fuiSbXq0DYOvVTcFXyhpR
thDG8Mpih4k+qvEemdc+vga2XdagzFYinVD9KnWSfvN4bGkySNNdp+1+igzw+LL8QT7QAFVuWFWw
78BB+5BYB/gJHb0maZd4K9IrxI5fWpQr4E/Lql+ytAqNBXw5VheCPqk4+eAA0SeRWiIhJRAA6r0u
u0/wycyX8Pof3GbpZ0PkSTSbXoh51lnsMdhisOViixFrnkgPMU/uBYdYYrjJIVIdqT0P4AOHI7Mm
ey5kMemb4hucVlZIdFcAnjt9VZ0jxRzZDBqIcv5+dZb9/dPg91Mb+a0LdOJg8QKdtTGFKWvL3xkF
N+tsFmiK69QgYYsJREzfo7htp50a6F6j/13SXg0ugCnW7uIdP4ux3UwOmSkptnzAjMYqN8MoY2Ec
jm+pNe5plsS7Zjab5gPhwclXtckAS1ue9kmx4sO45vEZNKzm4b9hScP6DIfbk2SK6bM8k/SpRrC4
vwBQAa6hz27BBostVYMLQZaUpZGcONXl1QJ7Aqsel05Le5Vpjox/+k2NQTHBcg70VfBN3kfJbxKO
hn7Te3LuYfhbYSl/Jues9yI2PZ3VJEve9Vn5WbQftDrVq6E8cbyV9rPzwSngmkdXjTVbEpO1O409
J8tDEO6cHOGPBSSaYVfXWN7M+iO9YZvrBNUyFQRe4h+LSHPiBWvQsrrF1Q1s5yE9VekE/owX/2OJ
hxpFCIv3Cz42i6IHaiHbPirWEAf4Dj0REwXOLPj9hEI42BSomcb253d5J0HVCIuAnPkih87dwwda
GOJcWHzLR4TZnCGNxRzTrwRVhiocgSsF8iL/P7E/ZF6eQILgCuCYxJ9X7wAgyqQ5YV/Y0eXRDsc4
q0nenQCQC4InG3VeIn941s4/xcEEiCeHH1d6Mbu2Gf2W+59zzQjJJkbw8+DAWIbubArQ18S314Sm
qFgDuaFw2AE/sSDoaaPUYquY+sulQwkmFefHJgZMy/EpsTPcj/bBjP2flSmFn+Z3MqNT2585VOWQ
iIdY70WAFWRkXmn6XHJdIrCq0VmlPhwkzROUT37rZgSn2SXgl7cMmy6NnpKcd/nR/zLjypglRvBc
5MBWuCVT9AHZ3R91D5U4QnL+zvu1yE90yZI+5FLq57ACn8/F8F9UWs2YVNj/NIkhfWAQM2VZBAMk
KW+C0H8Q/OrATF/jMDxIpZM+2UXMs9palwwmL1er5g22ZGRLc2oaRcWhdCHw4F9ajoMPLK7XEI7w
IxZ49hg+Ktc8gaWls/KdDw+Kazc3IhvxNjJ+1/RgVV+R+TugYYuLPv7VlB8CxR1uDz1fw/YLucDr
dZImfhGtdRMPtKU0J7G6ZMP1Vd8yw5KNtSjeH/HHjM7jGaWK/4zEHZWpgqX16zhfwzPx9dgX5FU2
HJ/qHuM3p4eGxZCJfObt97TiFPQ3MJzI+8B5dpNzsfFV46rNzlF5KpJDCj5LWE1Dduaqwjf/qVCc
AhqrZ99jY+mRM8DRezxVWM2BnDB7SgtOPADqoQzoyATJAX9PnK0TaY4bXsGhRIxzGj6rHVMJ8yaL
pY57ROgI5UKk2CX7Fi63Zc75NTlglFrCD/JzbAiZx4hIvZLofuFRF648sKlNxDZTf+nDnlx57TAL
BTri6IqhsFFZP9p7ijBKImPCmuI9nBfxbHJePLWv1sGJaGMYohMRaHMGtsV47hTWVxTjSuekuOb1
vdDvIDHZkDbH1+Okc9i3TXEjGfYHWGjolhU1J9EmVNdERrWZP6I/bnpAXpyhl/XUSLgS1JWprrTc
VY15tlM7t408k009Z4cdLEaKKdhkHgsqfrSdkeyDhpYK83FXyml5Kb7Of0ZKhTivT8nFMPLI7/Ep
kYmyqK6L/HV6CkeSaZnmPrT3ly7Y13g1lyeFEUTveDj+pjZi1D6pjUBpjH0UeRhSALfOLx5jxKLI
KvIxSzYjhTbm3nid4rUcUgpCpwKRBuIXSw66zRyuGjBQAvaWKoEgs2biYQYXZNhKxtbAktCMm6z/
hL5NGwaLvhLJ3pgOx1RIZ5gXG7YZXo+FcW5YpkQL4upprEpjKpMY3xyQ5rGiRKJ9URK07PiwjxMG
ZAzRgeZ0ML5s6VdALNfwPUY5+1de8nNbQyexNSplXuwZ/eTJhnqtz5BTdtVjzwMlQns+RdVFKy9k
sVMFWsJVABGo0gaGBeiWdldDuvSvs3CeCa6OmwuDfrsiyaOE3hPEh+pKUx6IrBFtzQeHJ9qLTUA/
mWiMefJyJw/Nu3FpsqyzzMDL0M8dXd6l7M/kHaFu7PCTWi96OCvoOr5fE54FChz45ZW/w6+usq/+
itAVl4dye+TAJE6g/R46bXMsbwi4+dCtILI2/CNXb349Ov85uhWSS3eqZN0i+ygi1wXerPNzfVJT
62ZiSmUTqTZ5OzEH2jRSt34TRIcUPP4qaWgVQz+xtNAO+z1dIsGhe3uJMvbt/VXBJKHdIDaEbEYX
BuAQBRflavZaabD4shU8A50DdsfRk4ZtYFsoXasSQmiHG2uZyDdTcXIcBDuaLZ4q/LfvEIZQxEBh
A2VMZx9B5kQxArKHZUEtF5Gw8IvnDpluCn3WR0E5dtKZlujXF13azAf+qugOSbI3430ZE9XdMMCx
GE1ivyVYE+5wD4UCThcmyZ0/iIxqnbl/ofmTlMELAc8LiWMJ5+6xJMR3kHgdlKPj6CyXs5gmJuuJ
x9Bu5V8jVfGKy7fF4z95rfyDmt57bo9HM7qOOKB49fX2/y+6swv8vx48smhQFaEbpLDR3P+Fji2f
8lA1spAsFOEgLgXZjv9SI/6cjEUIp22/K4pD5CatvdFk21GiLRtLzFLBAz7XCtJZkEwNDnfnRcyr
tf1+2BfFhivHZAGP4hfZd1aMtGdlnJONLWr3TJ9oo3iOx26S8Ou/rXmi4SHtLhnc4uGmlOchOHHR
dCWOvpPMLmXwc1rRFG/WejMKwRu3MFdas5KcoVmo4QLf/IvBIlnMusWwMVIH5/yoT2EsI8LEPoWx
BmJYsO47bn5tOlckW6O0uJ3qdxjZ/Vj2f2yaRJYbHd61h01TDo6C5gGTapN5Cy9Hs5UtuXNWKUdR
IHajboY93bJU2yi1JSJXcDqN7Lr2qopukg03fuQ7yN5NvX7K67VAmgn+K5F9OgXQr7BzfPyx9jqZ
XPkfWYxeXmqaxqWE+YNl32sV07vXfOxdS4z35hHOFq8M1UtTl6iSPybVkboSbMMYjVsiZAudUEs7
Yf5RSFSAIRXukf2ksmEqLeY4EQs41Jk/dFiV1xLhJkzb1AeVmxLQ2+cAzCX6pY2fivKRICZHwMAv
iv0Iz2161Kr9rNoOsEhijwxp5aXi+tWjMW/ldBd2e/21b0orHrlRrvPnJqVaaU9E1ngc1MdhIHsC
o004tr+lhH0DHccXMTknyqnplzSu/hyxmOO+p4bIY8G8EO3kZEMo0sZ8hWuv+KKLDU8bCjvy+ZPR
FhARZqTMblVXC0l/avn6KfhD7be1X5JU7j08h5CGHsrtZ4ffEfB+H18YE0mpdIfs6798mmb/hoJL
osym3TRl09AN8Pn/2pM+wyobeuiKCwZkuZ83Gjn25dR2Yh9mwJ8/WFTggtAfy6hZJmw8s32E8GA7
nBufmvV6+UK+Sf9GHUeZ9ZNsO9BCZmTUdQWpHEyiBg9BWMya5Z1PVjpzQvPEuDdD2+V8bw8Mghr7
vKmopAs3rIGU2UXrbhsqRIcFBP/UPDETKsaF16IdZ/3JeJzS56kZTr0OkvhYJMfR6X4Z9UIkQY11
X3LLhztIq/K5Sovlgp4YTm3Dpu+2obFPskMZnWrtlFaXZKGn21qbiD2MFnyu2NND7BGabVxaDHdh
siee+EdLN0fk2y3tWrW0oC+TTKL+T8nUg8IppnDFHbgDUjKDP0jZSurmTxdf//xhqpQCKn59k08k
x8+YdgBSd8fuA5Ja9XTh4g3fWJ5R0RPzlmm+Wrote1l5toxNDPSofXuMQ2Br9QtSKjK7bBKN2d1e
CVw+W5WuGG6J00EYB90xqSRMElicLf1kUN86cl/JEbvKN9ZsGPd1eSgQAg0E7uuY3lD52nscHQ06
nmjJkLwggP/ml70PSX/ofbn39d7PdCs03dR0pXrRYqjBmbPSUsqmVspjVQZL/bVU6CF5a4GiPlfM
Od0YuUPVEQWNxUF6XIP69kw+Aqp5cHrPPnXll4BjcqdB2YOS0G5Xf5ky+IhxDm7pudHfB0piVjxR
KFc5DqgM9Q4DDUd0Mdpxavev5NZwDHZ8TFH+5kwgoPV/TKA05mjTYXI9MgVrHgdLBAvhv1QbKz97
3f/z8MNJ3pBmsqFNbKx3/eN/HH7KIq9UReMZxBFROg06DpWYEjGuM3N6KMMBgVB1n54tZX0Eo68e
CP9ht/E0Rq94HWMHlj9xw+1z8cDz97kbo0tkkHfG0NshMayg7DcON2zU4fw8O+mbn0jXa3IqPHc/
xP6nFbkhpWTOdbYu630VfLKvc+qnJUTbmItYYllXupBRInMTiGc9vtWgVO1aWMP1DMrf8G0GzgNz
CDfBFLFJXEwzG+1UVYxTqzRxxdFNDJd+Iz31+sYjM+KFXAbz4ABCTwK7DJfnSPh5jI+pcmjDQyPt
23LfrwPxM3vdNe0KX1tZy4fmzgFw7E7l6/IyLnF6GyC71jT53KrmXs/utIVWeE0vs/QyCCfxGpFU
vYBW+7mlppN4cU6ww5KsTJRtoGxy8iCfw7JDUTmk6QGtiPEJHHkzDR/oRFMSsKV4em4GrhMtBSqL
YCOBTGQWrfcIwb9FFTjV5JNCDcIGhVFKc3z9bV3uyTNORdNwPnABT05sAprkLWZOwlNN3ubvcFNn
S99MZcxm2KEA54/yKcGlVu8VC/cWtWHtRtwmS3q/pXfvN8OQYctblrGYkROEbNVvUSle7RkJgysn
nztKs1HyTbRu8ToFf57mXnmdCmZXOM3i0vichUdJPebmiQB6MLBf93OJ2P+pgRj2YYa/6Jsag18b
lTqEXXikoAzqQXdizEFgWcgQ8CSd0O1C6xcvYSHSr87JQlr2XHbVyjgAxnj9UuvfL0c4KW/WauaK
2CAvBqfx9MZ9F5r2hNjPRWy9kI8mppUorsrHyjSXyoIoOvnC0n1HpA5RbhnVGiHFMR7zWjxIxDkr
DqxzXgrSQGcDuJvREKscgfz6wGUntiyN6G1B9gp9xndIWa2R9EI204yUvFGom7y9/PzwcrwiPlj7
XrJYsNMKHeMtogEK/YPKgrcAxRsIKIya1clZ52BSu+ImZ54V9OmcIE5nCvQmMp80xjAWhnwgES0Q
eMJ63Y4bpr6omixjbH8tlsSghSi9QMKgjlNlGiEa6AjD3gyP6hKAz5Sz7cl61PxtWskk5CPMdSCB
KJ9cmiuQuvJn2X1ynyAuB+SY/cL7X9JZLcZkoFb5c05Et2ZLPe6Vcc95f6kGFMWusB/N+K0SM8sR
5pBwe87ucXgvw/uim4/BLil2sbjTg216HKtzSpnQ69hGB264XiTehMeFKqq03tMta0nFgZsLyyIg
U0sOty5JUNTV1EsabxZ41NtsHClZy9yD/wmEFsoUCA2adY+hpycBY7ezKRNKk+ig/NMk2jRuZa4I
uL48gTGXhTagkAqfky+E4Lo2OyrZH1ehvqX9h/BaRMUqJN488QUyjM6hG0EC6wBYubIASYdW218v
7VMf7rPixgoo5zag7MgNERYSpROD516DHMia0OQ8w+p6JXGSJKmTLpYVoWGcAOtub+WXcB52FEPs
cXewBn1NsCzWn+JrWn8q2QqCq+6myKqAfZedYPWkFJZIoJxdew84a9C66DNltv7Sp2xbTMiNTDT7
dcx6bJdYrLohHqx3nsnkVkt35GBk8/JdnPNICNGvqLtf/gmFKdneFRBAW1fXXW0uo8iwsZtrcElt
jZI+HKmctdT9GO3G9ps11uOWZQJrHltpU0LiDsiBoZ0PwReblwBaijlP8Pe9xEPAGbBfqCwYG/EA
2oBf1lLAO4AyPbizxLPY+ld20X2l8JPQtUzqw6yCn+fg/GEGb3lSFicW/FPZNdbZYKHLdls66xIO
bkQ9Bctp2mwzbluNXVL7MnNBxt3YgIJrHXGDHq3nXdoGxLDEObRuK0rZWmwzbSrNaJId8kynbknj
xX9m4+8Apx8e3uEeG1fVRdWamjjffN8UTGv47snIwK6BKjIxFKAjeILKk5Sa0owe3z0dRjxD3kv4
0mm8AtuJTuSyWkHhy9hbnQZ6moqrdA9FN0g9gGxa49FyR6qze5Ax8npHG058sjdGgNmMBKt06tB6
GVuRdvEAct7Ln4SNl3Ts8mXBvFWVO9hmR3zayy0+FWayzq2/svS7j7/D8UsevjI7NM9qco6rkz4c
Sc9k7bRAeOBpAMAbTzBPHkIcTlVWkfp8sq+aVpecOpszuEhYJ7BJzEwCOco5EYnMa/AdUK07N9fk
1zn+8+jBQEzpIhh00u4t02xxEgSHr9NT8daSqLsEz73ZVdjK3Fgiku4PtMnmFs/w8Ff49wqRPVr2
IjxwT3n8YqhCU2T9qooXPNGqvCOxgnLLrXKaRZb5Cl+v2f9vws6suVEtzaJ/qIhgHl4RkkASmgfb
L4TtdDILEIjp1/dCvlVd/dRxMyIzbk5OSZzzDXuvvUfikjJtn1UdQSsurXYbXboZ2k3OUfjgv9EN
wPgfk/lcgO9M23CHlPhv53nysplztHCs/w23aNbQGNli/Ym3ny+UwobEBxjiaMxgiE9uYAgA475P
yA78JA6A9MFFntkZgQgo01ZI30je0pdvgfQOsUpfjs1K4v3lnclW0NEE07vj3aXXtrwQaZtEzeJV
GKmwVrlmxjBmqS20aBkaU5qfxPbcmotwgf89fBzLf4aPYe+ZYMQ0T2Ce5QrpWbPOYT8ZNYfuPEyo
aJLijvFF32vttWpdYFG02MxqQxZxio/LgLgFfJq4EONhT/HuwsFJtoG+wZVJOG8a/AGvBMAEe0VA
sikJ2gxb/8Larll+MtIJVr1Gs0rV73ZQYVayxMKYn+YBpO7xLW0KXUY3txCTq8ZTYC6ar19a+cN8
D/FECDZ2eBOdLcawfkI7LKI2thlc8llDLE/jLSxNQs+pkl4T5UwF0KE6rQ35ZNxquYuqINY3xCfD
3p421ghAHZbZND4Ej8VOf/jBFywpH0C5omiGKTOWHGbksjJHI/c7S25ndvBYJdp6iW7Gb3ok1J64
W+67p4t0qCW0u/I4WvGOjqovwnXEdcXHDuDL9CV6iJkKhOis/fFysOsJ3vLO/l7W3SpHyY4MY0q2
gPsNQRX3YjyTEh/V6i8qnaF4mS+fC4bbD4glN2YdlYBoCUVmBRo6ZHvu6+xtNqrM+TtJYhFYx+bS
8DlplK3a+Gpl2mW+RgT7TVKh6YFW5JZIqiUv5YNM1elxXMjo4+FK7cXgG3lBV6DkRh2iZPMAjP2Z
sT6/gC9t2T+YXUyKDb3xAyqaoLIRExXF+edhHIQZSi1hYrE/7i4KhMZu1ohz8ClzJ+B9AWrAbgDh
FWlUaF00Ht0GFAYtzRUk+/cPigWVYsjADrDotMHWN+RczMZ6ev/wvaAArlDtKaCxgYksWt7ofInw
o35lDZFlXR5U9llbyO8dCDQBbpRPbrALFyt2lvHyNaQB3g7RhG0Cxj7UFfPJPfojvWQyvEe5wMKY
s3oyyRiiYUexB3VhklqE7Fw3vLThQNqcff+r2rC6xQ/dfKuOvjZCOsM3PEWn9E6nHPTwIFb7O4Pq
aqvHaCU3A8GpMyNA1kljzKQSB8XWSHdZt0+NPbpt7Zbc3zrxLYnftQgpxZtW3XLrKsxJ2D4rupdZ
NOqeiJyA2US86RP8ewKZnzbez+kEexOZbHGB6y5pDwHqEwNwjqPe99U8IvkbnodAmRrzb5iDJODn
yYpFolqc9eK6ZprDJTG1pI9NnM9BT/JzsKImBjEjxho72X2Ni0xcCS/QBtbL0kLdv1ABsOMKqo9S
dxrjqRti1KEnNyJxllwJBJ7fHbHe435ktQxakpELe0FggVMFalOvuiY3dbkEXjI+DxXLe3wtLeNh
evOfFE0jhnjaTXFJ8A2s0p7r8d+s0mD0dPwx27HYaTA9i6l2FINtKU4Z9vLMshuqk5kcIcb2CaK/
Zwi916YySWxNyYtmo+UKwTKkE+ndsfQEzTOqVZ6tKcKzq3J/S6UppTS00YeibaYZQBpKWm9JpdyD
G151T2LKNtT37TbVd4G2E3Cb5QfGbTIZkx25ypV5SLODoIEPXbTaPlZ3z3hKYB6mcTP+AWp//AMl
BnLOQnbw1EOtQ58/vQtM2ZKpsLaMz14nlnD7fGT2lWtdINiyZuCd/bVcmVcKjQ1rXK403WU1sK7F
5cPcjbqb/lXMHTWyykC9O9XzcPs2QRJ7po7JxpI3uEVk/c0o3lPlvTPeiMrNxpv8uMbDpfFC7SwY
x7Y5MKBsfCHbPc19GJ/k4Tz8CNlZjVYjdIoVeb/gKTp51QqruprVyhll8+NxtoZTeD+NybGKQCDs
JCdTnMWHVnNQrWV1lViraNZEm8ACHwjJcTeqp4d6ytQTb3VHnvG1KS+def5VvuvsIZUdr1XXgWrD
ZjxHhcEWnQEW43Lkpobn1vKO215G1Jm4b3yM79/0KGgYQN9A8zYT8sVnfPSedC9PBT51PXG+fxtH
OBfsyjU+vuVZ4B4sr0ztaCWBX9CvKA/3/gAs4ZmHpzjls6XllimUI1W+SqaS6KfEdBCU9BKsRzhq
kEWt8iPzu4g8Swzhljs2bkxmTLcs30UuKH3ec7FU06i8yKY9IYPyvnTT3lVDTw49vfNYFLIlZPOX
ahMy99fZGJub3vZ+UaUM9ZJ2MTkfce4bG3KTAizYHlqxKl5jAMTTx2LTQsyRQ+0iOI1kBnWBFE3B
tx+4XCEgB5bHZnCYn1O0csxzMRJKAWGsoHQhKVNyNuYGvWS2XnJYV9OQ3Hs+7cGAAjMZ6p/oIzvn
m2AkGoPMye+7pNjrJynYJ82xmdtGgUj4RvJblX6A3K4OvUwu4eH5OCScjo/DvWJYvVfojrd3UCyx
X7aEP60TCCCZ99Q9uNxey8vGW9y72fySP1Yi+cTPdeXHjNenMoa04GgXP3ddh6z+XFHLUMgsQ/tR
3bz7QsV7nm0VMmr1XcW6lgFptihDSAsbtueDubmDd+34bPuhuQmcSXVQrwmDeugrER3D+1isckQg
jEzmdh/C8r8SDmLipfNG/ZW9aNPx4BtVd3qDTGcykGag0VWfJQPNVdEe4njf1FtgD+jJcpSSswDR
Ur2zMM+JYL+hBqwkDaUe8krKZ0fI32rxTWCr65vjW4WGxbrqMRfAk/G5dEnlk/g8DNGeksFe6uza
Jo8eOuZM9Vk9NLinleUTalLFqpK51irDAIxerfQ3S6pWnpd+u0EBWttNvkbuB/eyenEvAauFkaNJ
hwfWFVzkn2XzZSLxRcQA+tN4ETCfTlRdy+oqK1etumb9pekv6uNcjyfMFNV7Jd4ycSa0jvq0NRml
hvdbdnbIJaMV8F3A4iG8ETdRCfNi2cLXyhTBzQpXpVeACQQxrP8HZkpVQgoIfRdtJAW9uHgSi4KA
unVsLmWKE+oiQGvijg8ye8VukgcnhYfX9rnXnvtR3YnNTnnZeS3VZ97949X3Y36fGLcK25iJ9NEA
Yw9w8RzKaEeFhBcNRQT9LGwM+7t0eYmflAv36W+jFZ+enZ/xZczl9SeFpCT+CThntBYL0r+2wqVn
AgP7i1MXBo7Eate989rZBlSPYttYW2HYYXPNAziK+55vc6Xcm8EuMh3kDUSa/Xb9Mw9fbqXYL/Pc
AillYCwR36Lc1A9CuAMFSFkrrijFg8Jv79v5spNsKqIim4Fw/UXIDoQZ/RsxgQ62QIZWb9AtjitG
4pRTGZRe+UrCZMmE79wll8q69PNbQ5G9rB3k2qjeicINmZhh14+OVnri1/qElc/2wULaMvJ5iVNT
0DSihWl5/x1QPE/vY89Dj4zjhnpHBigDZwUq6M2jr1AL/tJT2B5IfYmIBULtutWsPYr4h7lAHM3p
hQoaqAjN+/PploNbVB7/RrPfcrb0s+U3InfUw7/YvA5W7iJ57vX7jFOzk94IFReusnazXk9QiCI1
fysxkwmkZtwk8yx9/UdEnneTiFwlH4fZnz5DZvWiG3csBll6GYBI9o1C8Iddx+sCWUD2OXRLs0YH
OG0GiXQBODZ6FP6hk9lQhWzio/6d6AOi5WbTbzCyQJqvVq5YeXQ7Km406WCegnSB/uQ/vgF7HpxQ
SETjROu6l/umnGhdarCzyv3gPPoLSQTVeFKTYxsdWmmXRluBNAd7UjpEGP4IhN1K7Q5kbDRMyNjY
ybNzkJ5Ta5Epa1P3U8d67vp0/2z3WbqP272bOxKM1JKZ46Zma2dFdqStcOnO4QVZ4idMHt35YVRk
zRGOSxcB2SDYInVfGlwkLi8EO/4ZfQB9C6SbTOYRXiLNZjijJStQfch4R/eW2UV3U/qPbmHCkAv2
zzedJnj2KyQJFsGinDc2lDOokTzGOD4pqnl4aBH53YhhEY/06Wpzg37TzrS5xOLL5IUnBdZYKrpz
f1Fl5I5Y5rC/GWz1Lo9kQszk6cfdZhIyOTK6ZiXSBDarUV4FGFmeK4sl1JcYf1b5B64n9fzUEAOf
m+4YR3vQQo95b831ZNHQQysLIZ2UsDW5HydFnxX6sqPmUS5Kdcm6eYP2atigjYjMTT4ggN80xUYP
1hLCJvPdTN9awovWq/ckc5NjQPr1c6MY67ZcK8oqbVeK5ElzSz1E8i7ut725j+JTJZz7jATft9Sp
IeCEpybEP3lyB/s39DxK6R+3ljdkU9zlr9AUkSgT+lnsFPpHuJCKTSxMe1cQv+PWfKysi/diUD7W
0uDAIkVtrjIosNa/m7qMaRRlOGbIWAOr/FKSU+TqLicBboe2IviLWCKLAC6GZR0v/plDchJKz6BP
rCtpw/nDpb8s5+rkQD2jkHvYChIsArarYc/GkSSmldwiHGCQvtdNrJCzJe6CknCTfNkMs9Y4cY5K
DE4yJxq9GXXrVrvvNTLj6mEr33cmimsOUzr2+yqG+I/9EbhAv6VCwYdB5iP0INCe2WR7kcO5vqNz
PaQIY+aGf9tLH+jK6IbvNM8NkqPpWLyTdoA8D7LJVUYdUB9DFrDlmY9N/EqpnU5IWst0+sPBcMs7
yzxF8nm5gbmenqr+lCONSC7tPBxObXBSglOfn1T9WCXHZ30wpnrGUlZVi5LRky3CiNiAuVLESePh
aLI5O0z818fZhURGWXP53+GD0nTdKBMEOrFwI+cnXdtZwfVviWfGqZw9SnT+WZge0o4h9yuyOfCL
wCfLqSp25bgbZ5FyLpUz+VPF4zzngQoJI7BNCg71nGAoAL8ASzJcBO6xs459vY8YQVhziDjOw+JT
yTXDQvIIHg0u3DcpV9DGgd8vQxMx6/RQAnbdIOXjA7/lUooBOJkgKsfBI8CMyUh/yNY8zPULtGQx
piUYLncn5u1C3OfxmuKRkXaMa3SxTGCFctjE05YYRfuTYpM4qT3jGLI2J/WeNf2JmG2oXoQLuomC
+dEkn5/up8rhIFW7UyKflfaim5cCZ0d6oyghF7T8qY3vsf5W+k8qEitHE39+aIf7fGC8ba6UaqNZ
mzHbqulOdp/jxkj3SF7hzbxLLyrqI/+iY+v/dMN3knxX8ueBwPlbsG3Ly2CeI+Wk5cdgBho1cSLf
8kYIRrA8K7SXV6G4SPIpRmHxEhQhkBWY6BDz8pyYA5pzkMP3ACyDxO7pJIrgx28SA/nHOgEsHc8f
k6/3ClEmhltU21CB2PXpF5OBgbouaIBLH+FOhksbMyNzUtiDQ75mOOnwM9OwF9nuUIJCmFfYhYEZ
hQV+PBeqdGQdUbc7Mizdr5iF0qVobk3/Lhof0f2rk76y9Nuchr5Wsv0PzxpYFJromvMMeRUDx2lf
WLjFl3Xf/NJAp6+SW+TEttcAJoGZ0lg+aD5h89yYpwJ6ANca/g0uw6F0+FqtKfGynHJtU+YBrLA1
3WtDp+EIYSQonhWgxRnxE05Ppyk6/DoGGO2wT1mksRFDwbztrLXlojln+wUWk3aTptMhK0h9u8ce
6OFS0GwGdUg4E+br02jslU1MxYAOlDERRZH1GhPhwIDijlurh2TiW8X2lyMgLlosrK80VUJAYNij
C6gRL6LbBMLq1o0L0z3CvDojM7fyNXGyfkSSTyz1+CGMH2b5PiA+0K6Ceo7FU9ccsF81fk11aGyD
DgDnEYFd+7iEwLrmIoqDrVIc2+KYikdzPMrjEYq7Djr0B6IbDd+wAXXOrTKYi/rWSqjO1qjnq3XR
Xp/xeT1DuxawADmBX0qYKU3T9hy6OJWKflYQHF6G/livDkjW+JwIxA+4efaT37cdTIWYdDaMLLwZ
VxYE3eZp/84gEJatCwNaim0w2etBHuMulTyWuar+zkgGCy3zTb4DgCeuRW3luE90/dUpv231eoK0
RJILpMXg2uOVAq6oL2TbkKYWTtXcMfL+O72d7hTkvbWRc5+QlGg+k+U5KnB9KUVuH7kK9hPiLJFj
kI7lJiFqTBBXrsFOTXGtdtIiKq3bhK72PoHrWwbPbhS6lYtqD4gUqFqeol+PMbtSuCXS/fxYNM8D
/yq240/ZVbesEBq8KAvgua9lLIvzghxCVFzGtjugsEtHn2fplBTH3DyE5oE3iPdhlhSfE38Keo15
NWdEuuHYuJpzwFVqucQlsujGY0ukNpJFbQ+RC9UoPgjk8mglfzWjPFEKA+s/mM6UHdv/fi/nbhBs
xCWOY85mfQ6Njfi28pstxppzk81zv6VcE9Zs2a3Cb3gTY4SXXj1Hvwei5jfVCYkNDqPv3zUSW3Sf
jNQN6U8wIYqJeTeN9hhiIcyokc95LfmQUnFAUMFYiZ+Nhi0w4/sb8LbgJ335n3//FjYZk4YQLirr
NmdmCNeHfmMQaeyl/vD7QX4UR+II1PHI65Rry19mBmkFuvZxAJRcfBrPd2N4q1peKcIq6nWoswOB
IMFZ8rTzr8Mf+ZWPxcHJXryCDtcpO9CxKYw2zklttoaExmefnwE6LX5Kf1pFIx2FaIatTv/EqfL0
YM+JnNGc3VL1kSi3BIzcUSApzTYHB6cChxmYWcmDMNOtUoVf7+HfWf+BFJ3rh+mHyB3A1bBTEw+s
7QHVMKHkbCuaTyZJ6BYQipFKV7IDeiX2SjvB/V0SEZAbD/N24VjRxpxBN8N9fs93k++cZ2zgjUWw
Qbgd8h8obB0MVW9NMI4/dJtiLgTeYyHt9fIUJ2g/ps8u6gp8HQOI7KRDVcF/rXuQZRcSLQBmfe5A
udOiPXlySIk008cCzyO4B+qDDR97CMG33eyPGR/+1ZfDmDUG5DlxKuRb8tVByDHGADL9VSSTYfqo
zhKoOItmbyyuzJkfaAz5TrW4l1oEFtgPTDJOdwCZ7nbF+UzW6DyRuCcQF85lA+i5h3OcUeHyeq0t
pqAMedHlZgN6+kmx4ETaojRnjXw2zUu1CXYb1qL1wvr87QP3wbOaMQ3patzow+xOP8u3fzV1hU3D
JCHTmLfRTmOxu0eQCRRZ4oGlXLHBIc8gqL4W58BK019qa7H6zy6bTTD4/caY2KpM/O/FN2bXu/ge
bBRrTfNDsw1sFMUM82meOoSbITPDuV1PFl1xvX9TiKDFBlyeG3PaxhbozGYkAf4m/2baERAABfJe
2ISO1E84bcbjggsprmSuIUxAp198HxqZ0slmJNvWEGHXbTKJw2DK4DaKQhKYEYf9R0SN38gBX8D1
C84vgSJiy8GGCbDZz5kPI8BC+/CavGe4CucOoCDe/WVlXjqW5/TuFOI9i18wO81yIC9+Xi/wImZ/
4034/6CVZfFFBPlv5ZhCxpxkiopMoqJiivLE9P4v5ZjQ3cd0yI3Rgf/ER+PxzWdB5/4G7Cmdfacr
riA3YIWUyaYBVEoQjPGVl38GaiTUIIPNSNWgni23rFBKwW8FfxR8680gG3Rphm/644oKkgR6837S
1UOG95Ri5yMncThY9i3CmWWPHmpcCPlCDBfgZ+L57ovAJ66g+jXZ19y2nCb7d3OVmKuHvixP59jO
zFWAbU1Zy+Vm4CYaN6BOBgLSN8Vs5KhHv8McX9t7Rzn6kw3fYfb1fL4r6ZslXihp6/sefkLSnTTj
YlKDgTvhbehWnWa/OfF9y6MjKN9FfbwXdjPJ5dJiWxX7rDqYB0BtCtPfeUdcsLKmB7efwSHPz0/1
kg9XQ7uN2q2O36PuvYsXv5dPw5fTHZh9cpqiHUu/+uqjTeYaC059A2wDG187MQfgQnjI9wYX+n20
RrPLJl1OCGBAPeIUpYczQs4PHaAJIPjDqjNWdbO+Y2V+LOMdLBojmVg0VINW64l3r6XGvXt960IP
TcLfC1Zm/wdqFycjHZkrIefQXSLSGUnRUfAJY6o4+jOehuLzUXxGLChfyTNiMPsNMIcPft8UwRrr
nMK+2HJMa9rkS38CFTEhmK4zjgDKQ/EANRyjCVkgnCYNdJHEdrgm77jxDRILV7lN2edlYPLEzxge
3ZQ1yv6Iqvfeb8FsKe0Eb5lKnrQ+PukFq/imW/ucadiw522RGpyNbjVOtBfHXxuE4/WEKuDSNDxA
3b7gptI5TG5s2GAlltFxmGGbi/HE0DDK16S/FfpbU7wb6Uc1fnz4ETOT56wqt125DfCmB1PklCL4
huB//O6kdMlPY19/JXqb5RpEjeSYbDt2acUJetAqbgXO+INOPq9yKJRDCdVyPlxBxMSxn6Np3Ufh
PhBwW/mBuc7zNQOsAXTvTutIAzkM2ikeztlO01gyMe42BLzb67DcBMUmlCkE1xCW6mRt5BTLK4VI
KEgjCukotgT00Frv6edm4UWCQ1ct2bxDYGYwRCg1yhbbVnoo93ZWb9kpgOImW21a1DKTjDlojCWL
AI1dKUtHeW48IcBvA3X7eG4VzVeRCzgSUx+qJ/nzd6v/Y2NAWh7j0O0R6i3HxxouNdO/O1fca7PN
GDICWzGNE6K/XXHui2uBEB4uCXYOaaUBEEIhzBILbUycrSTTsxoUW5NwQkIkRbhcsc6VlSnMk+gY
fub2HYjFsBPGfXAgdQfOHYadhA06n7Z+kaHiQw9uLgGfsmZEKwo0ZdjyG1glz+Ir7lcEJBLuSgI3
klV+X6/5CCJNebATxS9f+Vn1D7ydtYXp9XwVptc6BVYgBoLRutPP1NDQ6oB1lQLug/AIdUQhs35A
HMGLu6V9I3GvtdifMq9xw9FF0gaNxTL+obEgaGudePvm98MiHKkxJtSbjsQ/POQh5L99Xu0BtrI7
d62aLfeUy9m0Uy7ns5gOyZDVGx8sP2bxx/72b9Ffw/5KbpI82XZT4X9tu5icQN/qhOscsnjf1VvM
kL2yp+eDbRpFOFOuKLmMlWysNHk9yuteXmeco8IaF3DIHPD7N/qUcVgtzStpniVLmeVJvaWC+V16
4txGPMQrnyDHenxLyjcyRja9bJKb7tbe37vCyZvtoPomFdKDq33W1Xukxg5fftHv2O1V6lSRZW89
wHBiQbQ1FB/6y+cM5WJ1X8fX6q/jNN9FxEzmGMWXKgE688YBnXi8xQYXe8FcHszKLh0JDt09gl1X
7mkClPe+fL8/3x7jjevHVM/6/RREB1xj0RraxU55bVFT0ASEYoe+GfpW5SNvE/eGuA9K0jB3tbir
45mOuLjaFrKvUhqh5GGD7NawFMrlb9BcZAB8QPYE5Clo+VeCpPDTbhd9A8yBnBpGnlV4kFNliJLV
SihX56hbnL8k4EEk08WrEorlYWj/0RCU1iFnxx79PLq/o2gvevs5rDJj1SPpJ/KwQKiIvmY9ngjW
Ur+ozWQOkJw2fzMyoht9iaHbsNMsch8ofFmz6nenwcJJ8DQROiixzdReZOIafZUlkMmlrtvKgbnE
GyexHz4Fzwsm4ggoAQFT1jYE6wniEoHz5q5sHsxBlY2kbNLnpuCbrQmf4AjJ6Asl/y74Bc00W/sI
9YSZ3ZTg8sgu6v30YdSHMtynrFYWSJ10miucIy+pU6f8r8+yJe2RfLhwkjrVmqN8sXUqS0cNrrl2
i6NV0XkM/uNX7lOq2qKCctvPEICcOTri7jPVbUIpn5wVKWbBSy/bhbz0wcpf48e1d8Jqq0q+9fDz
2I/NtTCgYsNz5e2YdjQHKdy30TZ8QH2xR22TPzYhEqGMjwk1wgGw422BOdNLnraB9AF4l8k5tW7C
zR38KGYdl7esC/+m4d8h/MnDHzP+TuTP4vmOC0nVNxZMXY05tpcBg0Agrl8QwLDuIWG5RWtmAAnb
GrG3ND6CBTjDZjmN6B7TYazp8ECwEibTSB0/5tPhe6BFxmFGMnLan8RkM7wRArIC+cF2QklPcX+i
SI+6y2beGa5oEODh/S4C09prRe+OKcy5b8vwrQXSGH6N6rsUvRnDBcJq1wJpvGjqWTWORkTE/I7B
cb7JWDXm26gDU3yY4kQasFnnCH75mXH630w54+pootmyXrCjzCXA2YuRXKWU9JW9Wh5uuId3XYhM
JxonClM8LLRyFrPWogPjG7kI/3BDOspLHW3jBm6Ihf3GeVoXMVwm4zzqL0N6KYVTMZ7a9thEjGfU
EM6EL45r+TGl+yZgV9gWt7vUaaJTNpxP1CLlpmJOSBYos/6VXq6aYWK/QodMhhWhlhaEXxwzP4Tf
MXVvW2JCPMokXPHpCQPlHRjGHyP6o6hOzwUsfjnTQPppK36JGG4usfd2kZ9x3ZFaWNYGwS2rhAzK
Yd9K5+d9V4/7O+3aMnleWCTFk8ETUvDYXq0Hqy0P4RuTfa7tUD7pdG/inD8UYe0DPBTblaMyOMcf
ODagZwAd9BsP5dYD/BCSJtJafKXbECqjcTSv9rS4rOR3wIVetzmxAb+3+R3Lb83CYrUhlCq+MLFF
9ihPYZAP0X+vkUl5d6a3/JoMpEl/anG9JxdMN738TooPgVWiuMfrd5jjuV1HzUaXp9TIJkPaCaWS
aZ9fRj4x1c1b/HzbmjaDNdMeZ2OzyRGvQSsVXX2qqd5H5d18E43vPPziMw3u4RDK+0zameHWzGea
tFPgeiyHYY8tPMWehdqtZkvODq7TXfZL7JI2tmytxHhjT6Fp3KyGhy4RNAufH7lb6916ExH9glyq
4bd5WAjJWhD5Md9IJ0ML7Hb1nHZbRxx5bYs3vfko5a88+VMtO+1m5G8jS8f87aneOtCN8bU0z+o7
5RViuJ8eTzFBs1l66AmTQM729HvlA6nfYo/2TwbtfF+w2y5z+5jFZ0s78CMh52afNitacZW0N/zo
m0f7mTRfRCsMH6zpa1JJm7egeH8YADbfZhsNg3UG13hFuDX8l0TycDZBThadULwFSOe7Y4StBp/G
roxPZX0RhCsQo2paPOhYfUN2oHNJWwTlgsyjeGSquyRHd4jceI6AlDP114yecqAONByrvLLTpwNI
0ZowsTnhG+ahyQ538wDFEODH4xQKR7U9iMQZ+baXJWeNNhiq5fMcZMj690jH8SrgKif+2Djr0SwM
0BjZkEaN6tyx1XicjeHElayeA98B4ss9P8VTLweEQAh3WrweISMwEQKVcbGMS3N/T4cPB8fPr4IH
mCPxNYU5w/eBsifecl8HoR9HxLf56ThviMRbYvINRLr7UxAfFPuB5zZfpwzegP/hg8BBjA/CzBxa
qEcwzh4Iy+oVvYITXKRh33wHF9WYKe2te14cqsmB+UdaE7zCEIw2gHqRPT4iMxbI31XH7ABNnXSI
pn7CQbpUYQeF4fsyDY48W5XfVn5hM8FJV2H2jyCYutY0oC3aKL/lbGWKkyY4fmmCy4Y+xX0Ey5hd
7LyCdf3YJ1APxkPyPBnqJWlubMjjeVweJfFYh7zvp6g+GY/TADxAvJPUggSY5ffxBytBjeU1dAsE
oj35zwtUqax7iVaZoON7i9hqA+X1QfghpCavI0dtT5zVOuUwCRct182AGg1bUzBfIuZnKYyvr8tm
oby5U3xdpWFmAwsD0tXhCYkwtLIiduZM5MmZnTWEBzscEmM44ZVkxvPidEKQzY23gAdJyD0DlsXd
ZWLFCAuLAgG2BKqwSWrQwz1gFn3UkqPn7wyXWPnpElgJbvdDPssZybykH1ypg8boeamxnSLpj/Zm
Y+FecWHJC/NCOI7G4ZEeoKbJhD09fel1SgaLIyIRprpoLyDD4QC9b5kbqeB/ni6C1b5cslIDlM5X
g5qnHyYgnxxv2IWRfbjcSM9LjjM3G+Y3y38SToOhQndxNI7SasC7ny9lXqRRn8kYdJiTodjIMCkU
pJ0gYiQbZxOZqGA3GQdvPo/lK9tKQXqXOAZmLADRlHTBhE4X8EkJOyGAarRVSFi6Vdo1wjCReSWf
i3DfG9to8B9/22I/vOIF5eiYfMJSH7Rj0J/S4XTPT0ruYIAWDz2rz/bSJzcdZMPKuq83NzJwu4eH
jsS2UGiwGkxXeo3Ch2vqQVKdvaEFwH9GdTvNnaJPbJxQ8RRabPoRwzUNN0AAIbpgm9mbTGd6+W6F
bwH3zqWuKTuOvYW52Wvu63zTWZ9p+sEnovgJ1Z97sO1zR1Z/Au2PbHzP5ewDEdnTdCXRzY7j1fy+
Q+co/9yrP4/PR/imZTcxuLDnL48Q3vpiOUTLtlnMt2njjpmbB0u5XY7FMsZY90rpnTKS51I2L1GH
k7pcLeQOyPIiRLDwWGqRy2oix/BZup3qPlW3wtFOnpmHE4YkXvNxkh8n6T7N/YV2mvtD9omv5Ks0
D5bn+JkO2bwZERrSC7pZT9SZp4SeQU2qeU1EoG+bzsXaGbzqOU+Y+gkOX0ehzPExi1jquwXh8fqt
E95l9dOUviBydQq7lzk9XESQasbDvmuVNcit2PA1QJnIS6HaxylYkV3z3N2fOIJ3BHO3NOXwu9Gn
aaAyGOpuiGZTFFsj/oJk6sCti52Une6cMBBNo88h+1DJYDffsvwWC5d7eNYXGGTnfG6XVgHjZFkh
HF+0IKe7xaUhvmhRVNOyR+mhmq0qk7hx0nDInd08SKs7iOIx6e1yAkmdYhnd8rtqvafpWSaGS5o6
UHAb+MaZieIbx69IyA571Gjao4L8wkkCaZ48kIQ7aScg+QpXAeSGegZlP4UL2U7MjpJIY1iDrLr2
rTJFlsCrhksO2Z5Z4gR0GtjTiIvDNcHCaM363b+soYnSKrdG5LRUEzZcH2BT2upfohKHpiUII5m/
6L3+lOKX/p49Tmb1YaRvYXzFvHTLj/f6vECq83Kc4zVHW+oAVJuxB20WoCjYn3Ai3bc+izjGZE80
ky98N9LUQYUdNaG3A1r+FO1qJ73nw0fU2jmfhBLX3CKF7jcNPnBDM/iAF5D3JwnXOSN1fCLpPyqX
OcexBEsgdGDpIN1A3vf/WOtfo9z/O+o1ZFFSLE22LElW5Ake/V+jXqntzLsu1U9HJi+cbf0FrxHz
CjDjJNplzFSTjX+XHIVlANSNqwjMI/Qx7gzDTiz2Fo5tYc8eUfTwMjEdgU/fiR7zGpn/U3u+L+dO
7wz1Qs0dMTxgvFXF3SBsn/TPsd9Qqc+FiJn2YvHRUMe/Ykc6adc9/okdGbutZPfmqiHY4QeXMnhL
dVWpa7P361kGKsGA+rWt2p2gYb3ikjxYPDeOkh3C/vDIyEN7TXzLJ7meuxRN50zDsPycJmPYOSY/
DJaHVpyN2werEt3BEKKi4ESbUSOSmqvSdQ7abAU0k40Fe+fblIkVzFV0KuDCQFV2J3ihoBURb0TV
zAznkfyeB58l0g5rpwQAF45k0XLidZfcutR0L9bFtC5deknUc4uLdUZuo255QjUL9yCIRgxE/Zq8
dQ3Sv03i+vBcRflKtryMQBZMQwDCJDdh5rA3JYh7m3LwBxLI7XZcilD+YjfUXFPl3vRkvIuaR3B1
uh7W+v8Qdl47jmNbtv0iAvTmlbKUKO/1IkREZlH03n79HVTUORdooNFAvZyu7Mow4ubac805prZA
Ex7p5CZNC07UOjr4p8QBcofrSWtw78E7coO/PG7owzxurDx+F7AWUZxsAboPYJ4s78wYj9C+mE7J
W7FAnJb+DlGnDTfQ0IDn/SbaLTKA/0f/tSXp/5OXDyYfrIqlqaoqabr6P/cSVRXosi9J9fRKqwS7
VI2YVzG6vjma9KWA4Z7S0HLFx5NAlka5AJ5HFEOIJx+uc/lizD/1BD3OCdXX3FJ5lQynTY1zEgTo
/p0DJd02H2AXH80YrlsPTHcifrpDtXYeRougXHQfAkqRLeesmKj13eikXN8zTz3nwilqJn2+T2kl
gciJTksSbl0qI09fsZxacnralNOFqs+pKGW3AUJ3rvizBqcVCRhKdtcJH2qwD/EslxHqjjlGlEeG
y9y4R/W9YVxYe/FKHSbVi2/SSSqGzRGPnioLfaJULDm4Yx5y/aRH17o/h7NCeHTG89xfsPJb7juh
FGljhttWG7kSSoCwtwsAubnV2Oo9MQ02xi7lMqwLynuOgUIfwWapPcyJsf2qsUE9JhUZWX9jbPHR
KMcg21xFR6BHrnTKqykj1ewse0O5QIvPb3gW/pf+YWl3A682FqxLHVQ7r2uefn4YyfiTGIvNGS3t
Ta/fdf2OiATXEVOVvCTt7kEnolcLI1S8UE50fJJkoeMz73eoUySSi/zwAoQ9OGO8BUYAqRLrpL/2
aXWsq2MfneSVBG7njsqa2q8NJHdReije14DZGW/cdEq+Q5jnfLHW6S79mK9ZLcDL3VbNzjRWFRet
WUgDeYtwxpXlMuSXWLlYwXVk/BOvNM8ebxD8Gp99eMvFB2XHXnrxXY7u5jGs955KS/iW9Y4J3WZs
pIIvFfOtYbRhzHStbuuh1OFgQz30AS04Vc21gkWxfymDGwIyQXuuI+wRglv6unElMjzWMTvphfV8
A038/ZW3X4n/5YtPy+YNv+3JMFhO43r+xrIZVT2AAg/5fdf7yzylv5isxYbADcFtKAmifFDlw1zb
/aa5a2P6xrnaz/gYvPS7Qhaq+HkVP3V86uSpyfq0XjX8Y8EzcuIjPxNbCJ/GDx8RwqyJNptvJJ4C
e6rx5fGtPkLjnisPq7qLDIfRzesvRXlWwRUeOxyh7wVbwLrnHsdMvDBCnDxA5dbaPUf4tlNbALFX
f4PVK9UHrN34KXBPnn93U2XeJrP48xwXxrF9H/JiXxbbTnONt9uQzTntsCO6grGh73Y1n7+jiy6c
1OaokmJhxJ0K3DQrNyRRhMh0bKzFELoafRD9mpdXPukJsF+S6DK/5znx/OuvfFh2F66vxeeNJc7Q
4a1hfKB7nuadzJ6bJ30Zx8saoj1jOugz0kDLTltaYLH9VTlwC1xbY+fF6tWvdJZ24boyoLNjAENS
WacTfAXp0RqOXLsTbeGnkwYzttMkTs4Wmlq1PyBbgCi9SO3Vzo9n58nRbA6sesQvTx3B7VrltDHB
1eWrW+qdw8r8g2zfgaePZrsMcyjFRZ+zDJ3V75aaulR4X8wGlbSoA6K7bcfwe/4RWS24MYnjFI0t
fi6qfKpkfFQIEeaSJXFwTAssnrtoJM+6KiaU3YuVYLsvJ3KzK9p9buzD7KiIx048tuopKE/B3EzJ
z6Y9+belT23UMII82uzKh57GB+AS0kpM1vB3vOik/PT5T579CeC8WSEAkacZMvKNLbhZTY/Rih+5
XRv31+JeUXoFEPaQjofOsg+c3xZbTL+I2Ls0gSThtDNPmPVA//INUnUgbMzF5l0iQgASWcbhWIlm
B6jFKFr0Bsiu6G0G/GH5piumOha1H/5kkWAxCB02BJS2X2tt/jQ4Iu8hmO83PKAtIH81HRtZSFMZ
hcN8pFMmP5cDh/q1d+jSizGk9kY0pqZ+t7RjXB8l/2j4x1rBWHjgFaKLiKvTSN53OQnWbaW52Hsm
QrUUgb0bC/YF7dsp/VU7rMJoHU1pVhte9Elepe4qvaZ1u5SKW1GwHr3GC7z8A7y3ZmlRekwHFG4L
0CLBwqweWbUfq1hmsrInTZtYe8wUmIXz9wXAPfWfEijng48p4Z5PO/v3I1m3h7RlOzVGlbxmE5QT
WAWQIylDoww2ulWcby1WYZKJtklIf4EOOhVb+s+Ogn5gqsdbmZ3492K10RSEGnwD2RTfBs997ZAy
5SaKPZzcp+eqqHPQt2yY1Avc6jSwLmzcr5gU1TH9Sk/Mu9918QKCMmOYQLEFybTAKVHFYexZJ6G5
BMLMi1Nb7G5tat/6ZNfE9MGo9l9mQfSNhqgzSLCxJxcS2H87htElCCH/ZnJwXSO/ivnoh+XHUk5/
6m7+/of+GcyuaIooutySxwpUTMbKQfWOlrn9DQbU/PZNx/UXqb/3lW3j2WAi2k/+ACUzl/5S2PFL
O1c++PkMaYtUPykPwr+u5G1cN3QlmlpZVc9r8dma9za+GXREm9NeO8vtMSPXq5/Om0Rz63xNmUGF
A2k3JAf9jW3gXPXXHHNXcs+5eFwlfLzJYZ48GKXlfM3JpOfHQrsUcKP3WbnDJyjFrpZuUnNr9HtU
LR5GamLuXKQRpH14HzOFaYUvBUvnUvuMXfx7xi5mLvpfOtg7cYXREblqVw+7lmSqzi0H1kc31rhn
3ZrPfxQSF16/X4TGj9hDMHMUB+4H8oSSotLgrrPwttRqx0C9pg27EJbC01c3lrP63jr21iIzCP5u
nPNuYtIgtS4JgFZOSl1vvlxVkwxUQj66/t/RIhlG/jXXfaGlp3zZq8s2dUrOtpQaJI5n+M08/HD2
ADeNd2mTYLe28TV8niOhOc5mcX+kOQ0kMC0m1KqCa5Kf+BqoRhOEAz5X7K1WzoHv29gSRDwj2OHb
0yY2T7p4sNJzT72ANy2y8xvzZPBMmy+v+o7M70a5DvpPnP8Jy5++/ubfG8eyGQOWWAkyqPfbMNgY
w1p5u+Im5xbON1Mu8g+G9PfYJltIzLhFsFo2CBifZoXQc4hOwSx5U0Fm2fyW1lOTkG+zzgF5ZpvA
+ooA8Rjfr/RPnP5tpokDUzh9YHkBIsFGekr7eeCwEQ31NedfylLURuOkQ4Yr7HvWkkuZN5QI6pv/
Xh0IMdBMq3cu7YDwZ6VJ1YzWEtxSLXBZHiNuvQbh6znMG0HDHoflGYdbZUIH2cmLaYz9itgCOJlP
iUvc25J3BMakl0f0YNwcYTh297QsJ4LLdCP9TNkrazVn8P+vwvTZMFSQTjdKvhnm+YfIy9xAp1Wd
oC3ZCSS28qDm+yzfvfJt3bjf3bAexv2vH6/jF/cfJs9t/lwrsfv6OxhQeSi0qzGalV+1Ph1JeajH
1orfNVlcZHqymNHD62321AbAqwBqGxVIyP8jLiIPVxTvCLUddad3Trx28kq3JE2bKQHfcz9hN7tP
+Ky32vpOBJmudvUod88py1z0BKBDnnSWF6I672j2YwOILC4gk3BaozJ36IiWdO2SR4qw8PrCYEfn
DbDpz4U8aLiu3rxj/JUyY0w2zZSpVxuz3bd3dQdn9RJu8j+pd0CUHsxvr/5+tV8lsCrWUOeGvz+Z
adWMSSqoln00TuoDdQoz5hql+neuSXkYXvPAWJQ0KYBsOavcN/Rb3D3C6hmpX2383UFRA2Fe/kuB
7MhgfliLCmkWBdgIOZjNMTEO+8CbvgmDIcq5xdS8sJlm/aydOr6/n1oaiUZ85wKCo2sCQqLuJ73G
r5tZHsGbSGSRF1k0v3MQyNc0+ctnRSuWmWuClxw/dhZNyDWQJSAKo2cWjwE0TlYA7WqNc+jtGC4n
uBvVLqmewVjX/brv1/TAjksW4Z/2g65FZ/S4eyTzWqfBctals3haGNvM3L+kIy6vIroWwjWQ7pp4
F9fQ43rlK1VGr1RoPUzv4ee3nOiVizkKrypkuYmm2Eq9CTu3LTCArRrEOmU6ndTplCrayrwOFH7C
yNBWSn0A2lZZq2oO5hvmLH4l9CUMaRSHAI8qbIpxPe0phnfjDWId+5SFw/2cBetUtHkWA+S3bgUN
F68s6tuHJYYZGSsADmqUsr5wMRlCF8A1oPPbnmJHBL905UxjV4LR4g43seX9IzwzCkNYzCLk2lOq
tggvdNRjpYQe+TnAbdqgdxGvbgfoEuPsJQFoQwwqnPucKft1ZKeaESBMxp0q3cA0OGsCJlo1YwUx
otCAz+BtU5Qj6Lfwn/u1e1/IC0jNKU/hV00AFkwhFryjuSpQ2gLBafTRRDxjJx59TilcNoLk6sOG
G6GQ7PgY8H/HzyHILn4O7715F5v0vcmKzTMyl8DBuql8zD91v2syRPve36kUFPBJU5ZtsizVhXx8
Y8ivD9ZSJFCtUE8Au07Gr74AKEPkgZQE1dVkzwiJDo6KL3ZkF30MzuloXDMx6Ws2CySc53zyYsYE
35n26GocI+BpoK4sK33Jj9zsnUp4dlA+2mnT3tJ+VpSzNPbslrE4XInheDDDGseSVLw2POa5sIdx
a2OII3bGsCMRFbQ5cDil257u4s/wme565Kjhqd3V6ltuvzRvkRvroFnAFWMbBgIBXyELK/ZhLKxa
CeLsIF2H4j7HT46lzjM49TjnniHYtfyHN3uKkovja1rQ1Nn9WxxoCfCTEQRsuZwz1FNp6V1hUKSc
gck6jIiOzUDSsgirZ8ihOtuy6phoR5naTOXah7f7nUG7YhE2ohL4EPKjBGQGA3nazLPszMfNQv7U
7kPw9Jqv6RvEXHqW06tRjM6fSpoaOVn1tfrRJodk16siA/wVY1CdXTW6VJMF5x96SsCI/dOY32b1
3QhfqfjM4qdRs4a9auXZX7aRU2Lseo33NdEnvT8rD2I3+kwHuDPLmN2oGyWYlzZetBU1mmyoMNwB
5gwYAO9JzA9513yX1pUUed9Ae9kUNMhE3z02+fD+bq4V70JrTdIS5wfBZKq/ejrRktXizdp9FwQ7
/ryx42oyzME49SCfwxFupt0zlx88YxOMHM2upUdZfnNMTPtPoxcte9a2ITb22gHV2ww/5T8MYdZo
gmIKwwSl9PMNVLbUuMOEKL37hhqNlcVAJqzgFfG4q7PK53YyyodHaImJM0ccGO4yL1co3/IKHgQ3
lf4fc8Hp6X2F1XddffOJqtwcOUA/8vsdWU9w8fgwQw8ZWNcdAje2bmxMObOBE4/8pJPizaopxBL4
7Ce1tK+BvyUG0QC/IFYE2jk9I9LDl9QFFz5XDc6dGYipYjdkhyuGXISQ5TqbQpbiXcw9ymBfSg0c
bA2WcgVbXltcZFgKJtX8kCcOJ82bvw0i+lqEfo+5XtnLxhaIIacf/xFq697mTtMvOH+BXVFfy8MQ
Tfg2oDx2W1iY0wqTonS90yb3ZiKBGTGmMcwPlk6EMa32E0CxTEoeE+9U2kFAAauJhfjt23zTHFLr
MS3Fw87Li8GQ+y6zIGtsTkpeVLBlDxwdbMD7lUKtF3BsccEsCf3u87dgFmzuHQU6vAGj8Q0PDlxe
MURjwfodosUJ0N905xNpm6KXsQAHhDdXjG+f8TljNwfc9qODkuCwcUDy1f7SMj3eXg4UMnyNKPcq
nnPF/uVl4Q9OrzxtL/NEvQXvhvJb037S9K+Y/n2lfzXtj5r/UeYNPtZ8P0w9KonAmtHve0C4Z/uj
bPC9aeK/hinTGA1TWXVChFWXUup06QiMRl0g5C+pTqc66aKwRnBVvJh7zU7SdnW4zxpSARM/JEF3
pXcmnQAJWJJVLheSPkL44w68wAjX4L+IjeH8rWBEerPqPNfRNZqjcgyLcFhUOMMpN2Lop/dGXVaj
wlFUo4NWEta/iOoXhQpQXTFJPxye2CzalIbrEf7l69KFkWmQaXyBD3S0nvYj76AIOxBADJCB5qof
9IkyVa0ZnNVsLglTZnSqAuB/pHzdaC+eg64C/4OvsnyvDPZZ2UrKVunipd5E9WY+eOyT9hpmlyQ4
169j3ByI9cqMg5Rm4athNZ6u1Nqh6YEYuj+pllgTZyq/X0rzLFI0K1BHRTGeKkE8nioIogLkF7AC
0Po9Uh0O3ecEesdCtyG7GbToAfZ8jS+/SYsUyWP0AyM324rSSNVBLMwiF0echrc0XhV7ddJVhJTH
o7H6SFlID1jfMo25L57hfRvy1dsk57h+4Rj13BqHVeYO31p0SPX9W12awdqD0w5nX5p46UTlUQv2
KDBI0zuDYnBhm8sbTJpTQ2XDtS5Z8MgOZTAzM7xRThioV8oJjfDfcsJSPQBJg5RGo4A+jwiu29I8
+fCBLEIGxSbfetU8YbsmbXt5wy9Jnj1VcWmKSzmZoRHSbljJe4UKL1yy28bcaNHOGw6GdAyEc6Fe
UuEqrc16J9e7otmH4f4V7NVgL6ncDZGCZ0e4wB/ZvAOOf9XTecFtaN1RX3nqIOwFNkKdoKAQOTgU
ZIi1nELk2/CFAcJyxrK3kmbApelk3323CLRdKM9fUA0ocKAqQoa77r6FdbgZbNU7qUB0ypMUnj0b
CUI7RDFWgEOpn14tbTFbfKJxtI+NvSVB6RplREewS+8M5Efw9u94RzAs3eC2nqT50ddPg3op+qs0
Sn18HqHH8ZHUshXmH9olMP8IL3B+dpatItUJVFCUIzUavRGjhbpnXOeT4y90pwymxVp3BJz5eMYR
RvwFEaTCmmbLYlmWOxhzxsx7omTyu9eY+4O1qlJvcH3LlwylOj9ZMzRL8e6L9zfj8DUPrn57roJz
ccOtAs4DorumrWD8TlXlVBUnXzg2xqFBG+/z5zsc3UdhR+bCMYktPmRsI/IS1hr+dXJBCEZqypbP
fo3jL05fNwT6gpyz73DJPxJ107z5mcDfaHdKccSft2ChZ4N4+MWt9X8w0P0cQ5b+itPFTm9c/+pg
kamQUrZQywg+azPP2kQ2ylUKTs5a6R8wBN6QN5SDvZ5P4cIjp4GrxMIWWzZmeiwmDTeg+d7oN4Ra
OZgWRrmtiVILTvxa5vUS4tsL6BsJTguo0s6G5zsjLd2p81L9UUc4BYUz4C/mkLYpQhFB5cq8PXwH
iwkO+jy1f6seW7ZdoCbzc6KwlaAL95Q7kfgM8wf2kai8yuX5v94R2VZ8DC1zuLQAJgZMhaPbwNC2
abjDa9BsO+Aa5SEVT4F2wL5dL8eYe+ZonVObK/MmFfbsRhBfYncsXRWGNHLyj5f3Vb6+qurbE75y
4Utov5oCYZL5eQ+gTZuZ41MBRY+PD0+FMaPDkx48s5nAZgHUZ0Cnp/jQmLytW++72cxz5ZM2Gwkm
U/IEVM3AN/IoPsKAsVqob+oFpr/pYJL+cIwWi6R9ggTkfy0WVAmA/EvfF0h/ZnPD24RbJyxn9U8z
IY1g8rNcgI93ESpTHNAn/JI1uiIT/xnzBrNJzkRqUDF+JzsPUDrep5LLLyHEMgQhw3cL6Tzw95s7
yArh2Ev5VknJF637s8+1CYWVYGfwI+nuTxnYgFLLDwzFp4yuOfFVk+0frU5cpv7Dy/g19+o7Zesl
Ls0PrWuRFeMKDLgP0z07p+wSt+fXdITsIOhineoWyK9kO4DskO0AdQLnBClVuNLx19Cx5pGbCUob
jCJWyB8b4MINox7oB4L7/S4D1sBFhLGG1bYy0ygBppNpt0DfhWFLfxMTxYQPXTFAKLDljCvpUaH+
pP6SwpVy/P1LO7aG0XGxiBATVsjAJPAAqCriTErHOgdYVLRFskhfoOQGAHCsfWSeeuPStmtz3wcg
WTepwS5mtGvUzRlTZc94SEjBWtcPWEF8sfyYf7tcO+jHzPnB82bVl57RKN2aAFhZySePOmSsn9av
rwYcHD5QvFcCRnjcyGqxrI3lMCw19gy8W/pb3t9Mu7hikhpeJzy2kohqfEohPwRHU9oH0o5iOTJr
zcJIFzn1p9CD8rmkzItoEU+DdhcnTD3HSjsJ3Qcmkh57hPCrv4MVV0aHODoo2j6v9xSdtP4urbZo
mzRdBAeKsKRqgwogT1hkI3yRyRxzKJuUQXHYcP9LufKRiBp76uxCZcKu4wW2kt/V5vs9HcNpJOQx
HX3iGio5YmHdEgYS1sDqU39ex3MBI8kMAr40exejNdpiXgE0MCIe/7VGnzCbLdpsaQApYz7zwFos
sn5We19kODL6CFmScAbOAnEzy2aDBlDL1e2A8RDbprEUhflYJyQtRHMRYPUQvAk/ZbL42gIUGlBo
ZILqmEWnvqPT+pS9cNmc2+kj44VsR/W3zDUsfnbmPd03w85kkt3Tx96Hbnw2Es5yIijrLFtHOCCq
WfyH9LmK82idwJujCdxaSrBHaN1W1uy2gwT3E5YIMGpbseZSxqpp4M05o90o2eQTPPrhLBjbhLYq
fyjcNdqOmiY/3FMU1XDmbdh+d9HG6rhtjbUIdCux8cJr7dkQpMvIST8rvcRfKMCDyPVoy/ztUHUr
5StlyQxkVev5XO7schJANhvGYu8w5xrkWvHmFW7pchjsc909FOMZJt+D9O3ZZ9LOg407qb8O+B0v
GI9DEqnX9HU12iuvxkK+DObZV04mfLqTpR+Ib2ni5CVvhS/SrAW2VouFNNBP/ATTH7ClLCiw0vPW
gPph70FJ4YF+06/6mn2X8TaZZiJC16bUUUB3Qbv3jb2ZHt8Wtpk6pNpxG4fb8WcRbFuaHLGTGdRJ
+Mkx4v2r7GIOJV7lhPuSFe9BvDFgx6RgRY0lFatjiy7Ps22g5bbr/T5ZNrTigmfbdOZWIF/J8hzz
NR8ZvIRjIcTHSagNo5PQleh5zQk5P17ls8y+/OyLAG8zktykaIMrIZ68KTQ7p8rJ6I99cyjWCu0v
tjdrGKtUXHtjXxrD12+FMFOLHMz6BqsHL9GZpB8saEZHz1/Tayo364LkvNt7R808edE8RUtS6Ric
4+BJeM+CrxFJc/34NZ02l16aeu8jTLWB6OBBKeazd8z8gRlIt9/y6o3HBJG5W3fEoYufIP8DlqhD
VPW/vujspYNY2SZM66yxHL9dlcxwGMZGEDZMFF+6Qt3hdR+bIA42tmsgIEN4VI9qdu7vSvnt6z+l
/iNkf2q3xSEZPbee/4VXEgqU9f3fvMaEOgc7iJzYWr6pGHwtxIaibGTWideDVXJf/kU1odwUleuF
bqq4WuVKEzsNLjZFdU70ZTErRpj+V0Y77bI9MLO8san1PJOBpO64DnCZ7/JqV3YrvTvwkenEYyYe
ych7J104SiAvkqNmHIbwYFX7hCNw0tYbki61uM7B25nTThqJYarT40uk+qIleOHAM2ThiKuK3RlD
GFMOL2R2eYndYYfJDyDsks/p4Z/L91eGw3R4WsNzpmjzFEAHma6tEq3o/MAZH0EAxRslLVvcJc1i
exHksftDf8MpmRs0GmEXCucmxsunKpzb6iYHDxNsSgRtYDfw42z2enTI9H2gU6xHPyrRi73x0Jpl
S1seNHamFSrwBHvoSKhf9PImAHh9dt0hxGjwiGnuax6cvXwo8muSX0171lTfxsKQD6kjYSOy7YFK
hPKot6ccQTR4mt6XxXJ1l4v/osJ4rw7PN1s+t4kITTQYZ5SHnD3S+v4lVOPBKHM29uvt1hRWnrf2
//x+6+Efjuu4uxX6PbvK9z2YIUunx2bnGk/dO3KiV8GtIKRULERtmkdXT7+xEuz8R/Z6CO9HtxSD
n0L85uKiGzPNfFjhPWquPjQq/UA7GM7qkk3hssfaX9ypy+5J7/IgYwNmWdnbA7fV8j4W4RZLifST
sSRggiHckA407bXa8WHnvDdmwrP4B8vrXOb/95pbO+PF1eWgstLIN0n6t7i2KILq34xCl+9u1nl3
K7pZ3SXHKmJQ2MUtbdcFG5hn/lLUlhIcbBwVnOs1bRZr/KgUWfar3lgV4Tqv1hF2NyryyjVxSHzu
EU65cU2VpNx/KSVbm+jrAhdyO4qPorWWX3PQXb58LD/oLpWWvxAEyKO48IotMjfJ0HDWbe8aqauk
LunK4O+r2jaAdqppWq79cp3eYnNO21x6GRs2/TU6PnUeQ730byyVQk5H+i5SG8YP8YbB2hBNHRsO
Bob8GW0fbx/6CNCRX9CJB2cIjdlaDf4oHpFZjehryX1HPJhMTyoWVSi2N1W7+/E0AV6abpUfcUXy
1XTMcQ+8Qt3Z5GAD0PITFuPn9/soh6dYPgfBxQK1ZK9N5Kh84n+ZyXogxB/e6vBGXdjTTEZrVWHt
Xq+9Jx+wM8T3qHxaxbNoxn5gmmwzDcPiLvV3iN6WvyAKV1OguazQ9MF2i3SFwg6AY6v3RKIcorbe
NbRlMihENYniFuwq5gjevzMN1RZj8Z1efKM78TWG8rmDbD8sJU5mdMwHhiUGhgVNZ9L09aybC2YR
NoJYOaZTgy8z3Wef8CwaeTXdXFlUsCt4aWvE8zqfSdxiOHhscigl//lzMonSo9IewugwaPtK2ycc
bP7O8rcAyGk4VTfvxH2pKy9Yyhu2I1SSZPea0hyZmYvdR6ceWTIQ/eDbSjB9KhME/FSCjE83/Koj
8wouuXBwca0VvDz1PlZ39OAKI9bmN3UfTAp/TwWLAFLIWudk4eRyhUleIcDkbbp0K/HbtLYFKGtv
hBPl5TIE4b+ho7IsNqbieqr7mBTJbMaaYOJbDoZREEdDOCKOLPz40jJ9LcbZD7vhGxT92ITeAKm0
ZrQfRSwY50m0KIZFDwkvWwbdEvM6llER6qY2/rB0Fcvp6v1etdnK8FbwY3jX0qDendxbJi6gwUGl
/qAlYzbFzNc+mxbBZXScuQGQBPYQhlMMzi14EW6iZWFmaXd4fu/sj4oKSe5QmL12mci2akwhDiLg
MMda/PZcWxGxOcerONaXkbS0IiSI8SAPRj7qXEM+6MYZvEPiW7TCWdJvdfAoqucgUyTMlv8rEZ9x
/nixZXPVfq1laylepdiipGUTLwG4ZatS+ZcNmEKUevrUXA8L473MM2SdpaiOPoH64xNIU6cgFIBo
+W221yG41vKlyC6RcpLzkxceGnWvltuKjR0PPgrzwD1oseZB1qWZRKUHErSCFezf1we/fZ8kfj4i
caCTlFtqdnp1BAABgO44Xnlw5+kMR2DzvqgixVIzMN4w1ee5RgDOJYGAgmZ0czFCQpnxcFnkUlhD
0dTAxriZs0aCIQKgojAXeLV9is3TbTBsy1kku3xo4VXk1oll1BXqtsrWisBHCDiDCNYKjydVBXTo
lA4Vk1dk9XEb2G0FcyeFLJVZR9qEm36l7TFy7eCFp396iZlMOIICuKrWzhf3HQn24pAWIxrYk2gl
P+AhDl0vcqts3XprTQFZDNARz8bSnBsH3dp1LK14YESnRxnjo1zYZrVS5FVYzWT/qBYQFA+ah0eR
TsQlXg5uJ/brJ+Pz76dnkIAx0KdqnD8DXJTmKQjA7rnt/MfzLxHHRDEdx9MiBD94VAFd8J6b/nKV
RXkrFruGIqPNgnEW+zd3+hdrB5ubL6vJ/wT54PIOPS4MB+sPfxliALKHrRwzyn5YM0PvFxwU2FK/
QJdFcSBECYKZJ4V/JEDjHPDwYp1KoiriSucOlqZux7BXSAeSuwantPUlG9/Rl37yMHaNQpagzMn+
oh1BLwzb043ShnYRieQXeeA3VI5QhIj7iHoMHIPBw3g93tws4E22o3GPsTjEvnfBuicKUD2WHX2f
HlyIg+nvvWpHSzDyAnqlsADLy/cAlreywUcezY42n/n45XNr595AujIqxusEr+3/bXwXhiVG9tfX
ZMHsQTkvliVu5UO/GzCJUhm9K7XjAP3fngXy2B+rgySaMV4X0mq/N1tEIBJXv2UPSB12SjltADkU
buw4NN2ibAZcosSO4699CrLQ1jD/s0vnuGYyPwnZWZWhQl204PImFxxeMKKRl1QxSl+M4qwKJ3yK
MqZPjzvMRiVxxeaVHfJKV8YWoJRie2MTR9uS7D8+22kDRjA8x905eINnHSsttGjDRUTLZpL85RdP
tb+35lWxSKQvJbATTIbZon4M6lp4uaq9gNed+niWV2qzroDeW5vZaCPLHemJxAUeGjkfZmICckZw
zW4Eb8bDPriK7frmpt5XRdvSgw6rYVonx8442Gc5mDZk0U5gj7PwMFT7knuFSm0gMOo1JCQOZN/g
xFxxIC/wxmFPYwUKbpG9fbKLeG+tOKMJgGmcJK/IbrS7FJ5u6Z2iCwVOijSdt8ZYCtr+pxS0wF7O
lQJCy4MiKm/vWfuuHrOy0bTuSA1spXBMXmjNmLzIrHnYjYnRAK1pZ6k7dppvGnYAbzdOKVAfMUrJ
CQo4vZ/+fs4OoG0nXBRYZsCrxYPHs2aKIwUKGfC39oIHTWOO7beMsjL27Ekz/j0HPT3m3ikCDCYc
ZeFIgqhxkKw/7UkOkce6GfspPG9pvFtb21JRwVMqYkZCqGalnlDEOPPxFY/LxW0zqeyhoYZkwjUa
4qCqff8yiV1txk9VE1fvf0zliMzn9n8M1jtwCL3xymK2M27+grEyw3H34dNNeVDTY4U/yjsJA2gV
EIBOJdo9CTJWo6v/2gt/Y48ZxdUznjtoV7A10YPVgmvSe5vB7KUVwlrxPnggSfMPKnISLK1uRgTI
fF/inj+041DzX5uqB+rwcJNrXU9sIzzpIO+Zkg5Ut9642IEBEP0LrC4IYLvaYn3A3u4wW6Th08BP
Ci6j+Xq9vmwkc4YonJRT8ie6AGRlFSmrTFkl+rwBz2FeJLwX+Ku4uMgIGjMAVviPqZ1a6+Ndxh0D
3qFrVO5jJprfCREuzm3TJ7t6ULzDkO/DfBdDq/cRFZxXPNppCoh4Twk6JuOINb6NiehJf8nUiXiS
tVGTIlNntU6YrxpGkVnY/9Hbv5b3N+z+GNSs1dui2UDpVYZdlv9JrW+l/lYmMht97apGF0RuT9kP
xnagVdM/xfNx2uH1/h4DMr9RPY3FHKlIcJ2rBCDHZ94hf0bzKYXRryOlt6SLwp2o7d4zLIMN5+nH
MuixQPlEaOSE0D6gw6+geIreA3zga1LVG8B11IsUHAWOYOzYSJPHGws9WCMnFmLG1oofFrqy3XjA
W1eEkavXah0wI+moo+aCsDOuaOqdxnpDGflpOtRng7DJaD6ka9CYWChMWHZ23A00+/UXM13CgL6a
Cm83+wG2aTXUTAeUwWV4XCfGCc9OUKDcT5gh6N1IpYdef7FS/l0Ps1PGmGnYI+ejwLxTol9M1NAm
b0HFQhos6wkYKgoXqn4/JfFG3K2Nphjh2Igr0G/UH5kIg7VRD9jeMILik+lXVTepOR/qXfe5W1f6
nru1ANvetuCt9ivJW4XZylOd14e0AGDN+sN4lBFT/qBWR3jje86unvY8jEEx/RJ4ZXqHTsLfnioC
a1hq1teih8KF+Yd9F1UFA+u6ZWAs/x9h57njtrZm2xcyAebwl1SkcqiSqv4Q5bI3c858+juoOuf2
uY1GX8DYtjecSqLW+sKcYz533UrAWodohyKC0W4P7iKmvthMy6S79vXFE059eeqwQZ9xIbxr4Z0Y
Yq0++yTQNasckA0TWSRuCULmlW651XxuxotwOkMenb2xJZVvtF8n9lg9reFTtr4kVDJIa8hEX4fh
m+lfq2UffaoIH3LQ7n5DADK3pMunBiw/Istoa0RbH85mvE2J9ua8j7chTqRzRbUgHPVXkoKq7htz
p6pOUjkZEMmjJ+7V/igkZ33HSSEMNkuEDA20ucaGDBM5euFBXliQBxZs2L8O5ylfRCdemOOT4Aqd
o7WwMC6zRzDwzhGCFChzgh0Q8IhkltHhkqKBxI/vUpOdfsaIJlZxNF4XD36xxwf6wnCXPoUbPZFd
hkn4Ar8ZpfEXhyZ9iNvyJDRuA8NAdj8K5D534TK+bM15caqL09JJge+2V0FbfYvsfJOQLn0eraZL
7FatssKiwCYfrWtDJh9DCn/LJr/1/0tCQJ2DhIA6h9q+5XI6NypK5pNPbGsEhoYBbp/t0XZPKWuj
TWtd4QGykFiThned9IunLPyWGnlHvvNcWJUbntE5pxpewT7PmTka5U0ar1Z0IePP/ovLnJymSDmF
4VFEJz0eOgd0NRhnxlapvGdo1VI+29/GYdYmvFtIwvqdlq6n10vS9Ytl9Y9DmdAQnATj9S/ucoWF
1dk0DwOp4JUNjJ6+idkKbyOzlamsnGGaX9HGumW2Pf8Num3rEOPy94CgnJFQ+kU1fsbeV4hJxvyN
FztJb1V6OwK4KMgNn0dLqnhOjpl0aKSDHNq83KG6P2LtL06RcGzKY0rZwzGTklezrS2w/Bt8qinv
Rr0OAbDaYeX2plu2u4h34y2z9kbPMvjAfpADxXBZbXD5872B7VkPV2wOV29lexOS9zx/QieOyi9d
+t1P3+n0nSEcP5XRaSBdNzpuNvELtm56u0bapaKtq+uU7igiJXDdtysDK3KwUtplW6zJqBtO1qaM
XK3DWjwPReqlR3CHrSVuILGoBAdqL2ukOGx7Wx6adX/GTEDR/pNa1vgAxuYeG+bqlQ8J78pE4xPP
jy/G25zEG8GVSL+41+PtCE9Yu44a5fCNDVHJ//FVGDP4LK9pdC3vHCKBehFKLtSTHxw1SP4k51b7
xhlfsykdH/jkBrgzlF3p79Npf6O7lNW5u8RxPlvOC3+L4Zz2UlgIwlWBVcC37Cob2H7OenOOwxMS
vJA76AA91NdcIHiJcpVFt2MvaiH/e0+yj9AAEnjq83MonGP50iUriX+yd/tcTNPxAO0s2mpE3VWz
1MekxDqE0kHyTl11Kf2LBcKpWYip/QdFYTazXhNmhJ9K+wF3h88SmdOHcNhXyFEjutGT9wXni4A9
4KMoH2d+KlPzzyReqO2xAF6nvJnyG7PT2ILED8D8ljE5bk5twwLqqIB7f4uA20CdC+fbsTecfLlD
BaaPB3hUVfDWrP4IwralQZM3Fsm2Z5k3HjkLGryUEJlF19pcpNPAUnxVp2tuT6IEo2gf+ocIjw73
f37GuhbmsJ/OonCGpub7l4DFs0v6HopnyH5C8PWJ/8ZSWI4uubOmGcqm1vvG/zKsr8Oz7xclkQva
omMYHGyK/Np3SPIWnsTmeeY4w+WfJDZTbylOgZflHvzhTwQsEtuynXm/4M3GjK7aIboIfiaxechl
6IqyEwlOCjc+b0WLYYZEsfMgngrhWGN6kAEtolzx50JJQoXjBOOiu2bFmlVXDPoG6vIA4M6tJhci
t+ka8U6QoYqufH+9f+g9adi7oV/8DGFZq/yQnrheIm4Y0AqcHhR9pgeUZ28V70P8aMr3IHnoz8F4
dnjz6g033c9lAg6CUwgOUM9ODz4qq3230HfxsBv4S3DNxXu1dfTyLnk3cYQyAV3iCsfHk2aOj+O0
np3Xi54pjHCc5IOMsTShcMq3Hlc9uxocxsLG16l+bXpTsduUPpkyGwXhbTbnAKLZoDkFDTIh6kDH
Ha9oDRt0TnOICrgK6FHWJ1tIrhy8F9/jcFwTL4cg2Ns32ZwyQn/MthrrDACLwrpV8h07ULdszXnK
wKqjYNhhbj1zy/yM4ZnI+cHkg5UpPiHsnvfUpJ98jPVz0p9q/oFlt9qkhExzDMdu9h6DStrmAtHr
yBJOenBsYVOOZ6tbMIr4efH+0wTEhQjuUKmpCVgk1fUzb9cY6Z86uPO7F/6x+r+5/0/W/zX6P8H4
LSzJHgqSQ8XEmnH1QUBRcA2lHev1trdpaOiaCdNB6vWTLfPzsmiHHixkdw5YZkREy7bRd538pl+d
/A8NPLnL9AOMlFU5QnFr0NhQYb30FMJfj/ar3aCR6Yx7Z9fUbfnGy1di99EEH1lHet85jM7I514x
ItaMONTckWEK01Lyiv4A/zEsh0qBd4n+XZVsa1btaM05PNCL4Q7j+jSMFZkkDXIdharp9P2XmqNk
OvSKY4EWRiBfax2GWUij1u4AEhL5OYm/r7aDUWjfUqjcG1IalDs1XRLSQcJZeTjYg0rGip9h+QEO
417B94uuUnBBtY3/VkH7g1D9ImYHAVegdzKT1f+dK43SWebeUBNH8h5p/rHfl8nKGskyfFeHh9Yv
As8h+wIa0Sul6NvwYCScUYlIGU8c456m/B1b5AxSr1yx3FjZ2VwU0PY1MFRuk27R95DeQI3Br0U6
Mlu+cKlVK4Y3E4MfVN+07WtwVD87UY1IaGPDOAwS9nhMui+j/h3gvdW/j3a/iBJXafZLneLAdFgT
wdT6+WyX5qYTNxPflkgY+mkFxKtfNfH8sTWR+x5FeTUobxWMyPjd994nmSH6WzgrSQycy+o6K+cP
nvnnJ62JRTMCDnpYmRaESB6b1IoY7Ue1MQwHCNDch3puxeIAES46UfkdqYVF+CIM/5LsqkuKnTG8
iiFK74tZXQrbEYVDS8lR7NKUYIj5qDhS3SzVFXFmW9ncMLfOm42jFydTnE9DXd135i4PdqK3Ddk2
O0G194xDnsAzPBfjpSqukXaz1FvgVhQkwg5WIepsfQYa/Kx7JmOPLC3apbpbDDMBExtEpznsfKBu
k1srbTtiuq2z0d0qdlLzluEdNQZHdZ8dOap5+/odEAw07GYBo/+R1c8k/0iCL9gJDQCQtfLkho2J
yLPW2UB2+XvwCZ8lW0NP98WZnq4xroE9H18SrnQFCoXddJe8OXsk5YIwnbNCPOtfRJobkqel4ySc
9fUarAw84GJVDdCuiRO66uJ1rG+3jSheJ/XWqLc+vrfTIq8exOt5x6piofgvs4l0Dj2u1Z3Kmj6l
r2DY7+BWEMcNYd6DQQ+Vvy+4jegJ8fChaNbQkFG+QyrpvnSWzvA7Gc5Zb5P1ZljgkR1fIZ24rt6t
+E1G8ZvdRCKM/HMRgIPdg0IgVXuf1isA7sqDLw0U+5hu4a9jlqB1JJeGxVVmbFOEAlTLmGHgZMXA
AdfCwgk+xd/032LhjoAtfZcYKXULr9jAs9JtTeJEB1cFwacdMmOOsbgsjK2cwt34F38fBAwii+Cc
1zw1NtY8shD4Gw1gheGWiTpGAWn2DE3Zx/QyqLBYGsjzkm1G3xNDb/upU2TTuczJzCC6woTUSLdM
ZjM7fK52cmghyk2lb/gSOgJOxHXJqEW6PxdVuFf1BS2uVxG1+LDUR1o9BuEqMi409mHO3OvaxheK
ubCxR6JZHX/Y884AyiAxGRay9xfrG/IfUBbAYxYLgdpKetbqV3EYgr9q/5euOWnninlSj357rH9b
4feUfRXtR188SBfgunzBb7oM0+M2ql1OZvTmhkQ6CmBZ3JPdNz+qS6TyeD0WmDBo0X2ECwD5cuxB
uyRYRugH2CUQZ/MKRTayE14LVoL8gjp+jPFDFljjPFLOFv+SSGf8/S/wZwnIeO6IHC9yWbq1r0hR
ZOcYB7HeYHPzoodSP1X9GePUvT0bajS+sQNFKn8Ty1vFhyFDqG73TOZeT0xfzWL8CBNQZRcYCkbg
tI7HgQuTJXpA3S74g+mn5Dv8X4E5i12YayxyvnXTwjeNEDTtO8z//rypyNzNF3VNaea3FD5BC4Ht
GZP90Z9k6SppN3le+gCC0jBR+tvK31KVs/SJ8+1I4PLRZOgrLLPyWA2Lr7q+6MJJozOHUrgKwksq
Hxvj2JjnIln68jVP72W0isq9j1FEPxjxERWGjeHhS+7ciSVBOBdyGhZOZidgzIdtFFLDrRuivWpt
W5buzwK7NYAi/2uBDTHce5f7ee8km3eltyPqzgy1C7Pta4JeXHO0bKVkK4OFEmnlT+lG8AQG3kCl
XL2r+ftzx+CH1h+RJpK/17vEahQnToRUtLjL8j3vET4vlSc8F9mthDn8cwRFI7tGu07hLUHggVWA
W3AD4TVpGONuEnaL3VpBYKGvVuh6pO3pM5Y2xQ+2Dpi7o0o4WjB5sig98bolZ3G8bHXthsq6XnvD
xS+uU31LsFZoW3TMeM9GuIsLXV413n27GqwVR0n51jRYCOnqfmN/UcytQRqYzdPsTOJZmI49beiK
rW5a3yzIhDDwqtuQXUXjYnWA1RNp9xNxMwhbUFgcSKqylkpGb+qwfP5BApDmLuM6Hj0pICcOpjTL
ejqTEOclrcZog8htw231wvphaNKYa+N7ga5FwcDIdznELGqWzzJwsIpgnAghE9b7gWHAs7eOlnWK
mFx+HQ7JdLS076K8d+WdiFY5hmyxWy1g56+QWfYPT/owNduEKM8CDaBBuSZIYFS2FoUwK4YzzRDu
QZ9Uxcoxd5k7hG6V7Oae/OdpY0kRM+o+Fmue38QHW7oN/K0FJm9ux8hYYRmJlkVBYM1/I3tg+E5V
Vq4ZuGXSSjpD5SpxKF2a8TP3vibnu2rfEOQwjvBl386Le813KdKOCSrOJk9W+wl+NrNBAnypVZg5
ad+w5FITRiXIJJecCXdUmX/taR7Y5Fg3OLQpO3xjI3uHgqkZ802Dfwqak023/FDSZSMeBmAmEIQF
8MXH4RXfQ9WAHLU6qNUhCA9lQq+40/2dkrqCtCV0AbsM0tmEpegykMh7fdTZB9rUyWXb3ENyZ9ZW
bwCU/ky4w+J0BCy6XH6UiLZo92VXRicpzJDNunX71j1aFV/6byT16r15VZKVepG+4C5lsBeUdYKT
uVmJHqvmdRVu8lVdbJvXBzmb5n5MBboPM1vbeuom+/Rlp/1m5Td+J4xr8nNlLGB+msZvpFlm/KkG
X5GxU2ABKh8CozpWL4nrFMYzCp0On4r8JhZvcX8XypuIns1Yon4Hd6jDddJcYwmfIPY2PTMalApA
abPtxHPDJIy1inKUKMv1Pe4Q4igHQk67RTLw/696PhNIDfJjsMmhMMAyaRHIdGIT61GBn8GQxoKb
cfRzEuQ7a70k0jDGX4bEvN50xfljaWBvZkkP6yVxl8u+ZA5/IFdFW/F7qf3yf9d+FQJP52g33lFU
9k1wwGlbYbaN9w53FDk1Zw3QhXTErxgezGRfBrsscys+lDijbhj4l0IJjOdgI5WKyzsPBz8xxENT
HGtrXXy1xEtIByU4GOkCrZDOsg+2t3F1AaInb0F+c45ai1p+lgCQ4eZCoTsJ8qFO940KGWohF9t4
7r/mz1FScq3Mky2Bz9FCIUSs/pT1z6j+THInte5edFejuw+VhahJ7xrGF250BESUOr28gQlPPgye
XPS8xD1nrMwJumJnla67b65mg1FaOI8BSDRONRQf3sA++IyNWUmcnwRu7PeR4FahnQhuIbiN4PZw
dzEzBQfdBWWsj++K9IQDWD8M7RHflnYm3wFuqupSg+E5vwW8NCHkbZAKr2HfWB28J6+z5V84xH+r
4VdxFPynL2DruvvmFblufI0DpiWXDgguSLO5HC1YiRYz3k/q2S7Cx+KEpbiOiv0/Okh5eTc2NqM+
KyKSciYmi7pLOBBBKTqBNY4ir5LYruWlJzAh2QcXedyP474dKaL3teQgb4/eQWTS2IHomOrfuvE7
BzOlf5PqaDW/e+ErGb4y9SPD2mM+CXX0IzvCVLsXkhujTQP4UHCYgvld79q9jfaNGaZw1OS1Uh77
GrYTyNWdc0Q1HKMgSbZ8chFHNHf8C3AuyMost0boSvOEkvy0NrCrYSsEpF27APCH3GFlwcYnA11R
LDIi5bjA839lejEeG3zCw+yLwjrG4BVypmihDiDRbzJz4j9e+l+BUFVkVx7BMes63QVsMjskYntU
Xw0w9X/P6wiJYF5nclGoTAXexv6tFQAd7rt4fxgdy/rSy++JGB7l3YNF1K41GETWWwSUO5732mWG
Qg8027gz/F13ByxW2xn2bn9Vi8umXdbDciTEYyFPTko2xUTg00ZPcDivFWSRCmrday5D3j8X7a3+
xLkWhptAm51rBsryfJto20BjOwySciO/Iqy3en30cbfUxG4wZGd8R2FMbW9B3bAORNKLon27eeJV
rm+KesuGexgw5dhb+fz+k2nZ5fu2hkXBqbxj+h8SiHxvDZs/ttL30h92XGx33iniAczF4gd+8DnQ
Hko4NTsMg8RBLsdaLAsZX78Pw6MUHrhb/auKBzNmMLOX4n1t7CA4Ff68ys5T17C2rLIra8MqO0FC
QRaTYusX42Ufl74bGKhsYcRtKCKc2/jeEX/7sfSOBH74wwKneEVvaq+oHCPQRy8GkgyYSiDK8tCG
TvCKBc+ljZdsTgtqoJ9XWM3X0OQzaxOmm1JZ+wUY95WurAZvJZBE6kTBXpiIAXEhn4jVO5QpGGzk
Mc0kh2caPPthMSVvXnYrrxa828qRZzTSpiKdtdjqILd4BVK3rW0Bf9RZKi9CcK3hLMaPYnzEyYPX
Idftz09FcMETVexhWzhIRfMsZHIDQbrYOH9VphupQwurj59JvZmREQcZQTYvw787IWouqi15onE/
hddOv0q07vaBsIpGBP5onXJtRbzFo6ifwwrTMMJD5ETUkciJRNkV4MLILr8hAGVobUFIZbwdlLrn
6E8soQwAinP8JHSxIxV9FwQ7L3V18LaUO8Us0JgCoHJrDNgTVfqwqR2WFx9a+1x86vW3j5rCehra
u45Ydmd0KPZgbuzkct+uFVYjj1b6QFtZBdcUGXEPhWgxKU44OXK0taptjnCY5VuzxH0unBcHv3zn
5SM6gIeJV3CRe/g/jqN3nEh8OcSoI4xdRiTne2n3ODNQtbyL+S7aBuUl0K542Afjd6B/Y6eWseo2
+yKen0kgqTczua0W1bBrAoBGu2nYVSzL+eleLWDMcVziyD7EHkLxOVSBT3/ILbkWg8PiMzG+FeGr
Hb668qMI1lLqCCxzU0D8C0/fhcZOgIyT78JiN2lL/R+JKK9mGYQLMtL68tZBZ9tI7b2xrlpAICLT
Kbu/UAEPBKVELqJF8xOrPgwfVXJ1cBvVlqcpF85WcE3C67RCAco8XDgL/l/I9/6Cvc2P6jXGK4va
1dtFEuZ7XvYlVc3k+OF1uacKWLIr3KJAwDT/Dl+YkRo+EHHgmFyp0T6uZuapV9wV+V71b4ylY3/t
y4uEomPYIabvkXOKZw2IULyP2n0gnrIjuaQ6mIodQgOLWABGdnR35nYJ+Oi+tNvpKJKTi45hOlJQ
Be0slm6MXclJwGujuF7rmtbWd0aaF2VG3SInBHWLpafHsAVch2noFlSysuuIbc0O0ZIQa0x6Z9Qb
OeBdRhh/mFvHI85ge2rPZfJbzb7idaRTJbm6sCVnGf8X3jU2TwBFa6S71VUM3goK04vYY0e5mcbW
4MUoL7J1ysBAHFPx7FcXu62YMt5YE//NtT81HIo4fsure8Rne7o5U3vtlMvyI/XeKEpF7W+bfh7l
8sMgEjV9U/e1vgR1DGIYKQWoYxDDSCmKV+gxqGOzWutcqyxb1/GLYcjmiesO/hG6U31FMjWvJK9Z
89v7ntIFr92S3aF0AA72W+2CpcGzPOwoU5mxthRIC3aJtsGbOeNlvshjYPHbdW+q/J7Fj+QLbSd1
YSFudXP74YFWz9YyOwJtJVtv/Nm+tU1HkB1IUO+acjfHm5VSpv3U3oCdMmn7tcyFL6v/okxNbyGe
XeUSkhOnL/WnZzHAfOOtb/cMfmPVYetAVK/zMeFcQFRKsofKaBtBwLkTT8d5FDwortjZ7kctgAI8
8RyU/rELD19f4YsbHc9eiZklrekruNEhFVxte946EFlEboZgi8x8mFxWedRFEuFX2UHrD2k391qV
dvwn6Q9jdGKnaX1ouJEuwK5IeDK30mh72jXin6dfhyUayFKC2nHyilPHqocyRd1P5m68S9zVL6hM
NSwLurqN20M3GJauY5jnur1Nb4RsAl1O2x1wLloE7zgLdbyjxbL8008/WySSEbIKkKbHinyd9tBm
c9FPnLtyYEuN4VQaTusHIiLSUyPz1nKH1m5BL0sdGu31Ex2dxreY7sWFPtwhz2vmxmi5nKYTH8G0
gGV7HBejvKBHCSZblBelP9uyVACQBIpaG7nZ0PEiB9Vp4pbmBsmFotw/+ENEwbXYrbYuqb1Xq2Wj
ugyTvWbsBqpy0KgvIejI0hl+N8m7rpDsanEvYURNTkN3kmH6DhdaaH/fgfUZ93l6IKs7MQGo71tw
6GsI5HZpXjTt/E/1GrRCvqmMfSb962CaPspsQ5bqji7phXPhECRB1EQJHa+4bKNNUM0SdU5BGWOh
9sQ7MY/BqDNQjxu8ABiTLnK/0D/J2GSSyJ3CyfYRajOAW4rOSnMq1GOC5kA7TL3NDNsesE7nC35Q
ddus23ryJv0t40EKzt0HDCxQpr+mNNM9JdLbhULKMEDzRWI5eHp/ZVLWZm1ktItTtkKK4v4ypLYu
DCUG8lCvaNFJAeLosDMOU+sGebC4N9Ws5c3MbcWAhF8AQFazGF3M082ksw9wqLpoHsoR4SNI/MP2
UDUwLesL9ZM+hZA/EPXjEks2mETvhGRgKs5Lxhs7ddjJZGVU4oFo3cwWn7D8uUFWBLVH+pMpwY96
AotngCUU1A2MkDf59CuzukyvxYqes1gEN0VadIrTLLJ1j7YcYEu9/JV1SRrHYsiXdc1R5iz/VRtY
Ww0pOEhGac5BoJg6nCzh1JXEbBzkbq/6qwZaaHqO9YVBaf7xnEVTDauldUvadf7eO3glYDeefEIM
0OxgnhywUDCFe+HqUrzSPOS4E8M3JjTTM7iTrgz5Lrd2QL1JwITm1Qx24nbDh2p8jvbtRxJOyYfB
U7xmBMj6N0OgMF1V82gS+oGDX6yLbw+9cTLzqJBQtw/eHw0RzuKlMBGfushYEf8O2tMGIf3A/YNv
blP8k1qnH6MMnGiMMjoTueTGqcFMmADNdtmlux6F1ewJPS55GwjVIY/gl6qmchgrvHZQK6NmKTpJ
6nzixDg9W85uEOWLTLAvJMAy/sYMwaZmRMax+OVZUiSlQtIv/pL4Jh1V3IHBAr4INuJlEFwL/ytg
6QVmq+KpdLCEdtRm+toiH+FcvYxAjFt6tKaKUwTO45cfqYOctg0guf1qN31ryOCZ5p5/yUUliJnn
U2FCRRY/KV8a7d1CmGdeg+BM7krCAnNzWhntDlNiP+DPOa4y/RToJ1yJIkpSdo6PElFBvBtehJ1W
fQDLELp3ububC0tzffpOhnfksZwl1CHy5oyw/o0I0YlQco/QNE6UWV2JFJfMe4YkjYgj3AaPQw6h
BO/sCYRFXUlIx62DJ34QCheEb1L/CGQcKQv07hY4Mn4HayDmfhHQK+sW4ARdWuHeZ6NgIbI78FjX
S1wfBGIunpDaQCBZYHwp83GMMZ/WFsQ2S38weoDb8v/5sfQo8p+RB6DadNmpqeZ8uqriANom21j+
eC5eqXEYAoTGyedYqD1SO1g6fsYUtjhkZN5VBp9bnlaS0t4BtJMCXHvL3n3ukIfAUuuRFWdHlHjk
dfLF5gflhmCDcYTO+q7BEcJnfj1Um2dDMicIMvbPN6W4cwCKjjw6WHH+0z5AFz0dQWkPGKvN396/
CUqp+pEHT20VWJuu2XTeOlXWeGCLHZ1J5s3ckPbFDSnKjT5s0qXU7ijgB1LZ7YBiCYWXtex1hPl4
psAAz96LH0Zj8xrD/wguw3xmNJpILVm6bcLkUr8MNXh2NOUoq8Qo7AdxFxg0pXa+CdazFwMjEuIR
Trg1lCuLlukVM9P1BMJg5a1tOftToY7soUv5dWKD7WMrBu4tjq+tf27ZB6uvVCGyxhGZpEAcTkw7
czmwxeLgWQd5PIrWaVkrTg15tNknzayLRR8nnMlIwvoQ+aScXRIwKwRjCWBOTuJiMp9F/V5od2J7
wuDc31QOEOsD93uVHJRhP3mOb2fjtzX9jrTPdnzipsN8nG0Kda0QEUxSH4ooi65+RSISpnxk2zI4
rPraF/fluuJ7aaFF8AqQFjOXhWv5Kbz8dRTlunbNbEdb75m6iDzHP+ZbHWtoy7LfMcaTaZ0q+SMT
HnHzjLIllTRju8K2E+PpUGGL5Z1Fc4NdrLqP6OaeZfvU1fdofNOnWxlfdfLCguOw7pXlhJyX5Np+
FSVrJK9QmvU1FiP2LJwns7km304o9zAp9NvCXIY3ARrJQ1IffsUH/M7DvvIZRRxNbU86S4Fi40Tc
k90Mp3C/jjwWkwuE0qRW2gbM2sW3vzaiQ1ftEWYH/9jZ5odawEK+Rocg/zHzOyjmkU/aUZuzQ5dT
/+ltRmVmf+SAA/iIowRzi+XglgtyaZGEY6ImrXI6/NKC2hNCjfOyBkNZfQ/6t7kevVtS3cX01qTO
YG6aiLfz4pVnUziuPkUUMP5FLc+yQITcMdH207TT2CgY6NY+VA3l3Dwy818hqibo/Iv5Uno1ypFQ
c3gY6DpII2BkCOXWWAv5AR5ijPSmeion82AFYGHevPrRMAtcM/PvtCMb56Y9ZblTLwiJw0ec2AVP
bnZGu/rQDvvGrkt0GqsR8CEboXKbktCGf4XImsF9EJrVgUhYC2irUiAW2Qmm7vQaCo/fgMJ3pYWK
YYesA43JBKBq3ADfx080K+u8zPb3v7QprA11RIvIzFR4V8DNOljeseKDmU+1Y9lSKyElI/3xGCwS
bY2Q0wUxA9Ja/YjTxdM7dNYp2WLJt06xCSJoPgpZygIoF27WCUA7sc0sXEfHJ0QdZoG+/nFr8UBN
3FGQCxZ9Axlrnk9W+D3lXSTv1Hon1jvS4lknL6B9IP5DpQkomLyG2jvQfo0r5FC/RtmfeiGfgO/V
KDYvFnlBMSFDMU7PbDNijYZEE3EVPdPpZDGEF67meE155xxRPWTAlZxAPUNqbJ1/NCgfDrZl6c69
i5DT5gM4A9nm3LcqXY79Y3AHxxYiV7X/9zgPybKI6/hvcR6aJOuWqsmmoRiG9P/GefSJEnp5KQGq
No7dSJAVlwajs5/9/vNPb5DDtxIN3gimudDhD+F4OrwTYVrxeJCARa2BNpKAJ9x76CRfYDNCMS2Z
omsO2RLjzaHFh8xhd/GvJfqbegvxv6q3BH60MTixDawlqjcGY6F8mFTWkDvVYahjpsx2WSRt9GCb
6SgRXRlVpFMyHcgOQNjmAY8lL2Nl5bXkTt8T9S0EX7IMXZ89kkNqQdHN0IY2R2GLk34OLhDUU4HH
ZBFYd818gQHKW5szXWAeetXTq8++aM7Fi/FyoiHZEgT+c3ICQUErjUIL8VhabZfYVdcWwcEIINB2
S5f9nu7cF8+TQzZbZmd2DFjRc32WRMOOtYii70TKYkTzNiLuYGL5va9mIMhXpNsKfZ+xQXGXvwTd
qHK0f9Rg0TNFTDYdVj1/R0fqYk5ErBqFB6Olq9mZ/q6xnI5JtbJO+3VPhhEgNwsewgo8T16TPOZI
ybkZL11BnMFdG+7DcK+VNwSXIRUrI53+wtXohac/aTv7WbkbDRSX6I7iA4HMTe+O8v8nK1zS/scH
zpJlHjdLlA3lv0WF64qkin0QQsqZC5sGmI60l4lwlOzde4xNnMYC0q++AeyKZILPMn1nUdg/mNDw
KwPnHnyldjOdKVS02p1QnRf3vmPrNQez18KDeWUzPqTx4a3r9nc5fFXlRxs8G+GtEm9KczH7Eymu
w7ksr1V616s3o37koFi9j8H7iE61fh6SS6ifdQKconMOySs8mcoxkBjcOzOXUXpThKf30tJhPeIZ
gTFuIrXemgz4cQqdC7yB1rlzWuMtDO0SKlXEQGArHCQUXNWsIEbZ95Gzw5zzfd8KpJT607S75lq8
gitTZV8istVIl/hsFHTw8whEweMobuV6K/KRMTeCuFGSjbT8mUT80GZ/BgM/wwD8MQCtya8KkjVe
1R+gtRJscOYZ5zy9hNalFq8/miMhu4bE9V3r6vajPRHU858M47HyiPI3Vry+ykZ+/7+fPbKp/A9n
j6wqhm6S02LK5vyo/EeUkJmWvW6UYrWg6qIk1bsFCl3KzbqyF2w/xguudzk7xuMpzc8+UCjmrM+u
dSI24tFbKm6h8ZMzYUxHuTgOzNb5aTXz6AaiZaFBW1jWfx9WZvktFn+84g/cOmnVkexa3ZPpprNO
VtzPTwIaEvW9fQU0MDORtl68/SlOI2VRpQ4pvrGA3t2eLKJTtmHCfzfRRwAnDrVt57aYLNeatkn0
bUtUQ7JrlV1Y7jsWgzo5zKVdWvstGM5pH1GYj6CQbqF2S5J7PdwV6+5ri6CCQ3YXrtk4g9xEifZt
pwOCinaBjq0K2Sv6w00Ehh+nfMgM0pbGQ2IeBeusA/ky7TT9LeZfdf4VWR/+9Lxe4Uwv/eINllmJ
ayG6xPUJcj64MCwD5aKedYmPPdAaqOOAj9w9pxoVYCatQyYP7YY2DyQVwd6jCEMKEPf6YbfdLkGD
dcBkqWKqKWenNlO85J8YZzueAo/A0ovmQWF8GB5/eMDNRy76+DkG7FwZa37/LMmL4Yst8nRTo2tH
BeTvCKOsiJrHkriPTUgNXf0GaWMaPkz1K5R/G+GfKvjLKJmjWJgzqrmeu2hXgSvW3cgHJAtuze6b
c1efivCIOXrBe73WwIYjAA5mGbhX7vIlKUQINHisZAOaM1s6++YTn01S+SwUrCtXSXZh58Yeu90t
wyXrvXzN2H7mo92coTrPR0mDs+J1b9r/h7DzWnIbS5vtEzEC3tyCDoagL5a5YZQcAMIQ3vDpz9pk
z/wzPSdmIjokVUslVZEA9mcyV15bOF9rmRvqOSCVB/C/brKqy+9b+V2p35Hxpelf1+iTxa/pNfKb
uUivHJb+5de/yvP/xz2liPP6389zS1YUW1E1S5F1VflbPJdptXH0eIi3FRfktXJu8gI8KeOJFKEi
6Us8X8kVp4f8iDfoVBokdsxZGIeg8iPzLCg+1HY+qkdeomq5IMXqIFbTOCeMhQ6atQedQM7GHjao
Uyab+0PcoAGjd/HgzmkAsQzGc6YoHI/tHEN6gYWoXStcNJhzH+Rw/l+UORbzGvRW/E0QTTN8c2tO
OGdOVndM+qPMSAffCVbwamdGoBe52STNTzCYZ4FWbaQRvSbAoR2RnKMII8Hmo9EdIMEa/iKFPuD+
s37+jbM3IziD5Qk87cA5KtCtYW08oeIG8p12O6ahh4RhrzZbnvMYPwdhLI7R8Nx8GGTMQPePdYHJ
CenKaFAfL1G23qMjWZOYcLn0YVy93xCy6YGM4b4KhxVdEjbZnf0toUu4na6YaK7m9zTtZ3mggFuX
dtEAkAsrNk0Z8yAj2aRQp1Hw/dUevrIcFHJEngGYlbIgBNdizfRhTeRlXGQoZM1ZLk5pe1BF9K2K
wsQQtAYKAFuD8ORUSKRZziYi4Uvguhjf6x4GxqjyrdLXSl8kVqKiX13jz0f/2cSfh2gh37AlkFTv
j08FJXfYaxrZt4trdzHlEztqtd79j+vWUP523Wq2puiypUumZEsm8XL/fhZMsXFX46mVGSSEOsml
WPcYN2jHZjn5i6DJ11gQXwGqjbiKXFgfNhdxv3igDUIPRFHVeOEHBHE+QgGPvVnszNQxkOYfTf9d
Xr9vQKjx69yD8Ga9UZub2fx2/+yUz+Tx1QAJ4tBRFmgAuz/An8GDsN9TZjRoe3aZhMewFDVJk1B9
jXjd8bvSkAx9dM1lsRojAQ4d+k1TBQlKeSbTsbeLJtciRyeBqeIb97mSLkB7iTitPAT/XHzIyWc1
fN6w4Mc0Vhvtvsl4/k8bnv+dHGSGLx7+v8w6sAZ/4AToPAf1mmPPZ4pXK66auxP60gRHIAsQv6D4
Xqc1vHYsi9BHfMy9KRJ1BxOudvWl24aEz8dcKKiQiaOgwubxCS9Wfe/xQvGLp5maeQFe55/Orb/U
yXnP9X+YlC2yKsnXKdc8fP10JgMYFmaA8hrnGlgu+G0PLMcbJD2yJC7XUUenjs5fyKQY5Meqz0SD
GwCd0kAdgwEfB4WgdJiZO1zXOso/k8SC1R1n/Co3hYGMtdo4otVHJ44wLJh/q5emWSDLYGuQAFhj
5c9MF1RgJiYHhHcwOcj55IWabR8wTof9kB/UZ9IkVY6ImVxEpn81fBK7FXzVoEAjv458TfXMBcze
LSCXvgvrYqNsX5kdWEincXlZVNd54JZyMEsI1vTvjH07b3qKd6py/T/uAvvveXW6rJmyIRsmxZJh
yn8vjptmpuqGFKcL67pJWNzMVpeF9MR0lMN7jac+E30uo3uRNnYTzB527mgQ0APC6oikEH0rA+pc
X6XlL5jPqulyZ1yRKqRiI6/pq0NeiHC0u6uTT0Bc7bi7RXhEfL1aBAskSElz7FdmwlRSTzbtB2NO
Zn6LQIZ/trDznXJokIHONiapIFdk9QSnvV+v7yFk4W9474+Vuaubj8b4+AibJUPNO75gHcbcapBC
iYUAOWpSiFiq+kUEXvbVFMvXDdXaXipT64viK5ddi76nZ2Yj5BdkYqXlWsrWBrEsidvqbrFqZ+cp
uySw8abDUB5by4kevmqyuwj6NngBmyslQA7H6tXMBKfPQ/NSeJ5n4SQSfNpvz8nSs4Tb7MlHyJp5
nH0UeHqBbfnKE59Mgo/GBbWEQ8opQO4pw+u1sRlKVNFb2d4zzGZ3gSVDDPzAzzKN/nGvv5Tuk7z1
AW1NEkDLqLS9AMlJ87Hg0lvSK+SMztUl+ZB8djNbQRwFkkKCNYeI+aacZtLZTN5hylGsFcUvjTfl
sdebY4vIIptv4K96r/mTTM+9qple/SFFOLqicJor5Tm6vcFou3PDoMWvLmZ1ScmonsfV1qjDmSy6
x8wKbFZpuR8rLLfZJWrJsquFpf61B065k6AIIMMABod30Tg2xjG6CRMjujBltrtXO3k5NpdGOt0X
j2gnjfv2GSbetEhrPt2YsLV51NJlkUP4VWnfbfqzCMv14qQb+2vGkPMA7xL1LSUd/jhTxiIk/HHk
vtaYLu4+uRaoWAttISVnUiRFzoPwBfz3+80yzb+dOuJ+0wzJkBRuK11Wxan0Lx3IXZraWV9zv92S
TbwhlQWPqHC8P48btHYTi/dpmdtbZQKZ8otDh1UYkX/cdQhWMEciWNEtxsP+CvPMWl5dyg8OK4ex
SQFGMVoS1tdhKECo365JSKDuSh8uvhCFHAIKrAdiWelTYOhhEndvj+Gd32htZJN79m8fpkMkQUQg
A7O5oyafS+vNQjWzGZjorz6QXlxlkfKAF/8r4Hx8TeeBuGPIFyysp0JpzFYkujC8pcSbWJD5tyHo
mg1W9wzQcL7mmH3hA2Jc/MgzV+wUbhai/3AWkWuWOuQrgBELVAdbPJ8yq8RSgR0HvTlLMSQgAAFI
Aqof2BIPpO6QNiHZW0NIV3fqfWffd8ZjJyGNQjKDAFuV9ka5n1132p+qvkjjW9ychwIrIJymRQp8
n0xOKEiOKkDYxzQ9HMgDNloGg4QohM1I2OUSoy+IWhXB/QIdO6+30uwf9A7O4TLVcwJ9hwPgLEaQ
yYb6s8TCUIYkkqCiUzHo3Pdjs5RxBEQh2T+j5bFrZgtGuhuCxFoOpiviuXfIaor5SYQTeTBdw7w0
RLrWyw7chJoMAP1HxGUwLXlU3v/gJuh5Z1EqfDfTkqyEdlHVq3xa6ubbwp4+HtZltinvb9YcR6yJ
pGvJxm09EGXfuf1sjVH5qq6qcj6D/pyveSBDDxtQuRNRwKvPmqGCll0Wn1yLt+rwYVew0NhP9gCi
ZbAJCq2IhhNsnaywIMx4wGmL4rdOADIJz8C6IXXDplC96sf0tJWg4LamRXB4qKfb7DiYh3t6qEpI
Ehs6lDYJyhkqvnka7xCmKuMSD0vLSipF9LhiQkPYAFfyxIII9hQS7smR9I8IQdeUi6WTNhHYIUaI
XB+YR7DO+TgHXqtkgvFUcgNMVzexhHHIL5sLrtrp8TVmX2r5mVoftjOrD6O8f0BamG2lpZq9JffT
oz2wwF2tbMt9tebIEZWlpYQGfaPmy+jiTITL2yHb2/mh4Wv0tZS850BTgqbc6Miip01Ubsiqbr56
+7OIP/vsow2iPtRjbgRSNhbdDM3xnNR7E+s+4p0EA7BYJ2DZB/ciHfLhNOveegxdzqD8oaYiGe6x
v/+OMW3o4eiWpU/48jM3L75TVbu/ASrtBozMkcsIsmKE5bUQ9jmwMQpJcHJ8jAl4hcYFXY+GbKU/
Wurh1fIktMTEyiJJEgx9JXFh6I+lZ1d+aRFjGCgU+NdzBJaRGKHm/eFMSsB3mbXBiN52JhKULDkY
aZXJU/kxFd/D9JFbl9sPWnvAQ3l86Zv93jGwJNDRAfgnMnux3gM6gJL94ms2P2n1GdybtEEIBchu
Ljn+rv+gOrISUAkRTLwZGmVyNVpfRdb0USif9rPnL74ljGDVJRtFcLFRn+/m0cIEr+yVxaifS/2A
pAfo+22ZYwVh0wgR1DxoN07bzbXYtOOG9wSq+407vg6GwfeY/Wu8sysdby8arPE4wGcw16nhrjt8
UcUCOvt1dngcmsavBqgC69nIlnDYxHXQFj5rIZRANxQMLlQtCT9YtHzoH9n0taTiDHNycqTw/tj2
S4ULFO3GT/vmYf18WSWhbDRiLqtmjm3Ob5dh2o7TbsSkJlTshLS59cOdlXOuCxg3+KkrrCcHTm07
PWWX3j7lt7fu9lbxmqyRQAHt1LKva/n5WBooFyR31qywimdMtNdaL/h7KGPg79HRsRy73rBhru6c
ys2ado5VbHaxio+p+GhB3RkCPWHhf1aZMaO9RhW7a9at7imxb02+NpFGc7aTT6P5qsJ7JBDH3jkh
N7XFPPBmK2+ZfVbuK11egiESTmtKJEqlxJh3AzECEHRHdOzXY2mtkkgwkmZPU+6RBb97R9o8rrNq
fdcI3zve4LhCPHFNTDOJyGEEIsJaiel595PGgTpJeQLBHOgKIDDaBjFjuGSNt5LZMrd/caGL1C0J
5Xq47/Om9fEVvDALJJMg3E2c/rpN9nV0SH6B0LBnjEpJEDpjWVVOaYkkAzBi5wzkKg9liAaBpnwp
UyUeWMPyrtF5Z4wYW8El4TqwGAXJrG5OHZ2mtWbFadVY4F2uAZuTGjs8lpPVLH2PNFFHNde3f1qF
G3EpJ+25Tw4v84H6mxYkbUR+IMigeBT5gaq1VD5k5VB0x5sKEuQwWzNft1zj7sjqIY6FOWxeONMC
3GvJpNdyYjPIECObQQzGugzuT9VUQbCG821WczRcSeePmZ/aiKigVHgwLHQmljKMu/ZOjgilxsrK
V49odUcL8tT4ERL29J6UiWtAboy9ksaUUUDs5zu2YYwECDi0/pXgqHlo1noSeTfFfAJXwMn7Xr5s
iVv7V3zbPrqwHObEcQEfvRb+7cZ1jNn70JlzrE7/vU5jOfD/q9NMTdUMTdctCrZ/r9PqpkmjstPQ
rBmu7gTgEtnRM8ijnAnAFu4uQYK3HN/MhDrXJ1RnUY7iKGUuRTTZAsfPiv/BmBloBF3MgBcZp94/
ahgpntumV7Q+LIjXApH6LspEfYeSmef0I1qz0nJCvJ+Ufb3Q4zJesAwRZyUyi6P8mRPeHbXuiOVV
QjW47artXQl1lJZYr+JgvHoxae8oGpcEv9QsaIBRFo6azkl+GUU0eKOuyAqPES4TsRlznGDXdx+a
Gzlog1PiL1bJdCAVV4lOinbSSboaCd56x5atV2uzXKoWtL3dXdtWt+1Mw0gYQusb62AafJboys7O
t4RueNyaHScKZkKDp7tXgiCVeXRrJjNmXy0CswgIZkYq/n6n4Ii+Rzq4efPBfIpblSYDf3nhvNuI
pBgpRAL3jvmcwNQ7gtrM4ZmoPPZDdSgUbPzHGVnaybHmhSEF4Onp7mTmKjuDrUi2IcyzCR8JD91g
6w/PyDwwXyhTwXwRmcfkFeSmUNeuyKp/Qb5e4Pl4FJCvO5y9+k3iVbhe6utldsO+/G7al/p2ud0u
i4FTxc3CQWcPGGrX4Nc0brprMEOgO+BW9PSzILZWwX+/Vg1VXIv/OoHVZdMyVF22VdmSLUn62yTL
iAczG9Jrsbjf/FzinFaXVbHv7+fQTpYjJAfcPsQ0wYTM1xL0SbCQg9APoqfmKsRnS1dNBnk/nmCy
jKw6FkV90FktQsas9nkFaHtnl7up2s7wNrxF91OaHOp6py7okbXH+seKcKGuWtnw9LP17pVzJKfk
pO/N/CDbRBKRpkxqXEbHAE59F6KrPBhhh8fVXDySt4dyUVF1bczmg7SoZ3wyQdxq9qWTiZyjuw+7
6MPI3m+/eGEVcMYkd+r7R7JHjlBx4XWH17qIhuM6t0shaBT5fZKT9xexToJ1Iq1GwHpPVWOKKWOd
B6z6IZYka43YPIfwRV482/AGCSaY2EvDy8XqjO5qIliwhMO10RmIYC67CRXjoxYqRtociPcHszoM
yqFOjgwluFwxB87CVCZ4mV30+8vnwL5HI/Eh9eTGw52qWsKdqhAyfxXuVO0yWMG9CuSrl3WezI5k
Sb86yXNURZgjURVphfCaq7oIalCuRE8vF67tWSNwwL9A0bX6XmoLmDSldanM89BdcsgXikcRXYmA
L5w9QcDTiphV5uSs1UvYnGBouHESlIm+KciLwttVjkEPPWUMZP5DzOPfOh/RI5YSMrWZmpCpbaXe
9Y9UBj8Wneyl+CBs4R+h54PC+LSuyKj6V0PiEj9Q666uezxjsuCuBla5uQLLz8NuYL8XFkYYOXWD
6Otk1ye1PnV0B8XxYR4SQB7hEWDiEFFHedXMRRn4NUaf0/VoJAIwYnQewTdgL5RB7KgAkSrmWjkB
+icKmhFJmYIyOlfWG0NJBSZyPJeqAxojkA9NctzMBwaseIcxfyhQo/zK9iD6crTNt6rkIrsemQiN
vGVLtSNpBl8sNvHtA9zJAk3ITBXpSWXhETt0793rbA0bUp4WWrIuupWEJrZbKufeeSRnzT7e9Tlr
25hrjAQNjglCQISu1aUgsMi9Sf2k9gynwxKqrQg7cO1QKx0mr3dtX8e79b3Z2bdQOZPQEiPVQyIN
sP1ZJvN5pOp0BLCRQsdrduxGCFwbEm82G6l2K5OkYv4VThq4fHBKj2DGomebkc64ykSn8XOtaPtS
RRzuIFG0NpTHE4QVReR0rR1MAoyPIuq/yW2Jb7B2BXBG7TiV53cIAS4oaOAeQqZAUc5XfsWIi6wc
a03LUMVJnpVUTYLfPXjc8YrDmAfcSEZy/Q0cOtU2crdBY11vm9YFBP0qRPsGxCRueWF8SNKVihFw
zTaroe9ewVuewbSRXTJPKEUzPlOHcbLAZ0CWqPo2pQgm36vrhT0d3q0bOghfNnzHGx0l8iesuLdg
Gv8Pc2ld3XTeafsIJYIaXtkI2oRhuj3dpOlNjWCHmM+TR1I2oM1g1deNKAGlDDOPx7f7CWDeAI9I
KjwOY2hdRGlXLXR3tzcowxiyzGPJBYBSSG4tudp1dxtJL12kM0LQtjUZbQqBKqyWNsbqnzt1jiPm
zAjsOY6adg7PlDIPS1YqCNAN67+nClEfXOXHYwjjQ4wfch2X6/m8REc6kKIN6kxMtTuauNF7/I6z
ZcqCTnwuJSJipDESFRj+ChjaU6DV70P9/oJ03JW3SHmbKaf+etTsBfyG3ARjoztDKTThYLX6aqGr
wlMuj8xFV6RbJqmPMII4TB3aoAEMx4NNVZEb1u+nH9nggcqoNA8QpYQ6svDqGWYzV99HeggkIAZA
DWu9P2TJfmq2MQ47FoL/Y9+jSv856TbRG2mMuTVFlQzjb7v/YrTrZpwpBRwywBxBvAmG+mhJZ8VG
i/EZfESYpU4Ar67ZQp22MRadiRAMJqFzQCMMtA15DZkL+xPzJVxmGK5KadtKW0MOZ4S2YgStPo38
vdsqyxuv7ZbO8bGH8tUoh5jkcLAz38PwHUlfnGgoi8Y302KF6CjlSVb39yXDGEnyFyDpBVO/9pl/
VzOShYjX293ve1KVyR1XSL235rT1Kg4o1AiScIc1YCMlIXFin9ROpy4/qcaRJOm6OaTxoQb8Vm/N
Va4hH/egASfLtnJXBHsvrd826mV1VXK1ZAJieKWgJ2dHc717tq2x/phfSfGj1ei4Drp1eFgHgzkX
9lltR47o7Brk3KXb+21rp+HV2GD4RpdL76wXvmH9TggNQ7I1zasENNsGnFCrB9B9e5gFxoBl5SJd
L/d1owR3RUwQIkVMEAaKKmayhj+BEK9Oj+lYATUjsnhgITTvivna67qQjNI0CRK4Vv28vPlyHjDL
BuksAh+IN3sfISM8qUUsjOr+LbK/4dbjI5HzP7V9IuwJmeTC1D8mlD/XZwTEn9lERiV0zl1dCleX
WsJi2hXSjszNGcP0XT0D6hF2UAizTVkJ3I/iAKsnrgNYPfongDjAWwHiZCPTaH4uv6wfnc59gpBG
HCj03Ph4TEX4eKR4bRor1DOwws1Ajw7fn5bx89b8VFafBK59p/nXtFCub/O8OavFSSZREFCFGj7y
bW7ucjgc7r30FALyYr+KncewVFPMfIGOpPCLVatRkirll5OfMWGdfGZy5qfaL+Ueg4t/vftF5ENu
KHsvUt0bULPCvUTR569R2MnmAOMrdTcWc6ISZNBXz4DxSFuljpspp4b9oLIz4+1/L2OV58L138pY
TdEMU7NNmT2UrqlCvPMvo3EtnWmpOeRgXHMCcDYlClHAMKebLQKcNflQtaRYHR/6Mb+e6H/SrXol
nIOnKNmrvEHbLNrmCrzHTYLZ4KDIu3CXtWd5YSVz6CTrsRcR4YrBqYINf1NVQQ6gAmN9zaSSoO1N
M4b8PU9aspEGahvcog22F0txZaLWFFf45L2cn81d+WFI50UQ2+HD2hGkiiJx5EDgpYfpoP/EFU2+
RU1hrfiYdYnKpWMrlgtq16OuH0OclOLpH2azMJfDCoOuHD7qMNM2UrcJVxBMRKr5csIGhiSRqqv1
Vo28i+Ot9m2yfB/3knHK9DfDeNfaL137ttKfVbma4t9d9OfsVPo7bVp72+W/bzzY7Uvyu0TR259J
Z9K3reoRRghFjakc22CCPA2CvFaApe8foySwdTOm7ag0hsXLe1VHYc9/Ei1NmJwZUCSz0Fx/StS/
LbGfc8X6QUxWPIqYrPlyVm51UjrrsAPfuc2knVTuJB6UNKdNCCU2RSQRwwycHhAR/cT2X0aq3iBI
bXfL9pBKotO1X7GLprA6EuXzuKP8p4v8Syc0lmvt3OMlEVQNgu902Dvko68kWwSuvdpBuIGSWBcj
fX/d3pX+l3ElmYQ/H/QoMRPdUf+DOGjSLtxp3GhIG7JiwddY9pusCqDhzDLPxthW+3m8AZeng+AR
d5wdCxe+ghE/hX4RjDy+FBFthqD3n4ohdgj24jS8T45bd7sIOnO3M9vd/KBlIThRMl7K+0YjGBl0
nhykD5Qx8hu7J9UzytOvR3Y03qL3/3WL/V0KqXOLmYamonlQVcU2/zbVuMexPN5ndjcn+wTaM7Qt
bAfMz4mz5gjn/H5cfaUIwgWNjraWyFRj1dR/1wA12x8TgipsFcN3I32pmMQPJgQvnkrydhUqSfjY
cMQk1I0Z+ns3mjwp8UfLl9RAD5CiVUyWg1nOSgVa3LbTt+RSp/o2OpwbbHJ5iCCBGC2LnOUMYwGS
ofURacGGuo0fFRBpo4g860vYTkhi1r8Tbdu225yYer5CL5q5MwWMFQTeNcxBVAVXqqngAekUOV+x
w3TPSgAtpL25x6cxO9fX80N9q9JLkl5uq9Y6FNbBOzLKrmfBK2+3b8hs9PNbkES+0h+wHgdM2XsS
GIVUYsbDMUAqsUZcn+z4SkjRel2l2Y+XdA49G/kIa3wL8JO8qyH4rtCZI2VjlCFQdNzEEGrQwMHi
Qc/wcBFKgJqxYFvdvATHd+ohfyIB+SnEnFBh0jo+EXQIMb+n8nP7yYJURpu4BfyUNGGZhIXFlRR0
PbBY1qwv3zCDuI4RurFuRzGISzCsH1iUuj4BRS8IrJTO78r8ZR4VHNjH5vqAoP0pXT8nZz4AaqSc
/RmnP7PKaSgDhkM7HHp977o3xo0sf3pXUl0wYld6jIiuCflnUFmfxrTotPVtXKvJWuygpOULlE0J
mdJX5+xfydtwaLMHcJnC37d+1EJqo/N6NEvr8EGgwzJku76epvmYLuu3qHkvdAEwEz6M0/Q4GuZf
2Dr3lyW/jf35Ok/JkrRW3ZPLu1jEb7OzXWyMmlhB1vMoGCi5COFYlTb5OG4gHE9jG0r/4ziz/3PT
aymqYcuyaWrSU13x78eZpc5quTN0eOnNWucugw9UMWpaXILcdEhNHDa2MEogpVwvAJmD5vqDCi6R
iURlVoUzMHeCIOfE4WlsCOX7DNWOU6/AsbG168gI1fm4qzeCNnyCM546C8HxwEKSsakCz7iS+S5x
eBGdCkYL9IVfoPl6hIO1pfnvSLwrDwrAMke3BYNNmnYyfB0HH0EfH+/Z6SOcwJXBirTeSvUShpJB
B7cBOxCZAQwLOAMwLO6MHwl5na8mM1DMoI2CWefPHHIc3bZlNbtmcabNLZn7xx1yiA1rFT4sj1Gd
6CQ/cTjt/G7dd4H3xfqtU8L4ESSaX189ytWm5pxwVj8s9K+zdf0JKmSwBXebqHgYyMluarfZPCuO
V5sGwpUKtyCvmE68dH516k6N+G6Uk54dU1PYadm5T8SgSmseeUoismHYpBafDMZAOq/6D1M7RtkJ
NKrOkmWp2e8B9Ptx2xX79A8qFPj0r921Fd5ZjzIVUtJTS5IpUN9p/pH0bzX28vH9rnw2S3bUuRO+
PK+v/Jp+kd+D9h+jlbtjjUtI8TFHxDTPJwd7XAZLXNFLJC4PJjS/yoU1r3QfPB/PrYAxDnCesQ+u
mrhx6AxyZMpcAnw/CtOAil2dN81pQxOPVByS2IWcCA4x3D4YP9xl2OnYG1vIIp0Wi5avJuggnJdC
oGCgVQOxW74sLeh8XsZckHQoDkDSjQtyhPnWgGag0DqoH6TwSDi1XYgjU+aHirkY6p8l2uAVcLB7
uU9UaEQMxz39A39+nrK795qn/QIuSW4t4mzzmIKpDOLeF4yQzBttiKtsWQct2FWSn2sBT8eYyUWY
OBi/NqRJV8Y2FRS2e3k0wbJlZzs9p+PZGs5leo5TMKGKzJInKA2fh/SVDoRcjXcdZh+ojuXxFWqh
PIG9BG28slzQG6/TOfu77J2d0m9gAJSB/6goO2NlZY6qERAZ3OKg+Mzq3UB2dLarrH0z30kDtvND
bpys+o3GMd3l/c7s91l+mBEuPh6iEfX/YSQ+E8UobHgaH+LlUYyaIOHJtCbEetGq39P9W0e7231e
p48muTT3N3s8msuW259tPTmeEMIX6Zyx9EnpwTWIjBj6n8J/5EQlhPmwK1cjz4dlJSK4d0TKxCBB
NmpGyuv+R7nix6g6avqJHa4tOXwhpNInkFVCCX6SEbYM4pYlAYFoNfXF8eGoHCyLgny6NiAj2yaf
bnUTeB2Uqm4NM4ztv0YFyeTLRQz7OGrF0TYPBPfktPXtblKBJYQKGYvnpkMBNpdx88zQ893Lg+NI
MFgQhbM6m7YaVBMRis0Iz87WLWpDXHOEq0j3UMt3P38SVpPVOFxXagjxmS2ajr0YQ+o8A4+6A53M
+AwJrN4Ij+D7zFgs1/gO+aO9b9B9YtBiOAM1BGXMfa/e9wwB+9m+itbSHf/Ybonm6KH4Ueez5MoZ
A3Y+S65GiAZZjEliYQp+gqAvJIRsvJAQdmcp23zjKw5vuGLUjZFuVJLNtwidBo3omk1piRO44wGW
eTFOhnFrj57Eg37xbRtCRQjKguEchz5RvwnoisOD7HPW8PxMYBLGPt35uS+JV7cDW/MxV/dseW2/
1EkOJPeCLGxfQsp720g2ijJROrxQ2uYa+bJwADF2wwHUoUR9OoDke5CfWeDJYNBk6pbt51IVtvhx
Dqk/uzDEGsXsCjqe+hCRCOSu1MhQmQyThdQq51uxjs7aT4OP2DQ/puUA15dbm01g7UH3BcO1nbBE
oK4GSYQrwvL41/R/wKpf6+aqFe6RV9wlra+6tK0F62YCL1k331dIiEtmEA3gI5cAlJd+eDaIuLcx
9v+pH64nv3g2tYNrl28veHtSnw60wDH8mnOuvVnjxWDK+FggUhknv598qP98ElJMg3pOdMJ9HzZZ
2JqbGM7TFeeDbz8XNPB2F0H+45etfk7dhzo3zQAsW9r7N3VNxAzWP9l9qOuKuiy4Xg+1cTKzS0rb
1H71KQbhME4xrNFXgjFx5cn7bXUHVdntp+6gx2fwyoW7PxaFCxHvFbidDk4ub7QR2/r1uorzdUXI
ankQa3FWg5697AsRQH4d1uTXU9Ti/MFaS0Q2QdgGWx0GycgR4OPa70w+2HRvdJDA025QfnfaMtYl
7mOxYotg+RjBZjN7u2G1v+6v6ep9Rvg4aZ/mHHEg8sJzxL79xiJjm49bfBs4KY1897gO6Hm3RfnT
tN/18St5gKzN1xnXwHCakjckCJnE0hZLjEe8Q/qMd1DrnxYgZfXCMv4S15eyvljpW/M49cXpwf4Z
3awny240kNk7N4jPMKH5u+rIapy49rQ4NPKx1k/2eDart0F9E5k349y+Xf6c4tEBdfDohJUUtsWt
29kDUqS/QLyMFg+nB3u6uxf7ME9mfWj3oUpwskkubci6hK1cXL6dsGLKT2+vpnkSA1DN6zROYq9D
l4MHq9v37Y5kARgkDnBfZIJD9a71l5aoXnCmyX42iM2Rbv1h6Rb0He4dp5itH/cQHGw3v+oHs3B+
QVG+zZNkNyboIzYRe1E5mfMb/72ps7X/aOrQsMsqK0BLUmyZjfW/F5oyOkPNLkgxx4ABpje9MXl2
R2uHkIuKIMl58sifWvc9K3aNfcpub8ljh2pdI9eFgT0JEyyUpxXbKpXkvd5pF2wovg2SlMZAv22w
UrJ8LnnOYRQzg17BPPhea0JH12nnx0KaM8K481n6cLJJXCUbsPaYZjC08PWfj2n1IT7AIouRw0Fi
CMtg3gwLpsSP2wbGB5rhsLm9v4BpUuoDGETx2BmBfdsM/NstzqpF3K1HxhtzlPhq7VIuIQ38ikjp
WObOR3PfmxGyuDfGk3eQ1VQ/KPr+kiFTf1CjUH0A7yBboa/Dr4HsC1p1kcbAmFY6dGztsb1a6xbU
GOmdyrppjiUo0WXOpHKUFxRNyDInWDQ8/W6bzCPqUFuy8v9g6CPSQllDCBIL3/u4Qun3UcfHUewz
FR2b76ZXNnck6lh5mZ+UW/IusNjhNAH30RAOojtCzCf4rAp2tGctxztHbZpCKGWoXgSUZOJVK5BU
ZguIALGnJe8PGoJkA/6AeXVh0gKAf3UznZH9qQZCWZ1D4yC0nFsoD7U6xyprNZsbFI0nKWb4U8Tf
0fCtg/ZMvrOrc6Ww+9Zm8PiwuwhP2p1sS+LEZXdFXih0xmevzyR5NSOyhXqfdtOh08ejg6lWKDKB
NQNiHozgfhdaBUp4dQMk8NpuKoOn8/IODWkK2imoo0ACIYqUBHvbM7pNvwrBtYrRaVVzHtgItFYy
xvzr6poKcUJtrBXmqqWrsfEYWES5WHVW1boA/qexGPSlFIv6Vu5Q1G/jXTJ4umAPe9MMA5sQxg29
CG2YTYvZE8fBds2YrX9a3q1651gq32fSG9FrNZjaE/B/Mt5kU9gSmIxJp0heiEAds9mn7ULy0nk6
73WfYEYeyUzP2ohCfp9ES/IUqVJuk8Ogmx/Z7QGg5zDPnYa/ulyT3QOUZK/I71Q3NdAVmg5jya9J
2ibSDTjzYu+VNZy8o9EfCKA7Olcej8X3TSYZiWz1GLQ5A8bPSX2vkksUlu0ex1X2w8wh3J5JKl30
+pccfVb8/v3NWNhze/nIHU1kJ4bDJzUW27yf6Txnio5q9KN3ete6v/UV+4JD3O7XiLELdocBtJLi
3WHnemmLD9IYHRzQZRGaPygez4mTjELnJcVC5yVNfs3pavo3pPClnyurWbXuH4sh+t0CkR8uN+Ut
7lfsSkUmd3+Ykj0adangS/PoB9OgN33E8xSa8SIBBsxpjw4fkqeLU2BADAdo/60ZzikJANcjEXW5
ehq0hWN9tvVp0PejQ15HHvKHfQXdPWaep/wyLzfJ/yPsvJbjRrOl+0SIgC/gFiiP8r54gyAlNbz3
ePp/gZyZ/5yeiNMRfaNuNUUVYb6dO3Nlvgsjm+IletdLzEXqZpaxzLqn7py09o/O8x7CEw4WT7XS
ceovpPhPUjZZuwlnMj/mxHaDE3KTogKwZUvYntmTtvS88OgPsjlE7CKZG4rVGghIywuZndqRSMru
+AjaU6OfxvhsknOOz114KsKTO89syTi3BrSdc9dNCf60OfFnlMFxsh7afzzzoWbQNWH0vzTxjpKF
ikRRQyasI4Fw7LRo/o6PqRwO5wXkxtJJ+N2XX9PyViCWLTpNOrWQYIPDdJaA2vioLS3cK8EZ/BGV
mXmwaXx58shxlm7tlZVrWwkCP+yRihvYwtAWWygGBdnwraF9Vfm5Ui/QB+k0Jl9n/2Jcykumacts
ufltFQhJx1wNVzOeRyOAgUtv83tKFobDKQUda1zT9q6ET9N9VjCls7dhEUEf7XeM56naRNVUK1YQ
0o+m+rOGrdg8SygMsY186lgo8dyqO5YutbrN5Y1mewVHz62pOD0ExRRdm5XhwWXZOBfUq79AtjoK
gCDFowmFDMjtK09wYdwDkRaGc1Ye29mBDm0y+CmTz5Tdobkgbo/UOokXkYAyZhVg0ON8sFK7cN8e
7eNMS59j+RG2b398rYvyOXQP2v2Gymn07dqGUdcauxIFM9lXwy7Uec1fpPSiRudcO1HkjRFolu5U
eGfZlmKA3BKzreTBuMnuNZYF2DDJJ542GSnqTTkf9hZv/Vu05PpaD7eYI3r/COam+Co78HpvCB0e
/QF0eodTu2BBY7hNKqnHpulaHFjbZPt5b4qjInP22Y2FEyaOQLf5bB/FxxpKy6WQLtESq+Oz7zGc
w39myUfr6iHXDvLELDh8NyVFB/6YuFtfQ0vr100Od1AkGP7dT0/Sj4UXv2yh1I6MTU6pOFc6vuMF
+BkWGfHOLxxKuuS5jKFzlYN1IBY+W21tPbqY3dHLzvF4297j7ijMaII499pVdlx96uxiFTpPfRD+
x7A8GCzHRydOnIH8KMUaRK74M8dxogDzZ3bjzkj2UIAHEMBzST8F/CRB4AHCE6ExLOIPeq34yWrq
VQQBuQq4Tjz1broPm5Qqe57IEcnw8LKmBHP8db3W8UGAVqJRJ3wK5i3zO+KwHdAHMzE7OoH3qNOt
/S0fVEd2PzxK6qFVD2N4yDCHtHuaObBCf9e2Q10Gzz5XjdsQ3vwmsdm5nQuNaOg5xMoTnf0utNmA
Y1aKWxAeliFiOrKMbqeazgD0GLz74v8+LirS3zPwGsfFaQOuKYY204y/5x7L3o+6OAG96/5xe2Ig
E4eppPzPJIt2bGh3WyF1+fKunjr6oNXsI1DWyNXZAboS3FktOxpwCH+Fs1+5+SUIn33CjfHqhbvo
3WQm20NFoDI+ZgZ71UlyAKUfDo/0ytMZLQ+OvlhYBg2EtEPx2cMilx1BcDrZkWor5Vme7AXqDKim
wAWaTbo/GVogJ1GNPx807GFUp56hRnTCZymvra8aFKGyyBGVv08N/vepwSxXEKJnWzZ5mPLZ5C1x
ObnnG1L9M57L2hxJaaxoW12LPc7HTQ5f6yq4t3R41NUzOvMeMQWn4ZsSnPHJN7TxFp5+kqjuC3H8
W2H3KI2bLnOD4ljaGfjIvq0/ho7dDjX3oiWn5IXZh6fwKE4oD6AM3ncPFB4R/Iwz99QU5wRmy+xr
aPBkOpDLPQ2hbFdEO8M6YE5CktjZ5WiTMBQnGgNLALbJRmZV45OH2rRs+y1rvyU8bwcVnraFVxfU
JQ/SEqGNM+9N4WzOPssy+7u9GGfO54Ku00E6DcKRCq9ZcVDoPUp2vbqVrajZxOLW7g+kIoNFBcKm
X2QK+Y+l2E0pdCogSrskpH/yrTvQJP4VvuNKX/1PJta1iuy/Qivv19E87ffcgjPtoGpTv6Z/hnyT
tadUP9lnzfvDWW68uPDceQ1qJxuq8idLA2dd96uyX/1eR+rm/BdIbuJaCaEt1i+qRSwnbiEFTrGc
TFpkz/ncqCcnoFcf0maPuE+WEjzz3KGRj4IzOVvIMRhzq1Wm6nFiJOyU2SjPfwvNplif2RL8dlCO
B+iL0oIOA1Veg2FUuhVfRA33//fNJynK5MX8X0tuUzNU8vIzTcNdzLb7fw9rjZ9KUZCJKUWxdp5r
UKc3KLE0tkChoLEF5tXkzMzw/GK2dwIMvxKQ3F1S717xZjZOCOU92Zi/CihqynWmXEDBUScq0M1C
IDleqt/DkayBH3zF3mfeMDd/EKC1Q0zmeLhMGtJRv/Eo86veW4A8MTn/hOQDVzNiLLz5xRXVQvqe
IaSixxXQdd0v55g+uq0rbwp5bQQw61agDchmkRwyoC7B5zeO6OGhf/H763zIbVO5NNINH9AiqnB4
7dulzGbDuJPeHHF5dgS91FU5p/gDW+UsfUNZYXLBfpgK2wK9Kt5+9AKpWTImW484ry0mdPSg2E0F
gop/oQwZNx3l2lv+BkShWBwxHFY4b0ifkgNCmJp7hxmTJCPiHqSL4kL/tRJwHsMSG4EYX8FKD38t
nVRdhME9h7MYPvfw8xiT6JyV5EdCocx2ZhlnmMz8oKjNXDwaQMPSWVAveX+NixvfrDjQI3Qzw3s/
39fZsRiPeDHYl3afafDZBp+B+g78V6o9Iu2mEga+psAvFcbilP6uDqSEU+D0ZqpUplm3VqaBqVuY
veMPEy459pyP2fEHmkmWRwLys4JwhB9xio8Bx3Z9OzikmxAmZn6qXdbtiM92z+c7Tcrjmnn6Z/Rs
x4NAUM6OPlvt8kN75hOWMku05w0FqdkRyyJv6HlKhQa1vkUHLBEOJXU5xKl+6nLaeWcTwYt3Yvis
Ke7WX4P8bueKt4i0xD7j1RnmVXXKRMoVnmZLxu7NnqKFK/Vr6S5+inPZ0MyCFa/GuNkLyc5gUFwm
AesGvFWLoORSdf9IGjGXeN6LDx1r37BRReSwX0PMYupOy06MtoVogSwuPcSS7j8sAJYub0qCspAC
OqC/EXCJ7OwOiD7TF8Wm1kK3b0iOWS4u3SWKDUlkENOEJQUUfq72gDFbswBHQI0wO0gsgPRYmUyL
SYWD4HSVdsOH3H6CziZWjJxBY9BrL7K5heLkf5Y7ZpNwneKFJPBTbuiDoR/91EhnU73AQQUhxoAc
ffbaxagvQXP5aAMSRRczuDTK2dhiYamKQ1xNFhbVpvJjupLXQAYEZGJCyggYxkR5X+KEkkgsHQjC
mfk59ady+bq/AhWV3z/u6TqeMJs86bSLTMO9u/fA1YwHafwXMR6gt4t4gtwSyRMLncVUtwgOWH/4
MLcU8sykB5lSLq38EQJRzd599NEsxiVWuKr8JZe/fJqshc+qOPUoRsVbGJ+eU25E3k7i2hUna7O2
nLGsoJVkrkEo2lbJFhsLAWsgUlhAUjJlJNOotXFicUdTe0ev/aqIH4H+vCBLDWdK9Nyl5gy28otU
KhPYhDIphQ1yG9s8D0RiuFVMtti7V46bcleofHdT0yd6DiHyem6yiV4SaIcTUiCdY0JTL6AueZCQ
HGUXj0W4c3jglsHdSRUbishgA2rkCgueEhcLDMU9dnUvmzKcL+iDxdosFxxXuNnWOZS6cFv/wv/D
FrVXL5F5RYJSjLubPxp5OzWT7f4TPnVz7gkekEdFPKQeNnp07395e1BAOmmNAoJzuiD7uZTpacLw
Wd3TGg/PGw+el37JyRc+FNugC1zbEKZUrz8sH7e7+UtvYQ6/RvGrt25aiCx6SJoJOkYaKH4p8Su4
B+FJke4lRAHONxfaE4PkMvgn1GcsxeSnXJ3u6cXwOzbncrlAD4a7w/QnX3MeuvUq2q3KbtdfYACF
rJmleQ+aUKH60eG/z+rPzCRp7xFzEq+SF80ZOvv6U7jnePNa3nLE95E3/OSPyHHeagcmvq0O0+Vo
RXYtrzvqYQj1/IF9ypYLZAmHJn7wvI7ilaxMxF7AQ2AS68EW+H/VKS8I7qomywL7UNsr+3aU96gv
TbRkQg12p1/8GSQKY5befLv1qnjx59bUKTNErzKypVwQ8z6eYxmUhJ1u7kPzIA2Ehk+5cGI5FB5W
dcpTdDFOqZUycUpela1g9WczWEcBXgKgJwz3sJqmbVTDxpCmaf9SdnNlVVNspl7c7Ba2926JNj8b
NtoCZYjZGg7hKh/m2BbJay9wZJP9nKQa8wIEVldOlWLF4bZPHGXPGK6kh9bmrw8JIPIuMriqYkMU
zUZDwcOlElb/TlYOzeZbCwro0pktDfibjA2IwXyKXYksTT3hgQpfyzX2DP2DNzfvGrrRxgpI3BI+
7w9iY6WapeOjLu2EJK7M93WIY4N+wTsK10ycWXzBGcjJApdqoFPvuhDN7fQxTMmkxfRxE94vF+yp
/HI5rgo4tbWtjXht87NhkvoLn6yJYunc2toCI2ZzFn+nVBGSCZCu/OAzubOT2WMMX7k5r9kKpCEw
a0KJpNU7amO2lNgUXAFrgx+ru6h+CX9Md5cvKK3kIm7TrZmcxCP+/4W3wnOqMdS0Tlrt4r8Gb7EI
bKQK/pIlSQ7jYAgfyhmmQUoxtT1qzshVsAIwMghLHGN0XLKppmphyUCMXXpfx39J6svLiZgQTebK
VLnGqF3CkLdLx/3E6OuwwpsWkUNM8kII/2zc85kX3dVC18M1XyJcUwHHPsn+Me+TcdV1Eo+/FZ5L
mlMvYIMTAp4CnTLnGLFnzAGE6krThYVbyDevxjUalnxfqXmd2kaXmXGnt6rlDSChl2+pN1eKX5S1
ukfW55fYvLIbLCiFBXZJw0X04UYfQP9kZaIzJBjeortrwfqz5aUESNSim5YoaTOfPEkVPoByqsgq
jA0VWSImvxqTKbrsXSDRbtEuK7X3Wf5IlEejPN4tL9izJk802dQ7h8WpkvimJ78sxAYS1d6htKhE
fS/gt/MlRWUiFmbGlxKtc0IlhC7IIBb9tK8c/r2vhOJvUhfhOcHvyTzb2mnKpwmZZGrYclHcXm3y
jLVbTHtSxzV4MfRLUU2tvq7FIqb5skA1+fOaFRQrg3CTW54yISK2vu6k4l6hXji2dapaqO7ghyla
bMO6egXt2lSR/UDWwUPgOI5XaD+jgpJqrmlNSlnY0mJpqgpkPN492wP5MfRP11j9fBaLcZtRkCTz
26YdLJd8tCZbSsCTb4OwCq9ddgDf5UfMaS7dETnwWqIAVJwvZttBPPBLjQP6lVKBJpxKBVxi6VDF
v6WcFsEAEX0/dAejO83yS1NfZXp5lTs/O9rNj3eTlihxFzW0UW7acZsY21TB3b9K26PRnmY6j82z
bpz9/twYE41xQt/m26A/+bNnNC9S+kP2Mp6uHQbQpsRQc2yzU+7tq3nB5V++Ku+zptHGTs2DB2lB
OuvmUaAOLj9BFKYBSRxoCV1LiAa02sOB4IjKehBue3f3cbwrN7G8mQShxmekPXztJqTXmq2OI3+X
p8JE0xsnEndlT87+IK9/WtwRdzS0KZv2xuScmefoCOfoEVRPH2/LIdKRA2iZWup4XLU9u100sZYO
zrXkh5YkTIVyrfnw5rX3p6KyOAXeQEVWSVLIqj0e7NjoLUwN7TsfX1Xx7IOHsagcOrSAFGRfKDkg
eELOyMNFJadfQWbcl0twBmM9H2LdllJIS6+gxlRBx6RkBdJCFV5tao+yhKADP+MsC2Dr2sXM//W7
kRYVd/6OLm6xdDwKQ2e3EnxEulWsiYYuQsgKHAUqUml3/q3a/sME+t8uawZQzVQVYG3QSWTtbwAS
0dCyQRTalFaNNXgO02RR6tAZUKuXMr+VPFbyh08GsNjv9z59MQwsxS1wr5Cqfiq/wFkxN1Ap8x88
1bDAAWZa9PoYK1CYs+IGN8AyigepvezwQzP8Cad2ARWDdJpN4dTKYsW6aeDnJ+tKWZkqb4ClUS9H
d9kyiNJ1ma8jfxPmmxhO2yPSn3r3Hrp3V31kme11e8V8N+0beoX4lcufF89SvjUjAa31WzMKK+dn
3eOjgCdT68kPaK1nRj163kWkskkiH3gqRkKOiP+XMr4ujOnUvAzGQ5UdoapidZDpXPX2OyCsP48A
0j2ZsdnllLX/tM8tRAgjVKRIJ084LmxqJLCQDBTfXLiF0TE97yQIBz/cF8kuM7fBK/q1tVTPGWl9
kjYjWzQKaVZjsQwY1KuVoa/ITCfauiGBEZH35oPZX6Fl773ZXsM42xwVDnjRKYxI0ByFOQ1nQKZm
/TbIt8XX2C64puvvCKSmWIn3hqKmSde8OXNIzrYj+EIs7c0ax3z3D5eXYv6XumjqIitoDI+Gqqok
Uv+3vqEZeRpKsyRZkBcocJPf8Rv6A0RNCufg2D9AurBURWPwebqIqzm8PPSZeCpG4N+QkSZs3TCk
WmN7xsGn+vim9/jdxQUh79Lc9rjgjEMsPQCW5Pn5x9XGcR9XGyCbgnmXH5hvQ1pj60yNEinN+byO
7dxLrbichjPN2gN7zb7rhKpoqhMi+hj2TkBEbQlaiNKNE9NgD2Ei5ppmiOMBQ/CXuXtyzs0HgPXN
PXa3fKeQe2ANEgDgl9D33Q/EDDgQH0LrvMAfIpHwohCn/9HXMaK5275zAPAzTDc46osJUKUC2wOV
OU3+M2vPVCexpgfP+00w6bw9syWDPr/LLPYBxvpVKnwasAsB0xZvDR1QuFfeLdDOyjxOlxKglwK3
1xTEzUnN6avBs32JFi1ebGuNzP33BNFMqZGtBqlFm8ftiSL2WXOSmpMuWDCvm+/IZUcrCLqCsu6p
cceE1ll8FS7BHQNffZL4wXybXWZ3FpuVvqYAAlYbheGjOuHaOCO57VVq7k+pnsLh/H/BxPpsgike
riEkNWtDCix4h1ibeNHCZ/qD+wVfGPBPajI76Q/8U4xaBOBWyuTmP5sfT3k4yQRufJmV5zq2aACZ
UIYCx1CUBrKITxGKpDTHJwWwSp5N6cjdKg+fq6GYKxPBFMsM7eAcwDKW/Q0FUC1n4npFXIDXvRzT
j3pW2M8k5dwSJfhdj1zY8eV1mIoIDUq47fBfdVMrTQ8RhbQBU3l1sQi48zFYp3IAc8dow0kQXEkz
21AQ/7SG1hlZKcPLWHTeJcpvPwuxqn9C4bU06VwSbYmvUnxN3SvFQ81AJdb1DQPqqkPCCi9NdbaZ
P21wosyK/7ZR6T4NCcvk20TFVobUOswOUuvEkLBQEUMysk25Mv9dV9B85/1SD5lkk+PzyzZhN9UV
EMvrgRexK1fWerpWKa3WTrPqOIWrQ3vq0QM3PuXWY2lXLx3qex84TWB8An4nPvCgtAQz7QyJsbAG
bV9pUNr2Yr/DdV24DhHCGRBZdaUCKp4BIlKSf8D6Kvp/Rft46Mx0U9EUXSbdJ0/Qrf+RHCqLVCrc
McsWAZMdUCMCOoiXaErlDlhoi/N8Mr4iifmdY8wwyD4pOXyoMt3SWGvVpdAfeiqpU+cBXPSk5raT
zysoLsZf2Kd5YuXDSVhn5qmnJzn2Flp7pfQil4CVyhyYLEGYK+UiJjiKYI5hqiKHxnU5rJ3ObjDH
To+MsHsSssDSgZOEkIUK5F13lHCyv4xLUX4jwGd/gvxPV/ymXy9OlrH3JapveSqu6LxbpKGtnoT0
/B9poOrfwUIQLxKph5csvjBvCv5b8d8M/VLxdOcNdxxbE8C+gfPr0ve70nXkwFFJTldU7GFNopqV
PQWYYdyW5EyjJeOKhQFwT6FDNls0MC+6Y7O6HZc/4OqAiHW3mAH/SWH1veXqI2U9ek6iQ9mAqzr0
2r7W9vy5IwQdF+uohR51qUCtaZtevefDI5FeSvAOl1X0qNwHAWfvGldX4Tv6jQsnPNXq0VrqGDbI
c6Trwltr6bR+D8KVF7J5sFwT4sW5CC2x3jO/zlzcrwfChRpaEG+b7BbID2sau7jPOdKrAQSXHd2x
nFdxrnVLXvKG/FD7pzc8BToNtm69bfG7NJM5kre2L+EX3fjroLqN6RU0TlVvWuiA9dpQJxh3Yk+J
JPVEAgUEDd9TIi1l0Yl6HOzLulnm/lJGRmVfDFpnAcYP5h6cIpiHpWL5sYURxMbQOSuZGKdhNNrF
4zcIOZxmLtQz+E6YKSFInyeShT//IfdgRNWFvShbpfH6OThTjCpz1Z1osyhnWPZOFHsnya1T77Xw
wCInt4caLWubFdug2CrDtpptM2wakQO1YmoHO5tvmge8+AxRoLOuP7lFQ10rHrfyBGip/W3OP6ui
PZUg9JqTwCq7OZXhZI4bguN8PTspHZauNxAzVdmEwjpIpxYp7RvRQsgiAV8WrFy85kzNe/o39WEz
QoVjC8OB05CxQe/8wJvzcsepHoKBiiy+dxyb9TBlF+Fn+sO2Ww/mO/PfXfxKuK5nNzbmjX5W5SPa
MKb+//uALOt/P8HosikaEx9cM2eiIZl/4xkLkVpKrcQ9zb0PvBmgCwUF8uq36B+F7/4lMPIPxEUv
PVTpKeVeEc9ttQVvoZvPl8NhgDseN35VYS+dRGpOG23q8Z56dsQFgPcTZxkn4l2+Qxk7Ik0X0RXW
Ho3csvRWvE+3+gqNr/2rNlZeNOVhkPGbBca9qMMLc++Kh2Leg/7ewxkubzz1AfNwjpyr8iokDGLh
pCXZ78TtVk4IppNcXgvuKi/WlVVZIDuGAFbDmOLpusQC9dF3s7I1rN7jLoPRFLyz7t2vR25pWhTD
Q4irikc6ltnZhMkK9n4KDHTttZP+5KGcrFoukm/3NmTXWj7W5qm2ThhQpscJl8x0J/BuLzYjbGOq
HKfmlF/ALH1YTN8wS44LvHx3kkjcaWIba8By6pWnXXZ4vLlWynVXruNw8z7BEe8mhpbFnRRyiM/P
FPGaJxTLn1uNr4fSosBTfPFbpLPszSkAXcHgktFbAhbt79gywCvwXz3qppB8qRXiBKgxKjj2qeSQ
URHRtDC1lqy96wuH/8aYfM7EHamlaFYUBvbiRhI3rFqFz1r8KNW3MT4b4V6I1xIwU0I8100nc7Ch
3qOapm+rLu9m9Miqp+TiYdXEVxw5ITYEl0zuWxpf9fhqiqcs3aW3bs497qLmMaDFMuyLjtcQ9rF5
1/iUoePGpTBXB/Z3OVMmpIoL8CVcqw8616vZ8h/uBfHv1lJJJLskaaamKKqoSsbfhsWmSmNPF+SA
jhw7nQRIIGhLLu9UQKk09xpm15Jdx2waIzkDYDeVZpsZhvvvN5zAYKk7s28fJydcgkP4Ab1mCg4N
VOJsAA4XOFmm5Vig3ZIONMc5lw9VcvpaKvUGEp1MmTmkDH/j67grJxJdZRcDvSUXobrm8S3Ythry
yH0MEMQWpYkYrjQnOhR6axwvQ3qZEUjAmwFw2/JLmj1XubKu2rUZvYBwkyM3+YhLSng7K2Mvqm9O
/4J04HzW33T3hL59wjUHlb7w5riauJhI9L2nzf5BRFJxYNFznjsB7Kb/p8rPkzicvZIZbuhtB+uK
y5wj8bcBQOOxIK60cE36HKUPJJv7LPXXjziHKSrND4RZMETd4uJ3ZH7pwqcXfiq2IlxdjoAyjvxj
Uu8NcZdgz54dY4L8uyrdMximLE+io6wd2+hUsWHfJ3RDN/+KnHIsy8QvM/0cmzeYSTwmfrsh0jyo
OZ/WppLpG7Y4lcWgfhcO0fItK460YzW0FprnGbxzeOhmLD1pbD9RItOiD63GYNUHK6CNRM7k/ToO
4E1ibpL4esmGf/cPV+Jseur+z73595Wo4GZRZJHT3t95XM0Qx50/qgGnd4tCKR7BOKkz9FZ9ow64
yS2NndxGVSjaWgBCbVt83nuOX3ZlnlhEatQJsai1SNqV0tXA9xKiTM2FDEMcs16xmbOPp885T3iv
1W8NCMMxHk419OmPB7LkgrRsnuag0nCtboPU6TDTksjcJd4+LvYtSL7xUI+HwD1Qy8wGGEXgmznK
2kf6Xvt0xSHHyaRzgDwl5SEK99rogJH0ybnoB0kHKx8bWxA5tUeTHseCHYicMiHaQzInBLLJUxct
C1+rsob52CuTr1U/YYZM7Nss3yr5VqKaEyTkNVsx07ko6jIbz9OoHlkIWNC+B7i3rk26r3vQUKfA
PoTS2K+YzhKb2yGWyGLWDIO/O4DrMj7M37Pw3GJw/YGBS2Su/eXQLKxfgG0oAVOZaZYu7pGaFN0U
UphVFgcgBc+FMg8hVuub4chtwczDqMW5G7+A9i9Qg1xtZ8KORwbVwfOWoQs7jH8hpt0yBFnsLjfU
EcI95PeBYKmCeyM/uuUQ7kDZQL7HUzC1QTHhGeypeNq421x3PDQ/Iv2OF+0OTz87SUAzdp38oB6C
QQvnoZu9MwiIs1fSvORl3X+KyUeC04KuefHaBucoOxvJLV4E46PIIIJ8lOmXMf5Sgt+h/wfLirdU
/N9h+KuSP5Xi44zIwGEwI+O8AaXgElZUVy4vQ06ufDZIOsCcQEcT8owDB4gFdooY8+3k9NKrgyze
a+yaYgn4FCw29QaUr+2p9Wb7INq6+5KUfzjcYPL679uIhICkAAmDhiJpfzvccHfpoT4QI6FPaRB5
Hc+b+E80BNdYjnkJz52B5Tb3D/8NyosqKisDxBf7F2rZxXNPKzkr0DH4EEty/zpQWKfZ5rhNs3MO
mZJ/QxUgvQ5etK1fFJX2v+JwF4L5HTc+5x02CaSL5KnwEy7+CKPmVcxe4uzlsz4eMX99dMar1B4J
Vglbq6gPcQTCN61jFARb9p1+qKf7xCug9Ow0HR18L0foYZPzu+efJxulJQtSudt0wwpEpD/dE56/
dT0CYMBSPasxdpEP5G6TdRswoH1tBcYuH3bt0+i3lmeBbAVFMqHxBRQhO2rfWnRuOAWhLFuJDfEp
hZihcKLjgt+26r6c3XxK2ZCD86usnGrM2PKxUP3FmE3nf0OgVHllBIt0JG0j+0iEmNMnAmoaYbMo
CVTXICZsOjnDcS8eATyZM3gqlj5brXpC9AQ21llsT3rlURNvbJlUM5r3gCk8RVia5D2YTIjocFAi
TQeZk+3rYFsNCQORSrb8puV2GkuLMvKW/B5caGgt6AjD0SA7Zwl46mgMqsLQRgOpjJUQrsF+48+N
riuQCqZxAJSpcFRTfrspsulKxvmbncL8lPiLPMfhiwvM9lymm6cJfLV89P39cPDGa5heffVc+2dp
QXNU5m5Ecx01EKlWqrYW841Xbkv7h2IyFNtw3Or1hDBRcIHy2c9H8RUFby1EudfGl0KskJV2CGl+
n9Kskd215IK03odMIFNnbSB9SsIK+RzXl5gCf5rzYquDFaFrrnUy0LiVkuYuM5W/an3t6PcKdeCD
FDo5a2xilfF0anoPUKa+fQVz+SCKd1Ph4PW78pfYybyvtjnPtF0eWiEcGvFjTszYZD0ZrACDKOhv
2Mf4wdW/hX9A/Mni30tWeP1JuqnJojaNJqL6N8RfEjV+GWctP8JgM7YO7ZwDzp3OVqxIJCtAbc9A
SoMC878kGNrlkmKVNj87RnlxHlgVBqpdMXQbVzHD11G+CI90DKRDdZl1V/IpafX6LvTE28PRjTCH
XpIBMo96tO3JR35ngAccKbz9+UFPmsY2b6ZaCpBws+8eXOLeJUNyvA7WM5A10SWRjypOBhmmws0V
Hm34LmxvYO9yH3tqsx4EhUeBQD5EoH8BF/KK5JQNc6HpsaDgRd+ZJULbNs5g2Vhic1v9iZEwRMfa
tFbRLkqUbf+RK8Hc3WnNQ6AaHZV/Jye7aTecHrCfs4U2xbMMAWkiCvPXZ6sOUzj/ngd2pncEbsb9
xTXN9QeL6gg01tzHWGaGI9WZCpzJ6EnZZCs8q/oFhrKX31zzhB3pIjd43YuH2bf10vT3frAPR1aM
E5+sA99Sr7cugoLjjsu6nhiTzXcBOtR7fJUUoNN+Xn63+0D1CtmZ66sxX0ZzqkVVnkWPqHqW2lNM
Xp07dyuSWI7Zb+lJSVqwW1tGbhA+VKV01HGGt9i9RF+j6GTatutGe/xNseg/nMBM4+/vDsXUJfzC
smgo4EOMv1dFGImni0OXsIX9MNeQuen2yb8Z89o1DCzVOLyc0G4sJxgumn9iVMnR/fJV3h9K9DOc
VsQWhcmdg6OK2JZoXIXZ/cdItg+lv9DJ0djDxoaC35SY+7Y+ZjfmxdRBnSdX9FOxggxPB3z9hQZe
iB/Zd7crGnjjQfrpxesQnPXiMktuY/3Uwnefz1tvF8tfAASio9gcaeULohOtfG591OujEBzTET+4
RVmDmn122WdTfgDqTqn5izhHOAaVWEe9/KACdVOWz7F7tM+ErRMlqAXUT/m+TOwCg2oG38pxIZl7
75vs/3brudHuGpL64q69BuN5VmNuvOFvwgKtt8e2OyXD2ZcuE6CTCZf83DijUnpLTsv7RCtMXiwi
jJucL9zxC2dsP1sY0Wt+1r13UDz1qVKWzry0AzpkaQ1skSUnjYajmnykAWA4S8lR5YUNGOfbDTW4
mL2ugXwTE4/k2V1NFji/oszBweiea28Fq49awOJWR7uJGkDL0rCO7/G+FS7FeMGw3gXHxlJIXxi3
UbOl6kijpMb3N/WAMqJyPeCy7cLr44GtTlxyOnfOHRWpvN3yqyAfeLZCo6z7Q9cf2QqVE1pzP0da
QR6ZXXkSgTKI/1TxXLqKwxpgBVotni1cWexgjHFPjC2EmQ1cczzk48EfDzFFbNa+rV519q5iK6US
3KVznjw+yY8jIX5POGTFAWI+IRLvUFeYynfsHkeXJOBa/StRpqjbvp9T6o316wd9CcgBsyXPvUhY
BBgqxZNZ5LDOt/LE7OflPhySB2E7nKYwEtgu+TdN/Z2qf7wLAckaVjIo/Z0S7ZqZkwA29Bx1tPXC
1ki8H9oKcMAO+1uUbrOBoORkfwOBMSTrgL+zHeJo1ECwbSBmSsXWNwAvOK5MqEhJppR+g2sejF90
GK1GOh4FjgAryqnL2aXfhVi2B3YxVym6qB4EgLY+0wnRrdJgZYwrvrTHQUCyyu+vXozbalXZm6+e
lvR2fqTeGhteOifntvwQLNVe7jPhQGFdrD1YSttmf63ca8lqIrmmt+Sw3xfutXOvs1fkvczhKdsc
P5Q36VB3WOTxks8wRyhp8FhMmQGYqAgAOb52St0jeqdWP6ZHYoTeuOAIh9OEj9Lc9MQ1oYW4EAAO
BWzEag+No75gmaR5FYfsdr+nO0mnbCzDLz/RkPXMMS1ehcwusjV+//Tz/P//9P0K4XE/gtw+qEhX
ya71nS8RxwoulaMr77lLdVtODmV/+n+EndmO41i2ZH/oEuA8vFITKZKaJZf7i+ARkcVZFOfh63tR
npVdXQ99gUAClRUZHpIo8uxtZsuKcm5nTFdfUQInE0Nmlnzr5l2gR6vExQJqAl78ft/Jp7qG9YD/
rBKWz3bGmjbTPLP9YE0rPQCfYF3y8vpiIZFejOSSEOt7np7pUZTPxBdAI2iWl2hb47kdgXO3zu+D
RrRplbezfMSQpEr+bJZ6RLbWfyFYUcliIqFyAVKCg7GTyp102j+KHXTogRxj6lfRd9p/W9FsOybm
3vq94Qn869DrfpAs77CluvgFpal7uL9Kux3nuybKIUUH+gJgq4h6BKtGJyEEocV5hG46uDTdMJEC
bdXN90SqBynEST2w5gYCQ3Fk+LSdo3bzvt56OsyT7OvnCB3mCcB9DAxwaGRnsNN+ZkNM4Sf/P7vz
pHzvzh9OV3lI81Pvp7ikYB/d9SYQcx+fHTwI+kcXrMwxf1Hry9kX1uirJsbetxSUzAm2FncZFkWO
tbNxB8A++xVEP8jSjzP5/2ohfAMKnPP0/6wtSc7xF+qhJy0BtUbaVgiJ6L9FSUkJOKqL1SrCx4iF
ELtZUq05LjcYHdtrk3ywmwRDDQw0jFaqurKJdNAStWoeKy2eG5r5G9BNEDZbH75TfY/kzz79GvmE
npT3HRrKT7XD0M5pQKYRzjOQNF2ifTF8W4KkvR0tBZmV5ieFik96Yxltyg16rEUsUWDhSueYZ7w+
iuLKxA0PMV381TfLuFvp0a2jyGJBtJWhpNf9jGRgv222yJJq6QzMZLFNc8KM636JXNFfQsr5+tbE
lyHC0rKMk5UaMUVA0jtSwhEubVv7ihmG/I/fYun0pYsUi+FNQn23D/ANWuoYjAUoDzaumw1LX4va
KFfL1kN1VKpjHx47ciY4wPa6uFe5D8vBWmbPABfPXc+1u0pnR/oKP0ihcp9jhQjSwZUptFwoyRz/
/QnyrOlfns3BKeSXbv+au81hsfii6Rd9MEc/84DRDtNtOlGicrPsuwnpd/FT1Nm/dg0dqGu25xCO
0V0h5Gbn8HEuuHutkNwHhSdMwLdF47lHun302pcnk7f9jMTzzBG8qP3p19C4It1hNMe/0Ijn/fmg
OePg1gsagbl/8wJygFvy/AJo0DADXd+NGcV7x35YdCVTryenHlVRZb/62eqUfymQX0i7qi5p5Q7Y
So5v5qOwboZ0pfcV+QzOgp1Mp5jrxV7L6jaxtl3kK6YdA27od2K3f/aHKT+S+Ugxqx5hdP7wZmaY
WXaMsiOJVJLTajRj3fXe6eB4AmAJ3TwEOhP/+3ijJh6A3AkPCU1jxZZC6VX91b9rTdrgAUShPj+z
Sz9cCup8rUvBk/jws2RFrHtKC0HdnACzaIdI3dNCNXS3ortQZ0Jl1FfHaWUjyI4hOy++9aTr482P
DdfE7M2lw35tyTdOy1bKsNKGlbTBqqnaGoq7Rc95t7BRJmlKx8ULNZkbALFq8IRqeGpBx4D7W2CX
YapctDs9h1Tkqg0W6vU6U+x9afcqtCJXJ8bLrAIT319jUE+yq2WvVTT6ZSjtu3KvylxH/lh6KaSV
yDeMoF6ExocmfFrqdyb+lqO/6uivqf/r2f9FkChajaKr8tQRaALdItZ+8W5tYQsA+DbGs6UT+3R7
Buj6OC2jkJLSnSmzyfPNW1cEff8OxjVnifvv8SWdpuyiDpfkcWkoSQZeLF9ZSwCj4/Or2kOaHADu
J4vhxxRF1uptigojt9NcncXGuNXH7WBsa64vPGwEWelxmt0cRJspYxF2WrwHlTcOm5S8qEoR4Xqu
nYz2JdwMwX3KDupvOB5E5YRdTYx9NnXdY8X7vIDhw60koRpLB2DgZcmC31qBtMMTrMKMRNoTARb8
C6cxxJ3Y/1nKGV8/SzlNmpdy0pbUL+u89mrTW3wdIGn13kpAR7CoAUNB+HezmEV6gV6pGwRs8Teu
yiz9MOt73twz404DZRXiZP9AWAQ2ZVH9AhXPWeyy/ONBxeJ46uzN/KrqHUH9aTghQlF3IAFH3/Hg
lOF0qXMrSiVf6CnrViXQg/676b+V/rvjrjGtqMGg+/hzFT1Xyunwl6zY7gNrMc81YcYJqn/yhlcK
8wWcLT9vZruUSH48ZGJ/qv2w5DgE5sLG6In9Ea+nMTmfrFVU47rxsR3T/w52DapwGPB7EZfwlxnk
CioyL/vysW8fbIkP9krl6PnWl4D+wc8xKP26i/IS7J8FafP+vZNl+5snCTFpGs3fGb8J674TNk4I
ae2x6btNV8yAWUZOmg0YOX9Q0kydjJw/9cz5f6Ck9U2B1Qzmb+/0qlOF7os7BMYQquoL98HKmX2z
4GSoFrs2m30d8tvXYVZEaRkftt6fglZT1EDWYcpGyr4LQuB0DSTYUG2qaCflo/hQ2uDoDd0Rstkj
2jfx7qX7RuRldxRWA2HH4KmwARpXrZa31GbbaM2MVaJlOKxYwivU6CACxS5uK3xWAZw87hw4+4n1
GNepukvJV1v/ejwOy7t61Nql/Lwb/Uwv1PUvesfH7BjuE/Kc2qEjh6/uc5WSJPx4u6HH9U74hY5N
cN+2am3U2qXpWjcdWnabGTPOGB/lDjhyHHpasx6ImKZQkGanzZN8go75y6Ei4qHSr+ICAXU2Wf8F
O4ddN1Z7Y9jb8UJXTpV0eUi3sL77PlnKbN2sZvmTuph63Mk0hLFqIZNSIn8d++WUfgDPSbKPVL0V
jyvsnEd1mcB+LQtpFy5yAHmstSNv+6FsspvyWNlAkKWLxm6HlqveZ8toLIjYuhNLfPZRwWPyBFYi
5k49G8m2mEn//igtffvH+cTWD0lKt3H2qvJNZ6ASPhL2ss39Gd5D0q+c13ZxODMmwVvZiynjhr6h
Bhxce0yxQjNDrUZ9ldi66Iv97qHvJSbQ0s7gRlj+g0AvI4tJKcX9FTkhN7z0Igi2EG5LtK5rPtI8
6TeFP0hezRu+S5LdcamOJ2jEaKHaw2GhPgmb25+QZPfhwU3uy0oRpXcV0dJkPyYzB6hgO6jujM9w
TRKbjHUF8mfw64dnQaXuZ2Hq2UDX3iCP4ZsUlqhBj08z+hy6Tz27W+5S69zx6bZPFzQ5CfyKUCiP
LHCiK6t1IEP9AZmyPW+batckAS80MnbVURrcV4wddBtlFBz62svPJx8o+7iJtl3/2dVfWf1lVF84
U3+MyFSkPR2ZQT2vvZj7cz437S2nm2V4yovlzlaft0VDuH7heGxnCvxPHTRBXBlE1nth9Kg2ZsVi
c8Vk+G6Dfg0Lwupjdxj0g0zXoX6I9EOa0WN3AJOo0E/wBnOqJC55DuBbMdeZtO71IxtTujCosxvl
PS02tMzuZeR0O+aBTjdBkD33fBBuxb2OgmWoOTGWt93Icgx7/HQIlll8xfJY/4tEZAof6JtMpClf
QP+VykWKT6/fP66P9F+ajYyGj4cjFU1u9dwPPcYf4BTxRgavbEHN208mlfQrHXahtdPCFTWIE98M
HLrCId4ZlStUHIBdgOfBHRhllPrP1H/o3tddlDaDBbDBuk7KTafKKVtTkRhYhkMPaZ8vGRGBRpJB
XhWTP/RBQ/2EHuR68EyJ+s++8SxQmr0Z7zMels3O4CbiAGHo1TmsqLhN7OlPLqIV3OvG2uYsbHTc
qm5U3RM2AuP+8WVRViMGIQdVT1Q33Frwzw0ACDOs3CR35+hDDZRRPMwLRPHA/d5A+bo9LDgtqb3B
McTc8UNLzwkdPBM8Cna57HGyoSYzXpPHp6AKYxNncjbzK44E4paEFJGtVvJt8cwZnSIyHrDYKEpg
kzx3H37xm8wJBgj1xwDhY0gc6I0G79T49uxKyhDJtMSGh3dRpVv/3Jevixxf/Y9U9nleTRVi6lU0
rz5JqW9T+23lKzX98qdFB4mewIxyIdCQRYFEqZSZXI2e6s+k/q0K3+201kRHMu+x+PHIrrUJ0eBQ
rjvuoUDnMzgxG/nlEBWH9oZVEdpbuh7wXrH84Ewz/l90G5IJwyOBBe1AWDxKDhm1Q81uVIPjcWTm
VDcmSFdu0EtL5o4Q4NBhg9XSVz8iVFx6aSth2ey9sMFja6CgMK2BFrf5kHe5LdoatVTlVsNrZEC6
9f7xSQnLBw+9kSOhT4jgsfszd8DXXlp7Vuzx4cUUZ+CPoQCXHC8FkvKCXx2j6dsTccNGIi29xNw/
qpM0Zyp9soQ/35+WDcbKEtaBp2JQfBP+M2gAttAhR9zY4LVU+WDSGdagO+cidb6O+sg30hoPKpeG
yscqXbr+o6OczmVRyoW1oRId3+voeklxgTjL5YkNkZ8qvYK5AJSmvWj2RpbApNgqXWX5Kr2uWX/J
lDOV8TygJcUuoYNzWBds4y1siDKYf5eCdsBiSx47LhqDRZ8qeV8S+X6g2LBpCbBT8SlIvoFUQ4ko
OJ/5y/wOfh8L6Xj35GyJKXG5nIhHjDam6ALbvrkhaxsZDvpgkbhArnC/v13RP37nhm5D09X41dKM
gO8ag4QfvXyh8IFsC4b/Y12FPNwrjiLRYkAcbEv3GmIVcQTtHhefyvhldd88mKGiMm2mfI/mEo7S
dAbRqVh4aoH2Wj3FX438PZmfufJhrYZ2jZdvbC+k1BLx+EG+YJNg2ig5chP1xqpvY3EmLVYvfz9Z
4SxOCbcKdbM5JDods/tDZyfSSligkOMu6dgrA5LiTv52BE600IXEthwcgPgTMSDl3D6sfYv+Etmc
B6Ji9+GTYcQ+hZ3oeYjhxL4LECWmHv4Ki99JNDMA2ahrx7Q9ksbjPKra9kYGD3jDstKGbAjXuE5i
n1tBfafqrkPHKAgTSpvfcxNXcZSSc8vunTzP8vfP8R04NQE3iTWBuYmm+U6TED/GA//vNpdoWvz0
4pnQ7n+FrGIkuI+9TcryEYk2AKxE0Gz8LuQcw8ikzYZy0iclGofZbFXyJy2IlBKGpMM4bNlEbtVw
WRpXk1eiLx/DWhRo2hgJDQd4sPU9NTJEqTJMT7oNgf4DP7dum8+5nIVlhsC1XW9ZT9qzdFP7GL51
JK/FBx5tWlwgGh9w5kSozeaGHBPk7wb9ByvLu6n88dgW1PhMc9sDp+/hRafSzAyCVj++9g97aEkT
+/LoyazOlL9DGhE96zcCRcqGykX8D/MTmrI7ntCgMrp3kfGMyrC3VCZyLvwxVFYL3LbL/k9fBAvg
tadePxntKa+PdX2kh4/znCQHCZJccY6jg4ZgFp8jgxXCYbEogQwG9PxJ+jnJb5F8Py+uosFuZ6/n
R9E6GtSy1WdJPXfq+Xn9m4aINVPd/6sc/hyZhqp2/YzWkIng5c0HD0TcnR7vbJfaUcC4YxvYJzXe
lZBa2XEzXVGoGa2jerex+dgSdrl3/bkwn/7r4Z2gp7GdopujH7Y56zRpYR56vL5U/fXMp97JODHx
i2SK07spuMXjFHbHsN6zU4sXCWnLYfZHNenZtvX3xE+uFXcslr2fxAAWQB05KXUAo1KK+IM0Jbqn
gyosPp/27qNiK88a5+kJPL2EVdT8qhWyaIl0HNVTf1dGWClz5xE5Q7GionCLH4RBbAXGNFsYAZ1Q
QDL5NMZdbe3V6ZAJB928PuVtDnNC2DaFt1rV+BLkrWYwuR/J5y1syzonj/MTmDFHG/sHxs5cZuEB
TOdZgcMwaNPdd1lfdAPqy7b+k1Z7SN89/S8z17KL3Aqf2rRNW7x8Hl3CIIXE00Qtpnpu+OjUs6Cc
x+oMKAgE8HtmqrubuqMMQFtGbMoOhbJfYrsCTIK+jaUW16uGQF46nK7gFyDVwB24BZbz42UK+2Uk
OZ00s7LIWVnOM3c6RgWWVzVqtSMNTrX4qSsZX077cri18kAeZieZI2L/cAwCw8EIf1pkhN1OUJJk
VtKLqkdxChIcSXD8mVhOqXkEg1VPp+bJRb1oBlzs2x4vMNBMCpm8VttS7ZvLzo3uwWZff/yo9+3g
U4pHsIKbrH4sonXMFMYDb1wAN+8XR06sU+e0DnFHPNoH4SJ9ErYTCKGo82Oep1NW73Ul4Hlmxg68
a+X8EC+PbommhCcFVjqz4Wz5oqHpeYDjaCPIHQoOd4uzTMFH6mHK1J93of8sDKLs3/EyHfAZpEuK
lXKWLGDte/RKbDxOxrIspDDoznMHGA1Fx4Y1F/7JEmuT3/L0i1O1UCMlOPmvVg2eTz95+lM7d4fz
GOcxXP3Whp1m8l0/SuppxPExOT2lIBWqvGvAw2yWt5wLmliQ4CP/KZS5wl1CKFnTB71QzgWlP+Jy
uSj3zeZZ+uLkC2zgs13ecfPwXpuhZe+2H3/F9VnH41idp+ep/ujlb9H8RDOU40trW0+WlLNpL6Lh
5bXietmXyT7c8wFC4DEUZrXsV6rBXOERN9NweKejYc5sAO4fSJjM3qWnfM6x47dOQ91ZRLBptm1T
063pzGkH5nXOHuQnJFy5KYcW6AswGXjSqxBassWyA8szKRwe7ed9eaPnQlxN74lcWvxzCInTo/Hn
Ka3/SLg7xEXTzm+oKLIqWtbwmFecDfGlm6/ZIS6/Zqxvi+Nt3Bo9gbFAIfWZzc2L5a8MXB4L84Jm
Ho8L8SWfZTwaLYULNn/7V7z5HzmMu0cyKePSlbNfr/52K4hqM5AQFmGNYyxgn4zLHWxa061AHb/3
Mp//f1Vdkq3/ttjOqrqBH8t893FY4n9ZbKtciUtZG4alUW0teQFUAi+tjlP6fTzKCTdrHhAutE8g
osBtBloiEqxLHL9daDDaiCV3rurLLuKTLkPaQXObv7ksbZ9+5CrQDoS1Onszd7RaUSqfueqGmBwn
LmMf7sRtvxCF+YRYjvvusV2OmyrfZzUVJxy3gohllu5EsExA6tgNN06JNOE3XWc/KKJXtIS0alX0
SDqQVgs7KP/dRyVyg1wve0YVdU2T+/u8N1PujWvx+DC1ezt+dUuIqJgmf3b10hrjMOXuQsPIddW7
a6TcxvRDxSdG8BS/2NBujN96hdgHIIgXjeQn7Bt/yflxeX8kMwIIBGpncHG78H/ox2JcvAeBHujP
nWliz6TR6TB/3yzJvgf1Cr4JqyOPsxmsfjg8wJaSmXc7Nn54klMHQbdfhcrRiE+1MqsZlv0VxoGM
WrDu8jVrlMQtu2v7wo9Pw+tXKX/ycwvhIy1v2rLCGM8ZmjJYmmNx3zSGW0vbGoostzgGbKRv4o6G
7txZHQ/7WJopIlZ/Dr81nqi+WXqqCtzRx9ajJlt54804OMx3Z0763FZG+vb4UEKEm4+OLHr4Lde/
mCn28S5z6ZSlJAxeEBcJ75iVfsnT/tXhA3aEiamUbUQgSxyU5hdTZRStenwZo41ER3xDHm4NHq7D
aD6sXiBzmD9W+4zCIGHubsh0njk4jbxX602Tj2BYf0TJZ0HJEnemkUlp3ZuQZm2pw5SNiIdOGDpt
/tGP17Q4F/FR8dnK5+KWrgkZq9nmLkJR+pLSr7j/NqLv2rjXCljCuxze4/xDi2295YDn6ZAN66XR
wUVwFQsTpYM3vGrBr7qJ7iJhdia1kvtwOob6OV2tKb6lkVTC1Bv5v1Bmfqmr3CH+wKsqy/Vz+ctI
1kY/t+BmMKinjRk5tOCGg6N4lML51ROyIlzJXdztJZzV3aEgcgtjn8d3fwQpKqDPZEdoqtM9DuL+
KMLt7y7gU4WNwTiK+M4YcYjYe4frGrtMvsEnKM64bv9UkwCPmcK34cOxBfDxZ7096ksYUyFUwaDF
eW7sCdGah3E8NqgF2SWtriKxqXdyKtyayW+IL5oMNvK70BCzvUTfpsO2UlzUQH6xudboNzVQOtaa
dsS2C7WjXFLv+EKnih30pjF45HvteZiAdKZnmbHfvEb99RO/L022NnAS5Fud40ayKqqDuELGaDRf
xkER0V8UvPrdpFPye1zH8j0xv/rnL2v6vdZlL09t9KKSX+UVR3KX7FUVLDn4Rj8aySD7GvLWYCM4
1aHzAKT61LdhOLc8kRAFuC6t9ec6NFaMTXN5sLCxlA3Cw4uEl8PbaJI7ZBbWnY9a/rDoBbC8Hu2C
NQgIXn40rpFXQP0wAcBzfkyWGnxIPej0AEZwnc5O0Tidky3CaVD3lbpXYHQ3uw3GmOmXEn4OzBsY
hz7U9sKMpeUHuTv7Nv+o0Ciqu9J+2/7PNoUKY86k2I8hcMSDlw/eChUeyAQoZGGuEZfvTBjDtJem
PRNGBABH2ZLAfeBDSg8Nm8glCbq0/hK7zxK2qIDjZR+W9CPwnu/0NpiaQymtT3/FgQCrcu7Ym2iW
17aUdao9ebg1Tmx4unqPS2od5nRi8MEdQLLo1XbKPXI4RW/3mE6xhiGHzG64uUbgIfmEYCJqhsoj
6dMcVZRfS0gfcoMLcwuWI79U9RqK/5RtlWy7QEZwZE7Trx2dQysu40AHKkXNrRD0SwI+Zys7F+O5
ZsIB+3dN1EvRbYR82XSYNE/PCuzxLm2CjnFjXmj+kAXl5E0WbO2iXfyzAffV3ou+OZ2zDTfyVdX4
HQhwhRtKYGGwiYKs9dXUr3GT/lKGbx32VP6RNpdGO0oTtIxLtYjJ9dY48u0Zv4FIwkMzcaUEuqGb
fauMmJvYxTgobVuOWovXv37jI5gBjcuqWhPHs0M0U0+q/NwKBnPX/s5GsG4H81wvEZqVc5JeCuEk
CzAFncY4PihpRSqagTzmu1RNdi1uTa/NU8TA6xhwz9mgVrZeXMZsQaTyPKthKzGEwWM8d6hE+rkE
lwAsVzp+SFOAfcEKXixAxz2vA77G4xDJRx3MV3wytVPWnpr2RLWSfoqTk6TQdMe2AP7GDgxSzvcT
kQVwDe6DVX3H/aiZZ0u6sNtnCMIfyUqRurTnEwTDqiWQ/gQ/8zLPFQQYaXN4aL5CYXm2YmkI8Xd6
7jAKd48DFwqSRbwQjY1eOuCtw8oRcKBi0seh3xDpPzDdR6CkYj+HHUqn8DCxS3CndAsvIbw08idl
qHH2VWdfEq7fvfbY0Vz1EIK62+R/aM4YM194eeGiFc96c5SHQ9uen1uMUjNpgXXjI56ZM5sIyFJG
Rvw6gt3hy8Huge+E/LZvyC7xnZx86LDGMRK/MVNYGMyzTR7OYXeD3vGzEEDv0I4Qb1aHl3Y3wBaF
QVwGxpG6XC4XQl+R6FYyrr3TClHPDVHbRLcR5+hX/VbexhrCgzx3gjBocjh0kncwO1I2CvELJ8eP
R+4xXNNf26B2KmuAuWwF8mUpLFueStW1GG+W9uGU6aIKmDaknu4st1CZ8lg8z7XPD3DPhAvl6wMf
YHLpulmZI7uNModPpj/qCvMe+zQvH8Hk4EClSxcZQR89S9lSsSA3btw6yKz93w0L/0yiCWK44qXL
JLsZ2kf+vNfx57Mk9r1DEInzO4JIO1ceHP/FTycrkNxS+Zq8rtPj9MdBBCTc3VNvbtCm9Q4T/Qgk
IRnvCWJeYJgBWz6jY1+4WqKg6Ayeu1e8I1IdQtGz6bqi34pbWHkOjSNhJAArWbLkt5GZ4LAvP5HV
HdC3lB01EgBjl1WmhsEwoQgETOCMY1yqNBQqixrRj6mKBQoltDjP1NMyrU89931CIyx9WP3cNU7E
bFETdUXl1XyGpR+jOAS3Xvp8jeueNYEM8iAQ5LVafyQSA9NnDfN5GWkfkXgf1A8dKEyxFpOLCR4+
Pz2So3RQRK+KPeoMmp2ZBqGE8VU27JIYA60mLpW2AH1rAF/voYvcO6WuqX0cFfeRu5TEEodNKYvw
IHDUFHQeaH1dN/2cxU3ghCt7CVMPMUD2rfwZT0S92WWOzXLOo6+8EUK289TptEZWnYNO1VJYUrOL
4Cg4dNBTyMa+mrwou46baDfSvQo02jTqr9frW+BL8lc+/DH7P0L821TcNrnI70+ibPjpS+N5NbVj
u1gmeFJl8K0+FVOWp9Yzc0+TF4/8MOwrqqnM2h5P+mSXvd9jpafeiuPLgnV17spByJl3Tx5e6c7y
sMeLPm6d1jjCdh2hicUHs97p1UJ7zq1wpBiNeDX/p8VPyWbV8uoceXSXuYepfuCYV7p0WlnlnUUH
DI8WBhiu0IwLoXZS0QYFKwHhXcXr0ROWVXlNyAT2F/ph1Dfqp6RQPD0+FkyCPxDBInc9k040nQGX
B+k7pfy/jHai/N+ZtfdoZ2qzZ9+wRMOcsQX/gSWQ27wYomc0LDnIcx3TloyQ9qS5h+WEFRC0s5MX
VqElW3qIliKPGt7AB7xwEF5rk3UZmSgJVtM5uMXSpjM3tJm5D3PGEUpvDmq3rDSqz2hKmd2ZrbDi
6FyE9zFk6XvLsuv4zak+9DTjZJLCYA4JYgvJELDBnDnDodTpmz5kF4tTaJ09jm10VrJLXl35NEJX
7N0Lgvc2nr2iYuQkL2egw6p3sBC9WIwUbhi6Alfb0w1ZmChU48w+QOpYNhT+WeI6bdek8STd5WIY
jUUDkSNhvFuY4nHutiCz987qkTDSKB0tHYaip2Xzuag9dlaPCCL2ccU+hsUy030ux3Zhria6Gyyo
uOdOOXjspXYYVWDU9dtXstJf58L5U7OQ4TNN7FSdzckQcJfxdFI6YE71u2Izyk/oGrfWxsAgn4hl
3f65CCvuOO2MHqU3bQ7/lb+gBlMEV0qATL+b5T2ke5drbY8GSnUF+JZi95P8+/J0QIdsou0lCt1z
PTsYoit/Bk6FGy70nNLoY7kC85uZmxvPBmIw8Hh/d4YrA8LlStDOHFJZXY34Y6B9bvnzokdQWjs4
+9CrCEkdGvirIdt0KN3Q4ipwNMNAAbo9jTBRwQUskF9qbB4uJTA9x99hhWhEx1uEQao+8aY/VXJc
KSygxcRxH04Opcz8meRB6BWZeq+ik0XalONXa8ywUub7YkIQPKjSZgLPVpCUeTtuhW0UekO7ndqt
uJIoK47uEyCa4vxLB8r5i39jlJ9ifduPxUbV1y3N9c911VIvMg+V5bB6LoE89dNsNa0HJwIYVbht
kPVrOdqO1CQY2zb1msYDC376eolQ99aqNbNtQBNTEcHv19yW/sDMe6RMhr78ossOlerYDse+OMXD
Edt++JdWbh6dK4aY3/Zts5/iPTaoomDlvBlQDd/jDezFod6FOpP2AeYkU4b9ep1xpRHSokkBfYSZ
gwhvXjkoI5yaKX4fFg/1NFhnbXOSIBm7TNo4DSqvBpuRY1w4Sq8zVE3C7/A1yHuNfyhUmJWZ4gIz
szPPOnsQ+Rbpd+CDICr0V6COM1KNki35htSykT/5UlrKdUyJDMTQk5b7QnaFl6vHWzHzcnZvQQcP
Kt1nDGHd4TWbDY+GeZyRPsUcbyMxylczD6oYbcWhC0XunHRjmJ/yeH92t7beK74QHtSeFuWjBBpA
ex4f0fklXFpcJd7rNfsGJ/Vv3+CrmH2DJQ+Z7YA/LlyY4TZklOlcvXOHJy5Nt1IcGjS6ZvaZ0eGy
iAzANvQA7swmgC86IARYNqdicV/Hfif4HIpf6RnKIUk0+4OcGuLAi+tjXf62mQHRzX7ewt/CKhfm
2DYkIgow4mEerh/ienyuN+YlbwOlWjTW8um18abNgB8u8RM+1nb0qx/uqe5b2hGxqh8QWg9jeOql
pfgmA9GNpT099IRG97p3atQkpfqE2vQumpsSmh4cBoICABj9RagIJ7Haq2CFu/PGjdYcsSAlIYWo
rtxhhkWegp/5919UOzGKU7SMt5kBlgy5wIqd1WLi2CrlBmv0QAo5VIhA6RquZIdKlzOXdDZeSZnZ
vVpIloc5Wa22cufNnHnKN+KFcDNW3WtuliUpWImbghoX429GCqdpRg/sDicpOSZqkGLYW8xA+mL1
G25aewSqCvA1Ude2JV5H69TYE/ZI3ZW+em4w9l+Dstfh664ZJitK6MUVPGWGzIIHV0a1/FsDBWKJ
GRNDwZOhAdCl5kFiAtEAOLKs3A1hQRCao7lBxfEpc3NDw/UJZG601ezzXAn5QUnO5LJauLLmxgRx
mZ7b12XBAOPr54LnWnlcqTbYwbo8JvJRak5pfHpop1Q/de1JXv9d7CEEFO6lb0cShXsxbqiFiHmr
dnemDXOwAJey1ogKZF9tsxpNVu4fUX0b60tsgoA5NEQ55/bpRPUsi55EjPT7XN8/gduvynSvtfuW
HD2GkfRgJAcVPyVmVwJsvv7wHLoFXmuo9+V4E7QPNf7sOT8HeR7EOe3wAdo0jgHJ8E3wRw9P+QTG
xokwJDgKesB/GOuyXaN6GDqPA5tdNE9A8yrnnkjS1OEkq8AqXTo/6TAVeg5S5aanzEa4iU9IEavR
gMsir+Xqkj3PfJoANORmVs968puUYxL9tPa0+OXRdx99x7wtwAamLygykXmn2Q6EjJhdQchgx7Hr
DvaNSx7NWOeosPQmG5sqdko2fRFAbLfXEE63yECisUUGguHfMIOsZTR4NyuvSo8N4aInl5dy5nXC
UszTYxPzRbNb42Jkpwjr5GujQ5r0m261PKby97P97F8fUnuR/lT9NuFcIOKe9QpcNZgzxM0Tnubk
LIkULCyXUrdGcDBlFYpT/duUhSkH8lQEFgg/a7smoMkhknZhUBhMF3Puf7DmHXZXXNjDlhbfchto
PZtYaU9K+XaDUpDzH+VM8MBLZjKNYt/a5GhVe5rcMvQLcNIgidjX5Sv40smWlCVNuRR1ENtap8Wy
Nj4Fhal314ItrFd0SSrT3pqfltxPKZ4pR26h3kDIqN0u/GH8KqLvqP+uyK3NX/KtIG8jZatlWwsC
ak1kYA4O0lf+pnsxRNIVWXCP06mBB/TALLlozAPRU/OAnSzeVtM2NLdm4y1IKjReHkLZ9x9cn1jp
TKhIfsI/NzQsKARPWE5y/G0OVr2PG2ThwLgg7VBxMIuJOWIm0INkJaLp6Eeye3m9+5+uTc1IylJI
8nhgsxUn/v+lIhk8Fwfg/4Q6zJAdQ9VUYq2GYfE//t8DshmrQ9YOVTmjdoTnhVRrR5OQMNtkOB3q
iHlB9cZSSq8LPHv5Zu3zfFnY9CeLAeEXVt2PffUOfekT7/peJTj0bm6teH3eQPhK2UYPtwPiZDk1
WxnmqD/9g+W6TwDOPDwfx6ncAkSYE4wkDv/uCei9ZVn/6svfk/onUv9CaFDuy3uhc6ubgV1IBNxX
sUfQuGA66btbrhWdxoRo6IwrYl8vDt10ieZbCJcFXy5Kxh4U25bifADq8OIOq/0eXF8vwmle1eW6
V2ZiH3voCfXRmzT3Ec3nbjmlFMXDuF9uRtnTBK8ssf+/G6QoleJT1Q40SGG81+lbJW3zcOK3Z/nR
b5KPXACy5x42OW7bct5nRRPgm59GpticgQo+wXHvcR4jln/9cBasmT/3Ui6LD9OCDmwrYtDJW3Fd
vYBDBC8pGIVAiYJY9Refg/R/CDuv5cbRNIk+ESIAwt8CdDD0EknphiFXILwj7NPvAdXTM9sbsRPR
Y7q6ukolAr/JL/PkRsaeoPi14gu6ZwxUe2AtdWaQHxyaT6NhLfROWrld4xmBr2C7I++u0Lgy6ZZs
Xor0jU+2n+4+VEHCeyWetxlaWBSNeRbac2G8UE2m0I+14jAQYvBhThx6t/uWfk22JLDRU3Nlzjhn
tMwZlYZLtHasMRwgLFL27Hq/kjAbLKowuB+i8Rzj2NY5xrGtp0xgKwaC64ojXeSYMAqejaZR4sb4
F3394Qt80mSoCIboXj14dUCN5rI3bBWbbnUQK9xN+6LcSza7y99cLoEgwkc+20rdLhkPyULRViIc
xqdJWOXG1E2ArfbuMsjUClcpXPFfg8ySBrXCJWBSew8c1BrCGuds10TueTaTUMFBvnbi9BUA+7jh
B5NHEYWF5ZBFqQusnqMGh9rbFb3BMBfnkdI389uANgDiJKrdgU+1g8JVzvEvMq4lIAr2jpsGVMpx
NlEpOUrT7iXZh8kQixuW3ynj6Ai04l9GOyKdVQSX/ViRA2X9wGRC99jN+f/vz8r/YVXIpsG8VFEl
RqOKIov/RImaRiKPidzN2R5xjVKB9kSJBvl+uO15U80TzR4ppWILrl3Zs4J7cFsT55HXITwppOhq
v+RPVG6a53IRF1MDwgY2+VFQj5RWYjSrfLHBavoDHNh8IFdv+nZhGAiV17I9d/rLhGEqTk29HwlF
USXx51ZOlrxf7ugM1GV8aouXec+9dRg3OokGSomHXTUsmcGREP2dwV03KBXcwwj64m/9bYsUdBzJ
OLGJDrnTgBNadT+NNQ38o7m3KXqPRFPHZZguRcwA8677KMKPDU165nw6M3DCBrGqXHHSNsrUwuk+
OF3jjwdB9nqv5vwuGBAbO4BDH136K05aHXPQsgdFPsAKmr47f1dTTotpsc0LmkSG6itoPnvhQw4/
lhv9mYtCRUJ1b2hhs5RxoZIpdGb1uclPlbwfZ8c7ZEtPM33uI8LD0sizazsj3qvtXtH2DNmEqeDv
N+1vvRi5X/EDghcR/695odwWK8VP2buxzQGWCZAKkYiHTSDTMZ1XiQH25h630B7vN96xF0Pfma/T
2oGv4BkHiqHobGtgr8PCBzW5KP4YzK75zAf8w2T5rfj+IWneI52/Xcb2o7t9aLeP4iNhPge05nnl
w7VmIDNx0aNLLT6QJknlbdBstNRnuRHCNZ49dSCeOEnnzA1yqFYz3/dx3LOC4PDFcSSMEyvsTi+6
4WA6gnh/wWiPoU1eXXAe6dH6Ej1HCbFDPhHKGDkXNV0QdamEC1GXRUwziccoL4g8RnmF7GQXLITH
mJPtji/nHm8epjcyNi+nrmBrXxO34ngOjUlcaP4XB2zuPjGdpJD5+wU4VhEi658y26XjfvgquMk8
F7uhmhRu0O6d4WSig3GPmaDbNCtaOgS3Exj3qLM3DJO1+l2V36X5GQSfA5Vw1z69fNjU6oniNg6Q
dDczhdo7Twc7Es47Ntpj9jxFDqBnGagW1Lc7aTGdImdrgdye6SsEmbuNDZOQ5Q+PL8tf8ex0jobJ
x2HcbIzyItdJ7lGXXpnXaEoY5lFyuK4v8vJ0tiukYuAOE417uO/u4ZbgYGv//6sPfI3/q94ZkgxV
1AC8oanS7B/qXWukbXWXaCoCdirUK7mchvh6v0XB4YiKq6FQoGXpz0m8XM7/092roDw3XAX3tbBv
Zocrz1Y0tbjQRJsYa1wS+v0oqUeVWtbxr8R6IE6Z5duNpq9tMNt0/Vw2WR+wj+PyWEvUvjpK4jDz
1tW1XDhR5baGqwfsUIA+1g9o2UhzxIzwunZwFZ2uI+OXFh9G/pFoE70gftWv5NUMXPFZu55FB8qx
0ChCuLYLxC5AqLSnqKcGaSIHznkJtOswvNMSO/zRSV/fPvr5rXvdSPV1pl0D/RoVb3wZTxTIDBqI
6QTShALRiCoZ68djXZFHkqkGWwUMwrOlESyFaKksBnOhdsuGHANt3+MKARKMLt+7LHtT8HJ7Mw4k
6So/c9KiFwnyCIqp9DMXGR0w+TTdgsAVButnIOEqVkdyA2m6GiJMMev8Tzyur17NMYfGEK5Q8Z/r
udNQt5fwX6aMEaoYaOm74DQ4lSC/qBBavQHfNKHhah1EzhVq1ujMh4PCWyYf4T6DuCAFwaaDFDvH
KoNyO+IdpxEGGADJMsAF5qmcvSh32wRpTZ0y9E4oSX9ZYn6Le3JsXpkP9AJBTx+2/KuYfOCuRywP
BVjn1S9GjK4eI58wYkTm5XEr5Lt33aqUnyb/Uxc/Rvmtm59q+l61V/m+SrSFvnwQozJWy2dtEX/4
GGcQxeyGkxgOqCUDwc/hezgaPEdkbN1745JVjHiyTOcmwpvgZzlDgjV0TiCLkX8C5t6ZZHtw3OLd
xgKELE1d8rnSab1xMQMhXufSGxxs6bEqsjfdOvM28DUYWmEZ7ybjNtLqh/lmhnPAEXqOXssHDB34
EHwA0zezWus9BWZzZDO0SQqqh50aHAPztMF8VY6bqxbjNNozxmFq0GCa4NdGicEx94Xq3ZYEiw6z
x5FNPG6OHX+I+3HsTxDqIRLo5QsRY4Ydsm/yF/tCws1rughosqtQdz+JkWb6bzFS5GIjL0pXK5mI
+/duq8e7ONmn+l7pD5F5iJYP8ZjVJxp1esKAx044mvpB0qcoO8NN2UnbSXIhjH0kQejCoHmkTtOs
5doy0y1u6IyyCEBK3406R5xU8uO4HsLvPPzO+u/H8JUnn7Ps4xG8ScUFD4420QhTFac1LC3nAbBB
t4gRr9mmCphhQIx4UMlylI5ywghNjpL8NZsWc00BwxqJD2vIDymguhpFuD6a2rwjPALfiXMaOtOD
UgIu6FfAVILilrKlo001DG9xQy6FfHHXDiEWC7yMCRnoKdZJ5JbRuHXJKOQyLSE6EYNHgC4OKHdW
blrwtrX2Uowbdhk6M8C4kVO6KNnbY3hPbx8oE0px0JP54lEfZ91JZVKMSbcdCbWs2TKVii7ENl5X
Z67Q7EWFtaCrHjEOiltIE6I8lSE25Hx0z1yRiETiGWNnZqxN/PvU1K9u9VXQrtkzJGoMFzW5jIt0
RIk4uvC9XVKC5U79V83ho/S0m9NVbn337deZ4aoyeB4/z0ggbZt4h/DTk6Oy8Ln+oUYGnYvkuuni
pceljDzXs/TzneYC8XQpL9jCf23q8sQLcalPuaMwuaiGUAjadIH/vFWvF4skza3gqLoZ822TW1G2
ys4YG8J6zQ6M0eOlZtSR4YL0DWND7qa2unLOtL2q91V1pLGIr4RunYHM7l1yLyvpXZgxnsbobLHz
IyMm4oGHRRZdCOr2D6LenbKRyI7JUuFEbi8YY+ihKYVl9qeDlXoAVIB3JTImw7RVDVhS9zWF5U8K
uQEY/bb5u6ekmVlUxoS3VyV+1aqXVrMI9EgpcCJ0n2NUk1DAuBRKfmhuOEQxMLANrnLqVN850wnV
T2yc8eYZoZfaokJiZoc0SZ9UyeEuXCOL4+A32hNBh4cl/ECORdXkGU+LA5oonm1KiqM/iVX8VTlE
NurrIYv2PnCL5ytUJp9wDOvmLUY09cTQ6wSHlxCohkwb0/PUVif2A+8Q+CZcACxrCvXza/Nu2pyS
krtNnbEZnVCjZeVas/pgb4h5gUPEGPFAJkPIpoxmY+4AE5Km4ClAakPlFL/k6NLVFNBPrcZ4GwoZ
XettXDAdyN4i+qCxo/s41YPUtkZ5Q2KaIAmwN6WkApmUDZZKXvHKalhWYajSb9J5PEI3Pmd1E1ad
BZEKjGHo6CF7+mTj6LFFTulQWyjOpXxW44smn20S29tY3CYzPLsfafpOPQ4nNY1opXEsoBri6Fy0
yeqmTUcyVL2qdzJMc6N7t2T7BihH2j4omAk3NLEorWueO3Fq6zW8Bzp6sbbtX+CooO9b6JK7KjlX
wvkuXcXw7Y7PF9BJ+arNXmPz5Xasq1MCMwjb3rlvmcDadQ7VEnkL7u7EpxKngFZKn+IqHOdp5jDm
/h2VMzacFaszVQ0RSL9N6ZkksHluEOSBo4D4Wxh4QSGucuCxKBlk8ycoqa0DfCYcZcmTsBkzfoMj
RKCL/wI5Kc/PkV1lftu599DjZgzaMBaR1hzVdM+6vOjjJX7MHAWbowFUMBopZBjGW0JbHkdRJhvc
dEgGI+WDdrQFFsd2TfRLBoZKtGFfayBddrG1Hp7ddFi/JcfT7lA2+KjnpeoO/TFslgCRcFBzZTPK
yRPdcPTnmTK2MSC98oBBvTjjAicdhWTZ2X+62SudwXgO6uf9O5XxrqwFAeQxH+BkymYs72eCw6Rd
e4VuV7h/d4YUvZP0jn53BUzRXIdjj0Bb+fAYNSqnLn5Z/8lALLyJw1cpfuIRJ4Wq7FR54kkNXD/m
XXQo7zus3Uxu/8uR2hT/IfepjMghh6maOjNlSZP+IfeNVZYWfdrxPg97ejyoe0xvi8q07pCYOQtF
fhhs5iSid5N7yPyQ1K8Mf/HTyZviJqbJQ7Q5NgfNMUxPhXbkIJ2TkEeF25P3RIfr53kMd2it1pMS
VybrBjHVXM1mKxX8n5OY62X7WN8S7gsrI1+xSYH387THUgOifVuK40rnyqKuw7uzC6lOe6mTM70z
ZvhG+6FK7ceu5hxgoVZV0Q48S6dsSxjZc5D3pe5bTqZt+Gcsf7P238sf7cXLnzZ6EWG0oX7tzfsu
U3Be+trdoxgC7hz0xuaL8QecepxwAALy20bKJ0CAbnIaJACLyLlNtmoB5XCfYnoWd4Ww7cttWW8E
sPXrbcmYbb79AFgvzFaz+yQe0+Q722w/oKAm6/z27x8fH8tuV1V2S/xMdMku/bLoyC7FaP+UJ1cE
wFZ6vJgMSv1Lwbf8IonXzL5D33/J5VcaraBXe6Hu3jRX01wpgsPkBvjwfxLzbOavwRNIR3wAOCKv
tCpO7pf//2GS5X9qx6qk0F6t67KsmjxWT1/9f5grwrhPM7FtorlBDvtriFy9vRD5+C1ZECV3xpl4
OqdeBwBoic1IpQGAZp5AkarhK6agvPblYjrL5+YUBe11R65JFtiIYVTAIoahMXciN3LC3puy2Bqr
FuPyfSPLft74deOLuofILMq0oTG0XXX5Cgd1zXf3sXxQmsvoN8RwjFc2UDymIcFwZF5QZGRcWNqW
xuu5QNTD3iq6LAz3B+ClzI4wqOjsD4h3tnknzTCHuc0dJ29ecVDIpsuVRWRA0nkcypOZjwO9I+0E
dyhdSF8VTZ4zt6R9kooiVPJE+1KK71b9TvQvaUlfJ4TV0orxSw6vafBSxUd9+mqVYNng967YYRd4
oguOmbfpftazX9zXFcJlN90tu8BpcxpV7Fql6nxLz+RN2QaWA6p4NmXMNpR38/gLySTksvs7iLlt
sungON7QS7yk9trx08h8vfI4KwMWiTtbR7iVN/vVBHlsHOogmTZ0+qomrfxUW8iGEfTrJVfsvExa
abyBNqiExUULFo/FpZFJHV9IEhJX5mLBjYNZju5QwTG1ukhYH41tS1wdpGAJjg5lxKm5HYlQYFwc
fRhdb8Qo8PXBR0W8WTMoDB7rFozljcbRv1gaqsayMbE0xBegCpX+0kSfsNfNI0gQInPTtj5bU4bu
jVTAcrIup/YJxVIYbMuLQZoAIOX0mOF5nIaas/uxU48Le8UgYcVxLKEPHO4mw2jJTTj29tM8+oHy
DOzzKM+o/Dgm8qGQD/TqDZPzbHdfF/dDHOyTahtgtwuWaQRa1s/gYGrbdN6PbpJ4YTMRCe5WU7pM
iD7FcJ5VfoTnW9sp3V4ujvnjdB9e7ot7RZPAuYjPZKBM7jeBqwZuXvBCOW3gIgGzCxGnQXNpz0n7
YtJWKe/P32pzgBow2+T/ZZ+Qn3Ut/zkWUmWNoZBhaKqqyDJv+P8eC8la2Ehl3QCzSibNlesoZU/s
y5jE+BEOACMllyT56OwBTGX/bY4D9TpXcKfJx2JKmezDM3s7GWMuxmREKsIghNjoGj/WyUnuT7q1
aW6XWLvq1hXeKcUNBlUBxoq1AZY9ZwqqWnoo7gxJdvQhk5hpqylZURiUFSO/MNbhLdvkxb4p+FT2
WrHfUO1sOI96jZ93VRRvM3SS8SIrEKhfq5qE2vFGC7olWJHwqi7HYHtXJxyg3rpLHeC9PaZ+lsN2
3+odguehvv9l/H9Z1hBCx9XtPtU4MQptJ301Sw/39Gn5+B0JGQfrpSrc5a8roQtcQeYd5HLqJCSk
mb78q7Hk7/k+qG4UQ9pRGdSntbuiZrW8EgK2gODuC2XXh7sQn7yt1bta3u4T2RH3P6ugnfRZiyBG
s2aiM5JJRONZ3/mm1a5PGn1f3HcNJUrCStoSi46mWPQNEHL+Ap2S5qR6ug5FLK+yHU+9lO96+5F0
H7HwQRGLQAO1+B6Xb1R1c8HXF79aLPyS+5RmJcjQH6kr5QrLrebXOYHszLSJP0I1ZXx7yKEzlxJG
rmT9HzraOm6UuSfQt5N7eg5d2A0DHLOaubqZK7g5Vb565KvuvqoeSyPlY2E+P0V7b1MHyL+3x7sF
y8v/jUkK6l/A/U7d9RpXxgErhachaj8D6o3A7+X/ttZTYWoZEn5XDwr/ek1AjXJCjDbLzG6Dn86i
LvmoiMeHusUMyAHtFN3donN4DWsyJq3Da8gkhim4saWdcAzPKAC4FTbfCNVgEMLd4RBADpNeeTGl
5gDM47/OYuRnbdv/eiWVmSZKqjj9xzRM+R8NS52hd2NpME2I+50IigFz+n4Auf80qv1Sg5+MNcYZ
A+/JHLJoTjlePiXTZKJaC0mGWMPxZhJl6DTXq41QbQz+dvDe5fKtEC+D+lKqB1I8+UZOJkiWKh0V
9dRVr9FwVtRLuJhpnPMOo3VM41WIrzneWjtOaLVwNtSLlWRXLnHiMejedLAudCEZyzj6qmYfAqU8
7TRMxCve47zNfPIThryH+4chCeRdHhz3kuhqLTziCa2R+mPKQG2yU0TEwOilQ9mjV46oG9XgUy4e
muzEEsiNdSuui9mqsDCs3V7V/tX1fzPeuIgaguSeDsjf9FPZw5fBneQ1uJ8CnH7KiXhMsJgAdhpQ
0OnE6FhERVgO/A4uufJhpJ+P8SuIvyb631pjBidMpMXjkWYLMTvGGyP86gj/cPE1zviG5OfUJKIH
BPD8Vr1hANjC25oFR2sfCX6fbfNspxWHiyX37wg0vS2qX6LybR6E9kN6fC7eiDw/zqPohKaDvR2p
hYSzHDsp+vN/HCGVZ+sYvoRWXBS6bXjkFktf0wGUbh/J/vTar/r3qp8i8b+IY5dzi1/rm0TbhsyF
1J2u7WWN6PUhPN3V+ek/07a0k03sKdrq8MvE9h+Vt2jwYwH0FuQNOx6PtU6d+r6TdyTsMAwScgw9
3Blnj/pNoXODntZtHCrwqZ3x1OpoNpPxMqKBPXyNjFfxdsm1az17M8BlnZZzHlEGbjdqSnrvfR7C
GJPPS3CiOI34q17CG8wO2gP71YHkVIK8cwFjNIRv6+GJ20nbfZcctGavq3twO9ClyoucfVTN26ED
Jj+BmmfYjKXXMKL17a9L3PzwaN6U4oJ/vCxPhbKXvwOeS/O/YMMVTdX+eeUyVEnTdclgfmqIM2m6
kv3HKTnJ1EFqynBcZChA/RKraJPtW/oYDioDfjumzdc4MdcoCSUm/M1gpw/FHqhmpuaNyQDxRQrP
xl3DnHTL2TUiUs7KFZMmJpW5FOnsWiOeKwdAx0tqnlrqdAN+nYzvBCWaG73OFoxI6Oe4AbxoT6i/
7IVLCXmZbjwsP7eFnL90I0mnFSowKVUAu495ufhNR8q74fDLQKkRXeBwOIVpyRKXez7JAxPAZoog
Y7JlKgtemp/Er4NgrNDT6mIh70yaYfUPzteoOrjWvqbspHi3MCSL4c2CUIGcg9OEf3tYgwEkvC2p
q0CeSkwYanNtn5wp4hwzkBb/IWr/OzKnyJGstoBdo6ePcIOJi1BzA/+f5gu6IvcN3lPs8tz+qZkv
r3i2ohO24r6hldCj40G4ewZykNeKHvf423qW8lv9AEdiKN80qTVqa7KdpuSLB2IPBvj/ZNgaaEC3
xe3du9KfxbRCgQhDE48f0WA/53uOiymUXER6bgZhTk7LuYqHW+op4QWFnmPQNKPmfj9FTiWyOpFf
zXzSv2iY3bzjzINBqzd2EnEsZBRtXTPZDl9B5TyMVwbHoOK5shMWi13MywiLFpJLOVgqMpUovfDJ
RYFoQ6ftGGJIB9WETrvXlUVc7O9wssbt07Yj7IUSxYSc1p4hN+1ADEyaeM0g3rzRbXkFq9xFzu+d
v8sCa4jXbbMi/Lucz8QNDbNxvWzn5RnarXr7gB3c/cH/Ht9OoKsFAA2rh3YUUzoTjkV9SPYxVgzT
KW4rhcZiPnI7gseeulrCKX4F67hgRM9ExOPOTxaRwNphx+PQ0WZth498gTOpQyGUj0a65U5GG1jY
vPYB9UdLAAPw6uR4CZonvHAa1R/2ndpzMbdA94TmhZcqVgpblXz1VH1BzKmkHwEj50GY2bxN4R/u
gGGW22StY622z3x8cfOKIILJTP/AB0+agqYlzt24gw7FPCIHUS34lzC2xZau71ThwNyO14yBZEu3
ASXI5Is3t37B80FGglMvt0MvhDB1yaCqc+ZisKJ8lYsiOJ55ookkIHzxrKmWbHXZGRNeA7uumvwN
v28SaJdXhJrGpv3glwOQCdBYCLrVVn6R5G2nsOr7tJhoC1rFoQGpxDQ4ti5bfk66JjNClKMc1rL+
wfGd7Veo3HhyC9ANNk0df19b3vVSesG9TikrJizqEWUaXaolF+Pmo9U/0+LbVL6Zg43qt6l+t+an
8Ws8N9faK8x5KdxyJ7Oa3JUFLsJTvS3uyil0g5XVtO+Yjcv5DfueOt0HVrcf2hp18kdkUx76K84v
0Ov9V5cEFrQI5lVqdTVY3mbfJESoeOH7jD4IaUO1lM0TWsiDIOQHAikSlzuJwi6cgb+jrWbqk3cH
rnKsUDCS+Pgx5iNKsGTATyN91A27HifGuOc513hNi20/TrYUddyW4trkwr4lnG1e59S86fL5wUTo
RR1OQXtM22NfHwTkH2krBFvNFmb7ga6Q7JDMjnH9quEN5gwk0AsJEPQBykp3fyH2t4gRPfsQifJ5
104ljbe5fhF0V8fVqdkyiI+HJwgeHjNZmIwa6eCSgn32oEgNLQrz4jaXi8VYYnY9R8ZLRRBqUTww
c1uKaufSpO4rgiNiVFrM8KaISxihxFBlfUsWb4rs0nISAug/6vpW1U/AncthzzQJdMtOa09j86qd
mJixWPnUAt0IXto/t+Ylusim17wJpXer5yFaL77tBVT15i9nOB4v3f6iuiur//Az6INVNkSri8oL
+WocxRkaJ72tV7HdILxVNixqHfWUcbS2wNtMAURjurglLhbW6IwWKwcz9VwtPczQzPmg82e0xi/u
5mHIj5IxGe+4/k3OOzM+yPHhB9pz4JIFxwWODR4X+IPLGY4pWsaUeSCsUzqawE0oq2ClQhpr3gbj
PGKLJV/gz/Z3iLt4+oeHhT2ePwsJ7ftt8dXSwROx1+DFdo+pNBV40jWjNc7RcAQ7Ll4fkMx2nMoe
Wzr5QO+E0tST8RX85NHKmBv7RIW4OFXuZhP8ws7kXRrygBEM9Xq6fFy5OkbSS1Z8qagYMExFiFVu
2nnNNbT16BSEr2KwuMHWdMOJIUVLkx2KXi2eZy/Y6pkphitoU7hQaEQbSUusJSgk+rLF+899e0+q
2iRooWwjZSeiOzElDdYNjZnxASNLdIP37TS3tdhMKVk+VRDVDGawoBsmyJ4FNr0VahPcCZSt2q3h
LDjj0QRbnnoMTwK/tWeLqmWeW5beoFD45MQTveovB1KubYtTs7oZC0kAKHWgdsTkyuGPVq+hcW+T
u4WxPt+QBqFOLvEwUSTZpultgd3RwnrX1N4BJx6FtnIE8GA/z3BNYn30TPqzcn/WnR/ReQzWsfl2
H69ld7PC2hNbNGsDx5jVxUCb5gBXkpKi8jlBNwASk/O2py8+3hzmFMZ3j36BpQ+u5a3ze9GLlD1y
Pkt8wceBFp2Q653TdGZm04rJOUk8oPphcUjblFs3HAVCLLz5uwd2Z4KPnOvtcgKtkRwC1dFewX+0
18f92F/pR+BGpgzvj/tH2n2I4/uQWI/aaZmkkmGNnU0M02pajNlKWPk5CWQYhp4NZyZ0CYOPflPc
4PDPGDnFlyt9jqZ1uy1A/FN/QPFC2gG6f+3NV9V8lZYJ50RxG5bgGjfyEt2C+DCwpd0Np8v8Vuwp
RAuFrSxuu2T9N5keg+4grfOnQRfAtvGTlWvtJ2/nU9CndLueCSVEFFcuF51wzoVzNE/mt/gcCOeG
AKt6GYmkWClhblJE3ZRSSYEJYrQEX5vRweXAQdYPgu38cuqFBW9wNnyFyefDeBHkXfHJu/qT0gDH
07oDfCyGW6jHJeczu1Rtip/IWFBFK4G271e8VWW4j8N9EO71xbEsoJW8MOKDuj1SkNrsM2WnRIs6
p3bNCjsOJqefH36sDXfVYys2m4fyLkcHsAqs6Y52WxNwUfJXy4mDdeXJsR1aU9MhsYT1o3RNIJXt
lvYSlZBp/JWNX/rw1UVffXVSpMlBh7RKY87QvAH4QlqdhfD/gHnTQWc397PG6CzaBP5RqvdpT+X7
O0oMhDTMcyimsa9ilXkqkzoAEhQFn657PdjILtN4MvcZl/ZqMwqLGwaBZ8POw7JGjrrfTJ5Zshr9
ox8m7UhIWaf8nohK13qJ4E8LaTtjEouhzQe2jS4Lvi6YnAi0Ka7gxp019RIfhuLDWYZ01qqXks8x
vVqjVUifafppRCslmurr6uh8m2fmW5B8UnenDNfGOLM5zMwj1895GJ4rIPb1tmXbx7rPWRda8A7a
rTzVsx6k+OQzWU63zMZDH/qBJPgyVVvDNjmjC2N+1igT5TBdrmfPym7fAiXINLhXlouV8lcVHUkr
ysPZuJ8Srrry+cWnJlPK2ucsSPdzhBGo8/bUmo/4ayOq1VxZXBlUqXFYpEoIuZ6McaPbNAccu2Vi
mdCeUImZ+9A3VC/DzmtV0CZQNqevjfy/5f/mOghIaQ3WizVRsYqzPXVNf6ph93gmZCADqCvk5Jl6
zJ2EMbB2BDM3Nsc4mjBzwzzLTiJEdfB5iMwh3p4lvyojbOSNadjkBIy1mRFJ5MaOJUYv85RQ9AEh
31kIACKM9V330mrT3jeG7Bux//i4S04iYR90iLw3j7WZrBOZQcFK/bjPdnK6PX0wsui3RnZIm1NU
v6rCuZeuGP+M2paKj1ywb9q7qL1z+M1W1WeiuWnvPmRH3bJVBvRHFCtOD0nzjWfLnE/hI3GlgdLa
MIF7w7DN5vRTDV/aGxzkRR6vxM7BzP1ONUCy3N3VSSHVc0fOnXCxo0kAvksuLwPKrN3HnMZGzMJY
AFgbawqWExwpJ5wwtIeoR4n/izJcvjSlDSmnHU6/V4kZ2ANqGb0RjOz9tnq0q2X5UUubvqI85gaL
YbFMi59Z+d2T7j/F2UmKyGIi1+/KCkyxX7Qe5WD6KqXLh6ZkT6At5AmXadtthd/oPV4Mr6VdP3nw
4PbhwYNP0c0JnxKWrySxao8iyJ8bDUPzRMG07VW1J93sifrCAHdjdQRvcITzv4t4JWz1fjJdcCyj
kEglwe1yMFMQY2drsnhz5c1yyE0iSYmgGaM3rXvT6vecT4a7PZV2UyNBQaTxGetriN4I6+oi3Kbf
s5cWkfqO5KR9hxsR3rPT0w7yhq0DxLX+EmmH2OYN+EIIQDfxQWASSaAlGwN/ax1pBzC+zeNd3Zjx
hrgCcb4Wvu6TlUMIc/Ug182KeOgB63AFv63vF5O1V5ryaI3gpJn/FTJB9UybgVuDQ9pXRF4aV1+w
ZBE6p9JUWMFFoX47oqV4+8j2VE/GvkWxyrUEZrdsh3m4IpG0ValfdH4fNJARhAYeEA/xta8lkzax
Otz2JpSUC2QZLceRYw8zNpBt4Msw221SPR0gOFd0AiRMJwzpwfYDvtWLcANOMdhUl/s456QWTYt9
1AMw8wrVlYAegYGKXDxTjByPA/CKcb668dCseSfmBt8kD7+M2vvSzRMqgOVulk/nPg5LuWrfwQVE
7j67lPrixzziGxOH60++0czzowNnYufVO/iaWr7U+SufA2h3Pyzwv/mPwb/Ph2kV5XXoHNrP1ctM
uczMM9izGEH0CMfEUPbBhs0DtTNcccJGbueUbC6CYJ3CcAhXnJwhGk0nVaJW8gKgTMe9sSFkAjNv
LZGgIuMdrUHzMIejbo05HLhNU3LBbY52JFyCxzV34Kkly3ahWYG4fwj7YRmzrJSbO/mS+6asNprs
EzFpIXC+3MNNo/hNgkfSC6hPL71CobDdSYZ1trCpLd8lIFA+gnBxa655OE/wyn60hleUnjiR+p18
PrNqv2YOU7xJwTVKMYd146my2jNzgIQ9Tnb/bhRIH1NtG3g+Rx7tYfA6ZgQtfCanSpyOm+ZtBZAT
pGO7Uu0eoYdk5DZfRmCeKWYnrLkogEqVS7iKp2Q9OMPDiTzLjsGd/Kljv7AuGNTb6EK5YqmDQkBK
xutuXZorGDOO0dsMGyUiDWgagiiJxQTrWg02MKP66UAaJagweJCgwQzlQSkP9Bjozsgud7DI9FQM
t7l/eK2NUYzzvVCxuNmQo8GzgHkxyZJrXvTwtZkv87bgxPxsjE/N+Myaz1n4kVFi3VyL+qzaGLtm
8TGb7aCRsn5TwV05sFwSqzEnXnzq77kwYV1S0t39BtyVhWKK/d/zNTCnh6eWp3E4DgrDol2wKpBV
GtrmfR7h+0WqbCI6EUMy3qXiQDimPipgJabVl3sL2KJuhadd/OZFsXCIi75MGYcFKKBbxsmqWSkJ
ENXtr0EzOyWqc1cdswDm6ka70ZIuaTxHVq+HVV2/a+0bpW5klqd8kfsixC+0qJevQWzJc+FaZ6ed
Op6Sx0GAq7hv/Vp25YbsutNIk+m6kdbjjcoslCNi67W1G+uXNj7qwV66bwkNLMlyDSSMnv5RNVqm
GHvkZcToHHe+K1kY8nWs+lx617H07EWUV1r+lxla0rAGLqlbKvlDjas4XIv0xGQcYNfE4Ikp9m/x
4z1RPrr0M7DY8sdVMK5wE7Q7ul40bS9q+/FS2+YDr9ULP/9ZJfc7VpA/FUKaoOgFT6pt9FW8ewtc
0wnKbGPiYkbchgwQucY7sgRqXim9Gf37bYPmYoBWvblZ72EhGOycrkMfip6qr0V7itDImJetMfL1
mT/XraI/NX9U/bMpvnvtKy6/TYtQ0VdujcsyW20eIpEZUD2wvs/Gw789/HfRbsPj//B1XjuOa9mW
/aErgN68UpREkfI+4kWIyMikF739+juoqL7d6AYalTgFVOXJVEjU3svMOabITrs8Dv7xM2pW7GLR
7jIAHGaHVjiwOyW/TcoP5LfFwp57d86/h41jYY9LhPQMDmG5N+Nnn3yqyWfZPIZFv/nczrTTUz4G
0iEV91VlESnEkC99J/KECL1D8iq9mb9BXhXvc4qujHC5g9YDRbOV7kOqPq0l0o3yJ07xma4CBhjy
JAkK4IxplFxTxM84u6DnZERYMmKED+UQK9OE55d6NbS7xocFLuVcJxc2tYRdVne2UXUIFC+yc91N
dDfQKeTxkBJB6y/08qzJZ57OIfviBlXx79V78xTlLmktlPOktWAlV+vDKE9719VfUsvpDUZ2rMXK
nP+tM24Xy7/WDxvgOOSVJx4W5ngpBYclFzR2eGrsFxNX31bR/96e23cqh+nW4WZSWRuMqm9yd1dZ
AwmMZfTvDgxBNDkbX6SscUygvZc3v0l2w6KTj5p/FIrDk7qaAgiR5xvzqBvrASwSKnJYi2ThGAjo
nBmq1sShTurb1diuAEDsTStvHi2L8GVG7Viv4wRVutPsSkYr3fR+I8HqkAcT5X5KNYqwWwmtn7sC
N0PgTl/zAkIgAU7ui1EVx5g3qzwN2RFVkOY2RGOiMYSJt0ZBk85F46Nowf/NEKP20UV5niL9SMNW
QWmttwrLvXJjnTT5PoQ3naJlOIXKQZAgcW0U5O8HQHDP3tV6N93yRxeRl6NxYlITLDXlwDI6wHJB
4CGBsPpCZWjDGgweD2q/90HHmAUVC+OkQ8Ik9HX10Yg8N6NmN2/mQSPa1eMOi3ajWH/E1ON8T/7V
76oeo1CZEa6lfkIGJz7exwKBwuedLdM9t9m4axeAjO669lBn9xo+4tJQfzrzO/W/A/EzFe5xeu2M
k9YfkgUOnDZ0AiuTTs0MJppCqjhjEHOjEU+Hkcaw/HaXq7tE3WFvYlQT78xoN8W8qFPMS6lP6Rk+
TH/57v3U+gJ7sHKKwAoSGAQGEj//xdzc4OYKJ8BD8M5z79qql7E7Kfq+k07ZUumWONhzjq5qpeOV
zx2iZkZ/PShOwyGXrdn1QbNi1c0fEMGVYCH+76lug259yNA2ov58D/x0cpKbAh3g5vCHkSKCZpKg
ECoo1iGH5j9aQrcqxHND3ceiaWBZbr+M3QvV14qDcUol07cHZlVdY42rVS+t88hlBjtQqKz5DPS5
OX5FwqrQnAPLsQkcVrGyl0/EnQXfmnwIevR2RxBp7Mdo5zZ/6BVH5AbIkz5f6aJ35cgJdaefwxIE
7smeJD6X0iWNriTnsXdzytgh6GeYmKnQN52AuB5cw4ZjWG3CpgCO2Cu1MWBlfIMkFAvCEu/YuC/H
/ezYS1i8Xb9hTuh2kqXmu1m+oz4q+69a+XiC0gank22ZsOqYE2lEWYM77KSwfeYrgw3DG9UAcsSH
gtXtleHYiyc9uTTbjLVEclkvI5sBg9oe2p5VJ7IDZU0yGb9EjUmT/5d0MC1bwvdB68hQjyTsEFVX
uA+K++sb9KDREUw01eqE7QaedGH02BofYgx9/0oSEwp23spGPkM1VJqPIHlwapHt267FdK00zgFi
YRAdeY+Bo8zAJM3Y9+4IodCsg04nX69MFoxQvEanHyfDwMgK8GZiTBo/My6B8ZM84uJQ1Zgh50q+
r4vdS+L1bWvDSwqPcAybU1+drk2siBAX5YQU82O2Cpt9sEyWI9sQRNC6O8ReW3vZnDOmGdxiAEbt
1mSHDy6jXQ5m88RsUyg/nxzgob8Ge2Swoe6c9StzRMAO7+qnJ1dF/Syaj3C11oXvQP6SpS/T+DB3
vfXkOFqC0Uq8iIyx2XzQdkVyqFZLLcGjdM/6j1b/hAdJF3vmUu7n2uCWr4ciPIgOpDlrtU9Vmsar
t1a6vkC6IAKxack49+IX49w5dT/QTiU85FP6wJRK++W3HyDcJeOmkp2HRMDMVykDeswGMzjCy2lu
HrnVMt6G5ECAN7ONH/ya0TTex3xIazNKTqm66u7XCwmuFJio0c7rF65uK54r9bYuN61woYA1oCqW
U/EvrxiKiM/DnaHDMmCnyfh4WIfYO/5hoX1XoxKj5mizYAaS2OaWnh+mUwMBbzObUy3WzbJGISjQ
g3ut6XVU3aRHIuG3ZvWSdQJf/ww/hJtUGxFq4Z0HWloPuZWbMExmPAWWeupeNHHeLLujh0CcVIGS
eS5nfApEJZAc+Kb6BIOF9r6qV3eGSogf93zAP5Kx/T1GUnC9D4LfDiQbMnJmbzw498QbUWFuwcxI
5147KgE39PYwm9OKxqyhLqWGJfFAdYvvoI/OlX4tlD+MXsCcKCBJh50k2s/os8cNyLz1+VXX3y2G
bPu3AQrQkXxVtEAPAK6kUVk6GrTarTkU3seAAFMUfZTkPi0sH7envi7pI4d9KExx7P9HkJjyJPuW
ENxdMJt8mjtytyqnTJxR+k9G2KgtRW3pQ0gB57bMmgWCJ8icmd0oJzo3rCvl845fRRcnKRW4/QzA
9BcnUkVQ2ZtlmtaLZ+8FhCO4pFUvG9yDyOMsOT7n5rmWLobB8YelFMEMfYZc/qHPiE7oXL998Dfv
ZtgnWDY70kmQRjGLLQFDOpQ3fW1UCIu/A77jN+1M7zISAK15L+gLLrj+VL7J8V2Sb4u6PymyzZHN
4U4whMUkIPp+XqoUmimlMdY9QCSAZkOoAseXuJCSkdJ30l+Lp+HjudHWyiGW7xxUL0b24Y6zHp8V
Jqv8bUCRP3k0xsiB30uoe3ZpuvNrmB7srMD9dTL26LOrcUcWOPpss7TG18oXdim5tcIu2lVk1umP
3H+QMkLCtEze2HvsIb022ntowRUH5YjWCboGQQ/AC75L06MGAbHJE854tn97mwmO44LpSkdKGM/Y
qw3zzJd5ltsrb/E4T9csJDwNcSxvEcNb5Ef44SEqXVrdzppVxK68uA3mFRNPE1+l+Jr01668PB9m
sM2tXc5kS0e4tgUmU4znAJPrzqiOUrGPA4x/bB83NXahY6mdA4sqdmd0VBcKe95i4o/opOX4NARe
nW/KfBPH8xfkLThU3VHsjj6HrcqBMuX12FJqTRQBCBDMfMIVidUZuAaE0h/yVYmW6M9Jt/of/bkc
OGQ1Sd96/KcN/ird3+4bLMOyiD6S+pMpoiF/zWxh5qG0e63yVfyyEHssVVojuJZigOQ1JJttwX5e
uT77W1phWLpzatY8FX9m0R84/mbyDTZehGcFyUqZVK6OcK9SIGTbUNua7VYlPis5qtCVG4q5w6t+
GyWmFYElsxzI78/KMhb8ESWknY8qeQjtzddcM9yx50H+jqMFPkJ/ECroXHtjMWP2Bc/ixeBrUsTn
8ZIIdcQUFPFn84J4SW/WYm7Jb6YCvwdYPqkIJO9gVBFQ+SGsfjHLeVT9YElYnVS3RU0unmHayzVA
3s3MsbtgD+pyzrtL3BmR4Dg5GmQZDLbneTdXBlskzNH70aJjWXHnWo3kaKlzAxB/f44W0Lz+o7Pg
SvA5ld3cZm3VyqBFkAUdyFYi4w83i1H9VfEJ/FWxE+5xtNTLGb4V1l2s3wXW7/wlDRGw+1/90ECt
5GjVX73e3lh1JTMIqr6FQQaNwDOlY1g0lsjcnrUtX9+XnXpAc3YVyZNzPDc8NY2YWEJ9qGTkqDte
BxkEKt+Yn6zaZZ5Ciygs4Eiy8fefjNzmws7h03wyQPRmLdKtgyDvn9WOqPTmnUZhzIOVfhEPAC3W
gIWAaUDSqFtHUHAHrZ5ckfewPugS0/5JdKGB4l75qC8hRtrk3cxtFeIIvu/r4GjKOglc8B2dsiaH
oOCfxCCR3ga1I7R4FSXTUxBsbIO9aFvToRDjCycNUafdfHfj6RfMw3owWlX3TLCM02CRSFHnJFKU
z9uzu43RrYxuBq0ilUTxqYDBya5huCet1AL+stUYhNMFBT9C9yN3Vh55qebm/RTCYQNOdJAOzUfR
+02top4fyBJlyymTIbNmPtTeBP3SEQ/jzS5GeJG047M6iBKWemeGbxof5XF8zZ/zX/ZSxMv8FgGb
vt8znpLnHOTTLD0FBC84+keoTDrVX2IIP/RvfhqmpWhOPIO+aRx6d0CnjfzVY0u/YrOjKZc8Do4E
pXpvofvj1xMcxD7o2C1YGKGeu9dWVXaTEHDGVn/azqofr7mUPDCbSOL1qV9Av83bBU/8bTTPRoIj
QNtzY2Ak5UQ0ogkgLdabBOuGuhT/8WaHc9Qnh1hd+PUCykuke5O/FBGvZMeHBWRizkPIxH61ledp
sdeJ/64IPvaaAJeS65uuWmzgs/XbMNnnyaHUDw0qyuw0VOf82hobzhn5K0i/2+xLUj8DwjWUd6hc
w6SCRGWr8OxkfCSr19+Z/1f0/8Jt1TewxYx+IzFnF6d4sSKz2cuLcGxQ1dhPlFUkByF5Ez+U0utD
pIPJvBWXDdP3+iCyXY6s7LuxOjzg+8bjUUyVtdN5UgNH+QBSxiN00a/ObEfsaHBnvav3bpi7obqa
UZdfUUllX07nBM1er/d+tM+VHQuvhB9xy3pb4vuX2XWGrH4eAT9YhcRSR/OcalI7cmzF98aSD2wk
aM6naDYsfYppi4ei8p5AfAYYbh32yoMR7Fs9WnDKGSPRMkvQnjP/T80QObUgzfb9DjSND2Hu0vxU
lCfmImRhhehpXGmgAnInCNZsVsVTFJyb5CIbIL7BuFwTdsFcI9I1KSxDLaflY5KHSx3av2+3kcsk
Nag2IS5Of2EJe1o5PNQ+lySboBc9PorgjSRt1BWs04JJ0rGxGcfVbxV579F0aOXkGsmZcyBw1E67
cU5f1plX6RHHG6H3GPHyGLXyR5tikT71N6XcMr8uEoBc3tNKykPCQy1vjdFrUJjp+3IuMUL7T3CU
QCjoc2kCThlXs2ElWOcpNNPYjN1WBFgf70gqHJpd1ez+ATgLPnzmoxLrGKKbdXK0p3OmVA9q/I3+
4yRiL9gaLPO2cbL9vTRMbVN9g9TgsOP0anvXizU36V0VwY6NCoHzV8gnWCrWyq6c36YjFfY+Yi/5
h+Mi/Sbtolw9nxduU+UOayz0N9z4sMZeq2TBDJSkI1CyGg5FJ7aFTe4v49wq203xNpSGLB8XnExI
cWGVho7hRag2g7WmwjxbmeW1GW5SiV2MQxhRwPp3PgBm7nc+0NXWL4Mv+Su91j2LrvdPgq42sCg9
eC3P2X+09wNhfdkG7X1E98FXr/0AZcTNPLQ388cjVCarD1wZKTwRaNOTu/M1x7zKEfcOgRzbbZNs
kegTczs8vWfpEYhhcepLvnWs632gTLGxCuXi3WCZNltlDok5qnTOnyfp9IvBZjYCEa7fQ7GWLWYe
Cx57vvPygUngJpkryirvp6/PL7mOm8sE8XZKdVLT9nDnCGScq6Fnw8RWpTtfLUJr4AnazF6SuRdM
qpUbzljQd0qANNUbQ06DXSQu0eiBbhNOKVc7yDv4839kXLb1h2AwXJYRu87qrRGQM80k34vjkQwp
jGRzUnn1H6h2vrwvCFAmwXUFPbbVnN9BYv1Ih0V462j4MMtqOHKg2BP0q1cE/KrH1Dx4qReA1RCw
ITEcIuDn17WDF0pegH2QsNAtMfzORFRN/eO5M5sPiZQr4xa1F09FiYmU5EZZQtIPNMBOWj//tv1u
UhOKP0i9tpIwFTkGpJKzCbJ6JxCEYAJR9tImtGT5YPJl+gNcGPUrBCR14ttvnp+pZdRwd/278bJl
2cZMh3ayfCuFM/CeoP3m0meJIADXxTuCEYmLFFrBpl6WGglLuUXGFIhAcc31iHtZJqsKc/G7yiDJ
CHts4/IYCfl5NqXgdeSCQLlojhCEX7Ce917IMZ2ckJAOo4KcazOSFxJsOvMwe018C14K0kq90G1T
htaDlLpCsIHoEyFpMyd0s3CQDI/cNc9PqHgBw9xNiKs49ORLztbpNamwi+g8KJ5UoqjciulGosbA
12tRyv6WHQLocFtUDm21/+Wv12QpE0L+2mnIF7Z1x0ZxAwQKStYWHsxOTaaH2BhsfXJ85ejVL0Hv
mpgSqaWY0IXN7lnvhnxhvthsbRN9E4j89ZgR0WvOu2pHfPPu1bB83WSOwdbU4VHMJIfZkWz3zAB4
YPN2MUEiq3lJmUTf1KINw90cs4/iuQBccaLGQ1RMMhg15H+9xn5stZc4LnLqo0P9ImDHKRFdzeYz
aM7tpeHhnFm1eNXpv+uDujsFNpvNV3dj5sRFmZUekHKBKIFmndFsFg46brP1xn1kWujZxwNDTCvD
LFKQjrUSWTRC6WxAwln4wPmp6qPs7zmxz/9VvDRFHFrk9BcCWbClpJ/Sov0J5kSoi5/CIgn5mrqv
FjnlWkIckfL1J7LLGVWH7+267A9FcTIGciBuBU6adQ5OsoB/6UZ2vc5r0AAco8su5oZBFYl6+Vhn
czn9TuI/evRHTb6jv015JmttQMxELNx3Gu4RvyooyzC5Y66HbBNpzs2bUb2CWUfniPw1tgfUbL6L
q49mJ2a6107NDmUanzFETYzl+g/HTUzM7dMZUeXZPN2oz3jA/BkSl10gz7HfPb9ss7d7GLJ/c7AF
C1leNu+b+RU6L5AafwbZKmWyhGer/n8Ragm7DHCvPpRDOmeJgS6SdXJPrvK3zmmnbI10Q9aGJrE4
5jFzK5ua2HlBpCw8ZET1xLNofJSX5ya89nOmPd1DWpNEz7YdJSP7zlm5KR5057TJBFrc//8uY1HG
ov7/OigUSYJAJ5jYJwzj/zKtd0Of+qI80yEwW4DoWLMkbFRI16IjX6HoI1iV+tYAJvskGPsUMiq2
b8zhdPA9x2BNfzMfUkj+DMBXEEh1lOWzDdkIKTA7bATCMfsnW5UxfSHhvcvKaXaulzLHRY6McMrs
itYz1IV2AmtlALLkwvxla2pQZaD7R8jfAtOht2HJZ0zuxRENQ+kQhIW+GOFfs+g0r8NMymYHsRfp
NcQITIudSvcKS3OHt1i+AeC1MCtXeJFH6wU9mVhgdZT6pKqnQDsNqe0hPp8wUYPVzFtePblUkFAC
C2NzFm8THsAnnMAVxgyGLOk6jEF8TN845Iu4lrfelAtv1eBq2GzwbC0h3LcUs1OM6OrJkNDW2G93
nkGyg3/DrYPIMR+BW861I5PRD+IOBE8uXZ7K6eDEyfLWvaf/qgURnHu0mrNo8ZrXyk6rd7E6lT1i
TfaEW8nYTKaE+gBqmLRPvSG1WtIpCd+eczoyiwCfyEXIt938aTK77On/Gm9q3FDyfreRnX1HJJJS
+Hu0VaAYqZnEp6M3VCFcrhg6eDtiYNYmQsr4W/3xW3Dy15Zenx8KJUK5KYl2mZZuu5J4NeXzxTVT
cdwjOaM1Ltaizop1TfKZ+iSD0nrYv/RZfgsLPZ8MgOr0JNDiBvdXWXbcXQv/1ptbUoNxdEAUfGL8
AF9JDDA4t9qN2SRIE1FQ/1MEtA2T7hy2AhlyqbCtcVlku3Lc8ark2yhPEvNncYsOEmUrH/QtSefd
QhcOBqwB5urCXs33qrDLwIMoG2UeKm7+JC9vnTROWTjEgQ2hy1GuOtUcf+qvY1xXHPWeffJf2HOi
KYtNL3kQ1rgAkyUyfj//i4x/1P8Mi8ya9oYN2W5ub64/4dt99eofP6PQ+/cQ5uHugYcCQmWrQIO6
aAMdx7ef/8jKT6L8NYelH863mJjqfCuDnzGh6xxYTWvxOekxgVzL6FrciAknQPBHbjdi4ZUKiRKb
otuxElPXUei214VgrkuRtNl1ajoBGlR5FbPhr5evxRPYWujqoyvLnvEGBYX6Vmcevi+3UbIT1SmF
fmxQe+7JX/X3ABGibK5my9kHwyNJgRCB7Hcv1bsXy7VmSx1OaOc7FkQi2oCWtbMUxEKuGHsDsPva
6yUPsjKDrUSCr2zQ2qPu/PbtNJmmaUVzSAHZ0/6jI1VItdpkYL6RUc1ANq9QDud/qBjwHRgwtucM
PsZwFxPw4uSCx6DFVDfQBczSbfI53yHtE3dUd4y2TsuVEh8jdZIpEzqirotvs7385rO0iLs6N/0u
ST4BkL8Rk1NmHiCkbTmV0n7/8k/g76JhF5jsrA4J01GanyVP8i0aDw9YnapyqqtF/6iXOCXMcIOF
YD51HDrFVTrgfEWnMhXZvEHjaxOCQFQZyFGduCEnSTkBS3Hx+eM2erFikxbBa/8/ByQR8YA0Z9En
1FKyGKaHe9PwnQDyIlrS8yD+ifqzCT64mAcz9wUtI/OazBNAH9mBsgAeg80KppuxTVvGkHftee+0
R3Dht22bxXbmqMEVCJmS3fTy0U+ZjPewQFZucScWqldUm1g8gtgconvDc/g2iP+S1/zEZT2pO4M0
kdd6W32waKbc4Voj08a3R20yeXl4fMx+Ov0L8WhUJ17tLKfAuybmFYXZ7N7Xj5hIj+RelTetv+LO
o2CWJIdPnU6DNe3LZc6myotKOCb+iT9S/gfLgHzr7s0yCGunZx2vHJ/jvZtdC+Gs1MfhjE4zyrk1
lnlxKtILyaL92gzcAr0xKy/sI2Sksg+rPQZRwsMIPtRxigUaijteRpFluvd6nlTB+x2ZGSyTnCMt
KKMsHMlquJNODA0yohxcsmCZnYX5guc+VlaMKEit+Ijxr0p7qkNQptAVRdIwyNr4vRf+MMvIG1gS
ESQuyw5kFG+XfIrLW5KBOJVsfLcXIamD/Nw22TS8pwwihQmOQfmfcUeqnm1z7I4/zFlxbgmvG1NQ
1GqmbUdb+t+yd2fgy1FfU2s00+vqcjDhti8uaENSSneEJGjVj312EcUbVoDywYBVKTdAaKMNpypE
QBB31YmgHlyHItt1SxJW6b+YRGoAoZAYFvRCJNRy5bUUUu8fzR9A0Z9DiKylBQMIfxVa/thFrc8L
cON/6T+cXFj1qAnORGcalF7rR02t/U4KarFH4CFaQjeIXh98TMUSKIh4RjjGnhSnJgQMzYlKgjEw
1bkJq6MpDRSjoLon/HIcD5kx1xh3aB5LnbM/uwvaI/3KjW+YrwUJW/yz+TZnX1UOCxCUOjkouCa5
iILSkTWnZVwzsXfz4PRMVzFLa8wn20FgfTihY3FAZPzHSM6RdgLPIzSnT0m+6A/AI2b4NRgPIb0L
wzU3Tol80OYR+SryskqmGJAUEljv+MGaqhi1TUzA5AgJwA1lj+Us270N9iR92ETMFTbjQHqEVw4b
IdsggRfESZoabtv4KIWsm3cDJfEPalGKROPJ0eHB+KpfkxxcAtionNSj0nldtPlYx/oimVKBFsYm
qGxoLl3utU/sq3YBpYEsXWxd7vOFn5LL35MwCh/rGQ/1ROgla9VHPvi+vohBmT2Y5tX7Y7j0ta3x
nib0LXGo1j/xNc15w+ZAlDFkiIrDa8fjzWOSOUzTqbWpC2lO6XHLTYYIBOgXwDjoFvTbR6ccXF8n
I2rCozKzi8m+9V2dOGQ2BR9JNhe6WyVdTZspCfG//ewk13vmxQysihkPgMdwCvFhgNSymMIUCJET
GQFfVYIeF0E4h1093JXh3ii3Drefculf5zg+tSURCWp5GIzt2O3L4hRpZ728GtWdCIJg4eeERmP+
lDyQ8znM6GHD6AXkvEo+ODbijVSANtky9GWSIjy9BBcTGc/MNJr10QPr1ZWeajNkn6kbogEa4cLx
lRlnUccCeQdpM/CLL0bkwjUOb9BWh2ozI+F9PKDcpjo192i3SVmvHh06dQSCTIFFVjbAc23+VgaX
UbbhbzWQ0XaudJJBEzpUgmGGdXDy9hIcjdtZI+wOPxCB8QRJKfrlxSw7sn9nYa/XXETnoi1YV0jJ
QiwXBjP3gopnjeeWfgjJ5x/f2HGlFhTl0MMI8Hzt29knflvCeV4hlLdoU0u8GstsLIpxUGWpPZRW
gOiKnju9Ge/rBsrzOTfQBNrhMuovTXyZ2b8MlpFUTB/q2TSpYgYPBqxl3tSRUOlq8tSjB+9cieZF
VPVqJtuZZ15qaOkIBWjE5DWHr4p4+H3yMvHCpI2huXKTB3fGUJJ9dBEYqySP18NQj715YmmUfdP3
UxezCaEupr7A3sksgwAFRhsMD6hjua1Gf8GYxcy3vrAdsh300wC+FimXB4WuyMAaLEySQQ4HjL0c
DslsSxfh9zbjdtFOHow3Xg/OVzG4cr6S/CsqVoyTchtYkndGxqmuU3WtDq44uJXuZrgZmVpHnuMg
GDrOze6SmRc/vrTyOVn53YSdYoumIED/ZnsDL46JDLy4W6Nbsbxvqp3Iyn2NszewONX4thFpwMFd
UVHydnRTWQKJtUXBua3MXWfuYpbdxpzCtTfWv2q3RvjfardtvkaK3JHvdPWVSwcZ+1/RntToFJeH
0N+37IV2z5aLhO/Etk72BiuC4Zij11zOWraBx+WlzR7oBglNbaUFa8lX+EMoWxn9CQWmuLDfGZIw
jejmQ2YP4b6qd/IBh2uAyxB5Gbl+LOjQZCOxIDLjcxCOkHv5rn60zdbWUFIsY3Y5YFfAlb19tjRM
3C0aq21AVuXEU9Vwfifk9a1kmhMKmg1MWh7X/Nh3Z7E7C+qDUOGq/XoWf1obOeerPPr+0RQOnwwb
mxOIhFl4Cqqj7xTGQx3vYnJt/Isyj3dQWV+TFhD6uYMo0EhtmclaPekCZ1ZY3frqUscnpTx0u4gW
MSer2RUbj9Mhd4r3NZD266GwysLNi0mag5+VNJN+vlR9jO3bUrZLuNwp0AESD7cvCPE7eqrKEpRJ
ztsGuzrjf4WTTHcCJ7kkzA9oQLHJzA1qJ4kFLyO3yTrmLyI7jpHczOQvUf6q5a8u+9KY570sfGSi
sg7YZWbg/dBG/dXaf2Di8+CnQGdC6VxYUfrNJqstP33zQz0YIFrDqdjXmiWfnhFvBW7f96K2RnDT
rOmjvHy29u+ZB66fogOQkqGBK/F4LH/t/88rs4CYBBto8DvoAhOrwTi34bWVbmU/1abiIy7/NOUf
pfwTmd9x/1UCfCw+avVW4RpyOtFJUyekmqG8fi4VFgq5g7aLm4gxG00tr4xae4wWkQhrDPGFJaHU
pmj7CUno2r+afdTsUxqa9w6ojnZBi6ffbp68Zi/+dpiBeGE3fwX7cdiG+L2GmsJ8l4GLnuwWqMTR
/4yMMsCM1sgk0sAe/e0oEGEeWQ3RrgGK/a/Z+LkQKkebudE7BKVhAWUpU8WKI8l5ic48RczGFOsP
Ase+/xIK1G4KHpzUbeFgm+BVWSqjDOJnWyMZbzzkCXG5oK17xy3kPbkIjpGtlWw6SNpJEZDqnw6C
koskXzskAf0tPOv+397/2wY/z/FbPbB5m+Ge6127yFzb/gmIMby06YkThaC5MpoIVL/FNhVdQ9rF
gilzum6BYrybFmos7O75CiSj8FmK71pxSvU62I9R5HF72FjvK/Fi6lfIU+ktNihw/6OARPbIiHUk
9nOHzu8LA4NfrBOaXx71Q12cmvQiDbdSu8fRh6mco2ObfxH4Ln+xTY3lL036mkBD+FYbLwxIMn74
eF4qYt/m5mvKgNHiqT7vCQmR9z/JVm4dFrk/OuRSm8f5N+jhh5qCk4e6PfBdimMRrfmRH76qphhI
8VxMlD1PPQ8rozyp2SW8QfzMsZItZWwwLwc9AYwQpbLYC/er31FKfZCQJNScql5GDE/pZmj9enJc
IKpPCeYNU/unmwzLZ3Xy+R7mF0W6DLicp5KyyXc50pR/xMXrjwoHx3gXytuL7CL/MsALp0j5aaSp
XXoSlk1UMQC8xJUktw4WVXOS5sYRVBf/x/MoDyC2XAYB3VcSfsUQpoyHUsyTBAzvLVQvkQEMz5eQ
amG6dKRgvddx9OonKTgCw1TmgWyxnUXTP3iSTFPjkq6quAqAiXr9FB0tdFQSk7S1NLq8FO2MP7WA
F7U3/d3bqJwyIrV8PNjJHRjYc3bWXmdNg7pikTEfzglnZxQzM69Ff1XjK1kP/reefj4T65hA4GIj
sUGQmauHab8akuNAhA+Zqf0HxQ9qlV/5LgVn52TSddZeZtJZTU/IPIw5SaNJuMs61gNMudgbyzvu
w2Zeb/vCyjbQa0nm1elMEytUCb/aPOX5+M8cFuNcJgKF8eGbvxwOXjZ4pUxMt5seGGkGLHVPxh9K
zJFcwJmrcqrJLq4aAo2ExvU/ZqVFWNdL2A/CTprwtFtB2STtJio8vjHlvpS3fboru33zgugNYgdC
zp5Mia2yiR8EoxHozQapWLbyspaXcbUatJUZOFXuzAimI6AyW3fZeuzWbbeW8PoT7n6MtEmzI781
O4xKfm/OCXivbNmUGThwLI1BLHzb9w6HFQt4CiYiAVh3zqrnwfRP5CEm8/6PWi6oj7TwDiEieVD/
cChzSFMBRhjPAKGcy/CaTeRWBJXGuXOnjUJm59S/wUSmobPtgEqVGyjq5UMJiUHwAKJvbWjplIeU
hpwiJtsBzTGISEXzNVtyFddApxIIjNuS3srcKVQjixzGC3EebAYbq370GNtbc+oTsuygPA/llC9w
j+N7cAlRhN0SHIVfZQk03xaGRTuATbM5MyGo606+gbhCVfMcnc+gAiJtBQcDKot8E+ZMef71sJJI
pPZe1ZXUodc2lNjs4azaqUy94j24s0LdR+Si5UsQTfxSZ44iOwKL5feJMraIQn6HXSSyMstBdPNr
bWcx0cNo4o1mcvxbjfBG0Jw2fF/EVSyuQO3wt03xwKwZGROzb0SD/DdhSeeDa2D2t5YZnRAcVyxi
3X0NbsffulUSQlumvS3EJXoORBQvMqNpBCrGyS4KCjRJEZPLrZpu7BsHFCHEwMSIklSWfBOvHn9b
Itp8GCJaA+i87AbTVZN6DFV4FWq/e+lrhgoQ6/m06IPxzTCzVY5ZZ1dw32CVIJDUvAdAqvnD//4d
fCcGzOoCyr77TKcxUSRtgP83AMDNXUIt6tJTphkyD49gTShpau+Z/HoHa2byxDdJfhgk1Taum9YW
NC8gKvt9HBYifuztWG6lOXbTRD/FyjEsD/vG0eJpwvgbTTwLbdZeua3+SE8b8d0jER76+ChZ3492
GR3YZs+QWdU7/o3wDc0CkkyImsF+B67RHnEXtBMGF2/2Ce8AjRjP8BR5c6TjId6UQLRituFBrF97
XNlbQdCpidYQG/nFZ9e5z9h6klGLCQ3HUXgn1o2ullwaOM21bWd40ozVMJCu8gnFIIX1YlrZP024
SBOKKlyz0y3qLy06F+KFJTS70VI+wedhrRBD+tTWuulW/CHSRoOwme3aaNMvyRawHuIP/CU6gLFZ
pNU/fp4MUhXjLpaewpF6yuAPtP6bqPPakdxKm+0TEUiapLkl0zG9N3VDlGt67/n0ZzFL8x+MAGGk
VnVXFrn3ZyJW6LvEOKi8PvTFTDROm6ywecsC3ZbCtfwN+AACdDJKFIEAscum0P4pw5NWHgYOkeBE
X/F3ribf5F3iH6HSa76FDa8+731/muwz9vFY8STrb9ZPskTOxM+Tz39DQKHbu7BJkaa8VxB/iWxM
uMBV0Vv+LTnUj+p7PFn4BiYEMPp2o9kECZE9grLkgySFFC0gI6XsHnQPWA9V+ooIboG3IL2K6MPA
f1WcavcUHFU2HZse4pK6UXm/7bg+p/Glr2l4z0F5EiGLCodI3MuNSWQZ/jfYv9iW22X09kNRSNYo
N0hmpDwpZt0sLr/T7jM6GpSWB8auwdn1Tmp+VPAfu/uEemEAGbIOniNVtl3gSDh6BGgOp3K4lu4D
nEB4iKNjqqGwPiXGqZmcU/fi8hfzUgCu914dY2CDmVIfjGAkLwfTg4N2bYnnKSLkppnpN5kIt3Mf
nKrAjNWTWBwIa0l76y7/cAwjh1BTyApz9uUyLzlvPW2nhxupubQnpTGsydmfuvNOvJyodgByCLj3
0U6oIIyY24+SSnQZTrIO2C/5s3zTvVBjqQrpgtXETBg/XgmxHvflPBFpt2UeygCxAkiXi/Yd7ZyO
4XHpzNH8BRR24TMDik6En1Uj0H344o2riEG4P4msUQ51LsQFuksqKr5q6V9bLaP4+0R8cJoybH0n
j1flQdqzptVjjCS0DZtG++R1Y604UWdy/iSgxuiP2iXIrjlrwcmJvRRIqAbUIC6KNDOD9oEAgajF
GtpAcFHrm4Sd5yL6NzZtjFYqrJ9mjCMz2DrltnV3E4r3fGQg66yPwEXY+afIe4qc5BLBOmW0TUiL
tFZQsf8vEo+Qm+javoNGVADd+KRFW9ZXmr5iyU2WDZEM7l4rd8OwIaFpGze4nDalMlr2SjP4EUoY
ovaUWLGlw0Y8RfoFzfc/TDF5eX8PFJhiPKEBZ5WK2WXlU/AvlHBDZB6I4oLE5WqjgeGEZ/QeF3ar
FKuJsUoHUz/VTMOEI1Dk/EpkSNNfHJgHsTV84CqZYeWl6MidRVouETZRdNBJIGySXVtK7eBUS2iX
sPLZxS9HqwT32uMiGnmdOFGzNSMbdJB/6PhJgHJyJqRLwjXFXaNsQp2L6iC1R9c5Zd6lj665A2K7
C+/Fm7+rt/datET0jgF8+EUWfeXTjyxYoqZkW8mmnm0lZV+rjk88B/ZEskNzQwKmQNB2PQfaV64H
Hn1UDhCrOLXp8INmNzZ9eXga/GOOlvMRk/6rXXlhhuLQHdAYIYniOUwYTeLoQDXgE+rNtm2HNIW5
sqC9A3KSQ4v3GFBEdZa/6zVAP1Eny+GMfReAFuAuwmdI2zIOO84kCHSwc3FhzP/2LxPpmra3tr1J
7e1vbtLN3HxvCLsmtp4ZC1/9wv3I+QvMmucKyG7D6JWDuFqzQUls7ZsAJdBv+JDfYyVmzgKTpU9O
u4YdZvighImUe91hueDZg0Y7mzTn4BWOdH+pXxXinak9JZjXL5B4FCuybFi+skWHciOUa/bPDn8l
mx5bCLqiFnUdj6WVTf+jRKTOpXUoUi9tfJFBbLArGAOPeKgJPJLuIPKsumEIdR+6Ry48KG2EY1ac
muKUu9gPsA0cNaJBJ3v4Ps2yTpeSuhCGRe+iN5rjJoYWrn8qfHK+5Z69YhcVu6zY9cQtlib3Bxsj
PNfVJy3TYGAZz20G/QX4a1ZOJ4onBowEEO/+Jsd/OoAa7rE347sKcG+8z34S5SqW+28sK0nejLD1
dBNS0uN8XuBu7i8f+DbDG3VFNlzk4Jye+YN2sD0WmL/n/Eryo1y8teL4ho5vk7hy49VX1ZjFZPxh
OiJwmy2bRlMurvGZRYL2zsEsKjuP7Cm0EG/5FXLAWY678LqF98SrvRbLxpRIuQ5GHVOrLe7TFzt8
GLd5t9UmIzxdn7N2R6OCcYC0NEQ98xXL+qRjevBgn+RYnX+EtER1z3IfKcJMOg8t35aNJC1SV8MB
QpqPNcQMGVtccuOoNjRC1bjY0HtmwbbHgzdlCgyfTx/XmF2xepYkKIlrbdz1bIxDQHvWPdTw0fQP
mUAngdUB2vQdPZ26xDVLSB+uWcQVaGSEXSvuVG/neLspk68j/zTVNkguEpoo+GXuJo3XxIMSSPm2
levFaCvP19MLOVhq/VloX372M+lN7LtfJI42kFo4SMM1w0hyENJoXUZrgaw53INzakYfJAVytHMR
L/p5hkRh7Ujrol5XvKbRuFnXQ04C210dYCgttNRkXgvLaYJefk0tIqQ78cC8ooG1QkqWsjBGJVxt
BTKa+U1bbrtv+fCHFCxGuRr6DRRrU3g60Xgda/i4HRPG52a4AMKkfv8/mcdfMBrJiBCr+v7AijTq
Ho7zaNKXnL4m/9L2s28/3cmHLr+4P3ESh+MbVVQrNVq58lJKSS1ZeFYow4bYhiO9fD99s7Fz7+K1
+OcYqPovvfww1I+BoDOVRfBH3LzC4QmzKGXOciYPG1BTnVhlYtUoc8DUjZSQimkdYM9j5LGvPBWb
rD+nytHle1m7AgFZm+nEgnoB5r31jsgBzbA102932UFBQoiDixud48VZZxW/eEXEK9ZxN1um2mgd
p1pCyUcAd2uin61AFDnnitl6Ogu/sD5k8WeLyE6eeUu2osgI6U7yLwStIhDHB3zoGqKzuu5wbCjL
OF8icuS3sn6StwgF2V0LVwFijgpdkHPohpcDzJNsZniT2agrbHwFZOMVk7d1iwQbDBz02uyG6DMU
LSTddbdFiudOTFYxrET07DKVj9WLQhcwI5Un0FUgl4Q10QZ1xjpx54mIBuFfgZ4rYZo9xk3SsdIn
DbjxGj5K5hNIsBa0xuNCe9EVTzH4qMuvSf6Nee1ELgFMaIoEH6kRSO7/rdA0BoDHAIpMCCtlH4V7
AV8jagDvp94E9cwvHmr+CLDizJLm1UdP78ZeJ2Hjp8xY7fT9YJWM+6nZlF0hiTALbSp/7UrANjdi
wY+NG61vRownRpVxmZmQJAObsWavMrZ8gfBRd4n5xz4Txse4Zph4c+PxIQfyqZUk7rYg4OYbtj+I
K/xyTChGbfKM/03dM+LMRSHOBO/mSXc687ujznLHtWTv9nfByHQ/HCKmNw67moUCN9bYleleuBCY
iGLQzOdVOeafSNMNQFZl2X0DZRiVPe8MPh1DoaWXYx7Fkyw4bVUHtljYnAYC1g6bthOIqhFs/yRe
HECwFrpwm5rSv1DbcOhE/SbMNgkDLO1cNufcQyVwjIt9zIc6bMJiayzIfBCZCs2TWcluaQzng2wL
66Anx8hbqd7K7cb8h961u9TGI0y24DWyVeMCepVLvTJuQnDT0MKn/zgPmfn34i5Qtomy1bWNj6On
JHNiRGv4kZ2LYAtXIpVdumwmCwE5w2uRZQisD0J0+Oqu/qZPZsPVnck8/I6lEs1xccLTNBj9NOWm
D6+ectGzufKVuJZIyKh6BMAuAZM2UNPYTgItB/re2dVPnsLe7hkYd3V0nB0RS7rD12jNcmvLUxBg
bBnbGtfwSz6OopPqn4qMAcJNmiCLway2ZmCAHpqJL8K/Up3hXe1tdbJGiwsodyr+DgDPcjubqfMO
/jMpV5E1gfg7/ZI+/tpmVNR6P6oFeXYYmRreDVnfX7GEk2u8JJ/OB9dMUK01cTYj9JyggkaZUwax
/fwrrxlgOqd6Cv+CN24Nhm+68I75fZoeyAdMYpC2s8yH9DDnugef2+QnavhmelYRxBQsPe6UR7J8
V1F5ObeQl4NYNeVaDZfJ3NGf8vSuuFejOtGYGfE1dx+u9KTpRd6q3LSOYuY+YtmKh6I8VOMe3kb0
eHvqwpPqH4tN3i1BUggEEeIAjc8tmMoZWXiYGg2r+HKaq4yV+GHyEhXyDQkqu4k7rxuXVrfxyebm
IpRZ/azhQvB8oH/FHGN+tP4OhkdMv+XYNFPGhijXwmKBG35NIDjhV2hBdOAO/4W0LKJq70zjlYLn
bE/1CgREj9WoQYfl3DH9JVYhoXK5JTqGhrM0nFmRe6aHZrVbaS4M1nE/EE5tavoC8v6uCL8z/0fp
v+v+mz16plqG+6t5PzMaJ40r6G3UcRjZINges0kjd7SOYS0gGapElGNSjQ/+cnJGfkvoE7hnnprY
YVkkLKYIVbybYjzYt8VIh0AAkSSBxdVZl2RSg3p4b02BworPgkUbrMV87LsoB0OmPiRUnJBscHOC
QZnK3xXyye4jRVmzZ0KGkp05C+mXkwmT8TM5jSvaX0YggMVL2PN69cNogkEGLpsCs+2N7hLXtffB
MAUKsVHhaBrnXwzY0GV2rKkZL77lXH+5F/5+luUnqC2udOorvl3TuIwZwvpSLlY9gGEjnyknZIlc
BKxRM20lDePMcmDZzLzRVj1rBi6S/xTmGjnTrbhsEPds+2qbydvY23Xy1q+3Meineitji4AecBLE
YygeJvPOgcdnDbMewHa0bYZNngDIQM28kfLtoO2mm4Wam7DeQPD0t0Pdnts9D0Q+5vewgXYIm5iL
+lchfHb+Zz358A0rFfjU9snP/xF1s3hL8h5Wu4ml/HkhMXrWCCIohPZuuEPXaTlpZ6J2J8sMnYCw
gOAdQPyqflf+F828sq8Qv8cI/cW3IfGr4Gnk2MYdkGIeXJfc0QxEFclmSXJyAlZ5G4StWDKom/hV
aEISmrppYtImTBYIfIL8yRQxDlZJaZAdbbf9qv4vw5slHb0ITLZtigA+YKKMPA3FDvRIVsJQuHK8
I+ZohhC2O1Rk4mkSXvJ/HDxP5f0T6oAQp+Ouu0hJCD7oLFKcQ+Uc5MlxCobn35gB/xHvneFDlXm9
ninynbnUMKa5duHZwEGH8Rib+alUL1AMyA7t0OBZqmvj/fuu82299D077WzdWyuQ5cgRYa6BDIQU
jzOGlHnqsabErOodnXQ+HYjDdc2qvjKfpSGQHeY/P5G/GYwzLFde/uS/pXdO+FszU2+UQdJKSh98
fHxYMrEMC2HhyfuAsugp8t5ZSGhn4g8mmPem3FfGrb+M0QZUt1k5H9N0V8yymYcyZEfHnDxZw6rJ
LBC38eRkpKeQvpiaWMJlUd+4rRlgqsEKWTYXdeKMYtpo2O/cT3k48k7Uc8hJDNhSIC1rRmz6kntC
/Zbye3Tl1fWOJQ7E1ARc5MgvVubB9C7d+SX+ua7P0+IkFKfsWhlcFzYTEEFfxW9wVCiDTwFDRUAM
8b+j6DazWeotUv/ick+6Dy99Rourp+3UdiSFtlNILgcZIFZwqAJyV+C7rxSXa4UUW6sz2z1xvO1k
ThwvBKoWEf+wFNWl65MrkyTAX/ZVs09CeFrcQMitzpJ7kZRLq1yG8Opz98qXqriAAAqOfnDU5X1W
7THSv0HHHT8/2GbznM2UsusTy8guhqXYU+8gHdWjkn/0POTyfvyX76xTinBYj91kXoJaZ7K7CiHa
FodvBgDaKQVx9r5f3lg+X1xMJd9SuJzSec+wezs5joXnrALKKu+nhbUk4CYFoodDGVfVgH9v5n31
wBqYNbqL8hVtACWZH/m+FP8rRehdUxkZO1iMRZ8vZJbuR3Yopyq+iqSflY8geLnVhweZA9f3KA+A
2JSmnzou7k9ozkb2yNMbjopy742z9xfcn0q9OhRWKALbD7G3HWMkKzfllhDUZFgRwj3hvQK9eJQ9
Nnmsv7Y+QDltofxAP8M44Xv3NMEkYBog8sZHpXw/Kqgrosmlq05FcaB5g2bubN14D0Zkoh3l+JRm
Z8W9+IB41rk3MkzEbN3x10bIl4QCJdk6/NVZlMuXWDjHybkAvfqGIcSobtst63zFhteGJkEC4n00
BdjtmgmlADeGcFdZmBTzkLQUYPjOSMgZozOdeVAsVDJ+NcsfX4F/FQB3El0jE0ZIv2rWwnAivbRl
kW0OyqaND8PkFIQXAYq+JfcoWS8xW3ImlAUYpWXHRHLhW4bez6vehoQNRBJuNVGhk1HIB+w1Q+Fx
BGfN5+aroKnNOLf7w9kl6rqagWwkGQhi6De1h7LzOehck8cgxBrTrsUB0NzWh6GXXitCEP5HKYTK
B20P+D5jYURg7JeSvYnd3+IQweK3U6/8hLpim82n5VGySS2FEAFWR+xXxIqOmbgoPn8as8eYhe2V
dPJPd4UYQyshRpw979gcC30nRof6o4a4dhXNeliHEXUPSNFtNmxVfdvFO+LTUKJ4a59zEvamu/4j
cP5BxaOBXtFuURXhfmpWCWK9mQfxGB3jKaIkmB7r6dGZ9c3IKJaT1aD8V5WNLeyVN0b6iSeb44Al
SD60Pm0WXoANhlPK4DEuhufN7ckWnKlsXcMFUaxINXSPOQXTqK3HZdGb7q+XP3KFC/gyqCejxMq7
9y2nHNG5xw4J3HcEM5+9WWT9huS2t6bGk83pfT7r0kUorA7tLzagkqWllUKnsXLnHjp3wWWfs69w
7kq3KhjrRUE9qT8F7Lr2pHPQrwp5VTcrH99QYGlY1afHlg1tc9e0q++cXeUIMjCGWMlltjDcV89E
CPaQf5WE5dTg94e8O5Obvavu1fAoN8cOCpAzK0PcCCikTigoycMcnqHy8Ek+pZ8ONoRl5bu6fYXt
yzBeg/cKFTBFI9Uc5now3Rnzs0dCK9yI0VNlGjHW9Qf4aPdVy49EvAnZRd6HyDx5dFBJrWo2WU8z
fvL5Sh2wX950N+H5XftW09utSC6bCXqdiInpBk5Yi5dkSzerkILHyk2zi3BNOJzqjCiWSt0IWJFy
2FCnkrujOKnkfyCO6TY6f7FApN2Txw18b9iSYU9mrbtvy50TbUtvkyRrwSdXYSPnW2bCzqmwaIpr
YEnbftjiOsbZJT7F9lW1r1HgFB6F8e/ZGRuzfJe4VFYuavrhCAgl985JdNEPDQUqCj+Wk6QkDvsh
2/cClhliLMFUEHayk+utp5MRYLovhOhecXSoZH3EQFw8TJwAJixKZqD1PDBmQzQfdupCEw+ANXV8
GvoxnmkGtgNYuSZwye611m68rZIDR2ddkQ94aN78ND3bVek+dwgDO8Q20SEf3vCB2kgcPqToQyev
Xn8axT07p/lBcnEJsczYZMk6m6xrb6sku+EWlbdBfZTBK6s+wJdLfJz/GYuFdAtqJGWbkG5VxzIE
swuwWn4ZyedQvxBR0aiWD6z+05ezp1NFsvlnwURQNLzFug7OY0D8+qKujnh/G8K2zdf0JDGUDraZ
uimqLaF/KYnX8hYogfONpALWT15D0GTzSryFWUgn/dAJD+AynjvCZRDtdsV9UK6qhDrhkLO9k3Zi
s+0BFcTgCmDJ7kh3Z35bkY/KFUb2AcizfEEyeUTexRR9LQl33woTfhDTbOv+5c8j53WKx43RVoIT
ZRE1t5r5tvPo1OckfRnSKxV2tcTY/dXPwvo5dZ+yRcGyTPSZ68/mPqKZ4Fx4p549DzPxtRCvBXGl
ebbQ2f95adyt/pUpq0RZQbfyahO9H8pvisQkX0cMyYlOOg8l5tZLQCLN3qMjZ2nlEiQAJJ3hmy0k
NqlYU9YiwopDMl2KxcWVFhwbtvPqvZ/qS54gyH8OX7zlQTr+JwC7NHkl07TJF/6TlnQGS+eYCq6h
cBb6s9ScAlIqfhPRquRVyzmLZI4uD7c2Cxhx4Vy76drgeYmBl620219mHqnVoKUAsBm3qLdydPO/
HIReb6rdqDjnbiF4IN5VAJyRHbY74LtgvgT1o4y/1HSUG56DSwCOb214L2z96RLP8YTZ9MZF9+gw
LztO3pEKfXVgdDHrhRV/ckril9Ja2TArg00BAxGYA6M+zsXqWMmHc3hLh6ciP5yfwiOl41v1fr3u
t3T/edUmTM/dl/8B4437hs/lzG3jHapm4XDBQJdm1xKbOfjGY6seS/XYjMfkyC+DgOauJffXaH8a
BopWs0l/dfe3RRPZfxvDlzDvRu0jM1pcKdtso/8E+dLxl9jMAf8IY1DgZLLozjDfwHVRYARMu5iY
Mo6dQXI2zkCr8ze02u94KUwaExqJAd/8KXsYMBZZQx0F/9BWB1/ZC0igUDZ1XM4bZqTmgDN2OFcP
+Sta6PmtkW9Jd3eCO8Q0KbtN9avbXkmjiFkcz0VxLgZXshGl+kUU2FEC/8Ll6b4c8GlQ7pwzmP/x
Ty4uXHEx0e5dO8b1xk/pqpEzoX3G6HTeqGMXwQDlAwFvFlGeoNUFYOXm0eHIn3FIQfSlUCBRkZDP
gDmP81CCD9X4VLQvAxy4/CtidVN+4TgmviX/G2I0YWdTFWdiTEOEB9mW0PFv61lWbX2aZHnrAeS3
nWrt45iDiGTYqWELE6aeNoJJRTJ1fVVWKy3irVhO06WgLmIoQOo8gb229DW2y4SH2k1nA3Bq83Xy
gehcmEmbYC204yTEn9pOts6W9fSQNgBmvHWsm9ku+gtmS+0/yY8srES0Pxil7VZeIfpRkxWjakyV
jTbX52QcuitjaiXNSJI0ktEmzuB5kB/6vFBQ6l4C9+IQYDCcXc6iexTcW/2aBld8bXwB5cyBin9T
A+pGXm1zRNXVrliMEuclzND9ANv508fjZuaw9dFtQ7EGaDOrIl7H3fCvye/KkzgVcQe83lj+Bgge
UIHJ5i+JkkPzIxJgOZKxhQ1FMWkS04NAf1QfouCgIjnouEXXOQMrukpmyP25bk6yduWhVGzCItzx
8ZzSfOh3VgYgu/dgokvryvRgbJRy5VKFVz2YXUEFOsT2vU8ezhrGSf02YjzFg849gpBzmborDhlY
6vTwqn2e+Ecgpmp8NoITwFKwZMpVv4b0U6IlceME344t5g+BKFb9OpEuALtTtrrY/Fj2JwuVUWQH
aGoOTrEgXv6RVgdV3jt8GbyCLQ+orfzosyElwAwg4LSfNVBSDdmmvpTkh5ucJ4T9kFZ5JnGGriZI
Z7o8y0DL1/1Tn6l2ki8jfeFxf9W0j6ZYgibZsrFcKjZHY13b39GDqivCi45EsFgbzJ22/U9lDsxN
p3h1tlqyVyiFxj8j8rcbuL5Qxq8zIUUX2XRinXN2JvSRmsmehiODGX7zyIpLjob1OHRbXTkiSFE5
X6LoWTV3MUScsGnM3yG/9PH5dwkdd5JYEZ7+ZtVppgB+4B3BI4IJkx5paxoWf1o6Hbhrko1PQ7sa
gCxasynG/oC6K37y9qZPKtZwSTAIX6FiNeOaZOlIfGz+FbC9DMGdTpbngAEomRYCSS2bIh2J7T3M
e7SX0XjQ0RB+mxVq/mCjowehT1V2tYBO6tKoJ/J8BnHu9Re1+grrL3GhFSfJPTXCQRQOgbhvpR0B
sQy7FAv5qEeiGGoyeRNMtnUHs5MeaN8r5vQRLRbUVj4X/SiDmJIQiywyHaf14DxhC8g32xaUFYMZ
p7WrbIabkCToVn+28WNKX6mfJUhjOwPBDoqXeO+2B1U79tk5hLJz40pW+vUBMTJK53GW4+JX1daD
ti7DTcvJsUBkAZMXT5Z38dkHwuYlmERdg86VtDnZKL1z5gHnZ2F2jDvGB7IxK2UFIcH7Fdvfov1t
vpTs5lOKV4e6Gots2PlU/Ny9gb7g7mW87EDu7tvxESNiJLF0dIseHH9TkBeC/OxF87gcQyRi+/zL
JSJM14wa+nr3y6BnM33HTXuyPUw+Ydj/vSV5uDCXDdgb8snJONSsmjoE+QQu+ouYks79UJLXFJjL
ijNY4Zyf2FJPwuFhGA4T5xBnB9St5WSPulUQIUVNUAa7m7ihVLc7JH4q8zqiddgIAvRBUaKS+hEt
w//JWL0OfhiwK0sI7zGul2trrM3vhHEYbRlkPFiJ9Pm0zp5Flglcd3CKY+FBSFT5hmBS0QB0nm64
eugSaL3pEgDuCztCpCXUO9J4Y7x+g9JKEtu96fUu6d7wwWJD9b1v692xUT74wMiFCJIVGF36QPpb
l7sNuGfnWGfY1NHTkR+ClbsrmV6Rn0c+1kIEOvwBkGm6q3EWahFYNYxA3RYhnAjLZd/rB088UR41
+n7LT4ZUUg/39zIXfMSsZEBBKQXW8Tt1zV+7B6NLaM38LOHdSrfhO73CU9nErv4mS7yuGmPsyYZW
XqZyIAsSSA3NEYFHYD+9YsEoon4nm6ju7PHgDyD1x+WDX9KyXhOpjTZuMSv+dXBEmWBQ8RZj6wDl
l1yayOR/+l5MIKWclfaigBdOXiTdQdY66+3FIbP1XHaXdMwGuUbytZKvYXEVnIvEw/cS3GcVP7zp
NZ5cHOkILqSKjwXeewTju0bdwwibxCejOymTc8OQBlXd3Dv9BZ26pJVQwsrcTSuN+xQRPzsGFg+T
9kcZvqrkM+ufcmb6/Rk92+AdZwVvyUVaQWMKonsg3MPkGQsWDqlJ/PQmOHGexiwKvkvp059+KOFz
aqOBnQmzdpNn6/gtUOLOROr/x3n+u51nK6ggY9Y31AN5dVpNOpD9o+NDmqJUZUVj55yC2nK4iJds
dlKypQTk6M0xHNOjPCR3JgvTwKqApiCkhllGdt4k2KG5bsMdc/KYN1Jikr1G28hQlY2YRiSKKUn2
ZsUcV2XYQsPOCIwHBW6AZN91dJMnNBsBNOjJJxNyviKJrvIUWamyeRMUWtwNJj4uvhS1rzz/mcrm
6RRNj6p8CCnkUH2/QAJy7+JRAGMDV7Ye9SGgKvhKM1R3tTGTSXuGvj7Z5PHoze6T/b2Yof7Go0A6
6v2Jmb4U8ST8uP25e0FM7LtzWWzq2Lz/+OFpE7Fb3QLJ0edhum7pjZS7x/TRBb62juK1Us39F9kU
lbgKGODKS0RV4qrkG/FsrbPdYl1EG/jck2Fb7VC2i+xZyT8jv2Zhgj60kHR3m04l5GkTh1vdnBi3
OLzResFDYaqxrV8wq8Fih8Q2Mvg3tbkW7Loz7pxeWyLm9I++vNerHVPJjEDJX2aoswmKgs7kjGlh
tyL8SPbCrUJGiv+rMPX2oSND4RbeEQYl5TsN885+Ln+QUZSVY3iS6yCmJpGn/AbvTWHhHflEMCIQ
VOfY8g7gObM0Cl9Sn2rNbohCYr5sdu/obxEyNw5t2Cd8NXWDPYiz1cNbp9sT3S4mdoPSRbfrEuba
zMMnoZ6j5gwHi2QLhplHQ9g77j6Nt+kM6aNZM21dVNWY2l2TSUwiVTEvi7kaLNJFhZJPXvSw5EMc
K0tv4CNfNe2cgM4M9/xqaFe5wgLv/2cOU1+2ZPyg0rzn0m2iX6EjFPJFc85ic2pRGvwg1UzXUA8n
su3KK/El4ktHPm8yC4X1/qXlHzo6T/3et9/Y8NAjwOVCmQeCCqMvyl4efYJz6zURmuiz09UPzwya
pZk2mxgzEJ0Nlc1kU9Nm4sZz55uCfE/wvaiZrQwxuHcMSyBdo4PR5SdgYFVClg6feBMHsFfZ7u4B
u+MnTAuM5Id+lYR7/X9uZGBx+dsYC9uM1AdMmSt0qbgjNPa1V7RV09mPM7mJxjljW0XaxpIrfVuz
LN0Px9KYoWwXQf1pyQJsGVpxvq/ZrIxhi05nXs1MYAVLtD2h14JhSmBoIBBlO8aD+lOQ2rb7r+9t
fj8rg66Xm3100uujcZTqY4mhjoG3gCfwkiw5/5p0W2DudkbsCkjVMl3n8uiz4iiq4/EoioSlQ6QX
f4fKbaHyuseLor/CpwsXLHPxe7HMVbO1RC+DTyAbDdSyOx5/frZGnPlH4uS7x+za0QE0IyYGUAYk
DRZ2WrzlkIOfUTHTDWZTIni01/A/33DZr6DxZJi5ZowPV365L9cdE5R+5fOEMzBF1AEsESYOazll
xupK2tP6qhAtduAUwm9f/FrdpOjQLOVup4hnP74W9GYjUiSlqmP3Uh+q+hDitED1LC2m0ZdMshO9
Clp/S2C2YArZXTj1zqdYfaUY9klw4QXtTXGKxvXCrDDqP6KYMJSLZlykZ/509ANJfdtlE7M2XxoQ
hfXlFiDQMFKph4EQhy9eym/DOQriKTHbkJvjI0MQS9gGtZGpUOuDaNwzWjbmTIg//eJDOS6i4vI3
OWHuoNjMLJqdr23H6KdiQ4aT0y7Zv8Dx/i95MrMUstm4sr/TZ2ORUUPGGshwXV3xB2dLZ+eaLS7d
rWbAOTmTbJOXB6KICOwkdqjnVjjoxRrYCMSZbivzW0B1dlYg74uB2UTC2GFBnBPHW3oCKu3aJusF
Bq4dLQe2Z167p2GxCoL/LcMuYXYfzcd/d+l6awCQLzAMGo/JPH9SyzSjhYuV41yImV1uKSsy4B/l
syN4DZXGuzVXIdLjQ2fbne0rolyzffH5kDASx3Ot+5CMz9znyd6qZjTuGEjYEU/T8OJhiE1YaawL
toVQSnOriGeMLIVwzSmoVusMB5X+JTkHYTgYPUvocxicNfck50c3M5mlOv0mZ7AmMuBdxXgO85VB
R2/6z0DbOyo+Jg4rcjSuSXGTw7vs3PtVjJY+RCpE3vn6HwVbjXnC3/IdpuR40y2KV0e8p6lpZBYb
qsff1K8zLpS8mE6lce6XyK9Be3qlWRfXjKQz7RwopwkYZgK1x7SqljHR2GFZtFTC9BRA8NXxix+y
OfNtoHeUJVaGexnGTjRbKpKlRq/Et9OSaTXyuoui3bgdSuxR75CkKrAn78qbT5nPhRmZMOZEJeKu
EHf1lqegQsamXUW09O+0gdw7ih9uuVb41kZe/AQqCsQ/UKTrCbsf36yiWZVZffMQ8oXULcRl6857
7syDku181MfYvtHU3KPsZ7D4KMZqGvWstPYFiPybLCWZZdMhXVsoyq+Ds0b7Tt0vNf6Yes84vvX6
uVsa+rGtL5pC74HQ9jlVebIuHEupZ4rhvFMtHf+th2uVOfp4AU0eHoiu3RDuvQ/ALZtG2oRQV6pN
QBgvDRSSJ8Z74MJmIybBRIJiEHa2oSuYhsR7RJYRzV0mPeSoz33jLNzph5h1ySyBd4aCGt3Usosi
jzEWrnsWbvwkjmZucL0cp2hgQx/IzF1Onob/QqY/5g3E7UvwXrL3YmChBHv2IkZzDwmYXgXySqUb
V/E1fwXil3dwSSeIn9P8wYaKAZq/y0qrk1csomTNJGCWTRS0t1Xp2sxuyeaMUttLbSiyqpX+VsUj
Kh6FaOWEkJM7Mq6tcXmkRD/d4u7kdqciOk3aU2zFO3fNDpNUlp4hp7su+b+JTVfjUzkz15mrNnk5
4z/i9wZfndiqzemgxp/ACLQvZTSwt//QvEbep9N8as6n53+281j+fzydV3Oj2rpFfxFV5PAKkgDl
aNl+odp2N1EIECL9+juWvM+tcu0Tdttty2KF+c055sH534XblMWFe3iIC7eO1cif0pn9VjDBdkvj
jeFrzOWeX9wRztATCw7DheKz4oOjC9VdW7zsurJxgPc/1x3RnGqlzIwOnWJR8m6JF/ze/zWhLQdl
GxSRj9NJ63wl8Qt5kZSLgZML7n1n7mQLHHi3wk8L/z75uNWNwEbwHsLSCAEFUoTjVMsi9x6mV1+y
1mPyq1EiG8pkEJIlw1/rVWBB4xDD39udMSx9XzOsmiSvUsWfiCPnwc2Fmvsk/JII3+UvWBbfZZ0u
cFBVvQgKO0JUEiCfJ/IKQBv3B8yj8UPUxlZ3De+zKCRWhS8FggKIkV1XHVr9mDqnt/TfO0HRAFid
KDGP5jiF4Zb9f7YRhpLWBLr/a5Tf3Fwl/pPxC7G/OvPb9otHWD0IE4R1DsMmlOVAlwPQAWMRZJFv
qsKMTlfTs130rejg0oHE7xLpYNzO0vhW3t9b6WPS/xjKl0FdY3N9RG9h2LSrp7oSvdbqqksXYXsP
bpd2x8V4enOkj4Uwnd0pxDlWj4OlMAjdYUKTcCZZCBiCCaNqHDuWqhI+i1Cdj/2xTPb8pbfpnExv
tvLuWJ/38uuxKYrz3Ts/NlVORnLXGrsKKli+tzM6tHc6nc09DCffVBahmW2ldtsUG3aGjYNbdR67
ivOhSvScHB3wjhgSOQAhYUDpRZvL5vjthu6NDqgOfhgM2OebrlAjNYuMtZpsfUMN0yjYi8225fA4
BsgbHO7pwXm2fiF6bribQou4+fKwQKNxe/kvNdzMgtgFqmmDLJc7O849U0BFnbkbHwBCQqAfRAvK
VT5g9WMisYb8668Ldyhmrs8ZnxY31JIY+pxH/bY2wnZfZuVKMVYExZRD0h4LGjWdk+ScEu1caeeB
j7ligZZ4l4qrNFwkTvgoaep+4Nbs1eWiY2l213ecSNV+qsi37vLIhaqckkbIjlJ8MGqSalsFI1i6
mZeu/Zi7c7pzmtfqTBRZu6+IItftXE5dBqElr3LQ4iaP/D8tQaLO7xNfM8WdQSXdvMhf8rhG5o5y
RCpHKQrljb0A7V33e/V2yKoj1QdINeR/cPpxxgsjPQT9XiYi+YMLp9tzjp2yva7gEXAbLpEUibAX
DYfhQKy7IvW42EfmPKNBiira/nmIrJ0zfdB38zDRRy0/bwLThRJIQH7crMOaK5W8UjD2OUvpr9Ic
fbp8Qo4+xsanSK9GzkS2sriAlVmg4Qj7Tv4ZN4zcLmkshI+d8hJbSQ7hMP4nh0yjaEUqjFVeEqVb
Pt4pFfxucVugFa6UI7BNvulvtTvV1sVxrpxc6NvDsaT4tM6qDY6eoAdkZgVaxncRmmhdNiFi3LXe
OO2TPyYpiia4hd8UV3QkPP+NFJ/VYjXKFmzy/6sOs+stgYc2kDrh/m3kRcMtAv8RdPLJrw+/5r0b
fXjAvpOA3cPmigYQ+n8bSEn66rWBMPyj2ZnrTxmOqOsf+MkwGaJUzXAQ6PeLw1J1tI4V3P1OAEc7
Dq2Y85hD0SsrzoekSOgPBRQY0tyiOv9y+w2zS4s1Dd56uaQXnttxOVL1Qj2Sc1YcjjOb4asEOcNT
8Zk5H/H0jh+CA098mbRQuoWOGlRl4DsYq6krWfo3r4lEF7PZM8UNv/9SdmpsoaNSyWoZS8mLL9JI
i1sP1j076CFHqezcoi8AG/4bYSbFnkMc67GNfV/o0Bws+BRd2ypAU6H9icjADIcDx2u8QxTjIIpw
2CUytX70SxKA9cqP/xrQjrSQvzVhk5B8Ib9RsDtlkDJvIScx+/7JuUB6/InuohNafanzEDyMxYBJ
+/WbwhyFQ3wBVkWblR9TRwKIkB4OunZjTSv+lRFEAz2UyyeelnpNa3VS4oSCsGIwt0H1Io1P4RJj
nMGrRz/biQmkKqrboo/bX15RhnM6LXnNKb00nGBfLgw0QftV8GpAJHK5UdAWyw8u4cp0H1yEuYFn
Hi6TFhWG8D1kldta2xwdRg5nJon8ImmaxgKNEN8FyPHEPOxml3pYd2QMaRjCbvlCvW8oFUP6UBXT
TTVPf7ol9e3cMlAQ8sU4LCxcuxULaDzHiVFOYVTPKF7mLT/R++Vl5jsdPQ+s2/myUUV3l9XPjlq2
UTgYzKzk2mvH5Db/ZjLSeDwhJXiVxf5vYyw1NaQyrujX47Dt7Z0kH1Bd+r2szTpzphLdM4W3CEGT
69FvBzR5OrQgRl/43bRjBXuxcumZpSHwsXW86sukp4OMgewOz8Wd1B1yAFZsC2D5oocivcUnhW7s
QMIbFjUqKddE5eDYJ7XkigF1E0llruTLZ7vs/umPOZVDD2k5qZwNl9gQHL97+2bkOch+bHOmCZI3
JjPI0qfkbaw2/QipZjc6u9KlIVde0mk3UCjC9ikqgaq5gkF2Ru+V7I9gqEOF/jUufGDGbf/RBAVc
gqUtUs1Lq1xhcNG/bY5ZxrGbT/8GyLVMRVzpUAFCm3HTBeK3N8/sdsUN2x0zolB7ydei8sxaoOw2
r/Ye1QxYBg/+xIv2avPuvGJljACHd9977pNpNpegvFEcIS/92M9e3bo8C7jcMrAu2ENHD3X4e0L7
s8D1Eaz9XPPw0j+3qm5i6EDnbZudWIC5QmnAHXBMrIuVAxSMzhZnSUWcMuyKaG+e2mgf1wcJ8+1w
yutzpM9LaZ5p4Ksu99C2v+CgECALc2xSolgrfJJPpLBk2DHB44tzTZ4AivE+5KIGdFf2n7xw6voZ
/xlqzBzfkf7zWJdATvjtkfYqlt0bOd830ngUxNIl1orfKyb/TW4FXPXlbw1fNh+U8+bLNeFjvh5y
3ke/SIqTmhxNF517JNLRuHWK0nnItINOjFGBQ7OPKlAV29iru/f/rxuUaLgI7h/ddjwPrEQocUTg
tbmd4btf3HFHFD6FXdMyK1Z9vH7EUO7W8m3T3za1ubnVZPRPVFNokrDmP6Zj1h+i56Ketmjtan2+
h0q1/5/aLj9QCQNLxigaKPylka8y58YvZOJbX/ScoweKoUSA93fcAkiC0k5KBuCGgIvrg1sVmNgr
bm45f8qLfBCmmOfDr9LgbhCXDNMqhBRk7gprX98OuXOY7sf2fizvR2lm6jtp1kEjTj6exbt5JFTy
CHLr8AM5VUCUWsH1m/2Q0bUrfk8L6AE0UFI6dUYrHiRfcMh5VzY7iHIytGvQ+w9K7mQdnMDp1iyg
AZTTfkUKMQ0NCHOQ7XUgbVxeSioR1zj0bQcq+Nzm2vdm1QH+MUDxSCYPNPqtXZAo2ueZYOfhvCc9
Yh802lpf4SBR62nNaFftESroFs0QFM/xdKS8BQmbINizuk5PvIJL2Hgqttg01EcWrjl0kn7Zs0bM
+lkSHyj9Qk+GXs8oLbAf8JqCDp7TjMRZ3/kdDbdepQTJjW48JF9urFDuF2O0mERxcpcKqbvTVkm9
Lh2ANkBXt1q+xV6QzzL40H2Y0wsJCSn0eNklUJ5fgM9l+UtX//TGJ06rRrtW90uVgS4UlDehPKJF
yv06blZA+tAEKyxSHKUwYa1zfd2Pq6Fa/cnxWnOHs49FeqCm2Vo4f+FeEVpdljrojc1kbpVOHPiS
8WDLxxw5+aTop04/ETiq87PcnCacs9MRh1fZfDoj/vK3hnghGwatQoZHN8AdAZFjN+yKH8qIwO2S
xiYIyR/hXaH2zMBcdFDYXms5PQcHmD63Yc1EglzAEyOlCz7fpLhjwOIgg6+21iZnk4gYMmp9WL34
BEkX5NWclKv04fQHA/enP/Cw5If7E2PM/pFyw/ConAAC15Rraz1eoxGa6n9GteSCjm3RgWF/dFhn
v+IFFUhi5lOGncC2MDMBWFZ4GN210ywZvFJ+r2/vnX7V66vOj6FxiEf1IWC0pyZqRcPMb+MPX4DS
Vwa8a+mHeic9pH6Gpg6jo7jV1fxIgT9ZMHPkWgyteTEpMCr+aImnLO8kyKHr0vCMTxe5gYkuFjah
6A2VcKaOPwbd2Biw5oQwOZYxqOVklthYCIaAbLOFcxKC0dqKVjevzT0cnkq3fw4HozigIfVCbnBe
p8Xfs2IvCaNP1brOsQvs7ow1VaUvTt+bxChFvbk5A3XIWwkMGLeuZ8h+EhSpMAggJuERULZPBE02
URom0nXW1/PJt7yRTgXFte+HJ41cKIZpwyEXQ/tbq5w5MWgHRrM3K2jZvk9Fvpw4grOVZ/yb1yzl
bl+G6Fqa7636gWcxfjBrDpo36i16EgVYuE1xqSmtVURaslqNpHrdeD9A2csZ+oZtjjwWaLJYFnkO
U1yFj8c7ry8S68B3RQBpn/1DO4WYwDpMfITRJ7dCy5zdmiAFz22fMHdn6yLelPKmkTc53TQ5Nlqi
mq5yxI3BKWtSQ1zZFg6EbmUrax3XtrMxRs95/ulpgb67fq2RG9gwEU57LJpP7dg8L6owZ1oSzT4S
zItNJm8Mw62oM/mjrfLxIMlHIDXFWQnKGRhYmrAVOn6MoOJZA8u46C9au1LaVRKv62p9o4+6Wt+f
M3h24GJBBWLm40AVVEQihnCgMhyvQr6SczyX+BIMxRMkJTaRS6ldbvUlwoWgeMKOU4ZaGVLcSYcm
Kpq114fDs2bm+qEETv936v+W/d9kJhmfivFpxR+9BnfNT/JDRRA68oi6TXhhjzQPxtKikg+4pkdO
lMpfw5xNh0az//PuioswiWrbR24v8qDXPAzo7z3d58YKzLiz4UiFFV1idIDGCRRU82oA+wgT/G6X
1McCAX4N+Xtl1pIonjbOhvDYVoYzCvtp2tfFou3+tDYZ0fePtTPuDOqZAUgsEFLFn0YZpnMSWKJH
fUbu4/ExsSjOTe36V81mnSbc1TjGsUOp6CY+xh7utoBPydrEhE1OmFscuGgDl2IggdvssVUzpq/7
JN1RjhOtcGRwZ8puoMr9hBgaQjroZLrQXekWcFjluspxxsZ/xvhY3WFO4mjNORTfLg9J2SwmfaHB
8te8NAP/SXXP/O+e+3RAR+Pz8B0iOWK/sWc5+Wm0p2aHokykQGNbTKnH4mQrB09prv6Lr2P3/bAW
1rDH5ZjCWa9eIGeSnNS1mI7IcCbKLOd7xGnkCfRssqUdj02j7E6lGQwCt7cpvwHFPAsx/k3/2Te6
yahf7FzI2kYDdue94p8CsWGwnx9+EY3mZ9av7E8ZRO4awrpOD1+ENCW4yQWHe2vHJtDxaSOd67eV
xXyILqm1PYkUMDCoaNyZvgh55su0WIKvI90v0S1V0Fq+BJ9SOZxzRS7ezEVHSNsGQFG6czsz+tMN
P+IOib5x4z+NfTHUt1y6OsO1at/hht/QWMbrMLtLp8zCUneMm32t7BLwmHyb9cr0xn6nES71o26n
6ZdRenso71b6MUUftV89Tnf9ROBn5FAmHZ/lcbAOVrs3Q3z4HEa7eUsp+fLehfB90PVR469pf061
k307StkB5RkQMy8GMJ/6T+3p/UbuNyp6Y76tUS/z+T0nLreNMjolCQv8SMP3WPJjfOC9rPHiagRc
52T2swhnTsgASFZO+EbxSQJZU/88sV2/hH/uV9ynuH6PM95eqjaXmffjvTRB45loJrnbMVltKI9j
NXccYqHrktPVK78Sx6jLaDCLAaicjrzjoqnWpsj90Bdhr7sb8No1X64HR75xKIbqNiYS/I1GQjjO
uwl+lr5hOCZSBJtnt2mvTsSQfJVnDArAL4uq498LSv+BKW7aInuLO6t+ZhOqyjAXCraZrp7ZfBLV
KeFwC81zuvlVLbj236EXcHtdc9ET6gXDMHPOVpRR7WBvEXauxtaSLyMj2+Am+VyNeNZI63Ahtqyt
RepVuFpkFpz8NC2HZV2d1fSiqm8lHA0Je+C7JV2TYfZ4hAjxzdm6nfJ9/z0AQ1Fd7mhURzFXvs8Y
6gBDQMjSZw5EyzU+wNw/Jvhn/mZUEO6PHVXEBCcQHDDA4bHjVARX4NyR+XezXQwwh+nrJWaowUQj
E/YwOcNbeFW6t5GfvQXktJIZv5sHnYINduB+6dwZ47sOHUY6mgVSN4u+j2DT46KDS9kdHHXHzDHt
NjcL/74YCAJXHGfIAIaKSiYsxuY5nOjCgxEIsGWO4XkC0tOHJjp3cUiKQ/skOGNIZOQpaFphBxX1
zh7ROVvfVhnzV7oAXSc/lM99QsF3uksV9pY97TXQ6ZmygJVQtogNOtE4N6bv7/lBEXOevhVX7aiM
MGj9yVrg5yKYpJuhdYnOVMWbPyydCAG8u1FrtMnNOPPQSjRuVO1YMom7n83TyPeL2LZzyYrs7HGv
7+7v9bd0oalid+NDCnwFAzWZOUJyw7r4mpAFXnmpiHxFlHKLWXNY4aqKuoepayAqx7CNmzYdEK/4
E1+ei7dUeRQzA7TbxcA0CPvIG+W+vU1by9nK990w7Zpoa1mz9nnszSMybP44UL+kbHqO18U6nlZ4
/J8RUd8wG4Nl0jCGjPdxg9CLbCubQra1NCHb1vUuabbmY6Oit+wvjxn6MLdC872b39cdVUtsVjyu
nKNIkImkj6diKLDSwz36RMloZeYXAepCO22kko7lnUMy6dN2/kiPr6L5JsmdzEFYSuM85l8cb8Jp
hrimbm/kED7wnlNfjQgrvdnPuZr6PEzcMbMvBUoX77DHHlm2nnWWRx/Ro343WiJG2+FAuI0ZM7+d
eoFHTB/3BfMzaJG8RCIF85jdo01Se6P1VTE3rICo/qj4uR/fiWho1xf5j/UP/TmNmHn4yM/j/+Rn
JV4Aimi2T9HEtZPGg5acOiCYxdutRn/xsMTrpzg6l/7oNsOhGA69faiLQ/EX0nmHtRr2IcXTOrkk
Mazh7P4vzRnMHjM+WK57QWGteHNkPtFYSjgTOkdeTX93fFUVoQtkPWFkVXdmsiU2xwSR4kn2d3RZ
YsjPsH+Sl/C/+UU0wEcdwOhucUVdQ37h/1ASphwb5Qh8Jj1XDHvJxtEPzmGD+9CDABdRhuGaVEQu
uXeRwQIjVNwug00AfP9MT5VxqWv6jD1F+rD0P6RdsQr3m9bcVCYmxs0tBztLaedGnPWba++8xdlb
hU/8vkgvvP2Z/mHxRQ3NUFrBBBEDZpta39MVsVKkvNSz91p+SJ57ntsi3SED84fR40d5JTvCsIT5
GM1Mc2YQDJw50cIvtiLnf4EQLMQF1e5UZXEL03ZYf03Ig9YcIzHPNC8HAUFuti9XIyck6uxrbj9s
VVQSQRk7Z1+kD3FF82qBwrYWxOlat5il6fI+Lc0XqqxYlCcWj9Gv8Fy8JqAGwV3c0s01jt462U0S
KG2uyAOS4cTMy8WqCwkuoG0z7KyuDcAXHeCeyzlO/B9flupGt2vWnvNgjDkkInPvhpKq8pPz9XRA
0b9NDwzDo0FidWeRrkGRNXZNtivpDdW3SLAJnA0peGRbHO036Xgvj9UXLnXWXky1vxFbKdnZr3b4
ySxd66XFEWLF+W0Jr0YMsY5BCA8KAMVK6NNy8SeXODKs+g/+l3rG5o3i39NST9qCZavLN5jGRYxT
gGr5zOyLzW4sF49kj19D5paK+s1qF3MIp6lNWShHPO8t8TqV9Z3u1o2xkUNOndZlQsiPPJzY5Dds
US7CvHaNvoeP3MRMDbry5Twvwao45KrWmj8dOC6iotjY3Wk9Olylz0e2Lt/Sp48FbqyFBc6sN7m0
yZQN+DnOVMV11N+M4WJIJxkAZ3vQyKuR/xNJC5Qv5KdBE/w4RkljFSyvI4xKDiNB1ATxI1CtwLSC
RA5iO0jtoO7cfsFxvv3HighTIb0o1ZtTvXH/qgo3UQ+lekAPTZ5H12XahkuC4UxDD+m0j+LjQKmA
irqOUUNc2woX9v5wzaQrWS16HnggXen+1zR+LDpvbOjMcxe4OR4T9b9m+V+ZN4cfRaRkbo4n2zyW
3bFIDiT1cNs5NDh2a1DyKUTFg0p2aaHQWh0vmJm1rx+UmVmLbfoz7tgW8OxSgiTMElm11bFTRNu0
oqN+q9FHX2/p1Y0g/C4UbZkpQQw5O2yAybSBGdEC4iuFX+NKwLiYhM8qLFGMpmWCeKyt6nidzAfs
5/XSroS3C0cLWZDi1YzhcFB4lWNQl0A5Qk37DOcwwkQEEYYlb0isoAAa8KVRO/TrW435Jmhz8FHo
kEPwat01jnQ+DAZInp3igsW2jz2FMC+XXKpBu4Vb6/NVsL4SGWVwg737VBIeg87YHSy6vUlRQ2E3
1/RYo7LBeIoXBtbmYYlpsIyXmuFltP1G+LCjVewVsFbvfmYtGHsCvRpmSZClG1PaybPReOuMs+F5
VcxmDwNk3UBiMHf38tAl0BbO+eJuhNPr1SCvgxVk+BtZSw36YexhCp6AtsjvOIJjOtpWovA8+XnI
X1XxpRNbwR4IbGxc5idspsMLoCwTiejDkjDA3CZlrIc6qwlJdwg5hrdyOb5oNwSMAEWBHEf2j2BH
DEQvDR/vv6I0nrIkD0rbIwe4Ncf9gJTNPPI+LqOXe4NAc7LIFmIGRLVujs2NA+22W4nlMySeTiSP
pY3oWfzJMUynvYN/YuRnbe9Cah85LDPN44jIXI0oAVlwbiKlWP45OEv9mhO+Du4Vs2G/5CbqILrC
6Nc4UDMyclF3xOIUMlYgPk7gp91H6tYVZ3Fuy5t4WPJVrO1NEdO55o6euZm0AC8Lx08Wv1sMnUV4
31lU2B2f6ZatkK2DoElFREYc5i2Sy56z5UbQttt0c0/fIlAWiEvJfvyR3iKCYFzZ1nm6cqcj8X71
TIlZSTMTTmRM5AymLI/ZY8n04KTvWet+/zbWuvGDkFGGT2PD5qvT97Vmz73yLbMjcQrlQlFxs8Bb
TaXx2vI4OXGJIH1c9mvpb3whr3THcrlnkxBnaTDt3K84GFwJF0rHtDxGP/FSpvZAcnt9+5tlRh+Y
lAuNmm3AfZ8fiBeGv5BzLbQFrgO8tD61ohjvgJmtsJ2KWaYiWu/XTbPSyiVOrwcwVT+exzUZn4va
zR1c2NOMXya7Cx2eebvrX+lK8kQkCngZuf2guMlPYp0If67476mP70gYG6bpQztKslfQylt9SjhS
MuQMfhhSCb/7Als4rxVhd0Oec/cjf7lUKew7sokSYzA2PdcEf/qyszeZj+qi2WfoneWfzv7vHknW
CUgFxlVLCIHMiZn2PDpi8hDrSPkshtWutcR9uZwZVVAYoq5IuofWPRRFnuYoUjLZ4nmx823WbWuE
zOc2NbYwOCpuEWDNZrzFn1LQXMMs+SCcSXOpYZ0fdAOrgfkU7wQOCdIfsrFnxrrcGdj68HWjD8yM
+fjxm9Hgj9BqTfo0E/GHhxXKD9zVFV3jywbFksJ6vlIZtJVfOLPHgnM/o3/u4ntry/2IBCtpKw1F
h0n1iIpQw7I8SOoOjqg/qqcO7jIMvPjCFY7IDmPjlCZvyeca80jeCKfA3oiQcT871tUvhrHRMScZ
d+TZ4jVrByoQQVoE7Ws/v6lXVRwhK+bPV8vLoVbsn1JY0Xkkz5/Pg3kmF8qzSe8t3xGncW5SIl4r
oAM3QHNfOCUUOmn9UvaZs2EmxzzhLPl5RkZmPPDHqRF/UJjgLgMW9oGJXzYxqQ1YWC/kPgg3awht
j/Wcdifo6qg2NFi9ryUKbCIS0MLhlxXsnPgMsaA/KVAk5GOHOrMTsllyqOFLf4SOLIZOWh7e/jd0
Mhe2vh7sVZ2wz4S9yWcv78k6ldd6cF+Y9tLSVpqzHoqtCpEl3xk5GdN9tXkSkyIxVa1LdUWevKbU
SlmNj5XDdnHsrUNiMAXeZfcFSj+hD7hDzvow0KmEBxDjNAUPCjvIUB5nNgfy6b2mSSd9M0mwrScW
tRcaz8J0gN86SAY//1I+KIfV9igiQOs+UuuwKv9a9z+0lhhcD/pDZ+zT53+lAvRS2Ywp5BXUIgNC
Pshr3G/IYo+lyiS8wAEjJmzjqRwRqJf6czXgS1u2eJixnOe7CL+Tr3f7sdtP5l4tDvjLCmVOU+9I
Faa+F748fX9kak1k1wGwyGq3ikkkmi/6xqpnhZiSnaNtQMCMTMkWf0knoQWKNfIVBJzgWQ3zeD0c
1D2L33RjwQgcjRsOscF0r5Ce4QQeBcwL2MLJmxHhltM3KT0TfeIT+AMc1M0Z9z/FWuAWjh4zJxXb
moKIPyx0ip3YtRj/EhH5UvU9YBnOmVxpOD3yBIracBcphCWXZcmaM6bNbVSB8MZzWIfJFEoANTFS
UygE3ThMYYk77pB4OGU0/4oDdSRPD1b0sVQwAPerOW5baYNfuxs5lfEZDOG1fFmqy/W1sGZxwshO
DAZSAKknFVAtbffSGoMxV/UOZUzEiflUNf5z4wy4ZtLCML66s/9uSRCTsMBhTJCDAfrjeBtOD8Q4
FZwLIBmysdEcGyxCbHvzMcHWtrCFa75+Qh9AQ2bML6WhD4vOpVaFBjU6b4mFqXDleGZZCkz7H5tg
M1F8w0TLA3ii5ccbbrz7gWEWGeMqtAgY2/RvrLp43bCu2evawxiH0fP53NVwvV+Z2wzfJ8XqM+do
Fe+pfpXI0azvygobD3sOE362s04lvO83qqCH2P2hLA6l4bPKj8a+0IUc0rTCGsPbTTgCjuUXIXQ0
Fo1wghSOzNSfuJj8TMdwJBAn9buGiXWX97UXmdwlIbaFsFyIhuISQuVi9Uco4DOmrctAY/zZl1du
mVx9a8Pjy3EWYlxleQOPAS0Brd+8kDIch0iDm9VB14/ra05OUbCNROrmdeeY/HIMKmA7hB66051E
6QNrST07onKTTmYf/2LRRXPQQjQsPQJu4LMr8bZDx3Haxa8G8vtXEflr5rzVhnLV9DOGKhTaPWco
bPwy7pAkiPXa6AMd6JkNoTo2fzHu4EwjleJMgz/3lm0tXrFBvE7qnjBsdi2vXI0deQ7HD3sFTxvf
/RO+DyNT+lpejo0nqv0UjN/yBzs2US2U33Snky8GlLQr2i3bGfCmdDcS8sw3iPoEk9FnVXU7ZRue
LbR05qREWR9A1Jb1+63cpQ6RUBCGDIoe6/598KQ71x9POYJivXPN3KaIX+z+F8b4+iY6o6pWGlHI
kBs30kRursU2facRd/v8hga/fRIitNaNMn8dEpFSObWxsWO/uUsu6FcWE9L8qE3MEpnbVXPMh27M
9Zbx9v5WeN9R58GEJcdYldupJAl7kCwsPEgHv7IRv9eXn4UMIluRBKyoh7IytzZ7LCb6ICTX4XF8
vo/Z51XfWYx8rEZzyy/eQuNHs5JT/gPzVoHq9DJvVVi4HbBUXIFX9Jp7ffp2784JJFcc7VtcKtxs
YQ87b1o1t8lgqhdStdUV8RgBBFmDQ5lR+bYsrsy6Ocewwizr5akenwIFNlDnRLVTRh8tzxlFWoPy
xeMHhCeet85Z7s/dF6A2DwlC+eqUr4K5+/itFl/dV43fZ58tupeXlZh8/twZ+k7RxSN717c3L6ZL
It2VrQiUYtDKb0cVcyy5cMAwtDoQusCzcske4Jtaz+Rtb11MxR3Y7fzaDLhGFNI66k6jdTEq7/H+
63fC5MLEjOkmi82sXSqUuubCu2RQmi1eWha6cSfX4iDwi6Ai1zLd8LlicYbQFi1v5YecfdbWl2l8
T15W7atq3+EmlfdmtIulXSXv1GoXuY4csKnnEdgrn1CMxSl9rjXugD6BSamipnN+RxDDPs2AmO9E
LIDh7X24rXgDR6pXsbafW9nDeyfvaLsgdVDIPimXHg8X2ipuSxqYe1TwlbQxxdCOJkaGn/V3W/0A
f+BqjkVg3S/YKjDqdP9sdS2/5Iao3qSNoBd0yWZKNlCwnpjtr1Lz1j/ONcVgZzWH/sMheo+JHdIA
TmsSADzyNByDGfrPPMYr+evjzPLAgOo4N3z5W2FTUck2t/k1Hq/38VpwsyhI2QNSFx2QGj/Xoa93
RbPNsk3igNul7/W3NjmW1/TC5BYHaqrBdrLxKoXp9uns17sBgTXpQ70MJ4k0FSPP4LH6TZWq3HZi
jiVLOztALKYziqLVFl2WeTmr0XJS3PgLMOKs9Erf6jbQdpIVwkqlbZpx0zLM3ljmdir27Uj7FavD
yRhAQJ0TRidfZKp0+UspvjKONkQix3eTI4Dk3q7OMxwivhWBDJ0VXtPRvhIUHc01tBvi8/c561AT
O9UBKH1n2NvWqZ7PCHRFhb/Sb3sq9GhYIPONXYcaV/zsCsEv+1SlF1gJsHtofaFOLyeuGvceKFcq
VmebtsH8Ftqksm0B7lZ467xGexVyx+dj8p65RzWZ1YdEBq5OLgSOyovko/IynrTqKsndSj8Bu7W0
UyMdHUz8AbXkQxe0XZDF4Ev9mIeTYwyXv+e5Wdzwj1zuGefjVUMNiREtJIpPWKHSUJY/YHl3i3pF
Dy/9FNpPZ3uTNRsxniRHpz16Rc2qux2Zp6ZHPFd2/V++mXkQ6UtJO5C8lGfD402Jz2Z7sOz983nK
DSDH11H6gBmmHM3HKaAVozom1VFmrq+fAvTC4hq5zJVqmnbyS8Txqv5I5Wv+IYGGvy3lDkT2Ubnt
e/VYTOfpQhfxiI/fhKL1rox4dj+a/iMZXEj42KzRvodDae5xvljGXjH2ZbaHE11dHBWX3VHPDgMm
GyRRDVZiGN0CfuVmvWIG+6gt11E9Gml0shqnW3bQ3B/tZxBawTrSl6nsdx8PxAdqNGWovzNYm/oN
K9Y/FQZN7fZBPBv1nS32ut3IBf+Bw9ltM87eLphi8F3qvNShZKzLjYm5AAEViNEOoX5gC355eap4
matY9j6tH6D2Q7pqYEk8Q3UzQ36q0/PwPGikWm8rlRpYHd1oq9NY68+sWHzo2wlttAxSjc1ywxp/
RqvS0bL2I7c57HJIQLRBMnem28Oi4ASmNPq2TwyTyqP712+K8q6F8o1bo/v7tmcyXtLCOxLoFW2Y
xEmTfkVaw2QJywJYl4VF19bJjujx9m4urG+pnlnMvyO8riupX8HsBIEZ3bdxtM0j4FvbNl8ri4zu
G6gIT0+N39PbNR0vKcuV93BtGA4s7RmT/0CCQbsBta8qB+xqiirKRibEVhmexyaTNpW0ucNVIJEG
VvFkUO5kbComrNiaOMwzkwXShJgBUUAXLwQ/KLpe8X4zkDkY+S6z9YPaDqHX8TIAEX0SXFlIUO04
S3Gpx69zUX6UH8S+JtlD/gQ393BJqbevUuphZwN9lv2a1wHU37xdgA7nF4JHaqW2K9hgxeCm5Xvw
pGR92dsYrQVEbcpn9JMRFSDFzZsCriYqHfNGHY7DEo3NiZdPXchrfOCP6l8GLJDjkXdjaMwt7wV2
5/bHqiWrgZL6rJF0fBO9b+j9KMWqBZBWw4/DLAKZgpWNkCIhB3ZCK2xmEx6LBex2USqeLVEoVE/q
Tmrl/RaMQYe9j/P3yQxoQnrkpy69PKo3zWb8RcD0mrTvsSUqdXe1HBp22Mth80BLYlwfdut8W8Dy
2KrRNqq2eb21lc0t3UQwe+3VF2NGPLbA8H+KvcpigUkUwYkA8NGCJ1jOO1qzeVREUoqiiDTdTJ2b
Hhsk4+8+8SLu900A37xlC25CSspSOZSaUF06Z3RX/JTTvoClK0LYZrJLSBvHLk+PqPHl0G2F5qYW
sSY0iAXvZDyT8kH1DWzPVmgQz42WBncyPGtU2GRrmhX+j7Az23EczZL0qzTquoThvjSm54IiJXHR
vrrfEB7uESIpUdzXp5+P7lmDqu5BNxBIoDKyIuQSRf7nmNlnyVw1D3zlKi/C4Ti4XPuF6mv5w6Iq
fMlHTi9ERmHTy+ebJNrA2/uaE9YyBO3t2grXAp5cjoR3xcqICRJ7+b7xr6s/kLulh/co5oX0th4O
F1G2QYg/b8388RODpt/7211Zf0JM4MUzXpu7WTFdZ1REiQi0zHd36uclMI77Ydg+hvde/zUu1hJN
u2QUP6hufdbeMDhP5UsGioBMPLo56Xl+BfTZtW+K+SaON4neOhcAup6duXqoj0mHA3dIYNoIgjw6
wOSbmoNVsS8nq2L9WJR2/fZEkqZiSQyKYc4ruz+OAssmXqWx4d2kp155HKvOhj4/kATFp/rAiRBQ
QCNt+mxd9dtXvi+cW44dY6G1NpVEVEXI+V6rDmToeFxqdH4dheVtWC6w5/QdIs2SNmB9gkHwaShr
7oAvtF1aluPgPsEYvv//uTxPhgXY0EVE2oyl4cl4L4FuDfP6xoPzSzhExO0H+lG8Bx8lZ+aYsnPH
/BJbgNXTZZM0VNrArFtMlqB0A0+i06k5I8ZGQ8ws3QLPVrEnoTDb49csCqayuhvfJN6C8DfcCt4g
e/ZVJkvTbngSoLc/6MsJWDKzIiPrfNCnJqhwrlLZPiUh8ZHwhD5F4YEsNDAgmwbsqN1nvnbQHrdZ
dOkQ/ybhay+fsqcNf4KWMnyi7F1gXDgQtbRDw9OFQgZ+l6Li6vAU9xgzO8rK3Xvtmf8wzRMjHjUf
uyAq0c957qFcOM9tUGwZq2mR29VOSlGgOQW+5WGrmFs1pQVvbwCMp+CQSNfd4j+Qtrozmba4zegL
dtdscRmRIDyx8oaPfbd/ohEF+VoFYwHPF9oUl7N3EQDChVMuSw2oDgqp6d86TGt+tzzk4olxVdPP
bXLNqttTenMYWFtzU2RbjINSf3zgHx03HG2ppeRYsviJVEg416kywbzeeKbELOix99sl5SVRTm8V
aIt8a6IxQdwQNvFkRA7NZc7jBmmAp0ZzUDKQTdP2Djoa3bIzYYXkpD5XChkwdy7jsuEninwtdI3V
cOz1zcsRaaSvKJxaSnDS+tUMyE7mFir3cuiTPZuT102L37rwDaS1CbJnqqHuu5OGZlwejWHCRDSs
YyxV2VXyNkVZeKy5xsU0ADZdayvuLRFFXDQ58rh+4Ua0wDhQRCNw+COT6dGvGil41gORmO+Ryli6
iPxwrVSHzDwSuX4eS/VQl/ZwCAufzS/NLcf6Df7KY5jzzBvD95/iRE6p3PDxgP3Rj3qAFlXhMPmG
nrSFyxes36pHm1JbcsOkt6VzYZxkCdbGXnWb0t8/2edgha2C4TnHmcjFVpMWEHEkpoZL5IXgAJEX
/PMIkX8U60WsnUvzEhSVI6fLuL82tknSedqjPP3ZRxh0wPTm8mFaaHDC+kBUKFpHUjEVTWsCIivC
LqKwmtMMGj6+0nd9LRsbc7rqHYoUJ8sUewNGsVm6YZnS8voFXCKlY54HKkY55a2Y15LRjSjPED2p
I3jl9xCGbURJsjqcz0mwfbIxZJP0E6DDaVItkBF0wVmSJWfbBCZKHuywQef/x86xW2IXqxYsuhBu
xA1oAQK7yrRWz1fslIYCBwAbEsC3IwFbY9l7rz/WrHeUByMzdY7YWpA2dg8QQyUBIoz6PCZCL9qw
i8Y8O3p4L9DKqsPwyWjZ7KVyG712fGeG7DRuSAQRAWz6yVcJmgoQAR/JHaEXxjt9h/wyN9G4bWwG
3Fe+m1NAIRVrYvKFxNyMmt2L+1hiVB7wXouBdmSJV7/wViGfBJIUUMyMvK0Ua4dNKl1S2Lasu3ku
5IsgX5LnNd4NgGgfQQpuYPDTneqI7wBelwbQmUg4G/2OjBOhwaa8AVdirI9AxE43kePLOMrrH4wD
5qLyJrwmz7de/Qq3+Z+BkZjNMnEL/HgOc8pzqQHJ2raUO3Rz6Sv3SeMlV6wEmNn0l43+g2MPv3Wc
o/Ozbul09vMfxv2QmMc2+1I4jn5Hh37ugg/6asc55Zy8CZxGIVltxHADqcuYrU1vSewyy9fpsHnh
lt2DaWlwZd9h2ZpHDbQtuZdpLhYf+Gyvw3BNueapx3pCHvMi0X2K3Hdd7iN0VIuAj2xZvXXmVuLX
pzNDGaWRJVx31eTlxmBnfKMh4jLHkHJT6pv6WuLYbowVDUv60xs5F33wR5r0M5mrDng6zSj4ZObq
nJqEefzWi27+dHv+unRFVyvk+35XSYdhBirxOiRvkv5OIHU0nAiin//KA7SFH1atnAWwamXRb1Yb
oEN4f/D7jCj1e8jWPtKS+fGJXQdeBlAxnN1wDF2BncqkKRnZ6aVOkadM/zXj/f2kVRQVaYlvA3VV
wMfxytmMYFzDf4EJGuBP/dqoa3gX36ljDW8usVZiUXC1ojlhNtKF4wF1Z/abT5xHCA50knVqiiOe
ZRB2TJQIugntQDqW4/TVx5DGL74w2rYCfujBDIo0H7TZk7qImn3mGhhmaFotZWZ/6pmDQV4jqZb5
fEw5zSL0aymoGNtxtumldawG8kffHXL86ONeg7cyT0Fy0yTljL/F/JDWx47sdnjqZK7+8yy5qMmF
CD7Kek6WEOqeq74ZECwh3tUTFRgVRwjtB2QCwN0GLfSBym2W3tlsymyw8WDOVmy7jydPAI+BKPyK
EhbFlSVlDkWUjT4dsPRsnVII1G845+gFdkhojKWb/WEqYrGQsFswlvTVJyuBoUY/D8lV5KQuXRqH
5jdmM3pi/lFXqj28G4aENiEE/zHQQjlbSfe3cQq2OjPpGv+anRCB6DUfYecBtZmGjWc/tUil1zpx
9M67g8draMNhn7DS7Z/GwcJ/ANpuTpQ8PW9dewF5RLxEodMXUGq1tWdB8aD9PQjBJHFv9gsptjmY
QzviFDP1LtGCyuiCz4I6QiXxxKk7alApZrX8Bn+F+t74Pza2H+DYgwXCN46oedwY4sP+oORHYGyQ
1R2epzWGYrJTXX4kTG5HWkB4dSHlx6ba/T17DmkhKarhpMwGHoyI3xVpG9NOKATDa/vn721ep7LS
3w1HObGpq97u67bepfImbohA+log/BEza43AIfyhAXMcd4a45+s07lTOSE9r3T2PqOqRk47zPBAO
tLuYqzsLFk5vrxvNo9pZolmIcof8LTp0eDCxP7jgSriFkGHvynXh/j2apffGjCmZjOmTyr0TqjgR
B1Zd37nYb6l6aL9X9n0gJnNFs6h/GE/xIrq7MRuj78pl9gus1+CvTiXuWA/hYFvlko6v4uNReH/7
t//1f/73Z//v998ZbdjDPXv926tJd1n8qqv/+JskS3/7t/zn37tf//E3XZFNTZINUzcFif+hahq/
//mBNeDOfy7+va2l/hEJ42j3W+F95PaorcQCR5urHv/iOihOu4DsMMxvbNRoXD7ggXkyKK/v17Jf
4LvvaPHNLumfJD4nmI+DzJy872lqM20PnPrpkpsFuuxQQcO+7UE+BQP9MOevMRIvD6lCo8zZp5G0
ua/rYr2+NeE1FN+E4T2PPh7VYq1bD7hhezkjU7NpsBp9YznkGXylNSW15elOPLBnebHP77vsvi1Q
IxT/aaylcxO5VeypkKcbjs++kSOwBWK6ppK1IYO5tYo5SZKTphxnj9MUQj9Wkp9JE03ix888ah72
Zz3zHmtcINjfK06B1VY8iDTJ7KRqq0JSfawfAtdYQuCvWCHd4zjDgR0oVsBKeopvUyrQsoV67WoS
YhzT872eo8I5NWoFNsPeKUTaveb8Bw96+WaLBLGb6myqAQeIYPu7ubXU146jmDnx2VAA9QG1bFsE
POJV6lu/HWxzDg/Gr0H7DPLUJgiQf8n5V19cUtqlIUducPjW8l6EjHLfD0FcI3kjzk6BPiFcxpQB
s2wC6/Fp+D2QEvQxYji5WwMf4u0bMdv7D5ulpgpnNPLyyAOSUA7e7O5Ni48Q1NtRxpn6mjKe8tsL
Dz1uBHRt9hoIZ6JscXf62csyGZk1lLngf7iYBfP/czGrss4vUTFl2RD/9WI2kzB+zKIMJ4oyVbrR
ndTFtHTsDJ5FVegYr01q2Q1qubaKB+fSMK2HTsPAnYNGOfopc8tawQesLLg/19SyqcAhFkO5oMer
I0LtULQe03b38SLqK53U5Kx0Z24rirogOz2+6893Lsk6g1MMtmL3FHYKCisFXY8rVTGRcmGqD8/q
A4rBqdRhyO5r6a8LVpvj51Sfk59TFw/dcCoVeD6X8nVLFn1/UctrFjL0XSWiO6GdJZfeOCmYPFZm
fk1EeqcOmryr3rD0cgk+mdwHN3l9wX/qJkRIRpsUnTWYFLUVuTSi285D+6XSoZOslArxt4nP17Sh
0XZuvj/y0zO/BN8cX0FfDoVNFkFPjtQ/oOQIuDfaM8IzND2lvE1hZQkBeF0VayFcvyyn0P8CaMH+
M8CMfLsuav65MOvgqfs/Z85n7hd3rLeeZroly8XlDGxOtkyFRbv5sSAO8mRBHOVFUU0WRIEQxOJe
UdY2kf6yfKV2Kzh/NfChu/u6uylQRQKBGPpYyYHcfIHxI7jYWfXdgwhH1PJ+5Ldm0OBASxCLnJFe
WhWQOW2xeJceN0M49ziHWT6m7n9/YRqG8l8uTENSRcFQZUGTNFVT//XCbMfSTGciCxOmORaUkuAR
/xa8AuAQ/pd8z9DYV17NZKP6XHdT6VvnUwCY1QEVoTYXlGphetam4lpdYkO6TmgS4FsfTV2ySFTf
UB37XVcPdH9XDfHlw3uSzgXJY833npAqlDyJzBEVr2D+RHe0oSK9iq143xjxWjJ8s/XG0ps1/stW
iqDYl9D/qkDN1z7hfr9vfXOllQGN02SZE2MZj9j5/ZErgqGF0l5PLld8ObqEpRy2MtLF3NxZf5E0
xpI4EZDp5gJMbGZW+joO7WEq/VIvw/2kPw49fpD5zLBii34xvHGrZhlNYE9EmY4ud6o2C/pL1/19
Lg2XUbxF/Vuhv/eGU6tXpbw26S3DUw2KCB/rtMPPUb8RLDX6XgIUEWmjR6Q6Nl1JVsFhnzgDrTgt
sGiGrGt87UsK62d09q3Z+ynctse1OGwKc6OaW9NkAt3Vwm4NIWpx49VL+yg+hPWh5p+lZcqXCnEt
PGfKaa0MK6q6dMwVPEGHDdzxU8WD/hUgCNhYflRbSt0BYzmQNKwIKRV+tNPyerRzKFGIs+8J5rxu
sr5kZVXQ5/fzp3FsVHWISVNjbdRaBXNv5re8lBFQ8Y5SryHfrW1Noxw7YEWf6kR1cB/s02LXCWxR
tkOxqat1RneE4UsASjcjLCBjPT63d2Nn5IdBPcrhqZif2mgq7wOnOhwVwkLtIZTZIe1ScfsoNzFq
4VxvcX261b5HNpV9zQzYOR9ihce4Kz3dJ7M13pFd3RyL6lxmt65/k5UP4/E5jp8jfjC36NyeTfl3
bJdOAhAv/cs9HMaXKyF+8YUlBX1f4fpLvyH95eqBFrOs1grk9Xkn+a96ejrPKj/+p7TRYWG0Lga8
H/8h/IXnlBpqWa7VdiJY4M6f3ACkle4sS8KQxCSQVwSW/gvoqjQ6FBMVmbaG1/BZEz5rV0W2yO9v
wht+dNAedTT5DnWnl7YdONApaPvCX9xvm3zPY9lW7HQASnvQslNP7O7YvnwCwa/EfduRgKTbzclY
UVNVYzUoPzhkpkvfV2ekGQIcKoxLYDu4TcscN59zsqGy6HE8oUiB6iDHuNtRwpoexmCSbYRhM5jT
gk+zHBWHVe9rSQBAliVbyFeOn4Kotg0fjIiBYl5w/8jHpDyaw+H1YBe4e5CkXnMmbmmjo7GY54HL
eoWzSY0Woq3uxBctSPcHiw1r1/r9Pq68e+c/YR7G1+z1Vt0/6uKzei7wAwuftUlRt5Obb0b8mUgf
afOmbn7QNuSTwNTEVLkQraYM850WaZ3gDzCznUQSPLoas31kHAUxaIhh5uWcv3oKyeantj0/a3qf
zj10RPMYVytN+Rphyl1e0VqQAyGykyZQHkFP7fLgV3ffaLwyRWJ2u5PxhFjrO3Px6bbpBOI1+5WQ
TyDeymDJ6M+Pae7OIi/bJg6KZt67K08bAxaAjXFmuB/gH+UnFp28s1e2B5UCEmzyruDyB2c7m4cn
eDWAtAlff5O/ximiwxQ4mYPpnzAm2ycVQXmyj1GQu0DJ1oOBg7hkYwmUYWeQQso/H1IAk/BnyUOY
u28/rEcD6W/zEyIg68Suh1zCm+zpiWvVfxqezbXHdg5rP3bbcQWShvF4mHm65CklrjeUWExzzkH9
bjEKmzWpOT5CAstbSP6zZE1xk8RSaXcnW6ocDN35SdwoEk2DB3Kz2ZQKysIpFQS+EXpUAhmCg5OO
2iKy+5nsbbTlAnE58sU2tly0LH9BZ3JeSEuXIb67/Vg1lHqZiMsB1qNJMuAqVLc5y+ltSFgZ/BdO
M3B3nxwTOsSg0q0MHIcTBBLwFHDMspjzJPh2RxTl5I4A9tA2jOA+EHaeAOMxrvfDfTdyR3oQCcb0
s7n3u6g4pHj83mqmJOnXLP6qo99C/yVDXOq+nksF321yAnGATXKkqgqih7JGksWd4I/cBzSnL1Zq
PedunFdeAdouDngUmLP3UTnYdbIxaVqYU9dMhYWkn3STR8nuiZEWQxXul3MJi7LgNmRnOJ1obURV
7YBaGp5R+zP4dHlQ55hKAwUReZlru+a5V5qdrO4qPERYYeaCRuuvr0HZPUUprM5bqL9H0bF6bHUj
iG2gfnr13lfvg/YuZx/3xb28Qm64d5fMOGEiiXd8bhsBCxXkocF+zSwEb6HagfvAdYFzoMlJtn+z
tPmigyBpLDwOL4lu+4z15XfajDG90CFOrMlDqDGKGgcSZJsVAkhHaQg1dgxVJozqXZgcpX2m3pT+
HbkKoxmGr9YGYMLlImQXRDPzbkvim3z/4Kw8bjgFk/3gvr/7CVXkrylUwYsWq61WbUB82BPMOAJw
jF332JQTjgPL7EzZ/WxZnkzxeNWhX0nAySYbhEDYqibGeJC/BDopuv9hMBYFSfhPZzZV1FTVVDVd
UnRRVKRp2PinybifJY3RFRk2zdbn6HN/fbHd58pIqOpCReJBf7xdpjrsxh2+McU8zDtqS8mQw0hE
BhQS7/7yc+6efNvBL4TAGqxhbk/1qbT5wqwMX4Dd/DTz696nDLkT1rriKHcOdAUT3CNQuLHTMyDs
xJnXXFqJ5UtAh2pIw6zsZbIXc9czXSoPH9/ty1QeLnQLY4PYWc2qJKUBUll2Z42rN1PFptgtSdFL
w7o0tqioWr+Nxt2t4oLotyhtTD5C+YsNDopyn/PgJ939mk6k2F9QKCrppBvnyDybRJw6W5QvqnmO
y0sazzNh20+tpjAE1qJCn1cgpV556+YQoc3187VNxl0j7sm1W0K6bE2LwcqEFoy51mK/vX91R/Vu
N6LHX8aBbx3S5P1CPtrdZzsavMTll97uNZ4Jp2LABLiPqu2sZbL0zNLzbT0NbAxK30uur2dtK9MM
tFCKBTzuHPsmd6PvAyviLgQdYZz+UoEBWz1ACgWpk3BJTQfWTJgOrA2xfGzhlq1z/jwZLz/psWj7
Ze/fdKvQ/IEPiR6ycF3lmwm4g0IlrkMMiNDTPCo+UxFPkEvFZ4tqFS7FoG/mmKMTlybiX/uvkAAz
FJ7BrvkZvofgckGJsO9jc6A8VaZ4gMYEB9PGCL5dWVwu9JsjT1JxXoHazE4hImjlleH0Xj0Z18RA
pnd62LB1oS5aLVcC0C2Edn2lYvCgnRe5/eF2zuN5ZbPyJHR6HItTEx47Z5QD+sswG00RUpFYm1Uk
+0e0fd34prfR2b4gurOvod0YZweyE3Mz9w5U7OLBCRrlVkT5VRYtgMDExRXVU2hkzKHiwO2Bk4P+
DCfHRP13UjwX5QF6Nv4QDsj2hQ7Xytw1c9m6oE7HodMDbuYnRmzhJFQvJ9PAJ7SjyHAHSISwEbx+
WKxv/HTSuNKWkcQHVKWABjxF9LiwADOI4jRUQWywqUR7bVoDK/J58nXkJMrPTXINVbwuWCiqW6bd
mFKUwYnHd0gTyuzaDldO8ll5WctcpH7MI38WlLyvg2OvpSXTaeUNohdyhULkGLDGUivxlwlspLPp
6aloZzyjnx7v7PNdzt8eBhytK5KPVeT+Ox1v4UdT/xqNXzHjkG3OyGt4PW31JrL2dNFE5upprmIA
cRyFVmq4zGmxgaAY41JaVWyy5qIFDnFZS/Oa8PWmee7UdD+ae1M4CPdpg9VQqmaHyjWnzsq85B2n
EYvOjR/36QPcKPWsEy+RyBRRjV0LxQMIgdgfmrdRcukrvKNE/baWUoZF8PYqraVF+QddfAD/ddrO
Q4/nP0dZC1fLobWoPPp8YMtT37vhJu2aM3SW5B4IPPDoQ9K6CRAM4rEkvX2fyt1APMJ3dGlkWcUP
P0w4vPqq5omap2AG70lWTJVM4VS9g/9+nikA3vwn2w3BnwkOAJrR9CGgtqkfhAH6I+AIzO5ohj9m
dyRrzO6vP91rW5jbgDnAam6xce6kS3jk+PRkdTPzfniiHJ7giQLAQ72xouz3CDeLn961qG70pS25
tx/TvICiy9WX8Ca4LDR0QMP5rhF2hiXyoq+jBBPggiqfW6zQJglPydfodxyPyd4jXbrgXtiwIIsh
kM/UW/F4p70QfRStkNMc8ziaBtD3l+ZH2Kw+9PajMn7pdNz9QZxuLRHoqXyiKyEejyQ3X9GeasWC
Sr9tRvmG39aUC05TESU97Cz1irXlInz7jiSV5lsUvYGFaeLLsoeKQYs9VV3fxnsyt+00CYlkL6Za
GNvNCpZZMDBfM1+sfHaeVPzk2lQ9RyUWlnUortajXYdfPU2YxqXWOWsfpoKp1zS0qVi1euKWc2qa
RCygJKyCJXQAG4ABtmES5IxQAGDIGqr0NH8DOoD3UTCbKhyozkZ54/zaLTr4tQLVHEvz/cdc2893
fKxMR9d2DrMCGbaAa6SvEhKvTu18CttPKPAk91mZDsoBQZnxC60Oy7wiBThu1fva5JfAank+hFs1
34noh6hRnD4B4d4jevomOrvc2Ub2lmicb87Z4wzlxwK/DXo1lA+1eOqB63fHa22VJjgLp3mjTQfo
kqQv8Tin+f75OHK5gQgCLpjxP/+ESEAzNKNNbm4cohk4N9kxjGuUyeU0P+K6j4NnNbHnVZq9yXW8
tjljhWDir58Pu3wlUC3xdITSMUjrlAsw97xdvI7gLmJNXPIqosexF09RfkGVr4ZFUgevmtTU8plR
ZzlhHjvaqg1wisdKO8jNAd8EpHlN3FGTSaGkt8npo35MS+DZE5bmX4lVvV7QKBcFd2ONXCmD7tiF
6T4VD/eZDfFxWCn40b6v6o56e0xUSaAu28Sl+QHPcX0DPJLrt9yCrOLX/ICMsVSR0640fY2wYfM1
Ajb7FNy4mjpBNjya3itw25aTzibUL74Qvpo98Wh5r8UHJ0RS+otNoYg7ZbbVAXLfNz37DHac3uyJ
rYEf0/Pmcr/qZnZ41VRXou7OwMvAljEwJZ8qwgq6wbUWbqyLQoqOtPeZ7mTZymbCqd4NbTpZa9I5
a1FuNiq8f3EtIu8oQaUAovcbBWM99ggaT1YKceZumXOUoi4Y894cAt4rXqUqBDf3TjSG+bLw9MEr
J4vg43h/bAty+M322WzhDOrAovHqFxZ786Rzqa5gWUnmK20X+z8YXwtCW3hf422yVIDNEe8S/B8N
D9vn1CrfeYV+/O9XlKL6X467iiBLgiDKqiTLqmxMv/9Px13prsqdFg/1XARF+FyKpUMRj/2g/Rog
zHSwBXCkxoG0p5X+kv2BCF4z94ncQU5Rcp7ORvTJ4FoYFs/pMCsITAWru4w7+DgrTkp41Ix5NNuO
OXaxbVNssAj+VJQ9smMW74XKMokDQK4QPJ3OWiHosIS3m6rdho8dMyHRunswo6c1DwC63POgHYIc
ac2Gq21QUog3S50TgOmtQ5StQsBU8eVlnEgxyhqbD588LvEQYAE61uHqL6FmwPP0zUXu54Z8iOMz
8ZS4uuXish9XBqa0GW762fVR3+hlrbmo8byO17G8yPBmJ771x+tlf2xkmeYjt8Amn2P7IRS5yqhY
AclGDoK2cgZrP7wHvRn8WOunoa6hv0UNL1p5jdSrrFyH7tKal1g6q+0Jb+t9NUBEwAOeY/GfYJOc
DfvG+e8/dEmYBJF/Vv9URZJMwTAMUdQYcf7zjJOO9XM25GLHBmKacVjv5q+tfrRb1jJeTcjyz+t7
fMG1yPgyZJtXtlVL9/FRQI4JDGF9R4Er13k5HYKlaN00wdAEGobzfFvfN2211p9BYW0T42BKOzHa
VOmusn4Z/apXVwhzWYx13k8av77z4AzcRfi4hOElqq4pIffnno+55mMepsA4HCbQ09tIckYrpklW
CC8Q4Bd36//hRGpiuFRFPdcHsIEqm9c+4Bhi6EHHEYiSXxGQIKlB14InzSan3as0m1RbwDrJL1ro
8mjypED44K5LmzOsWJIWhc1+CiINVLZxgEa/G4p9Lu3j+CAsTE4MBuGAVYoBrbTCZl4ZK41NXLUa
7JzstOw56X1T3Dfx24/CIVFHLywywjxkLeUJS57amcbyw5s/pS3NYpl0MIeTAu/pNH470oz4bbAi
HG/bQQXJgikDgcCP7VXbE3w8DeYp4sE9HpLG3q/uuhfiMxYsBUZC5e//tMkuOd9zr663M3mzB7+h
M/fsxHh3j7dfexxOcwIbbEOe8abo/gc9TpSMSdf4l+vLlHRNE2TB1GVVEBXjX28qdR02T7XAMwWT
Kd3qmqsjchYulV4xkcPOF/UzSkLFN6eWvmY0AUNxo/BZPKniBfxD8ARcWOzT+tDUhxxcHhq9GfKn
hU5tg0xlnQ+HU99g+5YGWmIafMoUFGRzysqaHCu4q52NFoqQI2GhR6p+MTGBBBOzdb+bUcT2lV4z
0WFAHgmWvlY2xW2AwqYvHiMRvU1VOJ91HNOnyMHIDG3R+JQl8wu7n28QrHQQJwOF5vAW6lriJN3c
95/EO8zGgf0ZQfd6QRoMKHxiB4OPG5cpMjhz3eQ4xhLC2KtjJyMoVwUsYYddwXY4h+L8rUvg0q8c
Zmg2RCLgUAT1BVaSyCUuiH+GFmgqxatg/aBFxlKPonhRtGTe8w3mNPXw0juSyYdpfpj6r1L77Jw1
Y4sy/jWztIZLcAUmnT4s7gedU8IpPnCraeZEFKzWliA5+8YSk3Z/FWbXeriKw3UxAs+fBp2qmD8x
jz9clKcchyUrKO0QNoiQJIP3ebEtMdRJINWCFjaFM2TOorCg3NHla1ey18meumhtBm0s6G3lVkyo
YGeNVUKFBlyC+ZD7El3nrafRgwN0lveek2MgMQrNh8jtc+62Xm54GMioUXBVFauSF/HAr/0Q+/6d
ZvugWJa6l+teMXiR7j0GT9c8o4ey6RmYZ6hlgH/ST5WEBCbBkHGErb47KbEKdsruOQCXgzUEoF1D
4vIzMVjipgINPSbgTTy84a8tmChseAkhG4LbHnTo3Sg41Rt7b+tgVngb76CMRJ+dcGu5OTXWM6JN
75H6/ntc9dq61Gg/eeleonszbXp51KDANojyyeKCGpI/b2yUMTlaGqv7pVC8w46XFJKIRN5dWA0m
9l6KjEcQDTRVUVxOQEQIp8pHTJX9dyezYrfChNxya1jaHMtdWqWhuVVQMTLPAvYn4rwixoZpc2Ju
HFg1uDPx/ErYERzSdq+DLGKzSAU4bwt9uUACFoZNJnBQ5zpBnGYiukLo1uzoqD/XMiVkQ8D7ygOZ
PyZPTn1xBOl2hynYcFpyfuYAQFwAGqb7LXnLLE0tOdpm8eZBTRN9aD6chp/fpRiqtn6rGyaJOjEt
fvyIh6KNyDDcdatp1kDRVdM2BH8kkBTOZdoy2tBCM6pXSyCwNQoOfdQ0cICYSrrLzGEWhuHPLAxG
CMxI6Wfh7zS+8HPndGEC74fxL68EmUmZlvjSzvF4a3uDDimMjNtgwXsw+0A/4ob5Cn4btpAegC80
NWv9a6o7AA969q3L0ncn/B2FBY5okOPaPZsdWAxF3nSdRek4SAtqdpmTsJ9iyC4psJ0T1JiqfcAY
pbdn/GZGb8/0BhmK5m6lJVtWWOVzXelBD06PjmKqEbLzdB3I7pTaBpZxeOI2F5xPPLcaJt0IVUud
U+VbxRvJNWx1c5jNjRfzgw+FL8o8ynkpdlhK2jfZoz+IOFZtOl+191Z7N8p3JsjQxUK8IIBI7z01
PWjpd0+5e7ykH8GN8DHV3mLok0H+SSPT3gUA51zyDftpzSXxPAd9o+z41Godypjp0AC9ma69LIgL
a9mvktkEgykrn4YF2IPq+ItrnT6UH8ii3o/z0bS5KKBZxHO4YGQe6g0DJ5/zhPfSF/IGdApbCeD4
4EH4Se/ZokiclNzeiu/2D42kEBdWJk7vO5Ke7rSYJOhINmmjnSqTORFIRzG1SvF8b0+lth+lLRAU
ZLEAAplxagQ/UT0YLNhXHwmETLp+yR6HK74CNKBzuPyk17UPiFnz5aO4ADslRO/DEEEegWRNv4A7
qSqvxAJQBdiCm8hDcTALsmFLl3f3swKAUQa73AFBSncW/xJl8se3oVgEJUmlJCuVc2PsBvhFD4q1
k99JzrbfOX9WFnqyagzMEtPK4nXpFol0Gue0tHT9kY45TIfuczqy/EUi6IiZEEuVsH8EQ/amY2od
3+knB7I91zeqDO9oSxEDPEQEwxBQEY56Fu/aGdA/98CIofhbNNSOQnmb9e94saE9hxAJcDCZSOn1
1DHSQaVE/mQoh9XvqPvaUSwDtypoaB6BNUFg6cjPhO1X0Ccw7sAyEUACeti8jebEfiZ7KEQF7KEI
R/xRtQo70KD0cYXHifF4+mGVVzu/9nNT9dHpavI1xboq7asg2tilXib/XWUzihvDBoyupkDZnD9w
K3/nhiHQg1tWWAw13tvsHTdLWqyz/shfUJKrHVeobdItfgQy1tQ6SHTOq0Gp+4q51D0EyMGGwoXX
gYdbxQ/g4q8XZh95/8EzP3IQtZhxf3ov3wxLnrE5amx5eAcG/RbEkh0w90x+bV4yZi78lF4trCVM
XuFaGDetU3YftABGAqVFbzIrkPc2vX7U1SWsTtXOFOlUXmMa2IzE6cR1FK/Vhq2H/WhvwwwF/tjG
+0G2fygmaRSoZlD2APggtW4NDpQevlhitvhio8eF8VeQzgbl40hl58gRv0FTpXAzojd65JupBSfS
5khWUjydJw2FNpAg7qmRTOb0ydKXacxVtyqOr/Dw1J1YdMzngYlVS1czqlR/8q3Ca5ptqhV5RewQ
2WrgydUFGGOAkarsg7k9Ku7qTLvnS16Yj2UCTk5bZtry8X8JO68ex9Esif6hJUBvXikvkfI2X4g0
VfSk6ETz6/cwszHorVl0A40aTFeXyRTN/W5EnHgu6fYMZmr4qNtHXb1F1ZtoPbrh3if3orhVANfO
L/lECkfjnstnAfgd2wCAPsoGTyAlNA4CqaJCcJaL8G4nUEG7eczWkPqKaCkvaIkbD0AhIBnpcJ+m
GGD4HYpordgIAIuWeANoSWkuwE78SWjSNsEaUqFoeHST5NzG19f36EbGssMSMxmX3PlN7cfCyOa7
b2uacU/xdhbo1kTkb+aNLe3Del8RfauxHa84buc84maCWNi5vKyGxAasNYmiWdF8pRQyk2CGhwgu
t0f9gnZMUaYWbPsF7tyEesaQFdo8n5kzDZVyzG2Rb1QAHf7qpPkBc5xozrtoq+2fwnLZbGQ+bk4B
r6soXXS8uMsmW+IATiZ/ZTAJdncLsoo/GUzAMfBNRn9whaj8mpjq+hotEpgGQNAo1PSyGS5jQCb2
VzYxWvuL+dnOXCHas/gQ1R2AG2H5VLcRUV2Na9U1Z3g5zDPeQE9e8slRQeZ7E5U2dnmcyJGssMoU
yZTMdtsvr31wQ9sJqZYMZ/V3wlUje7oO6kfsTZAcGpE0nG2ljuW8aEnRz/wd2WF02YVvuTdAjjr2
1b6OIJNLJ/JkvSxy7fKtetrTJTHjjisQeQaPjjgTFPYwHwzwqv6QdMJx2sSc1IDiCCzqeHkATHPd
PmehWNvkNmPpvRp/q7AYLxHVeAxcOsa5JRgdf+Qq4EsadKavlFmNUuJqxx+CF8iii26WhmcvPLTy
imxeBHr++VbjCqeslPxcpBHY38Osq5XIFiNXJDniXsc+4MDO6sczAUdX8QRqZvrY/aMBeliTPv6p
ppXMX0jb/7w1UKU/bZYapzoDE5tkiKKsqtroKf7bqsgIs6dSPanikN3+8JMtRL3hUKMbE04id45J
+fVV3vXuLQMfP/NlMnpHSTuaycndIMa12qYcY3CbJ+4sJpNsGuPx5fuBtah9I4wb/9aCS93euuzB
EYZCJBIb8a0RbiVxwIliXZT+Bv/65V3MdV/s3/T8Wni3ZsaufIYOr6AfuwkuWV5HDZ88tbaPJ4t3
aaFb29ew1fKdle+q66B9lcZnyMQZHcXuXVQfOnzNFELW0ZpLAbBAcFKurG/V185KD5J18Hx8SHI+
oQgJK2L2ocefTwutCw7g19zOfGdcUvVOazpK7+TmuL3wTQjtc9wiaoQfCFLpTvuGSwsEyAwH0xvH
lmLCAgRnMlhq2QQH6GakD1pXSNxgqvvLI8sofjHLjAKjI15xagPpXWymqv9LaL8ENiJdcijNQ3qR
mn0T7fOIM/4OLaWMD2K4h+k5TtToDFN4LfC0F0dmsyr+sJkr4e8VnDGVZb0UzatknMfJkuwi+gD/
QAYtTl56pMxKlE9itTu20eyXTS8olPAfzAwDEpiZdmxHmDLFDrELAIppKRRWwJuAulMT6i0tRBu+
z0vIHgRGKAUF7oE9in322B89Ia7CIUtRqcKetzwAjVFsqlrEcVs7MNeEvJM9EuPbfNi2uHc8mm13
/JrwPQ/f1zZ5HnAEQTnmIvsp0ZvJAyDl7ElFGyIyQGVqQHeqOO5iXqFbmxtplhSbIFuvLyxkMJxa
/si8XBOawHJwKrRLm98nnrlMpKXoSMFhMjqkwPkbbx4EM9rlhvHvQ8pvIhGCmbJ9/96By+UKduBK
t2v5nEeX2LpUXKztxSiuTXwh20gGLb4oAkyUo1+jse+KYFty4jbdlIaok5VcJf021G9B8S6kH3X8
WYZf2cL7rnkWE2IK7kDTM+hadyRgljgzD0o4rod5opjWhow7zc0H3q1sNBqb2vmVmI1RdDAdcjRJ
2DgLS8zntpIei3p8jnuKW3RHjGCHvN4DgfvCcWEGuw0oy+EDqIGcQsvcfn1FPqf2lf68vaIZUANE
bLyZPKfZSTf2gaGBLm3z6MPSrndpONaza1+sLr+4x/eBshXC6ZRQrYYp82HgmJCXJaU5yuKfn02y
+GeegWeTJbNw0iXLNIz/soBXUtwJiqJ3MxbYGm3sCgCSef2JaSPz1ri61cqZzn1z3JJgMXhZuzG2
3N184dblj164vd3dYQ7x4Al2zrqoxTXuLqN/VkzW7hvmSI+yDg8+waj246P9UfsRbilVQ+1Xr+Ww
adV1hZhajntssXC6zO2TbTzL9F3Q7kNj34M4y49NfhzMQ5gfoTf9MMlVddtDJh+muLtzuBdbdNWm
v/vuiD/jbRu53CE4EKkSLeZ7kQ2zjvxNCSnopFFcKu5cn8iNP9kqZ9GZW3vP4Mxz9WuRw+iFvNqP
UCNZshNIsiQFW1I9zgwL1W2kmJGIqY+cFag9Dqg19k5P5Tx4NKSfeJB0l0w9F8OpMY6ziZLghFno
r9GyLU+BXYOP6/KxnWmweA/Nazq00EaqRasvGn1RPGneGAsWX/4Kw3a8K+NNzkoGwDv7Gn1NGa4U
jWW4QjZRDVIcHDFts97LUFsppw43DEtcZ0suYgN46SrOVn62YmBInzNRP0zTj+uSXBT3hL+svtGw
zJygUwASchrkgEiaFRPnv70JJf1PX7cua4o6RmdkQ1QtWf5DNGl7zEPeC7WaoSTFEyrZrC9bwenx
2Pdb4v09+VBhrxQHa0evbD68tfRuJ2+y8qibezfcAuEiMjxud8ULcXBTB5vm+9IpA1BBTmqhYe9E
Y89zbhkjbnUTv3PjZLsiUv5Z91/nOf0LifwRTVWZXJqDOCL1rNHTmGj/2E2qqDCYR4dirG4L2him
LyieHNZBsNFMAMYfZyz+ZbaGdJTiAkFv0md7W53mwb5B+GwuRXtT7eobICeWOCrBddKqPmrhZrma
Abm7dvFNi2kBuoXqNSmvXXep1bNKHnGpySN7SQzGFq+unod4acXZS3EtvAzlWko2HVQNJrVk+0y2
IAZpUYYxOKFDOSULPZVaECDLgm24iiKyEoRlop7Idqx6dQVpo/ombfCEA7ZBJC6ZPOvd78J6ZMM9
L26wE4EiEI9TxctXXU+Z0Cowstn6X+39ivXnmluXDQsRxdQs3VJEzfhjIIpjXTPiZ0XbgMm7ZRfb
crYv4hPWEVXbAK9YVOQhbThu6x8nUmAscSLdGZpiSr4w/6aLeirzHpzDVVVuz/AagAhLjxu20JyR
lGYJu4Y5uOy2QBvSCgzPGWyJOgMHWy8kPE6kkzmufhMYXBxdt6S6Z/QYV8tCm0v3FmFYcd5cQ/k9
qL8IrDxfdo/y8N1Govcszj9EYWbZgf7VV5/m7xdG/eHWVKM/X78+xXlGS7s+a+gYJI5BWfWwkHRq
AsdeDd1faTm23nWkrQTKLolVdqx37NUcj8KTI6Y2ogDpyOU6hCum1FtZmpe3wl9qEEK/VzjcySco
s6+GvpntMK39TRtO5O2UstdsLnxDLFJrugHqHGHLiJaSvqylKV95hsUUQwAKAv8gQEcrb2CXvNwQ
VcfgiIm/H11kHm5MEEGgWEpWZlvRGkkbZTDt5Qd3ZD+8NcpDnrDANvSjqpC/AY2904WtRpvBy9En
aj33/HnQzWtvXlegrJc0GeXcjiCuE4JGG/iHrJxVsqLfo19Bpcdz/cNBNqMtdFoMEtE5VU5P5Bca
vXCMv8YSFPa0cnLU0j2AYB4g41A/2h+sbA8qLURJHfmS0fMK08upFJYhgOfaE46WRr7exHbzk5rt
fJfTX+FKyHGCK4jAtRgO3JqNQOA+IeXrR+s3y66SHPwESiwk+waSfUpZXmAT6oXmhtz14zAw3oRr
VHwk/QSy5ITCTMOa6PqKhRUUTcwQxd1elGxrRkjrz4z2TGe8c57frnW2M5RM9cGx0o6Pjks73wON
/ukpZJdSAqUzeCCKe684xOWhnc5y/bMuP/G5lHQcmqvQWmlMTzlFHWMVlsx711rV+BsJUJ8H9r7e
Yr1WVD6iXR9sn8Y2n5cwZBNOoNi8l74GtGUVdCuLmME3P3vox5iaOc+0g2zspOIop+emvhnSXTfe
eHdmH0P8WQ2fWfj1+3c4zdhY7f0pFYJ0vVOgUMMJ+kZGKIUtdZMgGOX9SltplANPi9c2JqyEph/9
Je4X0Sjut/YzusbypYp4ex45WXIiRFHCYQeThZGhZBX2LwkjyVL+UNrGR5AlWYapqJqhmX/K943g
d1ol+N4U7R5QFO5KOVzRTu8R8z9t7jxhyBsr+kdp7Qi/dveoWdwh2yjeGtpMzboJ7zmAAHEVi+gw
K3Qh+rs5U4UxJR0gCS+CeXkq1w7Xp3L1iis5Nvwi9lsymkn25EwKYZvtk4pUieM96Y9DfrL7+q/6
84aEYzE3WkjAyDV2nCzimeE7WQade2yUlbUtfEIR/iC9LFSNPh0vd0pC78JGl0YzEqvhplv/6qKz
nx2PcgNj7FaxXH+eQEnLwb6tXeH1BlH5pxcbp5AULaty5Fmy8vxuvxysk0Q9AWBjDJ24k8kj7mX/
aLlo/i/vluj3Jn7LskUV2luaD+K1WK8JBZ38Asv/pWzB7TceqvMOymAk7h7QejuoafPXd6aS8mrg
7rn0V3n1GiyrtFKSVUokpifer4Rr0QSbvnkWTtK5oeFWXDva9rn4T5hSfK57Gt6f6+K5xhRiTfP+
M0o+Qg0M7J3QjzlvEDu+n4jsgBjzLY4O8+vPeoagtv/BfiGVl/88Ukvaf7/dTFnUdEuzJFMVGar/
73G/zeqk9MSXMfVguREZoYCaubFyIrBeo3l1vKBCYR/LhztVknicfXld4oikqFteN9q8paIAg52/
6IIZk7Rq4Mkb0WEFeWyKJiG30PSZEHdeiDl4lnkizvWr6s91yka7mWiNl45GazUX9rDYxfK9Z+aZ
hv3ZUi5Sd627a9JdY+8qtdcqunrTbDiubFWwkc2AvNMJaBBB/UaJ/8gFoMTRzOroILI628CgfooL
sxhdTezaf46kbKd53gpvNk831tJjid7rkpZT0X+XjY8ZLaqsD/Kdt1O+w7c8cxPJfbAdbqnGxbcd
OyJEvJ60wTFQccMd+mKXlVu6FpRiI9tmu427fVQcDVRbpqv6JCZnJd7HuyG+Nt219K6Rdx2iKxs0
ETNetBkQBvM1Z7AeNcVbmhBfXgfvecIJTZcodxVrSJBH5fyfP3xF/u8Jlw/flERJEkXRIin+fz/8
zjeKXBTgCbKVjKo13ryUmo4FOx6WcCQKSPvDaSIzkbQbod9X0vo+RaOeXkm3WYH9RAMgQhotLdhP
hwqIMs+cZJKzLwfIbVJ8tqZe8S+GF+HGuHaK2gnAP/huO3uGxy48KuExV4h8EI/bD8IuKnbqpLDN
w6s7lQXy4lkrzliMdI++xxO3pLjNi20ou1XoAvc7QMFjNE+EuTQisPzEzihGNndpdLOIYdubRD3S
s6pB+eLJTqPooVOP6kKJ3qZ3YhyCf4Q9Nva6/aDAVACQ7cSDfoFn/NRig1sM5oIrnlwwdWv6xoqc
nnErdvTa8XDjGZvC2PQA2E5+dhqiYxFgMtgP0laoXJ8U1rRP90V4GgSKBm5d9NCMt1p9H6SPYfP0
Ht7rIb8e4nCXkntd3HQeeeFZ3lswWBsXGjZrEwVMB97KZMRnQ1JdNGChNikv6GptpJuMWD1wU2mN
egS06RN5EE1V+JXHdGnd6XSle/oQU4JrEsc6FO2hgj0wVpnvAf0qBLX1Q0X5hbxVaxdED/WYEF1+
8mKNfzRxNUbLF2tug5bki2y5GDgRq6fNg3MEswUU3fpbtiLLPjSXwLspCyLDme8+GRRgBGqI1zZ8
KLQOnR+xOG60fGPlGyaA2N/A+ojSNRNA+iUFnG8vlTINskUiH0Ts++dkeDOD957NP4k0nVyg00cO
VkTWMDp2Ui4xIHcMFOYKiWc7y1pAIe9F+O6nb2nxkIdbjkhCBvUahId1xOo55ekOhfIklJeXfhPL
hd6sGx+lw/FxxTm1uoYJDyPdNNdqs/lRU8rJsx/tkYl2ypMzpU6v4pIVF3w5yS+e4/E3DVB6wQqc
lP7ygAsHwxVHWbY4YFOxm+DAx07CsoReYTiFT29ZN//2FNf/9PfpsilLmiLpuqpJmiT9cUYZKqmT
FNGjw7KcPT+lFLPpzAKbTXt5Eth+dKuzx3RMwNuENUhphNLiBaaXqY0sY70WvPXU5Rq3Elogb5XA
23dTmh8k37OK09e7IrxLc7G7iMJpYEnAvV7u23JbRW7euzq5qtG1PmR2+Vw13SoM15SAGgZWks3c
FoPloOIhWNYQ9v1V8St5TnGLeyCQVTuOxxpBsBmvxEX+xtOFixmgU/qa+d26imYUAfE4x1mgT+2I
Shdlx9Xqww8pHZr0ftjCPwppB9fL7fstRi4JiYdZ4WZWd0u/J8Z94sTmWJsNnp33/n/oZBjEFZZF
uGTMSc9bnBMTKRGJ/3IVYAStZ/w+np0Qv8G7P4LDFxFcTho/qoWPM/RQV5cmv4vCo8s+nvSp7hST
ppsy3uevffic8r6n46Z6riV/PfhrhC9oNB21i6xqi1PfHwGeQmRh/dGC9pRJh4E6/5dnPD6s/5od
TVmRVA6psiyZivEHA6Qr2z4xgtiYhsSuyahDygNhRHbCtG40T3OGxUqEvbMQ3cFzfbyxw7Z4bnP7
jhmodAi98SYnstlQk3mUwjF8XlErDmWi2CPhifTqIhRs6OBBNXmerhsJT5X9JePoGdvX9iDMSL8Q
wxsVD4X40QLuqff+1RC0S46oAy+y0+E0koBRIg0QsSP1Qkqb1It1InYCYrSG4jJzwcpupxyEB4Ja
BFKMpSsCwjn18vlO84Q292q41gCzdj3ZYOmiNK6ijuzAMtw2rcMf0XIvwzQR5pDWQMQiAMqEAIkw
yb+HT5nCd4k3xlRA4TvcE6pmGzf9EON7QG01d3VzqIDaYC8dIWZz8fD6jrRoiN00dTR2IF+Lnvqv
ZTNQaInuOL1L4WU6ZpFwuOXJaehOd/hvzOFSd4q9U/r+8nYDnnVvV1LN/hxDVkWxzXwOyZ55F6tr
Up+t+tB9vXDWmWulQZR2is5VXtsh3oWvXe5TeDeGBCxhowgQgp0Xmuf3XJ0u8vw9YFuS3Fn72/N4
gQ0ooK6i3BCYhrRPBVyo7p8W1erKIsfp4BS8VIxVXq2rz77jGbXJCwfxIpl6VGgm2+y1jaajfKG7
6XenZoclz07bsZGXrDelvBxCyhPHf1lyG/WcVGcBHCLPn3F1KryYw+YlLX5gpjgM0+JHMhe8CH+s
Q3Nna+wLY19bGFyOoU35mnIxvXH4i7Wbb9s+bSzN9qeNxcCMTH829Y/4HOtdzGfq0BqJUwDovLDy
08Yeac4YY3pMnAk48trG7ZkACG0FjMPA9zMw58dnuojNRXCVYLVIDi59P3Jy2QlEt/DGHmXTf1de
76L33psf9VVXf/n619a2vD29XmI1y2xoiTXMBn3jwyqrwZWZ+VzOwbVtAmE80uBSDp8XqThhIuIt
m7aT1Y968lNpyosaASVmM0uXOa/ZbA8LRh8T7fqSTDgumkXHynRLWyKPNHXYzxw/fqMzOJdtzB1B
sp5pr0vQXqLiWhfXdhrynG7fg+49Uh9qc8+1a6adn+3RnBfiXCM0hTtRmTcV7ufxRB1rIySRHGsp
uk407AhKKPrdTyCEPJrnIz9LYK/JH1ojhNGIV8glVb2svEX8gC4eRCB/SY5vXouyIFw2zzFE05mm
kyZdAtLV1SXtlCgd2YeSfiTxZy9s2h4wqZP3TihsLGP2jPYpmvHLtcK9kTnNMKfzvfU3+RddiyK/
L0x6jtcIOBwV2E9R/UFPvMnUvi+LY5Weh+Qa2BhI7ik1hM/3UH1XNZIAJ0FgLmfmOlbDsc6OAo6B
kHaADL/3qH9r2Hm+q8B+8OFECekZQfVY/M9QvkKh8zLm4RWTXgRCr3ZcV+hObwLh9XW79GgCLMk+
jWGfmx5e/nkglzXj/3tY68gbuimP8/ifllo1fIZ1R812ChvVewNkntWL5x2mBRN42rwDriWbOt/0
0lkxVgEcj7x785/JBN3/RAxO9Gi2JHEw4kUUaCKRw3ZQrJ1ScVwB+lKO5cZR+VeThugR0xiIgXwz
ZaUMgnZJm6wBNwAXPkuvzVujPoThpvIxrkBN0ueJK0rh0lko3jwyFsTW0pnaAYVFfruCzRX1u6nf
Ay4f4y7/7ouvl/XRi7tWXCb9JgUFqXDAWefp+lmv8mSl1Ms0xfSxMOZ6PY9wOnlzkVJ2EDB4QYJV
8FzFHUHadUY3eL+W+3URb3B8hu3Mh8D1AQfhx66Gia736dNYia8V/VTlTVKIjqzS15IOpKc6AiFo
a6CWib7REDjHirBbU60pSK5HBOpsH0iHVj3eHOh1sbWbLXrJZrQ1elcrj1Qrcb6wF5orn37Y/Ap+
hcEVQOdiwR1GxxWkRur7TDqLrNMjoZ5zXCsE456h3z2F/Usg4rt/OAzFQHSgtSfPLdkBxQF50CuO
rDim4pSNg92IO8Czc1zllZvBXS42zKR+s/KLlUah3iTWVzXO2GQjEzj41fqLsDzn5dnsT7PJU7cn
oBpGCpTmH4ZiP6MfIa+XhjzSd8Rp8aVjVU+drthE0brFLVQ4RrL1kx0WTuleCI+WkwmKd/wZ8jrs
P2mda25Z8pEjVJkPcHINTlp6Gbkhs1Fx6RfWa/LPN4Ck/3kDKKQVVEkcl1ymqWvKH+sIQ+oCzTde
yAMQ9sztdROznIT6jqF2qRWrDsQhTupyGRnLAl5ByPs6wHNFJ1RwxE80L5/g1S+m9CC+CcyZem7W
FMDOCfbKomt5I588D9w7yd5KcnuJQ6SbNXdI14N36dWzMpyS+NiW+54DveZo7Za9VpwiYexUY29Y
B8baAgd4dRK7c9MRqaMQhzJt+l555JQnCrcritleB1/bWzO8mIpGqSIZkdXC7vGefLcesZXQaVii
9YQOIgiwLcATh0ScIDix5yb27GclYdMu7xvLp/SohxWdV+W39c9xiBs6GZtWsgrRiouNWNjrN1ss
Mbq0YC3Z6bWXIr4QKzTWOrUQwqnOTrV6CHw78He5PguDrfVy1MCJc3fM661MjZplasg2frOpBicf
HDF1OefxtZI8/Bby/HqjV6OQJ+prC7fzm+4/XgoG+4vg8ES1Wo4AaEQcUBf+DQzyv1wY6n/NseOV
oRHbVxT+F67duMj6my8l7AZNzqVYm4JYQikIf79CR+PFbU/JUt+nMHTN0tHhcSNNMorUC1C5xeDG
5DpKGJ1bLdsxJ5rhiqQ4xC8BPyKRXgpH5DUZ/Sm5zseQP4T4LVYeLJCeD52nmH831Gv8TcEv46Nc
7tELSnjK26zbp8UxS89yeWkoCdRuEfvme0VZuPfoPorfYCD991xamFSXBUcI2QdNp7YGP7Mr+FM+
LPOMXp+Kttwf69fhq2cr/d13ARA7mxv6LH7hsa7Gr2uAliQaExY0hbll8RuC/AJAjvsyXEEfJxJN
Nz3UAlYbROXhnfszEuQN/FplYlaJ7eHllK/+NiIKbW1Na9sMux4vX/AecFgW30zl8UznLG462bG4
eV6XhNQrI8WsnOL7IbXNghkpZorqAgCQJjrWUeKGGHkM8C7b+leiC+hU92AR4zpAlJU5C8CI4PUr
wA49kkvxgjmQDQEW9Td4W1DIX2BqEKstnWUp5sCWLs8FbGWSFLGdz0iKcCpdtaUzGvQs9o1XXYQd
PsWRxORtlLMWeDU5Sahn4QogxeY1J33uE0OccvYdYOaymF1cuVgKbWwvaCdfPvZdRlbCAKASKI0M
trCX0Z18vMrieFaWmRF1vh7OShT2uILlWhmU313ZnTghiy3UrPj8g7BgrgBhQbFyPnIYAgbgb2MZ
NwCmtowQiDHZYPiDXkCwq9thImTOIGpfAUkQRx5dGK95jI2hDx5oxGSAIuGZ4hHnI7ZU6zbbRGwk
+VEemVD/oYUlIHJqp1Yc3uFsUrqNmW8CZibb5ccknVvV8pVODkOE2Q8UhWNljvH1eh0w/XUPD32U
/Iu6IFID3J4vnZvlCRvtHLSAhJbcHLX+8WyBw+xdGglIjkg2bQ8omoT1YSs0Ld3kIzOBt31lToD9
q980sKBamQtigfIjIOqZvL2ej+wMiTOWz5J5EeRrG9/amUcXmb+QBzhgO1/c1dT4eOM2z5d5CoPP
hQguuVbp1qrTvqvKugEFi/+cvGEjQYYbQQ1gM5jKxgQLkPlHIz+kfs5D/SnbELDemXhIwHhj44W4
4BKASMD5TES654jGrpLGqMgBRSl9qgviR8aIYeWabyntla/BWa6PZn0krbmIrAX3h472vCFzAUOD
TgGwXxGn0eqYOdOnRcrofIcvVqChp3x0m5GXD9Q6JQy6SeNTAl3iOcG1e221O2dLAF/ADtgk8rgB
UyCuSVMGwezu8gpLr7J3k0vI0GyI3xqsQnyspZ3JHL1JL4NdoOFQXMF6k38b9d3qObff9O4iq2c5
O+nBQQXhxdeyExJOk4egOXnlRRaujXQ320cxaVq3aN24dSPdNV+upv1VLRZMjQ50JwWShbTBMgZQ
i5lJF2iztMFyFZe0uHg0gD4veXuGMyUApVoq2Dax7OVz+h+e424G1EAWzGnt1mbWZFExdFHbRfED
i5vFolRoXFsN8rKhvzsdIyoUkyHkPNW5fLKsPaVQDakVQiX4dKPtE0j0pFkYtKgPIFA2sbKp+HWu
2JIWnaed3cfbJt4OzZbFEcdBrHrzmp9wTX+s84xnOPhUn6z22YjPknWuwX7GZyE6Ax67xJdh+cMo
4OhKb7ZZj73Z/Kk0ZtM6FhoOdeHyvse12KLlrDJ8onNe1djasNZh+V9AWpxKR4tJmDFYpJNpOZ6B
q4Lv1n8QCOy1TGGpChB7lsHcRA0HYTsc0+yIW68fGV1+eNXY7UcHK93DcvTyQ9yeypnyRqaotY6t
MrK5xeAiEQmTzp5xoSW6/K0ssP67UMN6g6ci/lFr1yP1jY1XCQ1kUwdbfimtn8MqMqYAxTQKBogg
rERl1h3yfk8Cll7VVWZt6L+DyA3/qZCmePO9YmVrb1h3+EKmZBMCE7mZ/BneqavX78sZu7qAxNCt
Vb6aOzPvzwl5sLb2azLWZuHpU6d70GksoeV09yrBBECc2Y809R/PEhMpL6tyKeGdJeF0dLSZYGzJ
1SPJoIiDRgPzDpGB/wQXyhhvwNp4MqiJqBcsfhtepfmDwL+xAI7eWnAf0JhHJ5QIpSrfG94+Sqey
fB0mBu2I5TxBnOZ6ohywOg7Smko6HIm0BMqNTckY52sQA+2ccsSMjuTNj0MfnX1gRixGmEA7JduJ
Zi9+Ndm8oJdECuymWNEV6VlrNt42SDg+gl5yosqhB6/0YHAvHSNcgYp/qdqEPsZm+ppkS98hNjak
3F1O9XQ70AIWOAioceAE/HLFX4CVA6GERCQA4jZTEjMuInuNwW2ugQB4J1pBx5gEtkeY37rKKdlR
aRs27BgT8+5W6/eZ43H5yGcehFRSYsEsl8SbSeIP0UqKRh8P4Itgy7HjNeMvhfICON4bwbL8X1+e
qp8w6AlLOPgt+7/Q6WXMhn3q2Q+Vpes645lXzkemW9PvkVaNbsfnqFRHn0XW6juYkVE/QaW5FvMv
CN0Y85/ELXoEiVsgBxKxTtQLGzyEjHUP4S+eCxcw43yOfHH+pTOIWYzsXXJiJUWLUK4o78Eqyjmt
mJI8ccbwXV+OCHK2vlRY1HzCPNbJzKjzWyX9pkQ2yPf4KhSSNb44GaRDrB0L7WhZJxQuvRhBuhGh
/9KdWaUNCgAnxQM5WnCH32KDh270VTT0VZWuEeDDcgTQGav2teixUR7rnC3Brcoet4mmbbTKcfiI
0tDuWM9gQjnF+UN6vfe5vSjMsY+W/UyUrDNWqMk6bNZ4H/iOCt7JH04zVXC/ifZtOvYbLBzIDxIP
RMw+6YIbyiyQW1ZsptKFDt9VWogmPzMWOOQmm5h1n8zJ0a0WED4oIgw+iDAS3aFcOOeM9H20fUrg
JAG9FJCCJj4wST+z+Y7z5yzwdbTVmkJTEkUIoSSKuGAc5fAclpwvShar3wKLMLAaGrlts4dqLMHU
EYcOgEmYoLxWtbgM03mxguVW5r+i/Le/l70dfly8sEJ78fm58pyhiRlHlaMxQ0MyT5/z6m9RzRjx
Tjj22bHIjq/4wCMIwLmyIlFJlhwI7oTEn5DBvxsbO+mU9vQRMEIzMheTOsUHgJ8GHwAbPJmPfStn
O0oZIPmJssOdLBESIsteU6ByCvVjrh8fCZn2AYY82+FdEFJWcleM++zR4wtqjmCTgU949qTAwit1
74Z5t9Jbx/pMO+AVkfRTql3YC/fXML/nP9sm6xCzA4w/felDFj8SppZb2l496ZKa5zForOxKhaJ0
l5qy+gHVgaocDfipeOC4UjIIpmMp0Y+1C4MTOgwCKWRhw76b2l0sebpMIvVUDVMtYlg7HfhsRt9J
nrgcyIf+Hte2he1TXehPthhz1ux4bkkvQEeWGFsiBpbRJWLRpMR6SAjsko8924jaxmdvMf9hOjEu
0T5kAACXFiW+wP7IqYNcg5IckSI0YyeXx3L6NS3DfaKg4dlM/wHGS4Z77mQkyQm+KyIlHeyWuU7g
ofkLKAcURyFntet8hiU3cjavZkmXit67lXpXoxOjmSce+rEQ8qyFF/xdmcYpSSI2c8j1N097i61H
ldzRSvKPzpgxZBNzUdFJognpHNkgXXn9ksKt3lJgRPrCCDYM2YC0REKOTzfoOe6g3uzLaraJwPtF
7rTxbKPYV8WORy7+1mBBVF+p+QVoTXOvnT95189AfdAgE2pLvEA0yCjBOi3WYbH+3WFb6fkCnDRF
ZnIiE3CIE/eOOcoap0DgG3aQXgfpoZYbeSwjI1NO1Adczb8k72V1lGz+Hrwfj8K6xqLEEjGmisoo
6//tKKwMrReaxlOd6t4omij9XvGPnmugeKvH+zQol8n3MF8Mq/tVJe39Rv0hyXQOG/gR71MOx5yV
pvgPR89SNifsklhHWmYqzF9Pst9ri1It4C6CYyIX9dvGAsa3E322J+M+xeIVnE7ZIJbgO8ElKEAG
Dk9pL9F5+U28mvv5gsFeT3jKAOk9DuFRC4/tVfe2r28BP6jcTnV+3ESv11qeJeWuzFj/2bmxLUyi
b8e+P9fqRapu4QyhY7B3vn5bnX/UxGRequ9N/BnHn1b/qSYfTUKU593oj/r/EnZeO65jaZN9oSFA
b27lRYqivJR5Q2QeI3or2qefRWV3z0xh0D+QKHRVF+qkRHJz7y8iVhwoa32X8r6yafanLzoYqRxE
OYLSe0+Qv55aA4TSOfyZLLEEtIgox6vBg/RTUt0zoCM46gwkjePT9DcFn7Z+tsLPF4b71LiVhKWo
cU+WmJP9zUH/PS1U8rZKt0BV+aFYpoIRT4MB40BG4P4hDE7re0Y+cVqjOPgQGSPQcd4teRGjTsM7
MzY/sImQRELMIg+ydSJNSPhnrDXVSKG/VuQ1aChJXzESf1X0G+wzcR7BRqx2IbC1xJP+tG6YeEp1
LYdbR9mRNP+J0uWpG9Bth3sLH88R6me46XsQ29sotLNj23qh7g2zuTjczOwRCh9K8RUs/1V7V0wA
eOM5eZZSdYvWrbTbmkRJtqXKkggZHlwWIC1c9x/Wrgu8UTn897mPqv7T+qZYBtq2aqoy97yBgPn/
3utRYoqybgzUEmUz/08Rw0tf0ZIn0zLAUKLjzf8hAar270H+AT+5jT+r4Et5cCKtxS3q9YQgsNZD
YheguKxtBYstYRy3UxtCPI72dF7tPKz2n3iU1ASkzVpC8UWRDCivn0xKHUEw5n18wdkxLk/icIm5
cF/p26GtPv9KEu1wxN32urqXAf+s+DaawFMjkvIHOTpXjDnsUrJdyXv9AFieWJ/PPpt7i8aDgzUe
oE63C6s85sWeL/b9tCRQdAL385HLF8W8Iss/XET39kqFCH1/Gmdq8/pSbqNy66itHmauG1RHVT6W
45x2qWwjwJaD6inzOE+HfRCDMEzJMAKfYOWF9DcawB1smc0d5BpP4ySBa1mjo03NDy/tBIDvB3s3
0N6V2NYvODCSsovUuQIUTNkF7VypLgXDUnrYoaRIk8738tfeZxafhgqNjJIj13uVG4HM0HuubxWb
pt/EAXXFWxOH5WgH4sKXndWFSqoA1xS+5T3H3yfdu5NTsG68NvKeTFc7hI77dmu1f9pNFnwQ+C3v
Q3jDK5MMJ5gDxiqjT/F9tCQ+wQbxBTAw8opqjccmrz9bfJPIuegDwkZSNls+v03zg5DbRm77CzrI
Ce6LDVGwnWE5NQ2NxKgim/Q04idpJgBJtV1kDsrPD795Z7gzEdY+4xI8CN2dwmJqkWJKQ7BSZEzF
4N7PCBbT1do162Vxo651uRzKY8jyOVKDtU9GzMWfZfKZXoB3GTQ37sZ3dUMgu3MowJxDinI+X2bF
b71etsJdEfjIWLn5newxsVMLi9XiVd20/vo108RPufwYtBvlQ7wngWTCHGhWcnMMAq9JUZaPu5x9
QOokMEUKFydPBbmdOtDMURgxvXY5jTxe6Hu1eBggogNSqI6+eIilQ1IeemKf9REPpE0XG4oC+RC5
XQcKUs2KfJU2havmdbe2xrUfcwTjptv674nyeU7Kd74p3lFfv2K+tyHqm77x/vj/g6UR/i6CP13/
ewTlu/dRq8u7QkYYSNaLoRn1Ovvxg/JU+KaFhsNk9Ups9JKk2bWGs8e99yuneXhVG6dKPZZPMsz7
YSs9vfncf23ogE7h8G2lmrwbDYQbXvM/JmF/uGESfrnUfcrY2/MtJK8KoSmwp7JPhL47HLFRvVfq
PYpulsK257NqPthydeqayiaC28IEz9UajltznjE2S//LzNWkbEupWXD4AfzAiDX1F7S0/fclEVvm
P1//7yXRlA2TYhdNl/9h9una9NkbRsPp7S+R0pHUvjEP38kUOnpCSHmA44oLk1zhXMWf5vD5CPey
fCk7oo8kwa9NvRqEZVVdxuriB9BO7fD1nVe/evPb9Y/Y8liDlGZdfrGqDPdiuKfJPVFvEq4RMvri
RsXU+doMLJjyGl9nHyBDzZ+l46cQWhDDNkaxRd8fsRDYdb/xfP1uvj4NlZz7L4lL+S1J33n8Sxh+
ASSs7kJ5z7pba17IRMGI6O2wt6lyC9eQG6cDAIlGGt/9zVNYpaBDDYpVN3RPWc0VHdaU/xT/tptx
xMXeW04VKaxaApj1t1EMdHoxvQpWFPsIDHwvYn9WkjNcBLR7ni5Ydf/J8Zv6r+LLxEKsnwJzIRQE
CaYab0KGlQF7yMkKp1XsDJbGug6mN7I/MuBZ9c9VIRLgXtpzUTzr/ZQybOsrHcIjRcpO2DgNxJoR
cK7bAYbp3IH53W/j+Sfuf+MDrr+L4mq0F5Ewpn4kzhK1gCA9ss7wWglC58v/fgvJlvr/uYeoUTHk
qRtIUaV/Zpt6mciLHkw83Z99vJ1Yrtl7i8VT2HXZXgCWDVYXlKK5dzowifDAhi3YbOFNpC3zPTtN
bC5w7WYyYqjlQqhlUl687Eo7Ubdk9OdgOBfDuR3OQ3o2mxPXgkswgv689AbzrWP7nDxktBWkg6su
iUD7/N/r1UoRLu3r3rhkcpOImfmiJomh37Xwo+k+0u6DzMl/SCUykUcVss2/pF8ysT+V9tb8BIcn
e36Ywc2UzsKXqBzAnjK0iYUVJ97lCxGX2ReTSowedoU1610y8PNfitf+An8xLCErt0tgPY7PtAzd
ZLnIYYCChMz3KX/LGhrdcd2sFPXkM5FgTkVL7bvB4wG3oLiV8Ua27oiWGFDFHmCBF9MjXx51fylk
Xo8suZ2z3E/6bv2OTLXlrsnc3HADfU8tVP9RUxOHr0H5mi+U/FSLp1iE1MiAaf1cKOo+bvZStC81
N03czNhho+D0AacTm09m62xLQStxyoxXTsrWfoAthfeJzCRjcU4CjMWf0voZb2iA4sTJGXQEmwlE
RNyuHviqFqX2cG+ZenIdBYRcu6gbrFB32qRV6ZKZV4XTd7qU6sfjgXVMgXk/7uHtNsVeGPdysZcE
F/CwehOrG3YgpFVRPfbPwyuYNgegsxpnxESsXdv8ob8XiDT6nQy/8+BPdO5xisyB+X8ovPGTh1Te
U/g9aoReNvvssS3824CrxDvsBTh4id8KZ5bl44iHKSNh8lXJu6h0U8Z61GkJh0Yg9XGMLsPru+u+
sDUKyWe1dX505Op98bqnyynnzf/tyl+j+rummkD9Q1oCtph8dOvskNcnFAUUm9fi5dvxTRn2XEvN
8tqScOmD0/nqFX92NmIKFg2jcAmD/TiikaTpzUINGZs5+C20DOwlfA6RRcNFGii0Ewjn0D9L5WWB
ejB5kqtHLtn4N4NhxU6XITvcTTD0OMkIjW8yVHDGNQQ5oJcg3nkAbqyvASA78Fr6WmkaQKKRP/xh
CdC69veuNXuicFjMem+jde0XgwiYeKsTC6m3YryVzI1mbsRkA4G6WkXlpWjW3V88a/zKnLXXbK81
9mjFAX2iIun4l2Odvxbn7K9rWGHiflj6tF51uwY16w2zXCx8TMHF1BSs4BUfYDlS2HpNqDx49xEr
xSWKruYRLYdjZVzsleArVz76BfvfvNkJ6F0Gpuzxs6d+6W9BtKj9MuvvAHdq8Vuufj3rX03zbYVf
w5Ig1wAR2+b6/+CcaTsPqdmB6/COwBhT6aBHZ+tUGJz9VmEfG1snp8aXWhh3wYwG+jyLHSFHJP/p
iMwzwqammif+TjVcrfWqBOj+8SmdlOd5qM/houIQOv5Sh1+N+D1GazyI6msfay6g/QALB0b+yW+E
Os7EImxWT5QScoH0s8+t4fGb49cmeUPpmKB0xoznloJwntscMggV8R7yJeokZ3KR3Qul1svp0APC
2thj0KfRoC7p22TwTw+tuKbsGX0CHTae/fzrON/5IhqaRHRiBrsxovRvUyeTsT6k1wztZ96b3tSH
QHCH1ZD1gSoayaYrXivcxHdRraj+IXnH6UCpttovXb6EysWKrqo5T5gFVpdQACBwztuTkM9ECi04
Yr04ZVG3MDGucz4E/JT5qga04hrijt62PFmm2dqJsMQFHgwMiX+UHdDxe+UAW59Se75/BFkE3EUx
vY8QvhOciRCGiqn5nNCX5fXjIUt4MQ7rPH7OYO8NE+0G5LCHrR8BN26v00NXLQB+I1cbtP4BHHmF
EyOfEJVqnAsTiCX7nFnFm6y4CHIw+yGS8w5TY5L05LztkhYO2ZY4F7Gb46g9Yjm+G7Ni8pLq1+C5
pB+ChrzMuHbzmOzBHNSFqDrUTyvnjIG/5Wa0s4bXLrobz+WCGAKYETIvkd1EfFc2mQReJ3zZrCK8
YPxh8iio0nEMTpzCRu2EY4t1ginKT/2PudYoBXmzxSkJEEDdW2cTV/9hEA6qcCiqI0kcggl9TNuD
0xhOTcOAPGvktVF44i2DvpeQL1krhLuDdfdaEeIa9aUKGM0WTHrfKDRy5WSvxV6kg+E/UHj5B3Cn
9LAMyjK+1PhXtABBj0VTNHcxKKkKYOo9JNJS3XUDB9UqWFyKYHa5qMGmiXlp4c3ayt1W7LYG8wN1
K/GuBTttq8JJGk9idlKR/rPtNOU5l+rZqs4i/r1Fp+6t176JyMm7sbGj7yQQqRdcqJ29hmreP2fk
K6FWA7LOgIxzkBO2MWlheWM2m0hd592sFiZnK0DgVQbvoNwVKyVaSYCzqDeKqbdeVzptHSSYYcdu
gmIyqHfdBiUvUTcQOAQEPLBeaBETYlSUnO0fYfymCSdD9cO03rgzwkitMVl99NoDB9huJXmjwCuT
FkyejikQQYdVzujOrHKNfJFtQftV6L9kY0HXIctxIO71Yv8sHOACkvsMJ+nbpBTmlFYHpfRCxW1T
ZpX4cN2w87ig/b9JiAaFCI4pO2WxikFSoTRYPOvsM7as309pU71YwgsCaxjJtF0fOAFhIx9E7d4L
5p3iVv0hHI+hfq5xpb7Omn+J1OtTQK2+51hutfsEmaf3pjoT9e3ZmV4z5RqXV0z11WfZfpTjQ1fu
CfYV/BZ3CTIvByPMYaB3VDfXcYnMZTpqIwB1CxQfmOC+smT9g5SO4iaQInRT3zU9JZoLtLMfFYWp
PORkPjDXbVv6m5gz7LAp+mxW6xtUC8PNu/Na+vQrHiJHlXaY8PQzIuBsKa0Z4z1KdTnjefwXkJ1G
cygH1Gbxw1Yh2qUKZI1do+yw3PXLIqaaZtOYG0XcPKE7JBsS7a8cn1wuH+TSi4N9DV/kucIlFQxu
1HlyR+cs5taon8yt0nNrdFulm46NDMvOZ0N8jOIj6thxfnSgEP5Ezz/6+N1mX1OvTLQ8Qrpi0ua3
B0s/tP2x6I+yeUzyU6IiSk5mO3+JPVfG6K04xObzzCU2z9Amm5274faSHkb3Acs6hHDniQxGKCCb
Ytd7aNMgl3jlmCcL4lLs0sn4Iwz8UKyeUIqKtSSuUm32ir4l/wAKosZC0S2omdKHfZx7uXbSzWuq
3MLhLiu3hN7hD0n5yJtHM96HEZTLBwGdwHlJG3IQfFfG3BLtajlSivL+wmGFd4+EGhRUxdNYnJmV
glIswUeG25RVjz1MwzySWeW6qlZAVu4awtSwNzL0fylYzf5UEmLxosMKzICWsEyNN4BidGdNqtj6
6NqPYJHmX6eTypMX7dOWTfLuh3YohkAZtll4ySre5NvnGpUQvZFbTooAWlwTYO9a75GSMj71Zhrh
VLHtG1tIegw/OipO6S5QvziREpjqXCtxtcRlLZPZT0M/k5xZpi2ppR+nOpCRn8pVoCKruyzh8zjg
TINjJ3lJsB+1naeHcwnWCzzMpZgsX8qys5Yp9R7K6km0KpsNz3nMloKe+mBjdtPKw8SLlSfxXjxg
8U2Qrwqktvb//AYAFznXaMNpe8qfLE8bC3HUXHFAIf1oAQNVF1Ns9g+on/CqIKNxaj5hwmjRBs1V
Om+VLTYMvqVRP5rBAadGYHxENYTFPYKsuIREr4dLlFly4gkNONWkE7Zz0jR4XH+s5wlvF6ZXIGTZ
Xc999qL9mtF4ATKGrDn712Y6pdMt9Ro2DE6GDTdGY2xlFCe2HdojGj6tYW6OPFnHYbWUCR2JkyxN
cWReb0N/pk8AVGN5yucFFc3fqnLOhVMynvT2eIrxU8pnQJ9J6PUqFZ79DINKrx9xUfSUICmLUNqJ
PS3WNX+ez255J9U7BZbA1Fz5I3grw7JdLmHn3WgI5ybXhDsFDIyGS7CCKwreQsZzm2T2J54PkSP3
9jD9rAfu8C/TlgpK6/fFc4q6pO2uGJ2xtYNm2waO4dPA4wD0KFa9cNGGmyw9MuHjxa2WfhfSd5p+
B0CebA6q1NhxVsWjDJCpUDY4ZdjFvfGxYjbfFvdwqsvDPMKreg3KEw4onpxXGk9NGYq18KkkuJBx
0JuNMDLu3Pv6jBsuJwhlYu7xVtIMckMcbmAXCOrGyrc+b90Ap68NJqrbDixXYDXeFX0tKIdsW6gM
VTVMsfPXuLDYuFi3OLrx602irIlrHkYLIZpgtX6OD6tZxeBslQ3gTtZ6akbMhVGcdfZsqWfmR7yU
qXPAK9NjShy2IpdC3pXhFYmcQlKZZ4KTr8YEx17icvG4FzLhUMlH/RfTzQ9IKHZ1A/qkjZ4wehbm
8mnyCNapABpR7uua6TATFCf/iCtP8neZsS/MQzWnw1bVtsVoP2UaM+aB4qjYVZ87CrlqdVNrXqp5
Ibitlal6iStIDolbJdrDqev4KLidsg1y6baViAM5IZheYUtjdV6eu+godzunaqaWbDyKCrnKZpPT
Ec/TxPjUnVwka1p0r/bT8ErKaBw6Qe44033rXc73xvxAyIWtZejH6C0XqeTF/bmU2UG67SS+B9ua
d+EeYGnYuPiNMtaa8LKesbvRpXOnHJR6to5bBpeYqcjrZIG3DiOOkFtesQckzIPEFgHDTTU9vL5w
7Jjsvx+9FtuLi4Egele1yW+ipjL+C3iJ4BTx2mNub24qkQwnNWKbUdx0NBaeihaI3jFkOCPt5cVM
rjadeY1kkEhz3zOGzy74QvKAInxstFMMeQImLkCx5BQK8A6nnCpyGuaZoV9FZO+HeTXF4HZ+v66J
6zaHZwQP0TulcxbwaWOnzIR0q75Bq7gZJuCxCvovWLEsjfm0kAf4YKqVALD5DSS9T1QLpjhUbNQP
CpX1gNTeScb4pZ41XF/xpYovJorsogo+YME/uRwQZZ1Quasvpgkkp9yABT7bQfZFvGO3gXiHy4D7
+oge+IvmSN9fBem6x19QbUgGZXezsxthe9BgXO2l8NLqR7/y1ka6/0WHLqUZqAG8CKOYnsJpqG52
zh2+j9eNhyZg1nWiNh77hN3Qh03pFod0nLgeI3esN8tZw7MTU/w3RNfGumrdVVIuBs3kwjnKznJ0
Uhh8T714UTobJVhuUBiWOWYS/Jj4M5ZKNZvtZI5E80z+4AIFhIDCuV6hzyMBzKpqRp75bw1k8UND
3sjmWM/M543tWdNs2GL9OJtK5mFzFaObZOx5nItlvcrA1bio+NKuBUFKQKpdjoGnv6PCXBquNJcG
Qq0ICYYA2lR28mNcn9/vM+szuAnNtY/ug7nevbpFxEYsme1mqr6J8GS/vyqc7LyCMZTgLyE9/v5A
H8tOOzGZNfSHn39UxsN8PfplbX2Hz+/Emo8ThCSb3TGrNJxI12siXqqxzp9Lilkm4i610Diy8gNJ
LWBTfzvrq1mEWLGq7Bag1vA5jfmY/oZUR3UlNSsDvw+tYRQo+zZtkNoRO5XK+ByxTVoHC5+n7Zq6
hXlUMauQoNYOf04DwOZ7024TjggK0a1N2K81NlnGaqBucIS/tuFNODvRL6pzN729K8S4YQSze522
s3hvCNsDuUX9bWZrQATG5F17UvlVwfMGRz3jAJNAbpK9pluPoAoHtzX3dEw+hxXNzMlNPiBLI0EH
qH3KuirWaQxcYTIlIliR2NaneMuP746dDnbAHTU0Od2xliePhxmjSlv1bYuvv3dQpAmpzHYS5/3Y
Jl3WLIQjPZXjnHU5Sew5bTNi74jkZXPHFDhr2U1DN4u9nPuPcUlk1q+3dM08rSkgFilrH33IWNn7
RJl8FuTP8umbmKUtDWu7IN0bLfrmLONMZu2sjueRHd3+pe3NN2yliJfP9hDoB1n1XhRxnnTmWq2L
o1lNZ5iaGXMCpBU1m8XOaQWAMGtqAoXA0a/8ArbOLgiruEDweq4Yu27WR3uBybC2UFO371z4ZLiU
Ch4aEAUmaW9+b9pV6505I1tXvbnBaAXobR8CIGNzXVaLwZjWTsx0ArtG2y/dsHJz7A6B22FYbnbP
ZCqx3PuzTOAvsjVxbfLXVnxtonQj08CObeC1onl2lpYTSESEpdLu7IQVbhkqsyvIuWrL7IhKyckx
Js3FVZIttWFGtP3jnpeXbDYyeYjvunJrdq9lUPxWVUoV/gr5H3Lx8a4wGPE6FG8XhaMjdad2C1x/
QbZdm/szWF3kgFDtYHXF4sTq6t6JumimPsAsByc9YHO5to70d/YOdGXx0c/HGvCRq6yhIL6NYjjR
VLxiAYa0t0uzMTZ40sISDDUg5rBEszi9XqeWrCv/ysvmNQsAAHLCy9bspVTenj7WfoTkZMamq9xO
K0MSYyij3Xb6djGa8WYKcD386nNHfbMCjNz5ur/IUMlH+YE1k5QK2ch+3tsx9+zoGuYUkBTHA5Y6
3/aJc2wFV5OOP68nKcEKzXWAkfVQXw9/uPdLI12QIWN5OAsUNq5KulqZGeFGP4zFQSsO0F9kTM27
QNiDc6wuGj62+FRVh4rszAsP5077E7JXXFrJIfeP3eucDRchvqXWUcQ7MnVWhwjS1HkQHSLW7NbC
RGsqWawnR0e3a8dl+Nr8eDqIOfacOrgi75hjJU4xx6Za9m/QXkIXxlF/USxwacmYAPfNt3n2gI+c
+jCbO5oECntD6XlaTOnyiULQbjOkbrB6LVTWgynOGcf+sAfomFnMI2M5WIu+s1/4m7Nrw+RWJM4x
f+lY3Cn1tkF80Ls3+MDHGCPC/xDJY8CXAEcVTT2XzNNFAmzj3vKKkZB45nuCxzi+Kw6ckhAKn1A6
34XZtMyKe5BBirorTWoznGfGHmIrUA0zr3QmzfhK+dUWqtsN0x/eYSUbf5MHH9jdRHYpHpMnAZSb
knwwBS2w4BI3G2BhME98XTF64QIpnqfw75x4ff+0sabw6bGmEN2eLGkthroZhrZEPZRwM7t1z4K5
oEVk0kyVtx8CZpt4tLJi9hyWEwsaBA79IZg2JDp/H1joavGjNjHuHHT+Ojcjd1AxsjHW2Yd/+/wy
5LcITfF5QgpAA1w65dTrKOsLusIN9HbGrzTOwm17fvGPeTzmDJQz+Fe3aAsRjlmuH95FDSMPwYW1
k1POinrDVgMU1/ImllM8Iwo/Yd7i8pI45CDlLFLyBfXON+gX3deD94IwjOaj0UeyxuR8j3V7YBiG
8eiEiujXB5U3+LJ3tT8Qip7Bjj7k1HCFzqWnKI29+Oxz7yz0wn4NdjFQAmFHg53j9+EfFzata95I
o9Vrql2Por0au7HvNJXDfP8FqQYowmwT19gNLzJBy3e5isWQlW85mxoix2aZZFf4xqG4blNvEI8h
f2Jz1WZ/feWqNF42HAd5GQ83vZ73sSPeX4QVUjcuFpiWhBbbv6smrggawthhqRFO/nD6feyzr/L5
kZm3PLyEd8YbI6U70ACeS2bF3esLhauDJ1fDV58MQhxXFrw/sE6KHOgpHaQ7/NDXYBPdDuPFbyXY
p9mhWKTmOdnBiAEYW+IAibDO7qOtw/C5GRjvgtUw6YdTT4Q7mHa56V/iRqTJJC7q8+txA0QDkTQ2
OTtsqL8JtnPwZekiZqhq7fpkH00Ebk/XPLE9+MkxXOQvp5BBeBLycbqNsMjTR6ve1fJuhTd2kxFz
++lAUipbEzMmD8aG2xgt5cdZRL6NB3ZkwD+dry5pccv6e0n1pU2DjoEZuzsP61A8lr0X36VmGwmc
m5n5zCjFqrt7K33IaEXGd6iz3P4Rit8W4kDxETaPdLzr6i0aruZ4LmP21hjn1gkQB3b1iLT1ejFn
F7NlVkWBHLOqwZz9UB75eELj9fGhaScGBlXIz3NtHqcgWHfU42OhHXwFizeQZFIX859aV4gombDG
2cVjXvdeVhwBsdW7zgYublZnxnOOOR3apqMbFJF8Z/pOXjujsbR+/3xBBOcA4vr1rKn3GK/+B7Fc
+qdWrgFIAv2oKpKoqeBl/2G3DEStfhnBWM+Bq+B5BeyIlxIFlWCc8lZQB/spTkA1vPWgB3MPlYmI
3cv31NFDV8JYLritAArJVQM3UXfMjnzDebFAnILXpIimUDNFNLN9YHjqcMxgSsAvn0ayVn+L6nsJ
qz996OodnmxsLleMyiPxxKhcpUos2CTWxJwtUIaXoAmfR5ORYAS4bn9KoinjUmluormnVfecTE9s
Xtm6dhH68TqBXEd4RVqdho4t1o3/PoUgY03mAriBTRR5Gq3n7db0CRJv4vaYqodn7U1ENvh8HAmx
mIdbHOsqLdH1VOXA2Yd6dZWdeL7/0NFUDiAD1eA0aCdVOz31UwLHqTkR43ses/KAp6rcV8IemoHo
hWyMCClrwAAckxFLBJHGSZbEnhvECf5nCXx1Z3SuqrtGvB9mzOl3Ju0DxU6EKUARmOBItINJTjY/
hukjU++ZdWPHGIuLqjhBLCLD+x6/6uZRRHQ0j1J3bLujf/oPnSXPeFKm1wdD1Nyfx9/OkRIE33Kw
Pkc8jHS5GBzg7CLcxaTu4HuK6852nEFF47scb7jvJrxAsQYvEEZ0OvwPRBfpTeX6v+2/0/1oYP/R
dcVQwXb9w/9jyZmvRNqrnhs+Nu6NxSXQN0iZMVQ7jp8kFe3X4pHX34/xuVA/qamO6XWllhn4NqGJ
f9N/IFv9FAq7CwP1eiHRAScc6uLgC4eQm4itEK/2hYX8ZDj9wCve0V7L7HeX2nTYttZmtSK/nwDF
YTKlrIqVlXG+P1vqNXndt6L0iASOb5+B+rUt+2OtH/rkWPBD/QFahDZhzEdgLR1UmktbnpXoGChe
CzD550QO9aNfy5BJxBUo5OE3DCyGAZA8hnhqyyTuRGCClpH7mnQ+Pl+CVeqhk0nmeqN4nI5QISu5
eU7DawsyFcPXB0iP0v/Kir1M/cgSqviAt0m9NfxIB9L39dMZ2YjT2CtNyB/9tXkpa/AZwJjrdVxu
Bm3TFEya7aZblTTyOnM1PQ7WMShO4/Ms3vtu+2Lmpm6zbsvJ2v4LAPnplZS6V59J+9FA+ZKc2jjK
rwPd6G24b4Vf4F8RyBe/sY2SrE9hABL9nTn/I+lP1v7pGic7jYVWM0zREiVRt/5x2xRRKou18KKt
Bmi7eNRSBhCHqJn2Eb65p2fMRwJ+o88MMiLAkqD8ybbbvuyHG+L1piP7YRY3OJFZvaEiOxHcFBAp
S1vl0g5oBq7F1uZbz9hBzvKU2eoGC/VRTybhH7ArheBsitjxyLStMl2xvrBYcO/BnEIjHfeIq8Wb
+DZOsUdwP9FV7K5md63iK53I1SUYJ505VI9hdRhLLwj2ZruTFnmxzpjEcW2CrXeJw3NYX3WULOlB
xDaeS86KPZrmPY1DYc608VcTLwf1zJyojS++cu6radbMxBMVqqTHqt+phzo8aAHeU3fNsWkKAsbW
7zr1iOiRL+hXM8k6+K2jDoe2ZuF0im/m4SyljNutea7sS32Xik4Fnw27meUGf2mE7Vpn9uNRRRED
umrhXuN4Tt34risXQzPD26b3+x/ExAwLOfMzUk619eLgSu/vzhjZerkva58CyB89iorVYcVp1Dc2
+MYL8V+TvF7cZEi8uHQ5nX9YUxlu9l5wleaExTSvj0oJ1NMTyN3OTZI6pCfEZZsvK31RV8uS0j32
MM2syY6pf3wScPcvtsgnnkDOPzsYWIY/O5iW9/ui4KhDX3HkhZG36WZy7bD8VpHT0WPsVLID+KUB
9Fk7hAAPY3SwtuBfesA9PlLb16v5yNplzTsGieINQw79OV8cLPRqjmL139/lYNH+4Z3UJEOhAhU7
OW/zqbXw/7WTZ3WT+0MUCVO617nFNPW+1g12jGpiGJLv5daHDADy7ulWpduXbsv8Z14Z17Z6gFvR
cV3M2F6xMWwGkDkHnNPuohyWRTP/IT2VyRm+0zD/j2pvYs2ZReKhEBl3w2DdINKzvObPYzhdiEO1
hZZp+ddXfXl2J00+AMcsGWyLtgXtxMsW6VKjUZRQ3b8eSk5mIYlwqovqifQCb8rHsoHukdOnQOeN
Mx3HcudpOBjD63Sy32n6SVaOsOezczmbmF2l7La125lOrdqSvw1gP4m2Phf7mR8veiorJsjgbhx3
Ju/ajsnLviqXgXWsoBOwD5LmlFX8gdRU5WTCtwnH0m6bovBnWy2bWFAMX2lEo6ri7a1W1MlbXZM7
jZYUzYXwuqv5+sTKDrwQAeW1jTkwFWhUk2n0og9HXTtbdBclN6gy/Abx/qXTJ7Mv4yn4+4z3SbNP
56jyP8WfceT8oQPuaYug0qnBfG9wBCbrNy28BAO7jwNR5Apj9pbBu6lvZ3G4L7odz57a7yXxyPj2
ZwtjJSj+M4VJKCF43dlNO5lop7xbpgP2boH7weS1Et2WDR/EuHe+kqZjfmiBIryBrtzVW2le+lep
v0rCuc/OVEE0z8PVmEu91xRHHsLwyktLMGA+z2R9ovonM6BWdBtdx+iu+Pc8/xDB1Y6fefLZLZ47
JTrXydzAky7xoMwNvGHRbgfGaZjFwz60PAK/c41jHmqesrzzxQJoZAxP+VjIQSA639cmrZxT3dkm
rLa8NVOS7+M2+Nqxujz404N6R3/Ku9B8x6/WezphovokxOfRAiwEe2TbDl6fH5ryiIjnB6d2GQ53
1pe43s6D56NN7rxHk3rGfJvJcjYFvcujNLtU/nEIzqK2uLwG+hY+Lis5diTD7l/O6+VoglPLNACQ
wnW4Bx904tHzKjmy5Pw4O8re7pVt2E4SwfiEZXGWk9NzYCU5rw9sCFSme/adGXb9Kxpm9wPJcnKB
B8Z4a4qA0aNaiB/0KO6CzAnHg1afjPi80yeGEzsCJDTIINZUOkI00My9sPDSwqtBE8zk+KqTccjO
HPxPY3DMmP8EFAc6zOWC7RjaFLumi2xv+PsOdRB0W+hWoWvPXmyQXlucYLyjFLdLd6q4SxcFu/sO
lNdRKk4v7dz5F1W5dso1XFGWEMQ8rxg/HJUTH9IjZZH/m7Az7XETXbv1HzqWmIevgG0weB6rvliV
qoTRgJkM/PpzUdXn3Xv3PnpbiqJ0K6mkbPwM617rWsXKKFYtrmjpSHXRxAbBDmyx8U6eMgdbem2c
xLdED9rh4HyJj0Nidzktqn7zIuviQZNvSH2/56TTq6tqXvLkEjNb5qyVwJVwh2lwPDUQA+cjPohH
ClEEeJ+8a5gZhA628l4MiKwAUNGxz2DDuq97TAg+XkNACzMJNCBwkcK6l/AWJsuLuM/UA/YyuT9i
4tD8uglmSeBgXgI/1ctBiJ3v857sZ/lZpEgNZxUMKDtqnfJ1SqsjN3t5B6/i1fxF7cPd9X2z52E8
dyqZpylaia5B31bST7FHMo/4316hVQp+WPldDpMo7bdJiGFV2FMOlWiu79zxBf4O/5jVSu/8lIvl
uOa8I+dbLK/xomT5elFS5Jlvj3bTKRu2MGX7UrY/PVYvGsuidCOp666bylkmDQEB5A6gwUcSw8rC
tmUl3/wPvXXhf0Ayye8uh5/nfJ/qGDnj/f++iUmQwP6+i9GDAgkcoK/AqQ7m53/uYiqaVdu2CiCs
nE7undiymCyn4xtXERsOL3tF0jASnQ5wcDoUnGXmZpFiF3vvt3rM0GZOuy4X2Y4tQowniI5AAYmx
qT4F1IL7rvuUt+hBE20F+eCn13bW0QEXxMP8xuNR64AXpyMe1jsJBx4YGuJxNE9uqfN6JCsBqJ1J
3NIdwYcQ6izm2tzRiJVMJQ1Q4xgHmPMUjjaQDXPFEwsp1wfZIZR2DMIAVPO3abrnMkPJCQ2ZjjQN
TwKcjk/j2JX7rMbbit+x4FSpVuws9tP0oziYfHgKzH1Il7Cq/6DH6UzocK2zxOs2wDRQx+zjc1QH
YI4EHp+xJywhqBXuTws3YpVcQCLd3MYtL9KPlMRVHxTKhctfISzzcE6FNuCbKp/83Pe1z1/BIQLA
T1R5vPzghXj5dRg88+ecwhAsfQdndkL3GPCZjlqgmH6MJomEIqzAGFXO042Kc0cGU7UjrE/cqNn+
yWCC7DQ2ibkFTluecNzQWTxXLa5DSyDhMHi6jnPSgfO1xBxvYAs4KcVFZWnL34pLOtvp0SGKJ3Zn
pB2GzGqz1dBO+M4BwMAU32q7Qxvtq50Z+s8KuT54YV60NTsevBSagMac36X2hBdyXbsvXFYIe95I
H1Hr0eiVMW3eYhyFzeUIy6he3ZmZBfW47kSnvPH0PCf36siUm0KwYrB7fgVp78ms1AaHQ0y5jr3S
JJ1IGhVMdxWU5ZrSZP54MWxT3RG3UWtzbQ1peoDPiSCkgFaZrOaIQz67NDEnO+qvOKDz4g3besHz
jv4F5hXqFzEshg/4qtvVMBfCW/i4Lnh/5JVInbsIRslraqe6L3XGIhFE10V7IPDXwWW0pZX6mXtF
4fOlOEvxpSRuQGArPmMZ7XzVt6jiXiHyMcM/7d5JDtKC2IGyu4MO0zdNTyXsXxeRQbxFMzAscn+Z
VVdazTsyLyVt0r/V15dHQkj6eIDScQ7k4sgbPheSPHVRzEo3fS7apcJ3sb9L+3dJtTidOmtye3C2
BWTN5NrVt34AxrTL2R7Or9dZeZ0LC2mZV4tsdXrExU1gsAwel4TGEEb3t/gj43zLf+lWzQB3ivdi
zVl3OY2gMdXuAM0Pj+yomMfolAcz8sKYX1kpU1wlE8dUw3EqnZrI4aVGbNRuILOSEsN2CiyLAYty
UfqzseodIpjtdwRTELwSYtgpZaCNoNgdhDm0ogn7Qwa4z4JfI5mKTW1iEFvPLM6Ed3h1xWRQxZ2a
5XiB55iIzWSh2Q2lQ+PU0ZER0I48+IBhT0MAFWsZleF++V3RRjt0ntoz8ySbJxA2pXlqXyc9mRA2
Mdc8F6MNnBumthhtTPt3l66Zi2cq0yNvaZnMUnVueFYvHl4qfXCPeThOxp4ahhSTMAt37KvbxpZk
S8pb48ESfaJabMg/Jm9tF9SWKe1yadPoW5nEqDaxeITZRcxvjO7TrdJuG3Wbq9uiRaDb0eATJVvP
q+MvHQ958pkLvw6xy0PV8Q576Cx644rBOk/5Ijx9yDHcJTbKfdNgHRXXFaM9g2XfxdZbMmV0dWuy
6H/qytfY+3K2iMvfr+dXW3/eW0Cc70J0k+a1emqMQyFhT9iXwIKYJUPDbt7T1UOFcXiK7qfX81w8
z7p0TsyTaZywaErn+HXS3qrcS2nj+U5YYzB7JRbVcKg0hoCHD5GwpPRkRnkMgozk6by4Fh/yBBfm
CvdQCPCs8/SfXmn+8JsOHMQT3Zfkx1D1Ls/nOZwbr1PcOpVKWQeOvmPnGqQafcbFK1PBJczVvVaO
KV6Parq6V+N0dYcgUV47v0TnBMTgpvNa3937fYgug+97PxSHU2hJ6lXigKm4ACTJlXDS/MmVaPHF
8OThYDgTNRcmHoZz34hRMafs9+vuCq1L3DOoVbtSVwDZd177PMdEGcs5QAJigD0O//ATez/bmnEP
2DtEY5uKeyaO38emV7FBGJbIt1FLe4fbs1VWTlZzS7dbuJEU2yReTLes4T40yySWkZ5fZC61RT4e
Q9y877F5k2eU1h23hkEWwrobfm6uegFyyHr7C/w2i8WTbZYVpFw8e+/Re1q0ug+r6ZxNj23qVw0k
QoDfwGoBqfsdXurWeZwTY29iYLYOovmGXab/tstoO03i1njIml0XbaVm0igyg9jqrv2kvcYo97P6
8AO5VKVT9TpryblnM/+LnyJGUACCOAuEwR9L/wOyxkzYbprSj1xi7JhsR20h0xkVLsbv3FzdzifI
2dI+G1EgvTbZa/vM98dVfVwdGxDbzdV2GTGYsFevC945oXubkQjKbp3LVW+821Ji4abTZKt/zsUG
oTJ4loE6BFlqx6kfMT9IfJUadI7X/arTpkhXn+4jrG/purdiZUNbo9KuhTxYKrkNT9gQ/CZFDfVo
Vn+ScUepmQ/65K2QnpBQMJKW6q0IP2i3ltzO+nzWky0mXFKpY5pzQ7Lh/iiL52whC8sCmTVxr7vM
OvyPQIkyOTtzncNyUihz7lb3eoVDQyOv0vtSPYdiCkWoMd4OVmOcUrtu30L5+tvTuQB501NO4EsP
sDAJb+Zj8ryrla20HiXw6KdAtrgEYpKCkiIdy8jGVYKEhB0PvmQzB1gDTJgw8o+js4gPOccDef9G
eMK/9xOdPwz9km1OXgmkOUQPI3/jmpn7YqsslneWZW2+6tnb+0X/LuX7UDqIw6nJLimOwODIoDa7
4HZuHWqLOsgd1ltKeBtk/qWmY+Z5MWScAOefzjmGF+zEzeQcyVkIGO3XFzE8SZRMLSQHAvV9M9vj
6Oumb1g/0G7Ge2OVv2AzjO3vJCYmvk5ta1QYpS7p/iD2bAS9pYbUwnOR3LWhm65RITSq2WdAf1yw
EBXIAsw6B2jRbX6uOIvFgRFZ8Yw765LWa7Cb3M3l9XPYmVy8RWd2proJ1MwTsMboFpwhKk+ePENU
BdnSd8hUJTWHBoDLdCi2SrGVOXw2c2DF3DDMN/MgdS5l5fh3GbogFvKW6nPGLvyLQ77ypdJPHh31
z2PY7VErtGgjNXZfHUzhpBx7ZUGR5lTF9HKsXT+sBfhaoYMpjk77R7zro20HtiZfqbWFJS3LGbId
7sUpDWB6ga5Q/jKzQVECNRpdBNJCuldxerhfZ2uu1QNkLnXeaw7dBLFnUpwLsuC+snQcZS6+WJC5
YjJZazFuY+gNn+sALtREgBrKU8kSEGsWFo6wdqFZPGo32dCEPZtBoPVY8C4mk+8PKZraGaTsXYc2
adzKx7UazqxwTBJIK8jLB13AOn6mBa5KEBUlnAAEIdXLx5Wh40rydcmXJb86M+7JyyApg1kR6EUA
TloX8X1PQ13/JX/Q82QMgTSw+rBoBYxV80P/2hvpvlF3XzPHjL7G6Cv6XVRHEWKIlybTlVJIuFBw
3HcoqeZep+wA4CT2KPh+suzwV+QeLv0VGNYhPg8SLS7XfHbl1kxQWtq/4kMi7/WVkE6p9J5OkNBv
Q//OMRGeDWko63VS7Q+GXKG46aR1xSlh9LOcebuXMauxY5082l4vD9Uwya33/vKor5V6pZabGRXf
71l+7WNjHzrHqD/BoAwdY0uReC+sE+IjYKx4XjBmLIJnu4Q1UL7ObyozC/LxtPSdIvmkPE8dP89W
obh7iLuPcFyU5W/5Cab/l9p/QMb5YW6zLGNGUW1x3kf755dSr9NHQGGWMvr9Up53wtQCCfC7ZBI8
c5IR0tHVMBf2gxrMboOlQEx3XWETcq61dfZax9r6VdulGtsWq1IyTSLT749yuvz9Khbp2qPEh8/G
QEyOTyXNLN8zyc7qC0f8xkHp1QRhiboL9WbDG7lwDcC7WB7NeM+zzlAI4+vnbiZtwewBY8elt0BY
b6nTC634tVIsWOTgbsHNxe9wx67UnOB5RF/vMwcEWAzjCzT9EgK7YsW2caeAJ7gvSHXlC76ChgED
rpix+WRRQZDiHMM8lHMMPo3nv5ac2Ka2szxmMP1Mu8lXCpLx4Ka6Z+Kh+V5TXp+9eHpIFz4wkHwb
zEMOfVlWBYGutBNjQlcVlAVjSpzrrx1nxtOiIgoSBmMYpGjvM1vr9/n3nJfhLzW0T7B2K465VbfL
ul2X7fV2N7Y7CohLZSs2G9gH1ixlSsrh1hkU8E3bkCINFKLI7wWSjsEO9rzwdJtkRfWbFAc4OAlD
SDRCvqi9IwFIgd90yJ4VXqNOh+yTFrmkFrJyKvTolCkvRaFHXnjJIqbOWF1r3ZrggkLYTg/UPhDv
fnge7oeZtu8U3vd9Wm8t7AcxeY3lQMU68650UfeLkqthsorYAOOgQ4hUrXqcqH6vhQ0XDbXyTtz/
m2xX61Rk/KuhEnMXdj3lBiIyXimvvyoKH9FKZAwe/YUHjxbDaz+oO7zHbAQGHaWYei6Tlgi9YbZM
86BOcBUi21kFuZhB2pjjWWFCkzEfpacsuC53+E4FG5ZmYn0u9NHi5Cp5VK8anc13wMYhrx/h4WpE
5xGAou5wUjg0qJZ8i/7M9NltxvaLeEqS7HGVNGw+D5cHUSn2L1xE4QFeBERY73WD34fhGpfdD7+P
oAS2QDYWVfOr+5G61mE4jg+4zply2lCKbNnEkIJa8PucEoGVIs+pAVp2KFA+XYBgspW18cAv6fz4
ddnlgDSGFcurrQ27tGXuNjELZXGCReoopD0ABp+0VOGRl0pQvPN5phHsxKc9FV8ZVB3otHpbvXJC
2U7TQ4cxzvooRr9SVgKfnsjTeSuMVRwF9zGgKU22lUX3uCrZOSmOA1BpDXPKdjTA3hCah6pWYd43
VonsFyEG1LkiHAbhkHAuW/xhc13lim/kpHImUnmv7+TWESQwivtoboyfcvyVRb/r/uuO/ULxJEAA
udfN4NS7FPAoOc2ibnFFUXzK2wtJ3Esyb8NgZnyTGB4TiaHQ1gN+PcWihdmNnUa4/aA/7s+rVHI0
uzngTQjCEUd0/qiJg7pnK7XPnkNxV61hv3NMkcmC/6r9usaaZXf96gFgJr6UrGtEKCi7bS99S5R6
j7QKigc5zeckeuiinUS9CtYEtpY156jilvdvCRcx5QPOpzUaQex0ErZbP5d89rqf+MJAYV7Cce5M
yxD5YZfaIUplCtmt+Pu41H5BIxYRkXJXxjmcL5QarFpmv8Rz3p3SXw95+6o38om2mQxEbqDCS3ZM
wYmxk3FygID8bSrqRQebU79AmWLl/yau9Yj6OybYmKjExtFkAAab8Lk0owuILAmIzhrnrebpuDVW
xTwiY4hKtSxFvFhr40WDHeap8LfpGIUTVtcsuVBpxvyVTCeGCtFv422EQWUGstJX1KkWB9OS2lLX
YdcuCbo71k7pOonH2SE1d8Oy+ryojiDYXwVLMsYuq3Yb6dhqeznajXS1MsQcXJyN5Jr7evWwWjsh
7GXuABcTo5kn5474wQOBFwMI54O8WzPYa3fPGIkUzOwa2PXDx7Z0o4jYJT8wOUIQzBGedSJTNSPi
DVAqxNDSuaCi8y8pdKt4Uj4CJDNqCquZWePMqss5jG/qtWvZK/m/eeJkNH3xGhyV4bAH/TG+bIk/
+W08Qd9/Fs6zACQEd3ReEa8k6EZn+2J6wcqzSrCSr0Nkha/MjGD+couaU+Ci9Smpib5SeGgxjkzM
cJQMhohJrpvbmrp+ufgkqSHq+BnWBc3AswnhhdGlSeZI6kTAgRofstf8Kf76gRoa0kfBITreSvFW
fstswjK1WxjYEt3k217ZxxsEeCpjZR5BNw+njxsheFtW7ZJmJX5rQn5R2zx941DKR9AT6lpv4QIG
Aj2Zgew52qHhNPyc8IG5uMA3WEcLRZgjE4ZX021t0wsXR4o4+WSC2KI/ki7JZEsVp6hswnZjNJs7
7skdz44Mw0lZy/AC+crGXHeyfsULxNQkFM8qC7t0oHa1sYB7f7dLpyLhrk2Bpg26i3QRsscBPHi6
FXyRJeX1Jw//6LPfPLFZ9KWnv7rnO3XVzEym2cP3zEQr5nKzlkZgYdb/GTIjal+t+ZrzbpRIqDPQ
TiGYl7fEeNeh5Oa/zPGzsKcNdy6pyL4+3y0t66wkxt3miMpfb4UmtsCUNsjVyMnl+SFd5/pszpvj
MKTKLeNIbjGEA9qsNGP58MTV/z5aEP9/RWKCJIiqLMsijdfq33Br+VDEYlvHLGpupZ17zuKaS986
pjx8j80tkyYTcI5TqNhwy06RbalDGbZasQMGXt4/xPtHzdgSG/xHzxJxWpfxBwPH55ds/qJqwSD2
hy2d+2DNZ2FKKWsUSU+66SzcKF0gPf2n4muhzSj4Fa8EGUJbII7B7LHWXoRbN3luTT3EtK7hd/5/
mzz5OjpAvMcaAa3OfnmWbpyeMjlyvGX4HM8tJR7aPk1wxy07JFq2KWZCmKeaZZO4pEWF6WpHoWjK
eRmnJ7RSkp0eaYhMWg0DeIWgg5ElU9MbDJFjWJsgkd+e5VsWM4D6vFdOQilq+I0GgjhlUtYw+YeU
xuUbcRoFZfoqDmfutd1BF2GQAUd0x8jrmHeTZ8l8Ad1yrmToXWcZGcxcNMZcq675/TIzLzI/FOen
BruaTfsa8D2stsD3WEokLPcO7kdQVPiIYL390xPx91mThuHR0HVNl1RFk+FN/eesSR+EsYuqQnV4
ynFHY7/+GQfBMDWEPRANbGe+yEAmkB/BLAr4F0Lm//ak0UUgI+X4GpZlQEEl6SfMMhwudEeKbEwW
EpYH4OLnDpSdeb6/ztH9HCsn0xqya3M/h+5rdnx1B7WmNZ7Y8qZI1o/BiTI7K9YdrKTNXd8lzJdV
Wu0ZIZ6HdOqMGt2anHT9Pppv5bem1TcbBIE2vuTYzA7ctSNtjwmBGzo0kA36b0G/6lKVtkOxppgD
s4fmULC4A/TI1WD5SbCVg/KrtTphYnXrUHDuVxMFKH2H+TvrPnSMoEGdBi1euRQo6BTFIIcBKsq2
8PzfaxfHf/hNcbyrc8F5MW4QFgLWYL8EnZXbZubdS4+OlzHzYQDN0qXxK7IwDKzpguX4n20AAuGu
/bHejNou61koZsSRjP342ofZngEp6yDUtKLZPH5V3T4B2Rpv/pk+Kvy9a3Cij+oSdlhJFTCTSVOF
y7/RR/uZkmZCOlBzLZB4WmpM/+jfbPgs3WrxVPQtt8U1XW1rOimNbUwDy+iBslkb7+noQh93IgkX
+nr8bMKPR/exvq/BEDJXZqIzzZXp/k7f1zB44pxehO2DuoCKwt7372VlLRq/hPtGb20qCVvhHcfZ
jCBOTH9gYHwXE4cSA0VXeLiy8z/lso9smdTLYlwaEUktbppuPB/NBWCKjrtN4dHYZnLI80bFK5az
bB0bUF0DoPSzniuRX6MvJH7l191J1tA+d2W9aSyele9KlxkdRi9snnPEP4mm7fu8oB0gWYE6IKWI
cCQ9oQielZY2hICcDGftSJtcslISQCaYq4/5m2WCszSYZ4Mv41sDiP29xtfN6hpk5cW6kq8nVogj
ZaDU6TE3+R1ykMJhjNaIv+k1zyYjY01tM3i38TjoB0wnycS/EzPPFCFpuyLjEg2o86omr2xTIET0
6s6yirEGS00Hex/UxiYHZ7Ktky2z8LjdEJwq1DUHkBYHrM2g23EN7K1o/Mqy7JczyJIA5+ZQZJ/R
og2tnv/R/JPfVf97g+H3Ayfroq4pgjxtTf/5wHXmy4iVkDUQr8jgEY5g+kqzi2RsbhBcKIv/cbWq
eLFTeLT08nF/Gl1hxBTrrm+A2lcEJSDGVAM0GluMDlkILMfTK+8B/qj2BJtcyOHBZLQ9UG8IyMbG
PQVDpQCgovtpCXAdbWmltyusSrmzmEGAP4/1KaI0fMLeadnkYAoHLwcgxHIu+4RGm6uULvkx6lhw
f0mPX9BqteSzF349eOXoEt9QPEASleKBqsCSgb3cB3nNTZSxiAROMd5zv6wXlsfzpjGa7TfCsCMH
q2hu0n5QIj8+llRga83yRfsG+1Z/zGAdjb3dgvEi92TAuPDguzOFozuCX343pRJ2g0Y+W87UxWaO
cKVV+zkRYIyDRj0tVZsNdz2DH2kw4lJHVZnQJitR9ASnD0+Zui9RW8Z9ox0RekftWvVvKSNaulYu
jXrN1KupXB/4eJ4TENt05PyD/iihvCbFWYIsB0nN/6dNaioq/ndL9PSIGLSmQYvVVfx9f7Po63xy
wnYUFHI406Wm3JOurIOxXOvmmuIfpzGWaUjD6amHpop+l16HPxgjOLAI9u3RBONzrYVrHYJXu/zu
3biBO4KdZfIqCh4kWSaZJQ8KPz/Q01cpPWbyqjM9eSG39NN4eeNlLDsfUrEsd9XdUzIvlFxdde89
FKJVm/lcH5K3RP0XOTZ//alev6XZbz461bsZvgny9RlfSPsnOExiX8dIi6b/l4SbEBbSpzwy6nRa
Aa/w+sc8uShWbi1hoU9thgFSNV0K5jtE/PkS/gVO6R+agxXg/TKhqYzTHyQEKmJ9Mj/S+0dSfQ7a
p1x9xuYvZfYBLxfzqLmEb1gV06gG4jCIQ3yiqw+0waZZhAjK2DMZScyp46txkZhzObSz+Mhlnoeh
Tt4G/R2IcCv+StJPG2qHlxbebObec09DRyV2P3MH2X3Bum22Awp+Azh3TS9Q3u1n0U51nuTBH/9U
katM9ub/ekQkmWoxHWa2/r2t/du2NbYzMZMfT8XpO597YcQNmxvvN/vq5sPQ4lurcVmssXayWggS
gi9UqPjMoicNtpa4Yr7tvlG5M6i90aGVJlRmBxMDtv1v4fk11J9S/yE/30rhOqhEAg+y89I3TzA7
MfiKQ+4kzVXNJzNArr8nVAFdxcetetwG5TqYnPouFZ1QycnkNneZlcccQzx5f9TwU6btgXhxMakC
9B2A/ktLOGoFWz9Ly5b3liRkPWyuAewLeTl8viq30F3awZ71jVA4U5+8+1Cfn3dlrlJGGh9iDKEA
uZ0qvMXjVZGckK647Dyj31fZSxIkb7L/Uo+f/lDVZ0ReSm41/d1MP2mIixdP0Gf10aimkkV7nz2t
0FHzw5hze9zn6k6Nd6NMTn5DF1RYzo189eMwy164QJx/+Ox/F9j+1xtrGhp0aF1W9P8qMS/yvE81
U4Flt6riYOi3PyAz8Rt9BiyS1waHn4nBfLvwjXHCGxKP4MDWBD7wY+CAbBXdcwIY5lO35oTboiMR
x1oXzR/hvg73j+dOLrdmuTWetjTOq3qtK4EYPMJtKq/7x4Sw1OhYSw+GuG3l9fCacNGm+IOLbkpX
CT1ZcTlwjBa/+IhhoPr9/a2t32fmm2y+QVRinlk9r3hW47WurvIC0IfXUir1pT2CEgJnAZ8THKn9
IH9G80rMaQlsXUlv2SaHAf3yJ90UrFJXbER+0AkTWzrfN1HNYZ69Pigp/5izCWTC5Befv43UJAhr
5bkmzExlOTLqffuGfXRS+vL2L6WPRIQok/Ja9YaDp7HKvASLKWyIiO46RnJbAqpR7D6YeOJvGi5j
YQ9Qwug3j7/g4lE7wadeZZqJMCcz+3Jad084InpNS4HZUVWGZRy9DikLAaHqVy/jLZGv3MORaJB/
6gcyxT9caRT5v0oGTQ1muKhSMicZpi7/7UrTKVratvdwANRLu7MtVnOomI87I+yFtOS4UFzk6rZ2
fsqb7u2Hbn6QbKBipbwoj3krTE+Kfl/D6144DRWEdGaHGmVtt7y5pbBFJt8RnDb2iaol87qCOP4g
Iv9HeUJU3nbejOFQvIal3a2S1vu1HZ5+ZhIqD3R9zfz+GxX0+IYEwQlCHkgx7JAvS/qjWZ4KjJ/2
uiVrJqwpeBre++gjyd7FnpE1QA0/Gnzu39G4aC/4lxoWd40b6mdRfw7zYbSlevH+LrXoUXst3Iuz
rbwwjJuoXpLm9FT3hrETtGP6uGgs5eS8z2l2aeprlt+SLebvp3DTo7dkMun26vrZrfNsPTIvzwO1
4ky7es2mDet/5OjOZ60y5EMcn2PpEtc3NbmK3bnSAMpOiW/GhSQYAnuckth3+fc8eNW3BorFkuYR
oLwcWAjov7218mU+f5jn5nkhPfZy7uZ5zpll6n0fKcaqGViC1lzoK5GKksa9W2l9Kr4wOF8xRjM8
KKTLQ4Y3MLzTn9sSsk+mwzOlvVzoJQiXxOvl03M4PqpTUM4oMonl4A1cCvr7LF3Nx2HO1f2PSX1W
unmpG5PzsbrBwUPQDkga6BwmL027y5RtqGwYNcvQH/tgEHx9zpQVu+oIffBgKFMBARZWkmIxV6cF
MyaSzYTF6AXR3KfuxTAaXaSICGRo5dFDS0J+wP2n+QLsRpbxwG7jc1leajxvvFKZNWp+mgYBIhuP
pLCeca1ulzZqw1YG5K47DVeNZFIv+GanAuaJdsBLJgrTS/bGgW9MORm6Mgn+ZXqfdvyfPPrPTk8y
pAwtmw6c7huNBts93IXSpi3W99Zn/mTgfjrEj1Myj3pXUXBoe0PhiS88gtBQsP5ipvWIk+krEwvG
t72Z/siwXI2Ya8LVfg9Y+xW+VcZFb09fX1GzfTRUPU/Sa6osBzTykr68OYZIzIJkvrFztmDMmiUO
0Qq9ZnSB/4t4kjUUBpj6er4dTSioSv+u4OYxj0gM+pZ+E9ifTwlrm0O129qBUysXWxNNopDQCD5S
+RSOQbzoQU5k+0zbPZmnqbuWiRHztIbBsMXN+vHt30TJVp3JiD3ewkUKiC3B+7F5qJRkryMMwncf
iqfCrX4i2m1mvmw5Tt960j+faP6eS5WnZcwwdNE0TUOk3/0/70X3V6W2UsiOigRNXzAGWgyy6hGn
aw+3FBsr3MzvRMtPmAtaLzm/kOOpsOuEnYE7VNhF4o4YyrsikGSkQ2BKdBlLNLuH8J4839Lols3O
Yn16vg5GRfkl1kYdV1t8rGYnMlZ6zj76fq/f09DuYuQwGK5v2nibbfCLicbJ4krII7rq3OLFW70z
5a0kb5R4M2iBTKLytToYwQNaIN3MzUJ+TkYF2CgyZgPlEJenQXSIPSk4FG9QX2R2Ovo11i1bWoQ5
9RZT0gl1bg+m3qicUtjCbCgUezA9jCspVzVETAsSBmN4qgbgEIx+p6wqyTPjlZr54pN/RJA6VQ9n
eJWMK01fDdYRYHcpM5blt081qMNjmmUzJsqXw+t30X/12AeST8wD3Goqfc4EBO9ulDhRHtyVfxJk
pW855T+ON7zLuijpOhcc8krKdPX5t3Nrfy8EsSqjwalLu/wsRQDRWDyIgO1ufj13HJzfA2XF2pRE
H2xJvfVcaA7R/aO6f9xumPP1o5y/zY5pBgwPQM85ly+4zsAos6W8mkOvHjqH3uZUv4nNzWxuGEMB
/Bak8bL3Qb9F7S3niFhdquysjxDlD9VOqjCdbIbvGtQtaNfn4iUvcqo2R7xd/1JZFm28YordEhIP
A9HCksYUWRtWyrA61BE33RWGtASUpeUlTrIgRjRhNzkYcGbgtJB7I8cCEDsd7UYenig5d58YBQ7U
C9I9uKu7vYmDs3SzbAuzImPZ3UbatplBOFpkj31L8V2/H409fX/G7CCPh8jY8yCmy0I+0hXT3X2h
OKMJGu2Ec4K1RcUY/q3oz31xxUDQLkrqPEbLgGNQsN0wA17VcdBg6B428515jp/2MJJIt1TTWjcO
ado1VmzOEq2yGL6LUwuuaZ+4WfMYljZVY0FIAcOMFjdcfIQqN4TIOIEaAKf7I7Rl8LqkHuNondRT
dwk6qA1lQ62BXthisdWLbVRuXyB5TrmwqYQNDnsL6h+4xouWXgvrhpeQPxoenhl8Okz4HmRQ4M53
rv+pp6Te6NSP65YJyDw8CM2v0sOqt6xmqw6qrNXSr2bdbhoXZymgN5RCVNZXHaKpq+suHsUwxZnv
0hVeCy64Z70mgubO+AGv7b58WiYO2XOtnLrxaCaHRtrpzy3R9ofp410idJotCZiFxk4pD1v0MkbI
+iFJDw3ablDB0utWfcV5yZeInjHy7SYM7akLfcywxNaa7MwZW1P2dAUpaMdeR6Kj9YUnysiadz/V
EEm3uDqe84HkCd1v7UGmeKjarzns9NQTzbajoz13YFFpfBHIjo7cqFZ9BAImyJ34eRCbI0eeDNzm
95FnEG4ceBiZFa4XAjqbfgjF4REeI+HQkYPLrW1NlCJZqFznZHKmCwzKKmc2bdkzrZ6d2iVJNr5k
ZXCkQAe/JvmNr5rEjARuoZU3kzsRP6YG3SBB3PsLPdj4YGXzdN8jn3Oa2JBdq1+rglRPsiKIXx0Q
uWBdyXvqhTpxb6bHoj+KEH+W1gYGDvLghNjlfNJM9uIfpanxq+vhkNeoiKv7V0TN6d2tIFeJizK3
8v63+frdv34/ClujDET0s5nf1T7O0Fd+iHEfqTsQrQD1nyI3ZXPYAZhwHIWCo4k4DQYBhQX1DeWN
TwSy26i7C9oFVyn2++AxuybNbVa81TquydsrvInK5U6BqS3Z2FXshfagszMgHhbt78/d+ldeAwkK
spFh0Kq/T5USBBJK3m43jBmansbhUmjXWfzG1iPU76L2Hu7D+KsfPq3FmK1/yJ0/Rl4Yihh5hRlM
mTn5cl2GIQWBakoBKuYqqwMoXHfagrksFv+XsPPacdzatugPXQLM4ZXKlETlUPVCVFV3izmL6evv
oKrPuT7ti2PDMNA23KGK4l57rjnHnMAPmdMZEwU/TP9HFn49VN6Qo5vmiB3iJHtH3zgUZINdv96r
sisqe9+f88Z4dmMfXfiL5UDEfPZLGDvKa3v2bFnV3xoSIZC2vVsovwneDVMWcyWGQXOs3PmRMb51
w06EMCotrEUhbItyhEop/jZRN9QQyj3rFS4MdqydE/PoPfYRUeRLrGItwWmzrXU3o8IpORjdAQgR
hT+FneVTFTuEuurVVcuyjL06LjZ+mK7QXfJ/bZF8rl84J3OgAHakUHPI0nwVesu+G5c89CzzIuMy
TbCFY4QmnmgXTDvc19UpVE9qeWrxZ6fHPD2GPB5vbKQJF95sLXWjVySR22gIsul1G52BeSK8SMLO
202AUnMdf3GXntw6bQBlbblqwhVmSrLNfHneCtWtan5HBLVwOVyj5mxaR6nai+2iESe0cOHbAlAX
nugufUGFCxoxWeEFIPHLlTSsNJZPkWPARCCKw/vJlQfXpJ8gd7UcHJirSFs/2PZTQVz6EpS/kVym
ZCOujKwBbMvHnO3yKgntkATAc/Jv+yfe1nLRSbyxfzT9VxB+GeZbZzc45ry1xeQXrGPIqMtAAZ48
0YGTTuyML0w7GV4DP5JuA+tNuVNVhFNTa+gfWixS1pMcIAnupkV3MBmvSecT33sc1Z3VvW8WEU8L
KVGYprShyhTYFdvJLRuoZXP5+cU9xT2GsFf5Z84dk7DxDnamO4NuzC1XPZfpSSHqI+/zB7UirGE3
Cdf36TcSyAQJ9O3fa9whmikLrMj/RsPhTN5s7OfjmEen2QK3cgQQe3a7DQMNzK7OvJ3tARo2H57x
mZmfXfllmp89QWdhl3cfRfE2m8T+Pa2uKnJ5cNA8N0rec9tVHnfqXmwyItbKpD7aXD7Y99fw9Bbf
0LiJ42enmM7PxjEQU8lW9SszmrDDUAaE0bX62mBY7bjBwCCAHShbjs5EKLtMIY9JQFs5/jVtSYuf
jp1JW3VY4nPHzJ2md6AzpD1cSgeDaOiK2CNiPADbXw/xM0DfYtzAl/hKSWoU+an7Eof3TDtnBdud
eS2vc4SO8qaot6C8Ze3vZGVfnJbTCh/OKnhZDHzmXlyNz1kOT6I6O5MmcRRp1cSrMmGwwaG5GIKR
KhFyx9JnDcRi3OPhfNgKwL3zqYKSb+Cqc/Nm52k7tdkHycF3onna7ExtJzd7Sd+Xqp1hwXusgmxF
kjGGl/xyLVj11Aq+stpWlZWfbXB74EdiZ2zgveOuzsad+DUEQfqYp2BK6BLFhZKfiLj5dKKQ4xW5
uiDbGgIWJ5nPOjRe4+BjlVEXdTM6UB7K0pOXP9gFgbhmFxRL8x8YVxLsKaBACfPbir9kvK7fK/Xj
NNWbvaaP4CN2l8upqi3yAiumw93wmTu6PkKntM4x2RQP3Gic9ZIEplxTrcate4v1olV2ug8TfZU9
R07G4wZgRUvQ+8Z3VX+wCqoDloTFQC+1pDz9CeWaQ7kkH19Dlcve6Pbo4enRvSH+Vm/oxPA9u+lH
aFlSXsXusi2EU8JnJTxmg/1A6yFsJx5k8zSlcTk61dNr3NJGMSkpBOOXQTq69+U88BcGnUiDPbGj
8BK3l+AceicMe15x1ryTmtmu9MuqP5/Ch0z8Sn1TJqPYSmhJWmbRcShHvZU7dUbc34Qy/hA3Rbot
x6CRu/RtOv1q4WqxVxHv+GDaN9LCKXcWDBE6EQZie/hqAR+NWPB0YbbXIbyW/J1fxAwF+hCJ9ugY
eBWSMiWqC6Nd9FT0YucyFk1B4n38NdNtIB21B/eEsxedw3G/bLXnjBSVcgovXrD7LrawnlSrTmPl
hquGx4W88P9EQ1qZ/TPqp2a01/OP86AvY88hyAdrhm+CqtklsZVmUdobvTgoDiTDSPuHTiPF/Nua
cLwo4VsxDboxRUX/IxT7FC2vSZRnT3zQBtI2GAvAct/lGAh7IXRPbU3KLUdCy6+SfG3g4Nl8GqjB
rNNN8Mn6gTMw07moOhG5nn6bUAlJWzm+qt06tGy+WkqBULziu19LAAeyK9//zLsVLJCNZRWuqM/x
XvpyuXlqczZHAhpDNYdmUtImVzsx3EyZalCHTKEkOIrgvG/l/EdQ/AiNr9z6nL8L/a0tr5S7D8NJ
MSAXHHwitQwtM5kOP8kupwC/aPscAJv1O4G4JPgUdUZPYGVM71zoIieHIAl8UXBSwWG051froSk6
ivpT0H5Ixtej+Qykd3VMgjXRMYM+R8N85haWa/Y7y9oRUkpX3CjM6Ba8eH7gWNIZ07sj0AgcOyq6
2xSiRM6IXx0MgZY/VhDsj8d5msAq4dviGA3n4MHGD/Lie5J+msknah/Ms+6AVRkKkKqNglmqYlfY
0SLATFov0cfy5vpoCBfOMXR7vgsyoZyIstv/8BAjoch8xVB/WalzGly1bV0ecX+DBIrMj5p0ZHhS
8Rcn0tQsZ3E1Cgg+HUyIofoaCY19uydvUMWR9JAXBVTx0gbokgnzJ6TUV1KHdWryWpxsbm1769O3
/vFhVJ+gHgLrkhNg2Vj5jwetc2zLrAVYmYM+JXUhe19C5dusawRCcHN4tHCxFKwxyoTxRYu2PC0a
3l9lN2APJCunYz/05/LZXvAHfAqLghAdZbTE4eh7yPlDYGCvsxuYDEzaUF3VgvUMvrLtTSjJ9a9U
SC1fw6LgpteeoGwX8nXRtqe0ubTyKA725Ei3iji2fEfC2Hqdw6F8VVt3w8TUj4ZyiJm1hZ1fuoa8
tcy1pjq8LIitBqcWKX/ncX8O3yLhTcs/WukzwI6+CZJtaG6ovZ1OLOU0/RX/RLojuflwu2Crxxsn
EE/P+lCgM866bAbHkv2gHs7ldl5yO6oWYE2MLRAZzi8weA1iIdVaXDTktSz8BsUUwuitNUJ79DNC
6p/mk7h+p/gA2AyFy73yQaCgeLpeNvXaHwInnPyh7R/4vLKL4nEVPRbhweDd5a9bQmn/AJBR9D8p
SuOGWZdUzaI2TZO/4Vx/kWOeSuAretTRQ3/QZDwqbtfv9feCqm4CzEAO2bOevOpYWSeqWcrwUsE8
R4cBKhOaWN6chGq6hH30SqqdKHaaaY9oQ/ggXPbjeLxPi0PHcrGmuXyufUFZiJUNQCQUSoNWKD7S
34AXmbvWnfdKuhLmGLPW69GJuLUILmGEPJKSp7gtVWcDcXn6cGhXLlf3qYj+kLkogw8LW9XF4gQr
vsrA1ouvPv8hkFv6yVviSWS0+hJnRkkobvP+/u4/1uFjXbH1ZnzB3EboFcyutJSBuWxMc+3DnmzW
tbhR6C2LAQDsq84WuG8+NumwCVHRTDZYMOq3Pl20J816k4e7QnyvuA21K8xQCZXfaYEwhBJyLNQ9
UQH1zDxctJQt3BJC095UU3d9uH+QK1NOgXAkDEdpePBwvu+yjc2eeVPgxcau84puWhOiqIQ3SfBF
2oQoB28QD1baNAb2q08GMOHtSAonaJoPR8v1yxMtCyEYqGAvKjbpYDFYAHTmkxqv62RNRskG0I9k
D4eTOAIslWomCQA4XOWAacceCctMxEo/4u0Dcd+hfJc8Jod2yk4BkT7nUHiSGXwrr7M2ehe1I5F8
SOkndJ9ipLUo7/mIptin0kGKThUAy+qzK77qX1073dj9C2wt0r6MAYAVAS+xYVX4U15oMocL2GDZ
odF+IKpdjyvecJh5yEe5K1LEJkEmITXQUAqJilIdJK7DC7MZLzxk7ayxxHNWU1SBilct6mEh5uPw
7KnLEm+JnVBhj3x7fvgYf6bhi0vebwrhUhPWi44xr2vT5mdgAi+8eebNy2HBYjDuxr4URYentFHy
jWHSELTpzA3RIJ+qjWbbfvr9yBqNmMofjqesvo3JvrBEXAIwKi9p/0yo8/GpF18l8pLOJSG1u45r
xAJCwligRJQGcwSfvZcE0cyL4kuqsBBPpecM2AUfU/6nXrRTfe8HPxRhqZuczZ9Gyoujig6qgvS3
y59bZmBPxsS6xH2s6P8wn/zdWqtYpmyq2A9MddxWvwwKf3lzCIlRGZH+bKYQ0cD2BbB7hi1rC9Bo
VF09rhzsJciIFMlgI3090WenFF1hPXjpceWLRkVRnOWNUn0qbMVJ8ErcN+p18C499XfpqVVHnGR3
zpON5I9WWiHdnj/7bWGHLd+PBZpRMFOVecdxOizaDubFCto+8YvnunmwTubzvOmSbZ1ss3YbRnCM
rkZ7ldprKV+iy7/7joZ6H39a/i5VAWpvDNUZXAJPLTVcEnrFvq6OPU3D4cq+ETMZqqNO7CXLCeHT
l8qiCw80vILx6dVZc4krRjX9i+7NbxOKF0CGewvEmxdfyFwzusxMb8ENEOaoMDjwVEmW5N1WZilO
AtPJCicqnOUEimyV3tNoKpkbdHw2OiQolhPPPDTZMRCP5nA01GlknT12cMopkiZcZSSYEmAkXlGF
hzmXFJurEc7s71p0At2S8k+OhZdk/5+SvilbomZR364ppiX/YWjr+I951D6akUXioTAwp0rFin63
SnJayTG19XeVpKkB7t4U9cZXNkaxtQg/FdiBL9N3ZGALo2AwsjzEx7jJncfRpYZY5Fj9WMjWcYPx
DzmTmXYOzWMSYNpyWZrQLvVcm+BoeVVD5VXmFVfLiMa0PQp8tGtebIJQgyy790jN1jsr2CVwbLe8
WzNpFDg0zYmV1Xfa+AstLZGox3ANKDFkVDlrjGUJWRbhq5yDlhK6d+NADUtVbKXiCy4DnigbGmj4
AULKqo/h82hRf/08egGOFFtmlSvth5ny3FTxRn2ss8ZxXFLj3B5YTGJF+vdiEgNSPaEJ4RtaF4PN
aOf/LhpuTcCjI1lefYFCyQ582xsxN6bUobtSs+217TMemcDeRM1A5o5EH+IBYXMOk6OZ3XgP1M9/
ciG9WLF/fOsVpgYdV7WhiIrxx7feUp+s8gpwNoI4heTdzbHOclqzwZEXerCaC1xWKSx2gmtf4UGf
jD5aecHp3fJ0tFOaJrM2nwYfTPs4WQIBqWqR2dOg/rxv8SslKLkndjwxkEZq1raAlxJ/W/nb6LlJ
nptvlmfT41B0BAD+1kiY6KVlkSxzIJd04Mz9bl7Rb09Lc/B/+b/ylf+LC0fuHRE8NPdPtjbRGrms
eRsovBruXXHTmqtvngkxU3sQhdMH7SjHUt5FzY0Fd2buyn7y9C+AExHssKqx6u54e5M7SXc3nqH1
ZmFKV7O8q2Blw3dgnbNZ11yMAyz3oT5iXOJU402h/sztNwVp+ekkZzV+9817/8RHdXsQpFwL2FUS
R60pVq2pJG6cwHIMVufvmO3NAg19zXLv1OXHUjuFGrmAyTNbgZICDpGM0a+kHFufMS4awTUJIWyl
wbUNzkJ87OXdf7cuKcafNEKOBIXNHp40mZJ73PX/udt7SKXyaBO9neL9SXZSsaxYdBdT8MJjWqnm
xUwwGAvuun7MDBh9EDrsezNi0UeVZCUZYFad6ldEg0/rwGPCzwJaR8sOwMnl5wUXi0XJ96sFswtB
547K/J2G4Wq2xS0bSQuoLuPWyormYnTC4XI3q2PcsbGwhfwcFZNv7mc0TDJSKBNYWyEeoHkxYr8S
m/WXwgYKyZ+SUeuU2YS5ilVD1OpXO0mp9sgZB+eUsMKe5fc51YQ5RzTm/+9fNQ4YVcoVRsuHbtqP
4hq5rCGnvXBjPcUWS0LV9FwxHyvyaJJlBMXwXRZv1gC39UJSNVvEmOiptF03OELcgUq9V8mpnLus
xxRhrOnqNroC6YA0+u5RumyRIhUu1kp5WcR38df8PXnYVjLpqaNNJtZrA1VT+YY1dB7F4zbzESwx
cBnqUn6sxAe0EggpnXIplUuoXCCkDPKlaFnbnZHi0lWCtE40Kl16Zy58vpHa8vP8fB4ez7M6tbCK
UxCEEAxlxps3sBYcWBQKSVG6nwy7A4ndLClv91WaysDm7TUDM+Keuy3OP+gTsOygT9Ct1IDsL+f2
nuoZtUAyX4FfzgZ2QahcH6WEXBzI9gIGBPfb6ot9+mLBhrOtyeTBtztI8bTP6ck9KuzbedDAQZHh
Id9vfQjVZ1p+NeWXNKEsb8Q1sHSXaWglLqegBZ37qd6fLFw44TFUD8NHE2xFimyX3QQQu02wtRDJ
Tft8azcC6FfSATkLz2H7/BLrBT534IWGthY00ErXLnPh71XZrsTlj5OV06K/Dzzl/jSSbcI3CV0j
O5pgZjQhbIthdLOF4PYCm/xNG79rxr143vtprkIvuVfCpXn5k9ty98hGf3LGUPuaFJrxyolkOkR7
BbxJfIhKMM5OACkjtr97uGv/hzd8mq4Pan6GXjYlZFnocJ+A6VOOCaSQpucckwh1f7TEh74jPBzj
gczlsFiJ+JeLIMPkOuYxdSTSf8XaUEWF7t5qjkkyQZnmkKmhoIXVzm9pd3H/+ytF+ptZHh6cqamj
FdKydEtT/zhgDO8p5qEl+VNRdB7aGvKZnrprOgl6SmSBdJmL7ZV0DhOnUIwvEHqGHzijRVBC25CK
O27+1miOEYddx3lcXBvMofFyTmscfVHRKoU1ay4LMsGxk5POk1bCXUxnOk8c3e6gHKiypC931cYr
/4nPF6rDwuyWrQ/jyCHGrV5a/QaqSdYnSf0u5x998llQlaZ8JBdVIFG91BvU2mVnS9W6q9aE7tvO
Oa6+paIar/BzKyvYnZbEt00qnxfdK9Tlq3MeN53A2qsligHulRzHHI+HSjQXOmu+F6JCo9SNfvL4
FPWnTD+6G+rshnRRVvOZKwg01d8nM1Vw4Lz74w4uUDfD8zfKJmqcycwfFxVtvRTiJYsKK1tUIvuC
eVOwoF4Mw0LXmSZZ7C0f+arSVorvlAug+K26TFK7bfZhPi/1CWh8bEaWtu/CvYZano7tHcb++4Gj
wCHGJcjnb1cHbhDhX/0nx7z259Hzek5wQKJkqCqc3D9AuH35TMPYE3wsU3g0v8pXg26Q/mDjB3Ot
FuZ4/ac5V81+Ij1G5WBgGSpw5SXmR/MK5fCvowPn7LdJQDOWerhqZ9gEsMvjlccmALLK3z+jVWMu
B3MZ74t8/czXsgIg2sl/KA8XF6Ruwop3aAFmqu/QvHd9vLeSQyodgVF5wJ78pV69a/p7p7+n+nsQ
0Smx77X96hjH5KlBbRGZO3TRwYBYqNANSQh23kUI+SM/3KbddzTbRRMKyphFJFbn/sXgqreBGQPD
Yk61zRiguJsp5WY4LPaJuB+EfVIeAJh44l6ErrZr89FaJIvu5O1hffrdRyO+d+bdG25Df8nMY6Ts
wzXrG4/1cTFvlHkcL6JqIfjLJxQF7L//csZRqdQvTHX1ezn72eeO9XqLZKSPHmOJyzNdVekKpg4/
LxiuU5Mc4V2gYGCHI7r4j+ma/4cmzwsDTzzxCclUscX+5wzy1M00aEQ/mPblJgRWnWKfq8D7LOWe
BITjew4dJ2twfUY9ydRxWOUdkpNDIIVisO2nGwPk0JSWbd27KdVdyt6s7A3Jiurih7+tlU3GK1XZ
aPwdbXoSJT2dmUK+Ewu3xkcdb5KCenknfq7MwPEn3uDsZCgC4dwcABqsC0qi0m1oAOB0c2qJox1Z
xKrdoijF+tZrABlP/BQNSW+pOTwI0aHV9mM7JvpAR1iKZxWoylFOjq26p7/MJGpvkWDg9usCdogX
30QEJOWNGnDyLhoi3h5nayIsWmNR6Uujx2LqlNzNqAerNmxHK/PiR7eZDQRLsk6RP6O0a9PfQ310
2/fsg2ZQg2vubbqd+QC1f9fOUtOkKxsZiqLTPh0/cVJptKkFFpyAka70gKUPhVCcA1dqSFVX48tE
5fFZitIRNkxdXkJMd97VS+6hdvOqtdVOWpEEu4iF3H/r47tgXoGkkrG29I0mrp8EjfknkaFDoNCl
uIr1zXRNXovrLZ5/+xte1uIZ+Kfg6Hfm5q9XHVDbloT5mqNItHT1FTX+i97xVKJnqyttOgYuai6J
8QS642CNpMHSwqYJpGLsy2DK1NTZeO6APuHrWZyxnmF+4qzJeHVQEmouO3O0GYU1/DBIX0cJQfKN
NPGADxN+t08I0OCOtKxgXWXuw2KXtn/QiT1R8ytzZR/d2GUgDhHlMtZmtg7734Im2Z0kceZo04mT
2c9ruMftBilSLq9Bf9GGUx4dxXIfjlfnEvGwWw75yi9HU1v6XHcFm2Siuqjx5J2dplvrGDwwdeDf
yknB3IWvJ3ZKh9Cz6W9FPPUjeRL5NIq56S+DZOm/RJmGfQBOgVGUgbiJKJNrSyBunbaqC8iGlXBd
nbXPYlJMVuencDW1mxS8Ve1bAIaEu1fzpsU8DguxWYFD+4kFacTUVJ2j0NGD//RVZkuSsQCXTeqA
pHxx4tPQa5OMnIa/i3T0lLXgAZNztXQvMx7SGxmuYqB0EK6G1ahcYq6gs5feZmvbSW/UghXe1t4w
wgnhTcXXrd+Txqavb4ZmiV+zsdz6V6EdxY69sZt1izbd1OX6Sbn9dBEF+4ZEmzIlNImxTizH0GT4
i1mW4lCKAemuhFkCWox6mnvgfWw2OD8NsnbcQWDfe25czSmvDPF6m9wrl93MvM820mMLA4nzv70w
tFpkicWdBtdKPohIC+WhGRCI1gS1s8dafjqqtSKobdazkgThsl2p8j6S3UfnsoQ9pTNHK47pcE4f
NzV8y07fB3lvY58n+HuTg7eSNWzHuA4ibK8+x2P8ecv8sePBAC7DLgLfb2Neg09J37TJ6sd3iFKn
cjJYX5eiN/HUSTbFyZMPh8mk8jdyulVit2t2YQzRZweFvDto2TF8X+bC1ZfuffCWtm/LX5m2C5q9
AUi/3gEOoKCpUkdAQ1+7Jhg7OqRIjyHTMHzR51n8w+Agq38fHPhYI2GqpmVpuvmn69gIvfYh1RlV
WqmrQvOaDZDm1LnRzTGCia9yEUYDtqjyWTEvEKJppxexpghQBQ/Pa64fA1iVCR7No/o4mL8wfsH/
aJpl/BhT7RT7+TR1ipe8tbnUlnCvjQXFTgPw7Qm7llg95sElNi+iPxleDSZWObrNEkjx7LuKbVV/
av2cd0iS/dLUny3ZLG5A885a8eED18qHb+C24mEC5Qow71YFFYvDYReFW2VYV+o68Ta7eVMtqgAf
9fScqOgVGz12hWinrQuLXs+NQWi2thtrDpm+0CjfdgeM4O91iIzshk8X0lX+YlF23QZkXRNORsuq
unh2476iSD9+psFu9VM2r6l0Ie03hIeg2tHl6hNJmwd0EBByZVvNunEYe9KxUOGc6ue5TJbsWATH
Z3CchB9SOzXPAWtr5GvxMrwQQIp5Y48g0BD66phEZPFYlhpT3wTB9avCkruxuhm7Cy3AoT929jzV
GTxHHfHIn+bxafzIltNZoX9p2c+8+OGqOOWFffg4zN7GJj+EF8+OjXVu/C4crBUnZp7jDVrT7kFl
0D4v3YiYZ7OWCdMz9ZOI5YB+nrLk3GsrCciBv7Q0aP67Cc92kd7hOxpOHa2Lep2wNwIH2uwFXsbF
5YEB9661Ez2+0+SjS5eA0836pQLz99aJ/BEVNw4GAoVsCaTZNzamKrk7VruKulQsDs9/EPKhYTAR
/fVg02XNVEQRCU8kkqy+HNt/OdjasoqGSIjDmRkvYB202RcSPhU8PdEhUrj0i6sz0Zvdp8BwVOr1
NBoxcJpvu95tSRZme1RnIAgvWZftnkGAaBiLJNBTCp2vwUhNx8GKdqfTXF9v0O4edFs9DrUEfn/P
6FTY9ygb2x44c+C8kv0xOHyo5szW/eybsaEBjcJTJS3V+Ddjg6lip8vYicbVwK5bxWzGRO6uBE23
z0VSXUgsV91bUb+X6gdx5VT6JK5MAyodDi8dWIOVwFwlAvdCLV3B1qiCK224NcQdmZnNBZjo8yRR
XMIW/jGDjtlvazoPgs1XSKFJQhUO6/VVNSXGmqYASdeVvMkf26zYhh+9t1W5guZujuIzuPggldfi
yp0V5sIKl0nP0LLW0rV3SrK3PnqfBS/e4PO5kLMd1dGPF7q/qeaRtTI4cu9BM1GquZ7v0mxhGNS1
4BlbS4lTDuRfdxUN2ggXrWtyHKwDcVN2W7Vx+2jUCcDYoROUP5N8ujSiPU4rfph3h8NEir5KIpDD
l9p/1eFXHn8KxRhh0Va6cQ76o8/u0v8HoZAr/B+P3Bj1MA0RjVCXSAG8hMS/PHJpp4txp/rDNP1q
D2U3x9aCO6mCMZos7n0a4jI5ttJ5OwVUTimdUEy/Lbm6lk++i0NQsyDNLivgGL9MaWTDY81Nu3Xq
fxjlSsACQn/FaDmffteHaN1azdbxGdU4e27a19heJnM6HcuHmyAZHzUcum8EQ4THPuRbOxzSaWTu
U+8gayfNO/vqReuufnVLtBvlvBH3WNcL3b7ZVqz9jE1lbHBM5jdQaShlEFQtnOJUhKB+8dvUCbBS
672lkqI3Vp03a3tXTRGJCC9bW9tWbSputX5V9xMu/ESbBfGNMt3+C0Ym3RY5f8ySegtqkakZr4Xx
SreZUW3a6WtJXyv62tLXADt4jz36tfYLZq1H3P256fu1510s4hJMfoCcxUky7hnSioHywEDQ1jeL
1J3xHsif6vAV0To9qkFIQdhsaePkHocaBKyFxkGAR/0xMw4K9w4QH6+SOk41UPWQWlK6C/LJf1d/
2CT8f8+JKUl4ExRFlMw/PFCW6Eu+b/KcqPGMqjq9mVq4pvEpmC7QBN3aq8k6NmM7x6FF35AMeBxo
v7S5smrc9qbLIhXLAJ4tHhXp5Z17sqkjAoAvF4hJQSngzYtuOgPWc9L6oCPGnYIfb+ZSYOf1bMtW
ieX1PhfoetyJ3Yc86RWHG79FIy75UWuZUbTdLuJg0R6xzvcWXetzpZ0H8eLBWhT5xF+q/tJrR8Zg
C6CD/TPmzQfLj9Vjdu6Su6xSNHJ7WlcPwpp57grabQ5dYuvWEbxejEa9t6MJ7eGUojNaPqP5YsFo
SS16Wh059GZfXcpZzsF0K7DGzqXw1JvYCidtjg/GldNda+1mUriscdXTblHebypP2+CsArp7NwwA
OPnjad7AY3Gf4KieMGh32VbAPUAg+i9IajnYqzzWMxMvz3NsNacIuqv2pr9m2Z+HzOfrPtggRUB3
5ZDGubwZCTP2Qj4tgAtCXc5Td99XDe0sbmSOtWZpb+eSU86y9O1Jf5b2FeY/yuxnmP0SMW5El65E
d7W7iLMY78xYQp0BQHivaKkT2MmwVDkq0amk0iW8+K7uk8w8mtroFfCPpQKk4S0Ga0A/gLR3ZwZr
o5hM6vjmnMxIoJCR5Zax6P3fNcKg/GpyHHyRFQjOdTxT23mtzFE+UvC/+oJMYDir5M+H+JV0P/X2
Z9v+jNoRqYUzNaScZZ132O4dwGiAtEX5BazD3w1Lu7QfvPLbdwErpLVvQy5R5066pulbbX0kttm9
swMDUS/wH2YUN2g6d/CjZQCLoRdxJkKZM+bf91xZhBG6CMGXxYus2ykUm/BVpxmEAbZI97CfsmtX
knsR6F59C6v3rhkv04JyM4+/YUsYgeGSdpTozEF/cXcefgSsQQGdn/77J1hS/+4v4k3PWkhSVVGW
kef+U45hMaxKQir3044AXwPGvnT4zNZfguW02jr7ladv5eOjNj6j/Md9K9bH+31kKZX29omtDek8
AtgHmHBthRufF1w0RtlJBnegiSYkgF+cAj6YRvKeirc4ucjt0TP35LBgH+muou/89JBLx7A+1TE2
1nMKebvEr3mrYfaVtxqzc3iFSm3KJ9BabDq+icqIbBgl1XbRYXPfixlOMZcD0qGY/WnupEP29cjO
ebqnpX0wT1VwqSHfLMBRR85mAd6GjbGyCLRjGp+S4vwszrFyrlk4eKeiPMtzLb5RSYprVqcEjlcz
kSEss+aWLp54bSnryaQoR3gSDbdVuo2Av6FpT1uBXYNLzW2v7Sptl7ymSri1katqvxfAxasUVoCL
Wq6tc7VkrMQeXQpcCFdR5WKP/u/fYVX/+zva4C+Z1hZJlQzR+uM7LCii0HiRVY0+EI1SwX5pvHws
FdO+tZ2iZuCnwqhRTImBOep73753natSfyI6ahFMQioapCtavkjlyOMYcMV6alTIbjoklXLsfvEJ
T1MSIf+aX8mDPTEcjq90zUbFpQPF0igNkOy4hIU/6x75RM4nNNW5xgjOuSvhO4Je448WNDA5cvMx
AEn5JeHPKL98DkRKn6XHohq4bq1Kc4m8K4tLFftzzZGyVAG8n6vqWmnn+fxprnNedt7qkaxIS7Hx
qhZFMMobkb/KulWjrcrCCeyzmE0UklCnMj633bkvLiBle/9nXC5gvGXqaXy3DsdWOPbpUYsOIuWc
KYLZrybg9drxx9+bjDdHQRkVEFGaDyQzc773lAJgv3ShS85yDMtroODCi7Pye3AFtZOP1QU/Ke2T
/F1cAmVYwQXgeFKwcWJhAtenLXOU/G6VgWqbk3gNujcNdEP+oSgftf7eZx9t+e4xdbwfj329U0bD
BD8w+3tNuPEgGef4U8JP/FxW1NyyamYXAzarWHbB6oktsDoChw9W3PoCnHK7PkfNPrX5uZ4RlTfl
a6RcH/0NcoPZwyldkGAiLlskBAdHPHktnW82xHkDEvI+LxZpsSCiRVvWDw+x5YWQYO3IYEWJJo1g
uQaSfMUQHksOI/gmtiPPMRI2PZBPmMB71+tdk5gwJuB834r7N1sszrlylumEfyxcO643erghDw98
mnm9x/iTu9mq9H4nawYJwtXWLKlr2/jmWprV1bUQT3J9SBgSqTmcXrRgKWvLQCel4xSm4wdONO0f
I4yKEId4lEUSgSemMiyRLfsfhCsbbkCu30vIAMmsjpbAjfAO+UT/TZjrGIhSCAsohbFTVSMOgPG/
e+XaVTYP8ZJjK2MtBWZQn0fYbDFNrEO7qLd5DwJ2F/P6m0ovyprYuGEzUta6aEwqZLwwpgQU4Fg8
cIJT90SU7JVfJ6DQIVlMPH8OskKO7hwIiNQbCSZ/uQZB2dIGy7Q8x0hmlA7zFgltZrFAWyvSWEFV
wVQ8T6fVrE3xDO6pt2H1DuGhxzgKpii8DHOYVCocdhcqVaMf/5ew82pyHL2S6C9CBBxhXgEQJAh6
X/XCqHZwhCfsr98DlqSVRhs7ETKjUXdPkQSB++XNPCnbMTjR94H2wUxRug8VtcJlP5PXRyezA0f/
oDdM6ldxd26UZRFA3QCpsTgsQ3RKjtfbAXEC1pczlTXioH1tsfQ/2w0uKCxQ08IStGe0MLPJ/xTq
ZIt1Z/ZLb7yWpCB7Nl7Sc171W4ewhE+7Vpf9Xdp5Nt37/v1oPblrjQnOoxqGKBpv8enfzjn9kMlt
MRKF+t4/VD8pbNLXRbSgCpK2ITUB0w9gjSmndwsAhJC8q3spfcTP3ALwxR5CGekGRXwCS3IsvG+s
1xSTbQh9EQDTnTI4cJTOyz0Dqi5uX8G2kacthIxOv8Alp71cbDDcrDDIDYwxPQW78+oECPv7dkWE
eUh8jDB14uNpT86lerLcJvgTBX8EthDElJWlpCzVdim/71PfVPMBgK22HrK16n332oKDNuMNyitp
L5TXWIJ3cnnGNwykXPBi8JX96ZLWGkHqyVcZ7Px7h2lUS/KDfAXoBxzCLwN2QfRlPD9j4x6nt1VY
XxvPlBdjPo1o/QvgtzuNaMo0ohEr6jf1c6fr+9cAO2ieS2DiqGs7R3QtTm3kKC+ZPLWRQxqWa3Qr
v9FWv+xZBtboMyT4QWTB4yCDuKiNCAGuIrp4TvzH7///IYkh6v+6EPBKyqqCyMiD8j/HoOz16ipl
bOoJMpigYWXXZ3FIklNrWigebvAMLFwyNQA0Qj4CdpnWxWJyj/EAI2LvOJlpqGrrCSgorzcB+lc8
kUsTcdpzP8ctseqRlgaEA8ABw03gHltdi8dFZ5PFllJZdZoVZc7MxB5FRdVSYfdAPnDdRYdnfjAh
XozXKr/Lr89M/qElP8tFw3+o1rChtAmCS0iBUwW/cMFhRmSF2S3Vbil2y0ol1rRMSGsF3kNYwvVV
8dsfS+FYv2tsZpTf1VCxtmAz0POA5u85ChTM8T/ZU+E6Zk/1HD15l8W3+b4xN2rgQATbN/qlN05r
PHg6A+1bMIkgnuC2BCbO7nvQp+tGiVEpcC3TNzKXxb0m7s1iH5f7j8JShxO5gHFOb0tbACRFgvtH
Vk3isN8tul/gvirq4JQ5Xjvpwq/Qy60kb2Z2StE11XvvABsb0LyxkPu+l6DUkkjHduA7csmEK0dm
5fJKmB7nnJnD8H1mVj3A3d8OCqKp2kSt/yGVn9xSdcDSvzBKSK+/qXSfyf/X5WVK0x2G+Quwwl/Q
GXJSK2aahi/nxXO0JDG0jnmbPgXq8PRoDeUWaNREuQVSSqjG7KaGsSr57HgAWS7WKfbf3+Iz+2+h
mkLyxrhkf/qbrwxoExDg+Eaqdg4P+fvkoEeLIj322M+bpYMZJI6dhkBIjexsE2KjNA+edemJ8WqI
PIWWqQVb98QC0QzboV7w5Ji1flTz2fDkkA8blL/JOvhNQiE/EOrTNlakoIJF1ZJD+3cOKQGQY3h3
lvIz1lSrgerrYtvxiBY2s2pTqOuCAx6PWtQhT3otx8cizkjW9XtcAUBXOHd9e6zJcjlOEAFLXM04
feJRN3b9E3fwXhFcuCtGctKL86O9pN2lLK8bAOjqa4+t+hdVk4QOkx8ErcJ+wejULF/4rL++E1YU
D46U64DiffNLpi68YkMhtVbYbfxJhTkBhSj/PZENDj7KT+dzuGnehxsYFi9xL8uHIDiM1UFOHVPA
1EgG+Lr5/OYSNM8lXAJG0gasTbgQYCK9XDFwS+6I7J24nkkPlU7hprik7J1kFW4wHmavUzec8+e1
SxZFsp6Zl4Q4VoKbbmrMe3EwWPQtqu/059UvV6BDWZzXYLGe81c170zmBFfqCJxxl+KDWyTzEMtt
MZmrJRDF3aZKEbqIwWzyhTkej4/ZvoGO0sEZI6V9NfKLKJ8ylMThmCUsTDFr7qGj5M/A1oxNbezo
aonFRSweFiGgsCmQwK0h0D3C6LsI4Yx8qAr/YgpKEUBivmuAqxpbdH4TZNcSVWzcPwWcE2Tmj9GZ
IQ99/1/3gkqk+3XXltvnaEXStqk3wWzdjL7WrugreRgrsqmp85yHt6zepvQAUgLI2k5a0S3TuEK2
t26lidoPK+ai7qywczTJmip1ImAUCFGX8THNcjUa7uQjsaWMc8O2aXDaOJ22LkWfiDfz6kwhU7rU
0K7oFWz91rwtQvbWzD0i7acTMEl+dzGxhMOqaFyMU2NcLKq7SPxLDeDxhaC7agF8f/kkofpyuJkO
zTzpeFWAXTG9WETGOduukRnVxM2HbTHsjAb/t5dJnEyJQZ9fpGTiWyjcRlvR7hYJt2khSvCCXPl3
6kJ7TamL5Dybuc20nLb2dbhX80MASGrdmZs6Q37eQ3Ulsc5ERpg4Ogfp8ZVaYcxzZB/+kcw9YTXJ
OBFWWyPvnGf5Nb4KnzTU5jXE7Q99+JQG60mQtDyr9264JZyEqVrsL9svZm1Tmmbthi9y4ZeQMoBP
msvyQwy3Y7eryuPjdVL9JD331SVLYLWs9GHVJn6jr8LDWF5E8zzUdpz+iJSv5tZUp1d2pBZntgln
+/HlPG3o7A3gd4ZEaiyERTR55oGHrhVKTtw8pfCGI80yFz+K3+rwj9qd0FhL+bqHJPHwpXYJRJbx
+KmvlQy/+DzLL1JhtdqajLHDGw7ERXR/cUs0RotySRgEQ2XX2t/47hX9v6dLQ1EkdjfaZEwQ39rL
v02Xs36oRa2YOoutFDNlupNpJBA+/ZmyxxY5cNtcURpqtqSpWsSNK/ODucFO0Ekfujr5Yp8ePdsk
K0tCnNRkDPM2IqWhancxWRavu/iHwzvTuGRuhGhNyexIrWi+ZzC9+7zgMrYHeflIaSpbmNzTM4vj
f68tldKbsh8EI1LiRC45MAUxRHKa+odY/ixR+MzL8CdhBfgnt1z2Qw1rIZnL5EMTbg0WyADL9E1R
r6J6fggnpqLVj3tm/DCogTwJ5bkfToFw0rUjVthvwgbuCcOPSr99eNrT2312ZCweXqvxv3weJNVK
HFed4iclZIo14PWw46FH9yZip0PtTMPwiwt8WAnaqipWD44coNgR5TMUuEM943a1jzbYvs6C3bMa
4Riun1lSjrcID+WwVvN1htj2JoxUtFncHsYVLUmJzmDaBZlKmRYryBFCWhTP4eHiUEDPNaK59Ils
ykEfcFSn7Om4pjxm1G3K6YAsz0h/R54qXRmZU/MLFgSLABhw3yzlMmIYwqnhraH6LitYSUglfJsX
NDi8jqRClZkn6vu6OAriMZih659iRzfeiVXjIHeH+DmVyLDW5agPC4zwzVRmaDKcZcsjD8sJ2ckg
I1gLb6BYjPSAvOz4oly/AxLB2uLezO0MC9qrubAkm8F8rpZEYr4Tp0Rivo+1inzORgC7005LfOzM
cfftQHuWW/Y9gT8q07K1fHnF0wMxr/LMxrHU2k/k5HBtX+p+qlaJJKsm7CFcq0UjfBTZDyH9IUW/
quiXNvyUwl/V80f5mmatYPYpQ/DO3QMonRPgcGlfqhuZVhnT0bW5mM8D1Y1fi4bKQmn9ZACw9WpL
VrRCpfJTcd32m0LjA5jCntzsBzeoNmm1eXFeqDYPZd02BAN9ygCl63//3KYCsIVcKGSHGcwGrDVP
7Em+SIWnuZ4REUu2hf0KJ2qDWkymWxxzUBtKZCFQDoj96q5Ud8ZWHX881E8I1T3PTmUbLqIfnL85
oRAFxdsUhLaB3Ub8OzfE26H/7wfWmcT5REXOU2dMkqbyFzqX2g9qmrBRcXiT2KgkwhoOwaz0Zqf+
NeVBi/iTcfHxOXnfx73007jIqLlw9I2B+thViXjnJJTxPOdl9A+7XdX5wHVU1UWwtNri8FKPtWpY
avNV6D+C4leLuifhJpiL8kGVD2OE/fBgWp9KdeDuA33R0wkGGshynuR+54NGiV06e1j72d574RK/
zk100GzX4Aqap6mfP8j2bsFo9d0+Hw55cTTr03Mn+aP1KhzWpfib8Nvbob5x03anz3YDS1Ft32n7
ES81VIfZPnQlSrJ9FRtrvybPObIjjnxwKLB3BEAfEbvb1RRrlncVTY6c3Mk6DFOK8nvHN0qr+Eo5
ISZTB1F3/m3VFKJbnX2sLUaKeLA66bquqStfRZ1f83fevncqZ12jd2GiZsgqxM5wdE/K/ofZfLXl
T4vqIVvYvMytMEyyVvrYVcXeeK1eV6WYcCmyK7BLH/xKmSoPv+bKc1WaHmNyc49m1+0XLGTIiAAQ
CSBJcyMgjwEv2k8R5ENsSptRI060o/swXJbFkvrD4H0VwyfhKib6mGJ5Zgta3yTAT6AD9X+QR0Be
0MgC8oLgo6F4qWS3IM5/0TVH+rEDs75tYGar+5I8osMSg2/i35yyMSz85ZjN5auJqmxoLJWn7fJf
AijNoGVCMI5PhyIiJJa0sipaNNmfvKEanLD9Kw4f/nuKpFRu0Dn5nLjx47dYrZ/RZwx/wBLCT6k9
0WFtOvXAo/Vh69o6ePj1tCHxXlQHsfLDI3S4NnbTEf2k3O2gDviU5kE1EYYwG99NGiv5K3L4Fq0C
UD20D1jvkomKTUnQ9FONbPR6QGhzsERa6mMnrByFdfE6+cOfoTSWk4Z29Iemkqo7YRFKiyuHtrG+
c2jjUYnHOPeV91JbB7swm6RyQtlI5QVlKi2xJLpuL3cWSDOr+YOKzdxm7lR6lGnF+uJuvSOQBUN8
JjktfZpvEaECJ5RTl77t2JVNfScAlWnNqjajslZwb2QLjfMXkbarkKw/mb0JLE7Ow7TwXV/auZkC
kdmvEQaj+evDUFcx37C5uG2bg5Huh0NAYc4/3yFj02A95UDI+ZD7ixOliwHK1NOeDq6RR8dCDEJ1
M90zOA4W5GzGZaYv1cWGvcKTinEOlZVzJQnbpb+awr5CtnfZQACskwGDB0f+0CijsPUg10eZg6b5
1ZQ/W/WXoPwmBoV0xkfDORnwfpXtnoCwgzlCy5DvE2GvlAfpTkjxLpxYHhTlpuBtXWsLIkPdP2QY
YMsyTuLj6D49cfh8JCuVIPRaAmX05ukW6xxteWUSVsp9arw32gIjffIJr+X1+CqMH+qKXT6ZMvf5
2JVI0/PMu47Z9GNI2Uc5fJaGbRw29E6x6xQXEyUUaxP6EBIy8eX4NmYffHACDJeXy168T9xyTqJo
wSk6BtOACFBsRIrouhNaqPtd+z6zxhMXXZW4Dza2JPUE94kMFy+J+asLn2yh8hOcH8uTHjj4NOaF
454/pM58Y+bjanNj+grmeb7daBuln6CAEk+Df0aVlW9amtv2J8MkO3VOCVgfjQXVwN385QRkIygJ
XfDLmAbBChjbfJjf6zlzIkhy7ETgTrETmQR/HFkG0nnpugsN4FlyaZNLKpye40mcV14ibJtym8ub
PMAYZ7m8d7VH2zBBDjY4gzhh/NjgcFwW50iqaKn+r8DVYlvR1+NrB6a9gfBdNvsw3gu/2JXFkq8A
qKdeEQikJxeLIHe0uRNL7ixzBW1O8FrO51qKQZCZuueYVQvkcBKbaAFtWRO1p1or3CmgPAcKb5HX
NsuE5qZhcMqKA+BkXBwo95hFTjeAlpjT3DUs/AwhulmmPCkHL0rnAIZk+wriCOa47uneo3FN2L3B
YEMgn8kn+C40uMTbB/ygzEYKp2VKR9TGLJb1MKLYpfVTl1MV+TCFeA1C5Og8q2Rlk1hOmU30pjzG
o0awjqCxxTSUrWKSun9kcYVWAVZG+3R8hn6CEvw8xG4s+EBhxU1s3LDM4x5DZXslX7P+Bjm61u59
/iHsqDyhh4LLweausqBrFRCWQUjb2MY5h9IzV6tQ3cPkE7QkazgHF4e54wZtlcmKLe8Mwh9LGyu5
PmY+AhWQI7wa0s+6ZMf6u8x/V+pvbs8gaO7JNXwx2q8MykOo9t2FeHzmM1roBIpWLDKl3AJ7t7PV
eJKP0th7MTITyTZY7Xl8R0d3qrxyy8pKyKV3/jTomNsBuvCIP37/LbMzh7wmDD6dT4H4WYqfY3MH
M1kIl6d4CkCk2C3aYMOwPqfE/UnfktVguX6XsrR8zcNlVSyNbgkevadYkmXSVMkytTjSx9J5BrmI
znu03pOMBAk7KnX8mEzVr5HWcKKo0guz2Sm3I6v5zFyagVc69uxwrZrrzC3ye0M9RfmFRtuPP7Px
ZxT9Goefofsaj2n3Do6QZY/o+HTDl4UAIZmTLk+wOYom2H6pWFObsqNPTY+B4EJeSYpNb2xvIcmR
9jQ2F2kR5pNvpHZqByuHyuDXWLPmC1CDhksVWGic71Ez7E7Zls2Gwsax3r64xoGINHNLJmPOKWLJ
wacCmpXP6aeiyzEM7RkC4Mv9Tfmx4STCciRVyPkbG0K0ANvI7/uWNPBQU/zYkeGkrs/pD0gQIi4m
OM8rFQ+mtB7MydlSmvyEiTf9wl4EPIZ+Q0QAjXofhcc+85GV0UDU9AMgTqTOCelCsDFKlmmLAfME
4iTXzbuCYiiI17gytYHxalJO4EOMPFClA/wL4yQjSpPVf2KaOgoxQIOdyG2T/4f+pBqxxUuhGsSf
+FQwmWfDbgTW5bY2M9u6cUfW2okrLehfTn0xWt/4csdLhScUrJ539BExi6QjjtXayfLt8KD3c2rF
YS8J9jLv/bL3PzSr/aP+zNejjXOHrXg697poKoXNWR1MbZ0sW/kn0qQHns+cgDxytyiFiSw4IGa/
FhB8giktNo+IDXilU76mYmi2td8/Q8g8jlikTBWl6umFfsRrWxkS+tCmmqs7NZPnMIh0m49AbH2d
KF7ngzRGnm/5V2XNNhVv1K6YD9rS4uK6JAMmQx+0LM2cRcVe2k6RvcyVqd6bn3JjzXHQbJ8+1l58
vWb5o5TIq/p1fq6ZrKS1pTrY9wa7HTym4z3Qj/BWLM0vs2QDD46DedJlDlfZ5WEsUgC4/URcy4EG
U4Mxid9uC2hC+l3MtdJJcsuK+RyovAqcOLoNkPTmOt/daVu1N23eymAB+JIvRNO7lBxRMI6R6WnR
I8tgHl55v9mT6h4jvbKQFrX7WuFkisdNku16zDbSOcLhGn/eWN3TMBRvBTvTofTuu3r3VDcdOdKm
8dh7ZDNGfqvpt6UjEBVY9YqnUOvLsdsG4qs6syNt4Fq3qsF78hrRlKwQZ/36O1jQ93OaZSVxRXdC
6Ry1ztJaj+88IGr9tU8WScMR4TorFsWb9Pv9m/gmwZTim9SqrqU5I8QR5oF3JAjREGjjgORwgPaJ
usrFgU+MQ3xPbKm66xLZZKJd8/Lx9RSpQrU/agceQudaRF/pd8LFCulyXTsK30b2lNIhex1Vvpaw
PcSNxW4bQAxRd6OiA9MzCMQiBGBuZZvyPD1zf33jshd/wmYMeg6Rk5kxkiEJb5+PyTI7FttE3KaU
0WzlaqNVm9obbawD+XB7bgdIo/rPtv450lFiG5ODG+djWPhP2n1qoLn7mbhD7+3lDX8pbzpvVu1b
ZYOGKGYHNMRUOI8CFe/UJduzd9c1FvvHpb9K4nIGZrK12jnZSsOaU0VUDy5XOfdE5cnRD6WlXkfJ
p8DEL6zi3K/HrUj3rPW0wudpNE/rEUi0nQUY3XHPivaNCr46XnfQLh1tRykumSuFquRsetW8QRVQ
JQrbhvkD+jsgVbBrlcda62NWWY/dWu5vLPBcaVXoThBfxPuz+KUvbrBXjfrOL+Y9maPCkjGqPSkD
+5zTLr7ShFWIlb13ctqwHX3VVRuRHcm2M5a8RApSQq46Pjub/dBHO7/RzpVRD/halVDdhEkFxhtv
yivJHoSvkSZ47qrzQlzSrdSKhBinbiXadR7/bNfhREm7TvVy+8CtNUq0JmZWNp+CpKwjcMrUC7lY
fmN44n5iWBaBbdTosSsEkVqflvrf/MRsAUGRHDKSCDlkPn9boPZ+R9j0X0B7jFPqboz30gT12MaU
FjQbLdmk/dqhJbT2GygYyZ1eUph+j+iQD5jGp7MBtLK5WG8lDB7L7O+aOCTjr00cUwpV0ygVxLKq
zHTlL11ykRk2Wid1IYfHfcq9TViLXLyHiHJ5evbUI7u36LJx8ie4AabenimPcWmY0xgnZ1NjHOug
zR2yvbYAOOLhfyvwoaq/kvy3lv2J1T9NabcJcr9f6n5EQVzhV6w2cSrT2jkx4l1FXdcGLujJ+fOg
K63wqopNvN8KTvU4dOFJf5zL6uKdU+Fa1DdZvNfiHVRj5yU4UjsPSvlLsr/7vAAFP9hj6GR5WBQz
xq70+QzmWcRKeoUi5x4jHRfAHDGTSmae/ZDc8tK7cYsOseLxMJxWKYaJ/mBVGEXecSt52M4OPARX
yiebED31Z58doeZ3lp4bSkUAt/oHTwekZnJ7CbfydR9e9yy4j89bW12T52WejzdDvc7UszGeyEmU
u1DZCO36WQEZ2cQdcbx1tpKKo+wb6lLNPRGyDkOX6hUhs9RKpOvB7tI7wFPnj2F+jO1HP97JG0ZY
0gMMvv9LPFVAjL75ksQOAepwJriav8b0KMcHeatLJ/8gmv6z+zvryP9xKQF/1ETqXBRVVr4t9P8m
7r/SpJgFJg0PSr4Z050hruBm5PVaHjewXrGEM4tbIoIT1e+6RzdCS67kBJrCjNazYsPEj6ne53fW
HJ9NFrCxsWBPAJSN2Tleq/U6J6kgbrQc9hxFPIAq9s8Kht4+CQ69k3FzNX90/ddYfmw6YauV27He
dO36FfqzB0VzhHv9IbF2eOTl8BSm50LliDZdUwLgkTdm3Dio3YFYs5kc0ngfqzuqRB7R9jdrJQ/I
2e9jAs8bfPMtY034eIMiaAhupkkQRj3LrdlzwUOPkUDgJqISkltIh6f1k1HCTH3h8s0wxmdMzyk3
ZeVNSC4nC1Ueflm2CqLlsY9pF5IOD/UIUjwpz5rF9//eEerV7kAXyuID6IIEwbu6qm7/pOE0fLmF
aTdnbMGUWkYieLQ5AMCmmewCaMLZG82TPJA73NVzXLCeHOEy+0rCXdcPLfmmvXzx5UfB2qDpuljH
xbob1vRdNzX2zb2C6h7vK1o4MntWfnKbAj1qSqfJKTb/23iPpE2EhP+UdHVTlkxFNHRFFWd/9SCF
iTYT5OaVOQYd5LxGmnmogS8wi20DA4GGlTz3CE8ep2OSmqz616rmOfCnEmg18WFtyjxOhBXb6Bc9
2MpqdFrq9vBcJGh8yx7F3i5ZG7cUZy+0r+K1+cH+1sV195pcR+6GPTzRUJxIpNNMkh6LADxUwQC7
ehmrovGlYNrKRPN4uFb1BJTv0BVBqUBQg6MbrIpiNQSrWPW+A6E0n8rtWZZP2OSDaA/STpe9ppk8
JQ0L1IveOt/TDsMpYwo5sRdPWqI5NE1KH1B44tcEdp4TNmMRSV3PjQm7oFkodcCWP3I0sp30oGTK
it+5+NG4l7Or8by8uikX36f7h/9M98/yKMzYQ51psehpTKYS7yz154d5jgObjrjlqfr9Z4o2V7cI
4t6k8wPXAA5HoqKHkdJ6D4a/2KIpCjiHTFAwWLZ0R6XHQt0HP1D6qSd3SohxO6xJ5pJy9b9RS/X/
EktVkYeVpmumRgLHeF84/3aHIW1R98Hz+bLb1kd31DaqeMiTk3NXWB5a0TjV0fzr2sCAq2HDl1cj
B3Dgr8JKlqdOBkPmM1yp1DKswNnsIDuW2zDY7li3XvPhUvx6JkcQboK0FckhBogTotvCRfXLx7rt
tvJzjz9bNw/lbPJnlzQqnOsev/TFenTnR0Eu/Zx3Z/CIwYU1lYqvVd20yWZBTFAL957WTPPsHsVk
FQge2zStmhuhtd93ylEMLwtAjdOzhY3eOLUQsT7DoG3NKKt4bCpzm054EBTPXdcsHibbiX3xRUMT
lZKSyLnOExk5E7jr1DYt070WH4360Eq7NASxvc5Ytacwfnb2icQVkGOc2qm+GazQgmVc2HW7TWn6
TnZjs3s1nBHpV9rhVQycP4/ZZ9x+xEQBjesh/6GF7tJJaz/iTQSho3i/KHEhzcS+CwcRoTv7UVs9
3xx1gcr5/18HsvzuB/uPOwSZP4p3FJn8n6FiI/pPc1pQqlFYVI8W59NEBE4tP3vXskgNXdhLwEzU
fgBeQn9eJ9l2HOBIHBBNARUiSLIUCqRFXy3vG2OTUxSVrZ2DxIn+FjGDjRb4fZw3oe5dEwv/Dd7w
SVKS1xgYOCnke6zZNJiSlx9ZuBwNOCbp6d46Ootp0lzcgDSMMlx93Jna953pcYhwxz4RjOTBMjBV
sIhZS5GvdKuH7JWpN2mmVmJd8eXgtGQzDZ2QtTQPygCxqV45GzCCltPh5fD4NqIL9jGEOoyLbMHp
6PYyvpypJzTLPrMhDqCXQblhd4hd9HuRoFh+MdmZHC0jcO9hLgo4yizINsSvhZAfdH0hvOzve2xT
Wd1jn4VHkl1O5QxPh7e1AYK9MlR/bFjPn1qdVkaUCwSYzzFwkCypv4krr8ETDAfztaKnRUcue7nM
lOi7ZWgjW7du4RAkvmoXxEek9ccTATEL5iwtMOkCi0XmZQcxgkmYhN6Rgw45qM1dqOazU7j4Xoom
wh2Ij17t2Ego6fraF9bVsMUCVud+qI7o6BWvs7FJr8Dy8q9AVK5+F1hcjzJOHugO9T438RZPa4xv
kblFHanxYh7k5JTK5zC+QHzjVqIuJnJChUGCoAnvXfNu2f1WV8XPAU8HgGHqpd3Gjm1Z9kJyvpKT
Q1iiXFzjZjTxwjATDJmfQUJccFS3cLqG6OEef3DDiD94he6lpCr5+LvC7hBTcenggsh88OZ4Lb+d
cJRDWJK8BTiIs2/FskLXd4/Hms0QXTd3xSJdZuCkUI9YmoHD3PMKbT22DdOn3z7T2CT7pjhtSPm0
S5i8SjV3+J06r87ciKieJovuffDFmA+tZVFLH/X8KoLqUOBcsuaYSxAgsVWqkwavipPn88XWA11y
Ng1txfTUmvgPIEkovAJJAgWbj58/HOtXukByJ/6ASurzfVuplBu8jw5kZHTsofFU99jNE423eVMU
HwLDc8Cgi+n+gptC14+Sk2lzRbUrHDXpuqA4odtFBsf3o/k8P2n1nO7EBk6aEu7eJf8t4BEoOEhd
Ho5naTBG4/3rFsTXmXTB3PXqp648MaIHyEtsObOzfl3g9oJVYvok1wSYzzaxGhUPOvW1vmkTZvb7
fCV/JO38wQA7850rgjRKePGm9rDZYXiFcHthq5YaWyAHG/C/j2zPF8k8xeUhnh1zDtr9KT7Pks9y
/BTHz57yLPDDVBlSYQgio5u3j934oC5zF4m7z6DcBsI2DrZZsH2dlfGUJUdJ3ofylr3xCC+iXQWp
r5Xr3UPaNQOizS4aecScnsK5ogiyvp35sYZz+zhzI1KXdeDlgZepbBeoI/CEYh6e8Eqr4J2Eo8Ux
bIJNBrltBlZq07kkHGXhiKGExIdge+2tiNwOz70VzZ8zLyxXtCRYblU4Z+8ZrLtiYgw3xrqkTgxO
tbF+6OsHHCm3t5C/7HOtnno8WtVJVU6BBfSI6oKeYPpUFQMXI83Xcmwpb4GpVTxdhix1NO2xuPEB
iIo7FRLpG/G5bdpd8KTObi/2ByYw9auQfqSck3JW6T88r/ztmsk56c/UfEr1yfOacKVzNC84s67O
SsyTbZsMC/qoqA3U4v/lBAg2cM1pXS54meJ1cKyZAPlW//6uNvouttKGhZbsKbZi8z57HtjNE7ST
LHgkErYg6kRIfW7NZJdAWuo5QFKMt8D7wHmIi4LdH+T64l4zU7dT/26QL3UH1BDFEBV/I1uawsIo
FgpPANENfiS45cBzcO97f8tZXiV/4mGbDrDa9kV4FFfSz5g1wZtojR/qHoaOqR4TAALyWZMB4l3M
+BInF1U5F4DQVymTcLMCwxC+PBgosUnC08bumxHpaYm2A1rdzpw/L1ZKE9+NYUZdfB8tC6T/lrzI
Bh4AfYzbcbYF6Nk3O4egUrfpky1gcGqnl4yg9Ie9m4Z1Lq3Mk5UltaMY0AL835CdLIzFYnI3xEu+
DNQNeyjjHaXoiay/FtKOe4s2VfcseTyzPC0ZgCp4BdMyJHo7aSXDywmZvFH4+CuEn2SjdZJ1ul8X
AHR9oJod3hzqwJcl7SXKfkj3ZXRyYWp6JowfZVHqLvH93Wz6O5+7muoHEgl0DG46PBj61nhOCeoG
SvbzHM1BDo65J3eeSY0PWgP7EPtHgtvS/tE/Jl5MxuxOW4/3dH6Il91OsPg3ql7ovx7887yimSqo
MyKE44qd4W8aqiQMnAFYiXXSb5KeR/G9U62ZtsHwTx+K6zUVHfJXpb82sxtuI0u1R82jkytQfY2I
jE7klz7KnZHsozkRXb7ZZQARzDsz8mE/RxjZAPoGy2Q+4ZlsxueG75srx366gEnoK7U/ojZRBqlb
xXOD8KvR8OTrRO5yp2aJ5rfieqZv8KKUdlx4KcJXuCrK1XnWbvGhkMHVtiUBBvPwAI7iEMKYNj8k
MlrSVu6GrSbUoA7maUCKcR/ki2qYPhtSyGU6AU9JIZupa4BSfa2iCLnfg1QVs54HX6nYkQZaekIq
iO9jXPYiM35pK8xrmE1OeXtM1ENMBWawe8j4eNdZ6yu0O554Y8kx1wett7/3WiSZX+yv33utkoaG
Lzn5efbCYE3LVNtfRz/tD1DNH+a1765NgXn/XMTnMbZ1erAffj8tQVcAA7F9NPMgmJLM/yr0bthw
s13h/Jlg0V/JjxUcRe1p41iNb/rjFm6/dclWXvXy6pnNy+rQVQdz5lY/4tpWW3Cq+0Vqt5SrxNvf
gp30YCAc0GneAjdug0Ylkkz2ecL3x/jWFwtRdHEZw9cTd8jfHBHYG6XGAjtONbtXcyjbHp3kGuqc
tIpCB5aIbWG4Md+Gm2exp+xKHLdIsAqNDgvKhKwbXh1p2ndCvThgyEteK0FaTVYeXl1QwYjIFVtG
p5ndbxi9M598KCIyzUf0Fiv8S9wY5WZ7k7E46JjovAfG5sR7csY2JrkVHTpvuMGvCgudedvRDumR
EMs5n4ie8idS7cIybb302fIVc3ZNcb1mrcUiLyLncw+Hz5x9YnmQw6OCRj874sCld5JXwc2JCuWP
hPURLmU2A7wzFEk8WQGUS7YgEu84tXI8Vs5Vfk0VW8NbgWxfnJGi15ZOeAMywTu6RsMtwTXOTw/C
fRa1tuVUF1NY85yWGAo41Y84vH89rJf6kf7KMXAJl1o8caiWdYokeECeQ8vO28UIXR71m0JcXh8J
uKbm+cqJe9+KDLPbsdyWNe1GgNf9gEDGtog3sbXNRTdlK8Ro88a2U5z0P4Sd6ZKjaJa0b2gwY1/+
ApKQhPY14g+WGVkJCBC7WK7+e1DUzNedM9Zl3dZVZZ1WmRGBXs573P3xnI2zvigOr3SvZ4eiOAbi
8fRd6ZpScaXDy16+uiW3c7IbdA1h/FCxgG8P0D45BBw2hiGRzvfG8PTErX4Q3KjbhDoK/kbWKEfk
NeqrvS8G6w7HQDv/BXpPX9RA8miwVT0pxHi8VLrp3wFmE8cfvxHu5MD6eDqnV3p9CVfRM/pzFpzJ
kWQK75ir9LiqhB4DV6U+HfHsUxjusAo0B7GG9D/LjSpboGn1yINUoD484VOjysc6veRzl+P+9E1b
RpaXP/LiQzLu42yop/jg313C0Swud4m0HWoIdCT31sVzJcSrAJOiXTkrRDrPLJbFSiIuZi1aErHW
T4n5vPxQsltDOca+CnfNYyOMi+0YnCQnD+2fAvP0NEt120Kxf35GzYaXQsQo38wbtHKqpuJJLi/7
KUyQtnapn3QCCfot7z9iO+k/GuNzlH522c/IpTNznrrLeWSuGKBOBiVfH3Izl/SZQCshZRxc6FKk
hkUGl9CtwTn6QeHHFuwTFqUbEVdvsgWlF4aOFX0oYOTGe0wlvepWPxe5wyQ15L5ALJpqhQ11LQ1N
o2vBUT/sIP56yj90LgAPujc334yvwmP9MkyFDwxjUbaxl2XL1tIOVJ67Xdpu5Qd1RVR2bXIDixRs
c29oN7LuF9U61VYxMMxq4jTuq2LBPrMAsEPwjwToKnsnGTJy7T/Qkmc32mElLBQHZOSGpewwMZJG
1CB74ejal6r+slEzD71Mn8MEGe9c+HsiHdnDGs2rKNYq2xj+ay0p8Zqsw8/fmnkqXpdBvrb9zUyd
Pj19QCuzJwO/7MflxvfRmxGiYpSYxFw+EHuolJY/sgj0o181P+HmUn9mmE4fbeR5jNUrXAPF5aOw
LJfJubD5T7oipwq8GkwNGwpiVOlKbFeDtYzfKMBC8kS+xd0iiCa06AgeQ5nzcJn64hl72Vxhpk6v
qX5LpbvUfYw0IOqfuvURuhUtXtP/kbhYJzrSeku5Qdui4ucYisfSPIjjseoOocvoB6d2CogSJ8bh
D0epLz+H5C48L63zrfSMpVdxibQZnSz3VwQxZG91vEP2mrYPXQAnj40suVOcRJvrkWp/7FVjGVK1
J60ACQtPXnDr8U1aGTkYpwqaHEESPc027b77YY2fIT1w5l0eb9VwicWToB5CkCJrUcfHs9aYuPtN
2G2Tucys0u35GA7Xsr6Fz/tLvP/26CzENvIjKn544Wurt9uYIWMnqFuNI+mdbzXf4dYk3fz6HQ2L
cC62U6Hz87Ef4l1L9lXdDMmG5ieXErP67fXByLRm/lhzyV27yXAU5C2OPN1vo9ngcngsb9gRZGvF
uysZpo7DarZHLB4S9gVcJE90Pza8L5EZd8mk2s5eeLr5DgEjAuDu8hmIjqNjNUR+jvSY1/pEve+V
Q14fpHJPKVi5G1QnVly53iSsOpc1OaMXRUD4Tq10Is4aMPApKIR5TVhfmbfB3Fw30bLvl09S1Cad
n2uzWdO00Rd+NCPi0TPUJesCqz77GkJZ+srgZZ97umEffo9cvnSW1lNeDeMUqhMmByKX5sL2xWKD
Z+NpbcN8l/sWTmRtw8A2Z+bK6bleNcVk/X++d83k7i1q2QTvKdqpeW7K0+JsCIhtPn5/kxBIR9Gb
L+d+9z5IsPwToHl6lD6ZAn6ev+TyU0rusmJzCnxXnVLQOfxCuY+0td/YsTC5Hm5gOw0C2ywbhn0N
J2GqPn00k06hWSfBOkGpLi1IKligJ7uROqszeFlH67kJAOvpu8HYS9khQeQKJ3v/6LXdhJXpce13
SyxGGp2or8li9CI9Ldomitfr3TncLyAY0jiMgheyvPv/tpsv0OHQATCJ4RmbXjb7Ap3SWimVr9pf
er4hiAWBewhdApoLPM9dP58qQ3EUaeXknAABAKhFnOqiMH4835l8hd27TOdijqqNhyJZccz4/Npn
MEunXBV2k5KzDkdYvo9+EBvgKfseKWa02z/tW43lgI5RBrJqiQ8BnbsSly/8IdTp3cP2rqW3sbpK
6jkKzyMI72rfOEOAfQTs0jInaaism9KngS4xNjJPykpKJn0mRHeQuaFi6AZc7gv7KNlym4xojHxs
63TzIqht+BQpADn89etp+PnP/nWo4n2qbLlsXXPPLNcWYXxbCLYhnVHKKvIK6OGpH4/r7rWS7Ye8
FCTP1HCmLFcV2JtrpJ1jkw7ffQuqdWlESzAfMs955E+tlQZi6+axoqi70twycSiXqdgkX3RaopQf
TCiy+LMW7aHd55LzjH4Zyc+MHIu6INMUVCAIF9C5DfLuAGTOQua7vzRMMttcgTg1JTXhNImfYb+T
q6Ob/ezUBWXfMGD+pzkR9QlDcucgZ3YZmMBpH8ZSL5bOoEiRDtllQui4/3qyL+2pYcPl8N5Pyx5B
KoVwyJTRWhjB/Mpmc4oF/ZcVaIFayc/OWQCMiG662yJy2BWFetOl4JXZD1ZDRB03JQsa4O/7qpzI
9m2NprJ+gI+IiSvbfQ2lDxax31h+4bTlVG2u146JE1D7Ahj0tP8rEIcwTqO2cx5UDBa29qv8Kv7B
YU7v3h9img4rj8YbSwUWaci0HPyxKu+Vl9UUlM6wSeD7g+F7MpOHNFCvp4iU4EcQG3+/7mM4mxT+
RfabvwzOw2ep1xF9fe91n62jYb0CWtFM4DIyWNDvqn6i32G57ohx+iVkw9L5dNlkJqdnfEkKlNV7
xzt/mOX2VavuUorFbKcfBk41qrQhOnkkZUdFhyV+C4LbnaqNe+XC7hsgDHCGa3RBJDat3dZJSZlt
ge2SmXLu7NN06SBAZX7nyyn+xuMZaV+NizbI+lOoVyEycTDTDyxIMv1Oiwv7BQsrg4+HHGGA7UJh
eFLd2fxhgK7LlW3yzde/2J1iPwfDkZzu+LEAB5KubX+M2lcq23xXuFoFswyAOTdAatxcwdw9R6gH
R/r7qAbRrJ0AWbc/tbOMczGdXMVNeRYdq5w4zA9oO+zTbWDMFn6KdNy30gGLMducVDvWzTFhjcMf
TF0E0ip4rjdXcn244W3Fbj4A4bAib/AXWqvmHdNFD+0lN8ivAl2EM/YXN75WrD94G7AT7LCFP8T9
nXox5eEDI+oa/4ktntX4yE9kU+dcAdbqymx+Nthl4h9F9ik7jANeJ9Fo0s9j+QDdSE5PlnbsZqIz
Re3wvNIFgbtt3BJl5kt5qNcn3Uf9ZRBO9fNUq3TN7NmnzEu7EOcRJ7iyqQz0yQMrHxD0/XIsVxny
s4EoB653LZBDc+dKc9P7j6788RS/Suc8WgdLhDF0EpJzq54A0FTJeaxO5gdDbXdOq5MwHMXXYflX
m8+btRocBzZYzb6ud5g4+Yw2Nh8ra/YdDoPZMhCCEOdCOH+oc15m2ubJVprCQZDFGMl3X1g+VJhU
i5dTcrGv7Dqc8drDhrXkQ1zvX4+TortfYr+lW0kOj3J3SieVHl/rgWsqfrBCX9+gefJvmxoM/SeQ
dryVdu1Ww24Y98xo34W+2K/a5LNmgLYX3zYBzJ7YSfB4glvpKo+r+M0fupu1MbFIwma6CW8CaQiR
Md+1zALBDtlXGXcfL8di7fyb6YcwW4aVvdhIGOYDvOlbKtBSW7etYF8CraH5efRmlpo5neSiJQIR
BjRD8G6GxEhb87iarLIEeHSCUd9/Gvvtv2xx700Wu5fQ2ThYq3yfXvX4siBCNBtpy62OYXHACokB
kWWCapd34kT4WPltsnGvAIDmtZnaFqXw4/TVZPRiyiuqArfx++vpuDA4iNuy/vUxyd5G7S9mLV/K
+xvRoSXARTT/vq0XEGYR/E0WXcuebBV7BPFvwRNnF9wE2IED47yy6rPVi14dLobBAhgvgbBoeWpI
aoBe3Sj6Vuz22TTW0rlqdJsczdPlBo3l/+JEwxlLBTFeuWGZ4sXCYqXamew/wqlKm5+Cz5p7qjRI
E28cPd0eWcY8PFjN/ORarG2owTe9vufw2PK/ILgGX1lyKWmsPFv8aU0PbZbG6+dRpUglu8XNOUyP
Opdv+JfZNtB32fPQSUc9PQv9WVcuBXYN+FmM2F6TzMBhIswKDzDZO1ndKWzs3QoCu+HTMMybf8C4
Wu+CevutazbtgZj/f5ZfQQ3/H68US9ZgpAFJo+biD89YXRqvMJeScMbuNta4zxoLbD2IhCLKECxg
3LvmCcGnkz5i6FWoWLm+JjXLGQRtVYaGRqMiJxEndTr/NMgL3LXhRotaT6ba7ZTV/HO0JrfGbiMW
a1NZiRki/nK0PAFEO78Hii+umxPE1KK5vYSPuvmMnz976Sfuctrp1J3xFjNkHCvNtiR+8PaEQX5W
N6Lu28cYqZo5oJ2QUCz45HYm5djAC6p0nJKAdMwm2a7bJXnRjIXGFCL0bk/DLiPuxI5hzeh14cPL
GYILW7X3FNDzj1hS+UflvZjjEYaAqR2+H/kI40G+hlLPPBhx2fzvh/hFYaDIihG/aN2urHT1kLjB
sYzyINJz33jAw/EKjOv5AiZ90s+d1Wu0232MN3dY1gxi2OTKScV/QUemhHhBYBMFX0mmPmKE8GYd
aVuDeeqxqyVnHO9yeeulNXdPnSFGfbeuLeBjUEDPVAWtb2yX3y1/tGiHTOMylc5ujslvETxXY2Gj
56NQE5Qq/iEbLot/EkEYVHioAPvqpqiIhjxlx//F3BFGlSE3piG4dLKh6XP3RR2lywj3l2ZfSZsR
zaAbgXwUzdIRjP9k1SC5U7wz+cIKHLzBhgvhuH1hxOVwCbaic+clqj38mAULy8mJvweVnBa95GIq
Zw29RPghi5+qee+1q0pjEggOsjBehA5fepLmqf2S0hToGsWxaU5KcBaUC5t5MbjSifmqbj1OvSlJ
vVzWAW/hq2ldX/IF8EPuG+Tv6MF8rJegkvzXe8NudpxMttVj9NjjlS5bj2/rJXv6YbweOvgkdjD/
i5wmT19jufgRQTs8Iodnix2azAjzL3AZwDKzBaerv7AMh8RmIvtRuInECVUdvmwlYZGzqug6FdjA
2qU4ocQgzkCRVp4LyOxtseMWIIpUmx+jCBzTrpToeduknsQFgEizzXr6bycZ4BlK3nCSqe8qWQZb
IVlgJKv1hRJ5WeFpZEeA6pArXdb5kjb0JF/GNMCxOOQhoiKVWx0FS6QqFW98eRO4K5xY43G5qD1g
BNdDpG4fj2klEPd+/yB2RAJgvv7V0TpJAXG2JF1IMjpr9kXjjsQIKGqq/6G6R9anrPC/2kqmR1DR
mZYNS2dq/tNWkpSB1SXtKLjBX0aEVOUh2Km6q8ImCPZ3Vze2UXFIu5PZYn/APorD6jZo9/AFELPi
RWW4mF8ldabm0+TVMX9Vh8097H7IzU+yOU3845F91uZdG+mOvqiOFNibOUfc47V6kBZplrI0Ffbk
xXTEPV1qsBTK8jqQvbviMQ+w69HWK6+Hwj/bdDqLAI/AmXjnZVn8iD9DDULj7VHdOusauT3r1o3a
Oa+1iCtH4afgPNEaybYqXvLyJMtVBreGD/ovEk+92XXVJUwnW1v0vOfaLRPvBeZI9Rbax1QgyrL+
LjcIeKYygbejl78m/qRRLIIOZ82cmMPXX3p74G+/szFAYHH046qthmUZuq+M8M9SzXadufPtRKKO
KXdS3E2MI7/RMhY+URMyL6ztaY+GKjK9X5WMa+LikXgyrTchwABl9OLa63+/hFs23CgNwmor4Z/2
c7SmYd0UU0a/4a2BbTpdXn7k4m01hueHPZNlJpFZX+4NcTdte+qNFDsqaBp9TglrTm/eXRfdi/PE
Bmyu8CX/dwUBxOEpw092Kf4l9r+evPSnAgDewD0ur2b7fGyHh1MXsxx7AfdN9/CrK+mDPhjFZy+u
03jdt57KsiLar7N124M4IB25Jgia2NXGwm2l7QrEZaogX/t4/ruzySmHxoqdkdCvfj/+MrXP2Pow
jypGhHz1zJkKSH3tJQg8XkIwKb/h1tCqHYm96h8cV5h3//xkcCprmirBzJwc49Ifhiu9ehhZaeiS
m4gH7XWSDxFezHw/BHtROmzoypMOXGK4bRHuxPhhnEqSAq6iHkvrtHFlDZiZn73du69gg3u3eZ/R
IvuCJbXmaICRtdyMZFbZMrZHUz7QrJkruHpNVnfpKpaW9FtZ9F9xNqVerCw2LJqP4lXmwxPSFbSl
zdDyOLoZDzi6h2gp9/hQVoW5Uig5XDaoIuXKHFaTbPgpSXtTRKutahRSX7B/li+/Hm1AQhGrCJGS
i2n3DxpZ6yY0cu30zU3uPyz1R5x+KT+7bkP9TUvzQMJbd7M0EFrpsnxtkHxZEtjQKJUct82tKG9y
finKk3IEObck/7TvqJNaBIqbONjQOcZcE9bK221gKYv9Xq+g5u9Ktx32oXrsCmqIfL342/snq7Op
o80OWv7XoFF84goZ2prYxmtkmXfPc7i53CxG4TZdd/Ajy/pyxHhc0Wm+kdhgo9UtmcRjrvHasXWh
c1fpqSzPXXmmJezroyqvonUxrcuzv8iEWEnrvo7m41jZPlri6CzYxN90WIybPNgwwivW1p8xoIPi
eaQrCpBpWR5xAWxFHJdYL+WVIq9iZhsW9elK40ftdtC9+4s4ToDvQd4H0rZuNi/gB7N0ZF7icry2
qguL9ArMd/Ch1Z86rVNwob7Gx1foekH0kWX3IL2L5a2zvRj8CaebsmyIFj1xwnlYFTRhAe6Fjwfc
vnPQH9V6j8Mu63xsdAJc0eqIK1E7rx3wYBgfquGuRVc3aVCg7UN5+8UMu0vp4PLMp/d6m115WbF6
sugnImLbeiyqQUtSTkuu3rwcBmUXOF2yKRgeNfxe/+St/7+QtYokKpKm65bBKuePz18tiJWc68+X
y/2/1THcbSyOUMiTUJ/sLJgBVOYV5LKzGZ57whtSd0osXIkYKYIVuOL7HV9sTqVMQ4TLEcgXIsek
J0U7spugLKq5a829C++fG9KjsqMqh6y2jam+YFcwFtQb8eUP5Zq6Ap05bNO8fbDtcOiKI+4rvT+n
wXn0qMRJgw/93Uga546onAp1F7hHRI9r/Ljqr/NYnkZ1MU/C1YN6VIqeZe/VzvX2rKdHZWTm9sx+
n4qHNj+PnIzBquzWycPneSOAhMgu5dMt2LK29gxtyOxPArms7DSbVUDm5cMoH4xJZwqrszicZKDa
r2MJY20bSPsa+Vbahs6zBJGB/LM0Yh5IpnLM3KsMJ/02cYleFJ+hDoJgl2QHSd+r6SHqD22KZiOP
x1d36OwD84yKpwUQwNvDwzyDkMM8E+CfvUavs9kf+wjHPLge+x+uXv/LGs9lS5ng8rqqS5bI3/37
kBxUktpUj6p1xU/ezz2M94N2wp46aGtWeWy9iLvKw7SHCvJpAJGhjFGATqMaQYlFK23Gijss5q4Z
6DnTWGug58I1bYGI2dIuV/jxO2zuG2XG8RiqK5XCeV9poC4tZBozsbpE2BynkzVL19kqjFc0JIm6
M/GDqQ7p8YHM8IHkhV/TIRICXzpWhCpeG60G+w+iCEPzsRqPyQYNIqPfEekDTt+6Go7j4xAuxPYg
hLv6w6S4w1oV1CeCl2gdop7tiI0PQ/zkUoiehEGBBXngFMmdYT6gsqIppvzdd2WFJG0y1Q9Y4xDR
s/PG+8GqZCn8TqXpWtWyFHgtIuCZzVyzprxXeH+Z+1g+Rvalir0nbGRapuKVl8JK7qcWdpOR1iUA
ZqBWRFP6y0R6oVhwmGzyISUr3SFLD153S1hYVVjwjriqJrtTcHy9qIxB+qCz1GapHT495Qy86z8/
GYo1ARP/dXZ9PxmAtVQVcqtkvWfbf7k+ZaKYaelQttP1iWsuWhjwtA788gdgznHCUbt3/K2P/lQ/
lsIvsvgs35/SFA+q2cW2cwrevxknBU6zyAF7OGJufG4BtVslXCrXJDOZ781gH5O7WeKV5gS0SObN
xZcrVbNi2OubbNwAAhEFPyZunIKq2qTBRhi2IpWWX5L6qyUWlv8lab+S2CmVAwtc3TpV5ZnSsZJm
U74z6VwaWLYdiwfpkp3sjG4mb6KXMxB2NO/jSJjykmgQ3AimTkTQ7y4DqV4AixYKr+RnR/XW32Nt
3C8rpkXV69MzQB1dPWWaK+1kw/k3M28+E94wcOJ2ve7xBSs7IT8LxoXFaqLfS/kjwI4yfsbjDLLP
tPU0vsr6yyJjTjL149He5Xdl2dyCnXMcZlTBm7AfkuN8Hob2HLvM+vla6dK0wmiPPTQ/dR0P0ymq
oKu+ae+kCSQvLVekEd79RhlrKrbQW8wBmbaNtW2+eAl8THzzYVfxXMUtJq3zxxr3FireaNghpMqX
p0N2BBX6JIfsLjEPjfWeYxXpi6Txft8KU5DWxDYPH0lcsT2kivaZnNp5P306VURIfsR+K61LiYLY
VcWcqSwlABN0We0JxkMAUzBt97M0mKGGYRZS7RQIm8Nu8DVQWbrvSvawx1E+fzxxq19K5Ur/nlb8
olu+0AkV26Te3i2hwMJ03XsyQEL7e9uokPWf+rrS14/RaZKNQKMNdbkhNBy8EnCsZtaw9BeNeJDp
VjbAbNx6xyDtnzpDdHzxm6anKgOSNGG7NMpTg21JSTtlZeU2qDYz/CxXoqbtcubgPgDj9TyKzYxp
KdB+ddZPK+MhnjQ56XlyynBfQ0qh6KY6S9lJaI+Gckijw+DXNbRmPx/XMhvCSbJjN7kCfz88bRNb
rO006TooZywYR16NmHE5nhM7fptyMNRM1FVt4ng/jPW3E4Iby7NYI8U96W/aR+kS+wFNhM98hqs1
WqTGpDQPwVy6CGzNlfV3n26+M9Nzol6C/prUN11jk734jQ/xWvYUfDlx/FFm9zC7P7kQbridwOD4
hv9RDUxHU5yTh3/gt7ZFBpnqH9pyZOvPizSHEchgytUZWXTRUv54TQnNOPbPh9oAKxpPoFVp+SPH
BecCtCronHuFOvZc46MuZD8xnRo8ixvBzhm2+oFNTlNuBqrEgk1Sz+8bGMAA2PYJoCgomcI+Dg+C
uA/Lfe9iaeV20Ft8sJaf2MWr+oxLOogO6FGZVwE2rVn9e3TfNsUyj1dPc5WtKgmT7Lbd/I9nXLHO
+Ie1BOuzr0Hp3WfD4SFRjjYdGN92YrM7P1yNAK+6I2maq1uSpoIK1thHFhQcnUD+mweRQiNvp804
OxtKo8uvoHHo1OuMpUzeEcSDXWOEqrK/HgwpIDiGSeeQKJTTXUvf/XxE+yg/tPq02qydfIJFbwON
fc6OX9O/9nmyL/X9w+XWwTuVS0efbpILZb34pyXquLAwu98XciAVCrl67zh85ChVfH4xF/tRtVYr
nAPTSglZ3BLPDzAO3Op8hRYCCrJWZBXD48s8RdehO1nSeca2P0pus1lenIHUa8FeCPZ8wqXm+JoV
zU9R/5r9TTIO7FY/ho/jqBxEaa8KO4nG1nBrxRCK0ZVNy0M9FvrliqT0fCCWSIAOivxUGvGtdqMm
s8Ssk12xiNjoqj/SYlKRE+VHX31qxgwxsDVtEF9W5/Xh8hUuv/dNDXa1bvnEDvdhdtf+ca3lS1Vc
8P0rE4FdfkfV3AM+a1i4VEPm88qYPeVT+Tgo1W5KRpQcRg3pzC3TMx7rBwt+5xQROlkRwDXfH1sR
o8U7EUfMG2rYwcPJIXJmBk4iuEKyj4zJIYOz652gTAtfyP2HyZLbzwTOUvIhP2oNmNIHnYRwfXSf
pUDOXUH+x/X8n/UWIMUsleu6bHBfp6zqj/W8OJqCrg81MB0R0PxJIrlG//cdvBSx27ubSefkcRMR
V4fPFHvnxLfcuIZKjwn4GUKV3OK/o0vgZ1oy9c1KXfXCSpWn6By5yqpd6ekqwEIlTVZyaLyCjZm8
CRZ0+hmA/8BaEet2xWz7NHYZPVXNSa4uWQot5xaQ3Xasx66lsacFgs9ii2bmbQ1r7bFFngJVGnqS
uoAeG9AaLCHlT609Kit6eSnx8rhOiImnJyh4exdhs6DjTHTqeCGam/1iFGe58QNE7Tem4/Xwynvi
2+0H+33dT1JHhg+czKNqzqtrVOcyFUytPXT8gCZzqyr7w5zbrJWsuL+qzYr7dqtNLxYjPWXDqR5O
POJcK/LHEYTDO86tPE95czCkXTMJnds022Zuhq2fz8DUGCsHZyO5fscqaYwN56x0qDFgpaPRD9pD
xljp77sr6a7HaxOmG7JhGeS+mb4te58yFFjV5nMV3zq2JYqrBr4l/kWJ1atbfS/j//MgKf2vJejU
GquQuWMJqloS5dT/fsV4mI9QknT9OREBpoRWv9W5Z4CmG5cSWSV068k9UHwFF+U9GRoEILihsYLP
bf1wvxvGpXvcQsoiks+gmsMbdSPsW53bJJ8VXWc2NmbHfeEZtjcJJIn+9CzPCRugzNFQEcetle8o
CniIW7PYasJGlzZxvJEdTdilZDIBY7x83VzXRAxjJ0ILj/yn+3piFJ4y3bjn/4cToGT3fGGGf1Uv
2olgJ39Z48+H9lmEH5l5NaUT9+h3aJuR5hvfw4odfCH+Z9W46KGr2/Z3bxXHt1qvmlk7v/lFDWIV
XtySTUpdzzAKZeUmjFWb3pyhP3Hl+KFbPyrT8dVxgjwXXEnhg24VaVGQ+RlhfS4k5VxX56dw6qGM
0+PiPuSNqPqTDydaD69VQEBj8KJhyctD35rdPgkOVXSSCTtVF1m5SME1njfBNQ0m7+2LqOk8ky+d
eRbkk5IdAbBEvKM21I9a0T8BN8U/m/A0+L2WashTOlvhCfnDUDJ2pmAK8fPpVqELeRjxj7HZnHwa
B9w6WMgy8sFr6s9IpwEVnBBdOrHDfSYdiAe2w64DmBbOvgUbwk8x7SX8oN+GAtjoqIKjMF1TtTce
fTNPxF1f7IaZlVxEgeThUagPAtbw7SjxFj70bMzGg7iJ7YoQzo4u0WwmmKsi4mYxpSVyPkevKS0x
2mpP4e4qxbyUIrHQe+ino6+avsQmfcs6T9LoVN/39txQPS1fSvlSxZNWOySnaA2gAo3WgEc+tQZM
uSmBzZFj66E3PKCgCsfeJiSyo6tR5OM9HWiCk1lX5XUVjDMwceVoGHM4N2zFOaUgRlG5+22OTn+3
9VQFQ7m1whnESvwxkQFaw3vafYhPY9doczz8CDh9sf/GhKd0uxW7FGv5VVAOFutsYZtWW0fHzFlf
c/EkNgfBdAuq31q0fS7Ty1VgcwfmBtw1k7BYHalgHCsc0VMFY7t7xKc6wzTI+HhbeUppD/rCzA6P
4YAHnRapFJ36XNANZJ1bbfFKFlaASfdaJNe0+8AeTgF2HX2UIkypq/GCoHYGOdHi3kRrEBaMmZSn
ExAn6PmfD6z/ow9XVg2qQFXJMgxZ5eT69wNLSKMssTTTcl7GAtUQ89UrP0vSldQ/LlFwjHDTiH8t
y8eKwGN4JVYbd26c2iiIVFakw5xkogKs2CbMQh52ZTw/AJvwj9AvM4qd/EflWdSVuYTM71c1vvW0
4b5BKBiLbLTumvu1drcevE/v5eixZ0MHer4VSen9gKNHKhxsGI1wz8x5hxLHAkzAO7S0dZoPo80T
QmTqc1Fk6YIOyUVRncUFdSi2XLNFwKywoA63IktULKdqalqbxpVmrMjdqPK6adadzK5kHUJqnxzk
r+hDKm+JddXfMPt0OKY3qybUuxMrhumFXHp7hqx9UQNE49uxymO//PpG1qNgl5UXgHEOZj44PVxV
LiIMDDGTKrA7URNI8tanL7QXs7uxj37A6CRRgrl3QkbBTJtS7a81o68KkItUAr/fjmuevwjMXUPN
yuDM9i98TfAhcZ1BzltEz3XPbYDUtsnG+QIxusNTpR2VYRZS0Bpu9C+Wy9/WD9pvqxFfyiScY6kw
AY6k8ILMqVQDDL7XNp5B5eproUcLIhbmPO8WSgrMAbnRazVP15ZpvCpGSo+ew/lZXTTiVsGVpRoU
hGdwLaubYl3DeavuVLB06jZ9bPkBKbeQYqnhGNT7itEt2knmhoQ4D7SLVHv0rmWz184sUv4OCP8j
LNb403dBi4YmK1TS8YYWdUP6o5Klr7r2Uced6tQrRjseZ8LUUFYolALYllEXdYBoDjCDWHaHaf/h
ueunZZsvlzAy0x8fhIZf2POFQShfACnllQ7NJ43tGk6ruXhhWB2X5kjh+1Lpb4G1lQkoZuCY0D13
QYW/Az/nEqSqRL6lchv4PdIE1hBMr6HRufESZaHjlXafBAiiLb6vkew7yQkibTJC55xQaoqQfZbL
S1dewuQaU0n6oRcXTF0lbZ2uEn6I5jUFL1Kckm7SSHhF6/GUvuJ3HfBu7ozHaWF/AZGTjcWgA3T6
PbaXKLjdbIUxiew+zQXqOhX8+qud721Sg5UvDBut34XjPoyOOhS434CtkscFlp5yHRNWSrc0naD+
1FZZUEyTS1ifQ4fYTltvKtuxKB9wWnnfhfunsjFFX+22obFThsPQnLJ5pu9SY1/ibLYOuP2b/BiL
R308WqyAiUA+l9/Cd1suAKBRthB6yA7GryI4io9Dkrs9akVH8OccNP8g3H0P+/+6FtRUHhdlel1L
kiGp1h+HY2YNxZAOr8rB48p72sLWoHvxuHQDa1+oRxWjLHkLR35d1OKaKtdGuYJzKvkiN1G1SaRN
+SOtzgEY++GUvI7jy5ayTzG6q8OlF0/Fh2F58eCFwzKl5nQtEyBAwdEXYewlvWepnhwCVJzeowVR
6+SrTr4UWr0cuyS+2x+C7m+w+zdwJ1J3izPRRBTrjulYWY5QmV/LmA3701tSbx9MWrMqLHD06SJB
dDTQOQT6wVqNg8fD0BpTWS2wRBCQuLQQjVUMeW/3m0ZVFHYtwzNtTVqE5tReT1Ltmw02il7n1+19
GG+P+voMz4Z6MKo9DQ5Oke1zlwUPPpv2yc5gG+lTQ5n62g+vPbFXWXJOXhMRfXXy5jQEMFUOvOze
m5i4v+rvC2mkO0nuOTwdfiyszWCNH/nB8q5fQc8QWkw/jE1TyxcTFC1f//kNqal/rmOmh0BWREs2
FFPV/h9hZ7bcOHZt2x+6iEDfvIIgARLsSVHNC0JSZqIniL75+jtA1T3XruNwRVTYZUc5nSlRwN5r
zTmG8ffAVq4nSZyMMnlrpngKb2WiNbzu+E51/iABy9r/wJazZ7C2qiBRr4jNQK8Is/kKaPBO/Iar
g5JYw/dZ+DsmtY/qSi+TeWfyqyF0126wHqBqWsXQ5lOIvAwr/faT2Yx6X+YaMfoj+5SyO4rZKdGP
gnYkFG5BKLnG5DrHc26cesMe8nMSH9vooCa7GkjLEuI9N5BuhdqLCRsNz6dwjVhQKW3AqIq8gVv7
zZmn0IhJMnJSrnKZAxu2nxISe+Mq/6g8csEAqBiDQ5uWyQ3RPBWWOIMsnngIGuu1AzFzbp1WKZVL
f3AmkGXfcn5hCo2zQS2PqTSHvA3iAk4ZnzIgVdNJyq+oSP+q3JfZLdZfK9q8PROXdyk5ROK8+5Cm
c92fxGIlTF+Z9vH7XDAXmGBkzSL62V8AcXR0pORkRkdtacUnY1EPexsWoaco83u61T3wl4+TXTOX
TjbdBrYn7+AmX8aevMif2qD0iSvKjRUIozFzOSzcHb2EvMk5ZWdhyX225pv8RGteMJlk2rTD1tcx
/DP1v5XuTxn+VgW77uaCSUlx/75loEU5TIQyws9q+04R347NJYdeSeHV6snsWLEoB2dtPCfkEJSD
+ks5W5YP1iYW1hgS+5OuvOrmzT3H/dUqLxKBXfV4Fh6vZfnxKC+DfqJTigFdcGGzkXWq7yvgoBVU
kUV0eZhEt09GetKMk1XgMN2c256P3EXFHtOfzJjP8SFhrhkswB6i0LHO0etPryMmAWgtA3nRiLYN
s+jSVZcCwdf9zJ+spcmueERg4Lja7lqPfYUYRm+HWBe4Xxur8b46NupuGp1YPWb1vhEXeH4M8UrV
Nr/DNbWZGUTgYxZTtYL7ppN3xHo9rkbeR15Jr9szDY8ubGx6PF4q0SvNGT34vuVVcy9v2BnoHu1f
f/ohP+jEn34I5dGypqTU5Bdm5zS32sHP+RgyDzd8YJE/jPzPbRVchuCSVpyv6bdvzHQbPpOvPWfH
jhfgum/WZuPJWBdOWn8wg5M0rGUTvvFt0F/vxBgen6zaOnCw+4yUYPsMCIJF4EaV7IfEzeloNYdJ
sKNww1RCVdZU0IToF7J1OFC14Ku1bxAESvwqoQGwEYvNyD+DgurE/7S8A4lamvtTssuqDzF8P3nN
E6/fggnm14JW8+uPSPFZI6y8gCNEH6QbXPk+58EE0TeTU64cqKuwI0M4KI5rBFhsOJUDriuJQMnE
F/xoSiclYn5/zj+1b3ERlgvJst8eCQWZLZdLou8AfUT6eOvg7kgKKQuSqTfCP3lH7+TaGudGPckw
3F+m/nxnSVKex8hOmFhFICPsF08l7leRf7jh/eHf6Yz/y85PLLyL03d7Ap3aQdRmzuM9nR9sQXtU
2/nB5nlNf+XZdnJabVc8DbfWfev1PHHXTCXvXB6fyAcaLWQvSbspv8z6+I+RNvZ+f1sLzo9+BbSj
JRpkBzg//vvliIVxNhlpVi34WkrYmmc0O9cZYrqYv+DXc0qcdfW69wZ04YdYzzFwqOZjoAk3BNwC
VYHnFJBuhCy8kqEsfBK9tjp9EGgbMazRM/NbZSNZ64OD0HEsqWjvkNN/cBxkHkgPQG1Wtb3qGmhT
+9KkcX6uLrJxbBFqRR6j9pgtCYHn9MoovrOuhftTBltP9vh8YLV0KIszHVajukgIkqpLez8H3Snk
LTIT1fYV3C9nTsacgurgsjdScTrmB3U8Gh/i4ySqFN6zP9xm5nQ77XaGNxUCqR3VfcqSMU0WEsqD
H/P452+QNS9/AuZcMbqUQisOmPpxMIL9KO4DG9gO8C03/6XTXpVplC+ybF1anhi4lUJf1c2HVYFn
wu3i+cJRsky2F1HsCXjVVY+atdXPfMefmvWFaY5avZJ7lX2z9vXaF2v/D0eKX45nUeulrEtTN9sR
PQipTdqh/tFUH9LgSmh2lVevMFdTwpX35X8m2v/9+CD973sHnyE+R5KuibJlmn8Pn6QPLTXStKkY
uHlIUnYLVN7yxAV3HXET6XwYj122iAhAToAobCaW/lyzecwCv0T5zeeJD5POaxeIB1PjjGHCBvhD
m21IfWUcELKNUvNenjNeoeQxUi73UrhPtG1NX63bTNXGav2HuD0ceLmhMLYeXhF76y8oJcPRQJWd
X8fqJVvdH+x9vYgye7ge+78mNrSzBcUzBU/jqc8wgsd/4Ql3rwy91L0n1zo4r8maXeL7OUtPdXys
BbuJryQRannfWMdXglmZPw8k3R/rGfuckfNHsGFuTCSBKkBMQ0HegKN9PPO2tUCogZLehrUk2TVu
SdZ8UVXrNdl/I53vqMu9UK+469SIUo9ReCC8Cz/K8tWIzfnO0ElDkUpZtMQgTMrJPnLcx7CrMoLM
czgldtJuRrDQuhWTw2iLPMrT/SW2Vj0chQ+t+sCffgfWdqyMLQ+eSPLhjXWJjUt2fFreb+XjH46Z
mLP/9qxRLE23REuVZBG1F3y2f3/WyL1sDHXcqI4ZbH0VmfgTwRWM3BKv6n1PfsB54zB2L2xECv14
sC4Zu75gRz3MAfqy4ijaWBSCD+V4SIDZXVrrkiQvKT4Fi/viTS5vMUUjls9z4ciqrg3DwOTcyUdN
2t+bHUnpkcrkPhr4L0BGXLTgCqMxFG6lmzjJ+CuPfjfDr2T4JZzpmfaC193XpeDJCQ7gT0qK72iq
hfg6GHY2bAFbh3xcgNm1Htt0A/h2hFp4GRpAHjawvxu6KtvhRPhVnKmwFEPBUdMoolKD9yq70QGi
DwJuAia1Te1hpk/33LInjwAfQaackPq0jwhhZysrWQPPeHwa6HFrGi9eDUQjZaDhxdyqG0+RXQ3r
YeEq+gz4DO+rPeQRDGoeLue8BFKM52UzEctp/WR5h1E4nmoLk8gFk3NRX0bYS8JZcGBFjNqufr6T
fj4avHL5aNwWZOWy7hqXl+q+LbWNxLLl+A8PEibE/+kTwkKYDKkky6wR/v0T8tDrh1D0puKAN55R
cFgkHvwo8Y2brcyhfVeXVeWNuRtLrr/jv1dnMfPSgHPO1EejuBds6AHmup9+RqFLpwQTG50S0y0Z
BzE0omHDExt6BCepFPOmp5geUvSMhXrgSp0rQfzUV2Ozkpd8YAxxK/V7QT887qdBOhfjNRyv2eoH
7QBYShC/hi898YHnjPwr8YhioxEv6dZFt66GraWfavX4246LVSGteA21QBSISB1dzvzoGG2oqdbX
KH60ui08AEyU8a6pd6RNqwnD3SaBBq+vHyvhvgvz/QFB2jCzhBRtLZUbwdhYz7g3JbnEEXsvfj3d
5LMeHZxWnUFRY3KyoiMl2S5m8bUCF01oPak3Zu77tyQ8Jyxw0eZItzdnaKC6wcdEMUEOkHsQzrx0
zgLBSZLfs+gz6D6L/lMoDr3CRAx65cXML4lxzqNTWOFzPsjLKNrr3RYsxo0bl5auDGuXF8dGOEfq
qwxrDqXHMwb3eGqsJxXI7nyMK7lYb1B3QEpjViXwN8aLOXoqD4PJPISkh9vMCYxLC5Y+XOoYVorj
9O1AmEOJkRrIQixhHXWsGeeUswiRjHWYY3AUgGcrbavxGNfnovqarF0GohENjIYpkAbn3S/MBZ4P
qHY4Li1aeJ7BWLObnyf9kkFXL1+r5KXuXzrrRe9fLOslUCgZXs05UJBL66ThieyV0jzVyinhRIgl
VtV9FYGmr90G47st62864aDKpjMh4CsG3aWQJJzf+9PglZrXkELW1vprNOwsba9oUDgPUnvgtBil
yOOP/SuA1ah1EsTF0xmqozRsarbKZLyfVEcj8Bigp1+RfPEdHWLZKVYOrAP5KqT5misvj9pJIoo/
Y7udedHLgzanrGfGa3iMhsGfYgM6AI8Gk76JTkbAwv+PY7IZpb6PR4kjM++wcCeHO8Y+RrlLo3ns
U9yXcnBh7lPaOzRK92uoXmvhcjfOWnJOKw7Mh1CBMrVVnHZYitYS+tIjwHa2KidCVK4ZeeHgBb0n
huueXT3ROY2HMJwqCv+A0osz5tXMPMn38++1zPVTuYA4mNGnh5wqiLaz1N1j2CaB32kM5CFF7UcA
iAS0hnlzojrfQrBt7ntjODwCgiHTYhCwVzD9YVMnMWO++8Gls2YiSTbNyjHIhvb9j2jtKGQGoaMm
H4/xgzWd0L2YB1rKxXtTfS/veJglz8ALAjLIjRZZOYdHRDBd5RweKRQ/VXw8suXCJE0xgUxxJ2qU
wnUYb8b9DWGhNpvZum42sxHV+DGz9ckxcNgIac0ea8JC73aA7wBzURPqvMk4NemJ62wUH4KWTRP5
+NJV+ZwxKkSjGq0woHAzVnX8K6uEtuGHZgAA9VBeuOmCa/rv82hstWFLaIsEiKFtgn5DuQ0DYkWx
EJkrSg2C4GhpjXJuqbWANZf8kiRhloblmE7gWOa7Pr5V3S3srla/FQVX7d0O/HGzSuL1QzzlkgOd
1kR34egXhvSRfDWCZWl4sA/eQd7fYe+v1Su2FKVcGQt+Y0ecYbNMouAxWDHzWvfINKpt+UajdEo8
ZrPgGZrNmRlBI72UxjJCQPm4HEnG8zsmaA1WW1+yWws8fjWiayWdoGgfrI6SjPVqd8Q7eSeuUZ9T
den+9HrRqoDcVjKnnBcT2m421o2DrUtPmgb85IQj9ayA4CUMpwHJwRbt4ZIwAZCvnzEzOBHJWMQ8
xx88YlHlUAQoHcIy4LzBGIHmfVUdUfp1F0+RdMUNBbEudPrvjL0PQrOPGJXU41okLMFfFOp6B4qF
tIxZd5906y/9HZs8UcS14amKDXZSIhQPo1P0VYc/NPVCRprgJvjN89d3E1Hm9tN+w2JlqJBjXo34
9SG9N1igX4phduNK+hsjA+tUCcflEmIIsX74PPRRsWz+nD9INPTm+gd39T4sAsajDkmaK7sWWb6N
w+uWZ8gqQh1G2+bZYOTPA4hcvR8kjICvDFNFitLEySeP6C1zi5/obXUTxiVTil771ZW/AC+NDsHb
Jl6gK5pZ5gVPnDtSakx8x+AC/eDd7kbbNaYdwCAAZfx40ojWMBrRbXaM+is2v3r9W6m+pQVR3k7a
SdLOinaEuMtsq4++oICl6GCuqFC+NmG53iy0bN6W3+eKWmfNsHOxX0WZGwarVnejiToVndtlfogf
Xq96RIZKGJgsc6moHULxLGDbvZNQJ4zqwKZ5NAe04ZYyd9E0fRtYvrmAx6hQJ9fmvxrcR4kfErvk
OIBSu/MsMBXiElQNoBqIjZHbBOesO6G10i0/fgWGjXcvivemhk6EWr26oi9jk58FLBvSdhNBvdpd
u4Y7HN6PlRzb/i2nSqQuOmnNxbKDRxS4KTjy58VyrBnN8f6fY8pwVZmyh+Av1yWHhmijjXxNNqgp
CmOTpH7Mv450hXz6xTaNDzIKhnWp6Xs4behCLJPNr9j6koXPIP6EGz7lr0H2ItPyWSGU74HyVstm
WJr9qj1otyyfXaf8LnjJaRMNwRoEIpi9ifWuJ/C7UL1oWHO35UEDaFD2q8f28diOXxVc1vIlt64h
13sFPeglup9Bk8Si7ZtPbvHEFJCf+nn+tgE2DPSEF25zDT5ZdPFFgVO8Oyn5NlBWquqH6H6KaoEp
gDpemF56dDaPG5SHGRfMc3Fc3JFcy7eJpQ3CXkZCXEEZ+3IFZaTBMKOnmcIAw5gRhOgmsoU17Hsu
Dwsapzkb4WDT/CSnw8/J+IIMUenfWrYCCY3wM7DDBcXwiZoo2GNWsfGmNTed4ifltlrkzaVnklG+
jArh1xcB6GxyA3yU7TJX1T6s9r1nPXp7PMC+X0VO29JKiX35/1nYcgAL9f7/RPeiKMNUUBx4vysz
37KthjrBrdqvgyW2PCR4nJCod2RIw26q+3YfFnXOOMPJ/rx+A51yVYWNrGVwzzraNgmXf7rtWX/P
gSiWjjDE1BWDkzxTgb9tI2MjFQw1DqY5PNdwJBpmPHBD9xuswp8ktkmMM3b/MZztboQ/Gd3DF9FR
A9bEB2cGN2a+xjpI02ww1CIEiKe4+h70b74zcfkrsr4SYEzn3Qg1Q3m8q+FbIez7z3R8sSaAEGe1
Og7RXnGQvuORb60lFvlSWUXUU5G+T+5Dd+XI0/t5IiD3XPjXD9UDgMuTrb7E6kUUzt10fkznsD/F
2tGs2YzbXPva2P/NP2yM2xQpojkDlB54tX/oSdRgUTpfOluNj6p6RFnGekoW3P4dfBoZNYxWQNNm
YozlCBaBs4OYb6EmlWjjeQkio6J5hpBhQEDg6OYBTMKAznqblrvsBp0UP618S4TXSnhdRtOixTs2
d3ibwv+ZKSiFbwqbAN1NvbqXRLoPFWmT8LmppMV2DHuXB6OJ5WYOEDE9SGYdKgHL4sl65xRaUG1N
/QFvm+zz4xkTcnZHAQowx0f/vviZL0F6T8vX4itr34P2xo8kH8zsGugfgpP072b0rk1vevZmNc5Y
virxTT8rxYsaXzmm6yIn6nMM+rf9h6yH9B8E4jphD3G+PcoMqsy/XSAFQZ70xlQnB59wQNsk91FD
+M6PH5Ls/o8QQBj4WfXe8IOvg2RTQa3DIMKS7ZzbuyABseHwEATbZJDdWWtMA7mxi+vBgTyKoNTZ
6SAK0i2LLJw1uxqaacreexY0cpVMApfEI1fJ3ce9nMtRH+qCzIYprbVm3aMWjz1F8w6T5gk8iAnV
bitjjvF26Wztlbq/zobFgtNhx8RYO3I6bNpjC8pB3cPxExaP7ha0VzM7D/KB/UOGLyXZgCAAUtJp
Ps+tGc3RLYiq4TKzxHmugKGJs9jPy5lERt0udDwnLDiZN5Hz33TLLSvcnZBeJOuC39oCEZy8xOnL
9IyiLfdKe86Tc1GfpmUi78KHnZi+9vDrjr7NWgYVnHslHtxhLdo88Bg0lAwaytkRbebsznajvosd
hXBn8J6Jb1L3Dg6SihTw346dEcWE5/WQKC7Xw2TRKocm3j/0LUCqfxgyPOOt/7rx5rmkKXTlZoyA
Nj+d/jZjCMWircVocnhTxM2nZrjU+HI/WmPk45S851mvmIcCGaQ0AwSMOcKDNNraKeNfCJ9e3LXL
h8it4qhuaKi2cypgTj6oz/DDyKeBmTAMjwbnPH84V+lcuXAzcZXcVwDmld3IbV43eZefy/olDF+H
5F0xPtL7F8jIll34cIuGm8laJHEDsNfafBlosp0xMP3bAqLmXDjSo41vPwAbjuMTBevYCbRtigLc
3EvMRb7r/lXnvhMu3QXSkJwe25rgDMzFmtnQJqLQMB6Qm8Xi0SxPErLI6lRXp0d4spdq9Gm5Evgf
NCkYcZF1tRsBMsWTgfhTQoiQBlP5ip7oiWcFAcZ2v4JS+vPCHx/PYTbLfbpR2pqKQ4D95GkJJyvd
4wofN71XtHst2bMEuXc7SIAgSupgHjix9SgA0C1gTvDiDyFP/GJI8N8/C/JzMv3vnwXqcpopkWfF
F/K/sopWJ4d51OctKyDS4/MLqqAwgnLWnBnTrDuCx2JcOCGhxOConn6uy7CXsHsGml0V76L8Ps79
BJ8AtCRwL/fvjPzNRXyLw11M3a7YZ38huO+QfeRNI8xZaeDFJscMAMq4wFBz1MQI1xjCU9PRBd55
yCnm3EwseTSc+Bt5weXZtt4+Ig7Poz+MvgwFBbHTvo4BdZJT9Iduk0Mjong1rleHNtgO/V7Njtn9
RP72sabpFMIgBMvO5Iio+rjJATO76XDquGT3p5G/tOMdDhttdVAATv9Bj68xN73iwyPNra3B8aGf
K0eKaLfpjVffJFItvWkkGOQXCMlhfw2VCzdMWEudclDqfUKNb0htXZ/zjP2xQkZpbXBGSuTNl1uK
DvX78EQIolXUGABL9lSfE+uynO6/JNLXwD2mIx/h46s0HFy4TNgtub8xQ1USD5UlVj8+3bZ0IkGm
QR8aD5SMeFtOxyLiLGuXVEaKfUF0tDjUkcMcdVb2RYywFM6Z16E9A2NqoA5tNabN4yEVj+QoFeFY
b7P2XOhn/gmtPSvhyQrZ8c6FhemzrZ1FChkg3CsxhGS//dU9dzpy7XLolQavitaqtk7ijf664OSX
r4zh/a74Wutk2Xc7/lKw0/a/ze5P2P9GB4URpueetWylpTieieUnHYwVDzGD0J6sity4bcRLVBKM
7u4AVQ9FddHes243Dtv2yfJD89sJ6wk0C5kA4hJUpJdas4g4Et7a+tUQ3ybxLUby6WNtYj8rFdAK
fUny69ov9BksGWlHmUeusr+3u6wHpeb6cbuKkwUx7//+M/efXtGGKcvUU3kCm5JuzGGUfykiDsX4
6IdS5OAyHESdd+r8M8e5kINf1i5QL3Pwc3aU60iJo4LApRsNPioIPNOInN4MWy2/p2wFXY6FIwEN
AQojL28IaUvGu0W6buArp+sPMdvwo0UluLo+pkvfnQ1ywfZHIcxzy1g9ZfLxQwp9bcUDWmRwHhEy
XKnE+sQlEysarkbPo2eVPi24TKyaBzjTeWIFYqBfJ9r/VwdIc8Vzk46z2+mHtxk93U7VbJ5bUpnr
PDHhYzeHkx7q3LthfAEIA9wYek7hNzObH31pxANHqW24pYhLGT4U9dvyVR/3zKmMUyKfKNWk8cwm
fbTnrp3ZpB21M9OJJnufq7dWvQXpS1xfZ9x0IXwm4keafzTmW8VeZ2uOvvXwlXyjNzO4yuAcEq2r
BVdiOZmvxCBbrNRNJrfUGYN76UrT9pK8Kkw7TA8l8ImXRr0EkNVITAjnejqLRC+IRcRHgU4cmw8f
s8zQroNPqP3/8KHR5hja3x7UpqzxiQEohdhJ+tuHRtfKoan6jvbqNxnGflxr1oYgb5D7Zb1t3up4
jcQnY/ufLzVrF1t7ccTLeSxuZXaRhstu9/a2KrrPoP4S4ekq2878aqJlbbwV4VtPBqMl3bWVjfnJ
OoR+1G2iYA3/v7Y/ZHl317Z96UvVJur8ONgqxi7KDsTzr814S/XX5v42Be9V8B4SdK4+ootS+30y
I/RH8ltILJ4hNXRwmAx6DJbrBsNrzobSRSdYlyQQ7B4dr7HGxdvxXk7WS4FIiXmZGOMeRuugooZh
8iIc2+J92T6urfmiyrcqBQ72pgiv4E3U8VVelSIlgp1Z7WqMidk2GP1IZQ3JroOSylYGPvnEm738
LJ0HnATxnHINDBB/vsUSYcP4o+UGRJz9N2lXBiCoGkI8g4InOMr0VkQQ+F4lDvNUgZ9wHu0XCe4A
VALZnGiFVFz8p1QrWYT/8K1XdEPEQylpqqH9bWuoxr1pDlHSohenMM90JGvcvLIZZed/Kslx9HyW
Du0yNMfJRmPbHC3wyiDEtoqrRU/jFAwfY/2lF8ef+/3UzPf7Ud7IULfaTdZyxY+EuUMw8QUU96u3
4S0gZx9sBe9X3W/DaJW95Zyi4a6Ws3apAqOMVO67DY5ZdKaiMlqX9LPX336k6jFRpU1nbSromaBb
nv4cPQvtmzCAY7wZuscm3BnqTU9e+WJKVx16Tf2WFO/UpIfXePpQ3uJoFzXLRraDZqtQsE+3rTHn
5cqHfz+a6bx66JqZdPI/jaoHYu1+r7EM1+fHFwN3Hl+9Mj++fgbuyF5qnSP1oXi6GQh6DeL5QXRf
PEdzX1DuYDhQFhwpLBhk6uZjZhDTF1Trg1Hva32bi76NaMyOmSGZ83W3LbYib3vGnZ1HMSt/FrNm
EC9zYWPFhLqKVqrMy3eHI1gw+Jk84uTlTqs/TjoGHFa9iPpggyfzCjTC1pFu7kD7NgyeQPi9p6w5
67Wd5dz2r3XyIiakcV4G0jufdI1VfQlXDV4vwgNc1nAFg5IMP0fGYAOCPCa6vBXq7fKV6oRUbzUA
M+Xu2L65cINt6xO8L+xfEG0cKAAYYlNDuwjq0OWqxACYqxIRLIjSd211txMkpX+WNoAJhd76Yb4z
MUWlZMt48nHIH4e6g5mwgRWehj7n5E8ioGeLnmN9akuYY5SjZn6ueI1GR90aDdOQZc+Rs1wNCvxD
t2IYMbk9MgrVE5gp6O4UeZEt2vq0TaDNvxbCHMtKsVSgh+DoHG2EcNbvUTa03pVuiVUWAV/9ZSmv
lnmTodOxfRTBPmzCYkO5wtIpYS7xJWb9PxyiJenZ+Pr3h7Op6JZsyqaoy5qk/Y3Mpj6UKVOivCcL
7rNpKiqb4FD27ESAX2Ms7vTJJXvswvqMtgvfkxY66D0xX73xPH0t/xAFSckTo0mGzkY/mzXjRMP+
YLpvRsD+D/jhLpR2CY2fijTA/LNBC+LxLhpvVuhSiett5q8NAvbOK5W/AtTaw4b0Ygiu0LuEvVrL
+QnPyipSZaISC14ereaX1QoWkZjzfXfy4ZfZ/2LOS0elNeeOCqPaMlgY0S2PrxxhjTlF+pOg98mz
2b5jyfui3/qBtYCrJH4IHjkqhDxEqeH8EqqnQ4Jrznic2KvFECGtw875qVFmzxolA0fcPPgHqVGK
1Hjq9X2+CQBdzduvRr1RFEmCz3hP13JHacoZvoN4TZ+EJkpPYqaFe0BKlSWRp/OJXZrQcNl0k9Ai
mCWua3E9AwmeW++Pt6lyDFvSznp2ifQzVJvL2J7V9iwqp0d9Km3sKYK4nxyyrIGwjxLY2TPwqGqX
fbHsaEZ+KO8JsgFAh+UlHlEHzom0+3cPYC5YWSbkkN2bE+THaBtqPlENADQ87tgrW5LNLBJhD9UX
BivEfYJni4Df5bRKtF+7nmL/4AuHjkGq/g0+oW2/isHRaeNmW/OPXB5DflMlFOt1dazPunRgssct
uuwPh5pcJnXnQ75BsXXrilM9eoDZ+A+jLtgPEi3DTDYWBHpQs3fNKNe0c2ZIoOGtbkrjaijuaPOl
l1S+ZsOFva8qY3p5cdL9fb17u2/r0SaqBKaCzydev5Vh32VAwNKG5SlaPyCC4I7R+pWFr+t+oPt8
Tk9vTgpTgwLRCLa096dkWzRbQZ4xu8KBQyvfGwYHD5QnKd/N+cg6mJ5EGFT0xsxjhmQS6IjmREIi
MjX4OZz2gNOpzSWrn3VqVrvFxB3c43DKOhWQxRiuh2JepyarNdFmnqAp33/qF8tiHzVem3myPA+o
2mL+xWUeoTYfi0r9nT5+W4AO6u97+KVB+o3esvzFHBwiVsUdIDKd3jlihe7qx7KViE5VbvD+TDDs
6axSg9O4yh9ibd8lh4rUEQ23BubZ3h7s5LERSIF2a/K1+n1RKZ4Gzz+ZZTbhC14hJGud6qprqHN3
ftyWFTY2+nufeCfUh017fs282ta0jRzvDV7JbHnPOTzYmWfBcVqM3W/Xktcpc4NoL408KWYLQFRv
X1nSxbon/G6oIUUHbUn1SKXkRRpvttuAjlFw1o1L7oGv9Vs4rozMeT025kXmHnnsSB2RhX/mqTUK
wbxNgO2a436y9rpNEfg9kOyBe2Pl/MDnoOiCnhtXlXxCIpC080Fdjc+VcgrrufROkJtP8kKrVqrx
defBpuGSZ+0yLe78GMZnPUYtfwJ1FJ6GJ4Iuf/reByTFpR90m8Jpq2WpLPUnZ/EBIAC1zTQvsQQZ
H+JHzsX/qkpfXP3W7y7wjrK/lPHLlLz2q+CyfWVp8sHoB5IGfno1QYiBOgTxx3JqtlqzHTIbDgcW
el34DJNPckX3eFfFu4fpR6VP9dTywpaEnFuUbDY8BVjzxApzQ+iq3FhYZVJb+M2Xt3gr603OZ14D
3zzDmX5enMDAcK5X3yzwdP07qr+79os20i8uSViPZPNWFy/ACEhEQOBwiADExRwBaPuTlp6y9oiL
6r4GKTjcieu5v+8NT6wlRi5hbeTrPOEtM7PX4f9xFEU8PMycBRazsDEZhcLGtH8nyvo7XxBIZ/XM
fCLXt0eU5mvS5UeWx2stOgwjOAl/um+YnHiJ6k4GwAbPir0wRiLm8jFK2x10AG2T5CgSvumM38uv
1OL/ec8bnBebeAVFklSr9rv9Plb9B4PZO+aAp01pq17kdC6Wi8YLZTZSpmCiM6rR4a4Sdx1QcsuO
rRdi5Eb3SRS8TJf8nLJnIEzgZPyg4Y8fZ62DQMkYXPm5Cl7kRcTm0/Cl0deVzZiznloP4GGZQy9C
SiNEBDM/i7ZMmkuMYvoMjIiXar/Lur1AuJtkt7bH/aKr3P730cokn/NRuk19ycOLwH0vmLkX03hD
TYPe3lzG3UGmBkusuV/TFKj1Y9QdjfYYOZq+ARMz6JuaBAdKYGX9Q/GqQF/JF36y7ajjjXZ1j3wR
OU6CnjFr1+37TS6s+XraR9qHRCptmyQDZcOJTTPq9GjBuAdibsr7w/CWdmyQhN90i4e0wYWBBYfP
AzPCxJHO7MfdI5Uw5k1E8QiCmJgTohdNcXvDhcrLcZFfV5nqZUyXPAns+Qcc1AzJvFe3RCGd/7aP
HYnEeuP2rV2hr8RLau6JDLSWvXX55X43NV8x/sc709yV35w+xdDRPuRLlC/5qPHrUV180vfq3p//
CK62hApMuoLzZj4gTaAYwAKid2ajzcRDy6654EWE1HcsedpgZxT7B8XtNdE/ecJlfrBcQn8UGvt6
ThuPpqeJniV6U4arwRUZX/Akj5AWrpRw1YCBV5bAHYbFy8tjmJ8W2XPlzaOCK75Zzfd7GXPee8bz
wviopa94FSF+fFGS3X1ApOTw2HO/+fIRdYDjw0fZRa1yIEgBFIHvR6B7DQIuQlO5+0DXqZ4rLkBr
hdNnCSjdfjyO3QO8zVEPDvk1lY5B5dTNEtWVJB4Ccd/If6muMq+DIAYUMUbz4+fRdrwz6N7LcGI5
tHkYq6B49CSCijVoHBAeorr+EzuP1MeYEqV+2ADvndsGcDa6hJjxIu5vcK5pDMTJtaQzxF27Pjys
38miy8/3+PiArhgslHbp+xY40oWD5AqqX17OsKvQXGFwzXkbPS5hctJfAt4WZAlnLUSvwES0DX0r
2oK5rEmpjdcou2kycMVFXL8+tNeHiJMUSvVr+zXqm5afg2GTIchOfKE+SAkr/Uf3k7mN1YMTdHYq
YyslyNuLWwG4XHZo+2M2nkLprIUXTb2MvpmdZPPUZyelP5HsljMEV+yKdgi6tPcwcGJpEajklN4I
/qU7SmLWkz8ogvdmYI467Clm/b+Enddy5OgZZF9oEQFvboHyMGVpbypINrtQ8N49/R4Ue2al0YYU
0aFozahbZBH4zZeZJ11hJVxZBOYmDOIStMdO0F06tyF8Wy6MdA9Or2TajrfakVO+yj9Fkzp8mBTw
/zpuOQNumcET5y+UL463tEQoZ26rARY9LGnw5feLBbIzJZRZtld52imoF7ypJwLiGfvWCgovxnWx
VOKDpoONOCbDcYMZ+6PW3xXcyNabUNgyES+cTkAwIwcCywb62FDv+W46DE4szbnvutCl//tsCTbe
fwwYTFQgQzINUxRNU/2HIJSZUyHfMpoo8BJwtjeYuGf287jOU1euvALO45frtrvFINma7CATUAyM
Vk1E1gVKtMPN7t6lHb4A+jIy2aPGQupdTAU+5/2GrM/oXEeuiQeDUET8kZYOfAsFQWHJ+XA23VGW
obsEymlh+Dke9oBvXl7f1fx70n5VxpdkfMnOrfvsog+KKatmoyczTUWlakiHwLwybysVcXsp3je1
o1OEeOXu6sjvINoYV9y4fpQLfib9uKAzFN31+XZ1cO9K+fFmngVjHdZLd8Fso8gvdDEzik34Gd7n
jmy+PEawrzNLbcc3ddN55zxoBnkwWkE87XNiD+mCTOhYPucfMVNXv1WAUFxuwhwIHRHD8SHu8nSX
NVuiaK20kUC0F+vVOyH2MdmGLRIgPjoZUxNFaNcVRWj1NMdDh2KOhyarId6z4VCyqfZvKz1+loZn
Td1mgnPXXlY2W9fQBpw22brUCMu7n3ZcGfzbk9n6V332B9Z3ly0+S2da+42dY9HfvbrwhSwIrcA8
23jeCoZFE9amLXzJstx+N703qW4GPpO6wMnndmFzmuFPpN78Z7I9+zWOLaxtNgQWv1li8JfmlXAJ
fDKb4KBq7ObFAasVwoLJVfZXln+n6veofpvEQd7N5D0x5zRpLDyJMKn6k050eMmMbgy9MvS+luyJ
BO8B0wAffJQrIX2wr4jSc5m9Ge1Ha3x62DZoF111u/JVgRCf7YGw3l/qDOuXJL0V3YdVfybVF5Vn
KashyhxG5DdtfFf6RYwnGkNB6KeVL2XrKnkpodVIvvGb9FN6wE7e5Os+XF8nnofVdJtB312+JF+Z
+wmmkeyYk9xOLzrIc9Lx2os4m3lUOqRGbxYZxhlsFI/eDbaRYle3XXHbAWANhU2bL5B4BSC3j7Fh
07yxwmDsCfHm/i8/wI/e/8/RhCmi+JJuli3d+IcfoOknXv1c7xZ38Wh2rc2dvc+/BuRKKp26RZk/
4zBusTrP4BGMJqALU/mYUC6wkxAbgBGbVFqIB6E8qsLhHYLufMkjCErISea2l7t3nnC0ONg2xJ6E
uUR3aHdSu4M4xpQusjbiwCqxbZP5UFajmfKdT2t92NBEKg52sWqn9f2+yYeNQPQHkxTyL47RaHn8
RfCX1C95DAYX0H0I/tLR85wDRnBgMN6AvRtrsrqLBSs5YMUi29/zw2BRmY5I9XkrfpHOwsIBFWvy
dNS7lGu2Dz37X3J9v3FPf9/ii8H+5BY08Kr79r4Po+DXnSIyYTsP9sNVdGPZC+66H8WBClSs85vO
HwyP4rmWIrxnIX9iKCAINKucCCW1F3U4ucqWnrpS3rBiM3RShOPrdCaAG0mL+xXX5OpnFLTQbGGE
90KZvIsj6BXc6Ekv4O5+WNSq169Z/N7F78P1A0i8dor0U6WfOPfKTJ1fMRdbn0X0YZRvn++itFWl
7SjNn3EB0KEGjbcetE2xas6fF3JAGVPEk66dreslGWeCeZK9GhCAHOuztryIpiqOHlpAaTUstT4+
VN0h6Q5hQbTxLUlfa/UFYsbppNOWhgD/4CvGaxR5uGqMSq2HqxZY84Dtut3g7Mkg9LvYakVsrU/o
OzgnES4hZzBnhDJM9qXaauSeUCSZRRYjyfg/4CkAQxXsfmnuOxUMfGxrnXAIoakvRqVv9/KjUD/E
8omYsUT64Ou6LQRXl9yhJnLiFvou4eyhbOMOkWShEJfkZiTOwdtDZxvyNr1uEmtRMcriOrPLLZsx
T3AA0hPMvTb6Zr3WQfaMmwPFtjaRuRRrNCdjGd1x4zElm5NNSzuTjrJKUQYnpacwKLg+3nzr5peK
90Y8rqJckRVG8bTfKsVB6lsVvtbC0wcs9ZLO8zUmJPCqWrP60ycoJKCDcccp3CUVNym9wvKuOnO9
jdJ7LIUjPRwz/roOD0whXnDB/LRZjqJbZ85QnDvREXqKlWBA+iEVt94t7ggkz6CSMD/wIabW3mYB
b0a+jW2as0e+oBVr8bnA7AJQxHrS5u/+a6i+gjf1lVrHx/kVQmRf7JdB9/xm0pmwiS/Mewn7RdDh
LwaOj5V2e83Sl2x8uolnSmZVONZb6y95bbrvMFdNCk2kavR2Nd6r7FOJv8JdQauM7gsgwSld7fwJ
x7fhmQi6G7iwZXwUAUaHe0rGSuJG7RE8EKcScbas4Gpkkxa6M3GtpXWZMty0OE4XsbpmJi4uWU/F
1X8/Isn/Hw3GNCRNNjXFIJmDZ+Ifmi3+vmyM+2khj34/7Ps2tcMxuI/7avEKLgc5JKMcUQJwEYCR
TsDduq18ef3xUPk/pWAhVBvsEcIOt8TPAsoczZhj0Qu5f7r2Tw08cYqcCTB1J1M5CtIhvB0MAIGE
6idXV3f9WqB5Wz+bCXSu10p4o7VZkT5hRjCxTf0w9Y2EViQvGj2BE/KjYOMb4uBzYV7C6HIj0tXb
tr4FiKqpPmV0XOIJUuCplzctf/l906AajFvDjyv00e1SDwOy9jgks/ok77EnzD0akcf0b54IWAQM
CuegWSUzoPnGWGEdexS8hLgQpEtYPJf4rB7yLVUG4wo+Ind9TAmICBa/+LCuARIC2zHFox7vTqt4
bMhR6wVvXPcgoov4QFBEiD6aG2KB+XVN6XLCau8KnKnk7Q016eHiG1u3crji/auEmxYbPM0oenQ2
AE2MD9EjU6Kr1N7spWav428mKQOX4g92BOhvKi1Nh5sQ2F9EPZA+ii+lGKt97gmvC9yXkndDSbGP
GU7V4iU3LlftCNKLuXiszgSRjCiR4TDXd2tgko8Yyn9/Gg31P1NiJtY+2aAERlTZ2f+hN/Rx01vN
lEyLvvIiyw8fpS+xBkio8K8c18agtwL62CyG7c9gbFRmeNGGSSxnWZ5Mjtr+K4NoyuPp4si0U6Od
xOQsDOf2emYoPo1nCbviygSJxAC+vuAmVdUjM2ecW0YfrLJFIZ8MTqDqKiyOhbBaELGBg1Uigjrx
b8yQvdd0LrelGhfTsnn4kF1QQI3TERUQuOJdIsbG40yNGvqXVjriPbwnZ5kyhNSeCr8bA/BSaIQF
fYDJQkMbrneRQyXEKIKcdGumagwPF2OxbpCRMRFwuYftA4xKcURQzFlAhLKy5iNNh7erPEZgEP6K
12pzaLsj4fVyBYBC8TNO8uZPlctVmEeMg7X8R5ULI0aqXDYO/aXszkkgaUEc76d2z6e7L9r9FRiS
yuPUhm9y8hpZz6L0hJNL0L3hsULNmaSJPmJwwitYr1yosh0/PshEOUMF6p9HsCu2GG3I9/2k0EzV
5OCyYQ0BPz23jntj+zSwj5rrioV92qjURVvnMMJ49GTYJmkt60lRnvXyObo+8fjqJ1k5NvVRLw9N
uWchQcefFxInxpddbMX7rk9cEWPO5CWZL+g4OReGPo/Fwi7ISWNFfFfsGJ6aLleL/rcB2nB0ZpGj
+conP3v8jKyGjd7mv4pmEFn7kHPiuq4/x3KmWfd/0awb4yvjQxYphOSRer/XzyCqI/MU0/dNVxK2
32RrSrM39DqgIBH5q8NtPzAbQj3aCdC7+iWgalN2+8KrnzrdZ2wntfPYDkLSz92nnNXbtHiybzJ0
I3d6nAZ64mIDZnbyqJByluUdbnEQxljT3LtlG8n6MKObC7tDyhkPpuww8KEvDhiSysUiXXuYqPc3
c3+/0StyuTHvc6R3sifCU174OS9aNoPXvWW1fLElBK/7Fo4XuOZ42206cM5vSvHSGDBvTg0PtuKz
nN5yWzy/HK6579k0s+NW5bAh65sX8PHBC7u2YH/ZTXNY04+2Y83mTEXClggO+R6+4CzafK1jgYwI
u50rHrYTi3G6GRnnwPgmjvWXlYKtn69ucA4/2Ke8JGO9O9ydCjaKzX4JoWNTTV/C+CVGXxVJTvlD
Md+s+DXpnmMnb33JctN+h0GtBLEWcnpr1gBDUQPIvdBTXi0FhxKdJpji0o6iC4h6tAq4upqxykia
ZSuGxV/jW1a5lrOW24ugHdf6gqPMHRLdKlRXMX8hOJNHtfUPc0CGTATjZs2RL5LWvbn20D4lGhRB
WXdcF+ZBNoACPL0pyl/vlpHXwuG5+dPNN2iccJRA3kIpySEF3Z4hDaOQMwFnRskVl1wVJyKIME7W
fGD/X6+77GCJWP9mkC+9HPF5LC7J85Sz5a2GE6mwe7NuAOYAcIIns7ane0mUfB6uUkVFoooPhbMi
f8uyLaHfw41x+PF4nV1mznjgoFmMm2K57ZW5ssGkZS91K4K8gmeiDXKr8L0lJE0amfXsbRjf4/BD
vH6Y14+p/ygBIm8GPLQJBC+czetJXlf5fCsNnLKhF2IdApPMEbZXMaba20oh2oPBfzOEW3gmernL
ieNFq+G7v3nUz84D2P39sWJRoXPX/ixY1PPoIGIInJBTJeijHq6iY0LDamEhHwQhsGS/TKlZYq9Z
sjCa0UrtVwhKv7vwCAU8DgOZ5DjN0dgXqPIlQSWbW6p8AQhWJOAgF53pmMAKcJMPibTv54aJa+ok
0EkpcvvLgz/8hTgmxGoAMGUFenBDtD1ApLg7wA35XTFr5BdF65CdKUwwPI6MorQsQT9sesKCLOTD
XPMnNQu5OSj1XmdQHftuazeas/gVkaPLHFyCyvVu38O9Va9J1rbRzn3m+s3YiPKhiaR4xnFpj08e
mRQnLHsnyu0PtJCleMJsx8j6QyQ4V9Ek4XOh1kFF5pcVYwJejRZ1han16WYes/5YaAfjfrBqxEBf
8JJoUdGommJV3HT/i2KlKv8MnKiWpmiapFJ8YYoGJ4N/P6TmcQr4ONFUB2OhWZ3YUUzx2PVnXbpU
5lMk2zIzdnkup42AFIP0gJ9DuSSowMEF6pTPonsncEf5IJGdh695/WwlT1J8Mu9cTEDl7a6lpw/+
6sJ/JH3Q6fveONiQMMNjL+3373j8qcLAbYW5ixHXXk2DYjU0zuqT2dZIRzxMlF2dcMX17qUXZr6F
6hUvTS7VcQC0W/mQlI+GZuT8Q9PesdPiPklem+4ZhZTw+3chLZtN5eLtWCdMrM0V+GM9gxi8ND2N
co2NedvCJc207YXO7A+aBRiWWdVLhOZBFNe36CFKfN2YT8dQppSre/outcP36TtchNUMuMC5C+DC
YB0J9xR43Z9z+bzemsYydbbp+nSSp1clee3KFzN/6mzwSIfq6lKdCmAl9i3ntv5egzDdzlWJJwoH
tuWALLO2HP4auT0iwCbD/svu5L2QHub4KLFVYbDRZQqc14+jM05elB7kWKxBwPsHJyOJj5rNr3Pe
LraANJb5k57/+ZCE29t39Un5mCnNO14Nc0jfrdBcn6sXdp5iyX7CnssUgnzBo+YVKBwkqTUGg21f
ztM+YA2HdQ4VDsnHvm3X3t9BTo9lGIH3555LaDPsn7wl0i/E1WraE90EFScfBfkoV8fuBph+Tts0
QqCUgeIAXNVYOzTmJ26E00REo8Phvq+ceLbmwgs66wlZ+pkuqV2f9eplrF7K6qWtnZvyIWvvpvkW
J68GezNNKwvO6uJ9D2lSQ35cFI+qu7amXgruB68e4B4O3v7CrCiq8heLqedgt65W+ejgl+z0TWHM
UZeaHmOcbLcFxk4FtrY/yEDG95mDlnvphovarSgI4AsJrzMnHRTELdrrDQNWpEJK5Wfy9HCfjZ66
uDTYH4DVKksOca4Z1OZFk88amo2TkezOt3+yfuWcOHQ24uRduaPRmrUKbcLwBwp0ruaxyU8bkspB
wTHGATj5ZfSX/nMxTgu8h4aw+e0k6lmtzmN1LoTTcTNyrImwA88R+MT5Dftd1965+0TuMXNa0dao
3K7dkPiM5PT6bho4QqzIbLZNsNhQuLI48o/0fBfdZihVLj3q2Bhe3t1CgA0IC/R/eFd/GrT/dQY5
r0uWbCmGLouygYXx39clK89vE6uV6sjl/HMCsMTMvfnCJSuEXu+Eli+kc4HgAG4xPivFRTGfBPOp
pUFjP4iHEUf6dS9eg/dIoN0SES0wf0vRqaSUUdpTbRY2pPERhXHZXZrFHbhstW0Ycjxfr8tXnyM0
OaYeqgMv1ANnJ5lc2PG1JB2Z3mU8Of6ii56k6MkilKxc/JVMhk6Er/+mtK+ZNh9VE/MkyAfdoTHB
nFh8kDg3lrbVIKWamChdhX3pSRieRe2lBmJuX0R5lWG5B92x04odBuntNlKeLPlJkp8s82Ie0nVF
/Lo9WMpeJEt7D0iVk3BGeCfVbh3UDlK28TQC6APJRImlIK6hqnEiIizNriotcOdhtVAi5lw20+xc
wYG8gJHG3iuiROOiVN6EdfSYsi8D0YQosdmhnk7x9kc9TSa7J78RMP1a2/gJQcATg/zRPJFoqUzm
/NsM72EezKkCKhupSyqPP9aO+n7C7pa8D1QOx17agvV9mUtE5GJfzW9/151S+VBJ+6oKes0rOxxC
vkJ1yypdYA6dLdcZ+Z/biy68deVHKn5p4fdt+D5THSgI37l55Ireq3ue+TvU5PKluz9n3aUwlotI
2IzZpsWdMKxVnH0Uv7b/G5tMAobH8j8eW1WZYT0WI/RHh8e/+PTrPreiVDZVQHZLJD9EL9Q9hrY9
zdjNnKOlx28wtohYPf65zB2dqmTDPwFdkx+d4Nl4LtOzSJDCfs8qHx+rnN9slCEzPafdKQ6xtB9M
IRBugdp5chVUyqHbJ6bfk4kyXhQsj2xiyZccfkc3EK2kJL3axIkw2yFouklGjy1OwDGFDg6EhBIy
0937ev8xLHJxf2chFoNY9msJ3WlWn2pQHQ8QYkhFrbKaIJ7S2jXTon64yVGxXXXljsYqxdil4c3W
x5087sRxVxCYdt7T5OVePYOOyYR9K+41ulFvAR2BeedlkyvR4ENj5zYdt3dxpxB/E716wL3IBWGP
ce964auNmpdeeh2M9wzuWPo5KR+39FOQP8Tbrkt86wQ38bqYCwLT6VVUXjpAtyDkz3E6V8LKYZBk
h/J2aqSL9Z7kQb1QNHtd3LcpQW9oKI+bRMVMGYdyM4PLlhTKW8Htuo+v++ohy0sFDU1k6vdXWGca
wKFHkfbfJtwaRo65pYE+I+t2GK5zkOY+kUlJzu1wzsvL3+EZmm9C4UwYvRHfEbI+THNjTi968uSk
xi+yBnjPtZSOhO0uyNSZYhXd9qHi7974/07Kw9XuPgSejvQ9oFaZuBxOtQeXmWO9ls91mwp1m4sY
ZLRIRLXkfTw4EIabo5o+lZA+BoSaUytcaGQ2/Ej/A76y4MeOu2nclY98e6We74vMoWbstRWwi76P
tlC/i5taPP0O7fOA8SUCJbqv2n0b7YVmH0f7BqCz4zDM0HgDa4ct+U6Rr/V8J+SkVNyd9ikG4g1N
PeMjxoYLV7nRHrq741+jx/YaLdHnOYcnkqtXrnL9tbkR3ctmPy57pzG8Toc+axzmIuw6erZLIXxi
z/X/+5iMGu5/8rZoapCogDNVWjkVMH//CE008WSaRqHiTtGBMu8E4pkBUbb64Vsn2daEBF7BJXGA
AMBPifPchYyNMaQJufF+Qq7tMwZ5ojSUelxFAmlzMg0Deixt3n82IPmj57WK/JVf3i6FsujtugmO
G4uTpMsnYFZunu8m4kkFbd6nLjwINTCmtTxuGBxDYb0x8sEjOtrYhhfgY9f3T7y2pgYLl5LYC7FR
rqXShcly9xoNL7n+OsTvWvweJe/FVrriJT8QQMOr+rA+sCAa4exKZejG1WQckd+3jcECsKshvtCC
V3uS7LW/ZQu+FpDW2WlcUfQMzjrES7uX+SfXoCj24ejSd8gMcPWuootWfqN6dxOriR3FJ4nceYVT
CnbMQZIW8nVJBzW95j+AAXDxhTFL/9yWlGrbLbgtTZE7ZCCXjol20JX9oATTPVB7LzdsZLJEWOtX
LwVuxACxWo3q6jmx6GtkpMjoq0ORn72cc57/x0PLZUbDX837btnM1QtCybn989HM+YHwo5hRVxSR
mbz0Hl9hmtg4rEkj8hFX8wSxWZXtU9G/EGp8eJPxvYrw1ra5fGzlY86oS6LUzbdmQDscpyBHyk4c
OAntPI971aAmEYx99TVSywuyvmen0YOh2xfGoU2PuXUcxVMpnrj/0+KyCO+/xvErFT+N7OPI2XBX
vnAGA2E0GUuXmQe1OyRNlNmtTaOz0W6p0KyEeXxqXWehs1okDi9RziFY9X/R4cn/ML86RetnmadQ
/ozH+0dGJq1BnxTPjlydGLP69JZtNJ0oJzbbef6rAHQk7D247ZKaWdyvcH/JaeLtVfkm7VxbFVTP
YuvPlsr1o+4//FewXdoKMKHyKuRvg4KsvfyxQ8zeFtvV1FNtnfX1Nf+V5t+M/Ab1ezFCBoLZD/r7
FfkytSGRXR0X0XxeArDkm/KWe3nU+trsSp/HxBGNq64gO5ZyCu9PUv8ifbX5oR3tODm/vmL6Zgjc
AqjAT+yUGAVp8S6CmLqAR5X5WAQq/YZQFa4BY8a0DCBxz1Ym4ZVXghCt0q/bYn1clCoTtCXObS2h
P2+J5D6dazl1OMNDaMhgvJjrHkXtOGKHts7G/amDW/cx9gss5jJpeGNjRnPg7s4iEM/eZTzGjbkR
xY1Qz/binlp6TGlLY3SlvStj1n0wvugAxFhzMwMo9Gl8zoqLZrvl726V4IR+tCpwNTfsI6ebWJkN
SPNPmDCtH2Ve0u8aaye/K+keKrm7YOLOK9FSOYDi0KzzfqEehxlAs9K57kTvgvVxbz5hcnQLfNhX
cnPVsb0dqYVBZPbH6GUBSdaCrhRE2DXyfYhPreAmy9H64L+Kzae0ojT+hz3I58xzcrsGMVLNmudh
SN7v4vuNwzEb3po/NFz3cnG4iaRH99drwMGbfzexbAAgzICPPUvJU9qfLPmQpzZmF7En3XcU4IAM
tjYyJ3/NhDe9+FDTz5azgPiZKB/hSqEI/S8SpZFtNKbKA8BETny24HyHqOHyBt+jPBfZrrnTthk3
t1WV0JcdIK86tWIzNeKcvisf5hfuuoYRjEMAw2cEaFUc43opV69CslB7V7U+lPIrxXkf1Cu6bgBQ
NHa2qeTZDlhoW4K/OiMKptK7fI0TuGOItLl/0nX70wrJY3S/P/aYB+2Tyh+qgNrQybsn1mzz+qKG
jqB9jTRJkcPCT+Frdl1TKubXyx/FhhfwDodrApq/KrplFK0byucwtV1d9WbL8KFT6lWh4syyUiZs
oZvxAoWZd1V3HEDw+nZuJ3kL88nI/dwMYAM+R0ywMD8wOMifU+3VfcWb5it2cTsRDRPJJpybhfv3
gOhK6RURah7C15EeD97gdv1aVyuElMaCF+6LYMUwFcwZBpUz1rStzLkJAZ8IyFLfsCd+z/FpCb20
BmDKb+tVGtCGYHIlwR8J8Jkhm7gPpaDnVNp5q/f4BqTaj8E3Ec3DYOQXPWfhvUVVAHrS7azVKE9n
ypSHI0lts/9/NPw4mpPa5iLjOaHcW+AUuzbohW9XAGGIRjV1DcptjcZPRZFabmE+PKBRGBEYAuc9
9iyYDZDAHa3dcTyOKRYE1Z9u+qAI3VLe5o9j7FVx1ZLNC4r+fJKNl+TIGTElGvmJnaBuDWpOrVW0
54Z3WiHEJtOXGn3JyWfn6rj9hU0tbHD7f58qBpSGd8K+fYqzUxYfB2VvhBR8+Z3lGuqOMRDdW9FD
fcBmurZBdXGeBQSGWxo2ptrMlz/cs7gm+mpLoyPgqtmBbyvpEnhRDETW2Dp2NS4ZoicjFiuHUY23
ZK5cXz/k68dN+GiZARJZNL6U9jONPqrweH+r5YNRrrFPxN+8cJjSgKRF7h2cY7OgmaeVz51+1ABt
2IfvTPUz/Qi7pUvtrxMeC1QV9Ypkv0nU9VBAJJrH+nC48JRV6gqlo0DZeuTLwGUt11Nw4G0dD9xy
obVJKVGxJdAO9e41lZ1DFcpc3faG2oP3Eol+ffVvl5IYcP6mVDY9JxgsMvutsAKKf/4Iyyb8huse
122Y7DyCpM1ucgw6Mc2LfbNJ8eFOYXLH9YJIMjRTIsmFsqm7zY0+YmEN2RwRpdF2ikxh6+YmsNs4
P85f3Ci4lBMJmfJgkq7OA+zXyx/SBN3h2jKTnJhKjvQko8Ovt1hug2+77y59Olf13ut9+DIAmiE1
q7mi5NEi+ON3NusdlxPAykbGsG4GKw+/Cf4Fscd1BOlozt8tDZRa6j6fw+JXU/ya8m8h/w5scQp0
DNGU5bDvMTr1oPGBZMld48GoGBdQdCXuErNovkEl0JJNjWJOydcKYhU6wagvSd5JFu1SqxKzYc1x
g09u3etrK4TDvFFppFA3NAdiOy7Lpalui2+gSbK6DcOdBd2cnB3BO7D8W6xtExWrtRvruz7ftTwN
mGTJe3uLRd+u4hdBOjck+NFt3sFRQqPJmI8bW4qD8FqCC6PigRy5uXQWmhpM6kxyBrz6J9g/eIBX
VcBvj9Lw6O5i4b1lQQWZhGjV7VTIoR1LRzE+u8SY2EQBKbFGxT238moutwheRzMwbhxVT6V1Rk1G
mrw3J9a1Svayuy3zrGVuCiEVDcaWBlpjN92wSQuqirZkOULSxwY1d264MwJmqIM6LzFEO/HcKKKD
nYinuG98EHhsGF3hrBnvssVMa8hf16UYr1AQeXel/LliOIAhZDq0t4+u/CqrxRvDndk+KTOQYv+/
21dEauq52bUVAAYXeZyFk5vxRzjJpH38VlubCNWk46jI8+RyU7YCu7gu1G7b8Ui3qUPWGrET9Gqn
bJNPsEsMfQkGEOFo7Bb+luGnCf61AMYKSuaqhXx7O0f1WRdOosBd8kSZAKineK1eT313RIOMleBL
Lx1uOsntwJyCe44GmTX00mWIuv9X4VLrx8o8OfipXCqdu/Ac1S+l9jJRsvp+uz5P/TMV52XxdC3s
nwqbEScKm3qFBeO2k6SPU1S75t39adRdwUM41LxBqq+mnrog56QD2dllmtsXvnn3ZMKUVx97qTHu
x2oL0QcrynM9vCSlQzh15P2iyF3eSYDZ5V3c7vJ2F50iAYbmuehOGQvf7eAgRiFvCaYr2xMCBR2y
E1/Q/BREIQyabattq7UW7uDGicauN2ZuXBa7MzeucSm1Zkj8czWGVgaxP09eJfOZxza7nqp638nr
STj3BoVIx8gulszUOgBgBC31BW96x6Em3V7bpdzvcKWh9oazkqHlc4nwDfQvYhsdoHjwK7stjgNY
0uKi3p8yOJ0GW/I4twmHwuGmsmS25bFr6HU9ack54oZmvCaQtI3FtXkdCVGToEZ831+LOX5Q1/5V
9QbTpeVdmdmNSN4/j2pPsR/55AbVocvnvzuSj/ydRnMq76dYP6WXmpx26SjWuSwvcvRkMjZ1Esmv
JL+bnPLLJpc2h04QahERVEwh6Jy4hfODcT1EKVPJGbfIDyjjLylXfbloySlWq+kYZXNYikIt9rEf
TM8Ej872qHrjD73MXYEySBNmNiABevgQ+UEsjz1SOoze67mBwzqeqduWcQ3v6nZncAbZZjoEXMoq
twmEQIw+Z73Gycx3+fcwldQaQWclRPKcp6kU4FjT3E8hcL43OTAu1PvCglZWtpx67M46rKM60Ja6
7LQtILqdlbr63TNwowDUfRidQDiyqOMHvJJ3pGVX8fgxrhjqdcn+U0kv4TR7txrhLYFe4yWPud5o
esroleafuR4zQrtqA9LoOLqBKgtLmRhn4oM+mvGllSu+xdeT2R4pUmHzmkffTqcvvBVotkHbgRqd
5e/V9b5EAGd54gfCebYUZvFcbCCora/xKjEWazuJz/n9KSmeRQpd6yUf6u36ETWfRfWlYgWEp/en
/wcVunio0FD9224WottwXTSrqlld01UmLkuuk8IiX0zT0STzMj0L0uvNfE/lzzD6dRt/3fdR72cx
1otA6vz2cwMebYC/PqyHfJX0R+E6y89HMP6F4ZXluuhY7bcmOZ1sk6rwE6FuroZqyel1US6f3fil
Dv8UiQGHYW+5/ZqRb4ntsBWGyq5t8UzuApZmmIgg6DfGrh3dkV83t0nnFpBocxe5RjEGWGa1U5Qv
g/Sk3S9pesoFRKJV1M7HyL+ZsHUzH2TsuPAncx4NTlfQdqdYO/XD/DLYb5w8GnlecybizJyiEVpZ
f5JdVNsjlvKJ2rYTB67KFtKX3dxFKMi+Orl55ybLcjiE97M2XsaRqoO1SPAdKnJb7nRj3oQ2/Ku1
mvotttfpa1OrG/FzAs8XX9r4kscXvQB3s6/Ir6kBRdYEbUjeDNA6Zij0L9laWJeBzpl21p3Bzv8f
vevrXCtnIlBpK9axJKCxyweOuQt+CDGoFdprpCND0Xb8H1ZKOhH+MVZ/DOXgj8k6I3eZ+ut/V4OM
vhCGWGQop8c2k4rIsl1Xu65yVCFqYjakxtHpGFeBHmNcddeh8HkT/q5deOHeJD4arquKWuiDTPJC
W8bl4d1X4iejQh2gUgzW9UEr93nkD/j2HDIh0UOuMbTtvrbhQpQsPH9xIQgPA2K+D5uLBeaDjEW8
1AlegQG5bWccImLyQ3tN+63JgKbfbtl/R8otIdrwm0cZr/wm3/nx7cc7bfVeI5OUdJNo1wvrrlh3
Y2PHwjyiLjRbic5quSBc+9MMKGiv7WK4+RK/RFjr/l3wWUwzyW8rPyTGUh6QU/RiP5TBB83s6vRS
Ck+peB6b40cdugWn6BDDzapL1hMABeybwyYutrdia4DjWfDwwDEcm5ljqAsulctQDMGZ9JtN/LBU
SNFhiA4tzjW++iaIWG1ulNpsbnQLUzEtrQgL2GPxUhuXhVt1Rza1/iG5/vdJraz/07mgUdynqZJM
o66iWab0D4XwKrR5NaglQ0UAzs1s66d/C8AA07/RGUqA9XOdlUzQSDTPcffkz2c+QO0CwNFpJpc2
7Pb/l7HzWlIcTaPtExEhb26FMAIBwpN5o8gyLQ/y7unPEjk9p6fnRM+J6JuqLpNFgv7v//bea9cb
8gyZ9UQG1ZcMnJC/i+ceTAobsFafIu+keYZ3Fp2sk7THMIx3sILVAZZbWNlcqkOf6RcAjj1yMhkE
XbzUZVNTtdeHyh9MuNgj1cVfXL4VRggG/0aqTMUde6g63+CCYKQ7/lBmn3oz2She6gVUdrgFUGaS
TM1RKDdDum0KV8d7Z7fKVa7uTog5ZTsbXWrNi7/Umjf4Vm3KVVOFS8tUrmqSHpcpv5p6poyPwrzp
4jU2LoV/GpFsOqjVRMX7U7BS4924f5qeXNI/wpyIuDYdA9KBWyXuMEA78D4smiiHyHVXCS/QTs7A
m6yosfKBkRxL6nog0kcdaW4PGEoV3cToYlyIFNFJ1QGVaNYsVqyVQPGyhFBG3UOjrS3xs0XxB/4w
44qxwfLkUT/HJXwFQ7nkBRz2SV1Y5Ci/T/uEDYJzl94HO1OC3F41/CrFTU7uknzT8TOWt8K/shAL
aMTaPLNNRprKXNfiGuRu1K2eOsHSiSsf/An+ZYwPI9BjJQmTgFNvPfgr87WK9WWxVJVNWFJjBnl7
j5A3Qmg8CuZU4yqsVcPtMhxPuyzbkffQWwIIrkCeym4D+qQp4XIICmbyJEF2Tx7Fq+2arqc29pTi
ThJEEa9BfNHplvJSaGJ0amfOa/0/Pi/C36XJ6fOiyYqg4gA2Vf39efqLNGk0khiosS7TwDiJB099
ovLaDwzIZmjZSXQZTi9pTYcEByOoIIXdo7nps4+UVh9qAIbJqSn5Hmtp69tj23dbDVdzCqVi2u1g
wpUqN2aD++5oNV57Soi/O1oBIlDyQzDX3wfF3pztzHKXRTu/cWfgRtgwO13qzHi9QSPCPY4mPDwa
GfHrfhd2+6E9VLqX6V6QkyQ5jWti1k+S1pC15DMlwVMXXE4gVWXZNpLMTvZ5A9V/L8X7F9FP3Q1e
LoxRkPCUie7pPoeyk4dLTHkDt+Qp8M7di2mHDg+yjAtZWN3vMdiCuHd508LJrxon6SzAU4AQBD4R
+JFbe9XO6SgJOiJNeJuWE3rvPQezcWEySpM1XAOciCwmlEOc3+T4nmuPWvqI+dDTIzZ+5vLHkH8k
NC19Fdmn0Tzy6laql7pDvfa63pOIqm1HPE9WJIAygtaxH5JDAuruICZem3hV69Wal2peqOFI9Uyb
TYBtvGGR5TAJbU2+KfLNK99Q1JpveDOOrdO3TvZ0WBfzTmyUFQe9HN4azIcwLtb9uzSz/F9xUVH7
L1VNERRdUnGfk4SYWrP+8wA3fFOqTB1gQcCG553B4mHdqVbyBNPMyedmAdn2XSUQHdvX456Qg8U1
GwVAC3Y+VEiYJuVuZDamYBKiCNUlTmus6SKB/MH2XEinOpLutaosWyuwRkyF5nVIoIK6CUTG7VNw
LRXNk0+vNr2baEylJIvdRUeeeu1I2hRdEtMj3QJ5ehwbr4q9XDkwVRsfqriQpa+k/ITmr9PZ95s7
Z9BvhngyrlJAjXc0DZfWMom8LKLY9hixai2mDBPeTTD547gb8D3ra+GnWPLQuZfao3t9+MlnKH+U
8oeqP4rmIS0lYwqov+opoI5Xc3ytdG2ZgUkPlu07oD5OMDR8qss0ndBH2RI/FK6otN/N59nsmI8X
zBFy/yGtxfoTN2SB1yr52Y0/pf5X0f/q3mqSaTOy4e9BU1PkQxQdKmVXa25UbhOAuLx6S+iCUNTl
5ojh8Z+fQuQH/z7J8UYwqEwDTKfgRny3av7lKaTFcWYKY1DNE2EK0lJQUqkPzEbSLeUi/vropA89
+UzTT2n8HPMPkdvC4jMqvEo4LG0j3XBI1vEpUAgOeIU5j2US1LZUBFaqLWhDM0KQPFmwLFvc+euW
17Hl+b6M9KUfLEO2c5CjuEij7CxTfxlWK6DWtUYFwpqaK6a4nj2Wsn4FDq0a5Sp9OZyeIWiY0VbL
8zieBkbd7mi95sTZhpj1Z5jDet3osvPNbfjmFZZUyeg3NoSkY1NsdG9iHXYD1rPm4MTJecSLwBib
35L+3lUPEHWysBuTu57cu+E+K26VcsMBO9gsA9rneb/gdlqZTgP4VMRAaHGdwtQ7akuipvui2hkK
5TeWGFye5EqIjksn3LjyVjbdIZlr0kJq98926riSeJNr3sxGZYySed6t9Rn+xNMfIrDu9Mh8HbNJ
OjPQZwkDvRMVKyRi+5grePt3IALI5tM1OImO/lrmYTFb9dF0y5L5PqTzf36zKP/VbKQqgomXRpeZ
/kxJ+Dsjq5P92Qw5HuLrMFWsJn8AqGMpR5A+sQKcqoyawrEyzgrIQv9uP+ANT7It4Gl+GcHItkM9
lA/fLQL4xmRMIq54Nl/H7A82gnF0LeL7zg7Q5j7r0Svf0r6lnotFw3cKb7i2/q58KZINMiIMW4D+
+g+y3OBPaXpt+MZGjiAcxchF9JVGVIk90yJ/UKqeqvTsm+dcstLopMC2IWQyfnYyibZHzlROsH34
owS8gjhKO4xmdexnl1lAQNHLCPwJBzM/UPtXYYg8heO2bTeRRDpxPaNvBhwOO8do0xub8vCSJza7
Wa7KN5tdCNffbPZoUb+cF36y35Fqiwr2VqdWHC4kfuv49kFlMMr4RzmayHpwpURrISTm5YA1+pN/
xz2Hgxi7GmmKZJFLP2bjTy36pUJiDX4Pwe8m/GWOPwxHFYErnr+X2D8dJbbKOw6a/NoX00+mtUeP
/OTARYtL5ob9ate/HZ6uI6lZ356CoOXUsCLM8EFa4zsL6iG4Aex2im6umKcu9H4GK1/aB5pLIWmK
xZoJ0rNWsXzQpH3aub6xWzFCgoWU+wnAwSp1OpRXCHauAvdw2qFZ6CXoB1zHe6rSdKqBF9o5fu1X
9C+TmsBNZJ1oq5OqQ/pDX1i/UwNhd9k2S+PtF/7eslm1ZgtnylCJCDCtitw7uWh02xf9AeM6H9cE
1lSRNZQlo9v+YULBHnclr8a4V1f04kCqocrONy2mVCIV/UEvT08ehCa9KuiqXlIcV0+rktzKhp0z
xULG51Z+bj8Ui1BmLx4LOtz7s+v2w2LhQgFkOcZGOKaSe+760s3o7+Psrs/uhlWZ18G8GuZVly+L
Pfu2PduZcDGn5qm4Jf71Aw3YgKj0Q5xbLSj2agoO0I72HRz46zPGyJb9n3F2VjZjugBbbWw2Z83Y
aFvTdLUt3Z5zwKiFO5ouB9LQ7vlx8RVJP5Txp9H/yiljIjLdXY644Fk/vN2p5exEj+lMvivtLTIu
LyoAIHejY3fTcwV4xrGotlm1Pf7RJril98f57EXE4lQx/VXnmY240LzFBZPcLknF5zRr57P1BDOp
cK5sihfhcocy8u2veC4QN6YJI7DqbgNwUi43+GiGo01M3Ih3mCDwmjIOJzS9T7osT71TaRNIq7U1
rpd4/aAEvV3HJM+XhrLSlJX9BxAVmcqfd1QfZ0bydEx/zSYknhNCx4/BOHYmQJCVkxTxz49H1Zis
SH81G6r0TxuCqumCLAMS1P92Ax56kR7yRqn/5ZHlidgPXlGdOkpQTMaYOQ/KAjs49xVhxZVofZOt
mk/L4HHCD/l8xEgeWo9fHP3pYzR22dMLqknmrR9P0vIyuZTJqzGARa9OPHcBllCZAfsvI0RG/Khf
cI+Q4o3ea7DSV+TQUqy50tN7SMKGWJ1/Je9qGgfgst96sI9ftzgGs0X2Nsz49amOTsKcZ7KB0juR
3YapWf6IAScT/mXbTYN9Jk24bklbSl+irYF5yubFO68upVNevWWxuuiLnVjsTH/nM0KObLOGcw1L
IzvLfyba9NlBme2FRQCY43kO62NTenlIfZibDbsn9KlfnXJp9dOsOtaBN4n1qyhnnqws8gnfj8gc
P0C81Lc8JE0wbg3PxMZ0X+ne1Hak4OPkUKuHXD3ElEl2u8xwidYSHiBaa/au/o7WtpREtb2LOzBR
PZ/diLwvUELoWeUZKLEEem1kFCM4bbI3NudXdsuXgYaZ+9rNbuPz4QvwFT6y5Jb+bAl/d/s0PVSp
lw3H5lqOrs65vlCa6et4qocg8fpoGQiPkMi+cs/Mm5IGNiRzATABtzxo5DMg7NuSiop3Gl4St0W8
DaNlb7EzUJR73S6jjtvZj1f5SdBrmc0zihXudMrXFGthxtLc06mfEgNGbfvPryG2nbq2hmDTMSnw
iWyd03dH15MtrWD9FmLKNfennrE6xQkIiRPkwdP5ZpRxLhgzTgiJRFa0JyvRWr+zeVAfBnnfNIAY
gNgZNXHVCTMy2TaMvWIcUlDm1UnIL+zstUdAAgpb2fs2hvl5SoQtzcoNa5e411DsGLQMmFEz4so7
6g+H9FNlAg8mrogG6S7aPY3tYt+Md7O8zZSLr5+a+phx8vR7hVrydZEe+tSrB8q7TkF97nM344Lm
XzTz8lwN2UNV3tbH2bo7vGw/XhJ+auVl5i+TajVoq6k9qYdSqjjpXWguRXP8rfEyOr9nCwS03p+Y
CDnUv5nTwT6miZKeVGGlXzlqMh25eTpq7hZQk8KWApslCgn9dAqU0V5RPdCLBf2K0mO5VXdO22sj
kZO441cwObLOsXzRikse7pqEwdCNhm2rb/XM1oNHoN66dIrjV/XxVR5kUjiZl9GbuVK0qYmIdAKV
SKQTBHMJRCvcjMbihTvXv2ALfYk/5n9kLyenhY5OuhnFFI7ydHqWs0yKjuaDTdrOeHOjS7j4U9iA
JLzPKS+z2Q2W8RRxDQFahFb5c6uc8m6e8ghTVlOFM/VMtBloC0qgfBM+3dI+EoYSm3XOO0WAJoQN
tBnYqVkkLFaGthFj/IbTU1nVwXB96sND9livKNoxVsBSeNHL/ga78ht97SN8Lvz4uicAaqevbdVv
O6rqp26nWXrO3yBCiOE97Z9TpK7nVgYG8q/T90vcyxIsArcvtrEl+RQ5WGK5N1AE+YOncge+/ZQ7
8O2nqTjt1+e5Ii1qSpr9S6RcNcFCOK/ZHHPL6JwwsTjYzNlJnp362Yl7+/Bzzd2+jj2dUiMoc9ES
YztUGJmKZpkJikQV8Jul/46cQzu43czI7qT/cXGTROXvh40pEx+nfdSURMHkCv+fN3g5lBr2b327
UPGa94et3dNl1S+qzY3v30ho0ncmfvNP/JiiceAsaIkmvQuJWmMlY7osSbOsJbLJ7ETUk8JwnGLR
Pn/i98g/hhnl8puhWhILBurBXl9f2TdcrGl0pYZq8O9Zsp4cfOFcVUAMkAf6UZQ/R+PHzPhRNT8a
4bMsPszxriA6iXv442k28ceDmD9sAjubb7Cz8yOl7oXOY8JdLvG0iKob+lZsXadrZd+kXqN7o0lr
wUlkwugWDeA+uq22cQ2PbKtX2+/S0myOfg6n/OSIgF3S3Tf72XIG86aSOsDa0G/k1yYKNhmmhww2
zRoPCKp6QbrzfR9kt19Tv2B6mIpE8fKSbqwF2A+xFjCSz84GcFD7+9Hfv4R9WOz92Y6gRP+F8+aD
vAX1eZFos7RSeP7Mcf4APyEAy+OOSrkwgZJuRclnEH6p7ZcCCBf0c/cV8tuLDzW1zP7apFcN3SM8
7jddcSByVb0jV0VhA5XbGKZTwcoWqbt/kcN6UjDqVOWGbVQSus1zh3e8S+aVcs1nt+r5sFWKEpbP
/Ksji/f6MtTPrA2sDOe3QSXOuRsmGjCXfTCxqxysinaclXgS5xg4/3kiQgn6f71JVZWxyFRMiezQ
f75JzVGOJcmnaq7s9/L5OyR/U9+RKyL0UMi2OQrjuRenrUMefNkPpZ9SRBJ9h+b5JV3i+BrLt6y4
GSvd/9rZQsKlazK4wRuGYfTdWYKFs1t8MjTWrgithf8SV5qrybVRLrXOeXcskJPe7cmU4fZnyLN6
t3xyBKT/QZ69iKqTjRsTEKy+WS6fL+Bbe107DMMxtQmQe7FPv8g5Gi6U2AYgCrxZduyuRXswhtWg
WIHu0eRe9UfZOAL+1DpeZHeUrkN+jbqLWZyt05gcjcijhCus9ynHNFC6t2NAahY4BhCASYdPloF2
7psTfBRVGvgoNYL+m9dKy2dDPO5fCV2CQj3zGWgNBrXKSegOuLzgE+Ekm4G6WA2xi4wNHlUE01if
guEc45zIzp12iuKTKB9nwXGxh7LQUPGxFoW1LEw1zH26poZ5aFdDuPryrVrGZfl/Sa5DBTppIrmC
DKSusljPv6iDjzE5y0uhgkq5msrg36Ww5IRej2r2MShrWcJJ8KMmfJV/CdrnsOWaEHbOC/Mdn0iQ
ZRO06bjGizRdMN60QszUIpNY726PSrnN2l/x6zqap6c6N/5Xn5L6X2wY1ZRVhdnd0CDoqbrxt6dp
F4ixnGpAor8d7OHLKh83WwUKFNgxI01wklZb8Syy9BAvU7Nhk98T/QKq5oU2wNohnyewUwevfPAL
bRAiiWVzrRnexCtSyvKbuo+PH8wMwihQQXjMaXFs/qAbpESBprSwP4fDmUG5Hc5Y4ZqHkt6l8ibw
TT0F5kOqKFO6EC8S2SapU7hI6j/kdZbelrniqihVxSH9IB502DVYJRav4JDJuzFDqWFXu8BKSb73
Ge5RVEPeu9ypuDFMoSECcBGbi2Jj4ImhteH0bdjUk0vUX+rkYshngWy53akopEvR51l/yGvGRut3
Iy5PuJVAM5T5wpg5QevopL8prqV1Fcgt/pjfFf9MO5/k2hycVTVxwpKFXNm+uC40W7z4dDiU0+Jk
kLdZ4aZL/U+2Vfyk1uLxEh5q+NEod7wC9dQum7L5IjdenPkYMZb+torX1QLyheQL/rZXwJu4kb6g
GZaCijxFipqrvsPaWbR+yCosrSzitnqVh9vY7k34u6S/u52s7UJ+2JBhxrY5lQo4rIaPQX/kcyxg
bti/Xl8+olzNZ/Fh5nf1FLG2mVhHLK2hUe/BUYgK2GCJFk48Le+GoNVdjlgwblarepiPR1WzLe8J
Vx6Sy4Gbx+/vZQYrFl+YPK9gIxpEzY6A2VL8jMddAA/MZWeyakaDMXzBnmOyNQNu5BcoyzsIB4rR
uuX9/m+6LG4bi1cX0IVxTW+sL/L61IDwkVyZAuRi0qhDcZq2C06wcGc8GoXzfGpc6Z/nXjm2JcHF
jVTYgbLA64TwF1O5RYtqaS1o01xYJRSGCfz1r4Dzky6S+mRiNa5dLDN5ZgfGj7Kc6MiB+aO9cc69
ss/eeBTq7aleMoAhspdrdttiNQHs+s1oAQMN2NUvV5W2ojkA6s+bmzWBf/KA58Q6DpwIJZ8QiYua
lw1u/DtRF1EzGcPGFASYg11Io4MqccIJKvvdJM/O/tsh8g2V1XtL0A+VdIrHSxjc/dry00umXOPZ
TccHZr/YPnfrBCKZ8KMTfsS/o3zjy45ByBbB8Ong6GaAeUuGDMwqbEMM7KxHqpUdg7ZaDs0t4fIe
3oCWYueOtbUtdquXSZPfUtP3YX40Tfwg85tdsu+fh8KWZ4epORSAMC9CSAdnMKxDFxM45PmIvEK+
myrILUCbrHm1Y7Whz4gGhI5k0W444rCRFN66bnLHtHlL58U6qiGsrKkdi2qPxgCGdUCZ9q+pA2A4
JcW5io86z4Tn3ARYa2zQs9hKV/ou1fbxJhFPsXoerHkfbqJiI6x9Qs1cpNX9TNlj8MyafdTsx4lR
6TVPh5qCGhMF7p7xB3sWCp/4e3kZ2AMHVlzbR/255Dbw/2M3eD+R/7ps0SQN8UpHupBMUdKUaT7+
i3ARaVStZMOQLRAubgnQHdoXVsBCWRXRbXLbNgDa8dAV8/51hNWHfHqbGmo1uucXDB6Ekkxp3tFd
ZnGN2W4pXcW08IrpNVnfePmLkWJcHNEL0hbxAO+FHsxlSaw5usoMh2ywrEdt4yiw4SRDZS4tiQbD
d5L00YwONSqItstWv74mgsNHU/6gRGF4c/QxrdJGjpoGKLWZOProaTPs8eGuCndduNPxSCdumNIt
RqfGeUB3eLMZIB4KU7fTdzkKNAZMMLSRM8SM2tRGnvRrXXl3O02c0QmfP27xvzS8oYNJN/l2HWAL
eLsOnPSF8k2t0655C7Ktv+Vuj4GzIc1dzaE1hIIlIZzN/dArq2mnmz5BSP/O36xpSbQ6c4LnLE70
QEGsrtufaGxaaBHPyE2mlB4G8tIQp1JqddbCDl+neJHkeT93WQiAYKatJBePxEccHow0nEOUbrCE
TythvAzjjPjhXmGWwS54phgF68HCGjQ3JYzXbZ6Yc9gqceY+PYDmo+nxFUXPw9P3VveMZEBzfb0s
RB2XdeDbl45711S3rB4kqnKFHQ9Dw991LBu9Alp9cIxED7NOMTs86V+lPmktz0ORFtOJgKAbW1nZ
JO3WLFwFB66t1edZuEHMKYbbTL2/OKmijzS5sQJtP4LlKz0Ojde8p5oBRa+Gc7SLesCidtUsuR4y
OFC0Q/kvZhfbbj8qk/3TphicMMA9SSiNXyDIu4i++1+vZMfvYJigBeKfB3RR+/stcvoU0XuC8IcB
QRCkvw3o9asQzTTqswUABmL928l8I18oQMKml0AaYS//xIllR6MjirdyoJORsKEjiR+af69t+GQz
8xD7hyL3Wv+w2xXFXNkM5c9Z+BUFD30AJX0bOVxG65lCgtwab7j7WDsjFhru5jAu7VE6PcnaNNt/
56Vj4Wc+/CrC3xU+rmZvKHvHqaOpmkoPP/rwA4uB+JyCGXim8W817VoEcq9QHol04GgzfF4r5hBy
RRXQTiCR7zSJIC96fZ4LKyA+vJ8M8iScb4m/AXE+uQK6u6k+suRzbL/aRWZe2+Immdewv+7dIfxq
0T8pdvN8csgzwlIHSdjj6aqjnaa4wTylXARnWvvm2RUwpDa00kbv61k5H7iaaffBCsGETrVk9OLA
tBO7yQVIT3eGF7BdJvom0Dc6LHBtI2mb6eR5TcTZsV8Zw2lsj7atsKcpVt8iII9W2HbT5uS1wKGj
Wv/81lCkaVv99wesodIuqmgAE423heAvD9g2zNXqVRJMIfUmGHehPOVUjLyjUVU4J38L8Y2QaG+s
WCWwDWCVoGDDhRWN+xYqHRSKrzj6CoRPX/4ojEeV3avhGrzOsE+KbfIk3bwcHYMXKt0Ohdv0Ozpk
OVCGW6TdI/HRdR8xtoJ9kQAI2emUO0F7qSaVV/XncfgRjA/FuKn6xTolwRpIS4IJlY8YPK3c+l1A
lXHEEojGxpQmXOjs1p9WRH1ghC6h7NemnVdUwznQ/XdGx8N+R9LZcGt9A0acXgFtxzuvNy/WRaVm
cHBpUxrIzpLWxwmDkXzYJLjIidRDEfCk2Btiz4wOanQY672p7ALdVfcwaEjGNvMalzNAAWoy6hMA
2FQ7dc2pt8vyYlo7Wf0Va79sKmwG+fisjlLhLYPqFqiXpDsl0XGphqunsHyy3qF3Heh5NyGmAe5+
I6YB7oKYxvYoY3JUHeJMBR1MX6TwWvlreH0N5Se74jx9dDNrdmIRzI/U4IPekqeO39zrKZwgEFE3
kwXH15gwefzvuwwdjLD3RorcQJpQV8x9+DkJQfibCdc18kytN7G0cWH5V4t7+hbLUgBc1Sk0zxHz
Ni0zHpbvoTga5O8jag1OXXSikL7ZZNCF042abkLUzgozueMb66aegi6xvNLC1QsJu16q5iKgWXGZ
6RRbHlG06uHyosNhdjOFh589hvW3jd+ocD5tWTR+M+uNF0Eh6g1w9Nxb5hwHk1z7ro3t5/ROGwAp
PJqnkeXi/Z2+TdX3qgIz0klFu/iIR7Tnzyb9dOfx7K5qj1B/DPWDcr3ZVwpTKftUIGW8Z9myO81K
r57nVDDj+oOQ+gRRtNeSQ5h6fushV+ifPalI+SvNfjBe6hsAWMGZme/lGgo54EMQH2h9oqqJpnRd
OjcD7OGaKm5s4hBgYnLFsmcfI/qMqvn0Q7gvpl1hb8DleELul4R5FcLB5BSfM9ngthRFi8o24qWZ
tVaBH0OECbjj0M2xlS8cIZAwmIfQlpCb9OzAYo+Wq1e5FDFWIqgb84nSSJXTuxKIfPQhGw66ZYvJ
MtKImP3AvhKBPTv747QUlTF8G8ay745+cnw1Xogc0TrpbJ237BJQdtbVc20zlR0aS6q9kRCFcdOE
uUbgE4cnGSxtQb5RW9h2ULMYAdow/RSBI06if36kif8l0HHaiZKiTsY7VVHha/3nzNjHSq8nvpou
Ymrthl3yBxmkujtvb0oFghAdYjv1arlhvgMyEPLUWKgYc2fLgY4Iec6rA+Ye9mamTZGjitRR7eIW
MFYsp16HojmxO23LKahrNmRXj2F17AqPsOSzOBCWDFVXMrYdNI9Dr0OdP77QkdJbo8HOfLT6Z7Gq
km2RbJ/6Jkq2frzFI/paseE0sIEPrqh+9rCz5DUgh97Vni73Ac9QvbbxkO4NL4Fm3bs1zNiSGMam
mUG7c/B2KuHWzGhGPZFz4LzrmHL5ehFaKSVh+0s9OP7RiapuWcT9SrrkIuuZnFfFA1UjAavXXDVL
47sXLF6xy/ykpfNSJ/SxG9n/ku7DPrhCxgjKy9xt5cs3UyMYz+OC1s42A1F8TV/nZ3TUg4P/PKbc
vm2jPkezS57ehOo+Ex5D9EGnNqPT/KjGPyd0lASL46Nj+T7XnTxYPyn0QzDG5FFM2PVUnA4/pqLG
usndBh7c08caAkVcLw/PHu7oL/6//Fx+p8P/x/tI+u+zUTZ0iblJ1U2Za4j+t8tHUZh17LehaPOR
00Mr19ba4NTVJsM+d4R7KjMlkZeBq1AcZ+Gpk44lrJ0FK0rpI8NmqD/i5vEc77pyU5RLQkASCJLV
Pj/ghYt/7uaH2BnmKFSDpa2K9iuZLV6sPsufvOmGu1H+TM0f+uyrzj6DtW6saVSo+e8vjQrau1Gh
eVPbXikbhGn10ucTor1a1SpmdictNsqwQYB8JdtmmN52r/m2WDwfbeTCYpIby47BsDy39EPEkmvm
u+8KMQF+GGrBm4SMXtw857LTV4cy2gt4zldJ7ekwiVT4+dxmJuoOoAnVMhHvOWDdwd/G4nZL9mqc
zO19Mpnbjdm2lrbCbNvhb0eP624vpJV2+ZKusxaZ7NwjxyleHHnaQvfgBcIJnD1d0BxyBJdoQzIC
BkVuHyXAoP1EJWm7TYVjS/bk15GFnl7PVevX5JPy1xm5Le7luqVlU5giomOicGTLBlDN4MsTEi0d
sZ6vOnaDmyLQTD7xI3RwUGQTqUWYkPqTL1IpLSy1mb/Xx30o7MEX+EAMxAm1AShguAoL06Lvssmp
6EXlbpRJyzbFfdTxiN+N3d4xOy+yfijD8bkkcwZwY/WKHGVw5LMMEN/aMpvGt0q6Cji248vsElS4
T+aZeOU1grInf82c2fMUGceSYHVy1O0Z6Jhk2ybbMtkKP0AvUgy09M0LbllpiSJoCD/k9IcifRW1
hdlZjnCbmjYvsE7mVfHomqGkm4D3Wpc3Y7b5Etsp/KbO1TmoSEXcD6qrCaSc8G4eXs9j4B8lEvrn
Ib1o8rXJwOvjLLpFVL93IE1ufmC14wNLycy4oTm0CBDaUZMO0261X6qvoxKD1bv23V2e4eo+NQt8
XPkcqmMCYR8UhyMdE9/rkrPeTSQHg7NrxjXNWzIT/oR9Isvz5TBPuIAIHgARzTyr/RkmInl2Quw0
B04h9gUBUbKF2PlmYM7vIjrgtUyutmnVbuxRwZhi9+Xz6F9HrJbEl0DdEALU2eCSpmCWpVMnXEII
SJljt0rp2rJFbl+9VISqzc1LOPavCzekRn08bphoS2zIlZsAymbnRtvmG3TR2uAcuBztepvzonlb
sJ/CBOywkmke5Gdqt7UBdIz1g6/pG91i9FeeEcrzzCKVZDfd6FspWEryKicWr66Vnugpq01N94Qc
a9c5U89+cZWKay5fQ/kaL2fxHNP8ckaME9/iIVSnYjuDrFGFac1S9scC/8PT7QjDdhs+BIZ0kOTd
tzG4oFS0XCuMUOXEHgFyAcjo3RdImOfZT32HkraNK15hAJSRvjX7rU+fRI7/avPdm6Kazie2uSaa
EFP5uJVgkmB/XjH+D+lKX+cU+rz30DLhHuxBiwyV9U9hhtE26NcypRLdVAko4H3oHBlGkeJMPlAD
P3/n1OJc2ZU2CGOaod3EgqIg93vcMaR1zAlDrQLXNrm2eXJxrKTjIB27RV0/uKGqw11iy95fUyCZ
4zmFimN3BurEBghWr0FV2UjpNn5DsGgBtRLCpdoqz9dpPiWMJK5wbCcDh2hH9HamkjDSZhQDOkY7
sS+kmCNio782CRc52fH7HCvEdE81ohURNeUXj06KXTC0rzAFTcm/VfwXKqbyizTptzbE1PJz1c2c
U4Llwy7ixYnoO35nBU1eX3KzEa6dSdR4pUFqC2xACQQ3ACXAH6DzgJhGVlJ05yR4A6dRt1FPWn9W
O/tVP8wV1gWCns1P05yPhOjjH8wNOZJOeAmhJNIZTEZLbm16CUoA2ARczW2sbtQFs8VPS6+sOsNe
B0XdPPmyx/VB5fv3s7Zw62V81N4dusGqmq3KfAXPQdKJVzNrTK21CnHTEyj6VnJEgGPlqY2cJvso
RJvXNbay5/znCtow1QiQk4MJy45rYw2ledCdnj4fcdPPxee2plCt2vjt9gkaadx1Pw3aWP1dP7+z
a6IHrHCqn3rPtf2oMOtAAxCrU0VkIEVqPsM6wL8CBn9GokTx5yX1ENrafN6ASAf0QUV3l4YJgCOx
eMyqRR4Tc/lA00WTE819/PXEaMLVCTIGL8w9IermL2raQYmW7lLETJAsAnETgA4HeP2VBWFBv/I3
rlj0ZwijtLGyzdfndPrgTpeAwZv7fjhwd/JHIilHgrZofgoGxjOYHTtw4Zl4dCO9jhoZfGpg3t5K
IrFcdermWnX3KUPRJJNOgNNyeLOWvye+hZdWrvrEse+kZHNxXsLC5mVkJTm/K/qEn9DpgBI3jU1t
MCFfoAaksLV6Y9SboNn06Sa3gAibhxkLAJ0XaZv126KHULSl8I/9f1u7mTxFZj+qASpqfuRv02Bj
EfDO/qDSGN1/+c1raymZJDpvWdQMZOxUq0dCs0+2aNLlGE8GSr90ctopAL1Xk9DZV0uVDbX3fwg7
sx63sWuN/qFLgPPwSs2kqFlVUr0Q5SqbgyiK8/Tr76LUCbrdQAz0Q+J00nZKIs/Z+/vWsrJNLW4M
VLqRF0wY9RvyQn7641C9oUHba/S87B0t6F498Kmv8FxjwmFz3PCzZ/woH8upMQFvwYeJKy4bjvrr
KyAw8kMZrgEfo4cXTWjlsl8HGpuu89bh49lbTmWTOVViT3145dyYxOK5HzsroGufVdOOpdt/7Hz1
s2oapNfmdiykPdfPBsbg/J3YK+BrddtS55dEOisL8NSvkSoDqfQXSXSqvOxUOsJC0xJ6x8TWPqIW
a3UAwMJWiEHejmV0LuW3Cp/6CJYkRmtMEhfwxSPCpHes+PNrLqNXH61fcektW2xdbE8MPsvnqZ3B
J6d2Mle80K1z4J8F5ZSqp4RydQzdjBHEdmIs2BUJgReHXh/gAbbbab3GKDJpZrx65JPRnOP2nOZv
7ZSidQhIycQ0vcy5x9MDEcd0TlLaUXLuh2Nw4wiMMjQotnU4+uIK8EE/pY6WOKV+N1NcKxv51vLd
a1ovYhLhcFUWwbL0Ttw7uu7cM6fjWQ8G78W0q38M2i6Jd4Dsymibk4kccUsm051owRnoYaKyP1gt
VqPVWzzLQzvhn9GdisWSwJcWgjYeERkspkn6YOYj7JNOQrgwPx/tr7L92QQ/g2kWv5m0R2ienMT8
WNtLc8aC5cf+u+QmVkM7ek8e5zaRJlK9KiH5THOyUno8NixJ/zws1/+pq7DjyGACuy23cbQBzKpx
JK4mcbanSjQllMkpjy2BWp8vb1k1ffuGEMYjNFiy8+55xJ4I4HIgstmt1IXboJ1FDytvgcEo3v8J
j/Ch3rNemp4ot/raLk72aEOnsCSbUzK4WyBYxbK5pAZ08Hnwpd7QbC7SYeFQ05o2f4h7WE+L/d9H
hgq/JIos0g0KJXRAf7Pcy/UgyY/GILlFW7O204tkOQwNOc9PcLmhnuuTCIGNnfu5XfW7e3noMYyY
544bJTNEGx5nNlLb6nippru7tIf7MWQn1G2gw0wWAhT0WbekV4RKgjQlY0qlTaemBERM8irBqwqv
B2PQ2Hropeparenku2rmZg3MsXHmjI2g3PXDns33PZ4gmRE3stfy4lHGoQhHfvCgCsV6uHTw0dGs
+TuR30Z2stKr2H/Qvk2O3vShux7V56PGPuir5ONmTw0MzPzOcxrl4cE6mtSCfzVXIGYydUQPtQZJ
uYh9Ll9ZcwSTe+aZbWDcHnHO9JC86hU/aJNmYz3SqFgfEoJmqDvCyfN5LMA6H9NdrKrEbtZybONj
ha/B0nubvIE3RqThzjx/1/4Hg1lDPaTd8fbZsyBhbj9V2uXrjkWBOM7WjJ+0x/ohuP7mTl67GZmP
pbJM4RyBJgmWLBFrdJMVcekx9AcYdxqZcHTmbC9CY5ZUU+wgReP2xiQU7AIiO7dtHfbA+AckJPFG
PGsRVgtMjRn+D2OVtIznRFJQ9DQotRwH4zy071J61ewIj8j6Nozd3kL5RrLNxg2e1RS41uD5wP2z
USxSj0wY0GM8SoFZoBUBFhOvAmiOvFrFvzThMYLoT4CB9MoN/QeZTPqPMguor7yfcXcl+BbdlkLN
dn0XUGnjvi19waID2ob9+sVT5zSL1wf79eUjU39aX/3wISXMdczCzlb+k60e3j8oBUNHS+DgB7ZW
nsCrS2B7x05Tm88bH3oftzisKPMbWAAsBqvXdVsMnTgfr9vFSDJwwK2O31em2/+tuJHm7aJtVW2M
w6BsS4WNqxek62hisVZp3K+FnI5aYFqShAHuQJjsR87DfmYa075f0YC27lsN1pEHK/CObX2a8/9m
u8/RZTZuGzusnwN4qOWaGIpvvUvxR+J7pXWs5VPUnlXR63/JUCztKj9p8bnktXA7d7J9r9cWBAbD
lQ136F0ZNsPdkaWVRsLn6Be75A6FErvx0VLPvf7+6K4J8YRly8OVJGWwGt7TfFYCCnpwWYW+SZWd
4dO0+cEq8tnEXxGrKGOSSF5EVZfLSOSKLRu+1Q7nFLA4Vjzwnjg637uR4BNIcyBhKHJtuqZ2TsGd
4hMamaeRQjwmyBm6DQ6wYltiBj0SqKKCkjx5yOTygmIqvff3H6H0A4Mdw1bB7R8Qq1wC0sIE91je
Od3DKWM83u7AUxci1ZQzu2WgEB1n5LhGiA1SmhaPuwdzh5jA2DHixJlufXNrZvt1/hSL9Om2eOyA
vbAIZb6QTaipNhRQ0g3eZG3w5H5jksgf7Yrhw+3AJFDeAHLNWsctb/wZXCLB0kS5Hymf4eWyBWAK
tkqLDHcNt1RirhtT22S0UImooA8Zm3IpWQnWwAK2Ea7wS0TBEMRxy6LCezjkH9hWVNv4wdPi2Bl7
tdn3EYX4hd86MRBKf8lpe8HDg4etS9sWpzEeDKQnlrEZQV/3LagXzu1axiObxNvyKYLDfbhSS7TO
czb/6OJtEd/aKwdNIDJQDxzxbvJbx87QOlazNYKolc8B/uaEspMA9xGch0BK013PwAHzDKV999hg
mNKszTDpH1v1sSWCGWUwDrdEMDn/jRFMu1NPIfQSedpWSyIqHLADVi3mAt72JLnP0vss7mf8xGmG
LSAU6R+F/qEWH9zKWqS4w8U038qI6Qp+gErZaiWVAc/KXZArYzRUQYGgkdLqx6N2GUw5LpZYZBSY
Q2+ZdnkEnwW4HO4rQE37WbSa7FiJBxxpj4vZzVwM/ah8Zu+djUekcdjapD+Zt4KMEkDvwXp7BvmK
J+77OoMLVvibOpxV9eGlUEegXqLXWJTN4uWyNIexYFhVI6wlWaL0SFmVh+v4vpH0Td/udJB7JDhm
FrHD1qtaL9e9uz4iWywimJ86qcDnqblM1oUd8U4MXA124yZFAz24ccH/3qatXbY4jBrXUT5qvm7D
RnK04S+sTiguAxPR9DITlyLJfmlCHcFIV0q64nvcpasXUYPUvrLMn4C2G3SYmmwFEMltIX5yA6Qy
hj3jyRjiSWzn3abud7gL+GAxfR4eb30wg29Drknk8EK7PF510ArB0FKuQjOe7Wa9drBYpSXHu37o
6oMY2Zt6GgneXfBKYSQZdZKn4QVVqcODTaJF0CZrIXMj4rPySpCWvrYUupXM+XnRUNytJkoOcGUZ
aEuTR1S7umurmHvEe5Re8uiaMqFehjJyW1cs4QS4iJGbzqF8CX5fU+wyPxb3w40Oieq1llvVS7Yx
jWS76f0ghTtTgUi1AGUhjdEIr5pT5+dZjMBT4iIaHFxe3+jwHsy7oCk834R4vgTODJw7ojN4bg2z
JFXnU/1LMX4k+peaffdEoSZhdtbkIxuhHpcdFFPleq9mZfQ521CiIF1c2E2yjChiN4vmwYOA7skc
XE4mzs4b018MykItWSkvJw4tg6mGWlI4tdW71F1NdayKCdF3Ef5M8WGMaOlHvO1wSakbqZ3cfAIL
3vOwyqbnFYlip+OXlO2OoyRLdf7vYaml0bV8PY164i/8RSHgRCKoToXEFkFbbSqnlf605XkO3/95
CjUUxVA5f+qKyHT+t0xDFAvF0Ap6PRW5283fNPvNtGZVR2NuqhECjAiP2XfyDDx/vgDnIhqITdiW
ToFIUiZd7tSyw4luBNfOYBRPPcQxFUSrCzBkIvNKwX91WUV2IQLW2Cni7hbsvWmofXsPm18Igj2/
EEo0B3cA1o1sK1xMxi7EH72eD6LppqH7wHp3R3DgaKZjuGF91NSzLLyxCBL8a2J8GPpHkH1ynFKP
unKsimOZHvyGq9+eY4EFGRq5NGyjdHwHcgctr3j/yLD36EaHEW5ENZEnYWwCYp7O7JyvQPzOkwjz
fGvBaf+sms+JnUiLnie5RoN7bC3aHJbROmMY9VLRa30PvZ9gbXgupT6kwtdXrVCgIuLxhsBzzcIL
PswmOEWKDZejJP+mTFNuUYxLOcvP9XY+mfCJ6qt3q/rw1U/UZMFRLo8SNozbSWhP+e2kKce6OJKQ
eyyLgKwfLafFt8ox8z8ucxWgoKOywzfsVPjDlUUVfw/AKJYpAh23dMswDAsx5D9Xgnel1msjv3Uj
ySgq4B/s6m5rKTPuAVBUQNUJ6xv98Gw/0IN52C7Tais8J2sRmaJ2MXGr+LvKh698W/bDsu3tnNLA
szNfDyDlRxR3km1BcX94oBLK28oKFsq8M5dhtRymPmjG0KFkEmtTrrt95pSZowWO6U9eE/17vQvq
nT/zb56S0iZjEeMY9ax9xg6h5OjpVD/zpOGCAfAm/ZS4pRz8eF/bTbShy6M/ZkADxk2G/SLkqMUB
be0QTFnvEOPge+ByPBcxLqPBEhcpRz+SWcYSOA5qwWAT3N7d29vwBT2WESqTd0aoI4No5zWX8UvB
WMfkj7WEnbshk58JTsWLHDmmAB7aMQQnUhzrUvlntTun5bRvzuY+ZwKXul6NBqI7CtkpEmZx+Ike
F2pxInwWGF7BgZMSUBwTwsDdEcpRQ3yXlgpWrmA+Zy6xeIzOImWPrPU6ZFeRxtT9XZ70/NNqHiqr
R7IqLFY9i6RdJMQgl3E3J/fPyWQYj+Z1t4zC1aMbD+bJNOj3oEwk8VAGI8gkLI+qcIAuMD+8nLng
eaLsPPgTfNzPYAe55pan2L5QV4y+krFzYnVrc5dX2yZip7/pa69O1xnLqdThbRcXNqlftGJYyPR8
td7BKKn6FBPAAkhJ/9VIV0o4oIXWPgdH36NU/aTBMrpibETQwtiL5UXSL+sZ5wYUXQFx/3KFJmSc
i83UYNEyIpvB11G6szJMvggah7ejCUxZuxjdR/Ogwu5xgMRPxGQKPxHx3bEbzfj9CedL7TV/A+5v
CzHzw4ZmJeZeQP+OtUq2yz4F1ibBZaAjp775NgGI7v6+QZ3AmjdtDlxh40WReLfHiHahOAmNg+Kk
CqZlUjKE8ZcLXWdC7ZBdXlR3FxIHAjvh/JpScZTsmX9iizOmMqRmbnoE80bKZjGxykOcf/GU6h6b
TPQ09ijytPk1udNxfyIixcohKnJ7F27vWfIOY6j0z4V6aqlBxPy+VFKUoduCHa1XfjbGsoaE3Zid
WrNikuWkbNdCi2t9Y9HAvG0RKWASCju++X+51WCyDdVWJe7OnYwf6mNqUBJVPVpeQL0B7Ynu/94u
K/Loof37+0u1JFUnnmAaiqzTR/jNU6vfgntW65bKqMvF0zgw/Plwpzqg3dCmPjx+S58UfSgdxQix
gvXDd/DCTmCljDrEyd8vxq8m74dhU+alJ8MguipBsK/aG2K0JV/yfBLuHo9flcy+bfIgquuKH7du
C8iBTGtjeSozsJqYoz29JPDb4rW25XAi+aCKlMxjIkOPwWK/cgGkZT52UbYD74bx5/VeNC6dMI5k
pGKcx5ABDAB1Pucxf8UhShujuMHRYARAMWZc1uHqJeU5teFxPgxr4e6pLYo24qT8BEahZVdvHhOz
8eRm9IA1eCm60QMGtwC81Y1RF8vFLeD4uUZLdKQYLIicb/zKsxf+moQgR1I9Gg2H5AJ1fQQsIu8C
HxD+4uvBwJyzOxGJtY2EpGBqzPibigYczoLnO+nbC5y62z6Kd4KyzYCu1Z6or62Juvo6+N+Kunj1
HsYIYrbAPW3cVybblKWy+Tkufl6XSLJWtOJW9k9y/wnHY3wB1gwcpf4gOArgAd/bmvoPscT2KwS3
wyvZRuDTE7Z8CnyCU/nUmCS6LcnomU+P4hQLR18/QEYVp626TkyGqm6Nz4W2tLUs86WeraYbyAEb
Bb6TtfSrZc4OfNrzzUzcwjaiCbbZZq2Ga4fE2tiU5HT8AL+tI2cdm5KghY/FQgmdO5TY3KmfLNXk
xpQcGLKbTsx0xaiWsqdGJaRzqnjBzKV37gBXe8fXCbFAyB7/Q8hHVPSbZpW/75eR/ImGF9zZsuYw
7S+/CQLZ39MWkgRdVH1dW+60RwhpT7N04r62sC68yP/9tZP037tqfO0YWkp8+SRVUZTfSTi3h5FU
jw4pxstwxZmcaBQJCJVru76ESULuFTC4tO/CA7JdBoFWdyz9Ubbb9cc5tTNGJPMPpkPN8O7F2hvI
fJCfwbj5VEDQDW4A1FNemSHEGBa2uPTYdEIusOeEeze0ycJ032aHuDoWyanvTpZ1GpZSvJ2vXuY7
woeU1wksdt+BOavQUJkn4NVKf8hgR5JnJF5VbqzYQ9r+Wpa9XjjvQ8zmgpUZPQ6qKAMxptQ1W1eM
12m1RuIWeG2Ox7TVONIcTAT1/2mJNcqeltgwi+9OhnyoWt2sJRi2lMQEb1WGLdxjGKGWiwkfI3Gt
dR730CbZLZ14dvP3ZXWUk1Nu7VlR2dyjqzEL191/EFpY3sojqBtJOLTDwYQAkZ1b86TmR4UQwnXf
NCf4u9OpHO+Tcgu3kINP6vzvn7gi/vtBK0sYZ4iCaXAb1Gdc7G8J11uQRtnjFqiThJRdNSEFUoN4
hDL4VBbr2ohTQ7UiBDNr2HU1Da/Fa3usgta3UC5kWyBqbPA/lM5VAXgLjiAgZXP9BJ6FI1mruVem
x6ZZ1I+RhSUM87Ka/xhvAXmzJgTbArGbKNOb7prNaEuj5ygxe95Xxb4rmDjsP8r6YEQHsmRqsJek
nc5chQQG0NHJRxZ/Gvl1WKcQ76EouLmyCLLFFmLN9sa4hk7+w/sRcb2etRZLq3muzAHT+Le/wDTz
ucQKgCltt4vyw1AdqV1h5x380ymfZKFNa9qO4VBas/LJMeSXwviq+FdB/2CQ8pgIurMCVXftm2s/
XCL1/UBC4C3u3lScezFsBEoIEz6iFtqD/sBiCvDMO8G0JtzCNNT8tUiDv8cMt4cyFxzW6/CpRlOL
pV4s0VwDfiNRbCw1hJ1EaY6NfwSq3d2PmzVHEinbGQgrhC1xea8In00mML2Mynx6brte2Da4C/ON
ErEOWHeqo/qranLPp+eNKO00OMoaDee1ziJBvnJvbrOrQuRwspnp8Yj9ZYepELQKPaGiIQ+jHTIt
qPknkbb07Xsz4RuxmTCamdG8XYem6/du3ji5v5KS1b1e0ow8T5rYm9QszRgKJwvA1DV/BKc2nYao
6PiTW2utJ2MHaja9vaR5cztyCCFAQyicytMtnxEXJQ8Vy64guYgBW/CEP4vwW+++Au0D8kllUzzM
mH0th2ea/C5M0tAR1VX/WEZTSpYv1vuNX6CuQzWI1ySwd6xGYMYfzgN5DcR8JBl0xp8j/D98x4x/
P1XhpFhAUTRdV+GCjiC6v33HurTPqzo1VPqss8BnLz2v1bmr2Nyv0LAN1ahhk+mOFSvL4FAyzuIp
+DKLT4Wx4NtMP1L1p//4OTdshSdTf6Si/uxHErXUvyrtu8y/6/oHNXWExGtm4RZVuhUyc2An5Sm3
TccyKXSNejWycdZ9rk7gj2Xi3CQdNxtGr2kKznwdKggCtpIdTuJLafMzmAusaP15izKc+F23DBkN
EfKwf7SL+VZo7HmJ6wFYqLcV7BfXzAoXhTjPyGk/dwBVuaBwCANtnj9H4+m0qseCI0cav/XmDOf2
2f3UmXYARFR4u48ZUHJ407K9Jv5Vb64hlDl4dwgKyYh7dTPW2uc/XwlzvO3YEBilQ7WRl0hBY9wN
UFCruY3y5OsnmYy7NolQYsGcYytMcoLxANPL/PLodzY7ZxAV4nbVE7/j9WwCPvpZBr+QHkJhBuYV
rCxe5gIViiVNC052xFBg1YOin8rNCYzUo9nHvKGnHKGQRC++Xu6FrudagrDNTvDriQubiekXpHNx
hL5nJEct77bW2yMEdK05B8pbdCpkp3i4syuDRaaKqbi8o+EhYZ/9FI2vofsMpY/NhAJ8lqykWSjO
YnvWkg3+ptUXxXY7uD4YLsuJVVdNPQ1NXbPlQUUicxPas15Zy8o6qdfmbe3fSDRiw3L92pkAypmL
01ga5Qr1U65A5jynfxfMIzyuDkNV4/kya/XtZJrM7vOMekJCEWGj3Xaytm2bXQOiUN9BT3odf0i3
jovq/55+aG7gfBGUTV5xcvWadO0eq24fzdV+XZgcz9ZlzySKdu7aR6gkkfQOpizj+Fg+IaTCY4SQ
5ksYTG/79MH9+SBvHsu32ge4Yaf3H7L4owayKbgRWOAJ2KZ0TIv/Mg22rJ7frfdJ8THU1++9HE++
f7XGXq92ECoqZfPGPA7YFtUaVlR/mKj8u1KkySOXQsFizHtVhUzxz298EjySpmyJ0ZAgE/w5SCKy
saBNgf9e3Nxk3bHD6KCohwtFJ0a+xCo46w5edTGAzYKE90fwG7w2dE1omlnx3Si5P4FEmrmynnm+
fib1R/V+jJpDVe4hCd2lbVRQVVyDH5a3tbFpzV1A0FjBeYU95U1LL3zBlB+8v8TyIy/HRUA4NdMR
Vfpo93FNK5f2zqn2D9ztixF7w+mdKwKHc635sn+GVFAOovkmGSerg0axazNbZuMJdAweb7XY7YL1
wlaYywPwTBgfzXb9N4U4TXQSbUwllRYq4jNLkMF/j+WrqExkf4xPU8ctsk2XbTLJ6wVP4Y2TLtTC
e9DpZuvGu5irReBSLlK6qVytZJbYm8yYSwm090WQL0sNtMkqjpzQxleLtw8KDB5T/y0o39Xivb1f
HsW7ZL0t04kRfnftiX8NDILjFjAIXFrmSZGPMhcQf+S0UykgGUutyNT2//tdIGnj4PXvF9vnJ8OU
FVOmV2RQKvrnJ+NeGbcuyhijgAzX9FUImgzL4U6PWQoXEGaspVTMmL0xGCd3jz+uE+aBtIikBVBb
MX6vyksBmfHGOtYIZhn/9403ok06bBrilKAR7ih3iU1tTeZuKMSy7S3fhMEmLiGkwDYej2FQq1Sd
LORcDFjmzdrHTEzYDa8ynWgli00XmHOaejCkqmYTzeqfirYd4Lo2u7TZdcneqHcKzb54V4g23ckU
/2vimek6gD8Z8a5mBLu6VVO1GC3RJe6mjmgCWDLS6R9frI6I2bUcL1NX0ygbHMx0Cx9EGbeBowio
5NON4a1yUnJWiTObMeeoq1GFMbDg5ZU3K/I3VXmz8re0Ozf8JRzr4Zip5HOF5jAUu0jGKuGpyVbo
97p0IGTPUVzfUkZR+f13dDX2ssmKbE9oODRnljRuNJAR56wHtcl/sUBw2mrDRvMGoC1nUF3/AX8s
Gf/GhfOYsCxNlw1Ztl7okL8dDBS5EHtRq33EMiX1GYPEG3vpg2oep9P/Cob7eMxhcDgwjJET3s3L
wNNkklqeLHoEAhqJ9+ZVrj/z/KtSvw3lZwojJdvkj18Z4gEnrR0ODuJEnGBaLDDdZn/RHgX1TVdP
wkAZ7b8XMz9cFfpKTFxVGQnekU1i7VSp51LAOX/Rxcurgqg2VxKpCUBbT6Tk9bQT3emORS6cqAD1
ab1MUnL2mFUWac/hfin1JNh4W7vM3b4MXn1TydoxnouZzUUjUZAQnq34ZPOkPZG11DoW8om3F3/g
511NxzsTHt7ZhuG5IHTXG6SDxu0hU0ACcrN6ykmZFR3aC2FY+uxkOfLQCIDEO22Zp1Jaeg7rAc8z
rAc8n8pbekKMwDio4LXAsT08WVgZHIulEqzkB+fH1SDPYwd5kKpSMl+FoSOsyI2E5noJd++xlh7r
+j2Jv2pQvNqHfru4375xiv1DHe+tYou+ktjPnx4h/xIPqKImarIkg/CQtH9BsxVNvGdDj+uhL9bM
xoj1q7TWyX9ynS3XnquVDoD4sp+FlZNUzvQunyTzjLjNCA9qdZBwIvKAfZatQcVQtgYVU5NrM9yP
KN/okifw5I28m+mamVtxtJBX6kSoVq/Phj84r89GlnLnsEkCJ1MJ1Njt7eWoj7T3qnjXrbeqfbud
78UHpIiDXXfOfeIT4sD3gyu1dRJ/wpuFzOBALA7aZbgNdHB0a9rMfQ4Jn2fTlJCfj9VlWCKswhY2
um0DCHbj1FP9qp+C20c4U7LvMP8Gs5BbP6ruExhtYU5vzUXqz+3qPPlk2jME47a4eYxqDziRKdPi
eM6zixguQeZu2WZLIxhXnla76kLnOIHfQWrkrU8vFHNa/1qVH751HegoQ+FYSp0DDUEFEtesvpdy
f6iafb4kGXT7QTLt5bT7ww/9X7BqxdIlejayCr7YMFnY/PO9IbdBkguF3o1tm4ouiXhtxsAEK6bx
UMF00jSPQ3Rus7eme48ersk3ivNC5SiMRb2mmDZTYj3oHs1FBmXtGVLHjEpI/Za5I6jhUzUvj8Fu
Sq/WTlwHuD9L2nrLPVtgU862LnW6wtF5P3B8Tz3JvpMJr90mWIP48811d/fK1st07wFz9Kvxp4RK
6vhLkj97leLciPyByf/ahzcMCLsxwMLP/zV8jFlsddtFL87Zhts4EO8tabFRSPWK8Hbi1YjRwTht
6yrlOq/h1u4Eaa9a0KSdTMZvNb4yijc1Pw3+kf6VdD+a+sFQ9km4F/JdYU9Cop3S7hN3SSYxv2Wl
tn5t/KuJ1QGQ2HTJrgkmxQ0YIknog4VWKjk13SmcPZrdchLkDt4khnlj4dIYh3mcdS2m/Ox0Dwl/
TfZCfUWe1DZvsnEirXhXtkm06Q/5n1z0kvb73Ob5eTANw5Q4Zara7yfMQiwNScktXuleFB8LBG94
9cQxAWfo8BtW8BcoKlymhnJogpTg9jFgvMKLdxhvmCx72fTSq0qOYnIUML8Mk6qEmzCVH6h7HYsV
Vu009bh4GrhNMjSfUVyOxSNl3Kxgu8OSdFs/z5eZcKqT8XApRFfJv54Gtt8T/sqhEGZr2hhu06/5
MKQc0QX3hkfpkGu78eOgEBOifr4gWZQ+WJZMQU422LQ22obxNKH+8eyJBpZgjrbWAGKaG52Dc8pp
Z6UTUS5H+ZzqO715BjKLVq+Q98kwkYTdoIP2lW36uhl/80Q1f0AwZODP2B/JqbzI7KCimjnGAuCa
B+SgqUF7EXi20B0GQJ3sl5ycC5C1lpKN3mxexweeuIsk/r7133FnP5hZ6F5CMzvetPAkjmVxvA0H
o9kLPG/fqsfZsvj87Yz1Hy8Yivj7SEGxjFE5o9BJN1mSyL+xmhJ/uLdx0kEfuBRcluZgxVC+iuIi
pteIJbeHUEMPnZgZ5EYb0SX5UaJ/9OpaIjhk1rcKHNV4PWcPdSziszdtkrk4Sdg5Pjf6WbGPgv0D
IkS+e+Q7jdARXYlPC1ib9ha2pLXtm7i/IwbF60iyfUAjywn2ouQj3EleMCp+jTN4AWW0BOJ3xhlq
dizqfVuGtoy9k/4pQXJ6QxrjmJFTTYL9vrgwldmEAMz+asxVwtznH4TUGpAXMsXcEwvMa5+a8eNW
fHX6FwySu/Cu6xeZNnN1gbVY7DXGh9KuzndhvkXSWcOSa9ZbTwpZwc2L70KZdtEslTejwTXdl6z1
x+yBUL6X0sXyMSB8PhjS6h9+a9NledFCJOUvWU4ekDBbBmefNDOBvdpTLNea3ITRuxhHYxDOtvud
NtjtbsHcYlwCBpjfgDNk43jiTrKWhus8VSHl2A0CbTIu4uIVlhs0m3VH5Hux6HWUx3+p8Trrp6++
SAAnbIpTGEGSh6BHIGpdwDOFlLpW0o0t4Xc43rLT+3vbHtvorLZuYK6wj+UcpWU0gCRlNr4/ynka
blrM3icwmkNxlcA53IrmKt4ggCiTDwikpIfa4q/00PBWBj+CCW3vWtrk1pjYp0wDuIRJBg4zPx0d
ZuFGLi+zmDHlgEjTsaSr1H9wuaPBwKZWIsrfnoPbeVBOhnLqo0/5dtaL0+vYjrgzCbaJ4pnhOp3p
yVZM90bIkOtUYtXlh5Je6MZmP1VUYvXGgs284ytn8K1DjgEHK/HI7OpoI1RiPEhR58Z03wbXiq4d
zVl1V1c7ZQX6WKmXPjCsP4ok1PE2/487HV9Ei3UlxzLZGglq/3w350ZzF/MQxCUZymZEpbXxUezB
Hj2/GErpNDyjUjJT66haX7zHYydL+0cFwWzcoNz8IyM9kGe649W6K2Bur9byU9ve3NbDbZ0brr+Q
jK80+BFJH0VzSe7n/kHDb4Tx3medv/8vjDfQ37XoWrfXvF3ltxlDe/GHDij38clBzD6EzEKJN4MN
acChTgB4cZU3MuI1O2WwFWUR8vpopuEvjADvbC8d2jidMLZx7DXNaQxxKt1cVJD3hRrMzPbdT685
V9Hw80pd+p3PV5XwqlkJ5D+qi1pdgvpCQJG3h7mUzeW9WkrPpgpEKoko1kwJTma1xxKBag1Od+J2
iss2OoIgwDmi2XTahm10Ru3p+usI7mDky7RXTmJieB2Gi5hc9OaNxL+wjJSRcI1q2moXUrSIID6F
fzB+ydaYg/nXz9kQVU03VV1RrN9CVUrfVX3bydGUJEkmBvZLUGwQ4pf2l5sdtoD71kT0H4/N5WLQ
ghHoNhE44i8MRfFoGs4YI5JnYIZjIQM4BvdxdVbphxf5wgz2hrTDQJmsdQ5mqlP4rLOXKQ71fGl2
q7lQT6Qbl7HjzZqI8uKu7ge6riitWCQ6r7/T0JZKtuojp73ZNGoj+4OlCPuWBL8vvdfVXESoSKSS
WaO0hEyqzQ3jUECePiSnkMFw8Tbczg/11AvHYUqOxLBWIkdqa/nDE8uvIvihqlf//i5qp8hl+CsO
e+F+yub0L/uBu6Y7BGszWwe8OPG8tZ40fBWVm1UuuNK7DHrIpczvS/PmvdNJnAM5t9vw24y+Yu3j
UV8J4XYq3NN1+iQcRdrkhRYlvUzD62V3JMtKr6mccmPEl9kSmqRV5DsiUA57eG74QviCfOV8B0gH
AEg2fFR2CLXr7mwm+h7/5vZOXqLs39PkPUBZ8lZ+aR43DrKXr6YYwUvYADkZN6IhxVzoJ7ZfY4Hc
qhb0ySQ5KtYx+VyjyqCv1d8+FPk6m92oEQKdh7AVXIrgkmHGXtUkVKCDMNDlPlqNXwEOHL4dN2MU
s22gh8BUm5PGNJ9pTNF0qsQ1g79CGceMvNemyTfM9Z7H1rQYj60h1UPufg+ILRuelHdtGWnsP3jC
TUtkA6Fzy52eeL3hQC9yjBsgfNeQ3SZbmz0esLXYr6eirVQfD/kHxMvbW3N704t3+sp58a5Yb7l8
TllG2po2We5z7aOqr/sl3DMFJ99TbEs5mMjnEJPEcQeUtuncqJeDAHRlQZ/kD3cf8/fDjsaAVVRH
bgXfSXbTv01Tadrkul+UfO8ivj02cfTZ63zAGgWaJEWVYBiX0wQZ3TdJmWW3Oa5wyiYciZoKWt6C
LyNT1fb/GTuvJUnNbmlfERF4cwqUoaAob7pPiB4jbBlsAVf/P1Tr21tbivj0R+hkNCFNTzf1st6V
mU9KO7aqt+LQzhIGnR4ms9/3vqkTlUXA982Hv14nFKxSzdWSeV09La+xPDX3MF8Vv+RieWdYVKAX
wXQmUjiHLtC1M8WFwU5NRcLihCxX4Uvk6GIOzLX3LFfgBfLP50QT+LinH7l4FUjyNBuLjtXyYnTn
MlsYygQT75kQ0AKopf49Pg9NTZMEjJ6XAg1klbznCpp7fj4okctWFFI/qG5h9sqW+M910uvrSLIv
TYbO6JX1Cp//yziBeJ/BTuT8FswpTSmPW7KFpuRWwlZr9oGJfMNETPf2E2SDPDX3GvJOphoE8RVn
V7ml10WNTo/6qN0PRrLLK3bnNFsyn28r51FsJsO1taueexNCtHoAva1aR8G9txvQLlazSTm+1RDr
UMqS0ODxg0UQNu1afwVAAiFT/PqfvI/x5mlnOb7ZLyHxYRBU//Yk6X+/NdHZKONyNBmoLQnT49/e
1I96LKQ8iwTHoGcBOea5bsf11a0tmkz8+I9m7k5LWYbSG1XXQkBJAMQDcdhI1kZfjLivKxqePC7W
D+I2KLKpQ7aefoCEp4QFPU8JxNiZZJJ3WlL/xBNDOiQGILq35O0LRbrY5CN9TowHx8Jlr8bdGWiu
TsFw+gEfLCJlB1YdEfz0cMT49yP+HaU/zfzHS5oTnYbcDNKL/drYpnZ848c0ZTs6cZcG24Iiicgr
ja8tazc0sJKWeDAnV3HYPuu9YR6G9ERYMtP9u+5TMTABqoJcCeh2LZK11QRNPdejTSHiUMdgE4Z0
1Klwl6kcbryWIM2+r7axHEpRINtDeyg16AuONLKjJYsfDHD+AYgCkaIYlTsRpbDejXThY0kokRfz
UlfYqy/zB1q2bcFR0NbS/evZMmxfYKA36dQxF93dmi8eAKTjwrg9u01mt5aL86F4/YvzgRHtH29z
NimqrLJL4YAxzelt/5fl6zje71oqZ7H7mA0LEmVk34B0cKSwdPdf0G6ol82Wrg+uwtXHtTKEtQX2
dBM/t8Ub9mYK2xf6+e7V7ss36GaUtqOwGYRwjEOy26Vfqiur8VL5f5sShThomRSi3byS9iO4iP4o
Kaea6gTlZL3O8ewoGauERUOOJXWia6W5b2a+TlLD6YafZfHDsxvaGyJXyZz03aPL0pXb83duxXKM
jGUPr9+1QtKborxoS8rbRG58Hu2gvoIG1ASGizU45cYKb+wCYblFm+q5BZhoTm7KkXldRLPxxJrb
g/c9t5EwVnieu/fcljr1r/Q+p4a9gWQ+F6M5Kkz0XPY9mVKP1nGwgN2p0Q5FdRLKU8PfLl/oypfF
GKpMLO7IKRZLTKCXVCYBONn3/a5fSN1OUbd6siFB4NM45Jva6vYmjILnh4pIwZnisYhXb/+yiJff
ocz/M9kpmA0tUeRWzQQv/R0kX6nSSy+bpnJyLJm6J20gWUTppbp/NPFX4b20q5Z9rl0TJ2Y/5cRk
+bi+ZuKWy3Jez9sXUOZTkfM3PelwMDapECoijKP1fD1W7ppupnEjPDYVFXuyK0ahDuRCDAWBctR1
sc26a1ufX9rxoe0Ug7rt/QPP77ZpLu2iTg73Bg/rEZxFr5wy0743PkQL7XXuGlupSewhi/mVvmLD
CoK4VzyIvJZjtWdeIi9lqws7jH5hk6/hFXBGpA7LNRQ7rp/o04SYeIMk45Rgys7V2xz/bYQnncPV
kFk+txZz/hy9n9JT1IppNIuFN2E58rdiVfc7UkK8vq8XpYln2xY1536ho7BhLqDzWPDAGtA5jQjE
Hg+0PEcRV9TcPM149UyQb6Y63lW2ndEJI05fj6kvWxycQuDYOgPZLAIjTcUnS2Auq3QnvVfBKatN
gMK4A7s6EImNMHOZTisHJLyJd7fEOH72z1837VfEhgARvcVUTSsB4IkP9hCxD9TlEXlj4XU38E8L
q1+KT89SbWqDlCI0881N3xTGtiRMZIGZ3ZOMtkUG2tv6iVV2ymcLwl4f9+K4H+97ep9lw6Z/R0u3
WGMzB4H5oa5Fyzd4keEh6i5V6Q3ZSrBWBjXbsdsmjjuxbevKhiKI+SOpYK5ocHmJimF1R5pA6Lkt
XDLr+5d5MB9n63Vxr5R+qdJKwYTa+wMsHxhFr9W1Sai+CDqTks51fFsjT2QqtUAzzQhgHhVr94VO
O9VPfJcCASejFEj4sxRIe2FX9whvF/+WLJCMf7QB8bnSJZFVJBEUFUzU/z1jHw/jZmatVjl6sbgB
GNLxNXhoVlMMxebtex/Cx7Dpxq0Zbce3pZB1ZLTjA9Vbp+h1yvvTnGjycpRtsQTKNiUGaFaU5UXf
vZsVQ5HockdtvC90fPJWehlEVkA/p3XRhA/x/sOqD887fn4+SSt+wJ6hejlcX0KoB6n/VfW/+uFn
If4QVdcKbU/nwuZg44qtM0W0Rnrs1MnDTrP971E6DfKhvO2teou4yV4S1IFlzUAogPF4EjEUF0Td
qlnxoKo2tFksThLnBHYAwhpZ04k7g5YhDJvRIVWC7E2qBP4AnQqtsBYFAtKk+RIhzEZ7GOePOJTV
QH57t8UO7gRJrSRbwdhTyqDvJ8Ze11Hps82MbepOdgxtA+johkjbuq/nCitGJs8VvCt8Vml+UZbt
kpKovps4YqxKfjX96pebnKLyIEY+RCXr16M7Wy0lgHup2rgNfaSwiewlWeel39/2FZsUaJHN+r+P
9/I/LIgaDwlPBwAQmRIPTfzbi7iOTa2NlVvlEPTOzbB67sqcuM+0vgTDx+KyiL+ufgYtvgYGVVjr
7L6RF5p0HrRrjTs0Wul3tFtfg8yWBQm9B+/lya0GW7cig1EXK3X8RDAXwVI9Q5zYsrTml2p5fnpV
+rUGT9XutfR/3+Jiuc2k0CxDRiCdsMA8AUs+uKDO3lL5YEHvnMun8p2hyN8ZCmyQ1Umq6eu5gGxn
gktW0nMVcxUbViQkZGJy8UpmfjPsEeZkzpS9ZZU3j8Bd3ZfFj/vD/a2SovG1aUMetC8bl9PxwYx3
ZwE6+YswMlEz993jztFNjztPHO3H6GPC7TeXXQAmd8JOpvc/grlMm7T8J7XEWtyfv+kxGGQ7vNt3
45rFV3O45OMlsrEPit8eISUY3Ee21zBbCqw35/LN+YK1gxayM6UtLOAvB6g4sBFWOJo+z8V5q88a
Edv2jNDTu+7zHl8s6RoZn7n8Qx9/Rv2vYcm5hNnHJCFi0PBDl0Pw3b/DkffRlosnbXvp9Lpvbe4G
z3uQcaf8t24y6R+47OlBszSVznZWOJL098JXIYoGQ3zVldN3lP8ElcUftWGFSBI7GAtHayabBSEm
WK5G9SfL1VJnwkbC8m56xAgmTJWA3Z/9KR9cgfc7SprQ+5QJ32fr+C2m3WO/VVYCNyhp+/lZQn2i
LxE5tQvWWPNqd/0p555iLmO6TKb7gZzwcziJrz0LvVd6aOtT97hKArUGuP4Nfa3nIVD+Ek0EK78G
RmseCXZM3mV1V72MR6vz7B6TlRcTn8GgNbGsxz5Ajlf5nr4TzRCNuG+J/oIk0NRK+DI37XOXpgyi
l+EOs6asr2n0pQ7TTPh4z4RZPQe5Axi6f26V5/ZVfH7ncQm+dSVu2U0uhT2SiQb3d2ymOlhK8kj4
5Z4zxZLB0nz772PnSdhPnfYcRuFlw7LUvRu9LZg/7aafhkUrWZnGSgHU1vivZmLgJSv9dk3TD2G8
KhnYv3nBifyaKqlx6ZiOlPo7DTmebSUDwzyjgwi6qQsJEZw02Ob/fj5R0fL3i8L02ECG5snRSKX8
Q3qNnpFUih3tpdFcMRZ3wkTUbm1dHAwrSDS4Gtg14W+Sg6uP7PZs2Vk53zZOAGHoHreHj42TSZBY
2PDwJaoWySsoq+otsXWWJ0NdWpstQDnf4si54QCdSjUbaN5gJ7ma5UGfB6C87aJdFdw1SYRJ/Fdc
OHBDQ9aU4nAzv+f0puPJmQ+jLUbBkYgO2fm1qYfKa7vx7joXV2Q9X4uDuWch0eN5QSWb4H9UkNKR
1AoBbwO5PMQGnne7VadruuszeH/TXeTbktUL4wmMkFolgZbY09wFQcoxJmXRdZfy92K2vJjs1Jbo
40wZRTfxTx/qAi4ivTe8WDKsQOT98Ckg/2CJFAK/lBj+91AYyMJdpzjeA7fcfWph9tcNBUKJO+AS
fXqt5mnv8IVorCSO1twHgBs7LhagnzlFoPIpPjTgM92ed97dG7slk9lIpXe8hNGflgsKf+SwRC1A
jQGVDXHQpylKLmY+3tSlScuouGhwK3tYslDWZX6wWWDWAQ3ir5h0K2m2TW9trvl5feMYpYAxXxl2
aUExIJ4/ZX8akamb7fkWBMctZJaFVsBm5DCWx1I5SpjQcb593Ntrw9lbnbUROtjMMsAD79jM3ILb
zY8rRrnwXmwK2TGf88ewK5/741HNfV32VdlnPYCYymXIPu+oHes+YL59j1joDhqOO1uQAqJJ5QPF
JsxtLQ14eXKL5V8YCGZs6R3S0ggS8XpAw/Pq93ZaAhRlenGxun1ZNQy61Ys4HTjLUErcX320lMi4
syJpk42araUHrsqpLDmOLjlMqfTUPs/XKQo1KR7X4W1hROUw7DWp7awEz3NisJNfJ7iDqnJkzbzu
9b327kKMkx1RgTa5dsJJjI9Ks9PJ3yxZZlMoq46rOQyAQHu6bFzcCZyLrfBX76JP3qVJnxzIGFNK
xcb1sWjqtVHggcyoedGCVqW+cL05vgq8SEuD0jhtWTy9XiODsmI9J7G5+5P/CZAE7GyBsg92lgCP
vqINMHuuhP90KRd3jy5l89dz2PcgjpLN0Kz7XVStbPHwFBc3SGdT+R24tDKe/dSTcPH7wdXrFYwq
QMB18gc3HNQzYVgKrKlJ9L95zEC57nY75xbDVvs7jixzDWKpWU+GJi2G2cKiezYy6oxL0ViCAJjN
KA6c6P22+OZCKOPEhSifYJzDjLElDhH3xstDOFXxUcz3mbx5GAvGI7pEyCYfjJ1S/zCNH6iGUM5I
FM50O3Agw2HHc/5P5usbbkYLXZoHEOGHi+18hy7ZbaOoN4jqoK5yL22WXxTcBirn1ECvjx9/PIWw
jsO6Xj87+gjh7q6Ewmt17zFvo3k/TiV+MiRWehmeXtJ732trBSTMsOqHFZkqoZs12U7BqKWwE5U3
1hd19+PgCYQob/5s203mp9B4Oq95afFROWKoNmEKMfg1QVHDiZiVJGT723y+wf94u61uLEgAHjQe
FUEpAg6vsXc9EDGR2m7TpUcsY95OhtlFVnM42LdVam8GcwvWpU/srNjQ1H5/bb/DskN8ICw7/pAE
/wEv3ctfHiSIb7v4S1jC5gfMDw2QPDo+jKmN+/sJylGqnovi3VdJidCrXQuvgHe4qIYJVMrtI9tK
NFkqoaGupXwtDW5yAPPLSxDCoLLsEfL6X3VHEtSNix9y+akruNXBnSzAwtD9DhZmup5w6wom3j/l
prjoFyl0KR4qPuIQ59+Iu97prQOLwJhuQ2u7XXQ336gCe8qpKjd/W4gwbz5arP2GDRnF6PdDsoXV
x9WyCojYk6zF0Jtam0tQ0LbD/RzCG0nBWzNJzsBcbizZp9bCoHV1bJu2PYnRFT3vNno0nh0OdDvB
ml+yEJyCjEO3/g4yfmdozXeQsdnelAlJ0lj+trMT0MdUp0t/gtoldnfVjOo5Ciarvfo4mtI5qq69
U1mH6HlMXic6DGYf5IXh6KX/yQvf80mW4dEdSwf/aJSfFGKD2Z7G8pc3SpsyCZGiZX7e9qwXlzrG
mHoqIIYjQc0iHAlKztujpM+hkETY4sWZMyuS670+hw4CjyM55psyUqTrQYUyok1zoS2ZLsGYybpM
g2a6VEni9l7l0MLJZM2f/oi3d2JLVImSofGrKLB0qkw3KQYFaZ+TTeqPKQlNkK2s087R6yxlZ4lE
9mNO/+IrO0ZODX1cmj0UaOzNbVuMu9fteGt9XpxOf/oATCfXy8GFc/cUDnDuCpUO0S2cuzQJ21sg
1VgCZoQe62hO6JF6yO/QYwRLZ4bpv803Ur7t8m2NFVjf3vVtom9dmg72irCPbraB+/c/Nlrulkm8
KjrPJPftiNRckmCD/+zr99Xt5t1Lb2kcwWnLy/7/UzT6B4dNUyVLkw0Tg62oi9L71vmX9a74zHtN
ax7dRISXyiUMKPgA93o1XzZETE+4M5uP7jVhj6lSNgeOsfAOXNc45WdK+F71jyJxUWsr01u7mE3u
+k/eOmr1U5oj1ybZPql3hNEkYSMKYYRtMl0nDkt+XCXfS36hOdwxAhFfopVGv0hLemc32Wtr9ru7
tUsQTcR9Ju5Nvnd0jU5G5B2JWoxygpNnPqu8TvGIzcrAiIRFok5OWtVFB0qZmm6YKIltzV+FYz/p
PaZGkAaYn2RMaNwypSljYhvrknEec/i4TYjLJvso2RvNPtL2wYdiuC+3mUwgyEhXQ7gU77sgFL94
14ubUGLCl0IxDjVim6Y/qqt3dWgMwomjNpqqQ3k2vqtDn3D2izDrNkK7GbptlU8PR9pt62IXz3Pr
WL2Ocna0ov2Dl466rZWJkJ1GDiQ/HoaJpJqE/31ip7rlbxO7PlljLVWRTQJXqqH+be2k1GKu922X
zx6Fez0b5nroN/p00WMI0t5TkXuFqVfSrQhnQUZPPWEjgvzF3S6mF0xaMyFQFcHE8zEql7o7i+kx
Y/Vj/cJBUj4XYolLAp+HuAPqlrFKeJw1O06918Dcviqp2JECdcTpERILl+XnipEITy4mEIqPQOdj
vir/F50/ioTxtr2bKOesXl6L+4fSTNoDtSLKG4ROrcjIex/b1hQRW2Y1biuvgDWZ83wuG3O5Zqg8
xtiueteMDgaWgmYWFRctOj2R7oz9/HNISKGfdEeWNg9lnZTeFFkOKaSjR4NXnHU7prdzKl8T83Ms
cZhuonajNLYwzeNsu/vsBAtNyE6w0Jh7UcUqoGNw01orBISej5uS7MG46aONFG2egEp83KVciIvY
B4GstKta8rASlNKSYr78hlq9uOH/VXiGF/K4eJJICA0/rU9Zc3lmH4nwcTc+LeWrvP14OJa6QTJ9
qaGVbnqM+unrzw3KCzFRpSM8QPMa92aELvcH8fGoO6Qc39WT0pCJODHoEL2U1QvMBDy+Vl681L0g
HV/mSXlCnGQTcNDuftr7zWSRDRh1pCYo84Dco7UYiF3Guycmuj1a/OByWmfSJqn4YtYF0SSO9Olj
JyGrsORTO1sEiTvgZ1LtGTTZGHCFBMxkNdvKOge/p8U6BWyeWU+OBSLICqATwjDa8GnaP/XHGrwY
5F+cCDjlwUJASq3NBeys5OYmX8HPCq8cIPbWYYC8UzHzjk3AqSU2QY4so/9NcfTslOan2cslFy8S
I7Rv2Sm2TqV1EpVzK9u6+ePZ/rj3X/XtUx8vVX0uXvsKRNv+4Ur00nR+EQVCEWrdZjS2xbArnvt7
bn8f/8UThSwY03VFfjfxVep+Zjcgq+QE60WVLum9vL1VIC72NWx9Y0KxK7JfYwSltfYZ3Mlz+n8s
/8BMy5CX5ODe0OBXKmW2VNT2q6U7QMSTZlHIslK/L/2XXd+9rsNOOzVqvNQFACXyq3AExPlj2dDA
+a+trdp0RPxVEZqOEE0nmkEMXsR++7elZBvHjzrv1XyWFQ6vq07Z1+2pImJ5o6XjSQkQ7dbcolZo
lD8BU7wdmPkfCakppvvSK8cprqFDDXtXiOCMtHCyB7fozXtEU+r9l8HZ5BOIXw5EYNwzRFMIINjl
Ji0a4CU3ZBJhlJC+deiUz9lbhwY/o5U4mnfjXBpDEtjCGGYiYJBQE9aY99N0LdifmrQlEUbrsFKT
k6YzTWzmvT7r4YxbYIvmfPDhi0u2oXlKuXqMqwhWfhzc4yCLA2Fq+qm0TQEGRNsY6gRKh5dnvPGE
TJ/3xvbslqaZfmUB2fLqziOGKchLZQ/cgRadaWepz0SaRNOZWM0mdrJT2D/5d8pjVhN8LaZ/LR7Q
hFqiIT2JTL10F1sSY8onMGe5n9sXFpw97i7jqOzBV9A8LtyW0ycais0keWuf6sH+aWSHwTjZgVl6
uICI9SukpkkR5p/QnQLjwZ0wHMZQHsNZEx3uN9x2DLWrRFmF3WzEEtQEhj5xBnUaisCFtVeJV6F6
LotTBl8i38vxFrzbAq6T0cyhOjncMOiH9zUrqPq12oXPbmPkW0vfQi7vj0/c4q/Z0M0zVsDWEcMM
L77qIBDkf9lPfqWuEyPII39npZA+jqW+o+WsS7bn878+xJo6PaT/eIiNKXMs4xSX37//lxko1nq9
V+SEcBdG0ZtPUV99D82epOBOrfd3GnyHjTghvigrFBcQZ6OBjBaNGyWp4CmVbLQcokclPV3dMd7j
orHifTNljn62uHDfTdpXDtFyggbQOBhlq/SM0UaOtmrEj5hOgpeDSzc5mbfplciiR+MtwR/wcgSa
86wQEOmQryw+JCe2T5oNccU8aA/IB6vu5avY6eoAIwNtU4uOToJhK8A3EhciUiFrb4zOf2ivA2xh
ya7UPTQz9DHgqtTVaK2dImtmHnwYUlNx6UCocvkOwDmgXAItLj6zzLqp7A/dh0Avm1O5FB5OqBdr
o0bb6xkjcxVNLbWx7sdNkDdT5kqddkBE9bhGufmEfJpaDitXKJe4Pb+Jaj4xh8pucQ+tkyEErZgf
uvRUmRhgL7lwqYVLbFxL48oFAO1d3PTuZ8cCHlmisFnr5dRB0QWVe/NPo121eO/wX2DVcwS7xwca
9B3dz5OpIB28H7UTiyup9RMxKPs1lIJYD+NuQ2Dv6Cnivo0PVX3Iaiq5V3p21p8nYd+qof7BFMpv
9yK3jkMJX03gM7bvx33k3oT9477Xu53UbMV6g3X50aPG/Yi7H7L6oc0F1pUStepLqwHquLhTRGMs
1H55d63n8qkt694bNa8rVwZLXYN6QL8+FfXFqi6UhuXdRuu26UwecNfDxF2hkTwgolA3BjV3dX/i
XLMJlWFxkJm/pBNxVITmNANCQpHksdUcmUQZ25Jf2m2ZOtxYtqawG3eW6l/slodkWAamC7OTQoGx
orYRjw86yUzmTUHVU0JFKI/U4tIRGrbFLbuZ5823F3W7JKP2Kt2azDunYxqorqB/TCsc6ncg1rM8
F76sdLlQj9i8oeXkAx3E/F/4mAxLOhdNc7OIbqDzV4Xd2elAzHh/2b46n7syR5VNQnqWOoKyjkYO
WvtB3NdaixtaGq32BPldAJbs1v1Fx0aNTO3Mbol7txecaNqAUdfJ3r4d+adFruMdkLxDhX9sNB0v
eZAZfmH44ayQFyZk/UBVpj0MgW/o44MEjIg6k8Z0vz5If0cYuDcR7Pj7jPd+Ex8dEshVuPpCzili
u8WPK4eQEHT7KxzrueIIUThp53gQmXfY5IzwZ/yoQY7UI+a8BbC2cgpKfOvmBCXQzZMZ73yW+SOm
Q9kH4CA8oBD7E8Dh0v7ob27VTnxP5CiBalB9H9mD+z2OxKlbFhNKwnj6ym0FXtUB0gmtpytADy8z
O3zStG2gNoRF4QFicTDyA+0KoFzxddVbk5b4HVGv1UpNp7zXs5916HXzVcaNughFLvXVLYwpn7qD
UT447X8Cf2PsaS9PennmO+5XJKtB9XCbf9MjjM7TOo+NsuHJDToMMKb17d3LzQsJZh9xpnJB4Rpr
nhZHmNM/bV1Z/PeLzXcg9K8H+jv1g2HJtGSGE5R1Dvy/HOjPZz8agpIM7u3d84qefqO/a9Ywl0Rb
Id7frAMr9DXGW7efu3T2kAKp2sSV4hmHdux2b09k00wxkSIwkLNn3zENjsiC/O02l3elvMvS/TPd
9+m+bfcPJMMZpuNiPNzwAGb7pwzskSXnumPnTA85nVpHqbmo/cc8YfDvPT1ZyYx+6yPlSt+054xx
wNG6cMw3graR863K61Lf5v0u2yTiPrYhDvjx7ke6JJrMWQeyjvvBg4B3NFcp+dv17IF775FCaVgl
rZ8r07BSjAH/4/RXnfyOAXT2v8i1V5+F9WHERPXOoIvLjr3zwai3RbIhkx7HswFaFQ8tWY2VvOkA
rz9pEKBRkDDp8nvBemlfF1B0r3mUvWeIC4mG/h2iIISsQf1fNfKqk1cvYaUA95NXurAqaWDeprE/
4BpFoLmtnHA0/GGYUAsx2j3YlYLBbkYtXrQoP263TfygKO5gFeeYjlxWNMxdUNhMQE/8/UM+jy8a
hpIgvbKPqcDVFwD8lkm6BM5KwF1/eLnLlfvuZJpNj8DN1fiOlEFnBdzFX12oaKHImxZM2UXPj0/1
UOdH3ZzXo7tcqvIptY731/GpHCjVzI1dk06NRxWl8lgb6n+5jUO//9sUwkOL6K9hvKSjWFL/3lL8
6gUxMo2e+208gzHPMwhXquIuBum+gvUKhXlCuBUePUEVKguIu2j9EDBX2CXxLVi2wnoNRuFLfn0p
1W7U99VIbND9n8s8DVHfMlacLTtmdfY51lY38BDWK3q7FO6Mk5uv40cMHf7wiNd9FpDsjtbRI8RB
7LTN1D2vFn92z1cAdfW92e7Nm3srw+84bM+pFHmV6laQ08JEuSjJ+UzhtOkQa2rrLVPVsHz0m0Hc
sUeK2pM8qckxwfZqomL2cFMzT848rvDrtQtV1US0PAEcz8tzXZ4fX09rAcp/y2wk0Je3BsBaVz/l
6if20goTee1ZVymZwayTS0ejWqtlZuUq6BuxLwNaapjBp+V21mDdhR6BA5FbPtWimrmiWlS2gke/
lrrw1m16eabd1qMOwG/9ysPRtifeSvpB1gnlyefGYzJgXOILoymQsWfsEokEmq75BE75x3eJm1H+
ZImuILr8SAmk3iX3G3HxqCI3gdkrfN6609M8zX2+79Bjnxi3solX/y0ywbN4zYTKY5dRoCTUHrsM
4gdNZwPm68zl3LI/M0q4sNdCbLQ/KdN9KR8WMnR8fdxIk50IrnconkepW0WFJ4BpEonl+kkSNPf1
3VhT7RJPhaCF5iVYElXvkayU53vicB6gsGPaFJYcUAehONbVKRfOBDNwrL48AOLfnHbalXDZ3XSH
giXW+gN0Z2XZgRSnOo1Sxx4mzuJOPeYuaba5E3ez4QPBQpRDo/SlEm/HHFtbky0Xdk4VpTBXOLXN
xYyaXrzm6+oe4hwCRVlfaaqvZoP0OxtYJR3pusekCRt9hPq5z4qDnZbHR3ns/9BYUTV78u7foWhQ
tmAT2Kd/B+Il4IfZFIj/3nTTGJOlTlmt24ro2zpXg5wz3/BFJObYr6QlXWbPeFMBS6uCxpFfYYH2
EO2G5tBVp5RAHHXw9cV9OspjX4v7wyFTfHLRcTA+A8UMOFu0RfMX09nLl7X1ACRkayiL32q6JR9H
gbaZnHXpMADRXOjR3CqmqhcrtyNlzwFs200d8jv0AfEd+1YqsPyhVGAERFIwmfppaKTpoPLABi1h
hK4uAB4XCG7JYH9fFlsEjglV52TdacwuSnR5yh9R4RTNj5f+U6p+JvVP+rGeH217Jbpj3yFGsMFV
p2DwUG4IVWhdoJR+MQMIkFNJUrmG9NHMqmY/s3OLlda2TgjJUI5Kfw5y/MGSjiOtwNbXWP6s24XV
zutuWTAB0If2Dq++psrdh+aoXL0priVibpdEXV5Q4lF+5i0rAnrso6l3OTuDOJCxMkaXtvLw77DN
Md5gT4G9+ZzeIdY44aXn2KKyW1yT4cM29hDW0FL40XLzZUsHrg7oYU1qk5hDGDfr+haMn+xltHER
GwsAKffEk/kopKu2xAfoFO+Nrdht226b7B64Bl9rq1vj0QF4yBz+n0qM3U6Jf7f+d9zuCXCyD8of
Q/zhItHfvZzCjG6ZAQKbg7RW5SU5EFF0tCyUMlc2j+gSUrTHT2Cgrk/OHuYijdLvfzP3kHz9x1sG
D5kmghLVdRMT2d/AKvdebiM1Nhr36Vr9lhRIXbhYDr/1cGyWKr+0Xw5LG2T7K/fghM3sDpmcPW2Z
XVS8lldVd18rXhy8UNRipvYThWVk6b1uDO96JoDKQcil8bsYEYNmGc1S9t9iv8mrOUwfk080H4J3
6R0NiRi2ev/aAC7BR2fl+Lj4uCzwtInRrLK+9MHp5XM7a9xRnSWmJ9c/Ev0n9Xjx3i1nmrmZalGk
Y2aesv7y0K8u12l9JxC5g63M36JH1RqnSAJnaT46ykCAF2doVV+b/JOLZptfJtuJ6ZWi93lDZnM6
Wloe8k5v9nG7z/R9+cXLReR3ryNXicfmYbeFrcsfd28NxJuVOJBvA5Y/3UYkxuSPcU4xhpgvsTdg
uvkzcVsCxKU+zoFHLDtWsk8UskEOHJo0WTdKwCGexteSf2xX6i+tcHk2V4K6rKot69Tnp9c5osFE
8kAbQNd1wRlhBjBLuOIh3BKqTSDdAAne81Ub0M90cmqQ9YNKCTolqDnX2uABJCgPqmEyXpni8t4s
Pz/p3LaeH8X2pn6UyfUpnLT6WP1SMTasY8uvbToOi6Vgc2vd0MzXxRRWBx1Nyd3CSBafiJ4DbAM/
6fDs8hIgB0TXwHThTZy5pjp97Zqmn7xWDxXfIYqrHTF46fz4t/SsJ8v7f9rx6P5o1OWTgS2emj8i
AawS7w9PxJipTO14IobM2ilJib8LbRUs2lhl3SpzhtdKkz1WaFF0oD5caqldvEjFqXin8JtqAzWx
cDeb8b3XA9UGTZOO03v9Z8epNzcERy1tEklKHMTllEjivY+fjPc+FFmqV0BtYaYxZ/DZH17ce8zt
WTnlD4Zhavf2jk19UPKjUB2AsL+m6uzlBDR8GxiNkCPvAevlLTt/V/AhO1tfRElH6s4m1rHtbZtl
/0413bHhyFNcpWKtXaFG2fW7H8SkxCO7yPePWcA+vPojy5ePgDbtqOLdBvrTw3vQspl/+P3DV3tf
g20hrOLYd8z+gD/tQ9RZLP7MrT/32Yp5fWlnsz6S6pemtNIqjPK9ZW5PQuLBPpYKn2EZfWUM7j2l
M5OuiXTVo1vlWzgPfxTavK54NmfCb77OJyshsBHnUbva8KFNzOiTdYPiDt1Ovsgf8iZOh//H2Hnu
OG6t2/aJCDCHvyQVqZxVf4iq6jaDSDGJ8enPoMred1/7YO8DNIw23K7qksS1vjDnmGDer9wYJJH1
N4G9Dy7rYZMOmzaz+9fYMMCm4BCnYXjUS+aPSsLy2xg+SChIzFs/XBVnQChYrX11VQ3jTP1RL+py
Wb0cIZ0RljFQOGa8b17w3k1kj9UYTSGa3KhLJBqhMBE7CpGbDfG+CA+TlbL3iReKryt8kj7ROKip
R7cu92IOwbOexe2nGX6m0adEkLHXGF4BujHwNvfIOtcKgWYhARJAhMp1I60lxwGye2cHknwwJcWE
8N6gV+Yc8YeCk5Q3+Z2xILoSK5Jq/dBWYOny5/IpLsHSCdZKndc1ZQerllXwXB8dJCOaOP5fOEvk
10QOPNG1kvmE/TV1xRRdYVl4z+dSiJaQeZE89zBHeMRM27T2x00fTnpa+3PXnc3yVBlMEEoCmpef
XIFxSXbY1q+IEPSyxovQdrQbMjS1c5oB67+HxacufZWP78fLi0jijL/bKzfeECwjQjUb6qkp+j17
rzGtwPgQ2GSp/8Beoien4BxCGGI2mQUW2U//3WfMpfW/XGUaJmOFi8xgf/k3n3EcFqbVFmHNundV
QCzE9Qg9SWKFtuQWUTEFJLRG2bdGHwl5n3RDzUvkFYPVJke0fpbzi58T3Hgl5TVKrhzQxg3qPq3D
YM51cU6OYwGkBfjp58N0kxIjQTdyxhjoargYpgjxepisiXPT4cKPcvYtYseA6OEDQq/EGO3MDaXZ
2878IxgjaNawyYblimniUeZlxaMhBplXoJ7C4Vg0B6YI1T6RdyXjPwN34jTWHOhIEPLYHMZIPkcM
hIoUcC30iBd2P7clUrUM2+bzHvUfLiSJHMetcJX1GzPUJL+3xq0O+Gte+ep/iSF76BJsPT6fZAg1
ywFojZOmu2D40yafJZfueQtATWK5Q0y17eKtriK237BgFAEL4L5ZJMlasPAqjosN+JL5c86vGaRr
DjzgeC91xJM8Ado8rD/Yz7cRD+I3XhedD/iYM87ICnH2bz/e/axPXi+7uS7Yo3TqlpYgWafNWupW
je8d1GbRjHjJ8utA/FIxOr0s6Uz1/Jq/+oMU73NvjHpC3frOvHoyJCd88jEljpMcKbTlfrPQmwWs
2dHbz52SuXE1UsDLbJmznEFNrWwf0UZMR4YK0USkiwo96ymnYU8trLqlxJBRWvoMujtvMuuxscer
YUnTsS//GLOZnh6Pe0aeJNYgziLyPrMR+r6ASmtwFFYTeilfJSZhAyqDyICenI6XW2m7sObd3ia4
PxvaPq98BQQ2QdQ5dAfGrgWj2G4jdFsV4M82z3YgffrwYF+p+VX1kK4C2Qbaj3oh/rSas4HdO2OZ
fJGVC6eRKWIawWm1FfMt88k02GS86Tgm3Jfp5eryKSMZnJ/P8L2FAWftvNfYNC2eEffdMky8Iwbg
BaYem3+Nai9eKuHcauc+E/Bjy2ml4pNYZMAESZM6P/2LFrPod8J23srnJj/38SlUjnJgBzC9icoa
p4oHq6YvnJJdJ5l/wA5UhH2SnWKDkf7I5xI1L8IWh+WqnNfkZLyHAv1fQwEqL6oa0TFYjSBaVeaP
cWR/isqjEk80/6Clh/Qacof0H1wpSXGpLR6vS9idIWARFrWFpvgzGRbSiUbEevKBaFszbikEhuo7
C76sP4pg00SA8YjN82JPSJcWQ9V8gSRbp3mZyu2UaMQAL185634rusNLYrTkkRCRsdLIUzJXz7f7
KdDHPkGG/zav2hGkWMcnZMOiOkuUq57yNWdx7HZ3kvK0em9mE5S2P/be/zwQlbR/RpcYuqyrMtMl
2QCE9LeB6PNRlPlLIOBlnC29qExmTH+o8eHQNMbiB70xKlntsLrFj48w/Gz8z8Z1kWTfbuFABuzG
JF7rXf3i0IvzLfa8ggV9enwy6qxGHkNebEvcIOQ5pSsZodcuzvZaegq1M4Jf5zHp9G2LB6ffC+JB
DI4ylZJ6HB6nRYsQpts3yT5P9ik40qXaLetgKbYOy42fvWmMyl+eJ/kkopBizdjaejueJvSMGHhD
7n7yUWmXR92jQ15Fjd/DdDAUsfen2ogZUL2bRYiJq6A7NtaRUUEdn+X4LHEIt1hLz3jAQ5eFAltN
fxS7ScJRG5ynyqR3BK/ECmtMpyFtUZn48ajw6UNm8jM1n8fhIsoXSTdKrq1+pArEe1X6+pFac28i
tC6TL6JAwa3M93q3ojm0fun11Ig8shM7zRmEcR7OdI6lZ7r4z+8+1+E/L8qRvGJKFmt6Joyj/ezf
xuGPh1xLoW4U7o+dWxrz4BYQ0XJ/2SGsYCrARLv4hkEEUvkBCpHy8Zu4zFcw0zHevV0cAn6ZTSes
C3Aa2scTsMFzBUYmji4AIpAdip7nKvUp0vfIxBV5NAH8y8lmrhUJLuK9Cag7vtx1ejFsTypvfveh
WJ9yQcp5sX+BrHx8aPxSnGdChX4cOuAtR6k4GSjCP2lhyC7rR9WOoI8oV0HagXJtpE0Ur7MSbQhH
9yY3tn6/l3//eEPQqdbeOBoXchb18xwfUzwlyw7WwEAO35IrVttMW23TaNunto1YUKtbTSXDYxu6
gDfEbpkFS/K4i2aBA8mSx+tNd9mtjSm+7yCG/pf2zmSG6xq9XaJwBvI/er5AebQPYkwtDtcIZun6
SfZLt3pIiNJGv0ktLF7yvEKVUY/NCwpUlmpQZciceQevGH8Fr5RImv/Ur1SvpXjLOozMyEV7Azve
L4wWjD/17w22pqK7rlbsi8HP++vrpGabml8M/6pWN3uCcocbCpUpORWU5WRSV9UNGpHdZ3diVAob
VmnqDNq6fW2VaJs6eXwa+gPwZnoslKSglIwnQ/sF4Ia3Tvtlbtjm8TUMFM6kOiz5DtfiW38HKIIg
6VTILqNYm5QWdUSX8kQmY97uOZewr37h/lvpR2MYw7fx0+CxrjICkJArb0VMATNoZBApE7jO6ZLf
R9ZXo+wVWgd3ED8k86akV6U/I8ZJql2U7Yv6+HqrMUGca3MrGKf/mbaoi0nyERRLPx+RdEjMcjTT
/RIhDbXsHzKMn3n/HBdW1TvTVH6OmabPbhbjf4j3ej5TjSm4czJVJZoMgnjZYm6UdJvn+5T8eZbo
/c4ygOkw7aOewguxZxUeE/r9Nmy6wouBCbzJFCQjYymVQ8YxbEa8XQUIZWXJCIgcEUXBSu9Xcr/q
+xH2bDQTEO5DtmrIyHF/wX6uZDKUObLGOVEseUyToPhU6kjxMQF4l/+H0APln7eGCQ9AwpFq6KKK
vef/PzeG6lG/ulrtxnOj/P55nHFNdAZ7iLkej9lP1lGKzgSiNbktiktGdQABmNTWZwh7qCTw7yJm
QN+HFADwnuMpJxKoBAORjHOpSVX5YCxePqbuRdMpmJYZWYMgOVQsiVPYAnwPdIhVRoO4SbJtCp7r
lKGhy3d1vlPZJx2U6GBFXCf79fqRXKd+coTeBu6xvdQViVcLlRECeYO4OhGEN0QFzzFEpcXsEdzN
+pLUa1Pe5vUJYVHRHTi2ym5TPPFJkA96JvS0QXR8er0lCQMV9eB08TkdHCZF5qzPdwgTMpZywFMn
TOef1WI9DBsNudGwIe2hc3P1Ur7jrJqBGNuDHO5FaZuMqh9bd2K+VborikOZnvrkYlTXTLqp7T1m
RLaqzVVhriAC4lYD2y17BI9KFSEvXtxM4VdSjWZQvE8JM4bXjuNESv/U/vQUcpe8h3eCD3wkyT4y
CpuD2h4rZHMn3ThbJD6sG+KRhk04bJn/6sU+KPcF4RHlHjUcSNjksZjc809xKgezNFg82ru9KLLD
CyJwi+14P7XzFgj8b/QQ8UxnvoH58dt/furFR9/fcpIDmn0Q7ZL2W00OTLkRDpT9XOkXMUYK6fJQ
nFJmqrOuuw3lGRFPmhfIK2VY5ygmrTHm1LdIOm0e84kpr16vlWnZAQM+cU2xG8p3oqd6eC5I6R9I
Pl0TR30Fu9vWQmd1xfWOWSQIJ7hB0mSaF9+gPFAtlu/E+Sp007eYt++vJmSjyNH1QwwQecLu3ip2
EiflsXiNDJemX5uQUK2JHk/VdooE/ayhmecz65nDKnmPReZOYS6TxAvt48+Csh5WeroW03WLlFZf
vx5QDwEg+hp51GuR45VrwBgrgN73iIjSMS48V33pkVz38ueUAA9u3P+yEVflv0t9ya6TDGPMMNGh
Yap/lzi1dejH5qvt3SJ3JKb6x6I+G8Ui9XdMT8XRQI9Jqa/PF/ZySXsky6Z1THGZhZTyQJTmrvpE
dLusUVG/VbtwCHmq2fUZ81KdAG7zqdoR7MqrALjZlCCqNnEJbhATN2+PapY5SP0sYJQ5U2MURxwd
KI6Y5npBjDh3HPhK7OCNOUq+WhpJcHxBSHDTCxIn8KD56WmSLnwZqE9DELV3JbsHyh2PmGzc8IgF
6dXwz+IklDagWadwuGfkSCjLJ/QCax7WdAoz8EP9Gz8k2U16EpNLoQMlvgevjwfDaX2X5p+N8knt
A3PlrxCF0STqe1zamETjF3gADGLbAl0lgg72f+Uhk05j2JZ/DiRikV0ODwApakpuxgolV8RrBNZR
OvUNETxnBrvFRY2R36IBG88LYrZYWhqlO0TjQq9zSYQZapRK3COLmBCdZLTgpMpsvSUOBhT5S5+A
IteoF5JJqUxSbAj2o1+n7TYwd7G/F0lL5wLs5nJAN26/BPZVizEpggS8dqHghCUV5isgEiD5UuTP
OpjTScPEGGOM30wM1Z+LwoyICIKLq3qfWzglZ2h9XuoUrS264ATFN5FXbTln67ixuwMqnx/+rNhN
5e2/s8cIu+3N2Y9koIhsNDkWxLESezgWoaXWMpf9yPL7JKPYCG5pfZPVi9CdgSlV4RhCSoZt+Zoy
fo6w8dsZPFWOzA7xxaF0xHbnW/tneGyTk9KdlOJcKOeHcm7p1ecaNEplbi0kcr1QwipjXCQK2VQk
tHERKaPVUhNmvyrKHHxFD6a8GMY+qVyqMR8aCAdkqD/6fG1X6PigsHyp5H5YLsj2yp9zctW5XTPi
xiam03MsKld4EJiXeBXB7cLUeFBTndBbvsNqEus4cD1eVtzkPG3cb+4PMg1AN1MC2lE9PGivg2n3
U3Ws00Zc2+p5gYFARbl9BAfWs8+R9726kvvHJELdDtKdYM5GmvErLL9X/tZE6CrvNTY18n6DtLl6
3aCrTVLZrZRVyy9ETvWoduoMr8Z4Fnj8GfJuc07qEfHxLJ1CnxS8lW81UFGOaiA5Rp85jencNnW7
k9P9Mz8owVGsjubjVKpHwR2xruzh9l27Nx97EiiFaFe8X1X6Gs3VRC97rDuWfMoOkJfi/pfORvxn
Z8OxZlm6CBrBVFXxbyNAY6gkP1JhDiikZ7nsnAxIyAnxa4faPCrYL8cy5V9bdcCCbNVZlYQng2W5
q0lu20+wN/gflbQHAMuRJA8jeEPOnYzsas4pNqqh0z7RZNkiFXTrUbRBULiRfsmggh0WRs76MQLE
6Z3ApeFY/kcKBasjGXXCQlfucXEHKTigD1jINaDhC5LnH+9sI68g1lfiWvJHYUcKhGFpvJYyyhl5
CZaQkEvIhCVbFmsUPlpw8qR5tTFek4ho3ozt5VR+TQ0sLlNCZTrcJ9WM9EqF9lSbozh6dAuVuJ/3
5oL0mJexTB/I4ZbB0hcOGnyW90Dq0e5TbcdUDdKaJTolAz2mFa8/QNTkKZtMh8+9Lf8aUltAY3zV
8hnNkC5iS5iMS9twh5qZxHkim3mahlkJKBOnLVFZ8E63LAcScKff9OIFaMfHEhr1ncFl6Y5xkzdw
sXJsy+alJs8kJK7oOabVDHwLcdrJC4iw4/MluVa5Ih3BBi37zlII1vxVwmzJKlwGvbdWor1ZUg95
2Eg7dLzmNuBtpSh92wMIiWZKd5spY6dVRSsWF1m/YXmd8ts5CZfg0wm4BfjG3w8mKweVNYvfiTPk
WMPJJ8+9ICJgOcjL+yR5Zy+YmIEtdKSL1EIDRbo5iKi5IM6L1zzzZ2pDhTRLxeknDrgit2MAQ+VK
GGWo259TLJPQ1ZxyhxDpPrrHD9e8vh42YNcyuTz6C2BXTbzl7V3AwNzcA1fJz7p56lS3h754FaxL
VF4JRmPcFrYnkTzYd0xenV9T4/SCP8gnonTmYrZslUXcLBR/nuLxpndQLJv/rnZfmkJo2eJVL7L8
yIP0nx9TuBF/7yRGoJwJQwxdk6wYhvS35/QR+KJq+Q23kerhL2uRsrcoj8upjDxBcsGW0WLo5lXu
Fx5RL/IHsQ6pP3kBKBzbCIIdqrdTIH4tb/rbnu1SvdCIoLWuSKjT8OivEB+/CkYJiHXmrkicAvKT
lg8PrryVQMKSMXtFK7d2jCdJZ/SYe5duhVJfO3pQwSsSV8mfiQDWLZ75KTHPWuKQ2KtnbHhTKDyn
ujnHsWmDvYAMjdGIrW+RurW8f0YHHTBguRedUYAjcavBIFCIBXusjAduAcAAnNOnZ3kKf5H8R4rA
iyVs7vX5uDmtKvxDWUPx/B1U01f4mcgupnKNictzQjMjOuuoHmWGr5XUX/vkmqENcMo3nv5D0NCc
LNq3+IlDJt7FaDeEbRhObsEmYsI69pWoTwKLHtaOzZVg8NmbkQWkSF4Z49r3AMyVEurtZcy4Q1lk
voPMjTRga5fw9I1t54g76A/ggjPXt1yr2uaxW3O8VhuXsKJO9C4WdgxG6VwG6QK7fWq5L2uplyv3
AmUS9bi4r3rHy3oIrQzknHrcY6Qcniw2HkuSGDhhldYjGfiTE5lUL1o9ArYzBtmZ9xMR/IG7Fmk5
ez1iGAwPTZqX9B6+KYql0R41JzsP2lEXzhBH/hRLhTgWS8BoCLb7KZYeXGf+GGzXB46sHTUflus5
EADKqf6l9i++es3LK2KmH3cye2dkTGozD7M5gVYgrXtC6NfxtK23pC028faBtLOZJPUGwoiAcXDz
QBuyMLPz74VqXbL4EstntTm95qa665StVm2SxzrDEhaCtZ7IykRggVpMSRKtKBzEWZ84ETK/94jG
kparVTu9TlKyV8vFZOcDSmarVC60mYoDF5DRY8fYKniPrQ7TzFxlM1BNAPCe4lcpf/7ulWuqgF7F
v3X0p021sxyJs5LE7PB9lgr/D24GUpuqjtzvn+LEzrjp5NVqNWgeGV0zu06xzu9JIkGHXfUkp77d
0djhSQFnQ+GnW5VYbEhjMrWTLQirEG1ehYJlF8p7APO9rXPIM53NED3cHpMa/XuxxFNH7tJjmBnl
LCciI6dCn8vtXGxpK7h65gkLSSInKOaQkwEVaObd/AfmUgjzTJg/FQzq426dO2Dxu4g3B1k55uXx
R5s/OygE1zWLsiOLYf7oZg32cQkIXOwx2gPRprGZgoqMYI1lFWcif4JJhWFzo4ES6jCQb4PgkEgn
KbusViVUwOpgPY74wW0Vbuh39iZ88/7AKIhk+weEK2KlID7zjYVDgwYuUHJs3sxxQdSBWfAA68p/
QkRDCEK03tKupPMUt+F88uKT/F4SAxCiBg4zVMVOneyYnQ/WvuBzm690RgPpukzXkuTEiFY32QNa
KHLWNdTULP5Oky+z+CjR977QhxAd+7PjGvDJ1vOnV0eziiy2gqZoQpbtD5cLGx2fPz4AXIO2w9rL
voKZQ2DGp44fMEbjdiOFYDrwML9GsjDV/Y8gWMd8OfsR3LfmYoLifmKz8zINFBvTQJ3U30K8bGjq
sHW2XvjJ6NHunh7g9UTn5F2Fm6p1lHQhweyM8V2vA9HTSWMbt3c/z8aOghpc28agG4GMxxEurJgU
FBiQg0/f+gTNLrCL0RaFs40lu9jXw/KReCl9Oj46GnIUw+34esXMGA/xwynb35Y5lcpjMxw0Yx+0
+8fMfwd2P32vjbzftnjXXY2VA/NAddYY0/4XorwxGg+tlE535ao6r9QCh+JMUKZCAjvXJjPvWR0S
XuDn1rbhBpXo8mfma21GrhVsZ0xCV125QtA4LhY/8olYYedbxtJMb520uTfJzTQvOTOJbfjaQHdW
ABjH+wMUDUPeiotiXJ9O6cfwUoDD581A0cebQWWj4JI61yYoWxpu/1rFK6XfMkaJxF0mYr/eZeVe
F3HO7ze+cike56JelrodDMf4eVQcNH4PeScWW3z6kWIbzeqZeqK4StJNyZ7tT36trs43Azwewi4k
TvGFDsxCYKP2NkDXpIg+J0AEe+O76z4hCIruCy7EW9RtcgD6kLVmGCE6FNr2OR9AmUfaWdKvLcEo
lRMXn+Hz6/X4Todvs/9maEL067O5+wE7ulvdXOLmZHZo93biZhxiKCNhp+AlQGOrosUDK4dPydxo
/c69cOMkrDXMbc4/mcCSv41iVyvJKPLIldStXVEddPPILa/O1gZ/wopWPlwfCgnX6DfphWDhoV0S
UhP782wSxceH3ZkT8jZ/2L3hRyB9Eas3n6fprVSvcnH1pXP2ZYbTuVclt6i4KuiMWetgsPHnWj0P
uDsZhEGeeNqclEK5/JkSdCRjl4snO11pHyRHnfEnju8FODoGl7Clu5nS2mCm/XpqvRMCXUc07z4r
l+bki06hLCR/Hn1V4VTQJ5CdUCKzUDXFkxpdy/iDvqVo3T6eDiibjXU8yZNLX10V7dq09yy6W80d
GJGf3JIZQYDgxigFospDwpEH81dHFMNEko8X3o15Kk0K71f2BUceVwdTK9o7qV0OuU3tCG1Ux9s0
18z1I3Qe6SxNZ8yAUa7fPDF3wtpBqYdEocb5a+XrSFybgGT5wU26GWyVyy6ZVtgFAAEPjosU5dy3
ZzzS5I5Rw+XoQUciEuP3V7F44sJQJwApl4Kbvbzezqlv3jzHf+emxesIjW293u9bm1cwW/GTCUxx
uuV+HwdjLcxamlTUXwPmqfSw9/NrgYcfBsC2reAB/Zew9n8uYTUKYJZvuiopmg5P92987uxhlaJY
1qZTUfsIqwse+Q42bA10YW6yKT/WXK0hS+QFBZEsLek35XSC9U+Kx5azcQt5WQi7kKFzvquQwOc7
kmjADo0KxNftY/Dh2mCTS6yvlK1J/CnUNyFjzcNs+fTQ9nG4GxYvY6v4e6gLinoWhYv0HJM8Bv8e
u2QSRe1a4DVjTtmsu2S0l6XZyncD5dj6B0PfP5ycOHuL6df098yUibQms4fueOSYpsKCTRbJHqR6
Ql7Iq1U5+cGRrmTWcORsXA3tlj4+mN0Cl5fE9WRWZuCgNtqsRYsp3yX5zkCIZI0+vzMMMoKbCpt5
/niHz8DU3ThNdRnIQsBuamxfTtjDfdtIIGB7btBDTj3XnbTiHE5MeArFubZOeEtdJ5hq7WloT2Zq
Q95IS6AeB6XZdxEZ2FucSHyGdXmR6Kvsv+UPoaz92+qVVbssqTD2eOMhaSvjXPbfVq+51Gh1FRaV
AzE35bUxWWHu3CRfyyhraTqz3ePC+5xCEZvW6QxlrMu0lZYnXGDukPaFfzWluxV8wmK3zjwVbXGR
i0vJAd6dpfKUs1hwZfUkGQc93MM1K5R1pXryLMHCgVqBB6xcIFFq5IvpX+Ep8LB1iOzY1rFLlJfC
a8S4x8M0OkSVHQjHNQYDTBTjMBJgkUsKAgw+RhYw+KC6K81MZi5HgU3zBtB2bYA3RvoJHGSBgUJX
vLoYDRQ4LB9LxZti8F5yC+NComqp1nq9rR87LNNsWs14pwLwUbfia9vMo3bMJzfTgxDvn1fUPGa4
I+Io3mfVtv0L7DFsfvYabQF6eQ8mQK7tnf+0qWEykM2TLN9n6gHWkSDOLO5pGrVhvhI+kmCdUI3y
gmJxVhykeyvCotHkWEx/Xrf+dUtPsrIawrWPWrZeaYmtiptYXhcV6g2Cu2w5JOeScDRnGG/rjqV4
vFrZ4Av0YRfAMSv2Rg/ubc/KwWo+n+1n134W0edk43demHt4nkoFUslSthZEo9cnAQrk4AnCRiA3
zBzld8RNK2huyuXPcuFljRalOBktSlyXj2DFGQo7jkJ7reokP0A82ui0HRqC3A35EJX3h1B+tNY9
ae6WckU53S37bFkrC4QmOtBQ0n8JdnnfQP+5vbf+iYVWZZmm39QhiSi6JP0NF980ehgHUd86P0u8
gmBO8nfOyMWRk0yZm4/NNb5fmmts0zkLQ38SF/tbWM/MfPar5k718mjE7OkTLhiFpE7Xlxe5T1yU
K4lTXHw07220CIZF6Yrx6Gj+sSyHsq3Y/d6VN7T5MA2B2BB5MGwN+HvpJCLxrfVuGrboc9Ne1Zmn
uaFgG8YWaEAkrCpzI0dXkeSWYQ04oJsygzO2knyRqpuF24R4Fja8/BhkyRS4IPF0h9m27RkPXoCQ
oNHWH1e68wHFORASBgM/PMzbz2I3LRxRXFvYp8T1jz2rkqCOr6VyHcyRGCLBTl7zxJ8J2kSb9tkY
mBCLU8klonB5sVYtApF6LoS7uner3tUndOYcV226cH/RbL8iT8ntV3qIox0XVocCbOHuzYkSbXTR
abUl3Xit4XqsFxqZAfEtukLDQDg13qUK0n3R4XUGOcifDs1LlC2HGq/VJJMxt6OyIeDdmLluiO5B
X1w8KLcsMGBAAwkKHfY6mn152Eq2LpigYOseaXo5nBiFSaCB+Xxplqt66fcsukdCIUKTATXmMNf3
o+TfX5uc/dYm8Depv0FSJE2rN++vfPP+BP/cVCfBOBjyDsdUMK3xJlsTC/WGP4LHKqRq+qzJ5yw7
VObjKiPVBT2xpS5a6GLLXEIs8GkmXwZxKeWHFtwFymqJrbSttksByCa2RjuHly5fw+ErNqdytNFY
oY6CHPsAkI6UQhBG9dQUdFbYMwMQWUYZ9aW7kRO7mkZchl3pO5yVwkEVDrG5fw2H1EHoxmdsahH9
yrxTBX0HHmbTvTZmvX52JCW440j1yeR/7692JilI0zC41+ouVLYUxxPtEMSz0AR1OC3DqX0Aagay
XqjsUehen/LY+SaVIdw+uYeR2FJZpqxH5mW0CAcIaHPbNrkpnoynpjDcJrOFSHYzfZUxebSOTcZW
NJM5frQ9Avw3JI600QeNWM8+dZE8Ro0j8nLaevF7xkaDyoyd/sKHDpcjsF2eptqcJfvOzw+ddGB8
goheZ/N27/x7RAPEEq36MMuPl3UvhpswaWLmkYfQ2OevXW2Rcf1c2gdST40JoAqxnr9Ge4YDsCyY
qeGurRf4f8Ir6zl0i2MHPpvRkiMh5S8fQPtV7IfPj2jQIkpE7256c5vYv8Fk2DjpjxjM+Gl5ifja
qrJTpWsOgsiYsaQh7wbmYF+4T0LACFDkR2O9ODBEOkGJQYMC01Xrt7D9XswjZ52zEttjKI/om7a7
GjPZmHNjYBn7SUxlPQ4mrHxOBGkSl9ff8Nmskxaf4hJ50uGVA5KAYASTxgHJodaL8a1iqUbsHFEk
s1jzVPgEw5g2QjKYPOwSyFPFPvkEYmgWa58Jk7TWOy+ik5qshn6iJ84d3hWYFyKX+ZmI/ONOamcl
7zKxioyNgCtghXtuRIMocJKF1oxfCn/dToHwjXZe5LBaN1LkRXw63ZRwKjp4XhKjX+foeEhWRreM
cHRDyrDRb41sl4qkNJCCsLNKcHITNb60/MrPRgomc5vFG1FAoMLyYCTpg9/6s1PGoqZMuWbLCd8v
8fFNTwMy2quDoLsxmgPyJ7dDtjOHXQ0rYywDMeuRtWZj0Ze5LAnx6ryAxM3AewTeS1k6PtC+zV37
YzJBqIlKE6H9xBGEXSBhYr8FBHoLW2EWzX4vfuZBaAWZB/FioYoo1fVhZP49v8Lm4ktH1nvyYtY9
bk9lYUoFD8uc6qJ/wixns7ipvrt4mVQHph6KedSkU5lfEFU1f/DudMKuk/e00ckG40CIYJTchwzg
v2dkHj6LH18zWiXu+BqOQDZOb/z3BvMHfsdyDZ895KB2C3Mu0Y+qisbwksZ3079r1Ue4fGqbEIBc
vFXUDR5kCekZzhN1UT8X+31QEynvZJUjRBeCuK1fRnpw5/RiI+vnOa+53eZ7Ok+pRRU8Q+WCOg+v
PXGraG2B/nJB7t2chvQUi16Req9pOb34yMshrXJg6RPNNYnKI4+8nDx8wART1veg9X9MwSYf3HI0
p74YfZeLGz6rV3aPNkZ3LPxj6NsEvDT9UXZqcnHfE+44WX1Y4ST+JYQunTQKa3n+RAIOI4LGEJAJ
03++A0IfACr9ElE9OyVCeMZjbMSBueS/DRxF1WpAAfL2OyNOzHcysZXi7lUiI90Fxa4ADkGOrVuC
Y1wbMKAnTqlfH/EdPNw0dyYWSVOd539L+cZZgeTkXePpBcmJK4OQS0mcE3E5TF6kdQ3XVjhXv4KU
vJfdkO4GpDlAOSZ9uyt7uqdjoo1JpwwAmuIcKee5UxuAwz3oTFgknrP6ccoeJxIun8KBhEutAbdB
rMiW2Cd0z54bJbdnhN9gXcUO4wW0ZX42YUPRRDMfaA7NDsVM2018a9K9AQRMxQDdjzZwnROY9OIE
zkowiWX47nSIjesBtLw+qf6iOc0FCmqCE5h/YO7TGCMzhlpq4YcHw6+MZoKIdWrzfM2gxEx91dMb
l8s5v2kS5YyDkejsmg71RsRnKZ9poc0QorMuYXypzJMEtfruPsme+yKXRmrGhTrzAT5o2Lx/+NJ1
Pe1AFtUL7xc4ZMjkhTXudf5zrUnT9I+GStYN6NIIWhX2SG94+b81VL0eV0qjd804AJLEC7sG3B8i
IotyKqIDDKf/egERoAgpjgzZcPgtFkWIZQiizBkFZJTYP92RZeD3QCYOdx2AzJLuiCY7Zmveno34
nDc2xLmh3PNBewqcivZaC2YSI7Kl7KwTYVuL235i5FtL3Eyz54Te+42Y6lzKPDVcx+pKrFnaMAHx
kmYpImR0+ncMQ0gIOykG7EiKlfLEVLrpmy3WSwimr+PJbzm84KygYxt7c0P/yEhWbm3UqXgjYEwV
6oayItTW1mMsK2a/S98TI3znS7FG8Ha2MWb8xEg3sVP6DhNakWg2n3XGFk5opq8gtXDt9qKX8r9d
M2FWGzNkHDBC8QoXN24KveP6ZU36Is+j3hY1kljhDZijrKlwgQQwae9PwmkQnN5T80KRwoCZS51C
eBS49mSAD/aOwW78nAvKaF3+bXXQUKYyesl+LsEB/CuUDvEqhlOs+OWUqSYSyuzSaLehnHKNdRnc
vA3aUBvK8prf0sX1aNB9GO9bUiH+h7HzWo5bPbftq+zyPbyRw6ltXwDonLvJZrhBURKFnDOe/gw0
17ItnV32qVJ1iWyK6gTg/+c355iTdyRPyjFt5+3WEMHebvR6JqwHzMebtUEljxNVR5O93LTLLSg6
e2PAMXPsknPsijSQFZAN93I676pwbOX6gf7MTHewiQbjbBMl8uQRfV4r/9vnPjMWQXcJOMw7x9e2
0s37hI4NAF3rKKRZSBkm+kvbAhh6DuRX5oXjXc5eI+lV9N5kZM9iKb7EKFkR2eEdVSla8CMfv0cc
aCj43bpQXoTgnpADHNNNK6+ryGZrAEvBjy7Cbkd0gBwFoYH/CHSHOPG7aUyjTM6wTFUkMaDqMEJ/
FS9MsddHUas7p6JknMTtGnRBh15dL+5QrXl+O68CpkGAtxiPU3Zq8zMD05B2tOBazIUSAGuvnStE
c0eJrjzFwi16ZJxIOMUVC/u4vy5FaVPCVGnWmrfSHZKjMhAPPovDug42/bCBuxaZaAllxyvMCOwc
pZdyuABFGcxLYV5wLmOmmrUEjwSuu8FO+WqYDI7nFqhKe+9bsvB2MBEgmllNVkBvkktTCTJW8M1y
VquIQ6ffEinItG2OkKnP7NAJhXlcD2wdd3bgavGFeOqJdc/UHAX18AnWQMKaoK4AubGgfsO0wFVE
nxnYpb8lsxCv+DE6KhIPrsNufGOVwXoNAd/EmDGuyXya1tbQXdVgXgIU/OT9kB35biTPeX6LlLPe
n9gIFuaVv4/p2fIuU4aJ/CTZtZ1N91h+HWLc1IdC/pZepmaGnVvCrpV30kgV6a4RKI/c8XL4eBd3
KjNefYufPSxBHJ4/mby9JJLjE9xYVxQwMLhOWE66+spidFVt3q3M/urJRosy9LV5wO+LY69xAYtv
2A0ir5RrJdwH1Ks9+GLoTOM0n0mLZstpFJi/vjLUH1j6l3hqsAhP5rMl3zXWUu4cnE7eSfDY7fQe
hgC43+G8++br0JJrHpO5EQ6pif3w8r2sbdUBzDnJ56iiL/YAY8LaQX4fxL1lHJLkNPTnoj9vyuIq
rfXhIonXToT8cB3WE45vqkXscKH2JNEgVmAnWde6U4uvVvAmBW+l+rLZBMJOlHAQ0Gcz79NsjDJP
HeCX+CngDwU2bw1yfnPyKZN9rgU77S6grny2ix6GHZfZ50sKORCRlmzqbUxp8j53AZNeuw1gRdtY
WJTjCJVWXHJ+nLs+mUNl+sHvDzpsau2gG3vUcvUFjFdhPsnyvI9hz5BJTmM+YfG12RLejfI22Kp8
62k6AQF+CtSDmu5D3oKfnXiJ+5vxUFizxPbUK0hnQi9YbFpzk7HLXftc0PKvPh1Af45tmquSONp8
1WOQuwaLMTyyswvLUeRNJK+pKrO2bbjvhL2FUHkvXcw0HcILgyfUHFdZfW0V2DOxVWhYkj22CviH
e9en0ks8ygKhj4NZHRRC50hqxe5jkDa5te6kteytooIa9uWUrKhEY/7Ujc+peEuDo7nU/BMx4/eA
FEb+DMnaZRov0Bo1q4RTvWPEXkdHxbALbHwKw+F5sc8+vz7W+l5Iic9erPSs2qyZ2JZ0m4bsH56/
gzy+Zt2doF8TH0zSlufQubInUIVVE8xbbZnUSr5Q3e8Z1yu8ySNZ4q3KBsnardARWVeIuzjc4UMC
ZD+eAJaQ+BgipvHrF969q2aCKXJ1A0fyFrI3CbRQoNN6B9mbTHZmk3SMtrG3VelyyWf49qpftlyW
L0O6MEaH1tQeg5id0t3tH+KS2oAj4aNmT1077YPsCiVnlSEGR++D0zmM29lVGeFLA6cDSqF6RZjU
UdrmEld8zoSXq+lUeyeI9yozgUVMWW31lAi3cLpZW+x/Wbr9oBuvghVK42C2/rySvaz4M13L7NrE
FxEPGHpXONdo+yG+rs1mVaPP1mf9CR6cRm3fI5gIn8Sau7wz88alWydWhj9BXdpVfKuLp/13UZp3
nhGOc7AMI2PsjZAdc4rVNZtNdwfbEAjsNAc/eLiyeCalJzlKcbSKow6+Q3XC2l0QhaUQcWa2sIQP
4k0JCIcNOI2jiLE79cd8wEXY5vbicCTuRY7Q27IPzuU92m9G7iKfVw0USpHJ5Jy3U8InYbjKG075
sNHDg71RI3sTDjaMrVY75sBJtONX4BXafNQex+hol91bFLxp3i7N8LSfPrNvpFxxDbApxwTHZ0iT
T4NywKeW6+vGNg2yhldpBaWTKAxjWo4cVGlm5jKEJTL7+VEpv0f5juemG2vG5V82s3SuxXSwN2T6
dnqUWSJwQ0o6hGTMn6Xwietdu1HkNTIP1xTst4bDVQV+r1euVytppRxM5VpJgI4fM/sFijU23PE1
0l/znGj7lk33V8E5MkNNzfldrtcDSFR1zzOR7XZc4fXn2ZuA9k27n5lLb0Hw5n+mzudmNLDfzKZo
mnOata2VN+SdqmGgeurfOM9h1sMJeEYF+ELYKEQRWodxEEJLUy2lmMQg3rqbWTwBuZ9kEFuIs8/N
XSc3QfVF/ByoT/F0g8lniWvWcIXtiBWxj5scXfX6oi+/EHY2J93Fo1Sn1xfE8kDSVCWAgWWCIoLz
8H1QdlE5p+gp3LytJX8j5xulJ4G7CcHib9ViK6qbsdi2+ToQX5Xp1Xd/WtV7a72xzybizq67p3OJ
clbJkfFGZxtiQa0ddWsJN3Bw74crLjLY326XnprxfIhtKjlBIuQHdaBxjHjxAg6oGt8UvGPyk4WW
tMAtBlNEly812ZXqIgek9TdMABp157CxonpjgIGzMbVNsugGO1GWenyK8Tp35zy9hNZlyK+peBXc
no42f6v4W1SCL+Iej5eC9yziEZ3TEAz0QfvRycv1DfS+U9Mg0a9ldT34mz7fTP1GVzdNv8lWo+eO
ou3TKFQDEt1NEbb7Xa1vddL8vs0UQRA2zLGZIkwKWZQNHTdDi76GrDZXgooLhGE/pU9hxWIhrSDN
zX2Qr+5XUJ2XAcwvFWUxpoPtP0C/cH3pFQ7gyeq7ak9byfDaWSeZHT/ejRgWn4PUkMTv/U/QLVAk
5Wcaavr4wlOLWSvVx/gFtsCEMNjOY2H2gqCFMQM0zapcDNahIyht0fhzMU5p96EZ32Lwqvp3dct2
7ks3SMuzNZv06JNPb+NCFOF5v6npi1U/ZYVN8J6sm77OXpEqqPeaPawYqJ24d5P9KwF8Uk3znrN4
Gl5x/0IvBmETQuBYpGzsr3WxYDnp0PHbW08KnkxKfjc0CuG97Db4Nv1pLwN8ip+S4cnqH6oB1zHt
Pbbeho450i2K6Hh/KcJ7Jt9g39LqSU4QMggdNj1iwNxCpIxnWAQeMCcGmDemA8TAUHFwAFDSQ08r
U/h5FIIwCLBOPoGP97Nz5F91OHFLRB1TXCHquAkA8Mlg5bEqJmi051jfpZPLTsfM1t6iDwk7HCec
McNs80s1bMhUtIPqW5AiFVfqNcqfYdbKR/9FV1a7yEkYIEROJ6ymfqV5S2wZMJoNSNnGM8kRGV+Y
vGe83S1d7Zx/G5WNl25MeU0kfB5MFBS/zH16LEChB33JUEAXykXvDNK81YjHeWb6yrJSodYxah1+
o2HNkpGQnUYHtPsdCBEPFIFEy2l3pdUHLyJ5e5xj5L9oV1JX1BuhjNGobDrpHHSY/1OxXCbSXnpo
XzhPiaD1M36XEtp69ioCrwelNws0GQ2D4haTefHK/ONrdux/o8CSqX6cnT3jxhwEg9Fb1L+Z1tsY
vLEbjLjsEMp084RW6H3r7QQRCNi2wxxyhvJwp+OhPpocS+Jc4QtEjuEJ7VHzx9lbGPmTVFx6MBML
VijKCocHjxOnO48TBe0fUAp862b7/Prjy4YfrdphH0hz7zjVla3xRh1RbrnsUnHLMDSr9uOlQv4O
X3ha41Vf+MGp1GzIIdvA/pqoZ4+JeozK/4hWROXzmqswpL1vqvwRcYad98PbkkwaNAZlXZtvhXkv
IVEn1+mHSZtauYbNWM3CmFzd+moWxkbjQv+G4caNnZD0xlPQnOv6uNs1GoEBKN8/dpy5Skzn7SHI
9ryuQzdbhrPXww51x91hOvEmWzcoM13GuCjFBccpDCq1XGGYEaVFcvjxc0wOEjXa1wmzx1efZ8dS
sNtEK9TS8aGWBgwWKqee88prziKMrf69VEVO8jepSpdNMlf8URQwJaQof90+y8pQFFUQGHPmqsXw
lV8M5SonNIUhrBKnkeZRP/unfLSTaMXFBdY1giz+wPZpSMD078uegDTc2FccNIpkx1DvSCoZjtTd
WpHwO1nyU7/VtG8N5B1mnHjjkW37G0H+wfo49OV3a+5htsrL4Z7zBuNnBqAJG8/poenaJEEc5aY/
dMWmnwu8SKmitnbYM7wDxK2JBoojTElWUvbON+csJweblp0m2M/52c31Xd7sa+J5/oGRI31V/R9b
/aF68rNb3V1T9SIuSn8JXr1VL2117qujpO0Vt8N7GC0piGSclxBVmFaDvvrKLjHOG/3NkG+gQpFa
im49dFu7IWv/IEbp/XpiI+cD9VjDIMzZi2wwiUIhtAh8Cmu6f2BGgSAUMhBS/MgfCELGal8zPd1F
9PKFTVxu6qVGf3TzHqkf+apPv6Xpt4w2hfyDqaE/vbbKC2EEjdqSB8ikZX07g9mZIdjTlcJ50TzU
vBfD7KOtm7kkGO9rwqmFqlzAaEv8eZSPqMVFPSnpyn4Bvq7XWyeSLkN8Kzmn+PMurJfvlvcyIdBJ
d0V7DT6+6nk78cBubXL2JUNnpK7p1D4W9NacgD31wKhWtUWiErTIxiOzKa1z9roNffMOZGY7q+yc
2luuvtG2rxE4CJDuq5/puEzLQ4Ufws3il4YZtr3/8q1SeE8p8EQChZilcBAu4rAT9J35mMcIVFv9
6WL4WAAkUugWpV82Xyk6Cdiln8GoXzTOvH3DnFNeWzwV6jNafDS8Bc17sAjHHyp9TMOPfyhcofY+
GjYKWJ++znHdGqzmS2Pdk+I5h4lXsnCyOyK6/Z58sxUuah+D8d76D7XWkqT8r0eqaVqaIsuqKRq/
BZ0rfaxjvxN1WkH2XDRhn3O8ftXbzzh25mt0QNN5+ai9hM5Z3Lvh5VAmtnnJ5beDxRaHBlYdk3t8
65ZCcSlBC9FM4X+44P7y8IkLsCyf+ontOTE+bxmzIVjda8ttMSBHl9aiWfbYoKYC+twSJ5QjopZc
TjAGIbghWMfjAnI7V2mu2bOfj3ZctlDmqlJ/xPmnl4HjWtCAqI+2YT13NDU9SMSlXVOBiBr9Shvy
wY19Mqi2lb2lgPvp9b25w/d6PA3T2fAX1WOwQz5Ke0Skvnh4ZBCI+qGpmnOCaYCU2a3aynBC85jz
h0pQ3Z1gO0TvmNF/Hu74KiAxRaCWuO6/g9Dv6715iBBkr158661b9Oi3U6K5uBjwEYL5Uy4hLx3E
4KAsd+nPwqI6kLWkdcCniSkKbBMrlQETgLdvxxmgD7sCS4GJmYdg45aCvp+8QZ7IGWQeUZURFrc1
T4OF4ytcPHbgw07UeaC7npXhH23J0JZqyp0wTYECLx0Yeqqjst2+BNXJvMes+Aa3d7j8quJKJoRu
c/adLYx23tCwdvTSY0y0rLpW7h0/Iu+WN0N4ugxQwpNuvSCUMbSJf3J15vETZOfhvTKrmIdpmTkT
dnmwrHB5zcmk5fexd1/Tn4Y0MwRMpgD5EURpvxteWT4Z1PsZK0Y15p/AjtSO9gPpGQyW8yhtVui8
cAPWqn7k0NpFUR70/PiaRht+tJrvSYIrDhYDrD8d0vU1bK7FcMP0NZ2I0xceNadn6tcrgRUJriHa
E6k09Ctk5+dUfRqFW2Vc++BCV1v4whvEAkf6+TVIMW5scQ6VC88xivaVvIcajLmD/x5mcDcdwUJp
1xDqpn4V2fe016i+KJSSCKd3ejkt0q2brNkkyEIb3C8UcIzNErtHxyr2YfeggCNFD67/affQ1LXI
ZcHflCupOwvJRUsu4GMQwVmQjg4zsdZWfDfkCPEXtVDakvFMn4gmLIEnQxNm0KM+PHBTs+0hU5Mo
epWlS/1T7maJstV3bbN36b6p975/KH9SgOSqnTuUfCB2XXAGXiCnP3w69RRsrguSh9NtOA35vJii
5JQ1Km3drFFrQE1b8Caa9n10Xrm8khXkumzGt6+axwb0zOMwiGK6yp6L1OmKU1we8/IY1IcyPEwJ
MEJKTpgZfWNyNDUboVmPykpx5RTAG7mKqzpS2HjX6pche1W8tyeYhV/qBeEUACaeO9Cop542198s
nRIL0GqnhztrgfqNQE0NALoXjhCP3sGHI+RsiU/RjD2nYgSHwASfMh6PGNtH9Qr2BlDwTk9ZUDa2
EW3p8H5RbQGTdPhMv5N9Ju20/Lr8mRTXQ/XH8ZwSH/+eD7hnVPHVUD7iPy+1kfU2G3QWgb6NWRIy
omavKc89JujlGqQlyW0QmJIUKusmgrt2WK00fMwu2RkiAsQXpMQ1xZ84AcnuDuprqGI+OOkkjapl
xmQpRpe/0w8gSRean5vyu6l9T7BSmnO6r0tsA+mbE92fKT5mSPLSSF6U6q6oTwr+eBXI3cxInGY7
vBRuR3MrKbus3EfDwRRtYaXCdNt79kJJ3YVVUAk447ZEkRokSgUm4Y+OsDDdm902irZWsqscE1Kf
DgzzJNpqfBItPNtXyb9J+rmo7LO2oCwVIZ0DimzDnqfEPA7nRi+5ZblhfsAST33lZSY3tD/zAthn
1O93qA+CuM1oKCB7YIeOXxw6E27PvqpnvAKqrZedVhlGXP+jqr+p6gKoqPlTzC/kNRuwF/S8ken5
pCACBNokMjVwk3aCaOgwnmNZoTIuPrX+AuywgKW12tTWR0Qnk/Xh+R+Sz3z0IIA6ifdcj7pbk99J
/dgDPh8ZK9+IqV5cmM3TmJACWaWvGtYdXD0kktqairF80bfrFl9LYQI4famAX0CDN5wkO+IqRkMM
x+OLFvs2zVW8SMG4IKY021nST8JK7SuLJ/CSMNrgGdEU9jM2v03NN6v51gofdCcAaWz3U7sXx91U
7CxlO6Xb3lofHTNY1WfaPHiFpbukvQL1czs2+cVBP8UrPpSofLFjMhzCj5euKyw4CmuFOfZBwlXD
dmU41njweWlpHVr68WKSP3o6mRuKCk/IoYexPSDY1EeJtQxROXGbdi8sG3lWqnLVWMhz7tdArS9Q
c1sPMtMLTeUmxqx7cJ8INTxgQCTDaKozvPOeWuqIszof7JDfevWHWyM/pdFzLtuT/Gbmb3HxBoEy
Ow7JSwubIHkep5vSXXv57JWnvDnkLmQL+Fh5tKf5riYGId9zAM35sWW6Cu0rP5kIph61odDqDsLK
DD8m89UXXwrtychXbeimTKaGcy1fU0bsMNLhgfFRNnAprms6pz5ywvoux2RGFoPVMZhpONTDDGEK
w60HKcvYUtQrNezoGD69ifV7GS/CYBtihbmBO0mEGXdSR7scPQqIEm6YbgOLA4sXTfCPYDCoaBbk
uXTjzJUQGy3XNHGw0WlcRVmhw/Je4PnixONZ/NoFUWAk97HHXEb6aItiK0Ev2GgL8CQpSf7mOfTp
39t8ztDCXRSTUtgpTKDMQzfwmb8iaVvvBqGGac2KmaDwPuOkNyu65kkvngSo2oTBGbtULokbuZkr
5b0GbN6MM5WSbW7Nw2kk7TZ9X9Aq2Hcsb/cSYN5kLxW7ATx9Sg5io0lr36Eqvq9m0hjwkU5ZRqC8
J+JZqzqwi/ESS1evZgn31AxPGX/AH1hPvqtl1ylDcrxk2lk07N5jQrtrzDtd4HE+e3C0rSqTVJ5F
M8RKkD7qXE8N6nXB3h9mvasTi3iInRaNiggK8jpnF/WQZuTuOzniisPVnwUmubpisxUvInIlSPC6
2Ojappq2obk14h348xSaLtkrz/3HY8SHr3WLMH1VyxdsTDSVIzGiL6IB6Q8NyMUoYwT3OHzCPYLg
1TOJ4XSglC6b1zbdkRWWCU+wkDoRoIk1iKcu6zKJGbR6/Rn2n0pGAJCr5BqPCpJP5q9ptMYJheTz
w9WLF6F9whmbxoeIJAwNNaLDgvyx8f/v78P/8T8J+yajn2f13/+Hr7/nxViFZNF/+/Lvp+IzuzXV
52dz+Cj+Z/6n//jRv//6Jf/yj9/sfjQfv3yxyJoQoaX9rMbrZ90mzeP/5DHMP/n/e+d/fT5+y9NY
fP7tL9/zNmvm3+aHefaXP+7a/PjbXyQLceK///X3/3Hn8SPl35EOa1ra1v6ff/L5UTd/+4ug/1Uy
Zd20dB1vjimqOoQ5+D/zXYr0V9mQFPWxuVINkdBLxm8L/vYXVf6rpBKE4R5dxlQuYy+o83a+SxH/
KiqiJXMPHgRK5c2//PnYfnn9//l+/FfWpuc8zJqaJzMHa/5ZB0M3HdgbWTRl2bLmZhjxN/phn2fJ
pIqRweyYfEpb/BiUirHG7GORAaok6LRmUAsLo62PVkqKwMtbyGFpvOoYYWW+ZW0laGK6WQ/LQjfG
/5CP/y0kwuMjIGKKoqVrIvVjsvSbUNQXfpgFiqQ7wkBbqd9GXNXFwbPLXdPKqp11CS5hgA9dhdlB
C/PoUvkSaxwhvBQF1GRjCtDnw/y5lMETSeQj9ZLNuGy1T7GJD1U00/Kk0fLuD8Fugi1dmqxRdatC
6FB014v8gCu52iw6n+W3mKeqK2YEBH0iDOIo4RpTEp8tY3TxFd13qyDO3VyRPny9pPpHIXXS9Ypy
rLDCdF5/VcI+/U8v0a9WlPklMiVVkfiISYamStJvPYOlPuaGJuejE/FmL8cuNnePm0RvzF3Z49vQ
+hTPWl1JTqzS6SnqPpZGmQmOPlaDkxehuYujiD4LicHDKAmuFBMeH9qO6F8oXIpBeK01EuVxK3sX
A9T11AJlyHVaAgpBXdWDz+moKDxUyUyfbBNFuLKCcS+FjWuSDzHSynzpeRROqysG7SC98TJ1QNxa
ugRGxdSJUSk0gfhKcR01XOX/ckD+8aH/1w+5+StigVeI9AWMR1FROagM8/cPUTdFsS41EUJ5339T
Ler1hiwYIGWP5CZ8HrY4YJ0dtFvQe2/qmN1rSQovAjzeIDTLrSh4weXxrakzBCYJrbJ6fO9xk+rz
GrnLfTyD4ioRlPDu1W2AjR0zjenFEe6vXF8KiDSx2rKX7rQBww03RofJUOi6Y58O47XNOx2H3YQN
f74zqJLxqhicwRuOspXiczm36nPq4/DUK9yyjdUj1s1fPm6Mikqr3DD9XVeO9An3deh4vDIfNFSe
49EMnmW16AAO126V6DLhepO6ljF+k7y+hL2GQUkCiDJ4rNFUXYBsU1mYGWTd4j8pFumU5c9Jzgij
9vFBZJKob6QkkVi0TuluUkxa+jgjLEWDrWwmq9gqFf/us1smZ4HJKyr9e0Fgu5Ay7dqrxY9//xYb
v/YUPg4C2RItQHwWJFdF+y1AWI5jnfqB0jswZ4KB0GWc1Izugr6/RoniHbtGcacWAm/nleA0iyno
7VJsdFdowTyobR+x6G0IjmrHgs7OpdRW0cKLacxIKv00ymp80Js6OQSp/J5EA52a87eaMI5dqxuC
Ra4NxK5aK3YTVSgIY1riZZhvUk0zGIUQuJqsYrI1tYsv1gjLJfJ1tPj6rGVdcakmEdy5X6DIKLMs
w40mFX98qXvFIitmsmQYq8dq0hQg0/Br+obuo6DID7FBF4zgNaIT+4q1bBTficwcXGiiGUs1jQnG
KyycBrEArRYGm84MqQOav3p8KwwYYRVtGG0DA49zH7c7IRubXVMQTqFaVvOi0RljXwUhiqvNy0nc
/Pu374FZ/eUyNLN3cdSZkqxZhqH/dg4TYqtOOEMPEOPoA5JzGSd5YJx5WUbbapVq5Yt54+aiGT33
SsMEyyyTp5RKzTIQ8edqg7+shkq7JX2zzZrGvJZTkjvQj45JRrKvUIr4WMcj56Zj0nUlEEAxs+Oc
rtxMZo6v+BOmlczsD4XK3uTfP7nfCMOP0w8naV3muXHuoUzz12GHaYV6KHoTZHNT65ymMi5+qmKI
HvPBBtrmZ4b25k+OUAcRgeTc2H7dKLhORNM/xrKWbAeV4r0uI40oDBOYzCm4aGZnwlTmRo5Tk/I8
NWfIbKFgmX7pdon83o3W7Ksw1H3aVdl2NKDVV8A1pRC4sV4rEvxiEI8W+0MdTrvCcmQnqqD2fKO9
+8nQvQaj+S3NtVlJ3TQYYpoizw6+FnWBUxaLIKpFwE4bIZJYcSaWisogYkwPlPLPG6PU/8Nn5Ssz
9+uHxZB1zdBwX5omn5nfvJeDIMljlcu5g5850FUymmlvJDTjBPRaap7OnGGkbyNQdDvKNA3qADem
9FTLiniJOsM/tmYJn8wwd/+8KXusmoPXLctG9xydRc1zGferPNKlF63MIttMqebOqpw+kUCDOpUD
LgJ/29GymCskHLU8OptWTtJJYq4lKJ5AznAyDpJa7HNVVi9V3JZOppmDQ7HziyVx+hYsJqleVFK9
qfwYddRKllCDXWZqdannG03ueqetrcItNZNAJiFYSULgMzFei1Zc7tpWFW1R8sQlr9RkF0JhufmQ
3mWG7oJE6Cjqg+akGy0GRwkO4XwzTWT5EyF41wbLWhUePpc2VoRDPSlMcVGXmsQ7j6MaXqpxWo1S
QxCF3KdZj9LaEkr5bMw3ZT1Iztgo8XHIp2Y5dOBW0oAZfWQV7UUUO9oYCiE9qpUAIdiPdKdpq+Sj
kZKTFoSRXWgNFPFOJfxmZIlbJ1n+3od4Boqhug5+gfPbEktn8tTsvUiap1Qmg1wHY3R53OTTSNgH
R3paTdlge4a260coH30kfDfFPPv+7w9iZT5If/nQzdNKi5OTrJiyIYu/HcTGlMjZ2BqJE1TuoHXF
Ne0myMmFRx0kb/hBa2XkNCsanEYWGY2nLUB9n8DwWFNDOST1Om2yn5WWDiKbSZpP49CgTsPivF8F
P+LQIskrqJdsvOSxbwFoAnlcFxIJurHHo1nTBReOFrZGbtIyoFwwxCItBXr3XCgwQ/twevn3T5lP
/++7A4OFNysvzl5zSJuF5q9nrtJq+tZURwar84UAct/jJlGgJQW6jGSiStgfzLc6wdPpN4FOwMSE
VhKy3tS6OLxrvZjtBc/q7bwbwruZhfq27wwAePO9uocRMVENzal7XEODF9BOyyhhCvPlWEjJsxkF
vm3Ui9YrfcyrSXMVFPy4fpMP28eXdZnKThMEmOc7Ufs5qIqKKZ612NiYZ6Qywa6zWl2wpsch2JDi
qksmxEMPdK28R131VEa+j7eo/BF58Mf8oHyHF7Opg/CHGRO4ExguTbH17mkxadfJrrXmbVSs15oV
rdN+NoL5M+sQloo4dwZBr+0gHnFXsdhS4HomOau5dOonO/PHj7IPCYcqORx7P3YGJamdSVfRlXzZ
CRO4iWVSsSjpzRPcB296t5oM4mIWHqVSWDQpDpUKlx2s7tiIP8xSwWhsUsWqddQRlzGzzWjiHK6k
0rLrzWNlUiyrecLHhNUn7CljZc0bAsGxIjsySOUJDazzPL5JWrFsO4tLrObdozB6rYQnXS9v3WiA
xFQ1rDxZ895Uaex2ev8iZOwdhDYBStJktjQIp8iUPKcVK5Lh6fAcqULr9Mw9a+zqsH2pdLQj4Tmw
/MAOMuvgjcUlNsgBDn63EqVCtVmpuiwU80UeEqwthzxdplUp2JXkrSo5eymVGl1fDOmnSuQatGCJ
oqVS+iJaNfgf1p6O0tmlQpCnlBRcdIJlT0EbAY8Cdh35EUoSMXil8L+LFZKKYf4odaTdsY2ItgZI
5E3qbfyrZ6k1BjphIM/gV6QgCdZK+Yk9D2en1DUNarQyrDepJS5aVYsQPTO8aFXHOx+2MFqT3q00
3NJySzWT3ClMvRDp8QmrHh1JmQY6q82RtgIxYj/tSInBxJBpleyRntGKgdr0It7xzAwyV0lue7IX
2mUr22pZYeQdZ+Wc4ZKAE6aT/RBSVQyBBlGrahlIEFPpugr/crHW5cKVMzbJAygqudC2gZUA1xv0
s1mMo83rKdhF2eMGJcCojbJ0lOOJLusuW9Qq/LS45ftcEI2lzllvrck1nOSIOjM2u+tuwLNKzZUQ
ZnerMT/S3IKLTKeoctCVwXSbBj/nMFTVUyoaPxPSN72mBqcB2WCsWGD0Km9nSSLNDxLQlDLlHBLJ
By37Vvv6KgqaEC/4RqrDwvZ8C7vDFC3bloyXLB2KwTq3ckQDfCtjTpawyZcJ4On4Lojih6D2XIv8
lyQnERKI607v7PgpDKQay35p2W3O9J08wSCZ47Z5aa2CwxD/5lTh7k/Bl01x5xbzhUp5j4b2e2C8
SULdumFPtbdfQmkaPuM2yYHuzGE037OFvDMu6dZXKqJ2Y4ghVPRitFYO5lHLr3JMRVs8SeuqR7ND
x0CT9XMVloTpu4mpdrQcCOTexeFnlg/Q7IZsfNbCCANH7juVxYVQaevBzXtwFGKFzicp8Y8iDlSg
cLCFp7QcEDJ1IsNjebHyPnP1GmCEGn2r+yQjUjvslDFYml4GenLEXj74yWQnVvauhGO5jgDeTAXB
5K237U2OwAoROi050jJTkRcSioXdlRa9Zf5SD+NPUyBnqpR0IjTZwstgD2j6dTQ93FhaojvjqJOb
dvMuBOpfMkAsMu+W/1/qzms5cmPtsq8yLwAFkAASiZu5KEvPom1zg2B3k0DCJBLePP2/qnUmjrrP
jBT/zcSMQsEQ1YZkFYD8zN5rP1TFWpLRs57hLsnXIagvhzJZt/UkxcHzwldKD+c2njwH+HN4IcdI
bTj3dazjTecmwVWims9J1ML1Stmyrc1HXvJ9dVbDmxMOtohmW/fO8EBK7KaXYbNxK4hpixlBoEDq
TYXlTTjnqgwQbUY8z03YXsnyOEZLA5+Uv6aKEsb3sr/Ml+ZQWbDfNnPtzri1S4RN/9IlubwohG34
y+TO9e37oFE2POpFfuRZmB60NjCXWpZBXuNxnkCiaO26HoJk+dTbjjJfsJyyyVSgqpqafdRy53qO
0NtR91j2p+SH51fvSuGDrJD2MWfFZqIxWhofrpp5cRwMl0Iizivu2m540P2hmfxnUwu9S6x+ivrg
ZgqR/uXsPkaxdsewKN/7rtWHap4RmsqZPKtoLjZDF7wnpRwo50yxjdXToCYYOyJRm8qW+tFElkdf
CMMMy3HT62gT50WyKZe+2xp/5ao8iBJ78OB7j46i3KtnCqJ52bqNpzDfPXtBY0gWdiro4OVDvmBi
0uw1naK4tV0zbMvCM3u0R6aqoz0DIFQE2GC1/iHU2lxmJQ/EadXVZdCASxlIfa7m2sU1ntdw+Xa2
Gb/HNf9Rjjih7Ox+y6xq8brh/eQqh2WzvjYjuPN4xArf4p4Op6zcWDd5GEVEiJfR1X7Ii3ebZeMh
1hUGyLbbRkEITUDTgLkLeWC0XIfKr7/7Q6o2fW5e/Ek8JP5TnqzpVtbda+g3+X5SEW7SboWU4ABJ
XJJ95phhO8RmOzVJSwo5PNLQIPwJBjhiMYqDqJYbh7L4unPs52maYyqS+JvbwIDPq2WTFAhsp7r7
PurhZqQNZlWplk01j9E+1Uw3rK5YPGTJwRrelDXP/d00FuCXszmENO86Yr+O1XI7MNnZihJ3j+zT
YjcEE8l16NhdYoDW2TwX7nL0uMYS2YI2nrIQjEp7X8+O2i46/5av8tTmDhkGCz71Sk5Y5E1wHXfN
eh1Xb2UlxDbNbb6p8fj2hVr//OAtw3mBh++6isobGbUr7IaCDnSobhqLQQfkflqM1bUpAXzRV4Qb
OauPyOVYj/2dDEJ1iNoZjWUWuQepomFjHNlvObQ6QjkXnnmbQcjhSJDzmKSUmHT0ZmTRPvjj57xc
Pkel3x5UFRUXOplfhn76mgT5eaJWXY71ucXtnHSvndBs2xzgpWYzxp4B5CSFYkyKRTurz51lhlTB
cotg8DFBon74oRmSbfywh0tthhSzaY6mZbDuVVuzm0REKGuT78dYGfp7Dj7JWR/pft/2zr7iWwZA
O52jLdZvjIKwtgU8M9slSnZNkeh9ZZDHFAXBUZ3SLJGT4pP/OVgLyAod62sREQQmg2kvHdHtpGM3
cYKxy+YhWZPtle1QSg2hW2zDGifCAqCLqVSbrdNhtOD2Sw1VO/2aSa6/KbnPo2wTCeqhid+wTNQx
Sxhdxy7496jfFN3wQ6cssLuA6XD9PJFCVPQkb0ex/xLDsUlmFIfloPaTdD5Ev6a7LECHKxBvTpBu
N5Ed94UmfNTR4AV7uy1645HfeSXiHGPH3H9PZoU7jqTmRAyfZ1ed/XFX/cDwIKWjKbtRs70G9FWy
M1x3NoYmkvcNeC0f4HkzkGSA9ViNfEusSAiAgbllHWiaObPVNp+OXtJv8qAkikILs+lW8OyFpdWP
BLdkv5q9/FAV1wM8yCCAeYYfOzt/SKvmYhrC6HLpxLaa6vrQuAP4egtkkvLJ5j5q+0EQSaIgcTyL
uZ0uCjM6EJ2HeNP6Tr41RhxiLwbEsCZ669ZSb+NybQBCpZvG4492yZgfFhWiLVqoUs9ExaU/rTPX
4JgG80aBU3SKHHQGPkSdjDcT+p9cJ6eqImcwH/xlF3ZoYZ3YnyiT1vvCEZ/WZl93Z8MUVp8aT51U
U3dUTg5hETmQGvLxSnJK7TtXwlEpwm1TeQNP5ObrpGS2mS2FvB9W6bYJgmGLtjR3gmrjFVztThK0
zHSy75n1H8sabP7Uyw7VJsYXz+GBo5uZtSMFrUjxUboFHDrf6Q5rTptQLu0PP4Ow7/HdbYrrXo7T
TZL7d6sXudu80MlOzI0gRpxqwJzRohwNdEFC08w1tG87wzdJGV/3G5/7eBN4cIOmjE1nsc4PeWjW
Kx9O2azSidwA6Ox5Fm/bRVIXhpjsl/Wt8qZg46XDbRNG+y7uCH1rs34vu4hnfkNvk63rlXQRDwJx
+rIsw64aY1JO5cM4rAmjGSXZjxDZXg3a2cbh2N8MQXm5jN2Lzcq9s+j1UKSNv7UsV6JAD7uuIIHH
mcorp638jdLN185ggUrdSW8rEZNHg1M9Wb5EdXGfN2iwnDWLtg59gfTWt9J1kRsKcVhZD2sx6+sy
5ygSlvutz+7atMEptq7TbibMYptW0bpHl+zr9odmIz1XMj64PjtoO0f4pHJ8DlOlXyv3grr+vgj9
9JT280vAQ8XOptq35rzHxqUtk4d5dnaFmz1WehvmC/mD2k4bR4L4rGQBA6elA46KeHoMIT+OMXNY
chw8T7yJFIFaWElOv3Hv9Zit3MDsIp4vF60HAEUmfb8dGr3zZvKDExJlXRU+tE72hQocH2/wNWHp
gyMjfClw4RRjF+6cJrhHR6oW2vv1czJEOa042kkrCblbg/M8YYnHLYaJonC8Y53Il6GypzQU648y
nXZGwgbsHXHKer4Nk6W36M3HqwVg6+LeumLIeFEdhOcbFfLDzWWF15b4gc6cbYo9dusqpsNZ7Z5j
7rWzSKA7dB1DTDdbuue4S7fqdtkKkDoFLNBOWxxAiUbE2tkiOpToVELoVUODzd94noMuoG+3Q/a5
sOWFnfgLnIH+u3f6jEKY+8Aveyzy6488tZ9Tv2bVPw03Q56THZTQCEkPAfIakKOCDdFxp0uVlFDh
3F2WZ9dBgbZVia7YZaFQuyRdPy21/zw/M7Oqd4ID+coBi69ZhpCmBgHfWTVv0IgPx3G/eE14x3Y3
wSjH42odqveUkrQtD2GKTrefxu91MBukb+1lii9VF6a/Eyc1uIRg+B6ikiBYmdEPPCRZmV46Dhuy
foRpUEMgG3JiUlzUn8xHT81Z4KTgwQTFvI1rnnltLtV+0MGuGWmx6lTxmPANBpcKFN2Iq74foxuK
mqekZkC/iHHfTT/zn8IPiLg5UtsybApMdcQbk9izwFlwF91c26ksN0ULN85D7le0049xWsHDzMVV
PCsYnCNnSgz0ktq65zT76NQENbAZr1ulD/3YfmRmro4GDsWYuF+6Wl87VQ/d6vwoSnuXqEZPARiJ
XVZJYdzvZ3x2U3bN9cpEwCkdctBu84SavwTV6i/mzbGGJdhIMGfEfRZj613ZRbOISw5qDngqBSc5
B4Qth7xJcqhx+5eHvpbrrlKr2Ig6RSRKIPrYli+R37ubNrO4gJqE3jYbJdVDNW00FcNi9UqKDJej
43acWifqYBYcQRTumoSlRy9IlxZZeP6NfLmxeGydAhCad5hE9aUlWCGCtbUk4bpLHMLJVUptloI6
lfIldHCEDwsTarf2I34t4Fsd6oONzVOVtBWfjYR28/esNeNvOXlUpNSv7eSPW/ra83Xi3OjEwybf
MlVs0B7cOM0xdmxAg12ITZl215ZtzLYZ13ljKAb25yz6yAkPmZ5PKdmbwTCg2nZdyAOMCCxr0m2r
q4+ZWnqUnx1ZXhOhlCeFvuqLBh14+XkqTEE9kp76hKDtsPXeSxGf8hUZYLEMT26XQRMBRLlJSLzs
HCxW1cSlw6iO9/qc+HjfT3aE96jonggDjRdsapP7WgTpvF/TESV+6d/MfQAyQ1OMeqset4UX0+IN
xS5ck29sb9qNZ7LspsmSXeyFT0O56tOjHV2Dbcw+Wt3dOsIU13Pa35bfTLYtkxksfRFejuVCaKjs
MM+1uTrIyt2a9LnGxOqUGz0IoLAJHYKn+MS86RgG7NDDBxc5g4uC0w/Rqm26AnJYdb8WSE+NF9CX
0M3+/KyYWS92kXNrBnkUfoclZOREmrzYXhlPvJo29Xfn1ZGoCmZ0qX61rZ/SueXPaeR3W4vAhOZk
JNY9a/t9xlldN4y8eyKtR/E+95i9p2Q9TkWyXYKkAemHxGRUFgYyysd5Z8KWwG617MuiDEiworSW
PbycGasqBls9MRbi+yJveAbgVFZ4E/Nml4fyzc9YD1qf5CVRkjDapDhIp44KnNkGO7Fx2xk21zmV
zTzBmpftp3pmWuDFS3qsbP6YViGVnHHfuyrmEAhSyGErTBxvJBZidZsd4+8XsyQMeEfUjj4o75HY
HBpzzPWEiDy0LnrJtmjifZ9VNYI3Rhej/HLUXf25cNNvUhmof055GqI54nLPkOQn4sHN+o9SuFTe
efo56VEal9XJ6xvCYKaiQfE3EkORypuh634U3kcTpQRDpTxEfFClkZdsVJkRjDDyiMhRXhRm2Qcu
rZBtNFT/vnrodXacYw3rDR8gcaHzogDnIl0ZoQMUs0h4/LRfy3nJdjeui4l9DmoEZVW7qzzDK991
MdzrF1OhfJuHKLuwngTINtfDJvYkndDionm+wuYfq/oUsAjxHd6k0Hny9EwJqfHyTfRebc58YHD2
S7wy0VHyKenrmypkNZsovCwugjknK16jKcfpe3a3r2SkFAkj/mhu7p2Fp5iZmSYxPAiZ/o5IcusZ
dzW1oFsEZzA2JY43rVtpu7d8ct3r6dwM5n14lPgiUiYuIC1D2E3Z7byew7cCFezbpAsPprVYRyf0
fg3TCd+nlZ8QqEywQ508IZS1xcQas3e4iHTzvS47RsRdM26piVPvyV8hdMvWu2zL/NA1JT7Ksmwp
Z4sLj8NrUwss/WmzvrvKDBtECxcMAiygwQChvRcCM3AAKBlg4DrDesegfEvwDavk9L4UhCgtPc/J
oPiEBXU7jGX65AYzxBcy3HUQAkdyG7ApyXzZP/lt0NwiaGdetpWBMx7VBBJ6iJe7zPNOsQcHlivx
vdnJmDejcAd2NDlFDoqtd5YYG+6Tm4Hbi+OiHLmPVHeMY879SgfUNW88y/jCiEbWSFwtlbpf0Hjn
iX7SVCSz4gIKE56cU88NWLZIh1pctsrE9cVqMGlXxQgSS1+LVvmXzRx+cc7v+cpe9CJcUc527TeO
AwfglxNsa8/Zdp26aeshPrIs/Oid9d0yA4TzOLx5HjVypXOXRflpQUxx1RXVRRlTK5kQZhjda889
rNDmaHVbTuF6KPvxc9Svm7TOb9d4EsdsBV1B4wVHAt3dK6NrRhxn723OjG5qo7c5olvWcUqxWtZi
O7P+uIoZX/ZLwRggTrtjCgVAqKw+pDkrhibz8kOROIc6cTE/9N1OeCGjO2dvWVg8JcAuLXSaJpmB
n3iwtafyFOnLNqIUinQFp6JNDSqqDeO196ILee1KRlm8kMdRdQ99virywXtB4+y8VA45Cl1yDtwa
mg82EIi9M+LVw1mcJrXihwqij6qotq3y7sNCDZuhtSnkScplVpuIQpqMwCZGWuncEtPVJZ8o+JN9
Qr0yJGF5G1n9XRVLgCs1YX5zblacbjnwU/S8Omjwet97nlTjAT2rj4KKeWPcmfWSokdPnYCUZuMu
p2hYrow06SPHB84MT3ANBFm8T7rZwW9NPHJI4YKnd133qVknQE81bcyC02t1+zs/AbbWpPWN9qL2
zlFTBuOSDst5NZP9SMHpglgKyUYw7rCp22Q5LlRuhyiI38MsvxYNBuG8mjftgOhj9mx2sk0Jfn+2
lO0M1fepP35zSE4xcjGXItOM6wqvvTOVF2492/ff83mT142/cX3jHlN2o4c+ZtPZhswEdGmw9Ch3
wkI6kNcdEY9JVfho62PVQ85nUbgf13piBmYka+m8zneC/2+8e9n2+rJP5Xivw2ICVybbi15Rsw75
21D14SnP2/xR++SKrGH2WXWOfvz5IR9VecgCmnY/ji8zqcu7hIL5kf4A2UOQjFdjDXa00mHHDMiY
g9FYeBMPMfSkrH8aSloJ78uIquEqqxP9UKw2f3AoZLEfgBw9/+JUVsGV43RsY8bR7sYmZ21qAxiX
QT7tw6GQ+HyyfudMXXeI4qJ7jM8f2o4gEhR1d24Rto9xTXIjP/znqq+8TVq4PqmnQj0l0ffU0jOz
JAfLy3F244VOsGv9oLmR3t6RkDraKTG3AvyYu4oRm+7LomzzSE89PWWuTzKchWnw81N3DeuNCHQF
iSf6UQ/c+FsXoJ4yz2UYtM9BUX8UsXFBw3Qt+aUiQsdYxYefv5j2DU/tdH1e/PzRbbL40yS8noF0
U13E6+g/h7hSWWG4h0RRgrq5Px87X84bRweGtHbeQnoRnsppZ54iMThbf3GCuyrgcinsFo7IrOoP
oXFiIGyEvB+OLHZWEJ8yJ6MvznS6z7rstKZ5xwI9evPHQH5t2XBtm/bMbQnUgwlYcsyj/JHQUZ8P
nYCb5m0uSVbI3fGl9ckc7mz0kCvH23l136DtG6bd0HbmeJ6f3mQhIILgLOSqGnFj88oikBXDR9uK
58iR7qNyroVmfjGm0xe7VAefLfFN4DMpDxxiC3L1nKU+Cn4nRDs0cFvP7V2Us1buWbpu+Y6X49Tv
mQC1L22fNk8FnZLn3Q56GT/VHvlDYwJvNSw5Dipwd2mcbr1GAC2lbpIGsJxG1bgrw2eV+1snqmmQ
fUDYEqxx7BT1XegkHQuzKdsXTgEHvBwv05KXnhcl2Zip6l+r0Ns20RpybaV6P0rWUkHt7L0Ef0hI
uXXlhrXa6vDD5kG6tXkNeDJvn5fJEVd+qwqGbmbe977NbhivPEy5FrvEnQXAyFnAZ1Lers2Ra7Im
X5hegAeeA8hBYS6J+Wyb49RACl5kae4ZQB/mpo+fzGAeTWGj65HY1nAkqVsxRMJUishDDCmM3qrZ
V0v/2C4/FymCtYeqgRyuwCMajENtFpaoC0ElQxS/rmL2HkaM48HXToaEDyAuI6+vPH+Ti6gAPDJo
oNIS83fqxBU85L6+aM87TAikfjfJy9Aikbb9HHAn6DsUhJ9zyoW7ulWw2E1FJjc9/7HrmlPRI1BJ
2+xj6jx19/ODmeVF1FTOxYJ8dZ+o947Tql9zNu4N0BDGCGFpLXsBxSp2FsGN5iyKnaElMU7tFxGn
V4vU4b6FJhlz4O2LbgJqLrlQrRNFOw8/nZ+m05ZuGvmLPBWOmS8562KEmmTYZKhglhRLUdIzB13n
3MJY1Ha7jna5jpyo2HpS0ws0Z51nMncHw318qUlRSW3jf6+MD3pvhJzYuZ9Kj+xo9oOIIHLc5WEt
d56fq+ufH2qNTtpJP7VjZR6iKg0ejUidnSI5FSHLwWWNcqWFR/gSpEm3joDRVfmPQFBHqHSRDwq1
76aOz4OdlUFtF0GaEhX+wg4Z7lgQYyvcuzhmFNNYJ9mthTEn6aLrisI+27klC36arfZNxP2P+N5b
J/tYcCoHU0nFVfuasaccWK5GJRqWVu2ypQJNmw5I+Ez7VFXvBjTEUqzLvSgkYSiT88Np0Ko7+XKn
Z5oKRZSq1SK7KcNim4owv3Ud2FijH74uvQlJU4b2njsrt+hib9dMv/g9G76pSD0QFNBtgtUjlcVX
KRUrXm9TWZycY17xxCMvyRl8BiDoOlFG2AekMCv5xkXwOCpyhWuA4uLcoBSezm5NFKS3EcpEVQ57
KcZwX/hpApJLGGZ4gkiXzCX6lCfUMfaX5WGdA+DdNrpL52461B2JSHkeUneW0yE////ZN4Aws03Q
FcGprFkkxp2/MpvvQZhrAiC9fBD7bmkysq2YfKb2PFvPg+lmMUF0PbfnrCBL7rbuoCOoJVlfS3zN
Tib027YPvQnaw7LudNqIredGOasih5tyWApQQaQZ/fxQJjnDBiNYqU6Is+MB5b/Kv6nkZfCqyGyr
iHU5z/NgXzZ+8mh0ElNxMGjyQFKMVRo/d7KLn+vmi2DLdh+swDk8HvFmHcrDOFuYjHgRNotyw6vc
T+/o5ukNm0Y/dBcr+/y09L0H5mIOdALIaYPnY+ok4HdS7evKlvuYKd5zP1KEsuuBqVNjcFu61UWG
vGe7rNVzlUIZNYzIdkkJElwGQX2fFIMlnCS396lXXYjuOavgiXVFgrbbTT9NfbjccZM+jJhBPhSN
aAPyz5gOBtsahrt/1zn1FF6yRf95JsTKiq/uQF4nK3V861UIwT4AnaPI2GPdcuRvCzetdOjiWgVR
e3LH/erEw272q2DbiDJn64neL3Cte+IcIgqzx+QVzxQpbQQvQToS4zLTRu6rYtc3DbmY7kBOSkkM
RR0s3YE/AJI668AD9X30LMfkiKihQm4T5q/penAliCe/lu9lvByrOasfvawXSHGN3U1zVNGjODXO
T2IU20hWLNnK8TYh1XOEc8ey0dQyfPJj5lFtqt/KrGQKmJr2pkkQvQzufWA9wvJamH6eTG8mCqRt
+7mNdHiw0eA9JwaiMC0FM9hVx1csPbc9romNHiMmdy6zbGg58T5NGR2hqmhvohIqUZLkQBZxnxyY
5bNp8FDExU3OXkQlDS7R1Yr7eM4ILugzYvuqdLxI7NwAbnOKE7I3dv1tf/fzM5E0OPpjVx07Y/Kr
WidvQTgOyM9myWyCwOgpW+sj4kB/y3zVPjaxtY/B+ANtqLmPqRtuy4z2plvDm1RYPrBm2q6eTVGU
pONJIDQ6qUKB1fLDUxoMj27UendxUk7PU/4sMle8/PzE+E82dsR9mYrnkPr41oYGKXu+gg6K7CVN
zMjITpfHLmyShy5cqoe/V0Cy4/lN9RmFfhQInxmBCgVWLcxbf82oaYps7MYEAZFG+IJ6pnMfZC5j
MPsaiElu++v4rJTXnkk37pBWO7PM3ETZcilj2Nt+4hJUUaX1pmhMyFR1xeteoVnJfODmKXHnrMK2
SytQFtY2ZPJCKGq8tP41A+mzYOOAJyRSOEGior+lP6lP9gyfqxqiFM8fnJllmJmR0/z81M2/Wc2i
vhJgpZJU7bqx6y7qUclrRDnZZaszjO1R4F8uJm+uCCQIR46roZFIDd3BZIcg76G3w2bIVXUazx+y
jmt79b15q1k6IWXJivLg+0w2fYJv0Cybl3Lsw2uVYVbVYP/Y68nXeWi9TVWvG8bX5NBTcmxWiXSV
ppmgQUM9z98TfPGj+MKJ7HkFB3nd58/UKlfHcqz7T2Ym66AuMDjbaQVqPWKQd4qkfhyYEO9UOUeH
n1eer08q6p3bJp0/i2TOX1nJIO6fy/Sq9z/NCGsIZOCDCijGsF0IMEJ1VpZ3ddI3N0WW7frIqZ9s
j6ny76+f/xANR8C4oyCKpFAilEKeid1/IXI3Rke1O57nI3PENrHVZL1rXLjfxmJ1vgwSsNOIDGc3
uPyePCfbpIp5uAnBlMriweANy8nMni2enTwk5g9nNw8VfVqi1mz9bGS4E7TJveMH3+qhnGlNEE5k
CQI465HTUgOy6Tm/uqp7HMvCHhKvZjTdsCH3PP+U4Ru4/PsfOfgVQh7yfgOLUZ6HVsOLw+D3H9lt
1NTbpgewM9QjU1RZ74qYEOqxFvuEYLCDmRE5doL22kuEexOZcOd2ib7vOZvJ5EP4VrstzmD0cDaW
3adZ185V3bjFLqW++DKk55XHeFcNBYL4BayIqvlzaSbvsvZtdJOvq7H9nSdwn/OqIiOtZ0IDtP2U
BYN7lTTVJ1W4V17FKgN/VHLtVSg42Vrl18wEPtERVU9//5KcnxF/VY5HyhUiUnEQ8apg0zv79/5y
EaRWiCwfuZYdfwQnVuTvsnI+tEed3zjnAb2HOmAMU+bxvqf/4RL86W37/av7ijcCebfv+e5vl2Bg
4m7S2uV4WwLCIPXXGbrhWOV4iNec9CSPXG5WqmW7Zwk7bRAhvAWl6rdjP3T/QBP6370QDCiEKz3I
2VF0Rg395YXgMejkdcrGORHmx9yR5UVHV4xZyKJtuJaZi9Y7ADlWN+LPV+G/5Tt+riv+/dVh/KtT
+X/e6u9t3dUf/e+/6xeX8v8btmThcVb9n23JT2/mf9y+tdrUfzUm//xDfxqTPfFHSBPLZem7wpfq
bBv905fMrwRuELr8w4MLWzCZVf/Ll+z/EccBaW1K+ALB7dl68y9fcuD/waXtnh90sYgitr7/HV/y
b36+iG9UxVicPTRfQcQp8Jufr0fcIeR0RjLV2Cq8JYM5EF5G8tsaxldT1HnkWboQu13AtcV4ky/v
TgBvxSAemrmSDlWfHpwxPKYTIELsJZxr9vDMKut+1NVFPcNza98jUpDRIHxC4vq9iWbcdAhRAnPh
M0nbRGGe79w2BlNVfwcJMsnmexY3eHyLp6VTAU9pphodBVhfMJRIJLo1hgbT7Dn7hs5ua2y9rYYS
7Xol9jSs0caHbCQhpM4Io5m1UtLFFcRUfV03im97ORQhgsSkBXrcVuNXtMEX8bNMq1u2gh+yQWGP
qZHCSx8QecXTwFhdHjh39lVFGIEM7YNMxC7S7u7npfN/7fb5xeN/fK/Pzvnu/4d7TGCH/5t7bHwr
v721P365w85/5M87zPe5w/DpuwrTkEdaANfwv+4w948gjPnXZ47jxmez6r9uMOX+gdk/jM9HRiDx
s/77BouCP3zsrdyz3LchD/T4v3ODyfPD9t/nQoRPPERlxYEkfYVn9icY4C8P47bycmQEjj1iyXQv
vGj1qP289XV0GdaQNhMBmzIB2UhOvUQnW8XoJq2okK/ier/E7D0cWMasrOcpe1GJC3mqJ2053rkv
WUaUV0HlQipr2TOjoVwOYjLgxEKHvhXYQDTcyyFHgaAR/plN3hX0S0Unote144mzcW2QvYXJWO8H
vFwc5ApRugMkm2JovczGRD3l+G2iveCHQIwqOuLNulZsI9ftXqZ1nssNovDF380Dbj886axNnc6H
X0Z7M+xdwBdtCjxAzXhANhUaCvfgCFySgyQTErXAVWZDxrcOd11aZdcZdFcJE77wXIN1IwO/Plfr
6S/Xz+nPl/8Xp/p/vCmRG1I/8dST1E+/G9Udg6rV1KM9rt2C1mN01LspVrOjBqfFo4Z8qSXcq6z2
/sEi/9PJ9cvlgK0t5hzwBE/28xX769k8oWziZE4gSK/wnPCy1A/o7tub2bLWXFLp3TLEQSfIPBIB
Q7zaB6aQRc1AiNUfYtskfAo6Z9kGqVy+iKZJvs5TUBzZiAw/QipCiSAs6T41IidbaOlljUjIzSSx
cX1u2Q8jE7J5QrR2mRWoDLsJFfQ2miJ3s8TB8JKlxrvGty5vIycZuk3t+O1DIX0qJ/aI7YtK+k5d
TbJLwV2tRU1qmqPzE3u0mSFFIA6OV+akzaQITKtY7SKLkrbynfG1Zo3+1W8tOse/fy//g3GK3dfj
BVV+dG4d3d8t6UjJ8LtE/nrAoHzsHvReH6fvciMP5QOC7X9oVX+ru7mff/tqv1n12Cnn3RiTWBUH
2BrQvD9LNxl3tK3cnRJKrNvE9+vcHbN5usBLibA1kBSCIyIUIrXwu28m8ggSF3mey4cJ8F6ABE9a
gt+HVnP0dAy2u90kXNR3RAXrFBFp0X0Lbdtt5owPSxmmu6KdCXEbkXarpdnLkKeJuxZoo+ez+Oul
Wssvwsh7djhXGarMf3rVf+0//vN1+K1j74SS6Ayh5QVHddUd4RoT7oCZZkvm3M3fv8Pne+LXe+aX
N1j+xk6pqeobZflSaYJfYgnP6thSjCcGQlBkl+bVLk34Dzfq+W38u6/5WzmftY4p8PgFhzrWNxqP
WZS2F/Piv2Iz3axgIdgcHv7+x/ynL3k+Sf5yUsRZPPJwiPTxv0g7j+W6lSWLfhEiUPCYHs9D8tCT
IicIOqHgXaFgvr4XXg+eRCnE6Ojh1ZUIwlZl5t5rj4357Oj6NGjjJ6pqeBBdf+/X+B64AO43heR3
R/1SNdXIYsrCCGwYuCam5HxVSuciaqdt12874JZN039znpSn3x10aQf9cqoqEwgscUzs8zK3nhKH
TsymX1z3mwl3LKGgUe5jdCm7n14/Mw9xIwfYf98OZzNjDliNcUG6Tu3sReot0MvYux4GBxOkg2rC
0UThaHtCqNdTlD16nYNUILXTKWXM0xdIPyqXhJ9inMM3GdAPX4mkwo3fWQOCl9yM8uJYOn1zdEUp
iE6PsTnZAu2/Z7INTodswDrTO0u3qauajzBi/wGhTaIM4FteYSxQoh7vi3BIw1XmyfDU8O0ct3Xd
teZW1tSQCOtc/WgOHf7EcAjTfCNq0SYbI3GDU13DSLNyC4V81pB1FlZeYJ5mM4o1ppcowdWIOYAp
hZXV83ndR+oha82e2yeVKB8izx2PNd9v6HR0kq6GAAfgSgxaMwHvCSHBXRM9DfWI1KKOZTU/oN23
7xm4GDs6rvXKCXnoV42ZQsAzfOvCiqIGmwR3bOXU2bCLfYz5hqkkZtByWvtobC5mLyPjOul4+/0a
k0UgEIYaNKlGUVwjD7KuSXkSgLVQEwm8OBsMfNZZgM54P0QT1PSCEPUe57+BI2wVVB5uex8TonaK
9ZRP6PRjvK5lDU0NnxtyDvGZykS9ywoL9GBO5LSocVgbuLB2ga6tH45dXzoZUZMwO4CFBNkPjbVi
JblE+4kbiTYDc40bIl73GK/sW9UaK7q5dyjgNV6oyNnJNFrmXulaxVg0cX5U7LD8ahe2xBfQYb8c
OonKSbOP6WRAPmUym4gsdDucXDUUO6v29QH2RbK3nXFERDI29IX7IcP+gacVk+KojM/QKDBjFy6y
h4j5To0kF1GQR+BljlEm8DJ362epdUnXoIQOzISdMMOGMKG6Cp0t+zUnx4lndN02Ze4Zb/yxGrNN
4i8iaaZXTHjMLM7Xpcjq9zLAK7bO3DJ6QD0VIqYgZd2VdXMftlbtrZvG6H/WVQFJpVD+ZaJ0hl5n
lgU6MNd30MQ7affuqFZBzcvGApS9naDKi4PKalZ4pYBOx5axKefY2ehUn5cIX0+pGYt7Hgj0WkNb
Mv6axmOV6gh9cMJIKC8Uj2ru1wbK+TGc1zpjjeu9yWckp+fmMzMRbmpB+lue9XCemvB2GhNx0eHi
qohmKprbmUHQRes5z1bUxlu/meunsG0eVJsIeEFi5NUsJ6L4RDVZt47h4sS0h+HDZUL6WCSyP8u7
ptspOfQHRHziyerI+cGY3K7GeYx2kVknl8AEBNmTBFiZHSByZbg5eRPpfZGjsopRVl+3kY2NDq5o
q/J5S/u9fbEQuiAMs1KEhZZ1iaI+WKfomxhEcAMYC+RoUDO7f6EW8fa4Qd27bMBJbzXLAF6l4ZlG
tdlabQ1WJA7oN6ZzAm8NNFCArih3p/cqcfd2m4dEYHbyJuIX2QqvaLez0PcNTJnzsvQThqmQhTZ2
WcizokIDjGCxLt9Urv27MJHtQSY5/uuUR5bXr+jHD2QrNhNTU6DkTKgVknOEYXhoQIKs2N6zkXRU
6m+sSMdrI1Uy44pgyFpVw2LgzFVICPDsQZI1Iv1gZLm+TrhSCD+Rx3HbTdzcVPKzhPvXGlJsJz8r
Hvkqgt0PkUL0nmWscstQdM8pcrLaQbqs0dI7gGUMNH95f9W0c793MucJUZPYmEWCZ1IX4uTTpt57
LRgOA8+7NeCta7LuqijQqCXSuBVpzAaqkSm8NSeyLxumZNvctPRLFcCF9UvQD7O9dVqhb3CQpQQn
oivu+9h7bFJs8AF+zXPTndzTJG3nsutMtR77EoKwi2o+zxP5RK+aGO2C1ytG1bX1TFHtO9OUsFwo
A9NsiTPA7r3RcSmzVVyG5b5Df16Mbrl3GwXZItFOBQ2o1RdCJvhmu7jc9p3oLh2n6NbxIOBE8nnf
46D2t41RWPdOLFH5u6xEO4q7/qjjpMAFBfjrCtEWaYpZMmOg8siMY9BcvNRh3Y6rOqqHH7lswsux
LeXKaGw8Ih2MyM4fFkGS1+27oP1UUx5eMtm6jnWQwqIdolXLermtrV6H6zCGORkOMzaKimJvDu3o
uswMv1z1VrLAUZvg6HBfQ7BwzLirzLPumzCNkCg4Ewche7LENFC7CrOJcpxsBfxNDSQyCCFJYJwA
ZA6LSxjK0zbpjbHcaUGUTzmmb6rAgdXW/gQ4IqxutYhQgLbT1J7PsSUfTU/LM2qTDmx0iatlHGqC
vC3fu8LSkJ4AGzHqzwaCblpCg/y561+tRvNMiSI8tJAQPoQVEIRmNfkxyW3j1eO67ubahr3ezcN4
TSkJD6eoUfBkjsXnyxrjkzP40b2aR7ipKTPAIPfiU9H0Rrpyi8S/xkXHZDtr+H1QnLabPOr0u1JA
9IATkQ8Z5xFJsSVZasE8GGct36nPrnXCWxvJGfdQIvTn64caEOk5pAEX42urGDGWjaBkxgWF55uO
SY3jiW9PmwQ8dNqc3sbAcR7DbEzXXV8SK+mSWuU62INcnySTNo70c2h580PdZNAKEpQuXictBEOz
BJHqaL1yBqAyca6RQAnODBAOHhe+yXtzGN17bbL2agu0zzSL4XYMp3PkxyzAU4UPb56Ki8KxDgOX
CzxLreNbNLudBC3g9bwGNqNOqyxIfh1kZMXb3AjCNdqMeUPXjl/ZkRjXemGUb2ZhydeiBAVgx5Bo
e9NLPyEXZqu6g8eb5XX+oeeiXoeFpi6yreDd8WR91jtFfdb4XriOa37H3MrA4Ft9ajs4xJG+mxRc
N4UzkQxu1+BTej17e7cksS8KgyJe9YUmwhPP3ypkarbXUdeu44y/tVapfe5CtlnUjLO3TirZQVsJ
2m0Y1oucmxbUTMQaiW6C5eOi64fkqc+ZrqxtruC6zvBa9wU8a4iHk7PiBbWuu9Zuzr0qZFts2gw2
Iscc5yNNJrmfFuV+jQp3UxktkquQvFBfBtNFKduAACg0Q+WF6yDnX4HxMZNVSt26cVqFjLcOgsjG
WdNQpcumipx1ZxnRwW41aJYkFtB5TfXT4OE+aSvXe82eY9VGJPtYkcvQM/GMdaGpg0YVzuc27L2N
PUYjMzdlwvvowugeTCXwVW2pmzmiKGXiCYsZfNJzLmITR6kyOxakNLp3K/upzorqUPpkREg/y2hg
QdFaRVWBP9GZKii3TZRduyY9520/y/R2ELZ8TRwjOuceWae08atjgHzlakK8v0s9aBEru22sG4yy
7r5qKusjDzxj27lav6RR3jQrJbr01tZ2cBmnDU8egJzmlCfEiPiRW8P3SwaMWsUwnpmzxNjtRRkx
RtVcsxHG3om432JYjY2SeONpBEkb+qo9N0ZVsXGOdXJsG7xYdlxizB3RgmOjINO9MQHJNwhIHozW
f0iTHFQiTJRbP2pyJFMODgXLzsIHa8IJtu5d9EdtMap+M/AcYDzGcjqa0XBmdSNG8gATdNo55X3r
kdBXAglbpYmP3jfrxZvpmtbGTit74zj6P1tPeYX5AuFHFH5EXk90Z+X4N0Yz4k5LhnCToO1ez6if
04jsn3RwoCC37P5XNMteW1sTyRG5O/YnRo8poy02niDrFuASSj4/1Qe3hoGWmjlowlolB3RKc7Pv
cRQ99EFhrMfMxkQ0TYcycKCsddmrb07ppSScZlcsc1IzkwXieKNhxJ5HHiEivrw2U9ROJVK5VUWr
/2yyMqJmsjQD70G3PjT1k1mJcl8vM8rCS8dTq8rxaANm2PhZF78WU7tUdG2hEFy6w/jhmanaFWY+
XjYCr4Y51N67XyAaWMt0lhdKqf6mbzNwHLVM3hDd5ufpUKTkqLPXVjWfkcXblBDJOQGgKpi+rdKm
5UkbZmxIUa4DRBsMj8PJ03t6u5AqmPGEJNPO/mYYwMvzbz58xPlwpeyTSmV/ZYgAHIRbRz+aImKH
lDp9BKNzJm+3SfH8aKUMXoSFIEzZfBsB80HT7L6UUiSbzFXde9mBPZz43rtrpWx9ZMhZL9tP+zzB
terZmbXJ7Rrcu2iri25Y5K/4Jl4ak4zuqe+fI89waR6l+WWvrGqvqmY4VJk1XDCltA6Zcqz3pG7n
dt9NQfdYOgEBz7OtfgrQm9vU83jSc8VMMy2xAMnAbI4GO+D1PPtRRX40Xv+8tn9mo+G89LR1z2Sg
mzXUqHA16NI7i6AssrKzS6tGjE65DKlEAFY8FoOLoE32cjN42thoas5dt9Q/ba9wGEAkekzQXBFR
5+snN7WzQ5igpgTHkr/G/px0AO5nqN9jxspeaAie0tI33eAU7EpN90MW7YvAB39W+YWHg7xZPBvK
X7PRJgkpM1+LwidpxEg6cpJAlUABaid14A+DbaQGugo0pGJi7sLgxEaQ4S8GNOsutNg5KMdrPqcm
826QziEZCmJ11Y2OtysKS/wwDQ14aMTVk6x7dFb4bagu3YzXbKQcfionWBuA0s6HbD7qGYJeMvuP
DRjea6NOovWMF+qUMIvel3UL8cFqnZLVbEjeh3GK10HXFFdGjNoPA4fazVbGTlc05jow8OrpbLjF
Pt08zXPX7EyxOGfmwDuVMbEwScKsi8FjVazsUIMb67yiL9Z+1t8mpnYXsuzwsx1mcVNVUQhwu8Xy
1idtB4OhNQB9l+IYu6QPTYOABWL407GgdxXv8Bb7zyV8N0CLCQpuqne7OVI5ygsRxx1tUVa+C46W
PHVhoLv1OAetsSkw0GBh6IMV9yjdqMqYqqcmzigZM2lXz/EQejeuj9nczwVuy7mK37Qn+yeF13en
7QZh4BjqOt2URAAQsT21jPRE+o6wS+/weScnvEjhKm7LaEdfZXxhZiKfujkyFbqzhqXOnMujSNAC
lqB+V0MtxbyrcgJBaKTIk4xEae1R8FQnyxL6lMWTvrfqsLouh9y5a11wayt/9rqDWQA7B1FFpRq2
xYPIBYLWtA6RpDujBKeUiscY2wzRP3bS74Tia4qBbw4OQV8MD5P0MgKbDKx2A2VAMPjqppQQZCkz
POR6UfLh+tmNQ6eL/RnhfiNr+4Mbwj2xx+Km14aHszyV5Z5ZWkkdNSlS5+cQ9z2J6XVXIvZfzJTo
VZ3PfoJVYtgjakgSAVSp2LqrEtwj0kYVXSs1ZBcBnKIOGuKTRoWEyyrpikNWR6WJQaYxX20jyA9d
OJhbb3IclFlUA14S9RdTx7WcKrdE/uRniVoVXuKd+Uhe+e6aDXz3QvB+1wxvnvIGMdPUQC0ps2J+
a+zFUpaPKSwPFufOSp4cCCRHbn1OPDQuvYKa6JBOOAo348gRfVbUg0ijt6aNY2w9XWiyb4pGfD24
ILMC4w6CRLZmMw93KL1Lp8ySQzJ2V1ETTAcZq09jKvsjuLSMrI0moXpMrkrXcteGDtkDjXqfQInA
Bp9zB1eB4Xl3ruGmn0ZeLttRpa4bZDg09ifqWPYVGb4uKE9buwBHpqqKFdJtVcQKBEq4EH4p6BQK
slVN8SRzqfZZTlqoreDWxNMon504FwTHp28inj7o6CzbA9xnA/UCznen2lmePs86016jW4+QkLG7
GnytHk1qs9Uw8BYlVD0YLWBoGVVDqkyc98DMmuLSn7KpWjnKm9bM63LCaOcF+Yle3+w2adi00dlo
ZHLPVkLeznXX3fWtyYC/BzgkC2D6JTZO3APDZ+1KtN1TcIMJnk1qVUPm6efrpmF2PxsV2kgms6vQ
RdrXTh1JKbAcMD2m94qK8EHPQHljPb5DDzIvQW3D+M8ir1obPGUMCqMwI9SK2mg7A/bYGAVn4Ts5
a5BhsgOXlsnkkS6LCFPC+Qr3JUm9dp8mNDcmUXqnyO4hbk5YzwQGh23XBshzcOCuXYMpUoiooRNA
QbJ8eoO2ML0nI98qndnExsKb2Zq21111mi247UpmA52HDNsu0o2QksQV051pyQ2vY9FkV13T4CJH
qb4vAO1s0GGGD1VpwRco3NfQbfGCmgFve9h/DlpQS5mDczNlaEBritSzJAAW2s7y51SZC0L8oGGP
ru1KNAejyv3VOFXGRdnM9k1pphnrJvvONjQMgn66+8SPISBEWEiikhCoxn7pej7sshHmqmzze9ch
eUFa1eM8EYHEbp7VqDXita/D00i7cUU35TggQE+8fNuKITwihNljLp9Xklc6+c9WzvjJTnbXhZJN
b1GSa30jRAw/pMjr85mYi4aiMTAo6evgkme8f0bQCud47M9TohA8H2BXkzSbqj+U9XiZ5eahBCK+
SfvqIx3iuxZhzdoxmoOw+w/dv8CMomlB6xGSEjFjA6VJzBWZWm2ttV9/5NjqbZklq27K1YoP6yaV
5rnRR+AS/RFfcGSu2yY+zVWQH8MaMSKmlQ93yi+Ur4+mZfobWQI6TML54NomUR6m4if6/RnVBAaE
KMVObYpHRKwfbCxjkCUwoJDuR5+5a9XkzZuUUWVMLUy/voMltDYC70dSDATiBP65USn+LaaSgd8s
Nl6MHPWNQP/MozwH0OunbMMrcyfpavSu2snY3Q62e2IVxUeDi2wYFFGe1S5qlX2om/5zage42I65
jer8aOY5cR0E5ybDW+IEH30j6l1gJ8cZ1xUMkuQggrSnvCKwVgbRntqWlCpiT1BsLgCn7GUMwLVn
PZWM2/hnIelgg7rVln51yspdmxI8Q91O0Pe6g1rs/xbmMrYOLvY6Z7pCdWyci2Z2D42giz3FbBcY
k5gMmcP02vcD3PTenJfzqqeELNBcD3ontXbWbUiLP89M9OZTMjGx0OFw9EI4mu5AyoppBNEz39Xu
ffKUfSQ/wFiZKrwaQvwwmVDyfLKJeglk7DzSJH23BJcU7bXaAms7p+Vn3YxWHBxCy2ULlzvRnTO5
z6Zy0r1tDi/+DB4kH4NhU6Vy2KiMnveUEkeSOmA3WU7biyzOjtomwSOrfL1qJyMmeSgaV51lqvN5
MhrKoc5cCyqzn51wHuNuTgiyceG2tRRnY4XWIOsnz2XFccSVruNpFyrPYprf5OqqaJCLbworKu+F
6KPDWHfYtgNGc2WqsFYV5SsGDhKFBse+8TVHGoNOreWEJS5ebDGSYn1tJ3zf3RBz4tQmXr9RrjOd
xZEkCBo4ETs7tCdOP/rPc2ftIqrsk2gj98wB2reZnYS9sCzYdSCqWeGrRtwxyO5W8qtROCQWVh31
A1jjtJ2KOPnRh446LMZkbAhSpms58L0IK7A3Ueizu4+rH+1sGGuL+fyqzPoI/2whLpxCWGAHRsRV
Y3JRtd30gqTAPuQgrDaBht4H28m6gmRxlbsqfRc0nZGu6GC3IEqHsQJ6JyKocNM0J2c1KxJkl64F
GTIS3IsYYHlNiRZYmUPb7pva1Y+BLF4NLywvcEnEe8MKm1cYVEgjs748OKAYb6K6G7dUWeUhJiqk
QPPmGBs5xu8jbetPNWl3Z3S59eANKc4AJ4KUU3pE0zcQp42WplsxaJftHYF69Rwy4NJzjIVNLHZf
tlZeJtkS2eHN6BuPfkomfGHTpMum8moMRbPD9/0Tj7izYfBoo6DISZqMhwZJDbUm67Y2g/kq7Sp+
6NRK61zkQbKdgP+c5kW5kvssS1kZMjGK6TJbtZ28q25x04016Jui9chhHPmahj4GRHc+b1LS7YII
uXSd85yx7WjXZgmLwdTsi2qhuNa5uzfyXv/0ZX5bMPN5GphEHvnIxxf12HbYOcDbwYlrN8lIXPJk
MCevg4mi2LIZPwKj7AFk+b7/0tQzAIoUS0Q1w77rBy97bbAj8JtN/UGUEd5BI2DlKRumTGnGLC6u
fJw53rupEDoZM5nEisHQsY+rJcmpL3dugOBct8swMNEb0ap023qSCrGCnxFmYIE8tTxnToEnjp3b
wZE63M+stsCM+pssLVFPD6JkqJJPki9MD+RkVzGx2cw448+durDOzSGDvolRDW4Y9xh0PqwnOTxi
2GxpOWCc7PogADwtjn2vEipktM9ZxNtnzsUDCAv+dVDg0qhYBeMMGHjrAkSz3O40F5GxNtzsydEs
rKzUJkMvkAwwUHxssEEw6Avd280rMnz3c/T1I120/DZuXFnAKKnZnxfwmuj02NuBZomdpPgAerEY
wA1v51m8gaCNT0aW5AtO7g2o2rzJszi5smfbfgOz0Jz13phvGTIQ7oX5EyV4grMEDr6HpXLl+c3P
0jRDFpMguwVFhAnHq32GLDlGHLLOR7JhntpxHA9qUuo1abExtm1BjFvGb5obYf5Stm6wyoHurh2K
3zQBUuc21XU4sfpOBCrsXCv19jqtwmOXgiRRde7ysAOLMgxm+xaf5R1+F8Q1JRNmRrLGypAterSS
QbvNOPaCwB93D6C0mg7Aj2EWdHld4IMDT7mzaFHbK3f0E+B8Zh4X6Mpk+pygKngH7VIBurQEIGWH
HvMV4id5PwIGugtLpsQ4vLO7wLQdTMhzMyEexRDBy2eVW1QZ6X2Ke7/alnHCiL6tp/nSV753mCHP
srWzB0KsvCo4D2cg/7RfBvu2zANzOy1PkBziZzOiueH7rfqY+tz6yS1hPh+2mdr7ZtOflo1ItYCr
o8dJm/m12QAFLIiP4a6T5mlMFoaTwCzzc6eKDbkV0lXq6E2Bf8pGlG2BN/XUK/nJj0tcQbGMN/R2
yLoK2kw/zk5UX8YzCH+b+pldI1C9tqtP09I6GzVRe5UAssC65a7o9hFS3no5L3SMdc2y6I0ms84u
epOVMsKUwbsTMLlhDF2t0wr2JZCO6SGXY8R/xuG5KYvr0ZipUmOqYSZ/k4UxtIneu5mPh+zt9uDL
YnrpDcbFdT1CmiZrYk2HhcFf5gxrerBYnXIwcBCVK697iBorOrPaotuWeqJ94rD5GFYIduj3JUke
uIv/k6ClWPc0zyhCgzXWa0B+CBI9TJlA9rtV3Q4Gi0RjJ3fME/WbsPOS7kPqxce0lNh86fAG1fmQ
lOcuaG8Ch5cZQowegjpjyu/wcfP99LvQ3g1VQBNBzqoYNlbGFAj1XPUjFWTtbBiJhOY6TB1YLoGI
jwByjZ3ddGLPzBeCJqk00PbKade24V3gBjPx87TsxkVm5JoMeYqiUrsBIgnxKtN8x5AWS6Vr0oEG
Opo+2mlEXmU2v8ajqy/NItKPTWwnhIuVCcvBot1MoZgLsDuJMkgZTV17zQRmU4Qs9XVc0xoMW40c
pJkc4zljqro4jyIKhcGFD1DSc0ZowFCFxdkH6ZXYYn4PZiUG5jr9TF2C7h00ioeRcaRXloC8uhvx
8bEil+WAtsW0z6NQy8fWwC3UR2EB063In2Lma9lmdLsUoEJv1DWs16Svd3ncQ8RpEfACbqRHbGwc
L+7fa7z8tIVgG0zglp2Vk7bOuAmCufpRq9l+ZPBq7rURMQ4A9vdkG67YGcUU3PltyENEVwGKdKRe
ahNod2GVWEG6StoXGSkTe1bG6BQZ+cGJfByIde9DxZwnp4kJVGj0YyskeSy2uwzsK4CcLpafgS6I
yYcbomxMYscKYQFpnomSd0EU3rkiYciVu/jT6HWt1dRATK+UFeyJO4p/esbEXnhsxYRwLrLRyCe0
LPWlU1UdTeqih9xg0hfOaE/Goj5VTMMYPOhBRdQ2gSx3kdLuBTJLgleYAqJZbWnDSH+SuAxpuD/D
8SATAkGNDW9x2R2vW9iEz55XdBcec8ETw3f3Sfoe8BHm9WYHhc0ILjXAkAD8nWJ36YxT9955pvHJ
8NwwV140eNfJfwZmqlb+uTsl6GBURCG6rM657V7lY2VdOBaaE8af06ujtCN35WA0V+k8WMyQYl7U
IXJXqrFq9rUtwEMMZvYBGQBqflo567Cz+l3a1WrfRZF9MsKUJGpLv3nJgI6m5QXcZ0L4oFXQTJFL
4WarTvgDqYY6JluzsTL4KyoX56A6mWZjOFx79Jj25HW5b5rn6gOJgfWkg4VE3NmKmZKu2n3OyG8L
i0a+e3zufiQOIR9FY8uzfplJrUg2kPEFf9FgLy3c7H/V/4jy/54Rh93jn5LD5f//KoqTdkuigR/v
l2nbcNF/dMM3Qkrx3SG+xP90Fg7FOGUDzE4BlkL+kJIWyaAW1y8IfG3LfTksTG//oKwUcmMONL+A
8ZSqcyxsDG9wX39z1ovU719Cyy+C6LK3fOpNL97PTn2SRYY6Vuz/f8LKRY34y4W1ISx4Y88hJrEX
GTqV/DLuL0uTTLJnlZXfnNBfL7LnLiE+1mLxtL+ckW93XY5idN7NCeELPOvmjZ9ezdRSzrjPU/VI
AOdUeKiNNqMFfFDsjfK26/3vbvYii/16ZX/9Pb6c9hTKIo4Gn0mTKo5OJfZ1ThK1ZZxscwQ7G/Uw
Zm6R9d3ak/2Nvt5ZVKP/OvYXdbBUTJRyqLh7LK8BzGn56OKsL8Joz/gCK0R6V5KiNWrzau7EmVPH
JKbrrZkiYovNve0ZJ3hDH35GtoPdr7G4PbO2/WxH1ImQNzY+qS+b0cl35Nmtw8UVZI5XYxvsEZJe
jCUFp5ntu+y9nuo3R83zIWHpWAvwLhv0tCfXBybc52d4E+lqRxaT6izdpdV4/+8H78/XzfeWHxqY
CLdIfVme/V8evLLnm2oz8YIRsS1dIuutNULEb5TK4s9rzVF828RLFnoBHsTfj6IWV6Kqw2lH9Hh7
VmzTTbXG1o/kbzVc5Nt4Vx3+fVp/vrK/H/DLVyTorTDH90IUkgMGYK/Hb87oL5eNA2BqRThsCcyU
v58QWy7RzxVcQwtjwja1/Ku2TpxzwEZv/z6RPw/kCs/jBtlY7ELnP1r/X+5PrmsFsJP8gIU0bXfn
WKw9toX/PsifV+v3g3yRdYOmtHQvGBlN8dGE0JV883X77ud/uVpp7w2Vint7lxutufd55ECB2a//
PonvrtSXJ9loQgSeAVNrxsvqLEeQdiRBJEPim4zfXK+/+jl+vStfnudKZZOQhU2X5jDv8J7v9Qo7
0pnYkku6+e5Z/u7EvjzLs9Hiz4o5GBsBhLrNc+d/J3dfbvAf38LAwaa9GHLRM/3+ODPsDNxpecq6
rb2j1uJ82MTgBV57OwiC3zkz/npG/z2c+8UtMVnS9g2ztHcUjJsEqfzaNh5HF0/Yvx8J668P3i8H
+mqRiGRNM3hm5XZbKHcZO/EBnHRmGWd5Ue/CebjzTH2TEtruBPmdED9QIx2HMd3k8GNr72oRfKgZ
CO4yzusDe4WQp9yU1HS+Hj8q1EyHFD/RN8/Xn9cH6SUvPJm+RHKyRP9+O5KocuoB9O1OomheFYAR
isEoN6ZQx39foOXR+f2+/36gL+tv2vN5E5TxhLZkkK9vHOsj/PzOG/PnTeAgoUkeLeMy33W/vP38
2WJ0i9i/y+AsHdAkIWH+93n89YL9cogv775UeM3NivOwIJuGhN+xsf7E4f7NJ+Zvl+vXxfLLmUyI
vEp3CGiJI1XZUTqQ31OWcs9QKl1DJ0u/eQ7+cjzfc2xUZ3YISSH48lqyiLVwHpbKh1IzwkWQ+fDf
ul3ofXOg5Qd9eQ5+PVD45YUcfGBD5uBPNL8eDEw1JDLQdQh7TpI9IULxCifF//mW/XbIL69mFFnV
2FctWwJ1kWc/ll7Pt+/RX548juGbNrbxxY3+5T0q8gJg78Axluia6TBU37w+y+vx52X778//8vqM
GeopCKPTrh+v6g6a67EV2178FJ9Q7f99uf56Kq6JAd52PM+zljfgl32AgfSAaEROZSDHJ5PWGo3y
N1/Lv6xqSL5/OcbyOP56DERCSbgcQ56JHRETOwP92GpcByuxNQmu+uYJ+OvV++VwX+5OFeb9WAs5
7yKHjGlyBUlRKId++NnFMXm6jpmeF7DmgBxP7/++mOKvz/svh/5y47IeFktr1NMuuPSO5U7e+bf6
DV4XUyXO1tx459Qh3XnylO7zvbH75ujf3csvr3WoU3NEwhTu0tZKrrxiCRRu4xZVaZPsa8K9DiYI
J7K56nKLLnYZWIbGp5tVb/hTqk3r1MltZTTim/sh/qzGfrv/9pevQFBoQ3ohV8VyNyi2KosuNzFR
InzWErxrSxPNfbHF078vx18/cv+9F/aXD0GoOxpnRcFjkBJ8iyy2n/bgbD23/+78/v7A2Us2tGU6
yJl/f77xmXh84zi/Zmuu7Z1cp5vxgA56W+wRFWzKk70liGPPkv7Nm/W3U/Qtz+Rb5AvTt76eoi10
7Xo5FHQkPJugwi4YmDxs/mw1e1MT9vLvS/rXN/nXA1q/n2nkJ6QHNTjtxZXaQHHfw01+Gv6HtDPb
cRtLtugXEeA8vIoUJeU82k6/EHba5jzP/Pq76At0SZSuiOr70EA1CpWhQx6eISL22u60VfdI4Jzr
0S5N5+Ngi8eazwQMQQ1Gt/YPw7g14/vrf391NPMPOFqXDKzLxzEIeW85XkmQjwdHEWIqZPlngp/8
tgVHGG5ocf+iNOU3Q0i83z1QNRpUtWblyV44aHCTp/mMm7IK92zx6fYh5XxvLorPcHhKBWK38ywc
ajeA1Nd2yEuLlIFbvUJ/iWmoy91L0zn5CxC33OQwv8Jmr+yCvbhfQ/FcfH0K2DhZp6+AXfL06dbk
u5NYxeqgSO+i2tvSgbS//gIvDkTTOcCQq+Vgu5ggmINZNAsykDB7wPq6j5869XtGaU55073bNni8
Hu7CgEyRjUxRObqqZ7v+NCQNHdCEk0Qnp51LWfn70vy5Lrb9kwCL3SMZhE6i9jC4vd054Grt8EY8
iK6yzXbB7vpYLqwcJ6EW860zQtBtI6Fa6ykUtrNlYzd8H/u1k+aFpfE4zlK/LhkjrIycSeAJ+1z9
ljePVrKrhKeYsqV8+PdjIvPNG8KvW9WNxXTQ0ioU2sigs9K7ybptW33Py3vZ/C92WbAZ/4RZrBoq
OpiwmMPk1NLu6M+yldt8J9j0LA227I5vwuHf39SNk5CLT0lWk7CtY0JmFTCre1rxIn/lW7r0ogAi
6aRuuRhay0yaknmmHqWEQGVOb1z1JnJeLwKBb4tOjWzuVO1+XX9fF7LFDAtwhUxIsnfLC1xk1jBe
dHNw1fuW/EC785/D9/oDoqqNK+F9vaeqvZIZvjjMo5CLl0fNsUozj3lvRtO9PPYfkDg1SmrVmxV1
Fq0kP72hca6P88LafjLMxdvTO2ukH9MaXA3OK52NQK/ppIs3dDta/34bOQk1f/ZHO1pTV7Sja3xu
XYiBtqBoN14Sfh3MZPv/G9LiiK3EaKGhvA+ugGNT/g7GzRxeroe4uBpysZehFxmGKpqLw41GfzIg
Lh5b4xgb+IKb8KbYp4dsG7prW9X5G2KRAj1golJTuAMthoMmv0V8TRpZRz+MxrButiKMxOsDOl9y
T4PMU/Po3UDySdjIVEwnu/uh/hN6bov9U/TzepR5Ap/uITOIT6GzyNRAHf7FTxxFEZpcywWLq2Oi
ILAM40mhJE37xPUoFx7YSZTF9mF6UR3lFcZ03rjv8AON9k2/MsUuPK7jEMudI+bve9hSie4Y/+HS
UuBQlP9q6pU9dy3KYpKhhDSmCJyg69NqPfMcgBvYnrgylgt1ivmFKBIZF0uiKLGYYG2c0sxd8b1U
3/733Bw4uiO/Dva0nasUa7v7hUnAyjpfCyxzLsEsRjW1Jo0hvs7CimLA28bFyoomKWcTQKEBG4wT
KE4aOMwl2isFtEiriBfuJzoMHQz5hlc9FHp36Os9HeUBKms52GZe8SRSMbELS5OeolE1na4M2l0k
+364Twx5fMwmBJqYzKcpZsTUJYExBNBJrYZixCBSaUEkPCuYRB+9dmWYmXbTBIL+G/MwL0BvNwiz
AZiAIzqtrr2tIJxJ74Qht9DNSXRuF5DJvg6KTHsbB/hoL9B0el/AqH4twyqkH7cN6RRpSrVFSdM1
DgG0CnypLO4GHQBq0Q1hYFuTQZI8SoB8bhIJ23m4ef5DyPl2qxRZYZNCUUrUr8FkB3nkG/agp9lT
l+MKAs5q9B9BEwEiAUaCCAqW83uG08RmNMbR3HgtRe8eQ5xNX+tI+ctACegtQTfBk+zy+yaIoh8U
ca13bnUignEFlVIVqamwQVWGJ06e6k3oaGo74YUQ1AOQeDUD0BTEeI4iIfRRMqoivYTuGALc3sCA
jWh9VBILISJaH9do1QY3OFkc74ZRM91QSSS7EI3eVWOsZ4fckLDwrIHvg3lShhGQxzg+oKxK7zUN
I/VO9noH/XJ0Q0u//tSAqPksTKPoUCPglUs/autBTJB9Fd8sZaA93TKkD1zN+mnbZnlA/12bb+Fm
v/iiRrdrJKs/hKqqHd9sOVKF6a8wx2FpmLR7UPbGHWCY0MY8xaRgLnv7uMUFO5JmN3NtC9osd4xo
6nZot3+anabZtQEXqtWiucJvxJ8SMpXc9vnvee9GJRyQ3WDl8i8XSBW+pQzaEigr6enlMgy0f0Ys
J+Numr2GtVz8nCy6x82ZTHI90tm3voi0WIo5qrE0RvG4E6d6m5j3A14N1yOcrZGnEZYrsWCWpSwk
RKhqjIBvIzyGvtfFSpCVYeiLJWugeQ2vmhQaevkkgxOOBGVl0TpbsuZhKKzBFoViyJ+L68Fg9IqK
1TAPKn+aOTqe/KWqu5W3sRZkHubR9quZfe1jTzDu8vYFndKtJvebki6o62/kYhSw4fTIUVpDcXEa
pfY5OKP0HXdJq7Y0zGClGwmD9pKCbXm7HurvNf3kQEF5RdEgSMJdFue0wWmsVvMlBfkRuBuN5R6V
sHIjNYK3M5SgpLW28L63pjp+RLiXTdtQ8NVykwpjeUgyqBZod+voQQAtwGUWauNAQ2AhfIZKlKDt
QhDgBGO81xtzeGygrexkSRofw4gkIX6wXWtHwzA5lTypKw9w/tGng1LRKUmwKZkKiqzPD/joNQ0G
3fv0OY07CcPKTYZPMOwrRhabGSYEAcL/Op7o7Oz7zNEDs15LwVx6gYolAT7g/jOfOk/jj55PX68e
sjwgEYgfEARi4JOogrCLkij6c/0Vzn/sbLAkSRiuKGpnPQWdnIFEyAs8GoIJjJHQPSm1Eb8FBabu
vtY/sSKPK5/BPM2XIVWR2Uk+dP7fYtJ0SSCpSZGPu1r2vggRJKrV2vJKiGWtl6IdyIJsDlHWn4Uh
jZjXAvi5/ujOLyHzoiEBS7UsnU1Jm9fGo4kCBBgzwi4YdwYoDjqIEM5HWrXzowE5rDEU1gsFJzx2
BMDSOICpt5mWUUq3JPXX9V9yacYcbyiLGVMyjVOsuJgxQvXoy7eVNdIH3q2c6zk/Ld8cXgQWp1SK
QZbMR7JYJXvL69omUrtdUEMzxVjCV5EIyPqtEqfxDykYWs5IGMeiuykUTMwHobEQvMEvA/QxSuIf
qTZmi+pZgD3kmvGsjjiqZQGEfn2Ms10Pf+4G9wvknrhvvFSjhu16bhT7US3UZ7WOCrtUJJN+oSTY
x0aALna0WjSeJj39b6APjZ/QkaQHFUjXoadPnTbT1NQ5Q0459jfm2HuRrcdiHfFnJ+nRBEuy83La
xuWEHGHSTTh5RQkHrbKxagdWsngwPJMywTS2VYkPYR7XG9PzLYutyDDu+lqQngTfkx7zKpIfqyCM
f9clBIAetP9HHTT5aE9eXkp2ZsjzMSoLZPPZ6zCXdTV62GOn7hsWkHiErALyqS83WBcWEHvGqH3O
x+bDmvVCWj7gzhgGHlLQwbfS0dUQIYKbKJNtHfXSHXSH5D7UPOlJDmVkFEks1NE277QeXHPpa49B
XWh3FhpOrdeFRzPk/Kh36WyRWwt7f4jRIlBYRGUU6l3Z2HjCpM/UiyR8MuiaFlC/wgyMgzvoGfHL
JKZxu/XbVkhstZ1V342WaD8zpAt7tSvjtwxPNJtmVJRjqjFiJyIEdVoeOh829YYJEmy6uNHosBxY
+q9/Cue3KfwOyBgZs+8Bab7lWcFM9QGWIU1Y2Fa5+U2+az/kN30j2YhBoFmjHroe8GwBXcSTTxcB
zLpUrhtjtjNHuxgeOK6DXXRqGkT1j+uRzo5ai0iLr8/LIqX3FbAeraH1ez/uooPReeEWWgryJeQn
K+HO0mGLePMie7S8+UNgZVM4zyBvwFO7RVhDw9bPsZ6Sl0YoxPtISmMH+z/VLVDwgRGIdtkQyPdh
r9BGiJ428TwMnzht2bXZ3pKlz6pNitjnqUjGZG9l2j2+HPKWUsuhVCPtibYGcTOpWH1oo0Ufed7H
mHmp/de0zH4WfS3ZUsWT9qa2ucd+rz+ME8QhDBm6Tevj8eRD2w3GpH2j3Vpzo8ysuF3WNLC1/pg5
rdLS1zKIN3o+Tm6f0ZYtt8wHbWa/SQGuVzgm3jFT88ytWznYWD4ihViZZllq+Y72FRKF7KeHBqNF
R6+a2bdWSL/yM5Gv8MXNIp3mLUVFvBekcA9lBtl9BslxqMq1uvn5ZKA6I5ON1ViLSWovlnx60nVM
Q2rRxT3MSbFY5tr0WcsgsKZg7UByvtEZGoUnkrAm55LzWoreevqYTpLkVkF8m0XmgYXe9nTLYSf/
QYn4V8sDEeF6Bfmt1hTfr0/EhYsJSN1F+OVExOavBuSW7eQaVyox1qWHdpovnH07/ehKo7d7Sj0v
1SADFRqsL3HXQEQSZa9F4UIiHh4jMAfdyu8S7KFuslCPb4H+SY+BRaocmKF0kxtcMmsIMxhrN+K2
I1MKdURAFpGDFErLML2dBaR7P8q9l2lkxd9YgQE9EeMqadggPzb2MrrWh76KK+f6+M92d+P0VS9y
gwFZiA4TzGwnJa4aPCGPFteqV+fVzkWMxZlMyAPawtQK2B6s6HQ77CH/oDNysnnRvPN+XB/RbBVx
egQ8DWcuiv5q7ekBnsrNDn8/5OmNpAt7StIYuPu+tGmGPESJnKROKcCj1aes+mIl0vg7Rh/tKppf
O/oEdEYapWJ7/Zdd+mHMcu40nHFmMNDpmtf1OYQLSFZu1u7C4dnMVsrKM43/bOTHARZnRhmXyRK/
ZlgjbfmJbxv2byDwmHqQ56QKEmXWYi6UwCr7NFpDeiElFoVbmJiCjQwktmNsbt0WEx825LZ6hgCd
3eLjp34fDD+6E3AbfISItpaxON8K5vOeKsp8irhv/J0+R1tB4Bd+CmSz3eVoNmmeUj6EugUqZ2hz
M3o5OqHSh4+TAbzu+vs4X+ZOV57F+4BCgldLzZqPnSmshRuANzu1vq2N6tv1QBem5GmkxYsJ9UGz
xNEfdrIyfOiW8hV4zJ36p0GEsVF9CiYjNqVRliQbr0s+EwgLyWc9zllGqAbXf8v5JCQ3L0oG1ig6
P2p5gy9SM+mwxCX3Jrhd4Brqyt+/9FCP//7iyIJUrYcn1mS7DvRHlkAp3RnJh6+uzPW1MIvzilha
3ZB0ADwVnl4gFYceA+Qh2Adx/HD9gZ23VrFDHI9ofqJH8xOzFhWhWTLsyqRErm9VvzuxejNHBRcr
6bXv/a2KQwlgJITAUAvJQpgQFsTkWUNhAZPPvJkqEYvGWN1XHuJXOcBmD7r/yuH0/MVypMJbY/6E
MGxebtrojaeqbVvRHSygzYV4kxdrX+r5Qz8Nsdgs5GEq6UWaKB6pJewbQ01vkxhssKhoP1U9WtNm
nZdpKb8dD2mxcZQoFPH/ZS7NJt959TlC5RuYU2HzUQ4kiqdmM1lPIw6Zyncvhe/ZoDQOndk4+voc
kM/XqJNfstxTfIv++NiQmp3uDWSA686wsSdKqDpIHXn5ai9jaQOyxB2ScO+X6NZSaueOnLJaGmIK
VcfkZ40d6Xn5WdG2rTDCeZFi7oKw2IJE/aBLF6YQ1Fxw30b71HqQkSuYhzkd3cI0PV0f0PnFwjSw
L6SAoin4tCwv2x3q0hDKEiXBeNp6k/+slB/caW+iCNusDi3n9XAXDnmn8RbfEAxadYBxwc3cldx0
G7h549QON1c6TLK1svc8LU5yQBwAjge3WNenqMl1hM8ZqAScyUFNfen1u7x7Tfnn+Fu81s01/7lr
4RaL+1iPKblJ5gYITHVHaQHuZ57/JCOaONcf4/n3ZxrH+/viXJ4BB4Y0w8AmmD2AUfUZWVDn2zBZ
aVa4kIw5jbT40kVs+NphnMmVSd98CagUQUUWohd5Au6uWBPs5bQxv9UWTDQxCP5kGRzl64M9f6yW
TJ2P/4lctVVx8fGPXtWFltdIrhGpt8a2TyHpRcGUrCybK2H+Pomj1T0rNKs1JyVFxUb+I9iAu4d7
ub0+lvMXdzKWv5/HURAhkWEBewrwOrhgdzVXjRudy7bTZljWzQjD6+Eujok/oNLbQqPdsjtzANRH
arVEBGE+WhK15afScq+HOF8QGdFRiMU2jwba0/SwSXZjEP+AhZRsikGyXJnU0C7ovW/dFBkAqgPp
9nrc813uNO5i3zfUiPIWt/Wd32WqnYhzsqIAXHI9yoUD28mZdDn5xLpFjxv3ktsG3YymkqxDCP/9
bZSEkksCIuGJfsmvRT3pGxN4wCMQWHM/YoizqYGtstnLYBfR51//XZdGf3xUXlxtRiAVllLjXUCh
AA72cJtnax1fayEWFR4ti7OU4jbLstIkXwNfNm50o25XvroLGwLMNszBYH7PbXPLTJrgkcjwyPO4
javeqNwJs31+oPfK9p21LulLU/U41GKq9nSYK3lZJzsypphGyOlN0bdfGtOTbF2dAheur1OGqrgy
Uy9988dhFzNVTivDyqes2SkDSidr0FpnbCbTrrJSAG0srSwxf8thJ9uQibJKNTVRV4CzYVF6ekyN
JfgonZQjEFX6p3LK9tE3/MsLOFKjapvDUzH9rMFyesE95CUszfEdgZxolV/V8pvXPkcR1gfZVstx
ZO4gkn4LTMuplV+Z1OJC/Uu0bi3sm9fSjmfvZvGj54d4tDBqVVTCbx7j3WgZtV0NMUR4VPKNl5mO
oE2/k6nZ5en0cf0zOlsfF1EX+2hRjGoy6EO5y+Hy7C1aJnaq1ZU0HchrqbSzg5ZJf7zMeZymGF03
lp2GtcEQMbAhyZ8/4+8S6nfib2148Ydf14eknE23RaD5uz56koYAjCyOE8WFH9ftWsX7FMwo3k4+
dhoZud0JA+3gMca45FZRanCTU0mayQtVOy1y4W0aKs+WY/NnHcl0C5RDi1DcA7ExqvI7vervJX7b
e5MGGLufDEBxagIyiPy7t9GDutor4IR/xaEI3izPoTSUoOTtPusbeJh+fxOI+EcJOeeVgDXMSXs5
e9LiQF/Zlc6XlcVTWHwEVU+Cw0qiaicjb0dRZCi2JscJaWyMiPFgLXaV0qhYdVDiYVF3tUAEF5hE
a/nt8xlmoKUWyaGiErSw2D59G00Igyz059cOwsuFv+tKlRZsG03/t/dgBnwcaHFQixLo6wZtUi5l
Qcs2rSB2zEjOf/eS5LmlkQZrJ/m1kS2OZYIPelT1rHyXjlN88LAY2HIHEg6F3r+ZgtTbE6bP9+KY
9vBc++7JahFt5AP5/dCzaioLSCXhI/h7iGerFIh5KT9dA/+WZTSS+qKli8vkhhSYupaDdkHv1W41
N3HjnUivm7CrdkBFVhb4C09irgH9J9hiX/E8LEHSANrNXxOvIt+PDNIbusP1L/tvR9vZoDRjTtlQ
e5KXZxFQwL3eS6PnWgnNI3E9YdnQVndqGRV3Q9zUZJDx8JI7uhgsOTTgGGGtLpYa3iJeOoBkCnE2
8CUJGoI3votdABNB1f7thdLkyf/zI5fHaN1U/SItyeILRfZSgmMbs/fASP604Gz4Sv5cfyYXFjud
WjF6FXq3DX3ZReFHKggNjGndoovlh0Eqv0q4zvxorWZbj0W0ux7t7EjE2I6jzb/maGltPYN+ukiW
3Mzf0sAViPvrf/98EzRocNENmSwTQITlZTzGgzRVRMtzfcyVduUAYzBUMB9Q+7HbmlHovRs0u+2L
ppJW1ssLU/gk8mLTGKDaBuSEJTc2432tB26XQOwDQHp9gOcVAJpQaQHhqGeiywFed/oE8UkLOtWi
1C3Tb+/tWqQ/+l3tjE7uCI7hrESbj6iLD+Y42nIu4juA+CfD89W7Hxycz26729A2dmjhXtemxoXt
HZY1KCN8Zvkyl61dmMsEVWKqnqvOhGJfGQa7NGlOkGO6AjH4s6fRXLt6XXppxzEXLy2yjN7LsIhy
KzqwtJupphD175c2ZiMbC2wTTTpr85L0sq6xn4fRARqoPcww5HZtTlx6S8cxFsvn1ASeGXWzSvIe
d95tvhMP2QNkKrws19SKFz7gk+EsjuIDEDpfT+YJkdtDulVXzRXXxrJ4JVYuTBizEmCmTXSvwat/
lzxodrfr99rbfzG7EbYhoMcjiNzd4oLmN3XfDgnPjeLj/CkFLoWcm2FbuqG79ildfHBHsRbviOPk
VJKqZFwGblUSRpFrDYWXPiDs1CHp0LBqSEtuU4DTJd1g8eTiTyhsGshwd3JSeu6EIboQJtpj2rXp
Skb/wu5BQumfmIsz06glQh8pjEoyf+jmVpdkmmDsVl5Z1i8ODfiIJOJIgunw/O+Ptg1sI5D8tAxN
GJ5ohO6a9zz9EX+LrD8rM+Ks7MfqSi/KfwItxsOOK/gk6yQ3L22pe8XYufYd7G7xHlbS2+F3XK88
wAsjY7lDr0InDOL9pWYUqp3WJvhju7l2O9ZPWAaGCH2UbGsaH9fHdmECHkdaYhxGUraK0vBhccSF
dav3E432zY/rQS4sqCZQCvodkL8isFx8UZToI70eGI43i3CkDQAs3Go2/78gi09pjOkIFeYgMCnG
4AskQ5yFroe4MK9PxrFY5to0HlosoTiDlZx22++iMT2LNFNMQra9HmntiS3WO0g3WhuYpMcm4xAJ
WDA9tvHz9RAXB8PNRueufiFBlGixiEkAQh8dJv/0Uy9TuxMPkzGsPLSLQzmKs3gvME6FuggZiqW/
KEbhGLG3CVEyXB/NpRPQfFNjL53Bh+d8OkQPatXx+tUdWm8nco2X6QXZFzAi5Ul+uR7t0piOgy0W
BNpjpVr1GJNvvFZkzPXxtRfylTlw6dNEuqaDWWMTwo3vdHkrUeI0ms8ZXAiV6tYMoUUmlvp5fSTz
L10c5ehP+SfI4u1AIwbfmzGSzMOVT7NVCTjrTyP7Ylo7uVqDxpyXPdDBieJMKGJdA5G9WLLxze0M
hbSHK9Xb0ocpnW7mxIWkPWMSIJY6/0/fTP9a07aIunhdQaHhUYt/mKsUhybs3axxcd5cmecXZuBf
NSPSe26tUJDmSXO0HTV0+QwlzHUyruJNuC93poMbhys6GCw5ayeu8/d2Gmz+uo+CDV5ND1TJe4Oq
fVfJ7XgLoXG0A9UfYQdHhzqcfhmeJa6I6v6PQVKwZ3OSdIBTp3FTw0ymsmCQ+bZzCOVETmoPz/kB
EMsq9uT8M5sH+U+wxeRMOEDXgsx7a4L3xtzUyssqlU86XwZxaJbNv8gEA6bd4uZUN/RNDSWHiMyn
9/t5zH5p6V0f2nV252ePGZZjQd84Fioo5Ym+3k0hPpcflM6c69/hhaEe/wxjUXiA/y5NOFhwgsaJ
FTGxA9sY2ddKcunCYC20CXhMi2xkHJlO316F+/WEv9XoFgr9zJORq87UITHD0EJ7l5peXbmDLEfF
2iXR46wi9zQ4ZizFkVWLqaSfaoNb+htJvZ2+V93KRWq5SBKB2xPyWxHpN6z1xUenF6YXGg1SYs98
EFj6438/AmSW/HoL5bx0hrroxk6R04wRtD6W0m8gnitvf/3Vny2Kf8fABOSEiaqXveP0rXhCXdVZ
oSC5VoLeHjLFHhKuuUp7yEoNJ2kJTRuwclWpfgTiyow4+6CXwZffWNdhKVjIAzerzkGLbfvbYYMa
z507B9Y4RvP8Ot5t5mAk6k2VFhqa9JbpQz+UymSUCNaPobUpRav/5iEuJLeK3ZrZFvlNpUQrJ1zF
WM5CKJgns36x/Btl4Itmz/FdaIQK/DfUQOHG6tXyj9HXjfLYyb6yp1xhPfFb+ucmtwqab4JcVt0E
a4pt5ddP1hTUX1Js9A5yrH8vVVBaugASCB+qQ2RG+3HAyTD2tBbvEws2YFGp+VcDkzknU1u41ZO/
T/TQ39TYEdED7Y90f4dcJ7AlFx/CGicGhFOGhDFZkkv3lQTof6MFgW/sghysUdlIkbQLJJl2Fwuw
/qMUZnpjS2U9p8zKsXlpvd4/VIWcvLHDijTnD9o37K1g96N68L7khRGidS2zx7qw7osMM0YrrIPH
JjKzB7a03C2Hbnwwh0FEHIA5nLdvAzxceGOyOwRC+9m0QnwzqUJ8m4q5TmO4goPAMKj20OBkCzl/
2E24rb0VadsehrShbQwydrcX28LbSkbcvOKS0nZ20ibBA7aYEUXcNlCeseCtP7DWE+4rRYe92aN5
nXl/za2ApfcXye9/m2Wv3VaajJ5U0wppH+R6ufPkQhVucBEZC7eOhb5+NRvdx/shaEdMeSt619yp
TX1sOU0ch/Mk9vZFkAyYzRUwnJq0e9JIAHz1CkHc+Y2cijiEp9pGRj2Bv0OSyJsQL63PSa+md4MW
tfrD1yzBqUYTuwkLZ6DeDzEyqfLexCatNJXRiZryj+ZrUr6RhC6/qzy9oMtaqnaNF0ovhRmVDyhS
xddCQwI7pT6WTzkmRU2aW49iZXqveo7XgljVr6o+jXs9lSDpww9HKIKfIjY1bVNt5AY1mZOHek99
SMbp6zOgQv5eaGb0FsuVFe9NrC8dDdGI2xXg5dKkx60ny8rqRY0KEcfWxsz1gzmynzlJ3go/wXz6
L3o3UfSuctP4ogRqiJ1Ulr5hx9REKHK76pcHov7ND0VF2NNkWz7HfjZtObxWz8OsIqhUI3E4f7TQ
qCubjLk+W0F2GcQbrNtexTYxUcZ0mRLcC5YuUBb2fMpkhjGY91GMfNfBsmuaCzoIE51B0bveKeUE
MXdR/uIIa8DPNDHm7MH4p9GQ/B7pX3+KC59j/hhAgYd5E+mOFhYDthJiz+tMBGna6hb+w/S6DjXy
nHQMsm0TZZbPP2eyXRhN8AeD9/YhrpnZRSlPuz7TfLDoeidXW5mO2nsqjP6WdU7beYWWOHWAz+Do
o/dOxIi6Uy1anxUydEf1py95ourbyguUzZSNgRPnuCqYquBvO3gapVzhJIF1sN1LuKRPft1vetZJ
N0Zn7XSFZG41k8MbdAyc86qOalo5iuomyKDwRwKlbtoS1c8MJ7RZ9o1qDaPwOkxB1vo61qz1ECBr
HzETzqpxR6coWi/JS92xHFLbM1T/Ebtz/xOXpenZLAqf/0BQHgdscLdTqIavZsrSnNRJgr1a1I+J
DeZax5HSIAvrojiPf2b9qPmHTLBibd+ykotOWU8VMmiv1jscRou8/xzRSoGCRBlQPk60Rzsx+DI3
Vmt6wwEBbLQeV50+yg9+BaY84yZ1W6HZRgeQ8C2/4yIov3aCoALcqWr9Ka/TBlO2vCkqDKHq9itS
OQCzU2XirNf7zRZ7PT+wk6GTbiQspg4ZLoEAtWm823cN8rYQ13haRrHqCaf2ZysZppMKfbxLNUHB
v1G1djhwRw+YtJZuDe8K9xhRxksjfM78XMZ6y/vRaC3eBZWZxdusKAyEIWOAQkYpgkl2hMEnUWwM
VYisrCpsHAcjpypN/4tQ4Q/oC1bD0qYFDtZVhy4qcR6LkTTkRSu8o4XrbgXZG74XfRz4mwKV7l1a
0NDYdMFn0/defd9PkRTYdCVImyBkC2kwvnB1IyIFEavDofeUH2VnCN9jlu67nJZ8/aaHvfLkjxM7
ROiVA/o1pb+XylD82tat8hiL1YtpmrXTd2a1wTTMO0zp8FTGELZ6FsVNhPYTO9pavu1T6roZNufQ
quGmVFWtfYw1Hnp4bHUCDtMaGNhQgDieT/n0G12PTpLKH3/6vSQ8pYjc8s2UKOk3c1CYsG3vd180
oUyeTBJqj1qkFz+yuc21jLxgJYl28WhzfNpYHG0GK8zzmI3Y7SpcoL2+KOywiu4UJTduFN1qaSIy
pntYv3c6lf2XMTdbWxTKXzn6xZXj/fLgvTz4LDJHfpdkvTp/XaGMHHiwB+NV52vWVu6ga+er+bR8
dCsU0LykpoQ8UTSjL2aeouPrW1RbSfWO3eYu9f9t0m05rsXxOxuqXuyaYHCV6lsc/uIjZ2Vc66i/
MCrJnIvNdDNBT1+msIdijGFujCBIcIIzVUfrMM9LQpbOg9KuZMUu3CdOYi3Oilit0AM6EGsm+xeY
JpHbW6nkLo+jPDMO+jCMoUoCgl3eONkhiyg2QXBEne0X38XQFaaVW9EyO/A3BHVAS7XYB870ZUGE
p6ffd4pr4K9jqzU+xV2SPk4jDm7K0H6rdcFy2t5byQ6shV08PJB9Yqh4vekG6Xet1vaZqWwrrTqo
sYneJbMVI/xy/e504bsCPv7PQBe3d0utRGWE/+DqHAu9kqWuw3J0O8xMkdxc+bouvjjU5+iRsT3g
vnn6dfVBH2tWxV0zj9E5PwrhQV4DBV6afnCn/xNisWRNahX048xNMys3KWAo29ef1/w8FhcwLuT/
/P3lOpQPRhJN/H2MEAf9PcfIw/xd0OJg4pkk5Q9ptTITLwxIRgRDxo/lHWDk4gVNkxnkIhbIrmRg
L9VDo2yH7fUxXZh1xyGWDNpOqbKq5sBH8RE7NA03EJyQt3oksvWqdEIZAXbw3krQvzWLxZM8ibqY
DG0vV1Gn5io1jRZG4DTd+nkuPUt8aKxRVbdHLJFzOyji4s0zy+BJ0jNj10r51giK8kdAkfm+zOpu
hyss+oogLeJNVwNU6mvjWReG0vY1LOgDI/5Zp4U0yx04ZlWZsZViLFMlHaM4dP7A+yoJ/rDQYtgb
NuMWwmXoyJHSfMM4vT2UyWTs8qnhPFqGwfeG1YICj0YKHqH8nT8a1rsiCmsUqQtfCg/HgCtCARox
3vzvj/YhsinccLqpdxVp3CS656TK+JSoxdr2c2E609uiSBoZGjREy8wJxmqFj8ZMYfvxlF+eGFX3
wjDItpEI9SbHtfgtF8Ror5Wxo0jW9+vz7tLUPg6++FYrmX0p87H7ltXwRlXvsjjeX49w6TEeR1h8
rXrjdWnlMzws3mx5zO4T+UNM1jrO1qLM4zx6WWUzhSP7ruJOZmpuJo2MBp2H3N+KlcVnLdBiVuhK
7TUR92Q3V6pwM2Szn2SW3XuaNq5EurQkHD+4eds4GhIUhbCTQ4lIVb7T437ntR+kRupNK6dOZDyE
Qfrn+qu6cEY5mYnzvz+KiKIZr8BGV1zR59ygFm6qK/lT35e2KUz3Go56K6fbi0P8S3anhwTTh8XD
pKV06CO1wUY3E/U/uFI/YSGnkOeYkI45gTfeVGaH85hPBn1lH/y70S3WPmXulkNVbJgymLXTwRp+
Lk7wvww3l+T2Z+nR2YzZZnUnRKp45ymCmm9TQx325NhgZVf1tK2lCL6jiRU56sjkQUdl42jYWt5G
YaPGtpJA/9qMwXxtTBLzW0yr9Xw1q7CErtYgExeenAKXFDksjcM6KdfTXz/Q6ycZYkFVwVPvKrHc
KFKNuXsXOmGDHDfPIKKlkCCuT5AzlSNnspOwizlZ6gHOgfOZLDc9bRsbyd3QSPjMdEkhf5pjZ72F
Ut/eTxp0oiqNy60PM+LB16v2va/L1GlIg98gmeC/CJAS17Xc35BQi52or5RNImMAvvKL5y1s+ZqP
H9RiTmtDJyg45RqunnmDU1b6vvA19ZBPxtc2tAwIcer/cHZeO3JbW5h+IgLM4ZZFsqqrgzrJknxD
SC2JOWc+/XzUYOZ0k4UiZMAHNo4N7drcaYU/6A4KZU+zL9c/JkonZq4E3vVfsbday79/d7AIiELs
uEFdNoUlPouxZt0oaRgcJonPIcMPsQtZmg8k6JF7feQLR/rDgq12eW7mKk64KHN02kKbToUDlujq
seum9tjlKvRI2Yr/+Q9j6hSslcXgFgmwj7Ot5Mmf53zgLs7L6K4tdVeJ0uElibvqjMJf4xB07N3/
F94xdLL+N+bqHUPdTzFL7K94rAPDptaAhZpEiev6zJbtvdlM70ZZvWVWDt1tmTBeS0r64otp800J
YvRyR/+Nr/ztP4zGV8SjjIBn632RKrLZozbkWVOvP9MKk276AqGSWfG9qa8H5/pwG3LAcrg1XINo
dYESIj/4uG66bqZocKiSZxZi7zVNZjokLZQ+Ij++raZA9WZEiZA6CmLCvrZ/LVWEd0KqcW4796FD
n8c89LXxRpinO/4g4HidFNqD1VLfx23NmCj7NNFrQmXzpvBDq7eLYtEdRtXxM4pG5Ws6iViiagiP
daaf3Ix5+dhmfh3Yo6HE35OwMT1srSq7TQzFDfWi8GJpj/S63JzrNcaXR5EAQCA4vcb5pEU9aKWZ
0jDIgvk4mqG2+LBOji4ML9c/+EYo6P9+8P8Ntdq0ed43qNYhaj2m8H6koI7cuceiu4/lCdPOrDgm
7Ti8pG0NxZKMyu4x/gwWu3Xpn5TStIO9rFTv3Bh781/tgjGhpAcxQWexT833THlQzZ1TtDfCKlar
y3iw6Kpiu6aO+jEs/cd6VIfP+LH7O1v60q3wfi2XX/Lu3h0NM9JnCnleJk+K3ZSy7lja9P36Ml4c
xKJmreMsaWxgy3nXBe0ihejV4nMJBw5u3M40Ln6w/42whiqbcihMy0XuxZrphtqnEtlVPW52Hqm9
UVbXNu6OmVDNzKPN4kM1hZ9qWjt1njxf/1x7w6w3fYI8ahIxTDNgsfOdW+aQ/q0485+D9e6DrfZw
Cvq1Ae4IbkUXkk9yX6r0MqOFElE91KG1V9tTLqRwCnfm/9sCf4ii7/aZNiFlLgrLFqD9cVTboP0U
VyKcA7y5bygYmDZMowr7+Fx0lTaQn+N6RrNHpUv3YJAYvyYBLvD2VIr4PU+Nmr7kIlq9lLpgG1f0
UptQSVwkp8NzLeTAwZo4+hXmRnyQR7F6DBs/ubPaCoilT5XfMbPqGykk0ak24VUrdo3HYyiOVLpl
4w3h7ebTOAnWKS5TwauNUv6JlHDhqEOyUzi5VL0Gc7qAQJGShMa52lMda0yIIOoe6m3+sfRCB5vF
f5mUKzvlcQ+IvCF2Leu+AJEXHC2KiOvIozM7E88NnUJNZx5EK3RopbhZj37YqOJtrx+NqvxURokj
K+qpUcanv9/ahgj8BqaGBJp3dd1gbk+kXmqDZ4X6WQ4E16durfT9Du/+UhQCjAPWGK4L1sYmLwjr
QKoFHB9zehoUTDT6AkYifBoafzrgY2Ul/+HCfj/gKnwduRYyM8G3EPmQA22ZLD34fand0GMYfl//
hJfiVVPWFHi/pIQbfcesl9tJDBTZM9MudH3ZcLtZQa9Drj0JdQw/2WOdXArN3w+43O7vjm4tUUvU
KZN6ak3HO8AJtERr8LfVhRiBNEl2h6eQrQpi0xyuz3SjKbZs1vcjr3aLBcQwHCSAuHM06na1qL2q
Q2HrmMPZ1myqIHK5qTKxdmYzEA5NaOaoNFpPRSkWeGqnRyVXpgep1qSfahmiS50Vb3gANQchTwxn
qiCYZ6XZ2EGkGo+Yar8GgZbbZi98ExPjZx6V51gZfey2tGPWl/dTZ2boAaeflFKKHTAS1d9qNSwT
ZlbWgpwBNrMuo5Z9N9TyaLK2ovpoDELpIXk3nAU4A1+vf9u9N2b1abU/Q3Xcx2C1DflGisC47LzJ
e1f+ckjf7Zui8yu5ahfWosH13vSVeJ/7ynQvy1Vy0+vmi2LRmQ0TPbjJcgHG//UZ6sszuQlT3z05
q7w20ulQU7jAhFXSIifMhsCZpQlhUkNAlqyFvpdYBRiGWCzTR7E2/GMLxxVBX9/6pVpB1NH81G7z
SKo/KU3L9ThUunWfhel8NALRsmNcEO/AWPRnpdfjwq7M6q0p9OChDQGg2HmoYy0jK8kZWYyusC1D
r2+yzGL3+Vlyw2G6NeYaVWY/UZ98PVjAJQLI2KzJbaumajtlIm5nVm9YDxVW3belOMeH1GpDsDe6
/ENQ2k63A62ZT2nWdl4nxqONJD5uU71fEjIoSn6r5UZv6zMF0zjk+zda0J7rpphcS4xwoonU4dgA
Q5hsGGdNbI9+8VARrt2ac2b9fSXr/d5e1+9pfmdZMfVAkI32fjTAUYTx5yaJn+cZoCITGoQ91ODG
5IDzhO8IKRhQSKgda0YgAMvQV8Pe9JpaT4+phQlO3VYJAHUhqWy/kV+VuQtuOyQpjnJS+XdGlijn
iQz21Bmp/yWlG38sg7R2jLaXoGz3Vn2kBlM4mlyGULYldUKdHjWCooA+fKjx3jkLvjq8SLU+PiVS
Jt/zG+e3lNZwaANFiD91TUbvwIhlk+60FtCwhveMjmE63aZlguzA2DbuzlHYOQmr1wksdBkUJoJ5
WIo8Ih557gJBsHsUCZpyDwsq7x27VT0FcFdotAHrbMbaORxSEy3ecFjsCjuqK2nwL53fR/Q/a0eu
FyeBIS/svBfGo5jEvlPktLWVHNgg7gbUQiII5g06t3neSY+UxmI7T7AcLP3im5iFyc6HunQrsh6W
rKviYkG1+u0CoArqzUTFpjyd/eJ2ytKj2e7ZW166GN+Nsha+FtOMUFfPiIUFa/zRAuRxhWq4rdva
Oshcca9lonU3USzfwbT5W8oJA0Pq/v9T1Fbx5hzSMu60itRyTOR/sFOqGnuYTMVWRivZyZcuhSrv
x1q2yrsXIK/B5XUzn3OUg09FiTqggqbiHL1Y9WOhZjfXd/nlUPrd1FY5jVRGQKtnXfKiACpakobs
b4BWnFI9eQuCIkOrMjTOfueb50Jox4dUmrP7RAXsaQ7l6/Vfs7OVtFXUFIJqpHDF3BNVfRHrGKxV
WN6D3lR3oqSLA/0vgVgbuYRd2muVACNGRI/3IKYGNnqN5fSN9nx9RpeC6neZirS6RTS/lwK0/zWv
lCv5EPSN4eRN2tqYi3QH4OV7rhV7E1sdRmSeqgCFco5J+BkZx/4LbYXrM9oZ4Y8O6Lv9qbfYrAj9
4jNb0hXgjZYic7l/dwIhpLa2FzD1ScVAuwRFdqK7jwdhiIJMjxJ4wKOFDDIivagxV5riqUOGKlKE
FnlVSulDO6nIJwd50Gu3cqkZz7JRpvPZwvfqu1gJSOUqVULhy1BnhAIDUY5tlHMymeqqEUG2wyAD
81JIAfjapYbanMSix0ZRAtZq66U840+TZS6adfT/9Lo6sUfET0Icob6tawh+g6atJFvDxyOiwuZP
vaMgUv61kaP2NbQmFPtSsxghykZgoan5xQOu9tDleNlAl8sHczD93zywn3s9ie7qLg1+cc36rmLp
mRv5IHjRWVJvxpRQZEqjJ7kHKGmVBQrwk/JdgbZ/mBsokQcks9tH3cC9J0qC9AZh+N7p8Du8M8O8
Jk/1wU12GfA5BSOK2ZZjjUqcOpi2EVesZJ3Id1EayyoR3NjcqXqBYxupRgYOuv8xj35/Uobad5I4
fFV8+Liz0Yu2gJbggyEWJ71DdEMqShcJzvJOq7UeM285ldwK0YcvI1ZDhZ306LIoZTufzYLGfJ3F
38bRoBE3B4pGhjIHNioi+essF14Yomxs4SNihlnlqGUOfycdT6Y4Bi9mrpu1k9Rj9TWeJvEIFDl9
neHK3/Rp0PbgAeXqTpOnN4ogvwXUD5wkKS3XD83alYZZO/H9Q5IyjmDe9pNmz3MRfx00oXuc2vqs
lzk29UP1yxcz5Qh+w3RLIwkfrNqvbLFoxdwx8V5yspr8LkrMyilKtc1PaVSH1U0YY+7ndARRD2Dr
JRQbjO4QoDLrVMlU3QlVI3ztxqJ8ji1LTkGII1sj1/N4iAP0Q+5kcVCQDSjzHwjnzDbmm1+aEGuB
UBF/hMU4HcsQuK+VINlgA+iQ/0EVT7xL4iziGay0oyVVpguPUHEl7p7nrFeDn+Wsxw9mItVoRQ+D
3dVFfcyLSLhFqv5Vj0z9W0tt/ZtZj/EXXQm+t5lVdHZQVxTq+FSpnfm+9K8R++QACX/gREupymzV
ND0Nw5MHTZXf+IwHvWnlU6EYTwjykaSM40uXVAmqO1A3JEP4bgYU++HEAI4cfaXDWsqsF1UROrRo
35r+scj76kaPkO6Ycwux5qB7QoQzs4V+7H74kVV5mqSWb3ra6ECaxc8C6mtu2lmSK8oRyuWKKDu9
lBtfkk7PkoM18XQ5ZQ/olJApGYEm9923WhVkJyuryi1Bkj/FqsybZyAjs1Ol2lyUlPrxOjEklX7V
1mO86oI6UCdcCVWhFmlCKhpWJDVyBgY6QZp9/VbecLUIGRCBoOcMSwYlrnWNiksEdBRPMrRohUxF
JVMLRzFzTb2SnGZS2x9tEHwLgN7+isTFSqseKP8JN3GuT4dMsORDIk6SO2b4VyXBtOcQdCF8A1eL
rh0KeotUyyrMyKsW06mQGmM6kx34XYHDsD88alKnOmK+vPhtUx+yqn8uELzdqWxdKMZ8GHwVVuTT
nBUyGkGeWqGxaI4nrdV++MLs9H7nSdrAgxD/PZARfQQLyZ+FfmWtK5RJXYiZXxGupnGY8ToUiicE
nReNXEbXV/7Sl30/0ipepN0UiEDJVY8b6yF9S+TonC4gvDF7UtSzTGULH4c94aeLgy5cTiqSJu/c
qkwQ1EVsqFM90wEZxDP80eFX4ucJEItWnL/pfo+Ump8r2q0kJu1ZnOTwBscE8akeQc7gTP446bIM
MN8/B9pECi7UPVh+ae6kFh0GbfgHEhQWb62avdHsNeE8DIZf3CWWIXyGBMNLayjVM+9s96MvhBRO
j0zNuSj0sykYIN3Aex/0HL37qYs6GqnZmMoO3kpxb5tmvmjaqOqpKw3fS2bctwpJkVKXArt5yPMM
a9tYFr+I8xS9wiQRnJB4EXuVAI6AblaTrWhZcq8aOdrAnZI6XZFK+KwIJh5zFrDwJAmeZXmabkF0
jwlq69bsmb75SMm1O3Wmhm4l5E1kTZpafDBDFMIGmYeuKXXNicTkZ6Gq/m2f9Ht8vS02hRsJGieA
Q7oK8FNXqyYauGpHIoctrwvtMOlWTQHGmn7iAf6Y5AigY20SfUoyTTkaDZJsSaE+SUNi2WKsyMIh
bZToTiub3kk70u2uzgK3Lkusrk1zpsji43NTSW+T2L1d3+KXkhQSMBVRUQmRaWmNZcupYNb0OyGD
5CmqMJkunHtkNDyfgsFjFMXNTR2NwQGqb/pmdoN4ipJxPPaaLNw3qrz3HTcXu0gfl6MNk5nyyCYw
rc2krXx8v7zYANZhIfAmijcxAkbXZ30hdfgwzOpgt1NRTXNKZr84CIr9t8IQb9sMEHle7REd1yIe
PB7IhGC0BHKbqs8aRR6bSlqZwwDBpQgTtOCV4bYpihIhFGL82WhMLuuFliFW2pdoSs69Nkx/f419
+AmrRGlGBk+nxUl8MOqFOw1i+RjqqWQPXQXwQobrIbGzv8j99DJCXbm5/q0vPZ9AFCQ0YBQeUpZ2
lWyUrRECm+GgxgVadmCnf46DzO1tlY5P49pBmD94GiIE9fALEP4lo1ZsWOAtZMnyC3t/vE+nIDpI
aAU8xG1q7dy4f1LfVWH2ww9cvWFU0It0hB/laeViztFkk1NrPKVG3qtO3g+fibU9qmRntQqwXUoE
+VsqxPhVRajamPJMq7/soPNkNB2cSdAM26SSqhxgTZqlR2PAeptyUXJNqahfR7/rT5MP6DmU2vkt
a+T5Tp8M/SxBPDOsNEVtlsOIjwg1Pbk6S0UoOsA2TGDsfDrbj+MWCxpTvyOd0T+L1VR99qX2tziS
NxRxJD74M9FoUcrmvU4f9WE0Ybk6cp5J5YlmMRF/nxgx3jMtcpWTn6C8orfKk5IGiYNLilzaeWvu
+dVeOnCL1j6fjTByE0LpSYwQZa9OXpf8DhU3Vn0nQhEWYMj1zXahwoPSw//GWR1sPWWGc66TQY+m
7/izKaPch/IubKN2/mY0ENrSruhOO6PuTW+1xQUguXgyQnBv51h0GlFoz0YdTad8FLDYCvI2OuRp
mblGIQSHUasiL+2gdoVhjGNQV9bHQZSqY2eJj9JgTqehCAIb9WrRkToZvo6pvKmq9NrnxvdRHCGF
j4ScsyXdZvCk3Lrv1G+NMifIOPX1Jxiw08EMCcMCfwjvkcjyR7Iwiv9tlkz3Kd5CMP117SbtRuUk
mM2TWUWVJ4Zq5gZtbh5ia+HIDrOIHY5kwS6eZk8pCmDgA/lUSBvlPouUByWomxup6qxD043NobRQ
lzdzcb5FpnB6QBqTjDtSnnQffzJxzpPbtivbYxbF6XlsZRNS7Pw2ymPkBeZYOSEYzs+KKv3IkqC9
zS1SDoUyIH6v00ONYIxXCqr2MGJqRr9E1X61Uyu711dxOeara4DXW9csgx7t1lKZZp1UWYM8eXKa
Voe4ANaTYpC7dx1eeBDAzeLRAYSVW2zdAyhm0MhlLRLfFemTXvWZy4t3TKKgu5FF+a7ostruRMVy
ZLQwHbHTm52Q/cIZ+fADVtddIYtG0gspZ7GVxROC31R5VS6tIu6DQy5WnxRxF9azDWop42uypkqL
9eFGJgfww4iRG8ix3sM86Ui94xieMm/Pdv3SMLhIkwkhMK/z5Hx8auo0hpJIh9ar8cv5lVl1hHte
9cC9Xj7WNK/tAgcWJxGNn35KweH6/tnELqsQcPXMRkIpRLpYTp4ihiaAAjl1fIBGh1DJfv79SIgO
m4hb0JXdSOhrqJMmidmP3ox8zzmLfPVhLgsQuk3eOdeH2nxRKrkKbC4dpAwR4jrZ8q2o03MZ428M
ZjjVnfwyi3MBqVOPP1WQxV9kM4rsUJb8p9yYlK/XR99+UhlcAUVKfAJw2F0Lko1aHZmdriKdg+th
Hgaer4JB0YUv/2EYCgnoAyEWgrDvx21TjEkn4KszeKJSeEobn8X6BQ7d838ZZWGnIE+MbuRqc7ZN
A9FQbgYvAIZ6mDH1ps6zULPTzBJ3zviFD8f9giAVRtGgddbCnH5M+hb4AUX4bIjQ/07FA02ehz5D
pPn6rJZd/eHWlDhuErbt8AovcP7qss9ajSTVK4d6+JwmudukU32zkMHcqEdAQc3MEMhCqe6w/jZv
rgTJx1hYPgTVQJVWGVcFQa+UQ0KKWjDurba+M2ZVO5jK78QoP1+f41YqhbEMbt/Fyoox1zk5hslT
AkB+8qhQO0mPH5DJpo8Hex6HI/3pQ0hbpxh/UiE4XB/6wudF9BgAM488JbZ1pV7Clt2qdKn36sWG
XaDV4eZ5csOzkOBx1kkQqibljKxdtLODlldgta7YMyPeyKT5h/XAFDNZtyaH/VqCdaGXr9uDumfS
cWENPwyyCtem2TS61td6L5VSFa7mGHhRY/4Kgu7UttIePWd7KGBbgc9fdMcgba1FXatYoFrYQrKt
QOwc6o5Ogu4vHKphj7K5eWIpalCNkyCHyQawmdXeRMo1x8kdSLYfJQaCHePTMAiTCzS8ARRV4v7Y
xDsl0e2npJODRxSHXVFJnFdDIlo9N6qSCG7dGo6YtmfB9O+R3fhuDnsC2SjnbDYHLwKcaBkFJMKQ
9WBha+RNPkq+qwZxdKN1unxfDXnviu2QPg5TUJ/4BYKDQsRjZYJ3HqPiOTSC0BlVKg2ZjguAGmoa
ohTyAjMJRjedzMEVeqrJgsb/1416eJDTJD20Gi4gph6k3pSUT8C6q5sSXvkYtO1PK1Tw3m0pwbtz
M9aOuMjX9Bl+sf3U9TdTO9UY3VAPTWOWQc/6+x5n0K+qkg6vCEpMNm/XD+jDb76gV7bYCcdItfzb
UtW+Ef+aDz25nFPNbXDGjhmISpi8SIF4J6Mu5bYt+jJWGYqPCIAUbhAKPkIU5Go5uj8HDMADFyV6
jIlkQf657JMTOHjfjUFwfQqHMrmX0R7A4rmTE1szxhydJVF4pC1j/h6SzrAN1g2lh7n2BBkFgXZC
LEhNQtGbpMm4R75E5D+JM1dqGvHc5rNpt6HSP2aWlLmAzBFsKKssfdG72ALhj0qHqc+ym4OVRw4D
m3QMb1uCFCA7c4Ftt2hS/qj8uXcyBBzOo69OyDFIP/IZnJoVAPS3UuQtAirLIIwhVU8krfewvl7N
nC5C2Y/xTlq+uYCop4kcIwUo35/bjz34rhkqwMqquYlTz4q8CGPFPe+qC3++ikkW51TTgEr+sal/
9+d3ioY2Qluj2Dj8FKkCRa/Xb+7NHbDwkLBtI3piFE7Lx98fRAnxacyfL5ifJvl2AplDazCEAR3l
3l8PRdJLdUkmQFPBsn4cqtaKdjToFrqEON+joLbFpn6IaOfYQ+uCMXu5Ptzm9GuAgxfvC7Qocbtf
n/4Eh6gZZUPV5TV6k8fxrdabw1IVbvJj3AxOkkk7ofX2WxIZLX0eNgM88nXoVIHcnSQMQN3eT3+N
ofY6prh6F/kzHczYnpM9wcjNS7FEYu/GW/bOu71B1DmNInZHqLRPlmOUhemISJrQcPUz5/rH3Nzb
y1AmgjZEMSyfufyUd0P1uU4ne+IugTNQeoPadKdYwK9ZMtsQ4Xjz5vpw210PN9rCUIbvSKK3VoHQ
jVRHHlOz3I4i0MEfLe05lro9j5wtT4ZZGTrCeAvMTeYAfJyVJIB4AcxnuU1FN3PM5ObURFXvSkKO
27ASgteAp3AXif6d6I/1PWJ66PWI04uUzMJxEDL3+rQvLSj9O2zxNE7JhiIk51I04VBiuUFa0oVX
xFM8TrFLxdbf2ap7I61CGrWgis7darnC0N1VufylJwwH5YeN+vUpbU4hid/7N3j59+82DhpVvlTq
IhsHcH5d2WHA1f3sjw0N8me/+X19tM02ZTRSFywFyavZPcu0340WW+NsRNNASzg4KggpgQ9D6YAe
9M7n2/YjOOF4JVCDIa7gXKyuzU5s0mDS6tJrHfEguqlj3iAY5QjHzAu8vUhmMysG4y9dQrLEAGC3
Gqyh74GryoCfSPGmTl8FYNoVsrDGP9c/3sbwkuK/yNlGLJJjRzi/+npmN8091eTcE4+ajRg18qVj
a/d2axtHGbtEigTn+W/bpNRayVpItCgU6LT+P65Y2w5WUqDw6DXCl8L8HXVnafy6M69NLUsjkSXi
XLQQmOO63jJAJBaGqc29oRE+6zmqdfF4iiTtICFYJwjnAMdfSkrpLRpe14feHrOPI69u6MYcYjFs
u9zTi2dFvU1x3Uz3ENvbV2cZQ1m4laiI6ObqKFtZD/kSWKKnTC9m/FgE7iTcmhYiiDtLdWl/MBKb
fZGtWKSkP67VYOmJYNHQ9KyX5GF09EPsECB+U22KSbhbqKe/905guQh/IPkgUqwuBJiPQxZFDNMo
Z8hWO2rZsYx24NWXFggLHfYgyeuWYyfRsQmKmO0X918mMD89LKadp/PCXaFwnKhvKEtavgnhVKUT
JJ+slKri4M4Ofz+lt4stUOalR2nn5dxOCJ6tTPFSRhuY2u3qSUM/KbWAxqZePt7m3T++cZLS5+ub
enOlUxTmvVyKGlSiN1WbzuLxsMo595ArtaXQFbHnih2aOLZQ2Wq0w33aXn680cjyUvFCj4Aayscd
MA9gSqassdyoljMWCEllhcJvbBqc23QnmleWLfyhnoAcFIZVf8C+dHfXcQ7NbPrcAEFdLE6Su0QM
x0PWCOFtUFmGm5W6RfNVQOFOyKxDFsjFUcuF2eaJy38UlBxto8/+UbRZfTYUYjB96D/nSUZ80fbV
6wAzNZy7SrRbUXUoJUhnccb3LShAHch+8lSbUeNQspwcq03xyuuSz2oefBcSw/9yfQm3dwY0NuyL
gOIgNbspdKumn8bYRxnuPFe3CsGPk+W6Anbb6s4lgjioTcj18fqYG1dLnSIfkaNJlkFEsPm2YCcL
jYq+4Qa/E7u8ydzYEQ7qq3QUvcIJXdO9Pt72JJAvLR0STFzB+62Li4D1MasaqO/5TYjxWzCWdkP1
zPYtYa9AtP2c1J8MhJYtrmLo7KsHGqGFHB7EaLk8r691rPgHtYtOqqrN37NqIHP242qn8HUhduWM
06xGagRoKkCjj+fC6pRBUS2+Ju4HbnDKPcGdn8cnxOPd8AybbucYbiNyKnvUiAhBJFLdTVWKkLUT
Wl13w6JAVbKCgoOIyc+/XjKaZ7ReTIB6zG51eeWKlYyqXBjw82bp3C0K3IKWNTd6DovkL4fSCRMX
LicixJi1rR+WRgO0i7IP8wn1Eay7/FUuNKSYpDjd2YebC4x9T6sH0IpFqrFhHgq6KgdZwpeT+tvy
pxIAaIWMt5fHby7lP6PwTJqUubcZUzlDFA45eq411qfO75pjSMfV69WoehXo3MX0cO/6Pt15bpad
/eG+1E0K+ChJLDG+oaqr4COKgdWC21DcoS8mJ2xFwxNE7jqRepYMTEqT8VRSAohdgdm1jmRWe1r/
m2POcVtME/gfhKVN6TmbRisMEJhw1eIhxURZ+5UNO2dts/dh1xLnm7oEBEneDKGhNhqPYqdQTTvN
QXhjCeMO/mY7CSTgYHqzQbgdqWd/PMxYFHSIEVqyi2/lkb6z6siT9KsY0Ii4vu0vTAWiEKZ10CSZ
z1rep+qAwrZiq7hAgz8VU/VUtzsNj81UAATqRDrAFbgwNtFBlkb+HI5wldXGG4JnEpV0jyBzaQi2
Oa8JVaTtkpuBNCNfxBCFcobCZ5RvvfXrL78Ts1iMLRfoLiu+XpDWJMGnvAThG2G5OdYPs6Ls3ECb
E/tnCMhqJCbL5lpm+S5XLWtzQvNJHrx5th46rab0OyO8W6lZ744KytSTPCGQPYNtuz63C5+PE4tJ
LxgXbvK1KWwWGmyuKJKROTTUU2VFLzAvhS8GAig7U9zstqUjIyI9x8amoLG+zxVAmEaIB6w3RGLv
lJlcIL7bl+71+VwcxSIaRckeMN56lBFtF1NHjwM71bT9PIJb+6bkezSePzfZh5uOudAr+UMgNwEx
rZZLyuNhlEFve2T9hIdmZZgHoTbRys/bCV107XsRC0pka7mV/uiAsD821qjYrTXFVPsLCBNeKIXK
wZjn/mgZ9AxqTetvaMfLrjxpJ+xJQ+rs1VlN4n9jXZAejSYtvoIzAVVq6g/BOOtOOGTq5z6NWngh
QL/mchE7LuXyvsmSyBtb3/fqJP2apMJP+PotNUdrvImSsH2qe6SuRX2qH7og6Z8KwzhdX4ULuwrb
E3LQP08qS/5xO6cVstdlTi+30FEnG+pf6UC51Wh2rpdtEso64DMNewf2LgpGqyS0rpJAS1Vj9qJ6
rEsX+/rzHAbqP1KuNLd1iCh+hnSFLRp5mB14DJO7VqFVM/jGVzFuUofeAjJ3OgWcQ67lfy3kxK9D
3oeQjLOF+e5qlyhFP8yWWk1eoESh3TSpHYltfugpbgzzzr7fRJ2rsZbA490FEvcTwgyUobyh7GAv
T/Dy+8lnS8mzfo7xgLfNMRid68t86bAtLAoSQDSbeEs+DioNeli3MhMUyuFnMEOIVQFJXx/j0sTe
j7EKbSfLR6Q8BKKCjcIpMYJ/DfMJ8Me/XR9/jc1i53XfRtJ8Rx5dEhMNDMem6kqn0hqampMdNYV8
l0QG/rVFlP4GONLcDJryRlc/dDpF/jTGGUK6SRs4sUY1J7LmWyXvrZ1PvO3jLz/IWBSx8LYiyl9t
8bgRBzZzQSgfp/5N5uOnx/Wa/5uXIAatVmnc1EKiuE/jn1lalID4BH3nNF9YZvSNCIzx3aGQus5o
2qwMxLiL4KBqxWCnNRDwWJ12su0L67wIV5M6cVRIuVdXxlz5VdwvKkqxGt7Mvn/qqxKc8XjucWFQ
hf8wGrEbNze3N5Zhq9FyBQpTj/+Bx6dPb8kNE6dv45j92/n39SROTo+G/U6/+9IUKVvw9AEso/e1
2srYbFgp6mLwhkPMt83vPXL1ti9Uwm2a0/XtjHEnwLu0echpIDAu/YPta6hZQ1dDBESHudKhPlU+
cd5QpXCwcOM2Iujk5Qg5ozLN6Ret08wmEvxrDqpBPkChGqIPLwJt0Y+XhCKLAv8FQspBDt6LnAVH
9EI4GdVg7UQYm+QKA2G2D0u6wPYokn8cSW7rDABIN3ptHd5p03zI5Oy+r1tbFZqd/XPhgaOwRpq1
JPmLitvHobp0pgZfJWDMeAfPHTDY336c6ciMWNLvv70A4bKq6LlrhOrbpizuE73cF+ilhiTESLJU
igOWFWk74rXaN76NQLx39s3yoT6GN0hfU0+w/m+reT27ApCCnLWcRaOR03+jESU9gwDUERAndaMB
F4s+yGHd9HT0NaUNd+6b7cclQWbPKvj9UqNf94aVdtDjrgXAF0++f+RhfVz88e7mWtrJtLYbBoAU
cT2kLIPUf90LkA38SwoUmjxjHtGOgsLKEeiCrIBmGoeONVGLu76Yl6ZGCYr+KeDSBSbwcd+UftWn
ZsqIHbHyoTL7yU2QqMnC0ty5bC7NjbDeoKJHZrcpsA3CKFWyxWGIhmj4moBIqRBWTW0lqs4+SrU7
E9uKtmKgw6KBf2DV4F6sTgRc4QxWK0mSDMk4dszO0l5rRBoOwRTPrVNVyj/Bwhjt4lnwgsG8iUJL
vclCpXCSUhrI1SMELOZE7Jyq1ItPxShkN20J7wsAZXJMSqHe2eXbZw2XczIE1Hmp1XE/fVyLjDqM
QEI5eymI6UQ2s6U3WO98l+V2+3iUuI8gKQHt463ZtOsM+GYtbhkLAD4PPCHM7gNVHhErUZpzZIjw
yKyid/yx2/PNvrD+nB2iGLwgKDmtSVJjE1pRFnL1t60Y2DWiwWITyedgFGHP0+r2rm/sC/P8AxBf
oI2wh9YAC5jlUxrMJjI0gnUrFqkNqeQfxOqc3kCTJQOnU+51oC4MycsGwhFE10LSUD6unxnoA+aS
EwyGsfs/lF1Xc5w82/5FzCBAlFPKdq9LHMfOCeM0EEVIICHQr/+uzXfyxPZ4582pZ6IVane5Spd3
ip1F+BQnTp2G8CJnSJU6YXhu1/6wkGFIDdzhQm/auFAvSlsAlMKafEtwjzn8ASjkr59/kPcnHTVL
tHjwNsAEB8vw769bsDKt8Mt5E/jQ1wvH8hxP6Cw6BiX/z0d6v4//1lbw6EH/8UL5/XckK1tZ68Cf
N6gLw7jJOmin10ZfGeWD+VyeOsCAfQAk/LeXsuUsCCTUDTaVFQd82B2rIecEVPDnk3kfI6F7ifI5
7D7QT3+XWU/uMrC6HgzkhlgNCBm/GCBDFg08yaaQZAkLr0v6K5v3oy+I5hXKLsCYXNrdb74gngcz
JRDh1x5EyVCrNF13ZYj3x/FS0sNFg1mhjfm2ARGvzAf8rzKb3sAwDB5QUe4pNh1kDBOEalBXhvto
RlAiuGiNoFLxDu+ENVSCSEBh16q+6wPy2LMfny/UX7Gpf282GJf/ZS2gYkXfdTJJ1SIW8bDBfQwE
SF7nO6BhkeSGw5jruQ8o4krFnivPuxHJfGjhMnXkF/UF4FlAzJk9ueu5EQeov7Pj5Hd30wruLY3t
7/Li5RjI8NdYrkfa+8kdQXctjVsKv8fVJUff8eC01swSUn3+DMEjt0HeC4GKz6f4wUeEMztqC0gI
sSveXjDR2LYQFVPzpvfFbgTTt0z+9+AYyFcQR0HiuXSM3u48NxxbtsLbYgPdncxyWKp1mKjtt5/P
5IPDG4Aqi82AuBi8hDeXUeg6lTEDhhHDI6ffR/Xa6mtB4wdfC9cdipe48RC8vAWcQ0GxVI7qAPsG
67CFImbTXpkF+et6+WbP/TPG5Un4T5WjJ6Rf6gCyBu6YtE+ldedDVcrp1riyPZdDBcuCGo6w/TDF
h0W0Q6ophP7nEPrOBUwupi2ZnCHv6ZBsZ7Czc+FOeIuraFHfKGRTCigVjEdHwyHF46DBxGP4bQXq
Ft5wkTiG8CEDj917KodmgXFIXW2doKpy0s7dob0oglOgxPISRhc367gQyCq2Ict9vv4pk2WAFbrQ
+7Bq66MTQM3eU/12ncwv0wGWCPIYu5+oau48WZMtmGJ2O1bx18jxnA13vM3EwfMEjyi8ZUswFsiB
VOqYeoLv3urlpguWIqzm9REqJtEDZFDYKWr8dh+u5CHuQZKqZ/3bwMwthWlg+DRhtfIGJghoSbpg
AsTA7faIfSFuU52nUZY33FuSJ0DCkUSReSj8cpCntSLT7djBMxKK+rBrWzp2YzhwXEnV0Z3nUNT3
BcoI2yQI4QwA5bG0KsWYknUUB8d6YZcSObdFUg1tD1ETW7ZpUs/w5BvisbSpP4O1r03c3UPP5jyL
0uRwFmTAAv/5/Dh8cBkjQwSIBD0qnLu3BY3JaSIHCJB5QzCjVDNU52Yzgem1OMD0+WV4JVv86Ghg
IJxAeEwhGHgTaZZyZNPa4WgQ2DtBWip3p2vwzw+HgPUXuvgEbbi3dW/BgzkOIWkAQfFN0/PDCAXC
//2jIQ+94MEAKnlXMnFqZZgy7byJmco7WAXVLYwNiMgBjS8+H+qD6wpNROS7FFopWKbL3/9zzEto
kDHG8L3EEh6iAXLU7rJ312s10w9ylkvRGIQRYFkjkB7eXItxjaiGKhCBpuQO9FXX8dKku+lQuB+j
JmWyy/SotiS5bZz4INQXS8Q9ikP72pygpLPlCVJiJyg0YfnnH+D9BkXHDKUnRLZ4fvDv3w+AEmTg
wl4AEBFlcyiZH60vvtIGgYM3XeuZvt85iNZ9wJSRu6Fx/7bwxkQLtz0oVW1EA2L/DBuW+ffns7ky
wlvH7mq8CA5EkO7q8YYm/QjQzrU06/2O+WcS0ZuVpLB4wSoMII8ppB4QCGtm3GaBvhKdXhvG+3dd
vNmVPusxk8h/MIhD6m9N8vT5x/pg6f+7HG9x4xDEXZv1MsTUHxFMxTRv0A1U65W39H3y9O8Hu6zZ
f45YjHjXrdwOOyyCO/JU1nnH7E75dFN59VNZ3hp6zSXkg+OGMdE380BHQ7/0bVkJVWs+1WZeN6Uj
Erx/33EPyywswULx1f3sL3ZfjjYuWt/tM2amHUO9UlO+tU35PPiIWAjMX9sE+sWaoBIFBbB601Fa
X/k2f/sW/4YZ+KFA0+DyucAn3iazHOdEt5Mym5khHlBhPFQpgOMPo/WirW9jfeoc8R1XlL+vneXe
6fpxUxGO9gcEYFJCS4hNhb7NamLGHMk53kEBoXQ9041Vfh/kYyeme+lw/96lJrzzMLkczAX9VA01
YHOo7xVLaddvXFo/NSaebyePP5aDV+3nsbyZSmfdBh7rXktkf5DICefzCvv4awHwe/FXWM8CiXvB
ywI3inLnv7tkgswHLLr1CgfiFg6pnslcMKLQT87Hdk5r2R5K/gfyYHcLnf70VqTRGt7BCf63X08b
0HhuGlc+lj5/Chg5GI+eoGcML152gLLjA/ospw516E7RLPKGP4npcmX0l1ZDosLvdEaVc4ArXtEk
9W8Ki96so+OVIsIHxwAPJhDVNABkC8/avxNEO7oXJVyfN9ybo7QOk+0Syjtd6Uwl7KXkiLToci1S
/uAW+UtABYIRhfl3dWo1z+uok8ZsFOR3Mgg8O/dknssdCjRq9/lt8sFQSF5ArrugayBA/GZ+poH6
YD0684bG21HdJfw4hfefD3F5i94cFliYQCgFnQ30Yt8WUScY45p5gW9hFYdfhecd+Txux7LawoDl
GAT61/8+XIwiBFIygI3ezShqgS8Ajm7eRAt8ttdjmPDzEKsbh2iEwfxaP/Dygd7M7tJRwCIBUIQS
/JuXuOqiZmA+el9BddF5jo+ofKdBs41aspvCOp+CuPCAMVgPSX3lJfhg7f4Z+s3hq5FNTcGMtRv7
m1GGUH59hWTVlRz3g9WLQXZBFAS34ve+gIO3tiW0peDiSpFWVBwEzFV1O7PU8zNtzGmUcfvz8xX8
YF7YKSGy3gR2hO+YmMIsPTDqHJWxBcLmLCr3rXVfaMO7K+X9983cv7koclKU9tHQffvgoM6n/78K
AoLjKZQjQlU2pIrIXPj0bnW6304XZLqij1O7vjpUZInxd4BrOFe+8rtrBj8E8Sy+4YXYjnrMv9cM
9YGzuih3b1DURjpqdj53DtBkvknIfD+FP7UzFJ9/5HcxF0ZMfKws8K4gU7y92IJOd5BKkgaOuc0u
qsw5idv/NRi6DAFiFnpFaC+8q/iTefGcCBpDG+gmBjsWTl/BhoJO+Bpd2TAffb0LKQvqWpc98xZm
UI4dbdcAG6aDPBmKSmOY9zBby1q/94/z1JoM7U0IkgVQ4fz8K77bqpcpggODxw9QVFxy/67bRMXS
t3D82kibxQ2UL+tiAXT480HeddsgNOXibsFDi2FQU/t3EEdQ0s8lngPfg8B5PaDYSdi+AVQsJWGn
CwhEzmDvcz/3gNS+MsN34ebfwS+loRBb5V2hsKakoibSyOpK8JIlUe5BrAICOU5cpbCOCK/syw++
KMo6F/gwRY3inTgHeHuWKYHr2+W/E7mckNBs9DB9+fyTfjgr6DtAIw7X9juhhQb4az7WWDen3BAO
uSLQUpB5+98/H+Y9mwNf70J/udyfqOy+PWW18URleuhjCBjI29GgEOUWdUAxO5WhL3Dvzy9MOrmJ
AdeiL9Dju5KUf3DMsWoAtKMTDcyt92aDWq5kDadbvbHzIelCVDDY/vM5fvApAZRAeowXEHpwb8GP
EiK+/uRX80Y2BzsVvRrSoexgAcSuHIMPdgZE56AcAXQE3HD/1v7+k5EEyYwKchDqzTjSFDSdjYO8
BxJhV4L79/Y9MVxzLjQiir46HqE3Lzp6CIMDQNS8qd1h3EXR6OYLEINZFybHKQLxUTM+bWhjFxig
1PVPO8/VfkLv5n/uP+KHoFKDsweQ9nudmikinWtRtNtEa4tHyC2C+ppM/geLh1miFnt5bS9tzn+v
FjI1CyhVGKIJd6DbG5zpALK313qN7/MEvK4XmD7o41hAvOn/jtM5Xh/aKoE7AeB4f6ph3U2rPz+s
S+h9cZIBNqt9z5ubZIl4AVVHktraNQWY0OCc1sQpoChH7/nQ/5q8pXtaiG8uHTMnc6Zx16JFl/mA
saHeCUi3s45hRlB9WdQ4IyUJRG5MDQdVOpeH+SJ2YhK0mYVZYZboDiiaxqIN8Vag8BuOaD/UcKW4
cqm9C6Iu08fThEbrRSDrbQjcNBySz109Q9yoTmFbkUp7Z519Bwlbvfn8OH7wFgLRA72MS2MRcf2b
FU1EW81yDaAdW04yN2q9NbHmRSyCAHME6q+fBrJfALl//nzgy3/8TyAMvsB/Bn7ruBCsa98wRnE8
201XpnbKao2k97d6hZr4NF958t9fBh6eRJS/QMsAnN+7bOz/XAZqbX0Ij2KaHGIbJSiuL6hbX7lw
3h8OzwWuDtQ4tIlRAbz8hv+MUVWeM04eeBEVnrsLIUhtkyGj07X+7Efj4GFHLQH8KvCE39zRFBhT
JheM01RFCU3E9cegdsK5cq+9fwlAbIL3NCQA8Ly+Yzv7aLqVNNZgebSZmYrymhzi+z0OJzC02nG8
ASh4188ehnl2gVbGEV/3o06l7HK3zsvpbOzL5zvtg7XHwiB6RZEIcPu36wICplo1mfRGuTjpXoSm
wZgbfY31/sGy4OIF/AMvJ8Lktw+b7d2o81g0bdq+2U5Kr5CesWVaB1Nh/Y7++nxSH4QKF8A4sLIg
TWFvv90Fa88063FngSRuwKbucoitZN7t/5PErxE/3x9WDIZk9RKyAnH4NmvttTeGTlVBIvFAN9ON
2pFDsGkO8kr08dEnROCPxwXNDZQX3lxGSsFeFVc3+KVEbOP+TCY4ggF69/vzb/fRMKAKYh44qKhm
vBkGipRBYxQ2hJgOuA8meC0167Yx19JF790Vh94GiHjw6gbaFiWafy8EF+QhWTex3ACAuok2zWY8
xie7hQREIbYoxH0+K4QcH+x0H8igi1Yxbrp3mTCLZr+v0GQufNXqOYVk8sVDgdcKyFdntFkb8qbw
+sFXqV/TLlvhgHDwGBV5Eo3zQ9+55dcGkqqwYEy6244kNU8rsya7KKkmsA+m1i+i3q1PvRnGQlcd
hxCRgWhqzel4nnVcbaserah2cYTMWIPMbe7M+ICE2oeRJK31DUy7vpUyEH+gUygfB7RGi0nQGUZu
6GgualGFw2ebytnrv0CZu/OhaLQs2crqOEtUyf70C0XbAp5E35wmYQ9gzfqAwQv1FEfQA6c+O9cs
0H9kRHDI45YdwCwrXy3UbVXh2fXJb3mPkqiCyGuDqJCcRypkAc2W6QTqVX1kYbJvgaQAMYcqhDdd
TfOqt/FN7SbqtQZ4ZC3KpXaeOA3lkyeS9baPeP/sOp1/ckLUHktJ1teYzvF91S4t2L3U/1p205q6
raa/rJzg6kWGTt5APwbCINYJdv1i7ZhJt44e0I4LqkI27rgjooN54CwPgCfMLLXzqKFqK6f+4Ckd
tZkQkXtruhl6F3aeyjyk3RBkJGRsRat47h50HT/VC3n1UQHeBxSWI+7StPcBWaEmYdx+pxIoC8Fx
IjixxgRHWbkwZgD6h+/DgMXpMlUXdhL1btqprTdhqJc6dRoPtGKYeJ3DeIW9MfATY9vbol2MgN5d
gGB+WeGxbgiH0ZRcgBfMW6bRFEiEKBIsbDHPWnjIotygz7Uj/AMR7nYJyvZgJjMfBp/8Gvrk0j1a
6Eu9SuhgcD0cIbudB5VXil2Ijs+PGZaHTw0623uKRQUNBqYlsNS+nytGdh0Y0EFqvf5XXI13y1pW
fVoTipZ9JCbMwlfCFyn045sfmsLTAph4NMwhnxKkPER/3AR9t6uVqvOmDW4GoA8PFipKha4TeJO0
wk1HPDbp3NJ7GhubQZS5S0HwHh4jLBY2e4MfQacmeIitepgs7FBX2dhbOSKYhYhxDL4f1Ic54998
OpR9tnYcXhadCXZhA4pFBTOUJxQqmp0EMxyPfIKGouiTV+jdRnnXz+EBMV0Fpv/FECR1O+psY5/F
j5L4/S5agqRQC+vSViaA6tludG9In6gNuu0/y7i0u95as4tCpkLkXiNJlQe/bB9iFpDk0C5SP8dd
1KkPmOXAlVb9oXXCeUd60UJimbNNk5Rk18qhOqF4GhT9wEzRak8c5OqUxzF2u123GHoPTkGN9mcJ
FBS/WP01zjzdq57d22qEmrtv6/NaOcNXlSxPDhlL8FrMcnCjeRBQhYSRSigZsE2CmSibLBVb0yTe
VogVwrEuv3dcC9tuZ8DZnOPqF0JnH4KAbOIkXUul7/tRDdAqnCi0Pzzrf/X7ZXlZfTV9X0D/e5nE
5NyxclnvIh9taO0RZyMZtrQdVHu/hr4+zdUKM0aogtM0mr04byKjHhFsDjdMRdOL0dqksNBxb+Hq
bTcIK1FvUa0Cv79jj6VBvQdlHmg1uXq2uwb3wG3EF9SWY3m0o3K/W5Aps8UTF1xJAt9dZQ5RZJod
Kcc/UCv3KNzsLoo9RFDgW9eWwIetYdVTJL32BBxFCG1/F429PllS38OpziDUOKdm0a9aDf3JCQxu
M3gBoRqJMvjGFSG7l5UT2BSYd332QeP6Ul/EkkO4iBS+t0CbJWTflz4YsskEohC6iQD7ldgkXP2c
JASIlWlsCkOa6KvQidqX4G2T1F2bKB2ZHguQlJKTarGG6QryboXZxl7Bqi7Eva/DJtNDMgbZiKsK
2/RCl8KI/DWCRwwkVWU03nTK0G7jgGs4ppiBf+vC3iMlsY1/Bc2kUcpqHRJkjAx+kPfS9547t9bZ
oJpWpy0txzOtmufYTuVL3ARBA6BN220ts3AyQmfrsYEeH6TmRjFtSkDJ4BFhubtvp5jfM7M65wmV
LJUi7hng747WerbyTtK0bZjX7sxq6F0CGvlWBOF9FXbVLQFY9cx61qaAx9T7GeUqDVG70DlxVXbf
O8+gErCyeX62SxDlzRyHGxJVImcBOOg1BZgT6ASUzHsuLy93ybbIguMXL1a8ThvpjkczVtXvfo7V
NrINulcGIrhuAcoU9KRM39ucJNa+lFDIe/Gxn1S29hXZc1PPr4Pi7gbc93KDhxjO91D2g4hdIwb9
u5Mia2AktqND0GQrmNxPSyIclbaDW6deXYbwBEIwO8O0Oeeu+7VyIvmtLtVpBfX6gZikvGEi3JU4
rL8gzz0Dis6XfV1xmsdlW8OUSoXlzrp6+K0bBXmhqqr1FjVKLyO0stlipdmKYZTP4ShZpjXv9yXr
QGwziyBICtY7MD0k5hsBnjQS3LOaT+RIRnhkpHDP5Fs8nyRLqIFod6XI2kEKUc0Extmm7nfcS9Yb
k8RLhsoreW36GoAjOxHvBgAiF0LT/UVfAy4IMq2IrG5HSFPnYP35GbtgrhZtnxt74SkRZarMtjT5
xRJgLtuy8ce0CtbwALatPk5zE1/KLv2+91r0kUZyN9VwEvLgS/RtqmHiQRogWwABxDMlhnATaN1n
IS2DEETDDmCmsi0x6xab6H6WlueIHKYHJWp5GlUQ4hYPhjYNSmgrekHUvTg1YE9pyy6K/dQdwi9I
Sc2OVvGl0rrEyVnoSh4HtnY3o5rjXQNhdic1CZU5cVf+CC8eKKID/7ZsoYzvQGec3XAE+XiGQP37
oYOOf/Uct75V9Qohxr4R9B4uYzjH8PLYTOA2bAyuechRLBCIcIcGdQpdj1nYKgo9grHJV9q5X1gY
tkUUw1fSWNlDO9nrQJhcva/BMiLE4KIr+rX0cYc6Zko9TcW+TZQqtHT9m2goLWo0AdJp3D9+MWkV
kXRwUKJo6voI6yWSzWQEpK73F3Bh4dwVn7itENbClfno6v6PG5HyywwjjXMpWvmshBWPeKHHArdd
fAsH8wUbJaG31Kvjhy6ehp8jMYiPXClyl0oYnkUeZzdd1EYvhNVj4eNtKhr0cXPEPmbrxjJ56tcE
wSK4UJ4tyMBEOnTRwa1E8tioYdgMoONtAGZd4HeLpB5YRvT44rC5uMV5q36VMhH7rsUlkM+W0xYn
coiwIcJaPzgBP9mLESpfzUPdNPqpjwORBSUYEDPl7tb0S9KkM4g9j2uPvbtEZZ96bjvchrOZ7+GF
kGwDVnobXsZHmG+ML5ATehjWoIRp5wxtZBBL+nTwk+mb56PYtKiQ56IUr0pb2EA4IOV0y0J/4zVp
vpPQ8G+eamghkRUWg+ArObSXZhABUzAlVeUfYK0X4BGK2G0CjCNmrLoXr5vkVzFC+nREY3nbJms5
bBIuv0ZuWx3g/UqSHDqp8hEcGX6naWS2XdyK7TK11U+lPZ25pV9nuMxcrGqjX73QdJkro2ozVSs7
aMT3J6ah4ZTY2d9qtOgzRAFTkTQNlH00BuFhiFM7jT9DM/IcCv0sh0pHhY1Edq6O2QlscpvT0W0z
X0/+VzL7zb2SNnhtDPAsVQxqicAtsHFoUj1r5Ux/ZLmSG6SZECImy0/J5ug3JDt/wc3YZsImR7Hy
etuG43cYhpnbmnXuLzh4+DddkohihMrjPg7FqVlGCy+A3mah4DWc2kS0h3A7/WECG6uUawSzqexg
HQRSSxTf8VA2txBopE+C1Hs1dMMWivbsMAdc8kwvkkEgvC23KCOCMR0MzteKrz+HBu4ivujglQ2h
1hw1+nJPp8DLICLyBaExboWkWzN/6UAsX4I+g8SlzeFw6L2UiSSAWMc4yZCI9anEg6SdDWzgHFJ0
gqKVFEmKDhqPg/VlYOUIN95Il1/t2EeHtgtJ1ofhXRg6Dyhc87Oj6PSVkiFwcsEAvy8i5Gxg5Co+
ISsbOPyYL8DZNVoQx6Bkn60RI49IesTWQ3AMcUSPnAZfxCk0apH/NU257HzfmV7x4hJcQwwqSfeu
EuqwJLxFvK5L/CDvjxk93EUJpNjg60tPKlghH5sEXTQcqEO7W0vrNe8XH84LceAwfHQkwwGn6qjj
shKpz8lP1VKDdv3sZ7SuhjyaiH1ESFrDzaNfjg4et90A26e8stFyR1aQkvxENMUgmQ98KAA8CzLS
1IscKMj3v/2SwlZi0XTYkSbqitDM89FtaQBeBKLERELI0FXfy5ElUK1d/DKH2lO7QUAdbMHR7J7H
ztoihLjT/UA16Cd9d+9eKLszECDHxrcGToQjck0/1MUYlneQsA18UNOIvykHIcFc6Rmo7qyDQRpS
ia6oSX8W41B9CwJn2K1QOf22lItT5VOYLH/GSEa/Qhwxp0imi/ZcZx+AjZvv2iXGy7z00Yn3dXVE
EISdGzWBzBLiwouPoavFKVR9Esbbgq3JAcJ4yDZhtJQS7IczZPD5LTAK7bk2fvLoyaU9jG3l3uPG
6YCFruYSMrwwFjksyxz+bjrxuzHusPdJY24WitcqBW2y/65J1W96ZeICf61PpF7VLpqX4cGuMduW
lKmngTsxyTmBSyZUFcoftJseCJnYHQoAXebM0jkw6EmlwRy2mbOUdaZxEo+BZ8VOIKjZEb6gL+DW
XhEQZwZZejVwLof0zlCh6kvQH9wjcOU4DyTZuE3NDxYQhYeREObltbTRQwhLkr2JAgHUjofxmlX4
mylo2X71QGhzDMBb7oT2hmzF8DIMXvMKmVRz63kQDU2Zbn+v3izLVCt7jlTM98Cb1H90N4Z37aXk
rAKkxE5Sj/cmmh4mGDAVeN/ki5QCLZOLt9ZMYBkbOtIAQdyPX9kYNJuKeVPu2QDoEx5FeH8kdAzX
pdvi0NdZNVhzYwYlv3M2A1Ou1zGlgexPkanrx2rSwQNUE8qM4a08N04CSxNIubA87urxexwYEB/a
2DmBO2lvAek7rxMyDNRDAri9tPJxUnDgBDK+ufXdsn7wehEcBsb4H+CEYecijfriOZBiRjCbHOqk
1Hst6xJtem0B9FoiGL11ohl/Vy5PtuXshWnCmPhOlDM/CqTBLIdAuBqLgdZRUDh2JU0K/YQfQTKp
NpuG0dlzmmwcNIm+xG3ADy5Q1g5Oagn7d94KnY2LnXLFwvoHwWOCIlrgsvtudtzM7y2KIgs6VvPq
se3Eg/oQ1xAE66EtcIxbzu8myHO/eJAsokY2aMv74BrA035TNi9sVcdFdhtjpkM38iFfyzHaVrWA
0SwAgRcrm4dVdo/A1awwpDQo3JVNHs0SVp5Ii9GVgm/RWAZfWhfLWa3yDwKcuwA+ndvFtRiRSPlM
h0EC4hhJkPeWmyrxlk1/qRWAIckgZir1N0CTTKEtH7bWbduXqA5ahEB8Ge+qgSdZAlTYnQmWMAsg
rr2BrUINkW/ewNF1LPduD/KhHtanha0n0ZtjNyRFhAX2rYslLx+DEjez9qOxkNpvd4ELBW6pkvYI
EyxQsQI1HRGkqJMy4rFKkrPT2ZsBPqR3PdQ0bys/wttMkqxlyT13PbFjw7c2rn/4qE/4S4miIzQp
lBl3iIL3IQII7F67JUvyJVjkQVOESEYnOfyFz87ENoBPPLeyixHCAhGBugtE1xG7ost78iTEBl0U
LBVwfEqzc8v8e4TNT77Ln4Ylfh1hSZ9OS79FQHfbEnbTkmbXVM2LHKYdDEFQJzAzKl8NqiLwGHPj
6lYrnCTEutt+NQ36Kev3DiJA6dqhHjU3utBQCt7OHCwKLWiXQ9eZ3rSC2G+V1uKokB1sw6rpz3rm
D3CO36kuPniOj3JD9DQlOgvWiN7EjriHELSGDy8woYL6294ggrEzmInRGbIXoCRfRLwIGqBg1/8a
cYEj1Qx+QL4dhn3tRZI4oHdLRTIoPf+C1srG6sBkkBQ4BxXvNvBR2hgH76IjoZm2zHFup/nZ91Em
DpA2FaCO76y01bYdmocEPz3txfQ6rnIqmgpzg9Y6FG7obdPGNMUd8oUReWZQMEOBCt4AEEU6L856
oMl8YVaSEv606wpueLIb1uEWHkjPK6lubOVkrlfJjCcJzPqWM6GojkIJEQmGvZ0R86fYSGi/MZsq
2h3dSUJ1P6qGtKw5COY1pLq5qkDO8V5UAzfXju2t0X9iDyQjLrM5aPDADtzkizEn4QNiFbP4DDau
zGgPLz6LXMYmgqVuaXMovJ0nFX3HS9+mJZcX4F51z6vm5zhCEHZeA3BSVhTZRjJlTKDqEkPnBJob
qCBH06Pbhr9KPBJ0prdqLX+G1fp8KbdARJHjYoZ7qofoirXuV10Jmva6/WHmcNcE+gSYcO6X7Kmf
9bRrGrB8UIdYlQN26KK3TjOdJG33YqlG5MDLHSR7fkR2foVnCAJNXDM5LN+mTLY+yhGT+MmDBUEu
It00iccKroNoL5JILUcDT+ntjAwcNJrRZBTQEDuUw51JOrXr2dTcIO7m30quXYjruSLahG7nbZWX
2MIQR260wzSq/Co6zVEiz82loIkmrC4Id38gVHqFNd9Or3zfBa5J5xpXVBKT2wD/X5bwqt42GhSK
0iM3Yxjvfcq+xPD8shX6BAE1Nldu8ApxuC9sgb2Lq05OCRLWkAALXtqqSyN/LlEumlG9sU6U62qZ
c0/haoTr/cyib0TMx0YGvxffRuns8SezkGem3R96GU9lTH/B9zaD1RcudH1qB7pfwvKsHeRyo61/
dhYav7UDHZcGBY1SXfaI/k36es+7BKzzpeh9tl1DkPK98OBOyZg2YffF5y6us+nQO84ZezgsRIPS
aTLtFiaLNVIlksmmSjsHvZq5Hu7cCigW1jo7eHaAfYWS7+SwlwRAWfhxL8+RQ33ASPVd0DVV7vfu
CwlQ9RNOgwXrEpWyiN4HXfurj0ThLvLUuPbcaKT/1t2LgE4pahh50ES/cLvIraHQFPLlaR75E97w
PfoKX/D4IQrrQKmUwyMu4HMTLdAB8BYQSsLvQHWjGBKZI1LmvaxRgOSwf4C+S49HmR6GNUF5Ij6x
MUIfxOgnHBuGcmX9ZRHxgVgHCMY272N1F7FpP3CGUt7/cXReS44iWRh+IiLw5haQl8q77huiu6Y6
8SaBBPLp99Ne7cTOTE+VBJnn/HZdj5bKh51Pj3MSzGRQZcL+KSZ2BLFY807ZCyeK9eKunkWP+rKc
q3v6lOcZ4oiRbrqARtSQPM6nLRvzUvI8b3bjfjQyxA5KSzP3p/hd8FzulbDO/ESXtrY+TWPg/CWb
lTsP5HqqjtG0NVfbbQik9aNzPVaPfQ0cgzzwVzsOgnB8jhvD6577RWdpjjU3ISkFawpKw7gw2iDV
kUGJXKieTQvuwXdztQt8Xl/NLJ80TmfviPqhBdIMi0Ra5rgPUP7HQP1yj9FOEUi78JYR4XaoVXmC
bXvRfEZ7mui9nW3lH4aT3RoXcMG13wajbJJlQhfv1vorXIzHMkMhr4X3uK3zBz3bFaPDYsQEarHj
KjspfLLTqAe5YsH1b3O9XcOpu7pU3R5ASOFKyvlkCeJpw5lgTma5qQs+SRbC0uQHXWrXDctu+N+8
IaKZrXBfFrqk6Zaud7zXGOmB0qrQCeKhz1Pt2AEjJahusITnegHcDNvw5nj1UxuZ0wWwzotxZe6U
o3+X1mjzz+VHL3L1Tq/52+gNn2wMh9nv7CTwuttqZOBB5XTxvF7B7FuPWKanGOvaGvNvdclSc5gK
47rY0UOdL+uuioyOynGmRTUJEM8pOFFDvh5qawQ3K3CFhNrfrZsbUaw8PedVXiXDGNxMq/407K09
mhPQTK1o7SyiMdz53ZDIbvRunYEgeCrZ/Htf7vmFT5U7WnHTFk/+BtaSDXOVWoYOru6q/qqq7YnU
CuYdRjR7Fw4GdhSetkNlZr9kPWJfXsnqIwYhxTZqpIWd23GPcjYBjv3pqQzmXxd0gt6JpqBQbqL8
8FBM0ZJIuzxVIrCujTnRwyK98TCIgEmv9vPX3ubLWWT16BhhusieV7p6y40WrB9o7qF11vYQLPwC
TRWQmLLSXGzkkbmTgdzXAVkAsreTkgiktO5KbtN6qR/taVIn35T/aoPOmj7Q267Pub3NerhkvAUJ
ncPvoh84Ro3qM/eYGTtb/Vktsre1n72IEDjd4UBgJnyajBaAk5OuQN660zZMolTEjalmjecu2+uB
w1H6JUEIVXto6ZtC0UOsMS/gBJ5FVASW+TePl2i1CGExN/pcImUk/ua+kJbyI/KoPrYqd/btZv+g
fNnBvGEMFUzcg1GkBiBwGvjjmwJHQnPKVFfdvJyFpJ5TehqfpcyO5JRRT+nWv405et3G4WCuzbnX
I7SxWiTDiGahitp7EPOz17PXDCT83WanXy+dicCJdfApasZ3exkHBkSn3TmNsb3XCyAWzbjZGJzK
bfQv0vtELlECi667VZYHu/o2W/vUzEMXl03D2xHapwAUJBGev7MsLBnrqSum/OKAXLSzvb2MVIRd
9UAYVTVTZb8oCCb2MFQpXvE4zlaP+TnPOVK5kcqoM5JW2OJAzA2nWJG9trZFyuragX6MoyQQIssD
n3+6PLGRtScjnOy9mKt91vRlvDXZee3ktcQf7Wn+Bt9ZFGbfEFSC2GfxZRvlp9zm5cjUsbcKdtHJ
Lh7oalsSUQA5BXOiwqF5QjYhknqqtidauI1d3lKltKAou7k1fLsBBWxsSx63Rv/O1PgHjPw9ENG1
G+3oZWrM9pw1THnN0MtYUe4dt1H/YRjbyRqzR2fhl5eo4dLQMZYE+UHARB7+i/SaeML+U4BFMW2A
nRlRv3f1D87ztxAoNt1C+2v1zZdioqBSeSJlDH2YQ+egZQfaZkHT0q/teEmrzUdzeV+xhWHi7gB1
zesqzW9r9EWcT9m5EwXvJMlVZIgoXksoQiBUZY8XrTaIj//AY26e03+vGLyP+Rq+jwrtIoo5Kx2W
mg8zq54MxeJpbc+twQAph+FpE2uZRNr/s8ncSLBAg5pqvluKAuYqZq51udnCNS0m6FF7Ha1D0zTc
tEvUJI3ksPTE6BNdUwa8sU2ggXMLNi7L+g+Q2zg2tTF/e/AcpJ0AqPEcsxQWrbnz4EB3k+9pKl4J
VqCvSiWynNw0yycZ+93GHTJnLHmtTUVCsR4IXrZxrdfXmVJyK4MkKgYawRuoENE0b51iuPZ57WZ+
O2V0akcAcJF4nWI2GmxCSebipaQVmBBCfsrBGneGKT4sa3vipnzEQHTwImaaqqalqeu4Y7yoOlJY
lyJL9mO/EbEy+n+50A9qir7Dha9P2Zq6eF88Oy3t5WPXPyIVK2LSMzn/loJozWo8kNOZ1r54WLbf
q2X8auEA024c+B0z10A0SZk0iQDrgbH0F5uygYKi/wXPcG779rrqmqkok2+iCz8Lz+8Styjfp8B5
J4vo625UpED9r4DC3s2G+zTf+Y4tpAEXJuS6LS280WxlKuWaXM4iQAYzmL1IxgLmfRvHixARzOHs
XJpKg/85FaRnoFhx/GOncNltrKCUYg2pMGY2CSd4mJHO7wBBdWx0eXMwbLyoMdRItbcDZ3wN6uo7
8OeaZu5q+jSDQZ/KcO3SKKz/hUt9GuaBJrPWPymjtpLBmJ1Tf880YF7IbzRKIrf2e++Khlc8BjQi
PhN1vL1Z2/RAA6+ZtE7FkgrabGBcTrY7EpVt2TWrBpdqkJnZBIGG0fbEKJn/ROG0P2beZD9WafQJ
9Sj2ZTSpuV+yftgzl/Hgb2wn4IPw4UuXp701ugejsdFB+6txIdCSmh9C9VVUdFf82M4VqxkoJ0V0
QbxpP0odaeSpx+TPZFrP4ULb7+hRMDwSyj9UarvN0kH5nL0ZrEWJ2ynn06JI9ZYVC4qEMbCTWkX1
SStXHVppRo9jTTREbFQrOPEEzf+jeK1OrhjOZqnnt9wLHmf20o9OeNKJiTwyYwJfvV2NdchP/Lkw
kn4a/EPlQmd7ymzjEWPSqci8uY5NodujA+LHT+ieMZY34wcn49dau3DWox/uVzlhOVeW497Hn75+
IkPs0WyEG98FBhfWTwhMnwf7uIwOdKPVqgRsOoTvKWW4U3TE57HZWK+zMxoPhpizRIIEJaSPun8p
QxWfluCy31VEkWRxpDJ1yMPNQ9yu6xe9+FBTLVG068Qz59VN9zqEOimcO5xWdYHVpJa/BpfOz0aG
zTXg6+c49zJiGian8V4AGktg3sJ/0BS13aLaylJpheVbt9Xhy2j7D3bu61M/u+V1C9c7CzpaFStB
qJ7E6Mqjnlt9CycdfrntxlDhb3qmcHptP0lSHdOgwKy1iM3PdkE5PfIF6qcRHApZ+SKAkoLw3KIj
31uGMT9tHONxDbJ6dsTWAh0hIuBXRpIN6VL9uJOlvpVX16+T1LAFESPBqjbvbS3+fxJ70MzKulQV
GQekZPe/qHxy3sRqyQ9kWfPfpoa13hoiRMjFmxGo2L2T6mVseLNzNwmsIXsdLZMOtcr6KAy3O5Vy
7vgeLefQLwxLtTCr19y0tzcexmGn+cnj3CnUZxgsZJcTp8Y2KOyJjNppqj0okua1jHh4rNWDj0UW
dmk2C1Cbu/gDFeFt7b0mKevBZlgY6zNmfkItPHfhGiZWZsiripS54oLb1bnA6zkXjhCuMXohdlGj
/4nSU1BZRgnCqzOUGtFsIvGV9qL3y+bnhEsRhpePxZLkfaNelR2oxwK3/e3eZrJbpC6vooPjOvgW
uVf3iF1KnmAS3FOY+Yq/dEQPMSSaXMe9vwVnkDUn2SxrOBLFyQ8njfB3BNH2OsqxOgbjHJ6iprKS
pWuCxGjH4sdxCgRU/WKD6ub5Nr+LCiSBnZOeT7tQMYj1xhmrLIy1fFKBKvi2w3UekmZl8G4HTsNY
yGb8zwGLf4tGf0OU3Qf8aegPVBK0SNBozyFE1yIgOTf5RfChu5bmDmd8eSy3kirwvuRH49zMUvI0
7V015uGYVptt/QvWqg3IEPXH3zPmuD9i0s3VkmqEWoE3oi6s+m+WI/BaPYpPg5XpSHYRqJfubRE7
yi4PdEXMSS/4erOWCgKdqfJD5P6dlrGFD27no7/u8g5NZa3CPVlLU7K03vOoB/uB+vEhMX0AqEzT
P27Mg/hC9FlVsZOBS2SReJisvHyAj2Uu1Iyj3ebbT1Q9tV+WB/hAWcAS0cu1jOpx3ub6DT8GTNJs
zYo3jIrzvTV4dRGHQWnd/HBZHgPiCx98uyR4AVXiGGR0yfdVmfAl/jcjy7yCi3V/OdQX79OQ3jcC
9qfMndq4sakVHFq9pmq26qSfZ52qrbnoLVAxmX1IOSU0KtfAL/iONSEOZkvbdhkeG38hXzvb6niM
VJFaQagPrlOeVnduDyviM8PIw4d2kN/KoX+5XFDNmCE5MhuyDeo3WvZuexuuYd8UKQtzBB8O7NFv
K5FC6NM+csueH0uUDF+MUtluxf9/mqa7WjFgFfA6T9xGWNZhCEwFdqzD980LcgttRMGdMvskdAKS
Ordo47sCk6e5slvvruGsutZhlu3se2Kw36p65/z/75LW9oDgwQc/VTa/JAKsqQISFvxqZMNG76R5
TWe/U39XQf0LG6oloH2MCAmSM5r7Ogp4VFo2KxhhxWdZ65NCvjCgNNvkzp+kSIKOJDB4tSqtF84l
3xHFe+OpObabfEjGcDJQlZREGEyEcwADz+cmyKuDacAQowmdPtZBhoxLqDu3mLKM5lA15pVRQCXK
XJkH1q6k5z7bc9ysCc94PHiM5A41vHHIYYQAc21hosbR+bKK+XnMVbtrEEWDymE4phVs2m2m29yY
yrxr3Vp6FzIYHTOinHRVk32C0shKFeXvl7yq/1ZK+o/VKMKvet0I9/PdlSKZehn+rWYWnrcCxiOK
8mc/k5B7XumzDnTBcy/q5gX0+qHpmCJ3o9dOTLfbRWjA6cmvnusSkRlXz0ZJxzzyIAhar8fEM5Bi
q9EO904YiDjyy+Y09kb7ONJafQtNYo3GsHzMqtZ5RehfkTtYDgZ4DPkwK6oCSXLZWKObuvM7Orem
lOah4erwceQoGPOl5A0x+deATLsk7HlKLMCJ1LFQWSCnXpwXrkyriLnxoGP7TV0CppBXJFKUKmRq
+jWrcWZMJsppls0bd8n0AdNlnjl5ChZxy+HcxfKcNHV5thhnfpHp8Ly1g30oFc/xHLYZglj33ea1
e+5t9Wq3EvH72nWnyDLcuLDn74GHphj7+Qmxfo0dF9AKTo2wjk1NBNOXf7l7P+2CRCcs+iTJ2PWu
MDk1lmob91G1bWBAOF/mjFd2qqxtz0RY3gcZsTdr82msanHpot4+ly3EflCURapXcrn6FvxORuQ0
aejURBjRyOW2+cFO3sNBl8C5Nn1/LgNmeXPK7plcC/FdZeaeakRrc1zWygrTTo8iirNZLQyqdDjl
WEDS2RTqoV+j26zQzwINnzdTfPOGUXzUEM1Ff+fF01OfMG7nOyZi8oTVauz5K6uOyQoxT7Ct9XvW
1X/Z45wnTV5/7Ktoew6acn2QXVPvorlhWFmQx5ftfVuvueRlWZhvk1ilSHtN9nM5TC9Rru20kKVx
Mrf8x5dUAo9MU8ka+dCKKNUfugDsLGPyJM59i4lcXc+VCShMLfTy/3Ligx1M5U1Uw4Yed+RQCQpy
voJc/R10U5/rTmu0eNr5teDoGhETl+MzsYh0PeW8Nz0E+75Gfxaj/LCg4Lz+2UNvKxIA+v+I1GcE
xcYHM+mNOWuXUV0i0jVP/FkapiOwY+0DJXkwg2njl8HRy5EUEXAMGs6jfGKiIdukgEZSDBmgouVp
8Yss5clkWJISJXyUvZiRNewzjRK97JsgXlWxHk2zMhGVQar1weDAqXcsxaZTGglT9EpKUzgcKqP+
nUvGj8rYzB1xYivPWjHt766m67RhVt9tYAF3lYzknPUUck5g3X7KW8Bi3Uc8izlOWi6RQXUfvecv
yXAPAFk6j3E3x4O+ZnJFvdV3wd9Mkknbz8NlLIxun3vNz+yBhlvTOpBoFv6lGm3gpZs5p8OeMhwM
2FkawIMP2iYTZtlg1eyC9XHMhkcLD81e9m350BclgGhnd8+VhAnzFtHt7HWmXkwHR9+d/HQYw/7G
IJCfuFLuSUEN85A1P6l2fMl08Zm5aDoQ/iO0EN7q7Lqo7i+l7sPn3jFZ2ccoSnt3KtJoDH5CHrDz
SlV8Wk3387Zuh++JfK9LNPvgDC2OgQqMycVK4jrzDubl4k7lTyjaOXX7fp5iYVvrzkWFmlpl5e+D
Tl6Eofuk0hHRiZBnDEAl6F5zPyhozhk2p77dOZN0m1bratHchZjRGBL81Gx/4/Sbk8d6AkOeYikn
3vos74MEeSgyhUH5B4R4wOH9Jr54h6gPZ8JJW7/Mgf8ojbayHkkD0/BaGM+qp8rRzkj0k4H1RgZb
uO8RIHxMfg4YmbfB0Wj4RdrC+ZWHUT7GAZzjsSKVFxaxtn1aiuBGdNmVN8+gkS2SxnWuIu5Iqyna
h2aJ2k/NNxQkfdtSeSfDOnoSPJUpmma4pdYadhjaRKqiPPuNaSF6XCig5CDDov5l2EG0s3vOMTEg
F07tIRwQE+CtXslbeAh08VN5hgL0zqodAcus9nPefAHw9qeJJTrNC26SLPe2ExlE/hMSJGNniKI9
hHZUXoNiIUY//94W9qzG36rfE5Yg0H3bhRPWmRv/v9+NSaJuGVn68KMjkh6YLiBIxe7lcEDEth1I
2jwMEs2CAUX/pxbufJk6D5AzHD6FdQc2+sL5ADsvdyve250Bqnz17WHj6ZHiaa0q/YM9InPSSVfE
NoCAP6MPsH/DJ+KXtdv3ynI2ZtHePjbuMifInd10cUb69hyayGfXelxaEA9qvM3uy8ULFpuF2aXz
XCH0NapieVIciac5N9vE1ot76igp/hng+En0EMUxm8vi0rnbsA87XlXuY+N7o9KBbVpCZoSNva/M
JoW9sz49w3gJJtM5NpVoTpxm2zEfEKiKCYeJGpE4I2Oof/uDghrLGtkfrVHurdnL4gWRX+oRqJ/L
tY5JuZ9+raj13+o7TW3lQj0biDUfuHTHH1WY/rF3KDSPpPkfY6D+y+M/7y0CGainj2Yas9y6e2GM
Yx9Ua3gzgmbQB+fuL45KcbfECHFhYB/ddPOFviyBsPeyFcsl0xk4GgWU365RTtYjg79PzZg5jNxa
dZgIBonHrjOyeM1mamsXvswps5xjGIDVGO1dcJ2D/8kRfzpbc7GlNshdMjbISuggYpbW1rhcJxSG
TZJHk//RI+T/2DglfUpv3OeO4Jq0DqWTjE7fH+lb54+gge2Rv/I+VGOuqdMXZAn4qwvrKJRkgdfL
b0ZbO71DI9ApA5WYXrMc24ycSA3VDMipfqLVmMGdoCSmefkE2FmRJE3fvVXhaGgbNE21l5P/Viqk
dC5p1w+43lECBibtBluHHi/rn00elDiomt8641xn7DzlkeGE+7xD2bPxs8deI9XbUi/Fd2XMnI8r
3AZhC4eo3bLjujIrWZKwyE20OwSYzXMxoAJaFcKcsKOnBAVjagbVfHYxpBEsGE2/zWj5tEZrSzIF
Gp3TAZGa0ZCduX+/MzuHSHfD+sgeQWcfQj+keQRSCujabNNDbFnaOxVj0V8BHv19FfUY/ja/TYTp
XFcFGUmpz5oUBPrEUiMfVb4AZhQOTCeZp3PMIxK9L157sWsirxu66rlU2PfxYXnPxtygjDGKl9yu
6g8o6d1ahtGudnoTbMfpdnzP6KtGCVo2jBgQMEE8hkwup7DpC/wc/JiRmj8NhHrk5zCO1Jn/C47b
3Red4TygOOxe4SeZWDy3enHoiftwC/Edrpb7l+OF0UaNt2ENvAMmu7feJM16zBovRZZoxkVDuktV
WMhWAh15cbnw5JLh0O2m3jxNtrkdGWjODjEqaZCzR9bFOCRa+FhRvMB460L/4mxomMJucZ98jfeI
cFAHB2lmp11lPPXB9h8bB9xHFGoInGBJ3AXrkFf5OayXZ/zyTNn/a4lqvwi3h6X2dYNAX84hYsiI
5TK2CaQjOoI80WvujfLLwYPAiBFg6KwXz3pSZYP2FocxN4xVX4aB+H/hstW4o/nuFrn6Ba6Zx24u
8wPR2MXO7dENugOs5dKGYxKQZvuZa0M/5ypyX1trNJOob9Evhba8bWGvv2VZWTHiNyeesWiwW8s1
7dY83/PLmqc1c8E5nJFYPz0adpYYXdORnFVdVIW8uKukAGM2u7tCFKcp1o8xboLig/TXZV+t89hA
YOntPHUy+ECWBgNlYgXY7Ajf1ySaxLM5ESJPm1/B3QdCvaB4ciUfsy7MPdBdDwG57QrbnE6zZt9G
rkZerFhYSbhjn2qQcFyubnEU1R0gVBzIJI00dZLdFec5WoNnq7P4KccyaABUBtDziWTq1KjgMKos
mk8rDwqq7emLwNlfxeJbL5lsz8hmVIIxpjh3FcJh5u/TEE2fuQ/+RQ+Qe12QgM9r7/zkUV79ZJ1a
E9n0DUNb13VJkEeBSErpNffoChrYF0usLBALDxo712XoaxesTnnBj1gLIljYLwjdp5EL2yxdC0rX
/5w1FD9lgOygJAHKhuRm1tp7bY9ux2f0HKfe2Bf03xzkFpDC2MNaBlkYb4rABbOFKM3GzoTkkz6k
uV2XVwfS+1hEW/dkCFvx4HC5iBETCik01sG+b19tCXyrJCddPtc5rHRUuwc5lNNJjl50tu5Hn5hh
b8yp46KGEM0NdCqO1l2xm3u5/Sqk45RgSYy4XSXyt6qtRyu1mk3etCxZ+m2acOkVE9EtL+bgyrhs
7kOt3kMX2b0Oq+7EHtd8kI2ArmXipvpXGhmLaMuFHE+Gj3BCr+UniJEf2+Dsu7nxPBGvknnKLAv5
W7ZMrkqidUBRdq+xbOTN8FqY/2hjmvVCbE0jolKMZ/e4Iu9+sAbGe4+d6T1qS5jsyasuk1vAivDO
FbxRnpfwzMI8Rd780Hm9vMyA78dR1ZBY/JzuJUPJufMmHw9Ls2TJuNXNO0tU8Vcj+uRuD6vjYPJn
r8rIrwg6pwO4dp2iHBFpLoJjd2eAiZTq99qRSAjuVTRT3T2h7EdxzMm4Mw3z4tvF0xAYCPlyvKAi
hz1RIyxPLBFScTcs/frctnkhz8u65k9dz21pyCnHQeo3b7Yzt5eSOpwkCIbytA1yYIgN0VBtIFUl
qrn2uLil8yAi10uaBQLEkPi87LA2L/lCzBkTU7XjRQx/6c3NYe9FKNKwHbydVxGvQjA0WVuBaR/n
njUqCqDi7Twnpnmdwv8qwIjYr7PpUPqMOp3f5C0Z/Zw4wsujA4MAV67hjKxuPDERRzl3zAyK2fZT
9KccgkRvSw9ii2nPmEb5XGOAPut+rU5qG/SlsbIAwXZv7igfXl/1KM1DHXjvw0TKC/QePuy29N9H
9JXnJYqWYzk2p7yEk1vRhCc2BpR06hwsXPYfwyqfS2ZVVt1oPQ94lONiaT5kPhQUzY8RewcdqT2a
4OY8t8Dt99xv/L5sFU/OGBaPvhj/9AHk4ljacHAzieFmwH7AbV6gUu3Q1VJqwGlvoOF21ew8Rvbk
wOVOFcNMX3e/QXYYaIs7pFfW1q92KjwXylq0BwtAfueE5faycbrdZy/CvuYcHU1vd9hkGpx94PHZ
q0V6H6bfyf8jBxNSJyqL8JF0Qv4c6f7V290PkknUTPhptdcMu8HDcIN6/FStqsHgZLHs3wXESIwH
iAOvXxfmCIkr7hxiKErrbdVoBpzNPvdzi0JCYf92+YPJxQybu6wNlvyE9MF5Xmf0GTz8RWIYrfdf
FTRGXBA+sseP7J5Mr3Juihi4s/Q1SSHSgdWv8rW6YrOBfZ7CaL6WRsgHuk0UQE5ybB/CyXIfWbD4
BMOodPcRwNfbkPnRV6VM8W/i6bxWg80c3QYeaasFYozclxhRDQUl4XnWlSjym16QVkThb+bd5cUB
EY5x1uh3OH+LmTDH69Ea5vBMaPz0IxY1H5BVF5+m1RknL6AAUC/5U28VcFMOpea7pe37PaaM/EuB
TeOgCVf45QwLyT827+imyFEf9kPID76juHu5KVxPO1wZ5Hz7s/2M969w0LL6Wh9yBtKTyQV3AK4r
7varHkunaUvKhjygbcf4HdhedXabCn/vqOW+7CR+qEa7D0612DsdyWxviHogtCFANmNJvsa2M5FI
UeJqx2THmg9tPgtQDFEDyIWoaQVap7sVHSJOf9ejo44zTYdG7E8GWq819zTamcDwD1loVGOi+J/b
MNttYomBbiLLOoFawQJuSOD6TLipLwr9e+yb7blc3SlRowBh2iip3aJ8Tf2VKgtbUKooXcfOHqK5
k2854tXo4PmnoM/7MJEISw45SeKXNhtZrlXnNC/DjHrN70xzL6SqD/bMFuVXggnBDnMc2iYaEQtk
IS22SoIl+4yKjj03X5VP5K5Jw+KT3+PliGZ8ampcuVl8WZKGFHbffdupc4mS72khHIPnS6jHvGRT
GBbf2wO5/dV8inuisdF806lxQCNl3sQ6m4/Ak/7BbuuMtJu7s7HwG/sBfmP5CgzQCQSEC4ER3NQt
orw/TjdpPDAFvki/tVs+9SoiWyBH9rK3+7LjEyxsvAq98JJlkPVH5meLPPVw1d+RyIO/jqvGIu3t
GX1pW5S30tX6ZdEOesm5FuV7JKLmwtfMfwDa1/9gK5Zv9pjhSwQE/9x800dH3yNEdQGtaQxD8aPB
7T9VFsgXWVvPwZAZKYzVIUKqhs+xrG+r0/tOjHy4e14lH8FgItQss7Z+Ua1bHcsZTf4ajdbJb2Zr
xy2KjWvybBK6dP6PPRFivg2fglqqq9mHPla1auweuPlMANRBkJbeE7+AWfYS+OBpWGONnQiU/4qm
eua+9vIUzfSX6XT+0SzD+ajCHBye7+rqWAvCl8qTKcNKxWWimpMxdVEckHmX1Iy9STlgY3Qpj0p7
dVcw3AUNLvkHgN3h33kruRE68Fjw3D9FtPb7mjsy3nrU8TUyKD4KPABh2aB1oAOQPvMQTCfDUGBY
1dkzWXrxKLYPtmfQhBDK7mEDaesTUJ7oUGualZDp8wx1Q/jhyOGj86d8i5eJVEyjRfU0DuwS6HnH
L2Dy+quDvGR0EXnx7YZl9+0oYK8DUbce/9QUhg9r6Kj3zcyfaT7CsM98JzA3YuBnO3XvckapkSO3
7UPV2kzkk0tGQddhYyyM7SiRvKR0+dZHY9Uq2M1DPb/XYjoJLlt4FfG+kWCfypUdsbeYrH08dndT
3ZguvlPtoBlbNxFy8vZ9t0krcZFb/61wR9/8Rf5T5fI9ZRP/d1jmoJxkVpuaOAoae4zUH1BTljlb
yRhYxqEg3BRnI9/PpPMffNl4aLuJlA8EOJMPPorabCAW2wupa1pFXTzqHMhSUFTyxwQkOjh1r7/a
tfszam73us2sf8ZSZ8zH7Bvo2oujbdivK+/MaIUAf40XXGlRwxfkt5gasEWn7kAGitPUiE5ykdOf
Cbtle1bBGD3jxDLMBgVjVbjWeTSHlsspsMmMZ3v7g2l/jv2FtWOwASBCMsgTQSw1vHCwwblu5oHM
k/dldtcU0798cqR1ndE/xnkzIrTrOlwbKC0VWSzeliC9mB41tvUdf1sfgtboMu6XsX2vCdcA/2YO
aGWrP4LNXJ9DQn6eTFW/BGzfydAN9kdFSuaJF23eVaVqk01GwS2qMBw4nUZgJrTOX6LW447p3PoP
V6V9mJf/kXZevZHr6Lr+RQIkikq3FVTBZZez230jdNvdyjnr1+9HvYEzdrngwuwzFwsz8BrToijy
4/u9YQp3VmRpCB798lhDOncgZNHQzj0yhxaJ1sPyylRcgZddDscqKIr7IFC6DXwP1C6AV8NSRFWx
oRKbY9u1YaknInODQtQbs00frCgbb6LEUY/Q7kDbqU+pH0X/QoSP/QTj0bkeHQ269JSnhKIM2a1d
Rb8bre+OwKvplaylty6LOqdUlsFm9s+7igKMM+xQDZc21+UFSiOEyQHHTF8NyIU8GKYE6VZJdZ8a
UEyKSODLivUu05SmxzAJYkFLT8l+D23V0epHeq81HeWEZed/Gk+WHpQ/rrpwARQ+aGgr6iIYHG0v
BltZ92ahoXDMCuRCQ2kbf822Ch9RI8wI9Gj8iLyoWCDbandA6VzWtcR46gPYZlzbg8lalqNqAHqP
1a4ldywVtrOMevOlaGEx+UqBukynI41ApKfIGYbedbiTDoan3eWVRt42S4aXYDV4MdmtEMsUPieK
ndzf5onxK9CTYdlCB78OFf09kqrxnJZVsB76FjMsrllHI3YkXY0EEmbePWcAQuvO7lOIhXZ9JWNj
3Pt2AZ6UjQ10Z6gwod8+cxWsb9kC3sLQjI8x7jt/o3r0njH9yn+ZXvY8QCcBrPO4sJmo2hth0T+k
375p2mGh6yJfqaNYxj0XJ3jyKDQM7xY+Ooaa9EC4eiX50hewTwzsf96IkYL758GJ8Y0O+KYJ11YP
lwrcblo08+ljkta49goHZMTOnwrNFtu6b+9K0MI1fh3ZbWzmsM3R2blFM8oZZtWoTyo4KY0ZJlu1
wiekcprnLO/13wbEsw3sefRfDvzWjH/8JmMw2tL2eQ46xI01h0aWxgdzMnrKXa1+nKHcvVrpzjai
ebBnPzPdyOoUN4XuscMLptpBogU88HTVuaJ3WbyQmqZuSyWWbkCNstaiAo1ldwcUAeiYoF0p8xm+
LHJwGaXgHZTSMo9aOYZrEJoJMV6FemiAQaF2Sr8LS1IsKuhc7NASwvEkWzaxHJH9IqvafR55NQYs
Mn0ruFIujbGxn6ahsW6TUFHhWprtTYg5yCooIO7afeyskId512Mjt3HRmNjC4Aq0oWnBd8CfuGzp
48brsW+5GUEgUJ+62hoezIyKeCHz+Z12Q3mM0ZEcJzXfk+KogZJw9eG3qqsEMdEKnCD70TXYQjgF
VNlmIFtcYiGwxJ+3fnSwP8K4ojVAA/3hlXIxXGstUHHfxNEfbsT3odkj+wDsu5oCCNCLIsA2R+oQ
NJxQ/m2kCmdfg7fZpgEICDS/fdpCLi3S4MlOajhf9JkWg1V01xgkGMegKNt7HXLfCj1FuMls/UZM
MrgD2eVsp+FrrHtZGDdGnNo7wowoFCdYG7nn96u8ajeahWWp4lGbh8BmWyKKqk1GRNPSopJdaiba
z4a0kU0Hmr32FabZU2ptCR9AXfs9hi1KqAdrS5W8MA+7ujaR/aOM2LEdZTJo4s0mGYFj3/i6Yvwo
KyNaG3VCTiALYc6n6tSXtqAsvgmpw15C36JI12p4heYbFbW+qr0KvHjiLSLTgiQQl9wEouKXCeH+
SOXY7T28v1ApFn8L1Nko35WZXMJnXQDYyIi7mRE3j1knjACaeY741VNJrfDD8mkwjZgAekt/SKGg
Uta31b6mI0wQTWhz75MoeUeq4QEhP1gT+vZM6Tea1jZuJuxsWAAJdpVbx4PxY8ot4OGKbsjbhOIQ
2YhWUtpWOqoNnf3DwtOm0/5GDVfVfz4TpdO2963TD7/SfFAfyqgOuaPVKua1Y4HwdSFw8HooBByI
qLbGF5F0FnplRKN1ot+kOLsBNSZ3eYLHup2C1pQ2cVoRrln3ZapODzrmIy6hDKEb+jgX0mZrtOsM
mukRVp+1wES2WSk6Cqqhw/QmUtLHkJOmox0L4LaYlMZ8nbSyRdof6PGTOQX6FTWpZcyeXHmwJscq
GBZZFMGQxoknu6ZeQDBDTefTez76vQ57Fm7QZsLqA90JGqlay/H/CzlLG/oY2xSgEuO89kdeWjgC
gRYomJbRy4P8kr0FEIeew9arXxIahttk1HzuhiO3gd7pb7UIOZ4mR3pbdVTdIJJpN3LC96Rv6/xn
Z6jWvWX3OY/ZmdUyseR8Ltb1Xihxg+IMN6ODhGR6ZbZjcaV7Qtng+yV2NA9nMqM2k6XLIHPbtM3+
eIYavTW+GWqunSjBlamq3r6EDLqSqvce5JW5Ja5S8O8FtLWTJt+SKUnjQdW9dNVr1W2AePAXH7cP
RFnmaxpc1Xqa+baLnCbmfE77ob0tVA9yvwLZbxvOvU0xWuaO+4zAvzn3qK9QS96ZkVoQIdORhJID
MMARAR2gFFMiMoqTUH2tMC7daoXygJK/dzUnj1Ykgzn5YoyLbodXXOt6QxcfpW7pfA+4dN7URSWu
mkmn99151DN2jQ7PzuTvOpHXnRX/pXOK7NZE6KhGXXCT6vUfTRmGJ51f96jRIboFgO7GRZaNV0CX
FmAp4tirxrfbK4+Wyi19NG2dR1qyLRQfXXfSRBpaw7p0XktHC666VHBrGG0cqnpshrBqynCAICg3
1Vv5c4BZicCa8vC90LTuDmZ7cqNrdOKYvlnLiEjCNmWI60MtH+2MdgMFb+f2XjM+K5R45OENV3GY
luU2S6rUxbcwvG9aLdti9Am3zhSZjd1PMCBOpy+50uoxeGuqxvuTE+iy1nUYG4tBaNsiDK3nAVeL
e/4Vb+tMDfk8Go3FO6Faclt2NNJMJ1SPHUy2bCkBYz1aOCPhWSWfEgwUkRpPljbYL2MKQpvAEci2
CYTXR7wdsatG55u9W3AsNrVJlQQ34HeSq+9S7fS3CkPko0eU741R1OPOK2eoS9chb0DMq0PYmwQg
+7Ad2fKA/ss0xe/ISlCBxD6eUMVAfb6CMTLUi6YZUIXWipa5+Gsh7y4LoP0rTFaATxQ1s925Raqj
koJ/3hQJBuUa5dWS24Dy1AVasAUMKLCHMyDnYNk5d5TTtZkW7ZYw6B6+eBglza5zkPvchqV03iVK
ZglGUBfRRq/xe1zQS0dKl1VF95privkTNAvroMLBbdmzJp1YnFbfNFXha7SaMIdC6Wpz4FTiBy7Z
3q1MNa4xg39t+PEEhgKHztSbYYvHdsxepyj+o9NRzWnFoD1YOSSKYdYOFbahIFHFZtNW6h5ZgXds
aEpv+sb33qus8//UWrpDnDXtcbWBUuCNJDAOcPZ7KksPyRYd1HXRQ3XECCbNtjgGmdECQ4D3eqL3
Sv8J1FrBFJs4mmCdKqGzwTXwOW0a9oKkHVYtGcUvKgZ811o7hUgjG2tf5xnmJuzfm3QKn7hkzoL7
amZQjta1X2FX5vSOdXQyQSeyd/bSDzREVomHtqZAfdIG1rzzxQf8eIrHPmuDe7pktI/6CLBTMoVY
dSTXRlxHTFAGRtnUVrCuotp7s7G13Kp47u1oQxXLXtXbLW0+fEmFMF/VyIOxHVdI+9IpvsNGsN75
Wlrfq6mTvmQmlEISrCAq4DPyqndNt5V0k9+JJYv2Q2urC6sdsGdNOBxWfhCJRUmfmvTPyOFQw1ER
t9SXAZ2PonGG6zFYsGmN+QobAIzQi1B50mjPHSBoH1Oicq86VT62YeUfMQ2xrluZYpvkAbMvzFnm
EY9JdCxY+HeeLdIXBnh0JFYnVYF4gspvvCew1nziq3vAKZ4UuKy7N+KpvRpGYf0Yu4nVjs4CaVJp
wAAEcdZ+RsMwrGiJJ/dGhOx4yTW0Rk08SgNbL0wu6hq7sMhQA5ekI82FMPjSYqH1I4i5JCQYvMCA
xH8jT7KHMdD1XRSImV8ceBoS8/AOckPAhdhU3Eba7TIYldRcDaK8z0rPu82lKdxSQzIHbGrtpQHd
TDPVcNNHOB0kpe5BiIabxgZm4NHTPpK3YoMshP0PZYgA7VoI3MlaK+r6N7wO+tiRqOSjVkmrWozY
bKXYmfvyFa8u81AFs+y3gKnNzQdsN6WbHmXSNVnOOroyG7HbgGnW+BSxlbqN2iP40bs0u00R4txC
9IjuOnQhbhWxUqok7HajYYawhCHcNm6P7Uu1mBq1WZeVD8U3SmMAfUOU2Bz/44tGSf9L0fHQAnre
1aHWq+u8UfBhhc3R3RRjO238KX+BCqrscs9ItpM+1fux8Q2u1b1xZP9RV5hQ9Wura8QK5LFeJiGa
AOQ3rfkzQk/h4lmpbex4inCTqia65nGsBztap1fpBJwOW41vXiWOWe1V70DZ5B2GlI1PscDJ7NRZ
9oWKJKVONyGO2ss81fyXqZQTWIyMtmbj4+aP2BNaQ6g8hlNZPlZ0gANaBiPCenLKkwW2zH9sk/DB
PGjUN9xllFXUOtGPJiVO1AqN+I/QJV0GSPHN06hwJ17gh1ZoVKC1t89izCqm0Uxcq0i2aWtj2+eM
JW05gVl9DfWBQ3OUtz4b34Png3wvDY1SxbSAH2C35/gGRnrdrKq0L9ZaXOLiVZSVtvYLXTJxY7Tj
p2tTGVMKLHAk+mt2GPFh0L3ZE/0+/gyG3NrRwUUyoTStXCQ+zdwUnOPdq4foxqAPehhgAF1LqSTv
ST/DCcz4T7+gjYqhKVcQqYzyGo2lfEFfa9KL1C3vSXj5yKYtlTu4NhjmQVKddfMDTLQs9u7asNcO
dV+WM91Px6cqARLAJqezh8OoDDiuqb75lFYI1bG1CHALsmXMeaxP7R2HMh4FmjErLwec499QMPdP
2ZAiV+zT0NIWmgWenToR1Oiod+TvyBIoMf0p/iWbyTjQ1YoQKFbBviukvu2roMZCKQAubbKq0V2E
YfrPHu7uK6i6tzGUoVp6HP830QhheWmHqEj1+RbaCei1fpc+RaomKc3GCAeb8BGig+Oi50YL0M3Y
nwV9Y0ee0QBT2xnrHYUXohlPIPLSOf18nIVQOadZclAM5PwiNsthGUze+KQGHUexb+fWuh/wL6Nx
2S/p9RXPiV+gwM5oqd+1lhUbeMt40W1OzQcvD92hCrKD7q8Lt3zxkgUIiWlTj2EJQ9/huIojHDLx
JMBFOwvj6V2MBX9TG7MJcTsYVlaLtc1aMQbjEefPtxCu0CqN6Eygoncew6zUb+ishsaiQFw4roza
6J8cm/LFsccYl4d8thfFlrNAzJTZMyJ8I8MYDlqduXobRSgyQrLeUwGGym2GNMIKbVg+qyjD33g/
9dec7vCuoYVUWyPJ2OPEgBlY6+fFJqr9/t3AiJFWMSA7WLbWAPNERfLH9gAaGq+ssHjkw9vh+oka
EvyKJoHtdMtaYBmChph2SolWYEjxftfK4pVIBX6PysKO4JfCx++XYYAHXhASWrgYDB2anFlD2PcD
4dyaYxfsISuMW77JepVa7CEKx/J9O6UYJmMPsdH9ko4oxdkjrjq0tuDEQo9s9Cha9XYeHjq6xysD
EkBEgT3ZSH1Ky+2zxgrddhSvvY+SGStkG1oayuekrpoblOniOlHVp6gwi21vacGxKjuV/ysjpUOf
oaVvpL4BQ6n2pqGId9Uy6UebWlA/T+2I+UVSKhsYr+qDqZf9g1IlxQPhVPUDtwPvp0cN80rPD9td
fege7Y6MZUEdsAgU6m6QjWHmGiNS19qcDsSYaxukS5BOuPdfZ9ag3IwD5OQFEC+4uDbJzdiO5OnV
Q3/01Ya7c0ow5a8gtvGPa7MVVC/sR7yo23ZDFsQLzJfV45TVuFwH+bBA5yWPZV2NhzjMrtrEs5bQ
M+ol7GzfnXhUWBItNN7GgKMTmz0lKZ4Dh24uQQTt8McKstMODYm5KZ1wOKj47RhcSrDAC5LY+jEQ
QbYdKfZxZvRJevEbDbxQAH8147VSoxHAS69BPOj9sEz5bIJY3I9B8XPskLfTMOl2TZ1FoGu5AHfF
4czF9gHGk2IqjzbwwA8601jxcHWn0PDk3sdNZDXN1y8loLBrB7nHouaOYwf0q9a5nDvN7BCupDSW
5ho81mjnVxoOAiIIKVycsrtXlQn7u5GPahfq9EOmvklmJ1y3BdjoiDHwcZduEWiFaZXmQDme/bPw
ynu7xJy/mMYMezbgyAXL9skaWQxlVi7iqt3CFjyW/TBupgyDHFOKRdhNYpHUlroTafYWFv5w4HpE
Bl3CMU7qUnLsYkl72jbHCjaEPw5Hq8J7S0/r8L4cxC+menbuyuMtNuqZoCtdgthPnoNxiYWya2EW
tv87nfSHkAsiOyAECsWyLAM5st/8sjgFd0nr+H/axnktZO2gFgOVRWM++zCZ0HkWcLzLm5IUdYBZ
8P1uipRb28zNDbaEqCnwuDv0OQDkok9KLn+1SmpRNui33CYhCQw+ptZGOt34QM24eY+rIvU6+shB
fp/D38CgdvYHTcYCDS/qN7o5xabLOZMMa+T/CsFCbsLR6q81+G8upIVoTZWI5X9aRfazgRHnY6g0
mVuVIULrWcmCK8giajrd5d7uvBlJEB2g42HEGtNVV3MRPFM0FkvPhpRs+bgIqF2oHf1iiv4Wqd6t
ESt3qwS7o6WCXQD0rva1wNeYvW8ONi9eqhStRszlbZFjsLL0CNtIF/g36k/WkKh0PBMUGzgttVi5
q/ZrLIEAzTDYh0EbXo1Omf3I7VnZTGWLlKLVg+tYjo/sz+HeyOlrLHH35aAgt4FILW0Ak81JKCup
hOHDIPyWMp6/00SBroc+5q2p/QkKTWVuwAkLGGP81ztT68M1GpHmOS6b6Am9E+BOq5liiYgH8rmO
M6EzZfbc87lvKrgNma5ine1LevGao9zj3XBIlApLCdDUG1Ehoah0JXqLOKYW3HWipa6wUjuJj9DC
NHMtXXaG0WxbLU4OoeqpbK0J5V1nlXQtEafzuzLEzD7+UZ5VPtM7mY4jCtFlJAbfLbD0ThMMVdIu
G5/qaOyf4SYgrxDdZGIU0g3rSQM7WuQqWGhQR7RnJFS2NfcdAHIIB8ofJcVOBI1g4Y44iuMJZGor
exoQXSt1AA6XIfo0cM1dQ2dw1r0Dkp5nYlzVSNhfK1SrEcyaqb2vG7ogLZYtWdngrWUp+hEMz1vn
RmfQ6Urov0QqdEJp4wk9OVO7CnX7XoFUgModfke27sxm1jipobHXI827q/GgIShC3tflBDtKjSvw
HKPwva2VajD/CFHTF11kGm/U3/Ua/YMN/xFilevTtn/vOzrplK1z6rkzuVmdhIeQ2uAo+KBwWGWr
v8/xhLinSY2pcdzax1BkvBx/8H5S3wTbpBU7v47BG0LVXjaVfNchOi6DoFdvMLIgnTezJvx8u1pB
iNugoSr8UTs05lhfBWn6Fz4wvvexpeO6XJu/Uqvqd5ruDNsYL9R1NpjJcSDCGyS+xX3aGd+NtE22
jo6kPmCbYC9HkV0A2R492MMcBBNfTj9a9cLnJrzWfKm9xCW+omlJRhUnTXTNndd4GCI9PGDZY22T
XhAxzPrZtLb1PsQSTGJKG/EzNkP/kM0hG7UGxRg9IQKQpqx2jYN9I6+2fEgGcjg0hyCyxdi2f3NT
/DEsW9LVo9hbBOT3bUYJKXiR2YW8nkQT3ZotrJZ+bm31ekkZ2iVia1YdwSa+jzkjXi9uaIbz7QXa
4ALRMIQdOrYH7i3ta8u3tJKIcp/MivQJaJCKtfWxhXJnNdFadYbGBTH3blT0HADRvocGxwZkw0G6
uCJIjaMZti6mfai2k02XSEQZKCNDA+ojiA+k0EQLXaF43mGCqgShza7aR7ZutV7V3IR/IFVOrvn7
thrwCXJLEj6K6WXieHtMtGG6NoDAVnlapz+5ukIiwk5zm6s4FtMqyNd0GEEneagl19K1kU09Xsqx
4w543WAnWgbOUk1N0NpkNIa9gkJsrUdDxKVqyLZjbyY3nd9RmofYGK/zTI+ugIhDTpWBi3EcTo8O
j/E6VknEhlpnu7mPtlJMUl5hOg9HdTKK26qO1PdKGPZWT5V8WUbg/8vI1tojndnipbRT9OiDUWZX
2HIi1oq4noVyQOjem9e1gUXgP1+Cwu8ol0Bve0FplOTlhaiefwFun8PPhE5+rAWNDLtvXZwkA4FS
02dA0uRCE8x2KDq38r2AfrH2FhCsNs7KupA7PP/C0wGFpXHdIaSEEPKTAdPaCaOohEFaVcEK2rSI
fqjOkmW+MP46nMjTcOERxZegY9KUBZC/oQrhQPw4iUW0ZEUjQmudNe4dEf0J2B2h0bd7PU9blP2q
aPdK46Usrwjvd7XU96GDiwR3ZbG34OpsOyyt8ZNpc5eOeHWkK3bfCXSjnBXNkwqlF29AivY0opl5
IcT07PsRjqGapmoJ07JPotwSOp0teHnhmk/NW3UQy3pJD26ZEkfgGstiY10a8EwaGi1dQ9UsATvB
ME8CD02BYFPGvrcuUD5QXbb5LYan2155iOFgZ1OwtGLuhfGGDtaKOy+AkXnXCv+oJfQP9QfhTdff
x0md+YtYKJZu2ZajSnTTrKgPaXZFHllwY0jMG8qdDWvmh+H94Jbqg2t+P9DXNC40gmRGE4wrNMs5
nWtHIZtHtQmCs6c7dJIJDgjG71i9MMNfo7E4NhjCobEppHP6xU19qZHg0ZO8GyILfMt9OlnJhSc5
O4YFoQ+ptSOgY3yeMjJaZQPxgOZPjMgCqeJCb3ffT9aFIRz18xAexuwjXQMyBjNk+DScOLG0Symf
2vxbPu8WTNZ/HsQ5efd54Ks5DVpGmborcOroDpciZR/opNDaSoGnldS1a1zrfzeGRVsYJOnC6ju3
KD7+BeLzc9K8Ruylqq3r4L4qakzhV0H8QK/8++n8ush11Tak4B+aThz0yXeemxXBYlVFiRTj7Elt
06vyp/RxXc2Cv92gHr8f7szbgzyEOJg+E/y60yTCys9AirlwwxGtl63CZOJSGKO/+36Yr5meOsOw
k9i2oxni9NP1q94PjJRh9CTbRFb52xsfY2HvfK6yei+e1eRClue558LjxxSmSuSzLk+nEcMVXKnJ
ilSoSzGM4/T/62F99v1jnVkTbI6cJvPTSVs/yb1ETOkZWjTPXn6EHmmauxIdKRjm98NoX08u/dM4
8vPaS4q+MsaQcSgdl9OKqIhds3c2ueu7ivv9WPOvOvnQBB490kb7LiFHnuwYeM/7UaGoBB2lfFhc
VNff/37t3JzZpkoON3g2dcbJKQzlcDBaQo9cHHTWYkmux65why1ylLtpSdt0wU71cuk0+/pVyTng
GdoDN0TKjZPlkDpKU9gRgzraswAuC4MnC2LvbTNcSFj8uu6kAGuxLRX1C6jQyfSNkm6emAbyIsMD
rN9Rv78UFXluBEEZMBcCKrXTyfwlfQ1LIBt5QTkYAfkfGc7N1oVd6OsqkEJoOgbSKl+R45wsbM6S
KQayhwPk0XNpVthaXVgH80R8XmeM4AiDiwUUAlba5yU9QazqY6KQXbGx99Atd71LEMsm2ny/3L6u
ts/DzBvTh5rBCXSMmFSGGSeqaRznCAcSi1hc2gnOTZh07HmHYxPFg/PzOH4FI1QGjOMY71hjgwe+
fP8g5wYwmTDONmPeC04OwH7gLEgKBsCvM6gPllz9H36/dBxWlsOff/rdG6NThRL+satiB8R2GV5Y
UV9PAIO8239HDYcbn+HnCSqlRIPh8Pcb6kPeDu9iOoK57WvzXoPRKgOsjL9/oHnGPy8wQyPrFAdO
XJwBAE/qksJH/d3OD0R7n05pvZImnkwlPa4wvB/U5MJ15uv7MTRTIuPkcmGKL/W5NqqdWWID52I+
zu1UN4wLz3N2AKJD50+SnNjTF+QNYJmZwQRm0D0rV+//653L0BAtUnRQK9pM3ecX1CiY1k09v78c
yKDNvZ2iwhvJsv96nRn4lPAf9kcdiv/JzoKwJA9orifulO8qVOfqhcDeMxclPo7577c1zTa/3Fsg
Rpi2VHkR/XJOISZz7We2JVl9I1YYQ22UC+OdbscclY6qza/eUQ2H//V52jwdq4RYY5mNzeHf5fVX
2P75fiWfvvnTIeY/4cMepvadgjy0TdwBQd+11AJ1pUAFuvCBXnqQeSf9MAqKECOwh45RgCn8AjGB
t8Dl6PtH+VLJ/O+zzLUt8nNTypNVRmMuGYOQX28sRioZzImvUGNusBXdXjphzj/Q/xvKONkAHJQb
1lTibsZtcl/aUOMXRqf3sPXL8v37xzr/hv4z1MnmXKDjHQl7wWEYFjSX3x+lgvbk+zEuPY74/H6G
PBVdo7IKGg3oFBTTsYZndLyr74c5PTBPXtDp95n4SZXj7pO4IewobcTi2TySVIM1anf3/zfSPKkf
Fpzo80kxScJDjCuJDkCaGNPFTfP0FvvjC091afLmn38Yayy8IcqNCRqqo9Kh77Rx43TR78lTlQuv
6dJSOPmMnKEK8ZuC54T7n4RTkDkr27f/2/rs9C2dlBuR4aROYNLPU72bwvhZD3+/fzeX5uukbBKx
XqbG3C9Mixur/oPaLgqfvx/i0kSd7ARJi4l5hlcW3g1QwJTpmq7thbd+YS2bJzvArNW3koTPMpOC
8IRCrXdRnu76hm6l1rUYrHz/SOdmjTOHasMA6aX0+LzKCO+yRmOm5iACNLYJ4R3rCguIwxhH2oVl
pp2WN/MK+DjWyXaQqX4WpImZI9i94TQN2lsLzg6+YDbefgb912hfwWxCJUriziK4meq/vnk9Y2UA
1Bf+mHPzzPGnayxpQ9qnmzrkYFR/LZ2lsCtWQ1b/bOCixCi4PTu5gMKcnWIHmg+braODzn2eYr8w
fWusRe6SUFyaB4SOlup+/xbPzuyHIU7WPrwv4g9kOBeOVI4WcYF2U3ouTpzNIoHKuRgI/r2wcs7P
4H8e6+RjoGNtw7CII9dT8gjsuVmFgaEvW/Wta5XX/8vzWRR7Etziy1246QMT26YocYl2g9453oQ+
Y4reOvYBEV7oxi883LkvXcyVqwPGZOn/KrYPm6+MS9Mr8AYm9OIazq1aXPjMz/5+fCAsw8GKyzz9
7KwEImKAMZFrVk8GdoeA0RcW+LlVJz6McPKxiS538twZcpfIglAh+9xfjkRHfP9e5nf88cIyf9Ef
B9E/L21rBKjNuiZ3pe7dEFuJjTq+CUm+pde8iqM1TSmIouP6+1H/FajfDTvP7oe30461RaLHlLk4
TB2GQ7oulw3ZEIveDbbRHnfL1aVt+dKDzrP9YUTHzIrQrH2uSgIWfkMLDlZlMTOn9QUsXm5q/hSu
yzDr6Jo71u77Bz6/WhxTgiYbgriDz6Pb/GQiMpXnjYSL5v/Glv6FHeT8cvnPECc7CIQCFckWC1I3
Nvbwg6TWEHPP//4xTPpZkmcAjjl9DMXsBl/1eQwSoD2frKYL6+LcNJn0A3Vd1R1TO23/aHo4hSZc
HCy1U8KWvF1gXNiHLo1w8lHZBWHdeMxkLux+F+XEESPuCw9x7kX8A5i4ooExnd5pIVP6mU9qp6sN
N57yAiV9iRHQ9y/iFNigWwrdhCYR08REnY5BbsUUOvO9nJ9uuyj72VUFnp4J/tCQjiwSHFVl+/2Q
X08LIHTqDLAmG8TGOtkposaPhULYsOtI76UBrIfRiQObvy2hHH8/1NfDELSJ9aUCbVic7idfi8hx
OyyQamNjS7pRs4FeCoFLlQtF23w/0tflADPS0ui3MZJUT4sIoOhKx+4fgAuTjnGQR/6YCxjNlw7w
3NkGenYoHxwHDOrkadq+oiEXBpGL1yyRv83OIxEsQ3qma7W9mMx0V+G5OBmYl6DS17Phr9W3EC5L
3PeHcPhrRojnSKTGCg6F4ZJeOpxj88WLh7+ZBFr8r2dE0h4HWQDO+Ar5VQ6hcbAbY3ekmopuETd/
//u/QCVMBxNtW8AwfOlfujJV6MS5lvMFdm53wLfXVW/NA6n2K/z59nAwvQuf45nbP2ivoAhg6oEA
TrsycZsmOEMUmeuIpb2R62ilLGuijTbZOtsEFxbU12OGwcC0jLkep5t7Uo2jr+7DbuBgyxAjWr9S
vM6VfW2tQ3OLUXIZXbjOft1r5uFsiz4lT+acsgtgVeSYbs7D8bFEV4EFGYnY++9f2ZmP5NMgJydL
QJDQ6KWE21sFVvJICi/M2ZmdRbKH4VOJNz2r4mRnMXWr6nwrpZRqnhSinIx9Fu7s6sIo597Mx1Hm
p/xQADSRlyrlGGWuukfXvEVMvTbB/u0Ly+3cG/k4zPzzD8NI4cW1pzEMsWZIF8QLUWvfv45LI8zT
+WEE0eamn6DxcZ0OAjN+bPYhdcT994No80H4uUIzPr2Uk13LAfSBZ89LwQvK22C2tDUf/YN1jXh1
47vahfro3K4Aci6FTlABrZnTXlmIMWvYqWPmyo2/jdfDVXVVbJPFtNTWOAC8OBc25TNL2uBOMBMt
QM4R4nyew0KKMUD9m7k2pHOECOqFd3Ru+gzupHSbgLeFetqkTWVSlbKNUxcK6r9Nx622cjfclQfT
Hbf5BTz4zOPMczYXlsDBbN6fHwelZDFiaJIQl/piZNVCHd++Xw6XBphXy4c1h52VyKPeSlz0JTk+
DeJCcXFmTX96gJMtAEPTpkHdDlud2MF2hwQ2zC8cPJceYf75h0dIlb4rCMuhZJIuAejgZN9P0Re2
CAcbgDyXqflgg9dwsqZGmDVaP/dIs7Jchd4L7pF+eCCJ0/QghVNptjeeuMCkmL/Ck6907pwIQcUM
O+l0mTm5rLCbpnHe9Veie6ygE1u/BGYB1iW45dwb4qZLB50GsPwCM8UUBolvz6DPdOMUDygq2v/D
YYbvIZWS6WjMoThZZD72Zqqm6An5pq4IY5i+hyi81DM9t9N8GuVkqSEcajGGZJR6rbnmMnID11la
12QBu8XGW6o33y+LM8vu03Anyw6iEoziji9HL/dNvIsu9ZrPrAB+v2XR/ofq8qUz34ukcdqE39+o
BD97wasuXxUIIYJFqOnW7fdPc2YVUGtQzUJpxBvulLmDMdBo+J1GxEOhD2tTKx3K/x6LTKeOL5zX
//bgk7X9aayTc87Xg7KkMrDWWmKiGCUPbl+pQfJqz1mtddbhzOt3yk8cySVSa/uxwm50wQVPv0eW
1v4OLbN46eN+j8WAQjxoCSveHvH1KYz4btIbEwINXgRI0io01qQFZAg/CLMU5EBh166qF/aHS1N3
cqBOXu5h1BSZ6z6azCXuzbe4iSW7GCr/8vuXdG5JfHxJJ/WaTDKo6SShA948pb611B1BpNITxnEr
5Gmr7wc7+1ic2P/bw6dJ/Hlb7W3F6bvADtzI2XQIHkksGC8c1mfqw7mnSgcflgM30JMhDMEXFE2U
IjEqNswt20e1v/of0s6rS27lyNZ/ZZbeoQtv7pqZB7iqakM2vXnB4iGb8N7j198PlEanGlW3MDzS
i8RFsaMTGRkZGbFjb1X88NsL4QkIHnnt4RpAxl4upIsl1QCsU/hlArs4vJ4Pu6/2a7Hn3MYWtpiN
SxUymFT402vkBQ79ASW3o3iKT8IhB1Y17xyhK3vzwtw2LciZFkqhp/WZpyjF+/5HI+xYuJbnvDCx
idnImoxGojE0CfUVb6vyYD6g8Q56O3VhLdtx7Cux9IWxTegu5Qb+24TykxK4EF5a8c5q1oOxiTj8
fC6fNY1i3H39nmcpAhT4OQwjKd+reVsF9mJAefG5HI6Z6ETyu9vuds2pz21tohvyE9qMHBlrGd6h
IWmtesny/RDsJFbXP9mfS1pjxdmSIgbOZhqrPEcSf+2vFjuJ+1UX0y2TSU2RmqCyud7EzDDQIySR
JnFbrPvla9r8fm7LW/pPC5tNMZjuyToBCwF8qTSGYa35/Be24szCZiuCVJI7qMoKf4FftbQ0l4FW
HY7vUYl3guX6tS8c7MzSZjfgpKdZRweSedma4R0IP+eTxFB29V5SdvKOaxsDybq6wg9l3lQbUzCN
MVEGe5jP5MdS3PU/ur3TcsWDLTAo4FqoavGfTXRRDEiFKmRd/JkGYPDxWVnpQL/f3porq3hhYxNe
hNGMVEGNoUfsD7l4D7+jWnq3TVwLYRbFkzXzhDCG59rLIxIriHAqPTZapsWBhZaO4PTwRLj/O6zr
rr3NmjJlzIoZxj1fzX7BUCN3sGtU6m3Z7xz5vt+JAFe36Wx5m6CJ7E8Zo6BX+AJKQ4FtplDnQQ4s
f7r9Ga/uFITzdJPIRS/mXMQZAoB+9QYhQE20y07GUqCuUe2s5ko8AyKMCdWgC3HR1utDpeqXFtXz
3pThjVblhkmGt7eXYl6e0hc2NjGNsVhIXGHJgOqYHy8k4SMCFQ9ij5vXUPUiViM+VEG/94DcW9r6
hc9CdVEqSletRGCMcHl5L8LP1v8lXz/7fJtQh7b8klZLE/rRaXBFj6Dqil96X/ZBdbvlH7e/43WX
+HOvNiFI6utaF2cz8cvum/lNN779LiqZF/eLjVo38uyLRbUit9KKHgyXYxW42fKYhDtVgz1f2GSF
A+PSNS+E0A+Md0uAIDLUZ4zNTPCyJk9K9PHf+mJb+GiodKIgZEnq6wGyl3XxdVJM5Gkb2b5t53oM
+tMPtsDeKi9ycUwrcgJv8UWPokhCiwXhMSqi4TsUfm7b2/GE7cveUKtYK0oJ/GXqxJR4W5TP+K9/
z8gm0A1KB2+51Cb+UJ9wcUdBCE3dnSSQbwcHeRMcFiMpqb7SBhMPv06QC6HV0xq7mc9zhZ2Xz05I
2CakeRfChRv31CikOTgpHZphYdsfbn+31YU3Scn5KZK3MaFmeL9BE9NfYpOr4RHKJzOyPjTLY/y9
En8uib6Tmux63yYwpEPPDI1FcVQ8QI3kFy5Kwo7xQfRrf9xFZF7r/7xY3yZKyKUCKTqcXTxRFt/w
S9TrHShSXdkF/tn+m064iReJGgqN3AeJ3/0Qksf+R6LvuMTObikbeJkViVpcQvriZdKPfI4YzwZd
hVrC5yqFKSd0LdRxHU0Wdp4r156uDFFRyhbJX5ULvAvD0bPZzdxO69O1OZGR0UZTHidndhmF9/bg
Glc9X+NZIeuqTh944yJdBNqdho3pzcldDzR42nlVXI1IZz9/4xQpZOwDFLqJn8LKVFtOg8YglKK3
T9Y1I2tpFjw4vV/y5Jf3Uygi+ByHZuaXzR8mhJ7lG0n2/y0Tv4rSZ1dgH6qo16pr+S9FDdaekjto
l26buFbYppHxr2X8OmBnNqo5qOeoLhNfe92clKNJuNNt8aE7tMcdS2uI3oaic0tr8D2zVJidVcAo
tgZX8yB70n1j+qrbec0rRBJd66TO7m2L19zs3ODmzkAnKJiDFbc/w+Oo+nKxs6I1dl4saG38a2DE
LsdtA4iclRnaOl+BPqX70XRPPXFuz8+uHs61IvtPM9ugUE29Hg0jPeDWEx39I8o7Lsq1tuTIbu6K
93vjerv2Nk8m0VIhLtR5U8xvoK0gGASu5UyM0sl+7ob+Hqj+6i6dLW/jFrqeMs0v85ZFx7wPj/q8
c4iu/3wmKSUKzkwHbs4p3G6NVcO779fLCTpTYdrxsmsxG6CdsbZoqJNsuzRx1ne1sY4hJaf4KB2h
TwHmBk3YzkV+LdyYsimumBkGArdgAERQYmjrMKPFD0LvJ4GHXNHt83IFuEeLXqJOKpvUfI0tmCID
lciAa53gaeExchKXDopLnoX6sy15DAlVdr8Tfy53h9ISoLP1vcfCtviZMBFGrUd0yZe6u0J/E/U7
PbTLz/by52+ugm6p9LxUGNM0zNOiandT91ZOrZ37Zr2vXgaCl0Y2LqYpjJKjgEsbKPQMxUUMVlBC
Xwt/jssft7fo9nI0cZMgDNqQTCMMJn6Qo8J0hG1yincSuPWL/P8XA1vDyzA9L6iqRgJRcxy/iqFT
Wz/g8jEMdwLptmdLuroeupsgG1GT4hp6aUztoS2k9RX5DeRk9vpWCVV7xQspr0Z/Jr6tWauzh9q6
bpVZVLwODN12ia2Yocw6IepckxioRphA8dk7mj7vDalf3hA4Bnfr/xjaxLa86NopXFTDUyrzOYvg
16rj9N4YEU0dquV02zcu5qCZEHhhbfMxe7j+gLtZmtd6y+xPrgodnLNeF5093Yl+L9lwhSrO/tW+
9z3XQ352sxuoC8EtiCBzlXa1344GyksSajfJMOy82K+kKy/XuP4qZ6Z6aBjCGCIR9MIgCjPNkzg2
r1CRvhvoD4Zx+j2oU/K90jWUvZLo1VN+tpnrZp+ZLqcF4eIF+pI2l8dnRhFLJ0uH+ilIUvNJ7LrG
Rhgg2wn7e0bXvz8zGvToeAyjJXgS9Cjyctfrlp8IsitDDBn2xc5deeUGQPxTpEwKfwNdv225lO1b
1LLn8HcusrB+fYifkVRCNo1kQz7GLk8qdSfeXMk3XtrcHJJlbmmbIa1Chwy2JH99fMC57w2OcMg8
4aneydqu3TjrgdSZ6eTC3j4+ikQQJqkFKlJDHIiAkAvlvH37JF4zAZaCmEZkY3h/E0JDBAFgyidK
z8tRl18Jw85Jv+YU5z9/88XGchiNfD1vcviuWkTAFMtDUE9uIiiu3kk7TnEtiJ1b24QVc1YRvU3w
CUP/MD/r3aNWvFKEnSXtfbJNCJE7tJNikXs6kRkRPmq/nz6tuAYJP+KBK17gtqM0gYwq48mZq+mn
dgxEyKRBhYjozd3e+2vX55mhbbYOSaNaI5XC3kAaPfCKh+ZTkJwYbncFJcBUCN3bBtfkYntfnxvc
OJsJi3WBSmzsU+ZRI3tUM1Q1adtp7yMD7nH4dVGuEiAt/IR4ZehoiGN+vf0bXHWQP7+tsnHHQItn
xGW5xAc5QlXyYehzr0CLR9j7tled5MzQxhNb+K+nfIUjVDWayG7b/xVPP/v5GyeEp6+sKwjBvTqs
eJlWqh9Wc+6kq0RwR2V9Z+euL2eFSq90f/IWb4MSeTWVKul2UaHk5sMZeHtfrl6WgHn+ZWDduLPL
oy8CaN+mTgcWM92Vk3CfW/dTrZZ+2cNePP9EdedTU8PCp+1WlNY9v/TKP01v7q1WLK1xtJLw18w8
g0dO6aSPlYf+H3PZ9U7+fS3/OF/neibP1smwYIwaA/G2QrtFf2ibk7oHX9vbq/UUnpmQJtEIISY0
PCMd38KUqTrw8ls7sWNnHcYmu+fdHaGozjtiSQcnTb+nY+muOtW33eJqhFJUPpgJleNFaxfpyEGG
xtDwzCq5iwJh8TNIhe/NJPipBElpwyv8pgWssxPhr6anYAj+ZXcTJqQxhb3QYGLayifNT5YqfowL
znA419M71UIdobQYnkaqqb63oEo/yiVqPqVhtC5z/xDERXNgI1S1qkmXjwtaTT9uf5jLaxU6+LWO
wxCjekm4Ec1FBQA0RFBCp96aDMyNwQg2HcwxKCGkzn8KSRr9tuvC8ILFFZPEROP2WY9MaMZJqS0P
hcxPaBud0DceYNbdne66srgXhjZnRFFSIUZPz/IURk+PSd5U9oyE1J3VwoMdRWZpj6iy7bjapUO/
XN3m1MRo5KS6ksGPuHSVaymBjqYuSrQI7X67vXfXLMFxxvydBknHxcNYF5NFHcrK8GbGNm0IDVaF
lSzgHVLnO2H78sKFzARAprTGbYayt4sKNbmRkFjwLDFPHBRnPksKkruiUZkfS9mInAXdXb8ZTF8y
QB385jplXWEmWmHoSNRQyNvE1TqZRKvUewX2Ma22pTBHXENcFhhL+8G5beqyt7J+TtOEUmtl8LwY
5mn13li0ftE9yAZW7MSKZYC7OXj9v3lDXvaNsMbwMINhXIaAW9YdPouwS1QabQBtqteM96leIdD5
qAkQ6cOBmz52ZWqP9VfRetuoOTLLOxf/hfesttcOCDVCYt/22RMXUZHXJl9VCR4R0AjmV4Pw/fbX
vEiSMIHDAEH7xRa6nbBrx7FJO3Ng42IECu4gYIY4pNl7o15cU6sV5vdWmknQQVuYeqYWsaIsWFGb
Z0ay3a7Ldz7VNQsQOqE5qUsrLH3j/XIeZZ1odopXLT8mVXS6aK8MedUC+8ABAw/KlOBLR6De3aQ1
vCoeagczCr8IJ5RdJp9u78c1K2vazGNXRw9zu+VwhXRZoGKlWd6WPTpPOz//qj+vd51JXRjNjW1k
h8oYMYoZA8N39uEkHbtjatmzv868ZE786fZyLj3YECFK4KG8Dvag9/nyo5la0jZgdBQv6Twzukea
S9ljMdgzsXloLIjpGBGs7J7R3GVwqz+JgXt7EVe+GaswqDys6jmkrZsEv4IIPZQqTKB8AHyfMsRR
e0RGjdrzPnj/6nooLq4NSIV8ZhNKKwHSqEHC2BKmKZIuhfEq6PUfap/s4QquWdIxQHgz1ki6+XLW
hPQrRTIFGmZfbsEFHne7kdc+HVhAIM4Y4tiYm+wK2uNCFjVsqI+dGx6BannRHz0MeCv2WNlx7isL
emFss086PJgIYzYEM+KqDxE9ql6QgLhJJwi/feHxMlIkXu7osF9CHadMSsOuwtTcC1+DGFXvygh7
u4cbbsf7LiM0liwiG00WRGi3B9ZCw0RbtWW8pHgtpW8S7XM1Iba9U8G89ukMiEvBVK78s7+qYWfX
nJLInaa1hAVUp2sHsRTVVyf0bZZo3pu7WkPxizfYyv1wZmoNgWemtL7MGStrFU9PEWhsbTKSOkzt
OvoA0BYJikD/cvv8XvuCDP2qKkMH+pqGvTRYW0kXCQEnqigSd5jDL6EkekM6VLaZLzv30JXshNUp
oPR+cb6h9v7SWNkthSELleKZ+qpJYNgzd928tL5iTKdc/6o3BuogdxKjmoL+dHuhl30L8iINKik6
k7T/mal+adzKEhE1PAj+0SE41m/qgwjh/Y8VZCW63RvE746WK4o7CdnFw21jdHPEM6koWgtlJ07d
H2n8nZEqV9dhOioQMX3S1Ozd7UVeeurLNW4OuVF2+jhKCRFFQoga0YLRHFw9C4+3zVw6zUszGy8d
AiuRRNQMvClB8DRCiDFELPk1ja43qlrHv+82L81t3IYmVJUEQsQpf1h8tJXvggfrjeIkXuHsTTRc
cVFoW1c2P4hPmXDZgq8mOZWCKsCWZg+u7EROfCeeZr/wqsNeVfvaVzw3tbnM5r4Z0lDPWVbAsCBy
jnUtHxrIkxh82inYq2su8TKusKy1BQ0ieMWHb5xfaqpqpqsme6KxJIcUbZKvsRIurjw3TphIqTck
tStMQ+UMVfI+TA3tdSuLfWTrhHJXCjXLrReNYa0J0dPOzNXvg7pIhzweE2+cO+2EuEhkRyNK8HUc
HJtFnY89Y7BPmhEG9wJQpVOwpOk3sZlGNOFby0Vo7rnOssUX6u5HsAD26NvklSl08oOuTiDskjR8
Ow554MRqntnGRNHrthdfOyzn32RzNudM7fRk6mQvLyI7r8ODnD4wPeHdtnJ1l8++/OZILsZciBMV
Fs+I3y7Z9A3picTJ0+UptPoft01Bs7WzzZuDCTflWEkJ2olzEFu2pYQtJBcow8TTUn7QpbhkJqQJ
3Mmof0Ag0L6eFgV9d7Evv49zK3wOVGoYUAuMTpRFsP8ow/JkJlp3gtmkQ5VHjtEyLSZXyQ30Kcr5
U1Si0F6oUfwYCWG9ILGdSV+rdBaeFlUPSDib6ofQNGgrt2QBWVwHzOCOWeL1kpCotsZBnEEq1Itw
L4ttKdu90AqCA2tj8tQFRZE68MOY35fF6CTbGhGYZ1xU+mPioWOrad6vKrM8yao6PaSiMtkmuAH+
nFdSYVeBaZ1Mtda+h2kSoCQSpq8ClPue5mI2X0clojUwdqbeWK8KyVkA94dWK5q3FHL4hcqxcECj
01WCgFe0jg53oVUkuLnIczMeeQ90cuZqcvUxDebuqRbk+TtSCRiXUOtQU/2+CJsa5bipQiZumMDH
p5CGqXxkM5jtdXrSlrPZj2MEXkPwXPeGnjarirqA6rmUPK6iKLZiRmJnJ0FjHCptQFyllN8Ggviq
D63DOAbjByUYzUMeQQoV16soMVV9xKOSx2pEnT5Hg9lNDUjS4lEN0MdJEC+1uk9NLHyM1GA4QodZ
MXkgQYuntbUt09KxC0150isBvHOQddorM0fZc1oa6dMgT5UjAghwiVl/IO2svmu1QLwrh1UW3Qr7
w6B2yMwghOjo0tTBhV6Odwwpx4eBXxnZdZPur+zHJj37oEr+GAuEANlwtBl7EUkYTYhQrkliT5aL
BaE1RPGMSHk2qsHE9wL0LvkfU5tX3lIvy1EN05WcctRc9LYRgi/SL4IBd4Bk9Iqdt/NDV6X9U17W
0ffYEipErLXqizi3EmBkrXNEgBnvxCWfY69Peg3p8yQa7+RmLJ1BlZg7VRCNnBXBQLkcQTpbXSbz
bRir76RgoOChzBoxI8v5Z6InUaCzx1n8FKvNewCnT4ziVG7fwJBjiNEbyZzezrLsN3nw2JbJwLjc
8Mmgq+UysVPYS9MsR+aDXlWB9iQYwUMoD4ihN+bPIB4YFmoQNkYoykbASzgRKF81bY9mTZPbYoNS
mTikH+Taemj1qnTLKkfvUX9XKwh+mpP0cWJQTlaX0kmm/J5eN7L1RADUYzoGtzqUr+d5RM4kHesf
aB4a972JlBkpt1s2zejLM7LsQTY8ynMtOFMgoAQT6qKTmegEBUvePi59EB5bGZHRMkBiJzapRiOp
I36MI8nw9Sg9WNnwJqwi6b3Zo24vNEv9YLQVsqqhVj61pTh/XDLVLpq88SUxjXypHttHyI0k9KtU
7XM91whmo+d4pI5oekJk6QrnCAm1XovezTL9M4TyhC+grRZHFEbRl4ZCkmzqe8mjlCOmMcx9+rhk
fetDzhKjpGSUbmgqk5PnSEMtcqQ4gl49zH3WOFWQZs7IKMtxWUz5j0yZelcB7OQXeVS5UVvCCVRZ
J1ASlc8yVUfPLBqUMfJloGNbJ+3YUHFUv9CmrBzTrGtbEPQPqCk1iFAhsm7kteg2VfehKGTjzpJk
ODxy8K6SNCu2QavxbpbDr8sSwoTSSOy1GnX+XMj6IYzb5QM6a/qDGCfVgVewtRDOu4bxfPxVV8rm
MUCi/lWVkWVWY5r8wBPuqiDMPHFEmNAKwvw0MCDcs0Pz+L7o2+IzkzSJa0a9/DONrIcEb3gs8vmj
YWK2nHlt4+XNl9xUAIeHrWB3ImIrUpnOjmXJ4ykrBnSeO6X6RnKvu2OHWlysSrQsp9nl2VHbGWh2
R8j4cGGQW7a2xM2JR93iDF2KwA5Sx35IHuCKhQbYJU86x0AO3RlnqX405fHTDNoMrfRyfCiKQCQ/
Ep7nFGa4yaysO1i8xxlF1UI/GkmjIQIdiO5cNLJv1Or0EE2pBhelFSSZXUkRNEPd2jpDaP2+C8L+
Z2aVf0jJDP5THXR0axdmibRegRCqNB+LLFfdJtYkX7MQjHakRJMP5Zyab7JFN9+lwficV93Xsrey
IzLYklujxuwWUtscUblonC4sqe+aDQr2rGvVeodK37jXygZMvbUIdqEvQEGFWfsQh9KPUUmbo1kT
+YKeoWpdFdv3OTGFs9nmDmf2cdQSlY5j+dGS4tye5R7lzGz82iethVi74BqRVHmyJHU+smE/VaM1
XjeGoLkzsnGOgHLefVNFpR8U4X3SyN+CpD/C5hkdLaM4hWnzOkv7t7lYGk5NqQJtySh3C0SnH3o5
eGtKTMWD+uydPkQ0WItqHRH1GF3LbrA8DnDstKM+PEQyUTNqih+tPII8nCvL6YTpxxJZmm926hdF
Z4JLLPTavZ36XKmlvExwN8l0qJGXhEYtew1lKMWNUUWSXimHdX6GMtTb29auZI4o9kDxSi1AR1lk
Y6xGFy6dQ4PxasM3kIwsSlQetd8lOUWoBzpVZpJXBIT2K9c7KwWMuZQqwB9Vz1KyyRlC+WgwfOKU
cv0XVnNuaPO8MtS063EbiLgQLNdNZBx5h6iMqf7+Rzs3sybKZ+vRmrHnZlZVr6PSAFGo20fCEd7J
33+brmx4a0OJoUdw8i/NjGVVSgZ6pN5c6Qcx7p7HIvKVhnKx2Ly5vaIr2fYv7C3tRwM4wLacQSZC
ZjawIs2A6HtQDMMWlnn4/QfECyub7yaPfdUjAKp6raDeK2RLaGZ7Ykg60X24vZ7L4hMeBzHb2lCl
r7l9JHZLadQ9fXIvm/QVpwQ3FOAXMpsleC/V5aFVJMbEup3C5LWj+8LsZsfSvKA/RgjxSEnvUE5J
nydLgxQuoPCll6b5qs+G4Y0ED55DvtS640yMiro6OaXNIO80d6/u6dk32DzXgliMLasTJa82KkfX
GiR39R0PvcR4UBQ6f3huDhw0g5E2GZXszbXyMGXma6kwTmUovMnCtLanLv2JQuNJZnwyN3mV3N7k
NTbdqgRs3KlLo2kUkoBhDhV617hHsDM3KNWGhnFfkbDP4y7h3/rNNibX/jx1blppONcmXHaxsKSN
GS9eijDuqJe2rNeHUQlfCai/16XlmwolTiG9q8gIVACv6Q8UvHduiEvntqjfIujGUPkq0rDZ2FkW
liCVW9kL0J5KgUdHTjn52rdqvGO3BVTBf/c7v7S3OtpZuKsREqQzyqLzNkxdxLT1Y5wCzAzUubAV
ecxRB9W0346xL41uPKudGlVFmZyShnaffJ/LN+Pg/4VlSSJTYFSquQM3haSgiKpaF0rZa4EWNjzr
2v6zJCODS0aXT3s6aJenkfWsVQBSLBM27o3nIE7dIa6JtaFXvYpiUYbw7+0FrZ/kpXNS61u1SFBS
gidy2+S1ypCurDoqXp1yGyH9/k1vf942cW0V9EZhvYY2ByDCZhVj1Q/k7pRLB5WqiS/uHen1yG6X
cP7z1yL0mastFFCaNEv5+cnDKJyG7Gf0VZM+3V7Ete8EggEqYMb/UCrcLEIrKFfGVjB7gda9DdMA
xdaeYBxxcv6Ci5H2MA2NEpEG+djL5WRCsVityY6MY/dHiHp5agajUxTlqVdaG0DCTqJ1dXtWeTgL
m3RfNodGa2KKSg2fT+/kj52YfZ3NL7e/3TULhg5uGb563s7bZiJAQoThxZkNGkPKEh8Ty9xZw5VL
lJlaOHLo7qM6xlF5+dGSUC2zrqa10s/2CshmBOhkfIBF21ePoZ/vOMMlABxmjnNzG5cLpWSKLQNz
yrv6Z3D4B0nH/A+SjrVW/tvjp9hbEeC/IjiQjM0eSY0pKEqOPUtyE8mDsOv2Dl37fqBlVtYUUYXE
YPv9hLALBoxLdMqnz1O1VO4SIkFf8ra0OyOMH/s0/ThnQ/0tTHTdqQfkY4Z8SE9lZMh7X3fNeDYH
Gq5atpLZNNDoW8BGKmi5uggSbXtjzO4DTQ98oUHwp0J/xa7a6c1QDiLCSXXvJgwxHbUgvl80Obpv
6kl7f/vLXDn3BpN4pIOr58Ka/NKxsiCqIflZwSOwIDxrta88/3sGNq5U6VST6xkDUf05kh2p+Jh+
v23hyvFjBA/4C412dLwv1JlUxhUmaSLJmb5mYfNa1pKdIfA9Cxv3NNJ4NotIZcPUluJHZfpVJ+31
Eq/sBC/OFUimAYe/0P7ql7FL54YoslDM1K3mtRYrdtztUVheuU1IT6GCRioR9h1xdc6z20TXY3Mp
VZxP0uY3RmF6cHrYqMdS8PntSZn14j0ztcnJ9DkOynCRaayL2uuk1T8Pcek1qf5W1b93ervjaHsL
WzfxbGFK1y1KX+EGVVIcxER5N6O0YKfTx2guk514ctUW6pnwagOKuQgns76Yglxjq8iCQ9TXfjrO
npbHR40uwO97twVcSdE18jIkNV8uqygNZuVrncslD0X6CUt6zJs9Cp4rvsddLHKCOEeXILVcmCyl
llfgTRp/SsrUiRb5MRY/3l7KhZUVnQZ6DDSHCpx3O5/fa3Ed5SrAkUGFsm52Zt4CY7qzNdeM6Ku8
LgQAMsypm/RiSIRykmPiTUZvXBNqr4llgLR7UocXIYG1nJnZCo/lAPUNkRk7L4t6WvCR3/c/f/9r
QXCLpCm6sJfIK6GqZbAoYEVgFHzb1Z/avv5iTeHO51rj+4u7aF3HmrqAm71SFGDCPStUYwXz1IZN
s1TIj3ql2UV60PbGyi+eaL9MkSMD6rzyTkxnqYrUBlMNVFKlRf1QsxJbavqPxjgeeuWnbjDX3il7
lan1hrlc4p92NzdQ1tEXgIuYnr+Wvuta+bWUyKc4QALFTD72qMNmcfJX9g5Nyv9Z6sYJ66gJpiBl
qapc2iH6I3Fd2VLc7txLl3AGPimDutBdmPB2XCB0U2VOdLkDINUYIiTOIX3NRznozWNDqp/YtD6r
k6DVo011Tn2b9jodq15gNjKXeSP/vr+e/y5rzDyLv3XfmIkisubYKL6b45suSr/lwft/z8gmXSkl
c5GzHCPDnIxuLiLvFcxZ5HCOvNuW1l936zXny9l4TTKWcWOEeE00Dh+m6hRkySujj4nAezMml8mp
grjkyn+p8SjC5sZb1FydhKwllijvVqBgexC84pg//Bq23hXm+f9YW0mfVR7E4va5KjAH2Y4d1v5B
+kFD4qGAnkdzKid2f/uiZGmIDAOB5RnOq2+N1mdOAeLWbCJzPXtC46SFpzTjXSu7jVHveN+V7aIC
JSN2YaJlciFP1lki/a4UQ2J8kupDbn6TPynd3jNMuXQKINBgh4Hz8mTZvvTUSpKWRiwUL5iYhpEs
/W5kjAL4itJUQOTpHNOmjd+qeQcGYsnLR05F+CZY+s6uMz017LEpxW+/7ajSL62NtbwBX9AmQahG
3WqlGuBbNySe1UinsGveVhIjHXn0/TdN8T7g8cTFB74OzqjNEafsNhtDraJJ8SONESg1HMRDE21P
luhiL3+ZoaYIDz0Vm20RSsutPshldCm7WPRC7V1Ua681/amZd2UDLnBTG0ubZBhOLE3uRQYaaql6
UMr0IEF6KpF3W0vrRdL0pqMsXuf3RrAXLS+PoQmulTQF/PGa2G0LU4j01a1gtpgexVM7Wd6kh7Y6
6yfVeKBIfh9r9VNNCtMWo80YrqM23Q7u9eJeXH8DDgxy0wxBcJG8PJtjmWTzAGOgh8v6RaE483NR
BcdIGo6heZdYe0dUukgAXhrcIuKHPB/UUVxmjxfhoQIQj9oZrL/mMQ9Vp/nBqm2BfNoQ3cWoj6lq
enHSenIk2/PXPJkcMZVPMFCC2Tb92469TRqJFyvLCtqGa+3T2oYpWi9FP0qlSL/TpME8egpqeWqx
pxt6zQxTGhQJqTka/OflF58pE9ehkoqsIHTHSPSW5psFFvf2Yi6ygnU1BKc1BYYN8oI1XojM0Qrr
QvTaLvbL+msqBCcpa46LVR4DVUKEsz2CQqjU6VMmmafb1q+t8dz4JkaUedTGpsqnzIRBcMcFhIXV
ATnTdEHeifkXptDhZsBiHSAH9Qus+uXnVDSrRiiD8r7VDZIbmcH3cZQVG62u59tr+qXvdZ4M0G2U
NZkxCA2I8aqf/dKS0JtBxhgP5aMh0NzS7CevaluQHqioAIsrwCboTSR9TvIpdYKoUQXwaaHyTkyN
+DhVofw+a7Xms9Qaud3KmuiZsWq9oew132VL+6VJZOEVuu/lcagptKtVXb0btbFPD4LYzZ8tMVL8
LGE6x27DsH8IuVlEWyoWCDduL3QbeX+t01yR4mtKeXGX5NNQ8hyhAgeDZOfhqXfWkk8hw+pR6kyR
lB1/3x6vKIMaPPUbSoAvv6sRSlOe173kAZY4FlHoWNrySasiuxvU36QdWpdGjZ5JDEineINuoh1c
r1Ghxp0EHLRxy7D0UiAPTDa5t1d0EdexA1EHmQ6vnPVFtXHK3JJ6Qy500au7+d4aDbeVi0dtVj9Z
WuUoz0z2nXqG1yfTAsmnH4blcPsXsLYv0/UXMOiNry9sAru2SVz7YQmmuAG7oS2W9awZVXgXdznv
DxmgwWBnetEdUjP8WQxx8VjXFczYUBw6opx3cGQv1f0YmQmz1LnurrmbLcY5swpGU3h5BLwqKEx3
aWUAjyP8vBXYythqvhSVUNqMwX3r6CA7Uqm+nXSgm12iie441M9ybzV22YjfYyN8Q6Xjac6DV6Mx
aocuzsR7sB0tmlp0guhLzf5cjoMdKknmdHohvwss9ZWkJ5Ur50v5NeRKZRV6cAip3L61ppXCd2hR
mp/1qbFH8FFOL/fVEWRSfqpYjBeZouIAx4Tk1TJrfj+laFs7mWjHxnlTHnTZQEk3supj12IrT4Ph
1I/F+0AKIWwV0uXDbIbFYdZa1c7a/mQJQnQ0irb82KaG+dQo1fK5MwXNMycTqGZkgoHKJenBiOfD
PLWa1yPD5JXxkn9Qi2SxeWvTH8yjz0MeS0cljdpHbiD9fmhVCQiXjN4GMg9uGOd7MqpXQiYkMqvU
FO0wIC6bZDFqWik3u4WrgUeaHPrlYH6rfhdxggf+8r01F6cTu1VLbOs2nqoYzt5YbTWXrPgRTr7U
1aJyB/d+ZTUYInRQy6RvtaVr6EUtF5VoED2jVf24/arNGoRf8U5QXE/sJvgzT6Jgg+aycsHAQ8c1
DhuhE73E0P3hh9H2Hyc63ZL5hJr1H79O7//5Pv3f8Ll8+sePbf/7P/nz97Ka+ZdRt/njf7+unot3
XfP83D1+q/5z/af/+r/+98s/8i//+ZPdb923F3/wii7u5jf9czO/fW6Z/fplk99h/X/+b//yP55/
/ZT3c/X8X3/7XvZFt/60MC6Lv/3zr04//utv9NTOQtT68//5l6++5fy7x7LonovnsCkv/tHzt7bj
34t/V0xJRL6TSoaJ4uPf/mN8Xv9CMv+OnicCpaIhIj2tcjsUZdNF//U3Vfk7qoa6seIOgMr9ko5o
y/7XX0l/J7v6f8x9R4/dOLr2XxncvQaKlLj5Fgonx8r2Rqiyy5KoQFKUqPDr73M8PTOu44IP+q4+
zADdDZeLkpje8IRLn8yCXLmLvsb//PvVP3z+/07HP5q+PvECyl8Y0rcvd9Av04/kFVhnRIfovl0M
FK/7lWmnh6qwqjLqS3ZvKL4TY7k1Gx0L81mPXoiwYW8Z/oqk5Klx+1WQizMFksuoF4UdNKEmYi+d
AtGubR4FYjZwKEwO2sMUlWbzaAqJUpvThBnjiLtzAyj7xwA9IhhtA0ReGcVzkOukdw0cz5w9dv3k
Q/A9F6EzNYfZAFIPClH3PWCxIQV0LUK4D21AY9jyWjzKygHzSoaXNlaY1+ylq+Hk0Wucyl55Ig16
Tap+h6fzDDOjGdhYk+7KGbr/dcGXBeGvVVaVIUqEYRDUG3/s88ijIguLgH9p1JexKO9YNcNZWkmA
fIt0E2T1EMoy+JKm/avbqm2p2xeim3tVrVhRf8ny6YHbtItGXAvbKmWwLamZ/pJDNAfn4gSwvC52
jIBdrrwq31ZF/QwH3PTJlKmOxqYfj1YOsQpZd4ARp75YpaK5R2kxRUT2kBflV5RLHyUFarVsv2Q0
I1FvmFDahuUQUJfGcpYP7lQYl+IjQZqns1Ax6+xO9uM0ClwQXQo8p1LsWGVDbFKgRXsqw9lK8ySv
xz70DM0uihgzfIuDL1NHxaKn6Z0l5hG6wE8OefNBO4l9t3JiiSt/5KLDxLhlNOcqiK3izsBPWTCj
KEZPLfoSVOdiNnGlORzEAcgujoER1VN658HQsujK2PTUPg9GAKHdctEENA0h1zEuIPEdpxMhcZdW
3/L5mRS1GWXyVJSijoPBEkjOx+/OkG5VNyNNr7ylIh7E54sCgn7KomuHHxkKhXHlvqMdWSdzncI+
t9s3+bhQdQ8gT14mrjO/wM15k7ldFU3VMxKxEL+UA9FUZuvc/eFZJd0EcIJfzTYBcMtOMrMC/8+n
rz6p9xOp4iZLn0ZVtpFJuu/Cco60U0AnmWPk0vS7JnUbMpFVSPC6R4mccCw4LBMqkcXSaV4QbRRh
Pj7wEvhqQg/lKJ9b1awCs17l07ynY/oKW+nDJOdH4grIBVhy4zBkcMw1V8ztt31jlJGa7DX6kFvh
tmt7zo5OpacoJdY3DZ3D0Wq+GARO88Az94kYhkWmsj1Ui7dCVi+BXYAOwOtXl+wl1VVUKxeVOuW7
cOSdw8vD6Gq+FzmsjDBBYHLKHNhnH2rN5KuZ26e2xNcsXOGsOhG8DVj/CUCZz6wL8JerRNBhC0bf
MKXfR4suCncswrJQWdjw8R09PKCZHmcZQFFMWhHN/W3O+y0wuVY7n23UJCn2zlij4AWoZ1imX1Bg
/wGl4iIspApHKOBpNTwyX645COIeG+A8X0orbgg5WYR3yWxjYauSfC+nb8ptZFR06t6oYZs96fty
wmvY86ul8akm6MJ0TRfiLN64VQp5+Wd8vK62ok62ZsQrvbZG/42aLKma5rVGXI/etv2q8qyKqdBW
NLRtBB/6B5GnkTVgVZcUazyvrY1XcbydOurRfyZ8C9Tgvu531JKITY2NZ46LQGeLzm82vpcmPofY
xsBXI6HLgGYHtzzwCWUFZ1hVABvKLFu40IcKfLacIAJqAGHpaRVj+kKUXUI112GXIXejcWZPq0Gc
bDLFimWPBaApotA7NdWha6SRbYxrnTZrDUiZ/QR6zwICTjts61XumBvUAePL37SAqww8yKprL/ba
PLEnthzmYkusM5ubyIXbcGeAxPxInC8u2HPIGUF2UjHGR+QHL+mX0Ww2U26eZGEsG28J39E29IYC
ZCAX+mtz3BR0A0+zlTbto6nXbjCuUjZthoZvmSYL2FytXIHzrXEhTp0nl28CaCm6DyT2bQDkx+7Q
DypK+xQkpnZ5+XWAvSaQLERroms2swMPQOYee9Vue8PbVfMUAq8OcHu9p/pHyraSsDgrTyLLYTqW
3WGbx8wbVr3N1xPnCVAr68qdQo7DzNeb3GuwBsxVywY0fXGBiGwBNaWfXysNQAiW1vLyT23krz0f
DkaWdOpFS3ObjXNoZtmjWbpRHQyJ0RTLkaT3o1DLrCfLgD2DXLQr5bC4fFem8MfdFF2+80SHZOy9
2ELgGbjqAqyPzLxFEenIR3+Van8luDiSjvohfIi2EvyrYBLfcg5dcr/kJ+Znh7yxtiBUL1smE8v4
Po/LgaR76YEbORnVPitfzGpe5W2L9Om5tXFBBp6YQ877R+5UL84A4lYF6gD+uy35S0Wmk2E6x5Q4
z4Ib95iVyGuduO3qfTfWJ3csT6WZ3XWqPrUVlJYgzWXTHQ/IIevzh5nkkaLNyhTTo9/Qg7CdDah/
OGSqU6vNTU1qcL+aE8gclzTlocQhCmJLzLtuSWX6xS7wc7N+NHz7BMnKXeaDqEUg15QxnDJIkUA0
QLr4bFrp3h7fWoIl1qE3gHi6m6o3mnbxaI8xSCjnEXpy7KVpjLMoQt/Xdz2xtoaZR5Mz3jn4HYZO
7x1ZR6o0Dt63YsqSuVdLawS9wjI3TClgXIIQWk+IZ84NbRPmNlGv3MgtpzUVsJ6dB0TwdEeqYT/V
GzdgS1v1d9opYKmGLY3Oj+lWS9Qulo0ozgwkkZnpuzkDfpBmTzRrAPMaEpqxRQqmu1vybd0OgL8W
kc4XHFNvzs27+SUQ5V3FgkMj/DWR06vrDndVdyhE92qU+TO0Kr+0qhRA0Jqn2nwBOagru600mr2P
/DFDDWgPIboNruq72h+f4bpyvuwZYqmYcPc9xbKrM77NTesknXE1t/O2jEiBBk+HgINYe5Ty3yo5
/hhQgUjZvBNifvLb/Lmk1aZ2+6+Va53GOqSZsRucZl/wEnRBD40HNBEp70ILizsfpqWvplUrssSV
RtxqdWCz+cKHbUFf7W7ZzfvUxgmbKQBKQILt11wOQELybTcZd5OY9q05b1wZLKuMZwhtxiir+Vb6
zb73saz9IjuOLvqzZZlHlR5/lFX6VVZvgaMXrRUF1nbMp8hExjW5/b0y2Dkz5xcxp+vBZibIQP7a
8MFSz1dwSo361nlzx2xZMvsBqgR4J+y5VIOkRdigQlyOs9vfFQAJMRmABJYZc5S5DirfiAacOocn
vV++SfE4VHNo8WZDyHDEMQ7dMei8Iuzw7aRIy5csp6tMiSMKh4kSaqdSNGRenUGhRmj3jxbQE0Vf
nqaWrBjqcVmOr5fTtams7Vw625K2B8MKDtNcngZO1kZ3j2tsVxfjYy6DQ4Cq6QR2j/LucQE+Vsp4
5EQ/ooV3Fk2H0+WHyo37wbLiqTJWbe7vKPMfcYDcVxmibSghEJFFxE7v2Rzc53R6tgN26mEmDLG5
dWojZGP1aRxwdswuGE/ZoQLXK2pUA99M8Q3JCgwMpf0K33MwWjtBollWCDnQu1APdoquL2wIs5Az
HrVZvqsIyg0gNbXuFIRN7+9qVu5Vfx76Vcnz7/kkm4RPPokcIoKYle6Cp7iGlfQW3WjD4GCctp2D
+rHy9y28tS8P6VVkn5rtqsm8s5nipzgnVSTTeTEH4m702glBhy1D7MAxzK1oYgKEpsKAwmfb5PAR
nCGTLe3NRBHrGGOxIX6LRepH1SR7xDp+GWaqL2IDsEAQlcaQGXI36opFlLRGiPPcX7RQntOe3CGw
BnVsgJxGKsY5doRjxSaWUgtysRbNLk29ncULHaOk5EazdxSZ/NJ72Z2qwcjzWJeGdvs4TjkUddEn
CYsMKK+MppFnVivXGx4Vafa1wBaBZ92h4QFE2MEPW3g5W3FWhqJuk5arKTaNtN11GlmWUxzGuRaL
wK3qhWu128aCPTASr0T7uJA7A7lNXngw8LP0a0rkonAQo5sEcU4nMzwGKPh50EeiRM3INhOzUd+U
5y0d7S5neP8duhKbNdf9l3ZGQ3+223lJMc3MDKZVwKEtOpvylQ4Vwgpa7cceNFDTi/Ia3dERl3ol
m3xl+nwx+hrc4V7qCG4MWfVmO4UNnWrTWmiUz7D6tC2fWOr8sHT+bqYmi31ihAAR9jj4BqRDnn+a
/dIMuQGZWIPa9a7ssmbH2tZKhgCnFJsvQmij0FHX/ShcWUVtLufjgG5tiDcZw0H71lKIMV/4fsYx
v0Pi+oNas5GMq3ZsyhBJSbEaZJ0u0BEEkVugSxSkyHNr6RJ4yPWRc2FxtqOwj+5UrUTr1TBeqxHP
+ENC5kbELgeJjY2s2MLB6qHSpIwAuSnilsvElHrYFdYdAcn8kSuG+JmMeuXNCvQvZrULr57KxWQ4
fezLgoE+D9Zf3YC4h1O7i2r6ZsCwIwSs+j1V/bYKlIIDLoEGXO1cLDOZQNaJtWg0A0k8hANh5TOs
oWw6c79KY9jushAk6jE2h24Ih3KNSUgX5qCGpMC2sfyy2okivbSkyu9AHaGONk5hYM3dupwCuerL
YC3tcgbb/kxrc4y9oIAZKKXIlywkemX2OGtUExyQjuuhRh2UUiSPNjXCoEuxG81uaZKsi5AROieW
Qy/WMYpV57lqnbbr0p6RVeEAqumxHLMaB65mUHFp1NL1lw0YLFFfM1hMDc1rr/nGn8shBPp7wNxX
dSy12COu/EFJZEGIN9RBoZ/b3n8iwnnXmuWvbh5XQUrXedqOUTf26shSJKjSwm3vj9zbDUBfLita
vONMnY6YjQapD9Q0+jXpWbBB1dfftK3669/gTNyvLatBBBgUmH5Id6JkrQEGVGHXD3bUMJ7uNAwu
Qwqvzm09NSfHyR0skrGOnEtdJQVg5wm27guaC0AVwCBY5KrU96w6kToAdMiVUzQ6/E1UtXfv04Nn
phDlr3GPkfKbwQP+lCnoFNntMcfa3Gh4UgPuZnp3BW8lhHcy81jS+eKD48hQgAx1h4rWvLoQ54vJ
aXcq5yyeevMbGj0kNlD47rhdr2oOq/k6Z3QLO4AuKl13MfPc2RMLAqjIuDYTGOhr4BLnBW3ky0jd
esUy+WgUvTgH9vvsz8YZv9pB8mO3q24cwP1KkdkQR0b4rHd5/jzYoNVVfv6toRX9gh7Hk9ON47u0
50jp+Yk4bD3NRUQIejWaVjkylHTTgFsBn49tkVMQzl20uLj6SnA58MJAlL6UAN3non5HrAOT8fqr
qqsn4RYbbO8FV/OS2x2o1dQ6D6677FpThKral1rvp7yFSkXrodZuJL7wIXW+CQisT6miD8qYaCRr
oN8hIYDYKJgiY1CQOeDeirf4BSZbet0GDTMSknRqlp4wvqW+sSmIuKNMvVtzRSLT5Ri7hzVk3Q84
BTOIF7QdC0Odqip05gLBLELOHvDLaQevDiOccaREfR4shpmuyFcJ6wDQn38YlH8NRudZwcdrjmWl
v9Oq+N6K9gUXR+I23jpz/bVsK1hIrfSUfoXND9BvKCZZaIeHxpTht9rZA7RSjkba7PK52mWsF7HH
hwcD5YVoBHkhrCYz1Na0r8f6DeCFpe3NIJ2AIYw8lywcANlpCg5UujE981mqZWWwH23gHIDxi5zB
2hhN/7132d5kzdo3LiIZaQb677wyWPU1Y6MZQikDixc1EdrmP4YKnAxcqufCTx8u/3RSqHh02V1V
nV1evEE4DpFb0+3btNRhJwE7AWW8iMqCHFK/2ilPIVpazl7ojNOiRu6J7hXEO96EwE/5TftSF3Fg
tY+D2ey63n9AIeaeQpVhsNxl29F94B3rAbuGMk+FdZv9SANkzYx944O7RC8LbhHz/ORNHXZ2gdXD
q68V71Z2rSILvvNIcKYuydr8zZ69daGQCGdp+TUbB3Rx7YM14yl441dRDupLm9drMKThRGo+VhKF
nRnwaDXjmzR1JaK20Q+GGbDQtGFN6Rc51DeVHWbjVCbO3EJLSMpl6/tRalqIiqH+NPd0rc3iPi/8
x0nnsWx7BDWYjKGAIxqr3pwqTS5v6tPmVBbtPVQSXgZ06o2Mfrcm8qXG5AM2ZWx630XGjkKnHTyM
rbHR+FSgBeEk5mThc5T2uH4DBX6ra3fFLH3WF3tdrDlYkhBpJGRARUrV9Q4lgm8UfopIH/O3YfCS
yp5++PgJtJ0qqIMQ9FHyNbfgboZ/v1DLa3QD/eM0Zgs5bZqWnM2gxsEDbl/eQVmn8LwVZC6QyQWv
caCGPVQggNvJQshzr72e3Q15nXi0TCBeum965wy+w6Fr2g1cxuM2cwFuKcCKxLNCmOXADB+cwfJc
Bs7Kgkw2rR8c7OcggH+Fy6MAD9q46UY7GHlomlPn4alT1DtCIfTKqLIHBj9hPuxl4Bshr701Qy8K
t0m+yptWhz7qwbQmawVRZ5S1JZJ1PzbLZ6hy3qduhXL3eJxb+ZKZWGWNUd9z7pxLSIJjkEutP6D3
fYaPk1oGmpOm/9AyJCcg/l+K72Q1gWoYAJM4jng+MZJ1SZCDcbExgvHNLxA/dHDtFQJ/pxAWSMXu
t4z4CzHjs3tNKKdggUbgzrHgXpW2QKha+FZg0xtF2YVYplAptFEVGr0DNCZeJlX+IIbOEsdpnkaz
OqKetmTwnLU3g1X+sP0+Hgy9l/jwKq9+OF3jhA6BDFrK1l2LR4ZqwQ4Mr5U0Wze26DtsedECkM0J
+hBv6g0oA3Q2DCSMdJMbxVs2BofCqRK3m58sW4RZH+rW/mIyuPzhcuiosckMupF987XI7LMTGEBv
pYn0sE4nUr4phdMV/br9FsBpYA4LZ1MxiHJYBgT+LhPqTXcoN0SGW+20Joc+be5b2z3jPrynWbDu
+35RBRBhmHGmmfw1GLKwxZoeZ7RZWCdfUrMvlmZfvv3gMMvrZiQFrrGZSvtcYzFDRKEJ4YuJ1rKy
z4AsjiGULVk491/84Ek+Ww1d1xwpx1BD5RvhSoUeQvG96sel9iCPEnjrKs227SRe2Dw8ua1/GCsj
VCny9DGAMgZzODxK6ZoUwxM4h3cSUNHLx+hQCAXCE8+aox/AWoFYDhoz3Xw/q+be7Z1VAaWBimOL
N2nCufFNd1i9MBXaOXKI+lFH0i/2Has3hTbG0CuKN1R5a5CLgDwcnnT+jfRtufAVDmNnIA+QeNqm
llprB1cagShTAAoBqHW41zxL74yHaXIPfOD3OicLwNCSqiDL16xF279yVzCofArK+YnzCuq7ZH1Z
stzO3qbZCsHWVNHoQfhiGiIh/YNwyFpkwUPRusvL9V2k3d4tvNXQ2Gec8YgHApyY8NsAqC/2Mn6y
INkDdwx4V2fQasqdJcTD9mQAxgDYcBwE2fSMcBh7EsYmQ69eRul8b+B6ZNQSq1fCBaXx7+A3c9Jw
REJxMqjQFfIWTdejhRanI1ZAI72VZ+BBveByULtFkZSoI8InpRCoZCHBsqBd2RwNKLbEWpe7lpEH
wrIh7OfUR/CUa0QgTZTNkId1IUm0Ugx4eIhhnbReFZmCcr6AxI0xN2bcl06sKKo6GnszYdWQx4MN
ahmisn+hkP5Wb/iB1/j/xy7wx27y/4NNKBJO/qP7408t3/mlPauuf+hDu/n/j/4yaDZ/6i+fXkX/
+o/D+/CPJVzD34Ge/VfX+tKa/vlX/9Vlho71PyF8gD3hgUEJpN9/usyuiY6xRcBBdoHtDVyM9leb
2TD/6UO8+aIMChQzutD4e//zj78azYZl/ZMASYEeNJDbAF+hc/w3Os0/scP/7TODKkBsIL/A8MQ/
wIg2r3A7vnI6LdksTsPGBdAriGqAGSYIIlZxvpAxIpYSLiIHkZjfUNrTiQXVYrZ0bqIHP+KH/v0c
gA4Gtg07Av8KwGcLqVnt4DnaciiTtu93tTl3YeqhWte0wKCJEQdC4QPQMxWlS6Dd15t37kiC46AM
fUT7mCZ+YA63FD4/gnX/9WDAq3tAeqC9j/n8CBaDIJptIt8XJ59mCTpTkQ85PBzWD1BNurSB4hHR
Pm41Pfs3VCM+4kx+G5lcnuwXFHtug+kDhylxQhzTx7lGAU+wqUWTYrjlqvwRbPL7UFcAnQYKTY4M
RnHi9hRX5XTw1EPaWc/woI2YuMEf+QjI/fdgaCDCFQTqWhSL+8N71WKy/FmIk1XuBCopMySnKi43
tHfRkbJ3PjoeNg72X7bnXxiLD5iKj8Djv4YFiRn+j/gfiLAfh+UooE3TnImTSlD2SGDKgyt5WydF
gv5ZNCYEdcelXKOUlvQ3AIefzuQvQ1/+/JeZTA1wkOqKiZOkh6YyFsTPVjXCjj+/4WdbCKjU/7zg
1Rbq0iCDEi1e0EGVr5UI3VgX/nmIK1+w3z/iZSH98iYX6o/WqFCcuiwRaxSr4OmsYQ4sIvoVrasQ
ohRbyK39edTPPt+FGW47louNaF7hNRktyskF9uNUdnepqXdUokCb3/JPujXK1fqw+gyXMkv5abR4
LHOyGhEQAMBx4xP+tHe/OnEd9J0u2DGAQ4HT+fgJkRpDAo2Vl3VoLVCjbE/8bBzs43ASz/3CirKI
o43/WN4bu/GxiW5xYz5ZJR+Gv5pBqOz2ZSELccoaEoI9FXqll/zt+fowxNWdMpiitoMMi4SOz01z
7oDwUbL7PwwC0VncjoC9ghZzmc5fVmLuMVJkPdT+egOcvgzI5TrOp1vA2s++1q+jXE8W1bOiORZF
llEEuVlcjLcOpk/OJRBb/vsiVxMCGQpzrEysbrs9zd0Q1WyfVWjGE2CtkNZPA+Aaf56fy0Nfr8Bf
R7yanwkE6tppDH4qfOhylW4c8MdZAIxLzRtH/aefD0GO7zk26ELXYlZBWVYyAMToNHjnEQVkhTz5
z+/y6Qigr/sWFgIkuq7OBlEOsPasTH6q/fsp+95MafR/GACiIdDSB8zHDi4P8Ms6U3OLIkag+cmU
BQA74JP1t5yDPz0SwM34zxhXa9ll0vKI7IEDWHsLFBzkGPpdOCMpei8j96eLvfuGYjaao+bWfHPf
Wje8ZYz36aKADxTCrwtN37t6BuymyXMg8HlSzjnvSBR4p9xFkWFqb4Q1twa62lLgrUNusZdYfV0X
dvRr6qJExr8UAb0Run0SZwCJ+d83utpYrM/TYKIdZm7jLcrNxZDZXbDNrQ/36f79ZZir3WTAKy51
O4HbSXehqfyE9QcHBNw+HWMKxz823zqUPruFnQtEFYJJSBwQnX5ckyMLBk+QCnOVtLs8ao/FOY0B
1FzTJfDyQVjdvDUu3+r6yPh1RPvjiC7vOKV5zU9CU8D80oj5WyoeZ+WA5V7eOJ+sy1r7fTQK9w/k
RsDaXsXcAJCjkmthz6kEDT8c7yQUi3RdRPXa2ciHYT3dF4tbimI/Rfz+MOoFX/zrTkchALQ1SJFj
1HRZrhr45jaxfhjtqDuRd7kMYIA9xPrVeyIq7u81HChuStJ8+uYOTrKL2xKGu3oGv3E6NNexZivX
RpfDDmeI9drOrTju02EIhrDBFoW3ztUHNhx00qYMwCMKjWRPP9XGucd3/vPJ+ds0wjkcRF8TxqeO
jcD0ehoVbrMexjfTyV52O/NVRfMWhYzIO/sbwD83xbFa3opufnKifp1EjInPBhIMREBwWl9vjVIU
UOJh82VM43jRECqSPBaJsR8TiI3fZBpf74vr4a72hSlHu6XClcemN6HRmmW+NcdiHuQcswHg1WUD
yqVYt+nQtzeIlNdzeBkac3fh4tsWfIuujjcU8rpi0Kk4Ok7XRtJ1N+D7HHRgq8Wf5/H6gPs5EGTM
fLjBBxfFpI/7ArnvNLqmJ4556y35HGhgm702CsbOA0YCTLTCNr6poatuXO1XpCaURuCOi5jh4phg
mjbG/jhwbtSzqgyPH4cIDXp4R6LP5q7bRK6rTW+Gt9bOb7WQn+NB6gu9aIAu0ET6OJ7fOQImBWI6
yRoFPgCmOhJzy5F3vqmgce2LsvSigDIBy7wZLgKxR+upXc61K8rIa1J05Ge/mV9quF4GsXKYN+Lo
oum+1gapEj70Tr8gVVvWUaBAzQO2X5RNpMa8a5d/nrNPvh1EfQAXtCEQh71wbWpUT6PN8xm9ikqy
w6WYnAf7seyXuUZbxyXb3GL3Re+uFTMWjkEjd5pubP/L1/q4E/EExPWgIgJOn3lNk3HnktutrpoT
0u5l21QbmSpgbrK4gmx0b0MwWrdshxrZrVe/nJG/DQwimoXimE9+OwJQWQbprWHNSanqwZjHheRA
S2XF1siGTYMqLDfVq5dZSTnf8s3+faugcuc63oWCBxbSNQdpDHhjg8xbnwZXRIDgr4ZsLTmU82sQ
e2FF6JLzn+f5OpgC0w8lPBBYQBKyQOe+OgTcYJoKKG3WJ+GglF2+l6YVcX72ihucp0/GgbAI1hGK
cxRFm+t7CcdX1s9WdSqgJxLruUTPJT3BCPXJkUBq//mlri8OCJTZcK+CSxb4jJci0VXMDSnTCV0w
RY+o7N9ZNBwSM0G/aG8kKgaUKDu1KiwXtwK561Tisv2hTgFGEKJ8DHx1lmvLmb1ONuNJSZmDTTip
rWLoov355ezf18ilyAkJyos0HCKcq5eDMlUOIKweThQK7wNYgZ4OlhpX2WYwQM2BKLwwXqoy74Dh
TgflG3Hdlsz7HlQcYLWRWmYXqzaVwHTRvnqBck0fLJrZLlVkTINJF31T9WZUm4WNZiLrsidp8xnk
nE6W9xU2BrwjigA7AzXrOmZ6kGjLUtEd2zTPnnJPsb+nWvrzHMc2RknAR7UZINmrcJW4mT073qBP
yjob8z251FXMpxxtGqa6G5fVJ7digDzFAQPL9a3fqIaOBYnx1PT7k/aezPLN1Jth+vbnGfxsCFDD
fJTaCG7Fn/62v2SE3Gt95vGmP432XQ2Aa5evXWiw/nmQzwIZCCf7Nsp5kGqAfPLHyyitgPbSPuuR
EzoL3UWX+LPIEm9pAooVAsYf+0Xy5zE/e7Ffh7z8+S8v5qSN3bZF1Z8cVJiBgO2H7r1F5/SRVBW/
ZXp9pRdAftvkV6P1nnc5LrHJ0RZeL8qkXDpLexHZaC/8rde6HujaiX3KxhqwSpGfvMG0QBf2wTxw
ghhmuzcy21vnlnO10JvUkoakGKl80rB69LdDHwdf2Bvdexs7tt4NFnsneqPGcjVrP1/vcl5B6wYB
r+VcHVvU5ZkyUwg+uzao32kRg9l4gr/B3Z+/4u/XObofsEeE2Atugt8U4Xqe1QaXqsN6LFbWCkiu
hCzKhVr9eZhPDuEPw1y9DcQqeJtNGKaTxpH35cMYODc+2PXKwwyDVeu7CJ0tx4GWw9XW4jhaNRxA
upMK0Aw3AEsW49luzfUITLdrsq9mIAAZEAB+SXimG+mNBfn7DUDQ4fIxX1CaQSJ/tUxkCkwIiNvq
JAe20exOlPla8HkhmIxS1QF67t565d/vb9BWsUTAJwahFPf4x609yRQAU2oqzB78FKIKjJqYAUS5
0MmcTGv3me0BdmmWt6zPftqnfgzGMPBFvAJybx7uvcu3+OVMyaYapHl/VicFwKTXwMSXwHQlqF/n
egDiDAgUrRJO1IGO3UsPfh5sInbQDYcNdeMnJvMIwCvjGVdlknXztvPMlTF1DyNHC8BXOyLmH36Z
LTIwOj1Qz4YLck58zSGYaQ27bqjDvkyfMmiCUP2tAYjfKCLBJ/C7/FOBmjTN6h0HGPjPi/hqS/5c
YDSADEIADi3qj1cT3HvBCCOS4fLSLLJruIfoIfTqGzvyZ4Z39W0DtG7RnKTQ0jOvvy0I/CVt2kqd
0o4DuNtKG/gOLw0Qb9LStyK7pOoB3rMgRpALvL3KJnYP/55UhUbRwUf5lE8VQIAaDl5S7h0BTmDX
yVs+vp98DVz/povgkUJj9Pom0wXMZ4K5a0/gYOZxfTEtohaiEG+gxY0T+Gqo387C/yXtvJYkR3os
/UQ0oxa3DIZIxUhR+oZWqqm15tPvx/p3pjMYnODWbFtZX3SbFcKdcDgcODhn4eZh35YBGirBc2jK
jkqVbD9p+a9QrraEoue8+t3W/8fQfJogLKcOtwwh4SSJY1xJ5lkGzHNnhAzTJX1ifUhDHLBIp/QQ
GKX4V2Qi/7kxISz/b6Pzj3p3lsg5rBqigACZxwihJWm6H+QSkRvA1PZtB15bnqWY9CVgF2fSfbGP
gF1ksYpQNItE5T5qVMjlVZR0GOcZ7TEx7oaS4djbJtc+3XuTi0BR+qNUGXIZPEdCxsBQfRLa4tCJ
1d89ZOYPB7ACPm6K7bQTlx0JKIJGpIRk40y5w86V+lMCal7O1I+euMUzv7KiC1OLFaUyBMRWkfC5
4nHf+v59W5aHPO2///XGkY2SjErQGZjSMtgUDNWq9RQbZzUFDMYQqlcUO6/falIsbpD/bNw7M4tL
My6yHBRbFDwnsnroKwaKwuI+a6UTgO5kwxf++NfieM2iDiIVDJyQAsalp2fD2MeZofvP3N6C9xQV
2VDdJTQSYQttw4A5QVNFFi4J6o9p1MdwCaqGXJyNxBj6fQr8Pzumgj7Os2jtqAu7TFSjX94YWF8T
FDAaJo11KGARvQPdxSA3eN4BEEywj6SiLj8jqjfkR7RyxJQNzUrgMH5kZseh6pHs8wK5QLQduHDz
qRxG7zwNVl06hmjEv1ILbiYYZ6oisqFcFL/ltZowMqCq4dkYtJIZVZ+XhbDTi0gHE26VeX9Anmr4
3EqVZUEUQ1sOHKcUe3YwFdPHAFkE/xz1DN3tY+ZyJzfM4kZ6yCGYQQKqT4xCuZPhfilPWVtEw08x
6HMTbga4dZ1UQU1tl6LHlx/k3Mr/0T2hb+ykT0PvqZVMJEntshGC6JNWB5N5QrbS0B+ttp1U57aP
LrI6nIfHPOcNiif2gVLw5fcEbOtZBiprZ4LpzgNzPsUbkV9aVH3+mKDsos90WVDMLOEdspXJIQJ5
07lphbMgzRw7+r6BVb2TcrswjEdZ/1g0ybMA9vP24lbSflYGKwitJlNiXmtx0P22C8KIwZwz+KXG
Vvt8LwiUAv3XwZf3cuL/7HxKw9nXqPuBXul9GYuHuop3vfATcYeNH3MddOZ+Cf1waqZzpFucHFWF
tiDrh/GsIsDIiLjdW3dNs3ERXccCmhMzGaWow1NyFUT7JivDROrGM7KEB6uVbKlT3VZWXkVmAm9v
7sp6MKWSRGmUuRkNv/QcqUzy1m9Zz4BbR0a7C3kL+/q321ZW/HPeLyp2CoQvZCuXVjxYH8aq4MUx
5Lkjqq++NO1vW1hbB7rrOunrDHFbfhdxjDJj8jLhzIR3WWROrv/TVvrGZi3eaPMZmNF88MVxk4pA
BC+XYTGMbcSmNJwD40ci/Jgkhjd92AfUz5ovzwQEjMb//esam+iPIEKB5SueoojZRHiJZPlMuuPF
MfqwaJDmG0Wzld2bIwiN6Zko/KrLDxODIMvwPZyRQG1BIzavYbzh0/MhvbxyqBrJlMvnkioMtYuD
o0PNYFZepJ31Ljy0obmnsP40DbGtIgGrCcm5CbYCx8qqUD5BvoyqlIgKxcLrmrzVFSZOp3Mpw8T1
TezdQNoIi9eOLb+/SJc1zQm6QD1pPJ7SaQ81Wf1NDvytQv91NMAGD+o/rk0jfLGMqExgeWgi6xxI
/wTU9RisqJpPVXd3+wT9qatdfqFLO/Na36W/BlNyehqpwrlx+n3x1WcWYOqeFfWueygd8ZDsx/yu
NCCQ5+7td1t+vmy6zwmQCWQR3TzCqnxVt63MAOUiJfKfB+MojS6DTIfoYDpN/03TbOEY2ai9f95C
n1yfaN4WXJn8SzJ0ZiEv15zMfEEt49tneHztWGNgUe6PlZ/Da/GhD0ZngoqF5tPtnb72SzAgKnSC
cHsTFZd9tzDoK9Mz4EKEFtEMkp1X+Qzs9htWrt0GdTuK+zQVESPRl95venzMuBmNc1I+Rcm5r6T7
0kIqWNc2XuMrJ/vC0MJvJo/8WPAS7yzCjZgYSs5cgXgUq3PV6bCEyqA0hh+3d3DFJH3SOZrMNGFX
xbJA8Wq54OZ/nhiW6GtG9GaKwMipu2fBmiAFfLlt7/qYz80SENwYNWaZwks3UYJWTntSo3MWV79L
CgBwQW+wUF87xZ9+jEWFkYKDtuwCdzQTg0rX9LM1U0HBnFCpuT2Lr/4vVvIuU1w4vKBFqVZWvnHO
pulQhd1ZCqO/02if39HEbpXim8Q/9EsWu5WHZuyPnTWeGSS2AY2ZBjOvP2+vY2W7DLZKsiDFhOd4
+UWCpKb9lwhwr+mR3cIp1Wr6Tm6eb1tZYlbmpcxAal1mFfQIlkAOuSytWPPSjHFFGTUF2a9PIpxl
duqH1mtmVtqd5EWK4zWZDGVFZeh3xjR8GMhEGDjt78tS+FoyV+XTJzpmHTMyZh7ITEwG1r2SBLIz
xp56h5y4ZVO326oyrHitSQF0Ri+AzMd5L702CbRm6DQlPSvZ8NBE5ceirr/e3qCVz0ANjoPIN4Dy
dXmrF9TDvbyO03OitP6uVpiTsVR42CSlT53bplbup1lJiqjJsxUI5bK0kPNGaNsUW81PLodmnzOa
vcuPgNq/M6r/iQ5KxH85jCdmjG6bvl4lludQY/7xgWXbuQwDoUANeTrLoDHyETw7Apt08zYi9ooZ
9FoI1hROqOUtzcCAD8ezH1XPlJPtqnobYOzr4Gq6vRjpOnjOEie4xB+NvqvXhdkEHYRKWfRsRpCd
FB9bJWWADoxLogZ7ZtDvmOJ+SuVfaWM+BdXwrTGl32rUcf0Gqghqsj4C2Tw2kDXUf3+qL3/a4h0r
cYpKQ0uiZ0//YsB60DcGRILyaWMHrstvsxmeCRLqAmSkiyBooC1RJWIQPcuBbgclTGzQMDb5l3T0
d0Y8zfwK3U+hUUanNy2nk42dljTPY/3ZU9WTpXsKKu1wPgjC1kjK9Ym9/GHz/3+XgqVmN9Amj6Pn
rpBsGXI1Pco3jtGqCWvGDIOJnl+ZlyZgiK2Rf8YEeQ3LiBypUDYSgtXtfWdCXphIs7oxOrZ3UgJo
I6gVVF0JH0T2szDpkIQbn/P62LBp78wtvqaVm01CmI6ei7Zkwg+qiybdB5G5sXErZQiQUjRTSKVQ
0aOMdLmsIJOZmxT96DlhSLi6E/+ZHDi9jsLO8w7FuBcPoiMzF7KJHF5Z34Xd+Ty/cwp0zBNPGITw
GUb/k6Y3e0PrYOTckiFd+WoXZhYPNIOh67GMWZ5vJA+mAgGVftQk+dMk+fu6DTai0MqizJkwX2Q2
T6fJsrDme9nU+GJePftIy2b+o5VBk4mUxu2TvuLswBQ1OGiBrqPJsIgnYSqLQZiF1TPFq+9R5yNK
L4SfbttY2TeQkNDggYigLnBVe8ugUmxbEYpOZYSaNRV7roihO7bNBPUUpPHIraby3W2jawubbdGY
puNIx/nSJ7oG0qEg1MtnUi3zHwXprcYes67eUnda+0wIo8xSz2zk1SNCqEfF04yOTlZ3DJR857O6
Tgo3VrN2tGb9lf82s4gYllrKBTrG5XO/C13lQAG3PHbFvn+mxqbshu/z9DiaOeFfTj6R3oF6pBYh
wTU80wEvQoc5ZD0EPDnLUx7N1j8msvg4pc2Ws8/OfPmyxsxsR2fgVAelc/m1xk4rOkSqy+chTqV9
SB2k3w21B9tsVAmw8Ka+Lv+qc/+7MIXcNWbUfbntLrOBxQ+gAsL7lnQZ3OWyguo1YSwGcVQ+p4X0
nErBm1b3h9gMjpmVb7TCVzwGZ6EUB6KUcdclF3lTJ4gDp33xPBaeXQgPPdEDCpzb61kzMi+H+UZL
BGe9+G6dMQVZrnbFs8DJks2HIHN7LdvyyrVde29lPoTvAq/vDyIMklgR77MP/nfIQ90/44xHbQ8z
2pTY/R3ktz/M/d8vzmBRM+iQP8t7pjbB03hGVjx3zclrzGOQ/cpUf6NPN18aS4/gJUthTKaef/Xc
HDOgjZbBlNw0qB9jI/ukxeLnKYLsrfc/1NK0m/L0cHtdKxWeWTnhX5vL/WSOQ59GRuO6Q7+XnOSQ
/xZerZ1+ppVuR980pM02UoMlFGU+4Jw78jwSeDrk+uLuhDlCCL1IYkZFHo9Wqj4iKJXAgQPnaRR6
TucXjsgoUJZpbmRYMViI7PPtVa+56vtfMMeGd04kG7kixT4jWiL0VcPgnbIMtoPS2HCaNV81eegx
cMCfq1mAMJa1BDkgBkiS3I7iVwQX7KD6NGZbO7py3fHWM+jwIijNlbDIH+VB6yksYWj4yU7C0yJ1
tnYKzgxXRkzIiIfxsf8QfikgxzpvNV9Wbj0wH3DJA8SVSWAXt57lyWUXm8xQFQU0S05f+N5OqcVo
q0C3tpmWNGuXM0jKv+c9ePfNzLiTYHyOGKub4BqSvmjBBLtWBufJtLvtHQse+rlWMiv0zijy+UnG
VX5pSp6qQdLjMH+unOCDyYDvK3SX9+FJ+Cnu472/53i8TVDO8TUfqmN/0g80GpytMuiakwJfQpMS
LYTrrr1vNEIry/B4KA1Q8uoUA4FEB2JjsWuf772VedvfbSusTJ0Ii2X+DJWNmAIR/317M9dc8/3f
v/hsYgrdjBawlyqN5bjv7Ao6k0Z/KeRjCZ3sbWPXWwYiSKZYR9Ua+P8SdRNELSNEgsCUfZLcF77k
Zh3DpG26URa83rNLMwv/MFWPEefeZOhcTtpHwDD1wcyVYiM0X+/cbIWrRp0hxFfpZNpn7ayzzm0A
qx409VIKUXSVwuNqzDzBZXSEwtQKN27xlehMUk5yDrBibjwtcehdEo4B5F2wZEF9makwJ/n5mUqE
bSIZ4JmxPYrTQ15AKDQWO6qut7/g9SmfnwTSPMhEXnRVT8qgEe4S30ifawgEh/BrHA8w5YCQK7cA
2stpEZ43xBGa8/gLeTQDMJeer6d1aZmdZrpza0Xew7DtpDvxDqrFvXCnbRQtr+9ZCy0raU7AYDIR
KWFeWsvAfaSTksODHNrSQdwHDIaFxzk2ywdtlzrhYStlufLSPxYhV5J12q+8jS8tdp5cmFoUmK4n
WPs4exyHwLn9sa7yldkCSTo4KCYyrrSZI2hgoSkVDFepvsh5cRd2yMp5X6k4ftban6Wy9XK8co6F
vUXiADHaZKatb7pTUsBABpugjLZQrxzE6a+ri5ii3gduFPnW+QBebl6g652c5o0BA2yiSwdoKw0G
FvKyyw9QgQpb0Lo19yAhwtgsU0hCtgiTWVlqXWAWpls4yV31mDxDAOUIzEFrwU7BPban+FY2kyiF
kDsq6ISRZUOg93TAZyBUXLH7Pk4vGVPeQngPp+fGBXMVk5GoY/Jjnu2UmR1YXqZiZcRWWGMHNVlY
6mInhHO0Vj7edsWV1aBHz3MVISTMLffP92ur1WkHuRnPOHZzlzX/mDoEilG0kWxdvRt5kc6VJuZY
5nGdZZNjHHSjE4Vad9P2VZCyY9+2dw0EhWboPSQSkMjM/6AG6cbTYDkaMUerGcWsEhpl1EevWlFy
DuVmXuluDQeJCHueoz2gcQEiXT7k7Uk+1Rtd9DWXvLA4x5d3mUGQCXAAQbDrRnfeP11oW0wj645y
9H+Nj2i7zRFrw1Wuuwkscu4czaD+GQi3CMmornixQtbshp+kL+Z9fKo/wh4rP3sH7wyN+CNUrIdI
tfWNzV1x0fdmlwrjSdiPYW1ImivEH8sytdMG2Kef7G+76BK6/OcTMmgFZoCqCqp/i9V1VavWullq
rvpSPLbfw5N1gLw2P1qwbe9qZ3T0k9nZcvH/cBdc5RJsLOeQ+44qAKiiRTir+lwJsyTW3C7qbNV4
EBF8U9sf3lCf2tHfQJWsXDwXxhaxLCR5RyQ4gjmRLmaR/DP16ZajzLWni5fyYj3Lm0DToY8oU83V
stpRhRLqzNoJM/85jRnOhwgXhknEIoWdpIaUMEPqY1vO+icRuvUbFp8zT4UmRzlPc5WzuFN3Ugzj
tg0Ne1M4+S46e8+q0+0r19X8Hezl7VvyzYS98KnYJU9bU7zrO07BgJ4fp2b5/tO7pDNUJdBcr3gw
ULAF9Llx1V+/if7s+L8m5i/yLhr0gqbWVRNqrvlkHuU9aExEYYo9eiAnBH+ciYAAF7aT3csPydHb
9Q/D1+1J9/V18sCl5wf9/jJlkwURvqJ8/hHKi2K8oHqxkf1eG6CpTAOGIVramVyNl6ss666q68yS
3F4XmX3+XIVfbgeBNQOAWmSiCanFFbYF1sMxECtRckd0PVTpd5O/3jZwHcvII94ZmH/Au+9EVz6J
m2iSXCH76kEq1npP9bT5SJj34dL3L63Mv+KdlVosxKAWsFLfjzvlC5SaUNEyd+IIx+YldKgybAXP
tY2DF5DyIrIL5NELizl4fBgzc8mtvgC6+podhpP4lQmmc/wB9ak9EN/48+2dvO7JUrUxgddSjaPL
fNWVy/J+8isrF10Uab77D+p3en/ZG5TSlFTiu2FPKfVFyncjofu0WSS7jnA8ZJm0EJX5GXRVBZ+C
ItekNBBd6w0egL1/j0zXLv7g76qdv8nosOI0YCiZ7iSHJ6lZTjpnXl3HoZZO7sD7Ti2/18rP3Ar/
Pmj/yQAlcqb5KbQcAesoqDdmp44uajjVXYgqVGanR+3btPPQpHC2iUVWkiaKb3DFALeYn5XLXC0W
9DxV4W11u4N3PzeaZIgxVNxUoXdhN8POcqSNh96S14hbHpuEYIWBcYsq+OL2q42mnSIh7V1erGg1
1P/IO32nfY4Ohouy0Ll1ilfvi1TZHf4DKN9Rt2LYQvyb8hXZ0yzXOPP98QOWnXSrgtNBa73O9T95
36SD5JRHWbC1H+Nvz7F2xjF99ncNpPJuscuelLvbp+Y6ESfZp9NAa0UBG7skc/FlzwzlTETQzNNP
/jR9LjtqyEHhvTa+/vHvbVHxRGcY7d35MXMZhfSoKVTRa1u3RDymGiAOj8TCbVXtK5o+WwLKK2dk
LsnPjsQD7eqMSO2QVUM4Yqy1jH3fIS2l+FL5CVaZzrm9rjl7uYyuBBxsgP2l/Ic/Xa6rz6xMKxOh
cbN0svyDUseIDQijNhx9IZTFuygbNe1DA8Qwfq7laNrCvKx4ECAuxuuAi83ciss3GwmT5cPmQP39
rvyu7gLJzj8ar+IzSofJp24PROok3cGczYSfD7Znq/K5Upq5tL9IV8M8QjtKxv5MW+mfsgPwWgp5
lEqaY/s52Kg5XV8tl9YWJ7arshqNDqxBhIKk8KOvbYHvtiws0tUEau+uGbDQgSM0KR3nhbQVXec6
+8JpLr7ZIh2NgtxHvGS2cajuikPkdHZ7MO6bo7Fxwq8rhNDwwn0zH26eE1e9MMg+ojg2CzieteZg
Vh+1cThWQuh41OqqOnSm7C0R04OFop+6hWu9Di9c/xowf7hOqJYsi1pjUelTDZmFazBtAsbbLuWf
oRrYTFBvpIIrh/DC0nxBv0txLCTDRK2dZHcqQFoHqLx11VM8vA0BK8yDI9I1t0/97GaLD8g9ZdH5
Y0pvBjleGhTkIAw8o0EU27eOEzjnIvlSaaYNofre20zh1jYSmBmof2ASTPAsrEGb2uqa3yruBL9P
p0r7OkKwSnHCYgvdumVpEc3kJhjVqK6xVL8ZfuAo6Vv5FQH5/e3tu8YrzJHq3YrmAP7ugxVFnkkh
dPccAN+NETQ71cf4OEJfedfsa+iTwjfD+Wssxp/wCMiSyh2QjyXl0ODJRt3zunbhh92FGqcOcZoI
kffbi7u+fFgbz5G5ZQrgY/nAkzRG5Kwpm5VXfwYiBPMoRSjQsN+2slLyuTSz8PlxLDqhL9jCwumc
wQHJOexmkr2W4kR0ao7By1bpZdU53i1s4YadlStNn7B/sOrbSva96PpdDq2P6H24vbaVEHyxgwsv
lLyWsZMCQ3WBvov6Rehf/zcGAP4Qm+AaWFJSdNHYdqmSKm6EtoX5pZI36nHrO/Xv37/YqbZDTCcW
+fsD7xwa+ddIrg5qJ9tWMf3t4NHs02Dq/msli62qAq8R22xeyaxIMEukvTXp99u7tRbs3ttYHNZp
yCMjKrEhRZ65t/QI0UKZbm4oWu250RXzh+CFWyL2Kz4Aogke7Hn4glbp4or0aTgqQ1jyak1126QM
HWifby9r5ZxCckSaCMBhpXMchUA4GK6WXBgw7ED9qBbKTou2+iBr5/TCzOwr70KdNzJIawoJC4G1
MaMSPJzMO/9YO9JOm5mUrbstwpWVrSOth84CKgPy32X52a+lvG61SHIj9ZPuI3ORbDEnrvg3I+rQ
3tF8JO9dMr8LkTx0hW40rtZRzqub+FHQO0QjciX6kUKTvxHrVs0pGqbm5QDButxCCU6oEin11tV5
o4Cn+6V06dnDN9Kq6jZsrX0vGjvMRSgm301d4q8kIUasyFIbvpfyBdFBxLD4I9i6U6F8BdAGxQ6j
323l0fLKIuEgmV8StHlmDpvLRQpoQfc9tLeuagkfCrnYx6giVmV4MCrEAjv/YwFfa90oB914jj3r
FMcQdCVPpv8rSUivZGoNaBl3QuYEUuHI3odhbHe+/83k+aj64q7s5IOPJuLtQ7Tia3DYKsx3WAw+
gli7/NWpX8jtgH6ea6D8DJfkXSYMG7nWysbQ9EXbQKGVAtHiojfqWTB+yaMnu4n31KE66v0y2/tE
6Tc+/Eo4oLkmM3RDN4M27GIlhapOdGZDxZWb0c6Sl5Junod81e39WrXyp3UIiSOv/znWvosGRpJ2
mYnmsMsY0bHVDUcdAKp3Wy3RlXoYgzcz3RKzqNQul0lIlch5xdS/7FbkBr0LOcEjQLhde/Tvswft
KfnOQOCpeMmego+3F7jmEFQ0mJmj6kttY7FAIRgMtOoq2S29L2L8sTP/Fh7JhQcxEQSYjLHA27jw
hslSOjlDsMaNWwtZ9OSQNi/6mG1YWVvFTAtp4RAEg2UI5S8s/TpqZCqzTwkU+1mzhRZf8Wr8TKH2
o0GRjEbxpSMIda+bOf1Dt9aAZiQVYlwSlTX4e+HdvP1JVnxufv3hbSql8iu2n7l4QJ9Ol12l/DB5
X9HhDdOX2yZWGiwcHMAgdOFh072CzxktXCKCUssANGiwlDv1H/m++oPVKI9/FBim3aP4qBx7x7NF
ZFzs8i10NmFYK0XEi5+xpEiGykjjw/EzIJ6+82BlfhvsdBffBaf63P9C/n1/e91r54x1z89bgLTz
LMzlZ5x6qUUhCXdUj+N+jG0dzYIjDZej7uhnqDb8r4Obv40PBoXv4xa3/Frt58L64s6YJKRKe5/l
zo2eGRAqvDYfMgcdGGegBNPepU7x5O/Mh2yTyHjlhGAaUglaIwz4XdX4GdUr4euS3YEXQKRGu27c
yjL+h83918Z8ht4Fy86rBAPuWtnN9/JxOBT0tuXv/7W85lM07aJXGnZ7626zpD9/t8UD/2J5i+9q
RQRvJSQAACusnIlG5b3+Mr+yZuBRgl4jYnfyTjxkoHXsLY65/+G7/rvwxXf1pKlogpLN/Q+xMB1u
8zF/0l7rn8aLRDE4sunbOBCBPkj+veFs+PQcQm+tfZl6J3LPvDLW1aP1JT3lO2EH2f+u+66eNutT
G270hzXl3SeWzBzmBJ3rwv8+7hWnEXbCfjrqdvQaPMSH8Oy9bvWC1xK895/2T8nsncnAUtogGVhe
d0jdmbWZ/u+dsS/21jHZ+2/xeYu4fa3aAWqH+QiUsmCsWsb6FsGWHs70eUP9k/WD1nP6MTx2u94R
HfOUvwXf2pPw9zfYhc1549+tUsqMUlNGbCZofpYDuqXZVul7BQKiXNiYL553Nnh39nmVYUM+JnfC
z+FRhDz9NDxYu2Kv/pRQv6QO4b8Fxw0HXbs73+/nIi5IEEcrYvl/99OjOQRN0O/4WOzTu+TV+FS+
yZ+TJ+k53wj2K74KxJjbjXbJipRHoplxWnQDSYFSohI7fS5869ftpa2aAHeCXgjzq1cALLlXa2+U
MGEq6UHWkU5gMvu2iTl2LE43mJb54cYk3pwhXn40a5bc7rROdvVRe0gygxLwL1ieIFDL96qe2DDB
bGTWa4sCnjcXoTEJTPbSYmaWhpQNfK5hUH4HXiEgD+9vtPJWchzqONQK5rcI6cciXkfjkDfT5Elu
4Y02DygElXeS9nZ761YX8s7IYiEwmZZT1gmSC7zCkeLYUcPDbQsrnn2xjEXoDf0ISL6JhX4AnSa9
Kq2y96MfSZZteMHafkGQhDARJABzX+7ym0ieKg6NgCFRin5NgYaoql5/bK10q/6xZWixIqVqgPlk
GNKA4Hvpzz5EYBXl79v7tubUtHFNnogmsw3LNmo0hZ7QCqbkGhPMavkPaXwdFP9OVr+VZQZf6UZ9
b80RIDPAmSnKA01e7N4w+q0/TEAqfEv9rlXa5ywQt96ja7cG3Ib/GlnsnBxEHdWrHmA8s1I/B8e7
h6dDsIcX4ZsAQyon9ZAfhDuh23gurCXR7w0v7+TE1+knyqyu34m7/JUStr+Pd+Fd7/S/RIYn1Nfb
H29jN5cXMmMAVeepI76Y3sslYrTjFuZq1QlN+tw852a+9kXMqwVNimCAldy8+F3niT006FsLxsbG
rVmBkkaD0EEHPrucO4usQIqlWKbSV0j7PkSxedScod2gAlu3Mg/xcH6vkwmPM10boUR1r/4wGN90
+rpR9/X2F1m1QfmLnEWbGVEX+5W3vdahnEE0TUTYAn07ZVo/ZjT7tplVFwd3wTVE8Yha78KOHlq5
npS15Abyb2h260/Sz+I5c6Jz8WBNTyUvC7g+wFNvPdtWwgW5GE9iaiNQvi7rl3AXWL2oA1CS+s+C
90GEBkW1goNpoUytn+Wh3QjrK/t5YW+xToboykSBksAti2eYEw4aqJpW2qIrWbUCiAQsAvPaV0Ew
12qGwhXqvnXymRT+wFS1bcGKevujrZzWeRSWOUTy2WuklaGWUVF7zOso1Us91DuE2v/+HFnz+Ctg
fj7RlUhFL3FfVBCyuNBMh5lgK8lDzpzc7WWsJa9YwQnATcDysswYpKFAGxnwuBs9IsRzn52bk/oL
Fov78TCnraGTPKUP+em21dVPRK2AipI5F0qUy2vX78IuzXpNdDPjZ0LVL0J/vlT/PkJwdGmvztmd
dkUfRPOsN1HAEWmsdveWV+2kTnnqwq0m7pojzCIDKOBwfK/GIMosqidxGkS3HJ8U5Zuflxt+sBIe
yE/os5PWQQ1wFR7Cpg67IlREikrmUfxkPUgP6rOZHdpDfic+Fk+eelSet4oq18u6NCpffqKxSAf4
zWV2T33IxK+mvsUfc+0DswGCKmMWkFMuO1ueNAqpx5C3q0eyXQ4pE5g/Rv3vu9BYgU+B5vxMp77M
iGTRDxuByo07jdHgqLVh7cqyYLjIFP5SlmGuK2IK3mfqX8Ty5W1RSk2jDOokunI82FP80ojnTN+6
K1Z3Dagvby+YKK7gxJKc+kGc4wuJ+miUn4fiwYs+3D6cK6B/FkIhFGgCWfHVIyLOlERGTIqQgIRA
rTzE98ODedft4NrflV/LZ+kjeuzJR+tX4dy2vL64fw0v8kmlGQHd6Rg2mZedspdo+BbkW9fD9duC
1UEOKBNY6S8taRC9cEoaqhB8pvq17r6FUwVF2n2qb3Sk184PaQMXK+AH6aojVOnyWNX4t2sW2cGz
BkebttK5tZUwXgPb4RwYKNBfHlEh1HG5XJ9crf9SwvxHNVn6nMr/myPES58eKjz5M6/UpZm2yEYl
MbXRTcYAcmNlJ05Ya4S/Tg5UOBv/NbNYjdyETZTHMDZKQWZXXWFH03hq6y3Kh5ULj4Ek2nRzB4CH
0h8g37tqjZVIYVtlSkdaPzgydS94Gc14nx6NHVMIjvY7eVE9pz9tfa0VhOCl4cWl1zRNZ/kxhrNH
c7Tl/XQy9uOXbo9c+D0yiVu3xooDojuJhMYMQQePvThMWgonyKBrvavZ4y56ho7rkPyB2JVO7+id
3Ry36rXzS+yypELD8J3FxUvNLDo5jzO156WWadFuSM1UsCNw1fJJy+vptW6bRLPVBhVdPm4zMBcs
Fm28vx1ErtcNmw3ignBgkzbRXLp017GNtdj0yxpxT621eT6+6Fn1+baN65M322BqRQHWwcFYXI5+
mA95mkbweIzSyUgjUvOwffJk9XFIEHT4/zO28JshzJDf0ZPa9avITrS7JvbtOH9JpY+37cwH7PLz
saj5GTCLJcz0D5cbp1lZ7avIVLi+jPD0TlVb61PTdXVqh7lUbrVmV7aQeVVYaMloaGovxcLNyCxF
k4EodxzEai9PY/mixlP6JmbqN63U4g3A7PVTh6YfT4JZbw7SiWVbO1R1JIfjtnfD+ocGMtHUgnMl
nsqSESwUoze1Y643U52lm5lMgGyZMbZFIU7WmrTI0xxAu+UPhR2QYtteHlqp06pj8va3Xw6HR6Xs
D1IDwZzFwSvNPuhEK+7cKWodtYk+hZb6VEf6Rrnn+pNhhrEEGs74/FVeoCeDVo1i0Lli2D+lpk4x
RDQYCcKbdl4+bEL71vbwvb1FBPPUqZKs1O/c9h5Ko7N537tok9oW1P6295a8Vq/iaQtYvb5GGA1F
ZlYhFJt/07vbwZPSNh0Ts3UlvbGVtNhXoeKo8i9ZMLbYnK4DFdsJdx7yuezQ1TtVbFONHoncuVaR
2zJDowD1/94vGN6nxj07BZXuy8UQW8ceKAdXnab3wAQaQ/klN0WTOSg3VcNGnFpbD6hSxSAlQYNU
WVjT6qGbEqvqXD0r7gxxPObClkuseARvesT4cHVC/FJvwi+kyW8D8D2KlLTOIMiTwyvCsqu83KpV
rFzXBEJGXpHZnuPTMmLEUS/pZe3V9MdmkTBKjYEt0NFR7mk8vqgbn2olLcHcPPOjz2xUFLUuv1WY
icNAga6mh905GhLmd8Wb4NuIGZ8zeEnNg/65+Og7W7MvK1XOS7uLq8wztQLNEISdlHNxp+6lz/Q9
hhfpXtk1O6qEJ3/j6lzpZl8aXFxn/QCDu5VgcGosOxgQ4a4/lVVlZ2F3aLlmhBLR9LHcTWpFMyZ6
o3RuCyOCHKZ3r8bxU6QgTWoK96Awt77BvMeLG/DiGyxSB6Eu9UzMDT55/dLI1akwhV1afQ9lc6cq
wt6y8gee4rZaR46pFy+3D+v/4AFM+M9hnIfk4sooRauKmkmu3eyLHOyazu5p8kdv1n6s9roNwlA9
6CemWVQ73wjsKy8+vsmMtuPkcraWUU+LEI1jur12az3+HKfKoZagx620k2UdDT10qsZ/TI3p4Auf
VCvejY0C5dV038I55/WWXY+/jbLd396P67N++ZsW4aRT627wJA5EqweUChF5cep8bG092KywXEeu
S1OLnR98q6kYN6jdyvoYjL+s4sftpax/2nk2aiZnQut34fNWLfDWhvnDlWBpN/68Ovy92p060S4+
l8xcZ6/TsBtaxzftTRzD9ZU2r+5f4wuv9gMp0At/YCMr23tB2e0xcaQH45Um9bHs7OwVigIn2ZUb
TvUnX7w6Te/sLq7SshfHru3HOYBOOUzOjvJWPaYnRbQ9BdUVG6WzWdUueijuA3d0GsZEBae1b2/9
+qf9d/ELLzKTNuwzicX30smUfgXoqd02MPvGrVUufEfXK0+o8752myl3FGG09fS18JpD3t3r8vfb
tlaOBC9WpiRpeXD/LWfcooi5PaPAjRLldxd9zcrYDhFo+/8zstgxpZQENZUx4jEiXH0cmtf/RV4C
KPLdOhZ7luc+bCMe580SK3oq4S6xCshbtwoXK45/YWaRP05w5BRjiRmtRIIitfZDEjteou3E9q/b
7iwIsCfTXWDor1peddoak++rLGh6VovvBXj2Rni9/V3WbuoLI4vl+JmvtoWEkahq/pGM0LHgmwoA
11WxZqf/h7QrW44bV7JfxAjuyytZu6QqWpJlyS8MSy0TJLiC4Pr1c+iZuV2FQhRDvm8drQhnAUwk
Epknz6l/TrXn5x70zynA2bq6gQTBQccsxO2fIfXBs6UKb428zphL51jZdEiQIUvIi6e0WioOS44t
7ptZDgKj5Nc6mGars3xIYSWzIMhOvFdoZy2dXJl7gB0TT10QTYCAbZ5OPEv1mWezBsQGzXEsoFdm
5epzkveqbzTTgaTZQjSUbdv541oXjGnIeNBqQzAk0VNiuv/wrrxDAWNpBFDqJeeGhKuGKsjnYoci
4AWKtoI+J3isNd9949mqKtYkhyRx9mn+1fcCBhJj6wDYXkmR1Gpv252D5XmF6/3sB4fFh5LWwxcV
O1Fjt5GPg9kAMRDlb7GcX6Wx2/UJ7GjAt9T8p9s6qxLsIbd9XOZ951aEG5MSs629Dntoa425mhyj
20Zx5mxuW5HcHMBUI9ObaxKziMulS5QVZnJYVzRHWpcBBMfWBvhtNYU/YqLDM77eOMDOnVkTHDA1
DWqAlbQ5qtGPhvz2tGd3XOLYuC4Azjb+MLMih73KYONcixtux/A9hvpRBaBL9lFA9460qxr4UBK9
6EtVVdm5OjcpBEXHimhn26jERQXxkZI2eed7S48zqZGZXgVwMcAAVOG+ajBEyezSZUe7jO/NeIh9
ltPaH/PS3t72ifnnCtkE5Ff/tSQsp1Jyo2sUjx1TQ32j1fQMbw8NuwoTzOepg/Kk8nz8i4gO1mpI
YQDqf43ddkotmmorYkdF+V65gPHav9Tu5fa6pDuIqsof8SkTsl2Xvs5SkACB1JAdzVzLNxY1tMAp
NHUDhh6+cHilptB9Q+0XZYirNhxzygKATHys2tQfIH3xlEb2amTuX+RiQNJgxwD1hz616BO1hxjh
2Ow41Pm7k5QYBgSz2oT2ycLnkYaJM0OCS8RG39opg6FkaL5lIP72U6t9MzT+bhVamA3TEr5TtoE2
8hkVg90OqI6FG77SKf6na7JjBDZNYrDAqO8ysKDe9ghJVxv50sxZC+pOFHTECZZ+IJUBlCc7Zq/D
Jt6lr0oELuWNE6Cw84Knf78mkGZZHDCTrQ4GIXM9gzDRBrz0RGS3dT6ULc5yWrJ1XFgh7ft/2myq
V7cXKLtEMKiO5x7ECWbG9EtDudIkStNifRO1S0D02zqfNooSm/FXO40QOgMAD2UxiIGBS0u4raLW
4p7dt6DDHjV+H3nU27eNru1vL+dq32YrqAzMcrw4x2ItsVCrtHUwaR0OhhK0Teu3wERx9vu/syJs
2hBjO8dyqsKeFHnQZ82hydDuqPro8+uGUKlElwPrQelD2LQCHZyEDWkVgo/ZDNwJiRKrSLNSouj1
tqUrP8DG4W1gQWNsBqOIQ9bjRCc9n5QyLEi1A1/6L83KF5AuV5nsHxNwMeDQMawlZrIW4emocq8M
4y56NLP+KdLzt8JyfkOEent7NTI3AHYfvY0/FOHieGaqxVpiuU4ZZrX7Gfd4fQKH7BtV3a9uG7q6
CbGmc0NCFOq50qtaC0Ok9VYtbTeTYRwm5W0CX37dZwdXLb/KAThbxN0LcYUZPysCA2w9I9Bpz6uQ
AtLMzFdvWvhMMk+wME03z3KbuDjmvT17cChlN7UReNVDm39Yzrd41BdiquzjzOgTsKnB165YTpyy
tDsCZR64mrMZWYv8S99E/dcVAR1w/SDDA7MQ2M3/VLvO1mEqFtOsCmT4Dhu2Lfk25dVGiZ7K5sdt
F5Dt17kdIRh0BY+9KocLeJiqDh21zg6I59X661YQ2jDKgIIK+hbzrzhbjQXZRrUxsRrbbg6l3m3j
plso7cq+y7kJ4cNPtEAZoh/KsFGg+zYUoInOc8wSEev9L9Yya5oBzgmeG0N4Uti1EZelxbEWaxg3
RkraUInj/C8uHGRW/7EiXKEdAZfTqNQIN7EyrXJluKNttzRVM3/ci0wYpxENW0wgA1gODN8c884+
S6PHVMV0PYyUXpA42T7VnzEp6tsg0VFGdeHkSGSpcUtDZsQCcBQkD56wJpCuI7SRvAxpp4MrKkqd
jUZJeweEuBIQktK7nNUgfIPKOJIGLwstjy4NkUvcxAJ1/jzQC+TVFZtOy3MAigYjD6M0WmPENHAg
euKlyUJklZuBlRm2eg2QoMiPU565OQRc+twfa64G+dQ+WBOx/0tLgt+TqXHLjmp5iFpPQCq29pRs
RfhCWJXdfgB4OnAVPF+uZjigNjfpIye4KYriM8fshg+3zALXKM2Nai0ynUm2D8QIqOSjzgFkjTj0
oCV9Z5SRXoR2/70hB019GJc0jmWB79yEcPfVAAPHQ2YUYVRAGZxbw5pBYWjhnXTdiMMJA0bfA3n3
XI4V80ZGOcWJ7AvIqKSQCtV9Tcem3dlJoN3NrHts7RyU5Knme/YTMOBAX2i3yVf5r33BOzo7rzWn
6YrQSlB2a8xhp8Xtx+2AKIsiENXCAw2PTmg6CDvZ59WU9CWHDa17aRz9e11492of3RkK32p5sxAZ
Za4IQm8ER/COXFOiGzpXmsiqirCuR9+qy1ULcso60kFt8Hl7YfMPF8PjuSXhVdgrNAeSMS9Cvce0
tYkCcAOSyIaskxoQmldsRqAD2HLbqMz1z40Ku5nrtAefbVGEVdzedVPkF27lV9qSioR0F0FbCDcH
K8BVm6NyBjpNBswkw0kBx8ho62tVr4Oy+317PTIPhFMAIDHTTIPh8/KOaXnUmmMO3QggvR6SwVhh
pmUBd7RkYv772TXmkjRXSwoT48TAi2Z09ya0KRe+i8QIMFSz3gYEfwFxEtbB20SHaDwiet1ioKd+
HaeF6rXki1wYEFYBhq3IGrmVh4b6Upv5oWLVyonadd5tbn+R66oAtHLUWf9uHniYb6jL/bKmduTm
aENMI1uBFR9N8BcbdB3ufvqWN2vlZ3Ys1sVWe7ttVuLYF1aF2z8eFar1JSQ88lFf5W23BVJjhYfn
6rYZ+XdCVQWfCk/OK674wSMpYWYeWiQP0GKDYNuCBelCQPKPkwNQ8FUdfjSQyboYmsXd7qyLJLsn
RfStj6uFp5LMDCKqCdUa4JaQs1x+paQajAqcDzlOKPdTUgHUGQeUL71nZPt1bkbwa9vro5glMONN
d10/oae2VLGW5X3z3fCflcw/4ex8VnGJYWOococKTb53o7fqk/xADXAENcDlWpbPNKjreZiOH5YA
DrJDBTAiuLtRILjWjUnd0spI0YPatg4Vh61sI/GNWoHq49JYqOQWBLAIzzV0TSQI7iLNSst0SB7q
Zp8Bvc/GQr2nY52op8GwWfEyuTZ/Z9zsxmghNElMI6cFg5ntoCNwhZTNLDOJaK3mIc3IN9JAzD23
P0wy7LUxO5q1vrSpEs8E2A1NQ3RVoDtxxa9buEBSFcO8qS8F29rlc72k2yE1MRcn5miLPFAIUbzg
+lB4LA9L+5mlbNdiAFXlC5nEdR8P1Sn88yaeWQiEV9Nfra2nVg498LB6tT7S0NjlD/qerZNnLajD
Zd5pST4xXx1ICQGPxbiCkE80HsrpnOPOhayv9ZBonB3yJEpOLVjh9moOdqbWBbcWGzRjjULJX+i4
Yrm469GNhR7pVTJqN7xh1aDkEMWNACjieuyn2aT6RDGUv3BJ3PkIv+ApBk+6sFTIMY4UErx5OHCA
8NEYXqGnfddq/XPkxr/bGrMnt8O+7AzggYK25R88oXPlMLE7aQQHHbXZTRpXOpDAmBhMR+3QWdZ9
rnO+cA1IAic281+LQnw2rR7TIBpOAYhjtrY9bE0+LLy6ZKfABT25Ol8owBcJsblNLX1oEpiYIHfI
GIS9XrolBr9rjhIcgnMjQnQ23Li3kgw7hwm3TamfstYvH/6X1KdfxaAkftXv2t3tryXdOxSDQLGG
+hYgupc3gslKOtlxBU8cCvUhTWn9nCnmX1hB2gnCK5TsURYWdYuzuGooLyiCSNeiVoeT8bNCeXch
r5GsZe7Gq/PkG+YhxFAFETabZZObhUNpN77DxgO1ooUMV+IIf9ryaOrhLYdjdblfyJu4w10bFRFN
ua8yUKwkuHBwcLulWVWZJcx6o80BxrC5BC1YGq1UyVpYIi5SJwyW43bxB9zRX3YAdPTmcW9Iz6Cf
LXh22qQRH7mahU3zOTruGsTmq7+wgK71nOUCyWzMCz1LOlCdz53eQhGpK63Sbwq6A8vry39nY84+
zmyYY+WmxLaykBPlDdjZsP86OxxAC5jvN1wXIp5IA+e4d2aiznSSOQPJQ45cCVLVQZ8sgRcloRMm
UGkEsApPavFbGOPYQcwsxsOjetPr70kPQDKUhy1AgnNr4e0hOywgiMOtDkAGSmOCI+dq0nTIarOw
LH70dRVY1VJyIrlkUW/714L43XFKmFmMWWhM/6DYGCgtATVlBC24IiDuG8pbB9DY/sX5PDcqOMJY
96wY4i4Lbeep7u5HI6yXWGfkO4fKACQY0SIUNW6spAVBC2+z0B3ztQIaTsIWakWydAijmqirYKpr
1osVfC3Gn6q0Y1mY/IYKTfkL8i2raD8avmOvpqDZ5ydj6RKVhZtzk0KeMHE7dUAfmYWo9fHpjuSf
rFt4R8kuuItlCSENbVt0WkGFEBIwUz2lYbUhK/ajWoOzVAvwAAEidgkxcw1GxrH9d11X3UJUqIo0
mvC1kt+Wb2eYKTfXs3AfoINdAPFM0JBDvW9ZsUXqJUgYZuAnpszE9hcvwAieuVgrBk3Xybj3mmTh
6pYvDUV8yFHPwAWxadB1dTPgMGWh+aAfhpV23/j1VjlWu2SvBbhrofeUPSxNWs5+IJTicE/8a1Rw
zSyZEhTeYBRqCYUPldODVowvsdaMAeltwJ5G0q06xVvCCsmd58yw4KCUNh3pWhjuA/LMntmpBHm8
/dQBPQE+PigaLTHHy0/hmUXBXY0iA7own/cX+Rg/pRs99KCFoxxmPpwswKjg1y8xfEwTlQyAh0DB
cnnDUC0CfbgZ0RAo6xXv8Z5Ddfq2CVkZfA5ZeB/jdYqSk7Amd5wMtzZdGqZ7vk/Wwx07afcFEPLR
avhmba2DsR4eEte302AJnC673aANBcUmdJ3h9QIqyk1bZruFQkPLAj11WW7VyfXL7i0anmxlKWGf
47zopngaI12HrCUAKUJaowK+4RYWGqmld2yMbjOqto8CS+Dg4r69pbLACZgIXsio3yKTEvyyzXow
pZOGhlXtcd+j1PQNPWW+Ho0L8VNuaZ451ueJMPG17+UYtx1tWHLoGN+XWeHF/thFY+a7Jq9+/MWy
0JJEbjCDbf6ULs/SHWWcYt1twTddVhX427Lcn5rqu2dlC5SF0kWd2REubMXs4l7RExqqCviNVr0X
s5/RNDHbH7LOKNa3VyVxC8z7YtIQCpYoG4qjP06Eagp3kCdOeRr7PckChiEVqwCBK19MrSUOj0Om
o7UJoJKBHPvyPI8YjZksBz7opRBacawtFAl9M4IgWeLcuXr/enttsurehT1hKw2qjobbTjScoLHq
F2m+i1q6m9J4E2F+ME150BNyP3jQ7FlkvJdcC7ANlASIYVGJEt+RMSMcMAxGQw6oclS3fl/ZLzWG
XrI48lkf47Av6T3JvqWr4lnxv2dP3F4ttSMXFzsN0aL0k9wJlMa9S2i1Jqim395aqSmkyXOBaq7s
Ca9kB1QGUzfCSRMGYdX2J3efFc3eZnzhhEtSZnCQIDYiRqNZKZYZmBuphkunNCTNWxoPmw5NNdTW
75kKFnr+UjrK6zAtKXxITiAe3OBcQhUReBqxaxi7LpumrktDp/rW9ycPOh8W2d3eQMlROLchUjTj
0ouGVIeNhn/kkRvw8b2fflDPCYbFa1TysS5sCR/LcFiEoAhbg4ZRezqsqZ363Ezu0iVGMVmGcGFK
qDylU1PqjMNUuh8gZXxElr4yV862iXwdjNfx4oDX9ewiaudnH0u8A8yIoP07wCJ7Jc98X6zqoHsv
oiBDtlD5M2Mv2bnvfb0d6Nr65/ZHlDoKPHMeIAFPqfgCjlo3Mwc8TEI9W49Vw7f9NNyZzrikwytJ
nfEg/deOcKN6MR6VXV1jV4sWQnhTku49j+YLLilLKAEaQx1WByD3ulyEiZgq6vUWz5AssLceyD2f
waUdYDNHI6iSQF9h6EhZnFCUHgVg4qAUDVwxWiKXt0LSqqBaVGGWliV4yiPjw4usj8ZT7s20Vzaq
SthChiLdzzOLwn6CZMj14qxJw75/n+w7d0m5R7YiG10IIInQIkMguVxRkZtqkTckCVE/yn2znNZ9
PB2TWn1j1Ll31WThjS9rm86qEMAUghERIoaCQXOEoh6lFgGWI9qmH1AjKQMz9c0iAGNh9gsURwH7
NKO7r7N44fSdGxZu2KmN0dgpdRJCK8AMTLB6bQuMbbUFXxrKkXrnuSnBTbqGuayrTRLSF9UNot+o
nay9dfG7G/3xw/XVe3UXqQuOIjvgQAmjRotbFV9ydqTznE/xemD2RoLrZ/CJqk0YaylxCfElUJYs
ROO9OjPJu+DWEO85gypDZBtpHOoQ42oNJ7D6ws9s19embns7aF2bQkEYLWLgYkA9gQ7W5ZqsgVXc
JSgCFSW46one5vc15MTvIwcA9S5uPm6buz4LQHc5eL5B3tO1ULu9NBf1Y4qpaKacGjv9VAn0feMK
E78RoatR7Vt/mNr9bYvXHw3kwQj6oNWYNY1ERKcTq8TwkiECgyUAAxD904Zk7XTNl/P02QxopDBI
OQcu8eFIY14rnEUnQh6LIUzRoI6199tLmQPR5aMNiES8D9HLQZflCtvG+j5OMvCInSB1815STExb
oKpKk9+68c4wSe4ZzYJ3SGooMIkcHcNi8A64/eX3cpBhIZ8tolMbtOtxPYulALlCVjTga3WThygt
nLKHpWnxa7oN8JedmxVOGgCx8Ri5MGtu61/eJj5wP/MxoQZcAZhPF4tg1zcAzIGuClDPeaJLnD6h
KO3pDL3pk3HiaLtv6MFdITcf1GBA5W3GmAyGjybk7c8pX+WZWSE9mto2cW00GE58pW3sIFnbYbLV
tlNgb6qttiQYdT2CP2/qmTnhW/Yq0TK3grlZQGEWxsBTfOQrR987ztFq/H4zrfVd+8PDWh8T6PNp
/lTvkH+W5Wph5ZIwcPFThO+bcTAjxvqflYOHMaDr+NN45PYq6f9Pil1ZkQeIo5N4zYuFKC6JeGhQ
oMs2Y7zADCbY7pVxqMqBRqchitZOgkFwnt8NveF749KF8QdiLZ5YlJLmThjC2lUJ0qxLqI4Nnnfq
FEW172jK0yFoyqKH6gqJlB3gA6ntF4h/4H+3rAni1dao/7CZl/Id2IBqqOwkHtg/7L43+ZrQlKnr
fLBYvY4bPODXRda25FEpkH+s4p7V0IWOgMh/67RC61Yovqb1Om+UOl7nxACrRJ0k+LyEx8Z7X3aV
+ZDxxhyDRB21b72J+IIZLzQjFjISqeuB1tMA7gMABqDsLsOIPnVWBeZS72Rn2roz6B2Po2cy/ZNG
UOmi46pUUG6mAyYAWRClP/W23JCo/m14kOhlEDEAjaFq/BOp9QrsVgfFHIKud5eOo8wx0BsFzgKg
B7wihLRJaU2lI3RyT3nmc90HSu9YnJJvdMv9IbBwLlH6y/Bif2Cb28fh+lkLFBYE/dTZ8DWNJ+/I
4LlJ6p4iYEUzsLtUUZBDgtMm36Oo2o6tFkzGEpW6JOaB+huBDdBlFCXECwvy6F5HmOGdjEwN0q5t
Np1hRgsru758wZU0g5rQ3Z5rgMJbsyxLJeqgyHqyI6M7MV65pd+7REuDOC+ip9vbKCnwoNKPd9c8
zadDdl6Ip3nUpE1mls5JK1S/MyCqlJ+o0a4scGb3+Utdv9oYPG6t4svoB+QXuDtmzXLQyYkzkrbb
ariYPfukmdMqZp9FjReT+nW8LXDEGLBBcQ5PzKvuJ9d7o83s1D5Buhh1TYQK2vlZ/fW+Otpq4KlD
FRpYuKv2HbA/WVIrmnUyCNk0kbGqU3NteMrCFSDxDKwC9IIoec/UieJlxL02Zpxbp8bIVglYnoby
SS/oQv5yfc/MPUK8ljHWZ9lXT3JrsFECqwzr1Hq1X7nfavs9r069+R3+vnCtyEwhlUYOCD4C+IKw
IM0ppnoELPbElZ/jbC11fZCttazejLT++rnC8w4LMu15TkXcPfAEeNbowFhWukE8gqg0jk+d1Xxf
OFHXQQJ02Wd2hLvSbC1iEoivncDaw1bmFBSbsp2LOD5uLcTDYYXe4KZd0seQvGBhFyQcyDqBRdTF
hMxOwD2ZN8w6DR+e5/N7PdDX2i5aTcf+o10Vx/YfumkWYM0yjzy3KUSPsjLKinDYrOuXenxTVean
S9Mpsv0EjkQFkTJuQ4zpXt6DzMkjEnUZDhdAC60F6o33219M5oXnBua/nz1R1cQFDR6h1ol5JGiY
6txDcbzy3Z4S32bDazb9RTMeb0fUvNADQbEIWLpLk5mTNEo+RSay2H5tIouN9t6Rw0GUbb7Jvi/S
k80H6TKnurQn3CmaQQHPhsbIKfrZrZKdtvPW3cHY4s2/StfxamnGVVLEvLQn+AVARhpuYazP24Hz
DPaKH7UVxPfedn4YqKB/WMzU5y27tUQhlqhRjSIEWlyn/tCvFb/YpFDHeiDgB2uP5t4CkNWPfHOn
hMjlmBU4hq++L2llSSosl+sWzr7bpG3cMay7WVd7656ucfwe+a7daIHup98ivAsWTuAfUZNb656P
6Jn3KnzqigIR9lRYLvfNTmtOad7gMjcUQkCkNJWBEaunVT6l6aepjN5bb3b1QpNBX3Iw4ZC2loJM
niizQ3d4nDRBO26Hd9CUmZUPkuaNAUBE9qDeYfP5Jt2Ou3xD1o3qL+rtSSLSHAPnWwVVQyAEL7cj
prZOm2Kcv4B9GA/RtgmMHVnxXbVGEEQF1k82+uPtACJ5lCKLwX0MwzOAR8TWEJvoahE5Nl6Jw0pd
J5g5DJItBzcb3xp9sPT2ljwNLu0J1Ve1UUEQhNLpKd1Xz32QKf78PKV4GvnZKQr1UH+2n/RX5cC/
6Xf0CXQG/sKKZdt8vmKhdFPiQeClIOHEJae8modY3SW7est36e8i88Go5R1QeaObJTSb7JI72+kr
6A2rmTsBEWqfwGHJ7tVZKRMr3rNd/8Fe+vsmLE/93VJPRnJBGDO5owYyLYgTiNGaOBNxVNbbp7iY
TGPtjqRIA6pqZNqYTQGSdRfj+93OZS7pFipx87kRTvcsi2nPEy+GDqqPS3cuo2EY+27UT9AiKu6h
5ETu6jbK1hkrknXjgVdp4cNKbluAG3DNguAMU/BiQ6ZrBqPBM8P6U/AY9gijqFs5UC4YV6iwPHiL
hSSZJ+nof86kGDMwRogcXkrZyFLPOqWY3kiyfR59ThAzub0s6arOjAhXPBvwSB45VpVPkAxD0eDY
xpDAum3kutQIIKqGzOtPGQ5108tv1WF9XOtU+1So6mNsuj/AcH5ovepezYH2r5Op8hXDWBKFlDgn
mDFAtIzx3VlgQDiJaZLGmdYzVOGUQt1PqadsCpfy95oa9h30t8jBs6clHsUrtwQEZqYHgpYKqu1o
L18u1TLrtmwyyz6qVH2ihuVXk7K12ixI2bi6vatSU1jWPHwjG81rsEJIUNqQCWp3oIr04xrFTXaI
6x+3DV35yLymmVoUD2LJ4Fxm1o7b0ME+donpF07ha0vMvXILYEzRMK6EsRdh1yKtraomaW1IqYzB
4D4NbIlFTtfFeIFFWAD6mhhDAWu6qGih2rGS6VFnH7N9+divy7uYQFW2DzpQpiK5fcgqgD6dwNna
m/bV2ZoE1+FSkJYsE4KTKLWDNltFHVzwyGhohkTtNONoxrVfpy+OawS3P9WVz6NHh2ABBU0XIePK
54uk7rTWqo0jy/IgTcoNs9cpeJao42xz+uvrxtAPBOAL0mLO1aiel8SdnpSZcazGBJy+1YgGDB2h
6NuDI2udgT/0yRiscWm6XOL3ICnFDNYMc9dxzi6PGDgGFDsn0PW2TIrK1gexTT9Pnzzl5fbyJF/r
3I4hPEUwiE8LlD8hnFsYfp7dO6jk3bZwfWmjho6xuXnsAOLWV/NeauOlCueR+0cHsNsXT8MPOxzD
ZJ8ejfW4i7kPjZqlJOk6F0dZcg5ScBRoF12NbrSjCdE50NWAPdc+9I/Wj3it4Cbj6+JYh+Rb+rlo
8dot0Z2DwwO2N9dDxbtzmnDynVJ1jmQ/bdheX/db4266YzttW96nj/YGGIe76HGJWOoawDF3BdFF
QzENtS5wsFy6CssiFNLMzDlCBWxt5i/R+J5Tfp8W9gPp2G/PG7UNMbNdj6J41v8CrWTQopzuEwrB
2wlyB75rREGsfhn/PQsYol0AAQfUxZC3Xf4uRc9KDAIlzpHVtT8l9SorDT+1vx4NLs0Iy1fysaa6
R5xjXdv3neX2IHCdrHXZVo/tNGSbRv0y8SkqpqiNAYqN6d2ZbvxyYbTySN01mglpr86nzqZI0w0z
0Y5I/rl9dK5SChhCIMVN62Gk4opUJTUrpS3KxoRMCgm1WoOgQn4E/2kZF3dqnQbMGRdC6/zTLxJO
GAMWFHOEcFZ4k/DN3HJMyEBr/ZgrbG+a04cG/wjcKn5sGndn5U0ToECY+alefL+91utS9Gwa6BVc
vjpatSKDDAZHEvCQzAqvtQd9Cl3btUbxMJXTe0uBXcuqDR+SHUg3H/tqWlJTka77zLhQPoCgUZmW
wJMdy075rmv5uu6pt3JSDExzVuxj13qLbW2TRGyJtOa6WDKve24Wg6pXwjlEwT1mTxM0Z0HUpQde
yr7Zyvgrr5JfcV0+GoDulRk5uMTc2k73zUTa5UcUTZWhq58WPsH1ZYDMASIvOl7P8G7xpWNZrWGT
1NCgVj8Gc+s6WccHL+A+sqHA3VXbxff6vK+iv51bFN7rTp92+ZTB4tCpDrpI1iegFJPfJQoN1J4d
8z7TV1VS5X7RIVCNXYIGMze6dZqz3wVVtgs7cFVGwseYkewq7lwotIjYjjLvFF1D//4YT2ZI+Bht
p7QeV5EC8YpJsz8z8OEFPJ0IFDGzfablS7RN1/f+/APmqU3g1VDyFBxx5E2qqzlEcxVVwblL/FQ1
d1N0z5XP20u9vq0uDc2+cFY4amyzBCfhgG+d5++d2u2MZPAT+k3NfhK+VDCQOhYeCrgYwf56hVtW
es0tRqwMWcZ40vTsLm7J/vZ6rh6S85c7MyFErjRBOJtA5AGaz++6C8CWDYR0r21uW5Hu2pkV4bLJ
zKRv6UD0ozHRgI6dD+e9N8gOq1sV8RLMbmlNQqEHWDeznrJ5TaOOMp6zcq2XVmmD22uSRl6whGO+
Gm1mpLpCDpiTVKurCrLGZp3f6zo9Wgnd1IjT6KGOru+V06H3snXNRmCF+6UBEqlvQFAOkyN4F4FI
/NIRJ+ZYLFMguT5V7i+FJxvNdX7cXqH0UHnzOxnYMJAYCQukoG8YW6jdHvXul4sEQUFbXwdqwwxv
25F6x5kdIZrRkRZ2h+lIyIBAnb5k5fe8bZ9yoj3nMXvgxZLgynV+AJ8/szc/B8/OsMYY8kId0QoZ
SIiHSuvHPPmnTNTK12rnRVWgClq22cvtVcqtulD+m4eK4C+XVtPR6e0KmOJj3Fnr2rTuciVxfJBU
HIyp+kxSCFlVQJjfNnpdZJ3PNx58/29VSLpK3uS4I/ANrdF9bDkNdaM/GkP7q9TM2Fej9kBdqN4A
+nHI27ifDyaUi6104TUjO5JgoMQIJbCiYIgRvDVipRfFBcS5ydTvQYK6LxU9pIb7fHu5skNxbmb+
+9mXTWzaumzEvVgU9d6t6XMCAbOFpchtII/FvkLo1xW+Y9TVBY0haY7owu97NzsUU/x6exm67D7F
dPN/bAhfbUz0JC/ndRCTuas40h6MuNsOncZ9p8AZUYkyBpYFRnDHKNdEp6vBqn/GWUeDOGnfyoy+
q5PpUwtUyspkHzy1PXR5NQQUWhQLcVDyaYEQx6QJCid4UolYiN5zBl6TSj0CD3HUjPj3qHkbvCB3
t/dEEowuzAge1LdqofSEq0fVsoKqt9/ZYGAPBs3ys8h5/7IxzJj8Z//FyJeaiZvZBN84bsoAEy1+
DQmktgzAvv1X3jTTPmBq51orLVVVqnfmqB3tXj+okKfGCdS+316N5AsBKjBzNc/zftjFy1PhgJVD
qeecxZuK5zgr7UClENBrDeWf24ZkgfzckHA0WsVUydho2rFDAPHAzaQ6ZM096Lw/Tmaz+u+MCWdk
giRNhcF57eh0ZOVS8IU3v7yCrkznYRoXDqR0YRhinCsfyDFNYWGO5hGtI7jqE/CqBYOX3rOCrPEw
n1YKHRHO86X3jdwi+ISA/p454ubjcBbJPK/CbIIOv2ic6RdrnHAa6CHt+cpiUeZrs+zA7e2UnC8Q
1/9rUHCSMW55A+yXdqwqI4DE3V1PHnM8lgmJFj7cvFni42W+kDDjBN5M/Nfl0hKiJrZZwBJUPx8A
YNglihnEbrLvW3aftBjaqby324uTm5w/3CwTgZf6pUm1wAOEjB2SpcGxED3VxtfH6FGdvF9xz0Ec
oIO+sybmwpUv3VMs8P/NCislhaXVagmzThR/WONwT+3sI1KcXWm2j7dXKPUXxI9Z2RRNY/FWmiCC
OHqEa8c075GppcMmG3Gds56OPlWUU+fY1ULgl67uzKRwABtqZCYHJ/Mx0ScQIijRvTqkzxHTd/zr
s71IY5Bmg/oU9RU02ubfcnYcoiZ3mpQ12jEHw6XmPGfVJy8WtlC+nn9tCCdg4o2i9B7WU2qYGq66
6YV13g9IYzz0bTosHDdpTD5bkBBRILrYAO42L4ijN1o2a7V+1rSlT7RkRfhEupalLquwpFFBtnVn
e6dsiUtCvmtoLQBniF7an6772Zepzb5S7CZHzCfjqqn4s9MlH6XGTAAh0wXYhszJ5zvSwGgMujSi
dE1h6lOZmgWcHM2mGHA+KKS2buq3E1RR4oWYIdu7c2P6pcthhrehbl9pR55AICeNuk9zaJ67fFhw
O7kdZJKYjccjS2xZuPbAC29KtGNELYwzZSelh5yCFi+8BKRmUKFCpoYc7YrlmQGhO2Yq9m5ouenr
7bBPW+OoVkgEbkciqSE0/C3ASXCjiFOsNcBfHWMpfC6PfU9548a46tolz5a4HabGPUypwOlUVAIv
v47ipnWPQ6Qek8Q62Bp79dr+vi205z6q9l9e0EXmOT8Izjx8rCjtAGBW0eJEaGV28gB5jcesqp5v
25GVNDFLByABrnugisX+cARCVWLyWsV7235wPSh/OhyDzszZxFF54Ga5TTRl11cEAX6030jv2D4+
6R6UTgs0gJJvePFLhOhUdzor1aFUj1X0wbNXraW+myzhwqWf8Gy5YnCqvf8h7buWI9exZb+IEfTm
la6MWqSklu0XRpvd9B40wNffhOKemSqSpxjaZ2LPkyJ6FQhgYZlcmcIoiZUYDNLjaNyryIaZ9g5i
J+/2d91ZzHISTB0GrMTCYsj4DmYne6Y/ByRSt418BmSLqObyky0B6D0t6FTkWI18UM+SK6Hr7uaT
Nx/je+uey0xCnI82ZygO7tKj7HxIdeGpCsGqlQgtNHTQQIPWPJfH8jE98wFo8TejdgalzdTXkcTs
uOM1h8nnePx/Dqy6yMnapB0EJcGae0/yp6fhUB7kzC5fOlC0WM7gazB+LEOz8bBsaadqxK/drQ++
uJap1fx/44xzGb7luxyiG71QPv3/3+UtfIzV10YLYV4xyE7dCfPHojvcmyfiTamtQ/7wsfxe/bMH
A9g9R3yzL7xNTxtJmy18U+IP3uwyt/sOTCZ5GyMnPSVPkV272WP2Upv+7QO89TkBxYMnBWaEt+yv
7Y6yOkVjhsWmEWczSaTeLkj167aRzU/Kk10wvxuA/C9j/wR9Igl9KBYQdzCdUjxymGvCUd4CTosn
nAsv/r53UjYcAMZs0MsGxA3P3xJagYE7ImmgVwyQbDnZpNu9QDxZ3nMBG9fw0sxnvfhi51BwNus8
LVkgqX86dMC0TvBaPbKhBHu4/Rk3FwRQHTDQiIbQxb7eK+jfJGJSJiyAOE2Yd7UXSziQfbQne7i1
XQaecrBtKOBOWU01YBasE60qplxAGL6sdKAM7Zpu75ayWwSi2zmpu3sDuNe4vth8jgeAIozXmAj4
FyexKyUm9h22S4mYK02930BpkckgJaORL8XNazq/gvEtrNvxrkkyEBlO7mT9i/L+9c9YvIHjIFRE
yrGdiVW6UWq6AAyfZSWwrOoo0srTJICHdd8Eiub27m64gGvLi4exiGMrrzR8APlg2OmT4YMw4BCd
mjvdJn+rwPRRc7zfVWRf58hXVpc5sg4e7UydYBWzELVt/i2PmPsFYUf1C+rUATnHz6pfuhjC1R0p
s40/txe9PtLX1hepMsjPtaHp8LXTnrh9rLpyoqH2YB2/bgYFHJTCwO8KgujFi5UKTW+Zek6Dqflj
GVD1Ll7iPe79raVc2lg8TCZaTSgKwYalv9QI0zQTE/U7xIRrbw0oHAb5dBklG4DWFgWNtlNA4as0
NDCj5thRehTHdMfE1jIuTSx2ZNaThIEImgaQh8F36mwJ7AOC+nh7Q/YWsohd8BRVqgboeSBAZdqV
m/FYjBJzbxtZ543XX2ux69Kkz2Y71jQY0fNQM8Uj0EIw2+epgyz5sNcgWL8DsAbxYK5WZWlwYNfe
OS8JSyoF+68lL4SAwy05Dqrhavnv26va/HQXdhafLs77gqkso0He5C6otBwzk3dc0cYZ4ITEYDYC
LnLdVtetMWMpMoHARPQ6yi9lMtjlXtNmwwigzGhCA+GJtHGZAHca9IDyuZ4wwfYaWThn6TsmEW5/
q00bwBmjMIaBFqA1FnuSdXVVC/oYsPajJ7Wtk7c53QlIN/YdRH5AwaIb8kmefm0DQhsV2vgiJvHk
5wwieNE/6jiBV2avZbCxFohkYtabbwsvGVzbmVmbqiB4GZHJn8f8mcj3qbAT2W8cLQxmokuJAVcV
NFiLJ5hIstASq8dSeswD9Xh6Y7ITw2yaQJqLIW3OVrZEg3VErvXMSsfA0v4k8+wQWbO/vOec7/N/
LCybOKJIBU0A+D8woOloCcq3RLmz6j1PvLUbGJGFpihwJxChXuwGpX3DqkwaAiv9qQ9h0b5m2V73
lP8bi4gIOG7MyqLZDnHy5XZoJZQ8i3gagmp4lwADHX7I8c+CdA70i3Q3kd6//uEwiilCzQOqwHhe
rg8YKDE6ORLnIUhiZkcVEHoy/j/sjcFvBBwc94kRDdx8qK3xv1/Ey+pctaxKujHgBwG8cT2KyGYf
pqJw1lC3tJkIzd55kPe4EjbuKRrQfI7QMuHWltEz6Fsgu6paQxAVRTANhctk0xba31JKd07gxrsD
Z8CRyCjuASC4WGFvReVsNNg3zGli5L7BPJtQgoFfq++QWt71wmw4t7du41YB+QjcIxiZUDJflcWm
Vh2Lng6BARG5lhnvyCd3np2NAw/RZjQawPgEDprlwEZUs6RuzB4cawK1S0Oyy7Z3RWMv/t48HRdm
+M+4OB2JAYh1MXRDEKvZOcnUu56N1Bcy5kl6NYN/Of2HRdPT7c+3AQoGcvTCKj87F1YrEa8q+FGH
oGRiYzqZWCrZD13pzbdYjuRfnR5H6tkqsyE7DQA1SYdGqGrNaZk1Wi4Dv7F4SJUE6ltUaAbFGeei
mD0tglq4reRGZj4WhbR7kbYONBq78NTgWJDW03tKqXbKkA6B2XS+If4s2ocZpA5a8m/2BAqfGkfX
a5gFXzwLo6FOPXpPJACewzFFoGRI2ERvdNbshD2205+d3eARzMLvQZMJIGgTaF5eFr3ejQH6gFlq
9gQpSQ566COIZA7So5A4FNPg+5nnekIQ5Wq8R0g5UfaBCMPizFV5SytLyJRACScvPbKjKPly+iCI
HguK1/Y0H8S7/pfeHpQTzr1oOMpzCQpi//ayN7bz6lcszqAamYlWaYkSlNZD/ZqUIcjHnJ3gfsMz
gSWDD4FwJZIVVxV0QJS06SI5kIXOsIHY+DYQn9ZAQEVFEjZNuhNQrAdu8WkvDS4+baqPY2q2loxa
GjmJ93yqYAblN3nqDtlOZLHhoOD6NBDEAT/P6WWvT00qNfPAJqyt7nLFLmhzL9NCsnM1/3V7ozY+
4pWhxUYJmG4UywiGZjGp3AJf0hny6KMXlLBj9a+mkv/eNrhRjwEj6cXSFhcwI02Boa7Pr9j/NJkz
fk/xIYu32ZlcyP2pDW7FHs/4lk+8Mrp4xbQ0MSsF1MCB9JuBs8otQvlDAPIIeGOnaR3NyTzVsJsX
01FC5eP2ijdeAV5jBsj7U/FhOcnJ1NbKoxLzPGIPIqIEuF7hrZgzOzUhw9GCM0tQvdsWN27f1Quw
+MRlDThGJZAh0ODF1RxSHK1T1Lkd7fY/Nt/qi7dm8V3TSdNbJo9DMMrVqUnjuyLbC7I3rgJGRDHf
gpYpZ4xZLMZSWvAjzvkQNIzcz0rll7rgCFq71/Pb+miXdhZLydOiEmlcIaQCvz55zMtfkfpPr+7N
RG19sUszi1h7tgoUeMViCFihHay8/i7E0k6iuLkShE5AUuAlWM1oRrWiA1KfDQFJnuIuRqF/gGpy
4gjq2+1ztrk12BlEooCDAm268FLWrEwE7OhBVf8w68qFriaEOeqdCHTDytX94cu9iGeYMpQWmXS4
XU3wdRKdVf3QJXs0Elu3FHSV/MXkCoPKYl/Q7J1AlYHxl9gAr9c8V+e8K2JM2AtHOW9DKaLohu3F
altLuzC6bOshKzX7roNRK0qfZQD0TKsMzN2JQmkj+fqkxgSNHEbZxWXpAKIKadyosRwk3+LXHjM8
D4ZfQrkicvVTdZzPSTC+JkfUw8/72hUbpxHwIUADVLRkQHi62L6y1BJ9GIGb19PcUYdKdKVZdTMh
eRpJvjc7ubVSTi+F8A5nf83mOkOirI17YM44vwpo+zDIwwldyS8ttuVTfEpRAeYV/yjo4qPyMO/x
5W3sKEanVAggcQovtBuuD2vTVWo+1DFQl/K50Web0NbThMz78sW7srLwVRgbyiUCPdlgBpDOKH+o
RuWxrP4/WllciYhaU8m4lSZ5ojL4TsXBZtHr7aXwD7KIjy0Id6NuhgFsBQWIxQdTRENoOlEM4hKj
X3GMVCwQyywwpV+ApB1vG9s4i5YC0nV0gQCOX/WCGlOoUz7FGchMOJv0GS+zK1jUH4znrxtCQoxZ
bBwBzvR+vSqr05Uy1UYxAGj1O2oUdk9nu4kML9Z3nP3WgUPShKIjChFocPH35sI7plY2ZZWWwVKM
WdocczD2FLVPVgvm9dtr2ni5oDwAvgH0tXSkF4s1xVKKXsZY8DWFch/m6l7zccNLofYo4l/mvKIr
vKioxjkhBSgaqqy6HxBN2Hod+7Gs/DEGGSJckgCUlPlOofV0e2XrbwgBNq7wqWJmWEFGcf0NCyvp
ukZPxCAX+nMvGg1IBRWkEnG7U9rYGIi+trT8huqYQTo7FoP6r3qmnuLmHrJQt/fl3/EDepGHyNtL
xdbbBpPgmuL1b4i8L7Hto6ggJ6wpC7jqtGbeaXspxJ6BxQ2uKrNiwiwznEDx0NUz2J7netw5fJtb
hE4RLicYSlZjZCOYN8vJnND/bk3X0l8bVXowqLqT4m1aQVGAh5sQl/vsal5cpsyoDXAYtCwwSe1J
pf677bqXtm13quwbEy3YE+ToGDdAPx9FyusDp8hJaTJS46TzcQfVKFKP0bjz5X6AbmJtPhty199L
5Tz7fRezQyTNgt9SpPI1TbLH26d/5RRx3QBmANetjH6iuKz+xihg1hIV49CaIFVqvYL3Xxrsfthb
ND8HV54edlAHQTYLhOUGb3AVI6U1uhgETeSb+krC2hEc1R69JLbZvbCb9K020+KEiYhOP8kAcAeu
P3JiWnyGGkP5EIB5UYUqUOrpHZrIO2dmnVui8YODicEReA80ARZPfhlNbBys3kKrOw/aoPsDzOB0
mF7KQ+PVp/kVNabsLn6v9omfN3YOUQ7o8Tj7OUKOxc2TBqJZcyHqQfoqfO9OyrfCjx+jZ/bEzlkw
nKK75Ny/iTtll3UCzzsdgDJzuhskZUtKYHOwchzC2gz6CcmrJH5UM6qMlXqfNBgcziZfq4Clrsgf
Mg/O1GT+3P4VxBHQB9G7fXLXO8xberxHicwQEjyL9VtV0tQynoSAyN8m+jEbH4zugTRX3g3O5tIG
//uFS8DAxKzSlpoBhV63qoE9+OsZId48EX18TPxjFcvv2VrarIy5AIDKlEUucrfBlnPt7xc/FZQm
EfMoKl5XVPOXWXST5ckgNfBstH4lXSjGFQYGv5wOQm8GySvqOxaiq+WECXp9/VRNKg1oEd1PVPg7
gf5Sipr320tZR4yfsjZoV31GItriXvfzmBtmQoF/6OizDjUbV4YkELhdMVMSm6jiKLFz2+LqDCCB
QQfxPxb5Pbw4A2lUMKlMRzActy2vUEkvczP8+roNzt0D2nhQ/q9iEK0vo6yN0aaeCNwwplb/yVvj
920bG8VhkNl84tZ4u2/VNko7jEbOGK4IWk8/9B44r8+qZvepo0MQgk52+w85al55mnVbA4NzMbrC
aY8ikgdTV88Axie5XhYeA1VbA+CzqMkLEHyPGPC3uvdZEkd7nHIJQGHtB5Foez/oZQaAq7g34b+x
i2j3oFCMUBnV+OU719aiZkDMHfesKia3VcvpWCblnqbvRoiHIgLmOwDNAfkiBquvD4vRGhZ4wwUS
FN+scHabDwjjgQmRePNP7cwp+feFfFZ+EI+chReVp/eYvl1e7lgs8R+0sOGjSqdHh4k+G8br7bOz
bQM8WfBUSGqWl1svMszhZowEuQiqXq04ogVpg95n7zXdsKOAbh4tGuTxHIpw/fnUqKo6TLz2IO+Z
/fQpPpITAxld4g84FGiaJLUnnPbQlevMAzPouBB8cAbCDcvUBgD0Vhf7tA/EMwdz5gcFNFn7Vf21
57JUsB1/UsUBPLoML5O4NDRVKLqASa3PFC9FEzAG0YcOOsxo2sl1Nz4kzgOiOlRBgEFcFudqMNuW
dam1wD1mDkt+We3ko6l6+1Ss8f4cwYFyPiiI+K1aXqoiAl5Uys0UrIGSD2VZP39p3jgFPMosBwF1
9R1XvPIesAfyLyS7ICpBdr0IthRAi1ELLlNMmGi21vZ+1QdWZTmx+luJoDxRVO6/WCGSDsyk4RXA
dV5YVKtMgBhjkYbzXHiNrJ4UK7KrybgvCnJKxsSZqp911B3rtHIFrZdt6DfaSv2y8zN4SnDlNrFw
vEBIgMCFDGjW4g1KUM//JKEP8xhVJQAbprk5GbOGdkKCOFPW38YErZNKshNkEyBQOZPkz+3fsHKg
KM8gegdcBzcERX9+4i6ewVyXWK1mphRaY534kaiBzrpo90p4fCFXC0WdEGgKDa0vfG1cx2sroFsH
A0xn0pA2f5OiBqfoedKIN2Qft1ezuozcDtaiALsDvtIlQqTOpmIGtwsLK+WvgpKrMYClu0L1RLJs
AMq829b4r16t6sLaIuOziCazBpMboWFBFUzo7XS2vpG2/udfmNFBf4s+JVA2S0YNtJSECANfNJxb
NT8IJsuOVNGzB6WZvqx+ie8HYn30XsHqAq+2uBcC7cW0NIUxFEQIBkTvrEmcQvwxpY399TXhyAOX
Ds0HdPEWXYZSNhgxAR0K2zE+RSQ5UAGgxGSva7J+uBGOwCmD/QoFBjDFL+yMipkO81SZIUEvq9Ig
mzGA+iep2bde+mCF6icUimrZ2zSjAmYGdT+Huoi2SltNg5vvof1WT9LnrwEtFirmgEwtEXJZ05K6
NHIzBDGlmxf9PQVSPDoQnNBcG79B+ciDbPiOd12f0s/QnW8sXiIIM13fPSIWcdvOJpjyc9FBuc9u
8rdC3vPhm1YgfoYxBqTNuBTXVoTRtJKkm+RQlWZHIcxtivKg7RKabZgBHhOsMnAZaAgspzoBbFel
BusMMzb7EasxLh1Y7Z5w6BoVgAHBT4Ap3BW++rLib9K4SdtqlEKs9F1qtWe9MX15aB7GTPTzrrR7
g9o1KD18UIAdZsPwb1+PdT6++AH8ybxwy23T5zUCMunzCdadwp0RwMT3xDOhANXdax97FcW1UA+O
BhQ8AGfBEUGjZWFxSCnN53kGqmNs3ESLtAMhuTDaxkBDvR89oU1dlud+p8VeE2O41cwb3KRBfMgs
8Z0aULqf1EdjSH3RbN7NRgeySBZTeywkv8gN5tRd4pMm8ZS4eKI0wyNfeWkePff97NZVejLz3BHI
LvJs48RATxptG1CgYS+Xb6yu1V1L5ZKFUwVcglTYeVLak3a4vWEbVsA0gljCQGlBX/UGcoV0TM9V
MZxFiCZMvR3pT/gsXzUC0mNE0YDX82qbsbjJczkqwOnlLMT59FSQv9a4BE2+1yJaP9Ywg0OPyAC1
NoBtr8/e1AC6inyOhVr/WMXiuVIgh4VAKNbZTo1+Ffgh87i0tPTOGURzTVAChoXyx0zfuzp36vip
ke6zLAUrXrvz6KwHWBb2Fg82kkWlQU0dD3bsyQ5GoYbZaX5llW0Ev3Ub43NNEHFAnFeAFG7H+GeM
cx0tYLFIUzkHLGaQl/3aXB9NQUiKEopu5FSf0zPGZ8/msxiqp8gdne4IwJPyg3jRp8ab+ZTjFTqK
dy2xhWrHvaxPK/8puOcGcjEQeSy+uzRppaFQg4Y5dBTGEapvoB6PovnLL8+1mcXnLs2ynfQuY2Fb
/9EglCqKD+q4xw+y4SphhSMMQQ/LpZwWyaUyNCD5EQYWYkL5CG2MULeUk0oH6CK3dxopoRYGyGlh
2EIiA7s7OCPR/LJKXgwqHm9f0FUwzc8Xqu1wAmAdXDWKzTzOlBxE8mEhPSRSbgv9HsZ+I6C5NrFw
00AO9+iYwJ1ZnQGKOsj4ziDNtxp/wDSMwCCopqEyga5QMgx+nlcP5Vge2/6jLxV3TMTT7QWvmx6L
FS8+vjindBKshoVCZz61QuUqAzSHs9GhueH0uuHKsu7lhXggfe7lEfAq+d6A2OZHR2mGB63wJss8
nxkRMHW0R8yPBtXQxi6wku7OMjcuDFed5G8IQpxVXJxYkzw2JWwIkh09gjj0mEMXQv4wHOTftZ0c
5/vkvFdUWyczoNHDlAvSGIUXkZVrP5yOCBeFAt+2Q8ZEY1BodYMHlLPLmsIux39ur3G1REhqcpky
pE/Qo8LE6bW1QhSzcgA3YBiD+nYUqS1rFXbx+V9YwcUAXQpGN/HIXFthSt6Ko05wQ5pnjXwn40te
fLV5zhdiWICBo30DQcvFZ6NR3wng8WEhpYMtzpqjKLWNWbEd57baHfzzkIVG5oy4ApnzwkxldpXV
ZRoNLVVwZCN2ekBvEYG4IsncTt4jzPscc7x6PvhALVpRsInhEcSl118OTeaiKLWJQpOlOvXBBBiT
fmD1USltAx032a99M3OEhzYsf0M6BkzxqWmrO6WhVQLDfwRqeOjMYMBvxammColVSEIL7yOiumzl
flYAIljVbpW/W0Txo5j4+lC93z40ay+zMLv41hqTmigrRBomJ/1sHOcjsTGT54tuDlzpXiaz3tjr
NXJ/cxF6d1M1aq2e4j2RBbfqynthLGyzZ8cJntXK9wASa4++WNziShRGLg0ZjVnY/9WQz6SOche5
2ObOVv6qqATZ5JD62sdey2/lNj/Ngh4HvQkkx+oiYSsnaC7WtQy9lfrBBGy2ox+3d237O/7XAP/7
xXeczLSKS4vRMOuyp2EQXok5trbV/9axNI1FO7HkumW7WNDighSDORVWjMe3cyPqDK/ROXHqx/rF
ekLz+yy/Z71NntS71K1/3V7o/7KD/13p4hEczYxZbO5wPL+lAVRsguGFy1U58km3jQOg5Lmd/NhD
k+9Z1RZhOjhkJ53xDVQPoulI/REs6bzl0x2Fx3l4ylIgoMfDv2jBf35nE8OXAP6pqEld7yueyA4M
RID/o7YJNj2mHpK5eetGIJ9vf9f1i4QiCbjLURoGfThyuGtDs9B1wxxVYiinb30KXdbu98B22Ie2
bgGkabESxA8SwodrG2nB5kSNmgLFkT52iN68FqYqeLcXskqo8MXwWvBROT7k+eneLm6CHsXQ7Gp0
5NENOeZJcoSm4L3KBIf25R7z+eaCYAjkyWjarnrChLV1RScjD1mSERcAG8PO1KTZ6ehsbg2PiNB3
RrVg2fTIDBSQ0rFASVLRjhNi7boRPGDW/s2HwygexuIxuboqXUHawNBLTYILaR+Z3t51EwU1M7hG
p+fbO7S5ngtD/O8XO8QkkxZGJhWhJmZQge0qkGMkfpGQP7ftbJ4E5ICoRaLRjZniazt1PzXQuR1p
OE6aO2mjU6AaKaWd3ZaJe9sUd3fLeEED/IAX9THisoxPFLNPpImSMmxk8iNCPcark+48tbVPgcac
qgx8/Ijybhvd/I4AyqLbDb0agDGv1ycITTXJIJbGWBQZHdGkjV1PSITyOt45gZvuD0Ik/zG1cPej
WPTwDXimuUqba6W2cZe5aDs7yrn8qM7HardNtbe4hZuvSu7oRyTwEs0eMtNC3D/pL5C831najp0l
bT84RkY1ilHmidgPrf8e60+68eP2Pq0LnNwl8WIp9+BoLSw2qm0rM21Raw6HZpCdEazHtj58GLVu
13N91NjPgf3KKxMs+YhslUJ/uW1/c4kX5hebV7RClGYUlQFVaeNv7TSPrhib3aFKkS7+30wtdq2b
2mKQwU0aouNwSpLhgWrDkUnJ8baZrWgHwiVQXYbeAm73YkUYZhHioUG0Q6KfJOdPieQZ1HBwTbx4
bwBx8/PBv0PTF2XwFZUdUwfJzMyxCiEaYRcziqxx4sQYfLq9ps23BEBnrAodi1UhcKj1RGrLKMcs
JeizWB+dKoPstQa3jKBgCgoElGjRqlm88kOiVzQ2kFobRWWPhnxO2j1e9a3PBZ0Cjk/hGJEluROS
NDONBshvgwBJijNH6RpfrfdwwHyHlw73U/ADTy8y3CUJpKhBnXowizkkevo2gmNjqMjbRJPyeyfn
pi1Ng/4sz82OsPzWucMUmooAHu4WH/La4zIIfEAWbpzDOBO/yz3mQLp2fDIF/UERNM/qqO7cPhSb
yRgvtAB4xmXTlxQvAE5FoHGE8MPkQDb9Y7jXnqZ305btzmle1Kfb1rYeTH76gIBRMTC0rN5H01CP
pWJRFF6gQj9qr0PK3mtVPM8ggbhtauuUXJpauESmSGnPjBmhoPjQkBk9amBi5GznWd467pdWFn5i
ajQlVjoJZRb6khPo2Y57NAJb60AtFO18BJzA9i8cXgEYXa1QfQqnvgSlGOqUpzafMN1vJV/m+8Ir
wod0IaMGWC4m768PX5V1XSeY6hjqtXm2KPMlXbjLes37+s5gIhiHDpgoyH8tMp1abyK9mYopLIS8
P0KyVbPHOc6BLot1/7apre1BBwfrMVDYWVVZNEHPo6iTxjAdfpUdRmOgcXXbwlqeA8+EBvoKFR9M
AYnfIuVIwBGb9l0Lr2rGd5kh3glRW59oAmLauQLaox4fIbTlG/EcZka0c582DgeMo06ucMZpTLBe
71jWCIVYQh47BPmbzabRrRRoY+vd1085ggrcV5CDoPu2DD5NaKdMZVGgFp8Pmq3r1T8MTKU7e7W5
lgsji9PXG9XcIvrCWgrzg9bDU59wuI7Q7VQWNnwQr1hCHQw94XXPWa7NHHXuBgxj2U+1GbzR0t8F
tf8jZPK/+WwXlha70wkjqvmTMYYYW/yL1jPozBq52LlNW8vB7B7Y+fgI3yqpYgAmjLEWY29oaY8C
KNWyzpGlzp5MshMUbZoCMo6rtOBlXz4VoMsDdDUxsnCQH+PuCBGu+67EsPaX2dNw1kDEAHYr3sQG
hOz6VGvzBE48RjMoTuG4EbOCcAgFvS8mw/758u3lRO3AF3Gnx5mIrk0Ro2s1A/z+IQDkCFpZV/T2
PKkWsQFDzN+yiLbnoe7UF1OLW3AwJKjKNLKW7mzi+uyDKxlZJDRwdJSEl0CdYVIYi2trfphGiOSd
++JbtDdCsmUC3RT4KEAA18hvEByqkSGYddhnsWcp1mGcqBvPe5DGjbodmtmKxUkRMDyzcknMJIqV
Mb2G/LXmy7XD7pTUr4cwmuzcGVDmLcGucsjL++8NCMu+fELRKwDOkftDDUHuIvqUZdIj7syKcO4f
dZJABGq8G7TmDjjmt9snZ30XUABC+ImGAdLyFdV/amjjJA09DTWSH8bqXVM+dO0lAb3FbTvrFwx2
ECuhcMaVz5YImbkVE92M0SDUp+GZEPJCrT3i6S0TWAveMBl9AAAXr+9AVsyskzqBhoOQGJ1dGz21
XK1Q4uRfrAUDWxhMQbcINYXF7kw1RM2yqUaoCbFnGhHHauiXk22MhvHxUMDddDDALl0HULtp1pWo
3Y7QBJSS3y0THktAUm7vykbUDDsYqed1U/Sol9nB3EwzaNszGpodkh0HrqUZ7KxNe8PpxCYjf3Mr
zpsJSow0sTJ7Asq39HpcDuaDrakGySkFSeBTgbkcbee3bZxMQIrR9EPeAl6t5VwrOBLkUo4b9lBP
6bFIFEdOfyhM8ZtB28kd1i4FHwHKRnxSzMKE8CI0jTsizTERWciEPIxElNui+SSow/vtj72xIHxq
HBkwkqnIixZ7qoJeJWWiwsK8YfdiPZ2jnN5rOj3KibRTP942BSkyzPmYeOAWK6oqjWW5gnCeWqMt
AEEykl8C6K7HPfLGrTuHBM8EUB/ZFYBM13dOtdI2m2J5DkEuBZr1OftTtdWOM9zaHu40IK3HpeOW
kalaxhUCIITzpO0e5LH/xrrJL+Lx+9e359LMIsrpRUHA6I02hlb5IUQZZDMit2v/IsL/+sHG08Vz
IJT4UV1YZHQEuhwlBscz5Fqpk05vuXomI+ZidjnB1kk43o8LQ+b15sSxNgxygpAqzXVbpaKjgv43
aX5P3Ucv7j2Yn7JI14UGJA7IhzD9hRdzxbPYRA3Fu6xnoZJEDnqZdwDi1QBDEumkq4N+kMVmdEqj
fYW8q5tTVtijRaE12/6aOuhExRZ7lfvmtyhYz52IPjFJ+mPdp8WBpuyBiF2gmMSTqsrvRNWXx9F0
IpAyeph+3zlv/LOsFgKaRUvD+ARqZ/xyXVTdRyFCm75uRQQxqZ9TEDgo0XkiiZfXkdPWEj6lteOB
Nq4RSk0yxqUQ+fJc8trkMHZ0zvqKPVji93H6ybKdIsKGP0BFDtESZsu2UtUaGMDBkPNwBg8rZ2lh
Y2nrVtVxBhBVcXI5KhPv9n3auLafGGdkdEDAgDXrek1kmBWZmAA+pVKFNkJFQYB3UCYqk3Bk5ZDt
7Np6iQh+LUxDceYzzCfxn3OxaypTMcMcW1EgD4N1MvqEPdNhSGe/ahMZitWF0bzcXqC5YRIOSUXl
TpJVxB2LFaozE0WhmfMQY4qG6FD44kep5RygLQCtGN1AfIlBiTqOSORFYNRNv+k9xq0dOuvgLmJK
lSrupELOBsxwKhISzM7k9WBHXSsMriC2Fv02VhhwP6S0GxUI5E6ouP1SAbWSD7ScUtNXaZKkTqxF
IGNs+wInFIOjMiMYc26T+XdtdGJyqCxTZm4yKdKbmXafA7RC6elEqE0Xkndx7+pM6vJjJsSWGESN
OpCjURlGcR+njAI8VbK88OYM1T5Pn1updwSxIa09GdANfclSoR29kgqi4TYQdR1ec5my3I9bLbKg
g5EbhacyNIRAQkgmwQbJUorkhDN3uiwxRsONCjK3Po4L70jrMaCPdUTSu6jpmX6yxHGMMeJZDkXl
t2kCRR5BkFICAU+iVqUNnTk37q1qei6YmdclBirIT8Maia/mGonv20gdfgHbUwjfS1o14+QUQNrV
NsM/Ur1beWPKJzWhKnnO47EFbXqeEa19J91YGl4v1dX0ocxFD3Rxak2zHfUAJXq10hryt77qAUa6
fajWtwaPHCrOAEAiEwbVxvUxxlRdD9kUlofqUL6LjN7X4nC0rHyn4LIR+HHeAVwUpKb4n7LwOAlB
74sYNMeEfHRoDb8/5Acg5M+YpdLd5uVfwAKu7S0evXwqygSK09yeP3ky1BLcpxo2iUddvbLBjXLa
synzF/vakcMmeA8QP+KtXb1IktXmRZKhpEUfkRN7+Z1kx5Nn/VYBXE/QlNMxLulITgXJSMxKDkeJ
OFXu7RH081hr8Ss4OwCKdigRWqsWTAwYokTEEpFlNI92lltVWEejeRercYnZ0zg7ta0iHFJD9HEV
91rie9YXkaBUaZacxRW+u6k5WjY8dpA5kyrFNplgVxFavPofBO+HL59iRGpcvxRSCKBVXez2kBiC
NXZVBmr86VUk1R+4EOh1ZTseeOOywAxCQoTTwNKvhgPyAdVEJcvCEXhQHzMgnV9jcsa1jLHeqbat
THH0PEj1AJMG5elqorfTUolUcR6HOvmGiThxvkNd5/ZHW23VtYmlIEYE7TGV9lUcVmV8yNLuW5Zo
rjYiRiK/jVkPUCD247TdiUZ3FvbZkr14N+ukiVOlquNQNd/LNLOL9D7CU3N7aauXEsQjqJIjHsMn
RE9oUZ7KJSllqT5HQSzEz1Za2mmlnkWaeAlgE7dNbXzFK1OLjKQf8rxAthoF85wKvjlNiRuZ8veK
0nObMK/Uh6PQQ59Ds+hOArGKG/kiOV2RpvBM2lpctWisqmgohigAMWHpD9X3ZBSHlxGuwRdZWnnC
/+Psunrj1rXuLxKgXl5VptkeucRxnBci8UnUu6j2679F3wt8M5QwvD44eToBsocUubnL2mtZNb1H
EW76aq3gyi6QuddPRtTaExivR3JWlNJGVBdJHk3kk6PMf25v7bomBkuIsJCUo6YJLA/3aFBnmCcL
DdczAzcsPsKWGbpJcnoGk6eveSCZzbzS0/s74gnrw1vf9dI251JSDAaMNe3J2dSqGqEHeU4z6b4j
zdM8k1NX1p4jR6Zbt4ZwLHf1jrBlM2wMWGUAW+GT3LYAYXlbYdlm5tbHehcFKfgUvdxtjuahpL7o
4VplA5/2UDWGUAVjpuY+6JCrQ1NbBTl3GPdI2mOb/XP7Q7K9unqSOAPcHekV0CjZcU3OFdqmfjn2
QSkDWBSl5IS7cleo44/bBrfuPyRM0V3CXAeMsx2+dDKUdsUMstczXHTtdZF6iKMu6JLyt0qge/sv
jNkIuUEYA0Q3T0uMqgiNtDRBJpC+KVmIOlUQqc9NKWw5s+/AbSOoBjH5DpVbCIZr2vWqzCijdqwS
+6zvp3vtMBx0d/HGo3iYf60cBpzApSU+06iqsYkUWMrv5+fho0dRx+28eCe/J69kp1M3/0XQ6Ibq
BD00gsRqHSrCuAqvhiwBNZiVjGQDPF9nFDA+7KJD52VPxE/2/Yn68aGGxN7Xvx56qqjyYCwWSRJ/
+Fv0Syai2SBNbDrn0KRy5ZM0qncxiRc3loScShuXDYEwWmhoTYM+j68uGV0Tm62lkjOag/dKXnnj
PPi3D+T6iUVtkQFTMWEOZD6PJdG0CVgSpNjnCBvtlhTFHgMsmZ5htKKp2jUpJaBnl7a4k6ICJzqP
A2zlR9UDOcCd87svgZ6CHI1LUl/yBg+YfF8tHuoJM4eu9P5174VfgGlDtPGAKMB07/WtQKVQGfRk
IWfo3b1Z5UGb5tfb+7mGiWGRTCQYtCcIqxW+ak1jrR2IDECOvh+O9LXweheEPF5+iJ/s4LatjW+H
owGiVoxSYKKCj1ymJrNbkFSRc2KnqDYltFA0j+oERBdNlbaiNvyWOQSywK/ioKCuwLkUBLS0j6sK
pxGjm249j6e5cM6pZr19fVk4iJBeQakOdH3cR5pjO4dSdknOva0enKr1jfZ7JCQg3ggY/jsV/V8z
LGS68PsjkTJwprGXDIqHio+0r9cPDuoHiBhGP/oHL7lhenFQKR4GiUSZ1+Zm4gmAugzOIxgerq1T
WyPg/9bIubaP4DAI4hzxARURfgus8LopuZbQodB1PKaO6mOm96xi0kapq3/zxdDzBE8NuAMwJskt
pk97h+INOEeG5BxjE8NsEc1J0MyVI6gWrrEgYLtCu45hQdDJBePbta2+TeIe8ZBxRtdQu1O71q72
UEuivQvMk00CvR2sfleT3JRRsorNYT9KXdsEkh5Bb/r2SV37ZxSUgdhADg0WFoCtrn+LpqXF0kky
JA1k86Es9Jext463Tay/IEyAGxHVFjiVFVjNXga5yZvBCJ2UNHsE+FmI+UAIgqqpaDJxvRrU/dmE
KxwKTj5Pn7QYaU0XkhrnHrLC4E+SojuaFl+eNTOhas7oU/CSYkiPb/8MdWIOjkL0M7XmdyPGxDLw
Lm8gXPgyn9ynIeAjUfr7BFRcf5yC0rp2ahhCc9mV5LAkf776aaBCCcgTSghQoQOt3LUBW8aTOWuj
fp6GIXsdijqBVoeZ/FbbzhScgq1Pg7YLoB/IbTDgyL2cyHfabMrhenFWDs5S30VxKuK1XScx6IFf
2OAOc4aoFJUwZBKTEwNIMMiYH0lTHXVSPDF5tlNVq06C3tArPN0dKR6nioiO4Bqijo92+SP4PdWc
qisMLDRWXXsfe5Ck+cMgDTUmvPvvqlsjhxNNr20EkddGOZcC/FoWzyOM9v7gJ3faIdmPO2mfImqV
/kUCpbC6E6C1mNJBrso5frmPIsuILeecF/cZtrVaRN2utcu4ssA7fdqjSDvqhnPWnMQrsi4wR4xW
J4Ij+fncX2cYn9oxeKkRg8NtcAsxJUzuRFZOIANi/KBPjRf7vWu66J1pAds40Yu5ztNgj/VRWNcd
XJdcnlbGZbaMi+lAi1GbPHWQJR9FdvptUCLqZaY0vnz5emN8mblENN6B6ObuQ2OqrVXiATpL+ugV
zl1Zzu6c/rptZGsXgd9BlPYfLik+IaTL3JSYhbNRIHHrj/KoBsvB1NzqY/rbHRGQe4bgu21sI4oF
AHyBFgM9eF6qixZVTSbwQ54XRxlejcgq3uNkbO/BRVg/5Gojv99e4fo0MspNRlOGZYK0iysY1Hk+
23RIzTArqsZNTScYMWLlalqyv21ozWqA1w9VLlRDwALI/Mi1Py66PM0a2ltnmWq7aDG83Mnd2vwr
Z5gWUiTlKZe0Q5yAzFEq0ARevMyIerdvtT12YvflH4NiFzrohgoOb2stAK/kUOLJ2OvjVt+r5yyo
M2+p/AmSHW72j+rGgVwHNBIEJOvNZlYttPvwYVnd+XoLFMbBiz6kfh5AF6iGbXLoR0Gxec0IwkSE
0XoGhzHCrFXnQkajj+pVpJ/LexWEmSU6+P70u/CWZwni6NMeahEE0pyFKxq/3bbMQMZQkQH6hh+j
pLWF6Vv4h3P7gT39Fd0Bumq5xtnK3Cr2FQ8C5bvEN95p8S+2FV8R6E/0UjEgz53h0cAoRNll2jkF
J6ky/qWx7JWYFr19Ztgzc+1QVYhDAOiDMTdQ1Vicw6mhnVr3TqkgnnBUAN4Mp1Z+OuNCTW+yQazs
tRWo7wC3M4vev2167RRgEbQyQEeaIJzjO3uJTiasvYb6e/19aU4p/VVq+0YX3NB1FMOs4EaAfxfx
Jc/TnPfOPOsR9NBN9Ql8VPEicqasNsjvINDTkFDAOtbU/KgqT33TWAtK+cTEQP8s0/c2K+ufRik3
7izLRHLVNh2MY6cX2r3WxIbjoWTRtH4rJ87X83Pm+lAmAo4GSTMfIJakltD9g9RBA9HFLP1J1Ne0
EFzH9Ze7tsHFLh1mZB2nkoyQxPHwLBeHKLOLU24a8/sYkVYwOrP+gqicYCUoA2CaBcnCtX/pB0Nu
KbCaYbVAPbZr9lBHFnjOtQl0/VCPQiWfXXM+1E2T2ETLR4MgeosZ2YL6YypSE13vGUzgMrMjCNYO
PpKY68GYLS2FHHhJF8UdCI1zF78kM0AAocRxMCQ93PXtK7bx0rOZI1TZ2AThutIG+EsL0aNpPi8f
mBlUA0J90IbgVYg9zaveQSfbKZ4tsrq+EgwphLEWx3EQc/JgTWfJJLUGURli2/pYAJIQ9odxZ53G
f9SD8Xh7iWsHhpkjIOEUEEKhD8n3IhpQus6VWqaPzvCWxU8WU2Yefyj6U/H1qVnMzgDODRQ0hIrM
FV7RGJMpmdoqfmwZXXPU+o1N3G5OBe2r9Ulh3DU475AogLATj5IvYmnJEcDEj05v+b1aeATEUpZe
7kXENetTD0OsbAHUPySK+Noa0Yyxs/smfkznnV1Ub8lIX29/nG0LeDpBf84EPrhwXausyJayMn5E
+HCvz2jeUEVwddfRB0p2IATD/DSg6SumGhtVc4eC//JxGadDGxUPpZw9l6koyNn4KFdm2N9fFO4S
S5UiiOdhJU3qDuYvC6R68vzYF6IKgmg9nG/Np7KDehzWE2evCsA5sn5vQIbw9nfZiGqud43zqRUl
1qKZsGK42kf3S/Obff27t11yTDw7bL41GAgPAfT78tDbJ40JsnYFXgFFBXZgLrYxLbIatfg8fuyG
RfNIqz+Mk/RU5/oS3F7hxskDaS94y+H0gLrg53x1KmVDpkjRYzPqfp4Ov+1a/3bbxIbnQf8TLD9s
mBiOjn3Ji7VME3oLmHKJHqXa+D5n84kCuO0OemVBjBowt7aFi7htcn04sGsIhUHogZ76KhgdDL3P
51lezlNDHgFZDMG3v58oFXigjeKEAUEjAw0gFhtizu56aSgwNbJDJu1sOUjl5QnkRaoz/C2qKfZQ
eyxdtMCmwMwwBiJn1suUK4NHLZkcq5FagrO6+SUvtpm7eWmh5wbwutEjGDl+VvbyauQiQPVGFofr
gBDic6AQfUvu0mWQ3M4iRY4etTD/kX2fv0tv2Wt7sF9m6i2Bfch2ojBtY4uvTXI3sC77MS4mmNT3
ZD8H48NwqAOU489Q5T6ICrpbRxUJKsSq0QJGOsHtoZwVUY16efRIwEY5jOQA8xhEj3aJJLmxUJt9
071c2uP2s0LhclJ6yhan7XKMZ9Y+rXflsJOPuevsyd2EHE7ddbUfwecIrv6Wq0YnBxcEWQ04xlh0
cnEvW7Mo2jSd8DGX0ium9y5K3XLIvUUb/8XRBLAbnDSIPFBc5lI0I0nobKpZ9Ah8Te/lSfpuLqkg
vtlcDSr9qNyhALVqgHVN27c0y6NHNQWlHNFSVBOi+7Gu7lv1y1UapjSO6BTFadZYUa83zlhsedQx
VxMmUxFoZPGLmLiNYvjx1Ak8zNqRwRRDQ7OFIQjhDiRgAjM1hyp6LG3UlJtoGFwlV59LOxIkD1uG
NMY7Cfg6K2Jzh4FGmFnLwWD9uNRPqfXggMJZNwXp0NbtQkcUFQoVaeY6tI8Xs0vSAqc9o/8QJS/B
jqq0p5hmZ6Ck7R1c6SIIsbecInqwbMqVVVz4/cukqYMuFU6ekY/NfphSxSNNI5oDYj7oOrXFGBQG
c/B9UHxZ9Qu7AdCxbLFhpRqPUa5+A8DZjcpn1QJcNQY5wyByiywgvGGRLyNPGOBFDx3Pti7JniJn
L8pcHVqp9lWylzDkn8iDP0rJ39vP6voDYnKSUU6g6cUGULhDUjut4cSGIYXoOdwBJedaShVhoYUb
KanqAvP8z22DGw1F9PCAktEAImGGucDYjgAm76YeFieyK7rZpXbjxoR+B97RM4m0M5LJzxfZletW
4LTWDoXB8xEww6Ow/IIdrQv3OJtmLA3gNwoTDEwfDGsJpkqLXAc8/BgRFFVit6wx74jAHKWelQJp
jpm5UpYMB2NkNaohkflQKwQjK6Q99k6aC9zKxofEkjAygnQQHVu+z2FVmgJRBKwN47+uXXeuOcku
piy9zvlNhEwiW2vDBuKpQSsODVDO/acJRhrqOHfCcWmR6cZt4aOJFThzH7tGElWCO78BHgC7BiiJ
8bKik7LyZXmuEtOeTJsxE98Pj7lfAHU0vCyH/G44zb7hybJrokvnihQ110702jD3MIxVMhd9B8Ot
/pFMlSsZua/0o3/7Uqx9GrOCMjK+HqJpi7NiSpUsTTNB+pGXiT9PlfNtmZP857+wYn/y8QAzs6JE
GzJ0SlMjc0J76OkO7NzqMVZt0XTv1o4BVwcUFaAWts4XlPrJns24kO2wkrrBG5pS/+jmpPeIM/Wi
ytLWvgFzBxwmlJPX9D9VVQGjCpW0kAzyH6uib0UqCT7N5nLYQ41aKuZQeAcpt1EOEsMGJvQSE8TO
qaDlnioiPv/NlYAhAM09qGisNHo6lbRd2UMFItIAJp/iWguaop7eb5+AzcWg8oFWKPhqAHC4doAx
TXsy09gOKZCxiVzsnEU5AJTzL/wsatuAd6IoDHlH7jg3McQJ1HEhIW2MP7opwUN0RutX0nOrYlr4
9po2etg2eP6YXgUwe2Dz4KwlTjl0upYQSNTQHfAO36vMem1l5YHY9GEY72n8cxq1nZmBN10Bk3o8
VoGTKmEe2z6Nvx4Y49eg+oxfgnEwiE5eb7FOZ7maI/ZrpBcdo+dG9vWs8NoClz6VeZwbMUYjwzmR
z3lMAhDNCPztlnvH8WDYdaBTVvgHBTrF5lDChN6jpVWmAUbP7/QJ3KjT/vbX24h6lEtL7MRePMmO
FDVmjRJD6MzyXWv+Vo1jBV6bugqykcCrqy9N+fUxB2wgin8MxwqGMr6vNU+0sFNMpYTp/JJZjpv0
T4n8+/a6tk/lhRG2xRcLU9La6SsFRoq/kAE5xR+x30WnDEjx+Dl5L3xocNlQeYgEV28jDEAdH/kS
3Ds8Ij/CYdfoqvXdaIfGhJZgN1avCW4BckVPqaXzYDaiWcsNxwXgF0DxIB1hTJvs7y/WOXWYVFFL
+Mcp66jbE9IENbFFMgwbB5IpuDKaLZSf4byurZSJLs1KYlkhKc4a+R3FrUe71NcNwRO5ga5GUIoh
VQA8GVqQ7yF1ZhKps0KssN3V96hNBMld8ZT7eeYlewPqbBTKUMfML//kjStCXGxt5aVtbpFDXznV
jI0OZ6o7bj1K5y6rP26fyy0bAGCaGMhyELrxHSVjlqoymlIEUq1iuUthnOwKylO3jWx9LSSdCkpX
NssLuRBf12epcDrbCtX29zCMbhRFmHixAkn7MlcZGnqs4YeuAZDbq2ECBYGuOlmNFeaR8VDa+UM/
V79uL2bjzWRBPCqPDGwJDpbro2eMMcSZMTEX6vEEshz5rTdsr+j1420zGx/mygznL/SMdFLCGoud
jecpM5/kEn322zbWAh8Yj8MbaaPnjMYzEtzrtSSWNtR95Bih2YxAortm3hWTtzgyqL2aUY2rvWNX
c/XUq3VlHilReuLZyCweUqlMzNKTo3lq/KQu1fhg6n33B4o1ZrfLUaT8FjdlIT/mdZWmD9gxpXGp
QYvYbRUjmaED4zSlOxYOwf9pjEjZR2UygpGioWYaC56vjb1Eyw+NOLT+0Bzja5qJEmn1kigOuHI/
4vm3Qv9FvM7EsQDGcBgGl4e+OFBzMDuVOqHSq2Pv0rKwP9IeFIq3v9dGD9PG8wuIABs5wtA+d5EI
9gbyAEjq9P0YLL52KPZ0Z+1nX8aUbC7uXqr4/lwN4tIeT9gNjLYGHA3sjZ75CaePfccz9kowvYpZ
7DfmE65WZ3C1hxiQ+R54OQdzwM4HaCHNdjckLrRhPeNuObR3WYVZFsPyQQ1RPtMwEkp1b/ipq+Wy
7bh4u5QSMQ4ESpywyjq31DMQEJp7CSrkuk38259yw4vAe4AinHEdIyvi1qpW2aLpGXKvYcR3TJ7a
GDPz8tdrY2xMHNEwvCLaP3zzYkDc7fRdDvU2iWDEMfL71vnx5YVcmeBcCObi1KbCJERo6CXG/Aq7
dU2yoFNbE4FH3AhlYAmxBWOIZCRi119HtSpoYiWShYneBTMJQ6AZzUeTGJWHilHmmnr9fntpG8fB
BMM6BiFY5ATL1warOhpo2VH2/v6SuicwtgUIBzxFE2Dq2a3lbhl6EUBCgCQHvC88fL+Ky1RvEeMg
ZBo0f66yh26cfyjZfGfI0kua0Z0So19Qm0+317fhFtkYHAooKLuhb8c9MVmhaXmdIftre3M4RbYR
P2XyIL3ctrIxkYM0FmqhGvp1eGz4fMxuCkntE7z+bDIUg0fecqjvrD0GZnaxoMS90b2CLSZWxXjm
UDrhbrCc5nEDDnhEGj16BF5iF1njkrHRieeAxPyUOHXmFlKpu3I2ZsEwlvG9jLEd6aDb4BLyslhS
32at0pW9npWTqB+zuvUIIRluB9sOUiloT1+fqJlIkHqp5CkkNYBPxXBQcuJLpYgFeXVwYYah+4HH
ZCAbPqhrszaDWiWZwsSarD81ynXdSXeKpNhpg5Tm6GJCp0/wxq7fJpY6YYyTxeNglOaBrdIcFeZY
lhNE3SWr8C1t7Ju3Po17081rZTL8RDOz6Jigvqy6fafUdZDjQkh33ZQY6iGLulwNZDOplA8T2oWm
YIJ+Y0/QzcGGYDgMQSgPzSw7NSqKlAyhWuHblr1bGP1drz5k9Mv00GB9RUUSHpcReq3qD9IytJme
OhQiEBiqKFQDsPY8UQ63r9XGUQKal8FiAGsCQR93eWfM4+txqVPMsFLD8qyyqukuQoMMLCW0lArB
e7XyFUjnWITDnirWPOJ84YQSh00xcBAOQ9U8aEgiDxMQVYL20Tog/TxEmO1UGcJ1pTg3m3XdZ4Y9
hQzcSs9WqOzQZv/Z7J3AUgJXCnS3xH+q33p55mfvw772xrt6L2q+bOwuDvP//w7uVcskjIaZsTOF
av29LH5o0Y+h2t3+gGtSLG6tnDOA9Esd1SDERDA3AJDsSW/LwXg2vXQnvypv3Z74RqD+ML7nQfxM
3GqH2BnsiycHBFkuvRPKtK2e18+fA5fJtG3Xhc2elrlBwBcQLlFg7o0d40GZCjfL3P4QQYYuUN3k
UcbGO34tujLr6ghnnPPb1mwSmlIYz3Bjfve7yde95idEhTDL/G66U2B8T6B5KDjUW18Z7xFAomx0
ecVrnI2lUtuLPDLwpqeQejdasQdpb5FrXF8eCMsA7A8OVlaU5sP22kzmHrSrI750O7jj9+aZba6D
uRo72jN+mUgoCbXh7jRGScD4STFtwDNsjcXcjUYNd4eJ29m1e1U71k6F/VXi8oEqRiYIzjaWCM+A
RjYbp2TPwPXLptASYqlSOYYAMZWQZ5ibTkEK2UeCW7OxLnT/gQfE9DA6vnwwkagQiql6mYamRHKP
1o0OWhLEMAeMTsk+JsImgcF1+AJ3jolHxGVg3WT4puuVNTSDkpbeUKiYWS5G8vb2EbzX/vw/zPJv
nMcrU5zXUaEp6yRg2QwV5+eSAgOT3w+KvL/td7Ye6isrnN+JJsyZgUAZCdR39RQdrLvq1X6Ebkb8
3Lwnfr5Pft82uOFYgHcEghNdSIjc8VgKWmBsKHWcPpRiivq37tgu6rnQPaFaYOWYelcHSxfc7I1j
gp4unkfAmDZo3geIEEbOWOB1jNpHRIp+muUPcebsDelfOBGgDzD9jSFwUFjwy8sKmEGnhoapad9D
H9wMYr3S3Rjxp/vljTTY+CGKT8hJVtzU4DCzzDrHRiZWs1eyZN8a1gdViz9VPR5HWxHs4caVhlfE
oBJAD1Dv4xvzsy2XpSOZfWjNj1b3NIO07vZ61l1clKUvLPCsRordtBNxYIHpMiy+4qY781g9LW/E
Jzt02NzxqL8575Vo4nBzZUyLGwEh+2jsxF7k+Zi3ytPJsfpw7lJ3Nog7SY3A529cZcQvwNEDSMcy
fO6SDVYLUlwkAWFbPchTd2jVn3WlCa7yxjqujLBbcLEOYAFpp7SqHtqQPHE1mt+BGkrg2NcANlS/
L1fCbVZig+I9gVRrKB2av9KHck/3UdDfyYZH3yfP2c/H+icaTkKJOgYZuMqKP+2C48YELgRlGbb4
i8UVk+XUEqgbQ+yv5LYQ/dl1uXaQ+/4kd/3DRBaMHeXFuXCkb1OcCNKFra1VUWZApIvYeiUOn8vQ
csvmSmfa4pYNRjQdTN6gphQUkzd8I4gqUBfHQYF8NT9+iCk1o6tbmImqP1riayA7VUyKIugbXI7g
SG74RAuYHlTFUUNhRCDXGwryoyUvtEoLp0r2ZPu1h7L4YmtejxLs7YvNHnv+011a4opbnTy00zjV
Wohu+eLLapzuIDdo77QUcJ5WteeflM72N3Bk2oLXeuvaWSiqgdPvU+mNe6zVxI61MqVYo2G6GcFQ
LErKi/P39vq2nlBWgkVmrTHeKR5cU6pE1/FUa+GwI3vT656mO/MIzUZv9pOP+U76KmUzrgIbWP5k
EjVXlHmkaA2yQKg5TGTLk+zc69KfRfZcDH0gWNjWGQFvKYDcKBeu6a4xx49mcqaooEUsfiWHcd88
DJbbGd6yB+voftqrB/lOj9xaxG25BgGjnYfuOMsw0YoAruf6dKaz2hWqJSmh82Lv1QCjTV4bRN8i
r/US4SzzVlB3aU3j7gJVB62reljLipc6yw4m+CuaFhPUdgoc2o9ER1eixAkaJj/RRQ37dVPxeq0a
dz/KJnN0MAaqYfLXfpr/KvfNU/bTeZZ+ZfclMMH18/Dc//lLD6J3b8uXg2IHkB/QUsGr8o2QrrcW
aphYdv1Df0Ir+jwc+xDjG9GTflxOsnSaj/HJelQEb8jGrbwyyyUHIGovjWohCvQ7crej73P6rKVU
4N42nA7CFGAsjE/VSr4gsvSAt+jFoISx8qj1vTdY36TuY25eTPpSJgJ03eYBurTGvYp2uyjocrdK
mFOvPZa76OR4eo7734OyRhRirsuaODCX1rgNrFMM0o0jrLU+C5Q6yN8dpWAAT06ley14EqKdSr/u
Sq9schfSiq1GwQCnEgIDFSJ83s2Z7Nnt222Ps/EAwgroC5B+453l5+NkudU0IpdKGC35twpNkCT5
xyDyromrYyfSENx41K+Mqdc+Ri4MyPvKlRLS6kNmQ9KO4KCLDHDPTwx2DlRWGiWU6nfLaVyAXgVP
q2i/uKioLKTcrjCkHPZV5xvkd+W8al0HgGfYWCLY1ufmc+84UPD4Kg6GZ5FIcUGsXkYRyiOJEpZ6
gOnFAF17Ty13deV3O+OJHKJXUHjt1Z1+oGB0D5raS2S3Otw+Ieyc3foR7Mm6jAO7Vot6UKxCbCU6
lLvhkBwlPEOdwMzmA4TaF9qqGGACKTB33nWJSF1aOXKohfYeNMC40nVQ/2rRWRVznnzWQ/hVAZ+G
2gyYyoAp56z1fWKggKHLqCoA3T245S5+SQCVdYvD/Cd6yvbJKdkDXEJAvMLKm+SsZa7+2zr1KBjJ
brIrBBdxc/2QhQeECkAhDCFy+6zTHmq4CBvDwTRd2hcYZzKCXquDkizupCUokKVeN7y15YuZz49Z
XQqinK3L86kzgkAYSRnP3EbibOmoPkE8ufmbF6hxxrPgidgqM2KcFP/0f03wDiDvpT7qYKIJ1JN9
gsIcgMMOHCn12zPz3OB+9W8f380399Im5xNM2CvaEjbtB+CFqekyxWvn3AKqbDyMH6rmNbvxrqoD
TeCMtl5dkHWBkgOZLmpX3BHLdXuEwmcnh1JzTLrHGuH+UIhIE7ZCYVQYgX5gHDQYSudimSEtqkgy
IxlNe1ar19CpJyhtAj9yRHH+1RT0Sjc/IdpbmMlB+xz0PcxBXriDAbp9HXUkaN3vyJOx0+7iXfKw
RC6A3wFxVRQD3dxrJYHbXcfFyJegVICaKvzgqns0TiodU0xfM12OIF6Q8H7vUuqquaCBKbLDuXd9
oiMBWAsPPeS5gP7yUvmpkpu7LhGJzIoscb59aNC+ARYVb2H6JpN7NZu8bvk+D1/PBdnOgTOIzS2u
lW2MVEJ1CccmtK2XGoLYYLQCB0TpEu2DlNYjnLvgkq9fSBhkeRmaSBY0uviFpVaNu6Dh0WqPlXXW
FBBAOhHCQTC8w4vdvt2buwj6OUB+4DHRWrw+jeCG0GYM3SKPiAu/tk7AYbhMEMBpOoF3XN9mLOvC
Eue6IhDnDMMMS/Eg+Y0mHwqw5BYiKvO1D0abj3XOHRQ00TfgfMY8ZlYf9ZYcVvPiOjF4Er6eoV9Z
4Gt+NE8JATGPHC4zGe7jSJe/l3ERHRp7rgSud3Mxuv5ZvkLTnz8J+agqS5eochgXP+3su6OIAqRt
A0yzDKcNXpZz7T3y1S4dwG1XyAEE9VwttgTna6NEiu1il+e/JthPuHB30qQ4Rt/DRJ17jF96OoDL
pBk9TQ60/RD0aB7lf6xj9aa33vR4+3CLlsfdpAXuXqoLfCobE2hNVnhG9XzbwsZdBa4GDR0HlCa4
J9xxGyMzHlvE/yE65Y/VnOy6YniQ4mxfdHLronPwetvexiWCPfhpAAEQdfHzDl3S2aCa1/BYxa2b
1rK7aNq+rmT/tpmtjUM/AAUipNhrsesu7qF8VtkIJfU/zkDcYSpE54Jd9+v4kUFcMKCKuZrP4dHr
cyGnsjxopcwiGRqAvpRFMp784uyrXbmXdrfXs7VtqOfBnSIPkFfcFdDulm0Jw/YhyXqfRqpHjH8c
7eW2kY0kF0v6fys82HCal9rW5kVGz8ZPfs2B6WUn+zFB6Qmj9qA7fIhPojb/RtB7bZPz39OgWhlZ
YBP6vP5wbE5RMLiMqhvh4INo9HyjaHBtjfPh+ahn9STD2nzqj9lJ8sA+czJ3SN99EaHJRpzEOGdk
6ArhjAATzV1eDSRzaU7MBXFZ9Oyg8uJpOwpRFfXFydzsaFagCUxPokrlWlcFOBFgYAH8BzQavAmc
S+wi0NpBHYCZVXb90Si8qvWgSjxmLiKa5CcC37s2GIL8GWir5Wfc7CwUFh+hyiS4g+u5UtwMtNoV
kKmCcWU13NlXctcUCjYgd7olAfh4nnzF6rXXuEqWgMHRgzKOtLsJIkVeXjXRqTBtSVAn2rg5Vz+C
+wqTVci5lDtLqJVhhDFIA9OKjQi6seFumPizioEL9FeB5bv2BdA9UqjRQdGP9ksCCFv9ohm1qHa4
uRLkq4whBzb4kve0AOSM/u2CyPS3gtaLVkMrLPsh8AEbbo3VueBkEE9pKHVfL6UrSkLkTINO54kG
yaHZs9PyH/0IMdx3Y98AkmM8xhgdR2GIf30sJzeikk5h40Aoi8oIeWzyW7AiVprjHPWlEd6r1XE2
KtD3mpCvLDs5yHdF5gJE2r8xkYh5J/upqx7qV2l081eRe9uITgHnQacIXR/mC7jLaEvdTNt5BppK
vR/HYT+pZDd2pq9ojStYJvun+GUyTkD8AdIT1KPXH262jIRMqgHB874/9p0aJMsrqKL9js4u4Pee
rmUvWlth6jNxF5CXTZN+12aK4LpteVjUtiHthJ41BKN5eAhNigaqhthtve3cYS5/2PrzVCo7A/UE
qzc84EUwffJjzkxPyUTyMlvBGrScgMiDXoADDCB3oIo+zjMVfBshtI1Rs4mPrDKc7hyvDyAHcmwD
PM9+shO5uo2rieQDfUQNqBg0SjmzZdwMbb7MIzTtz8n43lKoj0Tvgg8sMMKf4zkxaVTm2hj2HzJK
J84dAo6HvvI/ayduF9aRl+9FLUuRUe55xiziXOUZVkZsGeSvmKww//kfKKBEZrh3uQFuVYegLg5v
hZayS/bQcXmSoWz7Rg4L2OGWV0zn/Q/jFVsO6OLD8Y9lChriZZaWMUyhOfdjuG//0dH4SvbxWad7
NGYZ/bEn+I4bIfflYTHYb7pIKGpZ7qsmAeYN87ff0Y4hf+leeQNKOv0df7fd8mx9H1771/zV+Saw
vOWNLlfLvsKF5YxM8wz1FUDETtV5CI0DyooH0CkpdIcgD+RCGIJEiHcevk7xZWG0Ez1UVHYx/rMK
+2u9j4uZTGMoP2ldkD/SPSTeLHfyokf5cTnlz9M+DaLQEK144zVjUO9PVn50UzVuxWkh41jpzYg2
sbbrw9TvpAND/bGlxhPQa8HtLd74tlf2OCesNeWkqxNAeLKd2G6qSGEclTtNslPXAdLUN1RqCUxu
HOErk+wnXXzUvkkNEF9iiYXt/Khz4xFaGF+GYjCZPoZBAjXfGj2J+fc5q2pnAEbC8ZoYIBelFbwb
G0cTrXwAX3Vw84EElnMAIEJw9NgZhxAwj19gYr8fSHOMM+ls94Wgwre1YZemuDc5W0hh5vU8hEOE
Ckv3XFPByOrmWhDxotDNmLN58D+R7Xq0F2sIO805kGaCsl/3U9OjPW0nQU1q67yxkBBjHeicgI3m
+uPHgPtnc6ngy+RuamXeGNsvElV/jr19jAkQQl893gywBSjtZzUEU+LX5qJ8ajHPZE4hqm5nOs/H
RKrvMW78RHuM8qeGLghq2PW8jmlU8JzDGjBqn3qY1/bGgVgpdngMlWScvF6ZLW/uKuO0GHQSXKMt
U0BZAdEKjlDM/LK/v7hGZNSBV5xNIIQrJZCARKZmHyD3F5jZQB6oQPT9H2lftiQ3riT7RTTjAm6v
XHKrzGLtKumFJqlKJLjv29ePo/reOZlITmLU06eP+qHNOhJgIBCI8HD/mgbHBBVI7S7tGHM7MLYC
3OJGJcfO0gCL4dRdDzjmlBSKtRklxUyeYssEOUOtyzbETsOfEma5FjrGKaRfGyXe1qNelneJiWr1
Lk3HuXamIdRepyGmlWf3dfN4+8OvlAaAKAakB3BB1HZB/nX5s8FIALaQGhhLdAFV3M/9lgFupLe5
9vK97oKn/VXSvNtGrw/qpU1uq9p2GOtWT4E01nqHAUIUXZQ1r3x1OBeBKjF635j25b96D5nZPsqa
QIOC9JhaD3ZmHRRp+nV7JdcRARxHwLABYYaDekVZQujUTyHa+cCy1X+0Mnq2wuZVSUJfgmrf358Z
9m5DCQB1PSDBuVy0a+TMGhupDpQ8DgpzeSmU8H0265+3l3Q9KwoiEShio1KNtw2jl7n0COjFRYvc
tFUgb9FI2NqbMkIJzKocw4NksQMOsDvqxSdpP4K78+8TbvBVobzHVHhR4+OJtEFnYjd2EfcoLfRQ
/Ozu1CK903qhGge7drgABOFv1P2hPQOJAj6xB3PT0EtaMwbalLrkoPrJJiKO6espIKs+XjNb0cpW
nB688gZ4MIA1w8g0F2I7MgzQyIbFuKH2Xd1q4T4iIlZfkRG27LNglxU1BsQt5AxS2IGBudEHVx4L
Qdaw4vRfJGaMFg5s7vw4mlzmRqxNSR+kgzk6Uwr2i0zXMH0R9i9GmmmCu2mlzQtcNkrZbOQCdQu+
24rO6pAnY4Kdo051HI7mLj1AuEKq/NTtnHIve7m+o5vQl59uH4WV3Tw3zEPZGpLVUmileESQz2gY
vRDwjNsW1m6NCxOcV9TQBU5pyda2N9A0H2tneLE3YO+5K0Bm3R4VCI5AGjKGdKujiR6eLCHiDgF2
FkyvaLIxpR8uYRrp0ABXU+LK8kafuBD6/rT91mPvsuLx39RMVPyFiV/UuTHKwsfkLNelIZWsIQjt
bzP62Mg0yDEUhcnrqhBIZdEdBEMF0pmr0WJ9mmVNmeQhAPweN6/tJ2gT1F0BWPWuR7cyUn7f/oYr
Vw0uAR3SFF+Mdzw/J+aBenlR1SHI85DhAOI/cWlITkVE4yVr7nhuiPcVGXKUdCRDMGe/1flbZ73d
XshKyR4XJfJ0DExj0AgF9cvoASXdZiohIY2hgQFCs7mvOLFX7RgrQSOsoLHrine+c2PcNWPms11Z
Mcaohg3gItsOcKd4J+9EhbqVaj2SDSbqh94U8jMeRaFUGHvN5b6HndEvnxgwJfQQ878gxZ1bB2II
0tqHOjfJRWElIfI4EJiU1R9S+VFO1BF8qTWfO7fAndwU9MiNNg19kDcO4+nTd/krnr+b6AWqAp7q
yI7kiWrha2H/3CZb9dndUkmFbU/piLC/7PvsNyDvzjg92JaIV0m0e1zqFqXZNOsz1hZ1v6ZGdVSQ
7d/evrUQcb4Szs9BoRsvZo/vE0snMyy9pgDvp6747aJ4vUR80MO4ty2qos3jvB1TMQmqizCJiVTq
GFvz2dgalkuBLs0c+ZT6E8oXg2tupe0IFAfGyQ/pUd+2bDqUFatE2YjIgdgWnX1MyQAxkZrh92hQ
Egrnx4iozmxsb6/6qybMn/HzjeZSVmVoGnNYYCU80Sf9yIS0hoP13fTVgLwTRwfqdf97S/10K+8N
APIYTsz21FO1lbwwdyx/ClrdKUSQo7XQg4QdZV0DiGZgrC4X35XFLJv062NAWhedu3FDNmL94FVH
/o8Zk2sezYCR5JnW9UEBseUWg/tR+nh7g9dfb2cmuCuhrfqkmjqYaH0NEDE0daxN54C/w7Xu5F3o
zo9UWIpfdZ0zm1x0y9AQa0wTNtM/5LFCIV7zMoTUzrEUp3j7pw4vhJCyvbrypDOjXMALJZLkGoQP
AVUNtzpEnxt/YqC0nUhHd/USPHMOkwtz1DaLKC5hadik9wwVgvc7qpkspopniUV7ycU6qTcw+p9g
L239Ke7vLe1jkj4EPrK6dWcvfM5GU5F0mRq8ti1rOIBL9kNX6s8ZeAPH0Ok3goexmygqOMzzF4mK
yA1W4t7Fe47bzVApFDtpIiywju9sc3rUy8bBTNkm17LX2wtdOW4Xprh1ymkbm0ZI4SJ67JrkvVhE
p21lJy8scPdGMsdRSeKsD+pcOylRugcR10u7pL4tjw+z3OhOImf7ebGekQEK7qy1o47uAtNKxcwe
NB64o57QMtTGROoC8kgO2UN9T+9SP94UO2WbvmAkqzuJ6NNXmm54jJ+Z5E46MQm0Z/SwC9Rtth+O
CqYj0gMgqH7lS6fJl49MRaDfNZvbH5J9KO6sX5jlzvpsFVlPVHzIMDrF8pMtlRAyEjFTsgv3lhHO
MaUZ+k5Ng0JDUyduUpabPqRbo5m2Rmf5rS0qD4rWxDknkidpbEt8vSnXX+TWPJQ03s2FaNZLtCrO
Q7t0Uqaewsys2ydtHvyyK/f1Um/mst1AXMP7N18KBSnW6gd4ictqEp0WLc5ch/AFcfXyA4ywSvbz
X9hgwwO4rFX8ydnoJ8kuwNOCHk/92Fulo4KrrAXL920ra1UvDOYBSMsgLVDx5T7QrMltWWcYmCaP
k7ccS2c8KBvij5+MTULZLo2T3ce7yC2fq5MITr5W4UDNmI3NYYYFjMRcQsJK1BogqB06h7M7Hcet
tmMDIcNB345g3G7c+NDvRHKZa/HyzCifnvRKS6NBmrpAQYkafF8xFVDOrO4pG3cEYSTYHcCZcZln
GSFK3hji7wLjtPxGweY4ut1RPpWnydqEH/G38Hl6G56qx3mXnIiIqWlteehoQEMLAzbXFT6wF4+E
6kUXxFnltvn3ORJ0g1YQESrkWv/bAt+3r9VuiAaz6tj4AUhV6MHYYyPBXNqchK9YFmr5cHVui4v+
WVUQKGnBVryfPBQXgty13XGj+MUhEr70VgP/uTUu8MsywC2LDWvd7wz5VnRHXqkPJotj/Kf1Zm94
xFx60O9EmASVRXZ+leiroUIExC8QZtxZl5U2xKhoBrsbY1vsZx+wupO5q11jdGxfepNO/THZJVDK
sb3ol+7hz2fRj1iJ1Cjl20wrEgy46PNdOu0SzmovYWQ2sLrEMa2XFjIRtBKEm1UjGuBeIIeFaiSP
n45mACPQTW+DRH6whtY14m2Oh+DtmCYywl0GqdYtNXqFbWACjjsniVOHv9AhE1hZIZYCvQ8bg8EI
PNRpedp2O0zliGpjy8qzxtY6GO54Kp+WvbKT7olX/Flc5OlQhUWZGH2Dt3nD+I6KR/TMBbfRyom/
+CGc10YkkyE5jR+imE90eg6JoO6tskPGuScMgKILjI94PPKdkbleSrCodS2eBtU+umuC8Q8DtLTb
ZANWxp25jb4P99oh3hXAf9qeaFxvrZR1YZ97tFtkwHTz0rY4HmZgHIZ9/pgSHAwImh71g+6CNTzb
kqfbXrQWxS+scgeiVspw1GxYLY7TkUwuHnvfl12O0juoejzzrfDlu+Q0O9mjOBKtuLCNuj+uEEi5
XbfxEtMOydAbTSBphkMW6PeMprsUopOyVoZnCpIyWu4ggAEf9eWht7osH2w61wEZu21eL24EMF0P
jq5uikAAl3hLD3SbfSfpgC6NujNnf8ZF3UR568kg7iVl9VxUd7kwA7+uVIFZFPhT3F8a4hEPNTYG
e7GTWS+D5n3GMHS/lSJHb12QB/vJ2+Ja78Ym8edd/63+pTwIvjs7LpfeDtvQm8K+m0zCm0vDI9xu
WmYpJUpW+ib169e8BJpo9BRf3umJL4vqfivzbpcG2fk+q0m1JiAiiQKDrB2heYkHJkV2yYUOMD2P
5l7/uL1CFv+uF4hupwzuMGi9c/aqaaRV2MBeDB0XOUkfx+gDFHw/UmEkXjm5DLyJaw2ezEYLuDNU
KWgUt1ZYBfPWrL3ej3bq5LC6F92Huyz3ljcDte96d3uBazsKEUQQrWKuDf/kP2FPFq0NJbVEQV/Z
GC71p7vQM93WI5t8EwXk7ycIweN1Zo/bUSVR5NBKtDKAjO49caFJvrFQGEr3QHYAmMUosEQDFGtb
e2GThZAzrwnruQpBZsbWOPrNhwqhr63k64/pS7wjx2Yb+uM3IdRvxXVgFG0zUEQyag0uHQO8sCyq
XC4DWXdG3zoU37tAu0tfMcq7LfflC5RBUZsPagGYav2DMoJTPLmAqeITpLwDRw+0h0rcQOZvc8MQ
jbrf+OxQdluxdutK0YERsxmgWsKgKwQuuc1NdRD0S7Rn9uC0LbR9KdgY+k1Pv7rkOTIwYarLzgJ3
LDEFinYkYh7kKK4eQwPpcgq9maA9SLGT7ZWN5OR+eojBYDU1rn5K9/KGkZdUrjY6omHt6xsHKwai
GzNGeDaAquXSnWgfZoXeGAWYe9+LJJibx04VfcWVqH5hgzsmWWvKiRXBhh47Gmrj6Pzeo1Ov3013
+v0cWM/d2/RzHlxovgt5fNl/m9tdaI2AxgfQMvyPj0RmPS1Un9QimBUoiC6FU9uiZsfKwwiMxChS
4Q/s5BWpTkMiCdTYZYGbI9rZoBwbEAKSXYEEQXgSV24pjGcAxMGEyBWIB11+L9zNozoCi4kalfon
3UUHXFHvvae4IH/cSC9/H1AhbYnjABAgSBt477AGEkMGW88BQze28QMbo+h2pqttF7f++F/od67E
mQt7nKd0TEAFhMM56vtoG9mxl4KnYdkZDy246fPKMTOn9NTdvxngAK0gYE3QgUXvVONbwdmUjUlp
qqjsLFXuFkqU7Yo4rkS55dWDj+kwgZeQIISCUJAv7iRKF9c1+Ka/aOoYgTXV0ZsdQEGL5FJDZhP/
/RwDZ5JLohU9NrJxIdCx2NNd8czy2Hmj+SmmB0S9hKuzBlMQP0cCy1RArrwlNxZNpZVkYMLUcqQM
oMBB8CS5ilZfFhjVPchPGfvCpffD+buwtjIzaCPDaWzJBR/kxpxfb7v9qhUEQzaiDw0wjXtIwkBK
GglKN1MWnfp8egtb+pYX/fb/ZoZLwmN5sbJRmqxAzUHW0SzOUCxuOgub51fPOGwaghKiE+pCQGpy
mxYNxKgaRj7PpkjmH4knAQ0w+DV040UesLZzqGUDxwsnB5yN27mUKA3IpKkZ5NAV99H3SB5tBerk
0WL89fS3AdiugkkkRjAMInQuEA5WXdVqpOoBILT3RldTR9a7Z7nEeOLtz3SdcWH/TGg2I2MG9ajK
u0OjkybrCs0IIIiuZG6XqBmYpAtU3KBmaUcfU5Lm30y5oIdQ06AwmVY6/R7W/dR7djvP0AZGVTA/
yb2l3WnSErZur0hyKfCmtcN3/is5bzIn6Irmg2kEtBmjvTWWnT/Es/wo2IyrCI3NYM9jXEJwqCui
Y8Os7KyRZiPQVBe1W9QB0ST5bL4vd2wcIRq+OGXEwyZrjoVZa8bnxvSnePxikUxdk9eDEeQacVry
WHaZX8iiMtX1pCdbHeSFMO+JjAgp4GV8Ielslt3cGJDk63snnuNPuf38bI30GNbyliZoebV5/ElH
y3Jub+xVjgQpFtCho92FXALnlfXiztJ6okGOJQKeJ5iMeiN/CaXaO0Pp7sISo71q78pL/nLb5IrH
ACiOaXmcIYDheXyamSRxZBaTGcjZQ2O+hFomODkiA1w0AGdRrdTLDNWLWNs0Qw75BJGSx3X7mu0b
GFygogh95auXyUimsDLC1sT0urXFI3ojFy7x5o21qU7kfhZc4Ktf6cway87OvtLcRFFGWlij1HYN
RXJUFewJ3eJQ/WcIOSo9+rj9ja5fJFgfMi9oKyEGYcc4vwgbhq4faxNjrOQwbhFG6P3gMshu7EOU
NDnFW5N6t42yUHGRM3M2uQtDjwG7M5vKBMV3A7QOBX4sg0jPUr5hvn0bN5kgqKwcbgjXsKoXZj5l
8lWeP9vVTi0Nkii1EcwoJs7ZrgGjH9IkwQlbiVyYaUaFG2hkzI3zZzsfMBCgNIkRGPF7NAMX194X
eOLloLu4vX0iQ2y5Z8upQ3MsYyk1QA2xsAraM3BB3tyEOxqFfx/0ETOQSwKZDLfkj7CmSXLatLER
JJ3kJvWT2v+5vZbrtw184dwCd4aHpJwsukSwsM+fKBvVRALZe/kHESYPX9+Z97tzW9wVFsftrDdQ
M0Z2vGwwQKm85wV68PRH+BEdJzd+0lw6OnHkNBiJvb3O1W/GZL1AcIBLjX/oEGmMInMK9cBMZ3fE
+HbcTCDe7qATmQpO10pURMOFIPCi8YPYxSXkZUKKqR0hx9ZQGdzz8SahIsT6yoGC9jZSV4zyAvbF
r6ZO5c7SB4ixVb3pdcYIwSZ501WiluNKNGRzRmAcRgLG5t4vHV21dYjPJIMe2HkuOcVUkteszDV0
dzAa6sxK0n7vSq06mbGdfrv9vdbi/oVt9tI6O2Rp03XjMi9I/0C30d7n/rCTA8xqACJVnEQ9MqE1
9k3PrGUTGUJrgLVkX71UYA5kZ8A8MMGFwg0F8eML4M+dg4u1cQFkQXm8shVYa33Dr0pneij2y0u/
zTzpqXupQfpmeOOGsb1pBxWUnfIm3g2+Di4M/UsBQgSeXPNY5ELAvyAHxvgady4THVqIptnqICeS
N2o9u9IwC2YZ/4cdBhOyjKSeSTte7rBFItAKpEjnWyhjkgmCdJLfb8YYE67qDpQGojWt+i64xMBx
gcLb1UtSq0k3FLWMwi04HB8XxLjYGTOLvOLiCANrjBPIh0SpUjkKYBKxINysW7dQyAEJHKbtuZOj
j1RLIwU7amgpTuhsly6eB14iGZ9gKg+KuaocubQEHfzV74gRYjzNGS8i/5DRc83oWwhzBoWl/Ui7
9tVO2ufb53It8kDdB/vJ6D4RhC4/40DGUE8MmIjDuHPzYVY8DZQirtKlomOyagrvWnw/xhbB66ka
eaqlqZHqQQr+kLmbP7KkOIB6UlC9XDUD7nhkX5j7BrXU5YoyKVfGWY1x9FNr16m1F0EED4KqAjMr
FxBYhf9jhotnGLlr6rqiejASiFqoiatXjWdU73r49PdfCA0ZFPPwf0Zpdrkepc7pGM2jHkx0fDUS
7VFHj3PKCu+2mTVfOzfD3XJ1C06dKkUMMwsbCl7ZTxS+Zue2jbVPg0Ee4F2wmGtVPRBQj6CghgcM
knXUFz1zsrJ7MApV1PNfNYQsC7M8rDPIV1DMImxo2kW4bOTJCQfLUa3UkQdVsJ41HwDpB5uvJOwZ
yrnaMqWFHk/o41sFAF+07Bx4+M+kBrgSzZn433yhM2ucxxWTIo2gNyWBXHce6r9ebFW72x9oNaoD
4IUpa9Q8r/UI1bHW7WSEjdYHZZLXbqcd3aKFD/IS6bsoh7tqpKAidG6MqwjJbQ6d1BbGFOswTdOx
z+W9FEZ+HE2OjBEHAhzwYtLt7TWu+QYwV6bCarpgZuA+2lBDRqXMoZyRxeSUT/aT1mBEZA5L/7ad
a9wJlofAreKhDmDgFXFooyeDuXQNARoifwu3oIPxstadhg39NO9Nd3LJ7/J3uWc5SfKZyg5pnXpX
/8qhbpr/uv1b1tZsYGgVs+wolOBJdRlDMMiUadpkGSC4J5gmiZ7xsHqyIpE4wloMARgAZTfMNmM8
nvPQuQRXQKslZiAt+g5cWw9JXwq6/mtHjlFrMs4G5B3803PsFzkvcMCQ92+6UneUAoKgS+mQbhIc
t7U9wxKAsQLBLVCXbLFnKWSVzGQcIwREqY2hhVaCvMloIM1G20IQRta2DUkLBtoYZ9mVR5p0AseX
hLS8twhI8mMFMJml0AT+eN2bBcxRxUUPjgtmhVcq7ie8O3WjQ/YfyeQA9Sz9Pmv73MshDPY0yq3l
FWGrezHI+DZLqyNPzke0xsIFOhelXEG3WekFLBIrK0dhUoPYHoCtcA4uArRQS26WJUOcrgcnSwBl
XSzBcV8z8TWNjmlL1EH5KoKpj6aJuIkczVI/O1v5HIlwXmvFVRhhKugbIEB6LXOlZuMUDpSQoDKj
T6NWXyC14s+F9P32KV5dCmMUg1Y7S7vZ2TjzyFbvMV+/ZCSYS/VpnJX7whI9nFZXgrAFpkwdmm48
Ezh6QJPVGgkJUNt87bTkQZ1lEHzQXPDhr0M/vjj69dgtGMPmXS4lAyY2GiAnHkRq+ZE3xHSLVL8r
kYE4uqR+1814l9rDwdCk99t7eB0/MKTNOMIw4guvu3q2KBKii1FrQUWPIFeewuQ40thPNVEKwtKy
yzch/usAJrDeLw4279qdLeEqk3I1KOpHw0CQR+dcfkiKb80sC+LHqinQISCzwsvoquTYjiOAfwYk
aTRIQS35CG7qXzHw0v2vghaCDOHaB7GsM1tcqTFU7WVsNdgi3fIxNcZmipeX259ozQQuKwWCyFA6
Axcg5xt1qBcS1bTAnv/I9BfJFe+2gZVICEY8RBvGWodDyytwt3aO48UsNB5GUzf6rj6p3ykErVSP
Bt2riPxzbUHIp9Cthh8wstvLBYFLBjTwRNaCZai2ypSbTpMmokn965MLmgh0P9Gnw7quCOiquAUs
sK1JYCbl3rLn+65KtmHcC+7flbUoqPgC7ghSJtDtcWuh0aJFtjprQS1l3lR82O3b7Y+zboDheVh9
9Kqv0uuFRaHwrQV5uSRuppaflhkKnHhlr7CI/9jgnLguQcfalpCKArbIM+ofCjUcS88EVqzrCAAr
EB0GdxWKbnyomSBajpmJVsO8F3XU0XKg+uwMKuqxDIhsVPACEU50JbpdmORuiLpEFppp2DxLHSan
pBmarIv1TqMUNVhdNKK0uo04qUCAooSAssilX5dh1HWRiVjaK6cwpW5MT5EhYnBb8wcFkFfgaxni
n3e4Qs4NQsmsBlkWq8cYXBS/G2UcNre9bqVsziIOQSccmCCQR3KZiN7EcgYWMDUYFI+RbbOpGqv2
Jgw3i0V9VjYO1HBYE/IRyF7x6HqjhdKxnQ54gpAPKgPEa+iuZguu2JW3HHIr0JIwrhysiOfMmpI6
VCQJ7w/7GTOwuwmQ6H7DkGnD6V8AocGWBQZQ9jxlLJw89DzV0zobLGsJpmmJ77J+oZ6SacoR0gmJ
d/tbrewe8h9kcxiBYHBO7vT2ldIqcwlq0yZeQIhfmKmyzWqUFEAR2UIg+V9YgzGISxkI3fwughrW
Snu5AlPsFEEPBalx37iFKZKEXrnDUd4B2QmrjVxPqtml0WuKmqpBAjZNZX4DVsKpQXGUfO+IIISv
7N+FKRa3ztLIkE7KrGsZTpT2QLutlu3i8eX2pq2uBryzoG75QqFyJuR0bNMKN2EglaNWO2MTaaB8
rpTqYzK6qnfjaFZ6dyFRKFLnugoXqPlprFbKNEIQl7iYZJaNZIdFSoJB+6jprjH/OtliBtC8Y6M3
WB6vrty3mSJLKu7ZqTS3LYTi5gavT+NJnQxnqBTBiNrVt/qy9iVrBsYYMLxefqtarsYwrCooYdoA
YLYYb3GbZYRSXA1o5u1vtnJ3AMsKZi0m5nwdLuo4bvIumpRASdS9DM2BcAYrQPHTVP/6G4EjDMEP
o0vo4MI/uFgbG7FeWSbkxZTe2s+V6pOMCOL51b4xE9DLxRgMyh4Az1/uW64k45gDzRAskFc72Xgw
gXs4qeu7SJWGX7c3buWeh2oU1oLPhISI5+COBw3kT1kLfrpMQzW4Vx2zRGkzotHJ0LI304zfs4aI
aA5WV4j8GM8YoJ3wIrxc4VxaWtSMDfT87KpCEjNSZ7C0ztXDWFDpvp56w2aytgvTAoOoCl8xAyuI
UkxMqmFK21r3JjWCnIY0ZJmMFKaapA0UwEvqUkuvlw0IQUnlWrQu4ofCKs3iAAo4dfbVtMcAbqy0
pNumEumfQd6VahvTyicQ4bd9csSLLZfvrKGA9k2XKOOyoyF4P0eniaCx7M91oRvu7U93tYk4XgxZ
QBDXGWUY+/dnoZBAe54oKRLBaHxa5MfE3ExUMHOwZgJSTBoI2tHXVfgXdbG0ltWmC1Iymis7QANU
d8z08A4KOO2/OMFgNAfhmU2+xMwuV1M1WGEX41yZyauNZ2Ch/QjzH+lMBLu2Fimg2sfUocFwj0v4
0o5G6tqMyw4yO0V/iOLQsaXwONqTp5Pwb+Mfcz0wW1tsTZgT4T7QqFd1r5g4W1aNiYXpUBtPGYgh
bnvBWvJ3YYUt+MwNrKnOpy6EFdabTnftJ8NMmFtMyf0QAS6v9g5KUuAXwxgjuCwxmMHurzNToOgN
W7uq5SDVq9CfwJngdnL6fR7BgyLlXe3fXtpVnYWZQ1kKyE5YRGi/NDdHWd+E0HYLkqGPHLMwT3ML
rNU82Ls6bx6pFf2UDa08dFn0dNvy2kJxuqAahxwNfVsuyCd0jlOq6XMQ5uVvQuYTqCd2IZ5JLlUr
QQReufRh6b9t8eXtFIfbDnt7DtLGupu14hNh828dERuJbAKKv3iLyFfP66QCF5E9KnMgL4Ecfyzt
m2Fubu/YNZgRNtAQQfkNaTtKsZxvyNUwp3Eiw0b10GemoxsfjfxbG1snBAnSnCPfaB4zSfSMW/tS
52a5M5ZpgKw1yTIH4CdOfs0GBegY8nH+ZOcFrua6FKDHrmFDbJ0GeP1Q7QZsk383zgTDM/U4z18C
iMXDhHKpo3jZhm6jfap443vVOrKTBtlnJKqSrHnKuWlui9OqrYdwwhaXkMsIk1ddpF2+ZoBNXMHp
mTYPfy23ht4moFKa0Z9IsyelLex3XZ2bb7ddZe2TYSYBJ5uh8K4QzmZMFboYUDOFvNCbFmm7Mmx+
llW8m+be+7+ZYqn+WcCSrdDGpCVMZfHPwl4cklhOCrIH689tO6sbx4rOoMTFNCB/hg3IplVxD61P
NH3I3gzzbF8XkWgab+U2ZgJnEAlHRRYxn3s7ZnpegG0ohq9jvtGe3sw4dmXt5+2lrBj5p8uGZwie
9/xbuG4hQ9FMIKsm+RtGRSS9dBJV4AFXLyy8tr86ef/PBpf+FUoNGeIsnIJkuadF5Df9pw4RLUDi
XEoEMJQVb1NxStE7wmiRhjnnSxcghU4KGmE9i2YfZC3zaGe80IW+QsJ3+y+2DnzI+EiA9YGw/9JU
TNO0WYpiDuy21I5t1ix3i9nMz7EZiUytXI3sdSpDqgtve/Q7Lk0NC0mkcIhwaai9/mTVVnyc7Qz0
dnJN9zGdCl83w89RVyGqVRjd2+2Frrg7Ho9s/sxi/Ka8PotSlWSeJTIBUJS4ciWhBpTtb5tYdcMz
E9xnq2TaW7KkTwAV6rso0jaVKUOEpfFvmxGthNtHdcryYkkZNTsl3+a53UjZKCpliZbCuUVqNWUr
JdgtBksgbnmIUq/cWt4E1W1g6GRgOzYidML6ulCw1/G3DUrYS/+AXtcYzrYK9Z5leteT7jDFuSCp
WLvxkUqAlB2dG8wj8kFPHsMWebY1BZOs+qERBz2NT0lWvddkgkam3bjmRN77OfIMO/lXm8rQgbit
FEyYc2l8l2oWaiXwj9aX/wBBW7tL54Qv+qMCVnUw+qK380kDEY7vuizJIteZWW5fo6gz7C6Dv4yu
te32PQiMwNQAROT0KS5LroVJNLsZzS7otKEgcfkRpVJZmj6HsWrRcq+miQThBSvd5WqBAYooNA52
WTXPt0/EdbyEcCOGr1EzxISIyreXcrmW7EqGcGNajBBytp5NefFLUo2YeKoEj/Prk3FpS71coI5B
iy5LcW2mQ/YQpsprq0/HkP79IccoFcaO0SzDoBhwBJdmzBFsRVY8dEGvFvboYbBqeCm1OKO7v906
lHQV9laBGDfqd5yduk5sYKq0Nmgiy/CLsr03ov6gNeSUzL3oHXvtHIBU4hPh9GGQGhT5l4uy2zA1
GoO2wTjlkTNJxVNchrt2pN+0Ct1AXZRKXUcU2EOdAUUAFcw6fEu4tKGIJXWwV5TFSY6lb8a4CJ7m
V7UovMaxewYeQyiw4SlxuaTSnM0Q3JdNUBqRp4I/Yj+ZcurkJtlmcd47dU9lj7S5wAtXmGcw8cL+
gtoO0qqrQkpUTGOhVTHm8JOH3rd+RPfxg3bsU6eIwdFs7Mlzvk9fiqf0e71Ba4puRMiFFRqYy5/A
3RFx2IR5HeInzIfh2PspZv0cw++O6V27jXx6kvck8sp95jfbaCPk/2SOedHuNy+tM187S5PtFD3E
2oB1xvJAXMWBIoGn+yZEOelGyMd27UmwhryfFZXwvfkXFFp8pAqtMkYD29ounuFKndMFDGaub+M7
q2KzwgLPWonblza5UGrEQz+XGmwy8u3yqd8OYMQGxYw7gAz377mcmTEkZRpOJyB0XJ4OcYrEInmD
C9G+h14AALbagwHtPHWoBED2r/Is/+UYVEPFDCzQO/yIdw2CgNSc2Jc7ZHtjW+1TiFN5MtkwrRHg
9xNX+RG/hb9RRisr53l2Qv92zFv7mOc/gDuzxlTLtcYct2srRwWQHLjV2xZWXtyI2mdr5Ioxc9lp
SABhQt1a2+aldiCnVGxCj7rlUZ43E7hPDjR2wicR5dX19cQMG5DRYRgvoC0uj0U/Z/qY5XAaYlZO
rJVuaTxR8cT09Y17aYY7+5Flj7rUYH0EpAfRnb7Tf9FH814/5XuDOvUmh84opn9FQuorvIiwi+IS
Rugh9ota/OXyon7qpLyNWNiTQbU13n8xSIOP13ivfNZqTb00ECWm1yOGiDXnVrlLksZVpCxzHKOx
G+26QMoxurPpxy/xWtlLN/F8AJfZ30tCX1rl0kXIJ0p2TrDWehiPoSxtUpFg5tdD8uoonm0nF2J0
kkbgcKAxMtJwK7+mu+WuPlC/+sYoo6WDuul8+tLua4TUflfumiOImL4JWczWQjkaOipLDNDV4YNr
bo49aeQUGjZH1T9RcNjSrQlo0H21FVFcrh4PsHVYDFQFKAB3LqumnPscRb/AXGzHbjChPX/0iggV
shq6kXH/fzM8k2ZutUXVLEkcaEGxNzf0QDwMx4OBpHGpJ7qIBWsyuTNRkMEYVQnGBvvQln6RvleG
oKdy/XSHK56thzsAo13m1djABAGdH5NmYPzoYnKErxcQ548Mz8l6omx2/iusnl3qHXRvx8iGy8d7
O7DfGb/wtCsqzDnZ28wnixe/3g7UK1cBRl3RU8HYPP7Jgw1iCROvFm2iIJIiV5Zit5pfbltY8wUb
438y5hXQxb6qs0WkSwZFzSIom9n3mUmdplJwvPryOc0XJ9Sok3S/dBUkCPJwX8rL3VjZgmxxxUPQ
T4RM6j9ITP7hOWED+qlKoLpotE7ZEQcifM4sJDW7Tu+RioKRFzB/cJqhVHoZnNVCL+e8tKX7UYMi
IlSRdQy3KKBDXFRHkSNRfrS6KtSTALhRQYjHp8B23TXUDHGW/8kAc79OnXJreCBZePiHYHLsHKHW
97XHMJEoFA8ABwYPAV9H6rNBzRpZl+5BsI93/OLqhZPEjulKP8rYm4DuBs5sm71WiXPbka7PIAzD
Hjj/ACm/6iyFpS531O6leyO/y1Gwn7T4QK1lH1mzYxfDHjMWTmXooqIFa1hdHsmv4WmUiFGIvIbj
VHKn6kNcS/d5Q/2lG1/q6mesjht7kbZ4mHhy0ntWqnsjFZWO1xaMBynaMuAuwUuHc6e8MO3YWIzw
PlrmHV6xroqpdyL9KGzLowU01SdtO1fZ5vY2Xz/oGGBfZu9UVjbhcWkV0eh/kXZdO5LjSvaLBMib
V5m0VcryXd0vQlUbWcpR/uv3sBZ7J5MpJLfnPg0wDVQkqWAwGHHinIxKlRRK6uIvHRQ56vhOofE+
TgsfOpIbpaLBbZPX5wa5MHSz8JLE8ANalZfnBm27Oc5Qhz2BzMWXpvIuW7oD9Oq2Q9Zto1Z0317n
bjAHDsmvURkDz/5Lcxg2aqwqSdtTgZJ/GhdemeKFkQyBOoy72yu7PqIwhWcTTgsDt/NjYWo1xYna
jQ3mzzZZfzTsyB+B6PprI5gUx8A4YEiMAoJ7CY5yFndpNtSnPIn3jqT6Whlt4owKzKwcfPTDAbXD
64gp/HHp2OK0nWMWZX2qMhJoZhyoUff49ysBRBGugHIWm36//DJdRjGcQeL6pCrvYzv6kvJi0kZQ
A135JjgsmNAACRWIiPiZIWVp+n7J9epUg51HxvRuKW3KZBK8gFaOEb4H2jFAQ1o4R9xHccyElok8
VKd5tA8yhQAvFMFTKXfnUt065E+tCO+Da78GsBwkgUwTDlR9fNfEaaKYWBHiBbgt3xfiWccUM+/l
p/YIWmxPewPODyM2T6L0a6WmfGmXbfhZ0qJRu1FsKYrCwiGY3qn8HmidaHmHIvwDlSvfKpWHxbI2
qqhKf/0lmWEcL6AatOvyVqnZlYTEJgrlEoyoKsiU+s7VpV500TLPvrwCYIdpI6L1CRAKj6uOI6Ob
HEBowloH54PcGbZbpCAan1TfiO3ATrsgHpW9pDq7GFjDMXI2DSGbOe8EpYPVBcN5GdyGoRy4THfW
7XRcMB4VKnNPXTr24ODvss8iykQIlVVfOrPEJbyaBMg4Cn5R2FTROxpkxzJZclcqoceaisZM122B
dgzQYUbUxQUWaepLtY+mKGxz4mW4Sp3lUdJerEQEhbmOYPiOrOGLuUSAG/nBZiDh0U8GHVCYzrnm
0gUvdSjhCrxl7RuBnIC1ynEEkSpdnoapoEQezSEKbarskrm6n5e7ktb/pRXOExaQEaBCACs5URsX
aJed3FiGV+iFIP8RLYdzBBvSp6ib0SiURsuPhsotYKaWWkFyd50C4ALDICfT3WbZJfORsxhSWmau
qBLMUKf71lbES2pSunYZO26sRd81SEv/7VVzaZCLz+NkTMqYMYNVrPoy2WULumJ2M1WCi2Dl/cPu
ZgdMByAlUzFndrm0eLL7GNPgUUhGbZM1S+/2owyS7Hgbx8ZjnWZPZWVY3til+3qZ9mpjHsps+OtE
BD8CQEpceyjiXvUWG6OI0ZEg8MrJ9KuqjV07sbdT+tdQb3w+0EdjzAC0C6zHeLnYaUTvHGMaiBuy
9Dul5oumFy+pZPwtopwzw6XGtQFQbUlgptdqPCFDvXscHJFPrrr+2VrYv5/5pJpD/In0CdZCpqe8
TfyxkO6pJkrf1qISHo0oPzM6HvAYX5px+jbtiSI5YRU/2sWHIv257emr9zNGPqDggOY/Dhnn6k1e
OE6lpMgLnHLXGXoIdOtRy8vULfqs8vSlfDESOUM5aLG9qltENOZr+3hun0vvl1ySa3vBx9KV7xmE
30b129L8fWuNNQr/WSSXOpK0RXK9ZPCIbnyXJhUlyjnaYT7tqJsQ7qSiYe3r/O7CHq+EuzhKVtlD
EYWlo9cuxTgWnhDEt+blLXN6P+qNb/pU5YIwKdhKjQv7Thzn81iy41VWnmRDhWf8kdA+uO0xIitc
zIfatlRXPTyyUV+yDCIV47OGlO62kbWID5oC1DyRurGK/aXbN43UgZPZdsJ2bED/sTTBpFV4cEqv
Eu0nFxgIKgj5awcNfXlUolAtwcwQW/bZec7BMm30eBCErfOqkF+L9nx7Rasucfb3uUCfJ4lTlWrE
tq30JyPZFirYz8NkPNUQSRiFLHKi9XDnWkpA/igvWI88pcdEoiAjX5SP22tiv5lPfc/3jD+7ZT7T
pYYNbey8zGq9Vt1Fxuu0aLvbhlYX83X9Y4YZWSD797OPo5OpUSfJckKo4D7acf6QRLNgLSIT3PdX
F0dS8BpzQr352YOBo4je/rs1cA5QjCWlbYvNktp7w3xUkt+3//5KVw1B52yTuC++9PYQjeghhOSP
+Si/1Rvtc5Ld4pvl1YXb7NW7+tC9Sr7zouxvW17dOoz1OQAHofbGoySqdlQhq2k44WS2u6yz7ttp
+ReJJoBP/zHBZQ450ZchpTpOp525y5Bg4ug3FQ0Tr0Q2IGQBV4CHYWj5K1c787Kin0bZLGw7jNQK
6iRLDSLQIbH9ok+7v645o9YNsnf2+Jcxh8GtZ15AV9IUmh2mY+8phG5MKUIX1BIEtZWOIMgIgcoF
vQwa81egqnKAHoxt9nYYv30h1R5zqEOhvxMwLSzy3IadByV4kdXr2uSlVe64tlWXSCoIyUJ9m+76
rSK7DnGz4j5/BVqXvMZb7aAE1aZ4RAlaGx6psRVJa3xVBbnQdLFw7jh3c9U3qoqfEN1HW/UHuE//
OM+TD1afbbJRnui9/VDvnPv4gcmz4N0audGGCbmDsdEttyKU2ZpngWIK4FjMAgJOz92ZGCeSqGy2
dlgm7UNfa1tzROoRG4IwiWbQdURmgGJUyNBiwAZwETk2UPaP2PfGz+iaQx6VfR7USjShh5NPJVQH
jUkGairW5MM4LOZ9PUtFgadU1muHYnKsYtNOykCeMVKjYgq9LEGnScFPcCp70yB3EqanbM/ugBzy
rSJJ+l3cWxJ12xkS2z5+EaBfs5NrszsmtmQG1B6UrnBz2Zy7uzS3ZBAPFUNfe5KEKWpvnKR2U+qN
VHpllw7DRlGzUQ+y2rb7jWkXarkBJ3VCPUhOt/FjUekUw7WqUgSdTMtOccmgJZofWZ21bJzeluI/
RoZ6RDubJdlRpaigf2vFMfFaDVSku9EgVLvLHEVrNrQGgdVPkMG3jld35SA9VBi6Jxu91gxyX7fx
Ai01nZrTZhljXblzjFIBcHVI+8IDy9eoBlKtmp2nTTX9jlH3xHRVeZJmD0oSqrkbST87m5oY+fc0
GeVg1sbm82sI2uvsXp826hRbA0BRTZxtazuf850yFoPsSdDZjNwBvCPqQwcU0dY009J6NqU4+l3P
eh/vTPzvZasg2XtW1VhW7knbEWczkKk9aXkttxvdVoboaJPMXLy5S7rO1zF8rd4Tp8xV1zExILdr
Er2DVDaqNsNjWQ0JKt2zAT3WJZadovYXvH0MAk75olLfMDKQKV5BZK33sq6uBq+jkb48TXq5VIFe
263uL0ZmDdtxjnUIehWaVQBsNelQPtJTzKQGDt4x1gZw7WI5oA8m1X5bSxFqZdRpGXUiuLM39Vws
YDeXqcWeU1ZahE6FRo6bG62j7yUkSp+jk9WDh6dX0btdvkijV7fONOBXqQ2+6dLUeqDMMf5wBJoB
cwdUc+4cMtC/LH4zxll1qJK5ocdyKNPcHfNYNXwjaW2ogfVWixgJyvXFVaLMHlwMH+ozYNekbUMD
PNqKl7RVNm0HCKc9TfPSqS9y2qZoFoI9XcbobaGQqXClymjyfaPK0RiU8HAUDhLNlg8lenLSFp9q
6LfLUurkzlT65JPYteo80IFq1UcSt6npZaXdNgF6Hk25mc1hanekw8sLvZaIqO4gVyn6LPlE0TpP
MqCQzLbtfkA6rx8hadYSCG6WWg+BMaLKbVDZRbx4ZpVkbZCNqFZuFSUq06CaykzdEnkAbbdqx8W4
yRTEhoelohjEjmywQmvFXHh6OY/Lw9BrRf9Io0Su9plut39wqyCPTRbs5oammWr5SWqmomfANXc+
gA8MgcnmxaAjYnNJ0zA2uSbPphVWwfBOoduzARdCE3RH+Zcc+3RfHioH4oYinBALk9ztAbNoJWLA
is3RcmZjpJpq2VlWaDs1VNtiB0wZRN/1crwba+ttjCqoW/ci1ocV2CLMMRI4BbhFBEvOrBbrTgrO
ADuUdtPG/KMGyhFommZLPeiue9nGgRSVtJW7oHpR/SwotrkIVrdyUV38Ai6HLGIQPoIP0w4bTG/g
LG+TMQ50QzTsIDLDXVNKqhpJZWGhhlH5Xem4yhT5clEHtxNTlW0Y/x3PN5R792udMsu9zuy48oF+
xEd679iPkmfepfdtoEFlq4GQvfOQ/sk8xy+C5WO4b+/TZ7oT0e+tXMxg99HB3YYJMzQzuQftMDsd
naTMDltoPrzRuFx+6/0iakasWsF4OejskesBt3H5TjKSWprnMbLCzJIPS1o+4xoTFNfWUkoUCXXg
NUCZj5SGqzLgaBSJNdlWiHbztnmrQuo1nu2DwVl3EXXdzB0aVxIeydWlnUUCbgPnpjcirUckcJQH
CfTQziiqmqssC+O95TzYcCvD5Wogf4EJ88fwrrwPd/qr9K2aXPvB9Buf7OkL/aVvQNsMAEXl19vm
KGo+r52L81/A5YkLatyNNeAX2Gjql4r50RXTw+LQJ8G5WCmvXIRV7vmhGQsajeBuQjNQ9roX1bNc
crQxX4yRBw946cMY2hUUegGV9uWTsbXfkcRVL8mxARukCFwr+rLs38+eXekyz7jB8GNAJ+eP6htQ
R+7t9YossG0/s9AratJZObY1so/ZgOp23QiePGuBBn18xoeL7A5SvJcWjHaRZMJcJzbeS2vb5Y2b
Kff9IoK5rDoIjjfgnTrM8BAwu7YGqYIAZWhNmt/0+YOUjrtEEvFLry4HoE5A51F7vh6xGyW1brUF
cWQJm+Jn7/yJqvei+Lz9WdZv9zMz3HeRgLDs8Oa2wmSP3tFYuMtdfkjvyXv2oW6kw7yv0ZMWiQKu
3u1nRrkYiWfNQKcWa9PNeavMznYZ1KDTLKT2NHP1sfhOo0n0AFw7cKiOoC2LjjTK+NyFt5jWUOQT
fFy3qk9QCd5po/OtS5sXYpQHte7fbu/sqjkN7328BZlqE+eOpDWlJi46K5RIlHiZVv6IlfmH1Zs7
rXceVV0kYbfmlsAh/Z89hwvOQ5QD/8HsEUd+kKNScmPJfDayTLCuVTug/MCQJGpBNo8FIlm8qKNa
4e6Je0hJOLMWtJVpebqdD38fM1A0Aasc2lUQ/+NPmmp39tSDZiV0UmgTVH8sofzBSlRibDOMcBJY
/yvxDbyTRl0jthlqTn8HZra9UpLgth+ITHC+XmZaPLWpYYZwObxLMvC+ifo3a4cYQzYQpAAR0RcI
lgt9EUaM0Ik1QiZDqyMXoK8Es5BtwMopqpsF5asqANyuLQtcnXgUoKXD8EaXJtVIAsN1rxnhAHUb
N6nq+g5IyELgbCuBgsn5Af5pYFQA/7m00vTN2Fv2CFralnxSOn0HyuNbHBXPkKN4RcHgnmDwSXCP
rDi4hXFzzFKDFBdEMNzBhXSx1uOxbYR1+mGnD0r/NGSCBG5180CtDxJARnnAl4ggxtIqTU2NUJP7
1FtMtHyzhopYHFat2FDDQsMevJn8U2auFbuyEhkLKaIOSurSH6jO5v9mt0BkCfp2SHsBEn35hcYs
VkaCWlhIZPtbFE1HImeYV+22t0/R2kcBRSswwpjOY4YuzZhVVrRZTPRQogc9bf0qx8x5PgoCjsgK
txjJzhYtK2FFkU7O8Kdu30whBpkdDC7DZWo8JvsgeGDy8JMkkemQAt4WZh1IIOMeAIoMlwJY8HEh
maLPs9ZbvjDHbVyWZP2yqLEeVsteH+9BEnZapie7uFvm+6J5xQHb9aT8F05xvkZuH5tlKhujTvSQ
Znt9elyaz1QXsUCufCsEH0gGAMYD1C8PSgJVFJQjeqqGEZTWCHxbf7Oqj9ted32CQEbM3lgWqnVo
fbDfcJa0zmUSjTNJutNERhBQTA+KJZoAvU4THMY6yiZpgRIHoPfShJx2at5YY3ua8zocMVvu0PQl
M7K7KEnfkgb0vbeXdL1t+DAAuqCpC2QeNvDSXlWY9ohOZAvNRYBQO5ShXDnWrABqNermtqlrT2f0
EOCegt4C6Nl5ILpU5NTWor492bl6sI3Y2iZag4UZ5LOK5ZfbxlhUvjxWTKac9apRd79WFwTR2Fy0
WtSc6i4JqvaXTVosrL6TksEvUtyIDph9gcS6bXVlN7GFYLhEVQH8IVf3U5TJzdg27QkvqPRtmWTr
Kc6j76U8KYIjtYJSwtfCjSSzr6cYfPVCcaKukMEajIG9bi99xoEDxVnnMYEIe/EqgoyufbpzY5yX
aB0IuCpmzJqzEE/D+5iCKKKxqQtWqr/GTIJkENUMzMtBouKqD4fpZ13rKhXPWr30Y/KzlyDDrgp1
Idc+FVOnY/QX+GI8uGBUegvjjk0DRq8+SKnbqb4FXeLBRUPmUQYoVHV1FKKmv79TGIfiP3bZVp/F
kEylmQqaweZUoUqtSd9xKbip/nrbD1cqQpdWWJg5s0KUSImrFFaW0xjIgbJzLLc79pnLJKVklNVq
THxA3VDUd/7qkvLn7nx53KuqsZu0lRcYZqmnsSk2cZB7FGN5C+Td+51oznklIl/sJpecmTV6FX1U
Nyc2pxT3Dbg2nwVbeZ1zXmwlDxxiGK3RRCcDo2SD6ncv47bZ5veL5dp3XaBuVL99bF+zV+V36YlK
v1emAX8FDyY03/BGRSmDuwwgVdUgcGfVKarTXWYO+9aMN3gGBZHeeNWA7pZQUvHqWAAOiKiCJxAi
NGPHvHScRYe4hFoBBi/H92X8owUzUd0LEJbXU5ycEc5JCqWlfU/GClOcSuUaNCBvHSYpu9IdnhuP
eMrTwkY5Ga/yPnOj6B58I353Px6FbXGNvya4X8L5T2lqSVM2X78keaDhtM+D5Vu+pf4MnIEnHxNB
cLvy1wt7kMa83N4YM9a9lcNeYbSuoz5qqVAb+ipWMxOgYYI8NB7JV8OpS0Oj0er76pTcZXtlo3vG
rv+Nxlq+je6G1lU30VGX3ebTEdy412PyX4bxgEF5AwTF/EQ+mDmkCZ2KCpQDzVv2S/OVY7xrPha/
3GBA1uuC2sSg9bwjmHXz261oSP761cvsY0QE5T5GNc7PiaTWVHR6LJWnVvH7APPOYf9jRNHvy/ag
3DN9VXFf6jricWbZJz8LtVocaUpaOSVGQGVP9UzP+YweHIj32O740sG+4OlzlSHCHlJPBoljlU1+
ilAlJEkLey5BXBsBdFXi8UO05x5qH0GkRdssL4T1BJafXwR1mGQG2YsLZEQ8Qyn0k2MnWvBlnWcF
INTMxZzKsQ7qt+qX9hvzwcHfhlzYA/EvMimWBVxBZAjYVsCIP5YIuXMAJEPpLp9R50cvSggEJWoY
xM8O87f+m1O7ULm6bX3tiJ4b575nVULFhnRDeSpxeaUI85koBVi1gOqMyUhe2Mz1pceYqb6gpdeU
p1k378oh9x2EwNuLWPNKYDHx9xkFNXjSuIzNyC1jXByNnKL7/o0lNqYPdui7JWAj3WIx72uCVPCv
gkXeAccBqgsYqL1cE7WTzBxthWC2VfbyXXHKoUhvbYtduW12t9e2EuAwomXC9XWQm0Cq6NKUBT7h
dLBqcmptKazrbfxLA3plskRKvNd8MVgTKIVx/cPtob3ELo+zk53mWiOBzgRyWx/6ARNLy0bdqvez
l4PaJPF/OoPf2l6zVz70I7SURQn+ipdcWOf8UFkmPdJKWO/zQ/5W70kQ7fWXcnbtU2G6mpe5uS8k
qREZZenB2ZLLOiWp3sEoZjojV/6wfxcgAakDgBymQAuA4cgOIqMim1xGHKtZN0psm2n8bWjvqjkS
vMrWHMbC+CAyNcaZykO99Naou240i9PS0e2iUdAet65kDM9D83TbNVeyJ5D2/mOJ8xjcQNrS6rA0
0vlNoWjaGZ1XGYIbYO2muzDDuUac07wH4XcBUpG8OMhSoHp6QO/NfeW4GAA2/sjULx9LT/QMXPtS
58vjvEMZnAkERhaWN6JMCUasShaASoVL45zBysCOqkjYQbyOpnfzoPjdM73vgO3YSvf5stHwcokC
UfV6NXyBbRnJNupwKO7waW+ZWmohGQVuHIC5fseBhPA1+tqHeqQCnOn6Jv5jikt+FY1iVrDACiv6
y4ge4uz7bR9cy8MYc/R/1sJdL7I5JQDNwUD+x8T9qX6M2/I5e0b/s6m8dtf7mhf/VI/Sd+L3QJv5
osbaNfsM4ubZD+BrWJpO0sxY4Cbqo0KDpfUJAqYUNP4y+jndLeASErN7rR+9/6yavxViVM7AoY5V
o1jva2l/NxrtSz7mn7d39/plzS2O5UpnEbIrzcFOjC9PATd97eumB2lx5JgAm/me1LjmrnsltiuK
kqL1caEFyUSt2w02VYO8oauR6c88ZsfFEVXWrwtLbIFAqqAcyEjpec472sljETlYYLeRWxcoJ7Cn
SBPEsfHdNuNRRHCzehzOzHEHHlpsY4/rvDg56E14idPY7tSPieA2FVnhzjedE6DHWngHaK7cbKkA
L9UFt4zIBHeugdkcALKGiYRYPpi6QeVoCUxcX2ToDzBCbLztAL3nicis2rRSOdPyU4feam312c9i
7DaLSvIQ+BFRieza48CBgAlEpt8EFW+eegijsKC81bv8ZJTta1FEr6BC+qAKebt9or4qbZeviws7
PPdQHTdSX8R9jmqAtmmou+yNnfItwivjR//qbMD77f/v+XK25NfrEBKQddmK1+g7UWhe8X32Uxw4
P/h+QenKXXBxrXYxBmewwf7AxG29ynOedB/itpv5KOIounYYWJGRXOJxhf4in6KjC2BCyEzOTpLU
PUNZ5aEzqX97b9c+IfBtmCQED6CJXvBlsIqidDbMqcvwlqGeWj+hnOx22e//zgh3ggfVmqFV1Wcn
SH14STK4nTZvUk004b62FsQlADWQ+YPTkEv7p8JqFqdUUnACfc7JY94iEReCeVbyD7RgkSUCSydD
Wo7v9qqLLQOSLElh608/pVNO3cRLA9sfDm3hJk/N3vByIZHw9WgE+JbOrBpcWaizUoL5Flhl7MXl
d/IU7xil4WN2cp7czjV7V/1u7/vN6IN3F4RxyYEpcLt56Y4SbnAR/GulQHf5e7i9Jn0GwbEokjAt
Es0uCcj20ySgVbaO0d7yqn2LCSZnqwUslyiC9Lm9h8T5/yOTWPnmF/vCXbZaWRWZwr4GS8vqjQN6
JD9+/ZbupW23TXI3Am+F4KZQWJzmwtGFTe6i1SulKuMeNsE1s4NF5TMGU2iyk55+MjJpLVhATvqe
+yDmSDCHIAjxQvMsapzlFw3wnUPVfC25p5uCgkjT/N0+Q2UbFTTwIiqzS/f9L1q7xu92Kyy9sOTw
1uq5iNFRR41N5+vLa5scSOcfzSsyx/5V8gZPO4x3yc7eFQdykvbKEIg2fyV3vXQ8LpZEelmBTQ2r
nz1zS0w8AX6oHkDtG7P05mFnBKPfuvUj4IjyDmPCsfjZzT7v1QaA2gLcFmA2AnfV5f7bQw3e3Q4b
EN3PwM6kAbl3Aul+9jNXPvY74TOfufAte9yKjZYOKHLAHvj94l2xIdv6WBrujGEweWeHs7CYt3Lt
oGGogRcIV45x1YY1kh4zjzP7wiN9o9EPc4Kic1X7dAALsP2YpZ+a/K4DYsqGMVQIfEH+tM9fbt8Z
1z+CCTVq6G8zMA9+yuUuF6Np5nTspFAFMzwmXsx9s0SiBGbViMaI3YDvuwa8gB4sStWolkKtLMC5
gQIRqTGz8S9WcmaEyyy1seqVvsNKjOY76EXcqBDRrawuA7OCuPJAM4jBwcu9MmnaOkTCMpAgH0jW
BxSrub0I5mSXTqghE0HBEDL0qKnxLPNA9Q31EMtgHFCyX3kpHQF63msphvDs+udtU9chnZlCb0LB
bgBIwZ8vkIrV9TiCEic+tsNbWW91TdBfWlsNk9UA0omhnfgKuUmqPpINEHgY8+Rm0U87noGpyd3J
FuX8bOv5fTu3xB3ePi472yQgFSCx5E3J5KWj4wIb4AECAM2w2zu34gcoYUE8E8qCjL6be2DkKiWJ
NGBZ+dg8Qx/xOybyRUnW2oJ0iICx5gIs8ZMELZUmCVNasGGpzWNq2MmhypfhCU2HDlSTTesvSjz9
dUUE1G6ISQw9jY4jD0yTgMcApwuoIDD/FW9Mp8o2MYlESc1KOZeZsTDwD9o1JFxcUkNBiVsPMsb9
GSW2/bHs6p2ygIN78hTP8FDhZLWlzMOUFQWkXhjo17wShWSgQhhXms7DX2gZdzlUhZ1Q3bJ6crcf
t0xydQAXsA5q1+24V3eSuKJ7fZ9h1WdmmVed5RORXJNxVBa26glPmsaLDV/C0BL6q9u6cZ0HUfln
zYXODXIH3LSmduw6GeucPmKN3R+mS+se4+ESZlKHvw+/OAtQBWKMx9cy8WRp8trRwQFu5pO6V+2J
7GqdLsFfHz1clCCgQhcezKg8uEwqSoNiXAHg7UJ6tvQMwqipoGy3EhcvTHDfKa7aXC2UwgoLzfQA
BcDo4l03bW+vY6U0h7Y+9AyBDsYRv7r8bY2YSzvAir6VgxbSuA0YeDEqpKO8b3gOSCPBdIShSpHd
FadA1MJjF9A2gG34uNKZFeYf25hNtygb6d1evKx2WWtB3i8H49BHrvZRbVq0+EU165VjB8uImICO
oz3Mky2W3ZiVVRaZoSr1vp79tJMf2Gk3Gn4Jtvb63YCtBeknyAMYdS7f1RtSkJWlwNhja7v9/Ep+
KBI4VolrPKnPXaB4SjDdG9VTrR5tJUiNbfXt9g+4vh4YHTC6s+iagvHBZoHg7KBnWaPnqqRivB6Y
CkX5kGoBxPv6G+po/gIVAuY+tFH4pzHGvWjXDRhkH2XjPelNr6vTwMwswM6qD6Os9rfXs9LCRBnm
C+fPSLYdPl4vs5w0XaJZoZJZjybAYCRy3EVpfteW6QFQC/U7cCbStxJ4tHQ0MMV+jDTRuOvKrqJK
A7wW8i9wCfJEGqYyYna+xnSPDqUMtRjwClH+Ovli5aZ/THAfLk8TpScN1gkJNRXiG5kOKT8Jz7y6
FDBprhSvL01xQcacIJWOfBWruV825kHz61P8iJfAnvr9nXqn7+r7KBTdfNcHA0ZB5QxgCC6+K45s
IqVZObbEClV5aEMrHcrjmEwVYg8d3ai2yu2UzSC6MkkruByuz/4X/Qlafog6ePFwV1GX61Jqz4mF
oQQ1/V2imvmxwFSAKfrOK5saNMgCn11zF8QZLJOxj2t8zbQ2W2WJxtYK5UO6o8mzRr3h2PgDgmtO
t8VjFnt15QmhL+y5dJmHYqH/mOVLqDaRGkhswWy2z02XseKb/ripP5yD6iaBsEjAMqVb5rhMqqkq
DEukMAfuxM+2/FX16PmX7UMnmb6StW4JdhtnPJCo8LvZEjjxijvhFYSrmPXpEIg441UpoyjU4KMm
ZQWlAQCbxu9zS7ymrGOXVotfWNlfX//wnjOTbPvPQisbJXQWO7XCOdd9HcrNdv5+23Gub39mASOE
+Ip4hPFvPHvIMipXuDzqJPaS9KTEp1QtBMdhfef+McL+/WwZEvgjjDjC/NTQvreq7kXjS0++R3ri
0umB9IP/362J60MqoO+yJcrWNODtkIyuZX5LMl1gZeVWYmhrtCgAhdRM/rFXTYY2aKUJK1q/eEOu
/XZaAIYUCpVtlA9fSUR//It1gboOzDEWyIL4ZNAEf3nUQ6oBBZQfoG3Zm+OwcahIl3cldmFdUF5j
UROjTpybt2VGkhi8m2HjfLPoo2QbB7MtPdqIWmOrXsEoxBnbJKZYuc80ZA7AXdAhDlsrR89qdHNT
+h4DJSE1D7jYp1j7vL1/q1/sH4N8sNLzkqQJeI/Dov4+JZZPFKUFT4t+V9XLFsi37W1zKyEZhHX/
WZ/FbWRFlkRyZKSeqjEGUWM8KdHfTjYAG4QeCybSUAvQMIHP3TNEaa2RzBkJMRjVB4Pi1InbTaBy
MftiwhWHgSvBRcPvIbOINA9ZPETJwFnFW4ytZc5BEhqqTZRqrtQPGqqhVZy9VgqaJC6GyerXjmTy
z9ubeQWU+DIM0g8T4w3gDOXLN0WRyHGXaaCB6ZSfS6ar+3Hpnb3V0wy8HyXZAJTq3El2ZBHXsivw
Ycip+Y681fp2+5es7gAU0rANUEaBMNNlMGszdSTFJBehLmmW5AK80b3XnWW/g+F5atx00tPItTJ7
Fh3MVcNA12DKAzLdQItcGp5ACKLky4gdGHL5PSo641CU1N4PbTMf7WScQgkeIjgzfDRg224g2LBR
Nyjf8fdDi77vOFRSERYz0e7kntIXsPo4h7ok7avjSJXgkv0qwJ5f8V8GMcOnM+plZPt8R0olNtSd
8Z2T1K7AtdtYPq6MF92Sdo6kUb+Nnc5zIu2Qg9PHXRzwzKiYAN5MAHW6yqBPnmwviT/gPqYt+mjm
2G+dFpSHLTqVrkGa3wt1NpOm7HMHhWa0lUcv1yc8l2LT3ESV9KMu5EeM0pgeMdIKf82J3ahSCP6K
VQcxBnzcSG6dTTY3871j9OBss4dgLNs/jkL+aC2qG/l8Zw7KK4YIfVnWfxdFCclqecq3tRxNfmUW
sd/mygP6HSD+Gh6TyHzQEsyW5u3jWKe2qzSYKKSJtIH43xQ4NK+CkbT9vrLTF0XpUxfwVdxqQ1u/
6Fmve5RY1M1GuwE9S/w7sbu3hM7ydjBGUKxV8oRTaRU73a5KsCJVtpvK9bgx6PxzyYtvi1QEOXBb
LXibSG+iuWn2v6Bv3HtVVR9I0hxbAA6NWQawMpbfWoUxbs29iEOXj5bsuzPOQlRw8JxFOnLp3ZU9
pm1WSwAU6M4cZG2cbqE80Qredny682UFhRRUbkygU6/gVjoFZNWy8jDLWixVSvuhcDWUcp4qpW1E
+eqKNcQqVvPT8HjVZHa4zvIe2ht6nRpaHkoYbfym5oYdzO1AkcZBiDO4HZZWDiqTzEF1BbK9mE/l
wpLS9MNUDA32T9aO0TC4pWFsSP6kSKJGzsqqsHmslYM3MgS+uXvbkROtHyDwEPY5ats5kd56WX5N
kskR3DV8gsA+FgrCKNazq+2KXSal0oBphQUBL8UJa2k8bGNVo79Kokmeo6Tpoa7VeKOkQyxwk5XN
xIUKHm5gGNhMAbeZjazkMgGcMjSy3H4A+Vh/qhKn3pelMrzEiJib2x/vajqWLRUAR/i/AfgcYDaX
njK0ZokZ874IO61MKzcx5Op/SDuTJbeRJYt+EcwwD1sAHDKVpDI1laQNTCmVMM8zvr4P8lnXI0EY
0apelGohMzkj4OHh4X79Xpj01flGNQy/+AIN3xC4Va5O8TEz+i9eVble0hbNBgxy/naL6Mvw50yr
DqgadqJFSWAclXiQBC+CvlNytV58VAwgSyAQkiB2pAIqP+13l/8pVRGrh4NQw3ORP4cTY/E+kMyk
FXMR341QDj9PKVOnST0oGyMwa35rQHWDwDpZBGxe13uMjmFjEbeSM3IQ6We/YrbK1ptOhsPQkrdy
9TUPwnXQIeIim+/Oa2NjEneVOCQJpMWi+mnOtU/BgJJV49feQ1+I48ZZWflws+AmrDMwwkD2uPDY
RihFH0K65EzzrN1B/YyMjNzBTWTW1i+J2SqutjF/EPPKeyyMbtwaH14L3/Ss8Rzu7rkqfr1eJTf6
RK9Zb9lPBILcqPLPAOYHfeMpeVNJejspF4YWvsLUcBDILYZmPtF02PnGx/BxnnqRnA6miRqJSsf8
Kxbd8d307f4pXV0jdCMAtOaizrKWnI5a2Uc9ewyl/C4Usl0p1hufcS3Hu7wFF+evqwWP+I0Jsayz
yumgu4sdL2i8PSzHE7LUXpN9CpDjaNz7a7shvFqewdnBLu6qeIzEMY7z+K2KnPkubIW2rrmjaoMT
2zV27ZZPKqNxJAvRPlHARZyU6WChkLbfqiqtHFTCAYOAIK5m9NhiE9RRHqIWzshzHhR7SWz3wRDv
y2LaCLorn3Mm0p8/pbSiVFsICYpLgRCdGzV70gTl0Kjhw/1dXYsCZHmUrhmZwm8WKzHVuCyh2eQG
M81ItGVA+m7NhMlBDOlz91MdfbxvcGXrOIVEOebgeBEq85ovvqInRVD4FzJbZ4Uj2him0XxrizbX
7DKus3TDadYuaIZhYHqmPQwCemEtoHGUw4yDNZCEbpB6z149fggi76+89JhI88kSG7n+cn+Nq5tq
0ktimQY6fYtQJ46pDGOFF58zIUtjbqdRtnZmaiYQWfY0ch2zq2GGvm/0BqE5xx2TJscbdS/I1IXV
rFWDYerI5dAwkt1ECg1q/1b/LQmy4BhYSfqUJ7l+DPJAcjwLtHkviO1JUuvWMcUm2dj5tT2ADsLS
ZqllSFUW4TaQQ6svU3Z+zGorcdLAhGCWb9HQrOjJGFxLbiDJv78Ha5/bQvucy5MHBknmtXPJaMYE
cVnHZ1LY8J3BKN1BKUOeV7o4zkS2NJoAFOZ2lerxv7i74afgPjVwtBtI8JgOdRBncXweivJbUnvP
St4Ibl+HW7XDm+bP/J0vLC2LREKMyqWFbj2ISO5M34l+zgwH+vtZTroVXKBRu/u7unZzQ1nDeQVk
OqtKX+9qAs+yZA5RfA6TzH83KJE9aJ2+LyWxd1U0Z1GBmdroUZQq75ggE72/b37Vky7MLz5qWcpx
lBZZfJ6ksHlQu7a3w1RI98X8a0R5aI/37c0xYZFhzjwwpF/QuN4inRMYjFMqv/E5lgQ7l2W7CrYm
kVf99MLEvOSLIDiN2tBUFSagVZfccGx4SJPn742yyBw5VDUg7JLuSHnUvdxf3Opm0qaXqFNRUF8G
RI2dM5SxiM99EYASDbsEKkyDJ9Szmg/eQZPTLenHlYBP0gwknwY3L9el95i5UgZBMCcMBu8SpErN
YXDjwcq/NZpheBvPg5WdJeDATza/itjhRUmzLYIKACOh1xSC+IM3E0cem2yqUSQ3YOlwrX5Svgm5
p9d2p0TG5/u7u5IczZB11QAjT6K5vE2RvK1QTul44naUre3WKoaA2k0Eu8SUhn28b0vVaO1crYQ/
7f0QFSzggjqFN55HYPquXUovlSnxAk7JaPqUSiSpTg64UyjZo1/PhQQEHV41Kapr6JWt3/fXvbLr
TATQngGFBxPYMtjLbQZvdYpXyVUcfZp8s5LtPBqbd2Wo0E0tPO9nkU08NYJ8o/O+4l1Yxr2olczk
aotlZ42qeJpKUijW+qHup69VYYV2S0Nk43pdXaLODK/M8+y2F0ChQW3BosfnVLciqOKUHqqcIGxb
3w5qH57rcherrS67eTfIW83TlZBEJZtUglLDXHxarBJlqCjRAh69aRJQqKuVwVa9eIsXcdV7Yeah
JaBAk6DOv+IiKgUdfIhZRLoZhaYj56Lbjek7XX3Nsvp5ipo/xOy9OeyFtfnLXlgzhphHgsqaAj0d
KdMzJNGO0kZCsHJ1vY3oEH1mAoRlJtbjhAQE7so2gY+XA6nI3wyOxUODcqbd+XB8CZM4fawyEUYN
I1U3wu2ae9ILIP2EMQQR2uUi01RQ+96PYahOvMmezFgCYjea8a92CuUtGru11GBOPQwqyfT1ISS4
3lOxDsRR8XSIiDJR/QHfUgKFT+OL77wsAY/fdYFh2OKkz8BiMYIpRTfGnjkOSUqPihBTnh7lMXFp
CcnCvzg/0KcAcuC40k9b/DRPiSu9aOBISny5O4uBXn+k21U86aMRflDNMXrSei98SAGZbYSIpVuD
jwF7xNkBu8krZ4k+stJJjUrmms+tGlr2qBe/hcQ4lUP/qY/a72Y3ffmzYPgfewR/hmQodyzVoCZh
GiG0H6uzkvgRGqmDb0s6fJlTQjcqGR/k3AxsfZI3ztPS1f5jlo8PBxs45aWr0SCgNNVP1Vn2U9iL
jPRD1zClAOPo1ktj1RIkOKTYMpXAJcygkttJKQQAK0rVR4+R2ng7z0KPzejD7OFf7CWvReLEW+lN
vnboQc+VaFBRNAgr3hAwkI/mO61l7mGA5nRs0Mvb6GCvOsuFwUWkRZS0ARqdV2drTL9UVRifmjR9
GmOgXHqedC5g8w/3l7jMyN6+G606nGXmuVwWq7NYjI2ibKtzPWnv4Q37KYjG0fJqw+4a8/W+rdUv
h5QhBHCQN1D2u97OworFqpaK6uz7PLiN0IqQemOgh1ZN6WlbImWre0lngVc+FXISomtrSS4N4UCR
6CxEI0xeg/7kRf4H05+eJxW1SE/4dn91a/Z4ydFF5Z3CY3/hLHI0AjCu/OrcKZTaxCdlHG3kPHZN
975WtgZOl/nA/NkujS22UlcQ0SDVqM7x4LtAfqD0ELvXxut+D1X1NWqHL37pbZyG9QVSVEAVGXru
5QymKPlWHDdGeW5yT9ohZepa/jDYYwBRWqO0nzyk7O9v6TLxeFvlzLUBBIJm55IJWm50avm9Vp7r
0vicKv5hzMY/TW7+Y8OgXkLuSt1isZNSKsh+NGGjKorQDqfo2ATRn+Lo568FBvV/bSxSm7pDxyTt
1PIcd5G0p7ZH2Y6W5EZreHW3YH8kC6bGJZsLK0GHgk9sYKXwYjeOQK8Xx/vfY+0AU134x8L89xdJ
Uz2mvt/28vw9AvM0CKVqK4VePjYE/Q1nW4lL4DbmvpYESvCmr05jMDP91CqhoS+UndIKzwyfPfZJ
jgSN12j2/YWtbB2JminBEMJr8WbQQQrrURcnkw8kR9WrDqnw85Ra04aVtTWxeQbJLZxN9Fivt08a
hhgKxZbtqyH/6aQPuSXvojD/WQrWFth/1RbpDm1BkaR9GY2CcM741Ko8GxHT+3IeqO8631J/mLLf
7CtKKlvX8kp0oPT/1qBG31tf0o0HZeSjoBSUZy0tin1ixfInM4xD9CchrnGTchxCu58a/+P9L3fT
GUQQfsavzkmnqoC9Wfik0rS1yaBKypzB5PihtM+KcVeY/amu62MrMBusTKdCsnbc3/v7tm/3mFY4
dfg55wFAKy5ChzxYQpqZU3lWCis7o7n4t5Co+VG0PKh6c/mPTwTW9Lkgr1Exv3lr1nI1TnHYl+du
VI1DGGZQPyCBc+6KWt35KTLq91d3eyawZ9LIJjOgorHs5pAei2NgluV5GGtbC14M9fnPDcyXGNEd
DADcadfHIUqhpeo8q2CU8n2aF3YAXuq+hdt4RWdhJtma5V1kaofXFnSj0HniaQU9f7qz0wdAwHbW
b/GQ385uENsvzSwCb+PJNePxSnHu9tUDWiCBy2CqI3yXHN/xJdtyract0aWtlS28XlCiKKnB25z7
yXQnoXUy9cCj5o/j/bwwGu4M3M7sO9b1/ml+ofTMpJZnvWw/JU0U20XnPUVV+PP+d1o7SLwc+UQK
hUW8+9pOH3od939a8vRnnDsIdsjKO7KfuU20NUe3unEXphZLmkaJYm6Yl2ep0r/JivBSpNKh2Cwv
bJhZcpMGoVTVeZPMd3H0VbKS36o/nGLAGP+vjVuqGCfpEMajX5RndciOqWFBsxpW6EQqMc/vQnbu
W9ta1CLDRQNtCLom406ZvHdVJvwMS+nUtfLW3MVKTMfvuCFpbYLmZTbw2h/SVsyCoojLM3iLvxLg
a27U5j8DtdhnQ/PcRtqDXnvvwUE8NQgP3l/kWti7tL24pCdNLb0GObmzkcGRP+nv9CLdSGtvr8rr
5S3cPUwqf6R9S7bhPWuab4vFB22M7Qb4iJco7v31rH40Gp3QliOnwjTn9V4qij8hX8dHU8I8Ohp1
Xu78WEoeu9oKNqrf6+uCGpoaLPFuWWRJ69yPTcadzrWROoX1XRZNR2eUJKlbCobDhjeuf6h/rC2P
WJ0mzADBEns2hNeyejGHL/c3bv4Kl40Y0DbATow5V4OGGkz59cYFlVIPbcQRHqIftfJRKCQ7Gp5G
yXI7/2e+RQ62uhqYTeDzoVzES/HamjjWEdPR7J0ahsdwFHdamny9v6BVT5gH0aCRmnOIxYJysOx0
2yduQ6HVDuMYmS6lqPZBAvezu29q1RMuTC2cLu18WUyTvmDkzQ/2SqWXbtxEnmDXnkm5NYkGcZ8M
0Rai/KYJPSOkZuQ1fQgKkQSP611s0bdI9LYuGLcJj3DJl5QU3Qa+OB16W0l1u2/313mDtlkaXEQq
X9SiRkLlE0EXJm0mO96FLwioJm6VoulS2EwVOdaz39jTlrT8DeB7aXoRqGKGtpB+r4q3RixCmPsx
sqVDt5NRW6u22E9W3HMWl5xbcaDDeCldb6zvq73hZ0XBqJhgT8qDFm/hW2+nwPl2PPgo1MwNtBuB
BRUsfqrJQn62JlgooLVU5UqxkyIVhccw8CUhQ2cceOMRNmFF3aURQUbsobtv+y52qOf7+0of2tKn
vy6Nv4EBz4VOCcYccr7eRBOyFsucYklTpfvE522yUW1fu7bIY1FQoDzCsOey9CqmqVcFql+cLWQF
bQ0dYyeqst7Oy+FU+f4egZwRqj//77ArflH5TTbS3ZVTh31eI6bEM/OmCVc1fZF6upefjaR6ra2Y
vhDcdEdtgjkkq58oUI3uhv+vxBRWyxAvrwQC5bL1ple13NHOzs/Sx9GBxmM3wbKhhpEt7CgPHWJm
iXdDorpRf9qiW56P1iI+Q4fHO8jAL0F5LMLZWNV9y2Bofs7LL36YOGTDbt4GDpfdxirXFmkwSCJC
2wu2bVkjLf0i6Iypzc96IR2kzqJ78T2Ith7Qq1bmtjGvWCC1y/fWWMZjnkGzc86i8AFi1N2YRa4S
WRvPyDUngQV47iHSHrh5E6mJ2DadmiJFWYJW1T92gucaDeRuBboKhnq87yAri2LoWjSh7GKynams
67iRi704aZ2UnaMeXj/6Bo9JT4c0VMIP/8YQoEOZpJGRy8VYhD6apZxYHobSoXFHI0tcra4VJzOb
+PDnpkhdQKsBCwFjtIj5UHxHVRv42VlWawK71P0AFfIoD9NG1XDtNptpMagHMuU1A8qvN88fSZAt
5KffZvMD2JaG1w7hUHGf7arPW1J/KxH+ytjiS8ndbMrD/QbvfSH/kLLX+7u29kq+MrA4r/2UoZ/j
zY63G3IbPtzneDdrZrau3/FQrpAv3CqC3XQkuSOxOfMpwZCObvXitVf4oSdzg+Rv1zN+VyNo39n9
Pn/AIAKeWzRZq5+MoMQ8EBMac+Z4/cmkNg+7kasKEd3iKT8Xe/8x/eq9l5xZM2GbFG/+KIsYSLfh
v+YWH60fzFDtOjM7+z8Gl1krN3fkb6hWw2jwfyBKWcmIgTqAokZQE89bnjE/7xUj1YrZWoEjkl9R
GLD97w2U8/lD6dnq1+iD+DQhC6x922KquA33MI4aBo04aO5vpypMddTb1pzSc9+iPjMifV58NSFy
6MrP9x31NmRdGVoC3Pp8KsZAFSkoMli8qxCl30d9ou0QoEr3902trYnHEhcYGj40xBZBa5TMqKsi
Lz232WTaDBxVtpnkX72hPbVJv9XpWFsYDFJMwEBqeZvDDWGVtlaupeeyfk2Hb6E+uEWwVXK7vV5m
CSkqhtQMoaJYUnrLZRgEps6SxKATeQROnzSv/TQJ5nNSKD/1ZuMpvbYmFcgRUCt1pSeVT0oOJ6Ke
npv6MfY/Af+22y2+i9vICLSJ4hf0S4xfUH+9PtNRGbWh18jpmSaVZJtV/k6hSWr/uSuwW8ypEtQl
pqKujQya6Sl6pqTnKNAObTrgCWr3XKZ1YIe8ce8bW901KF9IZuZxj+VHCsOhisEqpGczHB/KOjo0
Wv+1rdqNhHjNvWmp/WNmEfG7DpBSWEmY6Y10x7vsaNY6l3+t/6Wgand/TWuORzWeTgCp6Ay4uN5A
T2yFshPq9Axj1Yd0lLIPVaU9SRFUSpGaNw9FFm3xZ8y3x3X0BdU959qA37C7bE92OdPmQiOGZ8VM
bGEUXvLiS9+9TsVjJn+S8vS7YOYbbrJikqWBs9ZptRjUJ65XWUQjrLzjGDKF4B+Vd/EhfpB2oCA2
UpyVy3qex4MehOBE7XcJmwyC0EIKPgvfHpdibMPHVR8EJ3S6FGZR7mrAOpGr7+5/w5X7+trsfANd
NBgbWfN9Kc1DMp5+l31rB2hF59kVT3GCI3H4pG1REW6aXKQIsC5OE9XFeaWD277AK9odVTv8JNLU
5s5OHH2rDbhy+i73dhn1O2Zsy1YuwrPRBzs/fExGChObz4k1T1Ggd+GqJvthuuJ6KwsNfICgpOG5
rafyZKFkGu+0XBdfxVrJS0bAG4ZYEhmSEKRZoUdUsxp+q43vubLUuRJogNShMAP+9vpHSMy5h+MQ
++fxsQpt+XfUOcW+PBkRnKVUKpodDw/ZhtztX/jvleGFI+UMIGeTH/ln/cU7lI852lXziI7wMroV
X9Vzio034pofXVlc7PegB3GnNCx1xsWnR2YtHO+T+r77MhO9JIfs58bWrsS7S3vWInegQl0jrckK
69EeXHlHUvSoOnMG2BylESpgH0FhtaH7JH64b3rlo1INZdIDzC1EB0ucQaY0htXnQnBuykmzvVgd
7bGfXvy83WgQrhlikGSe+2TgGRzItffUuUTVuPCYMm3QiVSq06RBED9AHvrneRh5JXkEVxVQzeXd
YQRjOIQShtIa8Rbto8UIMrh/x0Tz9Y/3bsasUaFhsF3l9r1ekqhUKoQhfsr8qOefPC1hSM6D7VDq
X/+FoVnucmatod+1OACm1AeNErCkIRPjYx9EPwyzflGVMN044291lsUteOmIS3eQq6ZJSzHkjDvJ
g+wosMIP72aRofix/ICkizvPhyjvlNeytE03dKzA8XLKQjz3Ijs56O8Q/8qc5mf1Imy+xzYOyRKA
W7ELSHJxKOM0jhxGgnTTNqVIf2njZjhO7Fxgd0Ua/XV/8zeDwZwZXdxjSdPogmawJ+qh/6Idcyd2
lBeTavAcDPz9ViJyy01tze2df+KstUh+eFlr/aDOwWAnOvDy79Nd9lSfA6c8pAfpMJCegCA8YtvN
jxtrXcnyGACnwsM44jz3uQhEtNjjqJsC/2x+71zzUf8xBXY62MO76hj8iD91X7xZ2LyXnH6LAm7l
iruyvFj1ECRRbxm+f87jRjDcsRmC+lNf5Vn3d5O3dXhs80rr7NgaAjQS6IgEjqzVcrzb2IE56Vqe
gJnIBuIrZgpvgHFdM3Vq4/O1vZOJfhHP8PkADM5/1KDY8y3qxLX0DFv/tbjwr1HPUqs32PPp/bAP
Cg5ZuJMjV36eq0Pls9/a43Gz2rASjq+MzoftwqkbHXi+mmE0CA4xWACUN+Xi35ycy5Ut4paaSI0m
5+yl+Xnai1/qQ+TSSzw2id0+gOLcb5WIbhn1OTqXBhf3tp9nWpNRzuPB6kyuRcFGOsuJXTul07zL
juUpdRLbl10YkXfj0asc5eOskyO4W3orK7Wj+ZdwKUBgRVHHWHzUoAkkuYX/+6S/SHvtqXQE5+eA
ZtSsJ2Y83PfZ9W/5X1uLbwmD4zj2uiWcGvAJiGb/PXjNz7rTPt43sxobyP7IFygHQL9x7TJDlIRD
asrCKU+Mz3offlQqz+WRrtrjtDWhvbqkC1uLaKBLntLQOBJORehT4/OT71IZ/SrM+tf9Na3aoV4z
Y1KB9L/F/otjMJJ1pcpA1IGwWAEz3TzG0kaGtX6+L2wsMp+2iUSpiLCh2Z3bocBaH2a2Qu3g2clR
RtBhq/q7emOpFxbnVV+sShtqCF9ELIov/U5y6XW71V+JTQ/znDxmzlaZaKVxirNf2Fs4+wBOdSx5
7Z3HA30ItEmyZ2bVfCc8gdTS6NgmH7LH+lk8bh34lS7dbJlMjx6ZyH+Lve2GSY0NqNROzASr7pTR
RjQDM7WRp3ppRCA6SV48gx0/BaN+qCzjXzz/sD/jgZHupJu6CDjdUFmV6anCqVfHvdFzTWiZPYQb
zYN5FTd3EhNxdF1ohd8IzHReZkhhxcmTmpdm+NlMW/D69S94YWHxBYUc2sSgVIST+Vk/yM700L5E
bvg5M+DNTj8hJWurr4LbbU3yrB6/C7OLyGWYWZk3uoTmXPluyGMnyL6kw5/34vCRCyOLW8gre08W
fNamNY9d9G0ozv6WEvj8O5cfCOUAyiv4oKUu3+ehFRtSnmCiG7TpnZopkSP1XfdQBFrxKKWxyHSJ
YG68Gtc2Dxg6DHG0qW9FpH1d4Eg0I16hjY3j19Ln1JJevXz642kgBiBYFG7OPOpNMY7D57dm3Qkn
Lz7m1feo/6E2f98Pw2tXiwGPE9SI1kpnUW+MYVTKhv0DBgZSnBS3A3s5ZP5usHpxd9/a2nFia2hz
M/44z9Ndh8eoShk2ynOBJyj1KDmju79VAV43AckP7AEUTZfzKm2mxq3XVlzJaIhVIoqA1ef7i1j7
+pCn/GNhEXlyQWs1s64FiBlIF3v/uYGGU2x56P4bO/CT0NaYucwXkSELmlTuiozNkqOjkmh/FZRE
4wBG2H9hh9orA7EkTjcI5bBXosmqe1zA/xE1lZ00sW1qG668/CwMvQJR5p0xT7Ux07j48l7ZSGOX
6sMZHTnHKAO7CH/dX8bSk98s8MkZmkQ9jqLrtW9Reyz9zpcG+gs/pfRT1rc2pHJKtoHOW3792czc
bKIeOGuVLNvWKZn15FX1QMEo3Bl6YsdT/5CqG4nlTSLxHzPkejRdYVrSF6sJqmyKBD0foGuw1Ufd
yb/7j/3z8Fh2dnQUj57TfLu/fevr+q/BRUlF6jWBi7Yczrr4jZhqZyhyTRtx8wacxKpg34NRhT+p
ii+R0DpyIpYeaN15kOz8N7Rfua1TbEvem4JtPvU/i9IxKjs4dodwPxcXpY1tXVkko2w4ogG7CD9i
/vuL9KxrBiPp4qwDETvZdWfaZVNAcPjHWwlQlPm8uUDFbOUShw0nlVz6etWc/Z7ZzaiwkL+oeExm
o/fjTz/a3HeCHnV2SDoMiws2ZSA4of9AiUJpqtZpuoRRGEGWms7WfTJR97652yOGMT4fRTf+ByHM
9fZB3qQOgRpop74u349dFrpZGPl26am1A3FEsREALf65y7udxxvNyJkSVGNa6oYgP2PZYcY1wojU
e8PryISE8DEbLHrWhT0WuZ1302GCQf9f2GW48o3uggfXclB/rg9BWl9Lp7B5HYTeCUPvBF2NGyQf
/ZBCSOCfInFL9XuZyNAjQvUCaWVGBVTufGWxt3oV92qjgPr1v/r19/xnHaF+R0oW/nX/I96eASq0
dGHBuJmMNC1hWGrWVKMutwUzj6EmwGs+xalbJbIXuDVgd2ljM9fMzfz4SCtYjDMtIY9aPfT+QMOc
6vPjVDeOWBV2lG+lszevfiik5/I2DA4cB474Il5qwRD0+ahkZ/Vl2hv78mDsrJPkKE7s/h+0y+d/
7dozr60tgmVher6f9bO1g/5Y7LtjtUMsjlwdW4f7n+v2EFDMgHgZ+m8K0JApXPsFLCPVUIQtUJhC
keLHUVUG+Rnah6B4X0+prj8OoogMlJznubnTSlmpHsIW4tr9n/4MQ5qTeTZ3xkUuI2etTkqqJR1n
Uf4N5fE+HU3aFbWjtYUbI+ZQJMpDEH65b/SNvvB6nxmmhsWCP+eJ4GUy5zXm0OWQC5zUUtmbQvtQ
C9ZxzMJdlmmuJIi/5Fz6UCTJ3pzy77JUPjSK7pYcmlqNf46h/sxPPrbBn0LXuLmQeZBRXZtvkZtG
R1USFSDC0U/EJ7vQckc1eqfrtnoCtzkTYGGKI0CFaR7f0LqNYSoFopjrJzX32GyVp8zWM/72dM5C
oMAxeNqCZl9mM0Ns+r3eStpJrYOvUqAcrQGd+qneyP5ug9s8+QZwkZi6EskLM7JqLTe0U6fDqriD
yCuNDmPoG8G7uEv9+tiVY8usl6hV+kZ2e6N4OkcGFkYWhTIWjbb5gF3c+b0nemk7ZEBpHvsfyYO2
n4sy4Sk/xE6/R+0RnmJyjfuOe7temDu4Jpm6nUcflsURqNGTiAI3BE1WPT2jXKEeTd3XD5M5iN8M
bzJfiJfVRqRYOy0cfPjQmNLjsL5B3S9WKpdKV4Sc39NIK9rJPUr0HednP1jyMdbyx1zkGytTjsvq
O0C4X/rW92zT6760QvfitwhOyhlJUSxGltNHhboRQ27qcfO5mSl2OclzUBMXsaxUU5iD1VI7yYiE
GEH1IelNw5GhDYlhWXLSQfXsRreGo1xXj/oIO1k3PehyXR5GuSptoW7CjbbL7YfiF811JEBW/KQl
eX6bhdqkFpF2MsKqcoTA+K3n0mSLUvdeLjNEVGrasn/qG9cmF3dHX0gEpDTUTmbjPZmZfIIC86jU
QuBCuZo4hVDUGxbXDvnlIhepRdMJuW7AEH1S2WTYfBEW+tqD7L2/rpUrGLI1UmuSCnDkCBpcH7Qy
UA2jjkz1lHivwhh9rzR5H1vIVEBMo9j0tXVHbvq/s6L6KkvdZ60tRdtXt1ScbnNUfoUC6xtD2+g4
LevKU0030qws9RTH0r6LtFkX0zbbr3W8pVs5J9eLywldTGBEnG+Gl9+O48VxqziGnSVV2imqk50s
TnbB41mXaldsy3fFZEDas4VlXjcJN+KshKVxkK63WNZzRpvHXjvVBXdc/atKomMU6LtBLR5H4Cha
Jn2+/1VXDghtHVoOTI7y4l2mb8WIQLEEUOxUT+874XWS+2OILHMkMZsTbAm4rFx4vC8YWOSRxhNj
eRpNA9kk8GfqiWFziEyyUdB12zILcYMf5sZHqNsxvEWglLkSmHRabmMU90DgtZPOxIX4CrnOLq0H
m2C5cQ/cRrzZEvnSDIfgnl2mpUmgZKPuYyn+4qW7YJrV3vdmYeeJI39FM03fzznjFlnSbfWAhzZ4
Op1qCy9dfPN6gcLYtJIvj+opejLeD24Q2VCoN5ObJo64J8ai67KztpoRN5nqbJTdBIfL0bsBZaTy
4MedWKsnSxhfNClwQ0t+KtuTUJj7UUu+DeHR67daYzf+ORudcVFzNRHquPlTXxxCs5HyymwwOvja
5yBqj1ViPg55z8xM4JaB/Kf3BeZo0EORAJ3GLRJeFEJP6OEgOU3DX1JCx7is7Db7pselO2wN9t+M
piH6c2nsrQVzsTbP15s2lBvWtvcOmRu9b47t1+CY7i13+Hb/mK856pWthcd0auznVE7VU4OMJhpT
buCKEWs6+E/zoET4Put2obmREKx9vBnjzBeUqNQuAbRKOFWi1mC0r8IjldR9Ltb7sYsg2A2cdlS3
TuPNRThvKJBPBnDmkvoyYiPSIev+7KH1boazgbzsdrM+aXPs94ozC5T6npu/3t/am6CGUZWTP5PJ
EAuWHmoMhjlmbcUi9QLQ7pcSPer7Fm5wK7OjXJqY9/nCUXxoI8OwwcQkWp8rKfuhJ/mu6Hn6hvmT
4YPXGHrEr716X8V/q4P10rbRN2ModrCIOsyP7qKGxp2m7ijufLj/29ZWTxZMZXkWGLypykajVfB6
IaTHUzPjo1G+3SLM2zKxSKjKsfDa2ijUk1R4zpgBTRp/3V/ETbNz3mAktikFoVhFRJ9/wsUGd6Eg
WrXZqyezqxy1Sl2f+cixJlG0Rqfzu52gi87UN3YwbiJr559/lWbMtsEOM9I2sxEthYBIFXMzFgk5
88lsz+HOezB2xgFy6O/IC24dkbXNvLS2iKeVOkWZOr5ZEx1xB64UAOaD5Vgv8lO4b991n7fYMW6f
LYsFLry30cRJVVI2N/1tHlQH3JOUMqUVuVpqhw/DLn9OJVtJ7MopNqcfbyvSC+NzxnXxZdOx6MEu
YzwaeA9KsmMKIrQz/SGkqNGFT2UcOML00gu1K8WGK3e1kyTJKTYCx5BGGpvpg2YKLs8Ht6i2Jibl
tQB5+TUWb9cizpjcnP2u3qVn1ak+hpYTOOl32A66h/rAiPRx3E+7aJd9Ro7gVTlMu8rJ32s/Csd3
041e+G2Cf71Xy8HcpIqqus+5j2RugkCu0H94P4hwIWrCx8Fj1j7/kYQvQh/aQ/zQDlvF+037izuq
MQA6aMqbb2YPfmpbf/mEb+XQP9Xt/Ijf3T/1q0cB6veZtZp0e5lEJYNa5yZST6dU8pxIg+Zki0Xl
Jp2fN1QVZ8Af40Q3krq+5LUg2Pm8MdP8ZdzuM5xOmKoDogEH2XodI2FjvGPtBmQsdr6IiGY3IyuF
V1EriUgMO+V3xBh3JDHtuzkitZJfz8O3/1hZPDhV2auV2ORe98biA8KddmRIRxAbroIU1v2PtGKK
GhmdxbleT/NvcX55v4ekSJiKEiP8jPSr+aWqRetnDtvuizB21kbKsrKBMPfNU3tzDV1dphB5F8fC
oPPJhOiDKfzSkyev+/v+klYO/fx8ZniJmhnlmkUIzuKqZNaX21zPf0nBk16IriY/BGbm5qiN3be1
un0Xthaxl4KAqSYWGdEovnRaefJb1GND49jIysbNsrpxNGvecDQ8uRaWvKagL1b5XGPGwfCTp0yX
nmsv3Ug31tYD9Qcc91AFwtSyCBG866ak5G9OnhVI+bH2Y+WnBgpJsOOYgSfK1L6obrjgyimm3kA1
mOK4DAxyYbNpKJqVVN5Pbao9mpnpWhUTiOoE8XzAE7npjC9ZbgwbX27t2sQssP6ZcPGWpjyY8ghl
wFw+zVK8iZt+rgGNl47nyqSZD/OorM4UH+MaR2ujBb6yyVhm0JKelXj7urSmPo+TGstB0hjHXklB
eVbGc1Q2DpNyv+576FruBSPCzLrD0CxgwQX4sVSCVoxTTzp5bSHYJEm+nSCIqMqCmyrV0Zomzx50
7W/YlMB6xP2G367cAkzqzqyTlPsZVFvEMubR29LjL0+VrDuK19qetFWEXzVBUXTWOuOALCkY/oe0
6+pxW+e2v4iAenmVXMaesaYmk5wXIVVikahC1V9/l3Lv9x1bFixMLhDkJQdnm9Qmucvaa6E6X7MG
dYpTPz4p57Mj1hqpC2fPNPHI4J5Eb9GZV+akVRhaAyDfaUjSo9LpT7+3Q8nXhIuWzIAWeqpLQdP1
irZ/AFVjlaIBgIGM9tSSBBGRt7PJ3W2HWNotEKgACzuBVTCreBmxYXxZjE0Taycl0l8DxBQJK1co
QJdO9LmJ2Q0MUm+pZTxBA9j2nlQNj2Mm8MtMD12QsyZxfeBN8+njy/KMqUwEGhC0u2bLsjoTepKZ
YZ6UVgV6/CVPX28bWDq1yD4BiEYvDVTFs2uKc/RGhq41T1XsbS0Xs02otvv1Dz//sMwc0iXkehPT
jQ4QNirCl58odfW8dydltVzXizzIENw/o6Dn73QIKITULl2MVDkUzWC0Nk/+oJshCvzJysmdrMwS
pz+SaFPzEK3hOYtRPxKr5hhUOHXlD71NoPtLg2xtuGphVy+MzFylrLjjol8GIzKFfqcZjJRDI3xq
Cb7d/n4Lfn9hafaAit4pSS4r3BLxp5YdC3dlTGxpJThUUN5BNQb4ldlKaJNpRmeM+kklxasyjeec
g5a4qTIWgIE02dxezaI1UOoDFQaWB5TTLl3E9GKh5U6nn3BnHXWF/ilknqq9MmQbEIizrjxZC5uH
7h8anfgbs8ZzBL1eY7SqTX39xAVmziFo3GPSWOxvr2nB4aYWI6YO4PWgGJ3FomCycEfAO/STVfjh
EH/uIfcq+7WG5qIVV8cwgAXUPOBhlzvnmE2d18rTT8L8rKd6QEvMg6/4wuRLs6Njox88lW1AwXQF
rq7TgkGEydBP7qgdR8wPqxwJSvOloCS0q5Vq/MJte27Mnj3wo24kmCUDzCdLTqnDdn7fhWCGCaQz
qUyb+1VK1qUdnN5ytPsAz4LPX+6gpgm/6bUGvpdZoUkwF609Jeb48esHYBTkj443EbXPPRx6XZUB
ZKh+KjpvgFgYBonygX9LhbFylJZ8G68VMi6ABAAdmrldokow0Daedsqg3ntA/7TJA+hVkJX3Y2HX
IByK8j7QwgvUeq5oyrGLB+1kWMkB0hQ7njRbvRm2Hz5E4G4AihMEUZCom0+r8sQm0iRSOzl1/aO1
URdu838KY21MaOH+wXUAO1MpGCCv2aZZTTWQaqQaqrL9Y1uXoU7YAwSp3lHiWBOKWqrPgswZlZop
ZEHjbuZwIxlijxUp1nQqHprPE6ce2/G9/FXdtcdhZ/82Q7XPXp2XtZKJsVA8RLNwMguJQyQnM8uV
oQmW1caI9DiMT+Kg7acqohUOn/JHuXee9JfuiT7Erz5Ydu3QeYealP/z9gddcE/8hIm5HVcJyu/T
v59V2PoudbNa9GCPzu0HkaAvlIK/Y+WwrRmZnPfMiGMOnqhAQXCqIUXvc7FrBr758DrgKKAUQ3cZ
48D+rBZnyVbmsY+gMCPmpFkdgozttoUFn/zXwqSLe7kIOtZmITxYKFl8KqmKPDYgUqLyd2vncmXH
1ozNnpGylG7d+kQ7pfFpHD5rgIyOzmsR/769poVb42JNk4OefZhBZy0ySKqfZNpuBp1uHUxMdHa5
u21mqY57YWfm6JJXuaRGqp9sMOjZO/T/+H37PS6CHyKYCKR7FEj5RqtDKwuSPFhL4RZ6nzAP9nRo
loG+72ogfcjsGpBL7aSXcbGt7JgFiG9fanDsNsxCb77+VUAaM+jStSHWxQ0GQgzM2ThlqARcbnCH
8RsQN05OQ4pvXNBHg/Iv2Izn2xu86C5TMQpdZfBLzlNIWlpxA9yHdoJefKil2hbSGW/eIHaFNF9v
m7oaiUL6gFT/X1uzw8xcACeMEZup7V3k22EXFgdzM97Fm9jcWEEPbs7+F9msjX8v3CGQ5QKlHxo8
kxbZzKwPani3b20sURU7u7eiuM1W4qqljzUlrtPLMw1CzEzYNVCeTedop7iUIenTwCRxaHaH2xu4
9K2AFgRbARwS2d7MJWijC2JntXZixfjUd/ovQB3AoN0f+0ys9ASW9sxDYI0SOVh0rgD9HOpEHgSD
tFPjk33Vsr1RflQ/d/IGVNYQjk4IFHBuzRw8r1CjJN14stPqvqLWj1GP1zi9lgATwOv/Kbgi6r2q
8iQp5OZ1JcaT84+5S0Pd/CRDP8yakOzlhm/S8tNfdBemdijYh0DqiKLM7MJiXeF5RWwPJ6fFmDT9
ZbRr+e+CG1xYmL7d2dVb2pApqzVYiDH27caHkhqhHrPQzdaSuQUvuLA0c+s0I7VwElhi+T85+rAg
Jrzt0Qvn5sLAtNSzpZixb8Q2gwHN+SJA0OuM74ZcKfqs2Zjl1+VY+n5nO8OpRAjBKEbG6bgt6jW+
7euvgqYPxOdRzQR07GraSlWlphjmBjEX+96Y9EFY9VHPxweb/fzonk2GJo1Z0MtgUmm2HrDH1oTk
JnqU2k+irNDnZqAna6CfhTL0nyowwDdAvKJdMQuLRmfgiV/Fw6mj78LqA9wUewdkwXJsDhLdn/bV
RbJdQm+WlcNOE93WTIBIMlGkbqpd5UHmcvxye+ULD8jFbzJmgRTRet9puYffFLab6mBsrd8T8Rbb
jBmIP2sayKcqNPRwFas/BU2XeTMMIylHdQ09Q7DGXPop6fWRV/V05IijP/paPW7LRI0vcuxctK/r
ofk5NHbyNbOVF296Q0seJNdK9PFd4exjVPT3Y1NXT01iiSeN+NlRjoP7hSRE0iBtsuLZ8EvphcnQ
NK+Z0/W/01HL3krSx5Heo0MkSqasvdRGHTNHsmfR6HfdztIUTQNXccMDhbBV+/ux0nn9puox/er6
PgKiXCvtTYr68U+magAns5YwAOJses+8vjsqostjh+sZNPQ0cZ6LDrhiJ2ZWmLY95OmJk/Tfbaz/
DUzRzS4eMv7FGnzMd9U94RxjkpZbbzy/bT4DDmPfK8tBluooL/vWuRrrAwpcTqS62Po6dlp3ZwA0
9rnhPn+sNQKRnUw0mb+Jha/oyfCy+FgDvnLf6eMAuhyVNvgbPZgI4/DECQiepDszdUvzqaqIbdyP
rB45CvdG9jjYhcUgI9smcsdNpSUbmki3CfH25/bB8lT7Yo+j+03YsfbisFp9URAIOVGHxtDja0H7
WNA4dQPp1WK1bnp9j8J90GrGQDMqp1fKjzat3RgrHE4Ksz9Wta2MF58kYHuP5HBUpbPL7N9dt1f9
YTTqje3v8/TXytGZYoMrD/73J8wxZ+MAKA1aLtPR8R9LJxBv7m4M+rtEYp8D8IRum4N1J/ZJF2gq
ICtluj/k+XPzSLIQYoJz9rpyXMa1X6c+zFdm2Gy1rX+v3wkt4GxbbctD/MAnxtkw/ceFzs2haoNk
Zz1oYGlZi+cXr5DzHzJ7cRyWVpgtx6dojOcamo9d+kj731x9zvSviTyl6ug0j7x1AzXI59asw6pt
A+WzwOVrU/RLXnH+U2YXeavHduW32JOUmfddXAeyEbuVz35d8EPJ/mzfZyFjYY6pTaF2dSJ6oH22
QrpNH6s0IOCMmfInwwj+sA99N+7W7syl1YHkF3OfSKvxIs7uaq3iwqidrD+hX+psm6Gg9wlEcldS
66X1gfQWcF8QLE2zLpcXc9e1xK8UCOS1+L2ss8Dp3trx0RJWkABltLKZ00+eOzE0pjCRCbE9JH3z
1NrPY63UBIwdjbAOxOOE0jG3xWkthlz00nNLs/cGiBJR5wMsTQQneOLCznvo7X3G730Qx095b/Za
NRvBpzbwyiqX3rpz27MA1hxaQFrM/7PdHvR3+H8wrZO//pWPnG3o5ENn4R9wxcTSGUy11N80mDrT
pFpxkIU2M8ZNz2zMYlg4R9bbivWnPMkPmknroCi70GDsyeOo92j0XiTV0SL28+CIDyfXyHF0949C
FLhU5qASQtFizDuIrRlQRC1EHiLd3mLCLxitj4MlL03NDjoXyUCazIKpxAmMzNxDa31z2zOWTrSP
5PZPfxap7uyscVpqad3y8QSpxtBpQG2NuYjbJq5jdWSFAGXhIEO84GpCt2Wt7w5aP5w8OqIoYIOX
rQuzak31fiFWn5JPoHAwjwvp6dnxshtBXCGQEkD875PVD8kX4qodZXq3d8p0DYuzsG/ouyFaxxDr
RAw5O1CD7FNZ2g3u4PItiaughubF7W1bWg/o1LEUSNJBO3ZmwXCbakw5H4D2caFoXwaaEYFIcevW
yf62pet6GEYBcJ2jvo6ZoKuhu56T3JBTJDMpyNAj3Wcg2C32a2zmS34AN8B8CiZTr6krpK6ypCc2
7j87Dhz3vYT+HVtjqlrAHaJ7gz+4zYHRuNJV86nm1jlyG8REHfQPg2YPQeEgO5A9Rg6Oa6HH0prO
rc0SqrRpHDAx6P3JpLhvdALopzLDmrtrOmQLbYmJwBydxGk8EuzfM0uJV/LMmz5Su2sf2E/zwb0n
SNwAK83vu10GwrjI3Fp3hgrYp+z9toMsuCJyYCC18OJj9G5+5dFOEHPwk+EENEXYpe9N9Y8sMXBA
q/C2oYXtnJJt0O1jbB+DBtMPOXs70jaOc6AV+hPUtGigueQVAIw34dtrYdriisDDMI2ZQvx0XgKG
gqBFLYLvVjTGvlDiFbQ+OxaPr0yWX/5iTfhok14mikfOtOazNYkhdQqEbP2pVN9t7Qcv35xVQd/F
fTuzMd83pJQCjav+FLN2gwQTlDBdONJse3sp02Mwi5VAxYFoH91s3Ojz6Qg1spTnCmZ8hzpBRvtu
06ZZGxpNqgIrc58kM9Tub2wC/IpeDsQl5rXsMpeD0bRVf9IzbY85Vyha85MT23fdQF766uPFKxwz
x8fnQkCIgt/sFSnKupdFB3NZ2f0ju/gfm0EK1Bqbr7eXtfTF4ONgAQEvFaa6Z2GnUmbXGE3enyxP
3HeqOug8DpqmWcnRlr6Y64GJEBhOwK/mA5aiEhTM9053giBIoPjJgmjQ0L5mTb1hsVo5vQtvIhrO
aG2gloKqypzlDTfv2I7S7+CFSUDUw6D9+PimeRjUnmo2JrBrMzc30C90SeViNZaHwdU3t9YecP+u
LGPp05xbmfb07MBaPRtd2drdief3XmVBTicLG22tz7x0AyGMBKoBCGVglGdr0YkiGOie8o4MPOgi
5T/NIdsP0nheGxNZXA++yQSKROQ6v+t8pmjTSdqfhA1ysgSvBgbjtvpofvvw1/lDn4/MFFCNK5TQ
iK5ATQwJGRYGEaJYldWGDQ0YWqm1VsOeLwkgaLQwcG/jSgWs8M+A3NknYhnPc8PgGah0bOgQMOm5
X+Wooc5B+sr59bF1TcZAH4VgD8xrE+HvpT+UhaBVrxwRtdQEy6bbZgpz8LLoP6HMqsr9bWtTTH9+
x8Ia2LKRjuKum2h7Zn4hvaHTUyPNItHaIxhRUKJjd6TItey7O5YF+9Z4g18dwAxQ45CZJvPaldr6
/BhPv8BFsRtsRchy/Hn6nZY0ARl400etlIFrN4B4rY3aLnw/cKOiNWmCSAfNQ/NyS50CGl95b3XR
4FhB0WH6tO02lZccbu/l/IxNK0FbbXqxENrC+y/NAOQhnQKUX1FmZSAYgwRl0BH56titF5pescYB
t7BxIBkBcmQqI2DsdPbpwLKp045pXQT2tO98RPApmWlvb69paesgTAwaTRxlTNLOHqgyT1GQi4WI
SKn3kDHrK8PaDNTrxpA4OIMrl+Hk3HN3xNOLkU+MUYAlY/ZO+cLCFI/V86jmmGJnbHACL9XA3tlA
ZYyFcd3kj2Ppsk+K1CCrsIxxxRuXviGuFWSo0xgvXObyG7ZW49jxaPBIFpVlbDMniWmIEUifbCG2
mbk7RZVjfxDlNjkOBkYsKLih53cFr3Q6p3aLlPGoxcSytbFFqqAWx2rG3qESUsahEcf0C4JIV7+3
R60rVihYlnYdATBKQugLY5RxlvgbeqVhd8shopBKCoC4f8OU37PlqxDj7xjQkWNg0+oxcUW+u+1e
S9t9fvhnPqx3iW7IrOsjYbLkUUDGWQVJUzr+XZ9lljoKd8RRum1z7dzMHtxe5InA49VFaWu/FcrU
N6YD8MBtIwsLuzicsy1FQsHTuNC7qC8ey9YKKsf73bXWGy1X2eEX14OGAD4eGktXGnaAT2l4Mqru
D5NxHuNTBQmUUrfpjobNplNbvd9ku7Ua38LFAKzfRGCDsileqtkC+zST2DZPRVL4bFvbujyko5+9
doZ07j68l0C/wwqCCrCgzUsTYuAV6WpbRUrIXdMkOy3tHnEtBjogabdNTb96dv/gDp9SXlwC4PGa
Pb4IwwgcslcRGfijWTjveTk+l4C2MMk/+2Z77zhrWNAVk/OuSlcTu5D1oCKjHe5av3rXVBw60t/V
SfXs0hNr326vcenLna1xTgVUpwaSjg4Gy4buTOilypRsrWFtXQsn4Hwr5y9HDyJ7t7RgJq3TXQZ0
VZJngdmrT0iRVxxk4QRgRAaoHA0pNiBWsxMNvGalswqmdIQQ5Zh+o2pc2bRlE3gRHAD88BLOHiZd
JpiVdxVW42fBMHwp6Vpt53q/UBh1MY8Ar0OYOT9QLXdJWvldFRlQSnmoZUw2NXiEg55kaRNkLunX
pO2viB1Q1pnCTMh5eRMRyTwuGkFqIsCQVkXtzjs2p/HeebLMwN0OO2dX7OMXkwRrkwpXBbO5zWmj
z2JpJPtaaxewWW+rQ76LD+19cuqPGkwOd5iUv+3r14cLoQsEjwHcgaLXFRubaxRxLQUtI5tYnzDp
dPLj4kfidF9JFdEkUWHTg2/2ts1rV7m0OQshstIxSdsmZVRZ3hBoCNmzAaRZt41MLn15UU1GkCkY
IPTyoV56uY1K1m6eFxC4j9OOHMw69TYpKhrJxk2sB1SbtC+gbzPW+KmsBSf9w0IJwK4Go3Oyg9wu
WVoYfhFhSuKXa41h3Bl7QFY2YkjuWisJ9ILeFd2wGWn5aBrfcG/vato917F49ga0ZaX7yClYbRIt
ik3+Ujk8FNwFvPRHX9GDKs3NYPVvBudPOIa/RWvt4xq0pZ7Yt54VQCVyk2lAbMbyqcuH9kXWLfj6
RfszHvmjVvM9xRisPzjZMTPbNiqB09l5g/JA94tUyq5fbn+FxU+NxBCIDpSokD9dfgVAFUVuFE4R
lTRTIcZhkL1AemFz28r1hT3F3/9amR0ZVw2USWUXUTaaWzmg6mppx6qqdrfNLC0GLgJD4GOF8tQs
fYnbSvVeBfJPkmovae0Ogel6P2/bWFoKJoiAPsIgoIOWxuWG9bqjiIkhRjx2DOPsguQ7UablJu69
j9YhcNEA6DhhJiyIMCOXuDQlx1Zw4DeKyEMcHXBlnjiJ33kef769pKVts1FBRiPIQO435y2PtYR1
tkqLSLPy79qQp0FO9TUXWDQy1QRw6MHnMh/Qa0Ej1gLNK6OKNMbG1Mt6yxpirpTvlk73pA7vTzhl
dNBm7uwaQ2MmlQUrGbj1MrUp4/huIoL14q+3N23RD84szfyAZA0qdyksuYXv7do0jbceAQeNaYCp
7LappUVNlZSJeA7dpnmZ0HPr0ssH6KcDhZiHDpR8Re0BLRPfN0X74y9sAVWLWBUzjhBOv/Q5Yxw6
7pS9jGLuKAFOL72vQj8XxWvd9oYV6mDTd1Y+2nXyhusftqan3LWuP1qVtSkIEPII5Ur/CbvKPsm+
8n4xycD9LIYXkKYB4GR3Hg14lWivH18yyF/BsOWjdXg1DmZSktgG0fIIgr6fqkGjoQbBxSI2Ilta
TfhhY5iTAWEwOPaRhs4zgV6R0sncEYS3sU13dlXJY0KV+TmObWNjADe3Ym8hfLiwN3PTPvVjTHZg
cXWW/tOAmrPs8MZZvP/kafnBTFUSUAwkrlhdOOywihm+6YteT8XERYuHvO7ziDIMnYd65jao7UD+
qtje3s6lAPDC0nRMz4KxSrdjZLEgENae3cfqgT3Zd2QLurIqYN+GjYCO2iof1RwAg2sZ0xCoWU3+
ggLLLMMScVkqyrIc5U0ut7SR+TaXtXZk1tDfgcTZOSKYz4MYpWmEBqNoj6J1+Io679WdgA406sPg
Y9BAmnTFG9By6IPimcojxDnmT1EbaaA1yfcBSPY7gHPI2+19vvqgU2wNxBr+b4jWQFRwuc0ofnJg
e6EUWLnOEKqBv3lO+X7bxtWNiia0PU1zofGHka6rBIUlNhQ5YQOV6l/cat38ezwWrH0ZkQuulN4X
1oMHFYzkUHPE7Nh8qtA2Ot8q44RHaPJv+zrSeH74i9WAFRiJOEpSYD643DGI43ptbvUi4iOYKsZc
f4Uk5kMLye6Vs3Z1e2LbMIKpQVQO3AfAcVwaqpnRg4mAiQiF78EMss6wRaAMOwWhVWKa7UZaHtST
qlTnGAsumGOEJYdMwO72ehcc8vxnmLNgpRwR4cVehq+X2eOmaMEgHejcj4FBK5v8nzGxyv6j76KO
qVBHm+aegWC4gr3pDs2F41U8Goj+ohsdkLjc7tSwa70SEgyOUflPtxd5nftNJjFriIY7aCCuqruD
b7QpHwhDdcWE4nFcNOmrrpX116xMDBp6/QA2St0APVDoKF+Yu7jy5Rdej/GX1kl0cGy4NF+jrlo4
OBfOPPOAMkk95XM4c5USfl/6nb8zvFS+ZKO3dt8unRvcOC4gHPA2wEUunY0ULbo5tscipdIN7ozP
sU/WOsoLDo10BKRR0+gqmPVmJyen4DMWKcmiqnc00GbrtbTDXnmiQwuWZNm2cXpIcqalVf1UbtEm
QYaQYeWCWPwRyA/R0kFvCRfs5UJ1JdPY8aHnnpV+FZgVa++6okzCIR2LQwMo9943EvJQ5JbDA8vJ
yMr9biycJwTkkwDslPhDlOXyB3DKWzPHoFMEQhL5Dp+kYel0yScNRAaBqMtuO4zka+2kWdCr5Fjl
XIbU8HjAei2qcue3a1QstJ3kRRdev+EQ3wzaivOg1/Kj8F2UZuQGoyeg40jN7OBNuW3NeshZW6uc
JoteAxGrqfYJtntt5jU5KjdSlNB4L8UkROwIEugae4spkAK21KvdgED02CQkPjqVV2J4wS82iiTH
eCR3XQnVMMMF75D5oxoxNW9k2TuJ882YiiN0fkFCYNc7rnchxwZt1KA9ptz+ZOh8V/PsW2voR4xe
7TUblKmGHR9wYRyVD4mexo/alJ460u38hOzA+XMwWHuQNTkkuX4UpRb5vNHCPusPt6+RpW87iR7h
0gaP+RWVTNJR6HtkVRZRmjO+zTQyNLu6rpw+EDxDAVwkQlsD4F3VW3BkgTbAzAzAcXj6ZreELYAA
ddoyi9RYg1jB7hKVH3srSaGz7Vj161jRz4OKMT9ye7FXFPXAJeEDY+YRQsMImeYdMReUpyllGo/U
Thx0GfAXf0eP8U+zDtotgPCPzr32bq/c1At3Ilp9aJlOYT1K4bPj42PmrrKdkaOAYmtPvoIUqa/K
egfK4mZ/e4FXITbUpXAbgg0BJQ7AYGamCFzboqbBon6sWLOVMcr94JFo6x+yGo0fbSycpyJn3Rto
+vW1cv/COidWHbBVoeBx3WuvHa/XS4EHCQ41URP6ZSIPTCKTGXKeNSu9xWVruBHBQIZEzZ624iza
hsaLUQHKwCJv7OlGmuhs1XqMYYouX3vcF+4MhNfo5SG2BfXxHAXW1AU3W89kka5Msm3H6nWELvX2
9qdbMzId1LP1VAPQ+TbTWOSi8pVua50j0Wxypn0YIoDPc76aWbFTU0NWFzZ8ROi5Fpi1emKj+fP2
YhYOOAoEAEOgRgDc8Fz6plRlY2tMZ1E8qM9qxJgiJozyjSkMN7CtUW77jPd/s4ET1naa0LbteVVn
kEPZ+qrFBrYG+81im2wbaoqVAsHCfYnhBiRbKBYjZp9bEVANMKgDKzppyp1kRbcBbid+oFamfQaA
fY2p/QoujysLQ4woSmAfURmYo8Bqg7oaGEFYBIC3xIuopWhpO1A8NVWyMctCAStoQHzR7ZNNY5Te
4yBt/W/OGuI6kNFNqd6cDR/d7KoaPIkhN8sIHO4+9IW+79RHRQv/LPXMzOwIDGwimOoKFnVFv4XE
VpBxsrntmMvb6UEX0cKEPTCJs4jOkqlEVypjUa0l6tEZEjPUBpsEtt34uEX8+ugUlR1qblkB2WXU
0NArBu/77V+xeDzOfsQsCCEWFBlIK1jk+0OHxo3ejVE5KSAEBqb8/A1ueD0L0sRBr+q25cVb88zy
LHn2SYWLkuJLSvLuquc+bjakXsOdLF5lqOBbqCuBD2UOusJMhW6CQpBGQ6/7ryprs6Oh+url9lL+
DJdedG2mkzGRC4HuBPOSc6xTUTiicRRjUVp1xUFkdvdU6W0X5UCXH3KnsgK3AVgg5qqGvjI6+0BD
uHS0t9IaEjsw3JHcS0dPAElB7A29+ZZCu4aN2nfDzhseVo6RRLhCNFQBRL72Wl6NFE3ejoAAaOlp
rh8n6/LCT8oWzGwmLnzQaOoYtIHS9JgX7panOd+0mT4EVsUwEZg1bkQ6NPN86mkPojCrjRFzuhGq
T6KajCkNWlQNA0iP/Lq9w0vf8fwXztxUmnWcgC8Sbuo2HZiputcqzV5v21hySBMnDjJ+0BRA7XO2
C0Pa846PuFpqJIuBSZ3M2zPUQMfQsHKZrwRIS+bOfWYWNYic5obyKZJmKl7x4r/UjvsoM2d7e1VL
BxzBwiRggAAFH/lyVUgFzV4XCYu0vBR3hQbVZL9s5SYXsn/MPaMHvSb1/mYrdUTTYKeC+JMzuz6J
p4+orirUIMBK/zPpiG1vTRWXv6y6StcUCpc2EpVHZN5g+sdRn4XwDNpgVJcWi2xMBucBsMpocfWN
VkIOhtY0vL2fCynwn3cdoEZE7mB9u9zPISssgnQCca0akm3qdN2xKjCmy1Ss9vjvh+c8o9bWrRSm
DZRizQqmbPGuAVkFjiwmAZA+zHJwXyvkhNBGsQGsTuZDmr3R4Rl0mHaMseaw1QL3BZXebRIyevT5
E7NfIUIlukO6Mj23uO1nv2N2aQxa15bMRfBGoPJXDfEj06xjKvoVDNvSyZ9IZ5FEgDQQTH6X++0S
UYzQEGWRYTDuBF2FRnWYQ3hgDdeytB68BgADT+UV/Lk0JDu7QHaC6IZX43cMTQVD3++6elgpYayZ
mflP6zO4qQszsTdGmi0OHq9/paRccdOl/PJP9+Y/y5l+x1kQr1EjkUMPOw09YFQ+ByOC2Dlf/TEw
XpkIgKrWQ7GlmzW4y+L6IF0IrR3w2sJDL+3Kgjf/+5Z0VauloNYnhYDIJKgPqJlb3vb2aVy63abw
F+mqC3P+7BKVOh/yzECcVijcnB5v6Ktr4lACyqO8Z6J3oD41hLESuixF3tYEgkLRD+Nhc5/MNZ13
sq1w40g1vKnaMA4Ow3ETYsw3XtsYa7JTi5sKCmvIsELTDlPbl5vqZQNqVC6iNAphj9HLg2TqbJA1
Rc01M7Nru6o8LytyRKS04gHRRDB2WdD6ycr2rZmZPuqZazYZ6M21EpEfJwgwW7VpQOecux+lbZ+i
GqAe0AVACxWzETMzgNa2VebUuDlkYkrQ4CTmA62FETmTZPTKeVsqd6AeirKjC5QxvOJyTUlaZEYm
kIxB9hCwOJECTW0REmZNKx61LNGf0c+tw5QYa1Copd1E0R3VHJQRbQzGXlo2a3D6WwMOetFYXARp
7PEhrItRvI/gPfc2tw/c0nUM2AWIrFAAxq08u/WzUvYobcBF+iHrXlynZGFZmM3dbSuLa0K7C6E0
JqMRkV6uqQelB6YCccAqaW5Yw4+OkUN8eE0kb/GSRH7+Xzuzvevk1CUCfwo0XZM7PchQaXzNTj6I
J7wAdO73mRfEUHNe8ZXFPcQ8waTyMQXcsz3sqVdpY27TiLvjEIxlfU8L49df7OCZjVnAXA8Se+u5
FCwi+j2IT3ecDZtYOc//PzOz274YQXHZM5iBv4FApgxiUFqBn2j7F2a8Py1mDDpdYX6QNXFE48iv
jMHBUlw3O/pNa6PTZPPD35gCVAZehxrbvETKhJU7hMc0qo3hByf6b8eD7IiBJPW2nUUngCLHf+zM
XLwrY6Kp3Icdv3/BkPbPsWdrgIOlSwn5HPpG+lSFmuNnPS76UgkLjjYM97FpYr689T8Lq/lMnNwO
nFLdS2XmK9f70sqAdcVkDvhFgHmd+URN7RL6rg6N9EJ6d3UWv5tuuhZmrBmZ/v3sDdFJlucttMIj
0+J+gGjwHoHdp49/ovOFTLfUmY3STYdWGz0aVaNdQkoLGsOl9je1wnMjMz9AOU0YCDMoYkGbhaou
t0LDLNrtlUy/dF6fAOBjwtkjUAKe4HIlmiibCgysNOr7eC/jNrAEC4WxJhi9WEg4tzO72VyN1hIE
aBT3KfEDkYW2DEBpManvept6M6TbNN/Wh/ie79YiwUWHOFvi7MJjVl2SsoPppDLuXRfXNqBZH1Vn
nkKK8/XNXJsMOjhHfRhBAB/q1Y8cFFu3v9TyMvxJuMHAnMJ8Rl6WIyBWmkYjX/nOpvadd5lAPf3/
Z2QWNVu161Oj6/E4OIy/C24NWwrSwJVMZ20ps5Co0XqI/Q0DxXRlhq9SHSQfPgwCnD4IntGJmxej
cvNyMNG0tq192KgSdBCAPA5abdjmwNijJ7ryCC1GCxOpMkrgGAO8gvu0Y1ox9GqxoGpDRIhqXQ+h
2w3fTtiq1jiSCrpcRkA2a3C1xeN7Znh22ZV14oILscKNyoo72h3HNLTifvMXTnFmZHbbtSRtRD22
FPRx6jcZrNc0y1aK94secWZidtf1pGG6LLCBICgFJR9o+daGptZ2ahbQ9WVjOpWNRYDKPqQDC41U
BALT6rf3atEMMMgT2QlAH38ouM9eBhBy2Q7yWxplRnlXVj0Gu9Mdk2uwyD9P5dW9DSkalD5B63g1
M9wzOQK6jQ9ffFEbc9fs0az/2oZq2zzIzXC3xn2zvKz/mvNnz0RtxqrBpArMySTsBiPk3H5I3L+I
GYGn/s+i5imEhbHkDvOQePFM4xMkQDaDk200maxcP8uPEdBIyFVQ2r4CQmU56o46qNki1e+cvYvu
ekbupNzp0Xgk+/pRPuYng4XkoV5x8+Vt/Nfw7Hodm3xwPZGiG6C1YmNhHmVb5rUbVin/m1QCanKg
KP8DQZyTC3sy7iw3QXW3y+2nPmN3RS/+h7Qva5ITB7b+RUSwL69Ard1UL7Z7bL8oPF7YQSCQgF//
HfWNuK4CviJ67jzMRIwjnCWRSqUyT56zkaguaLZ1zNfoGJwDPAIQzwUug1Zx2wDniBgbutEAXqwm
oN7Big+QijwogRMIc8eGB83atz8MqUsYsA3G4QXh6PwnzC73AiK1BroNiLwn9qdNwtL2myGUusrd
0XxKk12h7FTwTp66Az14v+4f9mXUwvpx8+NOxo28oK2J3aRMVa1OL30To98x+FnibTw6ZOC7Pee3
JmYew2jrKW4OEylqVanX7hWrCMqRHUwgFe+vZumcMOUBPQWkLjqP75fcVehqNXO0k6lA4jzmit+6
IFQcGHDIkzltqZbIYDtblYZxA5CbAU2KUswsnChKbNO+BwqjY/UTuok1OEMzagJMNdgVGiyg4RC+
Z08bFfKVFaJI5oBQE6pKUvPwNtnNQdxlpQbKS72ekj+s7D33q8pMDpJBs1Xb44f3ExAGcEShNA0g
z5xMpJvczgIWG7kUn/Q2SN2UoPBSG68jV5xpd9/Yyo6i449sB9galB3nDzqtIoCwTkZ+8Ww3/Vp6
LosyixSHBITzjyVSnwdRmPVWf1AmarPvCM4KTyJKMU64YDnCiLvNFbfPL9WEvrAgk9ABncAsZqAL
C9z6aN02HqQRRl09eEId+IlUnEwbSevKGZHsyYC9AAaJrG+WToL3K3Y8IJ8vdZ28eh7H7Jcofjhg
6AuIMn646yA5JVA4RA8LlOpzWFjW9W4iYpS5SNKSX50LEPZbnTtW8eX+B13ZWpBwoWklsZ0qJqdu
fRVEwZmLLpVEpyRW4g+jpZ5Jak2Pauk1OyWz2c6ObbX0O/CDPasmnT7d/wErhwU/AMJ++LwQZZjP
Gya8deJxRINcWOUYmGIUvq3w0Qdf0daQ4aopIO1B/IlRJDTPbtdKh15rjF6kAJ8N7YFDQTaYwLV9
cGP3o9IgiDiY2oK/SqYzXFuzRFMH1iyuuq68GLEhtJBM02ju3bZzP44vwIgOQHySZRRoN2f+/SYE
l4qi1lF0nkhDszSz8eBqgm3R+MmgdXsGLdhwgP5FF0yicG43zwCDBu6DMb/k+RAWROwrN/Pb7Fuj
fxJC34l2+vJRx0AbDK8rlMB0tDrmY8sZ0zuFxoD6Fs7YJjt91MYUFC4qnlUg2tY3OcXXFihBNThx
YKqAj9wuEKxjmWpPcpYiHPbkADkP/sgOJGzC9LNxUJ8wkurzZl+d0yfv8/2lLiOLHLT6a3oWWfDN
HNLkMM0FGui+QQT/A1rm7FC32vCKylr3dt/gQqIH/glFJWBdkddLlP7smULMJHPywiou2ak7ddYR
gtvgQkl3SmD6IjQuKihV3XSvogjNkOlzIOQbvCubjbtruedSiQ1xB5PGoHxQZz/DdFKz51AKuOQo
muxx8YC4nbkK4MdVGwI4qft9UzoogLO83tiCZTCAabQt4DBATC6oSaiX2YQNGADiVlLuS7sHy6vZ
je2rUdibo4KrxhDEEWchi7Ugf6mkdqkdOxgFGGoOXfG88/70TGWHERBWtpFgLb0JI9QSa4EZKNAF
zUMC0ZPKBd0KmmhaUfim8CY7bAYbjYy6KzsRxWNabJhcWx8wZPiIOiYCUdi/PTse41bvWLL51Dh/
Kk8UZ8NSmONnml10G7bMRSDChAOYWPHZoNWFkHRra+g4KAw6vKoqjFly4MN49lVDq2aLh2TVDkZY
0LeTvPpzFiRzNA1h2nhEVapNT8xN2l1cFcYGiGHVCuaIoXCDqQpMV9yuptdiJImAYl1KK1HOriL4
68D4FvngmhUU9HDWUaHCVOcsEe6mFMKBHsqvnHGl99W2Vt8w8MLy3f24suZ6HtpZuCCA8MYQ0O1q
0CTpXYCc0wtmuAJ98sjFNGLE6yEdHhK1IIf75tbcDj6HUr9uWSATnYXs1C2BlqqQ+nLGqnKHbJw1
PrUEg+4Ar03j46sDYRUkRl3MjgGwL3f56uVSqRB/VQgGm1yMbAFRcHBY7lPnH1wo+/sLW4Fm4hxd
mZodqDLPa4yhsPySchRBrO8cuQrNfwIDVnYVbPIfhj0EQ/bhUX24IRamg/AHJOILSGgOSuPWTJFp
K6X6ij7KL9WlG9UXeT5vEwkbsR6eKNmAgd6cXXZmaSQDjCdo4EKVsGptOfTgmV/tyfbOGWrPQeok
ZAsxsWJV9uE1UESjWIFHxO23Gy1aJUIUQAnamQVSvzw5cQwgHjp3wGC9wycHDBOser7/HZfnwYXC
sSwOI5WHVNfsdFdqa3dG5ynRNCVjYPD+DMDGriNxf6S43k7/wRraK/JdDXbJed8r6ywFmAlTiYrK
oZCsInx8sEuj+86MQnumzBEb52+5qe/kbah+A9ZuIB7fbmrRjsJIBRJq1KVfIbNx0EwF8J7Bjn3h
jadhGray0OWJh0WMj8D5Hfx7zqLWEKtsHHA8X1oqhgdk2EqoC1di6MExeH83lzETpsCN4eClJyW6
ZkdQbzLW2LJ7MHk9e0k0kae+BRnyD18AMhFDBQ2to/d7+3YPu65q4r7uARBO4rdaUfCa9fSfH18K
YPo21AH+R9Xq1kaBFjkzCapX1KTxOVdqEsWuW29s2Jo3XFuZReO4IjGyTliZ0u867RJ/rNuHXn8D
EJL6dFA2ovHa90FGKFshmCjC8OftotRm6OmAxu6lyVvKjqpeueTJGScUwj++e1DYRdhHKcdDZefW
UIYx+TFpEbAUhbGLS0GTjnI7R2fx43Yk+BkfCuTi6Cnd2qlrexC1YSAw9jp7ssEX9o1NZb1RylyG
JFRqAVSD8AVGGKARe2sFJTGR8sxKLhhFhrI9iNiFmhxbI238rNc3nHvtuEL0VrJtAzQGPbVbY0iq
ke7m2Lo4Bn4GlTcMOioli8OhTvsNW6sLQ6wF3yGgBuY8k+JAbShQ40zQo+qnwGJx/pQBkL8bLUNh
QY7JqM/3v9eKQTDaoGqCRpwM77Nkp5ucwcjHPrn0xIakL15tvtkrceAknIbDgGmK+/ZWNlO+9YHw
N8FGhprX7WaCG7MfVZzliwUSKJ+W2V6SaAbY1Y+3Z9HMBGIDPujIxGq2sjoVeQyICzyx4mPYtXH2
ZBHON26PlQMsW6aq1OMGtHauKW20mmjckcQXTOJDagc1GFfP1fD+pm0ZmUUJmpUNVSYvRnnJrviT
SAXje8yWig+TpqI/JsnEgTpBOrqA7eSYhE7NLkkutZu7Zdg3aa7vPZ5pHy4uww6uQDxewVy4gNTk
diI49ez4EteXqRR+64CucEvMbM3V0FjEgxUXH/DzsyBRc+hvqW0fX2g1vbit9pY47d7x+IfTI6xF
nh8ECFnpmYUH4k0jKGybGFD2vEctru2DjKh2ERasa3tIeIzi7b47rC7syuLsDAEIMJk5b+OLkfXn
HNplntONB+QS5f6DhlBUlczDsIWmDYgJbg9rZVdTZtdCiSxh+ebgKacMkh71ILb03+Uvvkmnkc8C
lCv5OWT1f/6pWFsBZVkIL8Jo3BngTH3fWeknu87jcLLiLcLjRcEGNRoUbCBWif8ioM+WxXu0PFCY
diKOoUZJmv9NMHpuDXEmFpD/4D+1gljdQgYsvpq0ioAHSQW0/xYgi4HHU8XUEVansoEco0n3App0
+7rOty7hdVOI6BjCQXNqvp0p+kPgdhucKGZFwMle0ozHw0ZneBGU3tfz18gsKKH8rGacwEimdsE4
xQG1vn3Y/bBjfy3MvhPOG4v7GBYm9tmrjun0afrwKDcWgfI20mOQBUI+ZmaijLtS4xNM6Gl3tA0S
dswNjb47fnwl12bkXl49ursKM3qih5lx7H2toL6hfa43n4drn/3aivzzKyul4A7YZuV+9cmj29O3
Wh2KAO+mjdUsiZHed0220EAdBtnmWWTlzFa7PoUrgxfhx/imPRaa30RpZEV8p4aM7NP9FlJxfW1/
Tc68LWvaZGwSeXoYRByz1NdT5EOi3Lhp180AVIyaMoCX88cgUjKnoShgRy2Gk/BSMp7sWnsl+rjV
8lg1hJMp+U5QMZsXAKdGaClzmRPhBfzgFE/uSHeSn/++3y2EanR0VABrkJyp4MJcoPfHRBDNKmol
6kIN6rzlmSsBt54K60lO1u+Gc3JsPvF8x8qXnIIN2Xf7jTtkGSZuf8Hs4TGNGGsmLX4BLXo/NYzA
nciGP66awJQMSIpgC4WRW79XwPAubFIoUanR372VP3nVR3XUsI/IhpCSaxgVX/K4ETJWSupaJKpz
ccm05J9ksn7c/1Yrq7g2MUeXFhTyml4NE5nz082434tf/8GA5GAETwp6lPMu6dDRIW16QqI+iY+i
1XdZOW587KVXY5vwKpP3KvqF8z5oiiKETTubRLziPubNQIQCCaRySzBoiWSRn+PKzuyLTxpTDLN2
STQNnRfG1HqIAYwIVBdUK6NTY76tOHUaeTCd7qth0s92lT7acbeHPknoeU+dxo7J4Lx1Xvnz/h6v
bYCGTjQ6UugiQDfi1hUx0KTXhWaSSAU3sWcXgT1eMvBU/d+sSFe6CvRNo2oxIzqJbNB8W/xXp4jQ
crZYMrbWIv/8ykrqZSlFSYFEHnshxicrfvGSDZdcQvPwIa/3SyaGVzYSI9Mbs4fTK43+y2vZfiCq
b9fWIUVlWC/ik+isQzO5gTNU56QWx44me8fl/8Fvr3+GrApd/YxRoaD7UrCh2lQe65zsbbuBEvEW
JYhczW2ae7vauduOMcc7FTtKhi9Nz3Y1j+zc9CEkthER1+L+zb7OiprakDPb6A0Sjef+Byl8cSnC
+mB+0y7padjRNOjeEsDHvdD9IpwN71wLZFITFT1ZWXGaD+ZAHkVU1aSQqMin59iNjxA42vhe/5/1
/bUxSwcGzDB2oxErkXd0nqDH2NCH+KEKm2A4ejsz5H+m6sDQ6r64/yjh1kDI6gLB0gsEGHAYYPC6
9RZwpiqNM8Bpy0kdApdrYZODKP7+GV8/GugvyHInctN5ZWHSLWGwSSVIstQAgiJGGJ8F9cHvcMDc
Oej2wi0uifV1/bU429QpF+AtHGFx7H6BzssfxcdHxeR5x3wwUitIXkN78HbriDHkg1H0BLKrYqdB
hZj53n44WhfTL96MP1pEf5d753R/K+WxWhy7v0bnNyuGTOlEXI5ARn6MRPPH7JPtUUw2VH7WJc+t
om+45+o5vzI4y48FCtWFrmKVuUNf3R6caHoDlmDjJWZiA2K1kovf7OhcOJ2VHac9hS0RvGM5w+HB
PuWB7WuBERQvGA39KGHO7SecP5lIiia8KGFQ9TC1mIw+SR5ST/I0seD+d1v1x6ttlH9+FZWbUhTZ
kA0Eot7cN6CZhgOx8aU2t292lkdi6jGkXEjU/gR9mOIbj9rReYVedwSysu5Shsq3rafM1rKk91wt
CxqoWuzacEfoWD33tvGkpv1GTWr16gZIzMQRk4oMs/sMYlzKNOQwAWWGwFMfKaV72/3w81x63l8j
s9usB5wrjidBonQy/Aky8Qq2bBLqRiBcP71/zcxCRleMJaT44G+Dkfhm/W+TYArZeqnIRXe/d+kW
D8a6OfTn0PwHmmHeKCEpCKFY1ZLILErv2KYMSBdWPTZVfy5jpI31BHq/UVQb1ZTVkCFBTHh4Arq1
OFVaWVk5YVhlTR4SQLasR2uMT2lubWznosElj++VodmhKttCJWzE+iTLJph9wlKbQs36NHbCT62t
XGDJszEzNztfQk0N2yYNzldoPfHa1/8MLKxjvzIA1MIPCMa9W+zRu3EC5Wz8UUPzuBX+t1Y8O298
1IEjmnDEY/am5XSX5WD1JCdwMvo836Kif+feXVw2V/s7O3qgbU8BZIa1In9EZQ/DH/8mJe5u+kIh
/8Nbv7J/9l2KcveWWN1qXLmyPDuPDHUlsxNwoYzgLOYvZfrv/Xi8ubbZUQTEFCyhEyzIlKR+dR6S
MA+MA/tcP219tPUM7+9q5igcvLUHICHkHfo27fW3MvZZkJ5d4Q//5EH/U4CB7lcXuP9Uv12QAW8B
Kdd9Btp/KM9I+uP5DW5ozKySCu8SJ/XrS4ZMyC2+19OnqthCZK8+ZtGn+l9bs7SLZzrXOwftbO1J
+eR8HU70KY9K8X6F80vxqoegajmw4xa17/rdd2V49litwcqpVC0WqR/6nRaWu/xMThAJCUSYP1e7
9JO2cS0tZ//eo8Hfpc6CD2CvSalpJUoQ5+JET2ZQhFnlm8/lI/SxjuVePXqnLeqmTaOzEJSDAx/d
BSxTe2J/COZtMNO2IyE9Nl/Hr9Wl2YvjtLHQ1fv3amdnIWdCO0ijUNeJSjr6uf7VK37H3n+MrX93
cxZqMLZv29TDbja7fhcfzaCUg5u+GilfnX1+dnaIcKXuo/kJFRm/E6fiUO/uh4T1mPP3J8xiTpYN
eaqW8N2u+6qQx2JLcHDr759FHFapOvgZ8fcr0K7qmenrWRPeX8Jywg1OCdQnqOcA4Jf6Cbf5mDOO
jtqP2Ea2s74Wz94+29vP6aE7T8EYDgf9gUbiuJUErnolhiPwPAZYDaIls53zWJdXHoXVLuQhVHn2
RZjmfhl0vo0v1n/S/4k/PgGLlV7bnK20ayhU7BXYHLvOJ+2ljHeptdVDXvP9KyPz19Y0JP1EeYbX
lk4PRu/+EF77ORswl3H/u61lTNd2ZiG6BqeAkdkFiRIv9StTBA4o5uKSQ8xjS05q/WOhNw48AVr8
3nxAGpxckJTKTS8yfB6Wr2jrZiEJjYNzjp+nnX3M93Go/Id3lnFlcxZDKM9Z3KS6F4Frp05jvzbA
q2J/0uzT/X1c9f9rQ7MwwpnaKRDH9hBG6Gl4LCFwe2wO3i4+NTou2fFU7IoX2odbvbfVCse14dkR
KAooLqfQ8Ih6pBNDyHzxWyYUoCcLh4t6tDYW+o6knadmwC/iH12C1ebFWeraLeQ8Ji9S5X23V+H8
vvvWJY9kOrhpYH5pyV6A5DxUAv2zgORaFwjrpH3Jv2alnybfKSgb46A9bP2w1RNz9btmt2JmkEGb
3MGL0rrfGyLxW44nTkY2At1aLL1evvwZV+9OF1TpROcall/UwWQ/NJuN9fVzcrWSmc+2tgeqFAc7
3IViV772l/6lOSggArLO9a/iWEPEbgvhvmlz5r52npp2x0cvSk7FaQrbZ4xf/Ft+8QL5BUWF0qCf
7snGvScj5dyVJAIDHK4GRqTez9T1XhrEpXjuouVkTflDbqbktasc9VHtLO8rhs2ftMKES2VDX39j
PQZENoLfSn4KMma8E9HdAxuJO8sZE7vqh2mMsdGA8k0vnhhrfjLiqckvFAhv9sk2we//CCQjszeq
Mmv5Kvg9McsLij+0eRaty7SCsk9We7LihGnhP8begC5Onx40xzd9FCrBiFc+Kc+U7z48Wg+8kOQT
BnTIhHDCHBycmwMaS2J0I9P4xkeII1hv+RYZ08rWyjkmUFQgfQL8Rb09JqaAFDZHbzaq0kNuJg9g
jTt2xXPSVL7Qh5f7wXd5JsFOogNViJlMKSs3C4F9azapRVwnMvJHDkY6xdwCGy+vyVsLszu/SvTU
s6jjRCqPAVT/zIX72e6OSmUc7i9lxS9uLL2PA1ydiVTLywSDT2hp45KMH5qz0/n1b+eV/iNzGuUA
lV1k3VFd+ZuPxeVxhGloQllSph34tVkuIMwUAkmt6URF7VtP3lN9sfb6l+Y7+8KPUuaXJLvqR1v4
EHQI0328VaJaBnB01wF+BjhZh2/OM8gJOM26cUYtMqChkfs2rXxGN26vVRsINcBjAaay4GFQSZMq
ei20qLVeR6QDXf7JAEPj/W+44o5y+An8exg5B1ZpdkUQPdNF1ddalPLJp/yNN2//xYBEPMhG+qI/
GjNG4ziGAc/JwI39ZeQbdbTl6QW2ykYHGl0GjOLO6Qp5o5EawCE1IpMaasV3OwOzgg0WOkcLx60y
6/JsIZ0GeMMAlEz2gmYP6CHu2w5ULGrkNChqpe4DsKx7o9GOmF3bGh9ffppbW/LPr09XP/aUNrUa
QTLkqDrtC9OyDVT1cu8wj4DGtQPAJMZb5iWXsoCE9phABtYpFc/yvb5MwbPtJTYJe0zrpDtKMTjv
O9lQfhisqyMrw0SSCZzKOxxrtrqhHZlXZ3J1JuY1i7IA1/cWanwZJWADnwtzXThIi0GWupRYYVed
okJtX9WapD61u7Nb80Pc6bnfojGbaUA825X54VweU36uVFAATBhXy+xO4Zk35g63RZRj5uVh0NTp
nLgNOr857SMQYpgbp2AZLOTYB9jwAdqEfM88PaFcBmMIv0ZZ70K4qqit14rY3TNVzebr/RO9Zkpy
CWD4D/AijAjdfjkN8zoIvIJHVofKLslMEjBtMEJceHX4YVOSChuDXQYix6KrgaSH9OWg8wi0zoHR
YoIbDCb29O9/sQIdKIRyVMrnb71KI4kdFxqPXO1QTW+N+SdWX++beB+7vE0foc4oIcNAHoJXZ95B
zlSj9soGNhRl9A4dimLP0zACTZeKbIfONgpxXds+VGMZn6QEdezDtdAitXPqI/wh89HKMt0ZHZSB
bTWnQWc49T5hZnmoFLXZ201b7tM2o36uoPw0poP5rUIuGmaJ/XmiTRG0AoZBqkNOxJhQCLdr1YfG
jBL0bsVCxejoOVWg5mjXnfrCKNUeWyCLNrZ6JXfHPmAMVg5CgQ11ns8pQnV4z/BFFaQ+T4pP9+V5
eHBP8SE+eQfl3H7/L0jCW5szh6UpqY1OwCYwBL7H31yt9fV2Czwj/5bFF9Y1DKjIc7+guylralkN
4zwaEjLs89FRHuO+6zaSgmXExlrAzwC0PoC+GO25PXwNaksVkKuwIqwQrczH2LS/dlpbhrFJiyCt
2QZwf3VZfw3OZ3DTgWhKp7Y80kpPDZy2/6307oeLp3JReN5YyEPQvpSLvrrp3Di3Rd00iCj6ALin
Al0nLfNrt/l4UAZ/htRgwegLIuUs2fFaorUoscARpskHMh30pC9KmyJ90zaeTCsxEvzWJoIXgHHe
InAVwB5oVutAQ15hZtDmmbZLEmb4uRpvjfeufSDA12EJOdZSDsWiaWpB3rJHLSGBLFU5lr6VWJ/u
x691I0DJ2sBN65Cqu/1CnBuKzSyjj4CEyYPYsqZ/WWHTrQrf2raBHhl5tYk33yI6OG488JpiLZ3C
dz1z/83AtTmo+sZlucziIOp9ZUau9srfAMse3TGFGT4Z1m4qSbGjRtH8FvXIoGZXsg3Ixuqy8GxH
/os5vEVo0KpWyZDlY1nZAMKvOH5gtVvvLZNoG+FhOYGNoV3g2//X1Ox56YEXVSBJ7qMYw9gHu5wi
QoqoHDTqo+z9m4C48oVjkjfM01ENElepdh/3FCiu6iBvAt0K6ONu99aIPYyQdGMfNVP/w+XNT645
+/smllmdXCMSVxOdZEDOZkk45iYrdCHUPqotr3kUQ10+6AwkvaXjUObXqeJdvKrBkLTVtT/AlbWl
2bsWg7EwAAZAlyPHSm6XyLJCLXC6+yjRm2knaO+EGQggQ7zicPa8btqBS0uE9xe96kNXRmcftlNZ
UTeCIaJAFuvUkqI+8KYZQ5d1W2XDZZsQ1QnQtQIS7yIYLza41LnCdUHgr6E97vRA/8GCeKdCOCMJ
YjOwgulLuu+2GDIW2zqzOjuVSs4HlVcK0uOx8Fv0X8XwQ6/i0Eu0oGXtxklZ7Ccm+CQMXzMM1PMw
dTL7iEpcDyzlXeTEef0oasYPlHnTI2/M4ucHPx2aFjCEkOaC4ATbemsKo2rokGgFi8bMErtU0+gh
URTw9WSKfbxvallhNyDkgjCNewfc/ZhPu7WVD3XGy1RhUfE47Y19ucs+lYH6yTk0e/1fEmzxKC4i
qRymwuUjiUbw8HhXuL2KpEqTVQ1mn5rITQuTB1apiEi0YPWXbAiAZeseBwnX/TWufDmk0iAAR67z
Lul3u0SdqwI4V5VGHetOEEaGOuKwa+ItnaFl8wBG0BxEmoAZXGRAs0jWK5hRaydKI8mrlMVhESZo
3Hk+RHEj6+I+pwHficcazeTksfjdg0YgKMM8jPfaJxJ4py0y25WtBhcDQh4KD7iB3fmLEpSVDDgP
Gjmtk/f7pHJG068si6phQnX2opui3lKDlofgJqeFQUw6Yvl4taBCOrNZdUnugLk5iVKnO5hW8YjX
8tf7X3N56m9NzBwWMTY1Y1onkZZWwJJ9BQmHP3UiIGW578BRd9/au0PerggfFVgvTBO4UNicwzyo
HRNHG8waHzV/pfv8oJ6gVeB3gXqMw/9wOtDMwjSqnK3FhTWLMa5CPGjCWXVkGU0DvOSUGcpRyWtQ
MrDEzX6SYXC2eNGX+4n6FMxhklwS5M2DDZ26QnEUUUdg8T0NuRl1Q/o6ZdqRGPGvtFe2Mt2lW0IJ
VhKkyw3Fw252SkSiQgeyslDoYOVOfri+zqIJDE6k2aLgXLmXYAvOiKorhogX+XsaQ6K+rnpwQb21
j70EuAduaPrWmb5B789PN3HfKzFAys1iMgxBQM5wzlKNdlCgt1LAovIwIJz2IFY7xAfyy0FjcPK9
HyXuxBJwFlIFQvj03yb0DmieQhwMbK4OiOZ8TTl1ydt9L9aXH1lmkhKmBCYw1HxmN4qgVe92uQLJ
jdT5VfH+MXPcHUlqPJqS4seggiwp00sCXsQqqlvwgg129lqX7tlm5MUqqj5sB3ZAgH0oKdN9J3ee
nBaVBh4Xx96uniqneE1Alf2t5W39FBslhrUd47sQo364v5SVCAOJUXTZkcph5GrOOFhWGZlsliDC
DLEdqLys92Ad3AL9blmR+3l1TXGw1jSpTeIIxeJfppeAJK7fiGPLpjrYFFBJBQAX/omraeYqTezY
XcvxTejX+NUM+DOGgIx/6IPpZz+0wtd+tBKTk/zeagwuSyozw7MoYxV9RVIIO0QOmhA78ywOWdiq
vvhmfJeN9TjAFwyNLbzc8hbGcnE1qHhyIs7MZz5owixQxNplpFYAPLV6WLg0ADhp47JffjkdDTmM
Tcq3E0QiZ+Elpb0F7yBlNOrOG3esc07IxutszQQSCVQYMe8O5rnZDSSGoco8HleRWf6sjDKA9uXu
o04uGx9AZaMDommL/qnQoRDOHbeMWGEGjqBn0m+1p5dhGCZQPUHOJ0vq8z6O5jJtUianjDBCD7yb
oIhSlvNa2mZ2iBtIfdxf0eIJBp8zMVmINAStHQgo3R6ovFGRyppmGbU06U5pbINsUdNPpeI8c6gK
+mXVJj6wxtUOWJ2tYcC1tV4bn500B0PitciMMtL6jgX1oH6nJc18EDNXu8FLft9f6pp7IKXGpCYI
LORs+u1SCyhHF4U9lFFiq5+J1+lBT5Qtyuc1I/BulD1Qhsbjfebm0BDVwPKvlahM0eFUQD03UEYo
n358KWhdgdUdtVcgbeVXvQqDLYACwmMM14Y6/qnGuPcH5LX/JxvOLGWkk0gxKtWWUdxASkTwoKX5
xiNnuVnyyoPnOQDPL3uWNprbat5kZZSyTo5F1Vp9qkSav95fibxEb1PFWzPSDa92S1C1dZokxakF
zXficbwxGh/a7L4NETmSqsey++e+xeWpwmMUVUML3BuooMzndTO1HgXOSx6N3j8GFEaFhzo90EF6
qYZ6V50yS39MinGDdn+ZTJgITUio/ifQzrPUPhtzo8NLLur6eHp03yruiKCKzW/o25Kg5rq7cecv
i1QSQwKBOXC+gQVkQWLq0aazYvArRY1O6ufMHQFXTVxzzyetPUz4rSF83zukkDjb0SRvgmlMzA0n
Wq5aonUBAMVHRuts3ojo08xF6uMlkaLWYVuWv0ztO+KJryQcx2LcWPIyZIGQSLJjScovdKtnQUSr
sjRjDCuuFDMQVA+7hIcWxqUnsuG1y8NhqVLp6729okPe7tZr+0zEcVsnKfQbDZDHZ6ApdO0tqaqV
zbsxIn/E1dFwx4IWngYjOlFF2KV97Cu8/1K4Y1iZo+MzDf/n/tlYnkZ8LtxuyP9Bu7vgaRhiKJkV
cZpE3LR90+N+w/SdS/7kxmOj7hlU6e/bW57Fd/eQyAJcq6o7W2KsmaDi7GkSCa1S90PROdxPK7cM
7MS1d41TWGGjjbZ8yH01rS3Cehnvb2OPtA7kk6cDpIxr4XaDmyG2Wq/Mk8hR4mNiqEGe/ND6jcRn
xYgc1gUlKPxySbzo6VxY6uDi6Z339IzymxMqelmHeqxsNeJXvBKmUL0A9AldqzlcB3zBnlmYVhJh
9PWIGVc/18aN5s6WCf12y5zE8CBdCROZgt5iT5wziB63lGVWHB9YI2CqPQ3J4gIWTJQiSyxiJNGg
VoGS1p/plJyctPUVmre+bfy474SrXwiaBbiskQOjfny7JjGmXalCHzxK9XKHy/TgWeOepVtaDKtb
h4wA/R3Mb9vvL4yr42x6E0BjzMaqpnE4tuDv3+ddZ210+VZOsKSR/l8rs/s09cxSMSg+kMaaE435
E+sVJKequqfEwmwpWGIF3d3fwJV6DyiCXeggA0KA6W13toNKykanEHqCZzAJR9UKWKqewCSD0PE0
NuPL0B+nEeIM+hdeY8yv2Fjzqr9cmZ9FkTpD8jx68Bc1O486RLar/KRPz1ZDfC+1Nha7ErJu1iq9
6eozjs2gZ2DHS6KkHv5tY2UKbKe6QLwSE+Ss3I91Mvm8d/ZG220NN6x6EORbJYYI87vW7A2leVUx
TBYc1euc57zmL6W69cJZOwuYkgRMDfhXMKnOthI4Sa6AhhZnIXa+aA59AdzkLXPrjWxobSXXZmab
WLZOa6d5n0T66HmvDjeqs2InvNu4XrZWMzsMRNAkZWqbRMyOP+d1/YMq2kO8ebLXzpwHPU7UWKBG
YM7bAYo59sLwOFaDGl4IEt6Qml9qbU/VdIdRCsDdmy2C0zWXl9rOSNOAe1ow/elJrPdJI3Bx0p9t
W5zL9FNcWSedSn6Yr/eP9+ouvhenJdJqIZmZ67XGM7BERWMNXTkyBr0xhZX6YayaLIO7ePpBlQeG
5spbGXKEsbGQC6DC830YmrcubcmGQ6xkiDc2ZteXWgJ7V6RwiModfU9v9hnvdnpefbGNL/c3bdXD
/xb1rVluoRiCEEUpkqij+sVopm9ePKTBfRsrHwb5LgIf+GeRj85fmr3DWdcMOKxjn+4NPh36rnqA
SPbhvpmVTZNkd1DSka+IBfbTGFmm4M2QRIYA3QL4U3sQEReT4nflljTKykmCKfTw8HQGr9a8ENU0
LeQtXBnhxiqgI4ZTq8mvcoZmRe6z+HvsbFlc3UNJ3WSi041i/uw7WXFdUrwa4HWJvU/G8kBNM7SU
8nh/D1cKl3iboGEgpZjQ75rnmjXrLFQQcW30rU91v7b9uN55D83BDse9p5+dPx50bYL8/5H2ZTuW
4tq2X4QEGNO8AovVxIq+jxcrKiISG2xj0xq+/o6lqyPtqkrt1NGpt8wsBQEYe84xR1Pq4k/ho799
qBnMgxG2i3bX/wdYEHsbm6BR47DHufUiBM705i+Tqlyp6CMYhiN8rP/wmf1m8V8o4+BoXUyygSz+
/Yy0VIEMzbH4ve0XjT9Aiiv/++P83S1dtEY4BmFY9S/KaRMLSF5n9CkaiEG2ZVcLI7JaYF98YeC9
IqH7DEgj+MNL/N1aCeGjmUGhcYHSL//+H0d/AlOhYeBZfb0kj0N/o9V3vPyhlPndt4bALkyzgBz9
27jazlHaE0QJXLd9PxRIfwD9AfoPVs93cdj/r125AWai80G5eFmXILT8/YZ8xG7H3qXdY8H2OXhr
CTTI5iIdnoD+gOBv/2ih+Ztz64KN4RzBLPvyIfz9inKhNkk1ra+NATMM1v4D+PDRDayaumK2/ds4
/cls9Tc4yP/HFAHdorz/N5Ek9OGhvmAs4S3pQ2ZVlYGIht0YGh+yc22/DzeOlMe2WDX5wzL9t7L/
ktsBPPN/rv2PB2yTqJ6Iqy+vs/BX+rlmczUE+oWIrKizscgkBS8VeqpUPSCu4g+f4W9uHbXBJcLm
YqB7cUT8+9NWtvH9FV3+2UQiZwmMnKhfjXN3kJAgpn6/M/i7WoT7te6f/vsX+u8yGcxJMJMIGO+w
I/7npuOpNa5tZDqYByZPVMhk3+p+LEC5teC3wC2jTJNuymUw/Ckf49+fEPZy7D0gH4IhCi7I329a
DkvvtwPDTC647khdrLAWMIHKp+lPo9J/7wdwWgrhmE4ws8TI4R+L2Xhsa6FOU2B/1cET2+AzkntS
kecIBOM/GYz85raAIKC4xHeKDuCf5MDMmnhY105dQ/Y8HYRJ+ypk1u3XbYOPFeXs8b+/wH/fHCgQ
OC8uGwMYsP+cGcoh7OBTjXaVBPN7n/pejpRuUSIP/E9K8X/f2d+vdNkz/mNbHRKT9EAx+XVPzlLd
R/zFEyeP/fzf7ucfn2K3wHp7tMBhnHvUIw7hdcyn8U9n7W/vBTE6+OIvvtX/XPabi1c6QA1+jWWD
4NE6edKLf7y48BQg6fwBjPnNxS5URyx1jKgB1/1j/aXNOgM7B3GETVmMclbqvOvXDz3qOncK9/ff
n+DlCf0NLruE1qE19DEOj9EeXk79/3hPZkbCeNeb9Ay6fPDLFzF9a2k6PQHVDl5X1HRXokuaF6Jc
/L9tF3FlxNdd7O2xocI5++9X7lsa2G5gydkgm1fBSVp5P1Gv/T9c5l9LHpcBlQRtL2qKAAOcv19G
OddgO8FlWpNWQ+/lqRmrrOF/IMZi/7sAIn9/lLgN1C8oybBPQW/6jyv16eI2fOO3cSTTMrTed5wN
DyQBRs8ojqha40yCoOs7UtPLwvqmNJP/ovzgBVDYOZZUFWk7vUvflgPZHvzeXwuZ8m/PLB+RUb/C
zSF1wHW0AAs1wVoPd5Ftrmza7b3JvIl4vkIw+cMQT8+xJucwGh7h5fYK4UZScDnWB7l4UG5zeEJN
Mw/KOlN7pcczzxIIN6HAnaz8K1qaD7qsUylW8SLi9lbW+EOd+FUSiCc9djKfjSV51pljGI0HNtO3
fkL/WDfLddQybMkcZxAPXcm71RS8pYDqg/RUM+TYxmzqqzYZdqr2SIkE4Z9UhWxnJreWqk5PAVqS
gqJ4yLnBcIFBZJFzZGCiVRi2vDXyKLV6XZdoOekmOA8T/yDk8nwvsZV2Uil+7U2/pAzUrsQwXuds
bpPSdx6q8o6nz54c13OLdOFSLHKsOiR8vnaLSgs3bHIpqDDZoz9w8sy74dvPFv4G+Rcc+JQ3b4dE
Os2qqR3hidTS5mGi6aH1DMmhMrnlgT/mM8NX6vN2KbxwOaQc2ZY23e5HY0+G2CGPPGQyI7UxTOaH
KPVKTDzyOutKFPOF9rcdkMTSyayY2ycBrqNn+jyo+7x3bclj9ai7DXQ6XvhtUoQx26+M7ufpgxuR
R2TcqSYsAQLlMCko5jormfdFt7o07ocMP7Wpy46m38zFu7i/7wO+9yOv6JAsD2/asibrjeHxVULA
A2bT1RTDGImL2mCtXC+h/7Go9QCiyU22JCCwezeETtWa+XlDvSremn0ibBlwd4K3cN4u6T3R7N6y
7AyOxR13/j6Em7cdEd5sx6Nyf82IAmbphwiyg4H/7Ubbcq7Jgar5viVtxS7xrvS1a5KbbqFtTklb
QGp00AI6WfvU2HnXmnEHUPkpo/CocnVwbYJwRVYsqyxFxPfCKDycJXg986cXDftJbRVIKJU3mspN
/ZVMruZQm3yU/i+GutjT4a6uSblSc1qacQepOM1p2JRUyf2ALw+ZjS+xNfs6yw5zfF5VlsvQyxMu
djFRNzFZDi4NTGn8G5+/L6tDtIGXXme077Ky503zbVto24eA93ckFcNL48bgdeDtsOzixUteYOG3
PPZ8CB4wuIuCQgYivvFRzG5ISiAWvLAoGl7GpQvqPBqyFLa8Bt/bnCEJbUPmxTEb6HjtDZ2BcHe4
mMyJ1vNsHmhQWMJY+Ld0lrxa06a7yupRfILrMFZB7Oln7JzhTbvpCHrfRb6NDDOHEkKmz5rMN9sG
H48A5tcabg8RvxHGr2IRVgFrD86PynjTDybNZMHXdU/ccKyj/sG45hSrZDd1w8mO46dJ/bugqa/S
RJW9IbsuXgsb9zcYnZyJxFKPSMW6aMyX0X/vKf3WSzsgHyR69rR5DQL3K1nE9TTMN2CJpyXdMOqc
evO4LZjFZ2TqS13boEBAlMhlquVL5FuvoLWtIUwH82AZfJ1z69c5YPaXCGzGvJtYuzMtjNYMnY8Y
wUy5bqK29FYGZbTyv+I+EwfAmPxWIl+9BBh4R6QgBW+k2okRzhANm2JEg4MBjeGyhqeQfx8F/ZKD
7ABHdD/4jNZQ5m0EMnHi7iQJlly59HvR9fdq0SrA7qXeE+O5nHbBt+AQ1XS0LiY1PjltulxMl6Y0
/Iz9BpKDKTsubZTkKluegjp6JKx5TDi+Y+QzHFpfffa+/qBe/GtBlguA+dnLgxg5Z41MWb4l41ys
QNWr0W8ZTPXxeLOB+NcIcJoOlmlXyLDnhSVdkmOMo/KwplnO1MZxm8AxIk6/AqmWKhP6w8n2JZ4t
9J887u7m2jUPWyi8ksiRFf4UjEU0g7Pl5k3mMe2/unDtcj2TOKfb+jXhJATyIw5I/YBfWAa3gEjO
VbCIADCNu54ituZNPI3l5JTab4kY8ff6XboIcX/aURySqi8nbJewUei9eSwGr29fQ6HokSgMlUAH
oPkKjnUV1NrsoPrMrjfKunLFHlXqtQlxVrK2YHpUV7zmAuyoje4Akm+l1cQrVhTRZcRZdkUawXY6
cN1N6s/BDgq8j3ni3Y6RLP4ymaV7lvlDlQgVFl62dfsGh0yl61CUyZo0pbROnXXSjI+rc2HlBYJX
RrLXAfEqVT8s+pRKdDIsDl5HeDjlcTAT+DfheHgaxjk8RkLIQ7aNvwAYPwc9a68nKtvblns/AY+9
wmnn5bFLZC4S/cxEDyuNaXqF/nHOfQwtSjrZH5CxO1ilBNMOHhzjHaxHtpzKjVQpyDKFmGVdKD2p
nGCTMz1WcIIDsYCHPMuHKGl22ocWhMBesvQvKzpjWf3s9JYcTAij0XyNsmnNp3o0RwyV7lU3GCRN
+S9zNta4frj8xEswPsWK4tOtY/a4ReITk4joSjQGcZGt3xeun9qygyn4Fcg+7rg0Cn6L4LPivjwk
5WbSyb1wQVCFgof3IZ1pZVX41q84HkavhRNMbbN89f20Egg7AAeCxTdh3LpdsBF+DPse/48Plm9X
MAS8CewaTXe7yRYSUGSRh/ghIjxHNbbbJFs+Q8KxbfiQrLwuU5ZUfdZBA03XOY/a5GESY5gDyvqO
yKRzxUdaNRHWa7YE4WmLEPEqfHBdAN69t1BlFcE6BFdhyqdzsNaoV2AFmtfxgAJsds9TyIfHOfTk
I4yMbb71sywminIiVCPWAxKI3tTcf9Qzwq2wv31OJLEnn14C14DjlptkwcF4Eq+hi1khOODVzjav
i4i2k0rnPicZDuc+YFkumO2uhBruLcERymNXnzobZXk0EnEX1eIrnZaxENLqsxxxbOiGDjuTrcsB
hfyrkANqMVBeumtrB/tcB32MCItIHeQYt7nU1sl8SuJ9qHAfXo2DvR2zPhdjHeSTv6ZYonR+6D2+
IID3Al3UHZo235eV2Rq7q9fIniKig7xzGoLTbewhkF7gjYJN8Mg4djUH8lWB/W4s24u7aK3isTIT
6pCFLVdQJPrPfGPdG+IBYGmAmXzulro7byL90ACMiyzsXxzbHpW90BXR6O8imHztlyF2uyUiQ+Eg
48tnnfXFqKBzp9QFn2KDKqNJBVYXdW8SBgZFsNCuqBHsUULr78MvTs37PhqnHLwAgoMJ7buHgNwS
PKxmvyGw+8BRCR9hGT3eJl12TzX851TPnmES6eebCZDRCllCIRMPUVKIVC1kcwlHAmlur+K0rqDs
+Z4M+zIxjCwi0W670aHoSOu/+mYWBXxRSJ5gBFN0WTPv40E0OzglZflSI7IUI4sPOvefiuErdcHF
oakZ3n3EfuXL0mwVWj+5i0MW7CyP6cGbhH1IVQyr8JaP+VhLWazTkLwAqVj6nA6C56NrwPwn9Y/P
suStRzDaEx1nfN6+Dwp9XgvSHPpxlSXFiJ7llrDtA2FtOFtAWraoKgeEMZ9k3dsrYsG3jpaRbLkI
Ifi8WiP6YPu1mJefkQS53wLoRkyBRjhqAiiRko4/UQKDFLjA6Csb4TeRGMldzSk1OcUJmm/DIG/c
zOk1UXo7ia6xqoy0B+BjzmKNN59IU25RY26mcAMxDXHJM5qs2c1FpjteTio21ZyE3j6NOcyUh0Dt
YtdzVQxE4yhLBgeqV2cYOS3BlhVsmUwRdUH8A0d3exXypn0x9lJCtnpZqxVnGV7IKOB40jgftN9o
66rRI+rTLGZ4Vm28fiQ9RjGBCLFHQGu+IxsRhcgcPp8e6a+qa4/I64Dq21/rCtuJvKYdarxehHD/
R2eA6jqiVa9HtrcR0s40h6KaDnjjvkAKn3Q9+NS+niu6omqMHJ3LNlzFqbFTdjI9MahGPDCtN2nz
0AK2AVHqu/bYkcO7+GjHuS/JFnxHHfkIvQx9Gbho5Tb3zxC3RgjqiWe0LQ22EuqRHFFi093YbOsx
aJZN5UZQcteFoXtHUiE3uy7iSRn0hqEoEzgzp37y3uIlnKDET1TVuK27XxoaVHHEg5tWshjSAAEB
fuNfkqc8fTVpwW6HbMbzYQ2FlABos7jtDGJXqS/bolUzu2uMEuUIRm0JaueRzM1tAsHMUXFOiiUM
D3GAhmzWy10zbF8x03MRwgE916F8JNJ/CKiuElgzgZr8OnRr2aS26Ofh05LmNm6zR+Hrl3bqn0Pa
vRtC0G2GCUzuN/1oukEXMRUHEluRqym6IYK+m4ydXMT2GwLHixZm3a6bzkDzn2wj7E5k4XkYkIUh
6XSbwT+pMKCG5cNkHgEDv0sQ4E6pWyxO5P5KtPVXvPbPso5gB9CuD4gxAYm9j12u7IrBl793wfTM
BTF5Z8R7vKRhvin/sAbIaLU0vR0Y93eq9z/gDJFVtYTwpRkgfxB+BrGSOmwNhdXiRJsCR5nLUREe
gVV+t4Q9wZ2jzVNFjgkL9xwdeLmkOgBqQX+5ZBN5Woeo7j1MU8Lkc9Ip2kwz3tUeSCsXZVq5tRH2
Gx6uZVJnO22HHa5Ar2AcyHI+877QGozo2GJG4nDuRUPp1uEnbeHqNy/sZumB8Yftp0fkTeh7bz1C
U6wnnsgkP2yy3QRZA2MN8H5kHF6NNKpMbG4SLr8CfFs86kSh++7ELZKYjBffdVF7B9yJlzELw4KR
ISxGwdCtjBX1ov2kuyCfnXibUIwxJ791lACqpdetMUM5tfVHN04/yzYhfTL7IrX8aXn4V+bZuWCx
w60Fq81V7N96s/c6NGvlIJMuurR5XpPY5qlI7zbdPbVB/2jc8JEsa1PN4xbkksdggmuvRGN7iuyc
5psM3qJt2K2LuXOyu5MJK0XSvakIqR9YOaQcZihAQWSJ73Qb/KQ91fmYAmILwxcyROeNmbOTaV/0
zVKlC8wsVuPPOVhEJ+WaryHiR9tkn1KPJ05GAquM5juJ52t0m1j03VRaZHwXTaMpPjILr6iuRmcB
SKwAerK3nNsS3jtBQVt7rbye5MGAcgUitVw2a12OjsCTeBnTHNnM1+m23XFl7mG297VKfkBt+4Ag
FbjZGOCBbUSO3RSjzmVHH1GLOMnId+C2777TX3xrzi0cI0raJO/Ir26KOTLpDnSyDzsoL990CMTU
Pm8ReQNxa6umbGhxIsf3EfBi1CNLWtUJjHuREBkHYEB0K6xmBBsKz+P3nW9uYX6KP7BmKT0ug1I0
c7bbkkCVoGiHOI2hst9gSZA3ngau4dYXSClPyKCQ+dqLW5uhF53VXO+IykqdoX2q9XroNvmkMdjk
nToPdnhdXY9iI22bKh31O9P+Z+IYkCQUGSMqaCrQvVOlYXDc3LZLICoukihXXZ/sTDgfrVxO3Vbf
piq7HkY/zhObvk0buhfStu15lepnncVfOD85ZjI+KZxc78cOVJbAehKnJAdSoMEMOoXpAmPoOsKz
z1SwlzOWeDCvARRi0RTs6ghnIFOOHHqEcRWxNyeFWQAND81uape6aOrh3IWjLQmkz3yqK2j6nuxA
3xqk8xbQXKl89Ouw6CeBPjZy95nG7L8BdlRGS93CUXIIK944VInGAQMwXlq01lsKzLVUkUSwHne2
ARl3bFd5Mi30lJ2eg1MYwYaSJXTYHqKkbVyhkCm+B7LOio06c2vrVeHHkXq2O2VMAyO8iWApocKA
g/MaGVARsXqPphmTm2ROnclDFrnT6tYLuJ+w4K5l1L1u6zIeVw5h665ZDLsFY67+cnXXXQPri18h
BWvmkjfzcoKAAG9dTgLIU9I1LfiUsGbAbJLiwdWoDosxGVRBp2G8bi2h7+2qdBGaANAJVcFhiiKW
izkef6Zg7u7H1fF7DS2bLbyg4SRfdZSeBvCEelSNEswgqB6SZ8eW9GxXF4OS58cPfi3UrtYwLMh8
Lh6WyBBo/HrPe7ikEL8CA60BmXG/3Ws68dfFovgBdzHs8m7EgZCNWeD2wwT95cEK5WG6opeklA70
6J30w1YWQSvkvjfAIpmOph2mtD4u6OSrhFMmLYwLgLCOw/TDkRgSo/PUFo0or7GgiXXdQ8jEWPVQ
I4MuWce/0l6QnbXOa1GQbsNJh946FBH4KCQfp5TIIrMxmH+hmvVH35HJzwkDvz2fh97HyDl22eOk
NHRjrbD44twahreDm5euiFzQvzvw35oCH5mflUG4DbcEHq2+4ot/8iM3xbjveuIl+MQYZ5JkgidT
1/CM5FMLdHlol7kkQbyeE90Pu5F7fIC2PvKfJ5l55yWJ2Iu3eeiAWBhPb0k2ujuexfwDcSbLrYeR
wXOW6viUDo0+tK3rTzZ1XsXTqeEwoV4EEvos6SHKnJJw37NwPGjuyVsdj+YcZY2Hs9J5K2D02cvQ
EAV+XyIR1tu3QQPrsc6sOzV3wW4JkfeHbzNFYxw15SqgZWv9rtv3QZsdadNOV0sMlANJDj0UQJ3c
tZnLTrCXm6/tUsc7tfIMNlgcI10NXxyYZncl6P71XT/DcEl2AOcXGKEDV4D/xutIW7FPQzz2M5ys
6Kds1PC0pUEtC0B0GggPsnircUCAmKklgNtm84IYOcYu3M+U2EMn9IBqfrUAzsNw7vetgQoAQF6a
fiAbTDyiVHenbqrRUAx9t5RD03pp7l3KBzSCnn5CRJRXpQhO2/v+NL90yeZgwxsk6jhaGuytC+Id
OvqmydNs2r5DyEL+Ep0bNYb02OI2qNpy2kjQ/R1IPMBoCsSrZrmjk0J/BecxgAbJGZiLK2rjolJk
KJi9hDQ3jZP2sY4c79H4r52BiCvN4D8VQErYakgysc7H5ay0bUCt8tJfJhhl2WP+eh8Ksz31yi04
Hpt+29XYmd68dYyPqUO/+Ua2ufYL4tv0Cq0sQATbfWrCkpz4BrABBzvso6vX7tghZPtlndL5BuVT
vVfS8X2iYd43A7gscOURoT1OmBufhVQUHeP93pBNr8fQa25lFJxxpraFy2Jsxh5DTYy2Ka2iAJmr
cTu63JcYk+f4dT/ADmzv3ZqN+3rLxC3ijwCqkTrM7YJMrBHt+g4GxQ60O7oUs59sCA6KRDW4i2RK
Z/V+0JgPWcrfwGVfvFx77FfdyiRP1yjdU7dA98/9J276sBroSgqMhfBXCBMHUwy33hrUxbNEn+87
/GLNohDRqPh2lRoNpCFdr6YNaAo2OlfEvYuBJg2AqQaUIJPOflYpvoxAA1Rvc3KOk7TJYVGNiBSD
s1ohitij9JP3ZLtpEWmYJ6zBkkwTXQFlGkpfuKZoFFM3LIDLI24gRk9PgH150RGbGBofKe3OJuE9
mcTXbLoWpTYKsVW0GRhvY1gmGvS6egjPlqsv6g+ILNQMu/m23KiIbIXjKbDWgLp914WfljUPKYg8
z1CgJ3tIVDE5isBfjwImSoa2NA+lS4DYeeIgCOAeREWt+yju6yKyaAPYaJvdqsBbjaLo1CGfoWzq
dTl7Qw0tPWLve9hRpSHGKcGoqmmz+sZ44gd56jy3gp+2ZDv7nXqG0IcejWtZyWS27CkguEMHku9h
mgJxH61rdDV51P+MF07erQSOazKE2+KAgNRPueFcE66PGADbd+YyyED0ErnHWMZwb0tBFLFtfPTG
hKMd7ZblhtbQVheZS2mTQ37EcUKn0a7z0GcinDMt+Rze9guyNyc5tcdku1iHBpN3MmbrSjR+UaHb
Dqo2HQfQIfHxtI5bW8CJguZq9ry8yRZTETMSzIRabNE4DXYrzjO8Q6fztRYM9pdYe3O/8AQHG7Au
MUhEaaQ456DZ9e87kSAKMh1Rn8ZzP2AV1azew+VU7GjcQ4XdjM29TnDoFSappyGHQqbWu3lQoOZN
w7YQzO6seoffSQzBuxubATSwXn72yPDo8iBtSHrIkFk+J8i0nPWwhxFDi9BCvoTvrtX8r4VZiRxD
LQQpIfFVTek39ZY+Dl6d+mdMLWlwbNvOA8vSN3QAWOebSuPG51Kgsxs7WFXO7b1cMLe6Z8DgnmUU
ivYExo8Zgfv7w+2KMUnRGJFUOKCW8+BsvePT4q76Duhg3gwC3/00RRioRETVX9jF648sqOOryDMj
KndM5G4XI1oMd2hw6tQwS2YqX2vg9ScTaGEwCIV1JgI8w4NK2HYrSbd+NbBdLNbM+jtvlvZjXRza
OkRO3bZuIm9SLvIIkyZ61a4GSC6GJRZFoeVlt2n9tHkhvWvI6sPLiNNTJoJ514XYEvooQLXgo6ZX
ORKzzVlFsj5lGxvvYHgWPETOsiIOh+zUpZhJtXZFgYjHkBa8dkBfHbrg1Fe0z8dom03eTE3Kc48m
4gLk2SvgSe7GU8l2HaCevTXORTf9SrCg4DqU/oQ666rej1uIGCaQQ+dm23mgmZR8UP1po/CdTG22
HlB6dCXt6uGveXXjAIBum85GRvUD99DyQbcV0pfI1u2TkzH5i3YJeDUYdh7mGkJlWP5IpD8vydHO
tLkheKMPcGixALD1NgCCb/BfycEieOddkP7KNqzUXY9k77hADQNIXPKweVQJtFM52GeAqOGYpr5W
W/deOUQCA68aLpJPmRhi7FYI+W0h4mTeepq7DqhpaOT9ylkryzQVyUOT8fUCNifheRTB8gG7KQWz
erY2d/ico/uIycgCZgfshTlBoIu68yUtkGEWoMdU3KN519TNmtssYHM1eVkHP/RQBe4OUK6gZQ0n
fvQzDW9vMFWd2V73djyYDnF1zKi+vfKBdpfDhtbbgNkyoz+ttSp4OBtdoaaW3VG6C4A8116CmqpL
AHROWbe+bYzFPwvX0VZultRT0VOE02MQoLGLbitsV2VmZ4y8/PEotyUotUXtdQblA3B5OgP1rTAl
VubRo6vYcnj7eNgXCZJOWWFRBsLuQrcJcIbGepdARJiW32nmoPoT6VwDr1T+LygbJCkazO4egPui
RMBIql9KGesavh1B0n613hKrXEtB8cnUVK0lijPAvS6u3SGbxhUjGdQDx3r1zWsSquFxGIzZ2zlM
HiymMFmBjxjDhQTgcl+2LiH3aUPNszBRr7A9SrAEGOr/+zrzUjAbYdJVUSN5fRWyGTtM57qwjFqT
PbRpE7McPrmNOW3glrR3Di3I9INjdQTIpKa6Bykji/q9xTsHPGis+tVh9lI2c733twhVm4YHirPi
NrtQ+0IRdDuF13uFXyN6ImM776LZPlh0hveJB5nVLMYUD2MQO20mr7qM35YbMseNKWjCp4esp6zU
2tWVoQZH8Sq/YriTsha179YMD/XKelsopIgd2VzTUwCl2I5FmMM7jOjyMHI4tpOWGByipA23IoLx
XKG8Ud3KGfhEzME0ydtpXKqWDCRv0PQBykqHrC2bjuMoGWa1A+v9eXbNVIxyuZ8Nw2k1jmPwjKOU
BKBBNLaQZjmCQWkxxtDt87LglnIMlzGQ7sGk0MZeMYaf1Irmdkz1bRdvKA0SvbOZopXpJfzr0TRE
ScVpPO6cjQ+oy580D1jlj9FBbRlS4Nk+XbdP9Puu4BeuSiC/MaDHxzd/oO8DqGQFA4yBfiz2sSJ9
q3Zz6gPwg+wwV0P4EUdo2h1DzgKN4cLgMx4cVzSAO+elDcNAV/RXfdzj1x49rkpQpkhVD2a+o8JX
O06tfaeE++UIb5vrwQqJMsDvnhBT9/84Oq+l1pEtDD+RqpTDraIjNiZzo4INSK2c09PP57k8c6YY
sKXutf7IesJJ6y5E+zUZC7dNGVDgZFobgKMmLp0XxW4oE91tK+PaLhXJ6KrYd07+3JYDUXHqRV6h
GGj0Vn3OORjhGITGkeeHhBy/reBnx0nLU446yERVd9MyxfxeLfhv4lR3liUOBMXYXrzGFtvT/AC9
xV1h9btciGBQyihjnjCM4TYoThSb6klliG86pnPVfDIERsk8DebVBCrK59CyIDrmLiJvNhwJ+C0m
QuYKMIWElVTqBw5S66drzFNbS8yT1mOTtAGRX2dQ6qNMghrj1tHGeblt0mm7Lw5ju1O0+Bqb8U3q
svxuZ7+uJUqeuLW/+60/yRu+YdV5qbvcL6zhYS66MI5j32xrzyzpwiIeSlKSQBm7TzNRg1arQn3h
Pkkn9BM0URrmW5qwHKyjXPljRSqEZEJSj8vlDokpEwHQaRESL6fuFXV2UalZnsjmSFpXgHehPeiN
epzLyvIcafNNdT2X6brX4uE4dQbfYO2nA6trboyIcSQv7xELF8bwtRbawQa3RD+z7MdCEmw36VMv
BhOZwDDyB5T5YTKKV6Cl4O6yMc3SE3Mc5rnqYo1vIYT6fR6P175I4fJvcjnt+nU+WPxPoMrzYr1C
I9ORbFO8WXzbs73TNSdiEHhPZNOXlGL2u5hVd83G1jcN/oKmQ3ZQiS6PyA7PvDhfj3G6RvlqYgc0
r7EY78zBWTLeVevdyDqwZL7cYc6futa6yjq9a6lB4p5NuBrL1DbOHnDLVWutZ5sId4djrlMJQmh2
TdnvN1Hsu816VtvSowNoxCld7PL1bBgmf3ASpQbzZwPyMOtTlAPduXQ5P28i3+dCReWQnXgj3hqV
Vt/+t7bZZiBxuLRm6cuatMlLUa64eTFcwFWwRrXX3ukerTXd5b242jHMQsewA/FW7rOab3erd2nz
liu8lNRvgZ/Etbpbqqcxm8J8XnY2QA23ctX4CZj7nSlrNyRhFj+8SAMAg8dUDVcyuq2FpTrR3gm/
ClZ6oVO53iM6BgOGWVCkGtRu4uJxAieG3It7Cokmt2hxOmX9o12KPaMdONcdpQYc3JUpz5GWgpux
J1hV9VZlFRDf8i0NOPSpR5Sa5aKn3dF2+jBlKXU1MQXVeo8JXBsochR5nboDYUOVP4ZlLL2y5B1S
uBCzBLOBDTtksf1aK9X70CrncXCuFee2r4rWZk1jckdog2gAIUzHR5pVm5d3IFJ275Lu6qtSujMy
+zKXyWOZJ3/FvCCL6eyWG6JnKxYnpW/daUt3jE2nfgL3hBJw7c4xAjldkWYx2LhqAxZaUO8Yb8UD
e6Bf5RLE8FZ/OokRdItdoMJR/80VsEmThLk5vtnxSndEX+l8AvorlP1HaYvFXWBWXVW2r6rWRUtb
7QyphdXR4pcFCSHg1YfQ5JfGEc88GA/csegs46HxO5AoT0qSq6FNCeyO+m8kIHmpTbpdRVp4WpW/
x5Z03NL5EXzzQa03BExi+5tMhzsxl4dDs45dJDfL6GkzlrK8VW9cMZQXJM2xSpLUHcsuO1Rl+ZoL
mD/HnG5lNgVC9H45iDdZa87jNHcntVB2zOVvgM+R2LYnuTZfydp/x5kU0GPlFzqdNRUx27H6ZdjZ
cyzLPvc/8IHjN7PzopnywVDQv+gdETqC8s4y595unUVG3+dUAG13fROxa7C70dbJwVZUPr99NFdp
JFT5VmV2iBAnUDVg9mr5tLU4WGX9lsrlJRdVVDXlQw5Kozj5OaVcxu3VGPv3clmz5rVsdMhEq/Yt
tX8frOHIDOcPc/sp1PgzS7PTDNlk9WjFumxBEtFvMIvDby7z4Gh9vTc2+bjJyXeTNu/Maj9xsn3N
NXlYnX0EzoRd7RuvM38AJ7+pPpIo0DB/+zm/Art5rJ2w7Z+UqT0wEvqyNYSAmqfOPmcpn3m2IS5S
EAvJUMxNtz4oq/yaV/nqNdvTaM9BspVPKmiCNn+mirFjzQVbqyMzLt4zaY607MvUj7nV+TULaz4A
cjSNr4zFhWL4XV49pYP5AhX6ag23FqJ7Va+LbISWIwLZ7pAHvoC5vBWdEmkFwWvJV9LQrqTLb3P+
adhMfz2flFSheLwpi3lbazmwFuEjoiTWZ19R0Sfigh0zm743cJtWu46N7Cb8HI1XUVVdpX26S2Ea
xETZiP9Ojzb9aFOHm6QPSMqOJo1no5KG+WKfbeertphH0qx+AXPZYQDYaVIzuqyZz1ZvnnjENbef
un+SjoylUSTiJOrsSXYSQBbW3r2Fv/mAP+nBSsSPZhNzMya5Rl9c9STP0uvQqs+qmgy+SLdgMqVT
bmYnC4mpq9SoO0rOPqFeVrT5Xg8/7/VwJxFccOJv5fyoNGiLrMG2A/TaHZJi7dCbamRIxh/Ki2dD
jkWkAso8WMuYI0LenqVMiXIx7NZl3JMgnHv2kr4LCRzYbHrDY7KVgwEi1xm/nGZHdoGX64lXjIov
T2fhfEk1531/sIxHqZE823ktJkS0k77v0enExjtylpMQub8oEysbPJJNUvsGP95zVgdi/ZW6XcoQ
K28fm3Ermn2hIcMbkgDthmpJbpvtp74CWF7cZPnq1OqtcPSzvUIJo+uQ2lDrKzhp9VY3o2dwSlpw
b7VZPahZHcjg5BlbYmtNeIB4TbrkqTJ+5Oy9km7bMoTljO+yOoyJfCC+v2vmCz1TgcwKkJjFTSLP
K4V8roq/BRJT5WOL1+Ncv6xleTDnt/tBVzi+qG7dBj6V/dPkZ3tJLkLX97X8qxf1yZIaAtv6UFRF
2LbfqDYCOGMPb4SrKBNCW91rVe04yFoARqALNCfpoeOvi80+Uoq/rv6bFDNaLflgS3kkWbgBbXQh
fDVDcl7nzU9QeUhVOBck+iS3Zn6715t1CtgFkpYPsoF+mq2gOdrUNljt5UHTB365NA2V1gyUhAds
TBgdjVCii8Td6uWANjmM7ZFVqQq0WVxNo/XR/Hg2Gp9yqVl5nnuoQ/iWsxVbx0Vbn6y6fcom6xGd
RVDzb01JaPTGHvTxDtJ6qvVUYylQVUackpsNh11ZIxVzNE8C+IP6Iw2i3NxSbN4cSztrXvwEoNGb
YdN16NJq0727pmhrm52pFkj9UpCndh8rMgux8FtpQsJoHdoaIVkdtLbNR3upkoZzu0TMNKEsIZpX
m1ybeLaSwPuq7NyxOCNv8TQ4aBuXghF/G+jPMjswUBVI9VMy2oFm94CKUGfrP5HcV8DBRV2bln+i
kN5G+r95FUK4NOynKMf4OFtG+rEyPxw7fnFW4zhYydGyUj9T19lvDPmSalY4ZuBP+RRWRha2qAQ3
Zwn59mSq1OY33UoDXf1ZmjkaquwEhP7U8YGad5phea+z7JR18tGB6MKN76lJ+2iVwkP7E0j2nWFF
X7xkYZUN1yVZfBZ4JOdzk3uZpXhtJVY/Vougv19H+K2ibNQwhCQ3OH5yLOYRMch0yJ2eSyznbNpg
wVvggd1qEpMl3cbOeYddOcbrchmUMYyVzDdlMllYLez+LOzvuMGLobantv9alXWnIpGLk0d6M86w
fQfasSltWAKdCaAwBasuQb+rL8wfafpN2qeOWivDqp/Fdq5JOGrSm9UkVzl+7BSxa8vkPMRrSHXG
QSFQtpLCWS5wLlzXLUGv/1rY/zT1taaLqhH9YbWH29r8Gvfvt7Rc07SO1orpuiUWqgfjHJdzA2qX
2RJMVBfQI+dxGjWbhWZOnA2Wnx5TQTnYByFvrtKNEe2e7tAJJGtoaihHtwZUU+afpYbqujerj8w+
Lkj6Rrh8ibcpsTIUsXlUZMWlNCG9zc4jktqt8zxs70NRY+372QnUrmDsC0vpx7EezWo6Y/figt/c
wVz3ybR52PB2GXykgMSt4a46GHnHogJ7/B25WJf+gIeX2XLxpYqoPusDHJXL59dy0rAdICWAGMR0
m1fgazUjlMJEcSO9OsW06+YpJFTKG0b5MZ5mD8WelyLFL7fuYV4fhK78Smq/W4QKhKnvOju+NXJz
QM3pwyG9VyaTWJ0ch7I+20txxNEULJn92DsIe03jpGVdqKyGVyfGGUuDO9txkPTau159kmr5aafO
aZrwFDjxiwQRMJZaKE/mJStJY0tlUAEM/6bqLYnwK5vi5m2M4YYn5IR1GmXafVweg+wuaaKywZfs
GdIE/860oPwcy3xvJsZObxH0ZMkrmjdsOzn9LhQFvW5jfa2I1nQrenvcUkLbrTs8ocbMdifyMt+p
YrxmiUN+jWp8J8qKaE8lB7ruyz+nwJySGJhvmjoprl2svSAxsHjO7pS4rf04WszOVhGubvXYb+yJ
JQe5ySC2g5WlQWsYQcmjuqAM1fPhrn8CakwfqiT1tyXdV3rLUKfsbWM7EGJ82kBn3CWu9puVZG7n
DG4DMzyl6UU1Rp9bZr+VkidZE2cn0blZ7aar/C+fv6fmG2Xcm1N8NJL+Qs1ZMEn2XqqlaJU5sm3f
AjsT40ecxH6JZGcmWlcfEm9BY+lKXfouGdnBQpy65vwfqfK4cf1sOete3rijmIOxkh4bBRtVTb1D
vLSL27ecPrr2MFgLIhZLgmyymwyIgo12NhXgD8p4LvAmeuhYXISlrn4yv2duRqIUVoxU2WWV2UGv
GNJxnab10hXLk4RePJIdPivVSD+ztfwmWOODdqerqlSPK1x8O8pHo4IBmGWXAItDKetHhykyjZWD
Mq9uP6A666rd0phM5s4hE6mvAy4gi91Vxss41pcee08PzUSFRNByIRnO6qcodLZKOpYd3Z7oaTVs
eHGS74yW3QgpQVVVVzWe3Z6Zft3Up3gSbtcZO/h5uq7itxjl3jbnl2m8v+jSaQGhZ2W7yYPpj2qe
ufmEv96wMdfE0WhCxvGKpsyrokDkBrBUYilqJxCklets0DOPtjVUl5OyE7Z0RmmzZ4s/EPR3HVLY
wEl/K+thcrUZB1Ki/JFr5Vkad6UowlVpPKKLMIWQ61YqQVW+jMifePSeGXQYJiugyp+s0F+KaWE6
q7xJwrGnpO4yOr42WkG2KhwV92XiLiZXP6qaZuUekkm/S2rrUFLHj8lcWN2T7l6DwdfLMOc42TWW
Zhfhn83Csp7KEvmpyIqw0JZfNtwwLyErU/jy2brIkOe66DxQVi+PSUpubFxnj+08HuOZoWBWAitO
eK6Lo870r6b5X7vV+2U1I+MekAvOX9orowYJPAVDQdM/4rVCNfiNSvRcWosvz6bXLfOu06uDU/Q3
0k7O2dqBYlWHdMh208A0NuLxKpv0VTV1HBqI6jIO4DiL5sK56uPoNYPsFV3jF5WNQ1F1s06KDMLy
hrXkYbc/5KYJ9GbjdMaWRCnUXEtoh8npR8KVqqPXx+pnrI8HBba0kTNfydNdIqMsrrugL/XGBRO3
1Hx/1+zqc+pNuDoxqHim3jxK3PgjSH4OU1AVq2+a4+tUrLsizg7k0V4WNX6mYoGrOedZl70+WY+E
A2kQlmXBQCKc0DCq51GWd5om+dPc+k2yXutujkzJ8FfAiW66CsHaLY7K9jbC8hPv5WccDaQWnOa1
2BNc7ZU9N8b8d3cmprJxlqzhQ0n/h9oPTsdGERuXcXzJnD6yilem10AtNkSysm/kQHsggzbIYr45
rqKhhchgbG2cLBmI0iiHSvNP5akWTeojlnbx24B4NaHT4WUQXTjJ2TE3bs2QPSH48NcZh1aegW0A
ftdGhl2Dtxfn0jHLrXOvcDJJ6nAZ5DZihoKbIGhhTdSdzpTXDcO+TzHbLjzektLsyLpBZ6ZBfQNG
wJf+kj9YhThcr72goGAD/jTbo9lsqJFj526EUuuwl8yn0dmI4bWHB6Tt4GuwNJdyKtOXliMBMgV9
nG63cFW9Fbalgs4bXmsn+EFecvff9QtQzJQ0G0anJpDuVZStI2WBnBsHSkJOYuuRu9iwycjPuz1y
3wnzJdeBnW0Tuni7DAytsPaTmsg7sKY0tBXtDQvx61ZhpWIo0T2bbcJbOwAqoNk3qaXgu1UQjSbd
WKPz2J4bq853vc5snxubdEH6/g7Mq/1CT3P55vyGTpn8JEMd1LH23JftZTGLn0GL/0SZB7AR/myq
/ErYbEpTDTRBylI6GzAV08Gyvoy8VnyCfndVOfLP9Vvf4+QDcuYIivoV7aXmzEe1Tb6G2PxINk3z
Kgdt/5A8b9PsGzT75YrE0ptEwzJGVIo82nH10nJojgYXXzPsOSLCMou5L/gvFM1FNye3VNGrq1PU
mmJfya+IyB+XLX1ak8XtDBjKDjcIoEYmWZEN7WNYveGmxMC4+GDPMC2uJknXspm50lgLpuZ8T2Nx
KC6nUFFima38ITYeB3v09GoJ4piIQsXG3MRhIDnuNo0tbhvxOLKPgmn56HoOLfpbzei8CcWSq1ZF
iw4/vX8Ul3wyHhKHRN8lKx6TPH8yDMh1B3Na1Z7UMYvWuT/Mm/M2dVgqu+pncdqLPY4nbslg7urI
ig3eaC6/2cZ7DHOfDsor5XuYd9IFH1L+W/LM6Zn8DkmBbdq8bQlPMP+Gn7AyoHzjPq4pAlQrWgaK
0K5r32lit+oLr8pa4XFwP+LhANVA75ao8FNru4NL3lc2joiywvS3BXG5ftlL9dyP89tkNldJs0N5
sQ7oXYjmy75sCW1tbBrR2PAqtMiOS2TeGzJuuel3RhGfmhmNqLHYImhWwB1R/nTKqOLcik236Luw
pdfBlWTpFZz9tm1c/2XpXNJxW5EmMQvU55gwAy5myVUF1LG11ywis+vhY0k+rfoltVgE502KgDcj
lfgZeEo/7Yq3BsLArIVvavX3IGATtPZg467GNPBhLBq2HeGpMoeDsI5jW6K1k17FNPMsva2W2C3l
VZOHndIwBMjFv3o1VHdlJdDy6bYp5u3+9aerEYrEON1fjQGyLeHCIsQlyLriaNhwJ6K3/rRR+XYG
EXVm+mB0hqdswaiwOeY4uJQK2d9ynWx78cbhbACJdIMUjXzdxELvcQOHmaZ/x459tQf1oIkZxbqD
NKOICHg4aGnGm/U6oNUnsQojAxx+iu8ca/adbxzqsGql3SZ6JuHOVbc1TMAUDQClYtqnNtBjKoGz
bcGaJQ8iJ+8EPQs856TlwRD/9KQppznbzvw0mzAUd+dLClavPqxstl3NxC5FyHXDLO0uFfPf1PSe
jJ6nKf7ErLidPJxsfq9tci4VWqYSQaer5E0XlJv01rXKlRP6fWOZrMvqajcStjv5uV62x8Kwv+92
atsZbrWMB3aonmZuMESe4WKx6pNh+ZMOTBVIvihuPye40vS56oKulLnAwSkcWVD0wKXfOqEiV/ux
bPaD/IuBxtcLIJJih+/dUyYiLTuL8fPq6NislNiy0BnGpxkZZ+FgLJfGh36pHkZpuidKF2zX+UmS
G94QcUgNtC9pGbPLvvRzfEyn7acYzTVy8j7zjHqi12KxrfvEFofDXMDQyG1LBIC5gc7hXSkSp7zI
SlOHVhX3THMNB3s2LH5ZxgGzJTOj5sAsrNEYV6+WSJ5kUb+gZLp0Zf1ibv2nyBD4OfJlNKRDwrUM
QfTVLZds42HH7msMm6eAB/Q1SgECP0GH++YMwXYeSXEmPoiFZ/EoecGAkdWVj6jlYzLEPiPJ3e8L
5risUpVnNZOfQSxv8jaCAGWt/ZBYzT4tRX2dh9Lw0BwQXj+M6s7oCBvWpumIbnI3b9X2UiDflqf6
Vsi0Idbd4omt+zeLdCKSQ70pZay6vcF7aE6IhHKz2pG2wGEv6n9jX0SGPJ4WGindKZdvq7ENrtNK
MdGF67+iltE9lH8lqQ/AjxgwidcHpjEPWi32WtZjVBM/RponfoJa203vLbZG29M5pKxHxTAPFnBp
V1if0F5bSPB1gOEmKJq0ikylf0QLgbJ0jeWoMQGbETT79ryi01HSr2pysB5i5i3tHVr3kzb0/qSz
CpRS0BvmhcXrRmrli6SUSTDQlk52w1fbUPqwBGtt0GZVxVw35emuju8VcWt6LZiM9iSRn1PaA+Bs
/kMgCwoG+NlcP8DgfchEZsRbf55tdBOy/I1hwZvzCd3ym8pCTS1wgCeQTXkN0xx/BOWG8X1tjGGh
02OtcbGkhd/KvyliBbdJ3zGvB7A4keK00HbCd7L6AXLp1OPTdJaHRUHMwlfvaYMT/p/rXsm89Gzo
vWXceBuiZlWiGB0Vih0umxqdvyCCYGl5ajD2kpoVjor+kSXlZdaVx5FXgVpXjNZfc6u4zrw3DE/b
TC8tiyeRKqh0fN0+GUNkdaDg7MkSA7IRDNnzLIViQa1Gk5s7s23R/roYZ3gWynsxpP8lzBfJ/JiK
9KpuOGxocncm+3Fatoc4xhCUMlWJg4PLi1xN7gChE3LBBpNMI6ELXLCQ/uYUB+Z4TZIH2RZR07wV
2ftkvFfVX6NnHdsnybe1ROozDGJprA9qnGJ55yc7xV7XmiAHc5dbKyq5WBz1oea/kQwxez7+2U0K
Onuk0nDaiZrclQEJjWt0aCvymZSHvEcX9kIJzdlOnjLjwKZq9I8V2BRQuXpZ+Bv7s7wCgMzwntUe
V7qHhpRBLz8m2PhE87uY9++Nx3dJD4jQ3VEdEbV+FQyNMbru+WwZTrSw4uLncUtwxY5k7n4558hV
CLliziosjgjzCmFiy9i/Fy1E8TnTh1OWZpDV3zH+lBIdJwydOsAnVFRn2te8Mw/r/OoQqGIoeqgD
HzXGd2F1O4QseBsZdJ357MRsey9CtA+S3X2wZJ2WQXtHsL3TiY91Vyu5dvr6KSQ0gdOjQoBE8p6X
i6vghxryl0XOwqJeH/pkOjs5owf7iF5p0Zz+TvW7oWET6F9NleATFmBdIsFDNkHUnmTtYtRapEyP
xLW01RM6/Ir9D12BjvkDmcWm5zfJGCOUFjuJd1diD2r7fJ8qqPKFdoTfOd+bsCeKSRtAS6NNLhg5
SFpoeF3L0FrrqEfGr5N5IYAjK3CBZDSfp4qMiUmfH6Z5ThkTEceiO1fRzZHSchm2WnLLpjgnqxTV
8aOjikuWKZ49Z2qEy+uxNbQ/KRneM3RyHaRwYqte2yrfU9uE6ONYfTGwCkWAd8jBJGq+Cm34zQhq
88ZM36Fo7dx2rL7pT75a8T+LxEhdk97r1iRmZV2CfJMPg608Txi+pHj1Yc4PGgoyweU5dwg6rHsj
SWFf1il7VqTlYk9kEFVasxeL+K5EcpGH96rHVbx1Spi1K29mvoViy+xnZZrgstTpY3WSME5j+xTr
2nSIc2MK5Izi5dJq3/AcWyQ2mFtkGPMLBcifUz7cMryO7iJhTJrWAY+Hkf8IRfP5BKJe4jYr8u2L
JW+nKtZu6oYdP2RXlzJOVTsssenXW/1s4qUDjAPOgb9YEeyeMGh4OXTxOMSPugMXmhXZ35yo9QG/
ULrb4FxnJOcN3ogi7W+SLUyUG+jv3EV14uuc5j+1aq0uFhSE/8ygeiyxGwzDuc1ZjBxLRMBxbsIX
vOlzHw6W1P6tzSIwgOlI9rREvulAP3J9F+OACrRQwvP0phQtCLNuU5WxBmqsfSq4G7mk52CQ5Qc8
NZgq+uyiZnw3PM5Snp2XxH4gzmJHOCyi95j5V70Z1fiBQma/Vm0U5+IAU87zkvl3A37Mz8rvWvWK
ZCL5qdbU52xRH7aUAlxBPVCT7rHqPrSq4w16/mkyPhM0SdF0J/bzaByrosPyvJaXGNUYNmicJ/JH
Iudf1d11YcT0yGyz4Y3kOKHnCebhJ0Yqscz7VVdBO08dQgarSiAgrJdSFUejV3H4TTuV2gNVRWqB
q1ZwBGMTeYyL/LHvq+cCg15O/kRmopaTS6+2Gl8QBIp1/WFSEHe2ybNYDeZ25XmgbCRuzQf4+ANw
/x/aNcQaVbSlqt9r7IPo7AXdm/gB3VH6R8Vc0EjtBTn0JcUoRDVvy4RVRFmhhLOJt88os59mGtMd
bx+CZp4D0f8QAoJK2IwxR4r0yVgHh0JY5DAjqHc/IJDK/EVLWT6GC0nwfuz0h9oQTyaZDmS48+rb
MmwUc2TXRtL8W0IwNMoSrjR3lflxYMoz8ozlLKEGpjr3JkFHaxdZTPJpXj7NUAWivJtzwa+bxmHz
H3eDoe07vY4GRUP9yuVksQOsDURav8JQj5wsZz0pPhetC6QEEIFdUS4GtzXZ+dfXUc89y8IQvVVe
TDlD1yWhox1zu32L+XVS/HWkCkhBqRgBIQr+qKxRnabwCSgRoD0J/Ty32c3sJdQGJNFumr+I3QoH
09MPjHZniyTK1scqjxZHZp+xzvUkPd9pYYNoJFRofivCZMrufylJNF+1dBfWGzvbqR/LRXpfEP5w
WuF3TIEBebPBKlgGrllVfNbOx3in0xeoWTCEu/zY77I/oZuBlP2WVr+32/nucwjxWSEFqd22M9Ay
91GXr2gHVKy9kL7Zbz/A7sQpzWPmR6v0/7ZJ/unuoWtvhg3JlcGDbxhbzfFWCAB5yaAKHYtySD2J
l9zhVcd+VWb9qx0NV+rTw5C9pe3H0tV7vb8VUvrWDvFnikZY5h0sULyssRqys+1ICTjFGkcsHocb
S5En372H0CS52ww/fQzgU6e3pc/JqdkVqXUy2/LXqrt3ZPB3JPK1SbX/l0DU70iqFo6m10VX6FEn
tw2PbmKkYDVkhWJ+Om96d1hJRCh6Svn6wl95J7Y7DmRcGfndBOWog2to3Da8DjDTqNVTTDczR1uF
FstY1yuieS8jWijhUpNLkkqWxpvgcUqAFKNtjvfvXB1AcyrpoQHAVXv9mMTNeyone7JjTvpyd1kR
1tgWpVem5a7WXuQBp/9cnRxRQ6llz01i+/iW/88QcQnDelM2A5mn9IwN6NLr+i4DzhJivaro8pUZ
FV5hUrOrZuc5tt4bGUqBoUYuYbNgzcm1ILflRW30SKMVdxisYDNK4Up8GOqdS6wWxhxrjqa4hYhn
8UOIlKPNVKUk8wazP/Qsb9MqfdY6xTOasfChYT5sq+YXh1Ggpt2J2J2gMCpMjxl/lLGTlWuiqgI/
4qmwlD8HIEkr4OwT5UReByJ+lDMzGozZWongMj7IPvpiWwzmefi0gPy0OD4nghMNh/Nra9mfZTzv
iaICZr92BQbB9V/MQ9S0F5Fhk5/tU3c3CK3LKVfsVzSFhkfA+EG07WM/XM22vQ5qEpQAz0qO/yqf
SBoS8fhPAj9xJLJsHAfdKqxQs+U3dXqRxXAcR3Tv9XSJlfkwF9KZJstTOnaY4B3PcaRdbfRPfak8
pQJxOOXmEmSoIiN3lZ2r0XxhD1PcfIZ37sgx8ehQAk+RtEcg1inMMC/xARIz0+WYVUiH+7J6BvLO
mRybGBQ5PlXo1k6FoVsXYSxWuNn9W2nLIZ86OJuSXar6bZjQBybro+i4PTdZPtwVcV13HRJd4s9b
HLfXIXUJzUKEJvI3p7FdguyIGFxuRMCcYBD2wNn0Ra1AVxg0Dp3dP3ay/eHk5DbghedakqxPM55+
0CVHmzZe03V5n/7j6MyWW0WyKPpFRDAm8KoBzbbk2X4hbF8X85iQQH59L/VLR3RHV90qCSUn99l7
7USdhyQ5KyF/0YPpt3GNt27K8R82kaXDxxGzroQWNc/cRltuTemcPVpmynCgfmuTpyEodLMdJWNt
4IsAO0q+TQbjgocYKuH4xQYeOya/NBJsxG/vMZ/mg8To3YhCuM9X98g9t+aiq4E7on2Ymn1Wg2qQ
78KM/WWaYniL2WVM/kO8hKz/gvQ7G+pHU6RA7DJok5XZPDh48AorfNfJ8uwU8yHzSUqreJM66VPh
PHXlshsYdQXBU3uRj16CpVqTAhPB0W7VE8v518xt707fLsJT/IZZAjH9sWPYBl2w5clFSOJEgQqz
cwuHneH4F7OjMCacxv03Hs59lhRX9My9KMdTCP1MSQn8gHurYbnHChudxd4Hosh0czrMbZm+L5yE
dRBkxueJRao7z4+zj0xqzsNbKOufIik2ogcwVX5LLqkdbs15Cq1VKsYbvpgbCtepl2nU1MF1qstb
7+DKdN0i8ggY4VbsruFgHU22tx1JvQCFJeR/GzjPBb26iHCb0oSB0+TjqV2K64Kdr7LYTgcIlrgD
r5Wf+ciYeuV6mBh1tcY+DiKJZ3Rx4p0SPQ446U6HCrk5G61j5rFid8sX0y3xwmUcu/jvOqZxhDof
V/84tQBMxr3p/5aBtTdHCGJLD24uPiGL8A9avSkvebBK1O/BNvb5GOwKpwIsFj6nHswZotKPrp+d
OFn2hLvfhF/8pYHeJSPBtip7VPK3xht5V99sHO0EXiNDOTsGmr0/sgRDJzH5j3swL1U228jF/Q/M
z0tYtaQMmLOUF77NCf8nn1CHzW4u1s2HiMlZhpU6OI5zSJLxGOazt51U/0aBOJqneiAXtm/lvMPy
dcAd+5gvwz5w5Tksqk+nZGAFk7OsBsWwWDY/hT0+TSP+x6Fkr5QM01tvexeWvxUTukNubb6wnduX
pnVrY/9qy+RJ372cXHQyaZzM3r20RoNUCPMFS4gfo9E0LpmKcsQ2OwZvfG94iTyLuWBgRaHxIbid
KbdMOag0IwJqAOLftr/wluJFFjjLwjQA1NAzlo6yte9ViirHoVNP+SE3wqTkHxNIR4h6/cTw/dHr
xd5PmbJmppicWRNY+5oAcvK1sHc4dKrvt4RTbqriU59Hjy19KbHwpmg2xOArNroo3luX4qG/avLL
bZrI+EeaODgjyQVlnVIEtlGcsoEbkFxUEglEf8xduq9F9cBrEzpL0Z5CwDP3HIdyR4zuy7iVsUbf
0vmBy96mx1xL/pXK7rm+kAWI/IZbZWt3r82MeO53/FxUH9DVq0nsZ6P4ZWMfEd5iD6K+WgtzrZzs
dzzh35kMI1fDPQTBe3R0cpAO2xFQ+T89/qieY9Mps5c+jTHsxHgtspFnCWGCqqj3MeuP6HryaZlB
jbs9wyhFgu956j7MwAX2Iu73jjkmDyAws41hFMfcYBurSvvCxeXiDIT5U6/H4Xs3wMFSvCVjBmqS
yymWtygfC5SuqbdI9rW7sMTNE4e3pQeN1xk1Dp2UjJJl+Rt+Ne/m/GUOfAdD/32Py1WSg7BBuB6G
9urwW1v1rHCSBue078t/dUtwrNbdC5umN4CE5QZc30sq9Q+bHGLfqn8mIbeLmyZgU2Rs/RBQQZqd
5dT4bIwWmzfg9EmAyoh0Q+WQRTs9WjCccFbYZNltTsnQeLOK8rVVSA8r4mEWASL+IMFldQWgteKp
1PeZQ8F1Wp7CpD+Yo3vAy0UqJI+jqkIMSlzCHg2Qp8jw7A9rsL2TrbHaOjPXH03UdwV9AJQZ+PXt
xINAnIaVozfFL6Lluce/8VGTEcVaYgsQsom7biAvsmKCNyX+Rk99QLom2sJdkec5YGGlx2Q7hAn5
ju+G+70Qr40bjtFU8Ka1jLjfibojDwcZpiYkiSznb7vFn442aLloqnnT4KclXW66GIEQH32bT672
Ppmq94lKPvxSvVaN8VjNCet2RjrD2i46iwIsaD2qWGaryG7yp9pJb96ooph8GU10v9XUPFJig9ck
f49hHxCu+QLScHR8AvI25pjaePcH3BOOedbC/sgMfvGD3vRFfQRCwe6AIw6BJl1eQGjAcwGSIWLu
5T6tII1dRwW/jqCkGgGk5bkfwny9WPHGHMKnxPEuoqcok5HMjKuPuHzr5p60AKyvqcfM2HwGvnrz
uO21iXMwId4xQQADQs332+uE6cgMnEuszQeeW37EKSsVDqHAdA5ycc5NF29hkzyNqXpKYr3tneQZ
wAe83X49crd3Yu419vJf56JSDIUM9pwQb8mkvrWVvNUB0Ky6gTjb7DrDW6u7IcYfD0AC1hYip5yY
BBKGYKT2Nm02FYpy4a1Eon9cRmkThNZoDM8dmdZWoK1N5c5nNZEv2WnW8bNheM8WTOdpGklYzAeb
Tb9EGJUcfSEMz6n3L6bWILPGLeTPjaFBQ8jncBSvgluuntJda47cEeRzUQynkkwjC0dm63wKb0hN
LtQfVqT4UA+BCUDSaO+2+c9YJyz9U3mdVXX0qvv1lK2HmeRHMy4fKbk4SuCn7LzxRyiGqwa9qz4N
hGaLhNW2NW3y9p9d/lj3+DMFcyMI3YDNb4f4hy8+LJ+YYPOVHgNrJXipaCZ5c2zOo/1fyK/B9e2N
aA04GqxaTKCcsXsZrXrjjvN2yLo9tYjnOnCewjTdZj7eSKBkYzZzkOXvhj9+OZ19N/RC/go7Fu8z
pm95tuORD6JhBoDzPa74gnC4Qqg4+m4FlthY+ACrD9trjqKZWSfKPaHVTaGyT78qdpOHMKyMQ56R
jcEvxxoVUdeMg2uq8dE2Xv1hltazlY5gTtnJNOyNN4NioLIIs85Zs+1dvPo+rGBD8qY3Llhvdndr
Ur0Mp9w/JZ3zJLgntuRsFmTnaUIMYXvna7lOimA1dPw2suwWauKaGPMcnzQQkgNs7Ahk6NZPyoPw
cdgyapT5/bIqh52VhDsRFAfGRfguvn5JSx4cUeADvLu46Klg0IO+g6EHr91aoWrbTL4emn5ugJd1
m0tI6G6S6dkJe36T4MFFXn2SwmX06tUeXw149myXBLiyYbUSI/9KqmwfLFZkzOKhnVV0z0ElVXUu
yumDUODGgsMt7IkXeCm3WcvlyK1uI4iMtg3e6+Y/z3ttEp9nMiRNH3iPZmm+CKd9Izg1rGZneEm5
yjUGLEVFyHJgE1qpZ0hOm9m01vhan4gvbwsOokEnH/39xS349cgMmiv+aHjpuwJjsqbEPvgpzSFq
6zfAX1EYvpdNj+0FypLNGI/jdRkX4mrGtoVgTDMwVhjrxnwWIVruBvt1MpYd4uy6n94CNhOhBMnQ
nguNtuJz3XVI4oQY7AtzFacj5gZz11f9XqqvCvmzJpCnHLzBnFvEW/as178xhf63BClKRh05GKvI
w374RvzUgXXtfHEwE2PTVH8Dz3CBv4/k9SEegp09Iyvhsq243AT98mhUsLdr9Y8r708fWKdpsfGB
2/N/KlweBEfbEuKpMU07ypBZixafr4VvzkY4qMhnl/PPGLT/XDe4gn1jNUH3usODm3dNlNj6pUir
naThbZjlvqdoRJB3DDJrV7UdOxGuImHFNqTf2RLMVJ8e7juBojD2VHg+SgGGK1n2spufhWHdliLf
w7V+mGT1MBnGcRi9y0RozcuynZ7CTcCvO7DhX/KJpwtKiilPQQyoifcZl2VWE9PWdrm1Q8ckYLgd
M56tfP50k4AbhouS/hqmOvLGPGp7saW6ATYIPTDAQ1MdHBJKc0P/syzBgfFfwcEfmsw6xQjNfZ3s
F6nPOLyOhE9OZHcvDddXe66e+Tsj5gabhbvygve+wpwmOHPAnl3iInmppbkfWom7Q+K7wjfyTHjx
ZjUVwV1/rV1/20zJaSS3FancPIkhfNR+QFAwjqRyPkYLoKjfRw2aatq2R5sdAuuRyfkbGy8SSR7N
4lDa7YWTHDgH4MHQI/RFaK6ar7mX7jDsHI1a/4tTucWaCDoaxIziWaz7Ohp0tW1LcSYbfurq/kG3
0y+IkFsOtLkV/SnFuFzfrZ6Jc51Jwgcxm0iP/YA9E0/Ot25TRL2V7P3aWicsiUIdnDwvYEL0mHH/
TGs8aVXslEMlJiJGTFcbf9zJSZfHISzeUm4FPfkEj1SzN4bVVbee98BAtmwYJlwWlEg/QyB2pmR3
CUL/a5H8VT7LzCyZ/pDc1oEEHIkokzao45X+rI3xZ1CMtzDx4HmcpSkhF7Tsz1T8oQ1jW9j+S+kY
RxUv2xijRVEsbzZT3ewBPEHX3TVWnB9c0iiiStSqd2ApyRajIYGhVdhOL3HlbMVCoCooKmelWP2W
sG1inyxyOnob1myMDjH7WToLsi/b1duwFYR2zAd1T3C7ZhopJ44mJrs6yXd1zf6H28noygcTuLVP
CXWpzatXqDuL8OBbBZ6Hm3J4deINrwf14bNb1LLelVV+C8rhmskvUxeQpWrKDBz1X1E1POXNw+zw
cHWIM1RC/OVx8sH99IzqgfPIsb7tYfgBxf5rWfarI8k/4NKBVsZXvRqI3a8K5nI35WjOPfonqvuT
1K3bSj8HhsttZ47yct7xkOwSf7mCrtgk/OvDQYq/Gr6PUVVwRlP73Q+Xk2eFP0IjTZuNfvJ7+8z7
j103hl0DtmzQ/ciETL5RRgXcYQ3XYiidT4ywH1Y4rhtDMPtqsuT9zqC3icw5Z2n+4muM66J29lXW
bpZheBzd/LPvxCb3AOebxbSFG/Awuc6TR9KgqZKNZBLK7eo/1XoBPzbMLoWdHh27+HCxBLtFtcN5
fyAfsIOORdJT723D/ynMcJXgYkHABcZI1UToOwVUxvSUsPxudfghy+W5bJr3lCzgDOIbUZ5wRI2p
zDnXvE2YDq6iCLZ3ux8E593ipNth+h1hEwZL+FqW5Vfl1nsN08VXxnri0p0bbWSh/oJYPXqxxMxI
HgOjgKt/zeqrkN85JEZWdvC5K26SUGnHp5E5DQlim/Y06fHUj1jK7PSJ++jGc9ujmjk6YVAyoxyL
qfklbXoqcT7ZXO0Cx9+l9Jw4qbtr6MMienFIO+cAnoY7DwEi7AlKdutxyg6j5XMa8UdJHLyAI1Uf
n6GiPy5zFRn9dPZ9m2jhSO9JdV+cwAGJMGnsl4Y5HdgoZIuttqyDV8Clnv8P32q+w5zzPKjjlRkM
n0uOtJLy1huAQmv2tIDk5mzal6RiA2ljifKvTKrnMh62YJOPqkKkY8c2MA9bAzue0N/MIYsXqtDZ
kFfRUFT3hNDDQJTAADzBvwVPtw3gwVNnBzelDO5DQnyBAvclBgd6Em0H4SfG8VedojUXiHgk/Wv9
MrcVgjpU8kT8llCawF+fjHl5AhWGwwmbPcGixGStuxDMt8AVKh8zmCkUjyogwU4QZI5/Bxdub1md
XCeP8sGJDGyFVhc/tp18MIb8tW2MUzyn28bJPwxgiCU/Ay589yDlGOVB9coqi0GmXQUw3RbtbvN5
ec9cG3xFsZ6cDtd8+Yi1ZSMskmz2QvJ0yXau5xyTO88NMDVjaYCxp4lE62467xr4vzMY5yQ0I0Wk
tMqQSYmcZVl9zlGm/JiLTsAElp3b/pUfGtbOP9UpQiD4koAnuAmLuO7NAfF3d1mi4wVEURfdYqLA
6+yn0dTPBKPBrtm0gBQsPiBI7hWmGcrRrno2MQNWa3wa6YrvvlzbzjdLXBIZvCMbXIcKs1rVCtYt
+NxzpjNWg1N3yCewYr69C0McZfeKDwO1KfdeKSXDPEDKzf5F0abYvNxLkT8aWEGHdtWlXwwWoBeH
B4q4eR7mnUnXSgOZTJFmk9TLECbMsS2lNBbIE0JB8FKUJRb0xfigZ+ocAj3AiXFZwIKOcYzD1eMP
RyW5cXS8maLHKBv+yx0nqusByooFldsKTwuXE4bGfaC617II98LUu6WdTqBwq9VSltBFPD6NgBNo
FPdNImKbAtRku+W6NPwDOyjOyRnTV6tPU4vxAnBOszHd5tmtOJWwWzxmRX1o+X0WFbvv3Pnhpr63
y/RglThN0xF7HDYgi8RR0B2NMuQbYoJw6EQBO0Y2Up8rjayg230YGxtbeu/AEHP8TPUl5m1sEObB
Y3YzOvpfzM870q5wxkhKvNEZifeYZ0JX+6HJdpMCKcV2ykMTSHv2r5iRtKYvgQfAC7iQhCUgjoQq
HP1pAEb22uHR6kvQhhXLen8rvK/RTI7TbD+G5bi599ZYDpzT1F6zQsJ7UZ7Il+2kpyLXa3aO+VsH
4jil/dYqjWvrTBchgtWi3NsYhmdWeVQR1bsl9wkv8NtOIsfUh6GGZUlWYbHjjS+E5BS50duwbazs
ahlL5BP3TxeEr06gdFScFQ7RcMH9x4K9wj74TLSDxa5a2I4Mm64/oVZtvGzZDtwq0pTjmCiIEy9P
+GtPucOrr1mbMn+IE/LORQGaZaLEAxuR57nUF2XzWi/eQ2rXt7S7v2ObKBDlBWfyNQepnoB4Wurq
scn1oWY0KZLPacBUbvdrm1oZcJ8rk6z+5BYwbsCj1RvZn/sqjrz5efCAtBiKDTI/8LI+8FDDm61f
uBpFVsHV6px3dEt08R4r5tasjzKZn5tSnwwii8uIrCigxmLMMPGCyE6/YVA69BmSirKuFL/x0ZE8
HqeLw+U6j48CxVyTTZOT3rPGf5oG6ESLeqy4SZGmeRztw5ALKElfA5v2cQSQO6HQZ92/kVlathZP
YHAO6YZg98xtZNq1eIct7GkNUc+pgUfCOip2qn3s6hOAkg07qK2NFTkX77WVoirylM/xYUxxzPX3
EY4Jw72kZrmtuEvEneJ5+8uGB99HPHZPJam1oaUgG8AUU3TBZc1yaC/hcSyBcd5t38NuwEJlg4LU
yWfJWREAw0qWcrvM7s4bpy8Tl5bihdlh2f+vVgglFqGHat7b9ZPRPQ31Q5iE67J2LolO9vTHRR7R
q7bD4DvOx/8XGGkep/HmAdxt3f+AmCDzFt/gFI922v2kiNB9ZUMJ4Ggg9yPJoiQ4RhIYSQnqDinc
jSVBzvMiuuP4nanYpoGKJvkC+52vDsmiL81oasx/ndl9lZMgYYb6i5iporawH9FBoWokxj8zL6FI
Q6Sx3Jx7tHqD8Am3VVt00GTtUyanLx4WNF9niLezM27tsQfAJN+T0P61xXKSonhggfXGCjDAmy8R
szXvo5I7BBGt1vV3kuSp65cb8ld8zP2d+4I3sLII9XIWaRHsypJ4lj8XzyT9353e/mN7xCunZavB
yvngpeIVXf99WPKQyyYd9B2OdkW3hkYkwnOJFbVPIYNmhXjqfLb6jsVF1b3hVNjW8UMCiasNuf+M
XIY1IPWF5T64On4urteeso6GBBzGO9PN/msInDpO97mwyuQRa1/ILYBvcWc+j7ioCVFi+jEHyeq2
14KoZb13uhgUz0KOiiPoswg1GAZKrBBWOEoBTpIDBH4ifPnOd3uJq/RTUevGDmqCLu4Z5a7ROv0M
R261qpoxb8H23cKwjmFuIbq1flk9NN3kndFpqw/KPTDHKuLVVaOCY66aAeQar5i80T5iR/whY4oB
rFq+pQZGOO6bNCsQ3wThXbn7JMuHI1VLAC2ZmB9LXxotcpW/XOhNuB8BVj3i/RlNZw/W9yQHCioa
Iv01sm3hITJTTgA29qgmrjGqyl9zQXoxz7+dAeKuM4Zn936Qti2iR88viO3PR5oNhAS53rFRRibW
Jg+ITfmcvne3FX5GTWo2/3NqULFT5T47adFEbgLzbnEmbPBzz6J5iKcHyzLn/dI7y0OTB8VzA7Nw
K4SJx04Ym7macUDgnQk9jT8n8JLb1A7FHtLGqht4czjqM64gTFTOfUfDZnFMR/o++pAGD0KLIb+1
IavJXqD34qBJXUL3sMYn2IqVFZ8CmKeJUR2zFixsjWjSNXt3aEGs0m1DtK8wgxuaMLY0G2cO1lOs
aMT3DcrxOrvjXu9V8aapOUHdClJOLLoDUUGecoP5md1nzWXTz6Bdkof1FZZaN45vJfAxc8kuQEmi
lrfuKCQr3u6IDvCb6YrZMO0iQoVyM7sG04PNuKhGDHjBTLNI2sQUiwfegQ97XLmpeamqu8jahjiD
2198cScrrRzWY3G1T6fxOcvQIUth4B2snqhAvKYoMVnKKl8oWojYew3ekzKd57JCCzVc9bo0EwaA
+rrYwcXsqkvetlclMwLjA0iLYd6pnttukj17tjpDPCcaiBd+dh4rs3q1IM+0pMYwF5OXWGbk7Sax
Hky0tM53174mKU2+a/Tdi710vBqNe8KjGlDnSXWCiOIdHYsPr2Mm4gpld2CHK3oXfEAQtRv+WQbQ
8dDxwA1aRb7leRf7mQqXDSzdGdsLttWwZ5Yi/LyiqLKgt0/5Ozubw7fewuGoIar969wST/QUeMve
EZZ1q6sy4nQPt/Hk/OM8BY0D4IOdzM0r+od45HKrGoR1YuPsZeNk7fUZgX01Ccr68GI7+a6KA7rl
HfBCVYnik1gm/14Aqs2hhlWa8M52dnIpT9A5tzrEIlVj/9uTQgR5uMzJ2WvYjmCV2vmD9DeVolFn
TE9+Md6AMmPaodDDR9pxAnzPJoFJgGEBW6CY70+UW8+tX5JGIjyBKAe0UkLS6k2kPMwyfAue9+JA
e5a94e3QHbMNPk0WgNxSVu2ifiqcYvB8fFBC8t0HsEOktiEr0+JYDe/+xLHlUj3/mLq6OXqkOEzG
5qr3kqM9hIIAkLPxPbggWaF2EwE+CeazrfrLkATXgeIRGRqsHX2GCgMBqDeN59F2f3wr+ewKg9AY
HkfbcdghYofokigoO7x59VtSWA+VNMA3oZBW1ndvDn+uhN1l37M2OLpviNQkapaHvKs3uTtEssJg
ONQnCGR7YFtYh8z+giK0hiBEhL6xPxDc9ubEBxOk9XEwfP6ytInmhJpr9GICTdl4o9u72QysI7ZG
nLl71cLLCBz3U4fEY5GuwObmJoALgqUlz8iRbgXMPQ6ELvK20wEr7ngsO6vHcOzaJ9gNC740a/Te
WJYGDIf6K7tfKbVdwd4t+4BtQXPE8XKhwugk6UGaynqXBzURCkaomhZV0MooQ4BpfpY+hXpd8jo3
muWmTIvBJ4thwy3RePcZ5uED+OeMqa+6stIleE9orA/U2Q56tRETLasNgx8fWLLuu/JZdSa+qOD+
N1X4l6ZO3H+Jtnw07oztpM3+jQaoQ4ELTOngXmPytojhp0NOWU8+Bjo2wmM4/MsLZ91LKSLXHc7l
wuaCC/V7qWrc8DhAU1EfcJEeMM8Ge+C47EpT5+xzLM7jRMLl7ng0e5I0viujcJEvlg1LlRfnay38
7yKcrkEd/irTfwZfFPlmcx6Ce0nr8FNQ5AnShvCmp/DIos2vVMYz0xAMbbnnj1AbV6AfXmZHvNIW
dbHkf5lNWCP11LM9ADqoYazg5prZTcp9SONamMKTNKbyQKR6oqGTPLYtPow2fVHEPFdNiY/R91O8
9hVeLHgkDtWiEoVqxH8suRNOM3QvcSz5bEKR7Qid7ObBRS5TD0NPO0ApvPvPc/kQzXKxpoC+UYVW
oDO6ctxt61IVSXxwpcE+uA49KolPlkkUzXshLIPtJb55FkwRQ8AVv3EkFuh2VnVAtN2VteBQN26D
slhQEIjMWbhVw2HMqaCbuIypbjkmXWvhJKP3VJjAlV0l2Hf7dOQ1yfgv8Od/XYiQ6skDSjU5/xkj
ujOyiGwyj9If2LjsJADKsIfNGapXo2v8tRn7ARoa9EojQYFP8E8miOkNHk6YVi1ETT6FNSVupPSm
cdoaArIyzVKHcYT7NdZy1Tc99ofkI+G65ugMbndT05MbNj/umD4EjoBc6rF947JJxZnoJwTh3NrG
lmh3HNADpQBYFHAw3nEqWttba66Gd4OO42+G1OmkKRN1YzjzxD9F/RLz/f81jvSe6KnLT/glFWqB
z6uc5Nh4HFIlMDE15DG7bPgbisn9aP07NmYkcbSaSi6kA+SQTb1wset1I7eep5KXvh89rO1EdcQ9
tMX3q9LpQuko4mJFlsuyihOllwewxrsORIOZu7ycmuNkAY9ailfTzHaliedt7lCC/QM7qGOSjz2g
nvDQ4L/kSndK9GhHfVF+49978WlZBQuO5l4RJqIDoVkW0iEJr0nrPvZj3NiZlvFTOn5AL7S1VWp+
ccLcxHoDFNVyLX5xLIz05H4ZAW5Sp7nLdbVNZ42+gsf45wX+LRjUz3JfeXj48AKb1jdLZ3CRRjpo
VHoVTfOB9xi73VC/eFAS1p00OrKAsYGdmuK1riYCa+TcuTKSvHh2C3yz1NEY7n9l0mzTjiopOfvn
QYY4ue+vy/bRDpYIJ/o+SKCGDQNCo3C7Yyncf6bdPFNu9jb7DKEdwFHfVermd+RgrMqmskD8Ycm6
I8QxIboeusMyL5qWKQpmPQsrib2IYj3UFvjFYfjj53D17P7JbYwz7y5IEJT9rlA2oqGEGVHRDpKx
NZ7c8tUZY4Ma6EpEVjMcWnBExC6qBv1MvjS18Rv2/DMsdo9rGQqL2zGaJU1ylH5ywx1wtgz7xTVa
2mySSHoCqNzSX+bQuZWVxCOf+rzOE+oWdIAPpZksTob6gy2vXqcWF568PiLLvhCFPC163timc5rL
9ijDcNxaYkl2U4s1JLdY12CXsKmEKKu4PxMDj1elFTwmIwbWFGv4RItYPp2UZb5o5mx6W0IUUbuF
zg0IffbwQjDgfoswx0ocsBoHGFpTFJH9FCGKsq9QfLsFu39mYntaKtgD/eLBwKUGYsNlr92OGkAD
2syN9ukXv5gnSEDpVk7zmlrVKCeZpQSLi3htNzZk1/rYuuZRm+22tJnckIdAjeXx1XXZ8s7JPi2M
81Akzz6JuhY4WG3eQfggjWqoEqa/JoBJ8MPd9HO/cX2mK560Aa1Vp2rfDNW7h74zLemxSEl2jc/4
XTeVl2yWvt5YPhQ4G5kXV31uLBtJnjnGmrpiVUS/WP0E/VuDQG8+DPc164dNmvKBLNI+BuxYemoI
+DzmG3fpjcnwQ6PQzq2aDT+xzYix3tnVTCsNKDAQTZyFbzQAnFpKFdlWne8RwonSqEYr0LMtYMKY
4JnNNhT3ReX9BpUHigKKKNeokExobpsXc0QAZuLQXofO3D9mxP8Y6rZWBxJJ0fRqVadlOjXuclms
bt+68cG2/qOUfMvPIaK/krc/Ihh4AD8FIU0wxai+2ZRFsg42I2ivLHih6GM3C3Zt2NP9fH5j03sW
ambwsZn8y8+8QWUc3a1K3I2kXi5P1TNAqgcx8Vb33YNb/3apS9gjvrjjY8pH42VkasWmo8as8atT
26WRYAoeWu82saxNS5wRok0+RUPdTtp9j118DgKssGYOKDEcr53+HuzgwcIr2+fPqfk2jcmhaGfa
ybi3B/eNM1W3GbcweW8RoUqbh74lsNXG8xmwXKRw1ZmfEORPhqQWECxLFgTrsXavhX4F087J3vGn
jbuQvYnHxo7+EBtkmebYJt8eWdPV7P5sm8WK9xnTvtR31bvd/uRGerDnYovDabbxVqX/jOFgGTrq
l+sEj8DUNJYj5qCcRXfncyq/XKIFlvWx8OTZjnsBIH6b+uGUUEWTNJ/kd1d189yAOPbbLkpwGiEU
GJO/bjTIai8/z+ZFyEsl5i9FLaFYILUEbDMD45CRbWkD0o3afMbtt2NkjSDOAIZE7uVxdVrvndjo
0rzk40+Htald6s+UJiWXIsbaA582/JcZL5YTHEJeAyxduO6ekoKsfXkRwTN37FUJrUbx9wKUSvtH
vrdV8FLPaF/m+ExjJhXe1YHpmyRxewldkiIe4q36yzE430kYyjb3liU3vVUeZEDMTBbk4xPkRa9d
W/ideecjHKVADEFwE/Qf4DhQTRksb3Rc7dM4hX1crWPjVZSaTmry/vXHDJCAJG3PplPg+ZhI/zQs
7dLiO5mu1IW8FA0NXFVJIDWGBpQ/WfJCEfa2zcWhFwRSwqJkoajXomVNca+FJ2+mTQ8ymF5RmI2j
lKfWw9DNhjfL4UZwp8t87xkOxVdyj9Q/jix3Y/xqogbvSb6sldDjISeyH+YmT4KfAOzMJNTIHp6Y
f+EOvmlGihMb9NLeebzz/lQNf9BhdvU68j5A74bCfq/T6rfrxYBnrHgLvG7XWizM0C0I5Jgeydvq
PzkE14avGtDHzqLUIvTExTb/hmWM8H2jUwAZyeGR+QnnbnGFOXVsFe+uYKk+OK1XbjhsJ6SHpQ/e
3EBtHQohi0yHV7XED5lsYfAY7j+pzYNB74Wi1UVYyaZM//m2eVREwGYfV1mlYHFLSjAU/zDxtZ/h
BHhqZZTMOCk+CosscBLv5yHn0ieu/hDuUjZ6emq2lpNtAvZXBQPD8D/mzmNJcivN0q9Cy/WAjQtc
qLauWrjWHtojYgPzUNBa4+nnA8nuYWZlk9OzmkXRKs0jAg51xf+f8x0qgobKoqCGZMOUD5OhiAsU
vNQE7IgSdVGmz6WTveIZoiZ+pxUOShzVORtRfLKnS6KV7JXRDyAgqLRwaYWI8hTk6amkio6rrNk0
enBjkBFvK8m+6dTtqBYLRQ9vu5Q85RTcuhvu9aqnzAVknDBEBJKqvbUFIheRnbosvPWJlI9H2OY+
pE6vuo2I2Ykdyt6GvEH4fugDY++DLt8mExumjdA8dsOXHkIQnzIC1n5YkybvsmzuMpsGgJ8j6sa0
nLn3XhA9IJAtOGZ3Pwh5TJGxxFqxayP3ACPhFUfzo91PZsQeHndpup9Vxwow1cJ0bzWUwvqszAB1
lFuKmkhVK6QBOXrYhmaiahcfmUW2pzLuGe0XPmnwzOd7Vq6CmkpL59Y+DIiEm1o5qIGmL6vW+8pa
dAapbq/L1P1w+/IR3tkxkxLxo6actcRjTVWMvGn+1crpTScTDs/qjCv+QESPkwxWhYZO+fBkpOoN
xt1nyxnvWsIe0A7ierVZmvA1nRkhl3z/PNixdbg2GkdJsrewIIxTzfCBJIOz9UlKQsIek3FjowPy
rccIP8rcRCa2LElhnXtlcUpRsljwP20Zfdi5fQ1gjVNCC1bdQFfMZQsDv8hpkXv4+Rxpw9oKh88S
PUcPR4dENSQBkXQ3vtCvVadfQBqQmlb7O4ifFDkUEHa1ceHGkynYlE9JY25of22HSm491CO5z4CI
tphJNjGuwtMvJMeXc51JGWubNweTtBotGO08vGeRFduYwHCZDdbcoyWiD/pLU6RgtptznuS7chxp
zHjlbR8n97oCBcGn+2kl/cohqCLxxgQiJbWpXI6brm+WlqmsUlC3IDvImG+dR6/VznXuEWoKKVza
zYsueyrOhvMgJwFJDnpF04NbrVHvTHJlG29cRh3SSi1HYx2YBpt7PX9T+/RsIJVGqU8VNEmuXMWz
7w5ATa0HlHFLFMHvwvc/EUIcZOZ/QmJYu6LBJ5mxybeBByr0iVBewiSgt92X8QGxijKPbXCGofpm
SjPf2jCrKHOCNKQ2fFUlOAjwQLhrSWfP7bSbEcsczHDpGSQ6ZIy1to0xUSVw0tllsYssym+Rs8ml
psmvusn26pijtzW1nUK0V+sN3Ar50EJAgvEPP60FkhNMgQevQfbkpaI+Fm7xFeYUYAXZ9rhJm4AC
SI11ie1FAaUxLbSVKZr3gCW+VwSnLPIeiYa4FCZAZpU1Lxm4z2bNBSl15MZBXJtU5vytivUGnqCF
BdVPXu1O7jgaNA/6EGGVRIBpslsZY0waDCQD3375t3/+x7+99//ufWY3BE54WVr98z/49ztheGXg
+fUP//znOf9M7+vy87M+XvPffvW/fvT7X/znMXgvsyr7qn/8qel4//VL/P0/jr+41tfv/rFM66Ae
bpvPcrj7rJq4/u0AfNPpJ/9vP/zl87e/8gDx9B/f3rMmrae/5uHu//bHR9uPf3wThtDM3y7G79di
OsIfH5+uCb+5reLPX7KvX47Xn/3e57Wq//FNkb/qqmVLx7alquvsnMS3XzoMsb99hIrGNlTV0W0p
DEOzvv2SZmXt/+ObIX+VwnJsy2adZhPra3/7pQJn+vtHqm5Ztq07Qgg+Ed/+8xp8d7f+z937hYjQ
G/IA6+of35xvv+S/39PpFG0NfKrKztTWDdOCcmLpfP5+vQtSjx8W/4uekU/gL0IgbQ1ycZ2sx3Wx
rdfV/k8X5o/D/vkwYvo7/3IcXae3SS3F0H/7/E/HMSnITsBdzLIrFNureEVh/cZYNgsA2BsoBzd/
czxu1I/HE5ZqC2EbjmYJczrvPx2PJqbVubFKHaJH3zijMDQ75vfuFjEICkf/pO+GRb2mHDr/mwP/
5ET/fGBL/f7AVdWGtJM5sC12VQSRxG0WlfMUZZ/S3/jWbVya67rRlyi3cSdseqX6/YX87n387lKr
lvzZyWs2AYxSNwA28lz9+eTJwvUzO+I7pPAXwu49qe4K+uAIYnw24DgGM+ci3c8RHppO4bh8DrzJ
Z4YnAefW0N2xvZvV4qttT159KnO8ISymjPdC39fDqWxu+gpOwrYx7538MhAnZJXHIr/K/OKOR0Ne
1fqxoYhg3AQgiKxmaXufdfaYO2dcchqcruI2xB9buqBsT4q2VZLmYfAfPaLl46bYNSbUCqbcWTym
e6eJl8TOMKxvu+Itdr+IGmA0JB2W1IvEmEmy3hx5U9n3hf4iQu+jcUF1oYIJgueC9B+B2JKAqBXC
76VPARC6zFwPYxqAqHTiTeJcCIVgRQ0geQownRv6oYboAFOvdDa1fE/NbYjVx9YfbPviIXtOjkGP
vpxl0kiBtH0ayjvRXDLfoi6S058UawWwuP8lkLWIbsumCivJ42idaDZnT3mzG+IjoZ+smqylgNw0
4pF0wTWlSKV7+ivAW5mFJzVOZEUbmx9kp4iwO6Rjp2bdKkEgmxt0QrVNyFKqpLcvP1WIx+iu9mn3
RLeC8HpUDmJtsftmCa4DVZmEIn6J4qhYA3ibxeQvK94+GammY/GE0hKQW287N13ZLNvhksG5pW5m
ISkOvvSBXj6WiClw2rgB2EZk/KkwVXa5K7sHZV7qh979kNSU4POoRKKz9Sqpm/rpwfC2eSL3uQsh
ExA/BdV8CwcCCOo2rtc0TPvMu+lYjecWBXH0Ush951YynAYWAlZwl5vDbVYYt21lf9LLXU7xwEF/
47nXKqbgblDGYjoejgRlS3msB/M+hlzjUmvA4moH+zjbVzDTO69DDgmPBvIpxMhZKV0a1CjdW6QM
qn8mRLniKk1F8DQ2HwJjuE/b5E7teUQHgH/SpOpSvIwZnV0vheNhIG3Ax9Crw71S4COkpavIpbRf
6krMApbOo0u/ziBPD2IultHR0Xh+36fZt0n3pnf4TdGZbACeoHdxRbBo23lNvhxWJzYs4wROl6+0
kKC3rloIVHlyzmW5ieydon/49qGO1bu6eJlQwUpNUo5yGvyXUijIxw9xsJlMyAIDPbYjdrl4uKgO
uPHSLieLxI1p5wd2C1ZLCA+quXB4slEu5UjUM0+uFereVpNyknRNkFDn7wFk4LwIITxie8c2lo+X
OkNtr4Me0fe2cXAokiHHW6JK2Icio2qDKLeFmZbcqE25B3rNXi2cVyz3EgisOoj1ZNLXQA2vnknf
mmdltXfwaQeA41KQEmqUYwiDWmdVtwa5mlmFwgu6EVWIXd3eG07x3jbWmXLkXYxsrwg2uXMNIugd
KP15UHUTFIIDkVmEa5fYNynsuaqvJlg2DOchWtNVnztDB78CbyoNViFqEgCaWaY+ZB4uD7rA9kNc
wHbJ2fN/Qju8VwYUKcNkMIeuaRoPrjecER/MeuPklnct2wzPfXJZT6vENUmHNpja08YxsRaBWa3f
jUzdq4DE6vZiJRN7liYq6iDVw/X1mDVvqfYVI60xMRaknxWxnRU1vFYXczc59uIpibdGdaq0F48K
SBlKVvn7cGzWgkgF0B9zO5RYykD/sj9o46vW3KgAD9LiETI1AWQl+pRD6/XzSU+J/lcEb1K5qZRN
a33GztVXPpL4IsjVnCIt0InG0VsR7XyCMtP6SKAEALG7TD+PNUCRc+1RqDG0M+7DmY3rut/Jjnxx
jLIgg2k5x806M8ZtkwSHwHYACoXkjMPW0OOrZ1/Ihp3r0UED7Bdr3rYkA4NSJAQSV1sYI+wNl3ql
2Xyhc0JNXZdL+kQUzOlvtQ2XwxbNWYtQCuggdUEBkT1FTlAMZgt4cNqKI/bjaX9uXzuV1MIoBSce
Wmt8dPN8cjVpRfNEvyXfKMgc1/oYkritDW+KoyGzsSv2OfLYjvVw6RNEuH1vA3hRUS2UjiWp++CX
9nUFkmlcvrotW+VArb8KEUSrPms+CPBGFjOSDVYr2lPMknzBI6mvm6Gn+BFgWoTL0D35arIjT2Ll
M/9wSetRexw6KhGjhq5oqmi7O21InkZ6U/j1cEDe4RNaarzftC1Efsq7AyagNKVaIw8tvqUasEXP
ox99RdZdbV+6iZxibyCkNC4pedVZAF8V1sXCeWPHBwHgI3a144AwuwzPKN957t5HHZNxPxeu9pAO
+U6X574wnnNA/pNAtGCOKR7tyFhTxw4GFMMhY7aDDMgQZFzo9cYvWYXuu/JRBACczCs17ZmLF5Y2
mN5rC88B8YQDt7BfTEpEIj55hrJqcaLI4b7H5CCsZO5429plEgr3Lu+WxlKg4TzG7ECGz4wvyHoC
ub2ztLKPwLnVeKDjLqfj0tB1QnfnJkAc3gwiZVA4aqTTYlhbxPEeDPGqMTb6cI61Z4M4ZMJawDTc
ZsNdWfANjdeauL2GZBqPjoUtj5Z2202zKbSPqFngCUS18JQF1DWxcYIpOFr2BdMA20WVdvE6M+Fl
JlvwrRmCMV6RyNtn4inttoJNGIa1ld68R2SaNVG2C+3DWN/Be9BVFl8hfpaCfgeuLOPZhDk63jTJ
occs4GzrfifUJUjzwb3rM/DQKuU+AqyiI1V3zQgWXfzQp48G6r/+pKoH19SPEQWbRkFxEA5z2xbz
SC+XDdphzSBoJYcJSOU5v050aCoiMOtvZJncwKdcBt7j1HMwxHOtK6+tFV1KDCc6DFf8f7LaiFis
vQ5h76nx1yb9XZfmhhFu0/qm0WxKaMoWgE2APe8NwuNsSgT2gy+AiQf071QC31A5BElIsflQ5A/Z
+O43xLgfiPEmg4mqpHp1yh5EC3ywap+VLNQYbX2VDb7YMZ2TOVNEEvf7QxYfXB479J8wk9Yxqj6l
OJAUvTaiz2EKFyITJAca7qS4a8lwcECG9drWLY558EArZa5MQXJNtR7Dz0yLNwY2CcrNAU+XjnD+
XlX2zM+brqS9V5GQifukqeaTXCvpKnj6b5F5luOLXr0CKZjV6Vswumt9MJa0Aco0JX6l3aYs+wv7
yYzOIqbTV+xcE14XlAAWhLJ7ApiEHDhAiv9IUibQqfca9GafLDwCGxMuFSlMUGLBK04Xu4DNVIo3
Agy5ZzVuVIfonGad4iIaIrJvsKkX/UUHGQS/pA6mFiHt5QcRnnLAGhC7OudToyBm6MO8zp4dedHt
R5C8qnMTNIdapRP45FXhwsPE5lFav4wVZr1JYZ2tw/SlyLdp+CjEvh5f7PYpr1amjw6L50slM8Yb
78hUy5BVuOZRjlzmew2PnxltE3XhjCV9JyKn8CxYjLQj63HVAssHsox+3Ulp5KpuN4l3MnXgjA82
aemunAX9ZMalUMu7WLzL5kVYW1HfR+ZGDZ5ryAZ0XoV1Kl0a33hLM85ZehgdJOohQDkumSGKfofS
blnFB7QpUb11SCZORvUQ8cLldgR3DJBx9yiZa2mu6APIPu1D78M9luJZbLHFqKZArXQmiMGugXOo
eJRRIksP35PHwJYevS5aTCfgixtGaLKsIr2b+aTmJjRaJYXLCI8ddWGN2SdX0OHZMPqifW54IL86
co/lvjBUhgSsRXpGmlK4V2wWP1bAkOVynYJ5xyrB0ME6l+c2AvFMHcjlZYpSzAYgPcv26jdnOVys
Rt2U4RNXpq+v0D6UYFuYT56gXYhYgqRXSqWwqcOXOmoA1TFv9O8xYr5o33dYmx12XSsXFAnJO1Vx
T1XaEvto7NbEyTLDU0RM52hXBlpFA23ImA0JnHnGwQdOZlYS5Jc3m4reYcNP4PG6040P8ANcaDo5
47o2N5aSnlJxScFWjRpKTH2aN/RxgyFx1Y8qftG0WiJKpeZyiAEfD4KYTW5vpKKPf64tGqLgsBQX
rQcaYNmi7TWTXQM0JJfIrB7QHCYmShHJAkgBMT7MElXQtL/igVGzzdhj00/BbNgbT39zOateO1rl
s6TV+zcFAOo5/1J5oO4gEOpS+NHUHyoPYcT6xcPPN5NUVJIlVEsa98/dQlsMm8FZ/PXRjJ8ezFZR
kFBYoen1/U4/S2h2uZ3BTh9JVoYiqSQ3wP/464OInx5Ft03bMBybatEPRSLhE5auTGlOlXdpmmsj
7kJ3I0qbAQQ1QX3FchvQJ0uQEwzRoTDJYuWVovjx19/D+UltRRM6cjRD1zT9X4o6XaL6qVt70BkM
Y+X18cKtPw3rd/oQLlgvdtCBHgRPPfIGZB8QzO9UJAzI23m7EWzsQ6pB3nWko6ZoYiFTIpB8D6fX
g9TALhh3sOd8ecSSO9BfxGQbOS8OzJyc2TE9axhWexFMDCMcR9lsJKWmafdCXjusjX1C56916LLd
xDkiUKwyngJWDUSN7699jPLmeAnphCbD+OIU92nybrI2sOAFsoWRfOmmozyWIV2919Ctmh7zTvCU
14cWr1V3T4Nk3bkLFGOWfauNLyqd9dq4VdMTxWQiV94M9F7tQ1rTjQjZciNMvjjtvcOYZClHwofY
QSHJix6b4e6v78tPam1/vi0/lrwGcK2ZXXJbyuSlCzaGei2q275f//VRxE+qWhqqIcqVmsMjIKcX
708lPbcf0g4GAU/hEuDdHNLTQj+1c1x1y3JNo2tpbP/miNq/vl0c0XI0XZM64qMfnvssRzUU6ZxY
tRyW5jxeBZ/W3Jxpq3rtF7O/LR3+9HCG0KlYCpxFP55g7nglJRR/Oly6RXO17DfFO2KWBbWUZXL5
m5P7yTilCVOYU93XEdaPQ0fpBpnkhVJm3bxbjgty6Pf1Tl2ly3RdbP76WD8pMnMo5LqOyiCCge77
O1cbQzwMDdexYW5txmfHf5xm1hhVn0HLKHt3IWv/9SF/MmRxEXlIhKpLg//7/SGxuI6eUQQKXSqs
eMVqNLEH5qu/Pog2FXN/qGprPPqaalrStDTzh+E3hhJkAjEnUOHYLPVVtw5X3jFc6JtwoczfrVve
5zmOCZxXM5aF878++s9q6hpjPj13fAvUen+4rKQJ4b+rqd2ra+VeX1Vrf0EQw7mfU2adpWv3/+V4
jP4GUlgKy6bxQ2m7TsyGAj8mNhxny/qmWHtHmrEIE1bqBvrH2vibIv5PLy+zqJCa1NjU2T9MpXUM
XdOKGBW1tb9ulu48X6Rb4qjWyhyM/dJesFI8lktrnS3So738m8v7k9eRroykWUHl16CR8P0jlIQE
YngmjxDbbGc2LsQsXKRvctYt5KFch38zvP3kHQHi6BgqD63hqD+ONWXYoVqmiw9NEVImC68zW9zG
2/VEycY3nfY3r+TPHh6pMZLSIWCp8i8Pj1V0JuYWjifu22foQyuiqQjxntVLdZUtgpX1+wv5P+oT
/rfdvz83//66m/j/Y5+Q2Yj2HE3T/6ZPeJp6enQJ3z8/sjS4ftdj/P13f+8Vavqvqk4IkaNLXTMF
4uv/bBVq6q+SHrXlWILXwTIsjvdHp1Bqv+r45x1HcCuZOnQ++qNTKNVfbUYG3htGJ5qMlvE/6RQK
zeZP/Wm4s2gWOlKYqsmQCu+Brtr3bwTVVL3VpBvPS6dftqY3UC2pUSLYJCJiso7Lm8aNWXuFN6q0
9wbG8EEBppghrSGefNaTNGfAQppK1pQLsubcKP6roUHiCB+Nenym5kAtBtCL5bmnGmzp5DMY+n4R
lJJEcGE+22NxAH9SswfC5UCxePD3eKUAX4BEwNN97EYHkyuLhCwKnSVpap1qEhNjDTZi/v7kqqhr
W8W/4lJ96EItwnwvwLYYEeei5R2IrOSp7onPMtSaKhF2cUiR9aNrOld9QOlk+tQgYBlscjpvzCjo
rMbeebAIy/IH8a4W+VE1tK/csW5zP+x3SX8gDpDymXvn6gR6YomjIMHMhAK/Ro4wTDLJhp0Txnpr
lkgIFtYLPu6BedLBYDbpJo37pu9xU/fuS4Aej+ykDng3oU1ULLucgnznU4cY3z0vpGRv9lSt5zC4
qbRByp2rpSKoOm66WgMXaNVUiatzpMSLEmNzKrDxeKV9oxu5B5PP3lt1N4vq8ZgG7Q0yiJFOWo5k
MSCNQ2YMgalKS0lvXk2rvapd6c3R5vvzbKLQ2dBGe2ozskAEWOzxHZ5j5VXUzpMRe4BW+U8QXMq8
fKOgcVD9btfb6V2ioLayu/TeYIdkjEcRUjLsSw+uZkM+jHLQfNogYfwlJ9aU7oMut7yNTX8TNabz
YBQag7P5brjtU2DBroIXRVOk36uCvpKjShzK3lGZ7qYqq5uEdHRfyiclTW+7Or6tO6wwxgDMUu2u
lknYu4aVWNgeWMwSkwnhPBW4pARUYHRvQtRhpiCMFF9T390EPrfIzdVDA22FTUJ9n2tUl8grxK9L
ibNm2eYnNMw6+15Ngw2V3Yg1eEj49hSCgbpSo9rTUXRIVPQzmtrep9jkk0C8pjrSSPqSZUZcgB76
uNudezEC7EvJm6XH1IIKzsuF0nYXjI+XQpOIOptjp5vkiCTriKZqE4ilWqSgtcqN1b6ggoKwSgCL
4utbfJoAGjX7LU3FY2J5AL97ExJ8+0A1jNxFtdsZbYtbH0wVo9sMsn4580Y2zml6rnwHj2oh35We
nnLdpiVqL6opQH3Q9NFdNuax1z3+9qlRKwRJ0n7VKuzoOthmih0UxPtkhxXGRyerfjQYUnyb1J8A
TBHCoV2uYkTX4jfMii+q3X7ZcngLeP11AE6RE9HP7yyURdkOqAr24Ci58Vp4A4Pdnw3ko8MuZLM6
NY7Gsl5ZU9hQO4U0ygbNH/tSj+5UsxqM+DI4w0TsPRDqTD21u5VWdTQQW9MV3Puding8uRot4l+s
HyDQfC069IM8jp6H/8LeSuSDfdUhuRZPg8Qhqvc52DhaypgX4FYMoNhsL0CPCd1xaEgXQ/HVRnlF
NSm+4OLi9F0gsNPbndcq8nBMPBOpCp4pFR6vOms9FW7HcWayh88eJttysNaOi9+Uf1izBjNZ4RgV
7fnukb4wVfmRFr+r9DdjW96Flm9OhiCcBzUaJn+khUJiPQ6/jcLZ9bWrrJ3xVEGAWI5hjKk0snbe
kD/aIBaBnXxpmAJBKHeIaat+SYTdPMrQg/lRwaY4TTfWKHehGX7JAjBFJIpDk9sIqRKiiEeAGCKi
ZVHS+qmr4TMbO20Z6uXdMBdacUpaE+PeONHaMnjUWg2woEUpPhAZZ1ZED7S5uo7GyJ6jLbukef46
SvRWBJZUC6ISYPQSPdh72Cbyl4a2Iu2nl9S1PvsUvQftuj4G5Vm1V29qgsuKHI86O6tyPKU2FVkG
q33rGRqsi/CzNlyCZqhBB8wBkz+DuJRAfSJIZI/hh0a4oO7U0W8fioLk6VLTlr2JNLfXCF6z0exn
KiaWVzeE2dipMHhqJdzLBmuHnWugrOEqKlzdGepiKsloT7uqnqUIBdSc1z5I1U+XfXnaxvfW2H4M
drAFF01npgOEzYyXEQ1NHdJibLG16ikZTbEyanmIqh5mCMSDqiduQglUgj6DOycniDJX+3XqlPyv
20kT3Vrr8Ly7tIIx1c/pGCUzbtmDbbiY8fTwRRS3KjPAnOi3bl5Zz2FCASsj4btwKUhroVvNLD2/
tyUORyC5AB7FmclvQDRgmXNHf0OqlS7MXlqLynQfY+Q+aDPcU0rGl27zxFRwbmB8H0oADnatXhWv
eG/8nVTZUhfnWie9LLJumjFadgQH0xsuXoVBWdcxEoqb3YOhRdADXmpjfCrz5EUQq0ebkxZDT2x1
gcYtUvKH3I0/4PgSVphBO7K00pglCDNHrTyE0bAsRHKAR0QITM0E2rX5Ns/TRwtfJWP9BKeq+qfQ
bzZtFTGjWdWH2cN7NTMiOnUgli1j5pw3wCiBiHhotGa2mZ7aibozCiZspP6g9BU4cqhCwdU+hqhN
SKqpH0wJK1Xgge+lPOUEOWP7RJrbxvLYDNAiC7MDVVFNNkmxhyFR8aTU5tZz7Q+QBjRWcMiRg4fm
PzG0DgsUBATyHaAZxJAzDBVPSplRBxNlvWS0O1tV2M9gi2Vcvv61NtU9CgPTHx8Q8nK3FP/gQqpp
lTNC1VsP9etMGDxhTduTPqR9pqUbzh07ufOQIDPcrXvvqQdaF1bGk56JB0oXO7x2C5I9FsxOueU/
JACywSqItaNUt66Uj+Elsynf5jmZx50JC7eOo7VUrZ3da/RMbNpdEeFKkNnrs67pPMJY9ayAteWA
527mQ8nnST16VXahRouIFpxCohFigvML4mSzq1y5LZJy64hxbYsMd+zzb4uyZF60oBZDDbICQijA
VAngOeuAu/Ij0du7XgWDa07Zkmn/XtnxfaHmzxi9P+zgyQjoDzfhV12RZtKSzQ49vSRjCJyLHgSY
QA0YwpUzGQ9gGcZfYcgd92xzGvOJ0y5CHTtzi3bDA/GREvxuacUdNXvWkEJpl3GF7iakm8Iq77ns
0nPWKITTpeXEACbktwaPIr37oEETQ4JsnMcO3aWGVh5mfgM1SWrLF0WGZ1F7X8x8uEeQhoxYRVxH
PHRDfp6WiUlgbjvDfOgzxp5+8jzURbYwg8KmedS/hRkTOXsFAtZoXXJ+yyHuH1Uf43BpKWQIBKOc
1VIsR9/8qIPk0spxJ2sm5swfP0EjMnyF3jL17VeNike8dvvsTilZ4uLMxqhgoTrIGuNubOUWa2s6
t2MkRm4eXiwmdpHuwrqN1xpS+Sois0kZi8+exDTUWV2zqnHsMwF6h6yD60OkLC4X1r5AdDQqG94k
YdHdFyVMgmVQugxkvmptcFWfNf1DWB14+YreWDw6a0sQHqm1mz42a/q6E1eATNtKAYCXG4QDYYgg
tbya4tA3XTqq87E2AB0kYH2kiYyJztOAIAGUVDK3qihHOzQYCyXuR0xu0YOHLgCGj7Zoa4rekIVZ
1Pf5HQY9ZFyNVZJEN3woPd0FEfcnc1TXKSH2m8y1jw5LbgwTtGUCSAomK5Elkt5Hz3c/LcIrtdGj
8wkMeO6Il2TkSUMwvSBkg4mUFQoxx+GmzyHGjNAvzDwgEs3RiYibyuJhvim1tt86DotAXNAKibPa
LWLAdj4o47ntZLKxG1YW6EovROsSLgFnwydCbxbl46SmI0t5HLIP04LK3NA6L3VUN9ogh9WYwkRy
3HhdqlazERHcSQVgsc44bAwYuvSwQIyhklbC7NmUA6L28di70wKIXEQ5ktgHKcpfrlWdZCepEVPD
wuuxClNi94ybEHNvZtHtaup1X9oaOjXxUTUTWGFEWtMM2TZLhsNgNrewL9wBP4xljyp8AL9bN5Xx
QjOJEankna0BKeeSWDwA/eoyRFuhjcwEStPtkuRuwCkU1RZc6QhHmGzkM7KuWwKcbwMfN0NQaiCJ
pliI8hWYcIKLDyfJJMLosvsBS/iIz30uC+6LRhyrkjCgMlmW02lBs8EqFilNsxxL8F1CpXntmXxf
WMgNglBkIU2Ewq1wBwUbGfFhgU7Tqgy9euPg2mjhfBdDQGaxYh70xjoVDeQbVAd4VRk1IxwbWPif
3CZe9VZDwjtUHxO6eKw56hIJ35ZaGWmFSsbWQVce9QAsc1RyK/Fy0W9T/dhcqnr0rNiEpTiwOVhN
mQLeGI7SUX6OQOI2gxFgCq1d1pYtbD8Vp2+CkGp0raPfhbREifraui3WwcDAAK9a41atS7nC4bHV
M/JJY6DlaR1iffadNYZFfx1EqKumUKGABy11cGn3I93YbPJRummAFf8Zt5izGInH8lPpLWWge+eS
TVOq5MO+oN9ntkufJTySQXYpee16iyhpBbJ99bYP2fxWxL/Mi+EmtER7wBZVRo+iy2ByVSXPLoik
tZ2yVfEEnK3f/jOGaAAsEUKwraHcTrnRBroh5uSGqIKke9Zb4W1jCQMrTy+FB6fdCAX7IKWbw2Nk
akscMt4bgeomTrSjjCPzNcmOrcYblVun2o23hN7EKJIOml7HT5XevXFrS5rHfb5KPWwC1VAc7bqw
Fo4HgVZ1zZXXGpuO4HJ2Wg6QnmoYbr3GK3dsi1OInExAYfHhFrca3IRHrStOYTA4B6s2Pn3Stulp
BbiiHiMvfAjAbvH2krTV5mKFUfdzYhWE5bTwiQqKAE3RLZqAl67DG9OpagHuEvkpiVpxw5Ku0QCq
596lMml9G00wUR2au34IFkGLdTQWz2js7hDNNFDekFsV3m1VJHB5gg/ZWXeJjeV6Mi6G1W1DZM1t
IpuVphMDQU/6noCxR/AVK0phmwjPNT0z9n1FsDZyTYEWjcmkVuqVlmrASIbbsrYTol4TY8kbhZ7K
YZHY5pic2vzG880XOx+qpZIoBIJK6y4tAoRcmCSIhgCjYrNMKhvSglWslqELfkRhGg9a/BM69MKZ
2mtI2hi/PR0XUDslMUedvktvNfCVczDwX4qBGSQVCDcqafmsw5eJwfay8GKUn1mULmu9XbVWedLV
Ad2QcQ7YCBaavuPJ8zzQybqRvUjcS4ggh3JFCvUbeoS4mBIGNOcdFuWrZjWnepDvg1K8iBaflUyb
L09BCpU/IipgP6Nf/U5Zp9o6qkApEvGB6LNj9ZFPo6GDPLoaus9OxNWGzUmYYsNuGflta2YmCIjd
kLiRIj8Apfxo2eLAL0L/WPasSNWAXPF2Sf7aAuW6YLuaIpmmMMBqgCY6UG0CGAmzC+iZ6npO/kJo
sssk9KA5G2n7ynaQxWgXWSsqaCo43RC/ie9bmwqvelK7IUUenwKSWnLra1DH6n0oka0ig6OOCM6h
CgO0qMXIlZ3iNGo4P60cKrJYkwK8tPVoVKG60rpDOdofPsA46LoAOXPKMEMWAkGtWCZZ0kcD4wfa
KqnAJAaUJk1SU7euYV7dENVookqQWIlcmlz/ORLBjzbCqKYm6dJu2nIXec5DMKoXRCl4v019QcWJ
7FySFjyz/Bo160YSCCvcEdJtxJhdySCf+6jNJ7t1w6oRvU+N8JkG7y0qzx176dhu/jdzZ7YUSXZt
21/RD7jM++aVCI8OoicI4MWtgEzv+96//o6dJR2RFAes9HDtmEkqVVGJR3izfe215hxznEtGQ7DX
sQms1zxnKWO/59HIxDVJyynsi1NF9dcbyrFNya31su7ebK1npUZHmudePfM0QkU7WV/H1Tmuy+IU
R/E6q+xpPjUaeDiH9QdXj7FE2TdvNfPNgiaD5L166PQAm9AE4A5cst7nHpBzQ7oxhvSY2MRtW536
ivWxnmVGfR8GWH6NHjR3o3EC0Iu6gzU8JiAi/hyr/K05wH2e8p+PFqDfhgD/66jg/+AAgN67borh
1P8+ArjF9NTl7zv///OH/tX7V/5p0cB3HBr/+q92/bvev6wrtDKx6HAUXagv/t371/6pmqhMhIlI
E34hppz/7v3/+fv4GQ+5LuMi+lu9/z/Hwf8ZdYrev2WiuSCJgV/Jvf6h9990ha2nOipSLbV/aIwq
7tIKJeAoF5dWPXbEZL9Nac9O2tnyaBC0aTu8vOjSLunysaBZJgIhcscbAmhlqbPmcllvK6LKZ9Gg
FYswC2tE+NNLSvn9YOl3kRyngFSTdWntevFSzfKt8esly9u2E69dtRbIeTNobxYmXV7F13k9dwjL
FfnKTAB4ZY+a1JrGR04Qe4uO/olc8q+rveZKwHZWGfs8XItqBPSV/4mhpQuQyrKmNlsMmkT9AA/9
wsulkbq70TnIDolDjcSeXHFYXickRk4ZYWUKeKTpGbZLndBRM1qRLzLeSgrWS2yLe+YqNFjbfM+4
1plH+ZPaxZfcZCziDKwlkyPzh+DWlJYFvtVq3BwJNmUw+iFRSMVUVGQDOXuVGmsSxVYhyi5bFGAO
lZgiSjJfFGcQRq1twjifqq0R5RuxyRY+FB9hjijuNKq8gWqPiaeytEUBSLiP6U7UhDWmUpfThxwg
VtlJWQ0QE8UPH3pRToKViXifluv0V6kpik6T6nOkCmV6sci74gGWNsIZcliZDIAJrsjWLZ3dpGL6
RTu0jnDq4jLlZZg1q1EBtJf4Bp0+U4NVQAXDPhHSqZzm2DWEXk0WxTO5TsyVREFtU1lPosQORbHt
ibLbK0FydDZdEFGSk3RxU1Cja/VZFSV7QcoURs/mWad/ZjZ4R7RII2cxgVHgHTXq/kxsACKxFRjY
EyTpyWOH4NUdWwVLv+g9gcC52EbU7Cc8sbFQAgN4hm09aX7RL7WCJBYvLokDxTRl9ccmPJUIw9mm
rpw8YRQCoVwNKLiB2uKojbVymRENbnQCBgOCIHTWYQEtLS6fM7iqcZhuopAXeZ4fpGSbt8W+Kqu9
A3SS6N+5RG+iHmVCju0VG6VNmXc7u7KhuWUb4m4B6Oh7XoooB+8p5pbpka3jpgvTVQnKWvanuQ6C
hIH60oLx3CV3gSwh4GW4DQa0e6nGcu7rzRLBtduaxE2WcD7Y4eb2aiw1V7OmFfkud1rQMjZC+6nk
274KTl3A3L0p9/IULc2cnYQTXw2yOkTFlMDDw1W78EK4EoazIWpx1/fjAiEisztsUb2z9D1YiJPK
pjF1o87bdEm/joNinYQ26Sm0JSBhGTnoMeiDQ9YtCMSZF/VA69VeMyxfJgMQ6y66awS3WhX2DY5X
FvMueB7YteSDsci4DCbJqaMMpSgdQSaWt87YMdZa9S37Kv5R6heLtpUPnQh4pMGr1AWc93FetRre
74fRMyDuGgsOuqLlOQuZQZVKfweH8ij+eUrJp0jhcdSddeFJJFI8teq40BIJ/qnmVgwMxV9T9FpJ
gfq7DpeqyW8Pwj8UJPHsZpYhlRjCcQgzc9XCWdM5cxVNPurCeUkMME/TktkIwxuajJ1LmJO0pxVe
4pDxDGctwXzyw3Gt0aoWVzofQL0F+WohTkfkTTjdrJUjctVj48CoP4GxgoI9lrkYY8BW5Y9a4d6z
GCVwMBTAiWxiVBcJiwSxxc9GEXJlhSDUeBSf0rS784R8mjnawh4J3Jk0l0Yu7ty1VDo/DJklLQiX
zkDklrEuJ8DvpbMJBoI5Xzq9mTP/2gCeu8aOdY4CiJij75YTER342xwHG4vKKK8355U0rTSLrKVk
0abRHV0+t21S+gCDO1DJWSqbhtS8k7BWNBKQrwieHcyakHoSD/NcwSYXDRj/OU1qkc9qNlHsI6c0
ZOlz1j4thEnGSaebd+WExJXfglXdDBtYMcpSnHMNd1BfHCydjQ/oiD5wE+ho2aKUawDiZ8VzlpqN
FCTS9rFS7ME5rKra3hV5ug0Q7U36Xte9zSQFR39DlgKwb+4iEA5Tlx7GMD6itNlL5B2TGrYSIBVr
fMmFXW3SUPAv4S7tfNtbyiVTx05y/WwkkTURLSeXkdusMVn+iD8D++mha9UwnZPx6DbDuGxVact/
Z1Dfus3U8lbznC376IlnuQ6hwRaqaxJh6DHWLfzpOg7aXCzE4u9bMH4Gb2t6ei43wjr3k3nO8+hP
+iLLky0v1MWo3jk4RSwA7Rb1vvixItI5ip5HX96qsbRMmvBQef2Z3e6erCWviwEem3c12SJDRCiG
k64NupBFzdRHJvl53Eiys4zL4ZXRLriWcGf06j4gREsjuo3WOnSooDohyqY4Be8hLeoYUCo3VYBB
sXVyNOHtJcGr78XmnVNba5vzZZih2xHKEPs1gvFy2Wms07jo9CkBc268KBIO2cEEkSjTcTFZNznZ
SXGFYAM/SXJB9hy8vL5j+nUvA10z2e/a8m1nL0o+tR2/SGXAbqJ4kiwmbju7VbHe6JvYJo/ZO2Ux
/VolOOZBfGjS4snXs2XfU3ck4ameQmiKtb5grdvo88J0XLL1tpNdksTZPci5fQpk4gNIxcow+QAB
no/4FEijqwZ8NPqW/2c5XE5Zcu1JcnWFSycQQSyycDZpTzpp4Q7yW6JnszLXZxrLLSmd8sggf5zb
7DaITHC9CcWRsSClzc07Lkkir+DriYQx2KDZ2peKDTKJfTX1696kdRBxHiF5d7aEGYKAxry41diM
xAH0EQqPZk8O7VzioS4iJkhGR4hwaC5iRXMFyVqdqbbDCNOm3aVsLfIEnMTbjEa0rFp7XSvaAvmo
E8xGfCZiZfalEUhKg6zcBskx4he7cFJuxBlQG7I3iFNorWHVYT7ou6MGtKmKEIpQNJhgHAeGrlGJ
SbECIxv5C2J6adJjgeSfByaNssZfp54DO2vLRNoekNlzFyj1jxYAd53ay5z2vLhzbPwmb0Wrk0TC
EmMo4tGcGXW2GU3nh/gwiV3cRr41t5/GlhnjuQ+yVTngS5UweHrtKRulVAyuHysCVtIDUa6MEif1
pnTqeyPhd0JEBV9+btLmogbSUc8CuL6vhomykMUgUJxliEFY7lFpYk3wf4j7O83iAzKAPTzXq2cc
JEIvel3COjUerTY8xU59IiDrJSAWsAO7XYwbrXNuCwh0YZRuFMcngXdpILknuXtZxMOihBGExoUR
AAO+pNykubXynXJvaiaVeDqTjB/gV+YMTRWNdzwjHFP2YV9CRTOwuXLr5T6+USW6y0a8a0THqPE8
DH1XUcd1TVECu41ePP5Nn3cwLthGGW+MCbtzuIj2kX2TGlcl7E5lFM6a/g2g3E1EEdgKNw8LDKZb
PzKwrDZ3RP+uSvpqs4RmgBtnyaZWtb2GBWjkI4/VnVRO2zwx7gAVzrMsIe28ueNpxM8zbIjqm9NJ
o2vBAjHh1+nTYS0xT9WjZunQz8GRuLJ5gCZtrpIyLTEPoDHCwhxhN5jsfiOXA829fEWA+KNkWoQd
sXwyTekV/+TRK0EnU4K00WL7LlaJ6tW7e8XUyMwIlqPknLJk3/TdPtOsH2Y1IBzI6AwW9wSKAA+h
JRMpb0P2WDb5Qbe4E4Mi3UpGNfNVHW4YWgTkSQ9FaC3DFm1pVL/WTrrSDCqMPjqWU7xG0zVzunEh
5wz6suxWx4YmT869FHISqPAl1lJNImR8kpYjZgwrFe1FY8H8b0sm3jIzKKWtmwbPToMPDbvjqRtj
cJ8GDRD/waoZ8fe1f4DOM2+L+lWvshczYtRQnlTdfDL84GLnFwXBCpE3OhjA1rLojVftpTbtFS6M
kSU04ceV0QvlercTL8K0ri8ePi3OXw9BqPUuVcOfGEiUZ/CrBfI11uPH0ffvi74+e7a/M8xNlahH
q8ketTw9dMZzqHd3Yemfgkl+8/v7ADaL6fQ8Ct6DofkPaop+09HdhuFQ6KA1i9v2LH4w9O2F3UeR
xZSfG78eTl4yXjJnH/X2nRomBxmYOhlV5zIttk0xHns2DDUE687ecbYuUZ8eFL3d6VNwyuzhPFoD
ioafYy5dxqU1Vcfyqmnxc1/GL23Bw4YTaqjSbSfzyJAIJt5c4nOKb+HI08yQjI34WH0+bkz/R8fO
gniWe0xDRyrekwGYbiB1Ufwx3EoX8cfi0bs0yGgMqd6OEdeyJ08u0Z8SJz743EReZz4FxoRWqDlR
MT8WSXW2Iw9kAG5iySfbpce51e6qurlYQ3MJg+zQ6hMVK3F9pXQ0++bcxckh15QX0mzOjndQA4gD
SrALsqWVt/dDOF1Vu9wNBXklif1Ux3etEa1Gtb+mnncGHDrHr0Ul/dqwA4y7/Hmk4gxgxhvGY0JC
pZQqy2ywz5bRbci/egGXfHAgfPrSsayMJ7bO56yWLqhjVA1sHzeFnniXyLafxGUUFIlpGI4gmtnF
HEYdDpdq8eGGo/gIhiVdOjXZFtUfgr5EjNS5a80dT/NFtdsTaaPHcMg2Aeo28TMniXmr1swVuhNA
ooNV+Sdt5MYqVGwm/amsokNTvxaque0bNMlGfw5M8ymVqucp8NqZOvoPnpk89hiRijC867ThKun9
ZaiVW67sycqXZMRsA6/eha1EIWifE63eqa1ylaxg60tbSTVcR8URzQdvU+kcld5WCf0H8aWSoNxU
ynNQABKwYa9j/k39h6hJN33YnpliFZj1ipT8avH7K2dH+gEa0kvNhRQXGb4Ardf+oHBnD1O9661X
cmG24lDeZKBQUA6Acq/FIF1oRO9IOA86nvueXAyZF4vsn6oa4kzjn9Le2FZkElfZn7dNaXvnxqx3
+iAd7ao/SXwD4qqjHWbfrAZLVkNsL9cZnlu2VU/iX/WD6SAZ0kWGbW9ieG3q4FSkwUGGLpjU/d0I
an1kpTcZvdZ2tRnCfK4q2dbMLk59YOtg2812dPbiiykVy+RBlKY4feXXuKguvCT6ZOEXCTkwNDO8
fdw85uo84CnzemImJObt0nEIfEQrSBmaEwJYZuMGJje2dwqfsbN2rSIdLfLA1bZeBAGfSzN3cI13
QzBeY55ICXM9eRibKQNl48sHzWy3U+R6sXxNeUB7mbuBFbQie1liQth4R7rsl57KoFTqs82whHtz
3RDmKW4+cUfJpb+rjOYh6oOTeKJa3Ts4WyXLnzy885OyKUZ0Fd4ZxwXE2uSgogMUn34UXnu5oqWj
7MXPyTE8+6lyHfQcQBrOJK5T4cOwM+Z2018ze7o6+B9hb+7iwLmg7TmQnIbQZ1o1MpMObTjrWnXf
xtxj0ni1tcZ1yCEvQ86CEkvPo8y4ty7nlk7eeJnOxFM6qeN1lDtMYv6MLNBbSW9Ozc8qcY5TETzC
u1K8Q6P38yJogALHLxBBnvtGXoq3gza8KIq3zfgVKq0XguGzyKfdzn7VJ21NqD8mWz5IJYwZPlNg
WU96zFaUzoxtlRdT9c7iO4o7uwUbrDnjRjyrRoboJFY3WW3xPftLPfLKjFD55NKZjKBdpjp3dj0D
B3gLdveABPWkDfGhHtJD2aRbvdLmDU0pJRT3gHIVZzew+oPhkLGRt5fGqZ71HjdpH//6e5o20w2V
MGGG5TWsqq2STKBmiRtMtrz0cB+a3haJliq91VHpYpxZhhkbbMvf2XF+CAX4HdfyK2T6m0RREeU6
Flj9Yk/jdFUQ+6HRVCTWyAOiIwpUQQFvOn0uVtRMuOjFExAHS4GoJ9x5kY/BnQy+GvN+Qj0obpoJ
H2vKnhcl3wwK1L1uU1er463hXSu6EE27sxrpGY/12vPlpfhra0OlTlBagdfJOsJCGMYE1rhCsAhW
ZdMLpoqImdSs9ZDnbqPm69DoV9KUzMXSCf0ZkemhMMkFi24RdSJC2xZkMMUTQUGSAaK5ug31/ajB
6SPdYCM1vLdMtjhp6GzA3i+dFsQmJXA+NDsTTaeEOJWrQk/E3yHZcseMMXQhLackW4Ud6ZlZfutE
lL02HaNu3cokxdE9E7+Ox2/ewJjV+3CntHlF6bksQmk5BDLam4zgjkctowNhzjvAv7ZHdAdtJ7N4
CvT7QWZbT5YQ57ksj/iBb9MqhMPhu1pPO4u7zqDdKM5WI3NZkmnDTGuVWtWdpzgL3lKoyyZyOb2+
X+exNxNa46Ru7koG0bbl3Is/yTrll8OK4xc1pzSgC/qLY9vdNCO7M7ZToybNa6DevVrOCx8mQKK7
udavsrGk8NyJc9KbzlLu85XJ6M40PLe2yPmrJTfpehAC3mZwCrL+7uSExVTaDIb00yM/3M+TH0kI
DyBW0qUE2Ixwqu4qdYNyl6chdB8E5oGFoK5DyoNXO25lUO1p+aJG6Pwivb1NYMeGst3c5HTiw2Fw
W9JIQwcVJPcijfz4Ni0KnNqRj9zIscg5KxX2d3HhRnp+b3iEcUxB6Wpg/+d0/GaJYRB+BBs1ipxz
W/jn2sOVDzzeq0mIoOJZGn6MPSjP55Gc9fPSiGHCaCBa6n5fx+1PeOQwSt1GxLIwOVXxDLPNHXN7
3rcJ0p+if8vVlv8jqy8hqnE1D59HxzzjiV8RVCMFzjbJaREpDbI7KFFQWZBuMuTvYQgXiQTBUrJX
8cReWsq8mN8azAJde0vq6KfPFsEfUAon9a1xCCJYpNZEIw9NEUITVLNeKl+tqQVXFV9D2YD33jzZ
sBy3uBgoLoxzFINGLJRUWlSRdeNbUrxKbZu+qiajM6FpmDnNvocASCoMSWYFfiktZY0mVlEfmKWX
QJ6xTJi3uZJoxNLQSFDJRw4UzkajyfZtZGBZE2j1wVQILuJfAmr7aEzZOaxR/kJLGAnVoqMRDK96
VmDcDhCKqWW8HL0K7q7fM1ElvXDRRyjAHPjsWkUHPpVGdKdoxmep3a3LlgwqyMI/+95fVQ5I8JSG
AozMaQYGF8VMnLqV2fzR6+0ltvul7iG0M9mG3igXE/jHLCWvlhfvANACooFjWPdkr1qwHGBtmpWD
vjHHoM+lnuXjWTUdZGhluVPq8a0ROCO9LAiGCynNNHqEqZ68cVeaNwmMiZL3l2r6WG6T6WeljBcJ
UekNamIlLhG218RC2tKm7dpmnqYIwwbaf3Uvb40u3oYGBnjbK82bX+PB/29j0t+GqcsfuSAW1h8n
rv8HZ6mq+uUc9b6t4voff2Rv/5j9Eb7m9T/gAfB39fvJ6q9f8edUVbKUf8q26iimaiBENvjLv8eq
kqX+k6merWCRwgL354/+NVdVlX86pvAcyjrzJ9k2+Ez/mqvyI8ViEuroDFZVrHN/y1OlfvA0Y6N0
ZFlxNJnJrwVz/oOF0yvLXtLCxnIlhAHtdO9b8PJb0kQ7clH9ejlik52q+wn7TpmQCXQ/gK+o+tfJ
L+em1F007b6tvXVIcpzHrtDDXVFPP8ruQST+vBtYH/4c9f7GFWTO/M79Zf/lswq/5Dv/tdQqmNfy
2nLlDRgaa+FvgBfPoh1v0xl9nvnf9bf+5YDiA707IKfLIICTAwKMe+2nGammCzpR865eUFjOWUi/
MQ2r4nT/Z8j9r69oWDIXQ2Yh17nuvx2RoX2X1r3lMqQgOOZn8xjcV+t66SCgnTNRmNEF3U8bshpf
QbnMOeGz/+Yk/+cTfPTY2p0pl6XTUXmjcWV1hMBPgxY1b33PtrWh59+Vdw0+D3IKrZB4KETe/81H
4O7G4ivTEv11kt6d9qHOY9JfKP4NhGc13olYAOLxrNRDhWivfvDz5jpVvOt05xSb23FEUS319cPX
n0M4tD9eC6zVJpRTjSv90Z8uV1BRHXPi0SCcsLRlV8+gcRM94YfwZEhI+fpwynfH+yBwkCVV0keV
4zWLaSG7CPGoYp7D5bDJ190SuSqZTjfd1p9/d82Fj/gvX5Q6ykK9htTd/uAzHivP14LEsHhhv43p
S2/8rPTz119O3LdfHeLDd5NClQRwBvOuUz86OeU8LBUxxKJQcaP6hw4hvmbK9vVBzQ/u+F/PL6gO
TdBJLHzNH57fSUnkeKL3R3Ruu6IWmtclWzm6tM+Jjm45N519XT2XU+sOmU11Ia/pjNYJoY60cELa
wkjmeGUvaq8A+Hnv9ffDoD9IE0ZB+L5sCttJ5Na17axuUBYYdfpKnuCaYGdIQPqla14nxcP9AV2z
pPPPsBIMnqygl8VHJY/Xxrz2PYStvqzo4Nu3VeerN6GinfqxOuDoE833bj9J0rNsDVu0qDjnAlp/
9koHYxQjqO/6eNWSHtL7wU/UGCRO6/b+67P46ZpEz0GxbEdFGfTRBB/2zZTnpWq5pT3t6CC6sf2c
QVRM7MYlvQSaj4cBVCeRKmAoPLp+Va+6Pt1Hpb+OKl1n3HFvhc1R+GFL9RTjrojwRHzzKT+7w8Bk
aJqucaH/wluIGtOHacFaXarFrGxiwHRcPLVemeRw66Dc2vjg+PJ04+W7oqoJPgSRimJQe01hhaXK
M03kuTyJvug551tAot3UzcRgqlqn9XCbhO2FzIBZV3oLX19WlJZff4PPHn/VkhFaIZgy1I8oh8DR
Y6lWWoumzVnp35SGVAo+EOy0JPtuhf3srf/+WB8ex6TT09poOVb3Km+qNemZc8KQ2chuO1edyysm
PC9ff7tf1uyPK4CAYciGrKDe+vgsRn0Yy7rKXaRhQwNUgalnrs/qWfoDvj1UMheB76zYflc0GKIo
+OtxSc8xqagM+ePdqyjD0AT0LF1/gPwc7VEhEbMnBM7hitQASPqvFX6IjkjxuLgo0clwFIhP5sau
n70hZcoUYfVQVh0GcKse75iNuxPSkIXcX7QANaq0tEgbD0G84cZdTsTAibAw+Go3rVVAe0xRVl20
Sb5VUfW3U93OMpp+MB3wlgO/XZiBurWx/kVDQrQuFDBWkiDHCNASgWeYhnjV3JppUc6HqX1pZGX1
zZX55AypsmaqQEQ0ao5f76V3r9tA78mN0BTPJSp29osygZz6BuodVIt4H2y/OdwnizKHc6iFTd6r
KAe5YO8OV/qs+RpyfkwnJILjFi5wCIU4xjWZraZyHxXB0RGyLqO7+/rQxie3/W+H/nDbN5hFlD4j
ALsdo43uJCdryigkMFg7YXd0xp9pbD3ZQ3PvtfmuCvK1VUSrJAjX3vAH5dBKIwA5ixUsItrcJ+R0
aJxbW5aXHv0eQu7mNvqLqZPJzDPW4dgRXRDDaEIj2y+6fq/E43pK0mVLo6SggRLo+duoE7nnJ1hT
OlyDmubPbDKZQPwV26DSsAb4K6PpNmiBl2jsZmFibTzMzkl1ylqEcXuzXg6YxL8+TwLz8PGZUUXl
BXUE0IL98ZnRhsBOc1n2XNWkZT4iY2PcOjjtUoXzmqjNRlLI1g26TYLDq/TOZLvdqMIkCJ9XIvNE
w1dBtBfsqeEuzr/lonxSJKuKTBsPpoQMH+nDHSQxL3EaVROClHxW+ib5OkQ3GHhfTW2nTkCLpnyv
l+OutbYV+Qlfnx1xk3xYUH47+oebiIaZqvG8kOai/sxpUhXPVXDMpG+eys9uVYWtIdB+BWPtx43A
OBS53gem58LmPpb2j77LN19/j88ussovB7mP2RNS/e/PYWzaFsE8uu3qS3+lreJlv9AX1bL95oso
n1SXLC3/OY5Yft49733Rqx1+b0/IO27Cq6cZj7VRA+lAEVgB4s9/yG05q9p149zJwPKjsbst2tch
tL65rT//ILpha5Ax/rq3yh0kUo00OUxfsZd4b6hlGRx8s0n95C3Ot/2fg3zcPmlhAaTC5CBBbc0D
eJkpisXS+RmGf4CZ/PoKfnaPAE1V6DeYNAI+Rgx4w1DYdA88yslTlj0aBCN+fQDRnPjLvf7uCB/B
agR4DGMa+JyyuTxTCB+Z5cRiY89CigBgSqCImlO+bm7DWfEgghRqOHdvID/wKs2/2xx/+nUtk9uV
u5UCT5z6dzdSiYPVyCnB3E4pF7xG3Dz+ptRVxL348dnWRBliwhl0lI87zyZLB9koM4dXYWnP/FW9
jJfmmXGJNiOG87/ZeKnvD/fh0Wg7eTK7icPFSAFHSSIGHtSU0i6+voyfXUUWcrbTNmQn6+OJAwGO
KTVFp91yCeP6uZZA9Tnf3CuK/N1h7N+vT6smeQ+W2YFUWONQ3k7yTjbh//lYnHtSIh1anx6TFuNa
dtVikPN1FRGoqpNrayaLPu2Xhk40zsgrh4AEm/dpkivbQnUWU0sqcviYIPzx4/Jq9cROGdBqSCbE
J65l1yKVF2bUkYHQ9dBHcuOmbJrj2Gol7Wr71VTkGQlSoGmumlLuieqaoYrDFy52ovh2+gb2DM7a
O2YM6IINvFo+eptEXjsBigUZ+SJxlwoz46IjQBn2a6RByi3828pJ4Nu+kng79vnCAKVLsSidLQuH
vRG4ga8+otiYNx59aTvL5pKF4oVICUnxcb4Z4abTcF2GCjNBXJlF66aZtpbi7raE2CaPqGyHAHEK
mGeANVNBuEOtr1onW1Q5ukHiMnfaoP+AhrGiozTv9VWo/5C8V1th/4NfTIHFrpENUFh8nQYVJ3qo
xPou6+SzNc8QDhGGQ1DZfpG+3j2YVQPwIfVHdnd2fYzMAG0OWwlu6cosTm3191sJYkliL4rsy8QX
8vtt5mWF4ABprLAe9TFR1RPpaUH/5hfwZEiwcq5T9/RfPEDoEzTVMOjX/lom333BgIZULZMpyWjz
NbSwaJ0D9oxfH0MQu/6y9hiWsNiwfaUlKx6vdwfJNZ9+asGbI5TROEqS8eQbSP4bEiI6CWgMonc5
mY94TAbHW2j+eB8z0R/xUKfmz0ZB0PwSMtSi7/pNofDpG9ywHIXXGoxhzv3vn0yFBdE7XevQBlUW
pHas2nw2XUmZmmEgnCH7vqCQRNX39QkxRXfm42JsYS/ihmLB/0tbqrPLRulqmex6i+AzGkZZ4iC/
DQQI+4boR430vPJVLZVDkvKDjM51WaK206Y5MuTbWFlpCWGM0R9SBIZDVbZZUywc/9WGjuPpPhAO
BctMOE8VYxUy5cuII0Wdhp+9Rwv0C+NtuGFZHOuRXBQ7Xyqyd9cSAUds3E0ZJhfDKX5OCiQAOGKV
4XbhPk2YpiIANvtNlg0iqHEe6pmrF+eQFYYGE1ngR6kg98wK3SZF/NKzm0yVtZbqpLneM04k5BvD
6Den8q9nks4IXX6H1wBRUB9urVSpZNsUA1hPeU4EVNypNlJRrc1w+uZV89lNLMYImsJeW1Y/PinE
zgWYLFkKEuuSBo+dDpGys28TZ5olyavwt3/9zT4rYi2LJCqZbQr/++GbsW0FfiGWnl6HdMKUO0Tx
NpH9q0FwNpHNT+Ya7/E3S9BnlQhVJMuPITqLjrhz3z2qJgQJWfdrxx19+nnEuEmgpr/+Ytpndz8m
N1K8DV7ccFJ/P0bWRmFUmxyj06VZ5x1bgEdJ/NzpK4+Q2KS+wloI0xxpdcy9rCcpdoyJLKcm7PfV
ustIP0mqQQIGQcZbbmuuUv6scRuoXkCuXnvbIpiUKrRv7UnJRqQK7QK9FDdo8AzM6Ka3hOZFm339
rVT5s3cFexrRZRbIVzFse3/q4lKHpFErDok+8iWSiu3YxT+mDu+UlBsXJ9KOPbG0i2qor7RZnZt6
ku29DMEHMnhwiwddpNM2NMZb5lCII3G/Zkt7itaDap4t03Z75znP4ovuBDti6ucxwvNIHdnlxLW9
tFog7fgu3Mhu5n2ZvfkJvlbltpbBWGW+eW6ng9/ba4/cow6cQ9CFrglRus2aH7UynO2G4Y+FeKFA
xz6oy8TsYUeED0NWEAuVK6Sdj64cveTeukaUZnpHVOIrMxtYtJVWBPES2mQgYwuj6S4NY7cuyYTC
dMQoXqjZ407DW8WnDlIcFjQZJAcTSgwzzJpmuAqwOw+aOocLgsCcAITIImexzpYI5uaRHi7UqVyE
HifBmjaJ2q8nA4g5RdZUVbdViqct6KHEkWyktudRm1wJwQRcr56ySl9IdbUNJRUG0D4yXnpyO/xa
uw2L0h0LIBrTHxHpCAO3IeEnCHxiulcVnQpoW8mxCJ2Zj1DEi/WDWvY1kLadOsobsyOrVkoraVnq
OJjH+Cz54Ws6ed5NIyP6JDfOCnFgQvsqkw69aXbEu3n1zKid5eR1tfa1mYLhhl8J2sjKdqHaPoxp
Oi0aCb2E34+PhgMbC3/WG9y+5xyb3k01aS8FrKl50ho7Hdv9zWiCasQeyVlTjNvKoxxqobl1Sop5
qn4ucBeuaosOWNnt5T66L/Nkwegf2TXGMhB8BgCYPpqrCT2Y3PJUKkfiqYbW2La1ggAj2qeevrCC
ep0EtIez7qQP42NjDccJrxYsqbk1pNSk9rZPUOG0zk5G25KF/qqIUShXzaY2w21naneDVIF6yZzb
SKsXuTMcFaU9Vnn1EJjKk9Inh1AiAUMbIDRZak8SMYyATGs3aHqebCuJFmXjf7Mr+myNZUZti3VI
plvwYd8F5oakbZn+IG6gVbwhbnyhuPpt/c1uVvusMfj+OB/2DyEJNUpUcZwWebiqHYtM+6nELWeA
N3qJ3OdGFuxtRV4Otrcpm63d3psV4ZR1c1VU/7YbtFPcDCelUw+EYc51/Yw07hSPzvNUQB8x/OLU
pNlTnWbcEQ15UKOvqzek9y3ifPyuifbJbgitoq1CKmbPylzi94UuiDSn0OSe9Ts46V456/udou2+
Xk4/PYYmtv8q5myQVb8fA05cqdXDQANg+H/Mnclu5Fi2ZX+l8ObMYt8Ar2pgRtI6SSa5WteEkORy
9n3PeX1Z/Vgtema+kCiDDIE3qUkmAhHQNXa3OWfvtaNLta+3BjsloiPs74c5sdyRl6gZjKQb1IcX
D6Y2SYYtB/LTUtKiW+0Hp5kzq92p7sCnIRZXokdgTdJYMJ3OVdyMmT1yuyOAlHyj2p2TQrSqnOoe
Fk14e677eeL1/ji0Ob+WHxZzPxsSNAW9x2oIsj+79zvEOmXW/cwItsk0b681CXJEctS+v6vnrnlZ
gGsqK0UUSzXaKLc4w0fHciObr3mLiT3GcQh5fXKaDayqH9+PfOZ5mvLnK9byVFKSjMqfjIhyqi7q
9vH7AU7VUT7d08XLX5SGQdBGTsUB2N+kAt5Jfpkop8L4rSYaPgrc3tyHQ08a5lXq9Wc2oWeHn2/A
h0cK81cb5ISylXdJ7sohvgnceD1S3gSCRJLhmU3Nn3rz4qDy6WoXm9CwUJIWsI3nSDmdXjhTsZnd
Tppk1yahKP51OLXEWaaJo2SUASQCxVpaxmBiD+GEg4p9gdZ5xxDqCnSpNev5OkibGxFVn0dYTjpF
N3KvHnWE7768jeVsJ1XJ1veio9knB2l4LGeJpBlfE+38Fk3Yd8U2Eln3bzVAbgQ/X1iyBhbBIoIi
WateZ1cIbI1yOHMf/pzzv7sPi8q4rgnSqLWK6TTq4GbS61SKM2TY6bAoRsl+JOJFJxOU/HCgicfG
uwJBe2aqOj0j/tdUZS7WKkmNfS2dH0WMg7Yi76lTPTeFfPn9C356GFRdzO+cdJYdCFVqCpokFO6w
/dLX39QWlFPh9/eDzLfry+1UZdZcWcLL9ud2f3iLq8b0zKoeLEesJCfoYV0RpGUAkSqGc2vvKe2J
IuE8ItpElymOL+Zf0AnB0A+svYTS3M6pMRiiha2AvGpwODr8ngVWyaYG8nz9/UWeHlmfT1IcGskS
WExGZluNYU811tGO3ob3xA4vJTu90mhJx6gp19Iaw225KqWz8QUn7y/8JN582ZjX0M+zBIFAAyHa
tFimPLua6HyoAqnjPwcpPfdhzH9p+SQp6ZA9jAzla2yM6ecBQjvO392k2RMfiKK++3q3pjDr9ERi
zQwdI0LELD4q6atkvX9/j/95qvrmByzr+Io64iXqFX4AYas1p8QxNe4mWbpQCpOOeGUrGRaGUHsW
ID12ySEkErForQtNKG9MnQPHJF3Vg36ZjOo9FciDj1kvkk2S15SjlA17kvU2pBkCecSiOk7HUA9v
9Um+lJT4WDbGWgMuG2t20wu7hPl/TEK8iLhzFfFAJxhWcXcnT82FkNzV4XTbh82VkiCo7eiE19rb
1GXPnXU9xuqNoUxrv8GckFnpygwL28TUG3RsgqtQJdyzuCOQdW/oMdSouPkV+w5vdWmHFgr7LkUn
rscMr8BczvSYnLaaw4BERGG9AY110zUDbqXkKWh0B/6C66k6BKpCAd6oSa+eRv4VLI9sQgDfqrfx
+CaCo2614bLSwV4VOfhwDs8FsMByX+cksGZFfiVhcBSbzi5DlckbXkuAhPxNyGhfetFGE6uLCaaL
hiyi7zQ8jtEN3DdP3g9cfW9VIMfizcw892OQGpZwNQXarSmqmPzL27TGit8WxAlH10kPGQJTJVnj
l3GxNQZaCgEYlQCehMa/Mgnxq7yjSLi5h0e5Ad7cCD6tfs+aOGlANsliWs6qF2zjcoRUIkMnKUvP
waaAGVnm9HOBkSySEeU3BPbV+a0FNc0yfyqjuotS63fVyLTGIydKtdvA1FaFKNulOF7XuXTfRCOB
ghPghOnelGFviio84PbGNPxX9I6HzITTjzOz8eCvlAW/JpiiY6KUwgaoGGCN1tjX0PDtRjJvmz6N
9nmOcB9m9asWZXSCO168VzH1n6RwABDfZRdBtOs9EkLiX4n8PgL9a+VhNQq7sIpdAxBhNsFhDa+F
8b0MkRTmICDKte5B1ep/xeQDIAJYRcGh6IR9XkbbNI/QZ4/4RbMS+kS+8bUAIVM0U/IAIPKEZADF
dDrsSYrsHgzDEEK0173rXjNfzOIOPCn8P8gTkbz2iXrVSHLyx1+VQDerkAgxC56FAmByekiVxyKi
dV4SaRe/lNUNysANopOZgo/V+QDx3cllxOC56ubRS8oeLkwbzclK7ckImp+WP1wlTeoIOp2MwN9o
pcxpCECQ3oJEvZ0RD7DT+7jaJ3Fx4Aj/2JXCOx2XeyEgXDgZL4rqoZAjtO26Danjugz5YXVmy+l0
r8XqLsMESw3C0bXmLWbKgDh/LXE7A9p+8AvtSNMvQ5GlatBLx0y0Ta1ACOc83cSuANyuNou1BFhg
yIejkt2JyZxLLBf3EM/dXKoJpz6oiucWtDBaL3bw2rq4KaYEeOBUAaaGZbEZB/120Kbbyh8xnRHI
kuU1OTcCwY8GsBbovGDSbIQvbsp9LOOnvpaeR8261MZuPWiUzbPpevK6FfxBMB2UfSPrGonkriF4
ssQ8x5kSJHt06EfvRpT9C05xPL/Cjpo4sHkDL9qm+elH5Q/Fo0sY+Fv6kuj5o/ipFKCU+tI+8rA3
Repm7uOnwkRvlB6CgrFVC6ubtNRwGNG7sMDHNqZ6PwhvfR0fNB3YoOKX+3KUHpPKf9Sr6CoS/Bup
hRGQ9lDytOte9Y7K0JGpDeFfsm7j6nWcCdBif6cnwnsXKteRqjpS/JzTGkt0ymeh7lE100DhGpeN
Hz3kWr/xFUx52B9periV3rmRIq1Afx5iCwRrYm2qoN5axv2QtKhwO47ljWDsBCh5VNnSsn8zE47S
MfUwNriFclAMA5g30av9tJvmik2J+GMs+0Ppt1u98bZ6z+zbipeTFvzyZG+HLHAV1bgqcqSX/cxJ
NFZDDpxuGA/0MSrcKQpH9C5GtleGtmpVrjImjk9+qhQ9DwUFKIJVUT+mu9i8k31Q7XRQW6ijJXga
UNoAkPiyquJWlLKtaj1hYj3I5qxRVG8EP3oK6zdIuDdNJtttJ+20+rVLy9sgE3ZKEBL6MKzYsttC
pFKe9H92JEgQQEFqdCbaQoeERwEJIHK2SCLaegEfIw3LQQGa/Eti01vqvPW155TAYsaSrklf/nFP
SkN8PxfSKrLi6+aFrug+8O71BCf8VNo4Gt2gAypOy0NAqeaBKi302yxi+mgCV7FgbRie7cvKYyvF
GOBHuwbxg/Rgx4Ruh315GWb3cfFUQ0UhMGA1jRZgrtrBWzh4l52v2umo2JIIpiia9pli3ubx8M6X
OqXKNrQU10sVyP3gtb7fh5w6d8oq7y8azbnBtTgVepWQR00IISLV76jVjfqZRtWJ2jI5aX/9/cWx
z6yJuZ06Tp1e/6Ns0PfWvOzegzGmTl+cUyGdOgJ8HGz+9x9254KY+JBnuBhSGLr0rpqORK3+9+7X
4jzVTyBHRw+lUWS+Cu1t3Z4rx395IITZseeH4qQrs6xiseu3NGGMW4EBNE2gj16steDM1vNrV/Pz
ENaiusLE0EO9ZIiuIz67NA6+qI5rwW+deA5gg9qNtdmuoH5psEZmSAVoaZBAz3pOam1L2SCVb6te
f1AFIoW/v78znfDzvnzx4xY9FnaM6qDSdmU6yN+iNrrTxD6BSDPizRRyYZt0BJZUCnTKXiO3FtCO
Mdx7HSg1uC+55G21RIK4VVxiE1hJ8Ddkby8iY5ei7qARCyAD7igiE9X47Ll7DiDttyLmtObYQJmC
U7xuioup1GDKwX3nnD791OOrBqJb6vuXIfgRf8J958MJJgyS77obOMDDXzE1YdUReFlZ9YtVyqh3
58qG8lsRAOaAkemMIKLYAtdhB/N8lkoQi+4WCkmsFNWa6qFnwzH17ValEFHK16L+SyaTQmh2Rrf2
B+YckFasHM5U55u8N+wOaWYJBNUovLUaljug1muhLmxriDf0yY7kcDZkosTrmqTpSVBduR6uFDyU
Ua1svHhAF9utgsRwgoo4kZFtCLHS3z/NEy8zZyxi2mTE08YXNZRYjqqUkJdNlfLW1O5GqTzzushf
CtSc9RHCE4uFKO9r26+zxsgUI4PPZYU6SGJHt2s3yDByQqHXhZNe+EB88QXJF7m/Ee1qI9jJmd9w
4iJR6hoooBAOidayfZZAja6j3PPdWaiSSHeD1P39EeZ6g0q8Fp1+U1tUUJQYD2qlMoIh0keH7afk
hf39kzpZ+ZQp28sK5hoscItJoW8LJWRtpB/d3gtCej/4+pUFE18A1K91xFuVVyBCnLzIn6l6A1sn
g1InPjSEYBBlW9wc537Rib41noG/ftFiJshMQpz6lhJ3+Tu441Dn7ftNf+k7KRq3xomuyBW98I4E
YW6M3fc34+Q6gghTs+YayJfMzQ5YjRUQPehIVU1RDjBOSeDEeOapyidLEB+GWRQ7sl6pUl2kBAGY
2Lg1N6JjPHY7AsCMVX6lOuE+XXfrLLXzuwyG1YO8YrN6tlL6dTUgCgDB7n9drPJ50cxSXS9SDwkf
x3HtSD/WlQ7A04PbsaXyTfLYRuYIqTkk3NseyM0zU4Q0P8YvdZAP48+f14dF20A/XYCipnG/n4tc
wxYW11rbI/23z5XUTrWzPl3r/OA/jAWpTvLimLEGL8lhv6XlpTT0jyqkms6/TizigA0Jymb7HCnD
rpCS50KUnqwsIu9gDjdpDU4V0rhW50SvqbyTq3JnmaDOwXjhCyi2vjbel3l9K6XNXRFFD2o7rMxO
vQqUriYxJzj3jZx7UxfbEchsMMZHHp6w9a8mFm7H32auZ3vueEwvjN8yM965r2OZuTtbuGg7aeSb
wv2dFQOf72Kne8LUwhFxtNhy82lLOMU+s2Au4J84BiacrlI+tOFBYyH2w4Pqv4q1+uBjqPr+M/1a
3FZJAf0wLy6aYHEkmANQ98BVN/oeB/5tdmy2jUN6/Kb8KZwVu37pSi2GW2zNci0f9V4LAzfaiU6L
DFXZzOrsc/aYEzugj1f1x0H34SWVc5+mccxVWWMzywMU8Im9q43+DGWxLXLkz9zGE2vopwEXE22d
KEWijCwvYWttZBFoCg+0G4pLfVI3jQZGXA0vGuEtwULw/dDzt/3p2/98R7+UexOtxanPpZoEx7fy
VWy9fj/A6VdEZmFWqPLi2V4snYbRxnqfxIFrIE72g2OHlNWqLDeetTX5z8lTwIZepL5G5mND4XF0
EzU695XOU+iXy0RBKMPwnhVRi6+UkJgysVouUzmKa+I5nuawWo7ka+F3tgeXduaufpkU5rv6YbjF
NYtVi6rBZziMqysNFnKWwWrSzixf0qnXBtk+nFzEQ3QpFhN3mRORXZgM03TaRaaSh1uAYcnrQ+2H
jqjfBlWJ/7Bh3977Z17ZU+8NZmN8j1wmfb7FFZKoUmQAhARkze+mRNCPdObi/jRXlo9M4ySGulRE
f7IUsWW1ZEpGCEKFpXPVFOA0m2chg0HKbkCMOnDmCuiZFDVSe8GeCJYpCRSrPGmOXgrWJ27ADNXN
phFQ4yO0MxOkR1bQOGXjAU/ltAIYp7R+if5V6E8/TM20PY2EQlW4xBvnAjbZFPQLSzjUovhSdM99
8NKav+smPfhVBR2nR30ZP8TwQuRhPov4+I/Mgw91c6CWoBr+M32/Mzaxk3edeGD8nPSjMPp8nveH
RhkrDYmQG5EVopUXavvrzNd6ZoQ/r9yHqU/r9TYoWkagGZGyBfId9aduKzetrazllbz1j9Lf3erx
rWgAH0S4sriSv6xlpqkVwQAmVaNIPnXhqlfjnUXC25krOzWpfxxnMQVko0Q2hcj7pK3kvQEA3Imd
6eDfG8wD0VX3gED1Mbrpt/n2zMDyibnn48CLTwU0ie534LJcPuVt05tYWUeSTpJdW1NZz961NtmI
AhZnHceDh1Q8P/OtnpqNPv6AxSJtBXkYSXIIaRWp9ISZOkpI+2zez1znqcX54zCLl7PtKtnv1YAz
kt7dByQMlFbjFmFtiwZtJmrZWfPQaQQEJJ1biekPMlB3SXuUNCLFDG1NXNWm4fBvRK9qJZy5BV/F
D5/fsqUDSQqSrAB35bu1Y26qX0Zhg/5f9+7kUHDPj2d3aCffNmyCBvqg2bu8WNF1rrsXh8R3zRbp
Tp7/jkJuSJw+EXl8WU7SpqiqLcd1glvT32n31Mg+4bC9Q831UGRwLmIUjSSaff+MTr4JVAFAaHDA
hIL+ef4oAzUI64qvW2oQzCYE0LiJ9/v7Mb7CU+Zb/WGQxYfmI+6LzQ7YubqJyeRa010dneFOf4dA
fFUiXJq91NpGwjwkbrMfWrWCur4/7yNSrC/n18UvWXx5rTYCktIps+F4pwsoX4LLeGir4HmKR8DH
2YVBVlrZ/ugT8QKAE1mBQ/SjpstXdo2rqLhWogEx6m095eBm8YOP/lsA1rCF8Ry/9wjooVWtTRIW
vMFjxgw6VxDl2xBGSJqFP7NqQu0Kx5C4mOSg41+pxvSHkQarps/cgZyCTiYCTAn3iURYpUDMlclS
R34Zrd4iBd+GYd+q9U0rRG6QG6s6JxampOlleVdjl7rUY9ZiTQVcjhpHBz3o8x+RJrg1YIqtCyuy
40a+Ck3pMqkUXEI4RNZmI1a7VppyB3kx0VK+CZhsHG9BnR1Ucqih2RN9A3FvX/rFr5qcTg2NZ4fY
zSaeEFgoavVqcs1w3Cg5f5SgoXU95BYlvSC4M4TmTpKam7RF8DNZsAZaGt2WUTwkUYBv6KZo9E1Q
Fi/8IOKMp64hUMB4jU1DsNMp2/W5cSRy7Sovu+tBGDGNE3cRK8T5jPpWBM0XR90FQqpt57/juyHH
WX7XSABOhAoeprAnSXtVG6kdTq8FLlz08baKojdvY2qXGeF80qOUaT+jpHb8BMq/RIFOjYg+wHLs
KIhjNZ2AEtF3cmZjiaZvWcCAT8V3FfVM3SK782ieNy/AQ1/zXncB0+2gTNpBkDxZ1eusi51CGqTy
TyLPNmqiPauFb4PVopCarupIWWlqQj4aILqhvGzTHylPu/YGEkVabNCmY0YAgpGA0exdmW15aXia
08TdpSFgAsOoRubKpijfUku7SfkpTRauqZXshxrMHf0gTdKvh7y4jTPFDVSJWCEN9R5hn9EA+ot8
jw17/ZXRCOskIksoKV9Tj7SP5hbyOtrpJ2EwYNL+IlGPNo9AoAfSeIEWKUp0XTV36B2vpTInwQHk
zCAcqQwe5GC8lCqSp8cicGg1XOtTvU0bprOAGq0mxq4fKz88tIv0ZG5rfJJiGa5Jg37LuoleaDvc
WXi/kLy4IsLVtV4apJyI69rzfwMUdYZIeFCF6Q1P4E+T7kyF0Finhz4lM2TuVQYlaZTiOh1rGnmp
W+gEkebyVjYjsh4yF0fHOpEkuqZ7zVrHYbT1oJqMFZEkinAx9vpRs0iL9gNSLArSvCGMsRiVaWh7
ubcqQGQXEKALCShbPSE/l/dpMKybONsWkNMSqVyJ+WSnzWXZQwqIB9i1/CPMXFGNYLGjQh1/t3jw
imDkAyLU3PS3aaAfVPqotXJXKNWd0eVPtZJeyKl+j630CXD0rVC2u6DE0RYOZIik24QdfZyw+y0I
lorpEWCVSWP6AjVBon32FNdP0hDSqG9seCnEmPU07FU7lDmKQ3OWamFtwFwv8QwC1HAn0uUK8tDk
5neh/gqL5EFOlAvQVkC02R/pMN46kl14eC1NkKmh49gOeMv6VRvmNGMJ7oMYHJk8KgQPKdaBqf5h
eBYyGQIFyKabrOFV1SLfFrhDDe43L0Ph2EDGFiSn7TUnCt4NJdnHChXwMnGB8AYSwajI9MWCVHUh
v+mGyulSkjkLeg5NdKUhmynKm5ZKf+MraIctIrczE5rEFIjrHK0DEWi7vuk2nQAfQsj3ZUQCHMRt
mbi7ICYDsRYvk+Fo5KiKklID04eURh/sAICtg/79Fa/IjwEZG/nE6pwej4i9ObcT+VJtUznMzOQY
jDJ//v/zGtzgtbRQY8z70M72D2QN2s2KEp9Ngd75fik+sZn/NNS8M/2wmVeaVlZKg7Of4V/XgF9M
wkC/H+FrJWpxNfPB+8MQYzzIWRlwNd59Fq68TeHSdnGEe8FhenHki9g9V0L8qo1bDDlf9cchhSTW
QmIg3SmabqKi3XfmuxoOV2oGK5GFXRK2YjE+dONbD3x/Ffn+OpMgY0r4BY3cGYg2R89/5sR/6iz+
6V4vtlZtPVZ+1nAj+n0DOiZym23vCnsQ+GdIC2dHWuyvgk5IWsvrOBhzXu1l067ou4H8HFh20Guw
l6krxApjuEdfcuawNv/txaH801UudlR5k9INErlKRXkQMQVaPAYpK52Ctef7N+vEVvXTSItDi4iU
tJKbkau0xLUq/MiKXx5xBt8P8rX0/eddstgP6wqSxyUsIK7VeNAG7mXtjA5QqcdiS4d8p297vskz
38rpr/G/xlrKDUMt5bUc+Brz6jrzjLWH7uv7yznxdGAnKho8PNp91tKBNxRxQz2FEQYNiQVOqSi+
yTxK4d6ZSezUxnouPIsyTQvIRcuXHfcLczsPp7Y0gD4i0k3hyZR+GXnp1JpyGVXWmcrHnyC7xZun
fhxy8dazKR3HQZ2HzHy4MekrYRxg738SpRbbxDVfeT42Z7HcxpXnmsL83QsAzIfLyFfWovgeJpWw
VSV0L/GDrkTXrVj9UrEP1yrazjK50UzyaVPlgYjvq0FX8U5Dek1dr0EzSZa01rSHJkI1QsRsnss3
naGd4fCc+q65wtnXy5lx9vd+nteisvYMuMi+O0btXeaTtzn4ex8Y75DDG39L2JNBK197cn/m3p46
uJvIHSQRY6X2hapSG11d5BIDx/EuBXZe6xfYUnsccaL83uhXghhsv39RT3wKHI1nXAVCC0tbal46
NTIaf35/RojYdfAwnqs6n/oSPg6wWCOiSDKFZJp4U3RjI90p6hNmSD0zz8wfp+7cx2EW30EeyUgW
/kyHYvImdJJNzENthpsmfDTb8LGTivUgnZn/5VMf38dBF1+C1sdo732uzQuK+74UflU6afGetCoq
6aXT0/2EknTIDISQSogJ1ycyJbDspmjmGInN5EdbpeTEE/YP+oRCompq0mmuPWkOkAI6peXX/ZS5
SkrQXLVHTLUPpbfvn//XNiAn84/XsFhHBAUlqDXwAhQEp7Xdb7iCxPoQUKgIQMJIWQ0QOEKbtofs
ykpIADJQTMMXMPZyENsGzBxfv6HjvdbMB4uNh7YWegmTSLvuSeRWPExfpnndKmTdFnMaIwdI/9wk
eO4lXqxQfaVrdCu4hjrac0Jfh71lf3+bTqyBn+7SoqI2CCxZccVqm3sANJjSURbn8uv3g8jzvLKY
WVlp/1qXFqUqLQqTfIhYNcS98NRf5c+ZGz4r0Vp7hW5P6qaNuHxNtMuhWo+PounKr9kN4TFnPqUT
10rEKn51TZTB86iLX9ECKPSx0NMCCy4F9QjdLeyuv7/Sr8gGFcf4hzHkzzNsoFqeoORsWVQCdvYj
GQN25BKpQyPgIqquGhIx6Hmfbwed2iV/GngxtWuoD0Fkz/OdXu+HPNlpI7696Lcej24aWE/amGEA
KrNV7f0MZDgWcX4jqslWZD45cw9OvLWffspyZgTkIyYFswe6ay/dDNAq19KW7spFYdhhvYu21bo/
nLMTnpizPo26mCjNzNCMKmfUcvKJvCwuyBmygxE1askKMI7VBojRObPpqd0dnSMFwQGxpJK6bJfk
fidWfj2PihTdnnb5PWfaTY279aHYnNve/VEZLb6jj6MtWyeCFpbJMI9m1JwAfFRlaXYIe/UN/8uT
gZwf/A+iyImQkQE1bm5z1M9MbR9jYScUcU98Wy+90JZaN9QLMm+8y8tsPsuuhzQ9jmX4gq3WsidQ
nUME+1eEGN/oZ3Z2p7+Rv+7Zn3v64XRl1bIyKPP7ET54m+FOftczJ3HTTbcWDWixK6FcBc+Wrfw6
816e6GVy9xA0wI5QvuKYgq6Imonp35lI8M480m8D0mUosepYUlKtsUs1cmcSpI4Q7/uxT34SuiFS
wbI01VzW6vMoQlxmyT76Ym+bGVeEKTn/vREWE884GFj3Ydm4Rgkv11/rarj+foQTGx5Man9dw2KG
Ic2zDcKQa+jHiASxZjtD+KNiXJv68/cjnWqlfBpqMYOYFULDgH6F613GL+G23ISbAPA42r7ISTbB
5vvhTj4cAz4qMBZEL0vlHaBxeTAnbh1qOM18jIlR+H6AkwsPr9zMAcOF9qfc8OGFz6JcbaVQ9V1E
/DVQszp99uIzsy6lna+LLH/6r1EWm4UImvGI2pg9tq4VTqkbdhkb5FNUTqpqa9Ui14qQvkZ8yTHa
Bcbw3lX0CaZpuLTA9bDL4JjllgaZtdFt3Qk/BM2yteLeD56N2LqEHnIxAFNOSmGlT78THAIkZEnC
r7A2bTx+1DHfay88+mT0FGMB4jVagXdYm4Xuqkp/kVAzJ8++fefX/fKSJ0RN2GLDoxlZRyMl2yfv
1mrlb6csxnaQuVNWb339Rapkh6Fpmg+XaWoGtlGE6bEHMGFPYZrYGSHbRnpUeovULs/V4JypmXJX
RuDxTVSvyq/OT3COJdwEYRXmxU6FxTIawYGkRqKxChAEAvE3CEXCV7G4GEt8HWJ1pTWPIgkXcfUS
acSzCuUP1Y92nK/XXdU5SD2uNE/6Ta459otp1UE1QPw+bBUd21CkNKtaiZ46wbyBp7LzrGBHGpuM
sFcjGsrTHoc4x++lOvFIkE1qqmu/Fe9DYi/qtHkZ84kqE6FxUnUh99JK7uSrgShqJ7H0pzaMFDfl
j/0cpuG3qBS6E8gd+ZyjRwa6YO4QZDwotX/UwuaQWcKPXpPlNfuCVWi+EVxFvF83BwzZjXkrd6T5
zaiXqiXmTLo2Us2pkbDF+HKMqN9aw7ArNdhvgolFek67gXozmmXqBIBIxFTcqliqo6B88dL0FSvS
xaArO5lgvsG8xrf/rI3FujbljWp0dyaulJFyZyuZW82jkDQiZu5AyLTl1tP0K5xOdl4RuB4nF2Vx
G9XecxLjW+pefVJxRB9DrGetUlFyx/zBr4HIaRTbNQNObDH3PcZjDf0kri+s+GgFkZvxEMa2doyw
27RD6PTydEjYQk9ZcEmzmkQuk8dPaw22vD9kF0Mv3owm1hGlPOj5vZKm6ylISDhuOjKy8AATZW/l
h2IMd1lh2SZHGW3ySRgLd0Q0usHkXXn9Y8oXVkw/fNE7TOJloJLgLF23hroxo+OIM0YH8dI3P4cE
ksMApTgfCmIeUYBldUfkIicTECXaZB4a/8JqdlXMVWT5ZaWEdq7jGYxE/bJRaWloL0r+GElkBMfV
zVCGbkOMi2J4h3osVzWtb7RPRMeXx16M61WXi9JK0SssdMFTKBNCWOjDVpMGu8Yc02Ck6bI7KERO
oSVrHW0JOYTXVRvy1sD98cwZCUHOqBmv1GpapSmMIql4o7tOHT+gAakh5sTjZwRXhvBK0ZwuY0nv
QHssBHGV9fuI9loh1kTr4CM0RPIbOUnRsMMjNPSpq0reheE/1L5gj9l1o6m7yn9rsGFqNXHLUygC
g8dILz7OXQOxKVcVSQgeuV5Bv89Vorlf/Kgnx70ifAiodUowPKxA6iuPQU4nsuPbkevaRehol/1G
Du6gH5TDDzEMd0NPUZPN80qoL8Sa5kdARrmlvcY+q41I0FFLTLFZ7GhjA64BgdRCqxb2JJS6Tewz
VXGP9GZc67FCkg6q/6BY9daWdOrnWCmgIV2V7bCWaLxqseJOYGy+X1pOHa0+zfqLA1zXCULWF+j6
SJHbFTvJbi8DV7/zHYJL+R9x1bqgkmyqOuiXUte/bdfRrn08tzVV5+P0l62phV4aoBk74WVhsPLl
IDNKDj4itkTPyC85HPu6uLKU41Q8VSSHaYO4tcrI9oPA1okpHGkilaV5kXc83/J3QSdF1I9qKLmt
wZuoZPehjwm9gnYnFg4TJF2/OSuKZimBvzdGZLxFpaajMMB8ZXg6kuqcp+7l2oOX9I09tG26z73G
gYl9UerwnjsJkhNEK1Uor0WYJ2ZhrjyyxGNpOvNY/ug3F7cDRPJcKOV0wLZicRppURIPsYKMVB0t
fmbpTv2gE6zK6lp5F6p82bbXXdqtqgJ6pQSmKqCNJpqZHattYbOVP06jJr5hiQxsv0K+o5DOrhTi
AcTyWlFvQRdvY4qHWrUVRH+GjZFfAH7t6odK1y3aGBLUssK4a1vtUqX5a8nDrofJvJZTLVtJsnA3
CsGq7gXECdkLjqpVPv0yCWKMjX1KzAZ6BYzPOLomPYbgboh2IkW/JCkMtwPLD+VO1vekqVxiQcBv
Y1ZOHv+82X8rB+lYvGe3TfX+3ly+FMsMo09BR5fQ4rGV/W6W/9X/h0lHBptAFKKWSR2WUgRkQD7a
//m//5ML8t9z+6V5+R/vxFg04xzd9L/+4//+nzno6FTe0ck/9M/8I9KKSFABT6Tz9hkSRd9/xx9J
1j8ghuJgsdCp8j9zJeFf6Ue6+A+8EJpmmBDi0cvNFMF/pR9p1j80eBhA1S2R0y4whf/49w++/ud7
Xy/++WOi0OcN8fyzdYTlErBCSeYfltJO05OySCjJyMMZAe+gYxsHlWswzpw0P++Ivw6z2BFbiRaG
Yp0rcL0OQr5VfGslEy7i/z3A9b/Hwaurzh4lauufiz7AhIsgMAXVnrAiaddWjq7z7cMj/9cd/HjH
Fmj4r2MsjkRV2kRlBbLEpu/O+tdew6C6qIfgRczwU+TEsilKu+q69nevx7ddVVx0YkOjMiUeEsOf
3KqbECevJlCrzCtuQv63mFhff+BixtNIMCk8wg7sOLH1SlxXxhoK75l5dXEy/DrK/Mg/HKV0v5S6
Ku8Ve9xLroqRxHNZASjOAsA/a5s5/Zr+9VwXJeRkzIdBmlqFgsiujl8V4Uqz/DNnw7NXtHhJA32M
iqziihAS2JOduZFLyubW2GQODI8zlf1TV4QEFhzZ3I780owUdLyNap+C1ZPvBFQOab2N++DcJX3e
C/zzIX0YZdmGLNNO1CR/bg5e9E790u3YVq/TjXgbPE6baZ3vvFV2A+xZ2Z35SOYP7a9V9+vAiwov
EPHcMARUO9NROwY/Z6qNZ2uOwuZxkzjj4e+pH76Otyi6GP+PtO/qkRzZmf1FAuTNq2ypqr2Znt4X
Yay89/r1N7L3numa7Frx252HAxxgsMXOFDOSZJIRaKY1VAELbQtvU0/q9nV/QdRGcsCigh4ojkEW
5pZZ9dgkmMybo+dVGRHoorFXK+fE3Td4CTHPvxyHMhaSxQ6sLoq7GF+T+S6LFmeTgw5TUft22O9w
HwqxuqmhisFGKvmSC8iErTTD3rkpqm+gNegSg0CKCyv5zQJ3rIzFLBYrSTTXgMTVYhiYCX4ue1cb
Zu/PlsIF4HGRtQlYpKB2vZ5y9QHIvP/73NDmm5Odr4QfFapwYzMFSnwTH8lvsPnzF+bYaKP7hvTy
FU1nTnLUCTTnZm4/WuWOEl4do1lLQFfQubMnuYUvOyCsuwFNqiNmNhMgAD1EYH4G8h6KZ2o86tLX
gyQTZoohVgOiIw55GwPUUXofa+5khGV7xYobvf4tVaibm3kB74fndjgvGWptrStjU90eqYpYJcc+
PYp5fp1Jx3U4ZBSf+RsN8449RFG/X1+YK+x6vVPd+RjdlyfWEiLhKoOCtlP5+qsFYm90B/qYXj/k
oexLRxljbjF5sRHbq3C4Jaf6NMoppK2FLXHiOsgMcI2Zd6BS2fdd9dI5P9tfnoxTLetVi/IUDFSx
CKXLBSMIoBYblhZtHeWrmSepLYKpwLYW/Zuiqf5i9k/agLLkMkjfrK0P5nb43GVtaIogMMHotYbP
EqVgM4iqCjwj9eu4iMdKG5/rSb1WLbyI1AY4YAfBRi+lM5Ybik/N9ZTpTzP+63S1Dm07eLUJ4fMI
7eH6/JwOUKVfwV0lTo8d9KLbFqSFGHzZ34kLFy/T/fqfQyscsJbl0mn1EmPHte/oBPXAII2Ujwp4
qe1mf8VZdNSBIcewWHTUd47SvKho1tpfBmWAOdaZAb2Zq22APoCbYRCqjX82K2WBck3u5MfrNK5s
iAejUpgGnxq8rEMm2gRHFsVCcRFYz78Jd/hjybTEFPmZC/7k2dtc8ZgeKhc8Yy+15Faf0FuIKQJQ
cosEtl641eELpgnmJxGzbTzDeDnnZlm2Fi6/DYH5em81wHMdDJbTLTJ9d/+LXUocfrPGnXXUFdq5
GZCcMLmhpbLT+0ZyDOducYQAak3u7L69qlwn16eaepPlXqX/vkXOl8oFMJ1mgQkbnG1uFlqf18Vh
3IKthWmMm/o18w4xMgXi3mfX7UeEfd9c7qBVRdoNM5JeyKcfJeugrddq/N3QQrCiQ7YUE1nL+p/O
xLtF7tDpI7RPJjWFRWv6VKsg2B6phsyLt/H5PnLnTgN73jrMjeqi4OINLpuhz1wT0rSDLXgN+CKZ
JAQkbOz8EUREXwkXYl9pb0+5MylvJuYXNuTR4G73BDuHGq8ZxgHzoNIfv+pERCWzW3DPHncwMeFl
Ss0Ce5rdudMVBk4X2+8GW3uI7/G04m5ef4uhkbBxVD/z8F5N6jReRqH3b8oFdfqMKcFIBlxPiLlU
rw20hygMfmxH5ah44sl6chcizCMs8jmTJm6KMOuJ4lapFnYm+tPXJigL0EuZAgUJxPc0uChEU4Qo
ygt4U67ixadqXtdNvVXr6lBX6glh822aR3+JxRYOahwkZvRpFNSThBcDwq8Y9Ox8Z4ODpnpstimR
G8WdncntH8q/BgxtJYcFkpTiQXrdt3b56vr1SfkizTIqmy7oCCkxZ+OCFPFQWjHhuNwg+ge4Mzjw
gey8hBw0Ut2xDJqw8eP75qTobvEpv2IJKPQCSE9lZ2FvDzn0yZoU+goK9rD9OWPgVDvhifRh+AqF
USACK4ukruQt1/NhIPaT/fCeYQ6S5m5JhNRC7luxZ5R8vKrQXNdrG8EtRuA5r6G1GFsnZBHyOHC1
ITDXNycboX2I91vjkwjqmjIhyL+4lp6PH5FDnwmVPCuekNApt38rpUJ/4G4GibV6omY4qT3kYCaV
zLqZSkN2JRM94aJnmTE6KojQk3B8nvRHE/QJA04tiOfM0AD7rPq4f7CoDeObW6CdXUDCeFbfAqjm
sUR0YeAYgy3yQFZ4qMVwkBHNk2iO8oKwxWFXEWYuPXQqOKAwugdo2Nbrv5sd/+ANJsPSs4h3mSpN
mAAe7jS/GMJJ7VswExL9LoQbmBxsZMMyZJqZKW5SdMeSyY2m+WlElvCHH4r9HWdrMSfQQhopsk85
+JuFJzpYQexgps6lhlWoJXHoIMzZBvbHCSXx7j5pjpF4pywEMlAmuKjEVJNZKCa4wjYek/S2Hg7S
SDTVEJG6yUFBMmt1k05IRpb1JQUxChg18biL1+dZJSxRfs0hgallyTZGsFTUt4WGnoCRgGvCAM8H
qDWqKUTg1XOHErML96X5tO9cxNewuJhi1NsRjTcqUKa97uojdFwMqi39Uqn8PJXhKcs1cItmmYqy
Re8xZC7cKET84rIaiRFSUSh1mfMv2nmxmHMywtqAwvzqVX79A7zzR5Yv9bfjgcoKqQ3kQUCy+rwG
V7gL1lx7UsN4u6MjP8oL2B9xhgA6hkujcoGbdcghmLZofEqP8pNum7buI3u4pfoCqFVxOFCM0xCn
zO1Av+EUUI4D2aVFdZRSRjgk6CMZfSsgnHd1tXTkOMwhB6EP4b6DU1vHYcGsbph1m2FkKp6S4iiY
n/Z/n2OK+3DTWBwEWI2cF8m6KUjUrc/wbl+4UW4K38L/jJsygO9585XpV/fb7BhP0NsLVKIwwc0H
8X+CKrIO2jP3qFRdEsZEUlzZvFFNSFgchu1hqjwxPoDj2ULzizYS0Qlb1T+HkeB3/N3kIkqbmkBW
Eqvuwh58WyMiLflAFZQpM1zcIPZ49lJHfD28ZiAwXw5x2IcDKbpMmeGiBQVM5rlaw8yQz95afcny
MBMeJIgcqcONrn7vpvt9r9kP/0HR9Pv2KUI7gMUNTqNggmzRvhcZCMPVUyRMGNVU0bhIucj+MVB5
zqQMct9FPOF7YaIntZF2BFJpl1fiI5svXg/1SXiigr6LJrEKNriB3mm+iJyb6AXaBJQD1uKQT6Gy
EHvIMOiDC579PreHWWJOGLQxUVwZDn12Z0BiKwmAXPb+p7qIUmdmOOyFmEm+ThYSUME6QhSzHIJO
IVZyuU50ZoOD20paxGY0GlapQauPA228IHqFJCMkvELdbuz0avIkD4ye4M2bT2J12F/i5VTgzD6H
xIVl6l0vIMJcWvRNKuApyEQ1LHrlZpK6YGZCnMgZQ0sQT0svunmcEqE09S05lG7nNu90li6u1U1d
P4D1F6K4roQ/hlgp5ZQcWk9NayYjRmXdprYlHy0YJ+khQTkVs2bhcl0F6DL19k1efjx631yVQ2e1
TsGKXyDgLYr8VMf5vdyMn6QeKoKYjQ5RrQpLOX0E+kCzIl1eKgg6qMnkpsvkKut0V0QZesPE7VM3
SAdVB9HJVj0s8RTq4+YrdRYaTC5ii1yj1Im77WIcffaXcyBvzYkORme4ZbWiEQCPLeoG/R6rmEJG
ThGvBTmXw/B850yrHN53+tatBXtoYxQIsoM88QilAnv1TT/1qfIstTwO9UuhykRtVZGJgH0jzz/J
ybcIQ7xSDLqC7PO+FxB+9/bidnZF53MBlvcEW6lBKVP43KX5H3o2P3mdaU1dFxPi3uLz4MpH2cH/
c8ER3njrtz5s7lM3+S/Jz5l7cKiVT8Y6iAk6aOXmVFq300T8/uVQ/swAB0tr1hdtXiPBZip3aMV9
Ab1wWJwwmHbIIMhr1/++zQbKRr9uLJVDoUTTB8PsWPbbvPboKM7KU5097TsCgXS8clSFZG6ADgPy
BSNzquGktalX69dkPYy4tnhas0TKIlWqYKeeO99M8vspT4JUNYirg1iOxkFE36VbmQ4afGBbwNn2
OVIWdPBGtti+7u8bcYA0DhmSFXFROiEjSYVHbfgSUYkwAQb84Hmd6xh7xhwQmsYgb7KCictMPFPu
vyljgxfoKiX84HJW/O5sGlvwGSKYPdSTyoY9+npRoDuZr99FPlr/vNIvHOP7n+0eF8TUnSEklYnd
25on0/o5l0QEQ3kbBwVjMojmgoK2u0rXevW8pMep8v9sCRwYGPmULV1twAGYrg5USwkHo5bAHf5I
MKKiGrAE9KExMjZQPykvf7YELvhoTDFqVxlLKMcOFSNMLAqEV1HBBt91lFczZHtWrIJdoJq/4BIF
pa0DtvLbzU5chJOhak8epI7x7giK1GN3xLAPWJmIdzHmvR8uchUdx9CEMKwPQ9vtWjeNim4gd2aT
oeZLUbn7e3nxc50Z4PCgEGu5UnO8xk/mlxis/nX8pR106lJlIcDeMrgQoVs2SasHKLptt4Mr+Tg/
B+VhOk2olCO9/kqluxzh+//P5M9Wxbb1DBQKJcsFA3LVrnyPKTJPOkDl+KU7ZdAeO2Y34Of0jNfp
NbteA4vwHG6896NpDiIAdRMoORChTP78KUEdo0HlLHrCzoaVl/wFmbK/KMImykk41KiMwkoEC+ct
Qr9P/CCsRNBF+QgHGXElmIW8sSVJn5TJiTC6t3Qr4YiXmyXOvhkHHCrkGVQMRuMZIMTEm2f4/XMa
mLf6FWM7z46YDhudP/N9Dke0uJRmzNDI4PE4RdYPozikVGGb2Do+fMAYWqnGMRaVan48h/VwrOL/
8hDwvm986DBMk6VtGOx1S8upxgTJj5ujNrG/VWwrdg4wHzYoXa9KnYCtUsEm0IjfWxDPtSJ0zL6v
+W2q4hqpCYsXI6KzZXGQoRltrQoGUhhQv95i1vCgdT81HWUl0Gjur406snwIUY1ts2wsa1bvOzRr
K6coTJ00xHQUWkrWA2qNpAjo5VLF2fI4mIgMU4mGBFWdv1/yKrS3Dmi2GB+AjDeF3V9JR9OWXSEw
D0JoEdEm5ZUcYBjNunWWXKuuUvj9ckzyUBLC/U29GAeerY/DjKgqY0mP2foQ9mHcwp6N56pNMUEZ
mD1RlSPwT+OQw1qiVYZeA+ZpltaToB0TaTmBTpQJDirmItI2TP+p7iD6/fS0gqB8f7+IA/Yh4IAo
97zO2K8ijA+4rwLw93rigWrZJz7Lh+a7HOTsXQQ8mpcvs/DN3B5Fy81S16KSTuL48rIHCcaZhG5E
zlm/yReGTaeDUehbnhH9CsSH0TmYkOe8BRE0Xt+nPuzr5zJ63f8uFDjwEgCmmq7VlqDsxBoIc4zc
dJjpHWwQDxfoAmeKMWbmqGAPoPS9L6ft70dI5yBCwdIaAZRsb0V7TAL/Fct+9gLVwzv0Ebuq5MU9
cSFS3sHjgmgw1jQAYVz+tIbHVfxkSYHeB31N3FmUd3DokEhaDj4KdGWukXqH+PNHK+Whzqb5W/mF
+IDs9O9cXTqHDvNWDlFbxCxBRCv/U38dhc1LdRCuk0+bk9/VfhUst9LdcicRsTuBsjz1YZ0ny4Km
bcU11MwWMDBqxg+D9ri/PML/+cY56C30CURgcaAFEYPHm9/lrbdvgvhYfL9cOxWdAQZYTCNkz032
VKy3SeGKOpH6UguRfw/ZOwxtSVOMrrw4PxTCKc79/VUQX4NvgCvUNC0rC1W2qHmoqs4W1YNS/Dup
yQ/BP98Bl6oR1K4mfI1iu0vNq64lbrrLT5TvmMDmWs8TG33uZjlPgQmx+lqK2ehB5DecrNlrQb8I
jd7CkefVbtW2scVmowIlVmLfOUoGhw9zV8ZR2aMbqJTu1fQwV2CdvsoM6FT3NyVqLnHkbjrxQnq5
T/1syRxWzKBst7QKNRfxfvFVJ0EtO4YfOqAwc2MHdfRXPFddURUAyuk51EDjQz9oM1oFxO57Hz1k
oIQafJw24tqnvJKLK1Rrk0UM6aPOYB0XA+LST4vwsO/41D3Cd8BJcVJN84Cv1iH1RkYKYYY00F3d
Zv3LgkvBHpXI8Q1xbdr249yhBKhhrmD+kh/NMHeWI6uUJCfG/mY87a+QgA6Tgw50D+qLqWGBkbIG
XVaGelG7+yaIm5Hvg5NUKVvTFlVGK2kO4rr91dfVqawqJ02Sz1tOvkKwsGXnpPE9cbKZrPUY4Z1Z
DCBZEVYgfa6+ah4U0UP1FLugYNxfH7WFHK7ETaZB8A2HrFkek/QFDM/7v0/4uckhh75E6RQV8AlV
vDWtzlam57zWifDlci34HSpMDiqmdjT6RdNZUiX50hPrWGpd9TPoaW3w3JQEHFJ7xkFEoleivGTY
M2n7jjKdDfIkakGUCQ4eQMjbJ0mLBbHBR4ivH8H9fRMHvRsjboFQ4nVLfCcC9vg+uQkEmKuhaDDY
G3Ycx/aWXYMXKVq/7/sDFVbzDXMdZkbaYcTKus+j1zz1GOksHTAaBTHybpBwuJhwcAmb1OI4nMii
uofqw5t7pDcdDpUZginpK8ZzEAmCp+skuMpdTx0t6gLjO+nSpBvkLIZZ/Zr17emBDN1LJo6GSfCD
coR0qx+7/+kN7v0oWMyzziqglhVV1pigRr5o3/r5Wre+zCX1rkh4J8/yAszNBWnCwtQATLdOey14
xUm4GX3WVlvkdhGQTILUEbc4IJnbqNKjBuuS76NgDuqgdP7mQIjw9agBLgK1eGW9bjA6o26wwH5x
0/o5wfwU1W9P7SEHIvW2ZmLOzoE6va6oj9fP+05P1BX4trptrTI11/H7i/5lS2+zGJGvdrfipV5c
vhfq975dqGPGjtE/311gBv3d9UpBVMeBmWQvcnOQet2L+WRgHoM9N6Ogt79A6fLVDAlbETSkxgcO
0kwA3ZJUIObuvexOR0e88QDljgBEfSr6OsG2Gih3U2Zn91TZ/R988Zdlno90KyZZ7S3UbFi7ETQP
nfiYYxStDmugF8VdQSyTpw01EAcnio4sLNWeKpDyScXPeXAKjBCXAlV7/Yf3k/eVcUipWLORRxaL
fhvHhOSEBBGfcDrp7nK0AFyLh1Y0twimAIS7D/vf8/KZezfNIqMz4NoMXRlNBlyTABE5yS7jK7Mn
MnN2qD54KAoMBhiCwPfDT9WIK+hX5xLPUXIHNaP5Xlyep/h11r725kFuKaHFi9fOmTXuiBe4xNXW
xEzmFv+Facy1vp9FH1IW3v7GXf5oZ3a4YCFJR7R5WBi/Qpx/23v1TXlcDtIDRiR7Nw1WvwXPNLrf
gm0gjiCxQD7BiIx8aUpGV5BPkVuDbqSUBrz6+huIDok1XoTL9zXyuYWUg7IcAYqM17XVk79AMQzd
fbE9+4qDQ/eovmTXqDfvG70IoWc2ucOQgExKl1OMKUEp9q1Hl01D0T261PfjcwzZmNR80wCQYNr0
cy/xtVPmCp4cqncYqcMcm3zQH9ZT9kzNBl7O2M5WyHb97Mz1LSjs0XkAJWV/9KCm58dHPTSvQG1m
xw4mMgKDSuovVhLOLDIUOLM4peYix2ym1mhRv8jzb5pieSqT6JJB2hpDkmlQDnOkf05FsBPvf8/L
AdmZcS6GUECDrOlQK8QEunWAIvynzhyvNyhwVXheb9d7LZWvE1Aemu0UqFH1XK2QK8Vjclout2rb
b7YazxQ7O+XYXOpimpMpy3qJILFXnWybrmdtfNhf98Ub5GzZHA4ljbbq8SCroNOZXEOZj4nWewUo
RWXIfc+R9F8KemfmODhKpV5v6xYFNyiqHXMDDLG1SHzJi3fFuwk+W8nrsYuGXsEbIRw3O6VmWFBT
NwS28XlKuwxGPEwCAEc1vS2+ayM16PNnK/q+/3EuBxNna+FQJlcrcSnZdBpEztC73IMzipE3sQYJ
tNMG+9aIC5BPSaAGm0KutYWxxc3iK7ACeF2dONAosVMDup0C9X58uXB5tjwOYixjmopkwxtdViFc
6YTWGSrN1qr+Nt6GH6OY/NSk6Macx0M5bcRqCQDn8xRLkapxWlBMGacrcXhd6x9p+XXuPKPEzVHc
1iCg2N9e4qTxSQo6QBZxM1DVazBIHh/W5VacX0Xzi5AQZ4w6AOwPOYNReTaULamRrqvSdY0ub3UK
rJ6KBikjHG7UWRxZZYHVRGmod3eNBi24lrzZmX/vxGR8olIY2xBtJhotWzzTMOngPIhwA7HpNiuk
1Gr3lwRax9/3zUL/ervILfhopE+F7qFd316F/1Ie+uXxJj/a00A5vJJUlLxMTM/N30vp676TXU58
zgxwiLEos1iJPQywPGu5W9Dca5wkTMCPAuYdyrB6kG1k4VZIpSLU7nEhejzF2bJM8Lp43ew2g+jN
6PTDTBwiygqHGPUYKwJE15BddbdL0gRb96xsk09s4j4SQp3pd09AyFEZ+ggrrNFvc1kdyrzLbpsX
zGw4MzS5M1sebOVOfKDGzS73GJ59Py4MEfMGNVcLphc/Ciq0xOWnwk2vU890l1NzMu8MZ8EDJbjl
nfElwVDFeAAlz0mihpUvX3GKJiHAYISo3BbkY2PUoN9ANjRCSRbMt0IPFVXjcTM+7282ZYhb8Kyk
UrLMSISyNHIEoO4o/+iEGxmtAfuGLgdT7yviYBHsWCI4DPC8XA/+CEbo+XX/96mFcIg4zBgBG3tR
daXkqzhhuqjDlVYXdmvp7r6ly4fgfSVcEGWgg6JXZlybYCF38iwLZgFF0kr+MzN8m1o86nqtrgMG
lyZHVm5kvDRkxFV1+RL+tRK+Ta3VYmXKWEPQ5MeHyp8Oo58cSlq8ktgxvlMNA9Jp0YgIpNdjFcqO
cdi+TnZ1ql7UJ9ZSg/5L3VlIHpLLt9f76jhInHVDjTbGMsEYc6DsjLKk7raf2biZeBgp3j5qjRw0
SkJRtsPA8jXjUK7HST9p02Hf8f4hHn1fEYcKpl4mEtIc9pbyRjVhp97/4lFGPvSH1jhokBa5K7u+
REPI/eCy0jz4Uu9GH3mgm/tUezABDx/oN7euqORxAPBOgaRcbxuBc7J0MZZ53zsOH9Y03cZKhYHJ
Nzu4u3xcXFaZ1EMlgDaIC3aQ282B+s4BDO8g+/lPY+fau30ONZSuVJNChP2o/1o2V0MFcYz/1Hj1
boNvWCu3YRUqccImCuqzMXSPDZTB972C+E58s5qcL3EhyCgkF/IdaNrVUiIMEOeIb1IrEkFpVVbf
j0A6gIaGBrLGokK98VPL4LBBkiIIoLJHPK13a1DYJ6/728S86WPk/Otr8x1qYisN4ITG77eqbwmO
ORfuNH1Ph+sKMhsauEP3zV2+/BApmCAvlz+oaKqYjhs0A8CQ5qD012XP0MCbP0k3cpETidvl1gUI
Vv3PFgd08iLg/TPCpWHi6UywJTs9lkGOV0LJa2/prtx/AL13exzo6VKetMKKwEEAOSm7psxX1R6Q
hIPX26d6Mf+h7PZujQO9olfFTtBRZVf6z5t+O64PvXRXZy+J+F3RGWU7XhdsszmoRTAMX62WGBa+
7P3v5rkoSWrnYYinCE9pq2CDb81WIeBdfPv33mJZogb1Qx1SwApnBJ1pZSyWuI6b5nVQvizj6qPp
3hlz6vH/klueG+Iwt2nnfGtilDRMnGURlLIQYO/nmzQn4piLX+3cEAeucqznTVrgqu+9JtQx4AHu
SrRAieHqd3bnVM+Mp7UhDt2lb3VmlB9+VhogwhRPcBXrdhFeBek418StdfFJ/twGu9XOignDmkjV
VuHWEAanCTGjc2IF6OZlgA7Ok3lYv9a3NBfv5YXh7Q4TTqA15vMvSagjadzwdrD0n/Pt82o+pxaB
j5QJ7piBSVXSFQ0uGMv3cn7XQNB+psZRKRucm2MEox77EiXlDcpJ0TKeMKTujdAt2j9Nl64SiFb8
2i3OyddM0TEkinEww3ieFycbvu7//sU3iHMDnHOP+dBP2wwAnPzsLgknDOLg9e9r+SO+btExBs7g
h+qGZaEYxyFMX3oSODPNv6YKzdZ2BputjNbkLgZ3r6yvrhZ3BwUUG2M632lJ7qlQBUu7mCjVEF/v
49vqluibha9XGUHfAvHzT+bwY399l/Hp16d7u3rOTpcCqTHdSpEzVmLrmG31NV/F29iSMR1hbOG+
rYulofO95EIOxRCsTjAwEQbamm/NHVNhzYOhtFlJAxx7oPaVT1XQnqgWG2ojufs666ViyWMctTKZ
nVaDvlXa2aryvL884hS8AdnZVlbtBC4vNithJZOf6M2NVq9E5EGZ4DCjlMTRjHJGl6nfzZpXkA9g
8oWg7fwLcYChxqrS5NBIcqVHPUgPyovgTM5Y24yNOHZNZ3/HKOfjcAOvz3WdbyAi1vWTgY2bqysV
HXG6UhCGKAfg8KNqt2LZOhMB1Ky5YiI7ljU+KYr284/W8zZddeYBhiBFbasAplrjUZB/jNrNIGuO
pL3smyFW85bnnZlplkWpwb+pQf3JnRU/lzDN4u+bIBztjRbrzIQkppLWNEB0AR2Eo35licSADPHp
3xTUzgzgcUBYiwbhylqATiAPrfqIpmN3GAg71F5xR79O5nnKRtQkkvQ5Ga7b5HkoibYNygT797Ol
DE0zC1IGkuBIM3V7nNFhpi3oB6+JEO9i/n52OGW2p+eGpCYpzBW9Nn93TDc+6zZoj2x0BJzTXhuy
WhKSeLzHdw46qGfqLiTQgReAWJtSXM0cmzk76c3iYo3edDCvWB7SkWoTGrWvHDqMWWu1psgehmuI
ry3gR48iNOpOP+NUum/yOdQhICqn5U1cgOmnsXzM2znNDJn4wTwVouCaBUSW5TGctOyzVQy9XVnN
Q7y1Qa0PXrcM36GydmvN0zPuO4huVm1glB2UK/trCGW7ciLcKkPxnEjNk5GlvpWZRxDsZ7ZYT54w
zLZZG5MT9+UTiJmdtDWuxX7LoOO0fVZa6STNzfdMWG9EiDmICBtaXUNF7AeULVpHL+QH/HFXUwMJ
xv2D+w/h8q8L/U2t+sxJtnzEC7fIxmLw8CJet9fWwxsh+TVrDqkcE4MJ1MML5ZgK924laEnf48UP
Akbe5mevxdNblJ458b2JkVXRF465Px7gmafKw1BfZv+XytLZyeAVPKIWndz6hixrm4JEEOwyrexE
oMKIi3n/uRl2Ps72dtWburU29j53YuVAtPm48XXj6fbmoe/Zp65H4gDwFGviMk26FfeIeoXrpmxt
abgyN4oo/2LbyfmiOITUE6inDgMoo1fwfQs2VCTc/Dp5bKBTXqMXGBqhwZSBRMlOiWuMuGMUDjfB
41lBGhu7aeYHZblKDaIRmNo+Di7NaVa0asbCJPlKwpzbUv/IKS2oi9xq57vHBUwVpDeReiMiY2zp
GyBxO0RXq694oJchpqzIY8YBYq5vcVUWgF/zWgr1a+FWdXrIieqvwhd0XiqB+tZLpziYDv9aOFJI
DR9drEOdL5YLo7oJocfKqF5nZ3EReKCftTmpkPFiHZfUQyRljS8uVLoJTdMR349NSKKi4QqxXWHQ
VPW7ADqzJEUG4Y8qV2iozVheVxXplhpIfjHaUai+arhV9QOb5xLC5AcFKOyD8SXSs/3k+dCGcSn6
pcN+akJpQ85uqNHMM/ylgkd9cAQoA+/fDdQCufQrQiyUzRIWaMqNLWyFvW6Rt2+CgkieCU1U1BT6
wEiX8dEgDu9DdfG0+m/KVG52jMleeOZye1vIgYgWQfpmlFH2ZXPQfTAc/vYPqqmaCFdVDksGGYNc
sSLiXuvA46fdyCM0j+OrjOqLpzyCg5M6RuQxLLDTrI8qBpJk0EVFL6kWiNUdOAqIj0XEczwjmpCW
c5+2bx+r/1R6dSCHoxvZENP4P+g2Xuy1Ovd2Dj3EZpWkYsPa1mN8gLgOFBWVAKybJK0sBcr8u7Gk
10ZVrHAKRqmOpyDoUdYha1jAbBKRWV4kCD5bFf+AbKiVPMvs3WHtbHTUuKCbRMrnTo/mXQsZH8Vj
woryIfI2D1oTTvsyH5bX/e9IXHT827Iw6PmSJCjYl3LkzgMI99vCWVdyzpbAD55EzagWMRPEtxLz
CkBmejPJC5tmUJwSUQJk3L/vL4wyyP79LN4aZGg55gt4dOf6JEIwKCV+nzjVbxnI2e/HzbZ0SSqh
A282nCxF6524OnlZ+9OYE5c3ZYoDkEyLpD5lALLMll2bP1Mp3OrvgqoRGE+dsg+vyPmMFEjDmWYP
5EMIUtGQJYVdQD2OE8jL05vkTTInCSMRZ8hboZD3f+ycIEBK42FD2MxJSGf2ap0+zAFuZTcFvxmw
EQda+bOjxD8fK2adTWO7wJipOmWf272I18SJekJmML5za/FPyHVfTHpWYu/EZLH76mUcW1/JA3UN
F9n/ozPEPybrZjXoC+QS3K64qtZbtHDv/z4VpvFUJ2KZiJ0svfnBEA63sZdjFMe0kW5CqI0idb1I
UHQGt/yrcodGow0Owdy7/dTeYGr8aPn5MXLR7vQNhXlGT2M3bw+jlktlLATQ8tQnummUosFcca5+
6Lof9Ro6Gd39/XyTedzzDQ4pJDFKUpDwsmtS+gy2Nmjg6fes2KIdlsPkJlfaaHfhGOh3hjf6GGth
7YCVHT1uHvpGnOrT6kYv9NAh+Z250CSbxLbNWbBQXSk10sTtoHnTT8YG1UEMk5pxJM1xyc6mG3pb
NTCHQPKn5qfHNLCuRzwToITgU9Y+flhTFiG9LkJ7HT/89v50dhH007SascqI+forTT8u1s1AqW5+
hMvfTXAwVpR52Us6krcsTA/9NWNSUn36gFyo//xmh69B99WwrSliVdgBdb8jgVU3d5Rj6oxwE4hJ
YO8obs2PaPa7SS5xErNqEksdTMtZdCskV1kUZMpfcjlBbfzfpzC/m2KXxdmH2mZRj00BdCx1PnnW
IBx1qwz3D+DHEPx3E1yWhPyoE7sK5dxe6I9G3UO/XVlsUwJpbA/e267K3W4ZiVPPIpnfD/3vRtm/
n61Lb6O+mmp8tRjBanScKM0cwsHfmn7Pfj/qoC7XdFiUsBhBJozO1MyHKK+8/b37GOX8vgwOu+Kt
bLR8BkCq6XWfoXkJGo9RgRg/pXqkqK/EoZFSrdAiZNPr/Xil5qnToXNDi++nDD3CnWlPObGyC23R
vy+Nw6OolqYmrkA1mNbmCZT5N1Gh+8IUeatUHue1dNYFeW5VOmYUB2ulhM2g3mZzfUQbwVehyU6L
un7LJCtMmvpkLLJj5ta1rA6nSh0fkzHzY328UjKqLYr8uzncKeUexdkITGRM1rg8aP6I6XTpobmT
UDoSMKXeXqHjz4v92u2cHuW++VAjW6HoVwiM4EvESalvQ1FpYKobWztK7rbeF8urZbPJ0XXC1fla
8DZqY7EwjhK5W25bswpqMcFTQUrEPZQZDokqeeoVA51Frlg29xN6OBar94w5e94/UZQZDo2gC9Qk
VYXPN3SfG/SmV5UnS1/+zAYHPo1lVkuyJGizXjGt2gufNlU7LXpLzcVdKGD+dob4im9pRtamZkiC
lFvG/48s+QolTJRM6/vIZdTF5m35xIptxWLXfkxe8xcKA7//ARw+SSt4hccFc7pyYB5ZN+90HK+Y
8EbhUOMLlxHdFFXVMtBnZrIPe4a4hbxW/SwgflEEdlOVD8moPO5/t8shxbsJbjXIvpZOVBC1sAxM
ATnj7LNBaqov+TKov5vhoLYaxrntNtxN0hisUBuyxh9r97RYlru/nLc334+X4LshDmJTS14svcBU
ART9jtZBD8bSbj31mJ7aazTbgN3Q0d+kUhZvu9ECDMF4AlnQob4bh5cWnh37GKk6ujgeRv25HIlC
wGUg/LVIfjgUHRbLtG54Wa/LzWlnb5E6dxNmW+4ecwwZ728p4SH8mOggR1rCOFX/H2lXthw3riy/
iBEEd75yafaibi2WLNkvDMv2gPu+f/1N6Jw73cZwiDOeh3HEhCJUAlhIFGrJxNvZOl6zoyIPWWk+
ZOfquigODC2jk4YRqtrgksm/Ea8Plr3tdn6xpw+6yyblRAU/0cI4WKTy1E4WK+trARsMH/as+iF2
fYEz8HQ1eTLFRErhDE10kpaXplgEH2glX/7rznEw0TeyPEUNEIldz6xt06YOuaCA9N8qjv687RGi
FXGY0XdJAmlarKi3LpH9rIqUOT8ULjYOMU9Oo9S9hByvhC3riqcq/TJMKDToUJgxKfmGiVdPY1qH
GD40NTQvSOXBqAe3A5tnPoAHnYQ0d+JabR29jP2o7YMpx0kfk5Nuy07Ylc4EzmWSS+6Y205epSdk
UA40rp3e0iGsYwaTqf6kg34Y5zSoIxROuwHNJZnTFdBukzBaa/Zy5Vh59kW3YgfKm7smsqFYGxbH
Xq8xVddAQispofoJnRW7ft3e/hXh91+/N4dxmp0oS57AccMXy512MogDJ6bYheb4vfmSKihdA+aI
z9idQ1cVfP2VRspfzXPolstpUlYLzKv3s4uTg/RJd2SEHCnUWutDdGKNI/W+CEQHdhP2ULfjWgRy
DaPOxoQ3oqWfdCMYC8nJ+u/DdLEUf3uLNz0clrjXqCHXPSiLsUSzPSz2Q/YbxIU3ewgDHNjVi2mF
cQbiDcavs3jEQZecH7sG0uDNcdyLyr4rmZBf7XFYB5n5SS9thGcjSG8IPKV0lS+VLwVdkL2IRpA3
L3ssju3uTdiipRB8C030HGj0rEMY21CIM4YHOU52259pPbD975UBQxzw6VILDlqZ8TCgUbK/DAX8
Ho2G20a24RVWOLirUUSuIqZMnOKIP7GaBXR5xgd5V/jzqf4kCS8m0f5xwZKGVFLcJHAOyypPWVQ6
y9zsoYTgqVZE3e3VibaQw5Iqa0ppqhH/GcUfNcVIdXZMh8//zgYHGCaVe1ODSqM3tncyZK0WsCGI
yMbWLnMiE81CCg6T53xdyR4itbEM1JWiIbpf+upMJsNTwn6vWeo5scrjrFlO0XcCDxSZ5Vx9yVUj
zzubZcq6Q43SMUsegwdegEermHu7PM7Th6REPs5AWMvwor30oBFQXqhv+6xzSN71h3zHcJeKxxfX
oPDWMuf9eRbpdVhjhHo+ZrZTHTSw9xgH84UGPUTDsqPt2QIGHZFFzv3BegJmuiRDCA9C0i7s7hJZ
VIpfu0luF8V5vabpakQV8FfPmQJF5sgZESj0L5imtu2nbecXrYZzfiKRObZblgqEqYX2D1ofPm6b
WDvDN6vhC07y2Cd5VOAMs71K32TNLYWjQSIb3I1o2VEYJSAd83q3g8Iwe3InaFzT7i2nQRWtcHFp
CaBJ8JH+UnUq5bwzCpgs4heJvtsKKu/zV6U/9fMiMCVaHXc9ajSv6YeoTt+rjiG3nt19NyJh7+u6
L2g2MWxiQUeO28SoXcyexlgRSx2k/vKKidnemVzi6m7lhk/zk6jatBorEvlqkgs0IH8KeWMLD+/O
GzH2l/qZ5TBeSetgv3Q+qMXw4olqNFOOj+J38Oqb7tY6t6/WEjaRmc2s0kZ2dum0Tgb9rxM4k117
BgFX6i3mnaidYh2Tr0tmX+Em/KjDRBropLFi7y2pmQiT127p27VxkKyXRZjaKrLHZfaHPJYOVT5N
1Y9xFjVXipbDAbCZNQZSvBg8Ye/v9JgiQ8NK8aL39/oRuO4ah7qZ3oxRtWDXoqR3amjeLGbuNrOo
SLEaid5uGwe9/dQnjdkhnQB+sm/s+zBuXA2nwGf9H6KPJDpxHPpOibTkVg70jSh0aU+2+Y/79i3l
ZjV8SloLZSORDGQjE1U9RqQHn0pbPdutLIgzBF+HT0hX1EB/8ohbOK1Ag/SQ1bu+EyxFsFUfNeWb
YxMNlhlpkHD1Wvk8lo+LSMxJ9Ps5LBgtI8t6A4NbahTM09tci+p6q4H67cfgDv4gWXNsWNgkZMNA
pw+AfR/22kODZ84QpBDk+K1b488jw6eiFVCN5Rpjg0djnWG7BqjFBlFflui8qNzxV2pdVms6wcjR
OEYu2Q94Z+cH2as/Za5oxkn0jTgQKFVDwdQ2drDQnyazcEj+vh2qiG4ElTv+YVlhoL9n742zFZi7
4r50q1f5wXCUN2NXBf0JQxHbJkVr4iCglfWkmNh0Yg+pw/qrCu3ebQPrAG2pumLZAAOLMzDIsp2C
3kvzzGp0eop+ijq/QEkukJvw1C3JXu6XQPa2jf6Ns/9plc8BL0U16wkZMPd27nGxM7+wXZCKPZOj
6s97/CnbBtejsas9LnahXVFIdgwenbiMkSg7lcO+bmuvrZxKKKi+/smuthTuBq9CilcHSzl3p6F8
rXLRRO46nF4NcFgElqO80NloWtY8tuNeIo+RLsjRi0ywNd7A6TK1db2w7yO1+w7zMtlX2/65/UlE
JtjPb0wkbTm2nQxooHWYOrEyunlee6VERAXgvwGh635xIIS3UoxWMzxzWYbZPtXusF8uk7v4XQB+
OVEAtzJOwm7VqzkOhmIKvGssVhd9nP9YPFSN9pJruvldfeh3iwt5edDKq4ft3Vzterm1ykFT3syW
OUkIlRlfGuO8Lj6ZFEQLjp06ZsAIEMZ3GYQBv3eNXFfL4Uc6asRMe6TTo+aIQ+a2UbBYmS9Y3faZ
+gt1eRbNSy7HioLVvaEctq/dEk09cZAfUEYC+4GIinYbFfE8/dU5o7iUiqa2UEKvSx9l+3ezyfeN
kg1uTaPT3DcPGMtz68UOthe6fSgIn1ldqD3WVEHEN6pBuch+rb4YQrICAfoSmQMQyShMO6RAQ9WZ
3fKi7jGF7jY+a6PTTmL2FtGiODDJlEovFUvBG0BP3dECT5qFMkMt4iUUnHPCJ1RjZBEMCEZCg0mR
D6k27soyD5Kpelck5V3pwWzafZ51aQ/9w8uoVb4W56LnjuDwEz7dqkmRodcRsoUyWvyVwL43d7jc
nO+9F7v2Y3VBbV/4+BE5Kwc4hTRVptKi+10zQUijWU+tje4Bw/CzxAxyK3IUq3YrZRD4qgByAD6/
HpJYmUFQrKHPZHTDgJEZ1G70qTjZj0x5ed53buTnr//ufHBoQ+2FFHKKMcdwQHmjl3aKjv8yUWpe
ADcfLeY3d5MGPbJStuGxqXJI+oc0+ee0Mbd3BPlo07gxMFlxN04Jeqnm4kE2XCv6OonakgWn7uO0
3JhQwd8SWTVeRJnyPkaqEzXfI2kSvOyYa/G1zuutQz6Q5sZIbtboNUpRw8jls4qp1/A06++5Hjl2
k3nbn57d0lumOBSpxkGK+qVFWwL9Jo93dvZIk8SN1Zd/Z4Zt682KKq3AwL9UoL8y+2OR0Ze2M8HS
1raCwyM4sx84cmNmzmazawnObFs/zO0pLz9H7eDY6uAk8WOhn7RWcHJELs2+5I1BUtZRNS5w6TDu
9tMgudIYClLfK5MXv3o1Bwh5Aq6dSkWJM29SZwoXd7ZOEvgxpQ5j6ZMrJ29ReUnLw/YXY791yzE4
TOjnCR11eMuCBr7snUo2z6FevQ0yPVhDfYyT/qum9gIvEV2hfJOxBIaupA0RkDDsY1U1lTqMmRbs
gX4V5J0jYi0WOAyffZ07xShVG5NAWoCu5mDAmJ8U/A+TY6t2CDEtyzJADsZPzzR5NY4QlGYp14F1
p/mxL11akEzmbucYzuyhg5qRP7vpJ/V3cjg3pjn3CbVcM40OIWxqu8v8pIn4+FYR8eb3c44CzzDj
KB/Ro9Pt5G5EH8ahE/Yxr8LU1QhfzoDyUkiNCjeUPkatU5n9rrHrIO700kmLTtCCue6GN9a4OLVC
rGEZIWE5+eSZsSTT44KWMc8OMujZ256oiWG1f5AQXVFQebRNiydX6KtJJvbAskZHNuudp44EZR0z
qHcaqJC3D/YKWxLw5GqMz09aXV/aS4+kW/iz9cnb4hWo/OcuDaYjqJj3S2AH06UKhHZXsfLGLrer
Rs4o/2WWF8WkQv2oud1DsrP92WaTJr72nmhC/gbRxvIJzCrV2rKb4ZyalIIgcoAAhPqY5MRTJsxO
TsSpm+ZcL+ivsFIvz0JRRCJaM/cmiHtLJY2FErQ+d5d00B1LFnIrsRaXvyD1zb5yV3hRgGIrZSOA
ej7tYx096zEEPPSudc15OIG1FIiNh6SZnkO52wucaf1g/um5fL6TjpVRmy36zFgtKd4vJ9ZIMp1Y
2wpxjT0jFAeR+WHb6jrkXI2yP+rm1tWsVpqtBqmHUD/V1l1f3tsiQuDV6+9mU7mLfbDtGCpGyEmq
02tF7oj5NcledSiKdU9SU/xOHu3GGAfRdr90pVmBqCrNGy9UwEqjKgerJ41DzTTA/whCivXb6Lp/
HGTrUSdVoBLC0OiOsY2kQXzQdslRVFEX+AZPtIBnhY0eUcTKk/m9bAtn7v06e1E6Ef+5yA4HLMqi
Qa2kQEWx0p5QSLBBspOCDMYAecW2362HYtcPxRMr9G1Ecoyr4S3cI2miJ9TRY+pljASxMjPPtvEE
nwo1SPL6nKClWWBe8N00Dk0wwWdIaousMqtiQjLp3nbBlIG2RSdFGow9gsMLeTDO5T7D1LTAOPP4
DZjhGRhATbxYi4VHiRYYx/npg6iGvU13yiFF+yRYY9mIZBGIvGg9AXGz6dzbIS0W21I1VMhZ7MSk
YujRhDQsk4qRhFIZIl/ioKVvaaksBqodZbNLqoM5fh/MUyoWdmQ+ubWbHL4QhSxQzsaNzxKLqHl8
YoEgy7vl96KBasEdxLMx9NqU1n2M1ru8f2ohL2Van7ddQwDHH627N3CshpWuSCXgZGgUf0xzP8mT
O10XTRwLPg3PvjBqQ5MNTJhKMbSjpjZuo09OqlWpW2XF7G2vaT0Nc/U6nn8hbDQ9UUfk6jXwFeKs
fWoTh4L0ygTvVOMMwbzXZk/9sW1VtESuyNHGuRotk4owdzBcyHBZMxiSip+V/ltvAsvAYCpRDcIL
IvVm1mldAy/v9Ve73RnqP2bHYyHm9fdzIQm7zQxqsxxW3R5CqqHrDt2KUyaIA9Y9+2qGQ4auJnk0
13h9d1Z+TrP2syyJApx1yL2a4PAAjBcGKPjg27r8U+ueDLRDTp2r5N8K61MbPjaRKEcuWhMHDH0W
TcXAWP/o/CipQT+2oltkHcivS+KijUKhCaiP4dmIRoMJAg7Vjj7iDmHN8ahJdgGGvEEzFbqWcCph
3b+vprnAgy5Vbucpamyju+xYOQUiARKOlfxDQ3c6m9Aa381DKSKv295ThW8Sr0H2QWzd+mDsSrVL
LJKRXgfA/1+Wwtc1irxRVBoCmWieOFVaguVhdLTf60j781QpfBmjHqUa5GMwMyEF3IcuhcRlFAvu
edFauBhDMrVRHkxWE5K8Of7e9U86lLa2YW7bAxW+GRzXa25OPUutk243JMSTUmsngX9ZGyH0Ogiq
rqKvz6FEOIcD0S2EobT9Jmt+F4uK/SIDHEZMcTXTEc3GnlZe+uQiTYJH1up8I+SKZHAIWKam81QY
SqGYahUhhdNCrjJGqRWd+j+UL9JXS0KioPIHH6p5X0FM6ecg8rc9SvztD7a6wps/gP385obvq6pH
qzHLy0XnxOwdOigClxBZ4D7SYnWSWbDq+2T4OfmsDT+2V7DeZHKzBO4jtZaMrpwCDfTV2wwynovm
Q/rKk2vPfDEwoVIcsyD/xzzbuAVvTHJQnoDUI08NdBRb6rDXZeU+NkBpCm2vf7k0DtCtMrLKMWfz
jXsr0PxlP4GLwUlHJ8MbnDV+oG9aF+znKkzcrI1DclnqDbtrgEVVuy+6S9TuQlEQIXJ7kyU+bryu
6kCSU6MIhzTc6KNH7MTUWvtzfG725Ci90IfFjw/ybgjGveqAzkMUA67C1HWNJveuHIt5puWIRFlZ
sVvfN9rM0/IvWn6ehIqR7Bv95T1wY4uL/DDorVhZg44k0uyN6bEuZW+QD2pxV6U/EhGxxnpwe2ON
A/kstUujJ4j/sgPdxz71cz8+dvvl0XDSH4znJjkvolSYaIU8hqQygTQ0VhjT8xLnjtaPCA+hvQD1
iAb4Zc2/c5PdLJKDFLXILUmvQQ0gQ4xVe5iHYBC9fESoYnKo0pVhSDoZ54uRnGLy3Jl/IpuC5Ffo
TBfEUBfRM3yFqOgXUDE5UKH5QBp1SpBUgYxe9wnyeVNQvSbgS1tcp3hiDHv7/lV7amWnfDeft6GG
faMtL+WQplLrphps+I1Bnu3wjYqKTkLH5GBlmjMp6xmjvvyoRG5zyI/RDvwv3wYMwk0uK5DEO2H2
XeCZvKB3Epdj0bCrofNMJzpUB+sby2tU+/oOc/xv9R1Yvo/1q3IWWRaAKC/vTamcKrGBdBIZXFOL
XURDpSIiDFiNua/HwOKQpSqHslJKtBJp0DisH2n13CXPdbHb9oz11NiNGQ5SrEYJbR2dr57e9ftQ
6V/RiuLg9eQ1Yd944Ad9A4nLIZ+yXRoqv9VHfGOcwxbUTqAWI7EAvMke1KK+D7vcEyyQ7dOG7/PE
C2hRb3qoCmjoJCa7CLSxaoKUDeaOMS2RnEUi5YK7x+KARV5iY5IkxJSRzRQQiTvL+bEw4r1RNMd0
yf9lDGFxsDJMsp2g042dgeRZ/kzA1hx5cWB8cA53kxMLRRpEzs9hST3KS2hC0BXdIPG9kfWHxlLO
cWgJvtvqA/7GNThEya02yZsJIxms6sRGJZYjy3WLkmyC78W33uJbDaSdK5QkBq8nXzsSmO0f0/w8
GILc/Xo69LognnshlGa16gjysNmBUSVHnyQXl8Gx9xgvXiPqihUgvs2hh9IPVdyqkNJopl1se3r2
aftYifaNg43ZKlMtY229EDu4z2XEcabl0mx8Tvr0xYiNb9vmRMthP78JKVXZiObZRqWFok9V+2rp
ApEx0XK4mGNuc7OYQ9xfU3FW5cxJ0X0Ntgodmbzv2ysRHB9edNtsi6hMWAiXDGHQL5IPuodgkYTa
OgLY43kX8sEKZxvqIyAHD4Pcp8fstLhg5wNJZhGI2l7XK+83zs2BgtmpQ6encLeamC+kDu+rZLxo
ev+2KOS+bdKgsceXwaCQQZB3cQjuboN6hNb+9uaKPiMHGkUjJ9Rusbl1FXoqruSFHIv5uzWeypE6
27a2PyRmyX91SVIpuV1NuLus/iWkey2BfmshcHuRDe4lA+q+PldIoXvVFIFa8g3Xv93m7vZC1rs0
//x4Bp+fCkGsuMQR3rvNDtJmwey23yK3dkNP+UFbv/e6i7Jv9yIyXwEgYrDq1w2syyTT+6Vn2ZHB
A7sqfDQOBtdGfSh7EXmoaCc5AMmLCNMwEw74WPpV90dleG33x/Y+bmOUwTfcdpI9QCsbgUbWn9Bu
mk8/tn+/aAlcaEFJ1VaDjnLpRJ/QGECi57YQ9ZiwPf/7YMmQ2QG7wVmDlE2VDg37JtmzgpQEPQ/U
YY36bKJHhWTg8/aihM7HIYfWmzGdFIS5SewUB83V78DL4ss/svclmNwQg6Vt5OTgsBYYFu0mBxVN
odtZOCI3l4TfZONhGRcniwRfbPuBYnzE3je7Wc5UVSdQaHhybDjtfCyrR8sO5GlyjNYdy0hwkAVL
4ttowxKFSSNhPaEIqDEaRduDEYtmh0RGuMBiicFVGNe5DoG4BAQ7n2fN1SxTsBJt2w35RtqssfpJ
X5ACUCTyeSjxJtbCcPp3AP6RI7j5OuMyTLlmQ0+isVKnm+/6dHAG6afAv0U+wPbzxoqhyvGsEqDC
6IId5i59ilzzxEiR0ZUODhL0b6F6Et9nrnknyvWJdpEDjDjSxywHmZRH9VcdA3Ppv0SLj461m7VB
NK0JCaufVG/mJzwSfdaPNoGwKigPBPNE5kGwmastU9ebiufljaspbTUNYBGeWQNMd6IHKWjQWS+y
xE7/Bg5+jOLfrMzQUjVXSxylOo0c7Y+pBIl1vx+W+wVzqOYDZhoEzsi+xYZBvoNWb8HriMQpSqLZ
Lsl7p2jOsZn5Uvp5ewsFx5dvnO2aQWnBYYZLqvMj/ZxZIHgUpM8Fe8drxYUarTOp/Wg4Yb25eaAG
/0tvrmjHuPChxF2Vyw1udEV/g/yhprROn97XIicXmWGH7MYT0Ptb6tAbBc21NTtLXrhynDklfcgU
VQB6ok/DIUUW0kFOTCDrEH+tMDYyQRa7etn+/IJA3eA142YdXGiygvdu7TPyqDqwn9QLqGj8/97v
Iv430aK4gIJibqSiHR4GhF605KKUX2I9F50dkREuhgCLXGykLSqFo6nfK818biDraGdqMJJir8rV
m63Xj2CSO5mS8VO1ik9dTz5V4+yM9tfIqnag3HNrowioMj3bUucjifOoWuRsgLLTCUfww4H0yJGB
O5J0b6fG49x0rjVjVjbNq12W6ucobXIPopJf+xTF8SK+6zFuqIVtoOT1+1LIZ2Uhrqyh8NFawZgP
sVMqeQBmEQ+k8Z49gqedzj8SUw7qHPx4SoQce2f5GeIEqbGX3dgphzaV3vuoepC76S5LzcpR82hX
gk/KGafSL9TiEWuInZZOohKAKjrS7Oc3h0DG7Cskb4AaRaahUp60jUvGbnLRxDPsqpx+U8zwNVSX
vawPrlLZT1AA9rVhPnRtHztNt8SOXJaNA660QE6LL9o4vWpx99Z1+cGQQ0zcV+DKrWPHpJNnjsah
l6gPsb/M7SM6OmliOXGK6HAy93Ye7hM6hk4zwYk7fNMIA7P5RF4KaCWEXZPvBEdGsHi+77rGlTO2
JfCs8cZ03wHSIq9z4t7NTtFnpo+jOFKAXXFDv6XOb3F5YBodYgKqThT+HS9RPewVXEdeRMwAoziO
POAuqkX1ifVY4WqGO0JSG9uGRJDVG+bUpVbx2KapIAP2NyWQqw3Oi0IpQ7ZtClEXOEiRY37XQHaI
EpaLUbkAHNk7FAxP5du8M3aMdVCUtF+nz/lzJ1X+wT7b1ojo2NS8cwshlGw37dGG5g5H7UAf9afB
nXwIHe2pZ1cOBBwFTsRuo7/e7/+/dpVvNWmbYZB6GyNu5L4CyXHu10H4PCEhkz8gJSOkV1xvoL9Z
LBemD4vcZroEe1rQHfRTBD0MjKtAKy05igYE1m/I69K4i1iG2KlCTJRhKDlm+Z2dtKDT3GXDo2AL
14O/qx3uJm70XO7aCS66dEEVV46yPDbaGdiqz+9UeTJp50xExKknWhx3KZN0Ib0Wgj0yXvxWrZ1o
+jqNjyVQTbA6kYOwP+QGYlW90uxSxh1W2MRNw/EAdQjV6ej0SZ+IX9loAJ3UeUfzOMAk9pNpK37Y
V88SbQR4t40EKp8CiDHxYBAFgJMT+70vyq9Sau8Fi12/sK+fkkObKDLz0O7wcFgIetmqXYhpg3c8
HDBQfmhAn7X4iT/u6fu2WdG35PCHKE0aGzpusTmjThl/VuefRkldEHYLTvt6GvLP5fHv/pwa86hT
OM0o3dlG0Iw/iuU+RWY5FGwk26cNVOFf/PpEaVgueFzO+omO9zUIM5v01TC/tNPJHp63t0/gGB/5
vBsPtdM2pJYpg+1pfIiW+0R73f79IoDmX/2L3iXSpH+0S8kuuRuPjBox9ZN7pXKG9+QPyPm4NS6O
w3Smu1TgHH9TCL1+NA5eZCXuI8uqcABH40gjCTy81qXJW3fOu+eo7ryqU/d9oz9PmkiN42+i8qtt
DmUM2xrSTAWEakHygEmcXfij9sJPLLRozqGbinZa5KAc2BQG+khIkrIm6fQpPcU+ROKQzmHijI2v
7aYghuzD/Ao+EO330ubXpbI/7caLUmkOy0bG0Qfds9E/U9VpYsEDVHDO+SxBlhU9+ouRPZL0d9Mk
AaVomNY6p50ywfkTfjgOUhLIn6aRgUh02NH9VGAw1PYhk9v5jDnU/mF/EREpii52PlGQ14qByw+n
cCCR25lNkJk21J6UGOSX2kNco/t38THrsjdb8lJZxYPgkAqgm08gJC0ZZoUNB0FoClJUrdv3nnSx
PGhR5AcdLICW6VizFwUCu4L7kc8qWEtk5LWMCmDxNrsV9K5Cz6qcFpnpCNwKVSAJolXROrmopm5K
2uUd7CntUz8fu+LUGoI1CQBV4RAHBC4zSRoENJACDIyBfFbK+kWwbSzO27ghPuRgbo4baZQmnNnQ
KEZG0f3Q4+2SBmzqKN9JnlAQWLQiDlfaWs7m1ALfB5s10twKMl3WAWEZWDGHwIK8lUhqXPSVODSB
CoXW4VGEJpn8pJR3bXXuEgGaiM64wgUrGi3VImVpVDYqae4YWark07vm80ff+17IyS76ZBymLAnU
DOwRAVgGDjov3sfH5iT/R7QRiWLhs0iAlvzzNg2HttJk0N+w5X1wwe5CL0VvoeT2u9GTjkx5ZRHl
O/+mA+/Pe4BnQew0QmKw4f2n0oRWzQB1pgV8mBYqPp077xMXvBnbh4Ft3MZZ4IeKE9WUupkN9cqg
bO2D4aQG5v8iNyv4gLxOexWXeB9QOMwcLDuMTAda5cwPTPOYsSEMhSDa/Jvmu+tWcjiiopvRBhMx
04xoP0MaD2l4m8npQndR/q7t8l34JGpz+puy3dUmO5g3uDJA/GqSq0jHW34O0ou9iyAkFXkG3rSz
B7WEPXiEhX13Anjh+RPrPAz1iVUnS9yy8UVFFmHbQ0RngYMTU+lnI5ZYm4l9KaNDoi1OHHu5Kurt
E3kiBykjSjPGUqGuP2qPJYEAVnhO52OKF+xQXrLpET88/LuVcaAi61EtyxbqC5Ve+GjpvcgR1Zym
Sr4pY50ItlHwnfgBYl2XIinLkDMf7KADt6WoiME+w8ZB5pXZMzWTRgO0ghju6hDr5E5WfU/MnUFf
2nC3vW+ipbCzfuPnXUZNY2TS0VL+XFXBMolmagQ3GD8b3I5VmYPCEC0e+j7sKreDeN3Y/Ms7jB8C
1ia51nWm2aQ8hkF5tB6yd/Vif5Wh8jbvly/CiTHRtnHwYLa5MiUGAoFmUpwhfjNFT6aPOJPzAU2z
bA3c2yisgxfj1w9TxRTJ/GwhYBR3Js/ARFr3qu/LF4Z6zWftnlHPpF69i/zojAQx9URT3Ssf7pc/
gIt1BrPJoPc2E/CLn/L2XqvBOv9l2/nWkP0XGxwe6XZuK8nSk/8UjyEtgq4cidEY6ufBZ93NMXG1
J5Hmh2hlHDotZIrIFKZI6GGGIaWOMT5ksjAAWDnEv6yNQySriZfB6GvGQj9447fisHiK5uTnbm9W
7ghh1/JTeDFex5MoF7vim7eG+RdUB2qRuqSEeETy1PDOpD+2v5pg+/gXUjrZFQg84BjDhAn0QEL2
NRGMxolMcKiUN/lUtyFMtOStak5kCfr+5/YqBJ/nQ5ztBvjQ2YYUHVKPnjmdeuVegiCQSnxbPhjo
+Ng2tfam/eWLsC92Y0sthgJUzzaOkpGfMXR1oYPl2HO4CzVlp0Yk6MHQNczS2dbyuyGa/znG/2Ke
7faNeZrW6JaU0P8mD70rlctegc7U9hJFH4wDCytqpWxMMoRoXXxKK3RKqPkjUYWM7KwhcAMVFQ4w
pD5uUJcEKlpfZ7/wIG9zkQ8lVDyjR9GLfHVJtqHqmilbhsWzB4AVKE+1ZiAYFLhf5OcpdmdFkF5Z
PalXEzxzQJVZVV0rMJErX/Lwq5mIkhmr22Xbpi1DaVlHleLXL6/MXbrUrLQ3uiPEUGu0rxR7JgZU
Bb8xawzpx6spDlTHKLbmNkbeZoKKsLYfuyDJBE62vl1XExyixn0fGhbFx1ezXZ++1+q3bSf+2I6/
eNd1DTxyWtBStVq9Q9sAOjbjp/TCdLjRIQi4NnbxgbH5Jj71RI/8tbfi7d7xiGpV5jJlTUPwRCU7
Ri837ZtTcZp3hPVOfcpfDX97pew4bi2Uw9euiEs1miqwCBX3RHKzfnGMAnVswf0uMsPlmKq+Qivd
MqEoGJOzVmf7Mi79qYEablEKerUEvsHnmkq1TygpAedx2TroMXDU2RJE/euA8Kf78akmWR+pGfY4
TGYNQT04R5k4diQqlDEn3vo0HJKqBQW7k6kSaBhZRwI/YCKnnZi9hu39lh0OGkKDynUcyQSprBLD
2aB0hTys9Tx+n3yWEBHBw1o39C8+zuFD1BtlXEkjszfcfVAoXqLP/8kY9I4wxyRyBw4qJNmOlRac
5shbqzvcRoF2GPbhnmnCo/52zlzyY/tErd/xV+zg00xdqrRTn2J9ChgbC5zgAZTDjvGdzTlLwqk2
gZfw2SVIbCm5uiC4ND/Vn9XB6X0FuU/pwqQN1TPNMZI4PBa1Q1BoFFM8C871XxJNIIszq5nl6M2D
kgbD9IS4STYEBXHBeePTTLHRkry38TiI8QEtlHAeY5FUlMgEc6ObyKhIUYhGwwbxFvpEssdu+GYV
v3HHQ/ZCUQwDBAk6P55nSalSZag4ezS8pPYfavJ92/HWlnD7+zm8SKulmJYGfpdaoTuid2ZRj3V5
3DaydpxujXBgUVoNc22ABdqXwDEjxYJFrKLDrQEOHRajTvthjhkBy+gPhwJ8j9Wpc+gDuLQeNMHr
Ys19b41x4JCM0aSYC655Dbrv6TO1U7cOdw35jYZH7cYOP3s3q0NLUg0gNBanRr83ZrBw/HNCI5gw
DDQ6oucGisO/OnCjxYsJ+kpkCSrVtazxYM6Prda7259/NTC6NcOdE6rO9Th2C4a6ICGLtkriRB5L
RJi7bEfPrbeATT7Zd7Uj6rVd9+7r+tjPbw6oIfUpaql4CJLIj/Mns3aTWBAki0xwB0jtY6vuwTT+
32v9AaIv7vI7fam/fCjuBClymDV9jGMKmg/Mj6Nt+Gz6tacHuG49sSzn+oG97ht3nuK5NsH5a2Lf
6vMy/BjGL9seIdo07gjNEu2sxMARkuODqviadd+XAuBcu+JufI6n1pVLCOqhBxMXaqkfOxwAB6KS
d5k2OY1cojsKs8dNnRwU0oze9uJWc2+3ptmz6sbr5CEKu4xlODpoA3c7I/hQ2MCEGvRDXoeT5S1B
eaf63Uvm0nc2+h+/b/8Fqy8CHcIXtmXIGm4P7i+gbd0uyozvBwHDR1bykExHap3lOHsoBv+MfrYn
4SFnWMFHhLc2uUeBqUkWkWu8RqM7+o3FMGyKIyyc/A78BoHtiWB4Nft3a5ADrwKyp+FiDkCVQ3lp
XRCvK19okN+RI5MUGN/BFrPThM3UglVyUCbRpM6SDjs7WPczfcVEm5toX5pOlIVbK6tqOtQTTVnX
Cf7hTrwBxts8VbGd9DMTPWqD8BAHxb6803bKKQtE6YrVE39jjjvxYUei1gSjlEdACqlT15D/j7Qr
W3IbV5ZfxAiS4PrKRZTUUu92235h2GOb+77z62+ifc+IjcYI5/TEvEyEI7oEsFAoVGVlfrruk9zz
qBJLU/HMJybLzUfpRBSQXP9BXCp7Kh8LIKtwHdzLeWOG+T5DtqRD1GoYGi9WN1mHG7C1Anb93ezy
/x0BoekbS8zdohVrUcRqjR1LvpkacRLts1T9SxvM5aLXC+puDYLYLD+Z2e9aDcREGtxYvFkH42hW
W5i2ksJG2j4UYe/my1Huf13/+PyzChlQ09LA66sYTEDqrbnPrA5PeYqzwBTjft7rj7j4URLR8aSa
9oMrLIvQv/kuIG1ssgFJThGEFzwAtBpXJtkD2uEuOZ42KIoI2Vb4u3hZIBOMMJWQqo2WQpg2AY8i
8AB9B0SVpQTXN5J+jGtrYtw7yrVEKQoUSi0ZYOJvNeKrPX2Tu0PTi8YlRaYY/1ZyEoHzT0I8jyVH
mcpdb9xnxmNYNVSb4fqyRLvH+DmJtXBN5gRvNeWIWnZXlU41irrX3BC38QfG0ZfO6oupQmmkN3y9
uCfh73+3CCaEpqEGkKKCEDrVnyf78zqBvzgSJE48YAGizsXPmMwpWpbZqGIYMaGYcw8QzFMGrpaf
UAy6J/7sRy4q2edSCJgXfCCWsyxXrZjMUwhKw+QRw1e1+qBNgu3jCX9vl8bykmmESPVqw8bklqqj
QwpJ8pOTDV2EVxYo2evuMGN9QLcy24nEU/kvyMu+mkyw6DOjGNShohmT7FI25nVvYIxF3hG/DESs
KqLdZIKFaZtatKyYPhhQO7NOeXWT6YKXnXBBTKToSLRO5gBvJ7ptO82ENUVOtMpfmjD25Hw6k0R9
BMUj6Dar3TJLtbNKheDdz09iNrvKxJA5C8Om7ADcnY5GIPs0ibH9cF/QJGaPwSVB3kvDxJXoyNKW
dWbcSFOLd6ZsDV7erA+lNe30dngZelETWBAdTSaYRFUyt+uA5LONrTOp1F2iWI4BKcoq73dJE4s+
J/cyw7SBomloKOmslEYJ0Zo1rHGZUWJtfEsnOdZ7M6DlQd27Hse4S7uYeleKXNZkNToszYoLTyur
mwT9+zVNgjBanSoWNRO4YXljjk0Nlsqy8gIrU8JgiSzHyjP3+oL4kWVjgjncy5Dma9yjPBSfLDyH
2juKQ04e1K9/KO3iAoKHCSaqlptKhCyhQf+dSxJN0WVNlS2LnU+r07yc6rFEBvfXhCJrCSaPnCqS
n6NP4YkEVN46BL2p/DLsBYumQeSaZeY6Kla1l7QBd2p8WHeyT+Fn9mO5p3Rzub+8GIKqGG9AQNOJ
qVsGsTVTNZizXsljlCCAAp5/oCz+454EeGI7lBtFsDKux2jQO1SJYaEqyoRPpVRtKzKAc5ut+dxG
g+xk9bAv0+UhMatTbXc3a/07bHt/GNuTqretE3Za60hF45NIlNq+dvrf7TNOJYiW8baR2dE1YiWJ
NnYItChuJY+yj6FMp/6iBfUBBNS++Zi5aNB75DMYdx7L3yogRfLLhy6UzW9gHNyaxyqHWC2iUTod
pOJbZ5EHfdJF54jrUhszzMbLiTxYmgUzy3Hx152KAcXUMx+hPvnc3In7BPzvfNlZ+u+bOsq4gtCA
NMipDeNmMj/P6WeBI9FtufbpGJed59BQoum1bCy7yT5/opOrlFUFEx47US1StBp6eW1WM5mNrHZF
oQIq1ziggFLl3rm+Hu4Te/N5mDvJXIy51FoAkygnXBdQ/ZN4j4HG4LoZ/mNuY4eJLJY9Lg0ZX7tH
8uPizl52U537O9Tc99Ho1KsLUe0AYE2BWZH3Manv2rdJPhObtgCtY/sU+fptGCNDW06tG3nxGUDH
6xa5F+FlneycmgoxgURrAXcdMxBZduAbmEoHWMdl/CWXgguemxJqJhB7RDEQ15jFFbkk54kC9qLc
fFzmY5295EKuFb4H/m2DTeKlJUkWFWmfN9tO/VcPuTY60aQE+q2UYR8xX/xDNJ4tMslc7lGap5o6
wSXlEA2GPvbnwfavfyW+119WRQ/55lyh4pA084hVUdLfLuihdUezS9GtI1oJE/uWWF6UoqxwuHS/
Sv8ylB/XlyFwAJPa3yyjK+ZQaRQsQ+1/yFDg1PRTWj5etyFaAxPvetWuu6HGwV2XJ9N+WUXlKv6j
Q4cSpazasmwSJgKlphoPM6pi6JuPHpV8o/Pr5EwhQ6UQMvQP1iDzR9tX9jsJXzORenkMX8P37EV7
kFScwxMV6GqPyIoPH9g7gLn+Y4wJ3x0muxC9B4S23rfGZ6t9uf73adB8dxdt/j6zdfZaNWlClXNA
guzE6wLBpaOsnqb5p9X5tRDKz3+abewxQXxtAEOBXjUCTu5SqfPOkQG0x/2nGXs7wBW/z0Wkm9zn
2cYkE+OsaYqmzEYw0LoQRbmdlKJzasROpAvQPNzAfTHEBm7bzlvdqPGtiv5kzp9LJXcs7UCyYz2I
UD28qVxN1y3IVqjENFHdfHtuk94MM0mxaOFg9BTPOFJwiglqONMHAMsnwYp8QgXRbI7WuuCC4saM
jW0mZiyGPZvFCttJfDAxc0/Ke920veuOKTLCBA2Sl70WaQB7KT3Qn46l35NZcLb+4SRfNpE5XFMh
p3HR4GqnnkinnbSDfOi8CeSvdWCIpGJEK2KO2lD1s7QYJcovRuiG2eBm1egS5cv1feOfMAM0BGA2
hxIHO4YBMg9UXiq4e4uSUvxV34832ak4UAhRiwntD1CUQEPjYo65B+e1qFLDxjtknW7zcr9O1Ue8
bWOA8XS1K/M8oQpxxvBox8/E9g1dUDDifpmNCcahczWOlkqnGWx1N5eHxD7r9ufrn4UbZzcmGHdO
w7pIygw1oiyX0OWSvWxA4jA23oSLfcyiw1woglVxM5SNSca7xzhVpRCfDolreGwC40AF0bKdKEMR
bR7j1jlph5aouN3V5mc6/cy652oSbJ7IBHNp1FqUQya8B4GscWNn0DqqgnUUobR5RDhvPJm5J4Da
WKnECDK6k3FEH/kB+qUreLjCw+iOYKGhIFoDejCx3+ynvSUKD/wa++V7vcNVL10nzTM2Mj+FAViU
ALUAAdhXqs63ulAD3Ft+eRYS5vKD4MYskyunYaNYCYFZSoVIMEgLEYQDks0DBTGJHnH8L6nLpqZY
OkpTzB5b9qRSIgCUxKanieyMEeDuSESMxc03jb+NsPcwaEsXRaPZf6uBtIVI+yE2BGdLsI5XXOUm
bW7mcoJGEWL5qkSY/PlaF7Eza0/XYwb/AF/WwYTWEMXeplkwHVjG91V2bKbn3r5vkk/g9lb1wala
gb1/cIWLQSbUIlGKIDyAyod+R2eqq0BCEamiUphgfhJdHDT8vMs8N1+JCboRyuaFoii4Dpe7DLyo
o/EcxsEEPrLru8i3YwGyoei2qrMl81RBxllQUIopPeQdcD+FY/TH8CNTETrqgv8xw8SocpAlNHJo
izR+sI3aqSyRri3f5y4WmLNTVZFBpB7NbL0EedTSOP20fk80kUYfH8VzWQkr4DGVDZj7ZkDLjG9Q
hvSzB9rBLtE9AVruJvNs7wOkDgi8fy+MFe6ow2W0UglBYe7nGylJHrsSku6rKqh18MPCxQxznMap
MHpdR6Bb+2NWf0tEtxQ3/TcVWzPoSxSy9G9TcqTAablqeKqPEp4z06mIXibz+6DOTjwIlsL1aUDh
FEsGatlgd6wdwIco9Sh6z9V5Mm4AcnHX8DYSaUZx4eH6xg6zZQuE7ifDxpep2kejjQ6jMu+0MQfj
HQiaVkhp6FHlNlru9nP5yb1+bvnRaGOciUZDaObo0OMFADqcW0wbPSRn+5sCZl7ZSR8UAZ6SDxbd
WGPCUTypYUY6nN8/DCo1xCDGvXKTosoP1Q5KHLOYTohbWETUxj3WG8OM28RpP/ShTvPbUXJ6UGsb
aJTKj4LNpJv1Ltpaqqprsq4BnccED2Op8QaWcahbr/tMG0KVK92CL/EUP5Y+cCk/r9vjnjU0SVCO
US1Ne93tzf0oW83UpgQojkQ+F9JPuxKsh7tpm7/PRFtbqVMSqbipGtnV5e99vB/Sh+tL4OdjGxvM
lmlEk3OT1ptbb93Fh/Iwg00IvWSP3A67mIqmBX0g6p8JFsYOc5lTYelNtqCGIPkjRIyyZr+mPwQr
o8f2nTPgLoRWLca0FRZ/nehqr88IlKA9HHx9R9cUnrJDc6AUH6JGK/flszHGHCyrXaBZRCeKifor
VA61/ayEvqE+KUAqpUjSBGvjep6NJ65pA/GH6cG3UbgC5UYDTRdE+Tv9C9UQSx4sT5opDhXEG69D
hFETCIzyN/RilP77xt2TYcGggYmKiHEefMotAgJxgG0Xj2K+RBhNrotsVsjERT3MSZeCehaKBoE5
3Bb9MTUE0VBkgvlmXQgZmRl8gyBh/z40t0U+uuH6eH3TRDbov2/2TOuiMMPoJfFW65Pc34XqqTAF
WTr3Rt7sFL1GNyZGpdQqcyZQE6g6b6llt08Kd8hWZ+0qd1pswY0lWhHzEgahU0iL02hFT0Gff5mV
u7B+ur5pfJD3ZklM4DOVpa4bG542xK71ILuaG93OtLvvxbvyRr8FXWPrK+506M/artlluw+1VjY/
gImKad0pGD1AAbdAqT09T/Nf11fIzzkuBlgcyNQW9aoNMEByV9+R/UgO3Vc9qO5lVDMNEQeH4Jux
I2mS1cmqPOD27ePbxTwtcgvW4sW5viZ+TEKPjdio1gKO8dYP5XiM+0hFD1Zfd4Wyy0SavPyU3f7b
ADuzk1hFloIxBtehvwBGRnk3wGH9VbktP+tHSiayyAJf534miNJYYEHEJYJ31ds1RXGl9gl5rZbQ
KczwEB1QvweiRczpwe38bm0xTl92/RAlOZb3B1PS4V2a/ki9/iZxURlxSyRncy+4SHiOsbXJfDNt
bGd77BGephaCEGRypPluIZ+uO4bACDst0jQQKO5VECHOxLjHGJxT2MtJCUUCTPS3svf9Zi0sDJoM
yN3bFE5OaYepahsJXnuVAtSRaDXMLRhOREnSuEWvCjTO9dGwz6WolfgPboexMR1zQBr87q3bTbmq
yEms0aIm2SlO8TDv+2N1GAM7dYQkbIS7bxdj7P3RRMU8NKhtY75vcWjyhxHV+3T5f53C8HEV3Lvc
to4hXywypyonIAQiNepK05FG9eG37Fd4f8uSQx6aL8VzBBreaIciYP0QCSsyfDcBClSxgIjFuMTb
vZWsYopzWmmHwziKetLm26mYQWf5NI+pG4KKNDVFNGm8l6whX2wymUbRt6CtH9B/nNJ9DCI2CNjb
0qOZC5INXgTemmHcJhqMtcGRRpGaPCfF11V7uX6Q6Xd5f8Iuy2A8heilMbQ1esKp8WgOv0eiOQ3Z
R3iai+aP+IfsYonxkNoowHtFK6iGfJZsoIYwe0REsvVcdNl2v5iIuyyaOUKnDq5Q6V6m9ff9bPkg
b9+3sTk6vTzvljgNkjb3qzh27Pw2XI17ZWpvdVABR2oTOSRXnchqv4NQKJB7jKOthte0cesAzAUp
U7zeBJcs9xLc/mYmYvetFvVxDm1K41wflC+Y8nzCJYhfd65AgZr66S9RNZtbokC1BzzqlmIrhA2s
ZtkYBKVFoJ3vwmD1cgwAR2dKfdD9F7g07pdXDNgDjbhtsljcFVoattLjy2fKEeHV6o7TuLvuxlwT
qmGDcwWIX4uFOOZGHK92jeg6TZ806aepPizq9+smuAd+Y4I58HIWVnpjoSu1WgetHJzU8MrmMH4E
TQx8xt8rYQ58H5VzZujQBpGLZp9NmPVJZTT2upcs757N1hSBtkTLYgIAKtljRGyqTt/2D8mCyVKt
jZ226ZA7pKIZGW402yyOiQF9TlLLppwekYx5zrkK1CT2rn8m3qt9u39MAEhBNFVlE/qVivK7jAPD
nAN73VvqJyU8hkIIIT/D26yIObuFIjVyTHtfWhDtq89hoEKKwfJIAJ6kyqGsaumRiO4ebtC+GGUJ
EVVjVFtCS/aqQg6SUd6sVnhSzPG4pkYQDoUgPeJHi409pjTRGFq1LMpIS4w0S4/d8q5wQdC0M3by
jUgrS7SlGpONmVO4lHkCUFTyWzsmN4Zb/Up/0CL+cIidT9Gd+GnIraFunIZlTRzkLpmVDA9gIP3K
3NWO8FA/xCSXO/01upCIoJrjmMlt9iLaP+HeMmFl7SW0MTuEleW47nQM+Ifeck+nVoud7dmC+Uih
NSa62KlRzwPoD8FZS63Res9YYM6ZlolzVzRXLTjuGhNbUmuJcytDGtpa+zn7YovIOER/nwknFmBe
azIhViqL8ZR181m1WsFz8ZUI/F2CtPF9Jp40Rm5M1Qjf71qHctukHnAcgKUMt6919kD7QlPbaV/t
ddDCpDd0LuJ6RBPcbe8q4BK6CT3tZehKeYAMhC8vzW2m14KBBO5m6pom27qMCWq23biqqgbgFyLZ
ku3j5dEaRE8E7jo2BpidHHTJaCbaZtLOf7DwxZHSWkQnKnoEtYC7RPgw4KdWG5tMeMbZ6jDUgbyg
89vT6hX+emMcKMCy2tEPBcn24PrH4qKYjItFtgm54uZMwceLOtexPb0O5bmvVNQDOM2ynX6vCj4b
P1xuDDLBeegqBWJaqKqmByjJ/O4+RzclRNvR+SwCFIQUoMuXvRDrzT8XG7NMlFYxGBppEjhqKASt
ORaUPsujsMjOjb3l6+ymt1iwV34Cjnmn3ZSBqDzPj2WbX8C8+rQ6HCclg8NOgNTTzlADy+Er316y
+wicdftZ6enZVGTtVk+blFYi1L671TCzNimNINQIDiBLXdRUcrkAxoBdXEYnH09F/PW6b3INoPht
KXglo0vCbNgyVTXBkDJYrKRjXd4rH6ERNUBSa4GvQMObggnH0MOopXDF37eW+WBLwAmG4b4ioqIk
N44Apo73BLQ7CdsEwqBmGs0JNAhIfZaX0E1H1R3DD0XdjRXmg6tR3UdyhmjV5tI+Vfr9AiWz3JL2
178JDXrvrpeNGeZCBsGDPtkKKqxQw8mcBv0eNRw9m2hY0uK3ZXHIrMS7bpMfMjZGmXtZnbowzjAW
9jr4knvhId0VbvwjB1yL+O05DqxHkXAjv/6Fvj99/6EExra30txM1qJBVqedKTij+iQfyu+qk3mR
J3pC8SPDxhYTmwjwt7EEGWjY6gF0L6EADUoojHtXnpjJgDstCSTD3ytjjlWUhlNnz/RR8332klvZ
nwLzJd3Zj/q39biCTBCzdrelP/TCOh+9vd45z8Yy46MAPdUroZY1UhzJFPqzZTjzbL9ko3wDoUmI
VkJMkNTfBP7DfX9s7DJOa5FYtnoJd1yFqj1ir58dLUhupW5doFc5eSXQBqU7Ts58r4swcvwKz8Y4
47x9gxY9fgEaH6+T56UXHaMg94qAXjxQMnucvlKhifox8xJPfwbu4ZdJBCeIG4I2v4GJdJK92NJU
gpwl057N4mBNT930EWbKrVux6RIhE2kpYzJFwZa7LGh9KdD2wucWPQzXnIhJkXRj0a1hxGFZjuOp
3o370SEB7YhkO6iVCu44geewPTJiRXazEtpQIp8zC4NBp7bax+aNGHQmCgJsg2w0kqZNEiA56GxN
tC+AirGeG49O80pfRXybAodgKRoHMMoqJn2JrOlJjl6gLuTMteitKNo8JtA0Q1es+qjjS/UZlLR+
hmbmmNM+64+rrDvXzzg9RVe8gjChhYAN3KrQJ/NmHXMS+tmy7qL8ZKtP183wX96Xk0SYUNIr5hD1
IeA9k6vsOh8tU78/dU7uWV8zt9uNrWMHdPxadL1zx683x4sV/8BgpFSqyeswlOxGN8pNFOgY42nP
whcBfyt1QgiekSC3Zg6YEkrd1NgjzZTDgKqjzb1jfNXuabs7csMfw4/4U7Qjh+s7y/fIv62yndXV
yKS8SAk6dBPUmZrlWMndLpxaAaDvH47ZxQ7z/IB8LK4hynRCnijRQrlrgPqGHmIO/S4CtoV8FGRM
/+AyF4vM7R5GIL42KaheCzCDjIBFPNo17o8tRuhXN93XwZS69uFjZ/xilzl+aprWLXjLFS/UJ0gF
kz3El11JSGMp3NF3R6+RQrV9fdDRmfgZRLqGQ1zVWZwy+FhMuSyKOX8QZpgktcWiemtyk8rY67q+
w2xdsEqTUxgi1juRVzKXd2dEy2TUdA/H1VliE2/jL5ouyE/4adFlTcztnCVtpUgyfYdo/a6vIIJS
F9/7tPJMIruDltw3ZnmQW5F6Jv0u70PmxSxzYa9VBAEjgAe9qOw9zJndFaQQPPa5KBoDTJLoD2ig
ymfBC9lYWFptYf/KU3+y3OVYH/IDJeuChBjoA7vcNRzKkdGcIMDulkKSMP73u9hn1qgTkASDOh0g
NftuURtn6jFPIljkPzwVLkaYgFlE0DZOwfD8OthBQWmSj9wZwbkW8nIL1sPiGNpaGuOmRZJghmfS
xyj+7pv65Xok5uIxNx+NbbbJ2pjNqvaK0K0+K7t6F99Zz+tDB61KvElAMOkakSM9F6I7nO+Qf++j
wQTK2WqbqmpQsxiG4WCZ3S5Vkg/dMhcTTEyc2jAlSYTob0GmGdzUcA+g+0STdKKFMBGxibKqSZQJ
KMXpuRldOxF5HD8HviyDiYISxn6WukMyMH6huFJln1q7BPLxQeQiWzw08U7gEiKDTBwEt2MOVhgI
KGlB911zM58W7OQByu/FLsZcsXvdnsjNmYjYkdhoohShqetTx4o/FybYVRtB2OUasVGSocoXGOJk
NrHIIwLQf0y8QYGCaFc644IYDzaZ62vhplMbM8zWrX3c12CVwY2VnML8JQPLnvaXloremfxreGOH
2bM6t7V2kfDOtJ8gZAjqB9OXzlRIiJYsRDqs3CvLtkHkrmCyCPhm3C2b8iKqFQWGbJEjpq+kDJQM
iIZxYS5Kz+O7O2pjhwkJctEZRirb6K31IH7QQ9esy9ueNKdSVve4mP0ezLcViK3Rcd7V6RKoVZ2A
33T5ef0j8ktQmx/CBI6st2QUKwAH7fwZzAdAO/vhPaQxHKjL4OYK3dgP/X9pkwkj+jTLaQp+DSrY
iD6tchN6UWA/Ju5MRV/PeTDtRdV5XuSChjVqrQoBfJKFPoyTZva9QTtU5g8ZE8bzkguOA+/UbSyw
L+oOYiK5VuLUlZq6L4xqP4/EkVpRBOF2UkxCUNe1ZUrcxHgoiQaraxVanQbQ1KH0P8nxl+0OX5Sj
7PVBtBMdCe7CQAutGCbYsWR2VKhO5WVaKHOwpVVOBuxzqRyMQURyyYsm5sYKcyCKJgmt1cApb8dA
7e9wUU76oSeCFIDrBhsrjLcnWODaQpPKk6MFbyNi/FDySuDefBuYklFNzQALD5M1JRjoNMcBWQZY
p1ywcoCzsxPA0rmlTlM3NWSgIHCw2Aq/vtoFgWoypNxu1Ufd6b32YN8Awe0FmYuxwQ5CnX3wXxVZ
eYHLBEhK1QxbUzCD+zZAluE6TJYNDrPw3B6gWQemlPqGNpnQuQZyV8RDR4M7Gye35phLphjHJctV
9BjUwYRSGaQRIr+1bmKzdiYQPl8PTDRpvmaMuWkMedYBG4ent+qvEnSxfY0Bk2pxaoDRQuLUwnyK
e7dtl8ek8V2ka12don5JrxsCcmHIHe6XuwHfT96Pqffv1sd45hxNpjX1aDcsynMe7laUZ8O7LCWA
2X1Thdm2wFPYwkeSQxytKRCoeuRy40HZJ+f5Qb6PTpT9sQ7qVHDuuBHEQFyELoRpA+X61jMXNS3q
qEXuGFpPq+qaYeWjN+asRNA/58bDjR16/jcpQkJStUgMHSegvJmsU1/dDvnD9Q/1D35hmrZhYPQN
GLS3Nlp9AOfULNOXV3mgcPwVyhMhxgjRyr0TJSPcgIXg/h9jTOjVzaYkK51vVkjsrErl6MpHgEtI
qVRU3hTdUNnSW1WbzTJPFBaoO2EwBEA5BmtgPsx+TmlqBX7ODRoAVMoYCqaUTkyMyi1it6mOuoO0
QDVB8sxIcez13MieNny+/qW4zrAxxcSncGlJ1iFOenWUe4Di72Z114c/P2DEUujkJaIPYWHVVizF
lhnj/Wj29g7WzrlcYEHV7roZ/q2yscN4Nty6tWJKs5UPKAIbbo7xIyf5NjoUeDX7w27wZM/YL/tK
dkSoZF7ijU4oJkEwAE+HCt96fKeSuFWiFZNWyu9GvQmR7UbLbWw+FGvrrBQiXAgwWNxPt7HIuH03
mLMkxxPx2rZzx3J2ME3mthD2EOwqNy5t7DBxSavjQUs1kDCoD+2BCr83AZ07GX3ZGzF9gozHBSVI
ILDKPdQbq8y3nMxlkkhL7zKv+Bw+0AKthDaPY9xZDs7BHlf1y3WTXPoTUO6DSROcogY+5dtPaHbZ
0kAdmLYQgI/a035k4uuPM5A+GhCYCmrC2k7e2978tT2LcCFcvM/WOnOVmh3ge2NLe7ABcDAPQFJD
K8VFhd/pDuo+w4Cqe329XP/BfCimk4mqWSxvrGEnphbO6NfVc+NBhuIhMyNHL0SjWdwPuTHDRBh0
z9FBk3H4V3NxcF24nfX1+kL4FmgmqWFwRGUx25OitjngD7io809N/KgNgqoO72hbsorATyxZMVii
WaU1jUkmlGj2ld6TKmjInroXXWPc8t7WDnOgK3u2euBjkd5Usy+V+acqDJ0q64PE6n5FSXYyssIp
6sZVJ3MHGIHTr70fmpWT58qx1otztA6frm8tz0csCKFgak8nts2yY45WLQ+ljVdN3h9CwA9WP08F
6Qi3gbaxwbJj1ouqSUmHqJ3kT8PsN3brtOFLD8HTOLA7zFqox+RDGEJLtvH2INDGICxh4lxVpp5L
9N4DUPeg+sOn8SV+maEYuj5Q7vk6sGtH1PjhOerWKHPE9aUGcbKFlRpW7kXqzyYUfC6RAerJm9SO
zHVmqxQDTKo7wzgsrSAq864C3K+U08DUwZLDXAWzmlkFGIswm9/8VQ0ghiCJk9au3QrZ/eh1yT5l
tpboSjcr6Se7bgu6VUpx10j30bQPl/OceH1/m9i5Ey/7wvzUrZngBcWtTmzt0gOxsdvG+TCaE/yC
wvA7MAoqe/s23NHCznymk2ejIHhxT9hmS5nwaJS6mhgT6ldT9tSl92b2ZM0fSBS2a2LutRWBN9Mg
M+x1E0ZNYkiZS7WbSvPueqzgJv0g2ECVBZSMIGZhvC8jfWZOOR71nT/5Bq1F77RDDbBJ7nc/RORJ
3O6tpRogdweHgwyc8dsvtYxGazcKyhTGefR0kJVkQfrUvii3va/tUl/xYzCVoe4YiVyE+8UI0jwQ
R1i4PplMT+3NylhUIA3Us3lHkdzR0fbJN8zsoWfWHeR91zsfIQiyMD1tWXgcqljt28XaYVsaxoBs
KE1LRy4s15Jc0onaI/w93ZhhAlQuRQloXWmD6Ul7iPYyRjBBYOJL/vyw7ND++QIU2n/B58ANKxuz
jOOYZLXTjh72DpWKITGdZtY9Ev5KQxEWihsgNYhqa8gVZMJWf6y5qCLbgKUmO7b6OUwFZ4D793W8
cRQbD0WNfScmfaFaM+Xin4djkt5r5ZfrZ4y7U5e/z9Yk8ixaLKDfMQeenHrpbI3mrlUPg3D8kX+W
N4YYJ4fufKiOGi1nIs046dBwGp3KRjJKX7ySJ8x+aW7zLt5v7DG5z5AAJpAjqtDY8dvcrXvJbf3y
My3KJR+qCFsbY8w1ZgxG1+gDvtICNaz0IW/dXqRJpAk8wWYusHzWyt6OKfhCX0oHKlH3RAIGdxpP
chjfdIOdOUaeeJWa7cgw3BCldMO+3Q3D8nnR26MRjt9kTJtGw7Cvq+xEMtTJVTCh6wZkeIx8V1KK
td7QIqeQX6px8aUGesxLHMhlt7OA73LMdDkW+ugNZQquzW/2GAdaVwZ9V54mO/pl1Xnj2SP0w019
Rb+1vYmSBFDrLhFdqqKtYO7UdZEqy67RG89WXxkTR5ZFFridfjzZcKRtlHZB8vQ2PqbdJIfmhIqJ
HISBBhLgcE+OfzpsoouHG/43pugR3WQIyqx1xQIFQU/rTyO5S+W9LpI25W7YxgQT7aNISccoRrQv
qsd8wccTRCnREpgwH9k5CotriTlhdT4sxHiuk+Wr2q6frwcrzpOWjunaYGcGjaEJEqy3WzX0BpR0
K4MibGk5JvEzzbHRJEsfVUd2cDubgrv5/cLeGmSiSEcs20q6mnhxAeZSsLKtBTTrhQxLND68DVZv
zTDxo0umZVxf+3+JsUNZMBjRMjPS5qkYv5SGDfFWpAWgWxqm5aA0i2NboydlosW+95K3v4KJMEMF
JEMq092VzrH5XMr/813z9u8zZ8pWtITMBoUhJYo/GekxabVfaMff2skSXPcU0XdjzpRazpHexygX
9xNKHqOb1607qO6/M8Kcqkme12o0UC+bk8Er2+imCUfIIliCtdDf+s458KqECqwFfnI2C27CKlai
eSEAwh3k6Enr9n06OWiPe9eXw/38Fgomhqyjk8Xmv0qUNYbaoiynpDut/CQrIt0PGgXeL+RigIkS
2qLXuWo3OEym+Ti32dechI/GirpfiRqgqRzJ2goqLZwEFD63WRSTCXY2ifGGUCgkM9rn4CNXbiQ3
OWn3dKRkeP6jFhUfwlUQOASbyQ7bLaVa96lRAHbdyn6rLuBLE8llcOocWBuezmBbB4IXmLu30TAe
IFY76thPJQZFwrR+MeT2Ic1Qm87kcyrPd6kqO6uclt6yFgJn4dSWqHGi41kmmzKYGt4ab6EOsRg6
DrPuxKMj+6WHonESuct951HoWOxbj0vsSJCJF2wt/xbYmKZ7v7kwtXodpGbEN6X0ynTou46dwqWF
zQjSiSjG/7h+MDjBBDwcSO5BfgfZCLZ/XWiRPefhhMxrOIbkpYmDTlQ+4pug0CQb/E/vnmNlWtcr
kLUIjRbE58htuR4qXXT+eBuHhVysMAcwJUNrtRNa1RTvrZXeuieFM7qDVz1DclIHeqh4+cjWXSwy
x69I5yGpesq3jN54+zLZP3Nl/N/D8HZVLL9japW6IQ9wh3J5kgpohU2GkyTP/2ohbP9RSmMFw49w
9ylPg5rQ+6vclbKILYTzTLKxGKAuFJQStXfvSV0CsfZEVY9bb3FX8BXhGz1ShKnsAMjiX18UJ0gR
WdHArWvpwKWxi+rLkSwaqB29sZ93q60ERjuI4gTNkJigDxsmeEstFcBB9gG7loXe4/qiifTkQ1Nt
p5iO6Q/e6qv74eUDNALYv4s59j0LAuwQfIGANVX+iKHfGPun3f9R/5RvRD0l7qklmBHRDcNALZtJ
AGKjsppxjvD4H/LHNBkdAzi5VRP15TgJAGoZAFWbFgBO+N+38a4Na2kYCaDNKfnLVsF+srh6esiU
79e9ged7b+wwcXUd2hgz+OhJAyTu0LiaQPMn3P1RThXtHd0bxi9gDF4BrRVTRRvk7aKisM/C0abA
VvtoqM99/TKvZ924mQ1BsZK/LF2DngZSG/zHWCrmJJRzCeNqLR4NlNbROqgHWtNrwZshmibluASF
v/9tjB6Hzd0EIFA7RhnwK3r0zUqCBBq3qLMJbkDOuX1jhHGIbIilsisXFAxLbyxvi/T5uidwHU43
Qb6K0iDCERO1U3XMs7bB31e030qluFL3SHQw5YvkPLk+cLHDqgoM1f+Rdl09ktvM9hcJUKLCq2LH
yTO7sy/CJivnrF9/D8fXOxq23Px2bdiAgQG6RLJYVaxwjirJ8YiXr7Rodjg7bfijDm/CAMXJ++sr
2nJ9qkY0YLDhBoFwkp7b6lwI8L0KdcQLuHVFG4kDF2OhxRHVLovY8i6zZ26UsqUJGt1CAjAr87JH
QRqUQYyQhxf9GSQQAIuxh0/aPrYBHwmIh8Dmcx9v6YWmAURZkk3E72zLgBlJmRZ2aDCaiNsrj2r8
en0Xt/Ri/fuMcktGECQJRbPrw8WpyvA4RO2xC5Gulrk0uVu6sZbF6Pg8YJYpbJAvnO3q9Ba6nwuM
Jwj2dGy97GbwZ6d0UDESeen47U3UYJfAfApMAkb51UmSixQxt9PkqIl+6njUxltPEhNw4ajvwmlc
gtq3utkX4F5H6v1EgHFWeNOxPht74ynYZVb3FePKtqZbLZcNeMsQIoks4UrT1lW0MH+8A62ZF81Y
4LoBe9GVAEph6lZqq2jtL71WtHhtshsbCfxUkLnp+A+PV2YjZbx8lMDAsIzSTVbbfS7r6fft4FrC
hf0AMVhYU3CkuJ0PiSo6vcnjMdpQww8imD3rMqKVqaqIjgHASFFCc1tqy+3TEt/MPN7Ay/NBHUbR
FNRBZR3Vcfb66gCKVMmoLI54yH70fu7rOBxMb/+NeZ1+un6ZL1YmI2hRNB2IG0RCgpP+fWURVTku
wYPbYdOM3Bay21jYRcUh6R5qiddGemEKZQ0lPF1HZZwAG51tREyAvteMbSI6uX4UxlOT7sjwuy6L
EUGVcbWaOorHwuhAAgXaP8sY0YWbiLbYTFbW8uZKRfzUh8iFEcW4kilDU5gZYuNq5ampCksT9/l0
U1W7zLRnAaUMpbDm5LdHphip1DavFpgncUkifcYeZodeu6tyXtcENd4Xy1IkSUPfC2De2cdApSSC
WE8ZWuYRJo0PlPCYdrkp9vQsODVH+S79MV3OShrjSmY8p0ap1RbYIsM3SwtJtJ3wQhl7ZUv6ya/Q
XBgjRh7jTgLwMZFOxfbpE+jbFskT69m9fqE2tXy1JEYFJaUuVPCuQC/isyqUjhmfy0G1/5sQRvmC
KTWbypxEpzCbpzA0rajVHuKq/Y9iGG1TpTJuU1Vf8LKpMJza75CAQkqJi/JPzec1pWOMkE6mSF9a
dQHEwwSSUWmXol9fOhhe5f9+RZBRASb7AcScZIlyKDiFbDZUq4Sozs2fkHH/ye/Tv6wgvYmjxCB4
5BgXHb5i3+ApHzQiIk7FA3pr5oU/iwY4x8WDvKt5O3mRW/0ojX33jotUjS2BNJJ9ATkE0GA/kdxX
5M9L/RzOD9eV8LKxkZHGeMVAxfBVqObUVoxuGlrFU6Pa83Npdzv6wKIsV6NHMCewWFJqKb3D57ra
vtC/ttdkDIgglCSrIiw4GB4yyZ27P7NQBm0BRCSosf7RzFJhamM4Lek7YPlPNQjSabAE0ChaBuRz
pG+f4Ls8Rj2lPpX6JYC8pJt2Y9V+k+fsLAIP2F7Cxh+XLLHHFA25149yexvfpTJBWqlGkSTOsItK
9qySxOp5I+//cg9+SWAHmSthUkIMyCx4fk9OvVjpQb2bbMMqFis5CE/Xl7Ntg9+FMYoZjpUuzjmE
ZZobTd8L0x3il+siLh5Bb7r/LoJRPL2NqgAEaNALNbWHeXJI+dJHXyYx964L4hyNxrisRdI1odNa
CJLJTpYqPw1rjoiNkJO64ffF0G9YRRVaFSR1NAaLE78MTrev/aSzJrvcU9TN0Plt5A9m6xjn1Y1T
C7LCBUyd6hPmpiwhPSw5D8hhO7RQJUrwjCf/xVNfT7KyklWsSdhJ342/Ilzc+DzfybUDPCSveU54
U0SbGrESSP++2sQyIWB2oQSk4bIrxNbq+tYql5uo1t0/0AjMz0m0Sw3MF8z+DWUWVEVGFqczz0m5
7wUO2/L2Qt5/n1mIhmmhPAzgjUlvWku3E8hBRXdIPP91fR2bt3S1Dsbra0DvMdIcQYw4ublwo9Sp
1S7OdRm8tTDm1DQicAHXNFASAmsmkjUb51IH3n7By/Rs3tPVahgTOi8DKvcdPFFCeq+VS6duB87B
b24YoE8xR6AhVXqRkwhL0MbNMAVoV9+XsW7FpAcOyrS7vmfbtvpdDjuya7bVMBcBXqBd64a73u92
y81k68CXtTufh+9FT/ki9iOEjuVTegQ2e15PciUaZYUXTe7G+qMo1ZYov6TNYewD6/rCtvfvXRSj
DI3WkiAuoNip/jkXHpbqrjXur4vYXg2GHtDHiUNihx86kOyo+kzdgo5Os3KxJrP52YWmpwbFjP5D
hRODbZs5jJX8I5C5rG01J3PX4AUl3i9e/xWtxYCs/a4T6++WSi4sFXU3l8f1Lo+5tGMlmV2FzkrI
M28nB0VEQDSr++6v2aHhOlfe5gVerY85sxEkMcBrhLwRCUDK3BEfwrMKDHMBpV4BKVWKO/Rt4iGY
c/eVuc5SPuhLVkMtowhDxMrOqCygzdN6wXAO3MZpP2WcGGxTO2HRMUJsYK6FRRprzVY3zGBZnLY0
vILsRvxvWfDg5y870an3XYlhFSYi6AvXoDCU54UcEy/7JuF2G7jcIKN9zez2jyzjSiKjMo2hZWI5
wzIW2l4ix8l8uX7nLhEXmSUxOmKOcPZV/qYj8Y0ClGvKvBf7wa5zKxgwTIkeDYfcA2YMiF94Uiro
ERM5LSab5h8pE1FEUxq8MrPIIJEmuZjFxQnk0mr0VzBpX1/lpnqsBDCLnLQ2AfECFNKo7yrtMC43
xvjjv4lgdD5rCjXtCqoakp/0P83aLnhhM92GC/PxvgqWGSDC1D4anHsESVP33JbdvQjAXyuNl7sI
xQNBazllP86uXVT9ikGXBIG6suBrlN8rM97E5uv1bbvECqH6pxMDWVsM+eki/YhV5BcRQwj1EWef
7bt94eW+CnbE4UjOuk8TWd258BdeMnXTLq5kMtdYA98Bivk4Kzk8x/XzYnjjElu88uy/LM2U8TwA
KK6oM0vTK7lJMA6BkUxQdALB+qz9iJ8DrzsOtnIgKF6ZxBZ/nwLtbUPfpTKLA8IwSdoZURtFH6I5
weVh9CYXdNm+wtvIbYOIWfJ/lsjc3DGMldEkePvKX1BR/47owE3PJbFpA9O4b+zi/NugK8zymKss
dYka9xHe+HL1Iw0ONQ95fFs33lfE3OMg7AwVTSmiE1exk7fPVfJUtzUIVHhQR9u365cgtr0NjB5V
NwId01Hns6jed1lslQnndm0aVjhETDDi34t+xLycGk3rkGc3Cj8Q9tLIee1se/qVAOY02qAJMpM+
pxB8gvWxtRBB3WC2G52B3U3DjXe3H9smkoFo2JPQ88AkJyJzqro8NxYnfKHgz60fOcaTgkLm5P8P
4M80D3FhcFfSmDzFTAC/r+TI0QHHKLZijLv5kafbxNe8bvGBAeBcN4abKrGSx6QrhKmTlKaFvEnV
bHRzWuEgWWnCA7W4nMmnd2glh6rNyuYOqpLFpEYaN4ktwF/ZAcB6/e6kAmYQCfdTtEvc/ij4c0xB
+TiwDVv3S6HNlmiPxWDERSdgFM1SmcJiBPV3RQb2Cka5g/uICyS6VWJaySH076s1mlWXAoy4QClB
BOn5OB7yeEnszpRcvU6/lap86rXyi6TPh2YoOYWgLUe9ls1oaYUiSSfFCDdkodlP5exOo/FCYvkQ
heSLMCp/8DRbi2PUNBXzWSxjxIg1EF+AbNctt5ry9bpq0ovMXoW1DEY1UykAsFkLlSGq3NvmpO5r
It9r8bQfQ3GH6ArltDnj3Ict87UWyuhpn7V9XooxTQt8DYNnTX+6vqhND43hdBORJzrQMH70UUnS
YorEnD7WA6Ux3FzTQe5qtkCJQJkGKRYfbCo7s8lu5Fp9zYwZ5A14vuhJY1Wz9JIS5UbAaAPnNKmD
YXca1XAVz3qEDGig+PhNWiCk8zjAwdF2a+DQ+iNovcUdr3Fx60DXYpgwYczUKcM0L9KWdenn2WSN
dfEj1LVD2eR2Ile2YMx/EOYjuEdfCHqdTYVNwbQxkHvGOQVyvZp4ad66ckJ2109007q8i2CzL1Pb
gZMohcNLRRQA/MKMnb58bXDzr8u57ECBCUUbFABzwQoHdCDmlJZe6RN5gWrO+XLQ+t6Ls9SdkGEu
a/Ek1MGeCNHJVKN7gAcdWpIedDN3e716VMnXItC/dfL0TMTlM+ezqGVhlUdRdROIGWihu+hzzM0U
0xp4MgIWIfBzd9q1Hq0/A8LN4XXQbTkr9K6rGNXHs/ui+7DXioi0IkQFwnwcyOgLCrHNfPqDEAZ9
RGj2QefZZSOdXqFGkOu09iHeKcaTOd9f37JNG4O+WqScgGspvUU4Kz8BZtNhrrtpcZSxtgYiWh0P
TGGz1If+7V8iGDM2d4qqadO4OJOH7kkX6Rg/BmD99ElAMSy4NQ+dHd4q+9wRj/ya2OYxrYQzilqZ
kRDPNYSL6byrl8ie8OrIJYUTCfK2kTEnTSln1ahATJ8DaHe4qUqeXdx8a6y3kTHWMVX6OZDxHEXF
NHuNwRg8oNJiWMNXOrom/FFaYi2QmtCVaqhdEMmdOsA7qKnbA/YpKUyOvbqk1qV2ZHU8zHND7dRY
U2nDEoXIJ17vS/sJlAbpW2gr2PXn6Eb2QhuDpztetMk5MrbpP5gqPLuVeXGi9GFCail8vH6zLodr
Pq6NbYfpRG0CVzV0YvDKG7SM7FSL+IIv76L/pnxvdFargwpLKc+VCXc4Ur8FyXPNC344d+gth7b6
/SwxQX6E6SBnCI/KeDKEQxI8XN+sTceFAMTQ3+Zj2IdNMCkimp5xGHIh+fLSeVEIRrOqdtrIdP6b
KCZcbJu0wuAEdgv5bwuzBVYT70cDJOnk03VB29v2viYmZmwiIwQnCNbUNy9jj5k7IAmgnce/LmXz
TYgOA5WW84DEwI5HKP3QEJJF1OdJHnoy/eCuOqqWDBo48dNvgz5Ap1fC2CYRecI0ji4hu4weMjK9
qM3nwOB51s0IEPxXOuDm0T/INloHGaj6Atplk+xpMhZYvv9TBLh5PzG58ksOY7OzVpJhehBp6rfN
Pj/E57eBvn124KEobS8I7GHAYEAWwmQcYB+nJYZy4MNpVEKB+hS/3qtcsKYtfcPYwC8xjKub+kJu
swwxWTk9q4NhCdXPGWOeHHXblILsg4r0A8bMNGYxTSWlciTBDfWH/Kv6glYdG00tHRgxhAOt+Et3
fA506trYsA6BligB80mBhjNewqjTIClqHUEQcAdsIZR/5gV6GM3KnYTZ7QuBV3a4LhADkh9dHwlH
kWB0Hycmv5jmvgl3lebqcW2TiMf4tlkxfV+cyY6xRIrWKXIEFzgfKHLLtOuszgXioc8PhnjLYkyf
GGRaUwAnBg/KCIj235riRyQ8VhgL1yTeC2FT6X+dGXCVP26hsrR9vZRYVo1JQTB9HOMb3YsP4MT0
JwD1RbvUCx8llxJZcV8nW8mP9ZYyOlppFUmRcQf0dt0fsqTzlBy4wcug3Znl9NlQpoM0G6hWlc33
MRp5nOf01/9dW002pd9VSpnEEq77nN8EgjdNT9evIG9nGbuFoQ1THkycIngyAAHbHOc3+8izWptx
+3oXqTat3H4rxLWALl8amw1OG9uyW52G/YTwvTzrSOF3hwFASu1dc49U9/mPHugr/WGiz8ycggBo
0Ah3h0cxka0guqvazmrL55a4Wfl8fU83rRrcjQn8JNpBz2hrOkWVAKQSZB3Es5Lc6pgiMzjlpG1H
vZLBaKVQdJJehdALLXPMz288UHv5yQgxyNj5QmXx/OjmbV/JY/zBPNWRJheQV8kRelecJQ4sffhL
7Q9j2fGuO08Yo5RmOgS5XEIY7f2ObCBjYu6vPtOh6t4ZTzIgKqX9uBO86+e2edcUOhaAoQAZaayP
Oios/dwXOnS001srqhJr4Ob4t1XjXQRjNDuC2Jp0cKu06F0eSl/90YRWuBc9+uzS76TKmu95j5PN
O75aF6OPeqKIrVnDggGdzy3A3F03oLzJ76TAhZK2wLgbeZWf7fu+ksno59zr5aTo+HlNC+x2wdsc
zeGVNOznJAotyvFi9sOR9rM2AfHKSHf0RnVqonuhLHtGNR1I31mVmDh6VnlCCaIHNaw4isY7cEap
K8RROtAakK8QXlXpBjAg1xVq87RVUdcQqsFpseiSsj4ZWaDQPp/ua1zZovyp7/bXRWwu4V0ECy7Z
x42kovUQImLjaEShX/WZf10EZxU6cy3kLklkbcQbZ9B3qrDTmp1WcFZBL/SFl1utgrkWlZp0EV4e
6DMpIz+upOM8Jl6bj24ULxzLydsw5jIsyaBk0QBRUdE7aST4tVLz0P83Q4bVchjlN6PFnNEMCmeH
MQIBLcbAw/AkTJjz3OpmzRAUBhLyNShLYpT8o8kiwjIr4yCilHAreUtgUUzC2gmfygFjWqVT+Pm3
68qwmTlaS2RcKcAB25ToqOlSPhIdsISRo/2Q/Mlt0GFQ+YH72wCS9JUIFVaAx4n3CBsBzYlYJumA
THeiPaiYbyKyvxRfOava1vF3IYzHUfoiqwhtLwjO+Y2KuLmvLO1HEFmGJdkJyHf1O+FkmBz7s+nn
VktjTk9JNRAetgIewKIrSk/iUFiRedNVAZ5bz9dXuKn2GHukG4gGRxbZNFeLQponmCJxzmzM9dvK
pHLUftPNrEQwWj9LlYI6CL1Zb90nxl7x2z2fmmd7JSq04Q2Rgu2kUaOw7ucBL/pG/1mLn8d85pwK
TwBjjCRNMMs5nkVnxDve2BcjJ0+52SamAh/nnxUwJqjRFDFS0+nvqhQgzTGzdxh9Yx/fg88itpMX
Snepoa9vIbbyhXJNlLeBKzd/tE5kEGj5Gm2v9DxXIbnZTYGZaMbiGMp9UJ7I/Hpd5bZjVPJLADsP
K86SogY5jFNWWrSdn6Zf9C8UqR5YyB4vytn0IStpjJsCZXtVCAWkRYAVT8zKScpjM9yKGo8VfFM/
wKmOLkjUUggLTBWlA/BLTBp6F6mTBqaHtleOimyao5UIxsiSRm/BIAMVjBq0ZQyaF07FUShn5/oJ
bW7ZSgyjAUFPulGcsGUDmhUKzSpGAZxWsd1znAZHDtueg86cNu9atOdUwCoyX8KK2Et2DNvJvb4e
zraxiV9VFXQ5mqDRRPiqhaE1ZJ+a4rd5pKg/0lRDUk3A6OO/j9eGyGkdqDEaS/rwtpS8MD8VIceS
bq/jXQTjjfSmEKQmg4nLVPhwjM/NygsZeadPlegi6FothPE+M9ERkytIqqTSkwzqqEy4l6aTXv4c
jMcp5JWcNn3dShqj0kmup5FMG9KDILArI/TK4rYSDEs270v1y3U92L6hQK8CEJipg1Hs4xEpc5At
qYT9SytfEE71b8NjURUAAR1414D7dYFc0JhLG2lzhRgIoGb5fVfcST1vrHvzzqxkMF6orZusagOJ
JkxGVzlRZDHKzN17sjd7il066CrY85JdmxuHoXgZ6Vik5tmGIkp5l4V06NoIzJ2all40jxybs6nb
OkUONACngsalj2dTT3O11DQV00aBm2rxPk+qXbdk++sqsCkGyNmAeEL/KeR9FKOVndaIBlqW1P7r
1LXgcnRlhXdGVI8ubpBB0Pqhg7NOYoEEQsEcg75Fh0TrVnvJofxegPM/0Ob8v3MU19e0XWRAvx74
kzRUGtgiIFKRUm1ICIXj4cFIbmvDlhswAilfg/6zLmKYCLQzJOO1RG3WVcFk9ksso4pDliXGUMLi
RTkIiGoy+1Wj+2WVPhnx+LiAELEN0IhSxw9CED/Wi3YTmJOHiOPQSOJfLejoRC3dm2YEOqvpMWm0
v67vy6bWrr6Pue5iXE4dwBzR19+VXkh0P9cajtZux2yoGFAsDA26y7hKIOI1IHLAk652JU9263Nw
CG/ohGJHUfQdAZzClD9FsbOdClKy3XCeuUXmTZPw/g1svazQhTHRAhx/NYDbtQcuUTE6gVg4RPyT
bjF1JYoJpmo5RSNsBWs9tfed4WXx4/Uj27yeq99nVCpvKKdVh071aHkMBF9UTjPhFLK3RdBGFLx5
UPhjDI0uCoC8qWEBTLG/UfLFawrJzTvt/vpKNv2a+S6G8WtGIPdBPGAllfpTIrk1YwQoy45a9yCE
vBZx3pIYJVyKRZbHHrZTzl7MHF3IjsKDJ9sWAbgmgMirGM+hf189CpQwiMHCieA20UCWUz9q3YFg
euz6nvGEMPFNo6FVVG/xADLEcxsd9GWvaZzTf+tTuLDNSIv8sxDm+LPG7ODf6CvOjp5oFnlAK4jo
tn4moVNI+BK6gxWfJns+dT4yj7Sri+dNt1Xj/RMY1TBNtEBJ4gJzbfQAXe09xaiOxkLJn4cnEX1t
13d1Oxm0WjKjHlkWTLE6YVvnIvkmqf1zogDfMGx3oS6e+xlEMApYyNPEFgsJVNcgyOtbJ1fIt+vf
sW2mfi2b7RvU9KEZdRFRuNZ8y9G6hGZWmwy9TXLepNpmzynAYf45ZIUxU6IRicEIttq3ZBSFUkMl
2R/QrYheptFBHfnWdNSH68vbTm2vhDK2KwTFTVYHeM10U5Rb8TCCy7BHF30mPmpS7Yda8EQq9Cnr
aDxJJVuZB/BtLb07zZj3RSfnSc2mnVlNt2al3WRd/Nq2w54AJ/f6d/KOgfGK6rIkkhBD+4Ro8BNZ
P9WafogCZd+3GW/+Yvupv9oT6qLXZqOQMxjBt4pNfNPsQT7xafRMH6N8vrDnEXtt+vuVMMZGBZKa
lW2PlRnLUz9/UgrOCW9X0VcCGPukR0keNSVqE6kw3s8mpjtFkj0owDtY5sbpwiWz0FNyUJfuZsil
vTxKvOlI3hIZ69XlSdbmEyasBbXe9716GCeZ47h4IhjrFGuhiBZiHFmEF5joaaJ7Xf+4u8iYIxX9
w0MYhzBHqfQFWNqvUqV9MtFn0SvqYei02xb9P7a8lI9L1n8aZ17p/BITGs80AC5oElqK0VfL0jKS
rpqjoUd6tXUHROaIj2VrcpJXimUWfcNwfHCr2AnYPniGfzNJDhZjYO2g9GNeQKfVaZzPekcLADZI
u3O7/4qmBfRi6F+KGLk9kDOHt7+Nb/e22neZjFmqE7ntBvp2i8PPS35MDU5SYsuerNfE2BPF6Cei
iEjvLi1gtWWwaQBvsbEmhYdfsak4a0mMMYnApKktJsKcZD/si9vI6Syw86BCWvm8bsctF70WxZiS
RcCgs6ThnmXFa9mnYKOL7Wo5K/hfOZes6zdi68athTFmpSHxki4VOo+WxrwphfzGaDPvuohNQ4y0
hwrmKJqaZOcCCkFo08HE/Errzm88M6kdnuoThiOt6sxLuW7FcUgWoFcYeVdwTjNWSk57wBAKqAWl
5EkVEivKbqr6D3I50CvRBI2jAeBSRkaqihFIy6AMwDt2y2nwKkHYXd+0Tc1eiWAsodYErTC+6Vum
fJYGcFoIgy+IsReZMidGoz/FRqWAUgShl2KiAsiWYTLAYU5BWKIs3rwIxkOV2L14ItFtGH1txN9G
IqcWAXi2hvYGdc2mQ82gjmpSwwDLQe6F/XwoNUzYT4N/ffs21XolhjE8cpr//1sxC8OzAfSMIq1e
rovYNuUrGYzxWWIA0IQB9q3F89scrOAgYTxSeZjQOhTtDIy+UdAALoXopnlYiWUs0TCRYZBiTIkP
8Zel3S/LSUrPzfJF1DipJOoLL/QCjgrUPoA/B+Dhx/gpmEBC2eZ42g+edii84SihqxN5Fc7AIEcM
O8inLyA+lOg2Fqk3E8AcThpmIm8q6b7SLLmr7VTjeI1N5XhfGGEi9Fgoglip0PCSj6VlZCfS/0EY
A1zcf3aOMNrXCyqK+AmcfBafMrIru88c1aOqdXk0GE8CsDrysWzCcgJ0E8ZkIUBoD0LxOcRspy6f
AvEMKmanDo+psh+yXRwUVklqO6grzvXaTD1huPPXBzDmCW0QaTil0I02kx/mWgCeaDpbffEdsMAo
HvbOYIR+uKiJlUt4AXWqM02KHRfxa57p37JqPpZ19aCCnWuYG6/KKjevJAAVl66xNBaQ3F85O7Zp
T1cfzCiz2GIjUeAEtkIG7lHBQo/fT91tndmhw+ySjXF9cDvwSMU5UtkRjNjMu1lVoGlE+dmLn7s+
s7LJxSwVZ3UcfWCTsD1JcsAl43FAm9MMFM08Ooyx2BViWWs+Cnuel92+tL/On53IADV7jwgaAilQ
ZIpJnXSvASy+3V1f2KYzfz+1NzVcPeEyFO8XpYGYqGkOQlz5gzk6aSpzxGzHxis5jE2dQyHJDQPa
QR6zzylttjiaN5oT7MoScwaUfI+HwrftPTTUa9HRjncAWwwAp2Bv1CpC19EO/KiyFND9ia/RX5Mt
4cymn4Ft2PGt/gedRmQllSrsakOlJo30nAbkU/laKjUw2H6b7ZE6eJAxgmJCUTGkyHjFSW4Ttcnh
nsamt7N52ZnpyLHfb9maC/O3ksEcV1iIwmyqWAUK6QATmQCgWadR4BFlBmS92jhDZAjOEumgbSZF
aiVh6kGX/JBgpMxcKjutxcESxHY/RwSgJ4Ex2uY4ECur4hsDDyVrCpvbrBSBJznXp7Z9VUj7l6JG
t61en6MgghRZBZVa+PUP9H21MCb0VwalrGcZ0ZE011aQvGRAVjLV1rkuZdP/raQwSmAgP4wmH9Qm
FiE8JovupsH36xI27d5KAo1hVmomqkuwlBQ4O53jysrLzp/iOXLMKLoRm4qTVqW+5po2ML5IGRtS
yTpGdiisv5b65nKvKafW+LosfvRHUHYElVYN/h0FSdbUyqUR6GEcoeAhfs+SsxJzbPn2at5/n4kd
pkDJYyPH76eacJCj4QBqLtuo8TqvR7dRszNg+zgRGD2Nyw18F8lcWcQMdTJL8FJyEwBJRLoDeLKr
G7ETK2JmxUrEub/b+vcuj7m+HeLNIVBh1cfyhsKv8LIC27Z1dUbMNcrxzhEF5D4dBR2IklMkVuiC
pqXAMG7hVnZgg13CG4+8FAtvXcy90od51gMR69Lal6w7tSYnrNystaLUJ6O8r1M+cEY3jKkOpqmk
SYhKuRuFypsV8XPSxnuhzR5CrbazMPqCJhN0iS3e9Ru9+Yhfy2aURDPz+u8auerHD5UX7LsDMNwd
UDEAKOVPsqlrYYyGVAmsEqbz6YQkOtHNF2Xm0i7TIP+D0ksaeswwVIjJc8zTs33QgIZopliewLSH
qULaXVnsyj0llgi5q7ncO3DdgB0NU5fowgLkKv2WlTmUR7VYuqFCRcd5Q9Gx87PmtA6dYETPCec2
X2ghI4xRkjgXqiIeMyBDjTdB8RrKHB/F+31GESRSKgLJDRVd9MpNKs5fyChybOBF2McsgTn+IgjM
TE7AUGVKLyS1s+6rMXMCoQszy4hgTAQR1GKsQO7lqLVdVo/aYhvlKQmJ1esPy+8XSRlpjGUIgkKc
EjSCAUvhNIjfWvLQGk+cC3rhcxkZjM/N5UJDshUrImhsjHfZ3egH+8EugF2Ynky/sSvbfP3tBC8j
lPG9bRsTtc6h2fpwyOc7A8VmzrKoOjH39MPdYR5uZBEnTH/H5B+QtWd0kf8gb9hxM6Z/ZU4wcfGw
+bggNhsBjGKi9BPYbGHmdm9Y+28Pm3p3fVkXLpcRw1qEzog7cFWrTiN8MaLHSs6sXPg+Tc+9oDnX
RfGsD5uNKCQpL0KBEvTuq/2yz5w3IshHcpCtyC0/XZfG0UI2/Je0aiKJNKiY/RDsVjQftDH5ZCSx
D6TB32aTYDaRMRPSEiIjn1AaovosR4dcfuFC1vLUgTETwoRYOa9NGePgrTUFPwT1JAUjYvK9qR5i
EIGjan59Azm2jzCmYtAGgqCZMpaCbb52jdbXK++6iLcY9cqdYttQulYM6yKllJOSEz4IFu0WgpkF
KGPgtHYEBVGtOrboQ5Si1o6feP79rWXj2hcwdkOciB7LJrxv6xZ7yqOXec0e+HIQPo8WHakzfeOx
cgdXQZWgOKefdCdyQ4dH08Dbbca66JOYGjJImJyx9vJhV8euoHBQkTgiWHD/0jS6dkzBKFo2ywig
8CS3iTi6SVXurx8rR1dZbiSQi6MCoyyKg9FSNwvu++5USE/DZAvq6GTCTR5zEsQ8y6IxoUY9Kroa
TWB3Nne92+0zZJ2Im5+QWAWbBS+Xdolq9/G6s2D/ct33QzChRaQDitdtcldBnLgP/eKW0kChI9n0
cy94iL3kELjXt5YrmzE1VVgO6LCFc528ObNUWz/Gh8DJjs1xBABTaNeP41HdxU5mN5zLum1QgfSE
XArgyNiJiJkE1VDUiIWM/llRd6MBfIDqIeVBpV12kLzt7i857GCEipMEFhS8BK1maDAIxAO35Tnx
AicJYA8Mi8K1Cnfov3X1vWxyvBTdwEuD8C6ecYhxlKSTUEUK2qOPZfwcJZyo+F909V0Ao6tlqTSL
FGB99V8D1ibtkCqqQd4ENAlvPvKG4Lb9+7s0JkjWZ3Q9ZRrdzVLadUV+02QvYz6hjttbUtJyHtSX
D17m8Bj17MOwkgsZXlf1y53mJ6/tc+7Pd/HP5FuHEfbaw1AI8XnvXd4iqeVbPWv0vE+CUcoI6NFu
pvAk5g+Z8YghyR69BNfvH087GKcYJB1RQqFACNPtBvULSVKOgMuuLWYH6VpXa5n6savlGQdm7jqH
wlSEEzIu0JDqa7IDzq0/PxT/eQMZLxiZaLhDNok4TWpYLXI9plS7WkoZqwy7GHnQwdue6F0pGWdX
Tc2s92FEnCACxD+Gu2Wnk3idEpyjYkseabf0ZpYjsp3kh1bvG6tVyW83LXw8rIscHAa4wmkCFbhc
uKR7VtPP19WNo9hsnkUuhQrTafA0dYBKlrJbZrfpjnqKGciS8w69zOkwa2EshaTNRZS2kNWoD3LS
AMDgp6AcEoAONYJr6IsVyfdGen99gZdtmYxUxmCYoZQB/gbqrp57oMDnh8iRcivYTTYFZlFGixfx
XZZYGImMsQjmGpVMmm8ZPIpcmNxWn/Jz/EYa0PjGjflacyw+R9tlxmYMolCLXUgTPOHoCFm0j2NU
IgmvUYO7MMZy5A3mlGq6MNmng9UtsGBCdN6PnoEGgPaR38nFWxhjNcZ+mOJFgkAx/CSDQYwAtUTi
cSluB5PgnYa5wD/sQGGKPr+01BHwZOh3Wo6hTwnW+Yxz29biXQyzlmSWRRgM5A/6xa2LU6RxkHq3
9+r99xmTJyRyIwNwVXWS5lZQz6HwVZdrnu/YNhe/hLCjhGYRycmQ4MnWuuphQg7RKfa6lz3Kd+ZZ
w+xNvDf9zA09HlbZv8Q074KZoCnMYDt60qsQTGGeW7sEjRxiNRNstVHq8KJgzmEZTAg1NmFRy2OO
DJN6Wsix4s2XcQ7LYEzhoKEVLZlz4tQGQooXGQwVPBic7Wj6fccYuzdEetEYLY5KlbKjIOq7VNDv
uzKyOk16vW5jeauhf19FFHOs5bEcoo2/Hb8My2me/4+0K2tuG+eWv4hV3JdXrpIseXcc54UVJxlw
3/dffxvOnUiGGeKbpGreUqNjgAeNg7N0Z8dYyv8I5M7rYUAuL5tQUGgac9SuhMoT4l0V7bbX8ZuX
wdkGA3DigMGYHkTpb1N/0fHnxMKwo6JhzbNxSr6qCC9jV9zVV3wWWgoAH98FZ+MMQDSaUo9GjQWa
kBQ0XzQMey39j2Q5af192PvbS+UeKAYuQLvRRxBjoUudXPNQuAlyIcqp3GO08cS7oHjW2NmpNFXJ
sgywJt38JLuvXimD5uLlIMngdWxwDq/FYMVMrC5EohW3RncfGkdZ+pM0B1oFJVRUDAw/MO5ey+2k
o75Oq+K3iXaFSruccKKW1SVcmGCcvRGR4uh6BC1S8iVqr4XJ2f78qyf24vcZR9esOkrlEK8MNd6L
KSZWbrLe3TaxelVcmGDcuayarJkVQGhV3/XhUcFLSdaDovgnUrjXEoXLD0fnwhbjzGmOmRdilD/P
rWBHzvJsebQrKLQHqK7wUtqc3WMz52k3yaUECUAXM26HUiKzPVuQypl5sveriHBeFtu9B1Lt0hA7
bOFcpXYWe72A4anyJsr3y3ACHynnducti7n0dAvkRVYeIX03F2hwc/P6s0o4KP7Wr7fxqdisubhM
vaQMmuyaTzQdmnuyJ9mlIzj5Z2hmU8IX8AhGk83joFuHoIvNZO7DbMrDupAF1G+07oGghaZup0DQ
Kq+qcjfti1voojj58mPSBzdrkN/qVM7aV2/ki7+AwY2W1HmcJvicVnsn5JYdW1/0pLRVw+Cc7vU3
z4UlBj60ZYoaMOPJbzTdyHD5GrHF29lPwL5f77KAp2TD8xwGTqI+JhGZYa8i92L7pAyGMwwcSOTZ
YPGkaE2lh1o53PI67tCslt+NKackxrPB4MhoiXokxokGRrJwJ5qyhwk3O04J5/twzLB5cgNTS1KK
uqwrGK8TqKMQlInlbht+OTcImyIvJAErKWkaF61f8W0aPm7/Pm8NDFh0UTzNcRFCFH5wyuGuXXxZ
fNo2sZ7rO7sxmwZv0aRT9gQXeevF95Ibe4oB4ezIVx87T3JyF6PedEzW1TkX/Hqm4sIwgxW9qqCL
gSB2XhLTnkPfiANleu5jX+nQLRSiW6hzBl6v0Prz+sIq3fKLMFrqjSRVrLfH1ejpqBNFrnEdO7rd
HxtwYEVPXMp2DiLpDE40lThUNWobb72tzYP5In4XX1pXORRe6hdON9r9TrzmxWeca01n0CKXc0Os
Z5SJYgm66/GhEfcWGe1hvpllb+J1qHPiEJ3BjV6XOrko4UQm+Rz2pp10P4TsIFugdSknzg3KO3QM
fmSKmOtVgWrjWH7PiuuBx1jGu8RYvkGqYzuiARDvUslu9pR/2rqnGs3dJzREn3g9yR9HwWgm6+yR
LPcgdApMdH4iTBwPskOZ9PLgmxKASo9bRVj3RBOYKmsq1POYmD1Wy7nTItR+wr70JHLVLkYgWY7A
a6jl2WFgK21Ua2x7dLTiMbmLlk9Rl31dwsohkci5S35zCZ+XRIPWi+M8Y3SqSCWCcAqCoVD4ynfo
RwgazCzv41vNye54Erq/8Y6zRQa2rCyrtRHln7fmK+m47ASvsxEsemh/OPxR85V0NsaglSgKmlTQ
fgGz/ip0r/nwaRv91y+Y8+8z2IS+q2XuNTyBBt2wc9wyeaqhG4FHN8dzCAaM0Goay8WEoEyizLrd
iPvSR22nR2v19np4hhgcEoymzM0K+b86PhV6YcvCj1r9J05af9vOegH34sMwIDQvYhXmPUB9PFRH
0FI+djeJa6Ix9DTfWCfZ1zB02/wYTng/8CTd1/Hv1zdjn/mVGevJGMLlEelel3H0amTNfnt5HLdg
H/dF3jeCIQBiM4Ucq7w4lCOGqKL4y7YZ3koYnFCEIlF7vFTcUCpcsaqDSeP1pnMcgp2PDpW5IuZM
oxtiOIZ4IMv9XSkZnCtJ5q2E/vsFDGUR5hCnCVEFFNV2g4uBcydzJxvJU0fbhS70JR6s0+LRPmHt
FjSfaD1B/MtJTlOf+/jqOzsGAxaaSeo2N1NaOaDX1rBDIy/UU3i1aJ4ZuuUXa1UKpQDFDBpCh/Ax
Vr8VkGhQrh9H6aGcQ9tqeJUeni8y2CFGYGCWZsTYikweFDlebCVUD6nQ8BTLea7CYMfYG4WYgVoK
WBjbbfrd0A79PDsGb9p3PQSVJU3CPQx6NXYQsjDCTGtNpACWG/WgetIu8nU3P9YurYnEPnEtTlFw
dWVng2wqpZa7chJodU6eb0i+76wKysn3icIr8qx+qgs7THyhSZW1JCM+lVXdDCCQqOJd0b1sY8b6
jX9hhAGNoTJV0E2rMt4rk9tfo0jh5Og1Q4fZvr4RuFQovDWxAUZVT11DvSKPHgQi2WLuxInk/uWi
GPzQi2ZO5QZBRYOBO92JvUZyxNvRBwOsU6l4IIx/8tC/2EUGKxCSWhIZdHQQmw9WfLOIJ6P0OYta
fYJc2GCAQq5yNSUN3I7O6Uu9TWUtIpecys8C8VUb7YCoAEovxlG4/aPk4YVpBjRKiBQqoGOU3cHq
bHkobRDSO5b8wFkh9bUPiHthhoEMIU71pLKAuMl+9hCDBhLGC47xfnZlV9iLPDbbjyx19KlwYY9C
8wX0ImsiQ0UPt5lyU+11B2vDnMGzrVw3eKprTuyOOzwq3fb1jheI8kCLTafMiT6pOc00azcylC2s
V3LQ3R4zB6Ac8WjKS9tvby7n4LG5FcgXTEukAUxa0VEICmpXksjJFa7e2uftZPsNpUkoRtKj8t0M
jppkGBPnqf9wkJdNrih9brWWiLdd3KdeUt612uRa4QMod/5ks1QLaqqiDNJExt+zVEy7oUBMmFlB
pX0BF0ImcTZr/XucTTC+3pvdMlkd8vEaJuEK04vHqyWqve11fKQ0e/PwsxXGw8dMjGaxBmbMAR2r
1p3FB7cNSoOCYzjy58l4a7LTffEqc3onCsJ7bg6b3lIfD/WvP4HtOMrUNB2rvqVV8LfORZ/8AHsn
BHjE3SBwAsf1xz+4EP7/w7GtR305tKOYIgROIBRDg0awFAf5XvL4AjG/uTnPtpibs51zazBbmV4y
o/eTypM8UfEkFaPWxJfvt7/l+uk6m2NuTiEBO2kaAqyK7GmWjyVPgoDjkG8x+QUYqtDPBLkbljNE
T4Nq2E34nJsF7wPRTfnoDZCghX44+PnZuWowexZ502MoYIQr0k0LC+h3TU60y33KdcZBvfX0gny2
x1yaag3UIwLCG/NpxiR35aenGi0gbwJX2YknB7O+h2drLG6ESovoBnFHbEIIQDCbvS6HXqZHr9u+
8Jvr42yIQQ/cxomAKAoX8rfZi5w6iJ/g6ZBGz287TBJl6DPdtkh/cOu7MUASK9piSbQShSSzY0SB
odyk0aco/0e1dob8vG2MbtOGMfZJDmIutJrQcKMXiQvSiXh4qZVvcpS5CtRdtm1xPhn7Nu9wpGph
QEBay3fLgKSTcjeAd+TvjNBTcXG2yizLrGiGkV5F+3RqC9knyfz0dzYYfDALoiOQRwrFkv4ptFMe
Z3aUdJyFrIPQL79jpQTHUZyTskFrp5F8qafP6Z+B0Pn36de62Ki5BKmS1GARdbI4TTXalWV5k1xx
lsH76Awq5Mmkl0RFoKlZT/H0MgpfubWm1Z1S8CbVQSYtWWzN2MjyPDEIfLjTdHvoY3tK/zO3K73c
L0zQP+FisyawoxdSCrTJ5QC8qwSNmx2vqrR6FC9sMB+ESHXbgJsTy/AXX/SKR9pXpO/bzxNiSG8G
YWaJoovlTjwKaQooHzDgwjDzieKxn0mUIkCuusghRuSiX9/G6JpDMmIbZBeXtwbvCK2C3IVNBr6r
JRXLrKLHND3UFWb+FN02wx/ySOwM9Agxb43rxcILgwyMF/mSzwWZVKSYaN9W6g2vxLPu6YU4QosH
ejw+Mp4xB155rslguZ4Mcl/XiMhEcdcbx6a630ai9Uv3vCz2cdMhOo8VaqD1ols6vN3ZlNpTRkGQ
34K2epYvjDFZkrSXaivRFBSmqzu18suyQOc8D/d4RhgAN5e+N80GK1LN9J8qb7yKJN+lrvO3d45n
hsFwK8pjSV/wviHllWl4hnTIteDvTDCg0RVNOMlg2YfmiW6PnWorBXq1MsLxAY6P6Qxu5OlcVEOE
AEUsH6CnMC/ftpfB+30GHjJZi4tBRyUnEw5W90NrOLl0+v9vwA9b7yVJJ8/gxJLRxnQbKg9ddy9b
V9V/Vh95j+BsnVfTpwUaZkDXcvxKEDHO1l75S1BjmRSgJUuaEmOU6OCxfENwTCj59daNmp/M4oZM
n7a/C+e+YIu9mYk2Q4wvoFY59DYxXaXpnEX9osjozgLXzLax9Z6H89lna711m8pTJ6E+Veiqv8QD
OsByTzDzh07u3LYijrB0oEypPxUmbwhl/fl3YZuBhGEUdAjH4GmtpEdTPRVDMCzE6TrogAWRta/K
z9UAXZz4tjcHVwn/cp8ZpMgVYSriBsNCqoR49Xapn8f2RaxeKjArbW8y5yI2GMBoakVRK9pWrgag
UNxZnhL8EZfY+6NgMIAhRLKaqTLyU0v0JGISL7lTFH97Jbx7yaCH/iJgSuq5tjBtS5ei+IW77JTe
jynr93V00Co75JHWc0CKndLIY8xvvA3gDjIIXHUbIj2cE7De/X3hhUwEIVjDSBQVN4Zij56MGQPw
CbrS1dLZ5j67mr9BX8KrAvW+fp6vlD236Yg6+QZMGkwoobWD2ikhAmkqOUNHHIhnui3uekqdwstC
r08BnhfLTnJkHbrpihyu2ELTufwkotZDnnRX+KK7nScexV35yusSXM8RX9hkwgut7IwcWiRIi3wr
js2+8POgO8wv+Sl7DXezX97S5noNHeHqfftn7BoXxhmM0RIDxREBAWm0Lz9JRyodUrv6DRjiwV06
X/GanDhHnZ3w0DCtUmUizocuBX3/IkvPaf00lmZQovHINCEGu+w5R5IT8ZgMuqhyAUUcmjNWUWSl
7XIyyNtaB8Dp5t8pKUrm1InDo/fjHRs2DZXLTZxqE55O0d4MdKe6IV7xCtqf/TfdhuCt9xJ9ovQ/
WdCjzP3IWTPn0JgMDE1SlYZdDzcWdmag+QsktNu3Uef/hY+WB3om86gpjGgq9Amda6MzQxGKFkjV
PZ6knuSJV7wqA+cFZTJwJOpWAZFTOGw+JoGoC26nprZVCneLqAZtn0MXs12etveTbtcGBrE6O0QH
ZbFJS4qLBQruBbqYTW3Lre530sO2pd8AkKlbSEEZVMrr/QWiQCVTVms0gusn+XryzcNwm/ndrjwa
T1Jjo50tMPa8GaL1S+SXTTYZpudSvIQJQS+gmQVz1XqpaXDeBOs7eDbBYFzSLdoYiTgNYXZdx4Zn
Vi5JUA9Tnrf3j7cUBs50UjeKoCB7pHTxoaziQE5Vf9vEevx5XgoTF5kC6c2egP6qJ4+TGhh5oKZ3
efM57X9sG1ovNShnSwxyTZpUhmKOTSPXuHdt8FQ51RUaAL3owOtpXAfJsyn675dxyzDWupyUKlq8
48curz/p8vAiQBxre0m8z0Pd5MJMTFQIkdABm8La68q3mtcdx90yBorIKE/TmOD4zAfaUUP1dHq/
uKYw/7dbxgCRKY6SNNLAZOj2Qg8ioJzYYaY72zv2Fvx+xJ7zl2EAQZDiSmnJiFQKZsWcJMpfJsGw
+1D05kS9U+fSE0rda4zwCqPAXtJ0fjm2h0yr/aQNEYHqdRBKuHDixmtJb8tERyYtOlYgrZ/mwVXL
qLBr2pubxT8sJb7TcsGPsvKmWuRrMuBdan6Vmqi0DXl+UEyEJoX+VY3qzDb01BEF3QEh5mM/prsY
bfuWVjqtUR4lMt01deMr8rSvMUSyiIaNQZLvsRKf5sS6CkP8KarYBI2Z7Nup8Cyr9EM5am0SF9c6
tGkULYpsq639LmycuEa7TT36Q6JGDgSnvySC4vSFsY+1zkGn0Zdpia+1MfYGITyo88Jh19g+HIZI
lbUvvLbV40qVIpT8jOmhz+9H4SQ3nFrtb956/35mQ2QAckH6p4olBEbCLtubhxwpLfF22GGKYK/v
0gduWL0NyFAtfr+mqhxn0aC5/NrrvcUtXAwbQYeKeJSXMLpvbDT/gjmOE4xtn39DZLBTLTR1mWtc
pKH8KBZfBeHT9mnhfSkGMfsEOcHFApcCBOjsufhaGq/QnbC3jfC2jsFKocjEPlcpYUN81NNrC5MP
BnluGpVjZ52l6xf+GyKDlt0ix8JUYregb4/nZOrRp4/2nAfkyfCQvz2iaeAExU2wLcVuEvxRqfHC
PIOl0qyXaUoBrgNDRHJVdaBX5iX/6Qf/PbpBgOu9G6KqIStKhDd57YV3lGcgDmJHvRnRjpP+D311
23e3wXIpTXpO1D7FjtbpoRQ/k/l6GL7L2c0g6JyPxzvQb4mlC9CQi1EWwgEHbHTMyNH8OjDuaVdC
/kjlfcgD72W16voqhBoQ/UoGZFbe7ySRIV4UCggW+vZeJ4c59ZPa33Z8nokPH6sC2R6lyIHMVDzc
ZaKX8waw101AH0QUVQ0tFszZqrPJ7EILJqLlalSuJXKqel6pdD1IwM//a4Q5V6bSxEsG1o63R76G
Zs62cAawroMaOGg0zgW+ihYXxpjvYpClbgwTHi7O+1w5VIbsoIwm1jxUWi/YXxhivk6vlYNqTqhS
WFFzVYcyhEcR/jYj2r2EdLAVEcIHPamvhVqG4AXxwqz4x6rTa0Mt7+qO1ynOWzYTtqCnf5RaC4RU
RqvZRly6eXsoqvts5mVoOYZYYb84auqkpNMd5tw6oKR3Uiuy8eR3G50XvXKcU2Hu6LYRREzeYbiv
BU12J0HrMoZJknl/csx+uafCXM1CC6m30EjQ4kEWTzPRPt3kntb/pWMq7F1MGqGOa2Ttk9zXh0cc
CidsHXXh9kCuYvzZMRXmUi6yvC9JRFk63exRchO/e1a+9C5g0BZfQ0fghVJ0fz7cKRf2GAzJjVzo
oxj7R9vBIgfURg/dgbLXNXfjjtdmSf14yxiDJbE0kDQZVNWNx2TfWPN9XCT3vZLcJVF4NEXydSi7
vQXy+z+6Xy5WyeDKaE6GOsso7Oonw6YKk+aLqoBrpgb7YupaL0PBAbLV2O3CIIMvMjGKss2R5SHG
Q2tOYKeKOI7P20sGMyLZSmd1RmBFxyEKaNNRvSGa8Ng+X+v5qvNKVCaejypLmpsekPwva07kW156
pMRXYOPebVvjgAZL/S1Vojo1qgpjc2+Psmbr7WM3BX9nhIEMLU6HsrRgpJ5P0FJ1a+GK1NyQhvN9
VAYxhlFVJpFO/1DNl/lEDumh2y276rn83LuSN5xi19g3AZrs5kDijMqsz29dfDQGRcLOGMgSidQ5
rOPoVPu37u3EISdxnz2ne8UTd6ClvI9+8CiueV+QwZNBK/W01BU4fnrA63kuXgyD4/k8EwyKDFZE
wlGDiWE4iOOhyHbczhOeCQYvGirxRRBsuxIJwvZGKYKFF81zEEJlEGIohDKEgi/eK1PmNWanOFZm
KhwY4q2DAQl0+irxAM4yNye+Uj5rpie3vFfJ+g0CgQUdfVUQB2AcfcmXTEsFAARlUqejYYkLOSUM
gCvezL1BfgNHZ2uMZ3d6ExWmirDiZ80wuQEthRIoB2TPMQoGhdA/wYqzObrBFw+TWpRnU6NsDq2Z
ubIy2hJaIEXrZdvKui+crTAebVbtSOIaFQhjau0hPM68jMm6H5wNMP5Maqii6TlSiWWv2G07uouR
OzJ2cXsd6+849WyHcWqtCdW8ajB3o0i2HqiUqbqwk+fpIGLWh7L78R5y6yh7Nsg6uNpUydKgY4Oi
bBvEweirPvUEzsLoBn2MXP61Y7JZLZP0QxIW4NVXg+yW8iqogxe6802PprAGEsnVk7Wvd/0rl8Z5
+3SZbKqrHIQlLek1P4EIUvwx2ZZHoHne7lMfM808jtptPzHZRFfXKb0a0YZpc4a272fNdESVM9O+
/gQ57yQDF7ppzuYQAy7S+pjIn8r4Uy9NNryGc3LXi0O/fNEUGaRIq77pkwg7R6vT1o2BpALI0o2n
1q+PtCpgPUaB8H3bT7YPsikycNEJQw3xEuCtnF0N+T6F1Na2Ae6qGKggemYpVqHRiQqw5J0SN/K1
aw0vBNoEou2RiETum2OUtyoGPcayCCVRQMAUyqknmZ0POnzOAVt1PE0zDajQIh/Dit4OiUbyyARA
icYVEb6H7X4gnG+znsk422Afv5BIscQK872uZe6q8H6sr6Nyp5YvifGlGn7I7R5zRei8czlfbBWi
LswyD2HBXJR8omeKvrDUHz+7FoYrC02lk9c5U2MLkBsRr4RjEfCisfXC+oVxCi8X91cvWm030rk2
BIFHYUebQrrPdO5iuDKelBzjRuU+3BV2u1evDNCxcuL59Qvhwj5z2jO1iPXBwJ5H+58dtckNOUEl
C6Pbw8ly5fvtzV711Atz9N8vlqsJihpHNOnWxvlDKM12WfIodjieqjBHHPpiadkkuAm0Lsi0wKz3
FY99fT2XfbEM5pCLcR+ZBCKzcJnJRbHoIB8UX9np+wqZbNWXdy8koC3JGgiMiI+2/L/bRea8Z3Kt
JGIFLs6iX/YK0e4qIec5Bu9LMZHCOGRo4k3RmNi5qKvRTiXZX8xHw5t9xRkCDFzWiBw44fB62u9i
Y5lwIWoNiaQ5rGJmF/RIibtoJ3WvBVQ2wziAuNzhZ+055599QAtELxOBZnQGn3a5lQHtjiJe9Wo5
tTt5IOrE9IYtn9SgcHjhEcdZ2fd0WhZyK7Sohxb54DTNdF1hPqhOes4EPg9aVQZmxCIxpFAFNTtt
oTHQQlNc5Xs63c3nc6aO8SESO39C9l0tgF9tGCVwUbRZZEsYe9CqZz2v7Tk5FlAAHR+3zwLPHIMo
kzSO9Ry1eN0IGfSV0X71XQn9XsW8XG45erHfNrcaHV2sjkGXaICOF4Ricb23n6Vqb2AkP7b28shj
g1jvo7swxEBMmKpyvixIUHWYlpwPVGgt9YTrNkgDjApTkY7c73cEQ9eFw2sc5Hklgy8Y5ZWTZcal
NGFAf7mCAiCPhI9377Cva2XqxDSV8Nk6/42x3Qv36mPrmpD3kq8sl5fYXA/LLraTAZah0VXEF7BX
HAW/c6kCOPEMbzmkTuMtuOZjn3e2eWtkeS/SPNO6kE6Idp97z/BpfqmCjrGJxif9Ctkld9s116dj
zmtkqUTHUK0g9Ap7FDxHvLek3fCMDshvwim/pdiJ57H2yBM853mqxmBLhyF2KDzRZfqjR4dyrGvL
ocX36hXcfRBVlO3uh+Uut9GBt2SOo7JDY32ZiKWRwnQqeFJ8ExVeNnCeQ+v3oKVICtQVTdNizsJc
ZGlCQiBnIkDrpJ5B//KfNYZpK7d2NsFctW06FopKEIA2MbnOVek6RTf+tm+sw9bZBOP+kgR9NvwJ
GC9JHtrmu561LiiNDZ5y9/Zm4Q35PrzLUqVexBlmFAGBj7b4OVf/jWeCidblWWvjQgI2DeIxE0q7
KAhnr35zbv/dLMhcvl8FUdt4nCzMCgw+ncCXriK3epYC7UDQeCW4sfhH4dzZHhODWz0aogx6ORvm
Lo2/ibgst7/+OiHvLw+z2Kd2ETYgiIoQE4sHyAA+RzfmS/VqPM0+FUESn5XbKADtT2X/2UVyXhl7
W1b9Is0hQqtR8bX+exPvRPHr9trWo7ezCeaeLJJWQbc5MlpLhDd2d9OTezX8EcW7RDp0xM95cyzr
kHO2x+CBaZIxzmtspbF8Ug3Eo+K+6yxve1HrWdSLD8ZAwmzGs2SFyP/9nBOAfs8h9HOUBZA/8KOA
Y4062MeQ7bwmBh1ivW3wt6DGKOru4qe7MtDu1ccSwxAtTAp7nmw7Zw/ZbhK9AH9mseAMa5FbWsRO
R99oOGpuPBsMTlTSEA1Gg34fOdmF5pVe7xse1zMHit4+4uVjluhpp1E6HNUQva60nN6MeY7AWwaD
DWIuJoI8Ipqmape5VwazYkedHb0OVNoGeJSLNmaJl+/bLsEzS5d+sbTKbKO0k7G0yHyKei+XW9si
P7Zt8HD2LWa7MBKqmdmDnobGKz+ZTqIWnSuU0F22m6coUB63DfK+FwMVVZmXpKTfa2gVR9WKO7NV
7rdN8A4uy4RDlKTKlRDpP5oZEL03fl/POqk+uqR8ac+xRsFm4+C+lRkvdhDkINos6rBGebtQL8VU
9OJqu2E3HQSoB2aB6FNKNx4nHm8jGbyI+kLGlLkOuh/9uzw+1IT3XOWs6y1rdrEuMQ+zZRiwrviT
GYzX+V24r67kR8vrvOy++ELcehd5hTNxyrIcr39L+1yYzbR56Coo5rpx91r1Iwp+Dw3JODmOVSO6
LpmaaUI+m+1UEVtaSEIjvysUpT0P4B5fnmU0O3BcYxXTL8wwJ1jWxGboKOfp6NDDRekg5ZcOD0fo
cfh4sXIcn7cq+u8XWycmgyjnMuYI0CfdKbehDjbrRvrLrWMOsCzD1xEtaW6p++gOA0vijThxFrI+
I3uxccwFL4ZLSLIYKkRWtCx2XETOmM2vnZUBeKH52xr5P6OU7DJRu8/y9mn7s62erAvjzL2floMZ
aakIveE+c8GxMbf/bBtYTZdcGGCOrpino1n1MKAagx0Ooa0gbdJCciv5TBQjSLmdfBzHYLNrYrEk
kTBVoGxQ5mAapB+pXjupbnGOLmfj2ERasVR5r9PGuTki9tTc6vJue+N465DfO3gJhrN5oc22lfUa
RxBoBYMlt/2PZ4S57U1pTJYUlTJXq0+VAJhbjr2Y/SU0qAw0CCI4/HQZoVGyp0RcsRe58q3h9a7q
5772onvbO7eefDz73ActnUaf8wxsIICi3lMgRjnttJMV0Ogl4rzW1xPIF7YYiOiMegmFBfVmMbB6
uxtsSMeD9bF4Nidft61Dd0IShGeV53wsZIizkuoK2kPV1m/Mx1D5kzfOxaIYVDBn5f/FbNWA7GgG
kBbRm4BXROd5H4MNMviD5I7g0WEKkPK5rcVbXQ22fYFjgk2JmXoplR2Gs9xefknJvkVSaOAE/uup
vvNusWmwTAyNauwp1xfy+WMge5SSXX5Mj5QzTYTudhYU37aXxXNxNgcmd1DDNSa4nX5H5b+hu33/
Vinx5GdeyY63hQxGpCOEgqICiqSW9KnpvbK6M0POV1rPF1xsIYMQOqHaGANAm3IYZH7+VODJ4YeP
eoIpJuT0aPqZaoiVxT6teHBBF/AhqL0wTjfgIpRIpTIdBjg84EJ04t0ieyPZ0Wrs4sWJXdYeypKW
u/0BeZvKwEbRxFklqVhwon0zrJexPkUTB5ro6dlaFgMSmphXKtSBkFWab5cWA2apo5JvDXRh5AZi
w6eueNpeEweVNAY1ilBuocMAHQl1QSsRKF/+jJzw4ksxgBFG7SjnER6nmAoBMqWH5gqTdAGoKm0U
JXid0PTFvrGBLEtSGU+CAuke+ihAGGbHh+JZCyZPc6IDb7KL4w4s+auimmbZUOE8OTsY5qNcPeoV
r/+F83lY9te0jYqY0JEaVQWjmjx9L/vB2fYAjst9oH8V4rZRMswPy2/NV93uf7s3eOinM3ABIltT
jkNa8vMoO0Ad6Lf5ZyOgTBpcnrP11tmz031gStIHTa9FGBt8spNslIjd1l52xnVD7Pxzeyy8+Qod
NvJp3i1/F2SyUjozyfvJsBq0AerkRtDa2wLUztufjOcVDEpknWyNcw7Pw5Boo+zT+GX79ymQbR0i
BhQMOUfPkwCXEFsIsSEhbHZ2aO4WngYL7wSx0ECFUbAQNDRKL2r9pKr3Be+i/7hVpmyZ6EeSJTSD
y2xlJhEGE2JveK1nkRlAQ/gQcRnlV0pqsGGh9mNKOv5jna0r2raoywrd0hmaZ+nVXjsginGhqeBl
16MPEnE78urn7Y+0UlJ7b5a5jpaqndKhAkX/r+YLzyC2eZtinhDqeZCZlnD/zjuztY09t1ZKnzLv
feS9dcYHGzJjYzukg8e7n+rW0079TicKStC2/PcSwXtjjENOZReFulojcVAJdmlYtpyAp0YfeVHh
x6iC2lFNBZqNMoRB2bAJo+Mx+IDp3I7kowiym+wOSmMIZmgorec2lwmH/uXMNkKBFNOLumiiaY4l
Epu1OFSHBMUwGrVnxzdxJS8P6HCy6aJt/QFzobbyg08hvdJUZl5aZknFCi3pu26SMDT32Xgw/6G0
wcOu0Wz5tnTQU2YeZ1/ykoP2Qp6F2y7gRagr4eN7+0zuXcHUkATaVtRIHgaXdpvMEzp/JRExnITI
sXGM27FHVjIk3A6ij7jz3jTzTF+GdgmbnmpIJwehcovoxhr326dzBXfe7S7jSYkidCSN0LNjDNbV
ELY7IzO/bZugJ2zDdVgOsbhRinCWcNFUeJybXpm7s3mM0odk/M/Xwfvtott5EWuPejZpmLRV3aY2
kTZZPtV66+uT7rdR/p8vz/emGEwzzLlRCwFZgEme/zEM7Q4KfO72tq0EItSGRk84yLIlhUEuYW4H
S6Hd5vTpR6slfeEshwnCN0Uwc0cB17/S2RoDXeB4E4QF3JCoqtIYpLwTkHqCSyOhBjG/LhD2upfs
E3i7eM9Z6ApEv1soc732qZDpZokLQg2GI03hCB5I7Q7Rjs6Zp6/b1tbP1K91sim8vDFBnofOXHfI
jhomOFrRX6wf2zboH/zR4882GMgY4nhUphjxwuQ3mBP4N1TlQRNvKQw8tAlYHOQOY8XZfCunQYOe
3srZXgnPBAMPqaxWQ9UWoDjr9ov4lC3ePPA6Rni7RSHq4tgu5TTO7fQ27UC7fCxv9Gl7OU+LgLcU
+u8XZoyl0npVEmTMikleOO16UThhAzkbxjlGKgMMpqILVkNF7E0V0FOB7NtvUT5QszvFSv/SFgMQ
Gvh0wM6IFZX65xgF7jAww85Nh0PPa4tavyXODs2Ag5F3qT6WgHAyjn7VKOjJb7y/8zQGBPJErNNB
REhD6syZEIxi6DnKOLC9kk57h6lsyo6QUBatEXmLEjQqsT173W0bQBFFtUc33PVuaHetXXEF3tej
p1/7x2bxSClDV27ASa266iFty9tClI5VNV5FheIbc4jXyzBxSGzXwn3AqqkZpghZL40dD4kV0oSj
jJCth/DWoxjoAfJPGAmdv/ejLT+CdAhjPWCS4VXPVsrGdJPPhpkz0EghIURFdeHnlLe2S9zcEW9E
cOpFd3+QSXlvjTkFpt5nxhhnGrRgHjXluZ+/Quve640bZfjeSHvwwzmDeUX+gBz9vV3mTOQS2LJS
yoYvPfTegG5BqiNU0UbMa/2GUvDbVpB5kcdj2VvHsfPuMgcFNf+xlizYVbqDktQgyXfS6dv2YVzp
Zni3OLaphUh68n+kXddy3Lqy/SJWMYDplXGScrL8wnJkzplffxe07/FQEPfgWOfR5Sr1gGh07rVM
UZjhWk6GT9xlJyW2iXkG7QetgyQ+0pvLEjmneguGVtY5mEGiVRK4ZdW4WfrImmYX2G2XZWz0U96f
inGYWZ0Bb7nHLBwdQ6ZtZA1w9piPJ17hxs78Uu94Qw3bhvPPZb1959WxCpJmSKjwHfvydtEfa54y
bGdHkixKBLS3EgC23ns1VPKavp2BqpadoIEOLusNh1V87Q6pj6Is8uvpnlaviqtO4m7Qb9vTlXjG
d8cAp+vFEZ3K5aZ1s1sapcqFHXgyviim8YH6TuGPONdIr+lDeLUSynhyAWOToVkv/2xz0HzQ1C2K
mo8ZIj+6k14vi5PpJ7wkjjFnRilHjYBpUBSGaQLYndC2el5Ob3C3FTzHgDWZ5ZqiZixP5U3yiw4n
BxzvuKlHqyMzRi7SyyokeoLCgixYoRrd6Hn+cPmcmy9wJYKxZ7HUB4ouUNQKYTgA18SR5PiIc3v/
mxjGfCnaYk5JhKZZSWcNr5PguuAtu287oPNRWKhgUQ7kOoBrfVtjHX0swdxK1/MNXRIXsEDFuRvO
h2OZoIGBrDVFBNOlgEfO/NUpXrxwNzGpkl1QQoMxXTkJ40mtICTZqx666KZHhygzS/QUt/X+mYwa
j3+PkAGDufqQjHUBOY5SNHS2MZVeJcwnG8FN+/fb4u9lMCZECYVeK8BO5wRJcgKKoC9U0k7oeewK
nBfEgv42c90PZQtLFdfpEwlALmhWvGIjTxMYSyESc9bHDsWUJHiSYvSO8h+CXjuXH9C/aLdKCMjM
VVFmp0PMXMzDRYIqzAdKeVr6FRpVko2cyY5c3k4nfY4f9e4sjNG7zAyAyUX+v+7333frqf26JIZR
tDTQxzYIZAw+K6OdJ6hOT6Wnjblt1NOurjWOEdpWhvOpGJ0jS9JoQk/rtCM59qHgLr38wrmm7Rd7
lkGVZeX6p2Ic2qzEkWRfAtnZsssA4fQzuvkR+ljk9KondR/MTsoRyzsZo4K1rOZxQyeFDb06LYbi
DdXAU8Bth3g+GeOM5NyQ5LxBSZ3Wggss96r34YlGGv0+xQIXl6qTpxyMZ4piOStSWk4JU9PuEtUa
J8z/Fa9j8CpFPy5f2/YTPp+NcU8I1eSy7fG4JhAXV612IwffEyXktM85Uj6kobmyzJgVR0gBPqMR
oxzJ14x3Tdsy6FimieFMjQVU7MSyFEYdxWPMFyojkD70oxDzqHHepkg/Ptw/UthEYSDSUopRR2Mx
0f4KyjusuQYOppQewNeN7bDAQtK3A04syH8yn5f8bZ5RlhU0zRRZM1kGArOPlWCqsJIxJV+D6hTK
wPk1eFkDrdZ9OOJZCBtNFFGSipmCEBuK98aysBzlvenXKMNylxc2Q9uVLKZyuAC1d5Rpm0XYzTZd
Gl6OwSPBGAISFC4u5aaFWgljbLtJeiPKRcTRszh7polhQKSvi2lJS2tfflVv+HuXviFj39tUTCK5
wlBZ2GW3qqk70lw6XZo11iQIuRVU2qOe6c+iMD2FU7qT9e6kZM0OQ+4WaOEyq64MWzAUS5FFu2h7
t5XTh6BIessodA3IxMRF1+2GKJFLwtweNOE1r4WrKI1/I907FkJ2ynKBp/wc7WPpC7ohyGjhBQBz
2U6aTqlwKJPHyx9u0/Stroj+hJUT0Yq4imc0jR0SNlagXXeKYVUqvuCD3nNsEk8U4zmqUCtA9kLV
3Pgmzndza1rJeBfMgJp+vnyoTR+1OhTjP0BfWQdDhqHxuDzK4SHud5f/Pu8kjL8QJjPvlxbzT53+
s4pAHGc4Rvjc9j4yOf+yqO0EeHUWxl+oWNpsSgOV0f6NXZf2QwMnwXx67LcgdC494ZWX83OeLcsJ
kAdKUII6A9u/jWTNPbG6sX/W+86aR4OjfhwNZ/kxgUxWE1B0YHRueKqD36F0rQucL8i5LJMxQk0H
21oaKGLLrfQ7qOp9BhAnhE3e0Eq7QuAla9vR8/nCWAAxrV/yUFfgeuk0gmxr9gSkC2phcVWO8fdw
ZUhuVtLoU1i9X1BJp1kkYsh/+kERSVo/cGBuvyh2h91L3iYLTzEYYzEKnZ6rGeDD8hiptU2a3FZS
R+x+X9Z5nlLQn7E6U0AwixcOcLrZdDSrB9DrCv3+sgjuLVGtWclIgnBaigXdgNalgB0U5i23wxPN
dgHz9r/ZC5OxFwNIrhSFRhHt+BWsZbn5uwB9WfuljV45x+JYPpOxFvIgRojH0eqilfHKS7zmiPQG
gBk7Clk2Pc27tOAc7l8+paqrOsAqQIXIaEUgLoUgEepCriYMmbW+YMu3vbegj8xfptrWjbMwRjca
wAR0bY56Z6G5mXIjj15Y/jXkP31SZxGMakRlpw6o+FPQisPcn5rxFC+86cztl3SWwWiEOMjioIg4
xn+Yreraim6ENyhqtIgwFJo74w7MEhz94H0+Rj/EdkSZj1Zzo9AN77H26wm2dgpOwW78MrnYbrb4
ECfbJeTzB2WTkRr7W5juwZxBElvx7+Q221PSgchRaVW1BWiMftefQkS8dEgrdHivj57pY2j451uz
vTEgHopVMdE2VaujJ+dU0ykSRmsMroflXjcTO51NTji67XPOIhmfszSDnhOw+ThSdaXA6rcZdlSw
TgbEh7RzL98pTxYT+VaJpikTxaSqc1/MXwRdt83yXg46WJiRcy6O2qqMt5mCdhGkHFH2UO9V+Bfs
44EB0uorHv8Az6iojFHpNIAEgosG7RpLtFELxxqHgREwiikQO9zhM56KMFYlR+7fJR2+4X8ysMSr
vtd+im2Y4UXeU6I70alv4shKfmV/zxH+zt6w6P2KXsrFUqDfZoBFZkJrqu4BNxnwZmWpSbn0DBiT
04jVWJsLxIjVNfiz7HC4ixXApU+PQvMFS/ocVdnu8K1ePWNqOuQVWtCgHjp41Z7OHscHctshDlLc
4Sl0eHVEjmVj592jnFRtN8PVpSADzbGPbZVpZU9zwoMT2x6bkk1UBAza+GZbbn0rjCMSDJquDw6d
jQyc1M73qLjxZwOpofh4aWdZzINbAiPqex2RQwOoAdqJCpzg1KP7lYMB0eQsEm8HD2dhzJtLYrHo
5UiUAdYAmqFKz/f5MPIaDW/7cpeOxLw1ra0krVww2dZgdLUq4kOSzH7c9r/C5acwvuSa4Q3yaEeA
nRQgXRjNp9kAPYPQTFaqHKdscRZBvCVgO6ql+pjXKuDIQaHdpC5BW8TMTJsIxIsSaN20Vyr8iTL2
p+i7moZWMz/G6vBj6DAZrNRWFgJvrvtSJa0b15HVyZkXzqkdVkA40gxXUnnh+raWnj8xE1v0ctDU
aVWCH/mk+cM+uyle5ttgB/RVq3SiQ2CPd7whru2m9EpfmYfflYbcNxWiaFpBA6ysHd8J18NbXzHZ
abvwRuIMwWweEuUyzJuDxkNk+1UiNkuTYob365TmHogjjjZI12Cv4gwpb6rrSgzjZGMZlCRiDSqP
Bt0pZMPK02XHyjsG41g7UA0P4qgRJxeuU/M5T+7V+ctlEdtH0BA2GzIWVQljI+VQGkTsnSNjUytH
qydfCMX9ZRHbnlT5I4ONvpp2jCYBO/SO+jC6oNnZ5WjYUzi7xA2ue06AyTkQG2vpgJeb5gCPWwae
Q/ychRFHgLwZ7iimKkpADzYMFjIiT/qsN3JEsH0ofVGF5SosxCOqVh7AvL9KUnWSxNnqwmpXidHL
IMvYew/kn1qD8l6SukEi76PRdMmguuKQWmOv3y8p+T1lui3XqSPX3UGuFscAwc2i9M5StvOnHOPq
BMx7zAw5M8YCwYZ4GL/1VznmXhSfeLpPZ70FbnCzGbMRGcfHmLAOIIX3mS4JciWJBhTDxuHebA4T
2S0SsUjD29DavJiVHMauxxkG6Vu0Ex1xfgylo6bYreooKMaCefyySvNOxBjRRgYE7YJjOVV0XwVe
mOdocbjSOHDkbCxPITJbHYm5KbkayxgIY3QnwTh0P9tvI3DaTDfRgdFOSYjTG/N28CvbfOVVWjZt
z0oyYxjERQxzTUHwpOav9XhlJofl7xmd3h2OrfKZBvi9g/oNFnW2laa5gQmxo7TlOIPtOPB8FLbE
Z2qoURkJjjLb8TUFvANlmgsGYEfwOz9wPzUQtRInv1d3XUqWdunRL+qNwO60al/G/+uXYxzDEmfR
qIJvzlGbqxHkAM0+Tx8vq/gGrsb726GGdlWfqhRlFsDphGlVQbwjPYK9JnbKEvMYXeI2i35qRe17
mOR3tZH9vix704avviBjMCoyAZlJQnVbjObvcVXZqp5wWl6cF2wytiKMJBMdP7SuxTmzBBPlqiW3
cjF6aLKSE3JxXhK79ybrmqqRBepnpt8C47dhfO1qziAsTwRjJoZU1KN8QgEs7e8lHWTEV4r5fPlO
eCIYe4BQKzAyWlAQQ+WRiKJbRIvbmzy0HfnyxWDz673aNWSoZ6ODaaWgmM3P3k8eQChmA0rbjh7i
q9inm+UUdrTcUyq7cVdjkL4giMAt3kj45SNjAPH9TzHipCm1HC+g1CpLG16T+SbnrdNtjzD/0XWZ
BS8sjDwbhBRCJm92TexeZboV/Fxg3SkhnOn0lvJg/uQhum3HZCuxjAWRWr0Z6wa+Uqvs8ZmuSQpu
Plr5CZf6EHOp7XmfkjEmSi1WyLgQZgpYv2plS5ofi5YTjf+LndfQkNSJqaosumiR6krRg9fvLbUJ
DpIVupiBIkA/EB3QA3m8hH87DydngcypSqI17QIwUGdMUyftaj8aGm8aWw9lADcnqq8bpmUOgDce
g32foLl7+U1uJ1arH0A/+8pGw192bTKjRjUeBqe8Lrz8l3oM3W7X/2hPiAtSV+E40+2LPB+ZsZuw
+coAwEvkziDk1e7U7DBzx86p7n3Iz1enYqIrRTX6eBgWWnKYgXeTeLQ7Z1FGBjA/OuZPmdMW/pco
63woxnympQiI6BaBCPH7b60NtG0PIx77wRqACZ98H73xlByU26y2Fh4fDv3Tl87KmNVwMuTRDGnt
VC6tpMMKzTGT74j4rBuOHvzk6AsNPS5IY0tUQTmlsqaHFK5dtCUHL+QrEHf2spdhlLl+uSxt24v/
+aosKAPAzNI+QMcdkysjiny7cL6/LIB3bywkwxD2xNAoDuZ0o9502ExYUAy2QrQ9gUqouDSX6a0G
VbHM5sreHJk5KymL1TBMUZqRDjU4OiGWH4y9emdY/xSHeVUxnmFj8RrEOlA0M0UWMHiLJ7uxq9/P
tyPAYDsw5QQuD3dxO486XxxjVQoTk4mLSd+4vtc6QOnP17J+aM3fjcpFuqX6/VEjTUM0ddB/mR8g
/GJxWJYRyXRWWounevpL5KX+BJjvydavO5eG6KGTgM6j8HmoIf8S4p6FM5F62wdJZsxwgsmJ8rUP
x8XvT9gDhbzLmso7JeNtp0qRk1DFyCJVFmWX+gr6aw2/WLttOc8HYhySnEmmoCxvOASSZ3p0fl+w
YyT3AvZ0WtBdfuJYqiITFYNpsmwwxks2I8MUBBpE9E8YYA2LUwqCaLOz4hH8AWXjJNKXyxK3V9XP
ItmcUU9Cwwx7fMkUpe/ZReDim9fU0+eDi9ENEE8kbgaXn7i8F78ZmK4kM9FgJYhtJ+ho4klduGvG
9MVUvLIbQMcqcOzadrtyJYrRy2EczaWqEM53zuTIwGhvMRwAYPgrY187pk92owMQfOArpWjRjiLn
VjfttqpR/AxdQmGQcb9D0qhdj5aeM1bfidpYStG6l29x8zmsJDD+1pjTQA1LTOWF1Y8Q+H9J5GWm
i31zq5Ae+/ogphrnTNvx7kokq6r5WwcWzRkKr0nAN4ZgjKLdUzCJ8bi8Xj7gpgU9S2P9bNvqoWoS
ZJdqSKyk8IyysooOze3wthx4Tp1mRB9M6EoYo5hiXY+iQIc3CYhLez/3JZ8OpXZ+womTONfGutuk
7cS5zJCaYYkdW8y6q/qUJZA3cLYZYq7OQ43cKqiFn5iDvMBCtlF/U0RX0Y+YorQuX9D2UNtKCGMp
M6Go5WF6m76BPrh0CiHwtNvGHcElWvna9WgLjxyZnIfFgtOERj62eYTedfuGqlj6pHN+pPaMXXAs
HF4lV9zZZd6nZKL1SWhJqIgIbEWsaaryIek6L0x5Tpx3LsZgiLUeaaoEyxikD8V4ykWH8+E2g+TV
ZTH2oh9pZbfGrMoEgH/By/bTCet4L8PReMRspU/300QnhxeIrOjpsmzeF2TshtHJAEZJkYCUrYUl
fgtEbTMPEp9zPBb+pc8jbVJGeO1I+qUJL7rx0jV+LnzVk/0k8ErXnAPpjLWIiNAQCjOGAYoG7no6
YrzSbUNuj4FjLHTGh0UpsHu6FGvoFBWwvCduDSQdIMnitvJ9c4yuAyux8hv1Nrjn1W22PfUfB8Yu
jOaVPg9VVmLdqv6eoDOXL5ZpPpjcTtB27easlyzsS4ZOcNWE/T8jIjHmzvJf822vuzRtVO3On3f1
i/Kozbz3QC3gBYuv0zteWUgZ6KX/QKrNd62L2i8AYREv34FPCRDzn5x4Wx2TsSICFjErcOuiR6gd
xyKzsuq2JjyLzNNLxogM1ZhGKp1BifUXoqAp1WCIrwx3l5/zdiq1OgtjSnSxCkOVdm7mQ4OEcdrF
frCrjtTu07lLwgumuAIZAzLNOhn7UqTbI/+A907H8KmzKO1c7gFQibegxxPI7nI0MQEmQgCwAFpA
JYA2DUA5Z8XIiCW38aNfhFPe5lh/ttdetU1uqhShrtfz13wAmKqecQIPTjjFboYG8qIqjYw2fkC8
oTu2wn4ynJFcqc+XtWPzKGBdlnQNnXBMYL5/V1WvzzmpEbYlknRtqt1piUtOILqp5isRzFtq+jzu
BBWhfdVemfI+k/2Rt1DBE8G+JGMONDWBO8k0F7UQFYkzb3iZJ4J5RUKSa5MO2AlnkCI7BDLqmBQW
tlMuXwdPCvN0iBqrNVYz8VbFq7p6SuRDO/5vN85SmKZ5IugFbQ1m4m05Xefl/n86wtvS0MpSd3Na
dqGEv98DolmwuwbcWsmnlnSAn6UqYCnQFXbev80ypRAzmJi0jUFEre+MMjjWcu5fPst2DrWSQ5/P
6jDzBH40cUAYpkvWcOr9yAkepXvxoXeAY3Uz8EY9N1/9ShxVj5W4RQDOY9fj1WMiRemvo9xw52i2
VfX7MnDcwvbDP39B5lUODZmKMMPAtWTuhtxaeBW8bU0+/33mSfY6skEF4L5Og9QTZeRJuQKtsfOZ
+9ExLqDCwWEogHkvmTxESWsCHK5VrfQ6siWr/KU9liZK58lO3CkFx5Zt18/OAtnXU2diabR0zCou
fw+zP+i7EAuQwVUQZPbY+n35bPKQMTa/5EokE752TdQJZTADiUDfdxJQrsVdOP68/CE3FW8lgwld
E5JlgpDA7kSE2IsEFsAssAuje+lD5RAuKQ+XmWrXh3BuJY9JeCtVKqdFh8cWgbyYppZh/OqHg2ny
BmJ53455v1WjBG3aIk8bFq8zHvPmquA1ordthK4D3RVQUKLB5rjq0KkdeD9kxFe9u5ywJevhQfWe
4Ms7zJ/zKpCbD3cljnm4Qt1HEVFQ1pHzZ6no7LpavM8ow/lAzNMdh3A0IwmwJNiBs0IJywLmbVtK
dkp+BonEe8K88zCOtRj7EWCgyChophvZxU3kiK8U9JQC18ovfIJnahM+6t75eIzN0NO0rXIVtX7i
q2BEjrG4T2s6PGS67Sf1Rwyb4oaJhHZzjXuaIj8uBCsxgWWDtQTMmkcFNz/arIidtYLNcaUi1wJl
wFd8o8/bGQ4WBz1EdQdeqWpb3Q1Rx9ookI3RwXjvo7o2yKtogH+n9FEUlyjCvlOFrkXpZVefW0lY
SWMeMEajEjAXvEmjxOOYxX5F0Qp056COuvrU4vlKGON+jTJrq4lS2wjzNREHK1FFK8t6jg/ZtEkr
KcwDHupkCGsKfJCKhaUuJ5nEVjh+JkVZCWHecDzlsdnVmLEg6SEI7rlUAdt9+JUA5tkC5q7TCUGV
KNmL7k3qGq8abUKad5IbHdrvAO79/gmrtBLIPFsw2wQdsO8wnNXJdqnfFuVkZcGtqDxP/d/TXWIQ
7CyLhRNtEy2RFKSxTidkL5VQ7qc5bnn1WOpTP9ihlRDGr5fBtGQxAQRxB7hn2vM3c6t4Sfc0Zw3u
J+4KxaaJWMljfDxRlyKNAIMP6BIKaZf73aHeUygv3vD7toITSTOJhrySHSJq234o1BzLuFl7iMd9
2/lyzHFR/2KFzjLYw6SdvuQGnO4/u3yFQ8saxKr3JfpDvN3s7QKDgaOoBBGtyeJkk1ava2QBtBs9
gyYZrRRH3GPbEvUFcZfZ6uNlVacW4KNm/BH3wXUs6FCpGcYINLW1TQH4DUZYWdiOtATN4A3cbvrf
89lYzzG3tYQ8AGoxkOY+C8mPTuCRtfDOw1zWEE8YHNBibLC1V9MQWbFy0tIbIj5d/mzbndLVURjX
BJIHYIpnmKKhPecW0RgWL3zjNRItucdIFPY7b/rjf0PyvN1bWUlm3FQ3S1kmNbDpg9c/L0BKKW35
VTtNtuATcIUre36JkndvjLMS8qGqJxGDLVJ0TOOTIXKXhra00MTGpK4YiqyzSKMSyQapbQD4OWrX
WrOXivvL17VpJlZ/n/GDLSBYWrNBmKkVP6MxsgiJrLzYXxay+ZVWQhg/WBeG2pky8jWh92fpJ1yI
9b8JYPygIijN0JvIc6fspFQPRc6rEm/GkasTsH5PidV0UdHQqvv7pTqIxT0qH9YyqLaecW5k852e
RbGwP+ZgxlKno1JnkgS4E08iSFL6xJV5VS7OpbCwoMIE4P2A4EhzuZyMsgRr4cK5d/rZP5jQ1VEY
kxOLcT3VRovCDaBOgi+RKduqdCcLvQ3sw3j0PqMEOqozCrY9EBvj16zqNnpXiuK8oLuf9Wg6Hjry
cvnvb6NVAgnpPwIY+yI2kwl0c3gEuisbvRYAHkMAjlmX0Adfwg4Exc2OtmBCe7lKKQpFfTRCLonc
dvdn9TMYmxOrZa3o8xtGGB1EqW706xCMSh3KLXSqIKrfdtl5Q0tb6iKJkkJMRRFxp0ygVNddFvQi
bcYs4X0xVU5dkMfLH3jLFq1FMOoimU2DIgtsUTZ+0bTInednqeQlaVs6uRbCaAlp1Y4sgAJwjEC1
CqLfRWPVW9LUPKgCIGvz7ljWofYJ+ySJRDdUbNUANJoxH6Rc6iEzCsTpSuQIwWQ3y2cqvisRrNno
p7kC/wzSpiXztDi15O5QcrEyt2/ozzlYm5ElXRxFKc6xLOEPdTZ+R5X6DXxlOed78eSwmqBETSwD
R8DRmmetv4pJaAncodQtQ7v+YowmyGYODtURYxEY97VpFl3bidd9H1/JzWIn96U37oovXCAK3tEY
I9JE7RIuUYZ3NLXg7pxv5qw8GYnOCxx4cuj/r6yhggpBXcBtOY36vcseQ9C3dtzpJvqJWAO//oRM
9BDpE1Enhc4X6jY5gLBTtEIMUQJn2qVjsDF3150+lEsCmUhi1jqxUSasdEqyZqWTW9QvQ9taUTja
ej9Yi/6U8kDqtg3fWeeZ2KKSF3HqcyQ5S32n6c9Bwuk2bashVn4kWTeQqjFHihfa3zAxZNv3maVK
qaU032VwyfGKEVshjCSe5TDn6MFzP8mTDrCFQrbKOLNzcp/2OyXG2yIS5wFvZgFAzUaOJKuY0ySM
tAIddWNGHfsNKuAfqssBuBy/shfyIALBmhwFZ7kFVkHI8dKbSelaMmNrldRMNUzW44H5CwicKOMb
Fs29wdW86DDxViE2teN8TnbHeMCEnayHyDmCxiPkNhk5LejNZ7z6+4zbHeqhbpMCCi8kp1xWrVkF
gC/H7771lz+8qpUQxtxGBZYehBAqeMyBORIeQQK+s5Rdif1c6a48JA5YYyiFmSPvMr9xcq/6JXjq
JzY8VvfGbtFMgDtX+hlNcAEDEvFjMzl9yvmYm09gdU7G9iaL1qopZQzV9JcR6C3NXHwR62yvVgBp
NJrXy+HM5sNeSWMssJS3YEyiWK7pMQ4RypseQWzIC+N5CsKY4LnT6rqnNRgZ/Y42uc2rq+LvKUkN
ZX01jImqElDfdTJqSRQhu/W1/X9XrOc9XZaJtG1i0ZREnIVieJFfCJVs+UGyFXt4Cq55Ve23tuQl
rWcMRT6X+tDRVcxELH7nynytJbo9AUAjUaTvLfZghADzzpXh9/J0ry2JXevzz7I41FF5DFGUVvrp
azuF4J7N55MSHYNWdhtZtwSAHfW9uEvSxBJElMkJ+siteTVP46lteazZnPtnR36beQ7raAKuRtca
uybG6EWQeUvVu5eVefvpGCpITcBVJ7PTNmYzNGNLwWgVDPVI2d1SPC/VtQT0PR5M8GadD3wLf0Qx
1kirJAH8OwgqOqd3A788BPv6C50spmXSjL+8sJkRrOQxcSDpyyTWZ8ytkMoO/MIDpMpyn/uaU37p
YfUUYBOED5Ffuvotr4+z6T3Qf8foD00L3rzoKkgz1WjsxQAh6IKOmxm6CzTw8r1tqsdKAuOHjblN
Q0InwjsjtfKwB5fwsZx+XBayCVUsraQwT8kclLpWsbXtGF9FW7axxnbT+80Jw5dXhtM65WC1yE3l
XXKlgE+Q7tVc/gHbOnP+AW+bDasPOfazUhXm2zbrP+h/g1U7DXhsDUvz5l3PS1A2VzBXJ2b3h8xJ
N0CpgpZY7c724mh2eBBvKcJT7PFY4zlXKDPvIUuGsQLgOYD/zH0qnerBjnnAf5uuavX5mCcg54nS
kRxPThNf6+q+A5GgNkVWE/68fE/bNncliPHAdaa3EiDiads3vqcbZamfm5ZxoMuPqovd2V3uN7vG
1QEL0vj9i7kD1oQTuI0jHOjK2cL5QZtmbfV76Ldf6U1WzRqZc6C2dCYABozGyuOn1vAA2sydXdt+
64YB3CxZ0hQWjcRswjEdUxoRE1ccH/OREz9tbiXCMv8RwEQCRbW0gUG5oYoTgOOc1A1do7LSX80O
+HtY2ukplwVqQ/qtGvuX73X7M55F0/9ffUYNU9et3KI1Y5bJlQgS+FQpgEUjRE43DU8glXEuy9us
ga3Pypi1QC7mUO3wJgbPvDEO/XWKoDVyquN0GJ3pWwGgtdjTeVK3mndrqYyZWyYNfXATXzjbd/v0
QOn0aLVP5Pa66B/6EJoosqyj1KYSnY2FI7EeM0VBoDoifVG+xdiwafeD+VqC7w4NRGtAJnD5i27e
4Eoi1d7VDcogcAraGiFeA/hEc5mtpP+VzTftckzyiWOtebKYRzcSJY7VAPNAonnd6ItVY9kgKZ/D
4m40UvfyubZjShSERUC0mgqe3vuDKWGWpB0lKR68Ak1yWq4FxewdJRDLrnj+/K3K9vHiztIYW70k
U5FqdJJ3MXYJnGA2W5JxR0I/BW5J/KQAW8HkwQ9t59qrIzLW26yGjhimjNjsRjhqPs22i8gKHOma
ANb9TrMWF2s4k2U682caL2C9logqEugju4nZtqMWATMFA4zzMYye60/1v1YC2L1LcLyY9ZwZipOL
goUud2NlxcD9glQJPlwb5hcNVIY1YLcx9ispk1xReoQPtTu67XXxEJxUH/96ALMCR/k33cBKFGO5
zKEZImkGX6GhgwA20UqrHXTess22SqykMJZKzsgY9BP0UDzMbuGpN2jFWomjh2/QAoWb3ij+4na+
vr/83DinY7ORsVSzfg4i9EML3enCwgM44e6yCPqBLtwVu95fG10w5RmmgROshy8HU5jssnPH+X4Z
njLuJtsWxToU+49qsMuHs5DWah1DAUeg0A/79Gt5mF401VavAwXbDZTXUrYAtThbZmKJkhvyCB42
29oSMcEPYGpEU9kx6wGgm108AMYd/BHAVX+WcJGpL96qd3T0ITmAM9vjBtSbEaGKaMIA2Ccx2a+M
tZhsFHKklaLfu81justdLL7tMIbovh3ZgZugKAeX73ZTfVZSGfMJ2me5DnWMF2nDjREcJh6Y0Fus
/F55NEXUMK4O3hZD1dihjq4Q20HATDQ4BSbvqj8QnzKBGAeKgo5gCQRCeJT/3GnzVBxCbP1dPuFH
7X3/Axh31I6ZQaQJP2CJAjseT9pwZSiIgKXZCpo7k7fSvS0OLBaSoclAR2LEoZ2l18pEORTakxTs
VUyw5EFsqeRRA34g+rGXT7eRh9HjneUxF5hGSiZVqYnhPWwvIpgO0F0WnGrUvyUThoTG8CHUtUMg
JndFFVxVcXMIJ9MSq4BTVN9wxO9/COMTAznPawnsNiBvHIChjEDDnVzFlne8OSveF2YCJzFN4mzB
biOWIDypuybaowGChViyKvEuwRrx5Q9MQ6OP+nv+vkzoNHWTIYaSCIBY80pMfyzl7yzkgMBzPx2T
R5RxJaR5ChnBFSWNFtzUpvU++cibqd+WhJ0nmBiU9QCf9D42EwpNAyo4onjqpYidHpqd6vf75hNu
CdqwEkQvcRXd1m3RGuYMQWN/muOnbvhrt/f+7zPuVpjjiHQVugBm88UANfWcPV6+9+2HdT4BOwyJ
RbQUwI+oN8x3gGKxMXcAsgHyiLK8S3aFz5tv33A6707EtvulYFaNSQZZFwWAhDIjnqws4yfNJGlm
nvxCS7a64o1rf7T/76Uy5sPEQgIoiXBKo/Na/SRwV2c338/qMzJmYVEKA2scwCwIk1+VklsC9Jvw
dpDpbX94pCshjEnQGmUmKcX/1qPMCbPytlOqZ6FRAFs3elgieSVpaweawrENH9Oq9x+PsQ2Dpvet
FKGIYw6+uAz2UBzaxLBmEVPohGfpeR+SMRJEjIIyzSe6JOUm408px4q6mXFOxFMHxj6QRdXGDkjk
jgl4JXOsMX5ZoJZ4+WnxbouxDaEZJn2V4CTEp+Yu9umb4mPk8MQwJkJN5zFRwIeCBRUqRtt3LoXi
4dlUzidj+5GJ3gRLmGNGKZwcabrv/37J852SsTDHOYmTPtdQApmiwlrkJyL9Nstvl2+EdwbGCgCb
v0zKTsYaBRot06FQeBwk9A9ceKBseaVo5RFp+oJ+1qk60Y4WitSefkcr/Z+h+Xz/xRhrsEylnEox
9EuVcyBD20WR2rUoW4l4M3SilUj+wFMCefsLmibWoRA9SuzUaJ0a2TC3FUWdGd14l35VdiFGggRL
dY19sesAut6hbKXv+10C3l5lTxmTUDCrOG9r20qcfwdjJYZA/v+td4qMnFwPgLxvOBCkvKMyNiLN
26LqQbTiRN0uCHZtyokkeUdgzMOUzqG4JNjpkbram9FX0zvNkT4X2OnnL8WYh6jV5iFqRqSZuY+9
ikD/LhR/TXJAFfGPiLdobBUE9U2qNiGBNc3UnZkeMon3rKjz/PCsDEWhg/G6TtgBTJF0qaBNiLIo
LWt8XI75aPevrRPeajvztj4mKifdoOpzSSDztARDQhmR+ocmH+x2am1Bv44KYBuQhiNpUwsMjbbo
FElFioZfsvp2idwYgFeG2TOWK4CkZOKTGf66bPU2KpW4n5WM/yPtu5bsxpVlv4gRoCdfaZdr362W
9MKQpfeeX38TPXO02BBF3K2J2LFfNNG1ABYShTKZDOwpYzZHAS0pKb7s5W7u6zNKkOWxhBrmMlrS
wjmc2zHeyiATDLWhOTVaTGPKk+jJTumPgtUnlugTr7Eae/yan9tDwAH37W923Unmm8Vmkghhi8DS
CG+q9rVcEmeZclsbeAyX3P2k33T9zYZpiDXoSCLz+w/1Vve1wvuiPdIKZPp1/+vxlsUg3SQkihE0
eGirYCaIq3Of3ItZa/UNB454dhi4a5VaSMVZxIwwHoDLKY7BsUcqSyG8POX24wxkFGDPx8SNxPas
CkYGtnwigJw0jmxh+DGGsoUUdi2gc/G7WT10odeOMc8n6UH67UhfrbIgFaa6gvWhDhF+Gd3pGJ+K
s2KB1ebD/0c5hx6oPVvMoS6jydDaAZ1i2k10r3riIb0h94svfaO8WA2PVmD7uK2WRn/Oyh+RYkRa
AA3kjvqk+Y2n+YuTu1BkxHXyABLWEWNggsOtWW2C8soqc8iVvAoWacIiKWMP5XnW5TsV9VXVTp2+
w7yHrz/vH4XNjMjKInPCQfUqCWBEhkiB8j2pnMy4rTDwoYdePSbWxD3mvAUyxzyeqrnTabqCEj5R
ebXkSTs2LgRCnfgJPNb2/uo24/jV6piDnphpO44qvmISfpES2crqT7WoWdpySY0jkV8m4du+wTeu
jt/dVNZ0/M+ErBRz5GeUpeMqAb3CnJGntscrKG8MqKBmy0e5eDD7zu97wx+U1OrV6qyU+TEI0TqV
oeEiNK1x/gJdEquSVK9qunOVLt/SkDy0RXAas9RH4HEDIU23yEU7DL5OHcYHpkkHw2RnERJjFijm
1am3P9h1PWxE1cYhpJgRJih++lh407l57StL9ZGds8K7FAVqjkNujMniZjWvFpngqh0q2RwiAzm6
zNItKtRo3k46guH0qHkNDoKcWMrj/mfbjBiuNlk6JDyR8iWVkBckS/ClCPJjoYQn3dSf9s1stN68
WxvbmDU2eiuZAk5b87G6pLdovsEQq3zWPsXI2hVn1V/Qt1nc5k6Bg24eeRl73t6yHEllBb7xijLZ
6L0V+GgBP8yfzNvayZ8HENrqTuzxJlG28eXX1zSof61wtM3Hvhkp7Ywx3RWSveRQv/ooyfdoPxCX
0Obs7+81//f7y6AZmvVHoRRQSRMOhk/VAFQvPw3n8ka6n+8xKeDmTuzoR+k1e0nQI7ZvnedEDLYp
hhCGdYC65NI8DxP63JvSHguRs8btSGnlqyymiQM63Ge0G3SpF/zQ/PiAbqZPhHizt3zIPV7KnG7Z
DqAZDKClgjGoWots6URKqHyk51L837VQ3n81BmNUI2pMrUFDmlSLZ4KXvlnzmon/cJ9f/ZBBlSoR
tSwOECDRmzV1lwO6pdE1SCndClC6JXZ05JGsbUZ/1w/FVsNFoQ2LfsFhK9OTXJ2WSLSIeexCnROG
cfyOVa5RpjSOAxF+J5HPZfpVyj8XPAGw7RzFai1MOBQAj0mmwAv+ubdbO78Fv59d2lDpQmUzvtdt
7fv0D30c0jLhk+FqNyIvQ8HbUQZMZqWeU53O1+bSR6V1+/BAlrNacZIUG/X4d/5oMigSh00ZFTXM
1K7+RB9biRPR//dQdNRRRFZtyBp+i048Mg16lHaOmskAiKlUY6fp2GS5My2ofuf15KX5ozAe8oVH
Mcc51qy0TY4GzI5IoEjSCj+K7sqFc6PyrhpW0EatOqEYBaRitIcaOgJQ1oSiG+TOQEk9XyQLqTt3
H355K2JQRCLpBN5hoEfURJcJ9ILgJeCcNJ7/MSASyaOoQWsSb3Dh0tXuoIeuGj6nkcmxw8F4jdW3
UcClmQfUA6l2pwTGmP4HeOEgSipdqhuNQ3yyv6rfyCe6apnEIqBfSifWKBK3H1RnNvJDk3S8XheZ
AsWffVxjlWyIEmRJG8HHo6Pm69aC0hgaj+3AQXxnQ6AHNBuR9+3bP4kUjFdZhHZ1o1FXsp5+hg6v
IX/faTTCIMokllIVpPii9fBSYiY4SzkBNCfk0wgDJhJ4JOcpHQAfUJftb+QLRU2Ee5+VZ9kvDoqF
UN4mVvGj+oZdP3NHGDean9doBkIOfJFVBCYpgZ5UCc2smNheqlCsPLcOuswOkct7wHJXS31tZazL
sxJFYhibT8XzbNN+a1osBv0HbosETfsQDwqsxqo+G4fsRBPZ+yDwB+zGRLkJjXeMPjOrzZO0AZs1
LkPhAGlHAA+OKdRvWz/2tUs1o11E83J0ivHERP+wzVfDzMrjEMXQHL0AzpTkNh1UleenNiZWqcaW
MAjWkLoq+ZBVmd1KPMKDbS++2mZitMzQC1wdeKSVlV0kD/nwg7Or26f2aoDB1iJtkCmO8W4RUV3G
EQU7eKVbrUMbavMnwSlf9w1uvxqu9higbVu1KVpauBLF9JjNNZhcjA+BFr0Ms+wGankvzNLfJNzN
XybZWpwpSJFuCrg+IA7p1OJ0MM2M16yxlS9D74QKKQyJ9rcyaJMWYbHUHQraoz1QIjBrOUhHHXry
lc9rbt1yibUpBnaMSc0HcUgoBeJBk15rnvIf7+8z5yzCNIxAFqT++vI2Ht2acC6lzStwvQDmPBGz
VZB5vl6B0OUW7AG04DIIhHi7RX8teyutjTEHqGqUpBwrfJicHIUls0oQQohP+z690fKvyWsjzCFq
i1GvshiJjfEUPHSegYuvxMBU5IEO3EOlHJPlFih/feGZK+RGHWtvfcx5MpVmHisBm0nRsP1CY1nl
U3HIvtB+yPm1/Lq/VI5zsAM+QZTMuHHQBJlPhyILraDjUYFthcqrvXy7h1b3DASxqg5SzQgjkM5T
opswfVAMu20DW0tz3p2yhX5rY/TfV8Y0jI0mI23n6d6UlTJM2CavjUtnpDI/5xXmOCAhMSCxlEGh
LRqWFpfCbZfrd7mS3lRg6rX0yrRjMzpJM/oeouKpGFSvF01//+NxzsLbU3C1WqMJgIKQ80Hl0VWa
z2PwTVs6Z98G7/Mx6JFBsjYCuwaek4lx0owIAoPJscxlK23nz0LKS0JtRbjrD8hgSYvn01COtO1v
6a0seR7ls5lFSJ1mnHXx9o7BkdhQY0x0hqqjCw+TUFhm7SnLh/294y2GgZGpRtW20bAYo00tjIJZ
RdPbZVQ7NTcVu3UNr/eNgQ0xyQtJrZGqU++UE3HhbTfBvXQfFJZ4oo1l8ifprZ2tPOwvkeMeLGWw
UpRh0LRovzGVr7NmldWXNv+yBLdL8m3fEOd7vWXzV75eTX2diFQKi2RPYvo8lLFl9p/2bXC+19uL
aGWjkY1/O70q5SK1d03/JQAPZ/W0b2VjyOrd7SIzsGGk6LSPQoBU/3NCXQXyhOfCC98eVVAtsLXX
+cDXUed9KHoRrNaW6VMRVDXqK6WoWNNwAuWGpnxrJH/pOKVUzpUiM4jRR5I2ZS0ac+TuVGk3TcMJ
/3iewEAEaZLU7FToCY3dZTYuPRhGh+LL/jfi7RaDDuigNQNZpSEN6Vyt/Wo244kEJ30+TTnHFC98
khmUKGehBg8x4r8GVJm4S9zge3GY0SxHDoEb/7f7XmZwIl2KTC11VPWKwR+iOzHhQB7n47P9tOhe
NJquwBu6R8tf8iILx/0Pw8E5tmFEVasR/bOo0zeV4DRxc6jb2DbyFiNShR0206UXA2vfJO+8KkxQ
sZQlJjlCfCAwAlhqnh4CJUmsfsj9qu5yS54br886VxGbp0qQMlvS8xt0tdx2NBIQA9AHhPOdVFX+
/u/aHLpYYb7C4IiZmaJglPI/jS3dEzSv3Hq0FPBvnOuXyMFELNrLcwcFFPp8d4fRklVb4JzGzXT9
+lcwwAIKn7SoKqQniV8gbyIewpvoDgnYY3AInlAG9EVM+HCAmudlDMQ0UaCZQoc8WFreZ+CcblUO
hvEOpcKATByWSVHU8OPBkz0NqoSRpx11zOhAksfXecz7HEhTGLhJa6HU0h7Wiv4kygcpvTRcpRze
njEw0xBzCDMwCuBFOznThUpER47p1o4GYlkojd/97yIJ7645hYEacelNJJbRupNOd5LmGWKLsPhl
/wxsJpFW3sfmAhY9CjD5Ce+jhN0xHVb20NPcWZkl2iqSdRg0dE0HUR4Hh+iP33mmsf26khgZ2VSh
KZzmCiEU5cdHSonPK+nxsEdlsAcpz3IuK+C1Gjo04zqcx84h961DxWlLD/UblNkzX/y+v68cZ2E7
eWNwBrZ5TO+/ILUaMF4b/xE2VPoLVvFIm4AtMI3hjsmxOUJJ7GX5GtYgehw9hKsP0qv+Sbs1OcHq
5rTH2lsY3ADlWqF3VIGGtgJCXvigpsAOm07flZ55nAo74zJTUxTe8xQGSZKlmMyW9tHQAgHNJBUe
PXedhcS5Ez3wPGb7y8km1D4x+gPRz/f7CuLAYA6hDQgFhdlryXI/KRpP4GIzg4ppqF9GGK9cal1t
pilS0Xttd5eaMlnZGIXA8Peh8nmZ6s361Noac8/h4YmMaYW3DRVRyA+1j7bGi+hTFZQKEzqyZT7v
e/8f7rTr+hjnXBaxadsc+R9KmNR8onUAJBK+gl/yywD5YuXW/MSbDN0GlKtJ1jWrOgzNDPG52bll
e8mGT2HxOkwfSgxO5roEzpCf+4vcjqSuBhm/zDo03/a0q7itvi/ZQ21qdjt6UeeLhavXCieI2r7h
rtaYG05rpVzVE9AmxtLntkSCJNUwzcW7R7mOyVxyoxrjJ8zArS50tZOCrpnlts3sye3s5MQbB+Ct
ibngxiTT44kODWb5RY8fYog1gY9s/ytxjjPbmTD0canmPR47g3HIEz83OIlu3t9n4GJc2liVWqwh
CMSbUfsy5rzAg7NLJoMVbQmWJrVDkmyazpV+yqWfcvBjf5P+kK/95V2/jXKjBSATaBE2uZCTdiN7
wt0/lSwTaqzpJbmFOolX47bkuQAPm9gGBKFvwDZS0orsZ1rEKpz41L3KfnBHHDTA3Y0WDye2j62u
iJgFUFCjZJzOLKsmy1U6pm9g8LYqPVUcTmUV25o8PiYB4HBQeIJkf7g3fxllo6y8k5N40mha1aF3
WArxz9wuDhoEKimdK0+CkELP71fm1RzjlFmsVRORYG4Sf45ybdV5aE/RQVF5XXbbvnk1xPimLAht
0y5I0A3BAxnOFSrd2gPHN3mLYW4vpal0eYrRZpqA3OaNEBeoVKGabFiyXR5DKnDu84h8Nqu74Or+
Pzdhwyt9EZRCpH3ztAuIMpeIR0wlnaojtJEhQtSiymm3l/Yo3NBOO8GZPu0vextXrvbpzq/Cu7rN
+3KQwGgcg321QlCeP/03A8z1FRNh0ocRRUCzQXvdxyb7+t/+PnNhRbU2Kgg78KytbmV1scqE16LC
2yLmrlK0cKlJA0VdsA8dO607TB2Puv0Pz9jrZ2DQIh+6YolzuEEHtVKqMDTA9SgY5ji2vFwwzxrL
UkIWdQqjFFBPH2OCpZ+ng+ZQhfvSKX7wwkLOuWKZNGrUCfqkgDG06loZmjiTDNN3gH7i7XsC3aMd
NGKZSjBZMGQTHWQlp+GY3DUHSkfH56badAcQCasyWH3BA884XCynfa20uEn0QLHFILiRm5lz2W+/
llc2GJfDjLSKSSkAa/yhOuLz0K5+Zzhrlx5dJoVLznQ+CW23zv4ObsLsyizjhbrRRNBvphlO5Zu+
OEkbWoRX5abb89tXutpgC5mSYkxjQJPqJeK9eX6YyxtzFqwxe54kDvRwlsNWNJWuI6Pe4PUDDVtP
C4iVEvM55lbeNh18tSLmcoq0OhyHFroLRvsITVBL1TIn7+9lgVeh3T63K0vMFWUQw0TXLfZuPIEE
wcXAjr3cpjQp5IUOFyV4X4oehNXV0AUYP09kXIjkRFMnox/dFdB00+3up/Sk+53d+IUvdrb8fd8L
38qxey7C3Em46sWmn7FMqjNBG/pLOxjtFLSPVvIhRYvxZM8OBohd9NcfVdD9SZ/7M5fai7d85uJq
9aSbBKrnTHLVldTIKcYys8ZQfEyFPrZGwmWt4jkSgyxiHSddUwBZuvgFLDGT+do0dhcc9reXZ4XB
FrPpgjCccdWomUeSj9F8zmLTNhNOlx7v8DFYglrJPFcqbexMjnKe2gUGyxROW/Em4l/PA1vUlNSh
XFQVeCU1F0iEKvnXqvECw2umO7V7VLmKCfR87TgmW9tsUk0oug5bVzmaTx8RkRPf6G7r1EdkL+95
XEnbScXV+hhkCYywmzN6o6Wzpfm4bay2tlJMteiPhggmkuELvQUSP0o4FwE92nsLZYAmROFTywW8
ZnM1scEXhZHiWX75T34oM/AitpWe6iECt9SYnVZX7CIXLpGenERR4FwE28tRJMNUJTzzWOrRsWyj
NOiB0BOqaaZWnUxp8P5mNVcTDFoIJJY1OQRfmFb87MMjZRoujaNY83iot4/V1Q6DEaRrm2igacMR
ibXhWPY+l8xnGyCuJhiAGCD/E4cg63DG4csEGsCa2FVza0680SLeUhiEUMOgKDuq45MaT0PsECr3
xJXo20bxX4th8zJ9a3ZLQN/96BC7oU2rYI47mi6obwrdGr38XrJSJ/pRH4SWc4a2lwc1VJXSx4ls
an6SCTgjNTR4FsZdVB675CkXeI1NFAB+P6dXG8wZGtVAkkAshmDq5+CEB/nQvCoOpW8bbjHJ5O67
+HbSDt3VmqhoJo4S89wvQJ+QJrNOHylaY6leDQqmobFlX/NScH9x9m/z0K6sMeAnm72WxxP0+jL5
vps+Z0Np7a9n8wOtDDAgp8wB+iE1SsM6f07as9g9LgLnrt30vpUJ5vtkwZgSY0LXzdSRE9r3wN4p
FU4rlV5ZNO7SCrw05OaNuDJI17yK2SojEPIgB/8c+KXhDpTMJ4IEOa94sf1AWdlh4C4cSz3o6Euh
dWUPLYOeYE+28QkKNA/01TUfjNYa7ZD7QtnO+K8MM/gnL/nUBgVOFdUrrU8Dnq/yIXCKc/tNs6Ct
6IVP5G+mwUCc+8vvGUAUyn7JFg0iyugAsZIlskSVWELEuaS4e8rgYaE0aS9DLNwJPmO8uTjqdFjd
TQqLHBebOOaLZuknOuaD6/g/nQQ2jjLQbWIYJY3VFAM9Oh/L8UkuXvdtcDyTjZ3IWOZmN6IvrFAx
bBx9DMHxUb7o8+cwfEzEo2T878z/KGtfvxrbJGaA/qItUlR+wQVrB5MjZYOtThyQ2s64rqwwIBK0
I2nUFBltqrZT3xbopxhs4wJWCh80KT5vqpoDimzQNMZh2yiEAsr0WnbEJnps738nngUGQUZ0dSqN
jpPd199a+VHgzZRtRherDWOQI8EEmxLFCPuG1FPQG4YejWzxg4mn/7UNvYpq6ooi66BxfY+E8rRo
WAbq1oJyySAnpb0SSFsMj0ZgcHxg+x75ZYkNMcw5Dhq5x+kZ9M4u8F5DD6SdzjGnfX/bDNh8ZOSc
NPAgvF9QkoTxXIqoA4YzgswLSGIFhfNm296zqwkG6EIQ3upVhxd/E72U0uymCbG6zhuRVg2Kj3/j
Z1dbzPcRJcHsSaUhL4wGLOGSRJyrl7NdbI4zHguhFPsKpe/WDeJvSXaQy5e/WALIkTF3AgZwfJL3
X6RBR3ergjrGSUy/iu8mnvbVdsC1MsCclaAktHsA4CLfUX0+8WzedhjXiM7kUP/Ndq1MMd7VoWyk
6B3arLPgRR9TK0X8yBtB2jz6KxuMexnZiJwSHUEKxuFjoNeu0oof0qQ8FW3J8eTtVNnKFuNeaZnS
lByiR3LCsKc1mYhQ5MWS33Q14vnCm5LbPDpXe+wVqvYGxvREvJilxdXbH032o0HNLXkSSk7OYxOf
V4aYIFzuxU4uQXjviEZjV13jocbIa6rjLYYJvVWzzIMQDGeIIrujeshvzN4bTtGrhloYeHMgfdZ+
rV/Fe/5kJb0uf3vQrFbHXKfgaMsis36rTFRHEeKyUNCAMArVVM+95AevSLsZlKzM0c1ehcvjAlWS
lA5N/CPslf4bLvPy6rxvxgBFWDZmKg4IIOHnenXCnMl/AiKZwQnS9NKgLiDVNjTZltPJCpC53zex
CaernWLwgRSFuQg9diorlmPVJGcSVoeExMd9MzzPYyACGT0DLbp4v6TzXTS2lj9M7vI55DF+8FbD
oINqSGExxgijjO4RfFCkuVEUf38l9JfueDLbYK1keTxrDdLHo1xaJDuXwnczO8ZGZk3VpRd4j1mO
i7H91pLeFWgEBP7os2Yja/0o1SYv28A5nGx/dRPpuZnNWBItG6pe4UxnwUVSDWVKcPTdaI/7O8jx
BbZteoTcnDmLlIAtSk8D6S9w8dtYKy9ZKJ2hd8VrMuBdtwqDBm2sJHVUI2SgnbfyRTwoRzy5/OgQ
nXhxPMcB2ZlqNK39O0sqTfLtEKqnIXjKEs4H2248vx5atjkaIkTdpMZIfvUnTbVAUJTejn7oUp6W
pbHSN3Cd71HUwDRL6hT2ACUFmXMT81bKAEc+ErVSaTtzapReMLaPjVEdxDrj3Fk8/2eAY0kEFX2Q
8E1dmJxywtWBBMu+P/JWwoCG1kaNIIfoAygaqHN+XQxnrF73TXBcnu3fIb2Ifru8RN49qc5pWd2Z
w3gxq87uF8Hpmpgn48aJyNju6FwsSYBGJVrwfZSqLzOy8ASTQCGvMYmzdWx3dC+MNICGEyDJYRFM
WoBCzuqnkVM333YCAw8kGRG5zLYaiIEszSJNGcrhLWnuAq4az4YaCpIK8tUCExkFi1lIuojuTy21
RmSfJieysyeqniGAgWKxi1sCYmvigOn4wIsithNEK+NscFTLcrlQwc7WNU7FZXaTb7Ut2HhwfjBf
aJfyfDaf5zPP7nY9dmWXwcVxliCJ0ODBSZtTBKvA7GJ0TzlTobNEe6Tt0jfB4SPkzvyRdvOj2d35
G+an9cZTD1tFatqYCzLJcfhSubKV9BAv1WE0Hrkj5dueev3ATCjVSkmUILtJ30Eno75o4g9J+6sI
/mqCQcQwCwdjXpABqctzK+QHPRL8fRjhnQMGDKNxAA/6RL3UfF36Dz1x9v/+ticiDaGDDRgc228y
h6uvMRRoh4pBJ+CkPzVfdJJvsQs/WKwhsjV0yyVIOYdoh7Bij/fO2vw+V8vsO8voA2J0PfK/WXlH
lVwE9OfJHJnk7cfjygjzxhJqcywgk4Nh+wacfpQ+Z+k9SlNFCx0JSrAc2OctikGVYSDqHCKdAA7v
Uxd9kvrTNHFcgmeCwQ4U9JZpTBFMFdNTrjzpEEtWA94jgXrubzHvat8YoGgaVPSqGvg7xq2llKET
todGu4+0CtdKxXkqbN5dK2N0xSsflPQqUYoJXSKV8LlbPG3InGzKLUnjZUR5W8dAgpTmXRmLaImv
SG23suAOPVgXZd7TZzv8XC2I7u5qQWYejlMBJdK3AZQBtEIDOgB7JzpIBx4t2nZnwcoWgxDtPJtd
qnbonPA91YNU5mei2uJtfow/obQBDqG5sb9zRxA3HxArq0wE1atTWSO5QMd6iufKmw6QOp2BGJSv
qbKTl0T4m1fr1SD7CBtS0ufl0GCaIQ+tOfSkrraygYOGm2i7MsKgRVMMSWCaKRqFyE03f20bDjrw
HIN9d+EZFKsDBoYweDw54638FUkRK3xWP0Qn3sDmH6APtV1ZoszoLMdcobRkIgucnZI6ksUS0fHV
QsYObwTaZlbxhtC3D9fVHuOI4RR0oZzRopf0KRq+T61XDZ84txWFz99hyYDOkqQRKiH3/mApgpwF
RoxK0ORNUCqOXahhnVvvHzgPeFT59BfvWWPgQkzkuRvSiXaCfDCC23z6pA3PpQpAzO5643l/bdvb
d10agxn9LI09emckpxcuZm7n5GdoPOyb2Ab1qwnmC0XNQJIwwY0L4TOrLL+3DbrxiIsUiiWBtGrf
2HY9TblaYyCiawKdIHyh9d3iSCcYMLHp0xyD4Odef/5LSPpljxXEE9VYDBoTAp7LNxrPxu5wNi5Y
5zE5pA4/jN2uX1/XpzNg0Q0JKQnVkacTGsV31cAJM93qZxJDyxBv8Bvh+3jmZja2gfe6SibAGNWW
dHmCfNdypzw0bzPF+Q0BeffP4A79D4eWl1jdxsSrQSbcKGoQjmCwACVzUfNLSfczrfT+m6vo9Des
7stagq6aOWP4b/6X+guJT8MZMN2IDumviD9djsHtiOO6KAZHpFxXo0LNFRAt1h/m2/xU+nNiRR8m
DPdWfn+g+jlQTOQc8T/A/9UsAygVaXUIDQC+/pkNgHTWPbmjKbfQ+6uBnpV3MnAiTIuZLFTmQ60F
u7bKoLSN6GJmhs/ZSp5DMqASi5Ep65RTMDpCr/4eKmQ2OPLTy2JH5+TEV934w7123UQGV0isysJM
/n3DKi4lnBIf/6kGZTc8pjWO97Pc56QN81mqUEyLUhEqk5NrQnrov+0gOz8cV4swgtQKjW1vg0Ot
LSHv68S2IqM5urGFY8VrCqVbtHOxsUzniYbmTHNIsKojJPEO3ZmOgEuHvxvVuzohy28uZTPofTRA
suJDRMSp/cApE1TuNE86myChDLlqr5xb1GCQJNPQ1bZg6Bw9D940PerSuW44udg/PJl/OSDbg5pJ
iaBFdIpIfMqOw7N4wLPSSW1zsqgyJ2IrB+tyQ483I83zRQY9RIgZdIuAhIZpBhYR1Iuixpz3Mm/7
GNSQUg1NMCaKdkL5IPfnsT2FC2f7ONBrMHgh9HpOAtp5bUzRTdaqT+GouQ1IXSCOfdg/WbwNY5Ci
Eptag2ghDtZsoClVO4ta5O2b4IRUbMeIrNa1UuP95RiN4XTFx0aErMzkxsul5xGOcb4Ny2Qu9lqR
k7bG22Go7XC8GZuS1vb317M9XXs9suzscKCoQZcIyL7TgnHmqQfKkgVeSZt40FkDuQeXG5Z+8B0w
YieJNdlE40WEjHLl9K6BZsfYzW/q2gJhQ27Fl9mjl3HxskCx4JX7euYZZ/BCT4NBEGtk8BpHuMvA
i/EmSf2Dzsb0KKV0GGamY8Wxk3/d32iOb7J05k0WaCIKfThpzRJak6ZYVRN927fB/ZgMYqhNL5u6
gAOwiNaM7gnFHn8YR/2ld8zT8KYhzIN83nlgAERsjWLpBmAUKX822XOlfE7He7H/Ipo84gGeJQZH
ljQd64lqZ2QkQPtC50vV5C2GNw3mcQ4mztNp83OpEmYFJVlRoAz3PkIdo7JeMrD9OYt+U05nRef8
/U1UXP19xg8XcQarfolqea1+1KtDGmpIwmPAcp7dfZ/YRJGVIfrvq1BbbqWuFWa8H6rEq4rJkier
+7t5gJURxu80cFzHM43n++lznDSW3BmOxptq294yFQkHfBZZIsz7S+iSOp8pukej1wlerNzWzY08
cD7M9oe/WmHeW7I6a/UwY0qjycdjI48lBl/Nx/1vsunK6tUG41zJXCRSZyJWnzrRErQYQ/iYij+2
5D6uI3vfFm/XGEdL6zwCPxoITIUSbEZx7opz/Zxqpo/5IA7hEG/rGFerSTZNpEICwEifxPBTGnH+
/tuA6W83x2rfWDcj+SSVBdo1K2fxFDt3AzCgoctafMw/oocddE2JqwqWdjufZnDIGJyt3D5K18/G
YJ1ukDzGbYnXnOBFjRsViTX2P/c/F28PGZRTCyNVUwGXY2YelNEfyV+5HqapdGigiKrGhEiyEScT
isSosw7Sgzy2t1GqXApXixTPJB1PomR7Nb+ssSmaKq4yY4xRzQrri6IfBPlvGmvV699nIGHoNRyj
Du9rNZI8Y85RbK8fUC/hhLDb5/VqhsGEopRL02hxXsO0fhwj4UFoUnvosy/9XHyOm1Ky9p1gU2AG
Wp3/95VYOVKlaicShXTwHvkRyZUPwl19q7yR7eh28NQmVvsWrCSfC1s+Pgl+hoFaHsHFNuXL6lew
0GGEZAhFPLyJ32OYt31M3emMojmGelObQJ/NaazuZjykTyqn82QbtK7rZ5CEyATVchFvBrXF4G4a
yDaam0/iMrqzXHN8aDMiXK2SAZUG7wRM7uLjyh2Yl8MjRIOUGLTLt0FySUV3/8tuQ8h1YQyEGBjg
NdEahXbCJPfbsbKFKTzNIEX5b2YYFIlIQKRRROJ3UToXHYYXNIDdmiK3U5/3nRg0qfs5D0M5RFCb
x6dgGCzdbI6hCJbVnifq+TuUUHlecAygiR5zeaympzoRzEblmeQM2uMiPqshpwHldzd49/dZ9c48
qrpYLxGf63L4I80Xl3KvxZlyElJMG3bTFz5h10Zm671NBr6qPC77vMaaOi+81TGUZ7rTiT5DcuSv
eeX3jcfBe2sMimnNsnRd0dEelOgZTI66leAkdzr65KBB3CEPipidl7/mbSsT6syZUQ9RjTvTTD39
u5i+tNDSLk9i/hrxqDc2woP3C2TwKsNIoIHsteRkH3uUwMqHyDEoWdQBlJVO+II26Mf2qcegWQ9S
u/89WfPeOANZYtBnYqqJ8M9OtIdM9CvV+J9P9XsTDFLpXRqJZjCDdzAEvegYuAJ070Qj4WDURiHn
vR0GpISOTLpStxiOuFC9pfFmOg9W76mnwMpO/BQe52S/XUOrF4oek7gxlQU7Jz3q40XkClVxzxkD
U0UuLVNIGdgqsfJFWbeUuD0GS/nc5IGlq5mtK0gEGGhVJ+gBC1onqwfOLbPRfvZuU38jT5GTjMz4
T95aBNpbqgGE7hun+Vq55YVyYsRwSyTVXfPIq6L+jtLvTTMwA8L/bJgMPAFjE2RYEjIcQeLqQuMV
Re/tXzycb/nW1rr6loUa10bZ4vWk1wNEWAdvbEdOMLa9GtUUIRmjQeGZ8c5RmXMxa3C3FbX01Bco
bBeir+uzJ0EHdn81fzgJV1vMParkqSEUqSkiOVbeUnXS3KZ0ps5ia958aM/dp32DvLUxjtpnQyaH
0LV28qV2k3q0FaLbYm54+mhyTvn2l/q1NLbQMbVyNs6Dim1ML0p8Tnmsh3+4bkzoyknQHBbZPum4
kopUCnMJ4lcjxBIy5MwjYtFOSyqWUPjlV17lku7O++ch9fOrRbq7K+czhawYx1HEQGdwH0ofJx29
PrWXqt/m5FlXH2cuvdgf/ONqkfFFLe6NvFtiQBcorPVz4oFfF0nMwaZt2cSqXhqd89noNbK3RsYj
dVCmdXFWQhnH9OtotnLhped2rWz7xnVZjBvqld6bKcEFQPl081vadwEi9nMOJj2KVNGJx2O97fe/
DLLN022iiotEV0V6JxXBtfiiZ08xr+OCsyy2ZVoUS8RyZS05RhK7aqCejSb9tn+AN95M73yQbZfO
p5Qoivq2dfGt4GUxFMJyN39pzulN6FOBVTRr2fOxvOPRZfNWx0RaYwfVibEORPS6eYv+pHJ5Ujmu
x/IdBphMIrGC7ZslPxCOaBCMqpf97eOZoP++OsFDCO1FqcLumeJl6OxavCSyt29ig7YRX0iXdFOU
NIWob2d6ZWMsMW0zirBBCapTiE7JXutDmDh8qM6dW70lkTIf4/qHErRjCMTD1/1fsPmhVj+A/vvq
B1TKnElRnmAIGAICwTdl5s1P8wwwuxg2bSKOJpB3lE9y9Pz/SLuuJblxZflFjKAFyVfa7h7vNJJe
GLL03vPrb2J0Vk1hsI17dBSxelhFTA3AQqFQlZXZTz//twUwcXa1O7mOhxj5YXWXkM9rdLz889/e
Wu+C3G6HmLDaLL2EOWpUekltF263onKt666WYY5WKu4hG3eMU83P8yl2DK0QVBk5oI0/HYQJsXKS
pqpEubD1UHUlB703fzj8rdLan6aYQLulChl7+iTT+kMN/V4LnQxBuiRaDpt4yqUKRigNr6IlqL9Q
kbXc7QPtNN6J9Sa5jz0MuKumSuf2WWBDmQzJrEY4WqbyY9Sei/W6rp/J7GdAI+qihYmMMc/ZocOf
vsJIRRYp31SpT5xZ01/6BvONqE1FeXQtTfnhsmdy49NugWyMleJuVU3knmX9BHVuqXytF5H7iWww
4UGXGhKNCzAU88PyLb2lQLr4ZHnqU30Ekj2kmnh/MSZC/fD84ZiIYdmZ2Ro58s65c1aflviSu80Z
nsHP8ikPG5/ifOv7GQyWmCGG2gl5VA+jYG/5r7TdL8GElbasc6NoEbamgJwghYtzF33vA1CbButX
YSOY/rT3Mea8ZCbGlGOe6vmKV6f1mZy060pxUl9yt4f27TFWPnW36ALfiXaa/wzcLZJ69S74b3k9
NUqJHDWDpBKIATB/FPRQhI3uU3dawc/4hkhzge/P3PSnSNyYAx7/80MzASca0nrQKgQDMCuEZeEM
wKpLvvQh+h7XUIPVXNVRB2eZnV5QXuNvt02IBgIRE/i+P9dN5nZWodGgggT9dps/FNlxSY6GiAXj
X3zotxk2kbTVeJqVHGZ+sWhTH4JcoA/VBF+6F+lk8tN/82yNeViPRI3yLka8s14Mh5waKIxBuBKt
qNUbMEolch5+ZDibYyKekikDOKlgbsFHU75Y3QMe8ILWAz93ONtgIlwW51HamHCQLGsOmzIdDGQp
l4OoyAQT4Kw1TTvUfJDkkQGwpjEAobEggxB4m8HEM1npjKIr8W4nY+nEsms1mKEtvV40KS5aChOy
pnpQlXnA/W1bYdKcli28vFU0CL0PUuevwQQpzFvgi0vYqsw8qvGTPT5r+XMqQXtHhHcQ+RYTl8qs
bwyzgaUm6V2Q+xh17tT/PbiSRp/zct4FAU3ZJKlTPQWJYx47WyroG4nOP0sds62DpeKVdz7/y1Ua
LsAy4Q45iIQ0/yWa/l4PO7Sq17IxLPS5ooZKMAPJBED4rXpffYgOG2Tay6By094VhVKBU7Bk2YWs
JTppsEazPaiLswy35vapyW9jXQAOFO4mEwxMbbXsWMKzHAyM4DAtvOWQXlP6YPosEvYnBIeWMHFB
VQoMAI8N1YNGn++DDvWs7C4Col9xKWc2kJaOfBDNuL8x/Vw4YuyEiaWRtVPxIsONmD7KyH0yaJ2B
HTF141MOZjwpTG5lr/dWiHvLDu7l+aE44m4WIlmFu80Ek07LKyVHXQ7vDiV1zEN0/Eae7HAJG3cW
TgbzrVkQhbcVyzDIG+h1l4iY2wTldfUtE1AC85B5kZe8vilDhcYnRRCP6cF+t8k7Y0x0aSnHVpoh
usxy/ADAi1ua08Ei+MCF5BcQAV1IFFS6aC6P61EWAd27YmCggAXuLtYWRQNKqp6u184UJ/5Mfub1
p0gVDQ7xH1k7S8y363PNAFoX0Bc9lD5SXEpKSRU/oqrviXrj3Ei9M8XcCbWW66va0p7rOrgRyjHq
vNzUuYgygb93NjTgMZGvau84UMtcTzO6ojbdruK49G1p9dO8DfO5EcQZ7opsDbVsyGnIJktOKsuJ
ISFqI69JaqeEGNOyvBSRKHuiPvbOB3dWmOxp6+JRryS8q1LM/lefWhRg5Oxp0DRnsFtnmkXVaG6Y
3tljgmemqWYWS2iFbCuAI9Lnfnmws5s8/WILTYmWxkTOsbcGvWhWpCHAkw3p6kblHcmCzL7R6tVZ
xVxPdK8u7SWTX22KLs/JiIsclcCwRE2hOvx6PDRu4YpgV1xP3G0kc7Ym0kr9YMPhB5I4ZVM5qfpB
t4NqEEqb00/yflnE0jUZ85Myi7iWKxXa7DgN6MdH4fBEccn6/Xo3+MmhfiIoNn2/nN7xV3a2x7hk
Jw/trKyAL5UjJGnV9FpT0ptmUMLFkn5eNsXNVO2zKcYb5V7X1CSaMazQvpRQazeDyz+fMx2H3G5n
gPHBas5qDdJ/9Pa2UDdDDaFypq/66C/o+MRAdCeLsxku8vHLhnlXiy5rJohbVQvsT4wr6l0Gkv8F
vd1kgAhlNjstWU8VUZyu/aRmY+V2aXLqYiIo0/D2c2+WccpIrmIpq1EktEfVqcqDLcRy08cj64x7
C0ycn8t+3nKb1reOyT2t2xEv+WBC5yXxy9fLe8jzw70p5nq2ViOLpwy1kDw/zvrTlLegWz3KWe1d
tsML9Hs7TP5v5oCKL62MkJh/VsDjPSZhVj1etsH9MIg/qmobKPSx/BbEKpMt69Bn18c67Eh002qV
yNd54U8/22CZLBSzqtbEogX2X+OLLh2HLxw6vTgfRFICvHtkb4wpMnQzqBHaHm9MSVedcjkM/fWW
e7X1ZYhTwVniFjT2tujCd0lhNk6FWjbIKSD8kDq4+8EOM7cY4cUDyktOq+ksAvInbkFsb5IJTGZR
6J2S4ZpUvlGR0iyIMOedBcpjckun/CyHBE24ZEj9Yy8V+D3XH3ffkYlZKyLiuLQ4YlH2ZEH8DDT2
ZiYAfvBtmDoQhqoGd2SOMZm2olcK+qqJb4r8bm3QYTIEtDTch6gOVLytW7ZpEvYRU47tVAwUSLY+
VMflOHmofGATwamhPGS3NPpKn7pQNPvBXdrOKhMDs3LEEFSBY2CnajAZL0k+B2DHETklN8LvzLA7
ONRdV9V4hU5B9axi/nM6mC9gCQutI52/o8C1HsgZ+SB5fwPq2u8rExi3ouirtKEHXfan4TaaE9Hi
6Il6F+V3i2NC4jZCZTsd3kIJJWhK3OTO8nRHDip/vRIVLAUfjIVjRxFmKNaM4g3l2864UfuPg/T9
cvjlNsB3W8ZOySckzbeI2ihGl+aGkPX29Kf0oXTjmzFoj1OY/aDzVUUoKl1y5jTBzHTeS5OJXusy
jdArg2magiShHpofqQT3MDj6M33ZGieUt9z5VTRdzr1ydnaZEFYrS9nJTQIH7V7zHpfog2BPRd+N
iVNLWndGVYAMsAPzwHadX9UoUHzb3P5YHjdQD0AV9W8Kafu9pL/S7iZI7GnoSnrrGHfrhyaIjugK
uMbPDB3xyhU9lfiXwG4HmUjStk23QR+LFmG0j0agHCDZ9AplAt/we08Ks5MONb3IH13j+N+zk1Gn
0TWk/CYYmdlBLwxZymZd4gCSuvMsKPbZttspx1k08MW9xnd2mG/YxEnS1yaa5qUUu1X/2ss/69xy
erSYLWFUERljvt7SpFpibrjH9XD1a2hHW/fyE53GtjBemR0w3Rhg6Aji7YLLjgv62u8m8yGXIZnG
5ZenJsA3FuCLdozbzld+Ql7ZnQ/KJ9H347199xaZ20Eua71QZjxF5UpSnNgyHNWMgOfYHDuxAkWb
r6Ni8AUHkhu1wZ+GJ4diqyY7RUOa2ewlGyXY5HoDCZNyiG/iN6UHXLRC8gru6T8bY6N205FR6gsc
Rb3pXHmS3diGdlpqC6ow9NO8u4l2Zpg8c9SzPLe2HPQm3SHqbtfyscweLfmrYOv4ZnSiWSYAnADb
/hlYMl1dp6oHTGkKIE3n9jfTaxmioeEs6C03IOEYQlt4yLkphHY2ytzjdS6T3Igk5T96eHmoQeRB
FWqriMwwl3m9SKsNWnnKSb1dp6c4NCCokpxElSzuW1s/L4flxspQydIl2uVY50NvPZVdOE1Xg+RV
9r3agVVvupJGz5gip7Rv8uk+Kgu3Sf97YlAEzt0vwfhLohkFWSMUkM3OcOIKYzrz07r9ELiLYEtZ
Aq28IbIFGjcKRRz9+ECxEKAAAf/Y5KzfF9wLXYhFg88IlVZRb4B7r+9WyNzr4ISf+1XBNiN1H6YP
bS54+3Cj9O7nM1dC2U3RmMe49balczb5FQWgmviVmnp1LYIyi/aRuRGiVs/1LQGkalBqr94+Dfkp
ye6UtfTVJXbM+jmKnMufTnDQdeYqiMABrgwddg+akE7eBlL1rZXv7elw2Qy3kbH3QyagqG0BURIM
9Xv9iXqIAkkh63oOfmku/1Wqt/tkTCDprSXtSYXopUu323Yjixi7RC7HRJAEZW/dKHFxp8VhnB6W
9uXybgl+PouPGLfV6OMOt+Vc/eyWz1bkXf75/Lvqd6BlIbb1ZDZareG1q7VLWIzxIY7kG8OQBSeH
vwwL4tt47KLOw3gz5uuUNMkQFaLiXpHvaiu4vAxuP0fXzgYY5y2gel3ZNZwqugESyVEcPGKOBnhs
kpPoFc0vuhiKpVgEcCS83/+8EeMiUwFGQpdKeULlHpylJPO0z9Sc4tfI04gt+EhCi4wXjzEoEaUe
BES9v0KyuoFaefwyBpYD9bmb+ElETcX9WrsFMk7dx3gRkgHmMgkE1avbNIsr+F4yL3nBpIEB1yOK
xg4bIIlPdSVHZVEN48MI+k16wQ+YARdha+nWvMuSdoYYx9DnRrFlgjL3YK5OAoyP+bjkz6jVOqv5
fclDwbq4V8TOHOMbqp1k49yj96HfNNf2U3woT5JvPWN+FFi8+LhglkI9FK6IS5Ku4tIqGQcZ8iHu
+8oG8/t6MLQ7orxu4HEamlawPr5nnD8b4xm1PpUx4HAo3o8nM1EcaCQJbiF+aey8g2zEI2M7Eqm0
4HzXo1/cE7fPfYL27AA6lO6UnGhlE4v8Lvhw3EC4M8tkR30uLw1EF6muh0ep+6erIrDxmFV+Lo+/
VBfGKxEeRfDV2NmDNirrNh/QCpF1AwJQ9s22Nt5MGmC5hr/5cARMHMSwECZZpC/goikgQ+hc2UlY
K0FdPF/eP65jEMtGzx4iCBaLToisrWhB8Ahu0dKb0L9U7UrgGCILjItHsaSTyESvr5cbd5WgSWgb
x8uL4H6P3SIY71bKQl76LEI1XYocQJOcvpudprg3M1H84y4GqEoEPhkbxgIdkra28fBWUHQrgzm9
l0V1UP67fmeACXtRPq7DWOBl0/v6iQCSLN2qM4a5VpTVhnB8bb+Kur7cA7SzyES+iUBsQqf4g2kz
PS1RD1KiBHFnCl69Kjeg7+wwfmAa1dAbPfk1DjKHQBw9p2+o/21wiFdfl6fkzgQhluLLh+hxCHJP
8pTMGTEwnZwsCtP9C6fZ/T6M02RTXWukQD8kyl/JcmNFBzt7VUtb4P7cGQv9bIclMiO6sU6TOlEy
ExJEiu13dXJSmsZd0ta1ZgKq8S6cC/NZrSTv8hL55b6dbSY4VnHaLGqKNfa+/FYkpon7eiPdAgPt
q171kB7VQHVoNUC0vQK3YunOengTaEAL3TPr4tTO+Y1lDL6+CIGIdAnvblDTsExZx6QR3vz49139
NEVfP7O7BuOV12DJDGiJg2qND6G4eso//GdT9N93psZ5GBWlRKxcrdaRug9EdPr5e2aDJFjHLKf9
Dp9T5Ymur4guq3ynQxzTCOr8WeASKm+/LBV8x7pKLMh9/7mI1hjrrR3gEvrD5KWHNoxf8hQ66fTY
Fe4iKm9zT70F1JulyzL6ZUx02YaxVZTsLecGiZhnT46uO7Vb/qi+fluD/LpyVm89qpI7D479/fJa
ud9rZ5uJOCSFrFTd4XtVPXlCmx/qhrYgiHC/2M4Es5uLOhiQaEG4zvMcimKhnbrtsgpCCPd6Oxth
sbakWCKQpZqI0KlxXVVAyVh4u6gJBAPiv0FbWNDihh4orjgW5LHIkSRVYBrxDHyc9Furfbn8Sfj7
df75zPU2Ri0xkhiXzaBdm6iHYM7HSf9uXBgd2t/LYLwOBG+DVFjo4+SJq5/msIYETBuikjVCJK85
iQd7uOvCwYWAEiVOYakWzVKypTrCqer6Yz/c2UYwiB53XNYN0DX/tsGEH6huxcjO0ETv/cydXUrM
RbX/iEunK8ub+EU5LR/o2Cu5Qp9KpJrNf8vuzNMt2EW/Vm7bYdrw8jPuosQ1MMup39c2Zlmokk8c
lE8iAW16dt5F9p1BxldkUunSZCIa6nhq5ifbp61F+W+4dFFftQmoOTVVxbgjc0nOljYbYDMFGb29
fu2WxE9V83Wu5lMuF9eajb6YHgeWrED5ua2RWtZ4jtoP0aL7lVk/Xj4f3KO++11o9N5tcjoBWDZi
qNYrtNJL9GMD8L4R3UuLYEqIGxp3dphb0yhBW7aA9QF1HeIA436wFxGbL/9InLeVcddhW+ekTEBf
3fU3qmq5eto4RSWIJ9zrZbcOxinLWUqlPgMgc0khebQ95pE/L/0hzT83ERAtwgYx3Zf3PomrGfUj
IkPX58/vUxT5XKwUQTufFgqjCcqbEvSpgflA70+7cUSgJP6H+m2QRUCto6b2eoT3Xyr7inxqu6fL
Dsc7ZAbqKDZt7RGgnf9cUKuOXW3jCLw1bP45ZB2I2i+b4QavvR3mMHe9NI9lBvlNOnNA9bEazwqn
I4X+j4F8n9xSUsEyeJt6DFXB24N3qvbGmeuglOscTw9sYicrrt11TtGmzrAepFFQLuUaUsAbAh4O
E4SmzLGyVjOeugm5fkuu1Pkhk0N0uJPp+fJmcqEfxs4Mc7RaeVzbuHuLjOpt+4GiWeJT5cV+HFJ6
eOibnjon86WjqCHG88a9YcZb+raKWgjwwFuy6qAUklvXosXxTvTeBOMoqxbX84rzQOfi3DF50LVb
u3iyRn+ua8dOP1zeSl6Q2ltjPENP9EoZSuQ7Cehn001zk2FzG6kQnDLu5bm3w6SijZUoeZWgQlGq
d12EwWnfKg5V/gBuh6x4yLWfs+TJtI9IqUo//W9rZGJWKqWNtXWYOe6Bd1ZfSutYzn+1jRohRKGa
gixjLGS/q7gsERZtvXemZXNX/drOvl5eBz+G4Mf/Y4W5HLuyanslRbE0s53uetFcAqen01JluDxM
h+SD/ZB+H3zF/dWSEs1N8T3zbJ453Ju1DTlJ4Cur2rtNF/ul2nw0tPw1ibr7vGjvlFoXXNN898S0
hqoQQ7FZ+EOTxrJuNXCbaRgPcmY65QiATiIiIuMeaxUFLUvRbCBzmFOwSJAky2tkHVuPkdfbqRPA
JrlhcffzGe9X51RbyxYlQAisucVyH0khWRIvGgWoGO527ewwni43aaINGc7QJt8WQOFs95n9N55+
NsEiAgx7GWNlRVYzmxjFIEbY6FGgqtPxsq8LvojO5KRRNUR2RQ/UJn8j6q2VrO5lA/STsokMeKT/
+eRsu9/WpL7JJ7wpwdzvWHZ+TxblZKH84CqpdRVNuUh8mdvpw5Vom7qiqCjXMHcHqn85Emo0xuWQ
nCA8etQd4jS3f1uo2Zui/rjLojcg0BoLouVerj/07bMm7CTSSPN+97ASWbYIJqmYUKDVigrJEgwl
6GFxD9JYn86hRgBedf8PNmTupwJqTocwl2zorC8UxmzoZYShAQ1CcIlhOk0WOZH8qJq3vQhwxT1B
O1tMiLX70lRWcJp6wOI+FZ3xtVNGN1eHw194H9CAlor3MtoazEFFX9zM0x77l9hfjDSw4unQTj+T
ODC7RuDo/BX9NsXSjdZFqW1WDl/AjJ0zFt/GJnZjTYTR4UY4OLaB4UecKrYt2hmmnJMF7/9625zG
OOnxD0I+6Ou3y/vGvwJ3dhjPjkkP6u8aRfTsWvpm35lP6W35qB3AvPmzwWRY/TyFX6w7sCL8P8qf
3N6EsTPOXBPAvg9KSRnb9bCDgkX8AMaHQwfOEqoj0bxYt6agGsXtKcLjAem3Dfz1llbtDjJAQXYE
wWKK0nCkOy0o/T4s3cGJ7jp/vW8+0EdXeyU0S4/vu+OtWyh/0TkCQA+Z+JEu5WDQbilt25dUNsO1
/eow+PZpCK1bEZiTG+wNiDujo60ZkOD705w2NVNuxLgetc70+iG9jqFFctlxBCbY5qyUlrVUE8hy
zZn2Lbe3QMp6gW9yD9p5FSwiRSrWyd4SFOK1sve6bfAiGbo92uz8bythIpQyWZNmjnDCrP6kRbWT
NYKSAj9X3y2EesfO6aR6TJeCNobmrfmS5PbBBgxpbHRPhgZ9Zzc326aYjiSRT4iV+J/ZgymvTpfV
4eWVijaUftPd7zG0dZzOFWqlW10eorT42GvE76VGkDTxD9luvfT32NlZMJZvdSpK9HTIKmnwmNSu
rGPjb256g5GkwsGjPNAgoSUwLPJJJpY1ZW1Jpkr32b41zedxE0QP/v7RQR3LNHWZbW2DZBrA5AH3
pt4CTV/kjkYmJyKiuUiRGSa57Xq5bzQ6VxUV4HQyUFxYS2BURIAv/m6dV8MECaWN+kWTV8SkKQtR
+fbtqQn+xuF+m3i7fHaOMKWSauQTou1WWVCwsNANTo7DvAqqMVwgoWGc7TDhdYrirW/pEaZknqWf
BLWBIX4qcEuR65VIz+ZfHBxlec0yFBV//engcjfWRYf5c68HvcU1ynWuclViylO9s5z0HlLcGCb0
RKUSvlucjTLeXU36WqcFMqm4y66zLjmVrXEt66rghch3i7MZ5k4eFGse0BrFVAVkHbOPrSWCb4jW
wbh3JRUzqSmie7Ujt5s/qIjqavXxbzzvvArGuTH51eAcAVBjlChzrpufAjyr2Il/2Qz9Xd/d68DR
/McR2FZ8SpJW00pkTyS61etro30oR9nRmvvCVBx7Fnwafr6E1idBTmjI5rvWdJxnoElH/5HWPCm9
XBbkPyjViYISXfuEbPf58vqoT71b384gdZbdAW6mAT2iCaBTY9GD3DLBX/4YkxejEkRWrtPt7DAH
KjbilqRUfTAeH6e6cyzcGpdXwr+EdyaY47PqqTWtOUWlBM0xcaunzEtfGl8OFH8KJXA0iQyK9o45
SEVqjtFsYU0yJjtVP/UHmJxeiRcf5QB5PYbsbzBy4l5ep8gqc7qUJokgEoXUb1U/a93ipPMJLP7O
EI8CQ9xRBso+848zMkdMttNxgvQz7R4qwfSc+2bmaje/wi5eCy/kNg3+KgYSWmYwbWTvLJ6hUjpl
K218xDSdn6Z5DCRDdsGRI3D7fzloZztMTkiybJHsroIq1im/tSHvkEBlTr4DqAHgoTwoQlFXhn+F
oV1CJc2BpWBRFNGcZla6IdmlctmKpx2oUgt5UoHRgjXBcePCeIyzNTZuNeM0xtBpp7MZkzc/9P7i
yb5xMDI3BrE9Cp6o9p+sWx3zZpEvAjtyL4Cdcea2jkmTbeBfAPde7o3k2s79LhVQp1Lfex+3fu8m
ixUy5GJuCe1nyLUU6kl+31a2IzezXxPbBc7SXU14bSQ9XT58opUxiX42F6PaTjNYQeT0Sd6Sp8Uo
XdVIBUePRo5Lq2OiMobI0q7UcUWb/cdO/loUYVEeI1AMiCYfuWHZVGVQ9euAi7JYm6rZoFiv0Ney
NaMK3/tjawu+FHctOxNsvFpiI69lZANJUTtxepDVw7w5fZa5xXq4/HVEppiA1ShEHUcLq4GOltMV
n2VdcXQCMTLrpOcilB43Dp/XxUJsjGGtbXA5oyAFFPYYrbddTRzJqkFYIOLK4seOnS3mQEEpXpGm
Cu8SNaTnGHDl2JE/dT4dlLM/md8vbyM/8O/MMcEx16xGLRpkv/lPEmIa8C4FHM/B8JoDMfUnWrpJ
hckvN9Ha2WRPVicV9rggYM2G7CjGddffN9tnuQoKGczSwilcuoR3J2xnjjlhmd4azVLQ/gLQPihN
UbmPKy1sQaPfhSJqV5GrMMmP3aAJFW/4fEP8WClfwdLlpNFDlH28/N1EZui/73K5ZauM0cjx2br5
KjHvluFL1l4tqeANLvQOJu2Jm0k2Nok2QK/pVYbyvxN9isM+QLEL/INQSfGE1xk37u4+FxNExqUq
YsBSf9ms7o1D+aIPHvHmAOwWYZk4WubYRyFrAXW6S17CBBQQ4xZFRtNxHVxa3d12sJ7Js/4GfcxO
ee+KBqb5787zOtl5YiJFRVzWlIyPMjWFkzcdW5QvdS8Px2+jh+MXFC+i3X1Lqi4sk+WF6LS6HOMU
l2nvz2BZxGMX7DL1ifJ5ZAEevd/ye4qymK8qP/MLt3697LdcvLOxWzUTb6QxXu2ywKrXU3TKIQqV
H98oHQ9/Q7KxN8QEGU2NprWzEbPL2q/TK2nxekP0hONfQgbEC7AiJDnsYSc1ikvAUL/RHMcHtMug
SV54+Y3tEkf/KJ0ypwxiz9QcwS7yQ9rZMHP8Y0yx9UqNp5yMgEbnrHQnP9ohDdYxsDOXrfEP5NkY
EwR6HRKWWwUUlWlBOvJO7m628vGyCX6Obp5tMIdej/TShpQBbR5oQeVtmDBOfxggLQPO+ZT55DEX
OKJoUcxxJ5A26MmMON1quhO3L1rzjYjqFv9yl/9eFQvPGoomlpQNNw/tFORXrUvfAeZnXOVXlSti
D+Pnd2djTOIwm+W0zTM+k1EGZnXKRDOrgh3TmJPb2WMt4SIF+NA+zuWXrvKW+uWyG4hMMGc2KUeQ
k3ZIDLb5yqofJePKIALIuWiXmGTAyiRijjRF3erGydqvRuxeXoPIlTW6yN3VHFcR0doCgWcKuqP2
ESIZp+aghPF9jMcm5q+F6ZRo15hgYGlSLNuU1XVqwFroAhvqEJHWiMgGEwNa1Hnr0RpxPqun2brT
h3tp8y9vnMgEEwJIUqcm1CXRigUhrRK9SgXuedFbUmSEOfYphrPSiSqaak3xvSKp00vFj9H+enkp
/Ozs91FkYSCdMZrxFg20VJ6+5JLpVRbognSQIFoiFnfBgtj2f0dI31gqPkxRY3KC1CeQ+PhVPv5v
H4cFhOgNhDn7FIffaG5qyGPmuavMveDo0C/8Pjc5bxtz/EHwogFggKdwZ0aOrbuj+tPcvJTkzlBA
5EhUu+bOnBnnS0dnYkHTrvlmy8BPATKPp72/JU4WmP7k1tcYNXMpZDJ3dfAJ0vHvDJoMCWQXjWPi
yB4lmBHNRPExMLvfh37rXeRIjQ2odgWx6VdFGPZP6lt5Ub4SzUTywyCI6oAag44rO5GgWYPVjhOy
3bp9gX/Kq+hCp9/q/bc8G2D2NoJ8T9m3Lb6lF4Xz5xYjFvF19YWiYCiFoMgeNxOzaPeGEABGWJQ+
oHdyl0+b5o1S64zlh7kIxuk4JZ0TR58uH25+8Xlni7kIi94AEH/CRWt93ih5zhuf03JCsdTXD3AQ
77I9GpLe7eTOHHMqqqqeJCMCyUJ2pDIhw5URJocOXHuXzXA9YmeG+WCZonVbSqfLGnkJp615hHTD
8bKJN9nJS0thHHwhy2ClaoK09XPrN0cdzb3uav0+B61Lhe2oXh/t8tn3o1P7S5AGiaC5yI2Wu0Uy
V6Uca2DaTnsk7JLiV+33oRgcoxXgGflGwIGroABsa+wUQNNNyqrGSM7bGBUHDSJI231VCK4Y/uf6
bYRNLZNUl2a5qYEKURq/s+YgUeXg8uf6F0c/22Ayyi2z6jT6j+ymP3jxoQpAzTlgqKc/gqQ2EAHn
+BtnqwambPAfy9EZLV2V5RNixpSpRymO3TG2jpMtAjfyt+5shkk00iZbB3vC1uWrN45H7a9AoKAZ
/WcZTI6xRFO9FkuDCp4RaON9Jh+6+eHyp+EmGIhyINclmg7WvD9vinUDz6FJlSEnK5zbl8F61dZw
iH5ctsKNPDsrTEhoR10dCe0eS/o3bboHsaqjdLnTrqeRHIb8apN0/7JFrgfsLNJ/392A8mTOqpEg
CE3ytTZXjpzfWYOQXpcG6HdhaGeFiQJD0+jaUqHRW0e30nI3SFeZEnb1A5kwoQOO2670leWmsjtH
0qvw8gq5F9XONpNIT8qkJFIBuH1pgq6dFKE2LicABKGLk5dOUSzCWgH3Jt5ZZNw96yOTRJQLiGpN
yS8thgKbq+TD6hWHIQSZo7BXKtpexv+naqnmxsQxrv3Rp9OH0VH5D9lG7InmHvnPrfPy2FzbUubS
6qiU1uw215uXYLjAkfzUNcLNVx1LdsST3oLTx+bcSqUldlxifrSV/GpKnHW6SjCvMYoSQsH5Y5Nu
4AYkTaI3Px1x7MM8/KULIgq73DgPyk1ZVgwFf9g5ArNezVbDOBs8RAvQTb+bvkYHghZA7A432izk
VuCd8p09tvLZrtlW2SrWtVrjccmjh15Fnr2JUPJ8M7Zlgo4DLIcspNyuisrQaEYTbXfA33lt6ymJ
sHPOO9CgOoKCC6j7icqCvaN+Nnq7pl1s4Lvc6dpGARAN5sdvvVfdanBCytUq3kPeJbY3y8TmaoJo
wVLQB1l/stvFkZIflwOVyAATijvD0iEHP6FdGK9HU1s+WUrx5bIJ3jnar4GJwwu0IzetxTkq01dw
Ui0YlygSRxdKYPMi4N4OE3NlqQOvrYRmCeW6LP3lSnJliDhCKsNvwuxGdDmLdo4JuIOcLRp6xugk
pJILJspwyKe/yGP3K2JCLHDw0JWl4EitxFu13oImA6tyQgQFbu4HUsHkZWpAdkPknbmOs86OhwVV
WU26M035OpGPQ5MHtSIS7uEe1Z0hZsuseKgiKwUMvwLf/RBft/apjwWVP+5NQXZGmE3LciOpUgtz
TAUeUvXimgf6vu+DovS0U4V5yCXzRe9Sbr9jZ5TVd68qZdHrsaUTtNGpCqZDepy9yFGvekHvnbuF
4BbAVzeBEmdR6b1Bh0BMsG5r6/08+03eO4aoTC+ywbx8SyUv0HcYgDm2q2t7jcJ2NcO0rQWIFpEZ
JrtdiNVHa4f7wURVJv9qL16mvV4OPdzOJtltFxM/palbirJBiQ7IZXc6Zt7wtQmSQPekBioLKNV6
0WMxeAKr3Ei0s0pXvstvR9se+iFGRr18g8joMT9J7uRqt/U1rgm/eBElEPybfWePibCmNdqj1mMn
abdvvgVhq+Kbb5xrhU8Hqqs6uLxC0adjIkZtk97uIrAhaHi+F75d3Svx4bIJbldl/+mYYGG2IybW
qf6m4cy+ihbm9ppjG98Y5ISk8qIFMUFjModa6jUEc0X5oVjOVH2oW4FXvDdhy1DcAqWPbaGXxo7H
5kNRFmMxAzWDDEWuy7Ct0lcIYgiCucgMc3hbqx/mNm7Bpdl/VZuXrsmcaPl2+dvQrf/zZfXnUpiT
C9FHe1YkLKUfxh+5HIfppn9O9eKQyhlIKzZHaQ33sknRspiDrK8S5uJq9IzMsQlxkfkklo5bAZjk
X9jBZ9IM28A3YiuMJjGkNe86QGSkG5J8N7XRN+1FcHw4vo0N3FlhPpI6FklibTUYssMtyA/bQb4v
HMUFRbyzHkTwUu7W7YwxXwsKZdMsl/CImbSODs6K9KcyCioVfBsAQqISBkI8thi2NHW0tlRNWiVB
t36blJuh+u9nLLBpqiJjVtC0DXAh/hlVTSPZ+mxED2TZJh8SW3czgaKRXgmSLk4C8acdJpqO0QaV
WQOdvSqvTxPeBI7Ztvf1/5F2XcuR48ryixhBA7pXkt1so5bUMiPNvDDGLb33/Pqb0J6dpiCcxl2d
iIl5UUQXARQKhUJWZgq6iLG09nFk+rjFA/lTb6ZZ3heJcq+q0kPSTnvTqgWuQiPph622GjQTacMJ
veVTDk8JYhWsWbWTgyk+OPTyS2FPAt+ne+iaLSbiBmFppo3ZU0fZqvKxET0t04m79vtMkF3qOskb
tBZ6rdo7Q3IejdYx1OdM2l/fw3w7BFRw4LPUcIa8dxSCHpk5iXPs4eQbaDjyaXDTfmcGIsgZf74u
dpiYFBq1FikQcvcsaaOqL0X4+/o4uJtKvfw+4/CWVNVlPWPt1Wg397sZDYiqKEGic/FxTShpHujg
VNQG3s/VAj4ka5Rx/4tA2ApMxhbUy4X7kyIywNjffaIoQDfXxR4T+UZ91AxJQ6CQdKjv2Kartqcu
Uz9zWqysMB6gIoDHepAong5CbLlAd4KUd14WJV8+s0KX0TAe0OZWWlQ1QlJogu4W8mdFrzlSbwrO
dP55sRoP4wlz2aTVjKzcK/8aN+a2PUHHNXH/RouaX0WUeXy/u4yK7q9V+mrURSbXI40DU3sEZd5G
0uOjKueCqwx/VJoCvVictLLGFqTyOoe8aodVivYUdDg+Bx4uap7ightlJ+KS5waFizG2GoXrlLok
eYJ0MgA8x9AdTdKdrngsYwH9Dwd7BxdfWWK2lK2b2mBGuHO0Y/aU52blViO6EoLilFbdvmi3Zd9t
FUj+oePSiUh9a3f5wxg3h7gPf1VdeponvIXLuXFuVOMHkcmt0jaeVv57DCu+kyBEKmAvAOkZZfle
LTMudMaCbigKSa+dqKwdVWm3g73RhO33nAsKTFHuEtMgBI0gzCkmzQ3oUvJOwVsqvRBRxWd00t73
W+DnoClhijqHuIu9ssecZHZWV11poFpsZCjc6lp1K0/xGXqjh2UA0eX1IPDWQ/ohhq6sMeeasmSl
lcEj0DWUfg/8v7tB0Dv0QglWswfp2+yVW5CXe9ft0p+9YpatOcRxgdZWI1LwYkx57HM/3Nd7dSdi
7eJGg8vo2IpDYMYB3qAGrJ300oyhU8yLo6eZYBJFVphzISsTye6NGLlBvA91p6peQpEAyH/xQh2a
mCh1AbPARNGyQQdLlyG3p08kyIWHF/lrDcGrfDsfk1N30gWlKP4CXewxcbSpO1WtRyTefxf2u93/
k7uQe4ajl/afcbG7y1LULG51GUWOfrN4hRdvpI0MhaTAIbvCr3fX/Y4DqKG7+WKP2V3TpEVNJSFu
0x6k5CtE3D2JStBue798Bu06LXlswEnpzdv8fvhGe68Ac/b6o9E5hS9iZOJmYauvYXYf9CqkIDJC
hNvit4HQpeBBTzBgGrE/7rQ/A2aJEwYbef4wYyGH7UnbdjfjLX1ek++RYpq31g3tnys2hV+MbvBs
j47wBscfomVptm7jbvvm2KtIXUOVZ7RsCzvdBGo8QBlkagTBhINTp4t6sUG/YWXDlPpSz2QkZvJZ
t53oF9bTkzYV5A+mQ/hkH7SDtZX2Ik1Q7sigwwE4lIF/bHBRwRhmVig2ev2o34FvcRPKImANf2Qr
G0xoSUeSGKFtQ6TTUOvtGKHRsRpzJzWbbd8Nt4tRua3Wf8smkniyZLoxJI2roX/Mu9olkGEvgsap
hlKQonL6+TDhq89ictQ+qXoU7XDNpFpLeOEhm2Wn3Uae5U3nBexl4x1Q3tvEiTbhnejo+C/Gwe9J
yWqQQjCbJmymeMlUGF9MXwXF/Ck+BN7gWl7ryY/d7mfyXXEBcxI/qvIX/I9hdivpjdF0aYU7jaXl
B9MKfaNSRK5M48+H7WrYCjEB2VdRlHjvyovVNtKUGfKbxMuM9gdtNx1VNF5DzCNygm0DVgvU5p2u
dlqR6DJ/ZsFYATpZ8FuZLM9AqS9aGMOnEYwHJLWtG55pgIwq5LZ54SoHILwOuuY0eJRvZSf8cT1W
ced3ZZ45c7SisfoiwdgXw4+irba8Xv997plmgtzPBhMVbo2M1+qjMmSlEl7ONPC5Qy1SBFPjpgMr
M3SYq2hUTIrStCBf9aLRl9TdHG2G6vn6SPjXD0p+Dk1iaJmz7buojMa1NOHY1B/7DZUVjH39BNZC
D6SZnuiU4g7oYozt3l3ySmrkmch4+vKC6KatnJx8qnAFphNUPHQDj9RMfiM345BkNCGcAMCAcBsl
vG4TiP1lgIE0/y8tUf6wLiYZd2v7RAUhzQztyfG4GJqjF79GkglCpcgIu5+1MNPB7wv2CQNNHLbt
oRvZK5rMv+4Q3K2zmj4mrQHfExrDFvhcIR0mclJS0X2Xm0asDDBB15qHLqAQAy+A1sIb0mM662fz
kP0/dMwFc8YCB+NyAPdxAvQbCNCBeDaOptTsAUASpLgcLjKcYqj52jY+XMb/7zcqHjo0qTIwpnbT
3dAYa9wHoFhLnNaPttaN7oMYHL1R+UsJvauN/iS6xHLQ1O8/gIkUtpQvRWph1UY3/w6f94ujdlCA
CQKjnMAPOa+8720xG2xR0qiyNNQQihsVCe+yI/t5SxXTReGPH5tW08rsK2Jm4AnL3sJs9rR4vW/d
E0f31e3yXLii2MSN6StjzP4q21JRMhpsiU8Z3f8BIIkGxd1ftmFouiaDHJ99WgkkPRsmg8Zb9HXa
v+JExArGv+CtLDCZnqlIutLJCLKjO3mqCzlst/TNTbcp91QZdBE4P3ePrcwxvj9mzWCVIebNmO8i
O/DCaZv1luDyITLC+Hc5yYvc5Zi1uUQXpWWe08Z21DwRBCdezoTyrwwqfTAH4JXy/T4ex0wrAULF
Ps4OZR842rxt7cK1u+e0fa3Vz1z3V+bY8BSiQwbselgpJcydGDe2kfylZqLHPJ5jr60wlTiSJbJa
qhI8To1gwS+6E4lAJXAjqWcr9ltRu4VKV5zNPNcGGQccC2mW58WCwTvLX27m50hyc9TSQxoRqUje
W+umS6USptFpnsNf9FgOt0Xi/fuzDLSaIBxSdehssxhraxwGPaM6zVliOVOY3oDbYH/dBHe3rW0w
52WEnhoLjO7oLAbqQN5AfqJ2YkQPxTf/IrtgU0mCrcB9mVtbZJw0HGdDzVOUomiLP0gTsONc202h
dC/57X2CNvVeFBt520+V0T0DgkmQULKPjnYxRXpiI6cijeFJM5qCIsgclqLQxT1H13aYgD+ZU51G
tFak3Q1eRXC6QEbci8+0n2b0kp3pLq7lQDzP69CTNI2Co42/Uy7DZI4AKbFJYKNe5dVRdoLg4nMV
Tk6nd7t4jLzcUt1mmp+WrNhd9yH6sx/3y8Us40KDFVqxIQHjEQX5qUjQD5xNG3O2Tae28i9hNHaC
cXIP1vU8My7UFFZlxSNebIhf3uZIF1TdJb0jbzUUcOxfpQibI/Af9tmh183abBrYy5NDqfrVaLt5
qog2BvWOD/OIJxS82YAVH9xm76P3pNZJX0K8GYlJdg9dluP0w9pT6UPJn/dU2EvbR99EdUDu4q2M
MifT1ElSnchw2ao6t42rWF+T5DHDTSP8hOyMDfZzMJPrtPylsq+UswqGCtRSaYXd8NNdfUrdn8Yd
HoogcCDOh7hrtrLGRPFZtXoJYsqKZ0unLDuV9dMQ/7zu+NzjdmWCWbDeLgr6+AUY39LfpoXxHDbd
PrbnTTPVOw2kIrVai1yf/uZHJ7lMIrNeZllHHW70MuXe9rsnfUfLtuqvn9X37jzvtF/XRyiaRPr3
1Q1+aJp8zGoETq3cpdNr2PhVJejA4r60rd2CCZrFLGeVAqkklNBkl2bk/WHZqpv+ZD/M991Rfsy+
GxALWr7q9+AmdmtBziQaIhM0ozaEbOKAN4tRt5w+3KdW4FSR6O2Xv7cvy8bESDOOu9bIUG2XDzEu
jcOuPVF9u+Eveqfv/NkBOctO+Xp99agvXPMVJkyOerjEk4TMqYuf9e5LMvuf+X2anIDxGN1NzO83
rVkqcowtJmtHO9mF/15EjwaMP7/Pht20GzsDbGLoMKq/zgl4h+4mWfTIyF/+iw0mu5R0gsYG2gAY
GIE7RaYHaYiNjT19far4R9ZqLEw4CtJJshrIunvYTMXe3CbbYvHGe+lEttpvcX+yaFhMaKqNrhuM
GlfPwd5P9WMrHSpJEBu4RdL18lD3WwUH4IlbsyfYOfajglaUzLMdKuFRulPuKIvTbWpc2Cp/0HHX
nXefOpNXE8qEJgXV/r4aMcKi2c3Srm52cSlIbPiLhkTDwoVKNm1WTSOr2saSGpQKrJOytbfIbADX
yPc6+l7FxUXuC7SKSjc0h1CXhTrc+/kM1SavrRLnoyH3m2gmG2jfHcY0egWn3qGJlm3dNvt26k6J
afmyOvh6ZGyq9nnMki/5ILl9ap7tdBDKQXNThNV3MQG6DqM6l962uV/tq+20a47TjnI8BTvTB6Gb
G95ZbnAiouY0rg+v7DKROcnnuM1nxMxxRJ/xmDgqilJEFsmTi8wwoVlSglTqK5ooQCkj1LahhK5Z
SXRu0/39IRavBsPEyqUBLk/pFMRKv7spD+EhvDGgHd+5ySFzhQRZ9NeuWGNRIaaWYdVs3AT6Q7VH
p8Zj4EcuJb+XvmxUkDB6qKyh0QkqZ54q4CHjHjqXgb6V+lZRIbBKrVMtmK6KV4halM3j9UgqWK63
Pbv6/XkhgTzHqImGS3WI5F9hAUau3hCsl8gKEz/TpiIpSBgVLxwzaE0sTpx/syNRv6dorpgIahg1
Wo8xHi/Tf+rzz7r5+r/NFR3laq4auZ3NBLKtXlOd58ldyDGaNv+bCTY4TBXK4RXOyyqyHKuf3DQL
jqkRe9fNiGaKiQVSZydzpgHhaCi+0Z9NEcpDFHzfhNpWU2WoTVIHEtyW8nnU0FimgrpZ60onHC/b
4bsMaeXEN8E6IkiiOEQLyHJWG4aJDOOIBkubgimjG/POeqbgj+YuTh0UYrrdgIqBhlJTe6Ns5q0G
XhOwmzwL4wV15yvxguWLVwuo+iUEmSLxO5Au1r+7HXmk76sAs+9agFYFd13B9nq7E6xmOzdKQG7L
BeCTMEqdrO1OWVw3zgCiqv/Jb94mf2WoipJESgedvqZB5r2LbmrLEpjgpvaX9XsrJ65MlMWQK2Dq
g+egBQoywk4zLU7fH3vzfH0s/FodRVnYSEmIwbavgoQ+kM3o7T0B8LtTfloGrwXKl5aTKte4zSSB
bwot0m25GlunKpFMBtzNaOfV4rX0DDkNoJUo94M/H/895QfdCpcBMvEqKFvVKgPkW80wu3NUnkdc
K+og31+fSO6KIckCqogg2WJ7wm0LHPWKCRKuLh4cozjG2nHRQWDQv163ww1alPJBoT0ohNVG6vGo
GloEdkJr9pN+ONbNJHA+7kGvmZYBMnDQobCYzLbp9FqqsXGTvQ7kVrfTfYrFFAUpfiaMtlIZYqm4
xbKou2EuSgPPQXCE8wz5ebTfoW262dQ3oFf6rDViahZybsjlMadvnwdpOnXoTFPuqMx9tu1+AHvr
LZviIEZgclcJ+Px/jDE+rgXdEuUlYNmRDhRYbT7Zki5okhSZYPw6VXS1XGKcwzNOL6IgQgyCgPpf
FugyCuYcBjG1usw9Epb0S7Ofn4fd4i8HIEkdyCyfPnX3Wk0ZcxrX01RBrxfkV7byl5UdB4U4Wiuo
C3GPiJUNJi1Px0jt1BEPE6Nt35EgPoTB4Cl1L1Sz4559K0PM+dsNU9m1YHJG/Wl5bfaGG1Lg5T3x
wCXmJanwwOc+dtOGkP84HHvYRuqQm0uHoEqZJk1QEAw7+U7dllvzXggRo/DvDwf7yhZT3giqOe6b
Gnf0vCt/pSVB1jx4kz07M+6P1SD5ANA9JFq5Lz9VvFlZZgoe+qIEYWoiliuR7mvl7Da6dDTa1L0e
Y9/eNK+NkIkVmdrpVVXg9YGMi+1mefEtHqoXvZxe7Yic61Q/9rLyxeja20bqzmagHCBG8dzk4UtU
6j9s8MT3xXxups6Xh2Fr68p+0vvvaa48gjLnyzCA432atvMAYoVghMS9HZ0LpfeVhnymEIlecJPY
qKdZLIoyU6NSVlKE2CbbJvNNoR766VNx6GKCWZOqDdJ2yeANctC6ACI7WirKGLgOh9dKRbbQlKCy
mESlmCpzpoRNStZFHpia/cmIwHY5uE2efWny6U1YyerMAxoaRc7Az+Iv1llgojxlZphTVqrGGzzr
QO+8aEc5UKG5eQtU7I7SiFN+wOtOyH/TXNllthnSzEaOIoya5kll7FJlosQLfhFnxGsmYIL2vdAm
N26tbLKLGZBumJf/cAWZuK1Irr4J9383Y4QeuJEEg+RGZB05k2EBwQz0/ftkEERBtV5TgwRy341n
OjNQ4svLEiIfpLUM+WnuHFHHDz8FXVllzoEAlAzyCBgjcoHJoylo6TYv2ReqlCE7kpDSnJtQrcwx
p8HQEdssYwRnkpq3AMZ5EJA/aVV/K+uKYw6ZMxv5bd+ZD4LJ5e8biwBdCBY69Dy+n9wlX0bS1sBS
BKMcgem08KWS7M1m2jeh7hHTcMYBMFQALapBF2EORcaZ5EENpEBaJKwshbumeJuojkAUe81JhB6i
LvIhWIPyAtw7qOxDS+n9KAc82poVTfBl9bw0j2p5mjs3ll4nVRCHuCn+yhAzoqkFKBQk8WiL0uwD
GHE2kSzvpaH27cwWbX7eRsRZDvy1RZuaPzyDRHPRQ5aUnufKVk2dGEzpsWsiEVcdNEsA/i2wyEsn
VwbZdxEltHIpilvZi01jJ+nTOdWz3XV/5JqwVTSWoe8EUFRmr6PTT1XsWJW9Xm83hKDmO6QCE7xw
AgqUPyaYjQ0u9hRAyhk7LbAc2QiOKim2o2F410fCN2Nr6FejPFbspTk2taSYjFL2JumuSmrHrG7b
WPR2z5suIqMPwAZa3P6ggmtO5ZSAekIGy1jtBOSHJcrvef6MC6Rh0PYKHODMeuhxWmbJXKFSqN0Y
6E2rN2F/KCbBMyWdcnZ74pJHr6u0lYO95aV20XTWouKekvR36Dl4yhbiaouEl8porh5I3wu2Kffg
JLCGa54Kglv2ppeHwdhmGi5fqm8dWrcpwAenPPzNuzOcaEeXSFmNe1NCmgXKT/QVQCSdiUGNRQJN
7tBWWJTgJCkXR9ulvqyBv77dp1vLEiJOeR64NsjEolmK24E++nhZ5aDu5YTJVocK7nU353rgalSM
g1R6PUWhjlHJ9S3pN1V2f/33+StlQ3QIM4ZZY4sZZdTapElhwOzczsMLvZseFScC+oDAHzfZpnkW
nf3cMV1Msq8YSqL1RMlwFsv6bbpswWN0fUzc0iuBHjHwqgBMfuDMSttMIpYE75MUh7bNa61r3y4/
hmPo5zdQMLmlwJTETR3DL3eAnn6DbNzm+jdw8xtiY0KhQA4mVXbPaZEsEdxA8EiPlLV7MtzpKN+D
6fbQoNaRCGmGeM6I0RI0aptUAZoeZquKniYtxtglcEazPVTtYw1YzCdEl+EjKxt0XVc2krlJx7BY
EHK3CgQiSr95CW4Uf/RoBl6+iNrPuL1htLdVQVWUgPKF2dGxVFTNWGBMnTdulJtwB+E42tr3lSDr
pyjyanLFTVBctB8YTHBVM5EEGmzrSU3mmKS9iX7+ZHFtuXwNK/RtgtEGl1CQD00eSFkfIUBsOtOg
/QWKuG9LZR+VZP6qLNGr2ufPc9L0DqhdfkbohSBj9sWqoD8scDCVE9RXn8k2rYCfI1WBi0QXzo0B
wY7en3ZJCyo1SpVegX9TsKl4CfTaHHMVssyhqfECiGgHpPPyo5TvIKcJgbGjPd8Z3VkhL9fHxwsS
a3t0+Ctnq7uS5A2U3L25Q5fRFJ/SSMTfzD0y1jaYTSMXTVOGU0+fR94UT465m71ob5VWPXFEsAPu
Fr34lc1sn5TgGqDPGBH8ZxeANXgazC+WVv26PnEiM8yukfV8inLazJSB6KfM7dOUFXddl4poPOjJ
wyYV68ljjr/IGHKbgAfM66NHLdkR5QgNsTG7Ac+A97+NiDkDjUiqS3keZC8l5yYNHanatunrdRt8
dwM+E1cuFDlYZT5lgLRQa2DW1GCTBU95KbiLcVcFsrYGMlWb0v2/d+cAtTq0q+I91W71XdX2frgA
5DGYm08MA4cA1CDxMvGB6slclnaoWgOw7y5D7FJA5Qn4qSj08G5G+sUK2yAg26kVGiHIKRqEZrPx
pJcSSuTVRpsdxTURe4QdelxQ0tokE35qNcitYsLZ86XbRvvqJ/JKH2groJKMG/jfLfE24J0aHHUn
eiPhesZqsEwgatvFtOQFrz3RcMit5yAVeAaHBhHH6soAE4XySInrKpPpPZM+xmWe1jndsfYsR3Oz
gwYaxMKXH677CXfzEhN8Xej4QZcls6XUJLSKkGZ98lw4ipk7rXxfKdtYi5y4Etw+uK6/ssVcCNta
U0H4QOOeegiKB3vZ1+nT9eFwwab6ygZT3rHkEFlRjUoH5NBv8OAOpL7yCiXKTbixUVmS3KRxzJPp
o8Xc08CobO6vfwD/KPnzAUj73u9vKNoYeV8gfnSesjVQnwQJ0Mvf0nWoTsqCHcj1SR1eA149qPay
jQ/aMFpaik4ub8wOGbTjKsFwRL/PxPYgUudan/H7etl6TZn6zSJSs+EmyCjI/RkD44JajPp9C8Xg
t+yOAgwBjEj9N4YhJzuPR0100+FGrZVBxg+DwejjKoTPG0D9RV9RdQP1rJk62gENAI+2J4Lg8ydR
Q/8t6LvwvMrs6znXxnwJMcBqJicrKF5yQ7RO3G2Ma9s/JugnrJKkWKstMx4ROuq68fRka+N01Fu8
fmyrTsCcxKtU6CtTzAGmNoMUGQQlvk77YmdPnf1YL0dSCmIFN8tcWWEcj2Ilx7ZCfe8/Qiu7Bh3s
Ytoc0dIwvjfkkDEeZZiRshsrOBna7no44Mej1TgYX2tNMkgFhBvewkFz36LfTH62byn9MJpgd9LG
frbPuMK8hEDGh27yW9QO+1++wATslFJ3fOCOC/MplsLCxBe86l78ZfLKB5Dl4/pkgBqdMnktDwMo
+m0AlY0juA5ExybfNS/2mWMznuK5lSkYYw5GJ5xkp5nbjSEdUrK3A8W9Pt/89bwYY7aaBuTgCLwn
iNIXHGXkp/6ZV2sdt/h/ZpPZaKoEestZgQFVPRD1Vg39rBflAXRGPiTUKxvMDovRR2PqtDZrnIyD
uUu2gUd1XoxXXHRdESSHf2CtrDE7LWpxhmQJ4E0DLvP1Q7G19vZ32pPU+bokZBbkR4/L/DEbzg7N
KYtoDmAFj4H8agL9W02nEk+i1x1BOCxm43V2FJRK95+yC3GB+c+dAVrK9b44hF7547o5bmqzmkQm
7bAjPUM/EOKvOu2U4LUefGAOBGc9/eIrbsFWy+bOSNM+RtvqGNh76ONuxrDDG7dy1iUoetXtZjGV
p+vDEqwWi/Vta+jlKSQAdKI5WYVnBA8kfBhCITebYNu+Lebq+DLrSdazTMEV8mD+pCQfzdG4RzNu
vyWvCBy7/jgVgkjBP2D+OCJbJ1tAYGv3OTIbqkPQoyGW8jR2Qo6At/vctVVjAkZsVH1kDThhSJvv
50Tb52VwE5nLQV+iTVDnbqSn26LLt0aTPFRR5TRmdRiG8oZMy0axWyesAMjCk/PSjzvTqr4vMrSC
7eYgBYNjK8k2CuK9mVjn6yvPL35dPPrtsrJaklK31TGmqEcqwYzabOzk35pjeLDx8GW7vRftKBMy
SBVeUkrM5l83L9hPbxXBlfWpN7OkCxAmtI5skxp8YUt7aGPR4SjybyYajQ0EWLIUl8nSOGrZaUgO
ieqPopICPxYZRLUIHteBC2LMoHxICsvENZneCVqnPKDRBE8u5X5+mncifD536lbGmMAHbuA5qUY4
dj5WW00PfpZa4+RRKere4M7dyg4T8grJ7HULlGteMdqAQ4S57OZJJDsmLueOuuS7T3iEAc4DmZgW
XrCYQzGhRaaowb2qKKXdAo21eSg2eGIUHL782buYoaNeOd5iZJQsxcaplH8j06sUn6ZYcP/gThzl
9DJQlwH9FZOjZB30mGILC6RCVHVoH1Tp1NpPkYhfmTrVh8CzMsMEHmkoWykFrZKXJrFrlEcrzx3Z
2sW445eNITib+LWLlTVmeczQBqWHhOWhb+TLPkbPdupOZ4pdDt3q2Yb+lChGcA+NlUlmqcyBTE1b
Y1f1s31u9OGRKP9eBhcVmZUJZuNqZWun0ogqmiW17lwTJ8pe1EikgcdlrFmbYbYsUN9ttaAYieZR
2h8bH8g+39fbyhfpsItcj9mzwEvHYZLB9WobzQddu4sW1Rnk+kma0ofr+1WwOizvqTqgBppWmLoo
Q9I6BHdSQwRnFHevXlaHBdTZSVJVJn2UTySfSn+Rbg9RFIFnC7aRpb4PCJIkgUgthJEp/5oYmzDR
HIoyGIuzJmSReUNYXdmzFhMaJLNN0j6i4KS3h5y38hG4M7oX/Rakv5t2D6nRjnZ1lQJsomi1mGCR
AvUFuCDO2zCs3UBTnqRZJEfBn0g836lU4xbiGuxE9ug0MPGalk3RTWNrEDLUb2cyjl47xIciAgLq
Mx54McisXG5PeWhWADGD68+JldAJjc8cFnjR/WdIzHK9QRDMEENalMkJxsFZitbJRiGCmU7NR7e4
2GFWJ47whgzNLOCBsnY/5GgEWCpQJCbKQ5G1j1KlbyNJ33YEQp2Dcapr8nR9Jvk1hNVAmehe5iZJ
w5gmsadin4AHPLkxUMEIIZlDHAPYERTsdGg1U66H6hu4zgVvjnz3vEwAE+pRwiBTKCPX0IpkY9Ug
INUa//oY+UnaaoxMrEfOZCpZCYZaTXHav/5uhF1u8xDEVFDL8AcRTw4/el3GxAT9gNj5nBbY62O8
HCIp3sR5f4grQxAkufec1bCYkB+UgaSZGYZFiQkAsvcpFxrkSzaC6aO+fsVHWWRuWSa9nJdv9+1x
Exxy4HLVr8OBwjiLc3ArClh8TMBlXDoTTjrAj2Poxv/D8gZKOwByU9/wFrdy6vsEEi2mZ4hGSWPG
tVEyMcVMomIJEljtAaSUXXOr7aw93QLlvfjuKHJJlsZzaIekgbgwPQ7QtbedXsLT/Kps5J19L/ui
FeTvMUsGPhXwVJXF/zRqBzGGEBe+eACgITKcWfT+81/G88cEW8GoCWmj0YTL684AqK/iKC8UuW36
oBF4FqWH/FznYoxxkBSNEWWDdwfPLEsHd+e830Nc05nsyLvu+vwddjHE+MQkF2aUmDhnqnrYolyy
66bai4xup9lN5jRGfw+Ik2/LossrN4CgVcsgmqkZH+j6G9IHUM9FIV4x670eVRtFSXxLjQWHHHce
V2aYOKXkVarUMzosI+Oh7p/k8dSWJ718vj6J/HqDRfBgphF0SLAwqbjLU9KlPe53rwq6dLRd/Ew8
cgdmLXS14yqBgmS5BROvZ3rVSdlft85dwpVx5nwZS9KhJbMDxuTQ7Ht/OCpggSNHEUk/F2MHrc4/
g2TPGHsYpgAUncBhS9tiT5li8G79ywahLUANYO7WBAPjb7mVRWb1tAwyUF2LEPI32SLeug72hoBJ
q9jEWxHVDjfFWxmj07y6PFtBpAD/iCyyKL7GyclOTmroFghWgUjple/7fyaSPW20mjRJqsGSXp1J
6qfqb1UEmuf7/cUEEz+qUNMRE2FCncuTXJWbRrP3aUcOhvYZNbiVW+hMBFGR3hhqhJusFbZObj/0
2fNiC5mluAH+sjofThOJmCHQbHhWgLwH3WH0SRyiuD6IAwDvDLei2yb/ZXdlkX7Ryh/GKMu7LAaN
OMXtVV/b37HfbTChIESiSEGR+wntUa9Z2QPpYFf0PWLI6Fq+gZfkyAufzQ1erm/VnXH7ORzkanxM
2LCGGdU+inwKnmnTLGSZordEWDvTUnL2W/SQzPN6Q1ZlnDWKAVlFZnwge1CUUUeYStGBnhaoupHI
iZLOuR4NeZ5vyDptPUL54wN7eF8YJF9UmMlLv+2hyLlkjlQ+GChIXzfEjU5rS4yDkK4vS1XHs8kb
7q7Do2RzBM8f2WaH4lS2rogHgT+Bl5GxE6jUVS2BjxNl5UNg2c6Aa5QkLBnwNpoBwDda/NBK/YGy
XC4mtG90iPJVtwsAV5UEl3VemF39Pgv4BIKsnWdaQEzUL5XxK5xKZzBbV0E5cRRp5nJnDCcSuIDR
KPKBojSN/ukYUDp0vkTzgEbT5qaORc0i3KMR0Ig/hpiDasw1Ix9oSzjNDdUvwMUBlEEPKsOhZQ9x
fx13lVYGmcMq6K1gsWLkNV0Ema4naXwSODfvRoSeectEfcCCZAdTHajkQJqrEGjFQbEeOmXaoFnX
UWgHRL8Zm7/SuAeK2DY3may4Ult4oR6fmkHxr38Gf5iXr6B/X8XE1KqNNoa0pIfuzKw89rqgjZsb
dNfDZPaU1g2KnM9v7dXAt+8pT1iOoKsctA1aMe9EHWbcSvPaHhN059mwBwXADVxoy4ccchzVD2B3
5i3VikjvwIu6CTYiETTRJDJ5W6VaaGKZQWdSYBPI5o9A2GDEzX/Xw2L8H3q09kxqBN1pG/hoP/a0
I2CNd9G2QKte6Kpb3Y09G2enfCxOIhAAN+KvXJXZCyA/yRYJnJ5eHZ/a6rnKfpPpV2f/dd0VRUtH
GGycKY0pGhwxRsrB0z7Q3l2UAz0qKEfVefKv5KV+uW5TsHJs1dHuYklOoQAPNYJbo71L5qfrv8+N
xZeZI0zqpqgN9LFTbHKtf5WSMzEQgwHnSQ8kExRy+JH4z0YmTDhREhz+LfjhPZRanMLo3Va9j0Ww
K+plbH1j5YWEiRbFYqhBMGKFWjt/tBrIS7YZCgKg+Srim8oK3CxOBEgv0Qox8WMxpbwvW8rdrMV4
1FNvJlUkh8I/XECog6dDIOQ+EFkOY1XMnd7inXd21G9UdSM/xaf5K3m0MpcWVAJX1LTC39C6jNdC
S6dM+kzMCJIg65OpgeeBMvFLvAOoAX0rpY8q8QMgNhD+Xjb9Xf749kDmi3Y01y9X1plwMqlyqBYD
zRHQUWxYRyuM3a44LsOPeCLu9T3AXUEdUgEoG1G+HWYF4zhW0RSCLC6Eblhyq0yiSyyNC++90tCg
egVNRlpSh+Lz+zNMTrtwDii5RZDaZ8vK9kaxaO5oQA4pzzadaoxOESONk+3MzbVIsPE+Du+9deYi
mKpK3kB4XPXSed5NabyzKiGvwcfN/d4GE0bKoY3xyybk0Q4Ub6HtgsqZ7/NDDliK9ZNellLFbQU7
jxOP31tlQoqlj7M2JpXmaf9h5qWwwBh0PNG22mTfx33zO//X8fi9SSbAyF1sS2qlU/zcqUsLt4U6
23Vv5Fwq3ptg3DFreiVW+oa8QUe1Y/4socZYZY6xjQ7kQQS3EHkHk47ggbgeqy7UvGU8Dtmplrf/
43CYOGKMEFsD5kcDM1Pn0dQgQOPbcACfDIBRwiv7x0zg/eQxcSNKRrPITOgxt9AZznfVY7APfxve
5Hbf1Tcab93LTqqILk40iUz+EdvLlKpNqXlmbe3I3HomeESuz+PHk+3dwNhLEw620OjNDs+OegB5
bnQ3FE6xOG10P8n7WXq9bu0NGXclZNlM0KDgwylAd+YbvKx103PwFN/0Hj1rwlYQfwXBw2aChzml
RlFbqeZV1nNiI5MC4kISYfQES8RKCFVGJBs9wq43VtFDWGd3Qz8Ldi5d5WtzRj9hdVXRpqms2zbX
kAL/Lbz0f6Rd15LcOJD8IkbQm1e6tuNnJI1eGLL03vPrLzG6U1MQt+t29lUT0SUQhUShTCZT4kTF
e0/sDYO1a3Y4gMiNVIGHv+2N4kPQ7zTsDa/Yo8PWRw4W1SPCILU/HEQ0SH8qSTMpbljfz+ERTPUZ
9dikTHAgMRVQUZEHePdc7uJ+sMP60HY/iO/G/Ojad2NHbLU/fWnNWSj2cAGE70w0b/gKQiZMMpe+
4JbERbFR4PvzwHKYoHTssZACE8IP+a0FNW3ZYw8G5bGBFCPkp6FGY9pSYk+vxDKvQ6DOT/AUehcM
o4Vv+SYIi6EhPM29zrB7jBuPbu0XGBrqE+ff17jX64V2359fN9AwdBEjZEOQs2/ND8JArev6CUYe
8U8DWpgGhlUpDNqDHSDpCJLnV6a7BP4iu3vJaIHnjcamP9fEBRjWEhl5uuBTZu0+Fh7D9pxXjobH
c5CHjhB9MlEgUxEFXN/B64dBFzkcCSwUPcQlwQYGH+MwsvUydIaeGr1i3v7XadBBMIHQVAOBK3fk
5CSviyTONChpZLYyfQjmey3aBdZdZt7nJcVXvImNK2vc2bNmWdMTNVIQ1LCnBEQQodZL669vvJSw
Yys73KkbCpTC8lr9xRQkf2DD/QO4/2ztQXIUb96Phm0R8LiRQfrDJp8WmKq6TMcEIVQD2gn0K3rJ
goGHyYn2pYvcnNNRrRfbt/NllXxWYAqsSGjAVwJKV6ZRdMM0NgbDKQ/mHgwh3nV33A6zV9a4g2ck
mPMeSkhKWiB+8lhnCeoE2UfzFczTn5bd4NX34n6MiMBx4wH652flDl/VLAiF20ZhSiLHws2eGH9Y
AXnVYs/Y0toDU63NnGgn+OEdWYvZvCxWi+YOoRqpgpW3uCwi6J7jvQ03ajwLmazq/0HVQLoQg4TV
1VRNpVpEacZc6BeJGHSZ7sOdtUv2jYPaP5GB30SY1eK4G10Up9JohVyDTqg3x7sR+ZGO6BImt4/H
l7FNFyWa2TUUHFGs+8yGWBg5LzR1ug/IdbqFw3KdKJU473qlrdbHoQ0UWwzsHiKkUvDq6sVQn64f
ie3vx6YhQTeDSgW3XYIldJiDxJM6S87WnECp/qMpvVy3sR1AvI1c/jLCbVJjNXNd9YAVESpk7Ycc
Y29M4CE8tOf5m+grGLpr9xS3wz944mVp/LaVFkq5Mw67fjO5AriHggP6F86mzZgJaV31zWBltUhu
p9pkEedJxSE3tcrWIawmqbljmR5k6G3iezK8+PvCu6yMuxrakNEUL3hXN5+Kw7gLj/UueE7ANAoK
luioo7v8kbC4fen9tsj3CxlKzNpvRVADH8XjBJ3m1IuPkW858hM4XJ2+f2sdmveWYlvPpPVtBLtY
5wKycBHEQUe39P+Gu5INTDn8Yo2NfZ1QVSBOxFtSYwVgWdq1hTkKqquXnRuZkKlcIrc1Q+/6J92M
AS/u8ua9KzPTXGHUKNAVN48/CepgjzSLJPXZOODPhbYXlhweyTpOFtzm+Y0G7q360O1C/31AfNkj
DkiiUdZqaQKQ9MMXufosNzdaf7j+ybbzSatvxuHIXCm5lWZvKZHwkcmjFPsJnP0yWD9p0iHSGocf
YibFSyS+ed0bIzvYBlmTLbQB0LBDsRVQXsehx5B1gWZ17EgPjZ1IL13+rSGn+yif43CjKWqljmvg
sBrvjfI+pBp1iEW8XaQrn47zYo4CBQ/FQjoLFcR1fk4Scd8TS3jrj16ZyKG9a0Y5XGAevzTjh94i
iqjUEtiZWv1+lpRVm8V4J1XFtOsb6FcGxVGs39ECxELC38eFlzLoADFBW+Jssqdt6k37X8U384mp
w+uP1oFisvyHSPtikUODrOzLuG5Z9hINs9K5cBM/BnF5tJc/Ut111CZxWCBOqdYEA07OkmvPmF70
077dXccCygQHBa1Yy8s44803gC4gy211CuzrFjZGQP7cIu78z0m8qGOMJFjlzkizRHinpy85Uh/I
Yh/TQ/zMJLdECHBRZD6UD3JYAO5HccxH+GCs+4H1GKioFxFt/BS48frFQde388LCdFa7L/xhX3np
QfSZxlQM9fHrn5JYEE9OtCSFOmrs/hZAVW5r/eBEciY66vz9uh0q5FO4QEEs5ChUFXy54twdjK/T
qe+QMA/vWZ+99mooNtWuSn1HhcOLyVjqqbSQ4cjO03m8SW9af0GLAOhLXHxHAvz+4f36+wzzjSyj
tihqOyH3YEnozQl+MsIUwYk+gjoCg4WQkEld5P8Iq8RRU9jfV5BoRIKpJyWS2lG1HLTR2qM5mMgT
vcHdlYhW4RAjg/BZohTYuAZzuZEjgS50cZW9dWsmdvA8MJJfpD0SsNBgjT6iTOEU3lEQSbkphylq
rc9Do7aK20mRU6ggL8eba3nf6bbAEAQtWPQOcsmAWcpaaIngppcq01GiVxD22yQ8bj9GLka4PZPy
XGjaqFXdMt2b5WNj9naiHCuN6nxnUPT3vl3scPtWxJFQ4szhkwES1aexvylySIeHZ0zb23PsE+eb
Qe41c9wO6a3RtnqCVMaA1pwCYmta4mR+7oS7+GD9zN3UTV6We/ORfEtu1r31yzq5u8BQhs5YJhiG
coWvYNak24/I29CTJtuH7WKIw/4x7ZWunHFL140zzV+ZVNP1b7jpGQZIwSXRwIAHn3CLjCmWu14G
yYjWYrwqBK+BgUusGSov0ilNKMoYh45lNxlJ2uBRUGfqN8VcvEEMHttOtyddJB4Hb9j3l2+sFsad
q6qsxlY3cckkB/2o2KAcrg4dhJwhXb9THfEByhJe7iV31Ul/GjzN6930LAKo5af6PLuxgzY5h2mF
/3uqRIQRq/8XdxSDsJgb00AaIk6PpXKCIoYV7q/v6Xau2ACvqYEuYeUv+aNuXNrSqBB4s0WKN7Wj
35tueJic8cyYaqz7keIc2L74Lib5jECWBFEod/jciL8wY7bswzNTMfv/vcU2kXlljLvXk1iclzqJ
EfUvN2V2H8+NHZGvo21n/f0R31a8uueGdulyEyq17hC9qHVoBybaXiFDF8ovxHZt5m9Wy+Fcte8h
jVZXCBo6TK7JoMQDUec+fA6QmZrB1CgRCUzKPd7+vlqZFjVgIId+tqs+BLv4VO9yR7rtXWYv9TFv
QHJDUp+SuxZmY+oTQwmQVWwyL48Cf5oENH58awLC8ylD7O+rlRmlYMZJIamuODWnuM73ab7YSRi7
S6v+a7Y1do4v7sFdAdK4THqQoh6TaLlrDRhiljtPFty+ld8F0RdL3B0gFqlWSAIsydJRLh9rA8P0
bjQTPUfsV/7Gy4sVLhlQC/pYQR1JdbMyOidRaefmeIiExE7UoLXNpt/psvb9uucT55hPEDTRvJh5
hu1qijsz79F07VQ68bShbHBY0cTGWFojXtaC9D2sP+Ad71bpt+vr2H5oXJyBFzuUIV7UxjKMQCmr
Qgq2ROXBfVNilhzTH14CpzYIr9iMDFYmOdDQlbKwJnC0u2O/3MxBd1ONlXN9WdSn464qTEuOQSmy
/FqxA0K5VRbbqqYSZ3YziFsthAOHMtBnI1/Qv2Ilj51yZxk3Rf0kV69Kn/vX10NuEwcPdbZMNVoX
AHzgb8Mu3QS46DuvPTM5YMFVidQxdSnKHEbUvV4mVYS7nnGvRI52ArffQXmQ/W7Xf6QmCqnd4mCi
MFsBzTNsceJByX7kIOmSCcwjF8SBRGVlVRaxogZbEATU/Hm0DSc/sIo3VKjf1Z9zcQ0+USA17Rhk
EZakmTtTua0wYUruETv/V3CPzxGkBvxhDrCkwTfR3F/vNGQi0E7CWjtJbjPi0PLpgcASpLke8aTU
q7NQn0oynKd2iE8JSNmcG02Ll7NyN0LibtlDM/TIhNNTl5bDIY4unwrQEB3JQ4D9CaX0QYw+zY18
G4E7c4i9JBVd4vSy18G1neKAQm6CamojAEWH1x5L9y8WgtrykKH7QfuuU6x+22XKlfdxaKFaQRAt
HezVms0CaflL5IDPz0M7yY14Px3jV31vvVLR2fYxRkc1FD81yM1wmDHHZrLorEcmw0ccvpcQwKAq
2OyU/v0hLyY4pBA0bWyHtMYUN9gLWjDsMUJ9GWrD1zeM/cw1MxxYSOoCvrMGUZ88YxR+ntHu8xnM
L+Ahs2v1IA9UIyRhj29GD2ZZAf8tniBWCuFmvfONVvMWKENYY+7pVbgbjHeoA7Eo8Pen5JmORlWs
wOZeaO4UvNSINc3oFiGunpaE8zNfu/ItebKj1oKQhZUNqmuWT62k27U2nGd5hnKuTmD8NkRdVsTF
FaqcjZE+IuNgtYdCP2bR03WvIPzbZPZXIfoQVfqkgxwKncTOGH+Ie2+mmFUoExxQSEkwlmEFSA9r
P4n8rHEkKqrcRr7LV+KwQU8VMdSmRnPDdCxshM1flDQ5T5l22/TKOTMlguuBWhKHCjKoqjOtr/HV
wsKO46Ncz04spkRMuZ13XbkzjwxGOhUW+3L6jXYn+YorO9nZsLtD+mC6y05/kv3G618HZwDps4jJ
beGVCmM2PR2dJyJUlSF/wNNNCICmRWsxUqImk5tP1V3ShudRDfaFaH6/7oqbrr4yxW1ig+bcpEkQ
QifFjSocdY14Um0vRVdVKBfK5l9iyoIQxh0aViH9qo22OnhR9STEslMaD9fXsekc5sUOd6RSJesM
MTZVV6iOWXoMTm1CWNh095UF7kS1S1BMQoRLaTKXfZPWL0g6Od1iPOV17UMkknh4bBc2Vva4nUF+
VSjmAV9uQHZVvEF7sWJP8EN7eKN8Auso6gC5vRCZkQ06LcD5yi53zNJRbOasQDI+t2dH8aen6i64
1w+gbQ9ty2td2Y8/dTfJg3WQH2mFqG1/vOwjd/oMpe+7IcGqkyE9gtjFGQvdv+4qlAnuTs4nTep0
sFqAr+szZnVt9GIRGLJdJ718Q/5Rr+eKMRYCogujt4uD6iwHaW/cspBaehQ0W0FLkullB/FEtnOy
q+mvS3JlmXvql5Kid3qDEaYZvLiMrDh3iv3gMAqXxLNczb3+LcmVsoB1dZXFrRYrqYmqCnsNsR62
0RPRx8kYi6Fh4QmH3gWnBhlXbQemq3VyV/Rchnqps7Kf+dJ7lu2z0liE4jpItHVb2OXozYWA2Y5Y
7WbUuLLKoQy4B0vVkg31jTPE/FDv0pvOzrCtnSM/g40Vc8LTTjjEX6tvVCS5/XBf2ebwRxzDNA9m
PDT6I2PqLdz4QXztbJZhNvczyVdCAKrMwc/ShEI9J53qFom4b7vKmbrkoEgDcRgJVOXTA4Yxqk0p
BOiiixt3tsSbsUG6be5cLWxcVH5eru8gtSoOXmrQ/Ydli484N1+7aq9Una2UX/6bDQ5fzLobmqJE
DN5IutOKg2OqC6SgWuLLbXevXByCzwxoi9Ba4Ftk3PjaJxX9MsujcmQtzCLJeE1dRnyGIOitBlMR
PS6FptmZmfY57qRdrpXHYQHCjeFoK5oAktNycbU+ee3i6hyEjWSrQol/1ZaTPhpEW9L2M3+1fg56
6khfNDwU0SdfOdUh99oX877Yl2fzG0vFUMpyhOfwSYV6mhcLKoBQoBzvJzW3x/S8ZCEBp+xQXUFv
PpnQjJDIaIsS0dj8E0zqWrbrZSdUSyK2oNbC/r4CbTMe8ypuR9WNFfQ9GpoLX7JViWKtpFbD/r4y
0yVD0JqsoUuUj0U37uO6drsYHBV1R0SZxJXOj7tYURqOPSsPjOkRRAexdrh+pKnf52BDFIIQ/O4z
3D/Lj0YfeOMsfr1ugvpYHGpYqdGNQY3Ax6xvFeNpKU/h4JcjUQkgFsJPsyRZKghZn2JOtvuYVLdC
QWAf9ftc+CF2eWShaIgWXuu2mc6J5V7/SoTn8owWs1g1QlLUmtuGdykCUkh3y4lFhG+UES62kHVD
7pMefpuat1N+04K/LSAaiKgom+eySOcQ/OApFiIew5/iTyYtn7ioQe4FJ3bMb9mpPLCoTQJNTeg2
PhnJEPcu/8Q0LUzIhhXqGiyR2HvCvnPDPTjC8H8QXtRntEQ/I6d4ouYIqbhN5TBBSWV5WWTEbYHh
SJinio+I2RZwhy5H1W/PiIw9VoZYqv+4p9yrJhGRkygXJCtqxBUCrv00MlzJerzunkR8qHI4EctF
EOoYqHW1bLAxgSOYT0PzbNVP7XLfNfegLiOWRQUBKgcbutAGY1DgVTof40dke46pM2J+hLWEvatl
8XLf8rSG8gzJjU5lafXBKfNHsOlWMVEtIuCD583NDVNeEgH9pcLiR92jNRL3BOV+PJlho4PIa6yQ
Q1J3QKfn9K3HODhDd6910RiyD58MEBeQBRbCL3h2wxhM9koWA3aTorzLtcpthdqXavkwoaN9F8aG
P5kVVB1Q+x3HG2HsvbydfFn9GsrG61iDVifoHxfNci1F9QWpWwg3IhBPY/uyuqnTRkshmgy/DTvf
lEY7mV4b6ttTNtjfVzaWsB8NS0DHBQbH7Kj/0Yu32XC4fv4oGxy6pBoktkSx0iCZ8rEqQeA02alK
kZYR0MmLsJZWIDayBOi05ta2jOdOfijUz6HS2aES/7f7TuMARRTyOFZykKCImA4bXrX5zhy+/7dv
xiFImLSLpZv4ZnLnW2plG7UdqJSDEdGNzpoJV5uvzHMzqRoCW3m5AcNh2941yoNFqYpQVrjooxJE
SSgrFj53H2Xd7ZNTLE52uyxE/EzAlC7/uRrkZxU91ZE0rdpnK33oGhLW2S9ceQjoXAiiLnFVLRlL
Nmbg7gTp7771m1PvC7tpV+2ofjxqPezvq90RwCAUlqz5akmWhy5YzkZKOBmVJ+K1QOtcKiINJQPk
idjk4eCPnuyxaEf6LKR254FEzhbu9ceJSGcSh1XnEAF0lKkUd/DuymicZWhBRnkKp+9L4YUZNdr/
Dy9SyzRFS4W4MV8JE8IhAd0TktDK04Bwqt0J3nILMSB0vguHgHDCbay7GOOcMIQLtuKIBE0r3gj6
zSzLXlmTbZTbR+pihXNEJTGlrh2QyRQfZmf2Cnf2WKQKdgYwy49uXNkiBrXfGZ5ezHIe2ceFKejN
gkBgv/jZd2bSdOPSXhKHhcUghXBU0c6cxjUpqKK+K3dPiWCrmTUN5cw4Nf1pkA661PpmGxGhCGWG
c0y51iEEbKoojEBrELML9RR5EvUco4xwUS/k1HVLY431sfZJNht7We7kmCiWUja4KwosGsbQLbii
0gDTgClj5G0fmr6QiBiF8kTunuojYwY3O5IWVVrYlfKSKJ/b4rOovKupzPztejwXU1HVpqx1BtJ3
im4Xc/5YZSUR5hKfjOdfigUlRwkYeDuI9zMIcbr6VKkE8FE2OHgIMGaRJw0m9Nv6axeelri2rYx4
xW5TqKy+FYcOVZNKgWjgrLAuClTd3MEuzzqqohRjA7UaDg90ZJEyo4GTDeZL3r8Ky6EaH67HQewn
/r5yL/vO/gvrSxAzS3PNxijHUjxEcumVyri7boJaBXfmS8GIM1VAz/Y0f6y7u0Y/RePrdRPUKrgT
j0akpF967Iis38/Gvos/XP994hRa3GkPAyMb8hbtfHJa3+VK4aqYObGsL3pJZWGolXDnHS1ctTay
prSuuNNiv22I/b6+GVA9+HO/s340LcVEsKjjMotOs+C2VJMRZYKLRwOh0oUexUBXVH1r8MXqZi4O
1/eDMsEd8xjdZwnONsgwAg8K6Hlw1Ib9O0xYCmZzIX2ryXyKwQwMKRzbEFG15DaBn0ruoPjXTWzu
9cUEn1rQTQuDWSqOd1y4cv+K2bf3XB4rA9xOzIIeLAFozyH49piauza9bfOzTvILbO7Gygy3G4kg
VVkd4oAn+U1TfJhNWy3I4jL7kb+AamWEA91OKeO5R9kVYybho+bXGHjUv2sQLYDalksNAG6XHVfW
2NatYDHRR9xVxhsx12g6jH9TcL4FoWvaaDDzsxfKIDvW11bHPvHKnmos1aDl6JiL2vhjN/VuN08/
dEfPp2dFFXaNbNht/Q5VazQ9rFbJIfOcgE5jltlE0owZqdwDx+ip+TgcRRBZil+pKj3l7hxIL2jO
w+Ac3glm1O10BRWRgiJtpUxwOK3F5gBqacTtoXiUjNe2jYjnB+kYHD6PRlebmQnkYdLcwJ+dqZ+R
GDyASsYx7pPBU77/J5Dgcwh1o4LMdMKSBOg1qjcL1ZW3ebVdfEDnMKLWylk3DRC6KCVyOk7WB3u5
qZ2ElGAgXJxPH8QzyjAm6/ZPDhrmJi2vQSeZvKceUdR6OJyIyizRZx1FKwmt9tGxBK9oKT0OVM6W
MsMBBIQ6lFFjPfeafLaWc5hB/aN5WEglK8Kj+QzCVJojI+FE6QqMbxb6/uKWKhJQG8OhgDGj8jOE
GHeT2kOoH+PWT0IQzFm3c71r5t7O0g/XXVqiLHJIECViHdYmOkFHR/kERrtPGbqFWruvbdPVvAZp
6XN3u/w0/eghc0TiGSIxELiCtToHEr1aVovFmv/+j2I5Te3lFP9QGMXygJwM9AxzEOvGfto6LfXQ
2k7Grw4chyCDoJV6ypJc2l31rLjoVdqJ90puB3vhgRW+MNPe7q2D4F//6MQlbXCBXx8JxlQPAK6+
8YXutq0f5Ih4E2+PF16WZnBYUmnpZFWsiRTlPdQY8F0FJzsFZ9Vm92aG/oSy8q4vazv7tLLJBR9L
b2IQvIP3Bqnde82h8KeTdlv9lP3chXY48ZYhzXHwInTLEJoC4LL1MBfgQevdtTwNgz2ooviUmhFx
TgwOZBpLRcjD6tZjO95WQhfaRRZ4YoXPCwG9uT+APMqpoqgm4kbKV7hoRFlUvZUsFvuOk2s0j1Kc
OYv14/rOEchmcLCzTHMOgS0dRfNsbxZfBDL63c6+rlyDg5kKNEpjazJKwG9omF/cyGlfWKG58hZH
uy32v4YfCkhIE15C7RuHMFpSKlOXIbBPDuFegbD8L0uUMxJAZnBIArVNoUB/GuhOu6PRfhw7zTG6
R6N/neTXKjKI0IftxxXY5Ics9GgM57hEamXQQGSMQq9gd+kprqgQa9v5dEOTTUuFggG3a6nK3K9H
g1c4f070xQ6b5zB8ve5722u52OA2qCgCKUsnnOJFqO5bcz4NViE6ZVTelW1JVbO228isizVun9Sk
S3I5QLeoCdZ2V/RANuoWoq1UzmtlR6fEjn2FWCD7SH9v1m+TfCtu0tWdKtUIG6zpPhp3BXTlgtcu
/9FXn65/ye1TfDHEQb4yJUmuJ4wkT4LAfDHtKyHzrpsgHIIfsRWXSm6TGBdmp35og5+zdlY7Iiag
THCoPuq6GtcVDmyVa+d0MnxZSEFEaxG4QJnh8NwKRcvKQkQeafJdVfC5blKFuoO338mXDWH/h9VL
sqnFzpxb2GACf4yeEfI3jOyP0YmFvkzSP2yD0MUeB+NjmqlLIsHT3i7E4+IWkEmKnuR7JiJbgBir
28XMtEsJx21exbIINRfT1E0InXArNcapqJIIb+Y38mwbHQSe4WjQ+WPNQ1QbyNYy18a4ZaKnzwrC
GPF+lTQPsjydGjF1IL9ynGbB07Ryp5qKd93vt87w2iQHhCIgSdJS1iSMOQjDju5yHbWM9JtaEW65
CVBrSxwctsowRyWavN++pPwDBxmiI4bXx3YErt5qhwYeiuiJ3D0OFJOiyZcsRx+rsDd3y6HeCY54
L97VaIaqdhVFL70FU6sV8uUNs5s1ozOQe5jMfVyeZ+vh+l5txhprAxwOWo3RaYWARsbJbw6MjQsN
Qyc2O3KrHlq3fWOxLl76jymlDLmFKWvDXPybVoUizT28RKkeNMFJojsxJNonN58saxscPKqSkPZT
h0YZYMpPyINh7iB6a9zrcjvH0qrdcDOeqFLv5nNibZaDS6Mp2l5NAPyod2p29MrqoSgb2YLhsPmK
xBNeqcht83G4tsmBSm8ZYlQ1gE/rqTuIL5Hfv5RgSTGc2YcU8av8TfHEkxyBRo5qR6BOocVBTLsk
YjgUeD2h+4E1CRaR3UEl52Q4xQfGpxPfTS/jidJP3wqF1gvmUCbRJtkqTOSILXBYlV9S4wXz29N7
gv21FQ5h9FwOJYO9udW291QZJdOcGkCgjjgHKAFIWgcjRiWrSV/l9Bw0T8QRv3rSsBj+BR3qYiwx
hj9515yXMyMfbk4TSvJvnAHFUXAzJ6GAa9uoosuqqcqionH+qEC6uZoaFFPwSpKqXYM7LibqmZQJ
zu+kxAwExUxZCPepFU+ivkuHH9e/3Vu8ycej+O//XgbnZVKsNnkx4fqcMNZXuEzfpfJULzxqt8oO
l8wuc4RzjdxL5An3VOKZWiDnfEpsSuj3QrSPq1oV8BwcznIuEc+jbfe7rJBzP6NoR9mQUKgfy/sM
/Omm+nL9GxIG+ESwMoVl2kfYprE6pQhyJuIKY1twZYv4RDDIMKJWn3EhD91eUHajOoL4CuILi+oE
ivyOPpCVP/DJ4L5l2pp5iMVIwgmTiS5kO+6TRHavf7PtqO33pvANZYagyFVhYYBHte7T5SGUE8yY
oPM6vq1Mdyje1cC2Xhbbw1XwrUK/oklKBFJMMRcM93b+IDi6CxELP7+jxjMIt+ZTw/0ip4K2FOBQ
Wvyyu+u7ffmekez1enho6KBG14YwMXdfSsz76oY7RqcBhE3X9+kfosHLRnH4UPVdkBQBHmDZefmk
+YyaQn0WblBsc6MHKm/yDzftxRoHCNPQdHLBiEzflFts6WPhx5+rvYqxwtAJP1WQNi6//scVcvjA
npeJCMkz17wZ3OGQ+dCMuxcxKMoeZiBFI8yxePPKaebTvWU0DPnC1KdwWUHdBFofx/pNXQRtzgTy
UZvHp31zU9JjE11dbmgY3phjWVPpVlPhW0HtQInSN0ckV2Zt11oVDrvsKYJFERhshzG/t9TgwuAl
CAMhyCdMUAcv7bzTtXObfKlFAoOJI8dTtiphXkuxgc6yZAl2tdh+l0uwcSw9YUYmsJ5P/MZdNIoZ
6z+cj4w+an4JkUp/E+fNkJqwhQ+dN7uNM5+mG+GAFxpKjyN4jRvKjaj1sr+v8Kxo00rr2PStPnwd
UXqM+8jJx5p4X1B7x6GMVijFkmUoQ6dgwDXVp3aW9xi7gGKaThwLaj0czED5KlJCUPu6jbYPOuuM
BKqd6cL++uGj1sPBi2Ro+G0BgaKhHsBvV0TQr2teRarPhjLDIYrSCJUR9UAUKUru0xrMgHkC3W3k
fKqJuEeJ78bnfjVV/V/dIsk8jn24S+tXU+6Iz0YZ4Z7QqVGNejPgs6WhZecQB9PjL5VW+v9pc3g+
HWOW1TQo0Bpdj7FX9MYxXsLHQoVAmEhxglML4p7NSMGWoVnDryfZ1Y27/Fsm/rfQnafUkZJeSwbW
iTjlojdI4y41J7czit31b7bZ8biKA/hUWxtlUjDrKNhKRWWPP+fSmw2H8SolzzvDaJ1sfgfrzdog
BwnDbAVT3SOrOAS7fHwYw1OdPBOLYlfClSvS5MBgqQVEN784+ppD/QBBwb1+zr5gjBqpDHIUj4B0
kwOFRAiMzhzwuq/12yR7qs3X68uhfp9DgybUIqUYUAyShv5VzypbM0cit8z+i1c+GJ9EK3JTj0cT
S5DDHy1wpsX1Pr7muuAoVuEo+eP1FRH4xvcLh9PSpxXan8Egdop71bbCG1F4jtNP180Qp9TiIocy
F4Ilq1ElrNPGzpXpFM+6rZP8K5QZDgwweLlAsQRmelU4teDKG5f6UEkDFYxRX435yerKFnEjBBWb
BkKuzotRfYxciNJ7EeT7GgQNpQtqgn6ffrz+EQnvs9jqV1ZrQUo60cLqxvIHzq2d5VSAx07jNefj
EMFQQjhfF2vuskgHcbwdzNhPUv1B7uLHsiMjMGq7OHCoVF2sRgXHSd2pSHlCmOVkHrI79XXZq/dQ
2bpPndatnzvoDWkH9WN2E32OfsTkG4/6rjxq5NGU1iyUWNLHBVrx0/N/2zcONYI5UPWiQ9JMl25E
9VGZiHc+8TZQ+aQZOkJ6SapZ6hizT9M59YLD9JjZ9QElIfJrXfcRlddr7Za8rwYVF26VljZ4OCJ0
TPSVZtfLOZKoJol/SE//35ND5cVbo5mR0yjozpiP+RfQF+yrr+BV6o4SpHTKO6lwQj8jTvf1ww3B
uD+PmSn3LaaRGYVe9yREFQj0XjodCiBJ6l/3C+pLcigiJ2Is9ywrrAa1PVehPVt3pbCHsJ2dVFTa
ZPusGaIumpJmGrwEUt4LVh+zKCaXc0fs/Kg1nJoapKGMcCtqdCsdug6pjCp+DNXbEq9Uio3tH+ok
l4VwKJg2ZZ23NZ5LKh7dqRd6MhSZy121bz/Jd0zesNhBRWSkvt8/HLKLXQ4bpbAQq6pGy0R/7D2W
PTHdwNd2LHtC90Zvu8bFGIeMixZ3mM1WoLrXGug8GdDKoDuS0YMqSb8BLTqBINsIeDHHIaCuTUOV
DEgudAtqzIJ1GyT9O4aGZPFiggPBKVfzKB0xo90JR3M4LOieoWSWCO/jWYtAeWGEw4D81pSe1Upz
uslV1JlAB8oI94Bqx1FM+xotflomgsTd8jGldlOFHTVWQGwJz2XczQNYPCq4ed3cJiBzFUtKFY1a
CYdzEUKyJuqQR7WE4jD03U6SwZ6Ydd51lNuG098bzxMPdYM+1EGNlHoKrZpsOMpW7TTWJ6kgItl/
eD9dDLH1rsIjBcUBtIRB/mQ+Bjs4wX7Z/ZJoJxOp1N5wUKChBoYSpvXLUn1k7CoomH42bTY8GnkQ
Iz38t2/IwUEIfbdEYYSNc3K02qeuj2xB80XjPQOqq0PKc/jI2dzO6KTCx6vn21YoQDdd3XcmNUm2
UakyFV1RLFmTDU1X+UeOGM9mGWvhr64SSBc+1p5hzxB9qyI7d5pTYtgjBtJzdPyL9rhXSE3Xv3fw
z/8Ad4r1IoUudd3JqHpPbn3b44FtayHK3pPTnzFmkNqWW4wEdGwwqvxplXsFtZJqgOYOV0jnVwec
7J2Y2MVp9hnZa9hS1tiv/RnM/2mNO9/yPC+gkmiZpDkTJM3c6auFOmp9GHaQLft43UP/BpM/jbEP
vjp8hdh2YmmmsluKItgrzkW2OIpCZGKoXeNO+Fy15gTaa3DH67eYN+7//bwxW4SBfkiMoqEWzN1R
RZYH1SAXsmtpB6H6GlQuAnf7PR/qtw1+Hq2Sg6EUshJkb8Z+Ek5C9zhSDFB/Bw9YhqrKmKuzDAR7
3GcygrEfdAsmlBBtt9PojBqeo8tXYb4xFyKG3dwSTZKghKSi++qNjGq171MRQlczkhAV1bdmvyf5
rDfCLixGA54yQNVEnhKlNdNBr9Cd+CakqTqREz1BKMgW/cITXJNoUdw+oYapWbKFNgCoxv3pxp2s
BJLeIPZ/e9ifCp8pj7HBI3mv/euAyISAFMJx0ZB1WRY5Z5vaoTDTDp11Qp987uT/Ie27luS2uW6f
iFUECaZbxu6enjyjkXzDshJzznz6szD+j5vC0I1PdlnWjaq4G8DGwo5rh3YZLZ90VThYk11zHgY2
ct6fzc0JWUY1ou24gcLdK9i+LkifTcQp2DCu+Qcca/e6fu/k/X5Z1/sWb+TRmGTGQHN2YCAfD2ZG
AhaggN/Rz7PTnVn3haj2YMcn+FUmB6x6s2DuV7USt/jZHCbHDCw/9cPv8dflfnZMTGosniN3/XJ9
pR8jdb8K5fC1n7toaNjGjtWX0bifMBdVpt8pOj9XycsTgbrsqub2HDmERRo6meJUIS65HxBzIgcS
2WpAvPyUCKeo7SHIVhZ3DaaKLlQudeJK8uo2veUs5uRoIL+eMaO3QPPS9Z1kqn5NRTl7CtSXmCNa
jQpcugjUJlkw4UlsA2FK+mO+FieGpjHUslIDTy13YqRSaZ+ZODE2lJdhSXRSjuqphMsomq2yh4tb
UdxpdVQe1qJDrUXUJ/dmr2S22i9/Xt+2XWzcCuGOiXbZFE+o5X+nMkkO4Ax21jstkF0M7XRFNWz7
0qhM8UenmmlygDWoS25qBguut7Z5Kv3IMzzplTUYMg9YtIH7d5qqpqHjL6rwwD9EbQ4COuwgqzye
bqMbxFfvlYc8t5MHNmZPYiThP4R59l0d2YjlXGGrbbNxUKCLvWvYEV6ALMg/SUHmliieun5+7Hg+
qP1GFLeh0TQabWgNsJksj73Npr0qggdtXwRUXaHw3jBC7Nf3rDSLpi0pIa4s3VXqs2x8TTsqsGj+
4aQuQrjrW8lLPKcRkKn/NsLQBH20h6Jc2LbrU/mTRWToW4I5uYnwrHafNmYz/9/qOLcoVhq1SydY
8awsPnYwK/pO+WI4kzsc5YOa2p0gTLKL+Bt5nG6ok6pSeYRh1Sz3+po7S67Yc63bff1NT17lXmDu
/sONu6yPU5BVz5UEwweIOz2iXvCQPNKHHOUzEzyUzBc9orsgfFkcHz1pSIHukjEEIaCGbutJDgYq
u5jS+zL00TNmvPkyYW9BKljkroZqsgHj0dTRmsFhslrIUlm0sOnV5Y5In6MO9PzH6/dsF4s1Skyq
ahDAF92VuQZCNROvmRXdmMud3AmWwPT7wz02QH9PFcUiCh8Rp/M6S4sOt4H2hq2ULhn+DKVjFP1x
fRm7OwUiaBA1Gwr5MHZUmYoSrxcjZ2gVj7la6Rqdyk7IBi+QwxuMpTHKihLh+0rA4ijJY+wmt6ju
swkKt4r7+FUc7tw9ocvSeJtRk2sUvscw8kPtrgpv2+HL9a0TfZ+zD3ttDBslx/e1xCuSu278ef37
O4wFsCw2C+C02OhTqQxjnA1DovpL6oZH+bg6xklFh3P84/dTFL+K46yLFcOm9SSC10Wbs1a9zaOL
8KoA1ne12sK10WWqwf3iwBX+Y61oCV6nECkJ81bpnao6JLLAhtlXtosUDlItg1qTZi4EQ1xu4typ
FNVZjMS5fjyipXA4uoRmYRgDhOQRxvNWfg4GsVx+raff7xMBihFFszSLgJ2Ab6sMBzSfAQjghyy3
CfE16aFYRTna3ed2K4TbsonQtFRMvOkj9QqErmIwbiNuhVfP1W51e/Vyb0K3iAgX9jZxK5bbRDjL
E0Yrm8RVWkw2qBV/qF/LHDN1K9FgzPdmQx5QN6L4xkqC2jSqlTGIWo4LJvYavvY1R+zYH2/qr/Sl
94gjn+tT7YRPzc10g0b+B5H1uQcY21/ArMSNE5up4ZpZ5oT4oAovq7iZRD0we3q/FcAhUt02zdIS
PHurlNtSSuzF+Foi7Pn7ir+VwsESWGdIkVuApVryi+QxTO5k6+ukCeqIdl3+rRgOjrJMrtqshUYm
P/UA5RBvlqffgyzgvPghnO86yIPl6b+tjO3v5oBgNAwaqZHyhpcVTHUbNBgRR/XiE2pHBctjin1N
G9nF2IgiOtoOjAaOCA3MEyPeJGimKHzjeH1FIjEc3urWrGoJ6H9/1wne8+1RLCxjEhN8uA8dnXVc
JLORAAyVRwV5xaOBUEl/aFJ7+TI/da4UsFYbFQTtdSrQxj3zeSuZ28hinbQZAzrhWlWpA38/iFuM
jZ9C3Y5164eZKx6NlMP1Xf0HtLwsl9vWup2ritQTQXGHX+S28tOC4yo59Jk81T/HBUZNfOidxDcF
b86u8b5dLQfTCECYaH6nBG0Kk8dI+OeD4bHAZeWjFV2gPPtwclklU66NjvYol47UHCboXCrHLCwO
ZVb6UqP9x0XxiZtMpdMYasixNV4PvlbdqfCf/mIEDRYl6r3YB+G/F8XXptVDoYajpeIZmNEpay6g
ZhJCF8PZj5f7IoP9+2bjjGTAKMNphu/qt2fDj06jPfh/DXQtHZHDKloQB8e1Hurj0iDtZZJDLt+G
v99hz8yPy2I4HCarqavjCkenMN2Y/Gkq9kAFTohoCRzuIukARsAeS9DS1zk5prp7/b6Kvs9hRFuA
fomUGiYFZw9R/dhbswCERPfS4gAhnMxxCmMYFyzEz3r3U7c/kMAKYBfeip75faPpciIcCBh9Rhcw
ECJTXE6BVs2fNX089LLmlMbvc4yxwwc7tGHqiqnygwCoUZhSw956s/taVV+HoXTIeD9OIiXe9XW2
gjgti4y0zjDmB+XWja+cDL8Kote2OI6nydX9OtBhMH2/rhT76HZZGqd0ptXkdFngvi3ld5CCJnnq
StbP6zL+wYi5COE0r4i0ypAJ/B3mwkl2/h4gRi/0QcYQ5AENINmz9SKQuY8+F5mcLhbTCkr0CLkS
mNEOhtuhaKFFhxTTRetB1Pu8f7UuwjhdtMIKkno2H8V6zpKzpfiC1exbMBcB3CO0oP+/imMEDuht
+NjDsMjd1NXu5kftiY2vS46mraOnG9VZw00liMEIVIRv3DQrnaATAMnuaA7BxNnZ2vA06oIcjEgI
5xXQuFNyDbO60B36UMSKM3VBRUQ+5E4dCy4yIkmyiswnaOE4bZ8KMtfDiAi0Yla32bTcpGPhmrP0
NM8oRpzJyVKqH0uTDXZcdl+un+GucbiRzV0CMwKv4zDBWqqNo2Y+mq2GWaAnRUVdM2Z3XJe1u5sb
WZzyl3WnYOA9ZGkhiPpf2vBNVrzrInbKR3/dS07nzVDPRz1Fa8joR4f423qoQKgUO0bAhtlNb6mj
oejSvS6U7dEHk2KzLu4arKGcSwrMMTeLS3+k/SmyEpt2YH3PhRFiwR7yQds8LWbUQ8B8YbMPXNU9
rmDZkxwWB2AZtMg1BFC8CyKXxfHT+uQsL0D+DfCXMs2R48xfcl1wlUWHxpe+zaVqrrSCjPxMfN0p
EIBEbU6HgqDKB+OcnwfR1+tH9t65eOXM+BF8IByVil4FECdF+YzmQz9NNZD6IHiTRnnkdNJ0UqLV
J2r7w1QlTw0NakuoWrZJNLomCg2NdHTUyPKy3HINFDo6xqDZWjNQx2rCgHTrTTXT11qfTqluPlSp
+TAaxUM1fkvmMDqiFPiYyJITGtqXWM6+DOHg4344vdk/phb5SRPjTY772K0xUtnJqz+qPDnnCVoS
+9Fr5zB2MVPcHjrZJrUauVPbuoZWHegoO7ox3UT4lBGmndPE6Us6D47ags6ujIbStsbas5rqWJeo
vq+G1lFr6kjKcKz1t8psXs0iPimkeEWTopeTwsUsObsPx8fr+y9SY6Z1WyucdPk4z+zKqIm/KrW/
FtQxtFLgye+bLhvtZb9jIwc4JqlVg+uy3qfHMGAcYaMd+sr97FXIYYYC+BFdFg5NI5TnYISBxLit
b/v2SUifLfo+h6A0sbqSWEjZtKNlW4X52o7R0/WTEYngADSr0nJIRzx5PbVOsW6e4kxYjCc6fQ4w
TTmkxqjj9NMjKrrvFDBWkLvZqW3G9/tOyuKLaG8EIvlCx1gaa2kt4FpOSoBpn2d9UmxzKQUWkUgK
Zy+U5mpp0oAXriuDHgNiYoLp3gLoEslQflVpqTHTihawFsrudk7uFSvQ1s/XdUAkgnNb1WqJu3zB
MizzlXQgzJlBGyjQs3237HI1+amFtdahFUh7r81goJ+7lWMe16A55qjzElUrCrSaH1EoDR21mnQk
riG7YXGuZMGhCFfD3fx46XPM60EiILwlfu3Ph2/RESeD4uDcEUWaBPYG5VAAPewYKVMhcDg22jlU
atkpFAR/tOJNkcjhuirsVu5ujFN+DKESZv2Q6Kha67z8JTn8gYQn2i8aJ9DBRVccMe+cXdjYM5GD
EHmeIj3kcAIGc5OoNR7p3DyE4JMoXUMVWPgi24Mvz4yMGMm1BJBNA9Vv7yMvc+Tn+sAGcSMmelAf
elFUVGBy84MJrVxaSAN6fxfGhd3lX9HObFuY3GKOQSIs8BboCj+kMKqA5VmLoCSlyU02FqdJr45l
qGh22IkY79jTcMWm4gMSRVkrK2VtdalxTKs/mvQTGHV045WgN3cw7euKKVoYu/Gblz0zzDwuI7wh
Zi7/qK3WTWl6nsbhQNJOYKyIrAieLqrT1yZNO4Qj1HvrnhHQJF5Y22w6vPWzDcR6L0ArjQOTTE6N
xtIRdO3ke8l66NLfbjn+xUniK63Ql1sMGYVVJHe5rWb3cp86uSY7pfRU6qUTi/J7u6WMGxDhRw/m
dFITUsGoCG9NGGFVYDkRgiysqkUXFEAJD4sDjb5d8gV10ihrGf7U1ENjPsfjvT68FvVqx9qNEd4p
YK/v69xRMDuTtIKIuUAv+bjEypaq5jA0ZC18MsrUU6a0cOqOBJrcC0lwBVjCV7rkAyZT0hyLTY+r
SxGinzzWZmC6ZLXnx8Uvn9hItXWy/0Xn/S86xHNNGfO4znBGkZTuT0v4ncZfrt/vHTr7XwVwRkjb
yWgYkWGEKI+Th1CZH/Zu3zn1Te+tnnPKXGuy41Pzxgr1RNlg0XOuc+gCh3cxihBl4flZuv+r0LL2
6k/MPk1ckW0qOkT2DG6grIvHas1YIVaXxJ+JktpETyub6qjhj1ffXL8LdlaA0/wcw15vh3xosLPs
yUN09YT8fvq1PBhBf1djfYO9BIlruZIwaCcANp2zXCaSVONoMmBbTxU5W8JxGKLbz48hwAwjPU4q
tpce8YsDKgS9+E0N0KdlZ8/DQTT2QHR0HNjUqV6qBQuxwvxzuvzO7O7zCJXT2bc2FBnM8vXnlSef
atCrNdMFd90cEdOab6bISVDeksyrXaJYb9G9xHwqI1F4cme8+C8XkSeiGsiypFbG5AK8y3P8kD8w
lkbLk4+9B+qpYEBXLPFSL38N/4e8qsAI5DmoZCVqq4ky0z09p/pJJcGiCoxcAWbzBFT52nUaooZo
AA//aIvHslfsJfzTpKLqjB0+21+3koOVkSxjpqmAFWzl4qj3xWLn5/pIkZLCrO3BLtqj9GqB3Fly
hYauaJEcyixpg5HhEQBbim0Ettz5mwpHRX/AC4imobsZs9Kz5z4QVTkIwIYfSBBpstU0Em4IHfSj
qps/VtmyoxUJgTy07FbNPGos/82+4SvZchMNV5bMWnbrZLITJQt6LXPz2AqMFNV5ZuHH6b+YX/jr
2bKN2KB4LOuhtGIOJ1AVzRp2FeguObH5hZVAW/cTV8gUsJYGFJ/yFbR6KY19AZ4GN67s6G30y6Pi
DbdZkE128zn0zXsdkWBVNNBm34jbiOWUt5qmQRpZmWh6lD53QXI7n6jf+LWDAV4CI2q/IGwji1PW
qO/pWJsowZmc1Q9PQ1DdDj+MJ3KTBNIP1IN5PULdGMSLziIpUA4N5mX/K49+8xM4Izyxln6Cc4gg
yGHB3OTSrW5RGpZgKtUYTF9FuTrhoXJPY9JKchah3Q4rljEvyqk+VXe1D7rQ+mYtPMXvnTqzxXzv
u+i6WSWntWUv55qkGUBXRbGj1BkU0PTUrsDi2MWejRTumYyLfshQS0jQqd2dKFKFw20RzI/ZrXLs
3NUr3ORZPLNqP3Txt1RwC/96I5uS9kldQomkQ3mWg2xx0pfskKLBY7lnNvLgx4foVnk2guHlf2g+
2jV2NuK5YKBakqVVIuSXh1PxSfUHtDmthpN+HZ3ZYx1Iq2qvz9c3WiRS+XXFoRZOs5QCg/K6QkI0
P+RtK0jWXFcYsIn9KqIdEUDI1QTFAJJ6kFbl3pwal45UgAC7KwGxDeu4Q0Mr79hkcybHU4zOi9gI
lvaQiFzgfeXYCOC2Kqs6OTOQREa1VvZnfdSdJlAcZteEbo16U8wEwHToOkdqPvcifxTFwPcRDv0J
BCNMLEzD5K6E0Sx5HI0ooWSD2zD61OtuUzcKwBdtD+cYA9pHFPiaKK8wUKmUH+WvyKJfV5b90Nfl
J/C5RL0ctbXrUfOq39KT5aPTT/KQyBr81YMB9Na+Wu4s8Or2jcmNTO5SYDJRLGPMEiqiXo379Ts9
wV39wZjgU3TyDH79VjnwlnEAkTP/SF9FceD9XDvFpGpN10DzzRcDLcpqkCEBqo+JmyDDvnjTNNpW
5TWNC4JEs3PUYRDA3+6V2cjkMHYkam/oCrqWKmNyQ92yq2Q9gt1V0Ky064tsxHAa1ZZWG2UUN1Pt
J1vKHjP0iy7akwUO00T0OO5fz/+/jSoPrasU1enEOmCYm5WhhXN+62/qw+zgNXbBNq79u1K6v1en
8j03oG+QpLhnByc/xflxHQRWFdudD8HLzfc5PKDoq1FzCbuXn80TwUj6vxjUhS2pu17cRg6Hn3Kc
T+0gA6LTI+vORoLokB1ZGdW/KqbcCGJHuLFH625VF40N+Cmq1aOxdrQWObiOINc1TpU5K20NZ6Md
FzywgzHfl1p0LkEqIy2VbdWzP8eiti6ROM4i67Ou72RUuLtK9RAZL+geMeUbCWZRVguU4fqNVWX2
SzZ7p6pZXg8THAglHnyig7tDrrw1zAU3VnSLOGCQ16hU+h6edZ48hclXWRRDE20YhwgknpOySNA1
pCJOIFufa3pP6E1fJ3ae/riuCoKl8D1kfTIuRszUWl8Sb1ylIMpb77qI/djORaPfHZTNqZhTFCFq
BQjIFjs91iDgDo9x6IRgbHivfXn+ff5FuHSarFpEV0DgwZNDjEthTahPReQjO/TdAxVSm7HL/gF0
NgI4jdakzOomJA5RnsBa/HOUJxjoNlidxWUt1qJA4y7GbcRxal0VnaRLE8xwrVmcIvdG66ZBMXz6
Bi8c47n6f1U+t5HH6bdapSqeWtTozdFNGJ9XlDv+/pgNdkQonzN0GZ2YfB2PFcUSVVmUuFzf0uTe
SDtbWXv3uubtwsFGCAelVthGcROiqFdJT7J1XoxXYaXh7v3ZiGA/YaPbVbGqel2izLqbQbIYfZ4G
wQXddzA3EjhdI00zF3GFB445mGhPsFHYI3mJk/4Z2gj93NM7sXcpWhWncHTpzYyYiDlVSrAoz638
+frBiL7PKVgx0CKJ2Pe79EjTO3U+/LfvcwBaZJXSIqWJF0fD1FM1fZbD6NN1EQLd4gtT6gnNv0O0
wAFPzjNYTPqnbnWvi9hvibkcPeWM7ojkLVIKcPL1W0QdfYwkL+0omG9QCfYea6zd5rl0RKxpgsOh
nEXV6vVkKBM2z6DJbZMAqAcqSPYxnf2In3/ffsoZU2C0k0wjROFg0qY2UvluMngZ+TPTBAFF0SGx
pW5uJ2Y+KlasryCFNzB8TFFtar0ay+JdPyeRFPbvGylhnWJWfY+6DhJOTjNVaF6+W+RF4PaJjoXD
ASsre7NiOKCkq5fW8SmLleD6QvbTZxpojlTN0OQPlLEY5psUFavC7bwJPUOo7WkQOSMnMLz5KEQU
1YnsL+kijtO0hoyVXsXoIYny50QBQ20s9JXZFfmoaRcRnKYpg5wuvYQnIDaDzM61bymbP5AkzlJ9
kUe/D0+zcR4Mgd7tP9gXqZze6csQrXm4/NUiyAJIJOiOYKY6Xj+vd0Pm2uo4zZualOp1jFosc64+
5RL1h7QNyqTy2qY8aul60IZesutEK+wszG7CCty1EYq38Sr7Y4FeuhDzftWkb9xyGHzQT7kWQT05
jV5rVT1aZooLmqS2kWQ3bWQEiY4QrkH8gRgP/VK9Vn2j2JrSPSNk9Xmd48eOQvmt0FWl6L4Iwbod
tce+REfBoN4oKTo1YjSfkEWz58Y6dFZU2dNgOqD7Oc9x7SKf6pX4mRQt5pI0oAXPtA5lKD9pZD0r
OqZ+lHF3KsJpQYd7/ypHeudhbS/IrsWIgcZeY4WFk9HfH8XAbJXLaXI3b13kalUH7PJIz9NwS8Nj
E/vXT3IfQi4iuAdXHnC9O3DEuTM4hdU+93uKKcnj9K/exYsY7t1VraKDYYdgtTK81hYG7bz9t2Vw
7y5Z08lI0PXkNuHoZEqOGb/RjbQYAv9rPwh4ORHea5EiXZdQtMkeRj2wbMNfD4yPqrhFNu6b+pQc
iaPYyhumBLpglxEljwWHxfszcdvKklIDiZcy8vsudtQMI7tWES/k/iP592G9g/XmWUmLJOxSE+ho
qd6a+tJsOUaEaJ+IdEG0HA4iCYYl6GoE3atbJPpOZesvi4BAienVFZx6j2hultJWhjRVWo6xijpq
r+ZP2lDY7fRo4sgKP2l657oainaOg8W6UavYClnxXPcEjlSzQ+ayPpSSAH4Fz9e7+bZZ1YBKWEzM
Rii6C88zEhLt8/VliL7PgwJmwvYhgV0h5yfSgaT76b99n0ODdQF3ei8hGLhSUGBUlkNk2bsuQnQS
HCBkTZdYyYirkpSZPWjOQFpbCmMb3HvXBQmU+B0xNmdBVWmSahN+mI5SseYtrh80IbGf4DzeY+Qb
GXUvSXVRYjE0yJ50J3u0vMlX70gwoJ8yPWVv1vfri9rHOV3WLdC7mCBY47evVrLY0tAqGp97l/hy
sDjRoTk1GEiMoYryc/k2wjZrg8QEn3HiKgIF2Y+6X+TzpSvDmBVqCyoldzSPRR/aZEnsTAb9ruab
5WHQX0FTGonIXXfBYiOU83qGIqd6JiHakc2PSbvYev9lbFRbMb4hZulmreDN2lXRjTjOCC3AdT6l
bJrP1EAWiiyGRXWHEtNPKgFeiCRxQKsairw0owJrrbzpmvOYaJCloHHpcF1tdvV0syL27xs9lQip
em2AA7cqzqgcreTT9e/vhyQ2Ajh8lU0ziilFbfnoL556JocRQ9Xpg+GpgWljYtBh/VKIypl2L/hG
JtvczaIw+lir9HAgrmrdjuZLgbL27N94pRsRHN5GSO3MVsIejAa9E6ZyNJMFNnMSGEkkwMX9fNpG
Foe9slS3g0JQIj9iBOwUoN7NWcGmGTs5ehA6f3V0X0EZ3+wXbnoKnda/foQiFeGAZcloFVchql0x
69xWMYNhxISx6yL+AbwoYfy8CljXuO00OiTyixkpQ3JPnok/HrNTe5gPICrzzJfOVXzrlaUL24BG
dvEsYkFiX/9gcugX6dwGh3UbVVoHV1ZeS7gbJ2nt7RAV+3n4KR1Fpppwrdx+ZsVQNt2AgIZyO2DO
Bepefpju+jT50WN9M/jNX/zoX3Wv+mSldiPI7e/Xp10WywejxqloK2XBhWSFxP3n5I71eqxvkmO9
6i+zk7z0dy0qxMSzNvYh7e9d5iNUVdNKKXq0UP1yWhCcLN0IvfHo1TtoHpB79mAjH6o39eW6aomk
cpBNmq4LuwUvRM2mYPRmEIVrEKIzLCeiXnmRKA6zQw0VaBZBnFqub+LlKYyCKDnLsognbj/ysjlB
DrOXoZwKo4Wc3q0+waIMrDv1iRVqxgf5sPyrhMJGGgfgUTKnebniajIe3+KUBWoA4gQhE9k+Zl+0
g23uBrNpl0zLmsHs1xviZUN3VpLJLatF4A7ux0k3y+GQRlOHyVpLpExbUN0sdwgU6A6YJxAkX9GW
WJ4oOp58cbXbfmJrI5fDmMRY9HFacWgsm85oTcHw9tajAoVxZw+HVdTztJuD3sjjUCbt2142J5iD
8xI9qzN9q1KYLCggBg/0aVqrGzCyPCl6crsQIxb4VIQt5gqg8g1XaJXvNNNCDXgSO71r3a+uZFeP
4I/NHB1NV+lBeU4e2BiIxBXFCQVYzndezSOI9MoR4bQqdsL6rptPMv2GkNP0dh1XRAfKd10lyjSQ
vEJeokH8U/Ywnwu0GI3LyiNYhW0hwm3BgfKdV9LY5eYwocg2nVHI1A521RkHPR3dWe69UpZPURkm
mArQHvKsEN2a3dDoRZs0DnKk1KqsnAC7QbnwxBiV5COKeWzWxik6QAGK8o1YeShbVcao5qU0xWSk
45SMtqwnCD0KrohIEIc4K8nqaahh10jtier2POj2KL9GZusKNIU9MdduAwc5xZCw/kp4RlT+AyNT
M/0U9Wcd5Z7LfZ0gQPrDlNHZ/3kOf14XzA7lmlwOcrSkadfaYi99qB0WOjn6KAua7/f30EDxKLV0
DZMcfkVtjKhugNNwH+r8vkJbggVKxz760aPD7PpaGFx9XMtFEHdYiaovzVoghcZa/IegCKIji5IL
S3dEC+LOCmPWGmmsULI3wEghKNprHOnunfLmacQLAdaI56i0RZXB/2DiX5bHHVVbplVYhgATxhlU
v+h4H0ZMA0heE2fEs974hjOA+hqGMOMB1b6bpUBJ93Xl8gO458IcDMlUC8QrMjgU1ovSP18/v38w
Wv4WwIdhJylCCIkFQpVgdOvv2Sl6ZVPjky+YvnwSNSQITpGPuhqSvEyWxmyWNLSn2HDmxnQ1cHpT
ERmNYN/4wGsvTzqyYIglJevByB6rLri+b0zfruj9+yu0MYtaJZ26Toc+zqrkRPNj2N8W1p/6cIqm
T9clCU+ILXUjSun11ZhGWGA0mMCVVT1WTuaogRQ094mw+n/fQrioAwccoVrPSgvubWRzl4Ohz3ZY
Tx0mJJKDNZZ+tahP/RR/E6xQtJkciGgRnUABg1sGHTzTCUZJ50R/6Mfai25JALuks1W0q8aRsNlQ
pCYcrESZLo2jjGNspfue+uV8vL60fev5sp0cfoS0ULS+hsKv3e1k/cjVR60XOen/EOG7COEwQpoI
GWjNQMpvj0Mwg2DPOPXBJMz1ClbDB2jneRw0iXXPz2GQV6c6P+mi2cX7hdH634vhA7TGqoRpkSFg
3mHyIwursECp/n1G4b4JouXIF9k1ovv1Xi2+uV+0V6qRxgxiPykORVVodosZLD7xmntxVY5oC9Vf
L7NaWPo8aLCipvi2Wz5n+bkXTZkWPVoKBxirtEaxGeKYep+5NLm7+qub3XRO8qinXhUkgf5sBfUJ
80mTZ8QUUlvy/5Pa86xqaSrR1QCBoos5vLH2BwG7w/jyL0QYyGYY1AB5G983aDVxrihUR0udlR3l
jqXAKQBLE+D8flRoI4fbTJPEFQUbFCvdGt2/6DfCL4XXONUPUmDohhZQP/XQEHVEUKi9Rfr9+jp3
n8yNfA6QdSXW23hC+cuE9U0Gsa31z2gES4u1CoJ9+57TRhQHw5E+kYhISLnVnzuvPbKhM+2N8cqu
Xu4l9yK6zvfX/sMbupHHga8mjaXRlUhaspl53d37LKLPSIUgC0Kfru/i7guzEcXhMGkkC9NycSUy
M3Xa2AD3Ve/IErXb+tskerF377hBKVXxP5SQS35ES2Pmao4+6HRFBiKK7Sr9Y0HW5fqS9rtYNmKY
e7PBrTCNqAy6A8R/v7FWDszgclXEZg2HHiMvudW8wV1AU88mBrW32hf0sIiCGfu6eVkoB2YkCi1L
HnEHC80npS3hZ2Q2mQVXkN2wj2pykcLdwFVeoqxljEjRfFzTxyYVcSOKBHBXTMlR4tKUcKLV8FSa
j4aoOUT0fe5eqTXo2hWC2pOuOKiYcZiUvz9dFtUtG1XgbhK0W9MwFRLNAIhdr58ljCmbRfq2H6Hb
COHuUJz3eir3YH1hSMgqGeeb7onNCVge5tZe3PGpiu3QK0Sd2/8AwRcF4OybaphJ1kfw05ng+gEk
wvcgk/Mx4u4Q+iMYKWpvddInkModk8pFavP6RWOfv6J/fNCM8X2pMxjeEWOZz38VgjXH/laU7BAt
80OErI1L9HTAjKsWuz9rdvSpPRo3MH6OuV2CqJYgJJmd9c9gbgHthsgM2gctwzQszO6Rdd4PrJRh
IImGFOpMvzX1WVEUu0tfru+kSAYHjJmyWkoCniy3KlN7nHzT7G3QIV4Xsn/bLgvhYHFt1DClNYR0
2V1s3k2yKIspEsCh3lD3tWotKMCaw9vc+GKIZivv69tlAUz+Btcx2yuy8OCzht3+SA5sKCb1/4eQ
iug0ONgzS9L1dAVoLCcz6J4yr3+Pe//VFtwH5lP8KBp7JRLJIWHRE2quFYwpaUV/D4oL5wxhhqHw
r6uAwo7g45W9bCGHh0OvS0MUwYnIbDYkTXVHJBU65BNY7T3KsNBnaYGVlro5JvTOt2BQi2xRH/0/
mDeXH8HhpWI0KNUc0LPPiv7ZyLQVXXrNmTGbiThzRCrJIaRWroZkEOi8Wd2Q7kmngid4v1oAQxT+
Dx14z8+Qu3YwKfxk9Xn+xrp/0C/7On1pv4Y+ebQeTV9+S4h3/RQFysJ7ghIFZWqiIEzaVT/D6mwZ
ta2Posnv+ybMZWEcWqT9kEaliei9CoKBtjlQCdGoLLXTVBDV3nczN1vIwUZZVyZCHHjFWJPj9MrI
UI1bxVcddOAL7d1/sOUv6+JAZB7WWtc7KF/9jZFUsAOTHPk7BW0gZY3NAtBlF+rKheMdviXNqJSB
rdQl7WTL2fpDjecHo5qdcJ5Bbfb7vSGWjB5iHfPZFExBkDkcmZeQdJWO4dcdqIHj8U9F+Xpd9+hH
vfhVAocgctpVhTrAtMVcQD9SQjfvigddbbyODJ97OgRSSG6VSvXXKbvJteSJVGAUlvIXvTEPwzo/
63T1Orl3CNW+UlN+jOanZK29iWg/q74LorRr7cjMPdnSbs2ejKhrX26kuDjNZvcA/z1oOtmZVZlx
mTlrsvhtWpV2QfVjLxvHwYrcYgUl0Di4Ji1e0srqbTL2b5pVwSsNF0E+4SPA/LodHJZ1SVRqcY0Z
hWH7MFsYbPRyfb/3txt0Axg+DeuD9+YXqqGcZS2QoldOyyxj5NWntf/SyYIa1o+QgmVgxBoq4A1i
ybxnZuRDXsaDJrsJ+u7aZ5r+IRwL8vEm/CqCAxS9qMlszERGAVJxn6AbZqij1NYWtcFf3ScT82Ls
63u3ezabRXHAEpE6H3MM83FrQo6W9P9I+47lynGm2SdiBA1osKU7XrZbUveG0Zbeez79TWjuP6Ig
zsF8PSstFHGKAKoKhTKZuVNYkntdxEZW7v2q2DesYpJ2HMamojj/ZIg8TR28eTHcWIkiWx0Cv5DK
cwmusBlwApN0yTPZi5PhNjb1fdWI4rtNVTE0qpom0c0PzIwzGDEUPa9RmpO+lMmNWdxM2W6hqSNY
8scYgi0Zo6caVEX/QMmnGb1lBCl0Rbtlz50W1G94WJ8NGwXCnXRQBB50WzXfxHEWJpEmDscSy1Lb
73AUmKj6oQib/kRr4uOEJKjScAxktHMVZ9Ztbx0MV35kiYLcL3YiPEjBmixWOl9pTZBGLW0qFbZQ
3RTFIaC34//+pHh3Shb3pJiGqMjysZPd0DgV+s4sb5rBE2gCM9n3lxtkmLJJgRWiETjs98topXgm
koxdk/bGDpmOPTD/vfSgOYknBiTcyOa/l8bdbUsL/tQGpuym6cGMTkV6jsjtOO269jy3R6V6yEV8
VpsOxMQ9qr8yYPC1LKk0mnYZFtmlcnQMjelkxVkhcFKbqrCSwTmQaBxpPcWQoRE02eCOilNih+Ik
xceGCLZ7b2vhzwoDJXFRYWwcjAAsTs13DXgnLmzWMnwUcUpvhMXvpXFnFQVJU0kjVpWcTXtxERWg
crVAP4xHBV1LgO/+kz6M9zK5yCQ1EqWqJDiKytxHbeeV5KELb41ABBy1fWKmAc5zoqAdmLMsxRy0
bNQnBCBV5RZxs48McEEYqXfdujbSmGw9b3K4CxOtp4oykB7a99h/Y+jWuTPY6Eh6AOqXg6m7exUk
bpY9fmFAh/JeR9/Sp+uf8Ap3/tHA3z6Bu0EXjOfqhYIMD5CNHyfMuREjvI+I9pnqyr08ZDtSzaGt
JOGXpJ8PqYkQt2yOWk5uSFzeVdYvSZoO81LaWak/6kljy7XR2GRuQTY5P5ljcwBXwE0bTIdJ7k/d
Yt6BAvYMiLPbRO0vcZr4gz7bwRx6eMlF9phGtaMahhM1yVNLU8AqB1/HVNn3GuhUYlOz87n6FCqB
wEa3b/nVUXBGmtaqDNMZEVZ71UE9qt5fLPDyY3kO7NJFP5yourGpZKBPlU0DnSoq4S4kWo9Zpkyz
7CJq2/Xq/GhqyI+GsyhG2ngPQcveBPFJvEwfabkUKZI2YWZ5UyW5uDp8iLa1YjxNZqLZUz6XTkPL
T8o07VLVtPuk88GzJPoWdpN/0LbVp3CG1StdBaygDLAJg7XvghgzEpGrhqFngNx1DgdfH5Wn6xq+
kRB5v3zOyCYjoFLX4ppkfFvEk160feASt3lML8t9iNbR2QUOAWhfkRVJ3fG03GGwVGDpwjPgzMxo
w1CSzJx9hAL4S91PgRC7PKi3DEZQG20RVfhGxpqtmujAvGKTN68t16v4o5MXc4kiuGfoFmrJKDB9
G86R0+6MBEQknUcA1AYgV/FKmdp+POI3wVwwZ7Q1EKF63EIzMtb5g+zRR1aZrx5nQGIeRnc8TLvF
a+7VU+GIepa2V00Vouh4IWPp3DaPWTTV3SjJaIBkhL4Y3rwlqPrCqZ6TJ3NXeOS75Bp/dLgrqZzv
UOZICrVqkFFFH1yAcO5TJ0aXiuxj93ELilbJfu7DDq/EMceyOtqaJNrYKLg1csNPTYzuPV63mC3H
BDpsYJvIQKAxZM4xFWiqm0IDt6xVWD4pqvOgtjdzWByui9laxkoMn3WvqhEj3HWGXYserfEo6YrI
p295m7UEztsEUZ9pPbte+6N1L3vDLeunaJ7RBeAwMG9jT4+MQiLbCYMj5lP4I1pL5nzO3A+Z0TNz
Zw8ohuNNgOu1OCzhFQrhdbae3WthnNJX+gRoawPCgLQV24E+7WPw8dpNi9nUsfTaMBMo/JaJrwVy
+p5LSVzpUoV0Hnh02EMKgz//gqh405rXcjhFT3RJs8IEY9IaUtnDF8BfoNYb3nf7YJ8fTHQhIsnt
i6xLoP2vH7WyrnYulm4cCYZBgp0ZnMZu302C1uVNEXhVYTDSkC3C3/xB1pc0ZU/RTjoG5tks7xLp
4bpxbWUKENT9nwj+zreC2AzqWpHdsvpdj94gvQzVT/RfOdfFbGR2KeKXNzmciRVVHUizhGuG3Wvm
CaNReFPr4K2W96Yrgv8TLYqzKjTCJABQhj4UOhi8St2bjdTOdcC6lpl/fWEiUZxN1VQCi+WEl2iv
fwnin2WzV6QbuRC1EG/6wNX2cZZEgrK2JhD5uUT9pE+3gQiCR/T7nAWNpIqtlMLHTsGxmvFYEvjw
TU1GN5NpURmj/Bb3+xaY2khWVjj+4s5ELGV8Ah309ZPYdOIrEeykVvaIK2Lo5gC3UWG0vqUON2a4
xHYEipehD9DTUtxOUiEYbNjctpVM7p1ZDbOVkL5Bno3u4+5Yi1BgNxMdQNH+e9+4IEmKkOIbG7w2
Ui1DHc5Yvk514hsLoiXdYrmBu6BVwH+X3aZAT7i+oaLFcdc7qgeK1Q6QDY4/r01MvzeE/CACGZTL
flldVNd5lLKH7eRGjPv4ttvHoMPUvOiIdJuwhL/tiN52lOfwLnuMmdcj1CT4Sm91xLvds3XuvOkJ
ANafReG8QO0p54hqUqbanCPG1a2Lmu1ntbZD/fP1Y9r0QBSXAzF1Rdd4tHXLoBPJJciYwm9ZDb51
xSnpYS5F/TObO2epOlofdFB6ow7x3sDMORpQSlIxD7VffBarSE6B+xW6iVhFdLtuvrPX0jhztibL
UqdcW0CvUiU2G7osj6w+l1Lwocu+5lW7P2i2g3darZAzZ6qVWaZrWKG8K2/Qu4P4oTx04FQJhZNC
mw+9tSzOsgETmgVZjPVNmC0HO/BJMjFhNjkW2rjLR3DHiHZ0SxfXAjlzlhPZAMQBW1xxmhCvzH4s
agQVLYoP1alq5QZaThdg0sc3IR44OC+H3P4V0IrTfIIl8aMSkbUM4Qj7ciU4je62LvyUCBCuRCI4
Cw5TqZ9l9sZpk8hphtiWQaSS15IoPmJxAv8QWJ3O686ubi9DH+O+YEtJqvte2cvaRVn8rvLM6imQ
HoYcIEmf8uY+Li7BnNrXPciWE17LZv9fyV7MLKupAlU01MFOy3Ov/r4uQLSJ7P8rARGobInFdF2n
+1CNbPpL7X9eFyFaA+cuVBobZteVCJC0T3Jx1ub767+/mca2NMYHSVDtInxZ1BriYoj6hjXYddAC
jH8PHbq/bDYz2WLIBC2zjuQKJye3vPtaLKd/eRRqbbfAovrj4jP8p+J7yXK/h3Bn7lDO3AFLmwq9
09bDbS2Vi2qVLK27HFjkr3PTuCL3LK+c+qKJta2QbS2GU7wuWkoriVvZXcpPtXpKrO+Ftk+yx9p8
qsZcYGKbGrI6QE4JiTyTgBQhOv7RfaDG1j7EuJBASdhpfLDilQxOC1vMialBULBXDmBS2XFRp32p
z4Abf21/vy5usyyw3j/uvprKstSmHMeU/45nPH1nT70UYOspd82+demuOGXP413rmg7dzefOkQ6T
qGNn02+tVsxdYxEdOj1vYXejQ46YoMBoePE9xqQ0qwAbuXC8ZjsuWAnkrrG8NPR5YYbeeuYLo+or
THtUMF44u6VPD/KD8UBEDnLTf73J5B/Jc6mNVVdgn3VzJ6FFKC7tAgA6109ToJ98a2u0SLNV1Gxh
cX0eldZP6OBfF7Edwq0WwnkTJQLlRxlABn1M7lRvQQIS6INg6UFCWzzHI/BdfJI1Q+tDrrEXmZ6q
j3lPnbIiv9IBUzZ5+nh9ZSJRnCcpM6VCzR7Xp6Io5zidbrOOuCpN9kPRHK6L2gAhQZS42kTOkWRJ
nyftBK81/ZB+SHZzywZtc2f+2f1WHJSAYr9+DF3pk0Asewpd8S086SYgqRq1yaCE1qVCnly6MS/1
QbUrJxL0MQm8ss55Fanp6zaycGzJUNtG8ZzXZ9lqbDM5WgFsTRdRjWxHjasN5XyIHLQWYLDgNVmT
7XLOAKzS2Zlt/QAnHrq4RaAgImvmPMjQGnE3ZDCCSAJ9ivJdxh99Eh0XS2hdOS6eZzOjAOkMC0iR
j/VNgRo7+JaRRa4c8YJEG8iT0Qz1BIAFkNvCJ8oOC02sxKawbLqz/MbJduqDQBcF9xxPrlnlw5J2
rbLA6y8+GwjUgcFjYiAQcKufRX2TAts2uGCkL6XeGmbsZNqmn4es8MAomNvAqLMTXRUY92YRcGXc
PLHmPGvjOJdYWXKI9ykG2VuUAlKn9Y0vqRd6deIm39mYgeap34fRYSASNaAeRPk+ZmPXtIfzMWae
WU2i4TOyDJhj+qGvdEer7rT8W5mLIlvRYbL9X0XniaU2NGGPtvm+OJi+8rw8GDaSS46xF0P8i64g
nmIz7C00D6Bv09VDTz2CtwymoS94dtioSZSAURLOpmw0mb9z2Dzn5hKAxSAHn9Krto43DAdoApyg
9Sx+kYrOjfMtVj6YS8DCoSI8meo3tQb0XezJ0jkBo7XACAV+jActXBbgs0YDzg3YBHZj6AcQwt4p
Bgw/GvaUxC901F+IVDx34Xhvoi1BDT+hX8/tyvA5F07Uir6GS/BnNDdTicCJR/Nj2Fn2bF6GQaSq
gu3luTaDicTzHCCNrDwGANhEI5HyPNgMiag9ZCeWPGE8n/1eWKcTeHO+93ZKwIxpYTbn9YqqAF1X
7DV48xQkGP/7kNE7bTW5UCZSDVBvqdjIeAmPagx46lLZyYMoNbltFWCYkg30hpvGh+LSMCWd0SDl
nxu500hfuuKmTfx2PNXUdHPA5XXKqZW/KKPAxW5H8G+C+Wg60KROrSYIZlCf06ubZfSixQx0pdDp
LqFLRdyQm3qzEskpp2TMyyIxkUn+BSQGmIQuZ38JvFoVPDI30KNweitJzNmunGmKBqUqNCGJYZgC
Z3gvzx6aOI6B+0OfnSq3Zz+wVRtDXdkv0TTN5kW5ks1dlHMEbj3Ssvpu40nkMGiV36RuoIT+dc/D
NPDD5bSSw2to3y/UGrDGsrqL6BcyP13//U1XAixmzAWjz13mW1LqepEba8TvR/E3wzy3aLYUQQJv
bRVVQZujm5amy3zrQqfoalYbuBIq0vpT+9hqN9lsuMJBu205FkGvmqYoaMZ+rw5g55AwR4h5xSwp
bCCRL+jEDm4aURWXXSv8iSC5+rcY9hkrrQsneQAADupQDGEoPw57bUePYsrIrYOh4KbXGOkhED84
BeuCGQS9Fjqkxgzj6ENgG+aDEc8CG9pSr7UUTr3QT6nQeVEgJX8eq6/gXhTcnJu7hZ4fVNVNyyJ8
1ya4smaYMDJBI4YHNVCpjT7rrhJlt0RieFcgATprYoypUn2QB2AC7ir6XUuoPRqAUs+/k/jTdbux
ttwcXS2MOx+Tyks9l+hj6ZTg0UiRhNfHh7QmP5q2ddrZdPW29OSoRD+f/hAt2l6vwY474XPiKQ/t
viJuLZFzABLirBhO6Ryj5zDC2A1tT1lsPkVz4NFU6W3DAlGC2h31UT4mcmrrLbmZxvR3HydPcave
yFLtFMtiR6ZyJFZynJW4tWka+sBiPM4SiOVy1avG4Gus9odobL/XfXJIahB2GkYHgLjsGGSGl+TR
TutUL1fQD5ORxM7q+UjK3g1Cabbn1jrrQeIkCxrxpGWHEcnFnjpMvodl8mMpOqfEcGNYq56SIKEe
Ss6oFPvKsm7kaP7SFOjrIZGnynFvT4t0rBt0I8fNU6pbIIJBc2mah/tkSi6IsOyZ5OAu7ipfpQEw
aqJdSnRBJm3Ttl6REAzVAJAsVwltZqUDXiu6PElGnmt0eSI16ldtK/Ctm7cvxXAPeoZNgqENTkdC
zSp0K4TnI7uIOKoXAqw2Oxm24uiO6ve3wDHdX1fLzTfVWiRn0HooVehrZXfiMX1g1N4FSExNH42z
jnYKDgCQPbIKkbEfnuCQnSy1zTvR5Phm1mb9EZwnpjrocTQDH8HaDbVXyJfA7W9SD88Pb3IwHrZv
UJ19FJXdNr2ZjqIigzaXtdfNWbnmRCqKirLHR5lYJdCWs8sSiDI2mw1QdCWE22ETlbC/Fmd9NXav
BEo+OZSO5EwPxGZolZUzPqffr5/rZnPCWiq3pWZSSK1FsLQsalRnQhLONjXpVk7Lg9Qto9018x3t
gdA5ZNbvVI5frsvftJiVt+MW3RfhNEklOtKR8lOpExvnXoRgtpUKWztUboWV1MjZuEDE0lV2b82O
rD5OwB2Ic2+RDkMssJRNXVmtiLvG5zAj2sS4tnIV88+K7E2T6f3JplmWDH5ZFX2/7NJaqWPeJEpK
YzR1RPR7H/009PMomYILfPtg/pbBB/hVXWZLFLILXJt3S13u82T2SsPy/9NS+IR5aWKeY1KAlB5o
xjmnxUVJpnvVFM14bGbXqPa2HO4en/qmT4sFwVV0mJ3sp2KnXnoB/t/R/J2gK9R4+G/L4hz0ko5p
agawqs48FNFJ1b/r9ef/JoKznEatAjXtkOHNDPAkmec5/1o2j/9NBmc6qQS314dQtF567EzT0bVj
1+gCTdu2z7ej4QwmrEwFPVg4mqkdba3dmXj+q/d5AS6o5ocFgqbra9q2zzdxLP5aGU+SKv9/3Kcq
JDcqAtssaoF9btaZ19rGlrySoWMumS4J65Tzsk94N7jo0t0tN63LchuYP3ADT/t5fVnKdqT6ti7O
KfQYIpfCBipnfQ6/4QGBRKdxQLONF+5eWb7PEwg/AQVxSi7CS4RZz4eny1vcwz/24sjotDxET3wH
AAq23vSz8QpEjKZk4RQT04drwrjNbWJABBVseCeYD5Z5GoMJNB93VSmCCRPJ4Ta0VfU+QkMerqb2
vhy+kCByMFZoV6roKbOZTgVwEbV0XVUsw+IkFYHUNsNiIBOfuaABBudAjvB1PxwZV0v3uRUVTzZV
5U0e37C3REYIRgy0QXT1pfTCcm9YjpXdqAq6OkK/FUGUbm7kShyXuBlmzPHh2am4ETLvdLiZIUfO
SlvSEoFtb7qSlSTOy+djgSFZDXZXzZ0T1V+q8khT6qjxdwNFUu3rdZPbvCJ1SlRMdOl4THOeJBuT
Jh0oHJfSvhhAuyR0TyJB69Kmt1rJ4JRdzkMpD1idMpae2/iXSlv7vy2C072ya5ohN/HcnKbapeFo
50ngaJ1I5QR7xVfS1CXuA2tG1kFJyyNBn1cZLH5uidpdt+/5t/3iq2jorw71JIYnYvNfDCtOlezh
e3cyHeuWTVXKgaB7WCiR07ksiMPWxAwU3mLkN2jq9p3NIObT14BdckWEp6KN5CMLS647k03FUiXx
FmTuYkyDd2im+G96wdfQ1HICgtuCPKRRZDdEly8RUgGqaQks9h98399G9MoauboqQ5rOhLAD0zAr
s6sAxSizmbVYtRmMPRXSRG2mV1YKwkUbmZQCypBi/zqKwnH0zRy+zuqvvPOCVFCCF0ni3AM6cEe5
IEDbo7dKEz8Zo+4SST2QJtpjGlaghps+1lDB/Mi4ywmPS2MgSl9MHZkHeex8XX9p+1MwgKpGyQR6
sbmqlSBu/wIaqzqaC3D7JvS+zq37elRHey5DtyDyIdWJCL1+U+FXArltpCD1pKPZYcQwU4Gf/bUz
BjsZBsGytqUYKnAPCDKjfAN2uxhSmwHPw1VCeddVrd9k7YnURIDLsoF9R2XwBv4th/n7lbqn46KH
FYNxAL289mP2kHzHJHhwZ/wMHmX02LLxVPkEtX8dJhSVpbYTRyvxbBtW4seyG8seqXnMudvWMXPr
z2xecgDwKbiNnAxzXcKczVbLy3rFnMIgFRf1KXiNUXVjw7DTftnpxwRVN1GLgegIOUWZUiPKgJ+I
h3f2nMZ3nbwf+z/J7xnUVIEdaKLywEUyWlWGANHEWqTGVZLaDshhTO6vX8ibNT0AcPwthLtQZilp
40nS2YaxrozMzZ1qz7oyxM3y21v2Joq7TJKma5uibEEMQbTBDuppl43kJkqDg2BN2+7pTRCn9nkr
NWNTwLz6IzkSrwbGTAq0CpaxZKxLoXBMdzNuWm0ip+hmgVRlGWJl0ngqs++1iE5AtHOcVg+lOS1J
DTuu1HMISiLpnAlrrEybPjx0VmvgFNoqSi0dJkSzjCgrPbF5Vvlg7oD8ebIEbHKi7eLCTKUoaWAk
eBEk0jGRPpXS9+sKINouLsqkZo20aoL5lsB8odq3Ln9Wyof/JILvpNBUVLvyBHHYaL0EY+LM3T4L
S0GuYvv2+1uPTc4BxKFSzoaGqKibNQx7LF4hxWctzL157A5zIZooEInjXIHezFNlEbwwFu2hL72p
yWyioJ9vPs+A172+f5uPwjdt47sjGhWfb8kwUUazhSGMXQ80ztz/Iy+NOipQ7agiowDN3UDAN04n
imGxNDuq005HVb0UTNxux5SWLGumhqk7VGLey+gDpRhDsKnjEcAYVGIPFc7z4DEPqt2J8Kw2XZul
EchSVBS8OR9aVC1JchWAG2E57oxC/6pp/a86r++SLN1fPyKRKM6LRlPVVxbjPyjrB4KqWRAeFylw
WiFC+qa5Us20FFUjsqlxnmeazY7qAGJxzQId8N1Nq/9Mgqfri9l+OK2EcD6nTDIrznPkccJXIIX0
KDkqEIAHD+xcNrAqBKa7uXmwXFzcQLgCEMt7pTAbq15ojghZD+7z/lMShfbSuJMkOKPtrXsTw62q
JSS0YhkP9roEsHDa2SQI7Ezu3eu7t+GwQQnAsCEVCy0JvLVmaapPponV9CAvLapfoK4T+IOtOOSd
CE7bQLfVYdPwfiE76UflB4dgrx+zPTjThNQUG5v2ThRnsHkLRH5SoApAG81ZkhQudfJS3RRE3xsq
8E4M+/86+iXppBQRurLysLHjbDfOqEmTJ1MS8c+JBHG6Vptjrssq/HZj7pXlbA4/x+Sht0Que8vR
vVsQp2zmVDbzkOHxPDrqX9H1ST4Yt680Bm7+fF3lth4P76RxrnuYSgPdBQiwB986ArRql6M0OYGU
is1xBp68E7W3CdSCh9VTKplWtEUAtBTFrlToOSPZKUsXQfCzVQNdL4zvJenjmoRgHsLj2QTMQD65
fRZhzgFtgcrsYFTva15pTmiYlz4ZRRMjojO0uDu+MIImlV+Hb9A4T1+Z7ZYjC4uROXdL7/oZbrsN
IlsUoDm6RbjLqlK1Mga3PQrZ+V3d7yc0YF4X8A/LeZPAeQ05Bqh3XiBCCp86lyEvBm6xp5fFYz5d
VJffVpA3YZzf0JfULEAywAqht+gVkYFuLWXfr69ItGWc06BxJZlFBDdYT59DubJpLpqdEK2C8xbZ
aMVGq0FCMH0e0k/SvNhF+PP6KkQyOE8xp3pALQ3XUmC8GFVvq8E3RBN/dvgmmhgUPJFVviOvaGR9
NnNgdjR4sbA6EKBE76YjGyOjYkLKjfcRzPZvafygslWm0RCWUGZt6bwGWGYYIHrJzcoh06+htOxU
VVu7SBs7KjB9rjTW7vqebrWjvPsA7jWgT7OxGKRmDJyMXBykecflwIpf1X7wTLQWl7e1DwgEQa7v
H/zV28I5l9GEMm1N5hcZ4DogqE7N3sRspxjt+h+s+U0S5y/6dkb3UQwDY0MpxGF0yR0SOAxlUnKJ
yA+LDpTzHcCmi8rcYNcm1IdlPgLg0L4iWvoi4qatRNy7s+NcRzeTLmrm1+dOcmf9qh7zJ4wEI7Nj
Zy69iZ229Qw7sLtd8Qu1pNgXFUS2wl9FVpAMBCigpur85UbnutBLlmC3pvLeahrXUPoH3HfHoc4/
61LpUSnaRXGCsb5I9tkbM58wl6PHB4EWM23h0gyIhtGlaxnobFJlTpsSeWjIyHZidEy7+9SC2zI+
W1h7cZxPoih805uuhHEKBazNgJRmwvKsN5V6v/xB+P1uMZwKpcukSpqJ52VSZsewBrd3rZ+UtBBE
+RuP5XeHx1m+KRcDmvFhgQrQiGxjbDxdnW0r1B2pmzwUO38WYOWg+Z9kU98J5g5rTEloSAbL2OGV
rp2oRzDlQ3x5L5S0aYwr/eRPqgBX0GggDanuGEVWvqvds+qTfeYIrqatbol3a+LOTCuHsTbZVD6a
WnsAchKnv6SfqZehjCZd9GPtVxdRaLnBHYc34Gp5nP1TvVDpwrKs6i7YARXiMd8FfurUO3Mf3KW7
xmPDU/FL6iOmYDhuoYhdZfNGXn0AF1cEtakUU4RVW8quLL/NAMVvBcXjbfe9ksFFFl1dNJJkQVsY
8ZgK91061qF2Zb/4F9wcogVxIQaBRWhpyV5X0SWpH4v00A33f+KrFKJRoFQDsJBvxc9RusnT5LW8
O76Wd6nsDJgYYqkdJbH/6MG4EsedUSbpISCvcCGNMUbjq94zwgcVF19ceH+yMFVRDSqrxDR4bC0j
ivOuifG2YikrCdgQR/Ohw5yJ5WslkGtEt8+mG16J4xaWlhZQXkDQ7o7JpStPef6/1z4VthAwEFCL
Qfa/f2lbVjblsgnljttz0PpResnbr1b9Scxptv0q1RTdNCgxUIDmDFm2oiyMFJaSdeuneF+4CQom
0q/spvbxgEOYIiyibXrGlURu87qiTga9g8S/poKHffSkOJjeA52faGB885xWojgDRoCSzdKM+Kuk
aFbsK/A5VCLV27zLVjI4uzXVLCIFQ5QMLvM9Ba37NzaTlyADLB+K3/EZcAlfLRtzzwD5Mz7/id6v
hHOKskRZPY4JZi1bkNgbCPkU045h0MRvdtnOFFw1m0sF9hXmRYDEbfGNVq3axOUiQdpMX8rauI1a
uHYy+1qWX7IkuzcNYx/WkSAfzTTwQ4D1JpVvt9IWTFfUFZBzpPBhUD25fjFHkWNkt/E1GUxnV6mt
fjDbRiogowGAiOyhsnthA/jpuT7kvvUvIDyY5l0TyAUikRI2eWHAwoGSgoQQ4nUgUVhuB6RjNspZ
HxjWTLYTzSGI9pKLSrQICLZzxFCIzEMo7ftmn2uC2G77Wbc6Ly4eKZJwBNklZAyglYU/QRt+vYsv
8y0whR8YQFDiKI+ZI4ueP6IzZGtfnWEIqGwt6fBGb73+6a9KeeMNXsACEZ+6oifQ1sCBAmqY/7MG
yvkxJTHlRNJhDYOv+TNAbhygEu2xzPvJ0+4Xh4WV/XNA3es2LzpCzqeBZTAHQje21yh+zr0rR5/p
6P2JCKC8AXD1dT7w/U5ikiIMBwWTvgDBs3XiULAI9YooQ741E4MNfBPDe85kqdELg5Uot3SvP74C
1h6tM0hJ0X6b70wnP7AAndlCDqzxym0uovm07Wfk6hs4B6oEUxK1wI9EiDd65QNyEB6GpO7KQ+El
x/BWdPkxnfho9n8vme/jAzKSbkkaHj7NcjfN5yb7PaU7Ugg85ua197Yovs9CIRK6BUtgDhtFaJv9
T4N8u64g28WNlQTOfWlLWuiSzDQEkEvlA3v0qrevj9570VCYaDGcyyKVWWegz2CXjpdUN6WQs27b
b7ydCeevjDynzWRBDWfiW9C8NLXTHZ3s5qn/Mbqs63ERQVv8g9pZpg6uAR1xF+erWissw6BHsK/m
u+4gXzJfupnvCCJWI3KXy7/AnGDG9EHz0B8NsFSLqpTv0EK/aKhR0DbghgPChd0cGNp78mhgW+0u
s9FVjxzNk/YvqlPbF8JKNLfBGtIjQRRBtJYBKmVAhzZatg7NaXoID7IfOjkQsbsLwhVBvWrTU67k
cptMqmAcUHWBgx60U1ktdp+mJ2v+ed0WNk16JYW7BhqtoubEsolJNflp1QIzQE1sVU9vk7H8dF3W
9p2zEsY5/y7Wpo6yCT7Wn8vG3LrCZlh4vW+hbAXkAEy5SXf64bpYdkDXdId31HmqNyrzWlYR+r3c
nscqE5yVSATnh2c9nqVwgIhA7w9tXDpqUggeVZsHtcqdcTFeTk2SYa4EsDb6ua0Ku9Y/x8mhEKXQ
PopBHhDQsEArV3SQLXNiirg0h8YgxC0w42tF8jk0pT2gg08A+hX4eZEozgt35rwkeawD5SvfDdIX
w4rcOTi0wR90Gb9fE+eDG6NIZUYj8TqgQhzFTlzrQBi6nhf6oknOj2b7XhhTlVUcFy9DYVlBATLW
Zk+1fQYaQVGLi2jjOM8QKFNaDG2iuXK6p+jxJVFsK+HzPM/2/2o579fCPmS1llArwPxj5prbSMd4
2Mei4cyNi+S9AM4hNLVmjiVYA19HetnDBaxSNzFGlqRd5mW/RJfxK07Qe1fwXh7nCixlWcy+Vohb
LjVS7NUlTNtDGepeJOtuE3Z7ucnuqjzdlb0GrG7pse1CL4+6h7g1XnAd2sAoReSDKdk52hUFGI3S
8DlTwnMngUp4MtwqAemJhIJ8WnpI8h0XbfKnQgLjTTXsgjy8hPpypANYdwwdHwEupUH/3gb94laG
6lpp/GmU5mepClIbfhmg5MABQyLWzUpLc9K49KeMvBBglVd55wcLZvN73IFp2Tn5oB3nIDhZVe0P
dXRZQgNU8vJLQOZDr2F0T0lctZrtMFVuShQcMkK+jrJx30XKsSnz3XXNEVkB5xBr2Yw0FArBsx1K
qMqq991SAdhV+/yfxPBzqglZimHJE92NwdGYDvfJfB8FImZ0gbnxU6rq1HUkkjrNjZafah07pSEd
lnGxl7wU1PZEkjiPiGlYK6BZpbm0ADRat1cqtPeUp6b0r2/bRg3xnR3wEAJzEA5Do2jEVSKAV0NS
3JvHkE6HQJV/5xOAGjCscFTH/gg0KtHLSaAbOuchx3ppynCZiAsWrFtSxufRBD121v64vsiPISPa
8VSZwBp0FSkfzksmY7p02pzB1pX4Vy8XoTPrjQfoqR9Z3TsKnTwpoS/XZW4tbS2Tc5iDPLXUCFvi
xuUpyS+RfNFEQDEbaf336+J8Jm2R8GwoLhj9cXAZT6OS29rX3qXH5Jg4vYjHS7QkzmXSuUPjHFyk
S6c7I/Sz6UHRBOooEsE5i4Low6KThbjEeKHDz7S97ztReoWZDu/5VyfDNwgjJZ20OSA1XlNkqpd6
9MFwe79Fgiz5LCIq33gzvDujj53CJJnbGmdEdpOLVoiD7DAoYVSY3BIweb6ObHG/R8ne/U/6x6Or
GVXehnU64j7VQErdU1wila+2VOCnBAfG9x8OkTU2LOHodt0x63/2im0lgnBXpOY8iJokA38gXxrI
8KtzvI+PmOF08wP4xLB3on3beJmwA0NnMqWyDG4ELuxtQSodgAMbG3dM7io8Z7UbmG8ANP/khpXL
LEeDT3wYRLBm2zv5Jpfz+Kku1SBFNIgbWNKTjDjOHMZjlg6CJxDzCR+1/00MFwHXpKojXaaqqxZ3
Ul/ZCvK0SmnHMd5fI3GuK+HHx9D7veT8e5fSSBoMmPOiJbf/j7Tv2o0b6bp9IgJkMd8ydlJLVrAl
3RC2x2LOmU//r9J3jsUu0V0YD+ZmYAHcXVU7h7WNYrBLY77/byTota4cUy1EK0OeAiA4I6gU5KGn
pw2HAXkvw6ryeRmroFEIsEnu4vkQLudwfLt+im0L9fEqjCbXlyYXlFBAJCKl/hxF56Q2MZmlPk1C
4E/6aMuI/q+T5L0No821SSG5okKq9HaXBUdZ48xIbaDnXT4+o8ujJkoG7KyDdbJQowUS8PC+ZsR4
XLAUDYsxGvstelVyy+RE4JznYtvB2mTsRaGAAIfDU63djZ0vyRytxxGi96ziiumwUmCQDZFqpPpL
lT9meWcr5fOc+1kYW9efiXcaRi1ISzhq3bTITlAbx2pefKObbhRtca+T4XDDe3i2OpHeNG0YSDUe
qzsIybNqfr3+/c34bqVW38u3KwKNjmHlGWrXEX39Nt5lnvLSY8A3smiGuvDTH1x3ZVOmZPQFInkh
01XWl5oBK0e7KW1hmnIFGHoxbnBK/EYLfsyh9GhGOVp1ePmlzcf6IMm6FpXcTUEWjUBe67tvGilP
6WRgMzxWV12/zU3+W9FhbBSQWckiKiXyJQMGJZblWCcuMZ6WRHNybmGYR4zhwKkv5IRoqeJUUm3L
svAcBPIXLFh0tdn4qmW8yh7n2ViPokyXsO2nAuSEg1QjD2C8psaAMSH4ttPenJ6vX+Um46+ukv59
xZdBrY61qsN+pNX3qPPC9Mv17/NYgv599X0zm0o5rMF9kTJbpVE/DWNg93XFsVG8R2Js1BRJRUXq
UnaEPnK0srdyEeWozI2B5GCGHLPOOxP9MaszKQmp0KGJMFjK7Tz/3tduxGtZor/3k5uyehbGOrWd
0S5zkEJdNKcO2RZVzRyBfCn1x+vPw3t+RklMQZL0lQ46gXCXIthV5//GX2x7ZwZvMgxnamblU5zc
jcrT9QNwxIWdWRiqVK7yslGdSm0eizKw1RQ77YniTfLojbpszWnnXifJeRt2UgEb7KIEGJAyUPBK
OyfCTlh0u0h7YKzoHEW30dUDJwLr2LGmB8g4GEG7ZDUN7DwNlK9FyS/Gyppid2meW/Xcy18TZRfX
N6lmp9Xe1Atrzp6IyslMb/LHij6jHqqlA+B2NOCsTW4N9ZmMHMO4KUsrAvTvK1nC3FuOhU3gjyz3
xiJHCeuO5Byfn3cIRjkoTTGFY9aqToEyfhF5uTJ6f8ESSK9QHEpMon1q+JfztK8DuA+THFmC+GS0
tdWFqLf/c53OJrd/0GF9O1nrhzAJkIIYYmzSJrs2243ZDxWGPZnteUw47Eel/5MWWpFj7KzeDLUo
SNAOeZa79VJ6SYJeLz1y5wGYYalkR4n5HZklXl5sU8JWdBmTq7VGQqKmQSwovKXjo9g86vCUIoHD
FzwyjHDNodjWVYTwDKDGtkkaR5H+IQLyxg/XX207gl+dh5EitUlmUpm5irLL5GAPggMetPUb4mHL
j8NLnW7U9KnO+M2M733GK5ESQrNJta6X31shaA9beHifl/fmHa93Zlt6P0gxktWEadSqWAzgNCT1
taG9azFbaMGR5sHw8BifMbnAf0raJUN6ewkmR8VEZC6YxywcD7NW2eUSWEKs3l9/tU2XYnWN9Cet
rjHpWzmRCZXpoXaUanaCHhsyWqCsjc/REnAU7eYBVUnWJfwHmHDmgLIKSP6wkwnFCV8wIVmZNpZB
5e2+S75OsX/9aNvRyIoaczZsM0JOWIVZGX7WmqW48Wt4I9/MmR3cyrZoVU9D51wnuckpFDUW/akA
lWc7lkuhNg2z1pFEEA5NewynYydzxGxTnFckGGYcpLTKZz2BOKtPmuKScNqLcuOjvZejFnlnYd7K
BEzTqCi54miqF8W3pXxSJg7z/eGFPu6LeSHM5ASLCj8TDQKSFx4LT3ARLzZuu9d2FDcx/PHf3odx
BDvM6hIzQtagUXdScYiAwMfrWt80wx/vw5aoFJ3AeqFM4VB8bAE5t+Ht+hk4DMCWp6JqitNygJpN
IKEw921xaMLGFVPZ/m+EyKVq0OMswtg+VEM3+simW5pix+JLw+tA4F0YY5/qWUapcjAVpxmNk5Lr
FgWFvX6SDbhMGIvVozCmqdWzyVhEKNYZfXMKeh/DcTcDPbuyamdwMXLit9icM+dW9ET7WPOSoxd4
Z2T8P00Kkr4swOcpGivyU6Zyyh2bWnx1PkYppG2iNliiDRcmbbx2SU+zgnmaMNqLbWFlvely7vMz
zBO9TwN9sZoGCDI2kdTlaYRU/YB42pDeYgCz98MIXNou3FXm9DXJ9RtZqpwg6O/nWXu+TnxjmO+S
OPOYop5qVRMhMKVdRegK86rj8N7kkaGqfuxcgOS62RMC8AGrtGJH4Sitbb34cXbmLYHmlpToaiLO
oGBZOXrKgUeqJj1H+HhUmBdV5Sbt204DqKHc7c2w2RVlv+91icOY26HX6iUZLd82ZY0t7AJxsB2x
xnDboccMN9mLP2UAJtf70gs93moe3tEYpW8q9TTqE205aiqgWXS2JL2QnHcyHhVG1UPkxUGRZsVp
S78MM5tgP04bc2autuX6Ny+8s+rKewLy9wjYZOR9KvlriXxMLfBQH+hlfApOPt7nfbJtRaFKhSwQ
aMq2TokVpaXTih7pNKtTX5fcb3qeC8q5tvcFpit6dRjGeT9Dk8jmF2KmdiPaAAHkcN1mxLU6FKPy
qy7MeyB2ASLRjwEa0LwvqxV3vO3gvNehf1+dBa2yrVz1uDuiHYf+VylxvImtYyhIWsCmmwb+h97l
6vuZXJIGjw/0voPqZbexP3sJiry84cxNhbemw+iCtDPUZa5o/9ch3pG3Yd/6hmPETnlDV/j1Tv6Y
YwlDYJNz+y17Jbx+mM3uEUXC3hOTKOgTZIulIdIzZkSriXQMVT0Cagudv4qXHGpOxWXrwdaEGI8j
rORCjqgrUJBTor9q6V+o7vX3Gb4Djo8y6mhCc5bwviXeHA8WSWvrun3iHYLhOjEYp9HsA+SCC8Mq
6garBnlg1Zuh9vogDOepJBcSNB2q78Ev9Wci7OcYAL1QOiM3/N1SQWtiDPvR9qBekGLV6cfclRb9
RtfVY68m7iTNu8hcXnsicqp7m4HBmiZjlgZTatuqQ8JstA2fjjnk/oyCPGaNJLfx+93MY/ItD2pN
kDFKQjyXTWhA73WZlwqjJc6HUnhVVGxL8q7zx4bWUAjQtoCGpsF1YjV6XvS9RlKkm8I8siaMPwMY
u+33i/JFS74oy1mROUZqQ6VfEGSkaqmqsotmMIvSnjL9kOS/JuGf62fa4HkFPVdopDAwYETYAQFE
+mVCdHgrjfkqmw9SwsuV8QgwPNgupB6Ekdbcmt4yk/2MpUHXj7AlUxdnYFhObwPsYprQwkiHRFBW
scDxui2pFt3aPu8yicMHW6XzC4IMywHxaqy1CUGB6CtAWKp9jNfZ2KvnF7veM0GUgm/VO+Q/d9eP
uiHQF4QZ1yhu27ZEHyVyPpPXNLeZemuY/0jacey+jcA5vU6McJ5OprHEykqWvT6nWoZE3buxt2Ps
njplXnecDhiZstsb7cW0qdOu7cgPZTdbaBbQE6v8xis58u5bZvK8mSECTe+9VeEhPsfAU5BzwH9g
gCW0sCz2p+ZF2NaAqd5/zEeTc+ObIvghHzIjgmE+zwrpZNkp9PsqgM0Wz6pZO9dvmnfRjHVLpsWs
uwIXvaT9Xawm3thxwWionDHu6Jp1ZPobVo+ZZF2omRVy1tQV6XtHKvZGAmiwVIByNqx+nzuz6gci
/sEeebNPm8QNUzaxA1BRNHZWQU/zejQz1KjV6S2rsQItOhfDixD+lbJZ0WFeS0HxdiETUjhLtzOF
Z8Hk4WZtGBuFrAgwLzWZIsJjYH065izZozq7iVTdYJeB1/f93V81LFyQYx7NBOC/MQcZGtDFFxTV
iuY+GDh9QLwTMQ6JqCIjLlJdVqUJwN3FnYH6iRqpliQB3GDgjXxu2tDVBTLmoEMhMBZVjJIMcvgg
t5XdBaMHwLqHdlbf+k78qg1xaAHc7fW6iG35JQCMJwBMQLZFFtkSGJbJVViLhYbfYjZeBaO3Kczt
IClnPTDtMpTdKUGL/Rg9Z9VyqtTwJs+n73XA23C0qU8+fgZbIasKGc2SAQKoQSzsNpy9rA6socv+
QqPI4EWZJnkMdMteSnveCKoWaPDCVKnZjQ05pQkPC2NLptckGN4sAD5aiT1OUs2NNVfHWLgXO/So
N4Rnh6h6Z1XXmhLDossAwPBQgXpE/8fZOIw3gSPdhygLLDsJM94+6nzHCatsI0AR0CXhE8/D2Ho0
LO5VdQKAbe3TEkvsNM3NqELPC1ZW3KWB8opdZaesHfzrPMojw2gvBGrxUimYsSFNYg1R5AjKoyQO
9nUq9F0ub1NH7k8Dsq+ko5OUZQ25EobG7BGTtvnDoDzPzcP172+4Y5cEGMaozW7oGrVWsMOLborI
4RXRiV1iYf8ld8/GRj/wJTWGOQalkfSigopU/PKMnTwHQ3fJXvINtDAS7BgkVmHnwGnk5G15t8jo
sTpISKkCCQ1NFkiuZ4Dm50IffRYwnAwAGAYAkCDCbLgxVIFsjKKAnqEqbPcAkAVAROf0BtlPLToR
tFb5Eqe9UwuTJ5rpYmligaZ/+aST/MuwxE4bFuhVSHcl5EFOpnMgNpZRde6QLwdMx9x0QLxN5P5B
UoYDtstwHKeN3MPlz2e4uQ1igcwxOgqT/bBPv+T2T/1Lv5+P/76f9JIOo+p6Ms51j9Ik+gd7a0gk
yywiS+ftztp879VjMEwtF2BpkoDNsAbeIXW7S7TBuy44n8X/8iAMJ4e1HqdRgUA2xGxU+CKqbpCn
HOHfFs7VORi+7eBZpn1BM1L+4sW7ZQdH3lN9Fe2+fPgi3omYwCwnQHrsZxS84tlRCaYSMVjGCZG3
DwQ0Jow3mZKpsFgxqZzPndrD5dNuercDAohxNwEDEZhkMqYBOl6deJMPPsixIDFpVcA/CVA/KRLl
IPbKE/w3Xv2WR4MJd8xaBa4CTduE2U/MA9a83PdGBwY4bXUIRjQBNybpkw5O+x8wZfYQ+xhCsbId
skIcm/bZ37skxUinUqSCqCyo3wmCbKXWmFpN/6bG9lA/ZOSx58NhbxOUsXHThMHGop1Lz0dQ6qhs
VbQVCzvtEAEfSTrVPmrh5j0WtfsUfxMu7jm7KY/Bmdxfl+CNmgw97QdxGr+vgqw8yIBlgd3KIE4Q
ZmVe8Bj90Cn0MmxR4yv3C8d732aVD4JMQqCJomCqNaRvtOZ7Wj/y0zebRujjRCyQSBaqdThM6ItI
gtSR2wetylwteKyHr9ev7nNm4+LmWCiRWq+1utGRJtKCU4BZnimyDCG2iv67Jp5ENBFeJ8e5N42R
gNLUAynSUf4ZAT9ZnBJeWfcPaun3w2gM3+dNv2gF+iXfc1KK4EKrH2J7bHblnsKUYinY9QNtqtrV
O9EDrzhPSQehGhqEN0oYukWA4ll0boWOk93lXRtjokwRkJn6gPBXj596ck4TjgnkCZDGmKdelHol
bxGN0qU62Cz6sI+cn/npm2SHdnSQX65fGpccoyyyqhLiPkZBU1cA11AZp0UabHFpUlsgyq5VyE6Y
lVMcNKUlabM3AQNyCWq/Q8y29LwWq40016UMsNojnY1MDDFuS1GKJ5gywe5fkgfBxb+4dCBnPgaY
xVBfRJ7e4nEPo0ZKUQzjIkdmu3pWAdlSeMM3/Wk4JiK6LJIzNaR0qE7kCCFHVbPjGKk4TWbUI71t
iOErukNPRpR6JYZki9n8gbGJM2Cv/MFQOUzMI8uY1xqZcEHokIIY+6dUfmnab116k6UPtblvI+yb
5qhozt2yk54jtpxESQcnKPhqLvej6rbG43U25lFgdM3U6ogFBHBxomMZjLh4iRjbhTJxanw8MoyK
0do20wTqzanm92X5UWSHOeF5c/SnfgpOP9SYTn/DSo0lraxPWhoirALW6370FcEiL+or3Ykru0A2
fEm/Xb+7DXCwC6HTWY2jJVgaH9AGowOwitCN2tZW+ovcdcfaT280Bz4r1usATO6pvA3OdLeXeOTK
H+/YjB4KsyqU4hExTH/QUKmVdgDrcqBrbKC0Yr3A3zllv42TziiaNiaTpGkVGtH2QCfedbsRyEiN
zwU945gLnVErYprOSaSAzmhLHnELZzkGWCkH71xvrIbi9Xo9DzJ1o+Z+8aDsRIdYzmpiEBAdvHDX
z5bktXjV4Zi6kRd4PVBhodRCHxlw20DLcSNY1znqvX/5Cg+zIx+iQMQ4K8FRrSt72PfhtH5dW3po
BY+NOzrEmn4hecyzZZRPr1FlPJoGoRH6vtAsLqgEc3s7vT2n6k/dmDlKm7LiNTqMshGMXKzGHIFw
rB6n9jEjTyp2VChv5RhwLpLDPQajb/qhHfOe9pqU2V0vn6KOp2w4Co2FpFWVvtXLEYZAATZaayNt
EDnVDkbXk+zGgra5y37x5td5h2LUjRBoWRPWOFRa/FCJH/cca7OR575kf0aVCHU7qCTDodTbAHVJ
rCX0i6NmtScEPpbg8LIvPLZjVMkoJvLQ9sjNxm3l9P1kG5gJDEjjZkXrXhcs3nMx2mRALWQoZQRX
KTlM00ledp3EMXGc12Gj+yZVtTZToYeX6NRj+bH073Ga6OvocDFQDNM+ldv7PM5MSUAmWVkOcnmn
8Mbtt5/j4/sMe6UF1HqfYuBBqysHAKl2aGIlTwd/tpk5I41bz6GLOAUOgzYqNmLT1RTDCXTuNFxu
e6AXqYm1IC357998TYTRasDj1YbUxH3ls4NGsKC3Uy521mastibCqLQkmZJFLNElhYO8NfveF1ws
14739WPnh7S3+L+didFrQiJ1JaD7EKLV34dysuJqL4SEo6Z5r0P/vnKk5mSRdAN7jTGY96h3x1Z8
C8R/X23FyrkVBzDMNqJ7KJdaBTFueBd0N0TmYe9vcfOaAKPL5GhO5TFHUiDPJVeKjjm6U/TctDPj
2/Un2QoJ1oQYLaZgfYe+GEgHKL52oEsUWq/eZ4d+d53MZuJtTYdRYV0uzQvp4UJ3zuC8d7Mf0LHr
yYjqWo4q27LTK1JscEVXjmmiiBEaKVDsRr8Z2nNGXqTouecV998xqFiXYE2KCajmrCvajroEo4AJ
qyrye7V4AmphCOjDBpBltW1U6i1ah71yzA+a2R+BzP/Q9ARAmeIxTZTUiiSrN5bBknp1Z3birTwm
/liWmHVDX5w82kWRv2UAhLHqJP+SkPFBVgVfbYNboZZcUoTO2Io+MEBmNwv1k5EXBz2tDh00OUr2
TmoGZ0GaH7sweC1lw4oF0xIi2ReyCVihsq/L4y1JIkfWZiS5UvmfKGwftTy4jaSSJ/2bBSusRYDi
NLBTBs34l5LZLdEk1IBORcLavJVlwA3JuxLLQp3iaxhY+WNoJ24AUG7eSpdtjfBBl5HWXkkGLCxG
ZkjNa8tcnopsP6t/p3Y+iDAS27VCEWJkAt1eaWIJ44zRk6fM5MHabpnp9RUy4qqZhdiYHQDDyLLL
stqKZx6CA48CI6hZORDwJWpv2ngvaj+AifdXRuD3RSniJRcYkzn2QQ3+FOvWyvLnumydPm3c6wqH
8+Zs300gzXOSDqj2JNExQx91sJfMt/9GgrHQap/P1dwjdaTXN+N0KMPvqfFyncR7E+I1BcPQKLsq
jQjtj8pOHRZ3JZEV7PV72gFGcbrym+6YWUAod5SjZOdYyBfcI1Nmt7nFqwJu3+dvn4cddxdSudUV
DRX6hdwP0W0cHruc1yLMo8G4B7LYtKRrcdi+89Kos/LwnHUDh/22+fvjIPRHrNwDdAUn89ANsA6D
P0rHueUYVN73GWWjkWVqpgyMlzUHcTpqPGBVnnVj9IyphmHVlohysnbfwiwktOYrPEyjS4Tn69zH
OwqjbERMeuczhVMYgHprfJ15CAMcJ4dNksx1ZIZ1j5y60TV2374qjQBNcNsrMccl5Fkedqdz3CeS
GqEc56Rh8WAKGMDC+Gmuid7Synbwde6VL6MiYPJKrw+i0MEchphFmwWYb/NoCAE6abPcuX6729z+
Ww+yPaYK4MD6KonAKJVhq6FyM5vAbGoqTqzPI8O4KKKZA9+V4uOGwZ2Y7bT8pdM517vNJx8nYZQU
5KmvhwJZ2BHrzAPxnGCq6Ppdbcb2a7vHBCqqFFVocIwAlBm1e4FMb3VXPZbdnIKeYGOp9Yko2W7o
5T0maN70QrPSvH2e4pKHMPNunj5r5I/D0stY6Y8oUIxolOCZK8NimVr9q8zHhzo2LbnUvzRtumun
yplb1Ubbpx+L6Vkz0uexGHcD2lgGUXaMHFB9QngTE+mxrJsdENZcOe4O6Lrz49D02rbz4tKwzT58
EnPl0AkLOp41i8hRaE+T9KtpfrVSVlqJJr1pYvsQzmgCjsXEQoX+3JbpKZtMzb/+ANthwu9Ts2tZ
DcwNpUBYIk6QPOTx4AyVlzU7DdnpLrHlSLGrmpdNfO/yuXLTCnPTYV6MJKqhfggAKgU0uMt7wGQh
fMDIpLd0VnOsHcHPTxK2PQ5nQChwqiUcyWEH40NsPR0mA1mXINt16XNi2gMGDq/f62YdbsXYCmsu
ahkFmRY6sMPSgAXN9Mux+ZHa2bs7XNnjN16lniOsCmM/yjzs20GjkzH19wq4JHnIS/RtIIvS6PiD
WRi70VaZnpEULZjkBm7Libi1X3wrnzIk47C3xcWpdg1Q9HkjAjweZTzXTizS0SxA9n3zIAoJoyf4
ja/vrz8Z5wLZYfkpwe6dloAtVUW2BGkn8IC/ePfHTstPXTXHdQYKgHSxsGXUA3A0evCP2info3pg
08VT+Td5L71cP9kf0kG/H05lFHmAnGYf0qkbCowoWOhWd/8/CP2444XpPNZnAZ5Ju1QAeoRLmb4p
7xscS1uwozfTbVy6jzd06m/Xz0dZ+4pCYUGdMbYr9aOpQdaAKWoIhSvMjq49F+iVL7kIPZvVmJUU
qIyjGQVNEEwEmZXZHhyMblj1LtursTXfhG51NG/Um+AhPS3Yo116lT0kzvXDbuAHXEihymgWs52S
GiD89DFFO0eDKFZE/ZIwxhJ5gz0D3jc5Y2sbejKiw8DryfhDuueDkxgtI2FSdlp0mhgBeIFg0cXD
IUZNMQjHXzDEE0hG3QRaumD4F+JSu4QOtXr5r+6YfOvc2VFOZBfYtf4ftbbKqJpJDExVoOZweegb
OoNONXeIvUblT01CA15zht7hPCjHHLH9SEKU64j9kUEbgc4Pf2DQvqVcruXpHja3jWJ6WQoNwiOh
s+EHewCj9Ir3TXuVbqlu7yzu4Fc3ZmLxaqab55MNAGBjWQ8gGhhHNTWlRJpa2omxQMlpvqq95NJP
jlBQDfZJBayIMBpuqCQxnWi52bjRDro3oQm0dlJknipMUfEKspvxzYoY47SGIdEAKwFiXWrssPfX
nSPtUdLbL2MXfr9+sE3VpqiYdlZ1GTtGGXkT6jCtBxGd523yzagASDNZc4yWMiW0+knjsP/mS62I
MQJXiXCMmhbERL206ulRDrHbiHBOtHl5KyKMiElzlWHLQI8MeF88iHr/MNamh9yun4oYfrt+e9tc
/0GMrZwXETZYFilORNfQ5vfhjpo+AX4LsDne4LN8PVR2Yff/flcZVPSKLMvytTJrtYRcgRmfovGc
aL0dYCJa4eqrTbZfEWLYPppLQawauEatG/h0YaDZvDcKS250WLB5/m9cpBU5hvHbSFGmLicQ5fqL
goaHlodisKnyVwTo31dBWJLqgoCpFDQxRpjAWQrsKFGMjMMVHDZni+R5BmUrAUTBkZOXoW+tuLCF
iDcVxWFzg7HSRVpJ2kgxgFuMURfSTzlHsgHoVYERuteZnHccRkXUo9DkpgHHX6t/aNVTN9/GvCZG
3rMwiiGoNbklA3JTQZZZzXKYeLiA23mA1cMzWsEYdD2oRiRyKPhWhDXcww5DITbxiJOip4YHwsq5
M7YqXg7YmBXQkGLWDUuQ0SYlPKgC8a+/DIcHTEYNxNGI3IaB1k9jeDIMt9BiV138fkw5HsS2f/9x
eyajBsaKABgVfQsINv+3yzb+pcOkU29bfeEumKA/+5OtXVFjtMDQh4ZWG7Qfva+Phop9YD1AZnWh
PZSo/WJ/EODgKmsoAqszS2fitYN8Jm/IhqmKKmYO6fgawyrJqFS9GpgSZufoMNa0C/emjyQJFDlP
j9NPXZ6UkjIULHHRJJT3GNEK5LAZjLYj0BSY9TA6L08xGy7B780HNNZN/dcMoD5jpSkcFbXxopeU
GYmT5xQ/SpboIaNH1UPjrBvs8r1sZ27k8upoG226l9SYKy3rOR57WSR0WYg7I0dxJjYdNMhttURB
ovVmyCHZaZVT+by9WJ9F8YL2J9iiSFW7qM+QgYqkOy3XzukyHQY15qA9bj2lKUqmLBFZMSVW6WM7
DlbjFAW6/tEg2PqpL/sKNj3/e2fXwC7IDzKM2tc0Y26qIAQgl+qiC1/J7VDe/1utckmCYUohUZR5
oQg801i5YSZbulT9mDDuC2+Hc2kbofwlLYYNgR5ejWMVkXf/It/FLhBqsuP/NEt7TNxxx8NS/awz
LykyrFgvKmafdFAETMGxNFunDJsfXd9bScVDjvts1S5IsUagF0QhTSNwfY2wXX5NNV5hnMNzrP7P
BxFTy4lM5wVjdMBSaCmYM4+XH9uYS7w8CKP+s7gDlMSQUuwn0Dkazk8sQ/WqG9785qaeWHE3uwm1
D9smjdKegi/JsNKJM/qhm/qhD4C2vWJJmLgSre5X4Oa8kIt3lYxjiMWgRid2kKtkr3pUfEeAPvHF
l8oOq/BNUZU1HQucsceBMW1pO6WdmLXEiRXkUQIBU6Y3oXCYs+d08q6L8ZbeW5NiTiS2ldaZIR6t
UQFn2fUP4fK10lJOz8w2j38ciP6KlUO9TG0k6gmg+rRwwj7q1lZCXt1/IydE2e+DBqPzzKLQjWwx
JKy3kjy0AFnTkaIfIw3n8BZcbtrFNS1G+Y3ynCQtBS9Xb/PvtK3cdJcvHUZJkmPs8TIzG17p5ckY
9UdygPbmEyDnaDuthhS+5uivg6uhyTqzBe5kIe+xWN0XTAB5oHh3wKxIAdQVqbyxfw4FNtek1l0r
dWjiwV664QEQU7dZpjnX+ZreyScRkgiRTUnVKNTHJceFwdjMJkCXsY7yNa2fCBBRROE1zuyuUixk
La9T24jw8UQf5Fgl3lWqYJQTHKXhp3CSH2hTfvMwdJZ0r9/k+w4Z5+mMfWdonrhOeFN8V3QZ315T
NUT1OUE7crWro6/h6HXdy3US29Z3RYPR65h9aaIKcFPvmWbdQ9L+JXRNV/5iWOIpOQDikefwbvIH
3k0HUrVIMG16+XjjmOv1kuI2wxQp7Vsl5RSttyVqRYCRqDSuE1OEiXnXFc3LshPv6CQMbXGRkbPg
oaXzzsMwY20uUiujLc+JBuJJdfVdUBYODMs2I/y+MlakagCWjEmIKzP13RK/BPM5iZO/CQeoPP2/
d2Gzt1kZxEOZ1wThQPmV+hKGI7+qmPxN3J6rhja6KiBT6ORWUOYA0jxr5s2uLkolArXxsHjZHdqT
HOUuH7EqG2O/LkKAvX4akX+/zu6bF7miSt9yZaq0oUlSI5yJUxmzNQ+JnYrfRp7zvFE9uTwbYxCL
PA+xsTaQoNLDHR2gGX0KczYcjL2x74Dpp3n1beyoL/1u4D3jOyLVJ924OiJjKYNy6IncVzhikWFv
YdnsNYB/K6lwrobwnKaFWyb5vkyCnTLV50FJHJ10d+HyvdPiXZV2p3wcLBTydlHU+5HWemFp+HLc
O0M9WaKR7JfqedKVL5ne2HWgATww+pFV+T7RMe+FdSKRIve2LGSvWTCn7vXn2xQ12dSJZiq6RNg0
/2Igr7E08ND05lkgmRWZnMCfR4DRhn0uAIgngDFuUnjSZD4saGu9foZt9bR6IEb/hVIplGYDYU4Q
CBdO9iAg+KV+u+aRo76Pf1ynx2N5RhtmswrMJPRPOzlQBHTlZqjusNWGI1fbJnJ1KEYJzsrULBEF
edR0m9z0h2Kve8mtYJtoi4L3JHpYh/ZEKyW8ivrG3Nha2BSRaQkdMkFvc6obyQ2tpZ2qB/NewXbh
r5WLHQjw36Mb8YfM4ZPNCPL3cRUWIVYxEtQtEkT6RDiJ4T6A2yEF2OjAgcvZfjvVBPIWYId0ViVL
s9gvsyxLgNHbi5Mt5UeJJ1Lb8Rb5oMGwvDnJ2OctIximAaR6zG/QVOYUnRWeZi+/Awazm/hkF3ry
nfp4nTP/oCc/SDORkFx1ZhcveDr5lhZ6p8KKHohsKQ/z3WK/d3v4ia09jVZKTfe/b4emjPNBneqC
tS2Qxk6oYzS3Yd1hbZwa5cv14/Eej/599f2kxuYKmvPDDrbEak03BFDxsHCyJzwijLYv6GqMKQCH
6Mo+FnJLjKxh4vWt8YgwGmsZS60eMhDJlPuoOQwRscqI44jyaDBqqlSkYsHSAslZRq9IDgaxsvLp
+oP8QUl9vDijpNAgXDWlhBcZ7cWTMeCK0A5pT81ZVKuPLXhwB+GUnfojL/lJP/zZJpuKBPQYVZM+
tZBKnTpqBQgne1oVRz+5L/gdt7voD07VbzpsW6jQji2QJFUEKp7+jOfygoO8C5/MypbeRCdxQ4fc
jzveMOMfLNoHWSZOqTuxGtJUwfFO6m2zl9E+FSBhj6lhzRPhwxHODN2mlSYf9BiVRbAPYQSCJHzH
XrfiVLSmcc9hFfqJKy8mM6oJo2Zzm1AjrSPcM7HaWnmc7MoKASdR3fxdDmB1IEYVRYrRoJUZ/CEe
5q/6LnQHDFuXJ4w7u8SC6uNYr01Zkymko2maKG4w8qxkZSv3UUIcVSh3U1S4USAdc3QT/80lyhpB
tKWDHIsXr2Fp6KxJDWJLvzkNewmpjRxNS4ubO0AG4LkgWzUbYCD8psaowkmo4tZsUbOhDWgEGOET
ynt0SuxvFmTBdKxIMRdoqlqmkQ5TYq15luLHKNtFPCC4TZWxIsHowy7Ko6DQcHfiATHEgSYjI0Aj
82oJm47MigyjEiW9DmcjRTqoMXyinkNZQq/w13EyOa+zzXK/H4edq2uzKFLCACFRXp7r8gkbsNS/
GBO8eBV2KX3ekCxIQ5yFNiqUh9BV/9eoQJVQxmuRo0/8SUF8XByLTzIEAlpJKG/Hmt5bRECJN4/v
TWxvlCrBVmZeloF3gYxCkgslUrQKqVwEcsAutAzpQZUFlyOx9CvXTsUoonSqBrRxojeidUc3/T/S
vmtHbpzr9okESKLirWKlztk3gqNyznr6s9g+41KzNcXv99wZMNC7KO7EHdYCElfV2uSaTsPljthZ
wbX4Nxnu6jPSY6+SpH4Cnn4V41gS+SlXT62RWrHIeQFtPxFWQhjPQHqwhhIwtKF1rR3kQ/UoAAcb
+0+WeCNjasYqndgLeVu4m0FqJZTxEWOfBWonQ0Eq824SbvXomXNX2/7uz2OYDVEZWCqqQkIFJcW+
INZvkVXct8AdwuPV53Zltk9zFsYohpAOIlYX3m1LQgaTeMYP4d7YN+5vnCOhsozWunzAbdd0Fsmo
BvhR9dTAZB9qNV+b5g5zYyDPuW15O1HbrYVzUYEw2iHPS11V4Bl2asxegmoEfOe6NQH006Kgd8gw
Lh9r+9WzkscohiT3wiSWsLFGokXXU+V1jmxjVBuUFqEfP2IrM/mlWQvA2YU9LxPdbm6spDNxZVA1
MS1R5EAq2pwUt/RTOz6RA4bwnMzmIebwrpCJLoqoZikx8LaslHtzPmX5XuwO5XJ/+YtydJNdCkUX
ow6UDP0aM89tWV32okI4Gee29/2ji+wKSx4NSZ7RjrFUvlUShhfafSP8vHyM7Rbr+WrYnRUMBad1
1MHGxAPd1wxdSrDT70UuHwLvgzGWRQZZmAQVVS4ZU+TSs8Abt+BcO7uXoitxmWYF4BWrbPCGUPGC
OXwTUtXVw4ETP7b7F6uPxlhTURRBpRtILGSf9mWWXXWcdrorPOf72hP2wiPXL20/I1ciGRNSJq2d
RgUxS7maXsvGIt9n1PHgfq+LDJMLKnhZRRDTVNwp7u333UoyY08R5odqPO/pqMTg9HaP+Wr4K3uw
8n1sqz4Fu4s9XmLN0RZ2Z2VpohRcy1DLLLgyy0Mf+Jf1fgNLjOZtf4yLXVnJlyLt5AhPf9E3DpQR
JAAPSWwp/gj8xwwUmTTduQEYNbBA1X0QWonNJ53iWDi7vhKPi66ZKn4EWoqFAOjd61ZzLx+UJ4JJ
4eLZGHotRMA2lps5+l43V0LCS3U4pseuqTSBrgqThmN0nvkQ7grwjiQehuXujMd0v7ihLb4EtvF/
X77+eIOMQxkMcwx0EUZYANK7R+doLB0MC13+fDw9ZOK02QApZdHhtcLpzugOas+p1/FCI9uYbFtx
kKYAb/5oXzwCS8+vUJSH2jmUVZEXiLffd2elZ5yIFkyxkIBEyJHjxZEr8RDNgHlT87cIaUE+Bo+m
XGTO0E7tX73EzoIZHyKVbaMGA5rK5fSl6q/j5NTzeNM5N8W2K4FOKcRTRdVBOLSAWMc8AC+J2tRz
kLLjRSmLAFNiSk4ADFbbJEDFRPFnl25F5Xa1I7qlOLMXYM0t+dLvAODO5dTZtOGVXPnje2Vs+jQA
Ogl9IE3O/JXs4p/h1XTfubTTML6UHcDCeA54O2NcCWUcR0/0uJtaAQM2V8ke2CtOA+5K4HdcRTfk
PtzLr5JbRlZxlXuxkwP6gDPfwzszve7VG23Ws3IcKgws5cOTHOhOMWbgiuL5kE2lWR2S8SFpGivE
bPBIazGWnyuAxTI4O7k0Ffj0uF1JYByIErQqCJFQHUXBnwyTBXZuqw88cTx1vCWG7a7KShaTliBi
VnEjokEUP/+O0unP2I2c/o1uKGKz1I5cE9Ou5h5TzJfd5LYbW4lmPIskGEoRGws+pNvsUzc8kNDq
DoNL9zUk7OxytIMrj3Eo6VSatVwg5CR785XOSk93GogrVDt/CLm2wNHF9xx6pYttL+RFmmITPh9F
Z8yNG7X7LrfC1//2Dd/fjCsxaa5naaFDGWvUQRanwFxMbmdH2saMH3jlX47mv3/glTAzSIuxTDAj
qk7mk0rGVzKYr5wD0Uu/oPvvJfyVjFqpxSYGXwZaH6KNPt9r74d3mjO+olDfuSheYUkpdsTr6Gl5
4IjmmN17Br8SHU7t1HUVTXu+wHFU2MGfnPiI3WfkrcnoZM/vaK17+cirbW5/Vw39HgPjAqbGKGY9
KhO8JgZztGCw0f22O15jjCOBrWqWUiYHTYxnobZ037Jc+BF3i/NXn+/PKdiqppbq+mDW+Hzy3exr
PjnFqPWUdmrrT+ROo2mxk91lds8bLN6OsGe5TKTrJzMMBBWval0GtPxbq3xvhUez33OORy/hs2Ke
xTCxLWnNrhRqBPIYXv+5/EXRGtov0054bn5RPFHwFB3eU38QbXADK50NuCSc3u9KNacuG/swG/Ce
ErAsT96U8s5sZYtIj1rr98OLOH3DnBLHQW+7sPOJmUBXAtZaFnv0nUXT7ouTHKPlyekK8/SSiXTF
2Ix9PMN9qcmpmr9NyTPn1ujlX/pwTHjLizpoBhmKT26y97lz7QdmL8DXUB1iLgTbdn9ROX8xJqIN
clBmfYv+YgfX0d7jyXtV7cLe1kHAgomSt5Q3JrZdillJZFxH29dpNggwuqzFBjwe97pfAVkoJd5c
PUrCfdzus77iZObbdeqzVHaTNMmIYugaInf4a7YbGYvhqTu96NdGYY1e+IMA3i68UXgVFI6hs8DL
sTKi0ypiOUbxzV1+rfnFrbQDPEWxQyQ60Ly238U3vB0MjooajHupoha8yzlqRDOwqLoAOGSjwPue
1Hdc0FKD8S1Zq6XaoGOJDFCJgEjJfxdZ9+bXHvToXmeDj5a3J8H7mIxHMdqFNOoIJPa47e3OrDw9
aL24lX2StX/1Xl2pC+NIgkbKorhEfKMbeRQWczjq7mSbPiWx590Xx2uxu6ZZlMxKVy4oyBQ3gO5R
k6ss3l32Ku9c65/uC7RwUHOgPBLCWJ2YmkltqLC66NS9l+KxCdQcSz+8Kp+UfQv4AIwY+skhcOW7
+Ia8Cdyt+81Tnn8BW0omfZLNowFbAJtjGfxS8KIK3y6fclNDViKYl2ve1MAEo1smZBytVriXstDS
yXEhKifO8AQxFmaOUSoLtJeXLdfZcJuMX6bsdpZ509b09164NLY0XoWhYAQKyjLa6NbzNzCn9cON
OGPWL7yTltd0fgWAgYoqwOXPuB0UVt+RsbRgmIRMaVHHEH36wsq80tevtdNkU0z+fsfFt9l0Jit5
jLWFQduVSUSHTgDJgj6RjT3UNPEVK7puLLD0TfYYeZfPyNNGesOr9CQzOiWpCD5tVtiaXFtVA7gs
XimFJ4QJ5UTsNLGkoVxodiGQggvBrYRflw+y/UZcfTwmgqM4mAP0GGWT+SB56W7aAU/VDzBOQzdq
edF7M7SshDFupCN531cd3EiMCWXtlIyPnNNsvmjOAtiK+JxkIBlEuQI9B9E2QJdFHzPKO7eydK0/
Lbbyis+5j3gM2pyrYgvlYdZJVa7iK5LGyQE8JEl+E0wcw6Jf54I9s4VwkyhzVY+wK3lx5+Y4Y20i
2rX6k5j6ZvIyKRJHHue22HW4pJOCYqgQxYTGGeUXbfnGuS2O4bIlcbWr4iinM93aVfwy2u2zeBXs
Ub7qX2mXJr/hPTt5ys6CN+nN0mvSBP2jNULVwwKAoznKTbvHAJ7HqzTxPh/jI5okzJRBnbCsBgyA
0Qzgg/P7y19wA40K5f2VvjMuQoxFUkox6rmUZ2V28/ekNHPoIxS8T7Qm4hlAZkN/5n95pHECjMr4
jrohSIlLDFuFBshtQLK0Ex/E77NTOgW3w8b7mozr0FpTWEo66bqYfqhcGyLnU27/fYKlFwO04rrI
BBEAWGtKR3eF8uw2kvYid/Vk+2OdBTDqUMpmGZvZe5RCOxQ5YXgIT+/T9z4Po4F+98+O4iyK0YrQ
1PFwyFBSMgEBNlSjnQ3goMqtMT+q4k3L3WzZ/nYgYET7SiOACPwYDY0qnzoioCChzYYTi+JOEhVO
LXPbwZ5F0J+wCrhCLM7ZEkiw3OwX6F7D8YUQ77IxbXeP1bMMRgX0tJO6CZNBmNFN74Ft5hYv8RUA
g2zloXeye9prCmxpv6g2R/C2apwFM6ox14M5LQHuy1CGh1oIX8Cd62hFsy/T8EdegGdSewZi9+Oo
V06z5Jxzb4eVs3RGWyQhNwFMiLkTuuZKV2p/L1fz3l/bb+jV52W8hSJg6Wya4XxlP3mk6JGCPVeW
dKABuj01WCXIriIe3Oi2KZwPx7gNUGqGhJSo4ArSD0MGXXP5RAJ3JJ0tJYdRv7t8kxxDYMsEgiEZ
Qpvl+JTqKwHjYxLWnJhMVeGzaf85D1sSCMmYiZmIjwg0WNtQQCIiAzW1/ik38/7yWXiS5I8WB2gk
sW4WgOHlMvL3cPFKENw3WX+IzNa/LOpfXgznUzEOpACEgTZESASSPSUuygpwaoUn7TvtF44vvRW+
XBbIOxvjTYwpVyM4MtT1xciORhnI/gDsqHZdwEWC5dg2izwyJVkzjgNmNBqnd7Fx4iojWqGaRTFM
Zd4E26aX1PBKl3Vs0SrsFh5QyfqxqEY8LOvJa/roUCbZQZ1E3n3Ru/+khRrw6FD0IqYhMlY1zcvS
akAPpoyDbZNYRHOn6eeS7AM9s8r+EIr34+gDSVmfXy/f3KaFnSWzXSZZUcu4z1Ds0Mz8UKbYwo8C
57KITX+4EkFvdBVq4ilpxqlApjFj2Et6J5NTvM7n+UPeSRj7KmRs/FLn5ID7wWrEtyTiGDBPAGNU
irKArq6mzeHu3lzuZl7Hnff36f+vvlMYFnUvZbQ/0BOvL8aXSZsfLl/Ftj7/0bP3kLISUVc1BoRD
hKZBeyJo8+U/eh5SG+8U1FWsRAhhhNmtCZXdpr4ShbtY4dzC9hjcSp3Y8GrOJJw0vOLHQwUUCfVb
5OiuEYHfQcH0u3If3PNGgnlHYgJtuhh1jS4z2r7zQybdNby/v10NXB2JMf8IGKl1OiDMYebhBHeN
uYfMMUNLsCUQUtN2A+0LJV8CO7VCPED4gxebDvz8C1jYqFKXBoHECIMKQDJM8tpiPFf7ImgNJ9xy
PuU7mPlKO9okqsMuRdWxKsR7gJwczYHXdNp+lK7OwjiCVl7afCzhb36jOLZXHfr0FGakuQJpFyfy
8Q7EOIVqbmWto+OywXwI09OkcSY5eOou0x+w+mJaNzapXgOfiu4paHZtJ80LdqaIhblpcB43doHx
GB6qKMdlv/OtrIQOS18F5YSRrXfiQ7/DdBjtjvBc9r9clS5LChA+AQjH2HIwSD3wbnBVtFf/DpLm
RB4dbPqNi/A3zu8sjDHjtmiAu0inNzrp52ycNOFLKjiXRWwnXoA7+udAjCUXwtAMkgJ1IA+9S5HR
mpd4T8EDaUE/5K63bWvfH3FsfpyOkpKDlwrY2IaTk4ep5aBx8P4+E7qXDPY6G+iulv1iB0L9tMSE
E5J4OsC2x8Q6lcNJLZE7grsgBigadnsVjFcCHxqb9H7DW4bejoHnb8ZYrNA2eSW1iIGCeSVlptX0
mVXHPGggniaw5KRVUbaFZM60NCZ5QY36ROL0qMlhfgGBCrv6s8+D4fwXX3E+GvPgloJMn8Iaj3rt
ybzRvfEpdAGxdIdBbR8cZ17ykztWsJ24niUy0X6oCrlPWyjIfKDokaAS3UFRrATAZQU22i9bF08b
GW8Rpq1YRhXCpN5GdpE/kNbghKftYbaz/RqMj0gmLDvGKR5OhWnJB8r2nDjdjjT2hJWwE0XGMnB3
oSNVVsotp/LOxzgPJGagO++gMnljC/rbCNiPyx+QZ2ssvJPU6GVc5shkqFIu2LwoMZkkP8he6Zlv
vLRmO4j80Q0Wr68RSqFL6NbW4OER+h5EJPT1uUXo7dzlLIeJ99rYV/OwwKD1yNKuGsBxSFYIRoZJ
tIOT8dA9l86MvFDjbW1xHAmL6zOXphonOt4D2vJlDn5UwvU4PHMujKMSJv3/VSAGYmukCzqcIyhV
JE+zs5vwCdUDt44xd0gRK/oXHp/L9pbY2QZMxotkRG3Aq4FRoVm3lQPgFgHoA+KedE/dFu/2Ng+o
i5oq6pKkqSx7zBTrYWoYE1LfxCPC69+wpaGiryuiAbBQbIG/++nVFxz6uZYEHWViIp30xpfMW0Pg
1FK3K3ErGcwt6TmwpowKWS3NOCO79gPHtPOr2F5sA52/7sl0eLT0m8qn66oMWDETG+dMZG5rbVZm
CSuDS3GT9b+y7tRylY9Gwk9ViZUMxrAGRdEUvOQkZ/JmV92pGA2luLnBA1UE7EHypkO312NWApnQ
nEphkBK6XPEbTSp5AENo9BD6Ez5p8yJhO5fiBIAXarEGD2PFt0puJXxcThpHLp2buc467MegiZCV
Sg/6Q3hPV2gp50r2q3lBOL0S9zQ/BTE8jw5k2xbOd8oYXhiPkzrpQHOb5y+Btm9j97I34f19JliD
z68H4jxIK9S09NJEOsxL7/03EUyIroM0Q04KcCQxvJOrKz5aBe8MTICuumoKlxGT7bMPmhh0HANH
3iu31NSoVvZH6W8QJFY6yQRlPTES2YgxxNI0u8H0ZvNmKjkf7f0Nd0Hh2LBMcPNg/kWvLNpHtxro
WWQbrv4hcMa3prOyFziTU7TLvfrbs3xlOhn+iYGg/6YdbLgGJVTWGSq+LK21x29DzSvdUvW6dErG
naQRthBUFembmjzp9UNYPmqKvfzdlMf5wtiwHKkTtqkD1FInQm7EqLsZhvYIH+pc1vTtXGolh2rq
KrCIY9jNQYgwae40n4IICnbgqf7sYJnZ4bnG7cWYlTTGN6hCi8X0FIsxg1eCy/QwOIFPnG+xa14b
p/yU3qIeIHvB8S8HxVCSVumcmqSxAPGqkKQJoVmp2D/F1SlPTknGUb3th8tZBjtmYqiBPgkzIk3t
htfEK7ARrLs5UsYKiKOlJ/BpdDb9yEoiEz/7fFLrWYGW6PFyJzTxcRJ5gNjbT8CVDEbhE6OT4qZA
AkxRlgtH/ZbbmiOj9xntxN14jEWLo5JUCT5Z2EogEz/zXi7KoYL3nQ/NfrwH25JFVyIHe5ktSlhO
O64TDx5k2xBWUhlD6EFPIGfYW0P2MznB+8j+YGW/wDnombd/BQ6yEsbYwZQoiahQnOdZPnTYShbc
TOKkc9tDICsZTJzsVN00yhQH+l2RkI7DC22v0r27+jt9A8qW8UoxVk0nGYHa9h9vkYmhQd+YsUQz
1uIU+ACguGmOwd54VB6y6xDYBXqCuQNL59QZN3Oe1ZmZuJrSfdM5gVBluRFElJylOwI0T82t05Tz
jOfaBRNShbFooq5CIU66mTzKmwUsg7cFiB7mofNNaCjHLji2zi5pTphiW+QBbwwtjGyjlSzCRfan
pvzZ8rC2p2iiLorvoxCrYBCqYRrHQPF0otjK9tqhB8OE7o7mO7ZF7PHQJrbrFMZZHnNdJK6wjjMh
WDcm5r0Xp/fLn+khcDq0QXS/3WNKEysKHeydF4m2fcxZMnN5vYEl+bmDZAnEpuO+K68TmWOAHBFs
M0LJiyTuFRoNmlulNiwD1BlVxNPCba34cxC2FRG3RhmqCX3mVmCz+oKhK0ymaKeiQRzNnYO5/zvX
dRbIhIM8bAMloX6y6WtLF51AwXwtb1+F9+2YEACI0HLMO3y7WHxrlF1jPJgl78tty9ApVKchgm6E
/v9K2ZEokjozUZSQJCt91g45cH9R2jTt5td8Qw5o7vjKNfiyOH6R/vTPNnYWy7jlWAVv0lDCRY13
HbKf3M2fmmP7KoOjEVMNu9m/LG8zXTXO4hg3nAcRUH0VPEa12us1Lw9jq02e/nJgeCWHMeUkUiph
znBj8hVdBSC7wCHXBHkkpnq5GPybNbmVMMZ629gIzLlGpWLwsDH7jrX2v1R1tjuaZznsi6aMtHZR
RhxqRKYKyrHCmY7xfQVSzfCpBZNStqv88TsmD2kDyyYJ2pp/VS1e/QQmw9Nio5XH91qncoiLr4X6
V1sHKwGMPctFKjeaHqD1h1a6rB9DpfDn3NNH3kn+xdv/UUX2SVPIeZYAsIOi8k8e7SrlYNzL/cWX
bytXudF9OLGd/oiEsnQvG8G7F/xkdGAE0DRVVQCYzviTQZeKIm2Qw9L14GaPgdhdAbj0FiUu4atw
DaCbL+QAbop9UDjpt+iOW43cdNOrH8Bkl6IW4u1DK/KKn9yiGOmZNmkt2hNHndwp7PoYfrt8Zp5E
xr0ZpCpnHaTaDnDHvDlrruQ4ci6L2K4Yrk7F+DLDQFnXpAgfzffeFb/2FNoGs5DXwhdqju1L/tJx
S63bifpKKOPRCDCKwAyF0N0fAIm17301tGqH0g8pO4xiclRn09WspDF+rdT1zmhE9JArxDk5fWmb
yFlqN56OWnSbRA9TlHIiBL2YS7rKODdxAbtIB/Y2J4lbu2iVUx4Mjhplf5OenA/GppMNQKXQCkVH
PmieBEClGg/pEHOOshl8VjIY52Vqg7zolBU50Pp9TgxHjspT3Mje0PF2SLYf3ytZjB9L5kYDJtA7
isKM5ToEoNEaLOWdn1ehBQWXB6TAsTCNcSqLoAd6bOARZ4i7pD3FM+cxw/t6jM+Yq7iTMTSBeprc
uSLxhUC1Jh1AiNw277bKYbxdVgEyizHij6mQkYt60adIhTpzL4rHQj4U5IXjKzZXt7HW/48M5n5a
YexSRYEhdSDwFDXBCYfcHcvRHevQSgvxWVNLu2wMpyjV+8uy/8X9n2UzN9VKIKpUOjqT9quKLfXV
9LI9KS2wp+wkK3Gab9UuyYAfmCxW8xztgsHiY4Fta8v5NzC3WQrAy44oaqHZ7vLhweCtKW43vFYf
mHH4RRrNuZAgvCqL3Rm/zPSL0ey6/LWNTx1GLskXKXdao+eY+DsU9md3dT4XEwNCIkzLouAZHO1p
Nlv6qkd22puJTZPJRYhzupfkJQVJYe4VdnskPzpnBlJi95S5mc9PDf8lPJx/DxMehjECF4YEXQ6e
Fo9CamMntdpRNvLirvC5boen1kx80Ctd0hYC3JjgasZx44N8S3nW0hteH3q73rC6XyYukABrCGaM
8vp4UBorPNKmvn7dv6mRjaeDH3rpX20aniWy6ORGLPRJb8LB5ViDSl8nzcuM58um+S9u25Dw/hJB
wsgyQ5WLuCRGju2K9zE34HbntvimoAwMHEW8/hN/Djkauw3KZ/4RyWb1urJEwIaExtKnyuxG9k0C
Oo/gVnMa1/Qz95fwxis3UKX7bCRnkYyDxUp7MuaZBOOfjkFvHLWs8Uwz3ZnYzJa5FIM8aYyrNeqk
6/Gp0VUd/Dr5FhcYyL6a9OtZ4S318iQxjrWZMlmMNWj/0KpO1O2B9mOFg2iPS2qTPHQuK8t2mDp/
RcaFyuiwm0GDEFIbTgSs6LG6kfPa/m9CGDcqR2OXATsXHBfGVRe7zfBd4QX27ZzyfA7GZer6WNZp
g0penl0v822m7gItcXVxJ7ajTWDIKgdeZHuHaaXyjFMch2iRW5qot65yCA4gDRst8VZ7KI6ZJWH+
svSKpw4IXjdcjO/tJOZ8VtY/TkobSwPujNJQkt3SWdW34SW2k2uUBqz5G+W+JLcVb3CN94kZZ7mI
bZF0tMBOe/C/mV1pu4LrlLfd/z/Hw8rlx8xJj4ummQtUw2SfPkUowDJAiS0+7jvnClUWQC+Uo3TC
SjZqEY21gFGxcLoTWiM2rff1npzZ2bXmgfnrGzfEXTZyuOmPZ4yCKCZNh4hKqy2U/6gTLf0a9FS7
3hudEXi3WmLL19mVcv9fTFEVGe/SlXEd95QpKBV3xXyKe1/jQRH/S7pwvkDGp3StlsQL3T0fD92J
wtEi/jzk+98RlVc75V4i41zUqse81YJPOb2+J0s/zWtyX4OZFSpjVU8B2jChx0+K5MtWqIqMx6ny
Up2XFFYYXEneuCN71Sr2xAGVCphNZC/xYh+LObsO0GKxTVmYlGNh5y+xx1Om7a7UH0+EeamPytTI
vZhHdFaaYqAIlmTFu+aGzoI1x/Ck+smO+JNLR90aT7tfeFh722RrK/GMOwIRiVkqlE8uyfU7TCTd
VUuwN5P+UOvqD3F8G4LoaSrq0ZqU+gqp3a7op696oDnlorhKorsxMV6ybNmNbeQ1LaksuTKdXoqc
ADtwiRG7dV0YVt80bhM1PjBQa2+oFDsIUtesMKc4iY9ZauxFHcCTWf1w2WB418x4PaFeEkynoxlQ
JqDglSVLDA5pdqNF6f6yoK20DcxdEshpFLBcGZ+gV5dCqkSMbiGgIO29B8CZDwRIzZns5J6CRGSl
rf3fvcEHkczVUVIAQ1yQKQpFcYxC7VgZqOTJLedo1OCZVO2DGOYbpvOopihZANOpTq1FdqeWl1bT
v3BBAlt5iVpihmDZpOQxqkcZoOnjhB+bNrKl9UFYLrLWUI1owPPEKYKD0TtprVhlzKse887CxAZx
XEAl2GB0X6ZQ0KBg7gH4Q+FcLusbTwwTCZaAZKOi1b9Js7GOsOvcCLV33hgn75MxwaDsCglkpKgh
aelLajyL6Ukd7i6fZMNEP9wKEwFqaRTIMkKLg+7rJFta8F0Zj5ryf4e//yCF8fd5tghxEaORm0pA
yBtvkyzzUBf3L5+FYyoa48u1qCRLbaLEPEqqmyvDnRmOnM+1NVT24SSM1ZujgR2EDpGLAG0w/RXY
qqUcFJfCe8634Hm2Igfa8A5ll1igUT+FKDTw9IJ3aYxPIEOU1S1lWlXl58G4m7u3pHhQdO7O10Y2
uT4sC085K1UzGTn0TwEsfngo5oc5ea3Ln6riq2PtkiK2Svnp8iVydJ6Fq0S7X4nDEDLH6CqZTu/U
SBxt5OgJS73TgEotFnvoiT4UftYrTmfwhg+3mksfPh3jIQwlmgPTwEt0biwzsxcnstufxbfG7UFg
pb3VDiVxTQ7aS8hFxuM4J53xGmYhqCSPoaL/bAiM8Of8GfOtVPXDERnXgV1DsRkGvGno2gMmF3YU
piZ7pq2WwOXB1GyrBZ4ZooJXDZgzP+ZpWS0pWUZZzqPlVgcWjvKd8ErC1HQ/x8GzCMZJhaMRdXJu
wBU2ukWKq46gXo+dKaW0stQvK05ytK2FZ3GMt6oKDYRWESA08sq0VSG7BkDO7WVb+pe06CyD8VZL
r9ZNmtL5o9SabQ1rB7VNh67Nr5NdXBP7b6P8WSLjmtK8mHVhgWvKjG8F6trljzl95JyKVqcuXBRb
BxxFpayqhLo/7LZNsCxUOTE9rnmU9fmyrG1P++c4hCmUleE0kjBEZz8D37M6HPKpconqJAEnmdy2
2bMcJm/JMcGixXRTWI38YEFnP/JDALbl5U0bH/PCS6fvlw/2L9Z7lsg4qKzs0cqnZAWt237FBix4
fNQUnIsjJiQq32jsy/I42v7+EFpNtxAgHRvCgs2KdHmC2luZSjgStj2EQdcnZFRv2Xa+OmlNKo34
hNJ4DGOAeu/alBM4tmrecHlnGYxrTYVFq4sGkWPy+mfaNg9iZJiDC5pF9HqbzuHt8m5/trNAxu01
QO8Lepqekd7Xe2xD/bx8Ldv6ff77jM8rugi9iQSJGR1QJPsheSm0k6Bxroa6ss8Ge5bCuLq+KY15
aBAp+kq3oqY7LOFgDWS5ThL5ShvC58uH4mkC4/Wmpvn/K3JEf1JbW1Vex8G7LGLbXs8nYtyclKaj
oWZofvxTz0v3lOeed/2XT6Kx5by6q8iSN7j+RXXN5qipbjRwPBxPBOPhSD2LxKAikgb5cgnr2RcG
DxOQJ4Rxb4U4FGFMyXGm8FsiuWQuLGUMrMt3whPCeDSMfBmg+qDFrOpRNR4H8pgbnGvniWDsvwsT
Y1EpcawW3IKWL1EGa+lLzjn+xTX/o1waC/JWQbvMoYcnK1WrQlksdrudWGF2ILylvrnmTF5QG/9k
nZJkGDJW+jSTfZgXjSBJw4BNz6R5nbPdAkT/JHgJOh5KxebHW8lhlGDRg8hIM+SlaACpfWQRDLk2
CufjbTrMlRBGCfROM+WqgUMz88iT2tDu5ZoDeM07B6MEmiyGRS5g4CcofqjCkUhvRObo2fbzYXUM
+htW4TJJwEhACAxmvhtA7jc4+bHBGKN+jLADOalWfVKvsMMBBEMeXs6mr15JptqyktxPahurCVZi
hOk60Ky2U+00/ZKYp3LhTRbxFI8JC2OnB0JMkezqsrTrDHSrsi1oxyR+/gvHsDoSEw8Q4IDT36Ep
MqBMMwVWLxBrCSb/shTunTExIewXoZAFJPSYHi8Aaj+UAGCXrDy1TDc9gY7xviytEpMH5f/AXsy5
NvapHiZ1OgYL3keDcNAFQIYmDwam3+bHICqdywfl6D/7Qq+1PugDGRXJusPOlHLdmzdCxOkQclSD
faJPGANNR9r1jKaHdHnNgQqt9Ed05neXz7Lta8+6wYJCdkTW5X6Cboh3vUv3zYad/GM40Nd56o08
5DPeLTGuIy8VPZXo0zyRf8bjmxj5QncdyD+IyYu426nq6mCMB5H6QZrJjISbvs4VO3WxcG5XRzom
3GE4Q3jkfEhqRBeiiM74jS4zI2FpEH3p4MT8pQZwaCbZnTXZw3MCgDzzTX2kJKGhw13boD79kmjG
j1SiJqmigjukRxWvanvYaafWoYVfcx97PIxU3iUy7kTtgqQWKnzZGhgnUvQ2jL2VFY4iHFX9v3ku
nXEpApiKxkmj7/fuNM33WneQ/6JHg0/zJ/qzYDdx1RtZMSOT1YeXoP1iRqY1hJ7Gzc6oan++JJVI
BtEllbzPba3iSobWzaAZC/rrU+su2eLGEW/hkSOCrQsYSlsMS4s5hrj4MeYChhN59ZTPSm5Koi5j
P0MjMpHZzCxQi17Q+kYEFDQdMKbYEeQlcJKXYDegAxDfUgbN+Rjcc0FoPtc8PkpmzIsYulp3DSSX
v0TQUJAd2luKVVjhW3LQOU+CjbXYj8IYg4qEpItwuaKzdL7hK9R1XGUUscKu3Mk1vOBG8gdXBK8h
HzON94kZ68qCpM1awIdiQcTKIqeMdlKMOR4n/94V3mWftdH8/XhOxrwAAFGXwpyL70SsxANEKcZB
MI2/ACNOSDGASWz1TgQfYOlFd8mTfH9ZPr2zjybxQTyLEqlJldrqA+40TYCDgHUswS+xhxhEPAiE
zxH7oyDmjReMpTqNRoFziuG+HEe3LzFMJHCZsGkGf+lATIafx7ES9FMLOT6WHbH7dQCCwGFyMWyN
rRseA+bGhOnHYzG5frj0hlrpUJWotCiwd+gGj72XXYsOv6752bdQWaZmiNhTNU3CmISSD7GuxYno
6PMLZtOHnkeDsa0MZwGM3le6WA7BAgHjgZocLWtSQu9gN4LpgM5EIXTe8MYfNgrEOJZBKEiMSujq
GW505ZVbTZ+ivCGLk52UX9B/jJtULlaaYeYdbZtf8bZuNlVxJZDxY4Ug6YFBZAiMT5mIAc4H2PZl
s9rWi5UM5q6qMFnMAeUlqKHkAW3KjzyM//nAeuCCS3FlMdcWDtmgVAZkiX6xX/bLcfHTR9kS/wca
z00VXB2L8VaJaSwZwAQWJ+hTtxeLKzWeeJ7/cypF9QHKgMl7XdPYdDhrOqPXjQZzyifjUN9hagOw
1zN66IVLUzeVc1Xb2nAWR4+8Ur90wYI0GSrRAVTn82gMFngn94Kq8oxr+9Od5TBqPoxYHxNVaF2E
DZ3mAYxAT4pDrmjPQDwG142Xf/srHTxLZPQcPKTCItcd/ZDUlCWrtNXr8V0erxvMOxyj7iiu9Rrw
ZxZnxt6HcgVU4/94FkbHxaGJVRO9dTQURXtxRn/ZkWuK1iO/8M7CUwhGx2MST+mU9KIzm+ZO+H+k
XdeS5Lix/SJG0IAg+Upbpk21G/fCGLf03vPr70FLd5uNpgra0YNitdFSJQFkJhJpzrGKY4g8yxSX
Ij3f9bamBWZHVEDwOOBuxGkhUd3oOdq+/OSOnmo/e4gBSUdRnA1t+aZwY8/4KvJ9O49NZl1vUrn7
UYdW1G1dya5+n92x5j5G5hohaGSwB6LrUbRE7nbMLFpopZ4g55reWJizIGpiG/SS1sI2gf1De1sW
Z8Wy0Y3GUGBZox8Gyg0rMVpOctRWPP4UZDuWM7kT4sQJN5OzaS1KlWhSET21cVHbcdR4SiV5RUxi
pxibu8VY7nIFIzX4d5oMmZOF89NQW4Lk6X6svDlTztDjXg4ryVBwoVW29dPw53OBbhDTXR/Ce/Om
zm1WljSQxwvRUyXq4xftPGf6cVerGVrfQDBLv9P+1kLyTBI1oO+7l7fT5ax/QeVu1nQEySi52XKL
xqolEdTVRCI4q88sNGNMIQK5RPpM6u8qIAevuzC2Dx8C07dD4pFwpkbKVhQ3ZDcqVmfRvqrGoV8Q
64P1OhfxIQrsjidZWvsiyzUMkLlamjoFKW09ferqDvhMn/63RXHeREHGr69TCOrS/tCXbe8MjfzN
1NtLHionIxxEs1WiXeQ8ihHNSZhSaELbranbJfLkJIYCfofQKfGw1yMpuL5CgXrzzEtdKBlRkkG9
m+U5wmDrUt42sag1f2dq+J1X5umWytZollzFPtIHtQzIbFcPRUBc8NUSpzlGDhg4nhLhIP3O2M97
sZzjUJdwgkVBbP1l8Mpnstiyl/uSZ73U5/i7hXYDhPyJW32+vqci9WSHvAm5QhK2Gfrnsdp1dsLp
0CyXLvyuU0GqZFcMuL7QroXxdsJzL9RWZ/ZaCl3J0vRJktJfFvK3uWoEVP3naR9s5Jso/hk9ashz
1sy48/Alz5714uf1HdtJpb4XwAULSm9khlrhpKq/kjv0iLvZqT20XjHaLAUivrl31X6zIM6wKzmS
JEvBM7rNvqfW8zIpdl6IRqV2wCTer4q35rY31FGGcVmH8qh6w615YSN87aH6FnlA5TsPvmlbJ3IA
JmX1ZHxdPv/R7bVZJxc3GHmxoPOuw+T8etvWrtW/6CIAJuHZcVFCMcQtGdfotc3lpCNNUHjjZ+1x
RlaiAO+1qGAvUPtXo99YVySr1Tqq0MXJ+hyvT6mlOrlp2uEoutH2X+5IF1CZAH/V4JGwZ6urdQzx
IdfywAY90eeAANYujuNd7VguQyoSrW1PLRVZM5D5hFz9das3a1PBokwic13dpLlTw8eOPo6i8ctd
EYqMNWmE6CqPiheBL6ZdawkZHQC5DT9DdCRVwjr03hkpb0L4YKCuaVpFOUsbja3dNS4ZHtP6F9ia
XYHf2AtrtoI4v0ErfR21IpPdAeMtN8Vd7c8HetRvyT1AQl2AtASdIBoVLY3zHHlqjJNUM6+rmtRu
J/LVHKKn3rJ+1HMieEOJZHH+YyZR3LX6vLqSHtpZ7jUTdcwoiESD5KJd5LxEVfaqoQw4LrM+V+Sx
FLJxihbCuYiV0KmOGghYAvLA8NYjDwXbE0ZobpSAIge83ialLapasZiWD0m3ysG+amNNpVTOaGNs
0De7PMXpuWlzO5GdHtAXWkqdaAUyNXjHBBr5saHbUrZCucufDHJfDyuWqgYszz0fwkP1imomUkTR
oXGPhrwZVig+BIXgyrIu6izAohD9PvdiqHVLMVeK38/M6VM0xs6w1gJb2mn1f7dZ/FzMSLN2JQUi
pcnpAQwOCGrlQDUblU0veqWP0Rzl1PnaiZHCRfep07vKVxPJpOuHJlgq354TrTOp0wQ32Gj+rMqv
lArYKHZTmBuloJzTqDtDmmqmFMqAVRZe5CmGLf9iIy0tsIad68vZd/EE9VhWCqSvI4kbvacYZ5as
Fnqfle4ANp4CSTFRa/Xura8ob0I49aPa1Jf5gIgNL8kFDLvGGaTEB3KvY5iPlSL+JJLZyuPUMStR
MVwt3FuS+TIuN1nzUEZP1/dt98LfyODx+/q5rYp2xppYlZs66D09DpPdA1CGYdYn98UPS2BkzBt8
dFEGJupUS1UsHpFOseZoaioV9xeeCppUPM5rdGNY+TmXx7tGF02F7yv6mzjOI8bZ0HWTigqIvmCG
YB58eepcwSYyXb62JM4BrhjYn4YcVzK9BdIpeNOSQL1H/y5AHf8LeOF9XX9bEaeGMi1JlKYaIo0b
2Vk8swG4S+EkTv4JI5nwu/KBuY3/cYmcLsZdn45pAaEhuLhvFFQ150N+poONaguIdkUp/P+gl38v
koevKCeqzl0OeZMzebKHCVo8n61XtkwQ+7qd8Nmwm/lTlDeJXFxVznmySPO4vs7sog0D2fwSZCxs
yIU+Cl8Q7NeuqIzFuUczq6cOs36sMDcBnKNzkgfzmB3lG/HrYT8meFsYF1KtlSz36QILsDRHCg9E
Pkokt9XlLhzu5vISNy8CXREoKE+EgZISDF9L8LL16IOe2P0NUh7ODGh0ej/FrnQC2LArciu7L8/t
+bGv2lwBgzVVSkEhdUFjY3LI7uab9in2m8DEC0YPdI+ljaVT6iVP9I5lQUQNDvsR39s+c55Gruoe
6CdQoFyL7aw4NNODGcsOFQ1ZCByoxXmbsinLIacAJe1G6XcZxYFeFS+1od7GYXZHR1EueteBosVZ
AX0F6DV5VMFhJWE6lhbaNughVx7VVXAFiX6f/X1zbitNFbVm7qxal7OZaTZJI0EmeFchN0vgVCMk
Js2qHu9nXRsSu+kkWwbqj212k+gBLZLE6YBpmug+1XATqFVqSwj7u0ci2rB9T6XiMct6q0Erw3mq
gVh9k7I4pPdXH+gYQeQtKYZsumN+stzi83Vz3lVrDacvK2gHIvwQvFWuAKotdARyZRmA5DeIrPJ2
qKJfVJZE6aNdXdjI4q62uKdZFDZ4aQ752VDvq1bUwLhrOxqhOlUo0Jj4gb9Z6yUylqhE6+bPKL8Q
ebZN7fdk+esqygDvr+VNFKcKkowJ/jGD28UEwc08Vt44zIJbeVfbNqvhPEGXRUBGRg3aDY3OyVCF
xj8QRF0/f5EQ7kyaKWuLSoOQPAy6MLKX/pCIXNq+Sm9WwoUXqtET4HgSvLw+1Wh4iE7SJ+AFvPan
5AAMub6i/UD+TRrf0kfWJK0rHZ56Og3eKzFJbZdndj+0dnGPkO35usBdVdDZw0RGMwzgWd+7uLju
9bzTFCTljeZhHdczBuSP10XsWulGBKdt8oJ6OikRVdMSddK09IrMH9LSpoUleO7v6sNGEqd0iRzG
I81R5E5TIORkNy0Ehql/fTm7O2bocJcmMZDu51ycbA7tWLRwOvMQxPRh1AWFhL3fJ4pqAf+dqAr6
W96fCN4BIYbgECw00pOVHJNacBx7m7T9fSZ/c6mNU6m1+YI72gAOZLJ+yZrbplD+4CS2Qji1kiet
jJUST+yu7L+uWX8kYd7YmPn8fv0w9gLIrRxOt4oKdF0d0630GB20M2MYxSNeyDAq2jNOsdYagzz1
gD2Lp/Yli+TjTK1jXogYwESr4fyZKUe0aDHT9cq3rqBZYvL/G1ht0WrYZ2w0QIMCW5g3QNegLtnl
rHypTDTrNOnn62ezZ/ebsyEsN7cRk0RxpNQ9rBFAo7aeeMv4XBLf6F6ui2Gbwj9XtmI4e+z1YZza
DqtZ5Rvsn03LQAbIeqZ+NrSvSy26pnemXixlK497HilGXOVFi0NiAEpNiV6nYrZlhFQR+EblL9Zf
vZN+679Zx+jHJHwK7nbwEtDnoGSgYDySRyEDuPcIQA4T9+ota7PKvOgBCJuH8ESdKkiC9YQhALvw
gaDaOvWLsDOKLe7DZqMR3EBnqIZuOc4Qhm7WimXGZveu7ADYzU686BQFrDeqfxG9Wnb1dCOMMwcl
q02zHbHWnjz2mrti7CDKH65rz+71jvnpv1fEGQOmMiOzAgSD22JN6KDEczB2zRsGhp75oun612Tf
x/2jhqKho1ZX+PZTWVHXOcNAHTqH6iMBVIruAolcfvK+hnaRMrzNb8av+vZPusyI+iaWc5OZmslh
18F/ldbPKtXsWLnVEupe38pd76VpOnCNUCwzCSekrsssSSO8xlqKVnL5vrDuTfBNFt1kk/5oKs+k
F8R/u9ESxgL/FsmpI1prrYQwkcjksobo2IcwRl7C+BJVgE6LRmF2VXIjkFPJsI/kde4QLsnaV62/
0+u7WtRIsHv/E820gKZFqcVTWabTEKNHH/e/WQSy9tSKshG7v68TvJkw16HKfMkxnMpi0dQYv99c
4vRYRYIkquD3+Wpj2OpVbo34/q6O7FIPxlVw57ND/WBDbwvg+41aePs51lAfWAb0Z0mtbdYPefpr
Xb8R0XGL1sL5ejXs1aGU8MCgIFxu06c1EbgflUVz1xbDR3uTrllNgdPQ7jUL1YghGM/1YXZaRDKX
Dv/S262HUUpHuvyryA3S4K/X7Xb3nt7sJ9uEzT0dRWrfItRFQBueevkmk1PXnAEJbor6JneNZyOI
/X0jaE2WFUEBNEPK70Nymaununj839bC+aA8WdGYVbHaUQmwF7N21uowW5O3gun2uqT9OGCzGs73
oOsNeIItQlzQrQAIdAi6YD6XbnIqgsQxAlDP34J4/CG5F9VeRPrP+SBqmsOCjhkI7i070b8q2iEh
hauOp1HEYSYSxV2O0VLMkayhO7kNR4+oPxqio2I7BVOZ3jVG/Qe5MPK2o3z9Ma7aMWzqFU2LUnuM
Y82JYutO1v85wCACuI0YLmBswkJGhht9wjLJA5KAtimKjteVYwfw/r0MznEYCzUoYao+IOM7fG8a
x0C6F6/SKCD26LUsOkPXChAbbcUZLpkvAsYVeC6eG0FWirUjEytSzOqzSkGuMreC41J3I2/doJph
yLhI+Mpm2Cyp1QBZDLmKDll7Jzkvp+aT6oDl7ns62d1teGSQ3pi/dUp7PMynBaxmh+Y+/Bmqtnr+
s1kbZAH//iDOMrq8hitb2M0Q9Yd0wPTtBHyPlvxJkmYrhzMLKZ+sQh7YwtHjfKLgKox97TEFyd4d
zN7JX0Qmv+85/14YXwptjVZeNRMCl7EKslZ+mPv40dRVwdiISAxnGfGC5K3FAm6afiYAGQ5zv5d+
XTeN/YD77ZBeiyWbW6Aw86SNddypJKifsWW+eszP2sPkUh/86iIYpt1q3easXi/gjTgiA7At6XDB
9i5AJR5ZtZ8cYz88WEHl1y/ieuT+dfp2Vtx12uZFv6Yzi6+q6QvYEAIjn+ww0T+l7awJLqF9P0Mx
qIfHmI6MFHelKqNuzkhQIgOapRezH56bOkdvXCnHdikNXhVnFyuLfuhgZ7HjAUahdqdioaZjmPlj
1RWP0zTmTtfmdxUZjmPWRvY0Nx74MR/6MT5cP3pmFh9inc3Hcpfz2FLVnGn072QNgAeyI0vWiB47
uwewEcNfzIql45GOeAYMZY4aH6bmW97mziCk3hAJ4txNOZuVZSUUJ42m916S7F69N5ffTVJ61zdu
1y43K+L8Td5jUDOHE3bV9FRQ14x+Wc2fBNVvIviidj7o+P0Wa5Fm4sfWQ9fodtqdw3CxVXEgKNAE
niRaIqQjCDoRV6jo+25iYIuNNLLzMLvX5eIC/OzyBOiIb+O8DHY9SrckntAuuxyHDsGxXv3ITCu1
lXD4bXXp/SobNs3V59wqXLost2kBVzKkt0q9uEre9zaZje+AUj5qyAfH04I25jrJ3HSNzlqu/TYm
9dKa8XFKwbBppWA6pGiikcG/WSBDnYDVyF6UtrLTCDCJ5YL/caN+kmL5YtLV1wC9m0f1Y9WkNwYq
nk5egmFJ12PbbL6XyXCsYuNpHc3ETgY0dpq5chOh+0jgB/Zue12jSN8rwIoEsNH7yNoaLSA5liFC
+PS7Vd5J2afrCrh3Xtvf514pM3iQmsaCm2HoX9qhP0w+Q/MXWe7uiIDOPJlpUvBj8JB2hhJjhgsT
bKyVg5xkrzmxGjlwoJ5Vn2A8Ha7DKx1RR8fu7m2kch67ifouWXXESmCvcqKsddZc8f9gAw1FVgmI
LlmJ7/0BhSs1SIQ6pmsaqSNn57SWHL38bVbHeXyeTXecBHgyu6kRhg5OARqDvmIefqLvu8wcgN7l
lulNQoAxdBnWezKDhsRXxtyOdBBxB83oNZjaEnrGvchwI5yvYtWNhWYDia7wjA9ZGyjtw6I/xcs9
bZ8RdAuUXySM29sibdMZlyCq9EviJwOCUbMC7Yp0rqT4ZlFWH2gAApF7Dnm7Ps7eVmouMybxZLdo
m/vR6A/lNN30USWIsPfMjmycMidGAd3wiBQXkgPaz2n1JHLoiW9phxoo/eDRKpOf17V0zxC28jgz
L9PUiAyWCyW6H+u3RSaIL/ez15sFcZYWznNCZMClusNiz64EcqrskHn9DyBIL/aC2ZKKET84EWZD
1WA5i8LoXf+yXSAXLsWGOcphjgcCfZjd/rm8RwzizKlD3PUUH7r72Msd5bJKAnURBAoW+/smBjVD
DQA6I/a1bio700HbuwB5VCXOlItKoPvh9WaL+einteSmyXC1su605MxqYsS2WK+YIx1FDnvPDgA/
qssWJRZDuXm/sFGf45pE2E+pk8AlN3izthzSphOkFPf3700MpzYYHEPns4qMR5qWd0oce8OaHaU5
8dW0EJjcvgm8ieI0ZCJSVc0lNJSan+fkB5py3Os2ttt9vN0zThksvW7XsUKklRutbuuWfjeaKwBu
WhXNb6CxLek3pUNWwqzQJ18MDg70UfAJzG98DMTfFsnpCKDMQCejIVyIwrq1qRQ/rmDYSLrOmXR6
MlCym6XJRWt+sGiTYyhISc6mwBfsqc42pOC89gp8pH/FtEb2rZL/mhC7SMc/WOfWTXPqWWirFskN
bt0WpTowxIM9OLodMeOYe7h7nevS9jRnK4xTUpUUIQbsIWyRb7vssvQP139/d8PeLnSN00y57lHq
IB06xZr7OLkfzYuRBNdF7N032yVwqimB3C4kechwRPojI5Ng9ef/gkpJtBRO/9JhMtIRuMMoYvbH
3B0Pymf9rkDGyG2OjAR4wCv0vBR/4IW3q+Oea6nSV+aYoHbTVaEdZ88afU61r0VXCCx8d3UgNEJN
kRVp+ZYaY8xo0mQxnGJzK5HbKbxfhz/wUpj4YGVgU0EqkR3k5kJZS6LnywCbSfTMa7v0SFbjcF0X
dldhgR8IC9Ax+8btVpiHSTtHULd+8Tt6SbKbQf+jVbyJ4FZh9ZEFoA0EbvnyuzAPsvzj+hKYGvFu
Dv7z/5fANyCEcZ4MI1vCNBansattK5RyjCaON1lsPUqD+vm6vP0tY/ytmB/QPlArob66dnqEbLmi
fWqlczu+dNr36yL2l/QmgjuVMcmWIiQtTmXUzsWMfDLgSpukcDqiHqZRRL4sWhF3QrPUNtKaYQeN
UnJLRR1s4KSdwOwmak7dLYzDWiz0u7I5GR6Hp8ykXp5MNJ3rXXPMGlhpssreQDLQFke3RmxdzNV0
6NogK1k1waqXP9J4vVHp5EpZ689x5xkruiFCWRB77E7Lb7+M8+uZNFlmGsPW4iPjM7XO2bfkJTx0
CQblMIbiVz+kizBQ3btMtkLZwWwMHIAQszabSJKq8MS5m6Cg/is/ZzcMeX05ZL1t3YhgHHYjx61M
zvvXcQWO3AW6JR1WX/erExsLnB+a4xwAhkAwbLa7QODNGSoylwYIrN4vMLbgJWMDIUhr3ubZbRst
Am+/L4BqAPsiCjwYd/f3VOuSKczQfUR13zQad6EiXNi9sBRdMH+L4DRDLnQzKxpESy0G1rX4a9h9
VUlsr/3kXrd60Vq4zUqRW8yafkJr8PI5NQbb0P/kQUsJDA/ZI0vFf94fh95ChlHDFS96d5Kb8GVI
5WBeRoEx7fmTjRg+y9gMY9eg+wUD8PrXNX9Y8m+TJQLtEMngAsto0dUhTeFJ2sKJzE9h5hi94OJ6
RVjgbxZkbMDNIusau+Xfb9eQJtkQxyN8gg4yYNQSsqNauWvhTNpLWD+My6VcF++6Euxq20YmC+o3
LqHQwD0TdZC5tJpdmV+qwbRbtfHkORWYzr7LM9BRj2SioVt8eJFpdQh4W1xk7A1JAMs3A+nVjn+o
9/RexVDVdJjvDRE45e7j3FTwjjTBD4jAhtPBKp3bwtJQUGcsJwxIuplZUx0SZSsiw9VR3TYwI7uv
fJHK7CbLNqJ5vawxJbzKgwpWiKC6A4QZCmC29TK4ipPa5TfLHb9eP8s9Hd3K4/RnmrJoHFUsdQqf
5Lm25f5LKYSp2i0ObaVwGpPUDOt2ej3G8YYEjGl5+F0ExqFxwovl9JgCLDHu/akO4iD2wkdV1J7F
BPBmsv0AzgcrPetvqkBtpT4gF3FgbJfG7eBqTopLTPT+2uHYxAw0GrKB4mcoqL9x7nhdIiTIJSDQ
SQf51H2ST2NiSwDlrJ/Qdo5WWmTrXN1Rj1rAhufQH2a/PgSd3BG1WO1GM9tPYee/sdUQNKOLNcKd
xmyOunSV6tDhhRM0rhX0jjYdADJy7IP8tohtUf/4rvWi9msYhFp4g3zo0cy0ktYMs7cDqCbuv0N1
St3wqB5ZHmg4tugx1AT6vHdBbUVyYamFOmOWMlJR0lx67ZDpL9ftZbeKuxXA+QYpDydiMk1Cj6bP
eIwrtEatD7NDfIB7P0m+iPBw10LfNpF/OxSaTjsjhEeQmi8KYwqK7ZAKcvTsoz+Yh05VODu0Zn5o
Bh0skqpNBC/Antvo4g1aNoEurIfu3lbmRg4X2EX5ErVSDTlr76mD35Y+He4JOInU5NFSD+vybclF
TLv7+/e2Nu6J30ezUvUSMoNTcYCMDlCD2h9kkEB7RGHwgFsi/JNhIPNQlgTtQsRAmS2v3YK0h1IW
zRe/Dlx8PKY3OZxfUY1RURtlxFKy1VOy1C3ZRT8ZzqyGdji0d0UUP7e6+isO+xrpuu5QmwC7ry/h
Ih+VcTpq2PRubX2Vjviz9auXBy8iYJFW5yMxdXsGMhs1QhvIXze6gfZcTBqc5rB6nvX4TK3eNytJ
Rc9uLP1Bymq7g5ybGuiS6w0Ycd1Jmo+YdLyVZkOg43tRy1YEp3sTSCJIyl6QVQOIxKKwOwVAH83s
xKLixd7TeCuJ0ziZgKYyr+D2QlWyq/mUrHcUcAv9nNtkzNzrDmlXGCu3smZnRKycP1JoRju5wKOw
q1qnMZxIferwhIkltB63o3dd2Ovo3wcNfJPGA37VmKLN5wrutQX7G8FENjB+nRr9LJpPvCZQMZSm
37G2Z2wzEFdrMKXQw3IQ5o1ZWHLtO7iwZY1VUnfdgkewRr0ozTyjCEGS2XljHgepip62NHGpVdlS
6yWZqFeWXSLXpHPhjJJiMH19RQmTAAJBPofls6T/zBTd7tvvIPERGMcu0CUSEZqFGB8JHb4Ru7PG
iawhAu7OQ69+gDriXX4pXfC9M5zPydW8zJd91TV/RG4uEL57oW5kc2YTzVaUYX4SoWhfnUJzDcxY
hBotEsHZS5kAAcWqZjwq9fKoLKWvox3yuuLuXgKbVXBhQd1ZU4dQBNMO0aNWn7rZb0Uidv3LRgRn
iCqJCkNPsFHVEN6EuQmnPAWaQlxryQX3zX4Q8iaL72xfw9YMMQaMiwDPouwcf0GCBLAPDI+k9Nbf
f4aLZxrUVFlfh6K9Pls2YWSjL+DDS6GBJC2ClJh+EusBWBMFE4evpI4fLGsjh7vhsiqczXLGOfUF
eay1zG5IfFsmlmYra+W2CjqZ8WCnc3HUB8DWTSkYGuVzoukHOq/34apGdlelTjeQrwDoPMfD/KiG
5QL03eSeKu2zQcLHZjTQX2b+1oh0XIv6LxKVflhnJ6nr3HaNf13XvN3QarMi7maTlgpDu2iURGjF
Glb+20m63ZyZiaQJZY0dAInjPGLTpspiWoxpydd88CgcssN6UI/KyfQr0xYNRO1HchtxnAs0l2YE
Vx2WJWvRQxn3fiOXhzRZX5RYP1tZa48lDYa6P7emCKjgP8jWqGWindL8MDfSJqUONHZAl8tS9E21
qmAOzZPc5z/Doj0bEVqa5flHU7cH0ywEF+CukWNE+d+iecNTMLCaJjWMXJ1mJ9IjpwpfkrjxrEQk
addjmRjPIkiG0Q8tzcloxtPUYcp/XhogkgTrMjuJyJHset6NEM4tIhuKPzKlKaNzrd/2+afryr//
AtwI4J1io1dUYwBX80+zRWM2gWIa3uKTpwJ436yJKnlqDteFCnaOb1EOU2XqiYTYwEwQq6KjKOot
l8yr4GL8Dxb39wm9Jj02PjHpgMkbJq+oUPQUO+V95RSOfqudWDevMCcuOCq+WVmttakAcCMw/+AY
w5exCebkpk/csr8b0C2YZm5eBn3vRsmRzOdFE2yqSLz2Po+Qof5XrzMCdLkbnLXWHpthEiTimbJ9
8P1vuvIKCrfZzzBEC0cxM/rxXr7oc+/ViXFXR8tLsq6+0ZeprTWDwJ5FCspjXRRLEalxCiBUdpOq
HiJGZPuc5HY8WUFo9w/qQXJF0Aq7CopYzmBJW/KhVdrIByWTMvSkjQZ1gHDraUbtTIoIPkkkhovc
ihy9PaWGpSmRO7TO3J21WZB+3tWKzUq4yK0zQzVcGUCk3ntpfyeRz9dNmf3/P6jE5vc5/xQj3lQj
tlMKRplXf9AvlVk66LztlEpgzqLd4jzVVFApMrUBu7XOdmfdmGVtJ71gPftCkMzGYIilfehSiiwJ
zIsxKgKm+TRX1LHi2dZjEdXdvmdCE+z/i2HHtrGkpQ/7FE1KLEfFWCM6ZwbYGgEBYuUDdVrgGXYx
pSzAxipEA0GzymPflHWzzrKOnYO0vwCk7cboDke2M3et8mi6HTKNQPL2lh/GqQ+mg37JkQX9dV1R
diPi7UdwmqIWSx4OPZSdQfSFn2K//myghw9Ir0CJTp3s6U8aziy0s2oy1s2GEt/vcVfHqOinyPF2
4+DMefiUkjSYjUHgFPcsbCuGC+vqJRsSMlcYJGovsXpKRI2Qu7qyFcAFcmOYtSBtBcPIK1mhVyEz
DpCEwZ89cGUeUdO/flCi9XD3yDSqIExhrEclUIXyrrUjWdh4uGdl2yVx6q/Fa2cZTEZ8pAFGwAJ6
mS5Z0L2yhddA/gWwd3B9WXtx4VYk+6SNxSHaUAhG+VDqS2WPzk4hA4wh+5YRgbEJj4tz6g2tanmc
sbYa6WcgeXpZYytB7zHGxcgVcensnpamg9RdprqGC+v9skiT9hkN0e4oTY1fFbrXrsXx+s6JRHAK
PhpLVBAMsblqR92yJcdIEU3J7erDZhWcissowlZjBhHxEHtyTt3Rqi5aGz1eX8neZYVmm783i1Pt
Tkotki1ss5b0S9IpdqqvJyolFxUPS6POBOJ2xn5RUSG6YsHlakgOcWre9ko4oeyquRNwVgPQrXjm
hTnf8hA+52COAvXbkfVo6BciEv3x0N6L5tS9pzHG9psO/NiIe48EXiMC9yco0/zoKPuY5j+JbpmP
Z/heIqf3OdFbXTJr3S2am3H4hJcXHnj2Pz3A9zLYAW+MuF/iTAeyGlYVPbTk+zB+VuqLqjpUElFl
75Tl3oviritpBOyUrA6aO9+PX/pjgQ6XxJFeLPD3ZE5/6j3GgYs5JFEhVLSNXJQj9YaeRWqpuWb5
ixpnhYZO1T5d38aPvnC7NkQh77cxUaZuTMxEA7c0uieHETNLs93U6E74cl3QTuTxXhLnOwySIAOQ
IsX2rzgHhM94kP8unwDQ68Y/Gpeik79w69+Y0MpPKiOWOlIRGt+ORzYs3VQB/cjg/yifgNdk8LlJ
kUzcRreNn8RRbGB73yy5I4MkPPb+edzxThyfgZ9HxcAUCSFupd4qDbWN6EGaI8EtvdMa/l4Kt7Om
VEhdlppsZycP0Ezgkwx9I6hcdn1eP8Udldzu3+v+bqwuiYZJUepac6lW2dFwT5OXOhfV/5nvff+Q
eL8ezjcnslrXY62Do9uPL7VfYRAINFkVenyXw/I4nESntGMDFjVUFbhsRDEVg3MlVqbH2ZoVmOao
n4nZ3k3tN6v6Ky2mh3+6eSbSsRagOUxkpVT++aqiumn1HaiflfAlG2Q7W86Jngi0gTmF95v3Xgjn
ezE1DCjlqQB1NqjVlQMDBGEdMCJY/p0YHr3KigIjsqiCIQ7ukND1l6QU1SVX1m3FB9xkbyt3s8Mi
Uf2kO2wkRnSt7Fgvk4kpCNYnC6hwTtF1sxjqekBBK70Z/tJ8EFa65Kg9RBdM/wjB2/ZXqCq6QnBc
GCvk1KLKwO0rUVDF1z8xc36sfQA8QRCGL14hlLWLdakE5vVRE7HAjUjupjGBEwQapxagVe1toV/0
+LnUfKP8g8Yl9H/rBOlYjeioEnCHp4xAXJV6CjLrJzbh0ASSg+aWB9Nm6FUWCB6uK/6OTiIxCWh0
zBXiv/BetzB62ivA833tWPjXgMB/07HAdodT/a0Y3tuCuzJS81ZV3UFqb8c4PbQqyuU6wo869JRH
RatFlAAfQytMm74t7NUzb9xhXFJrCRW4Q1Zhjc7oeDuUZ4IGoe4+8n+JGA528l/vxanvL+s5KWoj
LRrd7X8OXn/UzrGfBKGvXjqXfGE8tJEfyf84znovk1OVVCYhrTDvDP6N1p7W2s5awzUt4HCuhzb7
cV1RPl4v74VxUbKFgTG0QGE/QW1KjU/UfJCG5+siXnX7o5bo6L8leCQBhOT9JpZapC75EGsuWkgX
D0B8oK/+pgeMwUy1pwP1JIHEPaNGWuxvgZxRAzW3rmV0/2M2bLJHatiRkftg31paIrCznVcG2783
UVzEGDdhmUwyDmu9L4+Lx2J9MCC49FgEc2HXnoG27N7pG9t8NDuBouyf3d+yTS6SRKtQjaKcRlw5
1U9VTN2FmN66Fv7189s3uTcx3B0wKVqU1+uiupF1MySXXhdhkLLzv6If/FC8TNNY1Us4q7a+HbWj
sV6i+FdT3VdTJNix3ftsc1wmZ1vWMIWAsV8J8tmzqzoscEvAmILUH7g3qCCsEp0PZ1tRifSUhrDE
HYvKpkPpaGiDM75eP52dt9I7DeQb9IH01MiY5MQ718GUlr84/bF6GA/kmP4VBYMLSLIgflnOonBE
tDgu6pGTvgUhVo/6ff9Qms9lldjmYjnXFycSwnkOOc8lqWoG4nZr0A3HRvOmfw5N/377OF8Rpaap
dDMMOMqf0miyk/H39TXstEu/l8C5iGn9P9KuazluJEh+ESLgzSvsOI7oSe0LQo7wHmiYr79s6lYz
bEHoO+3TboQiWNPo6vKVaRnKvGgqxl0puREdCUpdcgxRb5MCbG9S/nSXt7ax7pl/PVp2ULobylpd
WuR+QJTxJO3UzMTvNWJnMMMEY3HbZ+TcEwsTYqYY7wNnnuqGMQDwZCswws4x8oWzlcCxRCzhRVSZ
Y4YJTSR31ZGM32SL85Z4f5+xDv0iGVY5wzooVpBKmW3kPccAcTwTW5RKNUxvJHKuuckw+wCQDso2
Po+C7muAat2+E54oemdXkVJbCIbaVigJSdng6qH8rZWLwzj0nqkOvIEbeduCs3vzoShJQrWgXpPv
rVfsIYAstNyVb6pfoKOycNce6D1sOAyLMQs5YB3MbEAlqvMoLZS0C90kkO5wTJCm5w7XbfDUm7ER
oml2YplOqhsLN8s4eUI8OtUwcPwsxw1ajJ3oxjybVWC8u2YvedkY3lf98ipOk18Zk6eFvA3FlSLG
tV36rRAVVbGg9CLwen+uccTOzyKG4pXc3HX7A6rsGo4CPvNUKjrVTdK3snrpqpuWm2JtP15VpDp6
re96MWiJSv1g71vlbZdxagmr2ekldgBL2EcBlkEMOKNEQ5GEjupHd5aTG+9E4rSMXHydA+tx+wnT
G/+znoM07KNEOcMFRWgHvWdx2UHHuBI0nNui5ATo6Lp/lLOYelNKKnwg8SVfcVNfKmzwaQU5hQ5y
xGC53T4XV/WY4EFLNYEkhiVja9I80KJC5lDqEdEGK9NuW9a2GQRoycezTTHw+AYRaiHPAG3uNVBQ
iA9FPOyKkjelvTJ59fFFMXZizOp6akyoOS24ducFALHKQfLqwPxPkeVvHMay3KqJOQmyOxdvU3pf
mKpTwF9tfzlOsIwluo+fTlgQ+UeZQI9D3qeZqyfsmTrRbePngXy/LW3dRFjYsMBxsP3P6GCi1OOE
ZFt1U8yWpHdht5sGjnv/QzZ/kcGonap1XVEZSDTq15jYwjfdaQLrPnOix/6AEtMbBTbkgfb+wWxc
hDIKKGdG11gTnIc52VB3dKJSV/B02SHeOXIeUHXnOH7el2S0MB4q0s4hXvOoZHexmv1Q09CRBZOz
MLAydg1tl2RNREsPq7tsSUs3o0ruDKQ32kO9Rz/3rgqUzo6/VDfp1863AG+fueE9Se0RAKo9d+p7
NQi4Es8YxzYcGn0S0av5ufuIKY7ezpwcU77WocTmo8Yxxuup/pVARkMlKR4WQ8R56ShAf1v6ECgi
YXCMO0r+EILCLsbSWOIL33mrLatXeiWaUVwhskhdSaPqGsLjjH2gLDpmE68PTD/Yb97mSgijqMoc
d6pkRSgnjIU9igTQk7xMn6szjG5G0dwrSgZrrAbdFzp70B4B4X+vPxLM6dNSaHuXYKCs2s13BafS
yzseE16lQ91EKbIiV4hOw3RuGl5/lCPgt8FKA7V5RUR93ohAcnQvti9/YSEv98MOVA6DYrVYKEex
FbS1ljOroLIwvG0Z6575SggTRUkz0HEsCy6sqG7z4s4kdylIhgus5mSFg56Nvaj3gvQgjTzBq7HO
lWAmugLrgWWG1GphHXTfxnbsZw4WQF/EvbmP9pNHR5WGr/ENgnvzzNONdVd3JZ3e7VXwmGidNgsx
AhJKT5N56SfBSV8UUNTUQXjPq7mux1tX0hhLIhqFQle3qWP9WYVKMZegg2JQ9BWg6vCihfUS0ZU8
xnzoVt5PaghH/jNfqgLjTJwkiA7Sfega6MSCytAvJKfgjXKuO78ryYxNWSozm8reRGnv1cSskbKL
PGJ3fpoDW1vyMAdx5JXsOabyHQv76ibrRoyaaSL4tkt5PytJ7syzHDQq0TnhEf3pG+aSxW3syJQ2
UlNAYUl105sY6bMU30qIm6etpxDeZBjnXCxSowDAJ/ThYDnJXL3OZfesRjNYbQZeaE4f+Max3ldQ
rr7f1NWF1Yx4h/rN8L4KjnFFkIoqTuXzR315705hzE1RLbk5R8C4JH3QC24uv9S6N2P7cMoOqfTU
SLLdm+5gPpqgHt82dZz7Y+m7BiknidLD0tX6N8GMPKU5GvpdE9qWEXOMG+/uGOtiLnGbqRk8AyCa
UjkHWMKN2nNr2+v+RwMdCbosWHNh6vRFtKjQCbw18UBpmLNDQ9fppUD0+3PrtDeRn/DKWetG+yKS
ub5atIRG6lH3063Oibp/SvmgooOk3xUCWJ48fXzevrM/WM6LQMZLtChralkDOy0cdQp9djPZhiMF
YHGgk6w+L+76g35e5DE3t7SlFY9NqeE1zOBJVrCev0TI+SkmueDq95zjrWco0kUe1aSr16dY+ZCO
Imq0qqzN9tBV+6VEJmR9W6T2c1YYst2G0TFJhPsewzxZqJ2McPqst42njKqfAV85iQrNRk/4oEvq
J8FKYrvSBE+U+6OaSod+ULwIiCeCCeQgRbnpp8ptJDTkhMX6Uc3SXllQrpsJOBoNgDSjanPUJ7Qe
a2Ua0ElrvEQhmPwqIrs2DEeT2tPcjQ+TZt3G/WDncvpDlOfnau6xKNB3x1nMgkIogedVfq8sBOpL
6mAbCngo83i0pnyXNJ3dJY231PljNFSP6pR67bx4SghiaBEcoYvooyh7sPTIb0bLFlTjpJW1n0X9
Y2RUiEpkb44WG5VuzbHkzplNBCe6tcvz7rMxWy+inj0YJCS+UMovqgp8JiUxjEOpmmhkGYVNVC21
p1G9USzpUR7HY6GaBL+9jO0ukr3YULDu3YfJEdPks9Mt9Zn02c5q08huxBG/a3pKptjGqhA2pvPZ
mYY8tNNkcOQsDaSRPMtm7ReWeupq4ncAbxwUhLZd84OjObzHz7j4DgOHw6ChsKwNzRl7gostqQaw
KoWXOlVPpQBu+Tn0lVQ4JU0BCiuzfMVG9KHNgdoST/vtX8P7MYzXL6ss73OYI1cIVb/UikMf89w8
96UwmUQvYO62azBX1nlouzqJJ3RH/XbACr6NMYQgB1qsLSj28vm/HY1axKsHOkckqcUSlZcpDIz4
Ma144IfrvuKXBWAbN8TSrHwMZdWVxHSnmYOTxuFNlPO8H+eK2I5Nm2ZzGmM/xRWTNpDTZT/Jqbv9
qXgnYZyDphJBayZoQdScC6y3xeMnSeEUwnhqwAKRt/E4hHqLKMy8MQP0Hz4Z98UNsnIUFN14N90A
Pf7HwHMLvJPRj3ulBKZUYbKlAyXcCBc7m8ZR7NB/yAinwsLxrhb9GVdiwi4y9DZDuUqOJjuTsBgI
PPBYMIPBQvpnfZbDQ8pLAHlHY+zIVC9GLUno5IzKQVfO5nKbw2ZuK8YfqgAXHWfsQxRhGSAKkf/E
J2QFX1QPeIBe4QBV5aVxJy8+oiPq04Qv8nlVHJ7eM2bDqrRlqUJUjZR23yaftIxTZeAqJGMgxCIX
xarB2WbHsMleBICGD6vvqv68D23ZrgPjM6/itx7K/vs9NXak2FiiRMgtxOxCljq58qUzA7E/FvBs
hcHpgmx/P43t5HRaKBQh8HZcWb7LlG/18rqtG/T7/55+XI7CGI1UECuxKqB/sbEH2HIiaK6V7fr4
hx56DQ/Xh/fdmGiyIoMoxQ1yxTA/iEMFJgjNVZagxRJd3PHGuv5QWrkcjbEaA6lIrirI4Gi/LTpi
BNDLnOak+zQN3v6KvFtiLMfSl1gMVejIgfZJTk8z4cXhNJfYuibGTORpFecGnZrQbHC2YYUuOvQH
0QePWsCbQaV/aksUYywSs67DFhUT18rLY7PULjidbjPAHRTDXw1U/Yq+NZExDrk+CkJYoGVOqsjR
tGcEMX4U8tj13isDWydiTMRINJKLAzJPkoJSaUpdsVV8UzYQ1w97WUZouaj669Tor/NY+GScT0ml
P1u9+NrF6dOC2GCOwf8zgAqlMeIgC9PaEym80tzt8on4qdg8dIl5VizhqErCruhjRwWZpJ0pnez+
J01je0RdV0t9T0tZS9V+CQ3rXJnLwMnU130SeFjBICqJJkuEOcWWpFV0drZRpaMyhzZKIE89UpO/
OcovMSx4QZ1YWZcOIaxoYdp5g5XgkrcNsf4uLyKYFN1KjGkeNQxNZdFbX+FWGt3fPsS6SbtIYOyn
HuqiVgEQxMWiji2Z5LHqhl2rzz6qGjshnThX84eE/CKPMaGgVzaLqYUJpV0YigWJxCkJyHuCPB4z
n7c5wBXIWNFZLkpDK2F5aNxf+6kP5sHvtHsAQrdAv2+5wybrUdjlhIwtxRST3ArpIrvlyXTovofu
SLvsR3RXOIkDuj4v9rrjBOJPtHl5X5fe1u+W4iKbMbNgVhqSNkUESOVKbuLFrnJuvW6PBCfgFcF5
yskY2lIb0zkrFLh2WjhSwhtTkf/jE2MMrNmHIupumEqLq5s5fdJ7XvVy3VlcPhhjWruoGrNchnbI
AYUmpSBQ/THc076gFRCsgIbQEl749Ycq9y+pLB9m1MRjX/WY0xid2ZGd2Fl2RdDbdL+QP63B0UeW
oSjFGj5W5zH8RBFz/sX+54MRcrRBZwyJ0Va9hOoMUDnT9FbvlcgRm+Jt21hxDDvLfZmX6jR1CoJx
PX9btH/CuLRnHvjge9tt4w3pjMEweitbuhklNeVh8QVb9ZLDUti9N7vgxnrfZqHFvOFYv3ae5XKh
2DhPmCUZiLQyqYUWAfO/T1j9rL6nA21gucbjf/ugjL2Qy1JQpLlCzDzdomKWT1jB8LdF8PSCsRJp
UghY4EHdZYxvtDqQG07Sy9MJxkQUgNQfCYGLFJTwNjUSd5ayvWZxTStPDmMpFHBMRO2MeZNesR7F
XnjSF1TmQRYc262m7gbU8/pS9zvD9HuSBsgVfAMjNu2iOBgDu+8G3sE5H5ZdJjcasjS93qquDA5E
HSmIpY/29t2tWkeAhksiVjEs+b1PeFVQqDENWhlAendDgCGG0d0SyXauv5ZZsC1n9dteyWHukLTT
Uo0lAtxMfeyn0xS+TMiutmWsNzWvhDAXOClRP+sx8oIhdvSA2nrjNUYdsN1NM4o/5T3QjTxq8rm7
XKtP+iKZbfRPMgA+gfuPMWRvQBDyvv2JAQaYEbpEcL99ztWA7koYEzKqcVQpfRspWO7QfCHWD2Od
ehJAVGUL3SpN5pjk9Y7HlTx6+CsdacZ+ICZRsQ6c2No386DsNFS2P1t3+T3IeIK/YJnFFNGVPCaA
zIGfuKQmRls6jyIMpT7GGlS4TjpSY9xau+2vuV56uhLHeINcr3JQVeLZTz5u7jsdxdci26o81V4c
dKS94bh8BkIVgoThwGvErz7xK+H03Vx92yrt+0Yt4Qta/T6e/ll6zhw25929A29f/f2iq5FDdXgS
Wtm39iRk574xzkOk8d4ex5DIjBPQ+sLqE9oWQ29ndsKgs/8BMFR4q94CIBcTWNMXfkCyXlm7+nqM
VUk7cPTG4XuqQXncO7uZAwO4scCclxCIU1a6pLRN7ooX77kzhgbsNFqzWCimGFX7PU2Er0UjHi0D
L3EJnxQZA7JxjjakJJ9biTwVi/Bpmsrnbb3laA7b/e+sRBtLlSDoy74t2a7jLalwNIft+repYKld
jEUbyRL8TqgOc9seAKjGeX48MYxxWSa5IAVdvxKFl364RVscdLw8ihret2IsSmcqsSo0cKTLeKzy
rzoPE4j39+m/X70yS1TCIm1gsWrhUc4iVEJbjv+kmvxbyEqhKnUZ7lhjV7qUDJtVJr0NM29tdU4d
Scpto4nwrgtbDm9UXlV3/T1fBNJ/vzrSGIt6pXcwTJU2fOn1fCe19YteCzupjHgpGv38W4djbEc4
C4BAj5GiYbu1PaFZeSicHvDcgGQB/mwguNz0bP0BX07HGA49iwAWWaNn96+/bpzYXe5nX8HIJs/G
8z4lYy3Kri0aKUKMFemvTXWSia3pjxl527YH6w/p15HYLmHWtTNg2zELWMb3mXa26m9EedgWsa7m
FxFM4NHOeilqS4p7SpZDWmNhTf2rHcKLnrP7XIoVim2ZYqOiUny5eioASaJyFsZ5H4oxBmUkm4Je
YkLFml6U5JFOLozg9Nz+VOs55tVBGJPQ9SXI+FLk5AT7l4uLbWBgyy7As43d8ASYtYDqGo0prM+g
hNK9bfFUpTZeFNsn7Mq60GQd3riXTk1kV8M+7h7I+I/Un/Ry3wC0/r/JY6yFPJBRk8eMjmpqgIRI
wD4I1lI+HcK6GQRYL4A7ZPDDMXdHYrhdswSWS3nq96UvgUQNtOAv5mftSI7zbXNaILXWnS7x8VUl
Hlf3eqkRYfS/8plb7RGXwgXiKZsYhTN8FHWcBnh9oJ5Ga7J0eMOS65H+RRxV5SsjXIKnUBHkEqO3
Sv3F6trWFpLJ66YiqBowoWO6cPsaV58GakUSzgeuJ3aeGD3sORbpvNikfx8E3SbCc5O9/jcZjMNv
mqnKuyRDlj0/aOR7nO/V9HFbxHpIf3UORk3EMgNV66jD33/qvOyLAvrQ7M6CXxEAGtVQ9jfTFwIk
Lzc5v0JL//hvb+9KOKMjcYReTpfDc9LR2g4ot6nbHmtPepNtEdgGPbccTf/glkBGS7JqDjuxxgSc
+TR4MggGpGOIGp3T+cWethK1ffJ1+wOvPsOrIzLPPTZINVu04qO1OQbJRK/Mhf2U9qd+wbgNOFf6
0OAFCSLnlEyQ0BFsroYJEBzSPdk3QYjZaHq8efdXLujqcExs0ETjEqkZShWWcY/Sky1hR9oSco6F
fk+Itm6NiQoyYDyHyoIWVqX2XzPsycvoaoO4614r4SR0NRAFGfBEFczY2H+fjOxUzLJqi1H7BOJS
exabc5Rp9yZmf1OhvFmG2q+x0ODMdbvPYt1u8rCw8yi+kZvknPZmbc8lb2Ro1T5dPhWbg2BzA5gy
PYDLEmAcJ/HbNDwn4U0ofGm4ZXzOq2LTESuU40gHFJKL3cN3GMciUM7RvrRpVSDiFml5J2OsVGfK
Q1hNFGMrPJfkR234Qv1SKPbMzZw5r5cdOiZhmZN6QfBb6p09NKPd8NZ6OVadJdfC6FhZjEgs3FGN
7iRA0tqR3LupxGO2XW96XKkDY4iA+9rVcw1B6o3xKb5FOo5JFwXk5efG1d5QQf2qfN82RLyjMYao
y/WwrFpITMIzGd5m7H7nHMRmngjG7rRNnA1qisyrm1vfGop7o1w8QS2D7ZOsV9muPh5jdmRl1uAX
0Wv72RWgCUlyU3vNvvDLgAeOvhofXgljjE8COyolOWJgutxCeeYzVNfSA2/TlvPtWCaumDRgDAT9
F/DJOs8cMJVpgdbM0lzOt+MYB5VJTFKgDodRgvCTvLbACCMvcont4QUxNl2OnitX5A0Z0ve/Yb1V
xj5kCRFGIUQqZN4piU3x8eRH2kBKd5kb3/G+I8dGqEw8U6J6XmZyjPLyGILCKmxsUUAwuP0VeZdF
f8RVsCnVU1zWBAnkkmLrun0yQIgkmc/bQngnoT/iSkgIh6EtMgJoIIYm1qe45kSw6xH6RbNVxiLU
S5EKTS3S6GtGX77DNu9823uSI9vZQ+7wIiHOQ1IZ66D3Q5JrFWrjxKdr6/1OCSjt+t/FJGDzVmXw
ev7Gr1m2C0b2lQYPqbmtO9mW5rsm+rx9NetH+SWDLSD0gy5mso5H9C+DvBIIgbzT9tti1pdmlYsc
5rF23aJkIOFCu9ARnWSXu+FtcpheJOwXoEkDUkCnvjHRJY9/aN85otdV/CKaebU58vVhHhFE9NjG
F+zYqYLiDkghzuIYh9buA4A2vGzLXFf4i0jm6SY56UyTrqfo2lEG+Q63fcE7E/Nse6M0m7nTEItL
tvDwbv52GAYWnsC66mNyw0bb0G14M+nro4tXt8g8ZOyVLEULWD43OtOZgwiDi3Q5Ut7xs+D1bOPy
CZknTQysgegpehhj+tIlB0ky7L55FtJzsoD1juOHecKYB23I2SATCzikBeYKM836x4iHW7PCjI+a
OfFgeaLS8YbH30fifvcmlxMyvl8k9aBqGj0hngRBmajeFcAfo+Su29q4riyWBYYaSkfMMg90VlQZ
SPthfodTPH0brb1acxSeJ4I5SzkbiRiV8Iy6tDfEL+r0bIycU9AL//1zXU5BLdmVEyHmRMCFTeev
NN2utZ0pF+5sfA7n5+2vxZHDDvGko4D+XF5hl20EbXMsO8n4WmfYF+Ixlq4r3a8DsQM8oyxooTHT
2G9Ba7VaEgfYiA+9XPpjOxeOMRgvuZlwTrdu7y9CGWNoJfmQYJ4LQnvrcSnrXVWGexIVXw0tt0Ps
ZfkJKb90Qs7J5NdLo8pFMGMSQ9INg2HB0dTfJn/0mntS2uOZLjxLZxRnJs/0QcWIwXjQ3Wb2vONV
1Tgayo7/yHMrZsuCbpDUP1SdaYviPdF4nAo8IfTfr3S0mPLGkAF4jN3fz6UWeXl2nmbB21ZQnhCq
wFdChEQoRb3HWwuHxR5yxSZYNQulr9tS/pDXXS6MsYm53nZLCIpft7Rs69PodechKMAOYZwLTAS8
gZh5x6VLo39z443rjBkZ5bEVR9p/olW00qd0fb037aQzJe1rfGGv7a0HweUNAfEeBWNaREHFAreF
bK+Y0bN9NoY3I3wVpL2JvhTQvPs3zqflHJMd8UkByNZHMebdOq97xovYq06GkU7d1W7y5wo4oZlr
7KMH3hPgWDaDicEypejmokKNS6vKAFu6zXRWuodGV9zt83EU1GBsTBdLKia0oaDispeKu0hL7Gi5
/28yGHNSklip6h7Os8kDImLLLzsPoJ3fFrIO2XgxWgYTZlWxuIQAkccs1l25T460sqF+F1uPphaU
JCgBMctX/jr8avgIgGgZu7mGhRXfjy+81AtLaTG45fbmV1N8DlPOfAjv7zMWxDSrzOzbFPsuLchQ
tNGpLV5l471r8NtTvjoDYz4GEhN6OBnjlnQCt/ZzPzpiP8Trd4j4/dFtYetBeWvP+9T+P2xsryr7
lXzGlGiRWMR5ihytllxjAKm76r2P+GCgEHSZe7gc2r+hkJu8wE5fNSdXohlzUquTJltlAnOStUFS
A3EzHzAeLkq3yjLs6kYNzDE+l3H8Mk81SAvVIDOMxs4arGaIGCdLwGOYSOmhFocnrWvezKqObaIs
nlxjmWwwgmhJg8g0EiBCY2+6nshjMvT7PhJ8sTLvwlL7AiT8QJoMFwMDmZMCzABLzE4cWtiQNkhQ
m0CoGKxTqYfusCjHqB/Bf936eVbtGyt3wro5gOPrENbhTpyAsa2KJ9TDfDlP9kaNMjxo1pUp3w9W
8iSLQ2+bmf69kGYEmN0jOMeQqg6YgqmTFyX8WsmSZ4XVk0q0oGzGws1mPuYBfe4b2sbWpCdBX6wY
k5vu9BrfatA1tXSqbx0SSwDwP41feYtV697xcsdsZVqt5hmTjYByCP9R0f0EGfxTeMr2OaC8aC1o
sHk+atWoXglkjCoIPuWwa6HPS7M38CWlQ2b52+Zu1S1diWBsqqDIXdsBe9LNhZtGJo6e+5MaYAdP
KyKOi+B+P8aympFaDRkNYuj8XQz8tdJN3cIhh8UJ7fpO2At/gxl7dTjGplZaWICUCN2rMvw0zbOd
czFd14u5VyIYsxqNykK0GUk53DrmdHzpiNWQ0UlOoyuhtFHzaMbX7YwOOnMUbg0w5X10E62sReWw
QAeBdKkLr0p/KK27sLoZyY22DHaM2sC2gvAEMpemTNpi5BZFDvbJaQgI6l4dKtW8xGi9nKdeDsbc
VSzog15LeM0/d/qLAxFtYtMYMHK62OZXxrkSmasTjVInFa1Zt4A4nL3OySags9iAbh9eiad48V1N
9tsfc/1BXw7JOMikFfIOUSccFCn3WiGcFF14bMaR08ng3RnjB4dUHtWaLs0V3UkWnuN0D3JFVxdu
DIAvqeGtFr5tn2v9GWiibJkAcNQlNq8V65H0uYlML9/3exjGIHVNsG3FZ9q35e7gc8UxhlGZE1II
BNUNJELucip9sqNNYjC9ObMdc77mas5+dTbmyZkSwPca2nVvquorgFPsCkMnVU4OxFB8cTJ/lMTy
tr8nVb3fXNuVSObR1bEoSPWAdmvXflFIaE9S0I1vJv5vW876XO2VoN9e3TDLmYb0gK7wCfYYlKWN
3WTV/rw4KEuBh9AxOWdbjxKvZDLvrtDMMho0bLKOTvaFutFwT0sC5mP9QieIZ2zzZa7l5ofIzezI
nz5zzkxTnq2PyzzCphXUoiTow6Z7sNrYdFakt5sTcJc//VUV7uqozEOEOZvNbkQuoXQvhaTZYfGa
tzzGtFWjciWEWoOr2oC6YHQgH1VgD/YABTu1pUvKv3GkFxFs8tovRd4UJsLUpqzvyz6+b9Toy/a1
UJXeuBU2UZ3yhMy5iVpNZdxOkzeKvEG9dQGKoYCP2VIRjTOfiYhlPkkwUVVX3ZZATxxIz9lfWn+2
v0SwEamiDzmRCRJUrT8gsrf1qLdj6WayYn/7Y8mrsa92kcSk9Z2ux2M5ouhUeb1bEtCHd1h/yQK6
yaABag8wsw79//FUuTNAo8uDAFu5/SPWi9lXP4KxwkamKo0RompK+0jFIXa/WTcxYKN5XBqr7uxK
DmOAU4H0Q0+hlbNo8to8u0HBaN82giMW5W1vDE6s1ae64O2Er28ZXcllrHCndKK6pIjtkrfZSR8F
O/Mwi7LYYwoS2NHtHilmNeB1A+744WpUfiWZNcvLIiQ1ZXcZ1MjNu/IEXd1jY/JzKH8tUkPg3SRP
HmOSS7UuxBTA0ojMizPam85y1JG2Z4G8Vw7NIwW2Ne/jQ8hxBZwnqTCWeI7hBfIZllhS7xvzOdF2
2xq6bhkNyRDBPiSbLFdAo+cDRq9wgW2EIFK5D+Ngnv6Kp0S7CGFsfNgmhq4XWE0ZyiP2GvT5PCac
2s0f3PRFBmO7ijrRQyWHH6Hww/NBdLJddVPchN/jL9Yd5cM0gFoSbH+8dZ34VyZ4xD7ay6ghc1kn
kDn0X8zpZqhn16qerfFTJbfOtqh1u3kRxVizVktm0Ygxg5WjYKPYcr4ApGxnyA1Hz9cNyUUOY7Cs
pE9LIqAGKx4Uv/DCvQQiqvzAK2lvqx12Qj5+OQBtKKQHVy+2E+HIpjzQ2v4QiQkP9ZEnh7FPZJKU
Xo/Q10n6+3JM7KL+LOp321fDk0H//Sq4SPVkjGsJnr9IFieaI4fomhOJESfA4N0MY4DSLgoVuH80
mfPwNCXg1w6rHdxLUFbdTdmUrqgKp0wZOQ6bdzrGAGVS04sVJg7dIvIBuGjPehAJr9tfcK3sAdYL
TZFMxcB/2LJRJfSY7J4qmtm2GGUvH+qX0M/2kpcfcgcFuRte2WjlOX0QyKh5UWlSmsQjgDLDu5Hc
adW3fFCx0fzEORhPDqPnWSYYSFIkCYF8jh4ecOCV4/QiYFA+eQS7rD+D3yi94+UPK07jw+kYrU8y
y+yTFlLDQb/PpPhZMYX/v9/4IIJRenESiC7JCBWXLvzcJcAnAyOZZpUu5wNSu8bEvB/kMFofzpZI
+niik84KUFuTu8wxMhBeKuAUqXlOfi3v+iCNUXaxBfpRIvy8rn30TMCBhh4U6MKSYP4UnmLA+O9R
mQj0M3gHQy/zeTe3lrZ/+AWMq8wVHcE5wUugYQbtLCYnWvpLsaydB7ySPE9PGJ85ak1qDXONhfdk
TwG+DJHzsFcc5PVp2JlHIyNInLMGtJ6t5hpKZBeKZJsE4zHWW1XwIMRWTNUHaYyPHMbRUpcEPlLM
JW+I0QIQrd1s/QXe0gcxrO2oW2VcKFRUmeQgnkw9kAyi/hZzVJ93GsZ0dM2SAOMSulj3u6m/bRLP
SjjTB5z7V+m/X3kus0sjYZRw/1ZO/HFsfzRZydEAnkKzxCW6ONVj24gS6N2K534vHZNA/qTbQqAh
Yv6bXcYPd8OYiyGXm4YYOFHnwVw0drgPT6o9g3zPp/smwH3dtk9r8xsfBDIWQ5XVyNISaDjx6/3i
yme4x90YAG8VW5vES+8FRz/N/uKlnvWZ9355KsIYCwASx1Uy4duq3ddsvEsKYufV0/YJ12rAH07I
GIlWr6IeWk6XDcwgeW73yi6DNWxzlKF6p+TuDHEOxeKMpXVohnFCFQa4yxLinLw9pbzJtrWRvetT
aYytGGOrr9tYl9zep8CoTVC/yA8zFvXiQ8vDFVmrAkAYVpXRBdEUnU2yELX1qYqNDZR+o10DTIV+
N/uUcJg7T0ptz+/u8iKJ0YgGMCl1UhqSm71NYFxVARxq7huA/PsqQBv+Bm3sw8EY3QC7sqLXnSa5
1oPsyJ5k0/UuzMEAwRoDS4nLgxfmfEkkrR8tVqrkiY7iuoT0JNktILbrsRdN97p4qd0f7Na/X9Jg
kTx1rZ4VyZqogtT7AsAbaW/L+87tThTFMR05+R33ZIxXaXo1QW85xmxs/60tXzXrFCYGsHQiZwBZ
Qgbq2lEBdzSJeXgA3JMyjsboImVMFvSuKVERpd8snhKAzVZ788if4fhDiHX5rozPaWZZjKS+RUb2
PACzjTykPiBp7BJbA+HpHajOQeXKmY8RdjCMW57JXJu4vlJZgyVzk3sx6ieMfbrR8/CW3nbO+7Y7
gOEd3TaA0WmDkMzZ1U+8t7Luay/nZjwToHhqNUR11R2rsyyfuaBCawWQDwdjPFFnFCSKh1ly5eAn
UoxwVs7GPZ0jFzH5jOnB1Jl4S8DrAd7lVIy96QShTpURt2lICYbuUruWDDsoyNEsOIHEeiZ1kcSY
GktJ00JYaIqoAQpZvE/M5y77Z+TSunHu6f2dXsVESWmNSpzhHRp1/dCD7T7JRnfbpfLewLtzupKR
miAkLuNFwuZ0fPpfgFivfVlccGP7Jnaoo1u42x3xRJfWT/+iWHytKe8G4Uq8WTXCkiERd1M9Oraj
4GatdaMD5N8Yq/3UVjtDJ3YrmPvtY686dlkGHzgMpyyyUG8EA+RCOeIGx2VfS08CKEx4eOc8Ecwj
6xMJpd8eItqxc/t8thUR9ChcbpRVXbw6CfPUQmE2E6u0EHdJh7jcF+VpLCOnKHiMiau6eCWHeV1N
LWOsqUbxF6RgpzRrH3JJ9LYvZfUBX4lgnpWqN1VY9z3mZzrLJ6geSVp6kjKgulnip7jNOTqwto0O
7tFfSsC2ycqh6AvVgpWiZVr0F93QbVzh/mdbZnmmQYPlIld8KB2e6ecoB9s+k2Qr6Rr6spX4vpoP
E3mSeKuE60ZY1nQsz1gAkWMXWC3QfRQS+R/Svqu5cV3p9hexipngK0mRCpac7Zl5YY0nMEcw//q7
4H2+bW6YRzh3T7nKL6pSC0Cju9FhLeZLUXW3K4exhUpwpsuD/Y0BaMl76SeYF66f4Xb6bCWV6dHq
Qpsp3qOpxHwLRiZQ53Jy335oTyXoV4/TjrH9FSLYp+3N/Fgo+3wlso67oupC6M0U0e+WQh/7sgwM
S9tfX9r2+2q1NO5GK4bRdQRTu9AXtD4DOGQ8glliP+0TEERiTgn60ngq5qRYPVykMduvhJV07qLH
1WzEloQmg9FVfHQuOdU5P9lBuZPuRGON7KJ9itxXori7njQz5tJ7PCT//3BLt03Xx7lx9z2TUAlK
FuDlNRm1nD6p3D6dfpUV0vzpLIhpt3UE1J4A0ADlNB9Cj5HZ5nKN4GBevo6JG0uVE2X+dQXZfp6q
H0K4uDnMNBV4mAVTEIzTerk3OcYDC+Z0sGvHz8Lx2s0XloYhWqKCLRdcOf9UfHuU0lwKYUXig+Lr
6MI3dr0XOpFbu2Isxc0d/BDGW0uwDarRWKBLSR6eewkrq05UONGwqRIrIdxTmNSpggJdifG4wERd
M/VQYfK719pyzEfWWpY65bPRedrT9ZMTieUOboiNpZA6PIrD5sdYF06Yg1W5kp0amGF/Jol74HRZ
DpjZGD4nre+b+VjlpWe259CeBPouWhFnhsOiVGea4TUMzcGL7Wtuo6ulih0Jsff1FW2/2VZnxplf
wH+kZZHB4usBQ9hMjkg3HRkqpIwJIdGA92aMsBLG1r229dmQQBNhBTMrdUHD7lj1pat8fZkcc/Cv
r0yk8ZzFTWept5sSykhV5VZLvCHs3/Ka/pvE52pFnLFVDSVRAHWpofvv59C+ZUISA/YFn6z5SgBn
JZpsme1qhpUIrVMBVDrW2aR0qkvCyR3V2jVSAXS4SCMIlxnJGT80EF+hEWe6Y1OoGI4/LYB9BLWV
EDNu+5TA1aGrYA5DF8Y/NaJqir4F9h0Sx9NpQTzTKnsiItHY3kKghiNzRjQwy/9TBiFxnQNXAEg+
cuGU6VNnfLHsr530aHaxM/aiBMy2kn+I45R8SaVFTTqoxGRot+rYBNFsBMB125M59TOaCcqqInHc
DmqgBbBJgtWZ+eLaI5gxQXs2u3bmab3A0DKz81kXP1bGKTuhg0IzaUZz5gCKjKIJaKkKbi3bnGsi
OHWftTIe8BRH8JIZJwUUgEO5BF2vPgMU7/66gdhqOdJlkIX+Ry/4B3qtjZO+aCMzfe0B7sqn58od
JQCdmg4Qz5z2OX6WHeAkCrZxW+c/5HJucuwTVDIKlBbMztejF7M7yZqgjVYkgnOJc1z3pRJJCqAm
glR9jvqjEJdGcFLv4dTKluty01Y9gQgygCrlrRvB8ZefYlEXt0Dn3l8sKzGkSQkK0Hghm7myh6u6
65LFEygC2/ArSvf+FlvJ6AHnrmgW3lrK7TvF3XHYY1QwMP1ciN2y/cJaKR1nHSybDn2SwuCp99Xe
cDCaiMy65ALcyZP9HDTIokqWSBU4+5AqSVyEI4vTzS9Z7Yftl1TExbVpYHWVyGhGV1XV4sIioHAW
YaPgItU6dVQgxSy5Y4z3poQBtM5txlkQtDAj8Om8VvKYzqzPa0ZSxi4x2M16IZsg+x9xETdVbyWG
8xuyGcpq2eBBYKcPin2S4l/X9W7zZIAQBdenmbLJ4+s0eSrnJmUlRkzF6odZ/0EtgY3bXsKHCM4O
VIm0RNOEt2BtB3l7ykU8I9tpitUa+KNflszSYJ/fszDLIdkxnmv1bkQ/irZTEUKC6fRwfdtEa+JO
P1n6MM1iVG7S0enMeyX58Wffzx17oXRh3Iwo/ofmqdcv0iBoMFTZpn9W349D4UwAYMJqarIEtHyU
d/1z7FtgBmf0dWrqRLt6P4GsDOOv3ngi1NHuMN0YiAJx0R5yRsHUizyL9UT1sumZzHetyCJsB5Er
veBChbhN0Z1dvZfPZxRnUr9w5zsGZZIeQ3cS7KjoInFBg9XYSZap0HJ0n0zdaaguViSIsgQi+Fqy
IktWGuUI6mj3oGG8MiT7LBRF3uyyXFEMvpQ8GAUw62tcpmL00ifdzTGpkblDeem92ct39kGi3nVd
F52TwRkIubWttAZcOLqEZOL+hb2qVDuo4OCw8uQo6qbfdoAfmsGDzeoRSUKj1xXA/uv3qC+52Qkx
v6cEduzKeGOAOsgVLHIzVFmJ5CyGVE9F1JXQD/tRBmrweMbkGeidapAVsbQEo+hw8PawDqJrtukY
0Yyo6DL6ETWLu2ZV3NJJB6anR9KDPt236T2yxi4aOm1wHC/qq2Cdm/qzEsddOtLISZqi2OyZ2Fhk
jk8pGDGX+2EXudPzvJ+DP5TH3btUXuw2Y5nG6cfgMeCn1It+TUdGEo63oi+aDds0Wh/L4x+mcReS
rFnQzwEuvjysHCPMBJoiksBF5uWidDo1sYEaUAim1il0gaXavm+rNXD3zdRtShMTLV9okwKNWwZ/
2e6tM0sxRp4taPTdrpGspDGFWQVKBQBhyKiiPKgHwwFAEd+ic7IjnkWdv4jcMr8LyqB4K07a12r/
Z9pB+FuXxrLcmBCeVk733v9Y3oae+aQxDvkHcaC7Naejy6vVco57iRPNnlP0Fym34RkFeQBlDnv9
LnHDQ3SuguHUgVB+2U0BU83Gj3dYtMiEb/r21W/gfDutRnNIbDhWRXGGmwKxfebKj71vBygsiLvU
mAH55DEMQFzJQJ0yLL4nbqJFFYYU2SFW1LBvk31yTILmS/zKzpcViUBpcMgD/eH62W56w5VYbpV6
r+gLNVCzUUAj1pdvadfcGJIoF7AdXK7EcObTXtqor1MEEaySke2m13ZPDuZBf4SFASJ5hAyLKwlO
ULQ0zoZWVW3TqoKRIYtL7V9TFtiaIGe4XWlA+62q4thUnXBmpskNbRgo7GZ8qE7zkbxDZ9gPZuxk
T6xvTMTsuqklcD+qbQMc6RPNhdnJ8xxT1suF+CgMpPSeRt6cfVPsX9f1YntlK0mcYlhRWxhTjgS5
HMjH+kDRA5Q9l3vMSwB/EGUNYZfz5nFZqJ4YGJr5DF0/1UkSLTFgDrp3wkj6zkZI0e2s3cuVI3uV
L3mjaBZkO4ZZSeVMmz0aVTHPSJrb+xhM04c+YIHa+MP0EDgdDDBUil7x/2VnPxbKNmJtyse4r7OU
lQSC+oDcIga9HbRBh/sKkHbSQSndWXDJN53hapHcWbbK0qOBHegkhRqU6X1kPwmUhX3BJ+O1EsBd
b4Ct5GrWworkN1Hi6rs8dohXfInf0J4WouuvPtOT8rMORJNw23ZlJZi/4wDytpUUx6cGsnvO79hI
+xA5FPBokds83oNqRoBsu30DP06Pi5RMJGhJgwYnT6qTozrHe6PsXcXIdpJ6juZF8FgRnByPsKda
ZTcnDexLE58l857mgpMTXDoegKDIwHHcaNg/Gl7a7EwXXxc98gW6wbNixiReErtmymf4kXExrZdI
2zX9b4EKbrprgiywRXTyGQFWb+eoDiNk49KbxTd88M265R4zIW66E3csskP+pO8fwngo2GWIZUIY
kPckdY5k/ajUm0X6MvbBUu/SGawskyNY3uaDYCWRczRxZy6mYiD3pweaP9w1GI5z9bsSPcPdpbrF
lHISCCSyb7y2RrbhKzPVwnX26oT8PTNT46VxgQN70xz62//hWSdaHRfdhqQvlwzVAkAEATxsr5xM
bziy3ksNPRySsIdj8w6vNpPdutXScnXRVS3FrbIkgPZg4rzK0Cej9N6gNt/02RQ8FTYv8UocZ/Cz
OVz60kC/ihEFmf5K9e9/eFScfZ8r5GfDJYcAUMuz19v0hplXNCUnvihe3G6+WS2GM/V0NjptYGqR
HuIb9ai6prv4jMCXjTcYgOZDn/AMXAg23VD/ErUpMnt+TSk5e68rBUUDNp7hUgcwQHroTOCVpTdF
AcLF7CZpHwU7Kzo6ztqXFYqKsQJNmY81oPlQQgXqxVGiaKIyHYadroyOyGBuy7R0SwPLzGcM2lYh
eTJpSKuQ+qWwnoWFuW3j9fH93B7mUkUn2r0/JRGLH+3diEEAvC8EBkQkhtu6pU7llrQDOgTi8Utc
pHs9A1qQsgBi7rEZbR8Qa+5MRIzc289y8vfqeI+phZMiLxGaBVh7Fuv9GQAWbILKGoTF+z88Kt59
9pFlhHEI9KU6+z7UqbPkb9cVcNM/2zL+LNv4DG9IazpaJptd6qedHP2g3UmfHq6L2FS3lQjOeERN
YxWjjCtVNC+TelstgtSF6Ps5gxHbiyYRm5WUlkstf5/q5+u/f1PPVr+fU2djiTJbCRFOT353YNRa
3Y5B2Yl68TZ9xkoMp8621ihpSVGpUq3XpWgcVfYH+UyiyjGr2L2+pC0wTZ0d+n+OnUdEidt5mEDY
wAw6a940wZE+72p/AlyTFhi/U6dAJUGYXBUoGz9xbaYzyCgMBIPycbnR9sOJniUXM9c3VsASEJ3k
iCN4gXZoXJSh9AWJZoXJzF6rFsNCaIy5vpmiVXGxhdlqE8aeYRA66yEyGnC7FF5D/wV4AU6MzXJZ
mOX6BDCnjzWQhk0CgyNf+qp08DgYVUEcsd3msBLCNnMVt7SLYpZASYBnAClAgAEkLwtyX3poLSC+
zSjURT8kjzIoGYGN2LaqK8lsk1eSZ3maVUKQkNMxSALiaD9GGShHd0V7KXzRXm7faMsiwGDXPqOi
xUvWFcUYIskxzn6UES/VQzcN43voyqlB2yFZ6rc+pP9KUT7EcqqoabVpRzoMiUGOKjiyjZ2wf2m7
eRj68X9L45Qx0ystoRMiNf08eLrbB+Srjl0s7lSh/93W+w9RnLLkLN9W9LhZY3kqjTPIx8pJ8Drd
TmWslsOpxZDEwHFU8SqJD2Egn5c9+Ylxf+oBgfou3pVoa9tfv8zMmH+K/1YCOWdVa7mkRwXiMUUG
sr1yNzbfwukxVC+WfVE1wX3btk0fO8h5ro5agK+T0BcDL/yERs7v45R519fzX670hwzOe5Wy/Z86
hXSiv5vYZRmh1BvezJ+6Q3pAUckIO1HXQkgtSI+KtpJzaITGZh9b8PtzWblLf+rSYy67MYlcBUmN
TtDGxA7mysHxXctZqRWyDHg+TwKHbTM9SeWxpZqTZf8CVx6G+O8N5Sc6WlJUtsHeQkSrj0U77uJ0
2TVSshMcnEA5eOTuqZIAXp/CSI0uo9ZOnNvi2QD4en6RndQZX0WhpmgDOcsBsONhUTuEUZjLWsY7
WzHctvOVTIR3ITAbPI53i/6WETgeCGkrybMXABxq/d2U94fr+ycSw1mOlgI2a24R2BbDdwx+pfJt
q/jXRYh2jH2+8llUDxezl3BCXR9k9Xda3MbNz1YSBWsiMZyVMDIyKUoD6F9kzA8ZY55GM4hcupmU
CIyFSOU4W5GYSt/p3YAs6/y4tLB/mSVwgSIJnE2o6Gi0aOGFTVCOZX4mkmAFglPn675NRjS0qePp
no7KZbS1w6D2h6q1BTlawZHwVZkEDVpo8kC7V403ppEgJ6H8tvNj/2/AEdfGhnAhQ6ykdtlRqJhR
fn2vY9sv13VYtGHcrS/DnIRJiGtS6w+jrgDK4ZTHP6/L2Azu0Nhgs1ALrX/8TI5cIAJPkp6VenqQ
ghW72I/Ow5E9mSVPBC69FdythXFbVo91oiCFy1qmoj2ytOj4Y6gHouzD1satxXAbZ6RlD4wleLdU
upWi0ZnrgyyEqGJfwju1tRB2nVYWBtCYcx4tNnINx8FjfMt4F5o/yaEHeS7A1MlOVDvaup9rgZzV
rBZ0pygjQtR47vfKFB2tsHSva4NIBG81SVekaQ90NDv7Zk14yIhI0jdrNutFcAZzGMxaKrQOrQy1
q/m1T+4wM+IBO/dGu1f9Ct0ToueLSBk4w9mHaA9vZbRGlXrs1Kgs2tSVJ0GeYytBsF4WZzvlXCPm
gESsJ9OHkIJDmVjoOrkkphrMpBQY6s3IeyWN73jvoz7PohaWhxXUS2QGaEDutDMYCV1gij0nikAt
trcQMxcoOptA8OBWJ/Vtoio1yiva4lvSF4v65vz2bzTvbxF8iDglUjNkHZIeRZG7QBD106jaXRex
fUYfIrgqStRaaSf3uLCLFZSFPy0PWf0NhbtS1MC1fYs+BHFWTgY+jpQvMD+EfovobZuIAKc2G4LA
Q/5/B8J3areyBlB7DQkH5Yfix2gwzPa5H3vaJTk3+N/tiMN4hwBBqJ5ExlW0jZzdWyapbPQGXQgK
6N3lr1J7P+QIeFoQOghdrEDxLPb5ysYuS1miDQd5NzP7Zdemo+L6dqN3XS+Eu8lZPaJHmFyLcV6T
z0aKU19/Kf3QC5/6r5MrBV2AfkafFM5yJ24I2IpW1ifJ2cOkLLCfOSxubvzo5t9mL4OC5KTkluAK
/xeb8aEynBns6lLHRDHqUIxnhkEfN4B1GZz4BRgnDubPvgo2lSn5Z/f4IY+zGUmrt+04NGi/Piuw
81Vgu6NfHUA06pUuEayOfdkVYXxoWbVlllrsxqWH8KgBnI9VNfKjSPUFh8WHlnZlNiWCKMRK5Wke
zyb5HbZPGhJ+1/dOJIazH6qVl13VwGNZyq+xK51FStH4fyNFIjsiuF5E++f1IiGlU0yxbUvb+AjM
h1I/RIoozSEwGHwDoW4vc4LhCQD8YMC8iJ8mkH6YRuuU+ctIRGonWhJnMWYd0WykQO2K351XPzE1
zwIL09+KGz6y2UdxP4DouNjnKyM1DpmtSwwQdUx+q9FeN5+JnTlL1Oyuq8Vm/nBlKwhnK8xGtxTw
1f9V6ZV3jVs9JzcsUI886UkgS7SPnLlAdGFkwH0GHhPg0JCMRW1XRzVtOlnuu008219FWF4Ct0k4
ixFrMl7TNTPD+o0a/iDCPgqBleAbN8xenQfwEbOmXcaaB748cPh2wmLRZgFndU42F2iUVKeSwvLl
ZYKSvL6rzmrtAFveK1+VYPSIX56tJ/Igi/rZBIpoc3ajWMyu7lkxr54vJE6cNFEci9y1tqghRXBS
PKGOFNUWEI5hB/XhNukDJX0RaJ/AZNjsB6yulJm1czskENB+qfYDWgLlQLrVcZeXV3tXz043s5ou
UPpFhb5NJKb12XH2owfsWrgM7FF/2+zkS3ywncnDuIgbOejSuyF3DF9OfSTobAtfxXCvop3lbEnR
Ll0WUhR5pClG2TdDTPVDsLcCx8xjD1q9Ick50xJpv/gD5u7afe+z2YL/aWaDuZArntnm7EgLCG/E
cDhJ8DtdFuwjY1lgEJzNYUDPuiivLTBbNmdDDMxkAiAY4tTkMCt7Ta2cUPTWu35GOg85aA15VFZo
nPNo82Lop1DfXz+hze9XEd1rhimjEYQz82VECxKy2WlNvTHmh1YT5P63Uz4rAdyZRHYfhm0Mh6Wf
06ds36DQa39XjvYRwwu++nB9NZsnshLGnYgO8kYjK1ElApOZE8vgz60cWwquC9mOblVDNW1D0zX0
zfzTYDRlXrdlinbv9KbfJew97Fk7DcZW9lgPmQj0ZdOTrMRx17RSJtWUF1j4eHkEbKgj2cGsjq4u
HZf6mQ7oBcly5/oSt7XiY4WcVuTIXsw5o8Eq1KOeXJRYUM4TLYlTinhM69KekF1KAUmK/Tv8b6m5
Tcu+2jlOHcCqiiRgh0mHXLNfQGCwXyyldCS8Hq02vkxxIeJJ2Na/v/eNz5WoVWumWQUYjNJ+S7I3
Gc3WUSICdBWs6j1yW/mrXK/rDhjr0IeMBGja+Yr6hk/TbpfY1JeT+Pm6Lmw6+o9NfL/gK3GjNmAc
qGWwAHnqWelDUk9+ZD1oYCq7Logd+ifrvRLEPRAmKVkGcCki4pRyByzHnmFdpPBBt/ZJ+SX/NxO7
ykoauwKrZRndaClTjHx3CvBP6UDir9dXIzolzkgYcZgYSsRi2iQ8LmjcaZfCyeLWDyviEFoKbpRI
8zgjkVbDf+aYpNw3w9idJaC3ivoWRKrAmYVOIoAQTRDTaoreO5Je77SaPuaWhlGNpNj92QZyNoJY
dRwnDI6iN1Asnn6n9FJ2b5py6ERwEf/FR31cW85OmHJoqLXG4jDg5r3PJN6awPZlUV/iixpLBSf1
3va6UrwxSyptklm3c5QGixyAsKUQslAK7tJ75LkSUqugq60HVvTUtVdiq76dF/vWli5jPZ3CoTm0
shBccTP6+rhR7yPsK5mhUphjnsOod2OwAG1NNrxovihW6XTjzmh30fLal3dK6XVSAX15ua4uom3l
rIca94tVEsQZeQIkr+6oS/tQ7wQmSnCpVc5oLAu1e3OSkdXNq2PblKBz63e61d91s+aM+vj4Z2ti
a17t6FIvbRVFyM0M2fSr76zXWjVCJ86V5z+TwxmPrmqjhDAg7Ui3do3au5Ks3xVU/zd1i5WCcOaj
sjMLPS5wXHYmO3rdO2lXBXHVO219nwknhURnxdkPGoJNyNbhiysAi/iYmrmoB4a2rB+MgM3skLfI
p2BdE8I2iu4BZ03iEANQ04hlGo6KBnmPpcwr1WftovE+bHbxTpSRFCyVb+KMykIiRoGl9uqhmnyd
eJF1GLtd2xfudU0Rxb6fOje7UqU2/nkt4ORlcLIW58Ql3oARtnwX+YZo7FFwrfmuzSxsqkhP4EbZ
sGrnhcfcK84GwA0YUXi8Y92iIvB1QfDLo6imQypF7YxnHTACXRAQnFJVEi1LvR7raJwh0TKLaDE4
bDy9/EkwB4vkWv6o6d919ecMennFr5p72u2j4Zfg/ESCOZPSFnLZWzo6O0Z38CJQohwzgIqG0U5G
PXTcG6JOkk3VBA+FbmNgCv84eZIRglxpwohBYjntNDuRgkkpIDfk7YFkosWxL/sUQa6EcXassRZt
mE3cvPJGAV3Psq9PVSC52oKmVVQrkcLBEMUkpFnc3NOVWM6upUbaW0vWMh1lEArgOf/KxqWUHcMt
yV6vn+D2Gg1CgHtngauK83OguCW6xQYgFan3i7DyrSw81EUlaGzZvuj6hxxOQ+uyNPLafs9fyr8X
r9iXj7E3p9jJ8Jb4teGJ6h2b124lkNOU1lRqywKrtie1+xSTlXYtGF7ajF5XAjjtGGIdmC8KvBwZ
ZY9WiZubpkfApx7JbfBnh8RpxFT0mTpLEJWGZ63ZTdPtaAraHIUHxPk3o5MxLURY++G5+N5fGO6L
EoFBHfAkbCohehQNZG1OMANw8W/V4xyb1aI4Kk/IF3Zfqhf2bp9OmZu/LMEChITCy5+FcwICneBj
5SSdtCEfGXoH0CCQaTlPTuZ+7b0Unec/vVzg3ARXiw+adTK3PWEj713ttOPvorvvdIHhZ1v02UL9
vYV8jFzIWV4MQFb3RjM9jkW4T5vxlCTWDvwCO0tPb2qrcK1Febmuj5vPgY+Te0fBWAWSiaEVQ23C
aMhRA0DY0bH1b5r92Oanvpu8TgSEv914s5LHGQ+lyAdpYsUPSatulcjy6gJckY1Fb5BPO1dDdWvL
qWsWsT9Ug2dV1aHN6PeU0l1T00tkd4Jt337h6dBPRTMUBdMR/4ykLUOx04olnN5ntW7eeWIvFNDd
lV/+EgUQ27WzlTTmMFbbXRdZOBVsUOgdNhy1H2n2shvZZx4orvzrZ7upUoYKJA9NBaSHzt1KGE2a
UzAKYnoWxLCBiVwau/8i87x9ph9yeDQra6jLGNwlfz2SdcC8YwwzwnUsvjDUw3lPLs1uEYHLb17J
lVDu3AwrNMauseDt2tpJxsFVzLsQUFrXt3CzN14Bcw8UxCZEf/98dWDFYJG4KrCHrTezjK5bueSg
7CvXPDTvA/79o32oz6IJ/221XMnlbLgy2j3YL96LrINHjiDgYFb8It2Xu/osRPZhm/XJ+KykcZqS
ZX1qZBTS0oPhG/vYG5zsIAUZIHpF2rJ9bn9vKG+4ZTLYlhoiEW/KZ3W6l4rYkQchdxBzo1cWxBvs
LkmhHQYidZa3qe9yvzsBeVhztLN2NP303vYQvAOQbPh6XV+2r9zH6rj7LUdLSeoOjuKv9HW3b/Gy
E1+5Te9n2CBzUC1gsBAuItLbXMsjgrePvCxOPtJDodei8oyx6RpWQrioqGioNsSsfRWIn64xj6+K
Urt0am5ypfvWEvsyqiayN9ltSl7HvjpHCnXzynyy2/EpN4u9ls+XjMruKNfeJMs3Sdf4NY3dwZ4e
8iI+AWTPpV3vZuYYqLbxLW5AmqOV5uKog3YuzaRzmtmUkUUJ0U44No6so1FTNQ9KO7npnN7Hg34B
cYZLJoqp/Szz59k4avLSOxEhblXRUxkjS9faP4qye5BJt5eyFDlk1R0U+ZaSwZVyPIUL6baYCl81
an+uDB+5sBtZM2cnGZpdW7cv1Bw1Z+m1o0bzY2ZakVMPjS/nw1EuUhfGD0zxMwHiIhl9dQQ2YZvf
d3Bks00DjDM6utS4VmciRJbvVTAw3xaW8pJGkxNPvU96209zct/hIBNiAuEgN3yySA5CgFsygtbb
6H+2Ux3Iifa41NNDKcmPSmw6aZHsrGi8J2p202TNLlEBjKooyiGOspfZyg99q+17/Jyxi/Zzl+9A
rMNUJXeNvJDdIqpe7SV9W8zp1E+Spwzlm5bZz7QeUJgofbVDgmIyPc2mezXTfcmsLrMGguc0vYvn
2l2SvnfUEUgQACx3Q9UE4MkIkHewdVsTPopaeHGqY8La/BbLy06Zih0AjND4MleeWk+3FMiunT17
SoM0oF2EN+g58xsDo9pGdDNOYzAOxDNn1TG16KmL2y8KuuevX1bRLeJi8Wae9WXMYCT6khz7kbp6
X+yvi9iOjFeXiLPjadqlmrZQDSRm73EqZvcH0MTqHgOFZihtwhBjM8m0ksjZ8s6kcxMrbB5OdRR/
fEB/jrs8mJjkcsHX5ueuEKVMIJFvaKkHu4/VaUT/FoD7gJwB2BNjJ98OMH2Fb3ui8fptD/K38eP7
WuYR+f+8mkE43V7S5Gnqb2wR8pRIBGfG+7k04X/xgkoazcGUXznYLiX313VjU4ipgXBK1U0D9NL/
jAXlZgqbjPUkoBP9ruuzYzfqP6omebguZlPLTRsA4YqtA7Ke14euIQjP4JLM/vskf5ctwS3aXsbf
38+fPm1CydQxgQks08ptdAPJnN4ZayoIZrcjoo918MdOKzWsLRkt++SM9m9/2StMqR0GrlOK59A3
A4iVNE4D5szul6qC80sPfwGLZL/iNzCdjP60q3z7zqSO/YjMPiDx/ui4+KYmWud6qElYZqnGTqxY
Tl0KFEK4k9wbrO2HTo8oREj7+mD50XFwel87MmrMf5v0Rj7KgicgsmpwVnYYgOsJ3i3MvnuKr36n
wE/Ua6BjRXctmnAlvDh/Xt/BTYVcCeRMrmUCSkLKca/Qx+9XheU2/XTOKiHO+6bZW8nhLtasR5XR
V9jGzmNz1NQlIx49MBYXdBcDG0H0JlAFC+NhRfoUox0J6/u1wuI1yZLbtgf4rGXeDHPjwdEG8Vx+
6Q3lCRQ5mKTVC/JjUtEyZkh3uVHu9aL3AHF0KFrz3ur7Uwv+znFQXSmu3KzEk9dSjtGMUOr6cbxn
xT/F4h/7xAOUmO0YtWqILpU5MX3Jjn+XtPw1N5GXAS3LHYoa7BJV5MRZ+mzT9FyGxY6U3R3Q/3Zt
ilT0iMR+VPlF0Xig9nqOhyl2SyU9VgOKh7oUgFo5UNPurFi1W9v9g0111wYR6kT0YzoZD51UvVjx
IrugDxQYpU3buloaZyXkwVLrekTFVlcqJ61RXC8EyTyRBM5JZPU8oGDLlLm+L6KfpqjLa5N3VFkt
gf2A1QN3KrtCmzpUuBnkYY0pYpCZOdkz8p8HlG/ApTzcJz5x83PvXNcLkTazz1eCVbkLs8aGWqSz
T+KjUV3yURB9iURwLxj0CCCxW6DyK1Nf0Q6WGlj97s9WwVk3fVErSmuIGOvfirYv65cS+B7XZWwn
dFdnxFk0nXS5WSMNjuHI8hC73WPqFQixAHKNPoQsdkTtp2xfrt1YzrJlMfiMiwSzqy3dT8NvAH56
i6E4fSmaW2Y//IogftyqmqRsmnIkPaUZ6LoSaDKqzBkArmuXroxRIqHrE1wnfjLfthNTyhtcp+h7
caJgZjMwFBL72oXaoH6fzqjA/pmC8DP6dZM0lt3A/YVl6iTZi92+zZ3grS7Qc34OK8a7qk0RIHlN
QZ3FtFzM7oyZUA2ZNbt2WpypiDJamTUbb9HPDAGwD7q9+jS5qs/qu6J3zGYA9qHz/MxVm2WD1mbY
t9bC/H86uVkepEruWIBgkTSBHQfA6+fF2WCARZJZ12SZqAan8xa6XbvS6mVwmmqnMk/gLUY36ujB
1C1n6KagK/uTEkV4oWuFW3XqmSaAom6n/ETkhgTowShkEBLMtepGS/9WF+YpNxavUbWgrPVjY9gH
NFM8NxTZjGpKD0lb7JRmaQ5dXaMNoJ4ax86y0o31HM/tTPbyvHZIg1ebDDAOSQp3SEMC6XM6znWB
y5JOO7O0fwAMqAAQVP+9D7Vd1ibnDJvlyGn4UNrtU5sWpXtuSz8qA9O861uA5Kno0PpWenE1BDpd
vibmvAs1a6eU8a0CkAqnI/N9HiduadhBkfe3Rquc07q5A6bZhdLhDLSrF0v6ahrAnQrlfvLQ3/Ml
rXXUD4Bc4/YRqOX6vj73iuyZevR7UCSXSvMPq4sw6NWA/atcvgHxeY8OYz9SotlpNcUfEuWM3EDq
1nRwy+VHplY+tegl77CcqDaOUWGfGvK1bevcscPMa1X5uSqKnd1LD7n0RNT2vquzwpG1/kxS+2Jl
rWPOyRd4ALy4E/OU2fZ9otOn3jQKx7TVb0nVH9toOZmleV+WYeqoJEIyS8aovoYMhjl04DVnXTXW
SU2GR7MGBnCf24cq0QLQDqSOCcBPx8xzIAOlmupIff+9AId23E+PcSkdp1B5kZBwqdrQVVt1dvNp
CsoGpAFdcozj7EnLm2+IfXRn0UrwGsaPEzV3hU58oOUi+DeS42yYbkSRFaE0cvVMPuMl5wyRfFc1
45mqcb2L2+rWsIZDmUrfaUvuUJh9HCjcd27etP+PtO/akVvXtv0iARIpBr0qVK7O+UVot9vKgcri
198hX+C6Xa7ThbMusI29NtZG0aQmJ2cYcwzOdm3WIDoRvxTUhlUta9eao41ptBumAJEQ1V7H3PLq
HKJ5Q9xtJ4PNQTSgbKd0+j6p4WCZiNLyIm89S6eRL/Sw6Xt7F6mwBgaiWOtcXuU4dNew4kOT6O3Q
i5c0ylAms9PI7UqHegDEg+9KHVFB3IYcCG9Od7NK9L5P5l+lWdt+nyF0lc66sUMgwOz3JmG7Ps6D
WYPnvKo9cxZvEpYAKBVOBwATPiHKyzMLxUIVuumIR1EWj3QI97KTwNfUIbYcvWMExvLEHJXuSBI/
LOpjU0/Hzio+DRrdD1O5Lol5o8WDzvRP3uttjzFZPrJd2gxrOQG/iBmkAzGyxC0G69C3KsHX+iTj
uMkKc4sK4H04tzd1YgZ6yv22VhtDlgH4KdetnPeMj66hnIMt2I8hg8xZPF4RQCnsKnliA9SsS7yt
84yR0q7fJNU0BCPkJiHjc98r/UqanTE1KLG1XmKAZr4eHYDWDV+bEYFJZ7WLJoHalKHwzbG+H5O5
hFJSDYBd5jxVLH4XTf9gFyxxIQu9rcAM3GRGAIGqVUHDI+PRa9REt7TRW0KFSwz7ahrjO/AJotkR
q5ssKplHM9tjInrkhMEI42CGLGY9dBuO8qLqld+l+egxxrY2b6DZNTdeU7ZHgEmuzcp4L5L4ZtKY
7OTCpyVxhV08mtRcZwbN3VzKTz1ZhhuCw8Ateou4vYoyd+T6tlZNUMw9Cr+s21vdE6q4fqTHa1Fn
N3k9PWSqPLQcVcfGMkHpa0WezjkEb8IuyMCAOMboDKGDutbgEqqcejvXyRpw0Rm3Kg5Im39Wod24
1CpWCN9hVpCKc23Fbpk13PAuPxbcOTbJ9BCX9q8s5UEnmyAN9Z2O8hcrz55Cm1auhFHOLXdDpV2R
sQNUYw7SNPYQhvzAXdszWv4Ac6d5mCNyx+b+qhLzY0tl5YpQw1GKY23D7Y9NvWrn8b6CSF1qyA0F
G6wTF1sdQjWlBDSGValvoi5u2ag7l2MZhArD/SVjzw1qy50y79pkXHUNQe02i++GCrB/J7KOLMt9
UDfeZh15RNG3cmvRbDBtuasSsnMsaNES407QcEPp5BtAR07TFExdeaWi2C97lFZQhLYovWNyehyI
8aac+bNlaNjK0gZC1QqKIindhGHmGwkZhs1gQOIoKmffs7J2J4Wnu+LA9LR+3DTHvu+3auR+tlDV
oDx+HBScbWf7YUSuZGXGXiU47lC9TUcQTaM3UEbdesRntFJ+5RTdr6btI9AmmDXgDN19VeaRK4zs
Pu/4LgONi66MyhdseiujYT1Xej+Q4bUh/Mc8tEeZWDuVJAiYwytmDy9mLn4yC2HSjGZFWfbrnosd
d9CkGBO/SJojEvw1+g1QI0aTYsKLadZbywBwx6hXjjEHEBF+LfKJuDYzgzIubsoOT6s5Ix1Fn2GA
8I3mFRwUTT9NNhQANapdl3c35gC5Djo85S3bZUP5NmjoicY66BNsp+d8b1W9N4ziYUaHwM0SshU6
PzZI2+siQZ2dPySZ+sX04DMeIn0XL6Zh37algiZu1YxeXTBfW+zKMiPqVjR80aqUuFr1Z5+Yt7Sb
3mOHb9JJw03RF55Zdw3CjCpsNmQMH5x5XhdDlrkYLfFtDiRyngNcMVoBiuW7nOLfsE5v2rHnK9Ir
j9RkW4rEH2lxTI3S9BwF9fSJ/WhqvoN9rOf511xau0GgwC7Bwt4yf26L3o2jzuuMbh2mE55Utk7S
5qFL+lWageOZ6oCGwz508qMxoUsAzlZi6I3uB9cq9K6sSog2ywrz6qGLlpt0C6cEwEV1LQI1DOt1
EXdHbb8pYQZVp19KUwgv65ojqh5X2qAvETFxwcRPy5zeQtJvYE8ej5mPLs4tKYAdnKODlTMXooRe
YtabijgPTS18FLmeRDnfA1h134yGZ1bsigLjG4rxvh/UsbDE3iIWIKw1KFjUeIhq+4XXHd7YzgTQ
QQQm6jCmEwZWIdZsFIfRmTZSKsfNQsxm1u11HpKg0+F6svJ9Q/IgVY1nzTqQOduZOt8nWb7pDeEX
k97xqUJYXHmsaO6dIvfHLgxSOt33ot5ZQ32tknzL2tnvdXpNjWyHkSG3ZfaTsKBJOZEN7addqCuv
FPkmYSFeOW5uJ9WvOGlSX4bh1gz19WiOrQvVqsEbZJTDbaLiEdcHx2Ax/sf4c9Dhh5B4X51+O8vx
CfICx55Nq4kU2q2S5kY3oDthJITarANs4Zz3XthmqK3j5CIzW5MI0kKscNy+mveticHlKqa3LdW3
ZTQdELKs8T4Hy401QGk1GMXRMOp92ann1LAPNhGew9tdO7BjPPYeqjJYvkEINXR7wodbkjobhlKj
3ehNwegbw6RAFlqv6HL54E/6qCye7WVd7YymfK3ydkKEzn7KpvwInUL70qDvfe34YVVul4uKiOiT
2fM1i9p9vViakONVw2NQh2YKPyjhTpCs9+nPKIV/nAcbKK/svrGW8zXTm64rd1GfBpFTbNOcoxFo
raKJvZohFHm7/DEt6w1zpp/KRHeXpb/UmL239sJgzP0YyOi2b54SHm+NsL8O+/ynAGGOWw32sY7U
SnNzFfJyO6t8zbvho1Us98E4gibkVG170FZCVnhVRGwLqZcPq+Frp09vHNHftcCV0pahOFtUH7PN
Y68XzY2tkjU+oY+xtiCe+RpBgG+11b2I4r2dgkkvMex7PvSr3Mh/FkicEpBdSabfRRi+zmXumTF4
Ylu9H2c4syhXQSStJ2BNf5CwirwQAR8DFZPVD6XXIHVIp3lLEcDOdu+Thj1AudrHuDkotqFtaULA
DBlNJxT+jxqvWs7vWFzvZ6XfDFyJrGig/dvsdTdvmkGti8YMmth5rajez2y4jaYsSHNw5Cv2WnZs
ciW+TwGOMYmHocedM2cktyRWSCP0MaG2N1XOYTSrjzRH9ciw940ywRuAHI7MwBMkTN1CETFzMwxb
B5xM/lA1a91MgTbMVVaOu6hRWycGoWEWP48jW4O44UEl9b0dFzDH8KorhtGjA18NXB+mOTy0oX3g
lXArZEecFI1rGtOb7NSRVT2aouy2I+Ig7PIBhMa511d8b9j6ipU6qHX2EA0QRQKHo0SNQ4b9xkCt
GI6F3MYg1gXHPF7k2Jq22hTuZEK1SEogsADO6boK7095VEbn5crGYXJ/1M1mTlBVpd28zqCzXen+
qkiZX/QwAcHuFBwP8gpX13QdqvxOG9NzKaELYDC0hPV1O4jHArIwLAE3OsMhWtaPyebbIspRlU43
kyy2TpPCfkc3dpqtVgKtw1neR7xH8tfdhnPyJlWbeiwM7x2z+ywrtpN24jc1etiznJ+yGdePsxB6
mghplilwZ/IhxrEVMGwxAUIgutKvynq8QWvlbigi3047vFHTDrcJojxNPqK5P+3KiD81bfdrtAy/
AnrWLdWMUCRaIQBdA1vr1TavoRApnSPQaMie+J3B1L0Nkt2aI69O8852jSS+Gpi8D/P4OU5h4RkD
Ke7UXI8Y64pIjixI6sxNHYiTqDya1pgBPAwOAe5hKg+9Md7oyvSqyLQ8HoXvJGKuGJIgZfOPKNQr
jVak0z6OeKpBiQiMldXFL4zO7yWm4RCZ7KN6dKtw+BXG7IZgsoyy/FASflfo4aEI2xVlcP9Dx5+o
kT6RNHpVPQlUzDdOnD2B2g+X2XQAxS5LvP4wnLQC9Sdr26dBDJvGzO5ShYtJx4cBuHDO8vsWHfMR
ByX0iPZRwR7jUXzGHWFuaY5bxuofHW1u0j4CXTQJJ9ee0jdz6AOu1LyiQGiAKGA3ces6qeBJyGAj
VQj1u2VEVwrRoqvNYkVzudGJsYucfCXm0Y95u27S+Iq0zb00xF714c9x0MHYNwHwJT56UM8J7ryd
xRhcbgObQppisl5Se9oaJvEwSwhWohG0YhOCDof9TKd4QWi0m9pwPD0JPxqSbS0/ywxhRdevmrS5
bVW57kcIkdZZQHP6iVlLeCAJRwGC+dyNKLx2Om9Fhww7LMbeD9WCoYdOi2+V3VUYR0e0FFe8njZp
1I1wscyX8KxMm0EeWeuoDa/x7WtPVBiBqY3yManxbDJrVzkU2gL6M0SRKW/pFXPG2qVJ9hjjDhe6
u29K/iGIAu6mXztG8Rga6bZq+YEX0OedW395bCWgHKzEABvqrGZXrLIaqcbc7coGdSGAK6NSBKyv
/WTUK14h9B1NO0hywHmtaPQkwch8ka27CXpvtL7Vpv2zsMeHVKbPFYa5QIR7sOPBJZERRDzbCczm
ZbNRulORuaqpfStMb3OCuMeZ6xepbdslvLhnNZhY7AEUIuDPjeLR8EsBLZNG2zdpy4C9YXdzOeIz
0dBTOXmmUfZoj93bzEN3yqift6m7VBaGRj+xvveWiBY1yptW6dor8vSaI9cr+vRdOdFtbfWrzCze
aOEADzGI276uHhuV+BCTv0oS466wsmNE4DF6o8COmrUTRmur6NZiRCoDcqa3Cfqtc5b8nG2Ucqum
OEyG2nd4ArxUYeDFUWvApSAxI9wYxxqOyVbjTceI2xSieIJXZ1DSTQjdFhR0B1H5PJI5mJsi2nS9
2OnchDx58XMaKQJIvQ3TFAc4z/OmauZ1XLePpJP7rA0PkZ7uenswXOgz+kmerVjcbTLkQ2VSmu5U
c+ThzEFk2hwj1TUuVEZ281ytdDuujaLzTBtoG8XuwGH8C2zygYAQqWEY+8aGHfbAAkl6VbHypRjo
LhqHTSjtt7FJqTcn/Q7z0c+Mq03s9KZnz1XiokHlCdPAs1GnXtn29yANAtGIHGo3nTN/jvDSUah0
BtrBnACcoCtG8SMctLVq+3HboEM7JuKnPSWfDQUrCUcRDzVz6cb1HLq5GjbLX4QhYKVhemWg4GpH
AICh0OFGdnZMC70ek/q2y6LPUNB9qtmLY1rvRe4cQVz5kPLEcClY8JRJ72cZ3aumDAYUDrvMAjGn
fIhFCKkoYu5FUWwqfL0pxkVOavx8hhe2zvDkZu29rsaVYZpQ8JV+hhqiW0zDaqmEsVyifoAa7sjl
eklve/i2sCNXKVGImhG4JwRZbBXeIhy7T6QNcrn0NevyDW7rdpjZVWvZW54bK0ylf8owukP19BcO
/Gb59SYsHlEtCtLsfa6su7oenq1BXUMQ1x8de2ugXBll5h0wZPjqY7KaB9MNYyeYHUj3aWtTTEnj
DtI4FNS5dgr51oygLUlYcQw7ESSpDf4oyIrQWrmd1d0ktvo1IBfmVbuea/rGHf1AJdKmityKQYAE
iuziIfNhhw9CTtswAj06CKTdTHO1HkS8bSPH7TSIiCcz4CZ6ObK8MdLe60p2awn0EUOUX4XVPtJq
uGKa7gSN1gljQd9p4RlpdCDdvIu4PCC7WFkhCA0yXd6YDbRc8qH2hcwPRiXnVd0w6nJMs3pFqm5p
KlZ2MaA+ZW1QA933xEq9PnGCUtsvte4+wIf7jHaqVxX5dVPfdCiykEnbrkCpxctZBDr7uFxHKAtu
R0OACyAJeqowLYo4piYv88DVyraQWUs8gRV/How5xj6Gm6JCP53aPyL0dYx+ki6f9EpN+aYtzHtt
lDdNNAWhbLco5ayMuT2IkflTzN5mh++lJkHY5IFsLUTNPeQz+8HLc2F5Vj2sQ3Ps3QkNdNeg+qXI
6OgKlmyFbeRbxWvHy2r7gYXTlZwQIdOoNt3MgNmr+gmyJghDakAdp8lPquQKp+WpKkvdUlhrjrjD
jsd9kyP3zLJtbEGdGqmxa+PKZWm0Gns41yRJcmAKiwXo+KzLudxSOiI1M8CwNzG+q1tUhvmvPrWC
hsTXSK9vm7ZBwj4+16oALDulr+CVQ5lYrCXHwEuS7syQ3Gk178qJfDRF8iucKSjtFGY+265+4wmK
UxoS9jlFgUI+8gZOkDXTzWjIB2b0V3VcHqvGPEwR/Sz72HFtPq4gTLqdgJtsrNrCk5ith9b+Mel8
nYTGQz6NK4vgiqN0vkLq7AsRpy6Sg5WTah9UTEDYiAE3ON4iZnk0rGYTa3uviniXzNWmacJ3U81v
ILzaT3p6nOLRa2HHAbR3ESXx7kB4fIwhGTGE5QNShw8ogdzNZrKZZvODWtOGF806694GnFJlR2i/
tADHW9kVkWnqTnw6SGQ7FhNeOoZ7lSEHk3I78dZPTPXqLLkar4PEJl7Zo1KGkkTMhsOM+2lI4zOz
2mhVD+yOMOAqE9P2jJquMit0LYYhZ7Nr7wmC2FEQ0II0KGVxj1iD9BLbOPYkDhJEJxcQTGfa1X+1
0k5xKo7VgLM+B5CEXaNEhQFbmCXZFgf1sFD8tXv68/v++L9dZKxHQB6MPgYI3E+phPJJ1YNGvuar
6D51jpFzSGjsWtPHnDE3Ea/fr/Zvs3VZDTMcJlqF0uYnzfixm8qWmYXpp9GwAlDQZdIJKnUJB/Zv
//PvZU76kVlkdeByqSCJE4OqMMMtgHtF7l9YV0hR/8OWKCNUmpxRCL+i8fsFitHRUKuRRABwEsyJ
SVxFeujCp+8XOTP7gh2BgFZg3nP5pxOohFGKOEylWmZfJl8/tOtsTRfms7fLoLOz38gmlgUiaYp+
wvLvv26oaAtVNuihmsbBqDfwFaFaX9jOv/AvbOLLGifgEsMqIrMy8fwu28EUa1BhQ+GKrccD2Th+
91/M7styJ6cXYUiiJxRbyoZ3iRKQfLfyS7NQ/+I+/t7SiWlHwoliO6Wmj/I+SpFIf5gqViqnkytS
8013QIlldvxLx/LBBG0EeF9+RkMEpQaFQLbXTzPvPBmh5fL9WZ//nIzZzJEcBnQCglpoNUkIcCEg
rD+s/DZH/tBhOuD7Rf6Fhiyb/7PIySVoLdoORYh7LZw1s9dguvz+98/w8WEBYH0tKPPYDJztfxsl
sVMOQvB8MZhCe0RCFywK5KFdaW8K0CmttpGHrDS5qOt8dmcckyLQ6uUmkMZ/L2xy6sQ2ayFfq646
sumLC0Dm3+RFfwNDsLMvC5xcBW3Padz0nYmePHFVh6e2fZUN0JDozFdBkewT50c9bL4/z0u7OrkQ
Fgo2ERSKtd+Mz1X+w5IXQDUXd3VyG1S8MFHRCvG14JvKiI9lYk9ukVa7NJX7ujGuzbS5iYzhSk8X
LvvZi/jlQE9MpVQMyt8VXlCjfOXZ5OZD4srxWbSl//91iKfTWLqy45BpGH1W3VAOoMrn979/Phb4
s5PTQSyNjrtVZwDJtkH7RLx6lYIgOvG0J37Zm9K79GqeUW3/yxRPx2izSJUtpkY0cNs2espBCLyc
5UIUaJuDS9neDrspwBiEH13bq+re8PlVvLsEXTp/079s+sRfYcIV6RLFhVOUb8YpvlmKeakSN86I
8aeq2pgs/ig1PVpV8WLXyp/D5s4ZS8tt+/JhGskuFf97Fpy/D+bEvdWt7q0+BxVBHl1l/TE2r53+
4fuPfdZNf9n2iZ+hZYz53BTG1DujL0b5kMagp5zzCxf/wuUgJ96mH3VUG0Co+L0NjV0E9/w1G9CS
Vhekl87MtS5HtihSyGX4U56MmGKYAtqzM+LK4UO4q990dL6+iw69z1fZCmXjC7f+vEf7s94CUfsS
tZQdrjqr0BJPHQdaT9Yz76oLZ3cG+//3nk5MUzKkwGhXYk8SkrqL0vjg5ukG/XmMKdrImC+8qosX
/vdp+LOnE7Nr5i5l04D7n8rqXiZAmw8UJapshzb0E/hiLoUwZ2F8X77ZiQ1Ct63vhwT7I2sEmSD6
DLflHmiIhZ54dYnm83+wEKhiCgnRZyQFf3+xfEQvgaNY51vXegXyu9/MB/bP8aPeizUEU9YUGd5/
sRKBqBYsHwIzuyfvXtwWLRkmBOt2uTemQzGtvr/Fy9/5ny/25fdPnr1EJLNMhhpxkEbzqRDmBjWt
KhBphlpl7WvxHMpma8v+7vt1z1q/cByTIVAh9HQcqkbPJXE4vlySoVJyrfILSc6l3z+xRLu0+l4K
/P7kCG9Gp4/875WLcLe+7ODE9rKRhLMt4WKZAhCH/YwukuaedX1fVjh1fRljQLYiKZSPfYDpWRfc
HtfDHmx760V6EejOIF+rSz5j+eL/WsSfL3NicUavMsNaZmy7lyXTEc+QefDjFarzWLPCpIu5Yh5/
jvxLzuN8yuhQDl0gYjKgcv++Xxi6TbrKQshM1uGae/Q5WZvX6KEGzRqDtd/b3/JbJ7skpgXor2NL
R3B+shYZ6o6nJcK9XN2WQAUZ+a695J7OfL+/1jj5fnYMsE5tIokbSOUP0y8BaQxb7tLqkuDouRDk
r5VOvlnXmzVGoGApC1K7XA377gFTM6A4DYQXPZAVyvwJaFIuZalnLhkxBbcsgtAbZ3iyrKMdZyS9
MP0p3Gog5Fj5+P1XOr+Aw/CN8PNo5f1tEUMd5oo2SAULdUX7lV1e8BLnD05ym4B7Gqna6bTSbBV9
ZZvJ/2XoKArMs2Y79DaeUZ/2dcBzzwqylfphX2BVOruvL8su79qXt7+AIGc81KAfmkKkaXZgF3z1
/cn9Pvt/DPzLEidPP1rRcZ4PBHGTZaKlz/yaxC2wi8lLSOMPVRifsi6uemPYVDVxZzZ7HakPUhjB
FKeHBVU1/64/jYGoZboVNRRKquY+NgAdptO4txPzMRvN/dhAwcsJ7zHyva84/akwzF0BDMfscS0V
xvdNFaBkc0PHYU8cemxzfj+yHNVg/tYZs+NGcbzJktkdATOQDZg2aXlnKP7U1bbXsTALuiF7Gph5
XXUdDUzWP8yIo1OlIFepy1WaJDuVx8GF4zvnHr6c3snzgaJZ1lpNBlm6ZFwLaPdmrfSKsvlPyzhI
1BFwmrhGf9tBBawhnwgukKOAZM6s3QiCQDUnF8ztXF4GCwepCZEIb+3Tmmkry7yM0DjysyfjWqyA
lPE6AJxATjZv5w16i+zh+/M7E1b8teBJWJFraQoiuOkbbLhreL5jDZTKklzd5SkAyiqe4dXbBcIb
pxcesMUn/GP4X/Z6cqbQYGtoHGNpVqpVA1K0uFtwVeWFMshZ5/7/lgHhzt+fjtlVN9ZQnPdncJqQ
YpfyHYgs/AhA9e+P8tyz+OUs2alY3jwB9jR2v33UGHQ3Fbgr5+tlFiy+Zdvv1zrrl75s6tQvDY6M
MVJq+l30w8ihYPjjv/w+ZEqlBM+8PH11rV4kbSQSHBqgs2QwN2U0XsgJzn+XP0ucPLpF36BwWsK1
JmmBaQdAZCToPowG45qgsUsufJzzxvZntZMXUDuUOXMKY+P1lVNuFD1E84VK4vlv8meJk6tUZPVU
V+NS3bZNr2nLg6rSC4/FuSWW4jm3pYma5SnTpTUC+NDF+Cx5Ol91EqPFJPe///Ln6mvk6xrL3+HL
kzfXjmo0j02/TAtvdg5D+8uU2zh5zQiWfKrrG0Gev1/znBOyQN5immDRxH+dZPQaOJol/MOSneUO
DsjE620zQh3t2HdASNufVniJQersSVoUag/CtPHnxPpso7IxiI1dJq29ke24tdglktez/sD6ssaJ
zQ0dEJxDO2Nbhzlo3YXxw94WWyuAUNh/8AdflzqxvSEeG9Y22I7UiYfp8edy6Tx//5XOXaGva5z4
a6uLCFRNY3BuUetqMNUuHucNqS9NTdrL1z59F76s89tAvxigmRhAGgC77wMt1mIEKnodBuuDdvJF
501A2ywAjnnbtgZ6Yk4Anjw3Rc6YTfW10eebSaebsZ28Ns/vpqq8mcbxaVD5QzICFEYJMNXhWDxG
Jrnm4jMyWYBFnuexDnpr9AqRBk4E8Z/BWgCr1otTx5kba4BPIhoM0xht0hAFhbq5j5B4OSZ//f6M
/webAS7BBn+UME97Kk5Sx9C10yaE0RaCi8Vm6k0XLJWtSzZz/nv+WerkoqMTR0aHwTwNQJzM3s8r
GtCLur4Xd7T8Nb58TiKh3dgn2FF5ACwA1MqF12yWZNG8qM9z7kmxkOgs/VLC7N+W9WUpQJdUaxh4
UkD45UkwLkhQrlpR4nfSunQbzlAIobn9ZbGTJ5iORdbXCa7cMqFvBtSn+27zoXchqKqr+3wtLjjm
s5/ry3onecLUTlFWhbh+ZgHwJ7CptfVaiwue+HeZ6p/L92WVE6NwYt7woUWgO+70CtkWKpEp0Lpe
4SXe/1UQzXfxDtDVC22d3x2AfxZGOcHCqybRETtxlnOrassCHQQmOZxfdSg/a6Jb7BMgmrDhbgfa
iZxgkCnGQKvZiHtlo7zXJ6/dBMik1f+amuwHa601nYhXxP3G5uo57uygrfobNNEvBntnPweHkUmM
VUDk4sSs0WMNU754XGBxFslEerDcKJhSD2w0vd+8U9DfsBv7kmDJb/7sf8/pz7onD1fRdFxoiaYe
si1MuRLkvWp8zxNAu+0xwOTlwoNm78E6nLpGNG+iLDxqwMrKZXLFxuuDIRlJwak8VnSjo+YlT8kr
seW2zYsAnmedDOIaggMQKmebfMx+YPytdkfKQG+CUlLpAAFvB1A5uvQinz1QkGIyDgtwQJT8t59o
e8DEI2C/fVmsrfwBGPy8vhChXVri5MqWTqfNqppMX/cgIERHt3/Pugs36NIaJ9d0Thjg8wm+Tw22
jvrdUE9O+3bhkVhe839s4MtRnVxSMc3FlI7w3O0u3g7+cIi9JIivocpzoz0M6qLeSKH1uxCEXFh5
SZZOVya4gVKgpuoI+8T6JrSrqGxN5Gzu7C2cYhzk/MvjdCnBORcSEmpbXAgQJsIf/G0NlPYlZS2q
IqPYS3vfWRMGdvcW+jz6eaR3NkZGv9/acmb/7Iwi08UfVMlO69y2anjftahppv2my+9T65KDO/fR
gDIAyEZQLkFs+/eO4ryshpzAYTQ+4vZttel8tAmCPtAQHICDXQ/eQjiLsdpN6AuP3YK1IEDu+PtP
GPyH3do25psFUOD8lB2swRRLivcTiUTzoNNdPl2IR881tAixYSUYvEOsdurOjbqSPUgJ8RTfLjpy
2a5+pm/NrykoA4xoXyoSn01avi53Ev9q0gnHaB0stxu2LSTLFiE+MIru2guf8Wwh8utKJ1Ew5i+6
CGNzKNdhTpl6zXZ5IufXbsMCIDwxP+cuIrb5+lJ/6bd9/GOgf070FL5XGUM1QdgJN8Ibg/YuPoS3
CytQfs02+kfo14H54dzO0DCNb/WionuJ2/vsBfmy/on9Dn2etuOEL6qn56p5CesLJnlxgyfeOUzj
SJRL7ctelw8Lsy4qitv5CFKdx/ZVHehv/YgGx1siJP+s15ec29kNopuB5rKJHPS0xAx0x6CsARvM
9KMgmwg8Gt9furOhMEF5HA6NwQecVveS2YyJM8MFLFoONsJ7vSnRkax8c88vnObZSiLhcqFiXv5z
WsGxS0GZsexmIdDWOMvsUQLhMXn2qltH/v+e3c0hX5c7eRgqBB45X+rzOWYHgAldTxnZE9Rlvz/C
xe3/cwm+7OokSkzpgHMtEQTPU+Hm/H02S290br9f5H/4Tn/O7sSbFL1dVhrQOqBj6KoI4hXGYck9
21X+uJGXsD5n34UvWzpxKNric2siMPG540UDxqfhUqbbCWOyQ/w4ASD9XzYnlroeND5QdDlZr3c4
BIn/D2lftiM5jiz7RQJE7XrVFoqIjNyzsqpehNpa+77r668xu++EkqkST3dhcAZzUEB4knIanb6Y
dQgeEBc6GISwIgdjrSiL81+YmyfqakpnUq8YkzKXMcGdOuQPmPxPebXjza1b/T4DSXHV1/1Av9OS
9ycJBPXSYmBafEEX/HiolsICeT+vEEXjtw8euLLJoBSIx8usT+K/z7AeWz3EEJWnxZbt0ukupvPv
iapwsAxJ0gkeGSiEMx4PXa6gKETYEwzMPwkKOJ1DWx3Tx3232Ho6r80wLi/0s6mUMp7OZgPef7Gw
RAiXY5ITpZv/coQR0ynolBBVKJi+j4OERBVkZQjQClag6il3p0aAqoHBY9DbXtDVDPXNVS5gSlo5
7yckfAfzNIPHsE7BsHKj1j/3923LxWURaXIQfqOjnJXLUZoS86ImklWYCRKKcy/w4g2eAQZYZaJG
QxPjVmwUV/xLQ/4k8jD/+zOzpr/ie3DonQ1eEYq6FOvi6zUxLlcFOFbdBJOUpV0ElYQbuxNSRPfx
cXQosat6Um0FrAlnwdvfza2PtrbMeKGpl7Gu0xCgLm4FzMgmgSXGDrgX9s1s3SJrMwwEoi1KHYSC
mgGzh5QeVP0p5fXrbF4iYBGWJfwHIf/bBb1yQB2j9P2EkQSMW0yO6ZWHDFc9dJS92PkvkQusqCK0
belriT1SwSKkmDlGlXrRXMksPTmoOHTCm24oaSbNmNN4gjGB8TgQ3KgBCvx9Z8k9CFFEnljlZmgt
o4NKx3sBh4mlRBa0ggxAhr8jXBrbirZkU9kD8KqhNbV6HO/4MwmbC7saZV9CXSyqYVMUixMsfprc
qrycw/bvywaGHmRR+cCzK9UgVWkxOu6YmGBfRuLJksFxZ+quH86rIkIniza8gfL5PdSNo1CK8yiA
FuZAW93o/AZtxeFJRGyuZGWG/vvKodEz0LeYUQUV3/wqqU8RZnL3j+XmK05eWaDndmUBrbeGMpUY
dMgU+esU1pd5Tg7xrPhEj9HMgP+nK4TDEIvQOJAHm2N9K5rAGUJDlWHiCcBG52mhkQX/ha4mQZnt
dllulBFpSFBnRKX41IWgMBKihzjI7kSMGEGWw54IBtRAIaBOOjiy5vapmWd7Av/ErLXH/b/uLf31
4SOruqFJkAuTUCZ7vzckLrpYCxS8cE2QjI6ofpiFeR5CLbPaojkrSXWrya0/p+jljprc1jQMeDWF
4sSK+DWfwgJsUq0j9IpttMIRbIQXZHjAKmVA7KrwCwk0e4H4HAwF6BrMpwzT6G7agW1oCNypTx+S
NHyGzhSnBrwJxKtFMS6lteKQjwK2vCvIJVOkUyjWYBlpOXm/Tc9Fwye6hTF8hBzz+73rxWEKMhNJ
ban8JpfnIPm8/3G2fx+hDJ7HiqmyIXUspKlSC/j9WfYG+a7EpPcfGWADabmqxAAjb/TjVycdNayw
5ZWWNz8FSDP/WYPO7FHTwu3EnJqQB4jG6YothtmNvIzu/lK27RgYCdQ1ZBHZeHY2NGEAtQYqlXkH
EhvlLIGXahG5Yz2boKgTPOV1iMh/mDUrRKEQ9Ajr6ZzuBmGTR5X+aIpeuu9cyRuPGDbwwGNnh1xB
0c0oZmWaCdmWVGombcHNn2Oke6heB90JhlOFOsr+VkqbiLUyxARqQQmermZALir8ZrjKQfXmF5SH
NNQMUzt0C4x0mC7UG23wVJ2IPT7FXn2kUxbmEWQadzx64s0vu/prmOBtroLOWGTcD1GGLtS5trJi
cNWSV3nhmWGCt7Ic+qCiqb5B6ewWrM6h8C0weBlFjhW2CD30khT3wowjXWWXOQocNcL7vzI5YRXH
Vd6CyNWNN4ELESws8FJEBRCVWRQX1bdP3TSfha6KnH1/2b5fr1/oLWm7shaCFHLOCmzdfMLcsZ2e
wstb1+6FFyrwlsVeVk1BUhQPUBxbQgTZflcUtjxrTqVy3iqbyKsDmgzksBFfMagVGGK/gNYIr+M0
O6KD3FVnroLutitcbUjvb48UXABJLmExgt+i0AthoLvMwxE7FOfyCK6mr2A18Pe/1PbBvppk9s+U
ewGixAiEjEgCS5DomWl+bKbyTsLgHngEv6VmzEls8HaS/vvKN7K+y4RkmRCnDoKj4jneCSJnVZvv
ytXHohu9MjG0JSq8BopHcw+aKNlsQLcQesQQ78FpeKxJ/2V/F3kfjsFh9IaCNajCh5tmUJBNz5Ae
s1IwP+5b2Zo2wYg2FLcUTVPIhwFS0idzpmiIzD7NtuyBzisDiaKnUSkhW3YbGQ++zOakBeRND7ka
ZfFJGDWIOlNe7BjDvlEkHYYh/95pxafGTHy1Dx5iFYMHWQ0lLhN8H4OngBrZCtLwIW/0H2qP2zCF
EFduPCXgnTD10R+b9gI+xG+9Pt+Egn4IALOWIipfUW92W1Bm55jtiiXBJnkAzpjK14jwGGvKsQv7
SxIG0MwCL0iof9Fm4u1v8daHxL4qooQBXSQumeMwamo7xSZQsgXxprzc1KBpDdGmum9la0vXVpgT
gIg3FZUOWBIUt6qBZtivZL5M5m0WgxGmtveNbbaPrK0xh4EI5Rj2ES6Y0Tbvoi+aHZ+M+wz6fopp
tUeEJV4jcBa4FRKtTTLnQQkyBNwtfUKgSEb88DCiRBadeOC/Newpre0wYUli9nkJ0hJayOmOVOZW
9yB38lVwKzeFxFb8S7HyowbJS91pwfVzDz7Zl/+SNl3/DfRjr7DG7FR5Gmj2Ze6+9xJ4aaufMUjW
9j/i1jW3NsKEIkuDsfER7ysnJ8rPDEwxYQEK8kD6XDch543POQJs9W+s5XxcOoTNKgjZwO4WgJW3
Dp7318Mzwtym4AKusyQGYJoaQEQGmWOm5yBCXTh2tjM9K/RiDNVGn2czOIwwDhw/4gVrwkECcGhC
fwhEcn50BlXDUTnzItTNotgKqtkASCOgi50oakoH4il2dTf54j1Yz7zSqV76M3dQSoKXfXi0G+Du
QB5QNzEY+N4Lq1iuGrHQkZl5MA65T+WX5UN7A9Y9j1+g/c1FdLXG+DwszTPeHiiH1Ok5NtJXTDvb
C/jbVFKdF2m5Tcb2UpfGj3DSwA0+2RirwsmQa3uKUy9WK05IsdkEgGau/y2fOR913GOCWsJ2N5Bi
6o5U4F3Bdgd3sltdlMd95906jDJqJWjFwpiGyuZb63wEx2eEEw/+QluuUzvCg7whn+eUs6zNMGZl
iLknlk7rDQ0sQo5ufiPFQyY+Y/BSUv2ketlf0fYxWVli7ogFOVcQq+M8qtbiBSfaZoY9tITHzhpc
w0My3gUP3pFjddNpV1aZa6KU51qYJYRptEo9u4VDZW2yMx1kwAOSE8jQzfpwQlbGmBMSNyQ3qhBh
J3TVjnMrOOgx5rwRNnsa157BnAs5jGopRuCGcq5xkk7gYfIxjnRXvIKE0amRCpgukF/npgF4S2O8
f4COxazSt10zq4XVT/pPAz0jnI+11ZC1WhvLFDFmQT9WMz4WvdPzE23HIq5y5g99bh8vmpdXVfTi
s1P3YWbGS1mhY0icOh9syG5ZelAZsSBryXkTb6M00mj/3xR10NXdHUiQWJbx6nlrXaDiztQBp4fk
NkQmY/RFDnC87dFHH7zaY8LLZanR0wPdEnQoD07+mLu1HXnSF/Ao2rIPEkW7vpmd6evsYPwOSi+8
SJC3swye9Ik46gF9P7Qu+dzHdg1ad3S4OLo72QTQbEu+4Q0v5j2vo2frupdX+8zAS5ilJRpyI9yG
3SMZ7qvuUa05EMZbG4MlIoTVo4DSI5mgJNfzI14VT7xlvLXafvx+Jh4IKlSAPo77l3JHlhG3bHJE
vImh2swRnmRPg5QDogo8VCzorWBKtLFjyMfLL6pd4X9FF171cusBIaN88M/fwQquD21I8lFHB2vc
phBYgSiHUoOgVXCFRTwk9XHIeMi2DTFXi0wclaGNWmswzEMbVT4TdCAnDki2H9EJhqZMTJlUlulz
AGf79ruaZA6nUKtQgC6x2eqdcUh11KON+/qgu/lRciSvQ3Zx9EHfCIVyzjnZdqWrYeaUGkE0RFqG
doQxLMBE/UUgQQvBDmgXmSZnX7cPxtUUcyIVnYRGrKBmh7vXqo2bpKBq6Bwjv4G5qxXm+IFHYkyq
+M1tk/uc8pTZjUsbSSQLHPTcqX2erzBHMRtIJIUNmnGE6Nu0PFYd56hv/T5e6CpS7SJyjG+38Aq1
24QEMoRJQGfVP86Cn3acsOvj7+PBgHZVcAkqGJAVmVt8qEXQsFedDLHM2zy+hyjIvmfzfp+5rqN+
1AtVKmQnoMrFr2HztP/7H53q3d/PZmyQvAyzvBdlZwzcinJAQoon4yajPh7P91YYRAgxPZwImSQ5
A2hPhjsqVWU3UGOxO5egQ2n2tdvWzz4bEPY87K+Ps3/s22qKpdbsK3AWK8vR1J57lfP9P57/9ytj
zv+kt+AFyGUJ0jl3hnFBi2E83YEJdH8VG3mZ92boMlduPEDYTE8GyBRRXVyQbbuT3/nkAczh6KuP
cXnNnPCDty4GBuJkhITDGIHrWX6cp2NGGhvyDmL/k7Mwnv8x558MUpqHoIdwTD/UkZS3aIdFeAKF
wgVaZL0n4hEcexpndTyrTHxfGs0AxcpZcQTTV8QQSqwjSAL/dRn5/TdjoKGfoQkXDXC9truRhdKC
AIsi8RyDd7IYfDDBMltXFH+US++GvuznNip6MWoo0V+iB5G/p/K7js3VOPcE51yxEb44DaNiLtCg
6VHrSoULOOUtjmt8fES827+3zuyVz8+qKYjDqCqOuAgvJIJiTw09u2iIH/sRJTzQyCcaCG7npDnh
ZPDemzzrTETRlGo/ZWmtoulrcbNFvAs7zQ9AwE+Qw7DFLnGUYTiqQnRqJ94cxEbs/37pDKpAi6nB
Kw3iGXSKD93LToyC4kPzupyPgq08g7riTcy8sYtfI4EYo72/9byPy6BNr1X6VEyt7GgJuJs1T6xe
9w1s5GDeL5CBlzJKlkIrYIEuEDU/t+qsH7QLHCKPXvl93xpvOQzGmHWXGtBGkUGXcsrHh6DiHELe
7zNoojZqrnRKJVOSnqGCKtufodVbwX11EIQpD6qgzGWoBZzVwAnEX6nxvL9FHBhhmUSUVEqmpi9V
R5uPAnkk82wF4zk1LhJXGZaDvTI9eKvVDKmuT1oayg60Sz1llF3TmF2lLr39FW3kV965GDu5B92I
ushKfHXaf5a62R1OjmPexqDdnT00YBwQznrkHgwP+4Y5N+fbqORqfYHaoyyK5AhIhyBXNSCNPCyW
QZ5kwoMoiu3vX5jvV8ighCmWURUSHKLWRYe+6mUeZLiP+QVytHbnQ3jI0rzyrv3e+g+8R+XGWMx7
2wxEQI2uIEsMnxRPwUsXW9mlcoqj4iIpcogR1gm34rG9Cfz8maZHQo/3vN54p7z/AxgESSotikQB
FxBFELBVoXHbGvzayW7B127rgsWbdCa87WZgJNBI3VcJQqLGyY7SYbaT+/Q2AnYJbgrRiEvwpHiQ
HXjRnf8DSyiNkPe+NYMxWqeJeptACXHwIPVwyCl5NCY/RAtqVBz05zkwE7eADzU3IxlYEBumn/Uz
9H5+TdJ8JwQRB5i3zyida8Jkk04+jANFQtLWBj0rHbpqaSNUdAfFktMPI0KV2sDIumgVL/ozVJf2
zyhdwofdXNllPmWU5lOvJwjNYqq6oUviiWjCc0QWO5KEc9lP3jL1zr7NzVtiZZP9gtoElak+UZwh
qDxR/TapJmdV24dyZYL5cjFY08VekxWkKMFniTHO5Szd64lt2poTHqtzfpTd5IQxK0e/UW77V0hi
/Nka6RFaYV+qhdkEDS9M7QS3cvKU8vq9N++O6wLZjsNCXYSh0VoFsk6/ljm1jPZ5Cn/ur2E7NlkZ
YR6rsmGqvRTjyY3MpxfZ6pk2rgkv0N4+hF7+um+N4xW69H7HhqXtK6mDqqk+PEXapfxPL53VYpg7
Im+qRFAzvE/L6mcKne5WOJGY99m3n6crK3SVq++e9UOXguYA7/sf1Q2Eo+z6BVRs0V/BnebNvnBT
dha3lZLnC8wFIOHVOPQldi47hqCYLA8FphkafzppNzTrJ/rGbc27dXhfi8GNHGxKkNnBFaAtR0F9
CLlzNfRz7wATW5qVk6g1MGxCTzCUvzGCDWlYH85xGA4Vl6uTt4MMXBgBmaAHV6hOo6aWKVlUhCni
1YJ4RhhIaHKowqU9ghQoekHUszrK43cz46YtOWYMJqqse2IMJIBOGrmjDwrZTy+ZM51pnQStK3SM
cBpt7jgrzyoLFVFG8klpFCeJrdEVLPKZjjrImEP5IoJWxkPs86s/l5zqJA/nDQY0hCochKyKoT9b
QlEPyqhpbH5B55TdNPolFENI+Ixurf4F7bqnFA1V6gCtvtr4XurhbGmq5pJEeZBEKOtpxIWMnp1X
ha0Z0/0+tm0GEldUMBjsGYSGJEuIb5JBpU5DI1j/qRO/BvWfQajBgE9eK2C6nWY8j9A3oKQ3qhn+
2bXG0j4MZi43qYkHnqLPeH7Fp6EknDzvRpsE4tnVZjHQErVl3pUQnEAXLCVfKOC8MWb4DYc+9mVb
8UE2xoMzGnLsoI3BhCRh31XmIOGJFIYYZIFaqwqV5uJhNmwycQdZNhMqqwUyaNOqqtR3EiLYpM8d
UK14gflQRbOdandSf9/0z6Fx6pXR2/fB3+wrOgLBDCKCEppxwikVshKSuEhwnyr0epRf04v0pfU0
i9iNVX0N70puQ8/2LXE1yTgkGeZFyhqAeKMdZe3cJZzzv40619+n/766bUG3YORZoUlOPLzEzYsA
5qV2/MXZt+3DezXC+GOXZ31aRPANOqmPPkAQ+lhiYpngWwKzLfjfdUc4jz73Wt++Aa92GZ/UzQ7q
9j0y3c3nwSkfiW84w0n6/H9kjuFZY5wy7dOggiI2fdNN4D6AbDtSBAuEhopTz50j3Ri+pGf8ujbm
Lhxro50gd4q1ofOI3u5IdJ9plhYFEHf/+3F8RGHuw8koRLREpNAA0wApSnCOBwUdqqGzb2YbQf63
IrbTXWlbEVNGCPy06lNquE0fWbL4DM3VEISZ+6Z+E5dfbTG3nmEmRK5HpBxGW/0R++AWwmSThdV5
4KQ5hYRnjyLDR3S82mOQo0mXukmF5O8cJW0WDe4Bk9CUttXTcBgD7lA9BzcUBjeKZRpVAePwaPWl
ur8juRMwO7C/i5tJjKsLspPhtTDUZmvA4UkZH3pVQREuTZ8MCFdbZDaPbRTdJI35QxYgw7Zvmef9
CoMohpYCns1FcaT2UYgqq1/u0qZwOiiA03nBuZsc0TjI4HYejvumeYeBwZQonpZcn/H0jvTsRarJ
y9iWoASpuUvkgKbCwMkwtVKD8Wrl7elo3lHgzPB/9WHJLTFEGb25Ff0hcfTn/QX+JpFy9VUGWYJE
lDPJgGHlQvvxKkyCoCUejReCvdxKd4NL6T0J9J45VxHn/LPNJVISVaJcYWfJeB+cigAMUZDU1b9i
Gop3HDmeq7KxNhn6Hn2HiLXRT4OQBUTrsW2AC3Dwl0dKxNPYM0pdKBbe8uioedCjMtDTBHiWdfTG
lQ6o5cH2fKdZlFKRcirx8m9cawzw6KGYlYOOq5dmxaDkiFbHyFFdKhIC8jROIW9j/OrdpaQyqEMi
Uph4d1JYRa3phvjpIT2KN7jg/+wUqvSUrsIWbTA6XcVICoI/PxyOGEbOE9454NznKoMxOZGiaagB
b5QkIvarp8jrrMmeHWhwHXiN25zTzrKJJarUgkUUKWjMks3BjySr7RmXbNR6nNPNWxUDK1UrhVSX
jea6MakPITjti3qb3wwujRzwfOOYo/61c/GpDJiY/WJgkB3PHeoRUBx3SnvwdReK9YfMFRyB89E4
GMIOEci5luXJiGRsjc6wRIamNgHZS3nXBz30ZJ/2F8f5ZiydlihGfUvd0MlNZJfFu0g3HCFvrQRK
yPuWOJeOxmJGWpZ60uK6a1QXUoVOFJ+IyavU8i5VjcGKscogDGzWyCp7tLcQnTWjRQ7BnYSmmmLk
eAZvSQxUYHhFzRsJb6m5e5y0B6G8rXhNE/QndnyPJQiTSRKoCq3VGkroDD1mvOqIg0M8EwxG6EI5
J21BY/7KGtr77N8P+L0DVI2JNiBmOgZZhF0y5jt9aq1yeAqIyfkUvEUwkDBo0SwbI/o+qs7Og59B
Nf2h+zIgEI9haBRg1nBoV1ga/JXO5zjmsevxXudsQl8lZdCY9P3VusEBF52n3uJNBOVfd3AbC6R6
FyW3Rt4YNe/UsLQC9ShEC+mQlBRUv5lek3FyculpWO7M5N6c75LlQe6gylRxPI9zfthkf1LqpipM
OKzC8FlDMj7qMwAet/LNuS5YLqvBBDeTqqF7RO1sWpMtD+KX7Kx+rY8ZSt48MRpeuMIKAueDmIjh
VINqOus+K2PyMhAVwtWdpWeyR6rPTZw9i3l4nmTVFqLU1aX8yz7Ucv8EJrTIwqoblZIeaceAlBvl
jwvd4Gb2iNtxx8i3C8HXN5TOAIhQZnIlUKd9myT0Alr2RlPedNacGt3GpSOfSi99qn14Lyda43kQ
gy1DrhS53qaqU+Ad3JJfuuYNjciLN+ilsQPCOgMucVUkDfrjabGZ5ilA54kCmEuFOEF3+Xl+lf/w
XDBYo/Zi1IAuSHbK/MdYgeVN+NJXvEIE/ZGdRbEVglAe0i6eRzyR8vJgyMpoidJ8nxfpYWqUo6h0
Tj3VrmjMvJcLB6rZGRVtUgwya8gjiPK50M7x8rjv/RLPABtpTJ0ShW2F8HBqPlWz5GfZfAuYya0m
/g7KkeNiopCZj2cy1efWjD9JSXFLwum2EhK7Ek1oqUDLKR16v8+iT5U4nZc596JEOJK2/Z4GcwWh
gelfj47SW1JXdB0ZMYzXM8+5WEt7vYsRPCejZ85Q5L3Jcs7GbPeIrGwwGzOPhd5MLRIqyc3fhMbt
hXanLPbyqTsU9n8YrHy/JjYYqxeFNGX8d8ZIQi8McqaBR+UylVfT4b1Kt+Pm6w5St1i9p4whbzUp
EKAcWSWugCbApAHopfNpGiuHBCqHroge+o/n52qOwdjUUANhyfHB8vaHgDH3HhoUQX0S8vOovJD5
38t4v99LBmR1bUg1oR/wuOoau37jMYwOYqgf9g/PbyKQ67IYRJW0qOimGD5iPtGpwsUXv0xn9MNP
9ugsF+Eohpbx8t+axFaeySAsSENaXU0DNIklr30TW1PZOLl25PYgb0PDdXUMsgrlUlQlnnOoCN6P
86H9b+0F//t9dnygVs1ODrJccVTBG/RTOX9uAKycT0SP6Y7nvUVzK0fHpDfGlcp/uoRUJGJRFLfC
GxNF8eLAa7WnfrVnjMGMstHDKp5KtBUI38xItdToOctek7J391fF+TJv2LVaFKb7lDIBq6GTNJEP
Xb1XTU+e9k1sBwvXj8MARFQ0Q770SArK/WDLynRfpKlLjJSTA+SZYYDBHNp6LkaYEcvbEe3Q0WPC
oyv8TcB+XQqDBm3RiYouoCdntHWLStDED/FBP2R+deBNjPymmeVqi0GEaDakrs/gbm+Txp9kYEJu
k1vpidJDJCdcqzyZEd4OMmhABmGYkixTnUXBQIyIfnPwswRpxcG6t8TNnm8zaNDJvRhAIA7dJZBC
BDULtCzqpxDZD9OMzhD4+9TPMwis0i+SqjkBLuZhqr0umTzQy/9Uw+nQ6BCNUxPkXY3QN3PzVBnC
JdWnczIVkBhZzhF+fCriexJiVEw07a6MbkyjQ3v3ctCCGUp6YmzHcWynk4z2YvLDVHo7NnLod2j5
bC0SyGoWDeny0iZxdYrS4nM/NgUU8gZ7WtRDEURPUat4tU4yG4rQ/iRMx7jLPhVqeS67yo3C+DIt
szvr2a3RAFST8s9OFTv5MIMqcgHpkezo+ikbE5RevVjkkahxPOKtA2SFDrj8ujYqEOenopv0v7Th
oPBGb3gmGKCLzEwQFvARQ7kndSoC2c3GAIOfctwHIQ6evtGyrFYih00K9g6cXGL4eHZbY55bIfkV
Gyqvg4IToLyFyStL0rwMidHh1ZLdzI/1X6MroY+i8tKL8gxSidvsk3yiCXv+DOhvUuj/QwxWdSc2
1bocFaxxMY+lgGBsOegJtG1cYn4SwaWPkDPjkS++KdfvHGZW2V5r8j42aP8bzdJCGBPizpgLv53R
/gwmwdAGTwqolY4ExezuYDoVksczBJ+jo8CtIfC+MYOYqQCh+DxDw0Ne/1jEG2WprFoGRnOzXjyf
ZYCyHTC0pTbAmKDOb3IR6kJN8GUaMh5Q7scA7DSEFtUi6D8Rx6eB/JqHpR0v81/C3P7cPxobTBrv
Ylx2FKIX0NZtdEi0045ymmhPHONYv6R2j+ZuA83ksdP6PEYSTuDBzkXk4IqfgxDpg8ycrbwhliF+
31/XhmrW+3Ux0FJMEKXVYiSgisD8q896rws1f9b74yIFlmpABm9MfiXIICtt9lL0gpfG0rc2TbzC
XG6mvrtZFKQb9PYV4jduAjGpOhIfSa2eFpMXvGzuhg7tC3QcGdoH3QFl6iOiikDz0XTN6E7E8dnf
jE2XvRpgM5xxmLZB0SOPuuR3smGJ5Imk/8VdVyaYp/QURdCR7xGw9Ilf9G4gfFUM789WwXzRrsln
LejwGiPRgdSvcnqSMCK0b4OixAdAWy2DeT03pa7IMZGRHc1FkPxD2tn8loqvovlcyJw0GuersylL
Qe37dKJ96kJyY6oPhJem244hV2uhXrG6izpTHFrSo/iTHImXIoV9oGJ1WmVRjhzZlidQPQg8OOFt
IBMkl8GwjA1No2Ulplmt5lh4zXdyS1QLvMyKRcD7F52k3KrszG7+1M/pH7dacd1McaJowLK+v+n6
n4HkVsHjvoNsXjOrTWXQX+0zIZoTTI5JhZsNESY/S0tWbjH0z/FEniEmThY7Xa/6GG29Q+tH6p2Q
ggFhRMVLcv9oQR9Skk04VWav4N6c25NqNOiDWbyYgABI6px9U9u5sOvmsVnIZhnHfsgRLszgTwp9
3M7QLrMzC8w8NrkUh38vvYM7YGWPQYxmhOCcCEplrOVBIgZc/nnqvuwvavuiWRlhIGMKGgNzl/D4
Foplig1d1hvJDs+RPZ2zzqr81hlcWgmtfc3XD1T8kHebcuCdbT6G/Pqo1QNCHyM8KrUvNQdN5sA7
xxvZ7mOp06oSTyeYmBZr6M5N31q98L1ovu7vJs8O/ffVCY51dJUrrYAHXJsXVh4W98SsQbga2Gna
c9a0HTKvvhwDF1oY50quoOg/2saBSvZVZ8oRlZx4XSccqDcY0NCDDEgfw0WWsjtXYgmpXoWTAOGZ
YOCiUKuibke0rJbjl6l/mYeAg0ccA6wahNENZZpDhwCMjpd8PIq81C7HiU0mgJCSfqzbBHQIS2vY
GHFxUWeyCyHjwB3PDAMJapRkOaEkFqF4N5lfau2nljzs+zBvpxhACKp0adoa406T6dfCQcs/7/8+
bwnU/uqMLKSQhLDHTvXEl83U1XrNirgy4NT5dyIhk/4VKyuQUl+yuEV2OJueBpCKyLM9iq/Qz454
iTWeJebMz5GiDH2DEQ1T/R51xxSzJNX83dQ/LwO3rYj3bZgjv4CBVS9N3ED5J+LlPm1qo71Z6glc
dBAnRP3C3v9YvDvPZM7+ZI4CkSfcQYMnZhYKMp7p9uBQm07JrYEKbfHvuWzfXXomgwQgMhcMQt9W
GBl5QGPkUWsUu4vmGyIElpHiwTXk8hcw0nAAYh+6FZHp9s6iAiRBKrpB9B5pHKQDsmclQNcRrymE
Z4cBioGIKREpE0EXPRZIvzYYPSrskrzsf7h9TwF903v/X3pp7g0y4cYb6qe8am2z5s0Z7Du+IjJA
0YKuvEFJAUnrRj3V6ujgNXBGxvJkiMklVtLv+yva7hn4332HRt33SwrEkeSmDucH2+OB6mV1Z7AP
u91ZdeXDeANZXCdEZ11iZwfeMeAtlUGTMAE9ewk+E2cKz7l8zMJD/g/rOE+Gjrr373ELkjnvFxlq
rRb2Jpq3NMGNutDqyucxu0cOINe/V/KlRq/d/rbuw7EiMpCSjovZqAINoOPqCL3tT8gN+8siuPtm
OM85hWX5IgRcjE2LEgcdyzT+opSxzWtsayYms4pTBbUO7ntqu6dl5TEMlsT1uChagEvg72GR1p78
xlcs0SsQxtb+/go5PsLW8cARKDRjgaeVHvWouH4axG+j8QKntRoefyznm32o5lWkG4sYCZEi/WaM
6gW4ZU26cNxf0HZH/HX73rZ3dYfKQY0pigFdSVqFLCEmMyXk1wZ/eujcxU1ji9jBHSiy70yn51w7
vAUy0DKWk2lEMtoxiuEpMXytfw5EzmQloTfXzkl7c9jV6kS56AdTpaO7mFuixAnBffBcHsZ7MCTR
yjUV284xDzpa6pFLtkgXsGecbsDKuNYNwaA2uG26z90NyMhOEcYMKrd3iD08RC6PeIPnmwyqDIkg
R02MwcFIOAh1hNoTtO3Nz2L/kma8oR/OBffmVaulxSSd2nFBFsPsnhLhXCWnhvhFwOPZ51xwb593
ZUZT6mBqZso/Ud3qwU3Kk5nkRD6YfXz/iUoVWl25BP8oJq84qh64Y528vKHTe7PT9tZ/0WFbhz4K
WxZLkgbaYy2wX+kfW/NnBUYazommt/5Ht1NkxTSJBEkoBuwhBZUmarRIuELpiHfsli/ybeu0x+4S
eryJmu0vdDXGhI6xHptZKQpotjcNq6gbKK/x8p2/QfirDeYj6dWSzUvxT7sQHlz4Srld+OWxdMB6
wrkqt4sNSKH+s33sROA8NrE0RD1qJwupLIwEPrb6lFqDEL4KdeHmSeqKsvFznsJfajv4rYYs7FT9
wkzyjWBGP/VQ+IRXCaepaLuwv/qrmIhykutZlAQ0MdGBjfY2PsUHeseBbf/EI/Xm7bfChJXi0Ffg
HEO0oBxmFyNSh/BSnMnh7xSR1vyna+C638w1IEfQQhnQEeYsizdLoV1mX6G9yTHCXRP14xWSTP3Y
R5h/p4didjFb7clQoH4jepl9tC7x5r249hjsJ3JVKNWEQEENIvQVSj+JLnhtA+VVJccZSeyeaN1p
0UHmqYnfpaEZ7CSZOJf79g173VrmRiiHIekiDVtbtvczFA/b5SzUM+fAbF8FVyMM3BBdzyGlgVtO
1M9Sc6drJylyRXQE/RmssTODELcxGkjM00wYpfxoMS2Iaa+L+TZrI3MCBw6sKQzkoBes07IGRyDR
3Kp6koO//mw17EAg1OXlDkS8iJTH+XmITC9fwF8YICs7tBclnb41o2FpGqjKysWf0AxStbx+W453
sIOCTZRX+TwAVkfzvpDB732r8MgMeCYYJNE1uawVGa+5ugzA9Gw4ptHaUSgcOLu5Hfr8zwdZiaFS
hiF074HN5oQ2bK+6mUF1Vtv6bXw0QPyqPiwuXo6exCO8+E18eTXMwEpUxrWcUfBqfsw2gjwYBfX7
bQOC4HvQix7TewllJOjbObyXMm9r6b+vAC1YwhJpYVQBVfFHb0AQUVpsVY68/Z3lWWEQBMMzZRAv
+ICaCNaWuH6ZM7x7muzTvhkeXLIjglI2z1JWR2Dw0YL7RZ5vVEkcD70xOfPw/0j7kuXGcabbJ2IE
Z4JbzpIs2+WxyhtGDV2c55lPfw/c/ZVoFFv4b3V44YUilAKQSOR4zvoS5u1RBFigpVWdPyWDryjV
Oc+4arTvsF9Ok3FmQBA7jR0tDMpv0Yt+LFwwIT5It70b3SME8nhzkbzNZYyMBsYqIwbLjJPVt1J3
G2cHQ+Sk3Hkbyw4NGkLXhCLSLOhq0b6r7hoot9PnyaG4T6HNRVrkuJ7s1KBk6NqyjCn1HPqD2cFN
Gw1UVEtA/LS+lAILg6M3VP+u+Lrs8GC19FPTFDixHuiGFH1jvim9zB/t6hCB6jwORCSMeEkAzuPA
zhJSpsxqrQyEzO3XVX6SxYzz1u3j2l68PZ0xKyHtFI1n5DT0t8XvMVoiY+DCFoFnHTrT/fozRsVO
Ofdu9URBwXnHyNtU1rSM7VBMEYK7LDuGEcK62QYWbB3x4NA4+q8zxqUsJbCfmAi+hvwYkZ/SbEkG
x7DQK3RNP1jnpCQtWSR0jPZGZrX9bdU9jzJUMq3tNfXDGk2WOsfp4l45xorU8aAkeYzRWQrirt0k
b2MgP3UYeJKDurL/YwDGshfn65QIU4b2xEbxhSXoBk4LCG85bGNOPMRiP1A8otFrDxmgEttT6A0O
hSAOb9f/5nexA4daFAmrGUMlQu2xim7bMbhuMDhXl50srKZCB3QIsl2F9GkGMGKnccZ1eAKYaGbB
OxYmOXZrkPXDKKSHZs6962vgOR1sV05TpkJNVhTXmsVa7MXtHmK7JtYsAnUo/kms4klBR5wpWC1a
F7hMFPuoahfjZDDmAbMtiS739JX0Q6TogaF+KoFmG/naA/wE0LEB/9FRH34CTA48xTyTzzEa7FCh
mBDSif0Cix+VVmseskY9rnHP8Sh5Uhi7UZCsaFWCoEaWZxtEwpkV5V+LlteKxNMWxlQkclrnwoQG
QJEUNmAGT0bLY0/nZQ4MxstQknnUlwVLoW9yfVdRlFNApfW3ta9xTB9nOWyfDmnETKulHPWo+Kwb
L2UUcx5GngAmC6I1MkDK0XuNSAm0QGLkge+Ql2nh+DAsaCCas+a0iAAaOHsVXGovAW6xiCDJoz6M
kbq8MGx/supyn1j4v3oV5rhpkCoYB4ucx8QSLIzueCXIaxzFH4+ipyeWGPzXw6J7vQkgjD5Vs3zE
NW7iv5rubkV+gGOnOO4025AzZrVqgpWSRuw0EZkDkAMwfb9MBLdUyYkCCeNPVN2SF2QB/AdpqpdQ
r5+jtEmtniC47QvZn3LSWqoGLvdIdUmSOapYemKvJFatPyOcslRpekhi4tSD4RUpsLKJ/GlUtcc0
J88F0bxJ7F7GCuU6gpHlsrfk1fAHyZpM4ybJAMrfVxZ8Q381NM1epOyzFou500brXwraJ5PqU4/x
4HxejmjOs8V4sss4OUWa9G1V19M0hi7aEoPe7F+MKLbz/jV6UHPyCMZHP4zGN7EdX2K5+jaDWaEy
ntu18BY0llljTu5ivbfNUnc0TXsOwQi2dgBAydZg0eSjUCWZZXT6Ta3Nr3qVfsNI9pehTf9KhvUL
IYUnSwPngaJW63enyzCIRtAqLLFt4XMYrUvb4n1SpS9kJlYsf2mNT0p4G5mfRtCEctRs/8L+Esd2
h9dlLIrihBCH+lu9bAOhhBJ1Tg7oYzM7InyEc9omcGWBbGv4EtUhCeksZIk2us5CwuZgoClLPPHI
ePefocvS6NI3d3TopanICoy3pJVq6VXhDSoQaMuec2BcE8Q8d0bRL6FA4Ba1ngpcAMmpIjs5Z7bW
Woq/OIAoBqWVvvJOjmcgmOdvVOIwmwwEwDUwDLGTyJ6QFEh1eJ8+y1bs8shY/qXc8yvAJ8xbCPpk
o6sieGfpYXmhgA/ZZCVgnAFTX+WVvvHU/8cYh21J05EZTdceFawCnD2KSiwpeqxUTkciR01E+vlG
TZJQawTwX6sOCMIj/T6Lv+b5t+u3jCeCsa3FpLzjBqOhqwJhgu7qJBAKrkJwrjLbp9CXdSxM71MG
FGPLaRDQFzadYO194ClxXnrekhjtG9JKUCsKBwBiOjz1o68JepBKf5YD/XWHRUbnDGAElHWOQdl6
fex6gPU3XwbCa6j6F83+JYVtTBBB86D1Imzu+gg0tJ+alyFVMBtWv1B+ZM9M+VaQc1hsg0LUgw1K
rNHkFFeWfiy9+TRMlvCSHCaHeMKh1zj+BN2oK1b3PVDdaHk1tPk6mzTXYxyy9qateyufXoZ5tpLx
NhUBNJfyCNk4KvK+6xuRRFYrJTJ1zD/0mKk/ltX9+kdATuCW/uexZDsUhlBpkipC5lNQdQuAW4GU
l8H1u/svIfxFBmMfirzF0JkaaSh+UfqI3BGBU2aPCwqIlTcFysCJA3jbxhgLte5VwJ0ifVV2jTU1
t9L6RU6+chbF8TLYFgRxKuO+zXE2PUBiKSTtO5kD6kKpp9+Tm+Sg/GzA021MFg+GhaeIjOHQE9KB
KhG1RBmMOVpADkDmOPI7Bf7lVb4cG2M5JD0xiKoDieWsWRR1d/BTB8Cq5/QufTVagLXHx4w3wPQv
LVy/hLL9CZJoLKRb0AsKwppj5xdn4jSfNUAqisFgYTTe5sU/+177RSAT041GOitLj3r7HL2tyeto
fimMF5C0YrSpdjg6w1HM9zmJzX2O1F4W5Rajr52rt6DQK9z0LnyKjvAd3Va3QGzuK19ETgaNJ5R6
QRuhiympc13BNMdRfDLjCfOmOngw9T8L6C4byQR0U0HyTJmpPU6/6O0hnL9f3z3OhWOnd9tyNvN2
RMlyGVDaAlR9Kn7X0kPb+Fp+MNACcl0c/blXzD07t1sYQzUYEZxsvQfjKQpqPBIJ3rkwTq9pZFVX
xPCaquygqYqlmI/G1HEeLd6mMbZCkVetmFr08s+xZjfCs6r3nhFFttYvp9zU7DHJeM78jnkCl6ai
GIqkExETpB/1TSjLATGZKr23iqBQbpV3c2/RjpkevE+rLbm5u1jDa/Ka3BH3+qHt7OkH2cyers2Q
K4mcgeZTvVH7c1mfjPjluoi9jsUPMpgt7Soi9KQ2pXfDL8HgV3Yp2blhhU8UREiyS3cKpthTvig/
roveXx02FVdWIjp7A0bMyMRGiSYcU5vsJU6PHRC8l2X9cl3MXsoOK7zIYU6QkEWJV7WAzfXrg+HN
QXmi9az/00z+jvn9IIs5MbSHFGJqhJJTJlYTqL5sYyIRSS8C4ntH+QReNjoOhrgo9/+gG/+DaOYg
h7hKMVKhSU7dfEIVW4xfRuWzyZth3fN+PohhntG+U1Ml7XRoCniK6PBbigrh30FFcsfzDfYc8a00
NhsRa0Zb9RMWRfkAaNILU/F+7FF4ARRMHv6gFvlBHPN6mmoqdtqExZlJZ5dqZcsdL4DZtye/tJEl
6tPASlJqOgxxmB6F7lOCJFX6qFSBXD+10ZPZFhyTSbWbMfwflsS8l+U0GbE5xmh10zsLpK1WVz70
gI8eOIZk54HBLRZlVZMkTTdNRk6TymROM2wduCEq4TzKj9ev8e7N2nw/lb9599MpG3M1SWSMTBxT
6VabQisbH8XoOQXA+HVRvKVQw7URVS4NaNRlQ3LaLljmz2r++fr37xq+zVIYg5Qq85qW1CkEE4o3
CcY5T/8ykCW9LmX/pm7EMLbIVGpdIcA5fX+5eoxlh2iYLm7ioLVrmxf+76oZUXQiiWAqU9hehaRX
+6mOMQJHhMnNa/VpkApHDYuT2Yv+9YXxRNFIenM8qamlZrgoOJ4FzCpLjmad7GYdjFM7PVyXtH9Q
l0UxOk00Sc5Xgrc/zp97Ejqx+IT8t31dyK5B2Owco9gD2G4juYoAyQVGMQlexeTpqI38kS+xEcMo
tYTu73rRYAck5a8WzVvjaTU45ea97ZJFES2WpkZAX8hYz3WlDQhiDxEYSjVu1sqfE87Z7/UTo8v7
IoM5fF1skGWP8SCEz5R5GpQfDSbyLXKzHsEYHKS+5mAwxpM5mrCnc1uxjCYkUzibKcHuYa68LGCm
Y1sxVCvREo427AtSZcBnK7IGQ/pRuWsiTisG5rGB8/O43Eer31WdQyoObNH+Uf0Sw7YhREKaG+Ik
S0DFP/b5XdzL1tLw5g04a2HbD7KuzbXZkCSH6Hac3IigdW7W20nh5S7ombNPnCxeFsPoxJyrZEpJ
LTnyp/BTEtBO1tFOZExJFU7k8YgS9l4HWTQMRTYp/D07EGCYCqYRxw7Wuy4sQwqihNP0sL9tFwGM
I6elIQipBhF2ewnvJcN8nENALAm5I3DVYNe/2i6GUbd2knSTtD381coqDzSElwA7930FSdUtXGSP
Z4U4m6fSWtDGdqMHOEoUAWtbo8ldSRfMsXi4bk/3VfvX9rHkQLHZZZOYo3u11NpXWSqAASHdhRKv
l3MvtQNLdJHDaF3elmliVHgc2s+6r9pasAaJX7uw3t8pY0bkdJw7y9s7xgbls2BmfVQDeXX0xeQl
5JFv8b6ffr45mzw3CBHwFjkkOYflTZsk1vWT+Rfjfdky5g1qJa0lWT7T2GFGE57igfnKi87RjQaM
NEoqjEru6U98+u050eu2WRbmUIWhTKEPS/TYDYEp89xF7rIYR6ufF8REOfzFxl1aK/QHX7g1bTSj
e/Wr4lPCFvVEIovXWMg7L8ZOyEs5y1WGu7uAPjPRvxk8hKd964CZLZUYKlIcKnNeJUmSrKhGCc0u
ikf7dzHmsT70rnak06DCTcndSqrDv5lyXTZEApkGYXMCuhTPVT3hychNqz4UaNFsX1EHGW3TBzmM
LRxkTjpxdxM3AhntKPpGTuIGKilXt7JyO87BdZ3fNeab72d0o5jnWk9ljI/p+b0iqJYyPGvjF7Ph
4hzsVNFVGcyZqqrqkg66h49qTtqly2NqjuIb/Si8zqfRXrzyQQ3+ANrkgyDGTOjDOAJXE+53H8pW
BdjuKImfr28a3ZTfteCyFkbvJsBQ5Hm1oHDeIDuUJG+AMrfKWkBPT2vHfBrXXa0zFBFOsGjK+Pu4
dyjYi30UlcizPRJ/fAKooQNSTzrRilKYG93xTBK9mb+t7yKPzWoAntSc5wQjKgbpLalxC9GX49qR
p9Ie89Oa5jzDS9+i3wWahBAFLqXO8pvIulAhQQblIG8UhqnzBdf8OnnGsfAij9c5tHuljIsw5kq1
bRVFqSEioIlPY3RWeESUex2bqrwRwNypks6n5CI0MD2EvnHKvQQt6rEzB9lxfq3d+Wf2o7VLX1R9
wbuumPuP/kY0Y3PhVmBovMHJif7sGV7jZz4mK4TWjg6mn54SJ7fH4RNHKI2brp0eo55FuA4KnTn/
p+cwcmnPYXWQ3PbMC+P3qmTbvWUDA1FJjSrMYfJpl5lxE2JUEwoDmolA/jEudv0V7+iJh0S8fx9+
aQwbKKhzv0xJC69QJrfh9LWXnlF36WVMqCyDpQL8/fqGUvNxZT/ZtuWMRGEyFLD5TXMb558m8q3h
VXf2fYKLorBsKGa2RqNM4ExBCb/nh+SBKgtx0sWaj8pRwMUzD5Q07vrK9l/sjVjGOGOuNRvLlhpn
THAgF4c327RDb7Vpg7np8BrMefeB7V7uMKReDzlODngHrUOx/ygFYFHasy17KIyAGu/6CnlnxxiX
SYsGzO4hPp4E4tcgcIzn+lj2PJx0nhjGxChSEsMTwbpisbW6HtiFc+0oIW/wfzdHtzFlLOdJntVj
KKR46VrA5NLzIocyoOMAlAiv5Vmv/Xfucs8YQxJV3VQpJbSD5u51ZO7Hk/qjt1abpk6qbzzfan91
RFFkVVFEIrIsyFEu5dnS0FD5mNyOB8TKvvZpckKrtROHpxlcaYzuh1KtgikbZ5bfEP+9Hc3uvL/R
l9HabF/XQ640xkfJ6lbPMJGJKP1RPWqehOAvfaFUNQWCP560XYdos5GM1oeiKUTt0iKuFMI3QUWs
WbZ3Yl4ETS+C1ZSXhNrV/o04RvvLZQXvpArfqxDdWjvOnRePT9f3jx7GbzaY6IYO0gkVbheTK+xR
SCCijpipUl872R54uNxUla99PxOdGxFgf9IINj4Een4bVNptJYIBNTsu/W1auX3M68/e37PLglj/
u+/RetmWoqMDRUAEx3ggypzE0L/o3EUGo+GGNHdLiDln3KfB7Q+N3werP6Az9/9yn3gLYhS8Troe
rj5ShGbvZt3dAiBZ3rTVHh6jKm+0gNHrqJWMAY8k9WzglZ5NZE8kG6kAQGdeVzf6Rb+pgymC+0dG
l4/BplUjOdSEkNpZUX2q0hOo+ACbeNugqeq6nP0jughi/aehqeRkLmaKjFCOluGtgWnLd0ABtcHB
xLUL+67wRhxzjdahKeYox7pUX+0sBabI8FIHvYqRlQBmIkqsySmRycMw02H8cn2tnD1l3ailAyWB
0E3I5WGIMn2KiN82Xo2ezOti9n2azRqZm5VkK6JMJKuh9eoRAxZI72JO259dYM4DA4vXQaXveqMb
ecwtE7WJkHZADmKuUWlGEThKhif0ztwoK/D0hLx+rLLsR6lE37K+Oqp67WAiKKikxdXQAWOV+uhi
rgpQBJWLF9DpBNlbk+RlLZU7AnhmK5XBcl0pE4g+8Ij4SLmd2ra7kwFjZoFp+Kk3x/M6xZ/KsXvs
6j6Ihey+yitPK8fbJE+e1QVjaOuY2XWV3tTD4stFe6yK8YbMAOPoIldpQIMx6bYKRgo1lW/jDoGl
Hnc+8GU+dY38Q1OS733c9xb4K57nVD6qZXpeyymQyxygTqt4UqLmbQaMFAaQnsVVecHY+pdVMkY3
KVv3+vnuvQQKqoaSjD/VZOdaqkaq52aGp6zl86lq+rdm1HmGcy85spXB2JkylEoiyIigKLlKcgKO
WvA37mvHmRDfNZob3WGMpgKes76YBwmZigkTLbFtDncT723jXTxmNZU4te1M8AzEwnGBbnSHcDgM
f4IhryoiEI+QiDF0FPVgUzeJ0ybphkFLWvhTSeVhAMZr2iGI15pjmvde6o2Y33qtiW4WCsHZJHN0
bEzdSQvDp2RimoAOmlW3xWp1iPT1utbtBrpbsYzlTKu4TyPSUF84u6VWBfMZbnFOX1X4w9MBDD/P
K298YVfVLzv6/nhsdnSSwyFE7RqJiy4Iq+fM/MRZ1J6Dv10UYyoVM1XgFeLI/ufghwfDrd0CuQIx
QGriD16AzbUyGD+xTaZxUBuac1RHN5tB69cqFjjvLYHwMED3jPJWFP18s3UGii3tkOFiEbCXriWw
LIveXsKnTDoS+ds415xXZ/eoLlaJnfPM1S5OZhpIgwA+kCr1ZiwWjuLvXePNktj5zkzManPWBtRb
mpcm/glXyCL6hMKl6V9XC85aWBB2pWmUeemgFS3QxKrlVi7+KI7droVxt2cjbc22w3apPoUTKp3+
WxvQHAAGgc48OKFdi3E5G3bEc2iWcYrH97IEzWX2gYJxsZZLtL5ny7drotu6UTnSCdqaAcvXWWf0
GETkU1HclULJaZrY9Ri3YphLJMAAJxo6gd/vrOo2PghmOm90JbRPp+eBF0py5TE3KYtBuTWGeG/F
T+tnWqwKnfoUjXTS3Bb4UTn9+aznvV0e84rEsRZnY4KLS9kwRbf04rv6FD8abuesbuWIFpo1TqbD
axPn6Dw7KTaVg0FKMJACkvt5ml5Jw7lTu16pIqk0TEW/k8LWxuawEkwUFiVHCHQffv6JHLTbMLYo
4H/slnbL6xPaV8eLQObVb7r5n8zsILikhweZuCW3UrC/bRchjDLmmiwoA1CdnWbQfQIMuVzhNUD+
iwJeZDAKKMzge21bleJjU7as3NEBlwV6VJr0Ig88UhTetjH6t66mEekT3vlciqxWcDoltbSMk3fd
3zZaQhF1UzLelWVjKsx2NVetRbZBTSa43ZqPIVqewlET+vtFushgzJFeDu1S1di2FqldwYrt9XUE
6RZF5o0eeUHQvntEu6b/WRHjyC65rDREh/HLFvNbl7eypxXxsxlJfjq07lLKXhsmYMhbjLtMEx6y
UCssJarOUVEHhTTdy/Wf6f/lFzH6rytGiw5QdBj21Xw2JNNq19gvo+b/f45RVTYLZ26ALmd135IU
7SPkkBZnUfyrF/+AZfaDDOYGABQrq5UcD7Laf60qwZLJYsXgO77+7NNf+pvCyJKEvjX48QiwPr5f
wiBM+hgCMKBL4vtUfGy7NrJnUqJbrpdu6iLj+DO7N20jj/EBmlIfZhDvgWihyy0ju5nExpJjzvHs
poyUjRTGxTUWNVPnGH3ApPRj/W2o7iswIaTAiNNWtxd+6P2LlLnXd3I3zbIVytw9wdRUkqY6yiqg
JqetK7knFJZcW+NJOS+e6KQufKq/sxHKE0f4rnFBX7Wmo0BNVBY9MS/LpTBkCMeY1bG/p9XphGIu
uwsAl8s3PsUzRyCLpqikAgGlE0XbBMpmvBQnQeRx3e36vpc1sWiJjVY1a9VoCMizY5T5k6Bbnf6W
8Ig59gDwYRJ+7Z3G6OQ8iSB8oVCGRZ11VpaIX7tCd4pWtOdaDGpZ+JGR/CQU8nMujt/7cL5fJfLa
9Zhni9PiWMuFPbTZyVyNGfA4UDI16ng8K/v39PIbGY0WV7HRlgbnu86VUyeLTaTeljrjoS8AV6Ip
HGXmnS79fPNWaWIy9mA7hbj1Ua3fFvFPEIax6QYAk020SBJ2llSXdQOwyXgN/0YqoSNFmR8GNBgQ
HB427O7uUUeMMrprEps+AsggqBokA+Oj/be4DszlPNf3cnXIQ4552923jSDm/en6VeunlvZQaJ7W
3Q45J3jfjWo23888PA1qgXlJZ09UX/OUgObC1feOZo452fUjNnKYx6c0pUXLK2SPaMlRtZVgRBFB
t0xfDXKf16O2e883whjvC2RLACOGt+AkyuJEa2hHTeGhF8Vqx8jnLGw3+XGRxbr8VbrUY04nUKja
UbKLNSBO6AFxypcD8sDrBeHoA0tflMdDGAGXDgVAAhSR8S89+3p9Qbvv6WY9jO2atLI2DdpWOFUv
1RQQ5bvUcxKjvDUwpiciaMZdUojIC68GWU2d8PBkeBLo5xtrYwhDhXExuFNmdCOKnjpyQWN5x063
cSNhWespGSeUfVW/Rcdg9xw/lgHV59ydTuJrfL5+KrwFMWYgB1F1IacoHKn14A0hcSWZO7nDuTUm
YwrUua3juYV/iLlIW7ZVe1osMND78v3gAYjnJjvA1UGDwPWV8fSNMQytYIpJrlS4q/JhHry1vu15
Vd/92G+j04w9ELS4jtZchhHNLNq9pbrjqS0Aagrw9RO/3fy6TYUj/FE3CDq11CXHktIDBqDuEn89
oi4b8HTi+hv02+CLbs7hJCQo+qWjaYXLpzBH2xJ5rpdzNvx1/ZD2/d9fO4gB+49LSkkYYUmEQtfr
7xR2LSjsEDqfeWhJ15VQZrmK2jojcrKOSAXM1bnNwdItqrWVRqG1aPMfJcE2q2LMxADmBVNeEdx1
buiXYCRWy3duD92jGALZK2cTqSr/FhptxDE2QxlHRe2oqr/roN352bNxiwDMuAWQh0vdeeFH6VeB
UXPhLvZvmQooL1D/KhoLrq01igh8UbyIVQ7yTcEStNuueeSsb18hL0KY7Wwyg0QiwXamN8AuG60G
pE/53WzJB3CKutmTYo8+uqkd7cd1wbzFMfuay/2MeRK8J2b7ORSCJH2WV+e6CPrTfz+6y9IY+yvX
bT2Yc4/mPZBXD66h81Rx/z25CGCMrxktorJGSFj+7b0W7vpttEDr+ULblmp/Ta3rC9pDAEV/1EUg
a3cXItV9jSn/yc4PKJzMSIsZnnikhl+yUgfwa28GvBm7taob0ZG55ou3pYxRLqd+jfUOuR69vu+z
x6oKrq+QoxUsanYtjXGjqDCPUfo6rZ+F7DHh4upy1sDOn+pp26RajtJaeFbP4ZnmtSNXd4znFe2W
osMHk9s3j79OjcXKnvt2TvMqxz0GqmCRW72OKv5DnBgc9eBtHuOipZkUL00NfS+Tm7Q7yyBXMnim
fj9Mvqggi5CthmmsxNQPpLnFxS2BFUYOxmvlF+isFj0RTHHo74T+5888eAbe+hiTganDTEtn9AiW
aXc3LNJzXOmxFavCl+tKuO8KXM6LsRsgiEulAiAf4LynRaPMV/BqygEPhX6/LrDZSsZ8iHG9mkM6
4TIBDxljTgATfiz8OgA+FK2wJF7sX1/Ybg/uxn6897NsHGABPZ0aDP4/LUdIE6HP2KhcChQfgo8b
rZahbfKy+LxjY2xGN4lzIfSYYY+kIDWfSPrcDH/o2v86M7aZam2EuS9qqGU5ye7QgLK3iw7p1Lu9
avhZT3whl1xZFd1Br976ZDjIanqOp+qBs8Oc55TtT4+jSuxGGjIXuh7EimHl0CNTld1q7v1aCa0J
7TkkEexJbi2c/jGsPvdq4sQauReE2pX0wm4VjXfwvJ/FuILl1CpDukDVpMf5s1Ba5t3fD0ZhN4o1
fBdeare5oZX/mguQRx3n315h4EooFJRUlFnoR5JrWVOn6MmK+umtG8gpNkGMttb+tMSW2KhozcoE
G8ngG7U1eSXM3at8Ec4G+mhrKiKzRaC/HNuDEvQnxY8DGbPfnGOnCfIri2Qj/KxfJCwUyP3ARA1m
o3FMpXXrRrNT4N8OZennde5pTe0ANP5QRwnH09k3JZt1MueL/stujVPaGfPS3wBF5ljY0z3YAyyK
BV6feQ3U8q4+beQxTw14ohYtpYQd1PNpbgs3/zx7q6PbaLmY8Q/YzZhqjA6Uumr+2bZWcdC9zJNh
Y0yHV+TfDxU3v4a++BuzJoqpsOY94vroZXCHWyAjnKQ39Ie6mSOghGFfP+xde7aRxjxDyWQOekRb
a6VGPNZZGmSG+VPRp5frYna9ho0Y5hWa5CLPpwhuSp5IZ7lqD2II/pWiCdah/ZOa5EYUPe3N/qVg
TVjKGomKfr0RovOacL6fdwsZt7XoYyIuBUJ5EXmXwQd3m9cc+FmJ/drLZh3MS9MUxtwB9IG6x+nT
dJt77euESA0AmW3Qu3S6tsRLGySY4MT88PXj2vUqf8lGEe3jHopqJ4aihuxVmt3N8rHmwVXuO14b
AUyNbhlJ1xQ1oYWlwTWdxY/va48Ce8+24Vd/kYPwV/uiuEtQfOM1b12/7QqbSNCktU86WnaIqvui
flDNn2kHcr63NfxxfROv67zCJhK0Xh6lRofOA/nIyaa7GFCjHWrHHQ8IgndajMVos9oYQZQO4zT4
pvB5VV+vL2Tf09qcFmMk5CRLayV7nzD5u3Oheg6dEeSBk0f1sD0DNeo/imQMhlCvSiElAEmbPf2o
YmQHgy0gAkLHNUZNpOclkDnOzh5bDiCd//e0o5vwo86HQtn3NThK4FWkh8kt7wX02yEMDQ+Jjfjz
oKOlvHLGl+peDgwn+nZ9wdftMKaGPkpvO0xE9TlixbWRXXMkrphrvlY07nUxnLdVYZtbeyMvxaSA
vVfP//Dfncnhu+ZXT9Rh5hWpOKtie1wxAdG264C7loWP4M2Ryr/y5TNnRde9FYUFENakUQPkfUft
sYwpgDWQHoqD6GRe4vAey11IvY2OvL/dm7dlzc1FWkQKxpWVVrkq9iJktj6tZ3MVD0PU+01sCCA5
n5B4GjO3kyZe1uRf3AM4nwYGlTBNzNzFGdQ2wyxgS//mqsqd7LkGjxNiLN90uNR0+6blIo25hoqy
KOYMTjwnifTnyMiDrJqd6wfIE8HcO9LWkSyXdEFNIKXnviqs6wJ2oR5pZPq/LWPu1tSRvtJRDYeG
ED/3W68Fj3L6zqJcHMZT4yzUu/J4fvSu/QfDnKoQ0dCQ9vx4pbvEWJa5Rq2/yl8b4UUwMCqSWskw
cWwlTw5j/sdCnKZ4RkZmHWO0LRl+WSLDafQPoWA8X9/K3bdzsyRG+fSFUsD3aCqLzcwi6PoTlMrC
oHuq/tB077qsfU3fCGN0z2imqpQkRJzhmRZsk2N/gqGSXBAQcx2efbu4EcZooT7raZH0eEON2KIU
VaaHfhNPB+AqIDgqjDbyoo5d07gRyChlVodSRHLU78f4K4nAkFZaicijgNtX/Y0Uxons23RS5ArO
6qRZynejQvscaI/9VbSXz9WTBpNf2rKFZlTuOBHn+FTWhwzjqREW8ME4oC+hkCYRQPiV9b3kJd/U
XBK/66r522DlqCp5VMg6UIJS8UHufyyVW8myi4mmYxXLPkc3d43Wr31VWSdSHRM1H7OYzma9w4Yj
SBXs5GZFkNrarV/aGsdKchRUZb3JpBXyKhthxBCk/vybUFkUwHJRHdACYsXgKeSt8bpdAbvjR/s1
td2IETvcv8luXmQ0aCdILY9WMSH+xTajDgvsXy7M2L6zudlaxsb0oZjpwEuiDcYA5yKgBIBVs7vv
fWR1ANgGDkPQ8ZLNMu88GVujl8BaFVPcE+UOTXwKeA8Ola07wnMYdF/1dz7WxB5P6QuxEDIEj4Ji
ZXe8lDD3jBkjlApLJecJfoXqE/CGVr6oWPJ3CkVc+tL9escL867bIJV1OlNjLvu2gk7JTWWj79Wd
mxx8QuF/s+TAmvmoSVWkR3FBjav4ST0KlniOjubX9Se64NEBzxt55Rwl63Ma01QmIsXKVmftriPT
F8XgIb3solwoFx1lfc5iyfDgUtumDdYKfN7MTQBhmdmTZNEyqnaOHyh89MJjOecZ1ffPNw4oMs/z
oNG51+SF+IqjBLFj2q3b3ag3fGQBjnq8q+tG2LJWmLoGnIfTZm+oX7XpQQhfOIaUJ4MxMpVQLK0g
47TSG8mTwSy7oDS8Ws3n6kBJScPWVt8E7uO0m8PZnB9jYwQxavRxRuUvlwZwmsf+aiKd0pjWuEY3
81QcZxGF47JzOaulLt9vmdWNXMbMtGmf9/KMC96ijRugIfOpPAkuimju7PZ2fx6C6wJ5d4ExKFEn
i2hppUV3HUMHcWiDR40jgneAjB8zk3GudAHeZ9+QoDJby4hVjO7Gzn9bCWNCQjkdehEQzI4yROjI
yA5VbXJmWPeju8vpsKQVzWJU8pwhNk4Psh3b0inxqb+JvCt3PIhzMO+18e3VqnpFilIk2HIgNIiC
8T2aVd77va/kGjpIDCLRadaPVrcXU72f6NRlAhCxCeX16Db5SS8ZRS6X3oTnzO8tknmrC3Axl4d4
ua8XF+lMEn+VhVQ3Ke6uHgFJKQu9Oin8qeg4bwtPDBNk9RglTPsM3YiLhHzNMh6yaHEz1eR0R+w3
K2iX5TB2agqbWSAanXTx5dwa3BUFghjdJchUPvcn1ZGOiwPSsSC2Wku2pmDkBf68hdLPNxoziGjB
HWndvf5/pF3Xct2wkvwiVjGHV8aTlC1L8gvLsmxmMMev34a81+cIpohd32dVnRGIQWMwobsRD2o+
75YivoUGxH77nFFE+BuhzutkECpMG02XCPC4qvei8FSHX0twRszqqagKzpHmrYgBp7kVwtJsEbFb
UmMPePu0emrH5sx5HvPMMADVjxkKdjmQA9yDYf/F0m0xe97+aJ94B4a1NagyYp6fQSdjScNWzt5D
ZdGhTLzQDvpCKUqGJ/3L4EzeFIBk4NrY0zn89BGM9Nv/wHp3nPbnH2CZ9coQMhNdhcYuaQkfzEG7
lYfhGIfNLzHP7s102llLtjNi8YRGVF7+YR3LzrYZnJGL0hJCGt3F87EmNyLvhvkkLD4bYKBEbEHP
EKm4rTXJpqObYHTfdzO4jiVHOJQuCay37c9JnfzvQ3A2yIBKYXULWYDQ7ljjwSo/1cljK92PCq/S
ybPDgEqqQT2VlLieSearwkPehfaSPYVlzDkC3C/IgMdgINghAxb0H7otufTVfYeeOPOY3YAihTe0
9kmEfP6EDI4IHahAuhx7BpYQkKhmHtKUfgmJy+lACdJMA+/kyuFdOp/kO85mGUwRuqqO1BTXQbyX
fPEq8brKE6GspfsqKmWmNx8UO7kJr3kiJJ8E5mfDDMrophD1YogD2Pla7tBOG0yrnjB3LvsgxuLG
D+swfTbHAA60wwaLUEYzHfKrUjCHP+vpmpRBmXPavtfR84+hv4iruyFHgIcPWii+FD9Zqh22v7ZP
Gwc/WOJqPUmJKqdYCyietfk+jh62f5+3BAY+xqFIwegEXs4om8DNWbpyptoqNPK2zawXbM8YrDKo
0YGFTQUJIUrpN5O7uMn35kuL+hGUgD3pvnenr9Y3yjg370yu4uV6qHfeJQZIWiFuZ5Cdgn4F4rWx
k92F7nybQLuxs3v3twpqe8QohSPseG1YvN1joEWsFkOJpgFYGfkN2bUtZ/d4v88ASYQ3qAF5GlQg
TNHPdCgNloPP2TmehzCoMYt5ZMQ6QgQ1CA8iJg/Q/LobbCnIr6lwLT3AIq/Ji2eTBYzCmqRQgohc
TTypoEUC055zXtcw/ZWNm4ydoQzrpFIqgsptOlSeFX+XlG/1hCZH616EMO6/CLygM+o/YRA7QGnK
eqxrCb4jKfxBgrBmvh97nno7D2rZGcoqjOVQtxBv0GCK6v22j2AcA+uz4qV3PDk8zjb9NUhplGaR
EMT9JL1XEcV1tV0nIyd8oz68sUtsb3xaRSSWaN4vMp+TqrczqfRDSXVUq/C2XZ23HAYoMG+KqSEq
loXSgzO1oYfUnK2PBm9amWLq1oro/3HxWsksMDWIMlY0a++JDprChTa6jusw9yJuL+gqSOiyomHg
0RJVdnCIqEVuxhNuqTDJj1kToz1e+rL95dYjmgsbzIGdUrXVlQSfjnL2ET+y66vmWAaCY8ZIiKNX
xSZBIjnTy7bdVd+4MMvc9CkpITpECfsUJffF0nBGq71ZFOFo5f8iTKf8MaWxFRsyhBNE67HCZZQx
2fejNw+RaXBi0Xd1zL9c48IK81yQ1LifDBFT1nieuOFCIMERErvswp016Ac5hRyQUj4W0vSaDmjF
E3vM8YuusETBIFKhgdoW0CJRp/p1n+WOvuD1HTceaYmf1b3C+W+3HUtj6zxTBO6vSqMXax8soLGP
VZ448Pb+amxdB5PW5jzR4jT01+ymw5DoqW1cEvISaOuh8cV3Z46+DIoxYgnY3dGhnR+STbWd+6B7
zRzhUSzRXCns58LWr3mzsOuvjwvLDBhYRW2SqcEw+uDPXuz0V6pgo23Choq1U95EqCLz4Ie3bfSj
X8CPUahRAZSgreGKP19p/rsI2GLTMcISRBqgT+S9GaX3cY4tx2aiCKjNzdpCFSWtdtyXy50Z6dA4
X2xjFD0TvXpd2PsypZNT9X0Yzl7SKZ4Gqrw0zJwYRy1C23J9LYojSBIRCzSRi54yp5h/RjJEP6fC
SdXeMTPzEC7taPddtO+G2EkKMCtas22VfTApi9vXKBCG15ES73T1VexvC+u7CJ5oJU1uhf5Zw0hl
XUUgnYNcfTm7ZTGdhPhVMUK3FT05f46z1qnG/FSE6G7sGh/i5qBz1A6GCEmF4VaRCxeVES80TlEV
+ao5+fHS24NSOkN0M0yZ3wvRnVkTW2xARh/2hyLCdFlRoHec2JhlR50Jl1suHRTxNGrjfdyirqf9
nCNIi9YT0k7aa22gqTmcnEGdUc2N762qdCzNsrvlpZRBDqVMX5SxO4Sd6CZD7+j6UzpCiEYHGWB4
Klr1WHfEawQl6OJ0R5CJSzvhsbCK77GB8mU2OVVxqKn8nKYdzFp0pRwSyFAwwVQ/BrheG0Wxy1o8
htG4j0BgaeWv+Zy6fTLYaa6DWFf3zUiwx1JytLk7asJbHi0AqsHO1NxvFyhgFosbaeURXmiPeAOa
jWELSHBVYeeAOeaKhJguaUyvrCe/SjvbamdbFWNbSnVI4k6OGKVe1X/XjW8FuACFTNsXOXHiJveg
IQTRqsjiBCDrMdX5iMrM26UcjAk3KGaxNPDeQ+0VJDu6q2KYmJLs8J4MnwCCJcsKOH0NmeXHrtK+
DxsTmenlYXRoE23pNDvzRLUESggz/JOapqKf7THQJ+oy8sQDSsooMj1HO2VHH0bSHXwQrNXxgdfa
sY4+Z3MM3iHynVopmlGpntBXgdR3L/NMrH1CyToLvrOfMOzB41GUi/qH8L64ih4ppbkQNIFe2Nw9
W5l8+GCQ+YaLpKRElHvoE8SvUijYkDue6+fZ+rpkqS1PN4l2GhJesLASrn4wynzJxCJmW/aJ5iop
CFlezdrT+7ft+Gplsz6YYK4KcWlGTC1h2EEqCkfrid8s+X7bxFro+MEGczOkZtlKVd/9HjAw/OS+
eu9p0HAneNEbleQFA8WNfr9tlvfxmIA1H+NFUQ1IouMlMQ+powuOJGsc5OAZYcLTPuv+Vy487faT
QWyl883u1/ZCVkKky8/H5qCkfpAEQ8bnEwhajknkFoNkz0bsqdyiGWc5bC6qapK2MdDs7OZjoKIR
uPaLmbMta1j7YTnyx+AETXQldAjBT9W4VI1A2ZWOiZaBySv96orbqrDSHvvBGoPsQk1ay4pb+DcY
joPKLwLlWnic0EdTcbU2uUtjQKI2G6WFTD2otzABiOq6j2BGxauPUty1rzwmEt5m0b9fRHm1GEK/
sZ1UzMXciNbPudzz+VB5Z1dl8AE0QZUgJ7WC5tEeI6J4eTjoCEe3VwehJOWX4lUOcbLXbY9fSdt8
2DQGMGqpaUBujYmkSLqKs6smvBqFXwKGGWsjaELV27bG+44MUJCyCFOw3GluJN716jHuv/dtsG1i
jVfvw4oYnMiJOVRDhDM8+YpPvbA5alemK+4nVMdyT9hLtzIvLcrBDTYdFVeF3oGfUHWHGm3FezrA
OOmibSB1xFkdPURM6H+5OjYlVZLQ7NV8BD27XZ2afRssO4yMPdSn37IY/5AT+GCOQZBS6JJxrESY
w+CFTCpXNHsEp1Z/bLP4aXttnPuRzU0VhJiTOOmqm5oYbOwJ3ggl7/NxHFBjYGNeiCyOMd7AxWzP
wYyQsL7De8LOwQLzEF+nuyoQvogcHOYZpX+/QI9YbOtUCmt8xGpX4m1QOTLur//u4zHgkXfdKJU5
0dxM95Xpvo1ftn9/HXBBIS9LaG8HXTmD7ubUKUlL26fo6CKN26F75NGBNJpl48XRq+fpwhizTaK4
hFAWgZdL8slSHuuS2OP8ZiZfthe1ujEXZpiNMYxFVsoex7aRBd8ULMiRd8EATv9tMxRD/zqzF2aY
vTGEwTANESJbolUHsn6UhGMIFgq9ToKEx3G21tQqWRfGGEC31DwRO8FS3Tixqx9k/3v+oFXs+Duu
YpAMEOcfmjs/mGRQvROGVK4r3I5gVUImfraHeC/EX/+7j8jAOt7A8yS0herm8eMQ2rHe44raz4on
WT+3LXGcj2UNT6oi6Qn0Rt0h+m5UrrU8KuX1Irz9d1aY5GRuWBJagRvVJRO6DiskXAyR1jJKe6in
f1H4uNwik8FxKGDl4AR+f8SJjprbxS71NcM2PMxweDTpyZ1zoPux4fQshXimp1ad1hiry3rxFnIe
ftlOmR0p3RF0dXtNESAaZD1rJHzc/q5rxdEPS2WwQ6imbO5jZH1rT/nR4YY03SWIrkpo3yR76br7
Sl9BJrh0v3A7p9aGTT/YZgCllvJORwBCJ/s6aLW1EFIRvFS0p/vkSkNNdnbfj2D/BNMZr7Wc/vjW
F2dgJuziLBcnCd0x2k7KnrPCRw8v55rh2WDQRTYQGobIcriigEmZIkHH3/DYWeaes4mrYc4ZxUwG
UtJam0RSzTTMobcNHmG9mwUJ9ELHU3uD6XSJd7+tvl4uLDL4gmsgrZUSK6ONK7KXQdfF1jxKbQih
OG7TCmd9LMFC1i5DX9PRcSojQZ8vafse5tPnSx7MOx4fF3X6Dd9giRYSg2QzMns4FIvTDYkdcbVM
1p8v5w9oMRBj1bMS9xa2bPDDALlmd4B8FlKtu1byO0y0Kg6EXmWv69xtX+EtjQlMIimt9SjB7VNE
eB7FWqBMPGbwtUrS5bm2GEwJRzNO6lbBDQ4hujYI9xmGjAQvcUL3R3QgUAL+PUM+vVANSP1+5E0W
8hbJAEsqjaIZKtDsFPpDHBZeg/rN9mdcq9p8WCMDHwhS8jSkt7h6RYvd6O04RN/mFwxSafcq9g9t
64f3NnluC9faQPQH0wyqLDN0i6q2o67T7FFo8PoAMh3SLrw1cALbPUSvnPA6PtDwZdxN/1AU/2Ce
AZsS0ylKZ+JwzOQtjHcNaRxkH8uZNyPHiQMtBmK6UQTPzYxGjGi4T9rS1sZHDcmfwo3k75zN3PaX
vwqsZZuXTdrAFM38xMj8CPfGve52nupPQexFLkiutk1uR00aKzeIml8O+kKE7K16J6jflq6wLeEX
Gjg4dtbz0X9w5q9CqRw3Zh/JSGpJD9bNb3UNgBl510IZguqKRz3JAba/6qYo7g2zpMBgfOp/pS85
qLtQij+BneUHKsYnSqBYPi2cNnDeBjKIQxawf2DaV3XnNn2LIOhgVyR63t4yzptOExlUmdNqkBot
oV5C515zd3jFcPm7NmrkGm/b1ngrYvBlyqfSSNAQ58pK6EghmG0S3huBZ4LBkbhIQwQOuIKyrt83
Se/XWR9sr4Ke0c8vUo0dZJPKJJONENElmgeght3tMig/pQdeeynPDAMVfRFP4RLiDUL7xNBvAP6L
FtQvXC41eilvLIcdYWvTqK1CA9DXuaKjgPoidQsnP4q+4pHH0Nv+dmtjLxdAixka/DcXiRCjAdW9
luegvcdcA+2nWnbynnZTVQFvNm+tT/2DLSYcadHzMUUWXjxUX7uDMq6O5lyAe/APfVsfDDHxx5wR
nRQRYn61+KlkEJf6mYku58NxHPv90X/x4eY2tyCPDDgf78Krbl/5dLTa/NIh4T272lf+jPN2nK+9
J1kvDKaLPg+NhsM6GpVjlMuuJb0bmjzZB46bv0PvhZk5K4wC8kyqaygnob9F76xN6ldROFjxdWKB
ISriuCBvXQxCQGVARi8P4u5IurGUxFGNK02uOVcUb7eYeCJC3T6XUJ5wLcGdladQ5lF+c+7a92fo
xWebVAh2mgtyPLKeOmRaIObXHcqhPAmk5TS4cNbCTqrFUmRlhoL6wERu8im1lemO49scCGIH1KY+
EWZ5jBXXCPeVuU/mey2+77TAWHIblKP2VD8soMiJHuRpcbZt8xbHYMQwox5hdfCGvs3spb2vecqb
nKBaY7sdLEFVC6NGUN2iorPs0Q+LUAXyIuZbg0FMzZF31mjr9xhu5zg6x0VkuvQLFymNQR+HGg8G
sy/sCuMyRubk0lXXv2x/Qk66RZPpibsw1MRJYo4SMF25+d3sBQ1ysGuZJ0l3KTqhk/VYeuZVhef0
fts2b/uYiCJEgFSVGo5BmBHfXKChnc3+ton1atI52pQZwDDbKtfbkMbss025JcpAuZdf6C0pP/Su
7utPxr7jTeDxNo8BEGLp09xJeIMscW7Pw5VcnKwktqFawkEqDhyy02TJok0pEnVIqhLRMcfIyRU0
KcXDjvMVOQtih8YWVa6N0EJpkxYPVFz80R15in2T2PMLLcvRiWTtpUs4wRrPLBNvWEYdtX2HwktW
fe+NBi0DaA7LgpJEnAXSDdkIoxQGSCyNYL5wTjWXyKdaMuywPKatjHZnTBFDqZHH98ZxfLYlJ+pb
NbVkHG4oDQatAJWEvOLgB88Egx9iig+nCHj0jAnYsWfhmKQ6D/np59/6agx0yFI8ZklsoPxS5Iep
Mg6hTDCiuXxNmvaUZoW7qGi77YrUDisUtiaeaDHPPejfL6BrMudRqEP0EMgZeE2KZadmwmg3CnlM
Ku11+whQnNhaK4MjwzSmQpZlmjt0h669rcbbNL6Zh+sSbrJtiXOmFQY8jLrLclJi59K2snUVqgKj
ZSczN5jfTmGCderj15Pa+n/zRTSFWSBlSjPtCiTSA93vHnOHS53C2S62OWfU6nEa3sli81MkoBXe
DFSQUSw8UORlGNjWHKWMU7Ef8HSYA7CzniCWcNMdyVPjvYutlg63xY7Cw4ZzqAx8TKZVFyOd0KE9
kb/fRQLYpY0AufwD92XEs8Y8WKKsqwwQQMEa0ieqN2H+yLgygg5lkQiDi9veyPF7lcGRKZZSJaXd
g4twY80/BCnfleE3cTkmRfmwbYrnHwycjO3cpFaMitOiDd5oHoUuDYRl15tftu1wHi0qAxul0Umx
ThPOzeJjrtbpy7dJu8o7Hxx6x0R8sMz/slyAmfmPZw2j6vEsSAKeYw7k7G2dZtd3ZEdJoPTduNM5
m8aBEJWBkHQy07JckMsTy1+h2LoZ7TReXrc/Iy/7xE6MaTppTZ026gxo1MFd5jeQt0Yab3QJunQS
Xu8H545me3TIVJdNWyEG6QpfbhB5jJZTgDunzd0OVDC4CNztBXK+osZEHxl0BepSxqYJxV2Etg/L
xRitvW2Dl1Jhp8aIUaZh2qK3gDKJtEjhxX4SUOCQj1zg4BwwtkGnElpTU3LYii34XdweyAQtDfOb
kEp2WxAMBVjBuOj2EoOsmPxo2vQX8oteD/pbVa8DxRg4j1MeUrPtPFCPtoxGQsshVg+ujIBSLSrf
dFtxci+LbcwucL43hasNpNZYjFEqaxRGZEwla68sV9p04OwnB5w1BlzUJm/qjjYBUpkeEIKj/a8B
7zNNyoq7RPwvl8PgykCmMVl0HPQ+z+0yQrDHwUre92KQZA5VorfQrHfDyFHHg1Q9cr4X71QzUYgC
nqNWzwAiKmb/iVsGmTM55osmQtyIZjGFfRzEj0sFpQiD8/zkHAdWdKUAhdpoRcidmmFtoyG9AqNv
Hu0Tg/MNOS09YEX5iP5zVzVal6O9ejxQCjBjlxObSgoqd+l3OuVtVTZPZoiHK6z4ikqsqlEL+OGE
khwGX38OO/VBCArfGEEFvr2JvA/JBCQLZBaMJkJOvRu7X8I4BgkB14ZSfbHMknO+OJj8lwxLkVVx
Qjui2wlOceikoNGftlfDSxnoDEYMdSstg2XRToLJJbeUVXCwrcffKom5YzokUDjnmGuTgQ2ll8d0
kHGQ/0zViHb4UtUQl+kTmx6DXtkbqc0LXTnnW2cARNYHRcwt1CmM9lkEq1/7Y/tjcmItVnnF1Ls2
7aGZ56rZPpd3ZfzcjG8duZ3lE8bVliV1t+1x4ERn4MRMu4iINDbuxF/zNNhyaDkS0i6meRizzJFS
DsU/5/ux+itR2IuYW8K+FcXrZDlqxykjrvu7qmuUw9ky2adMpJsdEQmOVlL+zMzTUCW2KHnb3+yT
QO5shN5pF+/oUZ4zOa5xKY7O4lMazfTB8uSb/DtVRvnHZ+DZGosW0qgV6gjYLeZvqgxlw/kl0nN/
zDjKneuud7ZDt+5iVValmiXCYHqzUJKVDlIItHzEeyB90vxwtsPAhWoq4ywaSEJjniWYTgRFOLA6
USmQ+2Zn3ElOahex3dH3GbCed4DpAf07oDlbZ4DDtLJSsiIUerJCfWiF5k6byC6Jp8dp6r7IusiJ
2HgflcGLvK3M0Jhxnqf+2Ux+6Om1Wmu2UZ/i4a6PriKMMG47J+8AMAFIXJSDVTdoihNlw0szxUmU
/KUYib9thrcuBjdqI446EMvgvQ4ZTCRC9rQsXPwL0TdqjX92i33DmGjxNjKTwm3s6slX2fw+Za5u
lZyP9klcfbbDRByZaKqNHhn0vTm4xT2lckbN4oRBXic9VgGvxWIdBc/mGACpUyuXm07HGKN1ncwH
U+V43SfrMUUIQoKaXWZpYc05r2OrBELNGK1BnOingrPct27y1jiUGTbi5ZDW3e6PQbaunjfLbFol
/GEIwbn9EJe/tJ6DT+sf7WyC2aOoN4yxbFFl1KM90iqOGprutlPzLDDbknVS2jeaqrpK7OUdSJ/u
t39//bI9r4BBcgzbdbKsyvCyRd/VmhHZ8LpDmBBHHzrfyKzd0socV+BtDF3zBaoPrSWAKF+Dq3Xo
uC4x60y6H1JCXreXxjND/35hhsy1mNYppiVy5RSl131zVRBO1MwzwSJ3oQtxmmIlU1ba0H0Rk29d
8U/h8nmHGLiGPBwe2AoKKETPXkbNat0CldlSzXhDvzxXY2B6QZFNkWcdZTbLtHXMGk2EN6O1Rp0I
8DwvhsFo9AaJ1jABBBbJVnKnwmhEGUSBcf1jQLIV4/ZvgxPemD4BZ4Nsg1j9Zdsn1u+IP/bZUvo8
9qVUhKjahFfJLjmo6Hz5v7QOrYMdGutkysaKyI/ZtCLXxDHT0TpmPDQnza9BHPNbrvt9RIzLcLzq
hxfmmK3rqtaShRiuXkjK02JEfjgWX4umc7a/Hs8Mu3s9GUtIMyORPI6vQghVQn3y6p7Xd8f7euz0
h7aUld5U2KUOQp3qIy4+H2EYyHlnOMW8K5+2l7UePJ8/n8nAOIZmWyiVAQTpICvl9y4CUBc69b70
8+AfVHIk68IYg+jtOIGxPAJmVHVlq8IOLQJ2EXKuDc5OsZMfadL1fS9jp+Y0tNuqd3Dz7qAdyzHD
3SkGyvOxIZleg+yl9owb2uEFWgxHvVkc0aXKyzxJHt6y6N8vID0S4NNLTWOvyS/zW5PclBrnSqcn
869g/GJ7GEgPa1MYZ2HAhag+ZySyCyuyo9Zw58QfucMqvPUwMBEbSawkA+IHRb0vZdEboqeIKzDK
M8KAw7AQErcpvFvPH6TkS1rdTuZXzgmiYcLWV2OQIayIIIwm3uzpqdprJxqqLoH8LDnQgnUtrh9w
Nokd3UhIInV11qhu0p9ESFLW4Y8ejV4ieZ7RmL+9Ns7nY8c2Sjku0eWCwFhLv0XxHjp2TsmluVu9
e89exw5uVHFnRBLBm2yo7lrxWRs4Yd76IlQLVxForS2V/v3i4IxZWYcZ9WpLa22xFW15fho7Llkf
daW/3eBshjk8g9KQWKBpN+2GTi+Qm6az6zsRkzzDrvKU6wGjPF1A4oNwy5PfXs+WWmfbzFmC/FId
LguNxeorMbvOGhAIP2qtn3bHtnmOQTwliy8pL/m9GlBcWGUOV1ri3d4PuKrSfbMv0ItMm4T5Kq3r
/nFeHHO+JqFuR2LgfFnjcexuZm237eR0YzY2jn3UTujIbLMIcVmtX8+QBOnE73lYu7qpcE7TJ3ft
n5WwFbmZdFYSUuWe9w+Gm5bsTBtir1SWyP+nqdjz7rCVuabT4tZc8ASMUscyBVBPeVBb5kRF62B0
XhHzhFIghaCgqRrVU+Oxz45ZeN9G91m3C8F1tb1LHGdjS21VXKtj1eMpYBLjK8YMd1ITgoWr3oFt
/2mZctdspqAd9O/bZjnOxxbcsijPJCvGqW7lvWW8hDmPkIpngIENYYxFIY8qFDW1yptNrCGS/uXN
eeEJDDqAe0wVQbIJBiXzFUpptjw4GTSGtj/UepXowgqDBuVoyCDpxxAVDVzBQQ8ly+SRkt8JgeY0
TuTzRITWv5wJASxQYSrKe3x2geuapE6DkOPcavq9Wtzo5t32itbvjfPvU/sXv29kdZzHPfh4cwud
UjcRKgy8gGu9boKM2n/WwNxNQ0cWETrI7z0IIA11tCfBI0f1ZbkvTjSMLECYB8Y43l6tH6azWcbp
GhGX5UybZuUAw5EYvZC94m55NUGENvrDgXJrqbvIja+qQONUBD4BwbNtxhstSU5iVV4oCMZvkl07
3XH0KX8Ina7jWqPPl7/B/WyN8cq5FMNiqGiOB52fIGP0ooO4/12Y5ZFG8PyRuae6PkP4IaCRvF++
KeRN1TnJEM7vs+/3RkzmNB/xrhbGY5NfaUuw7e+fnOA/34rthA9FaQj1EJWN9GQG5BbKnt5g1+5y
MG3RLaAyykv+89z/fe714oiF+ZL3TY/Q7DfTbIy5ktLpniwnSt67z8Sj8KXiqTisnGtZFCVTMQxR
kXT2xWtYfa2jxwH7NN4PyMLh8rdly9/+mCub9cGI/BE80kkqK5ALgGo0u9GyAxm/bP/+Wmf/BwPM
zat2qUgaAuTo3MGt77sb6ajulwN0HA+GN/u6n3qxlwaq5W4bXrnxP9ilC7/YMhWS7cbQqChopA+Q
krSFQncmWQVh5Fc541Dy82wx6AitthK9/UDgybpBV6RjtgeQ1xTVj7TkXJFrj/kPy2IQUVksC+1z
OpIGB9AmHoddcyyecxC30gYH/V562/6KaxPdH+wxKBjOllK3FaKzfE/ldcieDuFrkY2hY3d+y/Y0
KgRXSjAE6Iq86XfqFe/wrdwBH/4DBhmTZNJI3sOBqvC7DrJqsjOk46I+K9JjCi74htcXTB2DQeIP
9hh4xIxNoykJuLcEAbV0JblZIt60BN2kDRPs01gvJtJGJoI1vVPQejwjzNFstdyVJY+HgrMY9mEc
kdQgUonjvZg3ffUYF5w3yRqTx+XXYh/F6qzXIC6H6zfv0VTm6Z4ZGD5l4aaNHLlnOMUeguRINPEe
DryzwMr5TsOk5lGCfp/+0L/L/RVO4qDJ3/2/JbbWXq8f1spASiRLbTHLEb2jZ0SOuZv8jAI6Kl74
k8AJfXgbx0KKFJdSSXCJjqTrbaMqrxYr5MircWDLYrCk09Q4TQRQBS1js5vq+U5U+4dcUb4uhXzQ
JIHXNMJzewZLVFUfa5lWYgqQ8/a3inQo1dul1jhvPc69aTGAUahxXKULPp1MCi9OocjSlm4qit42
NK4FiB/cgQGKUhSaCqXL91fyl8IL9z90O3qjcEibl7aNba/JYInghQhSeJRy0w3nK3ncqdJpGDnr
4ZlgEuxqm1dCmhDEOEnkV/3kynIfjHrjbq9kbeD44rMBGj5ezNHUxp0SAzG0+day9tH4Ra4sX2hv
4+q6KU96YzhxmnOOE2ezEFB9tArd+zTru/culRlysm50oE8+qwHhOW3n52ET72MyUFGnRJ4xIAM7
OElgr9ano4gpLs6npJ/q83vEYHkJqkUXkjaEB/5+ymZe6RROdKKczeSKx+25jhaabIAiGg7ItqHL
kt5lUoc8uJoeQuWLpu/RVmZbc+hncslx97WAG07yxxib66oGHT1FMmYHchTsD4j0feM+fQ3flkAI
kIZyQZHjc8ljOCtk015KWhXyIpbgZ2tBp9TmQT76XXTV6A9iM3GOwbqDnBfInIJJxJC4SUfTIgx8
Jqplt4mnFffbDrJ+iZyNME4/LhlZJKpQ3Zro+K6KU5kpHBO8dTCOrgppPUUNUoVJfx8XV7LyK1Q4
1R7eKui/cBHJd+C7N6sQ25Kau2Y6KSMnel+/ls5fibkGU1nWCrFCxm6BHsrQPMQFepOhGa48be8G
71Ox19/QmepgIpnRyV/16S5fiL2UnDTg2tv4w8FhLj9LiskYUrVI5YGSBBF/OCJ5u08AdpSCsn8N
eUeVOtHfIHT+fMw1aJj9iKwR0gmUR7a1yUMqOWAoQh1YRxtg7gy8+53jD2w/uWhVSD229EEg3HTt
9aRx9umTuPLPitg+8tIso1JYwHEOUhEwdI0Z5rQrL0ugJE07NbWXnjdzw1sSgwZz16BoasEFx7rf
j5G8l7Tpbdv7OOCmM1hgKnIjtrmCvHR8NXXXpbmvwmNUu3PMYzha93MwdSI5hwY4lnWBROk4WwXu
PtLuS/FZUF6UhNMO/Ml1/scGm2NC1N8M+YLkXO/MDiW2pgmZ8ESZS7BB++1P98ltdLbGhEal3Mc9
5OjxXrsTvxJ3gqBb6jZHAmnlu/pLB6rQqXN5xbJ1WDobZXxCmoVK72tsGDSJy+hnL7d2hOTnwtsu
igh/n9+zHcYxJFHQ+ygBgptJ+aPuEGIq2VFd5m9iXQdSDinDrvm3183ZJj0PF5Cu92ndiRK2T+3L
QMtSvyM552W67u9nE8ytoUjQKNITBdH5cl1b99X8gH4Ll9TXcp772/7BcXiZuUBi3YybREJsWWeh
3UBVRNBMu0o5r7VPYOm8Iub+gITKMkwL6osiUj9IEH+Tb6FwHyQn5YAsF7Rlgu1lrYPS2R5zlRhK
WkezAtbfOLlPu9a2CI+tj7dHzNWxLDXmP2h2Qk73iQkeWeLl8V2W17bJe+ty9ohlVojFJI4LxMru
mN9a5JBNPkm+bn8vngkGJdShrlXFoPOu89coVmxhfKknXp82zwtYCoUkSpNaXtCIThJbdjDh6uu3
0jWthChIpIYerxWKB7V/kSjIRjMVJfo4aP1F9CQ78rIrOjRW0owjB9h535ABhsLUhr4T8Hafwrup
+x6j4qPzZhOpV20AnkL/hwvwgVZ0rtS0H0oNun12wAnat/v0UHPOKwe/FQYVckgFKoMJ/FbFYCj3
Sb7YWXOVoFK27XafhHx/zqnC4MIU9kZs0vWYV5Mrerm7HMELH8g3kiN5XWDctv//Ag9izLNBBhiW
qRDMskKMKSm/TH3fKRzg4TkBAwviVFiSEIOeTtWPRgEebnkvgMeA89nW49Y/q2BpEjTMbi/occDj
+ZmS+i3HsLKnyO4tG6oVIJeF+IFScYy+9/Bs+B47Z9TOxTChExXNDlaCKe422uFV/6ZNlt0n9S8J
jNPo0Polhu1VgmmFOJbv4gpChmF2TxNAXkX0h54kXgTJKnkSjrnxc9bq2lYHPXHmMsYUm5Efeqn1
J9kER1i0vPS5peFqV+zMzOxkxJACZOOr/M0Yo+9Jm14rFpxEE4JJ6N9as8zsOh9OshY+LE176Drh
ENU48m3felaYcF4rnI1m+RwgzxxaBU6jmxc3bZJDyPghDn9u7zPPBhPeaHUz/w9pX7YjNw5s+UUC
tFGUXrVmZlXWXnbZL4LLHmvfd339PbRnnDItJ++40UCjgWpkiGTEYTCWE1Ub5yjfMw/j+jTNN3Us
cK1FIjjQokuaanmLt3wZ3RlzbafFAdwiAtURCWF/36CWpRcItyx49dD2cYVRKMsBc92865v1l2zd
xSg40DJJKalqicxEeiT+FMwfNVjEJ1ZoO7noBThon6Lv8ck6iuJlAkzmiRtI2jdDPeCSGYlH4tqO
VVRiZL0dqoo9FaD+opKtDiIP5y/Zi8tyeSRLs2VsWjxVfvSuoYSZfJwP+oNyE7pRkB11fzyDAd28
K1DsroqqG3a9HzD26sRQdYOa3IkaHZmnLkEhyhS3dq/ldqTeatqp0LxC5P3ssY+p8kYWd66RUVe1
bNaMORhNeuCTZANT+/fkHKJdj1WAxo/1CeTBnrDDh23hH4i3kczdTsrSUr3osUoqfVnI3VpLiFFq
yXPWO52pCu7CXSNRCDEVYploT+GM3awsUkSsA7yw3mSoTll97wB3142EmfOfK7oI4cwdztdETQmP
dX3KHdDqeEo6Cm7Yv5zXRQanG900TGE7stpwjAYlfu6PB+VjrB16xCBCGyPyIid01nsZnHVnEX+F
aBM5XcmlaM3UERhAzdckvVmNNyIdr2/hvhe7OShOK0bcTkgq/9JH7V2KbMkZgTLIAIAoeBA134oW
xVl618x9UZXsOYhIfIIReQdpfBQsamcgH4zscmic3xIZqhwSE4qRHuUPoPY4jCd6qh/Fmc+9Xtit
JD4ElslWtlQrYm75reowQuLqjAF2fobsJ3lU7sbTDMab0isDtGUPN8J4CNOAKxbAB8i0EvPLDAm1
FayLPvxeus3/CV1QkD+y2ewScCR7pg9Ctr/dO+KyvTzVAmRGuTWAIinH3ZSdEgC0AbKP/6j+fKCM
mNU6dyleihkpHBrXXqsOHvwrgYn/qFK6tokcjJQ5idRZxRlKJRgTa5/NnGuCLCA30l17IJ8ZiQQY
ED4tB1Z3K1YigUXw9AuyYbZqJyE5oNa5Myg4MBWuiyQiyBPpCocmxYCRqsqAFx0xDkP+UA7fzP6Q
iqbEiACFJ1jAWFs9JujUQF2McQK/CRvt6jLnxS8equcyWOFpC+6Bfe9ho5Acpkxrq9ULIw1gxEyx
o4Cry9Y+Gg+ZQ4PlFmFBlD+Yb0iNIMG4frsONvvOwy+s4QkYpJlqpGLBIBLlrmpKz73eOUaMx4vy
RqpStFQWbPxTWS0E8gmmwxK+5E5B//uElNxP+hjkGYPZcn8yUJVnzMKlAmd3f3UXcexzNs5ulQ5q
KYdgq1nHyNGKxqGgcW5jp9cquxCmpJmlXVsc5zVMiznpTY0Lb52KQ9vXXyUNwf7r57UrA126BAEz
QzFN7m6YlqaRDBXWtlRfBjDklQI42d2xy+/zJUXVupRKNnVoj7PMhzVbnxZL95a5uZH77oCRI5FA
I3bRYyOPC3apY61rS4johgbCh/lrrJ3QI/Xf9oyvLQotre9WNqFoJNq5KV71Rhf4IaJVcCffddMg
9Tnaabvm61TDmdI+6fLTfzp5fiZKNMnpqo+g28NBGMldNApCZvsBus1RsEVujKVHoHuSJfaOAAmB
ZLPcBHojXYqAYOKLolp7Ux5UeSONw3OFajImwCGCwYpvC+T73PWAMb135cHyKEY3VS8t2smQOri+
i7vPiI1Ypv+bRYLrIdJSRqCjJm91ghmm2uuoBy2YZMdXpZUF74hdV2MjjUN2synCzEpD+FfgoZ7i
EAyrbxira2utTzAvblXcXhccowAg+KEnkpTHxtjh6VLVnad1mSebnSAieV2ExRcR9aWWZ5Y2IU+h
fLKqQ9p8u35G+79PAG4E8UGVcGekoWBZyyMdcZBkdHLDtNcpd6+L2Ie5iwjuYIgVGZXcoUgJY6H8
2WwDKx4eTKPBOAGoRqmJYsU/cjd/3A3qRSCH21ZYIXbGcJUZF+uXS8EcKHulq4L09IY8UW/yVX/9
0gcpe5Klt8adbBPUFA3vohiJYHt5p1+ba30iGq78PBycaHleouWf1P7XYnm/vq76vkoJLikWDmGN
csVtfEhPogaE/Yj1ZVN5T35alKhuOpSAxbeIk/2cgawep6/UydGF878ZlLkP9JamorFSMw2efV0n
KaLxBSQW0VkyPg/ah3+aKAlkvMjgkHFZWjmSJSQ1lxN5Qxzex0z2/N14XtwKFanMmR9ExReiZXEW
R1VJDVXWp94p5SGcZEeao1PR9N51q9v3rjdL48wuAzIVhgHFiMAeiVLb2k9QE7E+goZo9WCE4Iu5
LlG0MM7sRsxbkSQN7jxmi1P6QstAFXeC7T5NLqvic4JtushZWgJyNQzPMz6P7ng7BJIngw76OEY2
CXQfaSHFEd2h+4b8S1E0znfKYk2rJROKkqqlo8fISXaiYj2RCM6BXmeKqZEVlqYmp0i7LUdBzdRf
TPiyBs5zqkwwOZmMYelHR4wbPxeO/FB7rEIGzcMsOCXKnex4ADpauDXC2uhkVJb87gEgU9wskqQr
bHZ0lXwI4+Mk5V4SnsP8xepEXIt7j7vfxHEaqBSpVJba8pNuLHYKL7pB5ccNdaJX9ciKqYZ79iqX
bqVPIqqzHeXfiuZJkZRoqVVJIYpbyZ+RsGmglOgz+v82sN9kcDrYKXKKIgxDcaXlOc0fS+1RVV+v
i9hxon4TwelgU5jgSquh3u2IRpWc2ITIt41ae+nU3+WS+qFZk2djLQTQsaP6v4nlNBMVJTGmb2L3
iORiIEQ4f72+rD1/+zcB7AM2rui0gKsVgWYFOJ+/6N6KoGztGW//u0LiPUP7TRpTlo20XAKfe7PC
41xOrAEHfTeSrd3l30dMRUk9sIwW76rAuHdw8TeR3EU2j1G+kgoLNLrU1vXOHUKUTBu+2Yha+USa
zt1fkjm14zoxhwPFkGlr2F0c6CIecuEWcshRDoZmxnOE9/098+FKP3psgmWyMSvug+FnvgkGkY/X
lUS0MA49ii5qaJFQnFrkN4htF9PdlAjqYvdu5e058UVwFa1JURoSOlFukycVbIj9TTWBw4h11dWB
krqip6xgVXwUKAtb0sylqriUHKz2qV/tkH66vnEC3eM7LZV5sQhYMlHyth7L6ohwYRs9j6KBJ3v5
FWydpaooZjcQ0eJUfOlnEmoYj4jQnQJO9fnAhh8vfuRhVrv7k1i98oxgOhSCN9j+Fl4Ecxof6kU+
0aqA6wuS6qr5MA9Qy1gQDPoLRF2kcBqfKekMFqhZcZMPoxsdlIPk9SdkBjzUzbuigPk+4F6Ecbo+
1XLazx3UUNNv5WS0l1zE6y+QwJdqNOaKzhRLU9w01B25778krf5yXe/YvnPvvK1C8IUZUj4phpIz
zCs+YsKqbXapsxanRb9vaexfl7Wv4782jC97oGZcKLqcw/+rMK9SMXuwxA/0VLakdbRoFjWyi5bG
XYiLYZmGUo4KWvRmd3UzL3Qx4wr5BsPtXNXvA5bOj0+i5+peLcFvW8rfk/1Ek2lFQSlraVfxHopf
2AMaje2fZLBPFaiVtNGXezRa5/r+itSfZ9Ih6drNeguc6tFzDA45r9Lt8r16YyGx7D5Ng+vyBDat
c2AiGV22hj10p5zelKH01/r7slgCIXtFyL9tJzvmjSMAapnQKhPYtPxj+skHZPGRMv06Y8DW8rZ6
mbt8/DdH9KKoHIx06HzN4w77mDV+2X+30FkpHPa711X527p4+EgUKQ9n7J4asMFh80E+NsfWzkBJ
JVRJgeXxbUVEo2BkMUNmCgoY4otT+tydM1DgN0fThzv/kJ5AeOheVw8BevFtRRgcAGYHA3agl26i
PtcYIXBdADuGK9jFM+gMg17p3QwBWZ+4sh55Rf8tVobXOqdnrdADyQgFaClaEgcpamEBVApAilzd
ZcuDJrKoveToVil4Fp2wzqa5qcF9UHnqKfv+c6Jc+p77RYCRngg31x4b6jJ/ng6M71lE2SKAzD/Y
dMAZusgq9EReiFfoeEikIVpJOz8Po0epH56vH+CP8NO1E+QQZO0raholbKDxRhdzBOwcLkl9w+Ca
fAQt1/vwaXAVxwRY52cEb902iO7DO1E4SYQxfAS3mPN2HlkpqRXb9J58VVyMoPPK96W2m7cRjwA0
cudB1AkAWwCghMMZrQPzT4miHkxOfZYxpoe8W/WrYIvZa/PaFnMwY0j53OLehQ9xpD+GhhRwmAsv
BWvl9LA6i6u/MS6DxM2dFD0laSDkYRR8AR+/7cGlEJYm0HSpsg+jMt9WaYL7b5pSuwqpDY77x3ap
3xB0uAmt5QOVGzbg4XB9HwSazYd4y1zPSx2lUe4i3ZXDnZa90fIh0ivHyp+uSxJgBB/k7aS5T0gK
t7AolGDsppNeKO51EQK94Us1wphkoWqm4N0oEsMOl+IrmejdiBkj1+WIXBl+HAZV9EJNDdy90QfM
svL75+gU3UpPKM9KECZkdAPAoU95ICwxYEB6RWv5Io0piawyTKG1jF5B9RIvfq7fe3t2rJOORrR/
e7b+uvANDofQAWukeoEzayVfUT3NepiIILiwl0DcQjtfqYFhsuGahDNC8d+te+KrBngo9Qfdnr32
FKESv3XA4Sh8pIj0noMYulaa2mWo/1K7p6H4qmWfQzly4hVF3o0oN/6Xh/llGzmsAQMvLTQJwbXO
q77g32cM/DvTuwgz49nLPLQEdiAwNX46RtLkyiw3qKNetJsqCoho+obIoaZctBBzO2vDlKCGvT/7
I9rtukB6yhwS5E/qzT/MC9oqCGU4unF0LU0qNG0CRIXKS05Xm+SBPJ60+Ot1oxaAB2WmtxEDLspC
WWf2bI1vOmu2J+UpTTL7vwlhJ7cRUoA6NmeccG6joZv8m1QFNPp2XYQInChb6EZG2JV0TKyERaqN
k/KVPfdDV3lKbpFSY8zZ3nSTOsm90FnYKXf87Zw4sFApjdZewQamU+rlYXicxuQoteshnfObSdGd
pkzviJa6ahN9F6xZpPHcY2jNslJpOyik/GgEqAZ8zAIFo0cIojfxQT3oKNoW3AEideEAZBplcxwr
uIRRd1sONxXG16eigJ5oRznciKsW/kHRInRty854RBMIYlJIqJxF2Q3B9vHk3VKYte1qyoobN9Zd
mGrgXVWn5+tnxD72j6uLqgZhbcDEkDnM0NpWneoKITaWIcpOFhLlbDab6Kmwey4bMRxalOOq9MOE
KJqGIXukNDCE97OcvVxfy/4jdSOFAwvd6IaoHZiuHxNkxmP3q3GPKTfo/BX12+0ezUYS+/vGmnMF
TTFtC0lxfxhokBSi+1d0LhxcVGunleEK00kWu72l4L0nT9pN/pyB459FjjMXeHvDBpJLQg78/QfG
ZnU8ZqjRkA5W97NymEWD6HtVOQhjKLGjYYJPmdmwXWHp8H4KYCOXw4sql1MzZ45NrXvZ3RRUTnZe
vuVg3bDpqUciRcx/LdpnDjBiqVONFZxRCDGDqQ2Nukz/20Ck/8It5UAD3nwSlxAEZyM6TOfIk5zO
V1NbeayOFVp2yLGh/zKKDr2sv4ybT1HWEiZkTQrC2KQ+U8tXK+LUOYpsRYWg+67URhCHIqiwVRsz
RKRhOMUPqKdwi/No688/x/CGd6IBcUz/roDWD0doY32U5q1htAy0isSextGWmt5WMleVvwgQZRfr
NwvjEKUdldzMW6SzS40cwPZ1Gkh9yEFuYWuSdbDM7JTCOcV02aBsw3/xSjayOYwp6rlWMhnZKUoK
1yTSs5UBO6dQlIYQYPMP1d3spjyuJKQDAlOoaPNVTzmw6HPsR0H73UTwdzxrki2K8Qnw88fzYyOT
qmUOuk5EjjQ9dsgYn+OFCnI4IiXhwCQbyirsZCxrbQ6jeYhqjJnEuOZZxPW4ryIW0Vg3k6rxjb0T
vNNO00E70RUV+jUxLEuW35RudqMBAZkyng5rk0+2lnSnMUkE0vfP7iKcg69S7SwjZBnManbT5uOE
IVDZo8AG9jfyIoODLrUaMzkn8FzVTn9vmvYmpeOpizOnNbvzQkGhWY2HMK0jTNGNnEpVD2FRnM2o
+qbTwdHHwism0a7v68+vb+JzTdokJ0C+DjHv7GMBEh1doDyCfeUTTTRJ46ZLEOoL1SCdYnstAyKc
4bN/91wWwTlFxVLmRZUDnlmLe4JWGeZGtsE/TCPCXlzEcBgG5ietXqdecXXpQTZe5/ThuoLsPtpN
1TJY14H8B7+Z0o4ENUyo2hvy/rbUq3sj177NE33RSvOerMPxurjdo9mI45yTtZ+asBzhSiqDYlvz
97panYR+/hchhi6jEYBYMuWwdyb4J0Wu0Z2UtxyjyPS6cdDJJUD4XQUwL1LYUjcoGBokAokeqkbk
E/GVA15GAYs8CJ0PdsJ/3JcbOdyW6VVFwMA6IpiT27PLpjGiPCUJlPbHuIDMTxtb2H3GrvxrMjn4
tUIwWM8mKxoJxluWMIqO5CTbLLUtKv/d14jLNnIgqChT2SoUAFVOH9vBVvrXsA2u68MuBm52kMPA
vmzMFoXTiGFah6lE5xJC75ggF2WZQNC+o3iRxD/6sqWPpVqGThjnKbfZICD9IfRjGdHE+gMiBQ7z
Fi3RxMf9p9NGLOfBjYq8Viqx2KN28n6knx/6U3cL3nZfFdTQ7+PFr+MyOdiLwfCTY9IHjquRwS2a
H401PLWWgpb/xl5ILLi/BEbGD3CSzJrMyoqQQHpk7dTjYfDpqQ1E8TCRGA4xuq4B9WICxGBg3qFD
UENhqnoQxQREm8dBRr6M0VxEiAmE1gMtjkt/u6QPc/Wg1V+ua7zAqEwOM9ShpwvN0BCTzh9J483J
x0o0k1aodGyxG/yrMeQmVUK4TtO8BGY2ezTCMPAUqpBIq91b5e2qgRqlNe7b4mOWjN+uL1Fg1CaH
G1oxE23E+8kNpaqxVxODQdVxsq0kC/Kx/RePYmNgHIJMRaxHOSuiK5rbpP+kGLYREcF9sr8gy9RQ
12hRnfda0nZBi7+Kd3uWqfbanJq5AdXI2RISu+0r+0UQZ8LWiLesShCn/7DeM2Y3ckBc0WPTiWK/
R8Xep/QutPPITvx/y7WYF9GcN2MYdVqr1sQKEdqjisxgdlbu5OPosZsT7zLleF1J9qPqG4GcYbe0
plNcI+2p3Cd343G9MV/U+8nF+EHffModgbTd18RGGmffMlnKEFVOOMIWEz3n2IuXym6M2knbztfj
8a5R3wtjPUxr/npd9L7BXzaWM/iysBK69rhFh+ohNu4X430yBF4VM6g/fYKLCM7ela7DhUkYRuax
PdGb0qJOqQadfpeEX8tSgGD75YObveTsW5djU1k1tqLT6mNoH5I7uGQ6B/WyP0PukSu9tEF5LmTb
8K7v5h6Bsq6h8p6yXhaCOZm/Y9vQdnGjGcgpTKcwqE7hcfCThz4Qez/7UbOLJD7KU1VJuWoUu1p8
X33qF48mKsZ6W/+hpKknYfCKYG3MvP84x41EzlmgGUinsw6vTj3A+GG3OYfu1+WNxc0sdxW8LnbV
ciOLg5oYM+zzLkKjv9k8jHBbafMtHmqB2YmEcKCyyHMzrwM0JW5fLP1Ixi9NLnBD9nEEjyRFAY2M
rvCDTLvcHOhQZiwBNPyAysgzX2rvRycV9PD6Ee1Zmo6xJDq7BdBOxRa8uVnbuS5DBdlUVw71kxz3
j0RidCvojqioHZfJIZaEDGdsk3it2MrkAAR8JPk6Meuu3cFb0Hw3H9SHxLECNlhgOohqJPbuoK04
DkxCq0Ouf4JiKJIvR2+ggIgtry2CLqG2ltkmSQRKwoD+2vo4OJnztGikFK5Xq5S+WaG/pYtEkLWn
iNtFcaih9JUEPIEbPpzMQPWyJ1bZU0ggO1tbm1U8T2DSaEQMj4Kt5Avu0nAZiTUio/WjTcjvD62H
tInwHSrYQL7ETo3qJUE3OtKsBMM5T6mI2nE3x8qe7ODrU4hs/QhTb7R+XXWdzh3iwpOjog+D7Z15
jE6jzShrZFf2W7t1rGP/6bqx7R/aRSznIfS6XIw5CxascTCQByN91fvv10XseXbblXH2jLJSNQxL
rGwNX2N0YJDuNgTZSCcCwr3nxVYOZ8PVUi51yZjFwK6M6ZaDp0hvTfiatq9mJroiRdvGGXAGFslW
pqgLovQe2YmwuFVy7/q27d7C2/VwNmtW+kQXEBW6bKZu7kYewB3Tj8XlEKLFcIYLjo81naUaGxeT
U1GYX9XFciUhH81uXY6OIJuCBlnMnuHHTTXWqIxqDDmdF6IwLjyN98kp/JY4tLXNezQ337DBFuri
Xt/I/eVdxHK3cJqHhFgEeRDck+cmQWQiw7iOobUEprR7S27Xx93EapM0MiqogepW9N4O3TMZZqet
lyPqTIPUUD1zNJwuTHxZRlFQi6KkqhUpzf5FdlksZ8/5XOi6JVUMRhQfGVgv/BS+MNLqOUh8yxXB
xz4sXsSxvd+glk6jca0q6GhrHJTxLlmfr5/dbnZuu6ecUQOfpqRQ0K3DuOZjNBWwEeqtZ9gwhEMc
iC7mfQy5rIeza20ZcqkgaJw1p8XXElfSCjtriD3XD2Es0BeRXnL2TVIzVhvW1RIqxyVK7SUtbXC6
2td3cB99LyvijDshLaVaB4BfOut+rbMgRXukrNyriyivsbseRdYJQRMtNfjxHQuZ4zVeQVJJLKQa
3VX+Ylkfri9GIIK/7OuozpASQJXkGLuLrtgF6EiFpDD7wHtZCH/XN6sZFVGIg1kVcMZJ9+VKvTz3
dONo9N6oPUUt4un/lIfWN1I5mDKaYonoCKk/5zPWfn6fBb29OqjKvqkDEQ/yruVuxHFgReep1nQ2
xkGJ3WJ4GUbBUe1a0ub3OSAKxzQbDZyRayovirnaU3KX552dGffqWjnX1UK0Fg6FGnC31PoA4K2G
1CZV6FbTdLguYl/zNBOOmWag1IgDhmppSI2RaiDoX86lYofTiajBdRH794dykcEBQlT3fWix8JD2
nB/DoPQNsNAczWfjKwh6D6aI/Ij93B9vgo04DhnGsIutRQO0Ll3ilOZ5ord9nthWdVfl91b2fn11
uw0X+kUc30tK5tFKEh3v1KZde7uIwazXyqeiGu5nJXtU2/ZcVpHTK5ZbkvUWzHHOKlP7XqN3dXou
5iLA/+JJUfxYyXFQp9lN1IoGbgkOme8+bWRJjrUShUtKmjqzJNlhP9lkfrm+E/t32mYnOEtfhmzR
ambpnaf4LKMlOebt6JQ2Gy0ROrIgZyFaFWfpWUMHzKnEqibpI6jW7boKFlXw+Nu3wF+qq3LWPhWY
No82ctybET1YC9oaLRHzqnDbOCtXMNumQbUfA0iQtjslq/RwC6dxq6N5KIN/aTrd6ivneShLppoV
G46aZcdO/diOgut/HyAvW8YhyixbkTwSHEsNEkFjAsl57sAbcGh2Y8358brOiXSAgxaSpG2LebbI
iLSjwybzYv6V2w2igPOus7HRbA5SkMnslrFDmEFvEy9RD2m2OhhXaveSAI7/ckf/2j2eWUVum8ZY
ZpwOU4bs0AT6sTgymBRVIAiOiadSUdtKKfUChQ6ptDrmWCOwLdnm9LbIT8sknL3ANugKJvOzF5ow
StRJRu0GBRocy6OOIRxQj8TRP7EXoHnbuWDtdDGNA2bsaN+ua4nIxP6YxBAp4bwaC0rG3la8HrrX
LIh9/agF8cF4z4N/SX5vTEzjUAP62PdKDYu2ivOKRL5aPOpj+i8O8EUn+WEMAxlXIzRAahXO1EGm
2NEVcG/Pyp1BR4GV7VK6bBfEYUZrdZZlmrDpzptd3RkCNjtjPUhOldr9aQZ1TXxS77qb5N16EJWl
7Wbft8I5QEnlhVo0gscVH6M74iOP+1rfqEcwh6CrTrXzz6GXfLyuMAJY0ThYiegSGUsLdZ2jLzQ3
nCa7LRHCvC5kH1Qo0hEa/EmNZzGPs6bRigXFcJHyqKW+1fuTZbex4Oz2l3KRwh0duGqqch2we6V1
X9SvQ3ga1qfrCxGJ4A5oLKUwGmU4XHggxapD9JtO9a6L+IsPeVkGdyLNNM8YoYgTYeHQ3B0aW/KW
Bwpihh8sJFTEmSRaE4f42iBVVicjNdwgrqMAEMHiatdm415fl0AHePLRuEcta1ohayNpT0p91LuD
Hn1oJ0Geg23On+j7a/P4WcbKoKoWYcGTAVS3U//e08E25FvZbFEeiIFL4ffrq9q/Wy7yOEcwnlaa
NApWJZMbTChFA5Qbpa89powVkuCJtB98A3fm/7UifpQxLc2VFir0u/fr29VtTqhWML7ptmGjEN/B
PATWaxCEIp5LBuF/bCkq6wxNNXUkFDnnM6pIWCvsLU3NIO/vlEVQAbyrf5vf564QSbOsupexLL17
Shv4HQqYLiIBAu3fixsp7Cs2Ya5SldAC30CKiqRhdUq88QY8+afqdjjKB3Bbi5Ia+7uGwXYWOAwV
FD78Li8fpyRuWHd4A+cpLF+sTJCZ3PefcNz/TwKneo2ZpHLLLgs9YKRP6019oIHq1sE/UNHpOHgD
lM6aYuk8LXHSLq2OMQy4EuuHynqSRDa7rwC/fp9HhjqvFFDRITHTZp8NGrtm+Vbqgt3atdPLGnhc
mCotLJIYa8h7Z8CRZwc6JHZUH6dEEaiaaDncuXSo4qETBXNLThabKg8abtVUF831FUnhrDK3xnI1
S1ilORvHYSn8Np3uMJA3uI5vu+n9zeHzzMSzmYxjM8JL7zz9pILIzPKiYH1kBS+sbaR1hcSf7Mv/
wBv4CVRRZYKJJ9wdO4BqXslCeLCMMd1wKrTsrYHp5oijaZis2U6C89q9mDbyuPtWqREIHTFJwY1Q
I98u+U3a0aNu9IeEoGBVsJ3s8K8tjrtsiRHVxkJ75l4uHtqZblJ3tMmZnCp/+CgieNytcNMvS+PZ
BAylU9u4w8uHEdPqGARXnUN/9MD5fC+qjNrVx40oDu/Kfs6B3Ai7N9WHqfmyEuIk0afru7eLqRsZ
nGXleG1rMwpFXa3FaE198km0HP6bCM6sikXvYjmHMqRl86p1q70U0z+U4m0PhbvvCrPOULKOGKGB
RuziSa8PZv3x+ip2vaDNRrHD2lx2k55LtYX+Pdeaa6/uzxF9Na3DamC63NzYAxU4XfuX60Ye53nX
atsUdFrA4uhSu7nLTkWQOetJwZsl8yXhIKh9XdMJIIJamL7GLc8yMKVFZyxHmnUkgPFq9de4F5jq
/h5ehHBr6qx6kFa85V1j+jyOQQeqvJh+6uuHdTk1VMQeIVoSB3pSKedNBzoqV6nPZXhczMxV1tG5
rhYiIRzSTWlESG0OqLJWPsQ0SEnodJZobOv++0W7bBwHcVmEPsowgV+i3Run7LAeRlBfhvfoLXHE
zaLsx/7E01/C+CBShOvDMisULLLyatZA+bPuWdjDsFcYqV8WxceQRj3OTVLjUkqP7bE4jYevK+g1
Cl9Uxy3aPT58tHTK0KQdTLfzJkwcZCNfCie/GW5ReH8jumsFCsEHizB1IA7zGAoBkkEzl+za+EhC
AaKKZPBwZ1RqNyXw7qzyU1h8WcJzl75c1+v9e+GiBOwTNnCXqwseKSb2LFqiUzsUpy4TOQkiERwa
VNiqwgyxU5HmN/INEb0jRb/P2b+2KBKonaBfq+QsUmJ3nSHAM9E5cMbfghC+C2Nsklr7GPJmZ9VR
j0TbtO8ubuyEM/6kV2MjD5kbsDj54LDw53qgd6EvncsYLSSrl55EzT6ClfHdeJOiYBJTym671HTq
cr7tVMuWslrAvCA4Ip3zcHo5yaxwgSIXypuVPoepKM//F3ftlx7znI9LaMa1EiMJmpDBm+M8AK9P
UM6day3VnbXkyJksjV1l8Qldl06jLIIV7pYsb1BO57wfzH7I5drA6VmlPfuqg8zGcbgDoZqTOcZz
U9kyJoawwQUo/gqu2/C+F35ZO9v9jQ2X69wgyADHGMnsPLmJlpOqfY3a5+tSRPDKV6YaLS3jiNFm
gxkcHPWM51L/pqBXpvDz13+hadhuJwca4bioWruiVzBRH5cBOXRB+61wNRxqtKo0KeWCV+3sh4Hu
lfdYzVF7lII+0KktInMR2RmHILTpFcbJhGqXRH5QWU+Y3Adhmn0TnJHgTv+jCqVJ1sVU8eRkAdD2
fj5gGIlTBOk7VmcvaJ+KHB1TP73UCe/mTwLhAj3k61Mq+OZpGwHoGy98bB8YBSr1olvqSWdWYZ47
5H9xD4uEctASRUVRRQQ9aWE9+Vk4O1mrBeFoeHLXCq7j/RzDBaF5IsgKncuKBV4GTMhjk61DsHc/
aE/WmQ0DYvTkw/ua2mCDEOwrU8UrjhofRdSslE6JiQuOHWrnKO8mCrQzZ3YQlPXY3Fj5QB/WB1Hs
SqCzPEckbUKzhDONvqfsKFE/zQ8l9a4vTXAv8DyQzZoaWSXjXohDBsz03cxX0aGJdo9DErPpy6Gg
uOLm3NGf2rd8tFmB8XzoJqf3KAZQuN0tcWT738ioNyDGh2NGbcojCiYKt+0wGzmzjfK81ALwFy2P
QxaSLklGJCBLqt3S5Tjrx7b6EDVuIkwl/uWp+uueIZyDQpoOYe7hRwCGVW6kfvhCvJ+xJXQiB8vT
deUQyeNDMFUDDbQknJx+xjyKQMNkoCTIb4z72eudWkgGKFBGnrqxNdrFkpsZ78guCVB+/CRLtei1
r143ZZ60scUY66Ys0JK2fh1dlqWMztFxdegJM8OFjJj7RUcXvOL5G9uw0vWabSAb2ljAm9S/de7i
lthIw0WFJ0KCqZNh4szqQv5ZFxzgPoBQC6hI8BV80qWYyqWnDXCr7QNSHaj8mAnZDpl6/4GNyPtS
S1Ext4Q/tEitMrlmRUsN6ORZLD/1dfB9gnQYpJgRWqlkH4EUN8R/PkWiW31fQzfS2XFvPK8+seLR
aicEOs45iKvA2odaJpZVwjwil9nEdYvYves24jgfE8NZQmOmEDcp9UvT5Y+9FQ5uWBZOEhffr8va
d5A2wjivUtXGJO8TdnqgNddRcGQ9UUe3Vb/y6YOIvHVXVTbC2N83G7n0TZNZsQVNNWU/jlJvWGgw
kUmwgSIx3F0wjrlhdCUMopsPqX5OK08R1YSLzojh9WYl4UTDRkY7L+qa8xtw/xyXkB7n6CWrMkHy
b9+8N5vGQX/RY5z8YsDfQrlM58Xf6I35wIYTYzKWWx9mB5VhGFJsov4h94aDo6/2f1QR7kKQ4jGR
ES9gNWksRt45CWjodJsGjS+ejLgLz5fV8iSceNtVqqEhXVybr411ikRPSIFu8BycmpWZxoRggjtk
IDZayUOhL6CnUgUPj10PfbMMDjImxKeiQsMlyrqgS/BtK0FzRK2YQNNF5svTbyrj2OqFATny/5B2
XT1WK832F1lyDq8O2ztPZIbhxQIOONvtHH79XT3oY5vGuHXh6UgHaWp3d1W54lq+eMQKrY8MwBUu
7+TmHq+DsZ79Lk7FOAstSuShG+GZWld0wv186IBINfjBIXbiAyjMnOBr64h768BzwbxXYxxHP/Wy
1dIhgplcJOPBmveiudtWc57iMU5D1SYkGCGcxizc1dKxJxyN4B2B8RhGmRq6QEvLgeCNVgnCCk/U
ebnZahF28UCMr6iA4UgkgvJEcW4Pykk/tJ66A0YI4Lj/7bYYnzAntTjnAhoMeXsWjReFh1nEU2wW
ZiUBEa8WNrDTwemAyIcQChPEw25wQ0c+8cyI483ZpS3ZnOtwMDHcU0S53VudLYaPSvFVE75u3xr3
VIxbEPpcNEJ6bQmKK0gwUTfSrtrDj83sv8FxwXbx/4ImFlhlUgNFGOinPYmIQ/TcFhVMvmtuljyl
aHRtH42j3ibjGlQtamfRQnuGYMOnkXdGlLptUHHUjnuBjCMQSR4SK4WVtq6KDdLCBUuvM93lB1Br
XHip8fq+6uIGGZ+QAD+5UwmeC9zu+lHbg1z+UO+VS3GSn0BuYyse8YX/BKz8/ttlMr6iE6zamCLI
lQzTU0bTSybzpMe8cIzzkWLxVdpR7s1IReIqHqmFUXgrCnTccU7Dsy7GV+hVFZJEqFF9trDqUyPp
ijxZ93OJB9fFey92TmbUrFooFRyo+IhhjO8R1g4it3jtMzd5xTadEyL/t+5b7M/81YigqpoojIqS
pMjMGdUac/tdixerdSBnYHFqmELbCB7/Ri9+SmF7eU1bJ1VDEjo4k1/Gpt81E0BKy4KDH7H+KbyJ
YYptg04sS1TxqbKAgp7fW/3zvx2D8YJ5iO3DWIRjKs3G6S35pMTpf72F9se2nPUBsNursN27zhSE
RJ1oIqC/hqCAbI/qdDSabzXGVmL1k2o6vcIbbuJdHuMIC7WrBmXAJzhQ3mTpJRs5xYX3HaLfc+Hb
6zAucAylOJcLOoBx7kH9q/tTZqsOIF0/WOAAiC+GYz6Rz+hB7Kq74sKLxHjHY1xiltZWr+e0nWw8
tsJ9/TdkSeriyRjXZ0WDNVhBiHKkWHmTjiw0MvadzHUV69+r2y0ykdKoN1UR0QmJwTGwDkYJ2F8F
pwYfjrobHynFFfGzxOUoJNXsrbdj3ERQpoo6CKiEJgdwKIKIIqxs6XF6hzSuvljP2+I4Z2TbflhK
STS5hKYIqieol3TeKcJhWwRHHdiWXzegJ1uGmJ8CyEfb3ZOR8+3g/X3GVWhhMGXYIkLpuHiL6qdO
5UTlvL+vMHl8kbaU5xR/Py98scZ8RMVzCPRNN95cpT9hUSqYjLmKNQVzrrSdkAHfLj1QRmReDMs7
CeMWkkg30UyDUw1CR5cqWwEqyfZbr3/Hf5oMS9A2RLM1jSPUaTRacAzl+ylDmQgj1l3EY47iaS7j
BdI2FOOqB1BanISvZhdFdjNpbpRKj9tHWoknLVkVLaCfqppqYqf718fRp7Tpyl4F9wwyWrpvFx51
9yuF/I53vC7874oAWZJsKhgSN0GXyXxWjbHXQW0+i5hgmnMnAbg4YIAuqVQ/xhJtMqmfydxdLI3r
dX5/uF8FM4cc9MAKiwaHHAAF195XvoW+Nd3IbO3yTPHi5VOMoJ1juu9f118V/1exjG31GDogkymJ
bpRN92kiXgfkA2BlBmEMUT7mWX5NSeLUU1uiZVKdVVFwgjR3BWMCYndWf5rz5xwAEkAwPvZy7Iy9
4oBu+arL6kXrir3aEhSBG2z5We1eEjBKLIxmaatC9lLX4aOmaDu1Nw6S2Z3FTHraVpzfre3XszFG
bQLOIcraSXQrNTj3oI2PNR6IH+/VGIMemsjIKtkQXQJIrTSKL0TSnopc+AYMJ05MwTsN81HXs3jU
2wKniUbNVsY7I+TtYa8fBpAJKkwNrOPMh08eZ4NIgBx1e02+r4vqKpiSP49JYo8qj5JmZQ2EPs5P
YWwaMGmSrOpVIKJeH/i6o91JO6BqIJq1pSvK9p3TOvkdOOM5zoRzRnaCPk/LEot4EJs0gjtgRaxP
G9ss7yKrtre1b6VFjRNi10DFyoEomex8Z6NIdRGkioiWz4AhaSCGePWB7CL3RwjTPeutzR28o/7p
N3teCGW0ZKxCSU5SnE/2RYfWgemoe3zQd/KJ5ztWFXIhivH/WlCD3wLsrm4+oyBTf8l5+NErqcGv
N8jEf5NI6gor6jBgq3f08MHS34rgleQf6+KeTGfTOqQBj8JyVUEWp2KMIMsjQUgtWHQWfRDr2J7K
81i3dhSHHP2g17PxUmyeGMVq0JeSLrrzFE22lIvHiOiXPNFcPetjuzZqzvr9+nf0djR2+pPkddKK
FR6MwhPLL9pr6osWKiQUWi50gXHAMQCOgrBDoElcNX1ONBFDoL07fS52CUBzese8E/waFehpz619
cx6PzSVNqx+0BlsQcCrFOb52ta0eVQcoGYcKWN3ntLSzq3qOIz5SN1XFrddkvjVRE4etHOA12/cW
nWSDZeYYeu2+Apnl5PY+muRY0eJzr/wehf1iI+xWcaDk3Sw2sBHZdIX0AuJOo+Igjq5M9FEZugZm
BgRiQM36NQCrpi5qrIDaBDqrzxRkPz/UUBv+ktbqAyrAXAQ2PZZm2B5yJqGHS9JgduV6PhYCSCNH
IzuAmNcr5JRzrFX1XMiSmVPJcptOvTm7RHzRy7u4ed3Wf3nVwhcCmGubgiYxAhGxldKonZdZeY7N
TXIYy/rFqPOdpeWnpovORhLeFcP4bSDkIU/ywpHS+YTPlOEpZfxRCJtLp7SfzKYTsYFn3um58aCZ
Wmo3IR1+J3fY0t8rQnhqJ/K9m/7/iLZ4+8UhGMUO5TQzhRJOoyR4jFJylHgEYwCvNrfSv/9VDhNJ
zdNotlMAObRtJRdeh47VSBz01G0TG6GiBJ7S7fdZ1zVMQ2AxTNItthxYhaqSEmo5mvlFAdWILJ8b
8yiCbmNbzrrfVX4KYj19Y4a1NJgQpD4UB2M3n7BXuzPtDvyPSGDcbWmcU7FOvjYDRRwAHOSKinJA
Ce9o1hiQs/SjrIacvJx7MMaCLCmq64pAFsV4Q7Dhx95oF3sR4yzkwgXMXbfX2zUy5oQkELtAsja7
hmSbPlhLPMpriwE8x0TSAWJS/l7GH7TyJpPV/qBRVX3E00UHdJzaM7QSjPJxbAuXyQURlP//L61R
M7gJZMygHtTKmHVRdNP+S4lRq+lkzB+3NWTdnS9kUBVaFDvyHKRocwDHl5zpOEnmln59+oHoyGsr
cC+Q+siFLGOe+rKhKpKdA9/0of0Yl9QuqN054wXz1xxbW03fF0djIkZB7KthqBByCP1gm+H3UMBQ
nPJaBE+JeBLrQ89zIquf34VAJlxMzcZMOwVuyywzO5RDJ6zfDKCKbj/ZulHrpkVLIBo+jb/eoqwE
Yl4ZESIpMMYniNasl0BOnSJSOYJWgEOo/t0kMReoU0qgiAb1jSc6sGnJnjzdAQfwpcUsFfkMXkPM
cO0He+DFw7wzMjcpSMlslVMruuF8nM0Pem+Cakq2tS7n6Mj6k/3viPi0/XqZrdEowWiNcMeW4Q1D
DnSzwiPw/ttvtv71v4lhKkli2BiDksN1pO1j2+0kc59kD5X5dcg4naA/2PNNEuOGgagkFyMxYM8I
z+qnCLjlA9gNiwc+Tjrv7hgfPOpGLmUtQpq0xrBi+VlVXuqIM0y1Gkr/VEFFZHxuEsndPOeIAYvE
/Ay9x3g1iLlM0ryqM5CpR/VZK2vOHfLORf994aZq4PIEpMO5tGQXK9dc3KV/Vb9ZHIvxus0IQnKZ
WtYsPpH2bJSP2/r2B1d7UwPGSTSWVGYg44Ar+lTp6DZJtvBoOeOxjtFTJU7MdbYrXa6ls1BExlkI
KH8JGIaHyVbkRRXG3aigndtOnhlMx0QId00PFDnJbhKvT/ZNO91hUc8v9eRUFFfS7TrLeiZC+Zgr
aO4YUeht3whVlN9yMh20XaaIojGId3591ASND7lPBhVL1qM9i8LHoo+/bYtYD4FuMtjBaEESSJCl
wHpuNJugupMgPEg10EVTErLAMZ635XGOxOZHKolLMUwqQNKPwaNuyl4+Cpz1KZ4IxptYoQH4/YRo
bh2d5eqBu2a9at6Ak5Z1GZmkzvK8y31aAcQC7rcT29QWQOUtI+RWMgCNp+K9InXfWhEFl+17Wy8l
LaQy1hfVak0K6o0T69KT3m70q2TsTGOwsSeP+uYDWgJ2xUViXv2oLcQyNklhSYsUDIruYEGgHp3T
efJnJd8LgrSPhehDAQRoUdd3alxgRbvbV8noCIEwOI2G6ExonKgQOYVk3m9irLaz0hqAZ3BEafBR
I5HTNQ9J+jUfvm5f+er3b3F0xvrwgVWrPIZzMGrle6D2XhdIF0uS9ppq3Eek+7gtbt393eSxQ6lT
qAmjqoc0gZQ+Jv9h/NwNP1DYWg0h4CXkEvyufjIW8pjve1SZ4zyARQZIhsTGbL+tgBIl4m5yrRZ0
F2IYc2xjsW+lGuaioEJOC7qlEzzT7mR2TDgfwXXLBMsJNUwZ+eGv/rKMBq1FuQKBUYTZi9qKPVm+
7yNaUcJWwoS5hVbg7fOujKviGwIf/T+h1B0tvryybFbdaEAohRKpjlru0P339jg7AaC1sysQ4/bm
I5ZMnIaDYLHq6BaSmW++Nak5FshgB0IWXgUpPxbJX2UHCxGM15EaNRQD8Fy7cTQfm7w7YOTYacee
U9nlnYTxMiF4NFpZpRFt8NSkX1q0Yv/KuG6vxPgMKZNzJTJwV9k53HcPJbqTqj16tZ2Dw4lPcrHe
HVpcHOM8VKECihM4Pt61Qk7t6VuED6sO9o7SbQ6h0/vJ0eAiF763ZH6LGG5i2WGM3CyJ1AgodEYH
8agei/vcK30FmauOLDlwg51qJ4/Z58mVbZBKXcL7EARWscvTTJ5RsBMbetqZRSfi+Jrdu8GxQNZM
iQqAOYjpFyq/u6fljvKV1/1Y1SRN1MH9oYqmoTP3PpIQm0otNClTXpT0QdU4SdH6yTQDIkTT1DSR
MbpEBnZeHRrAesaegrGTdrkXelHpjscSJeWaLmXfmw62th+5MEK/z13D0yxEM8aoSC1miOlCLr3U
Hlyx9Z5yxYrcSeXVL8NCEGOOFgq685ASxe3JXY8BStCFKwHPJHlCGIu04lAT5xDUgqKZ7xQzc4qx
3hUqty5Lvy+/mcTiMIxGaHEcdXo6/Li15kq5HyWf7ti2vsWFxKF/bEPYexS3+BjoZoNpBNTcsF77
g/8xxoeu9nn2xbm794R6ISbtapQ5ZETRObBsx+MEGL2Y83FZDbJu1/aeNyxEqBhpDLQ4xKKk/l00
Q7tMzp3igZaI55k57/MeFi0FoZUSBuDKcsfgAtBwm8SRJ8gXuTk22r5rsJyzV4pzrUR2aPKQsFe9
hY7JHFnUZcVkF1t6sdLMsUHyk4p7YEBl3JR29RYXAugPWBxOG1StTGsNW3aksQtVcYghfzRK7WWU
YzfW9aPZao48hwfMYPulFrsFwIj7urkC3NQRazQPOh4QzKqKLn4S68DiJgvA2f1jrT/1+j2F6sl3
vOb6qoouxDDOSq/DsKgkGUwC4ycZK5OEvJTm8/ZXnfd8jJ/CLoWZZGEAHS2wnVbVzshl514NKRfH
YLyUksmNRLpWcQtsfFbhUy9eGvSOBvkFbEij9bh9oPWwYSGOcVYhKGd6KUbGP+BbcoBU025fdZey
+FGH1V4jr3DqXfRhW+56IeQml12EgZ6GWd6Jims8zQjSO3/c9S6GCd32FZO+/6nPPcgzQkf61rzW
F/WvKqcL6Uwm0ta1lKYVEmlTMo5ZK79EUXkV8tgv8v8/SgC+oQtR1BstDLLoiTZXWaG5cnkNjHMZ
cdzmynbArwKYHKSzkqhp4vcvAFgRdxHAv3GL+/FhxA0i3LwLXdPpXnl9g/Ua6uJgjKdR9SibE/D8
IcCtD9XDO8ExPnKyjb1sf1tb1jPVhSzGhYSAT0yQGlMXouy003wC3teFLoGJYA/Q7rmBD8eLsizE
o1CGlVjCZVGah+StQQ/LcPJL7qhPuk2ZBYtPypv23/YpOc7FZJxLHpq9mSnQlGIsvDyoQrsL88/b
MjhOkt2NqVIzrUlTam43PZh6tGvRGayJ5vybFMapEKW0lMFSVDetWtBFj9csEa7KoH7bFsN5JXYg
TtQHYoRzj9gHGO2WAP7HWXeGrMLMAOdpOE6ZnYHrOoMEoZVrbluCszUdTnGdOVGpO5KW7EmjfUsT
3pYWRxssxm+oFJOpxUSpO0UwYzndoQPpbd8fz4TZKZUIfO8WGgcKKiU/2pqRq1w1nyIj83a/eG9F
j7twg0aZDb08IPgeQ7+bCgzeAK1rdPPwy/aZeNfGeIrWGNpOL3Ek7Mp7QMU4VFLN8UYcG7KYQGNs
JGDOaQhUR+OiiMc08GfCGbThFcnZdDYKgxaBG1hG6UYFJbju9/NDZoNAYhfueNQf63eGJP5H1Z+F
H+uUMcnFHnaE6SG3ENJ9O/BITLgHYr5SSTSHUh7qiM48gsHoY+ebB+yUoXTrq/t4x9vnob7yt7To
1mRgtxPoHFTZYFjdNRvD7uSTJfkEpGaTF05ftxVuXRtul8coHMljzTRDWpMvJttMXoryOvN8wR8M
9SaEUbkJm0PqQEPo6UhnVCtgFbR74RLtMU7BiwipY9m6OuYzJEhdPocjAtBxl15p+RQ4XI+9Ux30
fciNA1dwA2n0cjsZE+6GtdYpOVCv3OADCKzya+eD5ePN+mw+ybvMG041d16Eq4rM1wlJz0h0A7ls
7Uq7+YCGAQBllAcL4GnBI8/vcdSDhRXTSpG0pgUKExIca/Exjx61gvNi6/nVzyvUmGA2qgt9lkSs
0VIo1BSjhpRl/G/zq5sYqjcLD95ZupolNGYWjEPQ7+v0yCVhkakX2NA9FixMKAStVxJ89AYnvILT
DA9EG4Sx34p2IjmVa/mUPweNWczDFphva+kIk7dt0X/IiW4nZb5VBJhs1hTDArQninMk7Y1H4Vqf
mp10VFFPxajWB/AUSPccsbzDs54kVklZUhLc7qjc9RicinZkH4I4liJGRR4vqF6PaW6nZHxKngnY
QRzB1R3nkV1h7Wn6GMw7vdrX4peu4ZFYcBwyiyaWN606WwKMDhGTXauHyhi90VR2+O64UdVzPtF/
SBhuh2Pcij7ERZHqEJedZ6AR5x5F36oRUe+Kq4qZ4pH3eOte0zBRBEa/B6nKr9ZR9PkgzxnYuWgd
LnPnLz2KA0jACq/wyy86b/FkvTur/5TH1v2a1opFGcwWrio8keA5ige7nF50/Qwipkb+oJpPQA3l
KOi6xtxkMo4mM/JcS6pZBetgustN8IKP6CygBZRVxE5D+T6VMj8zia2lmTeHup2LmqdquT931hFA
vYeyTe7H1PRk9M14P27dem4/jnFPUl4FZRAhYpIfmgkBBjJh9D+sD+aTdqRbwzzz+YOXuAmkP2jh
D8dI6dsimtT33QBgGtj9dC4aR/isA2ZKcXI3AZiQ5kjAV3zefoj1b8pNMuOfrNKKTJKDuAdzqkL8
nGfnSHndFvGH7/JNBuOMKt2oy9mINHji4oBpb/SGgUhx3zuGX3jxE/8+14PQm0DGHdVzWnZFB9ev
NIeWvCbh9+0T8S6NCWswjF+VJa28DuVVH32in3TJ2xbBOwLjdEhmzEUXiqorBjVmKP2JByrIOwPj
ZAxJHIV+ThC5JI+98ikWfCviOTKOHb0X7hZqLYATbJxjBGSTX31HRXBvvtX7WUPqUYOGOvB4AdLq
pYHyQwW9GjgBDeZMZqLUuhXUqhtjO88yMBgg1xzfsHptNxFsrXFM9TroYqiWOXhTt096l/AWxnki
GNcYZVqZYawJKDTDKSSPmui3GadlzRPBODghjAslVCEiyE+GaSdAAB2T+B+vinFqpCsDpSUICqb2
US7OsrAzVM451pOZxXMw7queRbDECtBi2adt4nkvGTZBYxGssvuWtyW8GhwvhNFbXahzVgxiV5Wo
O6hALGv8/zUfuFuEq2ZjqLoJPnqwcrP40l0EINgCVPWQU15zb9yTU4CQg3JhUMyFnJfgyqsf44VA
1l9qkVbLMlLC8vuIwjmFhBHvRlvE3mR8LO4Api3a5pt5Nh4mt3UKzI3dZ5fIFz8FDrpPrsrjvaLy
fgvdF7+H8a9JI6ZCYaAq0ij6vhbejCqR7LZtdyO2v7f97Pqb3u6a8bPQHXUaJFTjRuGh684yMbBp
fWqro9TVO636KvDwttdN7yaQ8VEkF4rICmAVlnwusQJInuOJ0+bnnInNE9N0CqSgRXal1Q95aNga
kLa759LYB9bDaP1XyR+273Dd7f48Eps0JqYq1KJGM61mF0kfxOht++9zroxFm1YrQkCR16qunsZO
gHauODZ2p/HwudaT+ZvasRljnWEmYyrR9avdCbQZyj5yw0t6Fnx5P5yMf3wkxnNJCdbSJgVtiB+Z
dopMW939FfwhiiKLQzFOK1DzqkJhFqHlk3Wn7JR97gizrQBrMcdclM1bAuWYrsa4kjnWxL7IERpF
+ZuoHOP8C3DjnCRJ7X/TCcZFlKMl9WOHiLnVvWT+MpB9ymME4akd4xokNcGopo40LB4/COop0XdJ
uP+3UzDOQACufwZoEIwPkL2ik92kYdeuHP/trtgp6TiSxsKiPq4p0LIXgeV5FtqeI2Q9yr8pGjsc
jWZTkJcpTZMP0wtoOp4wKukm3+Pn9wXnO+wb//dPl8cCk1hD3mZThVJzKKKQUzQe1j13ldZy3oh7
MCaOSfqxjduCXp83Ax1wV14qbL1hktAB5DzWcVA74kROHCPSGd8QVW2jWARXGVSpVw53QVPZaqB6
fRi423e4DpOweDXGPZT9FA6tjPqUdFdgf6V40kJbuTZudI32yTHwpHv+mhjveIyPSPqB5JIKwxqE
BosK0b1aEqeylH0zff/H4zFuIjeEIeo7ZCAZ6pnF03iyrh1wZOzeGw4UmHA4CSfeEiH1CxvRi874
jUjQinDWaCesOWrkqCpeiHUg8hoRf554E2K8u2Q8CMiKtSGS4W+DPLQz+YtcfO4N0ekF3mYrxxuy
A95mVw7TPCAmI+pXq7gYyke5/Lj9WlStNy6OBR7uFNJlk9KhWxD4YdjaplRyDEvmiWASn7gG32kn
F2jpfRo8wW4eAgTyoYdFHSf1DUfxxY8jCLqxW+pElW0CGAVVi73J+Rm8u2Q8itapXVMl6M5n01NF
Pijtl5oHIMg7KP33Ra4y15kpA+lWc4Gl+gYav8uMudrt5+KdgnEddSrLQwM0G5ek2iEfA0dPx/0k
pRwxvJMw3oJEaRGQCtElKTRf7MxzapkcEZyA2WC8xBQaVR/MyH9oLAbCdL/2mgN/rpr+mS39ZhxD
qAR63eRIVtX5rch3SXHf1Z8scq+2nMIL78oYp6ANrdbktKscpLUbNBbI0nkTcrxgmS2ESIJeiVUi
0JJl71IeEaBlebpbHoBvi9xwW9W40piaSKoSIwEOBq7u0qCSROHCo1ftE8DV3OGVF8Nyrs9knESI
hTXDSDHY0gPgs0k1OKNkv30gju2wwMODXGSGbOK7pIt7s3nTRnfoXrZFrPctbp92Fm+4TJJYJnTw
qHUpCyClqZLfvurv1bfgyivF8E7EeINYUmWAKcJ5K9J5SO/RuiYpbzyNvvLvBmSCCNsCk4bBTtuO
Qd9OnYK6/KQYnlllfgGcXEOVru082XlvlV4lVzupbmc7izVf7Xidp/VD3n4A1ZyFV83CSinbGl9b
sX1shkswvGYB59l4Iph7bJPZmFMJTd5oTJ1Qx/rmVNtB/LatHOsqfjsI41RzYDiGKJCqrtzHzpCE
KAE3j9si/qB/NxmMV9UKdLFiFe5ucAavfHwHDnx+x4R2mqdwp3CcHu/iGO+qAqtqmt6LRrppBzVm
qwDKUn7YPtSqEEAYgxFU1LCjwfghDGN3xZhhQFKoMS5Bmv+SLPfkGHnBv8lhXNBsBOWkjagOTKUf
tJcYSa7Cq52u6sDiLEwUouIgg5SiTETfB7EQGGNoDOQZfgnWihMP23H167cQx9hOl4Jo2aqg2IU4
2ik5y+A1we5y8SikX7cvjyrvb25iIYkxIXXEOjmOBsTVqpLt3IqPSjPt81p5KITI25a1DtmwEMZY
UqLPqRHFKE6pfrwH4cib5eV+7Ceu6Qb3Y2gjZnETz7oXT6nklLzS7frE7kI8Y2R9OgxNaqKCkH8H
e9G5fMDeJQjuwLeoCjb+70FxrG8UbATZOCeKlakSbt0zY3E9mQNdS2ge58hH8QFgXw/mMT/GH5I7
CrIXoQ7fHnWb7muBfMgtkG9xLn/1g7A4PRPoJBMQzqpSV90ONOi7zhe86T7AtE8LaB9eWscxfXZC
VJfiFsDiuGk5uA5Nu4vih6mc3e0T8YQw/qXtjUqXkxIFoeiM/rgtD9dJ5BHI03fZeDd2HFQZy4rI
+JS5k/QcpIhuMNiIQdfuMRxR38g5hU6Om2EHQ/O8z6VJDDW3lBJgBTV+ohsc178eHt70wGJ8Sziq
wRAU+NT0O+2jsRtBFw26xQcYnBt5vKVg3hvRf18EAaUUZ0rZweKN5tXA9OngquFfpfWLAzFeJWjQ
wg7oftlsfFZhXOHXTj7HsretbevVn4UYxnsYeRvFkomNDQPTSSHcV42yFoojsz+jwJW74hfLjV85
Qjluw2LchiCLeVIGiH0LbLOmXvVNu8p3sxPt64tx/6+PxXgIwKJXwkALQArcEp6JiJe8520DbhsU
ZnYYjeiMuAkC5EJJhXkDe8gfFdkTwru490cQHWzf3/pg289HA5nCr9KSxhDSWEBCLPrR8wQYLnIX
P+BM7RcddUnjqHjBU2AnNgEChnDQDtlR4O7qbhu1JDLxiWYlgk7RZd0+vevLk9FwYDC2bUwSmdgk
EIHW0gZwGoCN2OsDosYy8tRS49wlx3EAEOLXu6wjpWtCdaRf7/YwXMbXTrC1hxl91uiI4bKO93jr
kz6Lx2Ocx5DNgaUDafo9XJDs9JP5Fl/GvfGh9YDJcUcc6z5zJsvd1pnt2EsSGXcSao3cdhE8fql+
JL1DIt0rgSXd1E9DJ+22ZfGejvEp0SjGct3jm4zvjKtKd6ZmerH8ZVvIenKxuEfGiQRFqYZdihJH
0jkoIGOMOfR620jR2Zrc6PQ3pJjooy0EMo4k1C0rnDQLDychWo5TNwdy9r8dih3Ew67L1CUiesPy
AxbZMKkfeghtPg7Aukt3octbTeK81PtwxeJDpgCurRUKiCtjp2tNe5z92vq2fSaeDMZRZACTsUQT
zkpRvyixeibl9yYQn7aFrI+BmBj7wRosnuk3tuc5StJyoB3oI10+kfYBwm8UAADTwSt8rXu+n6LY
5nqSDklblDk+mWhadCTyhjTl6QE1x98DtJsMxsMbYhqlGGGDd93pR0S2+3nfvy+q9Wg5hc74QfyS
+bz87A++EMj7lgmcKmwr/uoL1UGchk7DjCHFkzR2mdvvsxNdqgCt+YW3J7KuFzdhjP2ag9EBvQmV
lLa/yuRT3B7KWuZ49/WnuslgTDavJCWNExV5YC48SEbli+bAyYH+oHk/ZbAjbh26tW3fQoau2eFe
2gtO9yZ/lbx0p3G5QXkvxNIjBFMcg5sRw5o0Yxc9vNAp9HVbO7Y+gL3220bFub337G/hHbK0idVa
AktPWz/Iw+vAYxPkaMB7mLP4+1paZpUWoH2Q9MfBrO0+3ythwlGB9dlm8/Y+9JQLKUoqiT0hKBlS
7kdpbwKdb9qZO+LzStS866LHXQgS8mFuhxKChsIn02MoPm4/xx++eLeTMN/wCrilUWNgDSn4RCeS
m9IR74N9hh27CtRu0z4u3W2JqyeyJJMiT+v4L3MiLUxjrQWEvgtsayzyRzx8Ad7fZw40a1oVGyn6
pHHmTsF+Tl62f/+qgllwZZIpiobGjvNIcxqRHsV81xBrW0vGa9Mg9MHo+LaY9WPcxNB/Xzy8GaSA
gm5U9KfM41ycuFRgqx+DxTHYZ6iVWVVjvLs+aV6RPeSpvBMFV0i+bJ9j3ZUtBDHvQRoyFIKJ2sPk
zLvmmh4pLG13KMED8VcDDgtRzKemDNGckOUKoqrSyYfSJrkdg4LRrHkVe97tMd+ZrkumKgejhkuk
F0kHf5EF8Dl/4I3RrwbYFjA4DMMAwTfrmXtMMdRzjXGkmHzT486Jp9d8erSkQ5RwmiDrWn2TJP+q
bpkaA9OhotuI010PIGvyoLb/KIJJvqS2HMSEjlELterVBItzqeXkSu5zFI53aYzlFETpMkKgcLSF
qDqRU/qYPkmdxtUsV0XNsMZ0zfA65fY0uduyebfIGJUxoF+tKMjY45TsOlnwYrATJNHrtpT1bG+h
FoxJlUhimzDAeNLgRM/BBXgDmCkUBRuUHXSGiE4WVq2NnSneRgnvaum/L5ySnlYV6RvMRkXatzxO
7RGFWCB/iN3HWuC1S3l3yZiYGctjP/ch1CUB3WJS3hcEj5krPucyeWdiwjmRANVyBgY5Zr2rz3SP
Of5kXeOz4Y2OuAtB7Z09hLv8ZPL6JJzzsQDynaylbTdiZqTxSg952YuyV9/IvnGrc++gTgaoUYm7
grTut36aOQskXwmiUndWrEKospMie8Y2EEpzyRVQ675wSLwQpFTCYf6rSupNYxXGveSBNsMsobGq
j1EIp/oWnLPvvYf4ad+cyGBvvynvahlPk81GVrQ5MtBR+KToFyt5SMMP2yJWa5yaKEvwzSqiJ5ZX
KZ8jtZpSlHjADVJipj33zIN8l36jMz+So9Fx9vCORyy8drCFULZZIAM+aI402ERWf0w1zR7J95Fn
46vpwFIIkyaavRaZSa3Tqne4Hz5VPjSEOBk4ZYCrtu95hZ21QGcpjlEN0SjCRMgwHt0pD7X1pPMS
At7fZ5QhjJRQ0kMoA+p997Ik7y2z+bKtDNRFsIn18gjMF6fRJHEeCgTp79qNQR86dM0f9Fkz3qUY
qh0L7wtmtiaQIiS3ufXUjt/bAKu+YurUleVtn4d3Zcz3pQ1mgFREuDITYL7DkJ0VYeK4P54I5ksy
Bu0wDy060TN5Dsl5Fp7+7QjM1yPKBjFWCP4+AI9n+Y4PgsUzReazAec9UKBR2rfDJDLRnRIMkHrZ
cp5iW7V+w7UvdUMJmg4tKMphSSEVNJ8uIfHKT6sJ7U23kNz8qltgUI4qoEv9mFUDazPgmagkec9L
aHkHYsxdIKMxNPP/vgTvQ3HqrvV5B9q2FYWt9IsxUjeiYAqhw8qRQXZ5dZnlE1BpOe/Dk/N/pF3X
ktw4kPwiRtCbV9r2Mxon88KQW9B7//WXmL1TcyCqcTt6UOxGKELVAAuJQplM5uiPfTEPGiVzSdOD
UpzzDvTg+QE8p85tf94sz4BZE2PbhixDtok5MMXS6UpvIaptPfOAWVd/flGRqiHeAzlPjU2ZyJJD
LtpUQDf23zMCubbOHKehn5UubwHSeXnJsqdMe7q9vO3TdF0de5oMtUvLCMFQXFwSaxfFtS2oH2/b
2Ar0Vmtg5xXkTOjLJiww+2rFJ7Ec9oupPEOXJViM8igXNedS4CyJHVyolyyVphZ5jkRuHvJxhKR8
dunyiVPS2gbSXzvHjitketOYmJFAviurQe2qe6qccExsrwTC45pu6SjK0b9f3TuzKS8WJqUwKJVA
JHTRT7XxY+wqzsjc9km6WmEuHSkzrGaUEIfr804379P+vCgIrFoeOfX2hl3tMAdpaswIWjIZBAQ6
07F6CNhFvBCKZ4I5LW2DyQ5xpGEaNHqFcLQlhRfi8kwwBwaaHRG6+LBbdXsStXuTB9Ocb86+TuJa
6qRcxYGPKyeXErfW9oTbN89ZBPsayXKiRAntqErir9l8lyzB7RPPWwRz16QkM7ohw+Wpdqdu+JmV
QcfLBr6+XH6P/X65E8uvnoqmTDC8i3w22mHPlIoANd8TFWCavn1LTvlF9cihOEZ+6thkjyY4d/kH
whJ764U+t2I3A3Xl7VVv49z1F9FdXx1XPW/EQUzRhDlogpNUC4j0ItfCkNaUJfYYiZxz+/smm7Io
g1sePLeKCZLpt+Zi9K0M8gyc08ydaoLPW3AybnfCxqPkrRUGg3Kx0LtYQlNYeAZjPgi85coujum+
P5V+Ecy8efzf9/CtOQaMtKI0RGVBOS4d8y/FFD/ohJyNltzHhuDMic5Rx9nIwr+1x4ASMdIuTSuU
5mjOihIyp0Hs0MlsSp8duzzBXApAb532rTkGoJo4nls9pulLzRMR49X7XjrK86WbH6KURyi8QaQK
a4ps6FDNBfs426ql1sTCUCr1EEiU9s6Myrri1oGOGZnSQUHV0xG+mD4dfcNAJ09ibtM/V9YZ/2zS
JCnMckKENj2HEATO9R+os9u3z9xGOuDtGhn/hOpkJs4FCnbRiaqTzs+Jr+6ND7IGSn1c/Xg4LyNU
dDhmf78zqVVdsjAPI2n4n7dnT5ERErYLgsJGuFOtyAOZYCgclZ7Xk7m9h1c7DJCaZJnjWkceuhE/
zvE3U7zMJU9amWeDeae3iZyrxAKQFulJzL8Kk8udyv/9vnm7XYwrTJUSalJDs199GcRp7I9K/R40
XH0Rxg+WbG6iSkIDSSE/RB0ysF1hK7w00B+87fo9GHgayjnPxQXtPtojCD9dtMfuKLuCfL980IL5
BDKF5//ep/p27xiEwg0Xgz0ECFUq+oO5iJ5edfumVL5xDhJ1pd+gabWBDDTlYwhc0mFnsRRby5sj
SctzWg4XIdH3k1BLyDY/dqFmq5AyGZbcM/pC+MtjxQRXs7GURpsDsOIFy3wWi2fLdPikLxulsTd7
yg4/kmysYzGlxd0DlZkiXu4sgXZQd4Lbc5a0MW781hYDFVXdLEIbY5BmyZzww+y10C7XIOSFbkKQ
QQ1B6taQouW8Wn9/7L81Sj/2KhSZYtNYqvS1i/3fCbj/X2KMAx0sZb3UtaaSVzDTj1/UeKfWo72k
nIQVdwMZ8DDRCiThhYSI+B88Gd0+iL8IjnLpLagR0ZSMeeGxLXPQ3WCwxCC6Bv0HICLKE9/6Xr/E
i/Wix/lFRBBy+9htxjvXU2cwgFISccytDDGj1e41Uvu4cOyxOEDYeOZNEfJWxQBJa2baJIcjrf/n
TlyfjDpycjhhE/+4vabtoGq1KAZKNGVQ8qHHndy4vUcbuNpn5Eoc4YPuU+U8keMhnNuFpYmaMEwI
fUh8LuSXBeu+5cVRnH+fHY0EBSkqxIuCTo36vpCfRK7kJAd62SmksC1G3apl3Cp3/9sHtIs+qhjs
yzwqS3P763DOLDsNCWLnLB1ShGVh9U+CWYS4+Tzivvw7I0xMUXSxZeQytkwu7s3ypI+PE49rY/Pk
QEtbx+PHkpGdewtxc1lkGHOgX12HiGr+rQIHCoq+CkiwxOfbq9mYygGcrmwxDm0scipWA4r0oL1C
XTvbi1DUxu0YZLZ+h6ovWEfbRz6xwvbja2WXuQ/TvrN6nSahR0d06FAu9DiOiATAtzvu/nv76HqR
v3W9DwIBg1WJGrMxTP5s4uIVpdPM7Ybc9L9fa/qt3X3MZQzjdXgCtehCMEunKu6j+F0x7coIe/8J
PQkzecbGteRTPwbaGPt9bPzk+AVvLYybT4OIseketYjGpWywGJo+5EHoTygjh7YK/QHT+e/59bdf
ibkNi3aumnTAA7kvJE8yMRSGvvbSOhQlZ86Htzb696sQQlpQgQ1pIooo7SVC1nHJkFyZTE6Oc/uy
WH0q5gaURTCMDwYKIK0XBvVh2YGcrDiKd4NnIsEQ/Sx4PZ6b9+DKIAMcUinpczvJSE4JH7X8k4x2
u+WRyF9v+8Zri9Bv8fTKDIMZVSV0kREulCu7fZmhYbK48TE95E7oGxfxLrnofuRZLpSEHNGed7wI
cPPSWplnoAP6df9bJhdEzD0oxG5BA3t7iRwPYdvb87gHayPB4zTrDuH4JDf7Oftw2wTnW70G8isn
TKOxLoxYw2jb9Nzq96pg+eN4L8rZ7radDSU1HCtNQb+XIomGzJbh8lyuQl3A18pO0EH6ApLOdJd/
WfzZw5yzFwetq4d30KdzQZXi3ra9+aVWphmsUkewOeU9qsvmcqckT233ngt/9e8zILXM6aAaLS4R
Yhxj8rNSPozk8+0lbEzNvt0+BpWS2GiQv8LrWwzUQD/Isx3v+jOGZvedbT3PaOeRbeUgedNzEfD2
b9MNV+tjgKoyM+iJiACq1LwXhw9p63aa9B5XX9lgQEoKiwavEAGFeWgxT/3wo8/IeUzUl9v7uJ2x
W9lhsKlQxDocLFyORzoqEB7IAx2Fye5MaMx8VO+Uy+BQxu/WtIm/vKO5+u1XZCBrkHVdlHI0oMRK
6FdJGkBa2I1n0dM0ciK4TVWlfxEGyx6E6PvtlfM+IgNXolwXwjCh63ay8o+QrfuhTELQiS2vH4pj
h8UsSKDFCTTRUU+d7c6VnRBqE8Kl2pWfrPPiQW4CTAa87lj60X67Ca4flQWxcBGkakrxUZfoeRiC
EbJ10lzYWebVEc9ROWDyGlGuAZOYsZBKyLSNVuvkbfm1Md6hDfzGTV5v9JUNMUxjowbHNW7s+GEB
uzU5SA9UG1hxpvN45JXAeZ+MwZZKrqNkQnuxK8+xo+X7sDoToXf+yv9eE3+rNS26UqSCiiiksO5I
6irFvfXfi5Nvt43BkFRXxRLtywgWG/lrN0bnWtP/chUMfJgmRK9LymcSLb4ZK/bYeXPCu/Z57syg
xKLNizk0tKogXnT0eiux7gzJDyH6gq75v8Pd13tn9VnQ7t+NAsY8kZTc1fG9VF8s6fGvvjw78QN+
S6jaSwgHF6GEuvXoRVJyTMaKA+2cg8l2lFfofbC0Cew9EMo4hlG0G/vuPXmQK86wEz7iImdWR3BQ
lPJONBo7jv/7GPsbF2ZnfORqmbJyRN5Uk4y90Q6PlHVAnssPcsfrFqCn4QZovjK/rb68acR9KYWI
/EBrjjvoLFbPRPuBfhiOh3G8me2x6EozLzOQq7mTmtiS/nMRPK1fbKG6lzVOsZF3u8sMAuhxUU8K
/UDtIQSn1njoTjGacomn78lBQMEqupTfLVSqqzNkWjkh7h+s66akyKaqoaXk7YNOgeLnnC5QXlMD
4W5xm7vw/rsMMujOLk+WJzyXe9xNR/ki3atfeo7x7QyK9ss4m3GXJ2kU1QUHOdmLjuHHDxXUCLPO
hiQ6unYXT/5EJSXJo8hVpti+Pq6Wmfx7CJLhf2+r6EQV+2SvPhPVtiBWYED8oQqSAH/ehcNXm2xI
r7ZtqBGUiaa2uPTN6OUkPLRK/Z4n+mpTlbdfdMD8WJip9OVQPgrRnSV8FGTeSD1v+5jbd24kqxqE
ER9O9Kf6I5EuhcmBRup4vx/1627Rn7A66obVm3qPdo5VFy9VFOAdAN5KmNOHBHGXSguGlDRy7JN7
Of2SmgUHTTYmRChCXtfC3MBqNUuNONE5dlAPSnbijoF0rD5aX2cfXBKgoRy/5Z3NI5/eBsurVeZK
lkIjkqMF9CKd8rBMj3r7JYy/iDz5r22ovFphAaQ1h3zp4dWJeRdBX6JXnU4ZbLX5qM8l5wRxfILN
uet93AlgskWXbx0fE5JfigTZV0gdik24j0nupN1kC5PIwSmOj7CZeE0FtY3eoatUyqddlKl+P5Zf
Jqvg3NScnWRz8LmG4TLojKH1PhzQqNZmXy2x9FIj8aIUQUhvcGIcHvaz/ITpghsukYD90/cwAEFA
gMElv9lZz/Un+Z5OHJfuvEsc6a4KiNvy4HA7x3c9FSx14ZJrY2PRPDZFYJwNdNmASkulTwaPinVV
vELy5gbrIpRDZM1ULIU5hpEYWqpQAxnT6p9w+ZQNX4dpFy9ndfRvR4/bB35liTl6ah3NkyEgJBp8
iD3utY/lz+pb6FaeaStOdtB9pIxUG+y3t+1uOqquICOPKoqsiAxmtkTO8pESaE7KiUS9k2peS2bO
IdxO66ysMJCZd0SVZwuvIhnTQ/mhPOcg0f1hPSyirYhO71O529w1c1sEMdqwMxRb9/5uncyHzCxw
Mw05ZhdnWXRK+QtqQV5evKd3ZLVM5hsqeaRVaQ34JOmj3nyR0sfY5CQyN/FsZYLFTjHNoXAGhxz8
Zt8HoJTbQ8Tw8K435tUMm96I52haILaBuodJLkUWem0R7m9/ke2j9cvz2GxGXjRSA5ZxmCgWpyy/
LgWoiZSnPPHz9NNtU5vX2mo1TBhVZpjDjjTknUYSfu8b2ani+tnQlAsm8zmJIc55YnMakZ72hklL
sLlV7kPSHha939fodLm9ou3Ok9WSmHCqkiqQIjQYj5DuKENXSydky9JWIXpvubzpv80358oYAxJy
2GbLlAMkSnRdLYOjyTwJHd62MQAB3VbwBSY4nkkG0fscs77Fk55yzs727bVaBwMCU18pXQqiGJRB
8RbcDafcS+6GnQqJ2Pkz1FtfBYLmnda56iVzuB089IXwW3y6Ms/AQ1QVVahSVrVoT2l8lp24L/e0
asOv+PK+GAMTw4yJtryjPHG6N6T/TL3IuTc4R+p1q1extm5BOTptkO2Ys9FvBMkre6mxi5m4XVzx
7n3OaticRw5d5y5X6cYtkdsjgMszlXOgeCYYiOgKqdVVAhbHocPkShrZw8S5BDkuzuY8WmWQG1ka
cNMa4Fq2Jof0mo2hCc5CtlsLr17GJjwkMUvNCI930DUMbnbf2sox3NPh+ZnSReHP/2P4jOPZbPIj
yZZGVSykJIsTvZVC6PhRfZwuoJVrDvLRL3HjFLHJj8icRY3QEDTBQF3mky/qk4R5TShFesK+4Q1c
8/yCgYya9F3TjgAmC61UxVh6ms5DV95RYmChIdAsHTQE8U0T+SFC2K6uzrE4eWU5cJyDEz3IDCyU
g1IkoYHWDC1r7/oSNTVluosb42Pct8Gcg9tO6W2jUna3vxnH9dlZlAjt4/2yAHdzmTiqItlF+j3r
M/e2lY0JO7yZr57PTqMs9f+FXzqex57kYoJjJ++J3d2h0XTXAeWLS77XfRXd6rqfusQ1Kjv/zyQZ
b38EAySVNhINbMZ4MQwnwTrq4kWOOK0O1CFunAB2YqVXFW1OK2BvM9Z+qEPVOkw9QUk/LOOwz6Te
yful4G0ux0vZKRFp7q2kN2gM9dpCVLgVxmUWt/IzpP4M8I8Znvi87CwMyhhOHePR0kBQOMfU0aPC
iRw5Z1Kh7ra6e6o+hoC42oDAvv7UJHdz8nzbkXj7ywQjbWyB3MRCZxsmDo95NVwmaCFCu34fjdUp
yqNdndY8LabtFq2V8zJAk+lpa84ScrpUkBoNMn7oKpfGowks4ssPt1fI20EGcvKuGMOBsiQai5/m
n+Xhx+1/f7vXdrUaBmgGtOmHgoJ2VPS2B7JDpV2huY4iPpV9Smzy+N954+ixMyABgP/gf5S3PtFJ
Bdhj6RSXJT20pHek7gS5JP9dy7paofu68rwBja+6EmLfQsvw5dDyU7mxZ6t9yCdhtGut+k6gyZx1
mVtG6lkbEmcyfhJddhQz4uDMxsD32xWzp2BWs3qp0DNWtZrdKsGCMSD1h4bMhJjMTiHul/BBf1fu
c7XNzNHQBrTVDyDocVUrcw0CsV5VCKa04yDcH07DdaOZ09DXnQkGA5SfJ39yaaLHKsCFOvsiZCWt
z6H8rgvqao45D9CZUqCLiABTk6GWNL8MS2/rAueLbYgMvf1izKFY0jZSVJBEu2VB/DidHrpODsYa
MVppenOneMJQn+au+zyGYCQWCv05EaSjSjIvTYQ9cqN+p2tep0MeXp1suc28osrsPIv8pc7tbtYC
rTN5pODbUPFra9gEqhHGVbnoSNamyoFYkZ0ptX37VG1HB1cLNLhcHap8CM3RXJC2nzEvt9hmbMsq
z5+2A9SrDeZWTudFUxUqMhCeJ7e1Mzfy9X2+B0fPmZc64S2HQaLKBKNAG+IrG/pD1f2cLG/hqU38
IVl4XQ6DQyUSv4lioBOEjqsWpW3ddfvqLgQ5lnQwzkmNQhjIOYN3dfZeTz/L/NeEE9S+DFQ+SvNT
nn3ru08WdyKOd/RNBmLmQQ6lUsX+td7s6U56GHYL+qNpE3t4qTlnkmuNARpVq2YzUQE0y3fFL9yo
sKuPlE1Vcaovglt//DtXZ3BmWKBPqfcWrPXarpbEXZoJXm3E7jvMGCLUSCTDwhwxc6IEYYhJiHQv
hPQ8Nb5XCs9seBu36eYrG8yJMjNlaPsavlB7s0M/VH0uwDpiPMSoiNZ+MaGzjJcH2I7wV0aZsyWW
llSnEnyDUtHW3uCKXgHdxTTQT6FboBJM0GBJPQVEqy4ljZe5RCubeLj6CezR60QJbYHIrITx6AAc
T4LYvqccuzLB3OxdXSoaKvxgyjZ2ZPyQiDuBJ/JCD9FvT4iVCeaQDTNo6QuCQEaXZl81qp02Kjaa
0O25JRxPoSfolin2hGWLNVg97lYxD0SQaonhz0Q5LkVk6xpPWny7/Xa1LvaA1VOXFQsdw87EY7QU
gVqkniRU38aojex5ae8bsffFOsME6XKHPfgoaMOpLchDW0uPams+q5X6rU41NAo1nNTwdvXKUDA/
jVFfQxWZ+1+de33M0T7hjql0l4TWk0WG1G76yVen5iw0wo9JFP2iIM9DKd6PffxpLlU/VmpO9L+d
Irr+EDa7n1VDjBYffP38xUCE/q9umhSo95aj2+2+dLNnXnPt9rH5tXY220+WBXwaOspblRHavRnd
xSlvBn8bka4mGETqBRQTzBjJDVMO9PxBnH2LyxvMs8EA0KyAMGqZDbSqa2SX6F8zud8T4ek2fG+f
mOtCGIhJUk2HTBHen5GlPkVa9lWRE68fG68zpqdhqtzb5nh++eouqwAsakJFJIT21JR253b79BDu
vyv/avbNO9MTv9w2yNtEBnwgXDNpaJSX3awqDzla2Ipx8TpFC26b4bkcAzyG1snJRJsZtMgru7sw
5XymP4DN9TsxYDN1s5FGQ4JHStj7WREeK1m+CLH5VYMSZRgP+3GM93EyeW0zRs5QQ3Sp6nxNaPay
PDw1EhoS8ETVLeFsNbwcCW+PGawx9SibDWRJ3GLE61CqbS3bRaZl397i7UD0iiRsGcCEPNy4NECS
12Ssu3ybjqR3G1CPzW7mjd+yQ3GW0A/HgVLOp2ULAgQU+ZEGfjhXKs61cI5bzp21nb9YrYvBkiGG
tLxEGS/mw+SH/9CBOfJMW5ORN7ynrOrvGrNZGWSARa+XacKAKMKpETOAbegsZulzPtbmI2hlg+7q
6pxjENlIxBRZevFApw9rh7ZuvNKN3fHg/jXX+vut/+tssBUBYs6tJqQY3e3cfycO4y/5ByhkB+iZ
y3wBlDphZRvOcFgc0UXNEvNnu8IhbuPXhW160cn00rueq8HMcxwGejJJGs2EtgNlc+anjegRDC//
5TYzuINywdT3rYZWg0P8gGmZw3xHy3zZgbi8gJhzymUGgeQO5XmjoE/nIiiN02jul5hz1ChQ3PqQ
DJAow5QvhYz3v3igZeZhpwTRLvd5GifbY25X52RrBFKd9TX6UMCH5aEs5lN1C5AeIQ9KPOMy3/co
XzXe6NL+Iv2hJ7bOCYo4ly5bPIjQajmWIoIzIUbUkMvhc1Mii90vR3CF38/1srvtJtTTbuwrS6jb
E7MVuwmNAkhkD3ZStKDsLlqolVY2qXgzzjxjDLogADbzNqXpD/GzZHzR5/u2P6S8Ibvt5tzVN2QA
ZohDIZIJ2rNoWiI81IF5354Fpxbs3qeFl3nXH+WHkNjW0+3N3H7GryzTg7KCtk6LNbPMcdd3fu9R
9bDpGH1rXSj+BeTO4rzPOCCiMCCia13X5jSPZ0FlIzrGPLo+empvuQYDIFohjnEqYRsT+Z9BcCbx
2VQf8uRYag8zeiVvbx334DEY0g2j1nQ9IvPGpRQLlZ88Cg/KMXGr43SMQRsszSjmQKoSCe6P1n0S
zJyTt93Lsvp4DMR01dJqi4hYhU7uGrAMIpwfKU3OBQNvaJdnTBXfekqlKRHpBWzu68V06kFgqgTl
U4OWWl5y6fWSu/Eh2TyMOprSIoB98XVhgg+CuZcIIkTfKFdM4kLG94DRuF3y1bRNH9VyUIbXj8S1
ftz+wn9YsgEBH0k2NCgRvF2yXgo5GUQEaUIbKBHmbEZbl2O3wcdevqfmS9YqXpIey4p3FW7fHVfD
jGulhaJ0cglMT/aYT8BOU+klPq3yH96zVzuMA8VFFEIXF/BGKfwEu/JrKK0uxyx0lA+Dh7z6func
hTdTtA2qv6yymfFwLMusnGA1D2tbRJlCl3Zy7UnTwDmi23hzNcSk86JWsYa+QW8KqY5Gvo8NTtvi
H9DzaoCJdk3ZEHOTfqfljr7/2kD/XLuU023eQ0fb/Tt3ZHuI584kUVgjBhvml7I9hfI57URnIh9a
aAYWp7TZW3DG4YVjlreL9O9XV0SCd/usgk3mlcSOcmDU49501SctWGjv8OhlzvCu7hEof/zvyWMT
5m0mpn2dA2zCxXAiY35Ww+Hr7XXxlsVcRnLSVHJnwMRi1Cdt1u6V1uINg/I8nQGQKBwUS4xgo2w7
W7L8aHiZugdT4dWaeEhlMoBRdoKAmV2868hlcl9fKHcVXihQGfj4rjLN6tMwmNGM4ih1EU6vXP4o
q9MMZgOBZ2O7Rns1YjGXjWa0oSyW2LhsX1/oVSMF2UMClhceRyLvCFsMRswVSQpJeX2I0wJX7MU2
bWekgmO8GvAfHv2/vJrVCcYklBRFI1Y1H8yAquqlQRmQ2lb3+ScDr4PoED3PxF54A6PbbeSr7WTC
2K62iJlWwKnRMQOITtDisGDXkDE5qvvJyS6VVxxbd3qB5sdZ5IQpnIPGagnXRpOJIUF6MWsbW5Tv
a15bD8/7LSaInaY+S/UCwNi+kl1lbrjvDhjj84nPSw/xFsOgRtdkBI8CenfprhzdGwKPuIl3J7O0
SlMrFpMgomeYEqJSmqMOkusehicCcqLCF950Sf2O10e8HTpfXZMBkHwEW0pdw0M0WUicPqpOMfJf
ZiZ/Jd147LPelVJeYycHHS0GSXqhr+OQIokke1p7GMaXKT8UJufR8YeU1P8tzWTFhJNeWFr00aF6
4DQniPz5k40s4z58Gv12Lx+L88TjcbjtJCbLZZIVbTKUlPBjsPZWvus0zvQSx0dMVi3YBO2RotMj
NR4GF+VXH51kXoLmUTpKSt9uIN7mLYq7jwyIaJ1cYUwQ5BQNGq1AqGwcqUJs8lKiM6kJEBYHvNQC
B5xNVk24mhM1b0U8GFGYOKg4BJXXeZIjQ8aKr6HGgRGTHekJQ3UJtRhXwaQ6JN5j3EFvZpfMvh4+
LNK+ib931X2T847Ba+Pt76+dq4MymDJ3vZT2iUoDrN6TAw0wFj11J9kzPvWXzM8d+b7x9JMWkM8Z
JNhBr4LutuH83h0wRSgUghZMBanj21BPKyxpwRA7Hjw7dJ+h0d6EVQ0NifxG+03AWZliFh1VuZ4t
Ksrgk46WHLX0xzbCIFP+mKeZi07Fk6mF329HfPJmqmplkwnHMkEbS6Wlveqz6nXtsksG4ySV1mei
F/sIg0521t5nfUdsY56cPm98YYbY8lKNMQS/lLtkbh2IENltn/l1SnYRGVydmE6tlKMztYKHjyja
qNB6eZbsi3bxiKy83F7EJmiu1sAAtYBsVC8quOua+TFE+4UinAzpTAaevAfv+zDgrEbKaNWUCbYp
7+Q5CI3AwnTJlH7X6l3PrQht5mOvq2JFgOuxMSxVg+PR3nsttttAyO3mWESO/jhAmit1w4cUU67u
X22mxgR/edJPJCyxmYLR2mn/uRx9vfpQJLxhwW0gW62PeShi6LmcxhqVQmvXe/GOAnbxUX+kU0fE
5xV5eJvJAHXTdX3R68jIJuE3TfoWhvtF7jk7x7NBr8DVo9CIElGQBsy5dXpmKxG0euPcNkyLY4Zz
YjUGkGSjMxY062DyGBPHc9baJXgmoUKtKQHJPt12Bt6SGETqyaLU6A3FZSMFSvykGK6Wc0Lh7Zzh
yg8YBAKVLikLAzbIVzko9oY/ejTxKr60QexZXgtpclymL8Nsj6D3FzBOdXuN2yVrE7R0IFnTZI0d
s5syqTHThcKHojtklu7jKjo31vBSa2jd1LrYx4TNR5QmOydeoKqoaj1GX4x0V0llbt/+MdRHfrv3
Vr+F8SG9QPZSGSDgomcYGpvQktTxuIu3v+l1uYz/JOi0jirKbDAv+w6FMusiTBxSkW1Avppg3CbC
bPVEairlATGiJnxOJ3Ctmd+K5G8/HeM7g9RWsSkj6KPZ3sKVjuZoa5fR70+Eau4Z+5b85Qdi7pqx
Go1BlNAtWS+y0yaim1myf9sHtp+mKydg7hlCH+D5iOBHPlt3zRPlZ6x2yaPpij+M8+Ko4JcOnfEI
rrXqnSNRV+NsFT62KCVLiJGo7ATCQdFrMYFVQMfqTIVE28XlpfA4Hs+W38VpGgStRU0wzjyjOIga
p0FkO8OwWhBzz+RNbmlokKYlVOlxcIv7+isdIUD+5IP0JR1s2t5qIXTnwPR26Lyyy1w5cVHW2thB
2yzbI4viIHB0v9MC+fwOFTX0gq8sMaBh4mklLiFOtAh2PmXX7aZDtJPBQc7xy+3459exZuvwoKAI
U4mA5rUe9RE94+Jj30oHEU/VXjcOQmodzbnfi3P5USn7O2UyIbhutWeT9J5K5B9RKj0IXXuvWcuX
fOl2t38d78cxmDOBDbmddEyJtPVXrbsIoTcr6GMPSH7OuflfDoa+RtWrq36OdaGYZnQkjKGXv1AN
mukInnnLAGU/BjKD3A8fioBHOrd981/3n8EeocqMCuJeSK2nibOAH1DYF/VLA0kpUOE6t7eTt0IG
g4S0btIGArtu2vphk6HJ2O1mwjHyhxjw14rYQr01LGppUIa7fzs7kKVK7MHObCugA5jR81+tiS3L
J7JK+jgGrpqN32hnpTwaPE4pjheylXghns0JHZ+o0gmanZi7UH1MwIcsdIqdjvfdyLloeSDDju/N
bZbluoCjT0ziSNFRi0YMTu/E+EH8HBrPXenI4ge95Jjl3O/s/J7Saq2hKrQWKe7r+Ids/gzRfPP3
7sGEKlo8NaMAZXpc7xmEKTwJGKqc8eh3lnPs89qmuN7IQEhSFYZlGDQygixRe6HCl5YXfUWZEY99
3ouEt4dM6CIneTcWGpq0muY8FJ+srrWH/B7ULX97xhjUCA01wQMdA7PJqdjTPUyd7qAFtAxfcEnG
uHvI4EaJzE0WUS5TqJEPINytg/BJfSxeaAE+9HjjzrzLna3AJ/JIwMUJmKJiu5kbf+mOBmg/dbv7
SgnwBRczJW65u40jnEPOluLzEJ5SULdUY8nTleQQT1mwxGCOjyOvjeCs4siJJv6Qp/mFlCoTxZim
laoZYk18RTVywBTmmWfRUXzLN89hAO6Jx/zc+5SHF4kZJcguiGzk78ML7YQzPd5gMsd5VSa26VOo
9caQHHaNPAS/sepJiuGHIR5Ivc4Zt9q+iECBbYiqJZos+1WWol+sEHBFaFZgdP9Ah7joP9/+ntsh
6NUEs7eFRuZUGNBkl0z9TiftnZrzpp2o2//+rruaYDZMlPrBUEiPh7TuC9JphIiiagxur30J9X2D
SkLFk23ezk2bV5NMVCiA+FSVUxRNIEG4z9z652LYnd27oZ15KrR8Q68reFhDl3FrmQxgq9AVEiG9
Q5tUJldyIUOFKZraBZ0YRo+zgOeGPN9gAHvQW7mLNNrsE80vEB50i2j6NOS8Hvptb7/uJAPVcWfq
EtjC0EM/X4j21AqFow3Qo+LmxHjrYaCaNFC0EhU01WbZg6V390v+PdF5Ytt/gOjrchiIzmdLLuYR
Ly50I+PRHH8YdpgERf5c3UXPvL6lP2RXflljy9ZDX+jWLCNp+n8ukQcaGMN10AvJO2PPU0PjbCFb
u06tBnVyMCe7U/0h1x51/Vs88nIAHH9ga9aCmkhisSDrMOk7ZfSRfLbDdp/15btyDdetY0BjFoVc
SBdAXyp/6tVTx1PT2L7Hrv8+gxClJdaTSWi3XtfWENdFqyq0DAqQTClh77VqaMuhwYEIDhCydelC
rxvVKBAfUM4xBdX+Ed1qyYH7+qbdEDeQyGKgQRni1pgm7F2yR3+OnT0angTiOzy+39XwZElQHhFl
2QK7H37J6i04kVgurQwlstqjJBaFb12qI50cpHlsnlbn5vZdjbFFgbiWLSKUSJoPvnmgXXCU1UHe
cZtNNoF8ZYepAszo/ZvQwPxv0Gj4y26wa3f0FwiL/38qX9vvmJU95gq2rBb3hvGKEpJPIEliefJj
uqcdfgqv124TIla2mGM1CcYQLzpCqap+KsqzlEdo0f72jpBiZYM5Wj0xuj7WaJeTEnTxHcJUDjZs
90evLNBVrtyOCPWi5jJNQaA8hFSk3Z/Ln5anfs7+QZsiGBAx6fmUBVzeTN7usQerrqoQkALluzQ7
D2W50xPB67kfaTuyX62PuXSXSAXbXYO7nbzED1TjNz1ErvIw9ghhoh0trFNH5PYpbN+OK7vMHVyk
bd1hVJK2ML9yp0AuRN53iJgoGR4vgNnM6KyMMdhhLUWpdvP/kPZly43rSLBfxAgS3F+5iZJly1vb
7X5h9OImwX3fvv4mPPceyWge4UafeZmY6QiVARYKhaqsTHRfTelBI4c8edN7cAmMv1vMmV33yO2L
+GzL4PBjfdRPRsZQXWwWPnGn28qlX6DQDMFHC8NjwgKoYG28HK1pzskQqzjSE0LwpICirHR6SlAk
C9Lm/friRLa48DHPml31Otp71Wi69RI5k/mD1AeteVZEvY1t/9cM2bJtCBh/nMuLcxflSd3kVAVg
X0oOZVv8VpTujtJZVGxlEZa7wDT8x1IY7gAUZJwfprmmr6ZqKZ4lJ4kbLfWdOlrHrqU/Ol29Xyzp
ZzGVR6WvZa+f1XBuROonG6+iT38A55sLSZpBz1YFnJpeVzyukuCbbT1QLg3wd1lh1o1czwvwVU/1
fn5q3GIHjh9fDpYjccC6Be7f616y8enYjqLFJ5uabdjcltZjI3etJClekYWz/WDZp0wE7NsKW59s
cLtmpqkp5faEXQNtmORAfc2X0D1BvRbcYY6FrLd35c6tq0C9/y+rM3lMVxRbhl2N+F5zdLumimPm
IRFpKm37xP/bQZNHcdWr2S99znwil9yMjI9pab5eX4bIBHeURy3T23oe2TKCTjpo2u7672+lGhdf
CMrtny/OAYTh7aKoCpgzs7siXG/QJ7C/yQHygV1RedetbQSmT8bYai+iRTJOKRlNBN3EkIJozXc2
lW8pkW5zW3NopYtQzxtPk0/22BG4sJfPFVFWRo6cSIGV32QYgIzpI50jUfoh+kxcGlCamTYMPTyh
SNx6j/oT7knjuQzJG8aX7yD2cvgbAPyntbG9vlgbhNvBRDqgPItWfFCr9d1kdfvrn0u0Ki5CNAb6
U/2wIiQVwVAel+Lr9d//kDv5M6qfDxAXHmhX9FbR41JUT/FdV6BGknv9j/yZuOCLCTK38XqQgIGA
cv3OKO+qe/JDlNuzNVz5E3jChtXGzMRqzIpXmdWNYYIHPC7f8kF3weHx2smaO1e54MxdD7zmx5G8
+HKRUclDk8sKEBYvTN61n8EF/XZ9a7cm6C/d4yOxuzAyKJBMKWr0Wxl6xDiYgfpq3NOD4a0uCQBD
cG3A9pKD8ZgIVidwGh4/MkBEZxwbBBRQst7ZdvSO17Og4bKFbtU0XTEsVEEtSza4c52atlKiuMae
zXEo70Zv8XHm2p0FkmN0yxisu8Owq+A4bEaTC6vcIVfrTtUK2cAh129i2Y2qwYmjUytEvYjscCfb
gGpPWiS4NPPOr9ovYz+5RvxDiUXFh63k/tM2cueb6GWuN+x2ZmDOeU8PkuxD29pTfDZnIJzq2vT7
i/3jTnuHy8ykGu6yVUl9iWAkrxgd04gFuaLAzB86NkTqmoggFmvrfgL6fsiOvUgPRWSDLwjY1Uoi
TKWB5OehLB+qqXWsWvmbBE3XIWyFUoqh8d1MGYxM9rROxKtayUmqFKhSJyeddz1SbJ7XCyvs3y8C
xaisYB5b8VV0FS+8BdjplQqKQtu7dV4I+/cLEzMYTotCHhQvKmJHXb25+J0n4fVlfOzGH4H8Yh3c
6ey7Kq1blimxVBN65i5Ac6CwKt4Nbwm6XeGOYX2j3+Ltiv/90e6D8K9lu7oju8lD6zM94MKbQtGj
VrS/3GlWjDHJJbiLJ6/pnqjDQ5t0f5PrXiydO8ct6fsoG3GHNdhfW9sr82n9CyEjxIrzN+QOb5xG
sV3UCYiGy3fVekvKdzP7cf0Tbj+Bzjb49uUSzeU6UXZyd9Vd4Ve32r71WRZQvyhuBanh8m9aNJfL
4puX4DW10a4kCsoASmDgeWLMuzLs/fJRu6He3HsiHaDtnOdikVxGv9iTpqgJFrl8+GkOFgvbzw7z
DZMiakM4oj/vMKGBqWn9PvNy1+hE2er2BfPPt+T7lfkUZbUl6YqnxlK4Gv1TDM22rrP9XClOuUpu
Ekl6WamxR0q567QC+wAtzJHcZXoZKmXvLJEIzPMvd9H5b+LDUIc6+GRRpt+uBIWfg3LRBuL6Y1Td
fIN4yXVfE4Qkfo5hUY2h1tcCdS3AQgy/Hn5NyuN/M8EFJEnR1LRaI1zj0lvS/07r73b067oJQWzR
uNgSQfAVchW4IQozkPSHzBaJZYk8hYsshabQlvaL4g2r7CnGt1b5jq6wQ0Yi+B5bBdxPB5GLL6ax
onHO6iv5Pr8vvfKkAG+SeIYn1e7/OATSnf0cB0LHY0u4cm/wdRdL70hcZqgsyQcaps+AeDpL4wAR
v1MPNuounnwE3VI4glo5+Atq5ctF89MFUzqsoJOs8cCyT4r5nOZPTf163UU+0EfX1kc+X769kdqx
ncNHsiS570npd3kFrNxwaKXJzaPkfcinb5U53S098j5ZS5x00L6O89A5U1y6eTu4JpRjshlix6me
OESvH+20O1El8yttvqljGVzNkC+ZTbDAk7lwMmN4KHXdn+X6OVntY1qqhdvUtrPU0W6SiYBRavsQ
WLrOSpDaH7N0thFpBtCVuPgroA4P8yJ4bYh+n9tAioJFlUkxMM6UOml9v4BB+Po32g5G5xVwNRgA
8SbdxvSXh3KID/XOmwXPi55Ku+tmRAth/36RhrVrHZN66AFHWMmjqst7SBME102wgPOns51XwmV6
BVXHeEkMhNVpPc3T5NQL+daR1k+K1Z3TQvBpts/u2RwXYq3OkicysRCr/SQglkwCtX6Rp4c6Dkr6
cn1poo/Exdosp2acpi0uTeKUQ+KAaHpSv1238S8Z0HlBfLxV82SaJAAmyU75qSNthUxZiCetrz8s
R9ZBFUHGRB+MC7uyPZM1Zw3oCnWXvPalRyM6pLjudcDdBYtjB+WKc/ClliLVJvQl8AzQ+/k2t9Kg
y+L7mf6QLA0mExB95IHahJOp3I+K7EVCJTjBJ+QLL5BGn1fV7FGa0L8sdHQW86dsx971ZYqMcOGi
i/qhSyIkys3yTCHxK+k6pqVXwUETWeFCRkSMxjIY5Fq1JxfgmDCti71mRn/1cvvHHz/89SJkNN2g
N/3Kdiz5LpkPplk7AxjCru/Yv+R+ZytssRdW7Lin7TiwqOG1xxXsFKkHwu1nE7Bn+cYQlAcEUfCj
ZXFprEl7WTVLPDIkX6lahyx/oVeMW/28HC5SmFo+znKC+l5k3NBldFRpdBIM5tMi6AYq2DzRcriI
YY1rHUExGIcqKpw07o+2LAswh/9SbjsviAsSxEhsGqnYsjHovjPJABmBPSSnNlQOTGSrvNXvGxH+
WBCZ+Mmbwojy1tDZYxCauf33JQ76Dg8CdCdG0aiiKOzyUzdpYmCO3MA9opwMaGowlqP49qfhJI9M
PDH2LF/g8WzHroTCj0fihRPKip00RYNiRe+N3rxfn6wHRg4UeUvtlC16+hjDAU3Q4lWBvR9EY3Wi
reWCRzzWWV99NJV6N+538q/R8h9quru+SIFn8mpZzdjQodYQ7klya6n3if56/fdFq+Cihpyv2Szr
eLo3sfKtqKtH0llOvzZuH6V7vGDfrpvb7pSdjzWvjgUNGShyFFhPvmckig2IS8keyHFfDkWVZkF0
5wdqNAyWL7mMlDaJ71or9pvqK01FDLM6y46uOSEXOlZwMhpz2ULitk2dNZJvzPJrL2d7aswPXZv+
KJXGS9NicQiG10fZDIlcHCS7CZAxpE5UTXeohh/tZtiBM/bbFA+pk2dF5Vq47fp1cfthwNBh0dlu
1FenMpLuyGDOTm/pTk8goqJUj1Y9oBMx0lBbm4OylF+6xdwb5e+iH77ki/VjwLR8oeW/ktjcKVnr
VErzjLp/iJnTl3SeXwmYmQzNuE8S21UmXLioKw4qydyWJpWDOop6BAxC4Agix+bCYUL7XDGATfWy
32vAYL3RPSiOeh+n9ZiETPwq/iEwuYHfu7xS+MkgS6F11xuGAkWa3F+GyEn1FxUQe1sxHQ2KcDNI
Cn6ahuBuEZwwfkKoq9PRahKIAs4adYbm3bZWZy3el/YtBnOhYImbxgzFtjUbXWjF4HY1VUldLmvO
EFwzWG3UsD6qwfAt9STX/Na/9EBxjbOT7xTRuSZbx+BsmO8XlFO7mHLFnkVAAhGf+njsusYzAzm1
O11Ucdw8dBfWuM5BAj0ciNWgVkv6n1kSHYskx4GZMkdXpfD6lm5GkQtTbOEXl0yiRfFU2sjtJQJF
gDhYGt2d5r+hfdS0CzPcbWLQwiqg3MDiIoZOAukOyPrZXX9XnrSnIgTBlk7FJ2vscF4sKjdNKa5S
RGEGSGsWl7U2Qbfs6Y+xT28Zy/7s6xBpIY6Okn7rYAhDOKy0fRVcLJm7egZ1bAwbg89g16kxoh8f
yjC+Z1hQMQ/xZrC5MMX86WK904R2ganjRUgxYS3b5t4sFMErWuQn7GRemMj1clSNCX6i0vwwRXPm
VHp0b6HwKzjjIkPchaNnZmlPJk5aQo6WciPJO2EbaPstcbFfXBiJ1qUoF4pyl7bL7yGdsstc+7u6
Y4CWJRSKmAtWxBNVrmNqWtpYIQeZwYK/H5Ghyu3rfzrG/MjPAlGwdI5ZQx3v4v6e2F9yUTtTEJR4
sftlLugS9yXwzWXtGOV7Ut5307NMRFJ8ou3iQgXUOM2hs/BYWUq8VnXVzUxyPxMRHbtoOVyMSCaw
vQ0ZoDFpIe8wFOrvivEm7UTcMMyV/sifzq7GU1DmZltTVE9Qtstk5Dm3HSa8wVvqNPPO1j1l/DII
VUbZCblmkosGsRynTWKxd4M1+2nVOKo1us3yKxtve2hL2IK7UXAnW1xkUG2rMqUImU6tOvQLyq+e
vr51NPF6VZiNClbGxQYaS3QEywhMrccO70uSPyjdX4yQXF4eFhccBjsymmxCocGEe2u1njok/Yux
6ksb/IRPrOsDyQ3s2UxJUACcWkG2wbBElRmBj/OTPQvE7SRAmCGWlMwOBNhAb554cVI7GhE8/wVu
zs/3tOZkjDTHl8mpr5U/5fpYxbd69lCkqzO1b6kICSsIEjYXJNYEat5thxtew8AIsVw7epqo4l0P
qlv470+fiYsRmH5fM5W95sYAQp0YzM0V/0OdzCchuMx2mGi7blH0wdiyL25ZOpNSy2eAbcoe49PE
3s15/rxCZbaVvl63JDi1/LCPrWtFtJj4YEv+nszBgj1s1sTt7aNmxP51W6KPxUWIqE07fRpQFU+s
g9rd024ny1+umxBtHBcZhkUupKTH/dd3B6MC5f2vYnmaMsGmCfIsnmpyqjqi9DmCeYwJ5tW00H3O
RD53fSWExyRn9ZwtJvsw5Jt9YhNfKyZRIxAzgsH/OHiTR9/+PzhlN6Hz/1xThEcpJzW6/GYCT2d0
oWaQgwQy3v2PesUQeMN1zyM86+Rig82uzdAqK5c0UKXp0EJ5KzOyHWgmXPQ2/kLf8uIQEx68rPWY
Ix7KDL3NGpTkN319N4oIuQS5PuEZJqNOjhPNhIdHt0pQBxVo5Tsg8v97rk94eklS2001TvBBatxE
0eO4ChL97TrnhSswB72IQRnka9sSUycoOzKMFMagvxRuGTLVbqQuJ9sTPa6vhwcic+FB0iwtsyP4
Xj/sFHLKYJMK2r8iE1x4wHUBYgxWjUnU+Kk2VWeOOxm3oC4AWQleFoTXmOuk3lyaGjeudDP4yX2C
7Yt+LT9XHxWZUDSxeT0cEb5Xhpp+tSaliUxlCsBJZnaCS130+1wZYgFNcREXCEXzsGu6UzcIuizX
kwZIR3OepipFEfUje4Yx1bNsl+3TUBzcBAGHBxvnKlrYVo5Mv1SPXQ16um702vi2kFfXVBf3+kW0
vWdQs5VtTWM6g5/XVM7DmlIZpZsxr8OonPYZ1QVXxLYzn01wzmyW+VITpcMNob4teE4UJnVMW9Rw
E1nh0uAoG6amjWrFM+X7HDODJPH7WNSY2p79Mf5ZC4/ma6C8SNUSa2HBBmqzPuqULhiNwBHqdvvx
Nt+pe0lIoLYNJLowy3n2rI1l0cQd8Yzb/JkdUvWjWM/4j0dgPy3Uh+jPRDhiLdhTnpEE+s1Sqqko
pltV5idTGaSkCdVRDq/7oPIv99F5W7n0GKoHupxZAyKD/l5T6urqz2HVHClWHWP4nuStr80VnqNv
ra44dkP8VEEOPa1HyzLdNtZfQOvrypPm0v5l1jMnyU/9GDmybe1WxnG6KGC/zogDYACgwBD3aGR/
oi8yuAQTK/NJaz3is7p9d7JBgZugaBBHYMyW8/1gxM7U6WE7kCBLKoiClu1O0kGYPw7+FDd+hDKy
oscvEgRDTSveFUXuaVPtr1buNnZ+sNTFH0v9oOSLk1bRfsyPY5XsywgTYj29XSIMXKemR9b0cUwA
6s06V1+/NJoSSIOON+kYTG2/p9Lq2aMRyIXiF5rtEAuttFpx1BhTYLLtSNo3pCL3irKvVR246rcU
qlSr/movEiafs8RpAFdKlVCa04fKaAsnkdGTTl9UfdjXDZR4J7R+GtstqtalAD9F6smATAmJgb+L
d1J2RyooLBSg7hoWcN+ImpXbUciyDAPFfRu6M5+j0BC1TZxQ+LfehTY9jfrTdQ/bduTz73P+1Uq9
Bvy8DpS+FY7ZbVwG0rS7bmI7Dz6bYEu8SEPMZZkWK0JKZVr7hYCjctnX42m036+b+bgk/6yWnO2w
pV7YgdwFVAVsBGyzDdXhGfz1Tkl6px0Lh5YuBUVdUe2t5FlgdjvhPpvlsqw87uvYmFAQ73zov2KQ
CY4lfRv9EnlCLdJB+Zcwe7bG3Up20tXgBkeYhff7rBuV3SIABfL9CoIHcFTeLGBEEDWwRU7I3VPK
DAZGzOki6ZqJT4a1dbRWWkUvZtFGcvdU21pgGsdIAgrTkl/iNNnAaowKCadoxOB06et6eSP3TWgk
Kga353RXK6rbJj9B4LEfRstZF+12sGUPP/MWtdrixDrmrWSwIdL2e2FNPpnJ/ZATDG/Ob8BA22AS
HHrdVT1Lmpx0QlyI2xPIyGxnsCEXZna3Rvo9KcGcsbyPbfaWx7Mf15HbLfGxAzGOmw/druxLMFTP
rpnMnq1Kz3quPBSLhKr3/AwKE5Dlgqa46NuXqUvvGjJ6UjY/x73iAqi5A+Wad90ftyiFNc1kUySW
rViErwfQaBnnacZxw/yBKzllyeZwv/Wd24bxXoZ8nHRgylH2PtmZb+D7PVl/kzhBHkuFl+oGJlk+
n0PL1JN6qPCCz+rFWXAKQZ94fY3byfmFCeawl0c9NRLwTOOhMQcMPl7tKCilMMrEzlz1uv4SmGN/
8R+R5cIcF1maLp4su8GWzj9nIDbQA6Iz5O3XuxUM/eBlxgvkr1LDC5NcVNHqNOqVGi8CFDDRCgCZ
79SdIrApCpbGdura0rh4ktoRuhod7Gg7nBVG8Z/3jrxvb5Lf6MFjMiyCBk4k+H6bz4WLxfHxRFli
yVgyNvnR75WbPkzumCkR2Fu0Ni6grOtiS2UN1P8ErPJk5HhalYK7jW3Ple3j4eRTryfdkOFhNaTA
h5TZLelMB4f8sVLUL51a7AWfa9MTL9JdtuQLxy81pDpKD2wW614jqQP1ail/MJux9rWWuiJsyr8U
Ec4JKOf7hllYmaShi8cGrTBXGnRQ21Mff1ZQN2c3rCsiKtj8ahdL5Dy/VQdzjCUYHPMq0FJ1r6hU
lFaLtpHzesjTt4YyIVWIX5jwElQcTvKbhE7okVEUS8/qs+C7bd9t513kPH6lykKzTmPzuWvANGcM
THkeO5C5lA+KKEnYTrjOxji/z/MkbssSDz5rKQF+fZxi4uogH8kTgTuyH/rD+8+fivf+xZCHBFAV
1EhS88dQxvulL28A0PYLCaN4neqq7e8qX73/tpn8HIVGtGXKVmxmeYx2w67YxfsJzH6M81Io0cXy
62tL5PLvOs/UvLfw0LPpAF2z0q2jyl2mU42UyMnt5thr814epZDqGMchNLk3piG4vmB2xK79DdyF
CjZdO0eGgTLBOj6VTeraq3LqbNG+bn/Nf1JLvh4JsDaSLhu3XL5no5RMoJjR1Am3dPvwne1wB9yo
knwc2JPmf2VJsIP/wGPdxdPKGW+jOxFh6XayYJztcYfdHFpNQ7sb+QjIqusADze31p1iz8bi6ckQ
5bFbDPYoU5/tcWfd7tNEKRr0sMjD+tX+lXwwzzKCF+pb3nrXfR3etA+S5+SbcG+33fVsmzv69lr3
o0LRckdjWgEz93pD9vaj7ZKvVpCdRIKo26H6H2t82VIrzCIeGmTs6TofmsIKs7oWXLAiE1x9R6LE
moBbBBwixqEbMZDY/dcPxmOPG5qg3EFQU2ZToWAt29l+7Pc38S7aG566w/wwLoW4dxLf9sa3vznb
/2whj0Xuu4XBMgG6axv5hfbNk2nJAOcSwQW0fSWczXBhLNGLZh1znLlYORXIx7NUduL8RIVcr4Lv
9QHoukhQBqufp26AS1iy6VJ7fdDTUrBl2wD18wHjocbV3DSZZHy8cPJ766X7knjpa3KHKW+HJo7i
pz50eQUV7m2GjQujXB7UxOoCOBMuHSaZiKw1pLfVg/lYfDH99RA5sWv8SN6XEDyvP657iHC5XLzU
zbRfigitZG03LRjMdZjmapY5hje7teFUoyN7siN5Ikj+9rVz9hkubqKesvYZK61aKXUaoDNkKceg
UCO43UTxmXDx0pjtuV4llDTSI9NCogfrmb3ldBcTUMKCsWhRXIBsS31W5aUAqwcKBk2KcY0GBSnZ
F3wzQRzmEbyG3pirWsWyV+UOI5xrJbdAwlc3oB0gjiw7QpQ/+8P/SBLOz36TSxJsS43Gopj/14Ip
AzRh94wcU/ge2NzACzssAFwccHspo8UyMTxBvunO5KsImGkwYYQnkL+qUOKjHvREhES6m/Hrwir7
qy6sRuqwJKaFB3/n90cK3OkYUnQYbH+FQPWHbmOoSo7oftt2zQuz3NGbVmmwTTYFmO/ZkY/e0tfZ
rfaqX+9I4Yi4I0SfkDtwcpFVMWrL7BO2/7eLpgXpQVTNE31B7ryZbaIq44iUdpDDSVLclQT4fxzB
CRBZ4Q5aKa2tYbQAB0xQ2WQRi5FkdeBcHN3VBbj7NkNhKrxuVLCBPD6TJGlf6Dm7GOTSjVqMIZdB
D02Ywqun26kNhunlusHN2+7sHzxYs09VE09JIIOpemOq32SSu//NAHdvgxxojuIMYlIx7UOpywMz
sgWbJjhavIr4YEYY0chRrgMVpxNP32eo2sf2Y9q+X1/K9j12sVlc5GiRf4A1D18n2Rd30isqTa/t
b+XOhKJFFYCbys+/inQmtnsCFza5uNEtSTVoPaKVfMDE1S2gjI6OslZxEhGLiXaRixStipCYzMgh
m/ywVuhtpY5i+RPQ1YJd3JwNuVgRFyR0qVTQlkIkTPc0VEK2IqZOLQ4TIt/mwkQvS9NCKD5Xr/vU
fu+EbLOCCMHDM5cafa2MFXFr9Az7t7b0+lowYS1YA4/OVJOuUs0GII7UWpxGee9bwfncLo+dPwcP
zExBYlPMPdslj80SogNdouVNXelBhWK45ZY7UVomupR4hKaRFmOkKITdhfUePQgvl53RHTxWAbQ9
CKNd9zhBUOUBmgOyowgKEYgPzY+MPGQJurrzD7UPTNY8rUOJingcBY7BC4Tn4Jcv1d6CYyxBulA0
balDFZEGp8g3uNDQGwmJrAy+QWKQhWZ0pwvnBT5ejn8mZf+0QvhKVYzJvq4vJsxaAIzX3fXgeWVX
IT1Enu6rD82eIctqfLX5S/plEHy47ZB0Ns7dHVUMhUBqAZQz6GhZpRiUSYybWe53Sj0K7pDtmse5
oq9z2WdXQ4fWbHDbG7drYLxoH4yOo1P/rkDE1YHlfoQCxrIzXmNPtMxtbzkvk7tWqtE2RxUjZp5s
TF4vta6WSCcryZ6uHwMWV699Ss5d6nkCMFXHMaAz4Effx+7ONHa1LrurLu2vm/qXmxINf81SbV3m
sWdFkVSWOuCtKR/ye1bgtCHynNxhJo44i/MwhJV/3eL2Hv5j8I9CjhKRRalRZaGj7CUm9fWJ+goR
jZZv9yYtYiiYZlVV1eQuL0mKlHrJYUd3FlcPzK9lUL23IdnTowye8RVPd6Zxio4G+D9tr/x5fZmb
3/DCPHelgZACvPEjihMzsCTRWgO/4lfzy6Q9trPoRIhscfnvVGDm2uoAC9BAyv3BETveMFGtzNWc
4pn8XDyCglLuihqHArt8DmyM6ajSGBNkTQsgy5S32GodVVwDkCh78OPKfLy+qZtx9LypfA68WnNs
TQ0WCt9xq+UJ7W3RJfsxW/PH4buwwYUyaY7oJA9AstZrGjuSXLyYvf1lWfsHOkTBaGMssJ7vIM3m
1EbkrcRoHSz/Sav0RyMb7nQyhlMcedCq2JnysBtoG/YY6wXgzjpYXRPqJPU6w7pv6Ty6ZFBu4lye
3UJWfeBjjnOlpYAFGfeRWR+KuniqU3AXT3l6NIryMFPdjavuJU6kfdMtjqGXDyAbc0lbPZdF5nXz
GHu2Tip3UPJTnJQnTUlCu04eSUJ31TJ+yTuUaftflbF8MbL1AHCVOzWaK0EWqaqBPBraR1OJvzfV
jwJzQKUOgFSxJDcovXrDDJnles32tjyFlSV5C+khSFA6Wm08R0176GMQO6sYre2XFEp88U62kxcd
uKhy6TGX0PvdON1VIDVVcjOESKVvNPbTRFCekLBp69AczEFWHKjyhtGUAiXRtR564UGatK7SUsg9
FzvS135jKbHbz5pT22AMgwLublCMEEPbt3Y3hnaiH0A69VrKK0inUFKNAdFRMEZVZY96jl5DbOxl
abyVJjbRovrmYAZKoWVO3VlHU6ae1oGndIYIrBH5IGgKlqx5yKT22TRQmaV6UI2tkyjZfpkhcmrY
P01lfk4VvNGBfzZciOKETZn7lMS3GK3rHWqqpzptA2uJXxr5yY66U92TF/ARBuuyfFeaoXe1HBOR
kGZ2xhZFHF0dbkpFPrS5+QuAQxyqyjA9ujSAN6SJYxPaOBaVd4me5fg62ltUGqd1VUGgtnxTZLAV
gRzG7KPc6Rbrm6mNT80cgWElulnm7BdyyG+kIPs2jR6jvPP0PLvXpfqZ9NWTJWPATEsE19lmxLcM
WTNMy8RFw0XiKirNHhoFuDUh1dl9q9WHwXq+HhhEJrhoq+ZjgyCIx3E+HDqs3tLCPhIEn3+5Uc7r
4MJsG9sU0qAgPo6t5bWIqu9yrUONqAxAQKq6U4GudW096E3+qNTkJs2Wt7UwjzTv95Mxn0B35sSy
CZI02RvVetdOkP4ZSr9KSsENu/0SPW843ytNdSWiDSanMYzmlcp3Y/bmNXekGdhH+a3ti0CT3NFW
vevfYHvwybJB/A+5BmC01M+FM2OYcq2mrFyHD+zGIahRb8H1sICexkV+ESpvsqBSvn0fnC2yf78o
1alGlVqjDKBoMppQZ1j2uSwH11f1pwmbIEbJmm7YWJXKPO/CBE2tJlUhQugthXRjyLm/TvLuv5ng
3vNWVtZTtUKYvaiMW0PWv7StaKB04+34eRncGbTAt9CBQ42VyJSgvAeOyc126x2bz4gc64dYMm4j
sfxskTuSFNnXqFdQjGS6OWAZdqs71u8anS7QF3Rgcd/da8L+2p8lC1hViGYpQLHaKv+CHHtzhmyc
jZHsw+wBtHIg9+YOiN1QBPj5M+J8NsS5nkKnbJ6BifPqtHPl4QSyAjebBM4nMsI5X9RpequP2MMk
3inrz6Z606Pf151PZIJzvhUUFYNudfhMeqCbpTPPoTwdr9vY9oWLr8J5X1RkPakJVJqkML5TBifa
aWh7WsgS3fUhe1ZAdAOhddEwwubRvbDKeWAKAY2klhDnktJywOruggTYub4ytjufk8XPXsBdCTKU
kxrMtyM6QFSom51VqVGchUB1VgmGkTai66UpjR/xaylRu7hEDQG5VIBhuwBy8TcqVLCTUA5zd34T
rOz67mn8cF8a25ZBoI4DeghoQsXTQz8YbiLXIXCYDlXXuzim+2IudtOUBHNfvTJtyHaeQSTTHiEm
7LdDn7qtKr1mafc2Un0HBE+EzGnZG/jvNGoOaPTtSrD1KWbzmo/UU4fiZjD7HeanQ7q+q33tkUkC
kVTkayvwgv1UOA39KhsAGFGtehz79BDRNJirxJUpfdGN6dTLtTdp9lMyWTfNXH9tutQfNIB4J3mM
QRekHgimFIa5CyMbLDdE/h1XKg0kK3+EfMiP1JZ9VAsdVa6Cue0fGiKsE1/3GY0fZYznBPOgcwoV
VMZq4imvFoDcoBd5Wl0jyKC23ISWUDuBnbB/d1SNn2esFqotljFrXl2OSFTvbOgaDCcJniOLOEc3
5kg+eyoXGnWMF811hEYCExsH85kT3Udhs8/9OJAEkUXkpFyANIrZWptGUgFpeBu7YyJqxYt+n4uO
hFK7lnNAVsvZeDJU86tBa//6QduosX7eLi44ZiSx+9KAjeQ4BxRZU+TJezwOwNP2/6G9zZKwa47A
BcVp7ntNRc0TFV2A1MFJhIquiYpuEsKcZ+4XQdYs9AYuRM4pJk8pu5GL/ojRHEcr8arWD0unY97l
RZIPZR7SHEIHIt6n6zebxheamnVaYs1qNM+eR79QJL/t3tPRFnig4G7TPtZ/kSCmI6H9OkvgOV3c
cq/5aLvfa79yh7H+6ztWeqEY+r/uM6KlcTWKOTVl4L5wn7bpsYufsuW1MwQTvQLP/yOZ1zuL1kal
eyY5JuuPtfny35bABQl5VDIk3JBlzyBtD4RJJbeOQkRj3KLD9fH1Lr4OBiQ02ahLHV11tPI9DAn2
YYyJeA0poQTGR4E3iHaNixcVlKCjJsGuSXh95/OjogbXt22j+v0pWvCyeOnSTCqVayZsNHuGu7xr
9yluDwYWiBzjOLuKq/iVh0eXN0bhfzTOBY8mLf4Pad/VozmOc/2LDDhJtm+dnlQ5dHf1jTEdxjln
//rvqHq/KZfKY+GtudjFYht4WLQokiIPD60pr1MC58HWTifYgaG7yrH5asGDMLRJdE9vNDu57y+i
WqMgar5+l9VBdmRSaEGw0CktbuTyoAcI4q07CC1GcLV4gN4cUIMEJgxmTFM3z9XrJcxPdU3+W3Kq
vxYbVvqAzKVpa7nBFW5PzdLZVSCiRBJljDwVaF73Vp4uNXP1bHIl9FQM5J50V0YPdz7WPzpByriB
W3tnmzwgT0sIWCz1jm1CH79QB8tsTd+4zi7GQb5iqDHrKroej91Ldvi/N2beS+a8SUV7vddNPKHn
5FEysVu+sONOUBoWpFAqs5zViVWDOg4RReSswgMBh32cPSIjB7DrubdSb/+miayQ8yNxvTRyXUNW
jRy4GpzZwPCDaJmnwFnxXKDLpFbAT0pYry3dSuZTk4rauSIBvLuQQN5nyhhlz7TMBoELiQX1H9GR
cLlF08cTZqV6zS3yZ4AvbJkAPZhdG5KX1qLrJFCGh9lVEIYxz4oAu4Kia2VH4yB4TAq04Ukxu1Gq
SLjkxKXq9Rh9C0qUSp+C9qKBfmDfvES6cPmD3mB/m9aOuhvNupcXzaUnIkYQkQiuGEjSvo9KAzvP
qXUTy38vvcDZCG7I63KK1W0MMeUbILXUAIeiRzLUrpzIX8ySCi79vzhRgn4lpgsNFDbf3/pJnaco
zuBZ5DPxU0+66S7ZRbcLmxWVyB35tX8y22q9ieNOJg6BUmkD7B1Pl+fMeikpdmZ/YisE85ZvQriz
SYY5VsCJhotfJ14zhsc0JQeUz919XbZN4E0M+/fVEeVF30ylhczYaK4BBcipIAveTgnefp99y9Xv
o81V5ujBAfFQfxuzYwEA1CJfB52InmX7TCyNYO0aDEDlvExkmWaRZVRHJ5mx8qKz+ijdWOitKg7B
ssPSH4+gOf7Mt/tHJu9tJmXp5iABc2Y3+3PwgMLw/u8z1/vxGfj2+5xZS1E8T5h5RsCUGz/pH6cF
H+4kTzd5eypMwRfcNoQ3YbxRW1qdFVmEaLaczcCfol/7yoh+n7PnUZ3m2CpQ3FAq9GOwqGyoBG6A
HfHe5+JMOVbHRGmxbeb1GYGE90gOAHqdRRsuBZbGNxumjpLWYgFzaUd7jDMnbFRPz0RMwSJtuOxi
LnAr6wC5p34IgetLDwTTV/InRvnhZlTVMC3cUR3ky+/vZyVLndlVqY4VD+GLbqnHfBZyaG3a8UoG
l2IESadGy6TpbnalPM5Oc8K69UN6wPA+Fgm80vRO15JbH4dr47RvdJtntZLMeQW1JXpRtiFxzSW3
J4r273hVUMnbl7JBOrP+iADovP+Ioz7EScQW2Q6Yh0Wic1cD3dxc5tshtIMjA7Q2Ti/byguGp/dF
b6Yj/yhI+AJwr+e93OPY3Ip2lxYFbWUxa3voUL5X4l9NYgjk7X9QwtdF4yLWrL6BpiBz+ZXns6+T
xJPz4X5fre2SwEovzltIU6/UejDALN0OHEj+cqRuiokTX3ZT33JFSPtN57QSx7mO0CIoW8t4UDZZ
bxtL9xCl4cN/VIl92lUkrHIrN1sDD6/OZV0vxQ69FJOqqs/2i2n/yfCJzHmPoq5agqlpTOKWL9r0
M5S/aqJCw2ZkX30zznOEcgawawh3a8x3c3rAQKWTkac4FZaHRIfDuQ/gFtO+ipDdAWKawXu0B8kb
X1BXwKAVCrC+dSfizBBZOe82YjWdlxiqESu/0WjsDfMM/IoIcbopRgNvrqVTmQL+9t4i0IfKzYQ9
IOfOdPu+uejR6EVZ6O5b3uZBrcRw38+oCFh9wHjqWiUoP8zlVBEwNJWaky+1wMg3NdI1XcawOUhH
+JFhpSjAmJIj22vkyJWawS0Bhury3tvXaNvhruRw5g1A2xjKDMdN7xts0iywMjBxjQcsye3d+sTc
reRKV2Ks9WYkW8nlTozEs1akbKN8qZ/n9MdcZxiNcIsmduQptEkvSAC33eBKHnd0vUm6XErg3ll1
iLGZSQ/Fka2H6Q6hm3/d/6rsj/+QP62EcVY/JVO6GKmhw7cPh35K3FpW/E5K3LJonSmOBWVYga3w
pf/OkCfaa9AtSb8H2NlNfqqi+vh2XwOz1zoqyKYm80NwUWClhZkj81Buic3YmEBjpn23DpmHoTSR
19j0UythXBAZSl0PipJqLrqyr63sdvlUu2Qlgn3TVQwxyjqb8wZXuenOUvzUgjCICo5FpAV3tZKB
zFZXotM1pj/BDFgt3/atTHgm3B1CETCrgpDor/VpxkJKX5RDfWLr7XRB6WljXQQSM2QpBsiHVKS3
3Auqp0QakhKhg+Fbpiu24dd66A8aKG1Gm7V/hjO1GYoaowuhP4AdyWEbI7SXfZ03vylAQSYB8Bz8
GNyxDUWvL1nK3EbVuWVY3ixJKsiYNm/TSgR3bKG+GMiYgATIW19BJW+qbhIhqeNmJKHohiv4orr1
od9UF0ur1Ch8DGXtt1GMib0ZWINYA/38KJr62KA2w+GtpHH3yShBuNmiaOzq92DUczI/1tGYdEDf
1lxiZ/DYFL5augo62AK72fSE1NCJgRKMpvIQZtL0dSWreBT1xWGJiR1obt+dqZrZRSx4dm/Xrlay
1PdXmqBnkuc92oT6of7LwjIRywlPAP16nQOs8FcRm8729VvJ4zLrYQ6pNnZwu+rB+JYesbzkQlEk
kZ9iXyRrM1quRHEHCLIzrQCqGgPjgAAr80UONFtSnoCpjOhdZf29f8m2g+VKHHfLkmRYLLPQdQCY
WB2wPXTH5cCCJbq7QGzsS9sY5YF1GrJpaSqMhOpctBxKAmi9ipdQ9U3B6vDEnY5NZ0/HwDcO03m8
Wxwwg3kA0x6Dv+qvogfLtrJv4nn46BJJBDBvlFMYkXiBLeJAcp9a8JuyWWRMMuxru4FWZdrqmmph
RZMs8x3NdqgGeSxwlLMOCrugkU/qrN7EymIb83CekuJcgVQzC8OjJGSw2/SeK9lcEhQvbZDPGmuk
E48EF1Bs7iu36TpXv8+dpBKMZWNGSFqjDr6stsPGy8ef+zIEOvAdyzDrlD6NEYgi62hmuY11XqIj
Yhf3Q/r2pgbfrNTMErjeATC3wQes16mvcdtiZ/ajY+nHWCSviFYabOpkYupHUXSKjivnSapIjZcF
ZMmuqrfHIs0Peivi6tn0ICsRnAeZ6IKl00EFR5x5VU9tSwv9PAjcZvJNgpqK6BuyfODDN1zJ41yI
WmmdFlXoxpaJfBP243WbR9eSSZ9DoB+0dLI1EnmGET7R6S4fCgEr97ZPWYnngrg8YmpuylH1+MOE
VLiQiPd0c5RvJw93z2dbAlDKvlTwcTNWbQteANvBYfUHcLlZole5ZJUYNEtOwflPhYLcR8fGKRwR
CmMb7bySxV1rDB5lkzwBJFFZdnWq/MhtvhaXzC4x+IW+DVIxUTrILvLe6XIXXU+WEMsi4TNLIttW
rtu0WrDIebLV5tyYgz203y3RJdlMmd60pFxpEPQD+mxUIUoJ5DgVpya8lYELFQWjzYRlJYXLc4uF
hNYIDmjkuaO3fAsOeA/74XN9o9iJG7nmr+mCfPsKdJj20bjDdLhdpHbiBQ+ikL/pS1d/CJfNJLVW
SZidBUxevs3Mwu6wEL5RiOCeCg6Scp4n0rIq70yYTnIario/OCmH8Uo/9sd9py3wPpTzPm2ilLFZ
Y5akULCUePKz5ofV/65jjAndjCjt7kvbzndX345zPtmMVXqqhIWVCWm83jDYDNb4kMmYYBqMGxPj
SYqp2ybqQ20wuVqWXaRIvw91zLZFoavnybErNMEn2E5PV38U55K02FJKjUF6yGNxkkAdG932L53H
6Hgi1C1FiP1tQ9aB0kRcwYwAZ8jy1IQtCTCtmFc3rLrSztdJB8yUFjnxIuRO2LajN2mctUYI+krb
ImMcejv/u7lCo9qTnP6l/sZoFMafL5jaw0yM+ysUONrta/ImmDPgMp8qM6L4qt34CE7GPnpO24PA
nNgf/9HbvcngrBf43tAIWK2A4cDYOzty4+vWV30sFXalJ4E09mt70jjjbUC9TMMBF1++j7/0X9CB
BSUPFs08SN/Tu/Y29lsR1n7zG1oKm/uhpmISZkqrWkgTKY08zjM4/Z/1M3WwbLZGYXh5gLfR/dw3
/chLxJnwpj9fSeWiloFJyL6soecU5k6MvTOYFkMd0gp+7X/QzYuAZag6kXVs0uGBTCOt6zoYMQs0
jY95CVgsSKsDfwnOXRQLoodIFHfFU9r1I/IOYM6a7M7qJ7fWJZ9Ord23lldk9Hlfs+1ze9OMO7c0
bgtixRhmQS/fDkITUwZf6qUUKLVpj6vvx52TFhggO5Vb3dXKp6Aq7HoR1MleT+CDxa8kcNmEEZda
rkbIt41H6QK2j3N5Dj3wJGN9rI5pUHu8YctrMXXyjYK0yXLLo3oA+PIsilKvELCdP4SHIaAbrfda
JsOZzOax7lAfIU3tN3XylxXJ59wK0dJHdaa2lMso00OkSaYrmSBWM7vfAcFAjDpH5zE2T6Zc+FXW
TG6rNQ9JOJ0wrYeSFea3lzK5HmgB8FYcXbpOudBeetg3i23Q7Nv35JFVEpX0pjZwsxo3vVl+Ti6e
8HhW09NykTztwHYURTfxC6vPifYUCYxF4+JAZ2D7uzUROC819BIDwPfA+rqv3rYIUzMxdIk6ID/z
FimjFhkStMvig7rc9Z3gESv6ffbvK2+4tGqXJB1+XzErjLeGgL5lIotnUemjob3pwPl4sIK3MQZy
/qxKNnzzXPg0sc2r6YzDuWGoZoKaVeD1DrZ/ny4S+GdExr5ZiKCygtFBy0TjjId6YYkxLXMD3qOQ
f+nz3VA/TuDql4pDuDzMxTnI/1aA+9s/u80kaC2Usw9rwdrqogA2hmExyu/hmboYlP/Wu6wEqbzE
AlvZ8pBrcVx2kGYkwhKbGX3B8mcBSgN6VQC+sK/Tq03zh7kWwhmMAZIGqZbZltTTa3qAzc0go3hg
D4Z+dNjQCUrk4BMH+bsMD4Zd2KOtPJp4OrBpVPUY3yp36a15IyqsbRny+u/ijGyspTKY2fbWqZ8d
jAwfm0I77Ou+WTxby+AiXqSDHQGxFRWfErwjzYkcMSFXOL2v+wuQKPrDvrytd8RaHBfx9JROVRPg
dTbRHzR04vEJrAQd7W0MuhjRl31hryny3sFykQ8bxfNuQen1tYiQYgW2K/3UndoJPfml+6HctK4G
flLVrq/YSCcwMaI34FaKhE4EYEUWRQznoXiDEkVpSwdc0fp6JE9aMzpJFWPFkGhtwPY9MUHCammG
RnnskgH61aVgM2w5XABJqSOlZy0Qvcu2DfJNCvc9FXka0xmIQ1cFRYepBpdlyQXJyr94tTcZXC7R
jUkcLyaMnr3flavlgglVBl67Fw0l/Yvp/39JBg9VmuRhwsSV9seV1aEjhbbhTQ7qxk7wo/id/ti3
xm3XiXecinYRnnSUu86yphbdWLPBudPgqs5yUuzyoCFYlCf1Sr6ISjybh7USx93sJZP1pTVZIQRA
rAK0LYKO/NaLEWf9jzrcVUZxoydqVgL6W8R4in+FD8Xa3dKmzb3RXMjo1sHL/hfcNPKVRM78dKke
lZrFnl49tNKvSju09eO+iG2jWMngzC8bw5GaCZ5SnTvgqYiNDpj7Dk/WIfeLg+TvS9t2UG/SDK4k
FqV1pYcVUnNMN34p3Pi+O05HLbSXm9HXXvuv7ZHxPUWH4VvhqEcRgHNzGnB1iAZXZBhLJdEsHUai
H9j6iv45uFPR+r2QAyOcQlcz+a29iJajCizH4HKIsDHhACVoHUaqrcchhvhd0LnYZv2tqJ875SCJ
WAM2y8lrPbk8ItBKVbFC0GK0Hob5UQEY/OgJRDpHejffGteDk3z5EwSwSuwFfOb757wZBlbHzCUY
UmSRdKLIFgk2bRHrXot0J63dRTRfIjxOzsVUab608DF/1BxOy9E80V81quUsvtVfwXIC3sV93USH
ybkZDTQ/dcRwOZqU37UReDqK9CFKjN9LVB6DfjxG2EgHfqrjvtjtOKEQQmXTRGFA4040StImyYvp
D54hPbbXDOSsgezzM8BZuhLEHV4SRUZklAgTQ34/zA/94GSDLDCQTRTXWgh3cFhiXxeFgqYYS6vb
+xIrEdQ7+TbA6GdxEzqJV//QTvq1Imi5b3vUt4/IHV6gJuA4aOFRh+WiKH+Z4SWRIoFu28ZvAttn
EtPEMrT3z7EkidtykjXUVHDjQX5nz2F4N0x/zZYpmAHe1uZNEudXZk2tSmtmz+YSi0+JLYH3SxE1
GP7lqN6kcIZnVliQQxJ0pkZHPw8nrJhzFQDeMCmOpvPkYeXV638XByLi9vmX4PQmmjPFRV3GqbLg
rf80xTKXVVl6UEgCxHX6DG6WKm/COJNM0xLsEylMcg6+BtSyR/qz6EuBcQhV4ixwkLMoAk8lZi08
6VZzMYNp1259hYWvbvgJ2n4LBItvKnEpSzuFvR4yP1zLp1S/qclDFn8R+CVmZB/eHKoKfICpqQbe
5u/NPerrIqcF3hyjIzvxcfyNWrMTPiXH2B0vkSAH23b4b9L4BEImbTzmbO4mOk3f+sZObySbmcVg
J3/XrSchbUGbWFBv3rxnK6HcjS6MIreKESl6Xf1KK0ebvsv1Z66yammyjqUemsWjZ2lo5roxjyhD
dUAatY9W/nuq/to/qm013mRwpherfYaqINxFnh5L466T7mIiaGOLRHAGR8OxT1IT/rU2bgq1cYvx
Rcc85r4e7Ec+WtybHlxaPOmJUcqZiRZgc6o1f7Yit6c/g/FLho18+6I23xQwa102iA7AO+f7xikz
pogAS0+Aqxsm14h/7gt4HfL+oMxKAufiwjkJ1GZAolZ77JHE2lD0rriN/NhpPOUGdSaHIcIAU0Tr
WDtlh1EWfE6RjpzfUyaMjcgNitkqVhJpt70mMDt2HHsacmZX5b1UNzVwdEUWn1uQwXWjfIqNxM6A
xVQo+HyIKrhN20/P1Vfl7LAqF7MxG4AZ+nPnhsfCN++SHy0QFOCXuA7dT6UVGiqSqiErwEhxPrDO
SonqeB26KZGeTD10idzEdmuIRnDYp/r4Kf+R85ojriq9WZ8NABgDE0O12k6S/soKoktGr8rqcd8s
N5PcN4VewSIrQVZKpnFkhSSWnmmYQMPT8yQL939tmp5OdRP/sYAx40xv1iaQ4xtIk0C22cSKHemi
bH073uqoTMtU1cD+wt1gOcSy+zloACMaGoztGdhpPDsKOEeJHBzlXDvOI4bRmuyAt7ZtKvXvyhgF
TnFby7c/gbvihdWFasdq56pc2GV8yGuBAHXTLoimEUosg5HrvY/B2C+j62mGNl6b6z+rwALikt6Z
o/FkVeOlzLtj0U2Y8mt+yChfyKNxkbX+Pq9zp9BDbyno1ZDJs91gGbdBpvtOQ1moGmz0Oju7laVf
5Si5oaajHLt4QaaKhjc3vw+hBoMZgg2ah1NK2TI1DUFdnxaYD1WlC0p7/r49b8alNxE8ZLJL5CSN
TeTkpiWfMiu4MufcLeJUIGbT1a3EcOdAaJuXg4HBzSqb/EJrW7topKtqnv1CJk6hRdhBb2WCuyr4
fIR7BfT52I9FAQsvyXzU6XTQplbQ/hF9Pu4SSUZfR22CSp4W/pVKk91XT3ihCmLtJj0JXX097p70
XVnoZvf6JsxvdIc6w1V9n7jgQ8Pcy3g1+5hUP2NPn2+IwrxIP84PNXWhAvHDnoXUi2sGXTqqw6//
ZoLsDq9cathUSxhqwAuopfQ9Vhs/jSsXV2wUfEaROXChL+mzVst6cG6osn6Wrc4rwvnw31ThEjAU
OqS4xuypS+XTND8sC4ioBQ91kRZcRM1CTFNgWgQ5XnYVmrdp8/U/qcBj8+JKnzCSCeBvpbV+OxDw
7U63idy6+2K2E5E3m+Z7lkpXZmM7wPczVsjxEHpK4Ez3WCOIObXsN6LOp1KElUDOG4QWxrhIh7eK
FV/F08kCsbBJD7ny/BnFKNApJsHouPpaNViZs6FLVdnXcNqLAggn2Isme7B1wA/QI1TtCqjRT/WW
VhI5q6OLUmSFDlBTFj8b9blVsDxtuJNFWya3n5hUw7ZyomBB+SsB/UozDARjbJx1R5Xb4tTdJW5+
6KCZdFjQ5YZM+5Pv9JVIzjcAHx72aoK8zqKHwPqbSDeGcJPK5o2iCLAyjotYPGQ7l8pF6TsA3iQg
bpNHA7F93yQ2nehKAPsDVt9taBYscsUYlGsGj2n1XLbXiiGIQ9vZHGZLNQrYOUoOXICdgcEyVRM2
MJ4X3/JBJeAEx/LEsAeW2zv7CjFP+SHbXgnjrlI+90iCU/TixxRLHbvnWnpoqWob4DEBE7RA2Obx
rIRxIbajYxLmKsJDHVfweJ1nSIWgjLEJu6YrGdwJGSUDPdYIc6zVyMbQk0flaLqDE99hXMUB+eOn
OvoriXxgNcIhGWVI7GOnL5+zUvC23LS51e9zFyct6nweFfSba+I3U2zrAASKp9DZQfOGAGp8DbfG
QMeZL73rlR5hyhCAPGyW6bCNz3QrL3wyHzGLi6VOIia9LZ3W0rhTSocyT+ME0bUPNU9ZZGywewrC
XhDDNyPTWgx3NHVlzcrElpi2HpsZSe8jFzSFX+oTthA59VfltH+ZRFrxJ5WGS4ldragCTI9zltmp
FtnlLBqS3XQQhoW9EApRddT5ubxBk8awaOE4wDdi2YA+pHaENSvpKTqaP0JXFJK2lMJwqaFYTB7m
Bd+7PBKTXG0YQnq0PFl9xOaKXBdUPLf8wloEZw1TUCLhxtsWtGbXw3Klhd/+7+ey/n3ODCjFRRg6
3KAgvJ+sS9me9OHLvohNdLtpGdjiYaCmQPnyiIKd6VNDFwwDPicnDClgojO/X47NRXpOrwZMtwy/
Q/8z5fyVUL5WEg5mFWOlF95i5tEozpF6AMvCvmKbZ/OmF18lqWMrHwkjMO/D62rwi1xUxtqyL6w2
AE09hfvR+PqIMUZDkzKH3bnNVfpF83tkkNYDPUmpbdqBrTxnz/RhX6nNK7QWyt3UBFtdx3COWE91
9kAi6mo50p8/O+XMG5Ff2Aqya2ns31dZQzh2SUYZPW/d+pVxX1h/Tf3dCEgAgMmCBEUkiksgM0vB
8xzvCjdK5EMJH2unhgFCwrK+BnrdTynGO/a/pej8OG9UN1XcQAa8UZl4YIDxSTLZBS3u98Vs+nJL
BveZSakCd8T5oZ5MbQZWnj9MoqqX+ZKj3QzO5LA9gKErQvYwC+Dj4Voc55MyKx31EtMHYNXPvTy+
MchtjjVCJhWtVNz8fgpW4uDHQK3E17UCXdGA+MT366PG1ml2Vuq/+0gEz9i6xkAo/SOFy/NUkhN5
YlscWt3wGiW7T1NLcJNFIrgDSoqmq+UczsiUsKC7Mg9FPD0LjIDlvh9OZaUGdypFVWPn6PQKbQmP
/TPW1od28gUNWnc+xqLEbvOVBNJF9BcJ8078+y9UA6OeEGld8zv9u/CnY34MTjUq7Ms9LQExjDzQ
N4vi7WaJaC2Vv8IROpqxNqEsgP3g1ZNi107k6qfwe/h7TGztYJ3VYyrbjW5briigbDtGFcMs4JWg
eBsya125KiPNlcHsAYxgnU4VUCntq+V1dngHKPBFBBzdvGMrYZwXHroyITJgGG4Sad9CkntWpvlh
NvhWXH3GS61EcS64pZqkBKzutkSHRH2ux0clqJ1969y8ACsZ3MExdtZyZLTY+Wj6Vh96eaW4+yJe
w+2HC7CSwXlbPevSLpXglhiXuHbJneF/BO8gAhVks5uh5E0Uv0yWdHVHJDbE1WBdW7LYaft9ah46
hJQu0D2BXptecCWMe/Qao55p5oyCxJ/p7uJxAEa0A4OJ7lfnysF4iacJym/b+umG9UpbQvhiQaAO
ZZQnyDoLNXwsysVHBd0xFemujTO3resvAhW3zeNNHue7Uj3vkOvAPBiLXoDelo/exKXxZF86567k
RkhABNmASCR3m4el6tNkwktB0idvrku/LNJPGf2bVtwdztRuajUZI+VdXnngM7Gxhk5UEWFG/dHo
TfS2AApTUIh775SaAFVMvTaQg56lW9ljbJH6U/VjMEAlzni9G4fF/xqbAfE/ZEGuyBTYE85FzkVN
pj9cXMt8o0yHlt7kI8iJBE8gkRQueE5GsUhZD8xHodWOPj5l04IRl1tLiNzaNAlNQYmEoTBUfgt1
kPVNbgZ4EnfJlVKc5u4oMPPNEP0mgHcbMVUyc5ygCbEZVqZ4ZLOmxmFEa1WElBHowi+jVuKAhM2I
G9XLpa0p9VWqZ8/76myLIIr8Wiml/BRmXmVzkYBDx+2sU6zf5POnvIKGArOqM74VfhBSlut0SQtU
FAefjbXX1xJ235qFQ7zZz47VQTbsQUTsuzmLZuEmGdi3iyopP60VgNuFRB0+HEMIa8fuLvaawJ1+
YI1YZ1ObLQxBh2jsbOlXjqXXsjjJ2fyuq7+A/fsqz9BBV68kI+qODJLdnFQveaR3HV5gMtIrNnak
iuYcNm/YSiLnC9M0C0d1BH7BwNrUND+Cms3BHiRvkkOBS9yMZStJ7C9Z6ZZqfbOgkI+CXekVi+UU
k2eCPXLfMLfTxJUULqPpDNppdYI+LOPOK7DGKcU+vQrEKM/VBUtd/cLTfYrMDVQFtqh8xzKZDz4R
tLomRXkatXZOtkzCJFLTHK1mzLAnxkM63Q/R7ZR9zbJzNArykG1NV9K4vIrGc1XMM0or4Li7YpuU
sbLKj/z6OXdAv0AfXwFxrgz223sRTng7H17J5vKtfI6pVVqQzcrJ8dH4kTuWQ7DNj6LUJgrXAml4
Db63nDrANlkzQ8eO3UtwXNyqL+S6d6lfHcofqiCwbZrpP6p94NZFq6Qy4wEPzzTzovoxMpxYVBXb
TLFWIrjYOSUjdjBXYG0bpPu2uxqXwzD8SpPnYn7avw0iXfjwSUDaq8TsXdhcxdG5lpB/u/si9m0e
iQh3NrqW1EkHeIU0d56i/W2OTlxWYMyJ3Va9KaXF3pe3/fpcfTzOYUV5OIVjCXqO8V4/6157Hfna
w/Ig30Y3zEFKV/1FxNvw+qL994v9gVdXbYNWkzQTdBj24C5Ym9ZUbgT6/wEwvc6T3cyTJNuq7Ph2
LF2RV9n00CuFOa8yLEkzh3iNu/ON1F2C8l5FcRtP3v3vKjpHzpvogdRMuYQbHSpPSozkJAtsbTro
xJ9jL5F+7ktjVrH3QTn/QcxujHUZOukZArl2Lw+iip/A9PkaMJWUnAav3XcrOlV18Z30ppub4+O+
Itv1t7fT4QvBXVlXPdD4rOtAYY6sLdn7jF2yAdMO1ouJ4hvzDTtf7tVXrqJoJM3pJDF2vfG+AftA
7kkPGIm2we+BWo/orSs4Jr64uOSt0ocDygPafCnr+0BYV9k8JRRV0LZBnodp2ffew4hbo40YWJNF
a/JTuVKOkrMcqMvGyuNfTCcRYHM7mqAVoYHQkqIpwdleVg5tKEl4U09ILVFk8TX0j/0/FHppZ4vW
hrCf+3Bgb+J42DomuiUdS9D/N+4CdsLRZ3PVprdviNtfEpTSFChU9QOrNKkbLSx7xBR1covgQiO3
TO/3RWy7XkZb/T8ZnI8Y8sSMIjR6Xk8L6/QODdvbdmc8qI+zTwBrAb1uLVzCyKL7xw/4JpU7L2MZ
uqgYEcSSU3diFPuWN2JkOzmLpmQ3Ha2h4vOB2FFGa/m9MaIfBiqFEZWPIVL9ALP3vVTc9Yvktpmo
5b95WitRXC5cytRY5grkhmPzA2WVJZtt3XrZPy6RDC5umEqqBpUEdUwzOkZDfJGw2DQn+WlfzMZ9
QhMRL2bWp0IfVOd0qcMF87ExSh3RSfF1D0uKTxQNKgLGDnHbdaPS914ap9VUUrTeEhRHB1/x5+vY
q2R7emB3CouKI1+gG0uQ3tvee2mcxUdzXcx4LL6NyNbXkVsdM5vtlsHMuYhMWqgeZ+yxpLT63GD9
E6uG5bhiMEPgJ5DrpphsFgQT9mM72vHQ2DgokyxhvaP53Jzw3j32fntSj6J79dEQ331Ewjn5Xp2S
dFAS4k4RqIN1DPu2md0llSAT/Ris3ovhsurSMqpuJnj5Bb1hV3VwxLDQcd8ePnqI9yKYuayCr2WG
RjvGqP3W6gAYw8vAMNTEj5Kf+3Jes5O9k2G6rgTRZQmkYQpAgnzoTtqF1Yo6PFz1iyjCi86G/ftK
kE7joFMNXN50BvFAMD/LSeYltWjQRPThOB9hSpREBEsIXVnB4qzzHD4O1h21BMezEaBwPpqqo4gH
il7K0w5IsZKnTYpQMToTZj9aEH9LgSPf6b0N3CVeBzlgfNfl1/3T2vyGK6mccmkQK7WaIpnNzJNa
PsQ1sXNhYUMkhPN7wMVZodTjWVrh56tehYiXijz+N004dxenDVWKGpootfU8KuPtrCquPC/evpjN
m7r6YJyTa0u5U2RGNt8FJxWYIFFauWltb7/Pp1xaGxTTApyv2wR+HJVerz1ENUwAhrGviOBQeEqB
uJ5bCf0tXFPVtBt58SrwQzTKIPDTIjGcZxu7CDsBNQyKWXGJbBVLmcfiAf+nqKHwMdN6d334kTe1
SlBpGZAZd9gOHl8UMPnNCKzqUcji9/EV814S59/Ash6M8aQwoIniD4+1w5hKGSF5cInuRdJEn4/9
+8rHhaUS0ZxxaQyZ30t/D/SifKJ/8F4hzgcsS5+H6AYiUSi+zRn2I33ft7SNat97Adz9J+WgNbMJ
sExyanzlV3izuO1rC1zr/frn4kTHDM9Nchovwn4/++kPwWh1nTivEESmNGUpeEK0R1b9GG5R+tBP
YIVDzj9rAAgpjubI9vgVy973tRadHOcoRikqg76FmejVQ5XeUyu1+z6w94UI1DO56mKjoWSc0RAp
F+hGTf3GBFTNXOw2/WswG4EsgUI8qkWXJ5IYIcIteIGpNjuDeRV/YofcO1MxOXdRjg2WF5UQMgy9
7EoStrrHpoKUqzI1O8wib8loby9RdhcXjWAeTaQgnyEptWFGLdZQD+ntpN1KYJEWrRcVnRfnOyKS
gW0Y9LRuEH/VKjfFXTaD8xxfgm4UOF72UzuWz8M+ojZXWsPEpINeeH3/JBwB3s7z3q6WybkNIyO5
lTJ7YAnLdFKO+sm6p350FvFui86Fcx9tNXRx2ENQnuSHTIp9og1nK+4Exy/KwEzOV5SKlrYRO5yw
L73aIocccw3TFNg5Gb26/LGoxsNSRLGdFqNH8uFYpoXbDJ1fT5FL4kHAj7j9OF19YM6D5HPatEkD
vc3r2YucBTx33TFGq0LzQGPn7XsSgbnwPV5CsimpZsxfVUtsL83PTMhKJtKH7+1aib7EBngJwQTf
A6NJnemY/dDBnk6PoV8LQK6qSCHOk8iFHFgUoGqXNuR+GvMvmbVgPtS47mepcEJFOiWB9FBOg/P/
SLuOJbl1JftFjKADSWzpynS199owpNsSvff8+jnoN6OiIN7CPGkjLTqCWQAyE4k055gmsNXDyFOb
9hbD3ldVEj2rJLCnjDgSaIv0XPKoPu6McD6hsd2PUq3b9ePc2G2ih/7lcxDuEueFainqU0PBQei7
eN89Rv4/xq3iJLb+mjmi9LzAHVHOHWnDwAhIMIBrlS+SeTSSzsaFaVvWvpOE6M6iA2FmvgplGmkh
rVQyxkIKYqvKB3TOoXglnoGWILRJXvXfRFPUgliach5KC4wuzExkquoFk146CJ2V1A6s9DEGgP/l
Y9sWRSwdyM4qoDC4U1OMQQ50CdnmCRSrgfZoZO+YOiaRqNTxL07qLIg7ssSsWkwxoutzAJop2Zfg
JO1A28lI5Bh3S/4634tcw+badICkqAYD+uCTzuOI8G1imYPC/GdSnxuQxsRjaCtCpFRmkr9dWWdB
/NtHLYbKbDFK5zZuj0Ef3QO1EPqBzV3pqq+i7MH2/bWSxqV2ZIDPDqaCyqx5Wx0KHyjxfvKg78U1
YMH+8ThqsjFHoVEhmbkMr51it+3ozsmDKUT92KjnIHharYhTQgl8Wmh+AwkUm9rEsMIxuAMtMhoH
kIFz6UHURrV5L6/EcarYR52lgCIZ+ZcFs4UWepBlN6z/5F5aCeG8BjDnjVJmUN81Lt64BRrHt8uW
K1oF5yTqLjTwbMStFAAXPanSXR1PX0uJCAoQIjFcEFM1pAqT4vNdf62RL1V0rceCAEYkgotfIowV
qeOAMko5og3RfEf3VDim7uXtYh/53UYNRbcMzMorPAOoaqQViXTmf+h1ld/3g+TVU2KP7SkZnnrV
uyxte0lnadySLDPNIqrBRnv6OOiHpD0R4+6yiM1rST+L4KKswBzT0AjhuQ15p89HfRYEItuv37MA
nXuj9eGYL/GMQHz45L1KMOUg33XfjAPj3dK8AmhxM7xOe5QEOZHtlVHcFcS0wDrANnd14RZmgl4e
FakqANf0/e3w3/OvM3dz/j5nOcs8YvKghSok84s0faMANPqTozkL4GyGSG2LcBtdV5bee7VmhraW
GS+XZfyL0zwL4VSMYF6/DCzkDedd+wMTCDvWDsQIQ2a3c3JhnL0Zcq02jVM3vVCKdrYi4hqAg7A6
v2qvZjKgSH0PgAXBE3ADpemXE+IbCWhN5KFMgLHBgOja2WZDbIW/dLY62tMR4KE72Uet/2g8zEiE
BHazMw+iMZVtE/65v59Vo5UWzk1Wm3OGSynPHmutto1wNw3vlw9RoOmfMfVKRpyO/TyXaOmUu3qf
9uYVxevssoiNacBf95K7XIkZWxgARSaJ9dEUd5kLfq3pW/Vq3aFr4hP9Mewc+p790Tv+rDCf09Gr
tYVLJrVWBCPo2r2mHaJYMOPzSbbwu0c/HxDnJtKsbZsxwLURSdERQDDHeDbcPAx8zD960RyeZiP1
8xydQh25qYLKRwbyZWwzPInpm2RkQOzpH/u8203jcCj0wh6QS+vK2F0m006z/qBpJchlARsSUeoq
bXLda91NHxDPjCJRyL8xLP7rMXFOaUYipQ4HpLVbPDEZdjOwF/cEeNGspTB+DDxR6W77wbY6IM5L
YQ1mUP0nag12oFX01XfjxLCwMb/xUXqX1ZC5h0uHxXkrGZ5qmCa0Ok0hMI9LT5cUp6VgbiQHFPyz
/FsaiwZURMbFeaxeAsFRtuAVFTXHpTtViuCCFDiIT0zglYJbRTQsiozvV+ZDpnhRf1KJoBX/X+7g
nzrOjxtITTbK5oA4Qt718IHpFcDlv+SO6fXA5pGuGbh8ioo/3YtYhkSL47IQSalrRRIhRo7z0B41
tLuq7+Mgwm4VSeF8U9hIoaRIyOA34RVyzVTej+Yfxa/nHWRasjolsw1KMnQWxvst2VGIsqMjPSxy
9HhZv5l5XtBvvnc+04tYSkcCtHLy1lIHBJR2Zl7lnSDoE3nzT2iy1XKSUa2MNIPSIdM320h5Mary
YS991ytbfexdIGc46a1cChuCRQvkvEWraWFugTXNbUaszcwAFt5rIN1p64ci++fyZopiG5XzFomW
5erSwhmOjuKnaCdHnvKBteRLOzx0/VzwlBLK41xFBCKFNgfUCfiPkzvTX1CEsx47Oz8A+NSD7xed
ItPrC9rC8whNijSYS4QBgM6df7AGxgEU2SlQ4EM0dP0J3s0vdwvP9zOneWTNKkLFJnlW+h+z9kMT
kWiJ7q9PEpSVYoI6DKaMh9xnmMH4hKZX1lfI0qTo1D10z3+ALf/rqjjn0ehVpwFGjPUxxg+spxDI
ZQkEskn93J1fe3u6FfUKMcW7dHCcN1lA1F31GRyWnr7GIQBcfLV4j1RMZZ/UKvMFZiC4wTTmPld7
Cr6PZALEouqC5w2oIekxeFJvrQ96LWOkYtw3iU2fLosUWLnG/r6SKCWalYw63EusvE8VMKZqE9Wr
+5kI5wtYlurSTnL+RNfRJdfGuGAYXzyb7l32BZg4Ci/2RUyHokhH49xJY6SqNI+QNfiLr6LBy4Se
PDG+3mpH3wcRJJzgVtM4b2INsxUUbJozHp7z+ioDKkpeCCIDgQz+cZ6rNbHkAB6y0tCopCS3+lze
YiRAUAL/DGIuHJPOJRutBUiixgSF6B35qDoRDgthyA1IiwDLU8yftMcMP54BrMlXIlg6QdSoc1FI
a5ZhNhHcqmAfPbTX+iE/WBhAEaVUBW9bnfMkLa10I+xZRjWRbThme0kepXKnLNdx8n7ZwETnxjkQ
tYyZSeNV1Eqv0vCiNge9eb0sQqTuPIxJOnRjk4GgFOr+H5772DFu6a5z5P9Hkli0IM5jlLJeDooO
L4wxPqdJ3uTkudJr+/KSREI4Z6EFFllMxlSlqscEVfUmuKmS7C+FcF6iNYsskwnSTnLyChAYW5Kv
0140+idSNc436GMKTPUOWQVSdW9yjYE4TCz7XV3uiSERO0nVH3+1dXy/qQXM3yqNUByeZsMxus4f
F1Deqs3ushhRYMo3nNIGDYJa9unPFX869btyV+3DewZSOLooIYC4QMLsleDMNu8rgqkCmRCFohn6
1/tKw6xEbTTQvrC406y9IpW2Xl8TIWMiczS/ucGVHM5sq3Q02xkjsy4SXyWqgPmx29PnHkTPBFb1
R4WrlTRmDqtbOK+muVUUQIRXkp8vxz5K7UI7muofmdVKDme7A81IrOhwFHJ/msOjTm8zUVftpuWu
RHCWi9HeuCwpQph8OWjRO7B/yubxsupti8BQtAFMMIAR8ldUNxhZ0zARY+6hXcudzPKqH0Vj8dtJ
SXKWw3RkdSq9NBNdY5Bq9HFyDQdMVN54Je+ij9Zm2RqjsqNX3S5u6thWvAyEOIB3FmTGt/MBq9/A
6TsBj4yWg/3rMx8Q7tkw3mJLD4HfXVWe+tYgH4DRiW/zXhT4bj+RVpI5C5jznprAtGT5KbT5XrEJ
X+NQXE0OEMyuQlc4Iy06Vc4GelLISaPGxM1qy8mX7DB1mt+o1f6y8mxflqt1cTYANCw9GHvMUsr3
ssOyzKUTPmco7QPLYfdHXfkrYZw16JI0DK2MKyZvv+fl00x3iSIa+d52iWc15a6xoZmroM0RzFTW
V1XZF8viLHNuW2KcRtERcXeZEimz1Y6AONV3s1f5iU8egrvstfUHT/PYmLB0CEQjhtv3zHkL+ftM
liJLDzIUb7Tb8iu0/4rejHdEBnsDhvWdDP3mE3Gy61KgJ0y9f78Afu4qf71p6Zh0VogIhBaV1wDi
N6HBi0AVBSfHI4urdR/OlIEwszK4gT5680EzPydRNOeIydcCKEvE1Z4uixVJ5VwKNYZ0nkwMU+bx
YR6fw6xwtf5ZT0r3shyBthDOgShmN+lxx57rypGS2zl6SLs/yciudIPzGXkr9XqiI7iaMYFQju3e
WjIPtOH+362E7ejqIjC0MAOEGcRM1i4Yn7T5tqIvl0Vsv7tWS+E9xUyseZQGZlvLrbUb9/lVcUj3
oRe4y87csWJssceB+T0DMxEFc5uP85V0zocEUWrpY4EX7PQ5ETXtJwAE+iBHgXlVohhOpBicG7EC
KdfDEAggmlLtjBqticimZ7rIL24MlCNfdF4Uj0FuLpk5qp9McrfzS4WN7Q7tTnJMh02TB3vzfsZM
OWvnvnyUguXxkORxMswa0G+QDZBO9fhUpMdU/0sRXGRSxGitAuonyqXynRF+ZM0d+bMep9XucW4i
GSQZVIpIBBAbORRHstudCRZJjACiAiHEuhBtGucs6CC1XaeyJsh7xY+v4iO6xV6zq6nBY6KxG6d4
lkO7FT3ORJcLP8skz5rZGDGyKkpvOAVVjmk27E3NfGtV8zRUObr/Z+k9ihEZhJO/5NOXmIyHRQcZ
nBynpzmO7kY5E1w926nV1dZz/iZW6ByWI+6Fxp1cbLwD5CzL1e3qK9uKGDTgiqhdT7T/nPuZdTXK
5Br7r8r9Ie8Te6oYnxl1LtuGKKY2OEdD27FQrQZZY4bxVz6w4bEIlKjT1YA6v3EyDkzDul3s1lfm
neElz6JBC7aQC/c63yOoGvKYmwmmHaL+lWQ7CRucRkh5OkYlKoh/sjFfkMW3CWZ6DnYrULt/mpAS
20AAvAqO6o68qU6/W75JTnalHQsvQm/NjYzmWc1RdqqvnrIvod+4/z1k1S/+kB+kAv4nEh4FICVN
3aPDd1PEf7YB7fSrAM4tUbDUjR0jJG7c8IGhEJc7+lADWSpxJadC/yy4tr7ELnDQwTEiiDa2+03P
RsNnBiYNcFPhhDix9sKv8kuLGXbJMZ4WZwbwwOiiXvvXVmNyXqsCm3zTA33XLXpg6AWqAwR4hxii
XgGBcZrs76v4o5TSoKwltBbm4Wur35XyqV2+XTZMkQjO5WB0eExphaMrqvuSOmX51HcC2xeJ4FxM
oZWGZUyIBzv9ez1cl9ZzuPxzeRVsvy8ZHOddmgE5vdrCi11r37pyrwfPl7/PduHS97nIRdeaCpgG
cMyqcpSLr1HxMYTOGIhILAVi+GEpAO9lkpohTVNr5YOqUjtCRUGRVcfMJ8GOqdrlJfHDUmFAqjmr
EEoUJ/mFvUGab8q9coV3SPSN7ALb2gPYENR46vWImXXzMTv2r0LbFf0IznEYCUZihyH5T8sSg/7J
bi1MYzOEA2OPMZq/C58s9nNW9gQYhUpJNVRjI1Lt4rbwpvQgRR9/pSsW5xtyGWSQao6NHa3eM4Gt
TNX4pg2SK7xaBFkikb5w/mHIljrMSkTvbXGzpA5RTDsBCZv6enlFAgPm56jAYi7FCzbOLdLnsP0i
k++jqDOYGegFA7M4H0E1q1qKGnzTE8MSkp0oeK7mySPz+0iom9LRv7wk0c5xDkORpCoLexaOyCA3
pYtdpfR2kltHwuTUZVGixBOPfjk3RaJnKazauG5fiF/v9Lv6rXcTzJT2e1EJVHBW/JRUkalLoWl4
Tsba7Mpa4i5BvbP66c8WRdF2Cg7A36kHjBJjiAEjR/sP5UnmSjcGCE8YgzDIkgXP/X/JSf6UxreJ
Fr0psQgAjeOz02hob1Sd+SbxLZfKR4Y9kPrtXnBq2xp5Fsklm1GQR395hJxX6S2+ZoN2EijzVyy2
CEendns3v8v94rndZztRyXz7DM+iOa8YhYFEKMt8JXLnjMphjBPnD8BfWcx2FsL5QjkEGk8WQsiY
7mV6RQCfLn2BjV/exu2L+SyFc4YSkZYlbfGYXNqD0d2mf9S9tloF28qVR6+GeAlIgucLWrJuNVI/
kHC+LeJCoA3b7uK8DPb3lZhRsvoUGB5wF8qTocKomtRuqR91oghg+5VyFsT5QWXs/jeQIc3ToGZO
aqJsfN8tlU3a9787Gs4FLnKqTJGCNan6YwPmylYwHSo6ei5mMpSpkRMTHoJOqRPV9J3o5cPlJQgM
5TO3tjoWS7ESwwpx/8UlOmRgmcqPWXRT/Mvj5ueR8J2ZBp2p2nWod6r3MVrRAcOEMBPoQaWTY7St
d6uv6qF8k3bWHo5PoHf/cnechXOuYCiyGiQmiJ1ZRgD9GACAIh5A+OFmi50I2eNfnlJnaZxP6LI0
GgOC9wbDR9K/Mv7vlAHGAQAv/mwYnvcDcS6f4b8kPc5CORcRyEB/LJht0T2oXg6yh4rTTgIXC73u
n4p7cP66lyVuao0BWilLNzXgyHI2FhbD2BSFisi3BuxPdFPqp3IRlsk31X8lhTMvmc6FmiIdiJPr
Pdn7fJZ6MRjvykMItrtipwvsTbQszt6qUpfAxgp7U5fDpIHYJpNO0dJ9/avN458ouZaFROvQZWCl
4Aiv7VH2F+njsoxtrT/vHf82iUOSGGWNvSvrjyr2E2RKrOs2VB2l+7pIXhUWtkLcdvioc8W+LJvt
0m+B6Eo0Z3Bq309KVmKIomz9LK7sEOCFBmjpJBs9eoB1+K6Vz5clCs6Nf5RYoRYFsQT/EqiIoJro
xuwwW5ouu8tiNq+w1cI4MytJGUbVghBqju7D0ULT8lOQAkp2EIFoitbD/r5yyqhKKjOJceUXtVvI
uxZj6rFA1UWHxF3HSbeUocbauDLzezMF3kAf1Way424vFe9T7QdzKlCLzXt5tXucz2gpCa2SgR7l
+XSYs/ZQpVljZzM9Yb3+NM8CM9uu/xuGaeg6vNRvDFVzaVmJzDo2ogNwme3AA6z3QfcUhYHC/GPu
iAPuelfdBzeiR/n2Us+Suc0FiXMRSgxwS5NyO5T3fS37Ovlm1h9ZNQpc8bZSnmVx29oXbTGmFipC
avJIy3daHUN1dLqwFFwymzqJrh1wdKpbPE5BGjathDVJxvMiP6jVvRkeLtvX5ratRHD2NaslCNd7
gMqpWnkDplOn7vXjPFueOsQHpRSN2YhWxFmZmjVR2DHw2LK5iaPKVcqrloigHkRCOFWIi7YMjRnR
daz1gOsGKIW2+D3JBKcj2jpOC8Ipa0aQ8oCAlj4XWmcrKaKOebC1+mAGPy4f06bGrY6Ju5bjMTUC
vcMtGQNPLMQ7LsZYsBtKhkCzt4uQK0HcdTxYsaWmKKW5ZudUsNxAssnDsJcr1Fdnn/EpJdfxLR53
+z9ywKYG2luNbpB7dbFuhukCZVe7k9UAZc41ZcGDfHsXzyK4W7JUxzAsLHDeTxHAqYb3svCr/CWP
icDtKjozm9/u49ViuJA0Ly190WcU6vRZ2UdydJssk59m083U1qCsGO9zknwPm8nNUkzPjfJekvJd
Hxp2NQZOpU1vdCF3qVpiastEJq7wZEO6C5Agbkl+DYZTRxrT3kZz0P1iUSc3Rh/kA85STC5chq00
GDVQlrt0PswmmJezAkiy2Fi02bSpCpKFzs2S0k6K+8TS/DGbbE0f7H4CeUVjOZYMkgR9uqlndBLC
M+Rz6dEkRLc44L2mwo4lQICXsSOj9pjM/Quocw5q8cMCsM0yPWsGMHJL63oIM69V8OXxewWCliHP
XlX0bIwd8ZRysedc9dJIdQb1Sx9G+wKyFSPfl515mGVYbdfuxij36ya+UWvptQ6b/dwlbqqUThEq
7mLqdiyrfh+2bw3oeNXlpMjVgQLlU2pGzyqlvVmahzyq7VTZ53lw0430kRZJb6sNoojaek3N0jVp
dlxm+aYGGYRZKi/z3D4WReSXFHBAd3XkqJlnWNptD5TAcCo8UqixPSfNATR01wZtvSAxd2Fr7dtY
xdBRLbuDbJ46S9rX/ewNpHBnMz/0RX9SrLj3KDTclmf0oY/oP62z0Omi4XpWcNQRPWXgfl+M/utU
dePusvvYVkcTnVsaCGtB0P1rcJN3sVoPAdDuxtYvijtLxEq67XF/fp9veqJgSi8ZNYsrY/gpfEAt
pqQC290SgUsQXK2gDcXTkVsCjfUxn1l9f4k9wzgpBAsRRC9bu7QSwU89NWkcZ/2MVyvRvgLURsd5
XD6GTWiUtQQuOweWmayQWXtkCEK+PrOV+lhM/6CuOzfX6vJNpscpExz95r5pKvBl4FW3MMDbVpYB
xOHO07WESXi4CgW4doKFsR/O+zt1JYW7nywgy6H9Aj4mb0y7kNy0KaDL70nvGfE3Yrol+VIkH71o
3FC0OE4polCdcmNAfFuXmW2Ykatg5qkza8HyBGL4YRZK1ErWBxRgpPhLTh5nvbXL7P7yFm7dTasd
5LuEl2VA2TRABjxQj3r6j1G8k/BxiQVWtJmSXovhrkCwN8pZNiE/TPfRXbhnI3DWSb9FO6mbo2ym
CCYJRTvH3YOj0lSJgm4NNzRntwHlWTBGnpioYtNyz+r3eR2vHm/W0EpLBNcBkp32yhrl2K6CSTDP
v7l1yupOZz9iJSQoIzOVTbTVmfPwEluDHeux2xTSPphGACkqIKktNc2ODQv/Z8/pEDzpNdhX9fhw
WVW2Vrv+IWzTVz9k6oOcpJ+VGan3uqC8SmnqXRaxjTm+WixT15WMqsZgssa6IRkqg+nX6I0AeMEB
XbvXomkC0XK4ODrWYhPgHfBQZnYvEX/qBaNo211Tq7VwzkmLyyLsGIZ/cQr38nV4b7jaUX+yRzQC
M2yvdq8/TALFFy2K80wB+rAKIykw1i15yfCSNq+CAxL5C04J4rosgxGE7a7ZUkwCx+N+AP44WYhq
K5N5qyaxlxn0OpzDXTogJhwU/Dnv1V0mB25CMHIlp05Yibpot9atakQHAD4gt3/jSwiatG3MHv5l
Tm8ydTeKOLY3865rAZxiBuNiDE352dSt+dZueMrcaR+9TuibKY6aJ7+KeuJFK+LUE6yrSFAumo7A
o0CcnNtTI4g7tp3kec84/TSmpR8W5vrD4jGZZpAG3RW5qIt1W1/OQjiFBGBfOBoSsIKn9i0CMX3f
OmP4xeq/C/RS3owEfsrha55RtlR5n2IxRW+PD/1N7cAZa4eq3JXW04dAGNv738OOszAunqIN1TpA
rDCyAsVXXBCPSDbqKae78PvgLADeyd0KjWP2JNrNzXfySg0/c8Er/5hTqgYTiBKQ6EofUGXNHzIX
pRWnA8uajTwvADACe7iX9yL8zU3PvJbMXakzlGU0anQEhmhBnrLS1ZMT6LDRUds3+1rfD+NOnVrb
ip4ub7Zor5mdrFbcFbVJzQm9DmqX2VWUeYtxlIPEzscfqrCkwxZx6WA57ybPdU4aVr1iVI/dbeyR
xNFa8PdqLwyAQHtPRY2Wm9l7VbMoxvSoCTpzbl+bCUAmWYQHhnI7oVAPvCrwS+oMQ/NGTH+x7VTO
wrjNHDp9kIoc+YFguQ76wVbij8un9S9qcpbA7WA0oY6z1CgXxZHDxrASPwburj0g/Zr6oitcuHmc
Vx6LUtNNHd6F9VUwQ4z84NR4DBsouZb8y2vb9pfnpXEe2VLG/83vScMxa0enWo5K1DuXhWwWUNf6
wHnlnmIIFZ3/qOZ4ky/tB5eiigreUT/09APoV94sNzzUB7A43oty2dvvxJUucs66KvNGKWf4tQwS
dSc+kpv8wGhh/9Cb/NxLvjBGKNFlWf4kbVz8GNRNkdtcfU5tXAl7U7aN+iyL89YtMUkhoe3UHY/o
TfHbXQ4a5/f4oPs5sK8wGCiy6c1uwdUZ8qjnRT6MGLeBr8zeCpCAs8qwddSBSFM6AFtt9p1XH6Kv
igNYk2vrikGpdH4uenIxRfndl52XzTkWs68WlbI+NGkv3Q5PhW+MNrnRP5BQdVU78gIvxfhxs6Nw
BqKEg2jLOT+TkFk3ZgV+pseWA/Vk111ZT/GJ9RenPnkXkq2I5HFex6JAxakTrLX2jB2riU9XxqHZ
t66KLvn5VdhhtR1tnPeW8zvmMiaxGXe4hoPApmR8HGIvlYirS/nNZILTwbzXy9pWy1T0GmQP5Uun
yjmhNEp6yeix0v5o7ELwYkjO4MxvoZO7hSNyCAKPxyOoT/rQ1QmBM+8KwJv+s9R+mImGrQVXEt/v
16XWAohiRiaBap1pBteknAWbJlgG3+VnkIlkuoF0TTEP9wh4jzpR72rQ1DmXfbdgKTwgeifN8jgz
fOoki9weaeVRXp4ui9hsOlm5FsolUuSiQK6aIOVgPhre7Jj/GE7tBO/Ja4nBiV3yUPp4kb0LhArM
iyejHswi6iQGlJSdGgyHzV8S13KTF0bQtTxLruhaF50X5z1y3QLuLWIVtzTehnS0Ox3dUIKiuOis
OI8RZcYMeHzYkREETl6RaxJTUQJAYKs8Xrlp5UWpwgu78z2rRle3oVfhHYf3QeGlj8bD5VMS7Rrn
GagKHIggR2eQ2dV2nOV2pO4iEbifKOKiXHhiJNNE1BH7Fh1Yo07qpdfGUwsAMsx+PYt6jz67xX7z
djqeHcQyFVPns5P1WGX1qOPqbtyZxXc+SlXmG8ab96kzHWcFYbLm1Lfm9eCVLgPAEb64Nt+vq1/A
2VsQSFWdAfbETTrPUGVbll7oUriSCGtt8/RWcpgJrp45EoqsS7LADZr03uy/J4arxKb9X2sIYJ4R
WGkUfLaYiPhVhpGNyjSFveoarfwWjuR6CgsUhlRR9nXDtiDH1DVqWZpMeHfRAV8+klRDcaV+/Ail
5rYJRdzqG69C3TJlyyQWBoUoPz2qLUE2pTKOpTepR6r9qFx1S+MoKPmlouGPjaP5RRanAnOQIDsy
zuibpNNBzaTbln6x8tz9g8NZrYhTgImkyJ/3FaYtzEOmeQp500VJsu2FAOVbwbGYgEn79fy1hSx6
2QSKWyXkQK3sdRkxQzjkT5dXsn02P8Xw9ayiUpUuaksUZajTDC+m8jKGeyn/YRiiOFMkiYvsm6QY
0WFEFMDOoQgc3JbBcRo+4vmxkfaX17T1NNIti+2caTJWCLa3K/usgYWhWRGeRnK2vPbsuZ7Ktt6B
UQRkMkRGyicx7xOt3k2S6Ni23tSQDchxaoLdWefJKMY56uWwVJTPpDgbGAyP1Z4h0oohv7YSTL/I
Yra9WudSGLHcppDVNrZ5SCOnODBkOOMO9zB9JjeoP9v9gb0aJkGUsXmYq1VyO0yqpJAyPUW/QFDb
M4gmrfupRuVGuQGvicATimRx8XuaZenQS/CEtCVIlav+LOdfx4La1DLuo9wQiNu6NXW8FnQKqEfK
/vl1V6Va00YawSM2AO4GSJz3CWAxOSYaW6LvwqffRry2FsdP1EYqnTOU3XGI3uiZfsaeftkrYyrG
nJiLDpBXgXVs7ud5ffzMbETbxeqN5JyHCUBtBKSrW6DhuCMIrTH/V9jJ8ywcTRctlXPOXcMIXKYZ
LgBgK4aT3qNZwyEei0hyP4xs0cTQ5t22WinnphMjHZIC8Pyu3MiuGsWnqm+/Xd7NTTe9EsGZYNgo
9VxJMWpg5EHP31OyE/U8bdUUoSBovjENjOkTnvVBm0IayRbOq0OjPEOZZAlVZB3bUwj2PMnVhefE
NJyL5H6RyMWNvdbTZWCopCxTJwGeN3GN0TGQEyGmbTqsjjLtZBcQBtdJbbeilMxW/eYX+ZwFTqa+
LEaCFc+BZxwrn4bI2I8KfBojs1X31o30LtKVbav4uct8/b7UinyqesT/LakGmzbqR1J23qIib5+C
Fs/W80FAGbL1PFwvkw+YrW5piyXGMluvOynup6NhI+WqX7oMEbtyJfdPsua/COVsMFW6rKiqRQEs
SnQne5mbf9cxA4Y0LJr5nB4K9XHZQraUicoKyMWMT4Iczgh70M6nyxhhlWaEVq+wdXUz8/Kh8kat
eBjC6jgu1C9bfXdZ7qYWrQVzpllFc9VHIbzNeLSQfUEN0E6dYL8cR5BLpC6AEgQ5582bYy2RuxUB
raS1RgRngHzzCaDPVyHwHxZHccZHceJSKI27FzOFVhilw8Yy3AmwesJKA7cFr0npzsLhyy1XSmU8
FIA+QxVZ5k2yG3siJZLiWv3JaN8zITymQABfE8z1Li6kclTApvlhWMj7Fo13WSG2FfHnEj4jt1W0
VCboc9TQDoTbJ9xr+3TH7lhx2WbrRljt1OexrcT0ddOONc3QCJQ7CrohgCpqCIajN0UorMmN6CpF
kPtrhJLmtdUO1oS9knwD60j9QBfF0Fv+kK5kcHeAGVZ5qdfYrcGvDqZPv017CjaH8KD6eOE70GdP
tue9JuiJ2Lzt1nI5RdPpWM/miLWN9zO6i9ED6YCz5zGDV+ycyBOlrzaV4rxMvrYBwvQ0DwlFiHDs
QKNpHABVeYiOotvlc16Pv1JXy+LnfgYjmFIDzMWfz4LhEFyzVHt8BIbIHlmSXeCDKGNn+Nl9BFAC
0azdRl4E0exPfeFLHB0pJ8tK8fQypWdLe7TCwZdjf1lKgQMU6CU/75Mng07RMotyWDtcSU3r1yGp
7JEq95ctWaQkPBBBRRIpnvWchUSKrzvaPvNzh5UQKJxfHNkidIVtXwtgSl0jimGaPByxUk6yCgZe
ZLVO4Q3xWSZ/viOIgbKj2LNvb+NZGOfYp0Bu0gzQUeiUlVI0cOvvhZZdVeEPwS6yF/fvOskq2TqV
DYCw/+pG6hQDkTSFT49QQWSckMUeM5+A30yFOD3bGngWxd3Fyqy12lQjm2HlH73+2sSGU+HSairn
8po2bxHlLIdt7cr5TnqTDkOIt1vc+o1+GxiCNPG2Vzx/nzsa5J1LiWKuzV10xcFVb1tGYhfT+7Rc
T0K+SZEwzs3XU0eNZoGWFxWxa8nDK9E2g5NSvaTjy+V9+xcFPy+Mc/dqE1lWo+D6ZcTq1GfFeXLT
+xQPM+lOlP3e6raDQzpL45w8qlRmS0poXuWGN4y4p91Fbr7TbuQ3BROk1S5gTwuBbmyaFVIyCtHZ
6BnvgiXki9qc4Ow0cMomKZpi5gJDCyLSxM1TW4nhAuw2nrQoaQbFVRI/Co9N5OW0cKr4cRKFAduH
poFFDuksVOF5mmkgM3Xo8pQVd8Y7TcfLcLgywbYEmHSALYoukU3TWgnjVB98LbhHYphwJ7mjcZLH
D4EKMnfzmztaCeDUPQzjXtJMxOvJKXuqQGCSO62f3CgOi9ZD94/UYSWO0/iklOs6jPD60pTxVTfj
w5QQQBLRTDRgKdo4TtlraQ67CSMLrmE9zupVuLxe3jjB9/mKaRjrFiiIkOXIhgJwvP2xCEzvsohN
0znvFV8s1aWlHWYD+e4+O5L2e7d4USJIpGwGYisRnNmMcxEnSg1dTg4sOu/2KXo+GvTd/t1KuDuv
UJc0GwfcrWTpvKyyvHROnaTI7b8Tw85sdQ8lkjVNZYe3ma6+ddWuz55z5etlEZvpA6CO/5/1U+6u
SxKzoBqT0SAIYi47LR2MrSE5E+IlT90Bed9coGtCoZwXwCRo9z+kfddy3Dqw7RexihEkXxknSRol
2/ILy5a9mXPm158F+VwPBXEP7tHWq6qmCaDR6LgW6MpxTJTVUDtpXvMYOYPVufphBBeJipQl2l85
K6VX8YplMBnLAIBmpW1qrJQ2mtNIlwJUYMzCbxI7RaMKiDx9abSE/fzAQ2HZdjVXu8yYiTTC3K0h
wyo13yh/TYE0jfxCsbWzB83md8ltX2YC+BpFg2OmMfop9sGQVwPikQyYZFlx0POQF2Ftun3KRQSj
m0uEstLcAoJA7hK/aga7qtCPF2KwL06PBPPzQZLv5Law+1q9KxPDv36am7ZEVUTw14q6inrg+6sx
REEx1VWNilP3YDZgzsn2g/n7uoztUwN8k6jIIFVQWSqzSGzHdsCcFu7GjKR67P5hIiQW7SMLH6X9
dXnba7qIY25FPOhdgBFpBMv1Ph5dEsSWzKXd2PaaNAWoj7JMfSdGN3QjjMaaquLkzS7ojQ7DMfOA
pXzbOuVTgi4xfR/edTwY1c2Klqkh6tFkUTYktnwbF50ERDEcmP5Ima2TO/22s2ZPcvNHHmbu5j6u
RDGPQAiY2KFqC0Q+7Snqjg24NsyWFyPQw/hgTVZCmG0M4kEbU8qklGsDKAHdqkisOvKzgRMrbL5o
KznMPVPTeCnUACE/zTe1fuor/qdftJUYuqerp0aYFq0LaC3aVF5r0Ta0yKm508q8g2EUPFDmJuki
rIUke1O/79Vfo/5y/Q5x9Yyx8g1BvdsIkJmm7AzDHc2dGtbsUM6VmvOM8ZbDGPVBbZJQBz2J0wjf
k/AUS1+0kXP6m4Z8dSyMmQNYXSoKFS7rXJ7L2W8FXvWAbscVNf5QNxyzeNJjCJDvpb1m0TpJ5CkY
MQjdDkx85X46RLvkwH+NN1cGTlUJcBMEfCXMymYzmtqSNsEDMNrObyWnL23wd4HZEGWh76kzHnnj
NduqcRHJdimkRrKUWjr9b6r7hI4ioA3Rojq/r3rz1gJgQEWmW0SlhNHCWoq0uNEQviV7xetxa3tP
8PlZ4u3YbSWHUUFZDU0hIZAzfBuceFcDxR1cOV/oOAo/o7TpQGHQCrUWExacbUrI1C4cpAGQK/3U
W3rTPQam/AqUw3O+yNaS9cAA/MW5zdSKflDPlUjG+o2mQDD7gozZeJjQBQG1PKR+8CjZiSVa8afo
KAF4dVkiYwYNrZf0YYL1EO87B34aHkYCRPzJXlx02yKhcH19mxbEEA1ZFyWT1mXfW11AKKLLqMPy
lmH8Ogayp6vjfSbwqF14YhgtGdRoGNO6QReYNjsmGrOVym/riedgbz6Jq9UwV5oEc7ikEmL7vrKN
G0yq0mRCaQ+UM2GyRU++S27fcD3867u4fbEvgtmq69yNY1cC2AZVhvyWpiC7Q7mneX5+vL9ptgy0
J6MDDeBo7OxO3wKOJwxQ1K67xs6j4ufEbQbYdjtXMhill9OsyJIe/guKJoiQjANVQ/Fs3iwgUxIc
nl3kLYnR+aiJhtKMUGpql+Rnp8lA8xKJylGObRW87Bvz9OdaW0qZjuJBNWpWl+TnUS7srKp47xn1
7T4YjNXesTdqwYg0+rL+PP+IfzBlop57jw4FhE759bri8XaOuVfm0KXyLGBR9XDSlLtU5iV9eLvG
3ChRQ4tNKGI1zYg2NAEFbjpKa8gcM7T5Wl02jS1fgSle7dHCRH3MZp+6BrgGaITDUzTOatjUqR4H
4pKhV8ppja/1rdE/kdm7fiDb1XoTRQjVVJGJ/dAMEaZSsow15VItv9A4e0BRR3BVvBgBIIyBKsiD
oN80eiuJTLARi2azCNg9QK35QuAJ6b0R/JiNJ87CNvV6JYYJN+asJy2wJyVMllPuUcocMOxoAEW8
/JFHcbJ5UCthjAEShyT4E0CZQBqYhG8igJl4ECg8GfT/q4ADc6WkboDL45i93yVPknwIKs715Ilg
bI6C9EGdVABPwwF5WVKhebN5ULSJM3ZFTcoHk7PaLcbktNOc4HHFSuYuPo7mKYlrsII/5vLkJAKv
q2q7BLySxticvDDUSEfjodO8Lm8BfHWiXXALaomYCB4Oukt1ovtN+bMR8nDWur2lqqaLJhxbmW3g
WPIFvR3UvNbJTtQcPd/VxOeo+mZmyfwrg+3hmOowbUXwSzsp8nS0byy7o72vissvqG8f3UUU/ZSV
EprzmAO9ljagFq3VjVB2/UkYF0uWMQPMw/LbfC1W62IsRS0XWtbnKBWUGBOxokRVrTqP9td3j3NA
H6qxVUgEVcABGdKhUn+00cM4/r4uYtviXTaNsQ5llIN7MmmBrBcblUUalDpqdLylFQhNxPgzTSqm
IaKnE38a26SiK2JG+ghpFuCGuY38UGadp0Ql5wHc3rWLFOZStVUnjUnWISeWPOf5DxlIFgnHgm+I
ANYc8Ntkg8gEavBe1VotQws+xR5ps9+GdD/rk9XOnNu55Qi/E8JYPMATV+US4fkLb9HiaYFCyKl2
FP+dj6WyFXpCFsYkMPFBNORh3y8oy0ZZTtS3RMvoxm+pqem+d2gzlOksnHTzhocCYYYioeAqAlmM
uagR2u0LdUF6KtY02ySxDa/11EbiPhAoVKtWPgMM9LcqKbxZxS1nXBOBnQ9nQlXxBcy5DVOZdgLG
0+CIVxiFK5ziEVng3EpzG81Z++Rm+XX9em0f4koic4hy1EmDMMAbwxD4AaAWrunmJwDPWQm3oWhT
KYEOr2HOSjdlkd1WWa9EDdMbTjj+EMfSAs60VRq8AfdNKavDYwxfAk5RYAehha3IZrtUmpcpCJ5a
k4f4uWHMNUCa6cBJMVTAkDHO8tIbZtNibsihuEhDr/qqGexMoA7eZX3/eP2QNmzgWhYLQ6cmYRsN
g4q8XDCDhSB5TMrGBerzqQch4v/dOL2TxRzSYk6mTnIckoRUsNVFaBlqyI2sDhwLtX2jJU1CcyPA
uaAR72+0QhK9z0IIoljqql15w88UHeKmX7hoq+dNGm/r+UocY3SXeTHxlKAIGE3AThTFE9LDpzRP
bTEZcitpg28JsBrLefpVZto+aHQuD+KGU43fvyyY0RiRpBIgHhC/RSdyH/g92kek0AJ9sKeeYi9w
r+sMb8Fvrt3K22ibHk0d1OU1bihtIMUGCE6YMfRSj1cC2bSXl5W9TVmuRI0yaKsIzbRTbsfM+9Ol
ymfxpU894/piA/Ggyboi4SVgjOMs1G2ShJiTKwElp58wLHd9yzYtx+r3GVPYS5kxjAISO+HsoBRp
CaObmLy8FU8Io/YdHdEE2xNSExgiGZ9Mzct4rOk8EYyqEyGO08VAS3denvX5dYhNG9vp/LfNYrS5
7ZtcGiqsI5HBUqhO5yxO3UrldTFy1sI2inSdqpdljbWkVeeokQYO4NZV64mzmq1AZ61bbLdIvMj1
VCyYaEr2zd70OmDd+eFN4FQugFDPMjLcqOo4IbIUwffi+RO5CsQ3MjIsyAYjic94N5NQSFGHrgln
MPdK7+nFMWw4b8i2PZA1pCoIavQae0mjIizjaHpLuyhegValJbTUO9qIMO8KLo4U/eIPdxUVXwWT
jOj0YivmTWXkYjmNSKW/tXlR65P6f+w7yF69T0zbYwP/imPVBJ1xeVxizY7aNDYFspW62v+EwisA
miUEJyFrzMXNJGTPVVrqG6vfM4rlaXNjAgvsupDNl34lhLm6tTqnoTaj1Sec0qeuqg/h2NntovhK
p3Lc901rirI82vB01IzYyvxUGyQVRugDwcUdkfGL9Oz/jouhYRb8rwj6Cat3YcnqGtA4UIKsfmq7
3NbTfdbzOHq2wHBQ9ZIxDw7ANMAhMh7LDAnR3CJZ1XybJGu0aW8mTSw+1TfBS2xnX+rT7LgLKouA
6kSfcGHzCivbvowKTCGimph/Zwtw2li0gTzRtByQGPUjTY9Mdr6Pdo0Pp53joXGlMUoSCWI+Ziai
7sFrv1CsgumeWLTlMDkAFPtT0lAxNdDgKsoqO5isV2HUdSXWFu2rPcgVduGJEgKGbwUPXn5ze22r
cITalZXKNMM8K0UCrQTj3F61wevjIyuogn5YPpV3n+isexduMQqqGEqcqCEca3089tWzWqM8LPLw
9Lf6zzSRYBwedwEBAzuci6SgEYo9mh3DW+mu2kcAVMG87Otkq1700KAhi39qmx7ZRSRbaJcUuc3a
ktYKhK9afdCmh7DbxTkc3fokNg9D8/263do0Jit5zB3U0Zc6jQseMKXdB8FuHDhoKtS4fnhOVr/P
BHXAnEcjEZ0eqozZUpqv+XzbzyfDuAtajlncdDhWkhgFnIKhE5oJbd56Idqa3J4HEYjnhbK7vmGb
YlCHJeiDNpEapv9f6Tmpl0oDQgZKv8VtmqaWCdTsNuX0c7y1NXzYtpUUxqNFlVxeIhlSsnqKrDw4
kWo6Sd18H+TiMYnOZlMfpWIERr2oEmuQhd7qtKG3hBzZVn1+GJUbLSCJraWYfASid5cSFI/pkMdg
Z3U7WqSX3SGuXWM0Tl2vF25uqCcU7HcDSXKeJdpUstVqmBe4GQVQyQmERoyBL52kHcATwTSWWaKn
2YlrBDB+3Mlzet7XtpAxtmUtkwF95GiNf/xTo6ezXeYzbVnt7JiLOMhbI+NWY2yXSEaNLp846F2l
1XfiUHzmVb5sI5vxLgeiLmWFJGdhps6QkgOJmi+F1txf1/Ct1j8kR/6q+JtDulLx1DQbtUV6ydEj
y7hfnOkpPQQOqvPLbee+ZZjulxt+3whnB99emJVYQO2PST1gAmVU7on8VcLAC2dhHJVgc5Ekixax
qWAiyGzTLrngPCYWkeFpTEAJGneN7racM9t+F1ebSVe9WhXmkIO0XmAAp9c/rTfdTr7rHeKBiN7j
vfm8LWSMUxk046JO0BAhejC6xI47HmAFx/y96c5qOZKAM9IX+GyquG+KfVH4WscpzvNEMNZC0oNk
yQYASenJ5BMS7fOuslr0AlzXhk2PXUfjM9LFCpxQ5r0o26hqiICVYCbTUswHY3oJpS9G9KnIQNdF
BSl9HeaYeWHFWZcGc24xztCeJumhjhLbLH0ML3K0e3vbLnLYl7YZI4IhE+S+kz3owY3gRuCxdlCT
+dGkXkQwWyYWFZHSlkYe0/dEeFniwBLPsYgkWDVV/3E5zL3Jgw5gKQRPlgLoHv0gyl8WnVM02vbv
kMKEe0xEE+7/+7s5IXmgZnQIyHju3e8L2kDg4L0Yv9JTem4fM7/zeKO528H8RSRrw8GeFeWCBMe1
J7e1dtblp0kQLFFLrGbCfEF3Vme37393L59QdsRYKnIVBpHYslKZVZo4KXgMSeYmtQOiKDuMXX3m
5UplqmUfVGQliHFcxrFZklJA5JjsxdvGoYFH4gDIY9kF+yKxO8wyLK68G0GWg8a8EK9/6PA2edMK
rr6BMSBKnAZlQU2uYYROFycnkUv+sikCmMzAc0F4pbEvyRhmbZBmyCnM4l5svnfZ6/Xz2gwDVr/P
aH8ISiGEI/j9wev2hdftaKvNJxOzKzHMe4E4H+5rDzFL6Gv5OdM4NnbTJploqcMcJJGBkvX+gkmN
HpRq2SOAqn6ZPXCDWz/hMZFtuysrIYzhG8rI6AQNt1g8aF7q5r6MyJqO8xl3wMi3JRce8w14mK6f
EG9pjC1UFjVtJgk57aG+L8RXWf7VGDyTvhk8rVbGaEFbECWKRjQ/m+SnmGLoQhgtOXwdl1fD4CX+
tjX6clSMKuRdYfZALEOHN6pHcWsAPCXibNlW25UGO/tXHRjjEA2R3MoRZFAMmhzgYZgnyREGUOBL
JEG+k4fGu35K/yJSJ8gRK6IEkvX3GrhorZQFpMEImTd5FAk8vW++AgfKlxF6VHbMzUzwJLI1v3aI
9b6o3xYZQBUTTwXfKc2E9I6CZpvit/IicoLs7bP7u0iNuWZLQwKhNRAtFumpnPy29Tm7uPXwS6JE
nw6kQghb8tMHoyUFNXdg0XyDq0Zg6hn78lmwo8juXMXufNyzXb9LJfe67C1LuBbNhHENZqaDcIYx
l/0/uAEAeth3/id62bS1GEZPqnwqVNOAl4a4f98E2o9ofEDHPMcebvmcKylsaU+ZDCkIaGQ1CPf9
3FslkqrS8tLNL9c3jXNebMlAXUQ56WmJNl32VfhTRUP18N2UXhT5q/GJPp/1zr15BKuIoM5rsZjo
AVXzeZlP8VDbauyFPS9621Ly9d4xBjcc50oBnyBl9DpHYGScOd4g72wYYxskwiBWtCWq6vrDUGae
lsxgpg1Bbak4149nMyhcr4UxtoGakaALBlpkoWhKQKtF4ll9GzKZdxHn9nJukMxY3awTjBbg/fCk
SX6TJP3NhKSpIUi2oCrHWR2fBzQmYOaO58G/aRnrCyLgATIlHCUd7SPvbW+XTRKy6zBL1bfZnsDd
+FTt4YHWWO0MChRAB0w/DC99AribL2NQ41N40dDNyxcwSzdSWRVmgGg5Ve5Vy09hckJey+3WG70W
Qf+/Uv9AazMNtCu40gi5k+OwZFaOdk4B7W4LiB0/pTiXBTHWsBZJA95wjEeKh8DXj8Ou95QDqEMx
jwlFtf+jNMYoxmjAN9sWZp/WAikYIAX9CoDTUaASyPPaORv5oRLYg72JTIhflfksz/dCqFmF+o2I
p0bmFSu2TcnfXWRrxk015gUyqBgyVYwHTRKOCNE5l+5frvhFBuOVLgp44yM6FEwHDCkgXO5LD5P9
RkDym1fT37ZdF2GMbZxaUQ2iHkoYAAspzlJPrEu3E3TgIYUhL51Lr+3Ha41StIEBKKKwNe9FQl1y
zDHbIi2yryeoCjfCfdKWe472Ua/lgxx08skARkU5mq1EG4uIZKAEI6nLNjmYR5q/RWeY6Rs7/ij8
5qIuwljti+ZxNIA4JzlKB+qicrJIt8uEzOWsiR7ExzUZMsG8PboU2Vp0PrZFHc1Y0/QNWFIuqHid
7lAg/Uh5N/oj4ckTt+TJEvKP6B5AJZAue2WdtCzs2ymB+wt7cah9OgsgHYhX+YTjgm7mUiQYc4U2
CBoSW5UeSFXKXVMj8I8tAhfUegNOwKNWfOlmRP1vLD8PPBz4TcVfSWUe7bIjYrXQOmCVDlaYfUko
TjqQzoKUYws3i9Xr9TE7SaROIEAsRw0DI5SynYPfC9MVGBoJ0XhpouEkO/bO5KoWoJqwv8JJGy3x
4TPqs1ou856Nioh3fID/qDzOeAAqL9ir+1EBIgYdxMluzF8cgdRKfdDXlUDmdQMCT50vBdoa5vv4
1jhgBmNHSyjtXkP2mtf5tmmWV8KYx03MpkZIRqwOlMx19T3lgf7wlIV5znotI8I8iiAUIcSN2uZO
GRYgvWo7UKm+Xt+4zcfs71Jkkd7L1b1TZ7mfMsVA8QnM16n6uGgF2GA8NBDZBgj1rgvbbD6+6OaH
/ly1mRMxpTXJvrEohm5zN/0MnMGe3ORYfY4sTFvLY962sVWGuYpgVeL6pMg7kIvyVnT9qGSRedDm
pUxVLUC+cli0ySrrXLa1Jtyn8Xyojcargs5rgNfbT8HjorwsonjX6rE1DcKzqY/erDW7Xja+XN/m
6+qJzuH3Zzoa6VgZFe5CJqXW2LniJ+gEsK14PUG0hXYNth+mnwtKNw0B+twd0dRjNTVxmmjiPArU
Un280xcxzOmlndaPct7CZo6gdzcKyzAeTCNyPrNbFynMCSIFvICbL8d7UO/MZLcknFCatwrmNAy1
zWRBhw6a5g1Jf4b9oQ84HQXbl/iyBMbkN2FpqmUOe1G3naWIsxWbD0n4WOqYKu95ybHNzPn69Bnb
noxCNSBkwqRbGRwlkhzLVPmnF6qHRjI8eYKBj0HyVoSeLLU/2zT+Au6RgzYLR/QKf+3n5NzpspfL
gHQfei/WzF1vdOdZnvZtG+6un+3m7QS7Meb7iaGaCpNvyo1YM8oSnxoImrXkJ6KnTg9k8DiWOIZg
85RXkhhdNeqk75QJVaB+Kt1ahEkTRI9khPO6vyWwPtwJsMSqGmYC0PDDvHMDksi1LtO5ydgS3cJB
89JtaY/+9JWyaE2uZjfAHn8sbnhAd5s6thLMvHlLrxbVsNDWiORHV2Q2DF0t3pfzUZQ5ZdVN87WS
xLx+hiiX4zzi0NCDW3S3Yft4XSm2fx/TV2iGJxKwOt6bx6EIMAdPEBaEhnoM5vFp4nMM0W/8eEwX
Gcwdqae0r4wITqaKZGD9hab7A8cEs8uzfKYVkgEHlTom2KdAnMcbsNjW+otwRkeAQ6InS0rrDCqS
NvpiGSGwT5rSXuaBo4/ban8RxWgFUp4x7h1MtNrHLmBDHKMy7CSIvOtHRn/mw3ZC3yVkZ0CqyCJ1
jIpQtoaM7RTQP9cHpxncULE+W0bxTSc7ueBEdJu6vhLHmOy+HQL0G+N9a/I2sQz00S+g2IpHtP+o
ww1GHt3ry9uOSVYCGZWMMalizGJBY3DKkxl58ll9AaAAgG5p32XpFb4OxBDORePtKqOkVa7+b/lR
0gp7IeRMusCO0vTLIICSrekPYxnxukzoa3rtJBndVBtxlpdGpeNno7ucWjB0wnyd/5BgzceI05+2
WcYG0tlfzWEUdNbTtkco+xabdyfzGLqDpco0o+eLO152g6c3jOVKzCqsBTqlkkpPuvhzMHaBBBBS
45ASXspr8+Jd1sVChEgxqkgDZXSai9LO5FdBfApzXgJl01Ii9ge7BlFAGcQ8n+oYjuYAjBw0cMuA
HDsL+WdM8UoA82pGQtgYXUdbW5Sjvuzr9P76xeItgGrjKrqJk0EphBqBmrCco2pCspMbANBP/KjQ
lz1ibEUsRIugC0g9ir7h6xh6kG4Jeok7pDoFh5dF2HxWVvvF2Akx68OmjKiwQ7yLD80u39MYnpfh
3M4JruQwlmEE1ncmxkhH/5mtaO3pGPsDbg1gx/Y88o1tVb7sIGMS5ilrq0lHHTIMXCW1JVJYmsDz
WjffxNWKGDuQD9Mkii0KJGnzQ9MWqyvOY3gSq8H9hMYBUwbTGxLm1RRmMeKkhWraozgTigdDPk2f
6TmTVr/PrKNUFyGMejxNhQYWq/kpre9HkbdZ2+evEcCfE0NT0MD+/t7kyAoYQ4RnPTuVPyh5FsAY
DuVJdIoDvxeQK43RNlzMXFJF+CuDFz4A3WKnOjkGKsI3gONPpdRXS2MOqDcDpctDJDwyNdkNzXSa
xIYTjm3q2koEe0bohBYLikiJ0NyaYmcSATyno3r17bqubV6clRzmuQmCcCQoNSJyNfeYDLDCxh25
1UzOYtg+sFLN+mRSUaHtpZfYdKY6ss3mS8UFAuFpAdvMO6a5nAsiHpvoZL6GO5AJuNVuaSzJpWwC
vITz9t4B4h/NCMBcZ5sq1aBaEgxbITOkH2ejtovJ1XNeRyVPCPM2jEW0REKBA5qV0kqqg6TmdhXy
oEipOn14gQgYTxRA2GF+hnmlSZzMuRIBXgvsTCm5JUFp98mXajx1840OUqHrSifxxDFvditm8jwW
uEDRHqG8V53qfwAjAG73qnIlX/Djb8Gj6iVuYUucTMqmKq4Wyrzmeq6GiiZgBEQo7jv0FYGmxBlE
wW245UueJObg1HY2AoVOJKUYHA+ARlM4hiyCyI+3mZveAwHgoQlja6C3kzG02aAMHShvHTQSe9MS
IUQTLaWLfSFOnkjXmFZf6oeeLHdG2D6oanAupO7p+oluLxaYJKCoFYnJQpJMqTLB/YPXOrS1Vcc3
ZAQdMzAeeYvdvA3g7ESLnaZqCtvaaepFISZ1Stku0CE2eqngVxVHRba1cyWELnbl8RnJpCRNBivS
urNbHiiVV+gqD3TMVvZqDxYS70pj97uqsK9vo7TpnK1EMy9LW6RCogtYH7B5xwMlnVx28Jr2y048
598o4RWtnZmUIs7njfduxzkr4cybE2byaJZdjzhHfWim2Fr0vTHuJID4JmJnmd1P2fhqJrFd8OgW
tutNK8mMCkdmBixkM0I6RUqV20jJj0Gf2WIanWX4qvBRhN+iWN+XRuVGmJyAAQSz4mze94DLDQzw
5qViZUtJ+LUO9Jsi07yyBstqZDhheZerd2b0ev2c6N39YC4v38u2vWU1WHZzmkuolFMm/yg6zqDa
pn0EBCxFhgbVKttxC04AcPTJ2I+eHM3WkcodCbyS+Bm697uqsK6vZjshuBLHmKosk5Vwjt8UniI+
0D4+wdbtAByS810LnJU/gW7DU/ft23xZJv3/6qL1TYniVEPn8ar7oXlM5ZPGy5xvn9RFBHOX005P
5rDG0pr6ppS/qion/7Hx+2AkuVBzM1snjoIY5mYJkvYBjGRa/z2pAh7iIU8Gs03L1BMz7mcVgMf0
UghW37vXNWDjIN6tgtmlXo2AdhiXoPfGM6y4vfq68IKOrbrdOxmMaVPbWJyLDiQx4ReKpJIeqp+v
xDpFu/zukWvK6DPOXNB3whhTlmhlHtVDrCJ3GlO0w4fczr9NtgHK+cqXXuaH6/u35Xi+k8cYsETI
CqFVEBqOtuFX5/SQ+yqACGVvuok9XoqIc1qs9ZGzVFnCHiTMevKsaf5QgN+Vp9c8GaxDWMwR5iuw
oD6+CZHy7aRvhcDrctx6cdbbpjF+4DyPTZaUCiUO7Pb5gWJdKz6N2pIDL0PA0z+2k0dC3SE0qkV1
oig5J1NyNyfjzZyoJ7GeraEJdmomPzYoNZGlfwzamlgF6hPiqDxf1xXObdYYi5GjUG4WCbKXJUCY
ljvC69Hb6sl+t6n0aFdWddAnYc5mA6XbffPU3NXPgWP8Uh+rXXCnHyiOhqrxMrIbLug7kaz9KMca
VBeYYhs89QCP1039Cf1fqtf55IEXfW/4SO+EMYZknNJaiVtZxdTNsI/BAf4G5ubzOkm3fDHI0XSE
dip1a5k7XYAndyIxoDKpnMRLnyljInCUMUAH/ytH5aU8VjYgsO3MVn5dV5KtJ3ktnA2Zc7mYdCEQ
VRiUxet6y/BVN3GQQrGaXeXGQHOOz0jcHnlglrxVsyG0bNajoOc1tZwKmrbMn9FjfBM9UvYryQ5R
k7XMvQ4S3cCNXF6mfdvo/N3xNyu70lwNVZJmmmEO+qHylAmpQgHgCoHAad/avoEXMUwMOFaNHJu1
CgUqXjAqrgOxkXN6vIUwd3w0zWquRdyHZJR3zVLekQr4CZXqj0n3T5Euz/1C7E4tnqModRqUugXS
HKqmsQRzsfOEV4v6F5NwWTFjEsYyKQ2jalVHvpEP8OelXfY1yixMw7uomuBJHBKn5GSw/sXgXoQy
RoFUQhvpETRJHKvEGpL6mNXiTxF8DVoq+2k9ukFcuElmuINcWJE+fa3LxinQ4cY5DiroozNw+RDG
YBihiX76GG9Zoixe3H9Hr4Bl0k/K/6NiMV5HvZBcSBcIGlpnNH+RvuWshKe5jEkCAhMIcRroVSeU
u6hovVlW3eu6y1Fddmqjz5u4zGI8T6Dyw2ChFQS+WT5fl0E3/MqBsBMbU1UNuQTQXidRBc8k/3QY
QMg1wRv1ySkJ93XiLYm+Xiuzki6q1A/yAAYvL/BHn2aii2PzdbAXdC+mnrkXfvGQnrYaXNb2+y3i
XclUDdCUGClOKtvXt90JZgwdqQb6yfMb056/TUhzAbsVgF0YPIuea3fc8QZ+OVovMzYoVZqpSaVI
ARzjOV0OJYaWQ2NnxrzZQJ5xYdtuo3geerTuqOB3t6o9bhmeKfVpCmzNpcQlQLr6GUq8RAn1P6+p
EGNctCXVlyzU0N64L29zN9gHYPkVHRlztjzi5G1/46/5kBnzMXYmcIck3Or/xzb0/zeeytNSxnhU
uTCTHCkvRxu+ydVoZcAeJe2nLBRYrjDLCzR4Nk8n5qYxC6NJYSdEr1W1Zx1NqBwj9S+G/yKEWcmQ
CEW+tHhtRntyRLe20TV824LshWKqgXFgd92abLssqGcRtGODlYxNCkYxPLhR6rFzaAgNbij0d4L6
3zFxms4ijnYwvPAF7MWY4hB/mpxJqm1PbSWd0cRBDZrJpJHSaH+jzm/mRXRw5BSfKPCvuEv82ecX
vDZv90oqo5SpXiBkf4umZ2eYTLvvRbtJbjKz4fj2m0/OShBzmMIUqpUY02hCe5DL+9T0rp8e7/eZ
J03MjXTSBHSyN/I5LU/9zCtEcgSw0XIS91XcN3AqC92flp3Js7Ob9/ayQew8aogSmtDriMYB3iHH
aMyPHfMz7MsA8/ur4mygvJTxgo6zQnUEY/F7OK0YQOAc9Pa1Xclg3OI4CeGbIfUORZZAoZ555m2z
0/FIUpYmE2hKPDtBVeeDDV8JZF6oHPWXuAQRkKPeIw726WhgcbccDUe3xVfazZMDCQ/ICZ8h3Xi3
m/RIV4/zkpWm0ssAE9RSr+yel+KsxbzcBk8tGLNQC1Xc6QR6HYSh1QOCUVZ34WJy3kGeFMYMREos
pTKBmzFmj/PsG8lgSUbDOSjeDWJMQCwERU6oWxsMmt3KiEdzHqQ9TwRjBWY1KlRZhQk3zNxGI65P
hpqj31vgqetTJ8yYwtiiP06PYQhqt3e7PdrTfPk8nRTAJ+g2scCIt8eYh42EpDfvDPe6mdsqKr2T
ziTUJDMRQ0nAyzvfz3Z3Ani/ZOc3dMpQsAllWrXrx2xHR+a1F45ourAr94ww/q84k2UqAOwKB4ZW
WYddg6gvxBQ7D6hwO593udGEMSHgMqoExQSGw42MhF4KXjKfOkvyjoflvJ1wXUlibMcyLEMwNtBJ
issd72hrrAxOI+pjjDvzibODmwHLShpjMIC3nPZZbcCbP02g3yic6Uir1YNupfsKXm53K+60c5/Y
vBYD7joZM6LXRSRmCS544wyUfA1kb9WR4o/Dn+HDOVBNuKYpjDlJDHRoDxSNqnVHN7K13XQM/ddy
X3rpIzfTtOnCrzaVMSt5V885JrQRoGC8THWnXbAr9xT6NHS40Kecp4YFtxzicEg6CVdAqjDymBDB
yXvNEYPeUmYptKVGtsOoeJGl8A6T8DbpTS/WY1usQNVW5/teRy1Mj54b/MJcJ5xMCceXY2Ew53pM
416H8ZvqQy/eBAKimNjJdV6/51aL8NoG6awNGocqUEIkFSnbM6VMkn6Sc/+S3Dbu5Ba4OGNuFa/X
7w7nhdIZ47PIcmBkGlSqR5dhscvbXajfXxfB2z/G6khi02EADYpU11/68U7sW1uqz3HHg9/eXgoa
LNDwQ8l+GDlVOhp10cG66VF6HLXysKSm3Si8/Pa2sQFBNRCPRRM4au+9E6k35GpQkTcLil9goaMO
pTpPwL30E2QKr2/d9pIuspg7KMxVWQQTiiJp6VeRR3DvJ06AxBPBPO1D1MdJHEEBomAfJY8LsVLe
LNm29/B3Few8s9zXct1lWIVe3bTRl1bdX9+l7RSHdhHAXByQ60hZMuPyU0zP8Cjtpp0J7GSgGR/T
fY8JjGr8bwdjMtdmSCtSpyXqymrxTwEzNYqFLfb/XF8X52jYMebCaDJdpnzNmKS5HeTGQbuSragJ
535yFNpk3mqzrxphrGjlV9O+gUPr3ES9N+bExYiLLYcmx9HjrYr+f+Xd6yQpgjweUZI3JMs0ktIy
S+mQF/3z9d3bwuKCOb1oBfM20+6/mN7gN9SD5QloXM+m6bSvf7CPhBeAXjoDup+5gRNP3xkL0QuA
QJh6k6YcRniywPR07oSHCETBcIA6PyttXj6Tt6eMnSDEDBNlQkqn1f+HtC9Zrhtnmn0iRpAExy3H
M0vWYNneMCy7m/M88+lvQv1/Fg2ziRvqlReOUB2AhUKhKivTDjFvXocXzERY+xu6Hcff95OJFGYn
5roWaZAPB+oE4FA1lK068dR24Biif+jPNOd/hgg7sGxGahc1GhwyU+wxhYyL4pjhpRb8qLGi6kXm
UkrtfzBwc/3ukn2Si2Ey4TE405llBd8rQhpeHRSISaNGZEWfPkDxtPJNQDp/txhAhxt83ijKhkNj
R5J+yYYO868hZzZm/5MRdnR5MktoCA4TcaT6LhtbK1K+me3PZUmcfdfgbSD9/9WZVudyyrRJBPS+
n46LblhGLh/2Tey7+B9c19EcafIQwinKMD70BOUPYwTPNE8Z8V/eSO/Ox0QNY4RwwzjADi0nk4MB
NXHaWKUMkdwWHPWrPxwdaFdd0iXMI7KEcJ0+NSPIjRVMSi2eAJaKKLJUwAdLJ3/kASw29+/dFltn
G1JzSfIWWWxcT5/kXGssCNvbsRS87n+nTVdY2WHOUpcGM5R3kMQOwV0DVDzhz+NsPphXJpjDs5Ao
jwcRNwjNkyn4UjnmR4qc4GIMNt8lK0tMStkso9RlwkRrbkOJYdzyFKdn+St4zJ3yJ15Cd2hQQVHN
rKz5zBsE2u5RrYwzhyqWQ2kxTODKZJ8islrU6WdgXafX5hB3DoW50gHT0CsPJXS++9CqX3m/gec0
9P9X5zoCyYBWjSgBEm24E7PK0TX5KRpzb99nNjOQ1UqZM5cHSx/2As5cOywgWvoszB14byAb3NW2
IPCyRc6pY3lvhFTNy3wBvkDxZ9f0+mv5rF3oocP4LC/O804DczGPlRYmRYaVafJZSA8571Tz/j5z
J4PgNhylEKdaluO7OBh+LLXp7n8cjgm2LgetTCAoFx2Nw/ogdPdSwKtfbidq75+f5ZqoItJLaYjE
YvrR252T30Y/97UL1V/XnMmuj5lb+ALH57ZLNyurTBTpokktE1reppIkuFauP3qvPFLuNwg0cZ4L
1IF3Aj1beBMTo8oNEy1uqautaLlE5K7pXifz8/6n4hxXjYkYUVTKda3gBZyQ0llU5WCkok06Xh2R
c1zZ6fpIH5J2gfakEymNVdXxfZtkfgXHI/qDGPPQOry9o/+/ikHAGZVC3s7EAZEVLnwviFNLqY6g
2XX2d2+7/gJmKgX6CLICSaPfLc2NANrgDll0csTopRt5/XPui/fEpwmAco5O2ZX7WNg+Xe822dUF
Y66PMbo6Uptc5a61G6Hz9tfFM8E8R3S1zHoRM4BgIYitUDwv+UdSs9W+MUEO9euqyDKkz7nm1cuX
YPAzHjx52wnet4mJc1IcxE1LCbV6UA8ruhulj1V8MKC8+J/2ii1VLDnpsyIhyP6WBHc9GPKGD4jR
yVDT/Z+XsYR/QYUCfCYiFhBIWphKD+jVz4xHRL0dCd6NMMFNzZNF7IFoc/pKuM1Z910wikM4ht/3
t2s7ErybYfIjTS+7OikxIVDqoqWCvkcz/KL8voTXYfb3TfFWxMQ2dQwTY54UPAoF3dcz4NOD3K7j
7iMvJoyO6CYmtmSMxf8eAyYk6mmM2V8H/ahbYs53KFxd5SY7qX31ZX9Fm+dyZYpZEQZUNDPoEdi6
YrCFyDxJNeFs2nbTeGWDCWkZAH5q2qD01nyhfKf9NTwtNwOCfbVX2SimO/tL2vxIK3NMNBPyKZcT
CvsRAIMFr3UNjlfekqjr/nGXrmxQn1zdB3K16GMdv+Xk/7zVQ1dBl4eSWY4HHnhlM+6sjDGhLcc4
5pISJAkGedLUl3aEerj0oI2B9d82jolvdZlCHy1eUIOTDgEwYI3hQBSEE9w4X4fN5KQknkpJiFHq
TS9y8Fe8eKn5dX8d26XY9w1jc7k+m4i4QGzdGb40R+E1caA5fWf68VEAsUDhB1xRG96imEhXJhEZ
6hmXttK/KvlDT/7OCE9Rm3NS2fSt1NW4GyN8HZDsW2JwNLhDARynZjM3sy+Lah5Qq5w8ycvB47hI
bnAvfK8vkhud2vgjY1Grr8SEhXTuiCDVAVoys2ovMkZfTeLuewLvuzChYEqDwYTyNRCA0fel+CxH
bjJ8JO9YrYKJBEUuqEESm8DzxsGJcn8UanURe16HhPf1mRgQQZ7eiEAy6nRVfCxJ+dQW0MDb3y36
N/4MahpUW8FqL0ks5LZqx0BqagS1Png05x9VdZMkG1Sicn5teKLZ2+t5t8WcGDnokiANURRsg3t5
gi6dwisHbqMp0IX733KYW1Ro80DqZDx7O697E+ZG2UK0WnC+1ijagYF1vsiHWrS0W3blvU62n5Mr
43T9qwtiSvJMUCmaXjigjfo3ZX8VHmI/O6uf8JQE0UB7FhzeC2/b3d9XzJwo0Rijtg1Qk+qC71WV
Y2+fGwAO9r1k+zZ6N8KcqSafKzANynB47UGu0QwuDq32F+p4HG/cfhuvtpA5WbE6CHEnUxwqmF1b
K0X3vzupp/8/mUne1jHnSyapWs8xqqBNdyDgnmg0z8h4s6zbdd3VkpgbtiiNhujAFzn6Ha3rNmdL
9RNIqwaus/+ROEeZMDimkO6dWAWgv9IPo1JbwfhiYAP1J0Kg0l24+9boz94JHCz9YTEOuhi2aH0m
R9Vr/X9U02U+PooTNAgTNKQlhBTfiFeL4uez9Q/dbwbGoOW2nGjqFdUWz9u3xs6BhP7l7iwlXGWY
aqCMDeoMF+0Nr5Q8EW/+K7+iLO/Ujma1RwrSr++yGszOBLP3sccrAfPWzQQTM1T6TKPDSPpSuWW6
XGKJ277mHADCxA45qolYt0jSg+vkRHbi6Tc6BGE+Y0zlTVmbfJV+7rvN24Dant8woSRXhp7kMcYP
kiMwdmcq6mTifMcOL1/nLY4JJVKktZo5oSbVa7MnDCEgxKPVm9wpEk5sJEwUmRolzRH45bemgGlF
Nnk1jo2OUy4/mn52GM+zn13k2dnfSPrz9/aRCSuhkJVSPswED4STMS9WS2a7Gn8Ocu+0cMt9Y9sV
qvcTwVLCDZUgJtOCe7W41N/xnHtWS0e7AEZPfMVTzoVmy4nd+Fx0JL2vd1bJ8s8USVWAlQVZPSUv
7L/VNh0FXnzhqp86H+J7j/vr5Bw6hQk2XdYVZZKinVi1T0r6Lea96jg+qTDpCVBCRj4KuEerqXiQ
avVxLOJjlfFkrHhmmNhRdVVrtBGuHGgS1Polqv5Oai45BMfv2ekKYUjSZMkxSt+67efsR+aUdnNG
X/kZtBtAwMhWC+HUwObxx/HWxsSPOmzSEuLQilOPz5SDWjHBQ80jSf+X1+SvG0BhgkejQMVeS2Bl
8Ig33GWY3AC8EnPSHe7t3q64ENnNZRkiaN1UA5LKLOSmqjStm0t8MkMF8W6O8ah4tNu+9/YdfPtq
W9lhXKMT2j4sUG9+w/xqdubpluz/H/QAVcGb+Wx+K26Dbx5nv8Cgdk4Hc173f8RmorL6DXQvVnly
qde1UMpIVOrx26Ddme15qh4Bg1fmB1X+tG9r80SvbDHuMmLYNtPoFZeXEGAIxRdo/XwkaKxMML4S
TnJUjQtutHgGb3VWOhJ3rI3nHcwdI2IEjDRjCjhKDdYfsriJ0rv1Ehz2N2t7Ymq1FOZSWWphbsEE
Brj9Nb0pduEl91TDXr11mFWA5FgO0DZGE5HsRCftYd/4Zjz5ZVtlwTeLFJZ1J6AhEatQbBkVa2xK
8PHeYQCPd5vRMP7HrbIyxUAF2nKpI0XDYaM4KYKyR+x2Z/Fo+rWXcWVp9r+dyiJuTBAY1aBvQpNC
+ibi/a6klwjQ4v3N23dzlcXbSJlYhXELI3N7iWOoisccJ+d9HSZuKEE+i4sEA2X32mTAzxG/1D4P
vPbB9gN+9WnY2NAVopnLsJMcm0v0U7Frqrf0c4A2+lGyl8+yld6NZ4CFPfVpfwu3Y/7KNBMqQOTX
U2U63Jo/utIKvtETIFnTYfyaSb7olV7s8UoGvM/GhI6hbiFYE+MRlTfEjzriiRUPRL79/lwti4kd
5qgZ0jjkFLtPPExAeiDtzsAiS8f7QYa1v4k8Z2cCCIDIqlBUDQoFUuuNceMFMv6NPlTuf18Ty4Ih
mgu4RRcJsK9IOXSTchTz9KyEivefVvO2tauLStfM3lATXB5JeumJhB6m1/Z/7dt4GxPeCUZvJZGV
EW3G5xkJ8ihJWA5NpB3aMXazSftUq5NjYNgXQAtHiuOOTh+4Yi+b1lQJdjPodjdDRi5VfiRSC8L5
0Rn6wQ8T8RBJ5XHKk9uS9g+l0tuqEX/q5cw20v5KZJkD5N4u2qy+BpPVNvEUt3GNM9u6/WcMujrD
Qf7ZOm+v80/5y/5+cTzs7RSvtitR4rJeChhbesnqdN3ul5cm5VEv86zQ/19ZyYwIGq0BHKwTL8H8
ZYlPwfL63xbChJtugrjMRHdNW3xdL6xZeog+oNYiy6svw8SXSCQLSXHXOUGSHcCkcJ9AV2F/Gdud
vpUNJr5MUxVLVQqOsNo1fDrmbKh2Ae6d8A3nHNg5j1iAEzTfkpjVt8nB9SjH9PD31WsVvNS4jfaX
RHdl50SyVBe6kIlq09VI6FTDSsbiWx0WVyUCBsTR1ebrvjHetcNW4BUlKcRJwFND9hePzqiHJxUq
InZ7IW7sZJgR572qaRDeWx9Nj1YbGC5ipw90oDc5dsfsDrU0qKGJh48NchlENXRVhUg4i3cbJqGR
hgmJcedIuHkgtZ5b4rFz+2NyWrh11u2v9m6N8cM60ysVQY7ec4ibn9VXoOvuTejyio567VzN667g
gMCjitdC2U6N3g0zd54OQedEm/Gc6cv7Zfp7iUunnEMrzWtOkvcvV/kvS2wfdTLFcZ4qQBFo3qp7
rR0cu5PoUSFKnpTd9iF7N8WkyENejG3XwVQA0frq26Jwwjjv7zM+OFWhpKcEf39pIW01+KXMC+H/
ci29L4G5lrRwHMqQPnXHUw4ZKUy4GkfgLb8tbu5EJ55uG3WvPw/VuzW64NWh0qCDHqkqOhd1+pio
h66XrVI4xoIvqOc+52r10B+/Z465oOpMixJaSoK3DxgallCYji/aMQVnf/poOgMnSm3fh++rYy4r
lDgbE6LlCInm7OUh8UdZdaJM4ozo/Mtl8m6HubBaaBDNkNWhy5I8ObVit3wOwYiDtp3XnKITnob7
4Ze3MCZqqHmhiV2LGKWHPrRCbROUU2mkcqxsR9z3ZTEhogiKKAef6T8AP4hTHWc8pEVus4RzqNiB
Ueg6BYtMU4o+O7XgAi8qXqzbZjV5j+nsqKg2z0UhJQh2wXP42QAlbOxqiVMdhgN0uRzQD59SZ0B1
gDeysD2lvzLMBAxD0VpBWVCaAG+1emxwo0R2eZNAWVbaqQ1ijckmJ9DveZSC+YNt1pV5JpikcjtC
zRB+ooZ+0zzm7dGMP/8nV9SZCAK9gCgrCQYiq1h9SsrRyk2oOzUT5xbheLzORI5YVMO5USRUaqG9
nqZ+lf81h5wnAc8RmXARNO2oaAmieyEYnjSETmc2vLyTtw4mVFT9GOT05QTAT/ige4nXvZjAr8AV
3ebWPs4HzeWB6nkmmWBRCQspxBm9yLY6S/NDWt3Jyrf/5gRMpACjTkXGGG2duSaWhFqsKDpm/rpv
hJMqGUynuO8bVUxarKMXcyuVzrp531U3kt6DdpAT+TieYDB5BAGDppakKAhM8WsAVa0U0xX7i/mX
BPpXcDWYyNCnizyGKhp982nxFLu7o9iv4jwAxV+4xVUG0xLHIv2LO5evwQSDBDV8eRHBhSdfOwz+
9n7kKEf5bnI7dAZ4Y98cpzOYsBBPnVkpNRC1Y3ooAWbJwFDYdx+aK36PbywE3QSZS98siOuF8SD1
f5nkKSC8hxsvIzOYsBAaAJuS/u1BMICcg+avpls7GIHxwscPsSGvVsTGB7DdBmY04ZkYmn7XTE6G
+tqg8B6LvKTcYIJCG0xJ3Kq420WqlqVM90YR9ZgiQuEyVdGbmgq/qLQHs2ifx7S9LnPASZroru15
IxMyciOr+hBKC84U4N4tX1uldgox8BYu4Q/HEgtSh4pX0BtQ3HT09BJq4bVvj4kJQbmIu6n0BO2s
icWqJzXkbUIgLDFYPzmUODisrdSnAK7F7fzkL+l+/0hzwhQ7Vq8CG58IlHA6Ipd8+CRqH0F3vzsj
295bNDGR8SRAf0jC67DML9XUWlB9/9RJIificuIFO1U/K9hnIAeRqvcPdYnp5ZMwcFbDC7km/Q3r
xw66XPVUYkLQPGifshIsxJVX+tlr9neTWehOYWaVxwG8ja5bbSETPLKukcJmxLqSo/AFY1P+pFvF
ObwMLmjBreKq3+dn88gtYnBi/R+iqNIYhYUBs/2JyseTg4oixlfpk/iFUsbLprPviLwjxkSTtMn6
SDeQwksaQB1IBe5brXkKq+a+kgV33xbPU5jAoWqFLpsZHlsSMCrmpZcv8sJJBPdNQF/zd0eRZw3T
3yn0UEtwYkuvffqs8VheeCaYDKNr6j6fKOytmm9C5cQktioezQHdiT/DkS5Cz4FIGgbof18GAnwy
itQJqDaedGhQ3pTchgsCkHl2GB/PhbZWSAux5dEWbUrEgw6oHdgE5AAieJcSp+us5NGAqrlhEYyG
5+BFauwa4mmpgzHxF16f5V8O3fvCmUt0CoBBk3v8oKjEyPPkmKldPuc2qpOxJaMl1l9qL3JDj8tv
tX0BvBtmzoGeCtky6sBmdtDy1CFxa3yN/dapj5iWtUNn4QldbV8A7/aYsyAqpJBNSsNmRoNn1sL3
rjI4LxbOx2XxmZ3RG+I4IE+doodmcEXDMcXXunFG6RxlpxgKvvvHm7MkwhyMIJuLMXgjIFU+GXJk
keL7fzNAQ+fqFggXRZ5DHYc7QsF6gWh0knJoabdxZyak4FVFN2WTnepo1V5TlxyZNq0HAa6C1lLi
0Gy7cSVE/e5a2DkPhLwZUFY2mWUZRqoWUQF0QASV2uHJlH015jB7cdfFvCBaoVoKs0XO1nmG3z2l
J8oMqzzFR9C831PKh8yGvvL+59pOv1cLow6z+l4q2LUFSNLQwWNauVkO4z2lN5QROsKPyInK0I37
9eWYkFmVeZd2bQ6uBHBUjbrg5on51SDxcaxNO6rIQz/Wt1SRRo7X874eE0IHNQuWBuxi6NyZXlJ1
N70r7VLrH/Y3c+sJDYIYQCIVzFRC2ez3vZQgBLaICeLFvGBMT4K+Rfg6qoufEt0pkoF3Dug9yV5A
4K6QRaKIIpTUmN1sElFMCgn4SxlUjS2m1CtQNTZW5/MIFLfyj7UhZvuAQwDzrmCizNb390hOnakV
X6m+ltaZPJw1zxazh5kptJCcBaopk51UgebK30YMzk2Nk9tvecR6ScxVApZ3UsQ1Cl5Dc8hGr1Vf
ifBz3xs2Uc1rG8z10dVKOpIcdAiKr3rjNXJ+jF5za3xeOspZC1vhNbugaAktQ+rCNVRMi8i+FHLf
6ZveJkkiplAVQ0Fv93fnDvM+i6QY6X25uNn8gBbQVNaWHlxk/aeinqH9OPe8Hdy6rcjKJhN1m2pB
8iUijRP9HslO4aW9o956rwXorH+pz3xW0q37eG2RicGdHsij3OLNlxxBoAneJcmvQdnWcmL99sIU
VZIArUD2yLhGScaBpAGmgjIwnyaXvOI8/zfvEiL9MsD6hGFG8YhYQrliAOZE0oiSPGBTgYM4e2sp
scRB+rrv75vRb2WScZC+U5pMAO7GUbJb1V4aIGPTx7E6NBqvrbsZI1aWGLfoh9GoGk0HFV14S+XB
nmZMH8U/Cx5SYvNJu95FxhvEsEhFvPX+aR9T0hsTJK6g/x0ddI790BMuvMLeZi9lbZJ6zuo+brM4
KFsd5N3kTnfET+nn4aIivenOwnPso1BFqa5LZ3z9yGgJkSViEFxdpskqMEdB1yYheCicsfSLTraC
uuOkGpthamWBuUV6swCUOQDOva5DC3rW1oLeTMlrgm6erJUV5v6QlWzqS5wuSJJUlpkJXqC2x31H
3/5GKxvM5RHP9SLhSUARsZUDguajdoreDtd8Pxx+lBdiT7fqmVdh3l6ZAi0GSgcC2qrfPUPUlDjK
M7BBBHJox6avCryq+aYFqBPrhmnIEljHfreQRn1u5inyFzn0hvYWjn9xNm7TBVYGGOfu0K8jc454
3jnF0Tz0LobfzoGju51qUQWw3NNCi8fn+/YQ/yNPWlmlv2p1pKJq/j/eqNk3H7tjcdehL9m5JmCP
FJiWY0TBeJpOwV2Ad3N8F9hdYkF3HvS/H0hDyeqHMCcg0cs5EmY8nEXJb5I7NeITEmzeXysTjPun
gINkdYPyTVD4w1jYwXzKpxe9uweBl0VQ/CPc7i/vozKnQWqJOoUhToMKBof0s3bKQVajHfVPKmTA
wGHkoP3h7jvS5gWwWiVzfYpSE7RIw7HK/KVMbmX4UA/2MLaciLVZxl99MBZbUy1tEC+0AEDHIRaH
EvApd4IPlRqLW8qkl9aOl7KvWrEXormDkKJTyYU9V6AuyZHq5C+yAkq5tHLUKjwCF2w1XeCa0CKY
I8gm728r50uy3O9mW2XVYMA/jRjDykr0KNQ/9y1sYjnWO8qEmFgTy0ltMpqXyKcFNfzSBmwVfbn4
noBTevlImv/uKCyTAYSmB0EANAXkUBgcBqFhJ7Vu1+WcjdtO9Vd2mBBj1IEmGyVuHaUec2vS8sSW
ivaghcIpSsjfaYjZmiEAR3g0P07p8GV/VzlxW2Piimi8aTjS75adqvrRIJyaDvccMFEFA/RyOggU
XXmqjvohv1Zu+iRblV3YvPffJth/7SFMOJFbKKH3lFqzc0R7Oha1exRu1UtwrB1ymiGlGN4V39pX
NKmFp/1t3E73Vl+RCSvBEGZaYQDjSaF0lHg16yAwAkllGxTrdLkgDOENX3G+HZuoa0Uw5HOMkshi
LOehjHxTU33Ouuih2gktLD4HbLKqIHUYmHwTuHWmA80oY7/+0bnJIX/UeP0KThxhadxzQcwXQ0W5
JYQE9VjfjzlB35OHItj+XLTMgnkIBSUQ5sFRLnpEIM6I8uxh8UQ3P+XP6bU4T7bsZW7/yp/H41pk
Hh5JDiZlhRZ4qG/qHiaEXqsXEVIS+bEA4+fUOTKnyLO5las1MvFySao6Kyhnbtx67fi1L++q5Me+
e2x64MoE/f9VemQu4VJlIJrFa0r0qxEzy9Dt3DexHUBWNpj4qKRRTsSUFuCgTNHdJ85kdScdLJfV
80da/GRligmGaaaURdJiOV3YO0mPXohUnRTwsewvaevDwOcUSdQ0QybsC16VRyFJKjDKDFpq5zKU
XZPJMpuQd3ZpaGXP7soOGx+EzASbMfTdnSqzh6/FUffyb6UthRZURQ4Qtf+CATw0esazyrk6N185
a8vM8ZokrdC6DLdK+ffszzZlWQhdJMuH+a55qR3178IVHPWep5HG2Vg2eLRmkGrtiAxBVkW7TmUb
XPpgBNJ5V/ZWUFwvjzlZgF5kvdIuwEUCITQdMy8d3AFv++TQXSub3Icv+w5Dts7Z2iBzzpaxW4o+
wOMHbDexZSRojbTRDwy2uUmrH1tpeAziyMKIzrlo0++9mp/mpneXRD1iEsQ3zeVgCP21zmvRGiP9
Ne+1O1QY7W7RL3kanZEnfmvM+Gsxds+9puTWMjVuR/RDBTG2lEzHuCt8SYlPqTmf5pnHG8H5bCwM
pK3rlhQUA6qV52aIrbpxSfCwv4XbNnTZkDUJ1zRbo4ilvlBrDYRu4fJNzh8W+cmQnvdNbCaoivhu
gw0f1agtSoyGnBBZ2YU6feRV5+owQUMZDMfcab+tB9vaHj3/q+g7QxmxwXJ/F4xMPR5Kcdv53pfF
ZFWZrHVjnWHgT5P9qDhqIufTbF6N63UwuVMWDZ1WB2iQBdfsvvyUPeZ+6GuRNXqgQrkkp8RXeGwX
nDWxA3+T1hdEl0DMMCuzq8/yOdWqnxx3kDfD7699e7vYVp9Hn6c3tlzafB/dt2qBrzkh+OMalP+k
47413oLoj1kZC5OK1HKACo9IzqV4E0bOZcI5P2++v/r7rb7kRT4AdymVxqHT42vWdKCQ4U09kI1N
UyVd03RdlQ18Asane1UWpqJHJtH32W2ajdTqx/Aiy6lTx9poLUuVQE0hFO1BLp1Eim/FIp8EDXxc
jXLqo8WNjck1jOJajbGjS8utNHoAOFQwESrdo1pPl8zUrKWMXlISiFaTzbE1mflB66HKYHQPXfGy
6NX3wqwfOR9o4wv9tjLmGBkxOK9AvoeBjiYf7SoEJ0IhnsjYvApKUVt5KU9WIA6zncfxAf0S7DBu
6qKyokS/VzTMK4ztyZylI2VDTZXos6knD2FseFMmf+kas7RiLXjJi+XTklZPwrxcNUAP2iH0pwAG
h7Y+jUZzmYCBqBL5fiiKRyBBn8d2sIqud0El/BwX4msWHsy8RK1angx7qmtX0hPeBbq5FWgDSejA
yLLIgngjivonkIAEf+PglbhXDI1Xk95KQVRpZYM5EF0YhFI+ozld/JBPulf7w1E6m3aMUYnoEHgi
ADepl9m8FGSrKf6bXSY3aAddINCkhY4pboAcfGOqO7hoir/pjfXWvlNtJcewBhJeVVFMw2CPS2su
8TAFguSY2udc071JHH1JBHBYT45SFn7JF9NalP4qZrk9VTwEwPZ3fLfOuHSfJyRdCowTo68nRE99
zcl75I1i3W/LY26GSgTmxChwa8ej+UMSZ3sKShcN7XsdfGR9HVua0NhqW9gjGE70NPxRxWeBqIe8
HA5LLFk16R41IfFboYvtogNhgjzaAX2EldDeaM2b3lY29BI9U59+cj7NRtMT71QJiHTJMJBwMtlA
JOdhMxQDKrYn2kRLHmNf98WLcOQx2NBdZtL83wwxITOENsoMkTtgWqLcWeL+3uhJYLcEbh7mVhnV
n6N+mNz95W3kHr8ZZT79MC+CUgma5BQL5u0WZxCcRbpIJaSqivsuuvYLZz83LqC1K7BDtKIU6FA6
x3b2unaIsB5TAWWbanDu0a11SSaQEZIi4/phcetdglFgkSQg/pWRIIeadIWkw1FITb8ZTddIjGNl
Bj46Xh86ySvDjLv08WKIJsTgMHUQHv4RGqf9Ospkxusgb24loDSqTkyM0rK9Gi3JEqMRKtButeRi
TLlHJPGoYbJm30W28mEVdKK/7NDwscoZojZvkkzGK7AoiqsaxH4xRvYcawdznm2FhFY1VtdsMM51
MvjpqNx0ufeNjjeK8C+/A9hTgi9KkBX//jvGuB+UsBgkgL6Ih3quV7y2iUVrcyF0R8z7iGuRHrk/
jiQe+BrgnSbQNcyR7OWp1wsDHzO4doDXpNcltEJXsAnUIMrjP1bDALhDbsNqKyQDy/7LMnMuzVKM
R43KXAM+1xwpB1/2Kli6k1wUNBoxMv0QQ2k5Ogu2+LN1FldBjx2IUG5Ov+VjMuAXRIeYNPyMuQYL
I6iHXltA/Ir2B4U5C+7imw+4gGFe8Rpf0y0eqnbbpqKASVcRVf2PNkhgQjxP1CWnlk8ldL2G4FGU
OPXszf2V3m0wvtRmQd+1YgOGlTg/NRGGSucPCH2rCD+/lsFsnTEBZ6kMcNc+9Kr4iVQ3M/ixfzR5
O8WczHGRYzGGmpPTitdIuVPaUy0/75vYurrXq6A/YXX4tV4TOqVEIh/GgQWlnQN6GI5eBD9rM3b3
TW09IH/bMSZ2qmavLwqwf2BXAybGza+dbk2f/hF5Fb4mtviJN7+8dU2sV8cccKnR0lgPkcHS5mWl
/TUU9yMS+sod2t5exLs+fuKskTrWHyFl5RXMwS6nfCQkSSlylU6wxBAiJjfKltgAs8d7TW4Rd2FH
dVw4dJXSG7B89fVGmY6v6NhR9NquCmSbIOplhd9oRUO+jy/qrQYdS+dH4P858aqw257zyzaLa14i
U2zbDE9NsVT+GoPaxVPB7szwVODQc67dTVu/kjSFhV0SRR8V0PDjOBdgWIgxRq08ZP23bBns/e+3
GTdWhpjPNyoBQTaGfKnWnGV+aAmXnoCGhT8cZGWBuuzqk6lErjG2pdJbLvB1dGnKv0Ay6Kq+4MuH
8ZVHurcZQn6Z+4NeLTHbUGhh1DH72V7i9BjiUgcuknO2eWaYSnIu1RMpWvSfwuIRGZ8V1Zf6A8w5
v+WyTEzPlawp4wBLEfFK6MQf/ag62hBxXG3zrbZ+EDBxXVlAqTTEMUUEFEfFDU9Uh5rmAvxOKG/X
mPgODdS4JmBod4TsWz8MeCp9HRdeE23fpVW2pNouJMnDCGenVlVXTiCJPpm8wbDNqLfyMsapMyMO
xqiREYfA3w1evU+BIx6FK416wpGXtHB2jS0KkqwthJpKPiSi5Exh4Wqk9VSh9vZDwVbHf+1vfxQG
GyClggg2kmPgF15wpEVB2ZotXqLP+UJvtYpVSJjGJO6GtMPuhY9VdhBTzuehQevfQ47KFgXLEIg5
hGvJUYEQ6ttvZH4dNX+sD2HutSBA39833moYpy6bHiwAlBgZUIWMHBWVoyWx/fkV3ZAwkiUaLCZ+
KbRYTHLcsIOSg2AAku1q5+Xi4u4vY/vKeTdD/3/1UdqcJKpcI4OUs9MkBI6GDk2lq1Y6LByk8GYN
TJbfTTFZSk4kAfxmSPNMydLv4lt37K8CMvCgshRLs+KvYO2z+zv+M2TbMd4NM7fdXE0NmmS4i8qy
tAv9ROZbGQHC0riBcDWzH/s7yvtwTJAw+zQPDfT4oah6N4apFUWPEY9MQ+YsiW2mto0mJVNdQdgk
6By56a3KrO+TEfq6mmnF3U95aU9tqh/EWTh3RXOUCgxXLOOlRC21lsi9OoQHfWlyKEWbByFo7ltZ
O2eoKZhVcRrN4glKoIVdRyC/VyVXE4Zz1/JITzgbxYI5pDRRGqNGgKtIco2T2QfP1Bm83xy/45lh
7tMwhSjdKBDUhvpTrbwkfWYlYMDc/+icY8RCWnO9JUJiYlhMUF8l01/SRxKcR5ETq3lLYWJOA7cy
axlfXa7ulf5TuHhR8bC/kK2ZSFwHvw4LS6DSxKraNgRRtIUsavcUW8fSbkfwz1SfbyoIIMBRZDq8
ouH2m2lllQlDlVFM4TIgRfhnEq47SlbimDcoYpcWQWncuBEehnU7A0LN3zBFDF4DaPF76FN0QU9V
dcLl6gUYGEs8U7QVwNLp7GtfOpx93SzAvltjT2zYjimKnyBwi81bnbpL78r5ZyCf3TT4EcRPSf2T
W7DeDBKKhLlCkUiyzqZE0vL/SLuy5bp1Y/tFrAJJcHoluck9aZYsyy8sy/LhPM/8+rug5FoUxGyk
nKpUKif2YW8A3Y1GD2spOapHMLA4eI76h3TI3Di+l+e7CYhhcSRQzs0LcSWNO0JFVYKsb2Bnc9Pa
EpVPqZEI5q3ZJ77c8CsR3A0Sxlo8SSylonQNEmYk27UoGrlqiVJtsBwun5hoPdytESejVqVZhNxV
eqYgKAOvuMBpbNvaaj2cBnZIj0ldivmwvh/PY1RdVVVxKuL+0BsYiy6L18HoHgZreda6ftlNBIRf
81ujtndDhTmsVtmVNBS93DZ9DDyAjtlGBdEH52PQOisn+QSr0JJzV/tVutdr/y92diWC/YRVzGFO
xb/LRFMW+wS0xxOdBcq4mWVVVjI4bZSzVjaMyGCEabKH581d5IKTC/zHyFGQfVI6y8vlRYn2jdPN
uFRjQwPoH6LP2FYjUFdbP5NU1MokksIppdJUYRQmyIQstPXKrrnuNf2pk2LXLM2zkpt3pQaqgip0
B3Am5W3oA9RplyzR3kykq1aany4vWmCQ/BsF9eNUxwg93PZwU/d3UnBL2lMRxAJD2Vz1h53wTxRM
8sVxaYaAcpAe5+xFG19qUUZLJEL5rJO6JUWZksG1TIpr9JFd5p4UvP1vu8U9uYuQhEM1o3VlLEM7
yRY/0lA3NDH5JTLirak5gPL8cf28FQ8dkAxjih3LzlB/R93rzrJn2Xbdlh3yCFCDh78YZfgkku3w
yqoz0vadNaJW1Qc1onojdYPrMBFxtQi88rtLXUnRgizCdA8ChWj4hwZ2KGqbYmZ64YrhS9jmEEh1
nEIPcHs5bXmkWWpbcX4wwhh9aN8vK8QW7N+nPePMOUiloM0GHFPZ2NkB4YeT30m76pRbtoXZE2PX
uuVBRUMuylDSHkMwgkesSOu5C6gKgL8lGZBP8wcNVUQL+EOz8JpjtnNhT/liadYqiLOAPo+E+Hvr
kVcQYNtovu5VV/VrLoj32W/+Kk1DMZEQDVO+nJVhJk9Ry2hm+QxGfhAcZOQcxaPk/8HEPuRwF+VC
F1rrEvbOzNDlEKY7tJHs9Y78U4zljoaBl1XtqSGDG0jpEZN25yTodxmtb6NFsjH/sr+sS9uu+OPn
cOZn1QaivZgNiDx2ff3aA541Sauzmofu/yaIu1n7JiqjQkZcFINTwisTV8pju+sE1+nW9ARM42M9
3H3aNl23NCbEMLAY47uyq339JbnJHfm6t+wBiMfzHt1XyTF0RSWvza6ZtWzOLNMuwswuJg1W1Q3l
8K/qhuWK9HXbBj8WytlgOcRVSVJkJwg4XAJtdiLlTtfjv7J0E0OxFoYiUUT57J3L1pK0UG5xhSrf
aPhQzD/k+umyYmzHXPRDBneHKkuXL0Ety64OwjWUaJzSwfycC8wsB73IvqipanvjPsRxhq7pBurL
OU4pR9C8nOfqqhcBm4lEcDY+asVQdQveNCG6e6T0ezBfB42oAX/bcj/WwX7E6kozywAP3wUKoPSz
3wGPvem8xGz3CGEFw/TbrvFDEme6VUDNspUR2zNo9MIDLySi4f8CQXLzrbtSBM52sxA4QFOJk2GA
UrUfgNVs9pJ9JVSB7eT1ShJnqUFTDVMooa8+k6KDPlC/KSOPaOZNrEjeUEErpuAJpAp4XdV3AnXf
DkU+dpMz3FBHbRxwOphzZOhRIZCzJlt3pW9g03BZDiG5Eg0BstV8vdr+SNTYvq80Rcsza6iLHOUn
Uthm9qr0d4H8jYCvyDwnlQCrdbvq+rG3GucygsAahiiBOVMfb+zD6DACBBn5TDt7BTvHTtuFhxoj
4rjMnwZVEPJvZ2dW0jlnsoxWH+cVq7U4A5xJBOIA5UA8dScdRDhggoPkO5CqANMvLcsPG82+xWAC
FVzN21r68RglnKak89grACNh3VSqNwLfpsOQeHvofFFz/Ka/+hDEv8dKNGpUlG2aWTzMgbmXo9Ix
2kwQAWzu10oKpxjxDI4zTPLILoqURnrVlPcCy2Jn+0XPVwK4s0+MdFSaaGBnL3vpPvOs3XzToz9I
2WdO+nxZmmjPuGukJyQP6ISbUYknG2RnLqXfpk77m/t3tSROBcZEW6asgzG12Wz3ZYbbZHHK+e3y
WgQnw0fa8QROvYoBi1bp7KLtd9/Psve/ieAOv++XINZSLISkeL8eSf/P5e9v3oZg1CDUQq8WkjSf
fVwcjgomZ/HAS4tbRbetqrFLNOeFojL7dpC3EsRfHVFcqLOMlx6dHfPYMmZYJ/lWnme3c2JP1Eay
Hc+uxHEKAFTlkaZpj7s33BUHhLMg+xxy27iOClu/Zeh/rAGwhnOt7coXid9UckCRGLoJSC+Lr40a
o5FJqgkPlDTEHurekUawZEnl7vLhicQw/VxdUEqkgJ6etQWh3x9c08F03UvuZRGbd+BqJewnrEQ0
Rd2XKtMPOrr1/Covt/DeTqR7UfaPCaKhy9JEC+IipmQa4zSdKkC9j3jqlHZeuZIp6sXYXpJOZAVw
VPgvzqSAvBnXTQJNrPUMhMgYNDmHSmuD8sUOBn+eBe51c00AK9WprqNNn28HHTUDj/4CDq/R0eA6
ZgetBN9c1PyNo1iJ4ewL/fFksQo84DIlddDU5bWZ4V8+nU1fsRLB2ZSipZlBRlxEknTsy8UujVdd
9xcx6h47gS8X0ocgnQu8QvDm5gVBQCu3ePD2KOxFpD5UAcsPJYd2ftL67BBS4yXI6J0G6q7arGtb
Xob7JcpOUTTpdhRInkQkYltGbAdJuThgM/cLrX9bGsyg6tYtCnt2lVunsbPcJGt1Z0qWeFdNxrfR
SnS7zubrSAKI0gRUl77IbukE9CEVCSNKbqi8/CARWmvmar+0T0Dx96awcfQ8fkYXvG3EgL4vrNgf
l9BV8uAmM4p9POnfL5/HZtCGOEZHx7qBiMbgDkSnUmE0bcMezv031p4HensfTfhO5YgINTfbCTDO
QChRqK4aPEPvHFt6bM41HMFVbwCDA1Psx9Snt9K1ebbTMxueH67FuGpb1rMWy3kEK6C5TkJ0sczJ
s4bEbQD/nZoiv7Ol2Wsp3C2YlHlemg3qycNkHaes2Y866LnM+IG0+iwITTavJgaFB5wZ9L9jDuqz
S9WjqpbjAhkz+gNjui5FX3rhIm+GsTaHoddLgLvW/iveke1lfkjm7gttDIPZ1EZc9hVwr3viG0lh
GyBRtyOt2guUcyuqXC+TuznGQIrkvKmQOj4v3nCIj8pt60XXbPIqcETNDZvhxVoapydKEZhkUvDW
Dn4QB20UvvnGUC37Q4ZhcxFw4rY0mBzo8FSDoHb3+Qjnei4bRhuHtRXA+2v97qTtpB/yLveCneRd
3slNE/gQxk9I07ke5p6F50EDjJjUnK/Tpf5laETQArWZYkXL/v+visfJH2arDIqA5SvOkwu60pN5
SFx07Rs/kmtG8NkVjiC6+A8iLRXIcVBLqnBKojRtm3QRRDagvmje0mOKcOyZ2t3OQO2EZUsic6e+
XN7QTTMwPoRyuqL1GDfHNLzsVnJkS7M3BJVrdfdZJCqkbeuJqSsGJmFQH+KHEiIFtRNrgakz4GmG
OGy+mOdu9z4CEdoiRWFeir82ARQA3m+gvBm6yjmWLph6rW0RaYS4doK0Oja15GkDoDPq5FyPkqjs
xdwFLw/TQbpJ0NWBAIc7vFlLizhN4DXrbLKN+WAuosGozYrNWgR3VJFWBsnYI+GEgswN2bVong3w
eMiv4p3pUpt4+RvbToZjkRx1AYbK9p0nU7QEIlA0Kb+h4xhWeafA8ugdQ0wPd2yA8JweyA0BMxRQ
jJ60x/HYn0Rx/bbeyBjPQlpcw/5yIWqskUlvWpgFa+cuXJjFU+DpNiNBnV9FU6vbx/ghjHv+K2Nq
hIWM4TpVXdzKAKMd6QWZ0HfeyS+qohBMqeI5pH3BLZXHMOmVwMQg/Jk4i8ty1Rg+uWH/KzxmMHhW
KDVPKtjZwIRAbVM0rbrpRBVK8R+iAnifu+FRRAkxBA2bN8MI3GwB2tMSvxj+pmUMlv5HDBeFZy01
p2nAxRAM913/JoNiJBbl6jbd10oGd/mEfa+CYafHgwJg2Fr2GMtAZR38ZLy77Ca3tRBNKTouOXgw
vqGpaePMTEMshiGdMOMzcrt9QYS5I3vtRYRYtB0XrcRxtt4M4zjRiXU03QVX8o3pUzSJNSdqF5A6
OPTfJaH2WRg8bL031JVkTjlIPlkF8gXMTS+e5qVHetD8aF9h/FIExincVE5DgiVOFsnAKjMUBWSP
DfMA8J5YdrRPveRJxHC8WSVar43TFoVKmIyMsLYGLHeWh3YVAOcVexavd37hiCZDtn3mx17yOdFa
VcFfBJZwt7Iwg5iDRE1PdtYOgGhn/YYlexpfvQXI6ZOojLht4X+0le9aydUiwGirgQaypT7pYX5M
4tEHLrPAlW32Tq429P2AVxmRMG9RQerRwj38as6MTah+Sp3MJt/jWzbPEbp/U3hbC+Su9XRptFA1
ca3TtHN1PT2NwWsHZvnL1s704KuH/tg+dkusliU12tjJI27awWOg8MN+9BhYyf+q/+8R4UoOQV1U
Swc2F2zZFfQjcU13uu+92QPfo1icwLT5Bha5ABJzROH3O9ewcd3YmCJ5R12rhHDq25qB1k9LV9EJ
8RVoV8PIc18iP0KO3Zl1uEpOtQuvpuOIAhXDzS5FbyzmLL4cmmrKQBKzTDRgcMaddlU8dgUktjsG
n9od4lO8G/YpYKIO8UF2NEzoSa5yklxwCF/Wl61gU/0Qzds5ZqZI01a4hSxaO1R606TR1lu/XM7L
IMRT3apwrhMdnIOulbaLK4Jsrt6gEifHb73aeCoNnLou3MxUrmZ1juw4BDphlr5dXuimX1klWTiH
nZZgdE0tOOyprOwy+TY0r5WIVWDzVgB1gKFZBmDdvyBUZcYStmFQoCh9V51ZbRMUHnvjjrELS8I5
8a2AjyLVbiHNBQREvmVHrw1S0alDS8l81yl3ufx0ecc2vq+rbIrGBMILwQD4Z1cSVnodl2B2dafq
gERDl9xe/v7GiXz6PueqSJ0mRt6NGNUyX9t+dBNM7lWtKJTbWIVpWZRQStHRjXm5z6voiyRPkhzV
3y5HL5gs7zKtdy8vZMOGPongIm+raFo56JFTU8oIScOXPv+pAq7P0r18LLzLsjY27ZMs7lC0FChB
LYEszboqQGkb3JoivNANEUjagpwd/f06C7M/71hQG22QW8j4tPNN0Jd2WN1Yw+PlZWwEv59kcGcf
lXWuNW3JctB32nzu0SneZUdFjE7NfiznWj8JYotd3VNWqEdzE+L4GyBPxvc5Kki5o13LPiMCbZ60
w+V1bWjbJ3Fc8KvU6DsHlB/CQqWx8wWks5ImMBuRCM6Jjm2sRFaHURNTnR9Lrb/rpnF3eRWi0+F8
ZTHqbZ3LSEhXUubI2WOuALUnP9amQAtEmsbde93UY6K6RAkHoFYHY3kLltaLx0ZwxQlWQ7kyRKLn
xZRo0LU6vlvIU5s+VcVTKmxXEGga3yuWZBhTiSizTPS1gCzCzjzGQj04DBw29kRZjc1VyTKGjlQV
uXw+tzDrYWW1MYor81ABZeKB5JXd4glSWd8uK8PWU8ACztcfSZx7a9JoppHESgZ+uA96N/wdPQ97
9tYPbN1rrsxrpLr9JLXzV4Hkjajvk2TeE5WDrMxpwKI+EM0dlpO1o3YJurf4RtSHvWlVq0WyP1/5
CT1QsjQs0Yc9SqPbouaD2TT/8nJEJ8a5oqilqjTqeMKN0ZU5HbtQtkn7gAyRQN83rUpGmZKAfQgw
+JxVaVY7a0GHJ0DaRz+ysPCsqPczs/9+eTnbO/ZHDD+aldA8m6RchRhd3acDqnF1L/CmW/EUFACg
Sci9Gqi/c77OLAKjlFWoHiDs3t/YkZs99x5jirAOwszF9sZ9SOPcnlbJRa+NcBSNOwP/u/CkXQak
oQyQ0ixlp4d24YvwzkUyucOq087UcpMZV3ufzOexviOiwaFNvVNk4DgoAC/8MuOPGZtaCsoY+Bj5
Q11LNrKVdkAzWxP2vm3E9xZKYX8ksV+yMqJoCQJqSdhADeSUhrecQsClqbtCSIq5VXCwiGqCSFBG
OhI1v8+S4hB5gnZEZrX4DuQKFxAmN5U37avdtGOIo/ITQiPnsr5vntRKJLe4Qm6jJWNVtwxdBpb+
Yxh7myaC4s3WWaGXgaCIQon+peMkDKU00Hr4CJK1dmL4ND7lpLHrQRBEMLXiw6K1HM7dFQ1QZyWT
zcl7/+K5+u/SBJtiVGoxBDFTRd/E52OacHGVY2UQN6mzX2HS+AGpE9sojNvUGDI7wm9wypz4A+AN
L5/WRkyO3fsjmW/6rC1rRKldJ26MbEsMVmBFT+3BjB25qvdxXoooIDYPDq8xCMVXgZf2eaVWXEFa
WuIxQwFCM12p0y8jmmwTYHqXF/aOdPbl6FaSOD2MBr2LslojLnBVdUzgwkW5qJSCgEhypnuWh1l8
Rokd32KWGjz3+UnEB7i5t6tfwHllUG8Cy5pxWmTlY2p8z+jPLD5gRjbXni6vdeuKQd3mz6ZyDtmI
5cZYZCxVkyQH/ZM346wKRGwlVq21DE5F1Xk2JLyBoKKHwSXYzeFZu26A9om2socMu3d5SVteZCWO
rwIbeqDPwSwRAAidQHUIR2KXk4i4lu3LBRXhK8BqltZRG+KAQMgOhsO8tasW8LH1Qt4aKQ3tWJ4O
AGt2Ly9tq48FW4l2TUNFiQhEgZ9tILOCARwo2EoKoNZlbzm/DZ/R/xjuX23ihyDOezVNWRfggAXY
ePdzkV/n4BiYovzw1l22Xgxn0G0wgf99TBF69Oe+/xYqN1ryXQ9PAVhz9dgrlb1g97Y9yMeiOLsG
EngbLCCFd7PeaTBnMJzq0e7s7PSvQnPo0usCaIOia22rNotTM3VdfQdrfq/5rS5tCw/x2EgRgbCB
/sKbTrqbH5KbYl/ipQxapR1gz10TmBfnFqTOwtzntkF8iOdeF3qxxOCsorBxPJvQnuXI9oTeZbBl
otXSXX52T6KX06ZX0RA2WOjs1Cjf9dGghJgOMeLjQj90+mlKRPVmpudfzO9DAG/js5WaSTDCDhR/
3qkuQIv3pptaYObGc+lJvY2fL6vO5hau5HEprmTpBkmbcPfklrWfB3WfAMEHMYZgXYJ9s7iTknIp
0psRCkrC5OcwoFDfaLLg7bLtjldr4XzIVIdVEZcQ0qHOhbDOi6/Mx94bXeZI8udFEAdtXmUrcZwn
GYCRF+Sg83ML5Z+WPgCOxLWKXak8Tebvy4e0+ZaRGVKrhtQwA1T97B2tZIoIbXCZFSaYHL6Zkl8F
z1Z+ID1gacH/8DMZnzNG0eBeFry9xA+53CUayLMRBylisDjX7Qxxf45wSCJXRdTayyzKhW7r4oc0
7jrN26WsCsMkrpqeZ+sfEu1G4fW2VaGxVlvJN5ZSAHTP2GfiBk/TbeN2Z8sLj+FTdqpm2/Jrr/BF
teVN5/xxeHwWeaqoHuQZMGTk6bTE/pLfdWNu1/nfRK0rMZyJhZqSAteKZSEA6gO6R8caRye3qEOs
zhkxpnpZNbZq9Z82krO2pahLQ7KQ6KPG+5wSKR3grOhIWyFQPmYoZUe/h58qIqG/wrf7JJszvbjO
9b5GJOGOSnZqyxaAY2Q3pJLAo4hOjins6norR8sknQ5d6dTIrpfvHTLz3exH+c/Le7mt+CCiwYMU
lzjfAqea3YJxGLTfFL0FMiDDHarkN1pyRN1a/8GPfAji4gQ9l/o4VeGyGk+7YY83mtgMkLe47hw0
dAhUZHv7PqRxXitENttKVeTP2+lHHt4VPXyIOjmGCG9qC9UF6vAhiHNTihqB4DSHKjaufoce2kck
lfxmHx6oS266HRsNpIkjutM2H6grqZy7kjsrRSMewvHiHKNcp4BZgNV4/6L2v14cD4eKJ8wYdhJK
XV0WYogksiPMM82GYPZQoIIqFwdMlIRzn6P40EX3bflUoGYtqtuIRHAOChXBRqMdKtWLYf6I0cRg
hGAEjBWBHxQcC1+CKrNoTCqW+J2QnmCKkB5Ys6WoWrO5GgCZAfwIULUaD3BtlXTu+hkV1Dl97pqH
vq5skn6/7Bc2DWglg3NzZhZMgERHtNmry7Vuao40qVfm2O+DRnIuixIth/35ytVNY9miWRuRvExu
QUBiKyWKD/oicKjsB3+JblcL4vzPpNRdErKMpZ4diXUvNX+jxavvcx7HCutwiEt8vxquwwBjEOlp
zkVbtalgKyGct0nbjkRxAwVLDvE+PTZ7DXlKMbvTtrNeyeH8Sx6rSVUMWAyb6a5uIsx0W1fvmPVe
6In62S+rmk7Yk3Z1/ujGCWP0By+uQq6M9Htl7nrTbwPB43sz94oo5N9WgwGsz2LAJ2OAeweemnVD
UwdY3T5G8dDnzUCKgSvhYhBHoNn03UN+0jpFBxAUhi1QxDd1Q+G0Qu1a2s3jDMrYNv0Wg75MV2a3
DPTzCA9uhwAistWs9CoCNIhpuWrq4r4LglOeg6u9qB1UzHe5gj7xdK7cFkNPS904ktW/zcMCwJrC
BRj/Q2oFj5k8etEcnuew+9ZrhZtP80mx+p/SNF4pJN1FY/yDdOgW0+d7OnqL3Hr6XD1XS+CnSoO+
lXqXy+kOI1zHUiX7CZorR5M3yNVJMbFFer5Tsu45VMLnOdJ+gGBvJ0sorI21jzFEWwMpBtWoa2nh
Oab0KEVAfak7dRe0gNuX5tdlsuyUtPYs5VfyUF1HXUhtAH1H9qx0s63WhlOhIyDAXdNr9DqPM5co
wU2tE6B4aaljofcZ883uCHoRo3gJhvh7PCSvUaXYgxxdq2V+rHQwLPSxK6WdX1XLLjKGfdQv14zd
gTa9Q5uXoi0f+xjzNSo5TENzLUnpvYQEqzU9qRgMDTTzPKXZKZQR3ZHsitDhijbJeQiQMtcDTP+Y
bidLflCm1yWpd+HwtuDg5MDcRXWOXmJgcIZSDRL6yGGzLUn+Ui7UJ3R8LrLihgbjacnqM9Be93pm
3aSF7gCkq4vSX0Z1W2vAaQIWa6y+5ZZyMubYMyVyNpLkqYlLD3rzCFQst6rLg1XjvQWw0SmR9i1J
wWlRdbbcB3cp1d2grW5No7yzugdVa/ZWRfYKyR77tvF6ZGayCesw897OOwCCKqO8r6zbwJQ6UDi1
1zI5t93g1+Nih2NqB5heMwMNgEW1U1P8g2qWT7RBF/wcuYCfObZFdgB593fE43tzak5RiU5gq/dT
8mhFMSBYGzcMHye98sxyPppy5GgD8tnWo9o0TjemLg0mt4x1l4ajl/Qz2E5Cx5IbyV6GxA0jC5hP
P7QQihVTGxCoPqorrm7WLvq8beBZH3PAZ5RzctDBOYg3yA9DBg5/O2BAMDypiDBLpBaGBn8367xw
esSjzje63FX1ztFwkaH93VU16Iw87frWOFYBuCvQ5bHPg8ZuO5Adyu3vMGocuQWUalreljV+51jc
GkF1aGBI4UiP6UKPIAE6oD5ywyjAVAPsuxG10wwKqERnRglmNb1P8I0l/ZXQ3pc1eiDVfKZaFNpU
QzWjrzyqGw9VN+3nbjnnsubPVQWbqexBChw5La9oW9sYCUza8tbSlzclVQ40DXxQkjlkBod5krht
1w34O7Vv0sW15hHAWf1rYVV2SDVbKV7UsNgHKfGbGuMZQCaSAnqM49mRA9TwzNJpjMxVJKilcjUg
4dqXmmdo/X5BJVYepvuqjG4Xy3QjCSUR41ufqYat4V+RxsYfg6BzSktGxi15CKIMxEe/5Bmd7kYd
OmGS2QWp3HwMT1HYXaPd5AFsYNdTZhxgGuAai5xFmW2A+P2uLGNn5ZlHzPB1mjSnliynJ8kuRN/j
LqU95o8QZasEzqHwcFY3bQdYiiSBn+mctNVvK23EJfxa0P40W5G9BKWXqah9maXfm+qOyvJpDrLX
nL6O+P2GNt9FeulhFqK21UYndjv02LvANilywHNrd2gzHOhLmci2luMMlW64s6TWJngt1b1q96ls
5ybJ7GH4ncbKLk+ip4rUN33X7IYSVKCqfAX8ECcv0quqH/Zy017NZn0fT5oLBieMcSZeqyh+Xf/M
KT6LNx64bHcjBZBKPTzrJnKZgXaXosNkavRrOv+uVP2EZMU+T/RT0FvPnaWewfeOylRZvJRjfD1G
pjPM1NNy3U0106N54anLdysxr+gQ7uJW/07AMasrvVNBq4eqOo/kcRkXV1r6B00LvMsh3pfgi7sG
ubglJMDOMoOEuH35RqJbRUjDwV78l+5ZLmCRmyrtCj1lucvAH69jML723rBrbDzAHHEP49d83+cF
8S8jK1OAl5JluCdAsFjfw+P5g5Ncj6zGj55J0RT31wkWTh4XvMjoZdGaARuYflvAI8QG5DDFArCd
7KTckhsZkyvUK47JXXsKnOq7qM3ka0DIyeceUACKBgK6AvmsH23GMFl87E6xox6R33wSdWkLtIV/
RlXjUA/BAmEa/aXr58EQhYJfIk5uNdzjJpynLiIxtEV9UI7KrsEcnhPJu842MfSXu7GbgSBeSoSd
QV9eOu9yTczdEkbL9iWFv/T4P6MYu6gocMnzm1KZ+3Fs/7lsbZvLQ1u2itE4HU0GXNA5F1ZrKEME
5ZRR0MUVDkiNVDsUVJCF3lwOumwNdFui3YXPHcVWO1TjUhI3LG+N6DwA4WKZHi+vZVMX0MorY7IQ
3WL8WzeUgnRqCRxTnd6O5h4ke5e/v72Gj+9zqtDNcgtmdAuOz/g9xn7ZHtpBETw9t8/jQwb3wI1C
2prhiDUs7V2CcUHNBkvdbL38xUosDU3x7yNuPG+ObFnqWIFHwM1VQGhbnR/WzTfLFA6Qb57Ihxze
9akG4AgwTYthveqxSK7b2Bm73O6zfRge6+bOrH9Y5kMN0JtlcOUKpeLo7fJCv3b2MTNa/QLOGba0
wWMbkIyYO2gUQGMBfC5yLad1R4BxnZufrPJXOEIfyD775Y5ZieV8YNtoQ6ROcEttsxA7XlRbT0bL
NmRE1kvu1Ip1bPvilJuNQ8bxLOejaCCVGe6lX8DlvfO8QVtwj1uHdIBGku5D7TT2N+34oIaL4Om6
7fFXq+UMox3VOg1aZXG1m3Gn7JZT4GH27p22TlzNFekUZyGdOqgTAN0W16zPdAE8qghhctMEV6th
f77KMVRZ24xRDzNXZ1TnxmafVJKTFtLOXKy/8SjvhKgo1GpAYPwsqraSJDEjeMUu96r5vpH37SiA
Rt/aLh30tTB2WLXOjz7LpRImLVyvm+JFOIaGV+Tt7rKRiURwG6bnslqCNwAAEfPwYyi7PWnqb5dF
fC3jwI51WcFwA65E80vHJ5BpFAB/YuxX8Qd3eKz3QKfB+CODRxphz8pN+igDBQzVe8ERvY8H8Ya0
ksw3gXZl3yVSUhPXiJ/KOLRH9WGg36XhUQIMTyF9q+W7URe0ZmwZ71om57UGq1IQMVYw3rJzVbNy
yRB7ecJeVf39YISCXLRIHOetUnNJJa3pCKjTqY1J4xoJg3S8LsprIkytsW993U4LLd2AnNK+tGoa
JM/rgcU1SDggGWZn6VnWDacA4kD9YIxnPcJDKbRzbYdIQnC5bobiGMgB2TyAYYwvPZVG3JUateCW
gyewo4DuVraH1xR8l+15uhKjKH9tF2Jau5LHWQaeZ9mA2jTrvGLSWKstaz1hEBXt/rKFbJ4hJlqA
jAtG2C+sknGGd2qtDbhq0ZQfzXYdFnZvHVL5sVc6wT5uGvxKFqcv8Yw7dVwgS19y3KnlYVCGv3Fb
KxHc9RX0mOaeTYhQUH2henmWZhFa4VY4h/FewGrB8cLauHcgwOOCpKYTSIHVc5yeKvk4iNr7t0QY
7+4KI2bqF8jpLgqVKGrJgoaI+kpJwsclVY7F1IvAz7cOfy2HHdjqypKnBUzRarO4BGhPU2kvFVJT
6nNUnORR4Cs2lyRjagrcIRoKy9yuzQXmenWkx91lMdy0Uc51i6HidvAvqzN75fNuwmDd3BgXVXWN
737uSqRk0CUAMYYfN47av3WA0pi/q/1NmdeiAOZLJxzsdC2Ns1MTj8gxYQEM9fVjj5FiBg1Ogasu
zPILlsUOcnVQOslYCz52b5Ku0nyxe/DLXt64TVVYbRyXPknMKjMbdj65VtqRdCL9qzqntlGmdpwU
h8vCNpUBhMUmxVgpmuu4e6osALSVqNBvRdecMgpAFpa5WijCwdvyN2DLxc2PEiYgTjidw+VPJ/Qd
IIaRbi16pbQCZdvcM8yBAsAERVLy/ohYnYoUq1YAINbFzfTYzpufRPKC/E6rT8gsCI5neykforjj
qcAMB54CiCJ4o86ecOpQ9H1uq7QBDKHthOg4RGVHiZDCbmbBbn3tTWLW8rFdPJjo1Mxo45whY/hV
/xwO8GyHd3okf3SJW95EO1Ngn8z8vjiDlUBOzTIzKbLFgMCmfRyQQY3lWxq/hOndX2izikFjxQSy
1JcG91kP2jFLZKgZcPvoVV6hdvR2WcRmkQ88039kcJ5G6SbaZz2KfCBvvALn5UGKEkwKZM8x0Q9t
H6EWVeU3dZTmO2OxQN+idd+swbifUWN1ejpmO03Jd3k87ENZd8bY8jqw/6DG8qKU0k1Iyr02N3tJ
Tvdz1aLyo6MmpzD2gau50dxAnYe/UuiPBTHbWtlO0Y/tXNYIzBvr1zDndiMJApttjf4QwFlMXkhl
rZQ4ldYkfpqMrhHmu8unsunGVofCG00+TLOqLVBocp1GCTokfvStLtiobbOhQF0wTUY2zveOS8B8
I8hVLsgDsxKuz+YZ9MQenCazFQ8Qj874LIJ33Xy9GCuhbHdXx1PLAIbKJ+xe0ibOaGhuM+2WprbH
4IR6gVHsZFSvhNm+zRz0Wizb8ZVYOVHQQ0OgFfOxOVA/bu13FEZHu5rQbD16ylt8WBwVQ6Mgdb+e
96I+gU2Pvlo2Z2Y5URY5bCG/M9TfkyHvpiw5pXKxi1r1V9yKOJ42HRQbRjR1SzO/dNks2qSRnuIF
PJrXU/ASzqhMBg9SErp/oagrOdxpjolqRdH/kXZdzXHjzPYXsYokGF8ZhhMkjSQHyX5hWQ4kmHP6
9fdAe9dDQdzBt94HP8nFngYajUaHc0x233aZY+UNCLIsRzVtgYffPA8rMdzu1VUPMgAbRoNSJXoO
ageta85cCR6527bJEDoxYYnz/a7jVEedkBoG8qm9dqup5Gaq+iCZs1NuqE68jAGA9D2pBANNYvrX
F3IzZYWn2W/Z6lsDNcMUWH45QgqGIp8NLvFA8+dP2o7Nc8h79FlcF7i9pBd53HsmVqRUUjssqZ6z
qvVLS1SnyAT7tukqV0px5jFHU5lGBjxML8+7UrcOHUzkv+nBmUaCOzIFBhvii2JxJXNxiPJRmUWs
mSJFuOObWHRAPgm3ZFsNx1xrfJLMAutj18a7mGK1Vty9hRGJhKgp1kqJpAMeNf4st14HJ2lREtTE
OIaKCJ9lMx1gGiamfQ0NyG7vXpw55lK7Bi/OQsqRXWkeu7I5x0nqDcPktJn2XDeV6pZ14+mZvlMV
WaDzP1j97x/A5+MNZcCDi2Jd2bS5DKCIxOtO6JgIUFraC+demE2/X+KLNC5sU6WkmjqKZi1W+AyP
BQC90p+aZwYd+niLIH25bprbTvgijjvSKCOoUcrEST0y+mrQ9PepjN6N+I9WEWCqCoOhJwaftZ3g
fJeIYhvBV6ywCmt5sDzlK4PbWKJDhIrgdcU2fYcNJwlgR42Nnr31VSTPyYjpc1ymRTChO3nRd9Jg
CcKTzdVbCeF8hz7PtURphtXTAdJnov+CIL050/Msi5gCRPpwPgQzBkCRmaBPPX4q0Dyhq8dlkgX6
bEUAgMI0UUBFQRAP1LeLZiszAtM2xVnTRrdvC0efXsz2RrYPaHoQyNpSaCWLn8SdwjbqpTbBsYru
xuioVZHbhiKfKBLCnSbUO9V0lCBknvaIiZ0q/Z4TwWz25qKpGG8H4DNoFviHcD0N4BbqIhhB/aBa
kRPbO7yUHHO8taTC+/dWba1kcXG9hEgY7zomy8SU77TvF8Wth1/XhWxZ9VoIZwUSiGJCHciQmDY5
Vf2dEj7nxXPUiGoE7DO8p0NNW8eSsalQfjQaXENSkc8xqzIqu/loOxih31n34PRFcwmqjaUze43T
3aaFE3mi1/GmYayEszVYxdo5mIZomlFkL9KvIPpw6/RmzERTa9sLedGQuy6rEmWxSYcQcAPc1WH4
UVeH22rKIvRBEcGLb/OeXC8nZxqNjNh0MbGcU5drjtJlsdPUuDykrnAaMnyVLRqQXv+qh63sorfw
pJHo858YzkVfznDmJJ7BfIDTFqFLrV/Abd3eyyZ4y4QsiFuBCEDxZGTPgGiNuuPb7UMrpNqi4Ri5
x+FTGX1MKsONTaeiHyPq1dG0+xO9LtI4Ny/HodGAuQzpweIeWTWnTj4b9uyM+rfrcrYiuLVWnI9X
ygVTcmOLLWwP5nQzmYJ+kk17BH4t8tD4R14foCujL2SqdCmrD+jAU54iB+UrJx93Ziywg21bRKYb
aUFcJe8A1PVMmpAZwIJ16KQC7jcqY26NGk57nyBmE1j+5lEmgDk1ZBsJdr4bJ6JFZuuZvXhhiPjw
aNBH60/qwdZKBHe2qqqxuk7BPT/nZWD28y6trU/X934z07GWwR0eSeqsVB8tFviltdsQDHv36D/r
RyfF4LcB3IHyLPaDm5fXRTN+ZJIUpLelGQcJ1uJO9XFuPRKf1frWkr9fV1CwTfzDNbHSJCzzBrU2
lr8Zf4z0MfuTOstqDQ0ump1HwwgnVNnABdR7lfatLhKv6uY/uYRXa8Y5nzFMTECtYc3K8r7oTrJ5
qGtBuPx++h7p4rUmnMupSUnGqcNqxb3uDSmYXnv5x1Iuh7F6LqUymOPqZm5UVky3dmZUu6EyveiS
eZol7bPcIzIoIk+KGodW+YPS6I+6Kn24vqGbheH1b+TclSkXhmQ2OBX23npoDmSPbo+bcM+oxXJv
PtX/7ZwbzLutvNcwWHGqUCxJGH5Qpc+DcUIjliAofT9uyK07d2UTu45BOw4XyYKS4Uz92FMP3d50
e2/2sn1+BpPkjSWYoN8++2B5QeANns13PAmAuosNSisk0Zt6v+RpUGfts1T1x3J4lqPFn4vvdFF3
aZa5Sx7t0hyPmdpCgNR3AsPbvCJWv4RbZBQ+lNHqkF7KMEtQKQMGTLIg7dQPkyyqVgu15tY6Hkxl
NO3XtZ6BSu9a8zH0qGv1GNbGE1T3Yt9MAlGb2WbosNKQ9+WT1tpVCamoPAdKWu/MTENPonmMqnjf
tsrPHliz10/K5r2uMchUGag1oKZ4a7m2as7g7sbbV9d/9fEjNQQvkM2koLUSwHkLOc3kXsF8kxdS
NJ0bvtQeLPuxmJ/kJXFlet8ugy8bjXtdrW0HsBLLOQCjIjY8Ohxh9R0NFNaxfpiA7oIR1khF7F7/
aISb9w82c1lKzj7LNgmzZoCmjMiYsTaUnxjZXOckd/G+cccXSdBTsXltabYB3C288N5xfDRU15VC
hddpBoCeYPBojlovH0Qm8h6+iTkeHe0OoEqxAZbDXf/NEGHIYCphI8A7kf3+M+DxkWfKdtUu8cCK
ZPqAhEAhwtFuqGfeZz7q7MH1/dy+dC6/gc909UjUm2qI/Wx9Ri2Ors9d9nQo7gE681L59YGiY9uL
dvFtjxdZ+XRd+vv5wdcVsNFcaxNMy/NNd7EtLXptFeheOHdecg/cts4xDhhJua09dVfuhhIwN+Rw
Xerm9oJLBTVsBXCCfCu8lQEHppKR8RhbsNvKTjd8q/+ordRaCeGOJ43S0KDIm7LxnN0E/zZEuVeR
2ukRhyO6u67S9jYi8aUCXE0DcwuX9JgNJUulAQtZ/hp9jLECOLyznBzYDSxdzy4y9TlyxzNDcch3
onB807+upHMxGLyoDaRJJl09y1bqW0ir69V0t2g5iNWGXVh0f9BdA6Cg3/py7jW2o8GQtByxknJX
wcuN0lkXtmVvG8pFCLeHhdqlfThCLbW4n8Z7Sn7WnSAjIhLB/r4KcKpsppgCgQhDPdrlUwRYJyq4
KTZvIrB9EJZOB/MOJ6LAlEGxWPAyPZoyUftWks/XjW/76beSwDnofO70FpNu8CG5D3xwsNYZHhiS
VIx94Dr3rkvbXLGVMC6CGMggSVRjwpRDod/a8r4QoZGbm0tmgXgJ8O0ENFbcaSKVNShlhPIhBvUC
3HdgL6+8GLycYLH5Cor2fTpld/KYnG0z9PNWx0Dm5De5/bI07TmW1V3fkT3pmx9zryK3ZY27Mc8V
l6RZvivlrnKkrt7bKpHQbjTf1AmQbDU0u/cho0D8XOutq7XdbbJk59xcgOkOfBkSpoOTp1Vg6FHQ
6+lXzJn5VQGKEYwQk7h/SWjoJJMeGNP00e7SoOvTFyUdgqzTUW2V/LDL/VJJE4za4X/WBahKEiTa
LNUxu+ppGWckkOrO7VX0cM/NUSkitPiAIdCho/XVptFTTfAcbWIfjTnnZRy+ZjadnbawUBRq90Wv
frLz9vv1vd68H2wbfSCY6wEoA58vbAwJNr3g6p+ejaM2Hayfiw2QE+/7cERV3KXproh/ibvPmA1x
aUr4UE01WHcLiBi5/e9kFahgEXIZRSl5zZjc1VZ8rnTzy1gU/pQaglfOe6Jw5EvW8jj/GS6lYcQj
3rDJQb7DDGH2imRqn5a9fK8E1jk66OC4GHxAlwvDqw1bfyOb86Q06epwZHmbfHoxtF+K6DBtnNc3
32fyVx4uKwc5WRScpRzjo9lDRx66VGAmIhU4D1cu2RQlE1SQrE+z9XkeBTm0rRciGLvA64jufB2R
Gudz6jgpFTwXYIa9M7vDjRooO83Nj/FOPeimq31nmMCRZ/+4bv6beq3Ecs8WEhcEW4NnCy0jP8F0
bCWLRrU2RaiaBZYY1t7Lh6AqRmnDKccBi4qjvRyoKXhbblVScURtHQyjGALGLfR2+0lty40F+2Jz
RYeK+IoD9uYTo4bJWXf3H/SzvBHH9F1ZW9ckGBWyEM7O8XOs7TGTT7Jf6Oaxul/X92bLRWBOBAEI
kUHlw9+qudU1qhKZoD+antL6NOu1RzrN0aTbthSsIbs+OW8EAobLbcR5B7tOUw0Mysi54E2AfJ1t
pCC13ee1CAlly87R1wlyDBusJXBI3IMkLiNQ40UqDpJUBVSyPHTyHCQV6HtZC0Z03dHD/n4sh1vF
IkHZI+Nfj6WXdSlm9elTF9mJH6LBW/CU3tJ/9av4qmHSzgqgayycvuEYW/qJ2me7vrFl0XTHhqcy
MV6kEh0PP1RDuVNORyCPI37CwFR5F9k3mXEa0z+IxdYiuBM9VpNcyaz/PKvPXXSbRYKnzYZVvlGB
20C9m+2srRRcJNKnKBxAk4zWp+FTXacH+ifJXZvoOiZUDOB888ndNKrCsEpCuI4F2AwEj7UIAHWl
6DG+mehACEAQBJjoC+Ib6cEFhHnYFu0KQOU96E/sTZMfVE99Er2FN3yhuRL0+kNWvmPSKGAaTNzC
tvYrGX5Ji6gFdDNQXkvg4gpihGQCHhx7pSlgCI6Oxo/BZe0Qs7ChcdOYL6v26pdXyugF5kEi49Wx
P3Vl6uag0x7I03UnuOXdsWTocgaLNDB5TO7INIaJ4hKFQkB5nx02aCa5WelNGNs3dlWwdN51gdtb
dJHHnR9z6IuBNMwW7GABgkwC4MrrErbX7SKBO0GKGY2ykUJCmBoYs1UccIRQrN91KZt6gK4WQ1QY
2kJ3zNtrKpSWZaIyGrW7RPXVJgwM+NDrIraNbSWDW6vcpM2csG6YzkPxd594kR8F9Q3IOANRRoUt
Cn9D4TL8rQ63aMn8d7JTC/CsAEabHmg7GYDj/14lNpz5+9LlHpp9WHbVZBu4dKGS5IC/9VjtybEA
rYCo8vC6BZxOb2RxW7QMtRUNFS746bt9JqCfzgNQGNzqXxtfcRU/PoZufCDCyubWkYJcVuFGbUB5
NwplJcDjx7sHOu5YUhCIFAD68ZQA6TCkV/x+f31NNyzxjTj295WfSLCnyoxyoKdlh1m90UUIyMzK
3i/jRR0uNm+0yqoUNURbR0N6x8gnZIPa4pBjjsjpo/qhLPOPfRkfrmu1ZfyoRLPAE5gQtsa/4MGE
3gMzEGqxnPFyU4OdttrPO+aURBD4Gx7jjSguPJPGiVJFi9CXUN0l4cmyA010vjY26Y0ILoguQStG
8jFGD2Z2o9t3SvTvjeDN9zkjSFMa0mzAahlGEgxj9tlAL4nAsYp04AyhKAGKSibIQPH+aE30IGX1
1+u7LtoJzj0ofVYXlYqdIMtp6u4U07P+ZKTzzVJxbgGZ8tIwJ2zFVNwuPZDmElVwN6iileIc9wxs
DrBXQw3gnT3MmvTLiIZDm1pHjYIrMTLtp9kEWE0/YdI6wvsjBRTU8BxjZD0prE/TqDwnhfkzrepg
qq1T3GZ7q5ju0DDp93XppVMJpK9+EPxq0Y/mroCGzMDIL7EuUohAILExI1oJyjJbhaD12vMPgdhQ
StzMkMHQBpv71hk1gMzo/l9M0xivFIMobD2J3sjkQrYl6yM9Y0dvdOkdKz6ZrTvsGcguasO+epPh
JjA9EdTuVtD7RiznVFSQo5hVxswMNTaGekoZ6inYi0Wp++19A1ElI/UCvhW3b0YtL8Yw2rNXJZUz
1mdqPlw/lOxAcBcANPktgI+qO0KtrKpxAcjK5NozCCiIlD01mfxBjQzF6Yr6w3WBWzcoJJo6Gsht
C7EVd0TlYpTk2YZKw67+pnjklOESLR3FTZziK8pJomn5jSvujTzuvBKNLPpMoaFaBiRDNhKhdksr
LwPB3GzeTpYoBb69ZxcFuT2Db2CgKRBYlHrjqBk5Dkbx7wssjFVJs1mFDJwQvIxIscN6Rh/jQLxC
AQI/qsq6COxoU5GLEJuNG6+CD30ehmg2ExST63xvGsmZJKI4TiSCO79lbFftXEGE1NYeyHzv9U6E
Vy0SwZ3VPsyXKrJxVnv7bjGOSi6I5DfyH+ut4FsJiNxkVhFjK9oyd7R0b6oHK3zoRJRdIjXY31eb
0evqgmk0qJHq877Pu103KAJNRCK4GAAJ/oYsCTQhdmBmzwn9ef3obwYAGhq8DSC4oFrAnfyk6htj
mLHZpGyO+oihKNO4yfPKvy5mU42VGO7A93VnL2WI2m6n+Y15TMfgT76PlIqKAjW6srllkvNmzCZQ
jHlhfW+M6CCu/iQWAwDG3wK4QAkDM6OUtYgwrHHY13Z6ykrU+a8rsb0XqLFbyF0a70b9qrgd7LLD
XiD17ExE20uFipnxcP/fxHBWO9BlAncaxKjjJ9vu3UEHQJD8J8GNjs1AmQb9IPwgi6VMRd4TCEnJ
g4bKnShttx1lrARwFlX1SWHEAwRI++qGkbXbuWM+Jmfjx7hTXIy8Ak/3R3Q2Hq8v3lY3D6ur/VaM
8/J9Z1Vtmr/Klc4M9d44hDugjOGByyjGQ8E6ss+9iwV+i0OG+a2LyWRFRjoP4hh9KMsTjHiR/VFJ
a6WVyTdDtLS2kpzZhJmehyIg3b/P4r75PufwU6WU+pSpQes7vb1Rh931bdk8OoA+QMcaSmcy3xXT
R2YUJwuaG3IgAYOpun9U6cfrIjZdGE6lybi5MC5F3u5EPEy5HcsIISSbOAVQUDBaKnAAm4EfyMgV
DRDdODjczdvmsZLV7DVmhJVLk9lRpcOCZ6WCabBZEnF7bJoWcpGqCtgLBdvzVqGGylWkKbhawE6O
FFS3B3b3vhGiB22eVFCEIKdAMF2BZNRbOeEQz2TUNMTLsQX04kDOzxP1DU31Q+DmRe3DXPX+stzO
xjmTjhFSlMCLzl6GTjS39c5IAPCFMgW631/bYExOYVPN6gacVsTD7NbTkBbA7h6BXSwylPe1aU4O
d1cMdBxtsA6rOLMze3Sh86461bfG6GrI8y6+6khfhk/oDTvJLyJMsXdWysnm7nOtCDOlxiSmJ+sf
w/AbQIavnwLRGvJuV8+SkWLGy1vS1m3y9Is9fZESEcnYK9nGG7fHqcF5WaIOzYDSq+qF1rK4SLTg
CWTe5Euym4wRENftuZUGh6gAhLOrQC4NV6mBnB7PaP0A9MGCXhJSnYAldS7QRTKYttO3mdcBWznp
dF9V7zVpflS68nmi+r2Rk0c5M30JTWbA7/VJVokKcoJlszg3LksV2ibqlngmCC4nAECkA6ItUbVE
JIXzH4kJBt40wqpR6S6RTuV8snTBI+d9RuHtzlicJwc5Wk+aHjJYByZDHqN+dwLRWDA9MIa2+NiJ
KhjvHQgnknMgVQk+0h6lRi8DK8etelRulp3qpw/5J2CEZZ8VN97nxBEnzwVnyWJ/X4X30tAYeYoe
AE8ryc6Wi12Vhf5/Ok58t07YhWAk0i0gewO4q5CXj41WgBhLBAbJTuWV42RxHik2u3mRZIV4dvu0
2OTnMDZnTQXJiR5rHiO7jjpRlPm+v5LbNc4TtVpThTSHF+xY7PLSos9N8yO/e9J+BHHsDr9ULz4m
butP5+Qoal8XnQTOTdElLy0wdxJPnXIQyn5UhtLXLMu7vnvv7mtORc5LKf0iA0AHy5csd42J0r76
U1P3s3FQaHBd0nuQyldRJhB1UDm2lddjubLFSo7GqA9xBlo/DOg3gqkLVulYXiS/9ubvRunk4F5K
PTTciZzxtpYX0WytV6IjWcrtKK6JF2s3emv5S/UrD79UrNFZECVu7hoKOIrFSKVQHn0rqU1SwHQs
MNOJ5m4S646iPNBChGi3eRhWUrjD0GmlkSg26OAWWfJsYNcndbVTwuRgjbHbJBiEr8iH69snEsmd
hRrjGwoCOQ1j6ZqXdySQ1daLgYZvxdFhIRpA/Kan6yLf13OYxazU5I4AGq21CslfXKG3qgvKKQR4
SPd+ZC5axP2+6ShXorhz0FfAK81anLYoinZNRfdyLupp2DTCiwj+AgWco9WAEQFYKlbnNrikZ81o
3XlJnjtSPVdJK5pxEtgijz+Xy0lPtSgDz0dTHYxcO5Wy5adF9m8fLm93ib9OFWpLA0aN4QurfRkT
R7G8KhL1uot04S5QKe4LohUm2PUoWK2T0ie0A5hn6V43OZEY7r600eJqgMUe9+WYueUc72cVzAdz
LwhBt+OBlS1wbkJNI2UsS1ya/TG70Y4z/GCOmRrr0O/U3fBr8Tt33gsHL1hg8+4OXUnl3EbcJ0k1
FNiponRQIMXcB5uadCZ39PTPTSCq3LPPXRPHuYy+tuq0yeEyJPubTisHwLPuGH/VckOwayJBnJ8g
XQdgxxyrKVnfEFtPNoCzrMUBT7rgdSvwEnx+fKoiqls51TxlzO9Lq/PVfBKMCAoskM+Ot5Iyjl0L
XfTqEIcnIwqUMBKoIfBEPD04G17D4AhuYsVCnuFXbhbuOH4Is4dWHQXO4d0L/a1z4DmDgerWg7IG
PigzaheYsjt1Md08be/VUHKXMPRIQ8EnrD5fP8eC24p/sBM6KxUJCdrw6a1EzmYemNZnOhwy6pai
Wtf7ppFXHTVQDYEkQkfe8+2dH0sEL7sCW/aK5PNLw3tikJ0G87Gh054nPJYZBfq8F1WE3te8OMHc
AUvHaayomRNEp92B+svLEjkVqgVnOwBTD0AgDtdXVSiQP2ijHM9zwp4xeuygQOoU+i5TAr28UR1M
z8r7KvEHED+IeBq3z91lhbnbOQxnS1UqeJJ4OGYLeK9SETCsSLV3Zea+R/sraF0R67M27zrIXXJH
GWF3ELqLqLd82z5/K6Rzz9xxkbV0VPEusz4ZgXFLHzEEt69eumN5E94wuNDIbY6pN+4nQXwq1JN7
/JIQQ78m+ptf9aT7OtDuye3gx3vAurnkx3WD2XZmFzW5W7tFZ20+VY0GSvvDRM/5tGubD9dFCExD
Z39fhfahXUqtXOExn4ELSjkZyZfr3xepwN3UtcVAQUIM9BjRbZ2BYl19tPRc4JBFLkTnXEjfjeME
mj48osF3Ot6Wt5KPDOJddQJTBIhvlS/0bPij2IOwpM37K/qyQZwHQT/7rIK7C7m2oDqUx2mv39YH
BrYZC5Iu21f0RRDnOZScoMs2a/CaBYGgZLdOQfsHS2sxMdh9/JMdA6+JrKNzGKjIby3CKlQKnkG4
Y617VKNfuQqnKAQEe9+r8ep7f0vhOxyksdOyJks03NP2boBlT4p67sNlF4FsHRTJybGbk1+g8/Yz
ITvuPzyMLsI592EpozynNvwwy2DhEIPAysbYMPHlkygNsb1xF1GcvygKwCQD8Ix4vWHsMQ3zpe8K
N06UBwzXC66X7aN8EcV5i9QuNEkpECvo0QnAJCXdXTcMkSqcqxjjaJFyFiZa5akuv01p6BTIvlki
wHSRHpzLQM5mTDV0PnrVmOw6sz1EYIy/rgqz4ffn9rJUTNWV1ytnDKcbM84tq6kxzjSC3ltV2Hu7
7fwuYjj3UCe9alcpdiRmDpCqAPPDXLNS7a9r8w+X0kUO5x0ki6Zp3+Sapz2MvrmrA/l+wKMEJG3/
Q9gk2h7OP+So8WD43SBeqR0r/RhOPwTaCAS8phVXm4PBnTLXQPvyGg9qbrYL76NbjLg7rKibPNie
KJwQGDY/uWgbVliodYHcTBE0U+vk0nfZ+K7Sxr+umUgxzhd0qGcoIdFVD4zwR2kAV57SetdFiFTh
fABK4k0OyHyEJ8beXk5p/J2kT3MqSqC9r4G/dd+v7ZirPbJ71PrCEnvEDpD5Qo95EN7Qw4SHN3bo
i/Llv6nFuYRYSTI9MSgOUX3fDiAd+ZFU7tK37nUx7DxecQsq5xaUJTWygd0L8zTsxyEBJa3qqpV0
U+UhcsgiFKbtKPb3sVU596DU4NLV6pl4ddOAseZJnp4j6dgVe7KcjXYSmIZwzzgvQfvMMpoUTq/1
l53igbPUa/asHikFXZDdihBaBc6Pn5JspMjsCkwoeY2+TwaKqe3TTKhgxzaPFFpvgIKhgMCJb1uU
9DFr+n5B6kK9GdHoqwKt7bpNbC8bxieAA4CXPXBp3t4VcN1DiuEC9jxddmGActfRvmN03XZg7AAu
/nRd3qZGK3HcLk0RCJ6ttETAMBJ/pOGua6Tgugj2i9+Z+UoE58GHro8tUuM0JdMIwu7qlGUdWJST
XQPA7zquRYa3edte5PEOHYVw3SpGECa3PuaDJEffR8dwD/ZXd3L7G2AeRgd5hy08gBAjuRG2mop2
kPfvg6I06HKH3x120zMQlPzSlfwcUyn6cQjAJyJKLGxa/kpfzs/nTaEtVZ9CX/OpoR9pdjajH9e3
UGAlKufnxyHS86JhIiYvzB8L+fn69zfvEQ1sKGywEx01nNFbtUVIPmPL7GZ0KuVTmfmRjFSuqCyy
HbqsBHHmTvU5pzkLkVjyp7tPvGmPiaEg2SfI+ghbt1hg/87yV9I4ywe4eAG2OrwT/ypdo3oGafmh
9Kog/pNDdhHFJyItWxorDKwRtAuWfg7m7m6RFicDAEU2AKVoUQuBK9xOiq8kcq8aavRDYk4wc+tW
/oXE0m46daUnnw3HemZvUgYKFD8Mop7F7TLvSi5n7jQZa5uqGhY13RmfCtR4GXxO9Mp8XDLyltyh
7uArvh1ErroXNStvnraVeO4oaCMKaxVF5mmQ7xE5OqrxXQzCvHneVkLY31fxThmRihZoGvfs4taK
qKvFhX/9xG06ZQ3crIifMUrOO6m2NvIE2EuqV2uIDT/nEYaWvKbwO5Hr+Ac7uUji9msuyroACi7s
JPtcjbNfLE+tnDxZmf5skekJvstFd/ttnsayo0itOw1e1WSH1uic1DR+lbUI1m9rB3VDB2mfpqA9
i6fjSs181JIe8fdUg1XGrm7tfHnK9W5/fYW39nAthovualJHOXDzgQcyPyXFHRGO2jBLe+9dLgvL
WSK6j9MUtZS/Hy4YoEg9CZPXbFgZdO7RWdQaumUzukwwaGDBH7+b8kbTbWdRNYbN0ENpgrv9JtJt
p6yPoAIThEGbi3cRxedrGgrCQzVJUftS0Fbb7obi2/Xd2czh6Yiy0CmM+UMghL89YkrUNTnjUfMA
ro9mXuWGPqhfMtMBOg8GEG3M2nh/eTFRnXdTNVYo100VfIp8gGeGcxpSCf4L7fuhvKt0QUlq846D
Qr8FcHecXSWlMcLykDNmcHG1a0fwiH/F3ZEneitt9metxXELaRp5VS0djhNrFNH8MrAOqZve0kD6
xjAA4mMkxNRmLoO3/JVIPsKbjbIeQDtBPDIarlGop1JHMwyIlUqnyektyHLOaqQcqnzwATRCXQpU
fYfqSyy4Azc9yWWleSfaz/XcqdqIfKz1wdQAz/sQqQI/vZk81DVLQZ8og4bma2Pg6u1UdUYzTPP/
DPTTybgxg3onnqfeVGclirt1DK0x7bFA1twMiSPVJZYs8eOo8QRHb/MEAMBExuVj6e9ofNV+NmV1
QD+M+mC5ndccCi/zcjd1tR7kUZ1Ld6IQ+T1IFRIIgIn8LZJzxmpYVnXPaunW7eAxWsTwXv3Sofb2
FyqQdJPuRPV0kZZcTBvFi1kaLYI/kt8qkl9NgkGd7YO30ok75+YoA2UN7FDotwEHV3aI9m1g3oU7
7UPx2TyWOzNxRDfA1tNqvYzcWW97yVJbBe/f+djBaXYoePwviczNi+aiGU9T3CudBVKQSPNIoXvg
ffNK4Ke2KE45QwZMMYmEgutm0/JXArlYtkDsoZcJcsA6LR2A2ztWne9qvQmuW/7WM2e1fCYXCg2E
0BAFDzTlmoekOoyq7pTxqaEiTluRHC4ysDTE/Iw42Ju03JOyZm+Q9GQRpGdtXdAbI1o5zmeYSp8O
Ug0rb6MHLfoRoy2KyiJ9RMeX79OTUzkBnSZMPb4pDmDf+aAlTv2987VddrQx2Wt7dPevqSjeugyT
cxlGUcnLhBvcWwzfqL4iLDXml+v2sH1Vr+yO8xH5oodyHiIKZ89RzdX3095Ee6UdZH7281/ztXIK
cf4C42plZKc2Uj2Lb/W3S/l4XRuRKXDOYaxTydRf+5WoX3RgIosPyySaYRcI4dvywMWQNAVQ4MBz
VoEWWD9qfezWtuiVJ3KufDfekpSW0odIWv3FLoUbSkIWZ3CzuymQT4it70Tbs33TX4yB78wztCrF
BDgSpmaJHFXUOna67+uvbfjN1k7axKgcI2dYDsJK27a7/f0g4geN0txIMgxlIt1tSR+VVL1DnfbU
9a3sFMPkasu/puR7NcSLPM5nyHNkGRPrD8m1Y2Y+SMmB9CKGoc3+5dXzizBDWj2hKyumGJiEUqOr
PIe3ku2wmSPJLdjc0f2M3mUw2cR79aQnjigZs5kCXAvnfAduk6iSS3hFe28E+k7Z524UTEjiEpeF
NyLT2cyJrOVxfqQPLSAmt2i91YL4h+pTPw1AnBo5cJMUlbliP/jEzfzKBWPUS1w7sqglYjvYuWwp
51vkVk2GEjlKlB7v+lRy5lDU+r6ZR1jryLmXsuzCysyQ4NedZZffSU6xywN6NB/DXU2xsBlGycLH
STSH+w8++rdqGjdJo8RZtqjsOYVoNZgOy7446WjB0d3EN+9FOylYRx4Tp1ZlamQ6jsYCwpzhYRZx
SG27z4syXARCZxOd/kCq8ep8/tLY9r1h5Q9jqT5cvwq2A5CLGC4A6U2Z0jnC4avjX5ZkuKxOsuRn
OxfZneikaZwviQpAP46stE7Oy46dNMk1XRIsruwlvuT91/3hDlozp1pFWAA8LHcWeUz14PrC/cMl
YIGTmlgGslNcJNqFeAIiPcasfPDqxxbNAqzBLL9X96Imn21buIjibKE0s1gxSiQZC1rt68n2yzL7
bhmAH76u07ZNX+RwxqBbkZmkMXyDUd5JwM8eBO1529fX5fucCZRlEcZqCBPI1NiJ6bc2+pDOzzrR
HHlQBbqI1oy7VRILvKSNitf4YJxt5VOa3yTCfl/RenGXx2TIVZxYuDzKyPLbpf4+tLMo+8XW/F0G
BQzxf5sZZ8dlb8UzQEv/zh1mYIztTtTNHAm9qP8DicC2Q7jI4+6HDvAyltbBBmp/8uRv46fpJfnQ
7TvH+j4/K768x7UErjDRaRKpyd0ZalWG2tDiuKoBm+BLdnNyUj90uAxByvsg6W4oIt8QbB6fuDQr
WU+TUiOePH/Nlc+Durt+mP7hKfR7JV8dyCquQatcPKAIgav+AS3noN1mI5GJB0aqHYIat/zyP2RP
NpcRuVAZkB1A7TG4Zaz6nNTSAE/BeMM0t/BiLyrd5MVwsjuW4atErJqbq3gRyCcAGkr7bspwpO2R
eDNGV2mh+dcXcvMkr0RwjrYESphKFQT45uBa4UFaXF1EgCDSgnOwYwqYV6qb6MciLzH5GEs/r6uw
eahWKnCOFRD4WhqnaPYblNQldHQ09WeoN27+dF3Odgi0EsQUXdlcRCRFA8IyerDk7KNRmbeZaewM
mh/NEUW2VP8qp9ojbjM36+tzGaLCb1mCjtTt8G/1G3jPOwAzamAhLhhQfdW1d6kPKkXjniZehwsy
2atPdeu2J2HBcbtSsJLM+WPAzfZaWmIbX3vN/cwLf9S3DOI2Pcxe4qR4CwKfIRANoAk15ny0nSw9
BbArOhX2xaH40gaxN0Pcjen/H2nXtRw3zyyfiFXM4ZZ5k7IsyTcsW7aZM8H09Kch/+Vdw/Sijr9r
lXYIYKYxmNDzE8CWQ+6Tg8irQOFpFQPVuRDNaYYXnJs3722xKxXTmUE+sai8In6eeTCoYtWKZBU0
SqVLQanfKQXHL+D8PhsqSFK5mUsCKM7TUAP9dcQJfW3HCM6KwcYIcslM6gJtj/DVBGKjnmBXoMgJ
sxtrKCRISQM+FPPWxEBKPmTqICTYs075UvZunD1xTJ1u+h+OwcWaGExZEjEWlQTKLu4b10DSgTY7
1Kf8ZDynz0pAW1Vi5Mcibwn/ybcGYxpIj0AkLSmMvrfI9lIWC4ieXYI+h45DPbmt2OffZxRbaIwB
1W+wp9nYxU2wyJJNNIwAebu+hTwxjFovwL+m/6j2Tp7T9H61Dkb/tVWer0vZfiicd4t9li5SEWlT
+it0WHrzIT62u8JLfR4SbevEr41jH6Uz0YSC1GiFNVewu7dILSfJTioyvxqFV12IT1YxVbZJBJ6X
ytlKldF2dcS4lVWBrxP/iG/QAPmQYxKdieDYkbg6yItblNKkvsbBjW3P4LxcxgTEZRqUGZxf7hh9
KVRMzO1fE3niPCT+cqeepVBLv7hTK8macoyEQrTvUUF5ZLpPny3HCPK7weH3S297jRfawt6eVjwt
LSXqoL1nWhjdLc+Zq95Zs53v6FjIrnYM9ALzgie8raQHfLHIXpoKFTCJaG1dBes4OJWk7OQoda8b
wzYqnveSQY40WcsuHnqgYl9geI5ah8hLcNCetxQGPQpDSVG+hvPCuCFtfSjS08KjEOaJYJADnC1y
GhUAwKrbqy0GDhmfh+jb9a3aDpicNYHtnIM/WsezFqPd4bU6pg+9DX/GpUTP/uIqn3KfRzjCORu2
d27oB2lZaa9UW4RxepdFn/7jghiQ0CZNjccOjvyyT+4Mn/bWRKG0N214MH7k8A6Jtx4GHQo8TfSB
lmbF4zEeXwRu5PqjauDPK/iXNrM9cp1VDWIcIwZIZ50mjnLI3O5rvC8e9caeD+Q0H9A4SgngMIvY
UdGloN52PKoujipq9O8XhlsiYlNkBQoyh2zxxlkNelVwlCjhGBXnZmEb6dQejV919RG3ptlrSjYH
Cl1uaztvNQw+EEtKQKYAr0nC/RVP9pAfhqbiITr9lWvnxiBECuIQGezOtEnBVXzDtGcJNQ29b9qI
Rdr14+Ki8BN8UA7vfuZckxqDGwYGH5sdevZQy/cWlUdwIaMqEcl/zDS7bmscQexU6qrSwL3YAaAE
MXdWo31ZhynslXw/V/nTdVEcM2Mnl3SChtbXgmpGj/LpZL6JpojTXMtbDQMcaZFZoi4A0ef0KCRe
aVVOER0rg0OJTY/9ilroDGAoBsa2TdSdULN9Lnr1RFypcrP6KJae3D9e3zaOQel0Wy/sVl3qBKkn
rEncx6FyGELakSqHvIkEvFuEpT9MJKFdCpC84umjvcchjUPF96ZLJ6UoX4o9jwGbY1rsjGmFJII0
lHhpxdUhkTN7EDsX0/da7WBEvH5ADljoDFiI5rysSgZZpamES+2tbR3O4A+8flA8j0xn0GJtVxUj
A6AWS7Ag+S+55AR6j5d3WjPXBGrIn5jHWxgDE7lRJ0YawY0X6saZCjOostrRO8IBiW0VxDRACZ15
GDpDP+NCBdNM1xY0biLqJZyq+rnRd7r8TYiPQv9lMt8bc+bg7vayzvKomV/IyxU173o8Wt1OGt/S
pv6i5VYwyyYHLbYB6SyGUQsVAyRQgwJAWjWvLx/K8pWjENs4cRbAKIS0ZEqMQYe00E/yQfReuZPs
64KdIypP01lVbnc2pZrJYifKHF7n8F/CXGf5jHpkWlsKqQnHEGUbiJWn+/Eg3xmx3fvSnuw61POT
0Hoyb5bg+sL/HLFMywEw0+x/CsOGzM26TUhJIHhyhNtsJ/mIM54Iol3y2xoIzwtcAjSMBeKD5Q5O
4/yrYZw/gAkFi4mux0JGn2JmmGWLo0aDLZGSYxd/sfizGOa+sdaMHjE8R/WEKsSjDs8O/KTWQ3ys
j2gKectvzRvj2/XN5WjtB45fGIcoKoveVrQ8aw5rPeyKr9d/n2PsHyGyi9+PJnWaMDENjUE1qBJl
Py8frCXMJbvTw1T5tCwP1+VxjP1jjy/k5fpUpw3YNt1GPgpZ4ynKU1nxCIp4QhhEAX9J26JAG++w
et0Vwvi9APzXUca5q/8SAjgrBAspjdGsWv5RlGrex2G+N13lVB+h7qgR4eXCuGbG4IulN1WPzoef
meU4pKQpyS16GBNX3aE50xfhF4NcinY9535zL0temnOJJXhby4CMNK9tORVoHe9BRNP23UGKRCfv
eYXZ9IT+9Ll+7SxbIB6j53ARpw5qWaxeathi2nuEVIGp8Cpi/xIEPotiwWOuip4QRBXrH4unO+B8
/Sodcud9diJ7vhm+95wnEw9GPs75wgRKDRVwxgDXizjNUUEaJD8VPuhvHnp3cmNn+B7d/Fs13Bmi
2f4/tSO1JOF2cvUT8eBYhuVJ/aaiJRXhRhol5k685egJ2/CN84rRc0gby6vRTirLXrLIwaRDju/A
M0GWxl82G1R0UPZiVImBR6jyMxSii7d0kJew473TeIticGVZTYLoPbRyqBCdEOY9Rgrb9ZhyUmU8
MQysaGILT5kyqpS6m1VhUrhyubsOwzwwkRkwaYRlLceSUkBQRovPbWyToPDHcA1H23AqUOTSgYn7
wTPt7CCG6Hqd/y2CCtdBAlOopJkG87BahlVc5AGv+r6s3/NV9AtVCkTFepjqMmxbsKNmy7Es8l1f
jMGSS18igVfjvx2Fv/gG5r1VVVUNCgcdPrXyHotOpNwIi2esn+r62Egnyzpo5K0feC7v5q1+IZVq
wAUE4EqPaksH5gzpw6S+i7xpth8u1x/4eSGA0VSpif5Xvzgok6OTo5xhPvlOwyytpj1GleFF/ZMw
NM51reIti1HcSjAFDew1KOSx0pO5IExd/FPv38XCGL0VSNcPJkGMZhBvauVlGPxiuv9vq2CuOEDl
UGISGFwuzI6fBLS9L7znMP3KK8fDZjYHjGjJwM+kugtB7tvwxeaoC+DguF8Gb6r+6UF83jM2zamP
6bJMFi4cOBBuJt91bQrXgJcq2LyyL6Qw3vFSgnUBtJCqizoCG12bBxMF3mBhtctI5HXI0ZLNa/vH
IIcmJNNsIgsJfo/UkeuHQX+wumMy+Mn8PvdHZFWnkdetQ/2AazIZpMiboVPkFDLBP+1SOox4X4WY
Wu+nvvovTvLFVjLwMEvtZBhdhYi49Co0o2c2eBsn4XU137xlLoQwEDHltWgsFbQi07owIn3YRsku
qmOOu8NTCwYT5KTs1xFn5ea94hn14lRj+SSq5JOV84qOeCtisCEpG9OsaG2non+Vm2dVD+X/92xp
+tTFeHqUC2MoMzoHfwfuVm8aI45guAYR3HYWw6XJg+vnsr1hZxGMHU2pLldTizBCXKnhgOhYOwiI
l5k/+ln/dl3U5uPvYjWMGcmxMedDA6Sj8zwU1NUTv98hes/xZ7aDjRdyGNNRcgze0UWYTrFrD5TW
nQTDy3SnolmwRS0CLxLyUTP8p6met5CxH0Mx48pQcKkv83rTwGtzpCFBaancBUo1OkJTgM8j1fYT
wtIN6qerzhDstW6fRyI+KF1xa2bDXTVUx2Ep0bysBpLxMKt9MNUVprb3qd0b843RJH4CEhRNqk/Z
Mrpx0YIQVw/KPjnkmYnJuXVzn9aK4hhEul2l2yHp3yVDdBoNBTkzmuKaNQrTrLcFIXPiqQzaKeGV
u277xxZI4NEqrYiWwVxmllzHsVjD/GiD0s9pvoKj2kaAuCWXvG47BHWW9se9ZqVN1Y2wwFmytcJp
8aKCHntpsNyat40n3qU7852SOvAuVN462TsuRs9aLCc4clp2Tfmd17AL3xHMRjkFr+6au0zGRDEk
RI7HAkETIVT30OpHnJ0rlXh+E5Codc5ikwNKbBzj6bq9bkLDxfYy9jqvE8nFAfWCljRAi3d0VClR
oNgSj9lqu/vmQhRjsqtkjmVXwkPFRJrCphua+YjbgwAKsUw6kCZ3KXlX6sZu+nJ9ldsP5AvZjPl2
y0wGYQUsde7qY0CTh1Rf5Grez83N8bRrgpZzTW1j1IVQ5jrEaarpUo8I7n0m3uLN6DWiI0jnzlZ9
NeQXgm1eVhfymHsxiSpNBZcqvX4FX+k7Gw1VDz2ZOLf8X14CZyxk1pUKWd7FBE2DIJV0zFU7pcTw
43IOE1PyUaDotK3+1DXyieQkdzknue2nnYUzi7QMkah4YoHAW3wB84QTpwfZejbEQ0T2pDsSPeiG
t+sy6U9ew37GCYCDNkUSATsDAYWGqLaYH2XaeYxy7jDntQNvx44uLjYGXUehN0qJVpb2Hto/n9P7
8jtFV8onXO3LxE5veQ9WzpXNVn80zVAPao+6f1oHVPjmTgkolzAPT3liGD8n1ce5V1Dg6a7GGlj1
ZGOwOOp/El/u9Kelm/ddue6jVd1dP7xNozjvp8YAqyH22mgloCTSjDA17lTzOe3+CV0uZDAgOpGh
HLsYyAZ2sRvJBV2ku9wZD++rk76h285NTtX79VVtX04XIhkwRXffGhkK1IQGW8bcMV2YYZDvKNew
ikCVz5FHf++KDbDFH8WaysNMGTHpU0UGmlVu7SSu8WwFlZffkpAXROWdGwMyBIEZpV4QGJNKC0UM
1akU1r3SiLyF0fO/tjAGT5JErWVthX9Bm3pxdm60s9Ashmgfyp54hULb9dsXx8ZASWQY2SQI8Cnm
9/hm8jAU9iX2dHfxWzcNFBSi2LiFd9K/VC9eSGUwhZSaUCmkhVsRH4q8cgxMDbU0Tk0DTyXZSpBk
KOZJGRFHmfaIm1LSlyN4v+zYyd0q4BUGc9SDrQUxy4r0Fs3HaPOLKL9kxT7hEcPxRDDIQVZQma0J
UjH5cCwspJFvdYWTQOZdpWwhSDEuY9vGeMaI+48xZvsmXDBbM/V5KQJqLlfUnC0CUQoQDC0VTbKM
xz76VKt3be8OSsa7ninUXZNDN/UiDIkGxjQzBMCtHExefOidaNeF494KzEPsGzveDO+/KJ2lmJaM
SXyY7Pi7vFIFjyQIBH9myJFq8Yf+Y8Ch6pc+usf+Te1+iWPz0vEIvVta6EQrPU2Y7i5hkB4vWLjt
rJpnIcxNqRaaFgs1rpNoBoXL7PZ2O9umuwa0wzj5EgEj+NQW2wB/Fspoe5dapF9nODmoCD4pQ38j
rovNuUQ2sfbsoLJUqfmKcfMpZR+uOzsKGiQYlZto13jlU+0mHo9qcXNFF9IYrM2LAapBfX5p1h9N
bXpQ1YoTwduwKkuiLbmGhEyYLjKb1kpRXvaSLiH13LqyRo6mkaAoY3KqtXu7vnkbq/lNFONjpKUp
LVpdoiBh3BMQ4ovSl+sCtp4rv0mgX3BhujJmM4kLxqzjCZrc0bkS+p3uFoVd4bkihqBT+Xpd4IZb
/Zs8BipGXR0xma+T3EkKFquzK6W0S/lYNMey4TEP8w6K/v1ibYSoWdpZguQO8RdRPhTpSyIHusk5
I54UxpcAv2uTiSbQASxjjtk9S7Poxih80Orgv20do9pzm6XzFLWSOzb3muimOSorrJ0wTGD2ebgu
iv4UA+g4JczEUSRNNi32op1NRF/QloAaJ8w0RbWKbYjPMt7o6+tsvPQgVb4ubit79ps8xqSmOS4L
vYSeT86IvtLerk+Rb8DJTH1eCnvjgv9NFGNSlTZ2Q97UkiuK4OEYLK+rLQdDEdzrS+KJYexqHspS
y4ZZcjMjtwm4hufhmOS8YAPdl2vnxFiTXpS5Jg8VZuy9jy6lXo3cJixfiZuEuZ/zphj/BSzOasEY
1FzFszIqEEc6n9IU9XbmmnFouj2COGKKVwjvmboNF2eJjHF1gypCz3Fai3C0Mr+cMidTREfXbwmm
hV0/si0//TfVYAxMKwUjtRbQ3mW7+AUTX2lMbj5IomMsKGi17ukzq/6qG6jc5kjeiG9AsiVTolXd
UP7gLI/HSJynCRgSCa09a5pdTuQpqeEGZHicSOvnLo2PqiQ4Zt5zlk2dpT916JdshX7bBUpWltgK
IIJHsnVX3JETSBt3NUgmeL7o9lV2FsP4N+OkJXguA73iLLMLMJjLnKtsG4fPAhgMacdiyRYdpxfF
WWtPOLZFXUMtHu7LYeYkDnmyGBAxBAwRTdIW+Ni9ltbRAt8kYhxDynnC8cQwICJkIyhYR1xgamk4
eru8ZXHyMvfGjSUPKweDebIYKGmyBPfyhItZKG8NclPpstNqu0SVOHK2gfF8TPQ7LtRNw3DVZc2h
boO5y6x7onyXeI2Xf7lOzjIY1DANmcwZImru4PefDB9a4M0/Ortz+Dww2wB1FsVgBhJfQpdUgEQ9
auyyLx2kdyyQL8n7yIg9DkzwbIh590i6oS1G2kiIx0SBhdnXpis+Tugr0f3Mwwvf5QVBOQLZ3tKY
SHiUCBCIyXxOD/KCnvMW5mgdmwc12rnsM0SNXbF9F8R3RdOcXAv77P76zvHWwWBDNi512Wm4Rmr5
dbKeheX1+u/zlsHggRTXdWtgLom7rp9I/ANNyxLYx0cr42gATw4DCKvatsToNMntxN7Ho77OgtYc
b5Gy41jptgP4S61ZamyQ6EiFXmBBQpqEXd15MSItHVFt3cidjBQOWWseHzJvcfTvF8ggJ0o0SKjk
QrUCquJQDloJ873VFjfr1HHwmwNCKgMQcVTGijQnyC+qDwLCtQux0+X9uk5wkEFlkCHqYiQxLYI7
Il/vC1E4SGu/M7PKzur8oZW+XZfG2zwGGqY61gt9wTuuR9WMJTmR8clA4qAaOa8dHrayiQPdKAtL
zAyoeuF0SPYLnrgjr/3PBmz3+qL+4nD+UkO2Z3SKUAok53gX9J6KYbeU1ct7T5HOc1QgXnpb8xxq
DlCwiQPLGvK+ROstBCq+dQCRCdLOukveZX8AiwMonnhFBhxV1BjoiEUZJN1RD7/IkOy83ZXVazpz
VJEng4GN2CzkOG6xjVp+zITIzSPURKKGj3Nam56kgSnxmFWsqiLbC1ZGqLPUMrh4atA80cmYdeEI
D81hebcC2S72U1i89l4fmqfI0znIuBUTtKQL4Qx6mN2KoUkrDCA7ju6KsqoxVJ9mh57bFPJmDG2F
cH+TxgCImhUkS6WBprXnYx+g3nUvBB/+RXB9UzeP7mJZDIpk5lyLmRpJbm4ogbKO3yRV+55kNa9p
dRM/LuQw+GHGMbjTagB+N9du1D2LfYIIQ2VPy9d/WZCFMl1RxZh4lo4z6STLjFYIQkddM6LrfPbi
tuOpIrWaPx41xlkKow21tRqFmEBKj6yV4YMuYifvepcmJupbPq3Z9u6dxTHqEHdlm0bpCKeWeH3x
xcJLUUfdIi8PzhPDKENhVhEmWMPAMJrSihtblh7n5k4QRZ4xbWqdSTlWRJB9mSz5YDlFa26h1N8t
UU/gi45gk1PiSpljiQ6mcewUp3YXEeSeznXl2H6CXwiWf/cB1rnuxkaG567dRnt9jw/Ym7v2Xbnp
XQnJ8Ogl2Uce7+7cvmYupDIYHPVqV7Um3NwOJT/YXQ8VKrRMBK4PKlOEY8m5ZjaB8kIeg8dzI2fT
TG1ADeqbfG95SoDGOm7wZFNdLsTQU75wqPSqyNdKl2AEgpeZ95MW2dmyF6t/qEK3wN3xS1sYY9OF
xcgNgjdQrO6TPNR52fzNS/ni9xnrIg24zdJhxPH0blqsdq7xxrltVWL9tgTGsmLMxFOWGpZlfk6C
Yqf5w2PqCY7m0emPiL27xp4S6vCqhXh29gfqLppWCbj8O82rEVwVwzn9dN2ktkWAS8m0LI0GmX5X
gkVGtbGiwNVdNBpuzwZw9UUYFEysh+uCtrXtlyCWqm+oogoVQjilrAQTmxquGkF5InGM6vm6oO2r
3jxLYkJJeYpcnD7ASRt8OlCw3GeudSNienqBVhOd81SQto31LI2BJF2IkkxbKsSm9+XBPOkBLYWg
bqHl6d8GWse2bz51NirZbq1v11fKOTu2sSWhAwjNGoZlkGGntoOf4nLuyy68Loa3QgaOkjXPW0Gu
kaFrc7uNnwaU56ip3Y03fYpi0qCZeJFkarF/XM8XJ0gXfoFMWTn0k0mVUp5yG/E6u59fIrJrYr8c
VY4HtY0e5/Nj0GnKSZ/0Gq6UuXge85dk2l3fPd5aGHSaIs0clwYoO8fTgwCivLmLb2tF9mYZMyRA
VsiJc1IourZ3DFSh4aer6xjrySZtlzadU4hlIHS4tJQRgXHTW+aK12LFU0QGRATLqIS1hCK25aM6
72ftIM8cXf/L1f/rnNiaX0Oe10WMIaM6Uh4JS0St5nIHqhtaB7cc69vGyZ7BwqU9XT8/HpywJb+p
IVREEaafviKSGoHgSDc/+WdIyLv6OdrIcvuvy9SlY45VdonlZ5FxoxGTNzOLg8Qm485Ic98VHfpo
XEV5kMz7pk39WvYSkTcYY6v5D7fm+cjoYi/MWFySYZqSj3ikuZ+eM785RJVdoiz8JgqNQHNQk/+g
oUC8DymHYI7xHA2PVJqjmiYDJWA77TVsKZo1FskZDCvQxv5GFUxO0p8nhkGRPCsGeUxQZmtJnZfH
j/OieVLNMW2eEAZKRmHKGwn9LO5gBaL0MjWuwCNa4mo7Ax8YxFHEpknhAxNUMLP7ZHnCdzpARQyz
k8y5PHkLYnDDKOtV1uMUz+TxC5TFXoZw5FVsbUekzlrITrxc9RoheIIVdW4UgFDHlyKndZMbxWsC
lAxfR4tttLdMS7XowDiWm3KNLFVoaArUkh6G7liJrrCcItleubHev7xKzqKYkxKsIe70CuuaHBnF
dVMQ7QZ78sG0/DFUk/f22kamszjmrOSqGlEzWGBlQA08LjWLUyu4rQy/BLDJBFRBStIk4dVDhBe9
H+0e/oUcXj8engzGNSxn3RLyFVg+qnJYqdadpWrohFyD62I4e8XyUeZpQ9QyoVqw3mTkk7G+Xv/9
vzid571iIHzNoxxcUTCcosCsl3wyF1fSc8xx1eZQK4hbtvJpkbQfdQy256lN79Sh+2rJ2Uu+VLsm
R6fRXH8Rs+KUWu2bPCDlmqq6f/0jeZtA/36B/nlbR6Pcr3gzKW9a+86dRrPFf4fr5bwJ9LAvBMQG
5kKqw0cQh1YbSHYaotRPxO1Swe3OT/GuPSJzdCic2ktyW2hsbrSbOvd/OlvnT2BgX8bggErpMlqY
QqmZUk+vkXQjruzL4QSS9a/Xt/Qv6HyWx9wAho7ZJnKKshEqbz32TrxXYfW0/0j8yiuuoABybXEM
wEyZYqrJICMUN7deI6/OHKEmtR1vFHQKkpg4acYjW+eeKYMyqpW1cZ7BckQMjpu+lx7YR1E1HJ8G
uz+KrhTMKHfsb1O4CktADvnL9Q3m4AObvUBauFBIBEy1IsupiQilye2ER0VJF3FlY9m0RZr2WYJO
QRodphwZOUr0KZshr7niL/7XL21hsxXCoq9ZKkJbFtwPpUd+1DeVux4MzDfIT8udFAj3JsqK65fE
zhDKEuGH/bftZGAqV6bZilqEwc2yuCt7LUyGr/L6fl0I7yJkeTDVaelUwYppUuZnjbm0uKo9uYhp
hMZuCbjM5xxkY/seMHtLy6cBWpJLIzo9I1uXeSw82z76+egYYOnNqE/QPAJFLLpPy6g/I8avOrMa
O8skcG4T3nIYUKkbqzRnkAG6M8i0xm9Vxjkg3u8zOJLplTjlOQpiK2uXznvCa5b+y9PwvFkMaICm
dhJj+qBp3jVb34Oc5Za8jQcw/lM1iJ31lOxBWdxyhwrRnbliyGx3w5CLOrgugVb/Y2ANY0+7sR7M
o/a5OKygSKI8ZO1gj2nA0XnOxcNWYA6K3quEOkt14pgfVdNj7RoIFNMeFcRjeGlIekbXVspEucYB
xUZTCe+vStTP/Wo8FrN5Z1iIczWFv6p9OPTG4/U1bmKxBYp30UIayGIpw0D4BJI5OvMQU0xOsxH7
6QqcnESOdm5rz4Ucxo0oszlbxRwo2bnll3HX4n1fgk3v+xrQRlDzsLwkJ+WJ5+3KJsfE2TaPTpcH
a6BFIZP2NqKBMF56r5IwuEET7cxIgzTWgzSCwTelW63aYzy3rS1ogxeJ1adKk20Qqjkr5mraTWLu
lXH05HKx9aS8E6oMo9Jfo6T9hOikUyUj6gWrPQEuFsp4JMvJSjCrEtG8pVF2umAGcRvd5s3oTNLg
6nlil1pi00YQwyq9XGzx75HdapOb0PHJZuyUWmUrXemb8nhSc+Iby2AXxa2SZY7crJ4opbcaWLyz
rPf0dP6UFK2G+v4qaNL6UBgElV2KVxVoocH4R0NZ3FYu7ChDOCy6l8w2MIjllTl8uGjdo2gKRT8W
2h6qwroVi+zH0rf+PJ8MlIHU1X09T6ccY+UwBXGwjVYAa//Duhp7ozGdMW48SagOev3WC0tsaxht
2qflrlX0t3HNnWYAUU3yJU1yf2oQyscOlMb4fZTXxAMTObgV+8qRRCWoarKXG8GWu/6mEZJAa8GM
ibL+1lJvl0iz2wi+yYABZn21vnYmRmOhBM/Ti2lwpl4JUFM8+6RfRjtS69QjS+JjrH3ptE3kYlid
M8ilWxvfC9EIsqxu7RxTo8QONzJOfLbUz2pbHqV8KmytHRW7rMabJC/wESmx67lF06nZPK0lOQom
CcylP5ZJEuS9eTSF6UFU632nD25Sr50jtY1mx5le21lPdpYx78ZhSO141F3VzPei/DlfhEOhToGk
kVtj0W9IL8RO3GhPhhm58ZKFlvA8q9Ir6qVstcLXv6d1aedDbcddfbvq0VOcEhc9xw+U+1rFmL0l
bhVbn8njqsVPNZlsxZL9kqBaVxa/RiO+RcW1ZomGh1nch3FEu1s0u0lJAjmNkUaUHHXqHR3tDTrR
DnMB6pq0OOhN6Wd68Tk1wTedS4EpDA6pliN6IJ8VaTmo0b0JXuXRMjwhST5rbfw6SxO4lidln2mJ
M3bGbZXPezQ3OGkx/JjV4WisX/TSDBZT2+tqAUaGAvVMxSPeS7YgFvda13t1SnaSpodt9iYZ+SFr
0atuoceyqv2hEx3SYs5SI/wolCIUhOKUF6o3ruajVNReYVieWsi+MderrcnrY1vGp7ZdfUspnQXE
KKag7npDtsmMiYUYXdxE+auof1FVkAssiY1ODMfoGiceUqcuyjtxRfq9QfuUBo4YK/WSIjkovWwb
60sn45wK69jMsHh85grSxXSY3TUmgbBUIWK1LknAOWFq7j+A9vlNxraUdaDRqitDRGzRBFFOVfia
3D3qY/zfYgV/lJKs/VgI9OId25OEfgPwGTXcwBHHTWfJhNVFGHo5gpDJAYJqfhvE3xNf3VkP0s2w
r0e78qrThOGZwfwmh7zX13YNycVWMm5ZEqnpaNJQcLaTHbAwnuIAg7swAu0/euksw/DU4tWVK8jv
VCTAhCjbbO6b7J8qBi9Ww/hoWt83Tdvhlq0141OxTC8kGRxZMXdy2j0L7fRDMRrOHBeO38lmHHWt
1NUpQR4QmU2Yz1B/HdLov+m7wQSUrGJtrVjAIUUTsQXM3l2V1B2L1rtuVlsMAJexDnYiuFGpma6P
NDi2N25pnGM8ZIOd+Mvd8j65CGWeCh7N0VbLoSWdHSOWoFkfzKmwMJbDHX3JB9dugMZG8TF6aw7o
dghaf3mpJqfnOdWbPvWFVOblU0+GikwSCgit+jSlrxF6YzAkbBhy20pkh7OtPGGMjc0YTIOuFbi1
xdEMlGOB/vX8JD/R+QK9P3qgkLGTfSra2rfrgjdV82KRzJPILNpukXVsbTWsb+vah2ga9a+L2KJW
+e34GIuTkkEgc7f8fJxYaP4RnMgHv4qr79IW4361QPdbRFLM2G5rjllsQud5fR/YdhGai7JWz6x8
RjokJ7Y41N6ylE5kgUgCvSuzrodN2YBOv+eYCe/JwFhjby0NiTo0KfRZ+aqSNpjn4Z00vPDudhju
YnnMa0hZkzWZKoLQ5gmeiqO9jGHuSPvuBi2Ru38KvF8IU/A0u9xL8MovpkSjOOXjkNyavAlRHF38
eB9d/L61FlpW6ihE1kXiEaSwcqP9lzzPxRIYM6uMFXFa2ofWZjtMgDCj24jHNMrTOMaiBq0vK8VC
EGMyABgJpnYb6OgQHwzlsyISW8oehZHDN8bbOMbAjKLXO5SKI+wLDz8+mbzKhO3M1XnbWHbiPhFT
wVSRrUBZyZ4E+WnYL/7HSFJP5ZzQ9gVzIYsxHX000k5UoAWU4JbcILLsRQo45XVEULJQf5kO89t1
gOJs30f08kLvRiMuF8FAs0JjdV47tuAE58HQdmjwYlWM7ZhRQ9J0hO2MvvYKhs1by0Pm/om4iyvb
6WM82P9tTXTNF2tKB2uNJRH3SdR/niOgLLdxlLskJlwBZoipHxu0QUyO6Jg/GhQyN+D7B4t04Qlv
scvrVOUdE3Mfq4m2FqWM4vBcQ5W9BeZ7g0cRyV0Tgw+d0XSFNAFPe0+4jUOf0iuLb8ur7jvDM4/1
UuZc+iwncUwMMpUYFOJmUgm4wNBCfVptQxsfIlNEn6rydS6iYJhqX9Wlg2gKb9U6f2mT+EnKhrfe
iIK6N5/HMkLIoQnoq3BpWtdKvy34Uzp1oO0bcKc2WYVRscW9vlacrijONce2g7bouq4qESVnotT4
Ep711QImiFn+l0fW2XjYzk+9JBjKlqLrdM6elzTFYPbYRi84x2S23zkXYhjkwZCRhHQNDn/o90V5
tOqnSMpcgpl90XOpI7ZQ3xq8BnYe3CnMDa4WVmHOHW6k3hPxuOqd9ru+G53iZgwqh4Sxywvoc85M
YZAom/+PtO9qjptnmv1FrGIA0y3DcrlBWZbsG5blwJwzf/1pyN/rpWB6ccrPtao0C2LQGEzoXvIs
mYAMknHQpNrqG1eQeDTlnEtQYeCnSsYyaNREAtEKnb3p9o3b+vmO92DczFyudoyBoAVCKmUHWR9H
TroTmE92JngYW+TbejI41wGV6x0M/GSKVoSzjhZYKZNejDSCAqx0qIq3MRVvtLJIkeNrLbnsXrU2
40TQvGUyqCT2gRbHKa7fOchTTOthik6If0ydcpM07ad/WqemaxoGRwgqSMzNobSi0C24qQi2Du/w
fewLmIqJHd7mbTvixRDzQVMlS5BERmgup361vIXRcdTury9m+8NdTDAfbogibTIGfDghG6yuQ0aL
mNaQ3zRZyHGP7cvpYomJ+uSmIoKI9B9EAzOrM5ycR4DCM8DEeCDnXZZQAdTGNdg2ZaQRKg7Kciyw
fY0LXkZy2sJC3gWnIMiQ3TS86/vxl6fg78/EtjCO3ZSQUQiQfGnG2A1J7bZ1XFhpkz61Ze73KpQd
1RoZ/0y21UryylnaCfP8bVgUcCchYDcVr9JVfzCln73MSzRsF/3Ny89jwHiuxNGMRsSelFS1uIvA
2ETs2O2OYATdFW/9rrqhs1NQ4wWU6Xe8B9ZmbWtlnoFmUDmH9SLhnivHYt9q4GNH7eUggKdlaBWr
6jk++5fX42W51CNWQWJPgiJRczqv4Bje4tegwyqA1PIOIwSP3JFF+vH+qNytVscAyyTWsahXAOvO
qfwFXHYR2jBjX951nuD8A6kccg6XpTHgEiRi3IBmGMmb+CFsK3vIDwP3luOdGAZeYiGswihGjjkl
R7m4zXhdPX8JEC+rYFBl7kkd5C0MdE7hlzeaHR/0XeYY6EP/USwOCJDwKBIdqmmiPYgdiAMqF9Ve
F9pXhaVWFm94cftav/weBoTC1GiNmCb/kkY8SMn4qYlmNAb3YMl8MlqoesbKk6HEnPQp56Jg+ybD
HLdUtiB/ZMiHSsmQxrmPNU7bLGcrTSb2G6M5jMwRyb6mihytz9w0q3jgR//HlQNgMugSI/SSAgJ0
ifzBke10vxyLNx3Jr+GZR2LC2SiTQZI0FAWzmBHKvqudeJQ1Ndn/a/z12x9MBkCqWMHbWcORFlGb
m9rHYfLH/DMiyuvXBs8BGOTo6nbsmg6HORUr0Ja7U71rQcd13QgPDU0GMowUUauICwcxa+Xn7nJM
SmeyDcvYRfcYVNAdjj1OcGIy6JFLqhosNeKf5J1Frz9DdxBJUcEOPfkbxsYP2k14y8PFv+TSL1vG
QIoBbfQ+ok+24VU+zC50MD3yuXmJoeRtYnQMTMUPvJYN3vYxqFGJgaQmJlBjlg8dhJvrAiVoTtqI
fqy/ny1FZMiBMFQ9k4Z6YmxIltw+jP3nSRgxRoj+Z97U6fX1KOzQqTqDBmookNwNhDtNii3NwEP7
ieMdPCMMWPSVpkwkw4Lee8nsHDryuj0dodIl2b3feeFO+X7d5HV/VEQWMzotDyoFp4wUb1rsLMMJ
PBBZywFznhUGMtSWKMqiUMjIf3bF6xKjvFy4pJDs66vhhJoKWzRqS7kdQQLx/rCeLfqUKX8EDkpV
X80vhhXgrkwOaANzEps3OvOXN/3/zpgiMkgS5PGSyCnWmPiiq+xpxQpuP6E/+kQbZAsPzTUlN8XI
OwIMnuhBTLIpwRNEuqXcdFDIK6wSvGd3pls74k6F9nb2HN82icML7a7fNorIYAppZK3saGS3lOYu
Nc3dOAvekmvutABjGpAGj4o/z/ULZ4uvR5Roz/oYvw5GUwxVgqcqEl8/iQskexpsjOljpfEtTxae
47hsJUlQ0XVmEgTneiv7XU9sXLIWkl/7IUx31xfGOfvv6fhVXC5O4M9JK6wrBdl58yKJ0DzEOPF/
M8IAjNpDl5KU4LcSA9HXMnKv94oLekjOeed45XvGdbWWeqxkJZVx33SGp3epV5EY6tgNup1Krxl4
85qcS1x5P5orc8RMF2F+r1F50RPlYdEfarCwzCfMovwLzfPqkQEKyo/+N0sxlGBnvJ8U4U3JXo3q
c5PwJr45Z4stiunFpCeZgFMtg/++2HX7cUd7+rlNHjyfY9AjNEG8YgYLLVBMTrinBOqCXT9T/QvT
i46NbQKzOPQCPN9gcGMqSnSRDVibEATuLJ3D8HtaJ24l3k75w3Vv58Q9yvsgy8oxikypgv5XWmsC
OqIIjeZzoHJ8mgGNqZOcxyO3hYDzUdm62TIkWZHPiPiL6TEsMisTz+A64BzkzaKFLIoyZqwpLSPL
Tableq/rIeCiczCLAfmQEAqbul362g69mXtuhY4GAmystbbHIIep9dUw09kPykJB51BDt0PZmXLY
ZC6Yh7isk1ufcW2QiUzmvkCDnYD7hQ6bkK/yM/XNwZ53gtedkVd2+IQHm/6ytsnEKUtWqR2SI0gg
gJwqtkY3OFQ7dFU/qPcg4Zrs6AHtzcf87bqb8lZK/77yUnAdNUshwGo/PgcSGsefzYJzErZNKJpi
GBoIkNhLsys6E3LxyGMvg1dCaKY0DiqX+WDbRX4bYS/LqYk0ISYI+afbHpIMrSUdtTv13DuKnVMd
Jl6wx7PHPN/FMg1GpcFsO/UQEawHlGmhBeEgJYApzjzgeldz/fMIXNbHHIFhUCOlzGjkgfHvSdbe
pBkDNFXnd8lwSpZo1yX510lN75e5O4gS2ErH7NuUZXZEpltBM05FabiLoD3jyenUFfxK049NjNbS
PEpPeljdqF3Lie8pml77zewpGqJkVmZUmoh4npM7Mp9T8pIsvtCfOp7K9lawBDK//zkZew0nYqIN
A8E4WhvLhm3SPuS6VQ5Y9WEwe841wjPGHBoMgPUZ2IuRtZVSe54Se0HVc4ze4IHO9eO5dWHJog7W
MAOc/gorLoaICeHLgrSKBI1ac9yFRQ7BzM4SxrdA5tRWNx8wK2NsPl7TmiDQK1BOzof8a3CID4Jo
lx4N5qXGUlxyhHSLl51wc3Ihfhsjfq+TTdPXaLjTR8o9bfbqjRZM+7xM7kTS+tc/5+bGSSJQyMCo
ks6SN5bmKIQjbSyd5fsKQ7bBtJuFwsqklrNvFKz/cP2VIfpDVrCalW0kGT1aBwp0Uyv6seIxuW5F
aSA5+b0SJnpKTD0tBPqqpfm2X1EaHaTjRmmbZ1iCnp+sayIh7MYoYz2KHSUyoFd9BgI585VGaqnX
HaR7FWO36L9Q8PwpfnA76ba/4cU0A3l1UkJwhHJ6dfpeLV+yhMMhvHm2Vktj4CnBoZUGgqxKBS25
5L4njxWYY2cbrIO76263+T6XV6boUlfuEKeQPmypO8z2bMf72M1S27TBCKF60qdfTFoxr7bD+3wM
SI2BAu52hHBOH04WWnUtoebU7zYP7WpVjJMLQa2nZYRRbFC67mUyPkxmZVem8fX61+OZYVxdkvIG
uWUFV20ZvMqyYMWlSKxIWDgPx82mM0rqJkEom8gGYV73idFV1URn17MT7YxQ9oGf2uPOPDTnfn99
Tdsh9MUWO27bmT10TgOasYmtDvydBQjqR8UiVvxEG90zm1fa2YS+lUEmYJmnthMGSvQrtJlbqYvd
qeNjRqqHKC/+JaZcmWIOLmQ6wzTsA7CeqUdwGRbGjZhwTtSmc69MMGe3bENZbSscqBAD7tHnAEUa
zgZteh1ADzomhgT+Qub4mJEeiOkMdPgFsNBmwYy7AI4/XUWMBwXKF93hEe5s2lSIqsmabGrKe7V4
BRN6U2oBejnx9FZ3gfIShjdVzElbb0MRAgnT0EASoBmMk6P3JzcTyv+ohk7jq/vpaDihL+50950S
1Ja5o9Cbe3WxyFbT5sCYx0KERWk4IF9oFWFpczaLetQf1+3KBOPcZTaKFYbW/vdAzJyms0y3cxcX
HKdvvHTr9jb9/oRsWU1FggnPGeBEGZ8LxV/0o9JzGmxl6sDXVsQ4eDhm82JOqA0lfryfkCMZ7xe0
BqRufq5e4h+m276Op9BOXNPBqL6X70JH+nz9q24uE1e+LqqqJBGZPQFi93+Mk9V8bIbIGqq7WvqX
tlF5ZYS5Q4wpToMB9h09v5WjvcKjNdiMX1b/n7k8jFQJ8qXAO62nzdGzlaU1Zvp0KOugf3EcvFzR
OcjBs0j/vjrEmQRRp4x6Ry0fpt5wNcM3unOhv85Gb/Uiz/e3dwkckJoqE6gPM46SD7kYh6DGcHIM
P4Y7I78tMue6I2ynJlTanIUuVwMCTh+XFARqn88yyAy0c+JLQEIwP4/WcoNpR4zDFO64V31e5X9z
XSubzCVSz3lfqRjqQwQdWaUMgr+XkjtLt4kbKyPMx5M7jRQRLeIZyvCYtfWhHkJHzZJ7pNvPBORF
fT/ZmdK6zZztami7FDPBu1J4Hdt+H0/VuYsKTCinaMvr3CHpnA5Tj3o6vC1zupeFxM/N5nbsG6tc
RDcwAivuJTcRJAgKJxAnMpLbqjetriZ+QftwtdgbOkzvC90pl4uzGSieoJOvpYrgO8Yn6IV9GQQp
npto6FZQ1BwHpFOI6Dd15deJcMKY2a6NBl7Cj7cXFOFXLi1HxhgGI/YiMr91WHxzXhReAyfPBv37
ygZEQ/o4o12iggbULvUH6GH5YyhwYtbtR65qaBIhRINICAMIPRS9lszAyB821Z8nCC8XkLIJdgF6
YAe3eBB3xg602EeMdf+LwBK07X+bZpBhNtsiNUtM5YnlXUW+Nkjr6SkvcNn+jhcjzP0elDKCGpq6
FNXBSsadnkWQzXm8jgjXjZhs8bvXpK4kVATBKLOHaEFFWpDA2de7181sQqkmi6pIkNuR2VlXM+vA
kmYMyLMobl+CYejZnL9H7Rtp77WRRyH9nhv/48pdWWOuIpKNsxJrSLHRXrzFkaxk1xzD+/nOvFHP
+k3/anqgJLCyc9Q5aMVrOffG5nN0ZZ5xzHCYJy1uEMNU4uOSv9bNK4Rz4vEniTh5ns3NWxli3FDq
F6UsahSR4uxRmE85QRcxj1d/M+Zb2WC8sIyXKSUL0spVfZvre1nndE9x1sAOuJrghZFwnECvAxbW
ujW8TJc/tZ3xdN0Bt59pl3WwQ65qG0+GRPluhp2yi+z8fuisCh2LlHI7f4zKf1PUvKg0Gszm5CIJ
C2h4Ql5LGJyoECBkkjlqoPrXF7bVeCqrKzvMBplLKRtxAcHkYRd4aPNzyxuqWRY5UGdpwEPgUp00
02lDtCFR+uD/j4LHho/gJ+CtI0GdwMSz5yPiq6JUykmt0HGe/KsB7prS1j5DKR0NhQrEvdFQyJPA
3Hr8fDDJHPFGz9NBkGO6ahSu/MKR3nIb84v3aKjxB298WXgknLxFMqe665VsLssIIRNGXaumtEeZ
l9TcGhT4sCrGZ6ZKy+LBRDraKL4Lqa0Lr10I1o+DRG4DzK+oX8boX0ZXPthk/ScK2yJJkl8q6dKR
DpfNTmKJ+3+YHlkbYhMlSNbMoQi1WyePq/uQRHtBi0C8knLigg1A+WCGCXGzROtkE5T/jl4fsvh2
UnbTwAGTbVeg5JiSKuo625jQ9UYQGS2eOrHkV+WdVuw5Z3p7DRcD9AesQqisjCJRrREb0n5CeqZ7
F03tJ6Tw7ciwupfUJlAvVUDNFGNuPr1DIGIVz3Fr/0P/HT7m5YcwJzuMRBG5VQ2NhmA1nU6d6JfJ
P3xMJDAkRZFkoiFn93GtSlJpXafhJJcYzVrg33P+ev1zbm3X2gLzACm6oC9QhSBgAvID6SSrnCf+
1m6t/z/z9pA0ZSB6ixPUaM0TzvDXOa5AzBlzkH7rCoMQ9OVLMV4BLT4pg1Qu9QpyCI+Fk9PesBY9
KqAHex73PGbbTZBdG2R2f9QVYcmEXnmPsHMXtJzgDzFdZLspmW5yiGpL5PbSUuRmgrcPq2SQHZOZ
ZR7IWCXtXoRRBzxWBzoFlh3N868ShXDX8hoFeD7CoPs0R7kSFxQ1uuqxitV7oLB93Q25+8egu5JA
6ymfCfqZAmLuijq5C+rC6VTtNAmYV2mSL7opOMEy3lXxoFqL+G3ojEfkIHbXfwhvrQziT52eCZqY
Ko6CGknQ+uIUcCJg3lLZTKGKytyUSzAh3WoHzdZBaKpbVKuIhlvVZGkBN97aiLrXfsO24fddoYF0
HE/bUkY5a4Tq8imvAzuXf4TR5+sfkHcw2LyhsMim0BKIsye9rbzKUNAqf5gPy4MRgca0viPH7Ae3
q5eza2x6SI3Ebg4SjZ4LZafZ0Q7sbqFVuYNLSaAxY9rtzKfr6+QcRbZHX4vUQQ6SSXF0sKao4rdc
OtZxbisITa4boh535cybDNAYbavXQYvvqU6xZainbAQdkgi2lMmdZdeMn4uc18PI+5wMzBjDNFc6
hZk+PMvzq55yapK8/88ASiUMRqF0C5j/Zu1MjGVfFDw6Iq4bMoDSFz2Y9ht8NuJRVvD2GSnQwU5u
qIiv7pTu+PYvkwcfThmDHWEaTbOZoyKk9Fbh1zeYc3PS5/gs+9MhfjJeMfp3NB5MTkC0GRhfbiK0
Hn0MEpI+gSpkBx7FKrhN1JNeeaYaWlE72rHp5YNmyfHXIuZ94Ov+L7Hd+pGujRpNXDjgdrTTpbIk
8yYx7zC5xcHL6xEEFE8+Li9qQPEE5gqk5eozWQ5h9DAP/1AuWu0cCP8+2lBjUQvaccEZs6rYmk5o
8t6Jn8tXismNpb2ZDi9jv5Vt/mCSnpFVGCtEGD7G20LBu3ByQO/ooH4t7XP039FurmWyIrffC5zb
bYtX/INVFkwiWZmNGtesca5AfXQ33ozP0c60yS35/usCyg5o6D12Z8Hhxcuci09i+/czJYqFRMBO
dg6KBrSh8tBZsV/60M5xYI8DnFuV7g+LZWFmztKk6hC3UHpkqkf4rXXUQwcCAF6ExDsMDNiMJBdG
Oalw54F0r8klqxRLmtUy+k/XL4O/bKCmomJrGkjuMhgzlKEEensaJ4Gzi9gjJY75ObqC1drRLfbR
mtzsU/eprSBHxN3Abdz+bZx9pfZ1V+ltjsilcajxGk0eqDNBCEn10rvQzu65eeztD3ux+McDqIky
YX63GD4sTmvnk23epCdwlX8KbRHj89pDePsPKWw4zsUqAzmiEaOvCjkdx2huiuhzl/kmAO76Tm7D
2sUGAzlNMI3I/xM8WOrOUSTUO1J1eIL8KMdjeHvG4MzSJP2k0XtQGLwULLRBWfzbObsshQGVPpBn
qSnhk2lyiAP5c7rEdg81IkvPUP6Jg7NY5ztJFA5x2h+qoXi8/iW3ih0ftos60QpK68ScjQA93O9d
qvGL6HUnZBaP8vfUjXahR6zSzz9XdnHmHgh6tf4Zm11WziDM0hZFTHQVK4+eukVwU93ABaI7S6H6
RiZYudnfy1O0g8q1e33RvIPBII4eEkk3aGYgId8lLYQwxDmqvicFr3LNc1MGb4hS5GI5oL9KrD9V
GjrhlINgcOU6Od+R5dmOG0VtVBpwmo+Bp+zNGwhNW/Op8XgdSfSzXNmwP2q8giri1h0QFQovhfAk
R6W7SAcxeUL/lVVEvCr5VoPD2jU1Bkm0povqpMPna3DlyV7yrFoz7nuKnckuOKD5yjFOrWPeR58W
O9p3z/GOl1rkXRksDzXUuqsmpJEabW6kzRXLKcLEe+RMD5jgceYdHdqDuJaHXDT3hHD8h+WLFYJO
L/IYUCrsyWwXTxiMtSMHrCHz+3NX99BlxBVG4Bmlf18BQqqWlTRGwDzJPEOOvZLvo/Lh+vn7SzDz
++iz5LFgfAajRT//SsVQkocwdU2bypQqbr4LAps7H8I58hoDNnXQTIOwFDRipFokNcZW0WBpYJha
BMMzdrDw5BvzjreFvCPDIE2eLUIQdsA4Xdt3wmctxIh969XkHC23GuiIr39XnjUGb5pcaNoqg7W5
ByNBuU/nW6O+qcFhKfS6FYX+dXOcb8pW2AIxI1K2iChBloklzT8SZV+At7utO94lybPERDJZnDSx
mWBhv0YpaOo6cXI7PAe75SflIR339T7iZF85lz/LKlsTtdMqjDw7pbSPyY2Qfrv++Xj/X/l40NRU
6owhQH2NzKITKYGrFo133QTvoOlMABP0qIDmC563tWt46gn0Nj8MZ7D1e/qSR2qHd854a2LAQ+2p
CI84wiUq8SYR2s9hY37mrGnTBl7qqPnrsmy8y9GuAGpqpwaEGHj8EU8BZWt8MDFSmXrCD8WjuWM9
cWQeXtGb5o+bb2WSOcYQk0paUUUk3SJtjOqMm4lWh7Z22k8vfOf1NfEWyBxjFS2ZVYYBVWcW92r8
lAecL7iJ8JfVsBOAQ1yPndbWilMv+0qGhM/0Vek4HQSbJ3ZlgzmxslqSAtEybBSzZSSdVQq+1rwo
4f11b9iEvJUdunMrZ4gqYnRxDGcIQTGdlq4xv/bCF0V/CtW9hLm/69Y4O/MesayszUvYpoVJi8O1
ZvfD6whyyesWeN+N/oKVhUBeVNOYIQ6gRoJbDr1bNtrN2OT7vhy+XzfFWwxzVlt9TIdQBKiCsPEA
set7KeD1kWwnalbbQ5e7Wg4htUY51ejBGd0BAQxEwD5rDhWGLjEzDAUYj6f7uzVujYaB3/jwTmC0
sonhZ30idF21O2AYtEArouEHOx1diPFO5WRjt/MkK2sMNEQhSrnKAmviYQRziQReQdTXPeDrmUdO
t43mK1sMMEBnY4igjPKL3XSCwBnCGEt60L3Jq7yMO0pOY6IrqMdSXEJjnehZiaUV4t2gH+ZxsFJy
Vxk1aL8Gjt9vv0MlaNJJIohDJbaZPpb0SjVn+h29HnWI4USDtNKGoMANMk+La+KTpjs94U7ybp+4
i2HGRcF+Dx2uBRF+VgYeqeRTkN9W2Vtd8pTe/+KYF0tMDDr0KOUuEh5qlGyM3iJBYg3Iq+MBs6+8
mZdX+8vhu9hjXHPuG3WpBriLeA9+Pprnah4Ft3KrPegHIlxe+U6/46V/tgH5YpTxUSiOSEM54KrU
jMemfE1RX5HKT60IVex9KvMS6X85Er/NsfVAHadBCkU0z0ymFe5bLwABGbkt9r1Ddp1nOjqnCYTj
LWwxMCNJ2mY0oS51pjNFZDfUslVi8lLuJo6pdxqFP8/fZW3M3RZqmpSLKYI3Sp4i24Wjog/DiXCf
Pkkele7KHR0cUBXkBjmncTtCuFhmQlPImculZuSA7QYCSqoHkRZ95ITXPBvsTReAdRFztwqI6g5L
es7Eg/Yv7Ga4Ci7rYK44uZuLWJiwW62rvhL0GaR2+1r6nR25vFEInmMwMKIIbRNAswCbpXktBpjl
/ZA/zgFnrPgv181lRQyGmAFkepoAsWHnDGhg0KBxWRxLHwPlHo+vjbciBj56UACXSQwnwCycV2Ii
p6+nXWDmVj0R3gOPuvI1V2dQo2/Tce4qQYF+ufgTwsqedNO4yH8e0Ii0402sbgc+//uGIFT4GJRo
qQk5qAS4GDbhDuW+XR1yJehofPv3BclshY8sCuZi6XVGm02orjKpLNq2qO2ig8HrC76+UxjY/Lgg
scVMAsFoBpSlTnJjWKZ+p0ufTInjfLzvxqDCYMZjrRFAe5nfKekhnT79S0B62RcGETQlbnq5RX5x
kBuIvPW2lBjOdRO8L8UAQrB0E2k7PH2MdF/HIKfsv+qp2wvkPwGozFbrQMxUBkqJPrs5us+gMlyV
nj7yLnjefjBYIE1QhSYx9iOaxTcVwnhqKf68/r02m4AvCIpxyo+ulUeqiQEVwJopWYFHaVwM1dZR
m48cWjB7F1SEPn1lz0cZmdDQ4c0oc25BmeUGUau57fLUoFngwZlO4nN4qI6VayU38+vo0Mki6fvC
i+qv4xGm6D8ue6hwN0VagAL9l2UHRaHb6gWygQRPfjp6G5j/zS3fUX/1ZAFrGyaLdUCtlnltDnFd
qOeZ5lHWGw7QclzmPURdGSJJkORFAr8Mi59FcSfzWtGuX+rye7i2+v+NIo9CKrc4XxhWSqGTlUnn
3OBNYW/vjmbo0EozTVVlgKjtkrpCaCQ7wXl0ddSmA1rTBMda6oQ73inbXtLFGP2kqyUtQxcvTa3j
tmh7W+iKuy6jcktV418/ajw7DDTVuWyog462fjk+S+l9lb5kkHW8buMvT5DLYig+rhajG0kbqyEK
p2Cnc2Ww03X7+ZYKpzVeYMcv161tO9vFGINPkTEJ+qxiRYX+TdfUw9QRzo203agkXUww8NQRsogS
weNN+1L4kd178ZfmRfwORT/JLXcocIMLhRccv6sR/Hm3X4wywQoZtEaI5Yw4ma+iNSI8TH57No+U
4gccCuUh2mW4g1sr9Gu/fyzOwqlwU0f//Nw6NGoHW7dgZXblBInNSxFwPjlbCwz1UFXVyEROp7Kj
7iZUvv6nLWVLgFK5hGI3CWjbVmZr1oy9GEycjB7PR/8o+y3JotUzTjcNnehIPd50T1QEHNnQu3L/
3xbEQAmJCmOoA5xuo8TeBarwIk8KB3T/ktv47TBsHQ+E2RFJw5q8c3vI58IPj2jbAx9UcyTWgDka
Bc851ABc9fP11f3l8rxYZkAFlHO5aggynWaZXimzLoZTi7cOpCKKiyc57u3Mi+55VS96AK4cELa8
NxMpL40AgQnaBw9gwPQpwlTcSiXFj2tmGHxp22ApcccoThCM1pwdxvEeeT9LKb+PJY+6dTtwvHxI
BmjMOqy0PkAUYma3BvpZBHIoMt8IC/f6jtH/c21NDLbE7RA3rZkSJ06QHFpuwiR1Q80dja/GQjw0
uVw3x8ELtoTXl2Lc9jPwU5ihtHqraJxAinOpscNxWZO2phShRBiKxp1Wzocqa4/GEHFOGG8ZNGBY
XWtlpOlibwL2VNMfxxfScZaxNfiJRMLv7dcZmGj1tu9FtOc43SstAPX7xG/Ax027/1SwmIO38Y2e
5AXVa4FbfuKtjv59tTpJbcyp7/FogRyG3wQmui4KDujy9onBiRa6FmRW6FPCfCbRpyR4TOTH/+Zq
TOhRC4KeNxVOUAVZ6nkXxxys4y2BQQMBz2KI4eDaSMubrnmZybcUzd7/bQ0MCkRQvJV0HcclEh+Q
O2gCzm3EOf0sl1uRFQVqTKbiZNGdSc518qWCzgfZpdNdr/HUWf+SO/3t1CyZ27wsfQ4dNuRO0Q4p
G46yj8BFnSNP9l7YrMs9j6/4vTZ7Bd7YmSwpK7oeEi60A3NGFyt4lHaCbilH82asLPWeMjGKaGsF
e90dr5y/ieCYEZdkk7Lkscw5hjwa5aIgdJmQwjJkaIfrj00BxqiFs4mbx3VliAGj1GxMIwoBRlW3
7ypv6Dml1e28/soAA0Z9mzW6seBSF6TC7kw0XWdqkFtZP/pjE0RIB8vgfJijPSHNjwhdWj0UhQch
PbZ6dqcb4n0g6w/XD8bm4Vv9JAailqyc9bDDxx2LxCLRoVMTO+VNx2ze9ysjDEhFoAlqpB4fdpKd
JautrLOU0E+T3SL415fD8xUGqyJzyoUkwxeO8p2iL1YwHs3ZUyIea8b2ihRQN1JZGFDlfkT2tMoa
paZ9BWrxGqX7Eo6fzj8U9c2cONPw24MO8m9TbKGkFxtzLkyJFp90KzzSybdxF+3zW16X4PYZX1mi
qdHVddXNiplotKNVsURbROKdvjPRdfISQjgYepmhRVO60YFXedr2wcsKmXMX11JemClK50a2vKkg
k60aNAgW6vN13+CZYU4fZtxiM1bx+osD0SLpG0jmZpLZ/80Ic54qJJ/qIARO1otbKi9t7E4tB0Z4
66B/X23T0Bb/l1fL22eteCKx20T/1AC7cgXmHAXLlIzJCP825VOc3KXKp5wXmm1emSsTzLUft3PY
K7T7NUfjj1qiKFdU+2lAoxjKuaVS+2NvcrIOvC9Hf9Lqy02mGkEKAzhkKMRS88KeSGkpCa//dft+
Xi2NQQc9aMQO4TNQCNo8xXf0u95BiEW2ap8mEQpb5Fq8jkd/KJYMWpgkkKegXZKDM9C+TPS8Zpjn
iUFsjdLFPaUT40+AXP+gf4iXSLkkFE1toOU0KU9aLmNUbybnfFR5zDdbHMkgzvsfRihspaSL4qAA
tx1xJoKO96H0ixyszEJzp8StFwfDXlwGX4RWXizVSF4K1VuqRZ+TQL1t5cYjHQL/As/4JhGtNMwe
JZUc1QlXbkgaC8PgtpynfsZV7t6OKC6/moEcMZVzbdHh41NV7jrEZcoo8e4H6kx/RGarL8MgTqpX
I8rZeEwroLaZXc1WLXKQXXTX2YoHuiWwXNIRW2RYnZ4TVW/ftpflMUgkDvkozjGW18/7ebIHaBxV
pi2ZvFmL7WLGao0MHBWxWWp6j+xnh55LN9ynB9OVb42nEaTc5LaCot5i134BMRTV1yMr81TnOqzz
NpIBq7SrIU3VolshMiGNe1RHTtzCueX/UD3JMFgr6hN6VhN/OSlH2iye+uJJPPJqqLwjy2BTPjel
HhOaSA4xMlzmTlW1VhfO3vUPxsFAhS3EBPOEh48KO8Sb3SkC/wzmG0BMUN3Qbi6kd3nOyIFAthQz
9AhdJwOF20acEPd97pLH0Hgr9F1QvlxfG8cZ2FpMvIxxQ9BD7ZB0LxX+WP1HZ3j/tqt7qpcEUkBu
kCb7J0c9QdltX/qzX3i8pxV3lxjwIFWjg0Ae1Oat23+CRIybemAImuzyKcF0Yr8POGlojve9v5BW
K4vnLo86AW2FMR4/UnYeY2IF6ev1/ZHI9dhCec+urszUud4JQtjiXtKW21irR0sIihctk49kRFIT
GphiNt9rRPyC0cIbCALeKP3wvRpBIpHr9d1ikl0BUR4ih16mYppKqX/GrbYDyrrgXIM6RTvZxWDs
Z608LuCRbft63zc9OnLrZtfm4X5MJjch/SfoFLkhiPwyjEJpXb0fh7Rx+jL7Qm+oqOoaWw3QXjVN
L8jmfRKNSbHatjnXmmC3cnZS6+iukuPXUJPOqRp9i+rCzWKpA+tbdxfm4B7s0udoWDDfskznXlHs
OUyPEmzEUeVMi7k3Cs0v4uKLqBcPVZ8cS73BQ113amn61paj1ZWRLSL0FnWQJs2gKRhxRI0XsKPc
BdAxhDQwEsCoNipZ/Dou+U6uR1eOG28M9IOsmIc0D+9krb6RZGUvmvOnSkRVPs4BktUNmqE/mZm0
F/X+XCTI0sux7jV14AWSeVQU8bY3wbxYpv6YFGexGH+MYmp39XQiFYL0ZbktU8NXW9WelPS+iVUL
tL33qapYtY4y9lxa2og7TYfkRKN8b0l5AzmUJ1AU2GNYvCkjceoxPWhQSgRzQGRp6WKro/lQEukk
KYCFMXUV1XxoG8nCbPRjuEj/j7TrWI4jV7ZfhIjyZlu+u9k0TVKUtKkYOZT3/uvfKd470y2oVLhP
s+GGEZ0FIJGZSHOOXcehb9TzYNXachQnVKR6+SkJpcM4pX+ZffFcS/lJWATeJPb6wtnx4WxnfD8n
UiXXMJaSL2BQau0PpZ+bQPqYBHNgfuNcj/UdtyeNCYOlSlpydUFwnxxoUD5h+hrY1Pp7D77GWxkn
RGCZcsAuXUTVjJC7dDuHPK+jWKIVfzaQb7BVt0b4faw9csh47Lscb8C2yofhHKGEgsJ82RCr05+m
NrWy+aMJJ1RrnDBoe9bsGp6wGaqhyKtSMlGLmh5aN/R7P3rWHltiRT80AJwYGFNaiX5NB7iCIWgX
3P3z5GyxxDyf54gYS64jdAjTN1WP7XJ6RlycxbycB8ftsT30i5yOqjCvIYoiHgYJR8fFTfpNhuyf
iPL9GXBjuNVFNup2RYkJz5Oz0kl2p7VJoP86vBOxjSdgTE+cGgFvXUwUa1DQqBQZhvWm8CHTgNvf
lxwF4Z0QE75OpB6mMod+jNrHqTp20oNGTzKXlYq3kPVO3GwehpIoiqF4CUxefi+4GDn0QCgXVO6q
gcUTcXJOIMR5ekiMISlI2bcLQciVmveYVzPUym6V51y6k+UHrVOtUue2DfO2kglfOzkew4Gus1fg
xlAfNF/HDJF4WRtEgeb7V/lSoo4zjZwD3O7evN5wtqMeuctZNnLUD0ZbsNeO3hVWdq3DkgNvcnV7
hboIjgJFVDSVOcVBE+ZmlrCpU/cSJqpHULSc2x9y/H3fbGyHYlc5zOGZY5HOSoRRziQVfKkQfkht
fzcNGSeY3R4Gxo0GICWQ73W280DP+hzkPQhmFfi2yG7xVnP0IPFMdzCs9HviaZjlpI/9C54ifnUc
XypfHrnscNuWBe8a4AIDgwNo2j9fDlEXZqNbAYUmoH02DymIOtAZS2YUTlqU8AELAgwqlLx5TSdc
wew+m1NbajEEzzjLObFkrbda86SZ91X4ox8uWp5b8vSwLMeYXEbiGf0RINLB/mFvB/o3y2fuDfIQ
YtQryO2ug5igWUOCCLkSNMatjYCgf+Wc+qYp+kecynbqZskswF+gU3eKRjctJVejtbO/pE39vRHB
ZKvHWcizHIB0TmI+1GbtjdLrJNZ/dPFvpDDOdamgNvWam1bAmCifUv+uc5Ngbbr6tr8czgmpLBpP
lw5CSoAJ8P7oWzFOIk8Bnl/rtQfl1L9xQUZWvfslCrxZ2XqEN95iMfVOVUrc/8Gb3eQFGSM3C53i
y/y4ciuABOOL8mY6YmXx80arsu2JZjyumgCVTQ6hjOum5ihokPPaJMR73fI0hHG7aPsrU211T6QA
p8yiBBltnEjPXM7JrTqwtxzGtISRWanoJEYTAzJwazPZO5nI0fQHvz/xZky3e5Juzo2xJ8KIHtds
rVJKvuit/UiIMS+TRY8rBOgI1P7cK16jc/eJ55h4d5oxIV1uULyTAPej49IJjWq1Wu7/u61ks0Yx
5t+TesVtWf0skG+s9ntug5cFXU/Nq84xUhz9YDNGC9A3Fi3HuZnGAQxRlJzL5o2zoM231vW02FzR
qKlCQQQEDp2zeB0S8wsmnpdjFGRPvOVwzofNGrVFIyxTBpvbisQvNJC6Cbx5BZ4IxmaAY3WgJIXN
COkc6PCYtON1Umw/pm52jDEOUZ+mQ61AxVTL8M3eCp/e3RWejN1RsVYSRsGKAGg3AKyLl0PkrY+x
GJVeKElsYLTJjC+keGz+LM17szjGVLR6tagjQF/w9Ea6AsQE8lMNytHC/pe2792K3Fj3Wc+azszw
kKp05awS9QhWm6CPJc7baf3eHdPHPu+NUmvQxoBpcZJ+lpXAmCuAlL5MgJmhjbd/lThnw77oIyor
tVRgRTV9EOS3IeMV0TYDbwVtFIIOjDHwmf7sEFNxJKiAQwCeLm6fUDeKhxelKsGiOXBKuNtruYpi
9KyvjaUnHdKgHV5JY/hVEC/7m7VdT7hZDKNoUm2W4EqHi61E7Wj0yrGclxcpy4C4UebBGEnBqHYn
KvYfhIE4HOHbDvG6PMZFmcSUB6xsDTYnR/grPoL30arvNC8FfWrNKer+xmBcpTF+KWlUYwlbGAzQ
Z78OS+8tA22ABAmwIUl0x7L3lFR34yU5g9niYBiL1+sASB1mTxhVq9ciJ9b0h36pzqmgOjTq/f3t
2A60/vk+tlXTTKc8VHqMyOnJqzQ+9QkGLNSLrD52TdCZ3EmB7St5FcfExYYQ0cVQ3vEGV6Tk0U88
9Z4edbf3ekf7WDqw3C+Dl37ZXyXn9rCgK9GcteaYQ+F6vTkUTYJcahWgLOw0YsvpseCJYqqq+lJp
YyUAhHaa6alTCbgJk4MyGq+TXvOeb5uyVGSvNV01ZJB//WwU+nIWSbsiOSniUyge0qK35OpxTnmg
+5uxyI2c1WLc2GtNimNT0mMoSXgcRdUSK2+OX/aPiCeDMXBJNVX1EGIkTNMMa1bu06W2M8LbsW3T
c7MUxrhFs0hjTYZPqLrJU8zogVJ3qb08Ktw2TuysSSxdOGn9t/3V8U6KsXgIitGpr8GmmkrvA/8P
6HC1fpebkDpqHPu9eaVvlsgYOFoZAhkanNac/VCFBj4vtQoJOPz0CXSWdks5JmT7cXgjkLFxYllM
NdIoMOdkJjZA8+/UVn/Qp/w0iotXTZMLgnHR0qa2soBX6ZaqALwqWEBScMytxNlnRfhZU/USZZ4y
QjJzRZ3uHBrkR/O+RNuJ4A/oCxUDgCMgve/1h/SldITTOt4F8trzfOJNGK534pfg47opLFX9XCa6
2Sf4klr38vEpwVt1X6XWXd0TsPq5m0uZDmjfFhNcfjLQ71o/PoH44Z7k4aHvemcqRT+ZkzfCk8pb
FmNyMKUTDlmPlsywAyNRp8HoxH8Stt3s3PoJNwuro6mfgAKGZ1yP+bvx2yS9GMXnvPg499/3t5C3
GMbmpHU1jL2MSqwwEwtQISdF04N9EbxTYuxNA24xte7RPx6Vn+ibCUo5DEi2WiD0tQVC9Gbg3ADe
khhDQ41ZN2kGBxsPuk11QAY0nbe/pO1RqpsDYgxMakS9Wo0w1YCTD30V/d2pLX+e0OQC2GmP2929
qtSeojPmZVH6hEQ97FnjGP7KjlvbodMEX9Fm5aYPPOidzQjlujgWUNckQ1oK+YDZErAAELM6pBOg
ONpjvzyLQLrd38p3YI+dtalMPESMOdaEZkReTdJtQS1PXdPaatUmYB7sndmYUPIvz+kwOGn6vRzm
Qzyl95qm2loD8rNJwYhSU6ZebBq+XGFMWgTeC6jdjoqkOaZa/5Wr4ils2lNvCp/rSfd6OcEYsGIv
VfIoSrmvT5OtJ9Q2wPhHFzDPaQMCUGSaG4w4ysJjTqLIamW06BkoLWCQ+5SH+dfcWE4pWtxAXnMq
8jctoeiTFO9C/GCWLI5BBrdU9Gc60ue8EHsLva1eRFJ0JJhWRTK0z4JJpyjuTW08FpHwNnTmmVTU
Fzv6OpLmY9smTkg6WyyNo5IJ/ozmGSftUpBM1J6iu5FQI4auyQfgMQlWowpOLXSZVYf1SclzvCi7
S5JUjkbbS6UoR2OsL0rdOM2ie8rkdkXh7B/j+/Nu7xgZWzwSKdTCHq+z5AAGxQvmHlDgWmuD6TFB
s5Ti0BwYDYsrWZUvlQ6vR5lz6dnJ5TlPCHQWyRW1jo+GSYN+mdx/ucT1G26ssgzeSEC3QEZ0CP0I
tzDxjMfiVNsr9o/28J/UR/pQn5K76sxjdpA5MY3KWOrajKW0r2vAuoBO2upCS1yaOzMHr+mggTcT
zXWtbFW5gAHZ0mrmyJt7we5G8ITKop2MraUJmFJMJQtq53QjtU15OtRZZk8UYPzhEihF75uV4ZmJ
cZypdhCK0suK+C7vorvKiNx5Mc5LmnpTg2RfA8QxqCgZBbsYCWen3/sp9pSJcRnhEsnouIBXWsFY
FFuzS78JkofoS3daAXpkVwoIPJbDy8rwYmO2uNeTJC+rHkn+5GAcez/1Rb8+SAF1eH3o22WnGyPL
eBAj7rMibeGlVvQF4YN6yl9RfMJwc3dcsW9zJ3sVRY+Hv7Aqyd7GMo6kE7t5nFu8/I0SKJV3y+LO
XNqTzZTqdWXsqHRDgJiRaPNaPViBoywCMui7dRCeNw27XfW9kcS4jnYY6rZKKKa67kwLWUh/Ckx7
JToauBBxnI1jZ6cbDWF1I+HuK6AnzVNvHo5NIXCMKCdSYjGREasISpMgqihoAd8EoMW6fKiT6qhU
iVvO07FT6NMiZZzXy8baTDRv/031yaYG8jZvamUC+aYg+GLiDcVp4fXn8kQwMbNBu6KeYXycoT2A
u0UGLxqPXZ0ngrHOs64s2QzGEWfo/L7yKhADp+6+B9gWoSL3KKP2r7HJBoVoFXL36Uo+HkR9azXT
ISW8ZhSeEGYdVdJGotHnqB9VH9Lsfsp+SDKvXX/r5uDIrytZP+LGlYF/pUpV451bM/T1IPOqt+Wp
d9ZbigmP/V3beJBClgGeQFlD8pZFbOqyocF2YmxINvNzXQz3i1CBU1lwhir9/0Of/SSKCUIKtZFC
RaxFp9Auc/epKnwSft9fzZbh/kkGo8qFmadmGld46pe1p2Wjnxm1B4yo1ALKkm1MlWyZQhFEY+MD
c8kW5f6Qa30wKq9ir5/QPsnZ3m19uW4voy+1KGWqmsSISvrJI9S4r8XOnnSVB5q3YdZ/WjejMkUn
53UUjSufgeGjB9Ja08br8Epz/oMe+J9EMe4fvrGtWrOHxhhBZLwo8ynhvbB5u8Y8EttZasKWjph3
nJ7nsrBE5GL7l31VWXeecbY/LYNx8Wql6M1YQPEz5XtbPc0j7xW6qtqeAMabL+Oa6CrAJtwChBpi
gB2lfFJA9YexEp86vMZUzkV+D55ujIYsLZjWz2D+FOnTMDw2Zu9ktTdU6r/TaLbuqwP5salk1GR7
aWotkiselTKAMfYtbwM3HO7tCbHVX4HkSzWL8BldWx4VqiFfWD1SEQR7WuvERWf3ZnmWxNybwtGd
svRrpXZ+OyKhiFburAMOTFPe0QhNj5FYujTL/509Y0vGhpy2kyrhIiDFZAlgPDbfhISzCVujWz9t
AmNAhLRuEyLgKlRfi4MCqJ/QH15ECww6Ngaw1ia6xSVngjK/4Mlu4lInsZM7kZPy4lyWd7N7o1yY
ChOVqYthunPVisXoNEb16/595Nx5duogaSsUJDJcF8B/Lwi2h/4iczngeZeEMSx9NY15KySiIxlj
aWf9IljtCPqQLMUIsi5zTAxvSYyJiRcy6EiwIa7qPqpIqVf0qRa+7G8b72QYKzOPyWJUDWQYoeRl
yD1oM+U5l9Ux71gytnhMiVyjtx8XEfORpaWiZ1Rz9HN7Bx6OFaeSY2C2enRQrZFklIwU0ZA1ZklS
GXWTSRBjDWF3bpbirM/mSdXAJEOIcC9WSm5JBQEc3YApeNg7UcVMo+o0+uglqfZZyPogp+WzmTZO
G/L6xTfSb7cfx9Yju6Hq4ZHwcfkSn8oE8xlG9Jesto6m5s6kR+7+8fLEMY8oZLeaqcDojdObzaGu
JsxbaoqdpJ1tJHloUVHiFGe2g8/r7rPvjX6UFhEVV6TtDYr0wZC4KJgE8kQyG2VT5Kyq56EJz+2M
zxgjN1Sip/0lb5Vrftri1bHeGJu2aZQaeBlI396tKIQLsMU7cPtI3qpvBPZtX97mLb1ZMGNh6yiV
BlWMEM8shZ2H34cZCQWd13DJO8j1K24WpU5qLUY6hRRZsuL0gw54o7Y6F2PmVNwBdJ6w1QzeCMvb
YukLfUCVafgrBlmQ0lrZBLvtV/Swv3k8Sev/byQtTUnCiEBbaJGd+r7z1aUP0hzsUrExfIhjmTcu
whPI2FQi0jIEQZnokHrC/FUbTJFgSaLqoxUtIO3g76+PpxyMLRKjkKhVVImOKV/q8TAkz2TghBHr
T/xiXa/6x+LRxIZRUjmHuudIEY/xs9aaVi2fFOlHIj+r9EyXhaPx713jeyIZq9IKSgTyeAmRVTHq
VliE7pjHAQAkgq7I7SojTxWsqC1p3Tdg8zwpKbBWxM4VlaRwIpUkVpWMdtHrgM/51rSR0y+6PUjp
lzhavsmRGVlDTJ6NerSzaPqWptKLPGRBF47HnC53aodXud5q7tLkkVVLSw8UM/NeLYvjgqT43McH
0xysWFs+a71qhVl0aDEkrxqFU9bUcKRRsY0GQuqGfCkSlOCAEzTI8bdKB/NzUZ2mwbwkhvQiyMp5
0YoPcCct5CALX47p4hBZvZgd+ZMy0K3ZMpjnbSbrU08FhIMtCBjWrrsBMQW4OQ2rsdoH6v1RTHaj
N4yZFMuuitIIAVMj3M01uscSa1/3N0OLGwGMYdRHoVLjGG6fKJc+/BZmHEPPucos90GzEI1OKgyv
oHiT6QmgUkuj+5Dc9cvl362EsYf1mE1luyB8zdNH5MrlmFPU5IUsBmMGaWJEg2HUa/EB/TsORoce
Iq+zxjM9Nm+9R/zMTR+RsEfhm1fw3gID/UnvGIsYmTLA0VsY+7WBWrKh6r72aQVoQwM8KpBzkPM8
5ha+4k8iGavYCbos6jOcmXDUPSAwR4500M/y0+Q2yI23X3pLeOoDbvP2Zhx6VUgWzIfGug5mMdww
TMV/aJ/Cx/mRRv8FF02+VzzghN8EIqpuKrKoarrMnCoRVSJTEXZjAFKYZqfH+FW9X0ORlUNCHS1u
M962t7kKZI5SmM1UV2oRdhn9zuTUu82heiBuESiH8HlxjYA+8BioN19E+lUkc5QaQF2lWehWVJfc
BhelXWeXGHUqMv5B4xmU5h9JbOuLWrW1mctI/0mzqzbPaDSypfSlF7nFm227chXEeDdZrmZlmhGT
jK35EIafQPZ0oBJioLgdPWokLiGxo6vKo9YBWKYQjp1cWYM4nNX0u6EbwZSj5iPLHDe/bU2vX8W4
hygbxmLUsHx9ehMMFL79P7Fx199n3EGoRxHNZyhrPzyQ6FwqnN/fTq3enB/jDropkpt+ahGnKIWl
daON9Mq3cloSWzATR1Gy51STj5og3Re085NQcQYaO8OSvinzdJrblIfdsm0OritmQmoq1n1cqQgF
s7vuEH2l7jrDsdjmsXmKPd49+Y2ZvUpjfAgg4eNWnDUMu32WfOM4nqcTesmey68jsqzJkTpjbu2f
KE+P1//fxNZlrpBKG5DLbhRbWs4d0GsHUEXHdsUDxeLpJmN3pFBHoy+Q3zDE+0UgmWXEnFclx8qw
FNSIbulMeiQnc1O9xGr4AQDZVrZURzlv/ihBedVTtkEmwQBjPVe4aMQ86qEzt58i5W3/ZH7zSP5H
Gdi2GG0axG7C6x8OsMYkwhC0Xn1AWzSep1xK8vXi/hqsX2UxhoPILV3adT0rMLTy3dTBnqSgITy0
JKs7Fz53THj7QXIVyFiSpKZEiBqkOMp0fac+atpoR/180JLsh6AVryVJSheDqZOzv6vbSmJKwKcy
TFUUmPvcAEGDpinsdi7PThofO1H1lPqoShxYhW0ve5XD3GRFLFaadMgxBeKZ+g9wGh3qjkdpt9VZ
j6ldSdM0CcVIzNz8fH1bqc41pUe0YpzXmLCtre5Ug92L2OhMGuwR9TxM7QFnw60mAKPzpnG2YJ9+
ks/Y63ZKlWUe8a5cW031YHmrrQYc7P2l9Y2D6E8/RDc5ol0D2GbZa+drl/3T3LReN8tnTnPpxjjK
a1yRtMHTckRXWKifuy6xxro+igu3yXfTGxhgwEMlc53LZrx+Jal9T9+9PobfJqdwliAGj/c6/Fb4
3Eht/bVfLuWNNOZSdnGjdnEP8Bqau9UBHSkescXBKQ+1V/k837Npnm+EMZqU9tOgZmMDpIB6OoR9
7UzZzHGmm3fCxIQ5Mq6KoeqMrwmjHNybDSL6RLmoxtMAPNORiyPME8K4mZksyWgucKFFeCxTJ5GA
6Bbsa93mVpka6PRE1dBMhdE6oaLaMLR4iNV1ZqPsg95Ad1/C9iKuEhjrIRaSWRoUb8lWO1XDfbI8
VOqfGKibRTCHYUalmhsqLEcSXybxL6J6efO8v4rtaO5GBnMWyVhkRlNhGf1xtmVwNYlf6mPipb70
rDdAvECJEmAevMfq1vHgaSiA4FwQdVBE/mwTl7lUk3GCBkzNQUi+hMkLZ1nrD7D38lbA+gE3MZNo
kHQq6jVPfaa1HQe9vzYAin7boE72P1Ur1o79PYmMxtWFKqk0Rj10qic/LJUndL7aRTR9poZ2Il3v
AgbXrXoRXKMdR9k3wxC4FjQHGbpgmCwsQ6WYQq6NChTlDi2dSDmVtn6R/f6QHXlV/y3nfCuK0ZdY
mc1WnXGx8hHvtli3xHyxmwyt4jzHtXXBbiUxL9KsjUc0U+MIZTQ9maNmRRlKuaXBuWQ8VWTu8aLG
0mIWERbUCAdTm9GxWP+BUb1VRuYeo6OGhFMEbW+AjqWhGbRNXkPxD+zRrRDmYESzjlpZkQUny8JP
Mziakky74GA4F2vz/G9uLnMqYB5KRp0owtpB7A3OSg6lUgv0btILRgGdtTAT2kJQls6+4E1tuMpl
+xUNUmjpZJSofxcPcwgNn7wCHdr7QjiLY1FWhkhownGEN48yEnQHUAUBckN+oqXCK6VuxQ03p8V2
KpaZQeZSwJtuhZpVPohfukD1s4tkCUH9ZX9Rmyb+VhZjbIVyyZcefYXgX5GOawKrPneB8KA/rXAR
od0A64ebGdyKwm5lMvY3odIQzgPUJEyttcucYnzpLQwWO7SGC/nEw+HYeqrcimON70zQ861BXHYA
PICvHdSVghg4pvtbybEVLLMLmtfBmJNDTB+dY+M14xlXnpIzhkIyUCcZKQxFhFiy/1Bk7hJ+218C
b6cYM9HK4P3DYIXgGOAXzoHdk6V2Ojmod6YaSHg/T1zcLt6iGIuxdMskFDE8RlmGVjHmftR9zUru
sA9nYWxBHgMqeNBFM4iMoQLasT4WD0hk2stxepps0V5vlgQ0TuqIh+h1f085ZoOleSnLbCQiCRFs
FN+z5lnNH8f5uakKa1/Mevq/RBjSyg9t6uCxen/o3cQ0gxKhPp2gUy1tSptWaTBMgwsyVDfBfIDR
65/3xW2e24045mnTzoZR6CpFPUFCoa+pj0MJTsqKV1ndmtIy5Rs5jHnKRa2ZxB6Oa+2xl73ITgDY
UwRrS1Pk6hz/tb0o2TCRzDdlg6UcUEo6p3qKPSStmyf3YxtQLnHxtgxw1cnILUgSO57Qma1UFhFk
NE7y0h1aX3s0vcTT73VUR911aiA3rETh+K5t7bhKZS52MZhGMteIY5JOek56CS0M0iGnoV1RwDtP
vLDpN8d2lcdc6xZJ5hSNtWtaAfC6XuaEhzD4GwlL4QRpnC1lvX9qKomRyCKS5l3ppXr7EOajtejD
077Kb420QBf/WRQbALTNECK6xdEpaJ4FRzhQl4mVgjnZuJvgurIAU1k2n8pr20XfyGXuWlN2wiIO
751VGjr7VGANHudPqBsPeIIl1hzUwSxYvFL1pju7kcrcPKFNaaNQhDsDvTNaXxgijsVade5Xi3Xd
zvUDbiyWOopZSScUlUYAXUZFacXguiGz2+TP2nyX/Mlwwe3prVp0I67pSWVqBjKkg34wVGdKAZhN
vu+rCG9JzHOhUBTM/S/QkHaonC581GbBNcT7rg2S9CToHL3fdGo3J8QEBKKEjM+89iStVHIiGqBU
H63cXCq5TTGyoGsmDCMwtpiNK+V8QDoNG5cdZK/1B3CjKJ4U8MKbzVQoIIn/kcNsnjGOqpYVyC4t
z2tuDtCkdv49H1wVjautpwGXaGV1z85N56iPPOStTQN580hmtD2upzpRa4TBQvNFQJCwnM3SFqXD
lPK6ANZf+kXtbyQxai+HrZDnEcooWVZ6+QQ67xSlTil+nhLpfm6oj6zlPSCc79UxOYS5uM6PBgCb
4XwHb8HMqWopqFvVGA/omaJIJ3tmj0lc8SDEdyb5sX8r1p/aWzFzsGEIAPRwxHNGFn80VSAX38LG
3xexWXj7Jx9gYkTl59s9x9XYRT0SyavDWe7QBeQDh/gwYJwbyVabPvMQ6rdvxX+zKhDIZJLTBf1l
rQ7rNXhI3Hu5X7n1/5BR2d07iGFsf6VneR4ba8G2/tJOL7PwQabP+3vHE8GqPngftKLGSoj+Kkru
rAXxyDmeTV/yt85jFYzO6wmhSTOuIkzTzg20B8+8HkOeCEafDZqlM1ojoM85tZYZRGnN27/bJ0aN
9USo5shAxasRH0tyqeeTwku48o5ivbQ3PgrDOZ2ymAnShIXk5i3xlyg7L/nIiXO3w7Ob82DCQSlK
aVTKuC2Sr38EdyKgfdGb/JEC9+1/eO7zjoYJBtNO1fKswukrfnNQVPSGt/76+poEX8dLHGxXX4ZP
+2fFEcnOuQzNqKeNhmHFrDlQcon/hD8CMM//XH92wKUz0PgmAvwKO7iizOX+2vEz3qGlgXN19tO3
pvB+ljc6gV6TOe4KnNX7LO7TfxoYRLu5CAGPIZmjfu+tTjei5BHs3XGLV0IrPbXD2VjuFxL8u4Nh
LME4JtUcm8jZwtO5VBQ/FaPBaSN4/8zf+hvsGGMKimGeBYzbvk8iABtNBgVp7YBswCbH3AEFKScM
Wy/lnjjGLnSYw4yGBPHR3C9WZFwaQbY05SuIGCjlqPXWcDvUTkdhCcVnXWafIMMydRVV8K6SrREF
2xXeMD4QX+Gqwm828SqJcTzCWCAwaN8bVVcuysJrBKuz0HsM+NP3yTRe1ec3RukqkfFDhqRI8lhi
bQNQPDNHfJOK91adNVc3Kfws5GaW9WYvGVXMpKTBjNr6wEHjHozgaf6U/IX2DD+ztdc/0frr0hiN
nEeaTyVBbVZH53Q/E1cA+cW+iO27exXBaKHYhAYaEaGFgujHyQetCzLd3RfB1QnGPWmllLXVOjEQ
3fXu+uQgdvI22YstOAr4UIm3L4+3JMZLkTBLR3HtTVDl1wLtD2PkNzkP9YQnhHFOkR5PsiqixFkV
n2n/qZ7fpDHkvHR5qs2mH7Vm6Go9hmEdPBpU3nRSvoXB4MrwffoBM1//at/YjGOtlERPTSo5c/VY
qLnVDseS1yy9nZS43h52AqgcKSroGg5nbRzJXeR4vJUhtyzf+16pg3GrgFs42Hw7oWyv64aI/gOJ
OayUtLMqFhA62uUHwV7750vb+LZyk/Uv8IecN9IWsL6J8bK/5bGcBJKSNchkQTlWFO3aFt8WGCbt
Ub7X72sgi+iAxZgdMLK9Ti7+Ajr3UiUWr4V/s0fn9ivYp4YKWJc6wsN4+hj6GuCNC4feg6HNzVGH
X7HfBLyN649r+QRA889caoZNB3ezC4wrmNMpxNQl8gwpua+aZ8lASW98I+EHaWnsfdVdrdQvvvRG
FOMDxsRsY4zSIKwyG2ucjcemBHtVlGGNbcpFnuctjPEA0xwuGJRDs2qnATyvFn7kBuwLlVN3MPND
Kld3hlgd9FL/qCXpOQQHkym2gagmYNPEW8AelPQyl21s04xy4qRNs3SzEev/b0KxNQ+pSwpyfibx
xJFaevqsgdZ3f7c3W/RvNYtxGkqrdrmawQW+dw2eZwCh9UBgET591Szil4B8EQJeyxfviBkn0vW0
a6t14r1fDnF+qklsteL9RL7tr423gYzzoFRptRQMRaBH+BwJoiu3X/P2TxqJbvePsUetIbVFWWMt
S+enpquGnNDyfWh25z6w7fALAa4wbaEGyUHyR6SbC6CXOs1JPq+1gtlDXAtIrjkYRhQOqCdc9jeR
c1Zsu5xK27qJC7xHh7B+yqTlpOn1V0X/kQ0Sp+bNuYoKY2M0QzWlqBNXrXgolIMuNQC3+pjF8Qqm
7OyvajtZdL1cCmNl0lHLEnEdEYlo8zgZkRX12acuKx01xBiZjimmRfxQpAl40BfhmSiVPaqqNTXZ
yzxPnELaamN+PWFFBR+aKSkC251jKss46RWquqngpsYP1OI5l3x7Z68CmItggs1VJGtHvqb1h1qV
3ojYf0+BQldN9SEuGo7h2laZqzjmSmRkAluWiFBHSoS7pOrcotfOcfwFVQxv/xj3FyayKb8WXPZV
H0Nlstm0zPlrpz1FbQxLed8VHO38jQv+e1XoG2TMsVCHeq2hiAuov0MM5qfUHf3Szm39bByEZ9Nf
OZGAbO1M58L+AxBWRCFX4czdmABnXc3gznOSOQa72WM5/JGtvApg7gOwDnqgz2EnzegymMSqdGDe
8viu9xVdZHOABGggWaMS9AYN6E0dtIdi4lHhvcd/v79MvzSHE32SkPpT8BRXl+cGpUAnn+jr3IuC
V0fDEbzUj6EwPyPPdl+Iow+Mpg/qnH7CwIrXGqCTnBoMo45+GzXnXJ/crJmfmnZ6RG+t2+myN2Tt
eYDPyobyL62vjoaEmIQsjduF9A8GgW7PfL1mN/7fUDohFAnBStr8ABzki2Fkr/v3Z9tDXk+dccRA
apf7PEaHe9d/HLTj0H8ReNXufWMgCoztUbRxiFMZmqsDMpZOADXEY2eaXnPg4u4vZvuJdXNJGLsz
SVqodGuQOniLp9jqKXEMR3wyMVQZO7yuKc7WsenFbKRSpAyIm0gbkOnSt87AQzcChsWuZxDZFOOM
XMGoVhCSmzWAtsuHBZN/4LHSrGzUg9SMwLgTDT6m64PGHFzTAF1zR1orStovnSGe+qoNKhFcpbV+
IfMyW4WCJ1OoRcBr0GtQSc/HUhkSK0mjVyla7CQT3DJqghZU33EGKkV5uZfB8N1UzaexAp553uov
tJq/pVriJsABU79O2qdSWCwzymerKVAtWzAUl3R38awfu1j9oOXCnUIF6sTh7Oo1ruOczJgLL+7o
QD/2nZBZUzFhfFugSHPT773SXpRxeZCi2ZfLyjPrxamm5SjLiS9FmmiNpvxSxJpvyvpLq+mXBJyq
XTYfquj/SPuu3rp1putfJEASRZVbtd3dHdu5EeKTRL13/fpv0c/3xgqjswnk3AQBDOwRyZnhcMpa
amGrve4MVvGDVoVvaeOXqOwew9DcjYtxlscERAQ1+WEkU2bPVXarDSqAM6fpVQua+0EK9jPqK5JZ
HGq5L2wQMVI3j4evwLX141g6LQp1aJa5gzm+Wg28oxqTXTPHt13d7QEteMq75SGfltqWZ3CzS0Fz
abvkTqVS7jZN8YD+XzwvkpsloV870lgOXC4arDR6Gtq5sPMmfVD78m4skrtBQfcsISCqVbD9RI5P
OlG8pQeLgrLsyqp8lJUXvc0xPJ42YFRLflACTPKQHuDMnvNGD21rUUO7H8e3xSLf8CteNxTUTjHK
GABh105n82mxUlfp1Oc6KOywrHOgq5eaS7L2mSiAdSZDdZS60R/m9JzIgaOF1vOUUM9AnCJLz4s1
nhoQkACZZbDltAPtZpBfRl26IYYERpla2tEwO1qD5c15e6nGeocO1GOYUSccK3Sr42FRFbltpehF
ocpNkufubOV3cpDb3YK+lDTEyGBTvf03N8Fn05NGIdLSIk2m7eDPI9swgGvbuqqPzP0zqkaiqYxt
D8j6iQyM+IBr8Hc/PiZKqNcl+tsG7XsE4FU4qDj7qnUiZNttj/Qph7svcIiKFPZYVxXeaMH3pnun
tSaIJDdvcAAOqmjKR/cSHwQViaHoSQEZdSDvTKvfJUCbvH4+mzHdSgQX6oSm0dcGayAnFoAhInkJ
bV2d78EeCsYbyWu62bsucPstsJLIxT6TFaUUwTnqhsfRu5XszC9kOzvNPks738OUSkGAvAnWRVYS
2TavrvYZ016ayiL+xoXzugOHqIsusBF6aO1e0OqAWXWKf9Hiho7E9qU90tv+JCpabOrl6iM4vdSb
FNRtbYD3VgSWFKm6DxLt0qrAnatnwdW8qZorUZxqLhP44OIUahOgc0971oATMf64fooiEVwoo1mY
e6piiCjMvSnVDjBlbT0SEYiIlJOLZlJjXJYpxnyqQtRveRn4ixZ6QPRwFinbGfLyen1R25W/1cZx
Ic3Sd7TQ64zVsWRMqYCw2jM8Btco7jETLI0PaCRSmUE6YgMj4Nc0zeTGeFPRtnPaGSjNgyghLhLH
P6cstVyqxsCYdISuk+hWA7GM9SVFMHJ9C7c9lokuS900DMqDhGlqAlrUCu6kMy6lfBcb99d/fzvq
1BXdIrquUEQdv9syHqB5XSpobdHvWQ0pPMoH5Wja1Ik8C+9BgbTN5ehAS7Z0OBDCz75Khq62KtqE
oBCT2z3pR3Bvg0Vg7G08QN351PwQVp+Zw/3jRbUSyRlvpOR5pSzYwR7kvDYNzNfW0vd9GGZ2luYH
q83ucnVwDFU5JXkcO0rmWcLKoGjd3C7HpaSoKUuA4/q2rT50FlM6kJR+saz0tpKXL2A/J8DLUry4
wTSBnJzyHHS36vBMaPAkOATRjnBeoEvwVjc66C6wj5oD2Qeu8tAdJ0fz9ZMYUWDTT6/2n/MBo76E
RZiiloMpLsBn3gfAymrK3JZE4LBbpDPQ4l/KxbsA3QpUpGpYi/wZjGLe19fpDIB4b7LteIdCwwGM
m55xse4BTOo0l/gxc+q9dLAEmRbBevlHTz7pZUBH6FuM8QNzMGxqHKNG3ymz6Bw3fZChonMLEIJI
R3AX/1DTKR4nzDrIxwFVnfCYYTrXcIwHDXnVxctdubPZ/IuoW3m7crYSzLR9df8HNfiEehOC6a3s
sEwSGGjRBb68pI562x6arzRxRWTBTCn/MOOVTO66b+amwg6gjUzR9117SYD9T9uHxuhtNQP5hpy4
f2MlK4G83wh7UJWx3S3OgKd5BM7RPnnH9MjoZvvoCJSu6/LYnl1bH+ch8mTQYl2DOAAgFtmrVT9f
//3NAGO1HM7oe43mnZEjeaWmiEjT3tHjcwd2ketSRKvgjF0bDSNIKiR9gKPpd2V0VMPavy6C/cSV
jeJxLzDhs1A8OpnWs/aRfLfsjKMqrJxumvHnfvHQF5iTmxK9RIxr1OAYre+MIXSbbK+p364vZ/sC
Xgli3nplTGVioh0GUBRu+BM14ZvK7zq72k9OcpOcQIm1E4gT2BE/mjzGmSxbHdzT6Cg+zsmb3kF1
g2EpR3fjQ7RXniMPI9G1YYsGXkUHx3RntdA8ztpGCtHRFk+YWc90oOUNTmHIN1aFfpVxcCvTvGsl
1bm+4i3F14ihosXUxDg2j5ev63WDaXkYllrGOMhXtUX/rkAnt9R+LYNbWlFVZRBraEUuJHeZD7T8
C+NFtxTCM/COskLL71tXKxq6mdg8udVHfhtWrhyCjWcULWNL59diOB+RDkq6FD2GUNmMHg5Eje+K
KQaFlaAouFm1XQvi3ITUjBjnpgg6pcJeShujqHswDR06AL4oTjQDPLy5QRj2JrpEtlRwJZcvRiKX
MSSTBrnJgbGCpDuy0zBvIDSyTX0AtAsAXkwFlxLTyZWqW4FWj2GGjexcLQJFdb5X9rmjoQCHPg/Z
XS7iMGtTzVci2dmuRKZ1FMtWCpG1WTmpee6G2AEH01/Y0koIp4eLHE3FyFINOX0dNMPW55vSEs0B
bjZpIan/a/c4NTTnrl+yChY7Oosve0ABPzYnBjAZ2NUx9EXpjC0PDBqKX/SdOme9cQi4zFCP8BQB
JNSu8stncsGArdM5HeijRS1AG7rxmzRONzQpXgazBa0QSjRy9CWdvlw/o62Wn98EcJrQTzGZ2hmk
PjPjW/Q0rzlTv97Fz20KBMPUaX5OXuHFj8k+ucG8OSbaw3cRh5FokZyitEiDh0WhQBvlvaXtalH3
8oa2/7ZGTkXkUq4lmTGhNtY/WVY4yfK1pqF/fSe33NRvUjg3hcnyLCKhjp08Nk9oegM+YXwGSTFg
jVjr27w3Pek8CVrbBUvjO+1MgEN10syI78KnvK0cIj32jYgORSSES190cVsumFwDj1f3ENIbKbhL
dYGvYEfMxWnrzePb6zA5KhVVDBFhcshUT62/LmBc1PZ9J+oW3FY2cEJikkxVdD6rm4DgAjDa2DFd
P4XFeVIFTXRbaSws5VMAF6LlXWGStmfsgF6wY4M5pPfxXAZNsnSgokv4X9zRpzTuWZdkNeDcU+N/
HdLRW47xTOm5RGjWICejPlzX8W1F+BTG+b6x1iwAtoC9ik6nzngi1O+V5+sitvz5b9vHvmF1NZG5
JEo4M2fgjV6I3r/I194qz9pRAJ2Hj6JL/l8c4OeaOAc4JpJBoqGHP/e0I/X1I9q0vOZ9OtU70/0n
V22CcXmMyt+Ct9IPnNKLfRErmEglOf83Ln2JiRGc4Ty8NbITjIIkg+jYOP8360nTajEo4qTsdmhV
O9fRNlKI8t7bJvy5kZz/w4Q5HVCPZQzGj0BdKUw8tsmDRr0spwJfyz74T2/xSxSfuwlHaw5lsDch
fJ7s+UHuy90iWY8YQr8YJSZGqlEVPFUFW8jnaVKlSfI0BFdkIfsLMWwz2E1ElHAX6MGHra9Uf6gK
XRoW7GDTHCS660VAK6Lf533FkCVqkjM+a/NA25sqFVxGot9nf199fz8a9ZKAbtIdQYcRoHlO0PPP
TPHasXOuIZWnpJYK/H5GHuTyhBYet1Mnp19SwWlvRP5rH/Rx1a8WMpMyoamM0269qCrtcD52keFl
0895GR6asN6PyfB+3e+JFIzzAZkEGHepRViZSmSf0tJr68gzK9E80lZn129L43wBrlhq6QMuWvBs
P+hfANN5UmxMHiMVSO+702Cbty8KyCpP7QsavOO/WqWJzhhDppbFFyisMEhbo5nhbKOXAjls6Dp7
y1/fyn+5E39J4YOiMiJ4xZsaA/8evcVNveAu3rVufWCDPKLB2M2DQzEEs+6GZWJY6Xel76QurboR
8UQT3uTSXjb2pS7omfzwZ38o/koGd2ikCrIsr0MN4M3qhIYL1dGqG4xw79JEAgc2zU6LWaMzInqm
hWhIbtPodM0yZZ0SHcf2+/qGPKUF1Sw882mFDsAEwAVGj2qAVl70/C/awIEN+imMu4xjeUlHMIkT
twqOcnrTB0dzFlyG29qxksEdGGZ69FgF+x1g6c2d6rE0+BDao4+QCXifoqGerfT3b0vizg4ONw1L
4OG54ZcOc9ogoA1t+iDf1a8YmENIk/0wb8xW4MCEi+Qu4z4IBrPMJfJRS1UdpBUAzIx2DwB/VkIk
qA9IhD/189ex8fcxEHrGXjHhVIozy7JGj5aj3Ct2gqZYO/bQAneKHYhm47Z3wBt0jQN9M53QH0UZ
5X+xlM8v4Z4qVgZ4xTLHlyQHlh2d9gvYcBsAUYuaVLfQUdbn+nECqztC1hEShBFiYfkejOrW7f+G
c3Jnvot+Ji+gIRs81qk+SbZQpdg9fW27uXu8ncM8NEqEyMpt71mvrGw12ORm+hntczd2ReHpZmD3
aTAfLSWrlSaaNdR6A3Fl927GqT1mQE/w4uihEuGJbAYQK0mcr5GXdh7mBb6GBm+G7heK4G227as/
tYNzL2kox1Y7YCWkfC0i35q+qaLrYPuCXa2Bcy9ln7Wy0kAD2fyyBR5rNBJe1EPoma6GmWlkLE8o
nLr93nTm9/oUPGgPgutPtIucx+mIRGspwRewPgqCCTxmic0J41p2c4PGRWEGUySQczaLpUmF1CK/
sqjNWS/GQ22JAB23+pZUHRDGFCipCjqFOcPGSFiWkg5eu7HsAGm3fAeWzdFWD73bnxsbIwuyvbxd
38nNda1kqtzV1wLLmKTgL7fi+Kg06a4npWB4m53FH6a8EsGZcp+oS6Dq0Mi5IN4EmqiJVndGPXuz
Iu9nLXgcp2l2ri9r055XMtmyV/ac9YmBBlRELJKO5tSUtVqDM+2mlPwsFETsm4H0ShRn0DFw2rM6
hZMc0L070mhfd+Qc0WZ0o4WA4ahLnE4zbXRLHa6vcTNqWQnmLD0P4sSskNd0SzI/oTMCTEzqJRmU
XWFZ/nVR2xmLlSzO4i1znqlZQTWDS/1N9ViDGyBAM5j6jIhz3huCtW16sZU8zr5pNE06HsAEjOjS
MchCrwmGryYmoAXrEslhh7vSk1RfhkTpJGR9zV1yR/cg8Hlp3dmlF+2AiuND6TbPomhTIJOv11am
FOeaibXNNHAKNBZ3YC9X5EiwNoF68PXaIhuomrEYEP8BeWK1byhYtTSMRuXd9PP6PopkcV4k1qMo
pgTbGMbhS1Vrb4EePso5cQ1LNBUg2j3em7C6ztgvxO1purcy66hE7cVqNcE1KtJ4ynkQQ4/zVDKR
sJpe/wdcFbJmGVCuMtKPHjCq13dQKI+te6WJ1MJzzpJxwdA+eIubZW+FYF8sKifIzPse6IVq9KVV
fqilZLdgnByi5J80VL5f/wrRObK/rz5iVBIg1chY9FK2IEdVATuQP9aleWgsRHvXZW1xZ62vOx42
EW3H7Zj0GBvJSPge6iS2LS3zNQUEIfp0kw+jq4XzF6ltn+McHJSK/J326Hg36cyY33pnHiZ7AtMP
7eV7GazAgs9jOnvl2uKR8Sc9An6pAjNl9FopAgwEU15+QKsmI/vwrksTaLXB+buwH62xZsaqJOeW
3LThbiwF95RIBOfqwrlSmjbEI41kPgUyWDDY2fx6fRnb+gOr0PBcBtA7d03UwBDNjYpl6qvBidXs
dgEkTD1OYOGrRCVzBv915Xwot2XzjOE9dDmxIHQ6MyqWzO5dDU3///EuotzGKZE219LA7qL0WKc3
k3oMO4G3EZwND3dZU3Ne6IR9yxrpERTLj22H/rE0E3KTsBDyyqbxYDMSzSRZGZFeTKtsX5D0bDXy
Ra61x8lSDBsTNXdUW+6UScITKGndSilEEweipXJXBcFMfqEbOLa0nW0Kqgm1JU4aUYF3EYnhrolo
iYYMoEGAZ2kTb7H6hzHF06CLRZkWQfzMl8oj2rVDEGNDzVJJ7FbuDo2h38ex/C21QCwrPRRNdAdW
Ii/RAmeYRlAsJKjyRNV57FL3b6zv1/uBH0yR4lpvswKMBCB8jY3JiUZiT+UXg4yCzd2uA3+GZzwu
dpYmSdzlcFctCli6AyxYd7CHk+ExC2yQgZQwOyu6IgUxvc45Fxlp6mCQcKRS/Upit5hSV8ckxejV
aLy4vpOiU+V8S7oYltwVSI6rUWSP7SVLRN6L6d81Q+ScCujImywGs5o733eueSR7sJID8+Op8aJ9
cbTuMOt1fUkCg+ATxmSI0iZjz5Sovl2Se6re693P6yJED1gepWZaUn0au4/MFHgC3OBN/a5K9oDO
vegk26HbgS5OlAYUrUvFRq9ClnahQWuRkQ2nHzTpIVC/dOTl+ro+yGOuHNYfjE5GHARygkR+GQ+H
2Mz9IKyOdUSPel++BTUbbETCz4xdpZG9OasdVcJ0nWF5WjqC8K9y0Ce0jwPyAooLH3gBdkhRjCjl
n1qtnrqifg5iIL2U2T1pqktbmu+DCbY3ssj+1NNHbGShnWSp8SgUPeyN23Zc7iqpuM9ohm5M+YzJ
PYz+k13ZaAdigfRW0/K92YmYALdv91/+xWBWs9rqfq7Rd5HiIa+S0sbDxTF0UD/ID2piCZR1O7f7
6WAMduorUUY25YxqlPWLjZ7mpJ55pyENwmb6AOj+dv18Retif18JkzpNrqKEXUlYD9Ewf5nKB2JU
Z6OwBD0g247lM0DiHAuRyqlBPQMPpXzcRY3kTKMwjcQ0/k9t/ZTBuZYqJoFpJaxpEamPA9LELtLi
aHFGZhz3/t9V9o1f4nga6yRLi3zOMHNudNo56mZbAlL99QP6l8fRpwwuM1bURp62HUHN5LU4gHsG
kPEg+KvscLCjPVoWbmSBf95WiU+BnFcx0gS4dYyKXiuyJ0sHBXYSuTQznvIlOlxf3LYD+xTFRSrL
2JZ6mY/QPuWJyEinhBMgB0VFUZEUznbLbOqLVsdjqy9HP5HmW30oTvKUCwJZ0b5xdjuOmaqnCu7o
Xnsrw9geyu/m+DMKHv7bnnEW26at1RQT0nuphri/mW7GJt/XZBYczfYTFcOxukxV9EvzrGKSZJU1
5leR2/OLg+wV7nAq3jFfHAMbNLiFVgCfK3Wz56T05931Jf6LbIpStWbpuvVhEyuvZGlzZ9QJeu0+
GGMAi0bfzbvoVjkVL93R2DEWSO2U37amuP9z82mFbANRNRRDVZMzt4zIQWi2hYan1XCu8LQajvVB
24e+qPVzu5a1ksTZmYyby+z7j0dcdyhu9QOrHpigqRGBgW8q5koQZ2VS3JllX8u4wjuM1lnLLguG
b4hgd0OgPAlObtPWVrI4W6vNMqRDizdB65XfVAcJDjf0FAwhKQ51VJ+CLklYEGFO/Q+nv5LJGV5b
BEqdDjC85p/sYPg1pGK6ywn84Cl/7XL0kY8uysHHbPDGk7BhePNaW0nn7JGUpUrzCisOLtVgG/4C
vDGGK9rYjUOOH3jAf3UlrERyrwHDaie1t0pUgEa1ss2o9QD8aZtKt+90pKet7jwH+rlopPOIgptt
zqlbxflXOSKje/28RYvn7vSmy/tsSNCpFbWuHjzI+et/+33uPqdzMwYRkFTdGQRc1RdTBBsv+H6e
XX0ZdD0vJ3x/EB3j0CN/M/Ss6p9HZXHuRDasoFTqD3fC2OrIvjtlCEfks7hMt4Wu9psszqHUymTk
RlqhTveP4qen9H7aV6f0PPsUb1PmM6tLcgF4POh6Z0eEDMF07ooRWpyTCZZE6rMaV3knAeLPeqr1
1F7Sw2C9VnlmX9cKgUOz2KmurgdpNJOo0BCMW1Xz3hraD6ONvTEsHypFE2QORQrC+RYgNpBwZrHD
YjROmjzInS5YjMBjWpz/GGMZg+oTcpOTtByDQH1EYn+PeZgv/23POJ/RthrpCngA10rz975KLmYC
Et5McpacCK5v0Yo4pzCb7aihWR3tIiaxKWrj0ddg+H59OSIZnGOwepoYAxryMWT1tTfgd1Wyq/JF
cDbXTx/zVr8rGgbUR7PWkAuZtHPVY1Q5Fw2kbecNfjkIwverI8kYFWoABWs9E1znNgs5slPvB7ez
q9pI9YDO172+d9fNB8zTv6+qi0KjSRSIVEbJbeLKnuZbo/pJFeGk+2amZ7U4zilISlAM8QD3zeoI
i9vaVWQHruEAmBqtUbG/iLJzoqWxA115hj4ZirDTkYUx8xcq7/rw+6jfduFfADGsPO0fyAVNjX7R
okO2MVtaewHYU0IEmrf97FttHecWjHzu8oHNryNMc4EE4k57MGafdGAjdDvrTveu68SmPVnUktF6
YQILh3MPwRA3TaKx/CnVD6TTb0OZ7ts4F7QQb09PrORwvmGQKilJ2SyQfFxcBd1j+U5zWdtasRON
HYmWxLmIIs7zFFi/DCly3tEid0czd/VaVL7aVLnPFX3cyiuVi2KF5BprFBvNx3x4KPvWkeNvjZBa
cDPKXcnhIokiKcspLmWmEOEePcQYV2SYPiKeLJVZ/x8X+UoO5x1Q8klVLcfbq/VmL3LKe7SExbvF
BvWeK3mMgSYDRjNjHoiQU6ku/YvpXNfFzVBi9QWc12gD2lkB+JTdTmltGiq2OuruBBqCUKmB5LII
VH+71W8lj3MaRZJhFl7HnLq0T4ED8hSxpP5dihFNhkONtCLmQtW9ISTy3LxdVnKZAq80JwTKC14t
SIhN06NVYBoUraPXd3K7O3UlgvMiEjg9hmaGWU/+7A1P6TF1ohfjwnhKGDEA/f63nZMrmZwraWtz
ztEVy240AgLWxDcxyxv59IYhUfQHeW8g8Z9dRLfatsdcyeVcyzKVxDIUuJaJZpUdzeNFHkZgthZe
Qox9U/bPGubJ28A4gHaA2HVk3E/K11GP7q9vusDv8KjuplYriz7GKAS3Lo2f1OXcVoIIS3SuPJJ7
NwaLrOZYa+1hMtvRnTB1pxPgxdDiMvtsGnEAAlfgiLhnN8MVmJ5h6ABXMQ0eMSCSS03qGRONjGGq
6lG6md/6f/S3wZld+PALHjrCpt8tB7sWyZlnk5WBOhGMNwXlP/Xktp1pmwUKK50IWli4OM4gy9JU
sipHKG7tGTNh6unJjk0WfKQP9pknsSrOdWXZvBDXq+MsVEtiEoKWG0XUS3HQvPCogf/Enjz1PJ/a
yL8uTbSVnGn2YT/3NUXiYAJPZpOO9qD1mA+/UGGEtGUE62VxxlgE1NRm5Ndcy9gPSmcPra+ZouHw
LQe6FsLd8B1pk9wAxZDbBBeCtg5Fe7m+XwIBfG/CmKeWAShC7BeynEmbHhVgSl4X8WGq/H27WgTf
ljCVhklo2rFc5+jJO1Rh7BmNvYtbA75eQ8bgdnpc9uody2IRDPHIfuig0z64mb4QjCyK3OhWmLH+
HO76N9Wo17IKcWcyyY0dBdpLXKBdtR7A/IjZlAp9QMp3SY++X98Ggb7o3J0f6vMSzxJylF2QAfvz
B52+RtW3v5GBnDIAkhhiIacuQTuSAoAIiKDS2E5l6RCTu6IRQb9vrgSwBxhAMg0CWo/fb3VcLcnS
SPCQrXpEW7O9xPuq/Yu2YoBW/pLBW9eiKySsCsBwDpNfWmdNeSSGW/Q3slo7MxHlW7ad1Eoet3OT
GSphzSjP+uiDU0HyZgx3uYwmRH4RAWZsb6BOVZl1RoNT+PcNlPVYAW0mHo1J7OkSWjYRSQw/rqsC
O4Q/jE75lMF5XQqGjEEx0PqdZE0PvFjDUYPy3MmtB4SyfyrVENSGRPI4pZCXglY0xgaWPWBwh95P
kSST7qTyQcIQz/W1bTr51do45TAiI8pL6eOwXml3ExU3rQ5yZOHjftM5ruTwSqFNQxaP8BTxl8kF
0iiA+9zqhVzMx2g/XFAL7VwRgcNmbRywrP+nG3zcM0+lnJlVjtrkLroDcuXeeIC7OM9nGakSYWFB
oImEe3LNYWFoRoOdbMDZ9KH4tWZLngbcFg3g3zfwv+54EpVrhIvkXHAQNnFYSLDuiDgV0HCCu6wD
zgSztvxOnDfeDJzXm8r5XjlHirqtB0bnpPjtA+PBQhjZ+4yLo9qZD9PbdQUVCmSatX74DHE0qGnD
Bn2/Z8VXUuz79osW79TqSS2PilzYU38HgEtZyUCm8i6Qzrbviu0Tzr9EskHyEI9cNzlnB8pQwxBL
2tJXDc3N6OsQXGybZb717nKuJkaJdugbhK9dN77Ly+z1s/5gAZ+kBglOaS2uHBs/tFz7qckiGlmR
/nJeR5nziKQhPGkzaX4UV16oB7ZVyQKHIxLDOZyJRHNbsSKQWZ+nRrdT7dxrsUDI5it9vY+cu2kS
uZaB4Y6xln3/wRVYOvEl9oKDeoBRAhe/eDbcSjj89C/KallUVxl4E1/YaIckDQYLzzngy+8blw0n
oVAEUtZ71a+OsA/vun5uu+9PeZxxtK3cqGVQo4Wl/5oXTvFTKVxFRCfEfuRPG/gUwtlA17dlVowf
Kfocc76pX9VUUDnZfk0pnzI4xW9zLR5ydHlhlhhIKZoX+ejyK/bZi/5Y3KCXya8uucC2N69ZlQDN
W5VN0+Jj6bQgVZoEaP+pkq+RdNsm73l4GLWfU/jj+iFtR0QrSZyPLoaoIZGEWJIRNPf34bHYL47i
TADzqv8mdliJ4txzKJlLkVgQJQ/P4BmhMehhrJu6fTEiETDCpiWvRHG6hwiPKgtBJqym1n7prEON
9p+2+ptmOhRkfh0Tp31o6WvLYIb/13N6IpPhG0HsZrX5UkSlIzioTW+/ksVp4SSRvjQCePvllmVK
+t3w3tmTk9+hHOqIQlehWnAeV4oAprnoOCvEPs5HXuaoHowdELZ8EZufSNc5r5srjTQbJYKTzLod
x4vR/4iKO8MAu4uozXQTQ2d9XpzrzWiqkiJu8XD6OuNhiqYOzGfqDjgQXPLQ95g9YPhoo8uo++ZT
smv+GU+id+mmx/o8R76HN23SqM0ZYGS6VA6VykM7hqKG9k3Xu5LBxXt0kYZKai3Ajrwqlq1/DR8w
cOQA5v2Uv6ohIOxLV38HvphAR0VL43xJRLpaKRpkZeRA349V7Rp4n143A4Fh8128EZViCsJv7N7Y
OO0Qs5rsPGf7/yaFcx9xUwcaZbCDebafyAHjFZMI/JKp2h8X1+qIONfRS0ZdkEZHteUY7MpjcOj9
+C47Cg1Z4DYMzm1kQYIOtB7q1lcAzps9duk3p9KyZZ8BRYm0ezvKWK2Ldxw0sdQ4xcOGZYHMI4Ak
fOPBACxW4VUX6SCaJxA5Kn7oKsN0F6hHEZVOdXSepvQAIplDkQ9O23bfunE8S027H7Ni11HVr2cR
bq9IHzmPYklLKZEO+li25whvnOkrEc0mC6yK782Vp2KocgvKOI7P7XzXRIL45oPD74oq8p2CU6Qp
4TKjM94Ml3+Q6sxtpUocWoLkqpr8oY9B3BY/mVVym3bmPUB59qVpuWCz7e0yrZy8TR/6UrkZw1Sx
S1O6lbXhbNHBTxXiAG3aU4zqHcjWNjgMPFBb3Q6T8TJI2lNJx900lujYBoGQVN7QoPelprrFAMw5
a0M/DSJ0qVsOwE3dTosPS2u4U4Mh8OvGTjY3GN0DuqZQHWQE3AWU9nSIEwttBLQfSq9ulu/DUHhZ
lu0wnvLQRngIAO2cBJazpNExnUZ3XMpdL2XePDLy1eAgRVOCqhfKwHnVO4GpOVaj+mVXeJqU+gu1
dkaOGsq03OtqD5ojNT7GZr8z4rlxams4lIrhxbqRO4Xaot8vTQUXwvYKiQFQdSJrss6tULICqpU9
HsZ68CL132tLUClSNr0ZMIX+TwBnBhkg2yWMRKMz86e5A3GJnxzSm3QfHMa30e/PBpiPkG1oz7h5
3/9mFNv4lM1fqENaaFQKUBpMO/A7mU+W9VKlX67ryOaw1FoId6OqVkG0QkWPK7rByi/x3jox3H3w
Kh8aTzkSYMbUmJYSelN2MH+Y5mpt3I1qydnY5saMG7U1nDGMUZcyfIwfxLaeNY60aPtqST01nA5D
0J/rJfeT6L4sou8KiBctshwx9egufXNoppkIbvtN10eQvdWB0q9qGndJkhbAvAoAaN2iAauLgnnU
Z+OvMt0rGdwtCZ77joSxRtxcPWIA0Fb17+38cP1sN43j88YyuT0etCQBLSFu4sHaV8kxkl+v//7m
Pq1+n3v26BUqAUUG96r239Qhccb+aBTf/psM7iwkpQowc01RWqyIp5GjYcq+mfj/TQh3GHIHyhGp
wEVUjLulPLbzI+nerosQnQUXrdT1HOphhWglnDxFvQWQnsDZiw6DC0/yKIlL+GWU80q7lb4noa2k
79fX8C8hkG6i595k4K2cM1TaBpHwLGOY5hGUh55yStHCzXriQ0fbx0Lo5e0l/RLHp5KVzBpA2Ifa
XpsBmNuKfKCEOq0Ue9eXxbb+D1eEZrH/vyo+h6x39SSpGsY11Djwcu0RTdm1qjj1LCIhEq2Hs0fW
Ai81DSquM1KMKJuUFORXX68vRiSDs0krLVqATELP6uiSg9p3mly9Eg1qi4RwRqlKukHB0I6HbTo7
9fgKTt9KhOIrksH+vspAJ4k8VQmqhG5U0l2DGb4srA75uAhSN9up/NXpc4a5oJRVVuzVyoaFyZkN
b4EW5bE+DDvJJX/lBT5VjTPSIFBSU0vQE6ssdD9I5s7oRRPs20m91YK4kKjLQhBNjkgpBxflgJbV
Y+UnmAxSbrTbxVP+DspeNVYCOa8ggdo5bvoeb0rlVmsLWyl/6EUtuJNF58RzAWiFocYAuEPPDhpV
GebJcjLdzs4PH5mb/X+yIh7rSsJseqPPiPry6GIG3yNQoU///DcRnDPQsskKezakrpG3fNibxnOX
iR4A//KG/KVvPOVQHSYZAYem4pYA6Dr0O/MNDUjhARG8H4KK0r2+JOEZcX6hnto6AxgTeyIXYGyo
Hs0DIPpvpR0waU6iB/L2jfq5Ns5BxJNMTbQcIvS3nJjcDKJ+B+FqOM9QS2oz9AyYnz6y1bS76mXu
wXXBIHYyh3y/vnkCf6dxrgE4E1PdySjRZPoX0i4nUmMifZa961I25/ZWxqpx3qFXlXjuZnigwSd+
7gEbvcQoVnoJfBD6gkgusLsPeMgsca0ngWx291y5aDXOUchqATb4DNr4v77V/lL+qPaaTX5+oHDu
ehFOAtuyK/J4KCsCtPQ0itC9aQZnwxwdKd93yv7/kfZdS3LjTLNPxAg6kMQtXfvxGpkbhjSS6L3n
05/E7P+puRDVOKHVrSKmGkQhUSiTqUi1TUQlIYEz8nRWuUTaXmvRUVlVoIFdPrbN8+2PJ1oLBxdy
bUSNHgAujP7DkkGUbtHtKvaV+LuKif7btjZdcZU24PapARfPMrL2DmJ+NaLjKL+qtSA1c9sEXtf/
vt0VrW1KpccUgJwfpQZtdLu6FzSyb4Z1v1aBJrN/m4jBmTkqA1pTltH82nSlq43Sh0RJdtqQuf/l
g6E369+moG7REJ3RbqflqVdOuXTMElGcsnl4Vsth/7+Kh/QiLpDMwqYMar+bWIIpjZ7iOArtqi33
Ksmeq5LY1Sh9CeruuQmorcrV91IzRewHoq1jR2H1QyJTZpKkSBioxqnVnxXtpc7+gofAXK2V/YSV
iUYatXqccXCRBP2UlZa/1O2321v2h7zH/3Jjpsyhe6vlWUFm1FezA9q/IBb/iJ6KlwpzePN7lQTl
oD1UqEWVBKFdDufRGVMYwVQgPY6sNfHNT0zUC/kxCPF2aAy27OExtoRXs2jTONivDFVJRgnRtNUE
51ZV35Jq8VqrE5y5za7n9c5x0NElZlFhbBvVtbfeK17GXeKaT6iRs8ZytEY66bPxZArulU1ovHrL
e3vHylsiCBPFaKPXXC1onpo8OCAp6KRKOdhdN38LzORvoHhljwMWo657qWKEHEOs2+kEnnjomSN7
lraPLYRsb/spO02/3WErYxy00LDsE3DeA1qyY9aedBEQi/4+ByvorZ/bIsXFVddgiZ5irGRxbi9B
4HvvD5bV/uBBOsoJVANcpXyJyV25PFiiEW/RKjjAiJOoTUyCeL2ZtBNpojszoIKN2O4CXu0EBxg1
SjDDzPQB4tbQnWBSQTDzFgav8mLnjS2Ve4nuw+ohn45tZYEXUfs2ZNK+omhc7OtLbmbnurZ+4DX7
xdDri6UM/qiHT1DostUi8WZjfs607ns8D65lKo9DTR0D9F3e7b3YTuGsVsHBT60afYiyA1oVHqXn
5pB6w34sHKR6kcMpnyVXNI6wfQtf8+ecvdYiVRKoyPPW9Z3GuIeiHQZD7dKwBPuz7WW/DPH1U7Or
49HSsbC8K53anPaxQpD4FHLNMqT8/UBe7TBXXHnzmIS6HCTIgbEglkLvjMmpZqcczTP6oXUlzP7N
SCLs0HYkOEfbD5JVzpz3crQB6mOCMKPPp0daBqVNDP2hNUJnLLOdXjWvi5meaApWAzo8hGjSU/RG
QD0j+szcKZjyWqGDiSeeqj7S4SeEvJpIlMrcTmGsFso5jT4SrUGBgL0jZWc4o9mF6V0eUodpkQ8f
Qlekdbl9hVw3lbseo74yigV6xG6lPUgEfBQY9VAf4+XclfN/9FPuhswN6CuoaofWUfrVJPdqe58M
ghwg+xM3XJSvq6YKSQLFQo+QvusO7a7bjz7rnBRV4FV20d2yw12EJExJD10eNkbGEjLJYcIYrLJn
YgeZO+zbxM7P2V1g13763O+To6j7V+CLfH3DskBl0i3wxVQ5WJ3s5HRXWbVgvzY5G1YFMou7IZmg
e5aM2j908i0csURn4d5AS+Po9lg5xPnmPT0nZ8MDYfJOpMEuwBuLw5vUJBPRYiwyGpM7WQ5RhA1s
GcJsZtf7bdLcSaqIm3k7SXA9fxYHNAaJ5RCPTFwSO0y8u/UuOI/orqg+sr5qy48eM8hUTygL/tUz
emWYQxcrIklMCA4+qFNtvX7sB1Gn1Haz78oEhy3SVJE50VBUzaATre0jlzqj3x5yX0TMKoJriwOV
dNTNrIjxFaNDgK8YHo3PaKMGBSVsCSdVhevicIX2oyHrlLWLpB/aSrLr2Q+lfbR4ND906kENZ6f/
G1mz1dHguVlGsK6bJRIf7hjPT7PUHMdecquy2AuCFubjN4CGp2iR1LSqjHLCLAj4/Co5ORl65Cf9
5Mft4mlZ5htFeR4lw1HLxC2X6Us7Z15jpQ+0VkRj+H+IoH7dFZSLyA0lWywjxLZ2ruJr59oJvRgT
8oNDjvo++UEOf7X4X9VojcMf2i+01UxMr2dIQsq1HXrDyToXp8GbXjuncGrILoi4DbajtqtNDnSm
ftSnNAfoNFFvp2MCfuvH0oSEsagk9odDcrXEQ83YJEHM+itaiP8xKsXILb7FyFCj/fhe/6vg5WqM
gxcCfumIJVld1MXdOp4OeCW6siFSO92+f69mOIgBpUFOkKUBxLC08aXbK0c2piFqL92+/q5mOHwp
JSOMm9gAK7fxneS102kFLgaR7p5whzhgAZ1728cGYiNWIFvAFpZeqn0LssvcH/elIM21HYj9WhNf
5WmbNE5miaGzkdgDqGbNp0pfbBDJQAOOigLqbVy5WuMCmEHOEtKw6dT8Z3duMR8Fo51NLwUkJxM0
H88nEXeDaH0ceIwGHkMmJFbcFhyH46VEf3gWPMiLX86iZ/cfcjHX1XHAoepFTdsMYSDrdM6fkOx3
JKfYxwcmw1Y40ouI2uUPcfvVIn++ZCtZ2hwWWUCoIwi0HiQndQzbU0HPUKAeeRsbN7+mrsuyJROF
KryYnZRZEk3QwOSOlECS/tJIiM/0w1zem9LutqlNRLya4nuxtHyKqMoEL4tUectb61gq+XfFGB9p
n/u3TW3Cx8oU55UJCayiY4O2i0H2eDPf53J8VuL6ZannS4cx51BBh7Ms6nravth0E/1OskrAG8C+
9upli4I+CscFYCt+Hc7sXTudyFP1k2UGUpcpJd1e5mZguzLHwVdilmPSYboUnZAKIkmp+DHlhr/k
pavX0n1B6HkcZYHNTchc2eSwrMnJZEXjiKaCYHmqpMpXtPitVluBX27iytUMj2LaMnZNGoZ4qGe7
XD0XxdPtT7ftIb92ii9Px0RWZ2sBSjKFK8xL4IHXHppdL4q7GEL8FncRSEVS/APzEHc5dyUplmnC
0wd5rAObH1321X7wKlt2ISQnpFBXN8/zyh6HH9piKlKksPAfFf7gWPjLiT5R8DUyDeJ2x+Y6O4/R
5CXHD8ldY2Ok9H75jOLyN1GafvMLr34JdxZkiL4rYYS7FcKjeEJb7wwzYvGGbYxe2eEOQarWMjhC
kN5lUtWtPX4IPRVayxaIg7M9NI99eSd6NW+/7lY2uUNggB+/rUzY1HfZ+5N98GUHerF7yZOfF2cG
HSHj/pIxJnLbbbebaYmuKYSamq7yvNmlVLUaYeo4oxM+jY557qD2nHuhF16mo37AIJi7HEGZDOai
vwr9VqY514oSCMoadYvyWfOIXhanHTMv7Sbv9go38WVlhXcbq+0ri03hK8GOxBgGlu8ymv1HI5zP
BFQCp1lq4aWnRSBWf6iGxdZbUY/X5oW3WgrnJQvGv4xuwl4VYfGIGN3Xx35PUsvr6+Hj7a+2HWJe
bfEJq0Iy26ANcRW0ngI+Iu0UPKjg2q3xKgd3vCiPKtgkfipgkZDs69gwrJF78nQc5IMuYv8RfDw+
M6UpuR5OVoOrdLmE2jGQfupWak/Bq+DDbQP0rwPF56YKlWhKGVD2Fm1fp4OyN1wFs1cga4vvAyc6
iE7R5sW22ijuXTh0kJ7vJvg37fSnZR6PpSx674pMsN1bRSHoHJvlcUBMF0bjnUnJ1/Dvhq5Xq+Cw
oJxSVaqtQHHH6lwkewNomwtuaJGPcUBA8tkMlI4hXY1mALN2myV/UtDrfdsBRGY4KIgMpH3qBaGi
nh0tMKMphh/Pb7dtbDeRrT4XhwRxsmA/VCQDxvRjtMS2ZXrteCrqxM6s3JaDQ9XdUYxc5SLu+T/c
jr/cm88vUXOhSZi8c0lofrCT7OY+9IxD/UaObJCx/xg/i2YuBCeXTzX1TZyC5A0eDnZFr65Q4I1j
iK2iiKcYAoqY7efS9cPymSR9aGNMPCAdwXqxhufETy/hhdHSv+vW6nfhs5DXgfXV/B7RXb8o9ybU
gjqa1Q4t+5mhfJNIPNlWaLlpKp/yvHKMan7J5cUbgsAh1iBoDjCZ098yzqGHPJcDgBHA2yyg6xuq
75DpepGmwUF302Em6Wkye0fXIUCUSL4xF25sZSfLzI7TUBy0SvUJnR7rUr+DktDdHM5ntYzuyCS7
TY6s0QgGOfDrWKmxz7roPjOVh2JKfFQF7+O09JcJ2VBIfFJruZNKiIx18qlIe6dutPOMBsyYhujA
0Ntj0ZFvY96athpnX6ghYzoLlHz4JUmrH6qgdRqqu9ViPstyeijk3im76r5V0UZXloegS52kyXZD
UxV2PzUfiiQHJVW0S5X00TKN0AZdiYM+4IelMNA9H6j3pVydICaM0lP/bEJYZYy6AwgNMPCfZie9
bNwle5v7UHB1CGCWcjCbF1CwzJgYjhm0fjrWbyEthNyGguuJJ06ujG6YujbDNZgjIaA64yXy8X1+
1iXo0/DBXFGEKVoVB7vo1uyGxkKUF2QnKbirReolArz9baAOQ3a6XGBBep7YVHK0rHGVrrRvI+52
yWkFDBziQtylnqMaEZ4Kjjuytw6sBhp7EDKW0EmjQpHshREI1qc+tDNUmkVZqtvL/I1UWQX5sFUx
9nrdulNLR6l9KirXb/dB/Vrjb6zKobJEcj9iqxoXU/+ZHZ/yx9IJvrMmKOVVemS0/FIllO4WLY1L
wM2RORqWicgMk4pJ96MNdlYozIOxP/JnoNNkDmV7YwgqaUTKlOkDGV9BE+eG5/IA8TEneRTFZNuV
n9WX5GC1mrMirFjDfxRhwDUo7LHeZ8pBiqG+cW9l5zZSXMvY3fZR0Xdk/78K01qDjGYwY9yol577
7CltXdp/vm3i9mHW+A49WQu6eAjhhRp9scx9PgggULQEDiyUIIx7xkOHAetLTR7m6Tk0H//bErj4
LDCqsVnAHu5O0S4zHieRXLtoCRxQNHo/FpYKby4bpyKLHdZ7MMEJ4EhghO+v04umjkBzjRG8+DmV
9qryMIjWIdjq9xB05U1TkLdRYwAMpuZgRqCGjX/e3ojbYZ32/gJdGUC3Xj3lUPgGS9jbfKeQndF+
bqqn20ZEq+COfUjDrIGwN56xrR9E4DAZB8FWCF7KGt9LFw7g7ZUqmEDvw8GKmk/mJH1NLWTzcwju
mNMpTFQPbOqvpLfcaS78oO28/7ZK5i6rT2lUdSDTJNHdpXpp0tpOlE+3DWz7m2kipY9OUcyu/9tA
Y5o0kyJcsuh2sqO0RSkbl20sGo75wy17tcNQfL2QSMp6UuNwdr4FGs/8GDyQ3M58tBq5LfhSqqfG
Gfcs+R269Sn7j6vknKXRxp6mKNe56izZC/kyQp/dguDo7W+5HXJf18jdDXWI8DiaUeFqgsUBW2Ms
fZcb1JDbAySaBba23f9qi3OMQpKiwqLIFrPxRv0uWwSP3e0zfP377P9X+4WgPU7rFH5RTXdScmZ0
45nhK8H+9ifbpjEzFAVpb1VRZJkD1XAqYm0ILAWM3M3Busxe8zk+Rq5xniKnBieRXbrzHkqRsZBj
ZHOFV8s80k5LUJStAY9MILA5YkJLjr8YzaVcvt1eosgOd8Kiss37pMe1kWhvqIbYZYtWCnoY+9fb
drZDk9WCuCM29oFWyIyWqDh3yE5FfocEvu7rJ9GzfTtVsLLEHSdwGWtzm2FJIVgoMhss4k78iJl0
1rEku7m/eKqdP4veG5tQtbLKHa8hjeSiGjA4bsIf8umiZIE9pYKuBeZvv0WTKyPcuerGggbtgI9Y
Ws9GsTOBhk3X2nP8YVQdvVPtoj/c3jeRf7D/X5+0Hv3aA3vmWCOkiMJPTUwdWkR2E4rOmiVYGxeD
xZYcDjTBts0mWj1VpzwmftFBRYOE4NNsGa832zbI2FFXOM6+CVirD8t+3GqZSdk1UawhvTQ68Z3s
ZX73LXjvlcx9tNXsxW2mIoMcsnSy0mpSDYNhZiJtcKCF9DcYfF0SL3VhjBBQbCQ4JHLCmXagiSCH
I/CM95bQ1SfrQiXVjQSeMQfzsbB0lxo/CxUal9og8MHtcvRqKRx25HEj9SSEawQfZqc5FD4g2DU/
TM7iMZ53TWSP/b0bx+ydYm21tKan0IZEgQreUBwU9LlMH5WnzgPX+wnEYqKgWgRYKgcdkTITLVpY
9IH3rw64Qtgxolkis4uvGqQfFOiHihUNGQzeWiSHJXGkdyCki1ntr3pBP53fJY7xbO5YOrX4ETit
cJ2CE65yWGJU5pxXKjxS30lv/S7HfVqwEOsh+Tl5SWszyyO4yHCdioq4guP2Xm5e7WgRp80ks9eR
GT6p2ddUF7iM6DBw+JGh0yWiLIUhFyfwR9UaRrqCn+X0dBuNt4P+1UngYQOvislcElaMZu24iS85
8/f0wLwkc4bPt60JFsWTbqDTMIs1HfulLLWtlR8XS7YzCrJhEfWt6ATwvBuN3CBXx3LRxB69eI+h
CT/4njoTUu3Q31Ocwhv3ee/fXp7oY2ocrChyatbNVOGp+YnVGmNv2nf26OcvTMorEQwybtdOrlun
cWFJriC1niRwkcEP9+YeRAwYv4ewg40WJYE3/iHY0kGCa1Gdau/p95W7g9cvCWQ2hZodguM/balk
Z/mpkNfyD9B8tcQ5vqHPS75YjGQE2iZMQYbFx9Rr/fLA6OZFJcHtKOtqjvP/EpMZRIaIp5v2GLNR
Z1tOMhtseO5t1xCY4avQZaWg6agHXVKv+13vGeUlX/6Grsz4tRK+9GwaprZk7PqUwi8xme7yURKB
xTbCX01w/l2ZWtjqFT5W6zH+9czXgl/vWX0fPDWiZ98fTtTVIufjQ92WfdiwPsO3wQ33aOH19ZcG
LX/DLvKEHBOiXeLuTSnHTLes1bhPwshp9OoQdRoQo7wDjd9JVulij+2c2uia/pGGxVddGkGaiKF8
qa+/pF3uZW0kysps/SSLaOiQUhXdoDp3xS1xNpBhwCNbnXvwsjeHXMP0QqeIoIs9y36/vK8fmv2O
1QEPxyCNloQV7zC6ANJ5jKCk6JRmwCXqLd7MG6wclVtSreqjtOSYJtBUR5Ix3jieodxpR9MhGgQ5
0q2vBzmn/8GWxT0BhqgeiIy0lRvSu648mPO+mATQuB0IXE1weGVGJDCUCHF3mr611cEwBTuzHeNc
/z4HULGspGOY4e9r1j4LP7f5Cbx1GYkdZUZwo3b2baBiH/+GH/xWFte0GeScCOIGCGTpFPRIUvzZ
iCY/NEPvtinBl+PL4W0a9kSrQL9myfdV48eWIKfzh2QL+nephbqLyWuYJ3lhjiGbJ9Sy4i6JUl9Z
Ek9e2vOcTSe17HdxN3sL1WwV7ZRRB81cuT9FQXgMU+mtIqaTDxAuC+n+9rr/cMVdfxd3ACY11fOp
RotlcFl81at38WV6Unb/CC6Y3yWBB21+Z1PBZkGUBvECh6FJZcrdMoKsItbLu7yw7qH26Nxe0qbX
mAgMFEsxdJ2/e1RDKkZqRPjS44noX6v+tYguQ5//RzPc/UPUdokH9CW58jRB6OaxGn9auuRkmii0
2jx0q/VwnwzspKNlMRUfBUX9wi4gFJGhgyL4PD/UGI8hu+FogfEK6OiLqIc20XFlmruD0jQctJQ9
FVsQc9b1l172iuge1IT2MopEXDbhcWWLA/1ci+KATLhceg0lpGOhAoFFzs725DdAWdngnL0gY5I3
DILTV8aIXjvTyYAiYHlAhvCLKGfGwPCWMQ7vaTQ1yLnAD2fprIJtL/Npo9uDVjpNE7tK+jCK4Hk7
Ml6tj7nS+uLEQDGtWS9jJp2kqUN/yX0SPcmpu5DM7aJLrH5fTMm9fd62+2xXVrlbIY/HrNINPD+T
AxJbNlRMdrH9TrqEOQztC7jK/fg+f3bqjwLDzPNvfGH+fijhMtnMRHEm1ld031/YkCNF5kT3hwse
qaKGyu1GJoigGSjNgG2DJ3ZqAzVr2xwXkvI8QUJd9Vrwzr8tj/lhdnM38v5qTPRqjyd2aouuXYYc
Me4YI+Xa2mUl+oTbJ+LXing+JyrNTa4wiQ+m7btA2xdk33fLDgPGx3EvSj1tg//VGAeZWbmkhsRy
17Q8LKXXiJ70m5eZpSA+RUHN0FSDw5Bu7gcSLehm74/5V0jcY0gb5Ch2qqKRv3P+P9h9t+4aS6UU
Qj2U7RPn+mmolXrUmOzZS/cs9z/u0ATxGZosyDdpuxlW5c5W92kruH22LgWk+g2w87KLjq8d1mQJ
uqkArfZQR560zHacKc6gaRf0454K0juhob0KjtvmYlc2ue2L1bqnAaRN33v4p2eECrvZb93sWw78
BC8qrh/lWREkYjerl+uVctffOEZVnOj0n8mB4Z7pe7EJCek1//SP2EOMlLl+qpzAKU+m4B27eeLX
1rkbkBBzqCCZhO/MVGsfYNkpMSCCvI3mjAfGj2fIf7O1kPdRNVWXIdrH3RvIXMom2FIQIk29bcR7
vc6dcGnsHv1/w0dTE1Rdtg6ltTLH3RnNPCVqZrW6K1mPYeyFohfWptes/j53RKRGLsdyyAjIPCCL
OZ3DcKekL6T5cNs7t81c36bc0dfGqA0WxJyulXTHOOj3IKBwrWxwADmCL7Z1sa+fwdwGqVEDsgIT
+rLG+EU3fCM+DZjkyHYGJBYH8iwngofj9g5dl8btEA21asSNhDOmhOjrGB/UWNiBLLLB7VJgxZM2
sxl+7Zm8ERAmMq4u3W01B1pCUJkIXVXwFTfToqvPyF9uNMhKtdDBM9Rojub3u3SHxp4IpLRxDGkL
zUuOIUphk6AZmfkBHzOsrXIlYaR803IKcUXo1d3cv8TDMRMN321D1jVPQjigpGlgtEOAI0VUp/OL
g4qvOezLD/muOVUYoofE20UBoQYr98XPRICYohVygNlUZWL2Rg38sGRn0qNHDZrliSlKZwgOHOGQ
sQvqJqNSSdyweq2nRxPaCRnG1yCJfPtgb6bd1jvGnexRxYBEMAaQc4YeCRu2nT4aYCGQEKKEvtAr
2de55R9s2asQeglJuuTZ/3G9sDn9xLVc4iFZ73c7ehCFRKLN4rDEWoikkQrtyamCd9VLUnw0DdEd
xv7GrSVx+NGTeTGk8b3+MLjVQ+pJd9SBmJYfnDFJ4TQ2QtcjqBXm3e2d214bIiOiWNhA/q1P6ZiU
MpP+CKPnQs7sZSjtWQSO2zc0uVrh/LDQgwIEAUxg5NPiDy+Ziz7eJ0ZvWB/AjufG96KgfBP+DRkd
kwpyeQafXyBTSZu6BpNDcugOkAHZkXcJe9HzcRORV2Y4EEmiLCrLAtGWNEwQxlB3cdMJIFhkgkOK
WS3koBtmlDditOOTe6t6vu0Bm4OQ1moR3ObMUqvORW3qINJnXQ/tLjiYJ1bXi8+9Zhv3ls2Ke0jV
z9/6vUiiddP/VsY54KBKacwTqLSR07sYdLK7/hyMoqqAyAiHF9lUWEFURgSKWbPbm+3TMBhouky/
3/6Sm2i7WguHE009WEEopcTNq7tM37dofu1iCDh8u21G5BEcVDSWPMxZinBXL08WaexEFfWMi74X
F2gofURpKQFfkdXadUZhQJVaOwRSrQjuDcEX45MD84g+4bgH72mvHhqjt/PxmaSePnXu7U8mWBCf
OdYrs8k6sAi7zdjYYyC7kUIPUy1ibhMth4ODcWgNtWATkMv0sW2PariPyrshELUxiFbDQYKppVNS
zWA6SixIHXyIlL0+Ce4jAX5SDhPUYpH1cAATJ6r8xxb55vTAiNOFnXLsi/x27V2PDD/505X5REdG
FKXvND/16kt8QRb9DOl6jJQImYS2w5SVOQ4Icr3t86CCuX/CFAVEu91+cOgOPBb3okrx9q23ssbh
AWA1HiwpYdbYnV645WXJUd4P/NlP9smXJbFFkbMAG/iZoKpDwzLUwkAH2+duPpy0QVRfFFngsEFv
2lGPFsTNibnrlEdTpNh327l/I+Muwx6NxzFkwpbxlOapPSuh3ZqxcxsQBHvzGyF3S2szHBaWNT/2
Xn6Xe4s97Y3vaCR3Ats6xfcihhGB7/3Gyw3tA9LmBNRZ4Fr1WINffJHB0ckY2KirPt1e3/YuoXrD
+G9UcK39O0LGJG5nNEGJhAEagqTDmAmeu5vhKgpkJpIGpqkQDoI0A4VEmWi4g+KDUh4p2dfpYlvB
i4pU2u2lbL9BV7Y4LAI1FqFF8B7LZQ/WDgSceKLpHfg3A7vw5H3gYAD47bbRTfxb2WReunphxFnZ
VAomQ9G+wuJH6o2+gseuKH7cdPaVGQ6PqjxTshCqEq4RfpLJ8BCY3xO1FxSnREY4GDLGMkyht43L
L/GHaLQHy6010YHaNGIpuo4TSzSIKf/7g/VTXlZypQMWlLcyPsnzqxIL3szbJ+hqg48W4jhs8rZD
tJ0cNF93FDBfdvvJMXcR+Dw1kTV562paWeOSELPZK7Tte/aklZ10v5yqPesoin3RPSH4dPzkNWUs
thia090JWog55hWSfHCbdBE8JDaDE0u3kArHLAFIlf69Q8ZgmEETBZh/rRIbrRt2VQUuaijQn/hx
+/Bsp/hXprgItch7Y5ZMnNj5yIZFM3TLWt/jc/ydJVMCrxPF95toZ+GxZ1GC0TyVfeHVadXURW1T
qkM2sE9tmZZ7pej822va3qSrCe6ktlOnz1mEa69IWowyZueOGGcpqPa3zWx/OqqYmDYH8wvl5eOT
POsKpUYe0Yxs1mlMTsOe3M33rLcGLISu9CIwuOkWeP1TmcqokPAa6E0SUYWo2Ku2gZbR4raouA4f
jQOiosfaZRosuR8+i1I4m/i6sspFymURBuNgDLg/QBrVIq3IWIEB5d7t1TFH+y28XJnhrqkuUvMq
YtJJ3fJRUphupZOQByXfRzMGCAWfUvQluXuqqANSlpYJY53paqZmh4Fy0VXFjaRFAE5bpsCApVOc
ZlXV+Rqamc4L9LzRXRlBF0LxC2JP81Hgilsev7bBeTzNm6TPegRiswQdiCl8zfrwQR9ET7PN2eu1
HQ6XdH0OpZmoTHG995gzBJhuit4bi6PXf1pcJskWMRlvBoBrsxxGzaVRzFGJ5YXgX/rZHMYL+Bbl
Q+8an9LzeCagnBK9drZgam2SuyPzAaK/QygD6GOIdmvy85Bi1vy2xwt2jacGRAOSoVU1bJDqQrNL
3H5KEsFFsolRq3WY3M2IWrQlyxkiy/GoH1ubQKR1CJAt6jzGVNn8aBL39qI2Q8C1RQ4u0gEydSUB
XFxaj34qDrrT3Oc79fCQlrbqZ16UCtkbRB+Sg44gGtGjUeLxJi+9rQ29vSy7VJRZFjm/yWHG0qmW
NMY4yMSm98MnPBO/Y+ZzV50wOR/doZuATZeQzyLe4C34XX9PtvjVhVnU0jhajO7wf/Cr7Rj8isLb
99uKx1+0oMKXQfGmWnwadlEgZU0qMIymMvSuh9n069R0Aq06FGN9GuTZg+7Noe27l1Sf7rOsfg3U
4GFMQ3cuBltHbzIkXL5OVeY20vCWBeqTHCtO3vQ/aa58JGl/RuaysTW5fyUtvQvSEdu0uF2eufIs
efNSOJgg8CYNKUWlaO2mtLwwanY0McC0hNFuuXGKaTrGsvlsQHm6mCEhqWX3aAI8gTMpsoe2ex2S
xItCuqO17moS8chceiMZL2HW1naZVGBskU9kMG0pnZwOpYEgpZgTNtKznFlOaoWnsaq8xTLdeqQu
xHYlG2pTH8sBKrgj9UjVOFlLnGxGOa2t7gPoJNhNrL1lESjV9Nn6qUR9b1fqp3hcBkh0W47RWk4Z
yH6nq+dlbs5gRDu0C5QmrPo0o7nUbnSyr6zxXutM7/ZRfJ88+m1Lwd4NwkdZMzTCuY486DSbKQ4/
cx3w734xGLUqWiIf+g/0aTkxgn9MCznQoallO0F2H7xFGgo0zu0fsnkFrn4Hdz3NidFkQQOg0yGC
nT7EgeIY0We1/ytSaDDr/Fowdz9NWRSbTKXk//jg0uOwb04NRrFyH5k9UeFi+15amePupXjRMrlS
8SRkkh7hqd7JBFMo2hHv+D2U4D3zs/Aq3P6UGlVkzGlgyp3Dc7TMt5nVwGT5kzHlIivmESTjhpN+
qN0ezbDYzuSYy4KrarMTjhpXuxyqJ00KbcsCEMukIcgpwjxKeUY+5F508W5OvqwtcWAe6SMaaC0w
FTAS7BTloM5D/1nkCWdwN6/41ZI4PM97qk6lxKKK8KclP2TJt9tevwncwFMdJw8i8/wzG8LWodpg
C91AeymLD91wF0uHbPxaZd9a+lER0bkw3/79sP8yx7+4lXHW1ZGxuSzLQ2oUNs1f4la3myBzafT9
9tI2bZmIh/FAtajFP+KWIusL9POhb69C//gpLr/K/XO/HCLRCPN2NLGyxEHHEiZaZJh4yzG2nwVi
Ifkxus+heLY44YPmRd54ElGJb0YTloI3FqJ1EDNxRww1rq4wMSrihhjrbb8E2mtkCMIykQnuNAUZ
GecGl4i7SOiW1e8IOdFB0JixiRSrZXDnKKzBBlWmaAcJ5Uue3pla7KJJKG8METRsPdzWgQO3GGju
qIz1CfQKnzo3eeh30l0v2RQFNXtCVwF6BffJ5Z0NwxfR0m0e4VXMwq0xUekYthpKH1Vn2NkMsopI
sDqRBQ4kuqmtYr1DNBH09zI4ZkQp9G1gXS2Bu6PzNpElqiI7W0iXuf/RU0/Tv2jLfWg8kORTPH+f
8q+3D+/2mVqZ5M5U2erhqFvIzaUoSJ4XkFXoToGRfRvqELOnHRWWqPVGUSlse6lEVgxDt1RF5RPd
SqzU+QgOcbcLErtFqKEUjyTftySyu+ocghKmLh+WWJRx2sThq1m+LyoY00FeAoBVEjVHSMk+q2nu
zfm0o1Vsz5D9y0ao8lrCq3rzkK/scjii1GGoSBWcM8/QvQ1SwmN8UT+b7xWsGBda6It57EQ2ubPY
x7mkNRmKp233pKugQaAfOtC+CRxoE/5XK+OOndlhdrlG1cSlih1/Hc6Yzt6pL5GMEVU2f4u3OUi+
M2/+KBKF23ZdohmAZkKo8T4VtHoMhVWNudgKl5y+U/zFrVPEP/HOfJQP9JGVIfu9dFI+C5a7iQEr
o1yYl1ppgKGhDvWmN8WP9+WXbj8/FD8NcG3nfuXU3/KPty1u7uIqruS+ryVrbVezim4E7n7tg0WP
DXr4btvYPo0rIxyyNWVlKdDhQWYg+UjnAGnmb0X5FoenLg7dIPowTa5pTQKrG5cS1YmC2IBaikZ4
ipy0X7qMJDlICYcPKfo7pM7Rim9dLKDr30p7rO28L37tJ3rbNbGMGR9WPJbswl2+5RfL1e3k6f+R
dl27jSvL9osIMIdXJlGSJTl77BdigofNnOPX39WzN7bpHh417szDATbOAC4Vu7qqusJaxQFz6zze
m40T+ySPuesTlrDmqQcoQ14ele6siPuJt2zD+XS/Oi4rlQwSpWWuY1s2rX7Oy5cWn64VDovMLWtT
H8Ekkp90YaxPysNI12NZxKtm8SmeBfGV+96nBIXW3uIML2zcrU/CGCvM4zkaukoRXY1kO2se9kOX
P3AsnXc49N9XX67vm6JUU5UqJPmWH3vG/QLMenkf70mA0uFLceJRy/JEMiG2mqc66xYNE+aCHAh1
fcgH5bKIE2/6R/kVNK+dFvXVK+XA2WwMdWKIIPORb8e+Du2YhF8tYnyvO5QiEtE6pFO8X9I+kFLz
0FnarSJr51wwDwN6V4B5wxNB9gSROJhq9HQ52jdi60ZLfdENEjRd7Q/ikKJu84yiik0G4ZKmul8W
wz0ev7u6FJ4xKh7hH+KdKBtBaqDtK/TO0Ea7vMx3U2OeexEULgZWN3A7qnLwME5+CxrKoKulzg5b
/aeCN5/dd/NzkhZHSwfIWJju4zY79vl4lpAzuFkWHrNxuO1ncj+K2TEU2p1lDM9h3/mRLBWuqhDA
9PYneR4erBEFj2mZXXkZ/LwNvZw0jhUqGOgAN1SR34RJvovUCa3P3o5rsJlm/WirqeVkAGtum96p
isWvjdgTRxSZm9knShjb9SCfJuSBIGK8kQplB8xYV18kOwlzbzTelTA9Cl2c2kkZ7sY232si2ZFe
cpYy2vW14SmNcOiEwa/L5DQXiSMNbTCp0k7Gc90shZulTvBsG82fZl2M7kgwvZ0trq63ttqkD3MB
EGDNkr7kTTvbZp4+JqblWboajKO8q6r0gSwoQ5bAuzGQRpn6jRHVlo0Z9zP2VzwA8MQ2xvVGu17a
2rGsCTW3MPPNEn8Es9c4jOIhJlZQ17JnGZMtzYqfYPp4TlG1tQRXlvOzKWYXpHBvpAYvlZh7gpG/
CUO7ByvEo1Srj3UdPhVl+mRmKVhhO2J6cyTuUlIcS1E+pyX2RhXDSxXJBxKEGzbKvhIUYMQOb5oa
+l3RvkbRfBfqYIUcMGLWojYoq9EzkGeCtpFf8jg7lkl6KOdScowQQxng1rXjqt1HigVsusGJxhG7
2onbyv1TmFaXxgRqRirfdmN9QwQtWDppX9Sak7dfgSHihiZe5GLmq40SLLV1AKzezVIZOMKiOCxC
YoNx91YQLU+XhFdZmM4IbGeZgGkirLxOMwt7GMmpiNoFTaTwa5NHkaMuKYDN88citnJ7UgRbTsev
SoquxZL+mGGdUZWJdtUngbSET2VRXPJSd4T5ZRzki1hmt+Xc7hUSeUqX7NsSix6COpf7pk5wgdCQ
NTBg/BDX+2UWL/CdzgzSajmpn1WldQxseS6KcV9O400KZ5rJuoulvkORoNqqia1vokRJRpKBI9E8
5trsmX14H1rg3ixkrMJ26smSMuDVhbnTAxYhj4i162JJcKDI7Gip5IUtPj1JHuYpPRAxVXdjIjoN
5lrcAXe1r4oG6O6hK5vLY5rhFdElwbwold2kWPDpraPcZ2eSj9/CJLYLAdUk3dzHQ+9kghDQVbbK
LE5xjjkRqf7agGF4yJRjAjRou8nIwzQnj3NZe7gpb42AzTAxtytpcMi4BOmk3KAit5vT5cUg8VNb
V7uhiG6HLPLCaTkk1RDo2GFpS/OE7k5sLwKKniNpSreRyHMlRQeBxB7yy7MQlm4nlX64oILYVF81
lC7LvNnLIajel/reSqY7cSZBlVIfNx8kdNpEUu/FLHtA5uGFi+ElUfwl6tXd9Vi28Zb5FC6ZVFQq
8aKvRYRLOistBTF6sZLX7HjNAF5Upj9jFVTSaVILYsLtWsDPUi/ZxBlz4fx9Fm0sLOOwqGbgHsSq
8hpZw33Txd+ufylOBGYLpWYMYu+6hQp6ddaG5y48GzWHLnerI7Q+DZlmUqvPBMbR3ApryJjvOvdk
zjYF26ZkQ/X3Dne/sTGs6Ar7sPT+TjcmQ1ukLs7LAZ+vb7/l2rnAkEjOmxrjfT8mMZuxSDQXFizN
IuZ+TPu9OXXHqB4er6vCyWrZSqJsEqx81tjIzYoe63itPRFil9NLwQOH5Zkck5HJYilHQPMV3XB+
FKRd2nKyzF8GdSURk5lELOorCJDw5NAwm1GfVSBEhbft03BLE2ggehwmQAqIgfYV9IDIes480DJ5
ow73yRoZ35BKS2UOOTRUdzP2enqPLuwuIBjPLuku99p3wRsc041vaIWnLWykXA/aoUAdgpzEI68c
vW0/WOsWQW+H5zrzIlI7wRAyYsJTDcSVBcHruuWUpZV73X62Bs2g9Ycc5g5W8aIvYBcS/33p0RVl
fU/XcHQ0J3h+kSuNuXm9rmOOaBFFtyhtHf10XPf7EMtToxu/dlwete0T/dCNuYMCUhxVn6FbuRjO
mIFhUg7U8csAIM9QfVYEHvLA9h35kEfPdOXPRKnpxEIAnAPYKYJSxX0PQ9558WQw9zBZKq1J1UUE
jBp5VQLhnINGudwDislGsMfUFA9zg2eIzL0EA4ZiCtUsgrDiTZow8zA8jbzFn191p98v/8eXY+6e
lFadBcxA0NuhLtWD7RRNZcd8LTu3OxhgVapOobM8zIHx47r5b7vPD7lMoAYHDBbsIign9og6xJv7
O9RPBSJzjo1zamwNtauRrmWihNucPfXh12jwr+vB+/uMtxitXFOGGK/YNu92xEqceRmDvxPBOIpJ
MsNaIDocRfkc1k+z9v4Hf19XsTcMOhbdYtfMjXYy1XrGkx+YtwUoFNLH639/044xw22KBjpuIjuf
ochWrbXYLXf7qXdG4edUvLeghLkuZPMcVkKYj2TIhSVnCmJIWngkeex5SmwVcIEl8aEF40CjtIiF
aIGA1kvP0ZE4luSkT9Gudcv9/Ng4JQGxkM0b29322yuxVO+VZyvrSB+bGNDcUjN+l4noLxXay7oS
2wYhT5GaBJNVeRjxAAcsYKO6bof+yf31b/s/foSpSXS5XEQZ9POPWAAb31bFSJN3OjsnnFOw6io7
ycGrZ2cu9nVx2/byIY05SrMcZaxs4Us36uLr6AVo4eBkxh/MduBAP8QwB6rWXaPmpYEvuwA6MgVZ
nVXaefrUKK37dwoxZzhaU6fV9FGiK5Aw77uqdPqYU+zfvgAf6tCvujKUrABepBghPFWjCd57wx/T
lFPy/IVc+1uwWH0yJgSSrgYzOy1O/0OMPd5H59kTT6BolwLLS140DHhlSMtKH8hmNvFoPw7w8Y6w
5w5b0NO59lOY4NiNhIBnEvGj8Rdg/lCs5CYogh4s3aj2urzW+tbEzCdrYeNkrBi1VUN1oSvfhh6I
H0J4Y4mql6m9ZyQgiTOM+DtJYkfRo2McN7eTVaNqp/qjlDxctyfeUTOxs9YBRUpwS125770ir4N0
7J+ui+DcQZ3uLaysqRm1MK8LHWPFhn5JjSkY5MXGgNvP62I2s4APg2InFuLKKFGsxHuwlStXigDF
ldce9qo9sW6866L+hwP/74LojFuRhtDqjDwC6uLzAOiYflc66cF058voYvzclV9AMe1cl0mN8IqR
6oyLiXK9zToJkZU8tmBGCVGX6xNfaS9dxF1goj//mizGycidFk1liyir7vpnmsbFHnHJN+WgeHlh
894Tmwn+6uAYb4MOsd5UGlyaYmAp6zn7Vn63HFk89+bfuTWdcTlGXvcaEdA8Gue9FqHz/f36EfEU
YfyIHM8ptrBwRK2U3xiAALXVsnZjYQEPq+En7Q80bnkdTJ7VM74kTvWxiEwKKb+Aor6/X6ThkA6N
3U0RxwB5kZuFpUKxfdZnEM3ibT96xW3hY64QgxKU7RhkHvvr33JrAm7tJNm58HqKcxOVTPqkHVzM
i/lTQBHEjGc+ICHHQbHj4Z0miGmWwwAFEh7zULJbvb4bc97u+KYYE0BiMhboMFrMmMdc5WVfDXg+
VK25T6r6EFeiNy28TZVt57SSw5hENxQi7i6IHTOAOqIxg91xDAhEp2U3eWZQPmZABq95D8wteBoL
sJj/accGklTJFUMe6HmJznio9jDHU+tEnnq77JS3IqDliMjJ/ZjYExiX/Ov2wvm4bDG1U7pRaUqk
laY6AJpN9swFO/oGJ53cjJYfSrL1VHFYFuAmwSjRgyjCR1XkZEVb0Bb4inQf0ZAsQzIZXwio/6Ue
mvpXaaU/lC/oSIHM3cLCguApb8I5OxamM3mdA9IIhwetsq3dh3DGPybxhIJxhQu+gM00NrS9OBic
mvd27rNSkLkEsY62SpX2tD5Xni0fFArHerSlXXsjHOjAjLZvCo7j2nSRK5HMfWhynRhhBLdcmMpl
6gH/X2Y7JV4Oqmw+/okVfnxB5hKQVFyiqsUVzxbxKM+o4k5F6IZlwSu6b4aaD53YOddQkTPBwA7D
rzprGoxPkZefmsI2XeFdv0C+R55Cr3zQE4fnXzhWwkJTxMiKGiFCcmCSh0Q8mcP79W+4dVyaqIt4
G+oyEHiYREfOazPvJnjjMgPQ+21YfEVDKZF54WzLYWgYPMa2uWoCXJY5qqLQpqru8AVj0PiWBB1U
5dmIeanUphQsnauqhFEw69eIzir3NQpRTDQVUtTp1FYzKgqPdUTc61+MJ4Se2ErIGOezjD4rKLdq
bZ/X1QV150vcpa/XxWyGZGAT/qcM/R0rOVqJsYVBa9HpwZasCuqHyksfI6dyCsAkXpe1aQQrUYwr
WtoxHhINz5KyfbbyL11yZ5polQJv57qczZrlWifGH1kjMYtysCQ3mk0MipjtaSKG21fjXuy0wwwA
OztUVBn1mN5RJM2djGS/NAXoDweniTUTT7VItMVqucRjzhvgosLZPHz94xjP1XWqHhYzLTju27Nw
wdST130DeA4Afz06i5T74xEkySfeju3Wzoy1FsxcjkRux6KlKTk46s+6MwUUuq8Bqd+xO2pAwaL7
MuVDBmzMziFefTTvqx2Pq0DZcjSaLlqmiC19SWZrfXIt4FUQwgaiuUNFpS3uwWQBBC4h0h0iEb9s
sY0l3lkaORhmd0z7YZcbFnH67tmo1Z3cT6cckOilZb7DaN+NQS2cKql2Si3eNBFYe2YAemG7K8vG
nWJWQWMknqwSBwT3XohDtdLya6ohXTHT5XZWDcKx8c3T1fHwkUVLgpLs6ebNKC60CQCG65tBUW/i
2riQrvO7VDv0459wt1hgWFYlIKQbGIlhDnWasiQJsTzt1pPhYIHML7v8YAnic1GAErA0j1XR3QCa
DENCfRAp81vRmA3nvlEZv1n0x29gS+iLqYXzIMKw6AZNCpiKdE8LO7wn5bbp/KcqW2TUx3waQoKS
Q0WKHbi69wN873XPsel0V5rQN/TKGeqdoCZaCE3MFrjUoWYv0oUO1VyXsukHV1KYYGi0sYa1SJSm
lKgEO3HkESzNJDr6t7y1Zp4+TBCZ5TDttIY29abj0jzo5pNmPl9XhncqTPxAXbQSyxn75VF20NQT
7uzf/X0maLR1VItFiSGcSbqf69PIIx3dDhar02CChaFhPmexcGP/GahtnSUAtrWr72OnpkgbgIrA
W5i72cu7NIyjWLD8KUUhjmbwOzC50YVFkGFz5122csqVf9AY/2DlYr6UNY5nMaWbRm+wR2d6huWU
emoXRPI0JeK9BjiasaVBoYgrS+mhWdiABbsKz3pfvM2FtK+S6JSUhtvETdDohtfU2f0saK5cZbda
1fp432Z2X6a7oV6czqyDpQTVYTrnf+ev2KIiQLrDITdwy8WD5v8D+4BxUO6n51xztp5oNAZwhi0J
c8bNl3lypx54KlJQji1HHc4lZ4uIGIBLJCmOQTakx3avvAzJy9CpHCFb0P3rQKMzrgSjh7qaVkhb
omfjEu50UJNphh0/xU7vWgdsFtPtj1+3pRg5/nI7pv7n+HXGxVTFoE2F2MArCw9N8WSld7n0oIq3
4cDbieLcFraYiNW1f6s5dRIQck6QHRXTvdXd68mrmescvTaLb6vLqTOuJ1aBO5lgwRIc39N73c+G
PfXyRU7frUU6i6KI0eP0qc0LV0ynIMl6w1HU9v66f+VZD+OHlGXuJ6XCbRWb0Tcnc1fqOthkBA5W
yPYZfuRFjKrWkKpJh6VfTBOCY2KSUc7BnKJ+ntUfIQ9HnCeL8XmNNfYjMRL0JtrmW7FovW1p4o0o
Yae/JLNdT6Bi+YOPCGh0RcKOtgUk9s95gypWtUJoB15rv4TA9lbF8yg9XZexGWhXMpiDGkk+Z2Yl
Sq7efTOT48wrP/D+PvPV6qqr9WhGoJ3reyIf0vD1+u/fDAsfv58NC/LQpJgvQOY/Zd1+wFxpSbp7
yYr9OCVHfEAHwALYnBe+XBfLUYt19mJdzwLYdyQ3qV5FoPiF3AkZeSv9XSlG/32VNI613pV1iAmP
vg1v1KLJ7DgVMCiRYkh5wirBsJfk6kYVURc2hwDUFmdYIS+mbXqu1Y9gcsqQALLp30yvfiok7Yek
A40srb0RY/jtOAdDHXPqmpueYyWSfvmV3l025ECOEdBhbSt76UcnNO8nreYFHt7nZbx/V4yVBbw1
iMGeNOXiAYrDLRDezlkwBrylne1yiGliBsJSsMvJTm2CRmsOlwi3rCaNbQIjzFD2XX3WCleZv4ui
P5undLppDF4fYdNMLeBfKZZo6hpbILOkBejK0wL/mLyYvWlnAJ28fhG23/8rEcx5CdqYo3CFZ4d0
ic/y1/TQgeazd/ub5W4Cenn+rruzTxs/1Um7lXeJhxcWxwdspkSrn8CcZTX1pLIIfkLeL/bQH5v+
eUyepnR3XdXNALASw7wZIhNduwJLuW5nGrs+nSJbULvbRDXtUiwye5KK5+sCeafH+P92AFFyQ/Ua
tDAQJ+KGKo/8efO2rXRi3L8wCqZihQXYafpjgh6Iat3JiGx/pwcTA4xEbBc5hLOctbsZSFRL/P26
gM2OElZ5/rVzFIQ/Ow0l78ex7Tr62lK+VD/w2joC98Ad7PZ1cWZsIvnCbRsUTgY7nG3eVMiWYWDD
VpYkU8G2tsWck6UAUidMwHS7NLuoPEtY0pKHY2HdLNyiyK8qMFsVWctiDqwqFDEUMsjq3NkZbsAI
e6cDyWRysDZ1mgMe8MJmE0YXkU6i7o1gwmbJkRSJSUViILQckF4t2G5MMDFha3f5I8ruD7GbOdL+
+mluJrBrmcxFEw01VCcZb2fK2C3YxIlQ/QERLV4Cc8A7vK29XqRXHxoypwduk3BcGpqhtJgTjJ0B
M8PFbBvRa1O+LyOYqYidGwXnTnCVZA5SJArIogiy9OwmCsYdunbgB6/3lGPU2vMmQrY8yVpH5ga2
mFtCURTChthT8j2ZHjlHtuVHVgLYFjz6qWpZ0JJQ2dj6juKOxG+ks+lklLXTTgAX9YvdzGMq4n1E
th0vkSmXB4IGU63Z6bN+MI7hPgEuE278PvOsV16hmSuQphWr7EQk2JBsU7jkrAeAJZ1rULDNBQpe
ur1v7XmecyuyIfUH14NhGKCBYiKbisnWQpXwWfFPjtYdwuQI7j6nN++vn9/28X3IYW9cPc6DIeEZ
jo3saEgcFZuBXLDjbSP8EMJctAGHRWY61ICpck+q1H2WZpyynsyTwdyqOVOXKE4gg9JlLXSoIRDs
+J7uGQ3fohO6UHuKt5D65InYxfNwxn+p9p+0pNbHxlw3U9TxKlUwtScVox2hMSn86OtHOV/c68f2
P7zzf59UZeKeIRZVVYkY6fmHPQ8QdKfuJQa3iuSUrxXCHQ+cc9tbSjIwVfGo0tGK+HwBSBeiHU4H
nrHB50g38aEKDNCPpNzVkc2TXAlibtrcdXLVFiinactRWC7atLv+7Xh/n3naVMIi96RBIMU6btm8
zdP79b+/eaVWv5/KX3mKJDUBlpXiaMrxLcptrf2a87wDNaPfcoGVCMY7oOsYF+iA48rWz1grN4B/
Xed+PgRq5s+N4HQjh0SYpxPjJoZikrBnjFCZaKkjN5nbz5qd6wavgrWtmAX0NB0owZrCeIo8U8ZJ
pVVs5aIeyp+a4ohe6kXvFqqCoR09pjfGQb3IfnEodrzpIJ5sxoO0QiinRKD9IOubNVmOod5PI3xF
/00uHzGaasv4P6+bynZUkT70ZfzFFAJVcQphK7RZMOzRVwQ8HU14sFTwxkPh2zxEWZd1BUkdEAYY
w0+wdIutCFRMRG0EM1JsV1nqqCBu5yi1ecFWcpgLIAnpkGs5rHPwRScKkKke4nfBAYoRWAjai/jC
G5bmKcZch9rqi6woMbM5NEnQ5oZN0v5+Ai39dcV4YphLMOIKTFgzQ+8jHXwjRoPByB3s83nXxfA+
H3MHMDZjWgZlXTbUyE7NJ8xrXBewuY0LI9BAcaBjPohdwNGn2iCKgEcTwB9ae9yVO4xXzdiPHm8p
KlHtW/vyOF14x7Q5dLiWy9ywXAA0S04XfyZ/cpvXzI0OBvjNgD4BBHW611btNE6dePNSr1RlLpiS
yUWF8QCabDeYNhzAgped1YA3iUrP5DeH/CHGZMKxXJRoUkUQo5fi+5hgICTtureUSGdTSn1ZyF6u
H+GmKeJVJmLQRlYwKvo5xhiG1sSdDhspljNGX7DvZHd/wsiDCYAPIYy9z72VLw01RM28zDNgQL6X
Kgd6j574b99tJYKxdUVqCmugM/KWMmXOPMovdS2UNpGLJ7BoOihi2UsiczqKmxdsJZQxwxBwqkK9
hKjJhYNNqigw1fEvRTBmJwObt2sb6JUs59y6rwVOurtZV9RV3TQsFYvDqCx+NgCp7cPGWP6dpJ09
QNIcKQEPwEZ2PHexbWsfotiwgeUPQw9h25quBaMO3hVB8M2kfrpu0tteaaUSEzZCNFnCcugh51Ke
Uw/wMFVnq3vr6XamY0yIWHaATeyGhwy0eXdXcpm7VAGLflhmLIJaIM5Jonq3dCVQPuqdkFTnZG44
iJbbXnAlj7lWQ2q00UBd0uBHAQa875qXWbEH0J3SYimGDBWs3vo85g+elsxNm3pwuIUTyjlE7xoM
r2v7uVd/NkPjTlPoFLnGeVhuzkGsLZS5ZUprLHGDOVBXPXWu8AUQK26+G5/IQ7zTbdNuH8OX8Fid
eEnO9ssIQU2TVEQ2mZ2gB8iElSw12NDoTgD2UgDkHL4CdtvWURqoUYzIv3EMl96135zYSiKj6dik
1mzRlxEFN4YJgWQQJeIJB0rhjVvefPm2hoYI9m3QgmCyhzlKUR9Rh5gt+hKrbopH7aY8odT+JQT8
/g574b6yb3iobduvPwMU3FjaRRmO7WM0aqbnfYvKnJxR/r/HiJxkLXRIHVhdaGd6aavxG3g+7Ovf
dtNVr8QydyVrSq3OUaBwNbA0lI+iyOtibAkwJBmQXxbQF1Q2J471wRJaFfNuo16ek6S+9Crv29Hf
yJrHWgTj1xRdmCr0CmgLaAwEYzkImnTUSG3nEq85uZXtrEUxrkzXhKydMZnjAvYd5Kqi/qzJ5Iwd
yiAEzFSHL6jozT4JJ//6MW2FCOwiiABdU8FUw85JtyAL7WUdExXgefJLZXbaTLXLseJE1U0xYAaB
7WPaExRdn4NeVwl5OmnI84tmcPoEz91c8OK64Dx2NyORsZLDXGgrovToIEMHRoF+kL4YPgoRLfyH
aUsorZxLdwzUc/eFN1G75aLXYpmkwSryESjSrejWQOtcSGXL0rNqvZJkrxqcA9s0+w8N2Xx1CiVA
rAkQlfc3o/m8pN+vG8TmjspKF3Yud9Z6nGCCYK6mdv6z2NNv2AXlKXTFvf5QfpkcEsjHyCW77MSr
eW/egpVy1F+vCjB5DwS9iipHc34loDSPqi9z50c3A/laRyYxKnULJK86zIRCTPXv6FU4y10KAo/0
ZvIKT9iD8TP6k2CzFsp4EynVBpLRN1Tnjp7stU7pUE5bWvWOfB6936brWn1Jxp8UEh4VRMIpttFy
SA3ii3p+SvBmNKyed+m2ouhaMfpbVqeGV68sVgZOjcZt2vtJwKdcBKKveMWO7K7bJ8eTmIwnMdsO
c84ijk5Pd8nwI6mAE1H+QexaK8R4kTpTMN9GT0pcLmJ2X5X3f6cD4y4S0pWJMBZ0BGryBhXg9Zls
J1btXBezWaNa6cGuEWVqomDARKUWR5GEsXCT26mTAbKrQRWufLkubtsJYmBZNympm8qcjGIJoV7l
MDkCdEAySdjnCJH6y/uujz0tVnbXxW2mqYb8IY85JT1q4nCiDZDWw5BSIPm6o3yjDeT5Uscohvza
XRDRN+Alqtt360Mwc3xDWxipSs3DkJ9nEJrm01Eyn0ESw1GQlh5+Sz9kTJ/Ipi5Lv3Gh57DCxgxh
6tl+wpb2cox39J04c/3htkIfghjPtFRlQ1I8Vt1cJadKaBwsynhLuuwwielfV2o7fH2IYvySSbpo
bmMFpdrlqJnnZXz8u7/P+CILvHvYQES5e7DujOgkcbHst638QwHGypuoLcZERcI0Hij3pxRk3zqw
AMQ71R5dejiZI2JZhvxRAvUhljF2AfXR0YyQHwp65usVOt+SHOhxwjmebe/6IYYxbSBXtfEYptBr
loHrOnlxVfoJ+QN2Tsv4sGx2nVdNxTgmGFIDCBdqBdaxL/dRwq1mb2cT/ynDrvNOMxjjhrim2QR9
T1qXbj/OtugpAUbUKLtGaGPz62KWdvcm/BEm11pHGjVXUREVsVaZFNxebTKdrCGHWJ5O0kIerhs8
5+7+mvVaiWnSLkMAhMFr+XDfNkA1nhdHBB5d05T766I2764io6ttKgCmZzPDqRNngHHRcKK8d+Xz
MnHiFe/vM19Mb+cCsBsYI5zT6UlJczcsIk71bdO+VyowiV8imEactnDdklJ5hglgA/Ai5ALPdfPE
UE1Xh6LK4ZhNgPZ3s/gmbX6QFuG95Q168oTQf18JiWRhDqsOJz/LlT1b96V+ybHk+HdnzvjTbhRU
IcfiDR5u+zC/V3k2tWm+qwNh3KkgV1FjElQnCr0Bw6jQvzV1/4IFemBx8sqF22n/ShjjRLG/TfQU
Noz6nXyYPR3wBQA2fDG8AewVXrXTPf6TZtuoLV0TDRPdO7ao1RdmrPZ0WHseuls5soIl543S/Q+9
PmQweknA8w2nETKwdnejOsu+dsgldejjST1SxBrYuXvdLja3QAzVsjQTi+hgZGWGCnKtX5IpRpGQ
An3pu+HGCKag8K1zaqGAJjmNLb1jKAp0gXPEsUl5MwavZLOOwoqwCDIDAkNIpFOhDFgHQQyR94Ne
dU6VzbejFD3k1XRnFMtOzJy6Kc5NO521pn/Vc22HnMox69QR0vZISHifm9VdLNRHCStQWS37S5me
dB3QywDYxrrw9S/3q+D2W1q3+vWsD6raZFEEIF62XrNfviC1OxePaWAeDD8Ehinxx1flrgDVqPAT
pXN/eW4O+jc+4tBmMXJ9goyTmgahB1I+UrEc3TV3fKZMa8o3gJhGWJh3JU96Jx5P+U2ftdKd8Vmk
kPJkGZFp1sOTPIpOLmPrOOQ+fDa9iqYolLIJLBwsLdlAjFSeAdKAF+kCZm5s8flRbVtOd8Cd+FL6
YwBk+gflx/WT3Rz0ND7Esu8tLPEpUwe2U9yJyZU9MGc6FbwLZYjK/fabyelH0AP6zZBW4pgrSHeA
51qFISlyfcjGaD+N1v1fqsRctUXtFSHHKwvLXv/MCIrgR3BzxzgJO22yY59XAuIcHTv+rkgVgM5N
jL+rVnkSlvIJ5Gy2uahBP/DiwaYxrr4fcwEUdZaLETTxAFbYY/QmEo8VD5Bz01OtRDD2rhpgGjEa
lVaQlx/CHIM2Arv2iVbZoUjcyuBhRXBNkInX2P2ejDLEsGPnktvF1QKEAnfERHVoTzt0qHir2Lzj
YuK3mBmLMYKm3FWl5auaDuD5RacvTpQ7DJ19uW6MPFlMmENzqIvEGc5jSppj3KheGJ608HlUco7V
8wyDeQVNU5tFSwrEjUZJnTDv/IqgkDv619W5LgXP68/525gKmrhgj8s15d2cnOfy0gkcj7QtQseI
u66BqpDtN3WCDnYAEyWZRPgaF/daeLskvD7MZoPJwHy7rmNACf9jbDxPMmA2SLix5QKs0czQ0YpV
DksWXtS0ceSscUwDJCpDf6OJFW/ldTuKraQzBl/h1ZCWAgzQuNSe6Pyzxju/ZjZFmEy8+cgbr9/8
piuBjMUn7Sw3wHwApKK4z6bvU7FbuPMb1JJ/8+wrGYylR0bXdsmCFQ99ekuM+7x60s2LpR1E7Ym/
9k7zjWvCGGuPQ40kLcAqXLBVoOwN1Fbifjfe6HRPR6Hf3Otmz9FNYcw+nkQ1kmd8v3YB/4c5P+mD
6De16eqxgtYQcI5Sbkd7sxLw8T0VJlLm9Zx0eYiZi/irilKhdSxR64884Rz6tHdvPvwzwmTcji8y
L1vdzpRXwpkQqg9hPRId3xerYiNA67WX+tyDVR6z9iPGI0qXHOgEV/UW+TzkeN63ZlLNxsSCKvgj
QXAQCfYyoOrRHBdAxaXv5jKD9ebL9aPdTEjwHMBUE7qi+MufPZqWVZnWUqQ9XWgPc1Vekk7lNBs4
IljrSQZFEDGPjqUFrdzpOgBdxZ5joBsiAPUDdnDTUkwVNL2ftQA3jtAPJajwhKZ7sFL5Taha7/qH
2kgLIEJXwA8pyQpgrT+LsMxmCs0cjJsSMPYHNSik0g5nP56InXB54jbC5loY+8n0Mp8mKQQRq3ky
d8B1QiksBeCn5Sh3JhBN6QTffPyDeuUnocyNC5Mx6oXWUlyw1pD+p9T6Ay9Kb7U3PslgLhaR+6HS
QT7mymP5Q1bMH3GkHUHVtLPSLnL1YbnL1dCNMcldm9rtnIpeE7Yv109y21j+O0mFMRbSFAbNkTE7
EqfHcGxvmoqLGkj1YBz0Jz3pb1gVeoBzqAj6BBbD1gt3/W4JWsEeDoNHZ1Q0MJ3//0vNn8Qx8RwA
3kU7SYPq5v9H2pUsx40r2y9iBOdhy7FYpdJkybK9YbTtNjjP89e/A/m2i4LYhft0N/ZCEZUEkEjk
eA5itMxV9WeDS3nMuQAK82ovSaOCfxjEvbR7en7qnPJT5NZgSlhve4+in1T3iJhOafqhu23BXTFN
/f3YHyBc5wSDf+i+FPqDVkdh2/MN/k7dRpF0igBgYqzx3fxdkhRapZurgjGF6gvQl58F0t4K9eom
Su8h6g36pf/ckfQpFyJOfnPnoXsjmtnXQdIyoqoybeDuw9+AJkKQHnkVsL2M0xs5jBMUdYlhROVK
SeiLW+SAfDBP/oxuFiDXiAfia8g4cfd1V2c228o4RZYwV7qBJh8XXDpO+iVaT4vwKKNLU+Sx6e64
eG9Wx5jncREHYVEbBYEhBjbJaBujiQEkDf9ctx7/so867Iep4LFhzcdEu0TLGW9NB7uMLvib0gfZ
/WN56jCNLXmpR+4QK14Xumuy4Kj/I5MxJ71qqoOGGhxQpryuv1s1Tlpi3y5vBDAGREzbISaVROdd
RYeWneeTBVoeEWDvgqs//m+rYTS+WwQwRJQaGOiNwRtE4SxYln9dxL7iXTaMUXYCisEknvHOCCUA
miLDnpTJSdAoSIjs68h3Xhe3F8MrwJOkdXTRwLyW/Nbe610mC8RMFSiF5IPaCCgH8n2CpsTflyv7
AIrlG3nMG1ZHS6ZHKryRxFxclVTnOFORmeNxQ7xShb17xzbrYhRv1qQqI/GkYvINhNw/YZ7O2g0I
FTztVhXQLzwD+hbeiE/u6NtWEydv7J6X9Nk9TAO0vJiOljAOx9ztrE7bRG2xuU1beNl6V63EAeGR
JwNQYvh8/SR3b9pFFjth26hJpOQ5bvcIsq9Ys0uJd5d3HHwc3Z/VsMO0ohApDaX8clcMeFvTZ00B
yyDxre6+6U9zxMMp2hvahzwdvYKGpr2f8sKnyKNlWHTqyQy62a196ZR+0kNa/B7c8Sg5mtMGxn11
n3vCV96c1/5qL9KZFyDJU/TPlsDsScu71PhZJEeSfy9UYMd8mXIeDsfuIwAaagONsxSmgLFiqxov
/SCAFbFoPpeSYgvEGYZfH1CQjQzGeMnA+ROUGDKiNViqB23gdTLtJWcUoE/+WQVju/pGNroFI2Wv
vVnJ6ffsp+xmdx8I698IYs5m0SrDUBZoYjQ/Dzr43zK0T+kHKb2PihEIH4Xzv20dc48B3GmVUYxX
TG1uq9TTjPvrv885/teN3Tjd7WSVTYr5Dbeavwrxk9kc55oHKMCTwQRJpFUEGMVccZNMtps0tycz
s61h5DwoPDHMe5LL6ZyNNZxtIXuMhhciA2615LyRVFPf2faLnr2+aZvtGsoS9MEFgoY5/RrX3qyf
zIHY5Yf8940Y5gnRG/A1AhhBcYfi0KqJAyBQ9/q573svGxHMvU+7TBmGXqU3RvJjp3PMe9OVAiFQ
T5bLQ9ve9dc3whgDkGB6Ja5auEoxWvOW/FbRB1usH8b8rCfuqt93U8RRht33byORMQhASrcKPcG9
EXvFjxowKOqzh5knH4TV7jRxm3Co83BNMVi7AGY6aRpSFbXp7pXmATSRGCOJ7N5pzwDT/JBZwG/K
Bihi303KlkMtZ42OwESZhkOTriHAxnkasq/rFxmMEkpGBgLwETbV/EbzeZR8EtWjAGTZjhEAnQqA
2cTnvX37Qg2gmevwCdFI8NYpTHVrrYDajJRRZdnl+MvQ8eLqiYNee9769u3FRRRjL/rWAIdBLauu
+ZyHtJ93fUmeC1CaO80NHVMrvgM1Wft5/d7x1sc4oUuu9UabwRbmY9D0gGce3FK6iZf/f/4Qz9Rl
bczZDcpijR2BmGm1RevXyIWE3/feNxIY+6EKhlqrHeyHdRi8Hl3sgqPcqug2o5ohhLzTem20eH/B
LitiTEgjpkXTARnBbb8A3cFtHtYT+o4oHysI55BTBHgGcZDiOyDB7+VB8XL93P7FXl7kMwbFms0c
eFcwyT1IIRFRAvlHu+1t2v0tnprDdWn0eK4tlrEmAFIdFTHPFJfUJ6W8n3iAkdzTY9yKSl8SzAPD
PGp3s0tz9eMhQce0chzCOohueagjnKumMcUQIox9rjU0X1ODTN3Xk5uWB4HGOyAWLbvJ9DrSE8hA
+h/cY/560B5nx7T7WwAXccs7e8052xumMdYjK7Le0DKk2Gj02t4A8/DQ/B3VdvkpdrNA837nnOWX
Poi85fFTim6h2SPAmY+8jlt72X99/iinxlgVkmAsNeoTFWunpjp3JckBIoU/ob+lDxDGf+z9uQhk
7IvZYbQxgQFwy+XvxgqTlnfddpOLF/OiMeZF6BSt62IF88lhFEzBeCAhRaCqHd5V2HdNLith7ApG
92bTWvHgUCx36ZCBhj0+8LHcOXafLVHrcaFr5ogLh9HacBUxN2yMd5hIc5Rq8q4bD95lY4xHnMaR
bi6t6mZTZmdWdbNmmafMAkfM3oT3mxvA2BB9mHIF1If0BlCl64L5oJ0tAIPAK/j/I29uRbFQqkhJ
xhNoFmEPWyQo1y8L4ARq7pvGOSMWOVVfo3ppqJShioPYKEIhN5wVicleFDkGfq9aisw5cl8qbZkE
s/ZbPydPlP9U36S7GqgqxUP7CTCfmCWPb4kDHGRvekGPn2O5OufYdp+Wi2A24BOMuatitYC+V/e9
ds7l8APat/l9xoGbVStbkBeFg5PdCN1JyT9V+UcqNxsRjOmdI1DurANi8LlLvVSPH8padUjNy/7v
J/I2chirOpNIE3sYIZeGqwea5RXs0lU92mtUn+gUdfkLJW0H3A8+xf9LA15hm3dYjJmtJKUAeijc
uIx051LqQmFQOPqway02i6R/30S0U9elTWlOittas1uIxnHUamctO06egbcSxsxmet4rGLtRwPDn
ld3tRzirtveJ7T9eSdlFHY2YVelrDNS76kxMjtrtvhSbnWLsatrMuZS0sKtpmBwo64cW0JeCp3av
n/rO+dvIYUyDCL4SuV1hhlo3u5Ud4BWifRuxl/dDOZbe7GkgZ6DzvdfvLU/b2WEV0YhXUsGkvzo0
FHSYEiNSX4J4/ak89B5dLGDbvqIT2ilcgRvT8hbO9lqPqbyqOe1IEI+K/8UApCcdHg2Jrf9U4WiX
3nLAkCznVKnffmW3X7dlo//tqPZTIykqSBrWcDaGwNDbYI6qwNCWk5hp7vVt3n81L6fLDrJkUTmN
1YIq92/2DYogKoaUV14IebE0b2mM9YimwjQFgv1M8Gp28VEcLJsA93US3CblscnuPp6bdTF2BHMs
XVe0iM/6obEz/UntvgLufEx4tOYce/XKyLw5ry4e636ZYPyr7MUCpGeRPKoTr2DJE8IEe3I7E6Nc
TNjdPIxljL1pN8vME7JfFd1sGWNQBrMgapEhhBbwuFDGZoJealDUvtCwRQE1FXF5w6scM8x25Ih6
p0dExynp+uy0cxXQ5+26htOvvnKh2D6c3lTX2owHVIOac2kAcgNpovT7MnwhUeKV85fr0jhGmW15
6xdFURoFTmgctuEQFMEaNCEfPouj3QrjchCjTctJhVczjc94BkCp8KkWAL1XBdeXwzMPbKU86ZLo
d6WctvSjSREGUA1pr0h+5PU0c2Ux9iHvuqXQcpokQtRIJ/WjkNyA1ATla54Dvx+dX3SdhYtNgUAv
pvny+/GkMfKP8jOdS6wd4vIw7XkayPgaa6KBIzlFSBeV91nuTknl9dbtlNyZVrhGPPK9fdUAtRtw
RdT3WHW5MJTynCyKawGNOVf+MnQpWMrGzhseWdf+5b1IYuyFEMddbNGgO5eBFhuZh0HiAVzvLwZF
TyDyA9mXhW3rprUmwiQprl6eluhGnwBNXv0EeBDn1eXJYY6oHeW6EFYkLCTjkP7Mh/sSyRHZuX6Z
9t+/y2IYK4741OilHjF3n2PYaYnDuBf+QlPzTTL3YTPoHKi4/aQawGf/2TzmfMwl6Ykc65AHcPDX
5KRrICWq26sHxGdXfby+vF15MkJHCx3vFOKdiU/QAdIlWQtXgiIKTwFwDzwDYOTRneS1QeSIHA9x
T/224hhzQco0WgdDh+fS++DWm5tnznr2Xt2tAPr3zdNeE1MHuRqedkq+/Juw3fyK4ncwfVkdOnPe
fQc/xXWhe+/HViajiJPap1o1wi5ZBBwUeeqZfQfaQN3GfGYQl4OvqiZcjYyT0NjTf1lEi5qpqTrQ
8ZgoOVsrBc3hMBqz3oE8p7ZFIYzVAZVEzqHtDQ4oW0nMy2WBmIEMEU5NDYwvr0p5157o5CJx0leX
ngfJsq8ml6UxWtlLoMKsergVo37uhqfGEjhHxhPA6GFl0gFtSmlEIsPD5OaxULkUNzwZjCqqUdOo
hQxTW0nGUyGB/bspkbedD+3QHPJJ/F5N0o2WSI+tWJ1TSXeHPjsqxXwAVO7huobyPoXRUL0yLMug
pZyy1z8Ji34jVt+uS9gb1XyjI4yhLPK5Tyxq9XNEttb3xKOMgE3Qv3TPBfjOui8rGpZa1QZl3NmN
H8DHgYET8/YDQ9hvPoOxnwaYQzupwaYPQm2PcR1MQ8api+363DJmlHUVOOFwOpjgOkHltIqnGf0b
imjrbY3+/fyLkOk/56JHJ3B0mBblWLW9p1k9hnqaW8XESJmluWIuelo9eNe3fv9w/3wOWxiJGlkp
l8JCyrGTvERe73uzfL4uYt/CXUQwpkZYY5EYFUrFFASK9soqQRfKhw8AFuHwLmIYO5P0varUgL9B
M+ndOmWgc8CQlMyts++96VsxjHUporVSQRhBm+vgszpDYIaj3aKXFFRxD7T1cjqhvNJzwXB4B0X/
vnmblmJQ5jKHGR2tQJH+Esjf10/pXx7zy/4xFqfJxLIZeyxs/DF4mq+cknP8IjjW2TjKh+E77zHf
wz97c16MWRFyc84zkEK7+lk9zmF3HoLsOf8uhkpgHRs/c6dTdRJc878YjdpNfm8PkbE3bboUVTMh
wzU5dEyDErdoxE4oNNn9+qAEtL1OPwmh2TrAyr6+0XQf2fCU+kroabIUoG8yRkaVk8yIROhpavwQ
EstWyb0V/7guY1dZNjIYI2PGS6qNEXXM1EcLE0ja8vW6gN1warMKNllXFC1YCzX0mNJZidKVTu2L
iHZSykKsfTU4zgpnOWxeLpN7EEbIUE3SZH6TV2Hd9n9dXxBPBGM9MCmnirlFXb/+R1olKFs9XRfA
3THWcFQFiJCofdI+mUEGoL/M6dz6MwGiLeGC4vCWQ/++sRaZueSdEsOsWwBJnOOwUTnxE0eL2WHU
ro7rIoJ6u4NEjnEjhS24GOsud6/v2r4YgI4CJxdxjckYJcsqpaih3YdL51PueE0DDjavA3V/sy5C
GEuUlSnJyxx95038tyZ4KuFcFt4iGGuTrysBKDR+X4qOqRZW5vM4fug4LktgjAqyqWbR9fAqRDN1
ouZZnSt3lIhz/TTor7w3XRcpjFlRkqUS5gYtB+gKNAB/FKmJbUah7kdKaEy8+u5ux40s/RHHwjyo
OskaoIxRBpfVbw7RmcJ2NE6PTpHeW1KXQuwtLm2Ejo8UwUPilIw452YxjktS9lPU5Qgkoly3l0UM
QCPuYELscH1X9yOkzToZ27N06dSlOQZuOs8MBLtz4BmaIMPOnsDN5mphwW0i3ne4JTo7Cmg5Begj
b+1DqVWRZK5U5dE8srpDIBxW/F/68wEQnU59yP0iwL/26A1h80k4tg4qPo9LwFk63cJ3GgVsYYDF
YhRUYS17lClELwu0+KVh/VRDpgUSjOhH4dYOb558t0UbWYo/sphtBlByZVr04aXwmXO4HuqTESBv
e+TRpu3ak40gZnP1WBizccKidPw2+QnWTs493H9LZMxWqAo+WWdxV+KWFABIxzTk6LfhdE68RjjA
/zwqqIvlfwOvn3NM+ysygXGiAAb6HZ52AhP5u1uL9hr9xieRbPM+8pFaytFhmrjSR2wmCqqY7wOi
9js0bWEC+F9BZzEj+Tw13+bOzwaZ44nt5kA2Mhi7P+Sgpaw0vPmrcaiWo1B/H7TQ5FU8do3mRgpj
/etWigvk1KHio/6CJD4mj4e7olMDva3uxGVxeoGHLribWJcxNoIrJeG0WHCXetKkSenxOotHWr9N
AVLVo7eO4sTysi27RdOtLKo7G1cDyZZkMmfIEtCHGQW1H93Xd8QrRTs6yGhLyJ4I+kiAOtjxesD2
rwGmLGXoB1A32GJSKcf5HAnId6r9Yxk9WMux78JGu5UWL80f4gHPQ1TaNaaxdY7h2lWdi2S2xtRo
YzfnJEXRtrzLludGwbHW9+3EI4HfvXiqpgPWAMESWG3ebu60VrOWi6viStmNFgPo+m/Ozd5rc0PV
4I8Aqr2b06snVRziwcAWovssB55wEvSejuFSbrGHWr13pn4jiXEeADq4pEKNwxp9kOF60iH1oyeU
EmwoiZ9+4yan6da8l2eJFtDWNUtm2Tmjoc7SaYK5N8+UxRguJGK9wkvd5G8SiHers36e7qaDwhsV
2/UaNFnDY2ZgAJotoGllXuXgxEQFY7nTy7+07CAOHMdkP1bfyGDuXF5UExGU6p9Edew0jT0CHZWC
bNRH9Lc+XleT3Xk0WXsFo9QUDFszrpAZK83v3lbyGXDl6U30IAPFjPYhLV/XIAXIQf9LyOAtAF8j
IG7ycl3+7jXYiGeebm2c9X6l611M016a8VbLp4frIv5lTzFxh/oW5VNg9HPIVSvqqZeun/VAhH5W
jv70g+5oAR+Bdx12tVP7I40dWVyaHrWMFOO08uyI8/eluUmFLyJoXCbOQ7rv6m0kMUfX5spqLCIa
WX8XhSRf9RKvPTVO/STYuat/pd40oBrPdaD+AJ5VQCui8flDzvTmM5gjLEm26PmA62iUX/PoyYju
q/7T9SPcvXkARgLqALhN8PC9tWX92EZzMWGcvKy/ZvNoS+u3suHliHcPbiOEcRpKqVSrNKFz0AsJ
R8s8a+OS2knbVzZ6Q5+mVfevr4onkP59Y6HbLp37hq4K2FJVVnhFc47zgJCDKA4cUbvXbLM25jFQ
TSGuMg1rK+pTNh/ThXfH6CG/s8kbAcwd63JZW6wMkQ4KhiiwAS8QLafg7/Ybn/g8aJT9LN9FGttp
OmECpagJ/HDhUIfAQQoUv/azZ/nJDDuXNmkQlEQrvz4PHH+Zs4+v7tnmyMi4VPGcIb2opscivzfV
z9dVYj8y3qyMuUyGOq/zWCPc1+x/mAAEUPsGGKG4G18AU/tjAltcH5R/dy/oUvoq8pKY+64X6LzR
daCaFmL0t1rZk6LC7DzaXprWpmE58dpDcjP5/x2W1f4duEhj3jtJG5UlHxCJm8bkKU3xXZWX+0YA
1lKpPXQFb/x6PyLfrI6xJElpNEYrjvR9hTwfDEloi2pPdLoosvUT2BY4+RvufjJmRYrN1qpmWOnR
l3zDB7bOY3mgsFWFHz3ymK72i1Cb9TE2RU+yvkLKDTFJiYGGZLJHYfaTHC84hZTLSQ13Ii9uydK4
3UDuzao89Wsetq1it/r8M+aODHDXz5ie2hSSGfNVmJ2VbA2daGg4fVnuZme66eFPcFvf6Ha+M0SG
IiGilWWwRzOPohmTOjNjqG+poq1aBHFN7g8T2AxM3tzYvi5tRDF3tUTeowBDIbJ/n8jtGGoH2thq
rPb8MLgUgceYbB7f1u512YhkLmczr1G7CHhrm+pWsn4o0y90vukrsKh0LogG3al3O2kiBYFY3XxP
nhDJs1oYyEVg4qezUc9w1bzxWhCoaZhLHpqz1NwkyiGt8lNhyhwUnt2WYeQjADVN5b9DSjdFUsRW
j6JYTj3SR/EB+LpoJMvd5NgFgldiJhCk9TSe+SEElNCa1yu963KgjKMrJsZnUNF5awbVqjCjckH4
NDU3mnK3FseYizq9GzhdZLAl2hZDOoY1vmJBTB5toKgC61Z3Z8CU5J5Z2KZz/XWh3/zuRDfymLvR
zn22EhOvVwqOcErjnoTxoQ14WbLdfByqYLqiQW+AEsIYWdGqNRlWhQ4+kYNyGA9aYNooh3Al7T3H
W0GMbc3TuW6aEVoCvi2ninEl/r6+Y3vWRBGB1SEZJq4dm03VVrVUSQ5zaoyfMDZmy5UIquljOYr2
dUH7K7kIYt9BSyTDUiLvp1lB3516HhgD7/eZI4lrqR4W2swqm/eZcE51TuDK2yjmJNZEWpYigi+r
WBOQlBMnkeuDvkwOkCw4viZvKcwT15TjjM4pnIkifVeF48Ar6uzm2LaHzrxYiyXXyyDAWaaQUjr1
EESbOgi0BCrxGPJ2o9OtNMbQdG219jntbq+/zH5+rxxAE3Zfe6hLuOmpBhHKdUV7nQJgjcBGHjvw
ppdpOdZGjdxo2flquwKTBaUApbQNYjRuEkunel3DvMiCuEu83IzcRkq/9LKW2aagnUAN4wui4KR9
4xtjkjtzi2Skrjm9VQIOfgqsFYiM179516vZfjNjuEYVnSz1jOhCxAARqhlTIJ1QJlIwJSM9dGHr
LHaM6gLHXO7rtIEhOjTW4jFnpDZRT6xogXUp0kOcojFjstf2Vp85NfC9l0ZBXPuPGNaNQIbQzAW4
EaLxIhY18u6nPv9IZ9tWCOM4gPAaAzAJ/Gwx+iwVP5dC4mzW7iok0cJ0LpgQ3wHGdyRZ+3Kl0XN2
jHoTM5QHwfzM0QO6Fe909yKErRua3UREkmCr1GDxmofcN+/F+94TAvmA6ij3HaMHfE0cowAW+JjH
fIHrWioOxY0EB1w4tq+VSf7F3DVrm7UxajAoQ6OsIoQVa+cM/RHTB5wj2nMeUTX454jY2kGLOdek
QfeA26WHtX/SU8POa8Q92ZM8/bh+UhxtsOhiN3GyqCZ6I6/wU0fpVrQexTo0Ol5P9L4yQN8sA1iU
76C5M3XMrJRSdMehfjQOiTfatVeFkQ00WIdnC3abmhBV/JHGPApt1GpjUUD1NBuECN/KmxyME7lr
EDu6Uc6IVUPRrs//XZC857dtZTNPhNlVjVlThuYLJiWNL3iZy30NpKBuugkccrbzQwWUUlcpeImG
qPNI0wXj8hFkYMCf/RHBuAmTUKq1jKK128XhBMbe9EN6d/l9xjeIJD3phgVLiDEqVimnrALmWPvy
EeW+CGFUQVX7TMwahAZCbTpVqflDIXoDMJuui9n3QzabxRy7EMttY2GowE3UJ0F6SbJw1e70qAcN
+K+5xeBwvtpV8kysrxzB+7f3zwLZGpiUYaJWjeFh5ejrXGWvQI1xjhGV0N7/gjKXHuJjxtnV/Uf+
slx23kqphigDpxlKAUEeSj4M4RJkaBroP6e3kU2RX8CLwGve4ug8O30F4r4lnykgXrN6Q/ZdEn59
ZC9lSQZQogY6EdboVr0JmMQKjjflqkH651ycKdNdddM8If/ht37k8ebwd/2WjUjG+JYJmugAjovQ
VbhpEzQOARZtdGTeOP5u/gO1sD9Lo2q0MfJlWQz9RLvlq+SQq0GpHeROcyJ0uoCsQLtJrc9Wds4w
UdzfJ+K5UVv3+t7unt1GPmNM0P6yzIuEdRIJfnmIlvn/7fcZYzKDiVkzaH4efMQHIRduelB+Xxex
e9M2S2BMSTSvjbTSvLxR5MdotLx00t281DimZH+nVN1EOkNE2wXjyDTdkogNwj+3tAKjO8HDvL4M
uhPvHCX58vuM7zLWpMiAHym7S/HLEtxYvU3Ii6anYO3767qk3XQiUN//LEV5q3RRPbbrhJklJHDl
o4S0/3iqPemIYAko7B9K3m6lMVcpbSZlAbYpoKEwd0VLzd2zDpRVyVFv0A4bXl8bbxeZ+yQOrSiV
IDJ1Rzm1p+yBFAcN7e5zS2xl6jjOINWsa0fGXB5zkLomBgicK86DbSYPSnan5o/leFOBal7m6N++
bd+cGnOVhBaQbwmF9OoAcEVOmUe+jSc11LwWXWjqqert8szrX9lfIZaAsjZY49geEitJdJAToexL
ovtF8SuSYVN/NOTHBOBhteaC2lHNe7+jf+Sxr6Yq51O9xvDSend2YRHdNIZvOGLgmjjzWXCLj6AO
A4L6nwWyDyYZunmsahzhUH+ehqdBOI4CRyX37dNFBHOxmzbSZhEBKnIAXwmIb5Y27Oen62q/b5wu
MpgbnWsaeHwy2EBlPunJSSQfia8328TcYbFWMfBj0rBnPbbz45idBv3h+hKoJ3bt6Jmbq1WtWIqv
nf+YcgJenZeEyEoEPECpf7lGl61iL61StrFCcOJWbFuf9ONr08uZBINr3QIy1JNv2mdeVLCfoELu
U7M0w8RMKHN3i1kZBKXG3aUwNasr2V1APAtYhhSgbnkxOCq3671sxDFPYi/LwppOPa6R+lMQHzNZ
swmIy6yeF9LxBNFD3bgvYI+yUH2A3gl1bVfVX4ZyalFn4I1JXhcDYpW3YupSi8sEcGSuHBeBPCY3
62gczAFT40rDuUm71WPlz95JbDOPZk0CQd4ASRj07mfG6Outfpat0cbgemJbJZi2B+WukbtHIP/E
Nkgg/TGqPVIWTiRj4MmcbsG84CTKAP2Kq5MkZ78kDYzMGqk578+uZdl8KmNZ5hpJL2KB/XKZv4Gq
yTEFx+QhA+32CbyyAiB7h6CW7diaJtUykn6mzsLoDreZV2R25MqKjalKV1jA61mfLXe+r53cId+v
24Rds0YZCf4jmzE7qSasupyNMuZwv0eVb40cT4j3+4zNkbKyEAQTa4vWwhPj+jgrHcdy7jtbmzUw
9qatyzxt2oXu3+yKXuZFYYlaOa1dDy8fQaTaHhZjZ2LJEEZjndCmNdeOoj1FKmcYdd98bpbDmJYu
SlITtT48mEf9WPvkm+CoT9H9iL74FXPteWDBieSowf71v6gBY2WWUSiSekJGoljuBPWuQjDWd3YL
6qr/Sd1Uxsy0tQoc/ha7t2bRqSXr41jqHMu8f2X/LIUtreuD1bZN3wK6piQYPEvsCtwCus5jZebs
mMpYBr3PprQWBViGureN9pTliFlyu455A7u7/vZFHVTG8Uhmc9AX2kW0PJShjFpPBlAUcJp1tg4w
fhRkAjpFUAfK/7iPjGWoZgGochVu1ThZ9ph8LcvFHlYeTDXvtBj7MEhDN4gJ7I9QK85knkpNdFpe
OEa1953js9lCxkCMRqU2Evr30Y6u+dIhCbRA8jKfl4nniWFMQxpFWQUqCpqQIsBHS16RNNuAF4Dt
drwrqgSAaMqwCwpC5q3OTNFsc2hE60q+5CZeAecK6MMozCPLG1BUmZZQ5MSVc3t3D2sjmNH5Qk0U
MGqIaC2uJC/CWEmX1ocxTjiPLneBjMqPBETOWQUr0btlSE50FF+/r1/bnxTU5ynAMc1Jfcin2yyP
0fhYHfVULCC2zL8RM0j1syjexsLjdRO4nzDdiGFUXpbaYTLQkvO75d3PzoWjnKM7SkyO6YzrwnZV
ciOL0XwS4wLPHew6Jhg8giizEERblBOnHtD+2JBQSrWHhiScSGP/DdvIZa5CXstNFPWQS+GVaZtv
89wfqL2ikIF04HQ4tP71pfKUk3k2LaEUVHAy45KLBwW9P3HlpRXHm+HJoNu9ccbRfJFLRgOb2CgP
g/AzHW6GMeYcGUfGu65REgPJmW6dFH2bZMz8AaahOlzfq3+5YRruKlonFY1tNu81SMAEgeLKBeL/
uK8Oy1SE6aie1SK3yZI5hjiiSJqdukFwjFB8KETzIEo16Ev0wxKhkp1aP69/1K6rCACp/3wT25Le
671czRjFcpfqNteCuuC8pLzfZ8wm8tt5LdYIOxTpvu9uVpPnh+6f3GUBjHnMYnFQiQ77Mf8YPouA
E4tdcUJPBnrrgR6pAlJA4E4m7MuE4lkqSKbRNfVWIzs9z/QE6EiubHlEk2yr/jyovBT2vhW5CGGu
ViQ0IulqNGPQIZ0uAKMeOHf5Izq7LpV6EcPcriWypDaNoZQpgMTU/Kgj4KqNU59+vq5oHDmsE7pa
RrxkaDR1rbS9jwzpc62MX5CQdntl/n5d1O7ginJZE+uNiquW6RrNftGtm7/IQNDN/QiJgsfepmyw
GFzxJIdyc1phVtq8oVN6Mu88H/SEGJoqSyDKoOqzMVhFnsWkTxF+qeWpMW6l+giOm7G+rWNiF82n
64vdVZONMLrvG2GJbiEJAx/hda3ZUQ0Xn9JI8Nwsaff8ADIGgAmL0mQw7kFKWRASGfdsOapHNCT6
6KHNzr1N+1n1U+1E3vhVPPBakvZXd5HKeAepvKzLIuN9eZ1U83t0R1OYMV4ia9dKbRbHnJgqCUaf
YRrbjddfRWfeDTEPMXJfJy4LYY5JBN67DDBCeFe5HBhlEgyLYWsCeS76zGlM4UaLBh7EwW4Qs1kV
Y6ZGc4obUUK0pMeyrYjonY+BpXCq2ocYKJLX1XDXJGoWiN8U1F+QVH+rhnLXycOaYlgLwzGt6M8J
YMw/8pRsRDCWfo6XGsCuHd5oZDWTe9nk+E/7ZmMjgFHxTkC7myjFCL5+FLco+54LD87903Kv2xJo
DWSfhKKv0bnWZ6D9iDw+hf0bdtlCRtcTkBWZ3VyC+Ub14xFm45Mwh6XK6cZ8bYR6b50uYhhdVwZJ
HvUJdSu1BWGFgg4ZBUTdahesgn5M2zZMSquw4ym/6USQZ89I8eWzvdSgE+oqp8lXP5bURzkfX6ZW
vMm05K4XZGdVR68q0XNl6n48iy/SOh6WpXps4uZpAPpl3Mc3rWA9wb7cjMbgyEOFvsnVcog6BMo8
fxPz3rf68oueKp+S0XK7zvSIPrpjav0VSbOt6cY3QwU2bR/dVlau2f2ShUPShWlTuFZL+YjK75Oa
+pVCbrLB+JRVsjcS6S5BH0QXA7TJlF7WsbiJlulk1UC5tganwRsR65pd5aMjiMW3VahuhDnypWw6
JUX399C0L5WkvlR9F7Rl5AtleUoqcpCE4mxIjd/mS6BJQ2J3U3UnrLVvmeSpWJEHT8xnKxoDTLTz
kD/3b/Xl/BhLssqpZaQqrkG2fhvSn2t61ovKnkliq7wy/r5ZvIhiDAgYl9GsbeGNVvWXaoZP8OO6
0dj5fcu4UJqzVapoSDKYQF1yM6V2J613BB5d6o5ZeiOBsRnD0gFwtM1hAgm4pPSnfFoCTIE419ex
Y9zfSGEMx7q0jaEvMqQYSlg2hS9q3XNXRYFqybgdqRt3vMBrx1i8EckYCxOt71pDAL/Tpn/N/S/c
abtbgBln8qwSbwcZc2F1Q7YUwLJ0yfRXF//Q8k9k5fhrPBGMRlfd2uUpnk436Q2QGZbHRTM9wAtw
LN9eyvrNnjHqnCgiekLiTkR8LDuqQ2lXQPx6pO5SHnxgZPSNMMZ9L5JZaqQWi7Lkn4vyJKsAW1m+
TcCaQNv0dfXb67YBL6gEZg+F/svGI0NCMtJEEqYdgcUgflafU3/BgFEAwkBPc0D2JYB5lvPg7yrg
RiazPrImswaUAskVtJ9TVDqD4GeZX868ZoRd5djIYeITcCuujdarkks00e7Mxk6yyi4XHuYCRwwb
nqhV1VlNjeVU0mBb5tdseWnEhbNne52i24NivaSlUvNCIJL4f6R9x3IkObLtr7T1PuaGQKhnd2YR
KnVSVlFswsgiK7TW8fXvgD3dzARjEnOre9FmNLLSE4C7w+HiHKdwJ3C8ql6dW92xscdduf4g6HXI
A+1cL21xJ9z/PS1hk+epMnX91M6io98NP2egIlBmvc7z7wxLctP1L7Utn62WcYut3CjoUsSexulT
mt7lSHJwlsRRQsJ4QbVDX1RQYz/jvX41bCkQSehNT+QpfmgcWooKn+N3XnF4Kc92ti7GJaZSMach
Oo+RCkae7VH3MOqGKjvAVoAhWL0lTv7OGzmjC2GCtjORjIsEkbmYFzO20iwqK1RupJS7lzJHBOMd
YxnpBgMPBjgRUHM+xg5aO7eUS1I6gCSCk7b5cEmXFsS4jzRMcm2o4bKCMUCDZbpJ2sjxVeAZZSNa
cyNvzMhGRp2qzhVPVp+qSkR3fZUgiTSupUk8ZFFmq1O6FoXWlobsSjKGuwjDVw5orlDGDvaVWa2a
wLDr2LC0etxXYQ469nll9Pk2lqKNqc1eOqi2FBmvspbtqqpyujjZXFZRnl9h3FebTkalj9hV0rVW
T0nusypeK3rOQVxeVhCiyZoCaqcvOYc+Tv3UEGe446Zx1CLchsn8SyIMAM6jFPs1AyDrtdRmHUSU
4y4i10n2C+PQUPJPAYw1t+AFiPsQrn6w6z0Yw8FCUNjzrb6qvNBVOdHAQhh9Jowx4hjTgfmUtKIj
IK9qpIrVgRNdL4HiGr8KwvqyFizNrJ5JY+y3L1MpDal2khX5SbMnZmSVV6FnOPpB9Ey3R98gnd2P
nH5Vfovd/BtvwHOpV+fsKzD2DcT2pFGDnNo3etB2tJxZr8d141WbctuIFi91sygQRTFFF2UNHNk6
o/p60yhCL0xAF8F8Llqs7NCr0ZBZbQpHtNIVj+13yQJOxBlMlTtVM3mWWgRcPdnr3bsUcG/vJQ9p
oGUDEFCiIaofCz5JtY3VSLu5BvGjZQQ5WQuE3wA1HxwaQfL0c8lxnApjjEEQ/XgA94LkAHXByvzv
WgVMGnS5X1bMxdDxVAxjBmoHkCgtJrhBgeoIHELJKr6RTbTHcLyluPIu8HhcRLyFMaYARk6iC2Az
cbpgOJhJFVpiJLt10N5zlsY7LkbhyzAzJaHoYOFrY2WCmTPfzfbkUGAyPjXy4uPCoOVh/E8yDBZb
X/YLyU+VCurn0XbgBlRWwjFAm0Dult944QBXGl37iSrGzQhnP5eI+LedG6xzD8NG0R5TICDeDDwe
FC+9jNnL+nRtTCDXJEkA5BHkflsR5Fymq3SZ5Q/3VXrbNu+RwTk46he+SKPMEkCHRBGFHa/PfNOX
xLaRHLnPrnpg5RlzAZQptXqvsmpVJ+pLbgarKZI5+b9FxfyUy47c+3hBtQCCR3OJ2nqt9KNE5FEC
VuWyWvKkMIlS0WiVUCMT9EQW7DFJ3XYm60Lm0YLwxDAKUipVpLQGUhLGtB6DXRX3ViW+Xl7KUvQN
tJc/D4qdgNfbsBQKOUB9O8kia5h1OKo5z6w2GHbEJDwAzGVxqqqKEubAtI/y6qnOC3JRlDnOR5i8
ZrgPTQyu1KtI5zWbLftEAJ/9KYiJTcU+00HlA0EUCyFxEW+uMzvFwwyjRtZYWb7bPl3eyeXTMkxD
Q71IMVlUhCKZa1L1kKiG36YgsIQRuMp+6l6WsriBGFnA9aXrFL3x3GmgITzMGl1ABIAmrbh+yHOw
qY+iFWcvlwUtxVbGiSDm7kpSMZGkvALSjDbYQiEcciT4LEID7tp8DDKBI28pc488HpCi6bUsAl/9
fGV1Y9a9qqPiRun0ogARVKNsKa1eHem7ZiC7ifi3MhFXcpavJh98BMl07JvcKyPNq4vaaXr/qkrH
1ZjBUDpYCkmNXzH8k+/IWKQ/BOMcABjU0Uxb13IrbvHG4WWd/sNOmDIehPCcAI883wl5MHI/kmnC
89A6FGEjvDMUK1qNDzXK4ZNDKRS7NQaKbMDrgNdwdfnkl4M+5S/57Bi2HMy1L/gZjeF7NM1Frhmg
Uc/Wb1BvBVkpaG1HHkwC1aYv98WJSObws7KdkUnO4eoEdxJ3XPyKReMkMqZETNMAORUTRxixWMYx
Nc4muCvLh6Tc5DH39U1t78siToQwPqc3fdAKopPNUe4Qif2RyFBulcPwWGx6XOkFZyxrMYkBJIy/
VsUoSu6TJtcM3LL0uU8LXfpt+mC89eALnzbTerrVbpU3jnJQFb+wSBZfIummSenlkcoUrmYntOfd
9JRaxabyym/cjr1laRqGK039Ayr23BS0ODTLIsC5mWvgXK2BDWRLRwWNbNQGeEQki0pITE2UTKIR
5GDPhbVtNPeigfOLpdkWw5UWqBz/sdQ+ZII65i8RjFedxDb2SxqfSHeAssbuKWtFtJB3QupwtskV
HTBPR7Qgzpyn8lLz3JlkaiEnN+9UyHXT0h49jHqsutJ3wcxw2xWJ2/a+l1T+bsylXSH1h9lX7EDh
tSYuG+DnwpkXg9D4qZ6VCK3LoHNqDCEAgWmdYp70snouXo8n+8vYeQV0yaFVsUpUAW1tzKyUbMIk
8CL59bKg5eidtizpJnoXEMqc76cmmqHY9HDSw40KW8cU6a7dmS/FpvDSdy5g8uL2nUijdnJyeomc
+QkRYXWU1D53lFdBtBtHp2lmQNpR1yI43Mc/TyhjD1UE5LEhpggMpXznz7qbENwERa7bIGX2RFAb
kch8TsbUS+V83WXJdYDCbjMXXlGm77NW8hr86fOf9T0m7clB15YG8jrmC5G20gY9x56boxfqK0xe
KMnsFdoqTu4KZH+mH90vIF0glPs8ZsZgw0k2tKxBGKRm5KchTFgyomPV4NUulnpzzgQx9pl0iSKM
A05Yu5G87igBAQ216skp15OnoM8JXLLC27DmjbHwzpixS7MPwRpalmjIIPteAQWgdDTnx8u2wpPB
GOUo53owaWiK0AElC9rdxFXr8Lav+5+X5fwHm9TQvwJkSxEBzLmVZIKp9GXX4dW5or4V9f5d6wLZ
OPHueK/3xbsCE///FsVOg4ZikfQVQWd8HHv1sC99zloWHZlqAgUb6QishNmzaiDphKkfOi3zQrqr
udlnzb3YcaQsr+JTChOxNESszWxGpBcMIkp/HRp/42+/dCifMphDkVqftJqBSbBuO3sUPly8bhzD
QuXFDjxehnRx2wDdTWCBkg4io3MNAFZ5oMYD2n98sXJbNTrIJG6tUhfXWsDtEV/U6xNh9MucOGVT
FQS9bLB7KloRo/uiWRm87g2eCEYN9N6vhUrOKEAdcq7Zj7SPdmUZOJfPiH4K61eNk4UwalD3AtAb
ZgQ+o3FVi8eKqFbUPqWdbhVV7/49WYw6NCBVAKZKLzng1gHRM553PkbGE2k3J6M19hrvNbUc+Gh/
5PRUJLHZSyNN1SgTERLQ4ZLpWwj2mXk77TEPduBVFel3/7qPn6KYyyLL2yTRJTg6AsRiBa0Jg/ff
APks+zk8kwGKBLwnlW1OlQJgvIkxjSKveoeAJ6Kw61fzUB5FK+ITMNPT/7KqE2mMmivjbPQx+HCd
doy9pAWSnIZRcTB13yRj8lIS4dY05x+K4B/rUHPzmtidmK0MM1i3SnmDkT8HB7ARetTOQJnKUadF
AzEQDkiaAShKtqU1CEQ90Ts8HAMybkbJvKuJuIkFk1M3W34T4y0OdA0KGCGyalug3GcK8GJz9/Gy
CwpbAm7D8x+duujYMfe8cfDFpX2KZOcZyk4WtKChIXP7OPS9peQYOIh0zpNkyWOifv+RqFUA1MyY
R9rqU68ICpwYZmX9b/mQe1H4mqEh77LdLw3r4hLA01tXMXctssl1aU5H0tKsQuuVm8ydd5jOtDBD
oT31GDdcaV52pzyV9mAlD/obRzZdBKvC2ElRUpAP1Aibjg67Lo4wm4EBJQmMSbLyrNXJ2m/Ka3Da
32cdOXS+6Jqz9hiFIHEqy32bxaUF9GxO++tHN9yFL8Lmp5VBlNKixG6PVXE1lPWjlsBMsg5AY4A8
NMptoAtrJEmfgYb4XVB04NIQGzmNm0EdA8+fCk9SEy/RzWdtBkK+32hbIy/uEvCSmQ3g7JUCCPOa
cZ+UwnbUim+l2hzjOrnv5e7QTumjUaTer+wt9AfZYDTLg5kKe39yC05B3+dintBslXmlAgEpWbVW
+F3Z4pHumQ6PZ3zJKtBK9Jc45q4KZAR5aYQ3gKQ0VoIeaFFuLDHm9V0vtvmcymEMXk8UAN4XCPD0
oRWsBABxltoipuyDVxQ23MqPcks0fEAmKMKuDap1JijPqlQ7qa7aeak6s9FtWkAqZ0EFIDTtnoAq
9vLWc7biI494svPB0JhJrsIxk3iwFTNw1QrYJCavM3IpOjABuA3CaRBfSmxiW0P83pV0akCfQgd4
zpaSqJtUl1zJDJ6V0Oco1PKqPsUx101liJU6JuiNnfqXeJqsPL+b+/vLO0eW/MHJkhidFRT/35Fb
MrrztImG75c/n7cGRkkLgrJXQi/oSvXG9qhPbs2r5/FEMPop+xOdZIUdNK1u12q90kjjFSkPbGzx
4js5fTYZ3AhI9zcDLliaYxQP4B2JnfihdmOgJVuhKyhWzgMzXcxrnspkcivpmCl6YeCqmJCA1r3U
CZ6jbYzWQS8DZ6G4Tl6H1uLxDilLcc6pVCbHgvtj6usIT30ZlwI4vB1NSRqrz4aNTJRjUzY3AD7t
rGJW3go1Aj5KnRxMXBSWMgqPVR+DWESqrTTw37o8uzb1VLRlXdkCNfm5aNQj8TVL68kunP3bCqhj
baQ9m0n31jXNo14p39WJDnL3s6sAKwOdU9uyqr8Ls7guunY1Kq1HfINzHXF0iE145pUaSnULyw7Q
4aHqmlWK/TqMCvtXrAHFJAlw+agHMyFGIKtzUpc4TtlwanMnaEAj2fw9EdTgT1whCfuiiRtYQx25
sv8WR+tgur0s4j9Ywucy6G6eyBi0ohvGGMtQ7mi9vlmhee3YojSC7h/FHdZtztm3xSImwPn/2jjW
FWIII9UblMSyUj/6TQ0Ai3GTBcOxLobdOHSrPG1dJZItfQTHZVpvUep2RGVeyYnCgWNdVpXPr8J4
TA1vADL42GBluKuA2TNEwFO8ubzDPBmM1zTqCaDzLfoJm/wnkR+I+SLw+JV5Ihivqaem0JIItq02
Cl6cugN+132ui+7fWglbJKnmMQx0QGk7k7Qyi62abJFc/3siGB+Zt3MtZSIORM2fVDWz9OwnMXLO
42BZ508yroyURAU1e0UzrtPqjx4VRABuv0O215E9ea3z6oCL53Mij/HBPgmUstZR0crNl6nc5/0M
YpP3X9i5ExmMr9BJHg7N1GJEDF65kWZEeNpVH06cA6LG+SXUPxFDl3riLmZVnDECXtAJ0ul7Sczc
EoDU1EbdRmp1jr4thmgnshhHUZv+UCohIkE9QIte+s3w3yfhJm4juyC8I1pel4ryGLoCMfDImFAT
EqM3c1wapHnxc1dGuUon98kvoKggw/+XGDbuQMUl7gOCZ4UxPM9Ki8E12c6HfnVZF5Zd7IkYRsHb
3lS0JIUYcTVQQiSKAm6AZ6rMrNFuUMwJXYlXpFo+rc+lMUqOxFcXhfRpoc3lQ2WkW6mu7VEBNLyk
rMrY5PTkcg6MveV9s4+KXsESm/QV1IYCea7aQ9FHPF+xGFSfbCVjV2E0VR3yRBR8BOgqj6Kbe8G2
3qVozbUakHaZ1zy6HN7KWBPLfLx2dKysk1ZhVlnxmFhjjtbfhrc2+klfjfnzyBgDE0SRlHoPSa2j
WxQkD01srwaGcqElkh3YiaM+4RHGUU6qCF+lAhLUVAhBMpu5dPN5UPoRw57IJxbH8DFwKV6yeSOs
ijv/yE2U8qQx12/hJ3mrtDg/CWCKwQy2zxw8VnNpJcX8JpqFU9EyUYjegkqXLD+AoRgDjwtieaM/
l8x4l6DEgqsanmwov0vJYyihUYNj84txPiJRHYk8kfahnTvmAAOlEf6D/zcFW5R3Fehu63XZPofi
elarX1Id1CNQj5IApcRWcsyU9CIJYoqNipkMuzvkbypSw71NJCe8jdfxNj7INUd1FrfxRChzlmUZ
a2lFwdbSDJTkwo0pXPPJpZeFmGChBbuWBh6l840UzKIEgDKKLZRsrVn3XnakTODkPrWk7ei2Nn8c
iSeSscN+Ume/KA1MiJC9kbx29b0/xJwTW/RjmOr8c1mM1Q2qXBKdoEKRlbeKtGlC77JZL65BlUF6
JWnoRGcLEr2gqQV4ubFtkf5TnA0nzubBimTC0YHlZzSFK0BWl5K/MndbHhoJTBkJZMrTVN9hoFCw
4LEGb0ADdW1HXrcLHgZer8Ly8kw881CbALcXY15RoyFtZpqw4Cm3JPmb0L3U4fryFi4eEdwiONQx
JYtA5FzzmnoQ4qZHbFVoaH2sXzvF/XsCGPvR6rDIQ1HFq9jYoEU6m28vf/7iJp0sgNmksKoCw8zQ
QaxW3VqtY1v157uOG6vRj/lygWjgA0SNiEI60K9xEoNOQPNTAe4KigFDW2e6fj8qA80L74wM9Gqm
cGxCvQEiEbm5vLzFChWO/qMXVtRFtiwTBQoR+hiqVwNYG0lhu1qNlrYXvdyNuLX45c38FMYEHrkY
qh2ALJFtC2tbBnauZgANoOGY7XJG+GRN7GaSaqxFHXar094tH3A0SWVZ6sNoJejFkexxpbjRm2qj
1qxbPKtaLGOe7ijj+ZB7DUHMQwtdR8oMHz2DfwuDffV2WvNQ6xetS8ecO9oODAUX17nWqETo8jqA
1pjitTK9tmhmvqwe9Lt+UUtUY0A+qKL3XGfMV0uzVqsK5DW0/DhIm6LfAMHKSlC/uCxnObo/EcSY
sTRMQdZ36JYebBq2YdrHFdCZ/VK7g4Oxw7V6rf4CiApaTD/XxmyeEEel0jWm6HQgDenWU+RIIudl
uWxdnzIMZkwqA/YjeKixf1HVPuVA4sgDgFpWaKiTu60RlGuxh4YO9aqacxtZOdvoM853WLS5k6/A
3C1Da0xT+hEQKuqx16atpoCYWuIlUhYdGMWiQRc0vP1HfuLEgRVxUIQ5QcO1Qn6a6aFrn6pZszNp
AFjGpp8acDfwCqLLK/sUyXiTooiTVpVp4Uf52eB2FNXvlfxyWTG/yjBF/Af+Uh0WoLAlFeA4R5g/
xgHOvrmVJmIXcuPVMw/wiar3uZ1RMR+zApoJCjLl3JCVLDZSwHPgFkONTBmuK+MnCZ1yeFamldHy
NP+rVZ9LYzdu0NNRAKqQI87mxqzlG7GcZWtAy5ekCry30VcfRYXpIF0BsJ0psdMCY150mi8hSOvy
lRleiR2n4L+8mM/Pl8+3rtHkXBVSDMqagFQbpifV30XxHlSqHBfFWwdzREGIZn9dDQC+GAxbhFTX
UVrfX1Y2ngj6+xMbEtOOiIoA7EW/KnbZqKJ1I+I8qT62+4umgbkdkOoSTuRLUshspWmeAzo5p3jG
ipKdGrEr2CjdAKlttOkcv+AoFp2KLbzIKV5/YY2f8tlsUWdKIuAz8HY1E9C44JkeVe5lCYsKcSKB
cXhVC8wlgVJPEaP1ZB9tRPprmD10Kee0FsIMaPaJIEbzEqkdkxGN1Hgv0iFEtIg/1K2FTdwaV+o2
d6d1Z6f71kvtacdrYFroQoVw3AiU3RWcayZ1XCe60hSqVgQRPAYlA0DOwcZ4rGj1uoXmHTe/LTa5
mx6MEe1hv2IHsoFZBkwAmYg8zgVnCoD1+gInF4rScR40q0vF28snuGgH8LVoZRJ1Qth3Vwhu8KHF
eCAc+1sAOKvG4PQnL3r1EwGsoc3tAKZhhV7L6Rp8ObspFVd6mXBa+XlimDPqO0WYMx2tSEjBAHpL
XeXKaGNgyr28XTwx1CBOVKHSKzVqxB6rEQ/BtIrzyEp4wIeLR0IAxKyhcURGOHEuQ/Axq2PmSPd3
5D6Ir+vo5+U1fA0foM4nn8/YUjxMJfJqKcWvxqz3StsA3cNNt7x7duGlfS6H8eJNZQzKkCNMoeyB
ikfc2Qqd6Vp+pJDSkQPmVC6q4rKfOFkbo21zbkYZMSFz2sq1BTwzdIynO8MByetGcHvkr7fBNR2U
9m/np0HkJBdoiP7F4Z9IZ5RwriRzJAMc7hjtlXbdii/icJjFDSAEOJ5hoXHsfHMZRSz01GjLFM+7
waYEJY3dbPONYGE6+2q6RivnFYVxD92YcOEPFk2AqARwASomR9hURqqH/Uzow1I3N0jVm6NTpY+X
NZQjgsXuHSstmomK1tup8vr+e2JuDIGXU128uj6XoTNWpo5C1Kk+rEzVfjRTYAPG1CDoPru7vJRl
lfhrt3TG2OS8j5JQEHEW/arR9rEgWGLj5gJ6IgReseHDWX/Vv09hjMV1QtZNWoQEit6O3jANpdXF
2S4msxelxlEI560f6YdJ6ldtnL3KSn9UJh3MxrUVR+Y2nwS7ksfrIo68KlfuSCU8A3rCMtCYMHfD
czhkjVWa8yEg1a5W0ethAGOxi502TLwOpMFuTbSjkMyvqeJ/u7yNC49W6DuY3HRNRvqMGMzShhpj
pjPARhx0+hlAQwIIAfDireoR3OT7cJ044PzjXI2LWngikvElsl5GtfpRbJM25fzqK2DQqjSOIfOE
0N+fXCiYlsrBYINqRlg8ReE6TrbzuLm8d4sqiCYF3CY0fcH2IraY/yokOs+gDg9Nd9UPk9UHspUm
x8LQnMuyFpdzIovJLShNHUtphjJCRTxD2qmAqVY5YTVPBBMUgXUK494SluMPTuPf5qPT8Po6liO+
z2WwTYR+GeVtpCLZo18V7hhZeLLlTuzUa0C0hUcwJ+0VV3v4L6bLFu/+E8GMV2pzQ07RsYCy5Eju
inFwzFy1Df1B7buneTBXra+uMlV4MuZ3KTVusrpC/9CwFSLx5vJBLn4R9BsaGKVFQopNJndiaAQa
RbDU53ezCDEy+HBZwOIxnghgNIUU4qgNBa4RYRqtftqrWmlVZH1ZCG8VjK6oRV+pRkpnD8LWzisf
rJ2xd1nE8j3y10ax+HriIAiIp6COJLs20Cw2/ci6G7Guf8VPfG4XC7AXqr0ONHs8idFutwtDw0Za
9CAUPWfD6K5/vUE+V8NeV7JUBHqMm7dMOiclk92q+hqluuusM13Dr1cKmThJhQ9VuiSTce16FA96
QQElZz216lZcjYHuVGBxsc1YOoBTajMpqifXwJiq5W9+3G4D2WzwFlI8Tc/shAxeMhjbqK8PqK78
LHPNycV+M0yR1dfmDzVTrACz1JaI3jBJ6Q+DH9lJHnpt8C0hlYMr0yKxAKMeJDs3QiBhaCAtGPoN
mrs528vRRxbWr66TMB5KtMCO4q3WbauM4+oXUBJwTQJchuJSgc2aLTEoNUai5BTxb7iXPADDJpZw
q4Mq1MeAj+/Er9FmcKZNuFWdwMke4ti5bAyLRq3SAhdmCui4+PltNuRDp8/oi0Yl4DWMrsbwsdI5
jmnxNqNocDJuNIDBMiaNAe1KUEtkCZOgtcNq6Kywmu1qKuwSM9pJ0HN6/Ja39FMgO3EyFKQuBGBw
IfUwOsb3cY+6DRCefZs4mD7zcts4GhnoLkubAoDlKx7o/qLOULAqA6U9CXBj53sqQ3ebEk35eHJe
Zf1NLHy/fGbLn4+BKWAmSCZgIM4/v2q1Was+Bvako68mVlWH9mUJ9Ei+GLj2KYG60NMYBxQSvugP
tORafxA+/JcTYIsrAe4DRQhRDeD5n8vBzIeZmBSFYfS0rWaDychG00trzUCgA4nRSnoyOWiPi/p+
IpF+o5OVKbMphmPeY2USml2NYZej89msU45Z88QwRxSnSRf6I9wGSppWnNxLSoG2Ho5hLRRQ4DtO
Yg/G90tdgCflhBC7cUs8JdHuskWM7emrdM0vTy5eNIaG+TQMWUlIb53vXOaTfpBaPFUaoIKARSKZ
r0TVtMby2vfvwa3CuaUXVRATXciqSJTmilGNSmgLY67Qxi6U3dpM43XZK7s4JvthrNZR09gzYCat
puhfL6v+ArYFNvVEMKMhqlELWo8tcISRFFZJ5LVYB04y9PtGiR0ilChPJRskAK/boFnL4fRaRP4x
Lv290InXvqQ/dolq60mocq6iD7/1xSpPvhlzAiaJer+IcQLxvtyoa2Pje92+XQFFhxO6LCeCTAWE
DSIiC7xAzs96FCRFnAjSIo07uKUze/m1ZMWO4cw38g/Fjt3oigfTsOgKTkQyuqwFvaZ1qQDU4+Aw
BHdDcnv5XJf16XNJjD75PQCP0ayAEpwM+0i/hWloZYo7N0cwEkdjbQ3ctoXliwhhHaA1cB2hTHy+
jQa4TVsQatCUDx1wbdBuh7rtLU1xVY50q2BaEHMRoA98izybN9q/6B1A5IrXgEiBWNm2u6mUhbDA
QxKHKHm5E20L27S1K2ElrwPn/z7HA8U8EUa9x4lfrTS5AWcETQARj9B36iYMOD51oYv7XAaznUXR
FiMoXmn34ojtTMF3pwPqWLNkL/MwjcKpDS9m7ACCZmgES1PQfXK+ptpvKhTdsSZaDVJ3gTs8GdfG
PvcEF7cu7ZjM3XAbgEPLkgTOm3nJHE5lMzewnPi+pCR4Vs7pfQLqtuT+sjnQ7876ktPPZ2IUsyu6
kahIpqXRCi2bGwGDgVXB08Gl0O9UCqMVIjqfqzRBdFmIdtcZltG+1mllExmNplzawOUtw92OEjuR
dLZBeOizvBcUmiVP10W+jxNO2LW8ZZ+fT+WfqDjpBQHQbohjA3KTyZWlidf9HHAir8W0GcWN+3MV
jNJloEAGrx4d7bBGL35DN9DKdM1n6dg53aY+xIfo4bImLBY9TyUyqpYgJ10a5KO6MOJiqXb+beGa
V4IV2rGnqcBlF4BAQqz6e7irV/mK5/kXeoKoXX8umdFFaS4G0pIBICSCtstwtauYMZuVbtPlzUYG
VYYvxeuuaF0t03dlXImc624psjmVz2ipigm1RlZRIjJMH2ww2rFSBrsDzkaVzPso6/ZoXuY0sy8b
xueSGVfWGIkmixmSAzVpLMn8YXRPmdpYQ/ySC+9/63zBjX6ut2HcVA0me+Ga0RZtg5/GaZJo32kY
IU97T4+RBZ6QnNWk61AVnKmZrSadK2vOQWkepYGFqM+um/Kq1QtLIPMadHMo5Jr6E4knnvYv2hg4
CQ1dR/ldZ5NYqtrKZjzhKEazAJVNC2YeQwqOhLSbyUdIJmV7U5hcP6s30yAB6BOom4GIDi9gK1J0
BoyfX969xXAQDc8yGq3xhSS29xAYH2ECTkQKWRWtKdhZBhTOaCWtQHbiFk7kgaMOT3NeCLa8EZ9i
GaOsDSmcixHjw1Kg2rP4qteFLSsvlxe36DEJcKGQZhYBxclooS+pNQGBJbpDUH2Quu57Lqd/PMb/
58f4/4L34vqPK6X51//i5x9FOdVRELbMj/+6Kt/zu7Z+f28PL+X/0n/615/+6/xH/Mt/f7Lz0r6c
/eAif9tON917Pd2+N13afsjEd6B/+d/+8rf3j0+5n8r3f/7+o+jyln5aEBX57//+1ebtn78jWjvZ
R/r5//7l8SXDv7t7QS75t+vova7ff3vJ3347RFX3ni58xvtL0/7zd0HV/iEaqNQjkAY0xR+oG8P7
n78iyBMg+aNKqkYjjLyo2/CfvxP9HwAHEDVTQyeKIqKZ4PffGozI0l9p/9Bp6R+96iKaYhFa/v7n
Xpydx+f5/JZ32XWBb91gcR/97Z+hAFg+AWGrihTLD08tDL4zkTfaJJUQdAXhKi7y0pWL4agP0QPk
ekgy7MFMX1lEmUWrhoOaixAVpbA7ZFMExe8jDZCaYo+3bXUQy2b2iJbuNGm6nwUM8gtl21vqgD/q
gGNEcowdy1G2myP5OEuoBXVF+pylomgVQX8YR3TDqXjDjgCG7wEoZUVj/NbF8mYwyXcjLAAdQnSr
k43O8RVQTNXFlRnO302pNDEfNt1JkxMHaoL3aVjaZAxe27JEU5Vouur8looNusYJej56RX+F9Pcs
MQU3mNOjH4+53SRoQ1VlwZGTSLA6s3PxBLzB1hwVkgMcrnB8+a0OddEa9eIAqufAadBYAAKM2h4m
4wdo7e/SfC4cYVBEdxQT35rRSrRGJuBQjwTNvBjHtny9vY7k8nvWvRWG6ondfCBJjWynWj2mZfZs
juCqAxKu5G/bDsAQQ+xvp173pFAYXdDzvYZa+ubrwY3qB+8Z6lvukAQgFY1sqbB8DX80d+NPMD/1
6jsFdUj7vLTRffjNFK7GUrmeZyNxe6N4RjvbcdBHOwyEn00bvYW+cV8pnbbSOn1rtCmoK7DkXMO4
3wAS2mnIXZikbKeECE5PQ7jKN3AbCKk9DgZm6PXOKSV1PxLd8ccgtovktc6CzJZbfcQ3w3Bvn2Yb
WQtekc+6Mfpt02QhCHQ08Lll4SsQmzezESMjh5SgmJSpE0kZHc/92fgasPgyt5ZlF/eXb2d5ei2Y
88MM3AhbRsHA0svKknJL7bqbvomduRLdRKxQWJ+wen8IEytrhmPfzdiQMnsvxxYKU7XAOOxVpzWE
FmRqSWjNxuDUwaFKwtwdRHPC90hCpw5nWwf8vSWlAK5Riui19cPQJSGKIIaQlu6s3JSy3rpjaI5u
3VTPYVFVVlNn2HkyWWR+V/XCq0HZbUWSoGyhid+UNn9rU0BvxIZQH30NmesYo/H5qMiYwZpkrd+m
/nRom6Rw9KYmThJqGFias9rKRzCIZvGdNGuracY0YZLjq3ZRfa1igN+Sa9PpCuS3ABs9Orkf2Cjz
jlZeKY27DxIhsuspvdXM7KbRAOEv7nLib9MgeZXl1A1Gsgrj+liMpdebeCDHaXkXdroXCeaNGQbX
tVgaVksqKx0E1QpnYVuO8ApBmV+370psbiToAZHy57nsBydXNU+R/W2Ym+t2AtEC6FZ1ESjPVTJ8
H1HHlquE07tEr8UzX2agpQxPXhPNDqgQfJQJT2J0LRf/P3NX1hw3ziR/Eb/lBZB82Qeyu9m3bsnS
C8OSbZIASIAEwevXb7Y8u2u1FO749mkjJjzhsTy8gEJVVlam9HMT5GkosCgCSdKJ0TUpuYfFKi5g
iWeJKyLn6WqoD2GuiqsCQ/+YWfXGcSyryCCtH6KKt6Nr4kf3Hl4rus5HU77NQ3/QNr9igbwpuf72
x6nzTyT/M3KfFfj/XB7mPhTQ6YnbcRa46wqooiRunkrOX+s2CJO822cjSVIL4Tn5/S0qnUSZ2Id1
tbfmYPX3W/iYxv6+A1T9UCPCuYEp2rPU0veIX6FZnacn5R7frfZ5QTdNUyWTL5aYxLvwwt8Z4Wef
N3BdnH6ABQOCZ/74wmvP1m2P+Jd6Mw6VIqigwX/VKUSSduhYbENFnBTzBlVnlBRkeMQI9k3tmUXj
FlsTvkzaT0lX7+SjacoESjEvlTnp0T+GMlwZl68xJX60LBijcIFQJDAlOamlMyPU1ca7qacwjOch
2DQ+e9VOuc3Vi5zzVxKAhufY5ZCQKFwid3kZhRXG0EfaT43EhNI0H2tVPZhI7LNTu6oohu+NF92j
AACE2YKF6OMTLksTkqQsdVK52TX6kUHTfmMa0/D+7OlUGeemmsiibcXBhwuliNoyFblisZzmR7cJ
7/PQfeQTxn7bOOrI/dSUMi7b8Aiu4pQ4PNjobF5ZOMKEaROJ0A6Wn/idwf9b+d6hfGullr+6j8nd
xyTxP9Of8pRP6b/+0L2s8M/5j3xIIf+f5IxYiv/x32nYp5Qx/inKGXXb7/TzPcfEz/+THobBvyCP
jjASUQQUpHPIAv9JD8PoXy7U8cB6R0jD5NP/5odOiL+EvxZBuBXwuH0Skf0nP3TIv0JUKj56Tzas
+MBK/HfyQ1ziz4iKiHWaA4lQ/4Tw7AHX/+OWM26Jdhb2XdpZxSYbhiVVZps384VIcio1/tjZvy/j
QJAOipcE8QyP8ye4Ms0NUNR50qmxrJ0RPA79YlU71bYJ1n6GeagZeYK/+eMjfBFB3+m4n66KPhoM
FiC+B1moj1fleDQnc2edBiTCsdqzZaHNt0iPOwKzDysqt5RCGiUvGoSPRa68FOK3x7wvrvEFbPhn
Teh4mwe3t66gbvm97MXCicoXY6yrbLJve/XmOPwp6vJ76TXA2FgSBHrb6UsdQe9jJUd+v74QfCHE
ZIjTBGeB0Rm8zB2jUadDyH6ekjFoslpx546rrkj7qstiT/AcE2X4RSKIZAhnDkfsKKJy75s6Ubpb
zYbe50F720zQRvFXKlhJ5u9m6SW+NcSQ7DQKClAjuXHZrSdWp9cANe4y7mYQbahMKbfhuAE95b9/
pTOS3O+HQ4cagsmoUqCxeoYPFSAWzhwdz5QK4L1yuMrkzjHtyqPsXgnvJpTsBw+Do4d3LIVYVmw4
9F2Q9hR0bx8qfTACboNoWaJ34wqzAvgCBb1q79fmMCu1ARXBoRTjPwA74An0XCINCvm4GyZyLMfh
qojYsz1cskk7oyz981goCLGJ0fu3z6W3LchDByLAN3NrN54YygOi6zbmdOZx55gjmuZLl7h17Bmo
8wjv4FbededtWVagKLGdpPM4Twb3krTpV2sJeQ0KPNSqgXtOF7VNqCjPlE4FDpiaZpuwsJ7//kk/
Im4nOxMAfidbE8i1UgcDfx/3nT2xSHKP6bSsl5Ud7mCOu3bVPQjIiRDTituX5lO88zD2fsV3/gF2
OmQbzzYI9HiqidWFTglKmcq9n2f7OSD8rq3Y7VDMK/j4PefOjUGNU9A2mdmNJ6KdN3sbS4oHWpZ3
WdutpZ7Qn6puw15edaW4JsJJAlktsozdRhXZRHLPJ+QYjdkOYb6K8mjnWNMjJrFY7KM07Yn5lpXN
29/fJqydzqLn6ekwvG7jSLApWBxniSip6kAIbrVpH6LBpKtQxbU7v0ye/1Q7U7AZTLYvM7QxK9R2
y8GPNiIcwlVBQ2vRtXI/VDD43snS9q4LHzqWDougP1UUSTE3m8mei0XP/ZdsLss9E1AilqwVi2nK
2brGJHZh1x5qVpPFXauCuHbaH11eoGLCfqzDnMW0NrfhGD7TXou4brNw2bb1cQ6cfQG1J5ZFcNAh
A6QQB0xoFPlxDLqdpK2ImSzT2Qlf+in8KTK5zkb0WloCEz4vhChklEAU5FbWcxBntcpQ5n1ns0eW
1A7mhLIpnmxzkjekj6RoUJ9yuEdX+4GugBL9Qg6Eel4kJmMs6Sv6wi2qF32trYU9jenM+u+8AgnN
626HoNIQROzHuPFCHuejRVZ1W73YVsorfqgp0HqpUQ+b8TocNOQVy+CN9OHCzuY5dmU2xFboozJd
Olg5sZODgc3wJ4WGQ2IYlD+YYd+6cm/3IMeIskj8SIq4cR5HZr1IKKloKrd15AODP8U0MaqHoVi6
dPgxYhxZZXe09VZaREnjiQdDDFmyoLri17SQalkqXIkFrU64whCMzYmKvUSDT5w6FijDdF749ojF
wIdDMzI3dvoc7IvS7CrTkdiHZGsxMcjD6eImE/UjtcJFJqsQvgSo/Lord6jQjbNYDSSgETE8L1PG
1K7LoigBTWwzwt4w4R4NV716qK2niLXQXMICo605WG5dJyyq11M/znFl89c8H/WiySwstLgxBM7t
waqS8vvYR2+8ig7S7jZRBnjG5avRda4Kih5MGEA/7Mmj4+0s0chySglDDyyvqe0BYLjNrWM5FxD8
6NQD/zN3OO05Anl24gfg1OME/hjDZGVC0VdQMxNNVizlUP/kA9166N9gahtbRPjXubpVo72BEiQ8
DafythaFADmbcaQBcB8scvSpXL0w3EdVLr85geUnczGfJJbimtWHSiDA1xLKfDVZmNC+m0dznVnw
Vzd++Ky1H8WdYfsc+Rn8DMKYeuJ5ZGZFKoywzXYvF3mP72KX2a7u3IfBeFGs/eK7C+WoWGscK3af
wQZHsHjw5Bq8vucaaAi1mjfXcsq4lsMhyPlPw4Y8NipMOst9bge800nMd06JXgAvf0UzuZqGcc1V
3Pq3cPFbqzopeXbljGvc69qKoiOn/aEdsmdSYa59KlaAmfJkbOUUqzZv4kiIt7lkt7zExivzW0Pc
MZmUeWBxAMw/RncqHXBMz3oOE4Vmd1y15uFCFD0rZt8PJYLpUuCu+LbuuRb+lNsjgf03xo199VQN
0y1n6NOHO0fXADi5ZQPKnNeWCbca79qNDgO4xVVYijgYyDZnQAObkKwbI37+/c7er/xpqUWYJ7Mh
oYOi7CwBGpwwaoENt6kJu/sWcBu8H2myITBbwEwHaWNfZyuCXKC3gcfNjptg0qNsCyzNGjG/rafE
m9m29sVhrLt171VXEaffMk/Dv1ryhVOHKplzAR2Z/pvxo2wJOJQicPKtzQBPCsidX+i5nVFMfqcA
sG9FLxMMJtgPnEEHtidbR3WqTd2ZEVhzgAjBwjExA2/jTojUmifwPWdAveCYikDWCZX8xYq+NcBe
E4OqeCouMQe/WAGYBYJzeegjK/l0T9msSSfsTKVzHVwTAz9IJfy7HMWPP/vXZaZ+/P3DnjF63l8C
+nwe9M9dKElDJ+xjDHGixqq6CE2s3JZv0DhDy8sLtoCqb4xLt8LjD5lyABE7SeTV6d8v/sXD4toB
ZjQcADdYWB+vbUFpUowlpuuNNa072j9Y+AYRZXt/KKbY9ceLKnxf5GDUdfHFoeCBUef3IuYPcI4M
Vhg1vMEnD9RPXYyxrYvrlg1LPnd0GRGTsDE4ImEQsRrn4yxS7c0LHOg/Owd/oeIX8qYv3wAkqVD4
BZjYPN9WtAn7oI2wBHu9teujVSEzhCuMr6MjK6YLBe45WncKL9T1/dBGkQ/ZpnMmcWQE7bKsblNF
7GeOBgMbMJSASDKH1o+ZVLeBI56GoXoKgYd3Y7lWeXbJV+JTKfV+EzCeARuJQOyInC84p2nnEV4M
KW+HGomMC8a16X/wYu1LBd9f2pmEC3fTUP+OBWJtNHsMWI2udM8XodsEcc/YHNsjKtnJ3ij0XhZN
79zxUDz5DvoAJGJbEAWTPJfoGE0HOrd9PIvu2isnWN3kYtWVaGw0whpjz8KxEuKz/31hfxVaoEnj
AkqBRPvnqp4aS4V1XmBXKf8uKHCQwRTqrvHoQvf7wXDYfA0lkHlVvPm2uUZucE+h0IwGzbIr5qN0
mksSqKdc4CyA447oiUN0gkrRsfuAbgSZx0g7wAWcDOy2i4aURPq6wZQW4/J5QIMNs20gsZfdhVdx
XsqdPrcXhBgVRi8dANPZHp+olSOJIU0q5mjrNvIJYOeFS3xRylE43iH/AUwFzP0sDcopMyKbhya1
uXUEASxf+F1fJ00RdAtN640psZ1FdUlX8X1K4/yV/nHd84nDPCrqEQdbk+Y1/577FE20UD6FfdYl
ZN53/YRGoG2jxUSdq5KZt5ZCJbN0SBxgDq5Dp3ZF5WCWA0jvvYdOkvR7nKuNaJck5KtKeV1cGeum
BSYVs6xZ6EqwBCfoxqryFx2wtzKHrTOICXpBsytDqkcXRi2xSkI53XAnzBNn1IemwrmWyWnlF+L5
78v8q2gKkjJST+qc0LkzjuakHejV9wZb2cIeFeNh8JojYcXN3y/z1dL98zJnS5cbU4CY2TcpoJnb
qmZNLMu7cX40vViWY72kmF+MBwN5ib9f96t19ed1z5auhF53iXQXW6bvr2sAT2O27KdsFSh4h9Xj
qgjbCy/0y7jxfv6jtQBlr/fT+o/zaQBHovCFblIJk1+X6K3sint0SgvYUTu7OjeodusrdCAOOZXf
xsGDd6da9yGaS9C+uP3785/Rsn7nBiBbo1bFeCicgM5ewDCW5WArLPAqUInp8w4FN7Lh4dAC54tN
CCnbKttZVCVox6Lj2AYzHARCZNOTN47JKbJ1HOVvN9c/FWtXMF879TqA9OmHv9/qV1Hmzzs9w1Zk
V45ukdtNOoU9Jvid5ZRfarV9QmpPkQyqg3gRp+E2KHR8jKA1Ne44q0ClvU/WterBDbKBGPDmKLr6
hlr0tmuzdcCynTd4PwuCsmYaWrT1UWGEh4blS9WMC1lQ2EXDCRZT39Diae5IO99NGhu5Lfzj3PhP
VdPHOKneThupsdmu9S/IHnyC/d6fJEDYhY2He6LefHwSNk5AMUbYR1fKeUHAeSKWgrlzvSpyZ1/N
zdpALrrWGVgLbcLJ9DJFbRPnHoCdJrD3HkX/SLsXOmu/EeKzeAoMMvI9CjU/8ErO8nFZYilyeBqn
vsLLGip6VeTAq8dBB5jJCK7aatqHAbTq8mi+hhgbYoBGB9xBMQr9zF+sLe1lO0cr0g9IHluF4T2o
N0Hta06qZsV7sDyCXmdx4QMOcCSQ4jFQj7mmkCZiTR33bQ/en3yxjL6rWSsXQ4v/msMGp3Tthd0D
Nxk79I4jL0867n/HrO/30PHfmFsv0WReDy5gjW7btM4LIZjpqCV+WAVVH9cIUMwnIJmIpTByE/BK
xD3Gx5rJWmGMrUukPYAJQTa0nwEiMXWkDJAXb1eVmA8in8AvtsId6+xlj2NgoS3JVySrFjBJ2tUn
Ge4Blqlp1PUry1TPGYTulanvCzaTmJOBxB3Fm2wkG9ZVY1/PozrYFOhcLzZjP6zdvrlTfoTt3SI5
grKRGLsKlccKbLi4zNy9Z4VpG+CVyqYCNgCOgFD6V07IkkhMt7bND81jSDEeXcOPrKavgaNWdgEW
HUKWsIrbeihQQSBIx6X5Vs20j8EuKxYlxf/OTB5L5l4MeFlmgziU5AMeWDBAPv0Axo49ZAzDU07c
NtEGs+ruyjM9APTbQchf2exd4VBYNK37GhArx/x/v8qEIg+hGeJaPzpz5MZV0DznZY3PSavHPuNH
C3y9btAKkstFtBxGF3TPYOfp3EfrPDxW6C7ozHrFTMDrOAg7hqB2POVYFBJESY6H5239K9fQkKvQ
MdX86PUgeYRdwtxvogFPEamYvax4/9yQPkpKKhc6KOKg+OFACCEJC3Z0rLC/cGSdcXffQza49tg+
6MpFgPTPzsoxgnG7bjyVlj7av9JdTsxCulfF0TjfgvB0bVf9wTOPwIXvQsKuv3e8QqcGW+jvAfmr
WgMSLQ5cbFwHExz2WUTOWO1FlT2pVEIjNoFi4g5l4E62N6olu8wUW6d/llInk5FgcCiYfH+7cAen
cHEWTrD7oKB0Um081dMfoxwInqPFikal7kBuipC9yDA/qs6/d/pmWdTwai3DW69UP4auvlBp+V/U
dRD0hiIphqBBBKFn1/bbQkwckGkqZ8wPjRzlM0CmNja9fW2b8Rni7L/gXhS3rv4FAd3EaaKdoADB
9PfJ5lU8gd707OqOp7Tn0VJglBd9JOhqg1tyO/X0F7MFX4ykvZWYMowBZawgS/Eg3GbvTG60IMLA
Y1Pd2bPwdhn1bjO7b7e+pu2iZnQBEtS+bQCtOhbZYCGlpZ3FmQsr915NacP8A2SuqhWBO1l4QkUv
fJmv3o6Hqap3XVME+7NFOoUVn6IoV6lW1X5S7EdrW0nvEYDEWr5QcA4q0txBuPw+n+Zvc063Vg4u
TVEtI7UrR1jqlqJ4FXhpFyqJr26MgIbqBcAH0M84/fkf6Zc/NF7QmUCmlQtLCoGqSJkjXBDj0b4a
cm+68CK+yJ/BuzwdwBjPAYJ7duB5WikzyFFiJCfczI5Ytg1dYargwrD02dTK76CAIxW1P6YSMAZ0
9r67IoKeeNvL1PaqJDcl3In5A2fsjnNrW+n8YZ77g/FIHfPZP4DYHLTuzucXT/ivdiQ95U+YNgYV
9VMGxZmIvNGWKYzfYZBahqt2bK9Lf0t0dT0V9fUkp2UPHxVAz/0FsPwroAs0KfRuTyU5XAzPvi0P
2xCNAUemTNsiLvJx51J5bEi17B3nSoIE70XiV21Vd342XLj4FxVMCO4C+NsnhsUn9NRM6ByNYaRS
Qei1xQzUxw2G0D26UwEMh/3gzmvoHSvsC1y0Lx8ajAmMAVMnQBZ/tsLIgP6L5TuQjwYhEmJlj6XI
lsyAC1p6qS/BXIST9JJMIAG1nD/9fZ+/t/zPIjC6gSSMwhAC4dE5cZ0jVdGkLkCBHcgjQDAal2q6
Avx53bfoF/iavILW8UD1XZR/y12z1qpfkdmLJ4JO3mhBWd8yN5Mag6QL3jS1ORhRIKTDXvdxyBqx
HJv5OqIDgfm3KiJ3pT0YQzCHbKCn6a7CXj8HPhIyv2jimkBlDoh7DIAJtsMsS2bqJqVynipwb6Ph
h2rnxzGLIF+erzzef3d0exdw8hrx7lnZhCUQ6vx15wYWgtOVxw2cPQcNCcCKycVijpBJyAkB3D3x
XS0ebnvzkAf+xrYXakw7eDjHTS9V4mFvoLuHG6rHaOEZ89R32Q9iQ/EWLMlFX15SBvO+WHwntA+8
GaAvLkQePwY1InyqojFDUIM1HqC17lE3vrUqNGhgPfwWfSXUwmLVauZZKocWxuaCbJiq+sSx9HMH
wC4GZ2Znq65NMJq6IZ1CZ9Umr+1cpzOmZA8uOrl5h/PENga1wRBdlaSFeC+/Qr30fVSnVFa53SpE
i6f0X/NJVjFUjeMKND0xhQl87657mHkkJmiDCzH9q2oHisYuhkiBeEI3/gxw7HJSFrxVMvXK6tWU
7pb7rMfE+gM6T3wBcs1xbMqj7U8vKuQgV1N6q+xsX7To7XpHt6VToqvKunBbX3RUHHBJQJiJKKWg
UJ6BJ0KMxG1ngngECbok197RjFjoGdLzSQMIzR3/tRnyOnEIyIUuVmM9yD4J0SBaVlP2a+begVTy
sR/Q0Z7uC/z4POo75jsrsP2rhTR4lTYPU1cPz7Pti23fd88OBVQwPjaTAUFdmGjx9y3/BYBxyvbg
7fluLY6I8nGxgcOTN4Hxa6C7HURnjJWUEvzDaobVeQsdFT6wJypkE/d4545AFV30WE0gmzx1wnss
/WpOACpceNlfxEGMcCMLhfItBY/n/OSBxGnTReFQpxAUToSbpU55YmwTBBbMnljM3uRQZARHEcn6
JRjpcyoMxYkQ0xLo6kAMHyvx4zsBl6sgBNYhabgVRqHBMk1Lx94ONlgOBeqOjm50Q/YV8R66EzAQ
DhfkKD4BWWc3cIZcNAAdCzgcSVBVzRYM8NP4RKxHBP8qg4492XA/+3dTm4+XPO9khr0riqDhSICj
/sDAZuI1Dlz5b0qJI7U5XQduaAFOGYQ3elZm5HZFjcfwbrus2YQ+QtbI8FptsyWneQWfLsJsfAoH
cs+66bEq2feu99cYs1owTDVaw3IW8oGIMqmt296vni9shy/fPKafoZEB/iJO4Y+f3oV1JdwLGDIv
YW1Di+51a04UlVQXVSIya2mXUBiMouv5RM1nUJYHu9Y7NbfzXcHlyodbea1XkX69cGOfUs/TezuN
AwWwNEBKeRYUleghwDbkMm3gb3piFqsuWIHRvCjGZgOrKjTFtxNkpBxd3jdds4k0e5b6ZqT8oQUi
euFuTl/pQ6JwdjdnrwkCd2VRoF+T5iWoAxESYToeAKAvi2wrJ7qAlfADkIJr0Ba3mABbwVlv3ZQq
bS6M2n06Kk/3gcFdUMLQmkKv++PnyutgnAce1SAxvRaTGxvtrTtnKfOjcBRmLdDVBuHh7w9/erZP
z/7HNb2P1+ycugqGPqjTJuqTPnRj2psFrDNibV2a6Lt0qbPNAj2VBthVWKfartGAQi2QdeDa3LoX
G2An7u8XTwWbH5xuDpRBz2Ke5xvVUJBg0nnE6TWGsJ1qx23bgd7afPdK58qX8yHDGQS1IVbsrap5
K5tpd7KhNRkcjEX1bPf5jzEgK29+RnKdBCy/t/ppp7vmUkHqnnL/T9/gVCchjJyk+s/O4qpFogfS
IQSwZ7IeXZWOGAayuF4pbe9OQWRoSNJTe1dYadAHG1Vky0mgfK7cRHX1+7YVRXYNN/Gn3MD32NpO
BEyyGbteDAWLicVWVpYtPQOgzZgLp+6XUeaP2z9btsHAe+NWWEKUoHcIuFknFD7wsBNe1zZf5t18
YZ98ccFTMxl0L4A7nneeuxSstGst8XV7bbagcy21CytlDjFjQP+jXkEC9MIu+ZxYnBJjEE8QS09F
bHB2hvmSDqwLcMkhN6sIg3oZRiJ6g3lguAIXmiZqpqvehZ5aAb5VP9yWMtwHcKVt+9fZm5Z/37Rf
BgocORgvQUn5iUfAJvQhBcvqVE7W9kTIVqF/hFrDVnneHhTpRYUGieSXdOPOx31+H3fvwzZ4F354
vq00yGogteFLlxMKVkqrZQEPrdzsZ4zaSU8uMMq4UOQbEP6kNMXm70/9VSbz50c4Z8zIqs3qssNx
hqx9pxpUXQ1QeF4fu0xtDKSi4uiEMtgBHKHgloTCT11SCP566f3POjjfqtoarbYaCqyDobnysquC
QdcQte3YrhoX+PPYXbB2/SJongIDdDChOARmzhluMM6Ej6rG2WTV01J02TLDPs7bOgEQfCFP+/JS
jgNGNaCxEJXzx6Mgd6VDZ4ZnazQFcZMAJfDWheZLbl0SS/l6PwGZfCftYu767NjxAbnZXYaQN5ky
KTAdioRdJGgXLcDE2ngNMqqmWhprTup6wuRatW+KpoxzMS3rLrgTfXsBpfoiIwEh/X9v6OxwMr7y
B3vE2duUkOESFEmaXoEjfPt/WcOY20L2Ax7Ep4ExAbYpLUdsoZ5j/hfSz7EtCYNQGj+WAdmgpy7j
ED2U0JXf5uroNvVSoxV24S5OJ8rZiXOatvEw2RKEeO6zEwc8S1plE4rSvM/2bQnSeTjFMnxupyIZ
m27LMWswgX2f+8O6jtilywP7+3wD6GWGKEFRFTsABz+utR6gSm0xoAKjrvDALqjOtbwaLfT4OmJQ
pIBABRq3k3oVhOsc/NIH7lojGVMNWed+c295dxlsnlfD1D85isCRWKPNpRxvh3EW/zSqMkMtAbKI
TrMZqHsFHaIrd84WGEwGS2fWELcQaGxXE/gaBvPCQfFgiXzRj+TgR41cc5usZBRBpRqEyG66q3mw
tD1Rr6TnbqEbcAXW2kNRjMitw4Xw2FEZNw06f1d62Q2GuoCz4+BVzlY3VbnMDeT2M44xOu5vAT+i
XdUiz2hLGFSDk1yo4lj59vfKdR/HQhYppP2BPuXeho72q2K7ER2tdJIt6HEm3NhKH+E7+ZhNoOeb
KbybQAZeKrveD8M0JkPgeWk+HgSrpwPXxWEeOrUrchEbI4ot3viPdmAg5xd3lSfn2Jq8ci0MhSv4
PP6kqeOyF88ixU3f3AjC22Rqfga0i1aI6TKZyjYtLPEWkvJUwxYnCghS5nrQoCpiVqj3l3VWfQ/4
sOwsAGnBKNmqbb1rVfjhwhPtazM6UNstYDRjmnBL2m4DHR7rqrLkU5mN2PIugH8NIg0dMdWs2sUo
M7Ka+FMz+K8Y3LjznFysG489Y2Q+ATHLSTSq6zia9K8Z1byGTjvkKpwIqsHCH5MMf5iA3B7FKHk6
5jfL0UQ/O0N+NeY2sEI4IJ8guhGz+tRg6nse/WUvMTTcyBLz0dm4NvO47n362jmPsAFv0H8VaTai
VjdhdCwzcELKuZ8SNWDuWYDEiDXwWkPmnLq/MmscD9qzX6OKPjDUX/Xkb+En+1Px7Nj17LvImldr
7Uz9ddthkl3Sl6Asn4vhvkA7MCY1LpeXOM+CYMI7CLZB5mxMwLFWcFlf4xc26ntGyX0p8Rsbg9xW
3d2VVnYkUJZfKNU/Owr9OIxIT4vJgFE9cbJFAAatHHQIT6H9pfCNogy0R89rEWF9Dm7FhJYjB8eg
mqEzB9YBsIIBHcjcL26nxr/j2b6jNqjnuTMsusjZjIOt40p2/hbq3AUIujGR3TVv+RsqZLaqHKyX
pgL1y+4dhNjyOSPO3taY4YT8zCLiAtxrjaZ4h91SzAAnwDqGXvebOs0Q9IIkVuNf0QoclDyBpWW7
wO+9mKDrHANWujNZwZO+XXoRqGQgz4B/ZNVP1GJtrPjw2NXmenKmpT3x+7q06TKAp9I0YvkPke5i
Uolh05TZXnbh3eCNt7Xn3E0+fY6Oph/zGPqkjEQQBJKYUBoCAtn1+q0OgCBZQfYa2V3chfytruWW
Npi3nwCvLOZaP0jqpR15M6JaeuhyOU2Fvr8ZDu/MQy9DEz6vgQUZfZrg4G9FWxugQGD8Ot3wDfRf
EIKbykloe9Pn3xRI9nHejGuSh1vg7g+lvvU7jiESjD4X9YTJDPinxWPF7+BRnNIO7EYALkfUNOAN
CGESqLleSSfcQn0GeoJ2ffDKeucgn1i4kz0mdWauTXtsaQVxULdmQETtBaL4WlUTliUoZWHlhatZ
DHjVLIzxlNOhsQDqRXYGPBuEEzsMVtrxrXhor13md0l/762pabykMnqXh3oZ8L2pxHcxDvliDGH3
yud0bnPIRAaVswpEdZND+gmc7wVANSeW7gYGiHs5YBM7UX9tM5fGg7SOA8ESan6OvXPA7qvjkwZ/
jDnK/nfwcHP+XSKAZvkEJyP1hH8/WQifseW2PZif3itahGunRCz22uceWg/OK3rvV3SyltRX0cbN
nEevG/lhiJZBY9/LUIuVAkARRPStjcLbCsAWqh24dmTQh4gxtxWUmJPhNEL57i8DsMYWrg6rhQIh
NNa6v1aljlZ8KtejcudlF7ixKmE3bzlRbAr+zGFUECvS9qtezwtlKAq5MNr3vARx4RRlxtGH7Jas
Ryx7FIEETfaiTLsgfNDNNCxCB/5Qbh8sAIbDHgAOaQ2DtYjEzzVK7ubATGs1jEdISySuNw3Y7fwt
z3MCV+Z2CSrLkA4VhDRI5JuFZXy4PnlVC0WUBlIlGvWy7BwHoExkQ77bH2KMOpYxTugCoGLHD1PF
rSUXcI6Y+H9Rd15LbmPZtv0inIA3rwRA0KZXpqSXHSpJCe89vv4OsPq0JCpb2d3n6UZUZNGJmwA2
tllrzrFC+7Z3agGgiBtcoJLYiDRSVzddvTVJ+LhZEk8+nCmV5EpyVphVDjboi6SeXxelGYM2RzeC
3XvZ2Sq6jU6zvjVSxvRjcWcRayeBMzwnQv9cStlLmSLW1gwKVeYj6WW19Tu6X8j5i8Liax72HyqT
T2SMRWrOzadV3y3Hs6fVAiVPt+VoupoznatCMTdt2HyohIy+t4ipfjTHzrbV19vN6yfznCbtXavM
56RMTmqKEFgp7h1jzn3hMFw1qsV6bj6DtLF9U4p8G2vpRjUtL8QLgksiRlPZYrlqv5SOHlFUQbdI
fT1Iqf5ckRjYJVrkp0P1XXaYkQaFAVnp/Qoykdup6j5jchqEeh/3dPKQuZKlc/xqSchsIq1ihCkF
Ex2MjLJLv2DOiTaks6jhrCVnc9DZHtkpYNSGQliVlOxGR/k8aZN9jLuWPv0VlX6E2wgoTNtmCOyc
dg7Q0Pw1WNPgjlkzeNUitP0YL0ecN/PJnG0mR5novi1vyWqv7OrmPom6rZZgWM5yfgwEyNPIP2J7
/mGeOyJ6jf09yuO9pkUse0bQX9AMxeSH0gwu47m0pTtzbEET1POmm2k4VU3uKFImjSZ/ygux4IWR
Js8y01uz5pbos+pebhOgIZq8uDBRXpquee70fBeHxWkQ+bMUM4q0ZX5UxvYpbFlcpVPtz7PwstHY
5XnM3bQM8bYRwEEcK3my+vIVHkvvysbcnAYypkEuV6AEltgvFgZWhEwnIWUny8jlw9IflSKaD42t
7wvyna5RON/NLHJtLgRmJsA5HcKcZh6eojB3kHMG+FiZqPUc+mUGOIGl8Cqa1V29qBCFaxKV2KPy
1cmnx2wRPXcBVT4n5nO9yndstTU3Yqvmpv20bZdKCWJssH5jVSeoPkwj5hz6Ymm+52zQ3VHrbA8i
TtV1N5j4kJ+JNN3pMfedVWcH/FpLxLXuqTUzM4lZUFVQu/WuuWSfmupr1qaSK+JS26jqdFSyAXkY
yZRyyO50G0c4Y+5HdYQTUVUpAaewPRp23fpOxNI6UgdWGea9Geealy7ZN6ceKO8holfDKIZtLx87
5javCuc7I2m5Oy0QfCnud6QXsaubU38QRvI6tfroCvnVqMzoJivycydbbo5oTcbmTJWPmNQmgR9I
LeDQOrNHjed4Q3LJeuoeGg+c30PHsqu/IbnYm1nnLkhFwbvBNJucDxb3HNKp4VAmU3UT5yi+lrah
yay660vR7WwWvN2SOgxexTFG/7Zx0uJsRtQEaq1XzRGP1QAxx0y+yWNrbnB+EtqMphnd3cFp0sOY
DwfVGJ1NGEofELck2M6QcxI+Asx11+xk/a4aXiXrXiTHPPWWxTPCjcZA3m+m8q6ungrxMjOmat80
bkvhdEB4nmfnNh8fQ/OvJW03Vj5vkuqrOoHMUOEVklisptBTsF2GCTnn8bOIT7gpTQ0izoJvfAGw
HuZnuy/2c9HtYyvahyZUWHmftO0Zc6inkZ4tWvvILH8zjTj62MmUDpA5VT1JU3E7qR/SpbrN1O5g
CmkfxWmQmfAZJ+M2zBjqOtQyqFim+ykdSc5G20RPSIqoZ0WLzkqm7NqkPElQQzU6G2IQcoXqXpHu
oLH5xAQCi10XkUU2xtYhU+d9oWyWRD5UinNsy/lQrhSm9JXplG2rtNUby5OYUe1uZFU4+XqcbqsC
FpWx+E2Jv1OEx1xLdizo0DCZj/GAubvovJx1DiGlnbAnNi/6th/WYW+rKlT2nqOTCNunznm0+vpV
GgTGMO02NMLHbljOSumw8xOuZg1He8kOeh09plZyY8n5uu3xZzG6MwnmNDfOzjw/kAw5dSqjl5SP
7iKpHzRtOPaN+s3pKP3pDI8sbc64hKuhPWuR2OdRhogudZ24f9DN+oiOYRvp6k1sQI0P9x03mZGG
94PR7myNHbFpP6RafU5U42PR5XvLrg6hLj4tTf4x42ZV8vCDZGsvMpZn9UPenlONlA/Oo3KeDiKS
QDq3vlDlZzxYB1ken5AhWQw8uu8k+2yxXh0h7xtDCyBC3otS2nVtz6hpbEwo9nBv3dQm8ExeRMTq
10q2vSrRfEhlN7OzeHMcnuc+AnsW3RO3ZioDYmXdTiXbbQpamZK01fJpkyx2kEaaK/TKH3JsQtqy
qRkLJxNRdWYd65xkVddtQCciJSrcBoukag2+7GRuYzBm1pkr698N9VAatYsIZ4+cgdxvsssWKVAa
PsXqU+/0raNLH+Te1e3KxxeC/Gz10zFY2xDRFRUpWn1MK+ZeJyseI1u/GyrrBgJXjTypj6T9OFYI
G61tli0HwCXeNM9PukPCagqEU/l5L4MDQ22H2VRY88Y2/wrrIpCn6VDz0/Ne9Vsp3Ud4eDvUcymI
RxFjULQkryAwRGrbMyR+5Bi6+gDkR6UuLJNGVoaHxrK2wm73HRNCQyJCj0C1RZ4TF1ulsW4UJTmY
sCxUrdgnpXps0j2myYMTKdtWanZk/AJhFQ+aZj0t7Kwbw9mPrbSzZ1pkNUaBYGY7tPZ64o/YpbUi
2xXxfGtWLCWZbNGZGJuM2rCtitmEUUwwR9aVSUig25tpvzMpgF0pxc5ote2MrbqaiXwokdcPh97Z
9X3n2ti9BOlfW/oiL9/7nBAAmwpsDW4zGluEw36ylBuHGhkOnFm0pFQfZyZt1J2Z1Fs5TXz5ZEfr
NpYqlKPukUUMcpRNK/Xo0DRsbPTqQFII4zOlbiRlMwxfIxYHKe1yov0YOIeM/KST2NdWn9qRWLEd
+ksX+ka8+CTm4A7ZW1Xrg0lQ15hyE9KYnxL9U8vNLrjosayyxA53lqW5NoGKVCx+yS/KY0+KzlE2
uuzYN2r4abZhkFk7qzWDphq3FctnoQkIwJKbKxmVYh+yPiMk00p7O7b8Wc2fxSCCXmTu0KGmGOZD
ns1oWjouCOMGiQUdrrpqS64ExS9L8E2zQF1qjfrV9iYJTYQiIbGC2IN+ECVPRhluqSOQLIcBI6dk
yn7d+wKvUFcESep4ysKZj1OvqFQ2sfVG5KovCSJHs/oFKZsPrdBv8ppzZgXI9z7leXMnb5OZlI58
w0BDzKfzmnxBRmT4faHu+WKwJKmHqZPlDsSVEoAfYos+IkIe5gHGFS3ml9go7AQqchm2rz14vVMc
bcw0Dm1VTHpSbZLGSd2m7FgaQrErlV1clVtgczCqPLFQQKguN82iujra09zrxVfIrmt/YLojrofH
XMwPSvHFnhTQNd4QYhAWElCH46A5/FTHky8gjAcc5Rlb1WGMvfRb3kfbeDZ2TcGCqCTqoqWeHOfb
aKq8NIfKZ7EB5dDQ1m6KaETuTjkNoAfwnX16QSBXxWr08y0k7YveeaEWA3iTXXvSD1Ur+aXcb8TU
PGQtJRiHARx6KntRDjYA+W1ax6c0XO7jWg1UKDq9PgRGGj8p+bIDT7/vTHYN1fRpsc1b0HP7uAPN
PyZrN9hKiPZbCi+2MVpfOagVeSvLFZlsjMs9Ex5pT9HFQaNYG0iNaCIKT5lZI3F8ZrmcsiXbmZqy
qQFVWLXfL7mrIPLPdApr0IoCE3gdQFllnpRBcnWF0dKBX10K3AmI9ZGRAzpb6tAv5nk7WRrIne0w
jwdZfJ/s/oHeycrC3q78Wn2qfJaKXg67duhjb7BAezOu+9Sy9aXBvKdQFGa0g5JT70C19m2znID1
HnNSb2HPeK+vfAhwfwNeNImKjFszIZKx1Fs1qhG/p4ehKR/HiV1XmspYXjJ3me3XzCJgnEw3BJGP
dSnDKGKnKE07TY8R7H+uIvsm7UcvItIeCrFP5GKXFfZWxOiTR93P1HsgiDYRaEA8vjNm51qOjlRF
PrLHuUtaZW/b+W7oXnOkR9WQ30qpcc9Cdx8Tjh6G2K9S7oq+2InW67JqK1hjpFZ9zNJ5XyXyjfk1
qccbmdMWMheOFboQEkrCim7ZZMvOxGJp3ka3AFk2YvCT8Exs/6+2Hp+WbnI7THxFOwY9xDmthTJq
L0GT6eioB9iP0NuSEOXbgzT3m5Edfd+3waDFvtqV266jKh02UQ3kaTKzb0/G/qFtqmbbjk11+PGn
SeXqYMvp46CU9RbTYXuInYh84/rox9MoyicC+f/q7csbV//k8jVzsfzjC2dVHtGT/fP55e0f/+6d
ty8ftAArwJ009wTIhqMTpuPx8ujHn6vXKhHjGbu83XQEHZSkWbwfn9GXkSjdj+f/8nuuPqKry57S
vO3u6vWfmrv6qr9burx4+TdxVsv7GYHij5cuj/7+HHHwrgw7JDQZs50ZnWrdeFZGow+MTOpOat/c
txpe87pKp00luu+zNDypIxH6PyeT3sqcrdgduISIu9E3/5rK0eWoBi5EVnY0zL2tDG6YQpWSjHdU
Bm9lfwESrphFKLWI/K40HTLEDLXKujIQTe6jwN+Y8gC2KntJjHFrFctz3JOzXBr0fJGFuaG1uclN
6z0T/xu5d1rHWGHrmsPPWTNbP4n0C9ZBRQGPJZDV2GHDyY6vrp0vcpOdkr547I1so9nLx0yO3iv/
+bshEgyys7LmIFXrOACvRAhz1Q7U6SA3mk2Z3xtdoMIYZoJTUtc2lZABw0tLbGZaZuzadFV4j/JG
SW1yKOsOeZirx2XpWFWxnc/15K4vdFxWBSraPE02oove0WmsOdPrLOOP3wsm89dTVUkF+g2LU2W1
9n6VnAtbf0e79UbOepVB0CscB7LAdacIF7PO4KaUgTF3x8JkL3SjSToFUrV3GnpDo4PtEluggppZ
ty5i858ue246TSRGZiE7bYjDw5BK9fuS3FHdhkfWeO9oHd5sDhigiXYYGse1zmBhhdekOppJ4Fru
lJ3nsvCcGYDmbkXU/vkGfuMcOnC5VSgkuo5Y/+oGbuJsmdWIvH+5MHUvgj1etjHgkBv6/Z9beqND
OCpqSfSIILxQ1PzaISb40HLFjRFMMWCEnNC/2tlP/7c2rjLLoTpB5HIQTCQ44zIiwljM/D83sf7M
q37NYSDIMHDOIEK6GgIwfDFFD1IRdI4MOTX+NlT6LpLn98oyvHlhSJNzD62F8Zyr0zWQHJlkk3YK
a3keckrhlfbNyvcDJPJfHdKPpq7OGmUah9qokD9UmS1tlnTwRhsgdh7+50MCp+xHO2u//+k2ksZZ
m6yaQ5KBYMuWdi/l0XuSxjd7mQEDToNh4xjq1WmjOGJjOmKVzFjC74W6w5v5zpz35pXB1UdZLqIN
WB1/PYzKnm3S9BxGPS4ElGZPFMZWmb+yqt/9ua+9Md0g2sYvBNjS4JCuxlB5cIqMAQKp15K9RvPg
LRi49egIpTO3zMcaQP3ivGfaePPwLOTMGjoV5TdZs9KIzKQ/FDCIqsd6IeG3mrO0zE+G4R1v0ltN
YcnSoINwPq1roPGcqUB4UpOOtzg3jsRuMVRQOEJ3Ssr3yhK+Id5yVgUf0EUL8M91YWtz7DLDKeUi
GDMA9MpxY4cP1hLepeE7ZvK3BggdnRkk99UL+5tQTWlKMzSGVZ+Xn+CVf11J0LkVv+OveqsZ3E3A
b3G5cq2u+gbx8twOCc4HmgVdsZzcugldEx7/n7vgVYX6i8odGgQWLtlg8YWp9tfeXhcTg11BO227
WnCIMdGWKR7LbLzBGQIiLDuGcrwVxNHMtiYmYn5n7zboWqD2+c6uMawr1nE0Bg8Oyju34sW/cD0a
O7qFHBQ1JNDfqyFlabvFFhmdtSe8uMBaDCtfgqxpVcZWIn6DYBHEo4HGxCToDUat/ZSSKJYSgwwt
UpLMTTt7o9f5ZlGdIC0rD6HhoacM/aSFh4INn2Slu4bE8Rr2svVq+87pXS/Tnw7gamHbRq1htyve
KhywqrCwJXulBrr6bdIwCmmEm/TG19XmnWl/PS+/NUtVNE1eMe6YE3+9qpKa92ZZc+dpEXWpFuIu
4DUk0o5T+Wqhzv7zUb7VV1k//bO1dRz4aeDPZ+BOVUJreq9ya2On7a0N5//Prbx9TBoBPhbJGKCv
emoRpV1rT5zKyZg3Kz1qkqMg1E9wHdzStN7pem+NXQA5/tna1TpgQBeSVCWtGcbrTMLP0ubAkJ4j
9Z2jevvc4eBRV+somJlfz50YiGznFaEFm8o/UnEvOyVshvq/OpofrVzdR9mwyK1lqgXas084IDf6
PADaNHxF/z8ezlV/r7D7D7NGQwOKYTv/mqmfjFp9p7+92RMwuFG4yJDxdl7tlZi07YExfl3QtIE0
vmomVBuJLJEyoSN6r6jqmz3hR2vXLCbMI3HfjrQW6pTcDR2kP7BXbZVebr9zmd4+MNYDuHqQkF53
BrOWK002Z4Y77VMfwdh4iZ7Xeym337Muvtnt1pXHP1q66hDQMW15INcXzJbqxePBLnsP0d47x/Pm
qQMgynqaSRkAy6+duy20WBQ9vaEr79f5BRaKr9XPUZv/Vw1RZZe5Esb6tZI61GerMC1m/ywcvaq0
CemQootYTeXvbEF+v0SwnRViBKvtk2T11cjaJmzooDsUgZCs7crkbmGLd1glhddYxX+8QKQx6GMU
n9AugMxfz9+gVpHSqwysa2OoJp6HrAoiJbqR0ijItZPaHguAxX8eZ3/vGjRK0Mek9IUKyuJqREoX
J8MQhf+2TBdftl6g9d5QYuade/iNkA/NGMxOpswamK3Wr8fmKOgArZxLZlEYqfPzEpkNAOr4s3wi
6y+c/cQSIyXTYGXtO7r7N4+QMAGgCMqp/AaJqGGKGWHNbdZJKx4U7zxuvXyc/P/iRFIYfDVn2hg5
rsbCUS+lMCQNH4QCjQ3Jj4V8gARd+c/NvHkmDVAkjkbgCILq1ZlMU1U4YsiY7NUOPQcJHwmL+/JQ
NudCC+Qh8hbiZtar/FLW//khKjhnGKrWqsL2NXg8UcuMEvJzzmIYtHgpnbjSgI2Ld9bc6u/LKHTk
JEd1gzkZv+N6RX9aYciLLrVxaudBHeYychnqow4V6bupvJVkstGYn876slQ7HBwDWCIiYnrcRigb
kAiriYrqEx95Fy9fYw2Pfmrfak73krWcl1Z/z8L0+6jHj2Xl6SC0hNJ4bWEKiyGLO0fPA8p7Pej3
ulF5hG7vVBG/42v4fTO8kj00lZyuvlp2roZXcnyZlllaDpIaIbdtcMCxZLwzo/++SVUMBZkBrhFQ
Cywnfz31nZ0g6O+WPFCdmbv0Za4NMvifcxnt4lz7Kgn9Qi/++nOfXr/01/Xrr41eHRnhFoRlyC3Y
gwPMh32gGSNaQdL3bEOcOvaasv305ybfGNjxFHKv0p/h918TU1B3yepgDjRZNS7lQgJhLEFUkGaL
ScAu7Xvj37pcvT5EyhpBJIPPQtTkajk7O200NnKeB+OSb1rF2qI02Mjgvo2l9jGtuhb1GeZ5188W
oOn39n1vHe3Prau/XtXerNKFuCOUdKqBVjGK7GHyY5L3IcL6NDf/Hif+o8I5/1ZJnH+vug5Vc/jv
/4PCOWsY/18Xzgn6L933/Ev25efaOes/+d/aOfb/sJ5hQWFhHWaedBgA/lE7x1GpnWMajDAEqS51
df5ZXFGx/gdHGTEXuCiU36BH/yieo/0PpFQ+T20K5goTYMX/VvW5+7tv/l3d8l8UV7Rk7ddODF2I
XQMSV34csVJSJ792o3SEQqYtRRro9YR+slJwAcjdTovGB8l5zQV6utVjv8P+kSMuLEncwBhNig8j
i7S9qI2bJOxvTbO5iT8XVKTZw4u+FdnNJKzdGl+R0vwvPbMfbQlQfN3Hn4ZbEdovhZKsSh7yvGn3
TMrmJkkR6JYWSg+JVIfXsxGIMPluInxovjVph5L01kYfqfE+HUX6nIXq9yxXzrMqtlGv+3mESqCc
YlBYGQrMmgx0U1awfDCOuJP+AefWLgv5QieeKMeli8jVBgOZWflkzsbdojwmPez3lI3CBocqrI1u
+Ybgkzv3g24WXxEhf05jMXpy0KmQhCVKC6qdeLAr8Gjk8OvNmGcvMhLL2hyxpldjgIicErVq+ddM
MbClDV0xObln6/ODUWGrArtREtiwNrpFtS/ii14faiVBkLklIywd66n/ThXcvag6zZsNZVfb+jep
gHeYQS3eNInxgA4DTWj9KS6HF5FEEBid+aEHfIw3/cYpIuNWLyjRqFDBa4nZb0eD/Erc/4hjxSEz
LT/pN1LXYd9IocQrvf2t17aqhbZ3SqJxbwNvKdDT2Jk5IYYje2nvKIGgnNDig0im0oYnbLif4RAr
m2rR6rsaLJab2NgSdesVn9I2wy6CaScNWsThOwXnikvxFsXrydBvbPlT2VfYQ1rkgr1aos3J7Bqx
exFtu0pp8BOM3R4od+RCkl02FZpmTXKrZDpK1JcQgJq9kVBXKlI8NY7zgbIBo4fIWt/k6nyeMjX2
2rb+2D0NNnahVnE+ZjqW2MgcXqYhPEqo+JMYxwdlEqQtSocGy8OIwCdJEEw16OFFTaXBMa8eYrm6
gZNISCMYi2+67To91UBHzUX3E1B0NDpBMPcFqfkxiZ3dWCP9XfXOVvJZySwQvMN4cpBxRmJovcYx
Tqk+A86Z8MUY8eDreRe7idLcTAXrmuhukTylLRFotbfNqB1a3fDLZnFrku+GxmSz2NlmxDt/E8qd
4S3b+tkQuHugOVGaJ1RjH58WbhKdAosWvVPuUjfWnG852JW2iR5EnyBRFMpBgyWPRr3xa4USQgLL
SC3Sc1Omd5g1bh4R+p56o0k2XW8HZMJW99i0E1AJDnolbXshP9qNK6ndkeIzn8I8Pg96s+4RR/lQ
57u0wJjQYR2LbQliWtftEwgmZkvkL00GMvlaCvswjLLTkDzgHIYdqXY5UMgYuHjSfBIrBJLw95mw
lxKoc1d7erW85FXnRXRedHUrbLLbmSFp7VKuHnIF8b7ZrFrHpk3uGyWEHpTpsTvGxrGBmU5Y1AiP
Jgqe7SglFkS5MN/Go5nAk8pHOh33FX4GQE3AHnZLiqbLWOm59iRO57SD+7SUj2027dmoks8lOFIt
+OoH6jZZ8YHQ1rchUzZ09Q6PRdS7thYWRzSivto7X5a5Q32R6vFeWeuo6JQT8NVmGoIQfATQgMSN
urm+BY0WxGrEBmoSwmsbq98l+RDYPUq/MHwWpjNhkNRq1G+V8ByhjFsZWnvdIuSdowfDkEpX66V9
g2L20KRgsmKIk6hdw1PpaIMvIqpOavq8B3xNPamM6GrhpN/nyf7KOAQtNUSTVXSM9Haq9B6eU407
tH9IsDp7UxbZiMB7X9cXaPQAtexFMMhht6IEoXyIOcS+tBc8HBHlQeX0bETKcBMBMlFMfbyvYggE
M+jVPX5GHRVvFbqzEJDnSGp2DOe9LqZPQ4OnqkKPfVfJqRbM1SqgtMPHPnHgnebkx8PJfJDq2HiO
04VBV6q+d+O0jVWJXsG+eDOiCW4MkR4bZyUBWDsRNslHUTrzsURfj5vNlSa1PUthanBNYuFanakd
R3sUT3XToECaUSAt+vfCUm4mszBv5RT3YBjN0sYwsuKFeVIlAi2nu6nJqDXUC490l+lLvQFxcVKx
SJj9dqnM5sR53nF3AlekhOPJzFFMwj6LH0JNxqtQOK4BfH03yM28BQSI5winDIaUznlpp+ypjSfn
+4QQ0lHLz/NoVw9phFBetKl+klrDOsexzmAgYTc15PgEm/DUsKs4gJh/iqvXyIahWkogVKchg1TY
dx4OrVU3TjdFFj9Vjj8Dkenj+X4ZqnBD1Z4I/UZ6EMUYmHl9wK6mUIJF90cJApJMNaF0rwlsUaqa
4LXL68KLI425K/LKhnOElgHJv2LcxrnzGMI9NRo1xzOoPWOFXbxb4J+HSMrvpXl4aAdV9/IEhlik
oQJcbJSllPY6VKnxSDyqPWKwt7dVkqeoXVXtOEvUpNGsaDrVBRdCiMhLzNR+xl9ko9aVX2ozSjzF
CufPSC+wQ5WfSyFTMF6eWlxgVGZWnVD7oNpzsZtqCm/iCv5M9UrngSrqj53SrVUdxi+a3Wp+6rDb
W1pn3oGLHt2M1BUF9ez5MbPDZ7gsdwP3+dmg4tKO0nWUlXUQ3DkN8B6mdWmRxGGSxngbLeFNrIan
ah66c9I159mak50zI/xHAo/M0nHmgDkL5pBkYQ1qbOEOsY1gDGF8HYlgKCNtX5f586QRe8sieohk
Tp8aVJF+0S+Mi9XtomuwZp1R2ZlG+yVKrfxoxxAzbSWWQQgzstRh+oT1EgtiO7QwqaERN00z7LsQ
GTe7ddYRpbQcKSj9VYqr6Y6FGAcBddG05ptpiV8XU3mxmqXfx3azlQYbUGwHfpryR96A1uZjowpM
h0pBrVDNqFa3anKvdnK1MaZl+lLMCG8IV473oiafpzCrMM4bD42UdmcZo89dHz937TxuzVGJ3KJq
sE22TDhZE8ZHbtAn7p12H+ZzuQuT+jOrRv1Uho62sxflm5Ml+zAFq9clGNAU0D/J0RiYYDnXLvV0
AMDPkgisObopsHHH2LmbHvFNOqVPGUbvdnV8y05yZygWnicRnZvVFZ7py8GKMafMeRfoxuB2sXl0
UiWonIh+QsFF/OVGU32Q8ZtXq+/8YkDHiV44xjYJP7Imad2qYE018btHvOsVAtXZrP8q69WAKNxq
Nbn3aTWS1Mf4LhaqI2NynHDEx+R9kkT/K1e4ayS10nx50Tx1kOONuhrqqeLMkKnmkW81uGvbJ4Wz
kS6YBQdll88LDpz5hs2FB+CPG9hq4rVsGtXXytZbyvJTViTlRlXqcAM4+inuy++jgXOxW0Vp/dDd
p2DgTuoqWHM68bysEjZT5KepK7ogjp7sVbl3+eNQVAF5ctdn3GKIuX968fIwKvVR4EPm8z89/Ptf
Ub7gBvWLGvz2zvXny4sMEBtbf1jsb5d3/36pyrtfvvinVy+favAC7BUG3XIVPtbrn2QVR16eXh4t
q57xx2tXH4kvqsnL21efuXzDcpFEXv2bH1/7b709rrJNgBMg+WCDH4Y2Lg7pUjLeduvDy/Mf71xe
Q7MtLaHYN1SzSaFB1cXhxycujy6v9Rm19IhZUiXMoWaAU3TUsUm+Xr7x8qdUh3hhPqIZMx/5DEMy
MGrcv2jQBKUxCGx/q5uq9lNbKw7dEJYHSqIAK5DUz+EYVvthXv7xE/v1V1y+Sjjmy1APNUlLbr5y
pE4qdrn8cHkkxYJHIjTctERxT81x5XD5oxcOwIihebk0BU4GST/wh02zNiqVAydl/Q1wIKiDJ3Wg
vydksFFbrGsHq0KtbzgxxpqaanSXR5f31YVqydiyefHy3OoJRAEGcH985O+vuDz/6Xt+vF+2y7Sn
HJHwa3NgdgJHciCdXR+SZjyoS0gOxsRfvknXE9DZwMshoFsWYAaZGvHrJW1CifeL9TRfnl8eNVI4
eM6Ca+zy2uWPvmq6NUZ5zE/r5dBLfAoaMhPcPuqwa3Bbrufg8if+56PL08tpwk+nZt206Zs08y5X
6/Ln8t6Pp5fP66j2/76giDuYGS7PL+9cPpggQneFQvV3zRMhdmZ8naabawCWGkqU5PYG/jLk+lF7
dLr2ZKb5eazFra58iR1lVyzDqcZFJxfKnhRFELYzuCl1B7jGL1NpBRl7BfPrjFUvtW+icWAIUB6U
vkXgX96R14Bc/2whwU9lJ7AkOOBRuK/08ktyL0t4Z+J5Rzg7MG3hR0236wzg9DqCPAU/hzxu8dbW
6bZB95NWg88weNvotWepr2Hx2i7xNtfD/WxQF9Hg6MbxpgrtYAiz9UIGc9Rv6xSvO+u5ok/8zLnF
ju1lK6bfz5rZxc8nks6XpmAlTYV+1Id3cyF97Jr6E3HC+2H6SJRzG7PlTbPipFGhvijbgACDVwy1
a+r5sQRWjWmmO044lruehaDWBKms76084SDYwRQvY6gfLFz5Iw6yBXwUvIpdqdsns512wAN2IlG+
Tvn81Av90xhHp6X5ovXTPg2jE8CRGya02z5f2BFMx6HVub8twK36RitGv7D0Uz93O3jgu6acWKhO
277DDAlLIctuhoGpRHInJX2QR2krtSXrAOtBLPaHIS/v7Tzzq4hKEOwfN108PLIOPqf5crsegD49
d6lfmtluIcDcT9a+zMfvaaY8ks750DjyLXwHQukqtAN2YGkH4q176AsEopr2bQrDvYxmM0t7/l/c
VnZ/rmIMrx2WT0u56+2tXEb7qaOgz0ifjA0uk98RjCl9Lbd3ibps7fM0aAdKpZ1QWu8zSQ0qq4ad
Gu4GXARQUA5WR2mHnoqiS+IjhPR0JQ5UZBbzdFObyTFO1B32X7fDlF07071Qq5tUXg6KnR0WqTg7
E62TdLBfbCDsJasAUpcHyXgB8rBNJBWRvzhLubHtoNprrfaYmu2+LKsgFexxw/nIjuc8ax9go+xi
Wz12oXyHc++2TxLS0yYHq/pdrGyLL1E8BsmMl0cGo9b/P+bOazly7dqyv6LQOxTwpiPUD7Dpk0x6
viBIFgvee/xRf0f/WA/UkTnSvbevFP3SEdIJFsnKSgPsvfZac46Jf2119ZkPRuwcykYylLGyhIdB
M06aWZ5bJT+VprzXh+ScmdqxMh4XdbmGGFH0yAiUDcPRJa9QZl6g3xgiS02/5PtBlY+ZKh/qqj01
puKbBqgPxeUeJKZCbaYt8vfQTvQCBKcPjePmakSSeKtQEWXDszp/youyT7r+ZCRREM+yH9csPt3g
Rgs2nZD0l+5OLCPWzOSrSpTLWLLdmfq+D5+yttiLk8ltQKk5L0dt6+6N/WFS6FCoR3EybukweOQz
7tc0ep/lEWyKcqF9cOCR37Q5v3GiJoESyzddQIoXJ4vXe6EzN5IvnmpM8ClGzEb00U7u6hbdE95d
hBOa1FzMtn8Wa+jFjXFba/WQ4rGpK/XQG+29YMYPAwEV61RSa2F3STy9ZrUqo4AVikPpcBcv2SUr
pw8j/rn20jFtqnup6g4QvHlrdwIXH+Gf9/FAzEPWHWWD9O1GcOte5hGgbavyWy7POzERz9O6Yn+k
qSdVNxL+npp4ua9S7cUqyreUtE7QSLu+Wl7EMQtoWzrjLMIWrPatMR+zMtrlIh26mZYj3nKzvwpt
ZWfRZBvhVzyPz2bRP3Fu2El1GDD5PpTSCSMy3I7q1E/LeTSiW9hr+45eiNqeyogz1pT5KBv3mYaH
smZ1T9XHTOjviLclX+00h7zFYvlUczjI6MBYGpkrvMWVzJUkSHdGmgahFBGEo2P870kKjHc54aiJ
0N8PZCpn+J4UJXXjJrt0s37VR+NG+XoXSib5G+GjiijeiMpdtfa7SJB2oRCex0x41LLMJmTk3IQW
CiymosPmXhb2BK966C78EFMO6xusi9DRb4YY76o+PlTCfNfEI41RaR+X0S0pzYteyrs1T9wBp1mB
82nQdnAPPDGNnGad8c+NYDhM0CzJOZ2yXW5qwWQNdqUl52lKj4uqXwWhfFLilK54rvo4lyoClEu5
duMbAolkIpJL56BH3K8o5r4qR7swzHfiWu0Ivzjl85vQjrupuG/C9VDLZhCOK/uT6P+6xJXseUni
a84gq8tHZyD5zWj3cjWwynSePqZuLhGILi5niasgHJe9mGJM795CM35M8I8v2rynkW7na3mrknGv
VOLmAMG62u37hxQLQloWDgkQTgUToYhKL/Sqoj9O3UMxYMnRjFsTq2ddnzCk9busAp8ERbAndUrK
OZePxSkvIz/LkoNKYnXah69gSX6oUfaqx8Yh7Mo9jtpjASqnlbBWGsVtTaqnlI5iZqq+aDbnMg8s
/F7po6gFCR45a7o3P432acquTYid0NEmT4OaECme1L83lm9MhKlxG11UGP1M7a+ldSPLgsYuiP5B
v2VWdd90+WMyR3sAphxJZFdKL4zHLKWGSobxMN06rmP8VJPFVtUhTrrYCWP5hLv0oJmwDZb0bLKe
LMvQbW3hs1ppTlUa3jbJnISY0Z5iSysrQrj6sVZxJeN+TmSPZ4y39d1cy2vUJL6UE02e0UIUfFmf
9yHVRBhofXVKSMXp96Whe010zgeG3PpwkwyDbYkSUx0PupJcNfXWyvjQzQ4lTOblmRqos+xNcu7F
QunO3bznPLbTRSYLmtuodC5jVv2+OInhXZ5pwZIdklnfV2N9U2Q8KMXGg3iwgHuk1lXttavQiQdV
zHxyD9ymduR69sL8dZlDWwT8YWHvNuOJTLn5SGN6KRYW4NUhPngGGtKTC1gOy7lu1UMz4dINmw9O
zbl6mAHuaAlsx4CcGchI2xq+kLalO2ARfH2MDnFZHpeGLb4RPjhNeolxn+Wd32CaHuqSPvjsgyfI
JfhdiUo/nXYloasVWpkmh82hpn6pUn5F+wGHZz1UriTXO4vRbll+mlEJVSzxCrrnOqhC6DlnMSTN
E+iMZYZ+la93hAMhN621ex12q8GMptLCfVnyREMOzlHl44MNje5Oi7PjXDF8WOavIV1vulCRwfHM
kP6wxFKQDctjoq8n3aQxSx9TTyHUpBsBNju0eM0lRdvnEUqp1fAnwAd0wGgzX8JVPan9S9nXJ0OJ
WI8yzhKTh+rWUTkiLXS54ZHtK7bG1mBNae+NUrRLUufHNsQ6rDHF6YmZuk4r2Bi18oV42THF8ID3
BkmYBTJod1Vg+c4eZuh8kRDuxag85w3Fd9y6NJyeBrUNNNik5QQeouLuj5/Wqr/Oav2KGvPBDA36
nTEuR8R/hkHEyXsnj+6ogovjwNOwL7YTtNrlgKXbGzdbqEilzMohSfgsNempTRcH7pRtrDX/cLgj
N1oe9iAedhh3Al35STfPVUSyXdL4qKTLLcbmuEbziQdklBIdxIhbZfOEZ2yfG2mIkSBZmegjhLHz
4yoKZoP4LQus2czMTNf8OCYkJ8+A/PTuilajs1avSEmsMmu/Ge5yevlF1jilLriaMh9Fsztm5uQP
meZqvUD6I/7iWvQUSaOUJ/JDTZjCNU8Vm9G8ekk3ksGi2zrG7LnEhZ7Obm1kXEn6KZ2To4wxlB+N
0yZV7vxRxN+7GlSv8QMAPL+d2KM6RFJTGiRVbcOvvROe8pQziikdzEKkbT0Eg8YESqHG7/Ys3zR7
Q0wLCvKYQ18Jdj+OwaqIeL6BqMwNqCNInAQQb8QiuXrL5NpTZsUzzKPWQVcTRC8ray/UgKKAZow1
dFnlgU6lPzNfUzFE6zzBOK8P0lTtI7M/ADKzrNBXclAEinRK1NXfXnaOm8kkkiwX+0PxnUwFQULX
0IKwJytBR4yY0ASq0e5iYXxA1Pa6ZTaFtXhtTMoGituqZhXn1FhDnmoWxQtHavVu9mep93INh/yc
48t4nOEmNDKzoI7QiY45WirAIOOA0/Ii4GUJDBkHI/eWJg9U67yAJFSpFyXW51Bdr4aYwuvEJ5sb
p3ABHaI9RuX8CdbqORusg9i2L3VxN2zHI1F5yCngh56+tgXARlyuk7UxLFr6lCpBL+k1SnSC6YE9
NIINKYmNNT1XI6md+MyLLmZp746qorwD79pjLqR/3krKb1KTOQ0ESwmYONtzONqEfvllrAfZtC1j
QFvbZZea4nlDHbaYyIHfBWHP2s4KuAUvpfh+F8LHqVFOrXrEpuARhHDWaia+0mgvksRYQPeqZgw6
qwPBGsSJvBuRntdqv6u77CAtbTBbsrsutQurNIjyKDDlmYOLfqOJslPhtIzAKUqWZiUGi9GovoQf
HdKBP0DULAG2FOBoDHR7cjBkuk2MJiMB5TKx/JbCeVhVN83fETvuofCB91H9Xl6cpGycVqcrIys7
NUcKUFZ+WtNBbWdv+/AK0ImVNTmE7/k1ii3SvalNae+MRA5AZlQEsujl/Ra2lgGZqAfR17DvSFT6
4RSGwa/mT9428Cs6RohVr9CAYiBVHZKySEXv15e//hNv34QEZLpmq2SI5bOKMSwgGZQA24+QImzj
h1BYPb0gmzJJRCAXhN0wmosSOVgmI/jV/vinbsjfv/efdVGSMf7oBp6IABjWzhjWu+HcQXTosvdW
lrO9NtEd+lsDraEv72QRC6U20kqSlnpPSTNj4FD9URiM4LcOm9oBIvmt+2UNMUyzyuTY9Nfuz6+W
zqhxeMdF27piBTxTq2fGStqlXwru67YD9NIX02tEwAj8pno9T2OqP0Xz4lhCM77GlWXupyof3TYf
i3tF65+LChIDc0RS/Wqxe0lrsDBVeFonA0KlkDTHKoxF+E5j+5oUAhcmWPzDrz/GDI+yWJeem2Eu
zpttghvAal9j9Lau1uT5/tev9ZEa6HMYqHVVO3M8DH4rXjlYS1cwqG9o7kxXyKVs34VmGhTUUP7M
FOrVWPVgac19zGnwamD1fBKUyDVqAHRGJ1ceeV/gCMZ1b9WcLVpFUG5Zl1Ov6InbR1O4H/HHO7oE
aalOx/1CJ+BBLMv8Lo/qT3CVzG9Wi5sCevQGtZ3Z4i6aRo4i3cYskOhS5AmAiIZXeC81xUM2aYrX
0iKQdcnP5ll4VJb+W56W7hxLpFAWWgHRIQzfYD+O4O3T5yk3ydrNpfU4F6PBxD1zo5Djai/VLsid
06Cq1KmhW+u8bhY+jQZnLNEazb4yZMPt7EQWs6oTpDohOpBe3UQnPI0JvIBkj5mJTkHJeWfrlDpj
5YUSw9OraaJF8HoJYqPgL9NJK4FvcMapktKdaH6Qa+RUQA00lQXDkkmkxn5VyQ+rvvhks8PP6Zlf
8rpHbS9W6x1ODVply35pzyOKjLxNjysYwXKT5aSrpw7QqgrIBagPSsKzIkMlFHIM6qY55Ok9QVcM
jlNXBeY55KWbj1wLFiGXI0z6fAAwpTKgA+XQxZ7YEvgkeyvgowUBbintrJnjWll6OfP/aI39zFAO
UxfvBDo3iWF6q9j6IzMVmrW0ApddAUXK+NY5jTNbuVTTM8JaavDuzlSBZ62VZ0CACxneVpnlExzp
lm3kpgR/xkKyn7PYGerOraJ3tYdE0VSQdLt2l0mW05VMggsfVB2PXb5jTepbBAvvinJHk0N7K8K3
jPG8BCIvORAJrIh7HcDmsBwjiS5gUriT3LhC/STJx1o5h1bLR3vAPEJc8ZywOsW+WtBk8ysz9cXH
dHHT+LHV73guvA1d9jRbr3L7yIaIkDOeaKJBBVqGh75kZZde02RTsGieCas61w2/XyqAKz+YsDqE
bbqy+sFX0hO1dA4GEFCn+iRrBwOhVxu9aNxXh6SKgXZ0x0U0T6W8uAqwKWnQBZv0pxQ+m2VQqatQ
YPr9XKufs7kA2OrJLAwVeF/SCTvzU36ZFPOkqUKQ1ddpTr1O6l+pkeiv0GJsOrtDXdGFT710rdlj
COCxjfZuQRbUm8iiiveNi5DvtKly1Oq14s3cyvw4S3hTFd8QZE6BasENqTh9K+16wktXplcozVqD
f6WiVSvkqmumA2nXKxNWBUszOWIld7ZwpxrvIrVKNR6zruNkMNlLnTkDp9ANgVMmxqO5yPsiaqGH
zQdTb+6XMgnW2NiNKRKzeBm8iq6sqe4rpu8i8ulBU86WXj2qlcKBGxMwecP5Kt5H8rQTu2OlWsGa
ifuVy39osr1VWC9pK9F0nQkt7M9xtexa6EG9q0cWEQajbUzEhHIyrl2WmUzdpZR8utPGuwSNDDP0
YuV0DYp7fRiHz1oOVjmArDiymEb3260tyUFOWMwIzmdEByA+ovaIIJnWF0O4hOqMlv2S6yBp7ORL
z5zpocZ6M3lqvdPg2ShHATRN5A75U2K+menbmH2n3B+dKHs1olPMflcikdxyKVAsR7slpzUzWdl+
pP5epPFxoUZPgcbnw5MyToek48YVQx8hlz/2MlMSlZi9azuvZzhkp1wHdWAFoxD6XZIEW6tBULXX
ooRYCsWpzPTLWA+ehhXJltqVNQxhkgCRXj9Hcn8OJ6jbRnW1kubjMKnik2S076gxmY92l9pYL0om
nipVPNKtKdktxqF9aIGaK5MQcPw4z0rpNjO1XTQhmdG4mtPLgJZhRI/A3N+tE2lnJLU/mLc8PQ9b
aDq4WHAtwmg81QtcRMV6HEgL23CJP8KltW6mMnVwfNHkrligPrCA6rBmd6owLBzy5MnN24JYp4HW
cqGvKpWAkX9Zxqkwk+TTqs2JTYNfmCSqp7lSj0Khxy7LMM3W/GytuvwlCZQukyWQHx+30TGsUh3R
ghG/mpl1+PUbeoMcp7XU+qGauVdMzP3OpMJqKwbEWIYc1Yd8NAyvZ0rHET3Uqb5D47GBi39RrOVB
n5JLjjn4ZrUduQPgtxjP181b1Yf7JbXaR5rl+TkSRdadUWneMhKsnKKspNPaydGTsYrBuBj1W9w3
D6auD2ADzS+wrdEt6jXhnsat7hXlvlpikStayB/atMwfku4oznFz+/UdTVR6b5ZMwpu3n+Wjbp7q
PLoT2VFCyWgOizFa51LOORZsX3FQs86dLozOImgfTKA+h3hOez9f03pb9bf/ikiWjt1iJEFqJo+m
gAjMDtsMC9X2n19fRQKZvVpj7QahnGZ28/Fnu0RMJ1NdOehS3DlqTSIPoRrfNRR3aSGjtAU9f8Jw
KJ9+fbVUoWznUV75Gn5jzv4aosC+FVjmWrQhiXXmuqCzoEISo8hlKVv7sXDMsKPKzYuZyQDDgm5e
bsYQqfuMwb8zFlMLbzIicT4SAkq79vHXtygA9zA122uaHuu07h5nxchpGMQbwIg/yiCM/WLGavvr
j1CNH3+pnv8tdfh/Lun+mv/HV0XsEjq+/n/+a9rw/0pmvj2bvz0WMue/PDv3o//4hz94EDD75R4E
xnL77oa8/6tCevvNf/WHf/j+9SiPS/395z9+VUPZb48WJVX5e6m3tMVw/Nfy8N33R/vjD/su/yh/
/GH7//nLrcqP/K/f6/7DY/2mGzeUP9FcQd8Ny0YHxmHwr/wmG+cnpFMwrscfvwXGbW7wsmr7+M9/
FDT5T7j0EZSbm2OJpJC/qcYFTfmTxM94UFGiwSBK+r8jG1d+hY383fpgapuLxyKwVGXsx5hV+yfz
QR9ZOt3lKCO2DLQY9D4ofxALm9hn1Hbfla2CqkVAgNQDlItpQdJUhTIbiWcjYrNZhGWbctUu6dmq
bUl4NAoR5lifkvjb5C4YV+BhbbFr1vTA0GvZOv1bnUPmcNrlgp1WKqJKjRPEOuggjaxgMhI6aau8
k9shhlXGCLUIWe4T6n5f0aqEkO7BI0aZJUdkCycwtGLIBq5Vk7XeNbaYN0kbr1YJEWeU+iM9DFSz
IrLscKH4Y1EklI1lzqYFvgjzWyZUfk0fUICjixw5JibU2qsmk5cqJt9dtZYBbuZRpIhg3kiKX28C
xSyIL2w40joIlnN6LuPFLOII8N0+EcfBIx3dyRaKnJJkKDCFymeaTyO7hnjD6ZS64kzEWN6uO7lp
C7taQhUAu88rK91wrK8pLCxnicrQTYv7aqWMRtJsT+k8uXykdLgnUhOkic6ugvxWn6xzVfbf64Ji
L6/Ld06MJ0mvJETzl7JZmZU2o2pLEtxxXMcTk0u7K8XC0aOSiE6BZ9ANxeBQmEEhLC4m+m7koxmp
oWjhZnHkpF7LH4VoaIEICAjkOdUaKPlPNJqFQ5zhq4CoIxncIqxQjD2mRbwbvLmD+FsuuZdH7bli
zGwoGclRWuOaq0763UjLTlBRwdICfFTjwl+W41x3dNJj2qjdNq10aCcOKNgIAESlbM91/Yyme1eA
ASw16VVutlFbImIle6mSlrrIoweju4RWCb+9pNhgYBvngE0h/bazVoAbnwuk7YmjKIw9CsPDCkjB
bo8KTra09aZ1A3OLQOKZ/unrXuzHS9MKwahCK61UCtA4tpe+u2lgF5E8PZjDpRQad6GQLrvTusBA
zV9MCdZ/0tKOynIRsJ1AR1T9imr+rlgvGsLezOtqqNSdqR/CWXFkIdrCMNAfGztNt9Ny8GdtfYUr
fTFhUwvS+mrNfEbRUGdeqiabNci8KGZCgMx01iLjvtzMWKkcc1kx64gVWsJ0gaamvzQDyEbxNmoR
NV+Wf9GEcpQ8vCg5RT30wraIdh1I+2FFP2r0RwG47loQggYmNd3QDrpnQXPQOsZGqZvRdUjpGWmC
l9NmlIgEGDlXmIBKY0LQEj19aMoIckotO9WUU+eZpIqUVeb0AjTUZJU+ez5Wo+2etDb3omzdJAeT
TQ4AEroOjYAw4UJAVsnO7IoD1G4VMCmewsAK00MVQ90S1BVDBprUMcXbMd1Ja/oBsLump2405LD1
wA/me15j5zYAmQi5KOikMqdIqVkduLj4fE54RXHp9aAylpLkV7FrDlrGOlebv7DVUeIINXRIa/3Z
NX/x3P5b++y/ton+v+zG/x9utNqW2vpfb7QPH0nZ/8H+YCP83/8r/y6W32+sv/7uXwxZuvynzWwl
469iB1U5A/x1ZxX4ER4+uG0bOA4joYZV6i9bK4YsdjssHGQxiVtW+t+31s2rhblri42VMFFtW/Vf
y41/xZDFA/3OU2jC+dJ4NLZ8LIWmyh/+0Y41GFCYh2mSXTISTtmHdg2D2GmC8VS6yjFM7S+a1R7k
7Hf1S3Iqf9oVD3MguOl/5238R1vYX54H/jNNBqq2vSf/+DxEtRsSYWCAaj0QGew07/Mx/WQ18CWP
Owz8T/C7j+svb8QfyqG4o7PUd3/+4y8q1+8qit9e+O/+wX+yQFPGyWx5/IO9X+/ZBO9VXBh3ce3W
D/2L/EjfyvpAchVUrvxCE7pP3YitG8PWf+Nblf6Jp/MfX/r2Ef3OqVziDJbxMW0fgeQjPvajQxHM
R+2SHToaPyiFvdxFMuUO9xigXA5GZyYc1+ioHPvaTrx+Bz92D4b3wArkrXy7OBMr4tFedyMPAd85
9ttP64PRyGe951S/Z/C/a0/zXjmae1i9brRn67Xnb8lbHdDFbuZedHtGCoD7ztcO7aW6TsfKWz8K
tzyHN9ILUNnfkbGw647o6DxNITLInhFYuomrXyCuvpC2t7cOWI4C8VX2o6/xSXrTOWi4sYdPH52P
gyNiZ7K12//3D1b6R5fsf3w7/wlGINYIFzOFt1MNotviDUH2hBvNKX7kh//uIuIu+c+uW1CGUMyI
h9lq5H/88CZ0LLmQc//0vnWtXTNQXOUVDrytBmTT3UFkDiliLKe9DrNHEsBAIOaeJuX7OgTlN4Ty
AE3hMzFV849ydOYHIoJo1bdOrDpxHKhedzZ2+sE8x++mR5STwUXCa/KQZTmpu32C848oYguylde5
3XMsw2qAbXJvPILzDRM/DyIo74qzfUwS9vf4Qm+W6mz7CMfv0mle9E9ESIb0CiA79QZmI8sh+orf
1U/TR8LlxLqL6kuUHMNVsMDbzQfznqJm5Gr3rnoIf2ojpCRbcQ2CCKyvFpQsxNYLqdIVEsaK8dxB
fzEC3qBtZE2ZQToTsoig8SZPojlIZMp1yn/QkRA6z/ymnFV85r6H5LZd9hHNtPOaY9C3HrrCq6ns
++5Q/NRaL5O8cgIoTaXpMvLTdI6ydiQ4xkf5QZ8Iy74fZc4OZc56XX00cg4g6eRhsKmoX/EQzdBz
NdvCP8iQ/tv4iSDkmf7k5qZGn+LW791+i4qijQIWxE7foUQHwlU+kyDbvudPCLpJJnLFGxwhq7bL
b8VyigfrLfMJLkTPQe6EIxyFve6NbvdB1pL2SkgXnj4XqPeNI8WQ7aZ7jauhv5O+xFvistufV3+6
5H7FeuRQOj40z3SvXNGzjurPhXLGmRxZ85kc76yb/s215bL5X5bL8EFRGPp7uOAXSA4t12GJFe6R
66rDsAj2Oz5pW1YHLkoeQ8Q2HjAMQsfmxg+lX7PEoqSwwFDb/Q/hs6Gx+RA+53HA7E5d7MZwQbNT
8cURaXA/y+xdx5dKb4eTU7pPJpcvVB1pJkp9uunVXd2c8QCkp8LdtgqsF6XHZaLtkABNxQPNKGuP
pRFgrU0TOrTXu4naya5pgl4BcPWkW9yXr9OCZ8pvlmtWBDo17A9L4oDzqZFECTklc5s34yctlvfp
UzsUd3rtRq58SQByAz63Vz+/U96aB04IBJdpd/F+KGlR2nQw5QX7ErY0Iuft+THaCS+TzmTohDia
pAzsrjUXV3FpW9DdaK24i5z4i1/heEbdyFsUNdTp9ugCFPPh+3Ar5oXDO0UU5/IzPoReeiJJIXFW
8TL/EL7Mj5qg4HV7IzmqmHgPHOOF7q91AVHt1rtxz/L+EtH9+zELLp1YTpoOvW/oaeT9hDbvTOrM
fnn3TpnOleFpi6/4HSt/y7DMBhw+upEYSDuKduXTZBvjPHLM/fGFit+tOAFzhnW2NXByacR/a/fF
I7OUhQlvBSHdnmS7rY4dQ3u0EoK3mk4PuiFyscFyiu15n/bCJXNgrPcfuOdqNz1ydHs1dAcDcPfY
3rJHfs+oiSwg1Gs/G3begQh31/ye00NFos0Y9OnN4u/jtgKYneC+4n94CW1CDVi7TGrhiXy4jDem
+cYzYqVO972+9C/GTbXTy8f8US0+oAVzsHHYDEj8HzVnMTGaubIeAO1ppT3HR8lBfLGSR0CsRsAc
X7/GFwZhd/ojRp2xwol2mXlS1U00PaVnoOXIT6nFDUjSTPUhO+h5hiO+MKytMwKaW4g7JrIN5mKn
5khMoD+7LLbYuYtorxi2rGB+tfXZ395XayIYy2bSDng8jG70Ioh0Tx31MYx555Wf02iXz9tBG3FN
44CpR4bP4bFSTzit8xsMlvinIe+7yYkEe3lDHEBiImNChEXqNxuH+nM0Az5ulmAF46VL625lPGLu
U7rBOic8uw+31ZV7Sjad1e0c6Qg8TkzdDoInLqm7hvLBMH02mjemwwt/B+nGV4UQ/7u4pXta8U7u
CqFDK8IVXyWH1IweUdqMuNQ2E1tvXeLAX8ZP4migxuiPS2qbYJcjT9L8mfB4AgH5538yQhbJ2nIG
wU4qW+So+4bV58ZFSdP5mLNHlg7Z4j9VuhPQ/DN8yDYygeEDg/yxHh15ZY2xUbgFjHH90o9Z4/K3
IYg8Uo+c/JIckVwFTMyw35/L3eCSqTEutmY6PMmESoa9LUjOCXI+l9xADpoUSFz65UXcY/VqW3+J
3ejceu2KN9yPOGD7SGZiJMLGFW0GIjglcZLRaUtvaV0mBfJrLO5wBUCqXdg1+E4vImYlMcGpK6+O
/M0rjgBgveSbPZMOySlZLxEVtRSgRZRWLvYrAlohfqkxRuqHttqho0uvYC259Psf1kN6N/0UHghE
e0RZPruS2+GMaYAVYJZ0aFRtvWQmqTv9sdXsagMbBATlmIpTPnMXIGy5k7/IGJjvB16ntW3iNlcZ
gXWOKF463sLmMQZ/V10k7gp4O9jkBnfEuBt9l+jd3sZnqTpWpBcWQceAK7xboLnT8Bk96TidxQDi
EgunB8wRWc45Om0XuT0H6/dyTZ+1d7zzglAhFTqo415HxU7cTZVxKPcrdnmLkBIPu3rUPhfHCSgA
Q2S7/3otKRt8yydEivGteRgfyJIw919cmI7iduchWPt956w78Xk4i8/bgjadmSf2wAmc8agy+rHF
L4mN5D7cafeomNLnge2dhKfaI4CId5dWgFw5MqOiZX4sJ1+qd3HjQgOPwSs1257Tvwp+fG/tcY7c
kypmfLEpdDZKYfdruz3c4oxeedcfusC8b27DO+d9hUv2q75D1uxv16RO8B3XnXVMDinJjI/xc/1s
oSdUb1F4bhSaLU5pPcLP+IobmsXbNlJjZcjs/K05EL5mXcQPBR8i8O0f8nogs4OmmfaZqTa370jl
4VoXrobES3VU6naxX/bExDAkZLVvt1SoJFbt5Gkb6HtkWR63Yp7RTaW40Gi4I2P91eKRUE/Jza4a
9pN4JJZSK5ExMvJwjM8wDaTOYc9n9Nl8M5hyWomGlo3wJWP9Glz9tadyUtz5ff5OXC3FZGPDTGIx
HliVy2MTuyxsODz7l4FdzEKW7YuNLaovOaNFkdQzkriZv7oxu5h24hMh13f5tTDhhBdaZ1TPIWzN
wUbxXJJ3QoEpIi7x5jjYcmmMQ6OzzjuW5OGO4VCKiou6c7etDOrXuENb7PMo6YtOPkzklj9ZkrkQ
YG80AwW3zwpMBhpJM3b4ws1raKTEbSXxBRfqlPu6r7dBHgxEfLn4nufBi2W/I3Oj3NdYDGn0sRtJ
DlAJ4xCRzmGjl/gpPPbTDuWDNrvZa9o6pAxglBwSuFKnJsJH7MwmcZm79YKfIRrx7tii4VkOH7QP
UIH7GVz86LFWOQySg5XbKUUpivgptZtXcpmO8iuT1PSBUoeIUISRP7dqPEJXg+jesdzKo+l1iK79
Mw5uR1Ds+areUytSfBcuPIDsJcPGWTrrU3KlEnZ5P/zupxyDs7DpYpUDhClbi3bt4M7oM8KAA4FM
Lpo37crMtiqnvLBD6aY9z/ZC6NsLyEx+bDo8CSfzxU98w/qt+jle2kDgI+GDTO3ic732hImxTVMS
I+x5WMlKKG/wkOhcUUmndreX7ejRym11R2jj9ILShaktz2srTAm5elOP1tv6ph0qP3Gbl+3Jy27r
WYHiycduJ6Khs8NLcTX27Zk0XlfmTKnuCpfDTGPjf7KrZ06VgX7hJrdpLvqIpC/GA+qb3bAzbdFl
THygI9xzlK2O2zvDU4/3BZep0+1LT3C7o7Bbeptrwkv8ge2El+Yi/nSK67RLXkgudUsndLaDrObW
DqmGTu8y9Cb98ai9qefsA+SHk1xml6GEtxzki7DL/NDLfjY7wUXuQ+lYu8IdyYPvHAfbffVccjX6
lqs8FmzdD8mz7kU+Bwef3Can8TR0gJAk0FDtRJ59IPJcOJiUT83d/6HuPJbjxqI0/USYgDfbhEnv
mPQbBI0I7z2efj6oe6JVbE0xenazqVKpKGXC3HvP+c9vSioS3il4ODcCRNfTk0Hx4MmeZsNd2aQH
kNYVWSOc1KeWTmIJvVlhB7Md9ujp/FN61La8IwnfJqYbBxlN1nlJxI09CHYXo6ux1RuE0c7mIHDj
aKOxLGjfPPYwsALF1jjG1tI5T0/U3/6JS6L00+0ivUbWfVOxZvVLdVCQ/R+MrXwdlrSjreggmrmF
1SPby6qUd/MdQMMWAr8rrbLXyaV2CHdKufOvoc3+v0cFtNLW1YSsagc/KNgk7txfDLpshpg2u4ly
RrJuRFtt3qpgDTlH9irdkVy2sA1IB3Py64LV6k8QYEiKGnmoaPQKL4vP4eAuDWL0FDBy4Y2zyBUu
H/AJapM9UAnbGluVLe9CDhOnPCSn6g7iyhhdYB5WyoY7NVc0FexNa4YDz5KLXJMqFDc5eB1Mmd2A
RCC79so1zE8ejLxh6W5KFnDtVRvU2cM9j9KUXGFXry1noCFH9xf+gifbkVH1jD1SY+ySfMsONF+o
xKx7a03RTL1pF0640y58jkF+l1OTG2YrNzpgCxbyvf+xXA4cNSpUdo+HmHLAFTe+PV6Kp8GuD/gM
cHVgPQjTlQc8FyIvPgrrzOs2e5HSdcVrvi5ck5fK3Jdrg/aXcKcQhs4OxIewWN4b2YY/w0TNRESF
34RrIj8/cSccYZd5JfCGwEkBJqRchG3wVb9GZ8MxQZCWPYWC1cZdFoLEM91U8h7Rv8UHaAPRhfu2
s7YQUYpVt2k95Jpb5tUh+2vLNf6AF4n/9MT7D8CI4AkM9S1dUpkwfoNwSkHAFQgIR10bz/09zzz4
Kg1o2HZwTp5GhBTocF04a6t8m90Fsy3ThiFfaXb+q7XRnguUo2xk0fsCzcgurdl13mvAG7LdgeDQ
BrgVrT1N2ka3ox1eeJsP89Zvw4/IhYxzh/JNpeagqfwVn7EggEHt0g5gWG9Tiq4r/o2e2AXcW03P
6Y30YTs7NAeDahhNrC1u2A2CY2Fu0O04uhezaz83F32mrbfbK2M9FPvOv9805W+wMSReeLe4jOqI
iv55z5TCTLWqFxfMcvZ6T9/hDaB4wpk8urVu4wewU5zqFfxxKdZZvpAJ14hktgqblbFrLRse3wMb
trZjk2UL+fevJ/309b490nwS0xadwoImp5+wuBwMN9hCiOjk3kou/DdHuvzwmf/0cPzP1+iPW/LN
9RBeBT6z0JUcNks2bsLMXtNbu09s7di7gT0f+2O+Tp5++NTlSr7D2H8+iG/4o6LPWRJOXCmefNvG
rbeQIHeV3W/6Xe82juwVLD8Wz0+AvfzXy7UUnbEFwQz6d1dbo1EGfcA+xpl2BNkf+ufBnWY7Mjz6
52pNLuPIyPZVfcatTPaMN9laja7iIstz8b1tC6qe7gfk9//ylQwJKoIpwUj4NkMYK4QNlq/IjrDJ
TqENPHcnu+ml555k63QfbfVzd2jtdJc+UBFSVJgUCGAF2/mHd+H31OS/PRXrv77Jt+GCH1piEmAm
62SPkjffQ/mEOgZSkzqWV9nQLR3xMXPJLnKSXQEvx+4RMTkRa3r40L4AMq7VdvootmSOPbFKlE9t
R2WyFagRKi/chQ9kPNm6S3i6kx8ILN9GTsoWU91YSz/tjwu14t+u5dtSN+dwiKVQXd6w8L7dAus5
5bt1tDjnktv/28r94859Q++zooXMtNy51uHOUUflEDrYQIz1dEAru045M368xGWRfL/E5UVWDZV5
mvJ9+JRjQRXEuAU46XPyKHzULx0lLku2BU4F1V4TDxo6hj3bIYVcqt6UH94Xldniv36Bb+9L0gkh
NHe+gPy6VLTxi8yQ/jNs7ZBODxQEMvJzd2psKKrBtXyPv8LH2da+zLP4MTmFNz6YH72+ogEB0drQ
oFU39A+/x1XStnz4aff/fSL+2/369krkpSaVZrV83TXJMCAtG+NZxP3msbwgw3toz9nddGx+Wd5v
PAmgz3CLPXUej1OXvfIcOrqTYodzMJ/jE32jeoF87cjP+kEi6vjKJTnaUbmKz6qnbip1g50Yqdzw
gemljCsW0/ftQ1wg9d4yUTBB+hnXN3vzTt2H7tLp/PseSzb5Xx6Pga02YU+KJkvfhzx6DQNV4vcd
dUK9yfZe94AhqLKc9qBfx4P4AFILMlhvMV4E4ayxmmT/Aebz8aVb+kfUodWXj8WRV7wB4mFEcQgv
S01gtQz9mIiEW+WSHsO1luJ5teps6WNh3LvyTj2Gx/ZIJfd7RSC+gDW40rxoh2Jqs/RM8UV2tU1E
bYGzmnLg9HGwWToAC9vxLds0drZWtyMFPKCZna8kWnpOwoN/jg7hyeD32x3N1Rr1/kO9ByI7zAs4
Aad/rzuCuxQjooPJtk0KJ81E5kz7HNSD7F2bmHeneCg32VE71edl3EgelkOtcj8chnNud5vw1B2s
HfXJ1aA2WTZbkM61siOKcOtvlLV1XTo0RFiu+byUm4IGxlUAOwDVUBn7EGZW4yY45shNbFROYrAx
sWxYNY5FVdXb8dI5DHjIedmNxsZJ3exirLH42gbb/E3u1yAVxQuAKnILj+HOtYvt+JUQ4WGDg6LT
cWGIw29ssWgGbKrLH7cW42/jyIUiB7eOSglrdt6tP6a7tRG1UTPJskOwEZmvgF/qqXGZQQTYAiCG
eMSnpfkKwBQpiEcvk+4pL5mTIGZmgMggJziRk/KCARIzAODR6TG8tFtmOBuBhs76oPyCH85UAKn9
voYwE7pdtIy6ys+ituEQdRuQawf0HbJ5wZncL1gx8jnGWEyzq9V8Ek6Yl6aPwwHa9mO7HD9utPWd
ylkqNwM6wOCWPS1fE8AD0Oiq5mlVHLBQPcGc1zfaOnQY0G19T1vrFKz44nDU2y3cHUT1qxoMpPMS
3ol4w5/YKhukl5t+33gj8EfLu9QxfJ628QlrQ57wWtiJ+56/QMYIzQXLhJZK5jGADgRqnjWYLkOL
JFqHd9IbkiuE203kqo7KeCL7UN7aa+jqJ6Z0EFYZCTpEyQvsCYXbPOLEUAHkEANfOHX7Q038O9Xh
+65IjgQ8Cp62pHzfJSStCLQB81uHeFAabWsV3ZWOfFcAQx+tm0krkL3iFPCo1RQcRe/Nn/2zWNra
MpDK7jD3cfxL/aTTWrwwQInf9Rv8qjuTqfqv+ElQsZlZQUniTKrt6QXvoRpHvZX6VL2L7/mpvkNb
djPf80cJ2Dd6rseVyo8yEUMdfF3gpQysIvuh/FSWg+lfrllZDrY/3u4qj+ZmqLhmvDLpi02NIifZ
p2f2HAy4V8yv2X6WNn90m0/5Mr2Wl+5tOqVO8qDfrDvjQQuOwYv/zg5OkBUMaaCpf9+91YVh89++
owmxZAm1gab63fO800ZL13Km1gu/Qr5D8bBOL0j9z/51coc7fS3bZ9guB4xzvOraXsoz2d5U0MFd
zy5a2ckxe4v2GA+AylO7of8+SU8QLh6jd0ay9/EaUdGuPy+0imal7KVnwzNeYjAhxUvL1fAVeaat
UTe8hg/+W0mC7ic6N7vPz8vIt9m1XnKSQbeFE84om2yfH7D/cQF+ozvJkTbmtjjhX89fne3Ki0TM
L9B/Tuaym3vKDD6Nj422EkhzZX6Te8s/tX3P3gqZFWwksRmhc/+1u9pYNc+44HSKnd6YPT8s83eJ
xtJyP1BJPs5rrHxchm8lYFslwUJhxbPPpmfjVDnabrFyqxY0WxNXIWNL4WTZiLac8pHZzxvTR4/T
GXxCYx9W3PyR7/BEPhn3DJR8rZ/zJ6qX6Be7N6DvpK66a3iDM5AcVawBnwxXX6HI2WF/4UVrGK7H
7mM6M1QsXZSF4B0KPKSas4rpk+KA9/Ld2OVtqgjO/KsW2yv/0If2/GW89jWlmuqZwJsrFY6/LbzK
HuMdB+MOmQOQ84gGsAfH3utnEmrHHaQXr2dwgx0BR+VwqA4C6B8Rmr/q14axIolVXEF1LwOSZExS
H5cvi/75Wp+kY7lGVxK72aP2IWxRLLvZE9m7FS3Htr5PARTBtTeQ9NemO+wWcBBM6wMSRrYK3qgO
hmXew8DrjfGxzpIBDv9oh5VqrFoPkHcbH8J76wCgtCgqbDKzcxuLqHWH+pHPmjZwLOZbcEpO3Wp6
T1/l2QHkam3pbQm6wpn0eQHAzP3MaAhmwCp9U9zgZSkVn/FLk75AgLz4V8iJf+CWvYPIwPlZoLN2
LV3hOReRA3t5fszfkBdEH+o+3pUVcCL+gqthFe7MO0Coz4LDG8XeOne5pyfl1j8T8rzgwj/Vnsrf
Gl4Txpqi6rJKCt7y///YcRIsTpEtsJrlI/kf5UE6qMd0a20WeLFnycVbQpH2+jraGE+xZxiQJu1g
pztEOL9r1+A4aqsGexQqghDUrrLx/cJD1LezH6INf2/337dGE+4eeQ7Q62TjWzeqhL5eyOQNOsKt
dAY6NThBu34L27QZV8adcgpe8X49CvaiDLxyNl9GyjyzvrU22WkuSq5zsflpL/zbVvjHd/rWZ+hm
NDZNz+i9dWB7AD73KbCBQnva7+Ubc2hoYwgdbfWc78d7OlUK9crx75tn2g1bf2ZQcMYac7vUairA
f3ATX7WX9KeW8y87NhFkBvdsycIw9G9BB3MqWXNR8jUHitkZ5IaaxYuZyeENsuwxxnrYMqvoH2Kw
r3D30zsm/6Vm+8fnLy3xH+9Y3zVWWDZ8PlLz8CI5iYudwDVy+70Iu+Jcse+ku/4abmImBAv6/2Mb
/Bd05R/f4NvLE4uWgOf67wcV3i8ME6GxOf/RF7J/DWfJhS7gmkSm/VDESH9ZXv/44G9vSD7UWZIv
l75sSwG0I9nNb8Uu9vSt8jpQL6e75JlZzk9X/Ld1/Y8P/lYnZz1eDUbFB5fP9cHwMpxj3eJYOcou
WY+bZdgKSwmfCRd95kWR6M8XztJSodZfjDstzghqImYzMICw5sFxY2UegztmWeybv5fR/4gUfS5/
5be2/vWrPb6V/x/EShDd8MdesQiT/lNwdHrLEBxtivyzq9+aP2nMv//I/8mVQM8DPKLAVzZU+U+B
EHb4/0vRxCX/mqWqUfqyWv6Lxqwuyxf5j6nCM1ZYaE3RLeIhCfIzmCmRxmR8LSCy+j+hMav/3DE0
ja7cIAwPoqzJwaCJ3+pQcksxmUt03bMINcJY0FURGcjaKhxwORitTR5YyLuZoWeG18fFwffrfW/5
uO7tu9w6t2J8Lbvk3EnROYposRi4TVZ/7POrVZku3skaDahsxpcsmdxgjp66oX/BivdOQSHip51r
Zv5rKc3YMY5ultTvhYn6sJ7ducu9RbMg5Y+RBhe1DPFC1DwtS69WBDauSHgp/arHH3JUzf92Q5QF
ziLqg4GGbijWt2MyMppBbtU+WEdTDYmzNtLDjFQWVccpCkT5M/DRIGuDeje1YnDEeT7HAxNyIHkU
JyGGJSKpQXTTkJ9vx744h3n9OMqT8BKL7Pczwg3+RgldVRteow5z70nDZU4M+xkRt4RhwphuatQe
q0St6juJMWuYDjslLA6K9KVkU080vHRJY6y/5Ei1Jwm/yHGy7kcde8E6wRcxLyKikHZp64ZhKWx9
vYdQ1yjxutb45nmfL76eA6ae1iSgKq1clIY51acROpPq04XgB2gHfR7vxRrCWNvp0l2mR9FKiwUL
QzfROipwJLVSDxESSYcGB0joMK21q0RlxlCsjpy6QoI7q/XJGPEDxMcA2NjoK08vMTjv0iA7z9KM
Z2JjHmR9Kt3agnYSJL10xqzgUxuFV0X3Jbhr7XPwbOUEYQhUlqpab/9Yq5f/KCr+JLOr/zyweP0V
jfgW4ryW8xK93rfNswlrBVXX6GMr0KBRS16LMMJPwMfwshSzGf8bcJuiGm2sK15MeUDuE2evVodx
QTqUUPNUcYtjKIzFIdhbuXDLUuOhSbvmQrIGRNI2N1ZVPf/ql18UkdmeJHz+J7mhrx1E1ZUyiylo
IANkBfpd5AfCupssHOlkzFXCMPXKeUHvzBwmRYTPQFaT/yIWzO9nCB56jsHpv9+Rv8TALpoKtIes
Af617Dx/HuGhWeFcbUUhNWjA6hyw8M2VBnBBazzBNCd7tCL039aE30QjMTC21A8GHdGJXBUvjo10
XXQSPsd5g1XTBLVl1EK31+TmSQ1bCa4NRrVZ/VALku/6WWZtB/PDnER/p9W8ySCGPxzMaHH/WRPw
kHH5WXjmypLwSyjPtz0ubwqSBupA8bIggcOEf3wSgulF1VnnNVzPhtzvyYuAif/7l2TnlLyu44jH
g6/us9hMd2EJe6xu250wjoE7aHGJ9A7eNf58uSdLEykkUGSD9iy28BWDCQTHhLYSFdZVFeQl0AYW
RTgBz+Zn5Ny3Qc/gDKRlQ+Zwfxf7X4EYw1xN03tx7teWRAJHHeH6AbMsb8S7tl+JhfwgK5OXV02w
i9MHf6pCfF+XwJpR3JVYrxLgFZuo9tIZflMFRTZuNlYsPwez+S7qxq30scoox0JfpfF4C+PhoY6A
u3B5vu/1z3KhWEs0urnqhN10MCN8BpP0PjaMY0dWCvSh8QFuKb6Etl4RZGlo6qpuFbvKyE+JsyHf
RMO7otL244rE3YMcMqsQ/frwPTCrwm4MAWosLwp6w/ewKTwzo8Mscu3aDE1y8IP20oX+0YxUevc2
8ldRhOuHoL6JVeCOfTRscW1/mc0MZodeRnY7klMUZ2V8QbI/xeNzFXUynCyBsJFEeceD6AvZGuZ1
lhuKUJGr+Vy2Gf6oEBkmQ+nPSVOd1UpEV+Y7eQHgRhYNrOAhIEinH9EPJuYBPapy1K1WtEVlvC97
X3DDtHktY/x0cWq3TcHSPQHLUUdt3zW1ZdBtMv2oe6IvgCljKJaILfFbqaObmpVOzxLfD3ONM5hc
iI5YAl7iJoXRQRyYh0ps8FMM4TEoIQOJuc9WKZv2PpHrvTqLby1OZbk/19AaJOUy1wHUlFE8kgp4
FQPkCZgN7Px2wN0pxK1ygEolC89NL91hFd6uCgU1TqOtVVVgzKBDZ/LFcxZeiVxoPKvNT2Y1XtoM
n3m1FWln0irdTp1yNJPtkGvQUVsR940RPmOmDdoq4f0Qwe4rs/1soyrBXw+8NBYHu9N8dDa6YOw1
3YIWgaPPqp4hkkwtaqBej64VwC9EygAT3ih+wH3iM1dwpWoDHC38FsA/C7ypbBR6rKLGsFKEv5eP
z2UJjpsT4KLL2M0peeY2viICVGK4p6XvfY3b/jThmiPG7bSaA4i2ilkZ0Ah9nTChzLEa5AujEXjZ
ZK07K3mfesGrFVSEc2u9jclwRVm2JzMDtMJ4kRZP6LKdXLUAAPXzQtzkBsqPEBC0wqt9DsVrEsmg
ELlnpADqvRFaR23ZKLUU+4S8XjU1NhSaFntmE+EI19STG0kD2dC+BW0mWRykLCCapjgI6XxVOxL+
dKvBvRXESkgtW9fUW29gST2NYroVOh69MXW7gQqeFyjwxKG+VVJj7adScvuq3gXJJpPaaD/JGZ5g
aaWuOP4+IxwD4fRJzz0GHa4ASp4G8RNmBBdpwJQnlOE5JkViOHVYX/ThQfShQrfT9Fr70zUpsM7I
wrNpkA+D95Nt1OWL5qdv4xDu0sqqWdWiAX2iRT0AZScHfa6RdW8iS/AdJYPgb2nCUfDVbZfU5ZoJ
b4SDTXBkoqh6fhl5RTXUvDVy5RkmjHhlDF6wtL8lSvQayIIMZzLZVkpbYjMrPrRyDKu+VS5qruur
rBOxuJls1YSvIWEgbCgNxt1GVhyjCV8RPw+6i2qJEh4r/q6cM8W1fD/zxLJsPZlKa9XnZuqYSiNu
LOiulYm5Rm4Ex0onsyTvSrDgVH2d0rWuIm/r+OpV3H2G2nynIem1BzF4lYbxlikiSSAaOuPQQJYd
IWin+G/ZGyBVUd1Rw5WM/HM/dEe8pmVcnGVc2Z0igMU/EsaBAy+MPyEn2MrEyBg7zlmNrkJofLZE
payqrHUtmjUIrQNybXwo8hUWSNaqaXjQ81jvfCWGkiVkHVWHePQj+s68r52eGZzTtfGXZeJbrhUf
KTn0DAVaSsxZvCVjexE6c17XM8CY2EORVgsRplrcwTdo16psSXYeG5CU/PBRHLTnUDGRmk/VAK5u
vAV5Cy/Vep9HFVBLkJhnZKHpWmkPppQ29+nIIrS4g4NEdI+ifzYlzsOif4it/i7ImeBLi/8SO6Kx
qv3oqqlQ7IM53mIY5vmppByF5DUnIGaVUL8yjxEiosQWohp2cRXZc36AgTc2VaRXfwndiBFW6vRS
bPsz2y3G5m9EQq38rD2mov6OwR8jHE3e9hE/IbPRBlqp2vWQMBjEhE3DARohVh8E8k4Pw2tQEFpl
hOtGQzGVdMrDqB8GhcVXqGgggr7uvbZU3lUlvV9CuLMlINto7mO9OPSa0LEWhnOq9xwI2Pj4Bj11
J4uXXv4kWQFakhYcdLl7qwPg9AaaV7QngxMyuNOwLBFmwVQeEx0aQ9vxoKN2U03llp5onMSHyoAH
O/bCLW17NkW9/4yzIr72hHOpmWXPA9YGvSQ+WBkY3dzBEx2KL5LWBiQJGBbFesfeu8T1pBaC/CRb
SWVeQpZEQqYnn4v9GI7Jt2Yixad6NzD/lbJol8sd1bESQsNINoKhP/lfeD6An7Zm5swm4Kgl5l+i
UG+ngqlZy4+6+uCvhCI8jGkp2MQ8kzJcxG6PU9uuZj3h44ToAzs3p80xyAN/jLAHaMYGZzQR7qLA
GdfUmMQm9dEKPhQrfRkJUyHSKstAdtR2l48VIvB4WPtD+aXn8RttuB2ykOEYcwaXiWdVBkzvScSi
NcjvGjN2TCR7vQFTZPJKwXJboEyhH8tVpg8v5lw8NUl/S7JF4jH5R+ypn6o6p+R7suI6sDkIGZ6W
4gWzZSoIMhgV2PqR1nMCyxwDslasNSMhEk20UL/q3VMkTY9GxYw+iCY4yO1OUgfou5nYX6Qu2okT
ghnEkoi5yB621UZ/bU3+y+yF2hOj+V5EPCQHdAKElj6NAmznXrX2rTzhG1HtBPGEdaZFpVh4Rs5+
2cW4mA0C3HJNRXyMjR7H0J2uz7/iJIKtWHWbQTDwSav3mFiHttmmiM1Iv8ZbeHgTyMGyDVm6r5Ja
cIIm2DYaBsxdNsK+Fh/IGZg4crunkClKEeB1WQqGfJ7Sp66r+ZYoLHwluDMGRALTNPKqF3em2NHI
dyRIENqnWxQ3rUW+GE0VoYn5Jommd8vQLlY1F+suRSysycZRxjFrsnTcNXL8DPIqsFa0Lk5vsLXU
JqdKJTBC54GNZn4GMv7CKWSLElV1h6yWbL/+UHBN3sTMBIRiHD1NjO9yf9iPXTLjUkD2xxAhCxTb
ddjgGVwbmFJMmOonDGwkEzNbLQ+OrRrdY5Xg6LN818TapWgbZR2rwHxlVzm1JMcbfEOwspCPZLKl
VHTGox7M2EzbSe+7QlLxLmqQuSlXXRzS90oe0ndUULma9tUMGm9uEBP0pDSwEpT3TFaZ/KZ+iwwk
f4VNOZMGGUdz7xFeR2iSqL9pIhlapqFuFDUWseMjHLEQ7v1BOGRC/yQOLHVzRCbnG+Mtaf29Tzhf
GNV2JCEONdIHoWg+aZceqgDyhd8SToUcrVzjU/KUhCH1J6rNYsTjxeCwkyv5UjbycSiYNg14vtqE
AeaOmuHR3Y3tSTDHd7nkwrMRbUIW1b/s2uxV/I+N10imPpA8s6x+9Q0axljnPBww8m6thKF0U1+0
RvhKdel1DuOdFMIuHPLnbp4giegV3T+6P6l6TtTky5xoveukObTUTVHD4df60S/fKh9T2j5WO4z/
OfzEPZSuuHQFpeP8Tc1jbGzMPHzO42anxkiDsTf3krb9SGrAcCE7TTrkWOy261XQdZWtqfM6iTcl
FrQY3cEl1XrzTTFgUOXROc/aKxjXrYhfg1SJkexNt3iSUO6cMjV6NTrldbY6fBK7Tz2UXhuc1iOT
DicVvMzEvJho5bFR31Ij/zVyiVlVnycQF1xuKNosUd/llTZiKsNcvw+0VS808brxl5jXVLuapSoS
mTWfklBO8E5uVZtY7f1kBr7XZn3gSaGOrXG2a8yAOEwjPIrG4ptW1Zcsa7YStQpSK+k9zTHaTs1H
qjXDDpClEuxnroaBP9z68/uYkGuaYHw2hryUnMo2VhunKeJ86MmK+L2fDLTAaFWdei4IYcT2I9Qk
xmZhdiCBCYvFkMff551rxXht+AA7akxHJc3Y/yglA+2SmE2hjb5o/97yNmvYt5JDhdmNjSnayVBz
QlVVWEBTcknw63HSJqa4jL3WoKki4/OBmICtIlNlyvJ0r2UCo5Zk+CqM8bHLwif67kMvVRztknhH
9Nmq1eWCYGsMxJLiNira2swQ8BbKsIsLtF34tlhIckZX1RiuNjXSlyDGOTxdSA/VOHmRAJW8q1HK
kYfrCPp7FkFzl/riuZqSq0UGuev0hIhicoCusCPproVdKA5vv296b9SHWEAV0yfnUm5h0JvtaNep
/hGpOkl7PVn1DRdGZ+awWexjg+lSILN5SnpKlm6JKCh9HAvELJmgnWQdMg+GY3Qh0TWL+/tWylRc
YeWt2aq30JQRt4rhvsipHbKSVZBl6kPUcM4HyinrRoANeTcBzdHkYTooZfH9rOsXS07Ovgxdz2DR
5dFEOx57/sQktGHeXg5BDFH/EQ/yu2y2PppCldwpbDcN1sos0zMg9nsiaNJqmu8MszkHarY1eQRa
5+8zYr+8zhqhXDd0GtWxlW4JnmtwvKR33B83c4x+Qhfp2IiVSm1NyK/mTHGDj7M7Jck1vxnoIWZp
APpUBeSoSLj4vJ7XCL/QuyEP3usw2pQBuqcAZVFKkycE0Vcvx7kz+R3YY9s9TTJBN0MJjaXKP5ta
YY8pa8b8ZrSxaKYzM6GX+wwGgXPZz7Z9mfc7dtpDFs/vfYoomWPpVmgS9gF6ds3m9rGrSE2VZCYt
kn6TDe1dUhuH2PtkDggyaH0U9VP0Jcym280klUZj8REn4Ys8zPfxMBabDE0IYRB2l5F66ZOwEsv2
mGcnTTIfhkk5pdlbq4zInc3wqwrCNRZkThEmWwOlqhbQYEST+hTORBiNDzohVCvCda5z11DztKJn
ZJgqad7QtIcRC6JkCDiCTVhy4q9Chq/UGXQy3XAAwX7hwIciGjM57/MMqoKPIlZgcD8RFZkW/Hbc
9wcZs/Vi4J0JGxRPYeL/6rXEXLUDWvF4uMaZfFPGaHS6hgQExPaNrr7rURHYIbLOMOKorYzmOs1A
qxMtC/ZTuFEr70VeYg4r4qONlFKWP3wTkT2W8rvo6fdHC+m4S6cSU2P8Fax4eEnqPreht1bje59L
LGSIrjFGe4Wk4wDWTY+tqYBKUeN2af/ctpAUprB357bZxM10aBVGtwV2/OOU1gR2sfOn2WGo9cDG
RQl3BuOXKfIjmZJcQ7NrnHBKCurW59gQX+rWfFeQE6uNxKbZe/I0fIGXo68ALQEgMblfQecMrXKa
snKwszSfVnLGMjSs/mq9TAWKoARLMDuvgb3zQgcVhe4z9Tou8pDCJpJBMM0/BDGFQTkdlITdGbt0
Qp9JqnbE4FrU0pVwKxPMyMcSr28JgJviyfD0RvKmiJuHb1fjakF49JWCRg9ipd9B/xzEclU2erCa
ldGrI5SkNHKeNeXbiSghrPRNR/b3fSEF1BzTyWwVaxOL08UfV33X1sh1pac6ItrZH9/UsrUc2VQf
UiU7VDiQNzm5I4MkretOnGzDOucURk1C/kMwvIqioqNZkx/zkcpLMmBjF4K4qXSyhnNEMGFsJY5s
MHFS1OgxaniD6zbI3C5NLCorkp3bmSTnXJUu9G/Kbq7JxdHEcC2OpnrtDN1CQmzsLQPKRa11Ag7O
Eq3GbNzYDhWvDorufsZmOZGmN7M1zUMUdO1dhkX/OH7hZhresmyeWJSXVE15Kj4S0qYJw01vKYA6
oxQ/Fao6gfgi7uk6KSYjlMv1kxzKCJvsRumsdKObytJjRfSeaSd8zvmCBRQhaJwIbr4KxTC/BPjO
48zsUPBTh1RKdV/hj+lgvgcDxKyq+7LIhQ0zdILUC0a0CukbnLvE2WYxdiWmI2E+vTVSI9gbDVXy
WB7rAIvVNCJOPPMF/dCb8c10/JRpU6ZpljsyZQQ20bRDrFN0GGV2CvyRmK+pX/tyjEgrmaB2mu20
GQIp3k1150a6BVGdJh2EoRXvQBgQv7OX7cMotQ79NIFnYgH0YMogsESOKgdFT4lSP1cx05tBGixa
vGG+Vr2EubPVVcRcxMI1xSh2ZTSy/ulz3gjTf/ykVGuLvdddEI7ZFpxK8GZf6B5xAzyztWQfool4
b6z8nV5PQDSGhB6mKu6SUEz3oj+wnVc6kvspLw9qolm7BqwcqCU9Sss/fv8qxN5tRQ+IMBDUcQjK
02CKAK8NudX/m7oz2Y0cSbf0E/HCaMZx0wufJ7kk1xSKDREKKTiTxnl4+vtRjUJXZqGrcNGr3ghR
qMwMyUWa/cP5zrlaZufshMIRrMlvquzya5oPGdYZfHGtPqcl787YquaH3oAZdvLBvOl2rs9Nk/yJ
w1LeUmWge7eLSz/2nGtzgv8J5sRPOefjnRmZT9//6/vLZEf3fh/+UQOD5JlPkvekw3auUyzbBN7v
Vbh8afRTHXrpQQxe81xM6S85aL2zTWM+Jm2L07ybBY9ZN0UHN10ebX6WAA/0J2aQrKtElGz9XJKP
M5XZeip8ECivmGHABs4FMjXQMk38K0MyJw49IG9Pksr7Ou2GrUESB+YVXn9Kw5uDiZN8qot0uObp
gEl+qvDXCSnSqOawShlcQgMs8DNf5g+GR4c0C+NGVBsJHrlExI5Z/w83cT7jOpp2lkHFOds8Rk3V
kDLtruJgbm6VUauzW8uf7F7W7C7MO+5G/NAZZyvRzNc+GueVK8fk4E1TT1C7KrdO1vqXIMad1WTI
7aYEg9kRpo6pT04I8/M9EykMGIoKGbW9dr22ukwN41eNiWSB2+vGwyhG82LfDCyd47WXT8RcxCV7
BI7M1miDUzvnazJmyagoOZujikH0aDcPPJvBJnPdrWVG6cmPOu+Ksb1fih/aC52TE2Le2GHEycMU
gaU6nJe01d6hrqZjxWD0zE7f24+2fsY/UL1QdeAe04xXORsuQnhMJDJXIiu2p3NSquIwDIEkKs/m
YRHeYfb8+Sos60/XE5HejFG8c4m03/czc7QuxKXAzqs/Eb+xVSxd8solGKGZAIAqP74IncbnMc0J
hGgZzeMbGKRhdc0KI9+4IbnROXWyJk/xFtoP369cNY7dXVVDMTNEczC8zvITp9TRSLBUjFlj4BmQ
3Sj/CbiouvnsRlW7iQeo7qmIxrvMr/YkSU+H0rP8U7ikbdT4Xu4MWSR3I6vLiQkmtiHdycNX/51h
1smP6Um1MZCLVbgG4dm6pecV/dUv21evjoznZqi/+KzL8zyUry14FTmGs/uguEmOyuPW1+MlxJb6
w8+699mty+voBjmWEwXBWI0yTg0WyTwlzMC9kjlksHyRaTaReVuj7MIy0DdyQOY4SR+/v6R2/tvk
Bp8FAKdSyaOveQVMHuBS+/WFUPptOIJkZyl5Bqw7TxhIWNWIVUfovefD3O4ZoCekfbDhN+5JGEA/
GpMDGAzq0iQotAPPQxFVsyXpVYpEq9HmQySS+3ysr7wVHOpD6d1JX6C/zH2LApQjd2TmQhJehRmJ
6h54OnzqPRKiHMuho0/m9L5R0AR9PiAFMK1zbMRkjdeA9HMf7+yxvRg5W1dhAiRIa3qMJ+a51nWQ
efyHnDeLXLCUhDgAZCCS0YaNC4rg5Nf9xqT/2jum+RxZc83tT6UZJAE5WQNuK1Jqc8++hn4RI+WD
0Zp/OrP6rRka7Sw1QB4UsUMcq/UE2BbXubyJqsel0qww5zWIgZL3aVlH2Kkk2whH5I1JSuCuPLLA
dfZ+mWisVdC1G6NWJyxFEROwAbV43HauzMurFSNYbfz4VnIZW5PiFSQlR3k244+S8OaenQLdg6p3
qUPKo8ZIZjCq7qSwkp398eiGjHfc2uakauJdO2TheXbMB967mu1UJ3djpLI73cQ/S+YV+6hP5L4k
GDSwiSgQxkDoytDezCB97ObsdGp5/DdQYK/ZNMAX4sAwhe4Sr3lft1iJhAnq1J4iO0G+NS4B7bJl
mGQtoe2MhY5VddeTLYz1LiMtQOO206fc6PYJqe9qiX9XgjVyH5MITzL8pP1t0rhYezLbb3pxHpYQ
edU3gCUl/ZtiNFzZX9j3PfeRl55kmF0kao0LjfKrY2CAUJc9YzdSZC7pjLNPbA36Nub5z2zEDK+O
/K+mTp6tJPTf/FpMmy4YWXoH6bTLurE+hI23HoaWACTpRLcqY1SchG16yXtSTyorOfTWUF8aLbod
0UXr2UK863Sjs3WIWyXemtDFrE0PrZFDu/RW/jZEHS6vHuLpLPDs+yQU11yn1teop1XM9K0s0wC/
wVGdE+1DxoIRsGdsyIKzwoyN0L6jHGab58c/5vnQh66HHa2ZnkOz+KMTtAuxdgSJJ8Ou6Xr9xY/7
Nqem9Tq01k3zpMAizfOdbQWMTpkbmZrcDVOS3OaqiPmiGkZG0Zib0khlheI8GTFBy4PGOsQhSX7+
kDIzqNrhsWUH3ZoV67OxSu8Gw7gE5H7fOW66mpdIhjovqHPRMEvdr9i6FNsGvKmdSZszOmPAhKa5
KRf6RHh9t2GpgL1g4oYbh5EjNaz3O/dTglvBmKKE8ABe52MuwyUIcey3ZMWdp4h7jZS8GD/V3jq5
gX/MaDOYtxmPTt4TJIrcpCLzh8M72HTdhHZVOwwLyIfwxuG+99t9Xbsd0R5BsIkkJamrxD5sp+q+
jAKE4jQXZj32e5V44xZD4Q4LHis+ThOzarPzf+moxegIm2XCrVoMQ9hHd5m5ckf1abLQtZluHlKN
A6yb/3ZEsauz8UgEI270za+tkZBsE/KSEFPNYdPN48GVtNSN5goajBwfB05h5oIhanQjobLQOttV
4Yhf8+SBUFNf8RLF68YMPcxrmuTRrT0O3p4CyRqx2Zg4meqobzFqw5qqFhtZNxvLH95kWzLmtWKT
TAkSQBLGO0z/3wfm0ofEpNyKdUgEpnp0RpVetG94a0/XNvNlAm8Vg4CWZUhlEk8wKp+jDeWUE+zn
ZBCnzqrxMOnCO8K1il3ibbVHLpXZ+9GBfQ8uSzMwSA7xb4fMukNdHitR/8FyvDgwwv4pXdmcI4Fu
Af0AlX1dPTlWjG2DvdzW2w6l3CuWvkebeoYEB2b6g6YxDhlHcmHjxiWGFyzZr7kLLOWS5pPmuGjW
ub4VqsPFpGNh51WdvOUCs5pMRvt4NLwNyVOYQafTkxsl5EAR19AwMzkudfDwafrlqcJzmSp7Heqp
2PHpnI0Sm+s6Z9RgWd0uc2ABxyi5nxjHEdpbNlc1e/gYDO18TeJg40YFyiCvcE5uXB7CDpsIezjo
qvg9WgxcCYhG6R96vebDcQr2V+REOX2DuZHj/ekrXB1kok6Vj3+/Dh9YMVks+WLoUM5xdOXQd6WH
fnvZ6AqLoMN8fP3TZhYyWFxeN5bGwaWM/JhPi3/M9Fkhy5RjSAORvpf9tGdv0pGrwDXDdmkmToOQ
EawD2ymPUKShdnStuTvYNIvr0o7yjZfFj80Si9LoDp7ZHrEJau2C19j+mVTxux0jP2B0GFyUW7wa
okW+wzya4Q3+VPSfqRC4lYt4J3KDVLcZG+fB/VPLmEW8sK/DTKPMsCBg8t1iSqXy/kgF6m4sN8At
PX4QHmPrnmGECoqXsOkVasKYYzVjNmhWOAdyVyuZfzYUNEmLgHGYmkc3EMsEmtlVq6SDwaV/CBhU
YOzHEqqUFMeJo29R0B/KesYzBUPZle8tMz4iqVYigsDm+HeT0KTuJ+4iCst+k1o9e+ISCcbLFPHm
ev6OzLyNObK2GoLnEEUoMX7YGPFGb5b9b1rhWYXLvN1n4aYqUeAl4888vVNx/a6DCim36tWqUvj6
lF1y7yi8eIKfzDDfYtGSbuI+YSo7IuWwz7nQ3YrqwH2qiCdj/bnuTIoCc+wIksi753HEWc4fK4KK
JdvvINsN5FxizaOaQx33MD4dxiHLLokta3RQPlPXkPYpMzV0UkucoRq98yBlv+ty/emhqWSYR7gw
n9+P2iOVqocLKLJ0beZ4wVc2jilBHN1FMSnGM9IIBsj5Oe7z5FTjmI48YjEHsY09RV2NI1uoL7Xm
IbVNcoAdSeTxXAyPTvBuiGi4K3HHyhIOiB5lVm4226DibxTVkQeMzUjgr11nmUQZ3GJl+Dl64ZOB
MfYxbkks7oLjEGEBGrnZu9WzQjOtgm1k9OkVhzYjx7Md73vr0xc5NjRsetLUe6uCN5mR02U1JBuZ
BkAYHqusClm1JZG7bmv/4rLYXzcTWx1LjA/pbD6w20y2RYYYVIT6WDTqqex7C6tXfiFZQRZXaprQ
+p753tnNxANsvadlWG/nhCUIxeAfYYc7qo+jCl2KpyZBztYtpqk2boKZb0HpZEj+bduB7HoMO8Rt
nJ8eG1SFp5HDx0opz4pjhIog/bm3Z8QAzCQiI7wpgW1vh4U4KZ7nLlQPsU6w7nND5iXJsr6Twbxi
wsQF36fzmQfkmCwZ7pHuyUj1SKeZDnPcHJuOvaZdu9V1HU41Kxunv/mMM5m0B5vei7ivOspARQnj
6u4jaxbH9AZFRpWQPT3gEuW0L8htmfLn1dGdux9Vbj1DT+JQqn4LBoAG7R02J6CRcfQVK6xYiWdH
YBYKdljmLqtcNIN2QS7MLfNzgpki8aN0UCAleNupum23TVKhya1JMTOF2mkEbkhyVhUmj43RQI7k
1tEpqIijWZ6KsL+RerMb9PRjaiL8MNwfUxn+Ju8B68rS/MMI6efQmXLrTll29h8EYjS7dOSP0TMS
bMGyCuWVhMA0lHsXi+ZUNTYGnbPV7AT4/iUviGxP2Yc2TrpLo8VHU2EAT/t8Ma35pRnIzcs6wr5i
zPR12vwido3cShdfsNrDLaxLW1qSOUCkofNPTwv/sVnUebyO6JkZBiHRDPZCGb87QXnuuMSYSSkQ
7DUmYmfT/HQHedPkb109q2SQUpbTZaTQ2siKyyIREb72yYyBXmrc93VgH6e4o7rFRtL1kTqbJhGZ
BuIbLO3b+i7sGHlF/iPHvzrEFkGtNib3dlYzCTXQlSoLNV0sDD6jRnPejsm9rtuv0iSUR5lkdKNn
ITtiKzRdhdFgHj45RM+Rf76J35UMxmc26AH91d4rYh+guCJ6WOBc4DXmCISYqVMxCCzszOqJFid+
6Ar5o3GG4aj6CjVQjFfj7Ke32i6r+ywmAp04DZE75TYKmsWf0UYEptuPMqrJ4hr8t8kV5kVLjcGu
xMLNR4s0i7badpZXbQrCcJNWfcQRO7LQqK2Vy8b51HflOdb4+qvJ/0F8Ii7Clv8Uy1DuZjedd6xy
B887aTpe2+snrMxQ2sty/++lzH/zB//W/ZoWjS/5dziBi+9slH+ikZxydDJKKuqwsl9n6Xg2JL8G
IqjmbYoWMvcndZjVUhoYrF66keBtkqDHjCYzTFKcFxNupsmffjDtNy8mi1BfdP3KrBB8f3+r/yMw
5v8lB+Cf83b+1/9PqTwezMv/PSzgGv/+Vf8Ku19/oWuWf+cfdA0hAUoBzwhs/ZGiLYjy/47fMTz3
v/D4R/Xt8IvHQUBhK/QPusb+LyFtEBpLKm9xvEH1/w+6RvwXWkWcTGwAEDge638WEsB3pv8PysgT
iEaLzT3Cc74B6bh/g0ncjKQCiww95IYOQZq8f36Nb7OLdAUdVUxzmn+EYbyJEPL1afVgmuNl8KjX
hedhtDy8x25x7Gc8/QJ5zphv0JCVaB7z56Br/oPy/1/AF8S4Aj3QkhWEDEv8TfhfOkrbSezXu8Gl
kEDrkOh0r4qHygrvhwrZ8PzQusZ/ACvNxdzpr58QvzvIC+nAn/vsbf+KG6RaUIDGdr2Tfrc1zHKT
IZsrFZ7SE6+swzgfU+fmZ2sWG83IortLM/XkHR3FXnTGwl84cOFOUfyHD2MJrfjX74sHSjjS9aGw
/vZ99XVj11PH90US6W7qwm0eGtfFrqxB5Aw0M9PgGyjgB8/6DwTS90Px949EekBZIGPQKebfEEZb
l3VCYl+NlSZZJbo9Cu54KJ77zhPM84MIvzrCrycN9lxOGQwuHgKxleztEfMGf4i+vGm0ifvG7KFu
Hj169GQYbuY4PSkx4yk8291L7zR3Caa9KowfciZvtLDymYH7qp6wX6d/LByx9vGHKIR5diRPcJJw
T5DsB2gg/JfYRPTkYUvT0ayxmexn98Wb7H3rusjWMCZ2ENdbZCoId59PzhJAjXmE/cK/ftMe6szq
3JD/tLZL+9Nu9JGwdrIgveFAuh9D/pL/ghgu3H33Ztjd+OZeLZLwHBnQz07zynOm32EjWU3qCnHB
BLPY03ZqIl1X7c9/OnMe/hUSMp1/eRgcICHhA/DxCi/c3V8f0kQKaWbcrbveuU3pMYs2Znir+zOi
eDPeG/XGxY+KaFuJdGKxYm1eSJmaXh2YSx+/7BPSnRBgP1xNLyb23umzgwcha/pfNYbtb3h8uiyr
CXUssePehvEBNCYhPqPb+Na9f0rx/kJxgMnAvM8SEuipvHrawLCqiKHKtlLvxvxHYF3jGAXvsK31
ysEOHkYO+jWGI4if0vguk+vevhf576bbtP2aAAz+RhLiMZZs5C7DshWjwHpHOK/lHgP/5Ldk+lxk
sp3ELsv3i1Ex1gwYyoekB2xYx0TlQ+eRSHG0yN4Vj3W81njFl/dFgex2D80XYD7a7AKCxzEapV8W
lNNYbD/r+JSpvaxPAjA1n85kBFVY31YnTf4uaw0PwKDbuvFh5OfRJFaCzg9rI7iZ7h6F8Ihmr1mL
al/F9zx0sb5KdMH+rZ5/0MqP0VMYH2c+pT5cxWZKCGmwmfVlLLGGR8DUU0kybzKHR0HUR3+d6rPT
7xQ+D+G6+cS2s3P/01GycJx/PUuWx8enqGSgwBUllv//n+qQMYzQ6mce3q/2OfXf3OHJRz3szcWK
uUesjJUzz7xMSKenO6Y2wF9yHUsmj2FzY7ZwP8t031doECfOHbRXlYU/avviUD4Z41Nh9JuxkjvK
UGQzpLb3a3N4c0yJn+gXOZRrqdibdg8V2QytheIF7mRq1KGkW0eTv6rIw1I8r2P2JZBnTS3bw+zL
pYHMaVvnlDQMk7Jv2E90YX2GeWWLJGtnpOwN9nn9bAcP2YQT48FAiFGEj0n7gYoT92xZPI75k+E+
+Blx9ge2sWm60+G2q2GGNh5RCXSCXXbPBIY54CYSa2tRq072RhZyN6AuVf6D8q998OA1h9I+gH7O
1Yton6zpzUrv6wCLQPTMrv2m4t8tkN6I3HZwNcLNGeUULuzsLGPsjo1mb9c/SNdaaayk/v3p8Dcn
l+WKp2fApkDYIHNLItFff7uxFyWR7eb5rjLmX2Pe1FtXS9CvQuHmvaCLAUF5Jwu62tC5uBcce5sR
m28p8nhrTtNFRuWjaMc7v/M/3ABviRo1W2DL7uCo7mQ3we+sDy62xJVI1XhjOe7vIe69bWbNyb6N
GsSg6mANaFaKZAr3XWF+GJ6B9S2ZJf/+Z6VI+vt9TU2lJBAM9RFmctZ3OtA/PcsJR7MVxz70fptV
XBDYWXcGpsQ1QOumsQY8hrrPXOKAHPeCHneE5+gDss5ch4GPo0/9mCAVLzn6tf3ptWlK7rT1YUTm
nWiGix+4H0QNYgudz+PKqNpuXXUosoz0GIXug2ENBBybI+MC4+gnDgYhat7ruMR1hRl7k3q7Sb4X
oeXubadsiQS7VkCSvFEGyEtCe5Lh7pKYW7tqLs41yyi1ip7VTRYaqD3KA+PUZ9L44o1nV9tezwZj
24RG2brokTcKrU9GIFo6M0TkzBYByrUwzy/RMPH7yOtrgrAVou9ZYECfyDSgY10mKyhuiop/pC3o
Ews2aawOh/jYVGT21udyZvPpOovLmV0HG1P5xrW2DmkS6Y9STt3GaHDJzzPtk8CYRsShD4/SEPLk
6Rx4wTeyc7sMGL3YtJ+neOR7Ig317MqP3JnsBym85Aa8uymnOrrgJbBGyiUfgsyWD7b0XhyCHg8V
opMLqYk9YdsFI0YUPps2QZzTGDXXtYWQNTFsPlZ7OLbCwLfUUju6eO8xATl5GNBddSZWQPOA9t+u
1SpzZnbqiLa3Won7UEEr5rwdDN6bN5U3aGFVd20HpVk5l+3NnasWM+sWB50q2hdpkt5HUryEKjM/
gqmxL/yGVqEbdicrPZSmqhGOi379vSL8/tPYSXIT4iG6GElDXdLGGPQn3c4o2QW3aTIds6BbODQ7
3km2PJfE+x47hV99grlZquN6F4VIklw5VJcqMF9ZGga7pCMThSX7r8mb1B3CtYJpRDRtW9sxdmQj
Y1Drp2tghJfadz1WOUOyVgRi7ova/ySV0T36dQnrmO4anfh7MxBPTopmOKdvz6MGBUPzRBHH4FLW
vOMKyfEYnUKnIdF8yrh97Y85s9BT58lBtdGLJaZpE5kUesVU3Ow+7TfIntB4uTVmdAODrtIOj3Zh
j+vvyUTul4+ZDghYznyCcsMPxAntNmRQuUKE2CJOyv29ERfsWCkl+4hQw4zCowiAIcbg0RphfQi7
XsVW99awNioEqkVy+14HoM6tZ2CqU9sIa4z2HNEkDxn3J8KodZIiYY8mRg6BfW+U+BEVYYNGaPb9
XUdgI3PCL9frMF8NEuYIA/4z+qvqckazClWRTOtDbMbVRmbmn0n05j7pu0uXL2VFNpJUUiqTENGh
JgLdrk/ZKB9k1pKVCKZwNpc9k92Q91h7FoeNTsP70QXviXTJbSZtKnmRf9T8ns4+AspTlvakUcJO
PREpOuDDcPV7jh9WnrySVo6BSzx9jlaSHvOR6RrHwqlkv5qWs7lNW59owQkjmtJ4zeUAvsZ6BJLI
WvcJl2fBkmkfBP1N1xMG7/mmcil7HAYLKj6GLHn2AYOIXdhxZeRDdIiUJO89aNpdPCVYEEP3reo6
RRuXWtu6Q51e5ggM8rB682wjOKGVPnNem1vT8xaBOQ4zIQk+vnpOIHCYkr/1qaAyDu+S8stKI3sr
g+C9zuHdysE6s7YktDhfG+Bfa6dWr0EJ2+n1Y7TnLZ12dtole1baaZw6ezQUijerZMA7Z+Pe5es6
DNJqm40ckkMzNYw+qQATrTcma6a51acKx4GdJCEgMXAT0K22CVwacL/kEchTyGoYhtozk92oNeQp
PcUmqRgKgGutdDWBi0j+loHnmTn/jPISQi0Cd1lPVSsotltUxs15DqC9ZDXh4+8x3p18Ca1TWx5p
lQ3DeC7YsH32e3zfTLfFGK6lGk0cHOTd8GD5xjtZpelmLCjR66GhSgYyiPUxib//CzP+0Miv+wH5
H/f4SxG9jBrWyRhGb+u6wxvHNvAhVg+bWJkEemGnIXsUdUYyIuyuqz1M3DFmRL4Px+6FkqRdizHr
14ingHBbXW4cNRfkZ3XbsKwwtbUImR8K96yQ24YS9ec8Nyh8JvnoAy8ZSNZJAuNIxj3gyAafY02y
K3Ys+cQ+40c2TfaBOedWD01wNNJwK3gXOP0xQ1eYpidFg7tcaz4HPXkTRh/xbH7aU4iDvzs/Cgc/
LXohEqes+n1CFbFrKwsnh5sRRb8RwewDm9IxcgY6CoMWks0qHzuJsHXruOukx9Qjq106xzhnJJ26
/SYvgUybnBhQFKbwcDvEbshtXRGjKgV5drk0fJROG9b+CxXP6mReEdspTde5IPMKt5VXXW3wIsPA
XTzjfUUJk5LAJ1/ywW+PjKzrnfL0vghbgmcRcB2jvnfYrqyCRqg7KwywQUtMe+OODY5voYLT4P6l
8UTOgHtqXs479tEuuwCPZDkr+FmjxVkGrf5BxSY12pcwM+MpMWgeMj7WVRkap5R+8T6ze/cehxXn
PGXxOfEUxorVeBwzzySifDZPKMjNJWydlIbejM6t9+lPVnohFzU4t58ONcjFQHh4+f4TdTYgi/HQ
2PDCkWhdTv0tjB5EJ8T2ydZocHqht/3kQIj6xg3leE0uiXiOUimOWVm71+8vKeXqNaz6emeaDdkG
GXN0zonlUWnxvlu+fP/p+0uVTM+jQFGr5tfKavoMIH76g2DUFOukFs62hTA4D3U4b7B1yddVmmK/
IgCcqYMOQgfeMZiS+FLUbMZH6yrjBs/XYiLbpyRuAOYTQTrcF6vSIj9FI81v2s8Bi69q3soqT4++
ZW2dOC3vdO36OztirZoXbsDyiiv3Llq+ZKLZyzQsL1GO2UJfhf3eGSq2/Y4+l6KnI/VLb40hcX3P
D3ofQJgi+sAy3cBeZN1YCPXcyViy2ZPHzOpq3Blc/6loQ+PO1dE5MSZ24mX6q/OJjMDFaonusetD
MpjIink9Y2/Inou0mckzrvp3L9SPJoE50LvyoQwLtn9+dl4cka2VqFA9g4c+hpGNhY0ezDsm7+2V
04h1vTa26YRxTknNg6dADqOtCwDhzv3I+AzudOUH29HgqPaH+Rhjn3LKiwlZW29/jk00oDes53s3
J+egBQJfySbGHyJ1EZIqwi6mMKVawkFxtJHrNgFNpmEsNrBukRBtUwxXMowvdHTzxdUkwkVZQaVc
z9d8sgDIIzmex5bMltqsH1HUXiDoKb8G4yPHEeXQTaF3l+vGvUtdURySRJHF8W7PWDbQWvKQaH3m
Q7JutZHYt8IcG3gYrsim6+5T26qfu3biGQ9w4bWrbpNPun/qKvXcFBYsGyp6t2Vi0gWhtUu4CuII
pSE0yLVQ9W2qZuxpGYlR9mMxkCxKcQvJuFq04/GiIvd7pmNTjNqio+sdBWdLEM6rshKv7LpQoUc/
WTaFx7mOD8Z0b7B9wETD3LeLfp0abG+D4ks8XEJ/wjJ8FL8aJJyZmN7msai3HUHNYnjwF228QCQ/
LGp5FZyHRT0/I6OPsvxYS8XSNMBldMSNdyCYAKsXcrsXFX6PHJ+XnfTO6K5ZdPrzoth3ke7Pi4Z/
WNT8gZN/gaVgYbgNq/mxQQzoM0KpEwtb2BLvMorsSwQgMAEKTFX1LiMbJcVgI4iaUVi76m3uG804
is3xvBAHwbsHfhDokcyIhUgAjWYANZnXkeXH0Kto02WG3ja95ry02j8jtOFCOFigDs2CPNTTu4uR
yEJChAsTEcj40V8oCRNcogebsCpS94w0v8ieDedCVhQsRJuFtVDmcBHAF/NCYUQoi1uwDL1ImBZO
Q6bDq17IjSJqH0I+q1pjwoFq44MCdSE9gOjfKflOPCgem6f+NDaUM8lbBiLCWc1SG2ik6NrXUE6X
ApgkAiphe4bxNVyFFUKbONUjv01mXqO42AuRwj1EU7HLyxpSZWFWjFA8dcnw2AGzzGZJ2QDeEi+c
i16IF7CEbQoC8/1XuwsV4+Z719DkbxkxXpDF8h0tDI1YYBqru5jgFKsCzGb+ihTBjCJBedxW9mmg
yp/BcvBsNYF0poXWacB2HMWePs9eQnCeBKzHWfgeD9BHA/z4gD+xTT2VGF/dQgTl+S/qX6TrgEIA
QwnbK0wNXqRtHzxN6IqXblJU1AcFaqTMBUPMfrcLgxQg6FC28QXgQzbGwikl828JtsSO5aMerCeU
yZuuRqSU6/pV2ekjjuXOOgd9GhYGKu+HD0sUF6QR/akBkzIo/FdJ/Bm48WMARgWXclALV8XCmrQy
67dl4nYVIyc8OFHzBnUSEZsIlwWn/GVLixfZITwLdIum+zCCcokF6QLt8kG8EsXfYtOEG4haHCAw
MpQBwsyBdBUZeCsHVKxcmDF3ocfEwpExsTjM1fyRLYRZZz75fnlnMRNe+LNsIdF82zs3QMXRgqiB
qs0zmaKQa8vfpxeUzaNUk/VBpJMJZO78LvNlWftaLQxcCwxnLFScAR7n1sPF0z1PYOu/2E58bzjW
A9zNs72QdfPC2KHeJZ0LR2HguwQIrwDG6xpeQ73weQ2gXpaN8RZvn6eC2zvKIesLoD54tkdzofxQ
A8DCojauEdgANLxqgEDpUDYvhGBPT7FqTOesW2ujTBSLXUZ5EwEWVgCG1kIalgtziENbvDCIc1Zd
xIKC5uCJqnU27YSKEGxxWPjFVbCwjPHEjDXOfzBVx2Ki+TAbSkvP49iYUGJOoprQzrIo4D7dU9uS
z7pwk1hi8WNY8DoLU6mBK/2FspzALX2wywz8kmutRKeUYJ4gb8NCaLK5vfQgm+HYv1LO/2lx4NwE
/cDP3+KyxNJ6CPKXkZUPGgmykxYQ9JsIBQ11F0bUARYVkXMFgga2AiPNF540Ayx1hfFlxrLZhNh3
rITfQZ+yljDAUYOFSx0AVLuFVE0imFW5wKsLxeqDszYL1+qXm3BsSf0MxNo1cOZ2jBDf2U4iuFqo
2IWPlYCyHInbcZLMadjLIwYjVLCM9ulC1+bea/5N25bzx/eHHigEOY1+8OwSeDoN75rJNlmmEInI
GWEjLtnFoYNhZ9Wc6aEWGG0kKzqcrkLOkN6JevQw3gBczpK9BL+i62dZYotxbccEXSwc8bwQxcU3
WgxiDGo8gRznHE0FCLJG++ekDDsM94czTD9dUGUEZ9AB4mcBwmz3V576Uz6LJ6t08cgff8aFeEqK
/jEFgLYAoR2AaLswzJWZQmSz3DGRxIUpdlPBQlHPC0+tsuyaQs96qvrdqYxzC/IalTTeNaRyzIe6
ce5Ca4HigK0WYjsF3W4ljbU9Ua0BdXfA3clCeXfUjE3aoBpuGR8G0R+vKH/wmq4UgHi/kOLRUPyQ
iIygXpC3Wz8dkHLV6gcb9fDK7XFzq5Hg71yD6F9AdDSOCVi6Mfs/G49f/64AWS8Wdl0tFHvojx89
WLu98O1yId3HHuZ9XOj3CgxeVczMlgVMiEhZBLjqZCDz9X+Td2bLcStXFv0iOJDIxPRac3EsUhz1
giBFEfM84+t7JdvdIVG3xeh+7bDD9r03rKoCEsiT5+y9Ntb5el/SLbC6aItmEq8YR5Owat8Aot0j
XzoDZoXcNCbvL8Rba35ztUO/xX6+pn//aGDer4w7IELLRmlXP+evAzJYb7tg+He08z/VDAAajrgo
txVogFYzAgpNC1BgAwACwQ/I6HL6IAVst/4e4+tpJqvSiKvzCfV5rCkEYQaPgHbytgmYJE5bL1AP
eAERddGAtVCjGwmF9JhW9GRsXgsxkxqEQ6d5NG9nMAgtOIRuDC4mmAHbtMJNGPqN5OiVu2s/OeZt
uy9hNNUR+PnMo/Jqathqc6T7e9NugEfLC8A7BN6rmnOxjiTZi22zHJ1+eR/BOGTgHCqwDgXAwTXi
lgHBDnWNZj8EtLjXc4g/QwCGUAAiOk2K8DQzgnCSUxIDkQAm0QCViNpsXjk+GtAYFBNWn/bSZDlE
oCgmkBQOJ1t2nvA2cJhm5pofoh4QiFjXiiPPRijmGW7zmGbOvBHxfG9p9oWHxFwFJIkOmbHxLHEX
suWviTB/abH4bH3N0Jg1TcOGqqHpGkPQInl3o10dTz+LJLpVJikwvE8GTeboNKPD0bSOpYB0CUxz
tdRXdX3WaqpHD94DWW3G+Sp4CPDxkPZdItMd79KAo67djuN6dOV3CDrknWf8VWoon7lCeFbF1QBY
AWVflZ3xEITrYZgxWNfjQ9m3j66pkk0WwGKzJnIjRrjqjoFgGSEM2ctGc0gb9N7ATaSmnHiadxI+
Vpp+4oBBKW3v0uP8zYxi+OYCStE3LBhoFrYgVPzY2Ib2LpnEDxfASkOvIge4EgckpXGKoJUIjEUh
mw01nUWAabHBtfhgW+bBG/aJyRw5GLqzXFLB+yBstqzG5yD8oYC/AM+yN7WhwDZ1+07zYeoQ1AUD
W0YeO3pY40aBkincJuQN6aLvK6naFDnQXZXixV6Mc1Sm+Ddh0iyaTtNONZnL6fsQTCj4G/Sfdo4b
P39bBvUIwDsvPXo5psbsWeGZkUZ3SVm+mvUBuNM3B0BOAyjHBZiDGRvFEG4UAH6YWjRVJwavk/qw
YEZN3FHqp4EScu1pFo/bzvdySoiPprHuUgsY0KVvcgA+KNkGMuj8b3VAceNX8z1ywTpFS0s90ow1
7X/Xotz0WfYm029myJsGYFCLrQt8EGwT/PLtiw1WKNF8oaR4y+V8sly4VgMM+apvYT/X/bWW8q9T
IEUKWFGf9e+LA9JjSu56YEbRANWIy4mm1qUPNjsXWS/vUSwzaQOFNHoNpZxxciGwnkkcqUb7PLdA
ulG67CJNU+ptXAkN8+AR0FI2DrS0Dflq5N0l7oGVCZLJ0GymUUOagDUt/nCGVJQEbY/AKXnhuOCt
eo5lE5SnMNlALJ6XDDl8hV3Aesb2Jy+7Zd6NWXzMFG7IIghvTM2PskER4MqebHBI3S12+YtUQFUH
OjWgZUfx8t2egNc3RnUX+QybM02qijWzCsUd5bfpvIZTAwzffrFxae27gMY74tEnignirkXD+9CG
aW+1+wE7Q1gSkrhoYlat2VmBpmi1c3NK+/lbvlT0kpwYnkea//BAb4G+e+81i8vSVC58bse2My+x
mvWrQPrEdoQ8+jOdfMOCfWBovtc0cCU08UvL57ttrzlgS63eBhXe1C28iqbYBJoYVlIVrnxNEatC
JIYzXDEJYGwGNLZo4pgCPYaGGeBF2gALa12ayyziVQyqbNDMskLTy+xm+DamwbNDgYg0dLqd2+at
n9iBbdU9TtkeJc/3Jc5x8Wk2Gq3Ty0bT0gKWl6/5aaMmqckGpprgjL6jM8VQdIG4loNeQ48l9nzZ
/pRoLpvrQmjzJKw2C2ibreltNhg3axTbMeYPNVv7ZJe9cRV61r3TCLYEIHCRpsFlYOFs8HBNEjwV
BgyvvhzrHa8udtgMfo2myjH1uWgLvnofpdV+GeSxIlR4gX60dkoH3qPq+oPBU0NeBLoL0gRsOvC7
KFXcZLB2CrwdLNLncNG8O8B3XQ10zlD3hT/eTBHdnRSdTJzey7g6mRbmSN+OOVSYs7eiQXGKRPjY
jNm617y9OVyeanPiWTLEW9/R75k9bnQg8GOOZJPb1Rll1hachH+e4v0NmjjcMcZZeSnWNMSsZ07f
ZkfXiuAAmta3Kov8dV4WJ8gkp3ABJOCm002CFd/MyH3QVMEuYgNyWjb0sMnmbasIfxUCD8HoEhRh
Jw2y2OSHMJsd3QrvssBdAmZpl2maoQnWsNV8wwbQYQnwMOigl8LQg4cCDBGvZHFRuM95jP2Uefj5
nCKmAJ/YfnAUASoOfvpazAy7chHuJrQVnZ9tMNVpHwF1QoFrDleqJjRqVuPYQG10slegixBINc+R
41O+ZQyHbzI+qyvqiXJ6ckwYkHiPn/x9bBL7mqMU7oGNIYgXx2YUnGGt+C0FJ+loruSM3Jh1GgJZ
LglM1vTJYUAwQaOWRanZlIOmVPoLz5i5VNsKu+eevsWbsv13jxgOjbicF0YWZTCOq3BeCEL2DrMQ
l9RQWE01InNqCm5Sw3a7ZFemgSoCykBeX88u8LUyMvNbO1b7EloUAhAeG0icI0TOSqM5IbLd+LA6
Z5idi4Z3hgin0aBeIhlodxhz5ampmuZsKrFUR/NLAgM01TBQobGgFggtV4NCK40M7TU8NNYY0aXq
SEOykHhoeM+m17hRyctWNvE3V4NIrQkVOGQ4xWExx62HgQHtT2i8JA258K7GmY5wTUstoQ4hnZYa
eYq34c72gaBCNpOXFlxUVwNSS5jmq1wBNF5a6tBckNCqphcggtdx0g3XQx9sUGHOZ3N5jYUQE5NL
QSvUC9iYd5TKr4aGtTYx2NYFfivjq1TjXHsNdo0VuuTBBtMXVcmzgG+HzB5RQ2e9zEgkvIGRZlqO
4gA24xLs1KnlBl6oTN6YCbDkjppqhDPrwZv1fCfchGYOGcYLXkQIrtbReNp0Ds6bsKZYfZVzCb7W
HJa1MVvrOaYxYeOkmDXstvnpQ77tNAI3hoVbBvFda3hbgbvWh5XbivapxKuTNG+L694VJWwTgYY/
hbFbathuqbG7i+N+w1v/6iXWk5T1wY0QciCZWFZI2ty1SNxubxjzmXDR+lno+JgBAeah8xtALvOM
5T4iXL2ab1Egr7DlEIBaAC2DFWwZ8R1mYYP55burutsujNu9At6MVy7AAYCBHuwwL6aDgkp7qHP3
xsRzidGDvHajHQCxdNf471cSinGqccaxBhtPGnG8eA3HcE3qEwuiw3HJzjo4i+fI8qYtr6RqNVjd
cF5VFqvl43/GTb/wGJXXVeJkFHQp7a027Z4r83LIg7dwiOLryhvafZE079XUbLjN/t4KQ1ScWPsi
F4ONzy9dAJ4nhfs9WZr2+GGInluKZjSA9I5LQoQRS/i1nK78pXOOQR9C/8NEvu3q/J1T7XTVp2pT
ptVwQK9CDkVBsyDwpvZiZg/98JF3bHIcpMNzrwgesLeJDVY8MEleHJ51+CnXCr2/H5akb/n+iweZ
7BBGqBV8WDVjw1wSusODkol1ex/nWHegYhdbt8zqPYiGn2Q75T96kd0vU+Wc91UK5TMO1VkAyWNT
O5g9nDGfV/4yxfClPFK+55TcZyQrc1E0TzFtiGwpMKdmdn7rCXiOVtFtnN5etj6y5o2tDoMZnXVE
N0GnrZeVEjbs4SFJiP07MnKm4Bht3nnxe+Ig9/OyW59UOns+C3PzPIDdBL7YPEBUPoqIGOMOVcXY
zWpXxdjH1cxT4NiNOPS5/dgl1nQofU07rgQEea8WJ6PkRBLWuzqv1P3SdkCUprtxqqetw7asCSUV
U5/mNBshQXQjOZw5VYKVE5fDUMLcysTE6oIN6DDUWKRrOiwPQz4hMsm7O1ze9gGUk3uHIPRb2bT1
vsA2ejZTJBQo2u4ZCVJZlwS924l5xQv6EupGuvbsc/r5yOmCkpN8Ub8W2UwBxtBnaytXyxvr7wxa
b2EQEbK+kElVuY9l76hz0TMabIuKq+YsV1VA2L0V08xSmoxPs/8CP/2mGtR4zuKi18twcW2m5xYB
NitnxGRSesODF+fWMW1sxn7OAhKfafxwmDnd3dE4I+xqKVwyWfBo5+a0k2YT7V0vtS7yEPAXsshZ
DMS+VnStvcRLrg1UdragitGTbbFAZEFAx1h+emja9HJY5LgNO8vZh0s1PHaGT4nf9oQIMuDdLC3m
n9bobgREwOe+DiUeLT/ct6G7wSdh3c8DDnmPU/gAzHjVC+xr5TijD5nGq9qASDa0ycaKjOwQsYPd
JUFgI7Wzb7PKK7a1K+r7ou+bQ8Q0YSNDpEKKu37uxfVNK3F9BrPVc5aMzYssQRYqAYJIOTXXCq/u
Zh7lu+sMChoQp8gk3Lu1pMsV4f5zR57FhFz10u777y41Km1UB9ucl90bMZ6v3KnFtVHH6Zro6W+m
9JvrmnajQbl9XQ6KeqvMr1B/6OPeTLyngzGmVoW1bb2qPCwubwiaHfGBg7DDAu/Ciyl5iCYADykU
GLnItxn73/c4Xq7bmbW+TFCZ4wIZ6WS0BE6zhlsb+cPCbnLrTv07yJ34bMCc12WxfVzKsmNDyJpD
D02AB3OTmnH75ETT01j3kjh5XkhRkNENayZWcFGY50b+Iae1t7k9QDto+W1zybM6sHWtwimSFwta
tZHOxhoGaXysCGEfDGlfO3WW7Vq+mpGXMy8WotBHauBVbFc/KgEb5X3svO0cd8sBBNtyiEO0onjF
DYXqyOwpLwcXAZ3XN9epMuX5HJjJGklHsB0VO0aOFO+KFYUejB/lD3I49WYyrcxz+KjGFdKBFvq5
DDdNZ7pXRXiM4wCpuu0F+yLXAvAa9VTBtHBnKMNEAlS8+cp7hVU43FWwC47Mx1fp6IiVOZjY1iLt
WkQQ59p0onPc3femXeEGzOlCCLjtq6xqgm9zOebnS//cMD70zVETVsmwKoFtWFVbXGQYicyGytAQ
tEtgze66tuvRANKwLKJYPI8B+gGUWntuFylsYn5uvZ4WTB++SbO/Ybx2bfgLuZyl3THq9HE5Lge7
XC5IYknWdMKqK1pmB8y35iaiU8cpVNJmBLnfg3AYxji5VXmf3M5BiSBWcNr6+HtwwIJDEWQ/jcop
z5QfV2foHR6FW0JZ8+q7KfWN+0W46dXYpG/e7RIsxd0AjOIb5yVPjDnxIl6LvfOnOzOiwkGyCUZ1
ZTgYItQcXthOMOwHa/5ZtLG9R6dRrQ238G/qcfFvFsesEUHRKu/SYt57S0AUXWr4N16OeMYvgv6s
tmuAQj66C1dNVxlLrC26gaYGgrC1g3glkGSmmSnxepYIHjuw6zTTsKp9/GV4JTLnMWyc7jTHfnVp
TdUjjmdIrp58chKD+NpudPBsSPXkZyCjwuKyBdkG7DlH9JbgNh+go8pSHpogiTeMDQnXyxvvEYpF
uW6CQIJH8pxNmRfmziys7CazLvweiVE0N9l6AapQD5D0MsOw1lEaNXtrnhacz3clLaLVVGfukQPR
D+nBTx5FpS5MYTk7kC8FfwOD7argZUX3pnoxChzF1lk4xxwxzPyiFxPp0wAj/BA9jUjUGdTxkC4S
rAmaJJTMVX/WiuVM6WcP5/+u91Fu+dwsKW/GerwtbBaYcGjc5FH+UOKRJZnBvFGpa+wXbCC0bTt0
K7rTQju77smSMQ26d1ayHKLYosKuBcPDbCY1xoVab9YPZXJNG/VGJJrm1pKG01eP40SjxZuw4Xop
VavZhwc7Po8WN4PCkRCNNiKoUW1/ilN1WblkjqZIh8brIF+uMYLcRRmZFYGJszO4zyCG5sP0LXbc
l9rkJFeJEq7qrTmHL2FgM4LFLFDP9SOSXUjC9k1mJo+pIi0dLdPDCCyuY7qsAxSeXM+/MzK0+AAa
fnQ2TW/DmHZqHj0Og+khk+UFYQD3Q86ABnz2TSZ/zrAB+C5V+53GlTgPrK5aC7tDw1IGL1CNL+cE
ckAirWLtD+0bG9pboMD50Ko4hsxBMjSJxUT/iv4DKdBe+s1o/dvF8A4JBqhVHeN8b0I2TNMjLbSO
kWpGDISaaSXpkHOOOADvuavoSWyqaHhPgOvaKkMq5gYrmdbYVGr53g/ma11jiDRZTZ1orgwa4l3r
0lGnVE4SrNrcRJiHVgMru4BiRMeC/t6qVdmD3VmXC7XL2jFRIsf/l5it/5duQh9nxf/sJjy9FC/5
71ZC/X/4t5XQdf8lXKJOPQ+7l8mgkX/0X1ZC+S/TNqVEMGu7luXYBMz820ro/8tRrq1oWlraNefo
WLh/Wwn582jHMhVQkoh0kyCv/1VQ1x/Ce//DXsB/ENYlHZuv96uJpLBdvyUjS22Vw7EfEQ6cfxsR
oqXQWPouz2HovCujNfeUTHit7Dna1JgOQkmMRt171z6KwLUzOj+HXibnjTYQJPjpfZ+2MVrZM8Ou
nh2JwFO4Q7ZNjcDaMScHNoTRbDUHQ7pywvKxXrrLPqqoj/sWEhXBH8CWgVv31lG9evoAEKMJJoeZ
2g0Zo4EqhiZwRi0dDWO0LhVt5CCKSMSUdKgEWSQImZ07yoPxi+AfYerIvV+NdI6PL9dyFbMgiQFY
6lygX7wK6PVsfp1PbKfEeZ371S08Lyahnf3M4ZVjoL3zZXcF73yLThjN5sxXI6kmZIfct5jgqP3H
5TBZdJ6YsdDiDXFycc5Kio40ZIkpUiwoaeoAZS5kph5K2AwoZBV53qmm7VSG8mdoCo4x+XSYpXgQ
pfXT8ui1u/Y+dU6lMZTnfW5uEq8C7InuPs8RBxneWNGdQG8QMCfY1073o6Z/IBKbCdCym7Md2HUi
nZ3+u7K1XZIKfGd58QYOwVNbT1dLHhX7BGZHkg+K6ZdnbrLG+emL5bWNjWQfez462Ys2rb9b1WBg
BerPpYcprYtpv82J9RikU7KJQ0be0k8eOz9ItwQgBJhPTTdHX2vIs9h4tR/IKjfpabsdZvbGV5dp
6+1607gzYS8UoaFQF9W35pDHB1qzNi3OOzrr3a6dsA5Oc/fTMU8JOWKlewzbbBvl9AhVGL2kAlCZ
Lb798rj/g5FP+3o/LQhLChNTp3J93/I+Lwi7oWwHKsqCKGO0pLGDDDmMbrwohP5S1MSpZemjEy2Y
lqpz37+ZitEjqk37/QzG5miBcOg5yRrQa7WZaC+sSw9iwAQUCDKGsakJzgAa322H5KRS0V9QMq2+
+A36Of99UTu8nxy0PLjKEOvr98Qvi5oTV64lWALtPWOguaVNMzjq0Hj1i1/KW5och1gfKbtsIXZ+
DG+qcd5NWf0eTyrcTMAZKnosQD8RABH/iEADS07RbsviJ7LsxxGQ2N+/8R/2N8d3Cd1y4Z8qrrqQ
n/ysZVR16TB5tDZmikjH/G4ky3vr0nG2Yx5Ls3h1jKlfFZAwpMlUryRQwo+a+Isr9+fNdz2bLjUm
TtsxUb/+fuEg7Ad9VwO6Qo3nrC3He6LwuwUm99UHffxJv98iPsmxXGKzbcw6HxGDv96iaggLe3E6
TJw4Do3CC9eQYFDNNt85Tl+OSPAguOuxtVVfwX/h2xDZgw0zOs5y5LUBYyuFIIP8Ez8kvA/nP3ED
UADCn+U/PAjizzcjdRc7hiVtLgeHpN+vRcACCquq77YLuT9z+xyVclrnVV1tUwhQtL7MtUezYJuZ
+Pua5T3qiM0Qy0Mh559G/EXg7x9eaxaIx79x3QPic/64M62BASkYmm7rzJSyoDbNoHyZaudp6XK2
Oic4sCF1nr+ukpL9/b8rgH+4En/uqrwJTBgAjtShj5+fptgYR7PoY/SvcmF025XlmiW8YIu2lhXU
MwyXED9yR35h8hbaTf/7GqFrR2EgLNgEgv389zvQT6ptCwAiCNnwNo71fujrh7Aor11R7YKI4Mht
6IxnwPuuSca6+/uvFp8T8RyfT3cUdYujSBP9uCO/rFAXHkgKh6XZiqS87sf+rhpJH2MaNvveiWTM
tyhebgO/eBAG0Q/0qJzghBvtAescWulmt5T1F1/pU+ozbzM8lFBAbI+CCiiD/em91irOQixX8AjC
vAVHTN9YbiUqInNqvqPv+y7D/hB1KEzj6dox+ktjTi57DBGg/fQqHpH7oYMchupOxpflbB39DJxb
17/OLYcwlV1nxoQztdl1XPECaFXn1V+86v58xfz+Gz49Vh3UmiEI+Q0uIGKr8E8+qXDc6cMXt0+/
qj4tHgvDqWXiBxOSzeD3xeMYOVgTa8FfHTYPXjnfetlyZq071R1G8lLt2j+j2nhTKN1p8mxMRj74
EpmVr0sxvGYLnvLQ/GpF/+OXYj+i5nKUtNxP/AgmPl1SwoHcgs2DrN3vFwPDHIC9lMers6ZbvJGH
LCqe5tQ9qcFZt1F/h+9m29F2rZH2TMXJGKqnv1+rf1jp2FWpmTVlwmS9/36pzDLJcgZBGiJFjOJS
PvVSXLZMqJqp3f79o/7pmabI1BAL3v62+3mjQ5/tmzUulW2ckvQumpZDZOFp1R06AYhqqzF2D1k9
EAVFS5bUpYhgbo+q84vv8RlXoB8liU3XE7Z0lDA/LQ+/EcKZEozI0g9OAm9ZdAinO9+5NLz51oma
1065Z0Mk3/7+udY/f67jCtfmQ5Wr//kvb5Wa5G0rmJtmG872m1sV33OMMIwpzcu8r5+MMr+ep+p6
DOpNsllcAF8q+c5bWawyK+B0UdMQNCNGYgzn3uljofNqHqwJzdjfv+cfXKCP6+NxxpPKU6YnPz2m
PfBts+7qZhuE/kmo4TUU1RN4RYIbghUGbnRpBP32wjmFJjhW1Ev3jYlgCgnodunaH/SIN4UEjuK7
J5H2r/HQGF99R32PPj/i6mM7pIvNBv2paCKDqKwtHGVbOon3GMukNG9nYV3OAsuIqB6wZs84r8vv
TT5vgtjdaCDl36+T/KfXmVIe711KZo+n5/f7ydsj72G68USb5Y9mZMYHBQw1CuMmp25vxkGArpc1
g+CiPUcgtCNz7TpEKwV3LF6rZbgB9mYzoiYYa0jErga5SqpKtp4MgZATFsGQ3FAIOeuZ4zfDloA2
cQPUIN0vZrUHyeQSUmkygNk0obtukNtN1kJWph3Izd9/658vL98jhsCmNuR3CvnpkTG9wo0Q0gos
c+reEfZ0LEPm5L7HjGZmDjAY41c1mL6Dv99hdl6H0hgtJ8+M+nR129FyiOXLBL0yJ2MUxWjCXl5C
Il6NQo7UIoj2rGW8yS172lh56+88K7pYqhpWC5bCv/9++897zXuLL2Sip7Rsup+/3+skQY0yMQfY
ZtFw4aKdD9L4Km058MWPcMuv5qLlpEY7bRih6qHtL6bpKr3KQVFYVkvpZMZPc+iDKfGu7eFnBKd3
VSYjIqbMxs1ANY/m7CKFNzcx8una5jWrbZsRiFzTZbDWo8SVEf3Ih+Xoxd1T1E+nwfdwEjH8ctE6
TQOTbd4N5kKUK8rO+yi8rlouEXJFpjOjN6ydOn2IRuiNVTdvDBSDS0jenovHOW2OSZ484EY//f2y
fbB4fr2JLtMySRFH1arPlZ83vSWxLFlGmNiiDD1zRoKemMyHsHdAUyhiRg3MV3Xl1SsnDd+YXtkH
ZCI3JKbrwYD/v92A/vPbeEICo6D19NEQ+eUFHOVdgjeQ8HR8Q0xnPLC7FVCOuOx6ZInJ2Sg6a71U
WqBFsO1mGbEmDF738+8XRVdqn6+JQrzpmT7PE8eg35cSnF2iArGKYTRekPdV0aurcpyv9Z44jYdS
IZCtly+e3z84Uvx0SaPHcSlmJQdj/YD/8tOnCoSlTXLVFjnLvduQee4Q8SUnuhzo8ANkA46IDzPs
DCOfyXmIeIh+iM67k5OPjSmzZ5SXKLBDeZMKL/7iYbc+P+z663HUkvqcQdq4+nRNbAI2ks4DjZzn
WEyIzo398DabvrlNsK9SWgojkAZaDSQiN6XcpEAayCTYEX+8b8yAbv5wncx2usrqV2fJXxDtP3bk
+uGQtZJVolrgoPL499uod8FPt5ETLK99V4EFg0P16YrSx2iLkMDaNjUwz6bZJphCdYTn/yR879GL
CVCeNsUc+V9U0X/UEVwszzY/Duq+UNL99DJOZ6PvMpIZtp0NxxvrJSIxK3+q3pC43cw572Oa+qhQ
F/HSETHgoSxnkvXKIPVJwcdGT1swpkVAScuD87V3hRqPdtj8xf74xzn/43ta4MHYqKnDP9bkL2uu
r1Vkj3TKtrDfbvx2uMalsUvG+CbsOUCX8pyhEtoulGk1djxirvDJy8u26oGcOUfO/WAdtG6/YJ/9
on6w1B93T+gmNv9iY9Mn29/vHh3ppoR/gSK4Td/JCxVXPdYNAEDmA8FH6mwkI3KFd38H3+yF/XDE
zdDE+7LN4z2vKTLwXF7KBSDHRu6HloRSkVdibeDOvlF0PxOyds9tp7oOquAxr6Lsq4ur+Xyf1h9F
pIDCJ22TjenzKuizmjFgbwzbFqnRIEAf2wZHcoRdyq3iPeaM94xgb2gCTbInG8Qke6u5FE2Nrz0L
dgM6RYRrWAxxcGLnAsBFHT6el1G/UVYyb2CdjAfbj5jvp3gQqmU9NHm/MQVBf0oeB1m9EWLhH+su
e3TS2d0veU6Kn85EiMKRQqGOtvEk9pPKJoRn0HmmlIRThM9Hs5zcTZzTN8ctRWadvoxJVnobszZP
5LP4q9IfCcgDu7F2Q9/cx2gXVwmtAEgrJTO+CKMpWLyLmhilDdCGbu2F8Rb59IHm6hkhKe3Kaexb
016SlTszxa1U+mx2Ao80qnAjereN8oEwQkS1WfFm2yekesCOrXznWsmrENsE/sCuUssdlogb9K1P
OSpLmZCV0Akh10uCfyLoobuhfWwla6KL/VM1AaRA/2AwIsCrj0ACQxmDPPSwhBtU/pUfGKAaOrVs
7KHY0PXzt5grwIDiEDUkaRM+wncqWvNVmtPtpICOTxlbkq2m855IIEbE0VlueVcVWs2Ng6F9ZQVl
c21DeqgoJFZWSJc1MCGdKiPi66XOsC1VV++sNjqGdUigFDrJVZ3b+Y7mB/FXDiYAYc0v/cLlD2ZV
nn+sno7gPXww2EqGuCl2fdSiNhR41Vp73Llh0T/9/WX6x9kQWwWdT49WEz1I948NwJjrObFBSG/D
Qt7ZobqfGvcVLMp37d6aHPWGC+bWTcwNR4lwNn588fGfjxN8vOMCH4PexCbpq09HnqVOPJVmzbA1
sh4b5yQp4GYbHWK4yd1TngDbaHARn2fDkoIAq8SuEmDWObBe//2bfPRxft9W+CaeST6IMPUw7dPL
PY8XrI9ONmxtf45BA241CzoYBoucHt7smKKJYV4axkVFckOs1Hdz3hbSk0dQWTEgDZaVcbSDJr1F
4brK9PLqx6a9Lrt4V1dteRU3KZGZPgbjeop11I9g8fiERLo2xvtYpja2A+Nn6+hR0Mcf7GH4svrn
SE3W/uNZHfOOV7OMYOiggdYsOzC5/cUY4SxoFoRCY3RCJ9BfOf0efGcNQmXYx6OJCZ0UF4YCGSHr
Tn9cJlPe+AgNxeid12UNCwkP2j50eX4ZxcdfFPH/sCEpXuwWJE3d1XQ+OIa/bEgUMbPfjOOwJTU0
2CqYwYVrX5VOyfK3MdNY3rufROlBwgtPRusdSqq7Vb2DUWKpvQ2KtcxT0xGuCVissR+/aPSi5/iz
qKD68ajE+Ja+pEj9fVuKBFryIKAhVBu13AftiCcgyCxdhRWweMd1Yzg3FeFiV7Ih7Cu0kDg6456k
rBF0ZLqLu968tgI5XbsUU6qZsstpQemdiHRv9XW7njRGHc37igM0JQI1oJhq/24kVWTty6bdI5Vu
VhM9J4hy3Y6w1mpnUk2ssFPKw5ynL7FW1dJ8RNXcl/Za/7fIZ2K3ZYMVERdPNyTbqhM+ubkd7xQf
cx5nmtd5OeOUM5MJddVWdHzI8QCerl2jiFgPeV8wK9Nb8NAnOXxhEh6S2QOyR+YFqgyCFPZVWdaI
ZyjrcB/OO5pHwS5IFxZNamxcsxqvHHweUSSjE+QtCHJGBdDGUxbqjmLcZfoeCgOJllWSG+yD345K
6iOwFHsbU8VVnapD6Mp9HfjehSWxQM3oyTN+Tt4gzCyTqb4sARutq+nc6swKwyJy/b7yHrSTBWZF
CUqgza11VQ3duR1bb0u7MZ1MXBS594adkBjBBd5SXfB7rYSmyY+68fM728qKb5AZ2CD9jTMn4qr1
7cupitW13VfxNszLe0hm8phz/nQbXG99BB7QZ4s7tjYCH2gW2Ta0ULG0RQa5QIX5cYaptCPPHUcM
H5c0nDcL33yL7AYWe4fXZA7j5yV67lJ7vjEs+wfQmxn8C9K2vkOcUnKbCZGMvS27S3tgOMaZO2xR
7elDUlkny1WokkcYVK806or7bCAmLmsJZpq772mVngZI0byKchzcrAQTnCpazzVqdrKQSxdx0DJf
RPNbNeMCHUOEOlA9vZCHylusH+6Q4JaKSBfy1HjKraldK2O8tpyFs67G2aL+K4+xCoubjtOI53rI
Fc3sQZzbRG5dMFBoNm3jLxvepy+zLjfbUdovmeUSIOMmIGPSCv/DElkXQqMZEnKg2zaEyg+lL3aS
swVXCLltZEtDKjrn0MQKjKLzxfYfRoayi62MI5gl/K1G7a6jOPAf8lU7jw6YGuc2wcK9T4Nym/ga
KhQ7pDAwrtjmXTftc3cjpOpXdmrHd/no9edNYd4mtXtT2nP3XIB+haZ65Tkxn4PC95ZmNvVFtU56
R96BK1I3aZldRiHAd1PmwQV5YRIZECkPQQ0AvamSTVen0wZEi3MJCnc6b/S71QttnDCNA+ghz8ZN
4aHoYZiQn6e1Qb20T+fUeF684ASKhRvltHiK0NxR5MzPYpHequkNJFeoPdBWGmeqX5wzEw88ZVF0
URNwMvqxeuYZt0afZlZAklokScrh+BYdMSg850Y1H/6DpvNYstyGkugXMYLebJ+35f2GUa3qAuhB
ArRfP+f1zGwUakVJqmcIXJN5MnDrGjue3oMRRDYXkirRLruqHnaJKILHdp6IYOAR51OSj1YMpSWS
1l0wsue3ChjpqAFgVcDHaZYPFvfuU495Mvf9l3Zqhpsf/h72a7a1RheXK0cc7exFlvl4kLZz8THV
rTQvYwMZOLn1T90xQHP770+Ort71LbDa00xeyLa3UrRodcR4JRnZ/5mU+5EHZF0sc/kwOv2q4TR+
QhJwjDECRk48nvFuQbVkTX+0XU6oqj9KidQ7Uhyq2a3CVRrTVSMnFOLRA2GyDSmy6GGNxyeAb/uu
nMN1a4RGb9Ac/pViM43vmFMKAtOLt8Cs0Bz4g3Nw6/3su3QjUpIt5cmvzsJhWZpTRAbRVWj8a0WK
ONQs2AhkS6p65FWvfm0Oy8ALsZeS8A2JMyyzU0Gm0XeCqv1i7LnnKka3R092CW5/8bP0MuCeO8jW
Cc7kLO3QDk84w+Lq4NQivNKAhlc3d4PrD4VGgBn/KiIz3aUhfxGsBE5pYV+1IT1A1I5zbDkwbpQ/
7zJXy1uXEgzjJwgosFw8CUVytijHfvfvj71NdMWMih5AZg12rxDqs2umNbQGbA9Jf0c9Wa1DwCM7
n/ttJ5w4WmtzNuPVCAq0nLJyvyhKDDP6NrPSiWulkBAz+I+MKXKhXpH14/ZWsMlTMLt8Ol7JcLWo
p4dqWcZVM9yk0Il6bCMB8lBke/AJ/tGycEwJYEErKh+ouHGOO25BO4KJWW8Gt4Pvqqxv7rH9RIe5
hE2wHUl2Ql+RXqf8HIX0QnGW4Cgfh2ZHX/6ZxuhY/by/tC5jDUUS4aol02sVB3vbxXNqAQU611VJ
UccGrWs/A6OIsWnrU+O8VjP+A0RL5Tq7lflzkDxzQ+HxYFGZe/m0ZXZPyIZXQ97K4DuQ/vETh87x
X4PiDgMSxVtL0yXDfYUto4FUfWtPyrx97efa2TCP8Y/kHpRtNewNBle0MNIB0RE+luQnxh7VWqb1
Lb5c0AZbSFtmCVdLON6AlbbtDkDZNllaNJdCpwCUiO3ymanu9UJB0+sLA7fikgzZxU3aJ3Mj/oxB
2iIt/QHMeyYN8sZrsg5hPDvPGcJYEM+92Zej69FREQKFbT5Eg5ORLfyUDMVhHvj1O5X6txN6HaSR
s0+ynriLoJAbljv9Ni4A78jx19XAuASkUL8NzioNA0LOMfLmLLw9Vx9Nsxxwffwoz3Axg1VbuUln
7UYipzd2Rue26AV6czQX68gQhlSqq6rqNyPmb2iqy2qeEMT7Eernoo5A76pkNeG63udBEqCGYdqh
0oFkcKBqaOOxwU3Ocik7pEFWlfCY2tkFoPrG7jJi4we7JQm6ey/xrUEE3zITfgQOaJEhwzyHDBVi
PRPMc5YG89nQD5RxvVONu0s6JcGhk9veURN1JKLk/nsQV/r+Xy8Z78BvURRBDtuxal52sf/TV1Bf
7DA5plH7112wHOtbFhr1Bwus/lsSzHd2I0pJe3I4NCFm60DP5yhIj1oaf8s4GrJsVWzKGrUTQrN+
X2TIfPvZy495vlyGMloHSZQ/Ecv+3tlIfeGBIuNvm/hQWWQbj7b4EBrAkwpATzlpOG07ZzqPGtNo
UUByG9PPpmjRm9OV73FhE8tSn58x0WKKKOZ11mMtM2qu+OYu2CvwUSSVsba++0cTT4Rk7UD5wfWt
8dkB+YQBxZp2l5f2tY+s5nmOCXG0gC81Bfg1UVTzoZn9v9rNqiMETgCFOGbXwdgTzzFgz/rXbUUJ
WG70zFAxbklFTgh8jDxOSr72xsWdfNhUoL/9+hFzCCL9tzGALTWHQHsU5eCqUalFkqPvsJA+FPCT
Lv+eRHcOwDODV9fNGXvKXo63SbFHZqE15jkv8CYNkcBS/XccIljKGwkbiFlEZPiZphoNXvj+aRLL
cyNBktdOed+mWc3J7+5c11nXiQJ4Jtpp1ceddZxkOJ/jLuThLVIgPeXeDLNi0spSVsUFTHCTfIBC
vOXN6fzSW6F3dEt4kHYXSsLQXTac/Xg/NYp+Cc8fgZPhA7Bebm7QV6txnOc9s7/kOoRZcmk7dR/E
mXcm/fqv6iCVYgCET5qhE1CkoukZjl2cSH3w2Bh3osgOOYKGtLgXduoduH9j3CNzd6iDTxWVLNUL
sglGCUYxG5NPayzAm3d+9RCHX62PRamxIXcsiSDgpT+7bULs3CRnDr3mbbJ9cVmsGcO8WNAhxr0N
KAWXJg/kVt4YCdSEjAJaKz0kcfdZZ5CjeNroOhSQMNf37xucQTiEt7x34QV9aHwlKuBzaiV2TczQ
+zwKniQbLvhQbDpoJbkGLAbFHUPyFSfivFsW+IYUa1xcRf/07xuAUeeQzoYoSvPHEcNXncGj926z
vtIPn73sqR84IhpTADWKUPtDoJ0BNwcu8dMP9H7QPH383wmRGp4IH2cfFKNH3+IoopvMVLx5Wd6c
K3WQmFKfpZ+7q2bs70M0G7tFu0dnSl9bEA8b4mLwLN+uh0QBxWQR+1MsvIN1RkppFHiHN5Xp4Co9
k66zmakJzjkwDrkSyCy5O+O6dI7eQuBT3+6XzhLHOazb9dh24pxhXrEab9kNNeMMu67eBer0VTgQ
ogjXROwiCfuizOE2gnIEbc3EjXIO3UaARCh/thzeSyk8HHnE0UbzMJ4t4FsH2O7S606qr0irlozj
bH/Yse7gnLSku52AjaXzqD5wS8wpobVsaDa4vRroTaSTVtFZ5nHySBbcsc0lfOysziCsSlyVY0RQ
BEyouquvi0XbMLYtJ7XOKNND13vUNTKPcq43o5fSdjfywFNlPwpbBKfYSj9mlRcb3DFviFmpIpec
PMSG0fewiyI/OFlK/AeNhBoFAgd1Ty5YvU7bdkjaM5qt7xTj4N4E47dvt/Fqwvy2i+KIVx8wkLTy
eM/k1wPXTWayyS8azE4ROvWL5S7nF4x03U4luGmXelh1lbj6aJ0gIcOhqtXX0HU2fsYbVhKH7SZM
smcGP3/ywUh4atiKtYtf8N72G1ySZOURSwDjpR+L/0LUwadJ8dWrs+m1bGazCsUYPWp8TXwHpx0G
GYag0xQ9Ta9MVaGASerVKITpWYe/7BLNiVWl3g2AB7eFmMDpZ+vI9ZdrFAAysYzZ9d63zvmUchAe
Qw/mJc3suzQxT93SUXHmGIhjkMks/da++OgLJz8mmX6KO4AlfSiiXVuahyVU+1HlEDaaZVotTDpW
oek+hPI1bgUv2Rb6DU4dYNqUHaEP/ZVIRK4Gm7QKELq53chtDqk2l+BGpuXZg38A4ByF5txgv2rn
QUGmAadmUD3FrZ73Htx6J0XKbFj+E/ToHiPgk5s+zH5UZb59Ocu9y9pk7Tjmmc5VYzwObl5HwWVr
f8V1ETF4Ce6SeCBSWSaoaofhq3SoosLQOTl2gdAavzWQOesQ9/7jkAThKUsohHpF2LM9jUcx/aly
/awHKKX5ZzY3wQpREjV/GMGpKs3jkHHLOLPp8HI4+yi3DnxIfwhQ5V2pqkPO/IDCGZMu0fE0aJUH
D8PhCk1dmMS8Gq5RcHLzA2PXEdYjg0i8bbhOTALH7MYkLEkX7doAGAcGnBWJ0zt2ZgBUlNUfYzIZ
GldMqzYqw91S9h/1jLGuGbxmk9vlqxv3RDkio+nDT9Pji2/6+iHfeQrUZyL6fh/13bdunXlb0FBj
a+5JPh/EawVuUsFUxhWTLeQrOKcFSjFYbglK9ZaaniSaaI7oSzDwJMQRJ0uPxxc8Z/cZpRaiR2Pf
zLNFec460kZy/WkaGhyhs4OnsLqMHda8YXKjlcvQDktkt3WHkjOwA3rfxWprEd+DKenSNQLKkU89
3nnhuhm3ecYAZ/AP3LlEuzKQ3IUgSbgQn7zBgT8mGGPlQXRK5fxSLn/RimePxoXIjKid57PZIUbl
LEq5qGOEQWhuITlQpUORJrQMd2qPvtxiWJEnm9oYInk9tU9hlWODm5+Wvttn0n+iHf6qw+US0P51
Rt6B9zzYN61ASN9iN7icivugi6/0+felG18Ajby6g5ioCxmwYXmaPT3uMBvGGwCznOfD+Fb7+ZNw
WdsioeUpIv88bjLxwOL00zJgOaNMfYWl5x4ceBjNv7R6sizxMOcecFvbNz8QjbBpcRK21IQr+py3
rqBOyEHRu4gxGECOjG+Zb6Qz+Rld1j6M0iTbZkRsoCFMs6kK/6b+rM7dmSQd/dhU/kdZ8F3S6XRK
4yV6SCnMw6RAL4hbdkssWrqbTLuuM0OhysZsBeADgpoI0jXrkEsjPVAPJkSCgQ+9BinuoTp5N1PY
7sPxBQqrc+haqgaL6KFtxhUPFx0tUOPPBD2y2uHqWi6WnchtxZj90DrunQWEfauWZO3OJFprHPEb
HQoYE9MpctKzXZEblLNsdvY6bOURA2i6bsqOAepyCshoX0NmcfdDkm3GyO4BHFgbf8Ag3znWD3Tn
v75TD5t+sZO1KaMfVQPezqPieR7mzSRe7Vh8lCWdWqnZCjpd8+tL50unDxNA46FNLiIqMKVPBkNY
E34xmsFv2hevEIAOfmKYFVfEPunW42/mchN7zYzFsACpwK0gzVC9uML7L9LJ2Qm0+2hCepDqVsiG
hf3nSPb72WnA37ZMZKXODyHbZDwU434ZqW6iQr2VHmcor/Pa9w7dXIFWoSF7ducV+Q4rEtD7Znwj
5BBuWNK+M+NK7qUq/04hEYWJ4TIyjs8RksbdlpsxhsjXA2mHbb0GfFHc+1O1o01U4NkT+ToUMylB
7fg3oMY5RxH5vtKHZLKEzI8zliCsaN5z4Amk4eLyTqzsF1DavlfzFWynB8av+bUGZBTkEQ10WsYn
7sMiV3zD9HOE4RKcGdbJuxwqvR8J9U6b+ljGeCFqa2adUpMs2IbDXYAfp872zmz/6T3oDlpSQUVl
45+H8YfJfHMWDVkVMYURN/DgYuseDISBpLcOWQ8momX7d7MUpgaXI1ArIpSnHPdwY4HwVuaEc/bz
30abhBJeB2neawFE5F9Frpi675lbYUcq0jtClTHwDDn20nD8gvdK2Kd8T12m97Kas3UZadywPIBA
BAJosgu8M2vb4SleQSOtCG/v90E5/Jks/KQ1J9/QkrOkGESEkh6ZxNxu5cXsIORTEu1CltGqgbrn
q5EE6cKGJRjAIYEcvaCDZptLQE426vXIJIo4mdvt8BUr0W2WzD1FHZsIVSkCp6R4dYDU1j5dajNz
TXV8YZgCFcTBTruuf847Y22Q9EOjy+AIN/6PYGbtIuf2AulRR/sotKJ15EFngQWA47xo1fpfkFcK
BWvhpdnd+OkS/9vY3copZ8QouMipnMF7kKsAt2xTSmTalu13K2OAuMhQvfqs+k+ejXaz6osXbouH
Lrcz1mlEosyeteXEnrYo8egkDXEV6RTuh44oadpbQ4J5LMxvrcFDq45UL5E1oG8GxDMjqx5kWLu+
ALvpMO9jwR4eKDkiZgMg02Jfc7X6KQ6dFgUW5njombfBLqNk2EZ0VObLwrAODyXgA4EvxcUV/XE8
jJtCwNarqx15nSNJNcHZb3S7KwMKHrvHqOJ1gONKxVwlM5fQ3rfbrrqxdJpC72od4Ggry4Ne8OXJ
HuBACc8Swy9iRX4BVxA+zsRmP4ACCDM9AYEon6oICg1G3puNH70wcrajjuRriHhub7l+ee6bF921
zRUZVWS+58C1Lk1WnP1xGE6u/1AGuyEnQ8Lo1w6Il+kzeWrTYDOmSfc4dDU6zIFGo4zZckd8OvS3
imgs4spKw/SvpliNOdcITtnd9sObwXPOU2l9OZkdHJB6fueLqNgUsFr35HOU5fbRC/q18cR87PrO
3o4N/zYgPKO8S5whvRFj/FONGQm4gkDWOGqCbzfwQIssQgJH+SDh1ueKY7BjZeUNspq67EadVeto
8tcX8ZZW6p4Q3nA3UfA6Qp1ta4wRPuQdW+nEO4bLgxWhbRNNWW4S4OfE2y6vk8dmA3eBs+4Hc8zG
3j2IhiyoAjvdhhv8p4TYQpYhLmQ6U2bnpEfU5k42VbO9DQ1mx4svi/PRM1DfQX3kCHH66OKmBki1
ac7Drz1ybaCBfK4anqVEEYtSuJ57DTQymtYXPz6/d94159C2Di432L4YWkhMWeUhv+a/4zcApJzG
e1FJz+pkRAPt8Ra1vS93XUTcdKa/iqQ4iwAfdAaJccJe2Yvy2TFju9bT5IAh648e34oYTUY3o1qz
DNMs4nBfXVJpSJS5A5FhrZfqp8+mmGIUXdRF2Ik6LKa5K2V7mK3ox6+a38nGAmboeCu1bHpo/Gui
bm4xN8eYc3gzt2O982Tz1JQ5nbq4Tc/TP6bjcRqKdNwIPTOTZoN0TB6r/LalyZrh6rqZSw1hs4oC
+r61a5oEq6wZC4Mw2RcTpTcTCE0NXCNGYt/H5DCDupf19XEK6QPwCHDROnywNda6jWpuwE3MsGtF
xsYxR8R4kGokfyz59pcxfZRusesV+FxjRZSrUt43NhF6bmY8ZsmMppK4AUZWEb6sA8c/GcsB+0Ie
FRmadw75SQe+YPZNTtIDDXDFww2NHmkvPodWulVDZt2YGNcgdbaDNb+XLb9AN2GrDUDqbGsynsGZ
o2ZueyvbA40NOevWddpMDxM6R5VI6zShDgBqlPbbKi9ugerhwV5c+8V1hzc6fC364LHn255WDl/A
hnF82o7FNpEz0S0AXg+JAZBqV6SruLbX7fKAEpHzy4Ehys6NLVyCYR0Yg5GQEUiIyTepAGkKgdHf
5gopC56M8y1nNx4neQf4tVz5jr9rnL55nUeGcZ2u13heOWuy8pl9fH6J52ykpAdvYcvnNhCf/06L
0g3pn9IY/36fHewIv6uoPrWOumdRBRfLSY5lp6aHTKKDm2KgiGEh2/Uwd7BwvWA3RtJldylYjrMK
YpRFPKFACqGjZmc71Tf5lZruBa8iL/k7UXF5ynR/CPLRv+87ubXqBmNtgl1zv4R8I//pNEooJuuF
r04NCwWdElxDe84fB/t7gGQ0Bx5TRMHCNZoOblAne9lIaEbLm0ya5kjp9u07o6Tkd45qBt/MwJnH
x86uRNbIY9TlUI6dztxmj7vSyaKHea5e+UShFwc9HTdQxdEuPgkKv33ukLAb1wGbg4d6Gy43Esxs
2WSylfk5/d8R2lJtawIK7hGkEfEamABe91QerfBLcQXee0LQZAdtcGeJrL7pd1f0OPNPOVe/xUzH
47X2vZlUfA1usBdKWRY7Sbr51w/IboQmauTZrv3v+IYfILpq7dQUPhqGP0ZXyLa1jlimU0eFjPjX
94U7tgc/XD70xJ0fuSQWaOcOdxhMBBM9mpkvB7E2FtjdeZ/OvDhoqKAXOv9SqIbzO48BATGs7XrK
rlQz/vNST1HuUMn0IQxsCwQCPgLK0AmovJPPZMMUYK498lfa2WaCzbUkmmVj9nZYm53TxXu2E1DW
Vc63l2zwPh1SGu9w41nF37pFpxWP2TsU0KdIDs+zsaGrW+NnqbOHgig3doIWKr2O4XHa5++tKt6N
D6Owjt3N5ALbGiYs3OG8DonjIfCrdbZhxn4WjOqSFS/4ktoNztvfSYUWUe31yevyV+G3X22gKaqy
d5spIBcovvVKsHANebkaso7TED8/i5u3Rfjfg/I//Da6Tq33xxCLvij06Xk/EmihWXfkDr0daZmA
2AICpsGb16TaqmgJdrLS/3FPIwuB5IEG0t7XQcfuFIg5rfs5TaKnqgp+ydchgicgpyCQF8TPd/3A
YrZELGLoSbaW6u6biMqQWbYD74h7N9kQRXIsanKpPCZmK8s9jpXzpETxXI/cqHYd/RjW3vWAzNKN
qoT4XWQEBpHFkoLGCOmeFOLylfBYVPquPLRdv/WituEtr1+E42/NFP22oXy3O3528CbJj0FHIYOb
J5Tvt81nNYZ676ViglFVkfwYAscNyj+x0pfExWwg9dl2TX/SI5cSAyi2XuUVV9hT1js86sAE9mH3
4fVleDU1XaiRzmYqEEaHSdnvbJXYG2RR+4nSxmMXt0IX3G6xxY/wLod7C0kOeLmOpJFMIC6DXA5l
0FPkyEqT32s3eZIZyD5EqcQP8VlWeV+jyibTAmw5SeEtbGiUKUrl9z7+p80/97xtgQ1RrWc2LDrY
WbDuZ/R1PwWv0gQLjAMUCYFnnzOwt5sSI14LzqYOqG9AtWfLDDutni+Os4nb/NiXNSoQEg4BCW7G
HOuv16HmkcAInOEWkYrV32oYXAlG3A7rfKgpFCP2WE2bCIo89uIbhaAaiarqOMU9zf5HMZIqRcTE
SRHWlfble99RpyYuMyb+fzTAmyQlyLcHJLm2U9RQYtYfI5WXDiNrFUgsFqCAJMdJam9EzKtc4nDX
2yx+HR51qhhn06f81mwaQCF6ODLAWHkvzJIiRlnsf3J/tDmNk0tGw25JRQ/NbMefAKVNgjG0XDrD
NLRkyjRYjG1GUNlu/dQ5PuKuWgw8AZa9iTJAgRiOorthNPO2rB3kKG+B53DSCSQN4W/WWU8tVg0k
nTPz49bs6q78m3genJ2nydQRK43yw8KUu6K/QGogzB1pe/5aGOHt5ktB27WzuuaT5Jq1DLxnK1yX
db4vRL/V2UJeVoIpV50dtuqqtP9mLgYLNNgkZrQki4C+esqW8C9sMOYO9WFwom4Vxvq/EFT12B0V
nThTKo7UKeDkWBAV+SXEHxnm0CDC9Q04R2uN2mV8xZj1HMj2rsZ8thK3SBMzZ9cuDCnD5vq01I27
DYruAcIpWp5qZEp8m9Qsy0NEWw59fxM7/hd5rmsktCo3d12v7oh01JuwokVKacMcsHa2R+hcpa4E
1a2qgY8qnhtAdY28xsHSHyeGkXnr0FoHrHKimsMs/mh6lFlNUOz9krbLZeTRK3RFrDGa+1yGejXX
klS4AuLwXF5z+KGrWXnfhR7EkTw5VXgI8hUG+ZAlmJPXNoebW5AIOrMM1AciG3hkar7qJFL+aPUa
V+y3IJlkhyizfRQDM1Am6K9rd5HzURa4w5HIJWD0sU4sd4VjpZuMSm8e6Jm5fpDBK72Fq3CHPrI4
WEAyeIgDWuM+e3ap8rYa+vO6bHFi+Vm9K1yKdPyDESPWmWQ3atWO19DlnJ5sUNfUYl+lHoAUJfwS
8dh9VO3w/a9+UKxrQX7etzaq7aTE5NPAjuHhLaO9Z0L3ECg6n8KJlqNr2MFl0Tz+xNzd81A8okej
lPDavwDLvA8iC6HJGzm8YO5bNmU0Lw8KS6CnKU86wm7XOmoxVTXtZ02q4E0JrnYdMVOBDB6CbLnW
mrYlRSW1RpuCaiGg7HdH6Gil/18cmi/U939o67s1GWZrfybyYJzphqOeh4wlp0nzP2Ujll0IpyC3
iWYS7G1Uj66avfCBs+TJHqdDHOoXAjYpVh3e1iHcxCR/ChIbthFb6HFU96bwv+o2P5hpOSd9e3Dj
6STSKFhZSfAQ+c1BoQu/dfB6l/Q21adiNJZ9Z278n/S4YBKkVLaGkasj4gOR9u6JUDDnmaw+vnyI
GhV5m37LaAWkr+Jt2Ma9eXeh36jI2aSFPgmeXMQ4LIrzr6FIHse2fmsnBYDpg/yUl+62/Re+foJn
jMo84gCzXZj/Er04Hn4SzBqiL1gtk41zm+aj26jCR4j0164nO6YSrJJV+scXBXmA2WaoODl7CjI1
c4pwr238sXvNbXrFpbXvLLcIDxMLUKT66HFY/Z4IZ0G94/avlV8/tNb8oYd+F8pdzvtInpz6aXyb
Ni/8thgWjjMJaUMMu43ecGUp95pWab9iMWXju6aeV9MRWbQ06fdUmUM2AF1Uz05rI8I3X1I7r5lI
3tRsXeuFre0MYpBwmkOciEOlsQbQuNDR67vW+P2Fd2tNqB2ZAaV9Ubazrz2NTnByf1ty8Lbe6MXL
2q/A7E9jgquCKaABaXMYDDFEjL/T6gQr////llK//r8/M/Yjxmck496dK+IfUZas3MaBpuMgPqtO
c6gouJzqxRZQIKDV//UW7A5dnJiNl7jvrhw8MuZA4UnvVpmOP0iy208QmTc+n0VzJg8J0o0nOuMV
1Tt9ulMN9zUDQfZjVnyK2bUEGdqVAMH4EHfVyRpAqgwU9qCvw+rsJe0mUsasF9HmKH36ZN3ZzR8P
VkdiONeSuSfXjHE3GRSPScrt23UtdZOPUjGik4mdoOI608M+uLmAMkluSD0GLtu08rHyBQt4Dx2M
IxGNOD4t079/xr/oBVDDKmUGuKPb2kncFc6NmennxMdllNmj8iUDrajvIZXe8mAygnmE1fBBMTXP
ogIBpuHuB7kLOhspposRvGmSO2M1Cxv64JyTwcTordqzMu5672ESv/NE0q00rrOt50Jdyz3c6tVi
hhQ8UPFfVKEcDXgBSzxc0kY3a03a+Mbt5Tt65mLdS2K0RE4DE0T2lraYoNWwwj2KoJyQqWprg6gi
2ZUaAv0IjKHppXUmvnRZtgcKsbcbEnxGncxbr3QePPXXRWWKiQTwqcasFJ6zfiEXlaRU9F/tyd+h
m3mRaNsuBnTcqpWDvXMRQi8mYVLSLUiRuz+yC/eBiuS51uKES+6zuIXzKcRo2CHtjbIww9QYfzDL
H73Gp+QJcFW77vTXA7163xERQiwMDl0yTl/YWb/2Y0NYes5EoZzSJwYWtFl9858sut98mv9EA+Qr
0xd7m6dzXSXdsgEviSEVTfWgMZdrIw0B6eRUcScQPBwyiiUTvuHp8wO1EyQm3tXLR6jTZRsn2Ycs
8A1ME4DYgP1ctgRE5bgtXpnsl178Fhiv0y25Ty5PYHIK/JHlLWbTESkspq3yo81g0LOZGwhnt+Nr
o7jVEDCcxtF9aIckOZAmOG+wjeQkH/HbdiC1d4Pv/PANhCX7z1zB6Hzvs5lgsnVyFyIdmWwgdExZ
TVngkVfuALwhCqxpbYMU2cBMWrEnxK6N3QgBhDjNbHv2EqeZYUwzTHlIX0VG6DIANHRL52Q7x4DQ
1q1kL7H3bPbUiZmqPcpd5hPiWjUh5OIuuCN7wYWIGP+d3XpZcQplJCiLV59fPnec/ygFRt74je1G
wX2QXLNGp3eDcplR12e3pJwOZMM3j9LqrD02Fh44KKqg8pH5TEDz5pTucc79F8WCTo1D/ZxjeHyc
DD80UqtSlYe7XOe/rqqLY9CD7fNlOp9ayftq3lAEzhuVo+2vgvK3ZDoazPayI+T9EKzKhi+u34CZ
7+b/0giWr47Dde2QGFCTgiKpPsjbQTUea1SRZdJTFbcTnwDmQjUE3xrBSJYF8wZNc4yuEwPeYs9X
0muguKLSXVVx9u2J+ouo5yfXwbWWWPUNCd7lz13C6TjBTXciCvq59RHL+fCr80j+RbPtbqtFPjo2
kKuespdAugPsWsO20RgW+SyyMtHJHXjLXYCpB33KcKH/2ESQlOpJHFh+X1uI/evK4fBe/GQdmfbP
HPCyrCLYOejItjepvRc+qbH7AdZcMk6mmM2YuHWsP6bhLKhDb4nR3qZhuTwG8VsxEHjRdUCiu5Dc
Z/D1qG8YOBoKz2zihs1JKPJsU+/t6ZtVOFPphsJydhgG5eF/I++yA5t2HgNnzwrEsEPAhl70BOwW
C1wZUi7Rr7+gnC22TUTKfGJNT5JcPu4xMSyAH5kx5TMk0cjlEwnKJmf0jm1m1CH3jO+uMwPpHCU9
jiL0scrnR2cpx9O8OPNeDuz/GYfg+AMQuwG1zVAKLexy64eywF12U/uOEgL1nrfTGCjspb4LhPov
sltkGP7ZhGO+7R0gwtCEr8VCFAq04PU4RRbH3HgtGW1vmoXsLB3zChLxyp4P7KQkd4APZBLtsalv
A7Mq+htrvmc3raXhQmeiWhhUp+3d0LjFKmtzxuSi+057ecJEV279kv8Pw1/qTRANW1sn+4miSYlt
t7OJO9yWxrqfe8QDoiGXtyoR7QT6gdeJYzE4VwU1IFG5K8rxnlnR5DOFYAG6LSbxYycJbVdMqJOd
/YaOOga8rRGlM8aaxaxGPbKU8ZNvw3yNGTnmBOZV7YgLQfRs4uyw+NvHodrUFajaclyQELYPcxGw
ra5ESWDcdK/T+T/VBNaxTRrCTXqEKHlg+7suH/R6kPEqQrwUsSMluHp+BTveXuOxzXaMe8tzN0bc
vWI8jcH0kDcYTHzRXfrlR4qGkBgiObjzNfVNUFzGYkZFUC10HKljY62nBXTqtX/bwKciAltQj3zz
mZYek4pzb6YtZ9S77EHtDrtKZprip/slPPhspsE5oUTezp2wny2vx6ZSsIOy45QZTzI9daTCrkxl
J4+9xqkrFk+c6rnROw0S8J9QLUvT8bltSGVEAFFxamSqFteRE3QJ2DzPHf7xFDCdn+mB4FX/M8eD
v/NIAEPr/zMgK1+TJeci8ZB4KHvz6AboSDrUPaZj4OHaSPudwb0bRPy4WAHGCh8JcFr//A95Z7Ik
N5Jl2V9JqT2iMQ8iVSXSMAA2uvlMD/oG4hMxzzO+vg6cEUmn0YtWlb3slMxFZERQDYBCofrevedG
/S2tGsCFoHVaCnd2OKPy6kZLsk02k82UPivNuE1pgwiHRh2/ysYtOrQHqnq9E2bSA/nqHHn0BiWY
SnjpYltYNJLvum3SuNBbjnsJerdNZbEGV0cTD7ELjEa8C5OsJluhWNxDFSnpfHIbDFJLTh4gcfY3
aXPoO4ounF9WTSCIdtFoSGV47+PkWyNUG62m7Rz6KCnCMXjpaG4aVfaV2JLdzI7VH14tQ7wciCci
u1on1bKr+uvRAlkbsdGJhOg5ionJscI9bskvuik8kNL2BFopEHVcAP0+IepTCKS7WqjfnLLCWDRU
82vB13LV7EEs1p6QVVT/xuZ55KikJt8Cc25sOkjBsyBRHNMGJC4o5RrhrrO+RmH1bEjtyxTUL+Io
7lQpXKnKyNyQCvBtMAN6kgWjnhhbGZvWOysjQxo3z9R++ogHqRfCfQI/NDclG03Zuk/FPQERJIP6
yYsq+4hduzc4F24S46eQaXoF6S4gRlRW2z+BoNLSoX9EGp5nyiSEi4v9l30ER7opnBxNuzK114hi
kJGV96JMUC+2hGtCYrkx4jM4EdaGsv6TXOUbldJDO8P+D/kWOqGEB6ihHHi0KKpz3In0bB0q8WB3
Gex8g2lPnWicV9rY38wpjLrl7gs9H5aAJ40rJV7lRaytCVy0K9A+kDBaR64pF+N4i7xc53PEnmXD
XiKo2Z8HqBLXUT59gRlxrOKo3ig64j4d1T9nX5TlQwpkWezUvVYPNwnQ2OPY5LteRv8QGcK2r+XX
rO5DTxtKemlKwUZ9GGW70mhiaWiVMrKylZHZapr6DR8e/Em5eVuRf70JU4pVYdtcykpX0WohFI00
gvW7eYNIFCZCod02ualvMXBR+6sh5ROXTepoBpKvHdtbNVBWm1glbBX5VEkF+0byKWK+C3BGwXqT
KqFf05j2sWUhvcAr545DHvC9osiytDpiwtHW5CmuC6mRNjlRZSt638TliYSA30tRaG7aRcmfjxH/
8GSkjozMz7PMQHUFK3qWqdetmtiPWUwIlxxnSihqgf579Gl8mHJ0M8FO3uQFyRS1aLlCD5Tdonbl
lIhNnQqT/PtSM5TmvNF5lnancdCPODbt2S/K7Owi2dtpMk2JuG4Mz+gEnCvC0DAXTK8SDMKXOA9N
1UvSp54ZZ08+KQBuG7CTEMdZcBvK6itT4pPdqdGwlVL0bUM9rtSaaEKjSqjLJAEfyNCK3SpXZbcd
lLuUpp1tdhHRAbwQbimM9KywuclGpxD4m7sWHkNW5+beV6jhkRI8uADC93OAdOb3Rmn1V4LDghBD
3qIburhAoH62yg6CgpFHlCsXcjZpE7m8U4YlSBVz4GAEj34P2EUzDr5k3mZZHjqZHr2NmYottcbF
SIXwPk6TI2UTb/kfQQWDnc4PpVDrFzVBGm3Qc2qL/BtKTts6pG6O4N3tyaSlThk9d3WJzacgOG9o
Oca1eqC71D/0pTdE5HbP+3+FhkIDop3fS0Nc7Bo63HYS5eG6Y/HmT9JWMBiSM3CQdzjXz/5xzVDx
vVGxVbBaSSe3RUWl7Q/KomXrTWGTFmTQm1bJ+adYN8geslL8NmtD4GioASD5Hyl6s/8lF9brjfQB
/D4zo6DUX4Dp1ZOFEQIsPxu2hCld14b8OAgFrGJEd9QwYXwhvQDoB14LXbeSGwXleP1bUhJsrBGb
YsYp57NXc+Ee5EsCdtHke78EkNvXZ8zdC8Dm9LohqKJEsFQu+x1q9sHbrYh5FczYF9xO1Y/SXNDz
NYMnEPuYq1Aw2VXDb/j9FMSR/+ug0IRAWC9+fd3UF0bHh0ENspdlgt0rN+husrp860VMk1N1z6pO
3i7eA0gLNiFCN7Uv5xSGZfKM2bSMeSZ7Y4bJYMnWBkJsq7LJ0gguXyAUWNSyXS+2CJVEhwjuN6HS
GwKh4wsITjgb1NrnBNkf2C3O1NiVyygN3NQ3eq81lJEwLHKHZ5ZgsUJDGCTPAQlvmkWPmN1x4xnT
n3imvsoZ3USyEhjNWEDxJCq4YttmFHTJxRIivO5+LWEgGqXR0VpCNtPyMJpWdgiqe6Bmhl2Zyi08
QcxUlgfNara1Puxo4Zc39JoIn0oOSa5cV6ax7+CUreoH9DFEWFhomqaRogdbkCVa7jWmh4sbBds1
bit2pG3ghKPwSDUglksalAW1Ed2/rDJlTz4IAZXcLxfz16UxCMdFagWqNdkWMsEwbaQbh6M/G9YX
vb6gpdDhq2kCryniTRZJnGCK/Kug4crOO9HcCyqpfQ3na4qXljnqBIVy4wn32NdT+4SAtLmv68Pv
58wvjGVDg+FK9cKSaJPiTjyZMtZUAIEcqoLPBDL6MVcvgiJ5MIemoMMXtrYpYwaLjN6R1emaWk6y
Zbcsw8Cp7qfYiXWCJjp/xNCNWidr8BelTfvVSJSXPsrceRjVrU4HeRUKM3nLM6HTZVic4Wj9Qp4B
miPLlgxISqa/ZJ5cQs/fKSOq3K62HFNElIyVWu0HUq5sDNq3mlBB7wiL77yl//MTlbf5z3/nr1+K
ciLDj0/8z3/5n/9fUvs/TDDnqX36x1veArc7PmVv//Fv/7funkH6fv+/tq//8W9QqP4C9uvWH6jw
NElnmuGi0xcq/1/AfkP8Q9RBd6DqUUU0MDoYClSybci/L/+BKUVRLJ2Wq6RJCutsU3R//S0VbJnM
cgczQZP54r4/nh9M5e+P68df/yPvsqsiytvmP/5NMRZA1o8V22RoJg+xlvAuwKKKpzhQXtPETEN2
O6V/0bDbQsGButNZLIDC7K/KubsmzBzkbnHfxeW6ngEyBbfw7DxSOD3FvPEj1WkHEi/b0TyKER+6
SnOlDm1//Uhve9lNN8u+d2po4U7XYzIC5tVdnyRXzlCchmbcVWhlAfwS57ERWg722EKC1kma+UiU
BZaK7l4VyJGeO3uA0V8pwVENA3bs/WrGR5KTgpKPEpJW5I1RgBIpQyWMUqa5Sd/zLB/BR3J4R/YG
TORRFce7VtFWgOHQhtxKder5i3CN1njM8RifmDfJa7LkV1KH74nIreQV9x69W9LEOnDZVLSUddk+
VKTchf3oRJx7K3EnVV5WBnaOs3UEZKAI7aFd+mDIPuuc3C9gvgpa4GU/h9hqVQpf0SqjsP0zRqKh
NyZhyxYlRAX5WgD1nH5X94UjHMGr8QZdrK0mT0QIj/nF0FcsR1+a9EtZXUWoL6PbyPqGVBi9q2lL
00PiNyQ2UqmPXvJFoF/eG9NlGTyOxJ4QEkgLQyiuEloHuDtjuFHqHSpSgrKv2QrZ4jTarXoYJ5/a
IJbccJOha5SirxEul5STa8JHIbfqbyPNvKbhC8XlCyGGmw7ZVvEoBOG9P/dHQygdQQi8ZJrcJcRA
wt5WCTx7Dnrcgel5nt6S4muvfVGo5WQgsAhWIlH1tSASQBOvIjRXvqqsJqr8lP6lJzROfST/KZCq
5iPnlIuLNJgqgFSo4AWFqgDZ7YqW7YtqiEBXsW/sLI6miClaEuvUbnIjsTRttcPdTHg3jD5X4IMp
KfVa0ONDmVGEQXNJtd5L/T/N6F7FUSpgs6IsF12zz9pRML6g9+aOeGNScKz2rhLYTpJyjC44Z2+r
3GjW/BoHOEUM5S7PZ7dfyFWYIJeZTVPdz/u1JV8rqc9WAvleUKGIjdSeDV60xp2A1psSlVEN16jr
b0hzcnyN4HduOjbgWdlp7CYDy3pQdMMZZBkP5jZB8tNqD6o+2VMXPQKLRVgLcr9Y0UlaJyXWFtgp
KgqrkE1P8Z5n7t/PUnJMZMtLYjqJ5jEe7rPI5NSVXgbDcNEy7dp4MycYu8jrbWWdI9NGrjsOZkZ4
mVM3sQJhtdgfRMSJsdH9yXnoqyIljyQEepW2dIwvAZhdyuJ2JgVRQ42TcgRumhuTjyl9vxnSDVEG
5p2aQZ1LVKLoTOVJze5R4DsqUlJbHdGLoiREmIdEcx+0nPtNeUWplhNQChDlUZxB8RjDPZWDB+pV
T6VPOVlI6BUMl+w+ZjXdyfpFgmgYP4LTWJzbVd3WJtAkKcff0sGduPdzi3jfipxDSkdL3obgTT0k
yETbR4lxI6IbsiXS3vCc4n2wVlLrtZSvud0twA7yrmRkbokfUT/mUKKWx5b+dYN1rEy9dCQrSd4I
2jZPi6t2/LNAfmEbIlF8xLmnxbgNu68fvjxX31fujyv6z4jUv9ZzHa4xRzLYfKfQ/FAP8hrAANOD
XSaRTFG/r6MzQFH504+GDiFSJ7pEkdTlR3zYcUdsg0P07oaDXMFT77Pr2LSVZ79zqjUm+DvVHhyN
VGEbIsIlbbf8jY6ff2bf//PJ8+8L/fEbTliwQuTnhVrBXgCbaPaT2/jKmR3W+yntl2/jh8tcTjsf
LjNLO+p3JUMIm/EFBKbnO8GaamXrSm69Tlfize+f3Qka69drOtnToRTNCsvgvtJldCXNJRbFCxA0
2OZBWw9OcUXC+IX0Vl4YZ87xJ/EX30eGLYx5UTMIAdJP7uYgKjBdAtlwptrOnqYv4SrmrG1b6IbX
uodNTTzz+E74mX+PaEjLJkbViIP/+eZOpd6LWPx4fpVTbjH2u2BmLFcHfmKnD1Lnlc/RinapM23I
7kE0wAEZQOXv7/inMxn05D9/xcl1i+Y8Sm3dGU7rDC6STEdXnfGhuw89dH36Qbg31ssvEEtX2QKG
x0d1wZHw9z/iv7n5P37EyTyzKPlkYwQDv3WwlTpYhlbjxnCR4rjlujnDNzuhvP56408mWZfF+hyJ
XDJgY1deNavmfrqnNy89hA7C29t2A+vPRV0jueKmesjoM70New6Mv7/qz95f9rfETxEPIMJr/Pn5
Y3bQIGnxcpVW8KWv5q9GkRhnJtlndxZZG6YKjWmNz3VZyD68waUvGSNECcPpvWDTrJJrlXrPiuxj
3t/FS1Ceuaj/ZkCNdVHTANK+v+EfBvQbUyVlBrAmimKnvMq9ar3cT4KYjvI+Xv+vbyFX92OwkycJ
SKAT4lqk7jM+JHMPaSH2/oURLGJ8aGhBjz1d6H21p1ydSqhXxhHHTmCrRvP9RPnTgfLjB+sk5uN9
PpJw9WOMk1cQU0ebhJnKQiDZ+NJcqrX37Sb0svW8Vq4nh+PBG5Wyf+1RfRj35K1DnzTXfsi4SMZ4
E8JVtOv3qDZ54euLc4/qpEj161WePKsMSWxlESfmqGtEozbRka7GyipuzDNL2nK7Tj5aP91OTpUf
p7y02H/DgoEMgsipsU5heYiD8CKjZv77yfH5ZP9xB0/xvVk0wX0KGArTiEOm5WreowawJxbt8+vW
coN+c13ayatMFXcQpompKFtuYGIxkLWrUpX3UHlhvg83Ek6Y31/fJyvUkmJF0p68/Nc4mSBZWqSN
QSazYya7qGq+pNZw//sRTiKO3mfFT0OczIokToVMajTmYE6XUrduEt9kw5w+ZRwMpjSm9N8cJ/K0
iYK5SON61fdQPwIRWloKRunMr1mW3JNbzK8xqCVBAKdZdLIkjwVw8UY0WU9CWySqJVwlj8F9a2NI
fcXEvD73Uiw38HfjLQ/gw2I55YsCXGO8AX1NuAGld2lkezRCSOjPEF0/21r9dG0n2w0YkYga4ZI5
8TbbkxzvqCsOKisy1QjvdKjhqpeyl7pyufPPvJDLn/zLVRrS4uxTCFIQTyYuktwWl47AyN2mQWMV
FBeYcc586Za3+neDyD/fSgRSJSYiixidXbSJdvXGWBMTsW42Z6bIp+/Eh4s5mSIFYku6noxTvuhr
Ng927s0b+SramnZ3yN3IO7sz/WQ906UfIy6lsI+TREyqQOPYu3xRaRI9kRorJavQATmd78kncAtn
OU0mYEGcpP3+Rvyvqp0X0UuNUvBb++/Lv/bPouhJTfSyfMtv2/rtrb14Kk//yZ/+Rcpzf42/1BF/
+gv3vaZ43b3V081b06Xt35W95Z/8n/7Nv8qQd1NJZfIF6ka7/GmcxvKPFUrmxz8TyH6tZ/I7gu7p
H0/56z/sp/q5e306+Xf/rm5Kf+gaSTo8cElVNNbCf1Y3dfkP+NGyTM6Qqpl4mplJf1c3jT8M2ZJE
lhnqnrTJeGP+rm7qf4ChJ+AU/wuZDIr8vylunrx4Sw8KAZdM0IIpkyB2ml42UlBI5lgZHHl4LMWY
RtitVd9/uDFX39+wj7sX+eSz9D6IgomWrZ4GOfuUWT34BYByg0EE49lCIzQrPa2gGgNjsh4b1OWo
jODbICmopF0jH4L5S0JK45ABf4wKkEnKGvsO6ReXktQ5CcJ0Y9LsEJVzmz3nyeIIV2yjvg8VkKLj
mVXjZAE+/fGnH3BBVvxWLvjxJn2MGINQ2lYw4oQVZBB3wRL9/mZ99kA+3KvTT3g8lFVHdA3MQVVZ
dznV00pxm1Y/9x37/Jks+RqGbOi/bMKrrAN6Z6FKWepUL0hAq5300K1DT3zF6QoSbpdtQa2RGbHq
oeqfWyM/HZ51nuV+Ka6by2348FmTur7IA1BylA06DljSIfWEm/YS4u4q4ewR3elePq76NY7lc1f+
2QNVqckw2Wk7E2n589BlRLfIKrlyEEEHPt9udmOZNiBWlxS9b8qX/qK66tfDRjqziSfpgD/5wwfo
fSrRTtNFLGUSoq+Tr9yEL6hHYMDLJtYe4DM7NW6sOMBTcE/uAjDmxwBvpSmPKyu7xDWMfSK2qzZD
3Dc6elyvRworknyZqF+MglmfU7tVUHdJz5JyjGNOHgrUflFz8zx3gINuY61wQRKjIARrlQYHVEUP
IrweY5K2epdt/RlPXcqnos0x343uUqHV/dsgvEV04aTylZJcG/HgpBauIaEHS9UdCnAVCpD3uT0W
hNC3McIXI9wM2uRmMHibUsLXOO+6Xj9GeeDGIaL5gJLykO+At3tm033R9bne9wgtbXQzz9rsX0VK
xAY5TsbdqI37BlI0Ibo2whMuDqB+C82mxHB9EPGqmk3kJEsbo1F2MXKJCfV6UwYeThv8G4B62nZr
DomnYa5oaCIgXN8YOOvqjmj2dzoLTwAp9Za0DgxfKEpBWZZWdZQobeowECOshGXfLr6llWw+mQL+
2Oaul79p2pOe3gq8jLXZOr5/M1rI6hB1iei6gQjHaYPD5k2SnicKU6UauyNKt15SPKuUkdIRpgf9
UUJmbN1lIRy3XFgLwrSLOzy3ZuhVurl0DShV4yNLrHUEqWhGg2AI+2L5uFvIQSFAI/gXSWqPUjiK
iBvmfHHi2qqOSVsm1R0BNOrtKeouuoUnKnGYEr+OWbNGgMXtfIsr2QN71tiSvqbJu5JRpsSYiNvg
uYzu+wgwRwvvUzTWmkGUlVjfqlCW1ekxNWc3E/dqFUBnKBA3j5B+M+ThvZuXX7GoHeMMlXNmMjdU
W8nRG2mkEujXBsy2aYQ12OzZxCCs3xShzjr+mLX+RYzWf+JxifItJKsVyRsErX6BuzuNkLeC15y/
DzfU7qTHDCR/hdS7p/3uY5dAsN8DpxRDglZfex2MkY9SFORRTt+g6W9nqnOxKjpdDqB2oMAxvhlR
Rwej+HOaSqevL41adyQdotxMXOhs3C3eCDMFBTyAhmg3PvHROIccIpKckAdjgg4z62kJX1wl0BwQ
dDlT1jgB/O7SAFDYAxq7px0xFTmU5K++2MNaA7BVoqttQMY18OgwHEvdNznXHcjc1jg/DAMfFQwx
2eSzFJieFJfHsXxQAL0WGqw6s1wLJnyT3Fib0gXzTOuBrsmC0w04UEbQZyioFB9kvmE6GTa+jp9U
6/wCK4rg++FvLCZc9WO36Wt/14riPhWxtyYDXYneLcV0V/fmjTWHTh4gzA+uRAkdZO70aMqnAXN8
dSjpoPgkm5WWtlPScquH+l2lhXs1Do9SfZtjLi0WqnF2pS22qVHw+O7Q7oxstX9oIgTd0W2bPc7R
IdT11TyDQzXxGIVXOWXxQcfCavVbrQntEY9Pk2POQxdDjsWqF6l2pCmlxmTd+z5QVwNsXeKRkOUu
ks5oz+5ANtp9ZZjuIBcOIdS4fA5RinuhVFaacGnO9D1nXkDtRfehRwGAuMdpCg9lWPlyS2+HT45y
EKzSy9BW6GJ/n8mSYzF5i4TZlgd0XGmt4vBOJqyt1wHNU0kW96EvvRBF46q+fsxMVomavKJyri6b
4LX1PU2QjjpGm2Ck+D5sZUu9FBtaIrywwFBgDiHzNHGtQe1mDQZNrma3arZFcoLN4DJhv14KlzW+
kBlrYuODAvLXJl60CopnA5MDidxR7Y6+EtpmSR26zNddb+L6gNyOa3dI28vYijw5mXYRzjnDV52a
CZjSGa4eZ/9aFa+rcdvOmlN/HWaIVj16nCHdhRj3oN56bbRJkpzuZj3YFQkGaSLuplQF5ExTWIRa
gq9LxaUWyQi0CiDg80Oc+nQwAQIt/Z0KFrAgrwtzvhJr7Gjc3xK6jRwREKF/HQcqSjxEYJu4me8a
wmri4MEIRxh3WKw0TEozAvEEH1kQbY1iICA2ojlnBs8xFhBhyLyh4uFBlokBS8FZKqp399V6mPsZ
IBIUu/i1pgtK33sjmDU6dygIakDqHeZHX+9oGsgSYmNiwMfZ00bRsaBnwu6ZZqgCFsHyWXhRp3vm
OpijTcfbNeWqTcrQloRLPs76xhyVfdtGN62C9MzCpoym3/DM9BFGtC1az5Zi2tp4gw3GKWKKEqaK
uyLcJPrC7H+L4OuIuXUhZjcp6K5cKT2lFw6D8iWpiIseh41uZRs6DmtgjnavBRuUq7avdrtYx5yn
0EseUOgON+mc3lRN6GoF1i099oyio416QXPRkxe2uPZ1cVQ1zbohBKPLL3KL6FIci+S0L99TDfk+
5GFTuJoInggVeR2W04GGkT2PUELb6tJnebGTUb9QobhAbF/jXNmMZryWceTWtNFVdRt8M7uHWnwM
Ulwqpg/PRt+OI+UYPd9oHVpYI7wdtP7Sb5on0ONgbbpVsjAcqKtXygWpNmjKsC/RmV4wm/mzWONo
kBRHGFlc4IUHyV2QQ0GU8dp8lYzUTYfYKwzhJtEQ76lXsq/xuZx2mSl5Cy42Vwdblwt3CiQ3RV/Z
ERoDyA/QsxsLNzEdRlG+7qa7YnyBfriqJyCCMXgy2oF6qGzE5K6ZLrX8OSbhNGHFn2qcC/PlKF8u
xG0px06ZH0sJylqEVovPTMDKpu204nbIFNsPX6pyuhJbAOmwZ7A/oka3AVDYaAw9a7rnJ26SLt7r
RfpcKeCtyxet7167mgBFZK86XoSiYTfCGtkifAjTG5Wlta7ELWHaxzKdngOLwChrInAHs7dEvo1S
p66CKlYaOmeA9T2K01WmAH+80UjZGchPwJua5Qd1FI8SVFwoNCuJ9sIY5hs+BUSr4WSsYoyWBJEE
OdZkfacmEjZzCzPdVY0HtuweBa2/EfuIh5Y4U5sCAtTcyeBLn6HsqOGFZKAoBxX9QuaW7DZBHq6S
RvVafmk39kSXvXQ++waMPzV7tUGZDyPfHl2ZbpZgSj8Z2AzQlcUsKhvVZRpKFzrDxdkxDfbElqC2
ZgcoV3CA2sXyhug1YEPnw6S1Qo9n1qOHnwEiTdHbDJ1ICsRNjbabrzmakUPQtUgZey+GSlbhhe54
8SOQdk13myk7vSba1L+MxeFmzh8mZYYWldm1gfdene9zTfN8MbvG3IYjBycRepds6EnwABE8+lsx
JZMoeUv4SnbyIyEXTzUVe3T0ri/3rH6cIMs/O7Nx9RgKDC9XDrtNsC5gAa/Ja3HIO+Ns+apkV0Zx
xfIl9j7QGuBgmCL8gwZZoQ7vZwIY8/wFGCa7bZZis3HM4SAZz1OC0zy5MHv53JlpKVmdnlw0qpp0
ZmiXW/LJmSnDJNfNCzHq7yp29Qbb2B5X0I12kReei6A+N95yfPxwPOxE0kiK+H286Kiu+Ai5/mvp
WnT7EifwsoffH7pPKoPvBzOdwiblGZH642n5UUnTaB4tgkjibbtV9uZ28FRP3RtnToDScsA7vY06
AnDUaqpuWEtR5+NlSUozk30rDM4w9RfR4kiY92V15Gvok0MTjaPX5Zo9khDLZ+SMnvO0uvv9Ij8M
ftJDGgQ/bguBezrsoIiErwJrGH3U4r63sSCvR2DDDiEB+v78mfuz0/7H6z6ZPmkJPKKMuO4JfpHM
mj/5hpOkB7/NnEqH+6rtfv9ATxtmv1zsyQSaRU2ZSoOLVezOHRAJ6DTrrSNiOPqMoiPaoQvu4Uyp
6LPazcfLXKbZh1lrJDKGoIzLbKvreT6onNfKmzMXJn82hVTqfrSERR2Awc9jDCZEdAuOJH1wVHX0
axfK/B7LrpfD5bWrM2/Gp5ek6jLVO0tlX3RSslCEutOlFspPp3UuNmpWu3Yr+ndnrurTF/DDMMtV
f7hzphLOlUJIIxus9ErWyytrEnfJ2NlS8tSSKQE0WrLSfZuwqGMWnBGcLV/jUa0w4ka45UFHIIoM
AIgr+v/jLTi541YLp7JdTPFqcCFWTxlWA+Pcy3nuNp90eegrD4Macf2STibIly7Yj8K/NnOoelmy
Tjz0qepJCPDkWwWLnLjLjrMjbfwrDgleuKkf87PKo88v6J+Dvbd6PzzQyspg7AD4JxYSG+K4BBcZ
XlueWdPevzu/LKhL2fr7Nb0vuB+GSUecvLrK20CRw+sd6Nqv+orKUejQPt6kxNPr235bXQs3JKa6
Isdrrz5mRK9tEie6lM/cYvncVZ9M41IDKig2XDVguWN2VNeSN+i2eIEXuYZY+Dodke3vsz8nUODw
Z1fQF60v8a68oUAhbs59ReWTRtT3RfDD3TmZuRpuZZPyHqoEpFL1lgJRfMVNupsPkys5NToCGL6r
1qUeZNmmjcYPX0d1SWHBPvN+LyP97jmdzO+4KyyfoNll1Rrc/CvRNHAnHbhMN9oTOF5He/1XBqSp
odChReZ32nKowzar/Dr969KvunXk4v+wpZ21o8hw/gunLo/2lyv8MeBpm6ADNd4RZsGaHC4Jt6Qg
IAyuJvk+KeJ92wOcZWfsGzhX2bxGE+VI5U1r2Jwq7dYQOcEXSKHr7qhoqVtUC2ayIRKJ9VYN1uXs
O/lYwfnXrhQE3j4m0ESrCJjOHGmiDz0cUv6UDk91QCMkqzmzGytSba7zQYWbwZ+uq+tCjF2CUtdn
7vTy7f7lwg1E8zSrNIk21s9LtwHUuAhLoGWNmxJ4O7swo+6lB6B7ysXkgb9sV+Va+WKMNMfP6TjO
jG2dZiOXlAgkn6fc6u3eSDGLwtobE7rw0S6G83zmUj99vQ3aeBR0TcvSTt6naswAT6icsaVbo7MD
VPVbCqQuLDxtBRYQuNzSHo8ula9nBv50cn0Y+OT1GetMT5I2X+5xdoRCbe3HTeX0YNOcwhPY45wZ
79OFwyS0A0WTiEZrue8fltW+lwvB1Fk4ul0oO+2WHsm68QbP3/iXxq5dyZtzModPNwAfRjzZr43W
3x8nYtK3zfr7Dvz8MKdynO9L4odxTmZrkEypMPbMGHyPOxLEkOWvXjoHDOt1Ct7g3Mtx0pg/HU4/
maDKApEdYx4clrdDiBdgFbiJ2286j6PMSroHPGiX63P70M/PGT+uUj/ZtcmATYhK5vlhfwJrrq0J
qKTIXngJ2FiBTT5RU3amB17XgzRnBTkzfz6drx/GX/7+h/kj1FYzVj3jQw9eoTmA4GS/EBC7zrzo
9ly8/eebgA+jnbyW1pwnbZwsV3utu/mh3CpOs5b2kr2oc+pDsMkRCPcL5c+WVrypD74NGdIWKUz8
T74En62HH37NybvaqCJ7L5lfk2XQQqFN9V/O3N3PliG+3CL/k8H3nPbsxTEzi2Qp9S3KcjKA98lF
urcbJjEL0H7Yf5POaNlPhXnv0/jjiCdHx25WcxFQO0u4ShCseBCppsDpWxd+7XQCt1N8roEyaPGZ
S5U/e38+DnyyEBkT1js6GVQ1Z4B4/nQdTFQCxpzG/yFZYkbUelel/QbUFymlpacZ8ISU5VBNpQVH
le7re8rBLiqHVUn3KNcDh3xAp4Fu0yhbcTCOQdQ60JTP7Ew/v2WSanFUo6clnpYUuj4NTRIil902
ZfQdGAJ22uWK0HP399PhU3WFYSkALCTywNXT6TD5hMyFVcc9ehJTm4/S67DO6KX7297unOYwu8o6
uTIPjdc571/jle9Wm8LL18Vt4Jxbe+TP3n2QESa/CHMe8oKf3/0697U8aubvWz1Y4FdL+aZ6853p
qrpoN+IlyuJVsBoStn3SFbasS/Hm93cE4+Cv7yDiGAyA2hKUjtD459+gT61cg3KawC4Fx3DuNlEp
YS3JgPTP2jcMJmuQFnu4F3ZSoZwnPrGK75NAv4LVezGRbVLTo6E+Y4BwiBo2XLJm592Dgba9moZr
FXBBM+l3BtjXxFAdXS0fhBKaUgAfl6y+S6sbXtLc2JGGeUszwqMnuTMwWCuGgsddvyCD0aUV7NWZ
SsAU/D8hUXZgS/cd7DoLYAaAx5Vq+PfUR2mxKdsafKCd8ExlCEighyxanNkxioW7tBtWoQIxV4RT
2i/VShH3n6zu854Ej04nlWru5q9Eix3kSNwCAXQUI/gGyvK2rBW38Dlzt3dB9Ni1ve0v7GM9BtpA
Y0Ygxq8RhEOFtc0K7yqZ1Ja0QDtwKQGCxO8FYkTdJbXyUld+cwyscW9ORD0FirLXomFnzgw9slmI
lE2rtmsk5qsUJq8R4r5NXhJBddMWOrwh80rW66FNLspGd2aNOCrqvxhkVOUxzVVsbDDFt1njX1tJ
cV9kuqs0HRxSv+JlT8pdHNEcAIL0laAhhERpcW1muLla7X6a6ZvqUkdGi5UQSphVN2IbRQ6JxbmT
18qXwm93ii8TIkkxoWtW1kQGiU5WtqYTDhXKtEdSwnK7uHlcNDnw3byyu5f0hz7QMDsqtpyXhKzU
W4EsvS6mo1Iq8qHOsGKF1VUcq47RTG9Usq+MWn0rFA2zofDNLxta6JF1R5INiPjg6cz8P92+YdrW
TPoDoqSwK/+lRmSOItwT2JGOdauvJ7fYVRehAwFxnb2y3Vjlq/jcznh5oT4eAhhRFyUZzKiE2h6W
/88vXBiYluzLDV0ufPrA1VeTbl1Wwx3TR0fHQgHJjiSkGhD4m7Q6N/on14sUDqe6jKZGwbT+8+hJ
1mlDL+MyBbbyRHwd2a7Esa9e4tSuttMdDbDOmc99E5d17JdL/jGocbK1oyCRCQ2kGCdlx9HgJgQg
uMpu6FyjJFqmvuEEd/MXedM9kFp45gkvW5rfDX6ywLUdJH1zGbx1um+AhZ150z4Ql83ubl2v5P3Z
E8iZW2yc7Og63ah7GD3LgMmRjB4Y1Z5kF294WwH2G4NDOvMlrcbfX+fno1Lc4RSCC+ZU10qMF0Kq
hFFj9KyN8SS3D//KAJaCCVDG331aE4Psq2VzM/EQ572BeXIk8/33I/xSdn9/NRSugP/IIGCWR/lh
L9x1+mSBVGLvRMEWPE7k+lf+gQnJZ3lEmVuurO1/sXceS5JbR9u+lT+0BwPebMugbHszPb1B9Dh4
73H134MmKVajS4Wf1FaKUIRCQ07WwXF5Ml8jXs9XJN6R6J/WCMQX8J0QiNgdHwNbbTHEQyNTAtmH
1/5W2obL7/pNt8ZbiDRk7t4/O1V/RZvWP3r0p6whJ1qg/GwgomTq9cyHnF7qfEiucorehqqq4DMm
H1Ig5RCLKu9X2O8cKIOv6G7inopEavBS8sBoetn2AvfGAGsV5kcXiGYpDvf09R+sUFkgB/P7Lvwf
8vlfEs/v/wx9HuHObz/S8hTvPP4bfwCeNes3FQ0pGWUfeC8GSMt/A575I502okT3AmdMxeBl8yfe
WflNoS0GSNqCRfIu2fBvvLPy2ztgEvGHETmJoMffATx/2hYm7og6malGgsrfOL0s2jiOBhMHryXe
v9rCvW92kZ2G61E57QGvkWYFPn938nluf99zpwBo5fMTdQxqcIRRJOP5Z07WbqU7EsYadNtF0/8h
mNahDavadoCqiQC/TKmwreRKwEsoqitxY6GuAg7HVCp7AFYkRebCxIIjHO7l8nsp3qGRvknyeq/V
AF+yK9XfI0VISguoI2vqrV5isJ5cdcpt24RvmMDgRVMuOtTnAIghmuTcSzjdIwD4Zqn4oGUZ0mtc
3XVnrpTm1sNqPtBTRB+djV5CzkZUD0QMQFHNPyD1sBwCqNmiie9DufHlbIWZ/K5RS3Al4PoGaZOT
55k8EkdtNAjYOPFY8laqC5DMFeoOuBU6+Q7F6UWRglatsYK1KIYgijzIFY6lsZ0VVNRUaK0Yz/lk
2J745PJOs24SJcL5aDdA/x/EYa32b66uLPHUWWVoU9Zw4Dv8G7WmXYbRlwALkVK/DQ3/4Hv03hWs
LHQjuikTVJ5fCvIUoHLLGHlX1dd2bh5uQ7l7bDLvScuSo09TvfD8Rz+37NTBurRH+sgx9maorR03
W9GbXqvoZeNFvWpcfY/oLoVHDaf4clNk2yzmr+mT10DN7lDOeRTa7KDJgOQqWfjhdfGvIcxXutTT
3AIQkgjtlRzn3h0rJ9z0+B/Luf6rCCXsvsBcKjHCtSmYVA/pzMAoVk4ssyg4/HAl64N0qTfRrk3l
laT96FAkNesIe0S8yJChlfAQQo0cvFa2boe7qh++ZtJjNzSYMgBl0r9UPT9qSPDR2Gvdt2r4kSDg
DvD23mr1N3Sq7BYhwhCzBetOB3PsZxup7l6l2ls6/Wsw8v5BbHnGHY5Ab0P5Kxu8vV4CkBfz+xTH
twaDPfRzsG+G+aZiI6NgG11WtlwOO0m5QREGRdBsnXoWBhqG7TndTnaPuEvt8oI2gXPoMRWjDr6t
im9u4V6FlfY4GCkmdZTYgSzfocx9VNNGWMlmOSzEhgRdLK68qr0rzXxf6whqWWl+X1bWq6Crq1Rx
1oliXKMDvUvRk1BSfQfq4cbv2htL5HcZ+hrDxJWGbypGr3gqKsvIcm/VZrgfXOPea6vjUOMmpo16
nfpOS8K16cZv6FA9oUTsFN6Do+hvjaxvsJZd4TS1CRXjmzrEtx2/VNFS7Bbk714q7jJZwuRtfEmm
x1RTr7ErWIVF+auvyBr78kUVEdRT9VsopUDvUGbxivtC3EfVfSyhGNwrB0x9ExBPKdqzHfLNhrR2
G9CaoT067SBcvSlM80eZC5g6Kd+1VDwaAygdNFCkNl4aiJrGLiJelaFx7FhgcCKeSOabV8Q2JdIN
jpHXrWXarabYbRYj5HetmgC6u/DV8nXkIry1KbjUXdz4Zw0sLPb0N7TUrnnA4Vt/m0UGrtvlXRGK
KLuam9xRrsJQL2dS4TGLOc1yxuOcKoOm6YYp8jkmWU7d97JQK6L7XmeJ9+Em3IE0muWmTqn4EJLJ
3zRd44UD94+O48dsqiqQcs4Ryv2dm+oe1Ttn4y2BAK+++7sBSAEvzgWWH/tkABAz98CaZldjdLSR
FFFHKw+izqQ8XoBZwrVFpmKCtbBWfGsA+7/fUf9LZv41Eq7+czKzfOvjt+T/7coIJteHlGb89/5I
aQwLNhYyUiLyT4iJSWPj9w+FKlMasx0Z2vxf4lV/5jT8WzxGR0jRuGrINv7icFm/yWiqwfnSSWgh
wRt/J6d578ecbALe3jLYLF78VBtFE3LLx8Wp9wGATa8Q7VbsDxZU2URBapnKlYfUkYf+XPLopy09
5gD7Tql6NftgH3s48KVpIq5zbCpsy4nDlZ6Z7oM0DDfuoLbgRVs8530FKKJX3AgoN6NkE11VBerq
WExAggiulYaOm2x1+0FWkoUKrBOrtKsSHwSse8xlUiNmivdsyv+N2EzvuWs6S8my0jVvKbeSulQs
v8FsR8RdqMREW5frdq+V1ZPWqmgZhSTugeMhxFrdhl21G8pb5ulRNhCkR3AHT+jNKAgL63cmZRu3
8+SLkmjy4gD2Qgb7/qo7ebWhjJoVkmCKtpYFKJ2i/I25ilhF9slaO5MZ6pMqwjhz2GGNJ5diYKA5
fdS4RkOfGkFju6kFLAfMAZ8JfXgL4nqcoGXbOlcmV2dVGeOJHbyoOKWSiOENhQB6bezSnnqHIDYY
AWo/K7MYFkWb7Ly8R4hcsa6zrAVLbap3gi6sOrUNsMsUXvWwf4Z9s4KXd4emoq20Ie4jEB4X8Gg2
DdZdytC8oNJ870TJJvBoGpmU4EAKRz9klaxtKOufjYvFqlg5CLb73kYyGzCZDVrLnMc3Yo0jmxjQ
/HAU3A5icVHnkANMTcHnR9+jQvFYyWQ1ldRkyN6Hq1j+TvaEuomz031p9BXAbERG6APuUpTP9aes
T/oebDkdmhczC9qPF8nk1pA1RFR5UCq2pIyqXEq56fyRsmK8+bX20notnx6zkjvHB3LehcNdhLAU
7mAbp8HQoxObe8fEEVXACVSOvyqOKqMn6cvouoVPCgpcGArob7LYbgXRQCUbOFOzxFvEhi6/KeER
eui5VoB56xh5OOlB6OQvw4gGMDJulUb/Su/exi9HXBiRVtnKIFsLCotv8Qg/7eqbKJQe8QMkKG5T
Nd5cixRJYpdabzdYX/mdV1jGbTCCfPGhXlUIvIVZcoANv4v17tpQRfRvRWUzpJGtR6DH/IYxpVdK
W8IVlvj5cY5VTjZgIx5IsI3MzpZKip3UgMcjw99EFEMjId3UdXgDphGWCKo7TrnVQ1w1cn9ddqq3
iHp8qt0M2aqWLnIoR4DfIaWZCl0jzXeyBSY2IVVttDvVjYeTni4mC01+8BrpCkkpisfN3iicK0TX
smzYRs2bVNlpJBybJHuuA+OOz3cYQlZLFvKcQUUykzZoZML1GcFa+Cc3hk57c5vrwiu+LcfIekLp
FiQ+qFx8D6t1L+yxdN+IDvrI8c5T2nWbeWMdF5nc4LpG4ap8GATvOm5+hIO/jdUreWhxjMiPVnUc
AR1N8g01dId6fKheZZ2wQv5sjcmJbXQYUOfp3kzvpODOhcPniBtd+GkBJDYDfx3CoYj1X5HobkQN
4gDMOSWsv1X4ilp6+IAw3iFtsg017vtSQvcLfwQZh2fMq0ATP+kRbq84qHvuVU0RBG/NpeMGaK6b
qxaodqbFAEkxCkcHuiPpxdF7aWCWAINgX2faTnUzpuSnmMQbE6hJhExpgQbeIKQsC2fdRukyQ2+O
a29X8B7D22vty/I2UfuNln5xPMcewe/6YC59sT74ar/2qjdU2JdGYSxrEVVWQQCYYoICR6VIF3dW
GlD+RzIUwymhQlE2hE3EM03qHrBS5JFQLDQ93hd68VB7MESw3a4j2hvItSjrHll0E2PAuAXCglFX
+MuKtqmsLBS+aqRjxM5fjLUDea/P6TgWn7rcHkok8PwUgqQ9RPR50OYxpF0gtfAD4UBUu74q8bTh
ZLNwEcMKs8ZONt5DTEDcnyqdw1apF1EznmE7x+cRkltr59nN6AIdwd7312n/TegPDT9p2CFLuXDz
A06NqNxj7DocBiT4FOhiQ8UJNixQ315o1TZE6VHifzYVivX62J7h8b8d5frQK18U1jbmB3pIS6Ce
qIxB+ctahWd2DkPRG/+BkBAtEKZBvm1RcuvbL5rZHNBSvlKwLZIdHeDRi9L3y8Fg0s1i3zrZz0H6
kg36CuMNZOtwjHQxeJbfIq9ae+2TWuIabOxlxMQraSGKT5gCL7LKWuCfmvaIAilo7kvOCqm4hZey
EYSlld02Ahao6i6o7oYgWpWIIho8O6s0Xugqs+ZvlRyCtysuTUe6tiSoAbh9PaUF8oraD0W7lgWe
DJ74YrERvOQ5r0eK4KHu76AijJ5IZQ3tr30c+jU6+w5SkflzYdlI7JBJQNc07ypdXxdycCsqt5K0
Hbxy52jY4OgBhhEZ5BxtmdYvhmsdkHpZ+3hwuJQ+zeRguXD7SpSh8xtr+O6hl66ZX7K03Zq5jsNE
hoaksg0FnH2yHlm/Otlm2MM1w9devSncHPbVY2doW27tRRvrmyrXNzhD2XpQL3BJg/SAN9Hw6oVf
HOeHiEB/Ge68/rsmfM+cJ5geevvdQ2Bfxh5usESMXtONj5WIyzEb+MICj6RMPEo5ixKxbq9MV3Jh
rprk1Q+KvYT9suy8Ro21zfMNhkqLRs7paz4jZrfCv8BRfqWdATED4oyREBrb+GTjCf7S7/S1EXYb
gD3UoFV0Bi3YZMhkh2tMBqA8PpRFf5DA+LotsvbJTzW6DvtvsvsixxgVIBHtw2PR2X2YZidFvQkc
AQ1ORDdZ1LnDJul4DcL74WZx6lcURleeeWg9DeohBlPVsJQxNMnQoS9wXG5gserysxNsYuGLoNF7
GzlDVoU5el8uTW2Xum8V3D+TpIViItS+g5VTAzNMOzSTZ0zLc2yl+LZRIy10/WFgonjAtjDyItxC
ESCrvmjIiedGjg/trZCbT63RLH0E2iDDL5KMMwZLafyUim0zpM6yw2O29+qV6KVL7OeotL006S1I
fVY8PLe2X5oiovekvJgsQPkQHQox0jHFCaTVK/zujimcPBxMXZaNVN81sE4CNrRc/uoQw++gr1JY
dMd+FL15dg42rvt2KB7E/JdAPhVqx8r84op7r+txA/uCf62P4agnXpmuvIwU/MBwDlCgA8vQWiB4
R0121UL+7TplVdjAtOKSjhdXADqw6zhJMWewE+cmVL7GaDHnkGSjQ9/hSlgjpX3fsUsbHUZN8ZIZ
5hY/AVqswltc9CsoNV+1NPpRD/j83cfiY8zdokELwl10cK76SuCm/NHVhyoOQFT8zKD2GiFWAhI+
bRQp1xkMdlzcNpi+2b178EuBwoC5iMM3j+G7bE0luJWUeD0mHXL4mIbqtlJ0mDN3Uu5vKlXApYYy
C39l3tqR++CRUuhKsdYUlP05zV1RfTG7eG0FvGeEGm/3R3zuoLzTJ4YVN4y9VwPGJt4ZafdoNNo6
HHjeWI8+a77DWDOgfNQPCtNBJ6QU4O5sYrhzaSYtldTYStW3qsI3HqlTE15tRkrkJ7xCInFdN1ct
njeDurWabI1hJ+6TXN84iw5byeDBpN3GBpUPxVkMkrxF0s2WzEcAYPtQVPdlWB2tgTOG+kqb/0rY
ezIC6Z7xKLVvknpUA2MpUTNt4ueUnAxWp+h+0XMOO6Vbht2zABHfq1AZu8dRGZH6lix5D29PzspF
xtQXABKVpl357Da9ui57LNn5mXqP+iqM9zbbm2qChLGy0NTsqvGeDDKkNsaG3SBH17SlXlxnpjrw
CNB2CkTDnFrd0BvLhn03CC8pK0aO2Gntg0cpp7/TnGPiv2jGq9Dd9APLBKUKRXgUTEowdGJbl/Td
fTCG4NpHDX7I66UMol8MfwgZ3oz0xNNaeMT4kELqWpc3voYBNvw817hN2LwkULXhr33dTt2bNnuK
NOiX+W3JP+Xpz8pYPs9A7yXIR1jXqfcwRIKtxw+9kb/xr4M3/2rpDx1mjAn4js6AOQrorqhwnxp2
g6++lMZrYnlfBZPKlojgQIuf7dI1ORqGkMzO719qVatXtTJKo5b5DUjzF73tNhJ2qciaxjcU1myz
cLAbab5LItVKw8BxRKuXattDQ1bjg9QEzwF+NAscfigOldW3dGhAZ1jGTZS1V27kPZgeVtmSdZUn
OxigmHLDjW7X1fCSFdcierae+zLotCkQbBWVm1C4CsqnJB6WrQGNBZM8RVpAs5UEqGyliZFI/ksO
G39ZefENXgYLkaM7LV9C4asxtHbd53uzlHYeNedRfsKMYoKEz2qOTY8e8ekVFQfimGTLCMydiX18
3N/3Pus2vu+ro9woT1aZUSgun9S22ujacHSRhAamtfTN9FbMbiOxfVJqbyVa8Rpt+gO7t1pEeb2T
MNAZEM7m6b5W9zje7qQU69gIgQqjfWB+ZoTJJt1CHta88OgOU14BFkDv+GNJBKdoS1WwaLf1wrX7
HFv0EPg3ZuIuj7aZR/ynWsHHUGPx7qRWgH9TkAZYy9qDl9wFg7/IcrJ04U0u56QGx2fpx6oEkcDj
IshPJVKb4jqVRPTzrAhUG3MfpMd/9DQTFEB/DYewNjKNub7ImC4Pb2zlXYxKP+90fF0W6YKfEFWk
zQGboV3rS7wON/kq30lrFKiBeKPc+/+j1fK5DDMOGN8KWR+7dfLknU7nwxFkUABklM3CbJ2jg0I4
ycKNj9ipUHq3ilaQ67Fn5WZM4A6SFOzww1tpMSkQAsOXP8W5RSXJFNJlTDRUeVo2MLEYqlx0GO0O
h2ge0Bi1Lt1m7wSPl+NMyr3vi/ckzhTXbjkGeFY1Um0J9oxXvyX918sBzn3X0wCTgqGCiB0sZAYi
KPdtfvRoCUUz/fqZb2VNVg1VJKEOKsZgKM8d3qADpzXJ4EYe7i+P5dymOB3LZKeTB3QWVCMVX1Ua
KAMQOCskdzKx8OxxYwQcxAYR1zxsLseddpI/zdJk37v0IPXc5SMWq/aXv8035kraoHtMM6BYeuu5
HsDcnI1/fnLMSB07hLIEiEG8sFqnPmBwh8VW9Y/WuC6hOWaJgIvHiuVJmCzuU7NUfZWO9I2c8Owr
70nRV2Wyu/z5ztbgJEURAccqI351Mm9Bb5mtlPH5UFrepsl3v7ov4wjrQzreZbapkdsPIjxHcRGV
9q7+ZsXayu/6o0RPuq/x7LSO1ijsot077pEmVyDfic3MIv5cnuWQVTFvMsALgD2YfIy4BaGHNY5q
19y52JoulbGZ9qoBn/eGGc7q2fk9iTXp8QycO32J6Isd5Y9ZfJfhei7LM2v27F45iTH++cnkJk5V
pzqvE7vGpEChl2TFVzjCRig4KMpLnjyWc7vz7O0hwXbmAOc7YvTxMSRGEyiZ9alqJ8fme/lLuJHX
0PBvnK/Zof7Ow4kG8BIpl9vodQ4ZPcVg/75BcSlGbIsOy3v/5XS0ge+yVYqaFbaJbmNoF9/1RXir
bmfVzEas3/Repo6FJpLJCBVlskzEZghixa24ptBfRNtu726MDWZcT3ORpujq34fEp0QhWaQ7MQWs
YV/Z0/AgkvvWrDQ73JfI8rZLkuAESp+xzZ+cnb/s7WpYG88ZdadrcTv3Xc+e7H/9hvfPfrKIGmFI
lKDjN6S8uw19+OKibEWZdGz0PF8+JM7uiZNQk3uK9kGaOUHDYTR819sXx8cyzZVWl4OcvW1Pgkxu
qloNUoCp43goRwvaXay9XQ5w/qg7iTA56lJJzt1IJ0KxGvkw9I2v4ivevLvwiJT6wVjHx+45WqPL
tCz3+p219cXFnLDgFIg4XTrvOrsn08a7pRJ4hI2L1Lkrt6PGsrIdSZHo7K2rgwI9p9l461lx0rk5
nBwAJaAoNzMYPCaV8ooyEAjIlYGyc7nrfpkv6SpcRT/n4Ihza3T885PBltHgmpLLYOXhytXyNS7g
mwrBGRDic6q54/L4vPn/vSWnrcLU9LwIz+Lxu1LjOSD8g4wXDCNp6RyKqzlp+k9yyOPDBunhP0+A
9/P2ZGSdoHoZPAPVDpU7pR1WoFauE/2lb66dBihRzaNeQWKsFgdK7O6zhDvr4Pp2Xv+4vKjPfWF9
lLGQgX1LZMQfv3BatWqfWOQJlbGjZthiEJliBu0Ed5fjnE2zgM6p8C1xIdOnh6vnKUpHh4P8bu/f
u4d3yIWKtQ33Blog81zlc/N5Gm9yD1tDFCam1TGwlV4sDNTp9VW5QpUIXZ6VsPonad1puMmV3A5R
77VpT57s+XslfIzTeFv1j5c/4rkj7iSIOgGre22QGXhg8kRVAT5quORa68sRzj0STyNMlgNe3Mhk
4aDJsnxsnF8VTuORYiz09muKdKOEjt3leOdOldN4k0Mb0Vo8ljviIfu49yJ8gsuN3s6B/OdGNTm4
i6rTpFDg/tFuRjXs8k76hpf6Hf6ru3QnriD7PmDvs/E2+Zf/bnjjhJ7sctzxumKoWBV6028NuadN
qm1DdAQuhzmbT5x+xsnh3HoeYFmHz2heNfRpEUrBXPtAaWiP6TyUeUS/R2cGPK5eymN+G66SjTbz
EDg/k6oF+IGU5hNTbkD6tPDGoRrmLlCeynKXqQ/vw/wfuOlfGsfyBXDTxHNv/Kf/hDSpv0kKzzvL
4uj+A4v9J6RJ/c0aDfd0jYT9D7TTH5AmWfkNBCRC0aqhiX9Y9f0pS42LH8g0UFLAN3RN/Vuee9M1
oRqKbgF6Mw3sAHF1n5wmbYfxZGPR0U0y/MwHdRGDXzXrmU02vcKmUSZnCN1oyfLCILQ7YT82BDYD
BBp39gU0PXzfw2DhYkGPGNWOJ3vMqQux7II8tOV+6WwsGzi3HCzkRzyWn8sbVPuCBbTQ5clE3/6e
f5xizs8EJZYpShL2iKIy1SpwW4zGNL8MEQwzbr1E2npFvr4cYno4Mq4PISZnlFxLfuD7RWjjpkFv
L1wGaGEisL/Iihah2AdVn0kF5sY0+ZBy6yeJ7owBPXURyQiJ1zPJ3Gevo8mYxiVzcu4asu4ZJWby
Nt3F8F5ftk/OXvFI6xJbuHaPzkNbAbJdxkc0DffRut2q14k2M3XSmdX/4cNOnpO9WAhq0jJ3tNR4
uXpUW/GKDvfuenzaYcmHE8t6TktjinBFk5rpxL9m3NrAXUeM4+nQY0hluZsTFWljtJj9hbepVrT3
1GW0wh0dsO/OsdsXYeN8ETZ0Db8ZPy6vpzPbkR+Az6SiQhv+BMpC3VUVm7hh2GJ8zPzmScwAQKWA
UjJ5pjtw9gtjiYBlsArKb8rOjhUjKZ2yDm2Phl99SK23IL3/B6M5CTE5XPiQAHaTisMFfWK9Uuj7
/grC+GhaXy8HOrsNTwJNchSrAXXSK8xbXOuvRQEyMgcPYfrLQkg9MFb5VoGwcDnm2Z14EnP885Nt
0nmu5Vjj4EI0HZP2NtLk/zLCZDVqQUn7K2RUPZ3t3H+N/O1/N4TJTnecorcSnSE03Rehvc51b24b
j9v09GH4vqF0GaE/CbUYdIg+fiQ/lQzVVVnPna3v62ukcfrrUeDeX1pXRvj+QqyuNcCPtA3/yfo+
CT2umZP50ZKqHcBwcvrnlbMGCgnbuXntA2lWKubsTtJ1rhkepZwck3mKE10U1KIPbUtoEEEXlumA
VHqKGm6IEO93OfqhKIiMRrcWw1QBe7m0NIQc1kQybC7P6FT25PcT7OS3TKbUjOOuj5wutLHLU/dc
6Gs6utJqlMaDFjizQOcGPpldI2gyHlMEU6FbWSaQxkAHlzRXyJgLM5nJxugsISv5vpUVgUIxl2gG
rEK8Mi5/u3MbGsI4lpgU/fFOnkwjLCKE+0cZ9r4tb4PGXdO/njkQz51TpyEmsyPLGQy5jBBeuZXV
gBZdc8gp4DeOvJbR6e/ScGaLn/t2pxEnU1Q1vqd3FVNkGd9qATZacefPiU2Mf8d0k0uKCe5+bBTI
U2/oNtdkcPLMj9hAv/MKfxd5CHgXWrmSs+DR8qiLXp6qc9fkacTJ2RtVlusWKRHDUXLFOXgB4fxr
hBMvxzm7JE5GNlkSuCI4FLWJE5lwpfRgWwLbuhzi7ASdhJgsiSEdWQ0hE4Q0KfLOwODKrxXr+7+L
MlkGrlfXZuyw8AIwehKwxD7/OpjWzLScO31GUU5Npy6vjp6DH89c2aHvWMsJjrZGsSVP3Yo58k5x
eqtlDz4g5yEZkJoXlkGo3qWOPyOZ+/lTksVIY+KGmRvGipNV0UTozKV5BJ7cxza46ct+Fectqlbo
JcytwPOxyBAtKDF0PCYlK06KDEfCLLZdj6MdVqCiPmbhnF3X5/XHiKDOGBokOxT8JtOWFJlvCl2O
ZBTGHr0EoHyg/Tcza2eHwsVBxilL2uftm4a6H0clWOmSUrj+M0eLGw7m5QX4+eRTEYzDX1OG5PG5
PVSmg+hRJUaGKkYQyjKjLwYoSMs0V5psXlmN/mqqxs/LMc8NDA0cziQDZSBafh9Xo1OZ1Pw0P7Ez
bGLjWloI/Z1vhuvLUT6fRSqUNB4rGqR8A/r2xyg53SgEo8PEblLtq9KKT7UcP2mB9JAV4kwr9txy
OAk11dsQit53fC3iI2rpc5Si82W5Mx3YMw8vVR17hfDPNUX/VIqqC5XDW3NyO3zWXujT4GCywm2b
8q9aIpWzwHZgNaD4/eXyVzwzV4Qd/4Oytkrl4+NXTLqkNg0B+SoJu+8YQm8UhSsFf/HLYcYN8/Gq
QtAPQBR1CPru6Fx/DDO0457Fh8eWa+8+BTxvoEindc6xy54d/e1ysDNj+hBskrc4blgWudskduAM
whVS/NSDZZgDvYcs1z8JBScTtp3EIThZ6nXVgQ2scUKPjG96v/GGndzMrIzzo/krxOR0FUM/S4eA
EGC01xA16BEqGD+I9uWRfOpYjzcHS+HfQxl/x0nentdVEan5kNi66GEWEJevqHZuhMwHrg2yHfD+
PQzyZ9GXbKutX2aij1W1zwvkr+iT65jcrPZCaOu2A9MUQjkXpb9O+7fUvxajFLLXV516QAnHvnN/
Xo59Znd/GPhkbbZZG3FbsTa14Qc0Mpgi9cy3PXNUae9vfWphCMJOOZJlp3UF2gysfvx+ZDyjMulb
PXS2HOSry2M5u8/GqsIfkeSPk1gnvpsOcKzgKjlXhpDZbdv/hGl927b6VaLXM2+9M7cLOp2GZdEh
GwU3Jp+ulqXUiVuVWfOaGim+1naHcOdY6VVpoV+VutpKViHqXx7kuQmjMIsJoQXC8hNxsYA/J/ke
UZO2+U5H8jho2fZyiHMzBjeProBJoeaTipvZ+7KnO4RQY2lbNbjC9XhEl8DIjJlU91NTddx3Jg7O
ii6Tjn6SC+bxPgSZIoT26HoaZIt0GF3l95CcFkVp57e042cp5eeDIq2OIIqpWcT/uE46CYk4SWNj
Oa8a+sv7bhfvEaxehcfwUYtXKKbNC3WNZ+F0i4+1PYmT0lD1aepmxb7mZk6agkQwvkvwFJ+o2+Ks
hJs5HnDWz3kx0nOziNQL65OQI+Xy4yiNTg8sBd6PLcgthkoBDM/SkZeC2D9WmFX87SVDFsKbT8fe
T/40PBXdY7FG38+m9QEVywsO0Dm+euqwttImmFmf59IF+CIqwCZefpQtJxcPxFh0+gUFWdUe+a9R
T3vYCthiDHt1V64gR6+FXTqz28/cRAaZCbag9GBG3NzHz9lYstsPXZbZpYzjjIH/m4qHoTerMHZm
2vAWRT0O9Dl6S1P1KKfIFNd1hnGhgLLFcqdZqsiFt19VdS3e+I9Yyj74K6g7yIX8/TkctYEUHfNR
xZwCEEuxbuomF1PbKNxljjdfOVTL3ICrgNbe5VBnPiZ8fvpfOgsTlazJx5T8sNAbA9slXA0WuocO
I9ldLYYzF8K5MNoowcX5gojENEERvA4ui1EwZw0ePd6BagsWR3MV07ko44l9kjtYDbxTlMYKLNKi
bz32V7JmrkUzmknsziwMTqu/BjP+jJMwqSw2RpETRgL1rd1hqQxJ7qirf/gK/0fP+8/DQTuKO80E
88GXm+JLiixME6R8MruTQboVx67+Vrbd+vIC+HyLabyXRZNXMxeNNg3SC0Wldx6PClni6kyeChy5
Lkc4N4zTCJNkQMYEKUjxIrGF0N/LYFtNoT3E8Mcuh/l8mbB8sebBTBghCmRzJtOS+3EgZ61f2Nmq
RnRZXI+HkbkbgUggotfqYQ6K+AmXQwrFMpAsEUGUEQE02Tx9r7VlHrMQRncBxNVE+Kyb+CpbD0uc
Cy0oNKu5musnMCluydL4lOYJw5uWA/7j4vMKT7Mc1CjAAslLdYlrE9UHVK++9XAtl8IVFK51skko
Lt4KyXKuqj5VD1ffw9MW56WhAVueto2CUshk1+0KW72q15qNOaTdLIRXSi2ohs09a8584PFk+iva
ZOm4A9tQcTUe17b1Pd7izvDujZu9yeDL/7Zlx6fBTebTNcJkyFQfYWDOWqffhCLJYzVzfX2+M8cZ
PBnU5JTyM0uOG00e7xXzLrn1D+1PBKxunW23lO36tssX/myp/uyykdgdqPbjdQxw4eOyGRpSVZZO
SnqHXACkb5cGJ52Y6NCsEaNdiF8MfLR+YXq2cu7ngJefTgBUurmnacMbow7M9JLBpzUSNCtI7M4c
tqMQJJop0PCqv3uXgb4AFMymJA4FjMkY2xR4sjSqRZQV7Vul94EDp7K2hMFs7i4fNmdGhFc5tQoQ
eYb8Ke8pOjePeskq7EjDc200WrO+a1Q3L0c5t/7Z6fxs6ksgUaYpSOdZbaAGUWXrbbnPPSxMRaip
S9NovFXptUdLd78ZPrIpNdzNxeCIMiJgFdlQkqPp5cw9zj/dFe8Pg3//nKnCZYS4CkrkeWdriJWk
Ag2ZZkY0/HwEoJ0owoxp7KQOJGpDNXSFj8mbm+6Qd93ljTGTIJ+bOthjIiK95OTKFItSyFVR15FS
2JqIq6xj3Kd++YVakX157sbF9uGZwbc6DTMmESdJQtfJhV+jfg0JOb1xsupGlZJ9J6Hp0bo2mkn3
/124ydo3+7TTAZ9WtmahPSe4yk0klvkqLNN9X6MNhoPol38QEXEgg4q7prLrPg5QypMEXn1Y2V2O
DbMT7KPctS3UIvSmX8rJP5k1Llr8yilOopD5MZqFikviZ2phC5q8LYYfo0x3g4b45TGdXRsnUSb3
TTNUQtiUrA2rySn2oBxPjlokzcyz6VMCOa6NkzCTe6YN9Tx20raz2+5GaNFshA+foesQKu7Mfvpc
TnsPpSCGTV70ma9XNkOZmIle2AEuUPG+2ra2bEM32eczYzr/6f4d6BNhry7rHFIz2wrpBTRVFhqJ
qyTOXJ7j/v+0q1hyCFPx38/ULLEdUL03iZKle88vjqYb7USzuQk1VCwif6zz2JpSry6vi7MHMQ8X
SiSSweN6mls6vhh5bIXCFjedLa6pNK3UnbzrlqOhh2tLM9WYT6BU0izzNN7k9NCDtK7LlGlrl4Nd
P2NndK3u5XWCmrlmA0Zamatub2Bzukzu25vs1Z8FZZ9dOac/YXKiBEGgRzVe7DaNOs2L1o54w65Y
6t6u0V4j1Ew0sz32aTOzBc+k8R+HPklwlbgUTD9n6MnR3FuHYCUAF0EsGseE1EaTf3ak51bu6UCn
d45vZmobMdBBftbDaz1EIiybOSzPjQrlW5qSNL8o0E/Pr8Jv2g7mRQfKuDoiV257dhisqkWz7lfp
qniKltocMOXMuEaxXZzzFJEbdVroqkY8Q5gTMhduXZwgQnjShj/3SB2XwWRHnkaZ7vvI9VscuXFo
ldtvGraruHuuenVYueJPB2by5X145uDkiYfIH+UfkYLo/3F2Zc2N6tr6F1EFAgR6BYyHOHYSZ+wX
KkmnmQSIefj196PvrbNtTJm7T9UeHrq6ZAlpaWmtb5h8KqFCsy3q/coNghdSPESD4pYQuGrqJezo
3Nppo+YyuCZ/DdQur5soiIRiRuPn8u9NXbICCJ5Sv1nK78b7ZLp4mgx0FKIZUlZ5cszzhnNtGJDu
wIXoICClEVWm7OjozvMengGidtS+3XRi+FLqhK0GjW1gp3S6vah/k6pbv2Jy0n1fMz0o1FYuNHRf
NVsKXXGK7/KX5g6Fc8mGBAb4vPSr0A9dZ6WwCV64OuaiKzI+BThn6NThbTL5ASmcZyPDRCpROD3w
9/Va/zIdeFoefDtxRL5oSjWGkKsJ4wpGbRLUSLiZXX5dBv56qrAxWYLEiC6hnB4Yjiy/cfEppz7S
63ph3869+TDDf0Yc99tZNihDJbbWCUYs8JSlytrblSgUqPBl+FP3rg5PvsxtN/pSwn6NyIADzPm4
kw3WaF5IgY3Ecx0uGO4Xd+J1sZLW/w9bMXluTfHEYwylkOtqKZqDLAspnipSNgDp1n32tIkhLkwg
xQFovZX6IVjoJu8fm4GFlp4spTqzRxYU5RGFh5fm9IquE7VthwgJdwJxKIqStKSFrqbnSxnVXMBD
BvqfcSZLSjuJmL6RVbiaxR5W8BvIXRjusNEeQpRfwofuE44Ga77o9Hf9NFLBSMcjEImPrly5Csk+
j6E6UjXA0NerUNSbRlKeFyLB9Rpi6WDUgKKjhmbQNL52XisaL0OVYDS5Lg8cNH4owAFFyL9wQhS7
smWyUv2NtvB6mR1XB5oWTi1o4P0NEGfHo6BlqfYxzdw8ex1ycMwziAAtwZFn7mC4W4+mhWOlGxSO
yRuio7WvoBmTjXVb9ZRuR/JwqFnsE35Bsjt6+v03yQXQRTA1AiqKqeZVO6ZRC19OewN1F/6WIXa2
BlTes4WC9PXyjZ1WlCPARYTK7pTpoAUofFIBaUgRlTbqCZsyDv+Uobaw9a93IEA8APMCI4RuAXbK
ZRDL6kINQRSucbKSz74s75S44guR8vqGvxxjEppDVFWaXGtqV0lIDTEoBqvhwAjtXO+fBPu5vd+X
JjSu69m2kztIqwR1DFWkAJW+3O8+mqLkS5f8uK0ub5vLKU0ChldLZSj8MEcMjh7a9Wh92LyOLkTA
1iys3tyExmwCOgP4zFe7DUXxojT1vHFrAYEkQGkk/nV7yWYKwP+bsPzfEFf5nsFjze8xBGQRN8Ym
PQEAF64B9XRRNhUuXYgMczNCSQ+NPnBsCYp6l5+oaFkD/GjRuFHFXqgJUd9+SYH4ihYOLATKF6ga
MmX0T5rWDWFYTIuaYErBHhplqaOWK6m2Rr8Y88ELoKNijwKuGswqgaN9WPpmc4cXNVn0XsAbA3Zy
EpXMDDatkC1GXO+EbfawyAurjad4Cx9uZiHHVIBgc0Az4crQNC6iHECnqAXHUM3WcONo4BwGiarb
22NplMnjrYqlrMqNsnHlCLKSsckhlpfK29uDzKzYxVQme4KxRtKzAjdh3pCXiDd7Ure/hzxZ/+th
RvIfCN54Qo11p8utl0qo49NMKt1GxGvNiG1Wm2ttkT8wMxvsbbRg4ReIRtL0++dt2Kp1lnVu3JZ3
4F1lFi9aPASMf8sXxjYHOhtNPiA9VeVKC0TjDVGHROA9CFntMuN3BnSPfAaFx9vrNpPOo80LaiUy
QeAIQcC7XLicVm3Qwa3Xzf/w34rFT95z6cTPnpWuYPh9t2TyPbPngK1AOxavQsxveq0rY20GyD7Z
zWMVSO34oZWKpebizEfCvQpw84iSvcavGkOceKg+yi71kzXnMKju9EMis4X4PTvMWKpDHEDKMK2p
Fmoq6jLwoYXO7jXxldFvTV64xK/TV+yDMUdHixTtkGmqFXhekAMkAvPfElqF8GBJamFnWgO51Id8
sYX9FwAyufxgv4W4StGvRHVwcohQE9SgdZoNrsb9ILYAAe63kd+AnSLXvyHXIH80ea9DMbSLD02Y
KnauhH3jSMFQBU7W4KKx4H5R3/mtpG7CoYTLBLQTLUj40IMUmwP02OAi2UQlVKeKJDpkRlnbYaRH
v8yurzloAULecFG3PyQLYe8eyqw6FnUAKT9ZpA6k1qEOrkQgEyqa5Nw+CDO5zMXcJxe/Vpdtywzo
mMc+AaUPBJNdpHiqnQVa4hZDGbi3x5s5CCb2KB4H6G1co8WyxAfcLUYaWOvsi0fe7yzUF6Y0U5jE
w+BsDHJ5tg2l1fxEqfB0xgthcGDJueMwHP9iBoRdH1UwTCxjPax8u1pXLzm0JqFqG60BYSFLR3J2
dc9+ySQbRa1Z8nwfs9W59xqnMFukkROn1Xuhk4UkZO7MnE96XPizPDGvEyWIR3OJhBmrHLb0osJr
oXr38PTTWbpw74zX19WROZvY5MiQnkUyTAPwwJSglV37wiVc+aZyvw1F+Rxr5TYTvZt2i0pffxkS
t0aebNjS0/UygmK169HSX6mwpZDV/ge/4k8LMQtd6qF1yCq2TuPipSPqpuMMYpkt+2pr7zPs5G3a
dx6YHXViq4X8bDaN71RGB/8hXVn36vASl6PccpDc6TKckZQceriQFAO3wZB/0q44MlPsRS0/pBH1
bU3lbhMKV1O9XcuCP1LXUZtJ5KPL2r3RhByfAj36RHocuu457Ntj2Yt37P93xYNXlRd2kV0IBJ2k
xYu1NjeMF9CKGpTXfIheC25+tLBrNANv55HhCG15BZKpJsQ6NNn2s9aDnRbeIX4ATerUp3epR48B
acrtQGTAEJp4OJo1NGINI1Jsygri6EGw7qsWCM2m3QPHLMPENWpWQRNAehPd75xE0GpPSGVlgXjB
JY2WhSIDTlwHuyFUH7QsuTdJeMcAe4DksYpavz4Ydi4UuIGR+o9QzdJlyBUc9Iv5XZGbwhrKCBFS
wIFXaVW7VczfOamPMJwNnNDLbbwYDylJ7aIyeqtQvb0ZpYck0EIbFq8r4LndQTYcHkmrRCd/CsU/
eAGxoLcKX+lmT2njKGPdpiqTP+Fgfsly87tCpgV3wQKcZB0CyAWk5EP/t8qpHZQGNLPTTIOZr3yC
6SxwWMWuooqVRPK6UIwd7aFRrDV458PJCa90NwVdUuX9WsjQqdfF1mtOgZlB2O7PkFb3rfrTNsY3
E+yxbysYxraa5ctouuT6R62VO4kMIBTFD2ZgrOSMQ/1+KL9I6R0kr7FjkXOrj/tNDddrlbOtIqLX
QRnWTcRHfeM1UX58wvdNALHxdD0qbRMqr4DgtLKG7dHNTJ0QEEpPDtc9D9yilL/xAoce7EMLKhjq
MTu1U1cy1hKcUIfAMgE4KkdLJVcKuxfuZXuV+7tiiFwhMENeWEQ9eDCCKfRfwBzavDgFUPkLVOUH
BaVdnenA93IhLBgtQNPF2JJWt6XSsNHZs3NPv4fZ3cpHkbjr8j2IfRAawsnpFSj1869CsG+adzsg
Hx4H5bunvRuYCQyvm32tSx+NaT5nMgxn/GorGvUNLwVbgdFBxmJbIYXlawfYGN+xgK7i6AXZjsN7
cw3hOuwFZa0z/hmxYVWr6rpBd7dK6tTi4jlv8GftT8+qLR6Fdpb2cIxTPmid/XQ+XBnKQXtMumoj
Cfom+9jTBMXsKkMb3Fz1Jb8XKHBn9IDS7yogxlOZM1jNJeVfdy749sTBVstgz+fD3MVMsvvBENAN
6ygWWJN2pldBFyM8IGDtCAyrI3W4NzvjHbocwEO06o4rrMaGQg1bBELbxMLco9if2lCRblZAwsE/
OTGf4iyDjVxFnqF+vIJspoBZGpSOfJBg7MQPPrUqXnlEO5EAfnId846cdLFdBPRBa7TSkjq5XIMW
8ZCb5VoVyOA14EQlDkeByOSPHBAyuL4Ndw2tnlquApDODkUZvNZ91u+EAjkbIx72YWneRQag6qBq
Fk6hhfEayMAcMUyXIY8Nf7OEUSuVzScDLvPrKiJPGak+FTiO4o8H8CTwOm4l33PyFqUmU5LgelSE
thqS96iAW4NcNvASqPd5hcCadj68CBTtj9TLwP4IsYWRCeQqzMFKg4FbJZfeeaM91WH6BqitU2Th
u6Jk/V7ru2ND859KZXvFh6eeFBgfGnz74ChhwvbA6PoVirvDykNfY10Mugm3wwpa3wp5Rffp1GZK
vEJdarB0WX6SjPpeS8pH2SxtoJM+pQRWbBEnsoWOkrZKIVoPJwfjJTHFewEnEUsBBamptEPEDYh9
qbArlFUBQW6yD1sYVgQMwspqF/7g1WkXGf52w7xDpA/PJmwUDBbtfSLuPQaB7QAfy8j6NxINPyX4
Juuwh5ywbqRvktrCxCMXewh2d9aQ0T+g3cHngHg/ImC7Puq/8UnRSCvrl7Aut20d/kCs7DtQijHi
YXopbDQ8KGIMvrISlf/QSSyysnK0FO+GrTTAACGNtyLWqa0YkNNSwj1V+2Mz4HIKG8MtyxxuHxK3
ZSN6koeS4yh6OKF1dJfl3Zfh+bDYRsXEUqrwBKNr0zFVdGNFrUfIjf1H2lO0bCkaijxiq7YNIkeN
R6lqrfddg2SweU8VQAf50CAuM9nJlSSxWJjBSoNm700S0ddKDu4SrsJsgOF6CVVxQGH4teLpd88N
iIwXHK6HtH5WdaPcBLn/mKvhfYL8ANESAVZ06BhJBkIKnJH9cHAVv7kXpvrYq/S+hKsHNJrhFBDk
+ob2/DGQ1BiujvCYKApthzTdBVYVFgaRedf1eJI0smfjXnyVMHPW9K9MNPc0zH9LPRhVCGqiSWEX
Aj/0qIGcfy+7JUvfW1HaUNaBLHsEp48+teCefsr90rOKZKTYtjbeEY8NpO+pET7VMfVWRlU5jYef
wX24sKux3lpRB3BvkuUvTK8L3PIARytGAJNAg3ZWntDfISNHGpDOlplvN2njcgo/QEpWgSydlFK7
I3FE4bvAQMKP+WsHh0fJ8Ha08B5CWu2U/J5wJAt1uBk05QSn0n2Y/+j6FwKf3RtDssp8iM7jVfoE
5X+b9we/wBlUVWEDKLWW/R7G7jKNLK1v3QThR87a01BEDwUR68wgNoXb/VAE67ZGmm6YQrU7hj1W
4yvBL0INIXyfjAYWDX1UmbwzodIvacKzQw1lrz5TTNtTfPiDqmumcivU87Vfha6nPfehvO013Skg
jw87LjR0KvhX+m808KETpwLESJs37uv3DLYAKFlCMLrbtkHpdEm+6kyVPUlt++CRJLDbIvTstA83
jca2YWTATTuq9hJuDxhnGjYi8FZGnLWHsH8mmnLUYWoTht17XSObKAUMFYtMxE5PoD6vd8166GDB
Gsd73NhIItW9UkH1vZHSPaiNDmWj16Z2L+lFtYJ9yQqB3cmkN0i1r/oBZK8GwgzVYCEagSdlOgBh
W2Vpwlin2jS03AdaeQ9N/ceofA3rV418eckH88udVjNHSei+qei6RpyRpXJLPO0wjLafVb2l5lfm
kV+oAaZjgHV0GAR1JVIztRD7gPUfRqfd5XJzbAy2kePi4A131AvupL7cpVW+CaJg28cZ2t7iVc5x
hmXX9+VNVEM+MxkfsWa3Z3rQw3cL+yVGY5MmxVefF19x2jBcmw+NnuK6LQy+0krlBwf10Av9TglC
u4zy3zzno3EH+6Oz4LWImp0WZ5sgg22s2e5UARvSpr+r4GXhEbTD8/QnCgu4k2UITTntMwtFuQro
RNkEsjQTcOWBexF02oESkWCrEN+3bXmvDvJGz7sXX1SPkpe+NrgKVo1ZHvs8xTYV2R1LzB8IPqAv
2oXHIGvtyoDFD5Bsb7efynOPR1QkAEvVKDBl2uQZ23mF3LHCAHitUH6TQaxSHRZOZg1tCfX79lAz
bSdk8bC309AJGl+Rk9djpChGncCdECIoacdXv+RV+bcJwAIYuifO/0Knl7SMrid4OejkEdkFhUl6
0fWu2nfDW0LMl0BPjkMx7ipzSZFzpmwFPBsEecGGRxluqv9ZhGafVhxezYKpd1KWv0qVv/JlZQlr
Ml9NYpAYBnoO5nfTalIJ+p/n50nj9oxBGnuv+Wybp7BRy9/g07dJ2uTUqPWOqC1sMfD6044eL4HF
150kMu5a0iMfhCFPsGn7Yxy/tC3M/BQ3LX4imbiJXK1ghosWJ9JtvIq8osLJgIqpQhE5GajJSwWi
2YLN2XQm7+2srIkkyVrl+iLEibkfEToLm+8a6oB6zdkQY2njrHTBOOAlSYtPo90XhaMguQwclMVG
CJu5VR+r1kGbLTE2/BBZsdPeyUtlmvm98c8nm3QERCt3qp7gYqTDUS9OqngYpIXyzN9K/FXd4myS
k4bAQAzBYoptESZAp4QaChS/4F4sjBeqAF1RnVKw/3kd3xWxbpspcXr4/Qz6J+QqtiFfS0rqNACv
GgWcHCGArIhqLVFIEnN53WjqoZL9hV+88OGnTbShTFKwcYBUj4J6V+NxrKXGQhVpaYhJEb6S4MgY
ygT+6WkP8Y3REz3+930YOK4C7AEVJxhTTGH9baeXqVYGCh6ZnpOUphWCu9A0H7e38NwGOg/Vk4nE
HsoiuhAwEmJwSM8HpdqSkqkrsy2W8FjXQ10Gzcl5HJoCCa2HLcMNmJPp1Wvlh08UHNylU0muSnyX
A01OZRU1elkzA11u3lhx1O3hALqOSgqUwF4Pw1WdhVs1II+DtjN8kN27pd7WTBv38hdMjmWX4tGt
JyFk0h1I6alOsvK2I9ALNMr2d+z+d9cRMP0AJ7DRPOQyDHmRprRS6Q/uUAPFWg0bIQUPXjesI5K+
3N4v1xt/nNk/Q41rfxbxFJTYdRRwalS2ACWT91EUL3y+uW0CBxRQMnRAVa5U+jyzZ7Ik4Wil4Uss
Pmvz2OOV8O9nAUggqH9o1oz9x8tZdDwDVE7C1aDpfB14wgbDY3V7iOurQR/NX/8zxGS3hyl8mfAs
rUZvoHAVhLB7R8PCSpv0qKR5aDchyGVaHi1hm6+RYgCRQKgHqTe6FCBiXE6NRb7oC6lWAKAq9nWO
c7YiePoRR3WyNbPJcfiDp4YO/vlgUeiVAymxTAOf+Yb4EcBK/BU6uWKBBEkccKPMWldO7ghfoxpy
yKtuQbBlaZDJCgdm32uSLjVu5+HOrUX/KccK/DYH9fVff8qL2UzjCS99TeGZ4g6MbGpuCPhkkk2s
0l2uJg+FAd5lteQZMP74y0t3/Iz/rOAkgngJS7KgZsAtNC+sevQz2THhj22iXHx7cnOrOLpKwGQc
ArI42pf7pS0YnLagrO3WicisIo13vQQn1URuT7cHmmlcAxIKJQftL1P/qjeaSzXsSIGadk344BYa
fDmk4I5GL62GZgU9tN7rQGA2Hbboyqi2WQnYiT/f/g1zq2rK2I84l4C7TFNpwvw6hMUcWBo+pPST
FDQvuG63eCRz5b9Y1/OhJh+Q9HoumVVFXIELjlJUG/3U8rN/DzsABgCiOzoALjATn7qfSDSKU57j
EHhwkPS874p+xMGSLdjssp0NMv75WdA30yCHLQBqICJCSHmKVeOUJblboc53+/vMvebATzANAD0Q
myEldDlSqImgMWK1BZGyX/l33A002I1Qq3dg6wA4qKN8/PsMCCsIdIgOo4G/2dblkH5bdLLS4IXi
+eVdUrW/pCDadIQu6beNUWJ6os/HmWwIo04LE3GZuH2drUt4T6KPttICw0oGyaHi3woKAQ09qj3h
yQhE69VbruKDovWqgoXUpZ8iiI+ExXcaahoLmIrZWeFA09FAgV0R3LsCYjjxGKfKQrWUQqDSeJ8Y
JsD0j322MKf53XE2GLn8VJIUljCyRgSpvpPX0eakvA9fojfN6l1pnbnkawk7P9OQH5fxn+lN2uBe
mtaIwioZ5ZrrAP4bUKN1+FG46p672Qs860cCvA+5P7vcJq7QrAKqKvVCLPmbwF3tnbOfMWZlZwcQ
rp4oL6uEIJ+EGXazl1GUe4A0zsnfjaejfA4f6LHcm5v4hH8/4A22cDBnI8DZDxhvkbMfAEQ2tDyC
AIap1W6sh+kwn8RbLo+XrqO5/QSoIIjncFXSrmQGYhYXuOd0ULXNEdCixWvgf11TeK3VQITS4MrS
iHMXIPR3wNoGAe36nQWKDet6xUCg1n5Khn82cLG+HdaWhph8vg5VogKZJtCBaEyyfp9Ke7ToFzbJ
3CcCfQfqWiPYEQInl5+Il2nSyU2HPZLr0SrJw6OWMbfQzNQKBfm6PaOZZwAAaIA7IswgcZiClaH8
V2gKNMTdMkWXDigRaSFbmF0yk0EDAQDBa61uiDOmZYZHNgiPj234Hde5lcF//PYsFga5KhSkEQFY
AceqbAdLKINdFK+S+Lw9yPxS/WcmbPI4QwdURD7BUrW0PGhFfChq6fX2EOOteBkegP5Czk9xZkDy
mUJsQwChSKKjMzWihmEuvm4RD4v1YjQcf+qtcSZXGJrTbZRGHUWt1Vsj1rf3HbS/rWZT3qODf9fY
bB0Ly9xkR35PDvkXjAeWQqFyvc0v5zrJEBpda9A8x1xHgkj7WR70DZ5XDnmOQ6t12I7eoY31saSg
uDAsHA8uT9fgcWUgOqbO98FDCPUTiOV7z8OBntJPcAzd5CR+oROpfNz+stebZ5zteItTkAIAl70c
topViXhmSyFbl7zWrQyVfiP+fXuM61NwOcb4G85iOxrcfUkYVrTInqtMQX84t6t+yb9nbhRNAwkP
8pPgvkzFFiQ94RpomgBODKUFew/LkzQ7lsjCkb6+PyDcokMEA0MAjzutYQ9tCEEJgSLTAAPXQQ2d
IIhWgV44eUYeafXn9tLNbcbz0cY/P1s60w+yXPEYrJx07yOSqxcTYKZHSOPeHmaGLQymJNLiscEB
fs30gPuMBLIa6rBTTQbdKrq+Q12Lu6kE4wZ1oDtawjBSCsQuGdS3opLaf323XI4/OfhE12udF/Lg
0mjYVTn74xtdYOESeGyqxeLZ3Cc8n+zkhCdQW1CT1Ienesw9l5S+9+j1SgLPaTN9ygLfs0pWbGJ4
gziibb6UNtljS3zXQTnYQ923uzrV0QEEWn5tAud0RJqxtJlnGIcgwivALI+wb3jITIJ6U3p0yHpp
cKv3ygVu3Y53bQuzu8rS18SRJbuF78qSVPviqORyu6FsCvhAKAY4X9kFsYhdH/Q3yTZWHoO6mOUd
lVV5kpzs7fb2m7teRprzKCSIqU5ZIqEu+Wgk88Et+tzmObXaGMYhqB8R+MTnQe3IGdmYvF7fHnYu
9oGmDzIZ0jKMPO6Ts8OlG3WkG35FXUD83gx0+Ex4st8egswd4PMxJhu7hVLA4A9scHtAEhQrA2IS
1Z0jso3hjR/ZanTbbZ9jJ4QNHF1xlMt6pxI24Xb1qtqJW29u/6CZyjFmfDbpyeaXNDWSiF5C+2lV
7YEAhkAwqCS/pDUHN19dKBbOlGQuRjOnt1odhTU0HQZcpqNvZGnXteM5jW1asOQKLHhxiYVIsjjk
5OS0ahky1pqDa5yKvRRapR2ABQ3TG6htOcJe5gjOjsiMsb4FV3NcCpMRURxkXAYz8W92FNj8FL54
brxVYTpW3KsPxgIFYC5YQ4IABSZYzaDPNKUZBDlv0RQfUwX9CTAXi3YHDsBooALYyb4ED1d9dAJK
bmllx706yc4UPMLRKAa5YZQmuDwvmSxnEXCBuMff9dpqe4t9BzakEBCo39RftWQBLoSQeAcIGKiS
y8aGM2HifPxpNt2GZR8VQ6y4aGlZHRk+hlzbFtHvgicWHiarhur3JIkXLvyZKAE7CbAmNQgKgBcz
iRKSrvhFDp1JV/L30BEGB2thXWeWFUwkCiVa3L6g20wG6LTEr1kOAQsIXa3z/MUfCpAm1kG+rhPZ
Jng13A4BMyGJIOWD7i2UuulVCYwljWakDOPpbXcv5RQT8x3uiSc9WnLZmTsaBG0WOLGB/Dz2/S+3
TF/lfa50EF7R1kiRyGq4i9EhSF9hLWrVp/R+6QabSQIJ8j9MCh8Lb+rJeCnXaGiOqid1oWw6pQNc
UVrF8G6+vYRzw4AkDxELKNCOtOfLaQW0MkWZoknVFrEV0x58IrxPAGe6PcwMtRHKkahVQMdi/N/f
5T27ofI8orVnYBySmKewbDaRBjSP3GxxCtZpCPCYwe2hpy8Jg+QvzVbZcBQxsPe1tvbywfVqxUEf
baFMNs5uEgdAqEMIQOXvr2Db5eyrpPfMVPZqN2oilIv8VSNA3UgOcpk+lOZSn2vm/KGSPnpsQKoZ
fYTJJy2AvTQ9oFJdzZSiVe55MuQRB2lBmWh2TtCCgwLdaAgw1WzNmirIs9Jv3FTObT8hQGyntgCu
o5FlNMWXBEpmhkNdA6+V0T4ess2TDZQbEh9qoDvcRsNXyphdlsGqMiSIXSOGsteFfTSzhuj2MAXU
UWyoqxvKQKBMSQXaz6gOPdqhmdEB/uneCfxYfZdCcVJGAXzpopqdpIGuAXwBRk248RSd7V41gC5J
QFtoyxTpqcwDHXQHdqxrD1BLE2wCtIJuz3PmWEI6Ai2msVEB28/JYzZJ4lpRxqS5iILECpL6Afa+
GyUKFxqDMxH7Ypxxuc8mFjcM2J8EmAbCPUtA01sdToNU20aElrX3SYclQfaliU1WsveBH4+LBCoH
YQw0c1o+4vFx4IH8/t8s4Ki/YfyV6JlkMjAN9mLTBzax1rEf/A+elJbhn24PMiNmCfnMUedjbCHr
sHe8XL4WGWhfNIDPjCQ0A/hMy3sNFCh5Q+/1b26Icvd9fhKGDceb9e3B504CLiTMb6TSXrUT0jAG
yl/HFvFbAEXxtFDihUgy+63ORiCXs6OD1/VNiPxThhenIkdWhNqfHi/JQ80dLpixIBDj4YI3++RT
JW2X68ZIaoP4ryUZhZ3Tp7b9SdDVzJXVf7FoZ2NNpsRrkXWiHauwQmBOqg68d8w2twdZmtB0V+SE
ph5ngExw+jOAh2HVRmOriXmQwvo5Vdm/rpljF55NanKIy2S8WmtgSE31Qy2JrXq/mnZhjJlU62KM
ybktDLMH3xILVxN1HRsjWIi4TH8R0ZIO9FymBQUWMKkJBGJHjY/LbdcYiSwlSLbcqPDuatrYUZRa
mTm8KzD9qEFZSGJoItYqINW91entPhPfpF24aGYydKjAjJgy/BfmlJO7OhMaSjYVrdwEFKQgVHZc
het5FL6Br+7USXXMhepE0ZKk/MywFIx43DLA2qB8NT0LcIftzQ5nwSukQ+GxlT6q9Q/qPZX5SdVT
SN51m1oJnNs7dm7NAW2DkD0gUSg8TlOTvIUvfaLlo/CV9qgcvbUAzcwmW+2YHrr78LSoHi3PhC+K
AvxYKUEf5kq/maB8qhZmr8DtKfpl+CP1Oora2BaVWqyrmrex09Vy9O5D0Omhp1q7qrLRspB271qm
jY9gXtgIyrqTq6rnhGYLZKXQ8JoLuu9GlA6MaI61BpZ/obd4RjJ0LLT6vhu0YBWaFDoh4NDhb8DD
IiVxAWPGIYZwrfcuyQOkj0Hi0HP+CMk0ZGvaptPg3xjJ33Gm3o1Z0Bqp8lMm8Cg3tBDAXhL/EZLm
gmgNmY4ECBE1OIUF9Zys96mdGt1GV1IdJLmwsXipvMAu+DMz1MRpOxi6DOLTi5O3LEsh81y2haUG
oPrwpAbnB76hep8964lC7d6PVuCYICse0EJu/WawIwblG8Clvhqv34KH3qySMKhXRmECDj+II2J4
AF453+NZ9gT62V72YzCwdP+9B/Z0pbc1YCS8Bw8yf2U6GBOaJHLX8xQJ3CnTRv1hV+hDZ+cmJDra
iOd2TcXHoIrfRoJHstbWsUON7iNPJfBLe3Wl5y1xFMLlpRfETKqCFwr2DJyox2xzjLpnqYpO2z5K
OnS0tUewJPnvsd7DVukf/ZBFVgCnh8fejTbRLshsNbLU3wsnZCao41hCcga5O/AP05NZQc9fK1WA
xSDYtO+cYtseimO4y1BS1A0bIjdO/NHc8/tu6VE9d1DOB55cWbXXC1/xKnTyu6iyIi9uT4VSm1+3
54e2wdwMz0/kZCCBAnDRKax0yyFRlY0xdOCZdxmqTVIcsMDt/db/SUOIqK1oq0Iv0o8TcOGgFvKW
jwQK2ygSvqPwcNgkyFk2BDF6B+NH3w1LHa6nelxvWKpkzgChQ4uWoAkL+JS5DSS0nUqn3QrpQbQx
a6Www8BIHnQi+DMcFIiwPURj3ZKFLG/rtPc2fl1xATYQbNVc6KaEKRiTov3xoLvPrLSG0YnNYDdZ
bQaolW00LRPULkI49rl4rsSrWKGe3RAp2vamkd8VZSivRdMon6ZIySo32nBjNCDtDB1+mkyH1MEd
AZ1fvwzWfpB6ezgKwzcgQAqf20NagFIbRBlEtZqQRXasGPlKAFMPElZvNGBlkugkxUkNfQIiQLoJ
zfsh61DK8+VvUmnfrWnYhl+P1JpNyyIPfFCqYhd726ZDfRW+BRzslLDcll3HLeYrrw3NDtDYeq+F
8k45LW0RgeyZdOtUSp+FJ58IaCQM9QpQVqIX8Dgf0pavYtBkTRCtSikPrCYpXjJQSctCe2rCaB0E
KI3HvHkHr8rJ+/ZA0uxH8YdDVSj7Xoofhlp6S5P45EX6mvrDZ5tUWz2ScqsV0MwApfLot9o+EPSU
xPKBNtm9r+egE6YBwkiOKklJ1nqegDTe5VCsbUIwpVIN0oelaceQvo6TeMsr7Y8iWGLlmfdQRfEd
15IDqYw/WtzbmSJvsTwAjYTduvD8X2nXHwcmbamUP9DQPw4h6MD/w9GZNceKK0H4FxEBYn9laZpe
7fbuF8L2sRGLBAJJCH79ZM/bxD1zPcfdIFVlZX1ZD9bn3Lf2YQv6OpsY1h2xKYijM4stCHzYLA6A
3KiHfLPkUY9xycHyLG0l3cTCLhKWO5E70kxPzObh1Vh1mHUNumiY/3osFVZeXlkqKltie4nHgz6R
0hkzDgtREt+DLbESviRTMJyqZXtZ2PaxRsGKJDm64kZa8zaQAFOzCYk4q7xMcVhnMcesYIqCDzY6
Yk+WtbovMb8QvUx72fF/bQVqRdNbDXZO2YidMJjWEGrlJ8rgFsBCqsT/WyIKD8AyPPujkyte74a4
/kLx9GWs+bt2gCEAzxa7cJw/jd3IDqKOVIIrD5cDLLCIYzV/uGRzp8JHtLAqX2y8Md6IUJkw0q8u
ALyJhFU81Y6SSSy8Y4QMRcH7bItR23odMjtWOX44qjrytSPwUcRjuvbe8zI6bdFU427AI8SjKYff
GyHfuHqX6DPm0sf6fmcBCz6GJd1UWzrCYHhAsJSN6X/uMf0ZRPJV+1gvjdgrUcGzbwUHM1W3eBMP
4WiVmxU+8nYosR55bQw+WoT1YLYuYp5yMgS5Y3fH2Sxzsm4aRAX46k/9GLrlQLHZrABQFBVIGmw4
bB4ra+JfXLnsl7755xs4+wNvxGtoZRpQBG+Lf/ER/dHJcOzW6jOWPdLAUq/LgrVg5Dz/BXo5rMzc
aiDI8ILs+lH/LL65DZ11Jnzdb4v/NETkHSmkmNao4IKDDocH694c7WJBjyAbd6DtV7PJwpXRy2oC
N4G9A+vFqukSTYI3D1nZgAqg3Zzs5QBg/1mt1u/G5qdWssNAORq1oHuktoMKjtlYtql0Oev1oxP8
Qxr3l0gsjq59ZOUWQggBVqggaCo2FLaacXqK6mli9MUOO5lEiszZGmGPLu4jdajUWBWh6KNdELHb
1rtIY4zmPQry78AseKBi2eCLHVkWuxtgFEtNEyBHWWo741ONc2Oug29UME+w+OBPFqqLwWuxbOAU
9RY8Ks1e18hNYDK8bWv/YBP9CL35hhD6dO2agtyDx2ykJWLw9uqa8a1Dsz17LDMx3TuiQi4Rtc8b
jZ9GVR9Xgm3A0fPeQabI7HkrmtqkyuP7lbHzBoV6pTSzR7gZ1Vq42sXSGH028XhlYZ3DfbhvKQRB
hAxEku9H29uxleQTomNcyznWASZdFOkcfVcVjdccsG122VR0i2PsKDOsnRGu54TU9CFQ9kffi5Pt
kKMK1309OF/V0gCZsW0qUSzEjmzT4jFqxtSh2B8fuimltf8lov5hArohQUzYHs6fJ4NfGeiuHSdT
6W/bh481KtbUqa3dfQWdY7LIMfLbm7JxOcU4CNwWOLeOkdxHelQb+Ldxik5w8uRm2k61Hx6p4Rm3
xkvlRCV2Jt6a0CR9U+0rAI5RVlb/gOgq116X92ityDiZ8OLUB6HCsA0rSiGu3eAIFSdjg3nf2gnW
U84vMmxY0oRofDuNJXdMDEgyEOxgsta6rjQ6bbR7Ypa6bYO6WjL85euYMYfv3NY8hNIpgbwozLBl
TVh/wy+QDy4II9JiS8LkXKWVBVHMMpNMOsu91pP1oyMHi2ukLsPaeydD1ScCeJplWZ+rln+KeHgR
orn1q3ayqUYcTWupLUMw5ojiv2pSr0Z01mjrh2qRr51jxYiHCoogFmEyrf1t80BIJNGvP7l7jCPS
uqcCDTA/rBQ7MZN+Q+bB2SHBOY6AXA0nGPnxrjJPXQMy/2In7DJhl0a361PP2cGNmisEj8zl83Hb
3E83XItwHfdVIFPQVjFZ5LDHVGiDdx2+7Ak7EBmP52cZwlfPhYWt4W7Mghm7CfVs/dbRUMbtHD3y
uZtAh5Bd5tXRG42jA/wwPFkGStMJH1IKX4mFeUx8IMKchG+/r9N4btV02PqYpBXgK0dT+Tql3uLm
sAI0yaZnDKMYVsDlVOORYtvOAJ2TWKPMWRQdQSw8r4KVjfbTdvb3WCfiOKZNgAPWqnHt+2ij+unM
4uE7HMDeQNWTwGr70bj8ulhBMS39R1RFwa1hBm2NFz/1rMEggGkgaWLn2x4FsBXT3TPacbjd78a2
xtZvZrCdI0GyyuX+3wBehfs/jOJJ2aaGnpspZk9xtS1pr7wuXUAAqMd6w+7BwJ5l1Ec3NXdWUy7I
KBHYx1PiFlbGe96wgwwDda3js0Vq/zgFaovKqrPtj6ClUREjDm1NBJlNCIpWhag5WMo1MDvYJ37S
ESNxKomNorLSXj4zp3up3WY9eNM2HLRHcXnLevaKrdH2VfiWjXVjEie4O0RhfMAWo84av0OcGzmL
u1c1KYxG5uraVc4Fm7sApC0XytlzrFwP5fSWS6v+VqH5QeTkrqPhCZtNyWARnCBqwudU8ze7Xd4h
7/71Qbsjgh8q7ebUab4GxXEmevIc9DDE29hYFFWsMiNx4bd3PWUaru62XIBJzqalOfTgvebKpnZi
WfzDU+zTaieV1GLC4j2drIKGoHAAd9ACtOUeR6wv7FeOZKGankNnPhpPlbaoL30DXI/gNLc1EuuQ
QRuQ+rMJ55IP9n5rl6UENaUQEJYkiUyKhL2TL+TL6IX/UL0h89d4bWGHDcmHQA6Z48gXH/nrybSN
cxL59GDzbsjHwJYHyutiGPASSHQbSIp6hPul4NtWbLDmJXaExSKUH8dQy6L2rQKWIRcFHQ7OoBsK
LaYLgklvGGY1edUZ8EDgGSraykMwkYHygICQHhvz/mezTOdBNEPmxaIGeaRHPsA0r2lN68fJDs5t
J18QcfzCN+BJOf83tFzcfM0P9eSfdO9eA5e8R+Gi8nZuRCYJzpqRhc8swFhj7aIw2wxANFQ3Khna
VaL43dxiaYPS8iKQbXBsJgFWpkJFt6fAXcNvGWkAn2iUBZqynVjQolTbdKxX9jNP8m20+gKUiTKw
m2MV4iQPpQb+aeu+DFt+63Z8aUPzSADHQik9XrG23mTaaEAtHKz4yxpnq6qbb7tanh3t2Knv11Ac
h7Ih+mqpESvKDrjQ/jL/ayeZYW4HcpE35q2H+YXjQuxQR40BdFuFL42IDnSRQzIwVeqmeZnmem+H
/bdS3vu02q+UbF9DG/IEZrUqN2rG5q7Z8ihG9YD6ESXSHYGiB/AwQ6WfA44c77oLc8K8CQyTwQCh
jiPQkeFZoJJBdTw1uyVydGnPlZ20DfXTUaiDsKxd3aKL47Y+ksWgeIetug9N1nNkHYVz1yZ4s0uE
fhQduiy1qLNjyf2owr+RQA1VxrkJ1DneYJ+GFpnzrdiBnpnVQfjsrvSlHegH4VjdBm0owelwbxXV
ZY4Jrg5xHGa6BwyqTlbQkaaoxdWLbB4jsRBZk0MnUMs04smdkIZqrPUHHRPPtha0oGZ8EGK4P8hx
quLlY9VR2ljzsxvjbGIt2DJKXfnSfHl2fY9tQnzreCY6/kBw22WImw+52DczN4g3clThLg19EcoK
MJydLVzek/tFIv43xVuYjLp+1ca0O1Ajp7RHwuHD1Mv6hGJqyZwI5czMzJsTy+e5akCKGX7AYQd1
zbXOMRKtmV6OZBh3/I6dCML23QTgm7h++4LmKt9qnaOiKGtof6ydDLhbLA+68aWGyyDb+uGhoVWB
KLp/E1blIxY8Dt0GDFN484X3CJhXASjYH2EWGDH4kXqNEWga3AzTZ4qgvkQ2qP4BXzlaVZV2Q4fL
oQGicwPjaKPriwrJSeJPteOU6GOLvhMXQ1eSUgZYlMCWZxpG5mES4XPvc3tvVhwTPFyRfdVXLxSL
MOvc3SzobgNzi2pyXkNe4Z0CgMfFdglWttwXxqcHpx3zzmwod4bUgvukX+LPbqQrvEQs89ruVU7t
KQJvTPb9S9BDfjV1bvCXGul9A9Jafh3HHLBIf3GauGia8Xld7C/cR/+qEXlH1bqdrYUfohbhGqBN
ZMMQvzg4rbDD2O8RcIuJh++cgJY6dp6vE9GiSg2C/YyLyRXhY6xRyktEY4YCUQeLOfa6ufRzg4p/
AB2M7xgembs2ib0GMLTqulDWdlAiPJEtLAE//WSjDjNhIrA6ugh4nMm9jZ3bgXMOgKAjtzpdiHwS
nnqMmdtlRFQ1iE0tkGxeGggx4Y2MfqOgPoxuhQSP0JTrjGyCJeAy25zufiK69T8gOv9FVfezOdav
w4Mnu+reoGLsZta/WHN01rLOMFiPEtXVz8QXZ6FHP+mgBWuMzBIwE1Hk6ubE5/UtGjySO5Sd0Oln
PFxO3RKZLAyAFOm4e8a78SCnCYufs73XKgZWysbfZ1Bg61h+BQMw31ednzce6Bk+eZNQBLJBzj+s
m6+bbS8JCpg28WvxsMWLSMwYXW0k8CZwuoMJI73nUZKLtcTn0G+KnrkYsK3hcyWrS1UFiRysiyWG
N2ftHvFZX51+LGbNvlGsnP36HjrLoT3Ditfz7UYhj4BDmS/cfRqM+ReSqaB3Z0UfnkwvSLbUkCaw
Mnb0UMgjze0YUsQjBU1Ywh7w5g3Oz0C6ZxcUN5iQ2ozG08EK5Ee8guoUueo6osdLxqACB6/eMYJL
Lq789wqZmuj9p6uN+SolEkwy5GxrGxUQWBUqdl4JaKDgn+pXVuFzE6588XpwK+0qfEZPeAQX7LXh
baHRnEf1+Dg1y34QEE2cOnyYIecOyr3GrY8B6yaS2PKB11DoBDSTKV1XHDz4lNA9F9Tyys3vbkMA
qulqnVztX0ZGzh5AYI3UfQpAFIBCS3QM4JYFqQEoSFwMIynw0pcWruAlGj5MUz2NzMoNH/8wmkSh
16NLWPVLqxEXu4kD76E4LUDvMoSlJF5lUxTc4QXgEXxMpj6EM/tyTPUhnbVNSMUH8JkUSfvBgvI2
jtbvSkdgmpoFKrbnHDXturRasfbIPVAhArb8m3lD9otlwgMbQ5Qevnqw1wpPj+scpiW8+B6iCZgI
HyoVf2Pn6mVy7WdVkasv/S8Qax9nJl762rrMA089u8NjYXD8609ncj6BnfhqUXgmyD48LDgPpT3i
gVtAt6v3kXberIn/QGu4DJ6CXR9ciKBjoAiBEbCsrxghlMgBTwMFYBAyLbhcIDKYYpPw6o0W+v4Z
nV2Qgvm+02t/vs8FJOg+KN/3NflFz1d5DwFYS3LqjijdnroxPrtxlVjqeez0yY/q49iDKWbHHYbB
d1HttgT6EKnogHlHXtMpmcM5xyGT9MArzTTChpVIY6p26/TumgcmT9E851u4FBHMe9J+mCR7bH35
J1cal669ITtmoV1eawqnmqOXXWeJfaVHAgYnaTJHCUA7qhMn9cFerEsUtX+I8MCi7+I+K8uLE7RL
t0BHVW71Y41sgKnbyQrsAjUaqGT+VfkwvtERXEs+X1tIqCHveBLpuUAFnTPuPhoEkVQCqko7I7V5
+cS8M1FiTT2r3rcjQI59vDcQI3Eln9Bmv4igAwmk3kUY/+G5R08E+bGNsQq8DXsOqopxuteh7q6c
0AfL1wWhSxZwhmU8Vsjt0SJ35K+5jTOULRvrKPTBA6wLpexhG2COBgNOruNtmmg6oP+KABRUUAIb
UCEgSOYBh666xjcH0ge4S+/DAv7UOhTS6i+B/0/5mAYELiKiLfo0xBv4Wc1u89sT37yLu3klSphk
I6xQq0450x1+b2cPffNBmPo9QPXmo02Lw08Z+6BE8b2NB7ig5Ms0FKAGJ5Gjc6FmpHnfhuibRRY3
TelMb9E4fMZKPCg/+jD63zjxNIqWfKz5dxxUr5Dw/4LF7HHY73qIhEa7qQpZOlK88pt3XbgpNfIq
zYqH6t65dtberUxa6eBZQ3M3hq94gOSTA5ZaPJvncYn2Xtw+Dv509jfupoIwvEN0b5oWKwZ3TNvT
IP5aVIKSPNiwSrjoDNSCU5iMFZr3Z0zQ4GoAJQua24R3Z2yd012nVgaiux/spxmxOOMHRpKZttsc
6LwMxIqDxOeOFMrLNJgCPiRY9kOMPOWjD1s51svOmgYZdM0M810MGBdIg6DQb44+uu14nKtSdSIF
VCyxJRILUfckA5K1padOPmrkPrSLyJ2yeMTAD1TN2AnQ7kyHeWtLZJV8OKPOLV0gRydR3ucouwcK
KiKk0WGWSb09NsGa2egRXfzWGE2v65bPPUmi7hzBzRGEcEdPn4A4pE304QDNx+6/4xSlUszpHDrY
g+2gbqqiCdwjoMbon8J8DTHnZy7OkzprQVOC5AyZy+SxfzPrH7ZJUtUPhdN497ECIGwU5zoKfQXc
Lq8vqgkzD/mkBor7YHl/OCkyMuGbrpa2RF++m80P1nGvUPmw034O9FFrdFaeB/WzK+lglQTQRb04
X1b1Dvk/V8LKNnw0DTKO6TqngcRkZQIkXG1JZ0Cx3yDRsxNSshPdQzRq4VqcZYqMlwML+2wam0eg
9TI5O0hJ/r4bGqitMEYbMu2eR6H3VSvxZT/47DYYBSMm8ta56d5Z315V1woUr3fJR1znCm+D5547
/h0o8zyvU9p1TnrnfoQYWBnc3Q0ghlvPM2h9KeyFOwIoYQteXts7aLeB8RRzJjBp1iCaupLlPHYL
IFEgzPRf2FA+QeR4i/39GuOrxHSn5bi8W3oQq4Ne8R2DmcyewrK1+JkP88doL3ln8ZK3+Mntvzbm
ZQCF1sOGCbbW9/7yUONUXIIISzcAO0o38xYP2MF/PbOKyn5shnAv/U9l4yxz6SuGnNgLimhiecc+
1GVHogSz8TPchHuom4O5sbZ+20i7Mxai6IfHyEiYIha0EjZuStXnAD0lnmu/tR3LW6RfN9GQxtsQ
J7XjP81oPHBaR/15bt8shjJZIiQ7YEkvfjb3MQZ7clzA8rPFMzB784hVRIrzvvshBBm+W7Of6fxV
hX4m4XScTHAhgcQD21qnoAOiD6hZWjMkC2/HgXh7n86Fs11UcJBYuYvDwjDrYat/rb5NtHNtR/x9
6mLqFF45ky72v032mY0cLrg8bGgWzmnebIUvuHuP6wVjKd3PxxiaGCpiemcl1DY084juV097+C5F
lK0je0Lr4yWgHz67Ay37EJUUxkwN1KvwE8m9Li767Wphkh8NcT5I4CJn0rI07r3v0NmeMbwreVc9
KYyfLNy87iwzESGkaJpSjzuHdYMBpqlKqOMpAciej9U/LbYEJHhUO4ieIjE03mfSLYlxwnT0l5eu
Fjtw7VLe9DsHogUupPnelkMlJuOP8Jvc9inuPutU9V8UVyWBDoR6Rw1IueyqzJWQyIOdpBzXzFZY
IWSuwC3CpQUnDQJ3A3NrVAOUAa++Nj+VBEvSIknvmZ25wyJ7lVFSnYg75QtukcTrncdpkTmW8dFy
W3+KU+xot2UIOQmMyofo/gxZvEEL7bxE1QDsYJ1HII/zMExt5R1oJAqH2l+YDtyG+ub0D5Frzh5u
0Yh5O1q5JZ2gmlQbcF54lgNsMDSRQDgtXKo2Xs2oNbe4McfFBjt2QaimgTnEyObBEhIYe/0tl36P
MI48IlMF6Rm3KYuRynqLer0Hu/ZZoGmmxC090h4CD+duDLHcGR+7CE2GW0G6XSv6vrn05NnkCvNi
blctQCH/YkekZiVvHLjjaut2deVlfq/KEXBNyyoc42dOsDyTwMpDn6e+u95C7t6oWlhqovATDpZS
DIibhhQeBP25wo8Ne/+1G+4Lu6maTltr3yZCCnBrd3zC6BO3A9CrZ7aJ3EKBEr9swZsF2xbUsHSZ
ddYbLyFA8YbDkBIHD9tMob3VgE122MMYT473LGNSOj7LIusJDQnp9xPDJ4przFNNbolDK8EUnc6I
Yr33Kq55jKn3uDVDYUnonRo7Ok2EhgFcSV5lNPzA05TB0Zt1ZNxJibRBCxtLGgBLimVZItEdqv1g
HSUl5TA9RQ4tKYfz3y0wMc031r4oTQ/owct5ldmqwIHW6AoXcKAr3AW9/bL0S6mi9XfFCBBz2V0g
msK2t0PVilIuj8PdbTtjcUj8zFAlYSHFhHi5QU5HE7/snYCXo8IoofayuB+ARLIOgcFD30I9Er5z
XSd6AbEYHe+YL/GKH2vyWsooHWIg7wHztHduPeDk9NopifhvEw8ldoHfESucVXwpfLd5QWpy3odd
lcB6WagxBoa2KQB6eodgAlwyrc++089539MPdGXY9XLHGLx0u7qYYASod4ZFyPS/IIXav0DRdvsw
bl8rv8bKV7t8i9HOp7guehCiq1m/TBPSDWd0FBCJgYu14qNs43sUBe4ghtkNsCJ4w/Qfs2zcyF4i
eQ/dYnQbWBi6xic30wl1HVynKTh+7r5XMybuLqjHJIehihyWwXPyQKMeCoAtq1sQQY+uh0+kH5K6
t9Ol+QjgPYkneYybK58+UKrzA5ZFdjH30iH6sdC+WZtOPGNyf0Lty3zUuL+M6NN9fN6KH4Ndts3F
oB1WkKpVgL1eWvG9hWcoMRmn9kX4fskhkrIlziyJ0TvwsLg+9EB2UeOlbqAOtRu9wWST8Ai7+rwI
BAwukFZnOBpxzo5+V8YWwu7IChlJ7TkmL4LUkBdZ2qpXvDsCRNium7HWCFdF74GiSxWIdJMVZbZP
MCsPqxkMCCHzFmjmM3cA3/YsRKQjJu3PrrfxqYpnhmPKUZnXBBha9xPwNBaqXjPwg41Py5PxL9VV
fK5DP4aXPtzKaqPmPFhMwUpdgbpKBUaVXI+Hvm16kKOxU1TNmB1T1nhZhboTBHolM9f00cOg2fYQ
TJN96pWh4OZDwk8xBlf7RXtLQSIWnWBNcBPRAITIus+6GX9FY3+6WE5N1QYwv4cF0rypA5IOontE
fvl8MLONzsnHGY3pzLrXG+uKxmxz2YP49YhAHAFRGsVRNJPlNMmuztsV0QFCuY8zzrti5N3PoB6h
V4F3CQ+cxnO3riZOuZIpi5aPsKOFO4k3Mc+nQKJAls0JehX6hjvC0VT7KQTlHJu+b1i0qhKfu7km
5BjUZBeMUwlza+66EKLaznUy7YyXtoVoCBLs39YQaz/1YHZU8U+MtKD1N1xIujZtsmorj5QudB9f
LWejsPS4dgbN6wylNJ3WjiUMLK0GH3haw2iDPaVymUSxrD3ME1MRVYCVVUG2IZ/cH74VSLhr1R3q
ij94CnJ6xHKCVIQG8jkxNJlGAmnKZEIuJWx3GehdOysaHkUoz2QkJ0FNIaSdw3yF0QYE5xZ+EWu0
M+mEx3id9yj10ya8wguCFs0t/RonLv7Vu2YXNzZEo+dm+MG0DJI3BPT5fmVcfQVIiSMOvjlGnUiG
7VfI+s+11YnTIScNaOQO3rW5LpxB76GAnlyf7kmPUsZT7yGNZWIimndoYPCgnQQbiwUvmsCjAMda
srbwvuBFn02b3ecOi2d9tbZTqHrN5mAtWbvux3o6woAA6rKP6C4ftxw9+KjZrLjZx4pf4f7ceRDE
1UJP40yuenKKABKiTaFZz0Dde+IdkneVOF51wxNWDq4q+his6Ul7T4MyF8sJPgGjxNn2z6bQSev5
jXZoMsVSmunukUohSOxw2B3ggd0ZVeeLhZH5ME5ZQPm+3apy277D7YgQjeOIEb+YYxRJ8zPR3tET
/XvcozkUV6rjTGx11ngY6NDl0xnEsW2nx9bpPlSvXhBgXtT9fWQT+e8oBbJxBsk7OlmyeUVjckA5
kAcePBPesRXRjrgwuQ0YgQ0sJeDWCivGwWnvwkX/YuB2rsKfKVgSWaMR2x43G/zruILFltZ7XsOu
/79HD2PaDtqYTDwP8wrjT4ALIGmkduqk83+1deJ4YQU+lXDzsn5BIcDmN1e3LfDWfTEsENtt693A
1VlNeK46L/dbjsuh2yPuJW98dJoj5kmRhzzp/jA3h9jMRY81hWUZbz38GguMvSzq3vxN7Tux/SNN
lPeDnTDa7Sr9Fqz2PmDQ9GZsw6OoQ7xDAt5UEo30JFHEGhdSqZvEckoWQN2xIIdJJYJWgLPux3cb
760N1qJ+jMMGDnAnc0IH9+bXwnMHl3tT5+vED2MFrzHKTzAfY8SUOAvZN+NlhvBHEeoA+vloYcrR
Psr5k7g+5CuSEbN9RStsTUiXQVAtVFrrGENJbX7cDdMdhBwg1sK/uyg0ySIMNMBKKVvdlLyxHsew
Ono+5FU+xmie23QWOlPWmMaQeRwXrNsYCp+1Fr3jZAwDOrRPcKcsF5DkH+p6PPqhTKXnZG6IKOvh
K+Km6AnmRjyxa3rp1/kPp/mhxrYT28ZMTLDEeCiQ+aEdmkMdty8oSbFqNmNKGXpX8JcxjoUUu9YP
Q3PCi3VlqKug+qd2C6FsuRjExwf2SSiJ2ZObdgZ5rhUGXiN6YQ+BLQrPuwsNA8klskKO7hYkI19f
I/4drXWKqQRkxb21Hlv7gfK5gKqUTBUQSPOEznDM1ml46Fx8ctCSaXUhwxW6fjLLsp1dXLd347VO
mfvb378NIsE8xYXBu7SGmuV8b/TdRCDWwraqxwFlJ2ahCEUc/XcXS7PYJkyI3/5NIy4A7xlmwwzE
990s/SxocKLIOAus7XGi+mfo3HJyl2LCmrEQ7pPrjY9ugFyQADfo2MC5BYCIWMsYppeBTTuXlNgB
Lu+286rpgCrmfjZLK8hMG+8HjorVdeGKgT8oWo+VpGlI29Kq4kzPbQ5jC8xjGFsZKGqN+7ewM5q/
Sycc3MkGDzKcLAxawEb31IkObThnuPdfa7CXlbek2/yLaBGEuMDrZsVlbTBBdnA9Io2jx+qgo/7C
8L1iNGOjTLEwcKdMJST0Uo3KJUaRO3IA412/x//4b5vsn5qBeVw9OfEAyUKXrDepG+OYpgKBDPHB
wMEmNdy5APaOoypCF1UWBMhV+BFemgaqQ5wyWmVBDUF0dp4izGFWiqikavAO9TZkbeTs/UCcOijQ
QM0TGB/Nh1vP5zsIqwLR03O7i2W1sLhp3OZOuIfL7QXulmOoAtQ5KlvxzxqDf7YFKUYWkJ7cvApw
I4zvbWuODMOh1Xn3KDmAP5lZIsxag1gegGwAkejW5igxGe5x8K8RyhGszfKgPTgeUoBWtt+wmgwz
MNobOD7SecJL1yP/wWAxkjq4SIUqYptnaFnzUA6w3TD82TuMMBCHMKEChA5yI/Fg4NumrAfRQcwd
mDAxuh+IFvOQ1YM8uXOF5QDypMnW/sfReWw5bkNB9It4DjPIrXKWOocNT4dpAswZJL/eV97anvFM
iyLw6t2qQkqudrLncOMeEfVAPqbP6CGXd/sCC+ZLLpo17uYVssKKlf42R1F3+RR5oyzwIa8y9SkN
NPdp3Ck4yoZc/3ocuGKEH1bx7bgFGmF4xQwHJHMzKShJ8Mx24VvFEz0Nr2n2aJn6lCAppHrcVHrn
Vlz7jRxaXrgrnSYfnQ+GWYNbVPwKw17b1BBFCUu29Dfmt5VxvaMAb9H789rniuthhRky2kVOrJ7X
6V1K64bVfc+LcrVR3fRsjA916Syj0F8ZtrsRPtVEHgciawDVjAx7Qb4PTPulds2bQUqm6Q7nPCs2
w93ENHbOvyrynH2tg6tHXtLG7g1nPQXYSJF87VGsBrdfObGzUKGx6QprB5hn88jSRy9cffOkAXXD
SVQgqre2by/GwfhqPHMv0vSXA/fGOFxyV67VBnr9kET9d2AVlyHJL1PH1Bo3pMa7eYFAEjdfErXY
4KcsVb0uMvPm11dInoPdM6rF3c4KgEEx4X37ubVGZCYoPFzOZAaMZn3suGZznO/qUK9tRA5b6A1b
2H0UZks37NBucqI6PLgqj/tAncaXwqX4qZM3k9bBXtTnOLG/JaxJx1kjwzd3ch8ttuJVnF+TutjY
VbMzQz6+qti6iWLVVrHeT+HX7JvfXRJneDKq8CjyYG3474UfHWRoLsSQL63pJstzTc1I2TJfZIhN
DNvwK0dcrqvWzHcNpz7RmQyVANXJhISd3/kHdEn/16LEpa+Q6Bi5uvtAVLxhgthOSbTx+mAZW/5+
rOUxw3cySZ7M4NDHxlOBFWgYsN7RMMnih0oUtYrD93DsHwPRfpRIY9SGPY58Bgooqo+HpWogJgO1
TNt5xT6FXqxPzWSj7gujFlhWy5U2Im6Vw5Gy0iXy9IK2NSjqcE0LzGsYD4CNeqEI4JEi2/WOXpZD
ds5Ib6q5FlQ1sq8/jgcgemeR9uOuVMlKu9xVC/QmNmjLguo3kzdqVCS3SdT7VNBT5RsWldCuXA2q
OrJtXWhRrVVt0z5mLPnh7ECKVrHb4o+fdq7wsBEQF+KUK51crF5eophEwKKUL7wA9xlNWpH/MOQk
8ebTFh4ALrE7FU61iSCnCnkDLtmWCcOAk9KXocKF1yXPRR6cVd5cRYQQnP+Uwth1hlpxn/1DnDhR
1vQW1eHV7k8dTv91NapbypLPD0viy4FqOD6Tg9cDzYYmTQZFYJzCgbkyHJdNRduefZCG2qV4/wNz
BFau/zlpwYKCDcvsrKDQ4L3kNmDFM1Xrmstu6WVHejO3EolxCLyTH6olW6LXsSdGvw6WpvCuOnK/
86K7yWm45jACndnv8iF5orHt0jjDirrdp7BVX3mV3OsZHqhHjxYmlSecbhbb8mGnuMUlYGCdEOeO
l4GfsNxR3G2izM53ZRp/xrwJuG/+YeM+DTbLb8tpEMLlOC/Msq93HeYC2EXbXMqxg5JFXDas6Dy6
8sHrqkfp3beUgdhGBLDvO8GexFb8TeKr7aTbIaUfLKoO+GoW4WwvK0G2ZuVF6PIE0Otx1XqvQ4Eq
XvHq1E3zksnivWCqdLTHAdk8+0q/Rmnxpc38OTDmRR4nD+GodqWmVID0AXF1EsVmmOWbOS3unc90
VzLF6/UQyVfPsRhAz2hI2xbTT4TPIRycx3K4b83AKjUcUDS9RVYYnYs4+RFGdUvKmRmsKNDXgwe0
LR4fh11Ilz3rrt1TJHSx0zGnmY3vQpzNehFove0Dm1W+O12isTYWsUCJ0UFsr6B0uQG08X5oeCDv
ApA5BgnaVFQf0rAU5qJ0Zbm3Ib2XRoFBbpzN7o3KSO/S8XLbuvmkNvjyoicVklqbtaZ5mub5Ghv5
UdjRhpbbf7SFnLLAJMznbq9ytPVoEYllJGBfbR/t6kyiB0Qxs29bn8K5qheuDcpXp/KvjHiwZUGU
2IghAVRi0Q58h+wxUQs15S61hml5RMu5pCL4xCxyBMu6yRDSlU853YvWxjLO1LIUbfTd2+MJ7YLv
S4nN0w/+FYGzmcVQcvdzAlZZKNn2fJfAA3fCCkgiSGTrhd3169DFrlk4t8gNMT9EMLt1DTSXDNS7
xhV9UVDlv1OO6YL97WG2+vzZny32FNkcHpouOMYJp/AAyzNBasCefuIieR004da6TlfxxJvZm52z
tOJdFPevE1NKb3NBSJzkHUD/fRhBIrL66uTiacJjvcCN+KBqjtnQSP56trlLoYA3SsVY6FkBX4II
OH+AH90QP3B1Uic+eFGDXl5ZJ3OENU/hrKmXhzVWFdNdcyxSCT9rTXdzUvw2EByWV+rDLP932lBW
RAqxlUI0sFZeZ0gKDOpRc0oHYbxmGPcAw/hoh/BbmgWfc8ES2rWYw5Ql32mleyubymAJ3P+jBZ23
FHr4kzA6fSPOtV/DB2J8bBjddcERvihyJ+nXVNxSW1dZZv3bmio5E5rQ8/3N2KymQJFJiC+K4C+F
FlNDE4uZ/7qfo3rDqrx58AsX7Qyt1FlaXc+PJEoTTpI6CKqPvjfbxwb2D9J7E4flX1Glv0k2PyrS
uJclL31ikL3HVEeHLLi/E+r+JW/ZwI0Tm5gwQoqLrELvgsBHoLFStQni9Dh5bMuV/RI5EMa+q/7i
rJ0X9eA+1wOfi6GKkTGdCq0cAmMjvGhbgyI2gWLzOOzLAV2pT94AeQhzj650n++89DWP7YvjtDur
AmmYAlgZ5OcrjyxudBBSE+cKwC8zy/sUf0rWpT1fjHs3GUS2WoylPFHAdE5yzjXfpVpzyLx2H43d
thH6txw/NdWWTnON6SjNJyaS8Jin4QafIM3xa7MYltX0Hicoa/PHQDWXzfaINLR1NJrfIrs/R+kp
CdhAlLSLyvBdE/eyIJxzOLmeZtsunixdLGfOM9rLHriire82OJLZJW8m+uIs3gM4Dk8QD9eYSFqC
JbiAmMs6T+hm7W9G3D2AUe1NaI8KE9ZgJQwV8woe5buZuyeF8U0RBbqY02DnlMWllZ63TUr4dt48
7dlzPQLpDH9jDcgQFCHUG915/mJU1ID1I5xTOlFitJilUx9CwMfe4qvLlG9CvQ9ESN6Ux3uY1ONx
WaXNQd7jBhRFjaw85Ie0CUmhbsWx8WfFNnl0Waz/3AhAIAFhcIHRky7ehKbDTT6/FoRZgF6657il
pskNTkOchNswRwLEkI0Juu1XQOAs5kwfYIQ/7dqEeloOY/XbCXkczXCfDSmXvmS4YpI3uS8lO+Hx
5YlYA06SHWnqZO9G6xxN332fbXtajQb+gIYRKoqCS30PbXQa+cZ8QIzbfP/HWbbPLDrSZJyy9HFV
srNxyy0n8IRV2NHxOFDxqHAS5jgUF61KkwfDD3dejWJo4GFKXWPclk7JMSJKaznkkExsOKh36x9F
7UAAGAFP0mRsfV7LvLp6+3UcU5gMQ8yHoPLs9ai96EYxxXQ069Hdte344UnvFEQtelTxPZRy57lV
vwiQ91dOmeI+rTombm3uQxp1VrgXAe4oUDbM4C9u6fgcwUtcp64u2ACD41CIv6bAQIWvId2EWSow
AYXvRQpllgE/LjRHMzWIeJ4dHj5rzvxFbWqxq5LgZdQEy9qdkwC0dpcp0eJTz3N2p1uqHS5L1Ky7
LGNiFtkFsHJLNEQ0PH985K7GNaV3jnHJkevHqPNgfdzOufIvsim5GmYIqjKBnjfYy3vAr1Vf+uA8
3D8oNf90g+QfRUX7pPDf5tT7GIPZ+yFcrVw4ookvI7IXg1Zkk+w0vIRO8zOWeblMp3ji1tyUqzLL
o02PX25ju10NSJb8UBSAPQMEdGZc5wn71zktp09WwBL7YqcSmgcLjb5FweyyDs1nFZjxOtQ0uZQV
XYoJwJwjw+cgGF40tYcTI9JY3+umSggH/DKij78SRTahyUZtcvBjFXhsTVc/Z0jHUd1/ZMLxeH82
62LKN7IJHwT1B6JTu37WR9qLoGcyhHEcdyjHvPV6UPh+ng9mY14xecAewtGKZI9f9VgkcsCKyAwX
5Uej8R4nwpSWfR7sGpfzcqTbblI25afafHZq5Baaneu16ZZ/tV2bNNpp9yvFi4ioaTSrQs8HIxm/
25k8p9Af972ZRkudQKTElTfs8IGmd1e0QRgMI74s6Z7EyfIOo//q865dhilCdT9fuyGHfDcLHoZs
+vVxZCAO3nOUfPQwhuF459dlfPVgRU7pJP2lKESHpFclFwmAsTDa2nswsd7dau3qd5lSZq9y/8kw
8K/lnoeQlgQK8VbNh6Rih0FTvI+TJDeWaah6Hpb6JffmnVdxMosSODWEobBz1rSTTK6DHKpVK5IL
1L6/NAbZrQePNqScOxZpMcgsJluLwNvbtUFNMe/9yvA1vBbdj+EM8eexD/PGOH9tQoiTxK/iXVjN
LZsk9DsknD839DcuzhbgUv7GiAJIqVVRr6N67FeWTXdI2jafUVb99bb95Oo7dBrwb8pwFZjecdLN
lgDBCjdpPS1EwQU98viQDeWA45UXo5X7IZ7OzsQL2gz/xdqmEjnFyNsrh5+LH3MzqJubasVXXw7J
skitkGJOhevGYIObMQWpWdJxjT1dBQMIp98dKz8tELxjaxG0nX9qWyjzseqNJcCo+sC5Kld+hHsi
rqxbNlTiIphD12VpdezBGJwAuzOmRjwQfAOzS+bRrNDNzdq0oucpqrJtk1XhTqr01DWIO1Xjn5Uj
163bPI7VtJfCusWN8lgoejv86McGeoTooRA3QmfswwIMZy5bLJxETZf3GC53ZXfjRip1THJO04Jk
6AUv4SM91Ie5HW+2wv2ZR9G6nzs4AGTYOb34dYZs4x5HSzJ7tEBnNr7P2hYHnWdvo8c3rr6bufiB
aX4UHTbcEYRqkebmK39MsLXyWtXluQmzLTvEH0cWp9hAW26c1GbIp0GS5qSVnIzfqG8fC+P+Mdrl
u66puU7vuTI4SAJVnwO4I+injYyTZ9cX+1FkX6UNuxNI51+U6UPo6TvQb+6MwNyn8/AqWI8vsKWB
ELJVZ+RruPF19PnwiPTVtcmS6XNw8CrzCXOkQMm2xIkqjz1Y6Dv9Tx6nzjaRaLk0jF8ZLVx/oRr2
f0zi5bOWPcNO7gq0IgEuNtISmjaDXoBcTjv2UdE2UkZ0qIUPNzPmoBucWcss9FtySnqukrWuxCMz
DmhnSeP5OUxD8zHz7WzdJb3LktqO37StjR3+3PJRGXPALjwx0XoNUM77fryHqxG1kO96TpMzXCR/
X4M/dOxF5oExQm6hquadW7TJPtAWyGffa3ZLkKHrJCy5CGD3RvESY3Q1+e5sIjFy/58kxyUaWi1X
Zdq5r7Pbo6wgaOffTDqlsbZ0xHNqGq+a7DezoIJWYGLMK89ceTgQV7YD/FEA554tuJjTXA/tV+oV
Qi3zDvDOTuAbTQE10zZUixsuFyMvQHXhdKFFx+Q5++mq6jGnBOsR2sE9lwTenimTF4tOC1JdchXW
2McGIrBCMi2+6ta0v+jihUeFWdtlIuA9U03Dx1QTXl/UvvfR+iyh3GosTkapg1tRiQFtdA6X5B6N
CwXI8SCHosOzmAYPrsyI2winkIJ2w9raWfBbZ7axYp3L8X9frouGyKGJsD3u57m+kqbF4rELSgJp
OnPRFnVMFXmUfziax9wxPJdJMa522iZNsR0ny17FjhgfqYNOXrxedj7AH+ZxMeLEYG4N7xZvJk49
6buOl6yqXndb3UKmGXk4bFsfeSwe2KJI4oK240wdq9W19otda8oTDJJ4RDu6ay4HpFl0vnXxI/b7
UxlerBD9mH2makAV0yzvVqYXlpxrmPfDOZ0eTbdo4EZj+4pFBnmjsTDhqLE41EQ93PoGX+SKX0tI
LO7CB6sp2j+qkPpHAiDkuPBRV18zV3fPTeRaeBynOlskQWe+EAEgEbV18FRgwj82yaSX09iyV7cD
JBnaSL31OLA44HHtdnbhoxkYIr02nuXs4tx1zzkOZkBQrmBeMLjIz7OFIzWy8vmXc+0LxtJOlt7Y
wlNmhhE+962y9yTcddhrgFXIgB7CDe5dwJ46cs5cFZyzNUlwC6wPXrcFZI5Bkyo9v1bm/3GC4YDa
2XtL6fj0ps9hcnGj3oLU08nI/clPbrHGgN+NpAEeSfcv9w382iZLOZaK2SOSKIppeu4qZAY/sZt1
jRkTsK6XO6QpxPC4iYb3ehZYVmyTq305cwvEaaI3k6O0tZ5lCeXrNnG5EkZr1StHIZYW9/+0GUX7
LJq8exfd3OJXc3E9L0bBMpbZZSBNjZHE/+7Jim45CubikuPBIUNi1Fxq5jpb+02YEstQsc4SZm3v
mj5jxdir7tvryAxqMZLxRhzhiRgyYKVJubToSY1SzNsYqfE7JsZGTawOKBo2XRuEij1ZbkQkbzDC
+4vcT8zXQhfxXoVuRJpnL1n6R9o/5s5gbD2prJXXptVxag2MObPv8CJI3T3XwfGhtHS6t1RK+lLe
OhEOpULlX7bfs91pUsDevOK4LPOOKZt7J87RNmK7U2Zg/AMnE764rgRSt9yv2HCszynjTVvAMnFl
b/oXRD558qIAJChA/2niqD2YHpLgOJb1F/HIOe1lQ/kymYSauEODYZFb23KIGF4WGfD9gTOu2DvG
8JuTi/MiWzP9akfbKc6Tl5oUFyXMmMbingMRTt6v/TCmjXeTLdNmY5kS9kptuL89Ot1QHvu8CJYG
qT/LpDHb45ShJPZjVx08MqcKg+jevnu0k/DiFdYtdCqmhPJsJgMX+HZ+Ei69ptK+qQTJPhHyZJnz
uqk0EjXX38Fp/jVEba1aWjw8rPyLiY8TDSa9dpG5L5Xc5wQeUPSukDZbby1779elVRwF5q8snVe/
85jeeCS19xzUPR9mz7LeL1dydC++9t5DrK5LS5W/WVIfWdQeRDluUP42fj7txezli7lx74xpRW/7
7D13uRjR2dqX0R2uYuTK39bGxBKC04jILcRAN1Jr+567IScXJ1JkP7QySw9kH3VnqfJ8SQDYVzpN
OfSSfS0bb8/5BelssgJUY7+10/bkWe19fzA8ToJ1d12VnPF+dkyRgvezRgrWsFk8k2O/dzpAGOXl
jArpvIgqntUuL3a6gmWvDMR3L6i2fV1cqOJaT2Z6ENBIfWc95ST05n3+osvoAQch/s5m7/SC3zp8
qsvgWPECc4fwLZDQ22TsUfZhi2Pqi20wJs9Ew8K22rzVhCjo2PSdncM9Z6oM5MD0D5lik/Vi70r+
h0NqQJPX+8k2qPzOtl6u/1gm7JO+f5hG9mfTyCvZFw92Wv4EAigpquCzyN1YGt7/WSiXhMSmzErI
qFDzq6vCp65glGeDeJoyn7WTzQEl8rXV66sYmnpB9BLCXJQB6bgo95X4xwVVLlNa9zxcHFEWPyZh
dAtkxgYsd+8BHXa9iQP8tl41EB1sBl/IvNgAkIff28ltjkGWbGbJWUvW04LJNliVIhgOQxweZzuP
j6O2DgzamC8ZMYmAWbY9MVZM5QkSMZLUsbWQcrP4vZjTbyAfJrDmSnvEDsToovC94AzwYxBcDHt+
2Pyzye24W+EfjZHiiQSnB7FK0YuuzVVNFfbCGvPHrGkeWYIUi2qOEb4G8a0S/VPW/t6UWUx3RMjj
koQMO90l0DG1XcLHSB8+o5OF+Fe4aEfB0VFolz2ISTuPv4kRnyNuqeaUwi/W7MdYCoRO9zR72aeV
N2Qqhej7ubGLMOjacfsMOfgSVeYeoWaJHZCiJQhWx+ZiYN7HOKvj86nB6nI+PYnHgJPM9edjFlpo
I61R7Q0uFeSMDGsVYVpQpFwuBMi82bU7p65vOIaMrYvhe9H0AYfRnIzIB8TOZJ75G8ehwdYBd5KK
X2JNUl3Bz58gsa1W9qewqmcvzbhHsH0f4l8GMJZ/rFWJJntE7EEjoS5eOcTUxr1J2W9E8IwlJsK3
xvixzoaTjQIbpyZ/BdOkB0Saz9Q7XaZwXvpVtXWj8GCN/kOHmzz3clAje3wrB/OtqqNdH0Pmtslt
qOYPJv1N4szrLMCbg4vegiZwiIBMZLPljQO4IR/9st9rx3se2vBdCUbBrvUO04C9q26G6+TKzT3s
a4SSoM73h7f8eTKbt9IgdEO1EDEYffYFNcmbqdS32RNXEHNogsGHSAljTOvd0odUi6CtohxPWPnb
t8NaAPFFyTEPvm1YuYqcHqn+1c17Fw7nxv8ck72NUEgx+TpvfA51fJljxC3qz6/MYz08lPyUoZcj
/y0NnrTPTQ0fCJfvU1+Kxd0ihDrwgO1g0WR7ILlVH/3Z9eOsI6Spad37fDhQtnXyBVm0mjH5xNGR
dSdngbVmt+B3alvGYikLar2bp9is1kOuOfmZQvx8N0XszSAJiwxcKbwfkvRGkH0ENpty7EuxyXME
NJ/UIDBmkn0m1pIDAE5vTLc6qxmfgbPD4IFJfDGLT7sMtkFjr2kh+fRS7+hDf8jhL4tOLAVWxMx4
za0f2EN6r3ltHYT9bAx/SGk9dj5HOusiBx1lF1yQXVXimOiRlAPvmzl4QxYEjPRPRfAY6S0yCTae
/Vzg1/SITI/I9XJYko5YCYYxeCqBoloJtwV3buO3cTBpOuZz3IJFR9+VQk62HDIxuHhqVhcCtD/U
wBjNzJ74XRrVcbDLJRPHS8yqPDUiNEVVrPyeLCfwkvv+XNnFXw/RFeSLyQKAKa3FZHbL0PlO4ZRq
HzgZ5w8LGI/ssoSMu1Bx70pHdL+SQehLMKYro78S5Q91SNzNvzLLjk315nU9ERXmys2tc+JcC8A/
KTd2eOq8d2tAPHLeJ2yFOE/uDDRbGcaiNICtuyd1AOIHIfJruFd44CeJbB4m69a6kSuyNF0fwN1F
CtLbWV/T7KG24j1NmYs5eC0nb5XwMFcxWSx3oZKEGiV7RBcKqgbnWTiwNjGxQmNynWOfv13Eb/gW
2eGab+FXNRhnogjXaR4fWie4qpbgXX4eFV2+2fBo9PbSt8H5M+oz4nltxVdt4g7kDK0wC1kUk7ge
y+4SJrpjeYYPJ522qm5vhQuILeedkvLaBQ99/17ZX6hiJ7x1mBD1hlcxQT5vTvM5y7M0fv3xjWa0
teOjM7H6yO40ahvdqIDBHlsuaWhZui1eqNHi4sLyckrYISR6FWD+iKJxFfbHun9IlbOcqg+ZX4be
O/cAPVMMWxCd0Z1W+XgZsmdyDJccmIh/r4EZYUaz1kH5GHLrixrvApgbLxJpXxPXuSCbrbooAESl
jNHzFrW81JG4x3zH+XuEUoZQ78JdcS7N4teyXqYMowN7eLM+4PpZyP63TeqV1z+06dW3vnz+VVe8
xXQgVMlfgm0jajL62tY5jc2Z620UiGNfvAU63TnqOXca9olfStZLEmz30eQuDG0Bo+/V6C9mnmZz
YG2E6cvIKYzxr3nucwl7AysnMJknmSJAv1iO1gjci69uLBZu8xKIa69+czjAlmemGX9leSwDvOZc
mKFCzOw6TJhzZbDMUf4jCCS3+mOtuqxdPBaHHnainfm5FZhsILPiudtUAz7mugZ/vrn8mGJsxYXX
/XQx/9PUXbQNd8O6WHNFQrxLyOdQi4KctDZbIb3h6MRqn/9Wzk9eEzRZ0GLSv2oBmfg0smtr+F46
Rsghvi9D7nHlzjOByAntmovllD9M4iewf+Y7S8EJOTUniwb2sTNO+f1oY1wQ9T/q5u+7k204c1Wl
Q6CbEgKQ7M0YWxcqGxcaSWHmRVRIa1dOwY5Y441A2FE4w5rylXwS3ECLfHr2q3PBGjzhLY2iU6vg
Yczb96YnAAspMy7fIzI5R/aGRgyzaL4bHrZ2e2IvRnsme/Jywh/D8VA3uOemB2sihJkcwCJ9Mthb
FcTiNKSZOfZNsozwMVyP8eru/p7C98z7gdRbw8gtzYlYM/0xYOVuzGfbYrlgr5NSk0YGVmJHq05x
Gli4i1zdVgf20i6KnQt1a86nJmwfO0CtXdkk31VHeNFQsCuglUekD7pxnw3f/ppZXJKCUf56ZvQl
ezS4NtLfptl+ZmO6bjKLczvde4W/y7yPJrI3JZ/pnL1U2WvksAqveqBKZ93g7xsUo5P/z0kOWfGu
io8Im4hpd+ipj5h8wOnPJb5XFuEra3jJzYF0IEGA3aVvLhqPb66GtVWdnfllnN7HEfeyB1tuz3go
s5NO2lPLbgj7JqJK2u0iI9jUOAQIyD8QeVSuppSnADkMgcbxblPDETHX48LAE1FBASjyy3tO9jqu
Ke/I36bMuNkyvMCcQCgAPtXRaXJ8no7ZJh1Qg5F759mPNhJJrDDjmyrKm3CiyyCD97RycUvW7i4z
1d4S5gqD4sZpgm/MaeuwDK4gFTzOKJVN/ARIsK/MYduM7cXIy2MRFyvXVGeTlWA/Bmsx6xfbwf9W
sM5eCitHF1IcYog9ip3UfBMWLw3V9lxRvXXM5Zi3wPCv0zSmSjqzROteYot3g3aGN4mEsOhsjdfB
QBQlthXtXTbrzpBbq8hu2F3WnqsZorjtVAPJsz1PWjvu+qZkTyOcnyqWcgsRunRFeNM200rtCUwE
EymjtvOSSiZOkiQCiq55b8uXvPNf49B6IqXxFzWVS67epmayUYa9kW5ycHJ0XiPQw4qugdPUD3v2
MOc8gTZOjIekK29ydi7JVD67ybyv71smZ3C5sI7qObOKvZEpbnkxcghP6lbdlYdSPrCOv5LDcyVo
EwMhY1o+eI9uKR6auH0o3fiHONCvOU6e2FwSMF9t4zi9pGX+h+0GY4KwLoWqr2EH/08KgurTaG0a
xV9iRT96GBXBOSAqnjd9i8pKlkPYZmtGudvs2DjxagITPNK8Zj0nS+Svltxb6pjCDqOqs+dHvEvN
Oymbk2FjWz95lr/A+UEBF1270BbBvRSRPqN3/5KBgsTp1jiubOszv7tNiBPaiUaRYghkEguGAfQa
vj3K92HGGTWdHrdaStIVnoP2ahkSR3BPRx1R6UvXma/YO6Dnm62V9d+jMp4JSMNJlMUgM4EVkbgb
2l9NyaVzZfT4bcGE3lUWC3Ba8ItPyCb7XNEqcu07jgIFQbdDCpXHyLFgqqsEnQ9Kfj3XeM95caTW
VSb0TyfoepjC1FV0FNESV/UUt+PXnCtceOWhd9J/VP4+8DvhIGBg1HPxbgILyKBjz0DWdho5/Ebl
OUkywgQK49lk+tzgmrNPTSx4EwXs80znZNs2wd822auWIQLME8M/30NeZqUXnILYstdD6u2JwA64
Hedvs8ahnkq8A2aS6rUlXGtZUgi88TQUah1wt1K2XumpfLAGf9E07c8ANdkG7aOR2fFZ2iSf+4Jl
pFU6ZKcN3RGH1Yca88voEPNTOHDfliKM2EIhijysDfP4PrqAy9LtXzxFdlKHDrYMag7mQZYICjHg
qJVW06pwZyiLzH3NOuOFb8eH8sZdEnkesQjgTmygxMoTI0s2nRhnT6fqVMaE86zIE89WlmHZV7Jl
2U0HMcRRSwiaNPSnbwpjDd8DLt1YzY/0arPdxYbljdeClHj33E4Ft1Kmzh0RCO5Waqc7IHkV37Y/
96QtNemhcfLwXDeleualYaxkRZJKJ5WLtM++T7ckplV9DYDstpA3Js5Eg9fcpXcUN8ouhjuW9vTs
dgkV9UNm/hZu3d8VUuX9OVk3UnlVJWA7lrwPDRFS+IakEt4T3Rx49c0AOsFoFw8kAHVVxotGWy3t
jV6rq30aAEPD78MRVDWs2qqsy3om23FOejy7BJjossb91PDy+2VBKEF+R9ZV5NDOzC1FcXTTrjjj
qMkfkxJyTjRtuVNgtkvk6GqHK4CkPPDvN9HJ+TaVfvVZt4VDoR9YRAAmiucxJreBdvfvfOp+wjyh
VkuCwDvdf6Sd147cSLKGX+gQoDe3RRbLtJfaSH1DyNJ7z6c/Hwfn7FRTRBEzu3O1EKSoTKaJjPgN
4tGe1/GqGIyjGAMUatqCx7j3q5yGu94EIVDHFM0E6y0IjWPdUWOL1KOc9i9iNx1bjaeiR/fBKQpa
tA3n/qn2oHRReax2fojKlhYaZwrjIFLZyfL0EFTGrQegVVZrLgA2B3mXeqfwXoqn9HkUIleqAPyy
f2upPxmBcFBk+U42kthWCg0anG7296EYfjNiWG7eNL11HuXfLv3kzdd5ptCXNyygvSlSqEAyzwH9
WuoINUTXaEjeTK7MswdsatxJqWWikqA+y5mq85JqXrOOI4l3mCMk40Hq5FsEVCLba4N36EtoZqhn
Q4hR9wv3eNjdVuYXs+Ql15o/e2mEcDrqvOrlwIGE7QhwZxxuASQ2cpr6sja8eIP2o6RSHGTT58YP
XxWNipAYopYd22abvhWI9NDbusmE4YEjFC4VltyhX457DE6FoyUZPgIXcF6VMq+OkzHCb1KHxIFW
9Tlqu0+17n3J4wJezXCnCN5jgtnCzqwagP8BFKOpsr5xNX32lRiUC24LqRtl8iFthiMUoB798cqt
9Cy0JUG808KeahN/v8yGRxM8parJ1GGL9KQPifRQC23mhpyyMAAhwAdtIkGZAayBruJxaFBTGcNb
ixSrAtFlxcnPaohtdDwPgV/dqwXkdr2mISuM+zELvraS8gsBQIolSBdOSA9g4xCFNCSQU2rDwxC8
prBCjC7hcBEPfWd+0YfsodYs/ENEDIDUVkBho/kGDuNdrj1eMNKNKKkHYfDo6smjS//IEarpONcX
lEL4lKgdDXZaY6XMtVGm0iEFwdAbP2Vw4FpZhncNt7rcKS+6CqdhLvk0YnwXljH6UgI0Ia7ElzIo
XsqeN3OdFI+NTiMUXOGDFoKuTJGR2nlmdDuJqStDaeEMjW77orqXqKTuskQGxYD4KaqL77HQ3csS
k4gSZeZ06W07a3Mayh2igTdSZbl+lh+LkW6Cqk23sWjeWBMpZmi5iZG6eaq/NGH+DjjJ31GGeGz5
gBFsW2mcvkxeByWNZqg13sQI+gpFd85K8yAhnJ7mgD9KBW7kdKpFfYaiC3f+aBwMJCEVCuKlCJGP
nVBqYLpQra/8U23Rt0TfJI0np1BGtymrk24gABGYUALDWPLdRo0+SX7yOeuCcdfntYJGTP1Qp0hh
WCqVChwgFdnbZ2V9UOKWAuSMFqSzJ+zoRyONIT9Whn6SMyhFre7EfXuLtsZ9JfV7BKJ3HTqkmtbd
NEX07HvGfqhN5WSU03yrHMouTgFFIvM+ydzdFdohlfKrHIV7FcKRANEGrhPPGB+7l1NdGy+RVn7L
DOtbV01zh+hJzAPE6dL0+5DpX8moVTCIPJVTxBv2BkBBtmEFEy2qxx3drt6OS76yFE63k1XeC9T1
EPcd74w66UipKxkOV0/FLQX6O/bhnTYiZYen2mQHYr5XPfO19eOD2vanJq3PehLT0hbzl4yXb+bP
+hsgOzu5+FxI9bHSdPSjyoIhGcWTJCSf0aU6hXKSA35UbrzWe0C/l7eF2GvYy9C00A1EVnokESFt
0jUVxvgh98pPMBKOgh/231C90Klo0H/qS+urOpUK4n+hAioee0oAzO+eNSJoG3W7qS++dmX8HHsZ
AFlNeg6MEYzu1Bo7Te4/NTQUH9VYMA5R70H/Q/rbGpA7kzPhLjNTqlWenh2QQZLeBrnGuAHtpWA3
htrcoEsnoG+U4iNAjr6gooKTlufBLLk0RcF6RC1Cw4uWKRTOfQnAxukNMfsedHOfTkMdfXgV84kF
7kUAKpBor49h3rDEIrWKqPVCt0avQpVQivRxd/O/KNqgDMDXJil3c0/iL1VInH7F8cSC6e83uiOm
rY7KKQrBP6dJ6I4JHf6vkRcFyPL7RvpdVCJYqBzp2GbB1fW+VEEm/q610irOMc5uUHGaSaR94EE5
0IzkRfQHqIoCzNfE6qMDNWhkMbNs3tpIuHdNBLh0HMTWu6OfX6bHGEGrU12Bz9L1QNphrEEqbaAp
MQ3o/SFDmB0zsgW0ClF6QbkhccpiQCUIosuALGDyKdYM84DWGOjvQhb3vFfQcp5JQ1Rck8OAZNKb
Dw/5XR6E2rUa6uIVwKnZQAfwaIeIjhGmaDcpcnRSqGB9T6dBnRNx0c6b7pcPbN5UPF6ukmJZt5pM
y7AyxOKXFo2w+/wiPapR0dyQ0iDonBziqf/SkUshp68Pzx4FA17Y8Y+4iV/qxro3DBi5pRwiloPa
ILZk/l0Rpc/R4P2I/Ebd+3KPyC9OKTxYy9/koS9QV8w7MWgkR8+z3kaXgvy4wYYU8VrRSf203dfK
OFMPgXsggUI/1s/0b4nIRV4y22A2vewIJzOBbohAEH5VGD4kWQ4+CYGrXogneg0AafMw5wkVKIUN
bmMADVN9L9LyoSq55MOBjeHL0DJ5sv+s21A8wT19klFgOZWN/EpZGGcJkXZSTpVHRf28SZvU7tFK
h1pV1AesNNlmgxUiGVPGe8uaezCmdTcqqFR2goTJAJvXTUZY1loVIpBg1Sj8CaatjdkrrB0FMWSV
gk0RoYEThq8D+EKO2uFGDfoASmgZIjaBo5BpKg9+we0+hggQh0X6Hg7B9z6D9NxOVno0hxiKpYoE
Q4GdOIWgPOFBF7wpCeXqrukgECog4Xc1kh3glpF/RvlDeanYJsdIyrXWbttaITGegfDWmHwJomQY
94kajeeghuBZSEZ+1MMcMLuRVJ/o21IrVCfzcdSFO5WX+nEspjd8SbJjLHUdqLrQ+lHLFr1quTQo
hfRyibQYqpm0hYbxh0+hRHcBCQFQwEi1QBQcaYah1hDAyWIxSfel1FfpTYj0zHvS44a0M9SSHEhK
5PhMhYcF1fRmjc45RVc5tWpwqxIPwAgLNz0kHfWaMxqN6HigYQ5KB2sRfYZykMsdyHJpZUKWQnQK
5wy1gEAopaFOPqR/h18R0TIcfpSZ9k0I6p5Jo30rGxwKHHrUqeQMZdFGqc5gqPmugLR2Lf7TXIJg
rsyeB3esBMW9XwEut7wku+lqHwciesFqqpcubXnakQEeGL5efFHliHJPLZz4SBRY6hz4XGOViCdg
IZKBz5glLOm4COg5FWn8rCU9Ez+fjgqHE8U8q3nUYi7WulM5ig39J4JoOLZIw0vc8C82Ghj6OtKx
V8nRYDSH+sEoY6CrKqgDLuwvQZ9Wtq9WPy1DY1tNAG8SHdimUE5fyJRiXh06sPNa/T0ICWzqYbqn
XvUWKYh2aLL6WOcyL2pcWUfseNxYKvzvvRcr8GSoFXsSsgoS7UVHCoznUNA4+8v6N21cxaU7mP+y
MrYL0Ej/Dp+V6DAV6C50kTjYaZYbe7asxr+rhreB6X9BVhM3G1H+5Y3gnvMRpTlpRMCYdxAymYgd
OkqqA0mPVMxBUPLM95RPJvJs1ATEARR21g146EhV/d4XZoXSqxXxdkZY2jEonHBVN5waQ5yOkPeH
VgdtTAk20FCc0fHRsCNdDNDJEOdyeNDLj3nfjedYBFLi1wbNJr+gTog2GV4NVmzexXRL3nNYbTeR
VohoOhqg9VSjOeZdkdxJqIW+apI0ULEV9Gd/8KKvGl5KFMXaCNxDkxwnU5XdKi/MN39UsmMXAPaR
IprQ6pgJ94qYAgtmC/zqKn+6NSe+R+HV1V0dW3Cu9dr6pA5I+IVBAlHXhzbhmVX53Ou5cebVWZ5z
5Cw+VZUJxL5XdQ8MiYDg5iSh1lFRNPhUJUlzxoJ3urPaqnGBtlBhH/OKFmMytumsxN7ityRYiu6G
gQLoLEdDDtpvpijDQaaP8u55+UAJveyVQyfpFYBQq3kNZeg5dlGPlKNbEdKaJ0TUvCn/9BSiwBPP
KEi8O9CDSht57q7R8LhXfaHmhsDnQpVZvgGGXxy/cPRFv3WLGMi8n4S8Tw0wyiCnjUMcyhVZQ4jp
RVXpL0UNHr/Rhnvk7xxTM29HOc+ep8aDEdYlEn+9Koyjl8d3TWScPA2B49jPq4dgbMOjrkn3nRii
TTQLHWR0EDleviWIF+8pP4j3fmvdoC9Ov6ivfxUmdOEg6UlN4FFECDhMkx8/5glqwJ1Gv0tpROQJ
Gw8XqkC+xdL9pg3MZ2b/PMuIZW3/pJXA/AMzB9eJxIk6PKsAJEwxv5kKcngsfQqkakEa+i2JVRFA
3FUSek2K3XgIbFlx8yBGcIfqDM5co8t3XeqjRDz5n+F7n1qkAXnL/Ibkmzpipr9kmK14QxracjG2
B0gF1bHxzQLLEx3Gl6h/oqiCrfbIVMXaIL8LQZyjNN80Rx7vJ+gZkIGzCEMwRUB0AbgN2kPeu1SM
06+u6bETGoKw55WCFlTvadlR4Pz5FGal/DlS+/GoG2PyW420GpKbwhaz+yqEixco8bmdJCZfCOVb
IS77e8XPrKfcKAso2LWKFgjgcCrwaPhCEvJbsuRBxpRaH+HMhzxTnbEeRrtrzQhkD1LVM37tpTMk
9QmJXu3b0HtkK2LuF3Q2CyNX7gcMB78kat2A3hEmmStZmB61xpSPDWBfklUz9huK6on02CNZvJfl
Rv0syR3J8qjRMmETFAVyDL73pkZZ5h15CsyHmqk/daZO7hYiOSSUcnDfTGnlmAhG74Hpd18UcfaF
MDqxeYIIZ9wxgb7jC7ke7yXRV85V64seqtklMNZ45FSlIphp5z5I0GWRS3IRyhddT2wpLFlDCfaJ
2JQN0jmlG+mGuURtgfTq0eNW+iEKKcw+CSioZiNbW/xKUxLFfZFn2ehi4ajkuySQgPvISqPMEBll
X0eJARFJHt+FGNCiIcHcmVLIpL6fqfew+KuTqg0zDBRZt6n1irven1CThWXoAwWcQrdL2wwI7iA9
hgbqkV4YJseaB1G1T0e9erUENVec/6FSJyU4zVauKaNPp9gC9JQEVoCF5LeCTKqAsBTvIdx+nHxQ
T+qsSGEgwIF8w3xPeSixewpHAM/ZMPwUIcYqyc9mjeqizGE5bDhzrrkeXpryLcxQocpkYYs4lSvo
iWuwu/BfNA7QZ51BAvGov2JotOGRu2L7qxsK9uQk6zqyTwvrUwwH8WKn/uhq8K3gZM4Y6X3F+Xfd
cVBajWOZkmEpkmWK5sLrVNdAbdYATPEclVwqzsABk+4mcXns7oY9/Z+gv60/49VjXw+8Fpdwqklx
W1Ikc/7zCyNJWvJkgg1OjiUiMrpsuBPlqdCQt8Yn8u8szOV1U+LRCLsOb2ht8emkVKfBn2DcKFK1
oEdAFRPFLNQ/u29ea+7r4B3vdMfY8ipfs5C9DDv7SV4Mz2wrZegQkXOL9GsIPN+cCrvqXtroIfDg
m6Az2T1cn9CtiIsJLdC5LyKPD6kezDPKGkdkNm+bQ71hq7y6YC5HNnsUX4wsGlRVTRRZJA7mDdAw
aIseSFZRxbHTk3BOfyAWi+phuxF41YHz4kMunEd9nmsJMD/R1ZH7ACyaSDtN3FqV0laU+SS4GJ2q
03LIVWaxcynJI8Xgolk3OcJL8AkVBBdTDA1t+Y3jZdX493JOl5udLilC1pPogmsWeD5ipbQP7PJg
2Xn+PLrSftu4fMVK+nJf6PO+uRgoGj1yT+rK8RW8SApcALDcpMTgA5OtLTgfIX9uQYzLNEmXTY60
j6Eaijat5GGbFQTay6iOqKDmykGoW0BgdGbaCVi3x+MTNYKbStUQzfI21s76YP/zC6zFYGGJYM4j
cthUQFzpE3Xf8RjmnYrrlpeIP65vRGl1J9ILUSRJ0XVdW6xUa5wETPmIJh+QDKLYSF33c/tL+IT9
z8k6IJgc2/KtyFudZ/zOd9uNCV9dw5oiaaolsmH0xXzHaWEiKNNJ7kRPd8yQoNs4albP7r8DGMvp
BFrcRKgQu+L0HDbAsyhFRxuD2IqxuJdItc1A05FBG6i9k4NQ7BTk5zZOzI1Aq2vjYjDyx9WpleQl
E1I+bkw6GXUwJvQKqaDB0cmBN1bG6k64iLW4jNRGo4I3+r07hT1Sp6i4CSHFjE6K9yG+htSaSfRN
lCPSkYe2Jv1UpfTm+m+YD7DFZkRukKvQwOJcFsXFvFLBa8uq6ijCTMlPFcwVvi00r1GB1VChwI16
V+JQ98/n+EPQxRyHQqAakKp71/PRwVKBJu14NX/Th/ClRDFoI9rK+jcQdbIk0ZA0UozF+p8yT1YQ
o+WG0loKHFBN4FonG/nLik+zoVrQhHURAVtVWmzyami7BD1W8he9EUDU0Ds3wR3E9c9+qBW3U+Wt
Y2VloX6IuLiaih6BTNFnW9d7ih2t7T35R+mIf/Gu+n0bPvP17pHU3zg5V7ahQQmaKpRiiiyZxTDD
sLMGRcOdLpbqx4CCDdwk2uhbYeSVnWFoGGxriiLKsvHXn19cR4JO0WdMSvgFu84BGGhDQNALN3wK
HOUee/En2U2dOqBAZXv7zkVwytyFb9e3xtq6McGxKpakiIasLzIowTMKU0FLytWMX0ZunBpd3Dg4
1xaNaRjIHkmiSs9ksf912YM7TGPItaJY/gnYLrjrIq05aQ3IiNhUYwrn4EyuD2tt3VwGnYd9MbWm
MJptWM7KOxEqNaIyjs9T0LSIzgYEFGuZ8tO/iMhUqYaocQ0uLyDNygurFQcewu33sX0HHLmrjZ8x
Rq/X46xO599xlvdQn2VDmSLV7XZTgEvmo0q1KiDRhh5MTelfnCrU3/9/UMbi4ATpOEC8bXGkM+il
Bth/6aW5lcSvnc6XQRYHpV6luVoUEppxwL529AJxm/YdtbVAnQ72pPbAwtWNr7WWfRomT0zJxHaU
U3Ox7vM4ALWdDADZDsVJtesDmg6o8tkwLHfdS/JL2FiQq/vsIt68YC8WJO2M/4uHqHcnf9NBKV1f
F+sB0BoS+Voah/PHAECKogH59M6V4IvRu8SP4P56hLVXkGEhAGoh3jOHWcyZGBR4nNURzhS29SC+
ju/BD2j/X4M36x0mXrbPnhAgmpSNga2dxpdRFzOnmGrlhYYkuxJi5sJk3AIOinZ4xA4bgdbW4WWg
xbE/1GlV5C2AlkCyXjMZQxWt7N5zzbsJZPNYi8MveHYb2dHaV7MkSZ2vUzSl/lqmF8ui4GFpdlMh
uZJsoB+rGxDFItUPhsP1b7cVZ/7zizhCoSRdLqEyqcMWUXtYI9OX/y7CYnGotY5jQoSug6EmPxSR
DZVm1sYXWjv7LInyCftWN3jKfRyF16pVPoKDcP2h+RkXxq1ImRPntuGLhXuWEkYbs7a69CRTEXXW
vS7+kVRZIxqcNakrmPGTmFMCjIBBj//iaLD+jqItXhZV1yBCIJBudOZ3UfhdT7+vf5l5gyyz38t/
fzFriGFhT4n6EjLBn0awGznQFV2T4Zb3++uRVleZDOATbicVkWXiNIEQBWYqk7bkqD6Fvv80JrDn
rgdZXQQXQeZtfLGU9WmskHTl5K76pPkh5lg2+Zlc3jdCY96qY03Lqsz+1SFkKeB9eUYAzFqs7mBC
EXqoAu4o1DwK82eVa3h0/Lw+spXpQw9WUkwdYiBrfJHDt6XZ0xFr+FAIydfqTpO6jQR+LQLPIEtT
eCRrorHIxTRA0JM5UH6Gr7G3PLRzLVKljQ8ky38uOGqrsqabpgbobrlNZYyax3geBwAgnCQdKla4
kJ0VRDuxItqhL/6ZN7oDetP13MkeHSCebv52fTKlP5c9zy8R6KWl8ObjYvy4TqLcKzS1jSn2HM0n
6wvSb870vXoTT1iM3Suv8Ln3mHY+b0T9c4YN3kYqqS6lZcVc1kHCqKx6RcomNzllmPLaCr0ydCsc
RGJO0r7C+hqrFnfroFpJZz6GXWyKBmmTBCwcSvS2+QSn1paO8YvpIF12nF4Qi99YR5vxFpMrpGHQ
oZk1v8sUlx7sG1x3bQ8R9Fgdyrfsl7kV8M81xQA10TJ0WSfDthYrV4w1PYBrTTXLnVxxb92YNIc+
a2fNruziLt1aPH+e/B/DzZ/54pDJY0+vlBwnSRREW+vJmi0j3fYAtsLaawcVeX9vsl5EJ9obj1uT
u7qELoa6OGsmf0oNf6A4U02/jOmhSL9vrNGtwS0yqjgqBK+J2BnjGcFm2/xFU96WH0a3d6Jj7qLc
fxLc6zG3xjQf6hfzGcYhIuA8EV0RbEhEI8uSNjKpP6+Fj19ssQMKXYKuFYWUtPIa/YhnFWPn0ah2
cgJStxgP18ez8nb/GG6xAay4goMRqPQURQsly3F0yjx3FfQHvBmeiPsU9TU7F9ozust3aJ64ePCc
BliFKJ3YmVU5UVNYzohalGaifIVwa43WSQl39O76T73+tblaPk59F4M6pXswW7v9qNMfmiqi4Tht
nPnSnER8TDLYlYgn8MQR5xrbIsmoLQghZl/BDnQ6p/ip3XTH+FaAjbsL3a0NIq0dBpoFDh4NFmon
y4uS+leQBv2k/9WwCOz0ScCqyYY6cZvtcVzbalWsLd6LcMtKeifEQ90Kve7moL6t6rGHA3f9G22N
yFpMX9HUQSFVGHP3dr9X7Xifc3pDuj6VrvV1azwrDzmKhIpMbwKTbVLDxQkz5uFQ1eqgczUObvwp
PRpHOOtOaNcOer9z5yWz840a7Mr+lDWRUhdS8TJN3sWGwUWi7kKpVF1wrtErTkzI/dR+4sRhjMLx
TF7QZTSSrs/rype7DKos1n6sZhP5qKG4zaz3iaMP4F7B/xdBuJNkjbxNp5ywuJosdLGALqEBk6iz
jUt7msrx/M/HcRliHufF8dlnugVuFKao2ppOiD2mBTnkeoh5/hcbeL5Z/zOKxZqoSyCscjP1bgsh
vgQMlgMFhK/MYYE6a3k7ponTg02/HnUlSfsQdXEVNTooFMEvFVfCdDkcUcGreqf2I47szLkeauUc
JJRBmRM7Bc1YLsDYg0TRCQOhiuQceL4Lg+GA+Oe/+FTk7vNhKFFXWtZhhiBrVHTseAPhMSQnwJu3
kr21nXQZYT4dLxYD2sYUroIW8+gegz6oxt74pcA0LfeyXY/b1fVpW/tCBq9TnbI/JIvly8eAZpp2
OdOmTC4ev49ed5Ml2r4JtI0UYe1Umovg6HHKkqpqy1qIAGGg10a15woR7cmhF2xPEnoLnEsgiI/D
XQgl5aA9Xh/f2hHBg1WVVN5c6h9F+EHsDIQv0VppJvh4sO5S0EDXQ6w8iAwZzAeIE3goMhflxy/W
y4NWteKsErX3DvoBp7txP5BjIT5rh0fwwDas8x0KOuYDVrK4gBzNT/r++o9Yu2L4ETqvclExaBMt
jqkk04ME8pjMjxiR4Lfbg3mCvO+oHfjNXbh5a67tNwqFQF2A89BEmZfxxTJNWknDGYaCkFz9AJ15
gIkKhSLeWJ5bURZpnzQ0htQkbDfZ0O6GDrWB90E0N1oYa2vkciiLu0tGPdAzcAJ1uwEXECFGxacQ
/nmJgUVi8XFkkxTqj1dzlZswP2ZSJLC2NwpCN2FUPXW+v3E+rU0YPDxQvQbNehD7Hz9LXCWqGrU+
2DcO+oOPqhckvKMoxVvFurWD4yLQMmuKZFFFPIP3ryHQ162R4lCQ4E38Bw+VsOtre3VMnOr8T9H4
b7HUhn4yvUrWFHcwkBor1XMMXhxD2o19vLYMrIswi7XWeGjQzOHdfPw2GM9xJm0s5tU9ehlh8XGg
5apilIV4AB761+orfnPfwftLtm8H+yy31X9e0edU+ntE6iI/UkWEPv1GUUg781dw9vUucYC+76dz
7+RO+ezb1WHr+lqrHXwIush10XVsElVnGrPbCgPiG6CTLkfvTkv3qsvz8+Dtry+PtQvzcpSLC1MO
pkmZxoxZVXLzt2fgEG+kaXUocEGHNQGONsJEYWNNbiwWdXHcwu9VcQTEE1BtvduiCDFq2mxizT98
mbNdDmz+DRdH7ED7wGvQu3O1h/Qeqx87vUPBwK3uc1dwtuquawW1D99t3oWX0axaheVHtPbc7ifH
h83BvaXfDlTwlL1xEA6pIzjaz+sfbwVZxBrVOavmx55Isv4xbNOKfs8Fo7jFD/ksviangTWjHDEc
f9Cd7qztWzc91Sf9SJN+66W0lhRfxl5MsIK4gKDXxM7M4EUsMRYHnILCeXkUdf8QKxbEVQ3h7PzT
9UGvHGgKqaOiKsAQGPLiQMuQ94+sVhlcK+92yPAjxYErxdYJvbJEiaLCHzM06BjLtMRSJeixYzy6
NUR3I4K0E20VnNfqAh9izLfExaIp5axFOJC9F77qZ8w4nuIDosKO9CofNw+W1fGA8NH4ZHTTlqkq
rAHw/RWxZjwFkjyw5HYzVAS7VKiOpDi+4/365x9K0jWcAeiSK9byJY3aB1KmaTO6gzodYl5MZR7d
m6JzPcraHmD9/x1mMYud36Ki0hGmzayHieYuuqJYZTG43r+NUVsv/b0UUGHWvviB/ySp73kAwxWF
92Q27fwSYj8rDxYCKMU/f8B9+GXLlTpgMNcim+qGw3uVvpjyT/j7sbiRpMvzRbQ46T6EWVy9YYVS
yIj91f/Vm7MHnO0wrEOSEAujPVIgu8bOnoQTqlhwGeobYbvkvVLh+vATFnezVIVNgK4w38D/klvC
XisQfmzRgtFf6hxJNSmCTiufPSwYMSI5bayAtbV9sQKW2dSkmKjLdSh2cCb8mBxkY97jQ3ZEqedV
2Yd4GOy2ttM8pX9MOcKePBVouP7xMErDIkA7hSnXgOOWaIdM017QMK/t7zpL3ev5ZvazOsaLiIt7
ulKCQPV0IjZf6t/VqT74ex9deafaoxeNh+4OcdiNDGgr5OJyEfKpFrxEIBv2aUdh+Ygabbi7/u22
Ysx/fnEEou+pp3nlkWSN4a+xaW5ytJCvh1hLHCk3/HUCGYYB/vZjDJ5APejUhKOcFyaitec4t8ND
fMJk89hisPTzerzVIV2EW5xHqBlWUR/FKsceVirliMtgsv/vQiwOllwbw1DGG8cdIqQlYTjqvFKv
h5h/5R8r/GIUi0MFnhuIj9kqNhRZAHntqribIi1i1/Xn65FWIPaUPGVF5Qi3oCovq0JdgcSGlLAG
kEpB7Uq10330YDodqiqouTjIPdrbR5a8toVlmTasrugmoM3FkUVf1DB8euXUyf0j1rZSfcjvkR3+
jJID2ujSsYSV/y5915/p1R4LG6nIEgkKGSHcfY/q9K56x7QHD87DxnTMO3k58xc/TFq8O0JJxyl1
3uniYXLlfeJ6TvB9Xq3y0bON5+vR1hbrZbDFe2NSoD9HBvrcRdLZuGo4gb5xPa09afi8/5nov7bn
xRYXh2ZUsaAiR0VSGc1fzq7AVX82BZUrKoEumgLK1/9uVIuTi1d8aeQ1IdH5HxCV1F7wwfhyPcZa
yv9hXPPUXoxLqWPcdxga70P/Xkyd5DGlje6fLbvZI5IF0owXIit3662xlv/KwNiAxQKOAkzwMa41
KlicWqHqBqJ025cIRBp3ciO9bQxvdRlehFkcAGqhWOUUEQYFzmon76VjauNVQwnOnp8ym32reb/9
sewv4i32I00eCcpLpLrRSL1qVziYyJpn3Y5clMFbe/o0Kju4h/OhIO8Ke5uAtnogAKi2RBGgCdDm
j/NamKkXSjUWewiOoj4S+betiDZiWPcYTybxz1KZz/Iq21pHa7kTjhayZcBJ083l9YRkOXzmKdJ4
8mMdysHjQZyawQnReYsytTrHF6EWV5OOnIJf1dbgTl2yl7Qa0fAC5lmt0b3LXtAfw0ZTqmTkrrr2
39zCl8NcLFvkc0p9FBnm/ADBVPYs7GdMKRx7dzyWGw211W95MdDF4q18rU/ricWb6IW+00bl1Psh
15eGBhVoU/TsGxdpu3Aj4V8968g1oPjoukybY5FqRAamHWmaj67+BNvGEXsYs3v5hHqxgzVObkPm
hXJ+faeu3dQK9Absz0RgS0tCYxElIZ1ybmrUweykPWnozpTWi6x+ux5n7apQUKpUZ9yS8UdxNMgG
VIaRQHEhRmO4qNrisJUNrs+fAUcJtL1Fx3AxfwHqIH2qY1I+t3qrx+JzQB2jdYY9UuDv/sPWobO2
H6giiDpqlxSYl415CAat1klM3YBcQdpjztqFykOedPdWUdzpvXQS+hxEi65ufLPVnEelOW/NjQ+Y
fosbKu3a0kIrcgQGpp9xlDGOkas/ou6BjNSpuccUAzW8rXLRvMWWRyxySYooYh0J/XWxBQOkXlKq
7KyUTjvKwufesmwreDKoVpnmxn5fW5UIzxgzHFoVpeVpOkx1z3qZVNfy1HvUHtt9V4W3WCTinpPJ
G1nM6rpR4WnoJiSKP0lMus/CVVvWZlCRctviPt4HLv5YrSv6B2zvne3rYmXtYAKqqiStmvYnXDCU
8IkRetTpSvnZ8BDruk3T+rbWOnwaIR9oSCwZ2T9/kRHToJzCupmRdB+vqGQqVK2QQT+1YotZ7j2y
1df3+Epu8SHAnBRc5DQTDkhKgGCXG5STm4IQEuUM9ssWpGOtZPEhzmL5czpDXfJMzhIug6KdTpoO
MKnsbFTad+OrtAv3zXfEcOwen5S4qp0+6Z6ACB403vJbh/bKUiX/p5SosS0kc/kSMIZsUCKc/lz5
Kf2Gz255TpyZmznB1txRQrCR63b8YDNLXWvqXgZeZvrZYAbIZgCkI8XCvBdNbFc6Nm9YF9ldPr1l
yhMUXKd987ZGvHIQfAi8WEeZmKlFNjDi9hw8y7Z3Tu8DGxetZue5KJ7b9amxh5fkZSvwxkwvnwIt
jEq9bRgwekrfxKJBsLe1CrQoJKTndG0js1odpQrGBcoHxDx5cZnkklU2RiMMbiH/kqXqCeVCNCL2
KY6dpdlsANXXdg54IQv4MCQQFBo+7pygKUvRknDDFCuS/oz3JIosurAlPLFWzOBUpfgtzb28P9p5
VRNGuFu1MI7Akql2YE831l7d4Ui/Lw7mxnmz9sbh4Jxh3bQXuPIXN4YX481Wt+JcOvlLDAIFZKs6
YEBZvSHBCSEIo6fgNBTfkGPbWqRrM2rOXVid8NAqF58PR1b02HIT5GVs2T7Y/ASdvLxGyC7nbBo0
R8CPbBdhyOPExfcKNTqcwPAwzvm/DXL+W5TEtTtbNZWZ4ykB9wBc9/ETo5le52QR86El2qMX3Il7
fFzR3dmPriqVd6ITc27uNOf6mby2jC/DLt+ZuugTNgG8OaDp2CBnErYo3OBo0QJebragQCt7VAPL
QvqlWIYiLYmXyJcKFpk6gL78vokfEBNDQvPZCF6vj2rl6xKG65qh4d64xIIPiIDBHiVMjatJe1/W
x3irsLSSsH4IsXgEjJne9BRndbdF0EMsTOT+NLxkro/jr0N6kVR9iLLY+CQ6aT7FiuZGNQ0+lGsk
Sd6hBL8fUxQZ9acYpX30iFw93qoJr40PkCLvRp6s1AIW67HQtKJGuZgXFfJMqHLFjyWn08bqWw0y
99s0Ew415YaPi74dQUjKUgBm3+htRYnpCQfu9SlcW3Egz/4TYpF0dBj0YAxMiGwg4bbeDDl2fDyv
CtHfOM/WFt1lpMWMVUlTdGKBXF1o1UcjkSAedH1s101xuD6klfcnGK2/hzTP6kUeJY5ZmdNUZ1FI
iNUlPgLEfnlvtN2xUFD19QX/NmqVjXlcXYqSMsOpQInNaLGPUVtDgi6axZNr1DzkM8tOBUyIaI3q
FDdF6beQZLZQvVjCj+ujXWvBQZyhyMc7FJGLZbO0ULRyjEwwx5hEjntaPwL2Wdah83ao5/0vaV+2
5DaubPtFjOAM8pWDKKnmcs0vjHLZ5gzOE77+LrrP3aYgHmG7z2NHRTsFMJFIZOZay5OAfUhNRwUp
J+Y1sv3wgvKYuhcVN7aSypNfsfjZatOLRItGUPstuAtlh1rcXectBRUIDHmLyhDmKHRnGRdRIE4D
qd9XUWFuq5978gO4/ZcLneWjhVCgB91hfP6HAEe+znbjXpS0blwKJ6a42GYjYe3B5I0dJ28sDWQI
L2N8bGrus+ab4ONuHRoVs6+YDsUtrPLpcdSjlycv49faHdonb6AJnH+WbgRBHZDqeqiL7dJqB0pK
0XzBVqpjrAzz6TE0WeMMQ9HYzofs1nrJvfBg4xNWn/aLvLf8y8vceM7BGN5zmEEELIqv3GBET0lx
WE1wtPxmS7rSAmTBQrak7c38Y4bzUa3tSDiG0BEyMNObLQDN4oal3y+v5X/ZuT9WeEessjpWIK4K
R4zvo73mTXuIaN2UB3YjHUSJ2uaSMJOH8qVugrmLC6qQ1UyMtl0QAPVtbTUQizlG44/LK9qKp8i6
/mODi6cNeE+J2pnGTgUrZfi9SV+YfA2yVjdjVyomTy5b20p7can9MbcseRVJ5rEcO+iF4yvdRY9g
Zi8f2mfrvbrKX5gLNPf4NDxD5q13oleB4Y1W/olhzj10zWbqGOP9jSYidCSeSqveLSo4ZpX6qRpf
DZF6g+jvtV0iaNNsBZT1kjmX0Ss8lfQF9tCgndjWj0nfIbbsUUtyS4OINnjJGvikaW2NC18VYN+V
BYrJnXVDD6B620dB+rm0SxJPhI7bSmAW6iUInQIWfYa7BZojn7QOd1M0Psua7BtxJAgdm9ff2gS3
mi6TYqMaGNthXjRxjC+0D82fybG7qjB9IXvo2zmN5DMfTL7oW4jO31bxa2HV+M8KuQy0TxpNShhW
mF5D4WKXHG2/8ovDctWlfuSJ3iPb0eWPvd/38Op0AJLfY2AaH++fWfTWBfJvuVuNo7mP7kRTCEJz
XAaqmnUyyvOyvEN8X+2mPXTyghIVisqNPNE1sG0NXm3ABRdiJi6aMQW83GzG0R/eRr87LJvZ76SH
/64JffakxC4pqORhEtxC5nQ2d14py5BUCpYb82H0NQ+D4CVQRrvEHeAsDQTLwPfqd++CKMNH7MUq
lkjwwENEPSt4jUzqa0Od1aUja5fOcGe8xl71Oh3TT8WVjtFb5o2v6uP/zSp/nYPOmcxyr+JS+ph2
QB471Q4v9+fFc/JP5kNV0helEPyl/nuh6JWiHoOnCxDHp3GcorxQMbx1wVGgXUvQ62kq6g9j+NgC
dl3qqOuF2b6MRCNpm/u7MstFcTWldS2BYg7VAEg+P/Xp46g8X97NM4wlRvkwTopaE9A0EOkwuKWB
B9ekNs2g/uz0fvNkRRg3AQmpo7xlj2Q/Rm793FxB5Oal7vbWEDC4MWo3wmBwttTlZyyQ7qUsDYYk
7tqY1AZkwcwsF6E0fyTljkHfJ8whTPEv1mvimMiKvBAy8U+MFEwnlqRFRbCQXVlH3dVBsm94+niA
/nTmhvsl0qZOBiYlr0B0yLwkxKCvaFx6a73YcRUVePAdmHxNkaozZJkxvRxEGZQLIhYeu7b+gJbW
33KWLd8XYynot+Hr2nhJnrouREHTNq5NSD5IlteZt7MqwlT8fg6uL+HFBKo8SHYJhmDOmFCHGlLS
PYsLuNCbFdD3Ngus8lpPwTLZYjKjC0wo9ICoO/GuRE8l/lKGaXT5cC5B7LxwEnJRdmjivDRDyIKl
1HgZpigHi6b567LLbNqAbpaGEWHNQB34dAfVjBl43EM0oyKpMykdpIQqgVdueANZGoeWreATnXHn
RZ2RZZIO+U8tuorJk019Xf+4vIqzR+XvrSL4TCDL1M+5s0yNltowjUVQzABwh72cQvSqgPYZOLx2
vQacdAMGcr/sY+h0M8iNVHVMd1OSi/IMPkNcfgh+BGIpeNnMs3psM1gN+pllFYwtRKai+8yirtkS
T5mAzBbVuZcQyfkmjCGVtQwc9zPIdCVNpjyCsj1QlPodoniBRJWfY68fynkUgBHOyib/LOyPLfXU
UbpqJhBoqopAz8qvXiFXmlyreEt3V6CrQPVTTn5B1t1DpToY5vT18vflXza/jSOGguJIRyWNp9HR
pHbGzHYBwXUDIhtzP3/kzCo9Oha+rFaBWWW+jBEU77LVszSHM3vGq0OlorMWsxLIJl08rSDvGre7
NGRXkF3wQ0S3gzxMTyN4pUgXfRZWnDiD3jxc/h1bZxQAhv+/eoOLcjK6M4NZ10VQ0y6Yq8odwkZw
RjfddmWC+7phaFS5kmOllpb8GJX6LoSsYV7P77pOg1rI87zluMitwK6yEL6e8SNabY+TqMCZKgZd
YqLvR0l3m9rYkUbgt1sL0xB9YAyNJaB2T922icyZysDqBFIIrV+JOgxNYbV/6PKrEKTnlz/Ulpvi
GGJWEkMZmsUHUylkCUT+KK5ftICG4rvF9nPW7GT7jkqQl+kFhdrNta3McRlUmECkAQT12EUD2hqQ
6wIM80fKqqvYnu66TBXQQGy5IbgSbLyvLaDUefizqZZ2SDusrinU27lL70sMvF7ewK2rYmWCR9uH
LZuswmyBjrTkNzKbh1FrHlvSCgaftlYClgp8IuRItsYDS4vMGJg+SHkwyzOAmKOPTq/AFbY8fG2C
e+22mtzHZCB5UDACPZvOySB2bkCidU7+9u2+RClgxW2ia8iECF+Uk/IilmXougdqV9peWS7K4Fkx
Clq3m3u28MKaaHeBU44PQmMbYbewoGacIcNBXJaKkLhbewZKNqCW8Ew/72UqtdQkw2DkQWnfJtON
oozHSgJKJX/7ey+D4pUlg00UjVO+VmuDO6WOy6QIIpbdN5Pi61YINqDhx2UzW9EAmfiCX0ZhGJPb
p6FnGDIyYmaiCOJm0DDrkt9p0EGw+3y3nNHQlK7nWRKEu60DBKfWF5JyHU9XPmWc1RlyxngAdKXk
075xKCv9OpW8v1waOMYQt2XTBEUqpns4Z7DAjap3CoEZthtqtk9sOYgaPKegpNtMAEp1Ii7y87v4
t0kbTW4LpCNnZFzZkGcgaotpUExQEYkg9O5LWQj9PwT4wzRBnj0xymqnKcn8Dc2yZAcnM3aD3LOX
wYQ87OUNOHPV5degIwtoC1FRH+D2uSVxCCEpE6+CIb1PEuhkWXkM3ffqtkh7QSXiLMwvtjB6A9oT
G6A0PlpJ1VzQtJ2gDizL9VVCO+OoV7p9Y5qdDOJ5Urh1NIp6c2eOxBnl4peGnU6sQUEey1LLgfpx
fW03oeRDa7r7vLyXIlNcZW5hrmlIAlNGErqRDCX7IaV3UpMHl+1sfrM/+2hxkIFMKag05DMNaBqG
95DeI8+2WWF8C6hUGWpaJWjlL1sUrIyPmbUsR00eG3j3Z9ErK0HrpLMK7G1VL2pAi9amnsYaK6sb
k1RyFWBeeVdKkqdKD5OBiRcM9F5ek8AbLd7zu7nrR41VUD1c9B37o65OT52lXfdDfQMK2f+jueVa
WpVRldFueiWG84O28yVj0LFZ2utTX0KFM92psoh8RfTJlr+v7Ol6j6Z0iOVNY3qThJaLSueVqU6C
ZYnMLN9zZUaibTjO8oBhpEi7qWbzARMYudNmWSSI1GfFvdNzbC2fc2UIt2Cc2kmD4JHA0zMdirGh
XEG2dq6+Rjp8YZLxqTLzK7kXPU5FlrkIAmH0rtBVuQy0qUBp39J+QSl+n0X6GySgdCc09QPom15z
tRFkd6K95eJJk5ZyKI84C3Eh+WBT3KPwf9fnQjqU5ZI7eX2fbi0PqMx1o+tzNjRBfGgOEojV/SxY
+qE9BjN3f12k/W0Mo3MyujMoC3HHjoErkZFSLwPIBH+PlYE4kaV9g8ZU6TUmhPug0Q6xs0QeACit
vl8+8me9E5Mzzh3CIoO4Qt1gpTm7rw6aV2JYoDbccr5Nb0PQNo97kgj89rzuxtnkDqJi0aKrWE2D
8YhRicmjP6CQZUH/Em3a2ks/F6E6B5ODOkU5UwQvWxZ0/mn/7DZ3PI22irp4gu8ytf1oqi5yJq1g
giVuxmwi62BQw9wQCIlPj6ZuREoBZTUaxGatP9qdlR5Jm6iDU1cy5GRSKakEFrdOhoYan4VHI7gQ
+MRXUVgE3TUI2hXgUGzb6j5UXqxZf/wX7rIyw/cw0MHpcmKUZaBokACVKMbop+gn0aOjyqxP3FPB
aA8HGha3VpHu4iE5MEm67ontXv4hW1fV+ndwG9xlljmgZlwGUMmNIO5m1PumVgoXGW22CMpC/LUv
RFPbm4dlbZW7itsuYqgYq2Uwujm77bOD6id+gqKYO6gPIKECl6uwhbPlr2ubXHQY2zKUtBorXUbw
r2tba18sMnSC/Tx70OBIrq0sv2J1l7BUG+M4xLNZCz/Bx7mbxwGCn1CHrZkbGVBTTRXBpL3IIhcE
0hS4+EJPy6CIh9IrxiLxTCW/7o36tmXjiypVtTs30v6y3wiOye/Bh9U6ATMDizKZS5T2i53CusU9
n0pVMEtw3tbktpO7miUIZDMdwo5BNH9Ax8lcJAQAaqsTR5Z2LdTBDnhIiakv+emJJZivvyJ3Lzct
mce+gFkrVA2H9fHotpmV+dCQ+mQY4vSKttonZrRD0f6ZTq1/eXNFrsrdzlaqDn0e4YWaJI2TGJaL
3FHgp4Jzz7feVY21ysgyeI0Vgo7N0qX5vhnmCaJZYffQTyG5N6VSNPm87TV4X1hocmCskPucjCjo
JpjY1zgzgUiQ9EM81HcTGUX4ue1D8ccQ9wHR6cc9b/RlkM6G10vkqomNV3VqEr+swrc2Uz9q0w4u
fzUUZzeuRG3BQ/zP8rjvphhpAQVxHP5oDE2gBVv6aiXq/JQAa/Met0bv4U1aebOUQhiprBEOUiO0
7uwYzGppURKozTaWQ2LSeiZoBx+KLPzBJGPytFCFvuwwB9ZMPgYa03c1Z6BqsOy895Whv5HrSPLG
WXo3+uKllucjUCj3Zih5utlcE2W+ZkDFg0FEPWLIA8l0BlMKGucR9Glts4VO93jVS9I7dF6hvyuP
1GmGpHALSEU6UVkSp4iqY0Tju6SNPVZ2rVPGrUvwvzq4xnYlWHpdhbU95Dv7fdIkksPm5KPUqmtZ
mZ5UpfT1jO7NMj0kEGB3NCM/IgI3zhTGQcvSXTpme8zTvBKtuAa1+s7Gi9Chho17P93VI4VYZTvu
p6ja20UWEEiFO0AQ7mRKj+bcP0Ft9lAzbZfpxjGXon0LdTSJ1gG1k/uCQdRH0Y5A3ga0Tw8pmoWj
2d7GWU08JuP2raOycmqo0eah/aq3Npi9K/M5HfpbwwzduBp/ovgAle9Ou0sT8HbaTfFO4nryUYn5
6kzt2IL3ytVYfsTXn3bUKH+mCjNdGwLbTtRmj8nc117MqPlKWj3ctxI9ZGjJtHFsYXggHbw5t2xv
bPRvjBU3NAQIrJwOFZgzp8QKA1DJU1+qrX1vgH1PQ6pgtQ/TOJB7qkYEnhR1/pDMszvnE0hrwix2
CqN5kBoJvpIqrmJ1zfMwZ7uhV6FYLmXUVQtkwXZp6p5epo/DJEGVnBBQLDPWeSXr4Rqg/Y+B4/Cs
Vkm9ModsPTp6TUB0ybgKdbj3DFCF22dS6lWTDSl7Q4t2tFOau7xQgbey0t4plAwIuqS3d0ZaJV4R
RVhiWYOHIMFgocNo+bPLE4CxJenKlLPjpPStM1bDLo3NV2pAoyYcr4oifs+V7NDgxjasWvEiyErd
13Rwx6R2LAXwiZFem90U2Lr0iNpxNDu9Hg6NW+Op8GKkTdR7ecz0O3QeDWgwVTED4Wqoqy9jRDUS
kIFifhskJU45zo3TDfWhLskVVczeacjgKYbqpXK0k6wGRYPRmp0ySZ+aEep7Q9ve5JVWu9nYxOhB
dxhgWoQA67CpXUBOPtqsMCAS1j+1RdZ6FuCwfinDiGHbn1Y8AcuLdOQDN/gXGG6fknnUlicuxryL
0SicbEw0x0TTEtRmtitLueLqiW3gEQOwjjHTG7kYomNU1pYzWdZhTPUDyGQAIRyoF+oR0OeG1NgO
wGEWCAGhpEfq7lObJ5RyFCB/0CurHGBfIFdv5eONpUIAeZhVUjhdMt82BSm8Sra/2Zka+WYVkkNq
Qk+4Tm2U68fR8EEFDl3tWLf2AyveSgK9t76P4iez6VC37Qn0cg1yiAapcrWuK49KNqCppO0iS3kc
6XyrFOH4UGakOUQaIz7Gzww3qo3OzUvrqBGM8mnxDzUv9euxmV8MyE/3baYLEv6zae/flz0EFNBz
RusWRM2nKRsdZbuXMiRQC4TQ+lU8mKALxbj5znZzzCU3EPnB+JvtVUEXREIShs27fmWduzOKvM40
CNe3gQptTiuqXFbOghVuPaK0Pyb4u15BQKggVVGiSakcjaE5kpJdWQZ9IpIpSCtEprjnhJ2QWtOH
tg4ixEkW3c+y6rT5dWEI+myb6ctqSdwDolcwIUSnvA3wiHBIaRwg8IN7/nPGzQa4nuBm/+0C/FtX
IzLg3XDYc2Q8WrFJGPWo5dN8fGR0OtZZcVeFS+SSyVvqAjl/UDBeQ8PYTaTsVo1B6JRLbh6hGMdM
HxclaFnl6BnTH+nhctqx/Zj6jdkHtM4+w1lNhBpI2ixMOOi/Ju0+7h7MsdhZkDtqwBcEaUtQNbjN
GO3qaNpZeYq33bfLP2Hzq69+Afc1UkpiOwNDW2DSKxl4ZbYETvWAwCBwr838cWVIOz2qMuSyOyTi
6FSPV1ZdeVP92mCE6vJqNtsoqzSOL4LPSVvhX0XyuHAHpPl1tSsD4ioGiOLHBrTtorrV5qp0IAXQ
JELHlW+CzSVoLKsE57Mp7jp2JaGXC4UfwTNx88SsjCzfcPVg04bUypMIRkIS6343NQ1g0hV6MtIY
yNJwF5WJoMaxGdlWFpdftLKYx+kQtkPWBoOclU7TagdTCJb9Xx6If/aOC97og+l11scY68F7zFFf
euYWraNdsz34QH+l1LfiQN6Lvtimw6+WxgXtpky6wRrB6MBqtfbtvrvRJQg4Mzs/qrQVyT4I/IMf
sWkzA5dquQTV8DVOUHX/GEzBmMSmiT/xlC+d6noH7MWIgoxBSiUweqlw2JRDcruehPwtm36xsrX8
feUXVDGGKExyNEa90a8Td5nE7pziuvfAH+mN32JfNIstWt3y95XFTotns8HwU6DmyT7G4wNTfNZx
kERucT5it9QNVkvjDpkcExpCaQHhooNUj6LEoFaaXyGU9R2t711mm0d9rK6MPP2m0+4KjQbBtbh9
F6x+AHfm6ipJCZlxHICfc5vQMV/A+hsoQflkvDTHKhCteDOqrAIy9y3lRNJnSuwiyOIbtZacsAVs
wPxUQwwodKLa2nZgXlnjvqMl96MqFwj/09ei3wFZi8np9iNUzMnPZCcaU9z005U17mOirjY2Vt0g
tNQaVHFLvwpFhdDNOLIywX2uwVAjQNOxoJTsAcR2KqToIAl38R7yLl9qm0dgZYmLk3jsm4ORRTQg
2WeHB6A+3pekF1zPoh3jwmJUk7CxByyHGr/sMkVZW3ClnE9YLgfszzL44acm7KYePEVtYCrHERMF
yfRpJbkr1XjAo0QSg+o6LbNdVVj/t/3TuMQWbDeVIrdL5qH+GoxDiuJL3b5e/kbbl9lqdVwepRd9
heFbnKZ/iMJRUqFOicQRwRiCqYq9sMAdwLwqMLv8s+fZ7UL69DuB5OkIZFNqk2YZ1FCSZ/NY+CjP
eZBSGlufHIePUXZEadzmQqEzC6rGZYTpjHsiT+M4mUwMqnSeHrul6WT79E4CfgNEzGO/zN/79v2/
Oc8YN7YMGXRJUKHgokdpaEM+jAkNGEkcCN8Csi3E8C8JKL+VaxtczCiWQSfVgo0efBpQUNMjN/Gl
0B0rvCQ1N8TIY+aTf/MCWFvlwggmxYY07GA1vp7dInGNff0TkzZOcrAxMAIlPNGFunXQ1wa5aEKq
qoqHGAaRU7rMeBjJw2Wf3ApXawNcJMnJDFLEAgaq8DPMryz1qx5Nkd8LPhafVw19Jc16BCP5dZM4
qIJD0M8B+DlzQcF0aOz/RkJwa+fwRlvIXVRoUPA8KEoIiGuaSQtUgr3BD1u3zpzSlVxlBgkKZGYK
oCRQBrm8nZsHbm2W+2BVqlA7j0LMLj8vIujVTgFQC55xvcDfuhsxC+PWB1wb5D4gVLYKKS5xwsPh
WRp/ahh/VxLRfbN1ff4xAu6K07yOECuLZeSqQWFejXXhlOGH0X0w+inYPZEdLvg3gDFYeYHdW1gJ
HJSZ/dQzqdvfJsepcAYXrT2wFKDFn0v/xkfXS1xi9yp1nYY6tHMLSzRvZqiPB2SX3i28oIl90IBb
/C9EJ5cvw4ewtcXl1Kwsml1aaKmCL0chr5doGqri/YPKmttG147qMj/YpfSnasRXsaG+tIq2r4el
mCwBuWKO71qd5c4M1IEDMeRjZDd+lYn6YwJ3BmKG+43oRmS2hd84uvPsAORsOKhRu8SNC884qo71
HRwtIqaEzSrQeme4CwQAnlyiDdyg8+zcnaCdpE5QZ8Aou+Z8mfFvXfO4cZcqIUVJ9V3ghRvhylQB
QiKA6YHwhiflKKSZYW4+pYByuGGgeVoLMiMXaC7wG4NLFc2e8UrogBuuD6OgAAFmCGpRPPCxl2wb
JzmDN8jmt3zIn2ksvQOtcMytWChjsBEcT4xxt6eqQiaqHLHCEbuLYStjP4ErdmEx00sHlcSFLjb5
fnlbNwLViU3u7hzCNAoXZeOgkL71ZeHk7NMSTVud8bOhxHxihAu/6IRmTQ+mjSDNdxIKo1Ckil3T
dKFj6VUEOcEe3KUS5GdEmZZoR7kwnDeRnTcxDOPLReq1Lj9e3j3RyvgBrwSj8JYGnGqgz24LVfVD
tO9Bvb2LvS9MdXfAqlM804TDR1sRYL2jvJSjSuo8w2UKv3wzA9nvP4AAdkHbNeEshI720/Ym0flb
PIELjCaYeDRgZMCNg3F1LuhkPbPnMadB8oKRKrw+e9Ot5YWWxgVexoTZNvHRWArQvxTlrlsP+xPj
3NFgEMDoRhXnUK9cKzB0F4ffz9wUbuRYaN+78qsoydvc4/WCuaNhQS2TtGNBg2k35TvZzWwv9xYu
GjXygA+GvPker27/skdtnce1Ue6o2GVhM2s5j4n8MWHOOTNf9FAw/bg1OHeym9yxSLNyUCaKlekE
u7kMH2U3g+W0i5IJYC6L1k7/Y2qd1O+RlAlWKPqW/CNWLRWZZTKss+EbgUhd/pX4hdtDspcd5hIb
q+9FT4StML7a1bPnKy5kI4kpnv/dfKsX6UupNNcZBX8hqUTnZOueWtviUpaqUrTEKrG8vHcX+qR/
7qlY/p0o4Rmb+/ZBeE9tBqK1VS5taWo1Hw0DVomChMB0DcWNsa+hJ/9YXl7pjGypx8iCd9ldzyg7
ltC+tsulIlZF5V7vYTdEJ959Y14F0mQEduJHmEEAaRRGMFVvpg6ie+g21BXYF+02F5VS6Gdr1EBg
+J0VFH4LRiUImWEsClTR/7PbhTAV2rhXiLxAO4CgAWyQLxnMFR2zkaBFMqNFopoO9bTvSaARUDlq
buOwDHj54q/JXrDXJ1a5vR7QvcWxgVX5OF0voXcn+cW1Do3RZXNFx3RrjajmLqqcwIydwb7HIW+M
asKZGWw0hqF05GQfBVrCZYmEJHLN/b+aUSRrk1yUb0xdjubFidGzddL0PSv/mi962UOkcqDi1BSQ
k/BVEMDX59JQsCozB++n6hptgE734+ItBUZ/ih0kfoBfcy676UZUP7HKL0wDS75BSxqUfefM0Wtm
PFaWyMhWDDixwl1YdTsNXTFgbfpCrMk8sGJlmGjY58sHK3YLEcqMmV5XdBw2MoMTu9ydNeijYs8y
VtdXw1Ux4dwD26Vn8t2oaK5VdiLPXCIol4kQEwgvG1h+YKvOpqIlHdTsALaCwkJ7i/ZK7OAx/wxu
Yy8s3PQogoJuxbgTe3xEZ80AFTPsK5BrCaZJcGeVyIEw2v7N/CHbDrhQDBfxdd6Ht92NcbjsO1v3
5Yl5LrQnVd9jYg5j7gQaRW5IPDDHFcfmFUxk6R7cGaB4DkQX5tbhX28xF2rwmgWWIKmwxfmRxKBG
MYXRbNNrVl+Ri9xGbEZyG+ErVrnbeVrvDne5hwoNddqfWQCGQQi4uSlmaJzIUwvBgRR+U+5EZmkM
FtwB1hVgvS23wYMWrxLJyTv3H6HcMt8BltvjN6iO1HtiuMZmTDAgBgy1CsUwecICaQz7xhqwxdSI
HAnoiMEAWb0uWulG6gPv+Y8ZvsrXmTFr2QKSiKGtLRmSg8i47y0Tw3OSSMZ5qwFITIhrYQ4DtEhn
0gaWHBUYoWxoMI8fFfklJR96fc3iu1x/N+vnyPiuNk80Dr3LJ2RzJ/9Y5R9hqhU1cx1iiXKbIb+6
Ccl32X66bGNzG1c2uBoYRHB6SnWsLJKxhcZt3Nxr86GbBB3MzXO3MsOFmnaiERoGWMoQvYTNcc5F
l4TIABdMMNJoDNoEAxapnVG57kZZkJJtnuvVEpZfsCqgVTUkPLXMbIN2BARn/s4WTSgr9numHzJb
WCFcNv7sMrBAJY0nKajJeThzH2Lm1CA1Bjtussell14BP++okGKMxNo6W7uHqxrgdsDS0DDibtim
AcfI2DdloD4sb2DjKnuOor38w4TapAEZWw2D8nrw9563tsndrtNAi1FLYbPQSgeT2wQdoqH91c1/
zUeAPVwb4l6F89TPZZ7BEJ2g/wDO2Q6sG52a+RJLvctrOmfdWmxBsMOUwXVrgO/q1EmkbjbTHqlY
oIzpU5lr77IyuEWXH2KbONrwkxW9V8rgfc7Vr8a2fYC5HyMtdnpoipuJ4dDOvplapKKFWuzDQQEe
GLJi7Sjw5c3vvfqZ3C1RVbIRQ9wMp0XFlBtjTmKJ2o9bx2W9E5xLjRErk0HBYJISyW5HkGVnX+mE
WTppwuy1qHQsWhDnTMZgD2TCyFxQ2bErQ74zGSLR1bp1Itcr4vzITjE0bDAM01hd+iOkxM+bdmf2
14yYUEVjtxMxnNqMPvMZN3ymClxrK1CvrBOuKQJ6M9zqDaz3FZrhJHdLTEpryNua8m/pLk59mHBX
Qq7HnVYzE/Wh+qGPTG9WMsFaNu/T9WK466CLdMUqe3wupQty/dlCRkLb0ZmqV7Xd6yn+ywZgQjr0
hS0wLXAUnr3AjmSCiQnAG3NpdiCZ6Tb/pn21jgFk+Qmri8KerGoAHT/iDTj/U1zb2hPTp8PYiShj
RC7BBZuwK1MQxMFQlZPdhOx5GFWvQgHI/FuxnuV1uf5eXLxo05rSnuJ79c2PMv3o8RCrwSTWT1+X
4+dWxkMwrL/IRhPwenG3uEYr0GMvfpE1maOS64J8t0XuvfnuAG/YoikJqv0zUjY8WPEKiIwyGHYx
NIcRmY4o1/sSgBYeeWnwTi5Fhcnld/OX+dok5+/JkNU9qhEl2LTAxhj+0n3UOFz5G4LVopYXfRMW
lrd38s8iuZ2UxzbGBBIsjq50B5ZzF5pDyUPofc0749f8baFGHQQVQnVZxaVVco5v6PkIoQHY1AOl
8Qhq5t7EPPIa+bZrEFftlyISepu5WzROBCZRC/UWvN2vRBjmrYoBIL46+C8tkE6eSZ6B8C5TABHD
yfgq0MkzneRqkclsd0BO/OpbSOIuPSfRpm+cxxOr3PqBTCJFaYDrcmx2TH+2IZ1dDretnItuoo0g
dmKIO/gMTGVKUWN5UovWsd0Hff6rAK4iSnKny2+t9JrKbypgGywbg6T8GAngXr1o9mwLYQGuHYzi
Lrx/YIrkLoqBGnJMY60OlDsz0FSP7XRg1OvnrnOavf1BguzeAMQiuUve1D344/Z/HSygDWJowNSA
iOaMSS1LikaKW/BVsBzAceCOsg5imuHTZStbe722wmUWLCwhT9rDiqxnNxrVD3M1iTLUrZODpYBr
F4JhpgE0wumVkVe5TCMoTwQU8pnvnQdtwDu6oKePxU8olQHPhmEEDS/2xFOv5R3IhgNRXXQjXzv5
CVyIb6Dx08cLjYqdosoc1/UzEg0GGKB931vFU9yoIjfeCFHQOliIqW0V/TeeSVkKzS6kDchvlDlP
HQYmXpzUECmHKuLj2IwHa1PcyTRiNkQT7boA9ZHIYbrtaqAUtTp2ncTsHspM7zRvd3X1IOvJa9O9
M/OX1XwP7fQuknUR4aDw1/Bfu8vn5XqqAqTBbDeD17lEh+p7Hdg+kCdHdMTjGbAkUU9j05NX+819
YbnJmhCSEPDkDtS4jAC39ddMaSrK6isTXNLft1VsNSpWZtctYIHU6eUfl4+jyGm44wia4X4OW1iQ
2Z1l/9LDG6kQlZbO6P2R7pwsg8v0pbwDKaOKndKD4nEYMPzvUTPA8LztJofZi9wuc1oL1Ldv4q+0
GVVBtrtwGYPz6kw6fmpMitpaC1/VSn+SFY8anyNGx8JxvM3n+DHRVb9ttSC1bwezwD0KAAtE6Yb6
tsMzPVMmpwf6lmQqTlPnlEXjX/4CW7fcoiEDvj3IuRh81K+KiUQdeGWDugOOjiJPi76k8Vmvavey
oU1/XRnikqYqq6LelGCoByLTij4H2/43F+l6LVyWVDWLmOgIE/G1fae64I9wY3zXd4i+PwyPzc/8
+V9MbmDW58/ucZHInkxN0idYZDkF+xCQQRUTvN+2EtwTG3x8CTE0l4awUUVBR2tHxlRzOdzVQIa3
UA21ivdOudfLx6KV9jGD6DYtvcufTuQjXKgZxqmfSopfkEXpz55kB1T6PabntyNGui6b2gwIBEMj
eDAsNWfurBqNGdW1FdfBNPdgT6QPtFaP0hx/XTazHbT/2OG7+0aoydRCmy0wm8Stya0NZpyC1P40
f0WQiMry3oM6tRuB4bwqvyTIvmVdchUmn51UCU7gdohY/RYu8ZKakc3arFdB44VB/i4/5950lfnz
R+IP+3bH3Gtzx0BXGSS7QVgL32BDwF7/Z8M17liq+lRUs4YNZ8oU5MpjSt7K+WgyKAQkqRNp90nV
OgUovS5/gCWwc4+LE7PcUQWX1ygns4TAX9Jx8spENTzNLsMAKqHU0+eo6JzeYmBC6FoWXLa9HYn+
LJk7tHULgH1UGAj2VfIKyrI3qTYE31S0PO7MNpoOdrdC74ICfe8kum0xYk5n3Y3mfl/WhQvSDoHF
LdDFyY5yhzQztYbaBuswy5u4tH5mcu1ovRGokn3b1Z1b1iRQJNnr0pfL27kF+DmxzKUJjM2Dbg4W
mNmuqwOQ88HgGDfaEfMN/4+072qOG9e6/UWsAkkwvTJ1kNRqJUv2C0uWJeZMguHX30XNPeMWml/j
2GeqPC9dpU0AGxs7rgU6kkhweIsBuKQ4nMcgGwPwDXVc3FlnXhFj6ELqkVLtt/V4NIrc1iJw48WP
giWKbglnlvTMCAJdUXCeAdvHbWirNLSV6n40uuukjrfACQFc6OSZommTZe8uLJdyecKoq00zNHsI
zgGzgTKcKoV+KEk+plQdKar8yws911uAoaJZBNQ5BEQBlLuWXTCCd9ys+k2Qq+wuAsXaPpiH2jUG
6xnQU09KV91KmlkIlJcXu0Chg2ABPSoU/IbE4oxQVCTJFOf54E9m+pGkxkc1tG6tRD8xC3VTBvJ9
pmQiSMvlPpzu7KdMC5jzCkiCziGuY8nEqebV4JMx8GvtIM3Ib0hHSZS9WK76JTncvezmQCYdKbC2
MLSr+SY0bqri6fKxnV1+fjHcFazCZOoAo6L602w+S732TCUVlRGVvbZpsKEB2r9L7XnM2+1o6aL7
v7JCABNgZgfJGSAG8Wm+NGQJ7cZu8I0HjIoehpsWgB/fw5t4p7zA/DkVSnjElkR+0coBfhHLmXGM
npQpANoG3/yRPfaH6Yn9DH5Fz8ZN70qbak+v4of65yh6MNcXC0Luf+aiCPdY57GkKllIB581L3kV
2oGF9Ejzh4O+OE4V+whQ4mUI5QyUF7ylOYvRZO3XCXIwyXfVHFymHwVKs3wqp5kqeovgayHjop/B
9qWpDurvqh18SW1uB0BMxqaJiEMFxEf8NMzZTqb6TlLYburKB5X1jXP5A1a38kQ+d+vzKC1YCNJW
vzecoPDSgdpYqMDREAnhLNo8DyEgwFJ1wVXAu6TGPyqiozYxilrUea/i88xOVsOpY1BTwpIBq5lH
qbc1s3mpi+AP4QF4GctiT2oRHbIXdWTixADYUpeHGamGKPdiHYTJb5fP5sxB5kVxZqsc5SEw8mz0
Z8kH9JFu95twTwYbKQ2H1Q7F5Bre98wRgZGubqOOPKSGNBKapjhLVhh934L0Y/BTQORVUXDXggNb
oBNnbTWfizNA6QwMoiVFxwmhXYy2u6gf/PxDfUvvx+sQ/na3jXfhLnmumRejQ3L22KYbPDDQq78u
7+2aSsoE/NF4ZEF2wtvLQm20cFDBxzWl9WsksXezCB5TGYBQl+WcBRbLMkHVZCoqUDnBicXZqkqu
ATaYMsWP8AA5tG8xj60OFjChjNAmqXm0hnHcFFR5Rog3OrpiuElM76am8opGd+eWOnAVMhuvy21W
MmZnEppHq2gwHB0Q0Je/ds2cywrg2haCaPzjPtYa6koLQdfp61X/TGS8VJ3mzSkmTqU/rRp+7suJ
KM7wZGNDUSfUYV7lnazOAMAqBYtZPWJVN4BcT+HSfMb0Jxc1Zy1QtFQo2Gip910gHdq0eAw1VdCH
syoGZAlIuaI966w5q5m6IAinEcxu7Y2s7WO2T2RBsWvtPn4yEWGcAjQTZ1clGoqUAMvcD6Z6G5gl
uqX6UqCoq0e/sB39fxmcT58GQ07r1mT+qFxXPQalkqMRTO6QPV5WsbW1oBcTCEF49MCjzb0FQ0Tn
ScrTwW9HfYPxrauijQVeyaoIDE0j1we6LfQjf7XQoUHrqp/Y4Feq7oxd6gHgW7BbIhHcKjKlC/U8
AnZR34a+joYUFsneH28UBtiAt4cyAVqr+bJ6m1cMsGKW4jMVHeL19z4VwbzzcQ2u4BcJyyJPLohO
iywIYnBiNwYZXvIM+c3BAj5faRSmw6haugi3Av8vlqVjshwEdso5XUZEqlSd2Kj6FpDabEBI2Ri1
f7osY0WXkUmFBqCzUEcwwz0t9VQZHUAOB1/VuoeczQdkBT1Mlf2IKk2wnFVRJlK2Fmqj5tlTqSYz
Q0GPqH4ZWHYAY2DrbXStTWiFqMxqe3ldK1qHnoHfwrg7KlUA5s2SYPC7/lntfhVV4f6FALjVgHaz
kDDn60eTXgHJHRCqPp2q91iTf3W5JiBX++wi5TxeY+Et/o8MTus0q0sMZSwA+6UMzY5VVvcUGmAQ
h7+d3+UVAa68RVGhi7TWtka191UK9pG57eQrNNoFoF4qDDcu03inNcpgJ5UW4/8kBI3tUKgoKMwk
/ZUXwTy7kjF+7/RxcPU8UF3SGbUbFPHY2YNSNY95mUfg1J5mp8osdAEC2n6wMXqYbMpZqR9BDNI8
lXJODnhGJifrtPxqMlh4X+U50AXluItcQOXQXT8OuptJQPOqjCzfETPs7tGsDFTLzGi3GACprnU0
hx0I6a2PVtMx+Po3pwZfDZyCYGn57KA7ucdqoURBI8O9tnq6mTCMFU2hQMSqmlsW+kdMKisw3F9N
RRWrPY7BhLM2DNekV22s3K7C8KkPf15ezFmqfbFKJlEMYAzKAAjmHzuAlGSlBjh6f6x2iVy9pWFs
2lnRb6I+tufsGGUhJkG1TTq8lfrsZHVvZxaaty5/xtpVMw1qaUvHIVa9vPonezrJBSi+aEl9M7zr
GsUpw0hw19a29FTC8vuJBD1IpKpT1REsZTKz4wEVBUKAlDpqXh4yAZPP2nLAOQlLBHJL9Ohw71XT
9XocG/Lo97qKvrBjzt4v79eyH/ytBoirBjhTpJDOCJ0UhCpg1GmBiiyhRJa2lqeU5DhnKFpeFrQW
FKGoD9YwIN2jF4Vvhgf+bc96DNP6g1Ptlk586sBaoPdH2Q1+tDV/iiEa+HznopIW/BVQoMKbh/Cv
R1WPBaYPmgbCEiT+wuYjr8xj09d7QyKR3U3G1ZwCn0UeBSmI1btwKng51hMdsRBmFkWLazeipp1j
lej/7wuHOaNXutO2SVwRHfqaVp5K5PQ+Usqyz5A391tUbO0h7EYnj+TmJjaU2Js6lgqi6bPCMPYW
cZG10BYs9Vk+5CiGOgbmugaBnuyz2+ZY3AbA2+h9006PqkevJBfTNIK0y4q2wsQo6AMHjKCu8NQF
YUZDhFIIrEv0LLfJMcPU/KDN3mVVXZeyAOgQpOXgH3w9PfTxTHPOpMEPgVxCWzCUk9EujIfLUlZO
DGv5LYWzI60RFiyZFaApq7mbqNk7w6xP3zKQ6umi+vHZoPPnaSHBCOZhYKfBj/+6pD4l5ZSRhOK0
liaL0ANPSHPFnHKn+6kbAnNgFhzVGZbEPyJBPob8sK6f0f8m5oyktJZOvhS8ytER/IvuoFypbDeS
g4pSbDTeVhQZkVgGxGjmdk3pDPM7SQ9xyZy0Th1rEMEvKCu5cnSL4UxVDa4sEnhft6EktCZKANu9
APPN191xqRYa2y51VJduAmCP1Df0SN4GdzxE2+Q+2ea383uIfq3hWXn+i+z2l6/hNCCgGcrNqLnA
owp/qXplzxXd6p1ogHbFCn4Rw519rNS9RXO8IRkY9dJAu6m1GN570bwNlrpte2MDl81pZ/Mv0r1f
BHNur9yMgOyOAMmagISiqJ7z6mWiIidqbXWAf5KR6v0089zqRqWtg5RSrG7X7eRtt+086md7UYfd
qr07lcMtpmgsaSD9NPn0bhmVVV3rBeAIm+BIbvMdNAVVLbSkiRqV1hT2VCrnv9VjJysBQM38Oi2t
0qVA2biqm5S+R/CmgUs1yW4sdWjVQOQuCJVXbcaJbJ0rn82yFTRVuax4w64jp7kl0XYx8Z1H3Ly3
0TmFHkOBUMFp8h01bT6hnoy6OmR2u3azQB9SX9kKT3PNxGO0FLU6UN2fjxSZWt3ndaCPPtpv0XmG
QZ/+iVAXhNEWBgLrR/km8QIDcEsC93TRRs7dAljIb7mcYxCpJU0DS4O71TVu2BZeP1jXpABqsmVn
U/9y+YlZ87nQyajpGPBGNQTv9Vd7Bxq4cKqk+B+zL7u7xB2kzyw04AJsJ77NHFEmf/UANQUxKHoE
FgywrxI1Y2gAIkmon8pt5pcVsJn1wkWP1Hc50+4qBWjvQbjAZUuita64ykun2r+SuQuqZ7QrVODD
+x319H3hM4yJSYVrEQ8w+mhUQzc7tfNie3mLV6Wa8JxVEHKhjMft8KAUqES1FhDf49iWuvt4FtVa
1yQgIYJeWEXHQ8qHcCMiXYPE+eTrxssQAduaiYa71yVQYmnIg56PvOEFL+NIN0dfAnlwNn4zE1Eb
4Zra0wVVHNjdyFHzwDKouyeFuqyBmonTAtmr7DSAM6PjIPwW5X/z7qCJFt4pJhqIqnNGs0zDdoyT
kPo9+ECQAMiOyahczVEdepcPf9XHOZHETyKFHdFzJS0nHyhBimc2/VWJ2R3QDdhJtw1BptGPDm3j
baDdGcMtxq13U/BjoD+1kfglOiHi8Z1FnSBmFH4Vp5NFTfo0UQZ4XrOysSpi19m0pyEgDxo4tUVl
2bQie7nD5HV3yAFIyZRnjRW2TI9A0NtoBdnJCabB4958EmzYmtNLkYvQ4ImiyZs3DwGCS8AI4LqQ
veK0dhfZyW1+E25QlbtpriiAflSPXEmFILO8VrQyT+VyxgHg9jBBaDZG8Mncahfs+ztwcYOYe7Dn
DfELb2kGvEIoD15OuMOiZ1y0bF4jNVD1SVUx+RPYrFGr+VFFqq+nqD2MlkAnVy/z7x3mm14WYPcG
BETUH4zqnsn1c2y0glTgqghMGyi6hXFclGm+2nhciKizQtzmdOxuO3ncIS0oKjMuB8I/lIBj+1fG
8g0nETRJFCOb04n6Y5FedVlhB/VPzdoqwf08oOjUqHeXNXPVQp3IWxyGE3lTyUipjohWpoC+mUX1
yMbACzprHyTDvZZDTy7LW/7e+fpQxcQr+Zmc+yrPYEgHGoUx+Z2B0fneacf3VJsFQladVrB0/ytF
+Spl7mdWg60bar9nvQM4u3ybuaCUaRDTgr/Ilhq73zUb9AkRW+TKre/ob9mcllisC0w9gpbMMDxp
8ZB3g6PX73UN9IeyFKQjRNvJqcuE4Basvhn1ExXV2XhfJq0zkJ//25lxOtJWRVBlSUp9PZ++JaF8
N9Bvff38vwnhgkI1DuM6H8PJb6etpKO1/dlKRKH5cuyXlG85uhNlD7RswZOAWoCsatvW/n/Cpg4F
6hRD9SJVWH+RTvSQM799ZjVocoRA7WFyOgx1MId4GMS71X4CzOkpvG5jGym6/oge+mFbC3y0VeXQ
UFPEKAmyR3zWqNK6pmpSDcoBr0Ol2zIjdqIKar2rJv63kM8us5M9bVM9jhoTBiRsDmlYOnl1J1f3
TWwIIgiRHO5xn2JrGAIctq+WyU0eZU+opLlsQnMzQgDvsi6uGvqTNXHmIzDguzQyrrChdOj6uY16
UTwkWg1nJAy1j/q0wcOYUcALIqlXTL/aZquT5m8MxMlSOAMxm1FWtstSyPAkU0DB9D8XSrD/bb84
A2El1hyaE4Qkuc7saZae2ybYXZYh2rHl9xM9i6ck64khjX6U5Q5K5ns6LTS84ybv/yKLDU8NVRS6
lGRRc/4qaiKV3sfjOPkow7pQhF0Y35ixflOVpaskwSGpbpUE9qKsr6zQei4JHk7Bsa26ASefwBmO
wGjN2TLhypLiKhw0X5fSF9Iypwf+WjjrfhOWf6XzvxfNuWpzqMazQXC/ZCKBo5AgUyqi/F1/ln+v
iqffSSwAQIYjZNQec8Nt4ZbfVD9y0juUCZLMlh00R4+ww1R0okvK5szwnwjmjAehXVeBS2nyAULp
GEXzWquokJLguuib3RiltmS90WmXDarABAvO0eQsiVZSGQXfxb3qk8Qpg/Ix14q9EcDVxvxAU5mH
GiyGguu4ZveRLFI1dD4RdKxw+ltreaLKEoyLFlE71A+Vxuwm+wu7rymojC8938BJ5O68pszG0CkQ
EmfV1QjmwAYJ3E4Lrksx1/iie/zxncri7n5Y5pIcDQg3Fx632S1c7cW6bV/be+MnKkrv6XXzzchs
IKSVD9JRNBW7vpu/F8rtZjN0LR1HLHSejjW9yuXQ1tWny8btDLZ0KRosXTPoAJJlNEVzCmoqcT83
JNF86cq8s14iYM+ONt2NAL6eXqRN7hZOKGSnWuv1M0HzjT4QC5D8Bn+GBu0JgGdxH40HIM8C0FN7
Du+KhYYXDPW31j7Zms/hbb3tfPA/boTgc2s7eyqeO1aQberRAFIdn/n6pmJO4c92+m54+gOSPn7+
lmJAn4hSMiKh3HGqSisXCl38Fe271UoOi1/kqRU4KyIhnPlOw4iMk5qOvpq3jjrooIzbTLQWPBJr
5VZ4dhiCQA3bsFBz+PpQabM5zZaCtUS7YDMdMj9+0rzW1zbRVrnK3kWlrTW36EQc7+pNUZ5T4DWh
vTfXHDUnz1UGApPLN2Ft505lcBehrZRRwuOKZ4heGwHd1tGMUlnjX5ay6pifiuHs8ozZCtTHI0wa
jKnybOL18xojJq6uB6oTV6P5oUwBsYuMtH411RqIaPq8vOo0PMmtFengcweOJ5HU1lYkoOAv6B5+
1ZD5iYykvL/8taJ955zFcMQIVmwhr0dqIDQOpHMakgtj5jUja6B9Gs0QsOhn7adJEqc0o8nkB5p+
XRrNlSK9xk1hkyC322hwC5DLGZrk6IBSb9LALub7pO1sNb7tEHeqH0qq2SZ4fQOt2l1e//qXoVWV
mBhwOAPFLA0gOsmfVxZRmmRtC/1HrFwHCK2TQ1oBJSh5uyxwVQnxpMmKoQHtj+8nl9LJzJMlKVIl
1+AoCYFDOaGx67KQlVVZSNXKqFMg3XM2tYppwkCvI6QEP4PRm3ijbWQPEJ8CD+Rs0g5Py6kcfmoV
jWhtZMztUs4C1lFV2ZkbuNbrDFKSGtzFf0zJxsvjbvBs1iQOQ7yXwBboXV0FJe1gyYFPmKZ6f7GF
mEJBkYAQS+eh1lSQYw4lhagm027CNNlbgHZr9NuY/mIEyMFB8pGBPOGyUHVFOywCNUTzB8WzyReX
GkB16EyFM1npv7RZiu1i6jzMPnhxgMQmk0C8qDh9V+PtwjNKfvYNs4MlPdMB6ifHHHtWORX7LpNt
PbMNMw076vdpAdymarSBAGKPwCSKrAdjBjFzcWiKl657QudxajdoxZOj+yEHH1Yh6qVcXlvOyfqy
LM4kjiRtJYP0KEEWxzBvnNysHb3vvFwVXOflhb0kiDNnCK3a2grhdVSm0Tly12hOrSb051iF2S3m
B/qNyQgVvMifj9MlqVwgbJIG71cPqcocY2J7tOWmscv6ZTJlu1RC2xhbpzAbP+4FWSeRuiy/nwSu
JAbDCptw/6L4fmpfC0W+mjtTUPtQVt6IL6fH+VKI8oMpaJYuVbjI4IUGOZV1P//sb4zt+Nj+AAIS
XIPZaYCDBCI64DJ5GAs9DpU3C5FsVoItfIoFemsVKV4QKnxdcMqCzugCvK1LzWHy0m2YOHHwArY9
bwEyjsLHzlG2+IDU7h+MVzHW9qplPfkAzvvCyERoGDXMdyfPuW000q6VGUhRFe1VUqWDHOffNW2+
BnhsJdKylXgPnDXoHtDBI4F2UO6waTylvToiExLtzM30Lfcw9TTYimqHT2/gVUc5dln1T+OxeBLV
Wtb6Fr7I5lRAm6Y5bJeOEGAU9lg2wIcThf3MWIDEd5zdVRIgAeQmtXVWPcwB4Canct6hTyWxo5B9
qKNo8mz1HNBgCXwfiv5Hvl5CshbMFtVnEqPaFaS1jbbcphVajuqbITTsABNimDL0LtvntfuGIGpp
iqG6afKPgtwMNVD7DVRpyA2VZ5taexMV8P9NCLfXvRrJBPYEmYz629imDsy/HSuiEvjaBp4uhbtJ
xSSjI0+HItdlDyxnzYrtsB6OIGPyrAAjuloIJsYJCNJVUwt2cVU0GkjRSYohsLPQsEgBS/r5tI6t
4o/yY9LcBtUTJiQw2JU5IaYIh74XVSvXjBiGV/8Vyu2qwoqsMGck3haWIPptiLZaYVPTwy2OHeLj
nTBu1GlfPl8+TJFYbpvTok5D9AlOvhnt9PJJ1mWBtogEcAYpTv6Tv4gAOaWxt2IWBZzLJ/Kv2+nO
Lcd58siUQHUC5jZ2rskDAJ/Ca59fGnTWBeRhbnSRS7lm5U6k8YFgOzPFygNIo5t54crao7LuAHoF
IwSJQ13myZ75swBGUv1fIBWvbqaFATZUCpfIlzstpkdtzppo9nMFMLJG6+SDCOd1TfkVzDaDSEGG
MecbKSQ2zlGn57OfTbVDAEqsgvqDmsWu11O7ILNnDbeKIeyqWNSbP0QEpahBLTAKZwyCqIpOcbTY
S/ktP2CMcguMcdQOQfeo7uNfw47dTLbxPWgF2ikSy2knyvJRWCoMORew1Wo5IFjxeM2B1wt7FkWS
OC2t5ExmRapgX3PpOBkqAAFRgA2aObSLQRUEcWt68ns3zygEG3kwC7A2TH5ZKigU7Xq0g122G9rl
9SDK+nrr+sZACbsO0GZmsOgjVfrsXi314srqos7HXBJAjyxlru1RNjQKUlIquY3VxJsxJfJjPAej
l9YlDa90OcxvWrkHUKzEKjRHMHM7GqWx7Y1KkW1jIsGE2aIm9YgRGLUzGGZdOJJcs0My1cq3ABWL
10AbUgz4yIZp0xF0pMSaQNGFMY2DNVHFxbwmml+Zifbevi6dtqH6fZIZ4/usD9Veb0zFCUpqvfbt
BMqCsgzssJXGdwAK9Na1KTXJNWD9IyCoSABMRRPS7LI+Z5o95F16jI1m9JANjh+aSMIQZo/hoil+
09WqEZzq2uuOFwnuFcAUwM+jft3yWqMYaJ/J7INNyqnRvTLP381eNFe86kudilmU68SeqtkYEg0M
znCYbB1IpVt2C7bX++lIHrJv+ePwMP1U/yJOOBW5rPxEZJ2oPVEnvEKtdTDDD7V5C7O7ywq7ljC0
TmUsCn0iw1CjUCctLIx6O3jdTgUHX3jD9iWYdrpNciPvBPJWLwjaZcAvqGOymQ8F2rgD51qLNRkP
ae3MgKgDcfl78RAcDc/YNB2AAsCrtuDZiwqsa7cfYwYaGvtMk2Bqn1tpDeKENppRkmyScTOgCzyV
ayIyAPgj/7fBRiXkq5B2oFWgzrBn6fjESOqWYJqd55fLm7i2h6cr4VTR6MMgBm0a9rDdgUasBiJM
lB/kSSBmbUYAKeTfO8bp3xjp4N4MYczopopb09WGiPldLD2gbwGld3eOyRY8P69V0H+++vU7eFH9
CXB2dgxsoWCw/OwwtcpDMBFmK0UOMOpGad12ekDjg/df0Haun7GFtCAQYMGdyT0n6hhVHZxvMJG1
P2t6yI37yzu/+vcBLoBSmmEa+O/r8aKFWKlLTHT5WWPuyNTBOdxelrB6IZcmZQTKio5bwqnpPIzx
PCCQQRc/aLN/aH7hS4ljeShP5PHrAp2bvIvaXs+g15cMnblg7ixwBspZsampQtYNarCUYc2NDErH
6jm41jbIL29jUTf94jx8vSKAkACUBLJ0GpSLx+aLCR1Yid/8VsIzEWJ2tmeHPBkGuxpTQP6EyV2P
hJjgYp6f3BepfM4z7xOkcoJR85PMtJPgqtc//vjgIIHCtGHuE9PBfJQ5dJpEAW+oIVSZ/fF6wTw2
DtMx+4Bt9QAmKZqZWTm0rwIXM3FiutMp0XvQ8mr+tK8PuTduMbltl4+KXTmilPHq7p2sjdN7xYrR
v9ZgbX3TI81fbANd/nPF/7qcRW9OlmO1esJims7YP9BP3mu+DAx2cydv4EK9iyciV1oPIA/ugowW
UcCC87kIrYoAZhSU8+fYXgl/U/P0b0smvLPNB71BrhaTAQCQ/i+YVVavwInoZbtPloqC0DyaqTRj
+Ipg+LN1eu1Ah5t8tPNN7Y6e4qqVjyFUHQyD74UiZFQ9j2a+Lp0z7JNWR4FGghllVnPfbthWRX2w
2Qg19Dzv91UOp6ESWKdIZ7aaH9yYexm0zc3VMsWS7XuB8pxRrCDt/uUwOQVFNG1OvdHp2NF/+FqX
2fl7EHza4R6xhLwwdy8UiY0jHcfEUyW7Rwz1x/7a14/gNDjJ4YXGi0YlEnPb7G3UrnLk1AR2ZnEh
zuznifJwb5yRBCTu82r2zZtmBw7Id7nyjAPgtwDt2VZ7IYPpckgX5PEtOnoJniYVgLQwM5py3ewK
P9/MG/ZRDzZCQ80bHWlT+pT5okNdeQqxn0iaIuOErN1Zt2JggbVL6Wvs527hUDZiUEBqXvSKGu2m
bJ3sXYTDu9Ic/0Uin8YwqZkzg0DiMsqrO8Zzvo1buzjmXrBTN6bqADMA+uuB/q6zg4NoZH+lCP1V
Phc+sjYYVKZgr8c3M3Kk4aoBcBTQ8O7rH2wbXifzVlFQid3O6Zb6JZohRB0Yq4b+95Z/lg5PLdNg
6NYk6bOP9l5HKW9Y802gvstNPFOnEwmcf5NLZTYwuYHts2xNcdhb/TF5upP540/lF/oQs8GdP1B2
vxKPEK5q8olozuxmMVIK9Wzg5ljPkXmPWVuHpk+dJkruCdWIs69tVepM0aFG4KedX4ZvxXdt24cO
mCc8xbLTmxpFDz2262O1b96nrfXr8h6L1rn8fnqItGlMdRx1fwSJlJJ0dqIBn1JJXZoJw+JlKZeO
kzO8rRKiXFksx+mmh+4x9RKXao6MZw1rJC5IlTvbKpCfEKSo1p9vZMYMOPoWOAU5PeqLsTTGxV0o
P5g7zOihzn8Unb0M0FiZXei28oY2Zw9oB38eSALVdOmuQTWHnE+QYwA3U2oVS66kpzF9NkJRE8/a
JcQ4CbLKKBmhjM3tqdQNaN+Va92PQ6N3lEEHTbWMYux7Fo/ZdT32iqtJOTwUTUkdQ+vC22Qaqi2x
Wg2t/oRsiigGtXTWtW+XFWvtsBWK9lcA0ANZ8qyW1balmkX97MvZrRwBhF4/ZJHiXhayavYRFwCH
7LPOQDkj2AxWHCozm300QzpF+Bqno53kGJh+TepD2RmuNb+a1yimo1Q+vlwWvrrCE9lc/D5h0wyz
Z7rfViHYk+g2S6sDiDgEa1w94RMxnPJayCe3soEb2svbht7Q8df/toxF/okFUGujLPVswDti6H6h
DZsuZq6p//gLKZg0XRDWMTDJX8Eul+BG9pXsk7T5mIfyodCHHxmjghzVmrcKdNF/xXCLaYp6qmMN
9220XkkMmng5Ld0BjGvD1TRfFylDSxh9vLy05W/yZu1UJmfBJ0wyJkWMpGKE1ozQLJypl5zLIlZV
DeXZZSppqXBxflynjbVWpD3aGvvoRQrq7ZQO920jYvVbNZQqUMSUhdcaoMicHCJHTO8iAmuS2aPb
PbLEn7cS4Emi1mYfxUH9ZLe2xACV/B4ClhLQb9RYrjHFcDlnxpKMdDQcTd03pd7rzXJv1IGojXu5
KKfntMgwF2gSFGYwVsunE8tKgz+cY3GTEx6yY7vEGM+1q9syOLuqzZ/TE0OeBawXmH5AVQFF5OvF
iiK5i+nMZL8BHU+EClfgqveVl9wvCS1LiGWztoUn4j6RyE7ucaOSMSejqvuB/IOB71XvBBvIuwrL
/mF0EezHeCyAlsmdUdGH8cjGHMBbXeTpDJXkGTip4ZgDUmwAzNifqTwvjQuQtNEK9bqVFx4CVblC
Pla3zXbEVK40iUD6+NvFi+IOymhH6EuLnYuRPcujegtz6DImapE6Kwtwcj4bqk9OKJ6tWQoyyAG9
mS9ftxvrXr2ntwDJR85HPUo7WRBknqV9PiVa1Fxa3IBczWPyBHmg1cFi1+dyHm1tNu6aPEYfOgHS
KvPC2nJNa7wxQtXvVMXrZYzyXj7FVaUEdAzF3dbNswylWmBquSl72U91F8GbowaZd1nC/7HG3yKW
TzjZVROhn5Rjusc3bqsdQHr21KUvIVjHC0fkzX3aP96EAKnt3+Vwph7sgrk8gHcQHmyxa3bEcpCp
uE2OqjtvDS9+B/dLuGFefUy8DIGu7AXPyrYBKwJSsct8dLMRBb6LbnJfpBD0msog3qW4lpzu6pNF
ki5oiT/FwfVAy18oA23LDpw3NRDCwhkgRdV81NFLIzhZZbnuFySf2Ztw0OWUDoAyBCTdrv/GruNt
tiuvqptoAxKNhbrcL4CZBNTCrNyn1/Wuf+h3Rew0NgYSNrVgouTMFYSuK2ishL8Ni4uxRc5Pyoya
JrSIDWQAlrSOepVuxj3x/2EMDJzKvax3q8tXdaKCBRfdQjzmimoCCiVuG9WXWuqpNbszSvnQ5SO1
67i5BvuGf1ne2ZDHP+v7LZBzNxttaAp5oAQ5T8T7xVG2Qw8ITDfqfQaA7CV8UlygddxYor4aPjPH
C+Y2lmLKIpiVAA5oI2+jyLilrDq2KWoOc5XYMjM/WGB8yH3jziURuI2fNvFMy062mbvdc9PIkGLp
PnsJ7ioM3mrb5jr5TLIAW92T7gLf2BjfigO9TvYinVJWnjzo1O895+57pyhDjZedIPkJ5AEn8c3i
lREbmXpEjz9U5meYlrglhkddtIa6uV85xmOXuJnih8QNU0fpDlnxelkTVp4r4IEgdAQ+JXhOeWdw
GGfgcCLU9XOyS6jsm/Q6T4T9gCveEgI3S5aB50bhlXGRVZLFNAsIvBdUDF6pN29TB6W6x6UJ8b8x
rWegO4uW4d6aOlqDAK3Ip9gBZMbmROuAiveibzTLXpKHkU9t/bb5MB8UP3enK9EiV3fyRCanXNKU
SWCtSND22mkbFoSv6RBcVQkTKbFIDqdGU8NwZASg2ZaOdrTuTon6V3VUP4q4cAl4eYC86aZDsiOs
8tB/6rQtA4hSu1OpdQdqDWAuMgdjAA5KHk5OwNGmSw7OZ6uQ5xrIq0pL0SpV/2nQwZ8IlxpqTQAD
RcC+AWwg2k0aNwIdg45xjsvavOwxf8FPz53zKjHm1Kttj3NXRsUhSmWXjeRdFrG6/eglXoA3ZGSJ
ORF6pWdyklB0IhbIBAMwBfm0ij5cFrK6DrQtL/hN1jlquZyAKjhNMtlX5/cB1escCe/LEs5mMT4P
5EQE5xLTggaoJyOA0e/6zGa7eA/YLb9FCwQMv7gJYs34ySfiONfCCpFTAZeFiqZ21VbDH7WBh05D
zo6IfIk1Hw4v9r+bx4OmBVKbtiUlih8U38L2tY9ST05fYmtDQRI9Ffspe8yiGyUTgNmvG50TuZyR
Q9djRWNWG74Wgnx2dmUbRJr5pk08aks3g4veBXh0riECFxQoi8695ejtmuYyXK5W/ZZM30Ym2lGR
AO7NNmazVEo6K37JMluJDlJ1f1kZ1/zO0xP7f6Rd147kuJL9IgHy5lU2lVnedFX3i9BW3nt9/R7W
3J1SMrnJubMPAzQwQEWSCgaDEXHOIT9gl3VPZWOAhZNkworgmGrsdmCkVATRmXMyp3MrVjerrv6b
g7z7XFQcTbN+MnOD4GS0BFmlKUPwdSlMf5LqkpdOkk9wEZd2tqjol624prYKL5ckBPcRsq3U08MJ
Krr9A4adguu7yftcVISac1lplAlP601/mlZo2fY8MhGWBRSiybQIBpoupJY7VUkBiESYFZdvufoY
T6tzfQksh9gboFzalKNWSDe813MpdktT/CMn/eLMwvB7xuhPP2YjOL3M99hQeOoErPC+t0z5ujXU
7VTNiLx9KdvFcNfIFaZQX68v76I0RoLv3grl8GOPd1aPuWK0+6IAul2H4Q3aNMtJDMn7PTliQmkQ
7CLg9hlZYXhvmHJ65EpDlBdYHqhWj5mb5u4M9TfT++ANdq1jjSde66Zu2xx5qT8z+97bpg6BEtfZ
BBENUrEoHoZfyiHx59fE/ak8ApHjmrbkQSISfOV4XaU+d9KIt3LqVMQplKHiEkeweFe7p81Cd5M0
/yxP+9ZOb6BjCGJHBH0o7zTyHIq6Z4HLmVujBdfYlm52rQB2VFaA5fHwh2yXAtMkisci1LdoeuGi
3TBfBU0uf/sZBVMYEcDPa+SC5ccvLCc7DZC6t1weVQfXLL28ohysMkfBRA062QWpkFE60zPYUF3V
rcNJCkX5I8n/B4xGrKCKJf29YiqlqGboFXcCVkzAXaCyA1FB4pIXHAGU8XQbmZ/x0xidVFQRvCcC
dYHfGrPs5WKHDtFkGH6+lrPHiQ7EFenbYrewi2pAVIgAmmJhxU19J2628NYGZTB+haarN30zfeTq
p/i+Cnhn5EMs9ZphKuy2uWA0OuZYUZESHQgQu+MXFWck+gp+QqdyM5/4UxmAiRuvKQPM1aAkclS/
9MElXb91Tv4MGQi0z8PrG8K6bkBhjTFBTGOQCd7z9MDslbwwp9zwmxqMgdKUJo5WLJwrh5kQ761Q
4Wnqk0ods5KUfJoXMtXWeNG95Ax4ocau5v7/lkRFo6aoJqURCsNXhbfZqm0UyDkWWFcoCFEhjod2
AVg/qYtMnsHPDtVjWAjig3LI0Z4m4yu8kiHrXOzNUDfZUk3mLLbYtW5eHSupbbGdnGKu7Ov7dYGZ
JTfm3g7lA32koTMSZQbo/PXjSI6DT8aq5APP2ZjPh70lyg9W0Vy0TULpr8LMEcnUpoNqV/Z6Ix94
dwPb53YfiXKDeAbLQZPDDQhUNj7NQeJOtnWLiSoHaQ4nC2UeI5R1oYwEECSoyM6P0SiWcT+tCW7A
GlddGTsxD+/4f6zn0wQVQMax6ozGgDf0HkSRnyoXRZdQvbeCwovB7skLlGwf/zRH+biiWdUag8IR
nHa4fGRPOxTPCVFAcNfJBkgJWg+xU/r81yzzraeYEC5C1QS1cnrmNhrmCk3Fhiw0e1j/yF+0G0DA
8keCKxb9pLNTEZzZPH9hfUE0GyEzh2qdejEGIWi9vG0YfPCn5mueDrY4y5xzxrp6NPgHqZ/JaABQ
DgmkWzRZCXa07QDzrLZBAslH+Zj1yAuRYDi1OXLiLisv21ukEghlg073sMFl5KLyzUmGZvnzqhlB
LfOaO6zdQ1UfEzuGiq4trfWzWs24SFlt+Gab3IpTFRjZGlwPU6xouDdB+f/arV1npTCBX+GBdBhz
hEFa8Ma8eAuh3H6s0lTX6hhSg10X5jpEGzKL4wdMB9+vhPyG3ZN8yDF3jScrcfDZmx7yR4gIuZYT
Pc9udujvG0eAYMX1zeMtiwrxJirEhZKifmKNTWHP23iI4/LLdRvsDwQQALBHGtitqJxxyKdKUVp8
oDaVj1IFgLqgSHaR1JxmKdOOAjlo4MMg9iFTa0nBoqXmioLIJN1gwLqSHieT00qRyWemszWAzxQE
AwkDAXSa2PZTCZlGGc52BIUoKA1WDyPdr1LmFD82PK4gTuAQ9iUd85ovKLWSWnsR8GoBrEa0vP8Z
lM83lVFIbSQST9F+rh7hCzMfpuPkAbbnVEeBi6diRAxcXyjxkTYwoDZUjEpTOesE4BJ9TEuAOS+z
1+5dK3+YGac1wnqwnhmiQpOcLqsazZuJdHj2uofyaQvB1/GmP1SH4U8K2iEPOkLIfnEU3oSQl8Cx
jiDMW1B7xA0D4A99zPWo39Z6Nn0NCLlaChu/DlLVbg76c/yQAgL0kc41vHIi41IFyAgCCeDMQHWH
7tW0vdEVCqT5QFqQoqvfeqmk4va+mZY3bQ6LrXFFkbPT7KUSekDkeIBP0dM0k1xLmarBJtnpDAxi
idM61pP4PHirW4CO3Ap5j53LaGOA4w4CQ7jBcRlcLNMA/2KV9RBPamqnFU0H9xAniF466rkJ6mSo
aYYqGfSF/ES+0fLWh068PdSKPbcD5xJVeKuhfKUe5axoyxid+077btaQ1sL4F+pXJ1P9I4NgUkzQ
w89uV6s/9lr+Ni3dAYE2lzNXnuLfmtYAEyz9XArM4OR9F8ZGfQspSK8yvw7R97n8si2DE0caMnxg
7PvMGSHHpI/r3RxtdidbT/1UHNBz41GQM4IL2UJLMkDsqFsXuDpBL2cp62Ww1tnpd/VP+1QgpQRg
8xGU+cKRdKi5x+4yrJ6ZpAUF5lVM6wF4Xx/sXqHsNX7hlo7mqe+QXMHgO88P2U7y9woNKiufRWuo
KhPmoiK7qeP7dAXfqWXYk8XDvzFOGVaG4U9JU5FFXpBxClGfliMIwFAw6dHmd/PD+Dv+poeDBy3n
l/a+vOcvj+mYGl6gkgq5dUWkYuikxr1VIoUGSDoJrAIUVWUNwtrrtzr5I+c3IVnYpxHqVjfHca41
oMh9aVtut1I8rgIUcsrOh+AAdE5UT1R49SDmZ/s0SQM28njSqqTHXpri1zbKnA1qWW2jOHWqcM42
Y27gbHUfD9ZdKmYkc1FXQPzigoXec+xa9/JjhLkYcNw9/lX2iqCaY2c/tgBaRMotdDR/Ep5OIRwP
/99lUyEtE6ukLXPyOS208rvozrKKU2WBrjPWX69/VMZj8nzdVEyDfq4pTRu+anXTvNTHKBz91e28
DTDt1E041th+iuk2gwgjYrj/PN9taiuVABhDE81qbEGEaLjEuw7+j/P3aYP8ht2HVNPOSKQBLdfZ
kVDHMHHL9U59a0HOSftD1HH4x49rk0pEgbCfI11oFT8vbOWn8N74qadYrv4yrHZxN4fiqXi1XlYe
bQn7RH4ulRyf3VJjqVXnsUbcFpMV0wS3KLx7IqSk18VwE+tU9v8tJzeIgcB0RWTEkRoi8abDaBuP
hHwQOVGxOola2quQ20N00hfjwPHLyzcyMaWjukAyb0A4z9fWlVU9jCtMkWTFCAdAGUsv9roDGZ2K
bxdScfcSL+H0lxnp6JldOuQkVmQMC3StwJgAKV9wJ+a38jE/SCJkBAkCd/EqDzyhvW36iVc4EE3k
LJzs4UWY/Vw4HYh0sPgX1YwfUN1EQXdfO7nzc3PqB36hgzF/d75WKs7ME/QyFwxh+NE3M9huCoz+
5c50lN8VZwj4le8LGOdf7vP3N6WrpaJWNeBgw9IMDUI0i/wml7qrx51nCnDcpHFHkPElaRpO3Xzq
zcaZ1S3YyuhhRKFwiBUwh29Zb4NIpQbzqPilqIfYbqACZGMAP+R8B7L4a9+BjiMYt9/6DD+2i1In
/5LLtwLoGuc+AG+4sNzPnSeboJU7yRXvbcCMkjsPoKKJvG5TAQQ2pt6zUNp+5uPb9aVdMD/Q34GO
G3PcRKmApZHGqOq1weROGLEnQD3Sfehfl5P1ZDgE+inbXbAEylHySrdxrLDl66ewryCoN+h4D+Gt
+ZGe7sJYMvYg5otAcv9XfVY61EHp/MzuZFf8watmMsIK9GaQWILm1cAeUhFMFqbYiGO8o+XePGnF
I+jWvNoQXHN8xqgm5ywzPuSZMep8jYB7qMsIY6WWv5rjcitkGQ9NxggXZzaoKzXPgdwXCwnPjEL/
ViwAy62NZC/16vVDMtmtPL8sI6qMbT/fpmUaZtXKcSfellIHBSmaqjZDZPizvH1fY9WVxdwR68oe
tTyc0HG/7r2M/hmogMDCiqcKVOIu+P4ScYxlyAsSJoYJ2bWmHhIX4sqAEA+Nm4P1cnRVjxSJW7S7
Y0c/GQ+KDQAJBK+K3zIUUQLM0t+OFhfRzPrc+x9GHau5iFDX1QH7UqcbEVhXIUnd62snJ5+KSWdL
J59id1KgNJhbgEspfpGO4Gj+FUc/ZB647AKljOgAIxihBSkZ/klXRIAO1PpCQvhJQusebSCnIDJi
gYmSf3YnORruXuMI8tqA9yi8rImcG6YcqYSwYWNYgEyB8EkJm1EMlqUPtAx0ulKrJ860ooeX1GvY
i5J/fWMZHfZz21TMNbZmnZUNMWiFyIxb3m0DinxCDGxAbaH9KjmguIHiYeJVv3khifX8Pttwym9q
UTDalNz4M5j1yicFUr1A1d6atnWUbaLSxuuLcldL+VE+G9qkWFit+W3zhfc5QPv5l7KA3kd0lVfx
YLhoy/ngmby+y2Qhl+776VnUM3XJxCUzZwyDxeD1bpVbDS8ARX9XeLptrBvlbEep5HFVMy1ZW7jw
B6+kQ7gpppPmWQB4QOvk6fqqeN+PVqKLhHyMgEfCsr5sfvSHjEioYfaF8CLKN5knuAKnKH2BQP/r
iBpo1VtACF1Meo+xZVXthO/XepCYB63X7BFan/p36aQO0VJAavqqHbNT7nM7t8wYpBkKuFbxJS+I
QtNKqVfCOeaPx+RFumnv0H90ERzC6qR0tuyqb7HLo95gZaoEmfy3UeqI4NJex23VQAmKiSIBbMdT
HUZu626O5vSJXbYerwvIWyZ1RGRIAiSdEGk+njveJkGiV50O49Dx3jmMN9zZyqgzMarbNortRy5m
vIPv1XiDBiDmesD7/3VyVrd2xUPyuoZQkxMyW+b5Lit92G8sdVL02DQraVmR5aK4c9s3U+91hYgR
5TXLblQ0HWw9t0bXSkcUAWOrBylI1vi5BUKQ66eIeXnCn0yo91pQt6DyGAVkisJcov6Sg/x1MEa7
Hnj1W9b7A13kTxvUBTNbSpr0Ko4NcC++5ueg/ZACcIAcU/DyEJAnyXA7BA30sxF2eVg0Zvjbmafu
mFURhChPUP1QwUe0jaES33SrYHcN76MyfXdniDotbSar0xwhzkr38RORHx0DqI86y9OAdtEcDrf/
oKDLs0mdlz6X/xMW8i/Vy3ZjnTIUdLuD8B0TnkjCDqkLqgie+/KMUodHWFXIMOtAdDXRfdU/LyAZ
tV6u+yVjUgWZgQ7uSfD/o6dN1zymugKmJ8VX02z5OIQojbvxrRbovnzixVb2cj5Nyefp3TQuwjSm
qOc0Y2uP6bFVUttUX68viGnEwIQKFARAH0bPec2qlbV9j/GzvhsMGyjaL0O7FqgZZTyFEeaRho4S
1JyhGnUhMLIVzYShduxcnlV+b3yRde6JJlHhIqMwAXrCMwBlKXraBjQdCtQQAdOp5MTWut6NNNXt
xs2VNyRtXeQYCXjBJeNpSkHVKBZTaPaim8xo4RrZeweowjAON6MEdN6Mks7UOito/8DC6oER0Zkt
mTMdxM5MQDSEmwy7AhKM809sVYncdxPCfYQaVvFerzmE0G6iY9G/ab0ByWhPUe7U4ls8/7z+2ZnJ
NaD0BplqJDRE54YNI05ltcC1DZk3e+gHuxbvBf1Vkn/MxmqD3dyuJR6LC/mbl1/n0yZ1PCMDukhT
BZstuMWPq2GKrrAoq5t0Fm44Ux8wNKsvX64vlBFlQUYAmQ5MMop4IxJs5O6NpBvVqAvgfvMloW6+
ZZ0YAZjVoZqgFLJrqFPsXLfH9HILVQucJSyVpsmwBK1eLI3kYvJtX37PQP9/3QDz2gKXIsDgKoBK
F+MUwlIs0GVHWLCeiwfpZgBS6W4OlrcKtZrU0YLuu4RRqIfsMD5g0vxgetbh+i9gpl8IGNhONHEJ
NP18T7V6bDE/hF8w+VGQnsYg9oyn6lCHtT/8th543TrWluI4Y80AF+oXPXlrFiK9MVbZV9rGHsuv
638tpIXLUQb8TtNU6KajCU8dQ2HQVgtIKQnV5QXIY+wkIHqgk5sxRg3BhNjfvnK2kLkmCCBj3Add
fzCNn2/hbEZjZWYY4Sb8h+vmqJh9nfCyRItVcjBWB0Ksf7WNmMKC5Bpm51AlOjcJeMoWSUaPac7M
xKhjHb2a0jr7nIWxMkh4pUFo3CztQvLenKdlVKNU8UtBv9ETwGz1uAnNpX8u5vwkqVlp11b22CRr
jxEgQ7a1fPt+/TeQOELHGfQlRTRbJcJ0QX9NoaxnoQDwtZk0e1Sf63Fw6xFaPLUKji50lQteiZZZ
JAGFq0ZYooC3pdPVsq7reASdGnhcu7C38Tw4qUcD80A5+kxgzANcXkIaObzy5ktZ1/feMPGzXXjr
oyzJ1nqV/FE7GcJqK9bD2PDwOSxn1ck9AT4ZPKRpzxGVWJzjGH3XRQdsUVIxIaZJ2fBy/bMxl7Kz
Ql0PTWMI7TQgE5GHJ00Ll/w5WzkmWLfefiGUZ4AJU4gHwN78qdbCtTK+gi6k6to/aaxBiBnFwA1M
wu3z9XV99Igu/PFzYR89pt03Qm+8T9Yal3wWkoSxdobDX1pf/+aRulvex82xM6RM6yzByQFHWe+S
7mia943OoZBh9TblvQ0qKY2kPltL0hCTA+t+uskP821xL3iANwfjDfKYEwh9efcNK3HY26SCpbR2
S9kSUiPtGQxwd0MIWARqvApKj5JTHSCYAOE0wLd4EZPjkR+iS7v91HO1TCYBd/kWl3YxngTpWIuc
/IRztuihRSXRUTEfkBT1yeNWY1CIEwyZl/V+80iCtFuEJqEtNsrYPHLTkNcfmeZJAyMApYnNJ01i
dUzPHIS6ZuZYbRsBDw5gIIawa8JsOAFGmH7LDUcTbesuPiodoARwmGNznKR3A2Vx/uOat61UMEln
uTO1BaverNTVi1dT5z1nuBtLBRNLEABfERow7wC4Q+iAyiNBLWCMlvTJAPziKWsxXwvoi1mqJKPh
ccGCiNpMWpKxReRdYOVzcy95Fpz1Z3Io/eRV9zhhi33qPq2RLd45zoCJ3TInUwy9l+p2+TQH7W36
u3iLoXh3V0MQNr+fURou7/9dGPs0TI7lznBlyPO6aLPsd2MXPcRrJHi1qmrP/WhI79cXSdyACs14
FUB5F2RpRH6XZDM7U0rUzX2aoyU3L1BREnS71WW36tvDqNyn8xtmtzjZO+sbKqqKd4gBOicRzO/n
FhMhn7a8wdQl4RQj/DobRBi0W9EHgI6vCUaiMb0+cKAi54N8poXZ3HNrYtaXVq6umPGEx5AS13Ba
HsHJH8qHyBM4r1nGmds/teiljdlmmsuE2dk2io/NWB9UpebdpSTU0wvCJB6EMzE0hN2joksq9wWw
6otJ5rIIZ+8Jl48z2IR1va8A9OeR9DIOAarqn/aoONLLSoueLbqZAGg8roJi18bmltpbav6aoch4
3RsZ6YkC6TxU8U0wt1yIm8hpmgujgQ1MBtET596VxPakiSWIl5HnOSBHamxdhixkZUbBddOsb7c3
TR12BchrXTZS4BxbDC1lanpAJ5mXO1zyEBln66MOdj+3nSZYGZQBp/Jd1wVbTUCDkq2OGSWhEJXh
qqp3W9Xc9Rpnjof1GffLoy7BtNeaqevxGdN+FcLIQk/CTFc3q/U0iM3YdOUobzgBlKyGclXSMCU1
NQXHj34lo+eUSeIgGP6m/czGx3irHEPnQB7I776wYRJEFFHBuNAbNMdNQYSOcRz0prGhaHWnmvP9
2A29Xfc5b7iA4SQfBIKgokOvHWMT59Gkm5QpT3LkKtK9cd+maLFnfunIYR7GX8tQCIaAJ0XA2EMC
OsB8IOqtl3vYNEM61mRQt8Du5cO3pvNXSPL8175/ZoRyDrOYyzwhs2WCPnmLiVl74/d1Cwz3O7NA
/v/umsllYBoKYqGSKmezak+d7qJGx2D6XculRGGEyDNjVMiC1hT0RTtUZ8xbyKq/kP6jdqc9bg7h
/ky5KvKsF8GZPepGA1tEZrUt7C3vyYPsVX7md4ftYGFgSIKWtp09WiGXU4HlijvHoAfGZUSptUQv
DvcAmVPCzNJJfWhdzHpAxcQKa0/jnDTOJ6RHxpcEtIEReL5B1nVKlAcQZUCFO7ctKKAbBTdL4HxD
g9zrO4eBYkRStqQurDyPXnuXHzGGhaS9hr4QCBtil9c5YWXtOsatNICxQd5l0PWoJRfqrSTkH0mo
HonO5KF3YnzLKGy8NszBZU6A8HNik4KiygUAM+LYmXnq+qnrEcWLEiW+qP3VGN+MsnZEw7BHTARc
P4msrP3MEok4u51N2t6aRwXNsPE4uEPYB3kAOY7n0U0OTVA409fr9j7GY6gIfWaPCi7aONabLAOZ
2iPDTNcXAC7cqQQThrbaY1w+T1HxCAEdfzWEgzis7irdNGCra6CGUoErJE39PoYkXFxAU0a25c08
CCr4xhb1po8EQEFM21zRIR5Vyx4sy8khVT80ZhDNmIKMpVNUNoEp1s71VTHD8s5bqHi2NrrQCTMe
xkvzddueGvXrrHMuG+YB35mgohhky7MhXsHsBmCFb5VQvErrL9dXwfYFw5QAuUWh8iI73qyxj0sU
TKFYkjxYfv0E7JVnOAraL3b3D0B0XIPUsV7Tcq6TEUGk/RM/Ef01wTE87TG6V5wJE7a8CSrmqdqt
j0SZna83BFk8yzhVS146kfY8D5ZXGbW9xLwnG6spgfzwcyupAyy1ZmOgmUXaoqLTg48fGJ4WVVD8
B95BIjZvONG9gOHR7lZ4sEKIDl//mOwItvsF1MGO9CLKpgq/YDxGt6O3+dWv3DN8Ca8QjG113uwK
Qf9gBVOQu1YovFw3z74Fd+apc16PszqkOcxHrxNkQ75UGNUmJar4FrBad/ve+tkjT7j2o/B6EVx2
RqlzOBSTlpYEqTW8Zy/lneZvYeGbD9EBRFfH+KV+SU71ff9DfOIslvjpNbvU4UyUVssMUrSaj0TS
qPIXeLISCIF6+gecM8xQgMr6hxYxmGeoBKPKtB4oNVRtyew/RC0hbp4eYxBL4rqHREulu1buFa3N
Oz6stzqAxOg74f0sgjab2l5NMsYlWSvRj1Tt95iKJyM2RGewGnfQ2mMyJdBRV5vYXiWwrY8FhgPz
HgMcizgG1zec7OfFfu9+CLXfUNsVhI7wBkZd6ujGGxjyQTP5I4ljb57RtJ5lToBnRo6dQWrL87KU
I0FBgFdHEGqmqH8+mOpdV4CwMl3D64tjH51PYzTNT1OCnjcnzGbRq3FP+m99kPhiiErTTfUFSICD
9otXxmZeYDuT1Esm6iU1aUYQU5WqaRtdXDqjqXtxnvBo/GRmJrezRIX8Kc2yekh1TJIeJT+13E07
CI273vXfUi+/hVoVYuV7/NUEB9eC1gqeBE6Z2RNU4p+zb7wwzfmsOnUhgP1GSZE3i36MWlD8XJiR
22hfNz3xOJ+U8dLfnxydug7qooiViKTnpOWhnMyQBMHkkPsZ52EvM0PRbn+psC8WTWeqBkLg7Mye
/H26Udw2MO4yNwoIe4LuklfIElRPsq2/QWWNL/DGwk+cLZYO/VJZJWqDtgsRPsPIJyBmzX19p1Q2
yCjuEzd3JCgH5OiQNKibouQOOM3qgoMwtuWT9fVfzJWd/Rw6apVFlJYDPvJgfd+iUB3bQKoNW8MI
Oucr89yJCkuzKpiKIOPgtt7kil6FepWd3A8HQseCArFTOOVzyi0Pc+MFFZyKtFnNzUJaQyB9SWPD
rnEUPP1FtSVHAEeYp6th4Wz/pv6+31n60akXY9eOGtZLkCmklZJ+6w5GUBzAVuXzUJ+stuGZNSpG
teOQriVKyB+NlAYDe5NtPCYH8cAdp+WcVvq1CeneOrJ0rAuV/ifCwhUdrMDEVc5rqLET4M/TSvfJ
kwrsIi1Zkxx0IUGzof6HVRFgBnDlDu9Zy5rWO9tDKg6Z69JnQ4I4j4Cn+CPED0tc0ICzVkCKBREn
7JGTdeWaNqhYZPaTJC4DYn2VvGLg0hHUzhYMJSja1O5m3rXJOn0YuYbsCrQD9ItJo7juwJUhkhGS
I7k0wSk5aQfV8qBK4REKB9SI8/agogbEfVgw9xWCzlCS/aAIo1MydR3rsSsWeEwdtOnodDM6eki0
m+qPES02yIDBpWmBTD1fV17UIX5P7/LONj3RZW2RvtYdxjuSmxEi1j2iffEFZRGHT2DJvL33tugz
2Oao7FrwH+Xe7Ox3IXG1COOz5JW4OQArQHnGeEyDrLJLPHBEH1d37oKYL+flESSmXVs0lUYUqgJR
ZgE8YqB8/ChadBgr+QcYUNZ1ul8wlSHEUBCZ1HoSfWkYVCfNosGucukA9vMHSYmcNqt+xKr0FCf9
U7mknd0kqGPMVTlzMl5Wzr//HdTB3VZVAxsSPrKZYTpbAmBtiziOxDQB9WOMe4Gr74LSZtaKAvLD
CzpvceJJytHCFOL1C5Kc94uPtrNA3Y/lMitLMYG/Usxztywg6qz9bsyMY4X5TAGA/u+FUPdhlmPq
de5jNDeyMrWTuD5aculNG+6KQb8trPjPlOvf5nWsnKToelvSxm9rWfy4vtjr2wkpO2zGrtigNFmP
+eJZ9DP5T9EMGNrnwFyu7yZacucG0qyxFkVFPzrZNFcuxccarZwas3PX18F6a33upiFSJ61SV7FY
kw05Mihco7h1ot7d9NYDCO6oZb9aw+R8P55B6si1c11UkTxClSk6iuXo5MvsZ+a3UlBvM/W0ZAZn
gezg/be/GCL5krsvtWl1n2gVaXoDMYnXu5s8kwu/BgMwL7Vghq2dKepGHNc+rYwOJyCOktlPMA/p
T/Laub6U6oC01Ep+aCWrPmBab+NsK88fqazcyNVJyZLNwHcsHpRJKGx1Nl+v+wrPBpVqz1kiVxkZ
aW/m6mFV41s5Sb5fN8E83eAzs6CKCw5CiESef61alhtJKcBqNh/1Y3skam4DqO1Jt6265fVVWL6I
ARNc64YGmSQ6P8uUycy2UQN8uCsKG17iZWUeoO0RxhoSNHFW7XLROJHjY46KjpOQDoCoGyTkLjFk
UT7/B4W9QkwdsH8PcvHAfFeNZ+X2+nU6WJ4KnZoArwrgTK2HEowLs6OB3PKJh4VkOSxUb0EwKYrS
JRxC2spqFbPc/OB3k05gqgY3uHzg9TVZjrM3Qzmnoopd2wk6aAxm0OEZ1i9lMzgNK1Z6uDdB+U3b
zqIgVFhJYgwoKRjeps12trxlBY9NkhGYoY8qK5ZMqOEwlX7uodasxo3atGhCR3da91Y0d1PJcRHW
mw82LOiEojelgHjo3MbabF2haaPpj4hZmwuqsqB3Uo+QcIB41F2C9Y3H/cH4RmcmqW80R81WTR2o
/oRsdKWpcbvc++/Ptil+YDDQf8ABoEK/NMnmKmwdxnOAMkbdC8Q0uqvaFti08aDklEoYrn1mjKx3
F/Z7ZR7FrqlNX4jRMk3657zVAIgdQSDWzXJt9/UU2+IoHKJO/8VZKOOFCRwfiObgJKZ6Qc3Y6pXe
AM+A8RIMBVb3GD98BA7Ine2aM4NEvJoKJTAE0VqABmGG1hDbKrOFBj0GnlYt8vsmkMSfUWNimKUA
MQ1PG49tjOhDAmEiXpBBzmaaScIMpxzUL7ryrep6P7IOQBJJWeT+ix2USBGaULNZCj3UXhqEV0/E
bNBf8ujSqTuUoQLZQV5oYlwBQFCJAFEBNIOeDuWTozAkWzJgQA3QbM1WM+XNUCNHa4E4lUvg/MXI
FxUevw9rJ/dGKd9U0lJfppLsZG7ay/ZUoH05mreWdavyptRYx4BILWN+0gTnLo31sDqxrdIRprIQ
NYHTX7PYXcAD7zHU9UhjBoqvhobxCMWg4m9hzNkwDPDEj45Y6lSh2NnJg4E+LR5wpaPg1Zr5+gMJ
YFaLaViMRblaAHKzH+NhPfBudrKD9MEAF5wK8VREHEungnRdWas2A9/rV/2o/djEZoO0h9ZxRrwY
VwGqrUSpEvgL/IMK06My1hCshvNgAjKUdTyD01IZbICJeJgEVu/LAmmypqEvQ2ihqP0tt0XpBhNE
ofq3zAoMxcHDwCmP6ZHgTOf3ST9pf5KT/GaEXPZVRjQ7M02O0C6SNlqqDkKaK//hRc+D3heC4lg5
3HoZw1nPLFFfTV2NXhpLWJKeF8VZNdAegaOnBFJZ/IW3nmlnX6zVg7Q90Q9EBcTluQ2LG2L/C2g2
g3pLVq2vCzIFLP7pn4jcQ+pgMtGR4beEbTb3/xVU6UODiyQTEKulx3KnMWshB4NvW4qdaxo/NH48
ZXjqmQnqmWeUvdjELXZ27IAIPVahCjH7yNUTWyhPpmVjvIeUcriflHEOz+xS4XXWFwBkFSwtN8GL
M2TKi9HI99cvC6bXQMLsf7ePiqbLEouCGMEGuW2BRTrg6XXouDcFq5p7thbqtOcqRqdXwtU7O90N
ydkBm9PuFMQw9VABb/XEPQ/kq1BRDAp7APFaiK3QWKDOA2TFekGY/zp5q9348VHz6hvJyQ6F9w9G
2y4POqh4wWyHKK5rYLGgPhbU06olblLMawD6YYyJV0ax3WuvhTmCunWxAXVwBqmypUyxr3/CywsR
uZpJ3F/GIPDFLRUZ/RxPg6iBbmyw52j0QCvidqZol/PRiJ6uG7s8C2fGPjoRu3gmtYM+NmMa+WMC
fiZRxJjZWlcP2tD0nGXxLFE1nE7HJM8USxqEmh+EBDqJk+CqMU/JimeFeNFuPaDFVIRZzCJfNdbF
Habsq5nV71O08Aa2GaUU7BwwuKIiAe94AePcVLkFpBjrkRvt2M/1lxzFRMeI0F4YuiVclKGxG7M/
ddNwEOfsUGsNJ6u/TNfOfwF11qGdnEVdi1+wWCUiVowRzGp86oQud8V48ro8GSEfx5vOYrrnbt3U
yR9lsyqmKor8rpW9fqrsCMoIbQvC0OnBWN6vu+dlyDxfIvUQE0oRRLMbloi5M3eTay/tE+e6CabH
7NZDJRPFqJpC3NU46MX0W2nE11aF+qMulm/X7TCyFrIW8lhG20ZXaYaCqjajsqgy4SNkgr8qP4GK
47cJRrLG1h4lZ7qLf4Kt5zfmhFOObfYaP03Tp8Ia9GmAAqWfGQcpf4m2u0E4XF/eZc0BYRn4Yrwb
wNpykWRao9wvcitEQGq3mEn8DTilCI7eJPtx3Q6jHHBmiO7ErvpsQgUnFvyh98q73m7uM8EpHUzg
3FRoynxfbkEwcuBJCjJ2cL88egYYIaDB9DuWB2ASUX5UDadNSpBiy0vrXV8hw+fPTFEfy2g208Bo
keAD927H5s+Zy+tG/sL5VXq+hdTdlhaZKJcaXskdpqoktw8IzVjr9jetH/sSpxjFCpQSYNF4f0Ad
CZJo1AFLq7XXhqUTSBoJZkkAOO8JYQA4HU9a+C+2bmeKys6HzVhqHdU1X+lejBHFjYVH6s30g50F
KgspB0j9yipZTJm7DdqeoxmCOdm+vg5G6o0v9GmGTr072WwiIRkEv/5jBorbVXaDADH6AyhvVdDd
ggG7f8mOkaMo7nXTlwnkuWXqmo5bvKumCgvs+hzUbGKX+XMa31mK9SubhaNUmKuzaPITOJp4c5zM
ELJbNOX4WicIYmO2gh9NSO3yX3O0BPX/kPZdS3LjSLRfxAga0L2SrGK1N2pJLb0wNDIkCHoDmq+/
h713R2wUbuFKOxsbE7uamKwEE5mJNOfUZdiAIfmyktIrtpMkXIBZW63SLyAJlHKBzp4n4+NlAZLQ
jNFiABBgtxAvYrECsAyd47Jm0o5G85RgSdNb7gvt0US9zS+tcM6UjR1JugqCFWQhgF7YKM83u93l
PWzgZlXWBYJLS5JXhl3+q3Q2hlPCeP9lrMsk8OoxC7D8joKOM85xYlZOfFnp7SKLbgX1DjCU6qiv
nCGqGtVQGfamdNNdNSmgnnQ7WDsUORwarhNXxG2ZteylCdYyrk1j+RWkVT7/1GtWc7f2KXLmhkWZ
U/cKaSrdBIvBoEPh9JtnKXtCH22t6EFFyIfHWnOcqGHMuOPdnCoSPJmz2au4mfHuo9qes7R+Mmqg
BmnCfOyDNrvtuvFw+bOpDlIwncWf6Aq+aNz4goMq+h/qkrDLXhPMMl8WJLt1e3W2H7JTx5oB8lAC
3O1oWL176Mc5iVAvThTbAyp1hHBTtG3eatPmOu3+4AIAqvULLFHa4bz8+bgdrHxn8EK4yYfcNngL
E6yBjeEDrc9NXmeQkfVNqzA/+dGhdodOP1JHX1DKNos60/pZA2NXF64z4KFUa5LyY/stQdDFoo21
Mo5ja9pSO5SlRk8rX/vHpMQyqG1N/OlvjOG3PCGQLlOmL54GjUxax2lb3bhj/XxZxGWVfHEsIS8T
6vTA1TsCeuako5wVuN5yo1U1Rn/nr5dlya/qf9XxxQkF1O393M+hTrKU12zk16CrCDtrUhRZpXaA
TjDyazw80RJ4f4XQa6sqYvVIcOgzN77Zaaq4o9Iz2wnY/nx3R20DdZZU3z4LWw+62d10bDjxXg+c
eT3+xZHtRAk2raVJOjI4heNcPRDs0rH2xbEULXTpZ7EBmAVSMGSgYkdj4ASQAj5kFJ1+yICK5aPL
PDaK2ynLmQCr9K8UwU/TlAK8Zra1oz58t2sWZyQ2k2PFtWCekpC6rxpVMd9Jv9NOpGAIFeb/sqxw
YW9Ge2BpG2iFH6QWgFCIiupYdYaCSfS2N1gG1r6O+tIdsYn22K3sZ1VqKiQllUqCPbgDTQhwlmB6
Vez3BdJOGk7oq+X4+2XLk0vyQDziumiJiKXEsmyBRueBBhS0ko+gyLg29eR+GIxYsyZVKi+7sQDD
Ql6Gr4XpCkErfUpSrc/AgKdp9DPBsnuCbYrL6pwlm0AuA9m9bRGgWICnWHClet+mU2YUWTytZsia
NZoMgAlOFFxRqeOWx6lsQoercMzkUjeABDwYMC4iKGZQ2nSzBakEzH5YQvK/AiEiRmp92xdgAPKP
l5U8O8c3JX+LE+JTb9fFavosi7k98GAoUFAbPNU6uEQnAipvlJjRtjsnKbPctuqSDjo5TXqsMaSP
R1BAnFvWp6FlnLTl9Y+VQqPVwA4/GE7O6bY4dfSZEshrkuplnpGzJ/nL34jABwJMvoSEqi/Lic4V
RLi9hxmlJGwKHl0WITk1YPW6jmciOcGLR7C/aV3KriJaHvv41y9Lf1t31S+7LT6ZtXZr0gYTskMT
X5YpMYe9TLFurad1X7c1fK1JsvuiaJ9AbPrxsogzv4eXzE6tt7rGLhS2o940adZAxPq1G0k8ry9t
pRpV227JuzcThGCIG29RBCjgEQt+3CDDshArY/Ewzq86S4GZp9ng/CyXk82mh6r1/jgLFyQK7nzO
R56PFGrpS/uwTPVrRmzFx5EZBDwSUEwM4LTA6b1PIkqTN6bfjixOe6o/DR7YwbQ+mU/UaPITX0z7
Zhrmf5Ksrz5c/mRnjh26AR4JaHVA9UGD2HovuFot0MFaPostunzDQCVW5MwJYdEDgRVwwi8LO9/S
eJNGAL0BlJ1zTIyZNTkWP218O3t84kZy0xd1G8x5eTWl49e8zuZA99DEXJPniRmeIlOT3QCU1BzM
hHjYjxT5SybHXbs6ha5lx29SlkSe3/1pAr0puBNhvj9OvbR9lgwabkA/hpNjhToZX7levHil86eJ
mqGjBo/hN0xk49uJiRrBWwo9RbOICXkqsYrHh1vTVpFmnJfVAAqpwyptB2CP+JtgHwMYB/qKlDRe
mlBfgvW2TYM2xEdjWNdt7YP2dXlw443RIq8V8et8mPNNNnqJJu6EARDO94eJxtCcImmiMXDVrxoT
0Bw8MF82IoIOk5UPqlmec/OAqmDbRJKDgZ4zJseV2YSOJKOxpT3o5bO+qPzIuXt8J0Csw88MT8ba
oGVcrXOQNVcF++BaikfiuSMxtrAFLwxgTYwYCpHFHu1eX8Y5jfPZyoKBWA/cIAGYqx8zrMy3w23X
KobIpJ9pJ1JUC2SOTTWzgsYkdpaAHOqYheYH69oO+Uc1Vt15Hx1WsRcnWAUZ0qmqy47GU4jqCz21
EAdE5tv+1sJaFI1Ui83n2/oQiDE5x3PQjUI+LQikFPOvLtCm4q32XyVgAwqmOag/snh6TLPIjf0u
KE4b18g6Bf21e9U8qZfBzpdrhF8heBat6oZmzfErttVNEq5XzjUBopdxU3dhc9yGb9ktgAvK1zcY
3hA1va4NyiZS3ZLz8IvTQGYOsgFcyzN402FsM6Obexa3/fdsKqOxLEKWx7mBVbiVqGzrPDwh0mOk
xjBMH3NL4myLnWKUCSBmLM5vl7DANlEbsm86trbIl/a1Lo7tS3ZybvKvf9wWgUAMRCJGgegKkWI7
hV0mU1JvLXIfocLA4wAv0yFhiheVxBm8k7Bd5J0EwKm7CyiJijixm+eVGDfUASsaNRSZpsSpvRMj
+INh7ns4hLaIqQMgeSshXdjnLfnTbZP3x/UGN7FTpkNy5LogaIir3o58nYS5D4WorwjgEue2V0a8
icvceH7t0gI0rR4u4VqkgTbhdb1Ux1Tvf8G3fi5Ipmp9KL7U21L1Trk5N7u5NcoiZk5+7Tgtds/Z
gbiqVRqJqb9TToi0tFiXye6rIraJA3wEeliA0jRPgQf86ctpmEqhzWZ2ChlLmff6VBRxnpcghQLC
KOXNh6myFXLO4XwEs9h+yE6QXVDGKEc2RP3UL4EZXPc6WmHr+iGlyxgNi+HdYu1zeFo5rplO0B8z
bDZEBKCPdgBuCn41evBhW639NBI+/xhYnlxlS4ZtYnS0Y3uu/CDv6HJLqlQPx8XGhGq72oHdLsPB
qQvjcUmSMgISKIipgCZJg2Su2BQU5gqHiZ2Ok4suRR0Yk1kpIrHEUb77ntv33ikPZoDc9CmMtW3M
jxh7+Zy75i/NHu8TD0BNfaGrxoVkkfGdRMFppYvJQDSMW2gCy2y4Gh6mMaJ3G5VS+5K+gkRchZDw
dq/fv8Xeucm3Zf+djtpE8oRVQxHrKW2/+RrDIIbrNbccY6334Pieb0fNJNFSTHmYjLZxx2YziRFr
ixck/tbrNLX4k3RANS6vJvel8Wst4ggxAWPzigp0nT3M3E0U5R/VpxGcIm88lmQEnwb14sBP/nEw
HTrYp3Fp4iXNFGmswgNbWx9yd0bFSis0aXHbbFqApLN/attRYWpSEcBMxAty2xsQk3Sq56uf+BNi
yeIG1TgEZfFy2WWc83RtV9nDGwB/wcjEt9PCcqvKOw/936PWH1LkkVfV0U3xDDDdj0tU/igj1kQq
ejepYjupQtJjVZ7WdhQ123Tww3JqgyFV3pqzPrCgmeB3mWeDl76FDK/IH8DkfuVVSWRjpJ7qAKvJ
nvV1vAaf6mHyVMB1Uj+Mzu/2tsF0prilAD5ntiYe3gMaSrhayUJv+lC6qr0LaVzBhpbpbi0VrMa9
t79uwV/YM0GzsrsCrOKzsZBo1djRb1X6SL/WTpKQ0jQNM9GrtIp47JdnzatvxkHF3ib3ODsZwtWt
KmvIfOoW8RAxDOUfuuwANPoNtpHG/l2bRVhhCbD4dv8FuDB3VahqYMpeO+ZG7vif48Sw6fvjHMoB
i5kZfkBxhYk081uBOWgapi9oma4f/z/osbfXhehiIQVFISxHYE5BMM9xLJu+WVbcbZdMdz5vliNN
WBcQeE3wNazYlTYrLzD46B9SDy0GRxv9D2uTKXcIZOYK3mrLAlEF1o/Ehh1GuaYCU7ZwZA+pGWMq
9bo7+c/JrfE0HLDcX19Vh+WEDs5lz6OSeuYCqlnzKNIiOhu/OpJcedyhgclZfFmOzHgtc5ugx9oc
iM4EwzLTaqqZA+1SrZu/eU41Y8qQKU9RdhstFNo8kIN6uIzCbfQsbi8NSGfjjgCI0yEna6nibKUP
LobzLmu0/eIzywHPq4FNQHw1cbsLdgMmBdMvYq0aH2fnO0NhzyBPNrmxii7goxHYKXm8LFMaJ9BP
+Vfodsy7aDe7DCtlNStj72v6vK1L5x+G03+4B2YAni3AQL8sUfrddgI3+9kJZF3pzajJZjHz1ruV
D9dknVVYNqqTFFK5LEWx3jWaLC7c5mZpSIBd6WjV46Ef8QBpAiOhsV6V/6NmgqmYVkfoYuQl3tbT
Z83Lf6xu/3z58KTWuDs8wWN3YIXc+AThsTX6pdS9LxbX08jNm5tVAzT/ZWHSmwwgd1A9YSEB7+r3
X2rswQpZJAB+80vmXxUrRwu2dKvINBWGLytamtZGEKbjmqHHLNxlo3VtT1tghM2r2QXo+GP79YmD
FNIZgayFPcAQwKwgDVLZojQ47ASLuV6S5jrL9aRAxXJDmSki/jm92zhtuhizbIosVmr52LPQt9Is
AoNgH61W5XTyqjTG3CM5VCvIAl22fLn80aQqocYMnw++aPTEhPvVJwQvCgaHpV9vIE4mRpXB0zOD
XbP90typ6i4ygyRbJ8Kxtzq66B6bcXZWa94y2aF8JVX7MJVaFjhJemMOwJO/rJvsAPfCBOt313by
jKZM44oXB4DIBrr947IEqSXuRQiWqC/9ghIWDGIDwSLAADc+l09TzA5lDK7vV7BphqV/VNXoZDdt
J9UTchSADnDMB8Ffre5pSgE9jvO0/nR8B2kzurBYHEbvAbFMsIvJrjHBsXJURVoj9rXpHyudrs2m
/3z5BKUGgSoj6vLIXw2x5FOjVLGCDqiIF6sOFm2JgNEbuTUJm0Q1RS7/WDtZQqox8zlvgW255Zb9
p3QNWP/Y+8DrRLsKQ8RYylyyeARYqh/qJ9VTWhZiNrKo/+oppHlaV3c2Geo0NnjeHqsSlVytCwxg
9OntgeooUfRFiWnUoVJcgvNhc3xIhABMQWytj7PH42z1XTbpBvpIMb+tjvy0ob8mAdA6QyU30aaF
mJLsZW03ches09bkFQJLiSK2Hq5RH1roW514CGjSqP0wfVbCwskEgrURiP8A/7Kw9P1eoLm0TMdm
AN4GGWjsy+fqWId2GgAXFOug2q8uVn1H6XHuJQpOBegjSet1kDhd+wF5o88mV9Mb6ZIq3Mj8lwvW
BLA1olKFQeb3yqFyVbvc0rYplofOJ6dpXE+Xb9/56giMY+NtRQTYSP9E7+/gxtlNDm2GCKQ9UX7k
w31aAWAqAuHM80Z23lmBXR8TJd+5UrSQdI2ZRruKQXT1uoQEdyGqjtphJXfAhPJhMeNVF1v+J9Wh
SgPeXmXhVJuybsoO9ax4iWewwPRx94/x5ATkWB79SBXDlVoK5uKmoFtPNgM1bUDyDlGDskrmASDN
4NFwsH/hKRuiUDuFig8rvRi7DysEpsQr2mYeIbfvgvW4FXP8Z34NhJADALDvlhvVscpt9V9DEqdP
OotVRj1Anu5OAfNOa6daNFdJENLLaeFu7vaQ0IBK0EvDCkNPlw9N5qN3lvFmOTvvpTVsQjiHhBy8
hSNoucajez3ESi+5xRnRS7rY5MY4Ff5jik2vNZnWPG1BttIfJtA1gIIMyywnK55ui+siREvgslqy
ELsXt/2cnVpp1aZEa+BGBmKessQNGckwu+BHMy0U/TypKKDS2FvN65w4IesGpxt7Cuc4H1Lff630
IUq4G1HLUdX1totzdog7UUKoAbOmMfAUonwzDezZCZiJ/vDjatWh133JLdU0uCznwpPjX9WEfMjv
+pokI4p5K3oqbXat8Y9zq2izvbUdz5RyMUHveuCxPAMPWvNkwbQGAyLMkg+B3nY3C/hLAsNfaWit
5GtbAhfZIdk/3WKaIZoNn8ek/NDky+NcLfctAXlcU353ci3g2h+vXmyh4vdvs4WkU2MFJofmsowL
PAuA26y1YHBQHID0ju9kCHccA6i1qbV4EicDDT3zJvVVjlEuAUCd2Lvb5jQF729Z2bCaSY6AZzxj
IQlFYBU4pTzAuL9FCC6fDVYNKlYclP+hecnCOnS+WKCD7JByZZgeuHy5/x8ms8HgAPMQXFmCXeJB
73DXg0IbFmZ73YZZBKgwZkTewxKZQROON3UWMjfAsr6qWCq9E8Da+a9sIYTDG3d2mWJ4aOqfbaA9
ZygY6oVCQ6lP8WzQ1+JVf85LwQrNSTSK8RP8Ewl25ItoWsd7xy8Ozbp8VJymVCO8g8Gngvt3hq7v
D5XfGAaEDWPQAAUDPMRukJLPgG6pA7BEogJqJyeeXqvAHGSxB3NJ20C+heMUy5PptvuxDhCMIcIZ
pUkK1tJiarDsuAJptEySH7o+Wqcmm6cHtDip4pClvUXPcfE+APLQOX5uo3mDzdlb5o4hmB/lITua
QLA9gFL0ucYObKpaH5NI9BADNxA/RELQZwk3scBCIPD0MeeDecioe3HC/mcW1TnqzOMLGCOP5V9c
zPcShYtJid02NMG8mfkElrVrJ+QJiFPxuo27607dPZU4gvfytm++C7y+V08d2N0pigPrcQM0Yz9R
pDqa2FbVIhX9xbnlvhP21ljZCevaxeWp09DYce9b/cFEDNDSn5evh0qG4J47EJPp1MAnsw3E2yq7
Y+t818+rIouQFJnf6yJkLGADGi1S1dvBvUGLA9sOzPG5i8NbouoAok3QuykB3M/Tsk2qjTIE8B5t
+Jr3n2sFmKnTWpxiDmzBDjg9NMWTD8bq9ZAfWH1FlTfgPBa9Fyi4z7ZKiTP6EPh/X8tBCaIDhvob
fXsw10ag5YEq+zx3pxBqWQBSAX28ecYHDgxQzO0MLQb6Lec2N+49AyNnaRE5syKWy7/ib0lisXTw
875ofW1Lc8ElTw91H9in9MADdouJBR6yFFOlqnfIOfk4QiC40MAYaaKahFWm91/RHvUUcBNGFuvI
350bK7mbvdNWqs2ObuguIXbg+/qLWRw1VIrDBgOFqqgo+6ygsUffF74aj3fBjlo2AmAFQyuxad5h
Aia0h+lw+R5KfedehGA5tsOXBcC1NKaftjp0H9NtYLd/tZ/mA6hTY13/8/ckjnWnlOCtrRnwUGWO
K7kAclI/FBEjAQ826Cv9dogxafFyWcXt3/c+E97kganV2Jpbrlgortu8dxsPd8NbsXryoeY03FDO
iX1rmKlKuc1vnQlzXRvLT45rnU3nk6VIHZQGt4dfEq+RdfKuCCqC+u1GDHtZL+mtQB79ryzh081Z
bY1DO9NYOy1h158qcBJi6DHW4OnGMP1SR1X8N7Fhw08CdyQ6CWdUlaOHtfBmchFqMXlD6HdX+5xY
KnLYzazPDnEnRHDaOSnKZuQg06otijtOOLY9zfynnqlwhiUpL2xjJ2mrfexCXZWlhZVY+Fx6nNz1
n+aX8imLzKv6ll9vzMHLSY/KSFMOq0hNcid2u/c7sabnAYSqwilSdj0vPLJHI1xr+GsPyJ2LocjI
ZF4ENU0gM2K3FdA4woUrEc71JOFYhBrsKvDy9oM+DYpAKxngQ2LtoPFjoZOGF7twkn5X5znJxyz2
K/MKj8ynxfnAM/zPuQ8QgEN9Mk75kgRrU74WcxYkUxNVHOTJJg94ArC7CoSPeopBdEMPS/aL6G0M
rJbQN7Pbpu4+824Jzd6/S/Xxg+EzJ5j0SccK6HIqKX+2ZxcLtWU4uOlfHd5vvYRP1S09NgBHBIHF
z8G60IYYV718j8/LDzg5oM4AhndDsxCbnX6aa35nlHm8cAyL02HBUFaSuZE2IW/w+/VgjqkZNnyM
LsuVmsVOrnDL3KkfV5KaWWxx0of2hKagXfiK45PlCHvlRLNYTazIrWMes6SIzPlq0HGjkqu2/XxZ
GZnLgHFvD3F3e0YKNm4knsbA7JLHQ1e/evqA0bPmR9Npny6LkZ7ZToyQ9490rRat43nsmC14Jr3u
05zz02UZKlWEtKN0V6QixpTHk4PCNfE/A9fhunDon0I5ILv5fWKIx+990JSs/dClM1QZ+3vNARKO
Y4S97v2oklKVEMusAEniW7MWk4diCEajP18AhUzjsf7JyvuB0NCcjSCpB0X8lQnC696yUQoF2LrI
n+KYzKoI5tfjeel/lQN6YY7Fvo55fVtWbn+8/KFkxrATdkaYwkYQly9rHqfN/DiN+VejbxSIkzJb
2HZzto4UHLg4mGONWVfqGap4fuNrgeegVl2nv/qWK4ZxZAFpL2dTdReQmE01E2w6SCUaN4+9Zf2J
CejiYFW0iSazpdHc9j8un570TbuXuem+k8nrenFaG7rZC6pKvHwY6/YrFpXjpMgPk5nel34ZL05d
YoSr/Ii5rsMCcKjo8q9QHfBmULsfUa5LYtuAmInr3HEKlGZs86Ex+uQRqJT+t8uypPay+5iCj6Jl
NeYrB+6/nzxkwHMvv1/+90t2JrECvxMgeCebjjoG3vEBieO1QTrlfUis+SpxunDwSKxj6yECkIMd
UFP3oiljika/yooEzzVVq9mUNGcxaCeCfPqKWfxg5HqwrvhvVh4uqyu96/9qi/Xo95+uh7tPc5Ky
mEz8NZ2MMsiqO9+4o7qKl/OykWBM6L0krJEbSzPjw/U1xs1TGuT9p0TVFVCpI4TjzsawKGOovvYo
h3OWhsP8o02/aVjvuHxu0icf1skJFogtOHXxXTuREikvbzGrgE7t9FxVgfaMBy3A8Zu7vgpSJZW5
7Px2AsXn+1K67ZilqJYVrRFk2i0HtydcjsL3y64Xsk+8ulByAbqskGp0pjb3BJuuKEcYWNNgdhq2
dfb58uFJVQGiAMo6KOk6oilYnTO4KFRjw69ndVhN+rd17u+nHjQo/5sgwRzSSkubdkHIdJYySDHJ
MvBnjN4p3J/8zJBz4jEnQS9fSW1MAykY3sblEKYmX8OZmi+XVdmuvfic28AzCPZMHZic4PdAD4M1
Dobrk9DiNFnGobMrwAeu1YMxY4vcmA91kgL/YVbIlXwrsE9hFAhrungni1lH2iwJoSvs3CVgsx3n
wJ+8aJwVXlclRXC6IGwDm3q/YP8vwUbF9J32d1zp6+RCUFLH880BpsX257swxUyAYhr2hH30HjRN
JGTeHQxEYXISY8B5/RYixMK0KNHyJDgvQD9ENvB2e+fP0xmgmG44I1jVds4GiKouZRoyaDTe9e6H
u2jT5yQ1x9ulxb7LZZuTHBiossCcgvV90PiJ0zyZPvYaAEdYDHq3LKCNpoegRftktKYK1kQlSfj+
qTcMrLa3MGTfaI7/oWdr0Cejwsok0QEgI6YLVWy8FE3BABy0pTU2tzSefVwdqwvnpAmI/eD2pcKN
SmbbttlN4C6AFcM1zriKhgVLnysDwEQPSPw1u7eiHuTfMRREIQuLWbhM7bFobzVluVN2lAaqdBh2
3whNRA/egEbX1UwYICs+t/mnRLtrRoUFys5xL2K7A7uL5CZDUrgdRCx2FemrF1iJHqTcj2pD5cEl
18nFvNy2go4RhjPQXpc4DunzGb41e8o9wDqoLE+SbkGAj34mFrowti/4VWswZp9v9T+ja6PUuuPI
84yRHhfnCvMtCucg/TZYaQdfOKBuzrqKQ6IR1Ik7eCCCMbylDk0TWXutePtul0UIFTBxmB1oNwl2
qQWVDDLzrNAMNE0HHuojuysB7sSxMNP6Y+hnIHs3XcU7WDKGh4KVo0McSDxAziJkrfAUPeYVsCVC
nO5IbTNCZeQV/9fBp+0VepkvxgDST7/7ruMpFvIsVfwA6cliiABGD2xRVIDem2Rb5cXQAs45LtZH
h9bY7IZF0k5xsjIp2MpD1xuKAiZj+/Od4TdV5zjAeKBxza1Dx/1fZWp80ctVcb9kRr8XI8SQtiwd
U+MQk+jtCcASB91TPDKkErDhhNUbpA14FL9XxNSQH1MNr26wm9UfeyDNHh1vqK7+PH5gd+tfKUL6
peEtNVW+AbAbr7rudO+lqOpPVdX9j2KEnDXrV4vlGnxtQ4zIzkAVOFYHUJgpsE7lZ+YCpRGzKphv
FUwcYDb/9+NPtnU1F0kIGvFPlw9M5lix8uViwBuQS2h+vv8sObVKk5SExny2I2pwrESRALldUBLj
+Dei8KBAtr8BagiHVufVsvIJ7YEEedd10nfg97GdMtA5qsHOQlbFBZWdHqra/8rb/nx3dVjOXZJX
gCLKyjUPGtcroyrF+uxfaIU0HMgh2PE8A/qySVo7QGnG+68ZxyC3B4A2LktkO+ut1wGg/7I0qU4o
kWFADEts4PV6r9Pgdc6kV5CWbfmR79YfM/Bx/oUMNFA3oOaNzUEwCW0ol9zTcG6d385B3kItnhFV
m1aqyU6K4HH8vuxWn7moquhdFdm8Zl9yo3AVfm07DzEwAR9xIzB1wab49qbe2YBWoL/IEwdYJhU4
mNfK+NB4Zh9ijbIPZ0u7mYs/h15A6rWTuOm9kzhrBXbPM+CKYBHgU5tnPWZMfCN0Qb/xN5/pt2rC
Z9pK2qNWwBQa+4dLvuadouwl9Qw7RYQPlJls4ngaotxAP9b0WssbAJb9rP1G0UfZfuelTySYNB8b
k2VulseNQ5+woR7X1PyRsFxxXNJ8AbMI2MPGVIAHD/T+w6yD3bPCw3mltn3kjRVofR1NWovNWmre
u95kBYVlfx/6Pj10bv6Tc1XHSHqiAKWEJzcJxgKEEIg9lzGpvbyIvepH7uJcm9iu/ukm1ViJ9ER3
coQgCNwD3U9Mmsd2ivkmUnYhtyZ4dg6XcdkGVZIEl45J33pJZiAfZHP+mnXdczli6XVOK0UWtH2b
MxvZaSRcqtzOzbSuIMcwAPtf63wN9Hnqb8p6DFu2loFvFGDvXUYncKpJpaXUVe2kCzetMhuglZRA
3ZiMOh4tMEg1oyKhkJnGRo63zUxjsVH063Y6eUNR9+hJcJ4dHMqnK2Pw3dDCCR+KtFDle7IPt5e3
JfQ7L4V39djO4BCNfYpJJy170ir7FZ24v4mOeznCpQObp1N3HjCQdNKuEev8CFfga9F6H3xXtRQq
+0w7WeJOXFZlvmb1QKpaeBG23seVqiotsmfOXoJwgStHb1ujhYTBK++0DAXf3kswmzk5D92IHrjD
2AcfQMeXL5lKL+E6FzXQUgHgnsdu64VZ90+yfLgsQNbS2baMkFYAeQib/4KBOyVgbAj3MEFc2c0U
mJWPKu/idPWXkiUgtF+dtf+cGtR3AncB5IxZ8PQIq8SomkUSiqk8vVA9r+Ra//5NQvhxM2Oqmy7F
Gj33Dtyyw8ydFZFHlhyAaBZkVbh350M/hr91H7wZm4eadVWbVRtMnX9FyHDHqIHRBzf5fvmgpbcO
80xY5QWJ2dkUDu2GdfSmDvYzDXdovD66/Xxd1abi2SB1JjsxgsHMRTrMXB9x6YoG07QFsvmh9X6N
uv9lcPznyzpJvxMoCfDWBuXqWYWrGhJ/6VOgV1h6S0+c+Mt15iz14X+TIlhDMhilW2eYR0inIU6S
4XuJapQimEnNwQEoOqozEhwO3/VzM9fxBtbq+hY9zkNh9EE/H53OPCZDpdjtltrCTtp2rjsPbFs1
BXcXpKHZfyyWnw6vryv+V1VBVKxMNE+AIXoG6WHXi95h/BAPYk0rg5Lb//CeIiFgmOVhGXjZlvFZ
r/0T0bWHwc2vLZM9ut2CliozPq+9drMQ457bKmYsucvZ/S7BRhuGa62vUL+LOhOgo/TaierbGawU
oR6oeTvfINzEDAKbzDgGzJmcb1IORQFEenvcJm3rwPKDpAw+aUcwlpqhe8zz43AyP5TTDT+Qo35i
egAooF+qCX/Z5J+LDWfwAqHIfb72VVEjA2MiKn8k9q3QHkPSbvgZkRf10UQDkHt2c2QqN4+VcoXD
TjozAY/yuim/IUvi/cPu3ZBjCfjBCOvjdGoiThX2Lf3CPqBk8Bfqj2ebTL5BKzM3EVT03vUC1wJp
ER+djwCKO40N/WKm4x2xmqPm8PtSN05L3X/N8lzh4iXbl54LLB80kjDUfb4cU1vNVDo9Rva2EWTg
scRzf7Ptli6ghy2rwL6ahsB6bKI/d1c+5izR+MEO/dkSCSo5yOoJ5v6NtI0IgKf8VOEQZanIToI4
xGK0hrV1sLA7O2HysfTipr12qzxY2Me1zg6VspAsP8nfOvlC8uNwz+YjX/6z2d08rsf6for5jRsm
Qzx8wpTHKV1wlJcPUhbK9moKlovWiW/moGSPwSodgpzqW7Ha4TJ3Bz50KvZKWSTbyxIeM+06+Ilb
QRb3nGArFxiTaoha5vQ33lT0uXErzsbdqgGAoB5aQTE36kjP8sC2eWAsKkI2ubfbyRHS+8LkdKJ4
T+PCb6AUfbActKA6lj+7240DVwdubNjcFIHVBa4XWp9YhD2DZPmbW7D7FULy74+Ok84MHqCm7pVT
+h9tjfxFVRm9T9O0TKRxZ60nvLRLbFdD0XE1I27QUFm3llrgToIQpw1OrEnbtiWy5mV1DsTAeOyd
WShSNkP2wt0rslnOLh3IiZbqxQw/1b06XdDe98/u639Cg/3V+Go9reF4VQMcO9JP2UdlEVNq+mhR
Y2kXgNJn4xEMFUyv8VCD8ZoFGBgwjkFRiHuD8TgLwJjtA/wWnMhZW81fJ98rKb5UU2Olx6JB9l3L
wworUfDGzu0GN2McNojl/CZ/QqsjtPOg+2M2PfRFMdz/3x8hAlkTk46rUZlI8bAunFXtx4am19sW
U5MpHvSyaZ13ogR3WWG8uRkM6It8+MU8GCce2IeNzz4JulDdg5Ub0E410VO2zUI4xk3j0Q5Aw9zd
MuBmO49oObMag2NHLewO7RUuvBXitk/BrAXKjWx5jNj9CMGFNtmCYcAtqeXsWF2Zh/XU3HTNdf55
3T7vx/4xO/jAu1XEQnmq4Rs+dm188NeITQyvr1E/cbfSnj4e8FIwbiktr2tveNbT9dR7Vaiz8nZb
QzcG8P/mNdasDJ+T58vBSnqLwGujb2+7baLp/R1eUR4yZmyqxqmpBx0ex2T+dFmCrMnvYa8IkFA+
CM3PGq11Cx+IDiCw0HCJVjNYgGFzrR1AQV8H3WENN+PidjSdlLnrZj/C/UWTE65hA+rf+snvleOk
Gz1uV3ncWeMtWL2ssE3Tp4HXx6r+bA2FHiQ+eOXy7tBThM4sPZge+3MECCzmouSNXrOJVrM4Atc0
A0WmiZUI6vl33v8h7cp65LaZ7S8SIInU9qql1T27PR577BfBiWOtpPb119+j4CbpZhNN2N9TAgzg
alLFYrHq1Dlb/b1trbfbWyy5os9NiKA3BzKjI+gfi9io6XMy1N/tLmUYpFSJVcntOCg/YE+REApl
77l1x8TlGB+g1vBGgTxqx+Z1SGvVxfI3nvLqw9nIQ00gUHZyx8sPZ8x0BKRwxjgcdYYHa7B5nK5t
Ea1dmwfTsjlDqJMx/amntAf1UT9UzK94wr8VpjGEkwYVMgb9n1NrdtlxdTnHzJLxaeJjFnAXqeay
mQsktYcqqKsh9xdm6AfCa0yItj/ruX111+4LY/0nsDu/YGpEx9QfcYHBr597r9N9wsoDm/X70SEH
nWV52OoZ+WSlK4+AaTiuvYffDIHXDMSX5gZp0mXSxoAw8DaiR/bJnMYiLKzJ8r2ygTT8rD0ldQ7O
xSVapurYZ7MRptl6zyrrATiAwvca3UBta8Rwl4Xhq407qEnW7A0EnCevb9zDCAJyf1zaLNJ08LUn
cGiv+QgM2oEv4LKzMu+r1jpPXZo+21P1xbPm/tngjIbZ2M0RhJS+1qisnpLR/ZFo+KeATeYP3fxm
pEukDxPA2X8ufXpPe1L4tOuykLpl92ABPX0Ya+/dXKuwTrf24DQGezQGjO4D5PBgJkOA8tH7bWeX
RCwMuiOWIBcFekNsMOdaq2FMEaXFJhsjfVyD2aDB75gAOxPcS8d8keDny8LB8TMSHFmb2f7k1E9J
MX/5DRsuxtb38QHTFAOv3uksdVeMxNANX2jORoxL1baKR0t6YnG9oBfvmVCcFCJgR7RiJMkGzjXD
CIcBUgX2x0k1YC2bXnUhv4B2JUE6Bizc5XGtMRmI9quJ+FMeqpNxaF7IQ//IAowmQt/4XX+nh+5D
/boeeWCFt7dRUgADQAgatahPehAvEz5VA7de28bJYiOz4j4d/jAB6wlHr/3Qb+Y3wxxUc7KSpPfC
oPBMmVetSax5QdoJCgm/IHYLTBSr7vSEgv991TQaa0Zl+KOTQAfDXqbD7QVLcnvYt4AhQmcYY9/7
Fz9LumetH9PVhd/Mmzb5qa53gTO4d6BhyH0Dmub+bXNSBzozt/+cM3MJJv0QwSjc1MvTIK/rLcoq
TEpuRFeVB+SmXIrTgFExDBBemvIGx1w8D8NIqN8fZsPwgUT0nUKRjkjDBzKuf6zsfz9f0JRPbFsw
tmOi8tCxDa3V3xj0gAjYTvphUhwL8fbSXC/bmnQtYjLwlzEdgD3un4q90vHr3wYEupjX1glcX5zm
25KqoSwDPKmlbeSkKP9743A0EvCJ3jYkKdwgfuCbYB4BjWgxhbHMZJk6gvPdJmnc93+643PuVn7l
sGCBHlZDiCIAy5wcQ0gIXPvL56rm4FpACmiuDoN18xevVrxDWAKgvTZ8dnmjOtKyGHJuTTjS3kpy
p2AEIJ/JDPvuT1q7wTCWYVs+6HRT7KVqaUKsLHRN502JpdVNc8rJvb7yIJurICkUr1fZwwbcLP9s
4tXU3YQcB/iBBOyQgBKGW6jh/bpzUtDQ6f0Ro5E+iSqsEsLeijXKzti5ZeHWyTxektT0wNZgu/ez
RvGAUoklyILFXiKFX0KjHMSsl8fYQO+3AactLjYQrXsNAsX83YUw+m3Hl3+s/6zsfz8LFgiztqFp
sKIv33LnwKo/xsHw+aJ6qcg98D87wi022aPbjxoulTnRA4oeMJ2HQzEejB4I7FGF6VDtneDvEJEf
tLkFtRpQPwiyrzYwvWupak2prAiOnnoJxgZ6ilOVf7E4hrTQuJlylXqZdOfQ/d0nL6CeKmaDjeG0
E6kQzmdQGuu5P6O3vRWgXdnSk0tYfNsfpNbgc7h4Hdy9Yjo1DpuTkBSRomsm30bnCypcvrec+vyT
h4fIbxjbez/Iq+DkYlY1U2ODEDDkOBvPbA61M7uR5bFTYphxwwAOnBYV15D0k2GgFTxS5j54JLih
U9HEWMD9GPebvgROs8sQG81XcN2nh19fm4W63V4UAIGnuDbA5xJqtNANaxuv8ROz/QnlQ8MvjaXw
8TO0AFQJ32+blFW39ul3sDijDAG2FWF1Y9q7lFPAyrU0hMgyB1FWHc9FCGpBL05RYVLrMsgC4blJ
4aS1zVxuRoPRkNFBstiz9n3Sck1xWUqN4Guhe4xKyhUDUL91TWtZWBcQmMHaf22Gz7d3Tm4ANdA9
0AJjKSRmlTbU3pyBpGkcSt+0T0X++hsG4HZAvkI/FbKKl2G27mjZGd0E2hTEiIqMgY4S4G0TMtfG
HN0/JsTeE4RivJkZA2rVpDzR3vzq1sPPmjqK2j6RPQ/AwoS2rYOnPpAal0sxOg3aQgWGZ7J0w/Rr
s2E0EJLrU7SYxRZNJUVlwpqNO7cBAQPvoazGwGsUTHZvBzmOdMA3UJDg7UAPtO2ssADE4wX0z8tL
sqbv0DMjEWQGP+l2QsKUZ1pkz7Yecd4Xrz1AAjGtK9vXzCX1PXfBIFKtf+vAcAoujHZEwmabKF+P
gAlojn2orXGKrL41QVrIKEiGUIF4sxPXVnxeWdREhX6PKMRCR1/Yk56D8NLSAISwuvRpnMfv5jx+
0jqw+5mL/rb1/Mftby27tc/tCbf2YgF4BKQwUvy2RmUxQfF09ttF/8q1OrxtShpUPOT4HnoEGP4S
v3dtISynHW4Ey9P4ht4Ys4POW81HPfF2pfXCiCDwXodJM6FMk/PsrrD6Lu5B2XmY3WT+brr1pOCw
kp1XTO6BWhEzJjYVc6MB/Fzl2DW7jnN5TDQWzpOKZUGaXO6jQNBBBCr06o3TudZGu6rC5eRY233r
1GmNylDBfi69weI2q8Gs0lVuxLuJ+EC3ekHX6O19ljf9C8JVFk3eE9hEfW+cytPtbyI76uc/bd+e
s6StqrLNTRc9ixfCv3V4Kbt7RjVqqoa57FW0s9Ds1BZAC4jTIa1R2lAzR5GSa/Q0ZH2YEO1JL90/
De59npbpPndMVUJqSs+SiwcfCso4TGIGslXNuBKKgk77041Bhtv4NXiYPhvEp9/In9PDzobtRdY3
80f30+p953GABFa8Po+hFlc7B53iAMh/j0f3aU4HxBFC6M4HPnYr5NLiMhs+TAm4UPCsWEefjFXA
s1WRj8tIlPb74R9zImGzlfeWmxZI93ZohHccwHm3nFIv0qLsiwtgSOG3kGqL84PqjSiDYl9YFt40
OnTK7Xmn+yhO+uedkJ7iDWUe3Hu1upLUsc4WaV46MLfpWm7FXn7UjLuk/dPNxqAZIX0NZUk6zH7D
Pt4+MYqPKFZe9ErrTM8Eo40ONc6dRSFvvqLq7Q/giFq4SjtJGjswmuvsssaYDhPLCZk7UHeqLZSw
AkIj3Qn71d+5vrMDP+rNh5IGAFQds79Uz1JJYIAoNbIYyL0Y7tVokkHMreFVAkBeOd3rwPPUk/PO
JiUR5P59hO7FuR2xYzuQApOfBtaHRP3UHBikgPvQi3daWx6ono6SYA9jHqgR0V0CD9z+bc+inV0Y
nW4kqCfw+S+QXPnWWvz6EfcwZGViDMHEcKloYYCmxZqjDx4vOnT1wCir9/B9CsVt9sFJMkWiJgN+
XZgTcuZidpzEdDCjqN/Nlb880IDdpXc7uWTeh6aPgcVQRQInSdpgcld3sdAKBUXQ5R46nHujto9F
YkQu0IzUH8gfBkiDIF8WaKiy5qMdpar6jMwbwYVg7dJDADqKkTzrnI61rQeIdKH7aBEEtK8iXjnR
7bMt8w/06tB9RGaNgqQQoGG/KLcWM+N6nX5rPLCf9bUiv5MlQR4M0H3vnOtZ+6bFTE9q4AXShW4W
kAMJGxcEcz4uotgA48Ihi1yFm1zHSCCSAf82MLsLCTrRKRlzQfPQ7W8SgJ6G6o3NCTBWyKbLty5L
fbv6dbonGET1E1OAaKZcDR2aTWk1tgmF6a23jgMdkX43PKZV97G1kF/f/mgSep1La0IKW6V0JmTE
+9jsc9BiJ0+loX1aRgZ+jm77E+9YaF60NLT75JlbyV8K6+QqgME6oNFAfSJGX03TIZO3+JjjPLDa
ToLFRnpjbCDUyr+uun0kM/uGyYjDuLZRaiYfPL0k/mIacYsDevuXSL8yCLZ2pW2KwoRw6SK/HVDG
xA8hOgdJ/lJBNCgJkmaOQBMbOWygoZaOCte6PjFY/a4FsCMzUFYSToxGx37IGIy6oNOmbuFvneKV
KLcA6XBsL7QURMaI3s0AOplhod0gWpKB5KBVwemur/S9b77PeO7CqFfkoFu1JAC1NDj2WQUucLdY
fd0uv5B5CUfdLBHhBlsRaa4DGkzi6YuXHq7SK+HQwsBEHEt1mKyeZvdznT0kztfb/nD9soMwKc7e
3lxBYVsMZgR9+4atwEJRY56hmFDeJ0b6Qu3h1Znor2MrQamMBjNoRHYssFgvSqyJg88V0xy9M7w1
S/vTRPXt9npkWwaOOtSkMF4HOgDh8mYkX5yktsC80/X3tb68VuvRyFfFULHECqak90o56JMpDtPl
9QZUr7vQGfJljKxQnUumh9ThP5eCUFXYklhCewgo0X1aEPI8wtFB2RTkPE4HweLO13+SwxzzV+2j
G06B92H6nv/JDvlBdRNIfMLcO6H7IJBlgyX6cnVZUtgtBiCLmOl15JHVLwrLx2QYgyrn7a8lObZI
gBAUMXuDJ69YB9O8BuwrOqr0tj1xv1vc09ICmHHbiHQLcWD3eRsAbcToUw/QcMdwKYtJ0T1tmgFa
FPLYa/PrbTPytfxrRqyHsc20WZNjLWaSf20yq4z60VU+13bPusyE0QT9bzEi/noxq6622MzivGHI
qjgxgs5K79K0eJ+5fui7PuA6+7jS/gGUUbOPWPbr0+eXP2FP1s/yY1I0lOZ7mmVDJmCzlm9po8I/
SPcSlDm4pNBwu2JOzNxuLepkAiTAbe4srXlJ+uzt9ueSQCywjDMb+284W0Zjet1GK9jQc8reLWY0
QVJVOgBBQ/oM0rPlkYyGc0hJYgXLWGhhg16Bv6smgOBjtR87zNnck2Fg9y4G4yEYZ9M7rEa70ztP
xRYtPZFnv3V38bPfCoxd1aYENQEXmM2c5EFT8sjpEyRnv34fXOyKkCYlw+QVHYpsMQbvvnl2Erqa
8W3V3Ye1+HXurcsPIIRqgzpQMC6gpOPNL1n1k/bhkqr6L5JL+2I5wtPHnUFgO3AXH9mwQ0hhRfXw
rLt/9Oly16imTFQfSQjVtTZ3TurgI40VNQ/b6h4TEyzzY0PvNUitKqKaBO56vn0gabj0CbMv9MkG
SUMMcFh3N7nsiQISGli804PFwpVUuVYT9H1uP3Wztp2WLacfmyx1j8u0Gcfbp0kaY/910KvKnb1p
XpkMKEi3YAoelr8q17gvjPpw24okeT37msjzLpds1K2NI4tyQ0un4mVCZyqA9LF94CkButniqBMy
XI11a/28bVi1POFGnICimaYciufgYgky/qJBlESrVdAymQOh3YTiJxQmrqeUcmDOSu7gi07oQuxE
JQz/ZToGASxFPVu2HkwkmTbKG+j0iq+ArGigg71iIztgPu/rdDIj3rrLBzK4KnSG7JuZ4ChB+wb5
5dUQFJBUtNBMtA5yDdSlgEOP0wdOQDTexE2KWVv+611ycJD9Z1C8h0vT2Wivo3wzbs/6ClZxUDq0
y49fdwgwvaBjbVtAyolNCl5Y2drVO8DFgFQpACBgdzvAK8P/zczuMWdxf8nb3Eaii7VMBdCMY/qp
yJ06mJv27X8zJMRibWbUrA18pVlnD5xhwoWSu7xQYQulfne2bUI47gaXQOMeZqb1S2Osp7JvfM5V
HNx7oBVzpPOPIwRi2xxXOm4OCng2/eiMetB2RmwU7jfNgtRJAWFC3jj+lnsKlLUsazmzK4LGzQRP
mraA5yUFBZChM8mzp6Xu+//0qYjw9qgwUMmGFXtozCDVZz3SzDRIfqO9i2P036ciQqz13HnGKBLM
pFoSpOnrlC7+yGbF+0a1ZUJgJWnrTO7ud+1CMPeKHQzHdVRcGyoj+9/PTlFVzDmGBi34Q798hyxL
VBHt1x+E2C1g+HUbNHSAEF6a8FKmVQjraNrgzp08GnZ17JV/3P7yshrWhRVhIbZm65sDKYN4K/sQ
RyKihfUNc+pPWwtCFKdw7zFBFjV2DUnH9MNt4/JD9d8K96N9toltX3Usa5FJJasTtHYRaP2nin0s
KLDBa/fgADDZ6z9u25Tm6OfbKsQ/lEedrd6NTofm1A8HjN5BsCdiD153APtjQI9jHxhv7dcqyg8q
ST252/y3YiEmNmvbLhbqPDEb8nCt6mht1+j2AmXp6fn6hHiopYuNlw7cBv3t705qfqqIE9fbuoXg
oGhxHlZFiJLexqDxBXmYBSIAsTyS5P2YtE2G/qW5/TAai/lLNdztLdasmBufjEPtc9NRTIFLlwme
SxRkoH6AHRV8xxlKjacaHq0DfcWlykBHwR+nlL5AMCNqVhUrpCyRolgdhpQw7g3S4kt7i2OhcN2B
TLoAKiMkeNH4A8rLBVmPA5tVskGyPYVSHkqnqGPrVxlO2upTSgyOYlDVHJJCD82ChrODnlsPCnfM
pFRM1fCTLfDMpJjjNJgrHggBcc+w9NmpqNrhPtNTfnCJmUSkKlSS6bIPeG5P+ICEgMIsrcC81Jlg
jMj1tfW9Djm33i3vFOJe/lKaipl9lUnh/oGAeF2gDFnFaZclPneW54wkz5OxAmnL3YNpV6oXlWpT
Ba9xjXVDdoJFpuOmP9kVx2gOmzkNacJBaTtNqtMvy4bOd1UI5zTtQHvekDa29Neq7gKvuvdARHY7
xKiMCHHbHMaunLd9EmvDHJNZH4x88bNchZyXBcvztQiRWqsrsqV5Vset3r/1xRg6rkqgQLWS3WPO
biCzn1KHJVhJpjdWgG53tOZTDo0Q+vX2lqlcT4jKm9EROle76/VWtNR1uE73qAmZ3eL3mUqHT7Zx
DriayV7qv8ak1qU+6uUyICL3edAub2WpRbeXI7u59/68A6SYh2KxsG+84CSjBiy0M4v0tYzMsQ1a
r8TwL9Coth12zQ+ueYfbVmVf69yqsImFwRp3ZR4HxDE/ZFNz5Ev+OMy94ltJOqXgCQdu3QVHJSjD
xVI81AU3nkz7/t05zjE9lncQvr3HtHOb++lXzMG+ub9xm51bFCLTUmWmBWJ6MIqeRucdsMPHvPzW
dP2JFKo2utQ59kF5tNLRrhOlKJu6rxzSYRO9tnqw6vS4QGlCESBkYQ+u8a8N4eSWBEqJuEshFkh0
ZBz2c2sgy6L5sUoqhSdKE9hzW4Ir2vmwzOnuihpmNMz2IdPMwMrsaHa/FXMRjNOr1S5Bwb/f9kXp
NjronmA0HC0NMTvHZLi3ZDbMlnwMMsp9plKwkoUMdLb+tbD/grPYxBkaKrYJC4OzHXR9DNN+DWyM
ugyZ7VOyBbcXJP1mZ+b2w3dmLjOctHLobq7J76oSMG/yCOm2O9P5dV0OHK8zS4J3rNnSOEgaS3CV
FH7Pv7e5Cu8mDRQORW3IdtDiFGeurLLokrYn8InaZE9LjkhLjC0/oOa9fry9bXJToPYCMOXvjurl
ti1op2LSDpeUuTyvw58jGJ4WT1Fak/vavzbEIoBd67UFCWcQgi9Z1Fh6MFWqora09Auejh3thYVc
jWgCBcqs2t7a/yd2gbb4GwRqfeuOQ1DY/o1NOzcmBHICWKreJ+ZOZasd+PBkVAm8WvG6lDn0uZH9
Djt3aAD5zcQ0gI+Yi9rflu27piF2I9ErdaqC2so+0d5WAr2/u3MPi4lea+aMZQVGFRItToiFl4j+
ftvTpCYwp+DoaHhfg9bLrEDe4GagRE0BPqdrXmEszUl+59OcWREOpzOCLSa16zrOafVxnoaDQ+vH
dukUc2+yY7PPefyzGCFqO+CC7gsrr+MSVCzc+KO0IB5gKRAcEpQabu8zK4Kf1ZNnQaAU6Tfvah3E
riW9B10ZRkl0sw6Sean9ajSXAAqLwKysxc9SA3aHL8vHBALDAUpHA+D7hgoMKF37ftJ2VImJqehL
x0xI1uIRCRbFsjSMoFqrz9Nafu/sqotue4z0BGAAape2162rN6vVuBZjfKrQVc1D0OQHdveBbCW4
CxRfU+qaO9QZURBDteJ8V56lfV03eh3bbXPIaPrAWhX/vsKECNdcrGGxSQKa3NXV7st8PdQ5Od7e
Lul3+W8VjvBdsjqli9Vtdcx40/iZNz+C2Pm7V1cKt1TZMS+//wyRxQX08S1IUcdnPs2Bs9iPk5IS
TJY/QOjIwRwVPO0KfEfTwXSbjNbQcSz92XX9bqCBttOCkQPVVeImUl9zMa8NNBZQWSI6c61LbdyK
FKrbFoK5sXrUp87YxhMkAHy2QK/q9seSrg6UAjZ8DkPPIjPDYAOWg2GbOi66Izc8P7VAN+bqQZG/
T7WKb0xuDJgmDMNhdktEgfbcTDfkD3W8gKt5sEhkcZBqLLQJGOacJytLFa4o9XbgwXAPkz1OCHfX
BlL52jUQIoA9OXqLCTFg5zfyvR2TDAOARFwR/mdkaG1jhgnojTh3baVD7otlaAySrI/KAXLmtz+Y
tPCK2Tc8p2ygoG3xVTW582hvFoXbx+RggjYub4LxLQudj+TRfC888EVqpyLWHjweqEDl0icdKncg
GMJ7+BomVuIhsjEDoRDKo6e1TqifWRtec9CncBim/pqeHAvb+8Q67TSk6w+DN5/WvjjZbqIol8pO
//kvEe4kzrM5AwoYVY10cANj0UAJ2FjLMZscJ7695SpTghettNicliLQ6F4b8/a4Vj0mQH4jOT1b
jylgBgoT2tyOAdxabnMTlRNtfOrGiiluGFl42ZtHLgZRQbl59WrNvKpI5rWKNQjrTeWMJq+5Y5Z7
TUUILN20M0tCAsTrsQSVQQI+9iIdw6rkQ1Ck2xLxRclSIgsr54va/36WodZ0gqYfxbXpev0d+FP8
tWiOZMru8zY7pF3/87Y77J9b7GGemxM8j+R121hzVcf6pHuBVtsR9JteM1a/DW7f+/PWPnVL9egY
ZX64bVn69YBV3gM14rUIl+vBeYQINOORNLUgd2L5h7JsqmDR1tcy4QpXkVYEAAb9x5pYyU4xoOlV
BBoIW8nx8k+yDYijxfS7vrV9fQbxxpo72XHGDkcF6VLwBKeTItopVixi6lrAivWlXlFYdEFGiOkr
FDENCPZWzr3dOoqQIjcGhhGPYiIcgMRLP3LBK1WDC7eOk3FJA5dRLd5ARRdTAuLsBCJ7isXJbic0
JpBTgm9k701e2jPHYrLJbNVx5ZLnYcrvt2JQhC6Vif3vZ0eDZVNhsgQmsg5CPsD0/oEMp/Zvu6X0
qJ+tQ9g3O2vWJYGgcGyO2+qn9vYT0xmfvblShEiJHQKvR2sRpQhgU4XEspmmukFBESNGy+aTEqD8
9PNsEMVqZE/4CzNCXrkM9VQvzchinZPDSEc8rIolgCpcyHSokhRF0vvlYEYoOkPKrHkkXX6AjLMi
dZFdtRc/Q/CO1LQXTCYA2JS7gY7hi6AGnDmowTPVsGgMm+rEDiqjktAGLiLqOpA/sewr8HSy5lox
eToI9zc785lR/oR8PbKzuTiWI/8ARLUXpB2EeldjU0GsZAu+MC7sOx9Kq3ILSFHQR+N9jcY4L/0k
3MCsmvhO66vHaiTn/cKgsMMDZ+kwD1gtw5Ho6QfH4+Aiue9blaCgZJ4S1f2zfRWO4eAMFG0YsGcV
p+Whe4Z4V0B9169fqrtCceIlh+TClHAY0SgbLSh5NfECtIY/adYdXZxnVNZUxWlJaIEhSIXtowmo
EQpZEXgM6smAmHkMvvQw0baAzKq2n8KEJeREBgCFHuhO8MJHY8wY7htP1YKTO/y/i7CEkGLtLN3u
bmEcKRKiGjPzVTs+8rL4Ma5TPGwt813ow/p8pR9uR00JISxGqaE/j9vGwevSEzZwbswG1GAM9wsS
+aHx+9h5mu7oCVDmAYqgrm/6yZc8nP8YQA0dq2Z8Jc4PpWXUKJEJwrZYa6hrbU3NyaxjjRdBsnyY
yjLs3W82UVyqkh2GHQ/qPBbyzWsxTVYXW+Xul6pXfG5r/QQt16cGcLyZgBvBmT5QfWoC8Puq8Evy
Bf5nWEjTeFoWY8/wki4q83XU3XvgBF60pX22kMjc/pSSBPRijeKXnGeQXO2BZNKniLnD/WZ+KXHg
WAncxqDYUMmhwCgVXpt7lgKdLMFY1VZDUS2oR/C5D8ua3qeF9eX2emRbd2bi78zwLGvQN1qwJtWQ
UK/WdrBH50kfkfiNrNcDUFD9dduabPcwG7ZPh4Je4aoJWqDt1LB+g9QRLfwl7Y5Qd90dIrD5o+WW
iqRLEh/3SbR/rQlukeeaO45j1sSAUbZhweF8i1uTqIA8qCIUy7Zxp4rUkazjc4m1nAzPxTUfgKDT
k+EPPftpQuBj4kO4GLbCkoQqYGcG2wE1APOiuCJcZfPi1avWtwC5ORTY2sKieB+QPP04dNP6Wtll
eo8PSgLWsjWoB815KfCSj1iSbI2PY2vcdaPVoWY7QrA+qXHteqT3lxrEBrc/tiwcIIVDxIHC6LXK
aOeus5l7+KEewKV+tQ5eAETwVyc335iRf5iX8jhMUwcKAE3Vm5F9eXAhgkdtV3xAW/8yF857LXNa
B58DXfegWCD6kOrHBU3N2yvcHUh4HmIICC80NDDQ1BSLXAnYjwZaAH88GPocQdxwBnFrhwTSSvKw
LLvZ162VvaBpxw+3LcsO0o50ApjAphKNsnEmm5kCTNlZxWM9WQFvPtfWEtkO5mJ+o8qLzweMNTx8
50oSbk67GV3oCqHVXvaDzyo3BG87yqO1YjdlvYcLO0JW2I4ZZABN2OlC9tk4EAZ1lOywK4R0PILk
fZAfVI0FuU3j7/EmIFyvZt/yAe8MwIV3UUoaWsw9To7xlNZDZDLzhYOG0rd4eyiLb61uPqRkeNe5
+xfLswPC2Mfb31RCKO4BnId6A8IIJk3FwczV3maEXIyb2+a6HrxKB6R4XskC4HxTRTWx1mM1a/k9
5FqrABCpBszNLjnmY65BdqTLoxxlVd/cOg5hX3M9cYxKKb6RxO8ArUUxEtxA4MUV37Fs6JttAF8C
OGjae1v77HQE0hxj4GhP1ax6bEoCCIIcyo+7VjbYUfYfc3Y3Gck2zqW98bgbi/mUON5fScenIDMh
kDF5DbDrzken7V4dN1O9UFSmhatjLLH+qalAz90Xz+bSF2HdkXut610/rax7gKxe7SI95bz/DVDh
xaLFO9/LdNYxBmo1U7uD0iLayqv71g5J1JBBEUVk7999qBklQgeKHVdC0F5ecK7ZmKYeDtqzc9gg
jNAf2oe/ZQmU0vSSO/LCmHC8Nai9ollEeGwa+hT2ixPlnnNaoIfkz0r0mNyYAyFlgE30q/6aVQ7W
YHYOjxeny3wwyb31G5iSeDo8uW0/KrJCSaIGvheIAVD0JsGNK0RI5lQJ8Gp4z9rl8mGw8mNpz8fb
0UFypV2YEHbPTDYPEsZVE9eo4/rQR3vW9QGKmzOY125bkvDYeDCFQISZGmCexDiUzHk6GR5WMx2m
0AyyYAMBkeFnoR2yU3+an+kWJk+qeWe5WZx3CDcDRgZs9OVxLwxnLGeyb+KH/nsdbQfIeR+L5+7Y
RXN1MENUBVJfaVXmKHuS/Y/V/e9nQSZlHHRXYPwCigN8AuND9mP82N6VURIiZ/Hpe6s99z+ySIW3
kaQOeJD9Z1aIbdbIe9ebkQmXhffiOM0G5mlMD3Dav6SG+UrN8oNNFpXwrnyxBNEbzW0804S8qMME
WAJuPtRdBjc01s/1cqdXfdCqpJ6l5wEPwH/s7H8/29QkI6RgJt7aBl/unc0AuadqeO7KBHSGQFKG
WqqJ6rgrck0Aqdu6fdOP8cZAoMxXkNooTpzKgnAHuMvYuJxOYwwxgyNbbMwcdjMLFYdt3/KLHFJY
hxDvs3xb0w2MHHFX+3NkRs0hj4YmSjJ/inbeL7wtG9UE51UsubRpC8UW1O57o99tzsQ4Gk7jt3Ub
Dio2kOuqB8wg+qKfDnIqCBqIPj7ZJrPteYzBJh8QZ3xjOjTK1hlCh2SL7V6PJjb8TNsh3nL73quX
Y1uPJ1K5X7nePBqoNVVNeirZ/ISZn/eknFRMGNf3H34hyllAXerAI6LVeemnW2WRcWrTLoaChfO6
k1rt8aZygykyQzTmFR9bsu8WBU0XaG8hhHfFBwr154WTtgKPG0gTeee+Nrp2pFWhcNyr5AW9uDMz
YjcnMcqGLAOb4lJ7IPOT1r/QwvRT8D+l2anD/ybbL4/GCyaFT130w1IZfJriabB8R6O4cd/RuPKb
TPWqlJzKi8UJpzKhDiucdJ7ivt2Cof9YJO+KE7n/VuFEoiEErwA/MRC5olN0mI8EerWcYuReuyal
N/kFsk7g4PxFRzk3D7aAjXcj8u3D+EVVrJP5JB71O/gIR+a62Jq4PcZb7GyKi8k9WVkRdOYTH40Q
s10faV0c3KF+Ll0jrqotxBvYX0330+0dkGzx+S8Qa7EWaTVzaoopzpy/tPWU5ap68vVVj6HnszVa
wlVfMvCVaXn99xYDSs1PetT7RZiFW/sKdgDoPwS6X2CgUiX6p1qacNuDPYhVBuE4gdoXA33qlKkG
n69flPvakAPuFNBQcxHdB0oSVu9WMJE9rAG01drU19+KQ/4IPVXL1ycfbO6gBFHFFqXdfennd65T
Md1csKdDWH/niW8HDj25Icq9kW76dVi6/jSGvWJA6CqjEFYrfMmlJ+Apz+ErZftkF0/QUnYAiKlV
pTy5x5ztqvDh7DHXnXXCrkKyDkis4ZMdNDiPR9SwYqtCoxqk/+B3VLLwSB3mzK4Q2CoDkzSLi1iq
o/veoVJpzopBBtUOCgFt1rmR1B12sO8O4Iq+60oGhBbABbmiyy+5fS4cU8g0pq6irpZiC4mtHTY9
OTpbHyVeqmjdXjf3Ll1CzC4qPOhXUChMMfucoL8eMsSoxl8Cb/WXeGcj77SjCq0kufLO1+YIm+il
fTW6YzfF0NOIbb1vg6bqH9G/PGaaftpyBwplSzTkGHq8HStVhsVNXTJAJpJ+itvBQg9zMzBVuSVx
vyYvZEpf5png4JXHjLHotmHF13SFHM7A7EbvmgOOewOFZMPwWwelGJVysMqK8LCtDJ25JMe3hGru
Xdt7EVQbfZLmiiiiMiM8bjfIAmNeEl24zvqZ5H9W3rtBXm/vlyo+ukKuN6yszt2hxTmLKKRWD21c
Aq9PVtzmqIZH+jEJehXf4e52Yipxdhe4QkwGOT7r/4+069qRG8eiXyRAiQqvyhU7B/tFaCflnPX1
e9iz6y6zysXxGgPMSwO+Reom3nAOwBVHPy8iu1e0lzVXn4civY3SNSBL+Dbpwj3nnPSursmkd30S
B8Y1BnTSgnMusR0FnQ8mNgkbMCDTrrwMEKMDr4Z62UXqWIMQMexxltUulaJUdYp8SUq6wgHf2mdp
wbTg9WNd9pI/hZiMhihZPSaRAHWvQ6Q9C6r6ZuGD7eMlk7nUmRdlERWVHBNQ3WfY55LeK5U2IE3H
oGxhhl6x3tZK5RKVp5JU5c4+1YkgJqjV1ZhXwI9HqoDzxI6xbe5iL7FJ4WJfeXax8sjFtb5sBh8y
FUamBKbqEMSCo1/qyms2tfdErhbwkrbbpVHulz7bY8DWW6fZ7808aBGNrLFbH5Zuwvq2qoSc73rR
8k9+DhNf+6rH1PhCLUT5MQuD1WcHwAvZ15XnN4dG0QN1ZLQd2bK12aGc29CLxlz34C7udGhsAmZB
D0zvIZrviRPd8MzifYzz/Ot+CGWONkl1TxoVvhPVeuMQHWU7C6rZEgWr12GPWWiNNpjf0dlIt0lP
f4NjPl4/+EXThB5TahCs2rB7E3EaLhV2NvCx0wIcu6ElGM/XJVyO9iciGHdj9P066UgCKfuIbMtu
5wtuA2xRW/uKg7mRw2N2PR9WpPkFQCUxOA+g3DOYbUEfYnHAOApGNsAfA06mTZ41pp32sj2btasl
4lNetr4aka1Uh5xNhMs3+lM4u1gWpg2W4HP4hmVBvaa+0XmgexcTio/TsQDAtdLOPfq7o7/OL8Ps
ScO2weRlJD7Xop+PX0TCo6w5byj/ep8KkzuVBHwNZg2J6SYJWgzOixZsY6qt/kccaEF9pPaBmf3S
Nomdvfyp/gDdBps9lDMcnVoYJxOullYADjD0R3+IbwGw/BDJnrZXv0bfjF3spk+i6VyXeHbBvwpk
RwtJqutlJ6NU0Y14S0xKd6vpMfo7YvFSSOBmlrODFhUg+tS864LPvRAjmclAgE2IKglpB79ZLMxa
5FZ3h5mczjI/o9yUgE9c+2I6CeeCzxwshGLfA3udmEsDOwiTwaF9VgpY7kQ2LtS2toz4joOdTnfX
z8aTwoTnNhrAVYwBBD9bn1IgI4bZp7ngJfnnj0DmLMwFpkucVAuYN/yS1kq74/RUjl4GH+DO29kd
j3PmZI07vKy31093ZvS/ymVHLsK1XGMpmyHX0CyQQtiRILnXRZxliowI+hNOsjatyzqQR0FEb9ys
FYBes8cVqr9MjU3J0paJR4r+PuL8S3hiJDKOG4gXqzJi0NYnYAy2qw5pTpASF5MjzVF/bdzRaTdK
ILhhIIGH/pv4unaerPwYKiD+FE7JLY6eRxLmBzF+qM9UEPtJzeBLEZo/qh0BqW47EIxPTk4LqmEn
83gTlDyZKqO3ddauTQOuZfi+frNEdnkTOspxbJEVEFSfLKOwlG/Xv/Ql/3NikCqrxBO6eGmBBKzQ
x6AYs0AUatccAaKIoVFxkUHxJlhT/Om61POy4q+3qzIKNqMmk6L6jJq/vXqGgUgdbaX72ZbQ1bBb
n8cDf8EhIHU2wXKtIV8k7EAUANjUUpkQpJtZW6wJKIcWsk6/m3gvVJqvMmr8iyB63SeG0/W6BFYK
6s7b3spafC8BWDH1aMnd7Fy/QxqKroh6H/09EbXUY1SCyW30TYCn99FrYe707ljFR8PgfK2Lt0fQ
l8AeKrjJ2MG/GsiWawtYXH9M27vajHdkVh8b0vHwYi7pP9bzfgp6//vJkSK1kZeyQTWd3Bi+4oDu
2jZqIOui+ZQGtW8ce55IztHeffyJRB1MYTnSgQEU6AKIZhLzNZ9byc4Mg/O1zrfn0MNGQx7DeMDu
liX2bHkY5XXToXQnIAcfk+ltrdTeqqf8e64lrhiBYF0iX2Ol289ycqwx82KZQoY4LHSuVqCHn3Sv
6gTM77R8lbo/5q9gfh2T9yRqLDVqU4/+HMUBSQxfTuQv1/X1Urz85QYYjwoQ07ZLRHjUOXIHV7YF
TFShzI6isOasdqlZkpsBwc7mutVLlkII1gqw1oo2M9vKL02t0heNNrq04XvUrY8Ab0utRa09rZUD
ElWPiaQdO1FfrbLvv2OtRHOSdfWifL5Tl9BtVeLKWel0OQ/M/5K7OP1l9O8n6jfiHatF9G2viy1Y
7CSrGwZ3jPXNkj1ev/1Lin4iiX1zimm3huOAD7yU3/VhJ+tPYcjJujiHMRmfPmrlqoQ0aTAU9Enn
TZ6OjiQPwCDk1OcuxCwNzBEY/8M4CMXb//XWiikCP4FAvblR23kNtp/4C1C5F/0+7FTUBwaXv0lx
+f4+ZDIGAsLBXJQXJHtJn4RWI4t+pmq7Tkyer3+ny7r6IYcxEmNsjVYikBOjE9XDD7YiuMdqy8Sb
nGDS7Lq0C3neLzfJhCthGsxCmuCQ+vDQm8DN0kxLw4gJ+EErdGgKLqAD/TRs0CLoZ2KoCmP5mCr8
9dMNPagtxhEK32OYJzFtgOPdyg+rXVtYC20eIodX96BKd00gc5+jbkZ13g+wsIgEbeHGibm5focX
1f7kSMwdmvCUi5nhwdpPGrbDOtl08HlVrzey59YEqOx1cTLnROybP4prs1xWnChq8sLNx2S1s7xV
QDzdgxSxXPakkFur0I0Sy7wKXrASNpQTMTro2m4uezGYYoK7r4faqXJ1AbFukTh9lfcbqQEoIdiS
eqvF3Oe+nAAPbrVZ2zlxBSCR6+e4aFCYdMCYOkWbZjsGutFOKG3i+anPqdvi5rpwdmaZt4xxKdPU
4Ct+ymE0ro7FZIkEswcW2OigsYsZ3vCbCqIwuMIXhaMLF+3pRBiTwOcmiEzaSkJOhvWFKMxQyTwK
4A8gCPXrWriNHP/5NerIJoAPAvIRwLEwvhCQh0ZZqShYjKiptfVLaG4EMKJe/1bna2RYoTmVwng/
sHRV1TwirZWzHuMwLTZwBeGlCRs3rKKvqbY8LEnikxHrbOMcbfOk5U7G0Q7SmSFjHwBjVqYBB8KY
WZboA3JQ5E+tkbwYGXFaIm3y6SEKJ0+tIicsQ6/uJy+T5W+c01/8qh+iWYuLyURScHfA9z9r/oKp
qM7XbrvJ7XtrtJbcLh57u8barhWVFhY210/X5V90MCfiGQ1G2qiFEp3TEch9dT+S3hLhqjORo0nn
lTeaA37IYV+f4apgJlVD9o06nzc+Cghz2Pqsv2QYeSfyVnvv14ySNXzhTZlc9AUnkhkllvQoyoCZ
h3aKUkeWMtdYv5k3Rdf8eeXklxMyGYoQycoaF8hQqloKkDhs1nZ5uv6xeEehfz/J6LDcgj0jEZay
zrWbTRhWARfrYzP85VHYqZi8H1NJEFZ0KtTab1rBAeHyX52E3VBcJFEQEoMMvlEB8xSrgD05xIbs
XJfCsS3CeMwmkVuhAFouxibKW1NuQfgead+ztfBSMUuddqrw0uQiDNB/9YozYTPIiQxd0lGp2t3s
xHbuzMEYJPbiKa78wkPzvPisPQlBLFMwaFbTdI6Re08E/R7hlQSNrQCn6gcmtx7bbe3z4Nku1XZP
g55GXcqJFsaJNq0LbYNM2+Z5dQj8EkpJqLa6tWnLVuZFDq8celHxP0KfzthWMwHyRjBhw5OSO6V4
V5SLbfKy43NiXuqjTqQw5mUUaQ1Yc6i9kaN51YydKwvibmrMWzUOSzjGNZDb9V7S52ET5v3L0qF6
kGDLVEa1xJIGJQAP2Wrlad9YRek20VwHiSLL/iJ6GZEsMToKMkpEg9wclaZE1CbjIZlF3uQX77bY
D5SZYdSm8EQh0EMqRd3Jk+qOlcpxeBdCB0BkQUiBejt2AVlO8EkkeCK9D0ykoVWH4G+srFbutkDJ
5tgx/byMRZ1KYu04Sk0xVhU67wUAxULS8Hbwr3sKGuBPJehgXkX9BMCu4H2nSN6/6nRbhAJZAfzn
qX56S2Cvg1fc9j7XWtmTQA6G0cHJiJFYoE+y+8lElFtJKUzVE7eqJvjEk4L+S48WKdTEWYd7mI8T
3vPeKWdpPcQCxwlE4gTrDgbISn493tTUU9WUIHzEFJRfuIkbItGy1Nqy+mDdiZmFiPVFcOmC9ko7
mZo/AZThZRasiMdqeNbTfP8tFIgB4FKUpJGJx/28DHOKP3hh3q6YlMq/dj1JraRSU0+WSsqVYMtr
cj+r4Z5kDa/7cOYw3+UDrUsERQz95EzGU2LtrCzUTvMme3Il1AHn0Mn8zpkcYo/fBT6975nDZCUy
YQgMcwsAnsv1XaKKTb8sDvrYEtwRQUH/kQ1WW9kyzwtcUGnsA4PSWwejHlbimbQ6Bg6GEJIauyWp
YYnLkzkm9iTciWtqmyAjFT7NMW8X9YJ261hmAUaoilGSM9j9XG1VuUgyyYsKMMZHxF3DkrMnflbo
e7/MExnMZdboGKF7BA6mhVh4i0T3AjLJyJ0lN6o8ELjfKLYOsPjJTniae/FCsQsogjtQU85s11Dr
2gCg8OqhJ+51T0t6axA3n/YaEqRwV2QSx+udvS7fj4rev0KxuuUzkAE1LpeOtBCo+vG32puD3tKs
+F52CofPWH7x250IY2oZQxSPzWhCWNxvSfE4JbzxQTZc/HMaVElNui2DuvevPkhps9Vo2wlWMIPV
rmisfP4URiqITT9d9+WXT/IhiP79JD9Jh7RrCnXW0OWrnTkDYAHWR6+LYAtp7FkYf5pgPFCtw0Hz
QoIheVl1MIjjauq3vN2r2R+PWbPSmHguhI3S5alKvN4pN7I9+Z1NdzeANy7ZvZ1hoIc3eMK7QsZ3
6NoUlno8onPfYy5Lmjyl5pRZeTfIqJtEOlnV0glm3PROnhMnG7E40z8J05vS8RBXeKrHRHcMQ+Zk
lOEzGvGQlZlVRPCI5V3C/1RUiZk8ApgIP3WPLTwVY1EaYOMjCLSSF79izv9Gd4sNYruLZzyAtziK
eDm2nAhkoplQmGCMiDQqMDtKTuYWtpgitHydbdUrvPy7wrGuy/HzRCLjgIVCKLoqkjSvdtKN/jUK
pCB0yKH/QY/4L6b46AmuXSnjNwCWtgIJcwYuVp9b0ZJuCmOyBP2zGN7JcW5J8biZjSkg0raKSo6W
cg/L+JJcjRYCeBcw/u1DH9e7jdzEz7AZ2lqtP+14iRrHKthmUjYRcx5TuK6uv+/SBAXf3AJwla2J
mbNwUVnZdwLjVwzGr+iSHFfSlEoevNmIhTT0rfTM/Ibebxj8lb80GH8yduj9Eqz8e6S+k1WwyG6T
OVjzICGcwf/L2eWJdjJ+RUyzZkkHaCcW5tHeBS3DqN2U/W0EIL9y260HNeQZBPUe1xSU8S5hlulj
1P3X5qVX0S0d47apbOJiQr51BR9gNoDnt+NdvuXDfV30ABQrWgXCPNa4WGQOXWrACdvBucUb8Ud3
zNzYAdrSYbWbTQS+KnPDK6hdCg6nAhkHII/LXEgEAtdxO6uv2J7mOLVLenkqgLF4AEuBMi+C0eW1
7AIB26skCd35nGPcZ1OrVP8BUwhMYuCAX2BCyU0TI6Or5qWb8jG/lZzErTS78Ztjf7Pu6l2xiYPC
Ay5GLrr1Qd9UnB9w+Zw/5b/r8kmiEukzihotrD1PP5n6p7TZE7nh3OVFD3ZySHaSw1QaNEIUHLJx
J5c+PhIoCND2XLJtvNKX/rAowNzpe057cqaqkWZlySEu1r6oawdongmAmqBsi/3rLoX39d4PfiLJ
lFcjagbcnrgl3nAAvljmAkxQeKXfUXDLQLMWJ3qdn/Xn/ruScjEezjBM2KMysQF1UZ2MCzW8fb0H
Be5+OQCxPXlSvxmSVT4vSNPb7xGm9l6un/xSkDj9okzyWaxx2gNwSPPAadkPA9ommUe0B80QLA1z
7NeF8XSUiRGgjFIqIcYtx9Fb1a/73uzsdVE5lnDZpXxYAhMfpAikBVlOiAc2UDeXy8+alH+/fpCz
NhP7uZjIoM5RheTs3dr7TQkd6QM0d7zxwC9XXv5ClPpIJvT/zHF0gCyos4lLi9qjnO4LwbTqBM/V
FU+ShkMEedn/Uw+m4IlIw8Cvz51R7HNjJTjXZNf74m04JkhSdFv4bLwSu/AEhwenefFdijmjnxIZ
nZiM3AiNBAGvGHorym508bkVb+fphwg+sQqPU8ALCpj519fC0oAyyPmQl+LtqXjmdgWjA8LLahAv
ya2wtSRnxJZp7GLFlbykjmDXbt7YcWFNNwDuNZ9bWwTEr8v5ETTIsUH/9Ecw2tQ2ao9pJsSo3qFV
JERdTz9KvuyhF7zjOdWL5nFy4UyGEWvNEqsCLL6tOoeI2de6bV45B7po6B8y2J5PU7YgnlCgs3Nu
Cw+AiPULnw687Ea72sue5BKwuHGxQXi6xDaCiqTGrCR1oqpfbwp3DqK98b6nUtumw+3zXnqenXw1
tpDcaWmdGgsOSazRAQhQZkdb3cZwmC25qC6rFtdWeNfK5DKVKKEJRSnDR0/xpvvlaajsfqfb1UbY
Kk/jQdyVh/kT51tS5buinISJTHVem5MmwyWUuZ09Ty6aNLv1xfik3nYYhitu9btuI1tiMOz+tFHz
7mRPtIhxRgDZi/s4w3H74nOSA1RGfGh44GEcayCM+wGaUi4VNMUQo9UWys4qqsa+foO8r8a4mBj1
1F6WcIx0HR9NDaO2xbw+V/LEe7+/V5uvfSrGjxRVOCFJfdf/yZ33yp7sqkP1eQ2iO9o6RKqGBrng
GzsMeQwTvDnXk/HOyjiXBXtppWnAJjpsi8nPymingxW5mZ3sdR9O/DkUbNRMeJbBEcuuTsdjLydj
j6/YJm+a+Two+2r5dv0rXqwVn5g7uxMmZ4u+GjQOq367wanWoLClY/ljcEILYIyH8Ch4Aq82yDsY
jRwneWkP8BE1oT4mXyYrr90233YlD3v5YobxYWca41aAKF2WCq1x5kB/HY66FkTGfgoPnbzwwi01
pysaqjHORGiGXElF6sGwsujMjmoXd3SdeHBmt/OIv7q5G3mCd/3bcYz8rK0tGK0wgdzXy7VZtPUF
mwpF1TvXhVx+HJ1cI+NKAE0orFWFs0326AgWkBW+FHZvGTetlVrxlkfaxzsU41aiUG0NMtOkQVzs
ZDGtDuS214/EUwzGn6Ry2ZrhSE8kGlil2ZnjUVcT21iBiKP1wXVhl59AJ/fH+I44USWihf/zHW9k
3x2SA82q8ZQFrEniqS+lz4viF7uZJ2bNsj2REutlKi1ATPbsSPvyJgWaGAaXaku6i277Y+YlSB0m
G7C+Tuc2QXjMMeAf2uHb9eNzPidLCWWKmQDwL/wOQ/pcUpT1IuYoKMeX6IwvWecpT1fg53iRvsuL
Q5xVzjpH/vVjcFSGbcxkVQJkOFpuGVfTKow4kOSglO+6/FMcR5zXCu/K6N9PnCPAoMZlIlAYgHK4
bTdYAC3mWADHX+n0Tk9EjGsIXvBUx0RZLlu9iUgmf2tQ2ZF5T+PLFYgP7dcZ7wFI9awOqWdU/ShY
DsmdDvybDbmvXQruLyNdpgDn8iF/WoLQ5dWKeedknEkuCxNgpWvJy7rBXvXBbrXMEQAELAs8Niie
GjJOZan7QR7USsKLaxu1n/MqtyM95Og6L1rrjDNZzZDoyvruTCTPeDY9vOK8OiA+5iTs7GE8/IvW
/GXd1wDlDhI0kOgwcRT4gJOgCpAJVLRqV/3QfNMi++pgONiseiBb1I91XwY4ATftoqZ7HlY/JDOW
MMvCf1PM1hnc2dGQ7GFd5ZFKKx64WyqXv+CHNMYohmxpM4MWy1rH8MHxZ6eOGVmZneN4xEYu9BQe
/7+3wIdMxjyGBMPKgymho0x+5CEu0tz34+N13/Wb6seHEMYKNLnWayNGvX/0DL/HFuccGJvOyzbl
scIgWvzE26rhaQxjC8ZUZXTwnnitOFvV8N2QI1sa9qnyuTQ4tVSqAtdUhDGIOTLjjDIbetg0FmLT
yoTI/bvre3dxJ84yrgasMKzIwhs3e1tczZ4yB17MtOm2ZAQCXsNKbv4Yv+ufV+LPj8aO4CQJFnmq
BFLTvXa3IqPMHfTVDpixzi3RSbEKzxN52Vl+SGQCqVLkwzJVaJOO0ZsgfgPAstVolSOZz9cvlH6S
K59MZvxJWqgmtpQQEtJN6A/+GNCSkBrom+tiOOb8niGdfLY2J1qmtDAtY7ox5cCUDmby9bqI31Rm
Pq6McRmlgdWGTqdFJ0e0qWrQMRvaFIE+3vBeg7/JxD+kMc5CB6qi1MmQ1r23KUpPmzD/rqIyE1rV
DSaQP10/Hk8hGL+hpL26iAY+FGkOdJA604HUtSJh6HP/uqTLhWfp42iMx4i7WakNA0cTt4sb28nW
wKOe+nlxx7tGjnNi9xgwKJKYkwRRdfSsr6/J+CaaqbvkT0X5/zWWPo7FLi5ghg/b3V1Ps59edrDB
WDqVrz9J2+xWHa0yQoOcGzQ5HlFhph2kKay1lJaXSIM4Nm7Iriwt5V58GJz4XnKNl/aJFzo5pqYw
ngPzukhT6bhikj/EZW3XMZCltNS5riQ8KYzfIHFfGEsM/0QiDDh3rUWK3jGU/+vB8lMTFXq9J25D
rzBPlo8YW1qH7ZLU26jsOY2c3yRxHyIYr6EqQ6cvPb5Q58aPxX3/AK5of9xWewnzKGBZ3iUPPK3g
3R3jOtY5QTsCc6+eME4WnbM2sK0U/ilSKBOzFMZhADveqEoasygwRmU+ycXjdRX4zWP64+pYP5GJ
adVFaKuofnZfAuGuRvlPQIo2Ock3JBlP9RNggTFraHMEU+W6ErQUJs/olL6cJqOQ3qvieDLbTf8Z
AMWYiIVJtX6jBjw/xQmTqvirImoZEUG5Di2hLyclMF1aM2h9nu3yYhg7G5GmGWpIHT4anfWNPxVu
uEEZ1Sm+9T6/68fTfXbHKWtBUTZT75RuJhemHMwv0UHyiw1SKRtueDcEPLgW7gkZx1HlQ95NoNTz
sud60980Pq1fDY6G3X4LmwbB36kKC60htyDUyQgCjBB0z4u7HNYvpLDIMdsbr+tTjHjNq5DzMgO2
v5n3tVKEGb5h9GzeiM/rJn9ovwjPq62+tvf5bMk8JENOkFEZfzLq6pjrwKjxmvp7F2OYruDNSXPC
tMr4EqGo5CjGtrKXR6uVJos9xz/KCEv6gELX1j8FKWU8l8r4lbIEb1I44gK1Q/64HOlwhPgwYi6p
8cRAcAgnlHE/GONOzBH/mfP7O562RjFvcqN+yvCiQNMpAK+BxkGV5TlOtnXZdqHWivm7QAxd2vUN
koJuCozbDK09QKHaq2rlmWWOLq+gyxXNJCRmtxqjKOJu0330pm2TYHqKH5KDcjQPo5t3ALoC2OaR
fLtuhr+pPP0MFWwfc6p70BTRrmL9Sm7Gd+KKxsYIXwNqydDzaX+jvpct9UVwvv1lhGf3N9S86UXx
vWNLrHYv3Kh26aQPFnr9M9j9FPAN3ssBb9qHk66zHc1pTZVBEmTiYTDspoliZ06buzVedxLJ7q9f
Li9fZxG7BanDYhOdmKIV5AS1ksqOfOKjRrT9y9SFbWWSNhQVoPZqXhK+xvO3IdwWCe/pyyuRnC2C
SLi7WYPPpoyMGmVV/6890mGFpLTy71yRnIyCMC7HEGSj7GhfhTzIW4rMGjq6Kxx0n+Jp0eI855Nx
HCphXI5kCmWYAJ/J6xVb3aa3qqsC6sUBH6mjbFVPeatoPRaT8lwICN7tsn3MGjg6GjbGEe5v0twu
N7qXekPltak92rOr2KSyS1/k6Cgnf2Ibm6GUK6reQEVV/58yw+A1cK68MgP3cMzjp5vXTK1keFba
H6uOYN/zUixLqSDHUbDq2X/nZmwczWEbmyvA8sc2pca3VbfrnmpO+aIfgOa+wcD1i8kJjpxYzzY3
57TSy57mM+kkWYL8Fo28djDvUzEPIkkbdaMHr7hn1ncY8izW0J5TxYmMz0rdWQlADQqJR5nHeRGx
G7qrlJuFQlrM8oTIASNswOiUwf3r31mdxqQxfdtka5ejAkCXHYAaMD+oz0tu0SmezAawnPq1PBYS
QBv+DZsdVb0rjxaNcTHFEoMCfMW9UuHCS/ddQOJbbYxA3v2L8hTvKzIORhHHJpYmVH1B4OVGgWaT
DiB2Nh3PwLgZZj2B2vfddMR7bLGE9v/XDP8Z7tmGp9kNaNFRLc2nzgdV5i4yC45H4agM28ssUszt
ziNS0ilpLS1+UM0M6HyPHI3hfDS2n6kn6dprdL9hsgdXdHUvuQv31T5Et724iZ+uS+N8M7avWbRh
OvTN+3Ms3CpB5iv+ACfJc1m8ZIxdTu+VUhJliR5qu9ihrwJyGXPrxfd6NyjW6q/24uTgTwnv1S/x
ndk7C+/Bwsu42ZZnQno9aulJE6V0QJto1UjLlGMWHZoBjNxmagG2b+m3mhIswme1na3rN31x6wK8
oP9ro7Gd0CSW+3mN8ANUf0Y2CliHTYIlmX8RkXgaxPgc7BPPDXQVPfdDvVHdNQDTqpMeI+QV/ODO
0yDGx0RNZOoZHXSd4/sVcEVqUd32rWAZyaPRAbmk/zJm3PcuzxIZVzOKuZgIK1xNU8c+UZtHY1V2
kRHvqliUgjGe/EUugr4cd+hDvUXV6jS52Vjlqi2bup1e0oa3p0CPecXVskttWjOGkkgLU5qya7rb
gYwemLAsJXvQ58pKDDXgqBMnCWA5BpXFLGMQvVPfrhVwtxRoe4X5mnf9M7qV/DoRrTddOyHVupPC
aBHnfQJWc7TB5MpSs9wmZQsGKVBswNP3g2V2kxVVhtWsvFKAzEldz7gawrgb+/eSNkZSKQOhEoSf
lN6afLS/kTVHkTXg+GWwtpbg976sW6lduvNz4ZkKYCYs3u4nR+lZIodeiAkp6Tw5rc2VHihqXZp7
8dwmr3LF7rrF3aBIFfUZ2l0LS8Z28xZUtF5vx0BS570QOO9HdtVNiI1G0SfaJm4kKy1ja23flPBp
mHm+mGO97KZbp0SLBCh6bAZ3OtBmFlSPdpPO25C6nLaaWC+gVOkyayCq1o1dWMIiJcx1zebRzHh6
+ZvU/0MEYxKNOithT4eseg9LzW+ADUYtut82rxIgIpqb6KH4ct3qfxNHPyRSr3BihOBRF2IgCNA1
ZzO3FVRyGr+GBr7Por6/PHSXDh2GI/AD7dzmubnf1G8/fgC99ZMfoCZkLEyqkWiemZaxzb1HY6M6
8xbbwl7xGP0bz3NZMT9kUn06kVm27X+rm61plV+B0k5fWXPtAJmxsOsJhZwwsVIUkoIp4PHLcQ/M
VDr1hIJi0zokHYen44+JO/ZWuRteRY8S45q38iHhfGae6jIBHCi4Q1ks6NaIYuJKWmFnY2xf1ySe
CCZsKwNGGkw6IE45phqAFoamyHk3cs2DidKYEI+aCTEXtX5tW96iretmjdUGEtDZh03u1vzFa2px
50Hqp6qYTNOEZGkOCFQ6p+et3uLSZ1YZUGvEKL/Fe/pz7tBkCptz3Gj9QLv/eB774qjuEnN8+avP
xPLcVMRcUz1XRIBxeVFmHoqy4AzQ/KY8+3FljEtpI61bBqxMeVKzgVexAIOEhppsV76JDrykgYMF
S7K1LTi84afLOdOHZMaXFD3IP7G0jo1nEwsfLVb/VRKU02oNCWWWAglT1myu3+flTOJDJOtKiDbW
IrXmmdynre4PUeHW6WHUFzsqVe+6sN+8OT6kMb5DHo0MBElIxP8BHuj81NPvow1QzuzGE24LjrJc
zko+xDFuowrFtQAAOvFStLZSIPM3SaCABKEfo8CssB3R26ApdP/ykIwnkWMj7RTw4SIk0cH3zG1l
l2JDrWjoldvWcHmNUZ5fMRm/gkWMVej+ed8QbLKSfWOjdvpUbLLb1Erd+DO3Vns9Aiki41akdhmB
dglLp+VucM5rP/JPuSO4xJ1t7XV9Ho/r58zjVb45sQfIhb8GPjlrIhljif+UMKf7YjsG5gEuVPJV
TzoUhgWa6i2vjfCb2v7/1EgRmaymlQFDY9KXcr6nufZwoKBXxT4OxIBXfnifYvu9vwbW1a8nHKay
L3WdynpV7wa3ORZB7pDKAWsfooVgU/p5gr6w/rw+oyp+w23WXvfhwBz79QfMVaYnM2ItkAHkbf4t
c9cdudcPGfrR0Gg/uqk4RnpGg/xPq/HjehkXZAig+TbpR9U+Dz8wLhyA1dwxj4tkRdg4l7aYgdoB
iN0r7dhf7jnGej0+KiLjkbqEAHUzQkhettmx9qpDGCze4shWbU8Bz7/zrIbxRwka0oU5IXj1ieC0
deSmZeRUDbqMqW5xDkb/rWuKxHihKE7S2ghhobTaP2/kJ4jpKvgFuhsWWt1Dvs0eih5RjOcc6Pe6
JpnxRtMilfXc0dLWOjmxgjd/vlMV3iD95VgigwRYklA4AJT+r4pqLNmYDDnUZvSiQDwMT9Fd/kLn
TyJ7/S7c4p3LudGL0flDINsxFpRMU/L3kh18HnUE6J6+DI0FhOgEjWrKiCJmdroFm5mr8haYL6rO
iXDG8xVi3bZdgWn6ECjZfd3bQ0VRSsAPII2cTPii5pyIoiZz8rqQZnGdgGGMRkAmuF2XJU4nyx6p
0KXt8+omzxePc7MXNeZEIuP0OiFTu1XFp1RuiqMMYMHdImDO3Hwr9uX9eJ858V38FPEy/sth80Qs
4+rMvGsHcOrQuRRt29le5o474MxgyIGuYfCS48th5EQc4+fgaeS+WuBq6FzRCpDXaGtgW1LBjE8T
XL9R3oUyXi0JO0xLizhZvi72staW0YyWMXc8k6CqcGbqJ0diHFo0TnIKTmUJk+C0ik1xULKnxEaj
zy1uUg6KH88EGI8GcLgmm2heNdXHeAABS/FNqnpLSETn+u2dMaO8R6STYzGuRWoLuVveFyX3FQKw
MQDwccGY0ov4KdrApwXjXebMT8ripweZN5jCuVO2NxxPQyepEe5UaZzxtd4omJA13VX0Ra9CwOd5
a45XY7vCA3iP5ihFkSsZWic1VL8ZaisxU0cZEmvoZM9sxLvr98v5kBrjYFIjU5DlmMRb9dSadDHI
1UNax9bUT5y5E44dsI3hTpcSJVsgKe4QFbCI3Ud3hskL6zwprB+po6XoAS3j5aRL7JR0n/K4elv7
TOPYG9W7K+bG7rfO7dhWVQ0LkArRyrKvS+tK9Zsx3WlF5QINEmQLGcc3099+TSTjSTDt/j9wscZ8
q0vVVsX603V14PlhtiUcZmkp9SaW0pSb4Udz7HzaIe0qi84kKgArFDY8peclD2wjWO91TGfTHCU8
xMBwatB7qgPtIT5iOsovvrScW7z8cPnwKCyEL8BWy2KguUOeWAICQL2pvRhDEdWEdQX6MJwPicc7
JUcv2Q4wCrEmxFKH2Vd+id6TmKj3Wvsf0q5sOW4c2X4RI0hwf+VaLJVU2ixZfmHYss193/n190Ce
adEQu3DH7u6nrgglAeSGROY5YcA5P54cJjcha2qCsgpyekf+rOTgxUPP7C16u2rAK53yG+D3A7Hz
f6ae/+WlAb4NzLkdZszWXIg50OWNIzhi4leBVz7YrwRReO//SGAiTjQKiozOdM0jd2WAnuNT4aI/
yBe+do5wNz9R5MKO212ym37JGmi58K8kvd0QN+lX0We9UUmYHajVwRPCxG3FQwOsy0EBnQN3Un/3
7DbSGF886gD7nSlohb7ckPhHuDyHHccJ77r7jQgmu0tlpRVyOipcGJ8BhoEmDy8srmf03F/Ww11X
tZHDuOFxAhJNSmEXw0V2EyLcCkb9+bII3lLobm7Opk+S0MgSAwU6efWXbLkvyu5J0rNPPBKCXU+/
WQvjdqs4o50qwD4kq+hM8fewc5Lwq2oIVhvhXd5aDN647v7T2kYkk8sZwjyZBj0mmp5SzLfUQTrs
VEGJPgTt/vJG7vv8jTTGtKSVrAIgqHDJeNWOij19io6geA7IZxF378wTAl6HMU876I5vjg5jaegt
DAk8cFdeJaOeA/J04KE9c/SDHW8yywTsyjWsqZFfUnS1gyXdKfHOjpqKw9lAnijG6ZqCAcxzihiC
EvVZ9tSTiccfAH7WCChxgojSAgDUympMfvwRhIEiygpaVGQT4Pe/b2U25vmgDeD/nUY8dMnitS5O
HBrpXbek6ioRDRMMO+xMmhiV+oLkHj4jbq0ujdHlftsK4594jHcp7HGthtKkigYllIbOnxbVmRuO
79u3qo0I5phAaWx0yq+Kd/dEH6xNu3XlI3FaGw/WLkcpdpV8I43x5vOgVcZMh3/XV+E8Bst1GIAq
pfu82jSPUq6G5+z5sshdiZoi4z1ZEQ2RTUnDUEpmjfayq1HogyLyKCo150a0q+mabhDDkBSIYuJH
t3T5VNNO/Tk3rL4o7RAo7dr8c+gmTuXjQ/XVUHRD0iUNRH6KqH9gp5DNKpeWFpehyUYL8mL1iaV/
lp0VrYmzTYL5kY6z4hXoi9lasmYBhgJfw/kIdrnsN9DfN46qmyWhWQZz9Uxp9ooc7Nt4lMGIDkZm
Lh/dh2suK4nx+Os0GDUxaxmvMcJ5mZ32Fq1CV2gOGG3yuv6U7crJj9qhvQbTwsx7ZWMj3C/hKngz
VJzqB/bRYRTNblkbYMbZvTPkVv2ovpKn0qP8TsJT8zn9Wt8Yh/hovpR33AcTanXbWw0rnGr1Zo8F
pULJqW8kLx+LGrmjjBflej2UAjIuMR+CzNDDwFSEKzXLgqbKc0fXQNvyR/v/vgVMNmH0cVf3C97e
KMEGem0/oe8ufigf6vU7Yq8lX88uMMArOzG+tFPA7aVhfSy7CYyiLWnRCsn6hoIgeVNu5eAwmb9p
J9VfHPUHOTmxy9Nt1luwIhmNk4RujeNcQUKdNkhlMCxO2dm8y/vKWxeTWpC1C5c2T/CCUZJgzIqv
0jL9rOTWuSzmX8zn/fiYMBgBYVHR6LuFcd09idfFEdX1QEOr2ZUYRNdo5Aden+TWvthdIeu9LHzf
Sfwj+60tZqPAeaFUyrqYxBNydJhVEd7CxNFLaulhkWfOfnIOjb2Q5FOqiAN9/opEPK+R1Gp6XimW
J4KJW0ti9EbYwxmAEtYJxcYSYk7mTg/9gsWzGAsh0RtNa1rZE40OrTKp3eShNWfnalAPxjRZrc6b
dedJpGveHFFR6JO4qDSfDm/ryRd7UF4Zj4L20DfPWZJzQj9H6d/Y7DfS0ghgNQsArrw4RR6Isqja
/Qhrg+eyqIFe2kbGZ2jy/J8ZHYq4MJ4UFyLSc+FTbMrKE+4w0++UftxYvEvkv4Tmd41nXEeCJENu
TaDhhlXxZZmba6MxZqeUs6s8XB25fa6VMaiL8Ckf8F2Otn4qvuFqf+5qIJF23RlZ0Y9V0p9VE/Cv
cvu51ZaI5xF4asx4Hrwk5pI0vF2hMPlyr16B4QzpeAlM6SFoMdDAC2ScIMqmyWCBaYVKgkDFN46d
n/kDRqJ7n/d0wRHD5snYdTKqE5SLombLB4qBLLnkwH17ppncBe1ikRo6QaiWon7bP3CWAAgUrdr0
aa0ILdpwk3AHsThulMVpaFBql2v68FQDCVwJf7btyTBuqr7l2Q1HM9gc1qyMvqsyrCw99afpi/lc
2bpu6Z/W3NIOK1jGwW08c18sefvJuCA5HcVUpE+k9A148uUr40ULZntCVbV6KD/xmhc+XOqZ8C5T
J7VxQmFJqloFc7lXABOruhnu8hizpU1qETSA9vf9p8gxv/9JIDQUQ1RA2wt6qt9FRpUwZPi/mJQi
PzMpsrvlWomBEFeVnIi7f4LvgpgQpQxGjo4sCBI7UBDXP6qRlxHvB4x3CfQ0N7vX9KMQSxSVSrtW
fAHJsHoVuZFfnWKntyjV2PCYH1pfcHiX1H0reBfMqImQa31ealBO0GBbifZYLlIwl5ql5CknlfhQ
d/+lIe+iGA0RlLCZBQ15S4veKIoaEc146B3t5FbEjbj0uUPP+5n+u0AmYPVZZaQKplCQY8uDDcSD
Q4FeWfC3fQNA7c/Cp4TIlknx05yls+vZQhNxcFlF90Pz+ycwkWs0ElGR05V4Cfg1Q2ITNbYVidfd
zZPCxB4ha8B1SaFGpGW509RTVNYPSaRyPRlPS5msVxslovU9NnSyJdSeQh+91l80pzrJgDCkAGDp
YTmoQXrigzpwlsj2spqNPOo9GkK8HMV4AHie5wqWgYYzr7VVTACENgA8K+fy6X2o4DAqyza16kkn
LMX4tmCqspgE8GiDdxOMfunzdIVjimx7a64tc2pMIfGadrpR+9ZdVuXLMLdPVSVwPOeHvit2Yay/
adMpiwuYvfRqHJsjXsFQ8tVv6ARyfDOiCPALgUR4Ga64XfPUW36M9P/YhMm6HDJ0YHeGHxCPdCKL
stRNXgV8ceAkcSsqPL2hv28c65rJoajlMEC5n1CzOWjFS1d9vqwmbxeISytiHE3TwTISdSYAG8jd
QR8PaAM9iLWvm3ftcD1ON705W2kLAsUK3es5JT11Fh08J2NhG6bij0tnraQ4o8PdKvEYrqfxI5ES
Ky6+Xv7SD69a7Lkz/ojES9vnKIKhcWp0FvDPo7zlx2fBVqzhVAKW2XBF7sDj/sXh/cAZ9yRrc9RX
dJYmjb8VZm/JwrEYzpWB3reOC57GO3DGR42mMKBoCO0Krw0ftZ18gNEqwHlC+2QRmLnVEPCq4ZbC
q29cNl+VbYtNirBS9AFOuI2l62z5GjeaNeXCQcif/uoQ8VD4u053iyr9t5mor1C6mR/ozIsaWaDE
fioeZfShpZUtckGYLm8tqGd/l4v3gNYcUjgo4NGcyCA9NbpkL13Mgfwllx2EyvbBZlON/hua12lf
RFuiiYKrBOGtFiigs1zdE1AFn7UTLp3OchUCatCfeENZ1AX9u0Hj4vn7Std+6kDRjAcjGbm5oZ7m
6JFzhjwJjF/SUrXGGwv2kqZ7/SPFs1xe5iOqRqi8tvbyzHt14x0e46NA7yDpvYpNBZ+u3Qnogb/J
18q6vKzLlq6KjHupSAy+vR7eVpdOmfDUhdg93QiKGrll33Ko2/Zvpv91K6rIuJWMpDIYnUTipfWj
Ep1nIAomMiishytBn1wzz20p413zebvIeJdcEEZJHgWgzLe1ZQ43q2pY3chTP44Uludr7cS0Vd8u
NvNDmk4YnA2W8eflo+LJYJyIrCli16In2ovn6Cy2kd/L2W2h1d5lMYTq1QVTekuxNgFY6Ytkrent
F61XGPV25TPu2Y2dUQRjSq/QOOrdcKI917mV+aO9/uyf8nv5a3uXeLzKKecKor79vvkYrUurWTZh
BBSehA4MDp+ia/gUOz9UZ/MPSwz/aOjbnXkjrkxBkCOmEmZUSXIXL6/j2KCZb7ZLlfNM9mGe/ve4
rr71IG0kpUTJQ4MSuIiAlKrPIXLjBXWa8ZpXi/uXe/77mhg/Ykh1juCDLQyvF7QKUPgC+rA522kC
gJfUDd3hr27fqsQ4lbERzQZMwLKXIsQ1QDwzzPXv/NZbuX+zfUtXJKPYYFFrLdtDkVlxXXvJeprN
c6n8r8/C7FkxPmSucmMwVgQX1Vq9NtDQCxxdKzivxsseeFXCy1c2vKn/Hsn0cqqNMZPR55znpyyS
3bCeD1KI6ulcWmo8umqyPlw2eY5nYd8M2l4M847ifa0ygGQQY/Th6wq6hb+TQpOIzZGZPShGZjpu
jAoGjisOuml0lZzLqc2JMuzjQVIWuVTTVKB18kc61aV7GE4B200LBi86T9EFBrr/U1cIeLUZnmgm
C6nRKZuXC1znr8H68SAD2Z78bVrHPh+Ug9mphYAVJrliG3FsVTKuHmADuXxgnNzgLVBsDqzMxUEr
h4V4xfytKMxD3yZWnnwfuhet4zXL7qqgIcGTKxpBdwJjYhTnp2lGLEnIalsRiNWIN0XO49neXdG7
FHYoJEpTU8+LUgIWlD5axQiyw0xNrC6uHsUsvEolreO4Qs66WPIzzdSGNc9A71HKkp1NJyl51iTe
snYj9mZZjGXpSws6DAX+tkETUZR+XrWXuXkS1j+LxhtBTBFCL+u0IzVOafxMQ0ly1ADAONv5jeLh
JcmWOEVW3uYx5iSbSTsVhkE8UvWHITTvFQET6w2vKv2h3/fNv2+WRb9jo+jdms9TPOKQ0tPkChYY
WitbsAdvcmpr9iuvRvcPby95a2Oi8qKWeqGNGvGi/EDmY1LKttTmzh9Y8GZhTCA2EyFPQxVCzHZ6
XIf2NiKRYslydx0LwqFWe97gE8/AmAy/KethLSSariUPJWbY0CtmK/11QTJnqmfO6vbf9DfLY5yG
LI9RVCXUuE6UGUI5xi/9rWQVnyj8uugNwTRa85fCAzITx6w5FseOfbSL2ippjWvTuLSWWZWB0KMS
hixHNHiNJ1TJP6Tj74tkRz7UieRKHePSZHTAiTZj5ACc6/u+BFVWiSJraGFmtGTQRUWM35p75gJA
FPdD6F1Www/DVL8M7F0Coxa9KYlzJFaip6QSnnvU+CbK+6MwTMTSDcCD1ckR7v+s6dNDXplBPKer
+5efwOhKV67/GR3tnRG9U+gMv4583S/d/M7g5Pb7pv3PatkMDlhuZRER9Eck4fMQPffkcag401X7
9yLQs/7nzNiULU9FNSk6eGIFT3eKXR0BJXQmQfkEOloLI+TfL28fb0lMhEmEpS1DcA94ldDZqjFY
igY8t67nmBV3WUyAMfqoNKcKtyI6qU4AO4vaKn1Q033DG39MwEW6vK63s/hoXe/7SG1j4/rFSVWb
KaY1QBRXBUs9ZLM1i1ZzPfwwnwW3cSRbdMY77Yo8E8nOFct8vPwFvJ2lv28+YArnasFTKK62/RTo
o34/FJGfxrVzWQxdx6V1MuEmaVa9TUoUWbX1UZFiC22LnK3knh3jRpZhmkzNkFFpOWlH82q1BPsV
uJC3lHwo4kPa8zaO8SlCI1U5uBDpWyEgoTGadi9fCTfCvebQOaT5i0hcfrvnfjl+Y3eMG9FzDU2G
KzL8ZnENX7D0Q+IWNrlVc9CuSrhP1z4ItPhYCrsvo+9y2aYONAspWUzvu9nT8DQ+zFf0KW1s0Cdc
27zC437FwECdD13CpqmyuF3msCZDRatZkx2qFqBVaNWHzj4VgegU3nAor//X6adfEeJdJKOfSpY0
+SqiaaXRrgq0VZKXSP502QT2Y/a7CEY/JYKWjkqDD5MFwcbIqD2k51F5DDE5eVnQW8D8YGymKZqa
LKNdlm25rzulFNQUzrn1BpfCLimufEArspvY8VfKfdzbmacHvDni/Tz2XS775IoxYrnDZZ6+FS0g
Rozt9UqzUw/4iZ4GqdM58XgkO/tWv5HJVCWNUYmXaIWu9HhfJk+xja7kQxRQHOj2y//DAHfNfiOP
iUTyoqb1RKHuZ4yo0RcxTHmdC3u5HQFNHlrlcXjm6SbvPE0mKtXA/wwTuq/EN+7AYR1Z5Tn28Czm
U5iNwSNefEWtngcKyxXMRCeQYAr4B5tL/PbUXNHGIJBhYgBSvx+Rqj1JR6Sb+TH3Ry5G5a7D2ewz
E5cyaa7zmFYNaSSWTvm5P1BeKHIlcK9Cu4a5EcXYvtxUKhl0BA5MQGI+phQEZ5X1xieVoThRGVUe
xz6pk75gnybjCcpiMshCt1V+6IGs5ZbO6tFXq/WKvKx3APzorPogH1GbBd42Dx3trTpzSToTuKYF
XV7xryYXYLje9EBHDKFVlCJt/hb563F1KcQSWryfFaDSoXcP+AY5aCY5u0ALiZe+gwllVWW0RUkf
ectTAlpcJzqWh/g+e8ErOCf52L+o/XPCOvvSGmNAIi+TN2UK72Y4ptyjw5nJNWVEVLHc9BA+F3BP
vILc/s1jI5lxT0Kao/OUuqc4AFiFGx0JXJPiUYh63irpubH7SUSiykQWVfzHaFWt5J2hjtT7Aps+
e526Hj3YSMu7AoHaE8eQE2b2zGYrj9GjxFTI0s24GA450CmS2TKARYYOOzusJI6u7GWPRFSRvmEo
SFLYguPYC2I7LLjuxkYwoN6oDc+XlXF/LaYi4m8TU2c9bKvApwNkGYOtA15YARRTBOXiJFEY24gu
nXtZ2m6CI0uqKZmKIoEXlNGKrOrqWc414NIFdbA69VlxI5c20WC4+6U7TweesdGzZ3VjK5CJWlKe
JGOlxLonF9LkDnV1LSqDn6vFQz9q91PUccAL9zwcEd/3kwkcaxIPmk6vh2nQBqVHSQopVjN3KoV+
N7uurRwmSjTF3Kzdm86/jm8dguU5+yT71aN0zWex2tVCQFDrGhExu8b2T88EnJLjROvRxesUubLK
GwLY9RYEQ2VE1qGFEkt8Ika6WDR0oox2aIvXYGt1Bq8Lhgd+0NvLY7aimBOK17qcZzmTvEEEeg4I
0DWVQtYKHCex+5oL9FgVY/EASVDZQoFmmpEIEm+aEwqv4R2gjoAx48pOdgeUgTMgg3zhPrMTgM+1
x/oTbvbqMT20tnkLTB3nstntGvnmUxgjwEBgnMl1ggk2s/gsiaYvr81hbmM3kcdvl0XtpqXElAwN
yoKxDdZjRfoQK8MAwjNZwoLboD2D0E/trNwaCNrTcSP1WuUP1ieLpqjoCnyvwk5XjqahF11r4hlN
bb/12WTFem33ReGbQ8/ppNjTnq0outWbqoFIlKTHpJvszVKIxqgCPhOIEeWi/ry8j3smt5XDxLSm
nyrSGIuI1Gx4BNokgFnUQi+5dZ89P7KVw8QyGbRqiTFj67Tr1RtukmPote7kgDEOnaI8Pdy9J22l
sZmPNonJpK06biwU87Gzi0+0ZanHc93k9HYVW6bDA87jnBgL76E3ZpIPdYjrAulckrXoTBfOSBf8
ywfGE8NENiMy5LBJI1DUaCBv6Yglr2ej402A8aQwliz0URdLmMlFPhA/AbTHdDoBgBdzOgSXl7MX
xzYnxRI8RHkodpFhwHuJ/ZWohichiX9KaXuzFrak536+fNW1TviDdGcrlfHNIcaa8T6IGWaxvm1z
OBCdN+zB20D6+8Z+SYhKhGT0sidpgUaO4Qp4X73k+COeEMZJzH01qkUzomgbDm7dPyTIRpOYN5bP
OyLGRaQGqcYMlT+vnquzOKt42+8Et0jXU2lU30pjuFpk9TARjYdnxlse4zOqBjyFvQDd0JPsAFCD
U5KqTjLwxOzOsm21gfEWoPFDeGlhUq0DYpiv/YmA4jdyQyB9kZfOET36BBrdUt6r8nroLYOjjfvZ
6ntcYckZqrYotL4W6FV8drp7TJf7ia3hahih85AiG/P62nfrDtt0Vf5dPWMhDTU9Qn6MnCQPjKMO
WNP+oH8B2JhW2v03Ha9rpZt+kQRLGNzLJr8bcja5OWN8WRxXaThhu0eMfB8XhSS2EnXGn/T0bJfI
WKCoq+oyhKqITdV8+tJQ+RqYQ+mLUOzyXoT2I85mUYwpKlmtleuEu6F4NyYW5WijiC2m27y2bhUs
J+UgBBLHd3KFMpa5NkRPwjyhYa55IrZg5U4FujQgWdmLh8b659LmvafsOoPNOhmbFMHcksw5Dk8h
kVO+DsUpKfLHItYPkWq8ikUHaixg4vydxjAG2nZRkRQyQmsupddCoTzNufj5r0Sw/Z1ZYzSTEmJd
RVw48RoACYCziH038751b3eTTUhoRHFa4hlXRDzMB6GNjrbHOhgDClyKLB141MMJ95JAxrx/j+FU
3g2VaiB7k9vYA9v1qbbx2K8axPfG91i4mUdUnTo8Nps/Lu/kbuPjVhDjW8xWmvqBDrLQdkTKlS7f
0MbH+C7kOBJqwZdWxDiSpJpScylwZrUKCtm8+ap3GAYUcl63474cE5crRQKaywe0uH6op5Q6rGaq
/JD4i5oBAn76k2Au/SOFzR9x2yhK+GQdo5O9TcDNMajWUvKelXfzcFXG1RcwvRJh27CUFLQ8vY7m
w+xJr6zlU+MLthjEN8RbZ0sI/ii0oQ9clmVTB2iMyJou7lK6mYzSG6hGiX5jAZFVh3uS3UnD8CRP
y3e1byOQNeRSQCfnEk8g+xi+Ne14JAU8fxis880S4jVPB3JXalhjp3DMezeIbwUzifkiLN3YZIPo
hV/UXrUoJ7bgtm6fHYzmusU84//LqvfFgrRLMdFCYohvkX7jVXKiRW0LZnNUNPLHN+JvO7lu3sg/
iJU44Q0Xf51GFdbs1I1EJgQoqbYUmGVGCPAxwAlm4FU7CrolTnbxIzzRUm96l2auuDrtGMjfL3uX
PS+Gx3wDTSyaruhsAWeMQrUZCix3TDt7kEJbDEc3a89hz+nxoM7jwyo3ghjnIhQoOowTBInC+LAM
6Zd21jltOXSjPoowiQpoI0n+AC2YpWY4dwZEyAKcvwbkSXWwMMRj5fJV1zzOJadmuOfHwMDzjzzq
GzaqImZ5NswzPAwRS2ss78xUs8yMl3ftvToAQIiuCOWZD42eoPrWpk7LdU9MC0cCNy1amu2yBJux
irfsRbf14TXTCycdJ0482M2HNqLZ7k8jMns8Q5T6W8eA6eUO2oEbS7s10RMMipVDcu4AVcVRlL1d
3Qpl7L4SGqKOWoqrMlB0rbhqMN+W3ySqydvYvdRrK4g5vrSu454oBVbXWslX/bW7WW7E6/WgOWpt
p+jQLBzzqByaoLXSI6+kwlslE9RFAl6AvlSQtCvEkpTBjosjCIJ5TpT+GdYktmtkrG4APn0WxXSN
7uzgpgfwWdy+FGtyqlvAe/EhJ3jror9vbGKKUnqDhra2qfozysuDnBNimYvoXvZbe+5kuzDmfpAl
CVCuGqhmJX1Jq1ttfrr893nrYK4C5rDUS9/jQldoxBlRb7XhcF56AXBllwXtef/tQhjvn6/rQFtk
dC+MiquZmFdThG6OecCQre7WKw9Ykaf0TP4gyXq1KhmsKw36QMJkLMWDb30u1gnnfNh+T7HTzTSV
aUeHg96m6XMeILYdJfC/aaf8pyjbqLZlHvd5hTqHC/rO9n42XdKpmGfXvbkWnkvcTRenMUSLKDfj
RHvw1IOiHpe+c4qIA+m4F0g358iifudFogxTAcUnw70YR1aA6qwl8Kbad+ewt2IYv5F2vSZMHRaI
9ARkaOiMCRRUNdBg4XQ3uUP5L0Z3Ld3mVm3QXBW77X19HK8jLpnTLnDA9ksY1zJJIdB18S++JDpk
bnQXi1b8RGssopV/EkX7sp28YchcOlrGs8SauQxZB0PpvZxYCzLC+8bV/DjQfMkj7vQ0n3SEqOwT
WpjxLFnfKJ8VD2MRJ92e0JjeeaPu0Ck8NBI5lz+N4ys0xhdFYR7mrYEvU+ofzXAewk9Sxmns55kT
446KbC3HNIUIWMM5KeJvlS5zPOpu5rs9UMYToX5rzDG1nTQgP6ebFHWPBFvXnGa3t/trPkU9b98Y
XxTVY55hXAbofAoaSqrcjs0rU+D4V56esvfAdm1lMyPwRMsxOqSvlW04OcYhu8fx//HiylkSSxkd
inNd9SLOSRcyS12+GzXg2Mbgsr7t5bmbg2IZo1dT1/N6hauR4jzQ6sWakhtzecjC82D2rlLxTI+3
KMbn5I00m4KEmJHMidPF34so8ueGd+HjqDhLGR0VRpeSHOoX493fIcI02p3R/q020LVu8pM4lKWi
VuC10mB0JCf3+mf5pnfze3II3fHl8kFxYgJLAa2KqTK3C5K8JHwYAcApGDdzEluybnI8EG/vGPdg
RnWmayFOqOnn1tKl9KgV46fLi+FpAeMeypUoJYmgdaHW+6Fyj2kVZzHuLguhJn/ByeuMSxi6wpC7
BguhrEe0DUOmvUdcYDnOfrEPBHPYrtPYYS14DUGFyxwArAPQkstr2X1S39gpC94FxltVzmeq0ZiY
e4oOaPV8NgGEitJk89h4yQOveYujbwZzo0ElqhLkBSXJIs5KH6W8ONCjevGXARx9M20kuLxCjkoY
jGOY9bSKxwzySHokCcBOgYWWjZz7IHcb6WFuTBa8UEZT6DKkoO3vrQwErOLkBAYNCUguoc0jTaPG
ckEH2WbuaCTl0NBbb9rLtpIs1iL/GOIvlXSaMQD+Jzuo4FYvaar+YZJohHZ0gwQVkVfZUabI09UE
xOY/Lkv5lxgIiGngAZiqyjIwm8sUQ3gsecqXHJNfdJ69PrStNbsqrYy7l8X9S5L6Lo5xFTOg3uZc
qnQ8FY3g7yZue6I98aZrXqGGgNcUoE17rQVEtJv4qj62vuksf+bo37+B8SRqnpiFnEQUxGtyqaM3
b0hA8SPJoXnm9R3v+5N/hLF95CVIYcOuhsoIbYqGGT2G0ohcauL9y827FKYyIsr9mMoxltSAxBQM
KwCJOWgN2J8rJz5ywdb3607v0hhnkq6aoRmCIHpoI/uZqL0PWASgHeYgZc5X9QxAVjDutaOO6bTk
p2iAD+WyFu07s3f5jHMxW6Wquq6me1qCAKXELNMUO8JKPleRNHA8Ge8AGR+TqjFJowIHmJXGC7q/
3DGpv11ez26vHHoU/muEJvWmGz/W1MkSrjUWRNCVXnthMB4pcL2IKowaXJbFWw7d242oSJSqrkqw
nE5P7XJOXVmLOS8f+5H6fTVMyqENahFiwhjP2u1iy6n0Vc8HcHcobWYpbeLIYXfC3M85M9uVY9oK
TzMZ91KmhawmEzZysFsHI/bxd+Ur6uZvfkXwp0cYhB3drSg8KLbuATLH6q9mDORgqkSyGtvEK4Jw
N4WW4QFF9xwBv9Oqr/Pr2OWVI8h+pv6+SYwTGqZVHPUYjrBFAaRHx6forkH6dksPneUHCOXs2FGB
SbeCX7GFU6y86iT4oMqObJPbb/0vkfS/n6OxXeVrIc4kxBw1Hqvi2+SwAuo29NA+j5kMUJ96PC3c
13gENSIBAB+BhzHhyZA6uVIaGgd+UUomdwlGSMF2euZt9e6cGQV4+q8sxoLHqp9ntQ7hHM3OLefa
LVZAE8u5rQsvK67+AOD2db3ylYoEsSj6TdNYvZ47ktq4Zv0c9jyAhv3q+eaLGHvPNRk8s8tbFCTH
5D65auzCNu3e7U4dGLZTl1+U2fWZG5GM3ZM2bIuWVkWX1TgO03PbpVYegYN9evkDB7MRxFj/IqbN
OrWwfl37WsknY329/Pfp3nzIwTZ/nzHxqWszWVyxELBmPKOIfdLRlmulVcVxlPQ7L8lhDFRCZonh
M5QgYhK+dBMqauKdKJmeuDb2bHLei3a7hDY6yhZFo6gAd5MIx9VjfkZW3D4oMc7RH2o3e5w8RNpj
F/RAteMZx64bet9NtiparYsmpQI0sTeW2yWvn5ZVcCJltNShvFkqQXPKnDc/S3fuws6y9VCzroxV
IJCZBoBKfsPurm96n7c0nhjGxUikLZuZxgITA1Ee2kOf0Q1/HGJgl06Avi/QvEBWEN0DE+OyhvIE
M/4mrlGBm2X4NgpH1fgteJXpdYSbhvHkMF6k01WjUnPs4+gZvuj2p+4efMCrVdwVfuPox6x1uhMa
0O8IMEaBix9cXibPi7HFTYD7GlXzK2sxTct8pYm8YNO+r2aw86+S2+JMC87bHMf8Nca9tCUuTKls
gBK0BR9DGD8YfdDHCqeouh8PN3bBeBlFiUYjagRci3zZWzDHfhWeRtsEgEmJ8JujK+VweTd5hkgP
e5OXpcWiJmEPgZIKhPQOrEXzbdaCC69TPV2u/Hms7csSOQ6OrX5m+aKLuoiwuKIEIIlPc1o7qpI5
PTgTG5U39sTbUbb+GctGYmg04it+P1p0bG0GxP3giCNNsuzc5pGT7let38+QLYaqcSY2mvqWYyQ3
8ur13xN0mtJ+S51W+zEICNjkv9tTxueoOMRZGSGy6jKrFV9r9SU0TnL/NWl4ff4cQ2CLommFxywc
GbxoPaLhpcgBvVrfrUn+9fKSeGauM25GkdJIKnUIUq3JpVkqcCSqY+iY6JsFvcPthGEJEH9flspT
TiZdKddCHvSOxqX1Kgbn1Nhdq0S2enInJLz5XN5OMi4lmxNTwAM7Mooh8gYI6xLRV3tuz8RuCiZj
zNAEgxxYLhk5c9tURDHe9BGUU4/z9/Z76a0H/aZzolsBdYGgjeww4mLz7td4ZMMURdNASwo7ETij
7JMtKcGFJ2tvc0F9HISitaW8eUoJcXrJmK1oUc/rDKVdxdBZ6/ZBKldejrN79TRlQ9dUTcb8I1Ok
WAW1wluohLh4l32dHdkpH+KHHkSp8WrJLh0j+l+pDykSgraRyBQqgLimL4YioMxaRN9nM1+sUVge
LmvqbhTebC4T7UkylQPQEN78WpADIT0D91HKL7rsaulGDmOGONxy6nvUOilD2/C0XKcectIDOWsW
UHO9orT4wFr7LlTBVCeUByx37HR3YxY9aaM3oZS5HcAch+JTj8kvEzdR8Uq/5Tpt6iE/JIcbiUzg
zTNSr+2y0O2UcUHPz8b3JNCs8v6txc5ueLWk3aE+bSOQCbxJNExjE+HZJw6Gn8YRzCtXA3iYJ9/s
cAOX729VF0HKGf3lqsL8Ii7gfnlXXx947/f7V4B/PgTn+XsGoNfA1gV8FG3IUY7Sw+gUNx2tAniq
O2JKoDgZgLs+ZA/c3vbLW25+mOAtUyWLQthl6wA03CmOxgQG6tal7MzlXRSDt/myyew6ws1KGbPU
U7TPGDkEZuI1GR+lVAY1BHoSph+X5ewiEr2fLdzu71sKkylBrWPQLU1vB1ScR3RUOdIh8eVvuPtm
tuo3j6S0hGOGOul0xUsHdpkGth/AOIeqkco6arFSgk6E6EpFYWVCH1l4Wx5ET3Sqc/kDXMpvBCC8
wZPdhHKzyYy/mBOSilIKdTKiz3JCDjMg5HLcR/r/I+26dhxHkuAXEaA3rzQiRUlt1Hb6hZju6aH3
nl9/UVrsNKeGq1rsPdwCtwt0qopZUVlpIkIQFt0kHbMdeBPeVwapK7sac2FRQda1S2ITJAhI7SNO
cEcwmTzoJhj5nqCFzdkpS3l2E39XZqlbNeOSXlxCXG4RhmtayJn3OwN1A9ZrkrU6Cpf4RG16aRxh
JkgfSmN2M6lngR/rk1FQJAeDUCDdjBalcLlTwxItK3W316FVCKVGcG3XHVKARstqUhE3qwdfW0g3
clfN3+dxvM+fkR06k4Ga2JUFszlouYlEfuOAWR/DPKKHS+a0JGaS2NfP6mbAt/oNVHDA4Smu1QJO
Sgz+qTo/ZJ21TO9D+2ZEz9ctMb7kJVpavbREgRMrsD/hIpXudeGnNtxf//ubDB2rQ395Ca0McHW8
cDna6SAGpX3gGDxgBNcuQKilPsoViG4qDE3L72piJdN/okBb2yaLX9lWcOqH0IBtlZPvMWLRmV0R
O2qdMSB8O6ZcfS8KXsq2ydAGibBndkH7sA99CMMcoYGDXDU7DmEcjEuGd7WqpotitelIH/xAcn1p
vkuh2j4I+oNmQB1NEH21Y7WRshySwpU8EudAr4GfRteYYqhBV9DV44+Qfwa/LqM9nYFhNAN302gD
V81wftIw95fMnLyDjoV73TNZnk/hSxMmA56NMJNNdWMlguGMnVQxinPbMaMCJWFoCWN04NKtt/pY
U9uhoUVHQJUdw3Pq7ZaDYYm35f6bAn618cBEr82az8oe5fILP5dSMMDe9GqYstWBJ6x5RPYUXF21
3XyPCGcXCOVw2+6SN9aWEjf/I1xdGaeOQThgkD9RANlC9L3lDyrnh6V3/attB4YrG9TFqg/tIHIT
ASxLyazqOBzJIJtOioRn6CQhNJ0cFA2Y7rI54IO32q8vSR2BYgHToZHAX0iRptvX7t/6h6xd3C4H
rSxRt6sC4m003AO2/iqATt7gQ5oMaSE2lmyXg1a2qFMQyUY1JyPxl4/+p/RAyuWEoph0PKMzL/ue
3o23GFu1GF9x8/B9mb2ULlfHolDBksKTXhXlIb8R7PFEyA6XM9HKHR/BE3X3X+ZHV19Ppm7UVBbK
vkUWAqJh3T71ybeLPPHA4thn7adMRfPBKFbcFME9W7A4Cg/JPvpBqpf5Sf6mnJJn/TU48C9Mq+Sv
Xjl4MhXat0VdyfWI7Wxei2O3J6BpPPU25wJlmKRbrG9HQQxHIsyWxxKbIv+sVNlrC4URlTCARKaA
pIp0NcgkrEeLldCO+KC15FrIXKmUWFqEm6ZWWRFq6xq55iNwruCwgfMuuykDf5oZMdDm5blydgqy
lqGfta5oEAIN2amUejdQkbxTRj/KFT9vq2/XD9fm/bkyRwHVPEBUO5QuOZjQI2qwjUO6eVgwRX71
nz5nQCcIaTTUyKkTVcjtqIJXDzFPHLn9nNgCnx86YcTIAOsbbXvclynqUI1dEqRaNaGlsqwqs+wk
O5jjp+u7th2oKl9GKEeQBS6V5BiXVwb2rtgwJ/G9TQ3wmStHUf5u9L5hcHYGWkQ9eEvj6ifYl6u0
Mfmmszht8sJWM8uCVSjY9M7Vj6LOWprM0dIveGi1Sw+ODRXiynU7WLleMSpJm0HlyhB14jgNOldC
ja8ZG4UdpktkTrNxbKPKh5iyjVjJjJrk5/UtZ3kQdS5wCgQQbsLmEBZ7VZr28wRKu2KKv4kT93rd
1j/EDV+flzoVw9A3S8phJ5WHZcc/Vzt0uHDn4FF+yJ4Fy1cghdu+sKZGWY5L3eTNXAbZJMBxG5D0
mKmSfQMLmPd/roy+wpe2DYoUjrv0Zmdrr4RwMnfFfRJZpHNqQeUxc8sD+xZnOCf9Usa0cQNODRiW
ppdY1+zCOAbRyIigGVt4CZZWkQKfpoEUpthCUAoHtq6GmRXOy56xhywrFMKUqsYLXIul/CVIi+7L
B/S9cJCk5VzpKTsp31gByT+8DH45JP0wFsNalPQcCxsRxSoPwusygCuT5LH1Yw35pAkhOkvBm7VM
8t9Xm9kaxRINBEhB6IWOHkQHhsPYSQL7V66FSwFtZUITK1CYGUhZB6fmEf0MJ/CQPJY2j2wXaws3
CU/VL9CiX8It9OU4qQWAaLf1d9mZ/QbDCkTKMnwDj603YeYXNWpu33qGHUHRskbKmhBps15drINA
YYvIFVmTkatjjO4VQTxIGMidi8W9vrWsj0eBCXK3dduiTr3Ty9mUq7e+Y7Qqkp957dNRQLJUfScN
NbzDCJRvyyIckxjddkVvj0bzIosaIyxiwD+tZpA24APlMiByOpQ/MBV4G0TBWxtUqhnmKsMtyd5c
Wdol6bfySrC1Gm1DvlDTneREtNMBDd0lqFAEv8ogFqUHjL38h+fir+N9UbZcWQzlKY5bksIjz8XY
Ezx5n+9Fu3KZwf+mX+DBhIe1YUBog/psUdnzhUiSsYo5lBCUNWNEfbEb7417ZYZIZgMiJ5bHbx+9
L6N0v4TKVRWy+Qibu13yKBznp9ifvPYzddFQeI6QMVX3yw0hrtcPxadkgiPSV1Kbu+Merx+KTSda
/Q4qCm3klg/SisQty62q3AhdYNZgZQCAXrezeTZWdqgLQp3aOSrQO7WrB7k1Bz6/ibO2sMKx3zVL
6fBNxHoik8/2h8uuLFLxaMjnWVjUmrazwTTZzmb6sztKKDlWBwOFadIH69WvPdSSB5fd1b55XlbG
qYsCkmphEJDgXqnvo/DYJagPNRBAUJBoSXVbHD+uby/Dh+m2ijzv0rAnMUyqpGdByVIrBJ8EAwRY
Rqh4Mylq6FwbOCh6HDij9r1dBIaXbOrVqqt9o24CgSuUpCf1U8PrHVW30JBiT2bstiAsCZ3onbDX
kxsosOQDZr5xMlk0KSy3oW6JMalEviMVIEM8RvMnJ/OmnB6EVMVdD77S4luoiwxXZe0rBUBSOYZT
KmJfG1k1O+juFbrEMME4fvQgGhR4OYyIopzWlNDuTiWzT8AKWU2mstxLcbq77o3bWZyvz0g3Z8R8
lcqTjif0ZSgGxPj6NzJGEp5am1TvyofkvvhkPaiZVimMmdKpWwRS8eot3c3uap8MAWVQ8DQQx6CB
8JR+xNAm+D/XKgGHVhfVsvC6jiwOTgVUsnmHDAgYVl7DaTmn3xHxd/29+GSR1bM+KAUw4PnJOnC5
IEyU+Nbpw/J7L8puXfTflGxxRT5jNRwxnJSeVtOXmA/1DJurKIVPGMdBm/Tj+layTFD4soDHLRBm
HP6leuykp354vf73t2OKlVtS6GJInabUJC2GKea5DG150E2uORtpfzSyj7wHGb32oBQCoyDDWhcF
KRrIUsuJQIrCp24oR4XZh8HD9bWxbFAYkrcGtJJIuMTVCa7UEjqQqqp+Xjey3QLxtYH0/NncKX3T
FbhTuW4Mn0PwlVmBqMyONqehFWZpZHHNAvrEuq6OORhhdIuftURFi3sp2kaX9fiHCpXWKuX2aSLE
JkgJ0+chmYYj31WRHQql5IA+WWWwMm/3i66ylGT7VodUl2ZZ0Dm4Vu3wVvNY7XK3M/MjKQs0Llsd
efNBszJH/vvKHCdPSqMpwAS+1XflMtqKHuzymRVUscxQB0YINaHUYWlXoc1ISiAQ7mfdt+vffPud
vVoLdWj0OSg1IayRpbgVkKu0/gI41eTup+fIg14DW1OJQOYfodvKJHVgSiOWkpC/XB+DrRxBlWSV
bmpVYOTUvUo2WdH45uFZ2aMOTzoFXCWWWGKlxS+yMT1qIzKTjH1kLIo+O1CGjeZgwKJADwitZ9zy
UMcBhaopWPOeXW/bvCC+1mRQgX1lNOEcZahyD6N+BF6rZh5Wqj1G+Qen9XdanTwxFrhZOl1ZpK7f
EWIfmRRjF7m23Ol4UYgnvnsDd6YtSYk1lXulO3fcf+EYXXVl0u2oYAoIJTFHNWVZ7sqwM2P+/fq6
yMe/4owGBR1KrDUBGG/JgInuSy+dVx6jQ+KzOqy2O6NX20dhxjgPcz5O8A8im7bsSSSRfs53kqtj
/rzw08LUHVa3HsPxDQpA5lHmFT7D5smGk5UfZczKPm6njVerotAjaRShyyTcfeJb+DxbyY/5Jnag
F/uI961ffJ/txBueOJtF7kZ++LWPRiEIVyugR9Erkuvp7BQ8a1qACbWYP9baz+vuwcBgg8IOfZpy
fZEw+NBIx372Ff0lG1ldadv37q9d/EOmx2hlQY5qXF/D67JbbO1Q7ZGldsOn/kQwRL0d7elZOFV+
eqvfsFoGru8lErm/X2YBqtuzQcpvQjOaeFZbBpoc8/gmARPD9b1k3DUaT0GICprDpCH+qD2ofgpu
awh97D/SGDxyCmHxdkvG4b7+9SDE8fvalm7ikwylp12sj0ewP9xCKtYpedm7vjDWFlIYMqZFa/Qx
zGgiOGBqECJ033kuM8OIcVsTv/5nv9d4CkSmRk+mhIM3RoHqx1ryki+GWwiQucukYzM2bzGvP19f
2yaGrGJCyj3COdbDWMI3q6PGHPtT3T5eN7AdvK0sUF6hVdEsYh6f5MqI98Pv/dAdMDASmKoX75hI
vHlTr+xRTsELi5BDCf2v1ys3mMIhPKlwweTQnQZw37Ly8NvQvzJIuYeeC/UShgPCRZd70MHO2tRO
/kT0MtM71Zv36ju7N37TJVc2KU8Js3FRtRSQ0gk3XWjYDe8O/BunF+71r7fpkSs75HesQ+GQW1Tk
9PFQjRuL72tXmQJzwuRIdYa90uhYw3abYcjKIHXj8PGgtV2Lrzf7wg7dOG7glahapDarGLSJHVC/
U3mNKC3REhj5WBVKHiEwqJtqh17JF6nPnbLhGEd6uzlyBf7UDgaV1Ij5hC+FoRoQ0C0efzchMRxa
+e5f+OL1uBFNRL9/Ly2Y0nwkDXDJ0bgNz6qvWoKZ7LRz4almcjMeyx0UJVzW/CfziqNu7E5W+76I
cMugu/5R/E60FFKrvydUg7I9v6q7+Mel5e8lf2cz621i2GqLqUucj2NFkrMK75sivm2QUBGV8Pv1
c0D+xBVkpou9c1gIxUQ6tnhf2UmH2B2JgOCBlQRjmaHQmAvUyIg73DQYjIS+WOpKLueKHqtowtgw
uu05CIpI5adIRINRbwrKQRBfr2/XdhPf1yehy7tVPMpRHCIcLo6iRVoUS6s5EKFLVIAYvRubULgy
RcFvm6VTko1YTCIvO64aLLnkrGwcbDli3WWsz0OhLhqYBnAsXh4TMXjHSG8RSqrM3qLtTNdqSRRm
VOWoVXGO01QFfelIwjztpVBLTD5Sa+Rk+tEyMJV74IawMiM1hnS4IDFnOMi9fM3laShZpCSSSS9f
6cwWiVjrk3ZGD7kDGpAn1sjz9s5qYMdF1knnaYL8guP5qq5gjNAvon53upwv5s5ugr7xywxNVZ2k
Rh6HqOXutPZVDp65+bYTWK6/fbi+bFBnuJbDke9jgYzit7oVgRf42COZXBz40JE/Zlt6FtktkNu4
/2WUCrJ6RSuiPiVhHMhOeWiSaAc8maoXfm+81UfJkd8xq340HlgR+Pbh+7JLBVu43LJFrxZSxQaj
VTibWd2ZiYZ+Ka5wGJiyGRqsPh510GNdSHkBcww7TfjZdfsmQb9I9Na0hy6DSGLjVOq3agmt61a3
B2JWVqkzj4aRPihrIFnwpLqLDQLdp9Ks7NapjqhrHxoohhuKCUVIR8gQ0v4LNNg+iF97TKHBqERS
PJMm+vLn6OCt4+sSxtWgcZBhVJb3WlZAy3Jg6uDr/FK2WguU43M04mSgIoxZgwGsc0iFCyGnTlN0
mY1HV7nF9QPGqILj1Aes+g7LPwnurOJXaBhqeKfi6xkoV0dp46j8R8q99E3qXveT7fLVl5/QrC14
4YwqcgckQiAdCCneAYIXQely8Pnd4hQObxaniaVDuf26Wpml0EbuAqMZyEVLiD+mPaSIYDo7tOh+
zhwyr8mY3GZ8OZqwJVSMIk5yRChG65VaY2b5Q5Iu5v+5mRSsQIaxkSQCZ80rKJybY3NJqOUntTK1
1BRAkWk1pnxI2Mnk7THN1YZSKKNnYTPyIhQutQRUG3rAz2c1NjKMGk1cZtyBBqfW/GmsxQd5EXQ/
GY38rOcJhyLBaamG5UdqjPoAPZwk7/cyVxa5GTdls8N0SGcNXbv4kiGFo3d9xxhnltbILIM2rWcD
Wk1SJaWzIw+NWuAXy5i7vG7oH94zv9BIpdBo0PU0Tlo4HOeVN8qBEHfMmLLEZYMBDdYUJNO9KSxq
+CThNR1x97CDvum5e0js3FIfSWtNd5+nFouUcvsxv/r8FDKVUtzUKP6Qeonsz45KenkgJIvqRfNM
2Lig+VAzKxgMlKJ7mCY1aMQRd/iuV0N/kYrF1PjEWoTpwRDjPeMDMk4w3buUC4MMBjQY493ZEiCZ
loCooEbLlGq2RyLhmkI9/bpNkeGeNOFLyFeYjgIW7+KfkL5LnwVI5ga+4pVueNKP6j50+1ftvjgI
99F5PpJUYeQGN6w2ONbKqSCpUnsxamf8iqwuTT78VEveDJuJcUJYVijsysAeMk0BMhh5NJlt25t5
AI6EOWcEJtsd+1+eSpO+GLHY8jMJTOJnwsWS4UsG6JkorTkxW5vIDS8nnMndv9BPIBv159PgFwbQ
/UqDPGhiSOB5tMYLPRnEpc6yTYggopR5OlggQBNkD0YplcUAc+GzBmYpMpHMWfJjj49og5HwlhU0
/MP762t9FOoUozxLQ4n3l5A/pnyM+spsVsunLt7l6Q0vI/osbCFgQPg/pM+/rFLQM7ZyM4AMjVx6
4mwmPyIrxbBwOjidWe6D2Aw/Il9kJe23WXhXbkRFSA2XJtVM4EB259pqz+MpuU3AEObkkQ2i5uyS
vE93wim612z1NPWW4UHAjmNi/T/kkH6tn+5yihctrkKSY0mO6c2wz36ITm2Fvnq31x8b56YyC0fL
8A9QoT7k79cRioX7dM/TvKi1rI7k1fbR/oyw95lNxt0tyVd+KhiqBGW1zcpcMFCRJuKuOkhpKxmQ
om0+m/EpN+4ZiyIec+Wc0szbMxSwopRcZkgY3BKG5cyeQDwR2YNZHsFM42RIL2UO9MoY4LRNafrl
VToVRc1NA90kksblIPrcmymIaS5zGRBmn6z4cXQDkBqGjnJjvOkYgQcT/Xk8CPvBIb9qfgnt/OX6
XjBQmW6AaqS/AwkoVZlpf4IcFpefr9tgAZVOxUaiOKjjUAGSO5u3FhuZV3vwtEupQ3IKl0XkzsIp
mrC7zflALXvgFO8j03ZL2AXHfQWebFYctuWpqFtqMsa4BRWNab8/o0Zl0gouwMKm8Y4fDrnYMS7N
rQhobYDCvkros1pGamhX8MNZCwS3GjhvABGthZ7v0r7+nTa9c22NwjwpSdNSJ1UNw+P92hvRcEjI
znvODH2MYHllaX7GvnHTgm0zg35Zgkly8aCeJTM7sodzyebRp3T1ay64uHqjDtPUxROhTxAGcBjE
Zj6d6uGhyFGu1WdG9EdWds0W9Vysy6GPMR6JfE0QuoKsncVqDCEwroFWfgbPYGO1dfYECmAWFJGo
55phElKsFrnUhm6UMhY57AI3stoTyBvkfWvXe9RBkMX0WVkM1q5SYVgvCFnZKx1i6jR/HdrottKC
06Avk9Wm7VsmZ4ydZRyRSwi8WuCIycGog7zzruteQWTEs1r9WeshALf6+0PZxxKISxFWqryZp6mp
Zv4yYZZjRGGHpVm4eR2ufZJCMnS5a5i1wWr4yNLR8oSHUP0k5eaiWdVPHuOhzuAae3W2g+/XzybL
QSmkUXpOyngByxRztCMWvZsFurkIrS2JrhYjo/G91R6vm9xM3YBNS9Bl4Bto4qitbaeG0xVClEJ6
d/LQTJ3cLV64J8WXIceN0uOd9hAxtf22HebLKrXFQceLmkai2qq95/LE1HRW09rWnbdeF7WX2jBG
WZ+g35MPQqsKa5ubFjMKWGYkcnb/PNtfK6HAW5VKLjJ48JW2iJV7tKUPU+OLnWwXCiYylwrUIqMt
aD+g9m6FrWzz6k3TVSck/UHcDFEHMb3limEfD6IVVKKvxy+Y6fFjdbJ6bXRkoTkWeWzOcHT0RFhJ
hViMR42gLNwlRH3TYL3gti8jTRV5GZ9dUCjoyPVECTtCFhpnxa4OH2QR6pLFYZ5jxq23/YG+DBEX
WZ3p3qjTTijg7EpXmb34MDU/EmaL3TZwfBmhvFsI06qPeaxmHFRbHMqbJa32XScXED6dvTjgJkbw
x1oV5dhCUoVdkGNVBW7L5mXQCjMuWG951jeifLtqG3WMB1T90HZnBQP3lundOc51MAsw5TG3T+rX
DtL+zQ1CmRfw7+W2sxXlTPR3iYTe2Ow7DnQrFQZZWBHXZgVV47+MEqBc+UYu5VwkLZfYbti399Fu
MNN9v5+eCosVrW/GkStbdO56qORlqhVUcYQqt0ZxuBn4Mzdy4FTeGY0fZueWv5e5nIG7m0/PtVkq
GDECPhp7HW+u1kG19hkz4rPFvbbfBbu5Ja1j+lG5n+7j/eQEpdnfFffie3ZiPfYZH5dOaI9KViiY
/cdhD0QMqUfBjQAdHPv6FcMyQiFKo07xHOe4YfLmU5dj01herxvYvsMEGSxcMq8auk65CyQEBG0q
8eAaPoxjBPUePKPtYA8hqQ4ctiDnJQw6hcV0003s/7JL90WPXKTFKYfDPvrFY+qFPmFYCj4ghgvh
gv8U04mCpMqSImPQjIIyJEaTVJwiLJJ7A3hjNJA754qGGCHzJ8VgoPP2nq7MUUA2zWqelhiBQGoE
9e9jBqGxCR3EwU67B1UkBFmMfeKOGsPsZgQE8l+el9CmZtAt0VLeLFoJzhR0LEu73h28flejyYDV
/7T5WNVWdojPrgBGmlU9qGvYGf3lFb3RXmCjNeneOBEptdEDsd91F91MAmuiLkqqxIuSROsL8IUG
/t0I2QjtoZ6dRUJX7y2f+cYAveHOU9zkLEKUs7Y0xJs/OgfTu1Bd01JPhFhoav8L2CP48kfcIoHe
TwTbPzRBqDMTG63Q5T2egQR/+pvYFzCzK6JBavaYog7kjvjTliLwoIvhQb5M3Vd8HWW8Rtg+sqPq
TjZnCp4WmrVfuwbkua1wr/gS6GTjwC5fREb6/dLL9qdxxLayCFYF6Nf+/qkTMZ5T0B+TKv1TiWGd
3htDv4qOnbZHkFWErlo4nIA5IKgoOa1uppoZzE4wWXNxVLUnNQUa6z/n6R1jZOaUDtCu2iWpSwYR
I7uEMgr/s0Ml4aXXPCPzdMFED3Wj7RfNa+bDnB9Czhnx70HGZuwk6C1wb/mwF7pDOT1I43GUa1MX
oBiefFSCUxuyBVZGqy1ug/Q4pJ9KepAgeBPiblDvyvQ4N24qmsonN7wEqVfUb3X/JC/vhs6odG5W
ujTpa9eo42+oVduPDdyDjA4UUGKKoUgWYADywnzJCJqkzahpZY1ykDiu9CoNcAc3UP2AEpk92cVr
91pnZu0lx2JvEDy31aNqV47kYxt2jRM7HApT0rlF6j05kFGe2G58jpnOY/02OgCSFh63I/ynzAWn
jH400uyX4uheB4jNS3K1A9Rx1AKoOYQJrAzinSAPZhJ8XjewDXmyYOgQZ9FUnaYjVDipLOs80XHg
ieqT4k2H6iCbvU1GNOYDq+zFtEdBbKBrSwZGPXKBhB6pdklebiGbDzEqT/Tk3GSNP0tbPTLaaoXU
SZdHSHwupCjE++Fz+b2xRV/8qdyGqlnfkKC1eiTsBDpcWTXM4ia4nY8d+LF60Vz84VlC9Y/dlLrp
PavfRJ2jqQhk9HrIkK2aOjOqFltMekwwVw7j627bUWQBWC4oIj3pIMWJNmcLgqwMpMOLNdkh2Lv1
b71kKsiWPHBu+pHaqmbOrBoKyzCJkVY3KZerqaxwsb5rBszCBJpdqfDeQrSvL3AzMJB1XREFpEIV
ukpcKPqoSR28l3hTi5YyonrKZjeWNq9FRYRmkiAYAvIevy+nVNNeKVKEkrATW55+iPG6IZ7E3xsP
vCVbRQ8yZ8OZrOTGzW5TV43MAJJpe9kLzPARPZ7oBFgkRviwDcern0WB0FLLICnTyOGt7+IyN6XB
W/gbSFmZGiTl2mCfz16WPfRxaXKSwrC+ufcr4xQ2BSoGAMMExnU8nluxeJ9icO2ASjufZ0sXQLtZ
Qw9bTd+vf/LtEFSB7CfPq1BSpLvUVX3RaxTodAxPTDveEmzFi+/JiLrkDqD77KwGknQsCcnNtzWi
a0MF0T9JIP3uAE3UcKVhZPpuEAQrhhBa/Sy3t6rxcX1xm8dmZYY+NnwP/bEaZsCywRn3Qfh9SZ+v
m9hG4JUN6uE1TFloFEWoowLGW9UjmlhB5C/cKO6Cih6bAnbbSVf2KMQPJwmdG1qhI8xL7ghfCcZA
duljhxxBaLOEUbbf7StrZIdXwKMnUpVKYUlWN9iEZafxSN8sexx182peGaIgPMmGdJhKIFyQ34W5
1/c143xtJ5xXFijQGcte0gJyNXd2sZczU/NIZ5HiQqgcJd/Uztzn++u+sZ1+WJmkAEXEiHciEtju
bMz/3WUf6bn6AZkFV75b3PzYH3mbdKLUu+kG6Uuo23N75b80QiLH8+uoUbgS5b3BjTMkphXtPOcZ
mvG/cazcwGZhfWWE7npuW01K0yHSd5Jp3FYf8rl1tNJMHpXdeCK1YLTUjZIVQVnjhiSz/kUbF/l6
fzxAVBUvWh53l8xTy+wluaiHAUdduJ3PJDfRutAWPqSpI9ujXd2QsKO9rZ6YEdg2lP0yfDlBqxMi
o1+4FDi4Fab2ZIxuIAbaR1b1gOqTbusP5X4+TqndH1jpScaCL9m9ld0w4uawgsrVLgzn8xhomIA0
stteRSPjJH6feCbRPAHLKzt8AaaVQZ0TxDHIUlxQJ2EnWtqLhlcBFMTvGnf0mFkfApvXrFGwqiqJ
3IQxgEe5Vf3anw45JuFVUwSrcL4rXFbeR9rGH0NWNaS2JE2j0KFCcrItFXzGadfsG3uwJcyGtZBm
SZ3+KXd7F3zUh9JVbQ2cv4mDii3IW1TyVDO7J/izFd13yCFA5Mu5DiKbXVia+vXLKBDRS5Tk4hj7
juxl63evwb2MiavwvnuPJ7M6xPsF8tXlHR+ZkMhhBISbFyjSFjwUlEQSFP4O/xj/mGuJAFg2gBNW
BsM5f9KYR2jTlVdWKOzPMH0i6jyJBj6iu+m47Oub0SV73duLM+9Ai5F4KJLvWKvbvhJWhqmPPvVa
EGc1tjY6yn5kNQ+5F0OzdwmhKkgaTrsJ8nssV9uOuFZWqQ+KQH4odIjJgym1O04Pky2jFSiwxUco
N1riER3+ZvPEGsjajhtWVimAVEa5WfQMtAut0+x12ZTeU1CcaK5oayke9ayk9yYsfpmjb4RKmoKl
XBCmpCFcVRieAyF4Rvh5GorUY5wQhpcqVDTZiZ2YJT0+Y/1zspFm9/W9cYohbIhsCklLqy0KGh0z
27j5ilktkYou5a7Og2aC22qXb0iAP/dLt0ezkR0/BUcZNezQkmQTyvYvI0Z0S8Zc2nZ0tvoFFEjW
sdIuKF7ql4kA7T2yMSlyn3n8QWEMzbK+JhV0liCIFqcaOJAvt2Lh1Nld1RPJQev6l9wEYSLigJy0
ymOk7He4kQNVnEciGTENhT8Vd5neM2gjt0OylQlqJXlsNKkmIQUEKkxM07jIfvGuOFvREf+XaI6F
TgqND7t/DR8NcDxCFBPZajvc1f/Naw1NUwwo5eEp/PtidT2SB9zdZCAtveEgMnIYP8tT4zXO5MiR
Wbe2+lKxSdDIHv5xsWpfZimvFTuuSIzpkpJGF7+lHKLIHNCGSBgPVa+qmRkjAizXDFIfNcbMnczp
JOmWlOCYeZXFm3QaTFy3blA/jNEBjF7/xY90CRLc5C4X/5j1iyHaopBmsgKUM5BSqV7UiDUXs+mr
XzZogEu4WlIrEQEDEhxm2iVOUHSsq3/zW61sUC7SpNzCt8kFs/vnBK2iNpLqTvyYD5ju/lc1Ydaq
KO9QFX0pRZLdU0zRr29Ik2puJS94O5ulneIYCAxk2Zx+w3zF39+KboUQlmyuZlLLj2fUSEQr2c9O
tVsuE42xFd0gwnqc/MXNnuej/j56LIqbzctjZZ8ChDBMNKEmHZVh2JhRfqyAA7rAqI+wtpWKo+RK
MMZQQsJLnHOzCEdrlt+uQ+dmb/d6H6kgalTzOMcsC4IoZHGavQoqSjM8/dUaOrlVaoZMakPW1lHh
k15UIO8fcbLrcX5M8mmnSuJ73XPv/+fSqIBJMjIMW5PjPIDfI/hJHu6Ko50WCzluszuF6J5kWCRu
/gdmrZyCCpa4XKqKXsdmdrsCii2TJyLKBiMsWrTZNeftO+nLGt0ckc5NMAYJCjOEDZMEg5BETHRT
jLzBE1zBUlAlM0c0KaT4H3l9BGf1LDfWwsoVMNyUrp8aVT4ZS4ZnfCTU1ixEZph+u76zmwSukEkF
3yXmSRXk0X+/9VpdyAZFgAkikEgG96EXthcOBqaXc4iXkxeluhNN3hs9ZNGX28JifdzN18bqF1De
NBYxKgQ8vm1YYPB0qK1iea6MQyXhDjQ+ry93e0O/Vkv5UQOGQ6Hn8GVnMfSlMTzmgry/bmI7sP9a
D93c26h1pJYV1kNGZTiztcpPzvlLPXx++U80HKvvd4HzVRbAKJthDhtYI8+IFPKlw3vn5U60C5+I
vvaMhJbxLb0VDyHI9efz9bWS7frzWP7aTprzu5A4dZkV3Iezr/uC1x1S8D2w6xP/gKVfdqiQRZJ0
rkG1lEw1aGaBnK7g6Rh7NfCeqMz2TnxhsXIw/IRu7Y2FiB9nlPR3MjIeaB039YlFnbwN1l9roq4g
ndO0CWxu6EgPOqcRzlmEmXKZ5Y2sL0TdQhNoTLt8gXsUxwANH/J+3M3HhskGs511Xzk9BSNjIHJD
MyHrnhyrfeAjH+Lodg1RQHIl/ItMAQM0Lv3+K7dv1XSUJX4ir2eEKfvutn3KBJOovZFBUSm28tv4
9pIIMq+7PHOlFIREGI9Pxh47OuyIKHJrQeEOOU3NxZiSlzETYSw4udR/Vyutg3jgW1Kbq6vyxOkN
Mn3ggB5BWWpmSfnay+DFbaVBsFoB8wzzsmuN6m6u0D93feGbT86vL3ypIa5+hziHKIlNuCig4+GD
vNxqUXpQJVvjasZtL25+XEgg65IuCZJBd2dHs541tYI4Bhm25DGfTQO9ULrT+/UzZ6I/FwUdxZHv
ZLDCc581AmJoUuNZMWM48N9w/2+CgaEaiqJpBrijqKjfaNRBMAjERmH0GcqcVwwVI+omd9wfQLoy
QeKf1eaCri83ErTg73p+X0efYltiTPVmkTO7n4gyUcBgOP4fad+xJDeMLftFjKA3W9pi2fZGG0ZL
rab3nl//EqW5ag5UXdDTLLRQKEIogMCxeTIvV9pWC1IWFRS3lRFquFXdi4IssDUnP4aI57KVOXe0
lye0QSygFZb765eIdZTk31f7bHUlKiMZdQuxVE0Zw7hDyXBJF83qamOUWZXltpzqKgDusp53S5++
L4Fy0Gfxn8L71TqUYR0zQQ1r4uWh9HCa9lztRCeMqJ6ErbGA+TC9B3kPSzmbdXqUkc0zBYxbKowe
34+3tQb92Kr4cf0DXQYhr/ZFR2PcoDdJjpsYckdOe6uW92B6rtXEWfTbvsCwuGaVQuQJnMqwL8yV
KcMqKXzAxxKcPGQ90NrM7mOvRPEVNAOeyrgklw3M7xdN29QklxMITZB4QrhVou+18CSFlZmVABVk
jcM4UfKUrrxt2nBOhjGNPOlkEFelWq0HIPmh2PQ2gXLoR+H1+noX7fTnBzyPbqyeWNTWBa8PeGL1
0nlxFtplMFsT6JFVpXCvL8WwWn+AqwbcFE3CUlEumKWQm+MYIAn66LifilabTa8z7sjlbGW1Ocp+
lIGsd22Ks+zsZi9bED5y4sNwKq0cCp66D0UWt90nG+GQ3Rp+6VQ/lYfrW2aYlzOmb3W6YpBGXAUn
4QaJCsoGILu4txDiAddXYTx0iTIuSQOicESeoKSYa7R63sXpn9oBq4OkTEm2lFwGLLKIUaQHdHHt
pYjNGgKoQ8yiD7kYga5WogyKHktw5S0iw8klmMph84vgjgVuvtzyXq1DmQ+xaOK+DnEZO0ie1k4X
m+AN8CAgOJiyTUIF0seBXLQt7+Z7tkAQw6T8IfA6KVyTknZOEMyzOWvt3cyHljH0jh4Jh4TLWFhV
1oJUVDIOURslBvKHAGzkIOZ/WOwkMfPbCSpuBVh6TPB4lz3kV8D4/m/dpM/DplVfdWiTttkEL1GV
lVmXDkrYZh+/SdXj9YfAilNooVfwdUCEiOQvowWGAFcFx5K04QiissQnbf3OipmdgItaT9pqd5SV
6ctcF+IcV0kxF/eXlQmQcqaHEkQwx+SZc8h9AimeF9vRYdxhem0Tfes3LH9/udW8+iFUMDO1Yig2
MWLu1gm8AtgizJYfCmgh1CjLLOd8o0EVuLAWhhO5nOWsVqYsUDwYwZQnOAICLgh3CYRZ5AeChSac
nvGJ2fllOEmZskeYVuNjPSP26CWuwVGz2DlAb5rDQTQ8Rle/Y8qIMZyXTNklw1DnPuFS1JkLAFSX
ka/NXOEX6L91h4zjb9N++jmHGiMaYJkpuhWiTOrU8zUutOw1PiFqrW6GDm6Ms8bMGu38XXprrOoQ
WKqjnZoDy0wydk13SYAlzUTcKoAXZhmg1d5sw9iekm3Z3/P6axIwJ2rE69EP3QseoN6iLx2JESBi
wAcGJlON74qs7NKWd6NR2kUtpl0Gw52V8TCn0WbsGoaYCGvP5CeufLYyxIAzQHvPbVGc4uOjGLaW
xBdmMW+LrnBiYWRkVyIjBqN7KHwvj6lCNA70b2caTWfc6JaRAUiL+mpqVu/RK3nPCF48ABt4XwKQ
5n5wFudvaiUMB6xQ1myK6k7AtnWXSyqrK15CdR8qe7lG2bq/kTDtrQ0M6/FFAv87vlYouzVGadIb
v2ok+rZ18qMhmvk288PNhBplupE2kauhOsnvq7d5j2a8P3n5A2/Lm79AopHFrsTfCmXKRmkuqozg
dQjDrurNjrSHCzlyLRDivNtZfWWPG/HuuuNivXOFMmhcLoRC0mHVDtil/kiU7WWQ4uo30JryRQET
CPlDAYYQxZ5e+A1LToHlwhTauoWaknbhOekIPC42F/AEBjaElH0BsfKC8mnmkjxkdMd9ZyW34y5E
aDQlNgtMxAhTFCosU6QJg33xhJn3LI8tLRIdTZEOcpmBKUsKT7EhP18/+XPH4sr3prs3lVD+574D
eYjuTXuIrPFQP3LAEURvta9Y8vf4VByY+AGGC6ObNUKn1eAUwuz9YJjy4hcQLSK3XD+loNEFSA3J
HsOZMM6WHmSV5UCo5g7GPJVme0JE1Fd3Eygb5FTxpKSyGQfLeEgqOYCVHR1zVHhlAj4rM7M8poCl
VzvujmjOGh+dFW0jr2DO6jIsqUoZL7lSFVmfYUmbGB/uKdXf8ocwY/XZWAdJ2atKmrMSdLayq0jv
hXTTJa2ZqKeauxVRVGacIvnF164nZY6aZB4BASaJwuMC7QDZCTHraP0IMgRXofU3ssGsMyS7X323
rOqAL1k4dBqU7qM3QqDp9AAVv7jel7Jyf31/rKOkDE+2hGIfleicCINmRwHwOiLSEckMuF2cM2l9
WFujrEsjZUVYcFhttBZXewFO3ZNcZZ+gmOMOSBJS0wCBderze81rb5JbxVefw3t9s7RmypbBYuyd
5lnM0r7IlQq/Zt4mN/lb/dShjHue21mOTWOiqBu/Q/TFG3esHirjHGi2xbZPQXQI3kzIOAGWksut
PanDNpMrQOk5hWEIWItR8ZQkGDN4hFBi1cXZzbTGa9N+N8hHnsVSwHgq9CjMPDRFAP0/wM9AggfO
WUuZXq7fVoZJoxkVlTGppSAHwE3r+o1W6Q7YCayFNVd6aR86L+lgdxEBrqJjgVxXynCREQskgrTj
F+0l1gRGA+FiwrZeg3p3bQMmu1ZDqji8IMKxIZRIsGukAYzKC0JOL2Ig91ibop5eu/RDUSTYlD6f
tLy2EPH+i6lc7Yn25H0WNWqGCTB3tgqfK83Ikr6Lrz9mzGsPP7tbdhHnYuywXpEqqoCzky+6BD1f
3iNhK4kYRcirw5RkOxmiTcVd7XaHccOa4ryIulovTL2pjB+GWCjO4SKh9pz83lK9egF6AGy0dvyT
gBDHU3p6m93qrrhlpYWX3sF6ecq1lx0ntxoZzBLkn3IEth3lI6if///f2noNcqFWbiisBr7Wa1hH
pTwZ6jYCmXnef1xfg1w62rmu16Ac+Qya2yFscYxpk5q1eOrHyOzmJxW9kk55lrvRVGLGy2MdHbGW
q23NfYxYO8CSQQ2dbGljSKDZGRiP7WJzZL0xyodzEddMSomnABUPixsxwp8deG2nZ6Za9JaQfEzN
j6HLnalgpRKs/VGGBSyAmSGTeZpK28xZagaNP4rfr3821hqULVG4dMDQNCLLYJRNXgQQou2sWWfR
+nzxymCEMZPHK+Bl+O9vtWRgvZlJNbFHMso75Va5z/wYQQOhlx3AUmkAzskdyOxXbs/M6Y2LOBYM
f/9en7or4iijnifjCSQ+B2vGQUlywmAtYRmQrPEBKOM0MjVWdHv5dD9Xpe5O1ARFPzc43SRpelPP
QKNSlfk2Lvkf1z/jRb6P9f6ouzIuUTzkAoYMeK93gm3hR+/xbjwIG+g24IRBR3bL2+29+mOyJtQ6
Upfz2Wihy47pc7vUZZrEDPlPDFvGZ/fqfItSBMMvXYp/Vruku4fIX8VQMEgJbzn09Z6TNTNbXvP0
4fppfuHSf2+EbhxCx0/heg4bmeELOl9Hl8vTbQylOJ2H6SI2qoZ8nj+t5+eClBNKVa5LiwEbU9Nt
OoPRHjxeCtKFOnkaUH0uC/v6Di8CLdcnSbkdI4i1HlBtMi+hgPgmcus74vCG5+KmQ1NP96tNDIbY
eT986w76hn+WRosVx7CMwnkSbWXAOamNlR48Yme050AKBoR7y7AwIDnbwiH0SLGft8VNjeQMRSSD
2U35wrp/HjxllwKlatuKXFkAkS3Rak0iWyps+T2/Yak5XMpR1kdOmaAxbKOQS+GulOxRCN9gkCzR
sCBhYzZp6Vz/vhf7F+vFKMszNMjaS1IxGF6ISp6003KzdfNb4xhboCO2RLMGptWW7/gNK9pgWAGJ
MkVclik1dCuANOkbuzAaewxY7e+L4z7r7VGWZgikeRo6FCcyfXyXWu0opBhtVeQNP2jWWNaxGSRt
YGpz41YJKyRgWHW64ZgFmDYVyAZl+SGE9M6sQq5PYsFcGCaBJgYI5bKLZEyznjtQ3Y32DOjVnZKb
sOC130FbUSoswWmsv3CWrA1S1mhcONTQDThLgpuAjjWGP+8hDjuS+R93NNtNDhA2JuYYRon1VemW
46zXjVSSIUSCQ+l8YaMCNCk42ZY1Anh2FFfsrUzu8MryjJnacYmClQhSePCl3YgZaVD/WRPWjK1w
k29Jq49QZGfb0G3MBgj73OZ8ycEIG9pwLNqoi+3W1Y2m50uNpMy4hEdFMddQQpRUawB7rp5FhqlK
yEviWDCHKrAKYbzRlf44tqDj1+KdCnavaQw7J21YkuksLyhTBkuI9abWUsxHBbGyjQ0uMKtEea1B
MmryygSmWG5wh6BPzEHltmGrvHRtXdthImmm0EWMCIcVwdF9yqIyyr4kWa+I9l1rYb7Q6iG9dQ4Z
ibE2fGYrluSc124JZcliVUx7Q4BzIJPQJRbEPByq+IBiAT30vxlsujvZ6RG0n4kjkr3yqL9VuhnY
P0a3eSvteTPboZVtCSvbaLHewkWY6+rm0Y3JVquUgp9hzhK/8pHHgAoCw74eIeFnjxywHBPdlZQD
LVMyA83fDtRb0SvobRTeTB+zyuaOpLcOo/0Tt7/UwWNqjjvmbklgc+WbKpRtE/pC54oK10g/qNvp
HuKZVv9DP0+v5/eZx6J3uTjivD5dKtCa5CXstRwxDrGlECch+OxBM/kf7Z4INOrO5GJ89GA8/G/3
ie49JnHF54pCyFH8wVcd3SMTJuE2Rkw1OUgFbB2Y3dT+i0oO64TpkKpsJTki7CKYXwMxf3VGDS9H
FCw3kQMWR+v6ThnhBt1k1JOYF+oGH1RuH2cVAVzPOMqLSYcAok8DFURQa1FfMOvHojAinGQD7iV9
1E1o+liFgmC5eLy+lYs1lNVKlFeKSzktAxErEdIpCZ3CHh73H0Xu9NU61BfiMe5TZiSNGkHcJVtE
dym3iHQaEU5gakTzl17cajXKjUx1KOYcQiZXvZ0wy2gcR7c4Fmdrdv34LoYtq4WomHfJpXpQSOM3
UGNXhZSIxlthzkSVXrxwq2Uor1A1vZzMAU5PMTMfOmRucZPiXRUfqqm/AKQDOaXr+7qYOKwWpIJd
sQRDayfChEAHCPp9T73Wmtx0W+Wuwppuv5wX/l5L5MnHXAVGTSZlSdVjLdlTt9xL9hrc1kfw953d
Qi1Z2cdoR4s5HVO4pcCC+PwuBNXH9Q1fLgavfgVVDG4VESXLCQ+BkMQLduzI+AXkkoZevB8c46OA
NhhAOyxyucvp4GphyjtEerLwdYEWYTuOt8aS3HPpgvlCUHMt/XIQ5jY1RT55kfu0sY1UdIIoeL6+
9+u3S+QpawOq7SFHGEgmSb/N6XsopqzDvZhYrPZIWZlyjKKwJ2XFGaU4gEQgnCI76TbC8S63GaaM
GwLV3BAJoutbu4gh/rQ7Ik/ZnTiVu3yukJTqh6k0tRM4oCCTSrgDfyELY1DSAj95HJ44TFmTEVN2
AHL9MYk8ZY3koQ00VD+AySmFwVTF8Lhw2TbRMk9PZVCvqYwi9eWkZnXc5AetXlSiikmpqHhRKcqL
pSFZofFD1TaB6C2lE1YnKfOX4fb6SbM2SZkoJWoFMUjwfkJJhwC6gG7KUvkwwsj5C4D6eYFxqa6b
Xmi8//cmQ5B6VyOhYCrFg7TcBcuzKjMK8Yw9nc95dY5Dkg+jSMon7ZQ6ZbAX4zu1gA4u6NGSTGdc
1cu5z+dXOxuK1WpdJS2g/sQjifY86kLTe+wMmw7YIRi/4ZB5rMrmRdTS6m2co/TVgmWUqHrT4gQV
c3RIrMaHPpeb0JQE8ZJlPHLfZhuKb6oFZgpLlTbJI6vnez3OARX3f39DLipFQ5Tgp8elduQqtKP2
O99WZqy8Xb+dLCt7TvXWe4W+uzIs2GvzEngqotLsO+HfkSBGxbI5jIt5TrtXS8FRGyOGuRATzJk5
RGDObA9lwLouDKN9TgJWq+iBBlUTMki98EJollFF9JkL//qxsRahDIkshPzYhzAkTR6dxiTYlZHo
XV/ici64uvaU4ehARSrLCrqwBNVBRiwTOz0snuGVIOdjBRuXax6r1SirYcTjOLV4vK5x3z5lNxla
FSDIc8DPDRE42U3t9MQaL77cKPlc8/wOV59KVGohUSR8qsQnUwrDrj2Cjf2m9/qfnCWhmhBauYth
Ukd0M0cbzdKNHP3Iwo+xtn4uja9+Rp9q/+GsI1qrIsRPCRdieoDOhU0ccHEUN8zUl3GBzu55tWbG
S3wYEsIBpBctYPzO/BZZ/WPgozsEe9NvE6cpLe6dcaeI3fgj416dOGVXCrUTZk7FnWqCuDMFrrBn
Q/m2pNI2aOpNMcvP8Rxs1Fi6V7PA4TSAkzuxMkdNZKCRmYdODmh1AEvSjHpBjDqp+p2pxoDNJASv
wGKSCsu3zJsZL4pc4Wubp0KeYJ5ajC2RByXWnh4q/mgER4mDqeuHV7Ff3KEcH3I121w/dNanpqKc
QdPqURLRtJ400JVOktUmPYNyi7UEZY4Q0mhdy8Mf52htJoGjF6xpZNYKlDEKanWc04KU39IKtvtW
K+6un9LljyML4HeW0ZKmcaO1UGlRT2pBCfDR0q7DgFS0AaiKcVJfhICf61BZRaj1la6c7VyNudsR
tlX8YQx2CPWcEJqN43TPg9lvLOSn6/v7Ipv7XJh6eiMGeOacmPPgwJ1yMLCnlnCrQqoEpFPb8FHy
SGERypSWDr5VDs9C8JmsyuQe/PkCPn8D9ejymC9yKGMhe1XRtRD6Td7jxsepU0kowEW6JY+EUHGw
ijF9VBPuOe67bc8NVp36A2eKUKEKponRXWH9KOpZqmIzdsGEH1WKJcRXA1uWnuIF5ZDgaLBu2Rex
5OcJUI8xqrq+z2Jw03GgJvYlIgt61PdxbApbUgIMHBY5yBdu/HNF6m0WI4qs4YKLTRopxI2XB8P6
QYgSYpfVxb1c4RQ+F6OfKeJyiOVhscjP38AmrP5UnlvZ5BxAIR0MK497cV98Y7epWK+Xih46WY/6
mNA/gwJ3EwAILd7p3A9deuSNyJyFmySezevviXFraJSpughx1hM04RyDN/Kh79GlVnZ88F1GI/f6
Updt3+9DpWGlszJLitTDgKdD/i3nlY2YGc71JVjWQaPMUjCgkMWPCPhlVLKQervKS/wWgOA1/tmB
Bg+ygygJgoYImHNXP0EX56xqxKrfsg6VslEg4qwEOUTja0zKwlKC0VWbxu4z/kmtMC2R8znjK35R
hvg8W8oiyVDlyzMR+wZGl5S2wL63TXeZS7iCJit8JXQCrZ3eTB/RRt30u/k2ZEmwfpECff4GygAl
Sx3qWYwyD+FKJ+neAorm0hdRVWOVD8l/dcUA04reRifU5Zgib0jm8LSk2ZPMc3f6pDJqDqwbS9mc
LtX0UYjwOPT6R9f95CeGM2P9/5SZmTHWMyakJihCYLFNwD/Ev1x/EKwVKIMyKJWcgfQL1N3KD6mo
zXgeGVeP5Qpo2e0wCHR1ItkHKWwCmuXCKwwYxyKzwuBFrUym3iZ5xFe+Ps2tGRdl0Le/epikBzTd
EzhY63Je/cqGMV0cfsJA3/9FVLTKNuYbO15R8LTI/hS7P/MuDFBgyiHzaTwvm9gjMrTgh3ZFl9tq
2xzpFZtH7nKzePU7KKMyGVkVtMRSk25qFcMDZm56kKGvPsRWtmlP84ZVaWDcnj9UuLVx1Cdy/wVe
MEFFa4bTz+v384v85fN0KaMRREvUjVBTRgsciZMPuJJF5vnGV9kkXenpgFSV4YcYTlanYpcA+r1h
SLRpuzyHdtjUquYQFOF+VMvIMjQQipqK2rbPfSGKTs8pvcx4MgzrRctu8xApHQMFjnAcHsHvZoK/
39Sr2WEcLbkQ154JZV3SstQMjrTEWqfCte38GmQh1Sb1Oe9vJkPJsV1bjjI1oxws+kykRoQCAl9T
ZsfJoxbfyzELyX8Z6fL5EmjNQFmaY6HtYDZJRUc+EvltAvhDnu9UThKZjT9DjM1AsCbA4+vgokAX
HFonb0A5WKHL4upnvUyDau2UAUb8ixm/p3MHuwHeIDrDU0lfmvMyh7NZWs6Md2kQA7lO+pd5CJKI
tHRmyVzCQ22wAgrh8iPRFE0ANTxv/KltBxnlOIfjGK3kIdhiJKOB8EFt1T/1V/5+sRBKHNTn5E51
+R2rksRYm4bEVgoXgJkeF3cRMLeeCOAVvuXjXYRKzgRwxVDcNAvD05O38Ofl/b1dGh07DXXVTyKQ
aWk+g7tS7N0hrC0jDkGAtuSmwBcHEBX5118oa5/UZ5yaeR5jIr+S+Mu+cFNvgvf4CxzO5evyuTnK
c4j5InEt8dDx22RHRF7AkY6dAzY9tMVcNvqG3Pdrh0l+z+p6dsC8iSqphc9bdQuGIp80GYjRmU3W
qAnrCCn30cVJtvDl2SmS2bgO+jXRht+wbuRli/15gpTLGIl4RMRhGU1NoP8VO3mrb2pVYpnsy5HN
5zpUwBnFepHLIH7Bq/tFB0hq1TLU+WqXs1m16i+Shs/VKAex1MkI7Vp8JxALI7tMbHEZPVV7mdLI
bofvQbGPxbswKzbZkluR2NlxU5vozxvFt0Lg3UHOIakOTlJ+1wixOwWYNih4xhv5Iu///JHkBqwu
U6D2fZSSKQACNoJa94b0jtQT53Ve5hmb6y/yiy7979VoHKzQGxWUcKCnQ+AqmV0fYt3JvyUndYQO
LtqOVmm3gHVBflO2WTxilx3o59qUG5F0RFvnUi4HpFytGXY+jZahQgCT1dq8jFgTPpeiLI/UhM2v
WioppmgvopPeFhBPv1FtMkshPVZHkhhzN5jQYXUrGC+WBsTGfSyWCYHmzVsiwjJs0BPEt2QZhi9K
OJ9bpIwQTFASqYRnUfSG/bgAERDZ/SvZ3uynNg4XSLERcA/GBWI4EhrzKndpys2kTNVbkGMacmt+
hGDqoYSYy3fZHJxIt9PX4RC77f0/Et9A8Pr/vDYNbxUnABTGDJsmgl79m3SWK4ueycWdjtFtzagC
n5/DFUtPA1hFIwviWj3bq8HWPyB06qkHkFR95E75sbi8U5wiK7qRwW2fuGRkh2hIdibUJFF5UZ/n
DUiaM0dazOWDaBQA/3tUHkn5kPFVLhdkPs+FsnRBVXd9S/gVW4fANMSP7F0GN3VwA5JFs9zrJwGE
6ja/Y9UpvkiOPxemrJfOVWHMEfESQv4db8afEXTfAaoypTceswoszZAvWoG/16OBrzPw00E8kdTi
3A4iIkdSa/EHEfK4P0Nwcg4OoT8iRVNCGRjtoMv33A7M6XXGK6chsVKvZktNoL91n5kdgjZRfFAG
cBLMd1XgcmBlKhvevP6VGR+ZhsF2aTMoE0mQpaEGlr83i+omkStT0F/VgQmrYrhqhQqqFL5su+hX
gAxI3q59jM4Xm2j8AI3CglIzfAMNfZ0Trq+LGXub3MDrXgY7eiViJuqN/N66xm11BwjFo/F+/UC/
SM4/bxMVXQXClKsTsdW81xAahMotD7BoJ8yiTNCzq2C18xOrp3t5hOrTiNHo11HhJakg08utAzyM
F+4I6xEhnKkP4k3gYoQALN3QrYTgNQ8Rddb6LOdID9iHzTxClB5h+fCCoW0rRTpX2NmJSMdARMbi
MWokWTBe7IlO1p2izJRSJf+ZYAuPAxKCaQMdQZ8wDRL9QlaRmvVEKdMEPzGVaomPWwmcXST3efFU
QHNsgZr20H+rguMS3DHu0+WKxO/7RI/gC7kCslQCBibuSQEKEoBgn5xpfpPbkOxmuCfGo6F7oQ0X
g/GFXF+x2Olx6DQgf4uVxAStwr/wJ64cL02ekwaz0nMR8scFEE4QeQvm8h0NSd4qR6tDiY7H9vIK
amPiNxZFKyM3oYl0uKEMAiDjYPZmw5wqEH9Nb23ATE1Yy1DxlFbGscoVKLmjSMZvswfOJNiW1JK+
Bft03+6H47xhujPWopQBMnQZPBhkhpRAd4cbCcoxwgP0CZ3klVRfiYJM/iCCiUrxqmN1l9s1Jq8x
R8YM61g3l0oAhXRC6x56D+641T1hT0jDkdS68Q3odiAa8o/Quc+XQiWCBTfnjYBmihs+YeP3IzKf
5gR7cDeh8kLArOWeaJ/FdnBkl7xZOZdK2SE+UTkhJjPesXauZ0E33s5fhgYCjRnGHVhTpKysi1am
7qqJa6sA0QKhyChcAaITnUP+yGBUixGsw/9YhcVal3G76N5nlnCjKI640tGMWw2QG/dW9iysLCMh
oLueuWYMJU+KL+qBkLY19xAx74CALJCRcJZ44l/I5Gp+n6hWV1rl9+sm91ynuxKh0w1RcG/Xqlwg
IJRO/dM3yd/tBreCfhBpW4Aw0p4xfQXCyOh77mebeadD3hyV0smxMCvlsnI/5q+hgiZoCo2DSojk
ZG90mgfFz3zA4K0Sk4lgAvfnR2ETALtEuuxkoJ9kCgTFNKALMHjhPau/wUoSacYe4KXLoZRwOp09
f9Qz6ChMfKLXxA5eZQIhU3ftA6FfZxLsMDy9Rhu2rhCqgeQFEVIm6NEduk39AhJ7DKP2O6YZvTyu
8tua0O1SdBfhnwhiFLmwzTvAqTyo3vgU+YWfbpJTjhoOakwSTFkVYjiHmYszrKdGWTNOntUQg4dk
cKt+E5AEkml82VY8wRF+hkxrzXrXlPmSslDvMe4LxYfwBZGkVXTo/ceidf1pfdHv/jxVKoDKonKa
Jwmn2nP7UughI++r5QsGD5F4pJbWYr52Tk01fSx1ln9g7JDuuXb8EpXQRIaBzkMz6htTCAKLOTnD
yl7pRitfZ8av1i6hnfylFxe5sk/yV+EJPJOs+JARsNGtVhk0K1r4q5UsHoozmDXdFCjcNBtMGW5L
P8rBPcW0AiR0uWIjdcoqyeUyLzIhcmmdyVbfgL7PMRYLgrAt4vwNJjbYOo2snVLRFFi9ZaUglNf5
U4ocQ/1JhlV4UmSUmnPTqPIU/O2RaYEZtXlaDUWf6yHoCF60dsqNdgq8CtoWZvyIknZtdrveNTxS
H+P8+oSK8yvHDm0Ypo9uv07pGHFxhF8QP6Vvgwt6S2v+QKfg7Pq7XeDOrnLb7hVvUcz0JnOSWxa8
i/V6KHOktmJaxqRKVusvYjfbQVdbYcJC5jKMnk5ZIX00uHwhArJGD5qD9LGDZF9Wvhbz91aDlsgx
U1N3nN6UyJVS0RQVVkrCWp8yTy3XZHlJmvcDJr0NNwN/aAwNNjIHnTkBEIgMe8i40nRXdtLETlND
rCdMH2J3lyUnDTwLesLo1DE+Ht1shUTZWC4qlqm7vVBIdoE+XcKSvGdVPugOqxAIgHRm54g03KSg
wBsfiexvty0fBq96hPjZjuUlWRujrFA8lkHaEKaIKTuN4masC1OaWTUyRtJvUHYnFspGEoh8SLHU
oId6lNMOHOXgROdf+vR+7DZT/C9yravU2CD7XjVwIi6oo4RYnGlqzUq+VVgjxhcJstcrUMlZ1GaF
VJOocgSz32S3Zu1xoSnt8k3tyX63bZxeQaQtbRWrPOH5baST5HN+/BwWJrMSwHh2BmVcpkGaO0gC
a2AFIzLzhVtac4JkcbJEUPy3AlPx8Isxq99xiEEZmgJCtWFMCjncZnHjTfWAuQsr9Vp32JGS+7I1
LGGbQDdax6H4TKfNCC4Nys5UY68KKocRDAR3mDvRfclr/fIvpB3PTfgv/bTA04O8PGYowOKJaJ0M
mJAxD0J0n91XG4Sy1rLPgEKW7fC2deG6AT4rvNJVrO5JdRNgMLR3MJ2Asc+/HgVetXr4TVTTrsAQ
vQgVL0AxZH1bd/U9P8Y3Fae4Gijiry91vTCJtYhnXb2kXsAMSQSCMGRP6Z0B5qPpARM+R9nu7dZP
dqRhV953t7HNipCuWg0sTJmmic97roiQKJOuaOulHqHNEZld9us3GetQ1glt6Aiqf6g7QF/Qk2w4
zOiedGgGRwOR1rAT/c7pfcAKW2vuzMDpmVX9q68Xv4AyVhNUdmNuONv96qG+JQUu2SzM9J3UIUIm
V9f1WjfWo0yXkmqGXlcI5MO3DhJEGWmZuYBQPo9efEtoe3p7cZpbESLl4vcotFhOh/VlKWvFpaLe
FRpsxy96htRrHJACQdzz+tW96tuwTcpEhU2uNXkIyF09JX6To30wxHbHUmu7GsdjFbLZ1ftYILIR
RyI+3qD9COX3niV/eb0uBswjMYWrBYZWyMuGzH0QZjVCM5FuddA5jTYmvLesM/sCVvYfu47VKNOy
hHwlasStBYdpH5vViSAfStJ6Ob4RlhMmNxDj/M7bX22vVfK4HYmnLvbDfvGJDpYBDo1fYkfirt+x
0ljmgVKGRSnloNBJ5sV7ld8fq/vuWbfbHsRUybb+nn//h1so4mJoiqEA0kZddgCFiqAjOL0+h/RM
gGctoeiHQazry1x8U6tlqMs+aLUyhfPZhnR+68WwliA181ip3MWvtVqGuu2xPpZ8Qya9Rg2DDojh
5Jwxnn45//+9hEQ73Drus3oi9533SDaebyEIDHHu2Fe2xZa7YcIaL4YSq/WoGz+ogIao4fnkEDmh
39ftwq148wOtm84Ecn0+4SitcW8cU2v80TmkVIkMdVc+i974Ue46G+LobvYtcBobkl0gfNgqN7XD
on+53GVf/U7KEQdDy3ERAXkQSPj0nm551TRcATFJvAXD42vigmX5ITIQhlSTCe1GfaeguGbY6fP1
q8b8QtQDioSoAUoTIUGDrYuAWdQTSLYI3g5n8w26kTZjQbK1P2Kw1dbJrVzZiJlvkNVF+ESt00Il
1RUw47F4aHDt/wZTfLlAu1qO8sdatuj8THrBRK2rPhak5VSbgat5IoTICiDESa2CtcuLQd1qVcor
5xwINBNSh+KzD0P+1k2hOca5WYyMXPZy42O1EGWRsqhO+IS4f0C0/agySa85R85yvubARZVoGxYA
aDIhy6yXRtmooi7rlm+Jq2xBTJpqVhx60/QwSugJ1DeB0lhB+bOuXhi3h3WwlM0Cw2Q692S+Lfi2
QAis3pYwKcYx9EidX3X1zZCaxf9oKSXabafhNNWlQIiSA6B++MWeNdaHJJbpyrOgfXUhldMSk+JH
cBhACKUj6+zxIkhv8J+wqJ93hvbSfT7VyVAhGFe5fWg04JrblDKjeHXdt0A2+b9f+RDxgc5BfgZz
iPiTG2Y9xAwveXlUb7UPypIMwjzKOmmpwnUNpUnCqciBUtmBIOjRD3KgLgSCJN0WkeERJD3/8Bcq
Gwx7di4EreyZwEHCjK9xminQevbg1wf9gVxGgoAELabDeACXlwPhBOazDU1VKXs2oeSbBCSmI/JV
8s/ITSHpI7ohMFng97pjrHb5lX+uRtmxOegmvSeDUoRfsgcQG5UQYqdtVixy+V1/LkTZMcmIk1wh
Y+11YVga7stUvrfCseEaxq25PHcufq5EGS4jTYOyQqIIzLwOYXgU5TwJbaTG6zeMw2N9KspWDcHE
ZxCfIdA9gjjI3A6hT74na2m+4DNWIyf0pwH5vS+6F22McZaJIywjQeSep6CewdCFATOHewR5Ktqx
0W0LqalhtK6vfFFeTf88UbpBLS8ygHnEdLWO5HL70QJiL3/WoBlR+DCZNjrVuaVZEux0FwLzQPQy
wVe2NZ6C7+Pun4azVr+GfJXVe8zDrmj1EiWAzCdsuThzfN1ky7qwlzOP1TqUhTO0PkzKhvT+0YAl
87LIdNCBDokgJWA6/+MZU7ZODJYxjAd83QrDJaX5K1jLHmSrcCO72s2H0oOwrFm9GQ7hsoT+1d0A
2hTFUmqTgyro9Z/zRdT4edkoK9RrQx1pmNYFBruG4dV2JNWT0Wwv7hrrnpXIMowD3X0O0rZvB/KQ
hrS1jCbcaJDFqRvtPZD6H9d3drmCtPqslCHq4llaQO9LZL9Hx/h/pF3XbuTGEv0iAszhlWE4nKDR
KKykfSG0q13mnPn19/TY10O16GnDBhaGgQFU7FRdXXXqHKgipBC8L+20tcA6FecmP1gKaHAKOxAd
FWGyaBWhaXAmk6uUdZ4pPxVWWRcMI7rh5LO4i5CI9j94L/BApdS8GsDfDttZMuufCHYYe425sym/
pST87McKFlc5gXXLmbeak3gzYfi12KX2v7EGdXNDkSUVyMzP57WU8kQTyYXGI90NmOZGQ5IZzUUk
P1i1Jkstaj0wuZqjDhKeOyliSOwlvpzMKP4uSBvGDlqP5K4WqLOhJgLPVTkGJJ2Su/AQPvVe8T1y
uw2/qffFqwAMtX4CkzHos4f9AFpo1k2wflyuH0B+X3jAoQ0n8Otekq3ZPn5K7zM0oox4Zqmn5jXz
YhSky2fp/vaw/+ZevVqlDk6iixK4/HELkESgsg/BWpV4nSdu/1XCXLwaog5GHaZ/cuzk0M9Jmo/O
fx6jJ354vT0gskxf79OrGeoUCEat+D2PWURZKwJpfzTmVhakrHCEsVvofiG+q8pGamAm9nyXEE3P
rrIjvTP/oAGcHKUbQ5LJtyw2Buh+5C4lG0M96wBNNda8r/f6ow6hv8SOvzNx0IyzRstyp4ZfFgrh
c9CP/nm4Q43cqbcCnmqVpwKnxDGR14w1o1uDuH5Q5bjHAMW0McXh1IDBI9dYUPrVuE7SBV2TVUUQ
JGqn5/kwBbwWiEiZkDdHg3jVREcZsI2tG6AweHsfkn1GLZphSDJEegTB4BW6j1bWBD9CughYJEgk
T31zF43DpohDrxkU3TR05aESIT2Qx0w9CXKQblimu2hTI0+zlsNsNk5yJ9gNMqzc6+wR6GoF3ZcR
Xe+utiNct8y07spCLgdNd9MG6KQVIuVierTHk3pOHgY3c4c35buKh1x7Tpgvq5XN+skkFTcmuVan
MQHM8lNhFhBirv1se3sp1wBfhgGuQE3gZV5R6buuz3K5mCT4SCF6iOtHrt5F4dmQgk2Q3WtDh149
A3QC9y3wdAzLqxO6sExdezIfBsVYoMY6WZ0zzNbQmC1UKZErqgCVLHqraaCExL7eV6IYjFhHxpwX
ZMCvKJcD5m6MCYRWG7QqWy24iSFL5shybfJ96LG2zVox7JM1eg0jTRNa4kyFU4gQeUIIR8CKvqcd
CVZWNoOnP1i944fpEf3EW+bzfPW0LsZLRTOgLBO0tASBSV2Y07fMmVsQM5jVYBoGaHSIp8028fP0
o9pzsZkCzM8zvNPqNlYw16Kh48qlkdBNVAKcFOIDqhnBoqrvunpmbeMVBwjedzTY8ASHINNCmJ0s
YBOLsCGffRfn8tiakccjsV7jHmEpNq8FFrCmg0VAV1DzpotyUTlBOs2HNbBpbFU/O40qdx8aBqrU
RfeSiskRDIbOoHNHTo41xsFZ9YEamh51XRJEhQae5lOtNFyFKBwttd5YCuZQgo+G5825gf1oO7Ws
OGr1pC4ski9aXNJa2lXNpFUA9k14yCcPIWqE6Wl8KR10aTUmdhZa7llthmud3NCuuY6TinamMpaN
XCVWgZMUzeCh/EhtgGztcZdvQcHpKXfhu27Wd/KPbs9tK+xkttdfPTzXj6BBqUWvloBS4yMGKIyl
h+xuApLbjXbJETJ4SGXXaCbeonWMNC6UTOUtxsTTWNUwC/Iu8mG9aLGP+1NeJabcjYwNxbJCuaiC
G/pY4smzrk/NWnouipM/NQwjrImkvNCo6knYGxgKkROMwMOvoNrBptlY9TWL9aIuFYkXkjQ2MBZf
SY+BwJ2EIXAZF9dKBhIbU5HJJQJ/Q7dDG1UmalwJGwSyM0Dv0eO9wis2McpUzm1bq3eVphsSr5H/
0jnrcSyrpE5bnLAZIIYyO/bQJTRzCcRriXAU0NVn3za49vbF4K4WqQmsm8kIEtL9THJ2vXeU9gmS
kZ23lZkQ+vW1upoi+3LhVqZiUNC9Bi+a9ryj8qU75SPj6ll5dxoGuXNUTRE1lT5AndhLczji9p3z
pyBWHDlBgVyubW58Yszb6iFaWKIOkd9IojET8HP9Gj6h7oX+j/GH+qR9j7zGA2LrqL3JD7dtrs7f
wiR1pHou7ZU56vC0kOU9QAcvrQASh9s21jKpn2aQ2g+jpCTDwMNI4wyAjCY70uY4OcIhR6vu5Mxe
8F2H4pjhErWl7iW516EeM2warz2y8pus8VL7JZy7Ahk3fEpRfySDbxlZwThu67t/MaVUnqIdJmSN
CSG/9AjeV8DCfFv05h3nZqjMsiqyrPFQjzZlHnqh0iHePXeo0PTVT9A8MrKiq153MR7q5paGsK3F
HP7j/yC3BPUnsPEw5o1lhvy+OMlqAvTAxI3EDKnJJG7kif+g50ZcDX2uw6Hh2DzUPqcexFQX5oH8
I0MpzffyF/+tPvVPsjP8El70NxJUjw5QChb3Vh+7Rwnl1zPoAJITa9hraCYcDrDt64ivoDlErWBd
FBxXkcdT5cyv0gZyWEf/QznyG3ARQG1FZMpirXuZq0FqPX2fk+eKNBVqxjtu6kn8bRTvt088ywS9
lpnat0GI262UvwUAl/r6wxQxSrHr++WvYVwy3ov9Etagdp+JrB/pjSQMR6Tc9Q+Y1InT/ZIuuK7P
5XG2sJM3oI0ICCLAH6rTMG7HDEC9+2Z4m/zSHLmnMX3soS4idrnbsNQTVq/uhW36QpjGsihSMo/h
Q1H+EpV7k0taW51YbLfrd9x1MqlrIJ2ToFcHcvPEsikKp3n4VaMA4A+hdXtnrPGnLbf7BUK0mM4S
aj9wkOT4vbadVdr5QXfx3vjFOaR61u5RJj0H951ohlt5HzNc2bq3vA6T7NuF8Qlgy6khWr9DM1vc
BCemVoz2EtZMUt5/jtSqUGVUGaC17RjqkQ9c4jwE3WVM5EqG9dNEUn5DLZIgUBqkIAjWSvyFRMCD
5iCEtPuCyVzGOM8Xn7qYN3B8pfwI9t6NJpROlP8YhNHkfRa3nsQ6apTbAPtkkwoEIAiOnPvGyT1S
f9RxuMGUtvPtcCM+ih85uHtbUCNUXmzuwGkGLEm3le79uxJvdMNmPSFZ/plOF3ID182djg1bgLDl
0D/Fbw0YctDyYipnGdqzvsmm8V1/t14PPp0obPISRI7EaGuXOCCpm7wYj3yKul15ylz+XruTH/tv
tQPpxjsSWIQOC0HHcD2XtVoseYpaWS3I+IJIeMsmGy+GaNpFnWCmIRPxwrJFeZ9O6zRfIPntGIgX
u7gjUiTirnCGybxA9545i/eaQ/5bA4k9KaHxGxEsVbklbtnPdcZep4Wqp77lhlRC+DbIT/NwCNpt
UT/ePrssE5QbqtImqY0a+7zUfqT55PSo2UEF3L5tZT1tuNhElCtSp6CORGKGhNtYtRGtqgbkoUEy
7gYo3BH8MsKOxzvuLDjQhmawjKz1ii09FF1QQLGuTX2SaK830d1sz0+Ro3vzFsmPDf8qHsChpj8w
q7wM/0srUnexpnC8j5tMfwagIHtI9kRBlsClmk0IPkmrvitO4a9/Q8P/abCU7+pliOMqBuz2r0Tg
JdrpT60Z3xE14WnLSh4y7rEv1bU+Tgw/wB5FBc9qQhDG86x7ejVBcd08dFEN3f+ZP/QIPYoglDd+
PxX2jJq2Xavyu5zxidnF6DbhBg20stIguBXP9AsrIFdk2EUeTKuyKhsaXVfQI1/QwSeFwp5cHIUu
3OWNv9Nn0IzIYmDGsmhryjiaYyCYXVm/y6Ky1SOICFbBvZHGEE7UVC9oDNa+Xn9B/BVF0PU/JQLw
NiZdP4Ml79Qzd5IO+WNo64euMOPfOcgKNCjqknUvFcayMDwlXQmMQyTxogmmlXk0U7Xal9Vu5mNX
l9HiV48Ma2t4mOWmpqWze8WIIvn/b6UeCQmQ1TmBE7hEPlQETGR722UxYno6K6aIc9qIJACI/wQ5
JR6cPVsdieGAaTpAH9Kh8dBjY02KmXvlmwTB9cRqnXTPHUdHOObngQktZkU3XzgBszmeBfKQGCzN
9F3x4iXKje8NRx78wTu8Q5GWBigFtavoCVWH9JIRRiZkX9gJ0KbmtJdA0rRn5URYs0E9CPuqHgFN
JJtqfJnjwDIm0apkxpPwb9Ii11NDOcioCJQ/np3dLj8QWurIDQ4dqnQkemGlRVjWaL4/mZtDJc3h
IdVziTBy3GvPM+pUIKO3DY/5hmfsW5rVTxW4vppDBP01SWtBw1QczBANxC/jh8FfRP2082SrvtkH
lpiZVWaOLeO2Z8WpCvVWnPqRF3UC3CN8sCFYkeJL2ydhM2xOpRUfmaOWbr+MaaY/kWsTH3yGKC1z
h7CIrWlQrE3/cxSdYtjl6UsoPs6KaI/ZqdZebzuK9erZ9Xqief+yqKjrkMMJJnJOhCWGdAZIFnwF
w9uv9bQYhgHqMxn/gM+hgjV1MjKuI7kM5QQWHLQh2tKPEXrNYA7acw/pi/iUvwwbIthoyHb9XfNK
JC3LXxXDNa61RHz6DiqaazsgKcQGme4YxQ9S4W6OSOWj5UNx5UuuaNjyd5zHwp2uOgdURSHqJuuC
QC9ynM9ADpJChaamZhB/07XUSoUNYzlXo7aFFRLwLF4bhQiu9S5EZQdBBKhSrdQW+o1v/1SAGkII
shH3/NbwWBiU9fttYZZa23COpXkaYBZZiB33ArV2gE0VCIMhwYlyJCsiXk+EL+xRa1hKwtwbMeyJ
bniPnO1W/hh3lWzq9/5gRS73ixDSEm4v8rhBchoxufoQdna1ld30yCLPZC0tlUGIx0mZBR5fAxIO
Dm4J0kpK/OP2yq5GqosRU3cLSMRQPdFJCFc9NM1JKFnFBdYgqGslRCce4U3B/uxEVyuKbRS/S0Fo
/qdh0ASNfZJWZUTq5QVXmlPbQ4aWRQex7tKuU0WzMg6qWPISCeoHKE8r0r5Ef9wk7rPqo+Z/IQlp
p0ppFWrNCvIYS0RTNCL7DA78Go4l9MInIL8cYU9ofkar6S8IOvYTe/1luhgquVkWx30e9CisiFOR
z71tHC70QpBLk8HPUAuWcaf3lnEEKa4l/wg29TOiHlaAsBpIL76Acjh4RMyqOmFfJsBA9r5qqx0y
j8W8FcTKqfuGkRVkeRq6v2X2xSjRefBg9htyO0t7/55A2mfcWe2x+8HinFmPBhbjozxNxddCXqEy
BHvBNgONeQtfUzs6HifwpE/Bpnj5byeEciZDKypR2cJgKf/22zef/3n7769HdIsRUZ6kLRuIEZHH
IAj7wBhNyv/ZgcwfYX1kbY81cSPctn9de1/wRsUcarMGeCLhi+ZMbcuZyTvhZfc90aks30MOA0ko
fi+4vRNYyEK+ke9gcZgyzibd/dLX7SAMHD4DguWWkhdWkp0Z87r60L+OlG5z6bgiKeYGC3cRiHc5
pyOIJ/MfMM+vpncXlqgIVVJmSJVGOPVE/iJzgl2A9SOgFyILxYpb1sRwlitIo7k4ruCKFGKcaKkk
DcjDM3i1BzfedIOVPQff622AJK5M4HO2ajYHwiYcnQr4m/nNB7Hmlgc9LTCw9u3pXmvE+PRZlOMx
ksivBR1ePvs9nmLvj54m7aX7xcemfMq3806ULMEBm9sH6UtgaoSxlpsKeYJKlvWS4L9lN3vIITPQ
bdKHf5JHZYR0dHfLzAWjEhKCzVL3zSJGU3JebqeQd9W43dyeVJZ3peFsXJQYeTBjD7doNuedxg12
yJCjG0Gx0nO3LVix+Op7b7GTKV+UG7WBdwG8uXosvk0g2SHwy3I7nkUPsEj+XjkG95D93YsTxEmU
j9ujZVxdGhXxyAZfy4WPjT0P1d4I6zsjld84SdoPVfOMAhdLnnLl5YE0nCLwBKtoKDyduEiiKqx4
BZgJQ3IEg8hHCiAhIENuMzP9XYGWQkXfxz+TjFwpGH62Ts11nIkZ4uYGNFlASk24NL8N3wPHAOV4
dSBSeuKr4KSO/CNC0yMb6/81vCTWZYU8QCQJ6qKfI5WgEEOoR2Kyx59xZmUPCmRWSN03tuQn4G7v
B89vTQMZHcYifz09n+xegsVFhBRpiZQIM+yG6k+jeG4C3Y71Vzbk6Ks7+GyHVBkXdvpZ9I2mw61K
2grLkw459vKO3wYbVkRC/NrnMvpnQ5Tzb/liDDUZRxQyco7gd04eMyNoxgVDAy3FCBWrmRDUE5xR
sgX/Hbp1ZnAm9m7u/itE8tUH0LCwME+TSEywQoryMKXvUfZ6+5ivsXotbwqa9HM20ECjkhRW44T3
BSJjtPJOD9k33ek38i7YkyOo2/k2vBt3oNXYcRYETXa5id7iGQlaUO84+ZFFFcPwfDQlaEl0gELC
RFKGQMgkqasN80MbBsc8HjKzqOJ9UCLlFUNq+fZ0rJF8fZoO6uLUOWWcFZLx0Tp507eJ1eSqk2n+
JlMMq+05B4gQq5oqlxfxCKw5INQriCEX4QaKFJu670y9jt+bND3kufB8++NYs0JdqmLXqaWck9Pq
IRvlkkuVyF2yGkYvtcfPh0j7NAdUVD8lmSylCZ5qye8YhH6CPYIt+152uNMILJ2wzw/Fg2rFj8UZ
4hBoUYbWNWlejaw5gNZtvG+fC1BuVpZopmefWXv76rM+fx31BGhGaAvlJFPWzac+mzdV0Jtt8N4l
T7dnm3j8W7NA3QghBz36GcD1TThOj1Ud7jMNWroQWW9V3tVbedP55f1tk3/zYkUvp6qKgqFcfl/4
SV5QNF7ysft81F284jdvydYYQvhaATNJi349B9wr36VduA8dw5YfxLPA+IS/CXKun0B5UHB0ZHpS
A/ABGNpD9q5tCnBB1GgGgaJs7CQnVlngb96QV4PUK93P0gZkKAgV8UJG6z1iaJdsKc2awNtUnjlm
O/hKpEF20NUidcbjUezK6pICIQKWyAIiljsH0BeBUPSrgpdeDj6IABJSt1f36yX/2Sx1fNMuH7OW
8KNlKZ4CKSiVZoQ5KesF+/V84ApEGhVFS9VQ0XXx+a6VJoBoxAaRTPQtQ9r6gShFhJvpTX3UH+cJ
Te4X0h72rH71Tp/tUuclUoIirUl0LD12uEq6u+SOrGa80R7Sfe/Ud5lXoaUV6kcuCz3zdWY/m6bC
pzAXK/C546iKEcjt/DjrTLTZHGZJZHacMkzRKTo51GK/lHBCCa2vcEiRPtYc5QG8DK68N5BC5Zm6
NKsxzXVB6YxdDwh8XUjEEfnPnXzvNy+39yVjw9CZOT7QQ04k1d58hCs1EsGw6rKFBw9mzRWCrnq4
bW8lx/I5SKNOPMDv1agqPcmHj4fyMXF7kLN2UI6sQSfGM6ytLtg1tL64n4VLBeWL6KcZjEnBvZof
BO5R0L8xBkQ++PNV8XlA1MkWK8PPixI2UhBnEua+0P45WpBGISp+7E6frwHoZ3NkQRdDqnyDE5QC
5qbzHyjm7JhY2PhooUU5gZVLYE0g5U9iGYqBs493WReOKFxUA28lQto4qSGzYJsrgLRPB5kW09GL
QVBTgkStodcmPOYHXEGO/wY2eLcPTD03590fvf/8doCqfePod6xyxcoF+PkbqNuB96M5mXOSqcJi
jh5qYJc0dfn+R18568WycufDnoCeCzx+NRFdtJ9Xk4cUhayKsDftQkj9avvqObe1l/wUnHUPIsZ2
fIemDEsWrOmxPUY5k0N31b8sPoAacJtM4zQImHT0ft6rau3AbTIS09Lq5bCwQZ0QuZ3ToNdgo3LE
HQkptX2wn+66Y7FT9tmzcJiO3I9adfG/e/hTN7sXTZk3RzfeRadqM2UW5yY/2yOqjxCN5DbIwXyP
Tgor+Fk9WYKqiQACoTeddrX8oHZQ0cZa9BvtJ4GFllsBO+6POh0TREZOzhe3sbBGvmZxjqM+lGIt
RZzdvs6vaBI/aNvqGToAspf+Lr8Zu6wEh2K0MT44RrV5HfK0sEztuViJjaGSMM7W9s/cz1AizczH
P+huFSu+K+/G7+Bstm/7SdZ4qY2GqnesRaQO2ouSLYWhI0SNqUYfHTeZQqQyrDEHSe05Q5AMn0da
BaJRnQOFZzxk1Tf/0AOgwUNvhaTThy2ek7cHue4/FnNLeecumiaeLzHKEVlC8Vd0ziz18KcU+Vvp
Vozbe6WgB/9xha/RFAfxMKDtqUJpMkOJzQHRkfw0jv2vSddmW4wD3uLiMvNUpZ7NrCzVLad1PGs/
rZ6b6zfQ6GURt1FrBNjJ0qk+jEBfgjlim74T1k3Cn3h7hlfjlYUxKplUC6DCubRk8BGobqLkNS3m
vdhxnoHuJMZqrl5+C1vUEa2zMhfHBpdfC+SJJEpmkDxICatPeqUO9GkNaTSwwNUzVwVofgq90psf
9e++VdvpE1B3WwgRJ0ejMYUzsj/3JBUJxMCLsSWKfaiZWrfndtVPL8ZLnZlKqes27TFeUqYhKQbS
UfYPyJVXXcHCDnVI/EKawaeAmHNEoVJHM4gzvZPumtQ0zgLIo6A6VbuGzQFz6NweIWv3kC9bON1C
Q7qzlQekmWUBOHc/sEXJf/EbEMiGyX/cPdSTqO7L1ihbLCvIHaxBlSz0SFsyq31nPWpaTCb1/NFE
HfpSAxYNKbwn0goYnlQ4u+QZtxepP1mRNzv4iJduH0M/rt4AhXF7UllOiIYKJ0Hb5Qb5hGnXetKe
LORsxVs2Sf26e70OVqZOPx8EVVYl2Dkx1MsqgPjnbXgiT3d5M37/BxA/xn6hYbiNBrqaKIM77+qo
eBansDb1QAjcUinCvZIPsunzg+Zxo1iYXA9W66lplK3Ep9Ku7hK0ZhYgT9bLFLmFvgGQt5/DDWPy
GYeJhuvmXS3H+gDv2+CiM14hJ2ZliSm+EXIS0a6BNSWnCQmN/7rq1IXut/WYZTJWnZSv23uQRXua
KznJIytJxHBLNGLX4AN5LAYcJOQjDwJELshypzsWMJi5uSi3pIhNJispcieEQ6EE5/Zw1O+JgGjz
NB/ZLznG7UKXvIY0UdseiIMNVx3r6WcanHjZZWwOch6+BJmL80L5oD6Isxr4fcAncTKHI0EgE0L0
8UigX7dtsYZD+SGhTMtIa2FKrjdVBAoZ5RdnGP9x09GYW0EAkXxMEIoXqjQUyvoLlk7csjYd4+TT
cNsJG2EQexiCrAF4zDKnbA9ZWtl8KLIWiRyUG4tEo2oTldNioSUY112yjRz1rdx2PzvbN3MHCdCU
he9nLBSNtoS5OuZ57Lt6BElj+pTNtVmGrG7PlVrKp6iGRs9qij6EvIQJbJwaLw3CKd/3aC6DHg+U
ow8ViCiKN+KceKaWyXqO6brtFTIFi2teTtWWa4lt0c3uctCxhJvgED50sBnuWCgQ1k6h3EagxkqT
kHZ/Q2xAeQH+0F60ch/SJeHH7SNGTuutjUJFL2ECaYVGhyP0/eJe6gF1bBugsDloO1V8n1p8Gdzn
Y8R4vjNXknIinKoPWULCwn7Dn5GZseXE6U+VNW55bwS4RnqvTrmLLm9m8nO9ML9YSMqpzJMG3j0S
Qymn1qu+N8gY+GjYc7IzyRuCrLVBBVL/qYIwEaIc/cByN4yjSSd89bjX82kmXmBTfZvtkIg7Hf3t
gMMpOdmGDQpbKYh8OjZ0EiI1OqD8CeA9PZSiWT9BkcYW74MOJHnpHZGHMTz2MBkxBJ0EbsdUVaQe
RrHC6EB9kiszfoRgnaPt4ByyJ+Vb64Ju2EkPTKwQa4apZMQfD44KM5z8TpEA60YLnMc6mDrGFA91
4cibIm+yHpHrRiXlomGtg4jrs3+YA2GskgQ7Oql/ZdohbFnB0QoEiyzj1QJ1ZvRRrsWwIHmAV2M7
bkY72Wp70elUyAwA2X8ghGbCEf1jU2TyB5ndfsQaInVyJinOpinCyTFC7jRH+msytyclzUIT/C+9
qU/cJoqn7RBw547PU3NQ0fnD+Xs57HehzIJor6dj/poPyMB8nvGsnCSoA5GDbM6vOciXCRWi8qBZ
nFX/brxqU1qGF/247S9vzwFUfD4bncdGyv0aRvMwPutD862rg7fbJtZPzv/XWaBlwfg4b5ugmwCe
DEJX4t57TrVrhbeC6pS1LSPE+psIFVVgcHggS0kjfP0GaBCZsMeFAPX5br4JdonlbyKoVRDHwOol
WPf8kmTwKqEXhh/+PIFt2PhoyccuDt5R73oqP5rz/9mqw4eYCEZAPRusQWy16vWhgopPkEXQhUq0
GFitN5HeSChzEHWO/CP8SVgICYU+oOrnaMO6xFeDooU56hLXyzBPihIeQYvHPRdVNooRL4oW2re3
y0r1GX5hYYfyPHk8J39wKA9W8a2NzRYwG+mCc+sGs3RQgiMh0T+RtV89DAvLlEeK+CApDQ0Tykn8
UVTABxjNDLqU9VO+sEE5HS7lKzVUL4sWZhDpyt/ax3FLMsuTnTvJffLUP7DXbj3/cDVLA9l6ULrO
7QCz/M7fSdvEnS+kDaHDehQwdsmFpHQRV1b+KAb6DENZ9tLyPzmg9MKB4VEY63SJbRc2RD6fx5Jg
pePKMKUGjCVCz/AjK/1mn3bh5fAtbLTtkE8Dd1mn0R7uSq/2kn15n5wjkOF3z0TEiOhMi3b/rbnX
oamNlsJ9zlTPZA2V/L74DB+gcH2KkaOfagNRc2b6ycQY6noEudgb1FMg4/6/7VOUSC1CBq/i1Hmo
B0AnakIioXUNL79D3mIzbFlFHtYAaa/SSkhbXGit5vgjNgxH5KtnhkdZfRQsBkh5lFGLVG3icckJ
KbojoUQ1o5KE/N/xDxLK1mkTL3vikTBmpzDIef7yIFnYpnxK11WSHAVIpyZFb0fRLs8dJXFbeSu/
jfx3uVYZq7l6/hYoYeo+ksWumZUOZ6Opvvk8NCMmweT8n4wZZVkRP2/LpO040NzDiuxKm+oc7UlF
Q4YGeotKlSU55RHalxzrlUX+6pe5XIxN+mx10MtE0klVjhAaQo7HSkEBaAH4C/ZOgI5ZRRvy526Z
o86eLPvC2BIYwWARnFloCRCsBZCA6P5A5501vNWdshgddQxrhZNakbTuJAnIZqJkxzXVr1aaHaUQ
vZKDTtwQduaU1NmGsZqrEdrCMnUG/aiQW77DzS48Rt+EdDN9U7a+Dbgi1Gm50ho6qAOT8Im7ZzFo
rFv+C9d9ia4W7k2UG7WtFaCFpEE1p+ylLHaT8rMrjgOCxNujJIP4uppXU9TFK9b8nxeTEPWbVAuc
tnTqEsmAknECGWO6vHsWYxrGEGq0IsEocr2VKff9iC50fjbTuoZ2zevtUa0fxL9GRQMik0LWJVEl
NdwEFVtZ3tVa9aAa1cx45q/XUK4wocvvi1GVRjHHRYPDAIHUzbjxL93BI84ewAi/CIGkDpDrYL/P
x4E30WzPDCzWM1aLL6BOvwYwMVrP4MX9Y3sQgYIEcTAwkAQJQbinbs8rY7fQ/Gh83ghGk5DrP4yg
1TiYQ/r2WMS1c9vM+iN4MSjq0Ks6SCpr4mPUY+cgsQDYsB3aJapSSma2ZuH1yGrMINRTH1qrdFk4
8vW9CnEU6JNr+Ed+X6xqLwOT2Pgwz8nveuUZoFGJPhTBbBLGPl295pWrIeoa5JoxR5kIz7KsjJBg
H9BLKqcpy5Gte+yrFeqMh0KZqD0BgAN9JdpE/ZHoBkku/5rc8zZb43Q9mr8Oi251UKUiloIKt3vj
BHcyVC+UlzmBEAWRZSYoERC0pQCKsIKm9VP/1zjppocpLztFJm2lk1o+dL78EokDxJcLSWI4TZYh
6p7H81r35R77Q546UwweVSk0Z42FKlotwSxmkTrZORIDcmnkEuJ5cBmB2SBsUbTkJCfmzwLayUPV
EzrdLUvZ1pg6FCzj1C2fp0MmKiTtcsFzI/Mkm60DhfgNu+H6b1zYdd2o064pXRwLA7aL7E4O6Kbz
R0Ki1wE5Lofgr2MJ1q5H9ouJpS72KZATPJRgrwV0fHifTwCQPfTQYoAwnS4DuNdt4ockNpPOVEWb
XSFax+4tPoDyL3UnDnJH3Fv/Wnq9RwTxsuN0Ara73LZOvCVEC5MH5XvUqpUnzmZRS7D2L+V2lFib
IQlLCjnGBHGI5zHH/k2/3Xbi6xmLxSgpt9MrXBM2M7ZQAkkIQKqVCH68PM3b6Q317sLLnfCsB6by
/A/qOIztS/PoNiPf51WDaIPwr0pbtCaT8iU6h2smaTNjMg3qaVFqRqdxPUiO/daHxv0zz82uxj0w
JnP95v3rjBiUy9FF0L6XYF0E+7Z2mhzA5A0bfAABnhezVXyEpaX9xo2/YSUuLpmJrwHi1TDlhcIy
6qrOx14h6TTS9eCjJcBwgce3ih+MQbKmknI6g5E0ohJf7o360NyVm3EvXSq1jZ15xk4+8IRjimF0
/YFxHSDlfcS4bEYd2coLSEA/QlcQKebxR73tQXc1goUwR68sAVCxJf1Wx6sCUCgLeGcIND5B7UAS
3LXYpWp7KPhXQzoHLMzmeii1sEE5O65LKjUBR+hGLwor9mcTLPK2oWf26D8pSrCRmxDsXf6mj9P7
LvjhDx/ykO3EoPNGpd5lKuI8ObJlKH8ErezkRuMy5p81CbQzVCWDyxTEQBCsctFSYzZuv0fmb9Mc
arNAr3tgM4WUyWn5sqkXk0I5wF42wnacMCmN06ONh7C+i/cqMqjpNjn9q5rRwhjlB5thHDpVxNHV
ssKUVU/SWU9yMkU3hkNjG6BWleZRhzMqnYr3+ae0yZxwE/9IYytxG1uAiqBWWMO2cgxG7mHVK12H
RmMdIqUt0iJAZFk3xWQWI1iY8jJ5EsvBUzUWyHDVmKFoiqRDUkGXqJ2sgRgcDV+YR2iqcE9ak+1r
zTeccQIFZKrVJSPIWw9LFoOjXK7hF1Muk5Mz7WqPcGugm8AhneSEEYIVuxLXdmsJKTdrxBHqBzFO
wZQmv/lq9pR0YuEKxdWHwGJElH9V016Leg4zSPJTQmJVR6Q0E+h7fKB268zOAI2x2ZpRnx5euCfp
o/qRPRpMxaj1wGDxGZTH1WNpqOUB23VE07yxyU/hKfo17snrAMgzU0Druq143Q8WkJzlCxVqBzVB
wUWSCn877GZUVoNtDO6eLTolSYkoRcTZeNF9uNW36W56ZLfErMd9i4FTrs6AWgdAVeTd4PpQQv4+
FqBsS5watbDZnL5XrgT6PTvKrL6yZPSNRJYPPd8AWTXWVKwX6BafQnlAv5P+7D3Cp7iEglY5QNX2
JMZmBJdBNLPyM7i98h073mc4fIXyhxqE91KjwC4Uh+c5OUnD+5gwPCLjNNHoCyMbuDkmxAj6mDiZ
AvHjmXFtsSxQUR8q5H92pigF5zQz6IKjSPkXutkot1xXiYZXQHet7iFBTGITAHSxSglUhdDw5v67
MG9hifI/cZIJQkAQQtrJd6Vtv8dZBNlbvmMXb9YrtAtblBviylBAohy2UNIHAZRgzqi8+Y+EEIUA
/1mXFMvf0MXvWOTiuCfY7fDgn2e7e2h1s3jW7RFizek2P+fv9V3s5Fb08t9CG5XyNy0f+uMIZWyS
eFEcdK2U94IJehCnddD2nrUEYIviCusuWYcCLSaY8jNNXcoaT3pqodqx4V5rKIIHuxYLqncWaKHM
aPOfTVL+pMj9RAyJ+hWBInbgRE8szZ0dKzbRW9jtWTCZvxki0ri8IMq68qUQqZaKEYQ4GepR3JGU
Fmn9jt9NgI5sNGIz/eVq8AGSyf/bo/asWmlZnGdYStGFYjKEUIzZ5nFGEKlWhwp9Hlb16L9w9r8C
xy7sUndlFYV6lBKCGTFzkD63eICYK1YD5d+cyOvoqI3aaXyezGQ2CRl79fAHSQShzYFdM8JlzDgY
ZDd8jXau9qgNGo9Q7WkMeAAiwFvfo+B4jH7JZnbQXN4WzRgBloaov3T/XSx+NUxtUyGQVAlqmAhY
/0falS3HrSPLL2IECe6vXLtbrdZmrS8M27JJcN+3r78JzcS4BfE0ZnzfToROuBoEqlCoqsysJqdL
H7PRELwnt2+3Pxa4201FAgtMDrLGWkmcmsxOGzXhlN0JvuBmgePPueDbKU0K4NTUw4wWzmj6sfPf
I4eD5ISQgXmDKp/dQv9Z0kdac1YOtzqrnkiG3XrqgxLMHsTPPesW8qWBfvjgPbgWhROBt/FtFcjo
KaRi1UfLGnetGV/nWfJY9eS1n6CVePlT/kNW+Gd53NVnTHICJh1mLNPvehBhO+acYKQ+P1rJ6FNK
bufW9krdPI4RFHnpcAIi9aTFXekl9oBHyFI6eQQq/yF5QwXjVI7GNWaf3Ms/8x+eI39+JheB2k4t
8pq16xlDN6NIUJ5pyDQnkCiGIjjzNrTsbM+5uNOV5igbLc5XCU3VMLrrAyvE0xwpiATx5e6UuKgZ
Vq7JAOT0tb5TQjD7KHg5xJ6oA7xdrz37LVx0kqIqNhqGxWc0UHkgnYYM4+BAq1zjNzAxLDZVW5uM
E/cH5O8SgS7PdjvjzD4XrbIyy3RZRzZJIogy63hdU59dN+Zb8l17aU+M+SNydU+w4YJIwuva9BON
ol5iW/AygzeOcffgi1PXBpML23UqpMEShGUeE1p0bQZRYZA6lRZdbsYRxbZ8Tld37FWwVJS2Gjbm
Sh2wEs+CxbJPyF8IOqb1TMswFVW2uKg5FkY65UzDx4bA/GM0KIVLlmW9mfBmBelyN+a31kT7w+VP
/A8Psv/4FA9AnUnWaiXLr3vP6499sN5Wz1B9Qr6U3VXXOrCb4XqCOOsdNKKB5r5eRZCKrXWfhVZe
SmfK0jhOWrxIrQ4YRhOnWnmKy0fJelCm3eXFii55XjQHzI7av+AGQKm/1CDo6Z3OUw8KWAIYJlQ0
GLn9cUFJbmoMZwxRdOz52bVhFFk8qD37uC+Lm97awXDdgBXceF13wy/gb9hw31E7zplXHxK/uxJR
eLCAyJ8p+cw+FzZAkLCQRV2QZOSdGwPz0PwSfNHNS9gisgxaIE1WeUBM0sv1VLMJkeXAZmrn3c/e
hywg6DuE77PN0s2ZKS76E7NWqV4j+qfD1DtaT391SvuQWgiFE9FcdVl2sWIezbS4iuYUvMzDKaHp
UxKLJqk2v+rZD+F2NVEImlcs8SAFdUfQsIDo7PJn3bz8zyxw+ybFRWOa7OqhQ+k0de8hBxjJEljK
KrAkWgsX2PNunIuY9eEw6W7Vb8AdCXKL7Uv7bC1cvplMs51WKc4ggzpqLsNkZGEMMd2SCWcIqh7b
j6Iza1wUpbFBMYmMRxgbzaI7xiwLpqFbmzFUBVic+HkiWiBfabHQSl2LEpvFXg7EBY7pJglsDKAY
QfUgyt7Z2fri0X/Wx0NckrmUdfODlMeATvd0GpqXrH29fPq2M58zI1zZN29IGxnsgJdHoNwgBF5c
oyPx0M2OfZUHaKKwjKN+WjxMg76NMZipmiDzrFNzJWQVFDg9z2sDHEY7lDHO51S7au5m9+1N9Ipx
bytxlOygHypMnv7dcMPZ+rlIU45zDPQd+mF23blW37kgnXPoLBJ+FvgeX5SB5Ly6RBUK3kn0vSWn
ShdiHkQWuDiSjAmGytlkfu/NqkvvEyjjWfvyanqht8New1iy6LG+3Sw9+3ZcQGkaQ1VB6IiRQRDu
9OngFAndkW7cmWrnEwNKHBokZVZch6PpJCKU3z/4v65pum2Ylsk/1FKDFHE/fzhjT530tblrHiVw
/wEcEL1oRxTXHpX3y+6ymcBYf0xy3iKBICSbB9TWighgQk1Vd9KY3gCH4pMk/SarZS8Kqdvb+sci
91xbs/LfbRktlF7ik4ogxxhaGk8P83vzlxglQLZpiM4WyX7SWSYjp1mnTD1cAsjQnQVShmTM/U4x
HWoULm1vrcyp16vs12o9TDImqhIUMsuD3j7LyUNtYGItu+mpH1dP0nJqmtt0eKjsu7R4tuNrGS38
EoOCU5BNgCRWP/LpVS1Mt6HPWRd5pXSQgH1df/TEj5YY49KdY9t3pHuIlVNH763sJm9P+bwz0vsm
DboBkSE/giBQMo9WmTrJ7FAS2pkrKZ5yC+kk2XSk7iWZHhQpc8wSJzG6VlLiknRHyY2JVM1+kkAf
9H1Q3GTe08WJl12XHEgkuwVmtSXJTU1nrGKnU721+TnlxwbYv8azJ0x4FNez6UZoN7ZuYUSB3EvO
qO2j9j3uf/Tqe43XmaUdsgWc9faP2QqliTgTZFsSL1k9aT2CsEQC5QAIw5beS+KjSnaq7ES9G0W/
puzWkEBognvMGnaaFer0ZrB+W3IXpPHkgCreRRM0VCe8ADHNnj5aZgcpdMDW5N5F+9Xt+n3c7BoM
D9LVjatdMlznxr08+228q7KDtXhFfxVbxy6+XzCUU7sDwbyI+qCR0TFTyxmXlyZ5quxHrTpQ65S9
5zHK5cNvsoapMTittHgxdUrjNc1Up5z3RqL5VD8QSNX21V233OX9TkkDTQ9X9SD3V/i/msiZy6ce
fR47AIe+ljwl5dUw3ZTGmyQRd+1PqRJW8erISupI8iHGDFb32lJc5f2PCWPs8O02pL0vWX66FE5r
oMarfs8qr1kxnrw0bqcfpul9qqiTm4999iaBCRRA6vsm3o0gb4pulOFRwRRbRU0nrpw2UQIp+aZD
Qq9Jj3UczNUPqaRo1fyecD4T+XeVlX+Vhf1xaHbrn3mXERV2TRd4l6ShB9fuJk0VxAxRyOBugqWN
SiutYSFuTUcpe3cx9pfD4HaN7CxEcJGfVPLaTipCr6w79o11KA7jD+22eLGvRx886+im5Y/Zs8Ao
C65f86E/X47LLnNrUMeM3XATGEkBHfcaJCfynunfMdCtwNp29mVZloJ5FfPLG52oULIxG1ijT0x1
Isp8Cp1DaO4VxxGFxzmcJE/cqdx+DfzHKj/JZdpdhKl37F0q55VjxpNPC+WqyzQootSistc/3KB/
rHFtPd2MpLxf2ZtxbxwS135OgnZnPOQnNltVPka+6LEjtMhdoGsRj4qC4hN4Y4snJaBX8RuTP2XA
tzlsw8QXvcs3txFKd4ppKzpmrLlDA+bXnphsWKTNg7oHL5TxrvSFoFq56XF/ZjU+kuwzn24AKqDR
gOdqBBJouxz9RhU59faXO7PBeXW1TEWrasiOu98K+HiLQ3xgnEV2SCBNyCgt/4ov9swg5+PKZJq0
YQWNFmo16bdxvRlE41rshfbFo89McJuTaeOSxatmBlQfdzlJg2LO3Cp5B3oX3LQ/UxKmxU+BX4v2
ins1WlnUjUqJFI69Uc2g/QbuzH33AqlJfwz/G3CbaOf4stuiDIuSsWba2PmAnWHwtrhLQBcfQa71
CSDWF/HsxWae+ufD8oW2hEZzrTBWFkiKJQFV0Urru7l3U9XIw6WWcrcZaR1e/rSCL8tX3OZYldOC
Dd4b1Q+9mh3DUARBeduZ/8xEccnwRMs67RmFbAnx67ZO3Dk/NIvghIiMsGWeObNKEiXqEjhzk1V+
WkLTdph8o+8Et7TwWLDfcWbHStSkWRhItvfWYDwqXh4kXnwN5sUbJreVvmn3l/dnu7J/dio4j6Yx
MayMbZCMHrJl+TOyQn1fgL+CTcC0b+ubnLlG5zY4o6LH4vY01plxztf1ObOVsoLf6TfTk7oDeYaf
9258xZoL/QFoSNDWstQh8xLZ7e8xk/TDOImEIgQB5+Ppc/bNu7RPIFWMS32OaVhJM+B06m1slydl
se8ys7+dCT22SxUIvjw7mF8Dna1YtmWoIK3nDm6Wo6tfMOBUi72ewY9CfSbea/rRjREsOxHdJdlM
I+w/9rgzvGh52SYa1tn5/TF5n77rLwp12tvubTnl36zfmV+BDVkNlcVJVwe0MPRWRzb6Xt9NN5mQ
HHnzqIPzATzr6HnIOl/JGiM1T3WKSl0PxmKJos7EUrf4WvMGD4jbQzo7ohLy1k5DJxPjRBbUcmy+
uQNu0dHIiWkGQ04x1FzkCTgFh4fYHG5HPB01dXqli7E6VtWeLm/21rdHDqMaUMkmqJNze60MPV3l
Rkb/LoIKm9cbs9K5mp3a33p1TBxqJvLussXNdPzcJLfdSrFY8cKOdWo768/J/5fiBMBjVep0FRDq
gLKAJlKo3Md8lj/WKhoeBkBjkAbnl0pA25frTI1ozacbdAd2ZVvuRxLHTp7OQW2Se8CRBLfMVng+
t8mttRr0Lh0YjZSlNX5Ujm/lorxpZSQaORCtjQvParyOMVE+cuMlBFiUOHMAYIef3mATk8QxMFBV
Z+DqN6CHKnp9sEVc+rBcsieVCWwz8ne9ezHLzFVyYT655SCqpakmBBBAxKtyl0HTLFptjVgfQzow
/dMcrIEGHJM+rmF2RE3BK4LmtrqJA1GrarM3p8E5MPxIPuabP1999VAoCxTt/5WDrV7ho8/ORDvC
0kcd4kp092zGnzN7/KtKn9M+TxlJSrIH9OC+9MDye23UDkM3q270TJ7V179wyXOT3NOqnOY2Iyxd
z/fLEwjP5BkiD0zJUw7kb8Zzd2M+ZcHfHJtzo9zrqqga2vUMybmMpROpv+uxEmQt7FTwB1MDjY+i
g4SdfNHNqMZ0bIcZFoj5si7wie7BVq7t9R6yYIKotuXoumzJpmxqtvmloTpYMSVLiqdwp3XuAjHi
qbtLukxwNW9a0Yimyhqe+gZfmF8TabYkiKAGSYs2+Kg+tCsNRgrZV8GBYMxN3JeDVI1l2rKF+SL9
I4afpR5pL6vSRHPgG/cLemPKrr1itBqpmJ9zI3J9ssQFj6YfSE+TTA0qf4D+ONARCRDaOeDZTOYU
PAlBjhGm5qF0/+Kx/ckyF1PaLp5XRcGWGcjhr8Acn3imlgzfStVWBfu21XzQCSie2MaZYF3irtll
7K12Ru0RI2GLD8R0IE9OfFxQDKrDWTS4sNX401UbuuOALtk6iO8/R6zCTJvVGGBtcsv96gEXhtbK
DEWO3I8D0QjQRmjWERZV1dA0w/oSmpPC1KVYTgFaMH+q6+w3KAmTGpg+8yUzfBXT88B0is7n1qmx
LB1piyVroLLi7rukpUsTDTAKymAkTO+lp8vOqnr16ILG8IOqWCaO2gdoBihP4pnsTfsIKSi26YQJ
uXz+wlpZSjRebdTbGrwdKR6STg44l1N0UUgHeicV42uSC2fO2T/LuyUU5Q3g0Wysm28iWdDBk5YO
y2bCx/O3LsxCNVyO9R0VDipvXOq6DeFCU9VUJKU65x3zNIGWLJawwj76KU/VzVqNb5ejzNZHPDfB
/n4WZJaiiJRJR5CRO/Apjzel0ntxlr+taKvkJL7HZId32eJW7vlpVZxn9EtVIYuI0BJzCmfxc+Vk
XwHg64IabL/mu1wHgCh33y9bJRv3kG4jebEUXEaGwr8ozLFptDHBti0gjo6W7KkCc3+s6N6wPskd
lNb6t1wOF/moQ61RBkXMIBmublzr0a1i9ocayrOlpKNh+W615fs89k48zl4xHAwN/6nZD0o+v7aR
aMpt62GG3wv/MgneQ3C2zxuUlnWTER1fy9Rp4jULwSfS0k7ZJ4XRxF5OARXYyatelntd1+dHXWow
ctj1WfdtUCrtqqrteHBsOaE/58pO7ykxpJ/TrDaPvVTPraOPZVo7qP4MpStL8fKWTniD0GKJHHvM
tMhR5gIP/ymNni2i9S+Xt2UzKCNK4o2HOXUFJ/3z8ho7rYd8UVhQrlFYmyG+xyRhPnja3Mu2tj/l
mS3mbmdnXTHHskwJbM1BZjjDd80d3OG3/Q4J1G+qAzEL5JWJZ9zWhZMlHiPLH4IM5/LbfwUcZqkV
F0cM3EeWjWwatzwfR5ouk5eMxezO1yyX+OvOxuBEajjTnvEEiW7aLS43Q9ctdN8N0/j6yqz1Xoam
4go+96V0V9AkWEbjrmPixv1BKTOnytZgid8aVcBdt5EvfbLLffW5j7XexIELCiMo8tKryZ5mmWBv
WYby5WOeLY67iwxjTe2UeUmvxs5gVg4kYDwtmtzZSgXxi/3eS6a4ZMlQ5UJL2ETP0sp27Ugz+JCd
ron+ojj66btxwd+26qaC6okaQHkEFOC+NYqIT0Qr4WI/pJ1z3abIZC2jvW5tGgxaI5zwEhnh4ldS
xVPWNJUa5CgVSuinNCUgjVK37BQKmgNlSQAYnd6sVCr8xrKemnJ8buP5u56nv9eRCAC5WxVNQ4cU
so7EXUaxhUsammlI7A5jGAEa+mazn8nRKEK0RyBKZHhkelgg9pA+jyD4/y+qWpsuf2ac/f0sANlz
V7WTCePrdNXuWbQzjgPEZX4ymqw8FCpdb377M3tccDUKc5WTBUdo7dCB1OSTRDKPxuCDLbI7zai+
zVLy0Nn5zmpeswyzFv2h0XuPEGRRl2Pv1oMa3x2VA9T0NNnkrzFZM1YaxZqKZBA6Z3dWiIB3Je/X
yFeAMM9BFIa5Bs/+dtnsFnbh3KzJseOuVlInNbteMPG3ODRx9VcgRvdAaARm4cgYPPJXkIlou+a2
/h5BF0r0JhUt3OQOHDhYmzJZ2J43nnb3L05SyZVsaKT8mz1hwkiQIBxuZTuf1s2dtEmOjAFQEDvQ
kgqNWQhI5m6UNRlS5FqarzTIo/k5aA0wIdErYU3W1J3qynyIFqNkbHF17SlGMr9YCgHYaIklV5fG
eleOpN9lYz/u5WLGNYnE1Q4mm8reolEM+JpteQu9ccjsFKl9qnM18RH5dQHgYPtY/+cs8TnDYE71
LIEjOlCjyI/rfE+mn5fPjcgC+/u5o5LWrOcKp3W2V0yjqGE67S9b2MqCP+0Qd2OB3rhV8rbRPrqK
cr7TkzBDiZ/x+tiHLHKwVVML7kwhUo85/Zf7C+/fD2V0HY/Fz2sbyzGOuhgHMlE8KwTy0QcYMdqZ
jwzPhrHbXSPM+EUmuc85xEXX5BNMat09Wa/rCEwWhssibtw13ugX7+LXIbtX+GUaSPc11IM0PL+5
63NW46oEq78axJjF6tPsqgKk1BzoVUqvl/k9BrOPkgqOzebtcm6Uu1FpMuSKmWChWTOmQS/NWgCo
6ezSSdExWIPJuGUttJ0MCFywFg119CknPrh40qBZ4/pgQfvlBHKw8i2uZfsVAz/L/DeRGI9lgjk8
DV+Hr18BRNFEEaZLkXeiS4kySPSuhKtrgCh8cQZHBPLdyszOzXHpkhSXxFonmDPJ+0QfRg1MPPPO
pIIeyqY/ndvh9rsi+iIVqYGg8FAfm9W3f+qBoTngvJdvpeulvin9sWLSXqLvuXW4zw1ze95NcRdF
BI90wGMC7TdkloMkSHpHCaOf7d2yo7LIouiTcimVrRWjXC0fO1jvp0M6uDWSiSpMYfQEgRhWsJP2
8YModLCVfHEpzcJUjM1e0HzuFMtGV3RKY6O1kZhuWcmSU0tTF5R6Zl4pY7We+mYwQMM2U/dytNyK
xwYqoLaC1xKMcyuW9bmLitVSAz25V6EtNhfz/88CnyjgadwonYZwsdrUaTDRPZh3l9ew+fXQXLRt
C8VwmY+7NDNQaGlnOyi65UntTOiCVmEO1ipXytEgipPypNedLFjX1gPbMCyCj4fLWEe6wYX7XGkr
M6cGyAQWV0Ijdd1p+38VPZvd5RVuARE/2eKyDlI0XarVrY3Qkt4u7pg6JGyP+S0qc93b/FxfSddD
4SoSJmeACQxFXZuNEs8n88xTz27tUhnoqkWJETT14gANeqw0THl3iRNBUreuhA0xtpwv/sCodkx8
YEC4uJBDhrwo2h6fdtT8dl8GRajVjg3mzdnXRqcVauxtkZIYOP8G6smyaip8yaCu+zkyrNQG6SDU
YlZMdlMULCTZhSwyQzyS3aC5DF4lefHfRZ0z49zm1rKJLBKazCBSNV+KezugbyjWn+a75LR49FXb
1b+MkyJIkzYcn0Ee8WrAQCUr9X7e0khq5amPWimo1sWb4jXzVDRz/cvndqNCATQAdGkxzYLqiMxF
lwaTTSNtGgkz+s+xHCqN6nRCqBP7R7jDAiMWUaE6jD4/z2XW96oKZuZaQh/soejuG/UqIb+V7rpF
tQ4P8UDUgNi0h3gJgB9BU4w/nH1VFn1DYC8vzJ+VBvb5TPkJPfIneah2Mzj4qG56ka6Ef/EtbdCI
ahqLczyocdQVDYJ8gxT01n6c33uQNHVUVBTdOhU2mm/ATtqIbLwfWPGcNa1mSoFc3w7NW17+uLyI
jX/fklnFVdeQJuNy/3zqTGmSqrJapWCp+tc6at02Bvz0/2eDcyfV7pJoUjWsYUiP0jztQJN8f9nE
RjxEZ8bQ2XEz0RTi4lNF7Wwlk20EGdA1HYn3FMOmcXod9blnZMANXza31fKyZF1GZw1dEcBauSdN
LBk0TTQLzjrHXp/nYSoR7aZprF9QO0FYGvrWGfT8sQWrrzNk0uqk1Xg/pLr6vzu0BQ9j3T5TQReO
uwhsqZz6ho4mBmpWL4Pm0phfVZmoorr1ec+tsFN0dt0kQL2uslyZgapHzoLK2Vyuuy56TIBGSwoB
dnEjRmFJKBaje6mrJp+1x1gqBl/LOAR8sbsDK6LiLSRSb0EAIQRCs6PHhapPtriUvSLjpEZLGod9
NpjHJU6l91KVx+vCyoejnA/WobSmyJfRBrslVCOhYuXtvbEUskc7TRZElI1s11JRuEYpwcbi+Yfc
lBWjNnTotWNMyuuzLCyk69JENjP8unx+NxK0T4bY38/2s01GUtMChtq0Q69ncPr1h5VVQBcR1+pu
q+XHZXubW3q2MO7aKeI8H7MO50daFK+2f5JJ3wk3c+MaOFsUnPPzoqJ6yVVlxqLk9dGuniGT6gzp
owFxrHKC1Joq+2kmWNdW9PyzYTr/TCCFYVQYokdloSpCE+AgWokugK15oE/LYkf4bK9IM5lSltQm
qifSDd1lfg3WpnA+QLjObRsnDkT+t/W0/2SRiylN20xS0iKmWNcEsg7VG1jsjfIeM0H1h7yy7hbo
cLzNKDTeXz4nm3EVTUu4uI389suLfcYYLECL2EPWcVY86muTY2IwSAtQNvklIj/+h2/7xxzn/koy
1Kk1Yv+mg/miePpHcxYZZm04LLe0BMvbdoM/5rhbSq1pTtOmMYMxo/uoWo9q3hz1pA0uf0WRGc67
l5okU7vgI2a4fLry0M+aC/UD77KVzTvhbKs4n86keCrmAedyqa8K60GN6r2lPtly4caziJl3OzD+
58PxT9bGVGspAmIr6LKHRkVlQ6u9dCZuLkmCELx9Ag0cQAM8DibhR2dMIOrGysaRsIs3MIx6cXNU
qqdG0yB3B5AiyI7107pC7sCw/ChXnMsfdXOhZ9a5i5bmZGiHHJO5M1DDpdk7xLqZQadDK9Gw2uYV
AJSBRmywDX+pcNQkw+uCSFLQ0qx7rtMs9+yyHDxFo+POqnr5UbPV0qGRLFI62DyeZ5a5gNZLxVpN
K75wrjTuxLQU5qulE7VJRVa4IFb1dWrE9YDQTKVTlMbO1Ez7LC4FXvCRgH/JIM5Ww++YOsnU1mCn
89FbexxCete50R4Ayvhbf7B61Bsjh7W8apAEYKrsrTuoAnmALZ4CcOD+2Uv2Lc6uCLs0bQr1X1zn
nnZAUWeCsJ/hSrIj3ct76yY9McxEDWqi1NWd4apvgvGaPLPKxH9B/8deDJc+CBdTwdeDFGZM4rBN
tfV3QsD1LmsZhl8sNd6pTQYga1fZuynp4uvUNEGh16jjnR6Xdixwpi1YBWbqwdOH2i+BK3Pxtrcl
1bZHeJMFGpZvEphuUg+E0mEXDC/job7SbhlleuSkYAqUryTVkb7FQlXArXKtpeJljwYEJvugFPp5
d2Yg4JuiSgBqNXbGYd03kL+wtVDPwMLYgf7Rh+5t7cQPIua0TQ/4Y5dXtJOryGiaHqtPI801lMap
Gky/iGYe2Pn+st1nVrgHZFssaaOmWB3R7BtZBnoB9b7LQVG0EC5g2MBxFyMqDoEMvHJZ31b2m5n8
vGxjq3l5vksfqcKZD+VDXasS6l8fTapMOsmdA/TNvvbLxiX2vgf/hVO6wp4pC0OXPh8XPsBplfQd
+3yMp0WO71BTljE/Obqjn5JrHUq2/l/Utj+tlIsWQ9x2kEOOLRCYGL2jJmVYl7lL4ySIclBTTIVH
uu674PNuRoWzY8JFhU7tS0yIGpBGKKYjbaK3Lq93FqRsZ5DmJkoPQIT8veyhDTGv6S6x6f7yD9hq
j39aNR8LIKpaW3DRoH5hSIXh0WZbHIOjAKQ4Hcivohbyksmd8r15oOBwaUU60KJTzGVlc9ujrJrZ
JspFXe00AxQRF/lXmqQCJrOt6adPK+XiTVpLRK8y5vd7kDmAtYZiapMxBYsO76br26DJxBg6Km98
EQQqv0Rb8jVGN4Y8SLUR6pLsX942kQnu2KSGPM+6tMThZGvvVZ8GqIsKyg3b8flsGdzJGFH2LjIQ
dYZj3SEqxyBbQP4TWGtXe0YZt07Sx6dqpvsyUcDSLaHSbqwSpuoMJWxV9SZV1c7R1bzw/ve1o6SF
ojDaUBbhuygGjZdKG+Q4pFD2ejeqWHuYa20QBFf2BfkApFkEzy0ZxVOFj3tZC+35CWpvYUxTfQc8
jRZoxFjcUklA7akvhWBHNz83qju4mFF1NCx+Wrxcaisz2gjLAs3dz9Vb96jsP5Q/QEJCv62+sStu
rMIRPvW21olWFHzM0hTL4GkFM3wUGbJQcL+g3VuNM1zPO/2E+BfKUIPpw+I296P7WdQ52Yw7Z3Z5
eM0sa/OQFrCb7qtTdN0eE7yo7xn385I68uCAouR7/4QR1O4GfNde9F1wij42kN9gkCJDKAEDmLrG
4+/VvDSWtSriMGpRTkpiqXqxGsXeK7MOTpA+JvclrVNQd87Ebp1UR491mFaIEZnDBJHKyjh0UrSK
EL6b26EABKibgMYB6/Q5KRrlrquyGjWGKenvpjI6TUTfpXGFeV1b9NTZCiI6ypcAV8LeVyQeXAwT
qAiIGcYywW9g4nhfdtWt2H5ugf2Cs+QBbGuxNVaRGZjSetPP8XGWaSAvwnLlVrZwbof9jjM7ai+P
1gDuAWBFmb5n5ifV3vYHkPTrLsWZCoZKdHxEH49t5JlJfShn0sW4tvKjcRhVALEj8DWu7vy9f8tu
dUjuiYBa2y5ztl9cQKal2XVmxVZpO/JvJjQ07uzHvvLAwlnuwMOJchDjLl+uQKg0v5LYEdHnbe0n
2v5oP0Jo+6tGulqqU5Q0FFh6mh8XDBukY3qcR8Fw19YT/NwK92mbtqRapqeAwY1zoI03mvXbbsFm
Jx1XEBFkAmtbHmcQGaMwCATgOeU8LqdTnUgx1qR0825OpSs61leZnft5qT1fdoet7i1eXH9scf5A
1DrXFxUcrqyMB1io1ytuk95C1mPf5s54Sg6Wmx5Tl5ys7E7UG986sefGOScxO1nt11TFjdZZzVEC
b27iyItkCsZwNl/+KNVAJAk9WwUzep89Q2EE1HMBilwSgtARiese2oalA2SQ/px4GYgPIQydOWNI
X5f9+gjuJ6ZlcvlLf1krrhagRDFXLyO2f+kYyHhyNjXBZQpcndvRQ7WKXgtfXIFZAISZ1YkIMj3u
2NCuRLkmhoXFxDjTiMIoOUa26Jr8eksxM7YGjBNgK5rNpyFqKq8KprVwS+Xe8MR0t3LLKXTwPYB8
7GoFNM8rBKeU7c+nixEmVSSuLH1V5S8zDX2Rp1kcwaRWALQMYryEgsXfXp0Ss+6pPjhrpfvZen95
x7a+57lV7hlQWP3QjCNNQJI9QoACc6PfLVJO4dykolrm1uE4N8Ud0LlcUnXp4ySsh+gpauddNYvQ
eFsmmGIZGtTIVL9c4wu0PcfMSJJwKia3XZ5qunqXv9e2BeTApqVugJkUq04MamKXzOix6266WVQl
+qoJgnOg48ghKGqsm8/Fi3ExBmLN2BGouxdPOlR3TrIPQvdAP4EUr11cDWewdfI7yxSSBLCrjD+D
mNG3CbB0GBXnRxcqZW7olMF2YUph1b831vMwaf6Q6+64iHSXtz4lRqMISoUoh32B4axzOWWJgs0y
pAdavM5VISi4fS2es09pGgYSewBYQS3xOSRGmpIukg4Lrdce+w81S3ILtUV/vv4vxGO+oIZhzQSP
BVD6rAfPzy4o4zjJ/YCjkdBB9gc83LIIYdjs7/RO9pXEPBZx/RbPxJtqTQD12Qoe57a5mlQdg9mx
S/BsSgeJeqoiX/VDfV9b4GXUxvd0SSFmtD6Dw+Z/zTQ/1qwpiqIjm/9STMz7SOtGHT4d9YZH15eF
dME814KN3ApSJrCmGj6tCtApl4EpmAHRtTJNwl7/1c6/tf4graIpq63TeG6DC4RWSfQRITgBY+J7
mR6U5e5y4NhcA8GpsHUFtyN/o3TJWMSAeybhABiIKxX14JgQcnfaVTSk/7V2yDZFVT46KZiQ45+0
tdUunZQWCagw1MCK3WJ2GK8l6AzW7wu66jtth/eWKLx/Seg+rAKXr4JkBKhZLm7pGKzsignONo/R
clpsg1xBeGdxkxgAzjFZ293lD7q1YZaMriyxLFDG8XGy6MDj2S/4oKYNBcyJuHMtgixteTSbS8MM
HBvm4sNh0ddzb4OOJqSGBfIdgI4hpBOfCgKdeCDciundALi70XOBV32tmeFbovqnYe7ORiLCz5zM
dOyruoJbWfKgu0ajgC49ok4EzctGSXca2Jjqqruem/m6mkxBSrD5Yc+Mc+8AraYtirIw3lrDUZnt
27Y2BHu3eURxibI1Gmj3fcn+rWhqc8hIh2BOXNzpqfRSz75fT6hAFHsF8ula4QjVtja3E8hPW8Px
xHwZ1xvILAgZjrIehzpkf6HX8UBDZiy9ExEabS8PhTpMHGIWCpnI54unL83ETpgHtkwp2gVIf4Y8
SOSRWzXyzckr75loq/7+Fx4Bv1JwZomt8iGGxnmWyQQhzBhAdFCtTxBVEKEKWRjkMwQMUhvITEyg
Wf+PtC/rkRtXmv1FAkQtlPSqpVTVi3v12O4Xot22tVP7+utvyDjfsYolFK/nYOatAWeRTCWTmZER
Iqi550US69B+CuuSxgHSFxvK7VPuRjRePKDR+bFfFu0JY4bq6frq9gLo1rJwxVF7MJMFjaswbh4G
EodGH3u2KZPy3LPiIP92VCDFKR6n5yfXT7mRL4yC6DJpT8QqwszKwnJewuuL2fvGHBW+SDF8jUtB
cBDdqZOClnAQ0sdBGmMASEaf9luJSDyprQnhQptyx4iSGCaMMHk2X6yH+EcLKhPMgCqB8hPvC4BY
bjJfeUTBonkHnzBGNExJK1i2TGE39Xiax1pX8Pal85dSX954LaWi3z+x/27l7/LNpiJUFGbbNiqC
dHfof+mHdcw5aIhXQavcCUGGrQUaaALk0ycXLSTEaAdIQ7ztHZTDxftunuKimm3YXYW8c3/5Yjya
T6gEHdOfMgjU3tXq4Ju2ELNQLRHzWN3M9EZZr4MFhB5dCwF28jVzXsxMSmG++t2F0wCyihokwZCS
GJcVrQI3/YJFrSESogleNofNC1QJM+WoPWYn46CCKfo2Mo5958pmRnfzdQeUIr8BIEjzhK9iUqMs
6SH5Hmb9lIVgiut+RJwwXzEr9RGaempYjDXqsm2Seg5XG9ByZtGhoqP5sCSx+eX6N7oT6mwVkj8G
QSjVMchxHgro2FA+l/g1jtK9JLESu+DDDQ2nCkpjuFGn7KZOTEkV57IdsdIobYwKl2+dR44Z10Mc
ghEDw0UJtDWTm5VpUj2Ur8WqQSlVvd35SM9MCrsORpU+NTIE1i6/M5IPNf/rVqOpOoAlr2yKeFzi
SjzfyCjXl5El45pQzJBtat2ZvXf5P9dPa+cbcUANRQgEb9YxDSHUFL3Bm4H3WAUFQjfush8kI4E9
N+E0V5kkf9mJOSiyAcuB78RxLhx15EtktjWMGWVyzOn02Deqmw1M8u5Zf7PwNa7zFwT/UdDQiCmu
UpR0AHIIt0Q06J8iyrGmyZqCJV7M98YhygGUQ98ryGG8N5EdSfLAvc8RBDV42OGOUk30K87PbYJq
pqL1DNUUb/IVSKwxaDJDjbg+reK7yuvfH+DWmuD5dmooek41PCWj+8607xXyjfcfI2WSs9tzlK0d
wd0xHt1FSY5VRRW+6hQNfrSkIy3gZiyxpO98WWcbuEaYzdVUVrVVMwtLMiN1ucuWrvGryJle6NLX
0PDq1UcMI7feRFoFUl6jw1RfR8i5qQjXA4DEjJNdZZOn6N10Io0RfdR5Nd4V3ECXo52K3q2HZgYI
kaMRjHYPDQFsbr7pDeF3bWFMrpoOaFmYvfkL81IzKt0Idb96U88aj9UEwusRaby8UKcDij7JYcx7
S+LB62aKHrzdbOGrTMdJ44nd4SFj1b8qC3pxNPnIO+szr9ihHc3v131of8PBVIhqEnJ8sTqcqrGZ
j7SGOSUhB8ASIh9j9t3hupV9D/pjZf0Vm2PNmpLmKBfAg4AcfIiynoYGCtPHhveQ7YXgu8Te5SQh
AiiCDbUR2DQLfGPnBueunBrNQgBVbxBuHppjMAR6oN5CivT6ylaHvDguFLE0lAAxvSKO95QQfFNn
tUlC0B1/tZBg53l3x+rurlGTT4wXIF0h5et1m3uxFARqCNsoOsKq8D063LbHQsPi7CpxI1AbaM3T
QGQlpL0ntQOqNHudUwSp70WHt0FpuifwRFOPm6cFQftzVXB8a8ucPags4schndjRjGoWAGYAMc8y
lp3jrntufoPgOIuTA3RUKagx4WLXbxNonBxsH5aAioQ+auXnP2Wouz1fRUUGL8KVygo1jHPXiaM0
asd0TEInnr9Se0QC0Vfvo6F9Mpgh+9r3jnJrTDs31rKhbU27hDGN3prVF0pSb64dSY4ksyJ8DUNu
QE6IVUmo5WPlFjzr0R5ht928SOo/e8e1XY5wXFnfaiDpbBNkomAFXhm5nJbK9mz3gAw0d9eGFjAv
gvsvLFEmzEAmIVqvqVvyNDTJiHjSGSDSXP65/q3tJRQYqvuvMeFCGtDeceLITEKDr63AafyYBgs1
4x4DFNnzyPkjWgMfutbI3HDvHtgaFu6BbpqMqqAwXHQa5pCzdbJvoQ+RVqz0SgSAb1nQ3AtlG4ui
/FuCF37dzB3AZp0ZZo3lj0k2uk5PR7dw2L2eG7+cqnu9vr+7HvNnf0Wqu3RB6SyLsUxF/xEhhpGo
llyoEnehwic2xXPUdQAxQzlJSbyKAwaKwsg3JQZYBkXDk2Q9uwui6Emic2uuE43nX3RVsrjFxFkC
9LTFvYmmtxOhQFA3+VOcZy/VsvSHvJ7KU9nToByM1GWxzv2uNm67BuliV4NhZGlR657ADKsbkaem
6a1l1e9JbukuJQq4gZqm8hXOrSeVF6Nvj11xV4xD7PfDEgUdpitdMvQk7Oyh9ce4jjzikJe41VYC
tWyA5tL0VND4e2+OAMfF3ddUS8B21EyPeZp/mobpgRv2g4ohSclZ7N4puJR1CoJIAkpKIbgOY7xk
S4XgmsYkP+iQY/IHFXNr6L2chlgjGGBr7zDUEYyl+hlVXP/66ewGwo15wReKpeJWXuK25gZqOVbl
98pnK6H/oxUh3GL8iRqR2SdhpESe3j3lyUOZ5xIju362Wcr6901KxXLdKcdySNDWV7nb5hAdoPzf
3BsbG4Ivp+1cQK0H90aqE+6DIcaECBd0vXg5y/ADu18pEkTgu9DvuXgf5qWGySpoR4XQZfKdpM5c
m0CFzGa65dISr+DrjrAbXTfmhLDOoxlUkzlJQsIfRiu5nbu3hn0hznxbjr+um5KtTAjkDhscQGwR
Vu2S+UtjeysSNaeqG2d/PWWFrJf+WZW9lvM3PtHmM2NNPsEnTPWxiwdXbzXPylEUiSUXvWRRYlG7
rknVJT0ueq79HNnKLIhHV/+s8uP1zdvzcrAdrHAnVEEuaLJzVUlUtEQwLtmljxEHqzSLJEuRmViX
utm0FHyXUxFnClQz5hd16b+2TFZpkZkQMhZ7cvRU03EF4R3N/UzPIQFYfru+U3uhDbSr+B+96kts
QIFkC1RNsNFz+0YvUFzR6KOhycjxds3YYORCdQU9RLFjkqrcSOIcsQ1PhmPXQ62ON8j7ZdfoXj8I
NWLgSvF+W2fIhYuiYIqTdSlN8IBblWgnLSi9wjPv4+cGhKvJCyQN/1rFFF+PrQONsFK7Xg5vL0NH
aW2mYL1QMGw2vCy1jOdi76vBbDgByxeory+GY9OpifJKS5QDw+AqJnnmJzPL7mwSfwbvrSwY7Dnd
1pjg123ctLoFFeFwprdNUbuZLvMF2XIEt6atohXGDJdrCfjRluhrrOWf5la9yYzon7/1btTyNEMj
QBwDOyG2DpCj5HGf5mlY2SV1l/Q+UpJnOsp0MS6vhXMzwp6VLE9idUrTsBkcxQWe7fsy6Z/sdXhT
GbJ3q8FEwf+2MGEPo7glFe2xsN6uXI2qQQbkkLl8vW7l8qTWdQHYACUTy7koh2SYDrUSZUZSqiz2
KSuRQ9boOrqt6XwCQbMhuV0vXe/c3Pr3TUgFa3PFOEeWR6oZKkgZKbzOjkyJlctQdG5FyE5sTXFU
VsDBicMeh5m4rNaCmaiycZzLdxHsIKjiCgI1zUWJh00RI70xpaH2RiuIMy4+95O3EVL3LXR+xsMS
aG7xYr0vFDxKssb4mh2c15dW4waSIhDsUk1sZM1AphTQo0xR41XVoCjb+BBpSRpkLX6rGxdRfwPw
PXij5rEnT0AkEskNvLvLJh7ACMTgUxOlhuymGJfMibNwysm91taBRsBJatDDdQ/dN2OC8BxcPJcU
iLqesIXjEw/HlJTBjFNwmVJ27mjHMjHp34+Miz01/9haD3zjnnm+jG1JWRp2EPtQvJbF1nPb9Mp9
nZHy2KOtAMnblmBqm0L04VuSLrlfp0XrxZDXc6uqhRzDojRvWong59kzZZ9rkAFgELsxTnUbF4dy
RAwxa9Vsj12tdJ6ZDNNjAYrym7Eu2/oEOIpyM48zOsvKlD3zkdz148TeSiB1D6ZRN28c/8wRTH00
iKwyRUTt+rdx0TR/Ik7jl05FoFPeLZYXYTW1q7JSFt13YuGKTwL7NmpgkNIRPq9pjGZw66VZaI59
4uUcnIT2vLhLhqKjRsrca6suCq97wU6cAtZr7d0g1CHYCy+nFJoXCfit8jDW0u6jMIroAZrLGmg+
R+rHVaT9m+iLdvTvCxmPD8FepuSoqTh2imcAg9yecohNOF8pc+7deIikCfVhqpMLzN+QWvNASpqG
0ZxDPar70ReTJML/3hrRqYHYxO6hHYrsTDguPrTDBHpRfEAelJ3BnWeh++QnHgoN/vAzeZAVvqUG
hbsyqqH7GOUwuDa+V4PdipOofe0QQyXbG28j4l33jr1YuF2icFcmXVqmJSQEUAw2D23YHccD+KIO
spC7gycG8ZeGLQQcH0olYoFxbmmsM9tctxLUdRDiraHPowRNwMA6a38339OA30etZ6MSJ1niJXXL
SjqGDBEFaEi/Q2XtPDYh9yntFHpqqGm6Vu7ZYIEGQIP5hB8NaHJFj3Hrggsh8+ej8uP69u556co0
joL/ykQgtoIscCtEtpZn4Tgrb0lR/cILTwaG2rWByo+JrwEjD+IofZxGPVCPRRaqC7vvZmKjfmsw
//pC9u4SZPH/Z+R3EWoT34nTM71X4CdtXXo6e7Ud0Kcksv7InhV0CFZlOCAdL25mKLLXMS2qLMyK
X4XyD03eqvr97xfiUAA18ThcgUmCM0AIA2TcZZSFTvFNYZ+z4ltWfP4XJsBXCESorjmopp/7Wzcq
Xe9M6yp+Vxsf6qg4ML2RnMhOYxwzIevIKNBbq6aJUARJE6isDGsWMUI37LaeNN0txyZyAaV4swZU
e8DF5paTBYG2sQ6KHlrysaO8KuoguWH2Ysjmh4hENF0zIaimNbAyzAmQWoWYE3sfZu2kjOaLwsZH
O21S12yc5+v7vPthbw0LD1qdEcj4WdgBI7Rv8tQdXjDud2N+mgGuN750b/Sguf9CKhfhZGtVOz/e
2WQD75ImCxVeukbxvY3vCZKs2XiPDNkh713eKggOcZ2COfYCzW9OzELkBPgPLWUMX4cYR8Zdqhyj
4ef1vVzdXrjqMOgMhRjkH4CRiUFEz4mWjKWNlBSM3BhX8Jq+cFsN5A5d7TqJLBHaqUUA2YgOOYAd
FHm4iHDUEmTF3cDzsDOe9a9QN3OXY/KZ30Zgw7TD9BmyrtJLaOfRAZuYJyFg8gLYSPj0l6bvnEhV
oNfU5ZXbOLGrR5DNbW+5k4JNa4xue6eUXD47wfnMppAXm/1UlWUW52Fv0aM1LF4H6dLrR7cTNNEU
QXUFbOcgehT78lbTGdmgMixrig9ZNj2kSnZQQJTxL8xsclchr1O1sVazvMvC1KKu2SPHN34iLwuu
W9l1+I2VdT8398ykoV8T0zYLSfkwl5o3p7nLyGNEZCP+O7u25iPWCqvH5LvoDFBIiLt5wEypxfOX
CBB2XTEPOW0lsXHn/GHBQX8GcG98x0KQBnFUhZnPAtl3bd9bE0IF0yRbtmsCjJCgSFylAsXuWA9o
bzQzrKRgL3DwdXxd4mE7h4KZzj8WhLS0zxInJZEKhRJ+29eYyu8HVA97F9znEks7YejMkvCJzos2
RXE+5YDqliEKYcHkAMxSareGOZ2UTsb6vZdwr3S8GNzAQwVDDoJTpwvP58Smym+iqinxx+m4giG6
IHqsooNm3fx/TGit94MQapGNAmqCshuegOKropvysqygixOW6YmFfbi+KKCA0mMGwe9APvXXo7+o
NADUAng3oEYgmRD2lDRxhFkR0BtrIDQo59tm/Hb9m937lLYGhBjX2kpszKRUDpwnN91U3A9UK9wo
Gj6u29lzdLD+Ii1c6T8uxjXmvCFplJI0tBvjI6/1z3MZSSbYdpeyynqiJgo4kJhTLVFT9qTBoxWV
P3+J68PU/4S1f64vZO97cvD8XyfpCeKP4HVDGWktHZIsBADwRKEwolqBXv1SC8kDdmc14PZAZRcM
2rhkxRgHXEM9Kwqek6Sewq4jL0QvHiLHOF5fznq+gkPDDCTMAHUDQa14AVVEUa1ifUNaeRvyaAiR
tHxnLblXi/qY6M5BrQqJyZ0dROoAznVAinDJiOmDNY1zlZbIwciSBh3eISQm7ky+gIH+cH1xl6T2
JnzhjylTaABCSYONdE0yp49ccdn9ymT8Lcck7KoFPPscgMYqbALQpXj5W/5zkQwv7K8UPEL4fiEj
Kp7hYiL6GcAOhypf7jVt9khv+4Pxtgx/P3u4hkEow2CYAOM7Is4XVzrUqwdcvWbDnx0bxa+x7iW8
QpefMOjyASNc4eV74wpDorSVU2YhcIaB4swPhGSSBvvlFYLwgL4m3tuQzgQs+jyDMDE8nEx1l4aJ
bvuz3QI92Abl8m7O9K5MutN197j8xGBN1/DSQ/PusndX9XGvMmWtdtW6BxJTyN25KO16163sYC/P
zaz7ukmLkmRc5pmqKUAWP2p+o4K8ruzHYEyYrztRwEFy0sQnHbCLTtH968Z3zuxsiesWbGwbi12Z
gMmsfSKMIXAFpHksTjXJzX/p5+crXP++sTIQixVOvdbz8nbw2nGx3aXRfUutblb2G0n82AHNoBWK
FsAqAoepYTEEp4tjNMDswdmjNj5mvW9AcruyyaNmdW5nmA/AuT/oTv9zKBNZF3HHZ85sC4ep4wVp
6dFqe3pEB9sb+o8MZMzXT+3yUY4ForwBCitMN0IA4Hw/lWo0GbNsHvJSNwNUv/KvGaZ9lQTDVpzq
YZea/DAX9RiqsyMDR+64zJnxNQXaHKaKR9+SGngr5LN5pHiKRB2VtJBkJoQ7FNzjE7ooMGEamVc6
4Mmaf17fwd1j2uygcEzoik5Dsx5TX36yq3ely4Fil8jv7tpYiQGgN4B6lxjdC64a9bJEZRhbH4t1
o5ofQyUpeO18WIi0FOV4SBlctnkX3rJ+KGZcIPZLPnzNanrsVcVvHUsWpPYX88eS8AmrNa8VXCwo
xzwNflHdYsrOmPz2TXnuwe1313yyINM8ftWOMsKXnSnDdfjtj2Uh5uuZkXMTpLyoLjPT5e1J/0hj
v8i/8McRGjtedt8f1PyQDG5ReMUQju0pGbyV/vVfiDYDUrP9LWu2tPH9TslHZdA1uA0YU+LmttEl
D/Fdz98sVnhSclNDP4djsZbFXwudfCqzPLju+ju1RSwCKDWboBp02SJFHYQiCC51WP8a/ORIjorH
jvG76hd+dIhDibX1Wz1PIM+siXRwfATertBhzQitD+gp3BYhGGeyO+um8zLfSl3nh8TimrRdsyhE
R3XQ+rFOUFcb0IcIx4nrGCwwF8Bz6/x1yszqvoui73wZytssL+1wGgdZA2snsTxftRAk+7FvEsLx
uSjHPD84D9lzuaDlk0AFcDw4tpd/ajAi2/0yDsWBe+WX61uw+7GCcRDdd1ABX9TBiRaXI5TZMFZM
53AZf/GYH5bc8K9b2fNVVPkoxHXwPxgxzz+GDJVEO0t0JM9q9AHB7NfeKX5dN7FTSkQRfGNDCDud
gsZLBnmMcL7JXwvH434ZZqsK0+gXr+BzDvPPsiH+NZ6I7rM1KcQbLWKj2kBMNSyV4dgrTmAOQHCi
5A6aFw9C4LLPce+wtvaEmLIsi91hVioL2VseB6p5qD/xQ+x3LvghVeuosADyfaERubKZ313DwGkY
aPxYaF0Lt6zKkz5lPQxbmRrm6lPFVM+Wtn12vWRjZf37JmTOdOp1PCIRMlsSYPgW4jF/P+AAJ0Eh
BJQBK/uTmA7ZZoNxVr1Hb4LS02KbH/nIgO9W7vo+k/j83p6t6HuUWvAAuej59epotrqZlqAgcXxF
r7yxfcqJ5CG1d6tvjQhbltdjVjUdDqZRhujVKpfG9GIQ2t/b6jQe6ikyJPnW6mKiy6PCjCeoBcwT
UCvnZ+QMMQDyEJ8PCWtPtLbeWgvauXl0ZGlxA9d54ovdSHLYnUVith1KTA50hQxDExbZ1LzF2xyg
kmEdR+z0Z42rgTWrQUPN5+tRZGd5Z6bWQ924YNkPSZtZ6BHnehXEXXwz5yDVykkJNdx08bSYelGt
PV03uuMpZ0aFyAUB9gZAWaxvSijoD6qSn6Y0+jU2Kpec3t5OotSIAdoVsAaepPPlVblV11RFtgy6
02MRr4iJNnsmLcSQpfXoneCIOUH0PSERuTIACcER/OogVWnW5J8b5YOTG9ODk/IFeJrawvB6UiP3
TKu/LpNAHWhjVIiQjJVdPxeMg5zA9hR+YlUEEeJHq/x8/cj2Ho4oYWAcGRI3kAcT+8e9vjA+Q9Ys
TIexuDcg6H2a2DT4tn4/2IoS6I7SfFaUrPKrpWn8tCj/HrKBKUVAeoA7RMn/ct4jZali1UMZ6kx3
c96/TBom3EYT1LkYyrljFGriWfVGYy6pdewd7NawkLBk/dClYw9dL5siy27r6OtoGH7Xp7ELcu07
o3Rkpeu9D2RrUbh+hjjlGdURShNwPRRz/KqB/NmFtNi/qD5gQgIVoxWlsTNyqo4gYswIlgZRXjqB
7ShVPaZgtjmRVJjXmCXEUVjCuaEMpl4OmuqsQ681NfOQd0t+qHOqnKgTxZI7aO97X+eBcG3DzoWQ
yRSVGPnOoiJMtKeWAuPC7+wCgFsmI/ndWw4qhhogWCBGuwAhqDNzZjYreWgod07+yruP69+b5N8X
sQWcTWhaD1YeNt3XfnixU8lx7FXWUCrUQM/3+8EjymEgpJidkdAakKvBz47ke+EZrhVOYXwTSx5u
e968glsAOsXs70UOAmhtbCwdRS+YYmJhelINlJKZI7k0ZVaErxSfPSAY64mY9vc5fTSgPjHbsre+
zIjwYUJ9gkwZ19C+T5+L4WiqD80UXj/5XRdGfwxiuWCRukAIKHZVzGOR4UOZ6k/Qx4ndpskPRlkQ
t7SkJNI75bLfo8n/sXZR5V+oOg+anod4ASqfAfc2URGM50cdZZVDUy+93zSYompRNzyqSeO4ZkUB
HjOjJtBa/UtqJdaXhM7Gk2mNyPy0OvfyLE48PrbZHYKOIYnFOxQtIP35sz2mkI9RJUaFXrVqELQM
PuRkYq95MQt3idwPgG5fy5e5ChLpaP7FuWNKBWxa6CdZSCMu6O6spHZmzqsijPhtXWh+ptUuMavj
9aO/+OgFK0JeFHXpEJuUF2HNwReBCyZ1adFLZpQue7+wgh00gHhB4ELr6jwnAhUibbo1tLD7+FH5
OpySm/xLf3BC9S75mhxkDN57iwJrNggqoTq/InLPzWHcr7L0GV+/vpinUdFOWRH/ur5vF58MAv3K
EwgOAxtZugi9dQipSOqQAmXXJlChreQ4iY+0y0t6ReJ/O46AkZvfBQwgKjHcc74aTWtVJWqcIpx1
+8VZlHeWs9txbiX10cvH/bqkjZ11Vzd5OWjQbLw7wICW29ZX00jesoYdVar7Rpr5C+Z6B70EyfNi
hTVt39hgHheOMh+PGXfrjshGKi+vi/X3oNyAkwRFMlQTzn/P7OQcEszY4iqe74Hp+BzF9nc+GCjR
FMUz5oI/8ba/dRrSeYUOhsaFdO//4pA3v0CI74bdm5CKgLSiEVu2ixH9n0nvHJzRvrHTTnJjXdYB
heUKx8yaNE2A2y1COqgQ94h087DU/XAaMqANmZbHrjUW4NzPIZ+lJ+ngKqX2LaXUcJNET4PrK9/5
gsBZCl4qVKvASix29hgfwS9rweeMVXOk0ZfvZS97KF3kuLiagdUBJmRlAwZ88/x8F/ABq/pCcb5O
9HNgNZIz5SNW2lfapZ8qHPP1JV1CGIGUX5nGgD0BW/QFqWyZqMWS/F5TyAsI02ifU1/xtIf8C9i9
Q5W5QDD6wCzLpCZ2ThaGgRfDYpGLaiJIVedWn3TxupmhfoBELjvNj60/BeS9OIxHUwZSvowXoN3C
hoL+2MTdIX43Tp+Zc6Wndag2pZdMBYTYDH+G7v31/byMgDCDDxOs7yvhjwhjnIuY0gZykpCssZ7K
Mj+WKjBKRV18Q4VJcna7SwKsHNUksBJccOlC6J4NdQRbFTGCePqpK6OvVdy7vqLLix4tEzT//2tG
iIDQiuGU2wku+qc+ML9aQPF68JEUo5udCaU2KO+MkCTMPNmFtbuXG8Pr+jehl3ZmldaDBhWYsiWY
3jRregPlNOLZ2jx48WzKJM32DaK2tLLpguJDjK3dAAWcFhs6dV9zZmE06GbBPHfU/5Js6Rq1zt5g
65YCzI7mKGAxF75v6ylHeCl5GOte50fH+VOOcQD7lfbuFOjvVSgbg911lY3BdeWbrQTFOIg2C87D
fuq9bvqHgSyYlZIaz2XowqowWaGpK0D5YszBGVSjGLjRhqAc8W3tbe6g9P2U6QlmO39c38G99YDC
CDha215lroQoOVFzzuH/gOgpjxwF6HZ4YeSvh8hxShg5+B2QgWsUcWv54NQLU+syHKzvJbuLUxmq
Ym/DtgaEmhGar1XaNqsBZfLn6Fc3pK6tT25eLGAxkWQyu1uGawuU+piuv8jNOn1garxumV5aSQxo
dQnOWrLwwBmgSSAJg+v+iw6O40HvDq/aS45has9IDzmM9UAbx/bTuKDQV/BA7e8V9YWa1DPm5PW6
T1zezjguuMOKa8Twl/iQzjOqDFBp5aGWFAEhD6XeSELh7nltLAjnlS4Qhhg7tQzTqT5ljuZXs3OM
c/Omr5fjCku5vqCd3BMD90ikQdWMkaULYHWu1qo+WEYZQuH8YP+T3QxHCJh8zH4EcDoL5i+ycte6
APHYVuJIPLFQJUD/4DxMVIwV0TLAYDH0CHvDLYm1oNJyD394p/EdjWQlvb2Qu7Eodl7TTBn1eAbW
Vim/sflmYC+gWOuQDki2cu/o1io++OP2xr8sSO9leFNjZW38WNatWxo6+iID+Mwjl3R4vtKVhRjU
a1bi6rxAAv+qA+FWYapjLWQy+qPpJaWfnY8E4EEMYlpASF+OhcWMppiq0JGS3JgHcuyOZoju08E6
XV/7ztJxxRhIEgiO9kKNxir0uYgM3GrNSBIXOieTVzRVUPX2qYvHg9GokuC88yGeGRQ+E1Plejcn
eR2m1TcLTQxU7yTHKbMg+OmcxU20xKuFdEaZOwsW5ef1TduJlps1XMjWg+zILNA2rjEe8jOdqDsv
tVeZuiSg7HxvZ1aEhIPRGbjLBFYS0oV4u879SV9rDcPLnHFXLyUVh52PDeYQTwgCJRLvddGbLIBE
uNKIDXPZWH9lmMilIGEphvmuGWXKrbsnBBrataYN/h+xEmCPKGVpNk7IbhRoH1vtZLg0ybRE4gm7
57Sxs/6OzZKavrWcUre6cCDU0xesxPIyS/YKla1G3LgZ1bXFgZWqnj0Fb6HCBG9JEnTdO6Hvzgx5
sORkkjfIKINl1J5Qu9M/X3dI2U8QMjgQprJ5idYN7Tq3WB6L/njdwK5zbHZyDSPbnTTSBbkDnKN1
Zp8VSqgOHAN1i9sPP/43S0J8AAUUWxyKpTRj7Q/kvWQPzhC5kNMKrhuS7ZkQJtQFc1bJBENaHB1T
szpl+vLtugnJrhkCOJuV3EwhR4cYXv0058gdOPGtDpyyZi45n/3FoFiIM8LwgSjb0NoVi4ra6MJW
n/S7uFach2TU/1VEgljD72fy5VS7OZTQj21YFzrlPRALXmUPgcO6Y9PrhwT6Pa0i2cDdEPjHoDjX
m2VJniw9DA6YMEc+6hWm6hbW6E6meUgrSCpY0eH6me1eiBuTQtQl2YzaOe/g6ZXujgxyACPmr7XE
Y+rjAMvXre2e28aadv5dpa228MZSutDE4I3mQt5neanHRvb4Wn1ZSN1+q2z85+B+F5s3n6+WlHMx
DH0d6vbShT1qFKcBtYHJXSWRbueWU19F+nqTsUwHHxp0ayV32W4k3qxz3YfNDyjsVhuJil3lnEG2
djwkDlgntVzSZ983s06zocCCEUohTC2ts2RjjHZZDfYFV+Xgk0v6/MfQlJIyp8yQEKXKlIK6cWpq
8N6Dpcr6NM+6R4nsobTniwBW6ViPuhITCMuZp8ZsWFn1IVcxnqdW9zn4b3ulCAa9ugFFniTl3FsU
tu03mcQ6fr7+fXNIqj1YCjNM1HKs6tmJint7yYOayl7O+2Zw8WMYZx3pWOsfGzOMkKhQIpiJp9u0
W8J5Jp6uEMm1vLt3ADj9nxXB4zCnCUEiAis6qoVJ+oPVOSaHoUeq+rb9/Pdf8Qqm+j9bwsYBSpva
zgJbYCEPgMqPdCr5fvbixNaCcMGXlHOOoRKsBnz60Q8wUEsCkexQBFeLsqJxsn5t2OlQVRzAZs8V
bxrq8PpO7RV2UV34s1XCh0OAZFAh/YOy5EcHQnYABRPDNV6SH/MB1a5Q9ryRLUu45JOuhHSV4iAx
yuLXeOY3s5mdxsWQ5M6yZYk8jHSBDAbEARAPYtcOid+G2T2t0KknAf3CPdlTXLIssRY5MrC8pRXc
AblLUGXAk+qOl1IZTmOnCQnwPygcwL8KrTTMd51/qlOqOU7hRNChD6Jnckfc5KbwpqfFA6HRHb8n
kvC97+V/zAm3ocmqTIsMmON1itzvm1pL8oldA2BUQY8MZcgLMpLR7B1jiBR4eQEjJDuMtowTYd8V
/tgQc5akr6DJsrA6XD5U24t+o9PBexEXfn9CzfOTbNN2fWFjTzgjo2TLGNVY04ieI7VahLjW1dom
uP7lSrbu97I3UTvr50nPE5wNm54ao/DGXpYjSHdOuBjiNNNIjYZwWAZ9MAcUjYT4MD4WJz1IDvq/
8bXNtq3r3aynW6IKj2BsW5L9xLQ9aKij/3HH1oPbWOirxU6MEcsxpve4ulGpJAfZveE2KxDuBGWh
FUYkcCJq2/hGdZznt5b9pGMeqLJC3OUIC/r2Kw3jfz4cETUJ1UxUBTF/HHZQCWX/WF/ILYNeMrgw
vi1HJ6Cu7Y53nafemn59IngCo/V6uu6AMj8Xbg7kj6zSJmxn53xejIdpfitiSXiQ7ahwW9iEW5VZ
YpX5/NJC3UAdn5T+c5NDUmb5N/ftnw3VhKehMWIorjewmrrLvUVDRE3GgM3fr+/Z3vtpc2yiskGE
nhVvFzh5tTzW9ugmeYQkaAFlSjiWDxysp9ft7V8Ym2VdRPDczOYJO2iExSf1vfVKz3pmL/y5Pqi3
yL58ib19p8D4MfJIgF7FhL9PMqfOlzXhn93yXUMVPLvPb+kLlCoC/sxvcJSh9Xrd6N6rHtwI/7Up
OKLtZPYMTV0E+ImnJ6TuoIfEeKhvgLPDjeZEqlW6a9BE1xHjMKjUiuPkw5jltIjxDDDCJfYXf+2w
GhGq/exIXd2bX1VXtwPHJ//mi0PXHzOoKw+k+NH/P+auYzl2JEn+yljfMQst1mbmkJBVRa35LjBK
aCATCf3162CLVwQxxHTPZfvS9oxkRaWKjIzwcB+sXDELXoIDIqn9GGAGqUmfLbpFlDSfquXjFMjW
P8ws5rMF7aJQSkXrJ0axV6oHS4Ii+/Taoe6klKpT0nemBN8v4eq2OTK5OOjgfo5LK0lbxAEcbZPX
Jr3Mzfvvbaw6k582licct3E5FVbVgs+nsEgK1v4a9UoCSvXzfFSDPt96I6zV4mcN598ncnnarU5r
Rg7INaK1walKkJa2jBgFSWztRxJip9R2m9lxZUuv3w91/dgfWV4ce9YJXNchtuRD6rVzBse8S1CF
svP3agc+fEbiTdq81TNxZHERK+RtVFWAO7V+DS3pIg0m0VXqt7jMvP9yaIs4QcmKXJF7LGNVvwpU
DiZ+g2wKGcxHaWSuasRkAPwgbC8okihC9dZPGz7830wuuoNmqi1AphdxBIcUVNpACxlSxZLHzYNm
+YU7BeVh9MR2L0i7bQ7aeVDLI4m3OdJNUN8Uv4D4JUVo+4J2rT/J2XmTa/d6vxV/rZ36YxOLLWOO
vUBzPrR+WlEyiICJXbWaRlTziTFqA8lvh0rifL+Ya8f+2OZi09BMyHhKxxbv9JcyOqnUK2mrN3Vr
5hbbhQPtNokWZi7JZ289of9uixl7rfILjNnP1VlsCKXIkkxhbevnLdC1sp1GTuJaV8wZRjLlxLqr
7RSQqY0UxNfeEsSAMzrUAEsZmgOWj0Hgoyj42zF7JaQlI7kaSBdWF1AQPBHa7LJT0HClZU7XJx7C
pa0H9uq8HhlfbJcmB2e8WGC79DbqrT6DJtvMhBSD5USxCwcs3duv7NWTdzzixX6xhlDIlXrCRFfz
qx7EDzbImBuwcgJmhFZtpw821eCUNc+GQhyaeAAtB+xusbrFSHuRDfDi5SgYpMjlg9FC+Fm67aEt
wtlVoUONKAofAFdzsq73MksiQGid1LVu08RCY+n5kGokltrzENpPFmjKwrBEu9F4BaW8Xdvpfp5O
e2BXvYZrDjf0XcTP+tQA9ZLgmyhr81YHDWnn8ESzc4n/lX10PMB5Ao7eRSELCz4M8Ki8m157lQdR
nezLAdLIanFrTtaJZU1PhtyeUzH/CxnOY9PznX1kWtCg9iwKmFvZKtBkJodumjOIZjT1RgPk6hk9
trQIamRgaZgyx2zJSGqZqDZABRmpbPUxsXUwvlzoB3SDbbxpV/C/aBVRQKoBlBWkmZftXxrUCSOl
hFV5AL5abVLCau2mNrUAT3Zn6Gsn6svrzkRy3EjTc7FnGyiv1SOjw0fM8B60RC5hUYkyiGIR160f
V6R1k4B66Bi3E1tBn8cHf9gmf+588pd3lQGU3AxLgZzDcsxDHY6cTw1iueakR496h+J403YO7aGd
1F/T+JqJOVE7hbQUxHDGVhvo2qVybH+x0lmoWAkVMGKwPtkJPr5nj5WSk++vrjWvcGxlEbFq2iQo
OBOIxeVu3zTFJUWLXV3QvcyGvxAcH5n6ogomqywtWwxIVFig5+YlZ62Tl9HD9yNavU+MmasU7F+A
HCxrluj3pANFc7Wvp6BQZKCaKXJjr+TMEY3wolQGRzKZm+vVvk2GjX06L8qXTXNke3GdRFLIlCER
W7/N+KGfkke1GS8G0BOieATpNYTPhbmxgh8B/3c2F7eJZrQZ0yoJcdxD/truJ88Arkd/F0jmxo5l
d6pn+ND+ItbOgN7JX2iOAZfb0ZAXkUlXi5PeSZjuInSLEU+B8SKFTMP3i7o6r1AvgKYTCBnRZv7Z
wSqcDXpEMa99BhiVCraiTGtwTYngWvkhjBAt2AQ6r4HUdRTHfre5bMJjEFLJqgjzKpZnXXvfTWdA
iWXsQIfUo4NFRnoiVdCwjW5C806rKvRjYIsNF6Vw9f3gV90vGltAzgctOEjyLFa4mmgsU4p4QepN
txJLT1JqtxHz2x46MKQVoU2tAF9uDhOK2dFeiKuNa2clSoKQFpgbNShXzATPn6e/YhMU/ApMf1gB
xCndCfrWDTMfjMUm/mRhsYvikhvJVMJCVDgM8G57usn2hisir+ThxFbXW2m/Fcf3yeAiHNLzQZ2Y
jNUVSsHpRR4kGtoOytGeBna9sX7z9HwZHCjzIXSEfBLgd5+nT0toqVg5BpeDbp4lQbLHhWHL6YlJ
oDUMPgsHspPf21y5PYCChcwNWtFnvY/FgSmYnLECChFgJox8IWW3eaoJpMIWcb83tLo1fhpanpLe
KhsoYstYOIatqHCAUbZymqsmwPEOdLyOCt+yfgxeXDkrdSwVC09oXJMw3bgyVvfC3A6Hh/CKlmA1
9tqQghzHz4BXiHC8xruiHk/UbAsRujYSXEjKR/yNHsrFqsQFODALC4bK/tD36HUxq43bYP6E5VY7
svBxOR5FoqmYlCCkgQUIEJFKvx6NZzBno0qEfEJxGccPrby11dZm79jkYnez0lDxnIdJVgwknE71
rrAzOXcRpf6Xg5udyNHgKDcy2qvwg2XCYQpNGiNvXbB9OnVbeohcoE6ZuzgWr39+j6P3TIGQL5jz
gGT8bDfnFTgRFIxQrSuNJE0I0nV13AAWrIX2M+PgH1YWo0vliRsqV5DYYw56Xixft3N0RWmWA0Wi
wY4DjurvZoOmtHK1fjK78O1C2Y2GMGFw2UhGu5Sd4iw6lF7opM9tS2TBu1c9PcjwDo5KIv1p7QMQ
H88yEaY4y5gBAP55alur6WNNgvXKyLyKVpdKHD4XsvUX3CGuToDYdF1WjaU71KohS6p5Bc3yMGgK
UdqToXj+fpd8NI99OXs/jSxd4TSKY0sN+KleGTpSa8Ip7+ogF+rQjiLx3aiL5Iw1JToKKYCpWWQh
fSuHHamEKCNsSPD4h0SPLYXKmV5h7kGzdCLzTndjCQTxuipIjtBP3WEaqh7vbi2/C0tZeimKags+
tlYyRTPtH/NlLJalHlox0WvMV1u8G+mjAppIVb3OCpmATh5cT9dhAa56vXON9iVEUuj7mVz1KEfW
FydBUptCTCpYl6VLUfohGicR6NCGZAvHu+osDVCaoAgJOZ0lDqoBg7mRmFgwqzoXgG3t9IKk6bWV
jXak1GDNay+kyLK/H9zaUxZz+9PqfCCPvFjDGaI5vLl8UfQnT3LM1kkdgDm5U8XuB+2Z7G3hbFeN
orkMXXsICXABLMKdDBGchc6OOQSZVRAp8vVeFO7lx9YZHf3QByPfCunWVvHY5Pzzo3H2Vqf0FcM4
uSt5lJLqCm8EH4uoua0TksIZ7ycVsc/WLbHqSI8NL7IxIGw1Ri3GWNNdZhwMbwpMR8nBGzYrZADL
gLG7f17ECI7s2OhiVZN0jLNqjvG4q3iIhmqSOoVtgBytRoUkc3KVDMLGOVlz3cc2F+FEqKa1pc0v
FA3SESoUEFCMSRRnkAwozYP1cVOzc2tqlUV5WYEWMcvmUfao9zwCS3E3qyeNzNGJ0HzIVygp2VrQ
tajpaJjKwhkByGr0YwajUtS7MfjmonDLE6wNDGpsYCcH5RaUg5cF38bM9QyqV2gj3It3kYHKgTNT
4nOnQTrtST90phu6W3m1lSD9k9HFntHpWLMIbw+fCvvJmNy+Uexps99jy8pil3RRWJo077g/1Q8G
21tlQiAXt+HUVg478spo5tZBHC6idezzYZ9VVoRItBAi6c7gNTv1LXEL20KpTidVYe9HRw148L3R
le3/yebCwXBtGCfQ/yMnGBsHuXtWlIak5UEIW7csJZCm3H9vb32MqAcg/wg27w8fe+zQmJxwKcEY
M9V4r7jsmp3ii3H/aGVbasXylq35TBzZomh1jSsNY+ttyYtTkr6CC07dGbb40jtaTkq3tiOHB3Bp
YHQtvNmNIig4MW6S662W6JVrEvP8c9yLtR2jghrCzHBf56ldjg9m+o7kKOkY9czothhRE9oClq+f
xyObi7WNRKoNQKbO7rR6Gjq7v52erbOGcFxXqFdolS1sZrLWMj6fBrq4OAYtLJhpfRiVkEWrIpK4
6TUko/dzNah0TWghn/8H2hjz5y4Cx092F36g70IASiE2hsH2LjsTTyleaycoxt5bbrYT9vUbv9He
4sutBu31A4RYBFzZCIqXcM+w5FRUG2yykeGGnlQ7SU/L4SWUBAeiNy4kfDZin/Vd/dPgIrDTK7Wu
FWag/tvHTgr2UKV8ZdGZOG0qLc2f9HVKf1pavGp6gzWT3koc2JYoqPQPZ96hVIAefl6SyEk3RrZy
R2EJf9pbnNdZGkthJoKdTDEPfQ1dVxptUPxvTd7iGApJWST1x1PJTM7jqnRTzbyupMrTpvD2e0/3
AcH5bvoWx6+LxDS1QJYB9yPa5Wu214LIzcARVu1GB4VRr/QbX9icxX9z7H9O4+IETnHWQksRb+CZ
lyw6gFGF925iuhBHvTZJZHeTD+7Z6XVjuPNu+DJcNICD8lVCW+wSkaQWudrTEAehdjqnuZm5dLtA
Jb3Db2p7DDZ1IbfsLQ58CthZFbOJA3phgoiEA3gFArbdTMNUuqWvbYXiq6fhaHyLEICybpLFAQ6m
80Dw9y4F2WlmFyfjSeXRU76RLF5fxJ/WlgilspNisZzv5Vn1EhVKO74GYKiAXIi2Nw94LcaXW+H3
vPe/WcBlhiZOht5QKTjOzbS3gcVwJlCFmHSLhHL9hjBRgJ3bniDtuTiDYljmptil3a/8MfEuGR/z
c60hIV4Xhi87cmBlblo2QCZtDXHtCQfuiZ+2F2dSlpV+4gJsQxY9oIINBUJilEFit87Mg9xFAdcT
e3Ovrl5OR2YXR5Imqp40Stx9aKWmreT0PVD7DdA18m2EGqzmq15XMm4bJiNVvYfisL3lXVe3FDoq
kGdGKVb9UoAoVdDhdQPceb6LgoLaaIiAMzIJvSrPNFsM2uffYCn/8zL8b/RWXfy6efi//oF/v1QI
tJMobhb//Nc5fSuvm/rtrTl9ov+Y//SPX/38h/86TV7qilfvzfK3Pv0RPv83+85T8/TpHy5uiAZc
Nm/1ePXG27z5MIBvOv/mf/rDv719fMrNSN/++csLaKCa+dOipCp/+e1Hu9d//qLDG/3P8cf/9rOz
pwJ/hgpkUiYvT8u/eHvizT9/EXTp76DWkMW5mQK5cmlG6/Rvv/8IXJizvs3M9QHQLA5HWdVN/M9f
JO3vyO3hXQBeCdTT52PFq/a3n8wfJlsyWBIgo2Qav/z+1T6t0c81+1vZFhdVUjYcn7twdPhzWJfx
aQpo31D8XTwV9RHK0uqIDt/kLrqa+Q0SHyJjkz1THFiOFRzNzG/mP5lbnI0Pc+B1Av2cAT49XFtw
S0dROsBsBRVSPH/7y34vhHujtZMgc7sAPGzSZSKThtlFSDRILvwHh2IezJHT+2J9EXMkUhtKRYei
4yzUjKyOzU7Lg+gpbrSt0bwysaCkRvnVVGbyiCX3japI4VTkFnPiHUpkgApPgX6R2OxEcamvX30/
rwtvPg/MAg0oxFTQ+jb3CH2eVlOvrT5Bq4uDvhAIu4KZtL+tzMvvjSwiti9GFrMn1iBdKkcYqdhL
Yo7Is0vkewu/EkMuVgj68rgn1Dl/gQru54GkqijIo4kV6qJ8D9e2Y0yBcFYWtLpI6rQggPLY4Zh5
NFMI+oewX26l6Z4ZlOTRLuuvQql0KOopgvGaxanbVamrxm+yeFHWNYFuIzGH0KZCb+ddu+dS86Ko
0WOrsgdL09GusW+lgwyVdUbnNufwfWgbl/HmgsvFiVFbtzrFK3JIrlWLImAF9g2qP7k8OGlcndLh
OS6fUuW1aVowYI0X0jCQXpUuwrnNNi92Kh3Q3XJItem8qk08UmkAoB7p6ZMunWr0MssZSYUbTSuc
nP/Qdsn0ZKIfRn6e9MqJVcnR6nOwVZHSRD35xySVZ4AI7lu53iWS4jVm9aC0hm8N+BTkxxMQIXbq
TorPNPXNqM/H9iSrriIOxtGoIRLYDyJAzKwiPQVhgdPmfjbFdqsiYk1fW/amKpDWMCUkPi07LIBt
LH5oIohX6muj2Wegv8g1yTYEFrDyeUgtt8u4Y0I5m0q1Xet3Yht5Zl04BcDj0F+32fBA5Ys45rYY
Gk7Hb+IpJYUIch4lc1gJUe3RcFNTus9j6a4V1RexpI7URLYRhfeWkLmtznJCC/3AGXPF0DyXQL0M
7iKiKpBooaDIpdcqt2wenabpTU510y44eCe1+CqChJ5hgbtpgEm9IlGh22E/uiDfhRhc7vAoBgnk
nqMnQ0CuRxCkSzzfCVg4zlIwHuTRHUVhM0oh2VXLezOR/EQAqasBasNK8SKtttX0fsxyaMOOfjty
e9JzUiSHut0D21EmBQk7yFOCNYq/pxxkbILpsCy2y8widRW5lZQGYa74ifWc9TcJkAplbie5uBth
EooVdiMLdtRxl066nU2NM1XcmXhkg1+cdMBPlOc8Cfr6IBoV0cLHEcWHWrPs2ARhDt6NXSphUW+F
5DGZLkLlekzpaZxqTk17knW53bPQoQXzUnyfNlV9wXzMtFczlj0pt+xK1k7lCOR/E5g0RuFcyCCG
az7X4NOUcpF04qtUGB6P5asxkm3adp7RMcfQR4C/apxPAFJ3cnINruG91F+wqHLBp7I3spPC1G+N
EQunF7tsFEk5z5rAba18KKvOq1gBjd9rI52CPNuVWAgENa7FDo1iOGL+3FB+kxdofcLEyhJQFvVL
Ll/lSmIn2k1lvWccXAhKi0P/I8+veGOgl+HKgr9H2Z0pEeFZ5vG8uqyVi0aXSdj/oEjMCJIVaICn
iUZpa7pOpqZEXoy5kGsgNCqwX3onTVNbrq4Vwy+KF252xFLRbzIU85pX06VcnWn8Pi98WbkZ2gFu
6r7W8b8+scc+DmSVOqL8biSl1xb4emi8Luo2UITokqH9bShPM+DYu7S+gUZSgMiuAAZ0IKPwCkIE
R6hRF5BEohZvnJ83OJGKuAel6cjfxgySZFnttoDbjA04P3FIaRkSU9BJrgDzKA/QSmvtcRTtSQwd
Td5N+XldG0TScldq2L6NEYtT6UQMQ6SuZLRPS3umRleJinoAYGGJhkPU1vCzkcuBPRY6mWQzK5Pw
wMbTuiuINdwJw+BHypnI77ruzjSo3bSRrQ/U1kf0O0Hpqe0jTy+fpO4pam6n8iIMI+iNXclqSsLo
3UzxbNVMO7budZG6VtmD2emQDFex0rpTcz+Oo1uiMQUldFIq3E2l8FTsckdhdy26qWQILVbixUSD
iN6MmKwa39HqJVJqu6YNXd5RGxpybj71O32Q/Tr0p+g0VHpsAIOw6F2HLxtYbOOi3cuYxS6eSC/s
UmzOUrifpsvJ4HaD08t76oqT5MhDc6jkyamyLui72pYiPPd7EYX9e96BcL9NcWtc8ckXsx8Vn0hS
d3bH5BIczBpJ1Zp0RheAXgodhPuI9yTVThMLTiq8MzuJxGJFZBD49314lrDRzUy4ggY6weiACJWY
qBQMj8LkSpjoutxx7AFByEle14EuxyQcjL3cm04hXSsAXkY5mDqGU/TJ25N5I+CbZL2IDnOQGZVv
6hDE2eUw3rfWXQLTQ/8iR+MhrDixwgiPNDg2JbdrMyWjCvmsESRg+EO264uLWFFJSQWvqwzHrM81
Zu2HMrTNygoEWjiZKroSrRwVG6zPJ4LtRzKc2Q6XWgwvUdZXSvhs1QmYTGpHliW48ZcsRjsHm1xx
uM/Q09invizWl1Zzb7HXbkRrEjcCnUlY3cavxfxehyVkW+FmZdPFDVOkriDUOdGgM+9rtexIPL8c
J8R+huxVhYAVQ8YCnAepdZeHZ/FY2Epk2GNFMwLVP9tg9CDGHdYdEWmjS4FctHtwI+3lqPBG6JWy
Knbqef40i8B/e1jQiuRiHCgjMj+16ep98R6PrRt3zY04ARyf5bs8FUXS5jcZ0kNKea/XxguDIqkM
EZhKKPdaGvuicQrNwfNeBsEZ79G6HimunsiYyfCMAsYMvQy3S3GQ60c2nOhldpK24x6eG6MJd5GA
a6226kOnXqeg/o3U57nMMIFVrSufa0u0Bf121EDhmjE3kaSdmCAMtu4EMw7a2jKJ3IMM0JBuU6SR
ChPCfwO7tZLqNDGj9yTFjRuVlhuV/TlTtUBsJKQ+B0p4M+LbZhLpi1doM7upku+giwefothpi7s7
LIXTIQIYWqePg1LPV89EiTIgdGupetJocSDitYbtW1+qnXrTCYhO5JtBGe1WiEFQqT62XZoRkI0G
ajkFokgfEbLsaxnFuzgjDdABEcIrGfsUOpR2E8WZU6igBaEI+TDPhz6zbiZFBCpZVPdqEZ1N04Pa
YoF1U7gMJxX7kvJbpTfPVWncZU1xihU66TStJ6ORxY4S8etkMt46qTkP2Xgp9NVZ0feISysySeqb
2RpXDQQpTe0g980+agS7DYEy760fjVZfl3lzqU3Ak0aD02Rq0IjpuQwNCdq9hA0lUwit2FS5auT0
3mpVhcgT3X0fX3+N4E0U7GbWB1AWg/lzEV2PObcSS0lrB1GfPTZIMZUbmJwlthaPhM8mFom6DhuL
UZahD9rPL7Tz+eETX6gu8A9A1o4Pk5u9GKeiJztiENqj//34llnYD+ugGQXkHv9BAXqRbSrxyk5j
Y9ZT2eW2AnTO4IBv7JDsYyc/TPvBzYHLic43oe+L9OQXu4tMk6B2k5RpsIt3xU4gsisFQ9AR0PZ5
9eW2duCywfCLvcVCWjKengYYz53OG5xux/ziVL7o9nNeK/P0Mx1t+lsZJWVt80AhGpBWQ8ILc/mg
zeLGyhuzm8fYu9kBEq+31XP3QHfACO3yc7jegyKCSERFQxDiSYjOEu4hkWA3Z6bTewhbLhrUoNQr
HKdNndavL3tzlq/+/csty+x1RjOt0/HlEDnTneoOh/i5fRC9BsiFrQTf6kQYMzhVn/XFl50VrA5B
miqjhUMMcTE98vpxYxd/TR1gMCCKBtOQDEj+EvRoDqMplCoMCMGcDqbXsdeRZBcH7DzaBn8salq/
7qWf1pYASJXHE4Qox3ldRSRjaryFfkBJ57SzEXrgPeUMd7MCZv88d1hu4qbmnfr5wf9prB9I7uOE
UIrktzhPZoT3gjMkaNApoY5MBHvyNd/4Idl4tu87P/G2iuErqa/ZNHIm0CXASi7b6KB9owhTKs6H
yNxPuxQ0Cq2XXeBBgm26dXyWxA2/TfNPa/OiHw10ggxtVzNY6+0xtqt3KfJFN3FxO93H79ol7mkb
UjJnwiUSDjcpmYvVW99hdeMeDXiRJYqmUc3FHF/BjCYHfArmUDgbW3ftHM7t/zpkanVTthYmLLGB
0Fcv42zsm12xH8hcAgMlxX/QGrvEYX7MqAVtDqhkIJH0BaGF3v9KDkVttmURNMpdKp52ot1HruUC
LLgzHxCdYjF94yK3vx/mErj4m2kkaCVAYBRlOcwEwuK9Wqq1w1z+bkKPkOTOEOAN/oTUw4UGOFPl
h17jFhfqSX0XH/Tcw2vlMv2xhTRYdjr8+k2QYZyVxuD0lwmzIqkEq+Bz0PyjcZpdf1rfp3fl2Uw9
vOX31g4MZBUw1wigofS4tMUsNuRjGIPYBrVGvIfYPgJkZZZBwovjD8qoP1VQ+Ldlgk+lhW/LDv8P
CwoWjs2/Lyj49Vv59Pp0XE+Y/+BnPQFXOyBDQMUjjsOVd1xPMEVwCFsWtLxVAx2IP+sJ8t8BR4Es
BqTocFwgjPGzoCD9HRUi7B7NAPWwBnqpP1VQ+OrQ0XAAojzIDs0yDsuCApC8kZAJNHWohGqbYThp
gxSsWO1Y3OCF2iOmB1isK9GPpBMktYJUjp1BkO1BuI9oe91BZ5ZKf1IqCMfk87daeF8zEwrT4vhW
g/5kQAdBCa0t1/f11p5NQF4Q2pc6ei4XJeOw5qDfTmuY8LoTyUEQhJj+qgFAtfandNOZr5z8T/aW
UlR4jY2jboKfixuhrQLCJeqdrTVhkKUatBc0P7POdeSCE/nZypKtGOXrXQLriAThecBzik6Tz9fZ
oHUsRc4hdQxUqkEVtgstOPtUn7tZrvIxCmojcWuLuVLUBC2wnE2Y7CcTupzxVv/ibOpzCIGvos/7
GlToANItgmGktCDBJWDia/rIq+fcuLRa7hjmjTmLULTI23Wid3QgV+pYX+stn00uXjlgJAVBUchT
R5nOaPxYiWdNefW9iWXl/NctezSsxQyzMo4sSEimCBhmEq7sLAq0k/ZWcA3UrwsstQ0MtrNJLqDN
b5Uv02miFojuOdkCPPHzyo5iJoaFCbuqwvcCMmBcUoJxah5LLZdI0w2+0Ut2PIi+PslOIj5NLVBe
8rNO0wO2IVg4YjvLesK70ePaZUwTYPBq44yVUjChCXqglpNoyalAI5/qdVCl/LRUDU8QfjC5cayh
PPDpuUxvW3RO63oStGaP1L14QRPqttCSG3h52SCrF6uhP6rXQ8WvtFw8FxEGRMahsaqg4yoJm+cs
O637cCckAjHRY9UOlR1p6ksymI4wILC0UA5ANrOR5fORATZnDqRIk2tIFZ1aqLgMAyes7q8hTe0D
GGWXqYx0Bxwakg91G+8nTt0q025zptrGpLm51TpCA0BBy847FCWoOBFQEe0wz9dWoV0kqhGgAO3x
ejhYyoSkgv6DdpIrxJDeUGUnRXKuVnu3KgqVTGX4avTKWVbpSFdb3A9jc8d5Gugq2L1iJIkFdKrW
bJ/Glh9Koqur2kkSF24cQsuraYhFTShUMOQv0fCdoaCWq0GsyifQZ7xS60IhTMptS0TcZIE7id2Z
be5oReX1xuDLI5JRaKCWRWajsBzUaGopNMONTB6Iw11MIzIlb9nUB6V5z6yWhGZtC0y7QKrDgfSn
myJf2Oeym3Xjw8jEWzXrfA6nkIrQNeHU68vKGWm5gfdaibFxLC3wX0ugbfjanqCip15IOFyimaOo
ZBZeAh9stIFcyueWFu46bOCxSmxutoc+rZAqkt1pRJ2Bj8JlqYDEg3dBHZlOiVd7GyHtOT7RqPKq
OA3+wumenaeMh6SEjMzilJnCkIe8gdMCQcSN+l5eIKHsh0gBEuZMdkh0T7ktrqWUfG93zXEdm10k
Kqp2GA2w2aYO6yUX1PmEdQoUCLf03FcSMZD6PBre0id3Zj6IMRykfBnfiK55x850eyYqCZij7XMG
1frhVud4aG0yka1dB+gYVdH6CAYmEOd89l8x3ntNnffwX36DpqLE1feDh6Ouu+VOqPBQUO7Blp2c
mC/wA2Z0+CNw/QSEOUY5rIVAsiyjIA/OHvmLIEhnYk+N3ZA6IwQ80wTfRM12A7saxJaAn9T/fknX
/PWxtfmmPnpYImOLqqiC8U4olwgaJE5Gzctr6klbj421mVVBPQja8RnQsHz19JJco2SK8cSoq6DF
2ilS1DvBHjuiuXAE3/40IsxLb74f31qkcWx1Mb6MVlyBwicOdQz6jqQiUu9+b2F1t6pQaxaRz5Ew
rsVuFbKy1QRBTRztPHuartMdRRKPXmsGMW7HF7kicYB6N5JqWwx2Kw9JWZlRcfqM3kB5fPFeHrpo
hIw0+JXwgNvL6OLmqIAQ807xkCOI7ORWQEtACwApP9e9GsmsorHVZzTH3G5d/GueAW8GUzcVDfH7
EtE5SiD1yYBcc8JuPE3GOEgUF++PLeW11bAGb2YJECZw6nxpDe3AoN23CjyQ7EPiBXcbBMrUXeGj
dumWd5M7Z+yAjYs3TsnXLJesQCoHxPwGCJvgcj+fkhTqoCCNLxFN1VKg8ZuoGGzdykmmS3ihXKVR
spEjWHktwyLAh5jMuTNvmYsOizhqwT2HyB+tXCAP31E1QZfRoWaZWwCvAFCYXcV7FMoPYS+eWtWw
8Q2WBEYfEaQGWKliQbwPSfHFmCXsatTKK9wxaD7QoPVdmBkQ5JDSAQBCAFbdiDt0SdJAkYABrSXX
mAsZ9Am40N0kc5AnvBYyNOs4SK1ouENlurbuayEPxLHcdZDzbllzmgodLpEhsApFmwu3J8hp7sr2
JVc6TzXoXTNHVoYMcWFlq9Ywf/9lpKoD44jVhDf6IiqNx3FvlBrinRYevnNEVws0EXxLZETFjRRX
RSARFLgDxY8u6qcCteDazl7Syy301RJs+THROroh0QgFwSxj2W/fDQJlwggX1dvZWQGeoR2Y4Q8W
AKckPpO9cvYczobPWnPGxzYXN7nJpqoyivkmd4unwZnJSxBWPpdIFid+liAB1tyhCHaVumZEmmbD
/Jq3gI+Q0MGnSRpkvD4fJwbUgxyWRuJEJSdGtZPCewidbgxxy8jC8+earDZJDiOqb70U8IMAUbiJ
zx7Uh9HR7kRiIk/8uDWzqxMLyCa0d61ZhW3++dF9Wlo9zQYRE9u24LxEqVdsQDMmaHsN7xBtUMhQ
GSTnxtYltOahgHv73e4yD9+kRp5L+XxaqUYEPUV/oEnCEOVFM8Nj6oRnBzOP7Ejc41GBGvdEOLvD
ubDV8kozBD/Ck0UC+Oj7RZjn+MsZQ1CNcA6ixF+iKUFSs0mc3xQZiEw6wKV7am3EpOvH58jGYitb
SA1IUoYZ187DywHk5rO2aWcbl/xEA1Xm/7F3HsuRa9l6fhfN0QFvpnDpM8mk5wRBFkl47/H0+rKu
Ws3ioYpxQyNFKHrSfU5XbSTM3mv96zc/g/Hf3upPC34572fGAnKbZYlbBIcuEBzELzZiETJ0Ir+e
P9TiJ0fQ34rLv93GyxV9eqkGcZKWWeInmodgVQ4uXD58AaE2urMHmSW9vkzMjItq6ghU4imObEMw
ctg7toozrZJtv57XPwXN//Rsv7zpTSV2mjBzUQG8BZEASAb9f397vhlUwpP5z53+ClIZqt4X2WWX
grSGcgP4Zz3sLkf97DbHy6TlZ5av/N3Pupzxl7oKCPIrHtQsGhFMNdtG47Iz7rsrUbW1XXtdH5Q1
h5Z2NhxjFWAEay+HaNveQDI9NQdYGT+pxb69EEQPkkkvgFvKl00yzDrYWgElVRqe4upOqn7yeflm
2i7DGv/PCpcr+PRaWUltyA0YiVuH16lc2VH63KSmE6u/unG60AVtqS1W5QjJIPCX6TThTdyHnjx0
XjSbrqovtpJbGzOSsMz40Ub++99vIhBGVMq09DIs+nR1mqmjhCy5OnHbHuNzwNiA8PT4sFwreAW8
Bbv85seh3rdrMjdVVFE1IQFczpRPa5ZdoBp9T52nwculEKAB80XBLnaXMVR2Lt2UN+Dt7285vD/+
1q+fNxGakgip/TKG/rKhdHmASYFBivrUHJIst2vjKGKz1a2TerQl/e3iKFPiOdxEuhuKz2l0MgpI
Wd1L043nDloKUmo3ICRHwUmhB7SQq9pLx8BdYNYEfe4maQW1kuYgXtzE0jdi2OwXkdpM7hw9DO/b
Mfeq6N4Q34ZMW4UjHnvj5dxvVL+FzhRJA34hRChqv+Zl2eVm6A0TwcenotZ8sb9X69Af8fDEZ8OW
+mqjV9JNgiWrMsGCvHCcTYPcpXw1RZOjLqTgWokDrAPG+4zT76qQq21dnCuISyqmSUOhuGUvvo68
ZskY7YeBgixI4TGmDTqcwp1SfVPmhssfcEy1dMjPhGQFwWYQ3AuBz2zewkmldf5FKWrL/d6Ub8Qw
sBcLrzbdgE0IdX+AbpgZ2k0x3gvwbuUIIqta+aUmuhdLZ01ODmEtQfZ9FAJKBbVzhRwXDgEJ5Sow
wKCacae340E2x4M0NrbpJPO0RTHopNHdYDSOYnRX+DE4sh7gPFHfpFnk5BbPo8tv4+DCeMbu1ZC8
QFMwHJFcFWsxEf8tSPLbLOxdzYyIblXW+BbBmCzsXp69mvQ5dbRzyM5VLXv1gkBXzxF8p7bSCxtT
rZwLx6mNzWdRS51CE1dD9tyIk2c22lYRJzsW2L6M16LRvSavHavNtnOVenOnY5en71Mq4Ikm1niN
yFjVIQSHkEd7pBZ5LrtZdlfIsieoUHjz2itVwZ6mB/x/V9XABzMbvpFYULJzSOqQRWXeiCTxi4j+
N5jYMSsb6m62PEhj5TAbcOQKmxOJpEK4RFKbn3tZgCcNDVC6SrvWS/VHI3yzCGdUwp1Stf6gynYf
a+R13gm9ZUcQwCrhPlKOgvqSGqHLm+JgwuDnqmFjtnwCi/AGqIjxMMH8TWgM61UY3VIo8egRcIiV
k+mjkzSjO0YPl4dTLsa6mbhu6NB92HlmIsMoo3u3diB6617GjXsKbBzinVl8iqbeZYblFGJEYGDg
ZiHWZsNzbRmeMA6eEtAXjcgn89YZR2YcyqqaRs/MZtiiGHfxNbQAvob1UbTXXZzeSCYZ7GGHH7Dk
KspbKILbN/s0nTzy7ZwmnFa9ejUkM04weJgIi19nyNKMxZXYscylKO1c6l/JdrtJY/0USsaHwlui
RM22y+ZtYb5wK3Wcp6v63CXidZ/BTu/DQzS9ZT1883o4CZr4wDq3Uzhtx7r/JfKIhyhcZcPg68vy
mvfpe6WUbmcubBO9p/fzgyTonjkWT82wXGmtcr106XbUFUdTlrvBrLcatNxgDm/lSn2Qyua6VxgK
XJLFu2cTWcYMYDqDyzSlvG6a6UKxpcvUl3ezhYQ8WP5UC9skh4zXZLzG4I39uI1kYy8JlaOKHTuM
9CKU3aEzY2x9FFhME+95LtqMfK4aqO0ZEkg9JXBelPZ5VfqFlftThCtJo5+lZWEvSs11sNTwcFtb
XwpHEKzQVphR2Va47IwUDrdQH/Hxbe050TaqlBA4U18Ns/mA+VaECUL1PpfJY9yGqZNi5Dn1uadS
+3cdYKye7LQhf27T8hbcni81wFW0M5Mt5HA7T8nezeY7dgGXymOXDa85fV9tbpUh9Oah2cZUzBIu
xcJ46hGelLJ5qwlwFZvOqfTJMRPDDYoFsBDW9zJ6VcOegDe8UjROHU5wxvvjqAqncVb3rWjZnVSu
6EJdBdxagtOb4X9RZbotNqbTAQ8FRmv3s+qLcuHoQuh1y60yw52FZd1LPZD4qexUN9CFl0wl9yvo
HwNLcHQFf4Kyje0ieChC3ReNzJHrzI9FGJXdUqIDiZ0wGb3FTLlcEQUMPkwpgn/jeazNTWwNm2jS
nYkNtmL40TEStJTOL0udHEw+ZMmPkZyIo3KdxUwkGASbikpNkK07XecJxAgGokFtbY23o5XEVdg+
Nnz2uD75WtPCkJa3EhOhaS58LQUJ1E7doHhtZTqB9pEXzVtmTSdjthZbE/T1VD5Y7UMvi1uW8GeN
vMfiLGYqnr8vbXJr8Flo5JHJBAB06b1ivvJjL4zibT0NrhE/dvlTlpOwWb1EUbkptUepj9Yw/DbY
+toax0VXF5zSpi3V+POIgte3FbR33a1jxtpW7/Q82ji/byDd60NiLzxRE5DWFHA7z9g8U09DitMP
74JUuosKaACbO9BraPuT2wbzweBmSzF0XDFFjdA5mdKupRg2sjXbo7bYJKE7WccZPNhZQnAbdmAp
VlNa3+3bCOW+iumm9sOE5VtQi55fhZxG94+69M/yqheWGK9/IYaatvgXmqPgtD4FB23az5TDb7FC
CKuQEmj1Sd/7UkDjNluP0WSCMvAjQyl2pg5n376zi5bPk+lFE6Qb5Ax4a3dOUaKyGhfUG+a26BdY
3ZFNlfiDcfXvNvxrqYe3MbQ/pLWk8Hy5JlOrp1ofuQPGador63zFhrEZNxkd2t+rykvN+LeFvrSM
ljWR8mGxkKpiei6r7K+504zvRfuK89nm74t9UzarF6Yh8C9qUCC6P5/rKNdxnS8cQrVQ2bq4S4of
DSa+QXM+L/GVopmOwL45ejxXuxE/Lo3ggqOjEz2oNmx8X0d9/vAzU/a7keAfq37pQepGyedc/d0P
zLNtQP690IJnb7gdVxG/di1uJkfZVra4Xw7yen7NHMH/+7395kH+cQlfvhkrtbpcGIFQIu1XYbxd
hIhV3ztqflvDkf37Wj/d5C9vpxrGCMoWbnKivRXI3WZcUIbrv6/xHV7zxw+6vEyfeiyFfSGqqzlx
xetiX11Rizvq1eU+tvvFy/3w5ifi4ldznwvAijMrwRt4STIy/dpfVbmhN7XOU5Q45EMkWI2OfE4N
bAPaqNZLthC9hvzXJr3LKMH64Gwk2i6SNG9pC78W3pdicfS8sOP6IWpnu14CO2Ze3sp2knL9sPTF
7n/Fn/9//tr/kA0e+f+ZwHbz8vrymb32+//+b/qa8i/0vQbMUBGWGsMRPsh/y+H5VxoTGs4VRl6k
SPGv/i2HN/6lw/A0RDAd5ikMzP9DX+NfMey9JDRAYzNJSfxv0dcufmyfd13wbPZACYU96+BR+uUD
CtRwCpTeRJ/AOK61422DY5TuR9ufhqn/+Ir+ayUD8jHXLULk+/Mrajp9ysJZgPexCTA5XuzMTw+1
m2/iTb4ZiAp6h4rifnoOV//1Oz5Ppsku+/b3/e9VzS+rIg1dpqi0ZFezDkO9mfu34C7t7+j0otlP
sYqDvYIepjwSA9PIe20onKg6yMWxLo/GU0o5sht32aH04mMvr3rEdvfzNriTrlqvvS+eFr8k6fdD
PM+V1/jFXtyG68INr5fNvKVwBsz2legsZL6a36DDRMgI/rFhTs/HuC426X2zwdvFNzfSarbss+CF
2/K6Yhi63Kr3YnGjbuujSsU329kb5vAjAmO4t7eKRjuXbbOr/h4S7qF8LdfSSd6iYtxnV4pli17u
SWgVj3RClr2QCip44ibu8XQEqpifLzIR1K27k+aX93pjp/ezh4zjfT5Wt1izY2pl+ToEhmPuTevc
8Oq7pdtozcFgeIjAskKV69bNDR6+JWQajBr7fXaLLrU+hA+aTQ7ThQ9Y8B/VOcBVhomg+elWshkm
+AaU98tfi2p7Izp04M0BO50DAjCo+BG8yNfljAAwYtx219+T5qBnbnjONqBM99Vt7gWbYt0/QajB
KnJ3kV4Efi/7wSZ5xQO1W5eqLa0LfyBslSBHWgdvagii0q8Y/9GWzuscOXfuWym7ePc6nTsTFZw9
ECw6mMyinV65CYRzpR/SeD3IDm1Bh9ptZb4rfvGInA10T7kdX3g0H+n64suT0Cuvqr1B3kT3ADEg
Lx0CJH3Bqbz6kHswig7EqWi/JkBLQA9nvO7cGcXiVbapZ2f4Ze0DL3qW1/Vrg2GScRuc84dslVlI
Xle1bjORziJQc8XVt7pzUfjwBIE4nf4l3Z2sx8Jv9oKvribGyh+qE5RYnxR+ciOtA1d150N9yPzw
ufCV/cVvrztN68rjhfhtKHRJslmgNRenyxMwKztWbX2jZF71IJ+ko4Zo2A1vjcP4El0MVTwN29M9
s9JVuxc0W0ZZf0w3jLBX/K86OLStB/swEfYzgN5oq7dT7slgRtLeOBuedYAeE9Id7PNn9Sm8lt+E
8+BAnBpKF4ChZgA0M6BwAQZ99SpBIHBQ7d4NHXOt+unG8rq1fNJv8QNQN8JR3ww7unzrNqOLGO3i
YXCQPsJQ71HI34BMNXxDo4vafcAB5045W2dtdstH/PgvFglPADcAKdpZBES+kSocObRyGx5KYa1J
Xpc/xqwM9pe9QpkSHOOOGVWLwXH51AgeI/QFh5nI5VzGKbX1Z3MNqWwpwEEyGjY74sUa3YV3NTzT
wWLnIAVXarNWVSAoTzEgsiFitaXE6d8FzQsIS3u4eCFa2Cu3vsIwlctONhLAHVk5dBrIa63kCvWa
Vr9E8mnJt3m2F0y6WFpePw22C26i53ikabDn5WYwH1v5aiQpt0N/a/1axGe5eoonNK54PRjSoUNg
rl7r7W0qYrZk0c1UB3Vn+tU5eFT3ceZMaArYoup1BFRGkqFut1dxty50f178jLSs1BlCR9Id0iqE
0reGNd1badpx5RLHlPQ8hsYuw6dEQMzuLcmuiHet1+2FdZF4VtTZw1H0x03ihQi34tHt9L05u2ax
VqZV2151/cFqTyrdsAFE7C+S3Rt+A6pf9tBhkOWem34zGk5buq3w+PvM+G+VMf/PEewB6P/P9cmq
f3l7z8q+ev9cpVj8mX8XKdK/oNdfalywfMQOlzb430WK9C9GwhDosR3HGlu89Kz/LlL0f0FB5k9p
xAdQO+j8qf+Y9mBULlL1QEuD5aP/90x7KIT+KFIQWUJlYVjMNUrUSVzD5wK8zqQxlBTyr5gMByvF
Db0LoreNr7C4e84fPt2bb2qGb4ZMMCyg7MCQgjaOVurP1WIs8jO0li2MnW4/b/UtOJMLlEr/FMNN
Wrxml+5LSn99V61+Kv2/6bdZ3dBgDPEs+MVfOtOBLxJII2jhVoxed4UT2yrdtLfN6kfPt9+1z+fa
j9v6m9GgG5g7iob1ZXYkdBZ0Yd1q3YLPueAUNEJwr1x/iGERGmq8KgmqFih7sjjYDlq8yrVuhYh8
TRyuq0SbBeH7WG8ibDCManqPoupGSDi6K0FWbMNKHmudma84gl/LmzaAC9kQk1RKw008KPtci71M
eVeJfO8UgqPLXcZIBGV0qHDUzx9KoPt19TDWH5Z5mhMGFqLhmekO5w1by0kDh7wzlee2pUaonX65
TYb7zpLxxthnKkXZ0Nm6BSTYwnpua2Ypt+oIIZpduSlqJ6Je6tdjpDs4bCj5aItAiz1Ja1PN5jS8
18Ep1I6mGtoJceqm8JFEj3lYuSHSnzZ9UamEjLZ00tJci/CZo3Gx83pvjc992HsdfW4pAoAnt43Q
e638niUockXT1eO70IR/G9yhQieYoMTlXTyp4S8LugHI5VKvRHQkFTlqcrBSL9MwWceC4KZTt1Xz
UAWzy9zKFxgGJOXzkFzP+JxIOUMIwsvmXaVjhkgZxDzYhvZqz+muqtS1LIRrK7wZAQC7PvZpLe1G
Ul2kCk+yImyG8pCHnLXBdT89hsOxBwvknAgzzRnmjR6bq3Bo9lEIoajfi+CATf4Rq29adyyzZ2Q2
jsC5W/XEqVEuSG/pUp7UetsCJ0vj5HR4lYL5IUI3HC03IBm/B6XqJxc8NR9so4KUhm2zOb5diCbV
8CRIKyvfa/lWi3+C8/4JF/z5xn/5tNUpSNJ65OMafMW/ZFlCwJ+c7KX2hY3GP1SPuPg4P+wn/8Sa
WJT+D34wwWTy17FwHGWyNWnsXgYOvF57lnbVAzagDLpcW8L3mNmUF3kYLTo9ztiaLTopUUw/DW2/
oQmAKqBUBM4UoY1/5QnHS5wG1WUTDV+6DdIEn9qfwrw9Zu4lBWr05yvMuhx9l24krwHiRDnu/tgF
fvcEMNBkkiEhmULY9efmqur6bOS9yOaKD+PCG5ZTEjb4kidoYZeW8r9PMaGJ/ShFSw2iQ0ftzqgQ
ivjNSoz8B/zot+/j1z3w8/Vwhn0+WjKjnYzc4noSnFGShBqFkV1rWC+ptSsuFlkpI5rmLiL3kSHD
FoMGTJqYZxbnuNUSeyyCVTENG3VRdk+tkt1pOCr98AL9o3M2eWSM+GEVMHEnX+lLDzvVk9KxV/fu
JV5Xvi9c/CseshfSiGxmE8d591Pb/A1BmBU5FS5xmySyfWVyCJMhl2Zd9mi78mN3q9YOhAbCwqrd
clywQnlJr8ZT8tx29vhTkrd8+TV/PhGLekFHpczvVfWvpg15OiVtMrP26MhbdLswZkEldopbr4In
daPa4uMlAyE4modxR7DV4WfF++WM/cclkG4B8xud4D9Q/2LslzBUFmaltPMX//rRj9Y/h91+/1Ph
OxP0oxLC9BXmG/RCySONn9q4+mpyVYRP+bE/0jI6F0JYeMWcydHt+CpAH10c5N2lWv777vRNvcHt
/nQNX2B3rIFFYyEtGtIhjuiIMszNb0fp1U9yWvk35/jP23oR7ZqXKlOFp/u1tCkRSOhigZdXp1ar
hnFGZzF7Cj6S7K4LMM/GUUrnJGmr0NfiX2TxOWrZrfNA3cbdXspf62jE20T0Os7gheBxtceChMJA
RuKtFc29pH8s0S/ECJskumuiDDbJuJGW9GTK1QPUjrOE15FY0qSWiJYSCgZl2yyqNyqzuySZa4y6
o6c9h7C2kYznLJoeYM5VDM7bXT9L66zmjEjlVanM606DWoPvXq0sxE11qyTI7pNFf4tj+Qm7Pi2Q
d8OA4+OIAcxSnoNWPemZgb0Nrmmlvu8WiVk4TOLZ2GJlpWJZlEgM1jLU+U2KfEuggKJVMwwHqiCx
Y+1W1lF3MNnHSgV+a44JlezkYn2SU2k3pC8Bc7gZYYvO0LkGGg6NyC0VJu01PuXyTlOQLSyPeUA+
XHfS9WMcJ2iEMlcajtQEuz69D+u3OdnV1VuirPuAcpcDf8zumWG4eq66fTW6UaL6AnMFdFV6857O
JJjyicAkrOD9Cm959lorbwYmXUL7MmYrUS+cfLqNxE2PCcYUNt7AjwiSq7KObBJsbDXKofk0OOyY
TptjJsI00+q0XdirPseplwuWa0wtFRuVi0imn/q+sLwJ/Qxfvda3hOgQTNBQ+nwtwKfIU2GtL9VK
1j6arjy2k+VLlw6/+1UqzTnsC1CfFi7YNJ8GWEdNnqzy0IS7IChs49Ypi8xxsyRCs+vwHuNlbiAM
9NdZON4YJThCB/+nUjYJDuFpeo7K8HYC6Mgu9+CqMq/EUnoZwx3+gk48BV6opA40dKfOqyex745q
NPxqi2Ctxcpq4K8o6gwokBuy3BvcXFXixJsbb5zbzTJI2zKTfoBD/3n4EpLGfo5Mhw2HAeOfh10n
9rOAtKR3Y4QIYcBMUzLtMlvOf99TvlF5/LnOF3pY2Y1tOLesc/FWh8QV2eOhPgNIFu6yvjgkzLzq
q1qxid79uLhoExXkthKAjZO/yj8Ufd//aDpUrCJJIRO//Oi0lBoLzVvvFtUptu4jDKaHn5jbX1F0
TmgJdF/DGgFti6l8adriCRG4qLNGaR7NQITh8WSmhkMCo4140J+yztbMO8H4oVX9Z2WJ9E+lT5VU
+lTtK3UbuhdE6Mzo3BKFYhjvl+np70/yG9H1Hyv8Pj0+jb7EKhXDsJG63xYIFwfZ+LpYXxxkOXZX
f1/r2x9DkheBmuKl7708x09LdYGWlDKKeLdTdAwur6Pu7e8LfHOqs2cAbjBeJ7D366hDk5umUqUY
XpwR2FN3E/NeVnpJTg0vhUKro7u5fPf3NX9DE3+eeRaZgVS68uUd0bQvb0Ymt4moXaruwRd+YQu6
iu9aP10Jd6RWXrjeT9Fq/rm1v3xgX1cFQIDND4ud0IEv93KQ5jgULof64Es+fIrxPfGx+dsOHqk1
XuyW7kWhUZ5+OuO/u8UXbQq0fp4g/+3PZ6jKEHc0Oeio1ktfjcrjrC2rXpf3tTE7hDeuOni5VhP9
8GS/e3U08ClCKiyT1uZLgdwsfN44mHYufbOTdOwryf/lCpcr+PxyGnWZRiVUrXnAXnWXFa9/f08g
a3/zyD7/hi+PrBETaxEqvrTB2ERE+mHcjEScGQrUpsiqaZZywWsibSPgQzuUeJVGhauF4LSm+gZl
dt8FeMNl092YfhQqjCxLTtbwFvHIq9eq1sOtaXyywfGivSvyj2S61hsmOJG675d5k/S3EpWQEako
XN6UDGS7AROC4FSls8fpBHsI2pWy+LC8bUvX9ob63iCNzAoJpMJyiz4m+zXYW9JZb5jeWNj+TMN7
pCq7Ovuo7aZ7rBGCSRIyOFyJR/MhnA2nqOm5Ee8IUXjIxwVD/o+R/C8qkTgYr2dNdNUe42HiqgqL
QLAxgNF71lqGX8wVlskALMk9HcQGJhJzknC46moLQqp0yEbFIXGI6ItlZfVdD1SseanYPCrYdUZJ
tGsW8zCb5lWrEBIpQrXJZidS4iMAlico6opMXahwSfAawXzExdsdlWZTnk0FEuqInLzLLXS9xV08
Zm7V6E63yF4OlzersntlNA4W5EeST51eg7qjwcLsa3yYm3XSNNvSklifIEoJUiv3WpSBcHJzshUT
4D8tb7LhOOFGFVLPmcUps65FjXzHBLvaQPQEDEVUSLUXY9ewSb0YvL7Wd1EiI6XXYQBiTdYdQ6i0
YvyodbNfQ9zViDrQI/NhqoS91ac3CzIQPZpPxS9sfZVHzPPxoa1sC5dRQbacesbLzRLcoYv5JfS4
uFwMU8vsy6smuHcz4rn4Vi6H9yLrD00crcdMYkKQXg2d7lPcbCSh26lGyyBAXy9j50yzyD0cxL1R
aitF6kh8eMXfYtUl+hp7t6ss6h3TZNRAQRVmF4rfa4VDqqDf5LFER57D1LsbGsnpYeyYg+nC2HK6
WnSzvtk1zUsIR3HW70cLVm7HaHlJTm0urYqBbiqJXX24iTCL7EUUgaHATCcyt21r+cPMOyUy80jn
zSTiNVmcelEgIRlnTFHgJDes7aJ+mOPtEhp+xyBEUwRXT0CCA5NimZcKrC1PeLXDzp+azmNfPEsB
M1yrvU7g5GdUelM+bPoRlSeswQ4yb90+Fsl72eVOlJ0udsJ4TdjJfFMImacNFKyII8WSySmGr41I
+q981yfnsT6jv3QHqgpy3jda397kSrqaarA7QuRq5nWVXuCgbMCQnW0MUPdwuv0Wg0gBscRcgz61
6O/nX9WCHetyJ2cvEWF3GhPgDgvrXPO6BJix8qusc7CJcC31YWgeR/EcqZYXzKIE61K4IsfuSZaA
VlPG2YLwqnTvNV+BEtfHcX5RceAelMIbU/WKjWjT1aFTV8+lGjkhuUFNx/gPoUZFzDFG/hurV7wx
eR7MykXGDgsUr4WEZmE+zThCR0v3UVnPAe+OFQFAJzkW5AXGvIs/9VeFoTGtrz8qnBnq5sNoF1eU
BPiXCAtKupI8NvYdTF15iPf6eC6kfckGawZYAdSIjirpGiLtRpTOhgTeriK2ExgzGsxixRw3v+TQ
KcKpyNtTHnaOPL9WpXjOp9g1IYZLHa0Js7/Cim4nMT7lSrK4k6mvJPjelkZ7N0lPYiVujDkHOMdp
Wb9GT+73C+GNWXQQrccSK4tYR9xAR2YxAoVeu13KX+GQrke0cHW2bMoh8eji1h14OE7vebVfuhdD
3JTVQ9dEV2PV22J7LmiBgmgg/JO5dmAX8qvYTr5uPcrSaNfwB635PGoCJiYaePzht091e2z5LLLu
KgqRCCh3Q63dpOXrbJ3V7l4LSzcwXjXw6WjGkUTQXGHu8R8+SQgjEjHyDatxm6h0h2FyF9DdYike
rTJ36VYR4vd2jOwlOywpV96t0CBvC0tfJboIbI3luIlVcygjeys4Fd50HffibNk2A99fGFz1Kn2A
frVcCGPmNhruDIEGPH/tCaCF6OxYeKBFaeJl/VXa8o5V20E+ZXX/1Ibloah+hbHsLg37/iQ7o57a
+BB4Yo/Wobyul9oR4uxoNN12qIq9ApdBbAktKASn6Q1HbsttA92b5ePWXCdCfWonGXfqyQ5Ued32
zHwW2QlHJlFNYjla3e4qMTorfWELYbLt6txzYobwELdgrya/5FxkzDzO9y007P5tgios1FBoe2hb
3AqAAqYYxLI3QbjKBemYLeFtqwoOSLITNsN9VaEwQMliIGOqa+LAsY7P2V3EsXXTwrRF60MVSX8r
UYssTJMzZVPrv3Jt06rytkoOVn+nQhduYMq3lGXBvayetXmftS8l7sExQou8KjwhIFgUPraCpjnl
4yTtxZZDUtQCHWa9tc5QiQwSY1+UBmbM5t7L+zB6HuPMC8Ubk4heZibStgrEddZGBxkqdiAt3pLO
a3EQOAuMbW5Ie/4K7KQ1R8/QOFb4J1wQH+xU2tl60vpfYQBlwTTsnAmHmmCxO4zn3mxW2YRaMGMe
UEX7tC1vNGjoDdWeGaOQgPc/z6PdMWcJcFnG0fd+1Ma1mjKAh8Kti4k3mte5mq6sGlAlGVdLgHVS
Az252siS5mRztm9miN4SHuxsDYoEwVgg8fWqZz+prcSXYzy0k1OTP6Du86L4TdBVO4nec0YzcS/4
qJxOehNfj3rjJVHszbK6n3TmPiHu0/jSNzMQd4TbN/7qVnyngo/oU79OZVKAuAsFj1uvUfp0Ka9/
u4nAidQK3st0Dhi1dxUdsjivwu6jE+5lOXUwtzxaeLQDOmjJm8gVZoW6lgpK62reLb1wDDqADjbc
TopuLcyk1U54pd8/S5WMT3DvGHG2i8uRr2lat4Xwmje/+l5w5pCRPLu2Lh9lbMD1YmtaQI5Rfgqt
1i7V4ETil+ygXAH0EKz3ZZwNftVBA/0wqAPNym+q9om0YiinTXcsivJKC48yUz+rfdSNcTUK0O75
zGWl3ShqoNohykVnSM1dKE5+VfWM+LkDgrkp2t7u4mW11M9qp3hzuE8H3hSx29ZS+RMI+g3mjMOc
RFcoS+T8yl8AC9zi0HiYAL7QjTB4BpW6uDnmd3BgtJ3yoXjiWv8BlviuZ/m05NdutMjVOK16uXfT
9E0LHkap+2G08Q3cCmf9Pz/qMp7/3LOMitJ3Q2jRUTzq234VXyO9sc2T7Oduc/jZWPW34dvXppOo
bmiOFxsIDIn+XE8PwM0SOevcYIr9S92ea88DFBFiEvCHwhM5K478YwqjxavSaI3eD63f4Kh16/eq
sEJTZlfTMbOgf0NfbWXcYzr9GjmJJ1cE86XjptQpX6TZUfqZnSBHjEHN22anXoJEONMORAKydajV
AIs2E+zdkHVPqpCvK0txYqO5nyppJRS6i+uTizDLabORgXG10QyCBNJLlsKk/oBrfKMhMC3GfgpW
bVD6oT/+eV+yKRKz0WiBvcmOk1zJXh74Ol1rVUKz/Om1+uap/7Ga+SWAl6+5lGKV1ZINQiJ3eVDO
AioYZ/Ak3uJcO/w03/xnz8+CJm4QDDhhdX4db04FSSaiurS/wT6Id9hPXCwAf5IHfDepI/5JxkLq
YtL2j2FJXguKWRdyiwHE6MEG2pCl1EGAlNzYC++mHRQ+ZtR2/j+5O4/lyLEsTb/KWO9RBi0Ws3E4
XFIzSEZwAwvBgNYaTz8fmNWdTtDHkVm561WaVVby+BU4995zfrHPH1rU0R+WDdbOVVVEyoiUVUzA
MPMsEUoI0asaTEfqOcd2/KUk+yqHCOgP29p8u1wQOJceTmPN2zJNqHjBFEuLK5TbXnRvwfJvqifM
v9ZJSwRFWWQc3724TrNDkFheVvkpZVH066Q8tdsmcFQceS6P42wF8TQrzCon3BO7pNWonDSItHk8
9vT2NhKPpXyrYYzymHdYuJQAHLGlvhz5874k/Z2ko1lBRWqG1Myqij7iAW7arj5inniQl60az62U
ibrPBBeaINmzzzs0S13BoWTqV4rAS1aoAR4meR+uUsgG7nDCvB6/XR7auVrRSci5ykBaKlbXZ4TM
ud3SdE7wJgnEG0FZOKOkc5vkNNC8Wz/CXE5bDqngub4SHTgIGx/Z6OFWOsDAcrgXLCIEFqZTm51a
PsYjntQTUi5w9clNx+uN/eXpWwoxO6jSrk1UHH6AcgH+lYX4MUuWhCAWJk6fZWFM7hLKn7BtdfdG
kZ/MiXrnL1GzPsPiSEV/7rx55q1Fjed+RxALVnxavaq4vVYQ5VxWSHr25a9JBM+cKrcPDuryFJ45
ZlBq56YkWSoUBEOZfV1hn2WNO9aopf8EonpXbE2s0N1b7TDhRrj9L8U712E5jTfr4rhFLOthxeXC
u5mQO+0OkNA2PSxfY84c1x9HNrsL4kAoizHFnHV8xb1g1+4AOWC7Ool3LEuUn0tSoCtNEEIALEFK
frwbuEMClVxkGlsONAWsX7cRtstIgzPbEUkOzmdAmjowpNnshZ6gV6OWI0oC0qbM3oZG3GEWfPX3
NwW8RdwOJyVVzRJnU1eGhtEK066ni40i024CMjTfUBMiV8jHdBEsCW/k8ymG8jBoO3I9I5vfogU1
g+EhguICgHNTAftu6eNHBXWkDrsm/U2BUCp22U4Xq0Nl3vfaDzcT3lA7AM1drwMBCSu1p9ukPiKY
tkkL7pc1uKxUbVZGi+vUAC9lpPZjvirZU5bfiM2raD6avNxk4PtBfiwNa90K40NJwUbKFLsLHqMB
+AZub6N7W9D0Ve9rYHxiBBocxkbVgkQEvF/o6xFWh+x/iXDyCaxV2seUtyyA89I9WpLPdTRce1Fy
J3oSeAkcbmRtV9VcN6jPrYQw2RhjuAGxoNHFNr4nEG7AQbgPFnxznSqeX96XA6U0njJ6Z93FirwJ
tAH1NVQ35deq1ahQ0I4a+tfEsw5K6dmd9trjvVb42rEUUKUzaZK5IMGRZxAKAQcX3vFxeFMnPLSb
YI0jxKpIsfODIW5bao7Aim5XWnCr8weEHDS56tqt8Ns1vvqCtNfpOPfWF9dXtqbJHJTo2lIzpBiI
MNFdFVJXlXF/E4Xml4Eyj+kqmGsZ8r5px0PMTwhlqhMCNPn0rRp+ZqzwoFXfRj06er7xZsT9dqyw
umuov2TYv8uptxPECMHdn+h32GWmqrZPDdRQo2OvNcc4PybGF0YuD1MFl5nQwDKYr2bp2knwKw6h
IqTmJjIi28Ost1R0XrQuNodjd9UZ7hdTFZwESZLmdzLeqXK0DinGB7y43UZZt6ryrPvC0e2/gTpZ
GYlxHXoGpbHkWIpvnqZtw87a6kXjZG7argZXoI5rQrEv3b0UIFHT9le9H66z+uvAmyhDaZ/iWybv
vQrdjCIqvmqZ8NPoCwy7XgfJw3YefQBR2tfCwcy1DQ6n1L7HvYnYiU6Bq4OaPfTHoYq3Gr6jbHKo
BdjhYb1UuA/iiD+uu0uo/rYVuHpqFOGLybXMzau1oFz7Wezolrau6/K2UXR22aNifWuU94EULjvF
hak+Ui7QnybgSZCV26KBBKUbbFykLgrkh0sdQo90VTbRwfQB+7bxHpmxbVcZgPvkG9Ea74pGelba
J2jY90mQvLlRuvKVeB1Lw6YTRAoFv0uaE0rm2zgx7vu8XydJix6Eqb40xQPaLpJf3oYVZ5CFllav
4meJ2xzltbLDGrNf1ZMxctrDqQb52jebeLx1Ld8Rh5smGh/LGBWFFsqK9hRQNB1poAXYjjVojOeq
vw1KgwLfAN1TzI6e+uIbtxEEMoFPzE8AM0UCEstlutJdxXaDuxYac0M5Rw/QZCrqL5WifBl6xZGa
eBPSDBET+dDJyaY07wOo3mP/lpdfNfFRLLJjbiJxwxbWo3yjiqibGMXRV6n6Sd+KSrTjUHWkNtyE
Rs2WSGxDfxD0ZkObHk/ZKw9EizzQE0pATqYAguEX9c9RpFOveq1zHLoeMIm7ws0KdVoTwDcaRXrv
KNCpwMwoFKEltaSE3Rxz/3U071XpV6/fJqxuRtUshlJS0e6Ive+KwJdf4odgkkpxsQqN0nHTH9Uw
rtKo2EhKSSP2UMCO0zNxjQAm/NMfraTuaxf/iLanSvkjJ0k23pcyvM/TFwXjTL1qHFn63artXskf
B7BSsUalDQyVJSKhaxq7MHzpsgfaLOhQwGZTXpXhV9syCOslqF491Cvq6HcAFIt+4jg4cfUw5gWe
mneWka8i5ThCM4oGc2+JlNXzda/hsNohYIDUTcuvcT3JFiQQOqK2L5piXfvqJgcBFqbGjU6OTHVv
kxfKWsi0QxmQ1UmYOaLFmjfYAmYxXmFRVvfuwTaybX4O5W+pnmrQ/i6DcRgrT24b3w0D6lwo0qR6
9CRr/jrEkSvKyo3IOCZwuJL8GkcGQp1crV/IwWujSDfukNpWVtpjVB/KxNoKLrS9nOyB9alLp7/A
agylF1S8r7pEuJMH5RCWj22r3ADGu/VKfyMqj5ZHpy+2JeubbyAQ1ZW7Tit/dMFAnfQlcHcjf7AL
flaoeCjklQFpJ3cA9qmB3TfoV1o4WaUdegSaSuX/e4N7ca08YTLZt8IhN3AdB82tI2oRF9zU/Oaa
dHYQ+uaXh/ZF50EQkmHIZaMAho4abRrfRrLp2xy1j3IobxWt2BoNRxNtRk+FTaZ+N82n0NjXgb+K
gMupimjrxmtYNLZXRFdWPR6GAMmnuuT46dae903IKwev3lFtrt2UD1ls6G6gB6ar5hclvxeSa72F
U6TL20gvEXKayj8SkulUZa9C81nNjp3brELrQTZ3Kd2VqGx/RkbnxIWyCdsv3HtXHJiO50PhHL96
nbE22IgaOS3gWDdC0mEmOZV/ZPnWZn7rtcZ1DKpeTraiEa6M4YcM5MRLAV0rGqXVauWKpHyUDld+
fx0Z5s6jFes130KsVv2xQVsjg/YCGy5qeaYflYaepIWXevtseeDFkd3sf6mjueuyaDtNj5q1aB0B
jszjterGm8SNjmM17DhM7SyRHY/ieeNu/GCvpsE3ITg0xUtGR75Xj0ZyV5SHHg6bmO2quN1Q0dv7
3QCRy3d69cHXcLn80oiKrUpoC/gvBj/EwkW2zktYZTtZ1CYSAao7Xe8DYPhZYiSoj8/Ze4n/xQW5
11D/leFCYP1NefmLJ3zLpLdqfMw5ZJm8VUP3KKeDRam+sSBiFD5A0d9tRTaHymk9oLq8aaM3kYbD
qHBiJ3dceNC8onOtZI5Kq2bEVFHLvCeTMuE4YuOI9mvnuysex974OvVZDWT8B/XZHB+K/mAqV1mE
GaU0TMqIaz0v14Gl3qS1tfVidyrdryMJ9hs+wYNl2qJZbSMXCmxxlQNOh/6xyrK3oOn2pnE/tTar
SYAfemcY6/s8/035YwXImRRQ2nKE9W5Qrass3+b0ayqLwksN88HaSf1rFj8ZKtXgxNuCnaNDXL4o
Hqk4GZ3ApDUeP0oBwl/GqqVdZCsJbbjcBfwR7OQy3wmRtcMmeh0aKfr7LypqVi7i3577WlOwl1FP
cxvVLkwUGLt7TpKgvVHzby6/hgKMPWJNKbjhvUG9qS+BIZeqo/XXecotSHxt5cfA+6oFLfyYxEka
yq5i69QBP4W9NIRo3Wo/o6xYuRbGuahsNR0cR56+XbTDgsk2OsgozbWALJ0VohvVlxDAIfW9f9MV
YvOqoxtHb3hg76g0T2sQL2X0vSJjWyysD70mH14sMmUgwSKEWOgp+XUdBk6lFpua7Sq3byHo0SCC
PNF6sElFrgWwkSdgV7odrYjuY3lXRvJGgffrJ+lxCL9leDcauCO44pWgB99FC5C38pDQiCnoQ0ML
WyOKZGshQnPm74WH0rlniyZKmJ5JkDHMeSXRKENdG3WdZ8u23qd4yXGFvp9Y99lxIdKc/06BTz6N
NKsjGrmZNnIGqq4CWp6ugwPmznvRwTLy1l+Lv/jf96QeupfeZunNfuZtO0leI0iJ/sFk3/Pxbduk
IoDtFHTi9LZNDrjFbqp9vV2SQDxTlf0QZqr2nECzXDd2xRZm2lqnaaCwiYGKcJQpXMjd5t8aF/9f
qftzdY8PcPlp0CfRsroYeWZz3lZUoU0Y2X/Y3Btb1MN//IVqxJmX+2m89wfwSbywpjwACqlei9vk
JjgWdr/aG7YjXMOZhTeU2ksMnfcn86ww/CHirOZXg/gUTIMdA9xmPTHFA0e7AauxHq+41B+0m9ZG
WXItvQSoN3Q4MNJ9PgS3BjNSXmXpqtrrx/rpP9I5RakeVCNSRBri9fNyF3VqsUPKjZI4MrLeLl/L
B+uu3gBJ23X4j9XH0qGJtObR50wa1FMl5S+Ue6ddO5+e018xq0/mWSSLjcqvcK8HxzsGkOrF28nB
glv9bnnU5wCkjBol4qmXh6fV7AMeoQWouchy+FfjJtiJz/kmXCd21a3aA6AfdGXt+DWGEr1UuD+3
804Dz3a6lGgJl6YpcPeoS/tw3IsiLqrKtzj6YiGgGyjxQRRuk+EKp7+9AmdDxpxb2SwksKk09Xm+
/2f8cwRynkkCftD8jAEuDoCO8Yf7y/+d3sjrfCtciVfJOr+On4aHhbBn8ubptL+3NU6+uxYzHo4C
wsb76ru26TcI1W38R6TG95LNgwaLgvoGKO2yTePZeQfPDWtahao3L2mFmSfm/cR/Cq+Qh0BXIn2E
yjrpjnE4P5cr9RhsrKXVPpNEaQEBUEZdF3LeHEmuNZkvhz0AdhMsTyz065hnU6yCYYg8oJHxwuY6
O8Y/w80XtaHVDs+W20Y4PNdjveai72nB+vIaninzQ3dEKQfDRBR25oYERZomrdr4lPnB2qg4ohTK
98sRzg7DwGFBgcOlGe/tk5NNUnUpoE2VCCJyaH6wznknd+K4UPs+FwXAjQwrTgNZOydutkHU4pYN
bl0W7mIeJ73x1aIidnkoZ9qrkMBOosxKxK6bRWEnU/ZORGokPiW07ilA5lajEjHc5tJ3X1NvQk14
qEGZJUhOyFl5cIVkbYQyyNzIThL3Xo9BgATWbnDj6yL7evknvvPD5qkASr6pTTYzTMbsQiHHWqlr
4I/Rbv7GNO2oxThRljkefMj2hgyUqYod9Xdj0K86VGv8Vl/riuDkcJ6zlkTB7cDVk+3gxc7CTxPP
9GLYYn/+ttktpBPrthSTsF77/cbsroIu4IKLJAb1g17eD2m50lJjArVW6Z0h3NY1wrcaF9v8eyz8
9HzXKdXHyKCNIzyULY+nFGhojuIiMjjRIOIQ+BPvFBssFoR5AzwlHvIRUG/djszEDvs3s1P2ZvXc
JqIjQ6wy02rbGjUP+vRORlZECcSdYd5H4SvoVnh3dNAzSkv+bVf2Nlbga0PLbRP1nZa3mH8bAV+z
vd6/0rhBddRgZAqPcfBFM16HNN1U/nNdIvEjPQ1CcTR9/2i0VBWkfIWc3rpMKL8jfRSNb2gHrofx
eUiBklXPXfc8QIcKJxEYobA1PO2LrKL4FLGiwL5lapeWISIo0oN2z28g4K3kCDVK+HgDgjhC02+o
5lLwpuGueDdBVXL1r/YDr8HL6ymf/eZQlJSnZAhdZLbVmraIrFJuYTAxvUmARFQ5osyLrHbl7vXK
eumL9JiMr0PyU26vDf26FrlFm18NA15uCzi754Ujis1miH70Y8Cbo9yq5rAKXXGlD9KLSxHg8k9+
77h9/jr+/MmzHdjW4F0aP2IH7tM9Rlc/yjXFCmk94ZjcnfuLHhMFlVX/w7vmhmzZvW0c6m3zkhwb
bAeitbWeWlz5vetgKLcpdpd/3pnHAN/Hn79umvCTVBlk4xAYBkks6TPHzCZKZ0bJdxdSmpzq+znt
D7ErDv8s6jypNVIL855Ob9injtH9HCnb5IDXiknFAeRqoP1Uo2JhJc7dWE6HOuuC6ZrldYFFB9sX
2eTVo6ZxRRSvlGDhbXfufDuJ807iPpnSnDrCIOgTssLl25D3MN3Wl6dvKcLs7tkkpaJVIxGE8r5H
UKknk1yOcH7X0tjF+BHSF3CNj/vCk1qxlKfrXb2evL+Le/9uenMU2/ZWtn3eHkA/xXXx1u4sG3V/
O1uzax/8g7iWd9Y39Di+QrO4iZ30STwuvSzP3QFhLP/3bzNmTXzR0mt3oM+9brBarKhMA+7IgIRK
5ETj1lPK7eXJOH/AnQScPb3MOhAHoSZgj2Iu2mz+14kIjvathb5ZtcmP5EXbsynd+q+FiFjEQvwz
t0A6ChjZTU7vgK1mWc+wYgDwAfHBX3/3dsq6egIT/xTYyrZ3yhVEjaN/iK8XOejy5zs+0oOUCSSE
DRWMDD9ugqYM6sYXODwrZ0LIRSgNyLQGNsVe3WnflP3CMKc/N8uUH8LNMqU2Kh4ymcUfiJ3hu7Zz
URWgxrfXN+rxLzzhzk0rxvbcEiG0AGCbJQRXkWGYR9L7Hv/9Gv9S7Xht3sFmzqC++jvP5iG1Chcd
zs7VKtTTuLPP1xLK1mpLiormdb5H8JC69lp4iI/KIcUOATSDtjSz5xbyNOLsax7zCQhZEXGqjhgb
itz+yrtG7APFW4wo1IfLK/leJ5uv5Em8OcwmbEQfcXrihVfCI6qDaJpEYEP6e2QPParITnU94VLo
DNiIFKUOz8WN63T3rr0L35aOuDN5/3S65/WJCkiM1EzZEiJPpT5gsgf5q1x17fPlUS+t6zxnaknk
mT1tCgohk4nepIxh3sFgs4WteRx2S9/LtGgXJnmOKG0qoaYq7bUgSrXNHxiVvwLwfH/0zeMAkDU5
01CJQH/kYxYQeii0SsP1Xt2a4JUxod1MCwfrYuEucuZyp54Gmn0XeuDFg59yQOstlLRJaLK11pr8
94/nD1Fm34JBmbkth6BF0uo5xN8hh0PxH2wEXoXIhAH5R4JtFqIOPa+pAvEPnn3iUI0XEFpUV/mz
dUhufZQw7xYinvvATyLOkYdNqiaGmw0UW68bJ9gVWwE+CBJKE8KnoxPxD0eozU7Ewixp9YAEf8dO
Rw/NNrn+Sa9zr9nqXym2ncvUp8Obhn9ypXKhWIaBS7jCwZjjoThEh3DNldERNwPX5+RucufKdks1
17Nf9Gnc2T01FVW9RHau5e7eOdpGAq2K0M5h+sxcu7EXQeJLyzj71PBA6jshI54oJFdthwCp4iLG
to+Gt4TGiVlEdjm+ii3GBQ1NKsA67/vof7XGIk3nk49l/b3+/n/e0jqoh5vvydv//a/dd9Q/TvUV
3////xZYNKR/6TJoZHGypRRRvWJB/i2waGj/EkG08wkrJr6Vpspt5N8Ci7L4L4zmEWFCqF5Ht2tK
9P8tsGjyX004dP7DqRRimH9LBXq2H5CQmGSoYW5IFsD2T6X1IhD1FrNQ0RkOZbjy79Ap3UKqsnBi
2GRr8WVJJ+D9bXKS6wmoyYgr6Qoy16qCCuHHDy0rozIaKljELfV78yA78Sa7xhACwwjAIvaU95GI
McHzPS1l/7lE/hRbQZhSxWYBYgL//BhbArIXlFYnOxNDYsC1IgKqOImgDf22XaGOj54xyhB2vC0c
xEYn/fwgnX7L0r139ryafgg3Xtw8kQY3TCgNH3+IVZqGkKcY3uTysxj8bMQFPOa8pvdHANpvU2UK
laf5fX6MuJOMdS07IkqWk66Uv1bviq/1brjDyv1KnLokRxRzHtQtSeZhyQhgDqX9I76uKojOgHim
q/RxgIUOMCFpmen862RXGm9GEYVmbSs5wc9ll8P3cutsU7GTVGQvdIuGwVxhfES3MwyjRnYqxwCV
3K/b20kfehLttBJ21ATgXXwzzVq572OE84TQBg58ECpmY2xUHemnRJKd/mt4B4gAIeLRhoeybLM9
u7bMI1mz52gNsafqeyJVyP6i1OhjSqW4v0+S1t0fs3WqmD6/hX2KMjtxRwCRGXxdGPI7CMWrZgsf
dxPd/YVO2uywfY9kkGwmmotJP302c6pZ1D7csGm5uLqv07ULAtr9Zq5R96LFUr6mWwx0jouH7bl5
PIk7f9YPSgf6lkcZ74DoZnKgVo4+aQc+rUyBQUYaxbWthSvnuU8dQ8R3OTlegvMXru7XXusDBHCU
4WgKGhWFJfPFsx/7aYjZq1bUCtRKe0JYO8Q+wMibMIe3wgqp70eX0U1w+fTatTsqCPlhWLxVn8ur
xukPmJX4eurfYl3yAyblWvl72KwKUJePdW1XT/5tfpS22V5xSnvYQeA03opbvIiWP8hp18yTwOmv
mF2lwiDtBmWahglaMannImSxWX5DTH/mUpjZAdZhR2ZmlDudJvBexAL9jjqGUg4ER7CEpVv3dBBc
CjZ7sBSGlhXiNKZybW4DFAm9Q7QVKVoI22TTiNi8XE4CZwZH0wylPsAbNLbeq+Mn12CAiYk5yil2
i+W16f8WqJhiJg7I8u1ynHMZ+/1cQvIJ9gMPv48HxFB2ctOGhcpiTdU+gEKI5dvjTXIFoAJ5JO9W
+KXkq4WoZz7G06jzRFoqQQhrBiX2eD88W5tJC3+SWzRXvRPuKjhNS0iYc9edDxFnSRUmkGwIfa46
U5VznApcPm7Gq+QN9Y73yw5g2GvrmwtpdWEpz451ch7BlFWBkzu7YwwxsdWkVh1RSQ5DiLyP1O0X
5vNMQuXFTgJXOOXxA52totBGulKYLZixx5gr1WSSFR+9a1Ch9vTFDzuQtUsJ9XNMepUc9RRncVrV
503RTNPabChTtHqMX5anrGXjenDNhcmbgy84onTUrBB55KrG1Xg+e0Vp6L2ug7ie1i17UL9nB5+9
0oPWQoSG65P5Q1jcLZ+/PhyEiYZHnAW3RZ1tlqjPVKJOMG/lN1e7LboUqzBEOxoriMsrd2YSP0Sa
ngUn37k7xhL0UiIFRb7R6Kb5qWUH2evlKGeugQyIMoU0acvT/pjtwXEQhS6YwlQOjqBQdF/9NdVP
yq2jZwv7pWu1NKXDj+mSeMjX8uIC+gZc6OOw8rxqvVGLplVz770HhFWdyMlsOLs0YFcTjgLwhp1v
3ZvsZWGo59ZOQzt+iovU3Pyc71GXQiBSUZzmMBzkA9jjtfLSr8xfBYpRjr+L77sf/rW6wNM8s47U
7U2+PmaXvTob8ODmY5D0jeoILUoT2O0J2sZDW+ny4D6nEkT+T6LMTiE+hMjKQ6Ko+Z2lJiuRDfMf
RJA0nSetaOgI4H9cuDiC4u21HYqsLf4qZbvVMmmBNHlmgVRwVP8TYjaIOBSKdESmznH1Y18VtokD
q6hfp92Xy0M5twlVCeEqGeM8Fb3tac1Ovi22Z+INCUBadatMR8xm3CfhTt+KtkR/K9kqxmbojpOS
sdDu/n7W18EPwcBj9/Osn6eQ1hVh1agEj9BJ0/IMk8yFzur58fGknMj/YGzm6BojyXJ09wfVGcDj
PrTyqr8qf6W3LYy4lbJFmutm8iL5Ym3FdbRZqh+c2/AoKnBpQNKclDLbKIosB4U2nafCVLn1m4kb
NmxNGEqXV3HenpwOAFU2KbVMMCJUZWeBqk4zgtJnIuOxEe846OrrBKDeCoc9gLS6nxoOijRIzFZq
Eu+aoh0dIO5yh8lmIChrX6rGbVEJnuqMiQyTTwYehCs7YrIAtAMzotXnhsp1TEMaW+hS0ysIyb2x
DjqhP1hmrNxlSejTAy0lHJVrt9Suo04FlC7lSQf8v/MiNPJ8FwL46FdQpsTck4+xmQ+2bAkNqPhS
sC/Pybl0zsEririBIPvA4n/c2ZoiaaMwphrpXNpMfuPtTv0yvdlwUd2ZS57v55b6NNr0QZ98R7WG
cUQ0xJrj180udvO15GJ+XC8U66XpUJ2dGQxqEsLmixU/VcCqwCvVDIFnClLKRtsFjoQIz2oCZefb
avE+uBRtdvCi66cJHV7kPJVEu92HFJ/yHUAXMI1LXalzWft0YLPD1zIa3UP4X3Okcq8hsaiYS1zw
pQjTvz9ZoapCCVyoiGCicRRgE2Kl5ZLA7udXHeKeJ8sz23OmEI0G2GvNKRz98F7HOaR71QnX9a4B
5ztNIIwkJE7K7WK9YJqh2dYgv02wSH4BDtyz2EPe9Gmqhvr7fjc9O9gpOwt4cfiQfDN//AX1/aWA
sy3ve6KbBwYBJ6Cz/y06ToDfgHcCjLN6u9ygPrOAHwY4S3KSkuIhbRJPDLqvqJ891Ro+KpezxlKM
2bkLa63IlYYY9Qi/JL61rN+XA5w52Ke7j6FT3eXuMJeeRQGrrCoj0x2/6X/BIkmH9CtMeNhn+Klf
DiWdHcyfsebWrlkD37Opc53d2DnIVGBQ58Q/KB8VXzzbd7y1fL1E5Ji3uqeTiBulTHIVderW8yNP
z5M0FfpiilnFK/MQ/5w0FzD7vOFe/WQ5P70vwRfvKv7eO+qVugvW1dG4Cp/q62G3pPhz7lmE2z1g
Bk4BOPnzUzEshMCNe5zLpvRV7lUbNpe7hjBjD+sQqwLJQTT/uFTh+nwSWJO8kDFhU1jidwjmSZ6R
oybrIWlqjoZAw8qILUfQhOe4zBdu05930sc4s+TcUMNCFnqKI9TePnOzfp8UlrhCbk+BBteNzwvb
6XNymwLyq3E/mSC+8/cz1QgxGiINX3W7/wofcvJdDG+Ta6R/zCv11rzVv1qHYV88Tntr6fGgfH4u
TeFNLvdcGlXEPD7mb7VPO6NtGO8RLYGrhmIs3niH/ku8Zk0Pk0kjQNV+j0Ug9pH5Tl0V+/EQ3emb
nupT8EvjkR/vMJa9x/tv4a4xhf6Yej/+tFnWyFpd6ZWCn9aFCRjY50ZX1wGq+vqg7YTy7fI6LAWb
LYMR+VLDr+NeI1jWoeoDOLhmUSGY5yIKoLvpHX0WZWGEn1PJhxHO+T2i4CVgYeHe+1rpYF3hpIjl
XR7X2e8GBhaeKhJmwvOXSE1216sow2ewxX0yvxJwPfWal38WZPqoTj5OY6yaXPIJouLXB9BvG2Pf
4ebp/nKYeaecNMh8nQxmtlnbLm/7DglhSqGTE1x0MELIc/EKIeFtWeCbpDuXI55doJOAsy3YV1Gh
FikLFKVQFUBkU9T+ZxFm+65tzUAeGiLo2e+gbbdKv9TyXNgBc7qFWOdmoJZMmlV80QZYyOXzUD5e
HsVSjFnVygziuLdSYnSh9RLWxQuYvnvDd/+T5Pzncrw/Tk72WQkVMHE1wvjNVu2/dMh8FMlq4aM8
mxFPgiizzewjndL3BMEG6LoegmsT9PdYWsc4QupVqBHqHuWFZu20yp9S3UnMaR+eDKwt+HbzkleV
pqlPrSjcZ1Z10xgY70kUc7xq23h6sarVaiHu2dPuJO60ridxlVLJE08nLs/KTRKieu0NTilYqzj+
h4no/VpxEmoszUZQRza6AgvAQgEUMxTeI/7CF3t2J3JTwlobTA3ulR9H1NJzr2KDEfVjv9KK2jYB
FvQoMF/e8GcqIKSiP+PMv6re1ZskR0iFG1mKHD7upnG+au6r1xiRNMvOrnT3VnLMXX8dLrppn8lK
U4dbAhSio98wxxoWpiiEaseba4hVxEnin6G22Jw5cx5+iDG7B4VxV6tiRgzIp/ZIf7ZHQJTi90u9
C/C/rL/DVrlPixUsocUH8tL4Zl+g2fZx2UXEbspVv0b3fhtGNqzzdlVBNPnt0RtC1jruF6paS2Fn
H2GZtZkuTWEz8LEGR4uLTvjlbbMUYva9SalcqGiScNnL0jv6hfcK4tiXQ5z5AACUyFxGaIxgET8L
gaRHpiYjT4VepzBWIeecoaAfLNTGzkXBTsXAcAOBfCrPHz8zQ00NqYpH3cEWcy+m0kZW/KOZewsJ
/0zvzKJjPkFCTaxh5DmqI/NScTC4wjgaDuedne6nti4CvSC2UUF50leI8qzTxWf/e29nlpA/xJ3t
BSHPJ2Ux4k6PnOwGT5qDsp4KDSUN2OJNcNRHLFVsb2ts3VW8664ATjmmgxHnVWj7r6YdX8W2uOzN
96l2RK8UD7XJCJcFxuHl47wnbVKOXWHqzmitlA34jHXRUXHFCMEZFoFan3brLNgsB6Cs5lVpiw9i
RscSoewxWOptT3/hwzRjFaPpeO3xuLXQdp1d6IKqx5QkC00n4Vn9GOpQCh19FHv/2fVLyqmdEefZ
VkeqDU0sz3wUTddkRRKprBFJjxrzJtOEKFm4AXx+4gJMgQwr0tCEFAsi+eMsa0NsWJkyvTxwXO+e
BX897sGIbaybYO/+NCGrXSHafNTWf/PTncJaMpINWB4DH5idXaqV1ibcY80R0sHpUE7yLaqQaH1f
DvO5hkscXaRVxHer0g6ZxTGVPA+6waNmd425B24GMkYvNr7cxr1QrqRqNchcRBYm9VPGmIIqIs9c
hoZW8GypK9EnWZk8sCTPRQEpvY5QPMJjeOFgPhvG1EQAhqDqkAv4uHQKXAtq9g1zODwG/aESb9R+
4dL0GbiAArFMlw9NRZq0n5Bt9HvKXizohUELAoLfvJuoGrZ/I1ECkVfiCuv2hdn7jK+ZYlKEZLVA
fWrz6VPbUk6TnNZVeCUfsI3rfvfraiV9nd5B2Mb8UESKMJMKcuRvEXtBYOq+2y29yD8XyqdfAata
nqo/0ieujo+mhmWlI83+FUopN9FB38cTjeW4rFr5KfnMQs0y8NALnhSXhGqka5/GgocjyuXvYNoK
H5LPewRKLiqHpaWbs1xKAyuj9iECdzWoe7QvYfxi9NsGKw3sd+wGgnrcL1HtP98bZ0FnOXUYKFUW
DUHLn8ZjHqyS7+pviojNTbXF4cnxamyY7Hi0J5R7vl1qDX4uXs7CzzJbhXZ62+eEL5z8StlMwDtQ
t3sdiBgo/md55y8V76e/eGmWZ+so5mVIuiaied08RyPl0hBBcmpIqq1xkVtGgn66uTJEOpNo60C5
0ihQfswAQeXVkR7LgF6C2t0YcS3f4WcbbDwN+F3YZJld1FK9ubyXzu1WCF60C7EAFD9JueqpENUh
wmj4awo3RZn0MLRxqvpnQWZTKWVdGEmdrjpKdjsiQ+n/uPz3zya201HMbnXoQDReLRFg6j20e6RM
g3cg4fUkrpJshl0IePHH0qY8k7K52/05d7PqUTUUbqJRrXfQyvdWnZve5oZ/n3mA0RfG9wmuO22N
k0izM0hIS0lPCiKpATZqbbdSs/Eq8p79rl1Jwze3r2ycWFB9W7gtfy5cTYERoqCfLHOVnffLzaDH
/x3LZbDQxXdEPZBfkve4DLXORL6OHpda5IsBZ3MaeqVeRyEBp/urFl0p6/EYCSuh3Ewg1y5fo8C6
cJn7VDeZjXE2uVifcfaiGoP819ZNXobmW5xC9H5ttN8lKPuFpTz7wU0gH1xaJJ4Hs60q6Fnq1uD8
QSrrW22D4MGLcePTm6cVPTUCKd0avy7HPBsSUQBT5H0Fqm6WWDrJyvwanK2TBeJjJSLgpmjZ78sx
pnWZZ8t3LRadixJv+9kkdh5XGo9OlyMiQ2Z29YbH8KpHJVQwlm4x00lzKdSsthnWmO3l+CsDhCwT
m68Pc1ZeVeDAjnRycYi8PLJzdwcepCpyCjBaYLXMVqyTC9+l2cjRIwfRHh61cAwLuTNXmhWjGxF6
VrKCACOlGyYo3pLE1btsjIwXbfSQDrj8a/4faV/WXCmOrftf7jt9mYeIc88DsGEPnqdM+0WRzkoj
JGYEQvz6+5FdfdrGO0xXnYeqiAyncyGBpKW1vuHMIYHPdQHZ6UC6fkpk7JLonUfoUhaHdVwBdVhX
156l416P5mKZOWdbGIMz5yAi/tbX8Uy0sdbZxgR4mBngTjEmI8y+q1gYqF0vKF6R0hd2ucVNOLOr
4g4DQxugCOGn+hsx/q7epshUOu7S2JECyQyZu1i4w2nMR3trKX66kyIpBRkJSf3CQwQZ8eOByyvT
I1aGa4s6krRJYCqUDBfQJ4238d3nBoUrGcCsQAzDD2RZou8G1TR08tBp8HA9gTyABv1V+2GmW8TD
M4vQXajaixXtb1b6KkpRdkTauberfsJIHBqdTzM/cDj3ff0Nnh0MMmlgFcGGQpHjYxh7UsUQWCgh
etBM7e17qzw5/ePXMc5syqDDoFKJC5eLHuNqz6J6qUoXIs+7KSjBAoCeJLRTHpnVngCoSC1X66E+
am5BS88kEkBLgHXk41THRXbN8Go1Oku/l97Ouvfu3Uf76EG3DBZTsDy7lD8XrIvcN1s3zDM7zJLK
L58g7FnQnF5NKESKqzmYcfcjl4B9RguREkKtqbETl1suEubnVALktcXZF+KGCLquXFQ4mOquQSwz
bS6GpwX/RopwcENIkKeoowehD1hPn3jwRIAg5aN34N++frWfjyO40ABxjRs8/gPq4ePnozV0GKEo
jEKfmb9AYjaAsGxmpV8H+Y1v+XhKIAoAFR6YACg3rWsSDE6irqaXqAG9mW8lpEmPDihx2k9UwxIf
Pf/+QsVtMkIaLprvnMv2YvEY9rSwiLLXrx/l83L58CRr3EU5lbzOIEu3myxoNqsfgYAm/9YNdyvI
alI7YxQzBCVdaGi/DSNspoyQuRsv7kx56eNIlpP53S62OGeAcIkgZmr8dN/cJ+1bvoN2dCK/ZzfB
2/hinsDMS76evrOfy79f5O+K57ugcBTyoS1VubtKF1HgPmTFFtL787b5cVirzRnKGrUz2hiW/6gi
9kDeqngAxPuKR2InniT+FwGY8m3roDtzp/0Yd3mn70ZWeVMhFcxvd1NCUojZ+lDzSKF+deye+ofx
EhpX2zD9M/f4JehvoK1uLNW6j0FLOndtpwNxZFzjqgTYQLnIZcJrO0ObAjrjWA9GZEACKAqgoBNv
faeb8VfZm92yqslmvE4CVlcXQ7ivGZFUwNzwtKTA7M6Oxc5NKtjoXG6B4s4vkn+PfXWoQJJAwDcR
Y+/JvVE+LB22fHr7+nM9GwMXJXAqoQ2EmujH+YWdbODXOsbn6s+BecMGP+62ys9nP9h3MZafv/tw
2skQvFaIgdraTpe3NKNAu5ymbqv3ef4TfRdp9bUYBGm80SLS+NN8y/f8FkyLC6+Ioageqz2JzHSL
jLD8i5/27XcRV99HBmFCiLEs88fnqKEne2IRDBm98rX3+o1E5vyG9i7Y6oNQpTnO5fB7eFaCS24V
1i/02oVQpodFmEG3CbZAv4JNLtfnnBqL8N9x10dC4dmazR3EXer0Gdpd+zKF7gWc7ucd29HbLSjF
mWv1x4Cr42F2G0dny6wWF+2P6mDuwDEEeayEb3a6kEq2Vtrn9O1jvNVJoXWGrnqCrS2Y/KiWb9w7
5eXPun6AhPiOdFt3lI0FsT4jAtDyJXOX9xiE/WnhG0LGB+3zU4BButcVzl3wqPPt3WwZx6evFXqn
SFCX8vI6FdZqqIDlDJjKRf0FRy50fO3rJoSgI+ykttCUZ5cG8iaUBnWYfq4TJ0uvutLhCDZ1WPKY
13KMOH/WoSVfTpup8OfbEV7hu2irVwiWVambOqJVFyXQmnUKV/efy+1o2yfr3BEP/jt2S4zN+yQp
wK3O1qU5uTvWW+alpjGYp2T91nl7bmd+H2V1zPuEGH5dKQCGgzLqsgt3cMJePX29/Z8dCmiLjg9U
Inpiq4U22rrAM6D/6vEC1slZSqRx/zdCAFa70I1s+xMyjnLDUz5yyV1H+ffSzQ9alv34OsTZU9p9
F2N1wjQjt6kSiAHHlTLGZTx3wwFFnTJG6/YQIDGqoEOIDaSG/xDMRPbbfZRza/r9I6yOHk1BqLbK
8QgGe2n975V76Q4GTFy+bQz17BtDEQDFBsgwfKoClJrTtBSy9jvzhdwasfeNLurosX3tqRCtjIge
t4qcn/k5GJcbgNG1sICQi62OndYms8mwwDG7foqeWPEHjMfyq6Uxtih65Klx0p/qPOpnaNqmWh4a
Yc3D8ZQd5IWTJXoJ/FE0/pjQfrmG2j/8k/b09He0Dj4+51o3ydJ0nwFKAfh7As2BPCpIWN/BTDHh
Uf9dv5ff4Qe1Z3OqHTaLbuc21ndTtJZQKhpD5yPHFE0NjDsEDJpsEY1TFgYNrFi66145sZUXYVU8
dN6+rrfoIedXwL/fkbPa/kqnh22FjQcYk/7JT9XOLY/2r0WoHY4mR5wodh56VnLMY3L1t3aqd7FX
9QBV0mDUJsQmJb11cnfXTJAPz9z9xqd/dkd8F2e1I9LOo51eeNh3D7KA6Crm1H+Dqxjk55Zc3DZD
mA7X91s1iK2wqxQZpPxOy4bl3QrQ84GK5+01Y1s5wbKI1kfz+y9otYXhtHHE2GJw/9LobB7GGPCE
q0X8XoTYwZ7gLldFcJXeNJHYGuFq77JgvAIrFSycwX5wJxIpExcqOkRfv79zSdb7Ea5SZUfwuSQz
5hHdoTnUneIoGDsMk3cELvPUyPais6uN8+3crgy0P+oqC4oHV6mPV498JHbTex0Q00r/1Ynhxufj
BfqVe7fc6uqdS3feh1qtQM2UTeYJAbSHWcPvqL+odFZHRRH8UQz+NRpiu6+n8wy85DeT4X/Gtlp2
AZoKJZBDC0XQT5cOM4WKmnnvQHA4S4KNNsa5lwcJdmAxQAkFIGMVbOYw9VZLRVi3VAMMhMn7u8Z2
oHaU+S68zg0l5rCBu+CNIeEBGH89VnP559er43341dI3rE70hs486K6YaX6ldlZcp3003Hlw6yBx
tacyVpCPW4xRmzbEAbML4vz166c494YXdTFUJE0PIpurc1DkPWijlQS0doJVtAqh8bqTFdwkWRUV
bfJ1sHNr0gd+B/2vRVNiXfhomknOwYTiuN9C0Xp8cqos1Koy/KtRkEnA6gPCwL/hbqvX2rm9nMeu
QxS0VBOBRRjNnt/uRv0vyvjbaLOBVQU0FD4g04eX+ceVCE9xaDiR0dsZ01XGQL8J7prA3xjOmRsy
ohi266ORDZ21tdpX5ThN5QSow8sjiuHNQ/MAR9DDdKc5p+YH/LQWTYI8Abr18PU8bgZefaCCgUas
5Y2HHAn2gXbkHsfrNoIvaAxw1AUHgSf7mSdb5anlX/24LD4Od3U01QVn/tzVqP9zJ2KuHo5U/a0p
RfcXTS7ABz9pb+EWV2u2jhfXwaaju/C+exmwUG26XMgzM9bQIHqG8Cy8aTam9POWg8HhU1mowpbz
abkZtasXgYtvE/7b/bE4ZKcK3o+ROLTQkglmaEzkB/e7CXlFFB63MIJnWisfoq9rHoADdmVXKayM
F6IiYqS5thsPVaLt1B95v8+6S7rvwEPcHLZ57p2CXwnAL/oAIMN+XCgePHODxpo9aJ1B4Wk3o/JB
khIwpWL3H9RXP28zGOa7aMvTvKvNBQBMwJgL0WQEnrkV29C+7qJyN0HHY0Q55LFNpsv8nqZfv9zP
5/LHsOt9Z4BnYqkQ1g2KOM/vVd+GRoe0mT/87wKt1mWtDKLJWcf43DqFQ2Y6aHQ/wcMV1gwbe8DW
VK4W40inmVhqgiXGdF/zXwUUDJi6/d8NZ5nXd6+rhB5f7RuIYRq3xDzVcAMS9BAMG2HOtKM+vp9V
RlhkFcwiPCx6etCP7nHRiEenDZlGjmveFcdX6QMFOe2CNy+F9N93PdHjZYPbwmMit9hYDqussTCY
8qCPj2aj38HEDpwhdsN8qcq96zDs8kMNZ0cm23a8EDPjF14v9CRwcvu29yc3FTUBSAUgkIOriDqW
mu/Cfsc3rxx3hPuGXfsp9+wpD4tAsqvWHuXdoBkwHm17/6J3ffOgEce/aJRH9kMeQEEz8PsLVs5W
PI0EUnqtHF9xZ1FHbS6tNNAFeSUwVD0FoiQHp81yKGZ41rWcRXcUTfbL0gYASz2YiOZenu187vSx
aIKHHBttNM1aF8uhqK6dPoDDSz4ALyJcFuWyoPumEH3aeFMPxwlpzX+UZaGOuQSKPe0L6t5aveR+
IudewsS27G5k3jRBrFcSB19u0PzS45YHh5bBGWCz5Ab1gU0yeNC8tngaRNHcZYZSj0VA0SavdfPY
DtQ7zZVidehPuQ3CBskslWbGmF+ZY9Ve65ljXPmwmtwDdeFGnVkEz/Cr9X/NhFjgXkgX+mneWPa4
UQz2pWG0/m3ApgAdG53x6cqrteqptCmsReyGqwcXTiyp1ovp0bIb14EJgN6nXaCIHjE1dCL25m64
8LJswd5WxE51WlQvAZl0eFa7rHzI0L69NFrdj9ueitgvZ4gb+oZ4JaXsY1Z0zsGaCvJadZN/wrxM
qWGBcMMnv3cjq7HRIvTLvor6Urr3ICJKM6W9Cg696o1HV9IArp12SfXdCOPbH46a2tdizEkshgYe
LWbRT1GDkdZhZQpRREPO4KdqOsS9q4g+wal9YtlDb2XlEOYlp0ejcK1HCl/n2xxF21j0U2uEZVuS
i4y3WYKkomiiuqg4fFFxA21iN/MVQPzw5Al6mMWGcLCUZQRP0Ow4ZxidP+M9DEwI8Ai8PIGJnh7l
pax3VmOOISmhcGXWkxZDikWLA300dzVHUk9ZZUZQzg1OWi3QPGy88U4bxmHnNJ5x8BtdhYFpaxc0
n7KUtU3+2s55dwHD2ybxiWB72xMyYnJoLtzcQW7uUdCJAOs+dp7Id1ZH9ReEDGXvPQPAdl0DNBep
WSexyrL80KGfmc6t9A98eRDTquvDoBddYpoaMM8mA8S6rcXepMxJyxaOuoAVaej4aYsJsmpiTRHv
MDq0vh8EzEU1OcAovs38I2Mig90nIE9Ak8t7A2gdMxLKbWC0oM1zapKKHDhkgY8dnSp4wArgCshk
A4zSNFHFJYR14BhuhZ0/OUFSDLDRmWaV3VKHoGLvMSq7qGUK3q6+1WpvSoeVTTX0UAVgnRaaEMC7
tVQJYrs3F9kcdsU8X2Y15akF0ZhnSINBpsij360cWk/cx+Cl9D0C7+PRi8HMRjOAeqEmdrXsjxbs
ewjwB1Aq3HuS1k/CEuiI2L2KjNyHhyABc1sBfJKwNjATJsbhdvSNxgjFpNTBCmYVB0Ndwbd+YnsF
Q6RQ2ScFFMmL7nMFl08zFK1W7uuRGAl+PJ7mUU1lKlqqbs2WaCddV2PIMxijKmylN2MRMJyk9WLD
6vdX2VD6aFF2ImFch4WoonN/croB6x0ixYdMEQiTwWrLui+7gr6JLM9OYw0XdJvV813ZQTisbmmd
+NMcXAkL+4ZmOtkdV9riNs5neOZ4Gk3dRpTJ6M3D92602JXvzf6p7AJyN1C4wBqZM6WuzAVskGt1
45PKj5yssp560gyPlpLQbYB25atqUA+I8obyE9Erdks94kKXrRq+O5pZR4A8V7HZ43UGklbJqAL1
Yls9LLaZLnekzqfTjKLXzuDFTEOncSF1Zgs9kshkw4rCSimxnXpA6hpQ/a6Hsu18N3sFTIanyeSn
vuPeganRf3b1UZkhqDfytTB8isHX3a3C1vK9C6rsW6nsGbbwdLwc83kUO19CEiqcWozmGDDdnC58
WTlPED40qnDWLHHtGoOZAKzC/oDikX9d4iPOIsm5fB08Q6WjVrIe3s2mAadJQFe7GCBCZsR0aJmW
EqgmvYA/FxzHmcD9K8thHMscWPpA6chDsa3v9dDSudwXrjkfh8YVcJyVWQAfBt2AqZkr7bQobbVD
/h7AgquEG9KsS5Bf6v6mkJ0wrpklBTipimrjLvfq8Zum9cF9MDhmqsO+GxLgOOsaXONhbt1EkuTt
zRgE2qPEioUjsW7dzjju076Hwbov+nyfZV67m6aGvOFs9K8Yz2DpXDDnjliUpHzAgZJVU/aITXqO
ba8HHHg2x0RroToxjyPDkTIOe8Maq1QKsJAHpKIRtTNkNcRrdhTX/rhhsPYAgmc4+JVR30CYg9xV
zO7Cspx/thV0YB1HOBF29RynpZIvFJD4xOQUNpndHNxMwdwd/MyzdmNOxaXfaHe+1EjEggFyKp0J
5SnKgwJkWqciT2XuZF5YuKN7QYBhgTL2bOvgDE0uoE9+QL0DvLMMZAS5f/LI2E6R3bZlF6KZj1el
Vbo0QN7OIYDlEBtJojd29NYfXOjSEpwCYWNr0J33tcJ91exqZFHjdSSqLGd8NBScW0IICnMfPu/m
CLNtzREPuKQ1lxKG1y723bGNiUTBMITqsJ1ip5tCz4C/rUGZG3sGFTeuJXAWQJt8p+uanlZ8nn5W
JQ7CeqqEtTOBa3iw4eFchfDU1j34EetjESuLTCqZ3aG+d+ehBqhCyv4NS7t7hPms9h20gPGFELet
wg6aYckML5DLrOAwCLcABfPako57vZRExf5EjP0sKuQiOQnH0oLXTcuM2wx8N+j3QdPFabuwttuT
Qwi4WUzYKhaZn9G4dMbKhv9xxYKw1Wtfu5qqdtpXtF281QUMxyRp+z03LPuN4qijEe9pfYCtPLvl
FQU/iYvpheNQi7xqUKnqpnHHum4K9axxY+GNr6PHmiN4n+CFURMnM2Pg4LJc7/aGU7Uwm8ryV8tW
bpI18GarZgB88gJLPzI4clyb1vw7EklWRsPswTUulxns+Lh0int011iiy6oYdkOBdpReauzJAe8v
ynw/f26qADiFEq5wHu5cBIlkpmDlHbSw2PZVMjjNEJXgrO09s+VAR3PtXtRVkMhhOWT4gagK4mlv
lePuDRMpiuaZz9AlfVBBWmS2xFaLpNmIBs10LwmKS0bi5p7dRLbekgSp+u82BOm+BUSH7Ik0mqtS
4v2GJJPF1TDn7bVjDXZM3c64N7HLpTiLimR0lYppNrt2KHihot7upx2wuHY65ibwDpPXiV3TyCLJ
CzEilQNqcQfXGiQ/ptcf5GijoY9t3An5WMEVTh+tYQcBDXGAKl35WPpNG0SGwx0XlcwAkyitIKWO
BV8xxsWLmHInmtumzlK8BH+PvNq4RuFOXMtqnG6UKwaY2JeNmyIDZhfYasZjSVrzJ22Iv3gLSvON
B3UlooLS/u3rK+HWtXNVlZxNgsKkg6t0ZU7hmGUgXBQR0vq/EcUG5wblSOgBronIuT/ysu0RhSg7
ntQfzkhiq/nx14NA/Ash0O0APmF163Q6xbqgwWVdkBdL3BoMnub269cxzpTNoW3i+Iu4EZoCn4II
Uzhz4DUBzEdgG3Nj7LMdjxb06t8TJYYk67to62pOiWx1Grs8AAaRASSb8CNE0BOeLkyw5mlhUMDH
8fAfANfOVFggJOosejTgMMO84mOlYHK5Wfg95tJM58RImhvxR3nUdosbOVxWXtzEPalNM7dzVbMP
UVe3dYhDmu0sEJUeFm+AxfohrNM87ZNx19xNaXtfpVu1pHNv9H3QtdY8TkOGi2MboEI5xd0fw6XY
4yaeTj+gbR1vLYRz84raHMAzC1sezO2P81p7XccZwUIIDBwf8hZGocTvcT36y5R88FLeB1qta2aR
eggkRtXvSOoBKPRUXy0q2hwqdVYTzbcjcIf2HgnlFhrqTPVnsRBbPE8Wn7xPtXqjH2d0dQyyE219
bY93g24dLNJeeib8qYzqRsc9F6fzjaY9+Mo7qok86YBIh759180zCaVlxKRB4qTXEKzUtO+SNKe6
MWJRHidDT/3BfOnaP1tUf8nv5jL/2dV9/Sb+a/m1nzBn7PKMiv/+rw9/um5+Vfei+/VLXP5o1n/z
wy/2//37x9mvevGi+fCH3W9fmtvhV6fufvWwzPod5M+/+Z/+8E93mwfVwN3mZz1UYvnXMlwzPrjc
LASM//v+3//z9/7pinP8Uf7If2Kv/fX7kQ5//L//Yyy/8S9fHOcfMHSF4+AipAK+Jg6Qf9ni+P9A
WxTgH+iRgYQBGtf/2OIY/j/AgwaO2Vo0zZE94bf+ZYvj/gN+ORbK09AxA+0Fe9q/Hu3mn80JzBrm
G1Px55/fe2EgxMcWBsQEkREshE5wCsBh+LieCndoidPDqQGX5KTrXNTythrPn5bsKsSqxt0UGWTG
fEV2rCmOc+kfVXk3jdej0cfvpv3MWD4dxQgEhs7iKm5CQHAt8iZ1r9RKjrGMFYw9kPQJFkQ+KTew
AlthVpusbUli9caM8WQ3I/qPUwaKk70FM//UcvVcqM2DR4ZPBweJvYoy9Qxwi0yniXaqDt0fi69N
dXJDM2mugE7cpEx/ZnogHsgPgYHO3W8OxMcPwbWQ6BlNQJMxkU/eEOIGCZg1we0yMlL7ZkF4jE9I
lbvfFjP1DhzWr9+eeeY78bHtAVy1qB/i/X18As3U2rFAlTlhBxFbSQN7j3nfvc5hlbhPHCapQaRg
l+n9sCLnWANQ3O4ZWGVavLX3n3nBHx5kWTPvq/wSJn2T39KkhYqczC8b/9azpujr4X4GS4Md9364
y1O8jzIWU69QmkvsNNvzY3nZygjyeHCFKWNcFnfuo7YBIvicHqxCLm/gXUhtRK2C6QjpXi5GtBIW
4lfQHTkATByJO/ckIb741xtqS1AfNVD0MF3UWdav1cuhH9UImvQ7PdJCGrURxMAjLzWhBNxvrM3P
AhJYNHAM07F0LBiR+atlo2mONRG/zBGNX5lolhRAKrCb4XaxBeUweeU3qClCS4dfDw+4Smy2TM5s
qED4grSHHrgP94bVa+1hjKZobeRJ0z4M8lZYG0oDZz7OxaQBhhAWMnW08z++w7LmCkKWIPpzvcTF
82GafriQu/v64zwbBHpH8NQCExdt4I9BUDExG8iO54kjx2euIW9tTBWWvrmh4vR5shbyLwRBl+vG
Z2hjIFGfLniHG3OrnQoTG00FHc6vx3ImBg5SmCU4eBmfG7oNkJy+NZmQY6DByeSovgjHmzaCfE6C
sXkukNDFzWLhoa5mrC4Kh2Um7sreb0/nRUZnoajoCRoxj1sp9+fXswQDBRAvCDop68vF7BY80PKJ
JTT42UGXtscyHn99PW2fd2OcBkaAlQuiC4Spl2d4t1dMYDlNaJ2wpJ1ecl6Ejbj3rTcu3I2ZWy5C
HzAUy6njeIsWEHS8QHJfxeFmDn6PZCi1MJSMX1swOEr2wup7f6sZ/ZnXsMTycLn1LQNXhzU8pRfC
p1aHWMYQ+iko4fEEefnfMlv0zoXwwzZ349zXhxwOPFtg4AAXXt0Dg1z07Vy6LFm4G9iPFrfvw7jI
rv82/6nSzU1+K+JqB3RM5VUdQ8TFnAPSK+x5YRqUgItY5U6P0X7Y3uOXy9D6Jb4f5eqyZKPt1biF
x5JCtxicOdxvnkfTZm5iimZCCD1sJ8xEfYLIWeJ1Y8JMZUaczizWBwd9HneI6mp8KDIjLbh9R6R3
F/SL5cHX3/TG1KyFaClKsl0A25mEgLo25t98Z0sB49zKhDMDJJwhnb3guj5+zYuYIQ0qTAS6nzSy
FWCy2iuHoY4HL8L+on0QAZK3LYj4ubVqYZWCAw1GNzSvPkbNXdQSW5gsJKSDPpNDQ+wP0dROO4ly
6tdTeOaA9Rxk2UADAoYHUvfqwkADt8Zhri0jhLTOfX4lEvLifYeDakgTcjEpGLLZIRI06Cnvsojt
tgkgn3XCMbXvn+HTZgs3iCLHeNkB2qgxCuXg8JgRa8KFGqjhht5fyIvgSUPfbw/vBiw3PNfCUa5u
tRtjU+1o2aM+ff7v5mS1h2WiRC1Y4nnEd/82g3SetisA4Fmy1cXuYKtAcPYzfhdu+fm7rdlFqdx2
C7yCrC2iul70JPSNlXL2PHs/xasPWTltkc/q9xT7xyohh+xgRCQ0weiBYkf09Ue1GW2VmMI1pLXs
uuLYJf8pw1nxKIja2Dm6e36N3uzX8bYmcLUpmzb6zIGf86Q1Lmv6pHVblzfc0TY+idUubGgtGD/M
wvHZQ3XH8scydUs0HquKkJA38gK6e48AHeCiRRWP5Gwf7WmSsTks1F7JqtCi/T5A5zjqpvzUztAp
l3BDN6t9Q/LItuvvAYf7zGhlO0iVoa8LvZ+uciOe5zKszQkyd8X8axDZsXGry0r0u8qZ0KHShoOA
CzNawsYNRHy63ci668oacwBiqjGkvrxslZtWtf9iOBQM53zal2Z3X3izG8Mb6ZteTlfAxr5MdLp1
4NUJtEawm7yKJllZt+FQdQfcjvd670Ral+9ng1qh1rN4Vhb6PXbYO/zGa6DzywkQ0wJoDdAKVFRT
n0Q6Wt1hpfXfnc567FrjnkGpKZxZ91raoxa5VvEkHLSES/fJh52Xrs3fOSUa/AjNIoaCdRZClSgM
huxNosYctWat7z2vhBRQ0N+6wkRf0imbw2gOIMP49h5+lTtYgV6bVBpJ7xSYtN5Gx2Aor9DNObZF
A1qgT8vI8YM4gH1NFsiL2ckPwstuzQIYAdTqw1ag0dcCXh8z29/NZH5hHGii3CoPRU1fkcHJsMmU
HhNA1KKg92LdmTD+cQaDR2q41pMMjSN0WBv6y8jMn/A7d8Oqg5K5BpCJWZGTVXppA7lENRpPCp0T
gJ/plTS0WO8LFho1uQxqlVilODgsh688q82oGPUj9Bt6IFponqpcS1RgXPeOeOWlISEsW13MpX5d
BD7SA2+6JQ1kKdHCX4AXOMUZARlz0voxVNKAaL9CxRAt0kdYoSBRq8E4t9pnx8khge5piy9KALbN
cDuV4q3S6bObE+1yytC30ws7rmlAErv2+mjiKC/URnkKVFUkUHF9QHmexbUNlKXpR9TIU1bVF7Ut
zHhw0MyjDKVsav2g/iguuWmcSO29Ngxdf2WM9+UsnESxTB1UO3YXU2V/54I/KUKNXZmTJsXdk+8D
Kvf9YL+NQdfFZRDUu5wAeOS06GgxL78GrOKQaXPacOsIXMwzJIHfZheZaK3rezngJZRBVh/MSk9l
b3mnLmuugHLxwp7IqO95XFvqxjanny6rC0BCrAZIkTbVfeQZHQRc9jTrZCjY+ODM/I+syxMNKIRo
6N08rBuAn3LF7oTSvlO9aKMp4I/Mt+OCOKmmnEeAB/wQeeQBI2xTvBJ7aYP+7CEgHNa+WaVoLKO1
ZrqHudbnR0GnX0XtTTt4NllZyA3Nhc5vDnmOPO9Cq3F5gnWhX5cCF7sBfgBRm+N/A7rg+1E5OLuU
jscuOFgoQhOAdk1VMg+G9lgD/hR2qConSgk/dCv5bIjBPBQz5/tGeMeKWdqDNXVtpCazTZseyDCW
1RD2LjwzcrlmpMR1jsFUtpfUlhCQ1rUfwKHAOI7RBlshTm+jUiERBt1XRXnUdXbVDfxOmORZgnkH
UfLhUbX5vuzk0e/sZ9WJZ6gUpA4Hys6e0cZ3KtXcU8NED93/Ra2CHwbPue+ztouKTLufXHVv0lEc
e+j4Rp4AFRbeZtgYtPxycoo2pIDIJXDmyI+dQfUkm1uYZTYMQDBwQi8USKGhtIM9uLxQb4XtmNMi
uWVVAZEQorEY4Ir50HGnPORKAehBe5j/TuNiJef5oeLNnPBANvu2EHup80spi4u8Cvb+MCV10UVe
aye1Ocd6074AYrlzKvmD+95bI5sfbdHuNJNd5mS59FnWgQNOG9ZO9WukQFEo7ZtTc1g59cCz4f3M
EAhfTB2QELHsoi2tV3ueyhCR9cjkgJMy2CZFsOdWIfCKaVZMjzqHh20/X/uzf03s+Rrg9ksGak9o
GOKSwroB4FektE5+V/PgkhnDPpD5ne4Ot63RxGxUIdey12LWb6aCo3ubH+xaXXpZv9elTXBUqDoJ
mvrZGbLr0p+u3GCOm9m/GttehZIakT04dzkHeKkCminUeAu3csvCacjd740yp8iZ87QbjRdZkke/
KZ+dTu7dotoHGpTJ54xnkdFbLM57Dnkax7mqdHI0m/IRfSMPMEx+NVP53AfdA8BftwC13gQZv26p
54IsKu7tBqDvfnq0Jy5CrVi+qba/6DMNzNVMDjjIOJ5z0g4zZ69V0R/Nsglt0VzbQxBbhdVGLpmG
WGBSYyb7w1g4x6yi90w51+iv7oGZC6IOsuOhRzkJsQvVJs4c8Uyt6c4NOrzWkvYPvQ08guT6fD1b
WnGybTEcHW6VwDRldAewE2yP++5G0Po5yJWdwGn+GohMcqSOz6NymF4D4t/IxhljaTosrAFKTYwa
KCHaQBeBjtULM7XYy81bqk9XonFvMXPAieZA2cgpN/BRuUDEBOMjINxPUjZJ7v5/6s5kO24lSdNP
hDyYhy2AAGIig6NIaYNDUhLmecbT9wdmdSYVZCsqq1Z9d3cherjD3dzM/B96+BuiOt9GKRumyhu3
UtBPAwmQ64g7LeO2LMzBlUmG7RCFUU6WhwzlkxliyKVnV3WUjc4ymNtZkJ9FqdzOBgh3TRn8ucMU
t+lAE5vJfgKSWc3R60yI2tRSSAdWLe9S7B2QcDIzOzGnR7lVO3tqcHoNOiqdMMGzAtTRNpLzk8LT
cqKpbi4A2G+y34XR3mA0J7pynfMkVk+Tb0qeBcjFjwIg70VPGM+WIrOnDFheNQITGE3xQUusw2wW
D4MVBG7SG7vO1K+WGLl7YX7jyE9XgdH70tK6EbZ8Uog9jFpt5Uz0A/Jzu5fQGpZEvm7UVD+DWlix
EPnPTKvx0YvTQ5Wp8S6M5W+RWfulrIMgAkY2Z+1OrcObasYhRQvF3pXDBTuctZ4rLPObqAcvzdBe
08cdNm2ZxutfB4zTlp6yEBCj9qWPl3tqo6PVUoDWyXDbLEptC4P8g4d38ulEEhzDahR/woppP5Xc
EKrQ3DVKd6OKwYMBmGLXdtVzbuj7pjAeLFA9bi0HT3quaaAspacJiIZdtQXZz7zsi1rlsuvN/lQP
iuWWKyNryK1b0JMPYqj+TIVMAwWVcq0Ulp/rDZXheCqXBBG+SgncIJRWJea8d6ViAtlHlKr1IgYj
Mle+1ff0SeKcwwm/z24R6ga/U4bbpNExy+miG1EfbuURP27dukHYJLeXhdtEROlOWjdegFXL1pK5
wGlKHAs9fkZ4EEywEP5q4/I2RC7oCAzKN6r250I7DDmr5qbNJXcQtF+anra+Mi8sUZlY3IZJdo0n
oebwLp1vkO4d0OJIrNhOASg/dil6k2YKR8wqQGkao/zY6cEVt1y1F/X4W7kGqDDLQkBNIdcUDcOj
uAziNsI59jqcGsnWJ+Fe7gwny5cDGNHv7+tYtUcxNV+CtHLTCeAQOGPZEU2mnUqZFyTpLo6jh7bI
b6c0fIyUPnaKPPFlrdyoqfg6LzRgQkn3tKAQN5HSoRgpdHehMWdOopSd1zf56JpLcEOGfauK2asx
F9YmqMoTZlCLDW36Rkyb666rJccyFstWp0xxgzq9i4T4HuwmtJhFKNjxY+YYWfNDjIXaFZv2ZQ7n
zh4aMNTZGFzNlnyQtITrViwfgro/dUtz6s30McdoxEFkrHJ0A4htHZMJ9FZ6jBPdC9rmW6NGt+A4
kA9IpvsiDBCdJeGlIamgRaKnALeEQbfnmbwCMytHqXUyjeCAXNseEOJtPCsA0bhCwgQn87m5WrTy
Kplw4s6aq3JW9uGiHiMhfQ0MERjxhF5N3Ro3gpLBstejPfuQoATvtyl3s7B4+qL+aJQ+shfiMyhq
K7HFLL0OIe45ndhiEjW2V1NrIJdSDvaQ5DlAP/lFiZZTH0WHdgoQZMWAwZ6X9r411V3VAXguQlF1
hmo6YgV1xM7olMbWz3EQ2DKz9VhQwgS5YDhLVn6rekV1gevhlVmaQPcWupZa0qR2EUw4jGPU7szh
UO2EuNiOGqasS3Mcu/4xGEwciSMZNWIz/bVIgl1J5SHtCxQDQhzsm3aSHxfAQeDt9XuiC8INtYJg
wNwAwVIPVR9vGyV4XLrqoRtIDIOiP/BMpjpqoCi1myoyytx4Nmw0EThePJPzjDM5T5csNlqXV6kq
oVxatxCrTeOHDpnTMfoVzTtbdM11YznW2fSjN2dhmynLTV4Vhj0ntezlRoO8nGw+NZFmPcmCjCFB
mlDYDnS4jB+kXNC1grhzEqGAgrJy8QKUkJMUwGzTNrsiGICJD3JqR0l1JeeK7mPJ3tnFmG61PLmH
BqoRnmW0/8XOMyrSvHk56JXqKJFIPs3FJYgUccuc7ep+GrZzVOU7BbYG8FF3yOOTHsgiYmrAUOs8
9My4+R4P+UsULTyimg1wzVy+k0JEmdWlFrdiAJs0zfo3fc4pesEX8ovVX30VAxqsrpK8fAYCvKkr
QYIPWmLWNUabfsBVUM/nyR/0WPTDuYifhs6a3BpahiOHIehE8lJBoemQ53yVBOipnxd6iyVSkttV
WUt2oHLt9GUO40QX74VmvBUb0fBDZGS2ooJaoRWfFKmB65qW2ZUs9aaTrB2AehZvSHEShz0S75Jc
h/WfoSSjaM33Xu+gACBkRXqH+kRYBJlrabnM1akE3qJlxkOZVeq2rPRDKXEZhWaST44ohv31oIfd
dVGlo5PXXChSORtvTTIpW04tOXYy6t+4sWbqHcqlphNzPxX5U/mQ9l5EiPPlOuk9fdKQFx5hPhRZ
d9dOSWyDi07dIA0UbnnhN4oxpwk5HLtQw6smjFFjLearvs7AD0/1yyx03VHGDelCs/SzLMR7o1JF
vxDTRlAW541ZVQkTVaCLtqqhrm+f5WO9b/3wce1QFpvYtVbupgvV5EJH7V0i9HNL8l8jn/Mnl5iO
T9szsgSy245uFE/exBte953FGY+qre/S/bDVcHpQfgQnWJxbClQzt7Xd31tt6wz/9jvO2sUNnYxA
jPgd6yt366f+6KneZfmXL592FOASoGx4zvvkYq9QjwoBpdvaeG+89x7sNSYMvvhcP4y7ywN+1UJU
GQd3AHi54Hr+7MGGQWJGPXe0x4PStk34tvklO9EvEAK8WX4Y46zNDXY1ooKiK5rslshFd3OVe1nV
dGCRxTf/U40qtizIE8It/gcw5862bItwCAU3H2w1stfx9DbAK7JpeMf0887WHv6+P75axw/DnRtM
0XcEaZczXNWOth5fL8bz/26Asw+VC5QsscLGMOS7TLxNTOtCM/mrJ5+PMzj7SmNPbwJqDTsvIY/S
SUyi5y5++9/NYm03f2j5D8Q7YdEZpKgqGG3UoNoFXMGXJ+jjPNYv9WEIsV+aPFfWIY7xnXRcXYBW
/yHYiP89keOvHq0+jnf2wrCka2ysecXQ4h+q/GQUz1Zl0CXRvb8vnfRVCPo40NnjQmFZ4SRJTEwR
PO2k+8MRxsBGuG4O9qoeafjL6Fq+6vFUdfGp5rNY75/H6VwiGPlcMi7YRazqvOn93O89qpL/mcXx
2VBnTw7hMmVhMjLUmCfHIKDhVzRmc2G3f/n29nE1z+JDZclkWg3nSdhaJzndDnRGvB9JYCtuuA/c
p6fVI310QQCjiKpnjuWbpR0ozir9ILjKz79/3Aub6B3V9mHTqt3UafG6vGo3evpKrJJCd7EiW7yA
B7400FkYoYdZIUPMQEP9LFO7Zupp0uicjhfG+fJ99cP6ngNJWqEOAhONZy/DeIdOKDrEG5hie22z
Wu4ZIJimjQJMbIFC2QPKE93GKfyL+cMatc7v7Y8/4yzgBLkKpRHuivfuz/0zROcl3MRXEFs9YQ9n
0xn2Bn5ciLpvQs84mleXEocLYfU9wfnwZTMjVKWmYh0GPduq0/OQb4vqkovcF5jDP267FZz7Mejl
VhLi2rKu9s5q3HZTbkcHYsJxNXye6QWjrkaTpWnszLDz3VFCb3O2xScSpbawL9MGLu2ys1BloeBT
wrcmVHHAAq3jVqz3YoFUk1BcivcXbt73g/5hgXMBOri5Zmbd24r15PumtrkzHLLtwMbnba/fXfKZ
vfRNzyJUn7aYAq23mJEnjihBAQwQ1wqNS8nvJ9Xy90gI6hooBqjWcxepoS4LNVUZJ7XlfQo7oHem
Y39deesR4q1U82tqGLuF2WWbXrandXspTH69uv/+CWdTpVIxqnzhJxzQhzitdtPI4G5wheAYqZBP
Avs620S2LVzx5mvnXgiK4e+h8Qu0J35PAKtE7EERGTpHalRSrFZ9J/7zUb3b6Q52PXDliRkSIXrA
6aZw1LsLg36eN4oxSIGuatFA4c7TRzWa4pAiM/UaF94Lnl0JJjDFYfVdQiD3PvMvobE/48dMFUUs
qBIylumaeLbQdL/jxtSizOP9yk76bW59S+Xj3D70lySUPucRTAlPCxA2ICJZ1j9jRWLywhtju0op
0+0gxW1HDw2ai2Cer74boEvwHcAJAamdo9RMYwiBQauZlx2r52RnYjZBQLjTaCwC2H0vn3gqr7cX
vtwa0f+M+MhQo1GooQtg0kw5u9ilPJzMQdAzMBjjhlalshU2KuPBHt8svwT3P5YtxLjOwHhCXH01
dEDufy5nL9NpA98ALnMIN2MtQMyuXDUK/wfHQGdKioT3BLI+8tlnW2DS5t2aFk1e/Q3b39Oq6Ic1
l9M+yN5qYxdeFPr94hCgpIKwDxwNsGDnxeEUwog20jH3cvIj9aUuHv7+rT7vRHzp8FDkfOm4457/
/daIlHSsx8IT9+G2gM4m+dE29y4pL36RvNIax2ACcXIAbfAC/vxEY92nvOoGjPBtdZqAgXS3JgC6
Jz9dgrB9MaUVmcn+Y9E4ymdDlbpemXXfJ57eUgRIQE3U7now6IUX95PcbmP0SNLs+e/r+Pm6ZX4E
SQKk+U6D+XN+qAuIvPEN3P7NA+9GQCJ4X43zjSxcGOhzkFoHMlQJXgMyyOcSrqVhljUgx8RrZORa
dcMO9SNtNdvQeR6TLsD8P92ynF60pTlUSHfRP1h354eLvUH8JApVofRKQ/SiIfXrLkFVJ3D/vnhf
DKMgKbciaQEjW+fIVg3xGKuHlO1Zyk80KNxML9xAyi5cpJ/2BYp/H0c5O72lkNC2nLXqX/2jZrNu
9UuS559OrMkk4Npwf+BL+klfUZ6qLFE1OfeQnGmE9Bf2tL//vlyfwzpDrOKNCicW55Zz0HbK81fS
GElBY8VETg0bBZorQeHgWO/DZjlAqr/sJPS5h7SOynvUipfEk/T8XMUoqxcgnAru4/UIt05k2oJD
XHfLm8HPfKRpdv+TiX4Y8iyJbcperatsWKOT/ju6oe+4t66FbyvhQ9yqBx3E5iWdqk/ni1mulCFD
RIVaZHH/3PIicg1o6Cwo/CUy1rpznNh50jWoFJi9HUj5lb7UT3+f5hc7Blcc06SnDoALPOqfQzY6
z2n9hABP3R/l/qHKX//+9987X3/cx2QA3P5w/bizuEXWk/HhGEudBcmlZYBkh0zBu99UvUNbFPzl
30f64iB/HOicv1vFaIrEASSMub4ultc2P7bdBdO8z4slycgBwMxb3So/sQxhd5hdFmulB8ffrc2r
LrmUcH+xXJAuwdnjdKaKBNrzAn3p65aHRHJ8zLO1g7lTTyY6/qiPXfgwn5cLDieETEoLeBGfLGr1
Kof9YxD3gupbgbQM3XP9n7XZf0Sl/f+OJLvqff+/SbJXL00XF3Hd//qDJ7v+o//iyeriP7iHqVeQ
CQZeBSPoX0RZXfoHhpIitZylQuviTPybKKv+A01xjAphmEEheg9w/5coq/4DZy7+DRbG69OA8h8R
Zc8xyniL6fD4wfaDGuIR8zySmtkUx5kQFu6qbQqudYsOpz8AcV/dXS8FtPO4/Wm0syCqzfWsdFFU
0JMQf0vHlf4ZeLE/UbuFjvl02bjwbFuvA1qKwv2EAgQ+DuchdDTrrpMQJ3I1QDY6wkcl4mThRS+T
s0j9aZizedVdrliBwjDV87w33saX5aENnRqH92CbRhvh1tgjAHQf/eCt4cN+u/ln5PzIdD5vcH8a
ev1pHwJqqoZAq8L1AzoLHFd1E+7F3eKY9rjjKc67VH8r7NePBdWn8c5SF2MYQn41U313+3hondKf
doIHmh3IQOInu/kbHsjucKheE5NWU+3iKPocAnyf9oYG07f0Mj++NxPn4u5aV/nD3fLPn0ZqSKHH
Xv4ULNUcALfVshSdO7hBC9d21eEQnHBn+CnY8E2A1XW/Lbd//wRfDkupRyVG6ERf9c8vgPiZJWUz
wxaZag/j4lUzWOfc01XjwkhfnR8LnuRqO6hgoait2/3Dx5YWwkiwDkUBve8tp/+xzm/08gc9cpVN
44jbZbyww746Qh/HPN/bEwp+fcyZTds3pXrq50N6Sf7iyyFwgUAYgM8Gl/TPaRWW3qpxVRZuo7/B
JgjNxzL5/vePdJ6ovm8ORLb/Nca6rz8sXSvQt0I6onCV0yp6kbmLbW2sq2FfHKQ9glJb6ft/6Nr2
zyENEwdHUDmrHeWfQ9aANQUkBgt3iIVtmwHiKYILH+fL4299GOPsONZgIClmGWPtaC90ptrSEZyJ
RkBgI8PXXdTxOC+fP83qLINTBEvPBwT/iOGI+yKAhTJKi/wLEED5cKlfvv6x8yP9YXrn7htonpV5
vzDYrNeYkUS2Nb8qKBNUTW9Pw+LktHeXqt/8fbOsi/Zp1LUhZkhwbD8ldspiqsM4d0j1Tcr1bCD2
CDh9lpCJzuW90XmKcuF95MtpfhjwbHM21VCJ/dis57pDDnpAaqYlK75UD54/DPDt0OxQV0MBrkV6
p2ffThgQxyq7vHQHT3uWPNUxa3vCaXN9gpd3wa52VxxFZTrzaXU3i25hYm3Hzq5c4FRxeyFF/2Lz
8nPgE1LE0YTUzg+IYIHSGboKQ1HurtVWN4/eJYAhgjjdVUaR4P/9w55DV94XgIoY2Xj49MjPn0Ua
IRYFtaoXvuyo77TZ8gq6j10q2hqoVCXSPMVMbC3tfUXDkgM9XQkxzAgkohZbdq6njpm1J6t9k/Pd
hV/2+RYxSA///cvOtoC1yFDgG36ZdppzF1vsElly2oj+/Bx960AI303f1qvzkvP3pXHPKj6tTbKw
KtcVyQOsTjr0EaEC6NgwxtqlYPU5TVrnCB6OgEUL7ryNnpeSKAfqvAYr7U29TV/WPt/0tFbu0bUG
UMphsTf/DSbe2nX980D/MfA5HsMMpCITWpEwovS7sk/stEBlDqxhmH9PwTOqo/h9tra9doEyd2HC
77H0w6WTJ5HVVgXjjuOPSdNtqasdVfg59s1+Si/aqq9b5G+zPNtChlWaZjnxKWOrdar5WRx+9Hlk
V5ZgB0YNJed3m/Ruj5ypkahONZiXTtfne5xlpvu9xsw1A1uX48N0+zGG3A8olfM8bpKfKnlgfTW8
VgdoWKcANrQXeqrhXTg5X35cU9Jo5xqoY5xLcYh6qfXqyKiakp666JAiOqkLqJV2v7Qp3GRhvtEQ
JWxBkF4Y+fM9wXw/jLw2CD7MV1KzMFRyq3AnxNDm3ysUIrjJFHt110VUcHx/HupvsEm3UPy9cJre
a5dPnxuT5vVBm8b5+dPGEuRTGMj0J9vNAg4IvLYtb5r75JRver72L+mQO29raQUqV98iFAmFUt9m
e8iDN5de1s9aIf+Mq//+Ldb6jT6sRNgboRgv/JaKHVaNvZeUl+xavlxsi7i9VsoIg55tLr3uKqos
9HOFsr5SF1QT4fS1NcaGFdSPu6y8sK++mhL6LmTpjLaixv6cEkD6RUwXxhPNg0LDjU99Yf98FXrf
+y0K/yFIcTaj0IS1WIQmmXV4K4oI+SnqdRYY+1Lq3L/v1C/nsnZ2/muksyyxnfBn5K4t3Lq+sYLS
TpNLsf39Yet8NwJQlJRVZglg6Nk90oioLEUWk5HKU6ZD98MWrwPdX7bZg7GyquCGmuVrsPSHPi2h
jHUnE5J3GN/GWroLoW7S7rQF8yiG+b6crqXmV2i8Dlq7M4VbBcR41KYPlWbi0oVZj1I6vXIhWH/5
OT7MYF3ED3sYUnI+JgOnue6Arka6HWQCxN+HKW8v5JeXRlrj6IeR2rBErbgJqBiHpzaTbaDLG8Os
9kr5+vfv/lVAlnlIpiim/vjU1RN6QEOzGZVuUT2MwxFpaSDZyYXNde6j9H74P45ytrvEGRXjUGEU
2Zf3lp1uCzc7wWSFhmrxyNu8klF0294DZOPrXu5FzSOb4fIDJWIxnydMYqsraM9hD/q5vTy0RdLJ
OcVqK3WYq4ROK4QupE/EyvEiRek5RkitFODKyETNPvd6tbel+JEnWzbYZgD7XelgZG6s9iQvJ3C5
GLPhDM3zndnGaAVVjoJnS5/MO7DIW62OfT2lKgmie0jNmxlt+rQ/FFV8o2UW3oXPtRhhMwAXyEhf
EpgVaSJdWdKruDCsAd0Lb4V6uRUFzasgchhQzdJhRJW7cutYOcjTvYLXnwKnnBnzo7s7mSttCKn2
5LesOrUM3kTHAHzYqH0PEozCWjataG11aKV8a3vRfqfCsZk4cnrmjsMckuHBCIG5HMXBPkhn9Nh1
vH4ee711gthEvL/wEjwY+g5h5+mlyEd7Ln+Fgni/CLey8l3T+9OQI2OSZNa+roxtoMh2Nch2HZTO
LPAgLSrXJSxRrVJcQgDSvz8V2m8DsD29e9a6bJdEOyNVnXyZvFkPnKhEAA6/ULHJtpWo85pTH1pT
8800+9FMsGCM2RPJYNRi9uOw3iQBJDAGncYHtX0Q0MPLEOLrh/Ig0PAfDJUuNuYbIqjpAZKlhhSr
lfpQBdzJMn4kZuhXorCBQ7fv0FKPIWinmNNR8Tm5qttCvK2r1FuQi8u73m70EClgCAkNOyYpobUa
dhRWG/h5B7jId1gY+HE8udNYuvhAuPC87aafIE+r+67YT93PVJu2ZrHsIkim8F1ghPauDqMqzL8Z
AgVXBmksMTF4+q03i6vDKKWGQ4Cv3C/zfQOCq+/eWipQusmbAaKLZWDcGhtO2cBMwWGrTpVdn+tu
aiKjP/xUsPSWDcMLw2BbIEstBEwATqsIsyGSedIMHrpuxh0HuL6OLpvab2rFfGkEZHywBikiWpZI
KrSPUVH9mpb8mE2AyLLILZdXcyBO529ClXliQQarrnbRc3lYzbcsGW3CTPaEEVUBA/wetKUulZxk
QcQ/lzfJGNtD9dy0kAv7eqcbwV2fz24p30jivF0mFLDXR5SwdnUGHMXAUYdt2Ec4CG2zNDr0leyW
KTbG42JPsuKEhe4phezB2EcDG0adcZqSzp3l6F6paYZUW3GabDVrnaG/CZqYy6WzM0Xif+8XObIj
bbgRZ6aW3ETI1itdsBs1KJchZOIeV4Um4hJTbfwurrPkWYDTomAxOELmqoLJjUBcTcgWZxLoRbXf
FVrozgJ1mlCznNmxqF/Vgpx0db5Q3oZu2PAqvx+F2c11VOPq1LMmeLhK80M30w3PwXADDVszGjct
A7cacjcXR5s3tE2K6WVvQEes72iU2ZGi2DHEpDz8HUBXQqLLFqYnVdjVTWIbVnc1DYkri42rJ/I+
idtNpR5ro0QIAsZjiclUf1K177KQbGpTvzH6OwQmIcbcd8Z9F8F2CWOYgMm2S3M3o+6s0ge8To76
bPrN2hqo0L+A5weIswu6oxnA3rEgKgpvS5U5tZT5izC4YTQCBmhdNdF9iDeO2bwK5h41n2Mo6m5F
ZbkYP3XCMKo/jqBA+IyRE4ksV5gCX5hetaDfEUWcUkB6g6hdIFUeRuEG0wt/MYBRtILHAqchsrCk
99Jk+eghu4s8+nGjbkd0KrAXcKL4xzQ+12Hnj/W12j2G2ncRLyoW3ZGreWWxeYWg3ZntfYZa/ZKq
thBB+U9RZtD9RfydBMOmlTs3a2VvmTX0xNG/MER3nKfNLD7VQ80Cgw+oOlAcgVeFOLWYPip39kjC
mPYYu8DAFdDeUKfKMSNIUAMukdnsJiFgZnHl0sZbsTb8vlLR2oBVBs1TAqJZh/dEZjfrZUcSDmXT
PBuptNUMHIvGe71YjlX3kJTfg+o4DiLuJQNEsg7abLkRxGXTlDcAQO0glV1pWtwEXr1eTS8TBGIB
THNX4LQuSU7WKTtTO+YZFjDq5HY5OO4A/xFdhGGq2bn2pvW/yCB8EJUH1Hk4GrKv9J1TDlC+8sw2
gnprUHakprgBvuOqqMYjDzIZ0X6am005m1ix7JIaoRCj3qkwvY32WZWhXwqq0+uYk0yCrS8LFraz
dC3kIrQycI1J65VN+FyohluZ+WOQx7ZmJVgctE636vlLV5MIqlNFRsPQ3JZgNeGbbQ7fgr7aCjhG
Wfl+ZhIS1LiU3TMgly7DmZpidhXtOzMBDJrfkWb7gxZvYJkbiXKDu8ivnNittL/ClWvryypRsEOy
x3pCRvYE5XcTLkjfWWg4CDutMa+FBhafiTDNaNi9HEPshmpNHIu7fY/1Ne0nImptD/XvPqDnVmdX
vD1tDUm4NqthHyrIf2InjI43pN5NaioodUBUV3glgRushKFvwc8F2UHn6XvQWiiYI0Mmht5qGdCr
d/VUu5kF/gCE+ITZhlb+HPFbtE6xNjtWvJzC/lW3JPACmSvovtRNmwm2pWDC6g4SEgZhj8WLDaUR
bi7PynGzDYWczZ8dWiiEs4qKAi5Nwl0c811bGZ2Ywg/y3pEQMorEX0aof4+lWy2Clz6+tkF2iNvG
zw3hsFh3hW46S1K4fZT7YjO4ZnCvtr+lMvXaIN7q1Q53GldZUj+Lvw36k6ioW3yjNhPNGRlRZylX
r9XpZ5B1aGKrnrnEp6icnDrH8rh8HA19qzTNDmkJrrTMbvkIRZbgr2K6qWxsdXmfFSQ1/QSc/LWa
a6fOZEeQ5EMbqwRJlDaq0K217zw97HVZ3WIA5uQWZxAtkXrqbWi/V7k2e4aegU804TaSQ4jom8vF
1ThYxzxMDmMdbM028IYZ+C1lr1zD4dV/GUHsy2XkKA3TE/c9uiLBct9LWIeajR+NHMZi+WWFL6Va
3eoS1kBiYc9qYmfQXrPktp5bBM4fl3R24vZnHRErm9Tpmnzb8+UF3RaVQ6GhfgGTNytfpA7F3mNA
9yxEkmkpalubBqebJDtEsgEtVgeoG+pDKZcaG3hQtnX4qpNsDdObNbBPhO8af7ppbWQT3WjMbrQh
3rTBj3z8NRaVMw9PdYHKSmVcz+ab0MYHWdO2U6s998pNUzzXzbDHSMGRQY+Hxugorb2g9pLAKUW3
aYZH3tT06c38pevVe9aKa6Q5zZ1AQx3IdCPtLPn70IZ2l92SPLpahq8YsaWpb7LsbY5gAyjd60SC
W7bGXoFUDOuSlLrxAgWk76S4ZjzeGXPHVRgg+hqK/mzRxcyHbbooeCNgVpYEu2QgQ9O/9fOjaY4k
VAnPB17JxOJOtMWm3yymsW0QSrFGgRQfcmHMW0q0vAxIazbl8JrGyb4l+yhHPDCmiiv4VydMTmgg
4RCrk1OE3OjB9wJpD1H8jW6BI8dwv7OXPvD7LnDMQXN1o3yg9baZaY7MEHs7sPCJmB/yjllhuqNV
sj/l0kurB4+9LPLHn9MUu2+ikhq+ZSrQOuEgK3imzb1dZj/14mg0CFutAliHmnYmQHu7Y+NZgewU
WXTIVjmpedyZubwTtQK6e7mN8+JNj7O7RLzWFtVvu3aTwKvF2YuVhrp+mJTpJEWSi0IXfleszjgc
Qovspv6poj6rF36cJA/glUAUxvtWLO12OJRR5/emhi35tC9LcZOvMhIdKv2RgpBP3zjzHN4IsnFl
jumzShMgb9db8T5QC6Ys38bcuGyuuybSX6J62RpYotlyo6M9kW4UpfrW19j0oNiUclsV0ujhPDvZ
pgwcO/Nn80Wa0MRTOzenZi/U+qlo6n0UhgfqUu4+5AlMA+dUa6LNbLpVr3tRZvyOhflYZGNOMK24
7xu3pLbDuO6hGq2nULpDacNJe21X6dLBhIAsp9NLxbUVqKXb58Km0W9RkeIYha5BrZkkkg3w8WEs
XoroqehxpJGzzdhUfEF8tkKI929hAIs3OGnTUSjvLCncJHPpj2HvitlJEDqvQ5dHNt8Wg6RINfpr
I6gexGDcqha/UKlceWj9JUz4mncIgoW22FV+E84HS5y/mWp9NKz2Dp8SiEuigMNoiQhTRqZatc2B
FbwzI1KUdLqrxu6pbAtSe9HLUZ6QBZjSAgXpUskkKcWrDqSpyGJaU/GtrCMH06XKhFXRGzgHeCMV
IafPeEI1h4NcGyROOg1OvabcuaMHxbsSmkpjtNhS/r3nRwjk7tmQsvmabZYrOy2TvyMpeRURd6xg
fplqY5N3NHmov0T50RwnVzIGux9GJ5PSm15XNlMq+E1VUVONTsD+TtGpGJTfgNc3xkh6mKa+prZu
j8ILsDUxp/dNPpwk9tz/6jIurfi5zk+mOm3q7jcx7hUwlDOVCDAMqdsry2YwsdZZjHttFJ2q6DFb
MT1FF3ZjgDGeFOw7WgWlmr6Oc3w3Ut8YSLtWGS6Jz+rwIiC2BK0eyx/DKQrFNocYYQ+UvyzzFBlg
+FWBPoO4k8XhwSInCPLnsT+kooJAXXVMlGEzU24UWKGkT9N0Pxo0zXD87mLb4lwvACzEpxJVucQK
7QIHnizcityh4kEbD+X8AvPEFB6S/krB2EvACzEtwCGwP4Zm9pfybql3ZpB6GohW7g1cb+hnts1m
RmKm0q4FDeB/7wpB4FTBN4Stj4tOpitrG6H+aRRHkWTZUG4pW8vgMe5v9awr7FzNnKDneulMP1ko
ztvEr9sXmeQ2OBorEcXUHLl7rLJHVfSX5qamrEE1T8Fyt3/IStE1s5FNobook19PonA1L7SpFf1g
cWmETb1ZOy/IA9lzU8JusQqnDm6EJKQdo4yblN5i3cLoUX8ht4Db0AOp3lNnHDsjtXOuvKVOXU1/
0sv9WFJUaZ2d9x4qE6RKbNes8Nv+2Cc3LUIiMn8zZIysk5DiCnwEDpyQ+GQ080YQsMrl9iytBzwl
be3/cHdeO5Jj2RX9lYHe2aA3gPRCBsNHRqQ3L0RWVia99/x6LdZMoyujUhVq6UkCBpge1HQxSF5e
c87ea7dEFY1UgkrYoFRrxtaHlMLq1Fp3I2/J3E7VS0XzrvZ8Z+LxVgzjLPrObncRKE9+qLmYETQv
WMqAuvzuVhPWVdAtdHEvS65cKoxrfDWKSlnnSTaPtS/a5JKytWH+0pthKXDykmgh1Qm5cig/SDey
Je87mB5Hau+CcZfl92YOWyA4ZuVNDR/Mq9FXJodUfAgngeQ4cpEYWoxkOw9OQI44vbqG+jyBNjMp
R8DmYfd7kvtHTpl2zvyZejFffEwcyX0DDlDtt5mp0m5YTyXnuXvfex7bZMbyHFqttAkzm5RrX/wu
6jc0NdeCpC46ijnN1Di1eUeMKV966lZKTuhh19il2myaIXezCPV4yaJSzyeX4L4yJDucqm3IBrJh
T1wppJKZKIskzA05TQxKWjUVrFJ7IcHMUXthL/KGGxF6F8Y9GQmbeT+GH7r3WA3fQXM5chu6JBcu
2s7bRx7c/SCgouMduupEZasOQfEogtMyREaWO8HjzCxnd6bwhGuBfKqd1fPu497GbHJII8XR82Hn
qbXdUAuLR21BuOBCjvWdSvvNVzN7YB8Cu/YgN5zWlZNZ6lQLQH4QpTSyarbdVTnJrlAIW3lUCW3F
TcUgzJITTovjQJ2rmuJl7E2bhk5HlCGrYk3MZb7C8qnVdFcLW8fMDWCANayihODsnLhU5Tj0NMBk
aBCluUyJ8dWjVzMLtyS5XhutcmMI+YZCixfouw6upMeWMjRgNmqPhsR3wGOYTz6N9FxI5b7giJfX
+noagbbRveyjN92/6dRt1VBUtXzQHyqcv8atgSLWAtFawqtIUajRhR0tB7sabsspctq034TJSoBk
Z9V3lLdcw6hJS2NXBzBMDilIhjmkz4RxXq3lkO87AG+ba24WU1jUrQVsKChsG0ksFpp6L0oPWm2u
vfRRpHOg81J9U15KcewYGm6HRON/s4cMcXpDDDL7ZoO+CLZUecjU1woA1tCoDkSQdUcWYzS9pt67
anj2wJ7C8lLOW+lVIDwbwmuG8KHhCAz5Tglv/PG5JCh36ksOVMPSC/x7PyZesyyuACIuJJ8abeet
ku5YSVRjceC1m2DElpPukrxaB8mmBeCRD6jmsuJ2IoqKo7zKtF4np773XSmR4FLq9AVCgnI7O4G0
WMNQRPltccxN+bzG6i1q6yWBweBx7uTwZoSLWJxKQI6xeRSnRyW0yD4lhiAS90IBg9AMmU8Kp2FU
9jlsVROJ2JhSUYaKh4fDVUWidrt6Q8GBkjArVOZqfcRiflAN3yYT9KREIGfyQ8dJ1If/b7wUxPzm
4rtgXaUTqr/6gxA+zkmghNhFlt1jWI0LYji1APQLO/giydcpdbikKXZdtAXcwvdX3lajQuRNecw5
PnRJ6DRKe4B/tC3AajEpHWRwNV037S3TRWMHh+8mrsnFCFjLK/iwlkiphQzu5Gim6rOQdA5sIApL
pGmCbYvbObF02kad/FwPwFSZ5WQmMsscCQAFPKREu7AKNrU4bWMBrIter4gzpraMICTF9M2mywrM
U1Pnj01abfo4odqYbPXaOnox/u+4W0hVuwin2O3GaTW7ezwEI56yrEBOEUg6LWKRNJgkabd+Lds5
XhU/84+jngM1Isc1KONDEu8ryuwC67KGZDDUUaIoiSM0whr4+Aw4Y+v2XKnvsvWQZ5yjit6OOIt6
dYykkQjCZgBnlN5SGFx7Rb3MsvvJ/5jXsUDSkTWwQxk6O8+uG+rHQcPcFQNumvcF7PU6bdURqWuM
01yrWiTlWg3YMpF2HIO4ESh9yKQxRLG0SMP3HqpZVd1pyneJzZfVMCMsCmvTgZyK1Fs/CYAWlZT2
KJSbyiHjQ88EdrzJEZOv4zchzKIPiPvOmGEzb9yQuyN1NhLfiuLWyt5ROzsx54fSwJc3EEfVBquO
bXqT3lEPdTv1vRNu5GbPWdRJIVoJbb4pinuvfc3lgzxtUnZ38rwbQPrGGTHiqwQ86GQsEmYXMclV
C0lnRp1FLry5VJC3uQiF1pJB1G1bTo+y11+zkHCYW2RCsdRoGMlN7qTBiyJ8eDFU2Z2MxDWgdDWI
u0Yj2x7WZbGXLW1Tqa+96OZS7hokdUbUGJRQJjX3ysvZ5p10GkCZRYPXVJw0PeTVcxkchO6uZ2ce
WiFzO+dHmMONbtnZ0LpWR3ZkE10lAnN+ryzGZtdqT1it2FNR+x4lp8pqV/X3ibgZqGko7As1qFEw
qEKUXRl1eXr9bXYqi1MO9pDElo1akVEcjW5jxovJvM9CYlGlVZ6dBL8lgJUcHPV7ouB753xj5SFC
qJEPO3UqFNNq+mQEk2Mw5wTJM1m6BnsrwVhFg6urNwFdG2tsnRjTfrkAKAaY7U4JQseA0lzudOQn
1hDfJYRbe4a/VHpzaQUFGKNkTVgpZmY1XU55vhzTDsISKFbqpQEVLiWWv/dpvakGKIOMmmZI3EQL
3MqkJmQmTsWi5ScfEJvvUyleirzDmrqLqY40Dzqq7okjTScSKO22fpyS6AQyxTa9bwL9A4HviBrO
dV4rBFMT/JsodzLywob6pywzTihFCdTqpOymFJ4FQ7Tb5FpQnnV0xDUttIySrxq1bk2JAXSirfX1
UikVipCeI1ECmMAT1VG2KkcADr3B8l86AiDm0u/dAVpcUCp2SVmngPam02hixIGyAuBLzHE+s1iD
G40iqyVodmO8jAESvMB7bHJCRunvgRDj0VGGr9vxOit4M6103QsvGTuL0n/FN5UzMwQnvzMdL+vg
axV2D0y3IBseo/rt0NQPhZhQHFbsVjggjnK08CPjaKrGhUvm9FJr6m9dJF5Psb7IWcZFq1sYyRUO
6X1F66T0ute/26nWPymbz+QDZE30CaGoKRJgZUuvcyOPu6a+FGQwy/s+ixQ+X+WsxR8LEeGzPfpp
vTUXXUfkkn/Ts8tFekBp0aTdMixlimIJJ7gsli7E+HyhQZ5lwH+1488kJQUuIoLoaZTPsRkcg+5m
61ruZN/IqJaczGUBAJW6/v2Tnf/Sz/eM31rETKLDe1M04/yiZHlWSoK2dDZ4/8Wqai9cZhar/HIZ
wpDwnOIjIheOP/9J05Ch4MhyscxpAgR2CImP1SjStlk4UUAvL0gOfm3zc0+yhlcMszWCwjMBhd4a
JbDlmJp6+5THDyNFR0+4JDj6whszX8VSsI2oRHuaZ2Myqw1iojN/fl2925zK+VXtZs6AtxvXl8Ti
54iUHyoKwluQMCm6hnThTJracvbqZZinC/naIxaXkh/yOQ0Sop3u/b3lzvkLnDVnA0X9rafZ41K2
vuhf/3KMKgT3IcWcXaPnP6OEB9+HpjBLkbtN/d5tYhdECopySkCho/3ISaN6+vsxKn2liFEMQ8Wn
g+WJfMDPoydXpa6nKodycGuupkV5nb4Mu/LdQ0aHnuxKoDhx8lztwjD66tNQsfBJCvF6lvFDn/zT
mK3p6elsteZ79YiDiFfDluXmYnzXF7YNypWwB0ADkGzEPX6+u9Hv/aoKURb1gUNzdJ1u45UiYoiR
n2YA2XSyNpfClC5e80wMyiCrofJyzcmyq328Vna5Yy7ooHCc2sz2rvAim+OrKeDn2zz7XkYtr+qh
QO2qtewE1bmz+yTI4qKWv42p7lwYMl9eDR84MlP8Xeb5hDP18HzJwc1x+yAsaTbKmkp8Nue1xIxW
/vFGc7p79hJdaV9kCFy6+JnkSdOaqbdU1G6JAoKcZiRp6oZxQPS27EzFrhttW+vyW1VeETft+r6+
TYrkMEQfBrqP1qQ9fTEncl67zidgVQFnQIiNQWzR2ZxIYnweq8P89M1iFdMTKCjSXHjm86D59RrY
URWcEUz2Z2/You4Ld2DKkZz2bJ5nDzTopuiKyGHnvxHA9OXlZgUmt0UD8NxZVfiA7icVyUr6oV7r
23bVrc29v6keCFVfXXyn84//5ebAT2AUZElhMvr8lWrcXallUb4wD7M1gp7qmjCDJQEJduReJoX8
EH//7npnL8xQU8H0NGYf/VBt2tWwi5030Lv7y76PeTSeX4mzhY5XHj8L6eOf76wJJa9sZBayEXQk
u9CM2IJIK9wsf0unElWIeAnD9NUCzfIMH5QdgcUa/fmKaEzDNNcYKMjBKpmI6tTt1vnbtJW24R3b
8H8SSi7BV75cRn6+7LzM/DShS9FIXIXHZ6m/6Nf9h3DkZKT94CPxJp8y/vFq3MsEbP7+u/hq9YLG
IkIRnmNNz6eitO+8PlR5vkNPs/RRUhXiTSLAtZe8eF9JLedtjyzNimE2zGdvMhEKqW2scDbwoDZ/
oaHipu/J43g0NxwvXwh2IJtq3NGLRf64MBbWul+TnPW3b/fTj5g/25+ectqG46AUfCjNuPMoZHrV
SaZirvQ3v7/OVwp3LqToMz5ljts827rSMiMVqsauVJKrHt+gp/FW5rZ+ZcFemAt/M+Z2QjBXsAyd
DoCGdQ0A6gBYdDVc2qB8MZ5nw4qkg38i2tGa14OfbjkWhiQkY4/VlFBC/7vkL5vuUjrVF2sK12DL
yUU4I2hn71ZBQS/iduPdIjfyBZoVOY2rU6mmPNr8wjv8+ob+utjZO9QGCPAgr9iS0P4cixtLRYzl
Pf/+Bf7YQJ1NPJ9u6Wy9UNU+6VqRPe2cgOXvklscCdpqcilLrfr1JRPCVxt2Pj/NItxTN0gpPbtc
q6qRV5R8/sGm2Mw4TGj6kDBxQq4z59LVvniCTKWAYrD+6nOo+uchMQpGoQQth7mW1Sl6r7r7Prn0
/L6wtny6xtlbSkWtjVML3X4jvRvIw5SiXHQGtdkpJboodySp3obkBCSh7Fx4dfPPP3t1ny599iz7
XlSLwhc5z62SE76WTbts93NUWrgoL52Lv5g/Mf/xEHEPzNP32aNUZAgynLSKBVJXN61xLN2Hk6st
6xUgPTt7qOgBkB+zHC/6S7867rAn51w8GyJB5JxPMSSCgQdAj1G6XPpKW+qU2Evk6vWC4lu/b26Y
Tx+p+Px4vP/PWRh8Ar9hYeTAt9+r6rX5zMLgX/qThSH/MdNSTHzy89eJS+QvFob8h8yfmBavQpeU
H+TpLCflldR5/Q8Sh6HCYHo3IeHMo+NPFob+h86ZkUUX3BUbUsK1z0LifxcajxX8bMyz9QNLA1KD
lXx2sJ3N8mJH56pVomEBKm+p+u1S1iOnD9ODEBvfA2RuKApXtRUhtSVHx8w2nmzeKqjznVDvbpu+
XkXKnMSbaI6Gc8AjkM/RI+XRJwJI9vttK3nofuR0r5fJuh8oFw7JCxT5QzVNq0mfhZbZfRery550
r6lCOm2A1G91/4ocIG1RaNauJE0vNs2N1enXzAzbajSvfF+iJTWtIhTLxOHYoSC6yJIpGx87UaIT
7N/nRbEIhSygc0rbjmQO8M5INXfasBlEqAXec5PtrK5BfQoWdNQpT1HA7QmZGFgfura2jfB9zL1V
11PJb1o8DMmqU8d1QzewF5B9oVRNRAKwDTq4ZekYtUfWTzs6Bg6FQUYUUcK+6MkQFQ2BkNTcRji1
DOLbicZlHXarPOh9W4rFKzS+75mfXOvmtFCl3HT0cNh1KIgyQVx12HTFkn6i1yKqCXd+mG8ijV58
6re7zo++F8r4XmiZaud+eW011QZPDyXzVNj1avEmIHU0UhQRE1lMxHdcSfF8l8i9xHzupEg0JTjJ
kevyzbe079iNLlTJfmzQfp5W5yGGW89kxuFbYDfxedXoiUYKpY4Wf/hKsZ722rI0HQ1QRfGIStUI
YFjCKAVo75IMtIyXxvPF6PLzfcY/f8J8UFex4f5ycPYDqNvywE8YkKE7IXT83bTunxnSyoztXFDO
ZgxjF1wE7/W/Qir/1sR3CN+qvM4/mn+f/7W3vBir0A+aH5/uX//r/xoqCOzI76bH21cMQf/Yt2/h
68/z449/68/5EVYQJ3eKUdgzZqQaU2f/Xjf/8W8CrCDImRQhDc6nELp0ltA/50f1D44eigrcAtib
pOi87z/nR+WPmTykQOigTKJADfo78yOpu2fzI79utuvjiMS2D/HqbE8QD9E4GFFNWbI2ESIHD6re
urm6jfHUSJuAgCFid5a9lhy1LHCjYlqkJoTnSqxI3hpQwsf6qRnilSx6i3BAW1yn/qMkGEc/kZYT
moS2pc0ufcjliBJ/WmumuegVAW0BNaxydrA0+JqE7RSgNZefZCVeqiAuChMEd4EtyKLtEWsbnVDI
RraedLQaaSJeKVG5ClTBKcK3cnpXQEaoNLmIhES4SM9qPghL5LLS+mm6Gu0kX8aYOZIRLM0clXCE
fG5Ql0kbbL1ZxmaAiFYxSfjComedGKsro8fLZJ7yiVwbBG2DOdBQjVYaOYhZ9zBND2XKbJl1N0js
l31S2+Az4xK3Y0vMJsqbAQokZ0Yeuq3kyJwQ8sZpQMqe6CTxTUk3rblL+hdTf4wN9VZL/VsVO8vI
HimqwNtUV3HbrKYIimWO0ywd6aKGaFg8J9Hpl8ePZYncCwV6hdMjReJjJJmjFzdmC7aR9aCOopWg
EpVDLB6/0ubbXQ0SSD9N28cxLSft1VKpFNCunfQfp1o5DE81v1jpy02F0yCjbTTpuSN65qGOfbfB
4D7JITlSCoFf8TJr8EONqZvQ4U+Lk6e2uzxGNKkfIiFe6Q1CvKi38X40Em3ub1ov2IZEoqx66pSY
VJPOKfyHKS+osb3VMCs0hB44+RaSkiyFdNiN8q70VUS/8kYY/bVhZnaHcEMxrwX6xQWqzjFA3G4O
DyUd7ZERoOAOMiCmDhkWgdpJe1LwSGhCxuc28Z2qGq9e/ZxzgPfMdNv1NcbBxq3q8WkoWdf057hs
3jxUSW1ArpmgnswxfVbCwmXTc7T8/ghqY9k0mxHlvJBXjh/hThETt2ks4qyF+5ZKcBsWq0APiTF8
asfI6fS3PGwwJUoImfEZSSzimJWUfGPVFX6vbWxoG4PHMZE2lyQYD0lJTNO31iqPARjdLEoOxvSQ
miLLK+mp2ruPqLKo+dQmWrKEwjWm7OQE8ea+4vqDtmuEYONXE5YWdt4qljtw4J6W783CvC7L+4rK
MQv2otamAxFGp0ZuV0hSnR6XZFKbZIOUi77SV6WSrYlsQs1F95f291AdGFG2kCpOT/VXQ0TSRrvE
Wo1tt+ryp2k85iz6YziCM2zv0vKkSWhHo3dGk21QwR27b6H/HvKmhORQK9+jhBimul9MwavA/Yfl
m9nsqmrdJaMrWzcR8pEyfKli7+SJKRa+gdTUdzEJ3dDXTglbjdbPXbG9qetdFoXbQH3Vw29lh9o/
qRZhqd3EhrAy5FuJOSLtCkfUx51khAs9ZF+RnAq/WrfSOi1fRnSCSpO7Q9DZ5bAdpWJZxey9eBPL
xIw3FvmGRia45Gsp2nVLOhfZSkvDH51WGFxpzLaZ0N1TIZJxouVyjjiGZ1C8FWIKlkE4TaweKMT9
pyQ5mPR5YSbzGE9WxMBUP4J0WKds1qaRfz9YVEjxAm3ajk1nN+q9Prn0sbajgJlMVVaK8q3QZKye
EfqHe47714qy9sf70NgQ/Ytqq6CTvLECw2mmxFVINwzCV8F41gi6syQcZuVNT5Ju+RwMZDyjEh6l
zjYBpcQIWQdpcC3jKi0HJ0T2Swah0+KcE7IM9eKtF+WnICk2Ob19qyY+OLrNgjtr0txqpP8wnDpE
Ij4zKhVrO47Rj5DXXI3kMKJOmoVxs5q09Wa5UHrIwggp1xOpsM4QvPZsKiNeQCx1REKjRpPRCCOf
MtJ7Izn0zeho2irHvTYa33OTSAEpvWkzeOiRh1+KZOPM091BJvKtERHVqkyxrYMAwjbo4+vKXV4H
TqG/Rdpm8kW66sR4xk8kDuGNuEfzsG/aABHRd5JR7G7s7b4hRzdDND3229xPEbAgTR4UvCc9hBEk
EuXW0gAVNaRb4xJk+22GV1ZxlBUyk9THoGIlMiwUsQXzXIM8bE+m8VJqpRegdus29g++hXIE9Z/E
WKq0aNF631SmQcsslpl3m+eJq1tHSXsksNMxRV5206QLv/O2ItMnuHbXFB/qEgGOr2Nkhr6BW0vK
rxPZ2HlBtJ7w6EnF+KhGGoGU5npS2LUVcOUbrIghUi7jVuyvBum6RfrXZY2LTAuPjLJOM9+BQIqo
7NmU3uvkIdHGk489rbWMnV9oDrp7FMBltJBiGsAsLB4RhGKeHMU2twWUDx06/FIfX6qaMDEZe3Ul
uHKquxbmLDLmFpkqIn9KHIUtO0B8W80rtzCg93fhKcrVhV9H5MGqG1+PlpYAFFUiJa6W3LgdXkOh
waxKfu1UHiMMmE2FLajDdRlRO5RFNL/oayyLJN94yxkHBy7p21iHZkv+iOuhEBRysR+UnMQN9QVe
tJP3yPJ9a2tqT1VVO3U7Ie1Q3WI6Gum3zCPhdSR8BdmVQH9nQGY7FsNVFvZO0I2rCHVNMtwlBFEL
dfEmscRzhrFF3rWI502pK5AD5ME/GCnevSh254ExorqgBeMqkb/023JVMrdk6vOcVZzl1skfxYMZ
IjFGXqxkN0H6qIm1Y2aAX3hwnn6QiB+MdRV8lXBV5K0jYySqiRBRyfKcX28p7ExkR4WlIV/cCIb0
hFB7TF5qMaBWrukoQm6n6WlQkqsuXxZEugsKX/xGl9G65SKZmU4TQLNJsNFUkRN41nvTvgz4g8l7
xM3yVIgdqeDI7+UHvzv6Pv4rFDp589zWL9XYH4jfdqtWc3jRTmc+TSgUav+qqS1oD/U6rBBqy96+
y0xU3OMuNKej5dEzrayVSMRy4k8rX/VObRhd+yjsoFvySeYH7lZVyA/BrNCZ+NmxhDRN72pBaYup
uankTWM9BjAQagCNMASYBRNHxuKtqdZmVBucLh+jySImfOj4DUvzBhvuVvA6u6+0fTJiVFZavPkS
q7Re3QoWieGtca/izyE9iwgIjpBJKS0VPz2GSI8ypryCu1Ry7TDLerVe3Xpp5nZxvMN6Y+PCxp9p
PXkCeML5xDuKW2Ey0PJOK6W0TobBdngc97XVXMVgBdQeEzTm4ALDx6ILgpU6Rge4nvinqvihzlnp
Pckde7+3hYh+h4bfMMUM5KnfojTcBeG4LDC4Er275Gi44si8Mikl+H16E1UcNwPGqIVxN14iqlym
PI3QMhfZKC61Xn4M2OWmAzbCYkcO+yqQ62/WVF3Ta17o2MnHJL3D+ONELUgc3doGSbNM/P5kscTk
qI6VsNqMQ3EoRs9pRsYnb6kfvg8mzX1/H2KXNMpqqXp7iRDcRnmQqTuEw7Rs4+uU5xSy7GBtZAH/
iNPc8YIEBxJT6DAjDYKH0FcAiI0Az83qecSu2AaZOxnGbspXma6tBrF+a8rvJe6IRMTOVAkk7pGF
IuHSSNOFKUhA+nocE9W2wcgmgg+oqRn8dOg7/fOk/zOvU/61TatIM31N1GHLIAs4q3VKvsryDDeY
FuqMrqaDvFFOKjFy2g6jR7LDnL/DdS44GGGWDVBUZGDsFrKVdQGo/oVCgLMmMW+z7gJEvXZWiiDe
nOpy0s+/JH01noxluIWEZYtv4V1BjEeykja/v/cv6vOfrqifUYJCK6ICW/644pzCJq27dbYmI3jZ
rEAG3F242nwa/bnU8uMsjYhFJXeCrc+56kJkdJqlJCX0V5uFsiQZeaHdkKm+wrQLiEo6/S+vd1as
lyI5962W681yoRnFiNmOU1X3Ya0auuPyzA9wf3/N81LOj1uEgY7lEu3YL7kkyKNSw58P5Kk0riMB
8wKGYTBCtq5EuPouNf6oP/z6RP+6nHT2/vJWAiZccznRx6PRkgetfIiB8M/aOKUe/z3/4hP5epho
M50PRuFcJ+Zn/NRsEwJtrPMap7e4zWg9xKvKRRPoiHbhXM6U/KJHNfdwTJiImjJzTueb/ulqkFh0
9NwKxpJlePODX4+/0IkdjL+rnArlwvsfvLSfL3jWpB7DohUHgngXmkROPeXRPsRJxS7e1I+EW/5P
PjqQbODWKQ5Rvjkr2sh5OImDqOGb37IE23PDmKMFBdIN9ddrmqu/H5Jfvj3VBAVFPwe/tXZWRO8i
OUkUj+vVbvkgu+Wqeswe0Te/6ktm/ouDZZ4vz7/yny93psSxTGEsTJPLRRugHE7NV45VexWto+2l
yulXw//nS52Ny1ari2IIMdOHOdo8Qqu96CaX7/93z+98kkTS5KUI0xge9ugwHm0OQFv8MivFDbba
pdEx/+ZfHx+tDlos1B3PAdliLqAdVrinuUPb3Ul2/kJdDj8d9OTyntoBOzxHf/IApyyz1SV08ldP
VEdsQzEcdDIdl8/fXi6owKm6CtuUdOcNnPUpnvmXZq0vhDbIUUUY59DARYI9zt5bWuBKUckA4h67
xbDnBLQTTyN8U/Vi4MsX/UQieRQ4xjNu3DTP45RCb1QyM+bUm+T28CTyAo1d/h470Ydut3ui5V6I
c3B+P2S+kI6CcSBUlaYCcby/TJi6HMSSV+Xkpz54B/T36Wu3B+RzGyyKXbhn6z7goltwht8nIMFb
G4+0sLiIn/x1Z/PpV5yvDm0V1RFdl/TH+hc9jxhOfnyK4clcquvwFq7nhZn0i7mGS5rEVlGNRtn8
o9vy09xdYeoprZbtcLKfH7WymzP8pi294uN/Ay/2a5v689XOFvheikQt6Lia9zJv3QywuRQCnZon
S/qvM8JWvCwz+C/u0USdysjCtnc2eutYhArbtSk6R5H5m3IJcPV5Psjc4PpfeVl/qz3zf67xorEP
+a/70rj8mrAO/vEQEoGd/WNTJ6/Z9/pTD2b+C/7swah/oFghqwHhEeI1/uuvHgyhDBoSIJ2P26QW
P2PK/+zBmH9AiZxFipDn/vVHf/ZgzD/Y65PkhvhOR4fPNvtv9KjVuZvzacJGfEkYDM0ga26jM2d+
njLHsqa61KUWuwcdAE+DgeiqD0HgVIvkaVg2pBxKAxU74g7KfRD5nO53XnIl6cfKJDWQwnJFSrnx
qGu3ZXXvBwhTt6LwYZSSQ3feriVcxy5EMbuiQyhI3wz12OunCApZRTtFGqk3PxTqMZaXuO7X1DDc
odlloQVajT7r8BBTolOxN2vqpoLSqNMG6d7T4XkEwjdyEE4oNWX4WEvStkzAWltJ24bCTTtuJ+u6
am6l6BgNNTAkvK1UxYXUsqXsiSKAq9fHLN1QwwZfRL8jlfdUkQWSo+PDSGxdvs/fw/d8XFn85Ycw
d0IcubvyYF2FL5RnG2f4Rjm9EBfStK+OsEc2wbGEycFeqLcBm+CScsTCBoG9VQ7hir1ss2gFG/Nq
eK8Ka8/nZ77rgWGrKV0U46HuOcjzT9IuBIRWaAdQ7BzfZ9sxwfGFT2scmA+toN48Dk7bP6rYgQty
D4IeJ1b+3tbXqvGtD5DUm7j+pAzGx0qnADNelXhXo1xfjiCwonJYiM8c+x+NqxiOiKV5DqpRx8g+
CoMOFrZf3NziJKy7bA16RqmsnU4VvqWJZMbfggo+w0s5m9ib3C7LF0t09LJ3s7RxaALj8HuI1EMV
H6Ar4DkHaSAJeMSuNOs2jFW7aPf5hPG87rEsMdb6AhMbpDkcvrpPuciZMUTxSyY8itYxySM7a045
vLluuvGBuHQJ1U1rkVVLhb08bmTfzaN9O95q0cavFwUV0Tq+D62V3K28msad7VPKya/KJ1jJTnWj
PmWusAmFFfQntq9IEzz1WOQ3pv+Mn6vw300TrQTlYAtU2M7reInTaA/hd1zCCQPO0m4F7wHQXFps
C/XRZxWM8glFxaGgy4R50zgUfCXhrdRfk2owxVe+tsFuqpS2sCkW9Bya6dSnq5n5KOcnyoSJBgFj
O7OyR/kuKw8yBUH1po3Wvuciy1SURRWe+oZ+0AIoBywj6HPpNwUoyVNK1WIV4cASXVKM+Y+nrspp
IXZL3cS99TxOe7lYo/PwXPB3NC9sSvl8OgCCNrMWKn61nmO7pyWxpQim3IrZFQWiOnswm/ug2ljC
tuhve68HZ3PTzBoKOAgYQKmFht0V+IJAuxqSdeIa49YMj6p89KyTXILICjddsG3XinKjaru0f0lp
A+T3cnTUhzeNothLX64a7SSNtCE8eBA3dXRso7uuu8vF16a77qeYSWenKScgMHG0oQI00qcw06vC
W+ft/VRSeoy2QSlSJvxedRuMcinPeVglDtvOaglRpaYh85r1t2J8MNST30AM9O0xe4AkJRgUEL/3
6lPSbwPvJtdfBoyfTo0nfDoEOUFF1xH4ZfXo9+9jtROzgW7XYyihpBmo1C49hjobd0cuaC9ojcNw
EteD9ZAJtDmaHqKM5NQD1fpJXNMaRJwTntopvZGkXS7cZfzIMHIKYVUGVKf7lWa4pXaIJUZX/NYz
2TQcamRwH/DcYGmNcI1eDTVaGDNUSJeXIliocrj5aQn74ozMivPFOoBlBdoufzb7Vz6vA33jR4UE
XQQVh7ntvNd+OhbBKu0XFQz1bKmi4nFpOIpuDMH4Xgdet2qVJTZF+CDs5he96UZHcyHfClf9gWUB
Ute4TaJnlJU21fDKwR1sjAuvc1rfNajKldeZtAJwFnhuwIxR3rbhA329kOC6fi0HDyC4NOVV1sGs
0kFeQlDMkn39EGxA+8srI9rDiLvOZJs+Ursy/TX/B2VdrZlD9OhB0NZquzentdLtGjh/jgmWo/Po
ZI/unGsBN2Sg083ssYN0ZgNRSdNvlfXcRldZtgaml3lOFy5TSi/M581Cj926uAlHB/czHZh+W0xX
/C0O7fJUZ5juRoYQmFPPyfpFeDe5kCJz8C4e3VoHJZDwfTolJjxXxxqvQ1AZZrFJ9YfR2ljJwoTq
usylKyu9HcoHyT9I0ip9BqdCT6m89xeztdPGw6WKbtS5huEGYMjUdaqtYdNMOoeO+KPP1jo+1caO
k2tl2OqQ+OrdGFLqt8U7usD/ydl57biOJVn0iwjQm1d6yqeU/oVISyuKVqT49bN452Gqsy46gQEa
ha6uW51KSTwnYseOtb3sg6smtoI2vVuU+zYYCUmFRlaS+VJtK30Xjk/tXep1IdFgQBjBGo5vPVvO
bbjAK1hHUVy1CrWYk4lbbLw75/s6Z+229iyuDd6B813ye8LTT9FtKU/Yc8I+hydlMbP859cSUE8p
99Pi23AgzvmtxCKzzeAgAvy7Z1Y6hr/G/vz1SfjHj1z6kn80AQ2rOGeFzCw334DNw3MSyiRZ9aaN
Q5togU9tgQ6zk1jZ0uSWq1/3K382sT9/5R8VWaXqCwSecdZtpQx0ITA88kjyzTf2fC+lrd5s81U7
9B/WR7Mznd4VPpq1oDnWJzE3j8NbsT7vqk8Ggncat/YdK76AKNo9Xf9WP9FEJaB1SDdWHiEkPZxD
KYzJVGIIcg86DlyMaTf3GkFTPYtys1et29EVRtciYcGZtqriMFyCrzjGdsrS0bpwE5+xM97aPKpe
rUi4H1bCvtmrT6R9Ycsu3Dy4rYq9jGH6t+0M5adU8/ON+iF8xfg4SxIdTXdo/fJ+dq11vr89Qqha
GUeqRqgEUFhFtEs720yYVDDz2JXD5KZdGdCknskQsG8RA+VXk7f4tyb6t6/RDy0iIYAvb1penXAa
vdSRHy7YgNfae/JVJA4Qi8tXvClUL2N/TrYZyOzPIA6cGs7bK559OUx8QG7vmvbL62LF4O/PlElm
rbhEgP9UKOvGInGnXo56yv2pW11BDUItCC74HixXbQLG8v2yZtMZ6zOvvl7r5rKb0Z7ZRXe5X5vK
a3apwwLrNtlpC/3DHhz8MekdVA3HOtUaGd4loQWDf71PJteSXLFa5/EKehc0EtH0L916YKwEkq12
ZIMaZ6eeI+5SsWUsCIiEIb87oHirnhUa8A+xAwl2crpuh/tpm/lpUJTYTyLZiVelO4XclmeuFMO9
9gEullHyep8OF/IIy+1szut2zSdMTaKddNOpD+rx5rQb/hnb+t8YxMXv+cTFu5M3uDWeCI98Zj/L
4b7NbAWgF4lLMogEom1qb/KgExj4DNw5nJLNeYouiLt96mjovTeH3T0IynClAPQ5C5XY7lIP3JXK
Il/sUmdL5X2lsm1rvs51pBePff/EGkiue+kVyCgWkrBrdl3aO8XYOpeE6ZoNMrlQYHdS/eV4iZ3U
F6h8/Nh67vnOZFDTloEvPcOhPRXV+3k1Rwq7i+bj2XAmPYqhJ8ZM76nqs4hAoOYu7UHaMJQl8v2u
uLGMv7txPRqwj84eVoTMdNppLcKqQvQgAI59mGI7QEdRPWmgHCzAfXoEAJfM9/YTC/xOd7QuMNBH
1zQg+jhppPj4kS6O/NZkjlx9C+O6jrfVtbHx3w7FSdOZZDwwXQdXMN2YKTu55kjKzuyA108bS97l
rLQbwXXy5zzHfwTKzAdgaAkRp/5zvuKiY0Q52Nmj+l1uQGsohCrtmh1f2hLmzlWy82tEmWm4DdW2
+ZBIgSFtwEnMmtMp4QX7RNauDelpwam/FLA0vWyy6xkJpmTD8x6ytjIEuHQk9aFTuTe5aTSXDlCV
/DKGzBeeN6QaKn8y6UvAwDaIC0sIpYtzvVss1UyzRWfUDt0IKeOhOt9TLJ3nwOi2SR3Ec3Ax1tBO
5CqoSYqGLw5bLyhCjGOaSy8227c88OvrWm4PhfRaJruah0OSDmO6lYRVLqzAExZFaLG2qHjNFaT1
0+j0JGglHp6DuD8o+e6sr6rkSIXJ/pLhdZlv0KD4hgDQG/TmfVWs5fJ+0AJykWBUyk+L1tThNXL0
K0zvrZ5sVfnlAvph5DHSjwmwSgBX4426+E0Y7KvgA3WE69Z1ziDjG7nXjZWY+fVkQ47/GlSfz7CB
9PlguPEWItMID/xdBek4eymNj/lmtrTJ4Mtc3JO4FYXN3Lri5SDTP0gSdDBol267/cwdtE+e5sRw
8aDtSwcoZc35IqxEMaQ8vCuGTfvJtL/B9OWCsNY5ItIIT6KRemb9aZYnY5hWausXc4Td1BlrZ7R2
Yg0LBUKW0zylmwEPlou9ZcZ9Jfq8p1W8vRSr2YgqwefIEsQ1HXgB/B2GtgrmxBbfcVfqHdcxkA27
gbWW+ZW8rmtn/srcIaTp2/Pe6bA0E1csIrBbJit24eCksgvNY3wHmWrZggVVH2cizNk5unWcfWaA
fQecq9ltrNaTlMNULd50R1wTMQTj80V+MtcZldboZG8p0LSXvHXNoNFp6aiZB54xMHcU4zR8MP6H
GpFaeKYvwYuUVGSs9Xh0lrGN8wG+hZrimh0Nfw7Pul/CR6ZYBymvhHy2heYzRg7xzaWlf85DWDG8
vvkgOn3U4CEyAz7VHJdZwOzVNl9g4+ir2o9f8CBNH9wqTmd324u8mrtIrAI6YF6YK3BF9K4BueaF
6gHgQLpJ+VXObtVFAzQEXtyiulZnT7nB2/dgRz7CP/Oua8FpPnSMuxDPbON1vrpgs1QPewulDeE4
yc3PpYB/b0B86aZdwcCo9HG13a7BGSa9ZJ+vTltEyg1Pgw2Kr89DWXGLjLZy3Ut8VQCzun3jSVo0
HHP3T9qN8i1BYKkDFFN7AqAteYgElYM2hS01MUKJz1QD6m330KcfEG/bcJR3c7W7YtRIdxck62Td
l2E2eFiXi2KD40tNvPny2YqBJWwKCyCLSygPg4qtOO/SBtdOUJgBi2D8HCCUvb4dEZ8gtVWBikUP
9qVbf86KM1QBjwkGKtg0E5j67UJ2S4+d5qdEfze7bC2cHXFytPN2Vh5q3LwvV33VKLbF99/cm61l
U++BCDqnR2UrH7LN7Rn+Mczzc8UhSR+PvORYWwMTrO6qz+KMWQ4cU4RBDley8dYz0jmBNSyMoA40
t30tns8S5/KBu4hwu7x2LtyMGExnW5ftkR1dDKAH4dUcnCumV1ck6XrQo8IFMiwlkK47R9IcUVsV
g98KcNJ0tm3v5p0mOmL3Mt2oDqJLtuN0hF+j8WdYdzB3807mGL5ukYNASJ2FaG7XOFDE1rtqdnbP
nNcK58dz65K3M2PTzgOJ1bN892FsF3Ji5Yl9WECJ1/yLyCtfNbedoQRtBdd4dS3v1OtWo103fWA7
8ep6Dq5wucbgBo7NFqPcWOB5Ghao/BQL/oXP7eziy+It5k/XeVREZuMOL+16QQPrmLxDRfIMIiz8
M2vMq4LtN3ZEMATeFmUwQV7dFiQykEVhRTSmcDGVzo0HNoW89HPpfswQa2xzWVfJWlKd+LZfqDOc
xi6OiwU9508q/jZXZuGIXuEh83Cif02Wb74YLPfGUbUeIJJd9LBoXRCAySbFewW8W3dwyk731p5r
3y5W+ptgch2VfrZdugUSUK7evMoejIdb4hVtBMlfpjnkr4PDo5xjc7HlFx4LOMniyWr9jAeZz52v
MEbsyyO70sDOiuoIwnJhhff7tvagNQIsHMxNd5fskpCIF2XTPSR0LAY5AU6HCoP1K+XM2ZwhADsc
bKwCyY6yQXrRniY1okkzsL37y4eih83HZLmYlGWIUhK6VpD1D6ruGxx4YSuRIS+rHjy4lm5YdgdU
JRfqNncLNkcoYZb7YeAI0LwareOZh8VRB6cFtkdx/NE916HlXJ/gLekYd7uXrKVxP+UdW9Lt9/So
v5vPOVSnBeTMbJqIrHRn6C7yya76Js5B7V8MvCk3F4fuZDrVN2+lI/o4wy7PgvcxuOlxOhZJeMk9
gNAY4Ibsg6yRCWKvBwaPUtXjhKPIDm8ki8p8/4880Mwcdbf3bm5LkWpPHncfOqfMYoQHfzXedYf2
Kw3KCENh4g+G3Xk3T7sf3pEyl3mWcsovzvdseG22NjIPOVHBeT5twMJLhacLTi/7mD94D4YuEqgH
urABQEfxSS2tBxWeKeDJiyEen6xfdC5pA6rs9Si+Mz5gbxJfBXzcUhCTrlGDBw0M08kLnlA72ZiM
uupv4eaRpWaGhTvye43v+avV2DO/KJf5Ud4qh/KVwThG3vlhcfyR3QKaUTlk+Zsa29K34U1OeVzO
GxkHGSk9Nvam8YS0+pgzsYA0RxezYKed4dAToNOHnMJcA9NMzcLNbMsn/gQMN6/wh3cCL1rcyHuD
O1bC0dB44uxmp573QrTB9yC8ONIYop8koq8Pq5uMtWNbASaqd/EQCN/pxUPy6ZKgYYHDxfF9bDmY
YJue5gfmFJdq24INZS/kqCV3Cp8Pv2MXVRLd6ejytSiAr3f+xAXVusZtz6HQlivKSaF2rGpXCCuB
Xb7xSfwUuA5QlWi2/nzm44b5DNGzOYg5d3zR9+XEV6+hoLLnOwzFaPxDckrSbwumAOvvvctpmVr+
gDHMkwL4eMvOO6twLnbTMbWl2WsyV5K2GF1haI0t8SS4jJ0aEUrinrs8s0obpI9Qhl3u11Bzr3d9
4daDa7EiI7p1uWYzRaFgu+z6ZIvQt3waypEJBi5XUkFmujbRUY6D5McVPFz7stwCqxt6wcvwuExf
Re5LW3im/eEMJDejZ0Py5gqPAPUOzbwzORspD1rPuGDas6cqFB4UmsezeyX2F2a8GA0JWZe3D/2D
U2rkO8C7akYiyyTFKpkPzeBY1P74EahaFIeYv3257VW3lnxNsRMerv6Qca+fqRdJzBh94eJXSYR1
zhiZJtGKgA9lkX5bj57lpkG8laL8tX7tZOqWYJroA/rdTAz5QsbRHqzOv4r7fndBiTl2jCNiG0/y
awo096nxRi/G2Zodz2/q3bQX66dTkRwMVmUELtbgtiGZeZeTqapl99NKAf+4FVj47KGwCftauZPi
EwRJ9ou18Y0vUvo20HB/zN9XaqHn+SjiHodDuiuf+K2es0M7g+zp6WRZGF2Dciu5Fd+HpxJE3Qp3
RrcBdLOFWqqu2+MUDEh/tztIodzuPl8MqNaV9ZxiINdP2ZYL3mOcYuvvneIRTfNELHFnAOe1+c+4
0Ic5kC4vE0/8Q+vN39bN5n+kjXIywKuESXILVo5JX0LQDw/lJ2KTQjFMVUICIfvhG34yUlt7tCaH
BIlGdtlr1BBZA+7F5+xZBmylOBtRIovK7p0bkEkGWosqARAfUT2lUmntDXu1ib04kXWSw8lMoWcG
mkmDTaKUS8iQyr9Ue/kD6pD+AD75+3aXEkpy2wy2Cih+DH/Fw4h/lWFgwzD7lTW2lX8IROakCfGw
uGFpRmM22ljrdSYqZ5dImVvlQj5F1lBJcks8RmQtdSOnGGur96LhZqz5ALdEE7+yC/RHiZliu0YT
B9KTir4QsnfUE/ARUC1CuDd2mXOJzi9s7WgMGkCOge708keWL5Tgxkn4NuZsKXM1e7rLm88bfLvP
GU/YTYfuTOUWUaok96APiJuAjrZngscgonhdlMLFWmqtKo8n2esqmw9x9mRftuXZ5XO4FvRGrjWz
CcFeBH8YXksHXDVxrq9CFVDMI8GhXoxR+2uU3GKh+KcdCYkQzIYM/MIyZDwty2fwDy0XvzGW8R4R
DnFGt5mT3hPh0V59UmxU0+t5tolx42ns3y4uWyKc9KwAAE+/oNAUtv5LLDPOnV9ezw9teegU83yN
0XZ7i3fSgfOd4SmmB7lDC8uJrmBl12WNBa62Y1zCUt2X2r6Iv/X+JR18dQoybTenPrhLOfFR4uSb
bRl8X9NPCYMo0VYX6tfDhUFr61WAPsV9LhNzALfeHd6pL28sAoLfDOIvS/ITlL5lLWSboKnr5wgh
xZV4G1ZV7HetI3WUmg7KSS5sFQ6UVXqAqbp0jJC3ISoLxfb81aCn7FDt8AKw+n3K3YmpfGRkT8N8
yORNm0WGuqYjKvhxgLUmYpZoy/ddtyr0kDGQzq4nw8/RjUsRqew4S0Fzj7w1fIyuSpnuNSrzyoPJ
147rJA3Nd6zWmLVVqsDidIlXVEUvfKvIaBOkuymLyAphyhQz+F2jE07BbG6L4pTj1oWzC6LST9bj
F7IDWQHhAp8onRpjLcs7lPeeRliz29Z32nhS0AMmd9D8WfFiSOT5/UAOzXSXVdvJPFTqmiAQ1B4G
xnF+VxTs8blcWHVszweZlUBUQx/AhqE5jaeVDu1uw/3DmcmERlnqGejOgm1CsfUViq/+N2DSTx/e
ny8+UDYoTRo8ij+rt//44t/mVhbBdZpuuqk2ccBGeOYCoaXWj5SgYWQm2xVy53UrHIYn9ZdpoiT/
xVUCHVLUNE0HsaCIP2YYbaLoVdwuZxs+YsQDvuRQlqHRgjcVv2pkx/a90XxTuuddbydfQzJBMZzD
htqb/X0EVe/6qRfrqbyrLuFS7Mp74KXlN+3K1fQlyWFfynqj4aLLkz+F2JklTyV7z75Nvq57ZPZq
VWgw9y12lUmb8c6X3k+woozAhP12OoBmF6DIn0ZjPQYdHhZABlzo9UrOgyuSx6P5YXQ+g47swA7A
aK3oOCsaWnYAi4F1GK7jZKMRZFBzxjr8F9pZFnv5Fcnn8cmyQIpcJmJVOCcrxKGR3riEe40qd/FN
NUAOK+owue7QzJrRB/tsssUg+VbvopMaiq9oLvj6Gk4DIIPrpiSBjwpYZePWzQmKcS/vVhYMt1/8
tn/8oP86Mv/x0f2YqpTmQPTmci3RpbvDG5oc26JEVHI5f+uvXEn6xEoS9SlNZ+qJo4t+fkGFF3YD
AUzFdlpzmpwdbSee8nc26NrW7567fCMjpLGhDYScXOHN9E26AYkiMKjpX6WQZKf5QX5H1L2EScmD
kTEmsMenpQkgbKN9BtLALESp7f8++CZ06G9HMlZtbgdy4/WfS+jxHMfCMMamK+0ZYYikIfhkl6E8
PMevqFLZI6vR41shekbPGKdE2OZc4IpOEZPYTyPbXl4RCJUxk95zngtIzxvOyk16z6ia63VvYr9Y
RK/WRTxBATtmNNYE2kaNYx0vge7m/pm/z13ozSB6PQkxmoRTkwHDNaJ/P9vGblpb3s1PuWuBfdg0
HG7lZ3d8ZS8Pqitsz5s4lFbaXQuB49V4UFJfv8cYcsii9P0gcE2PDjPxrcry5mZ2aHdYQQ/SgGEH
WEMrQJ2JP6ojgsZ6eE/D9Mnanu8TCgZ2phx8M7vb/TnqXGWHM6im7UV3J/AB6mPh357qIN/e7Isv
RPKagMYAIS1kUOpqlHmME/3cO3+cDzmhfaYthmzo9NshorSIWLB3eNOieIdn3TgQbrQewaAK+6Um
FiImIqs8wL0rE6VF8AFVTnh7+pVr+W9Iy1IigB804Gdghfs5YRaGK9vZ5D0i+NvjN2MwBBULYnLs
kGU2vyCX3fyJnk3TjlfrrQnB+MMVElc9ml9E3IJp4wlo2bVpM6ZOMVooFvVPfHOEbsmCV6fLrEX4
QBMtD/obfrH6YHxweow2bqWSrrhjOgv9cLEziBokMtpuOzkkDsN9RAsmdByJZCm9TTCF79vvWHVT
DoomUGqCL1yOPYLKNGEjBPM2r30DqOwYJi9THtIO4tUdXJWTaimMb/cU0sVL/n5DR0KuYYdkafau
b9YbKiC9lNC/IXAl7bOEM9SgQNTurLvrKr6Xo1u9nRclZEk9aFY9xIDuiYe1eF9Sh4k9UHeJ5Vvj
lqVByzXuf3lI/9TCPw8ltipIJjeBRfzLkZzGvY6pnDkNpH8mvVPkX3aainjypperQdpiECn7FYu6
KY0DjMVq1w53Tb8TCMBxxFeszHPinblZJjoCeGuUKA3yl3um4omDrIxGgw6eN58GGYuKztyRqUEe
KsRTsiR4Znyy6+Jj2q0NNajUsEuimHCo5+zM2hiXOvvu0SUPKM0qwE8FlRi77+drxBnRgGJ3kxz9
0y/fmQkCsmCj3mf/k/bjxD2MfEZMzBWBjZOxDSy3x3JCXigmj9SbLG/mvBx9g7r1CAE84RFcI1zQ
59wTZDhQLp7dSQ60t26fvajPuk/DxlTDujc2XVi91mStbH/zSMh/q2MlzKsWGe3wrowfvctsXUxQ
tyWu0aXpOObkVKzaSH7IuVT/QI0ZaUTji0phR/vH2El7FMNflw3kv8zYsSz938tY/vk/qhzjZnYi
i/IWSdECY0SvJh7aQrRZtPE2xVd9weqCXMr3dkn+2EgfySOWodmd+7Ch6u/ZGqv3tDBgkQnLsMdX
JEm2kJkF35yLTMC4Pb7QJeiJo62XiYAYJdTpvuAhd5qtqxEj0zjdi0kD/JW8om2aZ1dv+BNACqwH
7GKkKVJlsgd36N9vW2hFNQ2QiehPH4zhx+YB7VAf3pgZIzJwjvCOUTtkH/lRX7MyV9sKw5qevW48
bU69M/c3l+XldeopnwwNWwWJwK5XBFBSaCrPTClaHGiNl9WhRieY2Kh42EGvqBV//s3bujlxzlPm
O/2b4rTBEP73Z1X+6WpfKs9/fiY//OUl4SW1bPDVgFPLOvsblEX9m63izsGNtaAbkC47P7vXT1fP
Wl38ki2QMhS+WbDU3/8ffvf/fT2KDtMXtC++/v/8jlwHEi4Jl8E1upmZLVGMBklwRfvg0Y5+Xen5
i3mH3/7/ftqP6knr63OmVPw0NWCzOkGOgmNr2fGqfVnap/EIICT3yyfW+parNQF/Yl+D3rsEdNMM
F+yrg4BDgbWydt0Xuo9r4ryp7sgCB6JvT+uzc3VuvvJ4xr61WdicDPKd2dciNF1sLNeXXz7Ov5VH
//yFfjzpbUPC3EAkNr/Q+WidhsfxyIixvh9358KVDxQq8ot8wh/E91x7UFESPRE8TuH99tYayzbg
v+4ATCvcAyCn/gUkzrM4H5UbX6ySQCXA11j4CBUk0Ow5Vv16cf65OrPu1NqqLT4au3fJs2EEWboX
ckGwUZ5SgmFJMeG5cOv3nmhsNHKKsA/RQ806J5Fm2uWL+C25jZPoDhG+iPUlGgYDz9g1PCYgDA6c
+EOi4qUV/lA/Zs8idQvV+VtaxGnOAzH1pNpBjiUrssZUeifWHtlQv3wq/1q2Xb7VMvu+ssSaAF/t
H08ZsbOSCDHIdC8lF5a7KFYkfwbtUrRbHA6srZDQ7vHKsKnhjrGY0Lbg2jJHYRhCmvliJLFiF1NK
lRFmA7mGSJoduggdDuLg5V5d6x8amUfoSz7yAcJY/qY8lt9442+fvJ+k9mjkgB3U8hEhUv1Kn5l4
3spANtdWu52zxTOgDseiecRCOPXBBSRN7slB23smfHRoTMlbgU7E8rQPawHwjmdu5A/zcNuPqico
vtb4zTXMHGmlUtvsSH/BfdwzOHwxjjhiWILi0fk2ciqxEG1hQCMmUobFdU8ECMxNa4VXOeh4uiiu
O5+IS5FGgioGY9oEu8gVviY+TNgZpEDjJE+rcBxy5zIF8T3OcJ3BvN8iGAYqxzcTNW6x9EE8lsTA
3Z/qIoA3QCbQ/Kb2gCb8djcgjokuNzuhPV7C7Mx8iIPaLzDs3AO/hyABgl9Ho/b1gF318yIWjFiV
v7iiUQYEXL/vsZO8Dw7USqVlI0h+mLmsMNzFq9ttKw6PzbCTLsdEfauKj7g7TRMw3tXlnql1EqGj
9WQI+iK7UfQgtUNBjaw6BVzOBSsWv/SJqrloVT+fRzQ1yF24yGR2g//zYE3iJh8Mla8gTg18whYR
SvjMLUctSMJ1+ysaN+qffjlqOv5STDmwBMidhNhiK+anyHi5n5Gf2U5YZ+AdmP5JZNTeRJGaieCT
cL46ubzTB3E3GDsLD+EUDhk3ntNUnz3U+5p/eCbitpHcxBNa3m8GajWjSDkJFGmwzxmMKAYgKZGe
XHfpEcFxyxLGJd9dhOPI4LDqTg0fUM0KBUktdiytFgEsW4lkUNXI81gKGRM9Uh3US0XgJZK7DNuI
vXWNCAvocscZtHgvDUzDV/Ja3W6FqYdwKIgRYfrVHFCwmQYr5C8AejAcRFO8Yz0YkI6lAXvA4A2U
iKQtSm90UQZMuW+WOwaWi7AqRuR4QECwbNKBYxMPsPkopC+obyrH64DteJmmWECLYGzxpBPzjcyw
xES5SbN8JSo0EAdbfCY4UNKyOsovRw5Q+1J7g/gANR6ncP9VscQnQpG6my9rmYuKDYTqEDfPOQY6
/MDsV7D7jYMNVRh5OflMcgxGjlw6rGf0EhqmnUWzh2f/hnEO2YUxHCyCFQnIQoVJCWgORCg/RmZf
ThsmPqK0Loa9RQ8Uo/95ZzztcCIZjyH/zVvIKGMbJfQs9WvM+xl7yy719QMI2yTe0frmIBcZvEOR
9GGNR2DIEEOwTALfKFiMvzgTEwPXAKEDrPczYz+SIUxhtyRVlzCe7LMZDKxIBDeDhDPafUxG4n1a
n0ZyCE+Efm6ZCzXVQ3INW8KcwTKR3fLdbWTMOGJA4lvRbGvOpOvpavjLHb5cz6wf0GpcDY+3usE+
kWBiwx02qPsL89jUVy8rjRap8S7aPj5v9dnt6fcxlTH26ykQMOktcjpfjqRYm2RS957ab3QsIapv
ZYTVhf3MSBnX/TLJVbEdTfuFc0K8Vs+T98Xa9RW8BLMifOvAaAo/q6KO18aW7Wr+IsxNwrCYrTIX
A1P/hcLlj96Z8QFCpBaiOQNAInKtIxNeRMW/vVrzoTBYmAhzHS+43RLCSRnq3xrCBPFROeOytOP1
U7AoXsFiRorv6s88dXVGFbldYTUr7+CPaLUtrsQ3bE78kNTByjQQRwKozzWJGIo9sFhsrpxFG6Qn
vwRPU8EArXDRScsg3eTUjWcPNYZ5MHMdlUqfUajqjfgqqjWmzM+rjNsPlCn8Jl9/hc+OAHMTHVMO
e6oj0Bzlo4BJjMYXc122X3yFfGDXJbvPMdQTsttI39QQiYw3n80k0b3097d2pQI4dcvuRsYGcYZs
tQEUfCNOPaU4fzm7TACxsc7YqYkIjB+V6a6ewkTDmxZowkFswzwbSCZfxN5iCDCN0iidD0wCL/5w
++50aOrCPSix+eaLS9HgV9NqJND04Vp6LJwo14jA+U68I/CX95kWjCi0w38vIv5Uvv8+wFVNtFg2
FFXlx3BENttSJXIZHVvxZLy/+PsAoOPs5jPbsnercPB8p2idEpOmqMVe1a0wypE0dMbmKo5b+l5r
mVEBpTPkEE0oPjX3BsgPkg9xzndMEQhkfVgUJ84anI3fQJGwDGjTizL80cT++2+k/K1EpDCyWN6V
ZbalfyyxTJp5UbOc6vvqD6yqaGv1ZjMiEU79fX1feA0HAyaY63p+Yp8PL7+dAF6T3Xkmbhuboz0c
Cr/EjPRpHX7zg/8v/+Tn273kaAD71aFS/1wbny8KqXY59Wv8iq+f2pX3V+tXGR37Erklb3CcKtj8
dd1JZuCNkTTv4MgwKZpw13U4nO2er65FSrGjdM85g4zh2CaHIX3OsZNvFz+affuKKfykhdYlvFyl
D2IEuHBf8JGV7ZMu0KxeybYjIRiCojUSeDa+WMqbUEUDgfO5rZ4UfYWw1FaRNW4wgaU3D7lv8hgT
44GQiJQy3+UnwupExqkr04uPjMrTFYcM1p+XCtt1uxXGh5G0ndK/SiuZ3meAgheQmXtl3GEG4gch
MpfC73hkhTDZXNdle1K1g3b9XiQSJjchecFhRsPLnN5jMoqPHanNWPfVc/HA9DeVmW9p2V7WUMeo
MuJwnJ/NOKwHn0AjHCVJew9OaipPCFYKQWlnT5qjcVw3TZQX20qJzkJ442fL66plg448Yr8dgHXa
MoSu/IpNbOFkjorPHVVNjxiz9DFQ5a8UG7p1OEs+xqluQbP5l5SA5Qdy2y/z14Bzkh8f0AdQgEm6
Lyk+EyJS4w4CvS1G98ZhpVO2HIOrBWdNGrac9AXLjXZGRXF2eVwGLnQcuM8WG4jozi7LGNgPN0OY
fRNoPjgdVR1N9AmJSfZ1roUX+erzf4NapLCbxx9u3NbEKOiRcFlzJWFX4d0iMu+KAxJ74qoK9F3t
zj5usXbTp4/MG8pb0GEG2Y9rjh65XbXOmPnX4sDdlZ+PhkrCJWchFgq/6H2jcFgB0z5uq9jD/bPp
/SVhCSqSS6ilt+RI4Bxd8dc+nM5cXraBXfBw3egB+4jf9QYf9OPFY4HFx9w9cuU42UkWkSoi5pPv
ioK3d3EPsqD0fH1kosBYJ8LtMaJ0bGOfaoOUybcsMA/LKu4cWFtG1RuKgGWgoq6xh9PlnGi6+NvJ
2Bj36cbYy9/kAT+Qkbi+fjSP6Yakr7zzgDcQadFR6rMGuWxBOBhC2PGdjtgghe2w4YSgGlx243V/
dNmY/Loe9IAxZETAUtQ8Tu7Zm0LL11eYUDABr7lVG8e8k/bZUTsRGcAIYGA3gk1TW9tfwi5kmZFB
Jq9J+0i3j72PmLglmPKP/xs7y8Ut7/pv6Q3PW7smvGXylpq1qd0bGw24MtxlKMGr1ZfsbHzIXPWd
aSdcNE7zjUs6bk4j05ee3WUZJBgHm12WrvyeYPnZ3Rj+zR/SCOCNx6RoA+0W6JZ/PsjLVPLSBaWC
wsTagl5t+/ooIFn+dgj+wd//6wykZ7XgxlhL4/CfPYOc1dZMxsGiJtTwDTnm3sy3fi+Fc4jTFa26
Z9zi8JFvWlYIftUQiKj5S9OicDVAMEZJBvH+ny9AsHrTOJ/rpXLXiLxk08F3b05dbGL5JdFwfjsN
DkOewMXG6TfnVYwPzGDDkh32KIl3xHvSqhbYPD2WNQBiFlhOF+ccwwLqTopVxVOZzLCghgkZ5i4L
y2ZgnEC4J2+MiSrro0/WOvDR+upIrAH1s09RVNESsi0vtw8lOyeIqEy0S+in1FJOMbja7CJSnu3y
EekwBzUuQU+kQeJx2HRZ2EL2qveZBPHxbWS1vQ9VxTfid51KLO235cRFA5cy3kszTklAyjZW9JKI
MiLZIAGSt8SQB17vFXCZn3M3uSYrG75CXy82mD1YDUq3l2S7eOS9YnUOtPQJ01XLWWQP7FrQrBXa
7vpZugpd7FxuVN1By7pxuJFQzg4NmaS4MaXeK2S+cqfasm/x2mAa3gJWtiW3crEicKnxPrAAbOcf
4m7iILFovO+IT3dmE2oN7tb8jiGY7qPC1sgFaZUzTGSghXdXTt0uPWCjXPzdDiBjGrZv2bc0F5Bf
weu8YkcsIhEyEhVniWf8NnL/a+TAYCrSwUdHrN3w+AvObW/gUwQ0ye/AkKBc4ZhZ6nzcR4unj814
Qb3XrQ8IHeisrs5IGd+8p8CbgfK06BxYWwp8uLucfZGONpJiz5JYDWA3IjJAqGBBvOy1eKdabxNS
E1O4tmbphV2fQwmM9LbDNoqY5GT+mY+4BJ2uR2wr8OsU7/MX+L1bd4I0kK+uQqgJx8y4u9a+nr5g
u7simsSMiPcjCTq6+NhqPuM+sHk1L8lQ8QV7vZNPfFGFIZzZvpA83PeQ+iRpI+lhhizdu3+M2xgd
+mxVJ35KHQehe6P2z4V4Uq2ApiJpsYSwYHO/qNGj4Ga6N7Lwzwzwspyap/+h7r16I0fbO+/v8p7T
YA7AvifFXLlKUimcFBSZiqGYyU+/P/bC8LhnMA3v2QK2MY/n6ZZUIu/7uv7R8vkIeDA6lxaOSqIZ
CrhTnrz5Rr8IjzpNCIcqQ8ryQLt6scAfOS4JSGWuWtTwlO9welGIUGCdm3BRoyBFlVb78RACchak
STLKJQ5l2zFHLCj2Zrr78CaFgWp6OUfz4g+4tvSPkNtfj44FD/kL2WBJuVlKA0cHboX9YpG1jQ8I
I3ZJVC8fd/oSMu9+Vi/4NWMzTBO4hdRLfIP5SLBvnzDkrvAeo2RFoI0e+8a2jq7abmwNguE1sTME
b1uFUQe7grs87gvQq77eFIzLqxx/km0ARzkLF+iyswMzKN8wRoxnOqYsuAXTUXYLaoW2sD0h01ky
x6aXzuINB704M4xBmDkt46Vjtj/zYC/LD/X1lkdhwQSG0NngHCAp2q5zqOpNgEHYPjBpELO9mKlC
bh3CS6GrTChP1InOFL3WfNZ+MiNk5TFyjOOfbJ6/pCp/uzNUXaS1aRmcf9dwXTWp0zOjgPsjTuQn
2y8wkv7NSY2LxvSr4wCKsrJuO06fTeQC7Ka2+kh+htoe7tlelDd182BQBlFz7klQJeW2SX0++vc7
fIu4Ul+Lj8FbUB1uQbRqYrsZ4KeLHZvyDSs7+9/8XeLT/+4je0R5RH7sD4zO9TOh2R5tssjQFhjW
ZcYgZHq3FDD5wHvUWU6k/UHWI/+D5RUK478+i9+ewTiKG1FueAaBB9fmk3WoQix4QIUFLBaH7LZ+
7zxlj1/AHh5r/08BSTT7/tP9SWINRdZLockvgdtfXoJ2NkqhMdkZ+WW0TqZ7kcHMDobmRahzMOEx
jBBoJL4WpjviZUUH6rD8VzFYnA0omuF0zXeddaomUIPWg8B2SPfUjJ0av5QidcN2RkinGBZMlc1a
NRYNV9ET5UWnsI650GNYrVO345jAauXl2KSRjpCtQfEzpeeDX+FjsSUCam2RRyKnhUNw6nqxCQn2
YLhiz4MOcFzsEpeFh0kP2cVd9kyE5EDjnJMDcAcL7OQZXBZA/+VWVf3sGc6fu79C+ia6cRtGWDxu
sdNHDtAqdAdiL9g2RM+qkwoB3zSSC5BbdCQesk3gEHmX13uWtgwMbMEDvUZH5gdSC3+cY4V1NQKZ
CmpYZ1TozoB2WmaSD7DPRtFumVZTQOUNeouS8PqgLhCAkoPvUIZFpiCaayA/4Pp4eLcEN3+BgJDc
5gDoZk8w+XrYud17/EIWG3991fFO4/3kBgS3hckofLNA6Osro9cL4VCw7PuTFlAlOuAXt3FpggGl
nYNP8DZju1sxpsdLqAh0JyehgHdxDLhw2p4AUkKCBw236y5X1gReG74cP8jxN19a8igpIAi7cIAF
kW8v+TMxcm9hG6HVrnc9MqPIrRU6VFCZh4j0uZ/5x9R65WIYtZyzc9flhxuJotITcQ19DwhLYNbs
DkT1kkcSrVOQ8Mym5By3wb3epbd1ft3JHGG1PScHgmnKpU7ASwV3Bo7ima1cVsGxeTbEz2raQqjo
HwImmZnfj0vyr3k/zdpGmHbSsEXEOKWfowTmqoZ9uZ6LdUqZjytwE5v2qPq07uCh24z2IvwuD0KK
1RPxfSA3+7ncauNJum2k4R0LBNSrXd0uyN60tUDPxeSSOt9r9gSOqe+WWEpUT3HqmpPDJd8UYdy7
oui2d0enJB0xzdU2YdZZze+0n4Pzre/CgZFRVlzt/GkR/orUlxzI0gyM7Nkq9+V119eeqbgCy1eF
Z3RXY2NQoU3CPPP7u2t8GNyjrIv3dXV14p6Xt6ek6/YuudTXK0NAjk3MoKT77Wgr3fZ2Y2nE79GG
JB2rmJzR8US+RgRx7wpkMDFzqTfvToJL5Le39f+p+rox4YNhVFst8mquxkOcfg7tno56GCJGwbQh
jZhw/lVm2iYJsrJbA9Bzz+Cd5gXlf7CG2LIS/jtw9I9CgqWvi7zYhSL+JRL6y7HWzWOimjosZzMh
AmKR3VmHeMf7QbQ5BCMTeupF3wPw3/uyk89v6E2elZP5qXr3A0Xf3eZPq5LyjyctijQRshNh0u/o
HMRK3ZE2i6Hpx3gxOd3Wqt0eoCkg2i7wlZgC4yshTyyCwDD4jgYbWAK9fdKQAO0tVhksVLB5uFBI
hvgQXusnTsihDHDrInT90z39a3X62z39l2/4t7tJqdrhLqQkiQEO2Ukw7NhHfgX2KS7w+/9FtfTC
gaqyJhq6QTbi3wT0UaN3ln5rEcw4ORltnS89G8wvl+RRZCotvs39HbLd//dH5R/HwL9+1d80J2Ix
qIRu81WjS7ul0tpeAMXIx2f5g+JzvSj9/vAVl7/x9w9WXeJWSUGhc+d3rlfKxbRXE+YJrsw3ztCz
cTB9qO+H5A2w4oS9AcKT9HFG4sOfWHdJ/dvIoVBdpmiqjn6Cr2/9xjTnY2dJaa0vI0eB36nBfIjp
TTvXZphkD1fRvyKT4ozmvMBRMnpQcpjsQd65pYSOJHBH5KL6guDA+47Z61x9XFO/Ltcd8Bl2A+Hr
nh5rHLjZi0zQXLcT2mNHNgkBSQNYkM+I1o1ABetfEB3Ew6rCU0IBDbInB+kddNiSauKy5y35+BLu
UbucvGKvBgLmefpLI/t54nknVDH7nIKOUpUVhikCzBz+9B5B1dBvkpqDD5yS2Vm7VG9l9jgE9dP9
YP1AK2bX9fUetBUNDpfiumFI1le3PQMoPeYwcamjQTXIgfKonhGtJto2aYO2+RRzTx+8SvYIsO9s
xOcZqV+4WLHsUZAzrtkkryAhBF8sdLADOoBSpLu63XrY1BkZ4xBLnICD6mPO+/dnShb/puv49Ws1
waGByQn5/I29vWeRPsutBKHyxmCG4rXzS8gozKpLbsFK95f0Wy1IzqzHNmomE44/Ram5BhNNWAMG
Fw9mheUvXxMHggQvYQ9vkEM409l6VHAJM5ajt6gdUB7perg1QcMlBxNbuymt7Kjb0p1yD2Ie5ehd
RXobUS1Tv8z4k3gqMNJN7HYO6P19D5hJBhd+anwrx4z8Jg1drK7sFe5xuF+EMwDBsSeHZVj6EZ7X
0oazXG7hwVs0NvmTuaX4HRZpb67kFxZHgGFcLLO2MrUtZGY2H2NxJ+T7utk2Tg5FRlyu+TDOgRyh
Jngbs58Urs3qP4sZYoqcBKe+GG94eiU+PEwKACxkYPjNkb9sZvwWfP2AR49oL1RolE1JryqdRJiF
k6cKx115BPG3yMrQPk3ntkrQiE6hdT32Ewa+tWLgj/ZahrI6BM+YDK7wIIMNX/XfKDjLq4PDgIgy
WGd1gzFHW8vKzsBITY7h1dXBoMaHorPVylbyrUyYA5wXXgPQFWboG0iPf713Ng5+xOOQwASxDJyh
+Ezld3WD2rAB6fTyj+lDKWwmTLT5//7wUeH9+4m2PHwaEb1IeXR6v36DAbs8Tcr7wJkSh3lDINsN
Q/JmoIoADDMbnKH9kIFd0MTjFlhdH/E53g71Qb1tCFoMzFfdoSnoZfIw/KU/pC1mEUayu3sbvII4
RnQQi4fX4Vkb8hB0QVVervCQ15Z8AK9S99fes3BuAK8/4MCDH7EeK/A8q9zeBtwGT6VKwPsIQgMt
VmxwKN4XYFjGnR3GCkXlvs5oM6MlfZ/iHYVLbPg3NVCeKW53RdkbRl/MtznLy/BcGU6OpZ0zaGDV
hiKJA3Fc36NAknk3WExe5fyhiHwDH5p44QCloGTVMejTqrJSlqZpTyQ5gBOm97SP9iDjdH22JBcZ
8RVHV+kOu+sAB0x71r6UvRosGukBntFxo18MC8Z81fdfNaOlHBKc2Os75Cj4ARNffxytDUOxpm5w
hMr6USU4EsUT2mNkPOMariM2eFntpnzSTuwlUjgSsp95wnAweLVHX6ZNgOeXo5a8Ex6xaVrFHLE1
06pdd/HqzvTKejddUifkS8TPHZpXnkNja/FvxSMdMKtioxgnvP049YK7GXaSUxZbcg/k8RFCizMa
Rfrgi4pNoRK28GyfvVSk804rrd7myRtQmTLvxp/Z7f2ZYhQmWvopaTYpOze+hToY7JWLEqy2OiWm
j/06YWNy5A7RkT12ZL0EIwmWYc+zhhRHabZS93RP3wpgrWQ/8KNk3uJcYlovgoR4l9jT2Dr5pSLa
FXaA8vleKM8dx8y4Sg2vvV/qFlPxQjeHQHtzjP/qfSk+glLpQqI0tZs/NWtNPGWIHeTFhD+6lQXU
cu5IKgC+kP3okwwDDRD6QHaTLQMGxzbf54DLlg3xztaZrhptzREpdsCnLN4hpH/BO+4FTexxbrY1
18/atNyIqB5Wget33PMXrDkgopHcVt8yCNlDNNb1xiq9Pcn6xrp6ov5oXD2zOU4cq9NRgYdRuldx
+BL6UDG36UlpcflBrGFuNjmBZVt2EDPjfBWQWIQmNDXZSyUfFF4HJF/cZyWLrT25o+6qmmMg+JBt
NLLFV9WclK3+nYyuweKh78iCAQ7LH+qjsuHWA1vreKcex5f+cwasEm1+2N5aS1/DxAuwXJ5++jYm
dmMG3WNEQ2ntThq8JnKVQnKmtHIT5akcAWwRWVf38Gq0p+T+8EfzgP43sSsHma7rIrwuQb2m+Rvh
XGZCV8xienVuddD9io/JqWUotrqxnK9K506s9AJRWLeHDlzBIMTkGiiH5VBdwTODajO5w5EtBdOz
gjjjIqEOmE96uS1oWolIxUFonLlXtB2Qh5ucGCm0I3e3ah/0+EFZZLVihlObvIAgI0aJMEbkbG5f
BgjEkfyZXLMuQGBNR2B4W9ZzcMKQHCRs8/C8mU3KIMFQaGgGStFj3ppV7+pe+21Ni8cOfjNK3whX
mYA6KEVaYl8dlYDqgYxPu5+DifllUbN7jYHdc2W+1KulVeGOVoOMHKgp66slFZJ/7CTyOxZ9BS9v
utCexQWYm6yLS0o3iLEFtpb5swyOCWGcMGHaguO26YaIW249xP6ITDsLudRRQVeM9gOnw0T9Dq7G
jewopkv+EsWEKT9KizARxk5uAwPMaHMnZJerXkaFkDiT6VE4RW7qxNk6/eFqk/70QCxj118WyVwV
4/ZagvGMcNHU5EBujAhIVAKdkAfRx4Lj3i8dIcN/tuJS+vebVf51c/63XeHXA2lhlaDb2JJ/74M1
9aZQrz1fX93xI48OISTbhbPK3ARLMA486eEKSUsNcYjh3LvCfwFGeSoZfhyKT3jgFmWdN28Hv92S
SoRoj5so2TAkr+/v4vpKqIhrHTSYqdi9IXvkFKmP1xNPH5Ni4WUBer+AgpyH9hnhggfxbZMmstYC
YjvBulMHgeds92EdkkfCrGEjmEFab7nxRdljgTiP9jlZD/vkZHzQ07tq8RabXic45QNBKSET1ZJZ
oJ2qIA8jPODzouT2u48FPB8xtPjKOdt+xg+M5hTBELqCcBNcjLEGGYqHQIoKZUKZtWeTdj8nCpkR
l/+P4A5PCffRIUZURmKEGOYhOTLPmquh3lHs0qNHio8DA+0rbcl28YyZ2YeeXquH5a811oDDDKmi
E6++U0IUaXPzyiP1o1iioGgZ5W87mQTLab9DHVD5r/rW2mUhzvNgscARf+QXWDW++Y5fxUD4agtb
cAxnWEeH7OPuZntCoJziZIVopWAE2DLpLw9QYURE0wz2dJ7/oPyWrH8EezFFSeyehrQUZv/+MFfT
TUp6y8lqr5C2BMHRyEygmpmEBXIVLN2WeOmLQ187RM6kouBUbUAzHPzeUPmol1JwBlmgfa/5mLs7
kV6XurO11kf5ItxPBvfZ4CrL0Fc8ajfis5zJJYRyX16IOREIO8WF5RiEFKObuzB8wKfc3+DGUXnx
ZDMih8CEp6VjhemvfOtQGNyiDTjm+DJMdvJzAzBC9CDWzwBVhH2BovD1+b8qgk+B4EPARvMwoykQ
6jXfE5uF5FhU7EB8nKwl9PTKt/Oev+c/yLwWkRtyrey+h8U0cT022BgwbkFYNhf2NyyrzXl6A8yb
XQJwG5+0coeCx4N13xnxOdvfvuqt9iBrZIat+m0epJy9RDHspYbAM8wBRFqEgy8gfo5cVd+Ia7ox
N93dbbZ9RfgiEQq8stqFXj3klx/Nh2nrOyHkIx4P5lk9gzof58MSzCuBgH8xgL0uKUvjSf1UKU5c
IaAWySOnhIOInMRGD/LIxI32ScsdZtQg9Vm2wRnJL8Hbgjl1nR/uAVID4rRzZC4Ibh0UKAs//qMb
G/mn/WIZv1I1lbnzMxBZ7GA3RlaecCRv2qOlgwqj1FslazPMDTd9aLX3+uojg+E3jcbGqgAzgxFy
VIbvotMWjZ6neQkYPWsA5FUDa/CNYQKkn7kHrSJadwcROIbLdex3z4uMZbosVxqMDlND4ZWkpiOb
4w1hgkeDDHfc7cxFHx8fUfQj7kNH6JKoRYZbEk6MYZij4IvQbW+tdbYYlY5z8sA8507mqkKCAzMO
C1awjpOA8YoHb8FmSevbo4Bby/sCznT4LDq/b1yWL1FEEPlcotTit0KqCZ/1hokEHl7ho8fF+BHD
OHtY5AgLbtzkelw6WcYHqIaSIr5xzZY2GYuI58qzyi4de+gaaRaTMR8Tdo/SkT8N74SejmjwT7Q7
GJsQoBO3CWGHXMeZHOl90ANr32M3kdatRTmth+4IWoYMT/Np2KQurC4Z1jiO3dHrxOAq7SIJ8oot
Q6MQAuHBGnPSifWatB9QEZjHBJ6C+/TIJuMQnMB7C4jo4dRFV6c8tqoOKdf4xD0R9FagVFVs+bwE
1C3vgk1EZttskAv/StJCqOyzImBhPkK1HQm7gGtfMcfalLQjTHEC7M2i11CdzJ6NaZQw1K4MjRKL
4cWYHviJua6+yfWv0N9wYuM5gfsqCZ9BHERYvw1Jd1xSqzLiIu37kxlSFb3jJ/jCcf49td0SKNUS
VxwHTflOTDX73H1vfclgHqgyMGhjBERchnNJeZhsS7kk2Mk4v7hRs9vDPQtunFQoyZesO2UZqKwL
Yaq2ABthLgrxec+UlPETmpE/J2wjBSEbldegdUaKSpIhUX8ueR13ntUf42GJb1gUEFe/QPSgQpNh
VgkVlFI1ToLpI4adWZx+dt6dEa0nbww/lZ+Tj4DKH4BnBQbgGY5Oi+M94MRYt61/a/glzc6QBIK5
hmDOcCIMSCJFGuGSxeuefDQYs6uL/JHlu+uIIeQdzBTzJs6ZXoHUYxHNL5pAYJKv1bhZiPuttkRd
MraslnKUSA54TA0s6YvO3u7v6DzwHEDll1zqvEk9OWM4UzlVuRx64anhNMTqzqjm6kjBnBkNGw0r
LxxmGHslXNHSHinSAvlvW8uVKweDURHKaJM+yKqDqgJS6qWNDqTjDMQ7Ln91UlJUTYg9u0z1gx4k
e5a+652BwuHOUErSZeRNfkdYBB98/yOoCDEo1W43yyvVf8/J51XdsDTBkWFwQYjGMmyX1DzIT0Xm
kphFQWOK9/vOjVfT9ogmUbYZfzwBsdl9yRDXrqeMZtDXUll3whEmr1t4l1VlhHjx8inInm/9I0Cm
DccuG+tEPsvSOeHeJy/H4rvcgsE843RmdkD3vtEL+ERXNO23Jg+6/hyzCxl2hgqo4Wc4ShRNssQa
ToYuk32Ck8DXXqY3bmAyNWvy7A4D+rtacceIWtLlpSfxvBm2/VN/pkAAEPeGHLkjs1d+FZa48oaG
UsgNUg47yBwsCVu9PAzK9pd0WcjWMvoOdBm5XyqbMVCQ1ayMZrtMNDEdWQkPa9AWLnku1OheyxUx
gt8ov5iFtnHvRZRxqyv5Fvazh5YTxhLZK78vs9trURCnvuirbwt4HHLHbtJQtLlW+bi5dXcxpyxV
BvvlKM/29WO7LY4tuXi889KmD0r8prCrkfKYBFSLf8/sJ4tGsd8isCy47lnBfYquuCOex8BASlHs
05n/PuLJ9h23p2+4GHLehXrHNxMQbr9G/TyRUmnu4+5QDaeJbk8sZErM+wJ/J6xyXk2gZzYJi8cU
+/BOuuQ44DkRCTkEgyY5CoAc8PKI21jiMz4tpztOn1lzSeYbROzRXh37CrYMiV+Uane+mAS58Vyx
IZUEfGqcK3vJw+eCkDD5kWGUqbQ4zPIONBPxbUcGqQcHhkjn+o6GU+V3nT2NkU9a7/zJJ2uAf0BI
kqlz90isHek1pkYldqjuZHJZgrQ60x3g0TqX+0GB5xbsxQM2U2SB1HjTCN5UHhCKMlkh0Xcjngsi
HxRnzMOpDzN+JC4+ojfd7IwGq3Q+Rzs9k8gBBZ9+5YAjQfUxyW/JdXtV4MCpSvXu/EJ4UPuzeN9r
NNBylsjMIPic16TNzkRCJfoGJnlQSHxozj2TGOq8T4RUGTPPh9YHCyZGNJ2+I+fyQiz6I9E1HAZa
GB1GUK/Ko8455xq4PtQVUe0VGmEcsje//tS796j4VvHHDdsBWR0/CIK1svQtIHrkbPdv2Xi5xjuG
gvF1kdAgp4kBX8i8Bqi3c/GFwBCL4R0WHg89NAcri/I842yYmGGw0pD/cswrT2LaSUjFs/tmIxA6
PvvUN64WSUHimiQh3N1IuEzphkKZGL0UqtB3ggW0gUEUyXP5kR7mAP3DjZeBsdO5beTPlnIBv3nt
HGOtf2VEE9eIAKVlZYK354R5bV2C9YgYBX7upA0u/tTPaZSnHYwENnIblY5pW3rigyn3NAVwk3cn
vOxS895hkhyfMwXvIEUAz6SzWf5MzQQyn4l7a3Ks+35KCFcjDcemeoOiadxlQubP0bcmgL3/9Nka
jzTfByC45komwnJbZsNr14VFIDC99P1EMGrxGhNXdPchdVSy5e7C98DmWb6kBHiRBsRwDnnyXRH5
62K27tHNQGPhpIsLPKQhSX0I6NQqSGaPWhiBEeJKmNEUUjrM58/oOJnubbx0KUso7SZ2hNVlheYc
OaCRUjVCamRoJhvdOHClafSjEFc7XG7zl8i00BDys7l5mG6aZDNWD+VnErFP4dMzijfDDIrEbdBU
JS4hlRKmPgdlOKlh4/aXRxdFM1wfEsUp3l5vCDAvrQyyu19CbVkgNCT97TbHyURLIS6p0qFtloSB
LMx6hHJkACmDTSxxS8k5woQM6ktxs9hZrAB4swvXvNlE5CWSJ9wZb5ckpVE+mPI+RrVJ8w2jG65w
KLaSNmHH4kWm/HHP986Y8IZ5zue9lEIdxN+0J6Qan9iLkGkSz4dd2IR5oP/INUEn6DifwtnaDNdA
S0+zCBDXP6rFo4DbpyX3j+/IYedOl2jFMPeNJZtpBjMPCWiLkKUYRB48tx9N8zTQGNCy43Od9iea
mAqTfD3PsmcRv3UcCM2GsAIAZRgbrEtloGjrPoypfOfDWmAqYhldsumuEEQgiAxee+MMHoUM+hJ1
rlr7PQoEYhCYJvHavOSQMDj9la3EhzV7gL9XQP+CThaQ/clrSUgnfdTWD4tlp3frFsOlM94ca9zO
mk/ZFB5Z7gUkQQybMVPHBbni0Aeg4HzYAzsR9DGvllwgA6cu3sWKw1v0ynpRlusER35xDRhqMNNq
L+qJrJLMTp6L4mwY7tBuMmgknUORInVgqNu+wgFqnkvU+4b4lgr7ghx5bVOSnYHJKgX99ulVnzEL
d2FSQRkyEMbaG28PEUv7iRCXCJkKXzSlUfnqlopj3I6M8HF/4Nqt+a0M3rDcwvQv+6awpkKpuj5I
8muRPl810ki8XzhcJb0oaPPJCM00TAgb1OCDdCR9B96qtEVhTV71pek2xvAa5SdSBGZGIgad70V4
wYxe16smqBYz+FKSF2+txX4uUxeGcTJ7S0hxpeuRHLmTeoqemVzkfbfWT0yCfOcggLSLwC11NIid
Ru1BHbz6TtiP8V31W1Pc6zRENcK61zeZAQrJYd3KhWM2L9P9hDfTekBoo+th3ewj4oFJcJaYL3eG
n8S+Lh6V9qzXO1XYCfXxjms38Sjh6cqXCrUXki6gP6ISjCNJjCQ8UfOFeOkNNZdHW0DEeSxfDx1+
XbK+Kw95oyWy7/rDEiCNQMi7k7cMpMhjonu5xPRyiqywRSQ+HdrGUyg4RsRm2Tm7eelfP/ufbrGg
JPOepNniui+Vn2v5CpVMv9ZUvA5QH0NHrr3DNKE+cKwNqFuxmeLCgoYBrHXz7kVk/W14F07MafeE
F5RJ2fwurOebeIoyLB3pS576XbTOh116fSxZL3oydRnl0VtctbM5PauPaHXKDXlotR2bdG9tLX66
5dcWtBF/74NqhG1zTqXHPPPkzs3hUwd3Gh9NfGr4SXZEMIOpgqKW/JKndJukW2ug9ZU9DRAXCVy7
XXgOYitunlEcIVnwvpFlqbc+h8Rj0aosvwFXmOHw4CJxFXx+E1hjmNkHAGUffQt5bSQSF3vyWNhc
mKX69jXVtzqBHJH0VEG/BS0S9xJl44rYucSpfOkYPRsPIqKCW/qGtARVJtgaYR6LByVioV034OZ4
aNL1TdnHCAz4fdHBlW94vEhJANEr8s2MdJ4YJJLhIhbJLYYN7cJOhrKt0D6M8rTUHAhuI+5k9P0i
IjtyqeCk+63m0cuWVRfMjxZf/LpbwKlux+hvJW8Twd5fJs3vAAUWLh3D8KN3IFZbholOn+vhuSAo
tOZ3e77e0em49XLGh211YuGPUChAoSxZUXi4UmHVczcPm/5cnNGWHNMds/gBGzvejic+dZJ3mRzp
CgG8vXml230wh85PEsnc5httZAv7fXtLnKFySzSSRNSTz4gIS8vwDvdeNTzGBEAln3hJuugPYLRk
/k1jsAh0dP5XVSXVkMXf2JFEnvvuquL2IEOsXQt1KN1IOHOiBtXoJtFfxs4GQYB4G0rHAllArIFN
glHcsAudVgf6d9aaeRnZ5ruvuDnARIsIAmE97pajVw9YLBVz14DS5CVwh1NhKaMt8Gda2quEBL1G
w5x0fY+il6k8kgeKdhxtg/Iiu1fhErkF2muKKVYgKfqBVhbBFSWmvxdtTdIY2/IiGoly7GDkJxnf
ZoR6w5upEWDWIsQbNlf5ijGycLvzz52zGMuKM+n5tepJ4OpoVLqd5idftw5VjJv4V5aLYaGLmbuL
Q+bz1QzQd1d6YnkmUqH5BEYR92K2vc2ouq0DJXiV5pHxg61U7tbxQmeCAuIiRfRpl2ugeRqRT+3z
iFuOfIPCRpckzA5CGiHGeuzh9utlN9P3fMMicxzRFw86L4pTu+jYiH7Fjs8uNDiF4RToRmeP8txl
ECv9tPItXnvsrajHcc0v8YxLEiuP0p21l+xfSKeHCau3C3/80YS5R5Sfp/HTOrPqIBj9d25D+Sfr
zl+fpuVp+yu1MumtII48Ta1z1zc6axiWq9lVLxM4zfb2UG/yrbZPH4pnYsqu2/sO3aFL9lXxM08r
9o9V/wQQgIhbvjrKH8ByRf/HZ51MDqTRIg3Ev8y2f/nurDaL0vsiRuvvDlJX5YuN/IgG+al8Q6SE
ehnClTswezbRbtjJhSUPv4n0cXstNBe1L1U3dwJM+CjPtx0lKfA12Ffh8xZDecDiy4KEGAYvnsku
91q+KSSjqa+mwSouPFhUfzSI0InXCYEeo5Ta0lUE3wDNeEZqQKknxlGTeRKSMj7Sv2CG5Moa9Yso
+dSKDb7CnW+sR823xk+13kvtg9Q4sUZgONcwrTR8nTkw+gscX3ZJl03phksKeLQFWZ5WXUeqJFDp
lRVAs1XTF6hiGJ30ZzFpQs2iAfoVFhshDkU168jyhtGSe+YXfA8NigPHhoC5lp48hjzh6kEsPMRg
B9A2Z2QgwHbVw+umDqFSAOPYhna8NeaKrAXlGwgbdY1OSN3AXMQ3ROQAWeUBMG7qqUhLsfTzn+LF
Y5SaXsZkOBM1WdDYw2SORyVCzaq8qLfP6vZaNS2wxttMCDX3aLkx+jW/qTLsA340Eg44+2OCGXF2
u5oS5MmRvMoCHRJKgZTMUgZmt1OcGb3CDVZp0UDeUgCfdn7KknMqPHcJdTl7Tm/gHSxuwO1lTAy1
W6M+wUEe4o/HLTossV23a2DiNYWfgkbuVhWkkOGiAMenScR374sbYKv+u6AomKqSk7mngvo7+lQ3
FfJoG6FTDVOgJfb1QyI7H22bXT+xEKKwWc0PDEbMkFmFfsZfLgqc29WeWA7M8f1CCijgDKhUXDFe
lLyx+IpBBF8qpRDsZek7Ul/+AuqU5NPS6e2JQYk1wq7fpkewc1YLRUB6p5P0m67u/J54sidguuxU
Y+oBExmWHyTCgAFNAIMt2YrgNcVP2jBCIvG7LZGPNZN3tI7xcMibtDvI8lNH6XSM2BnMxa4KZxKY
63Q+qMg21aAgcYaUhxWpKHlNzwbEUnaMGATvW7K75ZG5RHrCVkQTDrtqV4VLjM8SgO1PlEPApyw6
ytyrfNMWAmD2fz/BjH8ihzUJiaWC0lhV5N/Mh2oylqIq01FAiAny7pzdh7QvIpQGjMMFNFQVn8Xq
gqWeLSyBggHlZyS+aqv5E9ss+63p9JCaX3G7T9g31P2UEZVSeuox8lGqjRWLkm0WEUyAzLsUCnxA
S9QXBdYhHfbEqqJW8ic6PXoiuLFb8lM/6XcHOMSWODEWp76+UaudTnTzNXLyxb29mmgAJ/k53Ug6
mxcts3Bn7N5+ZCpeS5qgGv1Bnfj3wWHRhzFPmEsJsiTqvw0Oej7qTXKbF5fm1dgDOdfWehLX8EDx
UvB0NCebfF76knYkIS8QX8k3GhrngQqXAmPhMRO4gZnV7BGR/4bsy29jL5IWIqzSh8VYVW7b4LO4
TFt6LJLQfImacGherO5dYCpkKUTrZ9937UPpL8hhfwFQ3y0plcic8Aozw9nKl77vnmHwl0wgxOtk
KCTFscEYszO2N+Zk+4uiJ5ajYqs2f8iR/vtls3w+sLIWcYiWLv3++YhKOmlGqy1SazKu6PqDRGE8
X/btVfwFAUAt/e0zxR+CwcUzPpdkvBGGngC0oMZw8z485eeRYZyIQSJ37cav1HBaHghmblbNEr02
erUVFjWQTuZxD9bpSNGCCzKE/2Tfn0ibUQCjsS6+DQ84xSC15/yD1/J/rH7+7Wf97dofiITUpJyf
tVsnew6KrclUcnOVZ3QnNjGW83lh0ZUndFiEhv7hk/672nv56sp/qZ9/o8DFeuiTGaUFX51urRqO
bUOy1Z7PhqUwJ9jZV9wJC+P2348K9W/jxG9f9zeVeZxlrVULSPaIf0BMNUmPpmGDjt30AHDpFhre
0nskhtqH7NLcgSGSSMi3/tlcK4EsBNydwhkjeO2BJ0m+pp8YUUeSkl/Gd6Bduj/vFjHFzvCBw0f6
+vXN/49K33fJZ1025U/7v5Y/9llWU51Ecfurqvy//tP/c9XwBr+nf6mGL4v3pP7+b13wy5/4fm/a
////E3TzP0hrU3VNZCqzRF1Gcz18/+e/UmXRkiVFRtSnaBbmif/sgpf/Q5H4FxY3B5luv8S0/9kF
L/8H2faGYiHfZsUi5/t/0gUvG3yRvxoNVP5uTfo1wpooc6lc/e8TdqWqQi1oOTdGBIYq1hXveIdY
Mo3wbWnDZpJMg5giKLJklDaNOXJIdjp0jqk83A3sby1k58hS3mK4k/r3kuFEJmsA2yK9V/D4GMoN
DOq6+nmn3VGqZy9JkpcM8ktNiaBrctS/2rqWWUOIZZOb8TTowpMhpee2BNOuEJhE6XquTL/OZVCD
zWxSAdZVq+4mn8jnUeHpkhvx/jGJGJZAlK1vxeRFZVooayh987h6KmvShOcbi2RRzz8GkqhOuf3U
JV2412lk1FOvDWQiwMHYO6LwoGBwS7rE0yEtROjGlCizsar8XkZuTN21HD21pMckWbYZJNkeSOWf
+JkkxReR7cfkAqgRgsD+zrg8qace/KlMd0nXPfbz9TWZruhdJbRIYNlok0bhfZQ45eD7q2LxGymY
dw1Epy0hU0W8/d/sncmyo1jWpV8l7R9VDUijbwb/RKIT6tureyeYboeQQCAQIHj6+o5nhZlHhFe6
5bDKyjIsMi3CUw2Cc/bZe61v3bVDqZ1SxLB5rXwYnbzobndqMEX9HgymuRKnXDXnujs2Qyybn0oz
jNVNUfxzR4a61UwLDeXZHYSH0+mLh6YEg/4gu7lj3DlgoSDl28p2OiOPNMFoPqizIkUO2/TpxFQt
X3umRwv5eVWrYjj6ml4eL7GZBllBJXdX0OZo300a1TajfjsxyRQ9xiYyqQJJqqRGz6sTmTUIaTwU
TUd0ni0hz0EoX2EbedxtL5dr4oUof4u8GWkMK562FJyHeHPpsJgOyBWo929PdJR34DXExndwuZJL
t3TwMMR5Gt2vWaA3aGDv/eZsANdmWKfBwUieuVtqmt+bSFn5KctnOru28Yq8ePsMfkQqpmaZRReb
4f/1+t3YtBgSfnfGM2AcE2AN0soibKbJ7h/lWV5VuXMfxzwryJ48vQM/IqUzu34Ac72j3Km2dSkf
+6plk82ahVkKCjdot7SCgdcpE+N5nvZJv44TEl6e6szJUTwrJSKv52DiKdYDWYIkcebblhlzJzXt
v7XzHdjzAKWS6femSzjkxIvmjB+cOwCOOTCfi6c8HyfFaY5X3Dyj7npB9JNlS7PtZ1YXlCTdSfWb
nTHG1O60l44XC13pTRo36m2nOZev+HZeXocaLPVd/bQTi1gHDPZ9/dZXmM26Z308p3qGfFJQ0Tvr
qKcsDU5hHs3MXFlnfrTEdl7iC6V28qR5L9V34quV0hjd8nxr5Coa4+w35SLL5t+XLRxy9JpgK9Fz
+vOylXSKVljPCnKf+hqnlGopEJbs+NNKDr+jT4rbP25NvuJ2ftT//V+/WhtVWVN5D9ZpWftL7V4o
baWfS97kzJCzKBhMdYd//w4/yv+ftJs/ll/IVWwPUOj/bskZssSuzVZTcEOr64spzZ/Py8K4G7PL
YIeF4XjZ/UrenoM7t9JHeuVsKpLVnAeyF+d2PVk3ndkCar6R9STyOGOoLTmfRolATLKK6JaV3xqq
uv+/1z/6yed//5dqcZ/9n/f6LbfJP7ymRiuQNvWft3z+j39s+eo/gZE5aCuJ4jANVeO2+mPL1/4p
oxvXMHcanHN+MM3/2PKtf2KOkTV+K43iE17Yf/3jjy3f+idOPMOyRdmr8wLOf7LlY9z/87ND6WAY
MHV5e03YXv9qfLWaR+monQLy1gD38yL3YduEGXyLZiRiid5Q4hE62VYlsMxwgGUl0PEecpzSCn9o
wK4+7XJjglSYfHaXngryTgMRAWk058NljTrE1SOG34s7IYm4MvjDbBLgrhy82T4ST30IZXOaEDSG
fKjNw3MbGDjgqgMInkKZ83c24B7ibjwrX4uNbDFxRe1lus2i3N3Ei7FrfubM4T57a9pms2sPs99c
oqonuJb118CbjE7YhEtMZzZE/KAZ4WObv8nXA6j2rPKElebmnhtisoQ5hqYxZ8WBOL2X/A0uQHvx
Kx6mzrvjgGcv690OYDuDyt3zXQu1GRdHRlGxbN+xZOqjzB5ZG2N6XrLij9OZ9KYj0gA++Ga/DgxL
vyFnshxWYJ5fkImZLUowGmwBmOI5DNRWYiwUFS18Q4SYDE0574KuCJUFYyFSHWAZL29bPY0SzBPv
Gu2Ti9siKCc+QNDayOJeqp/mJJ/jnOpQWBGCRcJgPVblY2sEVYq8g5zqiNc5m3Nn2CCYo23ccLAF
m28g3FWwvc3NauLAAIQ1zzi5GxmFB/UMxFqdRMR0jpxN2X06zZeUdgKmwHe46Es8C+kVUlBUFSFM
T+v8yhyTPOOHva5NlstQ7l77vQX0DNnrGx0OCY5IoHtWjQJlYvCzV/OKwRvMAybw7JtH/AryzQVM
jFIGTxqcfu+5oycnvNhP6qrTedd75A8s0ZJyEqNtfudFaOMD5XrPVok4LrrCPPEY0ctc3NsJP1gx
QZ59e2Fi7rwkyJmQymyGSboWx0mun3A4KaLTLn3bH2J8AEMCefoplaKkm2bG0UFgQnYsPNd4DIgj
71eQhy3bl+H4cBPRBHWCRxPxiUd47UgxHyGO/BdZ6APfZDyySMpCVhBwEz3eyaYBAHHfFwstpINI
4OuoXSql2zo+dD70rhNzS2g4MwIZdLkR2gdwauba+SHTRPH1EgNCYsogxApYolBPfSOlevhYw2py
ltFyYtOdkJGKJ8szIkplBJ0Gtx8a/WvnwcYApVSirNVGPQ5dKINMYwg3eL29DGuDsNnMZQMncIL4
lmFt8RZAao2g2ONEK95skvfA8UDhA2SFie/h3T/MZXW6fsJcfmYhEDx4RR8gvaSn22yHg5YyTdm2
SgivFlKvsC4jHKeFFSpKmFw3ynOv2DQtQSLTdaTNeP3IiZa6u9AtkuHzSn19ee3jnUFXLGdI5OOe
oYFdCW2+9oWpYm6TbVfqUf7wGu4env7OlZ7evXJrlpp8XHABbtTx5LTAaogY7dAuVjCslCGWFEwm
mj29UJDSAh5OSB5BXBCKTSxHoFYvQwk65lU253m7AqPzRGFDp1OxV0+0uwRca54807HULMDQEnAC
T0aNJ7qBnjU07Fl8xwUVXtql+TzQlrSlKXTA6vn6OIcZqV7tnDGlhaox/mrbuUNw5vX82oHVhWA7
JPhkrNlF9fsSItmSkDJjbL+TVeGsrWQbL9BEoIKi9o9frC/thBaiw+5Mj9w7Y6kJizClMdO/i+EH
jgnhKfL79ytQ9Kn6Lk4MxcQZImuIVIrIj/YZmvW4B8eG7wBfEmN/PVSV9/tl2VlrBWuSCP8iBwS3
ozOuuomG2eEFbiaytg7VHlJnfV0QDRuUH4wc6tIzSFQDRlCGzBx1epfaCR1nyazZ2t3qJWYf5o+M
dx3MXJe1WS90dWJB3WKel7w4VnBRt7i2f9qtf1HP/b2zI3Y+TFucrU1VMRQxbvppYNNYtyv/lLU5
/xbrC8FmZBmGqGYWAvvdTXPf+hdl4j/qi/zf1vHQZMeknv5NHTQ/nSpA0T9XQf/7//hTHeTYmoLb
3KGNAUbr5zpI0Wx6vSoYcdEYoevwRx1k/1M2aUpQ29PpVFWVT/JHHcS/kqmMHA2jE00Lw/5P6iDl
F2UQJZpN003G6EJL5c83Q2xd8msr1xoN53yBTxHPOzaXmbO+hPJLMf3pAv3q1hOv9lOhL4quP72b
OGv8dOtZ6vNa9j3vxvQb/zj6VeRqXhwWiIGFIuV3EAfjl1/PolFsWSIF8a+NHVUqr8MjeTDI88oZ
+kdYDRsUpMFtQmAjp28wUg+i8Vrxj0T6FBsm+L+Q6L2gCsE8h1DsFvmERZd/kzH6dciTFHGxhN+0
HmKQ3ueTL4TGhnlWxCLwOzHB32cnXDNuHG4FOl0aT+6fr9nV6Ntb/GCuBmNgRMiPh+nD4zju9WvB
8ZTCdAH804GRkbi0MLYwCEZz5fiY8KUDZ4GFbQjFrqusv8i65SvWQcJrnF0NmkVAKh9BXAkAAfFt
kVAwMtGPxUoHfdtilYEgHrGcC7gHaJXX6Se7ZJSNwQH+tt+tmH8bE4mvqtLqMzTahH8Lz5M7vU+H
vkWV0HAuDwY8N3lwiyOzn2OyVekBkN8r7OHdAkeLfhLMXKx5dLQwKOCJmmYTmbKomHfUHujx0gXC
YPwkaoTGPqgQf03aHclJbyApGD7H6i5X5jXxC9haemYCSNuBXzihk8x66vFPzAEcA9Q3GXoMflJ8
0pia+CfAiIQxDE22FOTf5Gsan3wARpLBs/aqOlTtMWW9Pj4fkfjpX3XnEo9eikSK7q0bJgxNABL0
vdfJkx4fnSMGq4YgW46Y6AN3Q0mGvmNUj0wEI8q8u4Jxm+pvGRF4mEibUIYL/wj6Hm0nMjW3W4iW
uLF4RNcJZXNNSsmKkp/T8fAiaszQ8a77a1Quh1m7ihnpYmjBV0eE5P7OH/NK+vr8+XzffJmrASrF
CLGG9hg5SGUWReIrvDgz9HQSrxuLMf9agZe3E1LtIH5V3PYI5zWSx/2hKRfJ7ft+uG7uqEGEIQCk
kAt35xtxUWq7+TCuCIFAMAaE/ttm7HjKjZcH5oApFy6+RjZCiuTE785gFAV3exWIQJxLuOhrDJTw
ARLU20KKkieRiTjepLMDsNm/5qHZ4BabyHdBFElu3pMaMX7X8FXgOfuksEbh2lNpjFT01lxeKXIy
PykP57NnZq6luJbuwRhGkpTYmCqUfKyfIG7wMh3U9vtYOD+6Tb4+k2NG+Y5YVcSM5I/Zow6TW/Co
PUtePc+BtGQVZeCm+gb+lHzEeOLMfYXEEDG45jYyopOV3c2TfEFTGKywZodZPa+tKd4aSxmRPCsk
YtYHVx2tQlEuMP1hIeA5PxkTOZAjstLXgtg7TIXTJsbVMWtDdcvpqv3OCXV3rfntgP/Mv2zFH8hO
KPhWVIPg0ZCJeyTWzit6juz4xUSHpjbOEbkSor69r4t5M++/mLcy/seRl3CCaPZYSgkCHZmU1NIi
7niuFBhH+b5cMlkbk0CBZ0Hew6fz2/CyzMnzCVScPXOR7qxDquORxC7EU4Lis/nUuWnMlLCF5vRg
APesADc+1LebYfsG9GS/oa05qLtWnhPUTHwr5R+nMKb0oNuY4yrUgEl4d9XzZ6VrI/uyiC1PE6fv
eope93kPnvxDD4mFLJqv7s15TajPnrP06wzkbIWJvJ0ifxpC9LTTcnqzRvYOObtMUN9I3Z7R1IwL
XKmz24G40GMtXE3cXePyMETZoftoPpx9g/mUZWwkkfzwyQuAquUkCT7yEU/B+zhwcBdwbEtoAo8R
HzmQ5girohvoxU0GnYrzOZ47uqjXFbU+QkjVP7VzBLxmaIcRcdABSF3vvClHT5aDanTOQjhH1QFP
+mWBab0ES5uP7UbIP+PkXeVY1+vXraH2gQW6RnocUqK1pCfLCUWwPlyDikh1wl+chYiA6KbXcpc4
S9M+cbtwVpJzYvduzR4eD8ImFqegwERQRc3udrqF6opsdhgY6bEnv1zHLP94abUpEwndzeb3MH+5
fVwfowuKwsu+CDnAdNvcCfVZs72sEz/eqItkiZmje+/oy75fnhP5RXisLrsMtQHMswXOrTrE985N
h0NbupNVMrWGeesZyEoReODVPpaREcguSd0ylFUjKOUIbzNqT+erznfShGMnIigNUoztrHNkYW9q
2M0y73HSL9yEmZsi6digugUh3k7UFYpj5x4Mw0cTCH8BJrEQg2UfODw2xm0iARvm9POYoWbhjOf2
GHowfGKztGfJRvZYqWmNhHGYDW9id73FKx4OALoD4kP0bvVR9sGgrzcKa2+O3HxXzM48ILZ72SZf
2fK6v0dCSYSa4IfTG+kl+4ubECmBY3EsBPec7emMEHvlPVb9l7QwXYIFPDiHvuElO/toL6+zWvcq
BE8zwqRB+fiXAMPQiUk4wlK0ymNurv7FgLr/XOLABBWDrBuGLjzwoA+rOZQ0MhdQh2rt7EHu6Bjy
AcgeNEboCgGPP8vxJV5pgYVG64RGTmcyhjPNgg66vt/W8Az4/FghRB5m+UZQ5Hnq0NsIzJdLoG2f
r/m3hemosg/5HcGfJ3OycvwLExegVkuhERW5sanruIB1x4KAwMkuLEDedb59m98JnrwerluhocRG
hdhzarmg0LcxqhvEI4aHIiIHcGKUowsSQuSkFwUHtkQTLcyQcCnSJ13kqo/u2ytgSdLQrWkv6IgL
Qmd1TMfPkUJni4YWyeeDi7wIX5nxGNOGJiHjYk9a9DgYx9SFQDGnUzpmyq5YEMmhz9NF2wbsHzFX
H84waCsyycGwdgHtfw6DdxB/+DPw/yoi4j2RXPPuxbZf6Eu7etkKdcSPkzKyzVfhGDwrPktmKTFz
Ccu9tmqRi2IyOEHGvigrqJT2u8Ic8NIEjMTNaqPn2KFCWVjhnYnGH1S2CDAczMwvHMUFck7oS7Ud
mnvl1WKHwIzFNtzPet5rpNNiYd05ZOCrMLktlS/rpOGXA3XgMsZEP8Pny4IHiZGolYgq9yqcaa7M
RcamDIw4ARqK6GLUv8ckf2Iex5pGlYaWC1AFK9AHasNJHiVwsGmz2AKFeWUb/LRNP6V0keCH+Wrj
3tkl7LlhLp8lo6GwWdsHRT80aqTZE8zgscdSgnCNiIdB5KWyf9x8FMOjKxXtWZqXSWATHbLALnWH
XqWsGRLk9iKha6o95p10VM11pr1Y5w+5iNSAm/wZFCvg1UBk0rH++MEJTH2mbYSGuywyLpqiazID
cdsecAe9O4EWtIfqcNZ3lYJdH4fBRGx4eYCvXBggOTYjgDtIe9l/ViPKS/eytgjNCe5T8BCp6AFA
VsRVNu92ZWRjE0VfTxcRx5nTu5clUwvPeil4zrCPs6fdXgU+E5VD9PwirQAhCqv3SMdQjF6pCm5I
nJ3rl+xL1lQOLbZUvsawUSSemql8hAV0e6nGt/F5XlFiXSHxwEtulBWJzujfEsJrqeI1mm31LEbU
Svz3nN/vN4JQMcv/2xmPRGFTY2hPG98U//6nM17ZQL/KJVUT7W7B0XBvO/VECBJlDBVUMEzLV5C1
+ZdJwiP1FsGetLL60ZkCEtjJe/eCzMquR785ef5livXj5KnYpqLYnLMdmh9//lSOU8e2dTF/nKKw
mbKOgi+Uxud3Y+1807dcPKA8//v3/AVbk+PMT+8pDqc/XYmkdewnB2/oNonLoJIg6RbWQ79FE4oL
q62Wd26mlrnh91AefjjuOW2RTQfoAPRGjgNtI56vKzseQ+PfXJFf/k66jYSK3wMFxV91u3y0RCpz
i5KU53bR+jBN5G9iA5Hza7ObX5oRytPTgJVrhweu8ONF6pJ6FFjYX35/yv3VPIZkAkOGNqpwyFXE
2fDni2UbQ5fFOrcNt8z5U+zZoA0XDjZ4j2QAOtBeFz58kSV5/rAPTCeAlszgiYESMida2G2UKaMA
uhcUXTK6im9U0tIW4e80fwPcSFI32jbiuR9em/vdLZBqLFg6xl/84QedpiPPXu46yaZ5vp1hBczi
N0ejXnuHXWRAbIRxgMvWTNcSEfeI4XLrldymBneo9jbg1YWVUPjFPUhxSmodFWYSYuLu6dpDHTZb
fAkj5aukaAG9MRYPJMBz2uLU+gWuNA/j7qyJ5IoTfDlh2Ss8Et79sidYuQIM6MMdfEJiEEAZ6zZh
Ar9yyAebS2PIcNI0w/qIMIpKnsH/kjcHDdKVJ/YsMnQDUYc3gXQPk35kr81I93oTbOZ1bJ8APGIX
9M4fHSeU/TAltzkfkZ9cYXcSUddw1s0j2WG2Ezh4SOToOk9J/YaKNrJC+NUDBY4hBM80WEO+U0uM
1Vhsmluis8GGcNIdKYgs0f4/XjBa15ggluScgOEh5tBIIcrUqDLHjBh6X4rySWMvz4CWriBmUswI
nERwzhUztP9XPOybaxcyJ5oBwrH8CzpImjnnqVw8gnoeTxDAl2u2MQY8xbXwEkyadn44Q9ov+csF
PILc2lHGZ2NpbaQFa7DNn+C4BaaSCCAIQGSKe+cX/gsBKNqTy2WS7AbmK7pLhLi5k5fDNENEI87I
6g6SMkJNH3SiWq7FUeuGLA3XAnkN0yqQXOWTAGzlo5zoxBvpwTPDBWauiyklRIKfEKQE9oMQHMlK
xIZrE6TyBGKsz8x5voZu7MDM0cP4Hml6BNmCuIeKBg2oH7AQCSu5HAAlYGwzxozznFMAolSlCIdD
YPCVeuHFpP2hjeR+dCmX2UQVThf5Om9vM6Sb0zsKTp4LuXJNY5NmfvkuOlv15IIrmbsutDzVmgnj
bc7pArwyekOuiCDqY9fyUEszUnmGBMfd/cdnEhKTdpk4cCDm3LcT6R3Sv4G4Y2yS76ZN8WBCgxrY
NTvYF9KGPNzY58TqjFFRQTnEIuKzkbKJevW2jEgXDfB/lOF5WfoGN8YHCPv4QF+GULaomnGmR+Cf
crY6piGO6En+ZRAbiLO+WSGsGlG/6/S45Ob1Bqpu5BEF2rsckY/OPrVgdrqJRBghw7T+0/F4kjij
9b6RT7PLS/6c3uLtJTuiW7m/mYHhCzEsj0rLeCQCyiYufVL5nHWAwNH0Y5SEiZoPkaybGwa6kqKF
fA2VGcmdw/1C5guMhkOKJBcMP8bM1McowoJgTovl5SuLOoaLM3Tt8jtybtwmA/Xje7It99h41hxp
vGzObu9KLm0guJEgsP18C/Zlhuoe2e8xLVxT9tIiKuCdp4tSmeYxfwkajJ1PRHKHM0HSnUjjBCsr
4adED4PEUfkaZ0o9cw5lLjJ2SD2V11x+Twl4azgO0iFzW+Y/2dQM6890pzIf5hmY1H4+u88snELn
dRNylJjKy/uErOcHswNp1091gCbl+BbgtATCzi2Innsm7i3CSbxkSxvtMikWn7BGA1GYj7vw+g5p
yd1rnHvFDojri7sMO+dI9zOPJ+My+m55njiVTsQfNL6fc8yC44YQ0NHDVz5uH5zIi5d4w3HDpZZL
3uHxoeq2jmqQvjNBIb4B8fv1uoykZAIrxAEecai3Mp6BwjvvmnfjG8MwozuE9dW6D20RsVCQI+82
ITnVnhldT0ASYlDqWxgdHFZmMtEbRdivrWVPryVdlpePrJvEFLbTct4TtcLwkLjzT4Y+zFKp4sIL
gF6BptYxeVPcGiPlI3/pZyopYvW/Gu3/bw9cFEtm0/83A5eTUJ7MGbikt3/8D7863T6+/uefJi//
eoWfJi+WbNkWJYXGLEX/kwKFZGdNJS/vR+Wj/WnyoqDAx7uHyES1RZny0+AFCatNAWlZssEr/0eD
l1+VyYQ5i0mbCchb+Yt2y6queO5vHEgFKoLeJKT58EwPQQskKlL6vGHsKb+pSDXxon+bv/z0pn8R
V0vPrhqanDe9zNhTluaCSJ/lcMQrNyshrhIPHplLDsKr7N3ZCJB9HDIdHTe4lced6BXxmLvGii7k
hm4k/128//SL/mJCZPzusjh/LgOHc/U0i5ZPaD0XN85LSM4O9re1zKc1jiwBQntMMRoyvQiRvXEo
Q/Em5DdU0hZlQr9Kg+eLQzDBWAGoZ49INuGMluysyA7hjIK3siJtT++IghbGFadapvCJD6fKmHTr
f/9lrF9fbp3hno7ICI3xn7+MXj/tuLzJgN5m4HzGAH4mSPj3+NgfE1Q6nImLRbeALEhp+qRsqaEW
6gRV+/eTtTQAEB6dD4EafLVe6jXSDoSlcATwbdQzqyIfScyqxCTfAFQdnMHplYt6htBC9husHdI6
/7SPKg5+mFT0ZbLwOVcpoxNOiBHSA18NJfccVIBARtLDtRc4wqfOb/T8ivzLmR/Hiz8uwl8K+85U
6ot04xTUkaUxUeFXOEvn+NzVb+dtFzwIZj17ypGev0TmFF0ke6CMgPHAeWkETwTVqFcHD1hRABn8
hGadIK0lnv1JZckZEnnEFzDDCFbbhxUxvsK3rWLbop/VS6NyqotdYtmzUYaY6TxxwHm+ZC/Ve+xT
5YyAXZyYKy2ktcgIWlmnYU/nqYx0OiZgF1ftwVIjodSwCKwgFVTDp/YV3q4LedrdMFbiuvu+++qs
gRbOhveKH8TN9r8j4au/PL5asmLZeF/ELPnPd1JW3ouh67mIuLCz9CSjRMJbyXYZCUcrZNlF74yU
coXqlZ84vKylCMQBM1Uhgvgd/fXH0fCvywjKPpZPS0YR+uMn/+msJrdSW/aFIQ7T9YHjBIcLwtHm
3dygobmNi7Hx8iSCNx7Hn1fSO1Ym+dykDC5B1O8QGNFlnpmkSwS0ancgV4Nq3qGhhpxKfdr4TUjf
xFzgjtYBgLzgwjV2//7B5MD/y1HjT19BXPCfvoKlPI3EUTXO5n6Dgah6T4qVrOyABqtQ/WGrcVJ3
UH3AvKbqtS4Me6AgOWV3oKZ3pCEw7RyiIVT19h1tPGDE7j5+NJDLR9KS8ZN2pMeAM7VEcFwwts12
xD+Pq0kcLAcAoMCAuzmNtuDJz0afZAN+7TkrFsz/zjF/GL8NkyUCHNEgj1NAYA2mlZGWLmzvXkR1
PBWlCHXiZYx8PP7i46HQHak4tcpj/l18P4+Uh0fGVuDsGRebb5fJcIznjLZQmD+O8b5tRsOqZwK+
4wWK6X0KtCnMOfwTAEOWVdLPzl/6cwY4IndeSc/A2EwT0eLIMiIQqxjId5uqjF0cOliXxZ1RjHL+
vHtKEso6DnR0Tw9XZ2yDb8KEuQoQdYjnt8s+1vg0weMR5Qx8UgY/XUX67gW0UPU8OQyG6KE2zWd/
QEZTnJQPM3KW7UeDEEn8HdilR7zz9FB42qszKTwCOic2szF7bbym3xAFYIfSDiTEiiwehgsmc/I6
EtzBYXUhouL60hK/Ikp45nUowOBGM8JXvIZu89jAMzCGdUIvEEAjNomzR5a2KCMBNpgEj3Ey3t8B
vrDOGl+kyW007wGkhbg9lbPA4KHAfsvm1R4zM1Uu5Gaflu7dk3yq+nwKHYQXM1C6Lzm/ZICPFZe7
bIXEE0fa4CJ2R/yHfZGeB0C9K7GvIxLK3qpXuquT/MmkPkXg1xE/tv2BfNgm63rO8Oe8dRb3PW5A
cO1bRo6MBBEzvP3YLOspo71roJH8i8bzQedUmZK7PkyNWbE23vt9tuQdWUnabTM/Z6CfGPSVO6aL
fjtxjn1EDTvgNYgy3IMfj44RjbzAc+3fZnBvkUmUr+dP2TNP1cqOUmwsm2YDx/THkLIAnzgF2cTZ
7wWy3JsyFXqP61tFiBPbsrXvoTSZruMNixplBWIosbEzMOGoi6fG3JKJ6T2/ZZRKTKD5XojuCvEl
fdSfRKGNLXiX7+0W6gHuXSG9fMD74/ABPmrPSJR4KjH9ZoLDJ7nuGbHAFZnXAVfE2TBVdqjfr9OY
dvJjjI41fo5pOmfh4IQN6ysDBiCM5ao9e3B1+IXgFspj6ahHFhP+b7CtTjwf/OzsaT/goYwjaNuX
H8OnkS5kqIrSpAxub8oeSk2/g3S6YED9RnIi53tjdZ6AheGrpKAAXe4AFIAE2LB63xdyOrY56mSz
llCO78es2rFKHdXvBI5YVD68Uoro3YE0JWGWmZKzASJUfndYg2i9R5QB9pjwhY5qZ1mTs5Uukyt0
IcEa43V9qVkpYlS60a1Z7Rxk+EC0qGx9kZ+jJ2MQjOGZsRS5XQYqZESDiMPahdzNq6WDW0R2NViz
guP1UbItO28PDRHjGLwKaxxaCR4UAR3Nia64bFlMOdbORVuu8fDVzjv4ts/t072tECCwF8snJCpe
OyneoNahV8iWHXM6ly+OKs0HtXrQYFeLST5JL2LizhWGBXD77HFj77gvosuSp0R759ZI9sp7A0IL
3SATOCUqgd/y3BRfWkh2xhgOCEvYGogJVWCG+SZbMN5H9JmH8twevP503Vi1N8wagWpTVPpUo+px
fEJWotR6RJhhhrvL70paL3xpP2ag9Am5cPLcm+Fzofv0DicPHNQsHvRI4WbSwgcWH4+ZhNUiAU7d
KJ9PmvAH6O4UKQfCGnQaHR+Y3OsDiyf2nhmvi0QR+U7vicdmYoTllttVvVL70BZkiHGdVluaRyFk
LlpvHkb0DXgCrw1jX6h34p0JGkBfWWSAYCwHvAXMgzfq0HkABCC7+RJ0wDAU4LR0DN4Qb57sw4O0
FpYJSM6kIr6p9agUD7fY1eFReyVDWNmVXrKP9rywyqMigELhgwHgm8BZQ1u4w0SqJ8NM/yF/EC1Z
xiNh9poergTHAl6badsEwUm5vCFuHcPvogwTqt/Gl9aiRK99Pi5cDUKuuTO3/dF2FWRo8ac6eUaK
FvJjItxGEK4yFWZLqZfozS0dZsMs5r5psTzfpvLH0y5Hj9yz7TmESYWBPGL0KmxDUtvhydLl0aJ6
R72/VHTs/Ty5h96lO0MYgVaOFRNtvufAIP1Ca+IOOy2kwzdN5vWcBHVaVPkEnsDkhpUYXsoSc3g2
pdcUb2+nCy2x72J2nfW8XbLPZ47HsN8X8rF6dtvyE+guM7CgXyVf6oQv2SGjcEbp7rZQ8hFUMfmV
kHL3rND1JvCL0TeB48sbez2iXvZckJ3smQd6WafzwkCXYG9xtvsVeA9GwnGIsGtMXgr2edojiNqn
BI+ygFKduK2KLWhMopy806d3GkaY2577J8SDN+eKEtpP3Bt9MyhbyUzrA5kX3EPMgeed1sH5rWG2
NM7m4jR6vY6dGa5ZdsjXeglTQRZdK+U+kl6ZxK70aWNNOH1FTCi3tAlRyNFqj6rKJxoHzC/6LD9G
oAKZmHNb4bJ406O1GqCz9SI+cNsxVKuh1sYT2+XnQzqlbMxXhQVvVXJbcH2swDo0u+uKLxpz3xFi
NKaXDsEAZUMRw6DzlLfbtAVpuszo8BbwPdEMbFm3IBSS9IbmPEk/NV9gblFE73nFzeVgjQldQv5G
xs6IShq9xQJi4PD943yVTe1ir5cjMv7A4b1fo4bgzSvLDvog+pmi+8hOw00h7ub6x0gfifJCvL5A
cjxfGN7wMS8hJ5HXJy3/Ec1vMvHcs2+h10cXM8/f6jdGHZuE10Zxs4OjwWNrMcmQqO189rASvMiW
Hzu/r+8TxxTxLc4YYYg8U7LgniJyGSevoiPXzwROvd1nHpN4lYpueEX5fPevqyFKVxxdPOf1thbD
C8LnqCtpVONtP2isGx98xAH+ZbNCQ11LRC0AewtNsFFnC7XV6pq615WJNgBt9Vr/QFFPJxIArjK2
Ps8TPXJmybaf3tbtG3JyjJptpPbTJ2UxIPnIOD+ZOjK0ZTVk+GcQCnHZZ9KLYISxW+neoPsdRSzu
k1rbWDmYMzJD3FxfPaqptbinEGPEYR+d2/YRVo/RbWv498BcATjlWnMfvyV78atKY6IgfKqnIeys
Gdg7TBpw04u1/VU9PPm7WdzH7QsgCtANzUd2shik4Lz4ZhR+scfaQt1qaxFJS2YvR2tKCbqMt5F1
IIToBrF8+TQBU4wurP1ECuqbpOcZDNllZeJdgDWE10m5EHcGWuol4h3qipBOqjMzmbeGUihS0vCF
UKQmwCORZkzLDcofl59qmr8gCF8J2ikwXzdfZV6z4wcKa274ZNL7/K+Zyn9uRC9Dm97RzDXDYW+d
lJMS6fGyrGHneZBAmdvgtWFOP7io7pdIvC7flxfcyKUaXQ4g/ilXOWW7veppp4Yal6jOAIjG45th
rEw/+1tq9skuWzjRIw+73XBKj/VnCVMMa4E2S53AxNdDeQ505jpn9WZDhWkdUDLAlgO+Mnm84xL8
YJkcf7DiOgsCUvAcjKRoNrv4mDoCxCukWnADw1XhKQRIzqejX9MhqJ05MJxH/2quM6VDR0NCEqXU
PVRHjwXaPt8eZ3vszFuRH337ahfpilnTkqOKFP3I0qBFFXuZswDnqbENiu6HQO9dZuj08m02ZmHh
7MO7C+axVr9B8htV0GSSSfv1MNx0SX4eTdscNOriwqhrLTrZ0mexRRMRpMf7p/KlPkb2OznRFBu0
qrETeZqyjMlQfTBObOnpY5n2ubbk68R8F6RfRBRmuauBnL1Wk0eEaQQI3Bg91Gj4Tj4RbtIvx0B2
gBWafNTX8Y39bVK68gvHGwYtUvjIo6u5oevuaeN4Ks9gPl6saX6d8fuVZLe15QLTbozbPIHx9m0v
a0Rm3VJmKoeTDIb4jPzfGWRQMXM2t9o1ct5Y7C6WKy8lfoOzywqTIsNsp2w76tWn2ZTlHnmfY3tp
sT1G98ltDfQIr/C+mBIlNuejMKZiqEZLHykBHW1ob477NFbSztglA/14+TyOv+yAco9jy2KYctD2
bEYwxVgcfpBHArWSxwo514BnRJOfdec27l3WsS/7vXMgtXmXOZi7ANGpWvkybFmalWwK/pOEKovZ
WpqFYlrM8yemupTqFGKYeiD0HYUamNRVk8Fb7ZVnKk7GHwzbuq0YieYW+uk0BCGVTFvmox16GeZA
gvgNzoNjaj8VZzotSP8Xd2eypbiWbdlfuc3MBi9RgYSaT3WBqMGAjgalECCEECDgI/Kn8sdyHr+e
L8zteriN7L4xImJcj+tmgJDO2WfvteaqAtg65Y9ZSsurKOqQcjSY0XO73SwIl0PuD8RMdefgp325
I+Z0UMbGLKmDh9MVX/SLGrHpq9hyrEOo9yf7KdnpQgsiqKkHeM+75MDo4IEyC4jNTNyzeZ+bncXi
2t23+d1F71p20/YQtZZ+c5tG0GgGzbaPT/q+j/ha6EPdrIJfxp5sOIzs8xnBdF4L69jVKrekpDGC
gS5E/4zsP8IQLlF7o7BXcvATWa504yYXQdBFlhaTmQJDmoIwUUbXD5KdeF6rk6uOzm8rnzeogxjO
RHn/TGTOsX8TLCyB0BErl+SQ4ACG1+FoLduqz7jLuXJz8xH8W3yk6Uy/7+BVPm0NMhQdqF1l1Ihy
wXzOevkHJ+d6IE7vtcO0zShtDNcoXKYoA7HzNAcn7903ZEuf30OGV7iNclpEXELmWXcLFBb3Yggt
kAjoBnkiRATjBVycJpiNcpda5uHBbvQa3zkbhH7ka0sMC4XUlDWsq+pXfcn7cE7TLEVfAvAKbS4m
MIpyJRSMlNL/pnsldCN/ei3x7z/1rursmBtGxmsBuic2QuPVilgLwIHO9+F+8udXk3/7ahIxoxpg
ojZe3i+v1tgrz+OBJnZFU0vw2V6DdCgyO/B2OaknZvlicFezdZUBerT+t5/3dx1k+dM7+NJBPhwP
8uUioKiV0xSmkR/7PANF1/DO9O6/Rd/8k7cHX+jT630ZzRh5o3F+7/nEDzfv3j2ywwI9JFkJscaf
r+0Pq9U/vslPr/RlHrOXjWyvqHyycwdYPaLkc4SYwiGtwvnzKynYgn5z0wieD5Is0bv9YiNBsVLd
ntiqBWX/ytA9T8lmYcJQEH9SOZzbochf+ncYsY4eaeAM98P6EDCEoFd147gZV9Mydy5rZV7r7pvm
HlvfOUqTPuGZhdAEFU0vJXJNHeqk5N2hCJe23nBv6yrMVzJE+/VtbmB8tGurNbvZEH1QI5CVDpxz
t2nM3zE7/KrRoWBkZdYjiKpdAfgBj8f2hk0ni8DF0cVcX8HhI0BBtxQep7XD6fnu3SJtJ/XQDd1D
GpsPDgSbWwd8nFcPs+GFZAervWi/HHoUkqCJeXg3D3SFLKEmQpxuo/ClCGDAu75GtMHcGkmaK4ft
sLFCZuLeVi3e0NlN2Q3zhdZPXAInaaDS1WPMIH0Q84FpGdJg1Bq+SEhliUXO79KvSAZy9+2SGYHA
SthzXhZtn+WeZKinj6018YruFf9Ra5xPT+Pm8kVDk74Pw+X9uHCoeh01vCEdkUZ1JAWvF9aXI/v3
5UP8qDxtfOyhTHNeWLYhliT4aOl4uOUkHWh0PJ5Wl2/Be3A2N/UJDCQOTAmqYSW8UY+1SZJxH4ew
Xr/Hoqx+MdvvZWOd4pVDQJCN6eCXcY7yoflj97euTBaeu6ryc26UPaBzW6MCJU2snwQpgiHO+dik
NnRakDs4xrR1NYG7kTEv6NYtqxjdjmIeQXrUAJ/h5DDJ3HZUk3KJMZjT6yu6gOaF80ntoTB4LMZI
cDjO031/vAinZadrRYg34JQBKr0e/FNtQxU/+RhgjwHbUZ1w4sF9+hRjdor0E3Hfb0Df/XpcAPAT
ymemS5TLFyZuFnpmQhHUlyu7CHBhlx2GLa4KZhr7QhgHggsri9/gu/nYYqTjEeQ9/G6so/xuZYOs
oRu6hhIPHd6va+uhyopUq3+oEiWXMaF7He/Rj3Z4BrDjGQy7iu0xZpkNm0HZET0m9lBqCeJXnedk
7z+Y87DNNshB/PN6of1u1f/8zr7uMWm6r94l6kCReFNDt64dnUECj89QZKK9QvEWaSYPGa1yWoX4
HONwZrDDmYATmPFjUCtxJhAE8XVKDu2TURX0LfveQfUsSkYhrqatPyto67MsDNThdSZ3G9ilj269
+s4K2P6tkU41UBbCjjA0HIG/XuzqoB+M8mAott2Y3TgBeddz7/p0TxUkanoPOsqd29ktzx9nOPRl
MzwoNuKxvmSTg+C2DK/tQeR80J27QlHGesKRlVAwuoFnYllQRN7W6a1TvRZpvWzJ5n1CTxKB7l1j
qaLmJQHXrLe574KpRoNvJ/3njVNtORR8w9Y67anxdZAx78L7Y+4RD1FLuXofZj3nnXxaD0T4TFaZ
i/esNVM6rdauHd7pyQSJ8SGVg0pkiCi0TPPl1RY0ctW7BW8MlZwS6GQXiFiSEGXQ8MoS2+i3LTWW
1vcQ5SHzcxb6i2wqV7uBPQQlJDzEu4BBY0c6dKTAwMS8Si9Q3E161/dD74JwKNdJD0AA2TxxPNo7
d/81LP0XbR0QppzLEqLF7LYo/rB6VKvbvIxgUtG9jf0GuYzufXWAnnv1EPsC1EtdpDiW4ZN3Q/Q8
9re+0SlXh0Xpn2LR/kI2heuNc3JqPh9MxNSBSO2TYb9f2ED0cdKtfbTu9w9A0VTtB2/vFD0VgLHT
TGLYxZhmis4T8br39mi9/b0iHfGmaC0Pw9Ul1vvHD43PRmeX99gyX7UtUYPLIcYxNo66JlFXbJIs
ylNeSEjratNqnK0CQMAqQYtHAboSb7tyiN8KEAkFzP0qp/QPcZPDYhdWHlvfKdhP4BYRATBC2f3i
0DM/fnDtIr5p+k9W4cvHWCFoqKYr/nYTkIosafzg01XoCNzipwcjIK4jso7ZTBKvqriRkQ4iBqv5
xsEJzDTqBxnc/LP3dBGGlRxk1B1kTyedPmZXvH9emydN4daSQ1qyAXhJ7gI4WdxqtK8dUuzD1+5t
I+50n8zBmL0hf6UQOgXi7C1604Z7Dkio4+l1aVRbVVxOatT6OtOulQhGVDoM13rA2x053LM4Icmi
ZLx7CsaSgYF7sF/CwYZvm4YGZ/53mwXjRYs4vLWRoZyvo8cKGhONgtombTyJ9sN228tbDj1XnCrt
0QmuI4jybJIxsTmbWbunSh9P9hb5NGwmIl+hhNaAZV8JrmgVJ9IH6QYRQxPOO6XdJuPL4Q8vyS22
BlHZWnDPZOLxVm+2fSEnlOkfphCnbMMt+CMNW2AZ6oei+HkxvGRztd2B7AG+5Ei6gxpUQMkFCQY3
lqVNZTBWbzJBrfrNvXDfUUM9WEaTLZk4hInwBRxDpoCbYnWxUdHccY6YytpY67NTn2oejfM6G9ST
fTJvIeItLLSTj7Z5gsuAfBLTpZ3NH0vDA8u7k9c0oAGGkz3qHLcwQCLVOaEy5OxxPfoCIkaKOOhu
5PVTdn9QJfY7THpKV/QkhaL0Eom+ON3/CPuvQz8bo4uIEcO8Odf6ODAxqQVC0MfZ2YZ4g6U0xCpy
Warr10x3EF57NKJHxSaF8s622dFQsIpQycQ9LbM+rHgeMgMqmF13aBlBAOGd8jXxnQ+lsA6IlegK
d9yHHNzpTICxkGcSzPmOPihmeqz2iuC8e80O0Mr9BsXPzYY6wpgE052OmYlB0fniXIXphrMgRamO
e2PezqYHyWIkncxfUrS/jiQSJfZzhj7502MKeJwoXdSdyGn6uEqPiDED3ZEYJRt2s4/wtUteM6sE
3zFJZw72P6Sm1m1FLG3cGt52lVsGx+AWqehshC2cfqytI16kH+YeJ0KFJCoRPL98VmGQDGkMo308
7WpX+GtqVx4154qwNwoV7X5JpDKQYBplbaSGrjLcT9dvXwxJbhyAqZ5QM12wCuotOm7AfiPkCniD
RINg9CJEOe8I4CVBbgR3ktwX7qNDyOZxirNVklit8d1HSxGePAV5ODXaldKs6MvXsbp3GvXyutRw
O/ZJmE035RO1jMdaqYSSFlG8ZcdO2Rqed1dicBkn0gKQ+rDsyI3enz4u3VfwJJp+wKEdRjPlI/O7
yR2jmeS8iQssXkNtsWcUdm+7T2SvfEG5SbxikgIwZ686W5XIcTF14EAO/7/RLz4aUUY1w4QMpw7B
SGalm4LZR16q9aaNJU+MOR+NlbLg273Q2p3IH4jir0ePTlGj7dR0YdxS3ITstjhwWT/Ou8cZQya2
P6scNfp3/7lld5X6+arZtOQBMZL2n0snIcX5eqaDatXCsK8r+Bm+HLR0+dq6FiAhbBEqyQiN/hG9
PU5Zf36Z354dP7/OFwVL+/VS3lJGOSN2eiUS5n3Dw2bnK9+oBtu/08p8fqUvHYDH/lFf7jqfSJyH
cz8LZ22H2abdXhBocO4YM2VGRFzntLlTONjG7MKI5T4Fj3cNKH18PboEDaFIQCgEFwn/QLptAgxm
KTl1TzvDlSLozkCIjMVphxt4KOrczKbGuHoIwkMV/ILC8E228x7U25wOExkdTB/OdOBuluaXI5IS
I4xqQrhS0bu7Te8Bbfm/+y7/rUW1AmdKJrLRQjqG7wlBK7fjv5fY/p//fdr+tdn+dVr+1V0+llW1
/et//fyn5V+Q85fnzV//g8Hf5X7bbv5aXrfLvyaj/2z4/xmMg//5WYr729f9KczVWxBMkGSBcoM/
0zQUWhU/0XDiX8mGRvsMjW1LARX7GYmiShTuTRRnegucLB/kX8pciHFNiBEYuzhF8VM/cLvptvgp
Oa2+/Pkz71AWwuDPT/CPSwZYFloI6mCgtF+eYKl6vFNcSolj6L0nMcbM7GuKmovhHRA5CP3SpQ9p
EZerMA4S89PNhCrsQt/CZ+u0kKai3DIyR7Qp4amR6aqT8koTgHZz9FxDbB0hgzJSj2g94g5EXmUT
qWMCo9qgQsLB+7hxCon1KpCS4PGsIbWGrcbk2Rgr6kTbh01GcXiuIXqS46kTxOhIhZ8mUxHEWR2m
mTGUH8Tx0gxvPrFCGbt3NsYnw5TttV9fCeWgJ4oTDZ6XX5aL4xXpKLq8xotOyaY+T/JDRCzP0WOb
vQGRpSrCTdJk4vgjpIdEcxwB8JpOTrvy3vrgBrqCXKuXmbKcQ5LXiXE+BYd98Eas8KRo1DfXdudI
+DOpNcN0rTHpj8U/W+0Kv4vAqZwHxQMLrHtZUJPD3KYvIA9JYCohEmE4LhBg1i0PM0WXKTTCfQBO
mVv0GvMHedbDy6TsXdE7YnhnWWDaHDTwOKD+yuYvQjzr+DLM6VbgS+KsicKBRr5My9suIybdaJqw
/1ajc2NawHk6DSDrN8j6nKR3ogbM2hjnrK1+vbrGTDsucfEhZy4EKQOzhPmQyf64TRr955ziF8li
Y3PZtnmdwsbtkY+JTQjxCURaTNpY4qOEq8kKDIurpxxsBHxoKBtaR1V6nCNqPirKrYExJ7G5tfkJ
3/lvvXxJtB3+/Wr1n0Aor0vkrp9XHvEjfy80MJL+g1UBepIq/brOSBJ0Sp7upqriUv0bTvmTvNTg
Z1SZxVLFJwptRxX98J/rTENV/kNXkf6z0ijoXjEK/P8sNGKd+7TOiHY6WCi1Bb4Vt6yua18aEu9H
UtXG6ShNmHhYmZ85h/7DPvXzAVb2DfGKIdWfr9ofUkcAAQ7845xuypQdkTjakz8ZjO5B08ftHsvI
Mz5dyZ+r4udVkAv1zbsT7/7TlOH9Sk+1pPLu3m6viu67hn8OWAkIpEwWrfUtEIoueVehtnpZhLq8
zXNfDPXILXdv9pWGpkH34YzHUhx+xLSesxtUwieUHU6AbdY+w4xZG8Vff1kLlhdXG2Du5O/AFLGI
U6TepaZZhCPWLUpQqptpc0YsQ3XuIV8C6+d8PCzCsjt5R4RVYwkaPjSEYlC4yZ5XqRJJwuVUbu+p
vgScxy1Wd2dxCOFdmt95K75ItP/+Ntm75GaTvYkxyZcq6dqQ69YluaD3ozM+xePH6XJIPyk+irYo
WqVm/2zg+jVvfJSYJFkfMlzqqkh4V0fUINk33+Bvby9F1cUdq4Fzk75+gVLdzvaJ2pzoND+Pfr68
dYqh4gulHY10Fp4PcOZxsZbZKMxXr5oRMmNdEG27DTVSS5sDQM5YGiozE4kVguNL4b4hMFT2/e5O
1e8s2l+aoX9fQJivkq6BfpVV4wuX7lHkyeGhvJuTx/rEAWeKeIwewZvTWb5F39+la91tDROEZ5SD
R68R4tmkK4fC6uQdhmdEAcc2q/JzLm2k/p+fhh9OjX8V9T/fG1eRuqZF51D7UhI0Hq1Seov3Biso
4Tx8dR8A04BPkzyOCSNzs30oH7qP8Mn1I+IzZt9EjChzsEHrdtsj1Ner6NbAA1ItK1psbevamemc
8pjvEm/TNImjLF6umoRMluMGMSzhML0GlwgiqKt/zC4llHKT82sBplN1n7V9AE7UdiR47+z+dTwj
FqZxdMkyz6MMMvjFl47RQY5k3LPLgyfF+ELqcbk6oc6fc+rZNn1jzB61R0Y7b7WsP18w9XerB4Om
/7pgX04nz/2+vqutujkppwxYBlCP6EYZJqxt9+mmBo2wpvcKLx26mmEeKmslqibV/BDh8XVbUT5J
Wfw44HeawWOq4koFWuox1sETAATHz+3lwTwvyv6jqw3//M4l8VX+6av+8hxnxv2hN++v5qQ9OS5V
q2jZQlItkZZKkDbFoA1vwtio37ys/Osh65932Jchp16karO8N5uTdKodfL2HF58RxWYvujmFlXQk
L93bAk5BpCYZzqLJYODQQhsaUQ0dJq0xDcU/X4ovo99/vqcvG1T70ZDKc5u7XlnjOQG6kgO5RKSc
DhrDhll4UEEGyCJZRtCVKujMTsdAu9ik5TSNb07VX/gA/3wvX1azw8soi9uLr6WBh/o1TabSmXO/
RTNBhSQSNg1rnzO7FKMvbUx6C+NLghJmyHOYKNX2sVMwtSAOvbCOAFMQJHSP9AK/m+jAufhy+8C9
aLYlRW8ZuiFTPogH49O22bzsswoRUGvC+mDGe0aVVjtsU1/PUJggIhyMM7OX+YuFjVDBGhgB8iwC
+AAXAROIlP5gWluRbuYgflGeAytT8TvTJHdbpuZM6Ve8oj1MJCPQedDTKZqb4D2fahNYKSHSIQJT
+0zmBkc0Ext+/+7qhQzDRpnrR4YvCg0VSf/FCJ6C9Wi6p14vd0hxXMxKBws67+duHrwpcqMZWQe0
sVivZCtBD/mwiL0qrYVhRnGEL9aPgFKw91/tzeYcn3EanbYtDLOr3WWCSDTebI5mBXeFX9NhcjEs
TYwEb/t2I3DIfDOvXIyLRREXE3R1Vg/mMqCHBbPeYBadZjkgGTPjvramXMW43bZXBb8BcxxR0WjF
egroIBOq2krbLpJQMGGKwRhx8Rg1hLnYj2troHWnimnH7sV14cQPD+4YGpm9kHc0D+1oUJv+NbV2
m0E0m2VDw0wqd68Rqtd6u+jxM8YVZnObD04uivKGHpaWdLReF/eNjAbTxBBywMHmzkc3VkXVAxAD
DGNri6xr9/a8YRP9GG6MdyTZPXlnmKXZcysvCyFMruhDWq2mVQKNQO8vxqgns49idjhEhWuObThL
TIEX4GHyLeJ+mw7mm9xZaxy03EUcR/rNys2ZbLkr8VesoZfiZjc9SCJCQ3/z18Kkj870MKUuGtlG
v17RADaXHOIcdZQZ5jAhOH5e9zFfoPt7W8dxbaMfJVXQDf0dfbfdIETN05lLqkt4KdpHnqAukiKJ
f3IQhXXQRGLPvzBgBtcry/ZSPZuhtgLzNQLyPAFs12ehTL35w5HdKui+RjciZ5fMasMb7gQmqvhu
Sk5Oe2ckxcx7MY/3kCMAZOqpnYnqOvzk/LqjVvHmhGcg67eOowP+nrDbpnfdKWadtul0RQSLqbnd
9mxOWv2+e7dRzELq/Og7zrHf3UfHmWyew9Gu9jfTfTCLM2wEZjSNNuj4BzSGzdFx9DJ3rRrVWQrV
a8vNT+6L5Z+s3XULKQmquJ8QrFI7d8RoFnJaMs79bqfuPzjsdrwOV6Zb2FCFRulocy/sAb9rdB1g
J0J+f7H8Pb2yAbkkPBMDEFyuZF3Y7wPa5zSzTmb3HixvAx961uBlEjzBfd/ERmMmnHr+62j0m4Je
FfvW533t74WJWJeWrmFj/rHYf1qYzvta027qvjVpNAVSqxM93eNyEbsqsGzGn8dwzL2zYtDBDX4w
+97T+mjE8xSZt8u3EPPFc8ELe0LXGSWXX0abd1/5ZsdRfm29aK0fb1JRWT41Dl/0h35dPctGZryK
nDdZOOJUAKzES98UC7Oeu7pPxsFwO2wGfWRou848465dStakdIWe1v1O+PQlier/vRe9LTExFjEB
X+pRrXG/aOpbVzmetcycGQ7nlR5xvOOTPYYHO9yqY/TtWUczPQet78VcXs3QH7189ItoQneQjewd
jZ8IGso33+WvarOfb40+FaRUIjHazS+6gcfxsb88HrI6mcIbVZ3oltqsk+wS9iLxUKyCRNvQ1rF0
l2fWDB7R9tXvH6b1TGHAybSh+e7O386SJ9Wqj9aoEfz5/f3+a/z0/r5+jfXldG9X9KrsaayzHFv3
ARwQdmxmCuZ47w7FejVPeoIJT7o4eYs5Bjp6vtDgBkKO+92Nxcn8N3e/Bo1JUeEd/UNpoWWPd6G2
Xyr7ZOQ+2AlAAjqBeV4RIPhBYrPV7ISWfyiwKk4N/8+XQ/qx6f/j2fv06l+ux53n7lw033xfWAiD
nlsOem42jOPz+m7NOJKS87BYLRYaA2ZzJTztYyWxx241GFfeeAx9zFyNTbE5KMMtSLdVieSv5e9J
sIH6jkwHfWbB1G64BRLneR1WQ3QYH7jfSbE0K9vB/2XltC+7WMbX3K8I58zOw+pgFeouizl3LS5b
UDgOu2I+GhkM0QnXpDmmrQCEjmqGOriaBxxUanOzaQ83tW5ufJa2vbnjGxtU4Z+v2L+5YG0GKHRH
JFX5UoTTm5GPpxMXLOL+iSk8JiKxeAw43Qy8ltMcsYaaS3aPl7+Dz005ZA8u35ScX/hdP58y7V9v
4ktJ3tTveZXtm+KesWf6eiFbol/bO7njfrsjFLGdeT7udtnzzp4fYab9RlT6b27af72BL/V3pedy
fim5CoUTxb3FWExmASIVVjDsO51W2J3IrDhI1OvvXvofB94fC/Gnz/6l3FarPG/L4qXZiRZUG80d
5bOzuF7MVcN8P8zFuPUh1pZnwNAc1xgNGfN5s/hDUQdovTkkkE9iDteq3ek3MGUcgrzT8bpntu+c
sW83teZthAAMMpMovFjM/TJ7gCCoPxhdqFcHqU0Bx//ySJ7BgJp0l+022ZKbOxRR4SkebDTnm7vu
t4sEVXubXbJp4G7/dfcp6uRB7++sTpqePSu476zx3h4i9ztFD8sxQ9Z1f6AHG8Q/35yX9V81pz/v
tU8v/eV6v8ucd/XgpaXRNKbhZlXgh6wAJ583DHJnfOQZ90zd+ujsux3QzIyH391iZlje0DStyaRp
7uD89GshTZlGBBQsZnGPSti2IcqaISeGHU3lfupuUCH++bKJycs/KgtaovS9aKy2gNL/etnS+7PB
bp6pk5kNoGExi3KacebsZcWs/NKPTE1zm8XDce2NyfzYu4gu2I9uDrXTi4k4QcnW0wtfpvUK9vxP
RC9HdP1rc+dH371bmeDBL+9X9F0VnR6vzAxK1rQv1zp9vc/S5UWn7jp7Sua5JuvP1AB4Im4mBgXD
wk75uBOFQ3G5ua6qKVmrJl2pDaAOLAVLArfH+L+GRIHsEtSkO7JcLJDMU1L9MO8/W8OnbaN6mKLV
75037iusaNKMwTu/MPcuXxGvgsSqMXr7qGXR0TbGx1Fj3nl1WpvmQN4Rrddc1lOES+Er4m/NkrNT
QxQnSXpW7a1m4vAzxqZiBmJh+AcANeXVtyqKofO46t76+HEzH0h6w0GBgqoE/2zntZPf4Je9ckmK
tt5Y3og4kYG+LsvpY3zrpHmIai3tItDRQvCnyFFJBK4ZWeHqjozVYVYMLtCVEnRfUUbyDIojBsC5
GMIftqKzZV7d96g5fPegCwzes4t7dy6r9yoDo06s70gfVeGt0+jpvVvnvsuWxfQwxvfbrafp8Ikg
anjv7vvnngb/CbtWHeOZx4iu2QyQOR2ZVA/VDWCYyd9FLkPO+H1Haw1x0msKThEVLc4hWFAJu0AC
Y1LDONQyV6cODWWYXHzczX1Zvs3eoX9o+0cQnNAnVauJ2OZuPjewSn1gdfPKh4Y22NzRQDHP7muh
jGVEddoDdlzNO/TVqe63rohJoM1rWBgOof2eg4nzjM2MyzGMBdAY4nkkD7RJKfAqHD4oa0aaf9gi
egPj9UKb1uicFm32ThBwHDuILLOf8JCPji0PTnFqN4LwFBeODBOZqG1Yri9/duqg1L5a6jCzk26L
0hijJo4ImzajKXe7VdTwXSVQB0AkhPvWeUbw9p5R6eGZ7bd78oETKOcVu22i9PYxJkYonPgznFaM
i6m5IFqIkv/otZA/gx3vsqlg0WZgSbeH4+oBcTqu/Tt5q/6F+QTDK26/d7C3t3c38zpZ/PQ58un4
HqpYU6GLulX3FCgBEjYIsSvPIIc3sVnXYL6RyG09WAceP0j0dPu77c2rl/TK2RMNbDZASweNkxOy
A5kC+8+5s0B2HdyCs5DUZF1uigH2oRG3Ks6HJx7kzNcK60X1RobFpfNet/Ewwk8a5dHNOh9Nn+ka
kMt3j/MlbdI5i+QZ5Iz5iMNXmDhJTJrBCdVtkyghDtH0bZX1AVjpw05FWV168qQdlpOms+W4z8QD
TkFPTnytc/FTpFpoMLBbYmSFYQpccVjhQnwEqZN6YKNhrgXA6qjtjJHsna1nvw1At6VQrBc+FAgr
OlgQmRm1Ivgb3wjcYS9cZqNm9PI3tXUONAbO6MjCM3jgjt4vVjS93dEFmeUrQlbG/fN21anQ8IHa
c5hp3szL5LagS407Ha+gqTitAHwswmKr9MmgB//DgodzBxhwQHvBAVANdA1e9x1JXza95zYPMM/4
c0a/pjB7Z3xDWacmBx6NoM2HEerDU+cdCO16araGdOC6d6cJf7qxvkASom1ztWMe1HNivmcNzb/r
4scA/7BBMBGxVnJfvZCIAOcSCyD337PTfDn8B9DBFFmnV6J/hhoQvpzVfiSFwhaNxj2Ng8ykA8XX
iMORWEyGRgfsuFqfRROOgsVfzmPRf59/MOeIWSKKGL+xx6b5cUeZTFKXZTrAgJxyjG/RHhF+8EQy
ZYSv8YlYSFo4F0fI5doW+vVmal9ebLoF5mUWGEb4OWFv6NS6KlyJykKXmThA12lrkUVGMY08nbfR
GPX2vceHEenrJ/Eib1hVbU+PFP8+IYbTUhCcesjZgxN3dEEFRafQ17wmoSTxc52b2XCKFm1WYssA
Re3BqXeuDia0zkrvSaO3C8mUDlhf6l1Ht07bO/D1Kbytn8M3RnCAjIecDwzu3FS4pyDuD+hd8KYQ
DCPavgY03fi9aObtlMvzdkvzHT3NjwfPJSI9ITGk4f4w7+7TCaWh4QG1QXmOEtA+7E5Tuqtyz7A+
ut3bboLQU0SMGUCI2qw0LDKqSXXO6NKExk2h8rBW1VBtImzlRVogTPCTC1e7q3fNOUgQqK3p4COZ
XwKu4YgKmyt4HmEC9zgDIbD2FDYui5PMBOvqCQcGqUwwA+E1Wpctf2ZBA3LkKTiBTtMzyEQdyZ7i
9Le433CzmWuw9oN74Oi0h2RbQNRvHkZvsk0StoyqzxpKe0MZHD6QEjZ6LJ/WuV8OVJIyjsujL9Nc
xAi/N4cwKZQuEcE+Jq9RMaQB93ClzsnFmuyBFeWnkIdyp6TgAtNFa9A9uexfmB8IC7YwjtAyYUwa
CP2ttzrYQ1zhthbeekE+5cjO45t3iXZxse+ZqnDBOAAE+OeUZBo5jqIXi+LLkaLEbc6OiKIkG1mU
fxyogQhoaA3zWcpvuTvcPNAQIyEhFi51luVTT+0fXKXbGlz9QLXExsj63b30btETihrKFjoEdG5d
WnYzaGHdDAc+HBg7D4YJj94DzgYhbVEd6pwBWtztWRfANI9b7uQWaV6snvAMWAHrLnpfTHjwm5gU
COoHuRqzOIkPHgvWsYd/DHWhXQ0wNvg1ePUDD4/Ul0MW5BORPJBx+O+VuJRjSuyIYAAA/QHacXcB
MWAeFjvGbSQB8Mo4Ea6HBAh6mdddI4T0yc5wKlLf8PHkLIVUIZ2n/QCyrFq0joXI7Lq5cwnv5ODQ
CfZTxNTAvAOADGiN6/g8P4bJ/OihgvIbA/pgXBPBeSVoQ+8+nCUkEprcN6vfpnXAvzLPP4IO23OF
TTMoqVCGJxsfJgNuMd0+2by+/2CH5I0iAmUvZhXli2sNNfMDJTrhJsjjwVpO8vC+xZraRXe9vDvU
pPqaWDDQfEfk+jf3xej82duPL7N9cOwCdjd6yugFGElCbc727b/R7OrsuxIYJfarxc2RzyTEW41F
Qyx+DzTBzMZbHoIjJ2WkywOseHVQBUSXHXmONGESl6zbJMU4XD6tCpc8+b49xHikHJQT/PYUFQ9T
j9nEFuXRve5otYI6O5ra5tZ7cmmNReK+yWTs11ujm6bc74fl0Vvd/NYgoczXxphtYASfzK2xFNgP
+C39bPCalBMVrxELD+dAipGn/3H5SDbIghh88trHuMRMhV4f8OgZfE/qSSzRvDcerZS/Ipad+/ro
aFz4jIVfQ4OQjKF1gN4AoKBtng9UyZpFD782nBvdkhJT0eSSuU+8F8c+f2R8pPP1o0vASDXaX51T
ChMkag8ea8lgNZJ66U5lbdaZnx7t+u2d1jz1XI03w0vZ2QoMIQQnFvkLFrHKUzoHJBCU4N78RFtX
hz61x7DD004teMON7m3zSf200HnkZBHube7QNmMRAajzm0HukRkSq3Q6YJYce+xr5F2C0WHucSc1
QloLxYUQYbZgKalsQY44mGc4cxBUMWFlK8WOpvs0Ldmapc64MnvI0XFlYGRjDBvNqBK4+HEakTdN
M3w/S9GLnzpPvPt3xmIpooVWT+Y5LDAHYGerCN48ccz3nzz5YJYpCYXkX2ffPplZ/+K/aaO1BnHh
cczncH/z9yMWJo8sC5ZN3ZKiqz+nDrBeM20seUmHeHIvZ36JEZ0T30NgOdBxYxbWBzybdj7AB2Au
Hw6Feo/sEb8Iyh4nMCGJzjsFlWPFIAMnL7OBuy3bawgouIvJZFKslGmS0tX6fAWMKsBhWHjgzWfY
iBGrz/G4JeoHMaUM4hmoi5QbIEfRqZ/02YHx2pXxBRQAQx9GNIMasQQF5/FIoo1VLh4jrKbetXf0
Dj0DLzsiFAYWfAKriI4vLglacP/dPbsqOtfn6s5iTlBmNZedizA6TMjPGV/YLt7RmYN5sgexbXO4
Yrhb1TyzxlJmCEadR8jl2310JDKaDr39nOqQwwxfWRKSYeTJVsESxnrLoWSPDAamJNe/TYJXMuYW
c8kXIJCDIPoowfCtkDJSxslc8RfyA5ARwzr1CjrrHbB2RTnoaWSLL+K+ocKIDFWdJI4jTpO9g54d
r0BlaVSVjEz5bVqQEsJupX0jPDMkM1Wy1CBlsCmzpuXjDxUozXX45Fu7upphPhE+jAygQ6zqSwE/
iJ65KVOzHricoQovozb3eiihHZSdExTOxM0YZvKQsU7zfUL4ZpXi9XqcBiyKAyrP2ODeb8JAa8Iy
enFseAGA2WCGorQU55QW+WYJZ4IGZY4AhgiLZ6G4ydE5883xzd58AHvtQRNaHD/J2pfiaaOvNHhx
W98nSJJmkeZcglVhLdKuOBVSuAes51xHomcsJdpmnTJ4W+sOzX59eDG3j/Bi9s9mv1PYBKyaKB/5
lE5GbFRhots/PSZX3abnCmsGI19lqySqSPy6un+Fw1CzxTO3C4SeifoTzMttQNQERUNiIswnslQK
G4u8/sDlotZes/QVqme8nZxJmr2CR/DlfmxvJoLqK0y0mJmU2+yDWlhS73Ccsx4hdVAb/mJsWPOU
tUXwIsWqebQAvRJZ0QdXMibKzhFGvYfZS+HZODhBsK11mbxEbw7hxLxC9WiRPgSXwnyEZFcsT3vr
jGlE1Mu3qAQ10MJAMuxI7DR390ik3v8l7MyaFFW6NfyLjGBwwNtkFhFBVIobo5wFZ0XRX/89WTvO
id61K7qi99DVXd0IZK5cwzvo0WuIdhOK88gCITGCihw4JEmFGDSSKzVKAf/iGrRRums4Td2uoQIg
tyElu4iU8xIBhg+N2pg3AJLSx7x+gD4nqeiMqSmnZWkeGtb+RTTw9R5VhNF/Tw+9Q22jhubcMFTj
Xk8cE9uocxPEGjBXH4Yw0HELnxGGPmBrUIklr2ErIZM2RRfieht1aFz2Dvk1mEVGZnfj9ggXjRuS
PWQCiMzA0fDgmVxtLXql9D6s4HC2XnB/wASDjlVlmxIZ96jBtM+rrOtBXBZPDJ2kFLSPKBfStWVh
6e5+QDhjbro/u4UCnL09fbZDjJrQpt5Dxbh4b7YwWSGSf9YDJxlOp61QUqUPp+bjkaAV8QhReHqH
SnAMi1BLapiywxawVV8Lr4jFVFB3fAyr66d7XSC6Wk5aC0B45EKG+15c4NlOambwlLyfHXylJ43R
CQs9lBZIdh8ArJA/XW1W8E/KcB+9xjvv2Oxjlve+Wl3ur/SOL2fb8V7wcgrAJ8x9Kw4wvFjDHeUH
oksyZSEPm7ZpMjDgvw+BtlZzA0e5wlHDVyo1IXV7n+OkOHj6VYBwpdn0Pp/zmsrfRq52OEse9INp
monl1V1fRocRIl/jccOHFoKO0m75qKL2LXjxz/yxYiMHdJisL8AFom2PPsbW1ZsA55/3feViHg/m
7C1V6tuQk6iOHkKZPCjgmm4HHboixFpwRvkPQagIkGtEih1iCX6vO0PsPu5EVZ3dgZjHjghNeYZL
ajXscmIxVDftF3MrUCbku3MkT6gLTjjBYhTUL0fP9NYwjSkSQsMdol0wgpA8JZ0SZUTdEfdKC3Cz
G51R4n2iN/PAR7K21mfaOt3RBqkS/9hDAuUC1cxvOy9koW/BDsxxQZiA2+VjHj0Cn2E3aJ9eWSzt
pBAfEIyAakrmdkWDlWMr3JvN+DbFMnyo9LSm88KljcxmWMCUxKvg1H+cPss2mV36Ig1sI/nYP9yD
m9I0dw+UtT4UEIridJu+t6vZIdvWMDTPVGpPUmJYRQ6Qy23A4H6+G9Guv9yCw33QanjParBHEXbf
Isl6OEW5eOM/0T55nTpubb1bRchJF3Xvcz2GczRWEEtD7wgtfrv4fNuYKoKOvDoFYYX5AJZXjjQE
622gOSG/cmV/KdnB/9ylL+s40WD9XME4tBdY3nDeSw+d0tftU1r6BiN3zKblZoExTv/ILVPy2Lgd
DPae5tAMgK4l5dQ4bEYFc/h9TxdNu6ZIUMiPais0bKWEb3WEGD4DVzJHWAfnM6cZKDMidpsnDZXL
b4KiR8rZQ88UqRFgDsFag9BFIY3ZRTugn4A+PD0xWrmW+nIrLEm33rW0rjU+bULzCCcQSkcvjg1H
PTuGZlfoIS47IHVOdmMbb/kLWt4jqTDx7CCxdUzOeq+xbn0+Dp52MJGoqnEo8q5vxIXs081t41OC
AFVab9LLxyPUQNNwOmMeDVFzUvVVyGiD2fwynC0UKO47CyGx7gTH6dl8H7dRQJ7i0Wp1IXdLTePW
sn0zr3GbrI2i3tWGlNC91qTdshv7How/HT0HOIl1wCT8ZHjIj+2xGM8rJM3zEqU8Sv7+E40ow9db
DuJf78kekVYYW1Nz13YB9Xcwmp4eecO6fcNFQ2xx/qSlTBaxePa3wQleWE/LZhtrkx52iYGKU0Uu
0lk/4tu1p7EC3yhHtixwIu/SPiH3rSJUg853s2Ij471tY2pB3XPV4jOAlyGgsAJLjPe0+XAfem+v
hY+34AkbeAKhsP0OgBqqNfwOcwet29xSbjQsSbUHTbz1C9ItrOeRhTtKVlt1Q65pcG6bj9Uz4g8+
t672djY7iwf7uDmcUQepQHDOIcodVwoynpfPpnvem8BwaX+NjhkQXbRhLxCzw0a/gveEzi+mFeiA
0eDfrEur6B2hP0Bv9s6fUzhQGuhoIDTJ5v7LNOc/QMQ2gxxJeoEXAzq9+QUr/gMnsn+d9+pVbTfH
Ei4WoLxOQAvJNH33nQxZEyWFmG6aTMstBmF/HyUZ/x0lcfEu9B/m9AAvvo+STjf1MdsWXHyCU/vG
Pm3NIMvzt58WbdefIzWY5RzGkGiFlE+n+duFXCiKqOKdm4Cf6Afoo4Z9nHc7zvA5bApp0vgwp6DG
sUb8qG32Ok35K93Ck7nmvBztLDKW2Bx1rZmcKXomekHX8Z5snTdtx9UU9jVm4uOlBCXcXkzP6Hgp
Yvn3G9fkaPHfCIF/3/h3hMBmZjxfexAdFKo0U1q0ERh7P4Zpmvjuwhb9+4VHzrh9ZMWTv19b/y+a
5N/Xli/ljzeudx6b+2zDtWWTiamTtDrNc8rSwkHbiwGka+xoNknFN4YWivDWXdjmYnn4bd793w+C
fhICSoqcyoGg/zZ/Pe+ax532uLRA3FiOfM+On7hD1xyMx9y298t9N3+6nKG0Dby3m/g5fAfIa/V7
31bPhxbPHEfdrQ+9kcduuFGE/K8hIjp5fmeQNP0FgowO5Gk6xxfzY5t8nhm5EhTI9o4hCwPIpHl1
/v5WviDl/14RcDL+mKp+WxHqWVW7KqLj4wrBOlT5skAZ7Kaswd4erT50OW2mTPcsy9ibURExpu6D
Y+lDiZjSiXWvzIvfvWG/xLZFF4tENqvEVapOTgmqfaqfQY+Tm0k74IFfVvM3Bt0/02zIey2JhW1j
vvENOlUpz0Z1Os70MX1ZWB8PxwrppJrAOykEiChITYR50079U5j42/lCjad9Gz3AwYDo2RsAi7PN
ERni3o1/WWOdn146zJ4mT5b/qK1vyJLWa7N5l8yrx2QkD7yx7osnTco3dREnB+8cq1cyiB3ME6mq
T5uGrA8++9bEfcI9AnJYGGHJBIrO0dZpgw/AWfTgInwqpXc4PGgEP0zUC2GM0w1pfTDL2SZbFC6W
R37l/ck8L2ill0CZ70OCHKO0X6AEX8v2Pwvnjzv8BlvpttWNsmlzhyxrerCb/DWm9SXcDmqAvZE0
tPGWv0Gc9J/wC0zaCdsdGDCt5reZOgfK4bw3wABMODScx5BSPdLBHon8sKMZG7X66ZQqc1jU1id4
5K24jNA0Nq3fMDvfZ/sSt9JtGQpeMhBLYYX+O5adHyWxrNpL4BCDqygV/mroiqn9YZqetw7i304s
TW7D/zxtbg82q4ru23e6t2IcTjMdMTaedpCBvwsjbcVVFd+FrzLp9TYO48xfIpf24yL+46LyKfwR
sYFMXavq1dK5SzYWoBtgUdhcAYkd3Nk4QOiWv+yb5n8PKPhyCj41TXxz2spXuPrjklVrP2voD03/
SgtIeZi/Id3EwISOipOr1jYDF/UOmAcM9jPUb2lJuTeHBqEvjEXVl0CfR1549eQ6MYHtHqmkkA0e
jWIFg+BfPqz+wypQlTaeI9j1wHn+Htnfs1vRKq6VPt72W8eogxLZglYu7VC8eh/efoQSc3SBgfuJ
6m78PoaAG7DCQl4el/sN4szubPQG61qDtD/3N+9+hxlhSer2G+vjp72qKvD/WKssneb3fEd5P5S7
PjvqY2LkZcJmtaujSfObyq0PxRRvg93UeiW/7BL1x+fzx2W/nS1Prb05dfWTPr5Kor4ILz1fKvl1
0A9AgIUi5+9nmfrftI7Fg0KABq3bAH7zjRSxm22Kl7bjNqU6joSKzXzOoZdFUcU9/na1H2Bcf15N
+xYDrqd6jwweV3tHQbl+ogEaJWreZIR98sfrX2/ux8shjKh32t0uHi3fLrc5aO/HZn/Rx8gybWcO
GvNTDBNr5kUU+PAixk/pkub+/ZH+kLTxSP+4qgwRf+xH/Xl9onF11qEp1cj0GBjDK249bJIDY+o3
qHqFn79CcjgYl4ipdy0dwRvaaS6OLLiWT2hPsiezgibHb9IUPwEn//XZvi+vx6E6Xzs8ESRLPuko
mVWINo33smkwRWXc2gh6yl2bljxTgaZzwXcI8wdLXdU4o9IsEu3x35+W+mP0+uNpyQX6x9N6l9fd
8XrhEyk9zFkwIfDuCLt35VZ7Y81efCEmNk7jlyRO+3Gj/XFd+ft/XPd+22pYbV71MSoBLva+GIof
HYYS5Aiz6El4hCRCZ7k2EYOR4qm3OXff+Pjl7uXh++2MopbCB62laUbnH87SH5+iej32m0OTDVE7
r4Qa2cwc6FtmewmahlRrFgEP/C0N+dplf7vo92S+ob+eM4OLSjYD0oygPZCs8c5OyfQjNfqNz2YE
Y3Jysl7zLpr8TAV/CQS/foRvSUn32DWqos1HwCTQOXiorl8oXIZgOo6fhrcZtSAhNgH+2Xi0Wgem
BdOT/fdH/+NH0MAg4rKrER6Mbx+hWW+08/6x18Y4flZXgUJKqGFJez2K2VBZDlUQsaKEGRbPRM9w
mMf+/fo/HjDQ0FQDMzvgvJ1vC/98uRXGsyQ9UVw8rl0AWyoTLcSsxGbVGjSZWdxjHL/bNIdiYkc3
/fv1v8mOflUCqgbekpXH8db6blyla49Ca3TfOrS9yQTiHi1ShjpHPz87Uf6wwoMALDrhfwZqORFk
KT/RhviiuScAr0ktkpIMHCq4RJfc/E+7Gg2YjYDC62nOoKcJc3Q0Y+vvH/o/zGmSyD8/9Pfy5bFt
3E9FTa4TZB3xPFjZe9GRCBv4H+RaqpeqqXTgtRIAP30xHdAHAlNEA26L2Pb9LT4965eM76da9V8f
6Vu43xVl47G5KCQKkPwmmRFnQJHAxmehQ2vGZ3IAWcxPjH4fGU+b5U155+2sEY+o59FTXv79Ef2E
+UWNBUxyi9dKn+jbib7ZNw91c9/SxlYYXpcX6rrDIEdCLvqqmqO59pkyiRYrPDKmkjgEcuKMMxIY
X31ciE/T7c88t28Pxt5oxgQOlahfVv6PCesfn7D17Vimn4KaDB5frPwgoBzJ03ZpRfAvV13WFVAC
wBhf9DngZ4W9cAc9Ph1PbG9uTl68vo/XYKZHe/rqIFWWM4rwvz/CH1o+qtqEK0paRLND/bqBP6Jy
49nd3Y/vWhufrcwKr/0wf6cOQ9sDMLfFQ/T7Zm8WSCPUkcznf7m43Pffo/OfF/8Wlzpa+TztdC6u
5ZJg6fjO4SKSBOxBv9+vbXSVWDax/ks40H+8rIYQUQfjcVImmUv9cc9ldWw9681DGz/NBhqS9AYw
HoxrCwfCL+aL764uuhiW/WEfyAA+AITHqfkI2eXBr32vnxI3tD7+/8N8K5Q72v2E0WelcUI1ZSCC
PXsSTpQmYDtQcgEMe1TNlT5YQHcsU/ujSgfmaOQFN5pEZvfxy2mla8hp//RWdEJlS6EDSw3778ej
X/b3WWdr6ONmGICFxaiEXaQC9RevECBRTfqmFEAfZnyRlgACOgHw0k60pzkZSJ44NKBbA7lMX6Qz
yweahiyanFjdDgEYQQAeHHUne59ljKsiqL9xBCIaEJCk1vgODVbpVZchFzoBxgTOGgGhniS/GRwZ
Ijz74fwMpexEtAFhQNF5caODF0EMAe81IN0sBTVgQscECir4DEb1DCmpD8/9bEvaAVSFLqLICtDM
XCgKYTacRzvBlCgF9013BUgFWIet854z+hagciTrb2sRRh4i8X3HQTsVRwXhzNFWJbFXGdVfmz7n
hbkfpSjUidzKn2ZG7yOJKy8I3lGWtXuOarU8n4ZeIom2K/B6CdZpVmeq8idkkwJIMtwe1B795IjN
FcxePwILSJIsZUvkT8JoLylAeXcRgsZmOuDHFpRN5p57OlUoYi+9NXwkYXkhR3w0x9+Pj7QTh156
AoUHyKcBWkDsHoz9uzYYndRx8qcdZi0R3vb0lZXCQ3jUPHxmnQxg4UWkr9UOAaSPOqV7ggIepibc
gNuG/+ELfx7lJ3SW4ZgTdPXAl8YP9qywWx2SSrCbXK0WKUOsE1wuR2e+YE0yvJ5zCVFNWT2MCBN3
K/EHycz3t9k58kFwAbAlOezePb2PETtNxIbp+oeQGa5Z1eJYQV6X7B4naojQCbQw402iYOvTOEu2
hrPCdBPQofCx9+plEyVf7s60uMAeLwJIpx3obw7LOkk0sLNAu7icDshiftSBKYF7o3+ijMH4nga0
NVOkBQoLDE7jbflbx01oat6FpMC953uLgT0IJ95k10zAjvqY1tHzOTIflj+qszl59bI8nCNINU/9
brK6eovFR0FEEXcARsIvopO7GjYtmChTF1qpfGCAg1jbq+aSiyAVmabsiZAs4H38QOYmMGpBg+sg
6oxzGNRPBnYypM30mCY8IVKWLaisyKlHdK5BDHTt0sWHhFxPFmJvyU7P80ubpzdPZw3QdbsevIVV
hIopWJMM08a7lamQvI/cDny+Kx886gbzLuuihN4QyGazN/IQBJvHho2ODYyojkWL9y7WSxjtyokv
jrD3OMj4pukyNsCN4c7R4YidEAomrX94+SEizpskZJqS6lPsrSBpYuL+ADGpOkgBgGyDQPQi9QmB
YJoB8sZL6AxxwHH/dIE2Mg5K1EHCJjkk+Xxr+io7XeZsRAQ0f8BofwEAQvTTkUFBXTYMeR1oAdSD
on9fUBiuSa0ME0SpObk7dATdpRx9THaDO73h1G+Ygu0c0WBNRMFLT1kpl16OUzIgckkjZY0lcB1L
X7iLhFCU3htoh8zze5/U6Mi/Wa4KYzUHECQ5LYIXNmlZFtrTYxi6wKoCGFKyFyG355RrlV5+Gcy7
AZekYuYdgcaaqKoILcdJ8ZQTfsPg2/UpLSPht+Vik0u8PQY6gJEhH56QrfNqi2z+uoC4Oz3tFihD
U4KR5plisowmEwLpNA7CaxpaYTBb6RKp+wJEhv6RTC/nBIbE77LnhOM0b07UNK+Rk+dbuokiyx7O
hvXHluuI3acMzPts0hEtHVgtiP0Y5lQcq0PPoInFVIKYHwLhzxuAfdLWHGiLjfC9zHz4odnzEKV5
s4MqCxrAM7rRo0kbsd8l6CgsgjUHnvd0XUZrlIvpYxgHEdMEewlmYpKW9V4CAAPx1zdCeQdXRP2r
q9OS5Pr4Kdp8d6yF1tdL17uCgdZoUiJ8z6jkye6kJnwzCGCRWGrf0J0aYDIlIpuNaSPRO4jjURnh
uBMHFUmuRDcqtsPL4fEk78RlcsCCeLpIV2RcOQidULc4SMCE7rjJpCUJiMTYKA95aMShCyNzoY+C
MI/0rQz5LZ5iS+hReCLR6Vpr6X7MHaN+sVye7MnF3u25MPEyeg22prMfyoeehQY9V1Yzb4q1TowG
rM3uOR3AY8KN6bfN9ADM1VFQ2BVOsnFXcm3qHjDMph2hchVaF5sWfMuPqfRJMZsNrrpHzvWNVZvD
pt2bTI9fyE+LZfwKRiADgmu4Zr3KIokQl78GQDprziTc7QPDtOKjKRNrLRhXKo11Scn1MVDh5b/i
jMxKrahc3hALSIKZoIpd0DTzl22F9AJEUNmGm+lOtj1H3KtmUIHJdnJiEBaB8p/XCyDpCQeOM59X
n4o5e8L12EjV6Qx4bIc3CFuRrTGA0DPyGZZxtjpyp+xVQZWL+dbFdB6jND2sgIaEBOm5fMWQrGUs
RUlK6o3M7DUIypu53o+Xy+DkTVhSXVVkhxdL3Mo3Xoj8/EJjOGnnzI7QLfnnVA2SZKiluAeYVy9J
CAsFqiGC4EGqwK6JsvDhBNn9A4NLszScg2out2HwjIlopJswEhA9FHk1gY0t0o4XRaH8Ey9TNvLJ
a64wFiNWXBQp9hwqNnG6S2d7BZxT4B/KP6BsWMgiQQKRMxGm5pj4NI+ccvBPkjCphwF6HdbNi4N6
yOPGI1NySLLjzeOcpj2+J7yeruJYD3hfitQTX3oerGbmq/CtwU7Fyw08CL8Jz6ZlslAhRuKHAM3J
3HJcmUwXyEQ8rzcyPwaf1HxOzC+xxWAeKY6GmHjjbrZAeYtAySeG7Y0O1kiGcv72W+9pUtw6DNV5
s1STtfzpF/WL0Ew8YrIIFSAhUTkMMKbs6BPahQ/wmC14cj1o6zjGlqTKnNcyCOWMrI2mIDVAToaE
R9LZCcS7Nc+Tv+02yENIT0wAg5zxNmfhzGV9TrIGBdrbCS9ixzezqfGYkqf+/BXmKJ5AUPHpFUBs
I0RZgbexwF6Qh7+LwEjW0F4fK7BjREbn9rbWG2sJjmufIf0i46OeEktu6yAI1k1vNNojVPOasu2W
rSEHZ+z17K5rm94ZAMBwXdH5DipzojecbgVukaC+9y8qwucdkdNAis6jVNmY3buIHFiXPDDFPAD/
SfAVse6wwKBdklpBI0o7UOZRXWOhkIT5uyaxCE/AGkLxKI3wWOWxIMdGAJpxq9h+vjkc8KzQzd1E
gTubAVdrLJA5Aksc+SktMxKBcEd9wsgwvuMh5rzk7bGGGLL44NikOBCERDeAfLEdykAhI9RpnDpR
xwGwLPfcVbWIlSfIAuT4vrqxoKbip8yDvyT4wRHvMj4Xg2WY/cR5jw8E65DFdYs8M66jGB1MDzze
khM7tGYxQbnrwIffW4cVbQjHCUJCW0GQpy0R+key36oUc4xZcPCSp4L5EpgsFz2NvwXVo+PYNM0+
UgXCtnGkH6GCBPXXfQaBp6de/OK7rMl5MfkqFkhVDHxBNub86KQ6z+4B+FI8gNVYMfA7hDeEEfT2
nmqbWHuKa9h75xvTJFkKcOxOvY3T9QHSnE2zHpgxsvye6RXeTDDG39GC9OKW313uTQ/KJadmFpFW
47nMlidJJ4yOTqCuJduSE6JNwr831ULEZ3e9t8enYe2OaBQo0xFcsh4wa3NUHtEA2Ypep+2MDVbe
Eb3RHlsPwZuteIM1EmQi8cYxJT97VNHhQhR1g4Pj5/FhjUGncAs13S17xJlwmcY9rtMbwPk3T84t
2m2sXjPAcBFQZMscDzSHcUOZeY1yWFomLmAe2wRZhuxqsbB0HqClRihDx2uNHIHrWhMNrwZ+KIkE
tmA+YaE6BegiDC8TeHUa+uXlNMsof7KsVXFseebavgpdRZ/G6l0qbgCQ2wYLSO60bPJ4veDxMUGY
kh/LlpSTGLGrlrqPjCq/NBusY8Vb46d+ELxXGkFj1R6P5XZEK4U3/5TSQDzEhr9+rLjnzWgJeHQ9
OsegPWsTqz9oX/wqMgE8ebJRHn/cLDBNoPoi72FDB6QlLAknmxwCj3tcx4Tdog8jqiM4pJykDH2H
fVQm+XNAuXGbZDBsKxJDD4ZGz264Y5PcGmmrqxNCYw4nAYGmEL03IYKww20EpHoyjz18AmlgqRtX
U+OGwBT17oPtQYx3GWhFbQpeEvQfj6kO4WnjMLGznlPuW/PwBBt0td7HGC9DUL69Ct0j7xyyalit
9n1yFOOr4Dk9aUfLyvIYysVWzhHnoE3+pYUA8ouU4OnFhbtuQPAvxED0uw/LfYDs+MBxln7keCv5
w60JcL1rjw13dke8gpEWrNftBOkOgX6gVzra1FvH8YTTAWIiy+SG9YnMtFC5MYhZAJrHc4K7SgQ3
kPNM82pAL50KN0bFnbyCXv6auJ2cwPMT2i/ixfEBdrlfpJywyg25iOlsQroVliSuijvJ8rmOn45M
vL+EuvLcWNFACAk8aBUw/RmVzgiUn7O8zDcW+0jmNMR3kCpUPjE6JSwjlj4KUhtzjW37in9Le7Te
ODwQA/CdiFk9Fxz19ise+LpRy3Jo9PRm1BoyCsivAXXJWM+R61a9INa+vrY9tqSUpFiijXNxuJIX
qPR1xVXHAd3ndUPKcF8v8Fm66PQPU7Lh2g74rCOeLtfljJ543COo7zX8mw4s1iw8fWYU95WQTbyX
m1Uqq4czlwwsfxJxEZimnLzitXEQHDodgVVuFgSygCFjg7h/oTQI+R1ZHTcWWI3CNjrAcCIcTqi7
yIcJVbChy2TmFg9XdXhPXTF/usiKOXADV6vjjIETWWhEMtxF7IBigUKMPZ3fl3S7tpbbvQ1WSQIc
3q2eEua8EcBermRX2yi9jrpmE+8rAC6ATMlvyHlO/HXU+7QiQNjJlgFVbD5P/Y0wPlJ1nvCT4QP1
DxqtpIeKHaUyHb+rNjxySA9Pmms4Z60e3mbTW8nfoufGxRuD1WznNrcTKnrMOUBsg9oln99HVGc2
Vw4KSawSu7xFe6gGNHq2nKhsYcNbHXpdYJtCBwjadZtHwNSPjXvCH87LmzVLDeP2SV7uaM1cyHVu
LfQFgLEjNHrjVXXEBXA82m03HjvScweXlGxSdMUZ0A6lD5U2OfUISVnaPeClCk6CwxQW9AcFeRhM
JhbhGrSBIP34KrwaXkCqk38J/ZF8O2EgtxytB6APgIhBexMUkCtd45OzZkJMuCJ6dj0E/qgITx5N
oew9CmSSke3ZSTM3Ho/xfiCknqVmmjxaupYMC2iQE5LuThYgriDqBTzynSxTevl5eDuiFM4RRtam
hPIl+TRUSCQgBXpzWm88Td5nQovTpQ3np8n5ZjppQ0QVmR/xMpdll6x+ZMKLoQ+KhaNaOERRvqzo
3pA24wrF2wMevVy8VOEmBA13VbbQIjL8hKr6Zvp+kgAehA436Nvu2XNxK/DpsV6eNOJki6lhJkfv
jiBRD/+AQTKkcbIL1YRuzBnnND72KafgPoS8RujAfPp5zv5xIsdHU5fuVeL4fIb5WQcvCL1M5v7c
9vlO83NzJYPlsKXT838QUdgODTGEfXLFhptKom1G7Ar2XUWjz3DJSeUDl1wlfpEa/30w6W6maQ2e
brAaluixpKCJRUOhxzpJnRWUEaVjP+/Wipyvj7JSC2qMmJ5t1ydBJ9DSpWoXPD/H98lkEc30eMBU
jyu6Azv74r7R1bCgssrRV1LzZJr+cHH0hi4dqu1IrK5B9y3AIEqxY42+CzU8UBvuWb7SlD2WrNp0
1Njh8NrYJd4j4IW8hhomSZVAKQgW6Acsi8+Bvh40eKNwifo9++O2tT4G7ZMYKA7DtcptuQfDN252
v3I2Wh/9+1ZYN52mqDJEZ8ALAEg2d02znWE9Y/c/cIeBOrQ4POJNuKNNyHi107XYx6jcSpMOCN7v
s90dNE9OgkQHWudeSh+uI3gh/q60+UVCCUBn8ynT41I6uqYX9xCirkJnzD5tRhfTf1UWukfV+OZi
5VI41WonHhjvoklwIdpsR/DqrVa/LMLzzi5RYMDWbXRUh6fBDgt3GgLELaEDM+GHPN84A1BghtKM
YD/s5K4oj3ZYfBQ4E1YjKLycXrJ1lVGa8d33fucKpEuKb5BAdyXTsm3IXoske5yLfPJsCbKLxohd
d5V9CHQOWEk3euYXchwIQS7XAWfIzqRqpaUaSvnJGeUP7LAOpmqZ7K9rMSFo5qi1A5nIXaIkdeqQ
Ze/dXbRx/qlKJhOM2JAqpFOU5dABhZTl7IpmL8xqpzNiIEh5FB5JxSWnlmUR0l/aTVG8kH+i7QKi
7nOOP9hMIi+9Bt4cIQ2FFlxX9DkbXRwbx5L8Tmr05hUD/bf3KQogCqVPlxjOw+ZDQ20BNw+Fynle
RfCwjkz0uc0myQCnl7ynjEqDhCC8JPlXc5tdVfgZZ06WUfrS6v6q86RiJ2PLAgkSn7YI10XsFhpL
j0m0efBuEuB95+3Tik2UoYCBR1c66kI+4jpKTz69MH+Gcv3k0ZOy8iof8WttvL7YsFL2DtojLWng
LrBGX0s3QQPvWXCCyYBDs3j+TI5LFXYCHxhzyRsaJbJNWNN2JzpyNAhO1k2N5TouQn6KR31yRZ+D
F1+t8d0K8bS/86pR0mZ8wihigwb1hgZUKmcjKyNlN0avvNVg5dJP5G/ZwlneR1gtVu4tnisEHrIo
yL0T0u677MWSQfXmVw4apzFlDHK02vSNca/l3DuFsq/gq8wSan+e1ySWdBkeUQv2HerTDO344TwO
IYKjBzE87E2Xqt34kCELBpf5HohpW3z0xyWl/xrFZxJIE97ibA/7pXfEvN5sjXE4rVeFPT4sBpcD
lLU2nk3WDsLejo3fCK92By72bWMBMJbGtoa5hex5SseHj/HZPEWk8G6nIah0usPjqrQUb4R67OiG
ykaLAIlhs1S7hBYFH0OAVHYXruajfbnVXLi9JHP83me9RrdjL2DQJIeDg/I4lJdRb6SpZrEiv9qf
nCfHL+qTI8pI2OZA1YLuZGzj6Ag7CLJJ/wYr5Gr1K0uHdC52W+RPntbHLBuMS9pkCfpjXbdz72P8
+PG8ed2OpfeQKAWRIOw2rbwvLqLAJfVJC7VL2tSmEZ0c3MLxOSvo6hKyCdeKVOy+4CkGWAdR2HHZ
NmfDZCUf/mJn9t1XNh0utOVmtXPVx+TuVTX65ScGQhHv3ejxAk8I4yY7WMR3TzEs5W1Gu2B+6dE6
SBRU/quzwEVVz+t4Z7oMjUi+ks07Yxy28U4bT2PtJShBw962EvXUm1lgLk/NaVIHz9PnC17VrGMn
qwb20ian3WaFLEDRcps0/7jF1Q701Sxo2J2ZycqUUtsdaPW9ihyBZks6R+ioF6IzlWXFgdyTtjb9
LOKayGuqSfr2NrHL2IR3dESxrjcbHf9K85Qqi2hHS0Jst+wN/YY68NaX2RHvTpYYeSNCf5XDddKE
g7alvfLYmze76aIk5HQZgmDr98gyI7Syp73HZ5u6QQ4lqCsmiPQSlMzQcMO5bLKono8gIJ+8MDkB
rwFkZ8Ukd8ybFot/yLhI3hpRhs1OD9ZOj46DwJVit7BMZozXhApJXzGk31PRVOuX1D/iid4tIiN9
YioJADo2fiuqDnTejWPQdJEGk4LHDZhhAFnaR+64tagdI+5Ek906eNCyA+3uIF3DIyBQ7kBE7K29
RWskd96oUbt3DTWYFuotVQ+3mBe9byuklYZNDBENK0yZfMLDvNhbWRW8+Hc3oIvGcExONn1Hpkqb
WNBWLlmZw0UrVJzBTKjgyPzp4ST6SOJWPmIV/bs9ZJDehL91waLd7pIsmF1UFPpDwzrOjbNIdvLx
+DOCBGz395uRjjp1LuByGHKi1XP1EUTet+0aqLvAJpCc6PIp86Jj/3KFj0CbqSbBJYskVl4ImbVu
UwgwkCtkU5xZ4c0FJMMo0hNDOOquTVrU70+hgqMtS0LEfxK1MEmaNP9qV/T9SCY7VjHoU1RAmRtH
oULA8Dm3yUKzUHMzsrOSw0FZ3QTJnm6pMxce+YVzkB3VJZub3JncKn7rZhsz+704zmhw0tpAGQsb
yg9PYdhJkv5CzwLR+y65ewf5CDN4SM2cyUx3JnpFIewGF91HfE6Z823k65zFx1UVHAg4vJC7iCkT
UfglAhii2iJJRkdH9jEwqZw+oVh2LFk1Hr2uYlEfou/mXCR8RG/z8yvuigP2QhaiIcVTewdOFFSI
E3MOtdeshUjvp6eYVP0dlBhHWHxB6slBFDKXRtyCHBIPRDLAt5CiLSx/KAhnyiK1FXWYimobM30j
CdBuyomok96gNzAWoXOZJndFvFXzMCZofM192zieegZZKj25aNdDD4FJoMlAELUI9DMURiop59cb
WW3UKEAbTG95symY8l8NvnxPa7z0hq1k8VbsxaquHM4+LnkxX3wImfazF/vv9bQPe31of3ycE8nE
nEV2H3ogjIuNS6ovmfIQJ653EuK3R+rAJK2XUWHcxbRyhqu0yh9wxEn+e11HafOWHT4D9cn4tmqo
tq81rRV2hQUyOwWPmcV+5XNtt0wodVncbOziKNIy3kOAob4B9cbg8qYDze3NAKMNthXuhyzG0vNx
fUxRC6dyyzI5Z6MuyImJcshMqSpSshI0LwMCy4Mc+xF0mJIYDbdL8cONk1iAImfejrHgGtZDY3FQ
vN3zczcIzwu6tfXVa3enMI3U0XkhraDVSpb+TjNcwuJbXqblzIph/ppnaNRlJfB8Xhc2nfp2Qp9w
pMmisc5pIW6c08w6kjPTOOI3aLmSy3ZM5N695/RFnVmPOYVZwd0UPfeYthikX6r9p/tEuVyWUm56
+h9J57WkuBIE0S8iAmEEvKrlDTJ4Xgi8t0IS8PV7avbl3t3ZGQZa3dVVWZlZH4MlRik3gTXmSXdz
CP2dw1aA2/PdgAdPExHU6tk/JdAZhOXxgc/wC8oJdfmmxi3oXuT6W+B9VcsgTlACGHVvIkQ9LmII
jvZN6PYinmEkgC+9x+dITj67GcsQHhCPJ7usjs4n8M6UeCRtKR3Cr9mAGwwp4OrTXOF7DidDE+/V
9/BnMhUZZx8S2lqBS5J+dRhLoC8svddvEgWYQXAPqkdC3V/vqk8z/DA0TvOA6OvuvGe8hTkibvpm
XncqEu8I8DuGA5UFOKmRheGRYc0XY/LRZ816h/OOCOLPTLBrbUmc03fdzFmZx5+PsXyIs886sRX5
Ilet+0oew5dXMbOCzITqAcIDUj6szbnpWmkvJ3H9oJvvegegiUkdP4kB9njmd0qBhnmYv2yYo8Vq
ULzBaP0GTS2jUaqlzp6TzOmNVa/NYBS03IzVMnZFkC4UHVtRh4FdfGxApIHshR6a+bJtdgA97qsF
GaAGdwAnr49uLB/GcTjpRZUJ3RjrcwTCe2wAjNMcl0ITPST9o1Yg8G4JwgA7l5bswUJ+bmg7ZJ9s
YiahEcf9nq/brRAcElt3MjvYkIbOe4Oupu6gaqU6Tss52Ci78UK4iLSRzyBXpusals/i+Bjql1AU
y6h6wEwHPcH09Qr3gpGo5g2U3qk0tSufEl/PJp59xwHmrz3zMRo85kAtoiB6RwMm4RpazU0J7IxP
QKTo+u/lCJd4SpSWcUW5/HvaX46kWcUdpiwUZt72WgyEV6ePUCTeWAN+jVcLnzSy4kc7uTJGzUTI
e9l7LvLebtfeHEYXxYDRN5twc9JdjQnWPBeaYVzLYSe37m27Kw3wLgNNyA9Ow85hWYa9Jq11asse
J8qqDd7mE3s7/7pcpHQyL/aHyvQLbZ90EDTwxKTPe9xNK825hSU7iJtBp7w6NChUyQP8tmb2sGCn
aY/9BVI0TNqYXW4d2pvaYEofB5vAUPvaBYSUR+5+8O+pME+8flVZc87FtlXYQICh/nCKoIlf3Cpf
7WPwc/fJ07F04ICr/W1ap27QZgLQ3hhd7d7ee12CwQ7UssBQlhSQuCw06bu7+HLrMFH+2VbaxaXH
Z7YrlnzBYNLfctk6mMuXcYJxsn19LFD7FL9LBs58jRFPbWEcfvxHs66mf8Ak0mT0mr7geSywrDXK
tN9hhurs5DYWdiOs696FcdUSz6qayvFa1Bj6glXqXrYIHjXv9MouplMFFAYw+oXhEjBQhoL3vARB
g2E4ptqXpKpHL+uKjNcpK6fEHb1jXbC9qlvfb/TqeE31+imr91SWdXqqSWNvfbtx+2kDoLyRiRva
QelM0TMammnlB2smxPXZ7Wdhm0pKc506aEIrKo2JrhkT8B8WQoV4nmBZou0a2A/UzfPJUOI1ts4b
HOVFUM6tPFxaZfruFwmEM4Oh2OYjOrU5hmJ/e5xs6Gxe0k/UADpcWHfNos9Pj8yl5+mWjutuNG96
80ALBy2XH0jvE9M9pacIRLGStlC//7VBG3V6mxAMtje1aDnuYL/GFsayBp/IH8lzYBOw4zfaZuM+
ERwlLs0zhoWMP7OnW9Bc4cH2xv6AcQjtjSCbA+mThCGQUCjQ0XKkA8XbO84KfQWXjwJkfwFgl/6E
kdbsYG8OPnR5+IuQp36aAWuO0q1u9K9Jm3NfB9iXYRN92linlLq0SFw/rZ/UTrV+dn804NSrQb2h
BOEv3HQgfcLEZxABh9gikrSgO8uSE5D8l274pYPOe2f5euD3ESwzTulr9J8328e+hhN9RZU5SJ+F
ndLoOeFWNLpuRrtvnRDQng3eyh0cnPShdq426x2lc8gga4anPN22OfLR5F9N1X8sl/0X+Y+OwxRm
BU5lfwuDdNs5R+gaxkCAb6QtkqOb64SbEP5z3RxBgB4Q5impZ6POsk/JadzXeKOFeGRNzt4V1qka
+aw0zfylIiGe3XjD/L+vfLYLH0YUu3lMm6huT6oZqZV6PFU/93xfd00zB7JO3UEfStSNoQ3SVlT3
Vfo1BrPLuIPdftDgYZ+i1K+GB4P2WAEBhQVUX9Oa3AKLyMwMqYbBFPoU6pPAOSadCKz5UcrP0vPA
R/pNEyYdQEl2odzUkFcZAS5+d1pYlz1IAsk1bcE1/aiv6awhfGSTMPSbujHyZQCN0JGKMfDZeJyC
lL+c6wCzEfavr5hvxAUVjWanDNOGfmfMS70c0G6H9iJ3A0xOychM7pPBB6720wtL3JV2rN8ilpEG
2vjIXB81K0KLJuLVHmBmVwxfKAxlMnxarXY5P9qDsonTZk6/6SLJQNswd7cRKRRRZCcNmpcKXDpQ
cnxyXulu928/NeME+SMmyrv055TPxer3rcpm7IMOJNpXHL/rZMNCPBxm2mN24d2aztfTxf/3OfBH
ufepWX1MW9OCWkKpWcfpYs1yYFid/TBwIWHb15IOvT5VDz7gDPwBYVZKxbFzfbb2e9mkzVtt8Alp
6qpL2Kybx/WbqV4YfHCMuavPhA2AkeCG4Iv2KL1uDqHDqAfbCPOe4fT7I34HN731i0Zc1aQUCwRq
RNc93oB0jweHdDDy8XaSORYfhwPxsm5pPWAug/2KbvOcFrUPD5vm2Yx2rtWmvAS+MAkLNa7ei98C
RRaUuKtmHMfZa4m3j3EGnSV0GyfXrxCBnkQoAVmJWSmu3w3UE/eWzg0/TmmLuE9N0QGssQB8Hrvc
0jcd6RPu3gyPT75o4c9h8wauPdvXWgYrc4IBaSwZFwM2rTmvcU9+MU5mRNyPgyETj/xe0KvgyfOq
DAvOnYffuSs+9nJJOmLR5jYuy7dM4p6FMhFDnFjolEqsu66acHAmAwxTSBdeziUd/SJ2UfvgHyx8
n2rmDT/fOynDWe3uMe153PAMzp0vuztl9Idb7/dIm4zHt881DyTSpNIHNXRrMB53D+IkG6zf+RKI
OfV5sNlP4DR87GjeFIwPD+rhBR9VB+0JY++v1gnApamaT8L+hYpWG9CiAirYX80nVpzjnw1i+7Pm
AIlVtipGXglxEhvzTPp19qr05pg/gXdYd47SZx38Bu+Zhh6tzTm4vNyiZTOB9eVOP3FBEdJw68QR
0iyORjVBA/FcaTMtOXJ5UXVbjPUuXHn2QtPorly3Q4e0qwrVhM0Gd+bggaG3cAoaNg+JdkgeTAo7
qNb8m5K80ViqwnfHulVQMXy8J8V0F+tWgsAIkg4vG6Z3CydtNqzXGQAuu+Ngbz9a0jYzByNlwZuy
r9OJ5ZP97Y0N01YGA9Klpd8VigrttA72jJ81PDN5j4PPliENX8xpCdtJUPEyRD78zxCgMDzCVTOr
vsbZbWFwsxA/lPsXbkqz3jEBg+SWdfv97tpSamdK1JvWYrPuB8F45xOyeOpyRzoHB34I7wYbb4i6
POrZjiLty+87OV0F95MpCMRgIJtLv0/Wkar0DEMt3U8KdVxYDd2seOObs0ZEGfeEuA9lI8Udhy0I
24tIW9maZMvFw2xN2i0mL9h3JgO2vNMH8yI5PwMf+9s+7x9nQ+sutGEYDh3jdzLyyWbw2kOIgclD
FbrYbk5iNj7bpXf3tiZvOtLQLrCOTeXOuJtWe9eHWvCOSDw2344BG3HH7ZHWS1zHu9YG+hDR5M0x
O1m7XRsnHCqNGSRePNiR3ar61XkdsrJQ+st+UPWhJ0DkFZL6zutWg4rz6XgL/LAn0lIWns0P56v7
UqO4e3ZoSzwK9WuEdwqOdfditmERvajI0GdoFIVv+oo2BvR9ve5X3QneVRZMqlPYYvjmqk3i1/3E
bQzGaPCA2BGepuNLeKZX85oWvhRJxNyX0pZciGrDD2G6wm8EN4py/x4cIgjVBDrcufcxC/9QVYOh
9urxMToMtwteT8KcJZzLwSHoH0tKoLtX73r9gzsikj5wYlJwZeEZa/hVRoT0AVu3Ri2OrzQ46FRE
BzZ4C5A+7FGbDQLFAX+uM7kGXl+LrKVZVcBOx8/JAL3W3REvckiPBB05Hs1kTMWfmmRSy4NbvKIZ
tT83V78KifNcA19uuptyG1LxlTtJEywYRFiR+SeXrGI2kcbpawLRuE9KR6CN2FV9S1+PIFbAMnmn
/k5IERAYK+EnQqdz1agGv4o/c2qaI5c8j1Z4g3OausrHsLBAsUS98HsY7Iyd2ymtw/xGGPmM8FML
NCpkTPfxUetOD9mJUV0fn7k7QmmUqCEBCctFatkxv4mZICSsHeg/cLqWHTKq75pkVrk7M23BaeRQ
D9rbwZX47p80z7p7s9fLmHQNjhY0osFgtwnqeI8Eru9SVL8UlL8n7EDyHcaQ9esmbQDuM7AO47Cc
nZniUjrwds6QPsizZpP2PPzi3LXnMmEC1g28UXK9x95eNkAad6MBg512DWM048KzuDNeEFV4L8VA
Uv+2Q/K3PtJlDsPSsvaqX0utZjp5++Js2DMTWhyT+p3Ugb2Nv+pVkRuQd1pwUixo+p/4brW+7hm5
qDGm3QFBeI+l3vzm7MxaaEJdvY8hdhWEzucAe0n1HVIHjW4pNxX7w23TJgk04cT06EuDAtFVJOhP
YzyI6etV40MSn6YQC4MuOiwh2NodmlFTDPTGzB8G+x/fKJ9OgvaO75Qf7sVaXn7G5ajY3cLdWixU
o5TpA3RLzVYGXQrCXy+gUyTQCBAyDXUg/Iro80dFz/dsoLRZ4XxWAIe+7EZqTvNxUfeAvHX4hlw3
H6dBlvDpwwDDQR6aqg39hltTowM7zS2pPmshwMiAHPNlUA50Zm6aVt+MWalBYJ/9WFc2HVo+EFcc
Lk2nSGuZh5bRzTjMFFOw7/o1BzYXxUjFq+kWllsgsbVASH17W8hZFe7aHFtnx8XPC9FsVNUYgjwD
b6CPfMw2DMmKVdqxVV5zH3aZGk9RPrbtvcu3ebR6r/1KJ7OkT8oM5GrXIbSAGk/aHFB2rUt5duLc
7Ngut4i5BFwKMM1oXlpl+CsheggKFQU7/B19nfTNaE3ymO0Fw43nc4VLQuNlftnQTT4w7Qt7zuXq
tuGaZSX/A076qAYHuJqkb5lmBQBIptYz85UUYZseZoMVizPu4GUGPRuqfZOqyMqfDu+PRb9QkwJk
sz5od0r8fHkGDFNgCy6RCJQaD1JkNXZcQrBG0yDiad1KgU+OwDGX7YO2gr0bkz0ZSB56ZDFt2ocT
3M9J/jHPkU4xEeONxghs6WHlLIqUXzuKdy5doa1zdUJqrjny5i6htpaplbxx+ncO/Kz+vYGctMuh
+KMTbsYlc+yCqYZDbH2hgLDIEAYD0Cam2UMyHAhBrmH0zy2iFqklMM5y2d5dbiSi37BPDgpLEZ0D
wH/xB9QtUj4nE9gLQwreoLECb7D1O7KIinX6I7dKrxtUlwgzZtC7QhzK2A5KoG0HnZMqgt015pRQ
CZkUwebDDLoRUAzelB+zLI1Lcih85pDAnt7soTFcvO+4x2kh2VBQoyHygrBcJ+8ZD3TNXAdmfu4e
GB+S9S3rVG5lRKXi0raIXogmum8bK1z6WPoo3VTuMSbhAE/oqF9UvdWxaXW2cCtBYyu7pysNZNzg
TnrNwQQUs0Z9GhEvE1zKiR52M3jCVqbpdkiQ/1mM3oDwSCkogUAobAeuoBHMpwUW73yywdnE36bi
Fa8xe3nzzaYIBhsn74zyzbuAjrEjj6SaFSnfeVULT0zvZCvenLrr7xXeC2fVxU9WhRbWSFS9RwhU
jBnDWMwNUH/s+H2VUb9hzXy+m2OBFQZq2QA682t0Fsc/vwjLlt18KAK/crtWDTwfElWFrx6UqZe9
71cKkpRLWe+DO32W0FI2oz39ZgMRAKAZTS4YPov0I/QO2a3VsomEA8MK5w2rFXHWMSCWLRxyd9qP
cJE3ED67CgQfIvoAUo+6JyMpHsn33THUUCUY3G9vQh3ihNoQlXD0jFGPn7wb6HpjR+4T5eMooFpH
z4X7aTqdno+UBYxj/Llvu1KXBVjDh9TBK2SUM8kn+SbDm/ht5pjydbrg3NWZdgM0WH8wqsectock
5702WaM8mnuAkAD9jKv9FdF/+e+OGPicbLBbJNV18pllLQHguOILVx29yn6NZ4sBl5UFfgKgc+Y2
cgkdf8skioj6LtLEVV8TCk3TGHM23iTjR3uANy1lFnS0bZkbFL89hQqB3ZHy9toGDJHegD/gi7LS
z3xBMuDDVWGEwKgCkFhYtXofj+gEPLIewCa2Wy6JWeRfuma/Paaea/sHkpeua4Xfi2wVclISq7+S
WxK9k/dVe52gKQ1Tctcd/FH2O7GCC+rSknWreUoPdMAvmSn2gCFptRPtREg8SZ6NYS4GxK+MBzwV
8zsGLeFqhACKTzptT7+W/e0jSkXa2i7tfCRciyITpeyYcT+HCIBocIwrd7e5rjY9NpXa5LRkqPvG
DByliSQaOwSFMp7Vo5NZh2IHPYuDCB8smpvCi9WdCO08Bu0fo81R254YazAUlo9Ui9Nxo0S6qe25
T4OUUXN+PXSJmnqfExny03JLwdFhqNG01nJL0KckEnEBXCJUHrBDsJt9cL3VsMclAVgggnFOCrdc
tDFc9vygR+oMHAsxBJcjG46D0HPj+Zl8TB4ieRT5PuqvvwzlSWnxshlIQ4THwxUvS9qsGYsCv+GI
NpRKRDqUw5yWzYvekfBqqKGCQ8ioopfSR/RappAUpUHCTiJdfABgn8Lzvd+EZqy3bYhaEjV4NBd6
6TeuUg8XSHq/KxFZ9haqC7+w1vmTszEkMa7fGGZfzN9tr9jCNMPB+kij6bEIOhbz595+Pfef5ttY
/zFYoRyeTBpLP4gPtYxOE4xUvAiwg3owRiDBOzvz+Gcc9Wr8fWE7OcjuCwNhrKyS5BVs29bku06Y
wqAuq57iD/iuHxkPN9mKdv+sGEDrd2gsPjHUDqU2vM76fceCULtq99cL2wpJwDG5i5SFtyLSjuw4
57+PyTYplRG2piHvpK4Z7Bfqd5327MHWJlmWrEPHt5g926c16uxbRqutOl8zR+jbDSGMICZiSaFg
0jeGOrQ56jDxINpG77rBVAvNwuag5WWHgVBonynCntJ48zvowO4rt1Ez2l271vfiyqH7XBrJvkaL
FkrLluazs2A0QyYKNyaYxH9kSD2UlcMo26TVjDgXQ+WBE4btLz5krPX23sIF7Dxq90x91rMq5h3R
Zi4p9rTV3j9aXdIivI8VHJY3Cw8NQdrQjLj3ywFkB0Yl03b1ttdKbTM2lVAM6E2jvkFFS/dzArg4
XMDLrMA2Ujin59KtWRptEfMYMsOBTmSS8dqdvZE/51CNJ17cNGMaMxShnTXhcwqBFCLFpBOtkyxD
HtBxV3zwbY7O2Buu4jfhuhjTwv3Az4DTLu/nr8Vrw+phfRNIYVX/VTL8jWFgqmQcD3s6Oo+YcqXZ
W9jWQg2TAXjdLq3PX/Bzu3hlm973FDTvNJSh9UiD/3nL0LfyOXUqaLCaFmtfH3ApKtVlrzhwP29u
iGNNSE/MmFBbNF9MQLgy++8BJ5RdPWrQav9MOqJB+0yytXP0Ji0Tt2WWfJGbjWTbI5/i7Py9kWHX
62QdHitP3yA8pk6LPyRgREPa9k0uaATb5oFOCiXZ3XxMcOLHFg1luH3e1tQj6C2RBRLoDdHkQ0j5
4DswHJIPolKHkjO8cva2LdJEbCfXbUpn6MnWpLZNjo6DlJ8+L8O0mT5nvf7oG9sTwXWvaPC39u4Q
XijMOZFUIvNf7BB/CXNZ6LI1dNRgWTxQ5/KA3NTrGBlUWfNGEJ+8UU9BjQHkQnhEoQDzgvBUMh3D
xmMARWh6d2jWs1/58avyVjXD7q3nc+HP9pAuOhzLn/qMrTDBR7PhbeGRsOE0CvTLOkfPeYEyYYuk
m3AK05fiGYn+gUyBJrbuVcCiJx7+qQtblz3otfsL/qHeIprSHyZpxhuSYRzxsBkUf+QF+srUCwvR
2ovITk94Uz8+p5fhjG85BM/h3uApsRgxVM777mpQ3zC0FnyDk0/nwyQOwtjHxqm07uq63UvxxTaO
EfNhPW6tbLgeQybiiSqjcpi4hmHDVq98Ujw5YkeM8p/sa/4ldype1shZ6SuDA7HrbpNTFjdKknf4
yt13CDfTyfuNIz11qrEDZCBuNU7ffc8phHu8GHYsLBiG8Nv2zK2Bz7jkfHFUeRwBJpsmOeTbm7MU
jBzawm8GO2fsTMhPwav4eM+sY6PDFFhE2MHvAPEB9hWsEQTe+Xd5/vtcaB7gCaeQIVOkWdB/OS5d
09MZL1PCJjW9nKEnHG8Itk8LuilpS9uOfmaRYfBn2z9ck4GdDuuD4h0+2haZ3W5+X5KdOZ/p7UfS
eyhFsEjlHURT1sYo+o/kFdLBZVREH5m0WnTV/MZ+oto7dgKIxs29ozfSHnwp2AXCVdp/kMk0mKHD
xcTOdo7pZXAyC6cXCAeZVDKa0giDKCZYsGRTrR39XCatdMwHFtcdU65umWlIFkKrpB3L/4olThHn
cYGpQvTkQ9wsMsm5kCSak+GB8PQnCGZY9vIzvXjnMSUl1L0FNLVbCKPt+GVIWPTdXfudg1WHcA3x
g3BsBM/xh384DfEwgO+qV+jsUeX8FaFQnH8MOexAqzjCXr4xeMxYNASP1mDBChf4Ltk+GDFz0aob
VB4ZTLKj2X632O57mD1Zvrwk+RLTfV5MZzm7GNXdndNNyBxe98vT1sfzYlkzWktoH+LB0bpQaS8j
BMa4krhzWuUwMk4zknBkixfe592P8YbgHYmMhKcOoxZe85REQpxNxc1mGl0S5EY81qYN5wM9JgT8
eEVRg+sCHJ0JF5pYo8zJGP8/iTWKP4TkduFASMYToqaqxMAy5J00oe9ROECTwrIjZgX2S2aAz2AF
9c/jjlHLLXShrKixWv2EK8KWzwiqTJnz4Iwe0/iGzRUrZdQPihJvGl9KBOW5+qxOGLhYojyAaPij
0faXiREztt2NIccoIu2ZPnWU5owbF5IjIlwIHWjmjweFdUGdS5x3O8x0uVn5A8eWhK0pCk6a4dNp
jbT7ZaKpQps0guI/I23G/PAE0AzqLOgg6N6N5DKlVumtp0g0ESnVEnfzAPyBeNBD0MuoL1csCXrc
BeQJmHGJosCT5fxyEjhIUPSRRG+4vJ0h0gwbsRKmxKZNaD0KSRCgir3S8IXFTyaDvBwI986cA5Pc
taBp0cEewpweGJ5AaXhRmIFOiUMYIRHzh8NVNB1rldMeAueINJdcl8AOrDsONhoSeWiAb1AmZnZS
Ij3BUwJEbQMU0KJqrDvwbqANCuYwJdtFIAtqaVE8G22KdtdVdUOBozWb1o0dtOn2TcmKG44ogjpr
tnkX2qucRxTNcspYCQ9ND3Yzw5bVLnkE3xF/wSWaJ8ddUrp8RCQyPETJTwTpltoEdAeitiS/gAq0
sXd/gJmGUQ07ICeVVV529L3sUWeVMfxgN45fa6gMPcxrcgCWx8euceXzPMFUKJ3eYdUJ5nHh7Oce
SRmUXaA3yOXisYxUfoozgKhXnjIJ2BQbsBGiN7sJ5Blag5RsO+B8UNO2+KRNo8GNOX2TotMm4LvY
iaerfe2xaxH56w8Qa4Gzip8SAAfATMJW/EqGGBxEMm4+/3GQQXk+Hvu2AzVf5DGcGihzvDm2MqRf
9hivzk8/rdSU3vzRBhpJn9af8puJRCZUUlxokGce1IeQdlnfOHu3ARo2HCQZuAj51hlSX4gOCN7o
lcQWal8sqjb2HChmYLoNUCHoIOn4z/33ORoCZsR2tO+L/tikK5MCbK1S9wYjQbiazwD4LeKdsVvj
jOuE/SnXNOmaO8SGpbeONK5oSx86GTR+0sMewlDCTET9e2rRPncuLYx/DvPBpsMUExonwC8PxbTE
YPMtx/D2UuBo6A1Pm8JQfiFnbNyKUHNMuUGOgA7TQHi/PDik1MzrfWYrMzp547F0FSnfVBDwQHmb
4A36pC5MAnpNgE3W6JX5A5wCTgg86XKbG9lVXLPCvUbIP51/wjkWI3xA8dngy0wQTB/MCOZ48wz3
2Zy5jOoq2i58eJJ1Aoo+wf8oi18ajN8iY1Od/SGXqk1L5opRyZMwJfTOLHsj7mPTe1EL6aE3RJqA
z4a0mjrhwQEQ5O1ySmnYCnT0tgudzYvp03UJo5KAieIAGz1GsHnDHrf8vKCPfuRGKXN2MDuIdANe
Ea5AJgH1UUMCT6RBm/yUS0QLEfG1vsZ8ro9/JjlU48L+i6loCEKkwLjWx3qFh9SHIu6Y6sl55CXd
IaUUtNOPfz3ByKgfzD6YgXoxyyI/WJpv9R+A/EsrXJ9WiTGDvra0LOqftpVQxQHjL/+ww+UMmoZM
LFOwrZ2jIp0Ew/JYAaz6vfOIGWVuh7LuZujweY3W05xYABjSRwPCdZTfD6n5PhPiyFe4tmWXwuZk
X53Hm1IAb6g3qf1tXFJNNiOYj/bQLocx9n4OVFo9Pi/iztldHiBrGI0h9awOkZvNKq008QCMKChc
XOCpIcnPPS9PveHHbZEm8cC0DHUmlIw8ir+s13DhkavjwU5S7HaH6zWL8wVf8XmjEFWssPGxxXfx
7oXw52iXfQM6HMrqOHQrPkTRGd3TF4iP4I2D+oqmbEj/dtJMWxRfjgdj2FtvtZ/h8GXlQ1IywtcV
Vuj5EV3TISoEgwP9e0MhvqqkKrD3wjTh/iSOcqfwqYxEEmF8qvCRPsAbDLVduN7D2bCYzaiIlVvn
bRzG8pEfLsK5ICM0xx4DBrPtNRLNDo1wrkyUhuylpmDWYpvGwGN2sJiprfYuW/wknmIRhgY9g6uW
7PPKEkHEuFF40mokGiMEj4feaaX1udl7aWg4UhSVRhOV6xURI6FIghHfGtDPg5jPdY305gDZmDqR
O+P0MIcYlXhb285zIMUh0lavNaxRNtWYqbcafgIiWjvbJkkzeliTDDcTSrnAw9/oGYZOR5Ely1uH
CXqQS6hHOWR1+ovhXtADVX9Z5VclBlvIW50Dm++AlJzbzZSgfKMofwg7rRzDQ0IGcEFxuGAFxGqt
u5x3d5qJP1Gb7s1e5Irymxix2AMwOYYTj2TE87yFu4Xim30TnmfxZnsrGDLfu3HoqT58bor/DAES
iYGIAnHv8DyhwCVtq9NE6HN/ebMllDSfMWgDOYfs3MXmenLeOJmtk1lhsu8PEz7z3lgd1JCMXjjJ
d1bx7a7ffoIjUwfemnh3AdCAb1zVd8bSQ81zkto4Ca8eZ1Tl09o8nH3N/snV7RmNO7gmFUyPmhZ9
YIjMGOWlHmPWoq+pUdPyn0NacAd2tIwMQpvLTAcLNwpmw/VfvjZSx5wWwh/0U00hW92ZmNlvhXzw
KQcj6wvNRaP1+1ku9z+7YTd5DXgkXLL+704364aYKunfMAVoqyVUtEVAd/LUcKD6HlTIdFww3KuV
r6/gwk3rXAXtphN+FDOKnvLPLYYHnXtUg4g5PrvJBG1pzzru3ffNBdpqfzMmEcI92QrdvcPEAfM3
Iao+HVrj2Lu2mJ9IHdVcKA1W/Civ7aTuo1T/MsSMUZwWOcxfq46kFvn5FA85sx3E88auLqEW/zLq
f09Me4b8dR9cZoi4/Stqg7hGsRMN93P2OAcv7xknqLlnY30ctWg2Gw2A6VGNZ8mQPn5aoMQiLT3S
U93XO0wWEaOm5oo7Hu8lkTmTuzPdYo5T1euB0gBMQXDSrsPNENu6+FV5IAIrLi5wQNpjDYN2CmVL
h9r4gTePIlMV2ebqi1+HZGrJzaNSOjDdvuW8WtYlPIULuIf4riC1FK7uydPnV6Stda41lMTESNII
kq7FaEyC9QDh2mOBYJO7RnIDrVZNVkmETe2YNyDUMXy53g8DTKWZkwUCOxR0UnC2o+TDl884DLnw
Flt8beq45RB/fI8zm3kr3Lja7uFo31Z/WM1+xIF1EWy8J0RrJC0Sj2J9vBreo2GRrnBThBtRZIQu
oMokefuOZ9hPPybfZDTK17bWCdFfFSQwfAcRAakTYidmwnKWMpgEs1fwIlotTCQRKmGDaV92KJAP
rQoBRS+aH+rQgl72G2ASjRi8mgpygO6VE5wnMQ+nY7bgJLK3WITcyiu4GV0HDP9jLmjCqRJ6/8Eq
UQqKxT7xklwRl0fpAeXWZ/02ezDg07Z5PUcwkBkb/B5BfKDnitcNppDNwdP6QFnWQv77thcnfw8f
avAtzXNnWBgfRLVGk07cL4OkPfoyDRKCDYwOxlh0sw2i7crHzAdODkR7tFPtJp0YFPL0OvkaKPzB
I9358NRk2MY92NyoHaKI7KduTSE9lThD8mhfAD4G3jtpMG2cIc9QZ3UMG2DbIpkq0IqJtY842T2l
HKYSa4xpp6+8Ts6JEFwo8yL6wHMs/EVXBbvcHyLlaY3jFUJW47L5wxnoql2txQh4qkBDmlvvdTSl
YoOoMo2iR3JIplEzNufgForNbz/Vit1N+Rzd4T41uceKJVr0y02teoaWe38Uxkjcifiod1LLzV9D
XmiD/js3RkxKhM4mQ6x8en7ilFFheW18vYPBuDXMV7K98gen+cDvnxPoIf7O3ZAeF+64B6XB5gXh
4eJLkHb7Aan6e416gsrbLph2A1MSl3lSeGFp5nBIKOpn6aZk3SGL0bdre+Oo9CQrlNbhgmNVM4Ld
Pk7HDL5Cd0zS/SUdjMxgf+AVD5qpI1mOr1dKWfw/WcQV8AmsJBU7Ge4bIvPz5g3LHgpMTEsK11pK
aILDt5JUR5C4BdbRHg+HuFIheOFaiyC7cTxJ01pcfbLhQUWJk8Q+sZyUOoUAIDHKMxJGaEDtPblk
X1xnT6ZUn9PCYVQ3FAubfwWxHfEL4l9YpPHZBzLG2XTY9RdOAZYECOPhbA6abuGdkm3rcea1Rleu
7kT3nFZDbbmeKUjAweDhSRjEWg4/cOh++O8yXsthWk9pWA4eBqRPZN4xBgyi8RZWAYJy681oeRo9
MUgXuWeCypVvBnj8Un6DDzzoetI2Eca7eNsAeBnecSsWgosxTrIf+ex2E0EsNeePPnKcs5mORCNz
sYMQcrxY9Qhg9KsTS4/I7BRWijp6BV7sjw68pE6RVhDkSB6pIsEPp811JCjAULDDGODIHjN04W0C
qFHdZhQF0sHiKS9GlFm2xHDk4jw7+5HEc+j1hFMEsfHZshfeAqgFbU0GmFd2uOgzJqJejIRP+prI
xZOTMi7GPIBWRUvkyih5jOV6waqlS32OZ9NNMwEIWFMZ9wF20lBFH16L2I7yxalUu7luTl+CvAGk
RSfAmBe+y3WraTLQfLJafUqgKYT1Mkm5ZkjqvW1mScIgm7sxYcwqv/wVe4DsDCx2J4Rf3XRsxip3
pH3naSu2FVUwU8a3lMJYisCFARFaeDT8GgyLvTrZIiQJLcFM232DlxLdFD5jVtsCVHedzhXD1Vxy
evHS1Dek7vKb2LlTMHqka0nYNZxP2nQQ2635tjbmnQLAdkNGs73ZDtxz+KOIYK3GFQ/anVfGsWfQ
sJJg7nmA9JyTWUz0usWxDR4pfeT7UlApIBsfAZyEr2x7YJIzbwTxJ8+DemVOzJma3XnHeNBEiUG2
5IWoHhbDCkWnH4bnYZvcpmtMFm7raIYOLHXnu8FpozSAi0AldDxF2RdIA5ucaAc9BBwMU9pF2fZY
0C66KpoWf60I/GUpFVvj1ZHrjRvQwZo3u9JxI/2LtpwUOmukf0xw6HLuSVyJl/RaFsb8gRUAGw5D
42x7m9C3ojjiCm/+J7RDlmT6MyeETqNYEONNU6Rer045SuuDT3SyS34HjSGG+IaNeNLKLe5EdgH3
IQXl4PVycmoU/xYzPBWRvqo4Kcse7ofo5lgh6qxCymsBRiIpCL5Ef/uHPR2ryitNJk2fuuWvd4kV
P/XX0TGyeN60SbkemkXNR+SL7Vp8OphmUEKmqwO0zWB4jMHGQOY0MpPPALHsROqDcObTDQcQsFDb
3rmnM8eZPQzrrcQwgPIcYCjLHMvIQyPZNuCwJPtItsFBzUVcWy3jFa6+xNwBdvbKCduOVBjXLx04
enITZqCBoEwb6RWgJF55mT7Tkxu1AY+D7TWMVxFZgASBH9bMkr8w38C4w27HkqYz3ABEgk3P3wmP
qTvj1TKyxdLYiiab+NQDPBy/ZlIHsleP/P7PLjQwcflH0pktqYotYfiJiJAZbmXGAefSujG0dhUg
Isgk8PTno89Nd3TE7tolLnJl/lMSA7JysYJPYNPqPjWkcD2/xgb/Jmd8B0HSeq0H+s3rwHjk8Qo8
ANCnwetX9MAJmJtUx2sWzE1gxt+ZRtPCV0LCzS64ul9feeAtYSWZ9iYsgjM0WId8urs5bsnmG6wY
ag2qiyBPnBwAzYrltkdsyvwUFFdNwE7c1O6XTHTwQLz2Lb8m7cE0cza8IWbtaNX8jPfvTYdh+lv0
meCOczHqfqiBHnlELgFjW17PaIpkW5j7mmvVMjDB43pXLOnWrkmzBQD1bZSFe3w6aBUmIoV6tkBs
Mz0agHJTotS+rW++GwPO02k/LKT2v+bNk0gdEjAAyQOSB7tpvxl8K0eMkdG5OKTLO+slt42rBb+/
GOp504DUputt4odawykN+Mrpa+NOW010YfFTnCkmjPcTl0bTkzugkKMFEzFd2NqFHeHKngOEoLDh
cn2+5ibwxDQOTy5QVqVdYaspar/sKR9sEUTzfp2IrMJS6m9JcuvV4W06w/NHXdSWbCdWXllPamDw
n7wut+Bi4m3qZ77sv1fCuvEfL1+nzc1XomiJ94olIpoVd1GhYEVYviLDntbU94t0W8iLQrMe+1hb
G/z7R3QnXUPiNSx1z/wP1Va3vkq+7/yYh2OgnD4rMUVrt0/xtwupWyNlvOW74jbNHlyxr41MPjl3
I4ElqT8NqzqTG8XZEehJWLzN32tscAl/sWv3OFbey5Wcq9fh8sf5a79cGEjlD3iUbPB0lcBHVAFi
GS7rN9u0JEtimXEdGuuUEW9EIVuwfpysm2W175N5MRAlMIFHU4U3bG0J9uOk4XRVoCzxM08J+sUT
qTg1R4NpJZtNtovwkHvPe/xNcAPMB0mUOkZvEpQQrD53gqdu9dJ63Z6L5GpX4pEupqXeUU0t0Ysh
y1AocxhEPup3tp1Wd1e8NBOji0rBXGeeOlkNEKn0QLUlgF0aEp+xZMjARzJaFdt+M0+jM0R9cd31
RZghR4kM9JmJXzDdG/N+xgbwbkrenzzI6c6MmOGGisVYT9QNMiSU9LT7yEAmV0diSXwpfzbK+JC0
jxfRHUJhkdE6QiTMx0OdhplGqOU6XdA6qwvJKYjPNCPCM9ej+54MnBoJUVN/N5VxwuyG+WfwdSAc
vmcmmNXMgZZaGN4H3qCcpHPoroPxXOxoL1/loQzugZrxhCXr4zzfq7RYzwZHHlxFcEh2Y3snphSu
biP4rfadT62hcZ3MozR1Lox8/W0ESvDZAGkN9K10k0ymp0Sg9JuL62eu9aFykQIp+m+H+aJGuKLu
HneCQbm1wD/Rf6bx3MSHrv1jjZFn7Evnt4owC5i2vI6d+wigz9oXrDUeUc1ORr3V6KNTYV5OaGB/
JQoAyRGsYb9yjdPMGWnBNPDrhbCruTMzv90x7MTNLje/tOY+czpojwFfKSpUefmyp1yaiVU2HeIE
no+wGqj6hLdu3mueBR6BpwMKwiJk7Vhpx+ZHPoPu4glXZ/+17fhiX4TdoXOydOe/w0QcrzjXUwdF
F0er86+hTnEF3HxAHtCQ0cI15iQIUsKoXv0SyrHX+aPDqluwkjxo3BFzORGJvKKCU22IomhJsubb
nYXPxiv+WHdOc7soRkBsVpt+0PpURPSwjMKJPozqI+I/WZzgtZjHlTo93Rdik30//6nt3nmumym1
inyUa9jRkyCYYjqWeZgm4MtVnEQw7JcW7at9j3cdTHTUJyTE40LvNvG3aVV866I7nW9WTrriPstW
BR92JFs2acgDmbLIq0XMjuR5T8uYHzUqXvEnRKoLP0oMAtFOwELYEDNI+aSyhQgo/DigACBdFoPz
LkZdzYDPjI6Sal6dJHdmd7vee8hut1UF7BJ2EQ346FH5Uwt4qqgW2PXOa6ftR/TpaUqszjHpv5F4
FLO/Tel/1QJJOlj+OWo0f3o7fxELa54eTB48wkfnqs9Vlm0A8yrZB6+p9ElYVYGJIkkZF+orYPTg
OX+Q/HOhPAs/y9b1J3gn4YdpVrBlbG2JJx2RSrSfwOALpJHJsG24sezW3+ryPY1aL7Ag2LWhdFsd
GRvxsR1sUBinfmFsxtp7z+Dq0AagZZAKLzGBU96RTs9YYyAPknqlyYex80wQ5MElyriJPcKs1dbq
Hsf0VlAdylM9BhDc+vSlcc01y9IIMmov/tubZDX/WtIHdNkqJRpI9JrMJ2Srza8pgk1MSMmq9Z9H
Q4lylSX2WenQaAqq1QsYcPidUV2jkjYbu4z9xRP5YeklyFfQRsBCF39w+u2JNlCKXVm5P8wp9YIE
BBI/yETDDGDFtCZrkrm6pegm17lN+AExv7oQVssSpgVZrAjFoxWnmYKVdNxcZ55AVWOt9Oi34Wcb
z+ZyF6DARTeyLFq3IQD6OkEvsha0XIYRn4ePLGI+XrenZkMzs6Jf7FA9UBTTaSpE/fC88Gy/el+6
cdlWKCMsY9n8XcnDiBfVJG5G/BCOjF8nzixIu7LpfbZ+HVrTEohZoq9gLPrTXzwNfYO3k7IKc2bp
UXnR8STwF7KJ4itGwGIgyiD32LDL6aaZWjWPx0e86+CZfvWyXnhLdifaeeY8ySpBS7DXERlz9crc
zWJXnWhb1efyJ/1wuMWvEBkPKr7rsv6mz/8q+RS5k/laaEaI/34SD4Hj1QGp+myH0Cwu+iIOy+iF
LtWhDCrjqqzFuYTNEekuG0CePhqKdE0IkN3uWfFHas+GOLGz9Fdu5IUmzF97+eF+MnsKpG9IAuEm
oEtaDKPVbd6r2WX0Bbwldu2RhfE+0swSMq+ee+qK6j4O3Nkt2Q9Wrzrl1bt6+VpE1YEzivS6nywN
MBHO3NdP+/D1n+dhZvCnPyQbrThZWnPMW/eVnvQ2uKqhoV9EeW0eWPwSTLEEi0T6fSdWbK5x6M28
YlG413NOjCl4WYS6RArR3CNYR6NySXVb6cHAEP/2xEsUhtvyjst+shI38Vd6ekooBKrAbk+8SIJE
YRZ8HXnoonZmf71NDiPp85b49XBfqldCHC2IfWLRvGwTyc+h26e3+GHdO4TAxddjJRfL9i6DaFCZ
RPhi+Vzi0lyK9jusreE4haglPxjBXI0L04dmHN0mtel+SSWfvqMBy6fVTKnFw66XqUdLtfK5L4xv
Bqmkc/7wfyvLLBKC2ZpDSu5bafjjsuwoOQ5HnJYEqgjjFFuWD6pkc81iQOMJSLn3yUnZ8hh2hj8x
igHbKvtRbXvOPJ7yc7OQ9jl6AFqPde+PAfMBKzxPNGxRcWxSyMg0zH2SsxYNOm1w7DD+vm4AMY6Z
J1jFarpsrptOdEDOH4TC/HYsBOB5wQr2zpu0s2kfNjJRE5hnRE9ScbjdLp1zGJ/L8Z+y022UzqQe
qZbwsmrUE+5rZTRYEAHiQD941gfC5a83akaRE5Bekgvl00A9MWvaxorwK5ZNbTH9cjH8Go5ResrT
EQ44WXlLM0Jnrk7+lWZniQZYH1wgX1V1quA9802y/H/1BTsykIlcA+PyATTY1Bw/rpjksxCqkFt7
IJMVvhb+9kDglLzMb3wB5IiRFZbntmLuR6xj/RS8nq4fh/fNCHMibm/v73GBdCr7JplYu816i+k7
zzwJIqNcDsJJfjsaorBFOjpT6OehJLpEcmDcyDUikFIKzPUMY/WXdFBie3oHoeFjv6ZsV4r3Tr1y
USKPXeXeSEaSdgKOguvGi4pvg/NPcQ8Sgp7QgmlrdswTcwFlvKdcYisU/9GZiw8vZRrmWxjwoaQg
TJb6lbjo9MaFsDYxt9GSIFdAGeGjajhU7gwcHKDr53GIF9OtJjfcwtOMfO2dngUsr0A9kEVOzy+t
ZuEkuxKXkjZn4KB4Pb14K6wLr9nTy0yPFU8Hu5/MmjaghkU/x+vhT3fvxmaIJO2eHljX0IbFRVsM
e1gSGPAm7Hy6nyhxM2Hyax+fayPC3RYxN0oqk9hQuGnB/t5+oa5guytnXOekxsu78bNUgnIxAo2v
i4dXtRueMEz7rNv2hssUkESjj1Nz0cgbgzpMHwJTe1KeHnb0xJlQw9fPbEum8Yprm7o4TcpMKW62
eOJvQ/6Oro8slpXqDOfBJlFg3/zGLm4Aa7RSS9ug/p2yqThlw8OZPkW3ESZ1IyMAS0Qow8fs20Ba
hp74H7OXz5WIGAC2HwUJ2hlgd+ntyntlm9Ghn8DUeaL5r7pr6PeO6HaMuamv+Ev0r7d3vYDLyD1T
axyCo6g2CEX/xU+fqRYjsLrtnfqgewzCKJl1Ut0IJjM8g+iSjw2ZgKJlikM+GJe3J89HbDMpxaVi
E4iwRsrsF7RU/gvAU6cTmuer+/sk6McnjFzspbtqMmnTZRh/MGIqcaf/lFCjTwSIu3HR1yxnENzH
uCZ4j+tUZhz5d32yyHVeQ95JVr+MaRS4KN6nXPJM4TkXqEP9YpY7n/8uKYSx1sxrJoUUg5BB4FRi
f+CH3oxYKmOjVyEeRPAZsx9Tm6Q9nFw73wIGfJx3WLy8922E2ANSUByerSMzVTGJ+Rmn9r+B448L
UhGDJmG2sNOnn+ahMV17qSODoilsXC83qQnAjKJyRXjRK+ANJiJKcgSTev/Kl3wsW5oCyQpcbCR5
ecllerWZblyF7emO7F5V93XJtuy9wkVMlOFwfBw+f/loAWiPiAhyW1Wc+uXFSE8AWfyB5bJHNLKj
Fj6MecdbHz5jWkPC8RCVVh0ImDjasKfv3prgKDTdmIB/33EgIM7oIrmzmqtNt68t5e0gzePDBz9r
EfY+c8bop1u2VKXPTZOv8sypSDqDGWY2Mp34OOVjgSb09xo+Neer3L5cvcIPH/aPKMu41ZrP75tZ
s43Ezr2WR347RbFH2Vff3kdhnoDplWi5MWn0lkkUAY0I9lt9w253jfhum7GcvUwc4HsfIB4l3TQh
HxwR16MNZUR5Wk5++2LW249zfOy/auLNp8zIci+wKuw4BgV5ZRy+KGbKXSlHeXRrJLloBEpfuCWD
86DvcKw4eFRzdYIcpvn1iA0D0BTcTQYvbeazSPbiqw+wEyMCji+fFmyz+qK+IoIgipBMoGohybZx
APDYt+unAg7ftdY7TFxmiaeOw0LPUSHdZCvHFcIhYgxCJ05EnOqytPdLdX4kXOEWXxJAcUXuKM18
qHELRsrhujRotUZ/+srmHfMah+s8hAqRs8WNEYP5l8zLadyhFYdHYbKFh/z+VZyeuWRkXTJ5ReGk
Gl5pYsD/kG4rnFTukLlXYlj12NHLrQnb/e96EhcvdrFxTLNvxst/E8au+cLqsegcDVAQ+/Ryg1zS
S/7U8IkG8NLc8oMSpUvdtIoXoJy6A4xv2da36/l1ervZx3PuDAQTPODw4c7IB5y0WnxQdqr/Z1No
hmgMZ+6NGk1FsaTzx21IXiAr/183kJwFrdvrlszeebYlBNKL2Nfhh3FeHSjlE2+SW/q3cOsp0R+H
i59I+VvFG+ntgDit9F8HQkMZ8DKH5GTvykp3JAqnB1DqWQHtMx0EAdRdmBeQuRlwFHETmIrOs4tw
emS+OhBitfjYObGv5zEc/nFPND4x7uU95joBOylBDsJ0u3lx8geP96pBpQ1o/nbG67Z6uR8TfCSV
vcpkqE6chiUk1dTSyZqfT3SNwraUo9kcTF/TXVCCerANdMIMX0haDRISlklQVPP0j4FG+6bgKtuq
srWXR47Wp/g1x3Ux+tqRqB5SH/3KxZ4FkkcgRuOG9QI37CvQ+VYbMDTGLA6F29CSuMnhWloavmlS
oExCZi2DjB6rJP7B8NQzh7jYFRZ7jOzUuudr9Gg0IZJN/T682dBIvwEv4RLD7Ek0tf8+Vrp7RcI6
XhUMWuY8DlAWj35y7vctBDpdnjv7q5bxqXu5D2ku//SofnpehquLDYOY2z025Jge7m86NtTIywuu
avx4PSwmFpIkYhxSVhDfegM1PAYtEJVgi8gxx502zxkz+MJPsmRngN4trgWuGsFvJpQIdzEkAnhS
CTwUL18nmdygq3/IQb/smlSzq+hNt1bu0TowEEzLtvwpRGcICVd0m0URPlTrpKMy6e/pCmh/+VxI
PyLe7vXVLQTUOq9dEREYNoHOyDthIkfwmLdnWu05GYGBguemnJgPonD3xkH0stwqOeTReLukOKvU
Xf6bhiL9qsKUEanr+ozdao5YjHkaCpKKRDlSl/kpvj/R6f0oHtrCGAHwTmOs4qqaVT/jMqdM/CS3
TtjUduyxmuvPjGiqX3Wg/1xDaF/rcxG37RmFE58YfW3s0Pd4HQXQXFXUH7IvlTlAyw+fdKkvaO75
RPqKAUCnO/aGykZ9tVDsqtgY15CcAZ10ibnq8QO1M2l6AwjDRDiBOaMvypY1+l5CPealYeGWzh1t
7hSCl4yODr4lwVzT4k4vteJ8Kt9ErYHUAnHloiHufJ4zpzB5EGfsCR4tkjNL5joEYX1m5Lp1mvss
nP7pf5bvQ0ciHeoKUFV79pMv4yUFZ3flhA1HWpHdw+YCdlKLUGmSl13mVU9FfLduOaoSSkBp/jj+
XYYoDQbAfXY8zBXaJG3moupjayxg3+rh5WQ5PRIrWee109rd2sfKPs8CqvXji+0OF7D5WMdi9ChJ
1AwpYXKIsmqTONt/AptvrJLm+htOlKXYHXdDe7s/bGMpexdhO+TEPP947Tfw8wXZJMGbiW4/oXbc
hyd+UHvZH3PlJezJ4fyvUrBB4zexZ3tzRULUrzZfcmWT+tnSSVjXvYgTYsklA2FMf/n4ESzGNC7E
J0sc+11teu9gIEAywOm3qMH226UI1Uw3JaLmcaWacdUTh3lekMYzl7cVpiZxbh5fadARyLDRc19q
Dy8wY+bnl/9o+W1QWwv/ZPFYsLyKA9EvpQ+0DHtm1dJ5KlHzxW6NHrMBIMvsbjTRp4lAQPBMCKAr
LmSCtGCggGLI1p4w7iTBv3LlXNSrhaludkY+eZ3u3jk1lkzf13PbMFCV/enFlohso/b/TNWTAeC+
WYjwO0Ckd4qvk/UknoU376kwrdQoALdw/Ghh66g/xA1iUB8DxnsKV4LOQbtpaC49Upv5xsk8/C+1
WuI+6C4xo0f8PWX+4lRiQBVdlPpsjvHiBRcAB92f3Dk4PpGeh8SMHlEYTWArdzPgB7XUfsHLzlaz
X35rKSxdY8NnSQR+IBfQjiEqYgDmivbykqI1Ifj88lS4D7ARwvH3eopycVwDlSMV7y6bMClTDC90
yusCFLljr+na7Oc1mNBm2sj58Silcxqk4iR57x3T9D3lecaIO7q3nbL7It7Kki+YE1qstAgbYa7Y
bsvPjUDFWqpwiSuUZlrirUgvcRDLcD/TNS/MH8yRldvWzih69bJmmQA5zXlQ2ykRxVgn38UEaXb3
OA6QvDz29S8KVDRgtALTb6IJS5nFkpId00FU84Gc5Ykm6A7gbJ8/RHsSSac3DUjCeQhhrC3Ma0ga
TlgBKLIGNmAb47+H1yImQu3BXRHbSgj9owQ68qIeltOIWDZDPrA98dRvj2v6eWc9Lrc1xIR5y47i
AhtpkC8v4x+w8zzeRor3XL7QmZS1rf09//X/rsFP9ChsLFzeTLEVyOVaJR82eK+HyeytslvwY7H+
bj9bkg6KQX0nbtJ7QbiAuicRSLkJ+IQd+t04HF68r7LCJadtdKf0EXgKJyVDxjqKYRp7625wynIj
gdD80X9f4egxTlE3a5stW2WO6BMf4QYzbnMy2unqqG0ljxQMofpeuJ75+Z8PqHT++4ILFXjh8WEh
N1y79wr9UO/zlfHKhh9v+HCFKRgWdZzFLDwBBZrDRrpgygEFGb/gz9vDpHuWglkXIJVjEbyk0TmM
CxFdIwIMuoRh3v97RAiCfp9X973a/RQbORwiqtc1mAUGAwSSolmQQl6wORmB9xCJKDz5nWxJt7s9
CzlEC+oavRq8nCX475u6BMC8l+xM6NH0SeRmy2H+D2ESavGRiANErio7lxNgUv08kvM7vG2k01kw
1a6xdt+dV4UztFrh+zKgshmtN4EuLmQpm6AO9HdJEVyD8uOOhvu6cyW9usfEaDwmqpY+Ukyijd79
tNqSzsV8hOZxyC9IgjM0CeipK/zzXRQ79OvPG+08T/A3RvPQE5jaWlkAIUEGVIT6tYTKDNsUKT2L
AUZ/xiF1DWR2mMvIql3ltLKfg4b32xM2r8KN7YLKdDHW+T7/aaxmJPjTNfmKqOLihqQAVdo+ssDc
yiFvthEV6bzK/zSugFZwtcYasQnqyCMluhxa9V9GmKb9e31BWJnW70S/Ft60jqi8w3DANdXClCpR
OVxOcUDerRjSB0VFkG3SjXGuuSFoCmgRoVfUUPyT/zhz5U07pxvsz9Up3ox/VyyBINIhKuT8QNhP
74jQYblbeqk9I5+wWnUrCXGeTMJmRfwFPmK/cEmVWeX7JJx9ZRE7ftDkGV9lWEQpYYmZO3zJoMog
e5lLIQ50W3PYdLIgP2GtB+bG3DxXxo59aA9CIHCPkEd2JAKnpT9igWRKsl46URJi4ZaSW2Z2bQCQ
uk9l8YJh1LEVr0XCvd3e4akSMebK6JPDgRuXrMA3mAzajnXGla84Wgu34nYEMGJFvrQXEbN7vJT2
yZ+4lbdcgjgrnMoRvrsQYfBzUfncu/UF4bIv8VYhRz1Il2dtSRehsvSdFlRf+lq5KJuysDvAHGDy
pbZkQYT0rya9BBZUt2aRFClRttS/VRbaIkYQjn04efNNr1yXa8ZNNvssr+iP8mB2Nrf18r82B422
TFokcVqHxFdgw0ZnWI4OQxSRhUKgBsRswFQSLewlTh01Xg5BljiFW23jc7Nto+pbWSiLZpVFcVSu
ZgvpK9+/tlWoLLu1eMsvVrUDtA2FcLzVh/FUQfiejXOpzfvc5pFlBxjoTfUMpTPPEzwONR0N/TB/
3IazBCz6k5xS2jDTui6ZPFb6DoShpHuWNgKQV3bkhojpmH6lDcVmj5OKrvr1pQNDbODbleD59bgn
947/RuvQheMW9zsa95FzxVlz+ZXnHWGUhT2zhZCCKbnpv/yQ7NqldjYiiDFYrJNBRvzqudDsapJT
HOS1FExrOPB2BppruMmiWWuuSZ9mbh83FbWXSOgp38K4zVCn0xCfikNKeUvWjzWJnLhCGtzrgy1b
D/8ooIUnJs6rVuWvuXn8XnnHjsK/pycQeq7+M5di8DyL++c5/Xudy/PMM47As+X5epx52gp8uP5L
KAw/2SnFrRifxD06XwYcFaSrnVfn7qfkf3ue3/540f8V9wHFIVGTq+QoMenj9CIlXf1MO7Lj/fM3
3r+UKUwvjYZ7TK7YXUDyuDAv6RT09gJsurdfz6O+0QPmNdWWWAibL2KWI6vRELKCgwZ1md2E6HXQ
/qQ3qg32wrDVoYaBKrbTpqLUKdnHDjtWrwgNqY+lQT/72qPUQzSGVQ6xkEKOAnKPA2yVEjZL9czA
N0kODO8VfP7YUsFr9fcI0lN8GrbP8wun5myn1FPnpACHlnOJr3tXIPS/2h/iqqYEkjh6eOrl/WXa
KrkakFYP7rj/0naEILXJAMmjPEIRnO9nCwF4udPZ9fzwzCClmAx+e59+BCUDoDog3XMzQ3K6kHYC
NPXrXJ2ZfiVK4k9bL9MXFcPP1VAVApEsUOq0UtjKK+Bx6pCdpaPOFu96bVij7ugpbhNkhN6HFoq+
dphfc4fuTskJu4FdMkzn3DAVeYTzbScDJ1HCLO8z2jXHhG+SgmW+loKb3o3cF/iFav/fDCl+PW2U
JH9mpDzBWt+JvLk6KA484dIQR93aPB3z6rczbMyk7AgPB96aMczKwRoRHJE7CmJSWK8t6eIZNB2R
2wEub56nYclHraETmQ8fgKG3m5gLobc7ddt26P2iTLm/SfXg5XCfPHWwfBGgnIEF6EPYvgHUgFFa
mo/qaXMTZUGW2IK2ELw6YH4Qnf7t1kFrS+cnttx6mV8ZyNqgBrdxmvUntdmCQVge3A2DMmVkdBhR
Wnv8g8tfygSAJN81pbNHKdS5RO7GFiG6puFUQ9gWwWDMP6VvQrX/NqRdERaJHsdhXfzxeazyO+ya
8kXKehvHhAeDvgHpuvxzmBOy22ULhrP0G5CU4zskviha6ceJVTZbbnuE470HHknAS3dn480jqj/+
eE+Q7LPHZfWsF1cYExiez2r04y0L4tAqdHAwuLwJdfdZKYz+A85hx18y+QmobEjB2NwwgCOimAQi
+rqyTWkWNSUTwUMP0U7OoHtWeQG4wOS/1VrWIlnvp5NmG0YaTtIVeDr4zVZYqF5B17nPPYKWOgmh
A8R2nUSEj7Ai1Znq1fUnQw1+kLeETg2bHvHZAuLHahazzq+YiRKfRBI+oNn/sMXsGp9mJL9X8zd1
QN+muv84Zdzjg5+Tjop+gsHAG6Z8GSSCeXNR1w/OJAT7EWlDr61MJYIDJv4kTddds5ZElzJei2yD
XsvVPuGIX8TZ3BsJ3JAcbATtqt8PfN0BexamPXdgr0x1ZTNHxZXGDkojjXHkTnei5wvmzXwJmPB6
OcNsLdllWLZ2S97ljvRPSBtyhXs7n30ZVyJY55mwKI8PhxxulKtUTC6EPHr3p/7Y7Eo0LUZggnis
+sIXYOZ8lXVCWMMIrh2sXPdb+0vl5T8Lnf1EuALaE5X+dZl8gQpaKan+foeExvukazlxGWonnfw4
Z91Q5r2a9Ux3QGRAWum3ibzb863B4KmiU3RBri2nZxZMurFJNuKWGBGvkOTftL1l1CNtMv4pgcDg
LrnvfwVkVLbnLbTT1lPaeS54neLpsH5cNyDtlrCGPoJtRxZyfBW0fUBkosNVav69VUsBjlZRURAw
/ddZdMY9TbO66JC3CU+vH4K3/KMfhUdI01/l4J1i6eXdHjBsWpJjFC47kyZhUGIbnc95jbrScRnf
O4Z39HTMt6TveoyHu9lPwngHzi9bCrRWdaK/5fvKaueNv/pjlzOfSzKxeanZXjH/ZWBhxFSnAajS
5/AwKYDXtkcNCpsyzLWnNYh2NYA/WzNgWaYqKjFQx7l9INfVonypr7j5vVmgHa4HZaMExj9to10g
2yHV5HuVkP0Erg/izXCHZvve4MK7SMS82MDByCcxLQ6bAan9JPYDZ6KHYO0RNHGKJ9cVTzWdI/QJ
lsHYqv9VvV1LtljNX39xMO50PIEXgGbpoFWIpkeiZEVbWOnbhk6SgThQv1VuFGzkbIcyoQz4py3u
Hn9KRIjbtgs7wDEHISfjZ7VIV20H2A6zYkPBCGtOT04151lhFPHfyvwhAHKOU6Uqfms2WANYHxiS
BkfzFBa4wV9xGat+FqL79mHijtcNOkOCbL9MfWLQOYvFUUQ/mnJd839/tyVVI4aEMAD+KhR7P+M2
Xjbhi36odJg1znwl5g2d3tyQrCfiNAEDLLXZBhebWmFPWDWO+T2GuAQepyf3XiiwVs8gLcTTPfIK
DbYoTCk472Xy4h/PHDKFpQLKj+5JxIxWt3hjgA5SqU/UEjyf72W7jK0bPh1IVIY/c6NuHmA7ax2F
wjE5avSzvhBUxzyiswRTmuIz6bskF9Aeae+e/bhTRlripV9gXUy9RLDi3rjoAVcgUwT3p76Rdee6
rr+M3fteLx6/j6N6efw+V1Q4EBeapG+zcBETSLQsE42w/dB0H0p2Cmi2QDLcGypAnUvo4ljd9XSG
EOkUiRjJIUeLQNKnDovDS4TIVtuZXVAz41MBONzzqtihtTG7Vap/v4odt1Shh6VmNVzgT8mqjorp
iszgQHwRI1iEmupuHnRb4ooiJY7Y127wDNECbsxsBVIuczpCvf0YS+hOckFOEQwFMighDmW8mTTl
NbA/SrOjwRTDMEiUVGprktMA4yZ+pq/4gAorDT0epVGGXL5D89VXtwzNQTKPi+20vaLjVj5LLnPr
5wdWiOSvozHn4CuRMFthdxBGv0+tYT/zX78qQX59aG4Kd1q72QZSSkKusBVpAlX303qMCNAs3V0I
G7ZWEj1pf9we8AW+BSZFLhbpwUAG47zUxbiOj5QXVQla7kPJzQCgOCawPBC+D0/Cde+YN6NBjnXT
j0owsJBlq+eeTuYgkxGR9N7DQyuzTUJ9CGeFP2beFPxHqOLnTuD80eS8wmOnfBZnnGGSnUmoHflv
9djFfIm2GSj0wpT2X4N/B8q3kntA6Z6wIDPjwYEp2AnQeChrLp/Gea0NBCrLmendXuvs32zJ/PNy
qHvKkqToZnsFJ8YFsGIOSeyn8/jl+/yguoj0S22wvph4B6eGif1tZ3b52xCp9xMjPKvsHkwFukYy
rFpf6BKDFATiaGeS1/MjO4t4mUkNHCBL6zYS6WKxNazKADXQ8/OFZqMO+8+0/WsKQ5yCEvvI9K84
gNCTQntI80SmqJEWJOKxML6xIc52ZnvQZ4vqukPvAM8p7dv769jTAWnrSiOvC/yBU8i5BqZyLtKT
pThlwuqUNX+NLM+NdIv6CJwL7SwdYsstiUUAMwx2BEmdJ7FzrddlY9Pho7aZEZbFC+UhA0C2N8DW
Q1yQ//zd0EXudDxtlSc61/PzxtTIzwjQ17IlzP9o3y9E9o9twdCvrUGkgc15y7bDPt/E2PQOEGoT
SOpKhANapOcqcIrPXdMtFTduQw1EVba4Ti7Xf4jx8aJTKUF8pIO+ko01zQZVJYQ7oLPgfXly7/ch
69pofeVu9278T8DrzoI07x8d00q0GlQny0x1JGDWg7B5WLFu88xnftcTR6OxyIzA0Hrxf6kuRF1W
uz0EwhQ5w+Ks2Z+MwEImEM377gKxw1LBmkG+Dvp2HtejcOsvGvxH2Lx3MsQI8in0FxQWHnmggdi9
/afhZYr7XLZD9PjsdTRFUvh+Ww3qL/gGPRj+6lOxHrkdbrXi8k1cs1BHPyWL9odAyavDlijMZttr
GiABbfTA2DK2IPkUw/okkKBWQ/r/j6TzWnJUyaLoFxGBkxCveBACeVMvhKSWAxmQwX39rLwTN3qi
q6eqJEGSec4+24Rv3cbCuOKWPl2Fdfn2nuF12q37uL8mPMQ/Sh5XeoddBFRcbvXZrwhkTvXfiqYW
zuZfrTqyMmPb1LbfUchX3977PZx2W3s56YlQC1uP/RZj9rDEkMuhX2A7taR/j4qYElJ4ipEltdF3
gO0z7/6NFwvaT2NNJPzs7stjxbQvhdfCDYzBo54QDjE/oGOt8MPUS5dnYEp21px9/ccENWHBPo8I
pj9uNtHQ7mLV3SHSlQFfGIWK3Wtkc5pxcr3XuGYML/7jnzIxGyubZ1raYZzVHKV45H42kMegMbFe
i/EALB0fY3pk3TJa/8kuP6lSLtj6xQiRffc6y7sI//pR5T99ylORzfcZsw1g5JNki8uFDw50ArIk
g5I81WBAOhSeyOOTKJnYHXj3l0iD8JfbGrX+i54TR9dNQUUG6AVjYQj2LZwlLhETBPzHcGhgOI6g
gZrEYNp0dcy3d9PWHNOAW4Ayl6s4pdFJqMue+ouQLsjQIcBzRaQsnIPh40+TA4Xx3P6xMBrrdbiM
rHNSzjEV4MsPhptdmN/d+6qp19olyoqZBApeMXhAIDxiOwLB35SnIq1XxVbSov5Pp0CjCW9oeucV
I6cYE1Hvd7xR4w9we8zm90Pz9DKmGn36CJ/cDSzbboA0Ulj+PGOuP+1BMnT0ZZFxfBNXZatPEhaW
ggY9mOlLTgmh2dF0fwT7AIDt4mpIrdX17ygbIQOdxaifXuWAeR/Zr9vaZUZrhEqX3iW3gq2nr38k
VsL4M8aEHfGuKmqK6Y2SHJzbphDaVI4qzW7x5UZB9HMAlh+9p0mbJy5hd7h7SLkFGDiML3XYpV+E
TuR14ZunjLX5zW+mouC0qbu1BIJEc6S+7aAm+3yjCStjK3g0wNy3sJ3nKqNsZhgfHeEjbebzoAP3
6F5XTtrShtM3dATO7yM3GgTGYAU3hvEETHeSkAgNLF/B7Zs+5DFTyO+Yjq3Ggpbrw+4efFDpLD5H
zEAZ5Y6YPE35qJRjYb/uFvrbr35u9CvsV+Prh1cXF6pbDxJ182ypx0NN3j4nRu7cjOhVRsM7wX33
wvu9x5KHnTP3Xxa3/8NxCqaphZebV+sJjrHdIJWJTIAnWNlqfD81mdNt6sIt0uGB1UdBEmSbwnl4
lRxnTIDU4AfvLrM/N+++Iv6BWGOPuqi/RTLR2yRWubA1zWmmBm8+HJMDI+Uggcc+MIInUS6U5VKk
FSy5WKZUqXZvCvCiCL/3v2xmkm2cElZHFeYVcMNQJkDQe8FG7K5wbafVuG8IXbU4sx8/1EDEA/02
vM6dKpWqjbfzPFGUFekP1lhnd6MI73rhSR20FHeETKbAqTS/XyDBgrnUdyYzolsPvTzRUxP3cRYG
E22rXxdb2E6Q93CjFUkCowMwNfkV5ALMIbMDWODEDt0Rcgf799uBEw6YAIUBA/FnIMPLwvfzPsno
K6o/bOJfbXz7jAf6VJ3rpZ9lzFR/k+wNZIPYnVq1LTzjmry/vnZHdJFdJrAQCjwhIVcsHrpf5NFw
pSby9qc4GlHplGzM3eUjPV7LoIHaPLNk+qiBiydKebNv08ahC/x8gjxR4aVXE6r+6oeLyY8wGKT/
HbqDxeWZmn+oNZiZR4zcP/FbtLq/UFs9I8YgOCOcAIA9HENttiU9/WwNhq7Kpn78yzS3hEyqoCji
wZv00NGT517d0qAXA7vTp+wbX/IRgYxLYylPzfe4fIYKkV9ACglX5Y8lzlT/y3nD3OgTQqNS1l/S
ftlYUJaVkclk2XQoHAej9NEHxbo+SgEr9p+5a4gFIhns1A/J8bW+pLEVDkF8wK5mSBqQV4L5Rzop
WOyEfxJJQViBpOQrLPLC78F+toDO54YZ0qx2L/eY96Be4PEuKTU+zESYy6cag8nJO/otv3JqPPFn
IuhK8rNjf86ZnlFvPL3W3r1tUKMm4gxiRUndkndiNWNjinP5Jw8+SsQAWke48oxBEe/tfxE0utdE
z+ODA+bQc9I4Gq39jtZjoDukYr3zcXVQc/u6KknqlP2eNAZIDdQsIDVQtzufB+AD5DnHkJwtws1R
2AWY5kOc1qZNwCEMlipbVCPUK2BHN0fBAKZBigv5gsKIgx4iRPH37lPl3FAeGpwhvf0h8zY01sae
/EXsvU4fTmQiM26AdJBLntTtTnEoZB+u06+f9JWD8V0GJAzLkxk0UBrsov8yChVHf4+f0McENGHV
w4ADYzyiVFsSCXi+gVzFbaom0tIEbmDQ826iOyytalvTL1LsOBckXq9pM7o7MkDDoJp8skS/THgu
Pm8UL20V5GGWueXPhuRZIOToKOouuPZTVXfOG7iZUVMbdXlKlEkpBc+M+dj63SAEUwa2qvvmYz5g
kNUEdQMiaquHERSs/ziKKnOR8BrKM7XyBo4Z/zCu3VE5Xv8egxUIZZYMBlgzhZ9Nm8MZd1opfHwT
mpkxxUaz4c6IlEjQZhM6mZY+bqleTAg4yF4sZdfUXO2a4BKgilyclztmDQzMf0J4QD1p7gIRZGUw
BV9BKkHtgjYij7AmSRvUq+FjTCTcjms2eQFjMn3DkMOlSH+8PViBnzMDCMXtfP1PyO2AtJXRqjoT
13RLBj1It2UchDuwiLjlG2btDscn0rs43i6OFhLwgwE6FcDmgZRuC0P/u/tKEH1cZhvY74mEJwhp
oPCGgdKkfqRFP6FGhDTPZrrK4565ydCFDLdk8LlCI0k96qN1tMYOcw2s3F+bL9Ij5wpB88cm6cIw
U+M3IUTavMrI4KZJmo6gtA2R+9FlwctwHnlUEXiIR5xlpGA0VPNXO/tTkeI12BQ4aOr0x7R7Jp9I
/Wsfc1ITaGGex3ZgA9vLsqvUi26UVN+9Dmjy8XgIA3GvCDT60DaBjIhEGurCH03aO5Z6u98Pjxtt
6IxAKaGDPV0wYOxkTOtLafNzL4zlNsPdyXQbDh84o+oUAPE20f/hwCvqve0bUm/7NyB6CDYyLYgt
I6Md2JCPQN8+nhpKtjIfTLSHj60U4BbNcWDaOs4wW5JYYhmVM3uoNhsuPpXDQIac0/imO/eDQdxU
7tRqmN+o7CxoP7Ur0fPTKgPeNOMXLjgdGhQhCdWvyWtrTADtBp3dKA6yXLgM/bz+TmWGDjyuOC7c
CUja9XmgoK0Yhc+H47dnnc3qOPy4t6ViP5bt+vbvtvz108Ef4/ZmOkADBhrut4sqeSRDjLKRyKCt
5pJCRAYUbtM3xW7l9BGpy9X9rzxfdMxJg0dsQh/5D6qmgcNpmhrMyiqnaRPEoEo+E8XgZPDjvg4d
uRn3mctn0e7Oh5ftpkh4X0goxjACqTe5jB/XXD2Al4qtofnG/A4HmPA9mBCPfP2piaNyTNhAObMD
+9nRUs9pVlWoHwvq6qH+D7CE1uGG1//N/RVzjs+8dZpYxfUPkzKFHLe9FD2oCXW7+FL8i2pz/+Fs
9T7YcQ0XL+LzPMgkTEN6cJPsA0PY+VGVm5RsnUPTeZnqxqEt17d2DFivzaiiMbUm1u4Z/TxGMiCq
JTy3f5UndmsxAFPH8NsA0C5TIEmoiZAH9G3PtOZjde/oRtc1cjKaLBsEy+dA+67aJNPs77yzTOaH
NLTSywZyzuAv5Ct2ZMn5LJUJKTzZnFakWgyT54kenFsuJeQIEUT3njMevoFquHs9IEcO+27vyuIZ
f31QVqSOBNzhLAK5bbDOS0RtwRt35t6F2vJ4eDgBTq7ngW9//Rt81QPKKZpB+SBaK2P9hFu5vNgX
+1ejfySXFZCphdsyCO6QPMZlIogLPe0WknpseKmr4EPdxw1ZcshYPjzH/ZRRFpYekBXZwnb34OW8
FtS7CyK/Zqqz32v2fS/9YRqlzFjOJQov7Bw82FyF/7AVYGxsGPlzuI+h00NwuF4XUEKxgWrxh3u1
0G2G0Av5EyDtfu6G3MrWafU1RpD3MMNRp/fMRZ0hgAHcyc6DDNiRU9T64p9V2GD8gwNgDxZIuFeU
ZVACcjktsWJRCx6fLz8Xcv6ce54yZOmwI/fqOsqhu8H/X+YDl+gPSr9H6/Sjwxtg9sVThbjjNrvQ
hKTofoipbYRzC0h5Cz+nXjb+j2Hgzen+GInpqocRCD48g4H/Or3QfVjanK7qI4X6LWEzkrMAART9
zU0oRHYPRmJ4ysDmHkGGpxKDuobZKXgegzRo4O8F+i4UBGKKf3jNauiN0uEVGVn4MNAF23c8f4Du
373TGe5Jh+PVxNItMHA3KO3vHb1+dIWtAe890iIOaWtU2NVUFWYNvNQHg+Vy9aUmEZZGYGMa/Jir
++w8zlsIzJ2+G2xRlMgo4IHE9wUHwAj9EhboEcA7nCPGcgNgZkTRQLITZdzMcf2qQWaucMGpGejt
QEVh4dQ4QjI1ohmdI2A7/VDrNPEFP0YQ/ZHj68sfSmoa4D2FQAzzxRcg9tWNzBMYLbV0tgAArXAs
Olax9JqyT1GbttAxCo/nTJZgTeLsRv5XgKTGZ3TPQUOwHzmK8lLXbUmCTgQb4aafoNj+GJdeUk6j
F+EnWHLC25HDlui/hEJcZphX92EJKrR+QsCvEqgiT/qtFJQeUhm7KLatC9lxmZfhv8MEEXSffgc7
S/KLidgCSXIh0hACwwc5meWc+bekOXBvvHvhyHgLDCfSJbi8QmP3O4x+Xou7Ua14H1CqhGhAPLOx
SXGvpUczp6AVfsYAiVfmw9aQCfO2MSbDm6eWkaoFuVAA2uZtkUPQeSdPw37+vVcmeArP/mv3qn0C
t0XDQDV6U11906QKF8q98dhgd4Q8TVsaiMBeUP37qCAdCZKkBYeJPQ7OUts6MFaasJzzcUL4P55u
uXpNWNtOITvDXAn0x4gA/EQWWmUDF9YPRwK2c8XuzCi9gUk47b5OrvvKd3rKpoVouu0QYyPcv2B7
W5CvqkuAwT/sOMa5TByn+f4SV7i/2n1Iq2UyXsOAQPLFpFeoIpspwz2ZwZR27FKO8Lvs1287LmES
DF14RM/PGMCH4x0EEL+CkKmhhpAMkiZKIqjwizs8PzZsHQY3D5lOBB9yIg/9mCKcTTLdadiRhaNQ
lybt11u5ZlTFNzTKl7lx20BsATFIi9aGbQPN/PxEDoVvnfNNRvBRXAD/lZyOlvqynYG+Z6BrGOhd
2BJhiMlA/EwKOS23D2LlqGv7sNk+RO3Aawe/UKfjBRSp4oGdD6x6L/JF8BtqRBg8cbEm7K6j+Wf8
XZS4OuIpoC5/tDpJxQyethJyN6NwO++9rndbyGTLl5p+0/s9be4ufH9gB7iD+C+OQjj+jOC7xmoP
jxniXTGq66jclo86YDorChvDbfFnG+svD6Up5o0udqaRfrpyX6j+GP60mY93/hA3EfSGY6mMNKbK
OF/Avy2jasJ++fRqycnW2An3kJwZywvPDtxAp3eGjBDJ4XLf5UkDN3V7ocjube2/8RgPYoNsjtYC
zgtMQOOvMskH8hnNJtBJlyioDFYLRhawIul4u0CwlOAhdjsJxgeeGmSSGFGBogWKD1qxe1r1KBwF
iSoQmhzYxz849yxbsO9LGRrN5MUefMhAcTRHgqHAdRzRABZp4VFl7+C/khWne9BHMyQy13ms6R4U
7yHF1WFUgzQxSqOuBHbd0E3XGwnyhUebJs2Z9xcTaa7BziB9c8UZZSL6GqNwJ+cMQyXWeRubBvSq
nAJhNUylGZWP9jt8flumJAC4wyUlTicd7oEJ5w4vHdA4m60TqyX3NtMJ8MNDZC5NXldXZ7gMjUEf
Qht7TNQVcsZm/uG1iBT5e6IypbiYtWSO8LwBODvgpV2K3j5i9+1dQAPTZ0wzIsbHPJZ1PEI7pnqP
4/CLRGKSz3e3pcUADAksI9zrmgRphccfs0e7wC6Y+/2cupI4e0AlkGlAWdBQzlZnym2I3heuvuKz
SY1NV93V47fqKq/gN2EDXJqo2VQXegNk2QPBQ6otg81RnwDDJPDIhcNByZ4RGW94Ve9FhZ94hRvk
UGCFcj3hTBEz2MloOiJG9sQJA+Wlpelle5mgODVYe/CLOPHpG/FnFVyVwRsnLff5gTqK4s9pjUk1
0xm3fnw65MULh6c+0mi8nGcqNy4HPUFIJUCSEtR4wys4tTWNW5ehMlghhulhiF3Ht3s4POHHazA0
g7T8DYf38Mbgll0GIybMPgKqKh3tKHhUKo2SH0p06HfH5z5Dibyk+LuXSUtcZDn+0FWA8s2QjUgx
yb74ISyHCUxVD6hhmlzngM+aHXcQT8DhjACoiJE4BQUxVSAHKK6Y4GxhHqGZJTBZh2dNTJkHVQ0J
V9I9ly/ofJy8tKnO5hN/Qf3KM5Rp+O/L65glp0zq2ZtyD+2n3a8VG9IM7NY8ME+q0zlF3LNqhKEu
PR8e8YxwYb4wW5ghAGUhq4vn2cC4eDC3poyN4aZ8/WHm0esYgJTjZ0FmExqy66EimYA2HFXLchjm
z3CoQQvBoWwBr2SDUNfQAlV3qIJI2hrqyNaEJZVifRvvYs0ld4gN6EoEv2gbRGMvHq/xj66NSQc8
vWL6m3R/pCRkOC+HpK4d1Yg2H7FtlnQ4f4A947wwEhT76yIf/MHgKJqlAXkB21QK3jZCpeijnwxq
Bhn26eppg/Qzcp/px//YTC3AcZZfojwGY1Yqb1oDYfG//wg3hkowBHpEMEexzrYWqbg6/BV/2JgY
7oWQk3b8WmHMS/AR5gwv+6tYTip9wufgXAjCPzhlSIbVSPW0TR9Ak9ECw8NglqiEQZB/MQjPnc+p
JzqFBB60I9qCcTAbweHG8ah638LmwKOvw0APxj7F3kldXwoWq3sbjd87RZSyyEmL01AKchMZKh5X
hfNraexdVjmmKHhsYUBTRBKEu+AB17aF+wE694lVTxltGVc8PmGHwxObzhYi2/QTZp1n8lmtPYTP
HOXadHAmu2q3AVWUvz56UYakuC4B67HrXKYJoVco7B6O5R656RgZuvuRR078yGrPbLS1GBDTyrGI
YZ+1zgC3hQR6EyNVmcMMfaDLckJmY1/RFdowAbpJdIE/zHFaQH3I4aFuWHobdVHbWLs3Do7N8Y6Z
LNRF9xNnOjRVhj2Xu8eE2spxW4Hl4/AENR8XzPR92+iWTx4tqZLdpgvAxXiGpnCTu9xH1uAL3x0H
x5I0/+35dNihfDBrvoWUkQNzw+qS1iOCgINGChnjZ7ADFefYqPEtwgaudpj+AXwpYDgfF4T2jJhj
YEGKx0Yg5IkXuRNoFxsYyp959sdEIKpEVjAzHCcjxYKamhkdqgm8aD6uLvtKKr/cxl6PJm+nK22c
IKgFSOnDIrmw1kEn5twzwxmP5RkhOO0WPIo/X4D1mAwVL8RDr9tdTtOvtXm70LA81491Z2q6p3YT
Lmk5kHt0zqFMFcTf32nvaLVfKGKM0i7/vzjNMpXd75cL4IJtXkE0XPT0mSoSj+CTFdBgl7AFI4o6
wZ8Sj3r7n6n5vJtOjUF0YgRgWTE0epoQ6OZftAund0AnqdiZU2949u1m9bER3xGLwqLcTfuX62Md
B8kMZhi/1H9hv453Fg78c4RCBJjNaf6hAxXjHn++d40JLCcCRjALZ9s6KfNRy1viyBmGMA85Vldz
GLnmBoVZ8bdM89w64IOHIOWwxIkJ/b7vQ0MXLlD8PcQj1TNByciEdXNYnq65MBasHwpCh1EBqKiy
rdY0CVMKePuwHNB1cBK+VtnADrN/GHCK6ZuDUpCDlQK7xlAN58IT40dETqTScbi3wbLtyZ6CwQgJ
kENoxNs0N0stTiWLg5BoCkToFAOuslkO7fQ+xQbsOm3czt5OKlf+E1HWW6yon0KqFPC2Kx+P0ctk
rsxh16lQ1dznnmfOxXgzYuaEP9F+zzGx44WWMWxuaAtoUTZ9xF6mu5t48zvm55qnzmdvN8GEnLg+
b9gfMJJ14vuaHCdrcHewL3XhQlKbCWtPbMbw7VFQxJhzU2OxfZt1PYYDiZKalEFBBWQLE8ov8HFm
spwKurND6fC0VsMApkycpXGsW9PPbso+NNFTuvUXBhLF+bLGK7lzOcr4b5m+/CW/kevnicSBL2hg
we98/S1h4P3D7DGE6IoPw7LGZdsKh4wbXNIapJfzHE56MATM/qiTKv6eprjFDrbbdss9tSu0Wrxi
3Y6xr2IkgaoWbgDfS3Rep2M5QcVzX+gdUV1mzD9GLK76PWvx+wghqKCUwyw5/CQ0zjFDP7s7FbxS
h4Ek3fXhq9u4etdTfJWsL9Rs94pVcede5iNf7VxKmQmvycT+H9xZkxPyEVGHB+lrLrudKx3hdmaL
Nxq9vx4NJAI2fEXE9VGOGCxtW7GZsB+Nb5vcnv0zps34/KUtxDvHOkOBt8vaZZowAzdxGPLhkL0F
jkAncXUI/DngIfE3RAzH5R1ITro0vhaTVJIBOGe4qkhcYQVzXtpD2KTi3Q87n68gRcmuhKHi9PF0
OjhhNg/LlVYArSCG6EVcv3EyFR7i3+WfSd6QSF9yhc02zleg4xYqa7BmBjfrQfg5QOo+/zYMGdPz
DPo78SMTY/uHLlv9ePQV6M88oTD8AiHOL8FwZF+/XBpssvoPt3z2lafV+nNm7FGhyPHgOMy4nXIo
BZd0jQlslNsSZO/yz5gSV8UsEVgMhh68Uh+FONT5xQMfGuHfKwiUICDhodmXO/lMjZdQByJv5CgX
7rxS4tcc7AjoKGK86m3jCwtXWixD8KJwRCIWDkeVjSFt5f+luKI0f1XvmiqzHWyL2OEx4OMRejtZ
dJ32qfQPHRQ+5lsZwBxjYJH3VJy1PPbGcANwsvusL0PHPBR/YLhTYaIqNGpAYbC22YWBChCC32aw
UnPvjTj8uvAfkyK6OoJYC2EaZ2j4zVcYegwrlBKyul3ePe1nH7bcH43UU7oCIslcdsM21LzHnkEo
b5BBFVLDSD7LpDgg6IIUhGsytMqlsS2pPDFzOMo2FlhwpGHrmIBA+J2I6I1bwjQEczFx+h01VrUu
BAA16aU50cguszZYD1efYRmUowGjBNg+PYROH8ZZ0zmEvHafuDu/SFlA96jao3MFt1MJCuYE7B0H
ojo0zsKLS+uooFw5EW1ZrATQjbH/nMYkLrkKA2FD0FrwP4SLEpRVw39oiAzWA31MHQqCxxFF0XnB
cCgL6dhjbn3NDlIf0N0uqTpTrmmpuibIe1rjoMsJwVlE3uFPHcPs8r9L+dy/UvzaVfSa0+G66tkz
5POL3Qr2AznmE65+gpBwaizyZV379Sckaq/HbR9iDWEF2wlyW7Z/GGimh8PdKwKh1FdtyPGuvIPL
HIrU9hsq2IPVmq1tCcLh/IKpNXBp93pmtCzLt4XzgpkwKgjpRCQ7zcKQSlR6BegJh6WXEUAoVgwL
/EnxqTTe/RcI0nkB44JVTbFJHgIGTifCy7JdQ3rMiFySDp4KKlXDM4+Qid8YkFy8KjI2ENhxSO1p
PRw8+AAcYAzCxQTB9pg+7+BDPyx5wdSc+QxBpSCSgGwP8AxzoqaSHlnGXwYDy35zzqEV69wrBkAz
QHrZhLMQvrDC0USLMzL9Gqu3LXAznV7rdbc/DbcESONjAOfHhCxEtmeMhVzlcD3cYpAafsMFjY0N
h0fQOY7Mk3qmaH45eeLQYt//JKfEnXmmYwdTASOqm9y1baTbUDx+03p9HVoFBM4n9gt0Z3shc0AV
LzIzKSR5h5frnIaIZ0uZcUr9vKvEeOa6KppIvSbmA6HAJPPwnAuoH2DR2ObBVKiKLu5oNxi//KYB
K6cxZ4QzHy6kNamHB6YcU0yjGsyLTkN81PGUVGDa1ZvhVxz9LEeP5ZunxqZJcCl/UhhUyfXiyK0z
jBwy2ao13qs7tnKV+uFNFQbiB4KKBd7oBPqPWZSTYZe21KOeZDa40leI1ZyMXxVjGiwkib79QmrF
0dQrVi0WEfi9cmcsVp4HFdWac+cLl5zP/Nix/8/wmbm5+MqmTYWXVRHkon37TTBb4WeRXphzaK40
VEr8wQwWfi6DJcMCan9L9rC1iNf6+Nrbv3FBT0v+2YNLT9OETMQbHZ8BoGG9ITwR02MeqmCA6ivo
g0a3lgfMeJN0rk20MRUEXfeDnQ8VQUoD94ZIfd+7NLsGqDjm6hRY5aZLwdty6meUtgYPhj7FiPRG
/rmtTnFVNTEMLxUbAb4XYi5kl/B+hSethBLy6hFWBWHpNuG5WFHRTj0qCpObbElcPIFNgN+yiwGL
cVfpxGrQcyrHx0qfjoaQqRQcDTpnDniEZzknalxhLODDdXm7vvxPmxs4KeKJkD44Paw5QH6AOpxN
6bECXse5kV0BrNKmVPHZ9J4eQEZzGhjiAOKDIORvnwGKH58zCV2LsbI2gq0JbqVEQnE+uo7RmnQY
GfA4ap0z/AXSCXIKbdabWLr4fu6TRiLaj6KY4CksemxGRGeEqxq710TCS6EkWpp7yqMOYhqNph+v
t93LP0aOMqkNAAF6CiX5ZcXX9ejt7KzfdhC1597e4CpaCgtH6c8Gpxi1Is3JgKU34ySHVAkQQRfH
iO32YQBXry/QAmdoqlklEICY8W7f5+GRR+/JwQNv7mEPIAxdwOT/Zcc2kWP97eyhjyegocymJEaV
yDMz+JH7sls9pjKPvkfyS7DoIGAJK//wHr0WjWrDT7od3y+7glIZDrB+bcIfFYeodKwy4qCG2h2r
Md3vewYlY0ImrpVBhvTXw1WbW6ZmwcmH1aXUwe9rrQdGfIOZDnSyGuU2f81P4i82eEyk1e7KaKwo
Q9O8WuSniJ9c3X3mc56NI6qNutTpDs1YhdOljmHDw8m8eDYTBRu54m2hEgvrY6Un4SVGpRUgEWZs
GdnNcGIzWsYp4ebJYx0rHVJ5IVTav3/ojOwrO/yaAeC3h4dqZcd8aG2ITAIYfcP8/UTwf+Sf/XoH
dLTJTXWMWcaZnccVwhA8bbS7S+SVfATrB64CNYTwevHbdfNPxk/jGgjqJ0NprtlGRncMVstE2+o2
pfi3l0uw3VjbdfQgWng5/2hj7/5jc/GggwnF5TDBFm52PzEkgxtU+nAgoDM7wg7d3I0JaD+PZyaD
JR53v8afMGCz7sY2dJBxwI+rBjDXL4DzzB3jwiARZ0SkITAVU9TNNbrPYDeh3r0cbymY7312S88j
A1DPvecuRJ8T9+BnLX4B9D1Gt83icXHYn6lcbk5JS+0rJ6L8pt+d4QA8sfMw5DvBOcF/A7oNwT7I
CEtcWOybAz3T/wWQYeQZdObXg+iUz0aBjfFzMYbVGgufVqFmzBGMMuLYsQUa6GlCQHEUI5epat3x
NDS9YlGX81vmabdgFXErczQx4p2ojIu7SYHRCo4vpjNiMm4GsqNc8JWdwxwywfks2THPBfg0s5CR
gyCxrBIj0sozJyeszQgbz4dTJsNCKA6/4B8ZNmMBbd97eTEP7T3SzlqfGuW/PKlVBkn36DesQC15
NdcgCpbahcm5IH4ibsTR4nGVScYrLv7XhcCg+U9lJwkQhVkHe+DAxVmcSR7WWt+N6LRFacG2xrLG
4IZhkIP+e4RBGMkYNG7dbzZIRs78q7jYj8/B9h+tD1CYnN50pC1M1tnDPqm7oQkSwP/LZJbhLy0A
vcadwQTq2+XrRJNeA18RVMUMZ0aoCsCCtWkcUg1cRGlYHuLsNMesJy/5+mGbCTstHt2uwrdzFGrW
V/YOxoZKmazyg2j8lZdTIiBlhHGC1ADm2fqfHEwbREPio/gEb9ArM3mvJs11LkPEiRr1RInj+4xj
TbvCrpWEOh1TJgtqLNMfhgoCur/3k1vIPBCmwQ/DRZBTWufpyBnywYiJmR1CEA2uD29VS2gTCGrO
iRsRJgVs+7z8UtjSyJpzvB4QayJs4PggSWPaJwaPbiuTDRErMvH1PMmAxy8GuPFADjFaQNLIqYhp
2BeQT1r1oqkfEcY8dOJjSwOTbjg3rsMx1FqWFer/zNpx75/W5gLUfHGlFZrH67idn2punjM1BIFG
egTtXF20gq+Lkqn4PyjtZRcsHnChgA4vgZfJQBcIN5y2WIAPdtbmh9O2CoO44Fqw82fHX5wnI4q1
2HVf8V2d8UP/qR3fcxAH8R8gBXRj3dq9QgyTGMgOXKIIiVQSsnOWNt/mEv1wlGzQA+6/bS+eNtLi
wLZLC6Ix4tPO3iSjLcKp6EwOrBT/u7IhHGCwAVjD3/mW9tGNSytaLQKTSIMjcMY3s0/IA6dxRyoi
871d7yaU9521S5KVOo6eMCgseLes/Ons5sATiSKursjAO345mS1/89zXWLMxU2GCPERH1NVWMhov
gptzPwWRa8fSKo4Fwz9xSztYsKFSOFI63mwfiG5HqEcUyWPbco0JF2G52wtsXjgyuJvr2t+9li4p
k//0+awJzryXPOANxhslD3gbIpsu5rfEO6a9cK9AY+ubvWMwzMvBznhALy6cDL6etfPllMQbLdpx
gLCrYOPF7cD22LoHDyfCtYjlnllcvQVYws2ZaeAyhAGF44e1Zqfjdb9cGXvPXpRtI/r4xhoDRCyS
PUejCMzbJ6tfyqV1yOkFeR+/7XwcMcb0V0+27AWEDeuMM/zAGv8X3CUScN8gFZzBqpU8E9gv1XLP
WzlDa7vbuwS/PeoMt6FtdJ9zsm6jxVlaCi6g7CTYm6Qx0uoIqhd3RfhvkFE1u3z5H8mZRe6OJ1hj
emFM4oRXvzhjbTqOVLg+8LASOwoaQTKAG7lqLG7TDsjYrd0qpAeOI/eiOjtEZjhAQvxxaSgmi2R0
TPZltHjyA6jV610QREnLA+K6+7cVLUp7Vubu3Q7sxHUlA5jccgG3E67JQpZZdXfGw2rMM8r7Ja87
aKn4BcWYr1BHQAHvrAXOtOMgIE12tNKsieJNiJV6hm/aJvx/HtZjPJ6d29V/mZ0uyPfPi/koi5sX
2KukCu0okhzorbn979wQivzmXtrj9XpAuB0UOGcAeoSqahRSuWMDcLdfXqThrVN5UQB0DXvCLyyb
Myrpz7dpb++K6YjU6yVNESGTygQJ3Pk+4e1J3hjsGyNosqREzm3prIMgYJ2SGpnARYpcKLTwp2fm
bGQxAzejvX13F8FMJOW2yMAtwowN5wWNcWxHyl6E3azXWwdJFazIpzs4PqytgCYmBkt2mSM9Amu0
C4Vizjp3VsDVus5uJZxkynkFXIKrarI8exttK4J7ohYZoVH+VNjjAuVnLr0dJGzaTqohZgq3JRvT
N4rht4gZRrzbiQnITjC0HscVCjecNgRouWAVXLFQzknWFunCvxE5z1J4ZpXjTQoDc2Fz9aowefLx
btBiUM08qPbs8b9PtObKoH3iyosLPgtgl63ckYmUkzJzHbkx0t+4cRRbEKksMKx/hoPwFON2rvBs
wZKyuZBk1c7RufcDa7NrnP3XXsx49QDPsbetTf9Vin23eeR+VCRhY81Qrtjn1d1NkjjOgth3WSHn
vBDPKzlwjA+CBQyy5t8qoLhcUDkvKm//+Ze4pr8zRFIlvpH+JS4hpyCcfR2FkVrM1EVsYRrOTIIk
6Sb72o/OZJDrBwyIycz0N5vNa4i4xYc8k1zsVeEsZlnCa4087ns+wYZ4swhcl0zPnTZjM2cnatdi
c98bjCOrfwnF2RfXCdiiq3YfMbeqnNza970tVf8j7Ex2XGeWJP0qhbtuoSVqbnT1IiI4iJNEMUmJ
2gjKZFLUTM2knr6/yNp03S7cAv4fODiZR0MwwsPdzNwc5xrllh69dFz1XvxImLpL7xEYIH4HPBeS
eu8BR2m2ZjuOOjLUcTbsaQUAMAHVqd42+rdwd3C3T+EepnGkUiIbbkZoKJkcCb3ScrwoyqP4wlBn
9gpVJcEV1kqEbiydnBlpA/vsL9nrKbGGHRuHhN8+IZr5EALai6PP+kf8JjYZjL+rp3ec+0N9e4DN
s0SbRuiphBh5iBGywD2Gr8EQ3HyMNV9WpaYbxlhljJV3ITbuJ2/594fu7MnuwV6d3eHAYH0Cw29/
3eZ7webwmcy7yO4+Lfu0X27wp6XgmoxgYEp8DIEIuIwXJZB+n+6GrAb+R85t/M0+lkyTirEYOUb6
XjlYBfv7weg/rDqYaDR5Zcbb78bQ5awfU4oasUfBPnKIaa2OHZoGVJrW/tO9jlaK2auZpuKij5Sh
O3KS+4T7/sjZ52Y0s3IuQ2Dq8Sx2uUMY+NrHHmo5tDOz9DaZuSCY473xlcGb29qhgB03mC4kg1Yz
pDT2ZZIR8/lc5AFHXBT/zsuT9Ey4I8vlffHu5foNd3nF+EoWgoc23OC/P8VXJaArzaRcxMVH9KzX
R/BCXJ3BjM34Fb7CXbbh9nqqDHtie0HUCLsn9YbLX4w6fI5HShDXl08jFIeO8Z9vEScJ5KOpP4fD
RcLSrHCXR5b9ZLD3a4mkOn3L3KNbj+flhNrqw0z2gk2HVpt4Cfd30tsPplBw1zl7couiFEkYUs8x
AtzlEpw5Xl/d/wJHaTquDJ8sEQ5AktSAVdWDmvsF6UNjiWOxyMpQmmd+jyGk0kkvePhxkRCRzZCG
lv08RObK965ouehZm+eUnVrRpadvVdPXKlu0fqa+/7lkU2OeRzxbydRcLOaDszMbfEGjmpkZ8opO
40RkBwyhv9LKON0zSYIUAQmlSIgedxUm2JM4ITc5lZnLaSKyhCbDpmPuYOGttnNDWmqpGltFjFI/
y6oWMSmA6S/6UcY/dSVrSiAcmFHR8zb0OJKmMhXR3Eom9uhrzXxaJqZQDAJGpExYGc2d2DXDrGub
Pj+lwpcy2ySO05rJnhPqjLdjL0y6vGYJhpUubysL6VZuePdD92XLrIZVDgnLDklKsU8Ivgy2HpBr
cykw/9rcTggFvIDrREQXkpADzZkOgZQs1c18lj6m1E3KlTPwXM10+ZXJ4nNu4piU0b8vTVPPC2dV
SU+6szcWv6QqXtqd6ku3T4aBstNqxz32JieMsh6C/VOQ1U8us802pzI3q3l4NKl9fV5HtNCMsBue
pSKhe0+BKA5KSa+xoVSwuSaqDcnfvKeLHfIkdx6BK9G2ZS6bK4oo6iPHedmcyYY8hoeklE4udjTa
ENlNgSgff9LdxIfLD3nqF0XMxYsnusnYBPjK6qOQ/Lu4vSAlKNrsc7h1N2krvXudg6UYrxSlzBQl
6+CDtMzl3UxJ0FQhyalK2kAdh61P2eTlRZUUkW5qwCZyTM+fZCyeR6xDe4HimpdRu5T8PfMiPoNL
ispnOoZmhl0FJ7iH14IhEjZl5LUcnbTiDc0LTXXCJMZOmtIZNjLp3OHk7n+5tY4yfiXJe0p6t8kq
XWRffTQCb0fGtOBhN3iabdjmgm/W4iPcZIKOalCp+HU0tzxI8gayAzfmyuGwnawHPg2EEOZhkUks
TuyatsXHus03pKjSl8RN6hiV5228RxaDMIrWa26tp6Ni569XVjTfTl4pvqaeIUcXzs3XpIlYdqce
/fjWXvLRASb6s9vF6vGlFJZOwhnPCu6EcRu2r6aTQy9SmuLKHzfe2Y5Sr/SXUNcvf8wsQ03ZMORm
NRbQdD13+aDTycc9n5B+84FoIk3WMR1BMnS2Her+nw6DX5GArkmgXDrA35XJYAS6i8bq0IbYGZkd
LAr8+1jRnPOlr1iORbtjAsS8rza/sm7m+QACcE23Bpqn829RPlUeNVwo2E/I2HHWcyAXhLsjMuzX
IcQU0O5QHo8Vdzrfj6AAXh8lIc9Z31U6TXYYtyeRPDBPZbnEaGroU5wcg3xnPX4JQDXxfCtdDPkC
DbWpvJ9fvvP3d/XLtd5JBtZlFtq+MSHMP1LmdocJx3ZfT/amQz6HChQ+8TFm26C8gsKxlgMzxeWS
NKPhK0ROut+bWGhF9+/iMCXHxtzWG6ycfJg5u2lLNVezqALdrUZcbdkJd8YBVEz0vnVYjiM9Cvcu
oISXXjqE1Zvg1DVrEUloDBxYZgdIilINncwGIzsZU8bOI6MtHEopcTbd4/z+law9euEWrA7jn9gk
wulUFovtuWHYwUzKdHG2SDoIi7kdrxmCw7By+fROKIlgYcuWQKAHomWfSlBjTC7Qa/KcwW2qgg5Q
EoHYu5AK9TMetNXGZW08yUfmnjm//ek6WZ4nzK38fs006f2eW8GF+aH1lKMZ0+mUk7b98NkKbj7n
jDgsGJjdrw6TeMZOfnfYW10Gm6RRXuvd8lxQs9EjK4wwZ4gST+BikvgzjU9nY08icWxQVygAWk/p
1DhdPnwY+dsT8wDmcT/RpMFz11MM2Zw7lSd6z5FoOLlv8EhytJQeXYrMoZ5bxCgkLbe5p0B8bHa8
LOT64PQKy0hXS5TBmpzktAzIEjfQKNUWh9VecbnzVmihDYqVhn8KZYfRDR7kNE5pDrNaE3FKfYDs
41OmDbH8yKWuu+u1R8tTU6BEnQBbF54hyC4XXdgniA2+C9Df4pXERRExWccLmOokGBKolrryVi/l
pX2lwB4cwsfmOmurDSvxUmu7VgEXKWvemeX5OjzSgkgJMJwRhYnIG5JA7WtJ1HaSETUnl4Xrekts
840ISQDpRz3VkXHH8NwlQeYNf+A3eogTX7G4ocFSDaYj6A/2N/W6M8+tuYTrVToIBqvxVRn2gSPM
7O+xf+WpzAYoCbGWkvUlaXC2YkQGYfUZXL0tLb57LOc+L6fTwly9Ar1ltBrIDM2kR+7h7cMbXVRz
lyeAGCaIo/+vnDb2yawTKaIWYp2YhnzGoPI6AaDA8htlGrYW2REMpLGYzSb4+Ss1b/pe/KVm6CcQ
HFmGIJ5L0X3HmxBwIpSGes4OzJSS0W7uwQGJTX/jcE+slsrj0pg5kbeuycnzxotp8JfRkjC5vYmp
Ujr4RlGfIUMtTOTeHuPKV3H8sDfhFjgF7IXJBpKMhS3K/I3ib31TFQF37Dl+WFfxkduIBfSxkypq
7FyRbh/NzX1C9pjEO7VVXFEe7/hOD2FN8i/YSUNs66+b/QyRE9uWB1FbSCru1jpaHigr9xPkBGwz
lBDGHDzCA6i/fnOikKSgFaXl0XMIv+yOyIsuICZbFlc48kYKsnc0nLYlAToDDjC2lTOCQ0Y5oaqP
Wj6Dwun01Z/N7Be0TgGVUFIB9ryyq5PT3lDcbLeDy+lmlyFty4khibZvdY+hlJTAMUUWNMGUvbcx
LP21iYRmMvKIPTrBUk0EWECySt4PRhWRUeUqQNnJO1ic8ZrJgU6+WzhxQh02miJRdakgMdiYe97R
D+qdCALdGt5yIkKzdO8TchoGJ0mGHtD8t/DxLCe0J5wFJ9IDrV+qrhdLRTlFziMpKEzOX6R2i5Rh
Y0N1WBA54jjG7pMjSvCKUKZ0JjdEEJYHe9/FtuRn8EZGwQVpARr+Ai9POasBI7GrnzTQQgk6tS3E
gK8j70dAgOiUXtCWgaLWQy3zRYoHn0KwwvOGIIQTsFpHBxr+GJYz4VIuZ1oT+Ox73vJtKnIlfQU9
U7ZTekFMOOXUvkBvT9j6E0RhUCYO/bgRuM9fswrYFAmJk3tLUqiRG6Q9lkiHOJRPPN4+WiOhB2VT
fpBPOXs3Vo7HTqssMnHMvouXlZb60fPsuWffYknvgbUMRoyFqrSTjqwyCyEQu3TEyzzwLpONOUGS
Aaq9mjK1SLJM59mYNx2KYIn5asLS9EWqQ5vjFOFGQ3txw3UCk/od6YKyLR4wtxI4RWO0nrcn6Rlw
AVNkbXSAQuXLQDbBCrKidlRAAIG85AArLHy3ZT3Nko4MWjbVFi6s6wdG0ZbtlCkyPm48Lz/YbVjl
Xy4Lk/VqFoRKA3VQo410UwpwxIn3KaZ76MJGL8Xcr7HIG5Qpqhxz06wHKgXCASEMkK1jtOqNaQOP
6g8qWFkzTqgWMSa7UQF/Fesrnz5AOEZbaw7kLoYNI8n9OXN6OHggpd38tMhzblgnZhEAGg4LctVS
psOYDFk3/H4etBg/CxL3reIxkuJwKf18pinD64rhREXAZhpKoi2cxB7pjYfOlKvPrDAeUEvkO8GH
yYUKSxRifI7NmrjMv8u+/MaaiNZSxN9PhqDLQRQMY6DXn7KjUiy99GvutZ6yy0VHpzj7LA+CtKFI
Fetg6W0Xno4kDs8yWNN9wrXxUB5zLjnMYPB5qlTwDlc0a3AL3lT3i2Z21F5bi5I2fk7PbRMYOCSa
U+5vYlmwgc93jWcWGoChCZpeNjoM2K5Agle5PBEFg+mJSVAHesMnMOULCCboHOcLFxI1tbrWn5OQ
Pjy9FLYPkHmn3YaMYjW4I7Hewk2i1+SD6rv/aMelGa89kFcaZr5oMX1tNo+0baEDgZ74QwA3pFuu
fmbkD2D9bzxleVzRIEnro+SjpRwB9zA/z1Am7bBAIRS0Yj5rhxuy6+/Hdl3q6bDMPNKLyTQs6+72
FTCdPLokpbpqjiJcZ3XbtTj/dPOG+VFXc7lsTMtC8oiiFSCq9UTILA7try5Sci5suk+YL4ZkXJ2I
tExT3GP4I8dERTmY58Dn0OgrXYSLUcDcN334AqTCL+yO+cNqx1t1xYo09qJleA1ipDfSXrQjdanu
dIzRLcJN8wkfIATMdxxFxls9gZ5OfaAIge8JglIdVo7U6eCEDtd3+449t8VJOFBxktp6ZFpTBxiy
oNJ1toQ/Fe8ZRyUuMb2LxFPnAJ0AuUvZJe95wt1BXJ0Dd164It9iuNV081uUSUs92yKnHjw7IzyM
NGL42hPshvRtAQVU3EFytMKn8kYdF6WH75rGKY3t0dY8yzsxXMVf/EDdqXojSTu/e/IaA7DIHaf6
YB6Q1HNMTygEwD7uJfkxEqGb/Z665tPPFi/p/3RDHGMlYAM/gMaxOkHCnjiLAlK5laHeNcymUrQK
MbHKhU49WdiY39wGXzSxXoxKmh9f1E9wgVz/94cD5ALyByRBtcwt+smI2KwQlQ+1b+80WWsLvy1j
XU2JK19cupV065U7uJoHehfRdVI25Kxua6KzWiyW3pY75kpmR+tVoziQL/0HWiGHL254am5CTYM/
IYDZ5jEf7AQCp5rLQW5z0O2SKRKS/67WerGHoen87lhFVFMvPLCxIudN9r9UchEjRBkKZJ/xY8CB
SfHiDVIq92HTQ4WFI+b+++lXm1OmttEck9CRerdoBYUDJ25LUdEgjm8RDvIt5iXV4tAT815L4MYu
8GU/0GGCXcngi770it7Y3mQ+b7eYxuXM7etbag738AstjA2U/sd0WK1VS97fkotXz8a+xei4T796
AC0TutzLahshuPoo4zW50aonmJh1tb+q+CO+nsEdkdT3qoWphSxBTRA9PTHIvzICqFfKu3n5C0KG
G9CQJ77eyddkfgqqxWDy8zPQ+rKqoNOH5NWsaOeD43bu++/LaY46sbfzfnHjFGOM0Fyc5sFZOrhD
d7/PSO+Y86xltGw396zHeOlmo0vw6mgPzBHhRdAxeUJQHU27av8nUKdNkrBVJfP9yEIcPKex/4lP
mNluWz312w9/aWTBnXdiD03U9e/lgJRbDuLbTRyQ3U1nzRgQ730NbsX6HR85yMtzx30AeQp4YuPm
PMw1bnb2+jrZN4ilBuKYLh4N6RLOV5jYZDO/c6ETT9pHFHBqcUOX5i4qPBGYTmVKaAfXBFxDXwDo
/b5GdEpEcAEjSQmtq3kTgMXczRaVmemwsV5iNgCt0rOkTEhHIzShUueaS8Sx2wUW4VA4LVUYCwnL
shfhYZYBbCI3AgE73+BVM5cOX2tAxkbKqTnCdxyTs4AgAkYAKlw/yiku04JMIjp5w2nHWu286WqJ
q/XSa6jiDs5QYFq65iObL+sxsnt9HP4FYym5VgERhjEyKjQP1o2L4lLwq/aLErMd9r+8tcRIO9Jv
dmV/eM08jSDldBpcRoXKd6gxZ3kUwfQwdfn9bfQm54pmZmoEJCmuxnQgRijbKigCUy8QyHoRo4Ov
7JYa9xQpJtUxfNY+OHPMb7AlW1x/8CjpfXPQ5BgmJz0tuHG3pSzJ05bXBmynE6ekLppj2gcUJdSK
ywDNOfmWyT2nlfRDg4wgpYC48zf9Hy7qapneKYCdvPwll3nimg02k48kU9XF0/5YRFSpc9S0OQFI
thlYI4cXq9CEye5mcx+uGW56IHqWJlYt1zF8bVlPnpp7i7dPrzfA+W8nSsNJcFBkr6ljZRvYC9Aa
aJ+BzvZM8IOoYvCsa1TTzfNl45vUwk7QIEs5fFWb2nBpXrtbwzfox6A9ayFNQ3/IKEVDXFGX/5yq
r30HS/r6TQnX9xa7yQNYjQZP+h4+6msHaUdfO6oUMWI4VI+IgMSCNlawJeb1bJvZC30gk5Zwdu1Y
tTi3Bc0ZJV9jSreV+NqK/gIh9zpFjSv0hPQ9DlhIMS7J/IC0+GRz7BROktShKPnQInaQAZ564cOj
m2zMkBTxRZZS4//h4GHbphv5d4t5LXpbcaPpBD9PVClIToZWjSREbnHq2CaIK3Bzw5X2fpr6zyXn
lVkLKGIVQ1HGQY2RCQjwzbxjHSJOR3JVOTvQMeMPe8uGmZ32T91GMGMyAZW52rLZpa+hmA2TxQ6D
RZpaF0iGD0DQe/o7zqi6+cv7sie0rqSV8DdnHEnWU249uNlgUV28HlwR/Vo+ZiDuvhOMKP8/1rEM
SIf/w0nqU9xxzupxaF+bLZ1BEgfz+4SchVZRQ/TT9111QEdh7xpcKLOsQ9ftZIO07DxSZ9ghVDTW
B/cWVNGQF7X7oSVSf+lLR+FnpQPaSzefvExAdgPIGfesbqp3RG2iy+A1ezC1tIt9Ujwq3sgEX9Jl
gnkbNdJdkdhtdjNmZWXjKHuYcGlsCHphKv6eeY0tU38o6MuC/cEXPouMiXuN2nOd0IFk0c/90CO6
UDvRJ39VPdzO0Yz0ckY3oNg8++hHGA06UJChxL0A0SISZKYj9NBaEA6zBe0zpgnL8ictiDk8x18d
PZjzI3R67+XRc1FQjHa/0ih6ei1GiEkaIYazCDU81DJAYazIOY/EyCuI0igZk0xR5JKBRxziC7w5
EhC4WwoKRyMSRL2h2o0sGkF00Q1GdHR0oCW9QviZSRDxV6Cv/sR5kcNcK2IXoPBhkUd7kFIUHU9x
+kanMvKgrfGMFiOtdNG1u4nMyyZtirdTyIHEUBKwEAk1KYBz5I1AbFfgOYQRnX7tf8EGqDvB+Rsb
b0xyh9Aj2C+XlR9QZuVwORra16Us9LsGWcl4mIryhm+olFf/9IDjyi8QAGCpNyvWXqX3p+WwPsCQ
d0oZciAKTrqt4f9xXrAUeweZFhCLvDjFh+lwYQ6OwraW+4SbAXwFFajLugzu0v0ELnZGdMLVbjfQ
9mn64PXi8cqnQf0GuQ0U8dQ2y6Tp3bMiLaVMBfrWII6D8gYIhc7eEcwuFz1gsnB2JISH6ecq3tOE
cUHAGIavKVKVM7qcnO0N3wHNQ2K7VdA8bIf4xV39rSUwJJMOo0jEFm+YPIQExxvtbg4wcCBN9M3F
ywXUfCIhZKIfd/RVLoZovtpY2qBrALgimaUPkf7fDUgiGz3D337Ci5OuhyZPXaIFsBHJ2w8iu0OK
sJ10IG0onMFEXFSpEkCKpF5SVmu+xQOocKQ7dLW9NOKKIRA90hNA/adQwZU/IfAMPKf+Za70DcG2
Bl88UARjwWXHQGbasc1CwqhFMCwj84bxASNWVU5KisCkcgvwoBHTVYqRR8H/u/3By5RL8hyRJatk
DdxoZyxCJ/Lhc8m3RJLQ5ghkCrYD5l06foWyiEKCyTcpcL8KguHPSnmUQR6tEvAfkFwy3duPKHaO
diEfQM9DdjvbgJ0Z9Sca79DP4AxGfbSj09Th+gVe5TaFez2o0Py42Qt2EzI3umi44kKKXuQAQ8op
WRz+HQZAbjhYoqWIC2fvuIAZIUn2AGkWGgeWXbHTAUv0pSo9xKcuZgh4K0DP+n5/tVi0Av2MLxOz
4CjBWGc+kjufP4RhHfKaJp2a9IKTr2PsgewpQ+cdugljMCHl+ECmgYwFKxPxcYerHbWDv7j/LJh9
d/dZPVROFBoZh7Nj28S4W7rQDN6tyJCmgOno5O3ia4LzhbJYhZmUOTZzWgtChbRhDt9sdvlZ8PL6
pI+cS+a60LKli1M0DfwwZZvnhGbCccT70bnrbwz/wYbK8MUY2xicqM9Q+b1pZhK72abZbBgseg+5
wPtCI32N2iCKg8k4iDwvoHChd3jK4HNOfnU6ueIJeq4m2wERCWe0uOoeNo0KKtWzOjwacJ6gcBCM
DUxPOpue5Ya3KAyRpmv9laHLVBkRoYh/dXqfJm6MYA7FhGZfL0Rndw0J01CUsS157PFNwt9vZHQm
PPCYBa8NOqZZtNRDXoOAhnyXy41DqVnfHo37zOZFgGc6had1Zk4en01uD5Oz5BCMvBHhCxdfdksf
BxjhNpP3pD8m/Y296DkUBcNxOFSHby3ngDq70ei73qQtf6t1hWfuKK0jOUL+jHGlIegyBYLLTVIH
dywG582dP8yX7Qk53TWpJy2dOMPoOI5X/dxUWnLwgZP/PmRiMqBIhrxyVEAFcnTPPyPujT+eXm5Q
KwbMmrBuKfe+LAh6elOaiYzfJL/gN94wJmwXuxi/0/sClCtgOoHN/omg1YmBsD0biYqQ+RjsPNxN
QgQeoBxKs3s6ERVH3buIyGF809zvkMl/S1BM5DMKykMfGYhUdBFmHYbh6WuDko+MuSFkApuk5OAc
XO3VCBcCyElJzjMs2DCATjDAiOT0p2gjCrVf4ncoOT3mRiPVBasMNtKZnJcp6fFHLTmSAt/FnBE5
cUHY/e7TfY1t4QfwCnpJfxI0JRwUcUVkoAt+q6IpdlJov8UXmYAyPiLVgMyKaYQrmFZw2J7b+hmL
oL2hpQ1EZQBWtyx96oeC+IMPkkTIqrMFwOhyrmF0vh4SMmLbmV2k8vqh/pYRKpVri1Lee8PJ46V4
VQjhmHYYnBzCL1VNix4YC0SMphRYQ9YX/DNYdsB6VAO5n8KTwUHDkqdqZQVfO3M6/f7jxjTus4Sx
0VCy9qXWQ9Vr2DuAMY0evhlLgcaIyR0a8zw1+pItsEIjwUfe5iicFLkfmA7MVFogpYfVtKOn+x/9
p2znq/N4USsg6Oc2d272evGIHvjgCm0wtJMbhKgXxrgwSOuZDx4RudrnalVbwfrCuTpH8J0ziQiJ
PnHhihJtbPUWmKW4dKXODzPkQFrn4ve25Po7LBFd4s6dhjHxJjASrpFkX/xFqGU/oSuLvJt7fzKE
tjhjoA780jFhwnBKajE/7jTpuD1EpW0Lfz8azSZhz3e1bC85Y7QLHlTLOLlYWG8rHfYIJz08anV7
AHmUiwIkc3vEPFLQzfGkBUQlaIxAyv5EzTgCx2ilM2QbULREEqhiXlHGR4IOiZTWxIUbqB7kP5qH
KbSsgdgyOzu+MH58+27ZJGzbbANTC/3qds78guzpfgsuS2QI+BUTtIDIqdJwbURtc2RTA+RDxRDc
0ZKc2ANUwnGhv8wmdKFVTBMx5n3iM/jVntTeHN8WnxRVbrom5+yMCCIyQshV9z6Di+eUc+d1Eugj
Mss9TSkFRgloav60QYvFVRciKIXwNbrHnNxaIsDPTPQ3CakomJNabgHtyeccpTnjo30nZYVNktyv
eOENHDSedkHOijnSHmOErnhZEBtYVoGI8r3QpIjCjfcvooC5s1rZPipBOC+SkXckGOBvxXHvPb1r
mT3herHoHxIUP3tqVsh4LnhgBDfk+2EdYYXZ4Id8HBYee9kNXLxzC6Ckow7KVw2XIi7hW0ZlEEGt
ux1AzoTUIeLyXnojO7A4ehA8HiUWXAhyg3QVVGuQo5Z4hiBA9te+Ul806sOG0OIplhop52bjK5QR
F0TckLrIyBs7Cro8wLuINnQgq+0bE4OeucIMxwDc7XzBZWvIHbq7oxmagM7P4OLSmQerDihu1j/Q
4eVsULTNNR26NBTYoFx62EALFx1NRXcb5jxJ0N1lh77nMSuJAOiFvNQnW5U9XDrF02FMB1KWHD/9
NnoMua+5J9CmwT1KmH1kTGSUSzN52TFDtiD/7LdWcUclHbWY9/MvmKBB7kZxN+BxsnnwRvvFiBIb
Fdot6/rvUkHF8Se2zPPeR+Sa9V5TvGgpeMsHtLihIeLqynuwX995DjmMpOXN//0ZIChSU1rIgGvW
q2F8Pv65aZzxPn0xIkwbZsBSR6OVVtft7jLn1bvY0knaWbr8kIQg4gSgzujdeRMqEBSqfwYlY3Aa
bJ4mbyYiJM0kxEUu1DoSoNWd1X4QeMczigs2+5FbmrabbyZf5J9ZOr6xQbvTE14N2gyihR0j+TdN
thhIKZwpDb+2djQH3AAS+iauhpQ3KQk12aQETEaDsiUacE1BGi8QUHLa8twgcz4VKSaFfc2fMT2A
Rw7BCwjJrmSo/TKgnImkRJSNVI90EQ8BP/P7BySEwLjUYyS0e6xF4KoumhAAD1EjZELAmasVOoZa
HcLlcDqOP4wK5W19nLTAj/zXC7om994Oyg72OBB5y9WqvXVQZ1qE5RU7hZjJcOiBIQLfhDx/xIMm
ZRAyiZCbsWY/ix2z7cSgo0gD/7r6sNNjWobFZHvGSNRHcoOExBUPo50y/LWhxkf3evQ3sAB10D+m
mGaSyBZPuCS2qIeS9vrndFKLKN//RmUEAaAFWna6ZUMsUq+FhZTdyUikWrMyet9s3DLtI7ZV7hHb
A7oaaK+jSa771oIhykKVN8ywbUOPsdpjxWy4rfU37q/H4PSnSfgs/VSLsbsgp9YOkgnPdEN+/GrW
5qZ9fFntrv39KO22uWV4C+zQTnfyt2LKbxoNafwxmbilUF0jTCR8nBZkl/sEbI+7EI7XuTaCn7+j
B/1qezMng/VYaqMg66E2hpZEh07g6opb26NVoDvRrWvHhEpzL52xo0tf6Gbo02DrcVTpyNoYmJIg
1mokiSlPHiHbZ/aUTbQrSJgRVtF6xVRmCZpnhJRdLJ9EvUiSQ+edxLCIVhhsvUliJq3ajo5PtAdr
hZPg1lpLYH0K1crVBXzZg+KooTh0x2LJNClZ6fmsfyVUvxL5PhjjiyBh//VNdL0g7PmTWXP1EMPF
7hs9yhP+r+VUw+T8JuszCGppZ8ZYma2gbsfVEcBwOz3bQJ0G4xJwBfLOv1TSPL4ZXFt6e3FhfDLC
029R6F8SI4+BFwUJu35PEIWbBYBCh3rAYvtpPphHrUwnEK8V5JaIkSt95sjkrhhH7jT3eFIjL3nU
SL6PEP6vAcVzHYx/yc0MJz78xMY3OIjWPT3YmgCtsFlIHOEk9RBBnRyS3QwJajnxlC+ZUswPcd6e
MXyTxEIdV1orWY1JZVkPcSXrtXbWHooF3RRBZriRSjJ+MY6Bugv+CuU62IU+gORVKIq4NrjhLF2d
v83k8xGI0ehq+uXfjm2OfeBTg6DX4HUhMHlwuFRzlly3b9uLtQX3nc3W6rbQxMHXbfq1Vr9rrBtv
iPNX4V+xSutMgC4488fyTL+QHV6+kJcBW7j4x6n4mBR3784H8spJX9RLGPj/MKYglqJ5N88pZ11S
HShWgpGQ0RnBvzf+TTAkw8bXJAygJAmhBmhBifVKH5GZnQVJ+fzm/J4dmwKKVK3abI6OS2rFJjja
3YwCkHs5dLmxzazVp9lK8ue4Rzcs31Df44jT/DuTufaUBjMY263saU3dZv3U9TKh5m+IAPiw1VbM
V2jokQRo56FooQ3dqbrAo6QhR6QY3s5c/RmxjmQtN/QwIDVuJZQeLAWIACk5tNaw2PT8cPCXYCrf
RyrLt2IP5DksHxEWBvj8dfy6QMyOZOrAhDm06ovNpQMwELZLhf6fq2VVDCqWFtVqQvLk360mtwV2
W5r+BkULfSoNCAHq1HMQPQWFSrvhAWAu6nSh/Ni6Lc4rmBV1AakcQTH3OpMa1ZxENDmcgHwxxGPy
eEEQELYPKkHxTy6MEaNv0kgC/MM1BnMqcnW299GBOzIqntq3voiOSBOCParyloSEJLfS2tYYvW59
Ni934iKB3WXZnL6WZfJTV6t0kRQv6zF3FRKknom8BJ3a+GkzpvUkcVj1W6RKVHl/t5nV91d/8kaO
y+Ava6OnGa6A6n1tOsBGusKGBLqVSCC1FiXRaT1oBNpdDXYiAnjB/W9vWqiKC/Dqe1pihy34qPSi
MD/x62RaUz175wlAPFQPmiiQjfaZTHGYthf3xRhOanZc4om64OL9lv6cCSNAaUO7ZJ7Rwz5H8C3D
WRl0ZutfWqCComLXVBAuI5PYAodCz5F/F1ecjpis4mF0NF+rDw2pAxuvxwXD22d4uaNwRacEK622
i1F4DtoOYWpI88mTELLpBtvJ2nvIY6TRUsxRJUU10TOlWGjhVPqYMidN07v76A4Sj7T7SrCiJZUw
Rg6ZI4eRy7cs1zphECjT0jsJ+h2gVpviIjCJt0s29ojC+GL9lRpUw+R7dCJsCSlXupln7AAK6C2J
gl7bf/zb//w///un/l/b38vscmy2l/O/nZ+n2WV3ftz//R/G8B//Vv3HX0/yf//HoD/odjq9rmF0
++1Rtzts65//bOZkPPx253+0Ou9m3RzeRuKR316E9d2TEwgHeJdyuoW9/REySa5xN4n5Nv/Nm496
/9WbD9vtbns47veHvdF/fvOyNp6Pw75rJC1ncMed13sOkZK0uubDatuggoOkfDkPXPXbiM8v6dhQ
reko+OTMVPgAuwC9MnG4XfTcAELaa3D0cTvawEq9A8xNngqX1ICRkoOdtw1auGy//d3bhSnF0gze
AmRn8x5NDM7jgLGiFr01MK+4zQ1LzPDVFWeUocLGieFgVul9VjfIb7D55OlwqdA8by1r6JK4M7lT
Au+jHlSo86+fTkcvwP/3dEbtbnc07Azb4077Py/QY1t1R/vXy0hgO+n74xh11WNBleofJutpH8Fc
tveYz0plUE//9Xt3x//Ne3f+83uPW+vtvRzXRoIVmv1ZotAdLsuuWD43N//oD+YtpzstIdqsc3ZW
Y7mgOa+zeokxZOXcZtbH5ohRKGPyZi4zQL4fAcJ7xOA0Q/7rz/lf7+D/Z42M//w5L1VzeI0a1qg7
xcMMx647s14uGLXVwoaym23p2NAEWZdWASa2N2JIZoFMioHhTDj4757Yf3We+sao19Mnajge/9OW
7rYut/L9PhlJ9RIrRsbiBNw3Jx/PYIQTYteLZVzo/vL/9RqM9D74533S73ZGw1HX6A26w39ag2F7
ez/0DyUms404Du5iTGR5M+uanh80c8kVwWCDu5DoMKcWzvYj3/MjZrCNXWF8QnMUc+fwf5d48aNF
GEeAwJgVb0FO5LPljM5+lwzvm2kBd/LLjzoy1JwhsqX1qUwMXPeLN5MHG6nbwBlKRYsCgwRvdHlE
j200sF5RFZA2vZjOl3cH5hVCnvHk0HfSoVBp9ha+EC1mSVbq3NhMiTxGL+zbpgWcC+jeJ/vE/3qx
OoZejf9vtfrj7mDQ6fS73X8+Vfv+qOp2u70Oe5H2e/NBs+H0zmdnUtBOjMcJFTn+b/VDXurJ2TC7
I+sH4+I67pzkCfHlReoBvGqUnvMW4rzna4qNtTFpcKfKqgMW53KsvVJrFj3YVlYXUKSN+uWQrLPq
MmkxGuF3yJATWHUMxx7T4ch55Sf3cFAjRkrRjPQItzRu1v6zL68YP13V0xoHzcOlhGMgwwjsrzRf
b3VAJn8TR/LBszr9lJ+os4t7GMbh+lG6H1weuYmgcYbWYeCiAxqNrCeTRNchCfXwd39W77xDnej1
Pv4NnQaOiJjvXpPrzur0GfBWIRBzSvP/EnZmy6qi2RZ+IiKkh1vpkca+uzFslqKogCCiT18feXWi
TkVkVEbmrr0aFfhnM+aYY5gwwMdIqihsMT6msAyRhIMSy+JE/R53n385y1ofU/7fndFMTVcGsmYo
0n/FO/EtF5fq23JnUPNL2/WtCenLKxoGvACu6PpaqIuFv9rONtw1mWVm1X2eujn3TXWvfnaUB9Ft
U6aZfbWEP3lb29/xd/McfVOSAUIZiP32+qR48QUIXqmecRSy+AUDHUE0GZfS4Wv6YPptoWw6lex7
KGy4ir8ckfprk/zbY/g/PqsmiZIoa4oim+p/RYrsanzfA7UTFxi1IuHZ62LgYzLqrE0GY+tfrqyq
yP8jRkiKQYY3B6ooaYrK+/k/mV4scvU50AxxYYSPWNloEyO8peb053/h3QnRjv0OHQ8dfXZNFKcI
Ef/FguiSwHQcVXQVOFui3/6IydOjPGwPl202y5NiKqfPm4P36yw/7xjzbNRxd7zitbN7WXqkj815
ybIC+FOFsuFvnB9Mt3HvIZ6XkBQVGE/M7uoLWAEGy4ES9g40SoyM+0RPtViawHX1Xq4x4aSSihEJ
EIPr0oQH+Z1mAZoWcHllFvB/TAONreQUsIdeEqw5yl5hXC7gu6yrfRc9Zzv3EmuhhvltE+lB6+Js
syf0kCGQ4xt1IwVyKq3TXIgUDyuwVAdW2C26sRTrqeyjoRIaIU8MLsj4IUEEQ5PWVt178PGKJN8X
y/cZOPeXygHky/AxFdf8xfSzHExoNBJpoq75xSFpM8bEF/LJBLQquvHBVLdyykDyELEM+PP0wxzt
5f7S+0IbNVQVgq+CEUmFhbC7hBlDRd1KIWhMTIbfQUc9EsjH3DEiBOUWAPir38acN6yFtaOSpHNf
7SIJpF+J80PP/jbCQXyzCyuPxeTnyzgTiYFq32dciSbVwtEFy5EOuKwePUZa+A1J9YGKxBrit9N2
VFuFYUnTX8pCv5nuMB/SEUJuvu4VHgUVigREAjeZ21qe9DVaB+8Di2FzbYEm2IF1sMzFnWp8Hek1
dsDDQppAdFWQv0U66BZd/SL+LLLxYy8coYILa9Qgf4OxRBXRksasBi0/c7b7+ZLBNo92lr4EN1vQ
/d0LljPLPr1NZ7aXMHCiVLm7gKq4XwDJ8cv4XuHIS2rn617GQgn7IehiJgq6sAYbmAy8CBqia1xd
+WgynL/t9WzOv5PXumbcxj4NRSC238uSSewVjjNDlwHw9GuoH/mBD9wQnLXBIEAVzxqbHLgm95rA
oI0AjXyZ3+Z/J81GmqJ06Qvha4ItNPsr7fId/PbVvI3r+T1E1xhBZoJylQ4O2gFE4/lHJFcO1YyK
RZpelruzOVLX36U5A0lDrWUlnGQ3n2BrGqmUFeqMxT4ZQL7HraCSYkJEf7QxEi25T4TgMxFnV6Cc
W0Q+iLWYFagHJKnTOxYP1eQdy7IlHH8oJ344r4t6cZ2gzD6mXjL5fRthnEOJOj3/mg1KQqT8P3gm
YC3ZFiy624AO5bPXH91Ttmj/ilTc8FQUew1+fW+weNDAwlpkFcUo5+zyc/AnCK1K1E7VfTHjc2vT
50JByW/7xDYbDsh9TfXyQZJkLS1rLOer8IbOsTAVsTNxZfifWCcyXEqfCDJXCSsbgDtBGfyY9wBZ
8bavg0Mj+LADAXRvDl/zWgzq8pNxqEY1A+S9sFb+HgtktdNsRv268801z4y64oPjPcHzX03L2eBh
Yw8K9vX34zSR4bsVcPpJCR9hNTGWpHrtRj2Qd72M94WIyN4jTk1LqqLdacd7mssrGK+YEbLKpiIz
MvzxAi24x0Q+YISzFFb5X6Xa15C3E+hh5RqjL0L30t9ji2bog3LWFXZWL6K3qLb9Uz6rVs3fb/w4
qBtSvDC/BeaqHalTM+lW99lu/FjcZtfFK22ujHP7TrLbsGKCJ1vKnRLHwlzZfpdYbXZDQs8Unteh
dpDsPO+Y5BkhG18hWnZ84s/i7V3/uNzN/HcsHANH2eHnQGNOQIH32gBniWMlRm3/7xYPkvIP7B54
TUxFgMoKmfFhk7x5RI0u+k74O7X1C5xUgLuB6xF1jWmtl5qvUQvdPP30ZuoO9w6AYlot8xVJg392
pdPQaM9faJUN4L0b59yXQBMNHyO4LKr3+AAbf1r8SLu/J/X1gOdpALaLy4Jf7Hfh/YgJy4s3A1KZ
Fq58rmZ08QXGk/uW5+fU0BNc1p3uwHJh1eZ47xdz6p09mBTpOwWGYCP0g4VGFrERa6a0fK2rnwqf
JxTAcXRdXg4C8fse/1JyWdSuilCle4VWQNZiNX/BmESe7/4QDydDDM46HHqkVll//LyRCcVpz2+i
8kgfm6BMUg3Zo1OfvdRFjlMPa7PLNm3W7yULOZAdTq+TSMhH4XErnX5BB5kalQm/Ob735YzAjcRT
hPznzXqoLg+4vCb2vc/sGiBqogf5XkO+A3OU5IbAKffqhQokkm2HH27o1Hn3dYm6bB83oONbP91p
PsPu2KRMsYoDODhH1NyQ5B9T2b2Paq+cQ/g4XnwjNnE7ppjnXmmJQlBmr3uCyOXoEaqnGuZkNPAq
tAge5KjdBmXvOtZ9CoDE5HCxguS+Y/6y+DN/tqh6r5l4eK3u6S+6jWsmVQd51aTi+num0YTzpw+f
DMfWP+ipp2dUShbKx33NJyRIW7qDRAq7WU2uf82p6tFjYpUf3f40w4CuG16Yz/nPcTP7APKg1Xcb
5XQf6BUSR4QR2LkUV1NxVc5ea9TCZwgjOO+ru1vUibj6LipuD4Jp/ZbkO1QPv53dq5T7n3jnmf4z
gjYfPl0sqhbdilBwJbFGP7YdR+2hbc+daBWrx4GflQPxUNa9t90FmU0cGXnoSwfp/dtUTQgP+uEX
UcnMBVAsVIjx0+33Y1n5Zq3qZymTXSwEtz820c7cbe4YqJbKvtHtbQssWAG9UrSnVbImeY/FozGl
ZtqjgHmdDIRhvtA+vZQmnoBuOVPsdmcp6MKk14mKbNENKQdk2Qdsg+eHa4L2dj4fdN5u80rLoEjK
Md/ov8/Erue43rPwwJ+kRJugmZdhgxsPGGwsMFicsJs7lTesoy/LedNYpWBVKhNXY94dPmIgrMTV
AzZ7Iq+IbhK4DW4Hf3fFN9j6/4bm9IMV9TPgj3W1eF96QWB61MHmGu3G6Go++vf6HAmhMTLjOh7E
F1Z4kR8pxqqPKOhz8yIHcf4ph6avMlR4QvFTxr5t2qy5iH9ZJPsFT2vYrbQuzCI+9qcNytbFLkYk
pem9EiCjn/6AI5DKbWpTs1vqUm9zojdhl/cU4nz/w5sPIJ+6hGZ3ht3FG24IZdrNfm9fioXQ4KW0
ZdYLtgQCKXmB0a5+cz1CmhCGyC/tsK1QrTfGEbR9Glwi2LEXyyCAcgCNf8oO5Py271W2KVmrF6xO
9mkaeeZewaNGHwm1Ptu4DwFUBULtM3hgTj9BLrWAQn138sXnL5/wxGeqh4IcgrG6tTu9Vqp/XdAV
FtaTBojEmODm43E9msPPy6ZdaESfNUYYCeyMC4qzgAlDCee3EVfn4bTse9hViHPZlkbMR5ULGqYD
DMpiBfhlbuVve4AgJmLuiL24omcurijpU3pBEmHEA0ZTxxmHlliIAVWLqjkwnJF+aLcUT5p3mct7
qheFl/df5DQUR8hyu2skYHZJOoJZ9XIx2VUpqvKF3ETPOtJNC0+JOi36SvG+vnx8owtbY/JsRvo3
EvVQ6SZyRxrUY+m76SRL+1LoXZZtbddkveqvbHyu4/0nEH/4FESd91KTYMrI+DwO/B1WweiCV2yV
DT406ah0Dnpee4egfs6ebnFir7rEmw+xVmi0n34KnsG8IJSjLPjtB424gdaAwhCZ8UVkA/SY7+Xc
/XXuTRj23CTiD2oLPS31x26HGOkYKCzkOaNx8iFl0GPJf8FBSZt30AHgnYFdoVbBrvOBp0xEK2qo
QqDAeK18BcXT0zD4gMN7hwDlSLjS1pasWk1jd+gNj5H9RM3KRzY976zPOVt8Dwryay0WzU7B6J5a
8IUTE1woblHA1pYAMyG+T+Ag3MalS15SqU0jIXoFxgepQUt1X5jCUvs/x5JuvfBQQ0eOR2fymLcT
lskhGDFqNBYN6ROTvZl+MrZ0iHQS0IrAldjp13w8aOfSRNFpClnIM9cAVsbKmPyCavoNIWrd5vTF
MqZacBf6I2jtEvMECHCLzPkjKUIZaWlg8nWe/EZ4KpXObvKrra50ZFectR+Lo5iv5NRM9TW8hKRb
U4kgW6EdGPTU9UhZvfZsMYTlH5twlJhHcsAfrFaTDSXDrSqPWguo5DKwmXr+9h12f+7twS5flRhO
F1POMgugyrlFLRU4gxrKGVoBPG1+1mMJd7ZOKfy3qFcPhiL6c/lMOdQSC6bZpDhIichuwBlnEYyD
eYLtYq/CHOFmHTt2CQ869hyb2/Y2zeDWzrpzntlaehnDMi2X2hr2HXTocm+sZQiUs9vqdkYX1Iwz
pKtZDif7t6EQC6EyKiIxwe1dSp/LbD+IvrmFChNkCs3VvVsCb/ERPadXY4gk0xMsDpLvewS99Jq8
eYv5Uk61RXUAJ4CvvYI4vSm4q3jZhhiYOFR1u1i2y8NgvH1/2dc1KftuAZOYHdOPuFrc5jJq/jye
FSsZumtG1Eba9htSF4xYAZ7jHnBlBOpXnYWYdURErRnhswa5abzBiBF2t3mujQmBm4vgsS4P9xzV
q5jtm92UFP5ys/F7Wfg4so4frrmUCBzOA3GyiuESdkqetjLnv0UFU51lWYYOUzWVwjJtXTblUdEM
YAT5JmphiO8Pd/DoQ9En5IQ7nh23C0qMWYTk8vc8NCP4A09LPMHLcD/eL2jo+zPvMWpcIXrsizPl
FRuqUJS8MhLWA3ANrFlWN+ZUjyU5vYnwCP3jiMdVYrq3mch0ShnjTYYfEYHWvvjPALmfgzjOIsD1
pPKkcxYMEC0DA3CBlnVzeFvjiTnmMniQzFwj6ObPzd2+Tu92Oxg+Ejw6429l3cclyxGUaGxSo0Jo
zr5JnkAUDKtRGYHj8CiixW8mSGlMKR2qURsMFo9Rj2KQOyDQzV/U+LdxHpoQJ9j1dYvecGME/BMo
ICFf2rMZ8mgrM1CvtoJDQj94cwjLMBWPwIZqr1RHm1YcGLNhWurrrC8NKm/Quq2ExKb7YdYnO90f
0K/4cdqFOqbtcjhd5eTe8xjQZ3pQZbjPEDCSD8+m5U9BRNcqRlksuAoekhl7Q1QQLLTG1Ki7qTQU
PJ1LoyVVSl6Jy4nh7vCo5IyD5UBJe1PXVQyXNR1fAav3y/6BxeLrOSffscYHDnZf8Ctf3/DaQmHK
PClhd4HY/TyaMzV4OmYg4z2OYslm4BQTfJqKEcjXzQbLIsIS1q9E0VvAbwf7FiI1/cEf2ZcsKf/h
+gSRn1FT56u+uComGJpxr7OIp+KFt1qBmpijzhVPZgmz83U/3+JVB52LadZuDqFk8+iNtB/oj04y
D5ZUQGan5F9c6JagCRFzsDroVgKUmK8nzjML3Um+B3F60vi4IGF5OD00jNeAXrpRlUhnukoOnzi6
jtroHTNiGlcTpgne16liMqMq2QAFlX8F+ce3h0HuZfuNBQ7kweChyzzhxDgVQtz777K9TijYD7o+
5CXq+DnfhdqkDs053wMcSNZPYdzSKHItH6M6fAKNCWMOR8S2ZUrlPNY2+vQGLmbAhslOnb8b7/Bt
oLlpoi+qSwzbqNOBCHuACsea4IEhVPFP/X0NJQvg48EpuzqXiTD9eOj2WUy2mW7mCSHRR6kn+oFk
milL+Ucxep4uDLLwvgulKR2tajNOo+iIheQTi/4g6bDCLOfXiTkqpqXbzm+U2KHs54c6puBRnM7/
Re/eVjzZTUldYlptrz0C9Z0IvdPQe3qfgRYmqv/Y5z5yzU4W3+kXpQSdw6BzNaSwt0BJ3Z3DhG00
fS+wBtNN4gf5bxBqW3lmJPyRMflHt2W3WLLhf5sPJpeVdKZPTrqZOqu8Gj8noL4cCKNxGWDGT5tx
cz3RPIyP0teJFb0meDu7kId7VS+a4MdqScJHpXs7PhKkxlkRtV5rJbkmr4gW9bqUEoY1sP1unoqu
gxQ/3Jt/G0mjPMUvFUqtL/gYzwNMTYr9N8Zfu1e9cuqhvKq89kCjwCnjyIhj9p8y6zWnfQBshO3t
Kywsg4XYoqsOqxWmWcuXzWGlsZemfSETEDD0OS2DgonGGxEoCitXmJdIgWneHZm3AbK5tOtKDGnA
l5Z9CGdNP+VWHtX04YD9dZGBgk/tgzYjEsHL7N9n7j+/d2M49L6qa4xrj/3lxRV/EJdamrbeFuaC
y//S1/w1NkcsgnJPqrAbXRdP+jb3Gt5JNWNl8/Pg7LDHu8M+U7OfrskL+rWb+d2o9Gt74BJKbVbQ
AzPEazy4TV9IfesWwHuvDuH35LobsVr0xejitc4NWx9EAhzN6exLXLuISGPa2GvDaYE+Rdr/0M6M
tHVeK2GK3aL/nJkwdA8DvmMpO2qJLLNxuh9Kf4fbhsCNbnwZubcSWvPLaflbRkiJEewiKE/YRpTz
osai4M7mZ8cAl/kKVZTugyY/6BZmzewyoemigWjChkpKJohh8ItTgppg4UCH5L1dPZHxX9HsLEGk
2vk5Ykgtcsxow1H+YfxCU/Lz9nWKjnGNAOiQmZbeRa+V7H0QZ0SxfwRO1t4saf5yKM1pUy7by0Jl
YyF4exg3TDMClP3ZINeN4OOkCJD2JiC1KzPRp7Xb+Q/8AIkVCIrjVR5TsFKMZm7jt70nPUg9YuKR
Cdm8oMAePUe0beDAdh3xRprRb3SnNoiKyQXq75S7e7gsPuxfOQyPK0RENaf2JTSpURhwdYi3lIBY
hVxIvE4esqOKnU/NO07uUEm0UPeztGFqRDzo3xJZgim9Os2jW3r9+9BdWtiMb0Q/+wPaETfVCraf
gUGOgswaOc3hDuPm4Q1AZTd5SCx/RQbe0lbG6KH3dVrl292Y2RvQiUOEV6fylGi/eOFTcneN7SeU
bVy0aNsFffjZZ6k2fqYVXddIG7Ptj3EO74uvMi+ho2PHkrKK+Zh1RwEKyaa4GYlTxd5FmGI6LPMn
NNpx4T2QPmbB3dI2BcZltxhmJAy1ckUXDN8ULbt5GdxmGbx6ll9c/IQXxaIddTZEzaSIWcxGuNW6
xiawcFiyI8yHm1PtLju7tqqktQtf8lRXcfJJ8Qc2B34reRQlON7UnsTf6qMdVI8eTrQbxANXLRSh
BxAXDJWvZrWotalckyuPISnpfDkXiCBeU6gzjnj4hMRgBzwcMhyWJzNeBVbyhk7IK1bX5EePB/7s
f5f38Ytb1OoTSXeYt14Clvk7RIiECcaBk+vCiGC/PYIqzaPHWkx4jhWnnn7i9sD1bGc4U5KkCavf
qTZRHC435QfPb77gvtbWIJRTfa7FTA6wRkGI+DPKAwn1Zv8bMxZuD+WsQbqCHnzFNGktppdpL9Ub
GpsmVRa7kOo5EqM6lkKmYRtjzrNAoy+2PCZMocnLxd8DP3AQVqY+aZ1Ie92/9A+cOi0WvF5wnT7w
tEWqYKRMAfAu01/wnDGlBtjg7VbM3kAjQLHrKf3cbss7TUUAIbbb9iAUCoKAEXbEp8tfHd9OMsM1
RiN9VsHgufSIwOKmS+VNOTbTYgU290XS0IW4eBBJ/sy8W2d3wn4FhXzF2c3vsIXx1e5nik47yuNC
cEjBST9pE2ds3dQgMk9ocQaf+u3VvGaRwNJgboWt7uIJJgLmzKr9aODoJxPQm5WB3eLt4Lc0gsZD
/sxQ4XYYE3KNHkO2s5svghRMb0Nq9r3iq2NhjGcxkN0fVxIuw+2go4+cLzCLG3wcXMAyOGfXIT9o
g67xoHCuFjTJbdCN37TMlNU3ViFmUlIPAHSyMWQkGc04NUWGBdbAZakHT2rSR/IJ7wHVwqwKd+PX
4Z7KK5zqGY/F+vymoB7DdI1Ru1VNfmxiMeko7V/wihhxxLvGvuO5Wg4/5PJy9g3JoAqDSLaM5JOC
AOHyFrCnFRAHRBvEvAebRRc0DR/LcbcCshvdVzpY6GuUnXeIVawA/H6ODodzN85gQCLBcVK3wla/
2/LiteTpjX+MP7VZHqEapPImKSOXxlgMNdqay5azjB60RSVHVSg8/YKQEOl5LEHdTDmINr1FgE6u
GpBwnSxAoGgkpComWGBKKWUHtpq+EWJ9VGvDirfHvdEKt6SMn9T4kYME2tfFoQoBrm6tKyevs3LE
BVEmSP8urIUHxc17HfIJGCwl09WXR+0YD7+wpn4DhzPGxL42Ale/XK23Br7LxnxJ4AcF5IhjW56I
XumWpwoBzorsJHqDeMewtUjkKPtrsKdBD1BZ1kleQhXj0JLMdaol7G6TPFLG2JLlwe+MfFFUHz+u
mGF/c6Ub2kgTgBDBIcBq3odxErxHJukuhhKvAJolihRF8oFYiGGgA6fSwvYHXrVVxCLP82dxn+N7
Dh/ye0sKWLmlRUZpR79Jb1rV+YpjAOADl8x3vjF7Ew65jwX+m0YqT3KaYoOSr+81ONsbuS9C8Q6n
o4xkkBm/XMK5bUMW/Yu3jdqRazyteoGORu/t04CA49qKWEj/3n6R6SLPQpyWxm24W75ZnEUXaE0v
fKUNB0X0stOTevOxr5JiizUW5KnxLaYvZJMkJHHz6LbWpwMQum9uzLEV5zlqQ8X+eTs/W16wipRj
Prlc47wLVs7zTJbMI83/2K1Pe+ua7sN5J599zmAB6h8XC9lC2oEdkecKGfAx3NbD3KktQCybaT16
UiLiUAaLN6MixpAjFByZkhMhQdp1nK2wdxoq486/Tm4u1AHr6bKcwYYcwR1NiTcT//6cYKzuyavr
6NGH40BlokGWANe7bqmuuKjTZvX09VjYqhQcj4hDFCNeFWXJ2/3YOo12RgG1KFc5pqGPWJwaY2Us
2bS6ceNfAumopaSSETI2E5OMTful2Pi9wE2AAOxT88j8jD7VTjmw/C15+or9XFFYEhpLXrjPwqX/
C2uXGLYYbMSkXBkBKtH+a0WgvUB+BQU/ZIfB6X5GYdHZmN7DU9g3N2bSMZs2HvQdij81MZPnKIMn
UQ5vs/v+Qkq7HVCm8JDk+KYXKAjNUcM9ypjh73YbXREkOn5PJi/5OrxlbhazzURwKC7H16CwRac+
Cs7HUVf1hUSjT/PgvlCpVIfilKNMaYJeBt8G+0kK9DiDgcvSJLt1bhd3jkF2RFOnuoBFMnLBBw9S
Dqc9PzVXSw+7sKSmbKwqkmbda6hF39RgMQhjXaxtTByqsCO56fYlc7D17bBTd403UjesWPhjs7U1
QFnZ1hftN3jfhhXR5RrcseNh/4TaUI2oKUm/BZELn5eAbL7jgl0DzICVQIglWwzfULo4e3VS8JVL
RLkPSt5Xh08M45vevPkJu7cM9cq7q97ftwvB70unpUbckEM1QChjiIfz++uZAFEMY1p31/FgOQ3c
rNNNsH887Res1awdUC1BfH4bPybM6QihlI1UBYFx+rROn0tFJkc97Yko83Dbk5CY8WWBNg+P/ro6
3ZOXD8sxuvhv5i1C5nxrVMGJS3LyiBQY/bnHccUk8PLoZwklTCkGWDBoUXf1SjbAe/DDfhFBIxlo
vxhe4tdImt/OgAw0EMWHL1OUl6XNpIrfV2L9U9o9jk8B2YWAQ+/OInmZ90nB8xhTbHNsBiNtLscd
0WwNbm8c2Y0H65fWGDp3X9+UAhMvasEzNVu+rb4vH98wk7WZEdsXWuZUp5dh64i2y9FVO37rAEo1
Q+I/Ifcu68dYZx+kWbeQC9+MK/doFj0TyYdlonjM7szGFs4fNjMqxzzi4ozBr71DQaKzUK+5sY5g
BtdNprnKxcOJrIQf+WPNUFmLk0z0qq97p+7PXaMdMU+oj2QRPsXuHQwY3px47wVDcj0onyOMo0um
D/PWsDBvf1vMJDQ2R1BWXNbVfGDgtjrieZU/tnquH+4VaggsQpBjtvkZ2GTu+x6/CzKiWwnWBRMq
zf0GIPlZaT12Xv5hz+63bWjtMxQhO+9bDp/nne5hSPVlryZhP+CGWjgZiAlYbunb33LQWjmpwuvn
TJnzaqIsD1WAwLMp4N5jfxlNWG3u6MXIAPnJ8CUCgMkn6oT1j2eYobATZR64dVQvlSl+Zi2hCEDt
xFcK9GFwRN/izVisSSpdDKHlgziBylGIZSplZNKaBTMICeu8k6A5YF7aQcayixFVZ32DSoFV6g5e
9qcbvSnU5OWOYeJYwcMRkxSGBDxRk0zFgutiQbAuf+EOTD8Ul2UiHUXdwgCJudPyGwzWN4TgzLnI
euEiH+tn8fxATErB70gE/2LoHJlUyNETgOCHghbPPMDDlB+Em5TFNMpWHmVP51L72YB7wQL3mZAH
71vYGsSkzLllMVo17bLg166ZyH3W5f5VJh8X14rnHk8tA8Eq5CqPg1m1Jj4NWCQaw7vYNk2U18El
X/TqNIjnvML27w54QwkCAYMafyWhKLQwVupyhxASfsSmp9+CUgobFhwMT1dHaHopVNegznOq3Pfx
wg1FPIPjsbivnodKtThezwPH8r7KVnlQBRq88zJRJzT4KPk3Md/hQQOdQJMfs9MZSmxU51ERAPOE
7WY3bePrutur4HysKMx3xyyhuUY3oF12Xrsvlz9ebk9S8vphgZaa3n35BQEbTLLo9qccmkWd/nhB
Gdf5K9Z+Kj922yrTCnJ352lHYA42c5iR+NAp979lk7Rxs28muWLd9ze0a8BAoEiBgxretVcgcpjq
aegzTXeBNiaZvO72Z90thTA/fYLBIVuAIV/3l/11qZ6qA8YnN2ahwqkEggUcEizCAJ3a+bvW5igf
wgJL6pnOUFgOoA7G936GXR4f5wujGngU/GswaQj96BAzf6CA/9pQY9S0oh51yrUBiesIG63HxKCD
lLzepwyF8h1URSB/fE6BQs/HeuHFYteDh3B30OGVzHNC7Qb1IYwSmdSIdo2jMiKgLBksm7/i8GbY
rjvt5ncCSuv5V/X5zVygRervINKQcwZ0JkdDlFTkXB9KDM4/wQMUSfNYWkee9EMD0h9fBn+j2zco
B6HBdgJenm9Oulu1lsTeDvpGhI4Tz6n6QdVp+Sg3soHTV6y3+101uQrhDnts+N0XgvhS03wimD4t
D/clsCKZR/Lk2n0zzYIpl6/utSvqBGEL3zNJhMt05xGe61vGw3skh79GUBnBDzTy63R5+BXcO3I4
/fP5YVcFpc/OvXSjpzTX81nWLu5Q8rLpiylJZpn7V+a2igc7evfx3pubPhRMR95WEHA+vRUt7Rmg
VMYYf2QyOUwNdmwhaKmj74cJ9Fygc7uro89gRNIugm9Upc+3rTNGH1gawx7RuxjW+2sZSNxevccz
QGzoriRffcL0D/SPxo1pwo6F4S1zVELPF+wBIigqU4CASL9SqCyuYEOFc101OLEc77pTd1Fx2O31
DWVOt1HndGfX1QXVkyntH6BxIfsmprC734EZFTGP+/YhkE1+eyVi6BfUB3OewS6/2DIl00w8qjMp
Ltd3mKjSpD9eetRwoSGZOfz/77DARP13fEXZ+AXfsBeM+z6cf9aW0SYG/TU7d/BwFLRDdVs7vwkp
EO1AyIslUqZn8GS6bN4jKJNKgbFh8AIJs9/Wrlf8pxqpJ14yhdmIstBcSfg+ubFhDjKohb+TSFtz
1kVqdDu2ab0vWb3BPHf5e1j3jXoEcw71NUTM7WN/x1h95w5SGoFs0KM0zWxAbD58F+9JucFh+czW
rXjkzcOFBF/FEUm0NeDZ/iMZ2/yMch3LXw94Gsib5qPbsZ5+O7tN1dLuAAn4Jy3HKo/nCdBlW5cR
zHvzAENxnaPHc4YSVVYxxExjwunGBhuGlSBG2fxX+6jt8bkk9upPO9OS344s25XkvwRP/XjdO1Bl
u6CLYxb/OLx0p5J1VvgYYbVPnmKCi0m5+XvyqT4tZBI2Lcu390Rw+Kkm5dczoItq8sJ4xPfvPNvm
klMyxflFErOha/i6sXD3/KQCF04r/RKwq4jNn6c1wU0KnqjRP9zusSruUd7434ywLiSdPGkHWxT8
zS/1Udrcw8trQqa65b4muOrDwz36Y6ZiPnsW4w/k0GdqGKnI2OUxutDrAah/JqBROaHr3XsaPwE/
7Etjg3OUh+ZAS0MPxjC8Bf2vtg/MMG2JkkAJKFIZHrQrYBqhcDBhNME8qQvo7mAllQ4V9g/j8EOx
hjPPQlz0XePoihfNl8pJWLaoiqzvK3NKGop+U2nGFknJPh9ZFXXlyXMkT2v0GybmXt7yJUW0fx/7
MpZ44F8USFJUJuKyHr+D3fpOEoNjUfRphtLEwveT08TZJPZ++PfWoDPneCCahSRJZg9kCyc7A24w
4woSL2yZvfALyGPtsjJ8has3fa9bJuN9HYDprfmwKQzeKfLM6QA1Kn6Isu0bfVI23GdCYb1nGsJJ
yhB62GD1nJhE+2nn8G2yI41ecQtjEeciMtqXh411kN2w16x72miMSIK9Eyh3TA3Ee5hvduscJ0xP
S7HdyRi4U7tnznv921EmOxRSwiQ/tl4xf0d0OAPOCZtCRv8HsueTkoN9wDALoTUi/Tf8BmQZaCeN
YZE6m69jzLTZ+0jdMisftkR9t8M9Fnk8nZr0x+KHVU6f08rlqn1GbfyJ+lRSDaFNvGDUwYObKSu1
7yAtNPpV1Mmm7N6yv1tE2hrnXp09vDF1G4XC1fSoQ7lrWKP+zvlYwQEbpK+1fvEr7Pb4tDUJSkek
lufHvn1QEbOU+RNMAtB9yc/gVNvyDtfCFthiftl8o4LNjbvdnPsFO0fnMfnYfCwIQJfNb19Odc4w
7Xzt5sxYkZG8OK+dI+l7AHvlapudc8HdTnHwSta3xZ31Guc2CJQq5ny8ztR0yhGg3zg2gnNDvw31
3/g/hJ3XkuJalobfZe6JkDe38gYhvLshgAThBcIJnn6+nd0xU4eTUdkVcboqqzIlpG3W/tdvACqV
DAdiE1/SgPATvQyI9WXbED3ovVdDVVI79WH0ssPynswU8UIvbX0NwdQG+CLGFQXpxj9UQ/ZFBe66
LjoBh5PQbR6/eGNaOusasisPNkANHXWuFu4WkhGP/BkdniLi7tA5d+tVhbG24hJerg8vfdg7JcvL
3rPJdSRYU3EwMTx+HfvVUGQ90DfJADjxK5KAR0/LerJbEa1QQAy1I7yoyMg7NilF7nCpdFy4nbJ9
625Y8Qfcdg2no0XVv+9zEA5OcyOtBmcAFHZxmi6THf2z+4jF7O+SFvsniYmuK6qh6LomG8aHpOVW
72azo7GRB3pvB/3g1NzPdyitG8vn0FpDuGFPwUCFFruU2YhIrgP6Ix3woGqktAHMAWJXW7pMsy8g
+QW9BVq05MBHDdIRt/R4DgtEnKwzpPaULD243Z6G1bBez5awjOZlGyJ9+0G5/+yfu88mwsjOvkd5
1WjfF5fRPRWV+AJNCHBdS+q+QeTSt44Fh9kHYmVnv470thqflr9pAtUfZK6KYSqIfQzV0nTtQ523
r8/q9Xyq5AGNoHEw3Y3zcw/733iFkc+oWltAJ2cH4bzIJSwCEoFcUlSiziv9RW+rqv/zL3mVYtqK
ZUmmopjatzBu+f9i3/p0nh2s/U0eiGglU1iePLypGb2dIKanhwYCsKktfbVJyRLxmYU7x6FyhdMP
Zoh/HyrfaqMPpZdiKULlpcuqphkfaqTbRt/rt/IsD8ZjmrW2A6wLopc/V316bf/xhoah2GVUhId0
5FMFNjn3nlJ8pmNhkIcjDv5MOB/gt7WlsaTGKQE+f79J9Qcx5z9u0uB5/vG8DoZabp4lL46C0MOp
CxdeI5neuxe3X2bIWbw4bC/PR2dkZmjflWBeuINjgCKisxa2v7+9P9kST+VvT+1DrV1WD7s4HLmh
TZw9fUjUCPZhXvH8ZmvFnYXb1hg3lumlNT3HOFNMs9zap1cXmgltnimhFaIDNibNYiz5KP7c/jWk
h4uok6UKKI4agQM/TrlSo6s0HExziwz0Y+Ody6gf8i9graYxooIFfFqnW4OaFTuiJWkF6KWHIzhM
0f6S7Dfhd6ONZ4dg3sINAq3KOklcIi9bIX54WHDip805Y4NLHU4N88dw7oIXwDN2LMyLep6Fm1XP
WER0bPBNBjkWwQ4q7jL3Eee2Q4FPyk5kMyAwgJUpuy81wpTqSfwLjKGOePTf9S6WRnuMUe4jYseo
Jx18oC5+ugs7ESGwuMygaP9tyPw6rj+WQKU6bXXpxLgebqjHD4waWuuLY5TTu+ocw9fDl+VBbSQN
V5mED9cR4WIOdhhEvs4HvVkLj+uR21OIBOsVMJeOVh9wzP1l9v20EKiaqTL/WI00JuE/B/au3haK
pr2UwVhzq7hc1NDgrMTGpg18uUUT0UDQwqA4j5ZnE1o/ULUidtRGWLEfeYAn+2+KII4I3maAd+3Z
+2Xq/bBU/eMOhTr9j6nXMKXLVdPf6Ki90/jmQWK9+nRm8D8nbtd7xBs3wMYpovEfGGZ0hiNlum/8
QDZdo4kA6BRRX+Jbt8VKC3+b9+Tvt/e9PH1MxD9vz/wQqr4qWX0e7tzeoW7pY1ji7z4lNE7D1Giz
JgBb+8ly2sARG5b7wTsO1JbRfJjuZg3vnOM/lS9FKmWTB0ZODlSvxPceuTVT74t2U0Ixm4Jo3E7h
CX874CjwBRi15E3dt95+LCrHR4b5RQgZjPLWdszekySdYCixfcjBL5/2hw2MT2sYqFRlQzGsj5dR
XGrtOStvysAawLVFNmeKDlC8pWtzuDpGR1pn2hBEUUdU8BSG26qnrLE6pDPGQf7qEHxsJPv0Tfpj
WGTgKPGzzVEAN2ibw/ICsC2eUbeBuJbXGKU8vfMAhAXPWVz8TsLYjy1S8kYi8YBZW6zfX0fpF4Ws
8vOI+78P+V3c/DHiDEspXscnH1IkEiFMCcnNayNlyqU1jxerONrPYBtQz6UxljJzK6Lt8duwN80f
JNDsOaolaYh1FUwfPga+Wlq3RuMo9mh4Uc7bC65u3H+P3g7rCMKXuzvNkR05JuQ7rI4cNdoyZTmn
NDPWfu4PiiGmSjiGoFfi5P/1xVdSD1niIPo6YNtzX5DcHRNb1AiP19azM7Qymp1oQxsO8glc0S0l
EBfrj1PDp9v99XV3YLV7xH6sjdJbV6tTRmGNP5Wwt5amUNUy7HLv8ywDXqrc4Wm5F4lkN+/lXoYB
zKUFGT5sOSJPRSl9jGHeAd+RnXp9khWgTo+AQ6f5vYOJR3RhlUZWTDzOGNbYt6saClDhVKw7XxWL
Oe5wu/BLlC/CenXMH/DIAo/GKOjsNSD0o7PiL2dHnwvqOGySX0N3dedBQQftETYxGUFWfouwT45U
WOTgdDp8JlLI6z6zJZwJ3It6Nt+EixXpaC7qHOJIxjaWa+iOslSE1I3ZdKfTqzuVx+N8i2Ak68Mf
RVzk3PI7olMieYrR3skCtTmdPrWQGF4vHb+DFDcdFOfsaUqSCtOoTrQ+rQgAwD7IjuzePRkiAkjf
2Dhuc/G5uIsOoPabriCyXGx1nrTeLLwD99A8XZ779eWOCbQSI0VkyWF6jPZJ4c//eX5HJ5ieKe9g
WqF0hMOZQRjZO/ksNJtf6qSzJsWNOD8KQm4HzdO38WMqECwALB4U4jcHuxV8sw+lcEXCYVXk+uLt
K1LUHPhMa+RV1Dpf4yxvjDiGOAyDNbzAwvmyxQDqkGkOmofbcqdTtzudfdAZom0DaOvcFz2QQaq4
LWZST7oHT06rdizsnYyry3jrDMUbEUHOSYtDKr9wAwz8yW0tuy3/uwIMOHa38H9MD/hZnt2hGOJD
xmWSbbvTBR0xmUtF+s3pW2UQQ4aVWl8gfxViKe9B25P+OzLlry8OANBdMrzlqkD4t40hAcYyhDEp
EuIVBvN7KZ1dZUo7DMmDFoId71xAWRsvmGKI5MkX4w5Uw9WGm0m+OAf962AWE3SkrO4Dmz5jsrm5
GKZsCKPTMqiVxiDFKXD6pBSDVEVQ1zCNcM87DA5wa9j8CaXU6+SGNp5p3gYgYzSLecBUzdVlloEy
pAFlXELWIGZKz4xLDejnxQR+gFQ7fZhkvPHwPeILVxeDQ3zF+JvtijyDFEl7SDfMaTqrO6xzZzZZ
dSXauKrjLB9u28e7H6N1ePuCdGcQ/1d6SLG09nXnA/q4xPWN9hz6nXuzOXq3cAcD7iAxlaLBUV0Z
8//NywljIhS0RljgqeG2DylwWIHNhxv6RBcfSVH0QUqDiUmszoiMEvoVo5Hu21lzqXm2GQBnIcr0
ZjzS/qrbFavS1ckzuO9HdwrJlQ+KlKCPfnDvCM+0F+enTByq4GiMQqzvV4aIsunOzCal6wqTR+ZN
yK7zdro8g3Kw76gpviSLcrV14gDVTRTXdCi+S2JvJ8yi8rcTCyMgHuemFzdQbGkOyRMiKcY5BAev
spJ+IZA1gipyIZJz8kVugymzC/avjseA0mk7cYgn4WM63bj5geAX+vJOfISqcAI1J1hm36E7zR0+
AFK9ru1iXdEeHYYEWr19wJXm5DImf9a/x63m5KY77dCKSeMhYBjFVLgPMQKkuyjSaBSdDIlNr4Su
gyCUiB11MWv3ZSfIGaYONck0kJ1+v38OpnCdpiCrOY11l2ME7KQpXDHndW5C4AimszDL+/HME2ex
OMdxYerE56hteXE3fg7gXSBtUHxMvBZB7fES9CiHm8/wH/IZxaefefHJW7BkvTrZOI/5Sqi+nXa3
ZA6ce8/MDrLAhG/kYjEIWzDIFrevqpc3LCc3FWdxa08pNLrjOkjNG0uxj7/mFE9H57A0R++F4NlB
DUGm47xNkj1iKkIs7jkUMX+3G544OWo4EkH8gA+sp4vg4eEI+8ruG0R3bBFWOM0Md+PyE/uqR6wa
kvFiwarEZBOAUcE2arAJjxFRiwOWyeUNF4+pPH80xUU69MdLjPxmQliFZoSEK1mg4pD3UWsSyiV4
uAujdvLnFtuSreF478KHKsjaXBehYXG/8HvyC24ScJ2QGXn3Ha+SIop1FfbNzVvBoyCCw3C7RYZ9
IdNHI0rafnr+yIHX1tebATR3vLr26QIBPHbRzIiCGRfXKM6gdBCJIRgZSMazu+2MeEo60iVx3Huk
DTfE6vjqQRtpbVIaG/6uFbZtN+zW0X/KintXGebQuakw9HPCKR13Zwb2bRFuw+Urb2N4kYC1juqk
7oYrcBuvAb+Gdx9xG5Xs8q533PUDzNcJiS3xILpd3GZzpwWNAVgmfvOT+Ry/92Pee0aSLDKbXT+E
F8LODZIWtQ1nguVHpkXgq4ChwuR1jY+v5eBSWFi4DCcTTM+jEXOjuYRJ5hYrElXCEUSgh9M22svR
CEbf0Ztvx5WLpBHcmlARYkXuHg4v87mV9h6YtxEoOHNfpGYRmH1q8SPRs0ocIsUkD20Xu0W904Qv
xS5ABsBSitv07TVOyqiB4N0BjLLK3nWiZVRvMT12p6rkvSAyZQsmsPiFyWSyFbiGODfXIxFDI5Yy
Jl6M+BQNLGRliiZfhYHch15sj8djOVaFCBUkFqky1Q0n4WHWFw83IKXR48Vgc3MIWG609ZQ1cMvq
uFveQzVi1kKKS5ibcYnyE2qiz1JEHRCL8aFNwC2gnmXvnihQHu24ewMUZPFhLsV9tkxvTDhwFizi
vlQGiMB6cGe6B6Zc6bLGTU/9KReL4+eEweK0SB1gzMTvxUyM1QwnqVVjSM3/3vhB3Wd5uVJyoFoT
q/eUk0Am3G4WL0SM/DxSE/G/pZZrjaF43Un4mhPu5WLixX9PLD45ROQBB09yw/adqp33YWPncBia
i2uHNU3Mb5ANNC9PF18/yT3HU9D1rJ9PdaY/SXL96TQ+CQ435XNJYam9mM5iFpKHu234cqDyz+Ao
OdzpnSruGbMg1+6bbZKgr8cEd9aihYVfIxjq7fto6zHvv0hJea3HmG2JyZzrEcIAqvDBorDJrXoO
EbzBpYmhpzllB/5o2bmu4LThYF/3WaSEeco026ZTEAIcjNjR3zn6lOoaE2TcETHHwm8bo4QGbnMa
XvLW4InLsCho4PxS6rf7egrNjffVF+CNdzGbSo2Vje1DBxlovTajrCHwqe42NLzjE2BvycbGKC1c
vK6nmSjFSThGJycKSlY2CgjJlR/OQoYnFH8PfK0OCW+DuC9wIEC4xlQW/fkwbLN1svy2Y9ifGGGM
SStTEmiz0LP45kXZ6WKvkq6UftkIZ31mCkZU7ixqyx3bXZ4jo0/TxckQt/Od1DB5vAu6RlwjVTw6
bam3VHIc4p2gv+fJjPrFf8euwibzpsiucQHlg3chLZV+OyycPmC9U7amAQvixhNBUcvLMnyilh1v
cIrhKNlmoO08sR/GIFz77JjVLGSo0BEpW0UkHsxx0F3e4F4524z+BqbbM8zQvO3Tx/NvgGJrNMub
cNHCFeJkdcYxndNuueofpwr8qj6PaEtZcZ3oGTOXd8orpjzh6zdKr6McNFyxu2PLwc5otePLzo+Z
/FuIZvEOELFGecQC2USYOVl2G909GR5tFrFQc2LunbOYRG0HyZPFlZNfevC6XbNyu/39sIoXtXfs
0nmElo9oCiEBAVdRPr3Mp9QukLSoCqrFSm2FZJeQgicuomy8Zlv54oyWWKBxijOCp+LeyJ2y4m6/
vwgCiaNFItIGmBWI2FifQtJyKTao707zSbPZpX5hw+RNUHrE6Iv2rEul28elpOChoZJmeC6oYoOF
NmCjC2CzBgGzuXZq27P9bv+YdB2NgKu3u+2HoxWXQAbB6kwT78XGgokLib/X+O06DDiIbu/oCrVf
Qjejk8vHPsfbus1c/RyuzgsRMwgvlSy/VzvEK7a5wzX37LiPju+3azIJJ9S1VIYOJebcTrDsp/qV
CyopbPluvrJUw/BeeO3RBOczR7nzD8EhvJF/xw7WIecbXY57eDta0JKAJpS708Y7QUCgDATGYNWG
4JcqE9AnwPMXUVcE7BHK0dpE/s3pqmhmmI7gpXvMXe/Nfdvnwl3WSycEb42WyPe5og2wfZq7filS
TPa9wdFrqetGR09mzvy69RIaPYNbtu/Bgmtw7nKOQZUoEQtaFRYnZ5uTkDLYRPemjK3/qLEitA+m
0eNNTFBJgLWaNI8o9Dw1acnz+eQ051WCcSABPIbn9ej1CmiTWrYzwXz2xhGM8AhsQNYwE+FjOBxF
w84Xcl+JCLhYHMZeXxs6xkg89gOQESwXuKHVBVycaA1DrIsVmJXHGf8wAiXeLe5QK3nL8T6B3e9u
YdA5O2ImmMKzSbfhh8x9h9PDNWiONK99dK32lofUHB3mvA/UNV1OJAn1XwcazpVQ9Pf67hHfyhH4
mWrbpn3wyB1qEj6SWCM5SwzFozN8aPHNhAJtcADvPlFmebIL4ylWm0fEaMF1zkF5llFdWpUzVVx8
/55vX/Lx/+rvBLpCughWhaO70USmcdylBhsG/F04mBS4LL47bzaJK+EixlLJUkEttgISp8nKeYFj
FsUMjBS/z1rQ6DLXOZCs2Glf7VH4IjdUIErlzZPvwVIl+VgLTq/86i33TxrmxNx94ezg3wnYgijr
n2bUdPBl6EHiY4fXu3dw1A7sk/Gz/X55NO43V3dHHX9/jbeNSC4m8r7zH2jeqpN+6T4WBRra7yqE
KW3XzVlfaeAVMFekFCpuY6WX/gY7H9QYxfDsyyBdKBg8jWg3jKGQCxx9HubDpxKCjuc96YpLMU6p
uy0+A5HGdN03n1AqDclpFn27U9utq4eLwpUMaUi+8HqhNkjtG9rEUzg6URFeo+oIS3HEGqA4kuxp
hbiaRp4OUkRWAhhIQp0eb8FLG02YfvU7etA4PPfvL6bhw6e8Kx/UZdKrN5dRM+GlWHsHMkuq7rEt
z4HW6cnQHeScyeA+zffnnJwj4aQI4UDBUsA5LhtyRBJIbSOgcqvSv12x+HLn2OargI43t9omMOqn
yuhFk8M9uxfLwapOdA/0mPP1KVBjm+AU4SxKZAe6PueGHcXW1d1nzu+JLKZuNZ8ujvwDklzvjezB
feERDu9D22AGEDTkmG7ulTgYMpYHGBHaq40D/N/pPEihuaaEMggABTlyRrxU51vt3qlXuw6mwCqV
JP6ToCd0RIyZ8DOYHZ1IWYiwNGTTo8jchVjb3J6TDVXSRYtgap5qmicXMpx62JcQ4MJ3W/4QYA5X
CJFGAB4YlBFWxWscDRoxidvgdA418nc8xD0ipwYL+e/bOncI5Eoj5gb8pVTJUuoRy79H0HGvaf2I
32VA8aoERws+smvp4R4rGNyTuAlXLpI7GJsC/wXEBUMxrCYcTZ4b6IXLBKalaxFkifrUQ3s9tKMh
Di1VZJzdvcVBC50MJELTe+FXgRkWT08muLQlT9CsegCAGY4JKTQuamh1gvslGBUoXt00ErhSATlG
AObY8QsPNJQLT1fuIcL5unKYlP33I27AA8LEgh5S2Jt1yTtQH76QssMWrPD1Eekj8AaB8MDMaGq5
D5ufU128x70v0iHEQzxt/GJemKCQ76BRRcSYVrhuiCPvC7n9McKvzDw7WiutCU+nfnSva7LYCYxE
sc9xIqA+gov0IjckJiYG8hQdL5YkUKCneyBh0n/CnCD+OTLFpeCPi9wWm7Q0UNQr8CCn/QuO6q6u
+RCjqFb5/AHnamXNhyYaHMKsO8N7mcyfjpbSKPfWePOnWSaagxdWaU7yoFMcaWmbRTRa9/lrse5w
Rt40uO2v8hFUGhKtN/oFBMiLNXTXsxqoZ9J9/MhuVyFZJWQQVQzEjtXt9V6xaI/6wlh9FxaPYLci
nYSj32619SRBkk2YggfM8bS058LN67mX9gyp8JWsxAQzfiJO1tAyaY5JIkzrOrIqTt6dHoMLEJgI
1955taZ4LvB3E54jMYW6cLVmWcOTx2G6wG2uNXyIIWyBXO5CcgYuDMF3Dy0i4AmluNTSul8V9HE8
KxA5HAL9lpx1TCt4tJHdJEwPkFEAf5cD8U4GSR9SiOUEcN5XQfApmYnfuPg9SXeYUF5k6vlNU6jj
nYhxgN9hNgQeGAsFpbrzK6gozgsHOYAf+u2sD8cljgpDErgq+pQaU3mQtCy25iG0VcaX23Q5Mfd6
p8G6wiJeJHuzMsuVcx9jnk4DqoGza5uPCIo20pM5YU1kHMFTmjO1PSgpczhUHIePHnPau47YT8M1
rl5MtiGnmk07S4dq/KVPhl9oc7PDLTzX4KGWySfmAGr2yYzAwueaXkcsIRrFB7jwGu+ThrcbfJEd
kYNW33BEYAmhnvZQSNk9AUWT2DuG2bCWMKpv3eZWQHS2S+rXwXdbzRElH/57eniMG5WgcqElpjMq
E/Sgz08+UPRUOP77vooCRzUDUyKL1emaHM1FscMZdOfQnyBNZI/dheZEXAM6sNMSj5WBs54x4O7I
mN3DgHL44XesghRBHOHoKbsZK9++y4nMcsd3NyUyK+VR2E5+2Dk55fxlPQ7OHHlpWLwGasRQB4SE
yuM8DW94B/xH4GaAn+cmp15xsMdTZ0BxA5MM6bM4LIHAcdYA4dkE8FfxV/fv2+RZu2raF3Bw/vI3
7Yc3mwIrVd4X+DcfmVHBqt+ReMQRod1rbMio/j3+08FHjHf58mA9Bg/WAsZCBuOwgc6CcPJtTyR+
DS9YTnpptJnOyLtT+C4GjAgtYCtmKwT0YcMiEa2toEnrl7LfWRMRuvP3vQ6XeDqRtuh17PbBxTlI
Mx21AXTrPEdJr0UFCw4vBSQMzKiNz86k+RDSoJNzOzJGYaxTh1GzcgqmAt3Mm8kzv8dJsiYnQW1/
ibiwhLdOnBNRDiK7IrtHad3eMMOmsFFEo/zi5sFY+P+MxzUvB7U6MWkxsR08IEIFlCFoueh5cIzF
YmS4wdikycZjuPXDVxi3LZoZxZDlrmpm574CWRDpZvZgJTYpRKitHZg/kIYtqphofcNNiQ0RvXVY
LJiu8bcVvuyJzNMiYF99OUXOI14X3r3qkQp6pzmBkmbnd+D1hkcbN/oWiyD1mez/z9/9+UW776PR
rFiGDlFGNrGq/maE/NGVtHa2NrsaT2lw44Mz6KYLBqI4+9Mlhh/jjADRRF7fPpDoxQuALI3+fgvG
jyyYP27hgwVT461uzJ7cgsh+FZERxpoMO6wCxy8/4PRLYTnq9/dRaaLmFjdHrXsENns4Tch9nGGI
yrwHYNkjwi0oxGR338aYhb7bmHdbMEhZCHrnKZ0gOJ9nmkx7sh9Zb/7+OdQfP4cp25IlK5Jtyx+U
o5d5mD2LqpYG2fDpg3j3wYEQhs6SAEA/XnEAdqwmvchVMqKHAVRdhdZo5+IxhLSUHMvDL3S5nzrO
Csb+/3dDHw/2cH2/T7L2kgZptnjk/TdIhLN1Q56am1A3vmhI0REbfv39Oeg/NLq5rA7rSrI1S9FF
t/+PIVU9GtLx9pSlAQW7QMynkk/v8OT14weoKWc2Xh8Kc2fFbu7j1zDrmSHnfQFekrHd9UOoautX
ilEkVBqvGA3J1Z19q33cXwhY2g/EA9hqCsQ5SVN0Sf5ohlfWbFM+al6ZR6UGoenyBnECqsuBhQQU
wujrdukM7V1/5I+IbiaFN1FYNzcJsUmOiNzb+KTVEJzx94eoCs7ev+bl/9/Zp1P5bX+0cdzn3TGI
3DOBCKbA9a5zHubVVXwMchg/VKaYgcxnS2JRBkRywWYg24g0lV9uRtB1/nUztg09w5Zlw1I/2Cgb
abs5vxsz8Uap3kCGg6fA7WrAJ9vt7g/0hOi+sMi12P/ZIlySOWPqlMUX6TYR9kcE/Za/rFz6D09I
NWVJsXST/8fN/Z/DrKxO0EYe3NTFp0ilALi7e8Q81vQQVgBKoYxtzRWjrJqu2Xn8CMr1BXkI5qw+
TgIcoGlSqAUHZQUbOjzTGkJbYldi38f6tFs2S04qLOsleAXuUeTUX3u31QyjiUiF2Ez/qfXLxFF+
WEBU07JVmV/wpqSPRIzd+XK8k6QiDdDwOLSeFhuK62tSw0r4bx/rCr7xPkUFu9Az1Iw4VP1Xii+n
8J3RiR75NfziB7bIP25JvIQ/5nL5OB+vly23ZCPnu40arcuAM5dHvXV14u0j1mjGAioHRnpBO11E
76eLm64e/30Ayj++6z+ejFhy/riNk7p5POwzt3EL8lcR3dIT4YZAd7PURWt1U3/xzv9pKVchspoa
kSi2ossfA77eFNvqelWkwRg31nsIygm0IjuX7onuJ3ku6MaixugyqIHkGP4X1MhbaBlDiQKVAAOZ
pR6ZdFoPbhZ8vEBRBhQOl9Frlpq/RHN8z72PuampYvHSbIVx80kr2lXFba9U1psYeB0eC1Vlfs+O
HXbNbtdZhn7RPosQ0+RGdKdndDnw//3dqD+soZqm6bqlySqr/Sd5a3cqX4+GUb8H42leuguKVDzY
aLks+FPtLNsI0v2HA+QcAqZUtNmIDS3IjoNB9BtBXPlhnPx5L58PwzIr+XqxuRcKt4tDqwk5EwZe
8JAdSCXi8hV8HDydYnJHf9luf1qy/3Hxj+l7KR/S67h7vwcEj0+ZGhyPF0DrZejgfhOOHJ9iFoiR
wwZJ87BQAQx+eRViQ/8cC3+8Cvtjtpr7x22nq6839F29JyV1wGGdXawGOLRiXH7CpQ23ghTKie4v
MWel+w8AAf2KAxjpdQh5OKvha40To/P3W9N+WNv+8XA+ZvBRLuxGqXFrck/OcekPzJztluZMd6k5
h6GdabnmLJeiPhCNPFxu/WMEA4OWIK2KVoVaQUCrDx9wwOnRO21eok34ywNUfqiG/3GXH3vK5njT
i9OWuxyC1RLhAHq8peX8TrGIgxER+gmY+T6owgrvWXG8Ye/goN/wftn+fxzIOv9TdVVij1M/asm7
bpXGqdZfgwpjXS+jISFjSkH/Iwwn8JzvOASuO1/WL0P418t+VIzHo/3fy6aBGLssdoLPEtk01Zsb
yh3BGLviYQmM8/fxIX9v159jVzcNWZdlCkdN+yjFZuW7fD4q9TXYNGshp73Mbfq4JlV+TdfPwO+G
hndSGAQ61Ah0KoJ0cpR5YHS3Kj7rXdxtCI7i91JCvE4AuLLWxzdO+n6JKxEdXe+Ep8tO5MG5+LT4
eu6pORoSyCJwppazDJdZJI7itR+CBySsM5ynR/zId/mBdvA2OuWoJydyl1pHuFPmV5oM9pEm24zj
W4TdGx51espWYUyOK+xQjHgntMqb0euOpMbRs6uHmAqsGUft6V1I3c+4sDbtzgOy0nkf3+b0Z2eO
jK43fDVVNEbjbbvoK/moXr+xatm4agL665/DGmrRV406WosOHTlD/TTCUyPCkCO6UlmPX5iJSD0z
szsaqsWuenEVAoC9S3DP34N7D6+72j0GhRGK9EFIaSEVxgW0BC4zgDUAL26Y1XBekbDYAHn+baH8
jl37y6vWP3bX4ni9aTtLewENSqHOOmDDYKeklUe48pKcQpoHfALMruk4eiW8QvoS+Imt5G7YbtJg
q6FjnFkScDp2pG1wzAl8nT7CwRqKnyex8v9yQv2JM6vpRMhxmJJNy1I/pkVxKw3j9ZJeg5JIQrJ9
GZGg75Cye9agRBeOUIi8FiM6gjIxJDG+odUwvQXQ3rMS881nBxtiE2dueLPkGuKwxroMCTsk2EE4
d9wc+sbWZNcrcUqFwPx098Ah0I8SJW9MtfwezKJ3a+sasjOzM1rPULdfS7VDu7Va0/SojwRw2i9X
Wypj5HRB4f19dipidf73G/v/ByBW9z/qr4NysHa3t/yiyJDwcXgmtEJo69NtrnHEQsvYo+BJBHlo
0lqLkNm/X//H3UPn3EHxa8vmv1AKebdRzjOV69+A86d2RJgiPZmOiX2V2TPz2VRJbME2WwHZYTPV
wbFQ96XY8DS4F77eUbPL0qAIKIR3T3iObomd2ZmZvV2JJRylbFQs7Mcvdy1/D+R/PbY/bvtj3Nhb
pfEmbeoFq53cba2j9949gChhFAArhRSi6auD0SjhPDJgVgfWCBE+lPHL18t98sm288u6ArbM1fwd
5O178FqesBGWHQnYDOoPefCmr/s0BTBUeGBkAQziHXELWRaQCpHsu0u8QeL7+DLeDC+ehR3SzCOP
SHADUsWv+7qwRsKJEQ5nVMK6ukE3xbLpFOsM6Rnrr+XhI9Mr+o2OjAcS0C+COZ19eXFrvoNZZ9/a
Kd4OXUJezPfD2fS6hrDhCy3qVQgry2aB2PEAU+JJoy2/re3pBgXFqfsQcsJLoGCXc+XAgBXvyQdR
k53BzNdRgzWCa/RF8gTG2+pvZwn5h9Os9udg+hjMFwu9nLxnp0H22LyxLVie3Kq7RRM3ymSP6Afz
OYdWJ+5Qu9CGJwZuM9nkux60Ffqa5QD2EG0QDHNh5SKqT8lgKKNXWIxuAYGR+JM526d3wJ3L6eIE
s74K63o8zbQvbbJdzdoXAjwOsZ0XrZvwn8CumU4JCRf0V2BM2E61bJzEOmJMUbEX0OfrIGBcK/m1
8JGn4ktg0dZrBMIfBF7BI2FMbLAyIeABui3WLcLyhs3MbXRImjzM702BVKBVJmtngyURCCRUFxg/
IMvQ0soE8BZrbSEG5fgr/XJO/0YqPieBIUmKpNiGRDbYRyljPcuLvt2/X3CMbsGObgldjyCjkGmb
We2KKnRO++a3qLcfl6w/L/sx97bVa3N4HrisEiLBv7gwTsAN45WetZv+LJ8QR0yirdv5Zan8DmD8
28f9GF2GdlXV2YbrDseZGVwcgS9XzZdbDEGYYGSB7fdXtj/zBH/XXfCVpw8vIOY3Gi+U1DIQFlHq
wUHqrpZihne7UB92eR3ByBXOY0xtcDzYkXQHY2V5hZ+MN2B/25cCVNqYkFYE1QIEMZfiXUgrJTVj
wfZGq/pMse1nj0d2ULQETTX96gBk/LbFq/+eY4ot2QYFnU5mJNGr/9ww9IN5vzaMWz2QWaxw+nwF
ytE7mxETwzz3j9jSEHmGxhtZjuVvraa+g5Hw7u5eTQuPMxaiXVJjBX4Py3fw3HqlQkJfsMXOgZip
mvAb14J1qAfHrY8cHqsU1NEK5sj3Xwbv9+D859tUbOpRw5JI0kPV+lGq7HfV42yejOegGNbBo4mL
ZoRtZEY0XbiCkRao2LCeRyCa1ajIDgSisTosNrkS6506kRMk6eE+KfGbXa32cRk7MhuOQaVmpMee
khaBxZIC0dv0FXLUujQYniO8qn+pX7hTHve/PoYuo52WddvUjI+jqbTVTaU8688BhpIBWJlFDxiz
zsDbtMcNzJ4pYsNy+Gie41O7bj67dlz6Wlj6xL93peQRH9oX/pZgsyTD7I8kKTk95ORsAITmVhvu
fx2pkYk+qMH4jt+j40DDAvzqyA4ZdDEsnvDmHkMcDvunSM1OkdUU/cO3XxEDbqQnvwobbY52PsRi
ZxsLy7RqqIyroTaGur/rPlGIzp/xLlI8I90QQrHtSaNnuokP/jGQUpdNBPbuLtl0pMVpcA6L/Lk4
ZPZvO4ei/DSsFeoPWUa+iLjx4znOKrk8HYrDc3AVoXqumuPImQujFQiHeHGYPVHNSskmtkiNviaQ
zvEhZ90mTQOCJ+bgxG0sd/1XxZ6+b+HajZJtSjKiaOKGBWL2qn+Zl76RYvO9xtecn9DonQdl2tOR
dDT6VVPOyxSubj1557hBZo1eA7gH6+RQ6h7GmyboZ/PYY/tMd65nf726j7HszcBC1fZr3SBh/jG4
JuqSDmfODvOKCnLo7YmWMbQXd/cy0th6o1fX7mmd7egVUugl55hxwRa/fNNlI7v1SxAG+jv87Wcw
fk/NmstWQOX9W2C0FAzIT21w2PSRqs2yy7DC6RjuStOKXiMtvfYuadGV8y2hhlt8bu/Z4wY96xyb
MXkP6EQfbebRgvzSuJif8S/XcynZD8VKNZ51MEQlYOqEb43WeROR9GjuGaI7xEbv/yXszJZU1dKu
fUVE0Den9KDYm5qeGGk2iiIKKIhX/z9zfQf/2lkZK6uiqvbetTIVmMzmfcd4BpRROMu8kVV6i4kc
GOEVCBjrMVu7kaD6n4EYE29AgMCeb6amsmeF+5DDTz5qMbxdMIzdGd92tE2vw3xURvdBs7sQbNiy
jSf0bWCCprfG59F5pMRaRKPVdR/0uKN69ZgqKG6t8Dq01hBPEKuNeqaAK1T8ZyKN6lUjgNsAC2oi
GZEQ5uz8SwF1XW/Tw5wXB3oj9IGhvjGnt8QZaTHxUwOKigNjBbd5dpybr22sCCHwJTul0H6BkCKE
tF+rT5K04SG95tR4phVBvPyPHBA1GoPf9vXXPmgG8d3jSQbX1TZEfQpK3vKlAX02srTk2XXooMdv
4J4dF/s0Jx9RQ3TQwL+8DTEFeDaxTKT0AGdth0Rs4LSxRtIL2kX6zfv4nNkLoN9wp0Yq9G8FFOQp
kt62sTkBFElahQnmWX+VySOYQU/09JRrBX1IRT5+wuYlkPSF+JvZ8ROqvjLB5RAtdXSRHWhxETlp
ARnv+NbkbuPMl7wb0lQa2/6F62EY+GcAQah/U9uvKY+AmERyd4UtCJQ/gnMYAVlEZKB650/MPmy0
uwjQfljMYXsztqUhKW0eEbjTA9mc0ricaH9uMJT34QlDJi8YKdR7njd0JBH1jfCdgTXczwQwmSwJ
37coR5B7ySXBWWTEXYeEgRLRJc2Ay9L8e3Anbgyux8oY7YkANWY8uUxCQX6LdQ+yHHxLAgIjxmxc
73RgGqeo3t1iafYYtHD1BR73HGFAJsLjOgfBD4Ac/o//ZDPPBqIYX8SD304eg2JOrVPoX+MriPgK
HorMEm9GWngI+0kTHvwXFEtVUPvYvIKQeogSc6qgtiH4rjOQwDxEJT0MqF9zimhd/kmkhgYodlih
SQ9mBo5uogUWZG2TnQWCKzR011hN9sJ1H6b6qInJ0KP/AuAl2IY3JvRteBkW0T2uBkVUxXoKijnM
fcMD1kjngp/vQ9MFy+m9opuQFvDkiAONrYTwMPfO6jKFhMWLvd8849PyEJaDd2wnc2vUTcqRlQiH
4MmHMBSpiRpahGU8J4gLvWIIlZ/cPWcix05ij2yavRIyjXv8AdBqdlzeV6jTpMlxWvnb0B73Y+5Y
4gQXuL2CVWxPTihQTepeZJxOYDhHXdJm+3HJcgOmPMznRaq96rD7rbGO0bGOzpMuPI5gU2Lueb2j
mQzbjE08Q3y/tD/qr8NU8Y4vKriU85zdt0mRQvHEXyCXpCBOfWPuAGA5hUMT3gFUdAmd2CctKmYT
GZbtM2JPv7HH9vg0Mdd6CKltI/OkGUvTW0ZADzzi7VhaEvJM4ipbeYRceYg3J7sMeZ2G/cAMb95+
lYswlFfjQx0dP49pHwK6D6q4gwcD3Bmmvz2sgP6QGhoy/tKGI8nCyi4L+Z1HmcIuHm9ZQx4p09uC
ukO+OMblqH6TpgVLuD3avnH/PzRio8bGpAoea2d4w8HnQnSVufkO0mG4lTXt4Bs1eXM83KJfJKjU
7Vc1aKD7SvUveCS16LgqCC+1onwO7SckQnJixihSGIPtixPVwUoOiT6YOEN7dCL0yI7rqGCTkSdQ
3nwtKkk9ZTxg1bGm0uQNikSynVdoU5xNvy5ISijebi/HTJ1dM5NfRCYVj+tCzcsIzI9LwsBrs8rP
ORYbmZSJChnHlLCPtLHNVfaDclqm+Zg7y30jVHF5HeiYgYyZPT9PwKSuj3E/NMOUQFMoS2WkfZxW
CiZYjAdTbaOkEYC/VREwNhJ18UgvCSI3Hv2Nf94C2b6lVkrCwZix1Ph7gnSd6BHJhBqzIvlGpvBS
oelM+mlHKfPCpRtePixejPQZbBnGFcsaQZWYeiZsolN5zoT73qZWVo7yiRIhxJt2vMY5SI4g95Wx
nkEhHXN4QNRkvLImrORYH9zJ/oRtO5BG5S4flsvLasvOTdp0Q1FgWxmvICHH0sv1y8hOQ66aWW2f
HTncO5HqE44WFXAypOi6JLgz1gFi5EwSLfjhYodjC6qCylyxnTXjy9xMnFk/ZgmcqAMzFhpAib9q
4xOWL1lznzMn24K5k1dk9VBeSLrQGGEmI8hHm+gstq8q2tAR+Xv67PQFbnFHYOkvpRz7B6WASj/w
/+/8vrVWjleptYv7gcTSFGSTJ+o2ZIVQB6N2wzYFTuGqJzy6CcjhTU8rMzKnik+Q89Ac3QcH9ht7
QguwrK8a/q6YmCklO9au6DwTbluCRxaG/1KSotNEzoDYEl9K9B2HgaE2vw21NXz+TU23V5s8J9jQ
h2VQLGuGxH4Mz55q9mlc85pIiybeBi2nzTYiuyouh/foHjm02uBSRdvomiHq3Ea3tTHuo5oKziM5
juGfT3PgFkOS6rMuuS3VQR9bk54qhUE4UJM1wR1UGwFZlwG+b8SbpW9HOvsI0hWSfdZaVOvvKRyD
QFgkic5ObwmVipAM3fCScQDwDRxVVVCGx4ycokHN5oPdCctzO3BCGvM7ClzrK8HYKPoshKPH4SER
X54w+glZ8Mk2IY40ItqLHeKB+phN4AFBuaHMQ9jlAJxOQ3vO4HTzGUfoLecMabkH8NxPCOYZQ8ge
HRZ9RNqAhaMLCm0sTyBGUuinuwEwWp2wwE2cmUIao1gm4uuQwvMKyxChJjLVHAOFMtmB9NPkqeSy
DwjYCSLPx2v0sSXuh5/QWPHQcbLfwfNJwMSNazzwa8xEE8mGvp00FB+RAKUIjMltktnZ94wJ8efY
KUfDzzw67J4ja2mya7Tod/BgoFbdViwAOZsF4oK+pLglPKaFKn4McfcS70rxqno7j8phmeA/pVHN
lrckwfj8WaNMnIut6KxNhYyf5S07Dw9UE3o2ozMylPDxXIeQGPbUIvaRcLu0UHw1JqUntjcrxLLF
weJKiW4CJhs4CmcMTj1gSCDQO4N7RLQUSU44dZfb2JiVg21cQtg5+1LkjaSUUuOHMdsuUPAP94mS
nuH6nILPd6aptA3MmFuNj6Vc3iKIcsk1q8IDBkl7fPGv0yq8AAVn5I6uYZVZaR2VcbFSRlKkDs/j
bmWyClMjB7PHToHdQu4zctlGSvw5fC7IArHZxlQuYyOyWBMlKuKyb4d1sB1K3HNziMkgruMaxbz7
WMosp4f0MpcHLMQNt489VsAtQaG8Hd7Da2YlGpT/NqYI55u0sglM87mhzPWozyOLSDVopHP2YOQD
H1PcIuHhk32X1yE/huUWnv1i2gxOvpHeiQE7T09gcR8RYhk9lH0BYrN46Lb3BQI52I6aQemRqFAP
bhDkDxzRut1SkJL0hK6tEj3Zn5GmPoAOKPZmoztbGC0tszJjQcdSj7EiumQ5HR5kyPwI0ZzI5WqR
W+PBQc9qtjUmpywR5tNwSzCLeCeO7+pYjcU2hd0ck/kjYLMzlEIKhH6x7Cn0Tzqm2ZkK0cMeESU7
soQZ8/U5MvjEEdKZ5JCdeMNF3ZpYD46/hAToISTykTW05kf22gStkZgDCZ3zA5N4gIPD2ycnFoZy
8AzYToiJjW0ivV3KVF18pd3Lzo7nhMfX8kyGacdutk1vqENx5kSuFonxK4vHGzqZguzzSAUX79CI
YcRvKgFcX9mI10HDYqRSaaiGVXiaPyIrFQuWxRlAikl1YQ9wi5T0yiyzH2lJvyKbk50LMMCMM1Ny
pe1rk/ci2h62Vy63MzZfOHoxlaydhLk70WOiX16MsTm6ZgCj/PtA9dW4yNSIUkCClBqpP2OuzGrW
x8tQDatEgYmZ8xUaJpL9BHgxj1YenEZ66jCPlFEN24oBQrv1PKgJUThOOKoMH0RB/7u7gkjkh/KQ
o+kOUD1HR7j3rffa3+xt2/Y5KpVx/nZ/Ie0YkcLVr64hlmzlxNFgkz1w7JYQC4ScYEs6gQA9SN4f
X+JkG7rcaM0DXfl2dQOXiamJrjfvNsd18HnaCDPdpED8h31pFpZj4VontsXnQPR5BRThBkM6lfxk
imYYNTUb468p9yyAFYyq8/Zydd8eI2wy3pQCxhzj2H48F20mDa9EDo3DgHOyn18z3jd0/nNhNjg+
SIVFh++hHccGNMRNqH8imkqlRQe84uQTTXmel2TBH365n/97NzVZNLBluveW9n9dob+aZblUXR/b
rlaW8GgvBAb7BlGNGPynvV/9Jlj4X1kFnwUwybAUS1dgAP63znqWbzddvtoA23CMjNU3Ksqy4y3u
G2MVBQCdbL9bnF9r7Ejpm8fdgVSTfPwyfJT/7Q7yJSzDplSq0ti3v5W8a106PbfVVlliKH+/YniD
yksArqCjLNAhnT95SSu3vvizSxSGlrtW9oFF2dsX5m1WHmYrF7zCIhEyQmqpNvFemCWHXfjaDL0R
4Zouiv43AGzxwUXM/5i9s5cXAnGwhmi844+P9YAylS9AXv7Lhy9UmWm5R27TJKNlFcYxum5QC3wv
6khqhCVF8ufKyeVH7V9Kxj/sFP97N0QN8a/Hr+8Pknm/cjcoupBXus76Mw1uvM9PqNouWB3SdV5w
2e603R9nIkFvyfsZ3InQtqTGy31x7H1xWqtpcd8n1Oxp+MQpfq2v37a1PzRJxHd1VNTXjvG/ws6n
prXP/uSIJ7fOR1CQ4n6ZfC6G18p79dLlnJPhx8cv40UTRdL/FqP5UIf/2IikZdX6Nlzk68Np8g5M
nb3R3kki7V5y1qZLejQi45J2oJ1mkoqH2T2XY0jfZjfIWygw7egyz5/+xZxalW/KgXMYKjdPZk2G
RqsyxABx/9ZF+kHTJb6riSiI/7JhdP33YV7b20k/2A8FkSlaZvzkOwZ0O5A7YUueoSqDbey/CmkZ
U5/qz5m8LJxANwOtfx3++0XTLNEq+37nVEWDkMbrhlj/29DK5VtpHW9XdfmijFssPpuMTdXiPgsX
wtJwHW94ueA49ZGfheOQ3Lex9S4SfoVHadPMwGTpvUsOIPx4cE5H3YP3her5+W5P1+NFniK2Cht3
d3+T3A0Mbvz27ULooRUQAG7/tmGvipCEzEzpMdiY10HokPzmFXdqk8qO04ywvbdzHWZs1hIEmCQi
gZyUdPjPg4VYBradm/TUKMX0b+1oG1DSwvoiN247oXiL/kMwX3JmakSwzGd3fvY4XswkJLgKPTEF
TFm4MFZ/OrAh75IgH/IYrkG0ggaNdb91XxsnAtrs4Ov0AEF7FYtH8NqHfRioaHiXQuECN/lJ6iGP
LZ/gohbWJzkcgb8pRluIE8ORKcwl0NUfjatyPcnh6Y6W7WYUrGocSaxXJX9w6ZXYhrxmkp4W+H8x
pgq3Cr4UnJlLcE/RSIHnnI4wG4kdUlpuvHjZzvLXNzZ1X/MWslg2p5fFVzJy4FLuzQOUNXiE2RTv
4+PzGuF4viHJEUbP2Le92PPS7drzpnfXXwP4IijJG5RZj5crvY9H3TDVgiVz5Nd9tffn5zA94o5j
8nwE7jBPJiwI3AJ8eNyAZZdgcxXuKH0nD+Bp7QnIPHolxjSmSKRSXve2fqnEJxwiLC/YgD4IZX7B
4/alrsRvmOMWb2fIKX/pVv34zqnIbcTqaSiO9e2dq66So8pdpywddNoujhDYOTA3IIJggQYw0mQU
j5BU4gJqK+ROTJNY/zByes/X3wTQP4gFNBmApSmbmqULufl/J4BWKZr8ahvysqNHY7B36bopkXPy
ByFP3jUFoUUJL6XiR82Nt/6XN/6Psuj7G0+nCXeCptsGjMT/fnzzlPJOPVjyku4AW+JDtmB5lT1e
3dPs8vQOhwh+WHsLTqMW30x64XRC5b9+ld9gv1RR4oT7w/TQD/CdI4IjUT62bQ7iHXaMen59PbzS
OFnWjDxqrcwGgB6wIn6cAr3zyK9ibS6PoRXf8uBI8GXywE7vPXY5z0B3eywAlRtKIIQik/mOcicZ
wWdecqDeuPE+2o+jz++pUQnhycWjDM8hcRxvu8iD/PNs0Mk+Rw2n6Z1FJheugn2KVjdUioyyNnVs
YCLbzrsiroCAkwdSYOp+/+msjv4nJU28+gqb6QP7xGC1jyDlTMkVDVotJjBLd7XdY2fpkUEwc+xk
Nq/Wq0l8Jt12Elo3XnBeMD30H3jgzNAhkPHxAvwIfNrE1JgX7qwoiBA/rqKktiduDBsAOSf+dl6M
nm8cW4mjmGhBM5QVxC1yeB/eE5vjH+408IBoStxydvf7CedvyEuWR73ySMi5ECDr8bSNnK8+oUXn
Dht+uFlEqf2+X5Md1HtFzMvOae7uWoTl5DNKRhEacs6riAk3/a7D44f7BJQz1Rx9d3lthPPd/fqq
l9uTR2kvLlKIep3LH1MH0BRiQLT3WM0cDMzoPPzuGmAvI6ACP/hlbKPMpqytpct+cR6rO2UpTeqs
tBAQHPg9VEIxmT5fu+mh9u2p8s6Ke+c9MIdsJS9DQwQ/GLexiDLh0v8EUxAoYnxiqmXrwglqykxR
rW5LLGxHt8jo8hCs3eDk2+BWF0WAAvmBHWy7cRXfrOA5//cLpBg/7U3R7qn8S7HYjX97gexTzQr7
xFzGZMnE9vIhKKYZu08P6OBgg6dmPR7TpoFa6I3H2cAvo+kUd1/rwxESMp/x4hBCLBGGWkyD8Oaj
MZ24MYsi4g5T5MWJOUnYhQQiKaFDBkjlks1guAVnbyaNWgJ3JrCsJjkyRsHhWLHWCAzJ6G2O5DKe
L7HlpjzRM0keMivDfVVSkpVjFc7dFgYBfRR3JLTjy/l0QCt0Gsej19cj/wifPwUMZI+F98HyQPax
+5sQ+acDhmnJqqEa7BAV59v9683qWOp6Ky/3b4dXwz0upfFpeo3bD231ADz0oMSwfW2T7YdMTPrI
QaM4utAUm9251je9Qpa6ffv3M/3fHrwm//2Nvm0fbbWVjarAswWulxRmlJMk1EDp+mXu/ekU9/fH
fNtrWV3RPfOGjxGdPvJClNnD4/KK5W8HBkVoYb7P8Raj01HhJSum/u0Wy4+tdOp15nh7iqX+xt5m
Wa+eMwLorEhC8UNi04zUq7377/uo/SBP1PAqWkTH8NvF4/3v4nKxte6ayzzbh4OA1X8io1VcCFBo
nl/LBeSJNrEA4NGiSgERYk3X5uQVIxPDRgVDwJMIZFo2PrYz2AH0SCalQlT7NWvSE+WrSTE+9ZH8
WSZagpdPGvSZ/WKmCGiWyLKPw3pi7ew20LCG08J9s3xmuKt/eSsmz4Wqu3dMVna4FxSTnJL4KVLf
VETdbLyXzeeeausOdRyhn7y4SkhWA67wzsXx5ar5oMoOW7eAYJJRpLjRva82lxf9Ejh0L98pyMbW
0zVbthT2duJw4dRWDu5j8SSq+ElrFanWiCd+p3Y0z6dPfZyjUyP3FZ3g4qK7NmARuv7UU7MHYBbC
4BRPg8ZwjXMtfDQ+6XuowJ/glCRPtgPQZGRtnpOaGzetXuqFhIaLjKOs+7SLhD1zUaV7y60p8T2y
veU1sF3Yo50FFptMinwpEfAxtkmTy6RPpFQlvjD/eA8rJh+aPFu/1iPpU4bts03vhMURJn/N7iw1
V+/OzrwFJ/pelcNzu5LIrd8HDW9NOZIeY+sS8K105qKyDIjXWtDuO3/0eH3H5Wy/bqj7UGRV3ALW
IZoCDvIDRRH0iv3Y+qyIskdTsPcIxZOfPu6vK1HQ8SGWlk50fMRdGxqwJ46cfiN1Bd/lovrQZ9C5
PBJH92/qQO/fD8eBJgInLRhAlNmEEgX+kumRDdepbyn4T3NdEB85Om7ImqDMfEnqDcp4eafP8vcc
EoT7pAWNrvcLgnUCdQCOGyJVWEH06gjSANUQsvt+6u7hDVUkV7LfvxYdk2v9cqDkTYKhv0/IZaaT
vOqoA5KQSiG6CB50vpd9meAus9HnHhHKy/5hpiFWu6Z7JCvXAFaHeiJiQzBqtxy6qPlh8T6x1Vim
aF9LgkuWnD0oQiF3MTd0qoBvzPb8/8MtqWa8Ev9+n9WfToe2quh4B8W/7G/ipFNn3e+P6iJzmO+8
LAyB84U7wAAzdzYcpoQgeSl4l18qUH8W0O+z19+f+m2DXN/21a3UzvKS4yiUEjDIrI5J1LPT4hOf
HnCAf1/nD443pq2/rlMs+X8VWO53W6G68OcT76iGaSwRkP3wtbBMHJZsQQvV/PFsuBL4JtV/fdcg
XuAJV4L0699f5Y8/+F8X/03meFXuTt4ZfJX1hrIWws1kNuHwSUkAVxVMmX9/3K9XLkbAX1fuHA+n
6tnwhNnAbMZCTBpsxkUS7p5uFA3f0LRSHYOUS/Ub6PS/P1z5aSfw923/tlo4xe1wLe58uEA3FtBr
2coEy5Ij7Tz+pURElMsPa6Jt4HviqGc7xJr890ofvZ6fzPv2uaz9+1fnCd60HjVfdiRIivgreNLX
JAxpPbgJTUUG++zdfcY0EF9Qx7FDdemIVcgSzcl2eBvMwvUt3FQUlnAthHioAirSu+QzYeUIQdMt
EMVcaCnZ0yvEG2o8tKv5NzmWzpJj5oij9CsaFY8XfL6ETtd67MlwrXnDEcA6m1RblgBvSavtxZ73
JC7UbH1letkd9oK7awsjfAjODQYsx/svWqduBiXdnQZu5QdfX2y1xW+fCsyRoJr4A+FL+PcD/GlD
41CjVU3eHYxW355fk6ulvL+UzyWi9zt3FDFRjIDtNDn+UgFVfirwObZjOTY0f6ajb6JZTWr1xlDO
z2WHeFBZsXpeNu8c1rMzNOfTL/u0nz5NkQ1iXizyA4BYfJuA7nmXm9a2VjGnmzTVJxu6rr78fnhT
1yTy/Pse/hC/of3nw77NPXbuXCxrz4epvXdc3EshMSTsEuQcKIrjEM+E+vbUYcgYbFxG/cY+RbjN
H7hjjp4+Pzy9+u0uD0gzbDgXrY8v5dv5KnwPre7K6JiWh0PWNiGpqdJj0bej5ylgMZOSLXovlKSv
VvnLBf1UbPnPBX2bwR5G9XCeRaMuO9jj6IqIUQCePHPWxrsEKr2DFeuTvm33gflySi3ahAup54pQ
gZ1Dzp6AEMDurY/gZQgXY1NAftgv40kVT/DbLKvInD0MICXYIf+4g/6a9rb25Wk4D246O7hyDNvY
wbRnvii06Cv/fkv1OTO8/X4AXEeVndByVPeRAjV3rI9+XWZ/2q7/59t8m5qMG8CSfM8ds2X2pPnO
BOzEjsXDQ/Innaw2Odgfl9jD/j32FDG2/nUbvnXpDnabH82yFLdB9fbnAYVU/bVN9wv75nZbUD7X
T6v97d6LJeUfH/r9Xb7fdOX2qCuCSJKCSkwe5mefkoAasetSOoxMZ2SmmI4g3g/Oa4VUXRJmzXFr
ug/D7X3tGTi+Mvn3nfipg/D3I/guw1bUbaE8VAYE+y6Jantiye5zaFJ6iZXVLWnZBSMgrJP87RoW
qPsoM222iT7Rr9ml8UmMJuHvUHsWim16TetqR8bmv7/iTzsDROKWqmEZNCCwfJsDi5PVlM/eUJao
fPLc214iCmXmpMP7t9Hfj08XH+ZYenhXMj4oqtOTGvarX77D/6r+tf98h28bwsOtOd+NC99hn3s2
yOHYakBgocQjoxRg+G8bhJ/G59+XLF7jv15T6/LstIfFxzGJnNN74x6xmB0ACZExj4QE6YQZFY/k
l4v8YbFRmBVMi00h1obvHdB9pSmP+1ZW8NgRcxzr+ohaxLrbR7biPSu/vP12mTRcfnop/v7MbyUI
qb6ejF69qMu8nCgOOUDubaG1IUJ8Kmzzpg2fx5E2b2v/apOdom9U7gX6rmMEhu2+4+BxAqClveeg
+EiA5XSIbUtFgYWitScNURCkzKhadd79BW0BUSz+KU+bLj7Hx7t3oGw6wE5YbQMlYXV4fjKM+hXn
KoQjx+Aool6lmix4Cd/a22l2Yrn5hHfSbIqJ4RN2STbhXUKbQiYLaqVekHXkKcKp88h+MVa0bPqO
DfRtjY6WcE7lT98SEVJgbKwZB3MDfOGA3FTVP5trDtAHonKIRsXvZpCjwFlRCpWGNNRTpGneg8z7
C0D7Fhs9TeGSWn6JmOoZ38HtloOjE0nzm7l7YlLovcP+7D7R0thRsbjnHi3kE965czGXHiE0PKUS
Hovbe9P7V3lwaPmN00qPtHxQbKGX3URUukPdcXG+oGKTTr68MhCtBFQbTpA35yfD3wL3pVP8eHdg
JFIzggkNHVAf4W7hKGHTWqjJj5xWMBf3YfWCH47UKt5br6q8W+52m+fdbUlqIEc7Y0Gmqc++z7ez
lkbS257kDOwPGB4aT4o15BHC21WvsavYrklvldrBA5c1Av7+C4odwc1qzYFFDUSZBf4/DTehCnvi
EBhZumcYSTOj7wIrM3tW8BdRhW0jHPAO0aiZwdNNC1plgbJyroEVmJSMR67CtZNWhR63dJmUCdXI
MR/H8iEuNcJWAcWk9zyu0Zdedg/K+tRJXgkdOJBWS81x2e6HhZmUTsyYuyEqHha8w2hwlzd9WZxo
9Y3yE95DNXS2r88qNbtM1kKjWNj9tFDeK3tyzqenbqgVwwITV+5b98ERPPiTlqMaqU/PwWNBejwS
4R6Bxm3r3oukOVAolhl4RCQ+fIPco1d+Ru2n+yflo9xyc8xIXz1NfRoS1eh5Ty8oEN9M8mX1VJH8
Wlpqz1A/ZJ35eqWIcPCBhW9xq9qzovRsxsHJtxB7kD6CuelwD3hf68u4a8JLv5SzqguK9xNWdwr+
VAwoegyqwj1+NKV/YhE/E65gDholLp+rxvYdhnkPbdTr0QYVf9gBd7KJqIt5GnyxO9ARZP2Na4Ub
x31i8uUJB/tj0lwmEs09KhKd47fU7CkGib/B54s38K0n4y65cHCR4pf9jvf/gHkB60S0Pl8GtGih
mf8hHhouMkbpA+jPpz0zkm3AAhgSEUPviySpYvgn7fDJMWgKopXm/dXvPFgHwp8OMfTAkUMb08DF
JjhFYI4WYtPRTo9rv32HNwpYPjQ9odapFaQYIc1gQixSaC7zNSkXC8L52sEnkk9Qg+jGPj+xIEgc
x8AkcUGIcUpPz2p/DauKaE3K4ngY3+UPKuD+jGkDRQ5nRiDZr1TWXO2tHD29xWP4SFRoTCK65jhH
EzQrV7O9Sy1dFOcHDywB7v+hwu0o03yQEEx57sH/xJkr+NaLxSbbHBZ6tDGpB1PBCctXnIX11pWf
gWDZ09DmtyYcFVe5aNPCl0/AC9hpKY13TrgASf65je15NJnNFkR1jLcpMaLuhg2ODi7CM+Z4qagt
ftTc1tPLYUF4soNP5jbc0LNCNBrMCDwgsyEfuhT/QZgRc5IQQvCK2Svhq1kCy2kT0uaiTxisffw4
gvF68ytwrAw6lDKbcKHECZrNveseZA6kR4suM1FgxiNgl4cUHK7dfnKYNQnOYlfnRuoTCPzobInv
EtT+kBt2WVJrahAG6iWtBkNGbyqeVTsgXjF5EhxCEmosMOb5cjZzlOBI04uz65xAiIofZX7LOgK+
dm0dYSTq0PK6zk6T/J2ID8FmdPGsC66TA0ydYn5KURnVr0h+Z5dZMbH2ZEbhGr8menPi8L02zxFj
34w6XCQI/FBwFDwf68Ak5Fr6sE1qsBgBExHiqJHuyfgLMcqqHH7FwMTAY/qoapV3lhbqm4APMBrQ
3nuIhTV0qoSpr75g0455ZZ/dAKNd8+IQYe8VH6Jxg6fLfTKhe8U718FNGPIMomf4BPR2XDjMtUxJ
aQVMnKgDd/uyk3OPObdt/FzLMpYtHmAeXBebesg4YxyO6bxYri8Gu1H7B8q8Mx4/+xtukhEpAlex
gBlS0nD3mSO3r2SjCCD50y1IqdEf1JXDergZkGTmGXfx7kHG+5NfQe/1EoGB70RNArrUrpw3y8qj
kUl1opLQc0vrytUhYIiZn+I7Pykyzh7h870jkt6VjOEljr+8UTl6k31UAttgSqEhK1Aa4k8CHzqc
ond6fkL6/Oijl2fIwvTCCndgqkKmQcvWT+oB8DOj9j6lIEw2D56Cs+fHcxFpUXmbox1fRo57me10
r8QZ4bZgTJCWcDeHeU+SjRkU2E0m20Ba4DDflrGkzvdjb552C1QMfuxDF1a4IZ27DT5SjOb+cTC/
et2gc6cvUpzBWGH/xkZYLKvG2ixcOVDAe79U3PHTyDdcZd7TZMOv9UUdYU4WGXzl7DA5jcR8V6DN
5L1C4IyOfR2G53RRLQv03cxhxyNsCHJmCBliHDZf6Fj5s7bXDGwuPfgwgxs1GvizNNh51sJHjN3Y
33RvqF5GggGYUIvnNiUhNTfeo9pdF4naU9PBzU3/K8kYpb0njZFNL0ICh9sBf9oS5H4yvfBJoXsk
/moi41Taxp/bJEloeBPTw3xLQoXgHiaT44qUEzKgkl1lYjPGOssOTOJsKXudnLD74HUClaukfz4L
8i3vy2PIoayh6SYnTRHzeNTo+JFzppn1wbH1TvsQmQ9LIsgb73ydsJS+8fV7z1+zr+G1EIseQacL
W9g8ZbYl8OYCSNiwTj/ZUs2r8Qnc0TWbOv6U2TirZjWp0tzaTOGtOXjZDdkhRrzkpUlFpsgHJ8Kd
HN8EQ3k6/RD3koAUoyeK5MlUh+mVVcJa3JtRqfsVsnvkPRE90CWScEq1Ysvk7UnFG89jeDTPyRTm
KKL0Z/AmfaV2Q08b1a3bC9Lyx4fmYn8RS5qlCDai2D/RJRHDBSgFnlfBoCbAbuA36WAKcFiO0OE9
h0K0JIJFmCo2XbQQVntdgotxXRl33HX46SgfkGTuGztyO4jQEB5+6AFdOiVjj/ciQ22VM+GaU8ZZ
WEULNA+Lw8Fd6Mud6m0ub0CYa65cj4ph+/6iucQ/o2cm60D6sD6kMoTGHXFzkdai/KG9h/IZGpnI
4GFDQA2wLjxE/uwdN5vxKR6z517wLWZ5vMemzfw12L75BFax4Glhxqq4ZjDL8LsclLOBeXP3zrTn
7Y1BE5PCTcaLyp+kJhE1W0CMxj15oHDwRH8s5QBdMysjS/TWuuFK8z9zhrMmiM1bnKaorXYHUXsF
FMIxe8MVFn453wNUYGwvRBgBeRsoQDLmDOQnrrJNM9wqjFpYrciAD3P1yN18DMTKxJYCFlvIuoWA
BFEox6bx+JZAQca7UUw2a2kwANV7iQddSvEAPco22gi15G4hsSgicYN1vMS0wQ1h4s6qN8llbcKk
NkVosSJ7r73xYOXAJAuk4v0hoGTBsftCrLkIW+IkymQ83m30dD24vQ5QRPzBFh5drRwK/rsxXlcv
G/MLvrrMp6MAOHjsY4TgREzORbjrRxzn6fVvE5Gi9hxJy4g0FfCu0Pxjdn8aWVYlzkiWth0GzLXf
T21vwBzsEUyU6csxMA9OKewETVQ8pP2JrQ2pRVCdLwQ0uWcxsxLPnntU/CIZG2stFHeM7HRXpc2D
Ba1xtzm7zY2I1KyobAQobi8vZoRiL483ykJxe7ZTa82nGOJf2IMtuCEeziK01zPUB4e3lZp8bv0F
Y9fVU/bVBDnXyaad54G1Y/26I70r/Qs7Dywyx5yV8IK2+JD7mPvJQYoKhEXjcKPbDIxxaWH0r2ZP
n5mRCLKMQdR72po3r3EbLarS1uYZ+WNWUvZa94yKoe3ysiDHxuGR6cGx9DSdfAewAg4JQzf3aCBU
WohIF/QV3AIKKGsNMaJ4GOMiXNTX9BHn0wTTtnjX9zN2AYkpEsf/YJVDzV/MbquZYMiFvtiz0XOc
MBp50zkBPmJ+gb9gFWOLRyOhRf9xBne8D2afZzjznjVjYAPFyYiMYvlFqJyJIM5x8tyy3ywvMRA2
A6z4/yPpvJYbRbco/ERUkUG3RKGcbMm+oWS3DAJEjnr68zGnTtWcmW63W4Y/7L32Cg40K279rcgt
PdqVhlyQVLj1pLNe8e9grkuuDe5VT8Axe+jdEy5P3JvjhV99Hgvc43kh/M+9EBEEIZINYn2z5mR/
+k/tzhNEdYx/QuwpppeXK57K9ib6DJkiyl/1K3qwE6p5JwzU7LQWPwDtxG8MKjXaa2aGzoTOORQM
OSnWnfmSoh4jhSthQXQ7kVcvC1b+aTRsf84lOiEE/2/h8jm+ZxmW6jMpdr738y6Cv0+8hnVVrSfW
DfrmwFOK3Kfb+T8kdt1u0X1W1D9PmC6iLkpweLiUa86GgGL4m4Dtc4j1BFmhsGlMfNV3AgUq6Yui
Yv0aHzh6H6b9g2g1i4A+HBHU1XZOCg0/ttQlaAiQbd2o927bbyW0PCpPw5hTGb1HNP94bzyVOX4I
RnLXXCgGQDSFuoVICZUOl3344Jy+BEzU2aWXqCOjchk+CZ/Sv06nfh259Q+hThTMb2y9VlzVPDoa
n/lGmVbwgLYqpXHxoX8JoguM31A8apb5895mS/BmkrUb2RnCPdGWlKQW0CJlr9efKATdiLzWo+LW
lixb9T29IEWonSL4SkZkP9n9bUt/z5dnWl/FJn4xrQwXYKbJqdy9/qle9bI3z8VHC/OgfgeEnJAj
JHjKtFfVk1ajzF683Lo8mAwbPHAPvnxHqMiq1h1506MBfVn3BVpwa1VGJHHwBXORY+eM7iy1t3YN
g60MNynilIpdZpKQ8tcoNp4yMTD2YlUisM7c6d+CDnitNEQ3Sfiuo3PTPKWCP0vPzsqjy3I+Mt0Z
9nCRshO+bA0eNBDqrI/2CMgoWuF6x/UNEc0CBKgcv+fpQGqCDgBonwYRWnZzZyXNRtv6Q+dKCE0X
/9SgMNwhXA6wBksmcfREBowH5RoV3hPrmk1dfJK7dajXeoup1YAVHrDzgni34GkvKq8nDdSEvzLj
LRKpX8MBqRTBT5ZRWzskyM+Lab3vM1l375JLJNEcZrjRYLbRO9JEnWhk87iwwsD7h625faRcPXR5
3p7ouvVtv8UJgPCdZcpnwX/mwMV65ByFlYKKmP3dHlIrqQJocZH1L0PIj40AE71js9LObAPanHmA
O8sjEoeKlE/1BpTgxzCwD1CWA+qqmOMB77vweSi7g8lg0C6J3SOI81qD0PF3PE75bJdSQLpky/Fp
5lBQOA3LB+LLOYWHJjqci1YVGy43Se1FThKa3G//azRItBytBxbvI0cMjfkcAh2wNwu/gtrWA6fw
eaqP0iRLE1e+6+IKrvGBq1TQB7TXGt0Vy5HRlwVQ1fOkIMf3FOm0Somtn5B/8/+qHAhroLA9ZOXZ
Tp+Gixw7vqF/oUjWv3imkMlQ40AtolakrEjW3AE7DCUEd/5sP6QDzhGUeD6kjiJzHhJjyI0C0Y4v
/hgtjdPtK5iTnskeyva4aRCItIWCR11Q2Xv9ThjBXlpyvn9jVUw2wuInUtc1oopuP2JuKHw+kYaI
hkUBpf0Ofse8eFgKwKMfTbcnp6+AMXuLLotdvudu0iRb5/KC/cqHVQN9n+8qiOuZUx25rZTf97+e
uNfUTdBeMzv+ah1wCIC1kdwtDHOg2suHpF/T12Qh1BVClvcj1k3c0lEx98jinfc0fLyxOv15xisQ
t3wvZ4FCIli8VCASRavy3GFIylWN8RrsQHoWdMDMc8VLgbXTdDU4ab6UtaH5fJ+a4CI7uxTHNxGu
1OLDJzRd5kYmYvXR8IpHvm9OOo35bbir7w/wLVm7QMeSqaIgAQunpvTgMlXwZjQHIi8W8jKII44r
//rIKnnm74CAu2rL9DC9x70dqw+FVugeElGR+urbr/BnOAxYKazpEpP3LlyNlq67cXRnXDPtKHr6
+ZaZPnimpeDE5ISG3tMv6Wv94gTWLT+mr/GHo3cSAqUDHVkrqBYcmqucGPcBh0jpV5xQDJQYh1Aj
eFxu1egPp4LApUNbuVO2Zv4aPRrZGwEJKPx/B5XK84mG+gCkmK4HjUx7my8SC5tHnS7m9d4/hnQt
kCy2irKgVJy6cQqU3htT/K5Mcn8AGjhvsthvNdhdzsJcvguK6+QkCds0x7OjPk7dKYYfJHl9E4TZ
VaWLg9wlxkCOT/s5Eg0mDrBWtIfWaVYjBr1CXrS5jF5IPEmderV0yfwU/fMUQ9GexpSNwNWeY55n
MOE4YhpYj6CdoeAJTwjZOkIINeYGOr/udboZ2UYqfdc7+eihd/WmI3Jkt7zAdjOly+QFwZA/1vGL
VUE3195Mup5Yb91Y+Ys1wX732i5sfobpuygOfbHvACQLsirfjB1AIxQUG4KXQnfupu/o5dxKMxDV
yanbhaehrjOhTU+aOw2OWpRePHlDxOvKvzApdqOIia20qgB1q9Dv1d8ivA61Yk14rPSFK04ucDGI
54IBBLMEkocS5o1nmcsuyCjbWjdCd9xAd9/pW5k+hESQL1BlbAhxlNIsnVjS2OkgGnOU7Fs0Juah
PLxFyxM58A5J55vJsqJLQwMyLIHyC7InJ9fwcDbClSVyaCHrOX95ermlxA513mSYlcxpiBtrScdw
yYjKGD3jmkPNX6wWCuPQo9h7eWSr4qmn/cjc9OkrfyRUaPd6tGRYaRWssg4ZWO2qosVDzhxxPb1P
OWL90tGItHo6cClTbt97V7tJdJ2SfXrr08OrsQusOtR/z+C1LzuHjLGAsw/j2AdR3ji6vc/ZJeyQ
h9fMXkorx2+KWckHI9p4DtYBZJyO7QYkxyi/pr/FuXCzbQE9DjjpIO4G8GfKZM7UDvfUCGFxbOcj
3xKDHmfBwf2vssO/MXiREQaGa5JbxqCCedbPxJxgIFzTJ6FJqFfh9nUX/dLv8UnE+yhc4aWzI6xP
Phq3GvOUe/L1XmOOiyeu3uGf5GRnbWHFuO9Obh3Ev+Cc8EpPryW9BNqFh1T6dAzCCg+EtS6ujY+p
9RNHJoHqr43dDltrxAzA8AuQ2dduAJDT3NlVJ7bbG2RaDtbuI9cDtArDc6UfI+Bn4mzj/lyGltLZ
7EOVpXF/furQ83xA2sHNFQoJJ2YwF1oRYimUhuzWhhg2SpV5nMVvIDfgDllg9kJAzEc6OnRHkbys
viumXvqKT/1GvLyMb9OnehrcbrQzfnhexKbRrMUFgkLoKgSQIfj+jo7Gz/M7X8d8XCKv6Xec9xfg
RYcJgad998vXigKU8m23WE8QMr8VJ9FmNP8E/WR6AGw1fyCSpacBXC3JGiTiCqETV/Nu5nIwSpl0
vCyVNVjqbwe5srE7uLXAbJyH8Agg0BlBBTn9c04f5yFxjHN+HOB6dFu8kXm0gEcrTh7zwUF/mDiC
MMD1FGxbwC17m0lvGHnlhRo1W9M/jlcx0L4hAEZbZSkotql7NcZLPGCuU90WCRQCMCUqyaNzHTCQ
JZRtJeqI2sFQe8okcs/4zTZFn8E1iwln4+OyW/y97nPCHNbLk+GmK91pVCaR3JXDI9VtbQl4x4sx
ZxYuIwPdC7+M6+KEWKfwDUhIXBHjhdMvXanKOcEQ44tbcE1JkLrxBRmhfjT/eEUAjoA+GaZPJ5GF
xeg1solWLhXSxvXak0AWs4OAKmb3Sv1Jd5Rbduj3E40IiSCpDaJMCUKPV5rEztt4hzYC8GrSWeJX
4nU7JphcogR4bpTf9DRlzhs03UB5j8SKKgT7vekAvji5JWxqWhsIz6/kkHlKaD+NTQt2z0mN9n3A
CUbuvrg/Qy/+LB76kctR2zTb/mfReqxMOVD3E+fMnHrFbis/x+Mr0OBxF+uWHDJaLYnVQ7uaeFT3
Mm9Lhua77eQNTdmC8nUOhoaxUJfLaWEnpDs4yrXDQJ6ihLEl42D+6sFi1MAQT6C1WpdMRb9EdGRf
mTftAArlwRl20fegHSbFAgcyTs/8TpnK0KHhjD9KXvnVfIwi1JHq1jJifkRYBNBZI6pJZ5o1Syy5
UXE0Pn+Tsmx2LyaIHl36ShUsptTEcUG1U+yByke1S3WDrlF6E/FoScIPttwq/Qh9RuUs4nUSMD0d
7eaD6Ah9wMJhvCwil01lWCNY84EP9ZzJ5i0cLRfqurERsa+Rl3TFP9GTcM1yDwhcmW511FeqYae7
zJEvxBdC9FwE7YFY9ScD2JSIDhCN9YuJ2BankS3Kb/lQz/4r2bRGxRXbgozTdbnW99GW3uucMA8B
XHt+QCPP3k4DQGcbe96m9CkSm6hF7oTQy85AwL77De2GTqoeV+ua6TW+A35ZMUrqqMaCuUi4l1yW
dFFYAic0XzScCRVyt9U/AXpIm1MaN/a5nYigb796p9lV/qDZbT7PKotl5iffTKZhPcvHESzxbY+3
YS1y6yLaZPSm2O2hpTAIEh43YOV8rS5sbJfwcDADBM21Ff+rOVdZp9j+suVX/Rn0mU4/xiG3+UkQ
gjn9uvtgMN3/Sbj+uiNSo38QJ6SlnlPxa79Z44zXEkXmvl1TNoIVHp8pzbybib8qeqjDeyceIChs
OEyi3Wudfk50AVvNY6fWBKufo2379KTSVRjf0/Ltptx7r1847jC0JxgRb2hyk2H6T7xPBKcMNfQT
Y/cNtbcAK4jPiAkgHo67jo6LURIj9g023WxFhvqN4bIZQlwuutJtSEbcADum6NUtXlO753SFjKRK
HuupnttSm9kC9FXf/MfD39MacDocJtQ+AiCb7Bu/8q6ZTWsYy7WdR3maY8dSeLxXL7lKCYwGxrUO
+gSzsGOOxC1Prt3LcGKB49AwIP7cd2TO/VR+eQCTM96H3PhQZFtTGBR3bCv9Ic/iAU4QlYHCTiiv
M6UBBIoSZM0GkjZvDD+AAjTXoBDi5sZQIQ8GyUqFf1rJaBYBsF0ZhlONqwq3EyUY8Lsy8AFirm0v
vgfFeh5DAAenw5QBRU6gd27Z7vCl3YkS4wXxqyYwxqvpfJFfvQP9UiW+uPhrVEiTEFp26oP2u1oQ
BT9m29mKukdBt1gprfsCJj5p1AffmWC1t3TZuc+YGmVeZH9PvrJkUIWqaplPNMIaNdZe/Cct2YPU
fzwB/vj6uXvyTu8SZrGU3Pepc4xrO9tJ/rLLqB8SK6JmYI42OeFBWjN+KQWAs5wtCLs/PQ6JAxAB
5F0cRRYMTSjMFDdSESa2Gz10GcdBNBewPFKo5pAxhmcYoOv0taYEkSdX5dfuVJf5JZMs8W8cfNwG
FZtKrbirczlKKzQ2/PawGz40zeecoddjogqODdtk2jUPXoxw1w+vY9n4b2MVlqdaDfLGzyunfAI9
RhhB9jBRVsAIkvw5CJsERsh3ab8/UeiJnvRVMRBCCOEaa1agNEMQMmycv7cE0PrcyucGHhoZ8aUd
fbzIEYAvBMlD5VJd1oLDkhY4UKBTUcasyrkIWHLaFCdalRquEfMyWA6Ta8p7mEgfTYVlFNOk6u12
CwbRFrrUAgaNZoPTMhKmTCvpa5eL26zIgDrJRgRDwq0xsdiU+r/OwXikXTH9miyZWMtmRdRDbwbP
ZCVnfrkff3RncQy/KIIxxeNWg5/Tg25IJ4UCWWBsA52olDeDj+60ok060CK2IBSMH3B/l3DFmgSc
sMYrH2sMaIqVU/YXfTRDQIMKaE9LUSJx2kRMDLAYYqDFupwfVeMPO45bey7wbZlQiQ0/Ah+JrUDN
lld7LaZAVXI80ptVsdi9A1bn+ydk079dutF3+X/ate4wS2fPS/iQMo+899eYlIdfEuEnmFnlMha+
xEN8XvxIslUdCd2MkTAwPbu1v6/PiJqQ0wgP0jVPrNv8cnKZAf0c5z13ov3TcS6/0fJaaF6lVQ2f
+HVLI7fDYm5DfYFQqrrGGMepgaRvw2HbAlLBnPWanbKOUT7hhrPWPD33eWzhB9c9smA8W0TcjDG7
e8PF4jsOLhFIOExWf8AKF1g5a30bb8OjsnkycNkCELRzgAfWSJ7+iaMp8uL1G+CKN0GasDw7ZZ5H
RvwySyBYrCv6WYhJZIkuW57bsUwwoARSfZ9MzQ6FJYQmYXGhkucW59QYPsbza2uElJsaNzqYCGAH
zIOzUflK6HSFPXzHvwR0SEscikVbKa8cX+M1F9Zz0LXfnpNLO6ybdoO7gabaNNpKg7+7+0bXcyzg
0gXiZ0SF5iILo+AkiBuCFDZvHW8hdo3GlbD1wlTmFHEh0tEcVZK4c+q2/gfUt7SkfejmR+NA9hgs
RCz2FluwrNzl2/BlIjPFbSbY8g1V06q/9D/Je/lmUpgRWxCfOnzaGJIIlvm6V8JS543zs9VuZVJS
znzB9JEv6W4gl7cYbxEO8oJfiV0eDoIdw7Qz0elUo6BqmUeYGTAlwq9bTFPFIe00+b6NvanHjns5
0Elw1qHQrm0GR/C8t9CfFObcjI7WTy4Zu7xA+w6kP4YMYufowXhs14r8kWJVem45taQgZ4JD3fGe
KW+YfP5VK74w/JQ89SSdR2fw6x9ldnq787I5oYA7YPGE0OGw4CLzhE+0HXbPHCWZVQsXlHQo4Ija
Upx3wX0/l7x7mZ5AWwomR8eKV4D8fVscpY12ar4VKoh93tNgwdu6ygPuyoZdD86TeY1lCqsIF2A6
Z9Mfm1NEtcj0c/HHmGTC9NFGIS4mvyPc5Z/sdYy59KgOJFsg1YxYORjVIK8Gc1e+N2RJHG5+eBOv
ccui48pQHxi7mIL7NNapbtEeQgJDYR/hGUkXxeQeKIfLSneTL8oa7VaQ+ElVDIXnaGyw4LyEM8g3
7Tjpm0+kcovBjrdgOsm/nHAGCnHntf9HnCTcGo9ObtiCx7mIiWmc6Sq4t1fwKL8xEcSvmCTz88uw
Y8jho/sCN2qwoebAFWnOaEw+1Xu5waPrjlvtMQfIxHnUNs71bwr0ueR2w1vWa+c8hB4fecrDC6tb
/55s6YYJ3spgeEqJ4WE1aakOHnf2bYSfUjuLcxa8XKg5lo4rsLGjqIbyBigZAMvYxrZ0h69+/URC
SlmPwRxw79MTMdNcXMTejYrRlkiKn0PSOAsWZLj/si1C1h02bLwqDAIYbyre69GpjF3Vf68tEE5H
J4h4lHIpUs+DsekS8umvpuI89aVYXHLBJWtn4eTvHwogga1DvwhRnPJoVX8L0KOIU8bqC1YgulFf
ey5Bx9Au+k1QXGraq3SZMiXAfUBfpyBBuQsyw+4ZLq0GK/BWQtmAUCXKljZZ1ea9kuzVP5h2vBgI
FIq1+qg/Mb49YYPnlp/hPtmpsnNlAijkf7mfLONTVtK5L19fi2TuRsj+xiWTs1oH6HXykMlE1a7G
cleq6tybCX/3dvWqtj1eeeWuzX0dKiQXcIQ16N8IwDTNTcwCxd2h2RiSPzjhvojvEkctfeT9Lfmj
fhOokDoUxV6z2IqNKxT/Isz1noF8pgIKc7v8oVcIRWeEyojGcrHNJcDNG+DtM3F1HB6u+uhRHk6C
VXP8N3BO2+6T4qgKTwt91UHIBUOKvRcQDZf9KX9fJtzuGUnAO8OrVFthHVombt4vR2FZkTes+d17
I6lIF8Jy2Z1r9gvg2GXobtG0fncKfBZQQkf5Djtc4CKAVLK6VVe+6WuM88vRjpcAm9lGgediUjLs
4Zn/CIk/BYg9m3/R6NW7cVuDd7MIvHorbRf+9Ctu9GKJhiGs7dZ+f9CL029TGMpOWdmqhFGXchdx
s4lPPFbQuxqW32NaZvqh/IgNOxFJbOXLJpJ7d43m9lhOL87pQU3uKZHwK4nxmQyL1BH+NECtP+NT
bRhCOcVFRUR81VCZzXr16qCtFNnvF7Z5XvjSp/LH+0+fLr8VEp7JeezgULHw+3CnUEL+ttSPeH9j
OaFYIfuAu0DwZIaXz2Bi2bQIcl/v0VJghWueUXvD5o3IuXW1Dz5vwfVha5KXd4HY7ISn22ANu3g0
SI4Kcgr7b/NWxc74KW11qoIPtBFF5aj84b/hMsetU1Zv1Yy28qJJhNib2U3TQY2eVLyBXHlN8dtC
W1HdFHIOsnwS0lpfGfziT2sqR/wD9MiG9Sg/umQJiIweYliNnato9vj11IH84TWBl93Caa/na30K
yL8RiwPu1F7EKrSkyzS5+CDuw1PvcTWB6+peFLDc5AttMc4YlJHeew+2B/rjoOIVCq/kYTzw78GP
p6q3KrdMz53iCPJXK1auWW612I53/KLyZkRmvf41Gav7ZNxz+prnsgmy4QMMlaXcTefyUyTooMF1
UIxdeYOz33JgcPPVU9ob/uuL02Lh69ckss3l5ACfpJ6gOnUUoMiZMJSOLFGy2xkw+u4gXsqe9kUR
xHMtVaZtcx8ZwhkGq8Z2lYEZ10y47NTSXsiQCuQvGQdr/YZxPnYd6/xcyOt0zbBGawOhW4nYCkaO
yWqDKbCnYtbC1Foof+XbK6E5LOyo9api5t+/Ix9cMKbYKXxakxn5hyyGsQyi8oEEcxFeQDlbefBj
qUsT0JtwpcVNOIuEJs1nw0co3LSDxPm/KoG7FC86V9eXYb3ES9st6+IinwDCwafnx8oI/rM+vU27
PhJRaqQ0D1YG23OZPfRXYIAd4Sbhp8NBZbB2rw7Nns7uBQhxfIIkQTbXrVCxn6FvmDavL0/Jsex9
QIVeOSH7VoSgWSGqNye7NUh4jbf5QxbdClXWtOzYDhEe7i8HoiPw1bReqC6Mb32xo0eGiN40ZDK4
Tb/JockpK1G9hMMPVQfNocng904zI/3OmAiMl3jZAmZxOBbaJYLr+B80MvO9HWON6TPQof9UVti8
PdsN/6X8DkD5VDqDvGVwlB1e96wOGFzHDgbM27e5Ab5GGI5Ry7QuQRUTTi/Y6m5Sf8teuhG/MmhH
UDNYW4+55R94Dla0UaH63Cdqmte54lzMbDny+Zd8x9xnfC21yMYR5jRwQr1OdReUxxGWurHU6yAN
6SaP5o9x57yS5JW6bNYCuGntzcOZzIFv/qbbecj9J4nvMekcPkdJjumevjd/QyKOFbc68BoG9TOD
NiqyfQJe0rtzeuxe8AXnIjSc8GZCtP3A0Fw2STYhmC2k0savF9Pa11lUmFfIG/XWfqaoJrH+rudz
sMVC4IvTJGZRPZLj+P3+jA5R6yhHPJ4R/CE07H0VK/7IeU8z4YCIu+awmFYESZAKfS2P5an9LIwl
15v6j33YbcT0pFKhv1yTppReOr++9I0ChDz1roT1wxsIUnC0DUPsRWgxDgiDeUWY9B65o0mHGoG+
SRLP9yC4mRmAT0cnhAO41nfrF4qHxC/Ch0D35WFO1J3gABEULJyyK6ltU7lt2U8vpvYv152wXYXo
1TabmFi3zM7DQ/Let7SeZ4rasgWdXr6w2v+OEnfEiYH75r0UtPUi8yXWseTMnkVnyB60tUay1FVX
vz2Bxxg8Zk4PFEgI161ULlV0EMRlJvuZSHDceAWvEWCI1utSuivfKhTOzut/qJY0GqdD8tmPQfZa
x3FQIlCB+33uX0sO1ea9obJ5abilTshVsPbAQ8KEP/TZwjwDeY1XBmMArF5z5/U1ovzgaQRGCOgj
fLMAYJhgesbD6PBsLX8pyLA/r1zc2+AuZHP1g2IEJMAyO0ccgxE3Pyho5A9KtlETzSCYlxjnX/RJ
oEzptoMPwTUGykLyJCfU24cGOK7pCQSKyvRXVs5CdY5AZ7OfhG58sIvUVX4yxcW/dHazj6l/gtDc
tbHD3q//MbpPV9KvCsG/+yifXyqDXzjy6IK4gyYnJmCG8lYrqRecog7kfU7RaMgBH51l3ML90e2W
3mcziUuNNJsVvEg93ma6K2FeDAVQ+SRpillKPpwr7M4DtDd0kwyPE7sbVhJnQ8iacMb8T588Y9tS
uQk8Cq65uY0Xpu/SAPwDdyOXGkwKSD6TV7ByTLYUyiIm5dot1JdjTs7k+h26YuXIDSx2593Bc2o4
+Tx5YenGjwjjg5EdiIdBw7HuBJ+aJAnP6b9Ud8XX/DtJsRsnd2CFctmqJxg44HMS41u+E80i3dIR
hBuuztXcYMBYYcGL+uQJKSpyFIBulGjyqoZeCvUd7xjrdeHWGB8pXeenfosNJ62XGgW3cNDXw1pT
LJ0oRIN78ON5RTnzHJxFA6cX8oUjSyvEtKruME/pBz9ZbBmBcJKOOFlUZ5w1XvVJxuixtpFDLaT1
m9yyhNGwts8fRXKpwtn+pYI7mRCcaDN65mJjZVcJ55tXUCnhCP5204uKqXO7qk2QKI+W2WxW49/r
X0nF8ngulvU3l0beX1440ixsetQS+ne7a7/qX1X1V+FPnbrSVjKdCRj/Fu94orGJB8tGAmviitrj
XjmeOoA9bT0wR4XWBpCiy4wF+Ox6QEVdYw6JX3HktqWfS246rmgyhXgATLEQhSsv36wDalGBAlc/
cVhnDco3D4JZ+q9pIL5+JtK2Eu5ojF8QySJfMrnbmPBwFnCOGDmUi11VXWgJKCXbCgto2CjhyWSU
pWOig104bu31qSopBILXD5xkVFSb7A5Ojst+ZuukBP7yvq7NOTKXwhYfxLH1VIip5lK6Lx7hTlCc
iLDTP2MxlxqpcK7h3xIrAIRJsXEnXKra9T+QMNorszXVBfoTjCAm+uuTMS/iDbAfu9AslwqeOUO/
jRlgtjcKbkSxEgzE0KMmpZCKuUMBqVFgycxF/CR1WgEpgteYO+Y95nf0x+QYrmQkuBQeHC9Ef64F
6SGSFRzDe6FJcZkN9bmnaseC2EpQJDJoEEZ0ePeB5yY2ioV3tCx+EjqawR5/5Xl6ybyGCR1TbtnJ
v4CbIMIQGaPYWmZzVfZ4Gkw3XXIrCR6F1VzIa2Xd6+mGnEMkTr0znGd+3ODwvsbvnkikyg17b8I5
PbczKYibh0bEawExr6m3qf439NagbLrFT8FlgpOoCrsKzcA7kPGpLo995MT5ps9O0nMzaOvaMWA5
KHtNcUXRN0hnNT/qm/xaKszJjSXDGx4EpAU2hGbegajee3BfsOS4OrKjXgz6RcKHeHVleREZX8oA
Fkf+pSXGGIRqRuH2nVsnHya4a+Q8s7MIOYRMq5mng+NI45UxZnQtn9U1a4682OqFFW8ELgjPvZD8
EOYOpUJy7bH3JJqQVoDctCqggjQpMIHV44EbeEZ9C/aLAR/IgYz+vmm/8BMEdKV37s4UTFD4VZ7z
LOLUXIf8hpFzBYecauhRMP5sXCR/1LKmn7xsbVjDCZlW5knc9Azd0Ed59clUbcoLnmv6r6ckV/es
++IPDcTgVIRbwHlU3f5PvGiE8zA/Pk/hvu3mF/k0ljl+ahyqApBv/BlWjhZtCZxT6c5P1C7x5DSo
mamfxV2/6/gAHIBgX8W+BZtj8dAI4QNCKxijrQyk11JPPY3YJ/qR3xDmrRPucrIEzosI+0H1Ru9B
6ZI9W4fJLL2dYnADEOUoPXLVqozzYvRwXyo8hSjZxexKmpI8LDPV5WghEybdJHyUs3DBn2/iQwuW
dB+uMftFvYUcZKwvBhBM1h1asfJ38XR4JX11Mb/FwtWEAAlwQYzQa0l7nhiBiqsOFUS9MvMHm7fN
9/CyxNJ+pUccAIYfaoJ0+uXLn38TkxXQMmYzuP/FG/GnTw403D0QS2OjB5T/Wwz0bBhwbVmdT2o2
2PXhVUcVzdgOw34C6AqwsILDCfd5HVKQU/6GGGFRR7GZJWMJyUDCMoyPy6PouELzXYrvl3lDViUy
fwSNw0v/s39fx3STmwHiIfQyXMgFT9lcvk4MReGswVzEsq60i9f5ReXlAXci8hxhih+zzVqrNGvI
HoLg9MmPgV5ZAHakAkHgCC/tiHZD+JWeO36m9hdpR9DDLub2i/wE2yMy1Akzrm3AXelfFDqLjaKA
jtjcYzmUA6T3cHYH/wW2GLAJaF/q2/CXkoNI04kA1CSgZiCK4kYTQfuVHEpsLojjxi+FfpZEDYgI
teZIzXezn+uzy8BMVtspozU1bPfti4lL7ffx6in/LCa/VLYh+jPw5tp5XcyFXz2pzqsvXhK76Ak8
gbj1nFUeGEEcXWusUlTVjl/r4l9Pp8vf5XeH8Z4RkrFf+PhWPg9pPFcGlG/wKJUjNiaNg+PfKW39
xUm9JJ+CP9KgXZXLa7JMmXCERnIz3xx2hcgJgVOoTrndsm/xGTnwnyPo4PdzA1LpqayhfQldD98W
Tl4XWI5fSr1wPUW73m/lbTZTon95FAp7s3UN/jl7kpx1gu01APgVe48qKJtOE9RYyeBIdp7bEoIx
4zD+Tr5etvV8WU1YW3PLBDXUOmoaxob9JmHexyv5RBuakxBO+XN9u9l9XJxLrhCczXFWI62gIdnA
8NrnRZJcKTvGzJ84wcTyrkAA+87LgMHJqC6NaFN9LNL9M1snrDZauuKoD2eVO9Sofkuq/78ckLpd
JadQZgLkMFdt5RUgBDPSWthQ+71rDKZt7kFG6OGMMBpHDqosuTYQw7RVijSYic8x4wJjHF842dPT
3icVZVVO2wSWUe/CK4If7vpqPW6VVb2bGCr/1CMfmXJwVz7S4aFw/GBhC/OdwxiLhh952ADWyWid
LZqJCRCBldaHDFR++8EBR2WaQO7WZ/OVEE+i+rAsEzTpDOzMAg44qibjYnCjzHOEf8Kdkyk8S/Kx
MZdyeE+/uC2f2nbG/3D0uw4zOQE2syeLxAYwdLeQjX2Yp1Ryi9gD0kme/yp1WdB4xxtO8OgXYVPV
2kN7lhauugg4e1uYO/AbvNgFP51QHNIzJ1wuwVMHm4WZpzMT5YSmsriNB2NY5+KhLy/8/RzsMhKH
4dNEGZUeNGZ4CT5RDfhDvNPEkE5mVVV72t28oBTMPEPxSdylStKgnMtnTfELMg7G1VB8nPhVXOS4
b7+OkxIkOmIWHxAH88t5Y8KBN/7G+kC7r0Gedoug/1ZFq8PO+ioJR27V9nkKj3UHV8AFOUvKb0H0
8nH1fHojRnnJpyH8qemlJyxR5AY1kcX/M9J/mUBuBMeeVP+ZySl9N/5EHsXip6z/CeLLjSnMiCjy
nxxkKfgTZLvXuZAUp8K+APO70YneXq1ccBt69hDfPAk3inexbp53rrcn+LhiOBpDB4ObbuFrTOY5
53LjJmbfJeW1rvxNgukq3Skx1lPm5bBRNvL/ODqv3UbZLQxfERK9nJru3h3nBMWOAwaDKQZsrn4e
Rlsa6d/KTGzK+tZ622IiVs4S6EembwkOnejiuh7lqlT9nNe/cx+FKwCIVwvxA1Wmf8loVPv3yRpC
QuHtPmJnHhmGscSR0lxMbE/9TH2RW1xuXpEb4TLVUSf+FxnxPsdHHAqpMUpc6gsMEJzRrrqNLjHB
3Y+LBRQqk0iwg18e6+MH6qJg6wzqqJ9+zYTHeuSp7smTDcQhq5OIryTca/arLz4+ch2YDQKlXC1M
fMP5m7o00I48csvk5zo6BMy4f57f6D9YtVRTrTKHcBz+V9gHcoAFch5YgXN+s8hKX5u/8SFb0JRM
2FegBvkudWt7jotbmn1upYdewVNZb1YfOZJphGHelgOcPJPtAM6NLTxzMDrATDLvwQrab18jU4XF
b3Rm6E2xLpfTjO4u+hpACEk2t8i+eV2rAFmKhsWuivGpc60QUh2fwtLyqC+gIM3wJfNEqkuYz+pm
xt6j9kWYFNaB8z0EFLZ4JSE777RtjJVs2TRZHXb3mhpWFY1NsQN41C7PD6n9QbU1fxDptFwdYj+F
oxrbr8R/j3pm+Lb5mx5YRcqJvtF7X5AC8p2SYf6RPYhoBNksMoTWq1pHwoSwbTYIgPpya+ECvagH
NlL+NT/owb/SFYTD84CA45dVnK4044TlrB8SN67tkSFL6JvHylurgdJ7kj7+/x+Avw0tZmZi1BoB
Q9pGmMphnwiUfvI60JsFmQmdG2CErP7eMbOEGzcenNpDc8vPLKqRS0oXxBnycx7hRVADETWjhmsb
xIFLmYiOrpyehxbZvOHmKoeQd2fhZQnV7lukynUTGjHiW+Jt/gj5afCiZoa+pPrGAUfIBObBhokn
W4y6HgJRbwPzoQZo78ofX2Kppcjc6SaF95a2OAEn1RbJjAY3RdA8dwY7VYz9RT+NhQATx/NFW40c
3UvHDShYw3Dc+Ew1nGYSayZh9sj8/FFJkl5ZrC6kLmA32dwPz/fyHbkPwYUCKwtfAO6UJ234FFZG
dVTYRo18cNtpToKnaeRInBZ9KCdpiMJuqqhOtjJIGvox/3ek9TtI4hFSlp+BdRPnYs1RfNJZycjy
Iq475M/C+MvUebqM2QfopCuUtr8MQcZaxvETB2V/Bupm8zJrVblEzB9S5oCVEMeP40l8nxojyN8z
bSP+JmQ2y175DUD1mdeVnbAdGtiH3oMPy5nOSqKRiKnpt49wZRI7WRcFolATyA7CZltvAWdfcyhC
i969s8v653N3P3ONo499TbhhML5jYJ0pGLVyhzb/mduvvzt0X2Lj52o4/0xQI6f4aysHvJGvc8lh
wTlUwS8crqSAPnzCZCiAx8r373s6T39GNunh5ar7Lq+87q8/vlfNMoDsW4tcgymNd+KXtLUcGxjp
lnWo82cT8BmHag3fpKAamWhTKSM55yfX+LW2zkxU4kJh8PD732TYlzcx8Rp82c1awr4G6eZZws7K
p8B7kbqScMiPrEMSA3EB/ExkzBDf5nVIQ24xV/BzKRHAWsfPCajX+KNhwXHQf9bc/Tw6oE/X7bzz
GNlbhp17oCmeQbY6qQoonK8gE7XmCaIPclTQBpCLyJh8Buo3MBOKDOAeRFPFTo1hRl/H8TT6s7gS
6EB/DCLdvhSyUionMZ3iiazSBpLuZkhbmKw6QIchEPUxz1c0EAkHBQYX98HatyEw0cPKYLZy0ACu
nJALp7O2WXXWLO5C8VdFJmD2X1zznkkyneu7t0Hj4lYPu/6sEFJwbL6Gb4VEbjYi0gzxxBObdEpR
SLxsbVO/tqq5irDDE3rRrJ+tjSzlsaNZBTMpHlNBWpSNZ85fONA28JivxzTrUCB41ib/eBNlWmH8
qzftuGXTsepjkbAt44cntQGv4lve3aqYDks1ChWUkctBteWfEadfJ7cHHhaQkRuGOh3oenJPlt3d
Tmv7gQ5IgyP66CFm+RjE8BU8c6Rk8rSNfeAiyNTocpdBZGdPDGG34ukTg2RkLrscNLDT1KlZmwpu
xFTRn7LELQnM3FsoogZPbwJhw+Vi8uTQ7k7SNuY7AwGt9dx+7pWj6ORraxq3U20jfd9V53lV0qAc
ArAw/lr+NVIa3yNQho4qcqGQ39r0PpeQZX7WvTVqjkkwNrjKn93IrYVMCNb3SMTSZePp750n4oQ/
Kmr3xx2QeN/RJ81h3zflSUfFQ/jUd06uD5lILDFgFnu5DeY05cxaqpzZSz0K2alXAdJcPgKctgZ1
oFve5zKqklbqrMCeYbnNWmMlMY4d7JGbHGlhvn28Vnrpfjjwetcw3QdWiiQwnrZMuhHm7MEuuwu+
zxRJQJGFA/rcFax2DJKUe0Cgyh8ICq1H1ATtb3coDjiZCu5wOLqXi3mc+x8UqP1FQOR0k5QZ1Btr
4XpsKNOqXfYslL+BuvXjh6HLEvYya2cVxJuedO2tE8aTUOWxGRxALfrfggyGSbS8X7AeJcm0u2Hz
ePVuQr9rTvKdQu+SEA7tSQtajXYHrZYkQS/Y5hbfCANA+p190RLG15R1hhy/PZyYF5MmJY9T2gJs
ioJRV8vyR2aDgFOdWICho+HmoQx4zq2/1EWPq8464rCA10dXSSJv5Cs33DSRC6BD9EypmtzjLeoi
uZhnMFnRaKW8lxst+hIGNrhMwUhFwBmIMGTGYHMXWgtT2T1YZfP2h+r0uLBJAsw+hiNJ3RybyUKt
/ewKaQiIOELAB8hAFIdgClQmyqiJr5zdA5cXJ0g/ARKuSqee4ph9lPZYzckTAY4kb30FGVJ/9qgT
Sk5Q1ObqamRpF/dzCtZZYfdC+DXJ0YRvuPUiKpvcEwQ3tjmiknL2SXyd3nE/gpfgvkz/vEbWMkq2
PSh5icwWR7uSjw7YVgNJc9Xcyzq7iRYD4D8YKhSXdtTEkEP4Kc+Jzk4ef410JNVbZpQm+jyhV0qV
FToM0zqiC39ki8Tcd3nYI4nHD9uxqcXPD8VKfNDCfe5HZOX5DVHcu3Lxt31KLxfdCOJODWIcG2fi
oJofjcfftVRsJfSPgureL2lIYFxAL9L6JP3gTAJiwspNNl3GtOUgmxu0v+xHwAizMhCiPDyLoPGd
Lq3Kx+bD60XT/waLJdXLtYgU0h3a+vokHIsjlIi8pj0iOQcdMZFzeTqqqeRzKtkV0UOMDPE0hnPi
9KMvIfaBZ2yaH4urWPiv9SiyjlA5IRAzp7iD8maMx5GQxiLFQypFVMOJitg8J0gYkJSVfvTYxsU2
u9EnWdvqS4S8OCnjKA1OE2IJx4m4fa2610Ta3g/g1i01J3Zq1jdutGlERbGmHcG8SKgRXjO70rNW
2dpk/bx+ylHZqrb6Z7AeKScwfZEfrTkvjPxtMHXR1sHywx2fXtcE9ds8hwVfowDDYoVhUNyIn9XI
Mz+CutkjP0vwea/4RGgR8Y2GE4wruALnFi8gwzjSTL9dMEp5yH6bG/7H5+Lx2vUJLwxit/wVlhl0
1UVfAcyUtfdG44s2gPSwwUMTkz9srMVv52ySPyVPnywkJ5S838E19db0Q+QxgG1N5r9g3zc8WenY
XXCewQZLiIJ77/MipY95n6FtRg+iSuuET4kM53PVjUkqzRCwGTQ90PXbqA4fnOWqF53AFzvMKs8A
cGsgWcVyk9ouYwjF8GNtlLdNRLwaqDCMsV2ZW5N0GkgqfhJshmnIoLCmrBCXRng2Mi8fbZsDCRKS
wajndOUhQpnm0zLe6XqazK7FLy1btqngDMY6M6ck6cZf1k2jULcXGHe0CMBAcEmdZqsGSQGMVM94
3jTYxiC/WRzKLXv4WU3+1iSvz09tLkzfHNmELj2maga+qX38BCV4YhI9bi37B14lQgSQtacX68C7
TGtS3sM690F/o26vsFYVDUlC3IVTPALkDHVFE+aCtTzvDlyWbgU6ruvIM5Kv7g02643S19ecapCK
OHGnxk0sGfgdeIfkHTS/Vr4b+X8OljQ8RdVXNZdi+73kINWv0EyV5b/+YPYe1cVYcrzR/nw2zCts
iM7xfTkvf4iO/cqiWxJc6Pt7fe47f0jCmGMvCQa0mbKHrAYVS3UprwNz/8iOm6gsUIAh4AH9z/2I
Ta0f55lir8OpcJ+9EDUiJFxoo9NrJQz+3dHRV86KhwsooNwDMUgP8cVy3oPfix7oTgbhBCaVAAl7
LymkCidPV7jbneXKZpBuawFlvg9oCAt5fYO8sXznGajnaC5tBQIU1zncyESj0wIN376X6ky+e90b
5S3FW4oDhEAxamUmiaDXV8D2UbN5rsCrlXj3tNA5EpzXw6xj88BEKXmRsTFbxmPO0SujpcELg0jj
F1txETCMxtZcfo/IMlIaDb0TFAKaJf+5LBSnmzPhZVgiACNaH584fBHw7LHYY6XUdjJRLj6ai1n6
nqrRLIo1fM+5E7H6QXPEMhB0T7rFJIjxIjM4zgTC6z5+RbntvabkOk6rXz1x1cYX9JMA1f5cGcaJ
rMuEszRBSfXA2jOXnzzdbnEjK7pG780MHSjUamwiD7TaKL8/rU2UBKeKcRia5UCC1Imt5DjAMHsV
nvmb1juxwLzt3atNW4ysxAjOoELSt3QFgJHAlE9cQsi4sK7Fm3EIGNb3aNWm8zK/CdrXkAbvDJ7P
EZgRGXSn6BURZxSQLqAF38ICXPN+zr4esHLwR5PixvqF6jLaCCiP0g7sopoa/YR2Bl8pxBzfDgHN
HQCIea2evagyTy+SXIvFQd36/Ti+v5s7emm3ZSVTzj6LutkCV5c/he6ZF+FsMZtDCC+aF00X/Ats
tiX6yL+enFqGoxbnnP58WFHQJNQjMqK/iMErsEio6Sd3JAp9gBhRNgJw+sHWFfsj/w1H8O60cGv4
h7vzyJf0YNIur67WwxZmBkpAWF2AbMsrbiKh1MzGEdCRtgDqfK/RmzWMBKyD2NEK1m9b/8yznc5y
4N5LDsrvgJJC4ucUVP6UIC2MQUHhlH9R9BWi21fn6OEhAaoaWvfpmuYyA7exKJFsKrGgkdHF2o+g
oq45MJQy9Z2dm1CuQvcjSJuWmzDYsN9q3jhWsTaxEWjm8s7eE3RwkP7G+G6HMe0cd75BZOA+ntfI
/HuYVMAv1ByJrZxY2/iI6Cwe7H5q/I5xYwsfDF70gcrWL7FOSCsnj+yLqOW+SRts6VugHxaRR9df
MGmpd6QUEAEN9kJQ++zFEjO0b8BovK7f4lEb1lBHb3ndGDaWo5GFm1QLU4VS5vretEsbn+7pV66f
2ofbAxX4xak/NxTwtf6rnLR8grtQ3qMOBq+WvxhBwQorfD/b6GxxjoV0N6QECpGjmLQprHYmcJYg
a7IO1UkZoLwwHr6SsAbX7XFo2emoLnBaUB7iHfsFjwbujgZndiCbrhD5TzQLltfpLkGzEte+p7+1
aVRfF7xpCQcRBBRhl3iHsaLXn7mYspbGI1lIQTB+Ndndvn/tNORwIyTvoPTEIfVGpwMgC1uisxAt
c0XsLU9swMRgfExkMBNj1hOygKi28lM2sdyaBRhATHuEr9qR0HolgQiHQVfXefrbTlmyI4wNDgGa
NF8Wbc0TQcekWJXrJ3MEp0iE5STqoD6QGNg9UB1s5OASufojXIzXeG2YAC3L4e8+b8Ol2nyIcWCV
GlIhFUSM7JE3lAQ+Y34bGCR7qfrwc0PI+WgJOeAB/tVOBsCCXs41C7mvExu28D7W3RqIU4VwS5cl
ed7pOoOvogmgscF8wp7IQza9T2P3rfk0Kai5aCH5dWO+0d2ToaZ+mSjaJ4FMU2T9cb/gY+ipHxmu
SNfc2FxFyBjMjXwcloO8Jpg/+dDKhQfTZDolg8TwhJucn5G68Nq0nxnzJzK6F6osAMFRiLOUxdlb
JDIu/MiIgJUllkRZWUbvcnIrm1lnTLTOAUfIGlJXn+sRuUgDQOgUlSp9LoeSij0UVx9yMJ4vzrdS
2DH1CgvtG9jQTPDIoKdChNnO6mttHo0uFDoXXC22gWMsCmlD3Z3owOUzodszpTG3MGk8raCMv1AX
PURc2uMaeMJDuEzRPEUdLm3qxMYrl0keXS1/tgSrhoA0WBoUZO/VCvZghlcZ9xyFcS6OrVixZUU3
aOmSbxrLjjE1AySGqf3alD9ohGAf80uEmB+DF/cNUlraD1/9Bnyi/s5DdIsZ2db/v+bTsdYGY+f9
kOWOvJQvyPaOyoJOW15DlA8LFQDAzzxpRw/2YcG7vkNGhwxdZi1cWF6bUx92hlO28yeLwYdycnjQ
2Y7N8sgxB6+fEgPFh9Ql0L4RybuHtOvSNL4KjrqkIt//8tPjUG+4qXw9ZhOsEQxzBOC5tI3RhaTV
b/363qgEHqa+tCNtStlzBmH8MhC6Hgo3hg81bGP2OqHDgKoHgY28aPtCDHVN1+9VgkQchceYY/QO
Tf8+/azjPbBc96fOzG18Kakla+yxuYus774W11nY7iNaIVqmPYmmqW/Muy9SoDVydaYybZb/OJQb
yJh6Y5yTIPlDvHgjYCLxaTn3qT+SSL/NSrx75rL4euFg9F62MlVISAwzBg2MdyH11HRL/4VogC1b
browVskvDVw5p0Rh8Qw5Dz8XbY22wJqoi8fN9DSQoKly7PzsdPcQNZwZVaFqFu2U0QXm1U7W6by3
HX2MDcANjxPgqLvcVJph3ixfuDYzgVSRE1vAfl4QiM308fUkhtKFNbLOyrpobYTrSAIXCPF5g76a
33FC6ole8bJV5xZ/sOBrdY4QHclxPy+I67+g0ro9ved8wCLw9fRwL4MyeKVGgBO6KZYSzpTRcupE
B3WjXB9nZHgPNrnTnl0FBvs9k1i8BecXVvHJ+LLIY3WffzGyecWuStsE9cgc6QcH93MFhBK5r6/u
XJBLshkWUP+eQVf9bW4A8d9I6namX3+RA5ECRc2jxfOUrdp4rm/JYa5moCHRgYTVpakDbwaJSzhH
xhFD8MvdSxZCYKw+PlTM0jy1p/hv1FBtirXcOagHqhm2B/ow6HMhrE7iONU0a+Ar7AAWxpE7ykdH
duif3tTDdpkGAFlIUuptvaEzPNX6ehQgYfZZZeYCndSuYuQa5rQiEpEJJ+0M7gJ0VYVoR6wj9pBq
xwn78NRF6puVC0Ck8MkAUFQv/yq/68wX4gC7CjLBCRQyAdJA6Jwfx3TerPo9P/i4Aeei40KWM3rU
HRQ3hB04yQIDEItzv+u9TMLEMVlIX80MybB4UdY4zRSCOGYKSx/fRFFA333J46IECNwiFMgl9+EM
XtVEKEfErUDJSjDEZnCRRr05MjLn8c2PNrMI2ZJix02IgwNX9MFACuS8AWBhq+3+0vA0nwFXgH+P
6kktafY+E3ANN8VYmM6rffXb0uxJU8t/MJQzy8Dvrs2Z6A8EpiKFHjPkwOiW8pRYGL+aDR3SKZ7y
7kp/l06p3Qgq7kBn7v0nJdMJp+gT6gh1dTtFLbN/IVZ0soAohOiAUv0+yuIzzIE6kI5bEMYfj7Uz
XSB2wNus5q62rz5bvLY0XeT6QE4GBoWK5Sv1HtNEw75gPtseFdtSaG3yoqreMbS5hEoFTbLl9x1W
9MknzMMO2EI8YUvMnW6EtMcta+9lvNLCJ8lKO2GWkCcmYHJAQJ6tGaB/SC8haCGMLsxizEGgOgV1
ud+onLXfxMmpAoPrmoZXyaYcivGZ87s+IDpHp0jQbe4Ty5NOTQ8nE3geqtodAjv1kri8toxmOrEI
YGfX5BuU8dMs8ZDPP8la20RATbSgDDykcwf1AryxUGxhDigJSl2tAdGt6fsgFmHuPY6DS20ZWe2J
OTvRXvUe330NxQ+Rp3vFD8l8RRDfOvxxRN3wflzbvbD+jOLYeTVjHmK7ghko5VoplxESKJzDpm+g
39zKWLbDx3xo/STE4IB1I74+1dCIQ4QLnMbmismbcbsPDR4AZG0oA2eIOjQiHnnokUttZA8oERUW
CcTyHzg3Ta2b/Sq8ctvXd9ef1cuYNPHbX9ElQwMNMEs2MYxk+oXCupnFiPRo0kA1qLMpY91xPInN
oN4a62L62pbViKUyM6mXhsV35jg0vrG5rnSEoZP+/Lzl6fz5KwdsvZkb0ZZJFBfUKUFTjymm+eqO
FRtGTbZdC8hC/uRVtUf8x3/Z/Y1WyLeOL984i1yjD0Jd+w02EgwozW+8mR91NeBpE0PMcRZeBoF6
Y5CGywJGTA74R31pUdRrDXMaaXF/ESSSCRE05V2zpdaP/qRmURWuDGET8UJJ52b69tS/aCFBqLcO
143MIAVDAWA0zWhAkngsjX8yUqNmJOY3evChPG0sJwWfeVzbQLHWCVMNeeYBo0Hbab1CEloDcQpQ
d2p3d2Z/9JOY4d3++limbkfXK3hI6kDbjjgKoF1ujKHEozCBRTQSpFR4EojqDxSCMn3nPqf2GXLE
egTDHx1m75knawqQsDMuhqts2hXnJR4DY4nU79QHDayVZRt+u5K/XqcBq6/NDWME5gm8Sj8m2ry/
CEQbLerX+xY3NsOgrW2fXzizIbzJO4F7UOacfouHr290ec9qDBzEvB+k8+7Bq8TIJppPpfEAy6aF
+VBJw+e4BFG93b9hsjHKn7ljKYVxSfuFqGTMbEro2SkEBIRY/1f4Pi9iuwY2y6vp8GAb5IaToV2r
lIAd6AyhPKAhi/rlSWG7fmzaU6fQ+NoJ4khPWKVEWrTOk4o0UkE4shf9FscfxiYWOUOV3Zf9m/At
/8VaBkZB1IhhdpQPrGwisQf/FGmAYGCcPpI/HhL1uoAZIyW1d1IGwC2eMj8OmHqa25uiUXngxgVO
QtQvjP6STRLGm5KKNDpavuOZ0LipclTwgdeoYMEeT83AxJCh9rI1a6GPgj9fALnout0AxIIzX0Ei
8Z46Cs5pA/cnv9Z7scPtAME9Zq48YThtnla+q2/xfpv0elxN43e8kPv8lL1sdH4PG9YBUwMhhGMB
kwPe7ge5SGHGKzacKfh42n5ogfM5Ov4FGsGqpnvLnIaMsQmxIOoWwk2cj3aQi/VbLglov2hn8zMh
SyBUA8xnnwsnVnztyymKpug/WtIHb/ijx+jfUuMFDv+TvmCA70kIblyLS73LeGfn6fX+Q/MauY3b
YEBhaUGsuIQO3R3syXc2vYM9bWT0YoIT/fGSyR+bztvkQO9xOTMMxA5asQe8EVmHpK+EPDuvJbU8
sGonPSDDJoM2MBy86b5OKEbIgAoriAd5el91Zwt5COnkaNShhP331/MyPpdULaLf6LdfXlvtWtP7
SKNan39f8xsTioW/ziDxBYhylnBxT/+rWu+mp3sjZhUmBGqSltSzTDb5AcG0ESasYvO/x/TcosKe
1pv+Avi+rKYqhjYSO05Ab6VLYI1FkxNROEry9PkuAivRSeKKa+8F+ASSQ9DlSrpav/J7VYEZACLz
Bj5CRKBEc+Dn7jBvpuG9oNUUZg3zYIBZnX+Qzl9zBt2m0IKTj1P/e8Z1rQhzU3wGdEYqIPxylZPd
uWzfbvSnHsrQWik7tqu+vPsPnZOy6lBECQT9uKJO9nB7sDzEKWXY8Z2vBmmh3n1p/uCy/4Aa1Xs1
m/LmSytCMXRCa7/Rwo1H205fJnOC00p2sW3xagx2uii/OaNEIn+dhzwRDzp62n25k8/6DZQEyqU/
kJoyur9ZOvAtH7uxo4zWjxLbGDCYZ4IDA4gSlAaEN46NtCXEE3kIhkgfkGZCzB3BnDPLiLO5yOks
YeSJoUspC5x7Jj0Sj1NDMgMmnMn7t/7VLD/PQl2eQvLA6SkcBwPxuFNSgqyX25ZLeCV+RuTBaRjf
zec6737wblmip+z6Kd8CT332o1ShQbdWfr8wPPE1xhHUpmEmRpC7h0QpqI2Q8E3epvEUpC2o2aRO
VatgxDn0HaRzqBjn4tYiQYr24X7uNqkrL+MfEnnrw/tK2BcBgcM63jEniD/6onMq35zrN1ixYdzP
E+Wu6FoX7kpJrItu34OSE0iwG+gAYsTiGu+6+gOxUxAyuF9o1SbZdyGXxetdkSlr3buAqOBCtmWG
rbonZ1Iw+XY2Kyf8LFriW0QkV3Szd+7lyqY7Awaqi06xCy6Pmy16TrJZXbljalsLRh5D66MFJnkA
5TCFXmAVPK4dOMN6QVMnbuVN9pqD4zO3SLiBzvl3F76vMQcIKsnPvMLUALjzmReyV81EJJ5HUvKe
xe6RXFq8OyTNCfFcZKkQdlF+74PrPtbkKEAYXCFQZVPvVNqKiIDKuaCtdGt+V75ac0zNG2Plczdn
HkPGQ3onh3zVkD4l7fsbgSepVx0+gG8Kthz4UTLpx6QH9hZ1pM0wzpA1WNd06C6PLm9APDNQ3AuL
Zz1P6hUpQcTyqLxlRfsFAdk21+zhKA2755GA3N2OikMAnZnhQMYYO/J1jyhsxKnWLOriO67+pHpB
AEMejaryAh807jXCmjLMZuOOrgZAEKxemncvx7ivrfslNu2Odlf/fGdwAneUUvxHOv3QpQCZUkpT
bcuuF/2AHxqLRtsDq30ofwtxWHwYN/Mgx1pfha/yO7pvRIMvCG01NTKvyhH2WNPsUnbhU/UzCMIP
5sRJhptZV32GQ3nRlKce4jvx7oDxpl9crbnJkMk8AcCdBHkT0JDG9PecYHhY8GuSkb0QL5Ay1m8y
J6mHSS94v/1Rg/PDpPcKYKE7KYRN0whyRLyojIuKsApwt3q8QX5H5GZr45wdWnYOpLyn2emped3H
e/F9kWwwf9Fsf2y26rDfQD0baLwwhwBD7C3DN8SwF8ldJuJqieVzeEPBlCC6qt8irXEK8tO5pLLm
vw6ABJUV5lcYuKxbd4e0n5ff4qiKzFGKQpbHM+RL8TU/Q6cBSRGmQUYsWDit4lVmF4k8rxBbZWRy
kh6wsxR/NFa92p8MmhiVq+E0xrVg2TRMLcOYTDCAtE9YzMEL9HalyMXM1mFZlhYP9LKyk8jnu3np
rGWKLeRhNDY9nVGxacQIW4J8PwGBCQnNgvRTdyDDvd/13yVHkdDoZDyRy1tAfBzJJ2QjqEVvdane
gOZhJg2k9eXfPD7Q+Lo2Byc0mq1K+Cd9IAgREBMS94SSIIUS8DkjeIvLa2Z+vKj13+AsowZ+J3d+
+jlouvdBD3uhk2btg9UiFLDFYhollt0/j1IVDgKG2uRgUfBjtM8NNjtRn7yrIFe+B5xEyUmuOyc1
jlKNv3gcP8FCY/KKEzwSZqyT+bWskJB/oaQfR7lPmAZ9KCk+08/jkF/e6wC0snWYrtpLCq4G4ogm
mLTM9Kf/ybrt0ASV5nGTOa/S4ichkVKYkZA6xatPU5woS57IlaUssabc2UfnR5RBzN/prvy/1rW+
Po0JH+L5Wg8IBGfs1BOJCnU+0bjLG5WA4OSV8x7ZY7Ksv7PPvMXSq6instS86DN/s1fnwayKj7Wt
XJXtPCxdL8M+JYGtuLwBFgbYA3wPqES1W1FMc9HL2IMSrylTL1C5gX05vks4YFyt3qR9tXZKMcNS
b8wQT7/J7RqCTIOuPKH1GzhyYMEiwjyJuUO1u8gHnxWhANUKov2SNO4p/tzi44jtXsXdBSskHz5E
p53qMC/Q2aq4nOItFk4Rzj1ET/J4nFroimgh+MN3jVzFI1uDbIpjdiae65dD6pLB37AhJuYNcns1
gHpjAm1O8lJDAmra77Wwvu+bOc+3j13YB3kZGo8lrtANExCwetHu022fe5DtiAwZepC5ChNkayRK
HzGK0JEJf+8/LKoEU9xxyP4+Foa008Ka62q3JK5x7DEKbVIcfWAnC2vKUAEki+EcdJL5soTInTx/
cq4OAj+InSpk0CdeV/ey4+OXivIkT4wZm8EZHSSxFkDbORmzLiRS+hp3DALDmOQHoclWeyfCXkr5
R3jj8yBwxo0RHxk1z3QqLUgwe60+wVPiEcG9yOjp6ifqC67GZFlKe3NlHEnpNmeyJ4cx6kUWwTji
lzGlDoqnWA3eC8i2zNbDjGwv8KThZmh2Oi2XoGfArAVmngpx30MO5B2UuxhYYdyRbXafRVv228/j
vdbPR84zBdsHRkVikSz1zMb3VCwY37pJ6YPDJCyyuJC0bvNUUJOQABo+J2zhIzFK3A5nHHsmCHSn
5gToSwlwuA2L9qIG7Zw7Se2hQ08mKUk82P34caElVbCdpp3bc7TDpnhQnQ+0Sc8dk+7LdKKcIDUC
Hu4rkRVO37xZ6va+Qnc6wWuaqRhl+GDkt5t+DiPrEorJ5oJNH75kH4FJxJr7mghTV/bo9XgFnvv3
06fLwJ5W38bJhsQ3Oy/suOPhwY0hfhxma5wRzGYu+4GZTdHsX6FYUCwupPX44UHEZtb3SF64HXU+
UELjTAquCwPQ7HkIUnDfmUxW4LRfgeFXO06pD9PmDMK862BHoe+d5D26OmJ1cafGlay2iiYSmULI
JtbDF+K5Yi4S2vRLApLIQTVc6Z9seUsEAiP1dwKSe387j7n1q28YZwybuBRGPOydOME38lIlP5nQ
sVD7H1nG6Vbzjn43PwRV8/LEfME3OHF4JzCRxBKRDUQaIcfsFsnJTbeJxZDSWc6GoReY5XaELbfk
Q3Vz7SpvRNZTfvGEw5wy8rCUcdzxRIBmgfFm0gRATcSJTNXYMTYV8O/PqAGZNqcXzCFVetL+STuG
IuzJLOki/3gOhoMOWGRpgeKBa2WW90ZltWaXS3STrSVTLNqfADMlKgPNQ2qyjA7Nhb+C0+vhqksd
hx6/nTVE6KSQoYBWbEmmCJEJCJsU+mjFSzWgPiXRYAp/y3MnL9hKiNCf4PMXGJYj+P3XoHlYoQsD
7F/APX4nBAHDCA/ZBN8g8QkHFgdh2mT5iB5AvMgTgG2UcP3v60HekBu1O1iWJp6bs48zfkhyAYg8
kMj0c7ItLQmZAJywye8DnvTYT2nzODr4ENTwaoYvqGeE+KULUlsCG0Lim5BfKzckfhSB5hVkX3KQ
LsgTqZ6nGFhd+YMMR5KL6pMy1ZMrGb6xzQKhpos3RSqa6Yc8DTXuzppekt00P/JGff0ZjQ+5tECm
++m8e7piCM931KHOLjasaUyDZsqIaNz6GdgzK+8mKIbh2x8ztOYKqU18rgCFyh3MNPJw5d2Gh/3X
sB/NF6IftCVBtUM8Lp/UbaHZAPHCSfYrnnNSQadtQmFVbioVh41ad0fF1AOdpa0h3kmDKFYCZ/yM
f5ocNcAgz1h/qDn1V4uuaiw1Hq8WRmT5m10CkGl5vAC+eZ2HnNUbVCBEPZBqTFGV3S/S82dajB4g
F884e0OjOSohqIU24F+rDNwTU/pA3gr6Sh6k8jg0EDw8CdqfeH1ySuAFQJyFSgeir0XeNyJIDDn1
nJeMwNYfjXJB8VNmaOIjW1+mqIhWBX7B072/wQgUUPygbMaa5KZ4leNDHNWa0AOqB0ebgvM0zgif
4v9Y6H/mgEOQRwt39RTyG24NKOIAUQo/cv/tbuJGWOkD0XuY79Zm6dK+MPgTTjXSTqQ2bKs/S6Ft
o/A8/3F2Xruta1uafpVCXTfRzKHQ3RfMQRRFZfFGkCxLVBaVyafvj6uALh9v9zJQWOesYFubaXLM
Ef7gyz5iWDXDOUZhB6/tjFA90wuIrDo6Ry0sPp6HvPeMxvcjVUEkOdQ/Ll0aaVzxvGuW8IxEzMrR
nyptSLygzv793/7n//lfH+//2Hyee//pyP1vp8exd96e7rf//e/KTz7IsqybpqhohmRo39yXd9dq
J+iCII4e8H0RZR4dhq8N7jvPHj0z+CmCo7LjYiUk9UEjK2tpjC3MNTVRmKPHBiniMqqHNdU1GhmW
f6Nt+7Kt8O8nKf1knPz1JFsL6Y8Fss8bLkn6H5b5lOrXcSONKqt7oOHXbcJNeqN9dvcB+QopG8qp
YAAH7kfo/HLs1pf9u5P512N/c7rfzmvpINUc+zgW12ChPq/0D9BPGcON8Js1KEewdlRByB70jI42
++XwPz4fRVQkXVEkURK/eUZvz1YpVvcLh69JWurFC32KhwMXjk2+zxrv/nK89nn/43K/HO+bTX2z
U0XrKHG86xStWUPzgMtq3RIhpzG0X9YzqAv/l2P++HgVhcWniKqpGu33vzxewbDE6/ZykkY3zX9D
GkQV0jdAZTnboTIaXRa3gak4+4HxqyX3j9f6X8fV//W4UqlbuqifpZEYbMhzwM+B9m8V0FEcdC+F
idTcxfvlWn9yO5dxdzdN2TB1U7X+9ZgXudGaO3d4tDUdOoGHDCouBOAEKZxYGs+BmNGv+eWgys8P
9f8dVPvmKi80+vN0kHbSCK3BPvNRxDlb87KDi2CLw17Zv6B0LfThwSQT0RfZ1O7BiFQ0LOmLiggE
wll8/bdeatVQLV0WRclSvr1YJ9286NuDLo6sjJ4gMhnGB63H48Lwja6iwiP0CCsk0OISlOXfn4Le
vjXfVzmvlCxpuqFbyve3Sr3sLFWVOPbVbV1fm/DkgzjDAkL2TqttCJcaNXSkchJ0sBxcHxF+Ra+T
FBXMVoHLjvNwYXYj9syoMd3EWNa4V88K6KYEVg/FOaYRFw+QaTqPqO8CcLp8umZut/eN2W5EB+yI
AvbsNYEngO7xL7dWaRfR3y7v20tcGseyEdrLQ8XTkYG7G0hq7/GB3PXmMZaPmMMh4pqWPnaxrsxl
K8k80l2qVFI7dSkn93RHUsyvKmLa15kvz1n+90cgiT8tSlWWDUU0dc00xO8nqV4uj3f1EBkGg4N0
jmMGKqezv7NIx/zX+NoDkCbg8uADFpTmrkAiflhcMwBuNN1LxQPbpb+GUAHerx7tYjBZL2Cq546u
OZCP3xQJNwd0I64h9NLLGsQIBDlkyQblKal7/JTcM2l8YVFzgM2JSkYrnUsLhd7QdUw+Z7AqyfzY
t0+f2ux57FcKWKIWLdJiv4FbMAVDnI9xDb6+rTrDdvJG+ZPSVwA/TzXkoptzmofI8dGqez8YHwNv
oSHHiDshIXy1ONZtdsrR8twhCYsbJyUsgpJH/wTkpjr+suiNn0KPqim6purEWVH+FgUOl1LevWqz
YVVgWRZOd2myap23CuZRnQrbOqiIKX2VoF3+vY2djueOm/oHF1DG1ErAukVAEhk8bp1Nuk0Du+vd
0xHE5ufG7gVP7257NSrB4C3s2awl5u+8vEzXLuQPMAyvXy7npzWuKWQusiizgPR24/yyaRysyjpc
HqU0YiyMUEV8bOteqlANQNUvS/Wn/enrodqV/OVQr1cj7Wq40CNYDtU+VMXwYmLwuvO3I9MIZzvc
YKAi3kIGLtEvh26fyfc3+euhv2U+u7MmV2edQ4PSprg/kkeGxq6luzUxizf4++Hk3670W0yWX0pd
CU82im1XJr7hNQomDdojhpv4Y3i4I/nPpESGBmmIDjAZR+xc++wNyd/PQ/rtstvz/HLH9+ZrL5Y1
D7cZMM3KXmfc3ers7ZAFk2///WDGTynW13v8LQ0Qt81r9z5zMMWIKLwhdG/6VC6iaqsLZUpar5vM
TO0NbfPO/RGLiwpALQ9gtllTDNHkA/5aa648Epruyegz/qoM/7JSR1pfose18bRdzCsCNY2mr8nU
mD33HW3TpwS+zhVG9/XjmhObNKF7sLyT7gqzUkD0zrkUzTuw3gE2Uic4EWTnOEj04av3tbd9hY9C
VRWeB1Xplb9kDPJPG6TGTbEM05B08qB/fQDHQ/m46zLBGVi1S8XloG2F2gAW9f6pAwKwDz/L6hqp
GiFwmp0zIGBVhilVckmRA/hlWbY7wT9egi8n057sl9XQ3Oc76/rkZPSAKeK1x+jwNdVxYvrtbfsp
QmqGoZCTmCYs3zbmfDmQ3NRVdT7fuWoLRFl147ene46DvbNbIAJXJr9d2Z/U9vul6bJGWFZkWVbl
b1HsYtWvhnuNQuo2bJ3ECcIodNP6GIrxlJ1DUPpJUS2K0pGGQ+y+j8EbRQ5bGPdurvf0OrdpT+ri
VvEpQ695tnLLx7NvnChGnT7Tg7fdNzud4OV2UZre0sv2YDKPSjs+90avAX8BeOSGm4xpiqinazQp
sHumtfFw/v6OyX+yuX9cqCIrsibrliWp3y70UJ3eO6WpxNErH9exYc+hnriWxfZz6tTO+IQQBhRm
rGrpgcONtY992ckYHyL8+sl1U3PCnoMHSObqiKABEHRE7s1lvhMWheJjh/Cxo4Mb3dYk1sbGAxQy
vUSy8+4UWierioN7TltfSLwLtt55G1/8w0eWqmvM7GwUVG5e45dDejfTiiabe6NHZe/7pyGc+PE8
Lmq2wayd1dpiWszX7bTjFjG9JELIzhPmtIe2XVygK4WTLV4e0sleDrdxBaTd6vfJS5rA7tw6MEUu
reAegZyuoezO6pZusngdnSqygjMkkfIUnDudwyFm0ET3HBFfe8YsHVp8ByQO4tGzuT16BmWr5kH1
F94GciggaE3TfRC+ktV7BxvbpgQX7PV+ALH35YRqn15bFdJP5c81KOtK9ph9gCC05Q69lehC4yI2
AfR1dahk9mjfuy7UqTqlZ0iR8HQ3Fo135zGEFn2EsmPPTAscm0OjJGvNUbujSzwAFoE7pm3MoK8s
V39fPUobbf6xeAxF03RL0yzN/LYdWFp5Fw53oRm9AKuMH55hp9h4xwUg0Gkh2ZkN62uwjQDH2p16
SgfKntXuYuSsX3ZehdvJ309H/vNW/u18vkVH/V2f5JOxEUfiyC9SV7GTagLs3E6mx64xhaRjM5lN
5HRVJ0mI1aZTgUohwSqH1aICFJBKPoqWbe7FtMRe3UJIQKurOwZ2HaRZRqe7zXHbAq3f36QGSde+
0/vUe3vnTwDIZJy5hxu7P+9EdgZEtiA++P13HkRDaRL1MeBiePQRCI5OPy1sP32g/nhs7Unb1QU/
5d7FoHKlp2tAlA6l/gRUA9IFazOTanu2o8c5UpMqi7sszW68s1lJmJT3LDcZj7n5lr0JEbm82X4x
TsJwcA8GuRjkbiw5ozJx4vAUhHkzAzw9GbeW9Ck2Vll6iCzuQZFpnaU/Neyx4ebOY7lOdK8ZiHlC
VBsc7en2aie50HvZK72fD6oMN3pGm1umTbtfMkjaJz+tK1NUZdMSFV22vmVXZa1qG1HSmxEMMbBj
iC96aIN2AIQ929iUFlCcLXQEkFZ9o+/sqM57oO7dob4QyYdS6xqJztuvW9gYyiFzDLCVzhDi0Ia5
N5wJB6/3khqbhnMDFqdIVcSWnGmKq7T9eUqaLqNhiNnhBKqiXuVwvGeSnpwj0MU3AdU7R63RzEE2
xBM/aLtYgfwglCtrpETgGWPC58wTYvjgmobWDJAGCXx4Y2FZbt3/tTH052Z8X/SGrIkWybbCH99u
1lx4VtdmfhBHMjOsIYC1JaIw1jUHT4yAdQ1DAkzwQkVWFgIRQtzx5dkyGS8rxlNqC5SSEOsH+TLR
nuiFOmpLavcPQgamRLpk5higz/UOMCUAtleSWSLjDd6VuRSlXtNaLgo0j3sCAt/EU9iU21MswBPY
BHJudmEKGK13Ck8NAh6Wxie42dijv7XiAr/pgXBT+EqxdzqnOyQZDO8KAQskKF3r3kMOJLQco309
3Jnxq6VFhkdhDL7kCdASMKiY7MC4bdwXaqQNXiw+AHbolshduCjpw/GgQ6za1T1hmvhSW6ZevTzl
2gjS7r0wzM45E4ebm6t/0NLSdPe6D5/tlNI1QRnKzl0OdeD48CszxDWACMKacoE+mx7jL9X0d3Ug
BIwOsZoQsIahPQ+X2KSVP2qaFK4kyqd0p9/7pELP9ZHRW9AkW3OtWQtL37vPlwd/EXrJ4+4JEM//
WI3Sywb/9vxsde4nVzBnD0QrpJ1XMkjCCypEjVdVw5cyeln5s4np7NLy9TEQPIywpc5fCKq1KPHD
tTBOv7yVsvFT7mloOgWqIvNyit+KkNq4XcT3Vm5GRMhqzdgHe2+/3Yzf7m6mjhv2z9llZfloEoif
r4B/7/ub/hSbCgIqanacHH89RLVDTNHuKHIZ2WZ8JO3Qg+ndTYqXV1w6rn+z07NNdZqmQClo/2kJ
be+IhQwGEdHI9Wbj13g8vl11XI9JBl+pFD7edjl9tbR2W19IHT0+DdkcIR9kZoAhVvdKtVIiNDSr
vfugdICu3CDUdCjs05pGEbKR4TY5dwVkoeDqMfCwm6QveO/WiqzpaoWBM1CG7ImQPui6Aw3yIIzC
rdiC63aEAiD5MfK6bcX54XUI5zFoxk5H6p5CudfrTGAhE0MWps+AqNvVP4xcZqjVgSUl5EpgBKcF
eiObITh0EgvqZYSIsIGwb2AgDlgo4gLEyoS+Higs0NK5NmGN1RnTNRuqxMM/duD1oxtKovI8uuYU
u/ZrDnM2Zfc/D5C7DJAccXf5+pZoTDkRDV/SDnNvyWE09wSX+Y/bFAxPj3aO7Jn7SKweU7L8GQCt
ysuY92Tu8qkbGekhEBJI3dH4FrKFJO+Z2dhjkGywZloqCDJPYJu7VTJvAIpC070ttQjSPiHwMUEr
9Jd66D87gv+IfoauK7pkSKIufmueKKV2EI+3GymIo2SIUntoUtFGkaaPNUCmJ/zg4NkRPoAjsoDM
AKmkAZHYabuLxAtXmG7QHTnSjCM2wgHCNBxiPEOmP7rfiIpJPNkb66aovQoBUlubIu6l+HPBk8en
leJfImrwawRquPOm8nGr+NF/FLiaAhahvVecImnKhIKPLIloXctmh7267DV+hALd0+4PMZl7eVuv
dPf5bkA3rcohgd5y2JX+JgcM6GwSGiiYcxGIzwB6B7egHs0ZGOM/Rd3nVl2ccj0g4oeoZR8hpLqu
0Ov1Ht7LUQPGIFwqvvQlB0OQMwK5Eu5B6SeW0zB1HO1H0EJTCSIcwsvhvGM4F++N54BrpUp+9RjP
ftwsqOsOq99I6w/Qef5zveuKvhEfexLCd9fAnNB6oYiR0c1AznOtP9ttEKeOUx/Si3/rqLTP3Ks9
g0Sei8zKj87bOXYePoiQYD+Etsi4pp3iDkfOc3R060js7FfXPrY5ESgGH4Tn7J3uEj2pfAa7DlSf
iHSd1HwoeWKHqpsPi63Y/XyKPqEQU3F4j+wVaTj+wCB6j+QwBgXhGa0DGehtFj2Ez/ASXFIEfALq
DDSyT2kMjQ1MAqpZK8AUkBUJ9/kuZigbha9w3jd4k1a8Sqsy1XoQvcl+wrpvhQiehvyd2ezutwKt
Darf17cpq4ZiEXINQ/sWdHdb9f4U5FMzSsjvjgg5EBCxMMGv0GufJ6jxtjdJld97j+DQJaCfmQ5W
tvv33Fr/8TxozUvtLFKlEOc8v5TgF+ZAxm1zaUbIwUBb3XWu8NTA+Fbuiw0T8JYFH68r4X4Jie/s
qQWYXuA9T+jS8MFRiravaJQcnPOCrgzi2J/qO27wPCReozCxSeqxYc7uZ1A+g7dSnPf+QYq3MJbA
QrMLPxBKw6y0JfgNT00m41MOjqZGKwQiCdDlRMBNs8Bb/DY5wSBCCpVtaBNKQMshDD1/eSjKT20w
+hA0yal6VEP+9lBuc+tZHfdCPWKXvbrJVAaO5aZ7z6eur9ygIzndhWflkw8gY51uPMhXx19qnR9H
R19P4VvptanOWnWQy2ZEX14FHE4T7DpE1VEb1KKzX0sfFMrXmTapRo/N55VbXjzX9LJ2OFKhgaHn
RmHlyO6B83mDAEa6ZxPDQGX08dsKln5K5r+e6beV89wq8vl92uLMFD/GxxCzX5oZEy1g4H+ghJ79
faEq7YX/44XRLNHiySiSqn87XCOf9et9x7O5fKB4a0sb1xXB/qTZMjq4CP7N2kBIp+pTdSEkOrrd
OQ+7sNriXHDzW7i6/PLmqD++OV9O6FuXbCPuL436MoB12m5baFFGMrBfbjB8Y9/ZhIgVnGNz9pQW
ZJhNVwkOtietvUtfSiHJTMKTE1K7A/1ySxBZmxBM6ZK5uh5ePpADbeB7/5Lp/X/W1n/dwm8TIKN6
7p+VOa8ZSGht7bxoUzhlME3TmzMkdHNT7U9c4Bzbm9v0OAildnzth07+33mWuqWKhqqrzEe+LfId
EadSlV27uYNbAgkBzcNHWM9/uwVMzKRyIrzlItztBE+fwXp701ZrR34nwIGXrjlVHEDfe2+9C1Z/
P7UfO/Im7UiLdqSmaH/6al/iYWkaWikLSk3fzKLrQ4WVZjc7iq7Jpzpso/K+A4d90nWcPAdQtv/l
Gf3YoPx6/G+35nmUpU351upRSdHPti/TptSQMPfOyHdRzVMtJez723iL1WWfLrl9TG9CiMSF4BgX
FPP8z7ZT138mn09gQd4e6VUkafuXY3TAQESa4M5H+XSMek+n83A9x/QHZJJrkKV5bQ9A+FluXga3
5LkJQewdkSSr4HFCiKIQsU4+Um0vw7/6f7/t5k81yNfL/vZ234yXvtErXiYQJg5lAvc8ey+HUDlt
8rvKzpZKyKXSF7f9e4aqBjjGsEHpq03wgTdiBV4BlLWz0kmLisbO2z9FKYuJ2j/qYzh0cHqIXu+O
HhTQXkWXnRZbpKUdLwTwZDt5+WnApgXyhMcNsr095sX08hoKh1649+nUVhM2nSev7PXs/7Lofpwf
f736b6FEEW/VXLHUmu4/ufe0iPrbz2vyNoZz0Td1ryb/dfe4Hn5w8gD+7IXjDPJ5nxE+wnrO6iUO
6yftMO2BSF04FobJfPH35yPLP0XfL6/Ft9BR7QXTNHac4WmqXb1xmg3RbybEbYP7KQapZ3d3drxx
gT662uq32/NT6LeAb0gWuAXTlL51Ql6v6qzIVSkS+u+d49vFJ4jUQ8ZJXEpriS5wa1TEuETyngjp
tYIumK8ERn57ImwKNPUK9nIeHZFN8/dEZShhk3t/b0U1QiFLHvTf79WPEC9LBeogWxLJhPFtLW+v
1+388mTueyenVVrRudNwF/EyX2RbF6NTT4IZlpw/DQNVDfnto0qCNvsQGHJ8mwd3MHD0etc6lrjg
7ZBKklESxF3ltynrT8kOqAuLO0o7Tle+PdLbY763Ni+aqggF2AdkVZJ9StrTZRg5+PsdUUUdMMc/
VxCTY5ENU5EU8t52O/0SWO9z4/a67axmJCTX6QHVmLZRG8PoO7AJaQNUBeNiTk0Pv7WfpmMtgn6b
TzFhklw6vHpQ+PskY/gHUNp2H0RftOWdfNwMxmp+xBvliQktzU5zUaC3GKdT9+onjMPB8U8TLhC1
xErwplPFztfrgWyHg3UZJHVAB/TlPWX+o1PSrTNnUfbSqQlIJ06MAR4nGGQLHvUmO2WWnNrcY6LR
YX5z2vjvbtw6rhnSpQXUkQRAsXsd+iWYXnsJTe5KVg9pzU6Tq58/wtwKKVdjKG7AD9JEmVnD1cve
ZOHq7I1xtfCI7o8uOf704oa1TWFyghoYDi4F/eDccK8qr9dqNRaDKdRcVBvJgDhvASgNpXFaMC4I
M/jVa8vOspvjw0JH3pQaswrAKWN91jfdPkaSM9LZMosiyU0Ne7oDB8v9TTcJ4xWE+rgJ5wU6Qx0e
S2mPpzsGLyxeBAP5OgyLTkFSCuUbl5WtQ28ndeko50BBbPEOCGEzWGORBwie6QRflZMwhzKC+XbH
5U775Wyu28sq4Nz4P3lHQb8aB2+AD6UDeGdIZ52H/MExuzSVgMTZL3og0LJcenD2rVtAb6L2d6dJ
Mua/P66DZIoojS11ZH5WmfKd2tlCXbhSJwP9dyEqtI2qWzyGQvdKcMpOFpfuyGmnFU80JxyYFfm4
vVTTW60BxQ6w2hzku3TAfuh0gf87sj1wk5Ibsu3CVYa7m+ThQHZHm627eBexGIYbdlAP9P/qEVru
eKXTWghC0EvO6O058RqnUA/pFAgwFxr7+wlr20bG/p6L9nozyKVtcgGaTVPeXQ/qaDBATyJBIcdH
oQBiPesLbQkRy9p0+vDu7lg1OIvppfPmUdG5eGMzGIO5cbLhLaWnwKyAxQDTAZvoB8/oagXtlKTF
2Hpwwd4+rEaQ6uwUKONsB5D641FJ9F6369FygX4v8zD2vI6Vesy/HJZieJ6cE/IJXtqxxHNU5bhh
CAijkzMxR61WDBfHbMLpWCNI+gD6Zg4GhgNGE6vxZZpMxZqHALv4zwtHvtwXF5lknwuA2yiR28Ly
RpeFScdu2M5z7ha/IaCBtB9WAMH1bCfm6Dlb8cojlpENEt6ktiNELco8MRgnbogA9kC0HbL9lQzh
uozo67JQ7bufWO5ATNbQYNyxPqoQHQ5vnt4mv1dY+zTmxvdrmEiDsVH2kjKFvikhdvESoVcMnjtK
731WDeSE6bCb43fucgo7L0ZqqDui8wZHhC9f/XHZQbdqLUWEGCd+j+ORc3LWjAhRvGHyAp7cHfEe
r3iPd/Y4rHnDKZgc1tWUoSyqeF4Ci5+vgH1AgKVAxeWqkGBqUR4CbqegFu2YJ322F6U9onxgZAMy
1aXPKgdKhpWGQxYdhvGi7C9kG2I0UjTh0Y3vY2/0GCyM9UJ2Y6qORuDAIWvTU4KZaXfjSx53jdij
HknC0bXVSVjEa8Ed5HmdDM7+szsS8Q2yOYV1u8ErvbNHKhm744HjzbRg1110F8+cl6TkzrRdSBYQ
bwPvydVNd8MGqiY6NhBiS++2pie86SPwRgcOs2xQLuui2BM5lWSbM2KTh73+0Rn62ZLYxK+HPRWd
guYtkmIQo4GL1G62o+UMFZriTyX6Xl3X6sCDZMCKE8Q0RdWHjLFiOaG6mW1jyM9+RFRNTZ49Dbqs
Zo6yHO5DunroSfaWJ3+4I2DaGd0M3YnOzLPtz2YSLbMCKybLLm5d2YFWW6gjAQgZ5+4XkDOIt000
fEMUopm3vK6WVb5MoR+nRONsOqUlialWiBzz4iEyuEJ8c5HuTvz5Lj2mjpHZe9tDKYwivMunn1aX
EYuNHtjyhmYVcqFIQ3g6IkDOLd+ylBv7kRuTbXHwl6/ukReGlYBNxBYKrfvuWExmIWXpEFnbdjqZ
xa1zgqx+9UWUrI44DmYHTKWvoZbddpEevN+DuwYHym9RgNw2LQ4f4fqRhcTqhPc7JYgRDi8gK1vL
FtT28Ciyx7uWlEplOmSN79J5n5Lh8JmzpBmeMOVxlApVIR4IxEIDfVJiVsu8cfBJxN3SRZNohs0D
RE7nnA+HTwwz7CWWjPrCOnQMdn46smfTvV+yg5CKzraLavE9gBPHBMyoXORD3JBFGNfDOOSU8hUa
2pcjKx92IBtgkT15iMci0h3iCJsUe+PNm1YHWJrRiyt42DS1H3ZOjF+f6N6Ag3SuO7e6eKscuoUd
l8lgzQC7gavxCgS/JkAAaBTZzipvfESNlYhzOTi0eht6vVp2rm0ecyF62cGP+pvAjtiF68uKXjOi
Dyxg+sOKc1EhSxNwWucYyOkNMtWr0zt53zyke3ZVLt1bdsdQfNM7JczHfER0Hjf/ytBNpDsAe9E/
Y+lgN0iHvf0dBBE2OWPAVsejPgnxXvNrwzXs2xr1CYaX+/AUtTx9u2LdHtmzYUqL+G+4UyGb3lm4
W/AJ7VR5nrN1TmkxY+N1oO+HHzzQyn2J37xGIGbrPQYv3nQ9uDRdEw0xPdA+apl/89PkSka717I1
M8jAffi6CTgZRCpYgh067J10/KZ1zx0yWn5/A7WCdGW8GU+nWMGxpNFs5VsvD6qhfeJhtQVuJo/4
HZmtmM5xdKaSU50CuCpuSVFxnS1Pg7bNojrc9TVfqeLh1mNI3xdnUf/M5ofeQkdoP1/bhAdhCT6k
TSf87OgtebOHpdtHEdPb2nAuBO5C0eY01uDIYikKfmhrVwEShth9Be92UoQEsivPjo5Arb31/KwZ
ZsMhYoTAYz5VvXNRU+GMUySu3mhm7z/PrWjksJwimoCFmOIjGebMwcKid+XeaGZDQseFEYF8Gf4h
P7MNMzGl3uV06QOLXgHAYoMI6jPIBHs+BtcyBDVuPyf+MCvuHULLfk2/xl+2rXX/TMt4SzuQqRYk
UTBjF8G54kT8afCPFrOrWf4QQfFtTAe9dU+d9whukwz2/pLQhwQ33Yx9RxW8alH29H3I0plf/Q3D
dWISPnd21YTwhG9rEVVYqpGGMbJ/R6LBgbF3HFdjdJhkuvi2OK6ZHwdMVaCkzh59vxGc4ZaAtfGk
8JAxxcvAArFXuPOXAwz6ZNpgDEmoRp9zurrs97wJwKJvnwT2JqF9jKYkchcU9W/qfBQrNt4RydAL
3DKnXQPk2Mce2ptMeMjeT2igS0L6xC8Gu5hCbsAxZcZEO/NZ7pTzHGJMTrOE2+QanHLDeiKPZLkh
5jVpxZntITkpUv7cp2tI/y7qKenjg3E6YrO6i0jw3QZWfj/HfdLncJtTkancdWlC/HhF7WePezdC
BMJWo3nn1dMKoB8CPT8tb1UYHDT72QZZBl63bTisX5OLMzDD7rHHCJrerh1W2SNz0NGDmcvYUb3F
k123u2iKXSvpP+L3j/rpdBmDGGvTPgC9QRNX/tApoKBxpWXtCdtQd19MF08+xszl5MkYqF2nvOzO
I2U9uMeApL+rd3CbvXod9v5Tt3t2Y05n3ic1Ee3mk97Q1X4NGZDYr85CG72GJByy750avBN9hVkP
oo3Cp0WpyCzcs+Ju/MiwSSquqRCtCa4gTMQwrnwHL1vg4bQGtFzJ34e1csUj2HvjFNyFVR/IGaLv
+Xn6sbvBv/J6VitHugx0d9KZib7d5Ni8kc9jeoLwRjHpkKh0lZG5RF3H61qms3h3Y1hlNORO9gAr
Bt+Rff0Djy/SBAVJU4TkhjICj0+c2bxG6J0jE5TH4oJmniwz8T8OQfysOQe0eWA26S50sDNyqc5t
5zGNJ8t0tp90YYi+3R53C2kxrsX8WKCzB7G1HizuN27SaWHaesZskRoa1NnrYqP2Te30DnAUAQ4v
npjhuqAF4TPAr+x/ltk9+Zz7Dx/tzq7mjI5+DJOhA4j7neMnLVieMPq4vgB2MwWecFh8MBreF/YG
X7EmPG0wLMDkZRBk2x7LigCAHXWwce5d4AUkzHxDxlAVFnyIlETabBivvNGqd3pbp98n58j8gtiL
CIr9/FDg3jjsZIQfkOdRcBJZsxzEHEjB7ZTVOxRbIG9q/gQa5MnuzGbbPc+ikoHEvMcUQOSLmCJH
3fb+8gsZJQImOuv878PDywS5LP969XuHpAc6CinSEZ5fCOKM9TGifRQCED8FvNdr505IIXJT1Bht
YC4dppv9S0IyMn37STPYL9nTwrGZwsxSPQwcHBlgIyivVdXg6UKFqAaqFOugGExnTyMKlxsUGP0b
xh0wmhFNRr0PCO/JAQqF3v9yZawSapM2SVDjQnEz3DbsN6liURwXaHBqH2xYizPOuDj5tAdqdy01
kCzEtX2TrVEKynqA+IbADxL/ZEeb7klaNt3bFfnWlCILgvDTfYCQtN/T+wcM/zHBMx6fvaQM1psz
7UTks0vVXSlIZW/Iy+kumt0dQxTvKUT3PwMCRbGpvWg5oBTeZrvTA9nky8tUYn/p9w3Uk8/uPti+
4401Lt2db85umxi4ksf5St4mpvCnC1C1FTeud345aCZztwGE4koJwjaYNDXuUP5s95ImuTxR5AX/
+Sc3rYJMHUmtOQSshIz94WYvYfmTppGr+TwrH6Irx8+aWQ5G4LjMtfa2d5LptkvYcMB1OhkII6Kr
XbQgPOjTFLSEH9ca4EX0bJPVtMiI1dR/frEh9UW5m7IVhGhbWtZBDvBA79JFSfbkedPCh3jt+veB
WNl9sJ67jHQP2eSY9cKm/rn/ZMeBI0vMuwyGz8GySJV2mWU16eExHwpYoaQR+UPZo8cBl5liQWGc
/7SnqZY9XWla70Oopj5XSws4JKrTObnbw7ODQsSfTSKyQEMkzGxbUzBXWt6R+jM8zchpvuPog04U
poGUgjI5RDXCIA3TjCo4YF9F42UuBDZPIxqyB2eNrTx90IUapYK6Pi4Okasz+bw4Y2XvbwxXL7Ab
8DBrYGHk87Yyb1sM1GA9LHUAbVxxjAIGWkOUQk7HuY5yovgAWfp9Ntig2crO4c0b6npkw3ur7aQO
9m06Ju9DiTKIzGkYHWkWAN5qETkZ68OLKB74UkUbatsv0jYhGiIzB1iwy1bqDVtszc2Jdr5KB4Pb
QxPHb7/Wj3pN146QD3SW+2RZb9mYyTBJU2unWOIYcbfNBWwR/zYmL26I0Pv4QEeFulmh6j0EuxH+
KyM0Jt3Vg2hKO5sWGZVIkRnhkgyJfkYLg1zeKAw21F6cWDv94NxIvHvB7NaZTV6gGA72JPNp+G6d
okS/fSojHVyDYH3jkuO1pQKKnAir7hyFuT7zXXZKLHEcWgd3x4vB9rNFtKJ6o4UQxNS0gxel9pmO
jZyOyRIlEmLh7kyvZLj8AvhhBm0AGRuUoKtXuN77iKtkcadxeu98Aqii03UYdr+yAxiE+yfko9Vl
ExMdeW168JdcAGKnDDFu+sMbrlrCTP3M98HY6IhU91qM7/rixCdvAWB4FFNdv+yE7iTdlLalQsqP
phuQTxp6+2AIdCQ79rNXd3kZGAmtvT5S1tiQmLT83Ln7KRztfpslt00iNGhoFhq0lQD2Ijbg3DsX
Qkvy/rBklA4kI5qeokL2hntvuD3DvquIFQprxSKuwsDRMXpmZLcPqaCRtQ/7x+BTjngA+2giPqiR
2Kp6l/DpBErQAzp1TfrvcEgC1f+YI4HKXmsqtun2Xr2g85iiCQprT7I/Np0NxW1Hd9/UDQpP+G3T
0Hceo23R5zTUmRr1eip7bo+Eflkcer4/NLqgJjq9tzN5uB0xu7lsnOiZHnDJPRO4x+pQ6n8a3Q1w
ApP3kfSz2gO/2Xp/cuGICqJX94J9Z2IiKnX0Zo+tDYR/hswxI79AHn6ChT8c0s85EdlB3f6NEQFI
U0pLzd2W0b3sDAskGmzjgzWv3SheqAsFxlij4fGTJ0lO0WayOx/k2Xbv1u29VC5UxNTvr74vI4Pc
RinoFkXmQzxoL/r/knSmvaqiWxD+RSZMInxlBud5+EJ0q6igICKDv76f93Ryc9Pp02dvhXdYq6pW
lbEiZg8l8WDOBd73RqMGl9klscMUldF+VpTWNtuoc+LZ7GYmPxkW68gUJwChjzG5cNMd/n12JZQg
RjcjogX4h+3r2Dj2cYIyp7CiI+gciDPmfoyO1T511T6jip/i6UMyieHL85jfZnV7ls6KPQX6Pl59
/dXiop1n8uFHbEk++TrVdY94rqyPb9R4/R1JBe30bk6fuAqgB8UKPaQgNfATE57DyuaJHqE/ZUNS
15RBhWndwKl6UY0vb9+0VGU0sIhPr/R153eZgBMGrPH38bUCoZ6u0kg8fG1/abc5FeOUW5umo3O5
hW/ENDGz3e95TzTrt0/ARc0D+Sf7pg+m3PnSQ6A5bohF2TQ3DxwuB8+gnLB2MnsCA/vEUgMBTKcX
DF8Yw9HZmABPDGLZBwGQf2vnRENaGsHhta+WU4EDZTOM1Per1WsZnsbT2+pwoKZai8MJpWTtqgt6
Kcj16vQDjnox61CdB8xf6nTydv0j5GkKTIA5kRPPGUYpGHTVWQrV6jshtpMYdoQ1zEqfT9jR0Wrh
lyuEIYh1MMijq68dWAOgX3XIjQ7cz3jGfbK7oV91+tqZ3lsURqKmYrwbHyHLGGMJNwg31CWVBxSH
Q3EJBEqLyslmUjO8aYses0MVnr6cFCt5GCapz7gyVg9tpMbD6gR9IJ5Oong0FchaqRh4QrJ1Atzh
GhePMj9wYS5eJy74geVf6m1igU2vOq6V5vhZjA8ISHFjo1yi727Dk0wvFdOaTyrJvlyY2SRXwxVe
CE6PBvyeugQxMKReQasMf6MPF+ukc5/fE95VYB1lqLbcM/kbMEIvvf5fhvUeudqc0HS04hsR0Xwt
JfaYgmFhkpEQgrXWRFVHVUj8mPjEZc8xezaC7/HDWQ1SsrXIJ/KQQQstYM/EaWX5lcaUmbjLcXdn
7bJUzzjlweZwxWBkk3mk29+PpD5bnJlYYns/GgVsFq37nL6S85OfjPEJFjQOtywC7c86/MwRWEtr
reBSnn19uYf/x78HWKITdDQaa9pdnMZSX8zkVfDgmnswIhxwAFgkTBhZ8o1h76RImWMZjbEHT+w1
7U836XVTDXwFC1HQaGtk3gNzjYAis0blZv9eRZEeUCw05DNYyw9WuvYZuw4KDAsDJzB6wz+8aVTt
w3A3nDt3bwnm/Ba2M8sAENh0jIk8O9d73U1v01TyN1xCOTgHLwAEKkm5Roy+sBZXENVbFMDqF2PU
SNUDhSG8ceVphc3v2MHs310ZO0N/deFw7rFPWFF4BLIAEmG/ouxVrKDwtBy/sfe4z54JBvfEf3ON
XpcvJh/sc2eScEZ6XKDufw0+PEz+zt4YvtYhgYG38f0HzJdd7g7mLMHbY36YzhbXYDY73qh6ULqZ
Ybvbx8Bx++Ofhh2Ote08RIf2HqOZmJQzRLm0MSM6RTEROs3NMW2eEv7FZ2zCLlw8K507nxyWcMbg
uejncdBSvKDBVltlMIhnV80zlwpDE5F3URlNXq0Dq0Rouq+uJwMkXZZQL8JJItelD8BdjZceBG92
P7mmGDQ9l9Lp7qCA66wr9Z4PfgkfI01oh0TT9Jwchi0p6LtCNFFaaskzwzYyN7U2n+H8+rrMY5cW
ipAeTOmnCYjJhut5RH9O2BaTSPt4uTd9jF/v9hFbwgljvc9+gI+OdcRWjh4vxX/Qjur5Mbaq477z
bsc+I5m0l/TEX3v/ONJ3o8Q87qvJkQy+P/SVrvi6VuLoGA6zUiZnZWHYFYoBmh6mwQdi+tmYX29j
xPx8p7aL8COCnr9g8k8N+zh0whGV4QdM4ocl804uTg3xVkfjycyeZfY9tSMw3klDpmnSg9o4AhUp
JphDg188iMals4SEulkGbp9fa92LUO83FjZJ2kjBuEj8CNOXOWUic46lpzc4cNm3kpu/RobO68w2
ulX3PXcwRnURUFRQDqgMgYhfs9nqyzcQ6sv6I5IcKQSeChXL9oZYsGfPCPASz5aZLf5GYq+reT0W
ilOs967U89+AtoYretxtr8xSnHPZzeygz/vx6ktUEkgIE88wkUg1OZb/yBwxLMi7LMDBG4gvqxA8
Xq8evl24yyzrWYzGv77j5NRQEqo+UZToygTRmCMR0Sdz+D5oYzxt4S/UESWH6J0BsV87wm1ctGew
t6qQVl4DqK8g6MIjgb8va3vPafv70aSIImmYkl5hDPlo2o7EWJ6HO6kmwFoMdqw5WQnwsTgcFl80
h7QrfBR47yWWV0/AIHHU1K3NAFNnlesr43Oxfa68br5BUq7Bu/Gfgosx0XqOL8JocCNIYe/y9Fcn
EArRqon7q7Pp1v+1e8BuB0pZwDigX9BD2Spj71Yxp/ihpne+4MHx5tQnagmUuY2P/wrmrxx983Pd
O8SHF7UGpBQWL8dydWqxfcyY+XCyaep+Dl96jJvdkBtl0mB+56JHLZistzC7vpvOatUIcqZlZOXG
5fWMoLBqWxE51ppLDuLKS+GzEGdVjqE6i9YC7VyBawroUr27ANOm1b2IW6TultzTZ17Ppow/3Px7
xbspcN1xn3Jrc3Mb2TLJIn0O9vu69JY12PQGKOM3ozbq49FFZRN7PQ/FYHqKiXk7DSDjcTMPkQz8
HrDNxPPWm2rzHvXnxlSNiEVGgB1bR2U0+YRRYi9tBJvlhQwzttrdUSANDcUVgCCTQUgVS1shHuy4
B77EgOEI1PP/xjdhkqzn6LH50FPh/ca/LqjlOuG/z8Ihiud1w7kIbzqOzpxtgPCDSQvsCmqXlQ3z
OzOs9Z45Iney1l4WC4gZGk7IdnKUFGtC9/VYk1qCDXXJjXTDcR/0r364habTCYeQQx8AxWErSolf
s8wGQVasdLzNzHHS95o+2oUPS61CHCfzSUmbqo5Fj8avnfZVQr0m0jwVjKJbE6EwRFh/lYBw7ggP
UpjjpZBgquHZVK2EvMtT7NJ6Da/LDOk4d9op8d6YSY8gYYdjQWlKLtmX1n3DNOANhLz1jPFvOSTC
Bmnd3aP54/tBv+pfL8Vk1NmIOAnI280ZA+BlMBR8KbKCbP4/z0zsxsZYD4W4JbXm8yVPZpl4wVLI
vrjmaI9J/QvuN5uuVNwAYNlYhLFNuFV3j9E8eHoT+zv6hkebLbgRmlkolyurin8i9IWb/n1iyJC+
FiOzzSei6z49fAC2yhmPGaw7/JwD6Iw+F0+eThTL8eGGklnQ3DS8A0veUav24Sz51e/ImpakUVqi
PqFPXwidgv6awJhlGOm64CmCjhUUbxx2sADhkwr57QMwdZM4go2i9NWh8UD1cmr8CdCQaLChsZ7a
SrnKiBrptg8ozjd8muGN1D+7qFBOOOzV8YruatVKwPG43FnfhBmNhx5iGINqx8nF/sVc5PTxuaPe
zGTAClsVI5JkIGjs4UqnrWntzKmXYIqZr+kTgusxY7MfS5KgQG4oQMmk9ZnZwWLVmZ4UaKVnRytA
/NjbkS5T2rj3L3oeECI6D6elVm1PcoDrqne36vNprAFHfRyMrvVkbkKFQQa5Wbnq3zCOxq5kp9IY
ilMK3+zMCDodnwMRT54tn836I42/UEfi/ek+9qw8U3N6o/TnkXX2uF9iUwuVyaWYJX7jirFP3g41
XNkOn/AFBrwQ8HSTjE3NZdz7jVj8rQlNVZIP1Wb4rBY8daI7xXFSeprkGmuU5wSG7nSN36YxqnH8
HHFGV2yD/T3C2Pfl7qip31eUJHrQ/rG9WYLQK4d4Lv79BtPBKxqhFi4Ol3V8B4VSKOfjPq2NTrli
sV6F1quZHO6oNqGpkO1pl3K66gvwzFUrcH84IJZI4q7yg4H+9+uoAfw7yR9U0D2xOpCGSvpQMtCB
y5/gNaP/9jh6G7+31cSz56f8TpzQgmkvhr6YWP6MJsTorr6IMiDAXAa+esp+3yu914aAdypC+TfO
qJE693Hsc1xvwbQHJw2uXFNGnGjle9NKlIEMHTLt8trgL9cdPqR28zc7TrqaQa8ynmRVZem7Ai/G
ax0vU5KHG+cuTR5qJCnOs5jG1s0kjd3OFlVGQJ/N63jAzzXObSE3a4VdFWfki5Xh45f75dsuv4xv
aSJew1aIXg7hN0iar/wY70pCn/BQ51bk/kYDb6xuH3wqZvv9O+QIRcVid0JsdISpcH16cgbuMJDR
CrwK9pSaLkvLf9o+kAxdj3tJvvyQMvD77ugXWdvX8KKHoPdk9BLktqIOjkF0ZjP9XFuJ0Bh358fX
k313j1uAdVw+wb+yYFL3qA3kKJ9zJEAJMoIKjM4rjzGPnRym6ZDpqiUsKRf8jhAR4H/4T7qBMGyt
Pw28xQk5VPIFcaTRdmAzim2gCU/cBXgqMyTschTrRbm8iP4wOYQpw//1EmwyAe5CRFHiucpyZGHx
x2iGT3G8gAJ1/JVW840fHrszYiJxDLIQ0qJIiMpIxRBL6241l6c4xcqR/Pd1x7S04W+4mk4PP6+/
/Mc48B74NpXpH8aND/hFaBBf8zTlHBO4cg3NYBw6v+LtsMr255eNDYC0heSdbcyArfkKb7PmCI6m
GgGz3S9Ha60TKtZb6fY4O0CdUp+gZnwqcU4g2q/TibwFeO3Gp4FiIZhZ0ZgvUDHDIo0m+QznSbLd
7diafGYKigZLJTjij/5zWtnVYY3BEdIzAmHImwfmdOMpvNIO7iyzTUTil94C8AD7imHLFPW7F5YB
q+/2sH0q+ILi957AT5UuajJr9GUW+p9G54HmoUbd4PXdPy1cABKFgqOejleehbHZZ1dZM5p60MOf
tVowUK47Lwpw2188x7ep4CGQ2cxS4ET6vzm4wapaHXTaZ2x/mt+YALIBgjso9DGmFIKOENU1Nab1
yx1equFWQy18g/AM3MVjK0AWpQ7oFrXPtDj9CvfSPnCbdNXCNx/zG295ltRBgkM2LSCKx5Uy8x+h
Oi3+NsDLh8a/m26Lp8JgW36tg3QsVi0IUHVKFD4SVyon3G5Xc2wOOLs495aq6uISv6vM6f2N6jyE
jr8k48eJnz+gjxXQOIeQIzy/vAM/wvlGQ3k/dLw0qEIDMdf1LPptbIbaGe8hZEqFO3goT+OD2Qwb
Q8zBw4D+cYNiOYsEkqVHml4+rEayB8XteRxqC4CVmuvsPb4tV6uPfQI724izMa7Yd8oG0SwL5+QN
PoEQwyt2GHKprKerxw6AAkuD2eJl0LLATMxWoBLeZ/zhXXwm7NJ2dXhOXujoBpQVSkfBKmRV5R4u
p5QmPycG5BeHOgKODLHIDgndEG2CYNA0DFPRo9ts6YJjOcdZY/JYvUaOEM4IgIEnxzZIJzuqDGbb
RZYn3MJUBW6EumfIifuhFFEcbpNP4AM34pcLbKlA46M6P4ea7g9tyybtuSmqzBaCLrN2hxN5ZcFJ
WZ8gCcAeri0uy9x0qKBaUUXGratOOXBqqi0iAhx5Tx96jrF3J17TXi5pzxi6kJxXtL73/Npn/uy9
LForMt+WvQxiGupEQzR1hvDSBljPXhNvjlUtOiga1PFZyCD5XoC/44F3IgHnjbspZcd0AOCNAzhy
fmBGVAoVtzTXF9h0HwCyEwwFxVZLKDVjknZHvdu9hjyoDef6fCBIWrMevhhsRU3gJe2UqPJEw/1Z
RwEBu4CKGJSBWSw+CQrchtquav05w4+AEXMG1cREm4dSmKkfATTfIFqs70aILSsQ0S/Izxzp7pIq
dLyTrpzFPFDosVIsdSBUhguYB/oi6uvmxY6whB2GA9hZ8GUr5IvkNQRz1jD9O+hFZ83P2M6QGvVH
3YjPBVEHgih4zX64VuM6wZqlS4MSQs4xwfT1g1xa3AUndG2MTmMlj0U5ZvmcGw/ZCm/OhckkEzXU
lJAAEXU8Npnbhj9orZCSAVJBpcKoRoZP3g/e1UswoHkgvD5yiFjn/cT8HdMLON9gGNhqC6sjmvDY
ZbjTcI17MPgyZvP6g47iiafAS6WjotMFEiVzTHPpso6ibE46CzXMc4OEBwHklfn4Gngw0xcxAinv
vkBeZWLF/QerQQmI1fTX2pAJVThEG/OlDkifWlKJ7XTztWXJ48dSvCsROiqhLgfmiYO77HZAeg97
AzM9+PKBsDXRsbWCl0lu2Oextdx52cM36DuU6+BBlktun+cI1YDwPqSNkq7lonCLab3Pz+EDCsgh
uthf3nPyoS9ZMy7Zj7SwDITfXLHgX6RfMsJhL6+/Bm1D+3XuDJUfSJ3g5Ka6ppNzHversVVwjLBI
eXNbRmstjSexMphup7kb4JPxXDEnbbe+KDnyZbTOVWQBD9OOFLS5Lg1TBcoTRMb2Eb1T+spybk/u
MxeBQqRMVX8/evbpCjHjPR5T3c3ZL/MaohlFIYgN0qXdJBocdS/6Ks4RCzr7+A01KMOf+1i00iE5
8wmA4pgqdSpqETCyDeqMSQ8pytNZ128hucFYe7FsLE1lIwM6yQO3Ae4ne9WN2R8GqifyX53cfYKv
795IKQYEywmn+3ExQrnH5BmlHzZKGUvTfrF3ANXFJuD8V0pPwePzT5cjrJAUinO4RdyGxCS/IzB4
OlWvvR2Z48bupDU4VVtRJaA70Tz+ksEeg/TDGEN26jgqtUXd897uq+fBxQ0NmwD0pRwWcSAxFYRT
O1HVxcOV8ZTff9iD4NNcrYyOUNyarvr0GmH+bGPK8BT8wFQA9J7HCR2KCXWysg4r0/PGsX84rRI0
xtsVpy70TjxGwUpdtnrigG1ECe0E89I9v6RQ5Jjg1IxtMO08HrUqJ50yffROXbJLaTqqAMS3YoMz
Y0XFridRpayJyr0/3Lt07W2ePfyCSfMYG49ZWU/kBN6bhA2cP1H6tMM7jnPViFG3x6pLwwyAic6r
9piMb3XXFFvhewFgq7DBtvoDCwS2MJa91u0oaE/m4vsgP4GIeOf1CmDjFdU1Oww1Zq9+9EaipTRW
JVGSY9aVB9/PWjHc9jsBXC/zoO4RHExnh0ax8aWHk8yz24g2gs/A/n7OoUzNfiQXOJ0TVzJ680XI
H74bqfO+caoCt9bzVl/9GFO0qEzLgfckhEXFKj8rRtDw35X88guJmD9PS72iN5IGft5E3Tfgs37Q
DHDqZRxE58WNi5gWdYl1ljWgLLf1M3weHIo5xPqaH/+PR/j0JznuAfil0lQSJP4S03/89n93t38r
Aq1c9xS3g+C1iGFGIep8oYhI5WGSSFjjIFI0RNFFkgK0bblc3bxbs3kBmYOwWBnRvZXzFYqlu2n5
jTf6YIqFzOhFU21hOV6U9pG2Mp2R6vfB4wgs5q8E3gC29zM0Z3iqJYuf/7iHJf97RA/ObNCRyvf7
872JmstnwFvx9/GfZv0hRSsIQPC3e6Lq9756hz9OkCbhvQN0Su4HSP3XAXYlIG+eiyTk2rUwM7jM
MCKAoAPoo3QJEWutwY0s9bYP+SJvlQ6ML0DaNrLyG3Er9CrKrKfPaXtSm8Ujle4fPQXqfE9C9SVK
td+P0p/q4nDgrP2na9n9m0eFsxMEaBlT3/IfjAlQZ1KW/0OPOcVxYRoKgWZu0/JVzCNai8GCg8ih
ZSLmxsqFBG4/waLcjZaQTyTNjqMJ3rWT7badpzZSri0vFnBwINvhwrR5AOp45E9izNhHiLE+3sy0
6bNmM2v0Dt0tfg2wsq6LB66/wBHz3Eec4bZbKnifOsE/EHMZCiafGCsUy2RnUGkhfFeiJ2oFDJNW
T6whPDHnA/op6AKmWlwVdaJoqj1GcgR1qQBFiwUUItxs3ND3fz5gpK2ZHLGPjRV7ot5O6KRSdxH+
ddP+wRVqNBqPjUujyJ2ROSkuOIO1H15W02YhppDEb+QA/Ce2lX72gRkoa0ARrByGDbwaaUvNlUyM
t03i1WdBCN4KhY1AV1f34bRUR4MdwAZoFRIjCD4xG3KnVUDrxfMbZQ9HDfu3YbLlJw721EE364Fl
k6iOYvt5UkRwbwDTvUzsCDZ/oqvwHIoVLe9YsVC9MAloFC63au7hPbDdNPNbyK3/8mkPfzTkkW43
CzQ7g2p4z/zB6bP+nx/mKQnUQRB2AA64GOOTS9+T12NdY4U+x990huMHT5NG6IZSon4jygqrrRGy
8dBrATPEmxrJxRLI+IDQaLuYLe4d1oNhMfwttCUpQiTi2RVF3w3jld84focP8jDgPZwOcbLygPp1
7gPX6Pk6t959Cupsuk9z0de+XECj21Ur3dkLuoSBOvvei76Jj+NVPItN9AXtVJ82O5yuInQFBKwI
27nqiOkNlEppTrhT/yBLismx/VlHxIW7UWsbSymE7hinfsHR5aCX7F72TFnJcyzqeCnO/ti314O3
BVfC7+2myYj+70GvkFtbzHQAFzILZkPman8z1TJVBqHLP2ils9f/MnCV9jMaHN75Shn4JNY8RzmS
Drpj2A9QWQVHkxh9VeaYQ8rJ1x7lb3ISghbpqs9T8GkBGILDCmMi/RfeSqeHLmDAGC3AZAw34O6g
hm+rrLY+GzQkuLiQ+AtksY0ZzOgtjDPR8YgfJaaC7bJb5NzVvC4TjdrLQTRDfS7W3wuiU7nSb30s
FnQSpNK0Wk2hwj9jZOZgVYMA3xLLuHage6g7oEU/IzalxMBQz5P3ZxYppZFknVOQrtg5lx7yKKri
d1Qti8aTcjudyyfOH5YOa88gfbz2FkKW6suHLU8afaUzSfdH93fl5BzdbTN3ORsXD7q7AaaIB4Qk
uCIIFUoszkyhGJ10D0vGDa3J7D/z+KGVGHPki0D7MIWEZdEjY/cwxwpujFw6XU3yGCf4h1tDshPm
NOxfxjVOMewNmMuet3lAZAjLIQVrqQTCyhHSBsk9eoL1Se4HXWo2OolpGdFpdPMxudxTcGOR54YA
tHVaQpIXtPlIJ6j4y8brkdFhPRPGfhgPw7THNu8e/k0PhUlvIS+ArZnWK4R/Cf5kEwVYO2LisTlS
6xCO4yaHz7pXDQt42XWt+7rhEo3R2ipqBQ+ck4kFDZE5MbmR3LhGHhZ2qvuoMedCLYKLD3ZR3Hfz
wRAsFQb9ugR3/A7jZhJV6wC1NI3AnF1bOER+YwhWdKtYttUuarlo3U8eKpIF0xWBYiTWkWCwIywj
GpksaiXKj7CUUMuK8xLpbrQebBLKE3twWRvVkHE8vMWkbXzbL8UJBpFlv7fkKcmu4SqDJykWQ5gI
Ord0/szGGrCwk29jydYGqy8X9gf3nfVQAK1j7+mGwF+0lVa6JuICpOUZ1EAfcDQLI0xcvqQWlSMO
Vdz48Kh6BCpfn0GSzZgGe+J1KBZ+mDxj2P72Q2y4VGGJIIYzBFB8JlwYHXT0olUIzNkZUoKV5Dz7
PqFCpBZcv1v6LP0VdsPsck179uuSg2jxneZlTlrIMkX81qwaeO0l/KE2zAfMXEqOCtZFI0uG0PD8
GNMC9ax55jOAp2rWEvo74w+xqVvlQ2IgBXCNzFc0sUqU6lxqhwPLzbSeKEtqJpEYqFE6W9xzMD2c
f1ZeLCthqMAaSEFKBibIKxiGereI6YEmEMo4uvNyzOTWgra0t/2hmHHoUQtP+/ma6WococwZoYbD
yKPHHske0+K9vWOt8B59YlpDNisRxuqmWr2N0bfvFNki5ivnNiWYyXDwS3HxyLtTB5nei0GQor/O
kyXpWa9v8E6dtkImEvZxdHgwCbjOc1tq7VwkGGGLFz2asxHmlHxE18GI/twXwTmfEVdUuwRGocC9
5aGeTvQjYAvtZ1fP7vXVkOy2IUQXcz5CTlffGVVdEiNmQB8PK2J97qv464F3pLMfsDXHwDknChKN
uJAgMU/SRWoS9cFatKmZ+u9PZb8agpOZjCNZhjjel/Pq+Sn8+o9mm79Qrw30DUyyqV6tRf0fSdVe
vPuWbse8HCNlCBtlyjC7Jqr7MdOJgmsBpR06TnpUkuE0Sls8P2qX6117BE9zWVV+j7CE4Y0wlClR
eXdBnxvIbOzPiDITw1ZKu+B+QghRfnY34slBO+l/U/tJ6U9+O91B7SrpWJLJlnM0efGRiWscdYDG
OWMEFLMvaU/fgFNbDBmju8+pVi5puL8BpHJnfxikRWPEJoAVqCY6Kcsxo6IxZ+7qRpAVpronIrZb
6wFlipyC5KfBjkysvMcsi/+g3M4m+NsTpoc+hRcChYdoJs+WfW1R9hfpEwW7njnKI8q52LjyAOp/
2gwWXYGUrSnRHdmMKuIc8e1CMwclIxGhZDifkk5y9iqCF1aEVAPImaaNHOpy2FO4fr6v5bu4+VK8
RABAyEMxflRRGU8Jx1RpKxQnKYcpIwfc01AfcThQxHZQ+kzgZ7V7Ozyx0PuZzBw4hubVYIslgKzD
Laug5csINHxjDqV6jQJ8wXEM7pKQCVYc2j7rY10387jv67d9RdZvYefnAqW5POuyVQdXPkBBNUey
pGUOENPtfVCgkzSnCbJ2xRH6Vp0X7WCf0sH5JWHBDM46yaF+HaNz7ij7ac7opRQ0kX2bk+IrRXe+
ydP5ATAt6Z2FO6fuQJXl0cv7IAn5eA2Ih1ReFQxd9EX3m4poMV558jnVlGjvwHzDqDhpvmla90np
iMKs3pOgFOfOIF8kgwjFBt4o4C5Q5ug5gADn6myjNKP+Cge912iHtTQgYTh8n84Bs//jnSL7XHXt
SLvkMEY06S4nUn9WICw4dYtbFVEgq55Zz/CIi/3f34MDjPkR5SgjHt+nBK9ulUNJFUBZ3jgVIBOH
OaL4gStxM21vI0i6Di+70jMWiHbeQRMRCiaTyYUunJ2KRIPF9j312Ewf5r4KIpIYYbDe+y5QW/s2
x9cfBCS1SRZlTyqwgVE3qjsLt2KevbDyso3FgK6cv3+SFny+u5OHKu99qoyIbCQaPotyRtUbWxeT
4DdE6Nuv5JvnLmzuYkPE2xwbueA1bv3vKB3p1HofdDftsRvKZ4IaDtriFv52KOyMCNf3AHxhMOt8
k6BjlP8l8N4rJv8DLJpmPOy9vNffE6lBgcDMMWE6uDFWDHap6LrWH/RlVjnkDsDfDqpmKQclFP6Y
Rdz5TWRED9rlKcHXNJlzJk/96oR7yNN+z43oea3ouXdEk0Z6KIUD1uVEVfDp+zHD+bGSDaXQ5wl7
6xDHPc9G+YSmWh4RVsRo9DSe12FDhbSRJs+aft9CkAW2Y+5ISf0whtVQ7W0AVBmhdxGXqkNm6Bxt
n0GrKr8wWRRwgUwhcwig2vwG4NTFa4o9/U9ztAkPgoXY+oZL2frEU815eVL0I8eK5JAs6I/Ubc/w
Ctn67eq/SjBd9wtY1ZVJEa4LaBduMEM8oeb69SX0NvObGmQ8MKBVIgHtlMYKIxCi2yHvNeuRErfp
1jCIU9nLr4YPYsMobGINJvdRepDO9zH/SW8r3fGCeWuIG78iVt6cfnwKTE1zYhWzQ3MqzSERvLvw
/JR3stOaTp5ESkFgB+BOPSFyVcMHMUbrQkA7il+vL0UJMsBn6t01R37YlUzkGSb+1qAIOKt7v1OJ
dWsGbvNgtihS7jZOG08lykjMKMaYBnRZ8CAeGjVn6RWrHhbmxUhxaRSYBRGEQTIuBmtjXs4YlHwv
VNriEHgS7c2mRk9AAdw75ZNPz803MQRc+FvhM5AKjgKbAuGT65IqT0DUa6QOeXeedFUegcl07r6m
YJpmK6aguFLIJ0S1M+xOMhkZhubfRr2ldHwAx7zQi/LYF9Qgv4KITe+5vV/7UBgktJH46efzeP6J
+ufXLgaphNUdMT6EMGpbykNyUG7rNCaZIDnRg+CSOrBuS9JZOsYnxgmDEUgkHqsv7l04PfVz5zeI
KiDZh6N/A2NVnaT+Ns5HrBLjikPNe/H1kaf/0lUpjGZC1oLJSIIs3DJzrCP3CbnFCCruzrt10Jv2
1Y1SUP7KM71hiIdma2OmXl35gOPmay0dqt2daqX42veSWxcvTB5njEMRHxUYE0VoMSxrkCz3/gsM
gzE9oXHqEwToU059JtRwP0Iw3mgOPzaoLHgo9w5EaYANPU2yTLyoSNT5OfrDeTYu32PQd6FVqsJ5
R9lMYt3uEfG4umJ/8fXGD/tS4K6R292BCGqF4545phtNsKt19htJE+NC6DKQGmC5OAa2HaDknDw+
Au8tV53q1zQzRIh/I51TGkqnmmFqiJi9I7nQriDn+qde+BrYvVm6Tfh5qq2PbxedcEdLjMEIsJ5z
p/eXfdAqN/P+rPL6LBC0ZS7nvcvq+0Lsg2KRFMSORW0BAkQF8nJzJo0kLINvAdKe+PLRmC/0DXQv
sJ92CeWH/8Njfc8CnvYb6fM8bhzEOoBTYKoM65J6k34XjNQ/VQJ1bGIysETljyoyJw1e1xPXYUv+
2PwCpll1Mr+9Aef7Rbv+dv1mOeiQMNU4/vIJsWqge/VTRFEmrt27n6hAedrMoAJ+I5knVpHO0ECE
0pvimFoprpJ4AKxGf5UwsEtbQbP0i2gisI1BpeUPpkTIw7Ocv67pVT27d5K9Puw7yPqsPrOeFc1B
NFAj4EEbXkyy1U2Z9BoPub/ac2QaLJrpfX/IwFg5QzKEbfOWUubDjDJieyZo13Do3xYwOgYLKv+o
Cqn7W+KJTsSAPsuIoKuFOUWLU9OI3x0jJt2wmTPtzgDkiHw7oR2Tp1yVRINkuxwX6YxYIeu9TQ3w
JTk0uUBuqDiP5lSdVg0bknqF2k4DcYroKfRjj3YHKfNYPuAqXzj6VayuXFwJ7aqYpp3/0COdiKPp
78Z1cL9QtrwRIlzpW8Q8o9ijWcodQch4lK7N6gqMTduNGik7lbznhayun2McuKR40TIPBPRz1Zvl
E5IID2qHYT7JStPhIBsrHwJfP3ZfDZVeSCQa7tZe2x+/oKtMLay3zzbCbky/DQ12a6evc1iSl83Y
l0p9mx85nOMHlbObrHvP2c2YkKWdtH5+94vmT5G3XJKv4+cbveXUTs8qdsmlH2+TkBm0/szoWRLI
+Hv60s9QxoVE/Bo8Oezp5IWkY8BKZcv+EB6CajOOyF0ru4ARvebvzmKVVLcAePl6TRLFPN7qhOHb
Y3CoTzfqsQNiHXOdHqrlXWSN/miyz4TDoMioRqrsSGPmyMstKDoo6cPrMTuQIh9UaZOnEugcN/WB
ib2GkRBtcp8zB45UFV0EGWJEVgOiFf5XmMUVDP6kGlJBL2UHER+7b023q9xEs00plBNPlDO448BN
99wE/BVLivokEx90/AqgRB6/pFA3fJgLYrCWfbAX8Cevz2oJi5wHks+xOsRwR8LxiPbeON4/Tnut
81kZu4PMlUv7dSo5xWkF89GjGtafJWMZvfZ8v5HlDqUFULlQCLc85aM+0zt3yFID2HyR0Pm328WF
4smXwpmG/OeruW2EduwMWIQ38MWYLXjiANdNY11QL/iabM2Uyt7q0xF0C5Iii6gH6hVLX/oIglsM
EJ89r7aZ4wZjF2khU29M2SJ8V4C/wHkyBxQZlRIufZzPTFrlYz49j87PX/bI/bkJJjPf2VGNUG0z
pnUfdaULgKQ5ReGDbaH0mLbADpwLLZgpJQfrAaw8Hv0J/8XKrZ5OtuH79Wajyr38R9J5bSmKRWH4
iVxLBQRvyVnF7A2rDAWKGQP69P3t6pnpnpmuKhOHc/b+087cYHIJ73jfzVWyzx6lw9iQPZAs54qF
JgX1xRHZGso7u9+1MR+18OkAFeg+6jAKIAIJet79aoPwiYF/9xkM5+ff4VB3hlgdMwo1wP9iVFU2
T9GQGuAzrklkhUly+lnog2ZjJ6uEO9KHrM4gnHaNef8yTeIug+ODplrgNwGGEXB40p/jt4Rc4UiD
/HIy7j/C9acbhmosRYtVsANzGgzJGzhGt8rdZJRAu723gwxwsMFbIX6CHTCKGZ5y03n9zouPe2eP
m8xT78phgmmBOVEgStXiVYFQ2GlYDclIPoNP2HLlX0d7ODee5pAVgvU8xiQsD2qNRvs1RoFbG8ic
8x5nimn4Yes3VUtbsX6oyEPUc/33FMjghIeAQSmVSH/nxtHCqHZ1zF0A+gkXD6JXOisMcMHNmniB
5mAABH0mEh85wQKDv/bLCjjUJs400oDpVye9sAKANpghI8FmIovOr8MLbCtnG8Vuryd+cO7KLypA
7mVba2On+lKilubkG73WzzeCAABfxvESCeFUDpqhkgES78JasysA1ELG/pe/noXSb0VbbCPRx2t7
XaxP8LEPFA13ItNd9UNaS86HS5Z/3Nh636uOfoU3mUuescDPsrphZWKvws696CdD3dqoxDRTPEuC
UQ+w30BKxGJ5h7nrMYrK846RR/5aI+Qlv1VJZXFLUlvotUmyPPLk0vGczTALji46HvWG1qVl8Bua
NrDbPR6smvV1h7l3ArPytHTDONbe01FSSEtzt7fmXszEAOICDhzWVhuU07n/VAt4/I/X0wKulzNl
3rVZoRJ73m2Gvc/B44HrZ49BPyKx3/yw50YUEK0N+la376Kk0ySCv54iYsJDYXKcApKtHi0say3d
FyzQHdAQ4EXHRL0S/cR5scDIRvymYomLFAAO6vv7SWtHb9y2p4H5HDn2T7/ou/BOYfY7gh03yNeJ
EHqJ2tQyLE0ftMgF0l1olbEgkqtrIBKZm6NPRsUzLaecw5E2eUBUmlugxuJphu22XSjkluOMtpFn
Yvqxnj3Ot/h+o1UjmujyBl8pg1ojMW5AO9627LtLkYZmeD/cjnBv2W+kk6z6vRy8eEtwnxw5wBl8
QLmxexXBvQKuLyvz9+QylM28bH+4QdiPEhlZzgwIfCuYrT9i2fbV3AIaKCtHJ5utQWBxRgnNv9oX
v4Va2H6b4wto77uXhJpm5w8eGayC0DEmX0Tb7c2/RLc6jUb1HJOMQwgbkvj0mDlpiXHolfCqfm8o
xl4SEqZTzngtlLg0JgtF/fM0GsiV+RLhofKRkvVGhFc0+8tKIjyPhgYNNPqzmcIkeEG92xZ8CeJF
l19EEHZjBkWSuf9IyPtmWv1InzDF/vi0KAfzKbMA1KC7/owhkNCFHEnTobnl7SE6+wYUcSqsD1Xs
YaAeIkrMD0ZI9rsLhnqTXPy3J17iJlo/Agoi5Am4LJ2XuantzY58AvSAZ4RzedBI9gC75KoDs+a/
JG0FWYWJTPKwUadMzJv2DbOKXmPVuYUNDzH8JI/hY0gnsLwg5od9+cZNULBSA2rQfheFMH8wKQpi
JuX/9kTwFBEds1naq1VrbHhEMDloMCaHvaO7uVdD6+HylwYhw9WDpTNpsIgG/azsec9rjC19++Ro
w9/C0OxpPR7VkZFxHDO8jDw2XFhOy73yQYqevoHzIH2Ny4Nmwy1+CTXAlK9hTgcjeABK83PSh775
OmWxSRHNVqotyOJlqIbM6VIk6w+UrrU4TwwvH7WZFHANGOR6SWmaGJwK7K1S894nXyKG+CcGXj4M
H12iEfdZ4R8nexQzk2PQcV97oIgi2xPW91sOP+LNQilHLsj79xjcoMmeKOtgwAufmYT2d3MMvu5x
In2Dqc6QrD6Cp1OkV5QsiMobNn00AWDRZGB+/0TiRxQP5jUYTHSyVAar2eyN4wtQi02icZHMAJQr
G3Uk85oaWCnHgDUA9rMu0euALKtvi3oNJpk/fvKZ5KTdcjcHoCzoq0jkAolZPqGN9cE7bJOtiUue
knXS99vZzdcJgAVIJTpiv9ZjNelgbKQlZQiwd11oSGk+I6AwjeCy1lZNseNT/B8ZGMDzOKSKEfC3
LFMmPoqO6uO3fTpe8xO3uUcP2KDsseX/Hi2mBhS23K84L7nTZm8AkK/7xFMMxA/r5/xed2KV7Act
+5EAs+NCbLNQ2JvQg7E0rGc0Q1bDD8DBdFwuMKzXM9HX3CV4w6PeToakwF+B7CHgdCXzAtZ9Iqzi
H6MoB9sjYIquzcA1r+KgBGQmUMCc0Mn45agVsB217I9/T64ekiDexc8tQH2eFUPmTv2MiTJEkHZ3
F+WwQTOAIp+jzxgBKFVpkVJBEynPxRU7hzZWPeRrDRJH1bvG9W/1g919gF0kB93E7I928yONPesI
IAh3VTtshyicFjRSb81kgyKYuJsyFU3llib5HHM/jFEHLkeBPFpe5jVux5bJ5VeG1LCRWH+q3zPa
eGwtSf2LKyF5ExtBloMHmWrQrAH7vTYaBRgt8PPuNi1yxJ/hi9edvCDCZOEQTum/rS+xKS+36fnG
qoUpnjBAtjUedrWfqR5xGyWjCJJvz0fxd4ifaPIsvm2PDQgB9Q1QBy96ux0eFzAil75NPtxFZqFI
dzjp49nkWl44n/wD+xwiCMbOzclxmV6n1QC8J9KHgoqfeEdgd3isGMoSyUgWQ0GqqCP/xbyns4z+
rtYvdb493rv1g9NCGBTv7df+LTLImyr8NjEil9ighiUgpgjBrbrA0VcESaBb1q0/gtHUpscZnQeV
rRZC8tIN6OGt53RvTrl7Gdykdl6NPvqkRJTAuA/C1ilFdg9rv/1Oj9VQvdjFLSzOyd7VEKsGqN4M
sJzOOqfSYAEXRLK0QhUmYXdk4hGykNx6VLP2mh9UnzDaL2olfcQJdSXLzOsv1QjEgbfzqBxe7/sx
7QLJty0EptjY2CXYqw73SeF3WfbI8ACJ2Mmo/klwsvqR7LZ4k5PjkKS73CM7mbnJP/VMQapFb1oT
2GYpZC5cZ9UlZf86RTzVISaxsVN4+dcCrDkva3QnnIMhmEnh62mnN2mDqdSDEucmhI0REkzW02Op
3NjuIxiV925PB+vjTvpab/5Ja7LebLUbscfx+pCHXRjn+PW+vt7EHSo5zJcf+x7gBQKOvNytoudi
VDspo0c9+vY9hIBG7d45ymv32kSd7ux6QYi0nxdk69nN5kY0DQe2TqCE1WJa3AJSg9OtTz8AfTSr
AYZmijrrNvZ9iS4gr9hLZHgNMmsNucFZYnyAb0vrfrL6X6CSSHCETZ11cYNe/f2KXKCEQ/BcehWJ
oTCiF5YBkRVYoeDfcTtsSS8ibI1cgY6nRzlp6ICBnG0Ue/fkCDsaAtHx7t9Ag2fn3YuIRj6+PM7R
fIY9p9yct7wMMNUvR+MvFdY3QOuiIlZV/RqDlYx2JXuBJhnb/gvvg0eJ0QUII+Qyo7y9v1y4EZAq
3lKB0eY7pKXvdHA3d2kv3fZzWp9T5e5oHWSRrdEeG/GHSut+zIwuXIR1ini8J8Ngn0zfMgstAPfj
ZATPAQnggiKgr9Gfbb9bIDIy4XZ1hkkEfxhIVKu0ywmEwpXd+O1UPowRKVUYi9AsquazG7WUoJnr
1IYcYNwMAGdrY0janq4FbwZuhHfeSgie9AwN8BITavaNceLn1g4aBn7f/Nb4vCXVcK7VThWhyXut
jfj+sYAXaGqqt9kgpAwAyVED7cm71Lx7PmGB0eYoQOMB7C/dzaE7fZKjRHXwJrTOql/B+eJrzEy7
usaWDks7evXiCpWPsLy0kAMZ90H95OKSQUKkEO4FSgBM1QQYdoAlkNaUKRkQcGVkdbCDjvhKebPf
P5Tmtdfdbwp4rrNfPLyS2GVaM816RHRUTGrPFArGtvWi4H4G8AjtLVYQIBkESMgUGQeyM1Rp0mjW
wJw6V48Xe3n5+jvuXabI7vo/DdGRPXtZTQt2EMA+RIYVhID7vk2hLs5MX0RSd8ytlhaeO9bzaR8u
weOUwIKfzvYzbYrpwc2PWdWE0BudDlYWxEWdVW+ozXs/txEcj46hEEAnObciUBb+j52jahxyJK6q
fyB15Wq3Onz4eIefX0Q7FsgaZI552Gg+NtuEZWHl225AA0Z4i43GBP0f9gFivc6BIvLAlnkfH2mU
ulSNkEvO+kNZPfwQ9FmkKvbU+4KN6ff02yzgmorslCbER6IKc9H/twYrF7whR6pV686HK8qn9/Tz
ySMylkYAve8wzz6CKaDrk0lP+MrnjeUNdxWD7guHgUCI9aCYxkxBBqEAVkPGiOsxbMbNpCv2IvAu
ELec2sLw9A0ezvjmoMsfIA5HRveWsII3XUE7jRI7CTDrBC6DEz4hQkBQHXEDQUuDSPA/T68eNXR0
e7tO9/66g+wN3SPiaSQiyCEcjKBZjrR4wifZdj4z5mmxgYHeb5/ZIHjuxCGNNHEiUdXv9DU4uzcx
9qTr2qvY9hEeOIT3R4dxxX/sWI4m6GVviLunjyDJ24+OKJqQxAZn/ngpoMl1foD3I/Yy8IamdTXj
GDyt4805CMPjT3cjeih0btZhcBi0rmEw2e8MrARp7Z4wIwefQb1UJ6if2tseWvjSuvrMj/nAcW51
fAi88xadQPoI0dm9ws7ovVHHDU01Cm8bdQfK2HLWWl1iPHk9U8Fd+Ah3OzKKssyj5w94KiPG3Jdc
5zrKXm6Dy+7rn13CRdmqcTl6fYWOhqV7BphF0nVinrCNeqv/w5gKseChrAN+5TXTPB4GHcPNdszg
OBB7Q4gSSKW3q1S7SNDsZoi77AIyNJ7w6TXmThEN1+ZKYre1u867MBt8xB4wnHWZgqaThpuzmm4t
yS34eIrGSq+8jMhCdWjY2WnK0N4bllr0YkHmHdZX9GbXdTZUJ968CQGSCEDomUunttstV3A4Yg+H
aZeodNIQN3FMgGAVP+vwZngnsgNw1TJLKeCenrEXz6jpNQpxVwbH9sbkF0l2IpvXfJ77HfxjIqk/
BCxWMZ/oHEyJ+xytkfYdZf4JSK/53k30CAwGPXeJddTnhn4bjuhfe1YXAslmH6DVUqiqYdpE4yqa
U1Vy1k6ZJKUTPibsI7d00r64u8e6gp208ybMLhLreSWO1H6sX1FLZf3sDQc1nGarxW6iYClluSMB
ejHTkcMAwq4qfeF86XJBu5jMQiEwkX4ywOwWd0JtNLzZR0hPeWRd9blHgl0FyomI1lLHBFG4u1LA
UVR7qAMIX23bNUmyWMiSHUJOnifJgkABlSPlT2gq7sw1ZChEpY+K+xWhZGaxotSS0EqVO+dAOm01
zYgkulkaxANpYtZa9jAdFHinZOx/1AFAcYMhzj2kMLgPeT+3EVzQbLDqEtsiRvLbmcF6qzzkzEQX
DKv3NSEJb+he2ZhpzX0RXgeSOT95tiVFDHknkRLjhYxlmmSt7ISlVKBp1Nk74x22LAE2NSvT0vfZ
2mU6qxub9dvCf1pMjXO8Q3zO6bQmJckDBDugEXJvite9RSeHyGg8LqJfbwx+C4LeELPf7upfnaH3
8neebsU94ijCkPqaqS6pYwzUReMwXXkmUfbxE59pacdglV5tszg33UmT6Y6697pLkrPAeWAIGHEt
O1nHXpNcDV8u0WDBjk2CQKjCEXC2My9ME+3rEBXspo3vkQLwy3AaY7jLelswPTo0NqiGYVQOVzGr
VqT98PmjuxYczxxch+vJZGJm5s2WBK8YwpJKqU2brDuPwtzwuRy4+FwmfvzisaMEKGdza28NtVG8
vPEoxhBQ3tadjXOKzaEGAH7xUBpXZBajjmyt94AWFDYeN/J5/YBpsdjF9MHGu73YHfKl7KQjcPo1
0xzeDlcM+IcgqdXqmZ1tDVqW1N665B6BmD+6BwzwDtUw5mYrCPZTz5ODPQT979m4K/kt8ea6zpRZ
QO7cHe69C6+8A9ZNQ0qa0icd4HwnqLfv7dnMyIL/y/JIyJjm4CD22EqIrbtZQTnO7usWZQuX4gU6
zHLudtxi9HyDlDc+SDkb9AtiBiytTrmlTuh1Pn6BCD+ixuBKoiaK+j83m22nu8CfgCjT+iFoZ5Ti
/P5Lu5njH4NxMFICxZ9QHGDY+6OLkLZMO1TYJP3M4jlIO4JpRvD8cQ9UJROq8G7LDDwuguJR1Ac3
QeNy+Q1LdAsSK1guU+3nR7EYhthODK5ubdKCUIAaoYEZ6ASh1+pTxRVohS198yZNmHePIb6PywRF
ENJ29qz+4pIm1+W6Xq3pJrhEHYOj1/hRYuTKFnohZPrmgIhpFGJ8RmjXDftq+GjkIJGv1h0ptEd5
smd25DXgqVAx7pkD8a4BD1CK4drUwBnYCtVqjpClJgizTe3CVCn054igTCg4WKazCvZ2ucSwUpdp
C6EXQVyfDvnjMVYEFNFUxUhyRz07j9tLdijxCpR/FciO84g2sUqekNmcK2U10XArlfZrT7GT9Z3M
ezLk9OT1OOOto27X9vH3qQIEXEcsIkSU7OLm9xDMsdHUtuYxpmfe7ti6gWKZwPTaXSLVs+f0tSRp
m4wU5EiKY6zJS8X6zojtU0gGCr/hPtanZLPOnktMwvvklIiMGAUwxMuchgM6nLgveceHATUO1CrT
LRWznbN/Y6Kj4TxwHlNadCBrztGTntduL1vWUZYlfGZ/go0Ke7uYd6zLijkAhakhe5R/35IJcTA2
JK03KIGKJewbZUnFZQIcSV5dW8Nrba/O2y7uYGPHU04pCwOXVoNqf5fB1dKVUnT9fa5jJqFJxBC7
1FOXG5jGl40oUiKkzhLY2TH7Ea7iK9tlMHlywiOPxhLp1IULQWlg/X2nHEnCKzVzqIN7387YytjS
EOjA0LD/E3e2RSRkU56homGSDrwDOZ8IMs1qxGHplAvNZ2+s2Pv6y8pw/k7fCSbBEdGSVM4cvBJ1
fISrhajLzgDilp7tE2HwipEYkVrpQ/DTxtvtirC0b/iLOKjlJqC3rVW32x5xP4gpVgg61OF1BtXy
meKriOopta1Hgh7Q1uQ7+cb46bFgiin7pALx1KfoS9+CWfYCqubQ+dJDrth2WPp5qoYQw09HBxby
aDyT3sleVz7HI2Gy/LpZkFZAFmxM8D/cMYb9V208cSPaKrObskd8JwOeRHS7iLpgyhxDmIdNzccy
AHnID6ts+xg6zUBU6nbHJ9dkUOHrt0BmSI/l03ZJDsl/17icb3zuB0hNhrQ9IlhmuQ4YXKkBKpaT
Qebgkw+vq3GjHeY9FNV8oIaki08maxJ473BkJfNaLy7B2QS7HbFRpMPdY7DWcTOkLLd7V8KKOZAV
1Xr+EtSOUM45kN8iXApQ3V9yCDQBhl6BbgdHYqRmDPr5/RKXLIm+tYO9ZnH5gXlhFrP5zqg7LHxi
kwKLKKcBFyPc+1JlEdQCmn1g+rOsbHzfK0J/f6T6alz5synYNsNv4tusxZa3avNotLcoyqjCqOYY
apneYwza7FFIqyD9PA2kDnkIIpaUdpr9iXqEcUaEggiwHJByTp3lHSSh3y/dPdaGkxRTRMTB5Bch
Zw6vcFq6HCM0ytIx5HbpfnndpZsHKNYgEvjBcvDiVBlwC3PEVSu+RjyEVF0YF0zqgMP4Rn/ZzEv3
Ms2X7IrgquOv3/FpOqjGo+P4MDh5EvZF7eXAxePBuiUvTr0OeTjmPpM3x3TKjG9hjADLJ+0t5XV0
5MTrQ40GGS3K2/X63Cc55SbKhhtF1WbIqVRz+9lvN3dv9o4wmKzYKYzCXT78a1R4cs4d1+3li76I
dTLEHb3rEZGhBiqFyTdl7pmLv40ic9geUxxSwk77GZ+EDealWxcIHEpwZ89Ni+7GeYn650RKCh9X
RUrriR5ftpsTY6OKUNgOYu5d8dFJC6ouGdGxvs+lN2DXfuocI4Oj/dcC+iRZ9ayT8+aePZHBD5Vk
JF1PXOxfV1mI6AdZo82xxIfD1/k3NaWEVctFMteJAjjywxoEQH9TglKHrWx/GoZXpmFNezBRW4BS
Ibz+FrLHG0GUWNN9yg6FWJoGRxqbHUSSap+vznFeeHf/PKdLyj7bItjkLl+qbQpvW+d0qV0Mdvbm
RcT8Ke54xpiQt3kDy3533m57YwxOYC4/nEHuy/ks7pQFRAz3NiWuJoJU0dabRLwtJewXL6OezCmv
rB7J9sQsxvLfnZCiGQPjw0E08Q3JhDvOHk6Z7smsw7fDVGJ6VW5i7yfF44WT0v70UTdw5PE4pIeY
+RPliiML4o5tyXral5zIPVZHe/PlET98yzKHx2vT7RjgQQzITJlMpaQddH2Pgc6mg+oW3xHofBs5
7+zNntm2eiE3fn9QQRq94n3Gv0etQff3Htczufn6Y/iZY4Bee3KNUXvrC+Sp1n0iDkI6KRBz1GaJ
ePbeFoneXNSS2XaoR7EcGkzqSY+oqjgamTXVGsPtuvnoHu9/lA1UAyXO4OlIf/dimlWREu0wYJwI
iD6xCfVsn8HR/zSsklf85QijlmW7dPIlx5fVswaALNCVL5d0kJg21p69QxB/WDYN+kwfQzibWwjg
6/R3FIHUkENKQ0TwLu5An5CWN4GZMm9O9fhay0yYUJRkOz6LpL8qpKrnNmHGJDMvZXDIA3mtZDTD
xyEwZ+EBkVnI96RaG7BDYjqBv+oE7ewqeHbUcoWjmqF/T2cRc6Shc6ux5GVO8FCQYDptDckGAuPb
HVDPTZ/zY6Lh3Zt3Xk7uHDzySrxedvD0LbyCeL4vPtOqYMvVUX8s+R898Dw+ZBS2s2uwkvTpw6TP
vTR4E4rEiambM7L0DrziCIca26uwl1CcoxtaGCjSv9uGWLIBrDdih8Z2KfsJVn+SVdBZlp6aklLO
dVXg6PpIbaGHlUBNaa0jJeg5+7nBPAZrixQ+k4E5lU3+JpNnbCZNIaIyeaQZ2RJD4p3oLb1DbEzr
UIEV4ek4ow9872VuOETz2wBv0QN58KLLfrntph9sSU4NTQsnNCwROcIMgfzBr/2WDJGDeAuQgE/H
Yiw6evyyDokW1H43Ox94AZ1Asy/RtkzgjrRtK1YzZVhDrcDBzkYn+2Kf+Lm+zVMQsjQ8AF7AUvCK
t9tmiBiBkoNRRRXGIdhXNk+62beQ3mdmllgd0jpeDmOBxlsyx7jlRVnQSy/r0tMnSgBg4xvT4+IZ
qqubU4c9+hrkJAOGQJDrycaBo13bVNQgOXeNlPkgf/CyRkgVz8yFs/vadtjBFJLIzgM90n3VkTj2
B0ckgmsXS//6TSztY/ygUqdPoggadmJk5qlkFZ1JUJJv3wO53scCsd1S4xcdJkcQfUK+3Iek/EvM
EwlJksf/jS9Za5F7h6EaYu9HwMWPpuQWwfFyvGqu5tKqUQAhN+Eo49lsAE6b/GjnEkKocxOyN5Cf
1EEhj6iUiJsvtyjbPTI8ytEwDya8n5EWUQDLIygR4Mh+ROXCBznhfmZ0LSn+YmdE6exhaCI5B0hh
TQfrlWP5Gko/DmPqUEcOP4sxHP1UPNV3vzvcCdbFwSQhxA3lFrXWjdfE8xLIHfxVwpGthipwLIBR
Ig7NtQgMVuxHxDiDbGB3xrUZHoNu+EE20VvJYXKNVe4I/ubMOsJpvx3QSemjVWu9pkFkzBbFSSi3
1ISmgSrcoG6TgTrl2GD4dCeaHAFJYKncPV+U3YpiELqWNiq5TeUFU1VSCGSXJAMO2QzJZCJd3mbe
AUfQyxrefUbH0EHvDFAVlbQrTltC92+EL1OUcDKD/kw5caUvoMTcczIDg6Da95HoyqeBlHB+nlfe
yTPs+7rv5PHVLxI+QcPu2fWLEoSkpJe/p1RBQGj2AnVJr2YE5/l9DbJBDVPa3zUlEmXS90+ddvFo
cngD/KqT04hgzPDoPj0C8Ej+6SGvuLpCRF/ZhIg/57OGAjXXX/flkjawILuPG6vFEgD+2Du08Fw5
MDWnoA9BCLceCNDUUMobIaOPvrbiEjnhExQTgD6BQVfpI8ZtP0MgwVFxDAAqKClB1p8OQzAf7nbb
t39/oauwHe4HR1jYN6oLTkmIfcyc/cAuvdq/A+qyP3eQCaD68q99wmqUcc3j/YkuFmVwUCyQiDK4
kAJDshOzL9sjbCMPt+9vO0OCXLYKsBYdHBWJdM8UvIJMDhAwQDAHbY+pvfQctvz5GXsvsRvWm+9q
XNV7sKYQzrsKFTEZMT+0/n8bwH0CjB4BlDtoEYeUQ7PcIwQ+7THWqhceJ7LQ1i3zPBFlhX3KXgRV
y1Yv6UftRIn7LhQ0S+RFucYEBGJKPT5VgKFoP83El33hamLMBieX9uJGkvOW7TkhPlWX9D2KL4ss
A07Qj5U8YlQexPMAvOJd2qJKYLwAEyNNMNaWw3KhGmTZ0SitIUbQH/GWco+zuO+igZQ3qw1qx2Dn
g2Ixe6E8B7sf6pCY6WIap4kIrRhyiWzLlwRbbSzJ6xf/wULJGf4Qg/W+XLJX2IfbH/QxMiekcZHl
WvcNEr30u+05kt8DCTcU4QRz0aZ6AAH4J71gK8aP4HyyPlD03yppXLTLXGhiPKyCU1kOV+oj3o7f
W7E8f18LMS+g32GmsKRJQeD8sDex+FvOBAyWTVUh0qfjqiEVGZuIvDfRPrC//4k3OCC4zN9Fh3Ft
Ielcx4CZJzXqD8ZmkWDWsPHzMbkz2U7ktfDmLaB21otOSSQDFKmlGI7XxIRj0t6EWLORLwrJB6Z8
hCege+TIRoRGP47ZJMAXwECMAzcZWkZeEdv1VouR4fmkLDrrEwcHdthQm4MOGFT10vCIDRwHEz2T
5tK6wn2zKf5/ZSg68P1SwCVw5chQJBeK3kkYAl9aJKGTKKsjedRPcgPqoGsFMGcwu/3yZQ8hyAZl
PutL1hr7FKvswqAp4ab4P0HKn2DFB7axg3taibaVRSsPQ8YBQ8r3LB+AVnnv8obXkuzIlkDXxDyR
15yqjf+As2DTXQGgvBFD9ahlpTaUxFx+/iBSSQV8Wyz2cgqSNWmuEUoRhdNwURXgj33UYdsnb+7L
pBnu4j+tm+xTwhII+CAX9oViiarYO0wQiZmMeWOvYn/3Anc1I6GYryCP6zHzVOebubry83/9XRPU
KXuXfHYcMEeGS/I5HrF1LNDjIzb6u4/k/n/+KO5atRh2hRqZEhdrTdAy15NBnUzWfRlN9sYHz9wb
Sh+AaiLN+oNDsFgrdj57prj9eK3sN0wswMFmGdy5D24pwxphDY90hH3chkjFALcgOWSFlMF+1rjH
oCF5S3ZhOcuONLD5kN4WtocEEz5BTPRthybK0mI57vgDhY5bpEg4p9nAXu4nzBkZsOiMe/CGGjMg
A94TAxpkLDNJKYiosMHtM2FaaALaIXH77Q/USwGIBxIRHyaHIeTj392sw+t86Ov6fPhvh3l/dBuz
meSO8veGbYj0s0d80ER4Bo5NWkkn7tgFUJP1GL+nZ7tc9A0y/QFeOI6Zv7XcR3sUGpRrKXcLPH1y
4eTnLuB0Wuvs6dbZ5a81xKwcVW1HFHXdX3mjij9gJFHDZZeegIqMK4mmCpcL5BXBUz2hkJ7Z5zqs
0MTzXt+z+8taNfa3tB9XOsY8aXfDjkuVvSdcdv12zpqzIvK+h+I8WOFTWn5jbGmOMTsur8t6NGCq
tR3xnJL9BhtFB8J2x7bPrJr+gnNgU25V1jryFL6FNT47D3k2+8qDcBx3Kcn6C7Qx6AipA3EjvWKo
2l/as65l/CouZwwd1GIroYKCK0syX2tzfXHsiOAPlIza882vcvKxKNLTe3APrkGH9iI0MJxxwfFo
/S1fI+z9dtwz9E2m8zAzHuQiNhdupy93Hy4sFxhNRaqSsWZn6O0f8SNubbRFL9xnQoy3sQvyx0gg
yBCUBaVQVVYpaRoo1vqoMUVEyLaFFaixqcdmHRrIcE2bRs3kwAdBJAOqEeuw52DquB+H8gxPMrsD
H+0tldsp92gSWUfyfC050NhZipFbMWSiE4MBs+F1bAz2Q1CpcvmKT7Ko8pG81PpHR1b+0xr0vAci
SUoNYvGuDGwUnTGfMgcyvCwIgsk1b3HKorKjLpnAaOPc/O1jnySThLdTclJIfwpQiQ2d0CrzuN1H
erSGvePYdROpLYEyV+hBjsMe08X/D6ddUUQGScJ07G1kgTcsU0KwS9MeJcqCsNw1GW3sH5UZ0RMT
UL5AECwJyObC9qMwZLgbEEMRxEvVNczCcgAjLN+2ofV9/+fDlMEfB6WGBTOWUWixxUBTYWmAcA0Z
T5DegnDq04wx2XQE9R3KaOQ2vR/qXtGw3C67PBFkgPFm9ypWCkaXphhM2SW+cwTgt1OoUHwDnxjR
hfGoS/WnLKMzde/JLQoXUuL48Nttv6M5qABKPLIXj5vx2RM5KC0PUapckqaVsHbfs1OK6TYdUKNT
qj6wX3SDTeZyfkeUXYC59PZXWyGXkH79JkMmbZGlYmJePGda4V2Jh+YmAVLPB7nXGlRZVSbnh0On
rC8q7uLSZhWiVBJGkzqfRc/TAsFfmFOghBj9Svp6Lu4S0Y+35qCc92B18bHOr+N3UsJBkoMIlAHj
j1KNFklmPq1eMecRBWXbExX8lVtFQI+PRUUxllpQ56jud9jQtQ2Yc5Dz1BwyfIPsichSLGk0RPQp
LwoQtTd6GhYr/EKOLYpepnsfJ6hJ6c8FLKSIuAx6I75vTy2Dp3/clQq1673QFj3Nrx7IQycEf+cr
6o9ixhnVR9X6Js/QGHWw7BNphzIO0eKIO5cdL8RhSnxyxzseV9gGT1VQbg06cyUutyjA+BFuFhgk
KIuXDWAJBrtaceNylui4QRbXSc4MzrZfncIubhyrzcpfKigbr0HV+J+Uiw3zgRou405Znc7cpfBf
kmRf1H/7UTlpNrjcbr+IRnujL4ZKABzNJPTyy7U/zfgASHDGIj4uwJt474GxwnApgmFmXhB8Y3jU
7V0Pgak+xgBeEJf+2OjjY1zM7jbtXCd8fdL/aFae4DeoUQw3G7IrJc70GpxIMEVEvhMqSKQ9Au1K
XuvF+moUz/sQ/LhKTlOUSfsdv3XBGVBt+3Rh7Pg76p4XvnF4TzPf4rLt4cujPyMTen6fGzSoivAr
0rY95mSRdalQlg189+7L/vaK7nMIkmqqUU1MVThmY3tJHn6xy4fEKkMCkaNDGbeH0GXWzV9NyFw7
cXzvR5lhw4SX7hWTy5SZpegeLtPH/CaWNVzTL8q2Zo1KgLmvDqYrCjUGe/61kIKT0y2Ubke+JtCr
69pJFDFwAUiHSmgIgG7PaBJE/cMdA05/YCwwCppmTldO2UI4SQQqbm76fywYBebg1TZvwK4B+UjA
xegP7qLVx4PpI0bOCz8/wwVXdLVad0qVizCG0lAdNnMeuJ7KPMxH1Eob5qWGoBVJK5VikIb2RTks
PX0xeq1x8eUwz41PkgZXi9RGiSnSLj56jNs0H3YvdN2XEYHyU0VUQYjokCp+GT2LLhGD9g6BZGXl
MDwQWpN3htAUi/Nl1GCnASC5hYisamIGri4UjPTrnbsHmXchyoAyr+syxw83FHsDLQt9ywpPtVr6
qHi69GCaVcGocqmz/Ou8MziXB4Fl56HGrUImM01Gb6RsSrSoI0y0JyapsrA5OdBp+cZSoZYEccuU
1ek5KvSggEGGH/UPa2yUA31VtsjBwkuPlKkP7r1oK7Z+c58YBo8OsXtK47xvAVK6PmFZ5j5A2EDQ
1p0dDu8beGTbI7jx0QkJ1XswxJvGb8HQ32+CRKeRaD5tH9Qd0jVkgmkNzvqwlKt1Wzz2wRWwBPSG
4EvIMffqHOaHu3m9m0071KeXK+MtEYL6LYzTNZFNd/fUBb4+VyFPdifrgotyHSkepDoBLVC53SNW
TqtLn3F0yVsvSufGfJEu8Xg/+eDJCVz6nY4F91OkrXsAPP2yFzP+Aqpit6evuszwkO9P9r1EaFml
0m4L/qwm3ZGgjTOpeA6UCt+/4pUNsMefk/YrZMKDVhJFo9MfVx2MVGjcZVN+2T0KOGzYdEK1o44e
C2XA3LtBG0+YHgO4o63rm4jBGQ1Q2NXvfQFM0GyaPmeXe1+QxfsGH1I8Olq8f+hiS2sxO1izHmIr
2lewysvsjGn4MsGvfbj7xPTTPbJ1Hz8pj/T8BvoTIPYT1mhgw/fJUfEb8W3XhGe+EzFwRtDqPBaE
xPQhJP72vusCUfqNy90PW+gx+USwIR1CXkCXwMtTxLjz4oOKTRzljFzDR4/mXU0eEiSBQPYzemK4
H9AIV4dxu211wM4FSiljLLI20nxt+4e8PqN+UNhtRoEw4XTxDhqP3AWvT9YCvAWRbtzy5vlka2Dg
8SXAW8hQuaCMWh6DRV6z49nJN18EDl7P5aC1n4M8uizJrWubTdLhcng6wXHWP5bOa0l1LImiX6QI
AXK8SkdeCAlh64WgoPBeOPH1s/L2RHf09NyuKgp0TObObe7lsTwn95BEn0KLxdJhm1wc1/g99JFc
h9pw7/jQDSUEqAFpRkqB1RtTF90dfcJk697Dc6gV5dy7+KyvsGtFdr+N+4NH8yVw8x5EaN8rn1Dr
AYeQUFWsHpj3IMkeHNbFxmPWGZChRZZfoCmB3r9A36hP/jVaey7Vtx6bmLyCES82jmrGj2yHHTWv
xZUsooht3C5JH4E7++3SwhwW5jzh//TkJof+q65h5y55upPzuPuNH/CqYRW7HWKyeCBrM3yry9Bo
gmPeKCOQAABjCT+V3djJ3sz+4PeFxvDqb8JzBEFUcJ1TT9t7ZotG30YbYtPVPENM2GDOMooEYPRM
H92Ae2EYT3aVD/vct1wh231QeV6wcNgSQjo7oEj5uf9dMNDAHCu4vIMN+RY2gkTv9A7O7WBvqmNb
JAjXG1kQGH/489x+u0eOw7mybqFJwfE7H9yg3Sottoy+iTXFRa13sHT50I+9M94thf0huCw6/ulO
sKv0CHmPDDz4j+3gjG5mgxVVue+dQxua28Mtd07QjlifTVjf/HeKfeMNQd5PFxUyzsYoKroAOQ2q
VGDLDU5gwBV/+z+8Uay5dyZTZQ/4d3kF+JDJv29UPcHBN2agUtQAg7TKx7AD+5TPTxHC+TW9zkNd
CWm+JNrq9vu5BKbt7w0cbrCveaa3X41LHqWd/DGKwnpi1OkZzxPIQeElOJdG+uhxIfaeFZ47eraN
kIzqwMyemWjlEZI8Comtt7krfXnEJaF/IPY0wMGAoSCnrdbrhB8mehJK8V0j1OBssdVd7zXEVsd4
d0B+4VRlsAdRCuKkhhYIWOsBJk/ZbJBKVU9pQmKjfx6jxQ4hTsQeT9wMO8m8+nrbfCYDxZev9a6P
7Dh++ce8HWhhPbwox3EPaCWZ/FR4Swes+Kgu2u5aT0+q83HvINOrKoJLgwY2XkRe5PiRl/xLmDaM
DOY4s59kIf51VnBHeM/pkBz9k6pX2N24OWNN5qJfvhvPn3160ka64Tl0PvZqaweHWT20OVgyj8Ka
cPGv3z3E6N2NF8nsgYll+sM/46/QDret/rHr8b2HHWRHKhFc9dRnbNbBZqVTHSxbjDS3vnZ3nSX+
PvHsa+Nl1Ws2IXkbFzi04/nUTHYF6eX61t9QGpISvo++4z1TJ7/JtKSOtzAvkgewqo89vHuLR5jc
+rra49OnOjiyDVoonPOKRk2KJCZ04MEdsbq7I0fGS5IjCU81PLNJ3T2H1SEgIQ8Q+g9UkwNo/Hgj
E7sjZJXp14syBaZ2ju6GpQU5Bdqx0P8pkTrCfBRoHwNid3DwlpaLAPxuhH8DSiDKtpdbhHkecdod
vXWST/4GtJiM//+YttDmpncNypAHMMegAewPySWUKpjih55RGGp5dhdGQGgcXSS+0ymhgMSKv1UI
SBeG+Tm/73rv4egRchwguLMLhBQR2+ydYjBN3nEMO53RF8ck6rhwFxxUxZtNRvK0dRcXt/BCDDzm
fps+R0CSZzSbYfwLVQawj18JKM+/Q5yYikiQWUBEBsQ9pAKEiIEJqpR1gmZLEsmyKLK8m1wHhxnW
cLiYzDBQrPFa4PRiE84hyvRJ1LV5dliV4rI8eA/3g220H2DYwmmIyJzqx3IN8t5IIWGq5jK8V7MR
Z2wuwfY2xjUhW/V6zQ+F7WD869WGh53Y7Jq3OomN4r3jc3XG58GmVofiskl3s8tQ3w/4kPST9+Tv
Ya5nuYFp6jvDYmS80BXLBNHSyetgagX0lSA8idnUd3UYdksY32GdwQwMLUhqgAhKnzKyh7RGxiTt
+hn64VPl/j7KoXSaoQRkzRxOEjtstspEOpibJ2zNvC0jvKkWktG3WzWK25ijRu7cc47VrcvvsPN2
hUYBkOUZxMTZB+fWB00wuV3/vnzPvEaZyYaosoCvXpyGdWauT0huqNPWVGPOshvehm2C8WwuJ/sK
VrBZIV4aW8FVonPiW4wx31qMfmdvNTO9d7aZnYo2BgEfuLQu9Lk23aC65vXwPkBieM6NQFcH1FKF
zqe1jTB4N3ls8rOajHLTr1dydt6KbfSECXl1v4t6yNfv2IgLPdMzLO6RkUFMHXfHc7h4fjtrYnNk
OWAZJoTwcEs17SYb6pOPp79lbUYRORi9VtDrKRVhZYB+Ai/DqHHvverRA85TrbGuRubHXch7gdyT
8v4XhjHOj4yiD3p+efj5AkzGhwhiuXa4j87MJA7RfXHrxvUpuB7jhyPryV7Ap9qGKMO2rqjEq8Tz
fK3M/ZZ/P8ZInqKkYhalytTOqFHN/hQYV8bAdiXYUNCDxQcQDIQ87Y0jlIHXEE0j70ExKdEC7q1o
tfcYsbP9kjx/K5/6J+JOZ+H5XnIKErbg0ffYzl8vSbozOCntyMvJtNQsKCVHd0aF5idecvbKKG0G
EWvr6+0OaAijbBdn+Wwb5UdoLJdsUrRKTCYe/oTahcqXd467DoRYGJZGl6pCeP14zo+Krvc0vUIb
Lyct8jIlgnHPTr2XxqeCGwO9P28aHjGM3ydmy4/PyKrjByDLWS0OHTcxTP/ISjZ4rrypzsGtPqOG
ExROje/lt+Hs0g1nxsXNW+M8J4rzyqrFKAtLFu/GmCTazUkgcKIuSbk4YWAjmCWyYU2TGioftV/e
/kX02XN1gdBJLEYEJ+azw+SDNQws9PUW1w8LVpZhQoR6223Qu5IH6x1xON69quM9+wqfD+6k4mo/
7MKnXm3bUbI/QrhLOIUqgvFe3vbk5uaanNB4V7RY9Lsd221Lnah2MLWg5CqrjmjJudL48GgXtIAV
KsUAflVMWdY3mgzwWkWQsrab3P1/WZYsjhBbBui3bmZBcWK4GROiLZQjXFPowUrW1KmwAivY8KIt
nx3B20Q3ph5h1aT6L51AVI44FSDMQjDqhg0LIVtyodjM0Vv5Dr4VuhrPzqVgtL0vRNr3lAcY68F9
zEwaRlILsMtfXFbP4aXA62AghiIkN4/Qh8e0auz2U1yjhFjuF3pwiU+xhFfd4mfWqHr49R02fXfc
xNiTDk7DQzHHjpMjkETBaBu12YDH6KL+RXLqboVzGQvfLLrFHKpJV7FRd6rah2CTPFxK9TEXN0VH
sk+O0Dms30NwCW59K8XQQt46lW76jpARk7jBRvn07jzbu0elGb3KPTU+pg3IoJFrwsjpvjFoaNB4
s8c0VR25l59ukuSWO+H4yT6J6d99Dk+uAE665Lz4+C1OOS58fiT6R59/RpeKM9nT6CvAzOiUkJdz
L5ebfiMOvk/uQlARkieOfptD/5EnkJbfaoEtHmYSFE9cpXwdXc6fFmMHQfdD7iTV6x68852kJZtG
asJnhqAGmjQkda8dT8LJpvj4dWbBTHtCY+v+XH2N4o9e3sOOjFf6rm9xo/aDGaXX8DW+L7qodeZ9
PcDqNXZcPss77/s6akdowmmD5NNDPhiI+QV2eyjFufyp76DIuqVQZnb8BcoXHBNCZ30OXB7gOZ9P
rxzrb8YBfDZ2eIivJwrNt6Jj4FjS1Z3rCFcIvv4YaURMamFnLbQ69u6XYEcl/ZcINDDBw5BkSGsy
42SjZ6Qe/qKx+vhmcswBdFmDXYpL6rFUqk5sRT0JGnmzrmDmcDAMFu3gUHP72okezCbAZ0vA9KR8
086OWUcUJapbyPNv41IcHYhxhMw00zGw4gPHmnh0Hr1BwCwg1vCdNrzVZ0FtQATBxHJ3ZGbC9s/Y
fmLPIx4+J++3JTJ8eKQe6fY7z+zxhdjUDh13wed6mB6Ta3kJHt59IOu8LTY6YijAnCF8UQ6t6sJc
wPUNjEhaWArGa+/BNTYizSS8h8eEXebNueQfqImKx9hMDg//63jYoi+aoBPe5eznOVJwJ0liRNUN
JRfn0XzO9xHgS00eGWm1btJ9efWSJqYwoKO0HHZodwN7sB0sXqX0vme0C1vsHxRn+xOm0iOzyMoN
Dsitg6dyqolJQ+hZ6CTd8KloOViIdfacXv0bHXzvxHgaFmUXkTDVKZx/IZMO7tHBa/00x8VyT5X2
2Hr8uto3oundIrfgCdNTjReLV26Ic8r+4+ITTacWdVfj1jux/JvQvo7IEp8pj0+fVAaqdZecXDZL
b6M+ZF9dWPrZiaAXt91HhcMe0QOWY47afIQyrw4Seyzy9MWcRdOw8auya3p0r2fDrYzf6t3Hlnvv
jrASdlujg0LcnrzCnNJykW8gwvL087OflPSfck4kAoKM2PBtDCl2By9KiMLlbbTWXSiPsHcYhdFC
sd5LQImL8pMbiAjBwdyXVgrWxc5AndCo+TR5DdgXjz9q7H6ZbFSEcYDNWRdZ0YhKhMPdCUacTHi7
GL+IGwPofhHRtbn3yrGcIMeJSQilzRvvSaYL03G7N76jXSqAoD798xnHGxgQT4TPxCHsYEl79eXj
7n7Pt58TupkBfI8bXIzvB0U16pgChtsuiC59JJWCBBCOsF7jgj4+NTAnoNo+kbB4m2uCGYd0MNLJ
2JZvWv7mianJi1OvTiTshD/XqGC9JynEkG4kCmrD4fr4DBv2lkcicDS+iu293kSvwPn0p5t8B33x
PId+vi0U9B5yY76XGZwPDlZAppP/sUfItLGauJV29ei6468dwhZBtdEAseEe6t6hHL7dF1xsnLIZ
fRlEDAGxXTiyAAnARh1fTwVmQkb9xDja4OTtH9r++uZwmNeAUok/o7zZbBX2+fnsnjOCawiiBb3i
DGETQT9cYWi8cnzonJqKIhqksKp4tZUxINK86z3eoEWyXG2YVUEkt0ROTZCPLsGowvxhpnGHnX+u
3vodPTDf8jpFK37M8OUBW/0XxHqLaCyxusU5n6X6fojJ+evgRhgSrUE+VoIotj8+aU4Pt1tEelph
nEYzXcd5xd0JKhSUqTxOAEJL6T+r9oBgcr8zQyBTPN1UoLHr0xP2tS0CFFaNpmeRtnfX63YEdXP7
cx01LsAb5WuvErL1++Uukkhuqe6M9WCzPfE8gN6zxwMPb+MT43qFs/Lq2fKJIef5wwoVj4vq3KuM
CTnhJi4FgMJcwR3LS+TSyB2saNXiu6Cq2H/UrEUZarzcpDWq9N9zuGYTVnuX9G6slqlzfHYkOyGh
/BoBhTC4vCboHPzR9yfJ65OcawmNTeJE/O6PDRAhuAzgIDtcK6KaezpcdWPiMoEC3TNEIt4FZsob
0jd9g7ut3JaUnO5ai9erz4ye3gUYfZcN1NMVvi5vZPDumuzDn5bh/suvWgOEabPyXB7U4uHRTYEv
cJg5FE0P6N5enngRb4OhpYZHTWm1/FWnKMdjrFGJF94onJEOqLSY5K8wdb/6qxJQOiHjbjw2kZww
+nrZMTu73HunyR7LEkC3GHOWRsn6Ai6gCwBxp9WepZdJCf4FbuCN8WSC8bxFOM3/3qjzfHO1O8fs
drKf9+HbxZODBbyFJVLucZSp/3BPRLABJP+no9Qi/u7ZWtQXxY3IK+i6zyfhtma3X6PhGy3brV6W
dwVM/qlunBM1CwF0CMty14h0TX05XqYjHmoTYAH3xY4ZSUNz6TMtpRJ85B2LmpGDnmsuLam0vDbj
syOk7QyAmtcXzpzx4lT7FK+3O54D3HnbzuQJvJJCaXl6ZReaMJbt8nwff9ceGIOeHsv2ZP9DNIuV
AOhtw6vJu8cpsTiP5r6VG/kz4i2kMHNhfR2pszA/CMwCjBELIp8lfQBoJLk2tFLSXpgcUElbU9TE
yQGM4TMmyfSgDhUZ9NSV/C7TB3EdeJGs7Bg+MnkOREYQCEhpQV568vVHu0B3qbUaCtyXn1fWZAu7
uJQJ/tOHCfHCdVvk8LcFBJP3GK2LCy8JA7tbOGeqDTvyHLx33n52L/R/DFImMQUTPwbereCeYZRC
kAYLuN+DVkk+oB4y8Wxo7v8esNwySNoD1kgsb1SRO/N7/yFpKmx+uzAIw32JT3n712FPlFZq1Or7
Y72LW6UTpsFiSBrHra/o9Nzz6Jl+gajUcXT0UiusxzKylvkzFKIxIY7zEnZP++4qrWIOS3h8p9qN
N4vpTRjzwgwm2/BBEY2AKL8XnexWmhn2cE+eHDZ0Kfaa7xFMZvbzz3P0Yc2j39sQrGyjPoTnAx3S
nP5C5QALIoJEpDfe8Iq1UvQsMVXovbD6w9Z1IbyaX0TcCLUh3THn/k47yw6/pQx4GtRGWMsx4mUc
JNuL6YkMx0XSjBzlR7hRIgGX8BgTytw/QWZneWd4BuwPs7s0+wxe2joJVi7T9KxJ4JA7uammkB1r
HMI1fgKkDthVT844lvTuV7in1/DUX69W8Bac8kbam+kyeRhDjWQgofUZ6TOF793WHyb+5ximTIh0
beyEVyjXyKgKK3RCTPR2OXZlkYQs4/abvE2X1+BvoRMKWQZGQXkvAAts+KfyhAiTeSY4ykEGAy8t
nrxwAz1nXzxhI7rPRXstb/ZW8jGiBVu8F/OEkORo0/Wg9zTwdu5DZhUwd/soApabxTbeIv4q8exG
NMgkcC/GJphZGdC3RSnAMboP2zmse5bd8BE8+D3bWK9B6/nyyndl/TD+ei0d/sHQzikxQcMNKoSu
OIXAeMUonS8+Y+kMx2qBxAIio/hibGdCFD5ADReVFtRvCalByzN4TNCRo3ln9tnTBvwxm8q7pk+I
/jkWH0J3tgewir0O8sKu7xQM6g+hA7wab0ocMzawoO8R+Ck6pkNvF7ZpETC8PtBR3VSnfEGcxWZz
ydWM8IZGxqeiZY5ShDd65mfwpd7GNrNW7WUzNfof5nr0KA/f7OGo6184847pAZV3GIYzmkX8JzpY
O4pK88qcYjaf4Rx7k2hdmfGbDrKzG+Pldjs9fGJhmOgjoR3AmQ96UtoFU2EydQm1gP6G/QRkfaiB
56HEeX0U9wessVd2z9qJDsgJzcqGkwE3sZ1YnDYyw0MTkWvBBeusF38RVpnPWY5aJQsR7gmkd+hO
kpeiUeJp2RMjIZ4sIATWa47/j0LtUah98Qj5gZjwC3Cf2NMfdP+8HsQxCHxwvFH38xYRqfXsFE6h
Ar7GphVnsvReSEjrNghev8zOW7wbxscccez1GAO8D4RPUO6YQLEHvdTGhQtUCqW6i4ksElj+DsPJ
HKeNCQA3R+DvZTQ8gYDzETNqZuITAFbmcN2jLZReKPV/cR+5i0qJ7WFy7w3pQP4GKQ6HcCWxYdyW
WD6nXGrwdSF+92EbDrUM56RJe+Dk9ow4mWjXv4fWhOlUyHSKmVA9V+eRRgrs3pcukTIqoukAidv0
GUJ6m/WDD1jPNRJvQY0gNQpFhWA4WCfIQ2KtspeXE4yR+IotcAI1DzVcK0JDKC4m+PKMTaKKGliO
kmCrVTW45D+KDqfruY6EAsRIEMIfjL+lkHXhGmdELRBDiek07DdjrEMf7ewgUoLYlu0GSw8lKbzi
mNEu58iacNhKN3QvS2uE8TblD10+/2sOBV+ACF5H/GP60xs+JuJH8/uoEKpG2AWq7hK/QGSW94Jf
2sFGiQgaMsm5D8s9MkC84PvHaoO1L+Y8iuDm8Anz9/vbSSGLBIdkj2zlj1liMEArrMGOKU7hHKUL
k44PIBXckQ378OQVDKzC/wSI6DjFjeOIMFb4dIQKDx5Fqw2b99w/vbFaNGaPFGVIvzPpRPakLocn
uO9MBEMSSlPMX8H40F7aVCcEbonPxV5dK0SBS/0ALe8pWcUww24LS6bkInh5qXlPVGnneB8fh3iK
oa1nJA7rD6KpyB0sRSi2EN4JFhPFrBzHnH6JnGHHTKMGgNThlELmE5GO2DR+0brBTTS4yjfIOGGp
cMN/YjyxstOgGRtrRCkeZiU7ZIDe3pHj7B/0ZnMWafmp14qAuIN5chqIJL8rVMz8xq9+w8X4kDSj
LuqSUXsEz7se7KIdlhgizAbPzxk5ygFHG35ZdnrXaB5ZqkuY1yZsE+X9d/hDw0kcAfREti73XQpN
+DL4Pfl8PNedmGV/FUQ9tvU24IgdnMLbHzSiP7l/MeMJ58J8QkXUE4XlrwNigE0ESEbvqFiqhfgY
30bDvrW2Elh3WEwOTJQcwsK9/egj5Extqp1XjKE5JEpR0cibg/0LXQNvdvJxFjwVhujql1Nl0Icz
afS4tzkBsYyCMA8ljCOuD6UXxkP+yiCx+9biGtgBw9IPDx3HJgU3yMeGwCo+V98qcCbpYU7EGv2m
t97hpw7rD+UW8qB/xPp7JfIk0Tptooai45R3gmPRHtswXOd4h8qh14XMKuwQ+Dk+bJCAmQCH6l3J
YKVWG24KfbXshKAP8wuwbHgKZLjUpUs5Ro/8FVIbgAtYjFlmDxJpPcHEwMMS8thxbVAv/Bib6Els
Zh/0qUXtepuMTXfK8cgFIBRDWOjD3lT6F7l1bUVP3d9URzw0VyaOhP/8IjhF3lCI2wkTXnb/9B+r
eGGjkE2ZC5hJe6vInpqemL3QSN3Dayg8CptD7Ab2oNEp0+NSOA+hrPjjaBOIRlwo0Y1/w+apoxr5
hE/+c/AefGODPAicBtgWnQnK4BRXDBkwfrgANj8cCUMO4L/67w6CArLCzsAWisC2fjeDLwN0mNBq
9g7VEc4HkVPn3jvqxgw8PG2Gr+eMHmeO8l9VF9CUqpk04GMPPiU9BZS7VBWzIj7AvUvMELIbUBNx
VpSRP2+W4gqV1q/w+WlF5bxjYQFAVth0Ahx5NCAc6btAcFlmCIEzuf7rSpMuSCuu7rh3OEzJcAuh
SgbgZ5AJJvoGJWUgDqBZ9w90Q/xZdOgTywaWpKk1A1YvsX7bET8vaPX2KTg5eAowc/Cm0XiS2Mzg
Z+53oCCIbJGxXFSaMWa8Ka3gPTB+KO/W+KOhkRadEN6brDgRxdoIO62GHUES5iZt/FMumqA27GtG
vUJP7/WmPUWcL0Z49LRkgSiaygEuc0Mjv4GHrF9k9vApbHjWePx1/MdS+FHCc+pU+ww5lChMZRy1
z4ST+oGTelf7+O2tuEwoJHAN6p2XT6+Leeo+ewXjFOEmukqRiHYjJD1IKbrRa5mWFQYlyuzpMfti
1o4YRjB2qGbkM76wes/hjHh2PPeqapGDmGKLBZy3UwClyssn3zyc8VmDJNDFrei6eWYldfPcQ2Ug
v/G5IJ4bL2rIpvC0LA5hqbXPPYYEll9WzHYRsiGwp+8MZwvnl3DaOq5j+vM84Z1To/sX+MOmalPB
y+w8K0hcQGoHcMs3tPyLklk2eBwhHt62p60cT8+pLLjXAdYC2UpcmXR5s5qtntX/NPg1nWOh5Zwy
4byg5pAjnzgat11NcMhh5B0WGekZ7mIBRKNHiZsh0JdMWFJobfg54YwfCQyBW1ChqbKaMXD79xVy
JVCSUoK2h8uuz0jMmzCyctp8MqBdrHQL+YduKWwjfzX8ROt0rAX44vL8NeRUDjwnmylKS97LLe0M
9dz5sNToXdW3uk/bJQqm4DSdY8QcNFj1YHRiKUfZA0xS0MmPavFDO6DP6ZIN+UHG7t/dkVQOLAYU
dSLgsmOyD6GgSMOtnpOyursTG1wZzNxrq+vgM+6MmYYFTLdxHiX4zTuDCRt8UeiDuTbpri/b8RK8
h/DHMdLuePfFtea7GeXTlDC+oLPtt+64qtnliU4bilvwCXUoIx9+8h0fsXmTb/Pr+K1eOIrlr7Ue
aLb6MJ4cXhdMtMMH8/dbhl0PMnwhrOUJBA7mqRmLAfPVbnqDBDTruAZisM1CFng76UzPkA/fgsXw
fuHCWQOLf2Cihmr7RW4VCDtTR1cL532tVwM/P9zBkBUS4BLDsN1keMnw88biCw4F1CV1KbbgRDOZ
YVgyEAibyOZtT85/D2Z+SROtDehO0JpWDdlWQFQgggQJwXy70+XorvxRrBV62o6+PRB+rzP8vL0v
RL6W34YUDX9vpg1xcgQx52AHP3HEy/fBPhFTYSmqpdbBkv3gqgPRdXDRsjohRQ9h97BVtXs4soNQ
iKbsofaUNHp4hBEI4gKaQCPNnfMGcQQDibrZChwVtHNw9i59kv84456YIwO6Pf7uoNrgYxs20t5f
H3sQ9lxAdxXtkzWrZGYWRv4wQEugVdUTMSWnQy7M+JJe6EOEQc9pd4wv40POby9/ckXdn3IqMCVb
Ox6zKjAM8ClcC0FhEz/MQfq/Xl6VK86msnGBzVYcyBHfMkan1OfTAa88ZvUawehC5IQiSnTCw8KA
sc8JI9JHU1kj0RhowerANXDCOsDHnaYdz1fXyT26czQP/x98vOz8U13gHmWG+wXzl5nRD5/YbFyW
SwtOM/ZXCsMobHlyA3IPAbmd0OzVgTW0vQKaSOAOSNHqx+LXsfH/ihCOx+SVkAnE6mZCzpQk/Bc9
LQIbdG8o5qjoXpwp6A1izEkOHjYF5HGc6I+QNEHh96cQZJ/uZiKtHU6SXMkb31GcDbDBGLqUHSgo
HehPDF2Z9AC1+zavRZP6zowpRx+gt2XT2bhPdgkg5jHPioJ70A4ZfIbzSF5vPBHfw5s6p4Rmqnb/
s2UaZNFh/5l+52ce7bLO0X8lV1TgAz3Wq3b1xZ2EIh+ZtwzL/mwIiVtuvqJFB/eHFZ7tzRkq7jkF
O+Hy6jvZI8GLK3b6zLggfwZN0P37/DxCqOu0XHsA2TtCIRh/2CE0pdUjMxrMBf0bbv4E+YXHqZ2x
1FYPUFxuWxYI1gJ2uPm9cGVtex3uHs7+4erkBOB/nOswAKP3BBojQ2dGfk+kwkg6hZ+198AcuWZS
NGn4Oit7tgvuGB0AL0OuS7jYEsw8PCqKuV+Ot7E4kfw7cWfvX+798No7/zwrAF8Q01HyjsV34LC8
Bd3EHMNh+Sy26T3XkhvMgWhXzMADqdN34fI7sNTykLX7TZ/DjbE9U1vYCB0Yda/eP/Du/HPhVk2Z
YaSfHxTPEaUcw8Z/L0Bjp8VCyqLcqBnksyevPzYVf9UioANl9IZtbMcs793vp+hmL4R1AIW/lLSU
HWbfKRvPoTNKdgt6wqdn+Xhv14KhU2kauQA+nXiqSs/3Z3516r9ZsnwEb7iQ7ESHz0RPP73D9MlQ
ds9CewYNBav3Zc8q1grzxdFJkVwgs/qTSiDH3GAQXFZf/lPcGotj2iW+DT8WN9M+JQjX8mogyepM
wCyT+gkXBmhIsf2rWx6Uz51ijOMwL330rAg2BxfAALICDVVMBHO8XWN+C3USDiUzS4WJu/Oru1wC
TfyPemXDwSXFVcaRD5/Uq8zmm4RruyPvGDtAuO4dpp3cK9cFDCz/QMHp1v1TQCrngWOOydKZC/EI
3bSOTA7Wab8/DLopVDQGJwt6ereDunm+2O79GyjdkIuEmcImWK8siCqDVrEyfjpV++c63QLE8Iv0
H0E730ysr8vsFcyenF/ueI5E4swOiADW9hTxG7IVmfvtvd2kDaTqpj05zmgPpGwTeMMmPZpiGD38
2aNQMAH0nt54Ncf8UYYZc261eoIbN3UsGQxhw5+GH0NtoUvy494kUqfljnLSc4IK3IRCtfq3vrb+
LnhCDxgdc6J9ZbjOVQouTN3RoXgBKdZJ1bgHCjJBZORrSMDf4kyBDB2DOTL3A+QaLosSxR3jOkbx
/MBzbw7pmr9weR/cH4r7i9UrJiLSmzg+j75Dh/BzLVv+g6ELxHgvfaK3umZp5LHIzPKWMW3V1Io7
K6Iv4DuH2/D0K7pwZvwR4V5yy1HIiqKdCYjFj3jyKJ7u9K5QSopS9wFbPWtNadogEQr/E3JFpi8n
uDuLIyvn2AW/Cbzq4j8LxAnXzug+eV3U+Rc1Bj4GYnBYnf6ZR+F5JojgC7rhzD8mTJghL3jkit59
bTQPdl7IPGTWeSs5XTVYhkxpOfiZX8t/YvCoUYh+8mboADtT9+bH3A6vQhVkr8Eiwh9Gy0zVKaSI
1eKtYFPT9hamOJSCO82MuPoLi/xejlok4pq4XE6sITdSO24zJKCkFGYXZZmyQYjLFpTyxz+nvpCa
vA7aK6b46RaPu3u0F3u/+6+I/rG29AcFM4Pcyd4zwo+L1wSeOSYpLwq7OrDlK/EcuGBxoX9CzRsU
IbxaZiGPK5SOZioUZAQj2qKVYyPLcmXdrZ/T53QXf3BKx92XiC2vmZolzD2Asull+r34THnBXdiT
gsC2wjpolXVg+tdUnLSQmwcv3hY3dIo92pvsP25fPJ1amLuQadQKD9kLIKw6vF0A2/e7OjCk7pvl
NjeB0n076YzrAnJAJESPK76AW/Xhilq+YZdIvhR2kEbfQkabbcfb8QtfyOnHc9rZvA99U0NBTlx5
xikCaLdkWgnPa2sFz+wKF6XLsS8Uoc2y++ekZKIyJgd0AahW3x4BwZX0oBDHYV2TOAfD+rCCuMpC
2BSwDjheqJsc36DSoV1kcszD7khlP+swzCSdh04PBEumPOfk85dQBX1g/mk/dnkebweceAGCzdBY
QjwXqgXsHlWy/A9UfrRh1EnpGFiOQ7ZD4fUBDaVvyIw8vUA0NPG6gIDh4wdK7U3EvQduKvMlto/U
bK0+8/cf6YdKxZxjuxMp/GMK3v9Gpic/irgrV/+teJOn/iuklYCt6CVllxc+BCN/Ir+d9mNU17Uk
1yP/CepYhsPSQrZA3L9SSLcwbzQQNSIE8K6+MIm7pbyxekqH+fBdKFW6w53cgv8Slev/Lu5O4Qzg
YmOxxOcjuhVmtHy56WeSNoWEJ+iW7+l5nfleyZQXWY6dfftXdaGNVKgipy+gnS/4EF7oaYvzMJGZ
MO8nknOe1ieTw+mdgl/AbNu9mHJ2yjnWJtKn3JFiTjcFigthAkH8j/0I9uaKU7OdPsKHx2MiJmuC
E+fyQX9dGRVLTJ/CCTGhTjuBtBUybchm0JJG2CI/UWe9vEnmeZUUGR0+3Va/KUUo3yRO74wMhbmL
aECtW9CEEo/CYNKbATVlgB4b2u31amw+xPLihSuQPCIBGQ78MJNyoE2jLAQ8vLKZI3CJQ31HqpNT
feCMTX7UTOCrIySrJ3EhM38Shrb/F84yH9rRooFESJ/W8aF9VwYkG5iT+WPBSlw3nC83BR8+8xeJ
J6fUGf7XnOf7VAZVYFG0EputzgN+JFxulLhWNtH7ExZA8s70AI6AxJLAPocHhCBnpgVj+ejBxdkF
8Ptgy6y3nIVdApLMLZfYhYnHmebrIaCGbJMSFv72H3tN7un3BP0KHEqaEfbl7aakk4SDvcB+jZts
7pWa5sLJHzElAKhBEv0IG85muL3QND+Uu1k+ki5+VMdntBrM+xseVT1dEgOgLIDG02hXCl56CDsD
a9jKIeXHHQwuxBw4m7BKdTeZOf1a+RmV0DUcJTotaceDAHSoKU6NwZxfkOd3TRat8f2jtOSawwdn
gUV8Zlyh7uzTg+0JBEEBj7QXvZg6Lt7KwopOiJj02ZOwA68TnerKiO1cvMMpwUc2t1fPQg/jO/GH
CB2gDwynQcCUMcQY79eA4/OKDGy8MHkBm/inHtIhFz6pgmjceekLhG8McgQ95LYfUU0PTunpF2oR
hfPZ83I9uFH51Ssp5ECCGKl9kku2IV8+3v1bSxxvrDChU758m4uHHV1zL7DKqM+Sas0pg7zrENA8
Uv8/sy+Yw2KCAx4lmB12S2FhJ2yMp0sSjxFZaefDR0UFDNBGQYiAyBudfQYUQl+kIzzjicFqcXxr
QDe4Mmet2WGiBWqFeSXTIA4KQoYwjuHfag4+oprJMEpaoiIG2X9BGtlhS8FdK7vNO/GvSCMhKKRn
tpnjUa6FcnKirhzaSlBLeg7M2u58+Qu3a5iEGpDLfYlKmalsXidkPQGrAuoyAbgB5QVAqcDt4pcE
N2dJseSIsRqGfwNnsB91PyESkg1rmAuDVvs6evDmcF0Awi672HZM9eEl6PhnnFHboRE4U8LW/lGG
BTrCDRKtyIRbS6abTdHJn2g20lY+54Yc6nHzSvfrb9ntmT/ct5flOeK74jbWhyTzwV0QLzd8Yymf
4CKdQycnimwfqjS1eoIv7cPVObywVkcd6p3wBZdNirYTpR3ENKKTA4PonU+frfmt/r2ty+++R3Hz
P6LOa0lxbcuiX0QEHvEq5A1CQtgXIvHe+6+/Y1Kno7ui69apyiRB2tp7rbmm6Z5+CrB1AC2hM+HK
V9v1rHKGt4XrHVEkrfRkPx1OlH4IK4eylTRzPE6Sy8vCY6/bjN4d9XK0Mh0at5jyx9n3BKwWyM/Z
0gpqsv+0LIzg+hf7QanITZH6izyYoBmx8y23UaWr0fw1wt7s798MYuUR9R1uRy/cUN+zodyZ9h1N
OrGwgli3GRSidSxMsJnXrPfZDA9Ni7v8VGDPZQqcFuIJUmRK8LT65+EwRq/anBkB0xVZ1Wzw3JGd
DIYyKLTxPwaSOof1EbOxN+Wk5isH78wWT5MQlKj85EdBQZoc+k/Gt0RldfBOZghChAt7G9ezYn4R
qa4jltsh3EZll+aNOVaxNW7irnPFxOlpQYmQ2r2aKhsLusjPMyN9KwJtmm+glVSxA2qy/mAQ2AhQ
a8Axd2cPLKzGupL0y2PpVpN9ib8qZnhogfUELO2Q68ntXiVQiiB1WDumNNjsWAgt4DWMH3zPhr6d
K7aCbX1GcKBTVOZFWM3ylFDYn1v8XwnkhiLizs2yQ2Yc7XVe6NZTNfQ8dnPYhF45rWAJ+GV97Kzl
nK+ziKzA5SsWJYdELThuJGydvBDM2/iglDjhaHFjqEFzr34euV4NWmTKlMDiSf4EVkzfy8Dqsrjs
bG2J7VWVfbHWxjmL4CQcZaEIIKtEXL+9ugxrUbVJqT/F8dngs+Py8cYB+ejU4apgVBYSY4cT0KyA
qq/oE/jL0LdfR6+Dc7T/+BA3YL4oJcHWYaawZfBx3skJo7WtV/xxJB5ebeJUYQJRk3Ym1Lz5o4EG
/+bNm3DKT3jxtz9kmAD3Tq/uZhbQ9WzRSlcC8achvUPyX8cNIs+hytKs/1rjLTTta6sAXwddosrH
pr/UfKXAZILee/nQs7UF8QbB5XWwZXf+SB2e9zgKZQbCHrxvzQEf6UMLzhKyP70hw7dwfmxd3Xvv
CMxoZNjYjOVNhQuVPaabqkMaA4Tgmvq38AwcRaNahaxZx2CEdasBVtFd9YdzhSjwlUxWoIWuoZUS
eRU182YEyBBX2zC0BLa3hgTbBTeevydTipPNU7fnKmSfTGzTY9Wqtp+jKgD9B+Uy5ewlLM3pf+kB
VR99eWqUGvGE43Dqr9c4yl55gLDAubG/yCATZhyLp5o9GS8OUH6GdOWjO/1G0yrCxmWM7H3A/e+0
sPTOBlOSqlXguSPI+2XCHzzPHOfG4sCh7e5X4OIgRXSv0XttPRAaYgGy7lwxmdmhMdngarPK6uzF
MyTtcn+BG0WBikcqxjWagPIbjlNODvFh2uRtitbD198jmB2srxquyYhdlmXMmthEPA50eQturYm/
eCMgwuUPl+gbOGFncF8OmCU/mYDnujeTNE7wb+C2egGNRi04+IEHZMGl+hlMPbjLF8+AmYO8BpgN
6l3c7Bh8Yq48h2OMxz8JNlERYxIgkL9D9rWuc6NPoO4DfQqFG7+YOUqFPxkbYBt8G9hFBe8jf+gM
h48/7EKYZWEC9ZvilKJXG4+uzj13yv3t/NgpwBwrAQq1m8NrTs1G933O4IdqaPrw0aoh/AUq2nqt
T36YYUBD1f+Kdh1j1gxgXa+zhjvAZNNGUHMbut9gjYij4lbSbds8Z1KfgbnTH7UOzsU5s9wLAaYN
7josWpLI4VwdXfI/mq4tMqq/Qsro1n6DBrntDbjAl5jiJ7+udKv1pBl/gx1BVwntItLea5/CJGbG
4E+SnU/CySbf/n1bj4lJIBFPFc5OSJFWKEEqNsX/jdjGWREKyh8RrZWaiVUwBFghsqv8tDEp5SCL
jwrBAd3Gl35oZDRpg0gUoF5EWBkcKTCoImkrKaUrwSWadHdodbhvZABICNX/2gUXUmJ/+8c/zhiZ
3MxXfuu8fF2CW16jaDgGrzmiumcqActnOmlLu7rYMY3DIDpBdU+3wDxtwWUAsbEod7deCQVnfE5f
zGSfPYC/d28NNz5DLNt6w5aAD6LmAtD/2dNAFZUkc507oBuO9dBdnG4r6NXqvMdbV83EkXvCdDzF
2tx95TQMm3ydbTOELhTEl86hU/lj4xpzl7ntaMSz03zVagYnf9uWvLNoPRHto51I0N0FPap555xe
uTDMlKn/gObkHMCmp52IM8hZ8sbAb9GaU3ICg6eEtLLnGFjastJx+YXsWDQrC2gicIWgu/KIbVXH
NJNqUF7KCVkmxjwMZKczi9n2sCXwt+mVIszC3ibYoWjBFaa1t+nqB1BUoZrjZ0lLhEjFukSrHGvf
2c1nEuSdDfbbEiuF9fMEeiTwowfAT/lOoWvjjO/uepBjr4P9E4eW1n3QpJqyX8B1jARLoCArV/9b
T5D50jphccfkuuHKOwCtIZ+iFEO0wMqAcbCzSdZ20SO99uiyhzVGL+8YQ2vakiAxhW/Q/o6A/V5o
nxHFFFNjXMOPAFOy9M6BTmsKyg9T7IsflkYm8j0U5fsNBtCpZtIEVLzTFOpxWKi12B25tlpMvQ0o
LMHG7pHJ+fTxdJqjM6Hu1j7m5/I18A26rGPvjep9XJ4WRqtueQqoAXD/4tzZu4B/NjeAUwCgruCk
/RgontoKETxmjGi/2dnJpWHHZH/+gwa58ZhO44mlYp2zoC/kFCfogw6Mx9phAsp8x64WW8Y2rc0n
pOVhxvwdXbxrydlNDdjYnfU7qHSez/QwKPG1xMShdFhpClfPaiOOq0J+oqSZPwuwvyQcu5IKEpBX
yYi/x2eCAVwusZpeU/wCEAlwVi0+OGlWLZR43ook4fHKYtTL1Xi+W43FHvRzdbaQCLFUGXi7WL44
nwH0CAR7H6t74AhGX8AQl3mHGGw1/HNerXRu9GQ5WSRbWYS94QGjuPKSlI9o1X4Pv7A1ZcK5pO41
ethgPkfH2YZJG8FejoX3aBjj/bH1N8snhmLn4QfDSgJ+ORCvG5OxYINfh7+rtSYgDPosFi9mHT3Z
DIJUpzI8/B3a1KXrHJumGphH+rJJPG6tvi3IYihyUf8watzPShMIhrs2jwyebvtctMUN9EPMp/Ah
nBUDivtyeljWx6Vuf4KSgEIjHsqxRSzwSiJwAkkJLg1quURj1XGJ9V6Z4AC4EdzvFZUiby3F5Eqe
lSBSgHPwWw/YpByjNRY0Nm+I+Gk+FWgxPYumnA8TOcwWrBuHayZJHPfiZ9QzloeKSPlB6Fh8tEKc
m7trn7sVQLFhVrLdAkfDS2j6lEeNyGjxyFQwmw71DqHkuo0u1BMnYVqXOIXhuEn50QCk/s9cE6Zd
efxKS/4a3F1cl77Vx9JL/orjxOhXbZICiOucFZLDARgfKz6+mirRO7MX2bspnqYPZ86uxOgAEi7U
eCpkBCnqFSW5gAQ7uk23bt+woTuGIgQUoou3mn7lFFlsoz43iz/QiFALkSwpi8H9OIha9ERg1bRu
G7sOFdersgLnTzZBtjMkk2eb56Axp7oqUDKEXAfqIv5qQ3LZgCxS2jPKeWaofAWNkAdI6RRySIVh
SCswHFbM/iE8waMg8ZRuyYFnh6POiYJ966IqGkBYx1oKjiuEHRcITuhhmKZIorw0nd+o5fXK60jZ
rSGiCh9Si4cLXhVyaxp6nlDSn2qDS1Jj2TIVaKH6hvUJPGtyf+Z8VF4Ff28HbQSwv1zRsV91IeBk
4i4YNsoatDViEM2JAm953TntnGYjvD7cI97JDVLsmtIICZpmGS0UGexRdLqMrWmRSegGZxD/Yrl1
1z0NHIBKpQYSbvpq9Xk74tSeJJJpC7jXO9EIgsvFh2EokjLpZ0ke2GJAay8uW0idWWdWgg4Nc7tX
kf1CnU4ZpGKAYCtvwl6t5Cew2wvPSAapY4YR0XG4hSvbneyBb1fYx1wpuLcRDPZKUvCuM5jcJfLk
GQL/lceF0IjPtJroVKlEIXJ8wIrsfWTEq/4WULRGv03LCQoMisGOOtxHcMLcDXN4aklG5ylECg9A
4+1Q+lFjc2DArKx+7HVnhSB0WITN1zdiTEoDXJf5tFwUvgEewo+4freYeuHvkn7S/nwJNk1fCVqg
wGkFyxtQEGJcNeMmj36Jbb85q8BnhzVO7vWhTRldXIqADwGp30/TJe3dz4uUBLdWEsfQWKJzVEtC
3JhQ2KSbwWQBesOS51MQbICxFFzO+/A943M/lvA48YLCXA42JyX8sIpd14Q/l4MdPMxrvh3V+0b/
nU8w3CzjgT5xjUBWus3htrPvNId84CfzRobnNAGIA54cmNXAuuaXP4zvPn2CZQPcwQJcB/k596gy
pElMD33x7c9RgSiEp3OM9HQYwCtYdQGhqBnX7UPlUWbL54G0qlnNeo6uVE0pTRW9JE83j42gKBAL
uvzjUAAvMjqmhQ88Fff5ExaIIig5xq2NtwvliXn1L23MRL/RBFayLmIjmcC/lmYAn/pIfcEYAghe
U3LLOkIIObKfk83Ad3L14fhbhHN59eDEI8ZCl/gI1roVj50NI3+Z5m7czPSdaZLhRyIWAD13I8Sv
FXPFS0A+UrJD7MHuLTt695icyS44qJPSdyfTEt+imEfTxHOFWQj1owH4aWNlw1TW+cxF3ap3mm2S
ktb0w1jZVrAIQlS9+MSv7IFbzKZ1gBTbv/tfGLG0QZhDzDm8HlDQWQSEmzB/3NCmfXHkBMZf3nkU
qJ5wHtN5VbYxik2ri+b0S0VK6AvJahimk3liup3Sp0W/cTdnLtivK4/2+oghGXbJwKw0hFsHc+w9
4TDEp6GHQb4DD3oPBVkpDMquF19Xpk0PeMoV6w0K2OTohHi7MfMSOo1rAq/Xw/qf0LR395nU/6C2
wn3DVMpf4yf7jfYdPtYV0jKGgthmSkt0x9l00+Yz3fp1QgauGAzHa2jLCd2VvCSVaM/YnAn1eb5D
8ULi1PLpTwIwp4rM8VhzMu8Wn/RjU2fBAq9wv/d5bVgZkgvOLRe1ncYWiceGqBAdKByUUInF0eXJ
x8T6g8yJLcs6WmdCqZLEokDpz1kiyw93WohTk31ZOwbPyiRdZZusGqigg/7LC8l4usLFQdWjVziw
WsT5YwRF49+KtYIxRLXFx50AovIe+cYjCSXYTbI+9b/yiGPl2k1zFe4y4ujZDwTB8dxhlUuK/fKW
HTvoryZutYXbvC7bF3t/iWU2ma4cwBmBQ9h9R7s2byrQ7kYLTieAb3bFeXIJNrywPHIbzFMapi5N
/sVxVpx/+u0rdvVFcL9/Vso5o2MZwOJuHilSQIVsHI/hiEO25nOkAAY/bKA2K7M/aLvjB7RjECNI
32RV8S79EoxPzGm4L/r/B/0z/GAqYXYj2KAGAY0otD7aww/9N3Ah1Qd3kt0bfrDeIIDmqc8+T2kE
IEXZ9EG3j/8dCCf7xYu6aziGFv3vh8heXgXJPlfWvFMwKcDGTAE5Ocnpg78enHOa/34h2WgfXuer
NvvLlQ2o0DXYOI1Ut0AGfCWnzrb3sccGu+Yue7Q3R6vcf7L0/l7Z2VlRxvdL+bv7wiMcX2bsMASI
l6kp8aOg6sOKWZ7XR//Kbnz6A0TxWDBs2P3KUKE0+2jtr33OapYhzutckO+/1UMO2mpFDlrTqbJb
7zySMPbz6pKA6xIInnf3id3OH2i33oI0JEXCE5MGR+CxuoyK87XqsEncJqtSC6E541JoxZXMx7h+
an3AO737y4EPn7LvnJNDAPsTqjeQarlfZ60TFfH1C/gDdGtRMS4MptNYt12RagkH1BXQbCfLdtbm
jUtJMtLMkvk9xyi/9a/cfwdukzh88PfYJ47sHLiOIBYk7/AcXBYYawqY3MIK62HU/ttmMRTOM3PR
8RHXoDLY2TuMQaUsJFeI/fbevaKIQMkRH+ymw44rMj2KVrajmjPed1ZeDTZ8meXLFYhuPBn7jpYD
/QteoUfyMOUBCyrBKfJvTeLZzDKdftklpfIp2pwqriIEtKVVgwJKlRNhbdmMSc6XKdrAhVi3cY8h
lHeyKhp25ucJwLEIrHVVibl4xTAKWZMw8ViYeiFavLYOKiqG317T8Hj3JH5wgvA3RBDwEPAo0H1g
5xirZdV+yr+1HF5Z3QPoK2+EaQv7yXOO56LX8E7Buav/lle48pEow7VRYK39+y+24xLu82/6XEIv
LkybkgpXlGtWJ27jMyYLma285BGJ4WjbXmNWDXJ8dnIlX93MhML+4eb+wkfXJRUD56/3zgkSrHAY
SOFF/CCQM+cGY7cvww/L6HDUxJcYuYJ7iTFZ5e8UBUD8piWNC9b67jpBJ0ZyisUJEOL0hYFrk5xz
jksFNHDWBqfxtYvL6RmRbu8Q8ItngI2fPZMJxbACdK2N9p+Lvjy4yzyi0wY3Xg9bmZ1Wv8M6Z/PW
baBgexLIm+f/TnKuim5ohjUrUAbkkIz81EzLrxQi8PmRFMVYvjN2f3Ocoyb5xXHJNgMciXuCYIw0
lhzGNIMMzkQqNio9ZhJmzrrNUZfgKMMTxDHAIrDrBM/q9yne2i19lzy2JRDSZ/g5brekhuEctdlh
vI2n7UsfYTydEunH/+bxWMt8jC8/v7O1gr2xJtYdPuFwTOs2xKdZqwwwSxfAHhOIWmwN+edwOP7l
2WpfZlnoYaB8/VoJ95c+bzwl41ZqLt737/rwATAAQ6m24pGBOMS8YOvkJCnz2EvZqBXLZ+fLlVnA
B+Xj5gmzIf6dl+Tb//9XnuOSnftJnksCyyff2b+fwbO9C/IsRyvH0mI/4Gf72X+xtXb27zYRZ8g+
wZshWcGueRQW2hOcnEX+u4P85KnzpR7Rlzt5nmvtKB9hFXAz3TUFjf6FP+vW5rwqabTgIDywygP6
vREVXsrt+b1rYnj85P/e/ELf9N9fN9p66cwnhZrvZr0sZhkIG286T2I+wIfo4N9lKf3eGTd6ykXR
tZOYcG3xIKDqIQadmBM0U2yDDGqUGMfSIuTiJ0164y2Xs4CmbI+/12I/ZsfUJ91b92THwEZiJfD1
E9/JZ+cyJHsnP3gHSj1SNhySAG7sAeza0RSlWPDpc6e1irSWSKAbj1VOYMZf/q0QJblQMGpZ6Kl5
+rIlv/O7voHzhWeIBTNMAN+d2ImHP5jDoIm18N4rUjkDnozhn8XjOGFjUjBlk8P6xbk5blCA1zgF
lDEGh2/Sg6BCny3Jvoh0tKd95iMAd60VfvxnpBtNTohLQHeOEm4VnOJmBnN5MIkuSHbRRTAMiIsg
VJ1V7wtuwpQ9NpjVuDfEou1Ktp8WOxUeYjGGX52GXcuMvLYyr14l3qK48L9p1TqT84HRINs/2LFX
f+EqyA9hOpUXbHPVW/XKnRdKmN41nDxTcEvYYehxK0x+qPfYl1DzdnYLtKFO8U/b3iowRg1+9hUm
QmkMpS68T4E966NSyZZ54Rt3O/M5VfJixdM9PWCGv1AZboz8nJjDxXGgjOW8an/akoJhAG1N8klE
GK3zDO5BLYZL686QmyqDA3k0CrJhSB0MZfgRaLSBZ9OZKWUh2gOnaFIJHtACbqApoG7hYdQ+1XCu
+YcgexxPYz1JVC16ZHH8tVUtSRioIAR6VKpUZDXMm+mcuXHsLLqZRqq6VOsIGSdZDEVK9Rq1BOuP
x177zKdF16SnjCxIBJGtUQQFivGSfQ8Kf0fvEBldQmyRE8tT5+4ZHZ4EX5dhnfBn1CcFgsnJzEpW
vf1AeYzGaMdEGf0iHt2k3nNO8CUZSZYoNA+tA84CF8JdTjEB8PvkkN4yLH38R7tBNYIuMV3zmQ/e
l8gOPhSS1TvJd24zfLUv2SXbEfbUCM/OkyCOGnJJHSbUWt5keblxeG47uhjjB7pUKVZ1rechgIj3
QUvQVzaJTnMtcx0wGtSLjITbO0U3W3I1ZWavkIpJrLqn6r6pw998DcFAxvhMXf0huwN5rLNLj110
oINjF/Nxa2+diV5Qq6CXrXDu74hPolWl0du0a8Mzz2zwWgrCLgYaTm2gbb+kp28kVapVildZ2oM1
FP/EvCflBUvl9qlfGm7aJKRu/hBjJc8hsEGzW0l0egjgQzL1ARK5OiCtYomIrstL0TzAW4PnkQLn
aVFIyYVKmxXAYmEF6ZTRiipwuKmuYkOyb0gs2dcwv8Q+CQ/kaQNz0vaNh4061r6vnTMCc+bAaJyu
PM1lBEir3r+0rxc8E9It91Ns06UW4JE35k/lF5faRMvuOItr9gUfZ8SKCA74gkbbsErtKzGijfbK
bbYL0CkrGXv24j1Fo47tQmYgnmQJeXBbn4NJhyEErW3wDeE5QX/llB/tXv6WI2aRua7N8AWFRleN
3lI+a5iIOWdGNEFg/0WR6yONEvtBhwqFjIkmllLmYE8TDlddk1U4VlGiDOoq++6UQuuC7bzMJK4o
PHg+qCj/JSboyQJa/mXalNlH5b9cDASd3JaIlFPZKXJrbGaytK9jZL7SlYPOHn1sgvlspVZ8xCiM
CQvtANaQiMSr0hV4AIZ8mcMDXrCdekeydN93CDSLYsfyc993fRdbYMvtuFQ/Pgfwv3NLWW/q/HUS
LthfmdVcBwUev5X9WPj59NYalxmXdpQMJ9tTthXEQpxEbGeCEMjQxoNPxZuiZ1Xk3dwnYB7bwvTF
hL1oP/BMfLZ2XBhGxN+QxU/B+YNaCJol/o3KaBNS1qjx3cVH/LX526Nzoic52LlPhbZBaY1dluuS
N+Ios5MdCp2DaJ+pgBs4s7Y+uZMl+Zjj8Ws+Q7T/6h2LkBgOMD4PIO13sO5Sd/X1X8GJh45NtNYt
ut8uNJR6PBnXa+aa5ecCKpZmRDDTaxZ4FLAUwNwUBiQ7ZlpPm7A6mt377DqDYYnvwP3ufpP7sH8D
X0yJi4wpwaNPrwgXEOpR99M7d28xammujYdXCkb/p1gGEc0MeXNEtllrx/9PHB6T8D54DvCJ4ARB
C04igtEhGMJ+0ZogLtn5N+c1QmiC1ILH6zEqtev+VTcAkhvZAt5nfvXu3j1Eiu5cWovFjAeBS7Ex
4fBB23QzNDf01drWdm1oDy76SJv0OSaO1pYhDdTy31pTrBQy9g3KV9W3ODuw6NWpsJKf2JbczJc7
1U5Iggdwz4N9A+UqtFMTxLBdshBFK3eVtNTsY9O9g1Sy/k86NAB0SvmXPvfFhHiOkHp5zn85SWIb
MPRY1c1YfgIgukrPwBHCVfjqCqJo1V39NRJhvmNEK91vcpzh/hAdI1l9XJ0zeD88uGbeiKAU/ThT
BeRX2wiP+26Z7obzI3yGkw72loR/KafiOqA+c67TAw3LabED5R9BqZlAymJfa3iYvtRusKIu7MkO
GgY+/QYXcraHP7EFEKX25dfgUFsSsSW9cSN5LJXxx7vf/G36m/52I3bxdbhaMqeo5GsfD6VqynGw
YhbbLSVvDE3ikl/Ovp0TmlZCP4gx4IovWUXgkD2MlKL7EFAXcKuaMuL6kgQwwaThh5ik4K1UVdQE
pBWSMfVyEYSHD2p/5PYMmHHoxrTDoxZ6IkBg221ew0q2nX6A9VlYn1F9PsnPYS0rd6rsF1qW5+TC
lHRQXJAJjiG79KAhkYo8+vCHFmoShUjJtaBO3DqQJ5VNQCwUO0I2Yx8wV9k8DUMhGtucqAhgGg4V
jg4DrHY9fwLrvUHzeM7bGDSA1arOvPqrDCcDENphaUiYLjbh3UaiadvWFzmMx3PtF7ybjXiCcUc4
R2uMKRU54whuowdppRrwMGjxxQtHYNg5l0I0hrXRxJ7P4XidiDRdR7AbbaH/P8spaIr2d36huut8
u5CliUDVuBZi6IrR2nwegvzReeusJA6MTZsyLNiSC8h8gXN0H01i4dJaCGhXIv0qHzvauxWBVqay
OGEgcJ4rSkuXDRiVE0OABj13SANMLKUOzkNKq8wFJW/a1VcKTgXTrLeIo57SpXSa0Fzvwc1h1B4/
oZLfkCPB5iWlwgTG3ZvswHQmRR79ukXutevKAgYbUP4ejwo8Une/qMy3qRu55eTIoNUW6Zuo8weL
H6+2/KKwAum2T2LZVkfXsDEhxvQ+3cVrq8RzTqVO9VOM9SEIOeWIXVuJO8GoAoL/lVoPbORDgDRT
8xBHFPK1fSPa6RymAGJKyByE1mqRzWDiMlre/PgfJXjTVT6AREtyopQGmngRZya2MmqANmUEBATE
uGZ5RlIDIdezja/vkDc95r9+ATrLCvBreUNf8aBPx4GjxbcbP8IzYdY7VdjOdJw7rukiA45q48r4
yyn4DZAW8hP5ikO8AsCAh/M74sGKgD6w8LC2cPixtiHBbUC12P605RzwaqtRH8cW0ALzi8vPSC52
KLYxIHdtW3nkhT5aQbbNpJwKXVa2acwCpaCmQ8YkWcAahwLHG/d9xTvs2EF9sEevv+v0gOB4Y52M
VtONovZfNfp7QEfBcxXbEfj1iHEizBqdd3CG5bMHi9PEiQUpmahsrvgBsy3qTYz08Uj5kOiktHqM
p7BkEjai4q0OBqrqlqeP5wyLJmhSpH9SQSL7ztW5bjnJT9w/w6odTBVrAIGsEQ5ibFAWXDfCb6zH
EZ3Mgs0vmbI/EMxHLagw3K31WRyC6fQfwiF/E81K5KGul+R4okDB1OPAS0K9oR7+movbqNh906cd
WjlULPx53Aeh1QLOGWYO5HP68pg0hsMwjhOqB05EIV6gAgnYggN1AuYFgsYlBEHxYOAcWx8MN+UD
z7Dvs2IPgOwcfih3NXWGcE/1QERoXyHeDOGIzJAdjrtmwFuG9YeS+PcPkqutSW3SKB8KoYF1UZn9
QNF3d5B2RTMViA7H5M0uMqvXfsA+ESmMhHogq/fgUMPlm/S+zLeu1odeDaWww+bE1lVHP7wlvqTg
YHpAJwfzE0Lwy3whhTdsOYhCZyMCQqY+cKm7MtfFZgBJMXknH1cf6RTuBqewkU9gsm/dW6hfImPI
BRcKS/zwJhnnOjzyNy0+FkONuSFiJLvWb1/k7KwTjah3JCrifucYzRbWiIyyg0eDHbMC9C+EXQzc
7y/BForNPqqm8KOdOuYpWn1IaiiEILyuo+Ow6EKhhbWqPZfmwgtFcrgDRlWSJ/xc3Kxdmg2I0jIk
0VXHq9ysA9GrYLsxELeYf1tzWACOUAN2Yr5XYmr9u/4rHBbb+6jPHN6u9/A7k26aXnieYs+pNgbL
sRZ3mu2bb2TfalHF/RqkX/2B68TWx1SKl7RCjMcgcJjkIpzs/tDCbV3o2DiWtI5bepXynG/F44un
A+6tpkMa9Qhro78k8YchSxPGs5pjnXNTQWygdLAgO2r+mr8aHR2StI8iZsjGjZXBStKAQYi9wWxn
PYc0zcRq4rIbhdU+WCY43Xioab9lOVhNNVouVfcPfFRpppqdTZyo6j3IkVIGp/kDJEow+RTo/Nyl
wGX34vffVLMUUnuObzti1nE9Im4Fe6vfRKvYwpqP/mkIPfLVp/+Nngn1OQ4/7KyAVbwNHYJAfHpg
m2zV6Oas92CrmsDMKVULoLocMqAy5Pj2mFfa98E9LLGHcaiAcfHoqxk5sUW8GUAcbNxVu7jbWNS/
1GEySqu1y764Y1QQPfnw7twJ7DoayXJeodGTJy8XYFZ+oFji3DtDPFtQukjqOgeJBLDUlkv4WMNe
cURAuDXxqqYgmbEPRp29WskCR5rw3o6Kbfmb0Up6qxRbIRdbK75/tmmdhuX5nVE1OxTnH4FfnAMJ
U14X7zlKaoGjAAehkHeY1pTo2AZ5x66s/9S1o0kzz0xtiLUO1+BzD165QhPgMBUkjG3bPY23XWJp
wzqmFZ0o6GFwYdocPk0bjKPukzZGkd625V9tSWUqc5au0epj+GHw1gmaXWDmzj7K0YEtUyMsLzbE
cdetf3k5oxFlPn+0exiLqkL4oIlHHsxVVpIujdOLGqePOUG3GHAS8DKV6M2j8GBL0IzyRd/Jtj2i
DuGugdiGgJBcIqOziTsz7dQFu4E+p4ZTJkLhGdxR4TNg0byrTWtFAbIhW/fr6Z4w36Gvf7ZeaGTw
38BJDoNKk66TV2l1lEcQQUZ2LpxPnIkM+mXMJpXDnU0DjgkoOSSRB44jBOLY71E5vo/qPTYNyBHI
HKx4wrwwewuoQfW9akMKWzZ1HrZwAXSkONO5gWjDOXTxkYR7I7YNbnECuboQOuDFPAZGVus80M8f
EeAgy4BaWYVStY63/No4kzbfReTUl2NSR8SXRwdO33eEtDykVKz48PA4fcRLUlV+tcLeaYT/8RIf
i/4/MUdDRmViA1HIwNsiBnrSo2OB64CJGU/0Uk6Fok3g8gKrQdSMl1skBBbQF1zoklZoQtgsQOiU
Y6vDaxvXOo2R0ZacFtEAR9kEhs4PpNXuQjxsq9wvsPex6bLPNczp9Og8esz0KdiZKfSbQxXfVXgX
IHi8OD1LUOvWkiMtF2VCP0Xy1ppLyn1mZ0OsJ/L/HZEefbf/BOzChuWIHIUkOvSUw/jJxttHbGNe
ex8TpTsKB1zLu8iduJOcTxxjb51rKaW8idFBE7U/zkccS1IFG5xGV+6j3IPElqPuxm0Z0+GxmPww
Fr31uPTi+KpBiF2K34/LbCzmRgGNf5XuiVux5qyDwQi5EZcjslawQuenyGhhBaY5/3W7bXiZGK1i
rlDHYabWMewNoJRFP8ShM3jDssUwD3LsAaUdPYBXNJeyq4F1vYJ/zVuGPCuTnYIvG5SC//Hw0+dP
snjYstjW43XwIJbIuS7qsCHx3NU12Qff3h+u7zZ+EHwTDYm4c/In0V2jIPGkiUWTIDnaJRQx7RZA
TmtfPNY850WTFOWns+mjcoFUD170siF3OuuhLOr8r89O06O18M6dmrMJL7iLEZUMvLnxrpAldmGD
4ZVf2DBRhn1BDuwpe7k6rN4wEkrRjvDtpnZzt4KZaC1ahbBrGB+rdXmkz867u9O8MgD8gfuiqu5G
BmIjLPZqEcMjWmXiaR/95mysWYVmfbJqK3FWQv6HsMaj/GP7wKDDA+2zrLJC2rTRsIfIgQDI7r4O
7j6i7auIeXjMT+0y/Cj2FvOLr+iHQX8DAXFTnN73sFDSyajAXNCwol7McElfZSX/rEwpTh54zNJW
9pEo7Ppr0AkACO0XH/sIv6L84Weco92Fc49OmQuJyatzhucJXcEBOAWnWHkXfGyhRuGjAcuIKYSN
ciivxpUuNDRFwSOdQxD3Y7LOGhTRUKwbHrMVWDuTS1Y+d8hkJujJqtecN1aPFESPAMZXo3XHhaRq
3xteDXtQ1nwVHySnscY4ABdzu3Di0K48XAN1mmm8rObaqvY+iAfYrXbuFSLVxb5hg7BqPVE64jTR
LTz7d/pjwypvOs9azDC/dm+Xjj8E6MCRXC0o7rNV7xyngOtWE8ioPv8CGOaTvDh68/y/sR41/KdH
pf8crLuF7I0SHiXoWFPcXVoJX3HNe8QNxJgcdTAHjl06xdYdMM93zEHHnUQzugClcs7opzbUAgJp
gbU4D+7MXZSBWYVNyLSO6Q3aRFq3m8P68tVTaIZ3aeUaLQLgVv3v2qnmYGFbOoVCmzO52v0k8uC4
2hxu+3BTDO9gyiB8opRzth059HHrb08ceaQ2OIZulozQ2oOZHATlY1rbu+hadQwu9hxDpArrPITu
qrdt+BrxNjWBrr+oUvA4HVW37v0OEoTxXsnLJ0xWRu+vxQyid4u5/luO8+bgCiefnfqzoFuC1IB7
9a8eoyKii661Nf9Tu7y2zuhW2rwLMu7/hNDpbeFpcmBTwc2DLq6UYsUUPaI14UREE6x8ROTZ06T6
mFjVeQOmfCUuXUncMQlevZkLbmwP9BBssOXOOnT4qxhHWRCeKp+GcTXmPMS6ToizLy9ePR3bK9oo
SjSuj/0YbVqVWGkbB38wGwzQgmCwt+mg8PgrBZ27OQBpxaNnVKU9U5HJG3mbTE3ZW2pmaf3r5OhP
YfrjiXVkQ19uMCKDH+GWOG5wtwVD7Wx65+l9wERrJJ9MwWkQET4cSR3h9hNnuxyw87ayfw0h1AHK
G9WIIP4aFJFVx+u90y+AQN3idRcN+5tVMR+Dswa6MVAXjJ/Dzp1RSL2cwdl7Z6uoQudLbtrf5WUW
cB+bIQd1DtHNEmhSWKzc7aBhH1g1gP7RrOwT9zDJ6zkr+Ns27YB5qGu7fgKWx4RrxfqazFWjGpgi
8ar2E8IPWukzt7BM+aoa99MhHnpY+KvFV1wzKtnE2SNoNm2u3wmyUokgkElCMYpFUv9ukzF0tdft
J+5fe8EYaErwx0AzP/t6IP1Cw96W8SFDgPBXuo5tzjbFNOZho8A7+hJ/QSv9MI9TJ8I6xGNzOnWm
oj74jKsZ6uE2m4C/yiYXLoD9hG2AQ7ZVtu9JTqc8TahjKVtIC+LUXynMGrJJgBCBbkkb22MJCEkH
DEZZRZQLnZNy4kODw5yDGkcGW4gqsOmtSywGMPqhzqjDYKjgOhkfPJHVnjC4vmyO6K4s/BWQ0PUq
Cbo1q0Yx5QIJR5AaZJSFmoC9uU+XpnC5/ppP5R2gu2Nye/UenBB8irGlzyqOh/gM9ZjZMaBrzpLc
cWuE8Gh9Z+we+Q+F0KC/7gtaexsmgxtqd/cWH9G68XgGu3TtlAaNiVWalsJTfGQ1YxfCv/Aqe8xh
b/E+OTIcPKX4v/J3eD/SQmn5NsNyDxkIs10oQyUOUTFgGqFIkbADtJG88aNv8R9gKKa/2BBZp9EI
O1ob35WJpfkUJsuYB7j4mrgDDIIxAEFOu+nxQP8QlVdnQK9yBJ6CmhVEAFWok4lkJh/YQkHvVpPn
FUusN/lsN1kRzBoYcJXkkGH94Y0BRlT27jvz56PSMjzZqVwwAQB0w0/HJF0Ea8igwncc/CN8z0eb
NcNbX/AD2AhwBhzxb2SPdpvuI8IfpN6tUXyI31+kkrxLkICV+NKgdyj33tGRaQ67ZlZiryp2ny35
x/FmbMZ0zJhISY8hDqql30dgBMMwndigtADe3ZBalqb8Q3TvD1jgweIQ17hALfpPjMtbg2rB1QQ9
oj/TDMPF2ItwF3RHpwizAK4TQOALf6QvlnXO1WwzfMb8C1Mbw3KzzsPxmQgTUB+DIrC8WeRt4HqA
JxiNPCPjLQzBiiN6rYFv+ZcnDpaW4dbAeRq4e5tUERtYkfHkR0ZkAZ54s2+QkudMbOfVHxjxailn
Rtk0C9rRdE8DYH5nECSQp4D8RZkHTCSoKFM1dZhGdgVK1dCbi6pfiMICT5nMS5vdLXzAGn8O+YJb
qGaFSYFVbP+zjBSVH22Yu1zb53eLJNiDA8F45fAnTD4w7VoK8DrdTQtb/yUbh5n+6v/k7fz7EHcf
iEPFEkxproyG+jXmg6ATYlPCU8u00cRlm4p+79dm/3YRMeiujDMZ+0wBc8vLIr0idy4o/pAyAXV7
9hENibmsX0uEhjFVmnjdB14PAhYT8X8sNnhJPz4s14gGBCRSg2V5Cogr6tA659PfDxHiwgM/BNGn
tVBPwOVPMJ8TiMjMF2S73MF4jKPiiKEOY2LqGMAJe/Z7qMAdAo5PNgKBhY8UDiMFLdDO2RdyMwUU
8ZOYP9ZNPhEEmYsJZfMFWVryn5IDOeYDrgVpkwFWDOoUImvmvqxR+e7uZr8uC0bsApBdSLaiTog+
aHjp/941rR93DoBR6ijL2ueHrNzSS/2PpfNaTh0NgvATUUUOt8oBISREsG4oCwMimwx++v2as3Vq
d886APrDhJ6enojo2Il+ffhq9/Rqxv4jFO/nHxcDpEZoaKGiKPQfnG8GNnJyU+qxduo2sXbNITeB
2l+UMUM9FR6DM6O056f6JQpU/CK5d9gLe/AgZTdJFPh3AV9D3xUxqWtVKHvDb0Pusm28Vi8Sepaz
YWzw1GX8h2U8JLtgl5+SDn+/wjSmd7pDBxOQaxdineiVBM4ha4Z6n1g9HeYOt/wfiew0U2In3K8z
oaXdfFKoxn7DjQRn4zR64YTn94lJ5VZdPxcDnKow9eQeQEbPfj9SxeGi6ItlXpr5C0ZDPoc7W/0+
D36H69DJUrczwPEatrRPeFVEWFGMwb9jWjVPMEkQXuENUbl7fRv9G6WH3RJKSRdiytqX4OHFFjzS
NgjA7MG0P8QMK/JrMHf+FIFLWzEsV6XFVLSuFLXeHPn85nOmZxSKkSXjyOd5BEc/YmY7Tujl9VL9
N3PA1eBHwOXWZVhjUV4UvJiU0JrxHJByKOqktxDLVlpCzvMn7RWvPhtEycDPtiPIrg5Vd4PDuRvE
t6EqZtC5/Z5YhXl2ckEBHWhLPnyRs4BGldMeVAEkPXDtIIb9yetbPRIs2h/o66DDjCaS4EVPz6dy
HlYRbfFGGt2FvWAgldLeskmXpTramWMVhgmAOKkGsC3iunjxOk7919fFWKfKolqLC41QYJxVYA/B
3yqGrQUEK5cmn3e4sowZgM4uJ/4BJOix5GRS0c8qA9ahNLEozA9kyZdL3B5CRwNUYo0lRCxKBINK
StCNe2G5nsvb6JxXOIybRHDiHm5cx4NasQkLFCeQwqiRNvYoOQK3sr5/INnz78m+T4tTHR3cHXUQ
7CicsypG+rG2b2tCk1+rHl1AOLjb+IgI01IrYCkeyWg3Rlc4LhGNjEUHrv8/PtCeWqsS8SZjNz7I
ioyYqgFIq7PyKINjRNBjq9obj3z7+HVPN2EGDMhRpnOBbGE7E+3zxlDtH8II8nQGgPz1b/6VBg3j
F+CNGA4NdVXacK4455NSlw+HUXwuskFIp30GS/nPwWOEa4Sofa1y0/dfmm5wSGXmaMDgZOSw6Ilj
78nnxdY2xAIqO/FRBbqNK5qMaFuYBdVxi1wQtNxfKdKRKCrzvA7IzyxmnlHEf5qYDPJVVWyrTFG5
9M9EFb4eurvCU6ZaKFW/Hw1aL7d1HH6YhD/o4404VM7eTH7gA95t+gzXSq24jtx6nhAeJR9Vh2VN
cw83DB+y9uDsFjV2kh6Zl/eHgujSbdnuetlK02NILMW0DPtCJXLnHukj05NZpKiK+8AiqVhD6/S5
RbyGjBntNZTH62O4v2tCZCr7HvQfCBqw0CAaFaC1G6dGg9uX7FLPVMRVokCcdMYaFJrXksUi5bOm
Bj3b9dl2sMkU1w8kF/zdGne9XwSiKLi8jVHLbIJRa8zoEIKz/qNA5e20Z/TUE7+ASyPLSKGQ5I0J
u8zRvva/KPAhCEbWQDc8ggrgsu52siZbYHif3Yh6R6vLpCm/SQdPza0kTwuhLrPGeMXH5OvP7LSQ
d7r79jeg9wltp3fPIAz6nVbMBSl4sED6r239euSPhKTkn1LSOx3NobhWIkSGXYhZ9pBK7NwTyZV1
HPBrr2ChOM4p3rZ842/4139CqLG7Vzpo1rQfIJYbEj+JuRO2gPUyrAZ1F+Kc0pagjTRsENFR5dyv
4/BPdm3YBRHSnePCEeKpkrxOW7MTGtaeWA71f2GI0RyL/toeEsUZR1LCOZuaFTTzODUrKjPNd1rR
9mrsfMW/D1davriik01HHaFCfRJaSTDaesDOwHPRKrgOX1iX0htvHEQc1YuhZoud/Y52XvGb5bTJ
wyKi5dA88LEAMNfoMV4ZN1hdVJL9hCQN6cMHWB9TJ8PGcGtTxr7Hu9HveDvGy71ohaNp2Cfp+O0a
lXRnO1AOCSUgnvcGMYp1BF5vLlpM/InPTrMs8ihngFL+/DClRCIUyRit92Q2DxT7/CSogLchyRtH
2vIVR9BUgXGGuUnDwAxGLuQThgMLL/1zyiErym37x1iI8mLDW8z76cMqYHqRqRPyfgaMtAxLnN6T
2VHhBm4/PhyuBnYNVyx+u24PhACan2iYgdwZF5AtqTYUM1a26s4iLhWszK6/WWKjTde9OosOQVjb
GpJAKKdlJAaOiviKhHNtAFDC8yROOz0Nt6Udx87KbYmnSpRFDyQUNondQ+RqfIpKGnsRR9Y7+ZT9
IMIRKBH2oDc83X5T1lfeJP41PjOf9UZNjgxdYjVCBjneK6MEcAYzBT7/wGQJrjyDbn5z2mPc0m4y
I18mFrJ8NI9VoMpI9ZgotP2Y3zs8jBqnvEIjDdHhPuu684RAYCGqnkqLfOKcNEIUDriAnjyZLHLR
NDu8KPg9R/TK8+9aCi31oPWATIeqaUbFYu0VHcY2fLhQzEdQ/lGJL7jwZjBPgDTvjFOiIkeyXw2O
V5oYn4DcXCGYmHCipATmJ5NwTb/YazaDc+u7U+76cukXELLZoid3oJrMotyPU8AcWCB+ZTwcGm4a
+6w6zUJqWqNv7BvnTe0Ynucsrtt8jB1qLlqyFtHXaWN2D4Qd96tzoy3us5LfaspUcfTw3dCkqn+M
urdpUaT4HEOB1HBczZoCjao7H28h2JEycTsspu8Q+tBV2a9E4IMqryL8TFVkbiZXxhviQP6ietSM
TvZ61fMmxz6JvqjPR6rPpT9njNqburvqGRVaxGlNph298UXhmPIxdqM3Qv3cLSETWS0K/H3q0Q9q
UxRk6nidxkgvBdwsnitySz0as62I8A1Ayo5iHxbyoLs1YOkpfafWubY5pAVKC9PLiNPhtFebtEZH
ODIQXrVPjixx8DKooB17x9gzlwFdiG66XxKOCr3/2THodmf2jcE1m6M+FyBySYaGZnSM6hiSH7e8
NM5ZAy2U3ZcmNTxDRIkv5vjr7QyCtveMWya/4jLmc20iMVJ1HpqNbV/wOFfowI5GzA5Q92ugzELK
9zMhRVGyJozETq7hvWiwdlQgjDEKsxcEpyRlpXrid8lcCo9wr+dvnJ2jgd/7loFkA/wSZ84rMhVZ
Wp5II2JZvw6+hm9Lwgh0rOXaX+NvPTvzAYfPm+GN7vHJ6aIAyquiQWOsHtRURi/m2VrMZRv1hui8
M3ZiNJJ85qXFyARGmn5BUiJQDwK+tHxWpNji0f5HI7k5ugR6WyRpeLFLYneNYSeCCVOz2/wIf7zK
1zyVtO/kaWK5iHDe2NkeJ0r3U3SNNygVk0Uligv3h4qXfaYwLrRMDTD3BHjBeRDLqiWSSge5X5TT
Nk4vwovCAMFHfjUtiANUYRlliV7NL7PIiVesm/l7MZm6viRe/ioDRsy5Uk+uoOU1CsAk+l+omJz8
TfaiamG9JUxlsfhvYxPfUGe54aQQH0RVbI8En1JHgQIiol0RaqDceaEw69RTkDAqeXsklN/Y6H7p
JjDWbFIqzTC22s43i/J2XoCIF9TL66M7I71UFj/5zb3zNfgOjlAr/uw103VLD5GtrOtchwfuDUJf
wOhCUBD5QVfXGIKQL8iiqlm9jxANH5TnPVMl2JILUFy1cIfUeb+7Ydv5fJ8Z1whxaxYGO4UU1+j7
OxgzzZrdlkDNc1rxN6NVwgDPCQkjScmHONEiBQmfEGefJjhQgz7/XwqmCB4gSoCEATPwKNFpcPGF
0WmBqDscKWfA9EWLeZtV50mqBogrZIxB719B8F1nvokIUTeqcpxuZtFUkIzprllrjYOhbkuzPHEu
XxaPu+odUVpFz7Pt/oIbOjwokcPRQIxNpVscKGoOLA0pvLAacnopF765GcwW0gzPrvM3uWfIaV6V
paDZOg+5lD0X2GnEy/MGCYIP4mKSTNQZv9B0u/k1aPgIOPsHEs3w7ATXKy8mVZ0GF5k9BLK7pIdh
00FI07kRbeyDOmOPjxqFjpJDO9xZtSZDtcyNo3PY+iLTfbs1/53eKTGMEfug6sv0nekvEqWryUT5
Ji3tBNCcXstkYKUFFKeE2FuVLFaVy8/G2hQ1dVMpbo64ckeGuqK9hrqiCahEWQIXFXdp+M23bEZt
SRGtazAZkpkxvyYF3dKGlqSy7T1k2rEkt6SYi/Qow6AbtsxHHXDZekz+JheWfsxc69JrIAfVZmY6
RzBAexVknJPMGBsPS2pC3mVM7DbhUbyqNm3k6UBtnBuz0y+UTKt82jPr9I3pwilZGLXPeePDgodV
/L2L3hMnFLWLp7d602NEWBahvM7DfsbwHN0Rc9c9Pv075NlRkePUMFkUBQ704JGn3ZsBNs8OSiRM
YZYirZ2ETAzk0SYEleC6lGS7dlhN8R8se0id2vp0TjCDjbNM46cEOBDt89iuXxO+QX7Fmt+Hteg+
qnaRqYMAMRrXmOn+ormF3UV+qcV0ePtAo8GJH2VMawCpMcBCKCt30aGrT9Fql90OLrKUksH7OUy7
WIJnw+sMy/F8cC5OV7OF5Ci172tN30FfH0t8WLzRzGLTEZR6uEycfzN190hp/ua24fqYJWpVKNj3
t7gT2/42Gdt9MUESIVJRGIcV/gEqVcKHRsxFUAjNKTFaP9UB+h0/9+m6ayA8HQSj+5Qb53hcErRM
IwZ1IqiG2ULg424yNpEynkNqEK7wATdzDRFrPDo7F/McB10nQDw6OOBAXhHKW2sxIG3NqJYe6hIL
FB4QwWVbu3wEMoqn5phwyc+IP6GqL8eFCjWXxjvu8GZ8yGUZdIYiz7xaGNifNZ9ug0RfE31FH2Yg
5x2SXOuLCP645IzjBuHb4XjBVNlrZFF81GEgyoGgckA96n42uklzlgS5vdItGRqJrkw96vVPSE5V
HCnZqL+t7ItADB10MkF/9Y4NQVIfqNwkIAFGgfj3gc/7jK81CXPp0rAmkAUXE9U91sxKt1p1MJNm
9KQ77uwl/4gR4gXwdCzyc9rxG9z/SSXcTK0zs8bRpjKSOrDwbvVQTRy7w8Ex4V5rhibBwN+Monk1
uGzgL3cTwPaD4eQ5gbJN7zlgDh3wD9oAOqgjKWmQsgyMPgyi8jUiGMHRB4jYxF2AEklbwIckNikH
MQv4RonHkrjeTVx/5pT6M5T67evq5TQTcn8+zqTmc5HW32+0CojUnfcqmlACGIRAJyIUNoM9Cm0D
yN9ML4sAEhmfGyN7KnXarvn31fhlQ3TaMQw6yZXhSj1uqyQR5e8M+Q/yzRDdwwFwH17WW4lrweGB
HwO5cHLmqqyLsJpY8E22JnKbtC82gzZqTbPJzYHi00ODNUH0hz51hui43HoCXHKKmPbgoThmF9ug
xEvTBJwiUGupsWIO2CGbCBUSX6CQlPm8dtiISciYYz6DnWrQtRe3SW6jaCLqCelNRKQfMbLaC1GB
mJE8AHCBRhooVRvkIdSfVTKPHTJjy6EurS4jchLiZoQWOBn+fqjZfCTfJkMufvvUUlAUxUp8/awm
/FIUZcbCTx3WGWmHSX3Fz7KjMILfAdaVPhmMmXgz0IYs/BR4PwNKnYKoX/3DaiKb6b05MQgk8afD
jCEUu+PZL4UOgnvQcUedx+A7yI0gYQFR0OLzoM0I+5mmaUA5CNQGsYXNk/O6FF82ZuqSIcpvNw0b
g9tflKSOYDBbJ270czUSzl06vemeoEcREQPqMEnH4Dg/mY4eTTw+Nfh5QlDLmg1Th47D24YPsfUR
dUHYhZ+c55YDHOWuU3U8TyYQggTIiw0rSSzQaaGeFixvJYPoFYXCtDjBAu1mrE/ts6ykI+9AnF7R
qH/R09FGvTkxYVL5YhPPdhfwt/nhqLEiPKvjkEZxdCKW15tEdL24GfLM1owTtjPydGGgk2D9sPlO
bPDZeZvnhB5shaoPP79OarwAHbSTScNXAWGLatnb5O68NPzIcagIghCljhVxUV8LEEpyYNc9Gsw8
4M2RFZZml6QRfJd48GYYMaRRcchI2wYIedkUBgwKhDadX2yIej03Xt2O/R34cdOWwpXaQtW3JrSs
q4Ld3Y7o0HJyogjIQaEP+6FQjnQnqb4QG3PKOfg9SgqcfFkNguQ1Liws/RmcWT6Bg388e1YURsUJ
bipdY2RUoJR99ALcP8+YcvLh4tdgaTAa16eODnuEHv90mPpqS6VAUlpZ3LCyI7oBFEzhpPf0nHHX
FfObWhwQu3WGdehieDJVgktHbwQZHDzRNQb294IMLtjYPqVNpM2JKi1AWLW1i1Hx8sAkYC0Wqmeo
mRcKSuw4tDZTmqCF3XaElFTQh42AgveOAShnuHwMKOxjdW75TIQbjahybumra5sZ/3lQ0aDuhDg1
dyAzUIrvp6XFLYmUo5Aga0DuoygdxlQsNyZx9y3wezS3xbRaMXYITP9oXUbUICL/uqTF1eWFKdln
eeELLhVOWkKRcDKgB96Ch2QVU6grPCl/HB4mj4hnrQSC/CZI0/6A3N8wmx6jkqYGtQJH+OkyZcBk
/vI+BXLAZfCdHN8U4u+t0CmcZfqHTjmRg2nvDduzDZaDTUunUpJ3j9OutR737OvWajMl0n5AB+1a
TeCdCv1FD28zpu/QZUPmGDgsGKuVORQOwb8lJNQLM5gXXHoMrexkOiXoMmo0AdJohriSms0yJA8c
SlSYE/YTrOnl779OqSqvTO9pD8A+HAeAiP74+DAggwcbsoheaZb58xxUtBhXQMBIMPsZo5UIn4zj
RqHmAxX5NaY1ZUod8keGK+L0n1VI0yS69NdpPRDqTQYZhB3GlISJ8jr5VBgHeyQIAc8mtSHTAksA
OWWjn1R6PQJMAGiXScAr3k0RxX2fqpPv2gPDgJ73AmLkulohMciKIpiTV4xMIhvAN27fZDjqwQYX
hODCpbfhBqR+VlCdxfDdzclrIRJiGAESPqZRM+HeU5OCNMvJAPihHwV/z0/z9abt+3YfWIOFUeUT
cgN225pwruHW2OynCOKocFBLhOnTNlyXo7DGa1D+yNYJ4k8jbiXoDK+IZpEVeiOP8s6L6wHPHg9s
JaG+EU44ecueTcELDgqFSw4yP12qwi8nRsKNOaR4py5smYC/cIOh31Bau0fHEY2poeJ47+MdI8ou
bp/hYlgNesG58CE3Gm0TESTkIzlOG7DaHR2JmKc7CCZ4NI6Ys15wfwv2UdR40d8LtS3ubCgJ2DTD
sL8Rr9jHQIg+RiCDm81G0aPagKKs8scSaMwvCoe+OqfwObrLi4edza/UrSDLW7OfBNvPE1koMOxs
QEiKAEN8LQCeU+BDWQlWn84Dq2MICVNlDhN1AuRia/tEEHA9+Cw93g67Ko7NjVPqcVRzvHbaNIY+
JRE37ZN/mKQjqc8ThT6dkupsga5poTJh8BpwsDwuT9MFSdsYywWAEEfMYSk6ccRzqWTMskYQnYlz
6V7GHGDUIqpY2seEwEOLpOZbiiBzTt6XwQq4aLwaPogk5XUqRQY/yy7gohGEeXmoXGwtVMIMDKg+
Rh8x4QbKZk+6okueh24NivZgLBRa0qXRN/pQXahT+PSxiQAJR7CLUZ7q6LETGdSQYfrnUduC0UV/
OPj+AtI+FhjdFJDlpsmhBmUyWAcH+DS7umyuSl+ZGAXYDvzNKrRYRJLcGIkK+oMXNLYyUpxT2zJm
DiEJZx5hk9KMXhbn+haiO0vBi0OHdjrXhAiwjRiildPAAFBPnMb2trEPOCaDixOzitUUgFBkEen7
4BZF6sfIO/lN2PskcnIWDGYQq8R5SYc+u7MfYQOIsRMQZviyAbweoiImC+NhRuiGQDnbhzDm6JLj
6WhzQpZyFJKuhLuBIGWjD2bogs74OY1OMyHwFL/VOmKwaU7EGRUWnktnBX/kEKausepDF4eAX1RM
HM70JAL4Y8I1fqxJlZ0Ilig3cob+0Un9ZTrs9w1HFYGKZwG0I2I/QSUnyth6CxVQGsW5OKlrG2PM
M97VAaLnA6nRDdw7WBsxJA2HloXSkdeOfSpG7ibit/o4JY69PQRVMqdffOXBSzElFUocFyEFa4fH
k1K752+74Dja0ffIgedmIu2myr/CF3xmi7MThQxUAAZGyRJ1XF0azxxrnA9klegndHCPTI/W6ePs
891AKeyIzN5mok6C2d76uVOwu2hwUFMXTG0RoIUiM2GieRgqFBuMCAUjRXQP/dTaLvg8WAnMB8eI
yFO3Am5uhgwKU1u4uQ5rpkhBVq9gK5Y+O8CRpeJB843ihGuk+L3AGmTu0p7yDYRw2CSAHfPiItNr
gQuSYAamrZttf5lQsFi2b7sPm5Oud7w+y8TXMA1RhHHhQ4i7wflQ691wSQmJuMeCpcubMVX7AvHX
286KKl1IKt7KYXEwsao+tROIb2NKomPsrGQ01BHu2t/aHEwUUeILdwtxMA9ZbDQEo4zACy4F1stN
H1OixXGRg8DjY3IfU8WJyrgTeGAEpYg/OS+2yRwjnB02yy9gNnC4OEwcSlb2s0MYYJ8Po5+k2IlZ
5ABvEs4EsfGcwO01laXHMdFUI6qxSua4lCvGi+QpZq05fR9RpWCJcd+YS6YgXUwbMiiLovTpIOpu
BadkphUTKtDSSOH4oSiC2gje745EA5d/fIhSrcDVPSTZOXi6cZ2ihhrEkRDQzanxJ0fyiksXIaKN
mzJhzXEEMTjgySwEfCDOxRkjkPtLiKg1c3glinW5F8gtYJF9g/P/a0x9fEbExEyoMogP+qzIiBeJ
2UvcBteTNSJOwRM42HmdNZEKyB/kvKUMJYNrpA5YdUxsjOJnFJNAEGNzOLqKSaFwsVOYEgGPvB5E
GiwQnholIMUYHFTNDGIjLDwHM/4yls7l1BPqcZgIECm+X3wEU4oGAlo8GQcAG8qjcx+QN+MNlPIX
KsESn+hOoHrR4ExqamU4SdACBjHHCRFA8G8M8YzgzjGg+Hy8KEdGzIAnV45Sk1sNFBHgZEqolcg+
vYjmcKSQltGJ6rC8ijkaLIyCMpxERqGfyDn1sVqwZTYe/FVKtdGEciGhoBJDBhfSf0rQMGMkA1aC
BVduEDszx9/Slo6W51r5UgRudw1/Kiw34UmwHyleAQFcwUywsJpkENwaroFToRE2g2hTWpQc7cBO
u0qxbHPkBQazwqFypleH19246pWGjuC+RSSmct5lw45eymftDVTqZA3xnfM+8Us2H/qtaSFKE/5s
beS3TMRcuA/lD30SpNRIvtBuIEJuM+Dw6byJw0TMSxaqtsQWH5ANFWS74klxQ6SW93HBYbKslYAu
qiNgIJOoTuk9tIgTKsxOw0qTPIywP8MHIux6EpPiRYAXd3k06JB86ZeIv25x3/nUqUS/UrJGCKiL
rsVZrjoGvc1ni7a1pdsfvngREpk+gizMgHWrOBksoEgP+AysVrs/xKRwwcmMXE7Z8uYtloupW8kR
rqVWXIV+itsSORbmPuVBOg9e/DBhAHMgKE/gMulkgO5DBikCLrJ/QQPL+us0ushgYwdg0wyLgtQJ
LbYijroBz6yV7YSczyiX/plKuDRr//XzjlecOXRvxItuNMBIJJCsNj9/Nzh8ORoFGrTBhUFulfRb
iquc1UAz6SsLad6+Ia0c8L3WD16Q4x6tYRjBh9mltHA0+H0kLCy1AV+Q4+S9t1mECsjchaqtui75
Fds1NwEDqM65OoBWsoKgmUTngd6LQAJLcDFNC4HhpGpY5M9IOMCoFucy4+bOiCrAfGgMHq5+KPbh
rYmUohk3kMhuhHlKsN1kCSIkqR/1OJQiRJs2vAIEgeBPbAGrkBxLjLbp2SReR6mD7EhvjwNsqmbM
6UYpJi5yAndFngL9aI2KoK71eGKa0CySEEI95GTSlNiZOh6zNO8+Q9Kh6zJCkHAHI4BViZTvRGCo
HvkO9wovy8fmyM4AnHIRFIQcIfzGeUO8K+UQKJGFmxDPcBsUt6EFkiPejBQL59LI6KLEQwi5Q5Sk
4+BpuVw11HaRIMMMUHUeUfKlBsz/MAmPINbiAepuxIuJfoYIDnN0eOsGz+2j7uqwO3wu0gJy1TCN
ixiRQ8qGyHiQoHrWgbazIzuCQTmo50nYioxodggYWUXSeo5kbJ2iyGIf2l5OvEnUvM7JKk2EgZ42
+FFE3JRoTJeRYIIVcxC2xbI8iQfNOAf4yrEJyo5fpXEj59nZvUKUULHYKgP4cZ6fLrlk3LWUhD+t
FX7E4jqS5eMFCWEwdfy/3B+yZPJB+N7ZO8EMf+iGWBjsbVHs/m8O4CzBFXQ7bDpFOs6kGJntQMw5
JRzsfBSn5QfKIXp2ADNFMnHwaqcxEBFfI3XnWhPm3S0QBWBHThOcFPZhBs8Qej7JPY3hWL/XFOoV
klxqBQPtrQfnjtWK0U/Z0MYGOix2QBdhZgY5kR6qObFiFCL9LU8Q/cTqgpAy+vPoOjqTwL/Qb1J6
V4CLUtg95NsY22aLyIYmwSc1k6KL2pM+NHzcy+dMAQFkBzij6kqDgP9nunO2HY8/oJ8bX8lFULdO
2190OcRgt1B7aHt5hC+UngQxtEI2PiILh1lTI1dBN2rZnxLG2PToaKDSPZKYoIYrPabMVIXgxEBR
dANtp4HoDI5kZza6zGZKCfKo/4zJ84bDBbCvNC+loEX+qvxmRuDOcG6UjpZQtYYVHll9TrRVYTZL
C/kqQp3aAMsJbWvK+whO3SW/gP52u23MEeruHu352eyuJLb7njwnm65Fa/ed/oY5HK7Be9UAGS7R
6/+jSWM3eAAHfB/9xuwFre9tNOFILEqEeAa//V5cZudJZdRjkJemHyC8+3Jq8GCkqv2G0yXhKiYu
D2hnRKEwo1GobT2YdsqETL9p/AGHNRLx3HgAWrvF19u5zeHNo6nG388t5PVuxZVZAcaGvf21q+XP
9kHnUOX7udh+v4kPqZWSPAjOeX8gHRUxqZ3ZVGwicSnWEAs1CY+yAHXYMUW+r77RoOe7Ze8ZLNn1
muCY9GxbojMcMs0ZgS4nMoUaB7p0EtytTnIhiPzXjnO1poTX/NEAzIeUVwi2jwgJ0km+dpkYbuLz
QXawSmJRsoE9G7cvE6aQHLARPtsnEqXXDtLTmOYn94BEKgCeNCDZT06qzjUBAYAgsltdOEhI4EI6
5lsfGVyJcEtMCy+MadLfqFm7G95Hfx7hgQ47Luhtmn4MLvVEWq4/yt0CTLGPgnho8wn+/BNNm2dk
fRA5sbkLwaM4wdmziYPPEdCuel4kPwPVRX/d2I2pKg9zcpq0TcyiKyiypDKPVExcXHrGBQCPxS1L
CAyI6cOo5GNKp5Efw33E4cyDSEwBrk37tMoJq9H3r0H5UUmZRDJUvxE3aDcRXs3xfKE7X8MZEd7C
C65N95qalfwyY/L006+t5ovjoDpTGaGV3J07zYPTL7gpTFgcBytv9VO6FKW3lCjfxooykEdi5eG2
KHjJ9H8SypDbC9dikHgmnmTx0TAB4uzb4/H3tyrMKimvmjfNUYqhCHiKpqShQQmHCVtrFDWgEhZH
6tG/5sa5uDf3aO/tG1weKsmUTy9M0xEPYcNsv3I5H1wLDcRsHmjPuGtEh2SH1grTqsCVYn/MARFX
qlfdp8x4pD7FVEKPGQw8ibuhQ2lLA4hqmeqW7sGQ6FGekS6IxheqU/j1VbpiG6EdIhGNsOyjt7Go
QqRdu+U9IDT5/XMOR7tsYxCGtazlnQEhsajkQiCy/2R5aXoiClWtqUqLLJkWOyCDSK0AyydxZAS7
aWyvB+ALQmgojhJiTN7UVF50fNzYONCRnABLX384LPPPpMN8IkZkwLN6winRvDWVCdZMzN5xhagX
l4lG6FSpvzKJnOLr2tnzQxSJqbn2rHNR0t29jbRg+n8qLJ8lcI4u31/z4nObZTNYPTJ+zpmoQ8xh
YF4Ha8hvfN2hJ2xh2mgG64ritMgta6vLcZTav/7IaPCbgozUp8YAIVfjCh7UL4XQQa8ji37QNoM+
DiLjalBnsgkqZA+n9Nvowdyol4Le1N3W6MYPnhlJ0qLqqShMvSBMII5bMYTS68dcthnHcKdXWb9H
kcl/OerlbyEShJSjKVEvOqD/J+rDQulP+AE+mviz9BvhVRtSq8lzoqoWf3gbHYM97fGqcOmzPeC6
qVlcDDwhRhBauVYUM/EuuH5o3ihj6jL80vlPpz0byD+8sqaW/Hgs5Ip2fZV3pAVBQYvwAciSupOy
/si3TM+acHtxBRMRwruuVA1VDgY8QoHAYzf+HWwtgN6CXM60lKkg0MfRktY7lxs4L5PRiRUDKs6R
v6fxDRrjMgUVaqBYIiangCA9if50iMqan5u89nJlxr1Qc9tePi+hsg4dMS7iuG3qIWdTSqBaJ62U
wwwVOLOsXA9xTGIg+P1WAfOed1YEiowK1lvChfD2iQ73X8BOjDpQPQUe/RVQ5QqbGA3UEknQBpXG
2cTyXq5S6pqVdNrmSDIPdUSedvYLOW7S2JqhlmAiFfQs6VT2IoepiYiVxWIBdPhYIh4jMWUCbCCF
Ry19Qh4a0Kw3x551KF94eyzHhd2dm0j9UM5jSydWXc1c0KoQaWdhiB57rL40O8hXOw59AU/3RURM
83QK+khs+jIa/PQXEklE3Q1KohovqpJfcR+/xxj5JvE0F/pTQyI28ohN56JpM+9HJ0mBOnF/uII1
o4IKk+M43BLU+TwBqSChDhtIAk6oC0aJweA1NBeWaLKcG6pVK9IjTQlXt+g3usaHkacwiiIv+Q2Z
v1odWCRifYmaUPGKvBDg4oxvVPeDTNPdbRz5F1l99buJYBpMfuA1BGNhU1PWkrxUl9YGAsJTcI8e
5ISAdZSQXXrx3cen3YvyPaUishFUthheTNuQlRdP4n6P+usszjZ2b/qCdcwTSMnKB3XKOSw6aTVc
ac1oCHZRbyJzBfybQ8FblSOwWd0W5EPYiZpjgetBJ7iS8r0psxK1D8nQRGOFEQy6GURPsrESOIxw
3nj2zRTR7KRge86kVlSGoIHogAxI7dLl0oAZ/cMeENtrq0g/Lw6QU0X879DRlbDCFdOCaPQiCqeV
Jc+h+QM/AUCTb/CLmlNCm+YPxXpWiuaKbJNqqtGHMNE1QxhSkPXA0asm4QIYsdITCk9c2ZUXsFNA
4MqzPl8EeQAJo/xDoTDyyU/VJx0pA+fXHn0SaUbdh4AoFNvrMIYdMtS8ooRBxLQdpON1uM2UCfxZ
DapCXHKF/Cg0270ZEev+a0cOAPBasLCEudmV+QkHxbRKLaqq4feM4tcpVAuMwFM5eBRhyPvlsc4D
BhKk9GpVyH7zzbeuDJn4k4lbXW4v12TFaWS7NHCBhBx1Y72O+MXq5bpYG2RxMKBOOyr9ZnTWHGTs
KjJeKD4kFY9+6P2sJESGIoBL/wakgQsQTv5GDX6SAbSc/33/SWMOTkGtnyX6mlhuMl5RRPjbog7/
lokPm1XLWE8YgbbgNTUl501szd8Q9nc6yPMi9MzdeyK5d4Gsc7JFdkbpKzjLHyCISHWJu99iiBlC
NyRZuGodTDTk2Qcg5xP9PlReMWlq38/Uz4xcVPDhNtfoVz4k9TOnvFCz0R2mPvPODuka7RCFXgf7
4G0X78GDjSoy0pcriYUaCF/M+2JN3x+z3pvl7cmDERAvhgIwsXfwhDPPzJpTF3Mh/JlGJKJQtHch
72t8EIKoyMyUw3qXZWpoiijgSpB30bxS8y2yihxXtYIy5cR6r8g36bV7AkgXqk4S87ahYlmniAiW
sHu52NCxpzC7tCoD6UTvQR7P497NIFHENBBj2JnsofrRGZKiWtSgqE9efOQaOiBn2h5ZNumQ1vgu
560vsOg2lFOh4hQ7OZ0JXVqSGbCX6oBBnDDX4YOqnLS/RKbgEDuXFjHTESLx4SO5wpcYDvqX1dU5
tmXUsdNdteBGZTVCI0CWQfmzSzVlBiWS7D0BsBrWHMaoaCjKJWvgnNtB+20QslXN92qdkppdShyE
ZuPhzTVmSREayBQIE1qZxMvqjceKymhl64BcASQ9lQz+FYEv2uv8NynuLdMKCHxgtANq8R1PHexw
MkCdmeZKU2WO7gsTJZgrQYWs6ClWoJIB74s9/LOqkzXrKOydI2a2MPEFVfr28vMD+NqNd/zR57/4
PYl5boftgMemt3rG7BQIP5g9HEYb3UGxSnKwRN+IWRCJqe08DuOgaPQBfwtEiihxx8+0gRr2M32m
Eh0tCkyL1hxgA8xJ+BSWLu5N39G6w4E9BZpHUMpi1ofUb5fgFB+d5lCRD39aISoAQXP5THvOdstn
F/ivhrBz8MaJ/3Eg1KKpaAnpXuvR30BI41k0sq842PeE0hS63VS0iQtUgqVFsDcFiLzjiqq0lH06
QG0lcDsTTRUyvBtcWz4SeIqCr1MiH1WZbsL4NlL7X8dR5580DU6chxaWEKVy7y+7AV3L3mpuxk7R
A3iCErItfBAMY6vf4NQymPZHrlNd091gO7x+Q/1gvR9M6519FPCA78n91aWrkIvVyzs67woDBM34
mIV0PV5HkmapoOOhjPQiXRK/Ct2dnjqBKYuFDdu6Ewxs4+vpdCL3gjc2Fmsfegv5EyCyXRlvVwsy
7ekaKLxHcqtstgf8hu0BvmUatfU622gs3Jd7q1I8ujwcYFcdvy2458EYXp1eHcP2qr7q8WgaUSAV
vO3PJt3Q6eigR8bloy6TNbwnxIF9hdnXa1KYHkUeABH3FD2qBjIw/nL+JTSlO7wUFRsmypf4KTf6
j726f3xb17PVtP6SRv5r77C2iz3dvtEtaNfRVN1CjEX25OvP3aDt5fbGc1L+qt9oIDrXiP7SymTt
dvt1v5wCvGS4ObdyBQDvkuLvot2Y7Bv1ftCPFKx73Z87S9JL5hG4Nw98ncUcnhavtJ1VabgDL0Cl
DgCnZzcoIWjplyAHQ7g1MtgULApK3ZkOkw7SOuqkwwpn64TuPbdC6ba//GWgBOGSi8rcSGHeR1bf
vNNLzQSBHauOjBDc9fESe2yny1PEokwRxSBQHe6nFCsuiOSiq7eJuj6S02ELzBhkmjo8qE3N3iyJ
G9nJFHn+IU1OSOZgfp+YhAwT2TYQiWekGjPc7najAX73hDqPP0TynGCrKMS3IK6MURZbnb5zCvt7
lSANASSNaB8a5eDpHAgyGV+AON7w3LXLfXSFZlYzbm+7Nt5B8SOJSy4dOP9+ejZ9anpPohOnNiiL
un+n65IOB+NSM7PHDqOUAcAgQTE8cAZeDLTZ0MGFq16BvtAT67x3dPz0DFabk92EHdUiRqE2MJXq
FaZ5cANXAUQD1LFOv3ZZugeSV/OZ1A8EeM2MJxBGwrQPqA353G2R81wc8oqNs4c5zVhkx0uUEiH8
i9trkZsUjNoD1WUruDIu6QDCWexTfOa9cYlEHHqJrllD9YsErGOVJLuwimGaqJ2NigR50PVjAKQ+
c2b9Ebc5eutP364sEP5+wBS1VqkZR22uEaExNmptUyygb5uj0iIHQmosbjOr824QZXSj3qibv/gy
JjDXkKE3CWBthCon1q5uFoiNIQrjQfNUDwSeCQ0CCJGARPTNgDdsNQ6dnuATKQAR7rIEfj0su8MG
3pHucIZRkZb3WNvFHGwQNAbaObhClazhwPceM2WqTfdv0U6ekKeYOtalbVwTonoGoZuQd2ltqXeP
u289BzgrpqQRjgv0h3+TMB0oAvoClht2YCcfKCGzndPNd5PoiaeBM0wDPKEd0pqIdDTdzeRBQVuK
zH/9B4PIqjYuAH2EA89WPRs34IyX0aoTvP3kFDWqR7M+uuz2zn8kndmWotwShJ/ItVQU9JZRFBWH
crpxlZYiTjjhwNP3F/bqc/7urq5ShL1zZ0ZGRizRHbGzUpX8lNxmQpoL+G6zYP37sECPZ843BENQ
PJgzSWAgVryM9lMatjqdxMG9hWcgYWrwIWoGdUd5wDQdlotFfshA/2du93MCePfDo4PyyOETVRiz
r7dqNdAIxiuddPrwa8kjglKM71a/njIOqCr6XuVYx4peNU9iV18AlNkMIejJMenu2uYR7wdvt8Vf
NwE7Zsx9hWkJREy3aB3dF9Tl1F4+McJjsTeJnwg/Ab/Wid07SGoVQEe+hbQwpLHHeNES8g6qmXNQ
Q4NWOqwBRpanG/qbOW1QevXfwsKIHmyRAj3pww/FdITjjR0XtG0osFTBdf+Pv78588ALCeO1nwa5
4egZy7fmNKiDNKk8sWYqfZCj44qpnOkw/ieXUdmnPHXOQvq8x5J7ajdxSKujeV7Qr/lIpuMRNVGO
Jbzyd1CWHeJuyVBOj49wP8vaQrIW0jfp1zYUylXv8veOcArZUzuZ7T3UEFUjreO4yYUUuIncMWXB
Cue3AEagt2fMalCnSFVePYOm2ov0Ol2gIIf1g3fYvEH6RRzrEOynO1JRJDs4YklI1msReuLwtNnt
aGfyRQV1+GNFYEbE2jfa2UVv2TpOX/Kfyfb2e/g8uvH0Av3yFE3PiGRC7GhfwwKBrTcwieXISQOm
tEtIpEhAZ4hHxN1qVpDvrndWPL2NeaClAKTxow6saGF6OmJCoK02/6YVq2LKCc25PBK+e0XhTbnH
dXFYCJo5UULs3Rcq0qNbw36udhDUT7LO+UrIofD1uAbLP2t4KwNgCyb+H+D58KDS5rP1WH0Qcgpo
hR3p6R5+1Iy501aWohnaI/RChhtB4VwSfNHnShd3HB0OdrJAdratRcPJINquTCn+n4W0FtabKXyW
l/uAgzZFpSy+HmHDwGmVEgpaQZzWdx86Ce46mxNHm6UO5bkF7WgTvnk93pNDmkF3DiLo9/JOaIRp
971ESwZiKz+hThJ1ZTq4ML8PiCKu3H7dJNtSBs1guECoZ2RwbLtnTOx9gxQdegb+AMPSuikbaIIf
dPSbBm3zSalf52tW7hRHmvqqhGUa83TrM0hd4GjSDoKsIYkKuxKibo8JcboamD/ntQZ/71STlOvA
Q0tni64+6JymTSbNcUMzgoet5JaFQJw693a19xmSbUkrNUP+pOS/KHMnkDTwWoVFZQOSCy6cMJvH
zwiHwmAMEzi8uakMHg/yUvQlvCcfFDRGFKi7/kC6C5WaJ5IHNxhUkpcBc1uMrakFDgAnFnzS7AqR
QiOeQRfajsIGdmpPqq15GUnefkV7lbQT6lA8zf04CdHyk7YVou6zNUgP3luAbbrRjE8jgdxaMpz5
jHBdIEoytMGZKJwZ0MPBUKE+YryXA03nHGT8GYQU+rDKnK/OWHkS8iBI8l6pgYjxX/fWFf5utvWw
n/gZoSgEvUi/1Fl7fgcp7+ubR34xqC+W/p0VZgUV54eZze4taDF27/TetIpQyiFW1th60BRc6YTV
UUe0OuJmsc6dGOKS6e63ub+bXLx617g4TTA3y6l30Td2DCSq9vSxbj/PbmN67Ve/baaLZ+zb9cX0
aP/uGAc7+UyYOk/U3Y2g3L94qNdYDjPeiCzScp3WRla3xldiFnwIKah/Xzyp708wd4k306v7bn/6
t5u9fDjWIl9b3evsuH0dkRCska0SSL2cAUd2JWylOGVavx40b34d9bBfo11eP73moJCkluRxzpN9
j/PCe0hEmZcmciEVSbQ5MiRCsxyRw/qwntgfoHA7ZtBwnsWF12w7Wfw6+chg1AvnPPy4zfa+Zxp8
psqhZT7aT+/jPqaXEICw1K+BCKxplRt5oAlrk5Ps7xF+sAjYgiqxFnfzx5hYTB7XVZu6S3NcT/iC
9B3rJGH7CUOgSO0+0AZiPwIhRFXPai0nUhUmDeIX4DwSvnuSmolIVgK45Rd797IPuZxcUOU1YtlL
UQn0HQ/wfHDdkw2DlHENtiykwd5/DScOHOl9f2dz3hD3IcG1PpwLeAKj9/zsy8IhHaqMrHonDo/7
pDzhTAk4g2FeIxSJZQbivmwk2MidF47CCAj4eOICn316J6aZ5VWLQUZ0AWpSkwUEKHf+7h0NfiFB
26Uh1anR3ZCXBVk4HaBGLy9LhYl48mpj6oLKOkYazMk8SHVNBAzY77+VWfaLQBUuKhyQUm4Bwvc/
2+ukMVD3rUy8uU/yLWrgZ25qqX/6vXFrwdsBDNhFROMRq/yLiqp2ha+0VWIlUECmXMng9HMN8P2h
NllxhLIp3h34tXD5IFa+KGCsKT89onr27z1Vgf+tfaHP/AK2ebIIUR2Mq5T/hl8BmYcI8j26fp5Y
ZcEgh7V1QI2bkvJF/UMznM5GJ/VeZBg6QxCn9s6tpvdgdpTx4LOtuozUnjuaQKY42ZUX0YtFaaak
ObQhK+LC6VuQsLi6za7JII3GvpqopGB98hUeR+fy58B50fSokb8OViaBq0lbuxHhPgWHCZHRQNwv
FVM6Yx/IiUOfdpONVGr4Bn0bstwUfxb7+kEkqaDwB3OxHtxdI7hG6gaI4nDkwAPxUTcVwrhOI7E2
uLncYA5CaFFyYMpUaLOTdzr4+a+4CyrUTnydxOn73uiggYJxPD6/aprN4YmL1N6t2fQ7nbzmEayo
2mloI7ZqyxgqZ2A9SiAeqktCGcVnhsUugsKPzscquqEy2StQ/Li6d//uM+3iFljuPfna0pdQJ2KY
fAYyD/6FAE+gvHAvSd3IVx527qPh3oAnoa729EUf9+2kYe6+1jRir+7VnfeifRUnI+caHnuwSwxu
z82r0/BHXiGs0eeZW+HSO60Sd6RG66f1mtJipM246+6YFdR+cJG0OgcMADvEUhc2g3NpC/I/0qLd
acDZvziPn2x0C07fxq3Gt0cO7UEGVH8+fp2hc4O+boOZ1HqQu1f0ZbKwPDPaBoEr+WugA6CXMtTx
DY6DW3BrVxmrRV0hoAt5bzW5KvSfnToveQn2jEIfPV0HXmpR1f/4FacZZGED4RoOHD6dPE4aUEjB
WTYpsClTT+hUPmWN6v1fXhAIOZKeSD6a/QOcuwN6p/pdLLoqXuJWTwqWlUj+rprreHeyoN66zJGU
Idqw8q/gpkZn369eOfLK7DvtFQwBfDBfb0GlTNwF6qMJAzkMXgzpYsUGnKW/5C1gSddb1IuHIDRg
lOE22c8GS1Rc671ymEb5utQ9wb/eNkalRXJzrcCcVbh7u1aZyf0sejtWwEyU1ppdGYYgFPWeWbIT
pXUQZvBAqYP6LbF3J7wyqIqEOjYI2WRHOKzTyMMDLYyhazBFmNgr9RzH0A+NNie09x6whkjAJti5
9O/QOe7cmRxCbNK9dM6tNKgM6z2UjAFoaKf36piUyQ6HuzIoZFfKcFFEcKZ3cOghyCcqXL3PpKzy
DXEU1AHIMJI4ycWXqh3c9o23MdOBg2b/A151oEORIkQLeQSyG+hKUF18hpb7ghBwoOHNYDaJnRQY
ZSlNd9idbFsDlmB5lfos27DRS0aNIazN8NXZihEwYfioY3GK1Zf9pXv53bvTNQ+Q3EwZBpQMtnCQ
A/xoGuEGsQiQd4WpNQUU2BE0j0FpuMdYUU0m+bVmAdQalXlKwmqbskDxc4VuGgNz1AWAiysiBi6k
/KlF7QdLClQqEJD6H9ATcLPzD+TkK5ot6n+cQMaPQa27AwVHjH7vXDt5h924sw99RsCDywY19G7e
2SEyp4ZyJUYrYO+ca+5pWokzSAjBZf264H/1xN9pN/720WlBccul3n8MD79H9F4QB4Khg4H0G/xb
vfHLOqd/ApJR5xBsPdCiP+457oq/MgQ7Gorqg4oDuspkaV20DnDhKq3KKiMLTNtsjukFT5JgD9UL
Srj8lcZZN203p4cB4QpN6NVhY86J2jZCadp9hy5AI2A6BJuAao7y9+g/QUd95LQuHRhBTxqXXsFk
N9gPkbYcfvoWpYR0t6px1WDM49wBOHTPU+As+NOauvIwedivhmBuw+EVTReUuN36kPIWn1gxjhX5
5YPJtm24tfF+Rdz+Ac8Mri8HaeN1MH1Ak8/Cjz/18ujl7ifIjsCFOdvLUa1/mbx8eW8aAwSRTyBq
F9436ZoxQCWaaPS7BxrVTTixr20opNzzRNPnTDrxoJNW6UwmV41NF2B9piPx7looGydVTSrPj5Nl
31wrKkqg9umVFqSKDy95ymzjzUAnMcqnhp0WQRIeolp/P7l5oBS0gO01GaL9bCeks4w/oke1gXcc
X931Kyb6pxxVMWmunUbFgG8uTeLSz7FjIrQyqcIuXl8I5AEHTTWc6qjiZfsSnL5wbCA+xU+nPBQC
JoFNxSZdQg1PM37ENBA3PQMosseVTp5wNElqPCcyaiDj7Ux10WDDOWQ+x/lBEOEX84zbok3Gf/nG
5rdzjbjDvd6+U3YrHqodBPME5YrfqvsOXqFRDZz21e8d/ioNp/frHZG7KBBVqEIqyjCNsH97bIVR
z+yLLsvT8noPpz31+OhHm/5mHyZT5oq7RqmPKMNTA9Nv52yDg6bj3K93n+00XMKkmlkfh4Q8NxwU
4vgvasD3j7/rHQA+gqoPxypBucdbsk2jN+evX3j81nMQGQ+cIY8dJv2G45uhHQYc4NkyIaAOyZg1
/80eEsDpBBAbzT0ngmRFGAiFzgMKErNbdNsfiD4z+kKRrHLEnnvts9fLwCNou/ZfiN7UZugTRd4c
Vjknhl9CJJKEHkLr8NSlcaC6IncDZpKHm2WJLj5zo/YmSsIioDCkR8SQzHyOUN6cwYrp9OMXuhum
apVLC8T41qqo0roQ3XPh3UhxkxtQ14MjQD9jXC0kTo1V3I1PXSmKboCQhzrRxsxjsrYgmkTDgJuh
/nGfHj4u1KDHYAIcVrz91Q1422it8jSAktJglA05YcVTkWJX9IXUknqEK/mgq5ekacLxnoMX9H9x
3NF9ZTDIAAuW1dYCzjX1sLpHuAwGQ21wYgvp3XodS2Tg6Ry5I0u4adz2OJvV2IKqSxH8Iwzwvdzc
Ob62YjVYK1XfmqZdrb5CjwrJFrW3ihwIxpB0NQ/dCIXOoG4+5MnqpNUL6XcxZRTheOT9Pk0VIC5b
4yYwhDWXYUL/AgaWnzctJ4emMY2bowuxgqwSjSyCCLe+g9TbRqGRNUSrpt9f8WfAbYLg+gHrM7Dx
He0yEwKcgjDZkNEjMj5WAENQtJSxuNkMp3ZkOyPGn8hC30Prh4hwbsmZLfeFZqKyo+WXQMR9srnJ
eFA01DYHsXFviX1p1WIiCiiSBwIqKYWEEB0CN5G4aMyF9alPqze1WjwyLiYZIO5LCBTgpd8zygcK
CE42bhL8Sd0lUTFpmuiQxQeBLHVjlXlOPJcNlnburaV/kXUAtQaBhljy5mnf6HUxGMOUAKk/5jfk
6ghOPkdvkyacSlAYFhqpYbYH7yrNcsxIlL7PbTZThiAkQ3wEFZz7cIJ9JeMtlGP2ihGO6yIlH4el
ywkOzKVKogFCmMIRBlig+6bgeffZcgQpqWb99lAWYr5s9BWHhtflMK/cQltMwlqFZ789o424d4lh
o3Y9kJ/cF9foLltU3RHNFbwB2gbNErkunBHcVzyIY4EeZhhv6t4ecgRemcsz+BADNkM1DHnq8Y3i
Jjh26BKydXHbY8owAUcm2LD7aU9zpumWE2mGPB/+N9Rt1MhAZbqkuBR8s+ojP0efs4zFCGCOagUe
j8zcS45PfwLEiffkYQHWNyYX1lm1zTQBY0HwDdqi2dRB6Ol90t/mAIjKW5Lb9kKKenK6KvUvVdui
s28DI4kxl7ctBk3ikm/BtDRC1EfEulJaA2I2SHxkcwLxj1UmZG6b7rz0g+Agoz1z8pmuQRAJkmJH
1mx/lVhSyCJt0UGBkyphhz/U6rA/B1qAexJdETly8KykD5K3Nd/TcCBxJkB8M2YXBoIkZButbokk
/GW/nU9qhF+2e0p/fqXcDVcmHN+f8eoeCEWwUJgF6dWvbJFD2KHc1q5t+fgdtys4q8OKuC7o3gdi
RZ1LDFeJDrDixqo0IxxA/K1Pi2mNB35F8rJnOL2X+/Qs6X+xFZF/o0gxnNKHVkl7Saj3DY54xncv
Rv9BM8X280k2mNF+SmCmu4eC3nMD7tVx/B6LUlBAvNCM/+tAUm8mGHfvGJIL8aN21kSAGFxY04yo
wlamY8JJOGSeNOy1Wcg/+SiL85jizb7OXzyrbsHZB91xSxJCzwseDGIKH5eWJgvyCbVNFU/inN72
6ssuJOiywDqNV3cPVmE5WRMQNq0Es8HfgBwfNRwEP2bnGMC2vjYtNzm2jfVpcuQJuNbfh2dUpyeX
f4VvTkxvl3z163jQkuQ6NSCbgiWUaKnIrHQycTtdsCJu0ZaFSCJC5YQSxdlfNTuNyZOAg+Jxs/c2
UMXMg92IcoT61n+wONz8p+btZ4/4cGrnk3oSHHrNI5P39BX9HFMIUumaR3lCQ45GCmr/AQ01C2zr
iGqk9+E7tWg+gfkjgz1JsqM/FMIUlQrKi4WJLgoHRTkA9KKk6abfidusZ/nMAqke6MMwoSxinqnB
jPL4XoL3Sx1GvxAw60ztowjFdrqhYAKLyzc+/n5cX6sKwtmHaYK0p99fFYZL0GPkPKHNCR0ZpjSC
Kky70HU8tFY4yE91+m50bK/V1piSMS7x1Diudqs9PUOI9uHnj98aOzvCOIVab7PecBBz7IDsA+wc
QSfPrNs96+k5OkIXqdGBRGmTAw1CHVGG9GTDUbjz7WHExAcyvOAZDfe4ajqVIdwBRpPnnDGlrjGI
7JSlqKML+9CUbJl5JHm0lMBTdFw3OPl2q3MrVqA7UIkBybjVDWS5VtpJsUgjFtH7ZyAGdTo5EKCA
atpY0NSdhl/xeuSUc8Xj/+zwSwDj/EzNT7qncThRBjRoIDm/BcwuGGDiogqHpF/FbDUnTTDEiAZE
OwMqhDeqSnXmM6X7ZoQvXn8Vd3w4MoxeMpoOhEmjlfEnTh4eBHNbOB0YQOt9exhMuRzEyLx5xIGp
AUc8UojaJETWQAN8pg5etuSUcUvehzYFkptkiv2+ekr7/phCYfNNDrS9FrmJ57PmqUVR/io/MNgK
17YEzvCZLGAP9y1ghhuRwJhlkxS5pye2S5/tJUp7gI5rFKTcBOs2Km3vuUc5RrxsydBJ60mcd6E8
CDAi9TfC+yBABQo5xGyVPOxsmrU+sE2geAsGzdBoq8fIMfqnTqllMu6JktTwKi/o2AqRXfQPfWjn
g4scFIjxWP0OM4x/H4ZdNDZZa6+w/Xfld0T7xmavhD2nyOKoQMe06RXSLRq6VlhBbBvCOo6bzJM2
xxWCI/+KQxWSKH/4nEG4gtbSEiD14egiTIQ0gI2wTnpecZgEKGru/me/OW5yJsPqWIqhyHTzSy3I
3nDO99zPy7g0qxKiRd5mRB3MjzyT3E1Lb/UljPJklxyH4nJ+vgx6MAc44trgLyIBPXW8SR+zOxGb
HZ+AK1D8wnMXwfRludX2a/sdsueoEVN6wTOTPnHGPOKCBPr/2IT+a7FwipTpNFaT6FsvHp2K7Y8D
yZGODCV7t7wADEBzVV9xmi1UkdBLZ6qLCAD7EvycsbxPkE5RRBxj7UekzLdIk2HoaeCrV2MqGJAa
GdNf9XkUW6QuVYT/ZdCvZK4ATNBMdaKb7Wq73DYH+NYOPm0D+2b5iZ7Xj3kJOeUGMbvEE9eK2OGP
2sSQVJKgbx8P8MDn3kBGyKHwHkME0IhaM45BEuL2ifmtAvxeOZ16KQkivlg/YR0DiYmC2Tt1S2Cb
lCAhYYvUUxk6GHCPIhV4V/VnNRY6amH0lJKW1ahpTfc9bERMx46PHTVmDmGj//ROoUKe8v67S161
jC6dzQ6hEwrvUDPFa2W8Tf7P6dg1+ynWVheeWvcQocdtRtlsR8b3Zfr5Ml+DUU8C1tR3Dz4+CGMk
85Y3Bo0qVJFgdDMUaDGw75UCK7hMdr2764wYyKkwB3Wo0v85hTJUOUXVvtUt9+8zam0s5ikTjaBg
mvk9NLrvIdSnX7pJy51dDGQ+fKPylg3xufWgKwrNSLNJWGa1sKUPhGp+4juQMM43pW/9oTSDzoji
s4BuUEaw6JQCzYybPY3na3QRppFQ7YScnIYwo3Okf620DcYtNw9a1ZgL014X4i0eKMk4qDw+T+Ga
0KwXBA/XfiET0m4RLAqNgyak3p0pM06AIZexOnHJEF2fDHaysnml21SvIqZN+tOIn4y6a86rOocH
lXQxXpvind4TDlPyyi/7CIaBhBC+agG5xm1KMqp6kxIJ4y0wnh/8Onr6ky40xYZE81xwA5hexOep
NaQS5FxSx+C/h9fVZWgO+BK/TvcUk2n5iGiiCnobIv3deji34Tt4OD/05oIGVj9S8AT5CjL/3B69
u4xV2gzgCpSo2uSpGqlRrmp8vy3FDvnhSFFUuvQVkADkRVCMb5faVb9XdR9A1D21+ipBGt1pfrxp
hwrWP7fuc8FXeI7Mtdwv1Ol04nkckCBpSajsldnTAr4291rNLbg4MNVgOACS6R4mP0MqSdJ8OpPh
WAezSm71ndEpzj2KTiF2Kh+hhgnrXvqq8JZomaGPH4In0eav2SBould63thP/1E8A2X9j4V6xqlX
4iBjN3qcu5dtjaqQYxy8SuNiwbznxQWNVFmoq92Mw9maVusR/P0QCoen2cs7Qr6AjkD3hBqX91mD
MadhgKaJsg+kJFhAlI2iPxzaCE0Rh13V4Uo0hJwMWWJw3xpKcmhbxvwrik4wuCBhiV9K9kY9UoV8
XKXVJ3shceIV4Q+wrcivvsaXxHvOcAUoUdahp7dnsM0Qg0N0sOHUEs4ZHTyaldLYT51KY9et9WQ+
pNzv7UsU7/+LvQmVegtVlE9i/Jcz3uTsEP30DEWYraFf6t0d4KsJyNDnE0Cgzaftwk4hqyKBVTWt
xfwFTLoUKt9Xg0RJcqG3Iwf9HhiZTY1D8sGD1RNm6kOSmfhu2IPUT0fnLlNbNEk0EPZqJYjapvo/
M1r/x5ik6D1R9qJjpnDznrwtACl0ZdkXvOi/qGD0V45F8JzDgGHz7v8drw+D7SyzjmocYmbJL3JZ
8bRVgwuL+U9mJnHFfgyT6osLNY7e7xiiCj/y8VaF2B5fN3o1QZp8UdxYeE5fEkqwHuruCCYQ7Uks
onwgaxxKe3IvjYCopufyIe1zyvHIVFGmK4NxKKnGa0xo2T6PxSGR0YZayBXX8h9jdVMbbQE6upH6
8MpnhbedcIP+IDbQs1oX/9OrMQWlX5CU2IJfuoOIcppSEUSwKpj/QRCHib4KJ+bJuwcGBGL9TbgR
v4h3ojOyfXmF8WbMjUQJizMO8k1zhed9+rbznz1aGCvFTdJ0D5rp9H5lASjECkDEbonwuNEoqgjW
LBUQj8NGf5JhMsVki0vpzK6eLIX1acTfy6+8K0+J1m0XOunzwmVhyaNdNJbEB3g3y4zV92VTaJxV
MC6zPIPHAc75Gfy+MsWbiPfKv2UvjGrIWlarStoJXRD3ZQ2mrozpE9hlchrCRd89We1lmqjQSUro
quTdD05wp0XBBWYcMpihjGT3gwkh9Gdh/sLoNyBNS7/mmoBKmB0DCL4xTHtw5E2xjm6VcWdMgqtr
dOkYs/8lQPSNei1cNLlNWqpDFDWEc1ac90Spvk578NgQznWHTla05Gg+exbgW8sk2M9frpdTd5/C
uQHum/sPpsNvrVq4UWwS3kMNQFecoV0tfc7HVhlMdvGGZk5LHIYOPDQ5PIfQsuGqFKQWDxIKHZJm
uDnxfPHePjiZ5sWvXWPF80wI1frcuuSh+D0IymEtTJed+8XFQjTjPK93zSihQUg1vscdMo8ekw/n
SZl0vOJVfdIKKgbOr7aOfPFSEDVcuuW9a2Jb4J02cLMLsqgMhBSufME0XJ1BOc6Ca+9VBA92c6uI
2BC0Pfej02Lnn35o7iMB91MmoR2diMVykwTzFf7L9XK0PDCQfBMMo8a4GJZj4vMPSNVKhGAa9rvU
BxLEJwgJOEDi8hwT8fnhO4S98+F8TQ9cGDHiu7p1bnAaPDvL+PojxuTqzNKvT69OGf1bRsaS1svD
CY6Rd9vgaKW32OR85GRSHBh8IJIsTjDWvqw+mBxOY/P8y4Zpw0W20D1trpKNXL2GlUj0CaGCAIYJ
I1xNkkmteTZxxyK6AoMDgbCCkjaDGLSUOmyGZMBES5o4WfeWoitx6nJPyFZ6YGU8LUh7qxQ/8YSj
iunCTqVs5wvoA8ymqbCuoTBpOaWbw9m6n95aZkxWK9hXsM9wEz3oqXoRSC2x64v8BmEjEtSsafKv
ytQoW9c9Ae1volqAGIIG8qjYZR0Kmy6A6hc3wuu+o7taRa5AcCSKMXDmuVtYCLvnj5Px16vLwc7g
/wGqImvb3mWt3cWFVQrwwcXQyHzYdyb4pMqAcN59YP7qRDrPC6WvH3ZR2W8ubl7FIWmFh0WFumxV
AhwMWKNyrrnzYVsGw5BzUNpxHRhgTm4ISAgvk6XKFMm8TqH4x4WKSs2/4ndLinaA9iZu+7nkpNxe
c88mIhYtGrRL+aBkDZLIetuX1X5bw0AHJbvN5jWn+ceb0uhj0ABqJ8YRUjEBr4ebzPZHej6g09Ze
QkCsERLW8/MQzsn3laSTaYKLw9ruy95KnJEKO7loIXuTvR2WC1C00k/w1oOT790PwN/iwSHIxocB
gynrjjt17X7IRunsuZs9yXEAvQw8xXusSKNZWuoTywUR8B0LXoDyeFPFt5T7qTTrEBQrFp2udMUE
F1m1hjbC4k4uI6+pd4e7toybU43JcDYyvGab41vrjL9kTNdlGVk/5ETAf58zRc6RFpW3h7RBGlu0
1QYgdNGR7CQ1t/xHBkmcXjpPy87B53gj0UYe0NGahAMYxm9nNzG0SGpQ1rRqWHL8jT3m3Odc7sGO
d6tl9NDVV8NsZizumR3TAaB3OENMT99aODVwDAgSvLnRffIp5XH7vmAe/KDEXuCZRCTvL0eEqyNe
TJg0QD5jiXGIbeG9Ef96ubsnEb67MFJ82pSJ/crxTsn9NKyuS4tvkRTefvc9OS8ZwWd93JZzm7f4
/O3Q8N57XBvAwEqfvOIxY5E9mca0vCQqAtoZZ7tE3/Tlv2Y1XUDl5abjNH5xDoXNAVwYen0vP6UG
pIIPDmF90FwwpgIYxqBE6QdO8Il5n4dzXddrHcrB+tWv9qEH3ux8Xcv5UWvA+onOkCXXOeNbM9pm
5ro5OIT3nMPgxfhLN4MISeIA2Wxw4+fQyf5493WJ9sPiiA/PTxKl0Y7EmHbtyXvcbLqLpa5Ij+bo
Bj2G8x2dBkRT0GHImIYkvanbZsV9VSelmq8/4wsAmT2L6UnyiN4AeegZn9w3KDLAPBNneNEmnlGD
1+7R0DnoZDmR5F194+09TZf7yDjOG/D+7e0YJr+6pZ/Pn7q8Uuc42z8nJBp+k9iDUEMHsYRE3dOL
huFKWZgmKpTxsl2UtiAv6UAPzphH+OVmNTiFybL+ABRfcFKbLgunvigYheTC7OtsNzniTAFds9vI
sXNpXw3nYzj0RvChNZwE4hBQIRTXKoukNoPagiEN+UWv0j6U2s8GFRVcsk/ucIMvk8rHvgP7VjHp
4gEX2+zewOPrjuZxpI9hofO/G+6G1ypgezKv+vX2PXpOGuQJZAuFV4c4ZKvLzwSh8wp75uwaloJ0
/oqu8RO8zbR3w0OMR0qU1JzlzGpjCROde7fCqWb277719irbqo/Si/uY1JjZnkHDXM4uPdNPAI1d
a7vElyRzyxroPsVsINhKD3B7WkRVF4eGV3/XaR7tBisyqtDNPuNM0ismWYyfhMlSs71sXHgmFh2m
j6UsIv6J0+hchsezW0JgBQRxSrM/Jj6//DvKBEd790vX+virPcZSh5YXnunuUWBR8frFNh0fQm7/
x4fjE05fbvbtEk+t7p0/YvAVmH1MnH2Tn3tAbThO7m4S8QoplSiL4+2UFqzb+4xVzULjj6//SAVr
OF8XH4ctdJ81RrlPFB/xTaVTB5oueydlp9gVyyl6xqLZ9I6szxFxsgN7iO7L2XlQPDEQExRU+U0E
YPcOc1+XTsJoHkxfxao6Ed7olTluzIhBs7np8vMW09o7zh0as3ubdPnSoYtILGjS43xRVNeP3hMr
GXsJGuLW+rX+Dp5E8iT2lH6mGI2Bftf61iLJqUH3v0324LLP+h2VuirOxVFk7SFbs6UtnkQBrtL7
kmeA9AXvdn3Af7dYnYSs2PqAbVmenSCXgKB9VzBBYNfLqnbCPb+y/cLLhLWa0dbo8j3wgFmxyz4/
0bCj55n99ca0ATS7Uh2Ya1xY/Nj2rw6yopTQXnSNSvvwcjGdF/UpL404/OGXTiei1me8Ihm69+hL
0DeQnK4Mrmrt0vrjpL9v9xFlv4ffnEfeq/GcqBX24IqIkA6VG/WpMeX1VB3Kz4fZT1mQMQQuQ06V
dxppPEcXoOT7hEbDCUSjSUizS2tIZIGFFHkj0NiPymjZDiQ+HVXszCiuJ9X2Q60eLG8HF9qCKpVl
dgs71Mdki/7bhcaJOSjD4Z/l22N0mpzUK0Tmw63o4mHef79o1yD90aNDDmYi/irYanaDA7bETahM
OEzD5xo9lkV9h7EBLZv93sXNp2uEF2G1e0wkakMjrvUwReqanulV5tcpGHKy+rMQnKnHl71nmNHe
eb6C2tCU1QOOA/QNgXlNEljUHCbuDdX6fQTcDc0cD4SB0VfVVSMfJMqBDptdA/F/INd0sifPq9OC
rHWlatIY4E2Mmoc+9wWIQVSg5Q+OvoNyAHo7YyL9HNXxVhPXTb5n9y0KGDPafe59i6oJXlpW4qYN
LCZgDCOb8pHBmptvhT+XBzSlomL99Pe4d6H+iNoaApFdSkJ2I4gBslMYlt49g0f8B1mMtpo4cjIs
MDAtRZ1sLesCHgXCfHInAIcbzizgkRPWlITT0+8BprTWw4VfT7c0AjeRysANT2drXWtbs88kHRYY
CPHu4o6PN/b0bFexw/BlUge8OY3enCuQ0emKOztiE3M2UcakTe5eqNoMolPDXq4J01nUXEzBgFYr
1g+BCjy5OlBrRYbRsr+AGMNoLUMWx4CnomWGeAikQ2Ryua5juOc1bJAhhu9uKCVcqWxL0tKnvzFA
so9uIWqDUK2L6B1d78j330V+BkfRiBMfmQJepTiGAjQY4d05Lwpe9gFQjWoUDh3Umh/hi2MIDmeK
53KsUZO7h1MddT7ETmfFwdhhupJilfRzXgEEgcheqdKoqUEOnBx6zDozgsHTqUtBcXVqr9QTOA0Z
ivYra/XPBfncqVmQ6fTUF9CTRQUM1OKD6Fiwi+uzU6/RvsTH+BFhF7rexe8qL+mnQ00iMwvIRWm/
LQNz+2HsT7R62lMiOgj0FyzW7IsCeg71fm9+BOto9QQqbGiuHv6RIHy+bYZTaXxAKmW8i5fAZaKq
12fN9YVx/AJUqurK566SaxKUZ3b4PZDTf/9440wcmDuH399+Zdl+QL5wDpN9aKzv2/Rol5de8WAu
UYOSNEJvUTEj1IgbSoOeup1FSK072N/C6qBEMs6X1ue684Zyz2FU7pQDPGA+jpXbl717qztPCP8v
970uX4IlbTiq6Ptwydir5abn4EhVD1eRidRr91qK3+hJkne83EPDOb871ROQCCNAy/bV7GCtEtyk
JoKEguEY66SOD5jzbhIoazfiZfPSLSzEI3jhGSG12haN0jyiAIvxlzYsn+EIb9du3DktvR2MRLt0
8Bvd7BTQL8bZsNuhqeI0tEcp3zmnEXJH8BdcYQiNlPqPunNRwltGSD3Y6+jEBfVAtRkAox27d46Q
8+7OaGC9aJvJcoXxilUKExZTMVyZMGTC30hoXw1eeOj+NVtc26vRK7Ev3PTmQ+1MJlXUbybP9Us+
gozaDp6V6NG0O4XhTeqjbNvYt7Ite+Y6qw4+dLmJMHvDedS87HdJQKeDL7WJ/kueb1JoVNt4XR0/
kOM4OsFLWV3WCOZV7ls4Pf4+EeoT+V6bFkh221SsGA9htLzIsY6/0GwYkulRVwCW0h9fIkI5FEYM
Jx5vZhproLPW+NrKWoQronM5MLu3mYESQmojMQm0RgZRa9qv2XvQRIIQ767Yplf88EZWAPkw6I6R
36UKxzQE1khUt/+kyvSAlPlpMyFWRrRK+mGfQNtPKruMSkFhpboz/8itetcv7Z6nI0UMGi7o1KWl
cP1iPXZpJj2dqdl/bu+z/T36pEwdrh9oroz225tX7Su9b/Q9DAWly3plS8GkpbX3aRNRjb74DqgF
zlDj9lnqZ3kbwPlJaJYLqc9md/8Vr9c0T5x0W31712anAIamSEBbhIVOSzgLQaRGYMBo0kOIqSIc
LEgaElQyuW9NTmnmbG3URN6+EQFx9jE1nc00LIfmKt+IKsvsCSgMQYJTu18QTVCDvrqIdFPnwTMB
pRmr+UIsDOhxd7vIq5XChG6nkGSDU9vE6kRDxmxcPhuxeIkbTEFZCaRZAPpR8bYud7Al3FapPU8z
YBi6N6D99HPGUA3qqxIYHhQBpniSLj2QFppqZxBfQafMpd6mjbiYLiGrMSQ4BHW8p/KRR8gD7edH
32S6ipkaXC95gkzJ79wL9TsNG2q0OkwJ1nlOoTcpAdNurb6x1rhOMjz9LouQgVaylWb/tRXVokqs
2blGLi1H5F+IYGRcl6dtrKuUdU07oSdDN7WB1qrVv0S4hH6cxyyBYHizk23l2qoQlGank7e05IaJ
ONNpkvQyxYfm6EpU2CrVme35uiLhngByvSnPkeqMngaJzgmGQaWPteeDvsINX2KnSr9eXxarSVuR
1cv8MUf7gdTD4hR1clyIHvNmBPYC8E+7+4LezmVWzCsxrW/ylNyu9nYBvXCnEiPl92fYjR8rKua4
46I5Vbab4z9E35xs1XSXPTUMlj1qOBw1Rz8SkGNKnRWmRgj5RIf8iTjiU+C2sTa/dEvhxdmO9vi9
XewRrB+MwhgE026SMHVnW+v8jKqdxvAS7Dyc9M78QDP+wX4NPnu1tbN/uM3tfebIMd1rwqTB5hLQ
CMAANC5WO4aMrga+wWf7R9KZNSmqBUH4FxmhqIiv7Lsi4vZiaNsuuIIi4q+fr3pi7sydpVsRzqlT
lZWVySuvDQyGhdklGpUo1GUX/zxax31vKM6tsyK4OUxydjzsqewyw8rMx9nsOjqZD+eUqi4NW6+M
qRWtuG9kWN5J1ISWZLaW7j6pUcK7ZTeuf6bS7NaMJEmTZt7DLBCDOOmssNHO8yebABQU102u9L7F
Xs9/4F2MIWijf1Xj8duLdzAagvOIUP3AYu1h4Dy4Kn8bSBcI5a2N8pfvfEQ190UGGvZpSdd4X22P
d3zuhuOzprdQaMx7+nG10wzEEEBCgkd2QcdAqBKIVHOn5LlULINCLEnXligVdr1EY1S8JWQKoxXO
IMCX/5d4Y9wY5mC9L6ARwHM5EfIKN9gdRu59nkdJ7qgTWX5ijmnsMf4Lh2533B9XbnCkuzMR/kNS
yUsrsbIKGI7e3NG7/09xxsAKaAA5roQ7gO7fjKH6hVifzXa4RgcSLKgs0HZzIfelARGv5uWE07Lj
nu8DrhN3KQloMEroabEqIVsg9OeibaYkHS5JmCtp0vGugRwDfAbd2NQ2JyKQZxfla1CgB2g58yI2
hG02G/XuW/qUk7d1nDz8DRxzZaEgM3mJul1O0we+U4PwtN0fE7mNpc0wChb2B3hn6EBCtRDWCf8i
5oRssc+Y0WAhk97JrGetEIu4eY1x35eEPMBn0GkeFu6APufVM8hXtcsS4bRasGVUMMsO6/VF2z1q
XN+3/Oz/ShhCi+wzcyValjTriIU9swo4y0enUcPbM1TssMb9u71ml9JSUxBR/P68FoP0w+59keo6
l9pj2YL1MaAlbDpREdSYwiT0UICFvTUJ/3Wmfd26z6zHXz/xi6zdx25TAahrS/ge5YIl0R21kwO9
3xFcoZoNRsJhdGqeSIdKJ17HCCLSGe2bQ2qjPmMnhYsDJ5IaQ5O1eEkkEWFUDLNJDUKcy45+ztcW
HJ7xgeQFug7tynB33hakMOwYbpZElmpLUk/rxt4NzCENJWudifZ9e8UG2lXQfCAOsWcoGHITs8/t
UwYxZdY6yX8lChDKrMGSpcGOGKuk5vfwPhd3VzFAbU0hEW1xQT7oVwYxvO5fOGntWE6nvoOF3SR3
vpjvWnLfxH9OxWuyCAa73ZBuKQJgNFiJwdEQH1ooTbEIkypYbd4YHHUYQUs/cTc7Bo33Stbzq3lb
XdMjkYDK8mAMfrXg4vZn3xWdDQieeyMON2LL+YBhdSSRFO5THrXMB6OmBWPkbKuJRFkRFZFPtbb2
Ms58gs1ESHUeht/Yhdc2mZtuEeqiN5XRWScSEXuPIl6ILby//Pqhj+qJ1fKagLawraCxSh5M0N3z
qV3CCAuzNNaBUBkIdCiiTIBM9TuRED4fF3q1L27PvjGe0aGSY6SaDXoylQA7QYbtDsa+3iazHbHc
RS0Y5+OWmaPcwEIki8rBKsRjVJucUHk94p9KK3pUE19wb3ZO7JJT2qBKw7r9ZVDp77oUsz7SqbuO
/qi+HAgvA6RwvGcK0Fj6btLDNeE/jZuSxRaHHynChZfUHQ3Zo+QtBRV0YQ3Sigrcu6ACN0RVGSGy
zZqe0BHNi/eU9qTDeCvNIVgu9uNISqNxkEJdBbplXzLIQq8uZaLLv6MonNOs/uPR8IU+I0xOIQ1W
WnsOIuRvur7IU9AZpMPCRC7Vo7TSkPP8IpOjMoME0x2tIGZXY1gv6E+sx/Qh6MrQsDtv+129mNFU
eqOGSt9jV2XFb0lvLj4TO2NoXvv8pwuGlBsKXcwecdtcgwE6l+nDg9RHnhU/QTpheZVgOoOFCCS8
wuJmDcFS4+HPR5z0KKhQjaysYvamCYw8QrWHSbonWeIFRJ/85n0XADvwiCmZO3/l4YCOPdVicRAi
6WUnFvKqU8QFsiEnd80amZRj7uqEgfEZTHAUX2Dc3ieiLNC2LruOWXpF3AUDIG+80ks/uIxxwFUk
20bFDNbeTCCjNsSwhgHsK8TWZiMtQCHTtYZ/YMmVCyGfpGCwuG6Z6nvg00OeC+4sMqCInVOaIkVC
nnkLyaTg2xJYxKic+iYtkO8ly4cOJ7mKjKyyfY3vmN3lnPaVXydPnzl16AnQCkSxuA93AMUd6/Xz
so9h90AhCRzyg84EPVs63rypMOaQx6Ltn/Lot6eozek6QSG8j3NtpsJn6lFM3U3l7WpLFhcbiTnj
r7CcIiEiSScSGZOCIeaj3dleM1ljgy1jU6v76khZPm8hyExfH955nQ3Rj8sXKLYDOax6/hBYYXWh
8ocvwUoWyskFap1ohFL8gAO0fqoNqAME8MmQ0/uKTiToyBB8Bi4ojBMXduGZZWmhs2miOaQYr+nt
gbgaU92QHshgfRoxJFLrLY3n8Bup1DST8/K7KWMVJ2Ha3Kr+3WhI9QRimw5mzqjt1yq8Ct56d3+9
ipW532OEt23nIOcg7MZnRaCAS382ChhtzHHY11FvS7rzhDt4siUguqR5nIsNE72PaOgNTf6gThSy
4B+G8YcPHiIkbkuLhSBKmNyRKHlkQie8WTmGnOPBWOcER9GLJllpkUy9f+92zxWxaM3WXLpE4XXa
cjqGBkkXtt3Jk2mw9s9zAeSd9iMQJ09fvsScgxkN5n/78PO6MRCxsAn40P451GAtowlhSPsm398X
D5g8LMXSHaz0y/5jPAnBgvbSV3oh7OJ9NOOxeXraD8HRPO2+Vr3WjSss5cbMgDP1oV9OsqML5Qxv
6xdKDlhsm4BE5tMTGYyb1dprbsm4WdusPXoMYecrjvI3ZwD11jVCiStjJMLsh66QNLp0RmAL3Plj
eDaWVSh6NtC06IZtaLEQA/zDrjFbyRLAwvxYp7FMx2t6fTTbitl92trQeSnOEU3oKujUHpmqJMPt
AGBhjl5xnwPxbu2EJqzKmMZgmXLS5AbnwQGy7joeeE+exo2AjTVxJALQkrtcfk825zvLSk5T8QpV
4++ywBNWNtx6U5oDcB9EGMilQHud0zYnuUa9+5rKvchS8VHF+qwmbbZaU8nF0HsmBsiO5bwTLfCD
fftlEByeB4cXhY+eHmzkZ6FsmJI2SX3EK2qGmyFJ/7F8BSzyCLGP9YiquMqqkeyDJWVVQT+nuFjH
F+eTEzNKfIeVaFezSDlYE96NttiDw6+DO32X4fnN/CM0tunJqVk+HyPftJKO8Yobj6sXN3TyRVIx
DmH6snBxagbrj3jS95dkTzsozYhSmYuVlGmidXaelaGWAMSDEQ9Gp5ngHF2SKijPnM7ysQmJqGaY
CKVCi5bCrI3dNVrvpKPkRkc9e+hgrfSdOI/9Luzut9OWS5a1ICNdN/eHZq4QWK2sQycMHtJfqxhU
gkU+pFVX0ofmSwrzXkMt7U6+wNYu5H2fViEAgtnNvlgxz7EN/xlQCtGD9qvRh55Xv+srCsuNplw7
z9QfMBfriN7CZOj3Qo0MgW8h5SaRYZZfcREOwPq92F7eSXe5jlueLB2c0PlBAGXNw6WloSqNK8nd
X8IFMToJk6k75qc8ZfHYdPcNR4HmViFX1m9o8vX907SnM56Vk7FgPdBGaQFaJ3+ohArkV6zqFb8g
Oo+CvUaV2TKLtB0cUmzAb45CGs8UUiCJEbf2L4CQ/bA6cD+wunDWW+E96HfNe1BsB2Zn2TLZBd/I
yF2BsOuFtBbFgh2xPvvtID5DbpU2ejPnTeaPVSej8sN//kUmLxbeTHcPWFckUHBKv5Hi3k0WNBGS
g4OPcCaqskI/USdSzsabAhxRe7EtzwiaXCK3kqdLlEiaVKMhhBd5/7cTCWuojLLmyORU//cdpegw
8HWsE8kpkwbQhlTG3D+M7IV6woEfcof+g/AaEUWxW7i8a7YktuugTunqBprLqg6bsCLtPBhEUrvP
6qrpjnTJ/y+o5FOOs1PYI2WEc7eusiPJ2oQDu9yotDy5E9QGhpvKx2BD0ilyT9hL8OQjfgfccLAl
J22R3Ne4GsiyFx6mMBkZASDvHroiu9JGxEn0J4SDz6onJW2hUz/0Kq4Ca3F+slW8DoWAZKJiLUAB
huP90MSRHh1mGc8ZMC8GcZAVrnN3+EvKvMkxIt+nrkD0nyBLCkv84EFlTHEwVJIMPOoZ3kPmzlps
tkMqUxN9XNBlJxJASOP7ZuP0TZlCEx6iIJ2M+DiCsA8BQYR/KOM80gL630FvsaVFuFpQncagQREE
A/5KDFCk5OQnVb4UWqJfhcKMLeWuDCrhgU3iRgeBqCAAkUQQqZWHJuem3DlJvHPu3MV4ZPI57vgt
RPxwpDbUyIUK8qCKoCq8USrdImiFfeQezc/oygXR2mJGbpBeQlBGB2yLr5eOnUBIZFfccLkNoqUl
lEuB8IFn2SJczIzFEAhgQhrliYF3Z9Twfcgwdrn0FxMRb5ug5srsFJIEdB7ofvwxF/soEArPHr4g
tCshoP7JrJDubFFerbGUkqbEKT7EyB96A1JF6Up+gRzl7SsQOeB0HMlftmo1RMg7AVzwhmiLFjvd
TWk/0B1a4Ckg0xnyCPrMYMkPcfIT9wUGHAW8LBGGRtabVhCkJBQ2hUAtk3wPdIkfYwXRWuHXb7lE
NGCEovpkuvcQVPHZ/f4Nb4m5u0xplKgnUL0mLWr5i0N5LLUeS2j/dr7RB3mqDaP6QAHD8SNrtu0t
tddzpLkf5z5i48ed6O30qB2L5c0/o6Ki2dmH6Lu95rYaaMEra0PW7hi5f3OewZeg5/FYSHyBM7zC
7XvP4ApCdaHGMrI1zDjdbwcv9O8JIGXWMhMCwH5/+aUmhCLMuY0Hh2zmBnytmuPIkebOfX6EMTZn
JTGRs55Uf7bf7ADeqeI4pwvRX3KvZTRzOD5Goh9TASNV8yEbiGMnAgbKvsh5EQAk0BHk9eFMs6up
QiKCYAy1X+73wM3KrOQmpsqcFUtcAPh6ZI/Vje0pA/7IWFqP6IrwbyBaYTdfdeFTkI/m/F+b86L7
CuLHxzqvYeW89j/Il9Jrv+xpz9MUgCFinqcD5xgjoxIiP+M/Nm/rPO74janYl3j9U87KTVlARTAP
UFA56TToGtwn3l0gP2monGzQsH1b92PdQcQAsAi7d8xQ9kfrnYHAID3IdxIuykI3fEhOGzTlPY8y
OBO2gUo6tkZzwXoh5ycDFVbPm9BOEGU9UlDqCJF6ROAWyhwkNudXxgEUhFR+oHngEWnsDavlNLD1
ib8IFkr+9p+wAxWEgTORLixRrUG7QYQhSktSPCQV5tD7ET8ymcdvIIVQ6ZHmjhF5ECmxTYxuwjLk
hfiDD3R2Mn7mJJZfZMRuuF87oRP7hov52XqSJ0w46J2kxyHL9D4dG4xIEWKIf94+ugGQGf0fmjZ8
lHF7/IQQqlJJf50BXE4H1QGEj2pkY+Dn6tBBkKlBsfHDPI2Qvw5MCyfLeHO2N1lKilZ5h/GVFvHQ
4WMVjA9IYtW2oe2uuYssjUnO3gSS8BnHzuLObwlW5Mo59wZ0uZBFyDEoIMuLcwoBuFUnYqex9MVO
RnGvJqBzorjAEJxE6wnxEWiIRwyyewQ2uYCxkAsAGRPaMUDB7o8zZF9ouMwgXUrpcmZerh2cRqwA
iYZIBu4uSLQMQ7GbEUQapwk/VdYkpWzJScWxh/PHrhVKFH51ALAFaeYEWcobCJLFTB6gE7t2m6ap
sTtCXNhxxNLN4Z+HgKT8aASTRb7mGLYTLVISEnNsJBsDcFFe5E5mvbaYAxDIR0WmnY/E/st1kgfJ
wg9mollgt8l53vFgfcR3joM1/HZ3sJMM/eIoTJ6CZKOhRQz5f45wTxBdGnqI59BpBLPnp+S26/jv
RJdDl/xTSmx68po1JC06m2f7TIySbIcdxKr74EzbhBtULNQ//AgCHUnYPRUvn4ZRhUvWGp9MwG1J
t6gAmSnkbFInBLOpYPEu9m5BQljx1D8VR0H8eDtuzFTKiQfwycdvTyos5EK3T3JSpqe2PusczO70
8nHaA7gYCypgpW9jM8KJ11I9lcG3m1HMB7nZIUb6qDmLgtIap1a2Q+YDLZqz0pwlnPQe6TsPlaDI
86cgIhBo1mfcOCo+5u1V22m5NWNyck8ZmbyA4ZMQCaTbHT8cIoU6kT+cO2DzKrjmk/P2SKrr1slr
OQgLTvySU767e1AMW9dtOz5tX0tYKu5ME2i4gKeyjmvwTGBUYu05pRMBx85VwGYdAFRCN7jb22JC
nkCE9E4McFZJGnk10QiktdI1TmOJZcQwIEJmrWnighFXhjtTOOlIEuhZ4ZVc2lw3ue95VJO+UkFG
D36VepB1evEk4SAHc/Z/0kscAlTg1u2jt7ck/vy4Wf3ZdamYDULR4Tte6/513IUAMWublReTL0s6
dzFmIP+NIervZx62j3vG8uB27QN02biQsZ9m1pvJVCOcJtC1NUgVIoZMdXCS+0fv6F179uJu9VBB
g9VkzDqeqOvszF58nwOrkh/CszFOkKCjC8OsDY1U+zDKf0nbx62wB/O7Zre2yGXUTI3A2w7sKcF5
+xyBz7n0jXgVq4vDkdzxROAH8GtWmf76ZbWczQF9KZYIqzhtOXSquH+krTuJDCWVh9xupuOXbaTN
GACcQoR9wylDMwgpCPBbCHcv/D6vU4hgl/gLO/ZN/8cWfv+8CBFdpS1K75kJYZ15NIXpBcpW4BvS
b4mHQwcBnc+mv1chmkFsD/zLnQF1vUnvkhu8eOzv1eC3BYaRVE/Tvy6PIH2W8eXsZ+G4CjJxHB9G
gnnzdSAWS4gHU4ML2lzzmfAppcTgBkAM6IykA8MglFcgjIgSg/7JriwW4zr6K2MQ3SW9PmayOTjP
eywVFkUmSP/Tn9EC7SXaxcSSFt7XcYqY+Y+K3hSKj0xdwTWTFQWlRwaVBLJRbepXO1d1v2upJLcQ
Wy1j6Be7j3PUKY+ILqMmSIotOYc+8D43g8JGrMBy+prgBeNn0CX7AbWnqsiBqQ/gUn1E5HjG9nA5
GBfzVoj8fKpGp5myYgl4hLsWdJKCDPdr48GXlmTaRH1JmziyPxY6OX1CGZofEEyseHPgt7LYLwRa
CVlADjg8ypAYG5S06L9AhUAURwvY3Nt8DUjDpAfyba0ljlz6OW2255Eyb7aXg3FMSoihQAe/7Xme
9ILX78tRtuf0SYn+ofN39BVXMqRH9GioaWgyES7Xk+OvSgyqQLxloHmNNQ00Ato4cIWAPS/w9gpA
BIXYJKwvAGDYX41/3bcZeGLts9z9B5yoCPCc/+4357v4/Jxn1ys0vVxcrnLyHhkS1wKpqIGReoyi
dP06fHFs08WffWbXsfZzEmPaVgSFFBW62u74ywqRxy5KJ50EJjO03nu4VmYd+LctJizVQP17PSHc
Doi66/kbkUD5eUl67ifiU19vOj3S7Y35dGiaNPSc8vfA+pCbIRmiIo3WjIWwLdEYbBMX6zngzTOo
/Ev4ssXDA2pFMESHL/lwYm7g3KGH/lmsV9VecXordaVGMIxAyUdP6AFoQNRntzWCMEdV0DXae9Te
N8JzunnMjLFc11FnIX0yDVqf1B/DEUK5sBZ7US/6jmr/vD/MeEFomrTknvsWOkPY2Tz9dVYnX4ao
T5t1A5lIKJqcKQ/Gpwn+BHC47aPnQJ/NTvBk99J3RVVKyFRdIF4gHBiXBGuplZjvhs0pdaU8zbe9
4ML7P/V+gTXPAiYWzstWDnF6qvq9/T1eTQvDQw0Y+yITwNGI06vtG0+vv3/NFF6ejPppt5l+xCiL
tE4FDFrCzKMH/4WZV+4P0xqcDT4FfNdlHFPZm4YpNqvY90hzWFb3zTAeSRZbdFSpkS++H5NPx5lr
JAyGX+fIspt7n2kG3d+gt7V/7Y9kxUx3hXBnHEAdCLgp4pxq2nFCBeLwm4w+UWD6Pm3h9KPcDSOG
fBG699k7TJuf4+zNOFRrf15+4mL5jS4WtGg+zeFqtBfAP2M8J8Hc4kuMpp+gvJBuybxHXc67kTrS
0pOiw/7nI0LePcE6bBD/q8OLe3Tv08qrvCZ9T54jGAzxbXIdX9whUMjAP1KECQ5zYnzVKVfqVjth
rUdWKNQIUkSbrMyVHqMU7fKDzQVujXpsLL97csRt2HFSbivxZSEIxnCK9wEmCNlgTM1Wbenab4v5
urIFqqDmOkYip/Dc8g5E2pKslpCrBQihjahOllmPaoO5GhQbOFPhXeyptnCpSlw3kYh0NdOUemU9
IeuUOL4e8D+uznBpL7vJbvcd34P2RLX+N7W5ZMSvOdaleMQuAYCEJ2yc97dFN/2MZi06vXd31gOr
PHA4fkYgBcs2JTTPmUBJxrljwVscuQNTmr0F8Gu6B33ZouNzAfXqgbMKmiy9vxKtuvTIsURz76+x
DiIxw4JJ/NA/JpSbZvYcQrMUo9sFmVHf3CWC0JCNzVh6ACRRHw90WAY1ZwoKCAuN9bER6KQ9U6jc
/2hMIi8M52DW1YMdgpDoZYtMR8ngrvRyKN+nNxP2KFV6hJS9TNuOWstqjxeT+CIPU7h+dJckS5HB
XsVfcEIIYUrOrmEq6AEUrchcRNJFi7ZoY59IYHA7mhYDRKnyRU0hZImOkEhuwzsTHyzZOFCDVyLD
AXl43GGYySXzdklge7ESv5YVEePa0PkVcytoLBeh5RRuG16WlJqIUPhvUD26HU4ZvWl1kG4kEAmW
y4/BuIiMj3i0fn9ubjhfajpjApD+obx/KOgYwTtBJ0Pt1eGfllLbIpUdh72f7763kJ07/OXQtW+0
MUluytWbp24qoRROxwnVWLI8Tk5TlKyeKBhR61oAfK99IUMCjU1tNG5sddQH+RXAef7zQxq9LMI4
bk8FJqa7+3IKplpsJjLsw6JOB7PsG93N16Rm83U3L9JFwVAZHfDRdHE7mb+5js/jNeMm0Hz41y+t
FSr6rvNcSG/mBERM+bh4DplIf9SmuJWu9Vgk7WJmPsabTSygn+EvkV5QqPTr8AHlR0Z43lbMB4j5
/9LqEMCgIGsOKHILcPzD4NHanXMDLRnV8PPJ0d1kIkb1gi+8KWljgcI2YSyxDRZH2+TvutbfRmx5
ghq2UcylGS7VF397N10gASnc9u4rU7a3TIoeNoYlUmEg9n3f0kaI4c0LEznH+ZyJQMbbcfgVqT5U
z/hA/IsVc1fkgb2tzeZqqnPpmbGdoseBCimn4C150dynxMWzkuoVLknf68XXntMhrd/d4BewnQR1
AzsTvuzRa5zPuDOG/od0CGxrvDIVWo3ii0bOx6Gfwh+Jg+6o8QVoo8DxWmEjxFvhflGnwcUancHO
RTzmwIfp+OufG1lqToOBLlYbnUKheCPTMxfZMk3fYA48Y/HEyw4r8jjRRuS2rGoWDLna5qH7CeOv
Q6exBTDg+2h9WVLUt0zCDCwu4CQIZfbLAd42+rMNoe7z2w7AhCwpcs7jxrzEmzvZtcgP9LyfMK7J
UCrG1h7WFToL99OELQQvjQDndWuT80Owk5ChDNPavyftkJbYb5UOfwV56libenexiO+U9OAIv4or
ZRREstHDUXhfN1NMPj0oXISH8lx0IRTTAK0pAf+Do3XB6JYe6IPh/CM9ohUujwxArt6Tu50K+txG
EbPvxDF8CpJuNJKZwAJ3aMOK4Vg52BKUhaEizK41J8jd4mkCxCYBcWqFJQCBKkSl/23jYarP4HPR
I+vwmGGufdOamAPxUIUjcYfYi4sAxXpkwnlvMbo+iqjDZrO+GUDnB6MeiEU4GHW7JH152yakEvSN
ItrwhDkmEgKcELEZ7eHzuMDcEYlKma+XmIttIYWBK1+N89gEiURkkxCWLUO8V84GfyEyBkzkk01p
PjaMZvr3yrYOyupRDLzgw7Mw6Zz5jX+Syr3yD1CWADyZlZdbEQAerxl1ERE/UYZfwUE1zSB1Td4W
Bj46SVFjUG+I1BEc0A/eV1xOkEQmszK1T5IEr35SiOayVuqkT8DPo1NcX80T+vELcRoUoPh/La4S
lU8QgAHVhdAnuxdy1qi/rIOaeluKWDn7ACEQAIJ2cvQ4rewieVEsGwOOIkvUlkVmAFYFt/XLRQQR
xBAbWzXMwYaQ+gGnkQvy8acpwJkZD+ChrBghAgVvoYR8G0PKAFDG12I85OtKodyB1VTuwASlpyJj
eXK6T6Qt0aMKdLT4+AvT8PLLRVKQ9+Zo5+HcBKaM1ByAoOw5qkn6Ssx2mJzSTVKf/cePtBek5AEa
kqzuaGERnGZZzCAdIbXUPQ+3ViQrMbdjoFso0MjFAgU+hc9sAD6SXmacQl/r6Uk/KWaS2EfgTghJ
Paa/4Y+gNDRjo9+P5pc7GZ416wGDK4MO86AnTn+vj0qippPQ+Gj3WHTS9n/ZJ6cLmWI/+frxcdN3
+n5lHuP5F39qAVQh6Fv9TS5I5RdTpD1dzzwQ2EGksaFjGeSlpZMSm74RhSCdyJhD0c/ari/13NXM
pPmVo1GmWyae1RR8sP3t2Hg7TwI3OABXcqWC7/Cp6BrOb7A64XGQ5YCDoSsiAffxmyN4RcDl0i1D
vJWlwrv4UirnsLKSK6ARECJ5mGu8ItcyQtYOLLgECkPW8oS7n+6lTyVE0DPUMdeQeIh/qjwS0wWc
1d39cwsN9EJeeCQLo5dwJ9GStQpZ8TPK4cFZCcMLDLbuEH0Iu9giKz40Cg7P0Qcay4CQIDkS61/o
JKKKAqZjRjdzxT5aW6wokdBmTbJAFy+bkTZiB4pSUl2QwoxG4qfVGBFJzg11SDaLH5hkZklAkiUt
FYYx+GYGlx3VJ8GKyN/kj11T88+u6GJMJmKvyjwO9Hb6JvBYUEK3GcHHtiQi+xOxNeZoRlsmTTfl
tJiI6wQspsaP3gyZouYvnkyPBVWrBm2qA+HLPR6sAU/qGijRBd2XKKdrSdeG/c2p6MrXmF3MG5ie
ueqHyq4TZkhA/to3v09DuoTY6Jy2HzAu+oU1964Ax9yKEBmjmwe9lox2yPg1e52c1m7cMno5LxY2
4CfxOhXjvnBpGCkNRYrlhNFvIwuRdAjHshTOCIcVHFp0Lq7ATxzA5gqDV5J1PNszwNfJxYlZTkKO
TSqXEh16105KTs5gCvsDfWoi0OVXFMwEXxTLiYZeV+MP3cUH7o9Y+xF+CeMmzc4UXcS7vrURzUOl
ElEEUcthvoSyjTCODZT01RDAGf7vf+naSkm0bKHx/V19luzZ95DxgIV4GtIF7NOTROyfbz0hu2ou
ZuT5fW83i8wHsmLUnPB7FctmAc00RuegnzPihu6ji6Ptvk7QZ+H5k4ZDAI4WzDtB/M11yNQ1Azdj
Ne7u+A3rF8z0uwQ7Dvu7/lR7Mjqjfx96e8IvV57ANIBmXPkB9dXaIk9G9n/aattdCDtfQiIwX6ty
lUlv0gpxT3tbs2du8KrEy178dJujrSpuARzY1iF2fHLrj8f67Fi0lYmgsBWdIW9EYvgJOy33DsgU
XmiMZKn0tWALcHQrT+qXMlKCBxrUp5sgqmxuq+3itN6kdQqoMdeCA235oPKOkI5qZo2pM18NA9jf
pAcpcOKthjyq0wpeIbpOPyHR9ey1HsaH4WBI/bRryPOIn+TcQOcHchliKcH4AGi5thpAI5AvoUU+
R2VE5AFwu7EIsQ+GGGIaNUi/VfpSyqr2newEbT/6AMKEkV4wn9TYZDT6AOpQEQDLP0G87/GC6d79
1HqXdj7twjYd5OmXcHFjw2Hdxd+DJt/o06GnTx8PewXqTQGcuzu+9o8rXcM+/PvyLs+0QVsRgpYw
fuugNb7D+Yf7QX/xRrOlBb8AKIsRqkI4o3QatcnBFqCOOQ3pBczlgjsRh1Par8z3R78Mw++Z4XU6
9laZtbfl75tM4myVH27/i/Df2tfeOym4V+TUdLxeeocqrAUzuQ6EzQNefwM3FIZYzoQAbREKd3A7
LgAc96bT7yFV5kHa/LP9IIlT56VDq0cMLMTIIrtA1aV0pXv6+D2Pcp+P5FaktXdD8r/j6iwU1xVJ
8FwS/mt6oOsBs+gTCVWq7SrbJpBiN2dQQGYfeIqczH0VYI3vxPvo5VBodX61rfRLhATyjmrwFgWw
9+c1+ULp8AebagergtrIp/HL2c37w8Kln3Jg/ojx9Wo6oC5iAL3yQtU+Q/b6ouBxnYpGHUMpklnf
qInyyd1TkSdElay/v087e1Qxlm1b+xk6H+vu9X6QNsg3V+8IcIw5k4DUVw+kBAl9zu6whVnHACMV
dEN7VjkwP7Bb7HfHEWYVrur04+Qhn2nugCGSzzcmTTsAl76zTj9X/MQos6g6MwVGSO1Jxv6YKHa5
GTrHyTMEHKoQuoehxzg/zm2qqUKaLV0GnzQGqubCJik84Cvoz7X5DGkZUmEyviGy7qrLgwvSfcKZ
WVgIDGsTFkFuYKa91lO3q7vA7dRIcXyMhTbGQADt6uToDEx5KowU7APSMOn/IwvM6IUEe2UrhBua
WSmilrQQ/p4vfifv5O2UdMXu6f46uiRp6lvo2CNASqMNWrYk9Wfbpb+OSnwAQIbk+dtwwnJWm1l8
NYU9ya0RKuB5xEXMCI9/9HZJ+4FvHPIH2El3WR1cWpy7sFAEGMfOHBGOu4eCERWg5BhHxsMZPeOt
/zhnLAqpKRrW5ZUaiYKRRmmHml4YVW/yywtf1zzR11fMHilSjLeBQRkLyMSHIRStIBRxl0BjTbIf
SkrjSiOcgENXtk81/LWQLL4Bw4mHy9n7+D3R2QCn1vkCIMyplFJWTFFz09FAYfyO1SUrQwpeqLLU
iAR2OyVF60AkyieSXn4phOVXgPVqLKtC+EUvqY1c5MyooengsgtqrLwIBdk3+zgsosMCoAIaQXg3
i7EGWb2cSLflwzJjlBA1A4Gk+1SS89psL5BUMJcHYwk2ffbUIeB1zRfzxATMf0dsPecVcX4nlfLX
tQTzbyWydwTaLNInG/JyplMJl52bO7gDsr0cCBtIOvDhPAhkchsDVj8BT9qaVG4RvToSuF5cBJyB
moVtsFBhhJWCACkY8hMKdGWtE6w3mJF5Wi0XHAoM3Sh/WkwCnLa0RqDX/KwZzgXrxY+6/jNB+dqi
g/zGRZ1S/MNw1wAJtF6sxs+gIakgV0iu0obcXzKqSqlT+uZfQwODhDbh2Ee7isa/IECGL8ta+n+U
NYTQi0XKwZSOydkvZuHXzQzQQEZfACzR/CRS0TopLOYvaVfPvrSn4d5EDGB4SkzTk0KFRnbldpfq
lWwVjhfRStYQ7WCWiBAv6SHzduws3931BQt3u6OSX0t7jewTfdDaR1LVEtFSqFL+QM+nUkXh2o0l
t1byx3OsMrnILPf0/YYhvna6TBs6GJphaipfJJQe+XVL2rpSnYdCsQXzirpTBrcH1KJCS+8ZK7Hj
usbV7L/9+FBUmhgqxx1dXL/76FYAzkhX8uCKBCMJVR1ttzIvjXVqvKVmQ7n0An1pdAgURKXFJ5wa
CdWzJ2mvOFk2sIVkEv3kktkySkARLHT6c6yRJqHYw88OU9cyq/0AxCaDlrH3ddQSYWcReh7w2K/x
ifFwkV0Wk3RBL4tZx17j4sMw4Y35wwaCPzwoJhh5QwzRpAAdHJkAhzK1bwMn2qLY0jXF0PoTrv0R
ARaaFdwmRahVvH/IcDdcfgYrLQhXb0ptYE4yfrnID37lYt/OHeH7e4yUKz4j4t7a6XCXP1iz/9kt
ImZBVc4/8k1YS09P8cNDVx3zQLrK8MT+s66EDEcda9yx/vyTR6+cFYP3OBxUsxXlMj7dfzdJBAXQ
DbQwo/tQt2hOlxF/bpXYKOExevFE2OAGYVb2EPoXyEj8cbhgdvnMFyxEeJYB1Bl9noVMTDa0wWgn
LitD+ZPLoNpgZk0elWhnirLY0Hoj1jRlSl6q9su02TO4tpGRd1kMT5YMTDB5eFJH5VMG6oW4plK1
PxEpxGJuhXYu8/6sRvvOTAOSfHwUzf/DWh5iV9vzmallMaHdJnPeF3v4YkHVWYcZgwGrqe8OUd07
Gr1s4FaI0Mlrc3Na/GY7EAs7/TPFus5iNoDbz8TEDHohLfEonwLPzZo9GgybL8IMbaMiDjOa3+De
hwUc2sZ4QLFSJfkXj/Xpf3lXzIj46JrZnbxwULvC4YGBxHlqiEtAn/PFLBJxmntyUQMel7oRkLtr
58svEIB1CPCnR+dSphaQLOwexKDiw9LqzD+4hAwO+gPHAdF17GxBN/jKG1eAOYXGwDiWVIGIK94N
/I2RLCWf42WQjzcx1E3uWW5KrSIbpOReP6atyngjlOYNFkz3M0Dy4SCTRcJnnVFxBKNV5RTOlNlG
hMpPFoj+26arv4Js0KX0zUVthNWI4VFjoVhA4+BrMztj0frsOV1QL54xbbVBWpCeOTfhO55QcKYt
TBOggc/4HWESLIKbMnrUIwT2B44CPmPl+HWZL8TF7ZqqTBsyVoJ+AF6hBarso2ay3iDXzLwp7oi3
m1Hm+nf3Gb+W4KtdqqB7QNQjDJKhG+tfbAuYNcshGpoUsCiNELnlRzN5L3vcWO88byNUbEB0wIXR
+aB6CQoxfw50lakoZn+Fx3Patid5D05Rn+m1gsqI+upOJ/hKJ6EVKhMZiZOvuwfv3OpNjhEDv9NK
P20Z8cN9egATdAy/c0tVADMpe9LH6iwZuaMUbIVP5BL49w9+pLE2UeNiK9XE7m8mV6izoMJM1dEK
ok7k8KE3JBx8Ru0gGMrrfZdP8CtqtmIObJYzkI5eiRyIMoy0diS0dP+Ct+LfvMNEFCnYOoKHPbzn
RgK2xNg+wAKHAdwhYuRz1oGVQux88wRowaJmImGTe0LTV3G6WJKmDGtT0WrRIKVZS9pKXxwWCCFr
Ae92zewI9ewlVFC7RhTALm258S2opBWO7UCBDEXDG675FjD4/7rjBePFaza/r0TNZCayOrdQtL8f
CzpkSw0EnbNbSRYijiPyHdI7esCoLUFAVMio0tI9TKJTfEJspefgSMIpawHP3vAtKawCcEeW7JGW
cmfUBhC4hQIKrFe51xm9fnAhGBX73EM38RD/Y+m8tlTFtjD8RI6BoqK35KyA+cZhKMWACcHw9P1N
d/c+Z3dVtWUgrDXn/FOBrwbrHRGcE9w0krcdIGLibHPIGUeBOMs3Quw9ei1fwHFp7ZkkOEpKoC0E
XZXPgt6KogJ4oA67PmYBk0/CNQjhlwOHfpitP/dkSNRKMXX18rARvPwGeH5UdagBHhwsoQbLVSL0
38pXB1pT7++ZCOBl8fuEFZ2uBWmKMTbdvlQdhjqHZBNo/B8G3itYxjISaQxNOk/c28dMX3/6RIBC
qqldBo8u+act/oeN0tvJs4guneJjuxPP2zNIGbwffnSgqoerJBNNJfjRtqQaUn8VEdcA3bGQ4lC/
QzvnWYTlIxoApmvAG3QFGBpRMUFRXTDAOfq1UGlLWkYyZFERfChou3YmvFZAJulnjpRPT2MlDBYp
iREtWIdR4YXgZGzUkhq2e1oE+I2kz4ENaTJq3HXBVQ4TToKwhbkCOghDGPNsr24fWyJAZT6SIYRw
OPAj4TPJ7fVrqA16HZSfhQ18b9FuFbQLT/qPh/HxsB2gtVrq41j6O31+1JliQ2nhKNBmI+iXupV6
PmohYXiZlN4KvmJNIJsY/qGwXWHsUm5LA3KjWJPqsBWAPPJTuhHS6bDR7m5imYPsttwKiGbtYddk
FuwDXwj/Ldn5Y7gU5oc/BKcNGCUzsZ2o0Hk+dCBPOKNDxTyn/d1yBro3e1uQoS7MjjXGvIWnOmTj
zDTSQoWgAMcAUUFaQIMOLkl7+jgJlvj8I3fHOM2F7tlySXzQ/NV4XG3fqBDiW1dfjcsBrTIjCFSl
h6zBbHxM69dAKUVtxvlru+0pUlwDug2aMVo3ZgBC/awQAlCzixuUIMnQwWvY37g1eYyxNIpIKsMm
SxawhSwrLHYU4Zjgq0zhc0fB5epIEczsjrXU66b/6ErqUF6/XMPRQwfeHx5b9j7rM9rCS3TYZ/uz
Gy8K6BcuLmPmO/wMNyFw1UF+gJPBx5Bei5Bf2uSmg+92H17lCZvOC8ozWnG2fNo7Kj9Hp12GkxM2
fWkOlQ3xbThg3H5PEmrRkzJfD1PxrsVJWIxMMbbHO19k9JwUBzPNp552vQPp838iHCL+i60qfbCh
46spRu7Dv6mG2L7ji9K+FhkUD8IG1wT0Xdo8wRuSM5aZSc3WE72D5/qAEYOf2+nfEDhwOP0rjCJq
UhMMboP7WydoJyP3D2jW+K4RIRFwqzEzriLCbBNsGclmOvmUSxf77qjT0WNwXWhrKTQaHMi1WB6f
/G7P+ow7axx4G+vRPcLQuLCIVHRLGNwUGsWijN4t1JsFhtbF4vP3ZIRGsQo+Q5xNM4A1yZmk3FD0
9hzPT6+iqZs2sCfRUvJmISHjqolhT6rFd06TwdFQBp8t6i+47o74YfZXrS2p6OV8aWvRdINBjANj
yU51azqmi8zQXhNJ0kmYbxw+kgqAS+Rn0816cERMIj35G4I2jA27uooc0bJ6mZacgT3EZB1++xTy
jCh1GpFIsldEnwC2c+/PBYMJ58rmzBrT5QHN3X77Ypx4noRz63e7grcSK4hxpP/Z3B725aNzFeBF
V9EKW8UM1z7c8WTew2t1sE5kFjMj/TP6QF5lyNMd8AaQQX5MXurJOYd0Pu87YYgGjlQsRhugN1kv
60dNsHM8NcXMmdnQWY/7O1GJvlAID6sRAxJZMU4262Uzulin2THIoT2ZGW0+K9IPWs+y31LFcmbE
XPH7LbzZIZJJSLolK8Z1/iaIE25ODm9HgZuATL0Ntt/Hbb+xE+d+HxwZIqTtP6I8oR236d4fjrHa
+ff5M2aCKzxKvBSCPMhd+eqa0Uc73UBWN1EFjlfz+QohWYwNKTOA1WGoOaoBGZ3VDQTpIdrKVYsz
MGtAhzumio0advY2phYMwQ+IN4dugU1VSqhOSWfRockIOwsITr1Bb9DGEEVGD81ItRhlgCDDsahF
W3uLiQ84jbgN0GtMhtxL4XBahJu9Rw6UOX1MFDYNBixnqPc9jjHJFnDpnab/JizC+frYCHoAZtZ0
HuJiOipGywHfnkZWuJGTZ/cTfB/pM3m7UwedQJM1dirLB5k6gBpdV/gOY4gOjgCAp7k/fiw+2fjJ
LrHEoteJ+W8cyj8QDZAVoxXKtBnaMXng7G+qU9kiSbAcxQsfFo6sPxFCdwOu58usismQjLmt0O8G
+GdPXt4YrjuuneIVF8IuiclshJkRPzFMty4+e9kYKYbrwg7PmKgx5rp7Vuz+Mk81+ECzo8d0AgAb
z3sKgU8AsRXKZI9bmMUI3doYlYzuM8H1NZZEMTe1x23etV8Nu4GKHIAi3NL+OnR27IY+7xEyAvM3
oe8z6xJulczDrlmNv0wBE1K1qiwPoFw8ECkj9hSxXzFaqQz8n3E8f1vMsmCV6TFrMTkQE02UIPLh
OigBNseUyZnZoIVLau5ADtZHn3IGwxe7Ii+1O07e/jdhUUcIFTP3NPvpicg1R3I7gHNo3LFyvkoe
glgn4xO5Uea48LKQ/0kINj9DMsISPtSMtGcuvWHf2DuYE6dQj4doT3SEH0Tv9eHOAJT/sAmkIW8u
nPkV/iZpGNyLfE6mR1LJNC1ZuFogS9w0baZxTkbcHa0Ks1PD7dk+lQLUWvQhXcuFBZH1REZxg4Ei
PHMmYRnuIBRslBT0AupQKo/KhWD8gLuXoZyBceO5PsnTC/ZnM6GuFC+RrXD+G4yNTHdHqcg2vJ8I
C/JGBbyfiLj/NN1uoQgwcW8vzZqSB2KLw2y/jjjPTNAB4sqsx+UssK3YZ+T6meoYbePV5Hbn5mMa
+vFOKh6y5vlpt8FoL2YXbuDFrGCiUtePRLf9RXPziN+TNr/ZFt0QN74USsUW6taohC+MUcbogfkt
k03sVBgusliykPfUdO+97Bdj0ieGui3nxnLdiER+055hPTTRCIKiIjqmEjcSTtWkpBrkWhCD74bx
V2CY76VqjFAo7m27uEngLz2VuaaoZzChHqLfkaXs39qIvgvA6ub3bAXpQps4k7v9TK52s2PCLT5i
ysLHdB69sIJ+1B9Waw0CMS4dTTFzESIjtFqOETNcEIrnuDfNHgxel/yQAnuA4EWEmTIflEn5j1MY
M9wzs64L0pQcNm0XuJs1gXqSwTLGleBYgO7WGDxspJg1YlKG13Bs7rAqu3Y5quMjfmbmfo5E/ehW
Xs+O5eZ/ea1axwq3XkGdr8IOK+CGcDzcgDllrXC1KsPDUD72J1xuzl1dbfk599RyA3cHFhXrTMNB
vcoWeA9hnomJbwETjEr7Zyl8D1cXyuLcPbpNThayflhWFnsj3GxXZuhyVnHblbF5nYDycq27Cjzd
vrkNUGiiitTp/29m0M8AvZi3LZgmGGVcxqqNR5+1bvAzcEerY6vmolod0nwoqsVu8jTN7gLYekJY
XGvR9K7SNF3xsyMtwEhQeFMHcqFLESkMW/5M8COzIngp8kpNMsKgNuZb0URotMvi8KCZTH0mFy7B
+MDEkdbP2bsKt3nY2WCLJpRhJhcwa07cPpJORQUDwWUiHLAvQ632juDvwYcJ1QJSjtVedTA5MyU9
gNmLtV5AR/lNRAXZF10kZQ+Ejk+0/EOCGpd+owaJvcF3SFvpPQBiRQM11cQlqFh3vIatxIyNUe/2
UmLAZBysSccnaVLee36nYcYwg8L5SSrX0/6kJ8ohpgVmABpS6d9MHd3xGmCv2X0kuoqPgEEDTMoV
pgHiaMtnAacGhHwhmG8xJ7yvWpAK0JKQudcyOlfmjIs+kwCZZKI9FV9HfESp+/GUfDZhSdT8PvRP
YWYGHV7xYTe3zFLwkL27J9QjuA4JoIRpgVtezS6p5+sHFJobnl4tiNkQJp46X2D51OBTM9pr42Ak
gq/u1cQtS2v+73p0pdrnVroa57/dFtMu1O+YBdvwv9fHu34Z0xGcTxZY8j6D1TdvDM9jvHHOaBhf
+qPLbYfDmDL91DY3oJ8j87lFn7V0Bw3jNc0Xz7aukObzx0P58gtH5WQuD/b5zbjCPCZCkj81TOGu
AbkKMuHsdoYPdITXsM8/rTXU+hYd3jk5LgCOic6iC3gTj+1994YK1ecPNIj/ldnRb/AitIGdvy+l
X9Ycjxs+0nOjz3TSObc8tu4nnCr7jSkAjne7jh+37Zg0ybt3GNbs/iL6c/7QNUqCnxZ9/XxF9RtB
UvNkTbPcM/3jMjWQjG2IMR2SJBSGAIxWyN7V8kq7T/H9t3n6tT78GxHBTrD40ux5R8JgdTUl0kSc
+VlGSQiDJep1KC89kdmwJAjb++jGx3Q/bCRfLBvZFsUbQWSPIbUSTpEwV79+heW1wPEoUVJ6z1UH
WX/uSq1NseteIcu4y+BOVamtEEJB8FjC8oShjSGUwna/Vsf14vv3dk6gtgcueavyWlhhY5cgRa0g
lkAiizPL0H2O2crJu6Srt0U9UJltYhw2eMmzcdwmQJ5+7T9Z2KgZlRl1Z+FdR9RwAFt96cEr78za
KMCqWOdfsNdty0PAR1lQb6snswjC8PxbrE7AemrrmLbpIL9W236u1Mm1Ns6uMKM6YJU0rNn7jb74
AdT/hPoLhQDtiX5Mzn7/CpvzPc4tGm+D4uds4XDFVaGOl0GNJGlQcCxaQUGNiY1BMWfzkY48eAKT
yl7Ohi2V1X2gvtmYSrYN4QT0hzWWVgVFAXOJKkiEty7g2cU5DURyKYpK7MXW3IRoWHYiRcICNIDU
msp0Z3eGoyxPymuN+HtRDSreBg4VkKSFfZsv8NwDlkMAyV4+eQA6wuWlWL+DbNH1Okw7aqhnJK1D
v/himgVqyQm+rFT/QAe0oqDlAaehbCJf9i5q6BgLXqDE/Uj1abNg051Gd0DUgl1DjDZKEG9OTAcj
HOEiq5BULzQuhd1EtgwXhJ0Wsj8QXeNivECXQcltbNIebapOmX2pLFMxUyxGUCZWp6ybyMqkX6rW
OGeNK2TdP+no8IUAqjXlSXRtpIU9+GU7iAr34TtWwv0c84gew3MaZKM1u3AZUdxZX6AaqtOj6DKj
CikesWYZwrW9XbF4oBzdm6weB8TfGgIAGT6BTSs6l6u42iu1XuJBTwVOYYQ1PQ6+wHnk5vWMGgaF
dIR7D3SVE2xOQyY+celRe0N9PcBxQH1lqnO8S2T0iSDyxYVysJ/jEmw3466hu5BKvMtQ31R3RQfF
gsszf9p89pqMBRrJy6qP3fcGUk1702tbOLKG/cJqbcgD6G4KcsYKmhR8fZTZvtabH+u56+KL/fCw
IaEoK63uYD+irYJFNqt3dMKq0BteJv5vYS8DEx708dl9mcuMrvy2U2mq6sL6zA4kcskaciIMF+kF
6Q7JZXKmTBcf+bP+2BF44ZKhEMmlk68kn+fJZdAhnu/rNMaYWp8Yp9A6wkpvZ0Wo0dEubS4sLGIJ
uR7Sfg03hKxED+viku2zUGXixbO3RtqYyYqnRcpWYyW7m6wFPMs5PoXIBQjtPhihDMkkJrAIq9nS
bWelLdz8ZYhUhvc0OYSVvdEsct6MA4eJC3faIeJwQ7RhmL5JVBWBeRdvFUmbmZLw6+6dS9BG0NUz
O4SotAjXwKjfCldToB2i48xleCSHgwct3S7faBb5N+BZadO8G60jN1Vr3p43qYzS9lxNFcZGMWpi
q2vCvX4UuhphKXOZNtNm2va6B+I8MFUyNioeyZA8ett9dIN5diOypDdS49acZ76yrBdO2uWAdax8
3TX55VjZilI3X0tU5MP9Q1VOqqCEorRHMrYJKlWvIfw51Xyp2OSmrH8/OkLqu/HTh0bECp2SWHFh
HEzF6dYMw9KDRZV9cJqxJJukBMjcggMftTd6uIcId+KYBEPr4SpzMc8/RH/sQwdy89p8f4ieEjHU
T2XzAYWySfgVo1uSk2IJ9busSZnJS+PDgMl9BK8mhmA9kigfAST1/i97iozGvZiJPdfijNuGqz4k
CO8XCXQn1R5DOp66A+0uwBIZSE82OQ+YzD0s+ONjm0EIIqZiRFiB4e5Bn+2RfRxUycHFxndNPnR4
j4GnY0aZ1JCYYeRG3xa2MWO4jO6Sa5tYsLZxT/8BLKVeJaB7AICEGvmS+XYGwevi0Vxvhc9JBjuv
fs6uY0GT7xFTu8Et66wLSwtUAqiAF623u/RUuHeYrLsqdBiTQHinj5s1Ngh3R4Lelt6SPCZ1useR
jxBpUPJTwLODy4q3htjGiSaBCawafj0IjSDoeMd9rHNbhMHLBzXqKVh3bCnEu4LHGiDyEUfBLH/p
bOLNAXLPN3xWNN/mNeUJgEeB4VdA1USwQACnk1t9K7D3MxAIKsrdIVZ2YnDPIwGAv6aU9ASBAMIy
MOQgLN7m4BPJswmmK8F9ufmHlQoGJg3QTklVLQlk6zDFvBtnOCRGk6DNJh+qbRUuAY3ArBLtdjS5
Wujoo29AB89K6O2TnFXvj3yg9T4hLG5vkUi2BpJlRAlvFiLBO8j5/bvDYeIq+Becx0kS2/A9kUKS
XMZVwVlrYMdKJ4N1slyWkgR1x0acqGziJU9WPhPTwmpc8TPGC34zUFmw8aeWUyFBfzwczzphLBIZ
Jelnb1c+33LI4cT4m/YCGM7zHA936YE8hIuiaxx07iI4mVKFYaH498D8+bGWkcWeUEkZXvRIX6qn
zCfM3rwfEwKYcjWQIgV0zDTaSo822mcBylMyw1hT0tHV8Dz+A8OPPPu7OtxlkidYGOlXXiyF68Ap
oGO+G6m8LuFODsFtHNy9fiKFjVaasYl8rkjOFQRhiwY7yEm+g5Tc1LnfjiZEZKwbR4UBOm2z3ElO
3kiS9iTjCjklaVOcPV6QfD8g8btBUCJv7GJin0fbsVgv6b7E5OeGrf7H6hIvDu3EXPotqzki3tfc
u7ABcgN68wG6iPwknyPAdW4jbQaroYLUwUjffIdCpNi7wNPRAk96YgYgeCqwUkRFNmjD8EDosOhN
NBYZLgMuJPE7l0tBYHdJoWPvN9YDgeoJhkabJqi/mCYyStIfW2QQ/GlzH9/9QWvF3SOxhgOuyhdB
0m7TXAtLZYGD4PoyXJcpiQbxPijJxS75/Tcnu28PAL23yBpCSNdG7XE38FozuU+B0mGeLJrwTLpG
PYJiAndnBfIffHjPXWMkUX4v5/QLMDyzvJDDzlEZSZbkxWTGLxoDiDW8wdx4ZnzNm6tYkr6QgGCe
/5IMqoSjyKfxbVgcb09ZCZekcF9OhbuC8e3pCvcp8lmnxL7byDcFGXomXuKNdWvcHt/sSpasTJa7
LhaKEDkQ6jUDMIerz4+oUyLeGRePXEBlRMr9ASiB1Y6xOO98zZLFbVg5IxLOcC3irbNwcckwfxPk
5eGyf9zxW3tQXRIXPJNqQI067PAlY7BUTWuQFHIDWeOIFRh20hvDO0kJZLNe2nv2d5wHzeNaNkRC
cY3z9MLX5BZjHPMIvmyRDf28frodSnG509hS3JI8WTQh8d+D/aNhnFFWTPc0kfCaPXYdGiI2xDE+
M9x3qt68WUt47R40DejZ3C79+DkF+liae5ZQqha2cO7MOmCDZGBiF9xFHSJ299BOG0YTpwf+hrat
l3SY5qOnv/5UtoPb4JnVOY6P+qBrdNC8/9ZdzS3cKm2t7um9hID0HPVnYvdA6F9HxDxJjWIHV2rx
maqMn4oW3pw7mdT2GUidmckdnerdeqFJSM7QeSRapYWuGifmGfbSBHBgJhG2c7p70e+IlGUZi3ZC
hAkfo9lHMY2GO8lHMOeIomGwAZ/HP3VYyRWL/hqyzV0gp+mFSMEO8J4KKevm3fXl5DjjwrmjFf2a
RcldSXYot67KjkCmhady818kP5NVU/w9++mB2dzb3fsELLLcsBZJ7ObB6sDf6YTYgHkH9902Htvj
vGXd5my26DOIba8wcn0e9B7rhnO4IuToFtbr8+MJPjZX901Bjx7U5Hy9jmaXgoMLw1mOejfW2EcA
mkbBNbxhL0DUc+0u58th8UfyXhlJ1GKT9hAekOiRiDphFYM8JjOPnEOHha8jHD6ZkAjFTGVRYfGQ
nb3AhtsYrBtYzFhi78rO7HtioMucq22snwMCAbhDCuOx1lKJ6la8/El506f37oYo7ZTBpm2+8EEk
tUlNW14FYRfskuKW8nYgVWkJIb/Qh4qHTxAhkQjzKF9Rh/OXTmYXikKwoyUjVzwUGP5QBvNzJou9
4MT0pJd+dMyyhd0tNG78Ao7MktsBKbioEZ3sMIDBmpQDOOfQNY1bugK8gdJM8hWkVLBrNIl4aU6n
hdeiRn+RWQPZeaUaqwaeGyUguo/RPI4+aPf0xAye5mwrDvpbQFp3u0Uu1aeN3Y0fTEBk3ll6omEV
7jXvEPYgROUbb/xjvphaKiaaIzwQUKiWxE/3AVNQuTK/lZjSHwByEMc8Ae0vacdY3ZgVIC8pAXCk
q2RNgEYMMIf+swFId/B4JgasLtcF2h84CcK3bttdctMElu04qkPOdPIZNJ03zSxABHIsC+oxli/Y
2fPk85tBlw4sM7Z429a4B7M1Fsk70sWLkTEqbdst+3mxSgajEzHQOtAEMlXbfCSJrrWpGcqE4JJ9
YMjPrBG9/Rfq2WojDdGXip3qfNjCSTSmfnY0SyJtpX5+uM9AEq8ZyZAlxeTnYTU1Yx/uQauJENHT
E3a6KbGTweb40BkCLbnsERFu0DiHU2dpDjcIdx0CHLlq3r6yaaIdk6ENo3/rjj0DD+4ObjsCABlB
g6OGtOJzfgF5lotEvuCyuPhYPKGzugXQ0y36K516Pm1Mvin60CfHDx2wtR+iGWYBry1fdKCcxv7J
YbbWhozidQgfRIMLcAmfabtDugmMBf6HsZWQvQ0DGxThC+P0KMOI/S81IFFHqC0xbWICYQRY3cNF
kXxpaeoNF4rGtsePFahPUujOAphTALCwb8TWSc5JA6lok/FbluGJyGy4thmYyr3Mhh3NJuJWJEN6
FBVZApdIGwSTJMMQtWkwvZHBPW5CsDXwNepCRJ4tmGIOaluByIBSXtxWgz3cLawcd0whhGsi3wD4
MNo94OYq3oiaGF4RWJD/YbghnkTuu8GAXJuLOe/lN+PlrSJnanT4LXGBKKedOXPOPbE8RonkwMbI
1lvGzH0wgMQZbw75QYg3OdBCfwgxf8zcUyCLvXh/HOwP1gHc5Blai+wzRfouRByObQIFJE9uwgQR
fcrVxBZi2A4PGxH34T+U4uLGqcfXAbx3OZOvgXQYgwHjZskWBy8EGtBZCIAAWrSmVsbddHcZtTbM
5+KcXrhlFL23Znj1AIsEGsTQnhNp3CJ0HCw2BwQjwvYHb0TYJJR8pj2+5MgfdSZ7AE5+/PMdU6D7
oyRnyNEQjaI71/xnvLrFCkQYEU4L0sS1FuIZPJu/BD/kDYmHpmCJIPmM9pku3fR5/0MMIYR2hHzh
bXJkMcjjwhNruxc+WyIVv4b7Ee28383AgmuDXh8MiW52rztaDIhLm+v0LUqPDXcjhTSMC/2PGUCB
4tBxaGd/dTDbfoRHOsU6BbX81ilKaXbTkwM45bRNbs/0YPCN96TgwVOAOQYz2jFKCGAcRpOiRQtm
bCn8C0MsURgcMhfPNSMbI67CVi4D5ksYBNYcQpkO/vNtQ6jKGi6gK/QMWPYZB0o16onlGwC+KJLF
FGHHzF4PuMo+BAgAVxtZn7OiAGDvMAuDlo/9sIllWIUvvoFtBJl05zHXDtAg91h2XhR2O+hNv8DB
XWBMkd2gKHiCO6V+xX7TZGALXOdwwOML8RJNH9HpPxvdZvJq6tPn7m1gqkexJ+pUJkk5WJPASShm
SYbkX6BWnK+VnGBGkEBdhWkQFinPzVgMN4FkzPr/8nw+IkAe2pm5355iNyWBLsF2MoGwp2+vwKq7
VoCfETsNkKgMU1XPzZ7Oj1uJOhSJHksEH01w2xZbh0x8Bf6ahytxdWCW4mi+2Od1uPBF/joNuXrm
TXy6a4vNRewa0HTwMC48JpzOH8ofCDpLkzUQRE2ccF0IkIwCuXR9ZKquD4iNCwHGgCa4mJn5YoeH
YwQIoig7cIbglMk41B+j/5DzydYXh7FQleCjjHFtYWmwoJmgQVhdRxLcKhQXEY9cdB1OCSIOQB3E
Rn2HZ3PY6kT9smKcm4HLi3TElzP8O7+JacB3qvh7r/M03HC+D80Dfh4HXN8xsDa4aTNWxFsk0S5A
ei7vDi2bOZZl1+/DAsDCyzAOIyQiWKhoeIElBikKBuhcB6G6pk9YGbicxNJUEnng5OqgVKzfJasm
k1tmpfhNg2FzecEIxC0My0xOFyRqbnA2VNTxsojv/I5RUSwIhQ5OnutOWPUtheVtRznBFHcnxRir
eEBayoxX5w8M7xc1Z/S1KeCEBf9rz4SO9rUHDd0Gk5RvxFQfuxKzXBHMiCNQyOgCQiy7gFR4VHos
xgYU1q4lrjTQ0nBUZ/9hNW9gW7jFNtTExSUlswbjryMbRTeuwK8Qnh51tiXutq3M43N8qSWfZcIT
N1wuV+zDABQheAr7lcypQHi/bA0ushcXwA+vQKvNPjPsQYvj0BLFoc3zPxifFormEqqBs0wRXA2w
dn/pAGnHMWThu4RI9L0e+89agwLftNgBqPlKrEkbw6pEmwiS9RHDu3/WhMsUaiNFN0g/0YIRlBFb
qD/M2KMbAgwMG5S10EOB2FDqYNSQ+3yhrHOLHf3ILnJMFG5MtOGAYd+eBZiBVsZ+PZw3N3l0XojX
xuloX/xzcoEWaLPriARLpFYPKlPG72e0gQ9oRMAjtoJnmlUOutM6Kmzwk/2s5ZZPrnoyjAGaWQNE
q9WDUglsfrFeGTSob3QnWQdQ6TA7u2cLdR81hrlkXsBwfJJDPmGwXzLjJ8Z+1GJlaVrI/iqwB/D/
PGhaV9sfxy3KntNQvDIVs8egz9d2QNpQA2EjUEIXYSc59gzm2pV9pxAXFlHTEbeYK2vek5IYsxG8
ZK6It0DAVCrun/Le6ThgG07pwVpg9O5gymej3DsNxY30ZbIxiZ5KyqUOLmBwM9kXuB1v1MOiQJNV
9ozs7DC/bxHGvVG/6WcKTIKv7BZHhHJ7tVrOZKOM4/3oMRHLNM0B8qIk7w0azP55c4A04iZZzaDO
EEr7IOK1H5W2kt3NU8insfOdJnubJIK/bvoQiBJ4R4p9nPaxHRO5/2FYeuXoPpKjdItzZozYqvad
FT4zdyqFj7kSx/C+053Jkawn+IzzU7zL3tSSEhLApF6HLvNiDRRfEWKlwd7mq2oEkMafca6PX+xr
bC4sUclElg88u7jTaOCgqf+mJKJukXv7ZYhEQIXz2457iJvV4Z4ayW0xCUbvjSj6hE2Ch7xWnV+n
bdg1oTzRnd1x3Aj3YjZA/QTojCYVLg08qG6KL+9aeNhi7CvkYdoXFqKEGx5f/j63xQGGjjj8CgGa
9klZsrXgUMDR4T6B43MYHBdcu5m7NRq42/TYIiAxA1GxG4oEj62aojC5CrcHt1NwrQxKHSVQBZqz
ghIEpvjhy3HTmI/ZG6ie9CMROKJ7vI7eFp5j9xCYBqNXU9mETO2HU82ZhrXfZ+rCZYNkGgqZ0JMk
L286PXk9IogguXUEyOB6rf272R2BH0s/2cua/m8XntcY8L1cKtkkkG1CNuylOxdlJAwjPCuN60N3
s/mZdRhXx6y9Hod7go/D1dN5wyFynkRUQIJZG4mspjX5mDJOYONLEggCnzURB38fHD8cFCdBPu7B
2Kh2TSLgCPu8xksE8Jvm4BJiB2oL3V4c9p5219qvH6gGKLLREFB9d8wi6Iyumn6Y5k37yR5R2cj2
WgILkoAxfLEqsfBcEgOPXbg8bF/U+Nhx/MYJjd+oL+0h6gVwXgYf+BGYv4Is+r2pKrrEhjkhGljm
26Vl7gpTXflcA24LhhQtgHi6sAfAyZ+QFGe1sLq7QmjhAzEu8fruxSOyNrzj5yrOqscx9foPHhSb
aSjyBgSJ4DjuoCyhGZgf/45RSaEiob/oFjlsXj1oWbN2wsj9YJGvczX+QGR6TMevhrbUtZa5WGx3
zG0KToULEYXwOn1hv9EKjXhfmNrIVFNXBxM4NxPulQhBQUXnwpmg816OoYHEkjNIdCosPPcGzCaO
TRLt4fzJWG5tL2akAR1WJHMmID0+NswbqrcDZbEyqOy0spqS8XcEm4+5FGMNaKExOw/XXaPwF0XM
bk/pdaanlmKh4uZl8XHOQJRDPtV3WkZwkRkSEfSJKQO+3h77Pa4Iv7wa47p7203eN1Y6iLLOW+gh
/o0WjRTWXWUFE5LWthjWSAP48GzvPNCgSDPyfIFfiPw4oANzu0HSNwMGvoAOls2+bJrAH2ZnprLV
j26DdyD6l6iPOgb+C5AEPmOzATN9e4FWFH8NmWUzsf3Nn/5GIBcy4Xo/9RHjHHFCE/HLYUdqvd/G
aewJkRLBFIFiy4UIp3BOvJNE3FtwHDF0QFG6xzF+vyqtp8qDRVnTgUXDg2f4R2bM6dCIz7qJlhFh
mJW75UI4RwgTmeCapJ8+Z3c4POfwQeicqLDExUe0nR8mHzjGWzmDqLPX5gr6Z25x9g4iZOMlPj6x
sGI18WQWKA/AsILptzSvb1vmeQzJ+M22jbZErBnrzRsPy7PHOPG76QyOOF0pDilpG2hUJF2ew85A
9LTY6A/e9mGFlRuO9LOuQyeN5rTHfU4CWm2TwUnEGgf2oZ9eQhQiefnEoILejU999DpN3tvvD2HK
vBZBVLTRHAXIJrt6w5t5+WpT/2A8eCZaGWESqrHZqUDi2xu/CHGu8FLx+9mR65Rujhyih6llT/u5
kfQ1YqGxrSx2GqA5iMPdw/Rp0I2eSNSAoAtL4UBDY1oumri8nCa9qLsgN7QFOkc+60492csFcdo7
DCmvO24Xcjg8fve2xxQ0965uhcUST8T/+HjPzWECj4lMIfJEGYgi8SG+ILvzire33V7gVElcpFfB
SnSVxDzvEfBgG4S3R8NtPiFsfbc169C4gyWH+c208LbRQqx5F+gt/TZGHsM9m7xdQHcDbBtfmZaT
oYcQrmRmcbdrChp/uXr+bBKVBaviEbN4xNaze19kdXbpKzBVbY0Jq8ULfQe9t96lLs71L7A3Wr2o
2OVhb8xLYWyQIbCOHptPwqfhECOcSjgcSK6gGnF4CQZwy9w4oi7OuklvsVyoWc7oldnzphfhLrWr
MUN5z9ofg9RODhzksBxfMbJCVUJ/rP4GuPAUv6lInOasnFwIIeB+E3WVeAPsbc0TXRm2A+PQT2Cb
UXjXfPqOHoGu5oMBFb0MgsRMoLSiq7Eg1Za7Wxgy2CKxBlPzu7PJi/owXCUs1IKmUOeT+Nz2Z+8R
UOZiz6wkiGZMoHlOzER0xWM+BnYAVjwVrRkxEgdxQfwYPC03GuX5QlaJUv9JLl1vH4CNnFghGNiD
6tJPLCiZ2F4Ea/fsAR4yE5pKCCChxPq9MC1846o6YzNR6DP9bIfjgf6nhytcwGiEXPillATBiqLP
B7fmVMlmpkHXlc9G4wKMjP+F21tJcqzbFkIxa6vBO4WiV7hYEMlI0t7xA8W4DMuEdDDJ6L6Y2rRm
mmc0R8AxPigM298X2AY/KbPr46nKecTRGwmb4kNQhCcoYdlc2r1FTyxeC3FEo/vPTdYastYxNTA4
NMTuUQoSs56P0Hsq0DsmnHAev598N7VNEqJs3vVG4/3jNRf2s9w77bS72crhT74JzJ6pRO54DYg6
3PjFjvWDeR3SOu4eubK4qlpOJ7uQm9xEpfUyGwzLKVpZg2ZcblrGyhChU+Y2rtktJw8bvx2H99pd
KElbfp3FTpSKIo1kud6J07igIVQZ9UaYqK2ELy99WtL9161nCksO5GgJp7/N8vCCAFac0/yW06e/
91X26MbD6kV81qd9pwVsA6HINSI16PJPGkRUkuNjeGXh53V58k72HTTcJRtX0kpYObnBKrayG40i
r8xSPnvjESdCxd5CYBrCgkxJzv748pwNtxWJtg0JNtRTX3EOsNfYTdhdhfLKmsGOLvTPji5ml40A
Wuo57CaiFH9sxGH2R5ZVM94aGsv8itJNnIyYTRoG0zEDxhqDhJWfuW4AAHT2ZhJUAANs58YGFy1z
itinwWacMjMDWm1+zcLZY0c9weiCYYVLSbiV9KV/2vRDuhiUyXrB7sBLcxMSV0PlhOqV77nNmT8t
jZkZCWjzskAe6yEXJjcVQOAx8272K7phAwo8yh9ZGoS423ZYe0gjPPDhq7PJkT3sFNYIsfUnh4aq
HXlDuMW6GjsAmuK9vRPVwYt+Of/LMqYK/S2BaCmBuozvM8qCXdZHLsm7o9k11RdBweLUNZGCjHuK
oAL88CI+MQ+Vwa0ctSgaEKAc2cRCixR6NkkmGvOxir2voLe3EFFU/jZJEiwaZPAmdOeHOeOJF2tP
BoS2zaav6dGEKpEHB1gi0XgHE8qYIMLPif46QR4Njja46lHbGnCXBcHpyzvoGRD5TBzD+GcWBXg5
6S6CQSMyozUcFAYD+myxeAxrYlWE2owc2NyKpaJ4EyUuTtW8iIwzFjwn7txv3lfu8Ti7GXYJFAAe
dveu4M5SPc3MZGcaAWrfX6z6YP2KRotBtJgxqnLF98fAL4nlCI7sTbexMZTymglPEUOoFmrJYq2M
X3GH/3SnRMHBbATvycNHArOrlhPdDQ2N/tkeRRGMbuB4pOtfN70M7o53GIMEwg/Q6VBZXNMrTrd8
h1xKEOHhw3LQZJwc2KYCXUz5T1B0BL4vHG/jORa9qcXvUg3aXJOUhkEKk2eAy6zNSSBuw4h1RrTw
HQgo91DS6TToYaincBfSzYmBJG90KtK+HvWP3Y9R0vsDO7qFE0axES8GV+M1BHAKIU+kt6xMXvGB
I4XR2tLv6+dhf3ZfQQw6DtkRxDBCNdesz0sHSwxgU24yLWN3G7E9JJqMdznXJWHgwWzLbHKXUEGx
GzDR4pgSwszhY2plRlyDHHM2mhQpXOw4WLzZnHqWYXEX44Li2irEYnIm40Q6AFKRBNQIOGNc5EyS
caK0WHfgwAe/xedqTRjpbYOgD4wrthHslBF7q0vbrTASLjAaw6yaUZqO+ldyp/hWriGOJb0U7pSQ
uwac22hBrgR2ZlEk1nQBKE3A1vofS2e2rCgSRdEvIkIc8ZUZGUUU9cW4TojzLPj1vY7VUV3V3isi
JJl5pr33QaDRS5+DlEcu84hIhctiLVA5zcmscZnI/Q2JqGV+2PT59HY2BtjjHKhwmxSrZbxDu+N3
DRIRnp7ZSzZqaqWCZQjnAuw/RehmQDafMvlZRPSZEGC46Mi5lJJkSobzDDceOMoSJb3heoQKEO8P
hyzuPvPu5vBt/pWx4ZtQrZAU4OWvz3ShijORXZm7YtxNm66V1LXJE/pwLQ1P0d9eLOKf5BVtO8ta
Qdui3quAEPs43cnTw0RPhjyy0F7aZijLGmE+FPrYUlAdRduzoDt8P2Y7YErxWoYE/9UPl+Gdy2Z1
oTmBZ8JeyEM9evxeFAbllmxPiWSUcGl+ZFpcALYFXXfkRBkygJzKNzVr6NpmgWpoyDoIvYzVVgOB
MWTNiboIM04zGHy8L5Nd1PSxUaBFcGR4YLJBS1D7ssKwJVve1ERlkEWF+yU7CfOutWqQSG1Y4AdC
NOxs7zbOeNiEGjwOqbydPdUW1YEdEWHGBIOmH8ZPlSUhT0u2KaaXQOmZM7+py0gwLN5GNESgfoh7
Ej/Y4yim/YI9Ff0QwBVxqd+GLT9DQ/Vr2swjBEq5AjvzmCVIJnl2FmOA5l+2So5tgYQLJSQG5UJn
WoBHFOFxTPkjxZnYmzP2oI8e+hFN0ZCbWao6ziCwSR56lu1GN4MTLjOBwx1HHqH52bwMQM0X0tdq
rnIJpH7kySxDbmRqM91uBg+EYgZPRR6uaoZsAywbTk+2GeiXg2y2FbIF7RlYuTxzbgMP01PD4h9Q
grbHDsTFIUSDg1GDKsguYwYPdBLwdKna4rVyq8zrCaaJmJ3MvS2PmEchWKYPc5vHxMwA5sqyYkZO
kUll5xXxlAcgrjR1ApJxTpCmmWdTTe5YlI03ivEFepwfKBIv2Ir3Zit/MWMLdxmC6hJwD7MEIyST
m68Fz8S3paScUt4+WRnjGoHH43mkPEoBJ/KlyN3a+qZn8XQEE5T2rQ13KU8GP4gTLRIAH5wlT3lK
lWl74HRAgwDy4foSx0u92JYR0p0D98X7nqOD2A+49j3gGfATvs5C4zrtBZjcVHdy+ZCgK4CDrmxd
LKCMMRA4nk8a6BELRsYp7vnxbSw9iJkplmisPJxjnOnpEe/cK0GtsevUgK6YiGdnTdprTfEZq8vu
njFpAIplILni7DXOYiw38RbXAV4L9FfN+ZhHDorhMt+Effg2wYT1bU62Fc00nzAExwLvoGnNWbl9
DAyFQmO10ikOcefyOUYzS/mfzQziCUpe4uLIYlO5AwegRy6lSQYeMR4Aa6wb0ViZCgeIqMmO+ROG
Cnu26c+zlMojzbAcHj+AtVZA1DpgOD1oI0xXLwPqdommoYm9kxwF5okHBNyMW7PtVLG8mORQiMv6
/5qdsr+IYmYo2k4Ph+Gai+ZoZ3UlXqAn8p5thA1DZOaZjm/iuCkg0cZA4DNP87It/lAMwfm647dK
eoEChzj4JD6Mn6oJL4guqPWUeoX1lCYjNwv3v0LAq96K1cOcIv3FuSbiCEnIcNuSEqlsDcZYOaFz
O1aii78oWqwdNlPRHKhIM0q6RvIhkst4ivdPrkULVcIwXG3yJkREor2kuF9kxoroMLlsH5AhPS2E
7ahFXWJdwh2NML2YSPJgSC7gFzi1HY0EBzHV0dTGdBGZvgFJXY03GHziC2BXfUlO3Ps6ujdf0iBB
WUvExXCN0RUJ6cZMlCJpkF1QE5Ld8Z1JDaFWUkaULr/rO6mcavWAsQ3jkO2QFNGqCwKM9DUxUG9U
D7shdxBI58AuVowLzJUz8tMD6RP7GaCRgdyChFdEPjndaaBbjEihE0VczQIwM225KJmq1kjAC1so
D+AeFtE7LOzxjaZ4wyfkVRlPiljs46KXtqXuQ/X6b8wC2fZ28KstBH0p5glfY83ii882EwefP86w
o5UJ5jaeTkjtnW1FR2PEgkgMUfbviKoJdI8GxW6NLvFS+WrCH9zhLuCqk0xsuqM1vflMEmySFyCP
LMk7zKPPpKymhz8JHW6RNlgMtMkBjBx7O33KS12ydpJBAAfOXnMjIt6zWQAFSzwWgQHyGKAiM5ZV
Jq10BXpCJjgpDyIfSwBzIYmtIWIjzW+QJZrCm8w6+PcwC02IgCA7iaeJa9rWE8NQ2SKz8xjGT2S0
sHVvgtOUFDXLpTGgzQBLFd+X2BEc32lwjgVk1gIbsGqL9QE2ewLVf3GWFbpmZPuMKyuVAErA2bLX
d4TtZW6UX98FbguQriPgxhukg4Rts2K7YNl/iKUr4issNntRpW8eSElhFPXJb8XwPQWaWxyPDhRk
rS/oBhLAGfiGNOZK9wH79s7sRVdrVYZJNaA7Ai9lnE4GRZyk0sMa0OwqOXiQNCh4A3oYnsYPNk3w
9lgDudY0hWTPKHIgySzzNwlOw9RzKJXzNrZpHoJZogGwrs45zrguMUL+Yf4Zf5xTQU+KtlHTlYek
IF3d9Mhdf8gvolA09fSEYtLJowTPt8TAXU0xeuj3MiJIZZDQQjaIleRLAmkKFHmFh4CQ1w/GKyYK
y0c+hVBKsks3GMPp2/CyJ9hwBbENYg0jta92jbq55lQmMBwgcyiIS5YV7VP3i6yv/kNak6cvGZSH
gDswzgIgKSyHQGGWQFMRhKm0NL8Yn3GJRxKTonjTaaZVAl4+ZtqA/HnHfWdox0GBZQUa5NTphQlC
Hm9jKMJjWeU+xjubk3fBztYHc4NFnHuenr2s+MAMuZPPc1X9GDPcOzMDuxweST6JB0+7aMKEFonL
Bx118IzQrWLrqwds8UQt0vCI7Xy+RBaODK4jimSsLmbHFbsv4ExhEVw90bb735BJUv2dHYRKcRv0
wLR3zRRYpmiu4zSAp3dgRfCa8gPW7YW70cOxOWO8JNMbZvamcvHOSjL2KIt4meaJ+d0TYu9sSeZL
f8dNMWh6lUFS7qwyd29zGZkDSn5UHsBZTuYIXxG4gNnhif8y+GxK0/eIRW++HE4MMvVHDICmf+EE
KrpOb7vFpsZhHfu4btlPIPdchX9JyZjxDTbuMYlL7+7tZlUGvtVlDi/MH1698vuRCuBdM1NpSyJr
ruudwr0dLxKcELuXel48X2YLDzuMJwvwF/8CqKexGz0AtoakPtCRmp5HCr5P2gXRebV64PWlM0zD
CXEcr2D1IW6Zy73Nmvq5F0SUNBUgM+ctwc8Tg/StVM7GBDVuVFFECG8PZwXBOB8Zlc1SHLIFLuDP
LaMLJuqlOltuUs8UQ0EQoetJXbCdKNaVbfALRQZHbNyGKKPDokHrHtIN8gYcefWf+SKBSaMfoNCD
t2YBl9B9ILKYhOE7IR94O/PRxkmkNkVq8Wy+AdqrbFkNyktU/qILMo2ioE3jMtQ6iQLYldKr63X8
QkdFAWAi13+QVp3AqJkv+HJwMqBEHMLThnGECgKJShKWF0dw4zL9WOvg6J1TeAuL8QU/9cfwycv5
AsebsdFPY3aVDLsywenHHzUOIe1cwE8ya2aNBMyveUfJzYQket/2hpo+e8PSHFGQ3TtSHUblEJMr
OEcEEIReuvcLo/oj37++JPDsaC1LtniIRHV2dOvRbfalU33DfK0L40Wv+b5z8ZRwP0FpAHxn2YYm
D0zN7ji7m9GOQe6ueBk9LSUUtGUFHG16tTZXqx++Ckud77fKuInsFwPCDPbOd73As5qqw/648Npk
X+P++GErgGKC0/RaC9QyeFIJSPoWXOaP4OEVq/Exnvnbh3rSgR8gk/wjDQgsBUuJUxiG3+w1JBss
cdFUapdkfu5Gv9SPNCwkZ3wbitG8bPaavifilTHupD2rA9Y7e+Y1gq+Q0Ng9suasy5RFXQnNBpqH
T5+TL5teAzRAjTosxR5yYTurCysnLRQQxUjANv02JBmqiSMaATwxlReju/xiMna6ltPI23pHTVNr
Wn0BtnUhMxfQU6kONJftJbX0X+cyYIOok7xiyNVXaOFXo7PBA/NPECV3lHRhi47BdXRBTKAxaz6N
EzIWlNVrF7k9tzH/wp9XMmk0I2hEmopKbyAAkBxQxGQQY+m918lwVB0Kb9RrUAtk53za56AfnyZH
uq2K4hiawniUiI/lnXVLYD5eD2K7Run64vfWNbJ+T72DF/DUW6C4n1Q3dmNACb2O0SPPCE/35Z5D
OkCG5aheNlmVDWAyClfC/QK1GaLCcokhc3sMTRXeByp4BBAuKHHdcb1oZ2Uj5I7yQgt0SG+iHPU+
PVopFSNhcewbL/brh3lJ4CsDy5tcqTu8PBiti2mxhs4MlKADsKU2tbv58GpKuck5UnCBp90pzRaV
YWeL6AbY8RUtgUXnurt6Tp5/8lDR65h8t+qA19B0u6u+U6KTo6K8U9Ai7ZdgQ7lG2jQcJ32K4aE6
aLMfwASl+d3tbh5PsD35zbu2SlKBSN8Cte5RQqDQYJceS3IExx05pUvQgGY6BBddA0NB2Xp4nJy3
oBzmFUn4AWhu+OateRc9cxiInVAdPgcP+7xdMBlGC7r/AGuhtLQ6glGWvQZaa9SCDUI9vUVlKMLI
j7vmGX6ms0gUYMeYLv7C0lDNNLEGkcdmS1STIEkZQwnp8s7JOYQ7uxdBHMF/ZFuCurTTvTOlY4j0
zmEMgQg7Jjtwy8UWmk9/4ZUvE1x/g9I3EeNgHz+Y+Zrezz+bS2FkX5yPujJUkkyd/LU5DOrxA03y
8OZcR03i/WHfb7I+eObzjovo1tU+MrGhJAyVi9dDBPRFBYhU5Ly82S1fVYxO3iY9CxaJRLT9wfTh
G3hflCeMb9Ay+/lpfkM1lQKve42PI+yXfbShvETFpgjZJwGev92OBfMy7aW4dMYTu7fHqAqZbQnY
oItvS04TXiC0o5a7NzUIbQdnZ0J4aGzKwWt8HJ1jyozYhy9ugaPOr+6J0/RTxv0Lk+yj39hEeoY6
L5wPKH74G3a/NsuxdjbaQtxUero2q1gAbf2y2Y32B8zdZ3NihIXQR6jZw4+6jVtLNT+PoBeBAXiM
+6qhPIzq6n4qY6/qd9gayW6lbWrqOLj1bPppFdAZFV7iLjmcrTOebwYA4K+i+k4sN7yczDOGbUg0
CGKijKT6pLxwhJvU7uuaojtBHkUs4jPiRwqh/EhQSPhXD5+2OqJi+o17gUpFAKhjDjUcHv6eKs3l
H0Md3Jy7H8pS/zV2c47j0kY4B+Vs6YL38m/S9xuskkb5orDZu4190IANqvdXqn1IW1Mu9PW3A8i6
M9uTiodZuMK+aRvARrz3+hHJA+64nfwAHgQakaPk2E3oihUZkSBQhoemfqJHFqoN/jfFY1gEnUKH
R0skV+h9GC023hpJEhhOxVis8y5e4HcQdiwP88f4M74QUHL9HO/fR3uAv5hXLTv7yYaYwa9plXVY
4tJgRl7OZbi4cHWvEEbTY9w9WHz4wYUdjA/kPfcBOMuCQ4dv2UTZlw4RkGcIjmHCPSJsEem6PWtW
8/oGSZDdLCSpsUaaW5LhkFL19xJv0+zfzXN2+4PROsGZXvfsTgCEhYK0b08RA6CsJaVBUTBh643R
OaHYWdnK6LTde1SWrn128AdyApT6ywmIhIB+jzmAIrr9cS21UQZsNqVHD0eKBQBr/4hx76a6YmNz
PzXBFXAK6nUqET8whxVCo+QPwHwINgOVmX8oA3AbA9RZ+DKR/jzyXKkmD2oHAZcu9WV1ROnxT3Gv
pBuK5WfYjPprKmhnYLTvWVfaVo17niLtO9K+iVhXOgGVATB8qNiT7cftWlfzm+zAyz4ECEv/eFKr
hxGyKAKRVJDvouGn3voT2abb+nYFgga2kxZ4iKoIF0DA4wujGLXAxAA8/fXbueFJLh/LEy4p9qqH
zMLlSskZw13EaKCDGx0LunyrRfSfsBs0VUVu0dtt9uMPiaeks7e6UcGmR2v5oMiBOwTtiwWWYbmg
PQlQ9uURTGrDeFGeTURfGLFWMhNiajtrlGNQfpwBy6NhUfLxRdBlP6wJ1+H305983Ie95zxy9Ebx
1dYY2B6lO2jyyZnuRoX0D0ejEsoeoqME88NdpddAV/dYeVS1XgaYdskNtcM+nncH9I26elK8JmVN
YIMP2cuZeYRsXCG5/hs+ZrGpzjilC68fNdG98wrNetN/ZwTxWviw+xiqmOpeIIay8YdHUVAedsR2
yBb1GR8pNlzAhRrsyGfJQ7P3K3nHvzPpu5tqdEQcpkco1IPUw14GMRvMIRZm9vl7ekA3dIWonZ3r
GzQtlMSDvq6sChcVH+tE60CjSM8n5HElN0BDMVSdJfNeeTSW+SBr/qFa28seOUE/sWJ2I7ri+63u
jKQe0Q4V5z0oC3KaLDK4ukZJ0DCnQAvYCq1aB2wcSZyhLxmfHiCaIsJdTCuyJrc5d06ctzCvSxj4
AfRZxuKFwrsyfVK9LUvEvrXhzSIB1KIa8Jj0p7JnldbLeUNvXDgs072Nvw7Lm5zMBgYuxkSBCvjZ
qASzwnlNT1T3yNQL0RSBKGykePmN8OWk5COJbnr+wVLdx0Y419clkSZGiTiCKKVyjzQUYwtxs4Nf
hy0yEp/0bLZg4i4mr+idgBdLn94u2S3Y60Ue/x6Qr5E+msQiMZkKbdCBWExxz6lpk2eqwSnt2M+k
QfGJGyKm25PnjUk024ha2Sc9O+BlZNnXBGxB71wAblzQ+0t4eLI8pggMTzBNUsfakTUmqy8MfyWS
YfzmkMVlu5USU+W+4EWPDvPL5jiS5I6wqC8hnPRKL4YanL+cs76X1ZJdFE9dxDVTbCTxEizYDTJJ
9m1cDoiQBm+3giTfWZ5jfIgrORGSKm7Hv44OQ0A4gyZdwlvcYYuIvsGq0IZ0ehov477epRsFgbOS
AnvzmdMIh17jcnCPa3gGpKBby+uIL7Hu8R1nfkAkBpG3wXFw9ctBiwbZm8uBiFXolQsC7WNcDNX8
vVwkUGixNzu7YplB2mcd2e0ZLFoS2+NTuPhAzydWWLLqBsUcJub6nl9JORESftEmGEGTH74hiKL3
NDwNbgLTO3EVh3lj02Vm7+3DoIM71MIHUzg/sY/TYSYIux4bV9PqHjGKMzk1ZCTgWkYENvVHF+pv
mRXjPgP47emftyVhOhBa45x/Zq2wmd2miERukfxUERS6BN/BflJ43adxdrGjT/00bXpQNh/kdY9g
v7W4MYUVAhc0bXH8d6A6VwA0bgnDuBVp5k3RazZQhK+MI/MxUzW7jzAIyZvRU2VnOcGd/Rgn1kGV
84hHQA+vNC4Zqn4PL2JzmTduUJeN3vLlMKGYVWENLfv5NJT8xE4gdG4UjwypmqCSwT84Rl7ff4/A
XPydS6f5tHcAyJOSyufyMkco1r0hT7sWUQTm5vJKqUsNLmnXaLKhzt7eJRLVBvzc4Y4liFvH0BXj
FoWq10eCwYpWJwhFk/VoGY9p3nLeZNu549I7uzvsJBuks7AbcH5eer36kAG3ePux0tisWvZKHd6h
aznlHTx9v2tifp8n54GCkVkNmqOS7XlHiQp93EaMuEpQGs/BfgF0VXJrws8q4Efe3YNxhMJrbE5h
NylD0RTpW9IHvov33p7Vqo3/iW+Lc+mJcsLCPP2yll9CZVH0J6Eh84QsxzvHdV0iB5CTyGT4eBf9
iC+JTRGGQGxi+RjjY4miB7oeeQsvfI/Pqy4foZo3L8YLRCkzE/YwnoiGv/oc1ZsvovT0QLEeG6Hw
L4UQTP+tjfxf5CSu9mJCqwHyLQQCGouVaGzzYvKe7SY1gKTn9v09/dDBy72N++xIZhk/iK2aanF6
S9uTzs7BapDfdktXDRS98OmaSCKE7FYkZSER3ijdZ9aw7tmVXQyGi0XQ3wRH25h0ocauQRc3Jxo7
oYgONKzdrCZn0PhrGiK9IL0lmqS5kciDCv1BA2egQjzgyP50v/7AdSBR2yaX/EcH4r9LZT5QNyJx
lO2Ta3ZHO2rdKZznYvxSwzZS7egeNfWKhtlP61CZSJEcT0antu+g2sF5AaKAs/ShA0fhl+zcR3zR
C8oVIj68s2+b00DteHW4x6RfueV7dkqfWYfFPqlfQVuxHn937zO5RAfysimdWQ/RY4JABGsCgPyg
RSdi2pn0pu3tYkAPhG2ZNii5H82Yne9XymJ57aiISx+9U/oOwLKv25NLeny69YT0/bcV3DDn0tpi
2sVdv9KsoyaSRa0+nHtka7P5nPo5bfxaLj47sjF9XVqgM1gdkM+VyQhgH1svAxikYp094LT4saAi
7fkyjHnMy3BOU1JqC5dUkDllVAVz4eFP5/RKMbqDQ/r2ShpIyOuaK/tioN6mNNvQqDCQ0NmeAR1S
7XqjOKjPTdTpfFDm4OuIJzhT27jaMdU66ohz1Cf6q3dwiUR9gzra6jY5ZucMvr4aaFse6Y2HS9R0
huvjkTFmihwzEORNa7HtbmlseUQLPyIKCaSNRx0Sc55BF73w4rU2a4YMXt5ZtpoYfoCMK0wGNoIS
SI2KBGMlQimF5UkVmYLuQZRy/FPYP3vlh0wnduXivv27j1LDwiSKZmXyac7J35rOMv4lzMjWChBo
b/Z7BIxdZgWcf1Re0GLR02L8ZBH3obfmX7YHyo2cBLeFrRb/Cy9v1kvLMYHQFfeZfTe5jG8hUTrB
jnXUdAlmW6SCn3GxN9qa2YOxaO8T/CxpD9KB/2w3aKVDbPbgj/SwIJ1+iJQV9c/smIXknalWKLE6
LdG/u+Hzmngcyt2rWpPF8GVdqEqTZCO/jJYHMxeS1cElNj0jmQodiC5NbWDei7DbzHYno3o5C3S5
HzYua+9OObNPqW/10owv2Mbhm0Ap2/PZnXW4+OdvtOPxf707Z6aBEI4kogusgZNVUWCwr03cvNvB
La7JVfOal4hWt6hAtPbBrnD2lb+oDQXlgT6etFt27OtzoNXGtIkWVK3vL3HVMnrX7KIZO7KQgA55
2uqMc2uPQP34Lfh8TYyh/dgy6c4+0KeeqYX9nvfu/4GTr+lG+6RvLYVPVCoJAXZ3c3EUXOn+blLC
pTnN1fiuKLK20NQBEr8IPzCQKWss5uXkwRUgBDYHbQrEd0WbhCcx1hdo+mL+JNtECyRBe4IEBza5
mHMWvuoY8H9+VQ+KCRB7gao/p+8pp+UjH1D6Nw7pjCjInlsGbwIt5zVfAPKUHib82yH1Dz0eT7Kj
gzHlXUq7xYSXvMm/d+DdRJrAJICy39COtXZUj3+f4EA+/Rnwi7KWU/DhO6xwNszfuX6/l9MdEf13
+Im68YcsOgfSalcl5heo+zGQi6K89LsWOYqrm3Bi/uM76Sch/xLRAcqE01XL6+f0sOV//7/tcVFN
UlnyodaIK+AzHCeXUuv9pnHYViQvQB4jgUI8+r6Z/AcGll4tvBBseKPt13V4nDbmVXJFiBN6fd/6
3I0HSV/iubi66v230YgWf29uuGEUS3X9nFXxGy5bwyDwq+JGWjsc9in0ZqiukTOFGQY3t2U+6UCC
4irk9Kd5lw4bcsbki/NL0xcA0U7La5OCeFPPqpJG2iAzS12YwPGn8cH5LhJBUwXEI0mq5Ei3yvV3
VMUds8zLvE/3lmZ6ymnqElVn+gKjFJJUs05GI1SHfqUdr5f1gxoILuVtlT5gvfWnTVXg5vcQFNw7
tNyEZ9aG49mNlHU36qDLTkwpvY0fvmZdciVr9PQvdeqUXLAcTyjs8Se55LtQof3EnmLcLZc/HNhN
gfG7StZf97zObMHBmrULd+EDmijNwsad2W25H3/3JmrDEEyT/VhabEg974N2QjslUxa9cj6VtpI9
XWgAwXq95EXbklvemt3yig5+oZbe8i8tV+jI0JnJTfQ9FAqTG+1v6WxJP1wN1pcW9U3FEyoaeFmT
PsjIEPw7l0abT1hh5KOg8vjQqxO5iTUyrUYHLTgT4gE6i+i4ErWXpIkjJWjX5h1G60xNFBu32usA
o/8mzZ69cxT+QqLFFQ+ql9eI6nSHIwwhooYVS8J9/lw10WQQcJz0hX5Rj5Q2WeIioQl2YIvfgT0U
pIlxxLWCpIDsEDEHAR8RCpJeKnmn0kKJK1fzW3ghCpJQZW97iK2B97WOMXHSMb6EqFnB6KHW6JyQ
+aDUJXbhi2khWA/JeaGzFopKmBJpCa8oVlHKk0jOeLtPfN/Trx53GJ/GSI3lp7FiLRJ+CpEEIJtM
2RwyVqIlhxBVMusQPvnQAfwSX0egQ4jGP0gLFRRYdqYSvX1xJnEKBcdDgHuY4xPi8sh3SlEcVdOg
Y6nR3ddIWLdS6jDuG10wXFu6JNzJroooedeEuqkRQdNNAgon2dxQ8xa463ipZpwSmzKSGRVk84Q4
wTM/OSJ3JbQFqRN6NLGiyIfUncjKyUup15YCRigQ5SFGlZwcMSEfBz0hQ0dofRwB/KLGqhDIyi/k
zDJOEsCLwwnVgLNVYtBTJT0hLIdeFRXtDg8FVxgRLckg4wBQQSRn7hPw8BUiXlfwOcmuUM4maqf5
GrkZBgmzj1eQLbNUvohUO6p3CLzhlhNOuuLKY2KR2GmLjh9IY4Juvkiq779wm/AJFSbCUpT1zBMP
jD9UExWrCU3D5odx5R+AplM/ezPEEkfccw24q8idMVQ8XC155iSH3v6TsI9gg7FfBArDknJlkFIY
Bl/y6VLWLHjyGiGnYiS9SOGpKzzTlC4XqQx7uSF76jF1uMk3sSbYL1StOEqGmLPya0kO8ACoezaT
zYY5G24qnZ8EFd1MelZSOFTgAPBJNHvl75PverucgconM+IuP3LqX6GOIOm4rGclMLDub141CA7p
wJsklNyjTddDeIiLPfvvq4PIRZ3c734DwemeTvX0mvfIEXMTNAjhzxcmfdr2CH6lQnD3GSdq5Oe8
6939as/ldNnTc/lt23tSWAHKKA1B7gT3cm1lCBXF+SLu+AFd4F6J3Q5E/aBgeFsOkj8Fal2ci2mc
ScFZfoVmVsQKJrXIZ3oPfbWw5bNlKFG4f3XJHWYq2AWgZBFKlynZB7sVUgdC7skWMc3WF0C6fNm/
EeIauIovbxLBLuyTarbmsngW9sOu4zrm+3A1o9tKdTDDhhRkPQLXNjLE1BS4zTr5Ot3RfnuHdMCU
XyVlX18AS8CDgSC2OvTDr0N8DJsadRxHLrDxkqLuacrhINw9iXJXp2m7NDnpCQec5Q4xLL6tOCX/
nWGDkAwD7QYUG0LE+qnvt7yuE6TOHO6si9ALKe6zyXfw8Hr6Y8Y5GASO3i3pUjHneviR0TpQA5dR
BN7h0COhFZKyuCKyeXVVMAlfZ79txPKaJ+9yQa/ZN1ImdcLDYwYFddyac+U3gvDbCilSkfKQqS0j
2aZvQitkZKrBAvIt2B5vN1GJz7UMv90uPJpwVBDPtco+URj+mKRJdkdJlijz/eQ17VL0I93eHbU5
mr8HJKR5/7itjBobszoFpwAGO7fesdqj7xBVpgFPghr6y95NHvYhUB0V+sCQ4VTn6vA73G+7HN0e
8RjaOh+JOGDOoSuuH/YMlyRn4Tk1YnWODFK83xYel/112iOVObHfHrd1TN7hqdcxnVqfBsPIoH2H
Sp/Mw9XlOnGdwJsV5qMFeuk0VTYMGgMT8bO8z2PgTR4DiIOD5Ed4WsqEhbEgJUG+LqqTNvv2lzXI
PCPRjHhtaf57pK8Zj7NN4kIKjrJrIPfJshCEzN19oZGfvCoUafpWJhgkgCGOYvTSFIMD2qZnkZH1
Fqwadhs2b2yFkQJbcD3Ny+QYvzvzqH4ihIqJEYuXkBURHhx7FxqYGAVQJDHFNuqaPmGshP2VKYjL
yZomfHS6GF+NwZ+INKMeM61/1BOGApMMZBpfFGIP5sPSuQG7E7XZZ0QeFzT/270uPSStcoD9aUr+
CIyZ2O+DAJlQRiNyZI/3vObMwzhK9pIMp7zEWqOUyR6bks7amd4C6F68s4G+Yj3ISkk8KJEmrYg4
EpuB83nQKVA++PWRSuc3T/cxhwN4JV0DUlhsEXEoSWWxN94LKPUSGyyFW4BdIscqeLkUPDavxDIS
ImLuyOJnmfdCG/FoX4aeHE5+OqN0JubyaMdc/n10jT+/n+vwbD6ROiUpibHL2ujlgYIXmcg4fqQH
X7CAJOTtpUqqo0H7T1QhzYM7p3Plk6zbwiE6J14H5VhbuySEg/EFjga+y2afcboDAMrWNJS6GcSG
MGwPAHsT2zyQAqwNUEewjSqSP4hRklneGfFSyrfiUF0GV9DycqssaR7XGeeAnCf5Xt3JviScuAgA
e/LVzDY4IjUXN7XDx8Sf/74q7IKmozbIPtSzBDAmKqBHhuLXnhL9O0sSZoIfE1cGJJGk7j8OwB5q
z3rq6QANJWiW2vIeW73h+pBKlG2f1D5qCX2rDTbR+IMrSRTC4g8atDHT89LYgHwDfwjKG5MIDnA8
phmy3tThXz2RgLtCbEuSyHAHfD6x0KETXsgYILFR0tVIt2ikZogKnFEmaOQZBpIc3i5FWgG9MhSu
aAFUJEED3aIguAQIIVg5UhXaiFcEnS86TAHGiY/bq9VGwAJ9Oa6Momp/3PCAVtGvCGyB7WQ/pmUG
Kus3NshEAepyEotOG+24Y+Wl57zsN5irh3lD8+0b/ZOaQpvQwYr8dmlWDHeJmGwqRfqShJ7kqW4G
aMwnAlR/6ANupNfnIcSl5FmmdsqCu+NypNfcw1MQIQ/ZatgbyJKyBLFhKwx9F6F8CkXxDLVxoJz5
2xAlJgu9zZ5BczJLWnlgNAyQ4VYe5aKjPfhjkPnR+gsI8FBcGjGgg+ivhUjcKxDBIpqHBJHFcEf8
6uNJryNUA43K+UM3XbMLQ3SteERQYMd7Cz0Yh01E8YBabTFzFkAfGjnRVRkNE432UwWSgPIam+KM
ztboYu4oYNpj+WaUxahe+3816JXCQCsdMZUW2CO2I97ikC5oZTs6Sr9tpJBEOkW3OBWsRelBrcO4
HbQsuRYbzXSdHuToCnK7kc4N0K7doIMeOmF8NAC1MgvoZPUyUQuz5Me3NTv/zaqthp66MizRX2Li
3Ccnj0liQS6wAsZtJq8QDOekogBC9bjMOGPPUYZI/gUWjehWFr+4BVaZceb+0Dr+KcOZxri3Buin
OFEtWvj3ye96IjqRBShLWUzLIptZqGbNfmelIXuZPQK+vDkVBT3pdDfjioIZGlVXPbACkdoPZnrE
S4trQbHEtjiSL7l4PE7RmGkNLHpNnSc9x0CoxflzGAUoLMhdIeFF/jqorJk0OEJxqudwUjkvIKGv
IUOyj3KNZmtcIF/AfVt8OZ/PGQh+2iNc9XuL7+eydANlLX7PbchF0lOPSzh4H3PWH+7/GAV1IJcZ
OW9Li9FNiRxNd6ITYjZyN1p8nHzJniBXv/ujxrKiHsN61OLnxwTYQIlCerrtjEVh9oal1xqq8ITj
Zky/Nm0U5Av3bVit+Td95ruLd8TLfpotABAX+wlbPu+RNAAWUcJ5th+Vc6Hx0Tlq9Yxdjkb621i4
qw0BXMLa7I17UEFJfLAtSS1BIhUBRhOUpKnqpim8GywvktZeJ22ecZDxncEXY2ewFkSxJiqze71s
6+Qqu8D2yViw794cSnnIgbsQjsqhqJJTPLiyriUmAhMebRaeh+PvZZ6HeDwRBnGDewm/ObhHg6+Q
SAGzi4A1pBq22dcNe3SPX2wRxfxo3s/6EuVRrCcW0WyO6/ll0HLFplHqcJUIxA1lQ7bse4wdl6Jw
KMwSitPwKOcnaHZQbn+Eq5Jd+wvyF6Q2Piwh17K2pNhkA7QIw/cbpVexMXRAZk8nIpYYJmQUUy6S
vQfReba4wPGwJPvAB9TgT+DDQTLZpGzvN/O6bcb5zBgZOl5pzkRVnD3tigZNEasc/F3W/Oy+kpfX
mTQyetZdnCPbdwMFUmpEFr2LCragY5SLz75KYK9AbHvb03vQ3KJOiz0sUjAonnBXHtRpIdalq8ZI
hPxxGmnv3gUhyqalB3DKAPZOoYOTErN2GcwS0pZEF/atNOYQGqAlJdKFIJipVjRzLC9Vl0d7KRLw
5H0psYv8yUFf+9szLVhBr1NfJkWPNYyeRJXIzHy2bwLW6ElqXZLzYCsx3TXYn7cNqV466wJDstdD
ae+qpW3mq0Exn3I8h6uQBEGMY2C+1LXPVJ9T2EDwy/p6jFeUxSDiFZsKPoxKBhjGHOgVH30fAK8u
ZxGCLshZbhIMN8hhfMx0w6jRc5Xd1GLC646BMiD7A20QAvZ/ERAVjBypc8pVTERnVbrTcB7vpjKz
gdT3dVDa0rc7IzMfA0WP+Q7z7plQBSHuCbRHsi+wFPB7/A+FAwX0FUI70zkeE4PdWv34RrZw40TY
hEpAqgBXmCtMSHnRsuEyth3uCBY9lErIDl+OFmVhcr8G7ErKXlIFAb7phyTFcVBhQeHnAHTnpqFh
OEi2TCc+1FFkD1B5+HLKeyDtwAmxYOtr81KFflMzY8JvopGBgL4PfglU4S7uZ711hUTlnobOPVTd
PuQpnO/TbHcGmqXBAIr2m4WxG6uc2VcyWncC/qNsD+6Th2+0wcCIW7QD6oQCRBG9kZhgAXjDm3s/
S8bMUxCR25FqMdb+1JxDMBRKMNSXQxtSz2dYwybBFZ8ihfQfSee1pDjWbOEnIgIkjHQr75EQ/oaA
wjsJK8TT95d0/OdMz1RXUUJs7Z25cpk8WOLPh1ZmZHno/+oRkgaICWEsQjnY0qvBIP0bwIhGubfx
HZSwVq7Ab86QbonSmDQRj7LKNF5OZJ7+jiGGAKEIc8+iGERhqMzHKHpRGYLxBbdRR8b2k7J/7KtP
RGOpPeBe94Wt1WFr+04OwQDGlmxY4pKPmBvZNeoyrqC/omzevGE6CGJT0IQcKu+5AjNiV4VkPJKe
hdhUl31z4Kabe8vsUL/+ZrkAXSlT6xTu5oupAffBkhWkEpbMNvoCrmOU5Dhzq3vyJN78CGZsvKCE
7RifieqOhbFPGcIx8OztbWHSMPGUDPiD92LuhTrZqRLRERh/FHI38iRVSoZEDB/t0YjzbvQ0OfY+
4+UxxNnWHEmtIQ6/+BMzduTgOSffbQ/m4M79bLu6MSlPXi/rLoJedqcInfwJTLJzlWEx/RlvYb2a
fDHKhcMaVU4vhgzODzul/WRSrscFIZeOjdkw2mlYSjzu1PjIr8OuLS5oYlkATR17bvfp4JuBa6BF
Xvad0O09Gwbrmu+ehoUd4pzAvODpFLaV8cxzuj63Yvb7CWDYQkizL4DP8bfkeEtTQQYOdLgppnVc
XfELSGmQCAlxyUvpx/k/+mk1K9vORI8nPXpX1D1/bgcL0zOH7N0+0IjzY/YfbWqb3v9P6IYP52AK
UsQ02dehOIlxtZocXIZuKkJ8LIMNcLTTaLCBAuWL33Watvt/KWwWLdJtpvonM03fJkDF352zi5wX
YBtaynQgfZnv+riJpj1TTTYARekmRXXJm7kLLtn12+Ai4Ym3JjkOnUTHYYJ+u7Sb/eqPN670O6V5
PkM/aJWmzqYNsFV6GzFqnUQDLgtcCHlVrPZgcrLshBogAC66Ctn4EU4SVtKnUO+mjUSYv74xAKyD
5/JoW9eWLbSovUV7DvaragIisgcKfKn5zxVcggnHqACOxuZvFyl8GK68K54RMcVHg4RYamJwtBus
Gx65A37gbauZfgbH1Rcll4fIlVMfUow24zB6Gik/wYu6T6xvzE4IIwZbUOoIjnnmI/CI3Ra0A7He
+GjGLfjkTZtGd6VGMmbHiQE/Q0gzOohEiPyn70jA3SJo8lSxoSKQE/Fkq8/2i27K9xGPRLtYpZWX
LhvyaKxzQnHed4fnSQPF3MNQfI1jCQmQm7rc1vMEJCL8OSwAn/pcLg0fYx6cLMEbMjWErXvLLt49
FSic+RclEYNBlo2nes24JJ/ujngDvl7XjX28//dE74CE9swOG1DCPx40pPsJnzPgZTkRKfIGWB7M
F4hXSzf8gwEKSG1nVQS0veYKO30m/DChLuaX2gWsbKpt737pO8NBCb8w2bfsFKCP59cfEI/humnE
iWlEJMm6LEMjbecLT9Co9OFMiJ6d0EKImzCyGYjqQpZP8EyuvZeKy+yMc9/wBbKG5kWkyM1EBWz9
dLTDVkhGA/DFCtglAJ4gNaFm4CX2DvSRfVSATkWCthAK3lYZ4doyl/2Xhtxhm2v/WAyt0B+kqevi
Cpi2uQRq1NJ40vqBfVMUyrGgAfWeMCtupuQjJMKP+eOREb1yapsJSaWUXhjD0NTZ5t4ORjQBomoj
9egHDq3Q1hwCYdo5DoRdi+oqBmnnVj4oS3R2qzMWI1I/7s05fIMFnAQqw9rEvY/WCx+EZrYYteP3
iyhnSLEdawzLFlorJTVNq7wc/+ZSs2G30nX3QymjSpxLEHHzFuJeIqwjnmmCPKnMN9B8onvI8kKa
NOCNCDnQ3bSNjYJRbUL4EJiWv3sJpUw0VMJW26GeIhuU0v0IGY64gTIXh4CvPBJfvypsdJxwHPYm
wqU7INXDOg0gAyoAYaWQBofH4aLlqtPrUMEXDynbGSI9zyBijYHKXYCOdJzQdGNVrHqKX5TI4KVa
PAA5QdbAraXrMk3HfZfzezqNn4gVae4H0PMYnfCgMkdQSNTG8roHve9CCw8xn2xtkTEsnJulEBqP
jEtNziz/ewivbMABOuwOm/6fBJHrbHgCDPbMegYE4Hb9v1QOIcZGtCswA2HTmIu1jAZkbzyM3p5O
OHd3Jr/oPhFZuUx7hoyXZJIhLcUbYDA+zS87v8gYj7PYTiGjON8hL3LTCqnn+vMyfQ1U5waqtdge
ZycexqRKWpQS0uCICen2QgXI9Qke6PJ7Y6kD/WLDNsAjSp0gen843tSxXVPWKgW4GuGaQCmLdgn4
SABCmeANeVJsOQSRd7L8YMCAj4BugZH1hwPOnyczHszvV+AnzFOO3FUhioAOXkY3Uat/rBU7H14R
n58tCSTXtyPeiFPqRRolmpMQMxJoCwjeWcVMHFdzuQrYBNRrmCXhj7x9MTMdUxna4zGjaDoD/yKm
8blMU7NxZ81TREcrhsn00oKx5NuzvKbJo4C/0hEOrmB0jri2yFhVDKyF+tOjGFkBv9JcLWa7gMsV
1ouW7nMUunI+AItCmeVg+EvbM0GJoZ0CMmkU5yCbroxHaR0xeQwJ9uGTgYIrYKdTBFAGGZ1+YdjW
GNA8kuf6vm7bqoYvSW32e28DJvQZTWT/J0el3O6T7VFTnA8ZpaF3uVDFsYcbHKwiraGCY7UNhIHD
0/RKcM6hbnNPm3bbeodNlIBSCK/aPIRiV/PzvZk7IJDsWNWggBWVNeNnrpJ51TI4UnBwSEUZrFKt
91e91RFBP+Qeqi4M4udtyOZtrsH6zgtHkhBxrIE+Hur+oU263z7uJl1G+bMFBmzicDOfQz+VvdO/
xT4rFCsiPlhrisAvfwErjNCNbe54/aPKmZeBgnJojYGwfc6eqHw1BGyXnN8Y3TEu3gfV6g5BD2fl
4wiHfzzMspwKmmaAQ9g6j7AgjR7ekXyD24rQ0Yx1wqrarSj653ccD5pBM+NPNMQ3u51dKrFcc2BZ
Bw1UylASPvD4Gd2vSGzhphlM7TcvqANYpfSvG5m2b0kxLUkUv7oI5s2tGZh5m3kVaYAXqzbgUKQ5
wYBxjdSkkWKG9cPZYL73cD0vHFmV27vJsiVzAWeXsE9b0HOqZbeWEoZUdORcNsYawL6d6RPLzGc6
b5rU0iIO5sHo18sH1pJwgpo4OcJeOvqicLegur2tBWXqEuKwmKLRU7N6+jxX+xTfC8xjIDFTnMmC
3KQR/QYFkexFDHup0tjtaT5FHFVo9iGAXWk/nzz9GxBlYoWaMW3iUv0tSmkaVzGb7j2qtj3ISckO
A6bbWKhpnDYwfpJ6eyGfQefYFD4bPKWfH62lyWVNVQe2EdnBxOPIESUwB00Z7dA5UiSpt7JFr9qE
hoCVmvWf947zHX6vfGoo6mETin+cnHguFSkLldfB2+JstuUH23MsGT59ydvEdw0piCrWkzMJKkYt
+DP4hInPcvnM9m7tYt8awa6Bow+578M26VAa+JDPcZThDJy+eK3CWyzxfxsrruwNN9ghtwkeP9Wk
yw9NxLgbTWCMOdfNMAFKMWw0R01LIYuUVu7OWxASPy0BLSfrXq4knDI3iWnk+2ypFsJH1nARrjOs
kwDpTBbInloJb+7uZDT6glh76CbulrQW67GKJmWNLxRjPvyQsybNJGvcwp99POZjX80BSKhJ+GXx
Dc2UlZlkuNt7LymiGfb2ifH3txgeXCj7m0HK3yR7D5wzkfR47CLoWf77upVzeqxg2/PHz9kVVqit
9vU8PvutKQTRC/FyNOu2rsBR1OHBqt4NWfDNVcO6wJwRt55W0/AP5M6eRMkB0vYkUfUTvFetq6+i
Kae1vOrDIwmfR6tm7u1fexBIszuWih93d0oQITlhZw0E4WhwMHEzK63zfXK/ux/mM51cO6f3hV8t
tVZ/hzVxdoInXXj7XtAmEeAWHM7258biXrz5xwoGqCpkWBCfFhNCIjp6cNAnFwC+u/0AhfvCxT14
YGhfA6SY2PTsauAPBIudfR2X4wh27MKFsTvWIKvqmvsao/pznoqxJ8Hybe6HcPd2y3LKAaTmIYDN
jcn20nxsW3e/R/7YedqYE8m6B7KvHbe6WfW0UKxTA+ZXUivm4WW0wN53ZndSZtdRHXYTZXB1ITVh
GGuvD31l8om1lX4wDw33DJXtiGYO1s8Tfv8p7IAbdKxty4+n2teeN+MmZsXMg5uY/QwABQ+DR7I6
vhiD8iQqkKVWbWPGr95zxnGGNj7u/cgmbjfDvPk0u9iJcO5NVb5cedXDXL9xksJk3nhz9iNdNz7J
l+VpNOAujetBh1BYGB30c/MqiHEYxSKgXfxNxROm6DodPBXHfTQn5H4C7y0rO6xKm6RmvWLXvHas
avXSnT3B0NTKlVdQJ5N7lVYGXta7lnnumuMetQWJC8ewvuCU1AzVYVFF3Xk7qIlgwtRz2TA01GwE
2Qk/29v0RuTp2E8NlrRxwf6g+AYD2OgKOFTQhihP3LlRRoWxuBlM9whzC+ZsZDzMATS6Eu1cUC3C
7Q0TWZaAn6nI6PJAnwEzZdANXyapRkvqyrZh3tL7Pr4bZ08tnUIzjhuFAmiY7TQD80C+Obi9jeQN
UyHvrppDka8DWZOXjJbN3jc9vRpdlx/eAXhuUsA9wVyBvfJikXpsznpu07kvO7XxoUPdElZ7vqLL
9q4PZ9FX0KbZoO+8UMD4R3fPyw5G0h2xJjE6nGWn4BsAb/e1fuvufAEbsB93GSJcfFZez/ugfRnq
8ZPhh/KHZ8x7e7yC+VeW4sjcrekoTuQOhm9ftEEDrAxSUqfsg/+w0DEypcD4iNbEIAPjS5qF7QwM
pg1LPq7lOYkC22NdG7hUelMIpm03tALTuJ6Z1LmGw8Y9nzsMiJmc20vGFe/ApelJ9kaAXyIWbF5i
M6Epx4s+b7Hg/YACMZQB4qj7E4Z9dJGusYn+blOiWxhWmKO7GTDSADftEOK0yPW5zNNIoGWAybBS
UBUVsF4aUGI+cY34MKHbrzYa6KmAaLhx2fSRG8EW/L/ND58Xw8NPhpb5btNHRrPA2+OoPeo6Zh5m
ezd7ib143EJiD7Mf4wOnUZno3ohGp1+yr3RZEprUgNa3FU/Po7vNu1D0coRx53irQGoQaAmXSWyJ
nNzbYzFverpfI0LfouTLMgzawY7pifqnviT9bNfVD8HkyEHKHm+3TUDE0soaw4UtjEJEirP1ughx
BCJ1uTKeBXlHN9SJRyiFBUyG1NM75nG0cw7IYh8o8jivOHc6PiawcBuPcRc8lV/3mlSM5HbIyRtr
zHoNxP7wuDETUrwDNc7bPdr1qlNRdlPE8BYZ0/DkujwZvOHtz8m/5iTR/crYz3ekluypvTmlGpSE
a/ycx2PsyRE8ink/B05zsM3w+XmF4g9IydUkLZ4NGg1uCDJMUd5LO1RSDXQPfDvxLVgqeqrcRTI/
Hty+BzEW6Diznq/ZopXLeP2MnJeM3+9iStyLQgJJ1mO8F0j9YF+ZFCF/8IsbTsO7Oxo9UtBsUq5S
HLNcaToKr+GoRns+XnPcojQt/94t44Cz7N5X8ZQVz1Wcek3KRuwGxrsa/ynOZ6dJxHcDeSMNY188
ZNfjhU2MD0DND5+6mOkAwIL+2JjwPEUyWaehN/wIpACzfNAY4CYZltRBwbbsVbyqZn9zXkZfZyTK
Y+IG+x04V3DJ8RgMaKyhwcTkv2dR13rcjZBUgwf8Vh2vqF2/WpWba4wla/CxG8Heuw3bToM0m7P9
P7boo5Awcr0RM0O3pFd86nkuZTY2rHzdLPrbKtxy30n4Qr/JqloDoj9KGxd4Cdp6vu32oFVB3G0P
vuk6PLuXyTe92WvNJGZ+zNF1/M8NxsnVfQGT6/hfLuyzWXt8ODHLl2Iq25LAcDUxvWpY5fzWL3Gq
qIm1Mt4jgkV4pJhhU2DxKBNjxxoRvSt2ndx0D0aWywEhJrcZC9aCm0sZlNH4iZksa2F9NLMONNzN
dYORFKthu8vPpF+JFe0L6jKzGfnum8fC9vhmQUeOtgf9tyLBy1sk22KiW9leXpD/pkSztlxonq3X
YU3NNZbr0NMuvOBwDNqb8RN7ORqta8x63W4t2tQyztcZ9v8+H9YxxsyTT8vyRp5M89gh8ofXZLni
/M0C7QxhSsitD/HGHGdb+tMqUzkNQYSCBREquZR+7JPC3ccx3Bgz1WFa2Lfm4rjIFCZUfcrB8Gcf
x1+wbu0+GIrI0Ro5K9H/efXRj2E292sVIOWfxrjiWiEQN12wKYWoyeVRtFJ+CRiEluZpgX3hrImX
OrafssKZmVIOE7Rgd3BOp47lWaWMF5QghFe9psG5gYiDKj0xIURChTO//LXYIl2Mu+gA0EzMG2hL
M8zsMRStOLyCy6CNfq5Es/mgh5ZhnswxO4zXOjSoj1gn0oxV+wSjBA8QRVRN3qVKwnER4EfEYCeG
aSpIMCpQjwJAkCRJjuwGGk6wiDl0di7gO+DMHb2TEGykH2cZMb0RousHFAMHvZJGsUguNc3Gy35P
CzysgSdwv0JEQNxA0+VYp6cgu1M+hj3e9GIxf2SHQDSAsZCGPfwfyvfKKpaN/m7QJQKXd40JP9On
7/QIpWzZ5HDsyTzNPoLh0KUG5DSc/dO4Rrx7SOD80z5gRCse6s2gzaujH3ls1T9maPKrsVJt/Saj
TbMzfStG52djuIKLDdS1Yi5HiBI9wRM0g/wBTImx3zssr7jhttHzUv7gWklKA7oIfkXcNaklPap5
Gr25/oe4SjHR4spn8HCdHlfJjZ4+mEFEyOuBjB2WxzXFuek1hvnE5TAUq12LhQxQCJPWZwraMAhM
5S7TGWKTl1iStWBZDAU1uILGa0uDaDVwqKdOBDh62bw2lxTzTqBbEVTqtAPpzAgt+FlBZK/a5OY+
LqQdCEjDBHaAegq0BS8uiWaga8zFNpDPBuRQ9kYOOex8nanzXjD6BT3qVlyAhTan19/7gpVSczGX
ulvd7RO18VRc0uar7rJpVzaxxeOaQMPaviUXLJVYG7L1H6P7H6b7o330zRc6Jz+1HJpLir+w51fe
AtBBjGwbGEZ38t9DIcavGEhbzTk8AJPZZWd9fNu9NXNL/h0mn62xlXIGXVZsTbxXsvE2gqZgkqNh
PKBbTdz2K0OjSnlZeoPym2rCOs6bXvkxaBmfsRJqXiMwk05wH9/HxjcQnhWlk7BbZtCu7MnH3B0M
WkyK9OhoUK/BWKmcG+k4PTMyIP/USBa8wJwx/YJQtJh0qHjg4ZAmhhMkCU9kwS1obzI9pd91tx16
121Fg+vJCU9Cjd21+VCKAQsPs6F57XrsdFi0rtne2O/ghUjoD2GJVAs432rmmvkJdYOECrQn5O+Q
/yQsL/sIpNQeYM9D4IuKt4FJHNHfie/8OQX5Ob+O88Q8WFsJNrUAtmW76eBmQUMt2xL3idA862xz
VuILSs+sczZQbZE/cMi9S25e5zApEwPKDlwaSsWUMs8eMTkwbUmkG1HECoi4x7AB0S/ngWQlCgvK
yzluyaTJxryX2ruLrZKE4i1ptD+1MWMUaf4y8SS9rkWSVQciVtCEMjWilO24CXNF0KMoaQQPn9gr
K4BItQwk07S2gkAOw58l1tkldy3feuyk2TYPRuIUIWf0dgsoBuDEYbjNOVmw5ttuxbBJkSuUIo1h
dcioaL2G8sAfJyPPOE04VuRYA/9c464uNZhVrxqzU36ycIDkDXS4V/JGKZ34zQ8SMeJlQp7sjDnb
ZEKRPrNBDGZ81kf8eUgxTfA38iCEcYJzdSWrUEq/2nit1h1j7XGKZvnFujnLIMf6gf2S45AP2uuM
PgxXRzUnbMPnVwI92Ny8GTdJXFouFkf7zgre2dk7houD0djuzB6swlMqcaaVgybS+oNEFQnbzIYl
wnR6w3yOYfcsgjREGuEo510cuEcX55nlHPiqrKlfoVqxrChY3ZyUsnzLsf8iIFAs+3E7Ftd5bi/f
yNri6Kdk9Lb5kV0koxSs2OzRcfLJ80YEMdny5THVJhddxhQY1EP7kcCscjhQ3oT8lSyitWA2Op8M
2B9oIImrUs0AiVhCm5tV1tesnH2yU6zmVBhhJq+dSyrPGIuTDEkeERAKwtkpWyz6KPZaFnsfJ9Me
9Ku4i3M1s+fwCmN/Z43X2X4j7qGA5y/wbORTXDk29mvs1Qx9SBnPN+jDDg/jmq3Ga/iCksrpTw0j
cHiHr4OLP7GzuotciN3IHY/51R/OcO38+x7B3bFrXb1+gHLBKXUnIFpOUyiuYnbWZOqPwvacfqIV
0PVQ0GkBIIVzupJyBMbH2WngZUjRzQszRm/kNZEobosMCzGJvT6CwsY0lUpDLFmZMgg8KFrqtol/
hE0sd0Y0EAOwlvWfMAW+KOBgzcReQhFiseJ4w/Ndcfr8/DYivlhz6svR2X9s25XBnPgbTBi//TEq
1fDbFGLDN3xtMEsGO0IoxPzd0pn/UJ+D+5unTAQqomFlnvEzu8EdmzkhziUrNcRBBJcJgPVEw3Dy
hCMpAn9ui7i8yZ+CeIq9NgJvbgDm9oelIpfKSd60hw9Geuzv+aFrHuYYCzJx7TLL+ZHW0Mai+Gd4
6l82oF3i8ygUj16oWufZNX0lqsUw4cdAA63PZRLegb59yG7Mu5nM8rYYTrxhxksKCWaG5FDi3nHG
/hSraWT0N/cVC4kJ2z6+tW1Bo/3CFoOPwbhe0GIM/Bh04IIppnPgNMweQJVjjbj3Az22npxxYfVP
m/tKOcJ5X/gLpmcJwz+MRRxjg9mrmIkM+K89MmG/hetkydhBn+BNAafcpOaj+HgNDp6DMYIAbHy2
cJFAt2tYYnh+dJzibkIkwqsZP8Gau8npL1NCTEBWwHQI2suhjso0XQQ4sH2xk6TyWGHMVQRiUNGy
boMTsu05OnSZxzA8O+I5UG9ktrI3dyweg49VhjgQrwxbPN08iQ9lk2Mfn+F6fSDkGTWLMAMEW8Ic
MYZzA0KycIgycAAPeFVMr5FTM64TDkHX3+z7/iHA3uCC3oib8Ak3ULX4RJh2ctOHQ2ysDW0J1M9A
F+IY959anvktqwJT6FhUXDvsn3F/7gbilgpXXAtwNkmffn9K7rzFGJorF3SfhlLsZ4WhwlqHrc5R
fI2ofloW5ZpDTpMS/JJmPujRKBKlHnKtU/J1PvwPtlNMyYb1Ob+E2suVcp7ff7J7zMu5x3wWvAy4
+JjcaJ0xnJpbBW0efKvAw0tMtDXCXWUPEzs87p6c+UKQYlMn8tTEHtmklox/hun0kOxN+9gzg+jl
kKBqLwV62Nvak5Muw3fZx6aPVDxtIFsqWwCXINQP+IwZMgIWjcwcnTHbHxEZEmDjxP0eH+VwkMKd
6xq9DFK1m+4w98ZXYxHM0YzLO54q5NnR/CHtIrLTFIN/8mmJEJcjFvcpyrDKgK7Mmdh2ZqS67iLD
nmGwl1ucuBiDuVS5kITMWJPrAmcXxeQF6ICz84RTImWDk5njEFoQGmv3Omx1iKHXENyQyGQ16Eto
X6jTj7kjnvWsUca4tDU4FQmbajE79lvebX7KPhyOT3MFHYz3BwfEYQTLEtsxlVZXh4xFBa7FqmO4
Jh54A7apzR9+RlSEeBzVMCSUXMWMlkQbrLeaASDoZavmikvO6sKVKcdTNlb5YJ8pFIIDZva/tAxi
kDY0ocx84c4UFV8e4PH+JH+pZWFNAkcTSzcK6scYt9uUR+/g3QblGi2GvAHWD22nWBzIZAsok6pK
HRt8drQUh7Dn9R260tq+fL0xxDyOauRW7rNtNFcVIdkjQo1ZMqV7jffBLW83TPNOKir159nuhkX/
0W97hSPH5NXNFxMKh7t7n9/j5gSkSqUYeeTmK8Ww0qbeExCLn1QI66x8s4QqnN7NGznqezLkwZSa
fO4Hh0pha/KsM4vxQoJheTJwYDbboFt9n5u+avzR5ZQMYYit4LkAKHZ5VnhMAC3lCTiDXGDnRCgv
4ARzHNj1XLBX5QmsdXNEFWEmS5takERoinDqckN3O0HAxCeA2gmJnDrUqKLTcDFNZo/olCp0JgDu
SRXVkeYp0chUATZXICNcNa+X5wxgn/GRTCuvl5rbi+OJN1gdAn+Z24NF/CHoTkWFdeKhIssyIB0z
q0AYBMwx4R9uLw9TH1pbxMg2KETPkuOePpGMMQ59qQtg+fyGWMSoCTeTQZZGF1kFbfLHaMQCjN0o
TKFw0eBNjxywZbRbNrd0yBiSCIFkD9R++yUKMQNrYfilZGU0DacVpQ2r72SAwZG3xBAZhsphewk/
vOS6ylqp4InmzEjBh83tr88Ye981uW18A2UKjbFqeHqEFpokw6eDYH2wB2yeMlVnq4wFB+EzsTpr
2J94obUTfNwsj3g2nm95a/h5sG2ErVQgmdPqstIG3x29l2BXbG51yO8U5GtHcNGQ1iuhpATsZN59
cs5ezj0zWVukOrM2cwrdOx0UFekn/ridsT7e20oENN1k9aHNwCwUrgmwJmRiDOlpeLJtthbEtZKC
d++KJSoOQlb2II/+hOSf8lSJPm7Zk54rKkjIPtqs2Ev/bioQ+Jmcs5RPf01j1FsuJuoYwZqzILWd
/FdILTlAkZm/XcJNoy8ihpHHh5yXrjwpo6MISJaKZZq6SzZxOivWqvlEHyu7oAEIpKEl7/kHxINc
EWvaqdGht2aArJDdrC48HgurOXXWIxCaMFYJUgVP/hBxXZqttkF/FiQtgrYZeJ3xSGXo7VXI+FX/
ALCMka4cLGxA43j8CKQQvXngsHRougnwpZktgfZe3trSo+ZAMwF7abKoQQWkXfPwXf2Yiyx5vTcN
fwqmR7AcucuEfOKCOWBmBhoY4FrPFQOx3WhneDLkKukM6d5rVyCpUPgmbOK4F/7oypivsBzl/9+z
0trzNRtrghElNiUvCAmbL7XnCNtDxt6iyQPBGXecW1DDPqTcMPQFB+ocrAycDQUfJ/UFCAqDe6bK
cB/wBV0fsb/Gvsyc4oYjk8VPpOPXNrd6IDSCYBTM90tiGTE1lBiquSSnIEzok4Hi+CUGgPYJyzYO
7rlw1WUkLIWxiMTm1lRCUG/hjWfQwuXBfc7acE7wVNg9jZBZBTiy1ZhdWdHhlbGri+Yf8wtfkKSu
WKGAzMSx5gKGTB0Me7gajegYjd8kGBkCNhR3c2VzY2J2pcD8Qh2GVjR5rxoDOOmjRnJH6AjbEnlf
C13Dy9VDastvKP+JforCV6VQB5GTQoX/8TaGHBdSmn5WjMPBrUScoSei9ZZKWIXnwgntUQ/hP77S
cQz9H8C5+3lw9PJXQOQEzUEdjC14Pgy5gIvvBmOiiYLds2TbIxcasV/STGc4H4IgaAMmFTnPrUvr
9zt6HAYQv1OCSoOFu1xQu+CtROOPXyibp1eU1j1uT34x51gyhPuNlbGARXJBxUUJuKj4F9HbXa0L
MsrXgFIcdA2WUj56u/TlBLizBOUgWvPkCJ4gX6CBIq62kzLuof1G1+mhnaKrZBxkED0sPSjx4PzQ
MeuxBqEXsP5fdNEkJJESIgHG8lK5mTRcaBbWd6R58KIppCJG/WfvyYZEQv3Ll7zoL6cOHEI/9ftD
1+W70klqo+1gDLP9Zs21ohoaAxiZ5VOmw9wFlIp2iNWl0Ico6kaz0qj9w/SBNXfBXkSxBO2HHHRz
LQRBeKq/0AO5Qtk3m6AO1ErjXs5zSo2FQzNZcNpAA3Jze7hqNC+4N79Yxm2sOI0KE9dOroIO07J6
41dwp5nkrK1ICHauPbsknZr86tEVPL9DcuLiEr6ZaXcgsFitygBy0xHGHe1ixfA8gdEB0IAlX3if
4iUjeSSFfVmdDs6n5bxu7g3WzuALQIPPkvmieo0pBfVhd3B2GzMeld7RIEKd8/OEM8aqwUgaMvEx
/bw9BRPQIdgioaOtu13+6RGUM7xNChLQSWzF1VRxlfnTOWLDim/1J1UGZc8+8hSH+ro3/LbTAu/o
xuCxZ5J+5BjmxdlPPYXwSHrfKlg8uIHYdfZ7OQoTLIu/3aCBC394vvgq+UBftPi7XdA7mrSB56Nz
h1xMJgzy3Q2+SwqRjU2DovE1rki7uGxgOdU8+CdnN9b3kSoZLzWtwcMmJpJM0J1bdKRlAnx/FcmX
PbmFmg77yh2z0w68eJ2AAgDCEwO7wZ4aVuyInpA+YIWrd/z5Sm2owPDQ7E/TuKD7wdAgKTGLyG4v
iz62ydi+Y5314LDDm4ywZvQkGvIaHwpDKy+OQRVYV0i/Z7/W7Qc+bJXzYp/st5cKNMWr3ajygm1h
cIF+OSwVg5+F6/OlRSAwRUxjrK57959v8wB2fclgfdz3Rov5ajf9vs0d8U24uCFTO9KX2+/usItB
+J1lTgmR7D7mw6WQBgo/uo0B5F8WeAKPhS3uQnoK44QcelQX/w+cpIVnh2ites2OVGjd6HIMD3DJ
wwV2TvbRLTgWMHfFsJT9kTzxmhhzDa4TE+nkerLbnX69Op/SHkGYZuuY8HFrONhcAWej6x9IDiZS
u+Wi9lps4jcxCNqLaOXV9vS3ves3JzAkPmwX75uRS618xDiNUQiOgU5+DgoIR6X3yrteG1vVp9eM
8GWvSuuK96y9ezG1HZUPdhYZxC0GMpO9x1DtzqXbxs5hjhn8DTOJln15JjomnCRfrk8X/wmKs+NJ
7r4cUNoaHSqNjYLNiX21NYdymi1NC4ubrXlnbw+T7jhSi/RydqKn/X6irlScJ8X+c9pA/G8i9bU7
HzazGnTvgQYfn5s36Aul0ZDSrGNSbSjYRE+4FxO2Y8qKCs/+NmO79YOIgybczoxpdlTtnWkzKaeY
KAKgFX5pLw62zrNe2IsqOBTRu+3CLHo0PJ2tpvCwq6jS13TfNd7JrX9wGFnvN/j5mIeVVtjNHiu6
rzX/Pqf00u+d/0SsWhQ4Iia9Tdm1jryDhdFF2UT0xMl7kEyku7M7rGNwnO13rEy1m4Wx+mURdz70
BH8v59BAWMxJ1MF3q7LOg4KZ+yO8fpwHFQYG0zzppN3c7O93eAFj8xpwGm9Om3BSM1Du7gtnCor4
g/XsWB3KW+hLFTrilll/LWERFKoN5M9E9NL21T3nEyf6ztz1YoWOpvLegEO1D6sEfLHI3y/r9Y1O
rT98+etAw5ORRAVgEZyUDoSet533y7x1QiV+lfaNfMkq6OV1UNX9xiFa9MzyD7ZOC8wV3uPJrXES
V43i4S30ZSO++O+OE12G3KFigff+6kMlScfBQrtzvF0aZg1zQ3FO1u1q0NErk6YHu6hwIGOB/gY5
8wvBjPFGA2fBl40FCvYNKsqAArWzBnx+gbGCiLiy3khuT/BP4FvhOQG1BXn0gvkGnxVK5qcrYucO
dfF3KTCvYLfA/RwLHJiMpJkzn2PijHoUr4yicWgmAWG06/eESLBIdn3GCg6XzPXIuhNbpgU/LVfE
LJh2CqtmVwnhVHDyXSlnT5Z8/2+GskzkE3iFHfiOIBwcOXQXTJXlfVA7CP7BOcUkSniAWtLmoMIB
Wt6qMCaOtjIpYQ9eRw2coY6xOsO6hHNfsHoGQ1S4cDRStqcIRyhq2YaPUxTfr4Od4CmVPiYgKD2f
PyzO05v38MT0SvUX5i1sRFIO7uMFg5m11Bp0gGwB/KD86Ez+giuj1DzxVcJJ5RJ/GDHhCD1eoZ1o
DHRu9j5qZvsI62u7Z5na4Dg6b3b5dfPCZnalN4xdfpzD1qondAB3/HUZSTW4/w2/+bvPu3yHFb4P
UaZL4R7Xk8aMb+Qdu1cMBvColUeShhQ/9j48W0r5OgSRpwGlPtWZlEghJnMN7ndAQcSm5LVDxeNT
H7G+4zIrg1f6KJlp7b3LjEVgQa1LLylmMeY3bo3aXnfVDgOkvisZoex5mWsGnyV8ghNst8A1Us1c
AA6owXqmFuK5vaS1opObc1QHN+csG5c6uvN7ap+/2Ye30iiazm0dtGwCHKzFtIrKpI5qIjRKxf2e
gcCajki/WbdBc7rHOEF1K+fvl7XECviB4XDHMX6xnsakbYjBAYYrHLofyEvnMQWuf4Bn1QF+/QPU
wd2BarOLkw6otNTJQI4It/VftYdra/ziIWGfwiUdlr/BqO/FUAFLXGty8ZHRSQoHCjep4XbmkvcN
TqV5XzDQlI3ua++e/mmtIsMy78kppQGzv3YbXtrg5ivOZdgJSlwoHUZb1DewwxYcWbjrdrFsOAhp
rVejYO/2O+5ueMEXBsMI3kcUzdqM8z7mJfpDPGVPhPcysakm3J/K8G2kf+J7g05juQHFGtIREOyN
Y7HSBjvFdMFiWmC2N9IhiFKCACbuVhPN2wH+soY6AYHHdUJsgr0Yosba4QujWeiE1MEHjoHXQ86H
gRcJEw7ypt/NEQG9jZ0NZS9bEOQlSLv0DLTJChTHq320n3CZ0GiWwRWeiFTiNNjwZlEgMkxikbC7
OE3wvV9jL3M/BjnWI0qWNL3Mg0J0vTAhZKXlEMKtxloYLtdMoEX+HDHhCKny6b8FMZKZUsHYmvRs
RK/MzwVIAu2cCG4jzBueBmw72IEOfXrrMipj2GAQFjK4kDDDVgyy4pqRTnfF42HLkPGWHjWLgBGT
38IOe8lHStSOTJ6CySPnQemPqnVr+RoKndNubDv4gvh88LprMus7IequraZTWaLnvtI88FmzmGs+
x5uPA8LLqonTufgdl/WMunDhHRj+YOgjPlhtdE18DO21Gi+8U3RiRGegN8HLBx5dI37bH3oQ7n/S
ZKliq2knPIHcJ3wsRt5a6PRijYDf/4wbzig7mszsJZ/DiLEwB4tRTWVZzxBzAV3BE7waMjX8R9N5
LSfOLVH4iagSUegWZQkQwcQbythY5CCBBDz9+Rbzn5oaz4wHExT27l6p34SJ7IM+LBr/jnQ2WR8P
3pjNlONArkQD3L7fF2E8/gah4dQNnWGP84R/C3OvRmuD8oMoTfm7u+gvJrjFWLhZzn8h4Ahujac2
+6xOJ7o9raR/0z2Yqgl20AR5/3rGSRVcHIDMt2jFr956vf5inSDklSZ+Pp0y0yj1uDjgBB16QrZo
mF12IUb9ansQfS1+9g/zr4Q1Euyos/dAqbgklM6n4eh8Rxp5EUmyA5qgWCsw5nj+GfLoTNV4AZkC
xyDVAikZBmyyAFpcrWrFHvCBfGrQb3QJv8LLQb+4VnmR0uVdkGADLM6Tw8V94I6P7yZHlaNU2/kZ
MoU/4M4wHyAq0bx65OJ2rX+Y6ZXZ1FycDRq/MWVTeePAx3cGGLfsQbzwtPzwtIJyZo6bRzRY6a+B
LVa+5BUocgDxX1EdeyP9PKGEB2o9A2jwARoQ1393lwhsEpU4QxQBS/bO9MrLZ/GxJN6w/kslmfGW
KLjvTlClED8HxgtQb+rkfGKXPjF23nWiIQ/rXT3ZF8NX+XMLXvcUMSKjkapebcQLWd2iJKCV3pBd
FReImxGQaH7VadUYZ/Hw3kih/XfTvnCTElhWmRemS2FKFX+Z0Z02kZR9rQy6SR5eB3QoXFqBFXhd
w6fJvDF0LHwBGoIo9ZGoxYQoIxK5dvLYojFDJkAe4Iwu4lyN5dkJaA35lwYiPoJtr7moEyF5U9Dk
AFgOuPPiXKr2DpcV/aPDBmuFTa5RKgRKGsda0GlXACac6b9LTJ01FwDnuD7GlEybypHn4s5gkCQ3
a/RWk7m4jIav6GO4pxo8Zg8cvOBSobcHaapoWP2TKAev1v9o+bjast518ofo1T/2+MwZzRU1EsUQ
mAS1WNWlhxBXVEePe1FdAORpSfQB+UPnjEr14iBcfATVBQe/YYl35lurN2VJ/YvSBKROcjdxxow6
VX7RY8jOQGYVfR4RHSBtbA+MzsliaDniQWx0u9UlQ2m8/awGMgwVmQNOzt7wJOnSott3blAUcHMk
pw4ssv5IEQmV3sEwdGyZjL4VyaQ4BVKWRdXGVjAVhWt1EkyecCQMLQd0ezqoTbiD9qzkcPGhQCEZ
/7cOpDFfcx9mcOQ/bYx1ECEsBexKTuYRATEEZ2VJGUtkyFAVqURrNgo7FqOx6kk4xw+z7sSf1cmR
v3zOT2ESYXvSWRXwogJuGv+CdSBt5UQSv+to4qqkUZw/pG9rg08KhnjB0KjYZXG2WBtAI4HIP7PH
tIzMWTrqSmbgxidmhGdF/Vf/gOSA6Ny3rBjBlJcdl6yswoIldnhikBQ9z+oGlMpMHpeUXwyjwlG5
XVDI6ZKDxXMOM1YxYbNc/ERpCOE60BSdxhFCzyi4+wZbGIzfcConln5KB4qXlnx8tbzyZJLC6RKo
MldD2GsdGTlMpOI5NBHXYooLbx+WQmGm3LyggiLWS84fqwycr6Zws6ohBYB1eGkhnF4C+QDRTJds
xDUwaRY+yRE+tHGNyc8cxbFFHGprmLsxJ0AHbLlcEqUAPMIvji6TKHk3ul30YhpwywHgR8CAT9+n
fstvQabovdBBMaGYa5miAz3yCl02cbEc6FSaqLHqg+Ef8025PuBEWEAtGrEjA3Rv08JpMB7jveOC
O4cFcyIkfrO47kKtxEcGJd09iR50yD5TFBm8ux0YfA5QAj4EMTy4XTndolh0EFl+gaGdXPJIlIeY
Yxl0DtusM83Bk6NTmxDAtESTj6nCx2jr7LUZrxOpGbYLAuplpE9IyomAcEW4oAFF08vETxRyupRE
sdjpDGbHP6xYpXW9/hJnG/8TeIs/2SMt3nlokaoDfJuMkUUmy0/nUTrLoyt8ksXEv0fnnrqKYUAr
BwklxH7OOdQM3cZQJxntipQniT5PFQjzsJTKhIw3YfY6JP/iQ1iFvjjA4ZYr84JK5J3ovEvOeicI
pu3/Oz5HktsLb9Wr8r9iA+LCKf/uGjsFx4Ri3GEfrkM4vXyRXxKm6F5TPB+XI9cjWtqKx934mSM8
1Xclhal6pxFXHmOUyYCfN4bsgfzzSYK83qPZqYz52IYfzwvO/Jx7D/2Onl1HEoObo2waTX+RjrDo
lu69Cw3HadaalAYK/5dulSh7ZeyrOBDppsuVY6oMnCcnKCFhD/8l8fOR8u41f5QTjmWpE8NsOijG
ENDx3CVnW2OguL/0LKIroHKxSCNmkZaEEL+UwLpmkCi8HhmpBBpiRZg6gBEQYoPBLfeuNnW0GYLC
CQdmNE81aHaCvxdsK401tap697vdR3JH7cagO/ulkK8XEOOg37e/j8Hk6cNjoei3ufN4CUoswGZu
ltO58+f8zuNj2Kzj5P6vGKmMjQi1FMOgGv4bnru25cbG2ygafr5crznmKqqmMV36cKqzz+lAhVxP
dtNWr/B069THrOEk5XAutVppeWHHUxWnhdCtP8jPRv8ZYvhCCgrdiaTXAUjhNHGaf0AozznBMhwW
txqWK2i0bWkPtwjyuBRKe8riV9IzjFcgzeAobo1VbQUegFMUmcT+UzgASzuVlrtF1rSbnHgtiMEF
rCD2Jgq7M6XSndW/SQmFSHRpoOCs2ONxFbWq/xhUvxteBov8Sv2UXo+oOMs1gmMTSTrDqj7lxh3Q
AUa8z0jlWe3mN4npZhS3/YbirCAH/rJ2isw5lkENKqd3SrbM1PI4LSbqBQyrb/sYRMbV2V2dYgPJ
jcrnt7F+rPdFWL/32ssbme/GMP2+TRkhUbon4ii4cJsskD+le645TcLFrm6NW7RGoksDupmUrJv9
OnmZEdy6TQJdHxWvUafdu1HSm02aGpzzXMwoe3BubplecmfFZxUqPNJn3quYkVB4tWhDrp6Vx8DQ
xsbMncptgV7osrP3P6sBKOCR4oMOf3iBkCIYfbLBl2iY7pn0cCJCmlRLMGo4DDu1i3dF8UTbw61w
2FS/3qimDp3QWqObIuQA1JsUJXBKMtqfnRzUb/EcEbBrjuqjhmNOFLlBH6Q/kFJViIVmvivZFa3f
+pX6wtSkV7uw7zjTt1Om1VynfexeN2LWcj4w7E3Tf8zrmq84PHb8m7Prdo2w9tX4GlTo+3kFQLDK
xPpOiQl+0n3hDaN/W5SII9PBbrDvfz/CnJgRYA3AXUmYrAXGiTS59/IE5SqCWxsg+YSP23vQ65bj
I5Bu5Y/JqNi0aPyqf990v4H5V/NuBHwpou7Sff69nKpL2NwR/AFsy8GzhLg1whkGVUIqNXwTOgB/
u4FAaYNrVwcPCKJ0/AcWdLXvvTvDNsd00PDdz+XrC2/roYPJw15gIbsMUrvucte734CJaQH697aN
n7q/65aDXWn7P/foxxjw6TsXqzMwBiZ13g/9pH1/8e54ijdIC4zze3oMat4Tk952ZxsemUANr3Hp
uBcPhyEjR/2cTo3lK6j6uSOspftTYy6j7RsJB9b9GfmQLMYV3z61G1/PM0bz9jjQ6WR0cxpJ6XVd
RE5Gwsv723XDydzaD/SD3RwdNocJV0F1b4dExVFthQQ5gNoQ/4SXejMYdHPnFKLLnjKjlrEEXZJh
OmZ07AMmDUqHt8q1QL9c+zV5vvKnuWwkh67Za3Uec0IQo1qn//2kBy89wRcdgGCugyMZyMd41TXo
FVKYupFEacU6vEwQA5EXQsjsgchJ/i+L0x5vry6cBDYr6wxKYJGfwcEfENPn//hHvME70lVmPgP3
BMJ+I0oBOfh5R1bvaddZVuaXXecKOHX/a/qaFNocGj+VXtNHv0q4IsxR1ecKgqjwTN8aCvxqzy/h
Y8fVIrXzEyHCd/+71omQU234XbV1dS1wHmZTwyu+3/T3SppjmKRfnd7CO4cp5IIUcHAc9aFnKYcX
HR+XNnq7bmexQKUM1FTltfEnyuH4ZbtvhqW2qZb8VjCx76M6MM6VjhvBOINR/czl8y2qU/IOiYM8
DG5frXm96bk1T5mO7EcADU4/6vdxOgB9cIr8BRcSU3UPgFvCpNE+wTW/vGNn9o5IdSbA+z3bJnfW
kR9JI4lLUtTnYEZwC5+OSbB7xm6S1EyghyR6uosJD/1pcvcyUeeTGU9pPkkjfCfrbdIOG5qcdvAl
ulRwPXIwVACnyAyaxGko774R7tf5YjDakKez2fi82IHKngRXZ0PidyzenNFkCZbYFHGAW0GuaIea
ynQ1iP9hsjS3PyTvSOH4zNYjA57R5lBcvT1vbqYso7azuQfXmX+PG3UWMbftkMXdcvKyY9JI7e3t
H8FM5GBXU0K79iBz5CuNWPXM/qmHtZywE8Jq+HMAH+Pt2FfOzqPe2fmf9Sr3jGT2mCuBu0t/NHNX
CXSC2/Iq/vObwCjoaxcZ/RnMbjdglnPGNdVO9vDc3CwLUB9dYOfpdoQ6CtiKb6JGJ+AUl4M/++mS
8YnKXpXa0EG0R4UBnMkKaQP+pB5OBjQpGOsxdepycg0H2X3qnEDlG8GZd0HWZafPWkUtFjvDv2jM
MvUYTIICAZc7GxCcgvNU6Ty2ELcuy/Ko2zX9NhdOCqOBXtRHX5WHN4C0NoWNG0maBTYj2xo2B1Jy
66yddAL2pGS8JReZgLF2x14wVZlksz5qd7vWGSMIAkQGlB1dwMC3nWJkoqWKWuvr0i5Q29wgA2V8
w+jAMjg40ki1ZkdUCwb4Ont4YN9COiyGRopsoNNgpvPFuY7KL5C3MYIkvJF/EYstSRZE0Y1JF0NH
8IQgFJqjkNfCR9l0RWg3rHQDe/HwdIuAlCND2zCxeVLjXQ0DXGfAHRGWP7S9NPmIxFHtIKoD69i7
SJqGGaYHhIqwKtLBQ2C6trkQQeBJhWGsVzZnS7Wuwgy4zzEaom6aUf8pWiP1fimWJN6xUIpJ/aVG
Rg/2APAwG0txUPEyj5bDRdbTiVM6oqeHpIig5IeriUqUIhi1JiBFe6QxSgzBR4hIavvBd8cQRhP6
ckBCfOlD6jM+AtM6KOaDIT0vgDDe3EdcGYghyhgeS8sWtKiEOADYEpMAzRYMhoPfyAwBnjJEt0z4
xrvFX+hA6IDRKMFgYASg9/9rQG3o1E0ZpDIsfnKq8fU6oZVBJjfnp9Uww9rYHGFu4o/ghEal2zv1
D4HKe/oM9Y/KrtiHmUPUReeXQEF2V8rEM5Ecksa+PUyASEnpVVEwYuF6OljM5Gy6dlsYTWl5E5ql
zywO8A9NtJKXbjsn86fz7oJxfPJHcteI3nwaAk0Xy4KBw28MeeuqV4SGZkq4S/Lunl7cBv3c0Zlv
B6fO/ktJHcj/wgYnFrYe0fDvkckmdSRHcrY9PU33fmDOCpy/YIw1Bpf1jgi9X/VkTg+9kXT7nDM+
PI0t0gTqfBqWtSBWMrv4RIS/ss7Rxzam+YjMrj7DO6JNe/Cl5pxwIcmIWBE35BrRtl/+jfFacaRr
xE1S7yWcm/k8HV3D5XHQ+JOZ8MXUE9nI6JebndYS1Rn/ApZs9RhbJBktYMs7ybyG2lqGEGUUzEzE
eRg2F1Zt1BjV+nBwTgHmAIMV1AfD06zVbzDipVrptPoPsh0spzVCYUySeJ9mhvk1WDPQ/FkO3pE+
jgxA3aMPiYezim+nPM6lkPpKnSYU4GX2EeFh8F1Xn77lNNBAlB2QNqQ4Gnr+YACtFVp3x1ysRsyS
2bRGvB7RpfxEUH9Gx80FSLLfXCD3BCIckVRQJ+aFTryCZp/CiOF5s53u/+NnMDL/FkU6/GhGcXFb
AykWCYRIvauvb+oOisp4Nzbg9bdRDa08zFn/7ALcnzz9Q0Sc4VT8BaVp0IlYNxenEBObjymNQdCj
3cnOCQ6cN6eYI5lD4xgOmQbRbTD5flCiskoeiCJR3pOhWIhio4wdCOKWtx9tgxqLEYtgAogU27CD
V985D8eBOJz2LE+atrX5fpzYStg1YAssP/0lcIGIWlgwUX7QJP96T6pcAhg8LsQ3CyKkFqMgR28U
klAf0BJYoWiwZCja4ZjPZ8hOByYQxqdNP9N0blHrJq/RxQVUwsr76b7V8wlkqMTc30EZvYAIC08G
FLNzm6K780lS/eeGoePUNGO19lrZANRAO9Aupf12D6zn+WOx6w1ffjq9e6f4PfirwlKbXyYuITSv
VfwC2AuxhH0MX7FmbGU/jwgZH/eMwKlr2BzjbY9rKev1vhM4v02uT5kjL8ENdEFDoEEHSOR1sPkC
eWsYka47/IwuFyhXY4wPrcAEOP5DbZ858gqJTy+DPOb/iIDyaG9/zVBCS0C+8SVBRuew90E+MQSZ
zTMqOEvIRlhl2d3EuouPBgc9uhjf/D9ehWvVRdw5JHEXQkTwmDbTP1oLOhj+RcgUS92Llru0WRAA
Pb56SDFBpwj4v5CRykAb9C1j5PN2MX6DWsAYTwmrQXiO34XoHaT3SSvajU59kA0Ull8EJ6K2Dwkq
xYOiKQQ7l8Wn9M9eBpLMMwvqReou5OuCK/2IXycBR0E9/60kEaGSoARoJ5e4EZvJri9fr8AaJgCD
wGH9RBQKuPjiH7e/HCrSjxEE2Y2h+UGOXviKOa+cKYmimb+GKOW7nvCQqDU8YlLlSulxfa02XD4A
E+xKXU5fjI7r7+HewSBYzXL3xtTqeDVpwrcHD4alJ6RC9fZhGcH3gK7KlHbmeFw6KfKJ1MW5Sopj
W3atmeEeuR9xH+/5uI9hwX3HzSGjTgvvhl9dP3qtC3mUxQCQjcSnDEjdJgooBQ3YjfYPv/5zQMGU
9m7InvbB7d1L89HzFhqGnzKp7/7NXKrWObJWQbsWtLYetFd1IcXROdz720kLgoRpfi7XAVUcb3C+
804QK3vXXFQuyI/c9+KAPBxbeMoc7PB8T9ru7eHdTATlWHlT0iaZl4cyzHAQ1qUjUpxb7HzMVw61
mlsghPMXXfLYyt0zYycOXo5a2qIKjg9rRFoZhOXVbU1W+8hAhEPVDPJc8ieSPhzTeLaPaM4aXu3V
uX0/LMICHwTeAfUQI3p3b7lXTomoaHXa+/DYIBmBAK/V8MLhTvsM6FsNa9+n7+LnaHXOP3XC+ex9
5af26h3+nnc/38+evFvwTeSsLNUn8jbqUDUI4FrNZXnBms5MFAKC4HnHx7Z7P7jlCjsww7TQqFdx
xSMzkPmT5TRd1FhABUu43SOs6/QbkRb09a1bNtw92UY5PgdacIsSqLTTLRHKRxJHkRP0DgzB6TwG
mX+p2FW2+sWerf/Gole1byc0kiTo80FVjOyH1JYMWX+HTycjLTtq4stlCHrmVJI7ox0YH+swH/BJ
Gi7AZ73zHl++G34teoCf4uu2/O3gk1Fen7/HTe5uE0kn2CeJbN8NJmN1j92P60/21HzMVhUWLEa0
c1jimzgaeYpjd8tkdjR3NnrLJomE74pd4gYfFNwZmVuthE/WWsKkQPXIJkOCs9802FaH+5TqEKD1
RZ4HRB3iz9o5eDOg7eJAZOQQixetehbv3+fbz1bXWO6pfpbvRUpqFfKZrc1JbPThtWwesILp7iMT
aA1W3MHkWaDxc0lT8UH9OLT+QV6PNvuf8owlGcomt5pr0G8ty+Q0OKEzQFeBUPHa2UN5RK94D4fi
VzdSFP2e5+U+OJXdzMPw3kJ+c6C+rSfba+8GTJARhpah5Wn3W80etcCN+4Xgtj0EQm2Zu8vs5fHW
TezelU4djOoSmUhlG86WpNJKnBoOysI662gzsarxfQdbA+wFWkDUW9FbgSwgK2GeAXhOhVWN9nXI
HFe6QIA5i4nVj34WUvDhdiRO5Mcav63kDTyXbd1m6hfhfn72rH1ism7dHAauMP7B7B1/cDmZ88v3
lvHY/RYTJTkzhEOydlfwhZTvXvPgNUyM89kjaKHnY71l2i0agerd+a3/Xu7bzirvc00xbh4nxsW+
EuqTFP321i0oKYnrM9hcW8OT+JbP1seQWKxJ3KtN94a84+vhVlvBdtfnEfxKyr5x0HSzKI/3yxqy
V+znCANuIdLkzrnh3KqTN1Nd4QxL1yoQY6/cvwNXzaFH/lbJsPTCO93Gv9Xiq7JDRmpTFlaC+0/u
Pq3Onal4BnEcrc72MMFtxfjyu/tETh2QVFG1vMchPiDxW5/AS7jJx3cwY3J/K/aNVMA75Ku/Y93f
GJP72CDEQql8SbP7/GJSMZnf3nlMYu+FnAuSLqiFH/13t4kok20wJx+0Zp8Hp1E5PX/JsrWudpK1
YPor5+wJqn+jNdCeibeQXI0zgRA1bGq1vzZ8VQvFun1qsyft6/Y7QV8GQaICA1wbxFsRfQZDPK9W
532AqxLplketpUi7AiVCszN9JtXwEuxb3frXLyXu0Jgpfr/Vry7uUrxzq7XYhuhwSvIBuUtbk5zG
LeW+ggJumR4k8uXi5Ajgvmpi8WsjDu2DgIHZdvILc6c4feXAHjCgtaL9V0aoKb46gm6nTHOlu9h1
4GywsQx3/f3WYSfgEUD2N5xGBKpeOg3uJ7Za7A8E9fXOkAhA/8m+y64Jc4O1L+tcGJyaEfLzGj64
UKodNtZy+H6QC9To1SFchjsGa5M1UQ4NvwWkSwlFTdfphQkZmhrztUkxiI6+lMJYVv19+PxhnWSV
+JbCoUE6Hw4Pn1nMNrUWHLm83g3/MKVN7e9/X6hVv55hvVsQnnYHFO6Uvceyici5hJnmoE9yP+/U
3CIk2O5FAC4GYM98kPZpJRUKkIcrYpDUEmTSN8DyoDoArw6OuIjH1PsrovFRK9wIbRDDLhrD+tHA
xwfb2CoihPS8qH0XvzVL86RUMfEpqD/Y0ihnhoojUdPZQkwgTvHh7vrcdzR8opzkRrG8z9Qq9rAH
FcLdJdLZz7pp/9NajVok9Uw5iEpDFHWOXR0JA1kPhAzLvwkhUOdpJSCBcC05FmSovnol05ya3TN2
vKS3nBPHHlOXtk3aJIoO1yJ36F8KBCwhtpB3EjtWkKFBSJl4eXHvLPwNv82Bz6isn5RkNb+1ZH0K
MdRH224JefnGeIYj5kAqqAz8KFJ4Gzv6w6cDu1HjfVRZzFQX9VL3TWrx2SMnlzsOSTqBrujBXSol
8rKZb4Hr+TC8TTRiWTMX0Meny+aO2YwHt2DSq1ubrGHORI8Z30eke5H4ZrXsLFJ/T29LS7FqOVxx
6Z9YRhnYn7gNWU4Yf0EHW/qVjumdiF4skkNcDO7js0Op61K4ln5tWvazwT92Ec642yB+Rm0HFlDb
oi4EZiAXOIOsEz0s3KWBecWkIP4ImMI65S1nkTcHfk20UMO+IbiQKSeBVeWwcCG4MMZUxkwmz0dY
bnHM43t2PxVkzsKiZQnjj1Nd773q7DExZ1WGTb7XNyADDkgk1/7LpRkSaa5GH5JNFyKiIblHNXBy
pEhr7xArLl1XVUWGofV1/LWm1i4yh7LOwN9AkScRCwDDhx5EnWAHc54E7z+QhshhHg3g0Ezay3Ta
nqR/W0jeO6oWUX6q0Nu+VjWCLpn5C91O+T16IhnQ8dNtrYwYwxXVL0/j23tR4WiMxQ1jWIH/845O
yeq2bXHfD5YCGauUZMO2iaMLaIChYQKrADOwC8cEm8Zvlo5PUAntokRTKwbZblkkqf1R94B1Ie6V
nw27CcRSmNIo5ZBsyCRoi5R2pYg2MnA/X8904lSH3rl37VU+Hrudx79QEitMir+P+XnyuY7Mn9V3
FLmhzrwMER31EczCxdborhtB4YNP0mZDHVHWuBVeGLUvTyUt9BYZZAaindoIvHmU0WnB+XyzjXeQ
XY/Hf+SFku4FdkB+ioS70pwCd+qRwGQAapl//bwptXHof/iqx2t4mIZByfDEa/Ib+Z4Qez0H2b88
S39FluEDGTh1pdgCvjWRs5Lqtt9frBLaez282JD5Eglf/PeKggz0JBKHGw6+IX5lkBEv9I01r8k0
G0nLrWHp+UoxsOwrJMlB4lKowh2sD3we4I4DGQd10eZVU/DRg0N+Bx8B+GUPi0u157fgu9roFurk
arT5aEA5rvAb4jbBZESDgWLq1z4C++zgMQPdnkohrLDH1J4gW/zIvi0qLh3tf/JwdF7dNgKatlvx
Wu5udqIzRgZX8dpuPbxgN28CmL1QvOhKNPzsR3+TqQ+I6nNlsi0hn0CWo/sKKcxaQ4G+jl4TAM/A
wwzKB4P/5LoGcthxC5rMtTv1LXb5a7dAdkU/g7NdeWKCEXTD66uWEmki2piDzbHEHlJnqBeWhUjj
XIRjCjCUPhKrD7+hMOzjeO/hvvKZsMT3SO5A3ythiQK/uLNz7vC1hAZNLw0yEmEpOVb+NTR5Uj2l
WmqpIXTrrpCAaLnwSARACOwyF9gVpfFvIqbFnwxDhUMRc2GNDv5uoumM9BcxPAmOHhmoJhVSGloL
ejiG3EschffQUZj3UwzKJ/9DXy89RMkf6RRGxyy3+Snmxm49JgpPTozhE+VGhEbwD25M3SdzcBmX
KKrnIlbGYd4hEizG+zDUmHHGn2m24BSM/nXf8fMzk0VjeJXAjMybjYXndFO3Qq/LmF0wTEYtnmjD
FaBBpDrDcE/2Z7TxZOug65LcbMBUZJ+YWvp3Z7T1mI87k9brxCM2sIKNAVICMkyeAWn2vvWZecz/
opyr8JHhjRgpc5nwLm/oriGpCJFQ4aJDfNUfDTQVYLB3gFud5R45ETg6JaJ7QzRpqAy1DjO24Kp4
Vj2vCCgdGD3i62Zr2CNPy7XLwF0dF+lIQJ61soPTfsYasdMwPgdFluRHVJcqNrRszh3vo2VjWxgR
8zPQ0Ap+WnMk9fMwpjZwK0m95RTEer3eMjbANbnw1gyCD/jCqCTFEcz3X1LJPNkS2GuoYlne+SzI
5JA6bgfagVe+Llo0TkpG4JV1takMedJNKOVmLvWRUm65GoGR0cXSPHaWvACRYz0F6RH1h81OO+pv
oCgAkKzpr6YXyWebuzXdnXMS9nl7Hkd4CtY9R2KnV9NGjLXzjlIMU9Wk6YCVg3Vpm4Bvw46P3BAJ
JEBdoxf//mbeFJGvUq2wSv8GUwlRJBzjL8z8HkueJE1Rzc8YoKU7Wb8lbWIbQrX4EeIhOHYcCqNW
/GQ9FYu0R53nkjcoY0TUCMYGgVdRBGoLJbqFSgKBLVnHtIKLudEHBt8MiESjXNLLv+w5EicgJ7BR
zPgUxKgg0qHOOQkV8PfKTeEflx7lhEJvdB0BPfhfnIiEs1X/jJMmYAcTIlcJNwLXECE4msKoCW76
MSQq/P74inFG7KhMyAvkcUcP8RcoH0uN7jqqD2BAJpwyOCU4fzBBCpP/rlxeGrtrrOlJPIIJbdfP
JCUeSHfF24qwwmJXPgMcHh04FN6a1qtmbBKcc3CbsdquEzq4GhRINniHxaDapSYLHv6WuMKSrwz+
XK8lletRl2kwA3JnXWBrsSy8POWJFkiUdRSMzg4hl5ZjXVLSXJFODGSIkJO24t+6a+HrXC6TF6pG
rd37RZPZJVpkVatJpQdhw/9BGfj6uwrFpYE2S8+GlNnl5Ss/55DLXa1gI1LB+WR0g24LlT1IA3kx
oG8UTGSWsPiu/Bdzzq5h7a/HT0nj9aQXvDL/RS8H00MZCZtCfa57SYXllVka26//andqJ+45ES5r
6RF3/UoiPq74vB7NSKBbcUcuIELHI1BdTqY9zbMnLZd+iXl60lQe8cSrz3jOjYzb0EB7zq7WPXeB
oebHsJiTBaGflg4VsShABtwTEIAkYLwH4FFMgTyz6nlVvIBW3IeKnVd+yxUhO9CbYgPG0gqwUc8q
7O8ll3nqUYINtNOruNn78i0Sxecgz+7+Wl1E5BKYt/FGtflKg/mFBT+u0XN90ZVQCuRBFc6cn28O
VOLVUhBvvFdwOlQ/vjJsqQ+cfJY6N0gFsgw2IDmQPyveN6FiWK1UUlE+SK4ju0n0/S07Zbvz/T25
Q2Qgk4MhxAAHUxLxbws/BSVG3Z70ozM+8gak7zGS4fxMyq6Ko0/kGi+udQWFLpi/qlxOPkvnmWbm
0Xv4yKsp3kvSf3CIfLZpFtP4hZ12TdS23ewqxoZhTpxaXREmoGslqUETprSCqg90KtQg/kNga/6R
GP+MmgFqRGdKLQQBTqzj2hEyhoWgnwiL+IQaofJvkBFy7eE/Ic1qwZZHy4XZHqeu9tB0qJ1ZWx+7
LrIH9uxAyQNaHNg9h3u2zI9pCih/N1QBQqKo5hkAm/CVtSJGkRgrQ4sFYHjQn+RcMneY+7HunGlO
1O9orcCPTBCM2hnhJC2OBjcU1myAPH7REBJo1CRg6QO90JY9+HX0PkeQADDTW0Xl95b5RrpPPw2k
dwiEoDXc5/gZ4oJgySM3oOauNUOo7vBVv+AsGP3Efax9h51nKbRGiUdvbk4xCVJq6qbSDvWvMMu6
VnJ3rDHdHHGnwnIKjR6gV1SnQ3uO65jgKPArXka9Ii/DiyBvRKA3/1cHvp3rVzmV6LP8ToMGU4u1
tpj0MwpqVbdjQJAe/rS1ZN4zkUkPu/qvumXsBdBPZMX1yHjYUvFsPgs91QAb/xM/DKIoyMGYqiCm
P2b0tU5Y1YCAzv0m06fz4b/O8eYfIWtoSAMd5LeTqPdLgzvGdB1n/a7Qk6o/hfR9OlqlGhGhYKxr
FU6PVjydnCJ8TXWwqiyTdU7SE1WqpLIFDQd7PfOdVadKc6tlQTLb/9e4DZHaWhYRXnsAW/zXfxUo
94oBXC+huJL4NIFDCuB/ZTFTJth0VZ9K9w2FgMG9pOsWmKHHCl3T0TZYh+6w2vDZqGjPn6353KU4
UD8qIEYrpB7CfELnAxPsOqOfgcwKFXnzSZxTzpz2oSKh3WcHUpPc4L5kozp6axVIF5sGeM38BI7I
vwOmJp9wOSKcGhypKkW1Ci0dP5U3suzou5d/0l8O5p92kBUDr4tuOypCHfmcDW7njna8MssCE5O0
Q0lzIA2s+DgwDW4WDcdROQ/y6lzDe7dK7InGJze7OsNUmWyopOYx78mkFdEjYfHZbZXPRo6cbUxu
0WeMJ7Oa1kAkXKpN70Hq6PCd4F4hDXjDJjsu3/yUt3x7dw8q84WoJdi1O9Ymn4H6/t6RXFQTAk0M
EECUKjvdryc7+xV0lmx/tuQ4DNsbAv1I6TDjrMDwckPPZboFqSU3err4tLPv3JRzgondCo5jD831
lKIA8UKvHWV7DprFRe1UZ3kPbh+kmCZ4i8DcK6Y5iyMNKJxCc4M9lNKxu724BTVrszN7ef07IaTY
Sk+zNurJzmFeDKsAFpPz0riTa3UcZqPbqnMfHjfvcWtodhl588QfScLNGiYNyzfBQEdWdfwixABc
CZ4XoXqcnPmKP5aWt8ljDESbF6fOgOcTCieMFl4ltAbm4hGbC1PJ7xMEBSPGEA62G4xI7GuPOCfG
VoHdSGTCMraQvKQJX4m+JIYAWADxDhmkTmZfPLltG942OPfNyGwjN3ozN7jOCIEnxFHNMyMSgsIy
LPxrVJ3ch9fhLWnE16i+aePoDLKhfmfLxzhPWgFhR1E+vtzt1eyxJcKrPdODi16LP/PxOyW06+iy
m5l2LT4vbzKREAVGKA4GzDbB5GT+EM5UGRDbMssPHNwthErqiJ3W52AkT7Lq84vFDKDkgmQA6sJH
ynzvGUFGMPi99+7tA8vXoIS7W2fEMvpCDp1PZgE2S318jNo8zYtIxMEZPWtlwPGeGGt02BibyzXo
y7gSSnuBaZPpMGVcH+D5/3c4Kzj1J4/gFu97bP4bwBWY2gUR5uYiHTek+gDimSmjnF8TjNMJp5wr
ioel+FiBzgfUJaGFUVXua3NBGtN2wx9Ii8bHCeeHqmUrovCD2CApR98kM6AgGZ139BoYjkiNSJMd
tmuhSxpA8FiTD4otHokIFnRUBSgLELDkZFtgUkED1ejTLrBvE75BuU9bpO2G1A9+XVjcNR5NDd/X
1yGo4y1aj7T640tjd+a7Cd2cM/1FGAWYJGkAAuTyA3D8EUZLCqne4nDvC+hgF2GHMb84wNenbfL2
m3braltj1Yx7KtLnLwA4zMmD3ZnYnkqwxe7DfEI7f/B6JyabqsemFwfEKTAiN0L0kAETs2a7obb3
N3+vFW5GAgOWRUzplE7ECSysvoH7bHGY7DYN+OJTR5k+GMjX15p7RelA1grzEVOm23QOS77BjtWr
rpsFVUMJDdWmvrjwmHF5iG/+C96MC3jyOviP1H5MAOyzc4cNjpu1wfdLqnlgIfS/CZlOBh6L+Abe
zP/eOuZd/wfR9ZrkTF1cN9eXJX95TK7jF0dkfVME09DoNQNzRsiosXlNrBkPLyeP3jnJxvrGBaYA
0sCanTHxjEug18uSkKrKrOxdhq/JlYddhjx8TLZo+KDkoW2iHVEpRLfDL3RU7CgnF31X2TOZRHmJ
gGiiJuPxLlGTlonaMKGS8nImamjmT1RVaTg5MdERfpBiyOTPV28LC1huzskpek3KXk4xkcZK/7NI
5GTQpFAoWqeErR4kPQcYynuPTe7XA20Sykg80+EDsNOIHAefAHL2o4IqoEkcKFve5j5mA+pbtGQw
nP4lEhxOexacXI5PcMeuZ/Ss+KqZmkbv1a/MTB56ovwygyLhoXz+7bwYvHoQmj58XKw/S1/fP1E5
3hN+1AzKvskULKZfgkWfUJKQ9uWacUnAVbm8euXo6j2WqCgwJiIlB8qqO4yVCfgffzU98Ljjzyk4
8X4OpLVS9YUn/q/q8Gyn4A1cdpy0ssEeDVflwMdOeYn4RVN4tLPFEa78MNpW6CWTVWOYvMiyoCdG
Q9l/3X+upX8ZXXdOY1rb2c87U4LDDDq0iG439N7UuNBmy7y/MpZpvHzeuB/yaXkMdiiJabjbzosO
s+1ci6iKfTvvXNnf2j8HE9yFXdAI9o3u6hBa4NtMb317zVdcpHEbPSaezrt9Jw+HEqzSy8ia2rm1
9Iuh2uHBspusqYdwh0CPoPnG4taigug1jOACQQLxdac5Bdy3TxuLisxM/cet3wLhw71K05bGLfoB
32oQBUv+eXS6DS6n6IRu0ehjbaqYwbHw6xlGOFq8KRwcUYSvDu31o3+JsvER+JOi9QEcSvQF+RXY
MECK7DZS+Aks7xTZBjIXk2v8pO77HjIb6vVXhFx8NnlFaaSBn1CdW/f2fa85N41nIkXMiSk6zsiV
7He1U2TzVss5g68hbmDOY0QmrXSDlG9ZhZ6aEo9SiJw8bHUqDQ/kteYeupQHCoxuTmGJViWA8syo
Ko+/5rwmQsQ/V2lTuJcYc2qZ9swE8Dt6V+/dvRLjx+LwuA72ZDtSqImrLc/+ycBticQoQvkXEHdD
1olHfYUbNshC9IkKBKlBA27DnNIBzRJCi7Nd7ebfDdtI7eL3AMACH402+jk+XAet/5F0ZkuKYkEY
fiIjFBDwln0RUdy9McSqwg1FELenny97omNmemZsS+FwTuaf//LI7ovTbEAr11WiMxnul81ha92q
8RVIqWGgsUWghFdtokyMGrIK09wWxoMj7i49OCQnZii0uSRoIwilrR4bVstYiMkmvTwPP0XjL/qD
B98cqvmX0o4Sl7NkUY1FRyXhjadhMZiuQNtqrqn9BCSeMpQtIK2MeFRR6vZGj4szADSCuzRRuWBl
fBnqu61vwt88B4yfXk92sS8KtW9AXES7oQeDiPOKutDlWA+nuQnbI2d+/wEouGr2GeTNM1Zbtrgm
oztaABCkxaJ5p52uA2/pFvPP08u+AymdHH07NHR8UYocZfgBQNRj0PzYP42dXsaEYNFkDXtTFTNZ
+Mh3JOkE6MQl+B3VTeEoJVRd7eH1qX5D5tI4XmNx1XSG357TNRym7ncVbJcq874QUP0F62N6Ir0I
b+6+ZAAALq6MFQrV1Ej7b2+lbN2vRhoCHOcnNldgHprBnzesOmR1FtkXWS4TfBWMA4oNS0qD64Yi
S0JUAfwVglZU+80TiexVgaLldpgOnsLjzrh4d8gf4/KZtTg0P+3bAJbrpqDkVUBfWqAZiARdBtjJ
aShkCxwryEigx2JqerdRq55xI6lxTGLAX+TGv7ETvmpqiCfaBAj16XU8WF3YG2hOsaWbpAsDSH3H
VPu2Oa/Z/tgpnlOOGzp5juNO1oVw/FmVECKqtb6QiGB4rsAaCE0cDfIkc8SgvyZyjBRSHSIrY6zr
5OIN3CrYep0zQinBxF/+g0Kl8XXVetMqmRgUgaYfcFZKBq/x9b3YjgcspQkwQmQsB+WMrZ+u6DpE
Wpi00ZuRFaqi6OOysXvX9Phy33CkSKgBmTxUYQlmw4LDG9Pt4LDGlodVyhh+AzFFF0Y1NOi08bLN
ZM9bdEjBJjFwu/8i+XhMG9/A0u8QUQLcsfOVSQPzks1l3S56K8hH7QL+4N/h4avMBJfXm4dlJjzl
Ldz2uvDJgDz8dKPPwW4WW7KlL/hQ0a+fA1gnva1VXul/jJiHPnzRu03uk41CT0+P/7Ke09m+21Iy
5WxSZqRQDrTMKbmp8Gy8DubvuJN7OtRy8UQjMp6GCJWUHn1xB1PDRixW7Q95FrvlrW9v8eIDEYLY
gj4PhcsvljQHBB3oOPwbscMkPqXnGbscQjL9O3qPOk4bwJ39sLc6h/B2Cj6tB3D29oWpIPN6sT7C
S7S3q/G+Yn145ZA+DxUmMvvwmukXm7cfAMsNB4n2DwqDCzDWzPyNtJCoJhQnXrM60sHWlr6vjXhr
BIddl1uxYCOgr24suGQ3uE8Cvu66JWQ27rS0x4bFYtY/Lofc3aowIYQbaH+Q6EKjbcbVhly2yVCd
9KKG6PVu+qyRph261iM6M99w+mz++FH89joQ7A13WYwvYCHuBUsg3RokEqDWQQWPYZmzF5/5Dpgc
xBdGav/MRcA5BNBA3Ak8qxFfA31IxtCmUEVo8lPoekL97o9h6jyomD2dBpHxA2GhBZc7HsAAO1QR
CcJPCjDD4wToByqLbNOF58wgdYgfqv2eGft3CCIOQjM+MTsHjWYKlXOo5TRa/TXMkW4mmCmkVv8w
PS0HHOEPpxNsr06iOgWE8Mk7+wbdszXI7/hH4Qt3SRh+GqGGsKCCGw3AEFK83LMiw0C6tjps7oI1
nMzgM6HZfbFHgdJy/nyHCuAyDAROLHmqvux7jJUkvfk2OSItuXranFu4Jl6Swo7VGxSt03CkXdKt
6ZwetjbvDY+9oDS8MzhKZ1oEhrEXpLp7iaSH/9aV1YGJsOO0uYiMnsYGIZkZ6jiXQCM9e/cSnt64
+xGu1Gvx/Ey7i2d6BbcjerwbGm93G9B5Iow6TDvCVIWlPlS3FtXOc1hmzeI0rkJON3ZiyEmMbMyI
mjR+ZXgGHKHYCNmjMxVEToAjETNo/3wlmItQiUDxzCCmsaUTRYSpDC16cmvn3OJZU7l/9LyVj8qS
xrCPWuoXR0tSmGT80vs5YMvZMEVWnHo2iN/SWNCfjdB19VvvlpR+/UCP2gNse1PDzdgZjhmM5i+I
rMGOa3w8g5avSOBpPh39HJzW28lnUgNY6+55xLklV4hHGFteDg44nzPWG8uxGHFMgbPwBjglIPeg
P20lAwqz9JfVZfvHYOcJwkchEDLjqyOTH9cDf7tBLyzjP4irke5CI/WIqdh6Ny7kD557OazaM2iM
sN4KUgGUTZGpnrlTXIrdFy4AW3Z4utDguOnFJ9O6QoV4DpsRQJ+J9X13kxCGOIRPpHytlpMebj+i
SsRRf8UxhGDYiTfF5M6Y4i5gdhsFXQRNZE6C6mKNLjXHbCN+xQNrdv4lfgngugw64F1NIDB2d2Lw
FQi91RkmFb+6vWldZdMjMKrgLBzEyqLMQLUmt80NEpLidU9uhfcDPM6j96Wj9J9onQ5ha7qojukT
w1tUxBRl8CjBOj1zAp22CgtymErQObEyeDDwAfODKIbFwBRDTVbywaWm2FI7Bul7CFe24aRjtR2m
ClNo1VFu8QD7jUURX5lNnmxKiyeQJHUOjRVRue6qQ4gFwyesfdBLf/62hV1mJ1SLHF2MbuEgvwbu
Nb2a1gXB6pMTddB1r/1Ib2Wmjq8bXSz98uZu11+Y0tYB1pJLg/3E8wFDmL7TA10lTvWGXN29T2ic
IRnHPLPX18+jazU4RHA6Q09Hf7Q8ts6dQE/Naju/6tbGZRMzsGkFdKqP+k/qVxVshmmv6tGCNLvr
wTfM8Fp6tx1PMsAuaAfOzaPL2PxY7Xba73NSjUsAE6hyKr3B2+0vjxEx9Iw9cfyEVlKBRiDMg/Xm
GofgBYMYBXXH17GvgJ2aNnDGv2EnUbz7D2dkHzIIzmcQZxiWavHRAbXD3RKhbDFrHCTZMX0+Ge+I
jIuQSc2ob6OGPKQNg1xODPtsuq8DgnJya2n4vnjbuRz6R4iehXt/hoNjMOBiI8v8jB+a109ea/DC
YnjNW28wqYgAh3gPu50rHhXwuCscm9Pt8DuqruPeKTqHt1B1sR/NOj8/Hec2HYyMyoXegqW4J5id
mG/dQ3DWLZxCfvpgRDym3fkdJKfRM6yGSecB7fF/kcHNlTiy4+4JXnx2657ND7zS4JAj9quOCr9G
veSZjX+pcdt5R3raQO4E+rsrVkFqza6aXUNqWib5p3G7e8yYc48Ge5Di9HWKWHTZE4KefZhq4/bk
KC+6nz6P+lEeE0S1B9PqQJjDdPVX5YqyHgLt5n2I8OyrwYUh2RcxKXTiqFe5XFRcb+84F0NxgUZb
RCzLO+M6qKsc4DiWwfahjPvrL0xvu7xAqzxLxku1LOemYzoc12M5kZcPa1yE7iiaU/akzP9lWvX/
eECmMPh+5Z7+dI+Vd2GQVFDBTLbj1zO59cf62oCvA/mfHVSIJny4FzsT75HyFPbZQkiXKSyhrjEL
kGR0pyBs+x6fCYY/L8j1qp6h0fMumCpR+YAWnptpxY3SRu+X2CA3usOOREtY8jVHJbcrL8rwHZ43
J45S+IVu8Z4dTukXgRSipaSa6vW8fqLLYghoinF99+QR+MO19J6MAb4Oztav5VX0ZduP81OieEKh
p2O2wj1mP3vnHYYbQAmwqJDT1eAueff35aftXehUuxqlqYnrGzA/suSzXQFfifb/xHwBXiUeaX8N
23xvfcKSTYvru/cuUrHV/iPTo7Bw1MJ0Cx6qMbteMaF5MgG/HULwIHC2+LWo15+z0/x+sYFlILC7
gfiNtyO6LLsCOvfKyW1O7C/YFzcj6TZ2jXnO73XT16x64H5plx7TXgX5DcD0u76jD7jiQq0AQOT8
gH6gzDe0sJiTnvMWjydA1NR4YSCWcsRWJ7fhunEPqg6ufbjT4881YBJGKYcBkgFTFOeau6tDR9h8
efo5V44BWooLUhXMhu3HHErrh7EabmFUyFCono5C7BwpFrrbwCErQw2eU8d/PmfUVrDZFQxg55/4
wS7BmrsiwGHyABkDmnaCOZcy+eCAAp7tHeAdUjt9TnC5sUhud6fVEVTv4KhJDd8W1zv3nrLdRdQn
irVEZR4fYAFCWCLd5zwBkcvOGSU0hTCYoHXBfqAl0gOQhm606w+Ccgn3fU7mctZt/QI6qdUT9U0b
7xRCagmVfWGf9LVpM4ov7enP9Ak5Mj0xoevZCN1oCGeMbqhRjKSG4Lbs/nYv8F8HlkpWNnIiFXzN
LPCBBu47EBV/Z/AEHa0IzhyGbX9cNTqhJ3CalGdgttD83vvT6+fIum05PY3ZaRvrCtfsNFMZFvDw
XXr2IwbV7V+LuB6sKXVMdjvDvRfR4L7sXVYf4NdHOyr4oYPFidmNPlb6y0NnVlY2HiEdzvHSV1va
ETreRvf6ODlcLAoak3s93X7DK0xs+mtdCEtQQIaXMQ8iTic00XgQW8kRnpxqawxgr7NYkyGf5MPo
H/5GTqsWDSyvWjPv8lUhnbSCi79lk/oHuTrXNDV3VDEAoDlHwi2abV9hfod+TsolgoDPN8rBXS7P
qMTodsY4TgEuMaYHaXVlQnhflJcIGQXA1dHaPJ4MP+tQR0zI5lN+aA4HFggnmF/fyXuzZgTzQrps
xaC4jO8C66/qIXRX9BD5jGuFQu5/wgiN7Bi0+GjNDjgS/JakUloZ9Twaeus8x1gim2m4GvCfDGxY
rC2xRuzf/CRY3FfKbSBFglFrmRBiyWM3pfuZ9K8eslkZGD75eKAeekRzsaPBmm2g4FJzQB+IrtDM
iqOdMJbWacyQydgFqCw86/7wRgACz6LFPdpCsvHLEuyA9s3DpQ5YgZfgmAP6QXoy0kt0DEDDfN3t
x+rV3K1NUaDi2tAyr5IVZuZWVXrXra9LH5wTDhUB5tL9DICCoSFXa8Bcd3b/LaxHbhpMX9MNBxrM
wzepDkZjew+uzzUFYXSytyE0uHAGLMB2/LbG+D78PpZn23B7tf2roSsXf4hT3m1dmuJfba07ysyw
7/uCHDv8mWTgGkKY0sLxAWsH/7G89uxsuw1wtebSMz6fnTf3OTIlaCdhv7b1o/OM3h97jMkEUoCT
9UvE1nNpZE/rzV2xOwP7d+CGNx8yFJVclAO7ud5nodgnqOY/LMxvOAtLDcpffl3r9oxR/e8dLyAH
I5MnNhb+ZYFsmAxtGT5fIL5aA5QY0Le2Y254xfflxnP63BJKtivjThOk2BEmIEzFr1VuZiy1r5XQ
Pl9V5/zgC6IipNnpBUIK4E9gTQHBIv0qjomZp5XKf37EnP+geEywG+Qusy/2fcxOjhYUEZ3gb7AH
a+4S2x0KTcMLh/3EyjhRZ3kOq2613SQoQW5Wmovm85MgyjBGbws1fDUugvdUxlfF/13XZU+6BqQP
APnKyjHCCKtlxgbWpQVNt4sc3DbN8ywLL9Zwm4582Ichc5qvVW+d3449rktrf/pYS58WXmfM+vRf
0y35Al3heU7BnAyccN+UhF2NsTE5DP741PUzbY1IsJ9k2cdcmA51LtgKFhqFVXHYQmdBxHpXvBtP
qtvyty/UT04t7hNiPTXQL7nM3bQWWWigoRbEEmpYURzi7hBoDLB7mBvqIbeHfxnBCx2e7c7OwKTV
cHVn613jo3/m5z2DjntMjKw/GuBQpDu/g9EjrnOKlfO8hAh7jrAb9t9BsRE0TPgaEF5dKvXbjbnW
HUiI0TdKB/yT2LpZFZTxDG3EG47YMKZBJGIEGiMTgBfGPfnAU4dsDfaM2+IwB3nx1MkLhZ6g26ko
sXg+IciV4ODQAuGAsAOyW0IBtJqEHQxmCELlrgvrQXjCZzhzkgiIdCVp5szRWLMkrdyQw2BHZuXM
cCI8cIQ7CHwD6xQyHxMatii3t2SlwDxgnWVm+OYDC6lCFkVOMq7bszJsmfF4oSLEfx234bHpsL9R
1g1sX/79M/51l0P+J7AOWWMIxV/ecnm01VF/9KvNcOSnRferWAErmv1/tbNTWvIthKh4mZIbyBwC
1D9AFAJclbyD89wMGWu++U5Hdrtuwl7pvn4lxg8yFlqdOXDhDTdqrjajt16sxv2YQeJtUk4AGSSD
pM+w7+6DSfSYrl14hKA2empMDAKUjTvZClRFvLmMYBQ0DQNoGZp7jvFbIDCZGGWhSXERpMBy4YPR
CcdlBAfsnz5EGCCM64RbwohueOBzCodkRugjoBjURgp4YSmBQHIdzTVvaM+EtgzTkjv5mgvjA1ji
R16Qf4luNGBCyZRPrjyjYwzEMYFYCasRhiRPqZB48tdI9lN5xT9uJ5AoC0yWWC5jN/nBPfYM3GvY
heXXP8q1fGa2Dsi7sIHkg7PHVFOmYnx4xtIHO+SmF5RXZKhx4fiQBYtBHqs6lrv1WEr0DKnswO/8
ZyFTCzx39B8BQ4weh6r9wKB7Xy+tunLpf/vy54UQTn2+XcvDIivyH+Pm3+K6+72cR4lLAtObRxyG
N0+bhncD3G129mJDPZZxbORCojZnPTRzjDruDoi+zSaPW5V4GHxtHTdrcslcw/6se5kBw11CWjL4
1/7432r95beQuQua7kyuPUGVck9IGkTuDiopDGeozJ6FmRS2T5gH7SFWi52W/NVN79harcX9CKGC
eML0+CW+R30S6HUMePBZhlrwsTBPKB3XfSONqKy1qEIiscTGlVqkHHBfxNYffkoC4xD5R4nSBHoC
XhDtsBlu+TPy5hCPtZjuBXRYoXcUpYUaKateVMwOI/c2LHD9wgV/UmK6pIE8DbupJJN8o4LsB83R
h2xmdp+LYWCWrow18Xr7QvgM1ZHBJat5v22KCo3f3Z3ehgG8VwX1x3kW1ouLngD878FJfE7i8Xi/
JDAwDOUQ3M608EsBRCUKEXvL7Kl/c6AMPPODRxKITk09x8DJyrmYffa0XHzKufxDzfpH1Dp4rAY0
JX1qJoNQI1QlYSb3RwQLmbikj0UcICxGXoZ4gfPecInnnMvd9Pe/v6VvYnh+sdaAfBZva9jd8JS/
1jr4DdAhX6f1XphjfTxQO5+Lhn/SJRPNsVhmvbwnZw+7/dAc4h6HG92HuBwpG85cFnYsYAw63j1e
VZQ21r4INaycgirWscPVDbfOn/Ez71AFyIn0JHgmFMrefa4uK2JD4K5QykRsNDcmCfUaDjw0AugR
E/glkYmvGNb1bJ+yjDouQBcUMiEqP9M6TenfOTku014uxKkyqg+W2ToU9YbikiEDfnRhuJNu72Sc
WKfVGQAEJQLNF7N9gDpseZGVIBk7wth6HB1lcSXzU0iL5Qi6FxX8u7S7jBXRtTTkdJVZUuNsKWxN
2eVhgluvjN0PaE5ONCM7YqH18XpRtWuPVicBFsLJCQf00ded38MPjmtMtIFQHm5nUs7EvOlztJgM
eQ/3taI2Ve3LTvFMzOZ2Jt/XtA7YjYivCNp8DMUaZ1ihyLfgRL1Am5ZjfOu49E+3WuAOtdO9WlKA
H3/iPNK3336fZ4FMDdwAVZ64F2ql8/iQmfvr7klg9Vqe/nGz7obqRpsCO/uqfx4qPatmUhq+VuBX
mLkNWHrHhD3pjaCZH1ZZKLVgXvHZ8Th5uAQM2CeeP1DF6MHe6ret1Q2/GcaRyUAKERY4q0UZs8PY
ncWLNpGtLyqQxMHcuLhqonJyUCDq/+zh26GED5zxuBNvPB39FJTc/G35ZxrJmAfPZx+bf7NepoX9
rBsellQhAXMj82kPrs6Xt27210AFCLcKJFGqfVvdcUnr8RBvPSXthuXqGr/WW4+9Nj3i7MBXZBtQ
kdr9lTRC3HaonPjxTA6jHvtHGcoe0pDLcrAff7ghlMPXw9fSK0Mm+4g6MPpOaBP5Jl0efi1kZHPN
/23tPNuGu6Vk/lIOorRloB7B1Jn+f3jqDBZpCB49q80O68+CdIqYtKBIJxtERWxHhJTzJi8EuT+J
lI955dcwiJPLhKSLVLy5T/NDAgKgjfD4HL6J20GSesKOqXaUibYxN/8Ito1LHwSmXvgP1JfwTGWm
q0WPYTkCq8X4T1p3ZvvMFV2pdBcIoEXH+vRIYU8MzjwRhstRJlsUgxp45sZ4gYzf72Yve8UB6pvr
NwqHNjLdsosHfd9R0zezEY0HiYxPy9wcqNyCNlI5PplsGXZZQ0KwB5ii3B0+OBwArWGK3omV0Zv5
U/Oxj3+3j9M30mr1LBx1P9iDL0d4E6Mj7C51VtkUR98B3gPgGwgndKegwmitJ0Ekd8dkcporm38X
BTU27AjAZ2gXgmgr/+xLxDgL9d3kRxC55x6e8Weeixmwpjs16iSONGGwp/y2crZvDHPgWbg9WGfo
B3iXGgByoa6YdwzgLbNrb7BIwWqZImEjdGLhwuIJZU6EkYswAaAEvA01bBWefpjBMX+y+vvD7LtX
cGYhemqImQtD9313YiZ9NI0TI6WFFUOYMnuEWFQIaYVhNy4HfUwSdOyUKTjs1FtNEGEvqlV/Cozy
YtCPzKHFqMVJpIvH9OcAaxiEJ7nj/rpqmOTx7vRQ1mOPKYz/oE8GWaAdd37E904cIUXaeEYTCvMs
hRtKpaByvB/HGMwjYHywcXQd0zNhhk5fIFS3+OeFpiCIwBK+EFVRbDoTqNv6Xzm6ovrTJnxP2Pwl
0wKm32MSC8tRMWAwALjww4C8sbZ/N3Qi4zcW7CZdvIwtVyrkhNfiIC/X8aAhXojSlSEBItyG+6A4
XA2A+RrbSDPvPKJT3339UcNtl91MSYDS3uvzElitNVD/o/nXYGz4Za67naDCbqm/hlwJNmdCvhbl
ESZpsCpxn0eJCUMxPTgpRteoQfAcp0gDaMUpxF68IoLPACFEyEhEFuMy+DFILgbCj1/xEFlNYAwP
Pob0Np9irELkwuv5uOinatpG8geUQmT6+ugewEQawdgYm9zntT7CCz2DX6n7F/z4KkShZnb1W4sU
HKQdvPPk6X+w50JCYv9I6ESDwkt3b/HHhzyB4VcHjUlzDfWMh+mdNqKSeODIrTifPy0SDY4WiaPQ
iQNn0UF2ULoVv8WEs3Evw25ldyeDgAs2CLZwsxG6axAyrvxokkUOPoBu+AUGB92kPQneN89Y3+Ee
Bm/cS4BDySgQ2Xwf+5iVkmDbIB7H31Tigrcky7fRa/IeS9o79mSbVyBi5HEnPKeygkBuv9gK3Bn5
YN9zDy6AicCfP2wTYDCQXBgOtmwsCNVO6Ht4VMg5QYnKEY4zhQzW/6eTflwJa0Xcv2kXJoYCbOZU
9c9hu9Ojywx6F0bC13A7af9ONEyse2wdkMGXOJBcx4wYhJZteBvm5Xs0EQuVApdNUnXoNKwcF0GM
NQGsGIUqHmfa9ocUvxf4BUFtsCEePzhnODhnsBVgYQJLytiD2P8OOTY4oTmnO+5zOQDqgKKt8WYA
FtuhNAJA8PPTtHAbeIHmDqmBy1IXJQKqRaIA1amGp895JzIBkG2Glqe14t4mPDZo36UMkTbm5QMI
0nFJq0KC8ug6O2aPYffP2LcmUoAeBRNcQCEVtgnII+WXvFBWtlbYRkA3u6/XvVk70hY95xwPaDeE
fM+LibPjN9Rowq3sBQ98JGEWfii2RDb3DY5v6zYH1w6AsC5Tcu1duueEKX7MLFV0pihCaVggqAo3
Lof5P1IZoHmHtQovjmumYsYA9daXzmzsQ2w6h1eDnebl9XxO2tY7LEhiUBPKbbf703cpNig1DYbm
ZljnnS0z221HrukzeAbHX2INGcrdmAQKlSB4QC/g5fJPWCgiuGVQWDWoevWwQdTlfsbcBqABX2Iq
j34/62c0ZOiIqLPXZcKfzGnuaKzCw/T+y2zYK4QFEW4BMrVxHWhhd62FHVtB/9tn1kt4Kb0eMqQl
NX4tEw94EIgLZ7lmnygkkSbjEtbgy5FLA3/CfMVnfPZdFhHSIzzE8DjfzBiasEYQ4H4dYLj4nFS5
tIlH+5/bL95yC2mW+j6l9tEGk3FpVT11KU3r+EiTt78D4DwiaCTRMezul3s8iY80x+JaITuDWDiI
dOo8+jBHVzBiEvs2yG2TFf3H728BrGOSoWoCVhz9yxLszyeHzqXSab0hRf+F5kPH6Vijavt45xA7
XHK9mb3oPFWCBHPyhi9G80TVVE7xwQic/aDrr7xQOlcoJNCBr56x7OSleyMaxKcgUq/CLMSZhxq/
npWZPAM8t+WoCs8cUasFNlts1rIDI0HCbEHssdiNMcQHPBezCR1PelGpiJqy713Ghx+dvc9YXWYc
1tuSOaTmv/dMqnGqEx6HGcFc0CNR7TIVcTcbMFMA1X3lZjNYHthoCLMC1OC+E8Y6Vmmw0MUYH/Hr
Ql0vyGARazQxa+CX2NhzV0XtRTM3QO7D+e7fFpjz/UH2qtBVXUPIDleIcR+7t2/QySI6xNWKcmPY
/qmw9yJ25ZsATrON4NciqMkRkvK5BDOgPWeF+IjYrBTjKSu+JJDfteznf0eG2hc/UCIgCg4m2ZBb
IZpeVk3UUD96iHpXnfQwq4c33Mho3xkkRqCWuPFEl+FgSsCBJ/E+NS4X2EJFfMkThqonmfVzKkoG
QkVaAB8MH0wwVIE6RJ79v1MwBaYbzm4CeQRgqB5AwtmXslGN80THzWIF4b/h6ghKUri9mOnpXAA8
AKkvTk/9gNEr20fQzi/TeyJjDNA1IA9lDhS4EtGsmrPbJoIoAtaSqi7X3X4hr8RnFkeEwvmhUiOG
Ww5OPjDCTAowSY/F9BILWS6IwBVgZYJlCBTJHmVBiCADwDY5VO2feMNWLxgQFxgVOecJN1QuEw8n
rXtNV1sH5g/bCDrBQ9rJOu7ABeJWGAoiWno4Gh0rWAyjAQxKusk7TC/kDYbpIO48rNmnGsJ6cmoO
+jfb5WyLO/P0MyJYpANdjkKP0POG1EWoJReOpq313Kk2FpgUBCgyego0gQ+aBtv8OqczYZDWtJ3e
1xE21d3SRgkUTT+4IHLP1oajZArUCrfGS3ystXg9MCs1R52ZXAoJR+lb3kzODgxo4O0jrz/9D+oo
tqcDE25YYCj1ZNCxyVFPccEYTYx/lzDm3KE/Bm7PGOGQVe28qAGQ7HF1V4qdLH6IByX5kDieVZKL
BkAgUwgw4SbhVWLXIZhOpDiIiRAcXfy/H4SvIRIOcRGSm8bClhfeAIzEAU1iC1/Bg+kvVmuiJ2Fw
yhcsvHNazfE5Y6wNUY6nEErMzPhpGTuDzmEnfMetBEANajDCUUjUwpZnng/TZKaSBCsp9MSl4u1r
qKJY5ZabPn60wy2Ta+mV2ChZSSf/uKMsMCdUzlCldb+TlqMvLY4wWPvT7YaZindedKays5z/7gBQ
+BzIsb1QEnol+UabhEkm8CQuDYLC9oM6hbeDmXX2mBlwhwJqV2CFrqi4ZeoDqCmzphv8HBo1VHm5
6iUhGOjB8dBxMxZ0YefxawBF98bUS8I2BJu8Os8pPJtMNHzih1FNgWvRq2CtwDSKfREC1NfB/3eA
EhIiLALuLo8RvgwLXJWg49IIh6vGLf84zCALKhGcG5oYkQDCq1XZXqUs6jnPtMNG9YbgSKxMCO9f
9l10lkmPXF9Nwi7kF0XxgdsJkfjAZijhX7nA6dgfCJgKO38+gA7yDyzNcqx10RCuJi+2MG15dPCO
hZWEtDhTMmksEYa2yARhW66Fqc/OBiKd5quVFIA3lszCoeixsVocQqj+YO6pMeR+rrvwTsemnwsa
52UhgyR2VUhc2DtBFudb8PTxP5l1ne0aThU7Aeh8YTW/KrIQZYcTIm0x5PDDGJ0FaPPHFUvGMx/3
MDYnxvgwOs9uswGQwGJgolfTgOoWWmwi3rrTkFyZg9E+tPAZOwTjdpypuxP3GAxpSmfUPHmemIz5
AppqqTppSRSAO+D+s2NnXLpveC0SBZ6ylxXhng32M4eehI0pgVgstpav/xfQfNs99xT07c8MuR5A
LFFZgENrgXUYhdPfDUBMK8IWdG8ufthHsQHyq/m0dIxd9S/HsOuRmmd6/wv+wDnie3pz5hjeECvp
nqdnzGt+Ocw3Z4VmSQBafQnggUFQ4UmCFwZt2IebMAcAHGMAZ4CfKjeds73sJ3v4S2OSbTlfjRFw
6PCbHW1/EIkVT9+HYuXXi236WOjeE+NfYkaxLzrmX/xxPwSQj2k7g+PqFGPrvr/sTLb+YT16zd4j
hHUAMLvj2EwfpDLq+/dfMcPIF1gYANkbHZnqHXbanjroA27FgYJN/O1oDejq0tZj6qYmj+hpq+LQ
/xqaMEzdj6Ot9L3JVrXj6tNK4EF8dXvudVSMiROA4hK/QfUU5AXhKXjbSipW/hRlxHzWEKN2tO/O
AGeg9W14r4PxHqz27GdNQzBiB/0aBgHRrhLsz9G9weKJ4B4EybpuHskhmk7vnjJU2A3+mQ2NOA34
BavC41B4OSDkopc0PY3z0kMHNxUBHnHlLJG/TyBuGjiW02rBLXGmc5Jv3alID7cZafX34LG+B30S
1+Xed+jCirRiwxDX5j8g0OD9tk8R0Z7wfP4u+Mj73fzonTlf+cjB4xUi86MfxaqdbfYA61coXrGe
4V8d4x0+hZL9QGH5iafixPQJCO2YV8n1FVLrRHVSTrVcybeMJGoGkNQofErMCZCF5li/43NwD8Dk
+AEvfuEIHYij0WOuB3fvfMKA6cCOhBc87LDfh6/HSDDkLMEZ04bjZu8k4ZXg2DVJsWcWN/1mWNx4
7CCBr+kzm+CJX9vovd5C7eMiEEPLj0J9zqPVoCckVc67TPQc5iJPaZXwiWnH9Vjspgo0jIPw70na
Cw4IJQG+d6/5uTkKnQ3kH7SyNw9fdpiG8BXwJHSD6rT/WMQtk23T5oX319c4Kc2D18DosgY/Pyeo
BxXWiB88Ia5+EEXrFrdpCIyIV/wy7OEWYKkTBc/nU/ByXk6B8BY7JAJeQCFFXeX0In3PXOOFGoSz
bCWe1ywqIjYBiyUrthx2oIb/3QI58fvy00cskWjqwmMFZh6u+eT9yjrMEZJCF/szuZRitV/uJdmg
HyE2HkRN+vR51yYcaUMMIfpRfbRvTzS6+qoct0+L/etG6kIDvz5mwbQ3p4bq8wN7q9WBd4bIAdZH
Il8M71YBuWxbr/d0IXj1TnFHnbK2KpLdh13cwggqePu7+2ztHmfrPiogq2SGQbDGDi9ggOcGh7D5
JZheNlOkt7qkz1R2+3X+/vQuwFNl2yZG0U8/+oOrxeMSb2VvOm0mioqF1l8HqabDK6MapjwpNDZX
czgcXgg2xIS0cIYucbQjsY8nF3kgiNDRmW9N66M6rCtgbYnP7qxBYeiK5wSwRo8M4fS8G0Tfr8Uz
o8SgbET/QkU1LczS0MQGcCxHMTmUABNgFpcf8UvBAgBAA4tKSgPcHvvey47fZAmAhsw7TiBIR6K/
KAASlTwJJHjWl8rZxVDQsNTGpZW49aLjgq7hi2gI2yqZVXswYYVIgX3ebMO+XztYPYThmarh4uQ5
B95OTnST4hHquX/8u5J9Dsv/210AcRbLuAQj+677P4h0L4ksE7pSonW48IO307/5L3y4p9ezfLE2
/rljAg43ZvmdKgOnc+QcuhrD7s0B5Ol5x4bHRZiIraORVyJ542IgV6SFR9wft+Ff9u3Dv27YFc7u
H1Q+wmopC6vNkYeQXExQ0yt2RJ8c/e7fnzH+mdyC+GVfbnCr4+Ayn8S90Hk3UR+LpQ3ls/D84+0m
fkMDsO5cJuJKZ3Envi3Rxax66Qpv866NmtSbNbQXsyRxpM4oHO7MKkGxenLSfLNagQut8APcJrgP
QY8SPdmH7tTmZpy2ZJtCQ5qIc8vZck6ozZKY3AElnk4Wh+GCbNNN0pt5NKq48a35Fq7YOOGwnZxH
m8aayd3QVRr+kGk1oaX8rCQ+5hTFT2+l+wkdGURxJshM28Uxk1ZyjyMUkzD8P01/dV5g7+5pC6ji
Fm6BtWfW9s+DvdLGvIYqxqNRZA2Ev7UaHn2oBWfgEAaQAgvwlpP8TdMntddq1ciFY97tADUI8R2J
q0e/Q6VC1QrwD2DEhDfLDnlGw5RjQQBX0wZgo8pCSbdlPa/E60PIgNnWCWdm5HkhbBEidbbRDLQr
w7Q0IW0BnRium3/kxoGS/PqyPNvMs2CJZKFXEL3xew2YM5XDMbRH+CRdOJAwan/DPoUutPVNMmvs
sIOBpBdis94ukpS8QTFagrw4ok4G4VuUO56LTjV509pDEAXjwCl0k3qeoE+bTQ2KaTEBIZq3Q7o6
nLEtbjUqzWAdevlRfEV0ROFM9L85w+1NOUox4GSRiDddksD3CcOwM8rMH+I8ebm4aMZdMfw4kHiI
EAXw9y8BMU7gDUHuCHFtFVZAhGma+ZMNqD8tGG1cUXhJm2Y3EOxN3Jnqkg+WV2MPqpewIWBsIUKB
ugWLBXGt9h9NZ7akKLaF4ScyQgFFbplBEUQcb4x0QhwRJ/Tp+1tW9Kmo091ZmZbCZu+1/vUPE3Fr
kTvE1x7+lhArKwH/XvoNQCbEQ1ta7bRegVNNxXpuafNXSaOGdkUMPcSsCd87at1r+xcEilDVxPkR
nRSntiQTziLIlwusUVIGwahKJmypwBdZtndJG+sERCQxZZiVhrwG0w2HBp/3Iq2SSInuTufmMj/h
/RGPwQ1jbamVk7d73U8wc1dCWa5AOm0ucxTxAN//CTmZD8icN16A2C63PFzCn1vxoaHzcPkC3Hks
z9tPkyJImsHaS4txOwX94OLHD9xT5XXh22xRBnD6vE0831zmN7RePLeRm4nPHe8zzUiTzHeCzzCh
GXbwc0b+j1jonWbZdQybxM9S4eAwL0wCMeIiTBHaKJ/Di8tYIAzCqOHfpClv6G4hGgE5mz3WPD1c
DblSQQAI6XBnb1ydkPegy9Y+A29ZUjxDVoALi4ZVUvdwPFBpkM8p7Xa2tIVFIRjR29GY0sxm+ghw
q4N4FT/uB8djAF0AaO7n/mk+WIMacBQc0FHdsqMrpZg5/I4YLnxxAL06wrZtIN/VGK45n3BGYrIq
1zKOeUiRxlzZi26+zRplr1xw02XzksKA5SCFjs+D3YsYX8Wy4DIYYjmQLyhIfBVT3p09OxC+STyO
DEuggPOh2LKYkKgm+6ikduwO3uQ9nCAsoaBmrAe4WKSLF5WCeVXkGcL5aco9gZ9ABlTiBhm78ru0
GBbxrJaJXD7Jae1yEWf0snTB4F77NZSiU/z1uT2r15n+tUbPWQyWnGOeUD5fwghSe5kyLpA58a6F
SHj0kEAQ13EHjOWvhymTdpmH07Wh6vihs8AwbpaJM9Dz6ml3911YRdl7dUB70vbJXQoh9AHnz+oM
cfpnuob6eLhf+nBC+fwf4mKPEHk5nZHM7umPOZgciGAM3FA7LT3pEu88T7xJOuCTW6vWUeeBee9q
EQMuuCnCJeSxiMFY0A+1oNZCb9lgn8T2wmZfg1G+4d/SJ0PVAcUUNLKDnYL5YAh2csgYuOKqpDOU
/0SdRuUyMu1g5qYOvqiz2cepoHtEXD6OtkrpR4lqP7aflgTVE5p5tEIINdaJPnKZktgEtQbyOCU+
UVYagUsku4yolFTL4s4OrQfjwCY8DVulsUEqSzK9vs2tNk+Lah/aMHacMs0tCl+fMnLHLItSHndR
VvEsgkpxHGAeSK0xqrEnyN5mBxnGlHqMVpKXGh96NK5fEq10iGCMvMDPGHOpaAznu3O8o4zY0eqs
R+Iac745Iyxj7FCASb6MrvAQUtmqvFHGMnQxCvuf9d2AzfI0BoBKFAVDIpk+UxJovvMNmNLuzbec
wLMdY0P5wlCK+KDnSkArpnbZMzeNO2315ZduwF7ZI0AAmpG0VpXb49xowhn8ctNdtxqx05cPU0yF
4yIVfgoQB5Q28L0gjggFEgAMRbJEo+5Ghf2c6kHJ0fEzGBdDPiYxhL9jbigzAnksRXQf7CnzMSBE
989+8pqm7LqLiB/DKZad4I2I9AwGews5gKtgFcf38WqlswMzSg1ms/0VsNqe4LDtuncv+52fAabY
WF5Dxmgi+5wtVHuxUN2Z0Kc50GBHs52zfeInSQGSnf09/G/QlvUlWSw42man/k2gbFMFx+Xh5CSo
e0JxagzKJvxdP2AXZCvXaZrxSn3gdo3x4A/lOTsvVARMUYi4Y1yXdubkR8dnjJzhMwmpB9ItJZGY
sOKbaj++drqlUFrionr0Di2svzlAcWvjbGNvQmPbg+IjBgbwzwHmPOWnP2esfaDaelD76Rux1cUu
Dz0Ad5qilItPwMxQsr1gkAOhgSRaLrv4KZgIyKd8OBNvK0QcslzaJsN0saSVR7G2qYDKkUyErxP2
9onhnwAbCBLbsf5olUniVrwZf6ztuH3PHfG3u/NkL0HKR1MDlmIdrjnn3SxtcKRwFErpoEONqOxZ
jYun1BeVb2bxQvKl5afsSaPfAzsU30H4x9w0mTlT0EAyoSKLdUwauMvcabHUl1TgdyO5Qbxx94kY
6LU4opj1g1+L39gyZCw542sle+uEtQH4xQu4VG8cqItZxFwdc0ZAvp+rCDMJ4R5IqwL++7Wi5gSs
LowA1WR0tDDA+pi7gpkGxNHwWtgSY78IasjSvYe9oR4MKVIL/ElwNscplsWNejVjfS5I5t6A5ww3
G8k2Y2xOTG6dLaDcl7hYcgPJLsbkDkhcnMTQ6LC5s96o8XV/xbZpzBoctVnJSqbqIsaCQXjZr3k/
V6hYC53RGh6ezNMw+7M7yaWE1gh/5WujMqifblV6Baz7tRGpqKdN0lG/KUwlmI7nsVQ2Ryo27SLT
ty1vmbLmt8gp5/jPVHBZ5sYhIcjZecjnymJDbG4fU+IS0+zEcZkSrNq/QVr4oW3zv2Z/MPju3rYJ
o+lkdjtBghpk0w22auqRJMu0kdgZqnRNo0SK81wKj4DaeGl7cdvPgq5IlyEHEpS2uA2YWeEhxpIF
+V1TpN/NwBNqDmxRvo36vdfOepRUhKCYxUDUBRDfA5fnLQuYbcdKTbbVhfJti2qRCgoasZWxSUUK
n8kNMGTjtOQdbZGQP9x1KvEDFGIGk4CzmSzb/WW/erpNQl2YRjUJbufSPojKteAYMjEdyMbxjFbd
CdBwiuR8VqTwXOAZBYcEnpyT1SvWf92CdnT2ZEeDqixVd4p98CgLyNv1kb5eB1qX7RJ+C9+cQqm7
r6e5x73qpXQrUvmxeYCIswdHsJV/RGI59g3ncIXCihaP0S2FOmzAG8wfRzkN3l/vfnLuWH6dBwhi
Hje/Wwf5ITxrPTWfwPolSoPdqNUTrq4CkfX+zJbAKfBEg/lJ+HRHoeERM5ruWRf0HuOX1zg6S6wp
EaDiGgYGVZPpW1l3CB2AQ3D3Ozjs3hzF13pnFwcae9kavLHII5TyongYnVw5U11j92EOogBkHMHL
Soz4xoU7fo/I0X21ovri3VBk7QkrhqiWGH/rsrdlby3ctDwNuemM7zqcL1+vUWHA1Bx3ctcl9YF2
mC7n/Vd8Rf//CL/gqmT0QK/O/XJO2cpAXwraolcmr4dT7b2FcraNa/zqM3EunApjUOjguKkuWWSr
j7MsUfvcBwwxGlO1xzMJJzFJ86iZKEGLUJz+tgEc43Vqb/sAAmNqE79mk9Msv3kye8JfD3ransLt
Q7ROSGwK1ZM13Pgn0OSDgxkIeCjtvzeCmyWUtte8NdIrhxkeFsEfl8pdJzfi6y6q4D64i+TMyAeF
wvLWO7sXicSwj3pld2NIZZFnZeG0v/SwV6YBbZou/FhY0sAvGA01Zm33iXvaXFPDJfyXPZ/s83e/
ML5lSHyFGbHryvDnY8Gdw6nnaU4+FsImbJ9dbdgditdtG3lCYd86LmQLHtkgU3s8Rq0PpuUcpTRR
j5Z5qJwTZcy6AaRHFjH4AtIgTp7zyf8UVoNNjQ2MWnk2e+1FZd6mN2BnA/VzqSggC3NStCgPBIOg
bULQJ7OKidjqigvo/m3SpNKg4GHGdgU/G0WAzODbQomJIIBBR6MKeM0476hV2Eh/AQTW4eGwhxQT
9l+qsZJDSiOQ45B1QnxFu3/iL6rsCOWSnZ0J9QTAQjfZ+lGguW5n28Loc7Ki6mhyNLu32nLJS0M1
uUH4RR426TgqThDtyjdaXIXJQck5a8Te8pAVJ7+EwxXPOsM2dCgSWxwDmegNis/E13+yyOfSqhn4
OK0R4ygq5wSQojtZ6DP6gSwj3JaT5M5ezF6gQUA2IPGKhOK3m9kZ1lVW9hynGbZtzXnKsOzYsYK4
ZiJ2TYEfaUGe46BeiUFSYRYvO3tuD64CFTNH23H1aNzbKfIMmNurBugGNyj6rum2uA1L1CWzCHJl
m5mY2CctDB4Du5yvDFNrUI7t0W8qnE3wGF7gKayLnCfsOQTFwFgyWCEC0jEXtFDetmyUDpPcvw5A
fTA/cAkhkwqF8/ztLMA3hHUfdl8BZBUvoxjDygzHDqqWTtjcoXUrzjb58U8asXftKOz2EfYXN7Og
g5PlEuUpsKEdRe+Bu3Bvf5yy0n7CqHqH4jbecqPVER+xTEc9aGaQs7mkQl+mRmPyfcdFJngQKA85
Dlr4GyvcDrs50EIPJVGzHDd0FifkFbfs8g+EhtLcPdNWH06W+WZwDaOkGeB4xVWKNfy7kDvaLWol
quIPUg6cLuWocFuiEVSRd7WmIrNQ95SdaBV1XgXlILVQ2AQjHbFcKfbAXbnAdnztYu7JoNPlwoBq
LUpJSOElzBIuLc8Az07STo9WDX2GY+aB9w5WFWers2EqpwTfknKzfTQ7/aIho6imysmGfOFOjvBa
/ZpMqKDKrJN7A6L8E5I05K0zwvelwO7Hqzlddws7qQ5+CTYhgWjzU9ud1uHU+1QQlNYKAzbW0P5r
60Qif2atB8IhXUac3TfLTr/aXMslNk5NvrSEF7V8Zus2+xdcmrnmQqV2LAcVX8rHW+EtB94nNUAR
bo8Qqjv2WsM3ihHLg3Z2oHFPuU0uhJy/10TfXVJNTNaYfDUfIPjF5sC6qaI5fgN7OLquqrmlMV3f
L+6nZb7fXkn65pYD1u6/dhyBfMyyl7Kb/PRh9HvosFAXvaPMgE1PeXhGccJRaypvcwtC1DKbYwH5
Zp3FzOUoJqD8g9QIHtXVItTAQgrQ76L7CN9Mim+TwaBxIbn7NTlgWyN/HRigGVewrwk9CLy77ZDC
3Ppr1bYFmO4zyRoC1vkYkA7m5Z9B1JKpfdx55XweXn2yOyR1MLE9ari60Svk1BfY7HUFuKRui6g6
0SHkCB66jIqwW8JagNzFU0YN3Bke2Kd1nh+1ZBgzfK9qxMtdc7fzd0YAg+Tu48KlfII9q3EEM2b9
2YH/GjzcDwoBu4JIKsPv2j5UUmFjRMZDlvsL9sUA4hfgk0NhSGHfYqb79RacLT7WG0e7gD8JgkLJ
EJ57JBofUOXZ+/Ev8+u35VU8ScI1JseJfHcL96TSoZ2nxMbOU8iSWoq/+AYqpm9sIEP1JlXLVrG0
ixXW68/WnH24CwmGfdG6dsma9KjMjRyRLiLfJx5dnKSNp5x0BwzW+bdTH1y9nKnlG7plA6zCvAmT
otkatx9Xc3N77UWZv4TmabWDDdxOvg0Anar8na7qI8/+SQePvWGPD8UFkxHbvbzEne9uLr6KKah7
y6Ruw8nZAK9b33ncXjLd8s6z7WnaAKvrJgG6RBbuXhhUaj9W3QUfgLCo37yiXcF25f4vMXXn2uBn
hpU1xGDYEd9BJ8R+LX6nyEFUg9qmQxPMKuD1BAxH+FrqQ+Pid4Mll8naCrsnxbrHg8NXCwNeBKKi
HMM2pGW+Nrxb2U1OT3FAdrMgH6ZbBLFShh+Fqna3rgv254PdxYQaz8/OHEcLSIiBKFlRBtLXPikp
sAl+QooIRHwCHGXxpB8RwF3seqNZyy9H/SnLU8gVHM9N66HIuSgRnZLUcEX/PqEtR0yPE588/dR6
QKxbbQPMikTB7PyBHdaUhq5YHut3QcvUXosd9pXkPQMGDwenMvkMgAgiwAWZBFAZ7dmq7QY6Xlgp
A6S9vCj+p2dOuojt5um1zLMuj/kQ8Z5sy+bl7jUgdtqrzxcekLxfQQDyVFrAGEHsT7abbjVoCMm2
4i3S4kttZv4kSv22x06WBMuG3P6gxIFqrqOSBLXW2WZKRkJDkH3qWEAa87EyUq4ic1/bUwcM2Rce
qfXlig19vt3qaCZ/b3hPEWsGyfNtBrwGnBgnzpDzgiA8kjgD1TPTdQ2zoDH2PDbidI1Wytz/XUy0
aXdVMtc7s7k5zYPknaBjpYiw2oDoTPUcSnu2pSnb2hHjcK6OE2zLaSAXFZUfwPw1jHmU95T76pNi
+gJUByzCkdtfuPAWObnQlXKC5mEGsleBtqt29oabStPF2IdT6Nkw08eKHqvy202LLBb5+CyonDMq
+PryY/Htz40F1axKciowwd2bQUvnqiyTDCtCETwHXnPO/6toZlmC4NPCxMrNuOtRCeOani0TCIN8
gpcPBgwCdBll3UlMHSFXiokh8zVvuZF7dSM0sO1hPs2nl0O9CaSKZLmJ7ZxdPjBL/yDmz84WTy3P
LBr0dAW8tcRewmm+4BTlJA3Wdnm398iY9oOz/4A5WXRc5WspXdvYewfsmM4L/T6s8tWpMdbL+K6G
9CKEnnxG12bcJfG1iO6QKS5OCeFy7+T+6dMz9vYt/XFC7ybqMAPlqFQLd+bYevnLQQfXLyZsUDxD
0F9Bbpdl8q0ibdfqYu0DckOddlYgjIfaddswMKp5/zWV4eKGlW0VfOupzmYMwDHpfIMXMtGzo0GT
aHUE4X3RXkPFz772QoB07ixae3nIpJbkif4Q9oKcBvdE8yOIzbnFIjilx6q33PKlEIoZduUUS9TT
NE44AjUTwcOYQUZPpzGSd50PoAsKvg+YDEeMHAcOmxlbqCwJLjI+mwlTBWZvLDVoBJw3bLmMjGI3
i1cwNDGlwR1XxW7NRgoMwjaERowCf4HT4M3jRWTPIqTpuq39bQV9OEIdSOUlzmDiFKYgin0Er8CN
IH2neRrtMxL4YgwrGh+XCZVa+h0YGJhio56DEH4dXog0+EULEEiABWR34srrxGVJvQbhVtIM7oPC
f/89AteAZtUN8ZASmi3/EMXHx8HmVYI+umE3NGYGhWnF6PD2J/S1MogUjD+5ceHbe1EFU88Jc2+f
YL7mvM82myRGhBD1wYzwkxXbKew7Q07kj7NPHiRNQUZjBN+v+sfBG58xiZRQ+Q7+PRVCvNj2P53F
C6xE2R0H3DPOmPtEUkhI50VmUwYn1PM4bZA1G5Z9sH2sjMTZTTz6a1dovuiJkETI3GPvNehcyGgl
6VrYjzLqIXeHQMDuMML4C1q9+rta8MdYBE3LxthjBYaE7sJZNZAfyoYrlslfhp1nqGhUmd4h2ScQ
+nY4nlkHrDYHj74YbDz6uHVKJu4EOFqmmKTT6f3hjEkLEwFXiJVZaTfQGwh4WZk4BMf0v5Qss8ln
COrWsz87lzNmtu+T50yfIW77N/5fGypscDPQnI7N2tSFOSsTGGjXPPx4Rkdumy0xZdNmZkGPmRU9
CYz5TMSPX3jPjxnV1PdmdxbMn6LmoMptu9hVyFPawcGi1ZaQB5tECV42x7yWeYcGsxlT0a5V0izq
LZsBNsAwv3pMC6LL5s4F++eb9IZGKl1Sco9exD2IcIEznlpaR3t7ltOFaKBHrx1dIHNczHUfUnxj
oqn2addsmX192PL67UVhfYe5x/i029ed7QWmvOSFAAw+TLWyTAOrfnY/xBkUopwCe+re4HVDy0BY
xxhN11qDIK7H+MdG7CxQLc0bVtolUG40IRUTgkBkmBE5igEqdIIUtL+FBArOZOuQzyIRVI1RxILt
439pcxRtM57t2SeEGxDJSsDzAEtM7BkIAVqwiCp6eFoQH7G6sFIZatHPb4b77Wtty5PwRHX7x8By
NrP93RmGVqdHybzZ4FrqPncitsLgJXkiDFnodP72KWuv3aj5B4YKaq7tOK8i90PM0TKgIGLnp9xw
n+6z3+z/OQ4UBcbSHRiaFZS/GH/R4d6FiLiM3/aBHHYYwACXlE2fMQ5KT6bGLTTrpCkw1pSfwqji
uOXIpJ9rII79ErXAB2w1TQwLFGifGMhWSTU6tm1Gvo9V+XKLsUjitYBSCwYmTf1hpRw49LbF9ob5
nmAnGFRTsx4AeNkiuXwtd8Uw4IdFM/e1yN8xGZE0aXA5wBiDMzlpWZk7s23/uRraPTgIV1wn8YZV
yGZjbAE3BZN3tXcklRKPb4ejr48egW474qguQVYZOjjwXsc3sIQXGZx8UvEfxymCLaIYqBJxx+T6
M24i6hH9sdQ5dDJe8EuOAq5CEnCaNyfkB2sTXBDwJC+Y2SBN6prKthwtjwlOLPDsQL/YPLGogx4u
7QwoLJULWzHjSqkr5RiS1+SNp/u4GF5iTTPbSEszKlrDoqLFqxgcE5qV4BZvCxbHAh/djI3Girkc
tO6A5gSe+sNixAAMQgDABqAUoxyZuhyHxdCNoEdM4cHDDBD6LlsJC/eC/5oMQTLg2pBLD5kBGQjV
FZULbTseKMAT1H6U9i+uWFZwMXlj9eo2fm5bK+pxhZNgv2F+CVOabhyG3z6SQneysMkLaJtskDaz
A9oZDjnmUFxgZqdy6iFWsg4xD6a6qvCCYp5JhYZbBbMxkrVUX9le7NVCPrLOD8uMuzdbMMNGXYKY
hhPEU6f6FLuLfHjkGLxu8+EdoH/BI36P1N5KYq7eE/b/RNQ5jJSHbXZUUEq88EMiz9bfnA3/hJIR
6gDucyolAPFcz7RJutGbmXODycky/LIlea1ZSTgtjqrhHt1jPQOPH757hctkXA2G0CY5ZT6YZTBN
Y5fN3c2mM2SUplGYodv5IKzJaLWZjW81bj/5tHL0440s8q3VeytOG82a1Q8Eh6jFbRAVRFPBtScm
pdeg+w5ipiegk+5K7kzDQq2P3YRkIhU84VdcESWoxyUEyUtKZwtm7yX9py3N+PwedP3BHKtB742Y
uF/6NT1gmi9evWLcnXeSbWJ6bc/kOqap2f9auvexmaDc3eThaOsPB4DVhcJ7GECia1f812lSBEAL
7nWtRt/BzS6Ccx8ybP/yZyDcNBvex217cwbMUPMQA9xfFvVTIlTCY4BkAluwAJMGnLpfbPTMuz72
nv0RXyhLs9vYz2BXwYfWncNU2zCeOEHDkIEh9qGBBuGY0r9NBYR9wP2C3Et8EaTcPazY9KfFtjPX
kq7dzfhprG3o4ugGHyuOA/R4UcO5rJB59KveFRe2KfXyWI0qGADwKBcG41kYRhjdtJ0SiHJ32KnR
YdocafgofFDjjKATmwl/We+G1RB8qY71ndZfm+0dj8KXcyhcwJFxffWB1D54yuYmipFlghDMb8Oy
P0tOw2VE0SVTlQ6/bnb/4egeXEoFgMN692+8+kSD5QeoQzWBrUBym9XDV9g/Z9Vgj7CPYNLL4Iq1
EwItWimvHn6SvA9g7ja23T7QCaekbl12RokT5cf9vUqe6V4rPIOYtIawnmfduAuZVN2dKLqtB0Er
itkqrGciAX+ldxl//HOsIXGDJXuL2zS0w8KVDBB9fqKNlfIZPSolUQfBhjqHYRoV/L2rwq4waegV
j1/wi8xVsCaAiv2CJO69bT0kpwChod3YPfv4JAQ1diK6hUkK3lE4IvFLQlzb4ZNVKD9Agz/49Ovd
y0Ev4txYQExsNMM8DLCOxOw/utlrvAccFJikPvbng7/KgvAAYR5lk69ac35g0p+P6yi3cFDg4+Nm
6+msP+x4ojxo8kujV6IhwQ7KhBpzZtNcZHKAfxx21oPL1sclbWOlIZ4n4tnggD5g4vSBGZxTTcS4
K6e36RvPxP0iH92n+nyPgL87uPdIZGXobGDbd0R+ED2G8ExhaAAXVUOlj3ueewua9s1tZgc/X2O5
zPfeff5nOm3sSjr084kZQudYDvbmHw4fF7MOOTpY4jkcWQnJYs8oXVV8eYBajkAwe0ZdYrwETjXu
sJabceknSSsUnxP0l39feO8aTbMR6ZFmXlEd3u28X8EtujtFYETGGP+DgrkEnxZDC//i18P8CS+t
YytEpXQDjQHSpq34gliKrecc+PSwt0q/GTxCPbqB8w2ZaBUBmNzeZvXlWe0Af+bWbd7ho0NBDz/+
0+8QI2ME4gITjkmtczR0nPHBeYz3VHAJ6UPBwbvhJSj1d09nGpz/6fHxTwmX7L/vsEGoGLF6JOcY
dh6XUcFcgEVLK2EV873fsu79GjL0oDGcd9C3J2KCIrnABxYHv+DzKtzAclzAUgeXiPZjPUF2ZH+m
En3cwtemhRXXl2xfry9YJCeMeLWIaWcO8mLrCD1Zr3hT4CETNxYPp0D1Ck/hbEsM8b2/T1v/nDQa
w30qg2LhcJOCXBAPPB7MWUpGVFtl21x3Yiw6FgCqXMjBobDuD6ccqJPHAAcz+OnbvVNJiPLHFt+Q
DhDlyVTWavje2/MWyxq/9LNbQMDl8bSx6qRMPIgbqCiloLOuoJM9cOogdcHot4IDzEGvxUAD07ql
VbmPeeVS4C+ZzYNTI/BWN/qmAckCHvfJg1V0JnJnqxWu0kPU3Tu6FYQhlAkc1wpjTY5TxDwoFTG1
hFPTK+3uuAMM2x32ZoY/PC+RGYyc6bR03sCUBJBRil7aPIQt2CXICY1ruJzXK9UHCOIZRngujimw
BnEj4JGDI4NCgxkWe4HXAJ3m+Pfzg81a46WuTDsZzVn6oh3VuIurONVqc0gn/nkLcmcMjHS7TfrE
cwCBY2NEDYOfHsouaG8QRW05OCVHDmDl1d+eVmXvJxCtUzncvqERPSlYnh6iE7zFOUVNQqy8OYEm
bNTunTehxEv/7hbBhZW1OyqmGLQ0RCaks43+3UiJguwfPhwjOva/IYfoUDxwP64YGA24eW/7NEDO
o7gtTI/kN4xshAWIgniK2GdESNdELlLMHx3zmDWGTVfOdCXWRjdkwHJSdnkkcdJxxHRM/smMi3RE
5vcIGXsYa3nyX5K6u4eRg0/yDwEF1kWXjvseKFOBodcZi2wqDfBS0hUDkU/yJ7Ygp0JlJQSQWhBl
PR2PlJxSvAlKiBHhwdaxuZIhP68tfmISh0o1h8hzDM1pOZdaG5sf7Fi4o/gNLf2vJ88QhuIhOga0
3zQ7ML34VCI9vs6e7mUixjc8B60QVVPwR79hC+X/ECq9E2YUJ59BgoOr5kbnG9D12Lp3DEQIxbjb
YTcLPmtxcpK/Rgyx9shk6t9fX2Ojj+z8jCFOGxmGnDF5ZgwPJANos6WZb/6+46v7IvWrbd0DiQ2o
Bpe0gW1Sx/06FTKhjg+zgF2q8s7IQqDMc1h6UPtJTDPA0FFiOoBYNmwzUqwI6sbqhWwxJFT7sOkr
vVvTfg21fhWqjta/J89g7/OWnHffwDK64dX8vuMrfcOi+YMJFt9FQJoefifVoJ7IO5I/b/FdKstC
cxvhO1Dss7jJhB+i2pv2py/fUQ6oIzIFxZMkr92DECEefyhrSn5J7ts1abHJEOjhvgP5uorm5R1U
rDjIlMjb0Syh9CJKwYPjv+I8JUnuw6hCMuJzLHMvlAKklw86cITmjexOZNnvD1wDiYWEnYowt2vd
EUE8kFkyLcd+Qzb06wr64EAyxN6kpXFn2bSVnobE5uR0VxXlYse9JidJtrvjiRKKq1hz9rTR0T1M
j2oWrytrNPSRKPSGo9Ho6j4sxznI9/OB2Xk7Zt9DjtZwWJnMaYjz6RcEKdAhyfBIWpySUjC9YVF5
Z4FDKqIxR26Ix56YTpHbKwbR5IgyNsYUF3VliBsb3gAgkTGu0ZBURoIfU3P09AHxYVRxy6zAIKiD
oL7hqPCi+YNHD/pbJI9hDpX7RdA4o8axFLLyjIqSugOTnxGSTeWGWcLeWvxIBNIUYQMLKCfYrntG
YKv6R1CEO24UEidyXWCExShiSLuEoppO54ILI8axU4npUnt8H+3TJb5HtOUEtWIajqUdX8AaDwQb
oTWPsgQif+m0cG7wJMaVMSuxZOcFY3/vOJQr0fKfjFMYEYq5Q4dLJc3x0hP0zcAFSBA07EUCYdtj
9j257iTu/dR/YzrwQH5SMPHC4BtUl29D2yCEH/mVwYTDjk/8QfHU+4dLyzbMnWEA+e8NiXJc0LMr
Rb306Zy89Djyi1sBu4Rdhx+3IIM5Z/JAsXzgNxgmbpI3Bk1I0PnWM7WQ2N6JQlF2Rin8XhzZVO/N
ebe/5spTFrzCm/2yCgrCypFi9Glz+lBVU2SxhHgJTiSsEAhjoCL7pl+crpSM3p2i6cj+ccVVR9z2
RJM17yLLbLrL+EXAobyOHGFTNnS6KcWVQqIrPm3A6+YYd2o2sANCQtEjyvbPM4grG1PQWTVBQ0Xd
/sFT7GnLOdMY4+5Hncw0A+Xo3SW0zl53eN+cVlQ91LA//z+mblOIaLwZEqvsd9BA9kllhZ6N/taR
5+TQk7DHB0Iv2TOfFCo1P7RG7f/POPHLXRf7Q0mz57gAIBEBiTwH0Oc4VddT3F7TFBwEgru014iB
pZGV4ekClALsWkbJAuXLkyZNmZC28KlmI0aA9bGpiHATMiEGj3Yf0xcJYIX5+MN7RNI9NND3Szih
qPWQJyK3OtpwusSraMAkznkGTEGhVKnsYJi6cH7y63dtYcGY6MhQ0lsqB66cBeKr1sIU8Uvt28Jc
TG6anJ5C4JPvkGvFn7IOUMCayojxlDF6g8MS7oR0fCnhHwNwYkKkG6OCf6tdSdIV9FbgeoAFZgjA
0yw/PvbZAX5TQLO7MMSxJLYO4iQJrvT1YbVwnrJYuR7yW6wUuxxLrXBPPcE9S5Lk7SbyZW6hFJ1i
ADL3lhjthNLC3W3MyyjYh5i0fXj/Kj1cc93mEJNSU8z8rsEylmXIiAB0NVuB0BMoS/CQcJ1MdS1A
dzMk8yUU06hmqEETRh0/lK/pcQ26IdxWXK4J2cZnakeel3DX5ZMKBiSsFmaHPJfCeGa5YFJJ5BJc
xsOIMCQacgCir4eEdSasCrnWGl6nsr54UPqNhQp0C6LA15/M6uVp+3olalqbnVp3YMiWB9oJvJO9
b9qlTeMVQhrDkJ4Us5iKJ+nOiq25MPIg3X7IBg8H91Pu5dtWZq+dtBrJYdB0C2wh8b7nKeqs52+3
3++O3rMz1TU1+K9aeDiXiTydWJRjgyjvkm4+YA3E04Q3xFZhrfFblmoFshTbgbxxYBXZP5Z92vZs
P9V4CMUqV3YXMfsRWxlx1JP/FmivC1x49vg6zwX9AifNv8OHdpIDQ7YXcBN5ghXITmIAQh7p9OHL
OdIe7KcUd7/VIi9t4MrbcDpzsarBAoetjsRDfkuMYvG7N4oD6+hP4/8LuN3M05C9CVO9hT+FTJuE
vyUSQcKDJW5AYdGyb3Kk4N/AcSEOAo2BaLOMFBaIkNr5IWH+3DhWxMKX6RQ1IGteZtLyyuAGwMwS
vdz6TWGEq31KPjCf6v4yzBkViqFqmX1Apb52Z1cRCN/1Gsa4nZM7LSM8/rE4PRzGhbX9/NPQiWHX
hIckY5JDIpHC/7+wWKt8XYlGlt9lH4s7iMslhHO6cmZU+46DocykgIy0g9IsM4gZoxS/pHE6upo/
gptxtI2Sf21/PSKAD+EtLq1RizIHKbnknlv/Npqra9H30eE7JXs5ZhgVjqYh/2ztBgO+UlIBIp6+
bKnqpgf8Kajx0FejTuCGJGKEcrCw7HIogewNe5nl+6CxkBqgoTAFxigAOwxxueimCB8/aGYlKL4N
l93oSxI8P+YfyFl9ix8A+lKqpug2rRn2TK8tx+Y1mgP1Z7MBcmmKA8E32VS2yq4lkKvNX/42MeXR
cNb9QrXTM/gexGY18H5hIBnQvvoGhQucXtnSa3A1qpagXMH6xa7EB+aPGimSs95V7MNpo/jPxmAr
nRLUG/HabUs+OsXSORSrZZgJU6lNLm45kqPj11eEIpwyKJPifAEFwZStT+x4YcFt8CQCmGeETUUE
YuF1EzYS2COUPHzHMwpoGzh4ENQBKONEBQUlI3xARhi5CVB/oPJhSg76W8ID4afG7SkZEFRHNTR0
ih+LsAkrIOvUi/ELujCUgKiuSfnE40JUCENTFhYzS8iQnEQIzoB9P44MMQfdUJk0ZgQFYgPSFnYm
i916PLGaKFzyp1C5AOphoWdOmNCNQsuZLv2HOX27jiHg0rnfd67B/J61uQ24STi3Pd0JKBsH1lDM
mYwYz59JNLMGRWkWS/7gnX1GZXidd324xe6SaK8fu3i67NVvp2RTGj3bHmmEyKpze9KL6OgF2nHO
6M7cCjoIn+HBoFcXlFxFH8PimC1Ak7ndcs6ChoXa0nzRrVyc798Btp17Cg+Lc1xui9FndRxVZNNu
m9Nq/CSfhocZXhgNKDBNyxpjUBkq0+PI//ROUqoDCyIpgzQLCOmKzYdoo9hOJrIm6f+xasnF2y6S
NgKJPq1Cg8kaz2wBu/VFL71rrVG6AomNmuF3Bgm3+COjYU28A5QrtwT1XFdrZYEGVfzlbrs9MGMZ
7JPlUF0/6QGZ1D0nJBuRFKP8wQRWJl8qvN0Vjl0GzUCfwUhvVuy3e7s94HwhbwZQH9R6t5xphanM
Cq4KY2RgoMkej0dIcIakxBhEPAD2gfR+Uy37Dr5w7zVErUsBmo9RG/P1B+1zHjJYfNoFYU3Gqk2z
0Jh+A4wAkacFOtQ7YNHlsOKBXEOCBQf3tWErPu7EILADnxNGjmcE+txIBP1CctR4IWa69kBjeFzP
iMIQRVyIBMv5qJi03Vb1XJ23k2KlpJ8c2Gav2TRUBcXGxyRNQsQZH2ygbGa0sBpGUL3wzDyx01bQ
AxougQdoNc+92m0yf4VnDrW5v6SOxHSN2ReXZVb0roQbs8FEYCJV78KxluNXlCkJZMc8Qp3z6D0J
syJnftuaIvbh4FrsG1Y91eYVuXhvU8HwD+FAcj/Y2gbvVZ/Eohn5ME03fxD5h4OSg7XPVfU19reS
+JfBu3TQsRELpzP1wcav9rT03LLab+sI9ZyGEbuT+RM6Uu1ANO4uELswCn/N8km1voe3j6V4RFbw
Yclhu/M4VrDc7k4+wewBrsyofbPR5zToNEmKlsgNiem4kb01uO+ag3bSCpZbFit/gZoh9+mjAeRv
uO1e6FCgHdJ47Mj/wPClr2IEhGL8iPrkldxCdqoo79cYpd9TWDLnCX6e7Rh24KTcO0R9QOn4g+xd
ATJBqOkvGQQiAsXDAR2fV2O7ukyv9E4SDETIMP6fZfDlqR0Vf3pfjdWTVSM+Ey8vJp/LwEgJLQGQ
7hxoITub0rA7JAsinwNzvP1H0nk2KYpFYfgXWSVJ4Cs5mLN8oUwtqKgIgvjr97mztVszs9Pb3bbc
cM55k890647wbM5T4tkYoYRVI/Ojm/9GvUi64PG+5PlCd591QpbYm+S0CYY9kHwNb1ogc0aaIv0Y
H50QcmuNAgYa9ij7ROQqzQE2WwHEfjfzVscPC7IdjBWgXohLk8N34CpOd2ZPn+fYUN/jqbGQFdvc
JpiYIl9ZxJid2vKcN5XoMoJibouFccisNMa/KibFzS8AzBHSGDZnrzJUhqDW0Nhz2AwNeQSzARgT
mazHNsJxc3iBm7uv9u8hVv7tiqy22NjR2oPEuPeY1LTxe8hyzylIcGyllIUJ8rKvtKdvDkZkanhv
SY7p3ShWbpE0h3Z1VAl6rXeo2QAEzcWVM4GLa1rtv5uLWxOQ9sHrqXNNrxxA/7qt+agcvYhLeUxv
c8TXIPk3ByhHi1NUFHw9ZSGFqNFaWPW4YHKiMFZ4CScI/hVf41SNuQ+vTgtjaMRbCYSuxfo23w9w
QCFSjYVUm1aV2Z8/82h6IBEdCeRsNeo5yHN4acPklO2M2EIlxnpkNGC7sSiEWSVjV9y6uc2G8v45
AwlOpzAoIJYNwvsG1GwFZj/WTjI5Skx9uOczy1TYdFZFsxLwqvvzKlKWqCt/rUWpcRUzn3uUli5R
98nbxw7W5ya6AjqeDPu+5Vyrt/n4Z4oTiHOowy0b29YjBxY778tll/QWL2CMT3xdlQyCmbfwGjWb
okRf3g4pvSECGh7D5GtaH4PBqtByGOcKOtzxt8zRQf6shgEFP8VWxSgoc1Mub76/7NW+RLrFxzHb
4Hn1uK+qw2/HkflT5k3p4Bz8omj6kxCocDAasO75eXpeC/Wy9vWLq+GwR5XP1JVE6heKNKwpoP1S
aZ9/I2094BgFVAIZ3z4goL4gi9g1Nuynx/lDsIslsw/OXdT+8aR02U7JViEzZo/jscZYGkca0hIh
GL5soiGvmUOVquLgtL99gTxdAlVWoP8K51sJ+QlKJ48T1Vaz6BLI8hWY+PrN+qrWKrNu7xKjJcAf
UmOvIFk9GBeMzH+VU/NvHfT3Awpd2hGqVQzY8KbhKoXUSVgqiCAHUIF6d/YubJjN7b45veEEg2ei
cz3xoSdHVhVjoiu8+7jf3pxlcHNw2sM3SHMGKI7QpHCbhYSgExZRze47MiE2kFyFe7uIDpuZh28q
7BXpZ4+f6Lf4KWQiV+sOxxW+96wJB3/l+kET0M4xRv6XzwPtj4saEhjHxFtGxYaxA0UAeImO3wec
IWgqaBfpI2BXYk5DIAErDC9fZCYoey0NQGmDWvuFtbatEBx4Mpg5ndVVhSPiUp3IQI9/MM7IUwAB
ZZSy7jAdo5muPC1zeeSstO5n90tbR7J9C3vlDJMVPPkGuGrnfzS/pKdODJpJXNLH+qKKbowuOa4G
aCUvewMDI/ZH5uP2yxp1L/N2DymjhWc5w97wu8Rq6SZMW881Ro1JO+pgir2WnxKhuPSxhQp3L5I0
2Pz3yTOChGesJZkspwb9HNv2Yas7GM3yFStOFJNuyzgsdfrcxqeWycT8u8ldLMZHbHLy7By+dXbs
j5oTUYwVrGEmX0+kPxKiyUugrpuhausbqvMIY9PFw7me7siAaqDOE6ZumSOIclVJrfEPnfQCxUKj
hORpXQaQlDuuXV5yZLDZAZltAshM7CEvwWP4PZJzPFVI0EYEcxhg54aGX3VfUynoUIiQkhJIeGj1
7Oqcx/cTLDwdivpE4wcHcOPNGFHukJu4fgwx2ITPM7oAI7UBJ+iMBwAHL8jcR2SMZex8L3tkSnfs
oslBXsCw9tC4QeuzdBghJA0fevzR/hxp0xFCcSIOgea+1HegL8EVN8WD4QDzqws+MPsITg3scbRB
KmMvLKfIbbTe0/rU0r/8Oxl0vsT4R5FSQkXEsaDztV1xkNFQksq+ovZhoipXeBjT/FJ5Q47l5ro8
/Q4HpxxVisPpMvCzk4z5NLtAXMAqAr+PT004oMkAqEYT4TSAzXwYazYO0SrgzyX1M/5lIHFvNHrc
d9KEc/PTOTd1ZJ4gatqv5MajqgL4FcRFqvGdpZYwfC82tVcPdZSh5rCKGmI1iTyOuPDm5uK278/q
7XP9jdWd6T7ikvKPgonCwJg1Q54XGrGYdmJ8mRt+xpwPj4HwgkHt8UPgvRS843ucLvtEVFkm/P2g
PsB0mHCyYmBwhAHqSPMSc8NpTVYs4QoBKb9Bu1b/TAiiNQ17OWZCwRj8R/yAcILrjWtcPrmrONhw
IIrRolBNoetRGKph1ezkI2n+Dh4bahwp1oNulMdtcsVwt8/Tige7r/AqHnARWNddbyu6sxelFPRf
PcgRF73guK+4NtMdMqAfZgpOOzWTx77bZusnEmRXPZkuJjQUVrfzdRAJajvmRps+yimCFQ/LHC2n
lTMWyOnFrByUv5hpmwZbTQJ2Wr7xgdHmKE+4SyHIEUhJqBJwYzqsdkRevQ+XlUkUAcChfzkKlKoa
FqGZfHmrhhXoDPZ9cFpS500XMbDRGPBahUJBD54JTW1ySxqueipoETWUEUzuDGhtGWlaHCwmjPHU
4817Kbg9p1RJsIGg2g+hlrKwJGY19KtdZdWNfaGVwBPaCKT++CPh6grx+h4o37gBYfnG1DMSMip4
PO9Zh+vykhqXabzzqF2811vRvQZYZIgyOh01eDkJBhbuIvXpNRVCLYubR+Y4ozhqHKixGFhD9uzb
d1hgGFcJd8vkh6WBCfPrQ+AfhwtdZcQSFXTuZDI/o3JH704cGlT/fIRvcC58ViYlj6FZPk4imzVh
oyu35J+BPpWa6ovD4TeVFrHmwIT9UFnG8cDH16BxkseJi56DCAAQdz7MoAKOJMEizNmW2FpMkb7y
mpnTbpuluprIax4y3AidWRElcvSphpillz88hE1C54+XNZf6ICkQCXKDYsm0xTrsj/FNvNX0gL2e
eDdWgJXPuUqYuPZHEw5UOJgjXFF4DIcHEpNDMYcwOeFUxPjZquZEWwUHDeb4hwl0aSdwlJNrCEkU
r4l2Dt8E+isBzGjDCF0SPHwhXkWTwBth0u4D6Aj93OHOz6pKYVvADuvvcUugOrVNAioergGBRLFf
Mq+Y24xc9ZAS6xpSssX0nwrXQ2dvkYLiRRAbqzXOD3WIWxYXbAy3zGRdwT7bjmBbxh80SpQqaw6W
30SI+eGlYjkBuZjCff3Z43FVRhPtAC8SPUOMuQ6jAGGx1f3JPgw7bK+YGV4psqbFXt+yNoWAksfg
FGNYzfh6FhgLwDr5l1vBUYlRyoTawCCQxWLhoc39Mtu6Qv9gjvXgXuCF8Flo3Nc61/T2gSWBWGl8
F4E4IB0xBeVv8JfweID6kAmzW8WblAfJCNtQUaZxAKIxWvOtYeUTjVGtBY26DtX11ww8pijA2l6x
H/G9CH+A+BwYCZYaa314tQkHZQFIYedjzvI+slI+wngKnvtEeC2AHiyZBaiG0+Gwz3xpAIZlbojY
EFIcTq4nwy7cvHGQ2wkASbo7IpHv+NhwJiHhFPlO6HRWYqwm9RwybiQrXVPL5WUsu7rmZvC2ZB8k
ig7KvjNrYaOxV7/lqH6hrzL3P5HTjokBBz127ftWw2Oh3EOhF+bZ21iv/L4ulKX6QkW2103efYg2
r9Egxcrjns2Rzr09RQ8+bl7acodVNCHng1GGXSU1mA4e8DD3GMm2TvknM8/C7UE7geXOByn2jlc4
umtWD49DXd9PzdA8JiS1I7dwehzLj3/2EU/mlbTpiDA+0Yx4cj4FCy6UvTRd4YEQUwBLO8ZOL2Gy
DftKOiwPiSdOn1SLGf1o/PkxZEz0EUcOD8lR2EM4dKydW18IR6hiOA5QaNkwVT100qOtsPihK8Vc
7B8flnwvHhkT4s6OvQNUVtjQgkzPXsgNe0tpzG4a4LB7IIvdRw6Cs/0Pajw1HdJrKJ0Fq4mDoews
NF0/XlCSUBIc3mEizsOMw3Hb3gLm0A2UOm/03oq9McKxS6hauWKSpRbAegYYUcVMlQ19uN0jXmW6
4uoWJFkPjutvU66W3UohDgxhqeQK8rVIgku+KB2yE2XHF79DxLSXeCLfrAPVYH/EhH6c4C+0FdsL
lzSKthifi/JM2hszzitWcyJ87QE/vw6TL7WgPQEsFeI8kVyzPPCTlzZrV6wclpnJSdYsJsKvOKvw
Ei7GCV1TYlocsuWelHrFkZZ4fDjOlsWQuqc1bwk9FBHb+Mv0MDmzX8KwkGP0exQWQdCQKHHEFJSB
WYmS7r6D68pFCyLx3uW63ae/UISam0uGew1mNfo1YoMczjTF5AnwtTljmiNtvlA/QgveC6DruuS1
wQ1mctJ3B5FuPSt+hOdax/8BtvN1KXbC95+9MT5nXDaIOT3iVGapGyshtKXBDBU7jm2CKMB7k2FO
J0YkOftJXI9sNQbQY2iiqgemLa67tBreblH6OrYNPAO1+Zd5v2EqH8zibh7PcuwqRyALzP6FFGNE
TUjFF9NYYeK9wO4UGOLvdHo5MYfjBBaOcKwZaQt+/QenIhaiiRepBPhreQmFNqtp+z7Se2/x6nNG
mJVc3vaIOHaav+rpSsuHpx2wY2gg8mCqxdQobDlq6u8hRYp/aqiZEWPi0VWe/+nOSRhEXs0BrsUd
S+iZ6JQAHOekKCzuk/Jrk2BgIt3g7tfd/Iy4G+Lue86VZmru/T5sNDQ3bTpGvsMzocczhUyWUxhN
Fys4pDSOyfWkvUdcxB6ZlGOkPXyPKSrpNbcwEpi5YNiPDwxGWIOrZWm/J2+DSQmHIVVfK2ombaxX
0+xzolSbGzuSRDeoHX9R79C/u6jFFbFIdQ58ZbO8rfxzf3FUZpClwpRjz2rpTKACcdBCE1WS60Fj
jqYB0N0PxVYFSMXC17mZ/lvgx2a0z/sef9gNN4i0PawPEANjDyDWtKPioxXCJCErVuhZKL0x+j9h
I1L6zcM+YT+EfQA51piDl1y4jFNzrNt59M+/gugu4UCR0Fh/VdosjzecsQ5kBgzDN1Suu+RKyDus
74yzKzvSwH5PFHi6RwubAyt2m99t+OU2Z2O8KidhdsaZBVFTo2tW+6ORSgDQkwQbhutMDBQXD4Fw
iy06B7Jw5faXL/LXoKDfYiZmSToTB92ow28DRghQIFmaLJ12teSiyhAHWhnDR7s3P18rO839ok9C
BFcXcgShRoDQDKvkFxREW9245l5eTwOH/C7vJ4W0yP464fJHhS2U1JfA+MsDaPVM4bDMkm1hgiAi
Ttj38FdMaDkurfNB4EClDVsejJOb9OXhkfNcMWCEgLAocAEApBTJbB61Po3cMyoCjXRQgUf/iL2l
hrwlr4nwWpw3rBDGGi4fH7+nTD0Yl9ASJYMI0QRia14aT8/axvFM0LXikzQVFSqbFKecEJufwamH
6mLiYUoJ12FuVpAOU1igmHeEzG0AYKtZ5U8w0jQ3Ag6lc67wYaCgnhIvh2kl2hBCz9zXUqAkh/fi
sHXiQPCiRH4TFlH5OJu+htsBUqlv59EG/rzXxXeEoSPI/F4ckKI4XOLV8RqS3sUHxP/DQ34P+dMj
bCWf2kMkOTzXxGX89Rb/rOqo+/9U/+fl+5rxuMcvTFTo6BDOQLjDZVQW+ACXzR2He5GkGo8CB8gw
RhjmwV8oeedxDfI8BwATX7UAXzuMR8R/pnbgxeKIohDjN64p4XiSGvaEspWnyhEwoqZnkizoIahN
sIUb4fDpYYfIZ8WV63g9W7iYUF0Jg8lkgsnZch7OdfvMIx8gcjifw+VyhM2j4IbCh2DWR6nEJc3j
pdC9gEgyGxHMniMqW3wtyHh5scG2MGLA6AcT6BMgPPrsW7iKn60VSswQrUGoLiT/EdQFwD7FNPJo
gmz1ORQtDkT8TFVAb3RDQustIMZGxM5kJasXLJy8TetsLE1828mtgx6d/Zn7ooUJwFdgoMeyTKD/
PxbC7EJMyA9K/F4IosRrIbJSuZmpZBj4PSj/MTrkpPoZdMBPQa2y5TPDK8b5DAEFz9JTLd8PqQ7R
qgHH81VfXjWSDuhj72jpseXbiI60mmVwek8MR+khoVrYuIA5MctVpA4I7zPnL17DY7FQ9lxm1vUw
532HlBV7Xm6fhXfBj2Xo0bGwcmOcbjzqoLnlEq9H4KVIvbn5dGbvA+SFOE90OFClq57fOzINGKoz
U6PZ4li6MJkE2GQhOv19gSiyWwlcOV/dr7ba96BC9N1CddB3HFVmlHRtHo4WGYwkC6DJEztMWCe/
7179ZuknHjr4YtvYcH6vBrwMnbOQqQ8uK4HpfwvnB423q6D14IQ9zAt7qGjWq/CrHq2N3UeC5ZJL
KJjpZhFAVj/NhaTeFVA1WatewzicG/AElgxo8er+51vv9iXQaz0ev6AJ76FM1TOZftvGdMnu4grW
W9JZi3dkF1NmqY6CZT2bE30C6Xudl37HWSeSDnHvkAfutQjPeTO7PoLcHqQBtBgItnCHKX4snaMi
06i52pEUzHNGlHDmj1+7hNHKHbnc9/qBCvfUxNLMlY3g56a96L2/TBFPlB/eBQWS8XrXDdvQRC8C
Xa1kG9o9tHe+MrpVUfGaDU28FBgx2Omy5jtjjNbfPeLK2xC6BHrkMPEBsmtSu69OhVSAqJ6WQQbF
yKKFdfCJT69madjr0jVGb35MNbnaV0EuEHcdXs/7dmYGQGwYZlZ/F5IyKLKEp+qBRuRJduc7JDOc
zgkRDzQ1UeFdCpHXK4Lp5zSOTJqFJcWWh2tpU8ZXGlTuA+/vSoHfthnu7UjC4oEhhw3PorWuoyqu
0+AGZ/UEWNpbPmPShu6DoGcw5mm4VZ/MCD/4/ZZ0hQ38loFogQzfxGBhAqHyH+cz3aktFfXymnJ5
oLWG6Rt8+gGtioziiDK3Rtv1D9jAiKICWmKq9kUZZj9RESLYw4m5dh7XA8KXu3uv/RIk7vn3YxCa
07uLwpIW9EDEdehr7vMx6d3dI54FNB+XtdEgGpZVT5voKLHlqJevsjrqPvssxDUrp09OS4xbOOZe
VoPydYdEBC4SZDa8+tXg6/9IDL95eO3bhqfAyn2K7IygWJeMD4XR8de51m6f/rndq3KkAAXCCNcd
GfHYw6+VocgJ5EEDShmhWc7ydIFb0xjMi1HMpT5w/Vx+9g2XI3IUYTdhsnhLtOMb6hVCMCIhVcgG
YiJOU/gIoYW1Jo//Qjid3Vu0ECzMQvbe1bafun2+U0XcCCSj6+ZeY1RYVId+NbwSY1L8SVV0qQ7l
n9rBannKbq+SgCyCHAwavuql8Xql6dQcLfcHDQnUgxq3yOdSZ28bZW7fnmvWnEzuKeKpW137V+Xu
9fszycQCgKVCySK9Gcik6NC/40ea1DfvmYcaEzVpIT567abf+uUW+NU/MfiSy8Yx3ojxsmnFvaCn
x8GqkjA7v6zen1BLj1qmu98evYc8VtuhdDn+9C+pZUyMC6RiOVS1CoZcD349iEzua4NQIqCi6Rhb
yFo91B59j6/AIFieaPf5kyd0z9ZMdMvedtBf/biaWrjjWuYhDqe57LW+UVmzuAaZxiSkYd7/CfgP
vY0+FA7Zsql39+yYvxB043ervuOiXNzpsfIXrhXKuEE/+Wa60QMbn6fyJGuCtgY4+XJUkk/y8Vqk
ZNbtGhG7WaqeWXKNt7xYHKMoQMA3aa+ANQaQ7pyGNo44HCbFoqTnZLUR5mM5rwwxBRPOfqGf2wx1
o2o4ToHqbGO7E1G0BClzLc5pLuopRTk+MQMrAyoux6gb11oBaUxdMSsmJA1AjiqfEpvaqXcc/PGD
QGPYajhOcFpT3tklFusdmHtGmZz05kyBRfkJQwZ2AESF0k87RCwP0eaQpUlK01Dq5p8LN8dlZ+S+
wp0sk37ZHX6UGxKsRKCfTAleFMjt1++aoEdPOuL39wVYDBacPmwx6OaoBlUtm8AcoMbP1uCsnYSD
mxzotx8sx/701gtVdPxoAIowzbCLgvslh/KbY+Q7f/WX5WP1K8K3Fv0+nC0gVql9rcbZO35D9jId
fv1lm0fMous93Vb0Ih/d1YFGbRny38C9MON4Wxv9/ndvUcyQsAYq4CmFT2qEydQjHX30wy/qtr/U
LUx4AzzPo0LXdtFXqlPC77ziZmyX9/mr3je3v9xuUdtU45vk3R77FFqHav2IBn8E92fQEn2Na1VQ
w9H7RgZZx0yYTcPTIYP75phu4GZjZqKPewCFaT4Flz4XT0+FDwJFLOWy/6DNk1y1nvRsUCy+wErS
fMhZt4iKBS+dqye4j4ADmxDYLr361DLUVnR80uaJqkpYH14IeEfS7iCZV6PeMRGGbMxfsKEtfAyg
alRMtgmOTMXpfOdgETxviAWS/UttdETI/F9xhfiflYkJOR3El5dN/vGmh8StMFHTzcBxN+aofM0U
jnCoqMPLdLcnjVz05x0qeghdq93wNkRGU3obQ7KmpUKVaWccpYPA7+1R0NQo70Saz5uv5eOGX+KT
HW05SvNxQi8Q+l+wQsBjOEcQdalLHERnaH8pve/OFyYy0gSTcSzd53yHp8FXs4b30t4MLKpXydn8
C5TUizOl7JS9O8eB/Ml+wzPnEQ/FC45qO4AUSIIDN7aNxuyf15aQG/kbEa284ZW11JD9ECcegv3O
XJLBNFs/gKUE9zwqPaiNwfRr5Wc4u0emlM6wj4dFssvG937Ap4MjM+xSvZoBKQnswYMzVLelvnuE
TjscWqA0oa8z+GcUm1Q0xoa923QgcAaqoD709I0sOSlTSt2e9kM6JxmUG6GELdzaXIQXa3RuUjTc
KCPf/8IwKTXI/N94fqZA8TFCOz8B0h9kkk8l/2fvxnimDXdQcdvSaUjbHk/5LAYTCmY6W4eih4pC
5td2RkBc6MTKYrDCH/e4vmS4SyAb5DRByE9v8+Ik5LSR/8DescIkSpQpILNEtlsozJLJTna2CpHL
ObpXfQXMJbjetGHcKvFE+BnTMQRwnlgbor9cFpxOlFlCIPAiVMiSmZlb8pK7iv3CAONp1xuJpWV4
Qrh86VmUXK/NF99KxHI2yBlGCIwYcOij6Z0KW4SrXZOBp9lKOjSVbav7jwEXrP3V7Rbh9mLIwmo0
7/5ALNR5Pejj1AAo+KCRDm/v8PWclsSvPt/blqNi8FymwZUlUobG4gVAqWIswdytN1X14KV5r0Gs
QZUh1uzuFfJ6UEXSNWCdEkDw213zML8eoMRVEISUqdyPz5jfYjs3dC38sJnMOt5cr89HIT64wyal
bGYOB2AzuujDy+1wrWIO23wE3YHOqrv6qrlWEdkj4FgBgP3YpeCxxciEJuqU/a3e/DXYDVzwYIOp
65pkuWc72VzT9lGtwkEN886HC9ORcU93f6Wlqlr3+xtiePO1FSIuoagQx2Pj/oA5BJeGQGu5lD7j
niv3LN5wDghe4BvBzZv54qwB2nahe5hCCoEoAPGW9fu7Y5MHTVCkMsmeyRVnLDY0mqB3sLphUD/h
e998nirsH7K0eHIAf9mCJNWv5t8Bl9HV3J0+gv43T8xuIJMOeLNo0j61Z1y8DzM7vIIFxSX7eh/o
EHDTIH9E/F22pR++RC94XZZJFg9tIVcebzdUXJo/m44MX6vppRu/pUhSkYEQfOmd5en0ysATir7V
P4oDDC348hHwp7/XmsisD0Ljl1WcVvQwDGsGQrIJOX9yDca3Y7eswtTK5tmY5vlvMBFrA0yhYzJG
Y3FRIKgLu+A+eRQIQJCFMKBZgoaKvFxQDYwhrva0edvHm+GnOKtBtn0CIeKZgp21pczn3sEbQZjN
D2bAPSyGp5TYcKFxNRKBA39tgKAhdQCudg+40HdsWxiR5uQ4I0L28tYxRj1kKBe/t6C0x5NaRAMw
XJrngTZsljf2P121zgxNzIcqILJP8hk/ptRbX+CfvYQjKQkMUCGlG9U9ws8/+FZWxgUGOx+9MELH
YS+4IaaLERMvQRq5oCEW/3O3Va6ESV1t0kJo7MNiJfp7+vclPGFM9e2JCHwlfCL60LExBb0H21JZ
wo4QE3CoZ2jjXZHGxnSFfAgwNDFFBzFkmt1J/k3zIBc3KvCLBK72qEI6Ema9k8/oNsMUiw1yY0Ry
r22YFsbLy4yI7y8UUM0BRipL+swQ7nB1NDXgZeWBHuP0lk244pvN8nlB1nb9WHrMCPREwETYuy8N
c/hMwuLMTZajukc6rU8vk1OsTZWPc5EsaVTbH87aCaT5cyEJXnzZegh1sN7obIwpGGIwM7nBFugS
Wrs0qkMZwdpUiAtwesVGYDW+zqmomN8fCxoeBD5fGIv+lfiBF4/I7pYRBA9K9UsP/pmu8vbcoXlb
g83Nq9BBeGoPknE2sF/An5aqriQuJPmgfYRQHC+JcIw6+GV90Tg6MqlEb9oeR8EsgfBKDQIPbFDD
+dE8WzvkHry/rjnjMwrZMTpvfzvtNRrsWQZthB4fz3/bQFMNlclDlHUnocOY5zcvR3qM9hV6VOoT
yYb8qu8SkkcAWWddFotvM+Kdc5qri1eTNoXzZMnzxxE2XO1QR1/Ad33QdsBJgVl8QDRZzb3p+w3U
IJOK+p2AaGbUkVTkWOHwcN2/Z+m+fEMJgjeoQc9wH187+BwuDh++OB+unQ0JXD9I2DfHUCGE/M3Y
J5gqBQsjWA3ooVWMdpzqFfUgjznv53DwjD4vAH362HR8txc3xiasNt7Uhy0froz3UZ+jAUMbqkfK
1W96QV9Lbr959V7kjSdXsQ5V4jpWTUeWg4rBEF07/Q/tBdg0coUiMATUXI3rfzlTsIrVu2Ne5rUD
+U17Mo8zXhadZYregQnHz7TUl33pDdUElrcOZ6uBVPKbft9BrhNCJnHicBfrgX5Nnoi99dDgIn9O
RAbPBfM6QmblxonFfmTJliDUDQcOxYbWg8pv1x45Gdj31PssjXQaav1CI8O8c+DD5b/LDga7QoxC
JkgxHm2NUWeLeSXVaGhxp212JdWNj6X6ISE1VARyuhR4LG6BsR1Ut5lgQmn+M+zpW8u3RhlyNhSL
Q/n83py/c/9oLEg1C3eswCEKJn1EHmPjDodTKtehPkKHhB0CNehm7OJ66hrW8KivwJhsYymE8EJW
xxvPqXo1rPBwkITr6iSc56sz8GODRbKvj+dY40yWorjD8jD+X7jWu3MPvLDPtIdQF3e7ywlN3HZ3
k+nIVCai977POA7pnhYLC5jPy9pc123lSnCorUs49F/BuYktn/cAwja2W/N687V8Uaw9j/5QhFi+
LHcj/HFJK+zDTpriXQ7nBhPCHpKYnRQh9B4Eb3e6lHFS+yBGvbPsiVoy/qAgmlRrP0ScKqw4cOl+
SIvOqID2m9/t3zElSAJWXxp9Bcbf10QGR4HKlD5UpBwQvTUgEJZxugCl/7ElaA5GidAeOEZSUJ8B
ZaQzmTGcwt+B2f3Dzx4kiqg2s+baiftzaRJzxDKxB7C8EjGKNuRDXA7V7pzPkrzsJEBE2Cu0u80b
cRFTLLJYQHpgIhv+CFO0AzROIWjlKwLWvsCUq1tAk8ycggVKo29fAYmQ//gV5iKCjmN0jKRGIu1F
vQWCKXOBfo164ro4qXPDfh1JMVyziNeZjzXTLL4cquBkIql/ekXuLfrsTO96npWxuWTCMWvt/G4B
n8enwdi5qxQQ1rW0ZkJTwITMOomUH2gZr9BLcAarhzi08y7LHRVuxVuEbfSWt/bQCV+/rwPz0PrA
HOPvgatgbhTWmlwVezbrDjOC4v63bNpuFdKXAkzBseCl6o3wKhMuieD7pCVst29wjSCyxyyLcVR4
s/UWRg0MeCYIihWg3QSW8rvaXo33uw8KvNp13QUHV2wugOvXf72QCbozxoJ/6A6PPl4GYJcwSp5R
OPenLp/umoi+BxN3H0TQ0JiVWOqckeTzgJ38i1xDhuT2dbZ4J+0CorI9+wQnZfp38RZXdwEWK02R
QxFqhOsIV3Zr14rVNowAoHX+47IgB6qHmDdGKCS4+7BTJ8GlraaaPC5JIIz6eSgXMRQD9RoUf7DF
iItMYxgeXB3Ini9jFU9I+3eZq4mUJRp0fnGyvAVe/HEzgmM9+Edwa0xLwB4mEXSThP72QOWH1z4M
0OGkVaIJDoqCiAfOXBrMW3oT1ryEP8NzwvZgKT/yuZRO0BnQJLPkiG+ddTbrkPVHJhQVF3fMC+0L
/8iEG4l9I7gJMI1AVmEZHO+NBXMDkpP2Wl5BIT0D6rnz2w4uo6zbfK8rvcTd+jnh2REtoTRghjin
Vas5BSgKMO0Z1cHvEWT6LEfIRxgZ/crc96mNOSZ69JyazFkGWuvOhcwd9ObXOD6nlz4ftBS0VC44
z94dFfmiR2VD8YisAJAZECQHUhMCLIhsxSJjhAqX1XtkTvVHe4a3FqzzGhcxZvEzco188jV70JJE
mBQgK+2DSOvphPng7Q0SUswLZfaEcwGbiJmPihHAG2Ki/sFAFe9Sd6DOyrddcvcM1s8ufBIeAbku
fM7akfCGjSicEKaj1D3jvP94ggida2NpTNUGy8RIT6nEzYxsG7UJtBShP5kXleo8Ljvm+fdtz2XG
/m+qg3Jizgyq9TMk151DxeW3rXXhyP/U4BAPDtunI0AefX5+Ba61I52pxQZAqN/p+eeMWaCSVVb5
oGHU6AcAFeTFAC0dNFN7UzAMRhP8T+V8W+7b4ZjWsHV2xja1iuk+6luLy4K9v+gT7wvGcbFJnwDd
d8e0lDMDKIO9tRPi9YKa2XkAMpbrXTbPT+7Ai6ir7M70/vqbz6ZL8ZqG7KNDkHP+3jc3c1vc7iOR
uhksKFJSW75Y62fQ+Rxx/AjD15EdqtC7gJU4jCpbXLBIcHqcAe8QJmDMSLdmlV40Fomgj8pDDc0P
Gu71nz3Wv049iwaHdyKSqAC4CNo5RA17OPWAgFavGbPr2dfATefx9FcPzq8Tccu3Bv6hZadU11b6
dlRsW1w8L56gNh30eG9cnPbq09oR/SsSW4YSkr3WKe7JtUIhPIDL5Va0LxgUnq83bjR9VsgiRxix
ASYaArJSBjEzzltkXHAyoX4BeLs4fm/t+xowdVo7X32WCuvonLaQ3YFyZy60jfMlHWlO7c6S69nL
yWeme5zTQMb4siKViv8eq5aTF3KvD8SQbO8wTuDGKE77BD7+DV9LGIVvqnOHAG4xsOCw/nHLjSjH
hdTtX64gCATIKaFlBf3EloNEYO3CzBMOwfhQJsBy7jLzvtY89/uh7+4idK+Lxzn4jSJiZeFH+MhC
Bdx+n0AYfkIcyjntwd0jZmqubwwFMnftMMnCZeXeG0qzggOG94UezQg/ubX5eN3kHmeHO7RrSBa0
rQg1AwBOHDZMJ0cV6OrBUpgop6F1L/2KVs+WvkPDaXvI39yfDmTYE45utHI09HDiTrlIRBeaWgyh
8Bnrg0fZz7gwnd+0ZSLjzLTGPd2aNey8Kp51G+FOxAZUnAUWJQFwHnYOuKuMhX8J7O7a+psJo5bu
X3yUtmx2j22GAyDy/vV9CnPb3lJlKGWofb3HY1KbEaISBQtbQA96SJHRMVJdhtVMd5g0WPNnE7D7
cdoRfF4uSJSu1apwEQTcyR6T+KvcEiJWBd5nvRS5EwT00YW6SR4wBMA9EmPgak1HKkMw2oqQjekX
7j4qoODA//WG01cr9rf2FcyTKmoo5keWNGXAK7GlsqQtuee4DGcQGeTR+ramhvrr47kLTeDEAD7J
KVTYoLZ40SlU8mojya58Q8aGkAnJLmk5vBT7944m3yXiaRczUkmsMZEPT9EONCBwAGqmBV8A8b04
HkVkBKPJZTVTeBdAwGEq5RYasgS+CfDwKVGG1UzFMZUKC1dk4q8Ga9E7C/YO4x9hOQH1XJCMnErE
2MPf5N4njJdrCsz2yrfB28OCEHbge748lFBxQkElwm9cKshOFOa5+PpPxZ90vI39Pmov7bgdfFb/
iKFJAu+QXSfcWs6570/ryLfOkBOWB/gLjyHpshiUeksUr+jbDxMF0IH0CqocUi/CdBdO2jH24/A6
f9aEyhGaQ1gwirLnWIBjHF4D8j+cZjqh4iImk/3C3loyHzUZRtCU/5zc7ZWYnBT8ZBVXCX4QN3cC
01HxwE25uQXk70JZKQX76TmbvHZMijBKFd6PObMUaJiriWduIWWLmUfy2NWn508QwPsu0zFRZ2Wn
/1g60yZFkS0M/yIj3NGvmWwCooio1BfD0mJxwQVQ8NffJ3tuTEx3zXSVrZBknvOed5kvhhH4lg7b
qWWCrlzy198tSZtolOwOaiajXOGuKhnIAn4WTBGMl5p5YqFN8XzX9A/agx2kEfpWxT/sz5k6XXeb
PgXG6IgJ6kZZwit1F39IaVD7iwp7eX04huK05wxGKUQoNBzhi89iUWcx7ERF8MB2mCxZ1mPuU/40
mo2eqLK6jmLjvfponBBlPkr7wyQNkRIEEtQm9AIMxhBAMQ1COaKmT4A9Pljp8okt3x3mmonzyII0
BpOpj3oEF+83xCrSCf54QBgSLMACLnAxLvCCcqP7MLHLwU9GXVLlqgtF8ieHtKYEQeAWN5bR3mJS
DIX7Tj/NNfgXSDQS+5v1bU1wosO/YRnDZmXbfPr/2xxAeVUpDMzM/hGxoEYTLQt6wwJb8PsPL4oE
DQdcugaKlAHE95xHpNDBmr8mD7W+3y8pzy/2bte5KHsDItJmlOOqVKcS4rqNuQXXvfM2M6yxczpg
hSEp2OW+4oz4x7qHOu4+jXsrbwm0nJLHYApagmKyZr9R/MpG6dtV9iuOrzAh51VPp63Wwg1sNY6w
gUi3/24rHg+z1QgDst9mCVe8Tymr/v8cZjoarsOD+JqW+7EPzPnHokwWAOt8cGSSP8xy+VKxQCEz
JqegJkznhbU25lhHlxrAbbvGp8XkoHpS+U/XJzXXdwv4X13BzPPpnmqVvOxOoXbbTPedAMMsfaR8
uNEPTh8i6bq2u9lxllHSfs2z8SBZMskXSnwsa/Ujqb1fJY8ohLdxNSgVCufa6t9UFjikmQf/kUv/
SaD7xHbGD33vRlOn8GPO9wmtLYZr8bRngf7CsZjUjInGzG1ULw1L5T6kSe4eYyYjxvZONWp6w13s
dz2QMf6+sitOinXc4FAiX+ikQJF50kQXeEilj+x9O9w/jHyRsUkvnPzkfzLjUBjs3Oj5M1zOrDHg
rl7M76FznuqOTwVGm3RtxRZi0xbPN4F97GlZmzHeAjhfFYbjcHXoQFwXJujV25TO2AjCLLA3zHrP
MsSX4KNLjAaDU0ORVbH3AKuesfSElT8Pz27r+YyPWtuJ4BIK3PHUEV5mhg/pgKTOQQScpPwRCzlV
id7noLNM9ppA/vCk1CsaC9m1W8yTVD8NaVXwGpGnsLO0ya0udptv7J4RiY1E74gyHYIGTbL1kW3P
Ac15CGCbfKjsKAoTbax9Ily2mH8YS4jSns4SOh16YRRWOqtkcqYbRSd+N4qhnv6iS/ulo0OyWm4x
HoeoAfRu7X0w5NccIC6gpR6BIT9RnChPyOSiJ1xn86SdTifKWPwLM9g9UWbTESilJ8YAvtEVks93
M/k4H97DAHyLF4aVdLFZ27DEa8cOmj982WnJJQ1pBHS38g9hR0eJovK9ceAGQKYp08c+7WiAvaVy
eCIMRzp2MppRCkSP6CH74J51IcBI73EqD8i1aZr9pxlypza9rknznwRnA7sjWR18p/nxa9zdQvyQ
LhIPE4A7tu4/CKIiPcLj4Q4qqLA3B4PJVnFvUx1eh+xr1JnuS6Oywhz856uHmZi4vuY4dzPCqYTm
eNPeoN7Tit430xBefsfOrNN1bnO5WM84OBi1wscv24AHM3zMAxiu05GsmQqvM0sbLEf6HqgS8TSd
pxuMKefYqPW68bqXXbfVX/lyoDS/FL09B2xhOrb38ydjFgHH5Oe6BFWjWL2tstPPIncxW45u2GZz
0r/C3wGlzw/nC5kKcA6GV1KB2Lmg9QTnWWWiVN2XwoX+Iob75fNi0/QiERV06rTLpNlyOxBL/VOY
0+5vJj9jlHOpoRLf+K4NIDsQFeg85yJil1L0vH+n6BxC+1tZpKCFAKxRFKLOAhRH2Th9rG4EEPf0
X6VNE03sHuVR5XTAmvyf96wPB5lNd7dbwO5mF2SeRk9FvqokrbMD5UXxbEiiwOpZm2GCgfzlBd11
Pxa/PabYZG9yinOWKrORN6/0S0YNLgZbNTJfD2iWJIIlmcEMgqZHihzmT7zvK5Wf/KnpgQoDshWd
bn+wRtnLu4KDBX1U0+Eczyks6TIKLAIBJgSGT0BRF/wqYZC/dHAbR05q6UOpYFl/QlZK8hH01gO0
CDQmjDfQaM1W5gxyK8XF/DpztZ4A1u4s+hPS2wfIhm4L+O4d8yb4BBeG33Qgk3/IBM4G5k9OoQgR
RPQUkf9K9t/iFTYuQ0JsgmgCYMZR6cF+gfr9iT41OL5RwyA0etvnHwO8m9XSQ90Yc/wbN8GUNmaw
lQEUsa+QTMfwp3jYFnPn41l9dzWwV7Rev4yeyqgn3mOqGpMERdz8LmLRoKDH6iBTVuNnqIpA0rMF
ZcdgpwPZtM5mEFa4zpBJcaU+p0xHcWLMLxd7cOxNLKBuQkhSu0/17d5GFHc1GOXT+FvDtd/P/vqY
oHy8yZoQHL37JjzFRpMu7oU8Tk54lJBNsFrdYLiznNFscrTBhYQmriA5uj14ZB+0p3bymhMkpedQ
Jbd0zSvivQfi5PY+MtDq2bDVQfVHmK9wanZYh/ovK+Eddhuqe3TAvx8erHFh9JTW7U15pGdLRoOU
KbU6vOcKM2XhV6h18Z8wkBh8Vo9fWAJXN+2YmUpcJzIIi54UprW5ulmzP+gVZCB24aOuYL2Biljm
+vfXpDrpeCeOX+V/BNTGU2qzBXOYJeqNnxqo6DpeirPVhbaSjm8NKRVtj9otOCa5BGRvg8uexqvR
SJ5OQ//UDmZwLeiYF29Ye4oV/4qhX5dU0J8L3hNfaj28DbDJh8F7kzBWVJfdxkfILpD7ee/5HC7L
R65XSDgb+gh+UVRwin8cjLIZUYS9mKup1BlsVxzgQ844Fb11Au/8BCpMY64vFjjKr6fmb+PxNqCg
gEg2v7Ob86BC+JdCh3pupFOj2BPEFfPM4Et4cvoJ6zoR9QuVdqnmREkFhRGlkz0Y6klIlYKzCyxg
SKVh1+6Km56Spoxzb8v2RQEAvfFd0OyVtPx0j6pX4oHAuuipEv5czh/2/6vhDA6oX4Vz7+jhA1Ud
eINU0ptxMbtafA7Ffvg42DSIgh6k0oNXpV/PFrorEEtmLnPcQi5OfuilhotPBjjh0OFdradiNJAD
CviWpTPt66/ZlGC0XQ2J3UPWyfcQGsQzzORHkTjZzuv9Eniu5AukD2K+D6Yir4GF4QUPk/y6rb8L
WJhq+waMAJI45wzaMH6mZsbx2oftVzPDFPvMvHbs0q6ZkuotlkG4ZtjPVhJw/TQHRJC/0EK0uy75
8bX5xL600pFpvxrrNpqTmxZkBgSs1OS7qG/a0AkKVQt0vE3HpkF5e/MdX9iduBVOtWJqNvWmevhq
OEW7Lme+XUwMsqp0O2A3Q3Ow2Km62N2vgvLD4tOccI8YAqwqwhJ2DTlvifDuLzfBsTD9mmKtVspw
8rLqt69C4Ag85/ovGt4QOg1xmNiFUgPfpMEOO4v4oR+7xWkpNxkdWGoVND/YRp/qt5WDv+byS+Py
wP5DfvF7/eLDIaYJPlFvS8MplzCg6/ZrZKn5zPWxqt7A1AdOPNUwi/V7RmFElG4YWPMFiCDTt8yI
q41PQ3cTeK9jroLynsmockO+8mCv6PshLi0tFq37csiqoJQYNNBpcCIeyMipAt/YL2Aw9QLLi4kF
iL5zaCCx4e0bk4lrccEVWTm5/yNma/fTuxVQvJW54vejw0+CQgVngUzkYxMct3GZ6d7kEVQ3DgZg
pZe+feEke/+DULv2DyN5GO6j5jL76B1GQvju+u1QdqBi3G4YO/aYpyQQmaZYL4pBJj3DuRq47KpZ
7FTlyKsPLo1461kWoVzz1TG1rLhfS8+ztn9/EyU1sPhoeIOvp1Z8xcHV+FeF7cXhbENClZHRCb7S
IwE4pFTqMQJmG2OzwLSb8aftxJRsz4HnHfJYAY9d3e8PvC6oIf/AnxX5Om6M71P6Z23nU8gp66zQ
6WNpG9VL9gWm2DgM64eXwMzS2D7goPvSvkb20L7+RDfq/698bQ77nZYcQvQXoeP46RJbx2HoGQqy
s2XgUgW5QRD1KN8Npn7M6TKmv7pB30DlCCCycG66b3jPHRESM2+886OD3VmGkcMlZSFKGGeewavG
XxyKAYO/XFvDj2S490P1o56ngjA9mG5xiXm+vOkKVRt6mJZbQ7GEVb4czC3Dr/t6vO0zYmy4uzf2
2fk4htBD293wy8hd0LQrf5Lm9LuuMZyR550CbJBnLtVJRHythgLX/BnhxrIkFm1dKtMh0NTe6gLX
RXlFQq6vzT7zhZ4+PIKRnxmt49Ps5wPhT7s/98x6rFqvPCHVb+d4gjI/5enR4XvSfjEq0dlzdgDF
KzxHb8Kf7LqcmmDe6RuRF/X/Q0QZN4OF6gFjiqy7GCSEQQ82A8dYTqPtNs7X0OoySdolEy725cU5
SDaEAu36Di6DshefuH0ht0JYXZwjIkvEtxlqgpXTWOoU0NWwabP7h6i5lamqrgKGESPVgWRZSZdK
WQ8bS8ZTy2g9NReGGpguG6NFS2o8Jvq/dfTE4XYeXvS+oEf0kA27nH1c+g7hSF8YnsKXnCY2JwB9
Eb2TLaWjFgfPMEfP6f2Rp9TUH5JtzIuXykv2+ks4qiLteOCjB5ayMGrmvXimwsjBf9RTBvpsPw59
4ZP/DcPwOHlLr3E849y16TEjp5CdGdvu/akfnId/YOdSTST/Nn7Eo/Xs62gmMGNA5ZZUg8B/4MYi
GDW0EInDZbdjDnrOAJrfmFxVuNug8whDxPU739vH8RoUmLmxIophvwwbieN+5PPe4cd7kB/33L0K
zphkwEZgnbgv/XjLA3VbTnYjkEKWDg6f0zl32fhA2pvOoecvVeA7r+EJP5UcqswX5CQX0vdIVZgB
Egr+xOAz9SFYeoK/EjjNZRhJPqP6Ytkuj6SZKuZoQC9Fg6/6NaaaEK9gjMLGSucrwgXriBSdpTDk
kDuBwStVzBehz3p1iYZIEMTxT/IESSd8zUN6RW65QTQL5WLdmbVU9xNzCg4G74vgRP02zy/Gjf+W
/eXR2tsWURhkDO20+9IaBFsyEVdjNI5cq/FyBc/tWv9NHmKlSmEgXlB8zIjkLCfu/SKW1nh5IzIa
9OxveJp4f9hB9mkBmXLZX9Bqq/tRCrouFBcCCH4vGIYx7KKi+ie7GhOLDKaVQl510MAUZC/y1XuI
Re2E4kOcyZf4ElDK+GQ679/XeJyWznYIY94yuPfH+IM9iKYyae/eGybcxfQa+BIZCmiW8Zdd0a/8
A1KVHb6uakd9p3MUmpOzd92MMWMeQTLfkvnDehwzgHnC7BAW2zjnFXIFahf2vNELU9d79pDQeLGN
9TqM7QX0DkVQL4Qx7vBmm9fvW+be2MNH+bqXkCm21w3Q348mu2EKuL1qB+x0eUT9y8r6BzS2SqbG
VVPxmsMZJMIvz0efKdwAHm/WD3isa2BdfYp8uq+n8S11v4BHbdi56YdIRrwjlajSutlPTuMH35vu
HUCM8ceMCfxUOvnuEYATgTEcvhuQorjmD1jgTtoTzsvxCwIqMutw153cvISQA4Zib3RORFfo7494
gdXIK1oRs9XECV1sRx+tqdIpyjkh33Zufjgqgg6dOWpxFy4R0EBXHx16HLzluuHo+TJt72a45CKu
ml4c6CxV4j31bmhB/5nKQmmrii2BwfoQeEYfrY7Hr8+6qqDqzYaLckeh4EONRnwPnsh4ZFXYYnuZ
CTV0HHHLsoutqgaMd4HgxZMBEkwpq0TyoWFGtljCklX82f5yBRNYM5aljlBiHJaAmI0ctXIbt4zy
Bp0lDziWgXcXJOey7jnkvCBdzlNr2xuJKZNnRTVQ9GFGoZenziCwkzAenJS6c75bD9R82Lyi+Lq3
hGh8SxPxFd76o68ccDbI9x1DUF2jkevqOZ6GCD2ISpON7xQrn+RgcRvNHlT7qbqOYXiAlOYQDEBK
h39/s30cvgAzyfNXbcJfg/JLY/gTOHATxv71L3SoJLSEM+r8NRqGqmY8HkiD4xyTkcvCgZtGfUqh
T1DKnb8BdpBlX+1DQR6II4feRI1nw25FL2FfMPS+r14N1lNS4U6pGeAEWMgeYjsVJDygf/ysLw8F
A2UOl7kl1IMunyOB/gC8ysCSD2rfzj0pJtupv9owW7ucgws8+8cV68ZUYXMfNAyyB3pXNealpcfv
z/HBEtoAO6xN14J+NcBw0gKEiYMLiJjVfDBJ3UECIcusMVwglf2QLkEp4XuzzXB1Kh0mB4QjitrR
sOoQzXGz/7u7INnIpZmR4U2jzwtyZzQJVFXimDwgHpTe+3RO8QxePV52kxqwYQazExqtdIGFXupg
N/EBEwy4f051PHv4Emx60JXkha6DaEI+2pZxMsHsyiIBeQh9jhqtwCRgwKdRL/EIBR+RhklYRbBI
Atx56eIAdnj3AP535GujML3xjnlF0BuiJfFacd3vSWW802GPP0DXSanBmpoNYVzUcvKF/INQhNx1
ap+b5sJK6OL5hDGSsogAZdTTFSgR3TptHPuT8ZOhWTYW5+PUHXVkRiQ49E1cp3oq2FMBaK9HjGxS
/QgNGZMWxbe6bTDagIpyX9SUwyHmJuhDAOzLDRNURHIJn/gLMpcnoFDMWRh+b2oS5ulXwM2g/uCR
YBdH922OxBuuKnwlss5uMC0apkBy0zGJleGy8scMIxSFFQqUWxXRJLdxMSWB/KTlFssijT+9Qxdt
CBgsWxLrpLVc2kxmRfRYtjbr6CfCe7oc2pqpRgmQqvpnh+FBZn3EoCMG8di//dKRv4/kUccdrwZI
v+MBqPMeNxUKd6hsyQk0hGrnF7kAGPzz5TLMeEwd2FUdWyMb6WVkiOChdn1kCrMC5dP18ABHIzxD
lOiw3BYo5Ww0mhHUv2G3D4YBVryXQcqjc5btSy34sQ+Iv0oy9eBMVEBTEYV3niWoSG+jC2Ndb/6I
/ytEfTqDx2IQtuI5VUFpqmBytqOSeiI2DpHafQWWJxnwlhkMfyGz1suR9PsjAEPzWdrg8J8dRahg
gmGH3eGs/zYVOvHB/BkUQX1WWPS77hWCCM0TNGWDkENVbTNhhJKFKs5Y3+d/f6oKhXmyXXE+Wioc
OUY5y+vSIljL2bAjViWP47WDNgWisRwvr8Qh4ZXfFeQHzwS/wyN6A9mgmKVkD1Edf/Hb2zKrRdys
7E8gdFNhAtQHmw12K+aC/AlA1t+/DD/455YhKTPUCNbia7EuoU+KyfK1vWNUz2muFDSliZSza0E/
VSJfzvibnq32UEHGR1g8L2rP5kx9kxPEhmYUvyqMePBUNB/itv7XwlKhqp+DhviccfUg/vYgJJaz
oel8kJIyUcSzHDrt1QkfEeMBjGqYDRSy+VhgXB+RRftVZ1a7echOaJ/GLexEiHJc4mDEzthfETJR
mWiYuftThHQsDIRGZ7KeveGqnJj8ANvCyMH3IcuPn8K+V/5lQNodMMYl6N/17oCAq/2bcXfnBFyX
6oM6HmI0cuZJGv7c3fE5wNY3X5TutXFQtW7Pd/PbAtrwPm4jq+rYn5yHFowCOv+Yk2Y6C0Z0+/Z1
ztkNoTrh6l+6QsNWAqtwYpvAlfIFCxZ5rFavb9/fd4omQ/M0nRcrue5p2Lt7yRmat7n3TwAvE+NU
sxtD6eSBOAGPRAwSBixzTsb7ksZo+nfHhwMVo6ggKgy9fe0AajC+Fy1neK1DIMWl9MaH3Qy6xDAZ
W+PiTRoT1cAbsRMwwHCxLTYUZKVH4RUjYPLH5qFoZ3UJDXWGjvLydhE6E3Cbh1ejmZdnArh6fRJP
nQde06eA0+VpQGjTay4BLue0vg91EkwkHQ0PIXKXJDeh/5HXjlJWsygHtz1CWUh9ves1pGaxX1vt
wtrWemxIPKztzgzQiIFhkW+memcEPz1AhKwtb6DJ8nHWa5pOa8BI7yPaxqsa5/mGjw2bRf9sUxq2
VjR/5O2IgukBbQBQloBU/UV0JTqc8vzfjXYVB9CBXiOzxqB0S8gJSqErI/cDErg6ah8Z/oI64W7M
4qYxfYlBNGbkduYIT1g5cvBx0qd1ypAt0UKzDHuxhkDihvrk6xWZnU5NcrlULlJYskqoLlJ5fXuZ
CwMPkFYfj618CvtFG8I2k2MgoZzx1j+bEiWtuH9n6eZRWW3AhrdB70wLx3H2xbeCaBboDlegD0V+
VhjzQDmWKJIkR5vGQcO9YMfmYB70PC0T02ZZI+eevPglGNzZ5ggDm/CiUybbXxPyAug6cDH5xEwW
AjzuxwZuEB0Av/FcMU6HHDQWJ/mG8ffixdHScZjrcC4z/pky21/wxhj8oqCGMDWxKu9WMm1WgfUU
Coq/IDGbnsC5jDiGF0NrbCEtYBC7qmHWy1NxfPc8zhE99futsf9hsv+3UYlFKU75oxAdM4WMqlY2
TcwDzuXJceiH9BYUMkxSqlUZcKnB53lvyre4UGXADwZHpJKJX8B7JvYa+A9u0aCmUDFahtpin9xX
X71+64uKYSLjE4B4IoyoeP+bo2PUlfx7DY56TPuicsGDFiE64kmUue4qgQfFyP0c3IEIdAQzuPZq
Fo+EbVMqFu6DE75B7b+CHeiP9TruQjit/HR+vO2eu6+DmnHtl+tDneu3GA3JIoQRHQAi896M0YyR
6gsLzY8cG9QJjVe6z8q/YgPMtjK9rXBG+e4T6qX2eE3/MtK4qrOfkv+XIj7kWeAs07P9lFgn4G2l
MKg5paYzrhWuTJQQH/m9cgji0yq0Jd4PgEsG1ObMeeYca6lZTgLCm2qlWehDZGLLXnTt6u+B78J9
0QVE50ogMsFOmALquIe4R0SmPqCu75ojZ8pOBG4TfSbEI+6xd3+syrfAdd6BCzzZsll0RHhm/UM6
j6ZfOYoizHEgl+l79fC9OJQUtgbjkDk596PDmu14Z2X/iVKiks51LHzEs9wKTEGeClpRgOATs6hT
pwud0OiwuLmpFIVQEqi7Wgk9DF8oZfQpqRfxsw03HW/AQ6cqoBBEgbkMkW4OrGQoRexdM7TKUHBj
gJnWvXUp0Q1wm4BsQzjUZo5dZ2118VYY6JC51YMHSVuFskDpwB6twXkLjwLmjZsRzyiurwcgb05m
GNJneXM3kJwGOyQMDDFuSphL2IfAuI4wdGgkAEdPHXvHK0ZB8KARdFDmHYnsE//8DhnVGiVjPNRX
LFsKZfjyl4jzTMPtGhQLtWWFNIqde5gvEJxwQi4Kef8kgRZ/KKL/7SjCrAqx5llIKWZ/YCFTpuYH
UFPL1YPQrhQUBLcCrABg+lDPUjndcHxzdVhPXxFM/MHboCWqc5NXvrMbZIaKBJpUbn8QId/5Kipq
zu3AHrR39dMBEw7mpgbMpIbfehvyOnxWDRABrfoTLTlQpfRywF+GKC8Fv6Uhpd2ZffzgcWaBudXi
BdvqYlJRgxXfopXYWp0AYC6+VGALN2/bW+3NLWTTjVLk8iRKGmrejCKbY567I0pHwwOA9DO133a3
A5kvY9B2Tox///hOROc+1a8RLq4TNxrSzqIypD+2FKqU63iSUY+C0oL8et3KUllBnWCyk34m3hfd
gQFi7I+YwE7uwu+rhMjLIpRA5wpBGR6nh7/XL9S8LFyhF7nxbXt4xGdiR9eoUh4JQI0oEM2L567U
sxuALjTOpjW8z9U8HxAUt8a95PhuQGTinowoWXGa5XMC93Lol4os/DJ4X0p7TH3med1aeDnX8ykP
zC38cgYACkzLBAoIdqAxSaB1J2N8utJWmpoxru6wTCdvSM7Y1gOFaTKdGZ35KOjMP9D7GP5BbgA5
PKg7yH8agwBCDJk9GXxWefYn/Cmgn2SzuRvMqX+K5Q/TTRdphBJL2Vin8D17UxgHA5KP5zi2fe2I
5yJkdEVl85xplJQgxgIIaovO8Yyv0ksgZl0qTyBOFTA/UM2f9Tmk1PY1/1jGyyK5oIzmwkGw6HTn
ZW1NUuOVjFO9SIiXAgEnPXKI5keMR7JPj4GNABhSgwhsC1aVPDDQEKQeUQZziuMTy1xrRL2CVBXR
TcqMZby4w1ET94/7gsh9BUb1mRq8NgoY276Zd6CzmaIpAuZQ4xsoyIq7Ez+YMzG0MLJkqC6Siofc
qqyaW8zIYPmke9Y9bpTx9g/nRjde15mv0rR4oW22oUtCIrUW1hienabAmfjjgTDBoQVRYOZxaHWm
GmlGvY2WnXsJnuH6UKc5zF5mTBIv46Cuntnwm9SK/VTWZ1clRWLE3PsLs2YK81TmPGIjEA+Q4XJm
xE2i7Ze1DmpjdFq+AZ2UGikgcA/Hv1ifEHvqtCFhPOD1V3rl1Br/w9aAVzzR+7GMkQZK9SoMH44F
Y33xPfDtvBVI9Iglma8+C5Hc7jO4M6l1JgsU2iwhSxNwIS7xduQYTDrGvxMasb3L4la4O64My7+M
lA+sGffLvz9NKt8cvVSjgR1TAy7G5/Ri8myhz2MownDmu7mM+FE45t4dZwUA6YAHshWPO79A+KEs
HW2emUU3s4yxoDriP/f3MPj7p07M5G7JXV+vXoYVD3dqyfeMMeRRqkpOpVRPTpo+zMxkOgOuZYNl
3zgF9hdMV8fGn3NK+vsjkwT2BHrSzpJhK4y2SDGZxqkycI8osSsRqCZeKUJyHM7czAuGKwDZSo5O
xLzyHuUtDmVIt5GGHHEwgd4R7KaOroAQlNoDG0zpQmwmlVMXe323vlk7qDA4m6vB7j8t17zClxLn
CJO2ZdGFIqOkU4WHqEZsgFwWVMCqvbY1/Z8pSmCTvwQKliQu+MMDGdHUPtWIq0ULFjGFuCtcqIGt
NeEUywA8FFtIw/xMxz5BgtP0ZsV+9R1BT0tzk+qcE0ODaDJvhgBsdoioEWkpOKEdhA20jvuh/E1p
K+mAqPdRTbX28+FAVcjDN4rri9Fe1qN3fJ+a2X1VKlD2E/QuqH0sgpvb3GxpE1XmJb+7YdIhe5j8
7RuHqD6lKb8GWvnTYbjy+lMf8jk1u63X3eZIf9zM6ZyXY9w10H+YDxWxQ+JAvihaC9ZAym6lDUPu
NcQ0DM7GS0X++PbdqnWqi/uaT0bE86BOshV575E5ef8X0sHLel99ipN7DVZ5iWn68I9iJ1DV0dX3
OSC+H4NVCG60+JygwKuthP2lz0bNgBPCj4DWFU5zvug/9Ii+5a63xF51wLDJE0elw3d6veTgf2bA
GTHOD9sc3TNFmbzrUUjb/PxFmcanIQmLFlV/zCseQxjDlZl1CWAGlYLxBP/V/Ojj43bPJslxgCbx
oawoRg+FuC9TUo04k9QxwamoWhReKwlpqKzobB/6OUUfJXcAfb+AmLhHVZooNRiFofcx39+5+sCo
XvaLz3MOogusPHyB+O8rWe7enN9eBRuTbQraOn/rF7RhvHoRNFLO8q85cJB2wPsxiRRnvBwbjMLY
O9UA4Wd5VCnzS+btWLApuvt9DvC/Xy+PFLviA+LA5sMrdmdvwyunwosf6jjEuXLDzmhkbpfohRX8
ux3pUPDOH8RuUaSoff8tj+V+zj774nBrPcoUzh8myQ/foRd12JglB1thne6/eGShWZMK6Z23bo1Q
Sk96HaHNLmoYSOpyyMSY+f7xWD3I2dNYXuJLBPKfmhChfvEbBT1DcuR02HJaeAZlD9sTZRT3bJEM
aQtvx3IKbjVUZALmb2dfjXjbxV+TMikyKoizlzXrHLn0bsxxo84V47N+rFB4m+Mr58Hhthyal4nN
n/gHf+LSwVKU6aE2w79IwzyKU4/xKrnldxgD7JXyMLYZt3GoD+ar1fWC6R78KWEtvbeBgNuHKbF3
C3bnxvKBxfeL6c/WZ1oeXblAUZ95+mu1f4uDmuVocrnS7sy9il9O7yESFNbZbe0ziMSxihgFUCxV
uVOb2TQ8bHdUp9CAyzWzJ5slp+gS7JqUb8n0btZ9HhuNo0+gJZmeFQOieZpDJq2VMcrmRcfvm32K
8mr33qSnGwIgZiU1AwdN979jatglzqdDEY0iEBNOI+aZtRwkHedtjTH9LfTf3G2gyDxu0vwQs/mG
4N8TszSwZiPoAE8yA0d9kXWMGP6HHI5WEIRv+gO+jncjTM+opxRfd6bLz2XhZ1iW9gjo1sti0W1w
g+Bnuutiqh/36xWnmFikjIMg2eJs2cCEb7DbmcDGu8KSsnordbmFX81h4LgH9eB75W5bMcqfGtwS
cYnOykoDRQOmqrPPEu8XyqgskOEZ3RalBAU1ow5arPAyESH8GJ/Dt7+L35ioo3M3y+/yDZV/qbIQ
97Oi9bAO6shebX41wWwnoxYSlwaOr4DPxdudV5DkqKvVyyImipFcpdjIMYL6vGyeX+aBXAoIL/8m
N7hvSOaPakMRI3iPPesGNn6TEQ0fVIVtznYj2f6TCwGKiiNVut2nFZ7pf19XAw9utduwe8fsxjam
E1Y4kuxuY05TnwlPKiWnM6VOx5JRBdscfvN0Gd5MiheP3lANn8t1rmwOXg45aVX0sC6o6yp5eLMO
ICctClariEXOvmvE0e2pY3GHt98BXZ5aj/mCcPVfjkUaVDR5bHHb1FuS5CllUm5JlyswRQbYaS/y
E7YzJz0ZqnFYJNRRA+mH5N6rCiFwKivKmEHtb8IGWFJKWj8qIAHDRLL9uD+QMWB0xSiM7SpgaeTS
g7zMe1CgOpdj8mUMyBkRK0/D4c53HKhNivyNiSC9PheTk0cm1yj4no26Z9DyR6CqNPJj6z2WFbjV
VVMnisKoGFjPEul/E8UCgPzU/CijY7p0jgw76VNIQC3iIzvOe2NE0i5dUDZ6fZtW7B99zslsPuzF
5NWyC3mJXzJx6RyWCXeoXIQhb4PBAt4YXKLrTzMimv7azHJ+4wNhY9HPTHzDtljG59DR+X7LppVy
sMuh1KceBnMAfkeWoiuBBekENimNTOk44tg4cjEUJLL6B2qjHMTE4W2F17nbK7w3nsTYgzAOww4w
6doQvB+rxiLVG7CBS3L/fWK2IBWX/fUHbnKHd1/RzXOL+rhqCkiCQ3Ya4L1AzTM6Ln/9bnc7wIBh
SsN/AsZQAHFTPkfcJFAxNGQoX0DuIUKJF3od5Y3+AtNVWEWJrkihQ98TPwVgjggY5Rim41Mxxwsb
ak3tfAIqKBBeVBZKOM3az2vuJJN2BSNyCoghmzFY3pMz9+EAl9gJZ45ry/C/bdNO6etPYNOyN3Pn
u/PyZ4LbzgrLUJ9JTngR8OwUdMFLQKofCafrVZQHoUzcDlJ6sw9UsYQO/FPpXUdNy4bIURW5zh6r
K8FFKe2NRo34bPm/vRkMrh8HyH5KfHpm6VR+PbNg5+TxxkFQvGf16rqk/0mtOfES7fz3Z6xEYL/F
QPzMLweVETi0XooPPkJTP74tx3ejfrmTzq4s7Aa44ml9elE23Zw7q7z1cLdQVNXkKvMJn2Rf+cNi
poYFdgCvMGRcO42B2YfQ6mQ6XSdBmIBqweSst2Fx54zuFKuETWSZMAoa1v5lAZ90P5ypAK0IbmDm
ZMZ4PL9X7utiPaBm/L5gk41YskwD3QuT6IkZDn+7gLcR22iDFmjPFtJSwcvhb4cAxQyXkST8zuVB
a/8bcdAcHIy3Vcm0kko4/1ixbSWcVCBaZEsNRYjcBWweOpAx3Ti8FvjB1Lsp6w+IinRalCgw/gnQ
YltMNpDkn/a/epgCt+uqsRQ939PI4QI+Z+lHPKBH2DklJnvZjS5t+CSNGmAPylB8W/7rYWhjHRo7
HB1Ug1ryL8waOhK0/3MHdQI52B7zaRPzCHbWVufg4oi/HB2/ojQBx+siVTCLyI4cuhnl9+Vzgjth
xraLcQBNow8fD3SezYqSegxsMgb2A7spgNVKmBFw/DFrZbfP9elS8Tj1H2T1c2izdlB3RXDfBgnv
5A4ywJNwspMi4Mba0NZh7P+02KhgWy52m00Ay4qdjh0CQiuCprnr0lexAbLNWwwaAuwAFcpdfYKA
fLf/sXRmS6pqzRZ+IiLs0VuaCQgIIirFjVGohdj3qE+/v3Tt2HHOv5tVVRbMJnPkaKRQuLjIUEXA
BHDjioGFeAXBfMCKamOh9cutWZ/uhLMA0JUPiQWWTGExDjFKmc++yKUhLOeOpAcrzxBvMksSDwjB
8o7BpyTSw0XTazfYMAQ3IKchvcrAyvdsDciz3pjEjuFbNMYOYm9y+gZ9e9s1Z5j73Ld0Uye+GGJ+
Z4jBPPesl5zpkpjveeQqkG/UXYYipvM+7noB6Z+gdYZ2Bb+53w+f2CVt8uvyqU4SjWXeQHNTRG1I
FKkpYPX64ZMClcF5byzQOY+dXz7n29G9DaFJokzbePxwjiTI/SrHjonJQjO9WrPnDwMRpFMoiHTm
5jwINClyMuxGVnYBpLQ6Tnv5HDCAvjM9Tgaule1GRLqkGNsBg7t4VN8n2Bd7hzCBZR61zGOMPlQE
FIgcGEkCOA6M3Sj0SaLkj0UeOdVbA+vyA0bAXv9n/a6NdXLCLgrdCeZOJMlk9bjLh9k1HMDHbiwq
mKu1rYwZciuW2gomzRTEGOBp4u6dcW+06oTQ92mETwZW4v7YbbibnFFtoXu6x0Bu45zsHmZge6sd
MQjhZ91yZfk7mVvAuMiLDW26qbwn9szfSJYT7pAw4oyZzuMNG3aaDsBbjVu4mXgpdMowo3n/RqLc
f7B37jj4qeevFD9NOnEBeg9ulJTG5usqIMFCcCrxtcPMxgP/c5RC7EBgG2+hwOf8SMQYmgW4a7UH
UO4TADx/4W+JXH1YDhOKSE9pxs7f49+NsyLlqgSFXu/yFKsxynN4Zfoo3vwtsaOhRD4bHjHSSm1i
7EeirUqSG96lQJ9N9ufWvVjxGipb6u2Xnsiik4TI73bibVTq1U4WisUornLQkZGHwLiSxGBSdPTi
jbj4Nt2j1b1HdcJLT5juNXW1b3tQ7bxLeLNZ1CU8jBIVsmKYtvTzo/iM5xAyslx3C4ZHINuoZL0c
4oVoUxvjMCRtoOSXStXLi7A0g6VoIy5Jxb4NhU6ei5wRoOJiIEJjpsbOxg+eViXNqyQK02OTJ+71
Yx4L1Lr5nE7QWfP4i4F6QlqGGqqOBN3hIMjIzO44ljt5hZM/KQXU17kpfFZGvkt4q/wAHeCAqFTm
1BDjIcDbuIvIqQpTQzJu9JNsKLVb7/ErehHPjEgBDbWG2rQmMQh254eB2y3avhBmvV98dc09mF95
00Amp+0Qt7OTvWpDbODanR9pJYUGT09FlyUsJK2mkobEKc1nh2kN5dV0jO+moTepU2p7AIa/O1r4
hl8DfEfkGZa/mVJpgkvoV5NbO+xOOJSi9hAx+I2/vhHB1DhCJ9l7VA3gUYzBrKqgMAKKOYvYr8n4
eQtSRW3lU0zgceLsrAkyUh8tFsE1D3MFmkVSBiwhMlpRgKJ6beKkboW7ecYR/mAA110+/kL1cJSV
6QERr1gJQFbJZG3sbx7TmV9eXtONEPnWNtMEQxKoYBufzGR9XZieFz5RzKY4JLy3RtL+GDFLa5o8
/fVLV9uWu+zErFmP9FbcpXBxAWN7G5nEDUMCYq8yqHyPLjk0za7ldRAO2iHjGDgb3Bc9SkYtsHiV
rFF+JA/0zUwITtWU+uOP7gTZ2Q+m3Eg5ZicuBR8xvJyW1mfJuZGX7oct0zqZEe7Dq+Iw/J9V8XPA
nJEP5X08hWHI2a2x0PSSj4ifwTGP4JK4tHQwWO3Qh1DdBvTXtUWLcPDwpVp7cPTqfxEUH2JmMH3q
WfH8EFQIApzkZSBjjl4bYL0n5ZdMOaMmz+i6EUOVxZgFAG9jY/MoQvmUSI/SSkinb9ofvhkdXslf
DH1aZq4VRZ63sxai93twBNCrR+leEYazs/EXMk4UfCvmSMzYMAXUVh15fQd47lIDDgyF6ejJSZ0b
h7bHPxQq72DWB6t1YBbXn+Jl1XCK7XvaDbiA2LezS/G9Yrk9thSYnLYL5PCU2tmW3VsaeW1n7Dsf
VK3KpkwHQpyXFT9NwyDH4NCXAbTkqeluzu92fiBBlJ18TrmTsOfkv3RbFiEB+DQAyzCX4f/Ra7Pq
17uzYns6fdLx5DjYWpzL8JwSXSH4a6bM/PEy+I6OH5IMxRtylgG8S8ZfwxHKBcYiDM1uJDSYHclU
OXuDDMW+3H5NP+W+Psc7V6XHSaHNj5OtqoEQ+NFpdAi9u+E8rEAf/thaHsSex6WBwm3ECH16FvkS
cey7cQRAm+8xvaDC5mFicWC1uIm2dlKDjpgdC9Y7hZjYgaQe1wtvcfgyyGLamGT9LMbIPgejN1Wz
2askWyzvO7lsJpz22fppMeB5d8ZHL+yZxMDsTOpOziJOHz1GasXf8U75AmJAKvn9uePwHAF8JoTO
/LgXp2loBf6ZPwXvsotLFz4pzKgQqvAr4MpGcA9uPeDDol56IlHHOogh4/BmtJHoOZAOy1mWqfzg
srh248sUP9H0q6PK312FFd9kH4TkbvS97x6jAjbuMS+Oy6DKuV84WfL+EL901JO50m+85oZA22KK
QVbvXa1Md/i5MV+2KScpYZiErtjrWYhhU84BkV7Ck8nWgVbYIy8K0Zj0ZdF+qTaVvRjWeoYBFAq1
thX1EcTuRlkmekvPw1cixQoCykOZzESj9tdq0IijVTNmPmInzC9gP3B5cQIdcZEAHGTwyeejOZLj
Qq466iQG0lY0AI+OON9ecy8WrYDjFV5vXVT5YUowp9EOvmTEQmo1VtULKqrCGoDM6oX5dwbG/quL
1efnb++A3ZtdZk4WbDfIVEKJhPQxQxjNo+9WxuaJ10jpPmNWE2Pltzm7KkTL4G/Chf2q4XhM4/Fj
OMvCNm+HVApKpUL7Gc/kjgr7TogZU8vusJdbEiyRk4PxdRt7YWvZoIcFjmcYzgBnlGcAJnJ+Qk6B
H2nhRaZIpTtdjeYENBx6Nf31X2e00nD15DtfekT30aiO76FbQz20TqQBFYOfFq2569fyO8i4Fgqr
ztz1y7b73jOcABvYlYog3/ZO1ZXXLkm+pJnuWkj8Gz3rvBTKakYE1SeDDIP3Id+qLa4pYQXifbBh
eXSNvs4vmFXJwRiXk/HsgNgaj2GWIIM0joCU5aVwsv34KsV4kS/G1occF3z9+fIMgig3DeCA24wh
yLx1866oifHwekiW6tvc7PMHYyhsGGghrLD+y48p/zBD4omCujKq66yrkbKk4TGbfN93x2YF0WMy
8+ZYYkRcTk81/sOJPcceHvzXOSC8QXWNg4ERXLCk6TCld2xcOH7XAgtK6k/i3bKuvaakxI3j46Zk
mIQXsoIIxW50rOTWM4nXCh+/+kPkyhyYabbhxKOsjDgbcJJoDUMJ1kHBSzGZNo9sON7Bgw7Gbbku
cn8U9fnORX7JlSueRHf8kx3RFHGl8VXYxyj8a0YvPG5ZLvALugqVNMTCIxu1dFVNrZ2iEr6YRIxI
/ZUN8ELifym9+UTUglgIyk7/zI9Rk78D+JnKP+MAw5YmemohCVRAqMfSakJjPOSfgvVgXMK0xxBd
NtaJD4SUREYEtGzftB1KkW8gBG6NeMKcqCY02/MKohupBt5/JK5Ahfwh4oZjlLGmNA6nUf1iAzch
RBqvgAaGTDmN2blCsCXuRVNcTn9p9SkbAYhEibY/mX+rB4qiHA+UiE6zb3mSl5dpLI2W1f/DudPg
lAzDxpuSVVXgwMZGoeW9GZiSbBFNGOWVGzn6lnHXJ8FljtgBXpKccwcUgtOlxNOVnFqNaKIhTegN
S6k2yWMJBzIOMykmbmnRsL/pGZQqO7ZQmWBPIvdmRlfIEuf7cq4LZYXWp62IBXtPaWBIVp+xecVo
KUQoT4nOx1lQu/tbr0Uc9QnB9SjbkOGDXJ+qDmH7rGN2wRVYVBuDuhy3ZJGZg0YBpn/f2ZSyo7hz
t34oFfgK6pRj9uY6YQcSZMA83iEilKeV7sak6P1Uxnsd0Rbd/rBvp7iAYHMxE25PXlOeIlxo4i9T
22FEz5WG8uGy9pLT9czmCjtjXlLODvNFaM0+66+1OzJhKPEEeOfYEkHjvnkSChLt3CK9TImyEsdF
3rO09ZwHkpeuy4jzGlx+/5nC8EMpnSCW0CEZEe1Tfr3b5HrwlFp2+j6ZmFxjTXTh2lBVIjSg04xq
miJUSsokbFrigoxAJVkE6w1HivdscmHeph7WcgneOHv7/TLusnvYFilngniKpaXdooYs4ROLTRUN
DXc4DUYqTisSsEndn9PMUVyunTmu7b0JKk4KY8JijZrGm8zdBlutpCMf2BXBSWAIVAC7YVqOPaMb
3qw1u5bu9C5oPyMIo/OzoGFKkXTJolzvC7xMeS0VoJNBP7a+F3z1a8I8E44fdhB+Y7rY+ZXEBWxq
in5cWGnxHbGagY3+HoMwEHtIUSWQC8yKCi2J1J54J+3VYla8OB/YammWvZQ/oB7vtdwKjz2iUMU0
lFEl3gaZpQf0FTxUAyZJgUdZZZforfD648jhGOoQ2y1cPXnw4VfDEN+GgMhY38gGxJxERhlpeiXQ
6GNJJ77nq6RU+SgOcJlpv80juwTfijzMWBh8KJmQa6V12XoLiFyHjQlbXTbQbvS2i50ffc4WKA2W
VgZCZDhTbHj8CrKwb8Lw2kw5DPrAyViLAKPj5Rx/Newa59xERzFun+82HEXiKrmd9OGN0AnON0lH
6NU8oKd7n0sXkeDvQFAp0rTlQzGYHcKnAP3ViIGEf8MwMmiPEWIST8M5A3TgnEyJJOSXjkWe08Xw
H+57gPit0kTr2xMPfKai8I8sLekyRARgQFBpmc5j2eUeecGnYSNT0fFs+Sbrymzmm+OqtzHmV/uV
xKIhgxkOMUdG2lqHT2UPKCaGv7tsZNO4PIeINX/12e/zd7S3TZgKf+Ccf1QcswAihThCIEAaHnJp
7pNP4ny9xhInYLjy/P0NHiXTbERb+TIY9bIfvoBVyJL2krmNCjL4fQSjl3M5qt8h3KOR3bxxCpdx
bS00dSXLWrfL6bpXEq8Ekmdc+9wy0obzzpc986WZ+EdurRInEuM4jxNxuSRoccOO/BLrf2Jx+ec/
JtU0WZfOcs6mQqwDbzkYMau1HWdjecdJE4OMQ8jIGUXpvNuFsWLHL91AboV3+5IRLTa+j2XpOZ4E
lMXN0ZLWlR9FOX8wGbpdMqzhESKmKnqxEs6ros55/+Ar1XizMUiUiAXROYxLo8PVgwj8MWafY4CW
9C3SLvimHFsRp5jnLWLNBLv5KQ0kik6yC2E7xfuj+738Tjvr1OOeLcKSynOfhhShkvjx4JohXpY9
vwZmSjBRcDGmlWsxu10NsuKIp+jczdjxyB03i9tIHNToYR37dwTtBgbT7++0ovaNh0x6cVEeJZu5
YzP+MwGVTVZcwsfeTDj8Hzna4WbF71a0pikpq/zgremh5vdU8o4pINJ05zdBjp6FV3SoWi4OU8n6
Z2AnH3nO2C8fplg4BsnJNLTfmJDDuB1Kkt1ecYLaXQcE3KxqJKFxTCTCjprp6b5/vERGpDFSQQbw
SZoWkmAcFm9gXGkrpIi1k83NxC8VdyhL7zGjHQx4lnLcShF+A5qrnN3WubNM0GSS2SESuKCND0SG
dhKBYhMNT1fSDORr0sqlq6ATD6Mi3UZOclMxPAXaPhmVGyydJDqx8BOeCmsOuG3HHocS3PDmN1Ak
cA7eq2ZEGbFQFEZZeLA5djm+1h73updoM6A6kUnegnngJRjjUaLx5tr8EXMNf6lWrb7zIukJrkHd
NCCjuGuGIRblhlmOqDeOCuU9tUbIZaqAI8c0s6HMbwDL1l17ic6vplHGX7rz8+ITUkIWXCG4oyC9
DYLuMOAiLCn6R6fwthbD4YVHnVXhIGXEhGr1h3n0cD48r+ucZb5FLxhvtvObBZWEpY/0Nt25j9+m
VTsnUiORonMKcAzEzi6AEU1+2ugMU4eNTav9mSdJxzBYVFiEYZJKsRvsyVrBHEp4NLfI5t/M974D
O1PGNT2oPRAHNAj+o72Idi8WK/tecKAanVSwk/8ZkgHV4W4qZq+b4ugyIjHFuQAaTKuDLBEnUeQu
zGY/rXFL2cxDBYGALYzvbNQ3mcQwcyWu+mAFPwPOe/S651GVnmeHADLEHUVkb9pbKO1FN1RFz4Vf
V8AlzrrZtBfw3urqbPW9bhMA2QOFweDwvKHJqLqjy2uM/gguZgPJKUeVAzMApn/4WJNu/2zZRzWA
8PUeP7lanlG5J2UL39Up9Ve0ZdjNkqFDOXrMAsgFA50b96iOeNFo02hoAxb9x7wsYAu/byovtkKM
5b03KZAwTC/5QXpxw8qvGXzwPpr1h5E0Wm08T3Sat2HX2HGhLdzudXjWZIDRNz9x+VfNAAI12i7S
Mt/Dfdvsv0lld/sDXOXQOkYEtSxnrZBbksEEFBIEI3K3ouyDOkseK7FL3hhmESrAaJGU+I7TUKMJ
PNdDVEG6vWpw/740xahF/AxzFAtMA3C4DfZbG/svufBftBFPgC/ENWQSKEx7NAqRvJKyLwxn/R4Y
P7xvbI6kAMTx6PLLfsB3HzedhUQm044Vgl7rc9rtIsobf/RAaZNlTA/LLKZPF90iydej5qFkz3Mi
pqhfd7pF8Nob3mrfpJbG75zE4uwssPACGVbT69ltbA9MH1/qtgfv7/ax+O3QSmLvxf5mtwAOJnvS
XAHnaVUoB3rmY1xsJ8hgP+w+dhc88yhi/2Kw72x6rh58kNpsiUcHLeNDqEtPaRiHd4P0CKqgtHkH
U6ro86HpwknUPiuWS9PYUtd3VevC537BXDAplK7WW8ZXnPcUQX9tFJ3+bFxGLi828xfjfpjhFGzu
Qa/xY13N9KPMkHIM2rknJJoHi8qcbxpIC9Zbf+r4OshrxIu4kYOzc6DspI7knnrGeyt694njmYBR
t8yIJjc9rNcwaAzuFxAvM38yESBsXFAmCJRGpMm84IKrpuVFgNhrafgwImVac7Ev1MlWlL5WZ7Xl
hzM07RtJBDjDkpL68HWxmWEM7D2nYdCuFM6eY+ZefDdcLekHN1LxbpZfydz2IQGgcikR2rHlj1JP
0sXkdKJA0uKG26O0xx8pzyjncYb3/ZBKlxbzwPFBCTUYsVO5YYH+QDE5+T3Dg0Kq5/PKdBK5/psg
vnqCvGHWiIB62+buZtdUXjQigo4/WyxqOh0ZKj4k/fZFjXo9U79ymaCrYgNZijs0yso/Wjcan8ta
bhvMSZFj025sW6AoyW3UDW6GJART4wtxieZmq0AFlf+RODlatl+59rpBwcCv5PB9+te59BZAfYCE
yE8HoT6h74FzF6CREJXuCmaPzhwV0d24ExIqRfcIBr4aWKt2yvjlr9dgdl0zHVldXMgJk94cEdfY
9Xd/rM9zQPo6nqr1mo8Rhf5VZRbdJixXonaPMhn1QYGo9IehtVq9+U7waa7O230bq816jFyIfaJH
gDK7EZOYqNF2wKm3KWi22S3QElgh0MSBgRyKjm95Q36LAeO1RUlPSKY5QzNduxo2QGh95miofcAx
sTKKV6s2c1paiujNUxnwDZhHY8fkwLXYj4WhirLUZMSUIfaI3qMehyurHr7syZ39Qa7kQYApMe4I
cjaTLxOD1R+SJKg9x1wIOjWACUMS7tyd/5yAmjLLtvkat5eQ+Ge+n9ZsxYcTWfiiRXjJPRS7DokN
oXVhSt31Wcr0R0ePjR/uhHyC5SNGSV8dipaCyDyGH/GS56eQOjlmOhqGci5lMzC1EiYE34mAA0x/
F7z3MLdQuLvQwTRPfjfUiPx4nCqfTKvlKwjdRAvXhXEDu4EP34XKZUKUH+JGByiU53cPLKe4APNx
Dt+EPMwhwEmMVHGwteGaGIP4yvFFVsLApWcCBf1YzcrINDVjknIOLZcP5MvxHNHDMe4pOJwhd0Ci
aIjRhw9ou81hL9laXELoeTPoz/IXU40zn2Ngp1cK9Zcrzc7Z7QcOxMU5FjjEHSbOYU3yHAdm82Kz
udnsDnURBZgYG6ArGZ4pYUBdjkFuwQBgwzqtK00kO4n2VPDjM9HDVNSeSk8OZhtSmKSCDWgsLdH6
sOPpEZLyjqm4zVdFYd5BUcysiyIcAzMEg8bLV1F9sPgF90GGplpI1x0bEMWUUThQR/peLRPprfD/
DQcAJQzvkNozE+eZqPQODyHm8+gukPnoqyvqIK/s5be9NZM/CIr7DHK4vhujeP9DZBfGh6EZ+i/m
4XTNOF78cKqAP5yDF4AL9hAbXgXTmr6UI8Ys23uS2QJeTbnAzKXllFe1vXjAqH7vxZ2JozqAEkOV
RdfwyQA93oddoRIcabqhLnEkkQa8FLPGMwxJs2o5+a3P6LHz1+qbLLf96kKzBSL0MfYTkAjMA3OQ
8D1VXLwZuN3PpPULhmBexlhH6/rwMj7YdzjBYN0cWYfQaWkO8c3eDcxvmx2GHvbm3rK1intt5icP
miNguqdLbW9LH39U98lrBUngjlYf8InZBfMZ06vGh46R/Bt946ICbNJmnGRsJ8+50ZTmcxHD+aVJ
ojtMaw6W6sPlhox9ziIiNaHHW2rIBQZ2gNIaAIhi7UVigLnDJ9BJo5Zd9GUBRJ9vkwMsVbqco9rV
DcXme+abLnwmY5vD1BrPTqDLnGa1zXqpjJoup8/8osM7pTrJws8iOjDtbVlhM5Nr0PBoIa8sdaTy
1I7J3V9TjgDo7LmgmgZdBdbIjtBBmqAY4Zs1xstXhUAIKb0bwyHgCfCNruxUOMyMdxn950S5c8fR
QHXwDJt3LHrHJKlgbtQJDva0S5TjLY9BAZetVTn8qA5chz+dC/F3YPT+WrPGr1QoDKusnbMEVpDd
KODrY73pGyoFbT2i0OV39AbkF8Lu5qZLErpmsuDZDIzmFHDbh+xfl2boZt6Z6IDRXaaCvq4v0ACI
cCGFgA4GI6EB5HNkkuCsBtYyZ7dnSfsBzSDc8arznY8DL4kLHZu0REf/tkEvBBu2vU2mOnjG789z
JvRZPddmMW0SMAnjn2poeHPnBxOAEvg0gzHVUAM06nQO0/bAZnCKdRqobhManhBHO8EQyVIn48DR
w9eYK1a3F/DHDWiLcGAfZElK198H0+5Ymqmf7RPmRvTUgnPpHwvgmurnhaPqVY5ihiYO1pBc1rze
pD1a7krCIF1KPc7Xs1KEBpMIZuVnxFD8ru057MYaNCPVDlAaWPuD0cnZgYhWCWNbfpC4ctIn89zi
A2cP4qo171XmfXXovWSICTixXhCKefyJaJqTFlry0gD+o6wS7BxSL06VLHEr8drEfDE6ZQj8m/d+
NaMH8VSq6NnCtIa7JTZWsKHwYuQsYl4/3LaAE3YYkLv61UnBVowNpF7sNzF9HPCu5AzY3E18CviN
aZQVjPCny2zcirFMm06GNuf3wOxZqN7i3VSIMYAmjJ+pGeT0bfSM3uzgtvsGJT3DuUoII+wa7iCK
C+aa9KA9T7sBYrjAPCWEReFT762ccnbRgj4Mu/KA1cWY+g07drO3vtZMFJs+6BofI07iM+vl94lG
W6c9sAMM8dhxndpLFx2rzRrQzF1pnjV24i2MOEWiUyI3Rua/4jYHAAMT+STMmWnElEh4fA50eGJD
QWIvwMVt1TBx2YDUsaIGCsP2hshLvgew6s0ZNPGMwBc3eZCryb97sHd4VNqH/6X5YHDQMPdxIf7+
zDXYFfyFw7qXiVg63CM03Wx5TkwvN7XBsD30KcCEzCLY24rUATFy4/4H736TfYBuh+P9zlECOUJX
RSUDk+b8AE7QIyTlKQMmLOdsyAo8pXq0c1s2jF6n07XEIq7bcxYzahlK7fzJDDvRbBYN42IXJF2g
5qRrS8e+8UdwqwVLaQYeFhv23oALcUODVEgVul8y03US8fwT5I/lOPsNACAdoC4YBOeYdsZr+i8O
47Sx3lu36ck8cERA8IGQzuKBHx9UJsd32vb3LROYhH8vrL5bx0hBDR3EvDa6tYEpRAmeMyXcx+MP
c8TBphgknZ+uDsyHjdgv3nkGX8Lj9Q5jrv+dYHAchOsOStktgTnsk58Pa5ZBLZz3n2Gd3k0s/BzG
X0l6GjPGNum9FNdWABVTH2LYR4pHLFyslHFB5XLsAg8BFONSkRa8xjVIXrIkDywwYlrv/SQFTITS
FfWGyttGyR00DyogT4igM8MRtJD/CMEkHVwtiB6p4tgL7FZAVuvagBVFcoHEGuZ0BXKMsLmZACbs
fRXBR6Ry0Ihuw1nFgJV29+iG+GMAoyduuYrQMjBvBoIUQEfrqAzeCrcsYqC5kShVhNRGuYK+I9Ac
5qssprBCCQmxiOcu9w/1Ki3KMs+vkJjZCYzWequ1By/mHjOKkkIZP8Ew4kaSnhGwT6bw3N6FFVpt
lGQzGgHqGqK9zYWVxPp0Lac1Txxzt61uxHXG2JNj6vCkn7jl3fnG2nGrM5XlGMzDlkM11bELdQMo
7luJaEYp7TwIXByoeACncmvWI35COU5u5CADRaUeVAKHO5+ZCEDrRiVQ8AnanKFr59LiESlseNi8
0h4c6dWUkqyVddIcrckH0ijoks7WEWjskjmOaoQAOrBLoAgwJOKC337bxOGeXuxL7vhWjfDVPbc2
/E6I+ERgAJpflmfCIsUnlzQ7qSdPpvNx3srwyAgD+gOwzCJgnvQt7jIVK1xqgROQjaGy/tTK+DVe
HjU1O6CtG/TdBDEoOF1ZbforzPuhf0pfyTwv59jOiwsznWZBewjxMyBnL+mvEk8n6IluxYD1T02O
quJv5VL7W0Sq4KmLNAXFuSgVGb5RYcln4BEnOjsbbrFz/A2Mo5usedbkm3WG3A6nIY0s2PMBviLo
4pUbQTPvLH9HNw3k9j8/N+tHc9DWsFDRhBNALSXI1mrzRE2xgN6YHPasngnzfCYlNPVm3gizQTqz
4G4DBME0oNOUDEf09ntKbc4gnjsjOfsp5Z58p9LUNJ/Aa1V8aR8gP9+1ixpSEHe/vUCgYt47VJSM
P+zz98Nwc18nkBtP49TDyAeYN2nmwSDUxj8NhDVo2VCf8Nt9cKzL7HnplE/4ldSUvBNHhs/MwnE2
ZjzwYw810MsRtGnKh4eKdzWg6NXta966RwF6ypJkO+FJbiJ1J9Hk5VLncqHZe1Sl5tW/1cDXDqMK
rh8mbBTOnBOcLrV6mT83nNGR65r7P7Ks0gaw+Dy4z+zrCC9NkZZ1sgfNgnmDZDwBDCZhElKKeXqE
zas/eLMLGrWpU2/5LBnm5+azKIddSUURcoenH7207Fpc3Sw6u1ts7yQMQbamKMqpXcoOn8wetL03
teoROaH3dJ8FkM5bA6lnTn8zT+H1CaG35lxmafIoz9zWGG7xu1SlCRnv9na6IPBUfVA65IfgdgSH
oAVRb3TEQ+BEJPzwOlA6CnlUl09MQoa9lupencXO2b1CKqMHbNabs49aO977jjARxj6dKW+/+8EH
5WQ+eP+4A3V2zgLKE8pErA1qu/3wj/wNZfBlyJtugBZp45rEmD7jWr0VH7Vxzzy2rddH4etVVLqx
fUz4U2RYMkNSn6fZL83LZv5kGLkd9sB8jYpeelXi3s/F31adnVXoDXjg2Kubt+Ta8+7kffST/SG6
19m5v/pcf+qLv90pfkrv5FyQLl/tzrp4ozK17wRPdmhj2q+YP3R4w1iGk41DZPIGsVwQ8FKFh4EP
hntEStPDH2rSn5UNm3/6lDF/cxqYfSKHtdGuVI1n0oDwVvqXvn9jeIvzv5efe3YLx78zdCSs6Tmf
r1a39i/7ya01HhjbWNKCoGhn7zE8Unb72pN5MFgYZLd7kHMEEPgScllHbERCUlwhUWt0AAfaEm4E
jUEnZ0DBfQ36voo50xJ4XrTDSM45q/V5ze69etJchICnZ4xnAH630CtzOWW+x2LqeTpnwxfvo08Q
fgHl0J++1MF8+T+QCShNwmnw78HTov0DXJr5+PThcCdczRDa/jmN+r9cvrTv1FUJg7/3Km4A9lMn
4KwpV6AQjE89q/LhXvAuYeALR7bACg66U3FU7wvMuY7N+nj1Q2zcOy9erDN4DN/I+y+31XFVlUq/
yxC6D3p3RngycGh2+QYDo/lwtGXeuq6OWrQjZNdtl8V54zQGLIvFx3y8rMOdGaSz+YGNFvYvs+3t
jFk3ijs90+ByYjgVXto//R6mdTeP13+nm+DIw2NvG9xO8ftaZDrlqMbxoM4wztAak2PhQtYZ08KH
HHdZd1Kh6pAUjBa04TsgGIppBOu6jabmXcA3/kErzJx6BduKTlKAhOIZHVV/Bhj6mIGPtIzb33PJ
wCEnwQW15gwRkxmS/0kT/LEpU4kAFRpnC9Wa07gqZupIbMjp+BN+8elNDcA1BUGFASQDEdqQ4jGm
HWS2DEoyLSDSRwluZ6xUWIaYW9H4S8FBIpsEOfRv8B6oceiLIDCl1J1rjp3lgqJgcOIlNp+qlFPH
20cKT1bzWFCdcW6RMXWHNnW4BLzQropCZiT1TOFjB1w6oL78zL3jk6O277VO0xb0YgF2NxFdYr61
OojJOc0HzBikLeGY5oh/WGcsCzhHzSaXGf0SUYxnte9F3bvxrm3agMa0gOL3yF992m9Lm5NpNSpZ
M/ym0eZIXgXccadlRjv/CLnkA4mD2WEEKz0P+79HdcgBqJo6zR51PR1V+pp050Iu3cLM4Yui8+SO
WtO4U9reLv6FgphFS6IwdA8JX2doEfX+ukD+oUR2hDCPQEjBS3fj7YRvd+L6f49CsDkGBxvaPWb+
lwvn/2PKQ9rgtmOcSwquC2SHD5jE8+EwjGQwCXjcRTDFud5s0FbGxWnE2And28LZLNC9B9fS13dB
Lc7I7vtgVZA/RQXm09L2kvoc39twE3GSQr4yYHQjEZ1XmBcoV4REnWoJoWVmpLAfk1mOfqE4bOVM
H0QafPI/DbUle6a0MGn/A3PNsiZKgvSF88asM3t6hwS+08baUjdKjhKEwKg9OZFkytIcCsG4NpsT
wOu/2l8tzBPEb5zbwGoQoXxBf3pK1vaycTYvaEOcreB4bzNkcz00RDa6IQkbGRgXAyGMWOCbZO8h
jNa5jMAgoZgNQdW6Sht4PZOelWJGeusaq1qjKI7xA7Bg9GxZebbAdYvSS6q/sOTjhTKThvGdNiFE
Z1qk8+F7IQj7PRz/+auBS6kYnn5haOG6SSrFL0424LnGajaD6du4Ul7fESZgMDR+i6JwvPrKp2Sg
T8HE0B9KS3NPG5pHdIs4LBCbSx2XSTCVKJDuASohkHEqyQF6G4UsmY3KF0FlzMPCUy+aEXYSgxvO
S1Y9Swxpv8ATkuyOszYhDiUdI02fB6BWRJekq0A7br+dc3w9MB+GR2reX7TGjBcgwiAAAP18ihSJ
/ESifdlzfNsClclOCG95Ibzf93QLbRH+cAr/1itU+KDbJyUBaFlJiBdsxn10+nfjkFIOssI31icZ
ucRcKw2bYroiDZYcky5bvQmuR5/YkOxOKvgDrIC2nx5wHqHbK5BIpGh51MB/TIsagr20ipRiIMlJ
u2AW93a8nQsg8sdWAcJRSf8nSQklENAjcXorvotKiZzjVwH0iCCfJzud1Q89X9ZFi21V8I4TwIo1
62GwHLApWfXS6AjssWiq0ymogG0EXrvl8BMYSwHKrAc341isgTckeIMX0WCbLzxnGdvQYXCyFrwa
Bohd5U2IWRHtX9IPqMTaFvLLSOAH9Fa/jHj2pH+BAxJm96UJMp2R6SeLDRHZWNbk26Y3pPNeWJ0z
KKSIkgRZDHfcyHZ1GT1Q3lbhbcRUrx9+vHaH20SddefUgRjGQRJxxQq2ykEJKNjFgUtt1BsfM82h
8O3apFvvcRn+mb4VAu7phYHGQT3XZHPgOhA42N3cKv+9mmvTToSDzbFPZI4COEK/KK7DvC9g5b4M
5ViRZiIrRJqrDU+va3oeDQ0QzEuFBPdVBhElXnL1Pdoo/hg24WcXz2/C7u1gPUgcuD5rgFhKGKHi
UF0Qik2LRKteIUdlqQDAcPF7kIr4fZLKNtb3Yfz/r/flrD9++fOwkwDaOobgVSKXaOQQ3FXtRFjQ
rSJYYceou7AgHjEs5Nu03xY1OGgcXVCAcbQxAjfwBIijQKd4pS83DxlFDzIo9iv6Ic+5QiccAXlg
EZrsiX6hQFF52I1CKjMwGJAMAFbFa8ouNqRSiuy7nxBg7rAVH8JEzVt/e0ZDod+dUBRR26c7h4dH
bwwExoblu6HG+VZd/Mr0YEBZgBY6GqjvoYgG0Iddh8KKYh7WLHKSj0UCY16NOL1DrvYrHRhEH7mC
SNELz2nOg7ujXNdIsn0hax+1aJyA1zpwVRKuTbcc0p9BZUTqoJ4xU4ohvLApfXPNbvqM4oA+HNZZ
i6HpFjYDQ5zexaWf2xrLDZ7CaLF5Rafxt1LTXY8QYO5/dgy9Ppox5NvGd7jUmbvWiqCIsP/HtIIP
Jy0aF7rn3fIIyNSB1tU3JAHCduYgPKyv6PEy226BII2Z8hClTy+Ef85ojuOR871lRDIJIwiYNg3a
je0EVQwQ3ImcuAPYWq7R9/RPQAFkeLahNtGDpeyz77iga5A/xeF+49r7j6Uza1IVW6LwLyJCkPGV
eRDnqXwh1LJQcAAUEX/9/fbpGyei+3S1pQh778xca+VKhpsXOEos3wwMP8lY59i0slvsxn8NnSgY
cJ0hMhW/5IrQjFsoeTNI2aBUX985TidATNGk+eVq+pSyrHYO9fwgstXhgU0o2UHwpViccAIIge3y
osOU3aESgElQZ7nz02cGwMPo9cME9Nk+acCoPBsE/hwzp6VItMTiBlmd+IKnFknGcj632IvnTRbe
Q4njVEArsBqNS4eeW6eYHbpP/8kJSR9HC2dPaPUMTtyPGKfFkWQ4ZfyKUBBBPioB9sQhPmd0DZIK
+Wog5lcDoo8/4SvE3jbuAhSmoRnX+3ze/1kTfeZbV+ehMz/1Os3+ynk5/m6LEUbVS2kkjW6HhzAa
YEME17QOz6PvjzprXGbTBmqch9ZkwIC8W4SXXKjRo0nLkwUwooi8dccQm+DqE7nHOMw61YgqlJG4
d4ojg/GRetAiHrm6Oi7PtF47ZzFjHH/KxZD7Dl1C55vCvzGY9FJYBd8I3vz2NzGYcSv6n1ANYNrh
ItpCwJUzdOTr8TRyQlPhNiCjFHvuh7mbWB3/tTQl53PZ7ejsuAi3L9yVgW29v1XD5SseU3/tqZiQ
tWmjvcVQqNy7C9/Bkbpq0xshfEh8lCHlCl9OjCSfWc7LUZIf0x2ScX7CT0hABNgdohIm1MOUIaRe
G5NBT379ovXIM9zwQzWDe8v08jeMlECCtxoztdO/giY2rhxd1gM6ba+iQCxCC7C5CvRA8S4zyaNM
Zm67GVdEx+vikzyC3vv4eFDCkosyA/fV5Lb7LF582RQFBowtTaMUnUNKhYiea5LuPDoJ/AeXFpwv
aJplfwmRjAx4S6sLX+41erGYaCJixwJ3XcjHurhcZ1wDmDsEekg/D2r96TtsEpnvL6ZEfwMMwdw8
Zt0mEjAyoAAr7zID2OPlNkI/psCiF0AYiUUEYV6mtBBHE3plaAsiLP4rJROtUOQHbHL3RfQcAJAf
P0R3i9MFHohRTY6glJCUuWhSQw0JpYhWwNj8HI88wX4GwcsjziisDIngZvJbOe8s47n84J0/CYdh
kAc/uouhUfSkxijjJ8q6O2A812IGX/edyMBCjwC5cIL8Ou5AKluP1jjeZ+CIBI+Mniu8eWWozhQE
WrfgKFaKHF59Jg44FvsT3FEMv3UAVplp6xq8Zug3ovvsMX6N6rH5ZznliCmZUetf0Eo+qTTkxHKM
1Xn8iOpRj1UTVzh5RC1/31Rru5ziw+MPaSDl9Yigx3dWb47NMlmqYwUPpiFxh7wqKAKcAewyQLfa
u69VgxBZS7+xcFrDDczROJk5acYLlA6OMXn7aw337XtcBUZ0Q3XAXC68FmpXd70hjXWAah5m3wmf
5eLd5AoHBshxZ+D37hlPAyu4RWiMPWP2ja1UnVyiD9NNRD9lzh85eIExxq0v7K+PywMUhSueL5gY
UxVYe3BUrbtncqX/ww3hT4xny+oHrS9/Op7z088j/Be4RS2fTc7qWk4xOXOe8PBIDURbecHTEDhb
4R6HIaM5WVy5mAy0oZKFY2bbUONjGzZAXw11COECFoRtN0siJ4iKX6XWBEV9uqvjXgUSnz8cSDdY
mxoNGVALCZab8SncV2cq2csXAdjBb8Djxdz+r3OiJRbgBWtxDuTNPu793ofbtDd18GR481rjPL/y
hm/nBAJO4czp/qSAh45iY0gs6Ze3efKdMLemyuQG1UAEpGPOlCOQB9Z485rSGIn47d99mqLVwMKG
HA7pao1PksV35sMCWsa4JaLx5+npfFNoRDrEhvb649OS6Cy1yTUSMx4RRrvbFgHOE+WFyieIjQvo
zC+KqhYRFG8DGOyKCq3jp9tE8RcUa6SWcO6A6/zfOri7WGj62bQMdLa8Qld45ZkLBkqgbRTdH09i
Xsmt6jhICp6jAIOPlxSSafp0r+ti3WFvSQ2BkfDXzz0IeAA6dznhXIeQjwIkv+5haaL2hkpovD1P
ZMAxQUcp8pCS9cyU2A7PqX9LRNgkrQasBYm3zNwjchh7yjNwTiZLloSHADPaM0jv9LKPJTkgmkWO
5n+vhZ1jX21K0jM+WYxIvvz3Xb/uQQQTPPFs9NI/C9ESJtYuo1mOJ44psh9RcXyE4hF9DH+hegMS
FttUplNAvJnEKu9Yvzd3CvqBoRXKenuPCp+/frg7Ai/j15hCRw1J9xifnnG6M2gTTIkRgywtUXTS
SvoF0+AtVX5JWGTq4MJUyIB0PA8+KaDSu3jvUFi5khmAjahsABG7RAnHgEQeAhsFrRJkoidmxWJn
y9nDOoxvqcxBKhp8azgUVCloQai9zj5AiN0FeZxFLxabxTlDZOECKoysAb+do9AZNTgkw8OxxMQN
OmLauv9jkMu/L37zO7af7Dyil/eJX3E+UiJzqY2Hc3VICZYtmyT7HUh0ylhjKsiCbRCW6S39JnJi
33ZySNkxqwMeQlyB0jxXQ4amx89V13ntqkLw0Ez69BH3aYXqjjOBQ/3ua8kzwLEhyRPMqOdl+I6a
5W2eh9WSTGSsISR6j96RHAo+NJu+Njo16E+ZGuN8pSEfv2+yUZMMpupUIplQYmFJRAnjTHGxs1dl
QBghfLVBDbUmHiOTAxJrLMbEXF3CDFS5ffincyLY3TioLBYb4UzACCYr4kYqLHoO2SlIIXrnl7XJ
6r04IrGBBoO1ZfgdYpEyoPhEDUrQdofu4eIdf0RzMDJfTv6FxA5XPNGv1XtrtC08tid3QAABDdAP
MDmfIN6YdgMBCjD94lAHxFQuQHdOdAsf95jvcP37hoFwXBqAJkctnWXuJaTdjbiGwITrJ2HtUwR3
hJ+OB40wil8ryNso1QbuSCzZ5UkUOcILhzAvoI1SaFWCnyP5AIUlkOca8w2MS8TGA2PEo4uVtWIl
8ksMOeBSR08ijsELwJb4Q9/TbHd82wexwKkcOaIohLl2hTVGSk1/pjiBBejAlj6dlgKjfLPS4rM9
4rn5YjmoeKsISxZxpFHHCEvaI8OR/ilNqB7VmM0UkU5zo6lSIJj+HQmihY6b3bFjyYIgwsMPvoki
irakTVDrMKJiJ9WkBudfPofud4NXfD3ZYc5c75b4pYmDHP0UgYXShxJ5MGGe1Y1csp8oi/PmlVxI
RnROMhrGZm1AXhkiewk01pVYT3ff2Oi0reHPjt88k9jxaSWhY6eZPBGR5gj1woROZipW2f2VopLr
uzC4IReTHPjedM+6NYoGToH4X69YfEX4J06rLL6khofVpr3HSHFLlyQJnI9Dj09ez92GM/RYfzzs
swd0i0AwEaFQDQoAE3GS/5Ay0vLK5qDa44D3z6yoOlVZPQ3PqOZdUDH45k/GAybovn3TYUqv3fjq
mALFg8fjDMGa2S2ZSUN9zpL/OKZvjM2oCq8kQ8fD0xuCvktoKWsOM52BsjRREOg44Fh572Tw89qc
S2dI6zzn8zm2nkIS0xPlJ8PDc2WQGU74B5xXywnKcnSuzFm3e45g1VaoxwSQDalIbcdmGbjdSuhA
Pswe854fp4T7UrtQ2wxY5Wjp9DEEdO0BSly8XiOyXipHIrhJ/FXBFg6c4T3WNbe3ZMzYf6732bCk
TSSjEUI01Vr5qP8Gelv63+h2S3KE/1Y3HraLC4vlsn0DHBsZdJr/uEZSRtLLG6uX072KstKtunFX
zwsLPqtd9Clo2jeg0cDMI+nQDNz8O1PfE98w0uwbd9noRil2Te7YKXxC87vsxm1FQsDsDCazOg31
IznaeTnM/METOq8TTJaFkD9fXvW1jiNo85tdwyaLinfc6v7tPSoubneLdTmS6p/rr6zYFkM56nEt
jeWzp7VBd/fy8Apa3Seq7r9IIxQmuidg1rKIpf3uufsuaa26qo6cE46gnBIEan1K2TGE1HS/bFyN
2GdoXmtuTcorefJ1n9ewnPNufldG+iB6VAx5Gzfwqu3de8hAQdIEModmLuor+JIqatQcvjLKaFL/
LjS/GDBnhlKCe3uuJp13M7eFMZf7xGjjCkm/NEHhcyUHs4LrKzRxH7NfJTvkfPflZwBH2WOZ2nFQ
XVfPYfx1m+dyl5mOUuN0bGxf8nSonWQaHmrQ+iu9/+WHk66ZlRr1yn3gdUps1TP9MR7IwVNZDpvo
q4BQXLNYlvyrNXlJ/iv32heq3s92gCLpHVXMr6Xl+e+LOIqFaytIi894O2N8xrH6CIRzLX7xaJGC
FTIsd4ivH3YXAm/cJpXrhhwz2BszbBWu1nnioujEi8WvtPytvTWd9yFF3KRZaiRvtg8birSF3AsD
KX+GZHi1CAG/acAlxaCfOkHe2mwlPRSTJERW+YT6Qqs62TI7AjkWSFaKFUwytBPhx8yHosGeA0KH
YEMJJ72AaYGM5ckWyJgAMb3CiYKGMHNkFZVBRCtYMhF+SDSIC2+gdOILSLo4chaHFwa32GWMCwiN
OClTnyygtsb9dSkN8Dd4eFv3c3YRUZzxDHNm+KDBTrp+5fMU6SADZIUHaLk16DWhKzoyYWGoQ+69
vdPp0fiz4ZCfrc1VkmK1FNlZGIjMH7yRntguUE79TqhG5oFqBxhie2SNKGGWwOMYIE0BE1OciHC/
EDTHfSmckgA1eaW/IRjN0UW5B8WphHNKie588/iQwYM9Yx7E/wQlpDdMcuZYEnwb5wj0BlpUI/Tk
CBJ0KTnbfteNSStv4zVPFs/+xWywo5ZAPg8JXMcCZOLmU4TD0O6an+sPCL+44f9YHFQnHuq++1I0
qIEvqZhRIQ9CRwJwxWYc+kD9IttXZwChixQZ7VYorJFrT+jWF1l+P1vTRAz26YmWiyOqCRJ9WMDM
pT/NGngnAK8clQ9yxQk04I5mmmRHLPIjRSXif6GHuVGE5tuWD4fsA2ClBK6dLYQj7XgWn36f4sxV
IJZK4GfAPZItGj8hhqKzIXV9sHcffZ7A0fLgsRVjredTDQ2aNNvotrTaXG0x5hDkRlqry2OgTkY/
Cjb4WVjdbFrTRtqYoZM0zZLbyjMcXbEKJwsTMjZzgThuikgxUA64Qtt4BntEcfpTSSC6hTMu7l62
CDb9dIqyQ9VoL0DczmTt+w0ZrsygEKd+gBoAewJDvP1GiAujUqxa8oxBQeMw7vlgqxSGUI9Lfqh2
zrsFUc1+WAMieCN/xvS0s18HDhEmjsAAvr8ufjrA2gaFqZDPXGYoPIm6dDG/ZAcBGDfdFjrURiYN
Ahn1JF4qUlA6fbymgbghCrarh8YMoQDQ+er/P6TZqPnhUvt+4KCFQEdHpO9QLDj1DUrwk95m0iu5
L66FL31H1QQEaWlITiO5ZIEInj2cbagbG6/pOWVrH9qeH9N7pIIr1N4H/TygKWoJOtkuh4EcaVYE
Yac69xpB8y3OaBu2h29nV1xHFzO5/uj7d+O18+LneUl3LT2kNNrcz9QwxtupL6FECb3XMA8+8B5V
Fqj5TJEWMgM33SFCASt65r5SkeHf5fEAbtE2zt5d/5XaLYqAjnrZHhoh5eKfhR9VJYrMC3prY0iV
bdCKIYa8Pc4oUenZaP3fIu1QSNsIcXM/+cVPRx46qjBSok0s/SJAuCQPzk4G/LAnvrA/QySjCDaA
WaMDOlDIbR7S0xZjP6Qe1KgWrFFKXx1aaKcTw1KqUQqFcUBeDuT/b0HszB7lGPJXHyj6eaP35kAZ
t/NpOyLjNqfPD/utVKjCoumFBNgbtYq9Of9NT2Ig/DcDb2PZATUiqGeXyiL/QdQpzpnlksHxLcBr
HpVxMVE+S7NDgdVep7faJzlRvjGynnJywRy43rcBDQOyXdFveKW9bYDhvxXe6PXDI+y8lDMaYFHN
HpHsKJ6GuWZpJY/Xumijs762mp/KpM5vj/3HlS5gMvLEqickEharFmfe9/z1XVRPV68SYvUX93pP
wYHcIAjRh6+sTXWZk97Wk/do6L+HlSe38Z3/YrfV4+dw9qJcMsO8Sq7vICP0OmcNL1qZ6TKv7aWm
IPbflzkkVVQsOR0vc+32dNR6rSLu2EqLLC3gRBbv42MtOhjpMaDuoVcET6i04gjOUg1frmsoMcqr
t5/rrYnvnqtSfwtOAXa1EKiIPmszuvvS5xrZ8RrhBHqeJTTL+/hyk9fPYPz6UdNXlVZW+tQSRs3Q
gQIV0f7R18wgFNlFLPhuA52mfQAYA5WgfABSHbo9WbX3+dVGH37+ikgv6nYuGmSEAZZBCa9zjCDt
monF1Y0PJXIf4QX0bwzig57LF1IhBIaM+RKNTtBGREXYx2LTx1tLtODsKJcycigPFYlQocB1UDTA
ygpNEUGVJo/ZcIEG0XG/PmsT3lhAtSGaT3qLD6RtBTSXJaAHuFttTISGiWWrI3LGRIDCYjNfiuqJ
rmgpWYoEmaXvCw5aCGBF1+d7w8GwGJqI23gAHPxmsG0hHt5usXyNKoDArUYFwXHCCGNag0COal71
HE9ulXOAZ50LwlR0WgxDjdMQcm4A8ylYFNgB2I6GySynfgwzq7ITSBso9mZEYJ4CeQXgV7w2FAc/
pnIM59PFKWT2Ns1W60H8HxSgCEOp1iNXQNnbjcDv6V67Yl2i0f46Q4rA0oEwESpU0alihEhwv67F
8FjvgGnjJM1mvcN8BFQ5rMfdYUJRARYRiu+iHQ3OkU4GLH5o4HDDCSnLmsRIqEkmAyxhfmpeSmx8
KUR7FFw/B9GXJewKhhkYZLSkSmH8gggsDNdiEQkTl/9u+Qd5DNsduIQ2XcoGoBBQAEq+ft2gl6Lb
TXzGFW0Y8D2FOnqoQnXOos1IwkfgQNYhGooOVjI5vJYoeyfDDbEK80SnPAHB2MZBGLEpgFqTScnK
BMUVagcSC5AuOol2xCp0Z2Q7u+ceFj8egLWmsFZ2v2cjt1/md3L24v2j22m+X2+zEwYfnM6G6LRE
Oj/my0JffpKaERSwnu4R2eXiaDLTVYRWkXtcWGsUlAQE6lphJKIyJg+VGr5mGIJiCA/X/7IZGZ1T
0RH/SF7bNWo7n0SLEJpN/0l0uDDlpAodK/ix8E6b0B6ATPJFDWALpYZo7LuE/Xj45OtcLzS16l/6
PvHLLbjZFWAnXSFksvT3kzqJJXmgV4J9gRO7w3GmOH6HEBhDKizzcCPDkOA8sRAbZOyYs8zvwYRz
rB24WZzp2CZvTssB0mM6UUmmJ3UDnnIJb1TomNyMqw7DroHDrdvRgcVxcV1cPMo+3GYEtQ3fJFO9
ebrobrBIQy8wmgc8ZHovJwk7i26xHB9N9NWEP/gs4RFBS8K/8CAnPmsYUtNHXyO0F/TIwE8oMQqS
p9hraPRolmOdsTAEyclpIbHk0CeWNSvmNnsiF3WvCDPKE48KdhbzIBY9x/FyoENCm/uD+nW4nqFL
dnD32ZigaD6L7hqS1FJmkjd/IkKK2K9ABZGisdYlEsViAZJA6PLY6wKb5wF8L6KRQwZjXb4PJM2Y
uon/VNllzvtXdDjxbsLxQ7wrLtl4vDvmnrXfvNlnfjfnr8SOdq35Gn0ae2p6xFK0mooFxO0Xt4r0
A6WFcMyNjoN/Dh7cvgNZrMCzLujHMoODUaRfdRChSAPbn9NVwTagDyxFQZOwr9n/yGikrX4Pdpp/
uH58tOr0U7hdNVqaPy0wZgqbNz/7GRgK3Dnr6b1QQarEUxCGA0+Ohq2+A1xq/M75UGiJCWg7kcbT
Kycya06gw6GJYOPRWSlEKQOAOOXbLIWWE23kzvIBk7jyQ7SkQ4Ns84MdTP4WE1qZQyKoluEN84xr
OkfZzfBqFGLko8iJu9NrAQlKjHV2Bkp6jVZhJGMJSQsfIHrQAJiFc6CCEj/i7utc9S1UHCIVSBMO
rlteBx7IVyNLFK62zxxrHMTq1xcJmQ+6CTho0A+neXPg1sB29IS5PrAsyuR4QbchtKno2TejkmZw
yCxZGuUjnHQCSU1JqxWJtVy91zcx7jM0Poh79I5JOHxb5Iof8loTyb+tfrf0ydAHRCFCJt2fww8M
pBFH1cBVOL4yn7KFiyvFooUI9LBFNnw5E2YNruF3uo8iWJPcCR2VuAjI5FVot3PPMmcMn73sUEpc
27EEmft1KzUcgoGVQb269r8c28mTbXZ6HeaDn5O1x4EPghnu2mmPrYDP3548wOrn+0cTHbM00qtR
2RZoITrTnBtkOfcNDYDwq6E0fof0PwTa5mCeLIHa3nTScVlyKjJuJDv29aC7D9xtC7efTDdWOjrv
C+iJ1slvfjsyisj7zqanknTyThwmFuNsM+0nx9uTJoOLczwzZIM2UsAwOmAd9bR+elnvfI/bBn6o
+vg3Bk7/3g66mI+INJglsUOvhOnaDRSOnJJrgE37MqY1yE0P58l/YvTNW/icFJKDrujBAqGiieVN
jvrTQNOGBrXXp7jniYfDpsPaCjCUr1OOu3PYmmxz506Le6FFSh69KmSPF+fuD07FeSRn/gVaShPi
n4pbydgLwMBsXf2KUDugZmIHEsulxcf/bB9PxIakNn//eRXCpdFXF6txcfEQaxc0KAbfEcdad6KI
QkZw6FNtA7Iovha7Fj0rZ3GkhXxSzm71PkuEkKSw/NhAdvtMi/fUGMtvdzguJqWIdDx8yzM4TlbU
yZwoWM0BOp/JGxDy+tffd/SJGJwLWXIomWXifzaCOc5r3q3fX0ICNDLBQ4uG401UIVEGmO7SJXfq
udNPw5G4+fgtkav7ZXjLfYLi27S1YQju+dVWJvLXBbF6UzFWMsimlRrhyVDHxdN9T/NzZF6ng1Tl
iH3MJGn56saczRzBJgYJT6RVAH2v5UeeGtIElE87Pnr7u7AG/sMzV4MgX8uYkjjvEZDa6L4oT/cm
4dBWYFRBfvs6sj42HtcU0ZissNsPdax+XHP9QjfwdtsZIVc+27Q5CVT8vSHFA0+nzYC+hfNimIBB
e6+EAymbXlKRgRISDXZvFk5PFaXvZZVDiAhdrWMlmDySLlO/cdDA5/4UvjXWf3hIH2ij0rP8imex
RFzAMY2CwmJd4DW4l+HhOU79teU+aR8WbBvCXrIzwgZ/SH2FJvMOI3cTHBcgOJlQKs11VA/iwjJX
hxLS2JY3LpGTAEvq8TcsaXh4zviGo+9ogA+2cCyC0yStQCssDnfa/jh0+PI7eQMazZkDrIxMRKOP
7XzkzWMUQ/8U8ru16C27RxRDNBmyKvFypih0AgGD5Kh2dFpBT5vWhyS4QNDgAfUhQggvKslZ4rwN
zk71yYVZoA4gBI7O+XugZX+0xnOgg3HmqAyFMpTK4T9IjBqbooGvLNjMITddnLEvMRkrPgmEgQ1p
X38tSOMancjZEa7IYhJaRxltjKCVoNPc+/K6/EINLAFmXR6fYIsgKSo04c8AfW+giHKaBNKZC4JS
BGxhpkNSREicCGMDMjfnBOcfDOlfzSKAIC4IA14gDU5qghbgmuAXyQ5eDhp36aReuGzpgWAFHxOf
zqI5vVDxBVvne3IPc04CxzIc/EHoVu58HUJVdgeTYdBvs0Ux7kam/54r7pku1GUbtZMhQtbRANgG
bWk0BDL6MycaUS2qt9LqNvrS8d/a/fYS0eMSSOvO7Uew8EG9KX0F1oPuOVokUVogO/kgitiguHk7
cyH3e1MPQStw18RoAaIp9amzRJ3gBNX+5R11erF5ZusLmqg32qWhT2nI6yHLnGwhM0SRaU/uN2io
zvj0GpSp9V7u2y9Gkw/OECYMi1CjYmOD1Nw/j+B+jvXfbd/iZdkyzg/kk+d0GX+GTDOp2NtbbfsY
v3k4AA2ChmG51IjEGB7IECI3X4FrEePq1TCh1+LwDCxBw6DpmZ0n9BqxyR4niHZ+OTLBh2esPLJR
CDghln8IOoyHYo6+wYPLxeTrHQtJjcnGEo+9w09kTYviAU89ujpPPKZUPxLwz7iHMUmnzphLpk7O
+2o98J8RrQGB4gsJCySh5slxiQgDIp6054DLKt0TBlD4gwFKc1ixUR52f32sULYB1GB857+jwdry
KX3U9Xekf9xPJHqZNvgZnFQUWUExwfCZtKhj0m75W+2/nhkWsZLgSAVF1mCKIBwbBSwL1gwtRgYZ
Z/jCAxiorEcxIO3NuC+nR5Z3jXTUPtCshthlPp1Z4T25OK+kSt7Jp2A3cop0ousYPTKwyxPk9+KR
sxAltpTrXXD6ks8lgygLr0u1sbfYLzHigiYthHz53SVRQd+Vof55eNYWq6Iu6LPR9U4vbv+JBqvc
cCwzzq/egyubiH5rY5lfkm/v9nyi7AOwgDvWJ3iw7wtH2sigCTDs6Ergs68oXer07At6UIxOwusi
Evqlf1V1YIJ8lilE9wlS7YKPMsggwbzwtc110iwuKCJpQ/ls7pwRdHK4EmFvCurj0QAMV0u4FtL2
QEsHE6QP8Xf2ZrlB475iefwK9agJBbV+Eq+bcNLbI0Q9WnDkIiZCBnR84b6IOCDAWBEpEJQhajPn
iw6kR1PBFDVUER8ESw+0iHeG5+6FEomMy5i9Y7jjpOXoI0vmDfCCFBYCFpIISdC7qFRuQZ2yvDju
SAeFm7mgJ49Tci4Y32klfPhan5mYnAZ5NEV95L7pFW6cHzrLpoRP7gKZPLS76TIClbF3CdYBQlpT
IFoVnOsprVzcvKLbmlgIGghFNtKFWxcj3phFQiMFqcv8uhTCRA3ygrTJXssUTBLnL6gCJ6XIqZlK
YqNuvYG2OhwbQKs8lOmTOAX+OxMFlBgiFhy40awf5IMokG7QIBywR+pcupVmfUxVMrqPrlGFFrEP
SJHGHOzIX0wkPLIQmQ1+3gYyMs5a1HznBfUs/kEoWBhV5PSJOX539mD+8rVJ/qe51hKEZXzZfRLV
u8w7HHNlV2l8rLyao+kAbwezjy8GwBB0CT9CysJkXbYv7V/BAKEHDiIJyaF/EHrvkyio2MSCvmAW
BHo6BikRAmVCJV39iEchlCG8hb5nCLzt3mJEWV/WIvo7AtXZeR0MD6YAJ1iD9VWFlYxQQpxKpE+B
kWA9hE6Puqr23i4dLuF9+hoNj5cxOlaSCUZg/l1H8LODnellc9O5bapUPCCELjZNks7vJ+0YbmaH
RQKO6tbw7gUKGCHdLGI4JXR0+PpiyHRfMYYtnjXcAh1Ttp4xj6XMaMNnIrnK2BpZ+FyrY2PZE+cj
ZDIhlmdpE0jxgmY1bjSkxT19+MyH8M/BzWU+G9xFxQcUtu4L3V3OVAuydCdLTGi/lcRAt9toZcJm
7BV3yFgJah3ECFfPZG/I6TlsnFXvFuHN7d1YXg3cDyI+3Uc1hZP1SPGfoxqRTr48z4ecuJzBfBqz
jZAaDVwg9+DpHxEbModt9YjewcUvAcuhMpleIb76Na3wNXOq6B4N4vfxA0gO++qsTfQoFBJ/L1yL
nl61laNz+iqgCR8IeSaSq00LBrdmN/uyGByKuA/LCUO1E4bKcCfP6TmwIuFUfp416fXUnCo++HO6
+Fdv6BXMx5Zos0OHygW8GPSYedzbkH5PduCK6TSzIXjkkd/EBqJg5HlPHx2U8BC2H33AkTT40O7U
1WuaJ1ooj/pxFt+n70gciI+xHpuxsTW2GOEDVLK9fWMEhwOW2nvVr7oHIf9GlxBPbppJkB6eHeKK
XmPae0nU9fX4WnAmj8FywdSbqVDYkgc5yr7lPFgOIE+LCM+9yNgO1i2DyrxzXMRqiOzXOceN801f
49pH8ynFTWyc1DOmKf3yPqtiZXSraHNgdly5/Yyb+DW/hhDE7SJLNMYx2EWo+vn0u5Zi66/g2Z7t
97jw9rrNSvChld9Bk8YsEX1xrDlwW5SQlPYzTu94GH5m90RkS5l93WPj8hi9OBvGygjiBBurOpLT
ZnafvXevnR5WD0chsJY/MhJfzsP71oSAomJh2HPYzM6QxMRMVuHByKMrlTQNwIw4OjFBnJFSOqY0
YHqH1cV9Uh8xj5QpMm6TVnmkHF6r++yL6SNzhHtX+qPgnw4983DPHZ3KmPZGtAOzx+SeZsOwA6F5
0FTsytMWaGI+mNdhETwhyrmarQVnLgWVY3qP0MImP58zagZW8iD5tZftLmtalwWCpiXgTQhGKFuf
tcjXuxXlpXLCS1I+NFNrAzNGl/RjJ2VuizsPcCJCZgaZYl6zu4GkfSJLXX1fm0f/Y9K8eB4pBb3S
jJdEMH0Gel9BBw5WV5bptjh2aCfs87aOMZ7STz0Yw4i2aQLyRAVoYT8T4aC27ByaZtnOlmbp3gwm
FDp67gC+m3uWL6MSWNOZ3aMmZXA4mVNlS6i3BnQ6dQEXr57Ox/ORd213OqUA49ZKykZ+nZdjkq+D
itssRnOfYTc6ppZUELtzb3PGsbiD9K1Hbe0DKJfJ4GmTOPHvFQuaOppUDe0zsV8M43VhfRSUptts
PRzx1q/fz5JSucNs6r3gN/uxxcfSqbw31wbGOBYo53AEIXj/pXXudQ4oPt+R+vV4Z/7/E8GcSITK
8BmAHuBJwclzBtEyTFvIZ2afRHevZEgMWB8bK6lHOgSqpN3QF45Amw4ReiAwoYTee1EQWl6VGKsy
so+ICxFgpWVKvkUGBjVqo0chfSQ7aei8KFfoJUOaINBfHpbUPqoN9X+ZbrAoGZGgCUEnXCP0wjwL
CZf2/o7MSwiZhcgJlPcNJUfmrHbYE+YnEi6ylBUOfMgcM5dCzZ+a9hFHUfIBmmy9JrykCq68hqfN
ycGDqcguNYppCiCgMNNFJIAA050OIoUwn/kIoAznygnGrC5Pwm9cCGanU3B50my8EJDViSL51ISD
O9FcxQ0BFSHJCAn5mH3tWR65js5HSogVS/xzLfK8IbF+RZz3y0BYCSUPnESaDea9ITEUl0VRc5H0
4ou0EbDFm2kBQrJVYi1GcSxqAFE36D8AVqizzKjZNIcPyS8lM/4FyUl3M59hBe7m4yjH1j1D3cU1
HH6zPs8HTEhcDuPbsic5WTd7igDKr879Uey4c9tIRCJMEjygLu8VNEGDGzKyFo2QlGHaW+wfIynF
L0pFzszshpARmW9+wfqSY7wCIN8kR3uLXFZLZNAM7+HefEa64mnon9O/C4/LvdLF7XxWr5TjZPei
dA3uMZ4Mdh9Z2HYtzyGAS9JH2FkED0ZIPRicyWf0EdCHq6G4UWhMYRoWKiL7x2SEM6niSmGa780v
qZ3WPXmMy3cyJ/okZ8gA1+SqE5lpGaRh0ug719uwK2wGpdPFaLogT2WqDnEMBjG9rKRhNGDayGuM
kcctoIw4SOC+q3/ImXXxhwnKtcaEfmXoq7DryZHGbdgsdWBCevNskLgyE3tSiooOIJ/G7DYPG20H
AmzVAQSTSg+LGuViraJpwSbqw92gPTf8bATFcH8GxYujH8iGxLzzB+XvFYle5WI3kMojaWsVq2qp
V38W6WnjPKl1gB5NV/r60Py3eoxQoFV2Vys0dV+RxpoybYYMV7GvgiQoE7VKwLFuKGDaEf+0EgiG
gRTh/zFqLbEWBv64GsvSAsfibmSRig6hI0lSo15mcvVb9YGdCsw6CveEtVAnhSVpNo1GSpJp02sT
fC/++UbZqkghtzWjMQSx7k7Fe4UpGjQhjyjydqRdst8xpEVnKPsjxGPWHOfETVrOqpjJmUykPyMg
r3+BB7RYuiesW4UUHleeoZMxZoR8aZKhz1w/G7f60yrq9E3Z2WfUzeHTZb1DcI0ewFHb7+zWzqy9
Bg/PJNOdlb4RXgd3QIIceDdiEjTqVyCT1fNuF0n+e/24mKP0rQMw2iINMYO7FLdr849biEq4MMBa
uG+itbtl0hetMw2UiYuBWIbMSA5x2gLKDMtQ5lDd1zUFQd/QLG63nCOzvEWLZiu1b+5URjzSAY9K
E4ukL5v8g1pyOJXHXeF9LNJuqidr/JG9QgvU6ZuZr4b3HTjtT4sB72dyl+PCdHQjMnP3jeAd6boR
Za0N/NL/PjVH612D2WMkfX08UPw2RYBGy5LoqJoME7SU1aJNCZEPSFT4rXjQ+9m2ZLrB+kn2uv56
CkdFNdH05LI0OOt7G3/o6Il//9fDknJU0mWRedfewUquM08D1KLniTTO3Aphs4z5DI4HvfBxbu9B
+z+Szqw5WWwLw7/IKmb0lnkSFY3G3FhqoqCACijir+9nf13nnOqcdBIVNnuv9U5L9h9j+9IGjDBq
HqsJ5h3AojZ41H65Kh4o+1wTKQFoWBuOmOm+lxOOa0Vo0SAF2sU1em2aoN8ahVNuzCosN1e0DXWE
oEFa7ozwZoZANTzjj8bZbKvBu3GO8P4fidudp9hOMiEovq4mjMQEmy5EcuqEMbg0+VU2LbIm0RbM
UUSBUmB7A+fA6Ch/T8b+OYVl5sbloTxTLsuiCEkvZqvomWoSlKTQqM5re6Ym32X13wU5rFXN2hlz
0Xn4txWZAlX0gR9QHDHlvndeZtxek9ctvlBBrhFT5JhPknPn1rtUaUjGWHJx36khsbU4jPidrC5i
CBP+b2uoYv2dImJkzXy8vHNJrXiUUcuU7lBnSGGL8zonhclE04++VrG7OcymAt1I7mYPhp/mmrOr
nYpKXwLdGzlD0P0pwWP2oYlzg3EdMqI10Glfc2tnRKX/vligW8rPejKe1cn7+6pEymBfa1+XHQNT
V5NVNA96VHP6Ekyj0SGYfo8n5vCQ7ftfMSZNFV0WZAe0Dcdnzu5ic9Xf3xXD1wnNNRmSzMgpketU
IDFNUcW+4frbabFAExGYFT7U5rXmWJfy39sX52VQ4S/EV2FmhIgh+CigmtDhI2OIrm0qh6idK4tI
BGat3wqPHIESGLfx+7g95IxNe3l3kndGlr4tScW4R8+gAn8Jeqir+a6xdadfrB8nBZQIGEt2WKMX
yFjQYu4yZc3DkTmleGulM0Z1PhcWBKWnLhSRd7KUTA7Y0BSvGJgLNaemhfXyACgYWPFHxjliD2JN
GcV39hiGeXY4+cga1sPL1YWQyqe3WFo033n4IVWL3kfFugkTa4zWzyJqmNxC8A/MCMC9ymG/m9+m
GGC0EM6Dq6U7EFRQGYRqufpGAN0PX1E83yv+2N7PUe60f3JQRRP0W9DEz/VuUYbXda/H2s8Hm0lg
ylYD+DsOOwYOIeyieyol5+F3BzXLHkx0/v74ylJb3lTbWOYn+UfO8s7SoCKoMQBwoCSVqMNdUbuf
L23DDOD3xf/UdrftOI6ZCoiQaNFHLzCE2R1bO5CeTx59b1V62Pn7iEHeVKnbDp4aimJvHFWsZv88
aY7CNnx828ZxZIpjHUaPeEslHg4903V6WnJtoxLG8nNWXLPHnx6ciSyhaQNQB8REzEvL8KB3FhOD
P1MeruCx5AGrgZB+eGBWZCgdtEQL+MaO1vmOKYynzcftaeP1XI2wrzpazEsY1DtU08sOflz+HiTE
+uP0V5nmoTm7GtZt5HYJpDerhkfUlBP0vGaiUVyvWJA04CNbvXufn6ELShQfTJdpmT3tDSCUluKk
nb5o+kP/+87DUTPP47fh3dOBuiitniBf6v6MQQOiTY06w3vs/L6zZbqI5PpbvfxeS55Ebd3j5zm+
7SAALU60uoiu5rR45exKimSNUDTq6aSbvQgE1P2O5/FtJojlyK939M6hn6Mt1G+4XD9aqrMD1n24
c587m2+X90TVec7JwZqOjYWKWH+HOv4Fx+wq0L/Ze64Vi+c/+dU9+dy2RHrfR1PSgyRC/G1Y4Is5
E3Heo38+hLc7iSroinFwnbeAP3FBvsbT/jCyT2VeC94OKdYz9YLuzB0jWY9Rezc/xbR8zluoZbxT
VPch+9HNfeRs2LLQZjivcvokj9rpqJd7BHlW+4eIEru/9ApGkr37/Wh+Tnw1SM6iI8Rj+WBU58+Y
PeQasCi1hV4kYnFy45vDBx4WCVuRdWGHhdnEFnKnP584TFGdOBPV6j9ZbSbPuG3e1sK+eR24zdPT
8GE+iExloU7sG1bh+RvZFcUnH/zuVWNrvHMkZI+cnJjhS9gxNGXJ2bBkdBlMkwJqHiI9uaLCyepQ
bkKUuwTfrtjtzx+Uni5Ga/wZY5t57F3SrJqtQuC108wLeDQyQXaW1jDYHRbCRZKEloXqbXTMf2Wv
3feuOQO1pxTRIiUSR9xRm4plAOGICPmCiXGKEoLMZQJh9BUTX6uNOjdQxth6qIb6VsAxb/56Hp7X
xaH079P660GSx98QqBcHzKfG2LozLVbKhG4U4t4pvwawsnxRTkdzgWbWf8/Y3NIQmHMZExrlVXbx
dQA4EAI4TN3+bA1i2+vvPNn99YuW3tlTsGV33rJ1cB/2di8ObeAsYbsEmHWh2hiFjFWEvPdnsI61
CDW1U9p45te/nAD+A4jniUrbxN8NXuWVXzQgpAQyk90GFfEfscrRR8i+x3t6uTnEQvAMLth7+6D2
8z8jvaCGtW4HgXD0bA06T34ftIjzsYtAxXUhyC9F5fK6R1IG2Ax21e4l95zqsw/xXh8P5/0JTG6/
81GHLlddODpiS0BPhyHbV+a7BNhPt7+4N3aebcghfWRjhLfU50Svh++EmV9zaIP4jON9F6F0y4pA
WeOpm11I7vrQFSh7EazXwlvbWDgwogZjvwNXyyk/hbubuU3e4Kr8pWvwTgyQbrgOhJts2ypTAis4
xRsiyCKQHeYL4xRQGBgBSgXIAUaPsFeMAJRD8klB/NmVGOOrM1YXoFMKBjEl6osSHAPi270EgAIC
Kr1Ye8YlMrbeH2LDPW3rQI2wMcaPWYlfogzasMmA0T57+QSClkyiHv+78/Aop51XegfgiIxYSq7z
YjWaSp7k1NHYa5hT0q8uGX09ytVIj2Q7oyCC3RFk6JGz1jPwTBF6XDnXOVRvax23b7xXA59Q2PQw
otBRdOsBP+pcia/Mo2cE4i9LUOCaKJVXt82AbYHlxNEq7Hko3oUL7woEyhl/MsDaRiHBYF4Vykx0
eqfjOF8o4jo4PV07wKL8Csw54Fs7g0xjAou20WJ53S0ukckYjV+qOQhCaa2+rMZwJxjWML1xOIW7
NWI/VBDZe8mt15NufkOpS3hCRrOnYeEOmvmZ1d0KAxHAEquAn0OvrYLTXLb1Fo0kMxUDfppur94i
5J4/U91jIUhIk0k5wwEAElRCL19+zzFvoFsZa/7kg9P3Aw9trHdcJWIVEC1u6/k4IrgC6yTm1xpy
WdDH0rr81db9/sbGiFYD9iCTHaE+1T1lzVfpOR72iiutH9no+xqo3pMAXmiFlBfEDwrxBuZLKFcy
iAWeifcuViaQFFIBMQXtm/AC+4p8Eu0A2QXpJ3mibeYFOuy3QrPVgMC5DMsr7AsPBf3M74949Z2P
0Z//+2Oc+POQusQC2sL9T/YaCAfPHsEKdvPPz5gM+DgJ/kEZs75mOx830AoCaC/8vY89+DN/sQl5
WpE3RVU6jnaQjLJXZEye4TfbdT6/wGLwPskX45lny/xWPaGyi/J5kZnHJsHg8XTJwojI5FgQs9UR
PnEJkQElQ5QziYepAYyP+FW3wiTzg/JPCOwEql2SCAEzc0eionxB2aQmGROjbypfBLYuknMwo5qh
aLABb1vWArBRSj3sA/clUpUqYvgm6vL5owqMR8r6oofqJ/ZkxPPUzD5QLbhzC4mxMSGHjI6FDLFP
M6uU2XjsYER7rZqX3St+qbI/lCERgG8e2K25+9JgfjoX2f+ACc1WaGzHTt95k3HwVHwuAsJxXQh7
hcer5uXuN9FqweBfw1EXXcug/nBwFvsrmONFng+wCBX5fUfCsl6wiIqPGpvNU+Zi0sKev0cgqe71
Cr/xdF+aO5kV6WRW7fGd8egSCbr+SGlDnB6vDDsiPpVpjYvoNo5lINIGxTQxpC3ZqhkZ0IMDeYXG
rIiv5rLRk+bFpB+rPDs6hOI4I7SW/DzSJNGZSR7zlFXYQrapPB6NZvV1X2kLqgBQFLTdxsc1gFZK
dFLR7ebXvHjnjXInf3PssXTumOsRln081m3Fqz611f/ILf3Y8xqKhLU9/wr8lUDF7VjMd3zHPUP+
LiRw1Qc0hy9QM/REGFmEnR080aKBHYJ8DaAxOU93t63ymFbD8u1KbfDZYYt/UhViZnF3xwoIk6AV
WL/aH08En3AasaQS6ObgrbLTlSDzPauSASN4LOLqQHnXxvKvSrGH2YuDcISOycp/3vROV290uvAQ
lN6k9tndFI99k0kegOgEGLGLR2fCT3zMDxJiYKARTmbs4FV8nNfBMDekGFCj2gV4u42kk9mH0ee+
43riyTVadsTUtFW9VUyx+9w0J99IBEzyQUDMPAVGG0/eUgnrjdHbzNlBF6bG5gbIm6XHGi5/C4Cv
7zYt58NpqNx/DRvNE3C3QxMkb94baNYp0VVfj6kQlRWRDjSDVfMhGPb/zak/WK1rUp7/aYHTCsXq
kdHYcPPeWREzztX4GkOJmRa4pbDwk6yz6HbijGcTp8x9J/SLX81y4o24/xcH3wcFRRWLOooy79KH
jy6ebPMvSFz5bkm4SrcMFL6dav6C7L88yYeVGlHNUAIiOhCDqPCcEcKhe4bpIA+EJn3s3DuqFyZI
abFExVH4Klof5rNg/KZ7FKmAqn64Vq4Eh2t/SgL8rMkRPXq/vq8gCWYmDPXrgEl47Bkhckdg5luQ
Mwvg4T7P4XjwKxz+ls7Z+1wo8/vYG2jeEOlmF2peyBymYlE2zhhNwEiH6otZCUQV9KTmxl2MvG78
EpoKvFU4lElSHdvq/ERHXcUMxh3F5i803pHpVVOoV0Ra7HX3rU7SAGMMyZ9GscQhhbOTkqRHSPxl
OmadnXYuobd62B5GzpVUIDSzXECUGWeL6WRTmkq0WpJPl9VG8u84LafjwnuhSEVz8AeqwffnkHkO
BWq/Ke4BaxbUMaTN4aw3SR91JBP20G+uTr+kZqh4yiLdvQet6aLRpNavW8/gsQ76GRRaCG4w7OIP
b8mBjR97HVIBpHqUoWecPyQ7ztkDmRDM6WHcYoZa5Pv3sEHdDfwFTg9Y+MDlUrnU+lTwt/YondgF
5OQWmbzD6fPnhlCMQ+vtTGbsc8Q9tPwWiZrjaGDeOaovbPPIXFDHuLJDVVbjZAFSGIlzY4lCUqTF
cYKfcO+o34jhWFkLrg+zPC7jUHSnfEAV99m/FUuQE8PohWM6qlEa8QYtPPKQ9jAybiG5+ZaTkm72
7Ygxy2v2WS1SnwR5UVtA1UU3V8reMI+MunNMTjAt6hE1oLSpkPvf5FDOHWmwbuvXKBpoPzWP6Sy7
n92iCZ+psb57B+x4SJe47JlBN5czXZ4W7Z96ODqfLUCe+hzzIcB5OtzPn4n/Ygwwno1z3OhuvZIw
AfMeRbRY2VI8N45iSM7t8Sc1v9J7fy5BRkK8Bo/2Ypk1U9Ja0oZpBA8V2s5K8Yc1uzFWaLlw6gJo
/uORzFq/7KKxGZyuvA5lt2KEBb4cDdmw+iC208KijMCyzQjONV8+5yrHg1RFDdUb2VUo7LL3y3/D
ylAfvwhR9w0Ory54yiH4/OtlSTVzZlNxcOwnMqnIacfz2axfO6BoLNhBoa3yc4yH1VScF9PPeNDK
oLrHyjW8D3GHTQsp7H4CispGgYzm32HMGuKGj3XvPg4ECKj4Wu2zb9Ai8jHLZ/RGJdly9npdG3Iv
5afdESODQQEd2tgemw7mPc5zDTOCRMPpVNfw0XqYodqRC0TX5e6ZmIjdvlGTaz7tb3HLAL42wPdE
v6l+7xDasi521rWwb3u61ZwWqPZZ6KBJH2K22CFzhpy6LKHniT8FtqZ0GS4w87G4Mc5vr6KWoWSf
+KOz20C7521QUDZRZaA6uUMp0NjTUNvvxpmMPK3H3O+2azoVfMU8IgSR/exudLznDbAsKDNoM9yJ
fXLui9xdnD36P+9BjCMwR0+Rz2AJ/PUWvaUYK/NbzB4xuHGksG8KzIdwYed5GLske0fo/UIG5DJ/
QEbnIn5COJlFwsME7yT6A4V9fOA84NlDX4oIC9AdNETjQIdtpVYc05i+Zzm95y+7DaEFiBIetkmL
nEHo+R8C6xX3uYe7nVYZWMAp53LzA0vmlInrAhrnlWEBBr9Wfh4Xu+PATORQnN+SzagDDrEFYnr3
yj2cMV+pTt/H/mQAWP8+qJw/dIBnkeAMxzRhIpjP9DQsI0i4SyK0Ll55j6oFGk33nuQK2u2fAx1C
ALFBUBad2QZhNKoh08O18fY6xC/knyFoHJ9yI5SNf1o0KF8eXtyNeHjmvfvMbbBFw30tn2OiYa6Y
7choOdAXJUxvKYhFdncJgyLyZRGN0omrrZgvjhphKwy6gtlFqrV+23eXoAud9FnSpBhb0eGlZCao
IzSHQcVYPDFhkneITMkJUWAx8PZiK3Cy+rRg1BA6Gt1+0+FT4EY6wVk/n5QSOLvHxMQtH2EeqOvb
XPIaCnZyg/yj1EPTyhk3ZNP6pFMhiXp7M/JcEGhhNXAecyoE3otQADMunEQsCFlIbLT/DCpl6rO1
38UoOPgrXDZWE58baloJB6RiRePsuwWH9HfvUKGBIO4LZG4jNyNUbYlfitAyGpTv+5rMMVtLZJd8
TcTQIxduNGdL3qG6ffGL7Ov2DbaTeZwhYliPi3S3FcwM6PR4gzUM7kwXPXj08ZFHtn/ib7dnhwxi
EgMu0Xmm1CE8dSztpuRGLXeenBrOHyo09mEAfN8RsS2CmHxAdMOBOa/slTb22ak25pxOAbTuvqaw
HpMw1PgPPqCF2MQzjtJRSAuZckvVJG4kqZmwuZFxrE8fRKyMW+fqv6xkW/I2Ku9s1+iQs5ZKT7fU
u/38Jn51a1g9JKELdxCRyIF51uuicSJn9QGo+Y1ueUXCHQo/9H4V45JFbBoJYQiuZ49vbnLr9KSE
hEcmb8HhW5f0ig7T0drg5cLVJ6WVdC7BNwhrntSxpV1Xbv+0+qeLoLnvcIb6k+xTfre3BOSQHku5
rB8TXgQTId6JmiRx5BIcFS0cCrR7613DF3cKFlz/uDnD32ggWCGE9aBAm10JW3KR07SIycdTqbNV
tCm1+GKEmJuHW1Qpr1Tz5NPT0f08u87L1trtZqP+S0bN9g25gT/ANv2xMJcQ1M+sS2/CWE7y/cg9
GtuDlmn/vtbwkOymReeqYxBUp85UnqGsQ2ltgKXIwG5n78pYsNpWsrvD0efCO8HUIatHxUdzbvdp
E9L1L/Tl87RDs35OX96HnMmBqM+f4gSUSMXBYFlHPRKZ7ua/SJvZxRd4Wf0+EvPzKAXEvsRBaoWV
nc2EV2qRnuKAxWzdpzBT3bRnA4UguNvdokv7pfzFMrCW978GDXeB2ji6ZMXqNte+W8XaTdBckIfT
7SWPD+ZfQ6hHNpGBO8ADZ0MHV6BAHxfALBiSG4B5k74ZLt6kk4hiIxzHQIlu7aJGgviN6q88GoUC
k0KQx2iJ96lPQLdjyetJj5tEk0i3b84kKuYSorzz3Ix2x/F3yQDv3ezp6Sj6YMvnined70pPHyz6
q0JxJgsDY/Ke9dQByJI4dxpaIYUdL2FjqZqvkFRg864x02b9EWjbREKi+upCweZ6dhrUezoxF8r2
Hg/wmUj/yQOg/SdsCS4auIy5GLiG1JRalMCEdzT5SdWT9r0n/cNAA5QC/fro1zTrVIJKCgXlhwow
BZ0Gocem5F2sL9IIRWQgb+cVseDJo31uLweVlKkyxlDC9sG685r4vpHmSijNdHaTD9sLeo89tLLH
/5yefCUzegLrtXNO+nm5N/0yFRz89jwvEdis1QWxeEwuv9obKCLvuap+NRxReqR8ozXhmtZZrzjm
iRunEREFNc4GNpB2Y9V7Zksb7Hzi6uY3X0ZnKU9fP4xLvqe6bQQUQ3sEkanija0I3R5oL0Q/COzy
5iHHDtuwX76mzxkSbO+2bbI2YTvMMdbqiosKjpN7QENEb+q8REIT1xlBM3Igdnby1BLTlxDfUWKK
+KVgHF89IYkczUfbCwLQTUuQemvvGl+5B7pm3Si2iWqqed3ny2bc2ufmj076WkLehRhwXmeXDDn9
7ltGxod5qHEudFtl0JF5p0Ryl6BfMN7LyUIsA3kBfS7NWA0NtTJ720LtnSpkfZ/nenSeX1KTJ0+a
0so3ACPnaRVWijWiANFcqLBBtRP+cUZ3ONhPOv59d7oj/BmHz6fdmI5yvOzBVIEAXIhLGP7vB8l0
g0dLd1m/kA/04AKfhbTst1IoPRgnoXS2+VM8SVqy6oarc9+5ypLPaDj6j86Ix54J7VS7R5Qiap02
LocWzsJGYA3nic+bfdG2M5ER3xdS78rn3/LFwwz4AnYeed93d+rJwoQ6PbN6TKyL73jXhMVKLLSb
jmXb1SP1sX6EH0wo8OaCEDQbi2uCrDhlyGDYDWIkZpWge+jQ085IlUbGKPsQSMaxyt0HZ3rUuQ1x
kyRlovkgNrNsPXn4d5MnC0hquBamXUvf5X60YE+5E3R4Zv5Pvb8b1nmuRm0bXIX0djd4LFgBMnNj
gFXa3OXzvE7om0yHn+Dxr9dP59/3+Lo7dZAMa0QY8F7HfMxpLePCBTp3pT4W2ZwPpz2e+fz2RfIl
WDoc9PPeTNAY8d8rN9rSD4B7zAcWQxuQovOUC59XhfCJkdM6ypGQ5aL6XM3zSj4V8zyo5oOGPGsI
+xlb2jcqVREY1ye8/ZnuT6ZnzvQTw/7Ch0GkoOyzQ8M9iIFRI9IFRA8myjyUe7yeSFOpl3Is6l3G
y1+JlTXsnhYcfxEhcqO4vDmX68YElILpYrvPuJMwzNhthDkLVXzwORAJRoUQiYS1glw4OUZbiPR8
4j0X0DVBN2sU+4OSDw2keBWQGn7MKZfyRg1uEVzFnpSRXyFOH74ITbk6HxwwL3QNnrmzid+gVXTN
tPiijG4OBbYXVP8dUKajp4hD0SFuYL+fDqIcdUQVTuwJGOcuumWguqLZBYGiQsHOwHXkwZtMcUjQ
IPO9mpySRYlurwlMN5syLLdzVJBdjOToMexiisLrjDXsuFXJL/7jxJ9nZ8Ymbm/MccNt0pAzOJ7t
Zqw8Bh/NHyzfS/oG1bRHX+z29c59K6HhvHGcBdn7wNuQSL3PZ6hfUTdMCaAJcK3JBwoOzLykoh6Q
pzGY6H7QyDDp8DgkJGNF42MxCXMz1rD1+7vlCAQJjxdBn0KUuBGbm5hpR4fNXEsNt3j1tdtOgE1G
YqSYVsRqFbJT+911JR80dLqYDpjrJjO7NTxj9sKUItSJctAxxO/wWdHyD2tQCAN0nXaTBnvaEAn/
oMjCpPA14TZI5EkW2KY6l8OwWT+wjgnbVkcAZY0Vh9FBG2Gix2DOSvkDlvOgBPbAaB8VyxrW62/0
WA4gEMYBKudMfOB7/NHiT5NdEF2oFuDiiKGRT1JQ0ZMf5avXeT1oPbas+9OGZZssW+qf3YxeEh56
iGSCRDX0Acwhpme4xbmRSSgKCO5d7vYKBJYmytrwsUGo3jPMuUbWhivSfX2irwuhJMN0B8pnV96F
tKt2M0owZo4JoLMM05rUdrsxUuT485sZnerFQ7GfyybTkssEOfnpd00vpaynFYDeiwxsvrhaQfnF
PMP87zJtAXwsVPg2FGjuPyEuP7N4ehg75QH0AHfmzaaMRn61rtbMjIKlRWe9qG0kUdaSjvYZqHPI
WUCXNSnb3n16nXW+KiZBgc02Ee+Cwa2dTfuDiM4XpgX0DOCfhB2hFz3RYJPD8mEDjhicRD7FjZxn
NnHdLY3sTllz/bm1Hm1c7oKQRWMwSo6E+E6JBJQn/8rbjlHOEKS1/cRQjTXfNQb79glE56rBcIAx
0LniuYsggALcjRhBd/5z364hLukOwvL3DGB1fKyv64eLcJtI5IzTEhTuGU6kQIbxBS3A3RY8nqg/
UVHP3v/LM4Q5hYLVWsciyQAbCkLghmQg5HXWgPb+hY59FDb2a4HoiLWG4YGPGPCYuRIekGdU2peF
+vUvUNPCxEYmgbEXej0oq/07IYSExCzQig8FqN0RCS9/G37LETgB202MAVoox82wRnsCGyaoIjhg
/xXii6FW4yBoXxbnzPEefGDompUGhMZ+v9QY0eSqpKZjOwCKuEFH3ZPbGj0F6iSRsXYLxikohTof
EZ/svH5OvU2Xxie9RDeKI33xsRtoV/Km/X6jEzY5nECsbnsTTsfmyI0eDzo41ju9vy9ELJOlQYqs
cKOi5SFkEq2qkNEGys5G8gSm90bhJJKZlAio+nO3gDZpE3j5yVwwnG8wTyPl+1gzMiYE8zf8++Sg
ihg3xDCLglv3mT2wqQfRnTZ4fvY36WAZLp+CaJHwDbM1G9nDHHw/yw7fjNsmTR+hE3mazF1CoEYm
kBCIkxcithExFLbyVwAO4BXAccAJgvFTojMvhBqIdTm7hNoifkOqDRGZgt/DDkMBAkqG5MzypHUR
Otpr01mL32ZXwYYlXEcD6xcpIMfJ23t5uhgVPvYJbmBoon8jd4EHicnvPLG7BVym1yTX/QERCcA2
NkUeR7Ts8DA4eDnRZt5PHP8usczM4e+uAO8NMUAXlATF8gns/4towFpPB0SDrhRV+ya5h2R7sK2R
D2GQ/vJDfASjqiAnvFcyrJFzghH9/EvpAU6DwyYRgQxoG20DGin3MJMla0UUDNdtAvep2PEv6DNj
bIXWiptH+zqrUvzLWFMVv8H3S1gPH5WpUwfGvfOIcBZc/YlLaXU0r5Y6Vac6mvYTuMDrEjGHl5Nj
2eLm+1F8afH5ZXQDA7tRh6FV4xkjrjBW6e0+y2Lzz3ksRCQCCTJckdqzzn2dTK1MJKM6hHIdCEe6
+Kq1rrF4Saf7CxEnSTtil54disUKTHVlbN9MVuQzltiMAF54DEXfeCgsMcwSXPNwxmYmQl7OGeYe
ZP65V9kmp9o7mBsMhREINMAaQ8aZRAZefglFfsdkKVI3cxT9L/sNKLkY/Uj4jhFKHu/k72eyrVP3
8g/8rGG+PqPHD0fAMsC4VsMKTuZMxCAGau6W6XX+XqfRxPkyZr1nTrEhK9/5nqrLr1QbM8CLxYIW
eCxCnoF8vkBguFRxubMvG7iDGwJmXH1XMiHR0w4OUgVskxlOAHTWEGIwfLa6KGxJQnqBXIxJbkja
0uJEJYheGt3ZDp286VDocZk+Ht20TtCIa+CqA+asj3lyd1ALereAQE4UDD95qDIo6gOesYDMB8P5
UUfejmap9GCP6iR/Ye57OYcfIHgoyjblpqyXRhAFPVqYM8z0+/g5CoM4/0lrQjlk7NIHHgqx4bKP
so7EeIeB2DrScjdnPKUa4xnAiOje8H+y55k/BMxaUeEs0+RK7AVkHUUS4sjvWziBI8OVIFi3mr0o
BJlanb/IFZ9TE4wQxaMkv/ik8b03BnYSzORvu/HuCfqTx5oAIlBSdFBcUwA+yIoJDjVe8FB6TW3d
Fg9C9ck2R7nl3iA1z15LX7hXVPFRGYjB740wl0GB9FIIq6ZxjEtzXZpL7fEip6/x72XkX75lpEA2
Ua/vJdRis+0afCcTY0Zuba66GuFQARbfu4jiyp9hj6oLv/bb/XSLDzSCoGOw4KqBiA674nF88zQb
GYTFsJngmCB2t3oglYw6IOYc+v2xGtg9C57/856xXvRnQpHz/bgi5FCTZla8pzkA5NXRpaUGZFe6
yPjxA1wlVx8L7Dvov+rlS/eJ7/kHWQptEMX0F/pzkW7zCi9zyUVvPEUR3IrhK5cVZxfb+Z6QKE75
Iq3SJ2QT6TdovwXUDDuEwBc3KcRarC8GD2ktrSlSjC+ZTw5xuQBmYzY6yovsMb8hsVHi8uqXxqbL
o3LR+RrDL8keJg9ZDY2sbDRrNELKoCBIfgZm7Z3Vyuq2A+8L7eOPvHx/d6DOL7Zr3LOJfl/oILpI
Zt9WfEGWbnKU9TdHXxGRscUb6uqwAwmHRShHJAck94iTPL1A5KTt75a2+4VTZF+tRqc6pa0joM8p
fxo8nqTsZWOvOEoJ6sjbqnSVTf6DyQWUUt5XvwieuakczDXQ0JgZhdQcTGaA58LXJm36+LZBNgb/
x1tQNafYjAKm/EIpfL136zP05EwJgJv733Mtiq4mbV/wKU6n+GQdyDTqAI650+wfH48GM886KaCt
fK27tYIMWiUalxmsr/UZHAyOpsGYQ5ZYVu4fkHiDJUY7CCRltJCjO94lDBrPuYCJAfs+pzvuUlr/
Na4GhU3hf2ErWzMga7F9pYU3RkrokWg7vbjtrPJA3RpLRbeEPSB6uy14KFuas90jSkQR5wrUCNUc
BqDG/gIrfSHxOttaYHh5oHiy+68itgBkLqkkhmSAdZpRl47VJKeEJM7p7OQxV5C7Ajo+UH1VM723
ngHY1PY6sLuZoXCTXtwr9mbqAA6QCfWI4teJglP6kvSL8lsy7Wc0ChpvDc24fVqXqZYazMswpspi
FMhLjZjbMcrbZyQvyfXd5vDu3A9oJ0K1iRJj2BHHbHja8Xqj2JhqPnyaIziMPDSmlBE+BMtt3VDg
7dg830d51kasrs9vjpbIgcHn88PMVyfOQY4jsUtipg60H1IAVr8j55e9hVZAUCvMcWnosyKS0VDU
jDjKyrCtmM/K7whuv/F2f0gTrTbWnc9SnQl6XP8d/GdkMAALyeVUlG/fbypTmiHn2lhrRCsnc3ZO
2REYDYSpmHgFENeSPOPxQkIKmo79NyEnrvxdpDBiTIRUUOEBjSLsHC0h3+RvdOT8v9NlxcPdnxrE
BgvSrciqyJMHKRX5qthL5I99fhmMzOSdKh0xrUKKHifhVO+Jd5bc10qMd7wusGQOiDudG3hk49Oe
LpCMEHoqcimYffRTL2v8JXeEXMRjEVSUe92B+UfEq8IwL3X8zuAIPd45/ghW/rM9ITvsNRNStmS4
uQZKMBNAzpOTCZFuGEM3N9QpROYQQ/SaNVuexwXip4BvKHhiwH45jRDTGF45f4eGKthkcimoKfio
4NFCGPrcA7d9NwmNzWgGT3cmihC5XIopONmx5jpnPKWCjMTPfjwYQEoUEhxRo8GjKcSLXVPZy1ff
CILv8PqMFio5GokNKFKVAUJpFxZZBdMKvmMGfBA2TUpWxmpcFxrVWxnuFjWMd0WlooqjdXFPzntu
5W0t8jh0SEPE0kAaQGvpdarG9NsbUuy4hgT+EKim/bG8Ig0tFwgKKVClmOOFyBRsMCtSlC5lKHKo
sTsMVizGdHw8cg+5bYSHlARBNKHIuHgHLfPd6HKEvMxpVkjdWBEK65o6jmjVx56EG5/lhVIizrFH
d9sH82eIMwnBcyg+Bl9L33PmwC7M5R1J6ZHzKiMyhU0ZTayW4p2o4ntvKXyofMoTtPviCUnMhC8f
GO71kJ7ipUJ9FjxthOSyreCd8EBexiB6iDiQVOPbp1rm4hBrEyKfELypyk9jtqeA1D01d1D7GSca
PzqBnB/hrkqn0bJMxtMKxvGLLDJO2B5hAFJh5xnFWLMQLOrkAUkPBNbSieqaA5h+jcqRRKMjaMM/
lT+BupE5G3HuzN6zsWsmN/fGUhBAMS0qV1n8HYLzMH8xhEL0Ubj3MDkBZr3Y5UlIIBFQ+rvG75Wy
FgGL+wfaLh7Das2jT7YpwTEJRHZ2zXjxOpHhRhiDwNPKw1YRI/Q8Dfb69KV4kci+NBjy9cZ1Rs3H
51wzTrfBJWOwYMn5gcA4Ox+ccCQyiRgNQUoCOFnSHNphnou5jTgE+IQ3lxFhoqLOnRk88W0KgWYn
BpzlKCVChMQm3auyDwGwO/oFqChCAMUn+2P/DpCueIRoZFgCLUGxqs5uXn2JKJaMDGNperhlmJgR
ITmgztSGKyJLxLvQLJbsZQ7jHLyQRirUt+hWEBzThwlGNS48R0zqlDHJImujuBKtZ3hnHSOioY0S
reiqsDcVGI920hBdjgnLuIS0I0imDSLh9aOQXOqwlRFaENPT9iL4Kf+nU2VGFfuxECqLxqT1h68J
MOYTm/2Ijug/ks5rW1UtW8NPRGsKSLiVLIo5zRubYUlSAREEn76+savVyaf2WnMqjNH7Hw87XlJS
LQE1ydTG2lmjsLxsRGtIx65BPMn4cLeGDhqo8Y672Z6lIZYdOF8TMtobYacWf/SJ1EaXlGdRV5lv
L/39iQD08vQ3/M3O5W/X8LGLRCpxC7w3WF8s7Q8CwdHJ/qgcscfiKQrmItdQ7DFCDjWYiNo1wtTu
u3vP6yDii4FLqHoDDeCY4iT6z5hyaO2byLZ4WbcGZcL/VyCRJyS8Uqnzd9HHZNLjteczQSs6fsxi
7hFpXjIIitzGi+D4/lgqiYhw2G0+9BZukCpGyvzvRxPiL/j5w9V1D+68eVKFWXsUQCqXC7kg5dTw
ZiLHk4eRE3Y/oJhCtKBQ42YNFt5wskeo7mwKKyBvfi6iGU0bUYXGlp36vIE8bbxfIalg4zlniK2v
O0IdwCHdHoyl2Ld2eTTdl72izn3N6tBhVeIVg2OVIuLge5f4LbRo4ytFaq2zIhW8gLyZQoWPPLpF
yFjsfAR+LrXeIGCcRYSHgsqoDPB8zsStiKcLlS2YmrVgYQO3nWJ9J1v/Zx94q86ydXjb3YtvgbQ/
csf+IXrGmMSDkdi0Obtc6YeHp60gED3QHEAg1tKgAdY2gu9CwMXwG9bQM+jC4VLkTXp6LBlwppQc
03pDZqpTharXHmQODK6y2etSQbAR0sNEO5eDNEC43lo5kT7NmfADCklO5JPFPGXCBJo64o3ChQ9t
ZkCUELju1DwKnPgKwdUP3sSRSO9APvbzG+BqCj7QD5Q+WrNAn4yOGRSJmTNKdvggCwbKeJoH+mxf
U2ZJNiM/aDzRQW9ba7Qi92XVeCw0Y8hbhACS1W4opTgiqQJMdYsZogIMAyM3RU3CYkvoOtKMbINA
gwSYIV76ZD7kq8SYgys3EU28yRxp2aFnXtStfxQGcVKTAO5IvM4Z5bNYgR1aNvg141mMAk3Dd8mp
7YueMHrF2uAl/laF/R8UG1UskHu3NyPxl/HHY7wntJTrVGyIbNfyjdDZ5VfoP82V/AV2KfcNcHdr
VTW/YhZVNzgeq14/AwBVv/VMmGc1bOZvQHO8vY7wsvc+hnegeIbxMJJDvERQoG9M65lv+Mfv4ZPA
RpXn2q5nP79enui465xP1PNaQCObpDMG8nU0g3Z5hZAuuDu0UFqKT58/G1EVv106hTBxxFLL39Jg
sNNFSsAafe2URL7n7ON/OB/4SgyerZYuRtYA4ApfXuM2ZOMWpofi8HUbEjse4V6G8EE7m5yrQ3Y2
lx/ymk43KDieAiMgFWvHyA8oz/ZEqgibhTavobTTDZilFOA2DJQlHv0deTPkAYmop81zQ+ISVBYS
B2lJXnfqjFhnqHrSgpFHXsbq+Y/MLTqZsBCzRk/4+9H0UrMzExFGnB7ks4siCxw8QvFvN9A9ulvN
hMjm78cZyT0nc2SUAyidkz06kSZaWPM/8D6OYGI5eBcLi/bBEIs6aCgDHbYdMYMJWOLypXIK/nCM
YO6DUyBeHWI3RKhP3hjLbgDhy0LxErEeojfAgm7c84ZZG9JdGSSY3LkN4NRLf/V0Gm9+CIHVORTw
xoreQi6++T96xzY02A7B0EREMxbt8fWLZAAFCj8r29l4LC0XbG/8SSf/TbMjkneQMI3/L0SVIkBg
Po4VOfTigP/Z89XVUQ8/6CFYYQIFydwYBzoPAwwJX20KlZVyAItbHF848xKrArVH5N+LWgCKuAiE
45sXZckbIdHp0LYIkPffwpkgSeT/ovKrQhoxsFw6m0lHWre8X9V4PkdGhLBHkPWCT2Ua8E7TjiAL
ymRa7mCeXKvpwZJmorJDNIq++HUX+hI1iUPeAmQ25w+/eVDzz1K6IUqrZ+oEhpJbGsEeMtU3o4M4
gXexfcMeFUfyXQzNBwYWJgpQdB52kS2YuHBjICqYHUh05NcvL6vMJUZDHR/PzQIsGhCPekNoTPRF
TcCi7MYASo/x2YCsJxXH2d4f1sQQvYMR7YMdQ2VsTaccQiZP1b/r9ExgKatsP94Ord9dpOm8vcR5
eNyxDwfNnrVeswdbD//nMEBd90K7RcpaRV4If+x7LLKaRPphSvDjB0j2QykznwopjC++Cg4kcj9U
ShOVyRMxFtEZKFzHE6KgyPrmlJ1uxZzLkcFX1Gy6nbk8Yl6ypuLrkTfSbhD8rMl9maHPrZywAxAm
MHK4LsDjXha1lI0IRtQnLTQ2fKPO81YjuU5c4s5QxpFnESEg+K9s44hUjzNXnyE2pSLyNFZ2sq1O
J18oD1gtayukLbywL5gIKzvLV46k88h7c7Bk9+zewJvcUHrLwW8lFMDcqxpHP+lUVI3Vix+nIY+Z
pa6/eCVmROK8xoObQDJHqxfb3Z6sF0flHMI0ch0uu8mXNXkmHkxpqS/ThXYYWaeDDJTU3MpVFyW+
uH2U6BNyMqfbBx/6JGXHFukwvFEUhNastUKowUKbgp+/kThShyNGSF4XNDITZCYz7nCEG9qhmqJ7
UEWUIYw7SZMI0iP1UAVZ1N75TrDrTiFJa2r32LwC6KTjz2mjBKpYZGxFqLxsg387J+HmNOc5cFEQ
BJ/7AyJreULzhGpCQ9A2jb0Kyz/LHCcpLzk2GzEmcDOGLCibD9l6JdZ/hBbmH/o7vgxEB1PKjZAJ
EfG17w/P6RE9ALl2wDTc95WdQnTYH8Ei04TzW/ZXelYno4fH1dA6qJqEPTESLjYhnsk3/DIowcnP
DORjRwBqgXpjbF7Yxbcf33ReNBlX3EGECiNbO5x8VArA5uKMIsGDsInTX3w+LZ8RWmIO0Wg4h83r
FieO03sh7PMSlCJxXatXUO3a6TNCQe6CjrAYq8D58oRFjDLWHXunNunvxAMsGBM4l4176nNSTQfE
L1DDwIs1E+NsH+khplv+GUG5d2GCqxBpIEO3QZ6oFA3wEqP7+th4eV8VLh+RLd5vO5rIW4fraSr9
IQYEfQd3Y9WbZ7yeIGMuSyPSKuQn1XWw1gH+EiEElY+yIvoJiu2QmUE/MP9EnCnhmy8MfJj7zEvu
JmcyjlqkKVi23ITlg/7mAdbS3sEXZ3jD9fua7k5shRNwJaotTPYSfHX8/keT+emElK4Iv8w0+8R7
ocMDnCzOIC8vagTOIAdXWp2NJbgSHRfrfjW6nVBeQX4OxkNe88i86TeTrIdx+MVemGGQH6fMBRsc
EgnnPRWxd3WJmyFW0d69h/YLaElspRm98LwCEDuQZyQkHOLoT+Qhkqgwy+VxOm2O0MZk5y4+oXbU
MaWycF+kWLThvEnYWsFcLTN0ZWlYHlVQJ1LD/rq5+JHi+clhPdeD4ZGfBr+vthqhfTwqmffa3qv1
gDAfbfXj/Lj8Wv+0IkdMwo+hg4T62V/LEL4t/17LmtCRBpnd84isU0UsEHz+U41yU3O3lIt3HbC0
1uRgiL0XoLkYesVd9tLEGiBhq0OVVs6leaz2iBXxS7Hr+vLkTTsyT9g2n7395mgWTsbvw0TKRt1N
2tLpW3+gkrSKuXz8bR1+6/jfaehy95mrQcaG9+CQwxAZydyl8NFMS0SnIiMh/JBheOg8iW/K4b6t
Dp0ciVmdVfxLv04nhfx/SLEh1KZG1c12DIA1suMReW0/gBVCR8kchXcS7gsFGBIwaJqy9HOr3uPw
v50VMdubEMcfAnIxVYidweRm7FyCRGCsaX3mCKCf9O1MNVsoXQz+d3OZoeCSoAtlYSxSwLk0GioG
TnYQne9EeTDBfelZevNOc+R3frElRAJGjNv7zvsKVgHf5CQOMRNbMXVBDx8yBo3nlIGQQb4We+YE
ZpG5e7Fp7GNybpFKmX9credusqp2OCQ3kOAnVnDyZq16Sp7aLMZMTCIVkh+mGR+t/8jVaW3+TFDA
8WgO0YeDv7rqkcz1dHxVjyvQmnWKKa9BWsKsMy0vA1qsc0cGJY8yGIcf5wnLyVnrx/IdqBJahPMD
rONOMghY614he6M9nJaQmZHGxtOLgZCZET6ba9oioR5L0lxFxpOSqZfglWbTYvBn4G2Q3Sgvh4vX
HjEAQ4gDnhHK5ibnH0yoSmCWmvGeiXj/HLVlHj5o6uXN6Qm4KN0+d1piupN1hhtLn1SYtj4E+vU7
EEwEMw/J0hAbEs6E6AXP00Jm/5TnxbQiv5GS3eoKXcjBzz3yww8ACVawKKJvi28nXOuTjmX4PuDX
5wJTvOeh405FiI2fqY1BwVrAojcxWS6VoDuDuTOiqSh9YgQaPxLh3QeN1D5T8EASNMEBTF8jFwBT
vgAyMXzeYC0AykWNpbnRIL9fFIWdZpx8LvIPtNt4eS3kX06CHouYDpRaD7ss/QF7JqmJVJ7DQvh6
SL0RmXbT/7DTEhYxqM4YUpIbCYxjiTMFcipm7kV+DWx1E3oj8N4Yl5rFh9eVdr8l6vGHMAl+lc5k
jgg/OQLaDAbBfz+95oGsKn00oKQbUOKOR8dAV4uFmNAstEcioNTkL0gDnFhvps+YlVRySCVJDoDF
KuaCeqYQvWXYMg89v9BrUZB6TAzXL5S5CCr+kw+es5aUr8ZGNSmmfwKRvReNKjNylf3Uq1NqZxli
OIAoaQgxI034WAVkLOBf9cxFh/v0Mf1OBn+FX/koazmuoCJYuzW7YuU9ZBteCB3mffIiCGT4mvOS
k9YLQk6EA4Q0eyTI1SMYrfUptpS3C+OPToGLdQbe/HSKHryW7JJrudD9kU+be/RAcCrCKjpAwP1g
PZgzXDBjRG8ynVOecUwOqcVWOUGD3IK9UfQHtT9cZnSRBHy+WF0YNb52d+Z2BWSAonZIqI//un2v
Ru//hL7tpD5o8wEdqgWSXoD9UGHIDSkc8pCp/bL1oAr6W7Z/i6ZdGOX5a61hG2GMJy1e9cAidk9D
DDlBRh4FB5Cy6+46ODoA1+4B4FJuBocXutBNBa1IxtvC8PgsgfW6ct4k2F26DV/ET7bqpeJ/KC9G
XLstZJfXKv+nLfTVA6siXcHt/slK4ZHQhdBIpOwDDJ1IYx6/foEy8E4xfocB6jiDhZQLnwaTpYy9
/LnKni4NmA/25x3Bj8sh+9mIos83XZhuxfs/ox1kcOwXg7ejbcyoJYzH5j8KprBpsYJgQS2yqyc6
DjFUOCBvsHbgcx0CU3srGuHrCZyMFKoP73U11518MzU/v7+uBnzFvvsSHpP8I2BIpZGCdk0WXL4r
hH6waSgN//oRIQLMEWCob66F1oVhENe7vlbWjw9BJf/tVcoh2z626FNA25Ms1OJxTSxUIC2Mwpd5
oedySHLZHO/XQuFEXlVuNc/g4E9EuSol0tuxjrwZbNfThACoougPtJxatTeAEgzPgjoluuR66AEC
91Qf5eYLrr0ICPZRm3k8PKBN/PaMxpBNJPuD0lvfbmxUUwOrJdQERlJqF8oVaZ2YVZALJuMmw1mL
rIOCZsLs+nuVBG/kPh9LJGKak7wP3semcFoyBTRGoA9uocFaNmxK7AzYL1pr6H+Ko68y0c6Pyv+s
Twty2vZK1B/lzV5iN1M375XioHRDbM7QjdTCMo5qwHr4XBP5lM5fxNF20ZfEHnnMf82YNUnJ25Bs
pgyor1r3wC5gXQYOLhtFNgAMoxRyfbFxXtuJAgxFB25Auh26XDPE7mUCUvz9wieKD/T4iHm/5D/U
eM8HPlSn6vIXpVg8ceeQGISS6iiSDLudcc0ibc4IinBhqm04HXnDu8vnwvrz/Vp4HlNU618gaZHZ
eE5Mu7mZSL/VeW2Ok557+U7ZYGQ0bAX9obxLW342pKqEAqyba8EjPXuFGHaBw1ofFJTlZPa5pLN4
9j3KmuNFJ6Ym0KchE2M+VRWH954FBcl0AvdrLh+o40bEtgvxmqXeAnUyur6mI8kVPBUeQsOwTj82
CPZeqNTfkbB7DkRSEzi/AGG4sOG7QTcfpPHEBMPNc9ATEth1G/deLi0G8FfQIMpGjeq9botofhzN
yeY9bWpXRuKCTL450JCKZCqBwGfpNTwjsRgYJVRvtU8S8MOtdJsSV7XYPQEPEZhiR5//rk+yxZG7
32vMMIRPmadApc56rYEVsfjAhLcOY2230JOxyJjmEpyOKF8G0G6DdjEgqB6L5nPyRXJ6o41xVZHw
QDApgTi4vsn8gQowomz26snvZbFZlVLw3GsrNPRctSNwjZ5A4rmKB2uJV2Vp3ghPws3sqN7wgDnz
J800AkyKsMAOPKIIl+Q/rxN22TffpjucSy7EuLIYeEjpoLx6S6SiyZiJNnq/eF9HG972bDlgqErG
fowWl0vHMZNx/AoPynhdkJTKmjjkRxF8FYpEURqHC5F5Bsb8hmEXGc90M89cAy4QDxODp08CCika
9ao+xxBwIDPNamjCOg4Peu42OxKUSVGHPyFpA64T1O4TMIWKTifsP3SWVo4cKUPX2BLijQTeAZF9
Cule/kchC+IB+DADpdFfDEbUWKNsOoRYb/jGU2hqPlALW5H1CVRhUhytNU7Aes20wJwNCcg+2vMA
KqjvYq+5xh7GJ7gX/FbTD+FsAH/8QMIkje6OBRW9TXg6LriIrycwCZAbeCgb4A3jIUggt+vOpH+3
DdDs1DMuGAONkahUBGorfbBmoqNfN+kKMRhDwPZz1giuTEYFgY/sT9AqMV/Be/mTbVIe4TEwT9KY
CioEUEFsiWewYUb1pJx+ZwiZ4MkHsziU5l/K0ixC0N7QeOg0bYkJh8hhKEh6hufPrbH56l6buN9F
MU0PySrZkbGG+DzALQSexypb/dMorHqHTer1pOwch/63I2wu+BESKq1SZiLaUAaa1ShhlXs5oUSn
0CzsaruhXpFu7v0LoYbDo90GVA68Z7KGaVHf84siOmc8LO1SdK5/40CrpoMZF3w5zocBHnT9P5H2
JyyUaKgEdWZr+OGHbobiheObAOS39VCDDIE2MZMYqT5nw0dOgzLmg6Aj+/dcs3wF2vxosDQ0hAVO
9i3gwIR3HJc2S1I55TGHmJ90mxXThSU9FwUEKZpMYXRJScwxOVkKA2L25JGrATsH9D/vrvmT2zvQ
CGmMDOFwFf0JNb0w+T84gZ9fyg65EoPs+jM3MgznyG9LW9goUAoeGOfSMcE3GsTQJKPlw2Pa5Id5
3rncTyJxUSV39xEVPfesOdWa6ANHAR89IbzruR4i3W3oeddQFjPdc6gxjF6p+vbYFQt8vCAYT767
ePLk4cDNwHfws3mx3pBg0lGXeI1eNHvO8OVOYBgKvJ3c3mdONWw1JDs95gN6THgxc08yBFRCZNQK
fuUgASdTKIClHITTkWNmWixIi443vj7zafyEnds8CCLa+AoonRcSqfeXeJ7ewe4JOEHNSbt5rbva
GmF7QDYnUWjJObDlyRgXoblQFu3VnIvIKr5/6s35uQsUG8PTMjP+SmOSt3bynjwRuaXk4aJJoNqD
i1KIGL5enDvMBDq+jrdzYgjDBjskp/3DHI6i5ChRF1tFowQM+4+YTVLlphJ2iKv6LzPEcCzteTl5
TofJ5VGQIBMvhqfLqXYJ+O63A+eh317Y9L/JodPAthS7KEGAmPWpsX/aGgxxcc5uVI1LpydmT7fO
g5qrWqWDLyVBjx/jWCrT70CEf6ADoKEOmcbvI0J7Gh0TPOEwA1+k1aQ6m/sDOedZHoVAWEgbkYuS
vYRLMbYVvK1DfyTblKwjHzQPJI7sVJIIIWHA33mt0JTyVOGO+ND/VC1J+sOCRNI6kUqmZBcYpzFa
8+jVdkYDoimCFtkJ5h9slQ9LQb5+F3Q4SRGFHna/CH98nVpCuogj7gPSAUwbI0+sx/mHxrKWbDmH
37h+Ubbyvpkjp2smSr/muh4OAFjwdeouvx/IlvLeSLj338v2dO6SlYocBN0e97Mwgv9ggvzBw6uZ
apEt8oKUrUcBb9KHJjpI0kl7MZUCReSxmx140ni6eIiQSXcEKQcqFTdDh5EaClz5b5ZZ5Wqk0tQc
+6oqjpmMFdXRVyVlNTkmW9S9IKbU674dkGgeIuF7NJo51W7PxH8V/vPrDwv/g0SJct3UJ/u4slq2
0sEOBfqz81kw4UDsdHtKwwYLikYYdj7LMVcRwXcpIARBGbPShyYZvvzRCpUnvB66S0YI0laAXwFW
saNmk+/V4BthO9QQhGu+VLmv3q4YDojUWmk2IeJBiqKMRhcudMP9+O/LIFtIVAHLpJA8V8rQSdyG
WYyYeSg56a9xu1VyZ1vlZMH0mU4xMet35Z7fjkfgBwjBDg0yzSgy+98P2r4Yzw5/l3ombxB9u8UK
OahAfCBQoKM1Z5KPD0xMcKsvOhOYw+OJjJmZzDjQeXgT1CkXHXV0Zg2ASZ9OAlyLORmcK+MrKa7t
U9jEmG0fK5oKSGEk9Bm/ws96fLfCdEzFkneUtu0k49/CQfzDXtguye8Z4vlOFyXJJJx5F0J31QQt
F0m/GPX6SK18BTtimk4fBDSKXPjhefRZcMzOSPsSyneeaKmL+tcuf4VDDpoZ0A67MuhwjizrKfT4
XOl6oNU6ocVrKnx/64FpU+l7Tch/ZSq/k85RLlpk0sh8Qc7ov2bRSN3EELWa3OTP5ciP2dP5Vx3J
ThWx580ajfLgg0RQxc/J1c1QmsQrUR49uvJpSyf3xq5IrdAKb7PV63SOkv1G9EFvRq/E+REevmZq
4c3LI/K7dJQUZu0YuC4R85SLrPFKBUk+fvDB20XkAAlJITc+7c8qP+1tMivk3+y5wymSyVMZXRjl
1pc8s4S68TFFdYasYfUyiYcUaHND3tgvkLu/U7YedS59x53mZ0w0McNNjnkKOTP/nJd5pUq9S6iu
FLhgOSx+YrejlIQrG0HscUgrgd17zBwM7K1LvNW4evkSN4DQvOUmOVkVEoehlwvXhPHwkLF978+f
8zxFre6nCOevzXuMQAMpAcO4W0hrTqGXyPZ4Yj2VJtxRCK40gt7yF/lCyLP4+Z/RLNdcE1wfcJN7
Z8bLvR/GEzGm9oRpH09zzr+xfqYD46KcjXm/GEUpqEQCUIrVFGtqi1Rm/X7Cnf2S2Qm0Hwg89X6Y
ouHNMhSspdc0ixcZk8xGM+J6e3ZF0a4B0vz1kCUj2kY/jTnboK56js5WBoF7UDH3gno9P557k6en
78PWJMLwaEgzeRDVmJzg1szLs5k864BghPPvgTP2TZwZiSaGzQanYTVEkJDupBtQt3zR9vLXfb0m
I5UEIJddGE+warhPshmasMjp0j5TpNEqVGKMB/okqbeq/geG3sdTyjMYAxPy3S/pz9aGTtl7Grfy
NyiMpQ5zgdQ1/Y4/0gp8QC0IyMThGApXiXxXt5giEW6F39L95pEkb0fYZcrVDzCBX4U8JHQSdJSV
QQ/NPHCopSLCLTewDNNsXa3MetZ/djkYoxkqIrqGw520zSOd8c1rnT236ef6pisXhTjoaLF6qkcN
GV951/XV9/xBKcFmXeGBwjgXL0fKtP/9jdJVtuCaHZyQWgi3FBsaf+FgosxRs/t8g34Fgb6XZ4Pl
k+AN/4v+4Kp6tPdGgxlKUIJuHpNCcz9T5kGB59bQMrFTzWjljX0kiZCrnwUpfmRY8Q5R+c0LBvb8
vmoTlhQo1Z1whjwWNTflWH9Y7TeU5OmQ2Er/RySIiFg1F5ipSKOGywZru3/h9wG+/15zLfZHQxFS
JB//zX6r/pj+q/61dDx/pghGEZKI8VdNAI9RTH4OquQY8lJmM6Y/nYlnRbiWDil0YEzgLRoRkbk2
ZZL+hu5oOgRfezjAjRzi6Yq/F8Zux84HFG+dVnYthGzthhaTlrqLB7idjYgclcECgbJ/YqZ7ImBC
6cZc4mlfajBNPFbsQ48NlJArX4QfR8g9yTNYGl9hg4Wr/tlxpG0PMzYMoafADnPgq8CQMS0B08Hp
yenTQpP/A0D8Ukv5RvLpiRjtMqK3NpHtwb0feuxp0jd8q7cvESRA7a9/XUPjpTIlTEj7zV+sI0zu
CDKrUqT2qaD/Vx1zGuZHtht6r5/vKxY54+npVw5QiaONwybmK2bYqpaYm/LPBQyZFPgGqpwMAFBx
IeeoBzMOYBxsNZnaxJ4ptZOfm/uPAh8WYbDEN0NQMIBPP/lVaZ0g7ic08o21G85in4O4LZcN2tfR
5JS4GcQrm++MJNqKhDqxnq/4h37XQUSXPHnmNUkk657mvaBB/fYv8eL9SDhsmjGSKkLEreGc20tB
h3bijlavBIWhF1adBPjA5xrZFTsGcpdCGKSgS2E+aqePGxhm2o0HncgZ7l4+Xwo5auhN9p0vHynQ
zRVmzgEmVDhUl5EIIqoLLuwGJC1FQ7a1Es0WXVe+RqYeuftHCPZ4jLas2WY1GU/0NNh9xIPZEDPf
uRJsYpRy7W3RoUyrG/MAIZmtlQCNM7dMiIgudwZp3m9X/VijCD0UegENnzCc6q75isqUy5AYV3zQ
3xWGmwah+4V57CcSCWZlv/oulCX897cZD3vBnb75DDvncSfXosHLn9hDa6K5mRwkPSoF3YNF272d
EnfncJfcR/WZic24q4/Vl6zTldILXzQD0zMh1xywk/DpGVZmntzs+uqnMUW/8CVxP8EfDNnHh/16
LH/oG5HCocIrIlHXTpeTLyqhc0LQoEVFJ7jwlpc3xog9JOfDdBUZVW7BRsg/ZtijPdqk8FluY3J/
FZ8/UjE3cTOvWVOVbUXkOpJ+9HUQFMqF2Mz8g8cKqxzvi0zU5ztg/pB3I5z4mLJ/KIUqk1+Rzht3
iN+OhWVVgA/yYzHdcmpv2gs1Rt0e0/WWkCOj83ocOGUQTzhsjAW5QohU5BNqlqPU2vlwyth2pYGk
wlp35sYDf0vJaEeNj4YGWcrDGQ2cdCY17hBpuT+cf9ylvUxtHQJ2mpZOYdLtdGFFHiocK6P1Ww/A
4T6cAP24PXyjWrSP9IXbgsgM82VTnDHK02PJh810y1TXxJNGtaFNE66RwtZLgkXvg5rjtQSiGwXq
19dV/w1gc+o39XNXzWBisGXtEccQDnQ4XQyKJcDuUYMQsAMC/K/4o6X8D4tAy734B5UBoYNyxeBz
9cCUyCulXKiW3QrfPyBH4g/YzAnpg60bjD+XT+umOUrjnitBgarhySNjoSL7iRMlHZOHqBJqtnxf
QYiHiwEnJ4DkkA6sIJ0XQ4t4f5hEX0UctVUBO1/jlMgOLnLZHVze1XiduyUqspB/E1p9OSIUHDVZ
rBOwrBGVBHFh9rf8EQ4Nyk32nYISF90gOe6vpUERMudCx8tfU/a1eG3YvUzIK3lV08o4AlQgEwdD
msvzmtw0IElMnHjFaKN3ZNy8dDxJZKzgjUDhx7rzGzEjWBVRTpXHPvUgzKVAFy9vs+dMLs5E+eed
o9QI1QTMCPZs3JD+wK952lR3sj0cdvGPBhoVPdd/mJbSRJSlAwtRQyKqtZ1maUxIOJyuGVS4o90T
aKaHfkiw4Ifao9o8hFYPh2YoH8lgJHWrm+eZI40mv8Ielk6m/eUgN86HhGjU0+2Rry5HPHoxVxIn
LE/8Aqbk8zyUp6PGe6ESBWqMTpPBN3jRHzKKkuesAjqLu2X5CbPK4X+oaWeFf+snkrnRWdGwBuch
fDvDfDyph4cnqdHOECElPYhkbiVigwPzAFzZZ9nxLTs9wxBpBTnZAeBe+uJJzkWWH+P0/lEuPXdv
veCYJEEZUd3HHWUriRgJaftCsxkv2DR+hB99aZCweAJ5Lf8rVYqgBvkF5X1KSoVq64A/RKL2E5ZM
D4mtrbEsUsdLwFBP9leEnat3R17z8ahMkeSgRm+AXo/UzBvkIsA0gwRqwNopkHeZXq5ajKmvExif
xBmDJ4FNntlB409EDUGiuemQNBAwbAMqsMHgx8vRjaG6sB5vp67cD+0oEZDnE4tccX4F3aHmyXwH
Fcluu8chA6L9ROkFzQiQLQyyTbmd6FbH1dCPpTcuaDzhJC5BpBNizN8Lq8oRm0jWG4/4E70e0QGl
nz3moDd8aiXNgDvkOfKajwINCa/zL/wPkPyESUlM44gMOh9EkjKtXogvsktMU8togIrHM8lTQp7F
lJ6M4YjevPozftux9b2xd0KGk5fKPQLmhPBBeGc5KWqEX+gpLyg3kOwj73JinJRsAeJ7adSIZNhF
dZWNc6MT/IJkmUn8rPwsBx1ig9Aduc4HzLAmpW5r0quGSAJVbOwn3dQkRo3ojL3U229SYNvfilcO
PPN1CuMZz5KGsn5rtEGSumXBTi0iRt4Kb3odnhZms+Bt+l1IM3aVvbHgTyVIFl03yTjrV70fPQ9Y
meJHxE9vXt5zAkrhrMPcT75jyqm5NTC3TnXk5Cv1Zn6vT3AadMwMpkeNIgb0AOW54y5PwYmok7CK
5F7n5CquCRTW6VnxcrpZ+aY0MjiqZPLkCvExRamAuF9tnOe3eAR/hU7AYNfen8zpA0OyJSEVRqRD
I167jlHpg1rKQfVelJxZGM/fxxLIlz2gkJvxR0GHbgDpPfaPFjJK2fT4YiDoz9nB/f6jJrSFjgyN
I982wAgTGOlsRBBke5JGQBG3tRDSbHThgR3gcQR0TCuiGzt61/WlwRM03EqnEPVN+jvwYXQEU65+
NPuSR1N13mCRXKBrTZiajOQgO/0u09fqwaDZZLthg1yPbatYZetPQcnYX/wNjKNwj1Zr9WPXn7li
uPWLKE4g99EiJ6/YfcCyq4H8XWbq/J3NW/OYJhPuQaavb+HmW85Q4ljmuI3JWgE1XkpUK635R7ld
LFaTE2U1ADTcQ6QRAE7SJQw/tlZom1gXdJJ93Y3sCBeYAGhStF18COD67Fd+wkZyffrmRUO7R7nY
u5zk6lpXxYmnaePsahzjLW/UiUAWGqKWP5/IgwLdys+vPNGlDZMFt8pd7BP6gpuBf4G4UA+AxBQI
J+JfK2NK6LGnW90SwxHfH4J9PhCMBiSlkCkzYVKmUBlJ93G4e63U07hcisR8xelmZjklskQc0v5v
972lmzJKdOu7iSFHtFD7hgN0JSdH8Y4tVvkPqsPXXwfUSPUaZncERzCSJKxt6wGsrvOYpfuR4hh8
hvuKdtr+5avpnM2/woCKdnbGvTvY9/m81aIT0+Brk6Tkj92HRGURV6XYOo8d6R4DaZIvJJHuhGwV
G2o/LvXDiDArhwwlVH54S02YZtakrcAKFr9Imegdeh9oZ9+oSJVA+7HQeWbRTVYoMWp0hZMnSaHc
PB5TRDY460TEMOkxrTIgaS8XnsVILyqFZ+gXPe7FFr02T3dwusnwPVtoVKRaFiq/GW+ficdq/zzU
Nnp5YNUcYs7Jp088hPcf/pYrMSPZw9EQwQjSRFRHQOpj++BCwMo+xM5r3UjIuGqzhlPvQfBDgfp2
BoaTXwZ0osFpgXtED6+40KBKhpHzX18Jz8q2Ky0FmB2BADrZyX+2eAnaSi3HJDc8Lt2q2NI5iAJu
OHDoBWfvAIjHcsEwTLqzWw7wdDSYk7BRPqPR9/qSDp3sa9pUC0jdrlS7Z/TI2HxyrJoJr2UeERc0
/zAftoQNpeEHsT/bv9JenySA58gZTMvYMMlzsuNk6abwg9/2+MOSTKZzKNOo9s3srACrjtpy8pVW
J8lv2JdRZn0165O6kHrULr2sbyq8BIrI5tIpJcRf3JJngfLwsTQTP31ZWb8ly5xKVVbvBaMQq34d
gBTps/7Gt1kTj8GuU4dvWDyia8bpgZ6fitgAhCKIDh6LJ4rdJoypUSfcGZkVKP0RRUKlRaQwMj8o
oXmy32vpEwpXH9aQcXMcjsKuW1G0tpc4Df5TpbMuZRedD/UZAGN/uinvW3mROQ/3xpcRwCuHVv+a
xrMMYchgnKSbSl0YlCjKc4h+phV+0L3IpjEhK423COUuyYU8oclFVog5CI1bh9FmIez6eInBNzFQ
Bv0Ryz+5N+m4JfDl3q3Ig/9i6BIpg0Dm+oqrmZoP0laNCfBzwApKesGeQ4Uuo7OUrN4LZT84P8/K
w8rPoPK5j/IG7X5gXjZgYfU/SCvFh4gKacUg9UPyv4iXyuCxaFZxbw+23HKIstvLS+DLxo0ngY+Q
BM/KS5dgx8iiMTW99yYCgFA8n6y4Pj8r//EqbFY6AAwQY2bfnz7+R4AHACKYNgqsg4r9q6eHd/M7
oBRG4oC7QZ7pt7Z18h8+ZtjGsSxwsJ40LaJI8av4pDN5vfhv2fY7LvZIye5hW87e6M+2UhjrRyg5
dfY8OdqMJVMlmSbXScskvEgEwQj3mwhk3bidH7iBpmI8oCGloBDAZyHFovxDMcYUjH9tk9kMoSJw
hDtgFvyPpDNbVhXJwvATESFO6G0ms6AION4Q6lacRVBBn76+PBXVXdV9am8HIDPX+tc/TDzWyB5r
WQ6qLn8FjA/u+NIyvMtWsAZEs6WHea67EaOCdfoOU/7QxSoBK0lgCty0OFtS2kVsRZTwVB0dmH18
8D0UR1wQSdaALvC0cB2bYBL9j7AP4giKNrpRAvOwmd0LZFjOsGXF1ymD9R1+3/aTpIwZn5LbqLQi
RmF+mP03oxNf8uQ+BaP1Gzp7xnNQn6GdnlfdOY+h/XbaNNCk3ojD0U8wjLquuVFd4frD1WHapYSk
8jpbhP38Pd726M+keT2rEJ8QPxLSTUE6+VkNi3s4UfICakI71Z75LoCrpnI9C/lMXqwzaEFYZx37
JklndjFLrs4X2riYgtaIaQ/MJQy3vdEkDLGLQSsCKw6Ml3uhALyDZqpI5pfTawiucOmM5IPujbWd
UL3fxeFm3y0fxyGGU9B5pPWZnsA75AYvEkS0DBgtf1MPt5i8P+VZvOFI9LctIclytjjk6Z0Y7tk1
xY/pv/Ajlvc119zwIHjD5+gR0Y7IHxF8TtpE9+qCcS6rsyrR69bkcXWfLa+HhaNTf4XZYdcCg1y9
7DfMhvAXcYWc6eEup2zeMEnCktyZRSG7XbeQDxqhAVmO5ImRCc10me9CTtljkteCrOaywdtJMzt0
YSSnfWjB8PffNh/s+1ZYTfD12UDJw2MqPePhgBqCgVmPnz7uzrB5+tPrx/2dIE15nC5YWmcufC/d
Oi3ujXM1rFMJKWT6xPEnYJZ92+KcNB6iNXFamezd4uKM9aZsqExrWdyDM7YXLMLxG94Xq+7OrggD
/gyMaD0uYe8lc8SfaPCp+4bBK4tPdwBXp9H3/RrnYm330GdnLEp0VFx8+47TrqLLAOslnjCy4pAT
wq15EoEzPbcRKHiweKC34nB/Nc/wrYjyy2+wRHACjC6z9gyQ6mbq4NERVvKgjAXQ5WPygyvfYAkF
25kZzstwtQlTSa8GLL7D65S8B3N+/Wp/568MvWKmgeuS5sBJ7fGk3GyN3o8HyDAJlhsYmFvcWtEA
aPeGZx17LSGA9usNrRTCURuS1qV027lZ3qN2iwQk/CEouM8nov7cT8U88etVmdvLlto5bHg2VBXY
1LsG5g3Wd3C1jobac7roABvnwSPII9ddA8QVzEOvg9WRsjN3Xx2Xgehr1JwmTQfDFOY4ZNWOb/e4
ohW+Xbddbow+ovblADQ+eyRIH++mIVylmmE5dz3jxrZzec76xay8hoq4Sf4OvKQBihjytRAFUwLf
kIom7IIL6iRh9MJrn61GGz32EzHIXbocujCMIbOIhmBgp+xj6+4jyH3uDUTv6yVN39pB+RPSyvCj
tctOyRRU1c0cTXhhYTzGJpqc1seJbXtZuWYzjLBIhDvsgSmA+FMrzEn0wGrZ9jwuEor3NFulKhOA
G6U2Mxp/XjGLbJR3odpsIRwrhijVO4J2m2o9pUXIcS8Ef6WlTxtXxw1nclrDcwU/lDB6y0/0purl
O2MGeAWGIKH1jJ0zr4anJNv3b8Q5hz53dCcb4hvopMfRxvkvRGTTEi/zs6lvKRBwrLhO9UXv4V6B
bzkMmcBcE9qIKY3BU3od9zZFrsuBTR4POBvJGMF5AlccBY4SZ/9Gz5D/r96M+fVZ4TDKnzG3rgmz
jz0/NGL1tYTHp7ZTUEw+s6WPIGYrMJhrkqZ4F/A/eSN1IfibseWwQQ27Bp4Ieb2HHPKlHXjPLF0+
N8UbODXfT0zO2EH8AK84kpSLZTHghzEp4jcvcFHUj1UhWyXfRp2ET9n52DU4y7rouqfj4WSxkCDD
qZe8/ss+9nGaA0J5yI9yTCoU4eFmDe3u/IcVsZxcRlt8iKChAcdSAnP4fsfnXcVbknfsDbAxtL1U
fbDeFpVkGA85TtUd7pg4mSlXL96HceQ2LJSwwTZcDmZo+2ClKBi4aH66xYSAh8OH92OzXo52PGnS
7dVszyY5UeEBpX90w4wUCssoHZzkNkVX5O0HtZ+H6iVuM1CBcXzxO6M3h8yek8TJfY/jWj1OT0XC
ohaoxLq3fIgJ9xeR6q0WEcpjSKAoK9/ckeYfFzR36mhH/Gz0/dt9V99aGGOUKBpkTAx/TnZMnEaf
u3FZpxBoIffwd8Vg4PW9agYey8p5hDe59T7blBVJGVur8Q6lDZ1kYe0zkz9jHkDtMvFuM26Qyy9D
aiJs2WPB8Hu8SMri51noirj9QNnOM6Tw/RxSPpIVhMIfHmK8/k91yhfZx7DEQMAX22y+PblrBlZb
A1HKOVHyW49X8SZg1uoVJzAN/r2vx4N8ZA3la53YFlIVmZvrzO5gpOxVocMq72JdJ+5bHYKI28Tf
CeanJYQIgPXO0Lxv7+y7eyWoZAs7qc2Yx1c991x5Sq8065oeMrGjiPkQIZUw/GOWHn5WHT47PwTf
X917HifOVGQ5Xx+/lAXoCI6z3FA0EMBk7gvh244JihNYAK8SHQ0f5yRbJZIQque3ml5k4rHa9JmT
iKFh0nzWUMnz8KtDipkBvg+0h6Rulc8L3r9TEobfxyh7QDprUJg8rCNOGca8uI3y1sh4jt6rG3/e
frt3DKBoLq9Geus9Tf2UAptwLX7gFasbzH+3u6o0l9arRzQweWmyxYLqrY8m8x/9ufi4fQyuvBYF
EiGd4NyXsPVOh6DIX8SSr/GjXDNxFd9eBOj2fQTGaQI+W2bMqgj2kCmbBnddVYNHFNY8vTyreNJQ
8yLOH4ltxuptFvAZlSz+bGsIuGWFjSO4Lms1Zl/2OJLAk6yo5S0WwPr22MLeXxRECk7eyQmjUapB
2EuC0FI1amID4BIyGTJGmwLfzk/cItA2AUqlnnNdzhwgWh2aPFboqC8oOjtR54+shBkU1tER99Pp
IU9ctmeGUio/irr3T1FcM3lIfp+wuoY/6Nd/uF38A1yIyli/ghCaKYtQxrUOIhBX9tuMMAZULTKU
Wr4s5Dhs7p5iuTwHcww+KYNIOH1saTD+jK6ZYE9n5B6cXbSI68IpKG+Hq+n0tAVRIfURY2I+aS2k
lBbteKWJ7l/nYe3eNvla1jMYj/1mXK6/iIfBMh43WGqjqjJfxNc9HDUK6AT3eNN3H8Qe3iZolKcj
LEOU8Y6GR4vlGyQ6wRafkSVI8fwdJSSdmwejFn+96JGZ1FqcPvTn7pkOveOhGDSOig10h2KNYhRJ
L1QsfHnyk6f+gUbWnP716UvnwxOyr6d7OLhjy2n/1dGPsZ8K+9LepK2+0A/2fLibNPHFOuKxxg+h
kShGZYF+g4FtoE+BwmSkDUdgIpnm3cnsJPXz7jLXjc+Z2camHqiE6ClguC3ScHpSgOvVEDEWg55w
4Xn2UITUqhQC7NxsnfV48p7xKH74cc/DWISt8Wml1+Rs4+fhqh33xoleEDfwpAnHhFiTqdejLqGG
EVd6bp29kpaMTV/N4eCXsH+xclrYNxX8LhUmqdC6mFTOmxJApedxFnLMAuz52FAAp8HGxHdwEl/2
HtVETlYXJGguPl2hIhLB2OSn7Wqfw9qsYHK2FCD49JnoXiwIvc99RWgn3+LGpss0E8pluFR+Bh3l
caMikvqG2TQj3L/Tp1DJymEWFvASdieISn6HB/HInHwNE5Jrgm8RbE+EW3DkTUiujOy/lZiELeJB
By2nQ/QKSSqTJY0IRw+Kt7aY2F1O4BxDj5QzQdUTqdryTqJ2bCyvlk94EFjfpPjawAxjfgEqE+rG
lAqRPbfEW3H12cbNiNugCiZ9+2SnAOThwea/XPGxNyFb44bzghdzYHC5qMHM9HGxuD0QM8Gn3XMe
kDAztEHou/s3onZPDbswRjKZM8A4wsCZ1oAWN3e3F3eLbpXTXXfT7Cm8PTiAWqKcWTUHDFs+KizK
sSSfph7VixOrLYiHkAERttFEgzE/g6X7BLpAjgy0zEX7CkgOjOY7i/zIt8SVOs1Fqsw0KZ+faPFz
K6Ye40i1eTa6NVvEII17VrDiEDjIu7V5jW9IgZYa0yGMYyriSuAPQIO8WX3MIyDyfm2SWo7UNi/n
2bVu3bh1sfU3d6KxBtdVP5+z45dHW+usIWJh+frXDOwLshrT4XLyXILAMcFW/Gvorzxd1DInTGdw
umDKKLLNMoRmTbWrqui7zfH3kHt0u4UunZiiGcY9E+2J+v7KVi5zQpK7TmP7SsffMTFh5LqhOmTA
F2sW2NsHZVSOGZqZUmHjXYoNN2mBLRh5xwX+RKg3OXYLXJtq3W5pSgpMmYU1y1OmSoqa/4QmJsaI
xeUMccdQd0g1D/gYw7A72gVx1QsOv1DJrqYYh74C2P/LJVFARBhx9KcEfVDEhvrNK11+LdyrEXGF
rFWBJCjyg7fdnhgzDd5Cz1cbKY9Bx+tGdD/QxmJ2FSwMeUPKbwE3B1EslLgYFu0jrpR31dmOP4s9
z6h3zBD4ADZpCD874cdHrQYZwey+pdXMNycO2jmnfYR5vvO2v5rdOgWIVTtQMM3f+EpS3d1/EigN
URASWjfqfqadbIT66/2aaEOTfbETtzh4Wna1Oun7N04zedAbRvrT/tAfVZHRmum4etUwtGc5HZiB
JvZoZh9qsn+HLtUWNetAla0jJBgiJQ9+O9hMkB9dxfqCydcPAY2WYBj8S/CSjd8gOy3HHDjVT64n
WG79WxdxI7DAuEjSewa6CBgrttM7JkhtGCpJELzmAwwmTP+fvMsQCSG0xGFwQvubcsyosecPyLu0
OkocjNZkDhcZEggsVEIIyT3eoxliuWDgnz/Xw57fbyf39uYHj02yr6gSPNUXZDV5gHU1uVx4zk23
adosGMrNgNH3H3jpqKchc+HghL6+WdCUgCh6FcX7bX9N0m3bwsmHxLC+v8b8pcNChdhVJKpzSTW5
N2Rl18sSd8uVcRXj2lz8puTy6FL4sgl92ljsD80vOX235CvyCV0QaAnYVHuR+M/VBn3Rl5qDWBss
SQf25jffwADEBpP6rkTS1xdWa3khL2LaWlYYQuFFdLWDhjofQ3gkTio0qHrhfWRgz8nHYQlQG3NW
gZSY3USbvazsNOsrYKE2dT5ez6lJZKp8rAvtNnuzMUM0TF5WZfUI8L64xrQh5wxK0ndcnyFD/bW8
I9aSlYide8//rqDAaDdv8A7LBdMpWp8ewxK55/SNCuuE9xt0Pa8mcnc4rszbAxK6dxWfNqklNvgB
jz7rOrdw4q3DNuMYt71RWnF6uZ9pf9lfkPVgOphh7kJjG2dRgbCQOtthe7qgiXYcgY/nMyn5Qg4W
RiT6KTXcdVzOQROCfqL8p8hbZ+F2TfZ+T+1ddld+55NeMMGYw2JTA/Z1P1s6Ng+nJiL+GGGBd5pR
jkLg3x1vMLdj78JnbqiI4mtbVWjKN8tRQu2I0RxWnIY0GusEpw2mGhMBdx8DR1DeU4bSfsrthK/C
+UhcorDbfGNqBQ3f2tnJ+u6ZFeAxBVAHm3NPOG6HktEBAYUjIjkFbjNg3SwiG0Ijj4GTYKa+PmL1
Dro8YoTIWjiRLop/Uiyi8YYK0E2uA+srEmsldg7TBOXh8TR3lWl1JM4bOKxNv4Z4CzexLAetRvTz
F6oevqN1E+NbOlb2p/gonV4yQeFq5nBy47/kOqX0WCYyuUr3GLoj0sPBR80Zjq3KAAUnlaA4BKtL
Cn44OoruIlHvhfhSFHDK1u57gccIbipUUPLuUJuuk4PmQaocWG0cjSTDVRDZz4wwr44cE44N7LQ/
N8K/WgRJdQ4WnUxQWr317ncOoz754pKglN6UkRMTNl1azOxGM2buF5nUi0P7JkhGB6E1D/XCzXVJ
FEIlpgcUgYIMpWDFoHdx5UlR5+W4wn1itOnMWGzgqcR63zHBIE2PoD2gSuUdi5OEvhrgfhfBouLk
gKr0x9UBJa5gGJnDh+3ebP+Me/mK9fqzivEbbzZmF2I8PJD0U3B1MZqVh9esvzi0BEAwm+XQnEof
LJIf4+qad7o/YObW6HQUXL6HOQMB/h3GM+n+zV93+8XUTz6U7esH16bSMrBNs5QZ7PS6T1DfMm8r
zPnXR/9K5P39T9UsuAMOwtF9R2sUTdtAch8LTHrKFgQHriMOwKS+i+MvMRPYgqikaKCTlGJSye0U
HXqo1FNriGmUdIoXDlkSJgFFcE+E9mRC856m4aSGoUKBfI5Q0P4wlSw8AI6Q2Rl+HC/7uizPAt1i
5xbnrAzKbUXL4lCSJXYbBPK18Ejssx3YyEXgSI2+2/tMi2AXJ70i1nMuy2uWFAgVizVdAVf9vZ0y
RJlXBnj7fVeYN4S4cBxftlE5+cP8+6kjj5zDPlLhY8i8davwfM1sv/iHrs15JaftVnSqXPCjRX5U
I19hD6XwDE4jTCsVuJQtgLIw93lbt1URa84Pm7EhEaPzWmX3HO/4lGnhe7no42mmfMPOkv71ArB7
XkRd872E35h55DV1nNcBypcDuZoe6+qOk5wMGotYecd9STmmSVn5Z9fn3Uh5uMvhChavISrVsSmB
pz7BCxSBCAfr03V5KFmZ1mz89ILVh+KAgcguh7d4Cc7AAmcLBfb3JUDg7/ujUMvWPkDGnXLREHRD
usLOg3GmVPOAP9pBXTIKL+RNZdDPnnS9cHzzMcw0euAXiFEXc7i+/UO6SXu1bCxfOT0gkUBfWkI8
kboxWvn1wO23TQ3uKwz3DSDy727xQ/gjuK03BlXH6W2w+9ytKzOrn1VDvz1aPRg6EIn564WcX1Y1
nflidVeeTOwlT58Ohyoy30M+VAUg8B6oaC4xT0AKqCCtFIf1/0vDBmAB2g+sHQScVNhGclsCXhtq
qotLoYFysrW6Ds2IuJxkF4Gr4dVFWlmAFxSBViw1hilMV0W+hHHDdEe82xaEWjarYTQlGShgDELn
jAm2ODzYZaHqM/O5O1mcWVDbk4QJnsuW5cAuUBlfVgNucIlQdBzlnb0KVxMLyYDvnqlOIfCSR/FZ
GWz+6ZwbU4uEXxkjERu/U+J5x21Yy87Yn6mOXuUIaOkwOrR4HDnt2DByORvDC54QjzoNaGrlLg+i
YBz4PE1o5p3xmFa8v+M6LjJ7n/3tWx4FpC7HA3vWctVKyJnFImTnL3+zUkkBFimwCHEnU2Y4+ELP
D+8R3yq3iboUDL/a+F7AWcF48xie9wx1GAQ6R/8TlvKRdvwFtFogSUKUlVFXNoEBVs7lGJ2NynP4
Jon/dWt3epaHw1GMGZLzYWab/3MeQCgqgKHVE2du8lwOh5qADl7cMs6USzUr4mK7HErjKuAByfCa
JgE6fHiG42NJxjaNC+L4PToknBQcHQSbC27cdc8gaTBm7noO+RW1SyLP5dO23Xb8x4APizQ0rBKN
CtM9JIvUWniL3VLrSKhRUC0XLTWO1+aq+//5Qc5XObpXF3HK9DRhK/H6hXW42Af5mGhP4TebDcdQ
MS43zfPvV9lGy7u2Js3derH1tS8znUTFatdR45mWMjIjEPGjh3DuBmJzjbv2KeKXSIhjl+kxXVN/
Vrldau/3Niun6Pnzm21gLzDqamG2LDdHl8lOiRIQ0/fXpn9nq9DDsa+BAyJG1km0doZ35xb1jqHB
eaFZPb9gCeMqhQOkfYzzv8qr0rISPnR4zH1sEEOK61Kc0p6zYBHWZslE+Bw31u3jdHPn0UcJJDp8
LfRtF6LE/vqgNa3xGDZbwSWYs+hPN4oB3qb/G1ORULSfInTuOLFzw4csdRwFNAhVXoEFSw3jpJ07
Q1geA4NLVLnaa6s9Rpe3X739V2eV9Ug/FmfOHZN/klSNAKYYD6k1+opxxfNqjO4GrhE0HFihsRnT
IiBweCAKG3L5Kaf7b/bc9keMnysiBlcwbhaDSTMo5HewzU40XqnRnpbMCfFZw8qqeZVEyCXVKe5k
SfaYYJifCX84Hxcq9sa4mgsSKwG/fm861SBHy/XChOOFMOv1Ch6DLa9UdFB94vpvaZ+3XF2F1bkm
PedVz5i//fCGOVoDEExMWOqvDafshndBm7i9o5BqP8HLwLJO3hcy9hRN0mvZaa80KvwuA3qu0Riu
SkcemXSIT5w8a/twv+CnM6+304swlwWH93CkIly3xgBoH19Jzgw8Waix2GQgk6UEfON/hOZRDo/h
ZvizSDwgBpwuYwDl6rXtaBFZm6QftsKW/aw8tutM/OYakxBu+IW85wpXuW9ywTz4affZOFGdvRBO
ypZ4sCqK/c1OQB+bi6UNLCo/Op4BJ7GoMLwZBgyyvzz61PjS948+tVXzsLWzRZYxzhZ3yZmV8D2n
P5LWNXAFGkr8CFqE62H9C5j3tY/N6F0BBgh4RuQ+dPzvfAg6hRh/Ul8SwLkrgAoDa/QVXxedYd9E
ZnIexqiRWk7vM9LvKUb1q3YMe4lYDmPaafxMlpD/j1iAtakE7T76UnyDeA+ODcfWQYswnpBE5ppD
ZVB0eQV4OBBuw5BZ3Icu1GdmQXAN3WNHICDG5Ae0FB4vriNyyNX6QK1BHwz2QIMZwFKECVum5xKZ
HTZBVOiUJ0QCCEqjadcQf5RiJqNaHqD3gXdCboM68bmtDLvkBNLSKRX0LAGFvdnkGhxotkcGUIxu
UqURe2GtLy4IlvkiUV1WZ7Mh4zOZa6MBl9c9PuyedzN4HFow7b0flrdscLApTEYnQPC2JYFvEeux
17MXf2azesIWOx2mB/cRlapE8d1pXsmpZvrSCtrpVSwC8kRp987QfAX8McIJ/UeAhxSMHvFeMkbf
MOyKISgqQGuQgpaqpjk0JiHISApYBIkEJSrGQJGHSSMkfWYtDiA4dpMTa9UlRQZX0UVfTlAuM6Ly
bvs9kwamYMxnzrYX74yuv4CabvbFCVjscnSwdl3PnslMw7BXuDiiYeRx04LWN0QTg7OFw9wazaWL
rZ9m95O7CEhRLDmze61JjhBNHB9WZzAighHTRuwf/1grl+XshxgJHfbQ+0BXhDl3k9/cGRBY+WNM
KQfH9RCHeam3saelLcf9FTRZdJS38W/MfMhYNb9VC6IeroNDv4mjoYHcj1okaLp2yQ7G1nXsj565
w9pDrMR+RdAkUgG4gV+xevJwAYEsx5/5h3gMScaj0AyFF8E89DJYccoNLMrR9dUY7v6Odod3xXrh
8XJ28JeOi2KxZ78tH2aEkQ/dIV2E3H06a7QvcCO2p/2JoVzGQJEmV2Mk1sOR1NyflfuDHTPf78QY
QoruI32baDqQkZdmEGBiiHQCIxUwmlOXdSF86ozTSuE2Q/Z7zdo801MxQR2Jkic/MdbaMgQ+gigN
ZsvvAanb2wFs5YQkOOzobKufqKnPaIsRg+BQa6s2hiByURD2dnaXLd1p/zxD1DxgHs31REPUYDKY
bffwrod8gE0f1aX5fowQPu3oEd6g0eUH5FGxNlpeG9tFFFcJse4Q5Oe4CdwVX60Aj2Z4S3tPIS3S
cKlMxlH1d0HE7V+QzbM563XGAL0RWPGdBynEAKaK+gAoqEx+I1sXtjlqJvBIjs6hm9HjjeAFsT9h
DbPs+mE4uYF3qzFn72E+ZoRfKavzsO30xLyT/t22EJ4jip5Rkkzfi79+jMI2yPaoQdZMWgZfAPZ/
aAScApRcTxl2iZkjCrjL1eqYWJ6d1iCXTLU0BrpnEVF24s/ZO7vXinQYv6AyQEIq8nPQnXzp6eS1
v8w5kKjHqlh/b5xTMYDahCrq4l8JhOpxElqtrvUYeD0oLUhqqyWSrZIiL7/Jt4kT9EpH+YZ9J25n
KOIuvoFzVWm3gYKGjKqPLe9bLYs3yI/V3vEvyu/aqIJT9+9dWZ0eVwYt677pFwiy3MZ/tilxW9ig
dRlG6NNBl7KcIL9J07TNggO4DZGy0FcPLDiH0aKlm4YOcWNf18kl8/sPfBFQHzPezNFvkAe5hyOv
0E/SrLrbrIN3kVkMWYyv7jJie8kNi4s0eMnhhn4Jo+7VEbiLnhfLhKzvIuGS+3vHY1Ew3gGmSRXh
8T2lMZaeU7gLfCqxDcKySbYUJMxKHKHRRkPf18Qvk62P1X+DpTIEZV5RjEhhJ8xeMjjtnq39nR9o
2SCW+2ILoRJQKX1joujue+P23y5+wIxTtJf9fmfIBdDfArO0Hat9gVAGdRXGALN9Hg7ly29PoszG
3AGbFBnv80Dxe4LfF6uyF9hPBNETR0ne7vlxz984I4x29TsuoOS6XVoBCmxpPCwHAA+4n+EjA9rj
3Rta36hwP36JSbjVqvwzLfjX65EpVMa/1+ymB3mGVdkwQ+50jXHJyeupVizuC258OYQGaXL09M1v
Pyg1HtpP2qBwbx8vYg/5L/pA3GwndQ06+Tw7PRBBmIu0z6ZRByUUNXgP7OfajJkjurINLLyvOz0w
vpxmMehJAi7Clg32Be55c7q0WvL9XrU/rnFd9t+r5g4+NsoUxYx5T1rVXnMLEcQj57OZiDH3YcRk
fOwUS+X1oGevJ08fsE1p3LK7LDDIQbZ3vE7x1ERuYRQLowU4zMg0sKyXBGHDHcyhCGx2zH9fppZ2
4EbUQGoHhJq1Ajiujiv9qLd2ANkZKXZ1W7P2A7xd/o5lomhL9fSCnAQam6jCtAtzMc9BF4cjPka+
jjOT4cmLEcWtZz5R+Z1sREos6655BCppSa7VHREHBjvIDj6KSCE8dqTXwP4a1jP3GcW/cN0lJPFs
8T4dMtrUjjXo4v05efHM6U3c+XG+9tZMmGNF5WTc9mF0ISaMxggjABmDRlOx0IsDsPJxjrsF3rLw
lVEnh5gQV2LcOAyYP6G03gHzphXeSjN1juCPGSyQsghcnlezjiXBCt2/4mX+HaYtl2ZywHniz8q7
CeCYLfO3T+47mO1HrDg+shychTV1cv0W5U1utzseFc8BnqCqYac5Rm1mV99+sc+nzhT+Z8zLDB4C
LWt4HWfiy/b/y7Gk3jEw6qPiIYLRweDkm9tdREKlPEPGa9SMsbY+A+An89510f+A58MmdtC+MbMZ
cow8adGoHvFMGGYwFZnQe9geEuAl6xn8EJUscpMQQnYBHkBkJDB2NkAhzieErNxXGCbbDw44a+UC
+BSQZE+NGVIB4okb5QQSGmbY7ICvlnM0vXBhG8K7cgzgL3P01JUL2Jg7iJEJU8GGnP0bAwbxPcrl
vW02ACz4vQwHghjjn6A0ZYIIoFO6P91kuLqe3Clbaa6YNauRbxqa1yWYA5gfrC+YHNAWDuX+uj8U
8uzLbDRjfgiwkJwmB0j9Zsg5uX687LUGqN4w+/k20+61I9IyQZ+ay07PO13+JuhuOBteGAFhXYWq
9H23/uH2ajFlURz1rPOF+UIPujUzPHke2A/KbWzV/Jt0+m+3jYtshkuGhVydw0Lb74L2VS6eS0MO
u36/9H8nL9I23x4xv0/vpQWdlh95p6li5ZBJ/kfQtFMPQ2rOAdR/JBtPIeLWX7Sol10ebo4BsMWg
h34bLIDnsRAsAALnn/Uo+NoX3MwEqQM3BZK/zxbLgHsG4RymGnqKiJkf9HSxbvvhpDfy4s44DhaI
KQeKVwmy41j+3U/q7eGpW9PcTH6zGW7Cf/J4kqunsWXl9JbfYTh+WTmib7xvvuI52PzObnFzei2n
+o4/P6+qR53eqKziRmba+ojvwqUbg6Wc9anW8o+ItT7mUyfpyXqdwBJfxL0WbDb5UDw1xDfsLeVr
/ybzHvZDa9ZjTvbmliOmnf7w0zFIIcOomnvOODKT2NmwC+x/cbVTRTdcrKO5t6FA9qVH6c1hOfm3
JaXp9xO2HjbcBbQBZc9hV4QOiaU1L4UBS6McTFkxzELUkOPhdBaxYlf5ugoYwEdYzdbZeBUPECqh
aStymeI8IrBUo/p/xJ2XwPCES85M/iEZ/cM6UwIhtek5Hj5i/1PBmpHtXfZIdM+mImvCvkAh04wm
6PcYN2N23COJKqrOo6/SOvBkXR8us1fYomiub7N0UKu4AI/tf02CR+HnOe+l6BDN9in5pProXYcq
wrQzajGi9T2SECgFE6b4iPjONn+YW17KrIjDke+qGEhnxUUcsbjKs/0Nmdtj41V8/DW2n2YGUEKN
pobIFFXuCeUVJWI8PNqwoMBmz2ONPqvfSbyYKtOD08dlZ8YDh6ShBsh9OPw/l0k2RIY7el2bQpS9
n92mjX2JU8Nx5XdQ7sHSpKlBm8e/HFM3Uw/3v3KZx0NxiXOI8nga3AfI+AnDoh2m0sZ34I3/XhlA
ZMHjWNWJ7b+iYoHRvDrVeczU+KYcp3lY4Ktobuxl3s3BSMrSbnwSPkq7O35yIqFuNXPy9XC8mBgq
JonwoTQz475qxbC5m+xPzMcGN1UXoAM+IWfaM8FTzxxj+DYlhxFAvxnmonVl+kYgDNcJVm22UiAv
j9UaO/Pz5MiuASO4ZFbWHRuIPe+bYQ4Y8EREO27RbeuZ+riccceeM1jd5L+HF0gY+BX6wIfdj42I
PE31xvy70x6EabzX4pgrqOQFDLgv0NZN9fzlHAmckiehaHcDTLGJYNJN+pAa32iS6MyHdVM2CniZ
ihZUbTUZQbwfcUrkoxq7Z/GF68eDv03hiYbrJnc66jzViZu0tziH8YxE6y+JtGL5UwSiH7PovDEZ
uEDwQcRDhTAwd6ruqZbOnVF5j4+Zqz1NPSVZ46sLFAGFWwwXKI7Wr6todeTzavdLj8E4+sWLzr84
z792NnlQMDMlJ6X0mpx6Mba1tVmQcJljZoquaLj+SWpWHEIx04F/HhNubhqZ1Ta8Rq7Y9AOFCJZ3
NnBPb08BD8efDSbPNHgB7W/GmxIQifZmo92s7tdGwHQXYzbVH/mgtKNRmxmSx8ojGcNWpBvBbgpO
hobJzvree6fS3PHoRNKgchjKvn3rUA4UsNGBv9+M0KR+GAfd5WuO8M+hZVBjgS6Cguh3d7qnOMN7
hDM/QEqmT1/nxemLRascAvbgGKU4OS2eB80yxkfSPFqdqBthPIzQlZDgHeU9/wGmkKvB8vR3vbrM
LPCSs5m9bhUozeTt6G6Y4ycDPCzAs1cv2u8VqOxP+KUv0Tjgl+smM1/vg+lPDfOQkI7Ru5mr62YF
3hLWT6Js/rn8PxmI8l3xCHSEBHKhb/ra8O2yRUCiDVAfjJID5BxqEQWXmLAjhtMuRAq8kkDw+7t+
aa4EfQOcS0p/Tqz7ZNhMqr77K+TiU9qXjlwE5PWIO+9yQFwxVmOBelfrc5IFeg5BlVeKsSemv1IL
cS2mWwNILy7+gpB7dA+y3mnMtkFPEhRYQaUyN53gV8ZaA01XBuolVooF2YwHI5yL1i/p/6zVKeXj
2jsoMG3atFJ1OATloBwYNA0JmXG1LA+NzNvmI4D5hJzcXAwSPgC8TICKPojqOLgfFvzil6dl0adH
xtWJwiaz3nbn6x4PbeaCWEqAb1Rmz/kRdAA0XxzaGJuQAlsLgI7hfT68Ymm+NRSDED+7mqLjuO1Z
t4uNp8N3S2N1svUnu1iD+GLGg1FrqmFQ9tvvu90JK3shOdJVrdpeLow1UjKaLxENKXvE4kEBPL5a
G76/4Sw+zArnv9LWnbOq+KwVT41/tEopV8c4CHRqhxdoC2+AQ4OLgfwmh4gDz2Ow0bEgoZdpK7+S
D3wTlG4R69jypT8d9UzG9moCWI9wUM5NWTICX4mFMaOZ46XHdHOrhSVrN2FgyAPXH1+2GMPGrXXL
efvzTDKXKNf+1YXY+Yuj9uS5U6ESloCsOi9ocw0xckvHH0PYELynOz114Fg28EyHUYb9x1XOXbdi
6MzDz4gLdWh0DYceUATN1kP6UFJYrl97ccP8bRL4ctrmSCAaXlYjCnV+y4a9s2FoMF8BLLAUg5tn
Sb9k1F86G4sHcQ3Lhys6SFY/CKj+9D06/UfSeTWriqxh+BdZJRlvySBijjeWYUkwIijgr5+n99Sc
M7PT2i4Fur9+oyNcQcm6vmyT4GIsztjLR7l3rgJjMg2iepTBS17O8ownDVrmGSYQn3awaica+BzD
rPOmxnWlcAGYw4ZTtAJ4uK37pD7UB5jJb+WVIXK4RT9Oz/y8AxdyjLvD1SevFSjSiiegYzQdcjNu
k1dC4ouBuMBZn07KPThJvhUesWjMZqcJi4ULj4/yOm4jFiMbovW2vHRD8hiHzvQZOIDY8G9QBcrI
dw92cJEHTnWczpMDbNgkjb+4vh0fbnbsHjgpXj7rS5TY7oSnwZm9jmLH5Pddy53PP0dyG/1pSeQA
2lmoc7cHFRa5IC4I2ipawwxbvAZE4ksM9WgyUPVm1jK5JXHcjfns1bGbBDZnUpxNztyGLkTngKIB
1cbSKC07SeJ7HLsHmBeuOR9rx+XAhBZNyUK0zzKk2c2e3x3WFZyq8nOb67O9yjHNRerBbvOLPgOW
UIpKXFoHtuQFwn2jxwNsgBBCRDVDkMOOP5swc68xFH/5EnWe0WnC6G4uULgOFOINVWJ1fQRtC15k
LADcIrEThlz46mHAoppwkWp2D4bUCBkeSpfWQhP+hxbcmX161syw0TM344QmMYsGItZJzTbowBaq
v1kIoR97oVXcQ84izN/OWqeY2gLwYk27LtzozXG+4Ilw84WNGuU31+Y9FkuX+JmXxZ14CZCloc2C
SFrH+HtZFBDPLnguuzMiJ99Fm6AthnZUhssgAPt7OXsAKFea86nbW6qJEJm8LPvMpeQwO12psB8h
EnKeVFZ5UKOIpp5lMHCexzvyVnQB/SDqnEO0DH4617SGtbU4W9NPdHOR/meBFRfr2P26NlhENC/s
abNG7/OBO3n5rCJcIXP8sLiyy/l9TFI05+QcVsZybd/Xz7Pu/PHWppXwMDVWtHR5qAc+jVI2t/DN
fj/QWQ/goGnogZA6RO520k752sPcDm6+FiJyd80BdEVe+h8DeBTrvT2s6MECyAXuPm0eCyS+OodV
/S3U3RrlP3OuJmQzNK88vDfed5k7tX/hYUcCB0JBZXKVCekOzJwleFkdEpcfyfznjqDn39l/3+fY
Wg0rA61IscTQr9mXxxK5u8tRkPBxuizvw0mBnMZje0uIguzjpSNqEX5fYyZfGA//QEQPBNSs1FxY
WKMfDC5GaT+S6+Qm+9JvN0D/7UCZClbuIamQX/DCTaw8h/mbaPKxUh814t6Eyl1y4dEGFzqk0BMC
1qts030n3ebn+jODx9SaZfu8VO/Fi5M5o37/ulQRVPNwxBCqsgf3+e6HV1IgCSInFyqqV0wh9FBb
Szg0CB6kOaDHkHe2tsde+EkxzYYteBpRxItM0FZoCczZtYYjje446rg0+ZE1FCXQw3ZYEfbJv9Lo
RvUzH1i3safPF+WpH3YRsY6xJmNwsHxf87eJyrP4ujnopgtOw+11SmzFxIw1oPjtHte3oFs4GGEZ
TkcT9myVIsADICvbcHf2ryxxfOZGdFDZxKzAnM3tiFXo67pE1SfuZ4PMKgeb8VAfX0nihOYgNKVC
YUJSmkZnIVp44FTW6vsk2Y9dFpdryE55d97koSQyNpbDegDg0zDhsrt2yQCTwIfRap2+xUMN+ZRD
EBuOxSCLei5DljGWyWW77epy1RFOTlbL9qZsq9c2fXOBuTO+B8Y/zOt4IqGLfSS3Ej58ChOrfmL2
wJOJtB53VVgfen7D2yemSCLu0+5i2Qz2Co+unnN7kbTxcJIr1t0SUykAtUlWxwLaQ6pjvnFm5szX
YN8WexQbT0HYPzuCmaytcQ30DcwZpL4+g+USdPdsED1ZqnJO82FtDLUnhki4eKoMw2dsjsG4SmYs
yxbCYC5i34MCZbpLu3XfPDJeyNT9AI7+CLc/PqTR50GWs59UE6gtPoHW7T7Edy3MAQknlpwdHjD5
yhNqWNbtfNLBP4k7u9xGj6SnWchQlOcflPteP92Mjb4pbsGbiEOKxXjfPX2YGJyEBFFN7KQS851d
1cv+1B6YpvjRS9lmiBkYYCHuNZrE+YmJerc8D17kxjgfFZrpFtSvScWPHvskJoTITQ5MViA1b1QM
sNUKjZj0/tAs84QafomURAmboM23QqJTHfM+iMRid3Gb+KWzpvq3AxOIGDRNhfMj0yljPVQwwSVo
Q18PH22DwmECVcD1bhfpBs1in7+18+I1fBZ1lMz2QIh4hX2loZWolK195aYERhKdzMmKF7zN4zSf
xVsYuv2bhrXi4X7A2RV9KHdeR7CfCEGqXOadvtfn234jGaBD9YIGw771Qy4PG2nxs/235qmKbfjc
kjwJyAbIW60C1q9ehTWBP3Xdj98GpyGls/an3pREOpab2Liue+notYqFLBIRVZZ8EPnnM4xgjFgu
jl/UP4ZTu5I+vKf+unH0gXUj6jXk7blcux/Zj/wh68N3evO+9Yyvz5J1ywdx3481xjeOhU/qmCp8
9af3NfgisHPQHSsFqcoEQoRvxM1vvCIUoOxHBBD3N/A//JkYUGeBjuQJMfoOpMbhIc9JoOXN8aNm
P+pXm9wMC3lKt4pKDGB53d30Ibha7YJnf/wHvJy4XITaTjJyNTU2XIRhMfVvPOF0OrQcoBRRzMt5
h2OvQQnJIgW7xxwDGTMYbQHvdTo9hkQgXzuv+fDl8eMxrDgsf1BUu6k261FqMWZz5vs2/Te6gTSb
bfkSInIpUCb/UZZZ0LRpmrll5xFDWBYxh7QO9otPpON2AKAtYrlmw76uOa/yXuVq09BDTE4a4MTs
wWTWUfVN7s56UMWCg4NXG+DiWUm8ntLu2sewSHngGPAKSmvTw/p7YTABRqdyk4UlHdVE+Tntjyq0
mAkKKqaS0YEO3wiCETbQr9XUo1MJ1glkcXlyH+obVJXefD5AwvAMlDnfWKq52kxYm+wasryYG/K4
f1Yo7FCvXnv3rzRSDCL034a6+VQRVDduRKhGcner6NeQB+9kBPh0RMyvFR/GrjnVJOTQsfb2Bl0A
OtlvQQjRXfAAuwM8+MR6qh55SvwKJ9SOGIGv+F7BQHvk5SLTfROvZWNCxMr4keIudRhsqqv3PBFv
y87Su/n8QlYE3fiuzCo5+clhv/F1xUHo1mxz/GGN/cM+w3UK5AcmWapybBr3yMRS82FTO9BjcBw4
GX5kZQKFwdUU/v47hcCWYI1roQi/HeFIn63PCKn3wgGh/hOytPAI/st0rIO9Bj+mZB7zafqX4jn4
znDfkPE2LqYpvUN7OyVXK/euPNYhizL1E63fKpZCyfbWWOTeZ1iM3o2tYK6xftt03fnSRE/6s+y1
a1j2mGPZ3/fDbm/fRh2KN45D8xfYGY/P5jtT/lrmmRmi7Jy/MBdSYjJojL96V49MXIgDJxv12WaJ
I94aE8CG0dUyxtrCXFaUz2nzfN3pjhEjeEuPNM1zUOAg0sdQ6OoeBy4rXnbWRXOmKSMXcLJzH5YB
wQ3OdJ6KA6noAt2Mc9fwHh6cJdk7+zPAYx/R6Krw0+P1iGJFW9S802bKM8Ab7dHWRV19f9cRbcwZ
to+9Ud71Z2+nPkHKep+IgJph0QNf81qqWue/czdDAr1Qzq/CbabfbRYbC6IbaOJze2ezRQ18RYd5
rJ/MbFxru96+b7aB8ttrLmTBG6BO/UlzqckBMcJscV2pIyWsQOHkzHsiqsfprQT5+D0avv4Q69VU
UC6fk3zyAS1RfKjx/qZcfJBYcpRVqwkDOrLkJ1JQFDyq14oEXk9l2ogItSEMon8pVyTYUrsxJ+cv
SC+faJDzwekUNqDDhsCpt72wwT4874aFfx8aQo4jeW3Mkdm+/vwGpBaxF1GLIBI/4eX7+ODlw3T4
TCpI+YTE/9GPWMacJAaUEyK+gvtqgJeW6EGQbiJwJwb5jhID7JBdxeiRt8S3/d2Qv4Cy7I1prftZ
xEUDFO7PhRK+QXkHSY6hfZuNF4DxjfchFjg3gfCN04NR8Iz4l8ol5vBKst+Mx6bF34wYbZ06U2l7
p1jO3yfE0+wAvZozdcl6hRJomYc+1Fe2xl7S+QX1KbN7nkA/KPirRGYezD+xZy6vhJ0GeuvhXXuW
yXHm8lsVwW90213zbbF7iVm1mOpHTtPRlZh8i8TLjCAuq4sHGoONNu08FhmC3+WCIwf1bBgh0K0Q
u79faNRkVwWGJmxTSI6yJJ0QWjczuGgy+y16RbbDW5IlHFj1sTEy81ied2MWGThrGPEXKZCBSRge
n9ejZ5cjktfXklBSzCgAWvU2+wiem2V3+hFJZjyazfT1cuVzf6yL+MyhEv2wUTKwCekQcwT2HnE+
fKxqdi+AEtGTmnMgF7Yuoj4RkhJ+DkSG2NQgL1yd1+QCW79ptQF5o2IiGHCMgc1dc3SGn2BzJgYZ
21zqzgwsgOUffQJOPjJmWsK4wbEHMKDb6guVMjN8PwuKzkYfj/2Pww9V6B8nQZcjzOIsHqrXxcrq
hy6zxazLL1kzJED4YczoPZEQM5GqYD1nBEE53Cl/KgN4kQARos/kHyhbMMjM8/8YpNyTCVMgT0Q1
PA6nWFA1eFX43nWHvLbwuqSjdNjyqxDZQ9W5b9hXNuwxnMwHbl64aVx56MLcmtaRxW2tc97EeeEQ
pOl1J442AZ8K0KR6Tn3pziwkwrrUsxljzLLGO9PfVVY4ISJRia7h+sTLL+la/R73rKpDnXUd3QZh
EgtIzAXSM5VaDDiKX2DQzlzb16nA2vPRY22AVzKmxOqCuGzUG+r8QerWm+48YRWc7APDpYKBpAEa
3IjehC27kmeQE9iAduJFSzS6wCvlJMQXwhu/cBXxrK5pC4pKQicqixjowXzDMCosfwResKKKsI7v
8TkSdiNREZ26e6eXCEKMv2b4hIr6LPlLApHUJQChfUBQAl0XmEr5A5y//NlpNht3bojLlJgvKZD+
UU2CM2LZs4/HdmF4SINYBESigEjo2vT9TeutRGoSnFEKYUy8jV2PP7tymm3A3dGbxvSn2r+FFNcL
4m9A8xfwWLsf9dqt8/N2GSFPkCSwWMO9k/6pE6IgjuI2rMi28uuhyUdE4Avpu31UjoEqEiUJJvwG
GstTgMEXc3MPyyNPMG5CB386xijoDSq3bapd+XBHQqDAnyblgH5T8a2TKeHCFtk0NkKW8K1w7zPC
kITQS25jnHfQbsJm/PV2HpI1xfk5ctQIyy6sC2Q+aaBeTp0g5lA0CRqxFQVqNpjjIOUTvf61Rz4u
vKcYRpnhreODEhDxU0EMEt5QjAnMGIE7kXBy49KK0kO0ZhS3czPhTa4ofeCVMEIKPQneX3QUfujt
NtxqR96aS2alanvC/Qv+DnnGoRlLFnzeC/9gTfQEpJQ7+zsecY75hIHA7xAjw/1FhBp5Pt7ezyYI
YWzxcZWRxDv/LAljJD2EJ1TYnIUTWTQgS7jKDA8bbPygJfXjimpprryN8uDLRr7jDVETF3IjjsNJ
451AIm0QcWqe1L9uSf2q6Jp4TAy2EcNaTTtgHJIFrRZjv87nuwIcNqyxvkqDHQ2HTjkjyMTa6C7a
CD4A+nRmAyubqEg5WZmvbneQYqI2Sf9idHdkfnnGTWD9CYckoBxzhMcUhpFI/IH/2695ZRkN82UJ
3oEc17kLuUQWUr3O94ES+F8hJk8tK4xYpeCQJ3+iuh3SE+QJFAIdBJ8s79O9u0e2U6jXHm+DG9vh
bVf8QzxEhKjWMrjjGGjm0hoviXhgifIh0sfwOADNe+77+LUmsRZxkoKS5hnjRd0lYlaxdC2hshWH
nJqI+ipCUBYlVmYhuibxeu/NBHsIeMzKSVEdo/US4hZ3s7jPuXXH3MX/fwwmDwdey41unVp+j9gW
xgCX4m0fVJRwJwqlWM2p/SbVTjzy4h4k+pCmZxVPMtmp/pe/NIKFdx/cfppHQj8uZeFTZslT+EyP
4jkRT9Yv+PC5cNQHdKVkxCUGXZr9IXVFOqXO8TvaKqF1kgfDKJZwFAMMgXRluG+nH424z0X+QWgk
aynyb+v3GqGEwn57mgldMqH/oElIP3g1708Pae2dfTZsfigsFhUqaQhyQvRUiNqXz1DeJ63re34x
Oleo/4XV+PVdqVtMWA1Tyh0Oa93/BtDD+aiuhngeUYbAPKt8meb3+fW3OmYbxEHm6/Sl3+zsDrHQ
zk4Z6ooGhE0Ie9Pe7o5nW4pfvxBdIO04nEKQqO6Ncd84vI15TSoxn0hLpMNkcMixiFYQOuuXaa85
07jrF4BtIaDiqyY247jYs7qh7bN8ERwCjOLPUyroKAW1nvBS0mgAG0bqRemRxboOnqZX/IGnz3+t
/UG1sctIDkFlkyKjvkz1J0D+awS431ugx8iHoMzfxsddc4JYjgexPnDOAO+kf0+L5Q8Mz1V4yW2G
JgH0M+jFpF7MbtAm+XheRHdPDa76Ee22CvpAL24yQPiK0Judoz8GRPve3Xv8HFgTkokzUoztVzY2
z38VrcdUZq9RU6TTGWMGhHvOxG0xaxQnz2C7anzSmglXEjFPiC24N5bh+DvBHMdDmSLmcPhNj+7V
Kwscq83VGpuHEf5a8tq4jzIee1GNTvVPMqYxCyCXrbucftDh3YMdVVFIlKrdkU+AJQJPdR+AY0TK
E/J9DhEFt2+GVm8KBfhurNdJnjZShIiWVnIOJ64mQ2VzNFFRZLBxtQ7pKYDP3vnSP86b+t9QmbI6
giK/eUjR224HE0QslX1B+bT62CMquzJWdA3pQQsMLd7Akb5QIXBCzIDkn0AHcshRrYsAqh3jXlDj
bvyypA8aLwUlDV/bcblbiFUCE2QvYWUiXmhP8hfM995BXYMEK59SK+t//pCa3Hfj71wMdB8sODai
UO+4EDZyaH32JHM7I4WitrzPdODJIqwYTeDQ/CPIilgPkyJNdpg0i0RUECsPyxm7seDXc5o7qXVm
x3yKyNT8j0eGhQdZPSbjAZh6batC1ka8N2s690skxC7V8iXyx9FhcxRBFMN26VzB1ZgxugYdBI3h
bNTekR/9IqLLRLSUCEla3OCn0ehwFbGUHslaYq6RrIawe645F/srO4p3Z0tEW9miTytf7EUi+qE+
76MBpynhq/h6kLF7tG7p4ZXjBKhczKVxeSBzxE+HaF1wN/99doNhPXmd06GRuc2VZkSxm7DV1MFb
3IQ/kNXOuSkuEQuKJRJKvJp78kFode61GFJsITCKsjkfzZUQGO+3lgjSIt7rs0tpIbjax+bqVMt/
EwrxUj6OR5Td7yEqkRkfcOGRsbVmvicAhek/4xloA2gtgh5yvmg/kYbHuwsGH8kseLx7LgLq7veP
wAT8It5r0s4rm12eZ6cHbk7qmHgpyHJBjP0CdOQ4GD8MkaTbjZETkV5BKAR2xwLbI0PEmOZlISV6
cHsatcWM8srIYHDFlLAUWV56R2cwuwQaGPK7mKi4EDNzRQg+j8+0cPbbkt8uGfiMvpi6/BuCXJH4
7JejXHR/KEdU/Gu858WY7G7odLRJVBP/0YZ4QmZ62gesHnEOYVfEgKavH2oR0LA/XT0B5pljNAvU
GmLEJiqgJophtR9ns8Z5JLLmpt2w/cw+GKX0mc4BDH4ARpvU2iiTp1u4xMFt/pXRc5JwQGnQEmhf
pSVTBdLcqidECiVoHvLuX2i+yEUgsFI79QDSiAkybRrp+mH/BCT3AqfsPBBLF/b2pXktAyAcPJ3I
jyE44i/qvwOz53XiEFkj5pIvpXqqr/OXtGhROb4e52yw/n6WBm10i957dqUx7W4eHkUAktX1pj+a
vsCYB4pf9UK1Hr05rdLK/lyqfWrFtAGt0u8v+37Pz7/TPSlsS8Vgk1wbMzoqNHSE3xAVusEfMT6X
z9dtCjqoHXPCnrK3ESZIegRn8B32e39qj4oKS8PehBp79j0y8vN/hElUQLbclfe/MmOGRVbHmsyS
gx+WuDmvIEOvfnOhb17DfUNQn5gWWTemHV1iu7pnk3jOk43Y9XNDKWvnnV3P2zMLrwtVLzPMAnbQ
hSSvbkCcduttHnVUO7ePvSmYFZmOvw5SYv+LJ1xhQXmMFnfWiEoIxq9/8raShiWCLlJJRPg5RRDi
FPvMfWSMa4If0gUmvA0sQnrGT5YjInousPWZe1iY2zVsL2DaHF+ef5gRKp4fjuwIbDsY/25jdPa1
iL+fl0M6FwUsVvr0alD97Z9BZoSt4+bBy8mgk+G68miByIm6tNGyc2ZltHNm7wBxCc+XUNZYvSm8
5zJ6kWKwPGMyk57xFNtodMCBP0s/GBWrSvQet3Z2ANykeW7duqa132yRxCCa8gtT8FGEwl8Ihrm8
OgxdXj91GSX9Z7zOsTQA0Mfk7+jWM36Tp8025TxNfoqnB9RwTMBGXk5raVo5yJawAJnx7fiXLylj
/h4Zx0xrRtCbdVqDTcPWwAjCHFoFvuGRjhK4tOb94XxpDqOki7fADeDFUmdXDnqmiR4PbLnnv2mF
98GTAa/mUHz34Cmh0lkxKEW16wMiI5u5Apu4UlKSGbJ+XdYu2fb3zBVl55YAKCSURc3LmkgdEn7h
+JH8FgSDt6bR8mIfFBc3vl2wgNymVBdRRMDf56lMAsThWB1dD5lfBBnjmLp4kQkPTGbIlFS6PYaf
RM1pLwZP4HtzIEef12XOH0W5vd/c91S/zh4IwizdDJq4dffFUqfqTiW4EXPZAusnIXf8CwvQ5io7
6kbmo1dXDw0Q/CckcRASLwaSD8oyld8HHKRKxXnxGzgluIoy4F484D7cAvGb7+mrH8jQXjTjZmTP
CTYLw2nu9GruN6oqp9yRr4M+WKICK6TRfcHaRg8XNO1Xo/vqhXZBVzD5Au7sxw3rgIL11qK4QPGL
g7x5ZKO2N5EuOGdtIZ+q/U/pnvYUamCmAlU2Ur4sk30CcMjjTzTDgW3CK/Piubg7PnqahwtN3EGg
QM3wzWtLOHosB3Fv1AL4cIXwmgXarno70faQ8ekWsSZHZrUxx7cDflNf9QiPGe7dpxL+cDspnIBK
soGn9XOSCg2M9PbgdaCM0kkKTWrHcDbKj9FeUFu3ngvdY6YuzMm9ct8XvoR7YNDZUGqwZUgPn5DY
lugEUTfpVo1/I5SRLgN3rwsMkmmxxMvwvgTBGCQ0kJi3gsUxRD76k/7Aezm6IRt+e9+LRD4GvBfK
T4JI7Z82fKzeLgo2s3RkFGKGn6tuv/bfwpkUfUxfLUMFGqJxtA5qdnmNbxeyKsvXAq9TccArJ2M/
+2sCIvYO8lRSHHNUY2PaPB9+9kXCjQ8hD384QTjKMJNwSOkP5Zk6M101AdXncXuzQvDo5qGyY3xu
sdOxjPLkNl6RXBdFgAePCHYMDgapNHRjEa/wQF5LbmfYwesCajj6ekvMr+ZCiFHcQD6AtlR8yBvu
qo+WIXYp7nO8E1iGjZG0g1pEX0WNGKzIUN1sDyrtKultLCMDvo+vSPxM57trjhTPyUD/DMZKyCnE
pbfhcTLBSkYVzQVOGwMnFxz/bnAT4LFol5fQVXcrRc82GGmsz1efHegjGDl50/e2SMm/qf1E6KJF
YJVTMxbnrvB9D2lDrZ4YIOz7FJjgR/aWauetW+rOw4yyTePDwC2+GmIIv5f6GfZYncBvXPIjlu1N
Q3NXqEcg4dWFDu+TcdJEH/reF8dmBWUofbuweB8C36kKFli70FJfXSZUBlHdlp+0eoftXGFqlf/U
P8NjXufY/pdSiML58o6ICSlr9HJJQ5l+JZ/7lTs0e0Bq/XOoEYjE1mY9T8CIbKTK8KoMyz+WRop9
X059ZNw5vtEuNdG3H3XjPtFuMLmoXIWDia3tR6ClXW1/Pk6kefMOHpoXqTdKntxvf9Sd8rCNKJzi
nMVLI++MRSGh76ZoqhI0sjX9d7joWEYeLFeoHsoSEmoGCXqj5yVk/Yagg2AmYDiuwelJ/KBhp/Zb
KP8Ks02n/N2zWcUsA0xynfd2LPclJCocOoth5UpT3iw2tMEIknLbgmYye2RryrR/EwCMS59uciky
5yCqHpyinS/zXvg8weoVK4yxvHzpNBPYO4s+tRwu2+tYlSsLURz4xLjyQD0EUgGMAmG4D5oJsfIj
dgbgWQKISRimDA4HmiGi8sO7CzYvL4wZpx5AVS1JdxXmYrJ9Cgw5QqyNyYIOivdQ/mzVPdZCuz6C
ALNh9YF9xvgqbLa9QJ2QX2et33eXReLXsTTzMJNdJ6EcQ6bVuvrpha0UHncrIZ59cPhuHw4aFcDt
JqTDb22QbkgaMWkSHNMdNeC83lEgOnqOlY9zH2dROi/+BO26NGfoZUblOhtxaBRiPiLVh+9ZE15J
fCEfIWkPAy4i6hmAmPMreSQ64Quw+PxPYviF5eIUSVAuB2YOjgfeBRcH5elBuvAfDVVPS8PD4r7o
OyYLKUqnAjfTCiwIuLIEqvlY0XVDGgcUkmYJFb+BTIwwNZ5Mjpj76EFhZB22IGrgcI+omrQJfdl2
vXyRC0J0fbzSE8PRFsqiv8uPBY2it7/qaLpUmNng6vtFVztUsj9s3t/5l3Tj1MePI7aM/vgkenK5
LaUoS/LFwNc3MhMXqxKS37FENbaQT3gU4g1FeFHLGSd6Laks5UVw1xPRcSW1bv5eXj0wB9wIpCYJ
RedjmcGB8JPCpcbae05IwSADTQ0CkESR0P8e3WlwJy9gOggJG2+GxJE8lsXOpCRiikpssIWvq9bm
DIbLRPe07h8NinBQdEg2WQOoPSSbRtOcCT01Tt8VypY4xxVVhIo/mDbs68BLDPfF4s114Q76QG05
A/10Z3loHRwRpxZMlqeUir8RwEc2pqGST+wZy2TBk13BXbm+/lPhz3K3ItT3aafT7/AxB0NJWOc4
Cd+nChM5hEyYkffYBiQLchgbvuY0O3C3E+n6cEqIhPcQsInkauEZ+R3BlXFulJhYgMJTcn6fo3qd
TrPxF8V/s30EdMyhskTv56/7hCuJJO5aWCDgHIh6CwwmW072VGfmMz16xSU+/Us/Ql956sBm+bwi
cV89TQ7Lj7h0aS4ViDCLMtN+Q1A3z6ixJGN/TNEO/Bo2gDhleGZKzxccnPZz+SRUVPdQjOLpiDRe
3zypp/345yo2YIw/cBAv9j1Ocv7PLc/59o0Br7YPVWiiPtCtmBwUlxKcNumFN396hs20DwisUTaW
YygBH7XwjY5Z0aSAmvF6PlAE4r+ixwpJ2MPX/lIauO7O1QzSdEh1znVRG5vaZU3kTv2QTG2GJVmW
B8Pn5/KpNZxryGqP+kU3AukXVL+kvWCNpwj81L69wdRshoTYuuVgvC9D/TvHeFU/V9iEFZExgFyD
Qo1spl89qgmv6oQsRqT22E1ylBh9e0AiJZ4cLJgfJKqa9Rux1Wvg5WwREKr5UL6OpBAB9a9LSC7w
inIk81RjihC3H9EFJeqFHfqfWj82+M6jjTkdjAen1jGA8xRmD0crR7Sw3lDNOMNmNRycVtovycn8
48v7AHiWIaekFjiED9Kjpuz5FBiwxrLORmdXs320v3QHQVU+tqrbzh/4SYAExOIMiowrqhxlJ9oH
nMorpzkNBcT4eqA1i2pFUUNyWxQTPOSKV89p0IjSJAuZTJQNa+78+acIWOI+zSPlSBcall6gCz4g
mwKuUI0+K/PSuLovCk8omD78NqScQ0ke4FLATdY5RBiATVhyFBjTX4ZhNryu0qQ3ziYdKbN99x1i
XnxGSjBglikI/fXNXW7a4oMbM0oRyyG499uED4v1kKd5VTK7zxTRU3tPKN5FD+T0qYL5uGlSXV7x
KwO53pNTW3Xus7M4xDIdZSF590Ro8eoJR1oT3gJyh8WJd/Eby/6LTBAMwzOWmNxjxRlsTb6zK4oA
Tm5JPpM0V2KKXX1JjTbtNJFpIOTc7qeJkA4lIiDgA95fB4hSuBU3OTQnyh3nAWjVLKEvCTNhPXOf
w0Hcwgs9/esOTIrckGG+k4b36cMD0NvVgR6a532sx59/VkVCMkMzRjPNlotidc4uzGmcDWcgxEAZ
t+4Kj/QlNamYcjm0qWjJUwfnCPIbtlS4W8pLqSQZEX2lcTQFJQOQWCjYkNmdR/uzSS45wNZgiEDB
VdbwwZbkaJ68utPZ9U+dEOXUywiHFGsamQXQTqBzTLbiO2Orfx9NusvyKS6335Djt04AGnwG/mPa
vCAt4NqoT5lp+B9RFdXuYb13Tjw54zymWwkPhkEw+J+UNFsesdIrnf6ZwlFmz0nvH+Ntxq0YRAcz
NAw/FuUjL9BL8lYUKAJnfse/fvzxQZch/GhkIyMRzQ+5wCVdzdxX79DYFcS4fAKe9GfPM7BkqKE2
U5H7pK4ZUsgJxA/hMKWjDzWQUU/y74JIczgHOTvtF/InfKxF8AWKKsTluOT8Hk2yj+BL0R7ZYVym
sKaa03AJxDq+g96LhkL3JwAfRiTxyWHvu60z4cvhGRbK1I3p5EtAQPblTAmqr7DB7UPc8TDHvr4o
e0QI+ERGY5wjw5XuS+Cj+4jqnSNVkg2E0BMQH1TbpeoBGLrihbfS3VYqapCihuMiyrVuyL8/KCxX
rfMNG3C/cvmvHBGCqfe3b73HL+z2ZNe1EbjYr+82oMGwBsbuu3eBbDi1MX7l2Ww9QGCiWgVSDME/
sQKmmHdSJHHdBCVa+5isCZjAsoN9pzl10l/6ZtqyCyKp5vIGxm3YHrltvmgj+PeTOhJuCXJ9oekL
l0/vcTRJ+HZw6soo9BGlzXH5dPS/sfp1k+KohuqZ1ZhsVjI/8X1e7dtK8yssEy9SgL8BCTAR2Dn+
zh+scM/tJfROeBRfcT108njVbb6shwMX+Jo8TpEjz3qe3EeIPpbCzgkaynYqBWMeKp7KGeQaYBKA
EqdkgD0SDiS/RP6QAa7Cubn7cACQeSBBD3gc2+JIUN+qw/IwTUOgHiS6vWnrot2h+l2Ou7CmRo1/
J4RqzvYIMVKqM5M3GymCe3PD/Kp6GtpV5aJciK3dkBsZdnHJaZqEFXAd8RcyiiFX5RQ6RfgM2HW1
995vuv44DGs0H3O85lhgzuXxZ4N5TJlqU64gWmmORqNs1Z1ALp08NOcsDdeYMwuHgpU0zcPeI0E7
LbCibFWwgJ2waLGy3EmFnaschHSn3JRQ6f5zQ9MoEImfhlBJuK2JO/2KsAvBq706uzxxyKLjEVlL
b5VyTqABTV6YMdewBuf/x6I91NHtiORGntTBAMtI6u/PJEQgtzNDTgyEf3MaGF59mNGGYgEfTcQR
5B4QW0Hg7jwITpFg3gU5A3kxLSOA1y/uT2jv+vw+a1696PMnlJiq2i7Jh0bwgNF9zcuWqGfGN3pW
7sv2eF9ysOXUscbYigIAHRGXEBWhjfivhhDjG/CRosBUcte/uUqodfBBHrnT6CIsJLv+TFjrwBbB
cQVuu6baVkx+vYAUehDfK6p+fhVjsjj7yG6F0oMBcx/SPNsgbKvEWUfPhnw+33nvgJhCc6A/yQgp
Bt6+ZzGFkvtQ2K+cICpkKrww2o9a4CLqncdjDb5NtNCzikAfmX3AyhC4mooNbLmXHB5cXHSZjtmV
JUbTmOU/d1s9DUY9Ql1sWbr82NELrjxb6QCvGNheIvVpO3E4+wqMHIE6/DvoZs6u0nfqATWEL7GQ
91bKlNdBeQvmJSXQBNcSEzP6SJj2yu2Rdtzaa+nrZEC3TMFrLLZUMdBcM3w1HoENf5lkiUxvasrI
uHhAgBHojW6SCM7c677u/kwYCeg3LmgYL/LCkZ6USUuY7PI6vVIAmmiixcup++jyqWmIpdsU9zfR
3oTfQaNNY3OjzxFdbWiXdvM0vNX2Q8bl1rPv6CTFR8hYJOHtUVEn24SE7PvDPt4JfJHuL0FOTG4R
jkOU8IS/Ewa/VnAicmTKh+rHLVHCCDi0h2K0YT68i0Wpt2r5iHkIGN/gxBbPBT4IVgTdIUDjZ8O8
Ba/dbXR37GR9GwoQuu98YfYJ6cEBS1EdVWAiDpp35GyF5ADC2xU54J8eeVADsDuFc3qgEwf5WqXl
AnDwXYT/0XReS4pjQRD9IiJA+Fd5gwTCwwuBaSS8t1+/J5nY7ejZ6Z5ujHRv3aqszKzZOc6OE5ob
8JDRQDSnaHth0r6bowa5dfM+QKdUqLvZgFb57o1aNukyhpombolzyWXebmMI9FIDsNE3C/C6MKcD
ReJ8ZT4CIueTg8mTNLLKJgA3MJM/2FChm7HQYRyrqg6G0fas97y36rNR1nkDzFPs8o6dWq/OZOeU
AhDwGUIvqwLJaWF+BgldH4etLWt2/gZV46WW4tvZfAWVw8F6tb7D3dNDDlCpDEsF59Hivb4oUQ4Y
jnvV8HpaX4qd2pJJlRDbnyRg+M2Rc5WHkPErWElV3SvcNrRP5ntI1VC7v0xI9egljHevieUxRcUR
zT4oNnk9hfo9hL3O1pFr1ROVBSTngHaUweSLiXPEqs9uLLc18FE0XHD5Gt9Ovg8RLZxv7nnnbzbd
ijEE9geDNpZPLIO+AWA/mwye4TdAjXLBMhIh7xL2/v3j8BMNmvqir3NBuSgVo4UZFnz54vjQuq4/
GaRo2p4h+pgTLRNkU2n+Ra9b9/JuHYf35FMGI0aBAeJAKFxvZz1+edP0+PPBNeEVfJz3mscE9DHy
bvGTECkO0A+xSUMSezP3peDQp3vBkADq5Q9M1v5WwlLeJMsXSQJaBLU5MNnrss9BeWftXf863M+Z
CGY99i4NOmpCg1EfUhZ81AHEuJWXvWld6BRiQVmxSQPu3IIzH9RvuHFvEw4naJBc6CnnAfsUDXMb
SWEVhDgsLsi499O9dYpe6IC9crtEV4pVk9sGtVLVvH3M2pRyBDLA+8U8tpNT7VHyHlv5lXwR/NVt
pK/wk1biT9oYYE0QQRw+Hq3npITrZ3iFyup9jSR/WXtgEKR3d/kMlzOfqXQZTaVGykjhHb5lSJTP
9pYO+2A3OJAco0Grt/LezYi+bB3GfnEQkAoWZ/6p+Qfu8FLvZINX8QS8zAiaA40DUEA4f/wsKIfQ
rBFdQBsaLf+WSxDCh7vjYMMc7uTUECp4X+/94VA3lvuvtU0abbCu7fBLTwj9ZBaX1SmmvQZjLtxN
T+m1d+LKrQ2M5MbGGcDZLfhNn/cqWlzJf9M+pCmGn8rhHYJZEppQYp4KBPd6JeIQ57Dg9GArf7CQ
9TFR/R9LxECr1n6V8H/0wNqRVpD/n9Hd2Nc1kGrcqEFyF4//qfPGIMvOnOb0SoyqtUoAIXA2idcn
MR2W5GZU03fnSIb2EiiqpRF8PxZKAvQMgumpfWCxwIfWC2CgGSpLj05FMwRzBWVE5ICbS91/jWtt
VnnOjJcjbVUTE7IZQD2dmBx9Aj5nLvpOfIJyl/KhjKybdw+ygac8JuIP5xxVoKaS95ens1NchWms
Hfdvu/P81YqLZfv+ixVReOawZE+voQwZb/cLHxMN6RUGobWJxRe8eP17RJ6C73p0ZwLTWbwpInvT
E7v2tkSAUT05X3jyvmD1ahdCDWSo3DIgosEjEYVw53Gu1bu8RsoiQzcJBwvNk+A14W5odsTHo7VK
r3fbhhrgHwaNgkkzmG0dkf28eEIIpqQro/3GJR0g56Qe/NhVfKIK3fMo4zxxcvIXzP78ijnCFjcs
4NkgtTCsNRFWIT/uPAn0Wbr76DWhoRKQVRQ7dTKxUnfDtviNY7g6aJWRigA3nf2MQbMW9xEmVXEJ
0lz3SDKAOS+MK+wSOVDfEAPQDx0oxstnivahUWrlBjOLmX5YjbACaJFXQLvpNyisiS1XJ1/DfsYm
1Ue+FAlgphtUaZdS9sRxRHKw+5vhLx7BwHWfIc37MXoMKMsSeL6hOlFdFidMOGZ4a/Ikod8yvofM
6txwr6N3DWVadPuD67AF+MJ4cWafmClepBNe5YSdnqaVZ5sk5LFjjYcAFPBENKQ8+jKUAe+8qjwo
obp0T8z3xf0hxf5QXe6Tu3n3qekYmg4nydOrI48jU6OEa3Yb9H2oL874U5XMyjNis3SeH2xcH3vr
RTdnbCzpqN0d6nZQeywt+3AjVHt3KFaZzleKqsiFYeod4NGShjLNKtrFmzjziu0iQl4g5fGuc2tB
lKBPCeoFx6rcwgr2+ewWwnt3hmfL0c6zNlB1eKebglRhP8275yEtXSSIZQLLdUnDYYc2J7yz+zMc
lbqVbF54DrY7PwNfszm4yh4nPC+cfh8lxfvrV+lQcGMMdJy3OrNKaWgWm5ip0hRlgjWkD2C4TcAg
NLRR+2EFORXdi3rarEZl7xnuI3jeV4qSB/mDWZ++lkS4TR+jEFBG0olyiCrsRlufDV2PjWWecBBh
mfyxtwlnGj/MsYkG8bmujKvhqV9dc/iQPNDJZenluJoA8hTcYzPZG320YWieUYIVXMgg5J1Udc9B
fQeY2ZyS5/K6r7cFeTOug/Rqb7xgkrEPqd2A4GCUht/mCHjgU/Ox8Ty/21fmTI/KXaJwo5MzkfH1
x3QapsO5myp0rFfDKUC19DgSzNLfl0wxev89PYaAhpy5lSUaxO96P8et4usbUIuxmmLsBl0bLmPh
il2Lbyw5uSGzMKB8c2qzibizJOvX4Smgt4aeCSCh86qgN/HK6wqEuDGXHzFiaf1G12oek+/wTRe+
4d+9U/v594ZD1NstWSBOHdkpp/uGHn4nx1QTerRTL3m7m73rzLA0C9Ce4sCO+nmfkBfMxne5n+yT
bGbWeQ1gZszu3SDCgtnYb7RLO58uAJ2kJZYO9aL3gt5ZSLMvHdDyt30iI23ltDmI4gZmkP6z0CmD
WBdG24RgQfsA1kup/3r36in5UH/W40j4jHm/hVgaTAgJFKk4qHM86suXS3drO7w6KvKVP6ZIGcpe
cXlo5SWPjIhv0exB7LEJar1nWI9ZLw9zpHPHaN9JRAhdtC8LMFzP1O7ATgyxg2NLAOpj0Y84ATIM
mA+SuGYXp0ZqOtkxwZGiur/BkhaZ+hgYIRZ7trw24XinTJUCN3/DyqE6hPfL3v+soGk9IZ2A4MPM
hT8FV4ypu+QwyU0UZQ+riQQQtF3gVBgpqh7nGM2ZskR52JdWcXl2PihS8KMn6888o9NB1+eXu82v
Sb0FDggt2MHBJsGHLEsvA9BC4bA0DjhtRWoDEBodaEQcrDrvoDHZDZ4+Pn8k9KRKdBW2MJy3TI0T
G5HXbnVJcMO9u+MhsDhtU19HBZTLMOSoMTexIJIGoBsMGs6tl4eygP4rbU50BGh3pFtgAJAeEBU0
OgXGZjF/7xADXt05Ga/+qY4kp/mg6kA8Z99VSUOeLVgFMBXkI2AwTfJDDGOWTxOoVFTsP8x+QTRQ
KFsQpQpWp2Kz1nzhn6el7uboD67zQSxkfuJgqiVT6+g828DGvhI9MHEwXJgcv1771TMQ9TE+44N5
RqGTpyQDi42LR4C7j+mOHy1cLmQnzwTmCtPDvHO86+1sak/z5Wc9aaB22BJUfOYn9dTwoq2FfQn9
LFpWGjZXRXt18W9+I8GT3z/Gh/Z38FrRrnizBeaFsI5vw9O7J9nLzP060aw7YlBMg/0lheagYNPW
pdAD/ajR6tyGjA9AQgBLiEc/gTVQdCUb/sDBqG5WV+VVzjC4LiMsWExdGLGN7vZkMUXHM6LjwFgU
Omfv+FeMXubN/05IcbFq9eGJri544+O/SIKNZSS0J2TTXgU7BuQKnWt84yR9Ww330DkF1TWlZRnv
iuvwPse4l+IH070YxXRpsI2+8TbM7FPE3HGvAeGXjKZ3Ql43KG3st4a7Nzz1LxvJgSQFoj6EQ8Yc
gSHf5ndaNUO5kvEJ+wFdBQiyI4Ro657bT7RWU8P5uuT7d+/uAr0fzDwtcki7zeED9AuwuA4ZCfAf
WsXsr4x+cQ1Tmk8cAQZn7Pu/A4z0KGmH6JrcRm9EuHjZgxfuFM8lghU4eNaKk4+3jrYSyml7Rqp6
xNKr4R0pIx4mU7lXGNphKrGxh/R1Mptq4RTVg2364pdLy1fYmAJuIeGjkbbOhpc1NwKboWx+GZ77
ROHA8I7jbFRG9dm5LXLIwk4Gycxmbsmxau+gEeERenVeCP0wFOsxRtO803qNcj+ZqLJUKJDrM283
OA6l7EZMaoVXkzd4ZrFS9tgnFqtGwhTsjJnVK+51RB8dU4gGf16i1Zpu8tWjk5qb2FElTYy6rv+8
P/ielJ1bT3NEQJiQW2A43nraUFnsadZ9wbl9OcDeCG3AgN2iVR2/nJczhh1ocxbZd/fifDzWB1Nn
qoHGzlQD5HwriRAfaE+R+Hp7JgS9GGGvD3nUqOurl46ry++FU1466gJfrX24dZ7xzi6aFb9HJ8kZ
6A+NWZHp0AGSUgVCTX5lxDkWnTQHwfHDiytWyiwCygI5RZLL58nm2OP/ELlcylSrEOr7d6vs6Gf0
U8zjDGCV2lWgk8LacOdvB2ci/BegEpzNwQDAhQu5Uif65bP5NZEDterFbzCnnWE+bPgml/tlInVl
HjxSaAJK7uQOkzX9nBX1wY6WXJAe+90DZw8yZk9hBEJWXA8n9fA71De4/RNMbpg2NC9ZiVR3E3EQ
RxMM8aH2XQKoV9bLbjEloNOaJFyTNdePq0ciHZOzcs1Ae8BVSk7RrmOrcOrj9OwcueE1TmkImwhm
tBqOzpfZP0NmSmJzjKaUbKJdz+xS++QfRppawnhTolzmvvwZNy3jb5nd7BQmuk3Ad4w3qnf4jn30
9GY3Uih4motDHs3+ow3JC8F014hyR1eLUMiaYP0h1Cn4WGs7jIbXeuTzzIba4tm/ws6ey7hxr4NT
TxN2dnao+82idoitungsg63jh/wr/y7LqdV6z+qZ8SHvodOokvjcAm5I3R6ibra5ITjc6IevHuvJ
CQfz+aCH86YWmc9MJYQTZTMewl/dmWOOC5u6EznM1aUFxo4e8jI92MN0sLFBijYu+elv5SDfIMLa
uCJYkxzugzF+W507jlAhN8UK8UqaY57EuumtouHBjKPVznzg2HP0ePE9P/wOmJ/gNyBKaELQh338
XVNGcVMZ4cLHx+wxZolAU3OYkGrtOQm2YW30xOhFC9zAZmbXqVrzrQlLouYbNli7M8PKA0H7WDN9
ByWQLc3TEBv10frYjuG2xJEZOT7XKCLMmAfT5izhPCFDRXyF86yrN13BA4aPwd7L41tUDXKv3Hkf
Ldy/FnA0Y4TT06s3W1xy02CC1a33aDfcS+dkH2yc3rh/edXm/mj/geggCRVJR55Ce2sFXOi+ZQeU
e6cFW4nvHlymw7KVt849RtGP85G3x2Lp1T/Yg6LP47WZAxOxCEJOXR/c5eMbHNclmF6ctrqKBVJZ
l6G8d8gjxylLho116ORQDsAY84gx5k49fA+FZzEQhl0dbEmsGIEmNlXefQ4/OLjU17UN+89oYXXo
sslaT7BU8CzehVYysdRFVxM0Wxe2D6/bY+cppOATZg0gKqRsbDzYoK14zAN2Nmj+j1MjIsR84yTR
yLERnCYSmL8+1A2XXJBMEFnb10Y4Q7bVcSZMJHM6VPYba4kjx2SSzE+2HpO45nKdQZxYzpB+ugVC
EU9Qs3RddI20KsM5DtetCRoMHoYxQOx5IBCr2a85784KszgG/fjpTBPaFHUVhx49GLZ0kpjYsNpG
b+/VPqdv74IB1B38mbjrb8Nd+8zMKWOxfjO3B7c0rT3ybkfXjGsJwdQc4UcmUewVpgkgCio7Xr4c
rOZb3+CIUWBnyzUcAmivx1nFO0V1y7q8KqcxB/iUMZIH36x5NZz3sGWTuhxyFYmYoqdTiajRIbhA
KVKE2bM7CMd2FMMCo28/HKap3+sVzfDAnJG7d0y1DouwjbaprBnlV4brW+hweT1SRo/rwx0zgfGa
QbPzWnACNzu9tb6HlN9RBkfsI5w/RjgmeaWtGbFwbfbxy8LJ00IjLD7DzfmE1faDEnXoh5n2YtHE
0MuOIjt2Y2zho4IsshEqXu09dEYcAAr+tgU9nZ337oDX5uYwD5iz0WzJcIGIBS4ZlnkWxUbMjaNC
hIcIC83NgzuH8cMphnUT7j10hnNQcr9us70PtsG+JQNoCLZOw9v3K5Qi8DMSA7hlnPe5SjxyNfjS
PbXyP72jW6R4xHeH5DKtxpQMpd5GdJMcA0DqMO8U1+fg42C/E0xdpALvoysPQAVeRkI4RFSPGXmF
IHM3XOntlG9yRmJlxcIgI/Q+NsfwHtI8aB6pMmK6sDF6MyVEC1qEoMHTw9CK+z8jQpSgviF+P+BB
1kyBHqjxQP3lWfMgW38jbWygij/gMklXmUfjgAtgIAX1+LwG/lOXE+zwHZaqsmY+RpoRqm2g6T7c
lMQhHq99f+Wnq9R+tcvmszPkoOn15Htm2RYL6eVwMVZKn8JJycN108QNy2YI3NpgUWydsGLyHxvI
thmG0gsNcoASuiykbVufliVviiCwc7lAyvzXuMAZcHA6Nz8lMHAKsgRxzC4STxAOPKcVfkk7jEPN
vE8JcgysMvw7/hzvwXl6nV56hDYYck8PUoE9L5KZZBYsQ/PpDUhTaBJrNaNkpE6sW5hlYt+PH6He
MZqlHx1YicIMM3W6JUQFiFiPYACAb+8dmv3O3oezjtubbhAnOmdbzkGrE/1BtXLzc4/Uxom4Khfn
bJfNIQdlyg65w7rivQ96IRZzdY/zbl7hCbddrQ95nMHwsjAAVOQHysZYa9YTY/DnzLWup3jduw/u
juX4PbIIQtGG0MQLm8/PnKcJ4YADVNmpwb5Nksl5SEfoEGCyCEeVUvAOcTcL7tyQhxx9uOUuPp/Y
mXL6mnjtDwaWMyFr+lqztlhxrU6JgSabmBqcihBHLruBr4WE6W3ppBjfi6OqVaMqQZZsvjE6Zmo1
yW0B5xK6I3bhJ/bOrUXV5zBBZC2Z9YbahNjdD7peR5U6z6RKnb/SEcyJ9nr7ShyTwdHp1RZbTPMm
SuJg0FF0NNOqd2fizU5LGo4tco5l1fFU3+YIUEByVccfrD8NDIXv4iyXbxr7WtNPoiZHoD2fwwpl
aQKBIhL9cAb8C+naYjjcK3smJXaeZD1cW+RjnG0Y9r0CPCcwz624Oh4NFi7BkTxIx/OaasGpdfP4
4ZOqJ9u4kZD9UbcWbFh58bECqTIHSLAbSVN5FemXSJwcoc6velba66rm2FA714MSzYRFoZ979X4p
IB2jstDLxboPC0+teIX8ZsCTWqvVao2eknJab4bto+xM70xZ555oVbdr3bLyED6l9tY6pfzL2sdY
qRwlOWFIqaPKcZYUL4OZHSQc1eC0qCWqOpRaKhJBM/9VECwv56A95u1IbvfxI+Kp4vxPmf0xLkwK
nWz3ex569s53QjFD9Mx4cGonDkTKaDLfY7z3mtjwNJI8rgZbD18XEtsyCvKLc3cNDxqZ4VEIp0fk
UD8Omrvrll1MrxIGn9hNquHCEtLpzNv2761Nl6Zf6wlDEaUiQ3GSHLuHO5or6PN+fcPyxKuFJfly
ENmHL4cy7ON8IJWdg9ew7N6SLNr4hlPlbxUW6kJk4Gv/lFQZRJP5+lGMm6ivWfM4SJdY2jPonxLw
VzmQIk3p1Euv2qXgEb7I0YsJLkDUgS/r6Vbh6uqEIo01qx3VOro9e6QlMzJDHV//5PnYeJrjDV0X
6FWIaZHLMh94SP/boZOEUuzr1nD2wU48Rl+ic3yA2+nZvAQF7xZcf8WLQSV3KZkhNnm/KI4JLGjI
FTTG/3SgJ1rNWNaBtFlvLGflEIqPyqLPJkXy3RHb59Cqpkza/BXIc+Db4JqcVq8Aw1EX8ouKS0rM
i8ueqJBP6+Po3Mh8KDRcrSb87SKV0MIC2GDRMcZrifG5eLS7xUizBsmMKiSr+nF9FCMWVHufzlCR
itvsFk1ylufgSBE7WwwGlOiDd4wih2m1xDumbv7e7LXLfCayRNVs+vj3Vq4mWkLi6bFbcQXC3oJ6
aLjArwfOygO2ft+w7F3sLGAwNzy5csKYXBoc8gUAcqQNpW4AtCrvMFaAqTsbL4vrmMUw8JkILLxb
UUSTLHlgynmoRw1sai1YF0CqO3hJRFtMWDE10JfVlMB2HiqgJuzMiEReHzOrauMZZhZ8PIUp5g6R
EZ/8k1+1m/7HK/jyBMBH3rq7d1egANACdpzVjnIQBkYTJaodZrl0GmhTVHWwlCa3kZbXDOSsgIXl
1TYAe/IWHTsqExy4bYYL8F0t1pNzC/WsTx4bdm+wW1exWn8uawxHeoUV2hPtK2aisxhXiLCAw1Cv
/KDMgavKgn9T4VW857jilZZas+R0ZXcK7I//xdPOmIn2gbB5Jlu7Oagr2SSs649FWwLy5rFVhK77
dvmWPRwOScfJtoldAUXbhjr5GCMffy0eo4zDrYdXK0davOZPog4pMauDKKQSV/Hq+svHFVhyUs+e
8gfVr027DoBSt6tBlfC5pyKTmL9hpVGP5xuWzdVQKJ4wlr2SVMiolW7dvvkgPKu1lAq/qlhFVoEY
W0v02XBW+uUHm/iGgCGPKwlTif9dWhQeeiQer9nS4xDKPNXCykdpD3PVIGbxi4y54fsAjtzgoofc
mJusj7uraFG1eXSdD5m9XvesVhImPT+KIiaMXO2xHqvcVqTQPbhzM3XtSW4JDsv7eNsqpui6vRcX
XZ/ZsBajyoNREheTbDSbU56axS7j15w7Psb2t3OIGs59Uu4/cD3eAgJQVzr11n2CuMFclbk+Bb+8
QibBFTgtbphhgUWAQBVIc7LerAtUaON+QPvr0yHvg5zuRrPL4lyYXg4b0m5yxZgll9kSTbHSWFuN
qcHbv7s1xsI1+Hy6Qy3+p6vcXcuQ+S8Xp9TWxXmFeQC9O3iF2gG6SE9XC3DbusO0r2F3UgwrHjVM
em7hfPsgwUfVhT+J1httGJtpNB7Ym3uFN8Gy3Ack81hvxCSs5xYyqbTmwUfG9sMttJvt0jiDBOiU
xuA8FBbkRjiQqSUxpVXcd/FH+boP57XeB/uAtrq3SVQ8YJPkIdb19sF4OPSjY+C6Y/0E3LSwkh55
mse6eHAYn1YF22/FR6QnJwdm945XfIieJL9eBWXcJ77zVgv+aS3M8E3JUm4XDx6eN696mIGVlnw6
00eMZ2QsICeSs/vvpKM9TfKWIcpHEeeU2Y/fJWuEHUrwqLLftgHcCjBvLcOXs22Vlpt5tY0NAFuR
czTz3/YBSmKwbZqHiIZ5ylBnFgDUcEhAeERUgRzSA68LhNbibKvZ3zb9PO5C3tfpJ0u8s/2GCk3o
YOZF0x/ex+/lI8SZmTHgOSEIMnZUaIEzCUvFNoZ+wLRsImXduJLUzZwHbroVDsxChM84UC5OvJwc
IO/YUVBBIh1WjnBmJkRj+mKbCE2odh6Ax4dRVZhyCwvJ9GnvuuDm7oeRQ+yUi3OIthX7NEIbF2ME
gtF2SIABhvuBbKTIPnR+/xGVcbwbVWaWXfgXPPsNxDA1/NbjJ1FiQTjYD5qV5Ii4kcSJf2DeFq0U
sFqCNRs2yNqZq/jz6L1BXI9IhcCxOLOELwq6aYonwykPUVdYHVjOnt/dezQ2iBj/UNBVFMUxfkdN
Muq3i/STq6Ade2KTXnxFDn0NC9kcEoiicTzGSdc7BlwvttGVi6D8QnGLQjWmw8z11jOTbeCNSKLl
A0tZ395qRTLGTPIC0dNYABm9AcXxh94whH3WZQYlzCYlgVtm2lDZPyJOGiwPVdkwwPX3krCt5pDh
tROtBFzrfFEcF8Ayc2iYWMo0lcvpBektw2xjt+trfciF6Om+3TcqhrutzdTs6URotvN+ljSxIp7n
/UKvNC6S8YxBFvUwG0aYs6D0oTRLEDsTBznBgBmFhJ4cvRrWupYur4eyazyOp4u6D7HaXNzkDIQ7
Bpzihzyx2vEJYNFOyazXOj6AM9eZS+6c0ifC6NorYGCipFwYqbJfcBaQtWSAnl1fcI3aescrABRl
8dB/yY1UEszn84kKStnco6pyby4bN6rYnZaTMEtglaYMY00mLbj3bXEUR46yAsMXytJbr4dDPD8t
BGm65YI/mQNoyRmIFBY8hAPzMmKMGeuuQRm47qkW4AWA9gqsKTuOaQYZNvBLqFCUdMlgXg/3XWi/
oK0vW+AdABmb1e5IUyDetdIaGnsNmmgf7HhV+9NL4/XvTXqH4j93mKLC3ArSGKpkjRuhfNZgdBAg
yqcNdTjlsNIyYCthuOse42apRamKBZhpI6vAoEgYQD4IDouZU9LW+9fPWK93nPQrgdBsBUdJscoP
7sofFTb3BhiEpPEfPq7qmMJZV4r1SqHFLWBLrXTqpz7oMCgFJj4vnLpViN0An0DM/VKgdEgHDiJc
KtSad22hL2K0LEeEjg1BU+rGfGmEgWnrvFZli8KIo0M/X/NU0xapLX68559RiKreD7l5STgkJ0U8
tlP87QeYh/7yUVJya0DLk5wYUOwf9M8itdMV+CKvvU5ycgFNzjDjS8CDfgDPhqkAl4VSiVLvVz5w
ZjVCJs3APKs4twReYnDsNzydYt8xb4bDk9j97nxSjtX2i07FWGGCIoJ+DEKwFozkuQSBxai2yM15
bTxY3xbqZHCmE1FuPFCh/SDioAMi58uppCEJkUh82zUH7w/CpUdA3rLoDeEwzMXuV8pS78sxweD2
c69I9SlJYY/bl5HiIU254gKkl7DK39DwKCtRijO76gaj51voTPqEN4AsZgS261T+ND+NbtVeFTqP
RT0gjaICp6h+1bFTdUaVfiU4keAhmEUWS6PPrT1wWaimJcwb4PSh11QrT00MJMPUq4MmCzeE/Pqx
YWjA98XjogyNG72AjMBvtMclpoXXGH7G8H7aMCFED9t5b5z2O8bLrBC+YQ7w1q0rFn44GN79zQAy
MjOPaMULaIDfkN+gKRgTMFyHwWftujdbFiGRuEKOmD+HDPVLB4EbY9WixmLv3LuCxentLPaxccIW
w6136hNI5AXGnkyaE+pyqI24v9N9eBKByjgUMjvsrw7eWrBx6MdYZXtmvWzp6ggSwLj1F6E+tDIY
kHKm5dJITgg7ufa0cvC728zVkixRLXD8nK37lMt0iwhxMjYlynHFyqvvhKwVOSNzLPmdAw5XJIHs
VCWGx+ULmGD5wZM2UurYbPmrrceWc1qUPpCE+FTg+CByxNRAM3cg6KqGnLQ0SB5jAbPV6ngdr9VK
JglDSUi36MZNisCjl4AyM3QYp8ho7h5WuWsl3jviMR8+0AQey+HA6q3VOKNg6PHfGjtVtVzX+mGi
AAEk8ulvrVOrF/YsflSWwD9IwlMY59TlzetHie9wW21QC0ISRAX+5zYDfUvzD/l7Z51DTyPyZPYW
RIufS30GBCgnp+nLBeZ/jm+lqQ5onnrPxVQqowPw18vkcTc8FNkGG2Mfg7VYZ4YvKB8ogK0o6Sm0
Gg55Bi2iGy2lzL4tBBjRlMCsTKczZ/Q/cPF3Z7kmKnio+AWzcwNBrPz1GsOBLQ6ChCvQBRIWDj6B
jzOL68Jlsu92NOSMVPtVdzhdDZXheaSFw4tTY5iNlgepuKMEXR9F77CGyTvkLM1pZNOC/p21YOw8
wEqlJVHb+kEZw/GDVJs//lV9D4dik5aYhlJwZNMOpJ2tZqBallQZPE1keJxrHy8aRtEwXXO3yqjd
OQEhwoZMtWZ8MqTWpoXGqQJJsZyCCu5ZNIID1ZabDxLGY7CcVICfzVHJmhAUeABONPE7GYGGLWaB
bdqAptP5+/sN6uyAM0KBWXaeYWuEmEKP2GH2gcOppiVLV6+GXzmTQWL9k8OcBtA6l5Di0FJ0Qsvq
pZiY6VTh3QOncdYQs5Xm7K2I4xw4jyOPJSU4Th8qKdWhEzjHrdGZrZSVy8oaZbGk/E9N1zXHQKqk
Rot9zwG3+r8hLcpMxr4m6fAT5g+p/ZOy4BXUwt48+YHVGnPl0DPtsX7SaKU+JIWkPY6Gccx9J+Mm
USOFbq9Zi3xsY2WCTFHnOMbZ5hWpT815661Y3/CBE8rP1KcY13ORBtJGxaNG53n4G1dCj8m3QmtQ
JrVldAB9soShJpbPkevHJK9j3qgS/F8WSBCOb4vtYAsiqn30C089hxFUYLw10G+BscxpCUNfgD9A
AItGJ+7TFmJwc1S/POjnDLlgdfIMQaepQoPNPk9Z0AI7U1aSTUWHAoIoR3o0HpMueazPIdtMV3vL
1W4GOtncId3kIXdO92y95tqseGhSZZo7ph5wTffJHkb+OnMVTHgQtpXwAK5F6tO8aLsuJaShyvNH
0xj+EmFQW91/Whhb2sj0csRaGAzOZED47ZBYwszw1B4bsHxJAMP1ug5yqw3FG9A+bSTaVrpyQ7aY
sAvdLrIe9rw+FOGV5ik6od1vPxbcQBhRBZsn7oGP045RIGRnkqZzWx+/B9P6FGKhG7K1lFeSeHB7
FUEJgVxKArhgENAGHktvs9cjvqgXo9u1zshw9/zE7yKWg4YCidYMuQCvZMPDkNR4aw4QvTq1TB8+
C9Ee3rhv2ItymXk65cbg3/wRf6IXv4rRE0viR5dJCV1ciV+8EihKDP51XsmNcHW3uQuHaLegNCLM
jLk7acqSLJo2G+zzWb58ra88ruEhc4lgcu3QTXFmJ5eIW4o9GmsvR/v0e2B4WzP7jAMEX5OICrFn
9Xe3HuM/CZe+IGreX7p+kdAy2IdoX+s2+5zJLsGQbJsnWRFqwbEQXwGImeTmShan04W7gYsV4K9o
LoIFol4rh53FhDc4r6zjPCDaMTLKTg/mbACnSfQIBV5SU11Qm54zrZALIQlJwGd5JwkpxC3IDOoW
sU1Jnik3wBxZREgZYppYJJZXjxKEm+FX0C6AMnMcGv4pomfwLwyBWbHnKcI+XrNlQApAh9Fhxak3
ITyMDJuLVDc3+CwD5/4oUNSBJTyQKQ/JphmGE9ZoYJ0i8galVPinTQotTpyGcwVvZDoOReIqZy41
roU3ELxtCoibB3KqKLLue5uC/RzwN2MxA8TP/C8iJxt7HNlPePvBE1f3i9N8TQzuDPpb3NWRTTBq
NLizDD8LkEDMqLVYL+1ZVML6HIEZvDaUYRX0gBhzfjnv8NNd1vFhPJo09A9Xb71BbuBc4206S3gd
eJ/TLqxAY9rHs+5j9K6YT/hiVqF1oP3J1DYw8B5WOEd8rOjkKu159GolvMsY3G0PyoODKFQ0za4w
QhA65XOESAw8gQjN6IYXLgVWhakKK3QKOGucrAppm4MPBY3Nulk6+GjCnlGWesfeLHM1tH729jaM
9YBqij53A+FzD9yIhlozY/HIyTDHRdoWol0i5TdE/2uysqeaoRoUEsTJTIipyXCgVrUYE4xbIhIR
6hQTg4sGHpoMkrWyKWMsD1lYLfsz7LkHCCocGncXRAEWQ6lnRE+MZxeXp3OpOze+4tREOgzBFqtC
1Mt6AV+p5v46HRqDjBUajbyzQ6Kn9I6pL3yWIMQIH2/yuygeHHptsERrLYP4wovP8YUrJKi93XyY
j15VCz/6czRrSYxaQ1JAm+6NSSPWNTWOZwz/ZPhr4d+hL5BEUL92pH5Dfwipo0krT157YTlCM2L2
u8GPk9r1IKU2p/W4SiJRt7p/f5hCU93fYnk/drsdFcHkD9sEiv0D8J7BRUN1PxnQ/rHyxX6BCBo1
Xql79A3aIX4pOUZkE/ufLZuqgZfYjqQFN1vfVV38xlb5yWq4uXXrm1zhNXTqSPquUcG5I/q4j8RN
6Uvaf5w8AzfodjK8/cxlq84oVebUPB1EdgHjHDWRiUEzNGAfmBLRkXkEpbU4NvchzorkPLQ2LPVl
cOWn5Sk1o/jblXYNLRStiQwIgXVP2rOzoPYyqsM6+wi4JZSiWi+naudoxCUsk0krofetdg+SRNCL
9BB8XHVCTnSXYax7BiplyNx6EnWAfj2i5Rd/IBPbd9llecUxNmkmQwLqeyp99cIr0efpWi3Gvp3w
V4GnjPOm2eXy1WMaJWOcw2qkx3u0TNerebh7fHU9eF+EqxJe3k0E35EHxEAihjO/eRnPfJROrdHy
yvMNeDcOOmd8IjFcI1sjNfRapjj4yaEHLXAgHoFBjcN9/RcbzwNoVeAQYhPY53gWHTrFPvMwaW+p
/uLTZp6SCUPwH7cLX0ELf73kY8Obr40Zl2XPzxKl5vB56ETR4hKvZ++/vQFn7O94UyJNVuenJEMk
Rj5ICG1yzCV5P5j7jTBuvtHNFsn0EMxoWT/ZPUfyJWYYwi8izeRJIeuXuLPQ6YCLau6cnr8GJ+LG
lmLjTOdfDSUQJH6RFG9ntVqM84IzAG9BhVPL9Lyu6bCWHEEhzO7rUTdwolAPknWAxQzuxLvcvLSf
gxrkzTvv5l9TuPcgSHLOkjJibdvbtcUY3NJLzB2OPapOnYoqr+Af5mlv467XqjXIQshuoBcQl9cM
q4CVceFH4F+kkJQgDwFoU65h9GSDhgkdQzLr6lopC1Zvd+aQcumfMrcnLicdSsAaDmEBPkUEYOQ9
fkQWQ2bSgwmyJoEMyUgOpDh7Ki4oJ0qJMl4QMyvclJyWvBvCEghLbvo95vDphfprJXyrTJkRFzcx
ONd6qRLunRkBN8ZUHuTudkSCQvUIwwQCSxSPY1DyORNH1rRa/n2ohPmE+pOx5ZzcdX6f6qWYFFzR
HG3S3aJFzlo1I1yUOSZvHJbvdrbAVEaoUcb2RlANRuLql/nJoX5YiI4edBvIPlk5OyMQSTPzQIA7
bjUiKJHG8vM80M2JyXD5e/ygkRb9cg4VeqCeq7O9sns2jA2HiugbOiwcfWi7Y76DiEjhQnU3wF2n
YlL3UHmzgKzB4MeumCdzXC0B/FhRDjsby4T5oXM2tQKbMb8vEkzjBOVB36NEYvLEHjNGrXj+C7pB
25XTysWMpw/nZLpuO+j/dQnJ9D4hWLMDJrA5eHSKOO0Ifv/MGmI8HUWA1jdsTZYOVN2SxbAtfUeR
CnAmgYMyGWkbQO7Eswgm+hAqDgZAWDhWQdUuxCNxEesolZkVho/fB4OkrP8mlOK7YhPHePaSNefa
3J2KkB57O8znKpmQF6dMomnl86onDEmTgpG9wYQReAFSUUECw6ulOEmYDOmTrZJiww70WhSRyP2q
jJYVZ0U7uwld6x9hB6IVexvSDbUZQ1TGPJBIKyayVLkh4euGpTUlRYxbJ+N5ZRLX6BEox2gVkH6+
6Uk/Q836uDWxvgOTdZlgg8doMUDL7Tf6DMbARRDFGiqaQ8xBHWNSi3P7fyyd15LiWLOFn4gI4eFW
XkKAQJiCGwJvhQchnn6+RU/U+c90d1WBkNk7c7kEmGLnKVi4TvzBoNtFntAllblITaG0apJbSL/H
t+j822TvhOhi+iC9lJQNSWTWpO4phUPOFpI94p3NpIsZlcY6AOYN5yF1EXMpWTZnWsV+JyaaROP4
9+dJhCTrbp6Qkh9+9ekm8WkJLSvsYG1brtdvv08NwamdXM3JWHQ4c69Z/dTPM4MQraiiOtEDf7nu
iN+if5vei382+HPB45tkoqHP1PswetbUbGABBILTVRGrOMZgKL23tuhYn/N/r4ukDx+2Qt19EoQT
49QBkwtry/LmOLhw++g2ypB6IV4FnZPM4O490fawJg4lfT9J78JqhRwyPITvtZqxkv9ba0X47NAn
SLsqSlqCNFS8OFpQ5CLC51coq6W7xOpLD/Svl5PSiFIbLFYSfkAjWqKt2+hsbZqxOosgSybNGIOu
aLDUiND1q9tS606/RSujZp5a3KkCQKz0z+pv+AJf0oIrwgVOQjw4Q4t+sEMxZmgVUlaFU656L5/V
sMyykwnH8VtsY77aRzluxNoIRKLdUv89EpQKnY3aBJEPryjQWB0rCfGWgKgfWAfaDom25dgp6ulV
mFBJB6kdh4cHj769QejDMTYcllwhQrneWNDZjY5VCz+WIT5U7p+G6k75eLQCdLg+GwYbFUt2biEE
1RQMLai23Vr921p0IOwRv07ZHIbzIbtAp2wN2U/ZrwFTOMUvbhA+4iZhsiwzYD1MZWCQ4zGVoeMw
WPnH5ggo4WsDbM0HmFkboAJWXWYtuNLdSKwq+lkgg4iCqTI/IQVQABmQAhodUgvLELIZq7T4R8EY
WuuFdzc4ow02uRu2kNHdBkFgt+MLkRFDWcySIx73614DFtGRXl/mkG2faBAWejBYJCDYzHkxUrZB
SAy+/r3lB2KgjivmyhiSQrdyZ6d5barcAYHkrNBrfD05etFt0gv8+zPAEB39DGHBRnyZrjZaxX86
hUNQl6pVZCIfGTZc5La+lAz2jK7BPcoculq2M3266w9dBlPh4kj80YQMEU0uqgr8nPcNkSUEZe5W
8sHKyCZYKRi7CasO2fDvt8Fj6EmTZLUCbETp9gIDocmHR9JSSmUYSyMtJsviVqBcANzAFGP/I0RT
NMY//q+YfLmdwGUkqoBb5CxEUgzn4SFibAasT6P3cnZEVXt1VFmIuc4BfiLOPD5+NMmnIJ2LOhYN
+XGhJf8kPignOyL99CTofO6JIdP90DQXFfp7rv3mHOziM6f7FDSTy0j8EVI1hiaY7rSLTnLQdRc6
Gd0FayoUpGRjTfMU34NDzM1TYhQoCknGO/inGFU0v/v3+av0SHrrHbA+QbKXev9UHnW4/YanK585
x45ONCG25gPLYOoorv6gWAKC6/Gx85lKVtrJJHbbNH4X8EsGXnl54lnE8+8Wl3X0DkSluaVQMoqP
q3tLZGrBF+8FM6qXELahv94c7kpBHQSS8/TJrfSESdO3uA9gvUro1BB24seUn/MZpH0ehPnHbrDW
8Zk4pZBl03uE5WkzhUJzbqZcULoEhwERc589DxoCCiqklpA58NUVlVaJoosbS0JtnVYdgx5Js8eg
dNZHCkTwC3RmPNy/Wo/SHXPlAMIL1deZJYAgav6FTVql+JMxuF8cbpQFTtjhn7QvvFxVJg87ihkD
rn+0nJCal+IU8EWUinhhnwBzk4WFMlOwrBA99gOWca1w6Q8GY4nTuo4c8ufiEDqTJIJ0ty7ApYtI
vosIjpHf1/WZ8M6zR1BKiFIezpi5CEBFsirQVP3eYgjD0Ik807Nk2ZLc6YQNiT2FnYSi+bmuaDkD
5RDveuo920NBYjAklP+/H+f42H4weGD6SV15wKC1f2/Hefo5tyzOFWUKAy3Zzztz0sUhadlt9JHZ
nnpsYtY1VOfALUrGayHc+Q9EhgXmKN8IoK6GylpJgzQ40kaWPdzFlFHFUKguFDCSWVXjCZ+YJ7Zp
5wuBfsIKdx+kFPk4BQRmCjW7xx5wRa2FbGcN+iy9m4TwBa8ZwllK06i2TP+VYnfIgRsu0eX/RIA0
cyRdqnXiLQ1+SnXFmwnb+C1/LLHwcn0oCjj2dlhjnwqNwbM4jChDx8D7FKMeqwtuI51Uuoo7gKfa
Fu4vtl8uNjUGe4TErxQD3BW/i0/JwDtk7pgXmrydiTBxjoHGRXR1Zt4WWqiknBU1muhD/r6FLURy
dV28d7vS4vW12f8qB5THUjWSoY7NTi4RFV6/9PwUkSXHX/2pHgUL1KQUpxSq6l3n5H/+iqkO1VTw
oXyh/mKtPLT9BGMLRbYVpgMH3qBgw4whNYhk1LgiSeeH2LG1/pYY3JhQ7PFt+iXWX0oC4OANfx/y
JoaNESCKPDwBw+F+ycOgN8a+6Q45v8nWJeTlgOJ/9RoLIBZUKFS3Gtw0ov05ubD3iX0D6e+BoZbN
q90S8DvqYZbkAFaAjaMmoq+G1cJmQxdZZRTUWuIBVQQ8ShIOcGE4oSti85AN14MNYDJIObLqRr8a
VwOgVEaZTrRLvBac/PUJ/QAuUxTH1AhY2TAsAxn8GuSfUl5X1fBzIGl8Mqcauz6V0aVVcFfidyif
eqPZmpQaGv6DxT+hcop3eFlhWIpJrV2ZZuErZN8hlr0n2qE0BVJEdWSWwlGJ2Tr0ePjc2RZYw907
gsyHX58gR7J2baJx6oFQcQ5K7Th+SJDcHfUPNwhIocmTwgNjlell+BQNdD3O6+qQS1pffRGfI+ZC
WtFk6CqJpZx6SjeKjfsfA0r88uB7ZTamyEXI5APWOSrL4Iz9+jwVr5ga0I81x5gWkxyyfeeVJw1D
eGhLoZy3BVVo9CL3llz2ZhlaqBiU2juE3I0OglN4lO2o1JtNayjWpHKk8sPldF6f2thZlEzsUQAn
Mkhc0R23P+vv+uZWXENqYcbM8qkKk8tVxd76euGTN4NanyNn05ZW9IOmacb9xpa495lw3T/H1QIz
kTQdZmc3nTOpvUev0G9UCdeWHf9mZe2yTXJoxVIdRA5JfEVVqYrNCBlEnjqF5Exy6pet8RLurDcV
DIUUZCUoPhwMNcAzMChQPn91eqag5k2rrsGGnltcSfw0q2JSTG5OqVdPckLlew2CTq331lFt8SDd
h7lBvWaijNkDEcGnlUF91r6Mth2+g7Spzf2B4ZpqSiLugsk4GSJLCLW4ugyyQ1dSYoqt9XlZyiBk
+kr7OlcnqWYHrX3vCiIvAwIO9nFcbpNraVV7L5p2lgGn7Mw/dPqzbtOjT6cXLbMCK6B9N4qZg+3e
olu0H6S/brvIwkqT42qhhFI/rFESxE3FxrehXLbdRufsHZPXYsNV2+CUZDFljzCAAFnRuXIp+VLq
XNgkeoD2Uv08maN76Z7xtZXsJlPcMzzoaMSNQZUPUyMrsUpH/qSJV9evtbMyxpwIFNXA+SjM6Xmx
3mSnL3RAexZI0P/iEIOafx4WAkQIxQJqeWbUshpTwwvuYRWkRwyyBFC+pe1Z5oFiXHCbg8uiihhQ
QkIeEngkbnTxKwVXSiqsfFSOWh9E4v6o2PYfnfKgu6AS+VOFhxDbHY0Mj9J0qUcdPxmlcc6dKV5b
arzM6sHZ/thvo/OPEc9MFpTcxAKOxxzpEyuI+gitYP/+KzpY+wkkqyy1OqImXgc1LmqTtBpJ+3Vg
hwGu0mZ3Z7uTYelK2AwTI0BrWG21k2pr/lUkPlvV/H81BK0Km8vd2rCWA4xpK9Vrwlejb/hxWuoo
62TUmhIcyM6h9VGk4BZ1NAIP9WvAaCpnuOVasmzxGdVg0hB22MlYEbSag14Ju4KUpR3BoP6jVNXT
qGyvs4pIDy0vHoyd7PJODUJNcsTHWKs2x6f66a49jOJIb/9bqDk3YtJ/GshIbFWhJQ6Ll0d3XId4
2rGt3MaMuuYT4UyJdXZXalekCP5HE+vy/Tu2Wk+6cv5GzTnzZEhiRiVF853HXLYOjTfU90dcJgjO
Xw2HrhwMU7szZ467UmXTr/Xm7yUOlrOtbUQt+KzPbcTdxaL1E91xzrAA2XyZVA66pLhx9NGo+WBV
Vf/VY3XhCK1w3+hjsZh+ubukqyJJMCq4+wVplg6/BdKKh5fKEMY3pSJAsPqnQmwIjKTKVSBGRsF6
ZfiHwLV/Lj28a50hd8mvoBOn3tFt9M8wxS8gRuQORXtCySEQVR+MLlcPFNABzwWL/uoT001B2f4T
g+giwEsmqZv8k99xonRnUXLp69F9e7LBySMln4ZqPa3rsjGq0tT9JKGoulZSHQIYVepVAd0comZI
LiNVGRwGuyw/xw3Dsyc8QNCDaMZfT6+7XV+6o4m6oRAtRTz9ej6GIbkFgC76R5yjZO5T96lU6swn
GUujqn7K2iFLHVy7imPByIIJ+PTuFUuWgBepbFSwSNC/Av7gtge35rrufyXH6h+PDt2px1cXSx+I
55evfy35wSrGl3GZcyeMhAedW1SyH90s4Nr6i54hPSA6E09kejfnhghOAPC/Pl9gQSXc9w9xgRsV
LIBOSgPrjB8mIKxDaIPAhDatFi57vZhOkhYYXUMWTfPyR/ENjrbziRmyy5TOp/7MrG8ETe76OIXd
k19Gm18GBlO78woeq0KYA7CR+RiUsFZy/7oo+lwxy5ThkB7FdsK4Ax9jtn9dn7w7JpKdx8SA3qV7
6Wr+wC7EBxBf2/chytOP5KekqwjJ4t5q1QsMmnd4UDRZGpcnZS6M7/EbHcjQHZda2SqLTjVcdB9C
+YaVBTXKbljJkRR/mQnMT9/XvODR5N8fMDWTF1HG7+DEdAZSwBijCFSEldc+jjfaTa4mc9vB6iki
jv7hFn+c3de50my3jXGTISd0lxCHV+e7eqB3YpMtgIqkmw81El5hbzcsvp0tjvLwfGOUjFGSad2u
aToFNWi5f14wD+dtho9naNjN9SVBEfYmeLF/p1uG/2QU9yXa2iXWSB5kxHz3LqsimVrYIxaEnUGV
tt4wTU0re3PL1vDdFwaMZOCurfa2RVg8hlYyH/o0fGE/iSooDaJnqw76mLpPqTQ4j0Qc2lhKh9pL
VL4eWvN9fGB6DyOJQLZRjZVad1ydzR8EDsFNRhCSp1wOJQ97e1Pr6PAB64YfZvPxlIAw1OZ/9ioP
nI6pO5/U6SgO5mQbMIILZedkWGvNQUqBiisBj9Cck2SxD2ULsgS4tSXEu3pFRt0xkpmjILuOZpB4
Oet9sAhbqpwYdHCzP/1nSIardVwzQ6rPbFLit/ufolOLG6ujxxxGjrXcOUG7Az9rpGPNGnygo6FW
wyNy+bpNCmElKYzewsc3VQJLzdssLIHqAZo3kufdfPydNoXpmSAwJIypVzj4jeRBoGENeIvub1Rm
uKX1RHrh7sgaw/WekBfZq07fFFuIx1qF4bdX6RJyxYMbf60tH+IGWSeClxBxlLwFj9lMTG13GmTJ
EuXJIrxhrEkA6wCkPMoiw90zzGE/eG5uUTFsokzda5oD4asvRsXwZ5sjQhcXvVyNVzegKs6ayoT1
NTeJUuOD7kHAG7gE2YKhKUjjIS9NH8kkwifYB3UgJmaIbH/d9h4aPuV/ZMGRYMY86CCz3wxNYLhe
p+E2/PvbPjs/G/H8NnkNipacfo6F9OjdJ8AlxLVznROty90zgZrRnjJOsTmnHmHVwDEWidWgo5Dl
sGYRY86Rgr9cMbNP4jf3sLAwRBMOAFRf3/v0KrYXxegjeuSZ47XFUv3PBJctxSRr6yLkg1Lyq7ac
3BYeWZNIUiod8bJiUGbyS3we5r1/WZ06E61dH36M8EOCHeYcvG+jGWr1MEn8AQqRxAIOj8PvulcQ
M2FthTaU06bQLpJx9vgzukWv1MUijIogY+rKdlAlHqsRHPlg5KqHu/4r+oxIktr5WvoucF0X0pGs
84+tyaDAYcTd2pJUJ78+LeEQr7dvS9IUCQ59OymWPmzIlBk/YAI2d0te4CsqucxPo0DNomuHnFyr
ie2w6c14k7JVQkzyCM59lMcurne/AK/ChzdrWBX502Y/0M/i9cFKWfk9tx+niq2xHs6AXi0oO8mH
8+jkv3BjNkjrYf1mK/54n86XRPX2U8PgyMuQsRaq3eWs4KS8hpUoS8pEBlxs5ERb14exYIRD++y8
e29yBKj8/IOjfIrK4gCVXOSYqNLX7+mTosFoVcbSnl3XyJDaZEvElZbs0ZQSQ5b0DIU9QxZkN4ww
5ATE+uLaf7R2a5JXogKochmd683/xvXom1zpK3f00+VYXjv56ep8l+6Pcqo+wf48qHVe6GEpVDuS
XaH7bqVdIVCfDjSLf5gWguZk04y1y5z55msMj93KaUDB12TN2dLA5BykvlmYnDyVXsduAStgrf/B
RjTJoBgKQb5Q8wNtgmZdn4rWeI1LjWK/zF7Pq1OeAUvTcWDKssASKIJfVmma0wRXY8xMW5iLi1/r
pK3y4OLIaikgvUykQxOVnNEpByyPCb5C8I9fb07NSLSh9ZkUg0eY4bAiT0gYe7WLuw1PsmADpguM
Gu0dFdbV++w7z32r/OgWzu79T3K+mpP1KIo7Euz3CuAoSO0QeIszqsYiaAqDKhLmq3cbNwihkQ1U
9XtxUo5vPiFqoa5Pc8AxdJ/LFFkZHc+LQT1SpEW7CPdA/0tVvvN0FRo4jtRV1WCnV4VWDXWdPKcM
byIZSjKS4ervY3cZVYaEuQC08Zywndbap6AxZSIIX/sO3juZzGTgNmjFr5FAZ0aClJt02UAHlkI8
Kj2MpP0XdEUFhYh5iM5/R0oqjTWiiJ4Dgp+X6bjm3F1IA5lDXsGGXzn2yZoFdRoB7S/VpCc4KjGb
GfSL5bgYl/o/xVvlC3pxHKslKQaVNmY6MJreKbr+0XS7GbAKRw4+n5yi9xIPwguyIMd1qCq9ejVB
aTDwb91Pw0kT5Q8hrGzt2mgFfRj+Fpmm9FQX3+g8QqPD+Ct7F5U6TT/FIsiUEliG3i6Qj+8UKWrl
uwQQ2EMIcgi4wfpF+NlFXjPfEdFgVp2JVMh3/3CK52jcOKYSmbY62ian4F82mHi+dxtUVY+NYI47
Lvl6NzsEaoCooDVvkILGy3ocq5LkKJ9R3PFoCmB52rMehIxbVptMy3GKatjcfvOu+ViI3p4EWZyG
9cmLqVy8HNckbHbhlIB8ahhpqpNCZABMDatxYdXo74Y0QVwpyhMeN3/H2nFnmAIJMvRN1aDIc3L+
Q19nwGA8GF1+HH2Wb7fY/XSLAZq7/ThtkbX3MDP1lbXpIWrSQyzvLtZkX1JFHp2HX+sXJ7fWcfye
pNziM6uC/a5zGevlizhP+mXc0IUVnb6H0xf7AhFLFndiw3C+ye8HmCXWyrnB0nFOlsLNPy4quo5y
2zxaewwy61mn1k/HYF5AiZipEaooe426nfgmcvbQgK5oPelxLFLIYDmB3qrxDXwRuG7dZDLkmeZ+
yyKDjvKI+8a7MbZ8AYIxOYGP5D6/ymkFUv/Oh6u3W9l8IEJ2zpzUUM2nuAU5IoccTvyDkIj4fgvh
AVMl3aIjddDe7pgRuTtN0Fft4T44xB8EmNyCommKrvoFt/3X8onAFgAu9Lzo6CUFEkF3qFd8biR4
x5FBsVlLmu2yh7DOXFZQ1qk6i9dXBH6T2PHgRknKRT/GQCwnprBX1rR8Lh9ziTgo8BziUBSBwaw2
szxXJgobsbgNmkwxGmLDtW+lNEvmNbyG6vmBNLWaclJZkgWtFqLrz1dwstKFtKhqloTZ/l/rNgO1
p0J/t6RLQJGzp21d9MiKQ9uIS5b4ux6zcAPLq2EGHqE+uLeVFiPuQbiqoHa2Ln6iyP9K/qtBg4pL
ryXbeMWvgGeRJXsNiXB0X8mFKC21lCgJLpQWJWA3NZhDzuWg7AzfnQvf4WtErQ4Er7/lya4l7l8C
qzK7tRA5IMKoZGfBkKY8t48rLuOpL/2ZAr20ic9L/HxOWsNPRw9cpjf77dW3LuC7E0oYheigK6Dk
hwO4V+viEnpDIa8MJ/AIylp6ecHXOhM6SyvWJoTPlxYNrTYLUij4hwN/YlvrY6kOQIZ/GLE6UIUL
XCFgC/4/1zmO2zGYitrUF7+ipjyznn+niN3pr558/qoMgzbBUjVN6sLSDUnZTI6jSq+4nLWbCd9k
xTsEjHTEkp2HmLwhiUFXWfQPwW0jTlXu7BeJiDLbMfkwvPH/RROLXxesBCgDza9+V/f1dCFeVqkX
2WZWNQsArG+o5FlbLyjP6Dl6X1hVm10Zy+rdM57pl9PExXYIth2xtXo/ZLJuKhG2lqDM4vCsc8AL
4vw2rPLybTf4U4m96R81roPArvFmqRRtyTIeGWzP2Mt7FUZuHfB9P4ARGtZ3eX1Zs+lsmoe0l7zD
l25npECrkscvaxeBQ1dswv3EhvuCJjgTlgDn3YQmKPgVjPn7zWxY8M9/Qqu1lBdaYggU88D5VZQI
F4xnRbWHwKL64A1bg4gg71N+pONSx88BEZjBZz6ZjmEXV8WgyWU9RBUq9nbukZgF4HdrGdg6Sv17
ZvKTOy9laLLVyoVYpLyu4iaBati4DVQMRXfrXxEiVHDVn1F7PqIPT/qre2NhuQzO1I05z7BBfUeW
1JBKKalPTpjSQPjap6GxyMYYQg/QfQeYm0OvhHAXrwImNoi/LU39vWahMGxSpQzf/H24mx4TDMhb
dI8sksAeaMhjg84bxTh61t//GYuGHBTbpDazjaoHOk20DKLFdTa+M5H1YuEzJIEJiTa/j0tUmJFy
Knm+dr37+soYE6yGvANYMuNv7Izc1wRsgWoRhLlcoMz7Ldm1xf1jFjHTt29dXHUtOFcI0JvbaFFA
d7dNc/9XipojBCvguAnkAr3fnsDmcqj+Sm3MGeUJXkimKJfc+ma7op32JRD78L/3iHxwpGckv547
KvMR38KiSgr1YMzEeX7gq9mbdQ0m76UaUoCiaH4MZomxRBz8lxMDvZuXliIGGJpnkx+mWBXW0xNP
w2gjLvdCkr78T/uwQAwz90h7584QT6O16zJPMKGhDiBqyVqEP0DzdmOkMWMQaAg5ZnuN+stkNkcT
e07dO3CQ+zilJ9Hn2q8usWEXwhJ72DWEGu4TwTs9+WDFDlcu4exaT47sPX33II1R/28EHFiN1vGP
8ZElyUSvYZJzm2bWbbSLC8vdZBfPeinC7m51eY2ON9aGGqUZlSmhE+QL7Cgly8lsOFsbU0pUPOFj
NvQL4Bf2RfbF8ZaykPRYFlUqDYyq7T+5WDW58xsVGePC/AES3PbzQvLaUOSdg8fmvsx6YNQrNnl5
+IU57iJQsZf7sYbZAtzJ4ybGKw806jMoA6cCePPwMb4tiBmI2XGApyNccZSXFH8fBknBpjD+G5Ki
OcB8UmMqQbwdl7xC0nwx5cTESvuxV7BHHn8vc4pq3eb0yNwExhda1dyahFvqsfKkUgd9nKTe56BZ
iGd/XWLSOyk0s8Gnbt4yq8GUNsZNTKr966JxhXSyKzz0HWOybzNjdv1uzSaz+F7VwK2GeflYx16F
mrJTW5UCJmCQIs6ool3H+LuO6vA6HQCBL5xuNbzOt4NStzyNc9iIqvVmxsGXycTmHgwsyMrmp1fE
CsCi1b0xk+q2zLuv5ZtKHV3+Q6naf0KcmBbwB2I0+/s4R+6Tj1PCW1v2DMaqDPKgQjja3Xt0K/6J
/xbbtXGtVeEg2dE+w8biu772SJ70ePM22YPJ0S6vS37Jv5IOQS1Bmmll/AQTJ3gFHJ5hshXwbJmY
MFmJhCKEin0SLAtCe+eEJxxCE0FkKTqOAgSCXG4olSLy/9hkkIo6SPfL1C4Wmm+pFZ5gwa8x/G94
Du/hmVqi5PUM9vCy8+xdkn2XxYiNVpi5PNV6CiirHWNxcBrj2bgBnnm31F5XxmCw6o6mFcaOH3oN
v7xmTSEVcvgevm9mbfxg5/4Qd28VK4rdQpwtdprhrBCoLEnGojbehdTUQ/jU9h60f4yyTbNar+0r
CyxDYMdbuh5KXrIxwAS79UkOXmu9Qtb2TNZToJZWbXUY8y7QhxB8/BjPaHAasiS3ieYK6OAomqAU
OwqewCZMmSDOh0Jr/RpTrEKo9/Qu24TwMhn3CTOFI4yFQaqv3ouH3w2BE5E37F2agYHabHXTeL0V
9KnnpT6hhycInK8urQM1WoZ0kMvGJSkgI1SkBObHF/Z8OBK2wLebZ2zrObjuJSa8MGIZ5XQSlwbX
f0VoeaYb4wkaivlvSmbDDUKFyH1Lf66EGEQCjn/1Ghwh/+iTR8YJbAaXMSgvEUh0OOhJUw4TLcyQ
8IYWOGZG9tsRUol0WiT0hJmhhyePKkHnweRd4qXd2wITVfgGcZHAHVhYN2ephRKU2E1oRf/jltGV
H6Ie9zRvsI9L0XZy5uBKHPahp9BPcCAwlWycw67RIWG+Zv5F8gIdLqCoYOYXtMy5pwCttEtBiKjp
yQXX5DoCtnytqGmCUxHlC+UjFOyfhEZ3brVXt8iU32to8COYhzpyKpydGrhxEYCHWzHMkgwuXoGF
5V9y28XlxWBujzi+6fYjElsIhNkFF0JlGVeGOJf6nqnPKcVrM9Qs58ril+IFmjLrPLj/pMGnRunX
+jIhij/erQmlglRV+IZquU0DwofL1X8tmrTI3ENcxaqe0faF2XLYiq+XSBD6JazTcDXKwecTcksQ
0okZHT9qkSu2fiw4uzENAT+u9E7mmZ8HqZlwCiZzh9FXOChc5F2deRJC98Y2ywErw2uhPoMqWBWx
/AREt8SChrobBD34sJGNDQqRxD1wfqL21DhQGgAi2YkErIwjBeJHhwZ/x5+rSPaoG1q3MYGmRPxJ
AquGk4835qHh9XgzcTK3lmCXXRu5iJyjqGsZLQsMc1NIDFpJdIroWtQDNSz/RfnRevicDzpPm0pO
xNeTwqP/MkfUjPS1MvI17ZK+BRdFk6SKPxF5ygHvSaxBx8HJHK9OXg3ohGdRF0F1WXOllFJag0BG
Tlycfo1XUTQh76a317VnzVvrbLDJcbIJhmWF2fJA8JE3dBQ8QywYVFtnlFAkHA6R4q54wImtWLMB
0RsNqaR+of08Qq54ItQARwuqkGfvQ6eF4Ovo8lcYGiKfvNNUtg7lE2uf/V6s5Ncu0tbYNypEuK3w
s06ZZF8a82ADp2ihpFfjuUMf5dYWDUyCDFagb+FxKfBQ8tA2UBfTWfqvBZcMChaZQKv1dCV/VhSL
eEIR59wFnD+xtydPwiL8ntwkIuyqk1ofNRE/cVPOj1IAkENtVr4yXnER86MsYTRYPyU11R/XecFC
RC29BtqD/eGV0eFsuXdBXwBFoN1ZD8k0ynzQCsXmVNorTqA55JTgAs3gQjn9ynkkQgcSjTWQ7DZO
lNjtx88fiwYNTFQcJeogtDX5GME4m4HEF7seCroWWh72iNcM6XRhsu0imOZJqR1IZBGCw9q9btS5
xNsuOwAgqjG+DnNUiNyqORDJpkPuXd3C5dBJfv+kLqCXbIZzHQXmHRpc0cgNAlHZGij7MWn4vtSX
yc6pIfbnirPtDcv8pdF6sOYpIhU8PY9ywG+CuWkcCtS5ioGWVhK9pnhy4osZfoLXj4EMfE8geImJ
c7kN8xIe5ozCgTdhGOKo2auHgqL5BSgKSEB1zgwQ4gr3kMd8LAOfG3N9AggLfFZs5+AcYBuwUE1m
aH+gcb4k3zanN/wgxnI3zymsUQYSR3F3Ztj/nk7ZI/XWE71E0hdFJTyKojtyrFca4kBcLEAHPm4N
04b1aODqO7jHsOKUnMVA1XINrw0EJsTUyy1Ms7+MyXKF9tu580py0TEWpy0H2A0LiiIMcrfQzqEB
zpBy+t0yap1yeAkMgP8tTQSz5X7mwBJ0bimyoCoALOL6hvDFuOYqfLHRoiEhI4O4cLRhPEgoh7ya
dDm9J5X3KbwlZRiZ9nNIYvvwvj5RB1TYIAtcL0QNLBB1SLtS69CjeajJlc3i14auvR5Zdl/AJEee
UCoPbmeaN8VIFwDFyC8dIhmqcpdLmc+ioVkaZ5Z+0JiULfMFNGRfbgjGeLDyMTqdOeNtefwPTJEN
qaRLb7fAVCdof8Ax5rrCBvMHOj2KmG2CeQFHBP5fii0amz3c2tvp+BeUdGDzux46McMP+acOGnEa
a8ZF8yKQ0wuoZyxsGJh7IVajaJ6wrlOoSbZLow4tcHIMHPz0Srspr89WDozNvgfcv9o5LHW/sEGW
w9/DT22QjyFchTOD8DcHsBTOs2waIP/KoyNXZ7PtgGXf7RIDpzqEj+a5+Sbfhb54Zj6DG9NtH2a7
W/47k/5cCWvhtv8JykiMFJVBsBwYh6ak4LrokTO37RyJ4bi79yXML4o+HNmcqukWYAfpwMWpTMGE
P3ED/dyDWLWbg3dcEjmwGSjspjkFU/gD/i4W2W3utgEfQdWf/JIblwzgfi8BFuwGYvYZ0WwkvAGN
ZOjF8XRh4ZyLgCBmNaqCoWQMFQfKIMeU/DgODbYytV+bZnImxHE3OA2QIoDfy5jAxComgU9RLYea
w43AxqkzqOZk58NX+7U+OgO5jg4o8y5D9PZQvFc/+FLbeNvpAbeSPXXpyIeYjJCOuDcv9c/x3tyb
fRZ36OOAuTlOtcVptHt3IlaO5nTmSepeNC+9R49hiqn16BBgbxkMPLkH5zifp/3j12yXRo1w759X
TQBBi8jXr32IvwhGAppCfqzC1YlLDgNJwhcsdbD178HiZvVBObsSzKMzAgBDg4ib49J5BlX3E/CM
uGnvYcrNi/R+g56dGerNvxnpS0U3w5sWH2Kuftl91MyLzBxVAFnUiI/OczDzHqMn4bHZ/B1J2TE4
ekH7r2q3GOPC3JfIyEgaLLLZA681phcCG9NWPSIkf7wlM39QR2w5WhhtHCneh7Dldpqgp0i7jXGj
tb1RNF7c96+vqq5h+sI3o641U9q8sysDpDCv1JuRmYYWo/UA31aJrsDKooauXLBndMqD/Z0S8OmC
vF//YKSqybtpKpSNphyIrndkEvs9tS6MfX8OSqDHTGl6W5et+UnyadmeAR8jZHwmp2VtbTzMZ4xu
xbkPtq0rZ+XYSedFfERMvUZHFRZdw6JNqBMFiaOii5xGeQtUi2IvymatadcHKcIvgxv8YFd5xsHE
fjo6eAaYtAmbqVF0oHiaMesIu1RMON0CMKiAnob4JyYcnDEGKKqTRx8VCkFJdATE0MYlSuovRKAk
8ZQ2lLBvrXwv4mgpEGathsus8HxmXmL0i4y8YoPaECtAQztnWGrEiksbzwCZqsOYgy0oRCyD8Gd4
nlLnU6lnrGiJYjmYk0fFRGsh8BrY+mGx6DCBgXEmGmhyH0quT784TJPS4r1+g7uyt0It9sQZPt3Z
FDyfeyZz9nOZSW48l8ThbfsGDFlGHNcdsBQbR817je6wbEaI0YXqmAGVsKzYbLnxeG8+FSHrnA88
8RMkqt7O7PE3KwGRIckqNOwHM+w6xziNIbnJqQheQTMseNvVDJXVPIvOqNqro4Z/DlGhEOFA41pS
cFWvtqD0io3xe11afCgfn4TPKvihWeCUq+HZOWxA8BazVs64NDwLT/qrq5WPjzbvDWhNA0hqqQQ/
DZXAKb+N8Bg9cA9ObvkAwiUNkEeXodc+o1m/Zja/B3sCmBtguQBvFlARKW0EQit2HNX19MyYz6QM
jUgtTtQjgzemrwVJEF1Fxj0p8Y/dyviVnKfsUwugm/iwpgqmDC/GtZ1L7U5uaqOdWXuE2Xhta46/
6UGrUgjSTeamkvd3rSL1DINmnJSIPfzoJmrXvdlBPgVdGxRT5zg89tP+c/DGSBnX/6pofyNyzrfm
0S+a1+TZrY0C7LGpF5jrU0szSQd3jYU8kDW2bWv+ecOug9khX7FOCUPD2kRJbMObVfpYyizcHxmF
3rBfB4QyiCqE34EJzg33zQg75byByHXAUPpvD6XRHWWEsuQz92bXrVvZ3HtFEC+nSpyGdRqXgj1j
HBuEdDu8Z40o62Abnrrb8ElJHx66yK17ZY77G7yYxFD7mPm67D/Wr3bBYCja8WN9xkViTk5JOj1j
QUnKi7JfHmtYWtnPcFxiyejl64f1Thoj1sK9v23NwhqhJuYnwDdFfh3wHJcweIPWFVOrNJINq068
d+4smOm2+BKh0QiAuJg52kd0Ypd7mn/8shnAfR3JnVuAHUV1c2KWBs4TaZ6zvy3JKs4RK/Ryt3mS
NbEnZ6PZ2TFI7eGVF2n7Zu0dZrp9zBnb+YsR5/tw3yMT405xkprfxbsFjqaxa+NDMosbPG8thr99
zFu7aD44Ce0moC/9DM4MqIfRKW6SkjeahW+2inxkOKlftFMSypsuA7nxd51WfNCIsVt2ZcMOUIP9
NT+r1/SJkrO7nx6SOpq/NcdzYObbwWWGJgfzHQdb3CsZER6Ng0cqCP9XyqzzA22TWZkU62aJ4TCs
hVxw5IO402lzeAK817Lyg3gZQA56cu+ky/d0R7m4qFMRThFdM1PgYVOiX1D/fRChfFnljvGHAcZg
d10gMYHECJJwJlfN6+a1JBrv5HiXvWeAKL0ZxMHA4bjZrzxtgyHwfsGZ2TuEoV1AR0g3RKrch6R3
ANu7b7PfxbAWLo7OkSQ1RuregQRbRsXM1lU/8x5Hc3AHCOk2W4flbGS0uejVFjfUOiUOhKcij3lK
egifeh983mSbxPsVEqk9U0JZfr/Oa1DYkAOxEsF2Zhj2iojLp4NU5t6ZC87KaeV8ogq/VN1ougDm
NeEns1FqUy4LuVF65pa+YogUCWOwOd4THwIya09S/O5o5TFOBBU3i54dFD12iZekfad7i06tsTrg
p8WcqTdyWyCcwRX3vMg/vU8FWKLi7mPCB07oL6+0yVTEV9DLK2CPOFl+aTOsosFU4S936rDp0bff
3YSj6cQVe6xxZWGP0+rwZNehDfCyX6j8QwO/LlDnEbKDsh8BCzUubXICUMmqKjgCbaEnt0s+xsxE
5Tw2TPY9hLmKpkXzw+t8hskmdene+Kg/6/WNT3oJ2AxoRd7QEeWwspSWjWHZ0rHJPod1DtKYvswZ
I37jzgfk1XiiWlJKMvd+B0VHs6axcHuEgIy1V5QR80axh73cw4jq5KI0NzJUkmxZ9vRfmA203SjE
gEODBumWqPrMYq+RNKf5sj41+LG3dc7twtNN/7ZefThjNr1daFpPSpD+bvNBtMQwSKcyIdr9tsjy
pNk0rMONM1kncYVZyID7QL3oG492soFB3ttQ815awC3NCWpVuIPBXcf5GBYpvzkvWjNCdPw9N2CQ
DfJkyHrvODe72Im2mclfHl2/V4jmORktzEpFrslZOQGpbyr4+WmnucxnhhXZj6bpdYY03iZZh+Pd
CNmzud51WeFZ6pWUQ7qN0b0jpxhpfXv+x9KZNaeqBVH4F1ml4vjKDA44G32xYmIQEXFE5dffb3lu
pc6UExU2e/ewevVqEyBQO+NhNyCYtce8NUwAclotKXvhbn2IeFhW6AFU7dUEwioH8EecF9k0IgvY
+zNvZs3jmbJrMQSZBIitVAPkxmTI41KCIrTprcho4WbC4lOqWmMRJTCyQOgFZ4NaAS/0cgQgjJAz
Qwbu8NzUnCIG+opXOd//Nu3QdPo8u9HNRRWBt4A1ycW+3biA7/cisEE5ZkBahgOKyTEzlJvIXhqe
5u6IFQSpmUjGoSOaAiScl6jjrQc1QhyABn7R7wnxGW35wX7EXygsUyTa8NOS5JDsYETjhkaOuGvj
6zOOK5ps10wLE/38iwZcaD5tTRsa0NTzIGv5Wvx2rEU9hEa4kFoc/R8zTDvS9Pyc+oHp49lTIT6h
zSHRYc77w2qblUj0LGl6ND/5QQq3Sb1KaucZKG5WEZum4CgRXYJLP3oL6tHcPPmShldA8fHxeK1Q
OrJ1BMs7Xp2BEtQeyYKO7mW8jdpmZ6wLes3EAm+EWZcRFoQTeIbLmGm4pEybVRLmqVPckf8+uAkj
bSAtg844TUDVKaIQc2xwHFuzFArIstbDH1M3Y9oyHUcUYHZ7Jow2Xb3hwOjF68vu5Zf+KbrNa/5Z
HimLrWx9dM9sNph6N+vdsh6798U0lnir8cE+TSnSeXe8fb6uMctbP433j07QkH28pJWFl9h6aHj2
ZS5tigxuSdBMLWYtb0nqxszzjY6RLpLh2ZMuykfeLkjMNU/dsKN4XBBdED5DKGyhRMEE02F3gurF
jaio9COS6DfUgMGWkUqKD2rLyQ4rstxNpIyldJM/JULkF1tSzRDhCzcfxGHWceJxTOnGTuebFfNc
ia4SAqujnYLjMPoZPt/8Nj+5/5rMcgQ1WGFztq3ygJjNSuvZ3jrYL9Mb5YRiB/fkPlDI2gTZICac
QHCD5l+fwr2NAuKbvWa1eO+Ld/NaVpcU8rg6uZfQsM9u2y9GmfMimgUpYMpIiwklW4Oae2kzLipQ
O5j6yhUJsZVmE8SUELkaks3YEFHoAesrSrybox9WHO0CzCdoklStRBvSjHTEjICVUDXhnLY96xvt
Sti+y9EO4ZcVEhrSUJGmk5TNGPP+/qLjWRJTT1sirAZ6LxKn0sA7epD4ziNAIOaFOlTTI8gC1ELW
hPMO3ztojJJ50UtJ+AhikEROJ/lQWfH7rxvdFhkpY5VcWJNWJMSvHhxaw1EQuPcbf2q407PURMwH
bJM3XfmlfWW2imAItcuX5rZHGxGGoSSfnu1tiB0CUDZjnXeOtPr0UfyXsOnvoqC3700+LuF92u+c
NRgG6aYYJoO3Za/XEkV5QfZogHZUvc0AtYTw5Wp8wB1mCrZnsRmLSbXBDnzR24R9KdRbFL2tLRmx
DWkEYYMCJogqJRiXLgD/G4Hk9c1cd83nQp8Nh4S3gzMDOlPQxkgR2lVb/I03IPDjcoWfCioGp4be
uKetAmkhQBTJDrTGbTPK0OJX36FkI5rUyjXpQYaOvS0dbqYnIyOQ0720EUGTeXoCLEgWyQ81FkbS
q9JsqIesQ0jFe9EI6xBYvmSrgItmAl6gkgEemBOP9zqycG2WX50m6AKwZl+2eNaShrQtNowFFA8G
g2qmBTlHbSsa1lyZHoJutBlTbu8bDEmr81mNkIR/WIk2XoOROsyhhck+SiYtECKD7BnUpLpow3Ra
GP02Fil2mP+MXsFdyYaDMo5LpyyzlpMwCx+DU3SevnPL2N4GGhPd9LOQ2c78CFOy/ZsXYwDgOcA0
xy9pZSZcubpmjL7BePd8kM33GEQp49yJ6PdWbuFeOU+nqETkrrViFvWEDgm/Ozwviaj5Y9ukQQAG
FG2OQeqRCSyzwSbgy/4BrEYoBxgEk5aAHn+84Dzse5jqxGe4FSAX4u4rNUUxH+dTzds75MAiykGX
pVgsYZjcnl743wZALtkvrf00wDfIsOG2uBQNQB3p0Apfg2Kyb7vtBewx2u47fs1hvjEksSugOiU8
xM9q3/veM9j3xCEvndPkAau85RJ+wg7XT9VoWCD3VMOrJOgaYdFPfLApiBEsEcPsndhv0A2X9G4T
oWAxaUvdYZ9ONvTHNl0SsLrTACcz7Brh18roN/s1O+09vdyaoPtzwhTBBvGo/zC+mZmHamV526uV
xPEaZj1AGG8Mz2VypU//bHoz3MYY3IT8k9SlSxPIIbp51bnnMT3XWFT73VCTthQ3iyX3DAwql7pF
RslmKkT41X6DDmKVMAk73dfihFV6EKHDoLuxSFQZgDSgJAZ7xk/eAo2hrTmk5byn9IOYIskmutMC
KKWNV19G9j579d/fF8yU4V4Y8pRx8/mk2USd4jAqwP2EPnTBDuWma6ARNRRfUnqSmQbVkxe19egf
iLE/h09eLyZm7Kd+223AWkMlPgTECErCAhJoJlDxKaYcCsvMJs69o2vwAZew6+7xAtVveo4ZTPVe
sNBO6iThzcvHMh1bbB8em+7mm3WNbp8J0B9RDnNbQ/eR1nfyj9E+koBjhZrE7m7+6G/SSnQmbWs3
CbbbrRubeFLyxd2shTLUxcNh99qsjlQoNTFtGJu7H4/wrj+TzULkBCu7TXGTuUULRg+/Z8/I9S/y
gKhD3i5EEZqKzqgBfFXUwEeSZPNzNV/u+UDYccmt/bRc4uxdtCA5jbBYHS6PduRVzbp/3/omkdua
EXJNV0GPfAT70uHWGTCnM955KrJAwIoh6bmVzQPO5uCFcyZFFL1FbCdgE6dln3sduxaTlDZGqddg
PjGSWOclZ/q8PFLDYNTysDE6905bedBWcPUlWJl4p+UD7rG9S6xjL+H6pIiVWj/Oj8ozdU7qg/YD
VTABSEW5BMX7g3MKnga7k7bMt7tqosx4s8WmVW+jNAtvq2pA05T907bOPS5uduXCzP32yZh5XWvs
IYrZbwRX/vPqN8lbbTQwaYG04rkBDlkxW0EyaA4Tz/v5YebsKPbu5q4BZpN4sYc4PZc4IeBWW82Z
MV408jlu9LLX92C7BmNS4NV1umwGXkbDi1mbtOzDlnhrEvMGibUsqHu1B1yjGsVMrwFHiC4eeDEX
++z/CI5KrDZfdHMFjUiVwrO/3579U6/0OCFRDgg2PC4TruvsV0oaxAoqqdhS0ZS00qctlzo/L5N5
Y5XMN8HerbALeJzFsvCLXndSic1iy3dG1ABeQDPsQugqxNF+4QPacIeoQzpqLmrBXQPn+mqjGoma
p25ejVgbt9W/+q3g7ncdRES7zkRb9QUPqvAzjw+YdAKiPweJADebd9vm3tXG2UcbDgusOKmieXDe
2sPusOgRKVoTOqhGlUk+KH3wfnZ6zb+xGw3KBbKYW53bmfblBGs/MrzNtBFBZmSZNH2gID9W0lTS
/lV678gYxP361Dz8nXyS1vZAAFbcB6WhlYhqIWUdWqrS4EWappFrGRM6/wnKZRSRGuFh1o7aUT0U
a3UzoI3ihhI7nQD9bqQqknTb78hM1clDEND1JUph1Ph2g4FLUqeGNMb50dHrotzjcStehk2Pe8Bm
1nVWYx55b79CfoD6Rmnu2Cykd6Agwoala0IFrhw3UVtoTOF5McqMHLEAJsx2BOn8gQ7dC4lXc4OA
bQO14yPR84UoPXHS9W2AvEGIEWPN99OEYb1XVEnjAXUgqdQWbM/MYtfwEIPNKpvfOQNsmqBJStDE
MWeDzBOl7QpO2SZT4Mnxvs1tucz5nJp/eeHHSYCwkVgkQv49VoInTmBDnyGiELq+TXDvkQU4k70r
IV1IbVzNTAvCa2rbPZ+dW+cIQHCQOFqp5hJMAdv18G58J5tf2ExN0nP7Msg9trjz8KqMAiCoT/w6
C3lj5Z4UQMgljjC1+KHcS5wumw192h4BTFREJwKszEOilbXgiQyPP7ed0dvXzIxcaEPt+MZwmGPv
OXphIRCFeKuj2C+ZfpX8IadvIeeEj0UpgmzCykMylnGBCTlsK8ROHWtPX4ly0GvEx1CDu6zPbnOp
G2YYWzYupmVQ41FTKbXbdFYS5/h02jglxzGHVPLmE45n0+jnkzp+p8DJ68ZqOIDb5DbkUy0EeBNr
NIMTXbo3GhJJXWruuukbdhFcJkV/fzYfQ4UZ9yC6DU5kYfBZyPjVdtql0e5FuEQdg9EPXoUiK2JQ
WGKSggXTC3GTJz7wNsw4bw2rmN2GN/MTaThH0P3Mv4Sv33J2RnLW7SxOqxqbVaWngAgQH8TO5iAq
Uzu6sw26ZR3oPqjKSEe9wJm+h8Q2sHDWzf7+q+1XyfLMS9j5voTPYc3PkSUuwuq09FBPg5j9RZGU
sioZeEyd8TnJ6TMhokx61UFJYgZ5DwERltKEAm+X/iYgauWjUxaz6NPbAa0MVgepAjzq0+g6Y53w
sqW/BaQo2H/RgoIygTyCzk7qPyZ3ejzcww9weFhMmz65s3MkM2/MM3LZglYLHGW8K5adfivYU5Kt
Bfu+psYrNyEdGN6s9vIyvsCSmWbhbVDrdcHjS/8cpeEITW7+kc8VfGzlrLcvSrXs8bHRe8+pn5KA
h5lnDCvzjbnLOTQ4HUqflJeDNolR2QdnDR8eqtPZ+HXFqxODe1eki1/mOcrCNllfjftTmA48oLD4
tIxaYR6eouaW1cP09CJKHRyPHOVJKAWcqzvRJ2tCL0YvDtMX6s8Cp4aj2GnYwBtoQo8wEXh7Gefc
GjTNRZukGjCFajxKQsAxmSb9SK+OwhEnFpvQM/xsTb0iygUyX3ZHjlo6TsOSebUzybHzDZMqH7gJ
Bp3DziGlQj+Ax4HdTixglydB2fbpFVMBACfOURaCJpAo1Ug7RWyesHI+9WM7D/M1lg2Huued346K
F4bNpxCanXlpyr58ejzMsM2vE/UrKtvobhP6DIOvr9xvmxggnUPRw3JzS5F64ymmPK6uo9NIOEDb
rfUFDbDhiLQMH9hKieNxVtr3IB92wmJD64SaJ2i/4+Fi5LiNl/XzwhN1QFt4b0r4rhaOT4G+sJBa
mzopSLnBnJQmv2xVGNf5UNoYDXLvOiAX6AqWXNraGyAU0CQc7Vo9JEBmasq6QRXQ8a2RJqLeRnZf
t9JJMkFEjjdGC8/pHD9BXPeL8jbFytoX01nJy87MmNt4FMT4h8M9SxofghajM6SqR3+HJPP4eix4
3V/zp8HNkVg57teT1PXG/R9m6uy4wu6mE4MePnJazWoi8W5zWUrEezzHP/UYCiPM0s8kweQP7b6m
WR+U0fnnSUtK3aNH5dy/9jsQm5jk2gm1oE13E4or0EfQkXpUrf/0XkHaK4OumzqZ09rl4TVq+kdo
AGmYjcHL8Kb5OCVMPRHD0+fnZWGzl48zMlfBdAeXh+znu0OUEgAjZo+MAdrqYCVzim2dUWfVGaHU
XvjxjkCCoe+KsCExMVyZ74GEz9NdizwpNq9VxUOksLwoQL+Vp/L51evIweFZcv5d+M2cUCYdpAO2
AnKrlAn58ZgUh6O0sRUyE4RxtDTXFJF58EyHuKmXDBrwhQmgrj6M8tNdFaUWJUbcMIrTioVPW2Ae
/mtLPYaA0sG7eh1aDLoIpjeHJN7GsO10ZoRAuKQf3HtP/6gRuEqT/P3bAOZu2URpv/VRddSyKZ8T
rEsoG3V3ZBFQAka4BpWt6dwB6X5ZcMNoImAxFKWQ7OCVh2KSsKQcRAncykPHjtwypZrUOhFCn/06
ygK1iTrZWtRm3qNWP4NRBIYV3dzmoGQ6lELdGrHXjfHZD1cQd4lKdyt6fv51+YqD1vRKXCbt5OIz
l2TzdWAT/p6H9yF6AgjhHfzvOs0QavKS1C2SPUrxP/IjUpa9LyC+fzLhiif1QdrLHaQCDhxOwqqX
04Epr3lQXU9/nr9fzhP+9FC95Cp/CMkgL7rr+zYFKUTsKuN4RGXuMMwR3OuOD99ypjD7Ka7Qyw5B
qvjTLFsAfugK67T/CgumexOL+tWaKTWGIoSxD5YPMEixQFmKvtpj/U03S4f8lMUZ31iQ17jg3Zkd
/zZ5u+vfZtqBKei+rDsf+XDrDxNKua5qdLEd/nqn7Kr/QtaeB9GyNz7Viu9vxPQEAcCuIQ+qUbxR
aUI9KxJfV/tbBVIcFox/01ZHVr/34ZHOr5YDe+tTnBtCHBOmuYnwkHy9ESiB4M9LGHSP+LQ075SO
HUz2TAud6huaDNKNVqGPRgR0qSMhdioob9krfHk/Uk9fOf3RCCynYCcpb1QS0SZL+peW6vRN2CZM
5CPzo9xBasCG/mQglEJdZXg/kA25MY31Iy3hIz9qwz9Mx2uQRaX9osn3WeIvSQyws1h6layXivHR
WFi0JMENdupp6z/AVzV6/d+7oDhNOlYDuMXxO9fFCSo5f4pHyEdfuQzaa/jbw9XiTqL1lkPaUYap
V/1w3kdULgGGFVxXKJ2jVGFyZRLa53oj7Qy9UoMBfiiTp33KVR8BoSUMArbc02Y88qwZNulm0nbW
dGOp5L9RlRFADHQ8/NZzoFMRcQlOgXUfJipnquRJWQxGDG3Yi3f/EWjEAJgxlbAa3HcgP7PSoDA2
FOj8tCtjYGVSVn3O3RntwNQwoRhOzjg9pj+cA9b3w5eUjI2IxjEsjuFqGbxQORWASdyF06PY9o+H
/C2tOdqGwNHg9YGlwfelV0FaP9ILUMMoLRVQ+/ihjFZPyEDCr5D517VKx5Eurb+9v/eTUT4D9o6o
4Hlt4AGMHSsJOEA4m4N+c97o1h3CYnQrIw0vR6mZ/iBEBWAAS9TrKGbySJqF01avCkaF3IZVYWzk
xaXuzlpJyk2rCZZJ6E6HtaWg8umd3RQcToQIcBS+yGpc0iSlMUtoEAnWXRZ9S8WBwsKN0BT2GcPL
BU1LyLVBUenl5oguqMOWpmeCWZgCIMtP5REjoVdNFw9ddW5QUoy+S6Cm1dxHYKX8uhDMERQrMXZx
FB7BJ8gpFBHnMIUEQUomHAZXhd/T6wz/HzhE2vNJ/p5zUFyIe7QtUUNKnJP7GYLz+T/yxJoqVg5E
ATcDZQ94V6LoT9JIKE9khsePLpJ3lXIxjn0LXuhkYD0Hl9ESoMLJGL/be8BBOfLpRGruk3xDMudJ
GG0VP6yjScoNCKcFq+J1/B+ZFuq4J5BMwV4s3Ad3u9OdEB2npX/A6cBcJNjxRGd4YSySMe4FV7u3
VX3652h13yXx45GkQ4FRRfkriSXqNbhi+UQ848eQ6J3+VZ6IICOYJ4R/clYbEL+Xn3sEA6APQcGH
AVOtgEWseCf59nQAWDLAA/NfVs5jZ4VYMK3NCfyaYNJtfYsCqVXds21gP36yKZVDIk5GG2yeHGhF
wDHZjEieFTtoHMlmFntX/9yrrphYyxezDrFzmtuC9fu44lZfCDe5FPGF0meqiu4590lfuGetcDES
rsnG5POPNjuSfOJTkthHpW/0EvODfvLUUook60nhB7KMscnec7GjE3SIcG049iPYASvC9VGhZdnu
/h09SR8kyXqPugyRUdwATgLQBcvp2FOs3R1q86dsM2k9Ukpjs+Qs0QshfCX6stOpVXo/GWlMQpkv
urQ4Ptpqe4zKhh18sWazMtCxunHZQqKZ0CJoRLFu0RPe8AItOckCkYqx2diphyk4GvFVm64NdgQf
tFPApfSQwICVAS8C9yKYSojFujwqoRbxrqJt2yMABHzYsxsrk92eHIzUh5WkjvPZX8rK1FuvUFuc
pJs1Y9YOmCQbWEgZpz2MyWKSkNXiZ0qfgqtbCgulppmNjwCmLStlb+ud9IH8AmllZA8JEIfv4T0B
fFwGCelGwWK57QY1Wq498wVHAgxSGOGpC9VRNlbhxQLMlNxqNfTwaX7pgT9/MDeezEgGuElyBmL0
s1su+/cOgyMcc1Izvyj8weQsmX1NhZsIP2GnNKxr0IUqTPHbFV8RcU3gKcrxVBwAyw8j6pz5sE2R
H+lsEtCq9bn6NjfCTuQBVqySaHWYz5PxgwKcCrU8YbZQ+GBowrS5hHQG0EEy2jtRcU2cF1aJEzwu
OFLEweC83KR72AOBQa06Tttk1c5ZFet/0Tt/uYD3pS2rM7ouG4hnr9JBFwCB1AoUhQ23lF+QxDHd
s1CAfl7W7Qv0rraure+wpPaMpinC09/5f9oUvnXjNwcvehnoZrg5tx+IMPzghhClDw4bNFbYADh2
kKVJF0Aj70tDPZ92la7o7eE4IA0GpJ08qPfPzn41ajr7JRSv/fI1jsEBhgztPVF+3fTb8xjkZdWm
K9NYM1ji0jVv6BWhCEaYaoRPt71ur2N+kMB7uFM1PeVcJQPIZNk8ZVdgIkhIzsurxLf4CGOY01dE
AEcXRjp72PtFGVYpgRAPMo8IQaefxqwcxlgUZlCRoZAdl/5z0O4ZDD+KHqmZr1nPksIZKHYr4LY4
Oy9436h8ApSK+lJxuhO+8N5qwKAS/beJmE4CQgahjGOsHFYGnAKC/ZgfycB0Yv8BeDAH7JmQGwAH
vzIhn+J0MrhCmdBHC5YnS6Gdkgn0dHNBQ70r0c63NZixY+ilhfMIPi9cmzlH3O0VgmBjpAwrnVNF
2QTc04nLxdDI7xzxIPKIKS/Lf2SZ4FWyr+69+ureu/YID5U62RMqE+DPYBxDgZs6xO3PW8wuWGoR
VZ/O9kK8iU3fkxuy80AZGnw9hjXFqPA8xyRwc7kZ3bAcXIlxkAPW8ZfVVthZG579fzaxyUbSXYOf
8hh4ma6VAFbp1bHn3cMUg871DrElHHI+QAdKM0N0P9wHvwgfX1wuurl8wE4Ov/MJsGA0KP+Sv6Tx
jTOp669aW4pEhNXQY56IaVIOYxO/wIBldVEIYdWxYbg8nJ5KPphf4CQiB8jg8DUEt1ZgYgLajAl9
uEXVwF4sPKuOXCQOVHgD++bcM1hG5lmxp3wVa/4ZH7lS1YhAPShPAT6JYUnY48nzu5psXwJbSgwf
firIEFuIInOTPYWt1EluOEjwY+CF9OsKKGqBMbz8CUiacOEuRY4ifKDMJoT+SDpyx4f1wa7YJSmc
kBSfgwE3QWSoytsSeFDJCpoy0A9VZ5yfBjSD4VE2VAmtC+ABo4jfaRz40JUIcARXCHGCNRE8PK1p
1zxTYyxsei4KBKMZHfB02L4qtUsYR4oZQiapv19Ab5GWxg1LIkNBQNKjqIixXReEg2I80CLhqUB3
nCru4BRNIa8I6sZ9wnwhjirxJdBpsM9YTCLpD4b5cXszA6yMhXEe0F2paqsox9sP2MaEMVouNgsb
VpT/mUIwtbpIthKWjF8E68ELvPGi/weUo3BI/s4mBxtqhKyFQOIusMuVdhJN0agSnkJMENFBU0kk
7dQbgGjxiNaEgT2YG1wDmiL4SIUxsguKGhNouNRCAYxLSpQ4kIjxMtQgwcc5DnfCnJR8iOHlHERQ
VCU9HfYOG1RwYOxrkwg8490Z4nENOvDPsm/BccwQFTIHJw1ShwHzd0+hsDGSIxGrlYl0lw+CoXOF
jXBTpA9lp47T0xRewcefNzhCQTCDx7HVLtzb3qhN3xJjZ9nGEFsBPVUGj+dNjHE84MYsCljgoxDm
qAVS47Mko0eeeA/7ykCggl5sckYVdnvahDIEyhnJkwiRqGWiRcoSMUtQtDBOtK/qSjzYKfZIifx0
yBW8y+focoMJeDKYEkyHl1l9QrTKBB0prMUkKLHq8gaZNYNI13vBgcWU2jxbCr2EWkC/D3TOoGih
06b2VOmJS7EkR56sFgDZXvzGpEQp6iM65hdozQDqACMyzTy4MuPGMkZqd7z1JKhFL+rk4KG1gIbG
Mtsi+IsmldRV9/2rW5088SOOQXemNKHo/UaTST2sFfftjRf5Ug3sKKw5i5aHoKeaSJhrSW+VBjaK
tyLJOrXbSiMNuZbdI+zRPQFD6MyxlBpww5nJ/GIl4TAfNcOdaOcfqMbu0YooQiKi+xyUOBSWnLHX
ZYfIqrA5d96pxP40EdNpUHXDILmDrQK+Fj8jPtIbHFbir3vGiTCExf3qhBIgFjgL4QdGBnhm6W4Y
TnLDsFCN5l7o2UKUs6YRAFBH6BRFvl26rwgG+7ybqRZensqC5aZTzW/bvzkSMtwiPdbSqq18dGN6
t1BSvkjJcN5ezPqAI+MK+9VAl3OfhBFcFq0drkeXoGky1Gqc/UzzZ5Q2drGbaY/KSTFtfY6c6BOG
+7oBdSsLqX8nPfwE+QmG7KuCkpndCusUeJruFqUXDr7e0/ipTEtWbigVZu7W2ozPQRsptJv5WAiY
rn3VXAWKHe9Om1TbfQ+hxYHMf6Xk01IGPiLPA7ZiEyjWeG9RJVQ32mJlbYOqleJqvsBjE5w/zkVm
WOmKnnAND6uYeIa58mhWGtUJlfg6grdjoGfp8DgDmYZIBKwNPS1oE5oqrS7515W1qrlbdXXFPny2
/p5hn3SflfZzIZtWBiewj4my+C4fLkupIoMSjfqLq6vwQbA8nZjwYXiCIUZt1rp86/NfMxJewPfw
sBIUQMTMmoohoizL8Js+dcqjfcJ5/UshZzBYpgf31btQYoBLSdoF/zKqUKOeEwbDvxBoqn1N/1lo
+FQOm/5jQOtJar2IB+ruZd32K8s6bQoJmPngHr1+OzvonHiwqOxnHbvxd2vBZWOLYOOpPnwhSxzh
ac4sJqXSMJtftwoTzst91ayx6YfNCeHl7+0V1pvWhlYh7xw9nsG5g2nZjOSF4ZbUmYe6e9IarQAv
b9jdK/ERMLE8mXNHRhCiEdkStKyAKnG/+lsF96OHCxmlm/XaWOWGeLU7vC7hd1Txl8Ns8GGspNj2
MYWk855yE2zYVOWtgdHf/1DgtAwYW363dMugmlunjpnB5g2ZwzqobTNYTm03c5659fy8HDwAcu7T
ucyLqP7doPSb0bQ7oOY1eq4rBHW/MdSxhloKM+c6yiev2XV0+L3ProGafqgffDHThi1YouzWpe+h
aDo31JIS69Cgr3CPJOjPY/GEkD45jo4jqEE/j7xXgHsxdRd4c28bDDkje7oMWt1hhyLNm1Y3r9jb
5+A06/ypxv9wKj9NOksoteOM5VbTYfodT67Bc1H5qi7uswxq0guCpYo4SjuJ6d1ROq/B21I5Nx9W
frgijm//8MsroDTUzNGZ3oIuEkS0Ioe3IBs1Q2RZQVmH8YrWEKfxBcBMl3KT0XQaWAfYvNhAyOhE
m6mBVha+HGo0sql/Gw7hVw2t0yutulUae7eIQ9FTFeVomRrrY49YDmJ9BYoEaADwOLK1wgDYJbH/
WDxKh5KpzQitUNAVhiY06Jln0939ll2PoPS/Rw14e8mcPmyvfZNITeu389ue4Mjuy83otdxPj6ps
3uH/JePTlKr8ieLoJcxNmKRPeoLfn751uiiwKSRLCk/mTw2cXSrZzURYiDLoy1uSJWa8AkJAABQo
JMc7gRfUp+9DwD7cf8D5FM2Y79YPt/P9drvjdAbef/zeRGLOP2mqI1SBVfk229CHh/sheRTfpXHi
8bBoq0CciCMLaYWMcUpfxYAKRUjmdVj0Rfd7MyL2Apf8y9CKGSjzoBZd/PGmNRrt1TPOX++0WIAi
J4HhrVbi9vNUPEj+yzPYMRA+giEt1CCaJh0B06yP0nCHP+LZJopHxp+wzBpFDEYLibgokS/EvgDl
57nkDKij40QR3LwFF3QJDY8JkGqMgTEQnhdcaTwrGKUHAc87UaO49FvU42Agm5VFHQBIyL/y5vo0
Z18AnTNBFyibp0b9qO2MyGv/VJJpRIwj9tFNcuAhNexyqAGJXesFV+m0JGOdt1aw2ShG9cgH/M4v
lE6yoTioz5rOYaleiv2yapi76xIMw4KehO3B+ohSRTSzEz9IGCa5CrSjZNcilKtjZoRQcUE5HRAK
qVTDoOzlwQSLRxZTQf80wnC1MqFc92nn6HvAYqOl1/8B0IIcTnBLZteXn6DlegHGnLrTMaPqUqbV
xZNo9g9lomLorDsdq05AF2DunbZ/nl68/ZRCN7tK1Qmq01gfMcAbsOuxeAQkgi5vJgQVkEgyIhrw
oAOTSHA8nFof9WunpEp8HWFdSCdj9L7iAfXBXqaiMQEKhmnjcb7tO6UDiKTzFKgBzgyNcAMIsIAg
Ajy6ELWaNJKtNrNOcCrtZH7FRFPQB+gGlR/f5rmXrmkyMECdCKIjZa+C4DKfMdaadu5dvHhM9mk/
8KzU1CU4NoLl755dTrNLJFEn0Mcj6fRAOQO3aPJcS4oX8eDUO2zvKHqOwMyGybx5dg5cY8H4zU+L
dt15TV97co0b7wpbAc37ERgObsk2xF5Vngx2g3dv03l4QwQONwKkC+pXmTB3eriZiaLOc6dz8Tw1
1OMAJ0HRHYA6D7FXQkTIB8fpPrUOUT4+pxYUFpxuVEeSYi3YdW8RH25IqmHpwGtpz+8hQKPi44Ta
Ft7sk/xCBMHhxD1gdTsh6/pX0SaeUo4iXihBETQyEQiEjIOQsw1qcD7PI/yV/Zy3e9ge5zKGFHJc
wXuBUZNmZoXaH0W5gDipS76Y+AJ8qe7T+Q9IjtWk4q529xFLDQiuwi8lZ6jUkB+G/1ASoBPuYhNm
//Klss8b4ZCYtyauwZEWxXSogHDj3eGFqoX/6MZro5eHl5t5wA1TNxAAA8Pq9vaOAAMC0DPWrFuD
nE00Qv81+7XA5J6m+VjtLGXVvE6f627HLOCK1FiTN86LmYjYe9widtH+ATG9251VOga+EPpFuWd0
3R5R+QAWWkLiDCB+Vb5fbeu2Oi5bSB0cOCUH9wwUUuXzEuc6fYAPKr9pjeqrE520yYC3AQUHx2Vj
tim2bNlW6wbRB0hrx8xpd6mw+NBreoQRe2qRGAYDWPXO9Kzc3Uc03c65U0IJxYu0xkyPrCfT0Kfw
0FmFmqjln4AhHt/947b+C9kJfEbYT9tqDsD+CmLPdUlQFA82/bP/BFDaNkYt3DAVfyHZMHpGzH+H
Wy6ixadMR1aFjQKOnwD9DYwJV8bmHYlemw+Ah+fJgOr/MB0AavI7OBoLEIrlfgA+JBhiLmwCUTP7
GGkmgkMU7VKjZJQsXWNHnw49cweBjd0qu1IwfPCyOM60PaE/gtZzcH1m8fWvXxuAhGQCMEU3DFFz
WMK/j9f0Bcl+NM5uBnRxdrAfJeAIS/oB9rAl3SFBHnFd14KW2xjVDbPxeyWnhZhJw3JzCK5zXTJc
froJkrEIERNVYelrDfaoRg3UK7hshMdCkn0iWhn9bRMb8wEeKI20J7B+ZbYy4gXqExQ4gLEUiILW
Yfj4A6zs974UKgjMBFAIEZYouhfBdO5piw4e4CIqDGECrW6vC14jeiKQPUk44BMVF0AgoITS2+hp
sPh4WnjNlNnBkA+yKSyXMGUiDiDlT3llW2e4Hs+UagGfyemYU1EqP/0HpNtTzCkeiyIlmXvLPi7l
ZBLrsaJ/EdqOIC3DVw+Qxocq7r9wOoX6wHP6xd43zcF6pqIo3FRv9DNRJLJW6rDmjJPJqyYiSISW
rxgYG18TpiG8Wr4mhDGvJeURQqw9CexnPrwq8wwOgG8geMRk/ZSn0n9F7ow+1oQunfAwWt+DolA6
Yu7kDClWy87NRIBnC7skOqAunyIlcFi3R/YApzQBV1HeomyaFvdZFZbRVlQ53BEXt+OgYC4xmjK6
TrLWhe/dI65QZRfxZrDrPYzvjUp4jbPWXjZ70ROk9DmXoQetohOS84jLmR8iKjYMP4YdQhqyVNT/
8Np+Z9fG2BClu02/S2JewGvEUcAM4JL3IyWzwGNrcoEzfEkDilbaO66OK41wRZECRTNmqDHHVoOL
tPi5uW7A66ItEZgCXbD/J9D6YvVvWKh7kA27kci2Laf7i2YkAnPLygptinPLOu+69Gzn5ONI0cBc
2J1QI46jdIoaGvNn6j5iFMsrkxwvUWt5Hz+i4ZUvFET/Kl6yegRnqA7orwZS2kcjyk4iGkiQbqtL
EB8dOYS2PqILhxaCChurjYpVFeEA5KISgSoI/NZIgqMaghHGLP5DAzjcQykuvq7Siyl/61frAWKi
mbyS2UYLk7J44TU/ndJq7qjAZen4JQ+VngtECmxJDiLdB6qe9RDoRoiYvmTJ4/Yb9HhVFwa59Jr5
psuT/R7cJsDnxDbUtfPwOblNYG1Cr7rOQE34VfRRy1FHhNCDqypVCsRb1v0X9j+baNcldfz0F4Bd
wuCeEpWkuwtHuAzeJGn3kcFWIfhpUvdp9ki3vWANqoI8PhN3dv/kwLsIg2nUZheJuRY6+AXGuAK0
hC6cRKFpoWrarxWwSp9mzSva7W20d9DlbUZS8X1C/YJcnSxoWQXECY3ImMJflS568YWAjgZQCUrS
mZVeMMo8qP1CsA1bA5TO3fveVucVysO2gMrNok5nSZ0sveo8h+tWeFskQybHPW0I3bnZQoa49pUh
t3KaAQczYfUMFERRTUukcpoGqjYssUsLeEssQ63fdTcLRWFnXGEGXtDeUop1hMpT8wTyyMb1edd9
kNoM6SciqmiScH4/Fx20imYkoy0mEPyB6HsxXVvJJIae2DZ/hbfc6VIVNprQz4JH0NBXyvOlvVa/
1xGRl4QO/rNLEynAvlhmsxm+1KxSkQzhPF+JEy4Dwe5tDqJsgAwvHpUnK6dXLGezG0ibS5qFFNc7
Ugd406sMSE2Cj96Dsi8Nd7nBuqGZiCq1MUkbtkJ/QID3qjMzhp/GUGN4Wqql4l+L1k/XISg4wo5g
wOFyhuADja5ndiLxDu9xgYpG/oGHNNE4PAxvTKdCprawWCyKqtYT/kbNea5G17et+vjO/Ur/JJ8U
L1CoiW7MJ/lpjT9Dg6nSEGYOqfHS1j7HqfbrIUOHXQShGLXr8bz+7hkz86Da89v+d5/YTYxmGWw3
CC53P4J2iVsD+uy1qMYyZmYuIRsEOTjKTeAoBtYcnBuFyFWDmSju6WuPRsP8CHEkoKcZY3wFm2q8
zcMvkdr5N0fue2GQK6zeahoOkDbCDbgG4N4Z87a9IvzngndXMLSI5XYkZwEudKXNjoD7vX4PSS9G
l15tdQvfY9oIxh2phU32A773W8GpIRCwPv+0uJifYz9etCX5XUd56ufxZ0DkZrdjVmh+7ADUQfV8
WPHkXNCMWH5d+62wAiWLugBAX404uDZDohh/AIvdS3sJzWgkHZPqXwauholmaSHagygz/gf8D6UW
9O7EtWFql93eXRmqBqaMkDWhLQRokAEATib2MbE5XjDD2L0euAD0zp9ha3z7Yxo2/flX+wIbT42e
YK/f3R9OQYuig1ddPIcxKGZle/y5ripLUo4XyYLK7axR2QjS9YOA8MUOVmJzEYVDbQ75uI6yz6Dh
FNHZvUF5wSOTesDgHBhV6oTlwaof/qPpzLZS17Yo+kW0pkj5GhJCgFAjxYsNUCpFKXQLfv3tPdxz
veecvRUhWVlrlmOMGe1SoiOAO38IafZIO0okXblCLEYA4nGTiJNhO/RKbilvEh9Qa0OzlE17BqHC
mc1QxRFta/Zz6yc9NH3dgaCVrghdXHrkuecPDlFhRhFkMxY/cUeI7YRFQKCo0CZERPhVkGcxypN9
yXx6GT2RhVGEs+UwqkBFusxKrzuC6UJo5eBzLZbwcf7SuNR/e4xNmuzAx5iHGyvZDHmPvyelhFSY
doZxkYmQhxuvSoi5i544bfL+/gISKIAMWArgLzzYA3Wu4M1fqRCWIEJE1r4Zn2nwFGYZmYfWCnEO
rUMqOqRug3jSYyQB+f89TLOZZUfjc3Ju0f9YgRp5qa8m9ENAv9FGJmCxnWI8TRRkHWAA+TQYDEjI
RyOHiJqAgQ7CQkIc0CSRFEK5GY1G5NucikZSJenmc0AZGLL6TVuGBCvkIF80fawvQ8XgsY26I3pF
Bj5bnBHhIok8Fw/2Bx76gIgxphkEjpzPs59MFE1HW5xCBoZiSz0toYZEBHmGeYOB6TXIkaz9zQ9b
XDC/bX0As1Xb9f9ag0GyeksGA5oWgwM7gNSZxg978v1NEhUXDGTNQNhbtzsLdosntoX85CPIWt1J
qfeN1s2mn/xbig+m9wNyhXWFPFWBPmXX40kqljzYCo8hRx/Zv72QEbLudomICzG6x6VYyk0sr221
utRRca2jp3iOUIFAXRFE6SWcHNdAJ9poUGPSy+nPtJxCkaOT9t1caZN3CFEIbhQfBBalTWmZtwQO
BUKZsi9FnZ8MdHV4A2/wNSYSgAxYoFJX+RXVgRD90JiSxWB3AhdC+tyFoRjCg6N59wrIiUu2KGQC
dEptZoLDBvjM8QHzRZqyKoRAQ0FFAymi7Wc10Ift66x5CKMmwfGlts2PLXE/1+CNvpwAyx3ooz21
M26DNiFv5zvyz2A+bb0+v7amLQjo3S77lkMZUKnhwrgY8EGPE7uMJhWHGkBIeXKFX/ZersZeJKGg
Zed1kHTTL6fMwB0M3gal9oBLAc8hMkcgK7YUZrjlLw/RBggJjocHRdOxDLvCuvsjB54+Np1sYCCk
i6X2Z6NH31/cK1/sgRz58H1JAKDVuAfIoy/1p/QHceWmkBTakSkrRJHMLcJvPnFWqR+5zrbJyh02
PPlZ7e2NjkPWiOQbuagM3uMOVhdm5QdKAJQGXO74xMocN1/nyoPonghJsulPrajzwPn2z35hNPh9
bp1lLxI3cBNUZkoJ/E4vyJ34MfHf7+MceSif5Gf570ICxXNF9bY9QQrh3OD6uPdej1PEGc+eSmYk
Np615cjVDa5QRzGVJazBbgw/jurviuJEIMSWu+/FE3RQ2hna+QKSukButbo/+x6tWbDSTYwSdcWm
PyHYCiazDN2ekev2HQDhAXhaZofvmSiGosoMgCyAmO9ICHr2q71Ze1ZuXhnCkK+j0sM/DHkM30cA
nRFut7Z74RKA53eQcWcG+r/FMUPZwt8jqgTx7QcqHeN/feFj7Svhj0Ch/yLgtNSX+f3fcFYJPuHi
OprglCwe2gtgtc4TfwmaANzPNS4Tb9vLxfYKxK6+oAHTrqYz37eJOBrT6lGH5W0dr07dNIq+EkVO
BYxHESpJhAmIdVWCZocX3ABvD5tNXr/ojD8jhpk4U/2GxoU/GWeU8Sc6nx3G3aziNhPaUXBD2puR
PdRX0VHKsOKEcNJfQaJb/PZpRjO0WlE9cmB5M4JOCcs4eqotZvzBWjSKsfW2v1ONK8FqUq7FDLzp
dMbD4RBd/z1aL2suiznnWy6jv0ZCulGjdf8T1mYLHgRCrfL+WSto/dzrbBKDWnzjAqMIZVy6zjXv
STnbUyLMP3s0avdMetg5E3/B2qDkAaKzcGDlzwHLyfozNiLXZB2arOI1muXrs3YQAzSM48D7Z347
CvSNcbOz8BnsehWw7jy0zuKDMXKsIGPdhkw55eoX5SZ8AhsBs1kbB9+boMnTjIbMiBkOa02Whevp
1MZNljpar8mEVItiBT6jYX+N2hQSxcxpdXgG8yGR22Xp142GD7hZaw6dNYO8NCKLTH2qFZGc56vP
ry9QCMJJ93rtSQcROkQKaBx8RtTgMqz+EFJBbQOXqufs2RCZRB4nSs3D4XixaPqA3Pg2huQ+qBmQ
R5cYTUvEbb3WI3oUt+C1//pTC/uhCx3NHH8rxp7hDaGAbb8mfwzUOLXbk9U/FpsTS4yBXW2MbLWm
dmKtCtGowrrTD4QY153XIWYxwDsfV1AKgSoLNER0jUoawFD4P5TC1jRNu936KBnhoY8T/tulmE8p
RlENuFDBFE0iREHCKc3/tD4aUMnDxDfeCI4irIkWUl9i2iPIpovD32YeaQAlvIcpFd2CJR9gxgC1
itnSS4G1TZI4jjFcJQEf/H8i3VzkPn8cBAPIyG8YJzsdOpxv4iX6P02AS7l0wv6phHH8gW5Mje0Q
T0oBLBuH497QJfNU3zJb8T5yOxY9p2jAMLIQ07QYl1rXdC/EXsD6Ysz+BFDBlIA11BqeBw+h045i
jChJVxxH7ajW4RzswsawOV50arWhYxOYUy3iPTM6PB8rT1JxDNRoAb0NBivwo7wWNli/0eAduc7J
IMYw414xstxIu4OBWQ8FPfR5b+xmO27HA26X44E213AII5+MisGGY6S2mGCCtVH3y10lteaI1PWq
R+DU5cElgyDmFA6YBtu5yADNoMrn6P8fBKuEOwb8NZsxdJJDZNm/PZlNsMQunAQAfoiRijqHhBGR
Uyn4C4oZMKfv9IhMqPoP3ayoOaytWa1GY1hjMvFC07HnrbXVbeTm/mnmJ0p8zVDcvC9SJwLPx0jI
EjKdYybYjJsyG9BLr2Xzi7nLI20pLtGb5EJZZ6wpEp35BvN6URlhICTgzwE+8dz4Ia9Onh6jv8kL
+QK15c9WcN+MeHeZLPj/IAEwm+0jtlnEiuK+Ce1YeL0WQm/7zr5zZ6lc/Y2m2TO6Y8Rz8tnL6SNh
3g/dylx/19PoS8UpZA/5bwDbxW9oCXVf3Cl7kvNAW8lQxkdMKZmW3Qr/TgAix0yfTbRKEMzRXfVg
IRgWvtcyvONmTBAKzroCgt6oBbDb2HLrF20eolayC7tqZ6KBAQAmIu8blGLDZ4UpgIj9DgAy1B+3
nELBIZXm9vWE2BDEBzjgDaMyIVRelTv0brH/BUYdPah6RmihxWS+YYiw6k16PeIdPhXQVTzgeLKi
rC1h+RtwsWPkNNwi3QF7kRYp3Ps9FpXJqtky/dQzAHGBUHJAxMfSGFljDwj0velqrTfwimhP1Tjm
kOOBhB1ZERI9Pn8Xv4llXfVEueVpnoIywZQc6V4TLNXQp2oaUhmWPhACFWHrGb8KKiNLyhNbGUHx
i3QMCP0oqpKqsVrdpbjPCwgXWVSUU3xY5A7VzgDAsLXyTVN71fN2c6w5bDxVGDBxhs4QPPmSVkFC
Ah3rM1yinDBPd515Hagl5lCSoQ+aXgaIdR4RNErNsmbxUwT8oUaYZWRd7OR4nfGxUNsKsSr1dtI7
FiPieezGm7HBnyABl8vYzCDberM5IPXvlEsGdsxvuBKncJXj5y+k4+LxiEVhZNL7FGBo28RHLATM
MjaIFOBx5CbwDrkgdkWvZwDh5AkYbHw5aI4xEg+ORmcULT8x5qFPfsfnYS4mnHGDV3lZvrce6Qzi
z0tzxxr+utMMLXmSq/u7fw42Mx2f49qZf4Aj3AeOT/Lv+6sWIZMTVm2XwTShAyxo1WOVqQUPiJIA
ODDhjgEK2TdvAVZkjPQh32b6uVPx1Ph3CvoLA04cZJ9vYag2zspBhfL1uVJ7JjZ4wd1/jHkJ4kQ/
APCQ1ftlmhTlF4YMpMXf4OmXqO0zZmoMIz4yv6DMZObsiROYowQj64OitHMydrj8algBzfdSez2G
TwEQtRfqO9RfYXgDAUZchfb5LX5lnIVF8j5cb7FuKOVGFfCDvBHKjo7tYuxk9jHjUx0RJZbeSMEY
4cjEF8ld2+yx8IlzplpE/+LP5onqtsvh3ARE6UE8XFNI+3UmufAQrXozSoNpEXkMeYNJF94DoLue
KEVmY473eBh6/LnwgSEj3BR/1Q0aKhq7ogvDWqGvObSy/B8xdB/sph8Rj+3WurlDsOfN4dqhE8hc
VyL0EAK0iqlwLjdMmIAy5hXmg4XTBRUmNXwSyshD47kfY+dcsKxGbJlH4EdHHxEfPmzSSCVoPkE4
OwDquX+pN+rMZacPEOqeyTLaD90JdhidRhmTOjRlJCedqDNeDB2hpEC20z+KTOeRQecsLKcxgkhi
UzFDgJ9t6nwiN5TxMBlCgKe6S0BdifyZO0TbcfeJ4uqsQ9ShZQCP68F55AMfEHF6IjLMZ7sQUh5q
pr43Ny2fNssEGDDDVmHAzA/jhS8TpkIOGMZJm6LScerAJvxI13nW1AEnymof5wib8jgArWRjOS/U
Md0wVQbKfzDt4tI4MVWAEOOx91ruuQsrUNq/7PmIQ2VsHRuqcQHJHKLmzVw6hiPwhNm+fIfzzcwV
v7x9j1u2HAwCZZgAJUBzk/nQRGm8XiP5zS78DSpM06GbFIDP5ClTPv5h7qog7gzEyslC2oAps/6Y
Z8+gJQYZJQ8od7sTGJ/CXufMcZHMkvE4c8v8iufEJAlgVOTGYz9u6pRFAbpm6t7DLBHrMOf7l0Pi
inA8ueDsY7gdNy23EBuVq0smsTObquGbseFrr0WO+kftbgs4e25Sfile98Htvr7yfYTh+gwEdtyN
ugyvz/v4mSvs8wgbwxxi6kw6Gn7yS+Vs+fy87GjUMvOzZWSSG8qxqHwmo7beOR78irNahtmz52Q3
o3GHvCuqRbVxjVyGFIgQkF8ghTlyhpprTBwJF9eCzeBenfLTIISknM7Vc06Ha97sm6FcCFZhnV0t
7QPf1FTcTYSDPfgWcIL6pVtqYCF5fmuXl6p6cJq5Jli+xjY9wFqjM+hAFy9d9Sd2f9iMZpCNaUhS
skNXwo4mxp0vsC12es8wGTIzT3+fUAXndndxO5wy9AgifH6PKs9fY4QzNEPY0w9FbcZeN8E8oBlB
3PHg7W1AcbkrhdIuKYBQvKZu9G1lNIXzXfV6/2o9fQyhgcVB632DHjXRnzon0NQsGY3Q2mJEXphW
afCAU8TFzxEGNMNhFivtLDHUYplvtXKQihVGDfA7THHaXfKQen2u3kIK8ikDLPFhdpezaK0luwNN
PcTzYDASinFtO6Ike79cFrG6oAXBOVAbWSSh7FAsh/fyGxfIDVoBlfOxo/ezSXroXAGx6RFAztCi
77SxJANWw8KU8QyJ2MYa1A6frn6uvPjJaqXaQBnVIoIjP52KKtVny58uv/hc44ysulUKY35oqdVs
a6CH5jKtZLNyBkamZF6tup+Z/UICaYrVtKrjdNx7Nx3lDUnlVteF71O7ItgzUOGtkCmzeZkVX703
Y11rcVw9lwPJ8B4Eu2OgGfBy65NWMgnaeA/yqhffJp+8wTy8R0XUF3tUFmq0kZWmv9FxzlL5uwcg
cd8PZFZj4ZXwvfHA+rlj7Xf6DgH9H0EG6QZuwNTBMOW3vkP3YI98QLpJyshWOR34vK6myi67sv/F
rL6ZCgWENQax2XIoInrF4WwzFULwq2hHlxCozsPvR3+WCsgDyM9fUoMjj5AShgaUyTMcbq7zAYZa
FV7oV7uCePRkNZmpMFw0R/WDSlw46vUWkShVmTHpO8ygkMEmHVUloUI2dYMTT01v8o2ZMP2k/fOF
Tgn/uU+ULaMv7Hb2v+hffqljBMBB4g66ws/fxCEMoMAq0xZWOCUbhso31GM8TU4YYnwIkQnNb1yB
hhmPU2v22K0Dtpd7TBrwgbTJhJ6Uhb1z30vG/MTvK1WhTZGU1CrHu5Gkfy3aOKLch6QSIMlPnmoQ
k9eW+cYpfEQWyhJ5OQV4SIGLMmzPOuLDsEBf8l+mAsGT8CAEkwlKDuEs6mBE0SBiNifJaL7e7Iyp
g2GqjeKM3tZrDS5u+rDS1jbH2F2nn/FHEtsrFa2Fv/BZe2UOFQ/LmVvb6BznGdro/AYMo5aVYs/4
Azr7+InyDga2b6ySFYt0+t+YVtxneqgf6qdugTHLzt8qTD6IPw8Ydp2M/nLDG2L8+TtZrh9L45Xg
D3uO7DbezTGuene3thfiTCBUSJ9DpLf1x1tqX7MjWfAZcW32eiUrMVD9q3UW3Mi4NlZP8hAOx0Pj
4H0zqwpajdhG+RbjN+Jhc32OG2oSWCz8CBCpHIk2eWrRIKX0Jn4ToTG45lnlnbaMqQnWGY0lhc0g
KOzo+VAEYk99h5SCljDgKC6NfmLNjMZMY2waRvpGR8G607yehq2szoa/aoVpHTnwXZB/+wE2L6DH
BiIVf3ha0HXwJiWQYyDfVEmroEx3XtIpQCUP0RabBtoEBBPIIMwx+fpH0TnbF4WEwukn08L7fQVy
WTl9MA/WBcfhP3L8FjNOnAhdDg5DTphrXVt0yP/BtqJsBuoPYVgYdTn7/mJ7yArvzbKs/0fip+0e
UFnbAafBjXErKOuFIxE9QK7Ab3gg9Hhd9DiIkyiqzfEqtkJG2D8NsrkmyybOUvB1Ose9fIG5GgMf
ov8pVk/ami9FjTl1doQat/NuSWYYyFAewS9gySsppF87NJMHyag4WfKRMkuctC550URWFAaSIHM+
ZK4ubxXenS7Omh8KweKbBFoA9+GfJZSIuXzHPLKhpfUtOgL1uPFOf/VSLFpKudwHPKYWRN85xXx4
zp7l7VlAVI4X3ohUNXhso5EZtM/U1BLfz83p8kgBu1txYmTCwJpiKPyIBm0IBpr0huBts5BjO8u6
JX2JTSFFrHwWtg7JKWd0kljmD95SBTobsGbhvgIcst3H0Whbu3WWCUFIMkIgnZpHBokgXrE3llB5
ISU3VpEdqlPtkbZaMr9RqOCPloqw/LS/aiv3mZ7Af6PoL3x6kwjTwHmQB5DNFsIgoZi6Z9yU8oXn
8CvKlgVGD0RNBrE6XeqbkOMTXo/22T8zhiisDqU+Ie2OQS4zIP4Sfbadwb2FN67mKVjlvpY9N5RB
5TtPHc8NESUopReU4X/RSxTA0qKWiGIIZXLMgXkKiiAEc0xRpHatSXwhevWrX+GjDBpfX32AWP7X
S/N5SqQjcFaJPwAPtB2z/r71jXsQ52Gle+f2Bb733jiA6+HlbET0FEOFoKScgmpi170ApZF0+JCW
AfsVQOM6MGTT+NcG7tMpNAvrX1QTWmGrEbZSuskwLCEHtYHsQHN6QOKj1DwtvjPk7ok33dZQWN4M
2JwH4ETyh75RtDq3YTEig30FbFSEqnRDS1ZY1nvnHwh1uV67zmYgE/XGqbkmQqwlwOWzUjeq5d/h
rlMGH3EBqevOzkMUuUFkVWBLBJDEMM8QGDoU7J74CCCLK5XiqPfQIs3alf19TkPA7gXrY6S1RKfi
edPIQ/qatlK88iEg4pxiM+yhu34GPLkBu19wLvOnB9pMZaq0nr23CTKnttU4Ofde/QUwIJACYyVM
NFqMHnpMDzGcVre+VBehi7L1/zun2AdewFHz6HEmUKfDQPsGXvMuWnIZ1ALvWigvifIXnlBJZCds
lDbMK7G2tOrF7Q6DO0zImV6eJ8qhXk0ZVMLFdzRhr21wgXhgmjP5aWG4smdJ4NcsNrxVri/S3kMi
yoThVCbZZjdwxetkOcQbJGc2ECC4rIDm5xtln1sg2VkT7X0G+PSaRLEDGebw2g617ifQmKpSdkzt
S+nnCZzbXIcQqtVd+WN1V8C1UVqlS1KgE1+OHmbUAEESa2J8lDw6EF9V04BLpOkGiToY9Mq1dhwR
PNq4tLdoZKP+UjG6Dir/mMIF9IJ62egMCkZq+f12ab7M6yMEx5Vh6iAp34mI2ZzrQySPFZnMDkkU
xQmvx575aHHAap4kozcMEpAuhViqgyyKJ+wHV7ID5D3KgCBkFqNltgcyyAa/7ErzXj40fvgHC06Z
ySdYbh+zOtJzzuKbVrOezS9iM2UsuWQ/7DvE5BP2g47PFFoao7hSLsNzrcIphN5LjVWZp9msCnwI
HSGr1IprirJ5p3wokEG5IPWfTBH8e0yXdUbPlDB4EbVBO4jChUjld4h3kp8e0mKWngyNaKxFIADY
ZGfqP+M7+HKBM7/VYQNhXRM1hnd8EAabom0RZHDEBzwgmG0k5lMxwjSms/DzBG/nxBMq8xuUOhWr
oYX/zXAF0g64DaMPktvQJ1Uvsezb+qAdtDu8UdQJGCdv0rJanQkuwBF4FKA7c1xsp6UQpSWmFfqy
Gl27J9itsHbRwN8mu4V+94zHWIGJ029jO9psBAYn4Y6reOusE4cjY2gTwCpNqJwaNNxR0H5sSyr/
zsS3M9+OU1tiTcRI7waSzrcZtUHiJVYRpuYxETspeRH0HNTbc5K2QntyDOjAW6MHyhfkNwykDr4K
qNPr0hWOhG7TuAtpLhKUoRWDWYc5ScCz7C4tgKfz6YVcC9uYg92n4n4ZKJvkTrcpfYWUTcfXUu7/
bqCwqpVzt02mUISjlpghLdTAElI92CEXHXXJzCf7+p9nIgYQgjgfDXc6X1pG97y7Rr56QMoxWi4N
yLLFA8wCUSf7SW8VDOosLn1K3lou6v1XNF4J8CbZ6Fq9A1h9UUaZMibfubch8WqEtSghQEHV8qON
yCSHCimTX7uGKgPMf8TPGt4Ai5Zo6pO0TcoyMry70MS5f08/GChN0bx+D4NYXUoHMSefNI3cdwKX
nY42TWhYPvS+PgO6ldluHpDovologSMvWUizR6r/xuogXBN1U1Zl25svl4+8pZ88TetJYqZlGCWH
inhH9V5Cds5q9mCJMtLp9F89rNeTQYxMGp9hgu+Gc3WSN8A03bvxcGXu1gpJHcBhGFKC23kecUyX
YK6nl5PFtg2PvSLP3uhf93kPRd49EESjMcSqxXvrMfPC4P7YbuAbI1Xh8wyG07HeqeebxqUzZ2sa
+8jRNnxshVMyiTn3aGjnfBKzDzok2DieIYpVPFVD5q/+LupSiLGU0y4xXpcVd2yED8Nd7SoRWGMW
AWPhbbvzObERzydMW+S6lMnDffR+iHLb5gZW9iMt3k+ISh/hsdQpzz+ArlCC+YgKWI6gAgNuxZO4
lydEz+2HiBPhPY0ykeaZY5fjPOeVmgUVodqqGOWete06F5oa1drHhHwBGBZqB7ZphPZQIJNKYVal
r7eKxLJj3Ml+WP7K7F6b+UFKGvoA0DZeojClCZUgLSXJAM7RUCe6pSZGCFZuaUdAl5K43B8XQQZ9
P4/KPxZBH/xIdCBunPhHryEmmR+zbzychMlcijehT9WYPyApEEpWfkFrHGBnx9YaR4gXWOMqwQWB
swLSTC8gu+WQYjwSdmu9DpdkFRdoH+Pg7Pdda+x2Iut2sEHUbwJq0R6gyavN6tktpMlsFEF/l4ou
/9O5EmCXwDX6DhQJIBDXNqrjNQG99J8oyWyftc26hDyHIZ/07GFZeQBR6YMI3upYQ7cEwvAYENuW
FfUkXuqF8GP5lnyN74QRUJ5V7gsqZl2JoXIE4Dq7T6MOkHVoafu7mT84Ri8N8XrwcVgGJakE29m+
BaNJEAd8D0uD/BZBmfNzDKbu6a1pj99x57jipofuaQ3d/U9QsWlI04VMEhCxHGq3GbtYd+Hzcv9r
zcxPdRi4gYA5Fvwb+ZLK8zWB742G9abldJ0q7yAzEVBXSXuLKWIEtO3oGcAgpk/DmmXpJ4XuY191
QVaI97kvSJs27f2h2bHnVZtR+4FJcpVAcJPArwlhHp6dYgnlkXVWBV9TNYI/Yh7BdFNUi21c0Shg
IOiNVtmeOshDVicpMffjM6K0svqIvmO/98V4TPooxpXX+FT/jOwXMbqiRp+FvohFG7sjyl8SfZ3q
jMzIeg5fVFighRiSCeZ6YIqbLZ/fUMjVjAZ9DOrjF3XH2YIR2d5JhVgCDgEQhwV3fwZN4ka0FKBi
pTTf9yQ3v3/PduYv3EfACsIHPd2rnrt5QmT+lArByytFRT3UGtetPit0UankixXL6oX/2Go79hNT
KNGxfIJJfkevFPjk+2eXmfJ3AXfMLrdfukIoNj+zX36MTtPf1T8gB9kJWVQa1LYqtKwyHAuhlGAq
hEPoeVlo/CEMgmnDHU6YXHjvOHGvlCMr7FsjQWG7bjRp/G4eLXu+hkMlnTPo/Me2HfjCu2uWnABM
lf0Mi6sHNAfrA6C6p8vVf7grKRRFKBI9wuCyvGD9YNpqvfK4mUdLrWoTNo7UsZigM63P2YQUPijv
sKW79dYzCdHz6/NvLQ2RJtqHnM5RUg+nz69lyo+2WHQKr/1Gs3YHGk7aMJOf9RVUwyhtDfv9xi0I
mZDMZTRHXZJkqkXQ3HElXUoz3TRtVRvPaZoILKoJ9EYNMAUE3kJwntOeHFv5nnXrl/oDgSWlxNUP
FJ7xaXoBNbqqZlbgEbMrpMKKkzXHHUzeC0q6R1rq+eRI572UmIbwlBFDA5TtN7BDADr9VIGdNAcO
9OppfvMNbb2GFhSm4r0rFW7cKmwg9uX22QKng92h/AM1aUsH107KNf9HvdmH/Eh9eVNDpIABL/43
D/kmXgBhOgcfDerDqJUOmIzDlBiO+iWZMZeuM4sAUU2woUTeVAWOgajJc1ClN+wExwKjsDJIjQle
BkJ0L2kB3KUa739gehgK2SjUEfZsQ9Ls+9NrRlXx5/6No8G8d9Vdre1mSrHsPVDM+IdRusTfGyTx
n7Qea0JtIoBfCz4YWslV25ATcHWP4yecOosu1PSY7Me3s+KmpU06yQWkc/kOsCz+Ci9iS9pQTarQ
tCji2sP6EFq5Ht5bqmHfGOMfLcgp1R/bQL9UTxRTfwpea7WIGg9YTnfqjg4X2MDxePGACeFfeQYX
XbpZwZbup20ykQnr/k/rdT20A8wD4JRpV0iPXwJa4HZUX4jKvmlPfKZfdcb2YDJ6HL0xpMjW0bkK
JaDmgLdBJv3RjHScQ/SnEiPu1RJAJeE1cAyQZ2PPEBdUOZ4t6MJ20jyg1GAblAK6S4LekJpOBtJD
9QT/YwKGPCB+FXDlKYOibkabUZUBItozpZPfOerrcrwdYDOBXpE5DQqo5n0lhZWbokY2iu8wbbnV
KNPWk3hiMeypyeMOi+lTWnwPyvP3XXDrbojg0ly6GyGZ9y8ooWuDAMegvL4u/qJf4iF44t+NJ1z3
6w2DwRP9DfNfwXFRZq8uSt398xOiu1tYuoekmubm5zXKEN9Rtb9dXIDK53+CwvCx8zv7G/zF1+bf
OfjHnp3viAuGpeENgtqo3N+MfnfcR1GV2eYxvVF4V3dWFOpDW9fyDYOwzLwxhhmyNeiIF5NT6wOA
SIfiHbQPGmZIe+wBEheb/56L6/feF7Mf6c4wEbTA4yui8vAIkOKh8UlvfB+dGIVcpLn8EqHzNKFH
3zpN9in0xu4RWOVbhe3e3KeFTrW9/o4OpLyVNnJ7SyoW+wckFotldfZgO8cf7Gov7zz+fvugATPe
N/+dgn8pCLj64fXrlUuZ0WYiFJOO8dE9jRGrQifis/XS8Fz+oaTxzsqXY/QofhErqR5rJYLvG1jK
0uyxGuzzTPN2Yjb/f0eI8jfeH8McQ0aeOnkm00Cc2EKGmiupQN0fCQUCGlhXTBWAmt++7aDdlWiU
7Yjdd53ccJvkhsyCKwV5vGTr35CxH/2v5oX5OJQN6kUI4jvUTb/hBdAVKhxhk0Bhn7LbGFd8GG3J
T0LabQcAv8faF6atNNqAVNb/oTJAIYJBL7nGbXCuQ/LqXg7h7/oINzrZj745GJ0jOC4sL4HD6HH6
REI02o/goK5e0PUgEc0zQHM3ODJ7AiIsFJBjo0iQWBox6Izu2T74qsjehphU7fwNLuFuVGLNcPn5
mVKj+bdz72WNDsBiv3pqvw+mELHbfyNSjU0NAd+f8W9aaV4G+9k7pD7Insm1XgyfZqdGtVFJP6jT
PqGfZNL/jHrNxckKx/CFcv5jQFd0kA21+Kmv2BldQP/gqf5aNBrIiTjNtjCMLe/p6A5v1zGSkTDi
/lRNZJNw2H6mxRSrSTXNcX9Uz4BPocvJT7P02jrLY5PjVCs1FpXpV5JLS8O/W+3KqZVjggAn6pXl
2vaLKJe6MrnRb7CZfEyZCDi/IrFCK4OhACeuhQogT6O8yq+Po49XVZn+0I+FKD9+6SmB8GblikQA
E4EmJ4pUvx0UNVENX8EXh4eC3i/hMAomrUr7Bip88LlEjgAXSsaJwEKhuycEPwa5BSI6pymnGYra
46r6E2yTx+6pURpkdOJdF5gV7nF5mhR/gwORCMCV5y31gf7ZCvlX6ykpDYrhA6MNvkNmA6E9UgMo
ztg+gNKtlrKI6ikX6WyikvYevFaiS4PTHx5arRblpPY8oW8jE8WGTL07fXbAsbiXYi+DmgALbz3j
ruYk229W9JD5I6MuonPWeiY2qYaMBlSm8JCdNBaj1L/VWmEI+oML4Edb+Irf1YAcnAIiVSbM9Y1q
syn8lX9Pp4xbFLFhZAwi/QS0BDzJL4GPVFtO1fRMT0AFM8TTACp8158rab6vkpoOrYB8n3JltnhN
pN8RjHs+8hv/6sqpXaJ9bdcVj9I/IZP2HvQ3wLm/60f++IT3e2YGxRQEiTg14G514nUidqjBWyTq
7JzqIAup/WHxR0rVQZZOKp1yIjaIC1dWHP4A5vXVS74NfCjb+NTYxqVOMcm1tzDHISUDtbP1IE+8
mwNy9hs4uVkMnLgVPwpgKV/W+BF1YayOmtViVD96B8i51vUtYjl8A9XC5rF3Ulc33M9UD9j3/PcW
aSmYuyxKdfgy/2xvFvvkJf1sF7sfuMvuniNrDUsNNlpcSx89Y4sy3W6YRtbYxZxb4KMGXctTtbCn
ZiPJCpmnjtIKsTHueBdxtKfPX9F3/cQ6O3Lkm9LfNqGdUvtqIVXJqniPRxR78RRgB58bkEPYGWl3
tKQHSAiIsIvv9NQ6zNVchvFIIfyT276Q6alhTG2NAP08sqgvk1wSFC0SYnaCmLT1nGsrPnhqqHde
HpWiS8uUS3nCCt//AFvlXn7h1MDCIvBRM/Nb8VKkWJQysOXHOJQd0nNlFPL2CRNFsWAPdFWuyJbY
7js8q4xXRM/GbEGm9xWeb5k/XaLNQrk/z5Yb5EmcV5kjV9YqJJRHPXvo7nE2f5vvXDAAdHtyLOXo
IUVTjn4QHYxWgbT1vfEPuQNm8yQvTTVXmHFkJuqBcWOfQxz3mU6XO/1GTT4fV+aoECe3vrvONJMA
iBrZbfGHaBidz/Br8Yn6INNZ0HjZDDYDR5ju+c6V2X5uomsIQzfJdSswmr1QaLLNW/OECqH//DQ9
S6hpI26wm9zin+ZXtG+/jJETgGb/hcajN2zF9xZ7Qh7iW//EVZ1DzMwjM1I9Y4/dln/8gYOMqFf/
Y3oFfINO5LWXg9F86/91C3NMGW/5sqBwPL/xYZVIXckfFAkqYPd+lubOPw1i2vUZ4N+afYRmQQf2
SVhFInLbrjL7zJIzs2KIbgWWcqKr3U/urBQX4j/msJ4zhYJS8xNZJFtgWh6f+2P9VGLia4UGneKD
DGpuH/Gn+QMqhodOJpa4C/ajCjIqbdX74FIj/fAYKi/3R0/sLg7oMbmPDrJdeN6SW8LGr+9fqfBx
ZjgmVEwp6xWU0L1yrvjEtWNnOATshi3FSfUFG1ATBhRUQH6BtWJvYwffCQZsUcBpbuXTUoQBF5PH
xFvBsfz5dQOcDkhEHXwpaUDtOs5TO9rVt9EDaec22gDJEzpY6QA4IDcIX0H47WuH1mMv058Mc/iQ
96W6F+UeCLefOqaI06Ix3McEiY1KVOgg9tk4cAEvC5QfoiuSEtreXB18Iob5Xun9pUP+L1M7AE+T
PMSP3Yf4OD2ucq0dMgNH9oq98u9w01FcIY+ywnX1U8RWHDk9vh0ysD2NpofWNshDK7/cdYUsfESl
1iPz8uJv/PpXuCHKFUp0CMlwKJOEJdTLnqJhE3gmPsRu73tIxYRiitmR3xGFYkqEMdgGL2XQfLmR
yB5MQ22LOugTmNBtet93l8ZjD1Gqzhkhmw7CpqxGuc1Ks9Q2jH8Im/nivLlKZRZTw017+0CzB10m
jOKVSE4n50HVzeWm6PZhO6v0KXY0X8M5EpixrQg7FUVef6MB7EAj0HaXqJQ+P4Oq5CPwS7jQKT1u
Qq1A910CC/2UwZS2iYLpkPXjfZtN0qykmmHSu/tnM1ITe3ZsX9ZMTmIDut0zyShsG+XhCyX1ZBQn
oKaCGBBj8giU44uAhkIzxbaltbb5nE4ZdWOcucwrPKGlrEqnGuK7fhv3XbcNuMj/munVEQBxXuPS
ujYUwyav/WcWpzW16cMhIEqlqk37Fzr1Xyaxe68FANCndg3iHh4HHRGmbPEiqoQZ4AYHhaL0HV9V
Hjw6Q3BHJYp+GxLe5BK7E/7JkiLTmKCaf739Ib//N/mbXJfbIdMdeX2PitBL3SYYQzVhf1ZAZz78
qs4Dt4CxvzloEcQ3L4wFA4OIuLcUZGS+G+eJCagDlaTSl0nkKWJY/uV1vG1MNfaBwXRgBCl7wPmw
y2b+ikC49GKOs01VKV04W7pnyPQoSE3qeonrP9noQVNf1ILAHe3QOtuj54HsIZbjED0wSxyxZwbG
6YnFJCENbrM9HngDmT44LsL1GjFirju3S0LL1knV7oPUXD/HFEn9AXI4wXFkicq6lW6ep4z3lWhm
zzgrwRMSmFz/13ASukRxnglV1vj5h0/iZzwbd8gSFJTIBnQlBAv4iG2saVg1oLhVDauW1DaFY8D8
eqgxKe6hgSW8BYVmJUYd79BRRKbUpFN4TNQkO2Kn7a7QxPiJGf4c/esd6w9opSGGEn3O9nsgDH8M
6VIt5nduNdh6nFd2Sk/cIKt5j2eulBTM8Ybb+iFln1BFoHCPEHrWmOcpWq2252xU491dWRlrzFnr
hChjyS1MhQ6xsgZnXJFtILI5mmKGExwl/snODDqbdNCyvotLLASkzJMDdGQhwSSCMcFZ4dFHeSKW
5iZdMZ0D6rmjz5k6SgUacBt6n38MHnUBHyIb6H78PySGCwxh8zzjNhIVD1bWhwKaf4MgmgiKbP+r
AfnNTguVNxwKsCM7vIk4LPph9IC8Efqs3Cgq+8zeEzmxQX4gpkNPX5+aWVRbwAaLs2WBe2NyVq0B
M0JnAEk3QVkIz6Rc19Jxs34YnTQ0UtGrdTE8u9Rr6KsMPDDSd2Bh93Rs/O8jOTyT7/ysc8Ov5591
qX+dHjASmFFtRZkFmc+XnzbXqYhCKrWUC0Pa6hyjg0LmU11QLV59Uc8TjrvqrWhOeQwQLEw3/T0z
vtFH47azLZuVW0FX0TKC4oV12L3HKNTPH5f7IXntCQEB2FWb/qjOuhxISNJuKpSKk2jEawT+RL7r
abJge2gpUY0uNjl6R0X2x6SE9rJD4V9fGzXQjDAZ+xrL1xDMy585zkHj/dczLC6GJaWzw90kV9/G
RRyQdd4ftmWd+J/crGVJV4A7WDJi1unUhh2mHrZCUuADvya5VzLBYmI+oZ0dAoestE5wZtvF8Utr
GDbC59Ye97BHpoUBFES0X8/vEF6DFlPcW5fWLwnMkUNSPwfbt336kSUw6xseUnigLYY8w5EuSfG5
VKeCStETcl9hWo6Pz1/k4AwQyyNxCnl6Ro1pGwzXfXI2ZzLqqvBsf5x/RHDXFZ6ruScaLUVgNwzg
Q9w61cVpmwqs6o0jsVwqcgISKfqNf/pM9Rn8IYKGNgpjJZBZ+Yav/RKiq4Z5xP6g/fXOs0ZbDRjI
F4IXh2ymHuS297hH54v2GoTSBkoxLKl+aJ+Wkx8oHjKGdvXSX3ggEJi8d/d9QDzpey481f/G4w67
vkPMIHzU/gncWrCMgtqpnOze8E0VckhU6N7TjxcndVR64CYKxVrFEk+uxtyewmwXP3bKqHAFlVHp
FWW75ePgAiAGacLK6GjB/Yrc6uChd4FohPPuPA2qFyoDthft2W3ifwhyUZdyFK5O5kCpBMNFgXXu
MBjKU1RpQAKOcXITvn1XspA7cMf/Ww0rBf/WVji3HXnC5/W2U+13mk0qu/jrCgTsbf/9CKGDflQr
l5CZbaHFX2qbIRSyr9ptCQVleFvmCDp5weeYv7Q+09xM7S/I23WiyvQhuM4300P9PSw0xpusLm2z
qZr+rD6CdgSY27K2FdhC1iyQc/dH6XX1RhPirRIisxFmhIC7K2FqKY14fK9sBfUSjtFjHx3hLX+x
Bcu4kbpFGx0rGKyV8GrIfNG5RSBAm7KDIJTWRfNvZ0dHYC8nUZ1DpY5j622lBTNoWPWwGTem01/x
Pdk1ApOazYLJm5679x1RMf1KsuZeIfid2Qmt4sIHYBCwdZSBaRLGbjEo9HQPGI9GR3BybxEIbiog
nCz1V6D67FpjJcA3tUR1W3o+JJSkbV9csx6kjF8AzIxWtp1GG4SJtJGEHGhtnGk2XILoESQ6AnOC
Qfo6QdiJepA5KDP30LUdwL54AhWK4qENFU7D4F8ATSOdp0l9kKxWLMUb5F6aqJBUJI7gccTgGpta
sgGKN0/hxlP7oW3t6o2Ex2LrKA+IdcCa49xI+i+gbPVKohfu0Fo8P1ioOfMX4KlYPbJEQD0xrr5Y
/dOdEExqQ0fMQOXh0Fylv2X7jcETTIfmA5Rx1S3qAZdo8s3xUEIq5t3/8XReS4pjSxT9IiJkEIhX
eYT3FC8EViCMBBLIfP1dSU/c6Ojp6eoqQO6czJ3bsLvx2U9T/kvNxBIuFcdovxcKIpGlISWHbMov
PsNeihXELXAc/mvbHDLQpab5CUSIdxHNhNyPaBeDJqRC2cZir4v2H94li7PjdU/cVwTDMOzDMmHo
7qBfMdcIF+UgdMVrQKK5ZdbD2YdyjfjWXq1M3DZkKPugJVkwXJXRDdJ3ZpQE0rGQyPVV3R2j2Z84
T7whyuWnW5OMh72zIxKGfEnoN1w4uaTivSLB9Oax48qYzT8hUo0pV3LAUobr0/cKzSqfklh0HiDh
IQhX77f3PhDKIIrHzxiYUwg1MlGT+0oOGxU2B8z0jp+QFxYZCodwGlMbUJ3+9s6TPFZjVPI8JQPA
TSTZDMoY6Ms8NGKLRT8Pr4gKs20B6jFRZHon4z8Bbvnw8trAoS7/i1sk4OzH0kn1YDt7wA6SPq/l
SnffQ/UJAgQfZypN7s8zYbBmdwR2A4wDDSTWFYRHqODcB0AmcCk20HDgoUu9JR8GmYUrf8pDOYLc
02P7CdAuyg6GOAC3ioU922FmsKM9ZH8KJqQj/Eaqx8kEPJOPZvWOhUUveD5O+IC6pfmSm44KClhQ
2lGEIWxn8sIC7awLnP5KjCKWik8/JloS+XRS54J4L2XuK7ejsGnNkEIN5tb+AT8HqFNepf1DQgee
R53Pfdm1fH81FtrI7Z/saY6nPAW/vIzc0xdoC4ILXewRd7k0bwy4qAS2EJE4HVdhMSD86OMkIMuM
zDRxmQLNwyow9Pj3Jw+LAGf7Tc2nkkgFSpBM8DoPGJcPIPAbcOyI5+lFyQsQIcTw0WBEsYH6CxFd
b8II7wfgAVc6NHJs4bSdmK1xkmQ8LSiCVCU1YEARNoIlckjUIb1fCyptL4UUg23KOUFtL3NZcX5V
UI/k714gvezyJ3GUModHUDAuqQAzAKgP8JYCqASSaDX6IMC8r7y7vL9cORHpaVa4ZRL5cw7BGJRf
MpeWXaKxuEE20/2xP6XYNLmPqH+swW/l9i11AjtgBXlDHg8hQRz4u5Q02NHzVfEbfDGO3nrbQMbh
ENX6tg0ELreFHL3AwYIwCYlKaiwRywmH60K0iWB85YhAG1Abw4JplcHHEsTs7UTLSxfbTVp0qryl
QKYS9QNOwnIqIMCPoIMEQchJeD/TBMgvWd/kpuL2F+z31/9xDz0wbKC/gFB+QU0hD5sYNArMJPBK
TirI8tGL9qIeZXewegNv0LU8/7DtNwkUYzMS4zShc6FlEekAnOPFnGfp37yTc5U7GFZt5Ja0VUqw
z4ASny6CNVzItPSaU60gMQodfoNpNnQq1pGfoXF4QXYo/SR6eVLVxPdNWIdsAOKpJC64GKyLEg4S
wLz15G+wikhahCDAai+rCHoIYQfAiWJJR5EjzYQ0n0L5ijgb4nGOPFI++r+ZBf8IT2pFVQ9rKDuR
LgUveLRn45HCAn82tg48cf9V/6/FfSQyiX/sbnA6tqEvw3c8Kh9uNXhiHIvF3iKfzeVcANMoNrul
tKL/LoVQM8WrcC/xWBIRneMpIY2e+LYLzUyIo/9+yd+EFdpesTnJN3HqKGjTmVw5zip//yfTmHd5
W1J1ftklbI/yL3A35A/+wlxLIqbll8q5l9OBgRwPrbRu9FghtSFEtB+NDvKZXAfKY1faIRlBURVQ
NXNKRzJCl1+yT9NYyaV8zn5n5fdG0vTyNTo7oe7/3h1QglNPXVDv/2Nhyd/lR2X4zoHT88rLECpo
C6yNJSI8rxuDBPlkcnsloCDCAROfYYpU+HKCsfwrbcXoQ1CSvIeDBMZizCgxFUQZySFwF0xPeXAS
cWlOBlpr3J6KU3VD5rLcbdGiPZSuHWRCONC9bxBB2zcdMSjEpo7unuk+74PD/fSfUzBTR/p/jV4O
8jOeDwipxGutI0RD6qfpv3sJTGYBt2zC8XDRRJqbLQRT+EcPkvEw0wrOu5x/ucpyCf/RieS7OG5u
LerzX8MpZ0qkUDrxogJ1yXmXr8n2RVS7e+I5kHMjD6BQ6zhuVnFPgN/jHRSNcdKSLaPLtZJLwHHT
Csxks5ef48ziCiLngh6FM3nCy5knSK7flMqL0+7JyZGnSYLlZMeUiAyeI74C0MMLcIFsPgOfiK4C
nh7/FVznp67g2DNUEnJ0PAgc6b//kztSpBFyHua8OVoB3hqvcrkWnB3OvtifyIWTSkUI6phq/ILH
MS7n8/yf6cknkJM4ZRwghOj/3hb8j5+XQl/ukQ6vJzUGHpE94qyECHPli0Ih/SF6bf4Xd04pjfiN
9R0oHt8jnnIcM1+Qo6ae+b0g/wyBS24Vue24WaiG+HdeXE5pwp/cBqxHvDH+dua49dMW/G5a/okf
oUcDIqTEmcKh51C+K7lqUrU9eFM5MDmlQA97MCiu+8sX6ilTN6puuUfkKea0/ruVuDq/c8cyCL9F
GM9iDCIlmNRnz0BSmlNXmJ5iGAbRbtKaqRCYRRl7hY/0s02Eq9m2b3gZs+01Scd4rPUBCYS/L7fQ
iaIp4wXllMhJ+508+yAYaOaVkwz6579vFWe/6EcaxUiUc8sOysEKDMrZti8/jqeNuIHfJhdQDFPk
iDl2htx1MIUZQ0mJV68oV0VpwDSeEPaxWN0IcYv6pO234Za06awqT7X1UCU+RPLDJZPc8KO5dEYJ
m/aHef9bJGTCA5NfwosQBawkgrf9AsbCg5f4umooHB5RB8MElJbq42RQcTzIPJ685IsAln/x6FKz
/1VEqbR9IX5G8/tO8Qxc1KSgL9DkCmdSbPVUIlok3vzRlbIKMqGTdLcjtaJbky+bsL9esMjED05k
ypQMMBm3I3lhOSwJZa85MAgok+ey2YFCWXjV2vDNUWMgfMx/1MSMgkV4DVLhTw10p18qdTTN/oP0
9vbABFok70Xi334ngCok6uoD6hGSXbzGQhuJ+E5+Rq4epB0uvb4pp7Ade8W4s6uHTzE4vqwMJPBt
LuChzRVtERoK/xK2njKO97ARmnwh7aWx/BtIw4NrzRX3DSyVheO5ncslTgj/+IehibcoCIhk/cra
Jxtq7Kk4ugrRmt5Q9FNsh+Chulc7MaESMEHWH3c7IeiI3k6j4QMzxC1eMG3Raka9Eq7CdWj6g4wV
7KcWY02RVVQI9HfqXxXavLasmbaxv/JbqLzS7b1Q1sl4WujxshcJWVxM4dkq59yX0He+7CmCMcjv
9jDmOf1XQLBODsRgrex9V8SCsEteN7JeS7T0Z0A/KpmFEvh748GG7skZIQNO+Oq0kEJ/xB8IRZFo
02SBIvbVFldTnhbObQqHUuvWSG1I8SHURiwhhQ8Ii9HBF/WJq0HHjleypjVsmSJ8eczhPj5XdGLX
rsHNBHRDP6XwA9C7ubDyXvz8FfIL/CnW0vaQEFO2SFmQpNCayoVKXXkbudYZt+RlWHi1D2ddIBhx
1Ct5HJt0c1Lwyl0rOSZC2o343Iw1HCwMxfsMdIZbhZ6QBZivRD8+jtwdec9g29W4S2jrWLNY8fFM
xbQX7rtkZDPW+O0oDzY9AlU4qQLUsQv9CrGM6y0FLIwFupDNLWRL4vhpQaTaYEEUOr7iirhx1FnJ
EkmY2VIPGPxLpma/uXgSSPIr9sLtX72CrE7CQW019iI6FAfXFnvai+KrZYsIgH1SdjJyF/Fhll0W
xsqLulPOG+srR/JCVP9ijf8yaBIbqZYsaV0EJZK+xy3JutZylNEzUFAoiJlDh6slVcyX7KG2i1cZ
LgnNOUgNeR9tDJLryNLGeWTJ12UZ/faEsggYSGgFaRT8jHDltTGXBGjMcJXR+IkvSEVKpTHVgA+4
UqsvL9KA7Rhxd5HijM1vMrnhvX5FR9ImhkRCVAi4QQE976wwLpT5suF9GY2CjbCpoHgpXpSbjyAl
3CPvPscG7vB5N5sa/czqkiInwzZQbvQWObjl2BiqcIBRDQOYxyNTwCSeC0BVdhCSS6Dzagz16UAW
ccNW2W4SIGqbycrFaZDUNEQM0a8nWeamuDEJ+lmq9oWCE8P1JNzOSd2e18Fh9YH597CfsxL3aTGi
1X2czmT36Lc89xANAA9A9b+s7OPP4QEpQzm3E/cOmmzr01Jxn3jwwzxz0uXnzqLbMSzzHSTrhm8G
ZIxpGBD0M69wFpfJ9ufxgjMMhkqwHDO0LtF4a8XBZdIZb12iCu5+uTBh+pIJAMRm4Fu6wET8h3lj
sBlhRQ5z3H+fyAibSfhVETQD3KKmUHGZSGvTo0QJqONqtWW2/sSXHaMfnII6f7w5cpbBogSA+KzS
hcIp6Wr7+0J7WGFzzX5mP/1sH7sm72yM4xAHKzDVfjqpem//uxAXmxMYLLYyutcCo96/cqvoPXr8
cT+RJlHwZ+oVvQt0UnyCbqPn5gvTeNS/4YFQLktdcsc0Bfe90r1Ek7IeaeuWdRm2Dgm7/jyL/KRD
77odNkl52s6MumG96ewIz2we73AJk4tVN8afrekqsEaRAMP1xCmWhDa8B5p5aB4u9eapdFXx8iif
55wv23Vl6RUe+s1D1ghziSGTYLPXxOe7Vg8dJ/BctzrqpAFHYwdMgSoR3mpl314DyJnxLXjm/RLW
VETp2H1SdSejV996XRxeo3FpWco7yAvnDRD87rZMX61GCswARlVMyo1DTBFquC+U5f26HnQGD1o4
A1i3ibUanmfLt+ElF/m0OCLoEyoLKA71WIX+FnlKTx2kw+1IY6RdOI0q0NQVucrdyLSFfKe8vFbb
jrbu9W7pByj7tDkJI2GMImHJJJMLc205TQE/j+ihsvP7OT0byNEP5fQqz4LZdh9JP0Vn+LC0wi4+
fwRq0YSJa/XdnD9N70MYHbaMmFYOisLOV8Rkp4pQYl+FDarNygXo4yenJ2cNa7oJkSXJgoSk3q0Q
D1B0ERCWzw0s+/1yOjbnETkc8XB6cVrVGhXL16QwGh9kkynb1iFBZPqxyok6ZJ2psKyDJU20m4bu
WgXLwqirsN60czSWHJBUrPvut3YiyjPF6rz85rfL9OPdu1N8sHlcKUs5ycoBjxbbqK2UI4Exu7pN
oJi+V8/rqBrj+6u6sWLb0Z+6e2t+iSkAZcYYe1G7E0oeHr6aC141iv0aE5fGIqN3ixYtSBcshMGp
xThrfq/cCxni6SyjSHZAaiCiQrIlqMoNO0tszpTg9p40R/X0C9NR8VkrDJfFieHet4d/OGNStmQV
Q9O2HibHHZEqddtJuc5SeCkjfdDpIJHN+o9x8+GZDedDntbobjufZ9AaHs22ZeNTVazse2JPitVn
X/Uio3sPn9lYXSRK3zCc/PRpdhMSCUyrCt5Nq4LEWpKf47z9EvVWk2qakZqrAZKM7gxLBveyO6us
IN3omqdWofb13jf/U3hR5NyeqBkWCbzCsOhnb6cx2UEL16x0aD8pDky7NmfbyHnAl6IcZqvDYJcC
oGWZmuMmhptsR1Xc72AL8LE1tlJ4L+916hZYaay++wvjZOwOMQZVZlEXPfLuevj02/7jY3O7KH/K
MfrYJOmNC5h768sUS5BQrvTTUbhMJ9F1I5LwCiTIKTcN6LZC40ZzhgEb9Fc6i+3RZPZ8m8M19u7h
NnVvzBIxkMknu2LEqAw8KUfdtGXxZfWwhq7Fx9chV4/uYXN1dRqFdUOb1bRqNJT79IPXXskpA8k/
3zMrfi/pHerN9zHL9XkMySZUd0/uw94T+kf4Gr93ZasXdeeau3ntYg2597wz7JC29FxhbhQHJYKN
jPltP02kV/gwKCLwUnO09a11UCrvMvxI1OmQ1eYVY7hH7g7LUuuQ5v1a9W9lr/06ZK9B9e4m20FL
6z9bPXPUbO+hm3/zqXJQH270ILxbt00ybTpD5UsXkIfN54h3Zc3LjENrG2YZ4GFnpnVG32T8ZIvX
LH6QNkWdGP6lMTYmzbv96ssS8/Df5zReGUCWj9ekyomsVX0jPTzbTgSrHRnKQelIbsoG5Qxk12fF
yftaatZm5OoVqhMz69TrgYoqSJ2YL2RTlbm7E4Rj65Nc51m+LrLmoe6sjEfqNWdPFK2dQaz86fA4
00Oaiaorah46z6tDE4JL+XOugPgV4xsHyPh5oXQzSLRbW/m4Fe3HnTEVTfh1kkBi6NZTc45UCPxs
SBcJs4aw3T2861UbShRxZOPmOGMgjPkogS3S0Z9YsKi0pMcs0WRKVIKgLKLAf//pjgToGQFFDvBn
tzsFAMdaGK/EkB1U6F4zYOHZAo4Ym7zuMjjxNVQQIS5vDHMwVvw34J6hWAnvrpjAhWhoUOAHMsOU
jDS2myVjO7GvFZWHaI6QCdK3mq6DBGs2wXgXZ+QUxyA2dQtj8SHjhchzcCdjWPInbDMZ283OATD6
sjdhiF8xhIY05QrrVzx4YP3PxERQ9Dr4GsnEwssxsZRkE/mAHIOod4S0tpVporydyDiaa5rcfgfp
kuzy0o0+vv91rmy+elifeahw9eGr72XM0BdQ1L1MFZplk23Xaq0zTvHTLUEi7pYETSk8e8t7MPwO
P8d8moJULT9IW672A5v3Za0GHVgpsWfAbyK5qOPVRUCREtNQ3BwqhsqKJ6ldvqwIln7LThcRMDx3
KCUibRpXMGIntgzDVig5Yz9TsYViNWxyLYCweNF9BdIxUHnmVxQw+G/0cx6el51+rdhwH0wJ4bxi
oDhK+3eCEPk38mYGxsVKKt7TeR+2OL7wc2nHiuhx0K0jg35b7Zv3UXy+QnATIkvUOHEXCUXL/5xH
8ddynh3fWGM2hKao1dcxSsByh+PhCVy9nijOexXMiJ4htN/IzYmqXF8ZwkC+uVsf0y4hHJ1JuNnm
U/XW7xjTyxgDmxoa8du6Td8sjC8ya4GTBnXb0pso7b57IpSqhgu1yRyQkD6+0Nv+3VbGfLugrHGq
TedKj3ydvrgya+xtWCStY6Oft32lt8inLQ8zdarMigYc4xuvMzfoCsDYVbt99V8f4Ohgq7q9eHAj
I+ZozJMgoSu4djlHTchRD4YoZ8Q41ov7qc+CkG9Qq0azy+BZ+q3KSag1A0zNFOgAXyG1mAwsbshy
DJx6YJBgUNbPOHbM70IQePuxa92Cpq9Bq0DqU+zVv/v6yjyGVe1QHqB6XHJf/xCRdcmClmEhqcCL
gN7ZADxeMK+AAwooloc5Yqp5p39vWmb1IxWy7pu4gKJM6IxaPCDwg6zrrGzZlMsNSkndUv+2bsle
RIQWQsO2zSVB+t48p+Ni+lngn8LInsHc6+Hk27Be34ZbxLT2Xvfe7FKeHmRNgD4Kab+xrvBXeLIA
LlNQB6/pls3ASJ26Z41uJ0yBj9+21YBG2rQ8YohhdQrHh3JAH5cgWdxN8LJ0noGhoBQ0XkwMj/cF
m1ex3+pBpVh2O/btSNgVFk599A8QRdwztNLpxW9fnTK1Coajp3b3EjvtptOa1rGrN7pl240HnW57
fMyovPBDIvMISZXQXj+sYfB89nFk5wODyWuvJL3uZH+IxqKpWQXV/vFylR5EXxTU3oOKG/TQhzsL
g69wv6snn8ZjVkIgImSxK5nYqUvB1gLoktDT5s3JBox4csv77vfUgmriPGF12O+UjtNTy1Fj0aJg
QGqrWU3kVA9WkS9XIHJeFBqZU6A+uq/umv84vmtXPRsVYZjss8QCj9Stq20HdYIIGLHxiChkhKbZ
AfHpsdXvlC6+MabU49H4BaRF5MVlyE5a+5XKWqx9/BjKP3j2IV02Xw40i1avhb+5/cGIA5LIy9Y0
B79B046O3wwycFhZj9HF1W8WlBfcPVXOGw9HxSr/Afb1m6sngvQFS1sJNGRxkSKIxjFKzKANtVmS
/+r5t7+Fduips4a3ZRCUOM2H1aycGJLvpMmdL88HHPDGSPW+xKD03xBskNTE8ypMyUhUSd6qeZKG
W9rHKbx8csMzv9yrc0OzahwoDuamQIVz6bcWHZg1ufjutqAhNy2uXXNVBT1u/F47d7YovAelLopP
Tr/LItwLW6YX0haaoLPeg+Sricn4mYk2lDJl8+4wpL/kIC+tZSnRrv22bifTAub27YVf6ncx+06K
brPf7DW/1EFYM2PMCNQMX7VtjcoAG1Iw1xSZIiG5Jntbwvj+0GbfIDsDpaGhzj/rFMHS5Nbwgd2v
L+ukAWhgHw72rZRgAFppfUpL4TZi2jAD/UcJ9Qz6t+51LmhJIf6TpEiH+aLZ393JvdjikVFR69ud
JzelCnilh9uP/deYVO9An6iw2dGt2aYuwSzq2y6Yw2bjG3pjXJdgdPjflboyVDdlu0PpQPD8+IVI
rCA3OOzsoAl/PDYlOgIKg7aoS5z3UVlu/ay23t3LX3kUzz1lFLeslN2S63Uo8c1EiZX7rdLrbIwa
Deev7gJy9cGX9VCBuulz8xLI8q7JvLdLvKyVIFa6fsjYGIj4Pmutm5GfDp+IWiDtcPPdgyub8qdv
tNjgh6Xm3xFEZJNCd8pBMbtQuvFsdexn7aZD41SjhZx+d2Se4fPGE3dqvSgeyo1ti3SvryAw42yQ
0T3bTvXU6oxfMxXtDGYSjVsQTxOnDYbztC6JzUhJwQGSb09GOIo71ObXEUv+6XOMpyn1xLuicsjA
fbu3LKD4xf+DdS9s9uNNPtAXVA30G/FQawfVNrw8fTDutmTO8pAbIJSGq2Isng7Y4LkxhSa/aO5Z
8UABrsiAMV6j1bnQhXNDI267hDq1JcmJcIMc9e+y4Ohmxf6L81nDui8eo2NGhHxQgICisULQlTuv
ZTQt5zUyI2369LUnlZP6d3WaKz7jMEot7h/R1roQd2IMUgtLi9hC6LQHHOssUZw6s8Ld33tX29r6
wgi4wQAAP4ThsOnFEZydD0we3CHpRMA2yJt06C7eFv9kJtbQKHbpTmGSf+snH3xLzS1FB7eJ13jf
rK0wwAEtcGnisrAWZd1FcXw4VKZX/JyvKxT6ubcdQCOccPyb6BY2N9Hbe0HL816AlTHPkP9JnBrr
B9VVYZVYLwSyCZwKBAuQDKyA3eTBVtoOc9ONNW+CEyaHKHL/uESzsZ0esSmObQWQQLZRzjcn0ALU
AsQ6weTzKNP5wuzqFfsnM0SrwXxm0KxZBVoNJ9SAlwirOEkR+hpV3JwLA2RuNlNWN4o5lslzwwl6
R6ge0Mv2wiMRwB6+2LoNb1c+TuyizmifFh/W5NOnu4XMzYoB6wFVo5WXwGVNOKclBe4L74J4w5tM
EcTJqWFa0ONlfvI8qX8jynioml77xKVLB5FHPo9ou5DB+Ah5hVXSe/UaR4iYD2sC0PaxOskmN+wa
A9MtHSOX8EWfXVf+uTNeZgE+LotLl3IQXJDYzRvqfLAerDteHovPHzdx44FfVgkaro2Es6fXAMHV
H/FW9CPj2iqaEljJjJVEqidwPHPr+eiLd9RUvGzyDJIytMHLgDZd3C/Sswxx3tBfN3plX0ybXe4b
tixaz7/t6Lmj6GTHOmsO92oDAb195e47qCZa+7xN/zysRJWuz+sl3DKzJ42Csg+K3lms16mwW8PH
Cmv82H6WXmFfCULFi4s6twYfJUy0AaL9nFO1qsBakPMLskyRqfMeVrRaUpKj0aJHsh+Jc2wcJzFV
q/002IGo4iez66hk1ZcnAL97Fp3bCBNWD+hFvNZNrjE8k9F51tpj9B0PCMwluf3mIN9ObW11g7Ar
LOJZfLrjP9pgO4VRBUEFOcwdNYL1/too3fZdwK3bRKyYFMg1Vj7fNM/PMTIFCB98b9M3JHNSGMxf
B844/0GQnCDtP75qS2OkaikdiU4W4lQBoxhJeT+j3er39JbQbM4XXD5E9c2rzVA9ou3FyWDXsdL5
gLfvkCQqJnPCzDf9eK4ikVirur2p3H2dU6d2+bTwphLVT/s5/I50SBewLtfO7W0tL34Qn2BFKRYV
N24vV75R1LTFcPQZ6CsKLeoJB5mYCq8b+ZrR/aBL1QZLWhkKAq7CsvPF3MeB3bSYvSjxzlj7M/9b
KCZ28FfnjZyryO1F7MahZBbIYzmj5gqbvVlwCWeXDy1p0GmwsqLTghJFUAwOQX2APm7EfPl7+L5u
ukRb/lefgXsoi4JewwN77nZGBnKj+vcYNEZtpFluTsklvWXDH2bHFxBO/XAYeAq1CuV0CIWSSMAM
WgGjakLqFeErePNKFAAM8XJ43qKJTMU0oTuNfPr9ixh/RydcSJQ7vLUfbe10zR2elsaw1YAvQqAc
hEs6Adnvx9q8+MvEE6n62HRv3cubGUuRDmD7S9bX4S8sS6fIMSq+TN+kmUjQ1o2QncjG+d23A/xx
XPe9HOIJEgKaS46V5gx52A7qkEqJkY31Z5yv8/4WVtnAYOZwmz/AJDMeREA2XD/mBEKAOb0YmtOn
UzCijCekQOB/Vk/3+3WNdr/qQTGsTTeFxuSUoKWn5500iXrTCBttpwPN1919uuKuTJvqsM6x4MnT
Q+PMXny3S0aoOGM5JorkArpiwuNquc11qYV/7LG7N0b3mLscTTsJ1HAVEWDTodBqbKgvft+bAAgK
8VhzbtRI5+IT3mv37/qHM0nCyaiX4a7FrYFbvYj4voyayj4BAXseV7CFBUCuz5bSe8N4N9d/oGB4
69wt5VCy2VMA9GkbqWsezqdLS3sIZRgya7HNuCp12ZB+8o1sqmH1NNMzhWJPcfwTBa6JvV2/LLWv
uJvizLNyG+o8FOj9ZNVpw+MDOiUJ5JxC4xrTiKamewlrzcvNPnjCB7I2i5mdkHN9XS92jbOiWa+x
LiYms2r/Pm0hvAWNcWMsamrCaVXXkBAyHkIg4quvDZOgQ4TznD5RMhYm2yH9c+kv/pjRAiqxXxED
7MYj+DJdJkxQE8A+0UpC+lWNEJgqiV3/AX7v5KkLHW06mjNyZEzJZO19YbGgtU/bfgvpBgnvuOfw
EEOVaEJAf+BlJiPgGPjBvuIjYOPMcXifW2TWSWVFtUJUvYYPFAYPVl67F5AseCYXv+gyVcOM5jMf
iqgx4BT4R328fSMDOc92V0pEHUCLsjDMb1Zz/4K7bwMmsyT4NxiJT0J8e5RRs0KiFwwCUagro6vz
pQNzPzQDFDhFx3ez8YJbQuoo2hYdfiXLkXgLfSx0fM+lMfGpdquDQWvdoYrR1mS18cOU+APZfHKS
pS5hdvVejtKFG/MFgOPgh90xFMk/PdRN0Eonmeff6R9Pga7RwiXID0xn+BnPtOA7ye3hJTDO4gwf
4UfCNUU4f4aBUDkUpxRu3fNlk4wIY+C5HUaQHJbcgzQAyXvQANe02vneZMX3MeWBvwIO8bX+Xo2B
+MKnpoPjwXc6e05mzYyVFGDJj1u8aiFhLaNzwf1wPPa20Uj/uEuEnZ35sTK9ZG/ImY6ZTjdFvL+s
j+uKwkIIsNyQY3kOQTKuPcQ+H4ifcge3aG2eXUwAyPd1J6bdQolqlQILiDB3BuB9o88nUkHi7iCP
kFPqaso0jxCsVmx4a+MRfjEos2kHqNTTSb3Qb26oNVh6LtZjdv7sW9Ote1uVY+Auo/f1lPCx7GCm
UbAo0keWf6W/E9wyX1K0tG8wYUrcGKwrHlQoHZ975rWJTNnl9vyc2F9BJSK7YMPHwkPIkWharKKw
aHrRyRFmm8OiuIYPeqj5tlt8ubBfWN/i0naDE5lEKHPM8+fpbpLaGsRr3anxm+2jgO5H+GNqridE
ywQmp1C/jcRlFkOGJ8oBirP5G9UCEzGnibDHsP1nsCrW/Tt76eQyZCUzrQsqAG/YBFd4Ob4BR0XM
tuBrekIuif/gWs4zfw7pSh5Nq9XwG0QGC/UKCgF5FpTUbRjihQ+DuSpwMmkVYSnzY+w3HlZXZcea
54Iov6KQoRqJogdl3OrjmEpkIODvKHa8YiGkvuuEGfb8OSPfq7YeG0oDHD+s5xc+brFMP+EG0md3
/hqwqXt5Hyzw62AHQEnxdIuaWHT9wt8/V6TlQtQ2AaLWr7MQm2/DzagaIjfgEwOCtSAXhgnQBBdE
d0abF2R9wa16uB/s9VU6u8/uIIjpjE9BqIWwK+sG9DGEwzM221u3A8gwLly98jrWG98zrLNxHLij
vhZYCkHhlPLqMwGDQASsOWnmdBgMtqyNIaVSp+clkb3HI5lKhGN0ALGsURdpE6CQNfiFGQqdWFxS
uT9FzqcsuAKQBU2WQygDdrHgbsLdiU+DZpNpCS/786UW4gc809O07E33cn+pFt85F10rh/K7Fe+O
N2VaeIJGiPb1xwgC17LTEffa5kG2srpnqiQB5ZjK+49JSsZAC5m8rsAN+hJjaz0hTOX8+T2KFhT/
GCaFdoLxAHrJ4hFuz9SSVxcTGwxTAqXGWZ9bp4rhfJiF7XW9kmnu3Uu5+qPspCR2UVpNOa9CTwoY
Rg/SvXD5hKmJ9U2vY3FhN8yS7jNWvKncmXfny90BbPs91mhqFRxA7BxZJUICkRboc8N5Y34gbg1K
eN3dL+7FcKm2Npc/hdX5DbfJ3DFcyabAlF8+/bZ0kmmDQdDX32I+k7sjnecrPjSAJBUHIBJ+JFxd
akoaENCLO1+nyLZTuBNWDgYEcMen2ct9A/XCecVsZAkjdaijMEJpWsopiSosETrAqWZfDfvU7Db/
oBGNJIakOO3jwz7ZCG+bHPfCZkSNsQ7OxZDnhCIXlngNfk/ain1wsGByMPxFqY4fa5CYtlt+PD5E
g8f3KxNsGRIn9N29eD+NTp13j1qxvbWhZQOoiqf9hzQAhghsfVx6vFIhb9De2RqDA5EK8uXuK9zj
bRoFt8jiJDlFw9001u8uMHTa8TvUGU3iq3g3q43HLvoNRFfhXoMis/hMcCn5a1ijV6ixtri0NuOE
K+ML137DWrajc6AR2cxHj41wyRQe/59qOBJCLiZeDRRDwNWi2M4S7rQSLHXGPJVWpY01BsfC2YbX
6zxOGfaktw56oyl0mvE1cpUZHMojslyqcPiJsLneTj8a50u36sdWZ4mPQSOxt/vr3dahPTqJV1zB
3jRYU9zSE9NT+rcxznVWumS8PuhbuxkbSUfAR1pg1ISINWmmJ8PHUb0T/2gGswxPzpbd2t+ccGsy
zrqt6f8BIylcn/6XdC+27lvL/+UvXb3biIFpBGZggwsh5fPpDJzbetGm4msyCNPPFWkUFJiUDpkk
RZQNd4gBxrBDXf3pmtS3KYZsWFWHT8X9TrJRM/igQ7GbsCgBoM7H+g+gHu1ao/u4sQcTv+Eu6kHY
ru1r5mCfHolLnwqPQOfAASGq7q4iS3r3HhrRuoNCWmfQ+7TokNnwKy8aR2PzIDFl0CkrCqr2AxfJ
9kTcI78MIQfMidfPBqdMfPfYbwuqcGeVZlOWHNIEKWZUu7Wuao9hWtUNg1cwCXIfjJhG2sU5w/lH
d6nPD1ST4EIqnFwXIgpFjf5ggkhNn8iYUOZxAGW1fZniNwbKA3sFBYAISdph9Lc9JF3AIdEX3qCT
NYVVx3uYQ6RYvWocxW6TLAk+oAr7SPWvY+pv7kvKoVvKhYjWMwV5yIl8MxmWif/JjYdqpTPPQPuL
mwp+AtYNuxvNzlKK3G4jULvG3DiqT3uZhQAjNNjn6+7rrD21PyJt/oqUaDN499M+w+ezMcNHtLUe
qstdbhuL2dun5ZTK6AU4om1SpFfPLhsVlgEodya9yezBUDUmE5iKs8fYzaO52LV3oovLpI57eTOK
9jBhAmx1YCcyhUdeby+ejFfb0YgxIsPE5C/snFUQ+qtFAbhwjkXlfNoWmVr7ZEX7TO3udIIKfEyb
vLrDeOcOyQ9LmHgT0ieRMXho0ir8lhYS6ilXYCDhkgnRGmUaqHNzfN/HpMt83XExzrx+Y9OvErgP
zt8lQ5sJH4Zp+orbmlFuI9wRi5v0h39ombmaYKi7jC4jCwyTW59BAunKJCqAWQ3T6RaqXFBQZlas
BIb7gVWGFZsFc+Wb2kzlybcHbrA+ZCsR4imE6kdhSdAVUkdJ2JKGeDBQcddgRDNFWBhhbqiCucAT
h+THCjK/Pqz5zZ36jXiNKBgaddjvi3z0Sg3M0DfDux8KnFj/6m2nD7n0an8aKGIL0KY/1w1/yNo5
Sp3zPVQHua0vcwjXXvjd3NahCtrkfCfu4j79QBOhyTjqy4dOTiUHJWG18d2paPJQrOstu4Zbg3fW
/uG8RTp3p8EJ/+AhsJDpHC661D9umw7Y3M0TpAfMhotEbSljirMau/dBQHfygEGp8FSTS8Y9bRXM
2r1bSIU1YXUfsenB7umWwCXR7oNHvvucV+4GOiOhfpD7Tq2OXWVWhbzCuiVuhSwv8b/d9/zbzVpe
w/KqIWqB20QPIJ6jpF4JCQlg3zuN2a1xbr+2IQuzvuvzuxk0Dlc8DJfKy2688Z24V7NC6TYLR8Mj
Cz2c+fbub0dTQ5xSmFu4H5YLBItpQdXfo3cQQ7IvMAwV/rqNS1YnKH1Q5XMWHKPUBYsDZP0fTee1
pDgSRNEvIgIveFXJG2TwvBCo8UgY4QRfvyeZ2OidHdONK5Wy0lxjIwYwgSD4nZXcZB+G0N6sQ8jQ
SY1fbX6vdnaHZOpFK6ntiZLfRy3gCLIKMTu4ctz+YCSHd84g2wJJTSq4moUQ3fpOGKFwYXaCKDyP
WDvkgVCPzrdtCthrLujSumpBKNesZoFQfy+4HbMvmiD686mft41SryVz7w4jtaEGcJYLvNCeY6FN
cjiZ+kqYkR+dWxXLwJY3L02QZJAn0pS0OUUR1igZu27I5QH+n4BtBPog8QpDrIcFK46qwzxurp9s
TayE8O6j3k6GagCGPhC938oh+4CEXEDPkW7RzkR+Ioc+wZg8q9yWY8mnMc1aAhuvzI0qmTJ3Aam8
uBkER0EXI46nQ4iB2Uadw8Nqs0MKX/d+VeyUsMZxad24F42DRohQzUGRabgjKQiKBWL+rzUJsK7N
7hPpJpbkaULjWtQBeiP7V5LtCQD5nUY1nU4+qTIVDuTiEYnohRY1WDPCHbP8ET8iuXB/dlyH9BmN
xCkMB3WzCUly3lbHuE6KkWVCh2r4p5MojtM3xZIOs+EGzUL14n52tHpw07/sCFILjnsUT/aFBdph
saDkDqOOL7ZRrzgroG0e/Og9Jhv1HyR8rSDSZruvUPzOKCu8QCRYWtSAZtgo8daRqK9hSsb2CTS9
FlUlAPzlh+32UWi/+vTwe8Zq6ePr/nbW3UEdNvnFw4W1hkJdfdDL7WZuvDmReMQL7G+PG+Xd1cE8
5KMWOjX04kY9r/dMWx9SYTpRVl1pNH9svzteJ3huy9Hu0Mb0w0oWWoNJhUbZDeB3dIZGBzBbaAHZ
ibCP3jAy9SJf2Bk+96oTPc028ml70vOtLEU5+gwyWi2IcrhRPjwhaPyKoyZm04Pn5DlZ5FzS15p1
3QBlFuk4HcyeTsMGVNspkYwN4Sujv4TSU9D+k26PRbk1WuJ9eECAFItdqAGXl9sG75xD+GiJRvrz
bddjekLEbeemlk8Ay7sQ6CBHTVQ4vbOp3Z1FGZDL2z4GcI7XAzNzEAO0oeMknSHh4uPQwEIzwcF9
zWs29QEDze184AwTeKEa/Rgsi0rjNz856aiuyU58rfFzpEN9g+fYQU3lC1vo5N1eRhTipNCJevbi
hgagmAlRex0qiRGGNj0tKGyXWBMwniCztXDyUW12NDc28iEAsYyyE7GGLIZ0oIVHuJ8RaZj6+1+o
iD8TCAgn+mNpLVADAkJjEJD4pAf9rIUamdeRMg9XbV6wTU9QL5glopD6KwhPPWPRouzkMVj6MGCW
L83iL0S0ap1l7NhfOAMzy802M0RsBi18ZGG4HtcoeyIj0NA/YcbzBVYWuYDnXQsx5HDSZCvwZRgz
NpOBhgHMR0P2T9RCJk982Tr+SJhU1F5ZWkglwf3GdfPEIBv2XF/FlG821j/CxNqcp8IuZUbFJ2Od
oYvwzhDUoL0gtAX214mqCgrIUB7FA/o8CkQqdStDbFQLrGjpcWeLdw/FH6+b9VaZPJeQAhF8g9PS
yGSP/dYaeed3iDIoDYUbCCK6J3JRbh96I4QYaKjWiFKan4UTYIVPZYQGtJUrElDC7oPRqjZQAYQn
ILSuF9IR5mdWC0FgxrnvhnUPYvysskJ2xZ1Fj2SZGcOibMQQbv8nqkFVAFKJxr7wgLmlP4wZFsdR
SVRHlkXOHkrQxYIzhRhDkUySQlfJbHohvhoRfRymHR8FZzpCXxKhO5Roqa+g4izCfBQSdXhqajKG
SjB3hG+cx/JnjV+zAuK22HPNQtQjsLpAeFyM1RYRslRfVr02kLQodYX1Ce0ulXNI2gN3qmtWlLMN
Kl4Yp/bDS+nkCElSLhN71nFHeDUwsEdo4mOG0dMWBVH21WX7TzTg97KsCvq9OiclMCtb2mX94XN7
Dpa58WDmxwnRUygOASn7gpw+6JcJy/S3jxvWAQjXP0GMjzJmiJkaOJeB8BJfMW24R+oO+E/u8iyi
69hi2FlZNaaNw5e1g2JjTdbkAZPWEExYeA2E7M4qh7xFcm7ic2+xd58AnvXG8Bjc9qrmVNFhywip
pX8YLGMuBlgR3Uio9zQBKFrls/vy6XtGb00busx+Pu+MUqCqHkIRR2tlrIcnyXDLv3jCjoHyokdg
1lJQc4TA1/RWc9o1Z/kyc4yPsn6dPXtGbUeS0jKAH4IA2d4os0e2j6rpbXxbvEY1mmDzx1oDQHil
c6L53AQPjM8azj2ERQJn+cZ2rYdfl9PMr0PUEgIWXrXZcn4kaMN9rfw3iLaMWDMtkiIpiSqcrnDA
ZJcgOvmH92aGeQw2h8NbOAKKlWKXFi8WyFCi1aPzuW4qPKE+MJlxr6QIIYLxk+KHQcJn0Nd9EUP8
WtEP70XbYx+9PeIresS0NqBw54yn7lZncKX46pBti59iw78jOo7Rh48jLRDT9DYeQcNCQWYj/Y/W
Tr86sqjU8+Du8cY5eGcKL8xAGAjDBXva/XRJqgMNiMy7PhScbmP79WBl0h9zEKIOCoyzuHkb9jG7
UaRva0ndp19C/Zh+WTj6N4iFU5TRkcBTpz54qysGbF2YfQ1jOS+8nd/Ivtll3KdjS/jQzH32WZfZ
GwpOh1H0dftNvmnl3WE8wYuKSmaMCCMhdYmSR9ZkckVH8zn/MOMOGKdNJR7mtyFI7/6gSTShEzwG
342JqtFKXt5+tXP5S9etv/X7hjd4Q4CeQhB+FDpMCtV9dMA/6v33yI1my7iCG1i3EG0DiJoVm6Zm
1msuQgLmF4TenKWCU3S8uIePvVsgrX2BD4xAyV93pnF7wKACUDo/zQBJfFftP0S6taTPm4C2TAAb
M3JK+96D7xTBDoDqdje6B6/ti+nZLJ9cAaee4sd2R0PQO4yY2pnddYUvLCiLJ26e3CIMzyoK98oM
OrbJ6O+qq5tbo6lRITlfmW10ynG+EKaoqCK94ZX+BYzw8yyOgzqK/4NB1wJqrZo6c7EKa/h88drc
hoXRmzJQxKtc3bErI8VdXbEaxU8QhDvKV3WLahYIPRUvKHRCCt8kF6eYFy15BvaCBN6b13BIzix+
cXvQxuN7TLUlUlNA2Jhy9ghTH/R839hJES0HDNxRi6N3y+kDGJQNiSQuMn0CgEaHp61KV3KpFm1v
iRREfPGrlPMYozIQcmabEzki1r+Mni1IB0DID+T23ubCIM0sHA4cclnONNpXwKs5v0gRGpysN5s5
AllEwb9k6AjL82Yiy3MYcOqg93wzG9HDEpVZEcEQz9wHWp+0FmAjooXO6SKyCFeKubrax6SMuEc9
J6Llt+SdIKDaml05fmjfoLYKDt4WyWgYDk7NF4XTjv7xJJed0aHjtKQ9SBaJv9qJrrcoDsln4PBh
uggKQNohkxz/AlHZuAN8kA8sBRKuMpBAI9FypwsPpVDW5F+6QvygH1/i+8ufeARgCBB6/9SQZWzN
++RB7wE6mHLCU86T+cgRa7oIXocce/8OOhq9VBfAfjhsol/ij08oLWB1GhQDeXrR6JPDFsQgModi
MCqp40cuSVIZh8FxJK6MglYA7MbpK3pp8vPAm9VPaIbkGokUNRFpka81Cx2/b6x9uZYhkXMWgir/
UJgmBto5IHHE+Vx0TKlHRL/GR7laGoS0uBw1xCvkqWOLvjP6dFJAbP+A5zQRacttwWZdMnpsqJvM
uJZcQdrYTxR8QRuCJwDq4zMTY0rN9/21M8SdEmm6odomyNsNnaHHWBDjGrLaq82gjJLVeNPOMRy1
UtikO0OmdmpLh+kppsnWk9f5p5rqP9X6G+9t6ua7t+6CQhGl4Qv/3OFjHKYTPtmTqZoP9EOEVxjG
MVwTlWEk9XJ7fZkW2VvX3FbM38A81VBnRREX4XCb6kw4XluWSNZgH4o/wRvlLKxWPpwUPL9oK2zp
XrIgJcsAjVBvOyWWGv0J/TGwRqIjRFfQET2bNUIqR2Re+eGai/oWgyW9nYj8+VMX6T8QzE7TBlVU
WU0x4YIt9jXITxdo7QBnOgbrbdLSrXv671alcx/wnZ9miOZHZNHaTPLoJhkZPauJoHZk4/wsx/CX
k03cFu85tIC5CJJYuBG1A68HsFS8QhfhkeZ2CECRHDrVbRuqC8O7kSiugImMYZkzdWJoYvRRnryz
tUWhgwBCohHNDMO/ZMlVoYgENBTlQxpWM98ZjgeICjJo3g5LRdyrzLmnGKvqQ3MexA890E00/yQY
yGUiwRcZL1SNUsp18r8wHGUhpTLvK0IGbHTXl5OM2EKOItUMiTESIe8NYhvMgCTTi2PkUzdSbH+Z
VIi+mnf2aDK6ILOexo1gOV/NGwATb0FlVibYByAb8x49ajOwGe7IpIlqp7A3f1N6fUuHJ5Hk8sZ3
NrkOYmRHnA9SNw0Chs8u5AvPDGKogqgFtn8rlJHqD376OztHRNaj1y87Dlsuqd3Dqv4osJvekxuX
mLqegVUL2Utrhw7+VQ095awnMIt+F+8zKX7ZsYSK1+wykWFajUsWZRJhJa7AqvdoV/HuLjJmgvgu
ehwjBp5+JulywVRWRETEEIUkjNKA4xnn3yFjvDd0+RczHTjokh+TVLeI2RRghEWZ7sscm1vO78+Z
AFgEB3Sf9zpylAnzdiAhAIlEXJn3/vve03/TYQWwLvOCs8qhumjIpR8Bn4gW12Qycxz6HWKJAzyw
htqkqKmLQ6XcEYjmAyduQXEEbSJSlCiQj0bkMlMp0MUEGmA5NTh5mkiX1NQ5220AlRd2d84H8Jcu
Ld2CWZXQjxsysBaTV6kcCdYyyoygVPFvNZjUV8lmmDE7FZ9eYBmUgjZqn16ly8LUiJDjlCnfkgRa
LBOZ2HgIJKJYyzNQ04tz8tf5N1uVodiBIo+ahMWV7+wp2yiVxStMTkMqK6vi7YkNjZjWidqayJLI
n0S4q2fEdReQ7lTG1RD/5z1jN+4h4IEWJBdTpmii/dGlNG+aDeM5eKy5A1x9ZTJUW6IFIMki1DAy
MtE2FbkLEtYFNlvyT//0HTpmL4BIyig7HQG31HXTswNqOR7bRy2yTS1VOgcU476Qz7G1aMb8H5u8
Ppz2mjzKsjLL0m1QUab9F2/Y6C9YWX3zR4VHfnKHmgF9PLLg/+3sTv8ePq+ZGhIyfTrVRwpwOnHy
RVnBHJ8P+VOJwECUj0qjsK9SbXAIWwUlCz1JJAWQRuCHtPQQ7sZ7C/llX8rrHQJ/grUDp84vMEKL
qK0sLGX/TFyDptKgFIllwFJ2W7JKLJNQXS6nbI1BP+1TNYuAHd5bmagLpSKbc9BHHM0FB6Y49Fgj
WSPT5pUOqKr/HNTFK2hnplIIfB0pnaRYPw6LMTuU3SCKFnvR+PFFoYcdEbKl3nCDxBaQENogdFO/
U8Byf1LHy6Cb6wiQAhKauMp2grZZ8PV1cWwgCGKOTLUqqRAdkYyMZEaf+Uhi0/llY5znMhSQL8lq
JBW782wiGyzxip4O00TzSp8AQpHZQUxDTgDIG+QclSXCqT/MDlJ6GFeItBd5EwXRrBU1k1efw2VJ
8TST03PCzSvJBUnTT0DWpwvzL80Av8XzNEmAKms3eFKPSMoS+muD9AoH1Bl7hkNGUg9W1LVjDhDz
sqC+RDMuRa3+aGDfIObRdRMZOYEUjKSTLdoPknGJYtleheJnWmFE0CW74WYGywLwGT04gUE+5YpJ
P5YeF6uER9lTzRY4oI3oB7UNO7DtFOhFb/KIZceAQrdICmekjolkRbPI4vSiZSYtBCSjEIgiRJjp
yKJvQa4rhw5tli7doD1bRRpZcspsUFQUnc1pzD6SqHBa7IcntlFupb/v0yQUjUq50iJy8ovEC/Jw
4iuNCnW3W77IZosYppScBHu0rLm72RE8nUe8mIuMFI8miohzJ3GE/JotuBHpEQkKEmxEZokKjRBE
hF+I4JQcySIInrWJdhzbEtdH/8AREslEi0k0v/75YohMmGwxmnaSlArApDQ+yL/L5UYVmV1Yl1k4
SYZckRHXitRYdFJ4EelLsSTSqz7L+5YelujJwbDmM0riLbrQFOJ8j5qLXzxSdECZV9AUoA/zTCWp
FuQFJghkYQQkq8EySBdSmoF9/BQW4q6Qj54mlLa3WfIyuE5w3bj4oiK/VN30YpLSXkQQHoiN+Hlz
wWRCgb6kJKF1j5YMnUnpasmzLjLZCO4oJRnnbOjzNjMx5h2NXBMMUaDr4GQwh6I7KKsju5L79pfH
c+7KFUE33eDTcFtK50xIpqnIIHKRlIt/E1fqn+9296A+hEOdhgKUPJgCq25hdJhvM15mdNAY1Wa0
c49xFcgdXz71zpKubHd1jj/mFw5N0E66ST7q0IZ3TxP2/W7bcj9n5zGnCPoGjxefK1/CiUPVpMqA
AV1sABvwsBiYeK/pLtAWb6y+L5vjH6OA6D1oUJFj02Z0Nw/mYECYX6AxzV1XlVDLz5xN2BlNapMa
Kq1T5t4tkM+0qvrMIoncPVoCc9rFwF4KkAzgFC/WebrHTPS7rbs9JErp58M6Pyq3wRiN3qz/xGsL
BR+NS21qzm2zjywNjZkHYR0NBLpWdeuAZt/VuvJTlfHZLsNPYd8mfX9EpMXZqa6PamY+LZlGqJRD
Yw36LCo0GlOXEAQXrZC2MZex4idm0F5TFU2mBsf+db5zjnB8mYMOiwWsNf6pZtCCOnTVQ7ocDQ23
6nMrepVqh9tLeJww6G0URt/rCCTlDJ8WPWM68S8bnj88dEQi7obefChc1IDcaGPA9/qhiZJKcPyq
JSVX02iYg/7mALgT6e2vDWWiSbo0zGkobwBXglLto8ATHQwm3Ucfjsk9+NPG1zPyJ8HNvSaFBWT1
Cqr121Fv7Cpqb3bO6HHCFOXiw/hdnIbd6RMhkutK2z40xQhWtWcPE/kqXMDiM1vTzXHcFcfFXTx/
ugzs0EooXjbARkSj+i7Mf6AGKl8tr6Pb7NQI4OvH8zeo0OgK8oyhZdt8aUaFx0AEKuOh0BIBM6Py
8WPTASXMGLBwi77Nz3TQi6jF1wkoT9jsR8AnDw+yEk+MXMb3vNHwzuoP8gkSyAe9tjS7TJiuWOIY
De95Cx9fEeQ4kQQ0t42v2/zGXcDskLMOeyjejfntw0b6AiDkmjfs3lm0CG7B8pq8kI3Kh8ty9jwC
9IWAO+ic/dsxaFBEt9Tpab/hLDDVPQZ7ukRnmj/RhdPsgVRnT+0vg4rxk54jS3Kev++EnMaoB3Cg
0/GxUGtQy+dofPD4R6kH7ehj4YxrN+yK5tSs8h74pT+tysuBuPbDbtQPHyaKIAipifrnwyT34v8A
ScCViCx0CbSkG/UiMXJkvIaZ4xeMnFfAFL5uO0knWQ7Febdhlx9aUvJCB5TLauHdoJB4W6J4xuxT
NQH+Rq2k8t4Ig8kzYuzHftXCr0cjy33PDm7JHgCZF7bwL9uvAk3LjW5j0rx7dfAmnTKr1SB5IG1d
09T1A9m/UDfmPGQrRl5sn8aBrkrUrFnfowO8eQJynvd4OBm79/C4NAsi5CHIy6x/X9WXi5JYC3aS
ycIFDDtfzHQxdW5/4mM9OTed76Ag3DWs5tJ5C1gTxOYHq62GEqQelos3mHy4H0pV0sW/G22TAeCC
FtBTIQYOzyukYrbIptFftG9/l67DCLr1Brb0sC4P+9if3m+zvytImEYAa7Db+svP8Q68W/Vc93aT
vFXH1Phc6kU/zFG42I+vBDG3xXVuGCi+dL7ucshleJz9++z7HPP8yzrJaOm7u/HS6qJYhSfALkDe
kGyVTjuuDHdHexvLqAtCcyvSDs1Eg7N1XF2q6bOE12rn3AiaUdRj7bLutlP2YlWYj/6wTfSEzVXX
3Fdp9aFhixzd9TLo9XWYgLe/7jU50jnIt9OvXXX85rECuyCOBC9cbv5atqjPwGfQpwCoFxWg+aS5
M7WwNGE0nORWUoPxFgl+CipqatNcRvcAofByrw64P94N7tWnAvYhSnOxAAjg8QQ0GCBInSYlMrEs
E62iozt7Seq1GIlUGYnXgZP/i8gC+n6LZpSLopf9/GNREYRzRLzroKZ3uqCIF9wA8gxW9DLFX5rN
aCFBsUSkgluCu6YL6qw2FnWWVviE94jOlamNd8GNVgSMXCDuUEwOqvFxYXkRyw8GuTqHLxyFXTCV
vTezN+w2/nvHMejG0Tdp/Ax+p7gGgKYM/8DId0ANdkeuTTkkenbXbRDXh2LQ1xrkWW8N2VFa0uTp
/n3jfmk7U0BwcznNi1VlCE2i8XJrGy3yNg4F4P4G0jr0ufsD0XTscT4ygLabpA/z3finNGrCWkEM
dNyk9fDWv0jnPWG+2u2rzgAZLQokHBmVT/k7vte5enT8/s3HUJt4ypWDqlOzrw4e2Z9IQ8jVBOnz
4mMwDVNl9hfrcREso56ugXvvePxuP4DNfKJjT71nDZrQi2KGD7JznMAmwlQYtjRfDUVdJA4sBQJr
08oTNTkUdWwJR6J0uRQkhdsbgpQOYOgwkyAs0/rp2W3+xNXmJtAgrN2xSmxbDbNJKY+ZgwPIzyrV
AwQfs2jNuyMb0U8OoysMzlWLECeszQtOis1hbdw22sP28LqtjWmy3/4+UYtjF0rpoL/aMQBDQGAu
dSDM1ys4hVvytsuoqhno3iZgw73HsB4e/IOPCSXqT6vm2bRI/U9glRnq0wF6m3nffXTMN/O2BYSq
4g5+AP8xSnu2LOBVzRB4FccUy3FTwLA+PQdKwNl4IaO+u/Mbm3VJzaXeo8K6WE1UuZ5RmXzD3azn
n73v+JqAe9o0AW0lXf8+LBedzXPY2FTh+GLJz3X9hw2vU1/RMLJfJGTuCU7U02pHhwBFxQZqlfix
z9rDXVB3ayvR9kztaY+DGUEv4xCL6sZp9LE+Vse7YILasyq7Z73dS/xIa95zVN4BR8pfm8HqE+z9
ZvB0m7BnkHgf7f2uk5uF9QAmWcN00Wr7r0pSDFOoKz26Z3WExx8qr8zym2hxE/VnH9fMDv6tYPvp
cF8PDvzuBwOG+RxoYbDcwVemuSmkJFig/aOe44oGkKeD9lkCQ53CTorELfkSqpor6A1evijDY1Kf
lmPUFPCHtfPkFBXD/aIuUgVihVGG0Emij9/0C+Chp2G5OUD9o6HjgPfiUEb6TMFeEB0VjoZRZwMp
p+nsEMCaNh2+mTR9pJggMMioo7BaTFDGfCpnVZkDz3nriTSlhs54TBsxoeMKfht+Su4Uc01otxWD
G+6zO7zJurWEeiqfUBrWqK7QqIvr9Oo0uGI1paPmJPqcV10ILj+XZhkByT+tyNuSvksTCvOx9Tt5
0hYxNAyRcfow2szjCLdIpXMXC88NcB9rCnOMFrVSwdSmE0L7Y/By0g1NmA9OsvtVPiEL+OiI2E1f
pAsVMp7gj5kKYR3fUHBO8hSknOmsEBEyrl7PKubP0dcUZhq7TWzieZfMo0ReZj5gaPQ2aGlK4P2n
PS56qaXZsInMOxcJoN8atHU0J782b8Jm0IQQ2o+g2tOn5CAEY/uBVMncG5ywggh6w2ngLdXdebLI
aqWb85gWkdhP9RXNkMGDdwsiC6g0KQxHKC9GKvQwqWcIDITyoMf0a6ljAz9FAEV4dnR7V0QSkJmA
UYEGAo+0xgLyEnQth8qfPZ8Pxlywf1I40p3lSvljjhQ+5E+OvvKQ5gHsSWdU2rTTqzkNuKHm9HG/
JlHWhgrjwESWgcRHpxtb+xHDkMhhm10V0ELZ37inv2lL5rY0Fru4jtG3tK92Ge698zjf1OLt0e4N
WrAznD72bdKXxOdOre+ekNVu09yGb4d1IER0LASny8Gblv6ddj6a/s43rmJx7qlZtFEg/AhW/xj0
wnbid/RuiAociNRJ8o25RzPa47Oas1vtBk3vNpHGNlos6L13dITwl4MnYDBpayTSDS8t/wx3S5P3
7jJAWCrMdnBM3jDF6bg8UwJ7myZqgkwQfXaIMPaAX1wmj+XpWexKlmCYgDK8M7eA3M2H4Qaf/vMc
RR0CGPh72p8LThhaHjZrLm5AsHAdvrHjHj5YzDbgPR2ph862g4OL/uQ07Vm1uASYQqyQe5tiBQWi
avwKgesmlDrcPRd28Q6Q7CsBgntVaxnXYKWp7n7tjOCdvhx8/Hf25hX2SRE1kWAU79NSnb3X4OOK
MV/XQdEBWA3I3Yd9wZKhVPiIr66Q2KBab7lGeOotCV28l5BKDUMZmH1nu8cojGPrAIX8AFswoo5D
UwgBk/O4ORXHcTQRTIkxV5si72YKI7a0e341gLJpXSL47IS4HXh3Rl1opnyojedXdsuSKpS8mqh3
NO9RYYFZlehLncfYLO6lB9lxCw2REVQfi+heU6zRGUrzEanUaadtiO4HEOmsxqypf4WDvt6PEbaB
opXbHbKY+OkgToOT9vg0vDKMnbc5G7J8A75+b/Jqp+gVlglQ/yetaOjS6xb4+Dzs1+z8zcUj0c1y
ek01vUQndccqvFHyoUMCGhUlle0RjTmuQiPuuFwJ0DLuQTDTNes1FweGxpt5FvoCyBYUrN5yII4x
kNPY7aI1s/zqj3lptRdXFKjkHXfpftrHtrHLXm+eq4H3+83092NtjRLNuGfivxj2uZH2qDiNYfuG
4gYJRR8kg0v3jq4N25jx4M6SXXTk23sb5LQMhOUcQmJgnfRS7arXRq0Y/0ooq/5HhCmWJjj1GNgh
RNBv3MRXsZu202R11k0OFTsR+GFlMPucyMQCZuD9oW8PFgu2s66b8crbosyyi3YcMWOQzAgA1kGI
g7bjBgcMIKU6VxJ9ANaCYbu55XpY1/HH4W/IbPmNzcXowDuUGBWgDTaQTFx0tLp/u9G0CJp/Et5a
dk3qQ0L9He3IOZMuAvZDPeyT5WHZIpbUPb2DZ7p5dHoWNxbjH1CVE38ikQtDCiYk3Lg/b3V1Y6wB
H4EZQlrpNMdrDAdoNNLoIumzJUbjhdAZgBvpuhv0zZGKwuA+Pan3vDXo0vovnb8phlTMuNLN3pIO
OrjYX1+errtQVbFu6aLU+u4oEuGCp0MpnxhAlSaqvGK/4NLu/7VJ6TPQehTy1ugzzgSWk2U3adVh
ZODRn2VYTR/Yeg9AFljoOzGVXnRAGnS9Nk0efqA2fH9g2t3NDx3YC32uL07CYpjbiUKwUahyYACO
4AMj8D5JqnhYfN0ski7mxRNx5tPiN/pLkPClm0XZctksGQL14kL9paDF6eQCz0HGfoOIJo0SKplW
KBkP7jUbjqvYVI6Df4xjKOSVJD4miTFUbAuGXdz069Yc/jwYZMdv6Q7HwZEAK7HUoLt8N5mhIiHg
+0z+OG0BiyCvYAZvCykXZNA51mS4I6tMi9bCG4grJcM1y8KvOOGyYo+lPhC6JSB3wXV1GG66Lqzf
SqfJxcghAagObquTXmn72kyF1k104gWP3QW1f/b1v1a4c5fW0yLbpLeA6btoBgCwi/Q/0XnXxg8Q
PoQ86CaUfzbD1B5YX9rwqRgTyY4QL6sm3Bwcwvb0xew2Eydk8DyUAzhO6vpwxebl+A40SsilJB0e
we6qBkNHsU05K+aMoxPHpFBkVMIk3PF0ShhKXLKjlovaGjhWMBkCY0MZiIt9AxjPEJwxvEy9ifez
rycnOaq4yDiSJSMi4KIRpk9xz6Kz9yftF90WHwMGM5XVC/cu1S7+NYLTMEJp4D9N8SSVz56xORn4
Xp07ZeADCg+Ib+nRqUC14MgyzbFdYWjulW7pyBrwOsRlY06egdYB2UiagoLTM4bklRFZb8bvYAlt
uBHK9BCUn0NywBYPiyZrXCd27BlcQ+ZHnHM7RLePyazxwysMzxt6d/GbA+3XRJR8eEvyyIk1LIzt
llMuZJJpIpxjHTnkw5rB4TaUE6vp4DUfBIh1y3Qpj3Z06plPMYk364b5M+3KEfrdWRyg2wmLuU62
ZM/kaz80Q98AtxAex1DaSQsiYFiDDpBajhVi6S5ylIeEN1ncfKW8kzUs2bQ2dhn6i5uL0kUX6SU9
1j00JSwqNHIxhDzYDW+9m/6DW/RMIIZf8InSN8iZZ/PCzkPJm0cGqCnnpzE2TdTX9CkRhEEKfEEo
nFCAw/RPw7eBwPRnA6dVSIMz4UP5pC8t9D3QIX5slN4YpwjuFY6qfYwKr1gww1Zp/FCmPZJBCtPW
cc/tpLpJtt376RI42yFeWnuLQCi7R2hlXCa0m5Jakq/OkxtSUbAKzSlshZiMGiSyTXFMSKgU2/vA
rSvtjIaiMu6gnt/lmq9AVzXUSko0DKC2B2MrqeOaTJM3Ik4hEiFBd8uyMXVo8FVnlMF0iUnXRlMQ
2zd8eMZArUzWQMy2KNbbeFw9aJWUyKm3KM7ZecELoQSqL7sPzYJiJS0nmocYxXwlpxnULUbvydHm
JCMAnSzeirSVP7BKTgbVBrte1z1z+Kh0tZuJtg5ggoQ70EPpVd79hbOltId0bsXJUmp9EcKUec1I
RiKLDCSHv1eokmCYeDKhyQ77UOcZoKS/hgpxKyRwWCOZdHHc8PV1JSo3lfYrykeV0WL3g20l+p9H
yxL0CdirF4ZEh8EXw2GkZEBmyXyxbd/MvnMm/JXqWVefZI9iRUgfSvyLQMJWsyOizWDBejbG1kj/
g2VBNmzXAQ4qe+KKRA6icowJxR5l9EQYLDwPr4xeTwy3CtAsG9HXOVv4sYwOjNFu4TeD7goDw0tt
k3bGcH/S1fhtsPnpedjzMbEY7l5C4QasjtpXN/HEPSX4845kPtcET/e10hhYoy5TQvThGfO9mFDK
4BLzOUaP1qgxBRYAthPi84ZYyPOQaJZquDMUqTh9uh8/pgkCEPjgMxhwx4q7seeRNcTETJbVE847
IBIUmXUPsRHayURyYrAwyM4EcJqGTD9ZJOAfZ0amjJ7ITMPCjXUmrAyYGPeBN4UzBd0JdvkiunIf
ERFB7pjTQrm0BcVz5qcs//Al4v/RnDaD6WbDJ1ZdTk9R3N+ZNLDiOUmuabLUSoRTwx5osciS6T4G
H5IURFgiBp/Ze3adiF3Wnw2xtzDOpmRZgD9kr7J99RXgGjwJJZz/SmsUidRn9HYLyxt3rauH6jAf
1Yx1KXT1FdJyOHBDrqMrohygSGufU8v3FLJKV24WyZnkOs2nSKtR23etnsWD5nu9m5VKcYY0AVPq
RsJp2NezkAKliZaXPbVHEu9NfuBl4lFtWbdVwwIDJ2NKl2F/II/894uuHS+XDwoXcOUppvxumHtn
sBp6Q2mKGJAYKf5jG2u/mo07aN+QCIiz35+JkaPYxN0s/p6zDa720BsfEQob2ODY9yoCMeCCQhfU
+cIlvMsk/GtYBdDEKKyJ27IRpZsgwA5V6nzqYfmtadWSpsXHkKQxkO7NE93WWwAL0eTz9PSPERxX
iLZgOdkhvteDy7oaHB1a6ShvIRhDCDlT+h7DBIHFqRb31xwS6d3X5uI/3o+7onlFEi9yKAP8PKU0
Ip7TVkZBg2NuS0FH40Wk/UQ8jJOK/wHp4vwjJkIQz+6OfEekRCmLnYtvOEc5llAfQUOyEwPtEWrg
LwUHGcTW5xhEmegcbn9CNkeboxPqD35+ic+rbeX+uPkJZbEPBo/TTbIG9Dn1dsRus91D2BVAjcHF
Y+jqkvTyp5TD5Rd0QX6wS09jiR2w0hmkc/sLr4OE+S9mwQTSSwRA8a0/atCnyKe78cHMPhORLIDW
MOIZCJSgVXo4nqTACQTODQDZAYCi+A4gInH1qANvIV223b2Rgg+PjhHYMeQIGMcDvAUhJGcDsWgJ
NQ/TB79Pyt2N+zhS9YxUIAIA7JdMk8m/480RhpsCwuKpoVyDABlCvSTVlwR8bxVj3j54IHwVAJTk
7CQQ41aGaMBg6YmzAyAHBIOCF5D8q/ucFOkrEDBrCyini2Cku48LrLAFkqYxkO5trYOzIzkXDI2c
XYJuBUR4B2/G8Ab+R5PJ9Mc8rqEXubeBPKrNBD6KTr5mHfiVffecIfkQ9C//H/FgMC0uhx0mGhwv
i988nmm8TaXh8oqRGwc02XKnS+sKQZmnmu8UJzByUmZcY0DBhSX6mWeSNXGSB6yjplOh8D7sh719
+iSlUG4nU+nYSavRM1+mCIQvuUvLSVeP7xZL2/sBluITp3gF+Hz6R4MdT50n7NO5BwQRKwP9D6w7
cbVtITfDEONsD01z2jWmRJkx+snSIKGaBE1FTy1FxldOPY5LmBSk4MFPOVmn0hK03dE6Qz8gRtq4
JKqGj6HGGbEJgULsEiB5QDVQUUDDjLgqlxHwkJ4hCEbTeoQb9c+l6GcDdJ5IVgD9O6FOOf1WTMof
wSr8w2YI1niCQB0tETHCnOVu3eP8HYzSzdV/OKhSpmT166tTH9L0ox3uiFX8CRK7ZCuKf0C2n9CO
Jq30PwUrZgOOKZ2YpeeMcP7kd8mB03ST4t591udTnfKP1AXGiMfNxQ0gFeeOxQDHBByOeb7OwRRC
s+IdAfLZ/J39GhkaXsr4htPgS0llK1CZpj1gimCqOU1MKZX5apPCOSr52OvtuEmwIaVGPqCkwS6a
PuAq1cCbY4EUiOy2I2gsDMw8rkIcMxGbBvHVjBG+jAI70KVRmXKS4lTl4SViUeXwpoWFRdYCBE8Y
VG8A679bl4EIE6wvCnrLSPYBcV7cPcy5DdiVnStnOvNkDtp/wHeaJ9QbxOdFH1yrWHzS6zjSH/RJ
fLc5zRHE6YYk8R74Zk6IyuD4AUVlfWi6vwGjM28bCHxH+GJUhUiYEBcsogo4HYBZiDovFm3GbLEY
dTIZZUgiJqxMULhm/1jgAjHD0OUQ9gcX6CS8k1oE/wXY7oi0mANc4ECVDupDd8GTAUXk5YhaKQVR
mn5hw/USPkP2WwIplLB4DWjAK5OJoZifzwcQDk0zYMFQ3mfzC5bOI0Yryjp2ChUQhTNazlasqSqV
RJsZH/fqVbfxRttgZtvy2FUB/FwC1YYaOAc5SGhkx5NQkCD8xoR16z+WzmtLcSyJol/EWsLDq7yE
JITwvLCAxHsr4Ot7H6qnZnqqqzITkK7ujTguxm9UtDPOZSdlcN6R+0TUD0LDpVbWfoIsjEl95gLT
Gm9LU6moptm4BTv8OjwnmV3dWTIWyjyOrDC0OIcIUmP+jQky+MEvEcpaPI4WC47aE3OKAQ68dsCN
dedXJvpJzMV1mkzEcUhdzaBid4KC7IMEC3mSC5Bl60jnQAUWMjtXf+ehTh7hsZEHdfJl0f+GsU8Q
rlFXsT+0GR3LmSaQsmT3u5g/MEWzHuIR03U47xGpVfmVh6P46ZyiD5awFxppjpt2oK7md0egfp0o
UuJdpOeKwmsUsyKxtP0OuKLEufF1AIbiW3dqFlwjffmHyfdii1H96tOUP2wqZBTZTEBF5IfoXk4L
JLqdVotaFY0cOIb6VU5p7i6kmB9Kcs/monVeI3FInw5YBxFfbF9/QuWJeoWL1IQ+UmvLnbOhA+9w
+nIsqKmg10mzir0MssBFOXwGdIxRZL98imbkiDonUXTnuO6y38VvI7bMgfvoITXUlCeGidhqBQs/
QR0kobn0WCjUT9TSCVeFvYsgGXVczNciWMJml1Bz2hnZhBRhh+NGCken2UVlj+YfuTE1uM89iL82
X965eL4qbqQ3oH3gNoZrJb7PO0D3KFvIKO60/NVqhQECzN3HIebbK/2Aw0gjhW+49z5kE14iXCzs
AwaSSNaQg+iQWgffAlJuXI+S0U0Y0Ev1kBVIqolHNjj+gV+tQetj7XosBf4awTDJA4iL+R2OPc4N
S3UWyIvU050/3Q3ZJIvM3UULGs0pF7IHu/jaQ7kMWwuFdWQAFrZjXiiIFcfWmjpnlsPOO+PHJmJM
akz1YTgzeSN6sssJnQCCQGnUqtiEofzpXJaLq50ysUs/dxFF2x5dAWdDpodFB8evwCEl219mbY6u
yc+900Kn7pPjqioNq2OHt85lsAdPZ518uFgiKJpcdT7awx6Qq9j5+ytQPuPwgC9gXRJKgJ8WTSPj
WBFJr/s3dsdeu2QxV5Unhq2ql/Is6KwQetNTEUFzEy+VeJGZnjNWl0QmBuXHHVioIzN9x+ZW8t0D
qdHdVafg/v3gkc4fRAkXNW733shz5xokxoZAMBLGh1HV5n5iZNDAUw5DjcxbsN4yFq2WNmq0FFQX
40DkIGJFxVrEI2HbXfV1LUIwOQI1cRiNUZy3xPtwSRhO7LP05nNK/qt1DNvUlns8UC4p/pKBaqPX
ToRsmmqQD5s1bPardSKVv05+DUW/uNeO1JfsfZ2fNAPahSeQwWV+eXhoozmnymUgHkijho/JDIBv
ibILEy7qy1HJmStOq8dDi5942/n6zDRBi6tBWMpsPAdNr9AhHMelS2XKhavkT6bgMMVwfAwMlweQ
iFz7TRvRB5R+O4eEIu7rJOBO4mCQ+AMX0lcxvpzTXRoopAgo9Lhpv4IfCsXsWtDHUzNapNOIFhfc
6WZ2B00eLGIeHLwejE6okX8N+mi3YgEFcqnIF9Cf0j3zU8evkAdJ+t23a8eTHjuFJ83VgpMh6NGZ
Jr8NBM2gUFf2SdVMZcJiq/a5NUCHfPcYtc5N5UQyObqEMcrNQhPh9tBUgcP86MaEI9EJzYiHgdKU
BJZ07LBysSol52BGW7JadcNkzNPBgzIkxSRxdDalmdkD6saIzoGrx6WdO42QjpyHFqEp3QEHRJ2n
kXfJn/KHOsnUU0h18e6ARi7KzFV8dyoo9sXKahIkN4JzmMXIGx9S8nytXQYHGlVGX4Xh5zZyH3JZ
AJLGiKYorF7Ujx/iFj8Q3wxtfFFQNmOeEjBbLsLLhVvRtgjdF9M5ZrRFwAEeEOtuQEM9dhLU0nya
dsxRiN8G8JOrQiQaS+LpeinqfqC4JZw3yUuUPrA7pB/WwcVO8QfqfnWB3rh03v1Pw/z2T5NL59p+
xGOPKwSoZ1db5GEUTaBGeYfITO8ie8WeyFOtx6PsK+F2rt6JWwU1fcehM9YpzxUlt9WuOmDfRBVy
9TVtVB4KRikmqi+ExqClRjrOvFrz0ALQtjTs8sXlUOgsynOokwWa7WQ7kn8H9vvUuiFnUqUMmIRO
Q9ohJLNQJUvY7ku28wmxRYmnr7gInAw4VXXSsbr3FgGKUb3PJCreGoXyvgc8ZC2IsL4ExqrJ1l3y
7prdvYk0ZxzL2wEOukMTC5KNHQWnFuph9OpA2droB2u7zqH8A8tFCJ/BdjlSYlxw2GjkZaty4E3m
H/xROoTiQZ1v6OgAtYkUtgWsKXVmcOO8zi3DM+DS9AihV4DdslWMoCbjDxqkzXC04cixv5ACLzzp
dwfLPd/8xHb/pmi9MUKR86LXkChq+nfkQGZedGsPtoSjHwP16GVTDxTY9BCYkIkyQvvcdic2RzqP
rn5obWJMZGKiwlE1IRk9xS+N1J31X8Ky3EDLX6TEmcTELrsE0jATXIl95JZw1hYDVQUYo8T/lBz8
pmENzynkHAeXZgirPJhSQLNg2OupriT+5lyVo/KBP7DK+U80Z5vR6SSqO3+chL/I9D3TsgCQdCMe
7p3IEDnycwnIUVdB7bxpYznEWw97xOGgmgcu0ZWXjs8yGnFCEErLMHFEJPS6dgvOlbSS0WTErkWQ
XO9M5gHHMIkFsBIyQp7hJYr+HCub3OU/VIr2e2jEbCBN52FC+5h0T/+coBr2YjUZiLh8iLyDx2G4
EgMkzeGsP3P0rC/SGhtiCRQtYSa9zg8eX+0XwzooIixBfwzCmNAwQTNRDTN4tuypW9J0oZKfOAUi
zoYXNmsq/yhluDLmG/Zs9hI2nnfH+Fs0GaStuqJHbcdI0+57yCxJU0XuOeYNiYVi/hJVO7sBQpdH
qwEyvLEx0vOR0cRTVFfZZlQcsh3fhhzutD5Xi0vHSvk4I8AH70iGpaL9Lg69+Nq7u0tJjaATwqf5
5a7xO6spUyS/Y4T8eXCIHd+ywd8GLTwnoUE5TqUTos8xPOIiWs+QxHFf13cyYNUYoBm34D018xoL
TmAldENAuUqEwIbVQ++++WEv2gMpXdsjjKLn4cHCpRbXkHDIrQrRFD8YCgAIfL2R4ElW34MaljTd
EErp061EhGiXolJErmRSnO3AvNTDwhW0qARZvb+q+wDTo8KDRXpki5sDLbH792pc0KvXY1GJnada
IgkfxJk2YPF009+xxspWjfy0SG7lpzHetmLJFxwMq3HKRt2ba9QotpcCP7zONScZAHeurqMMwUW3
Rty4ony0DKvU6b0eE01hLpiBjR3u98zfXFWZqjZOqdsGgKo7noK3VY73thM6Sso/pWa/f10zBRFH
mR5h9jDMxzJ3E4BeddsB6PO/iqaZZb0qFc/OzvRCEDZ8gxYHP/bR1R7N8AzOaVpE9ZmUWcsei2Pq
ATutj6BNgC3k7WTeQpQN3PRvlDfqz+7dvcKsaxIjPDbmbKxPIekde9Q0L3azXwMBBXwwzSJq7Qta
7KLH6AleZNoFDmJ642Ed3Z3RtHOclULy9PGhl00j+Vfa83iT4QgPEl+F22AjHZrXKFousZPKf0fO
5q/TkXGQk5H2dOgteQr4JEGaIpHmKjGPtfg1DRTZiFjDIWpuCcTUqInjaZgHaiwDiFsCrxJAswRe
m9Y7PtqVOahqbm6ocKSxAtXKAym+SpRgs+6xe6EyAQjhaHJy26Qm1cOvMhLkCWzp1UK6C1Qn9CW+
tbBrUHU8sEOQ6CEkAF8Thabyvh6tuvZOYEcaD1mIVINq/vbDb4CrEjlpYzGh8Wb6TdE02ppCjPYE
DK0BFm2gzDn8dBZ9JiBy8oHYgQzkNrJUxNxDsYvKZOTs1MhgLMR38jwX/xR32jPUvxGnBP4BcMWB
7h9apS5q1g+C4KLHLK/2c/R0yWs4Olc7R24vVXHu4jO48zigNpW2rdDX9FeExVbpj9HHaFzvdp3x
KWyRunpMuvRy1srXq/80GLL3XnufCEmlTxhd0Xmh9elLFCjWtQGYaN+scp/ITOa3JdwiHBEImyly
pGwUBJIyL5NkDNJ0ZKOs0oJaxFYwz4Zb/kB4Xfea5ERce7o4qM4glBBCeuc2dOgahImJENaxD21o
LSInMSIDzeAHDJ8MiDfuADInVkRPg18QfUdvmgfPgAs5BeSSh/MG9N9YUPM15D9OELNSthMzTr2n
av3BRDUeijKlPzL/Gw+SXHi48TqlUATdFB5NVqoL8oEwn92CsorQWw/sF04oT0qAw8etda6Z99nh
79JrjsCidPg1BvO7VR9emVp1Zf9o8rOegAGf0BBhV+scea44c+t8MduHWx2KlppSJfxOjo0tKLZB
pa76TD2MOinttygKDasKnK7mlfKXO3aP1FoNl+xq8vBynRg5FEskCQ8rKskgxBC6+nfq9AtODeBd
Xtt2GaebJfCbzAWMYzwOHZ5efr38BpaVAlvM3no+eKnfliei44XGxbyzs/LO0io2Z1RGKYI3lHWh
5vtW1ib/VfkkW/4mergv/JIVwtEAaxgkwgpuvRiM3AhvwY4RyUVCLsiC5VqRFgUrDMQfmORIUwUR
UHFMQHvLLvOTkRYsjwxfLkZC2u8OuAOSv9+0vlLrxHKRik45gAAYBHpYd94H9WKrNDn7amMqSQEr
0Dfl3ONd5XRCmxcbPQxq+OG21DzyKxDVlG5UE/tBhcJyUOsUutobNVrqxUd4UI/dogqOOO345eiS
3lKlWemSfclYBDGqcaFEShChj07khXgmd7WD3t0A1OKuzkqv9Cu6FFGh075B4cdCiBVRoS6H4xOf
KSvP++B/n1/GCr0T1qZjqRIWFru0CDG+ReKz9hu8+2NmoOdO4JMbq7JLinU+uyZrfw7F+rVvhARR
bkKfUXixhpxedfj0ci+PidNpkXo1uVvPjLgZTPFyNuZI2i90YzWr6c7vE7HGB6KxYIzbmH4Z5f4l
lbAwu7RAqzj529iDoioOV1zE2pxYMU3K+yH+fvTaBwINgR88mrCqQx8miP42EI2o0WOXwRD3lXMO
iGy3yYd0z/zbxya9xdm1pq2Dc00fBN7mEHlo/tksZy/A/rfV6KJ12bKlFvnhRa85odMw3BItnfYF
dBTp2npG2HEIgbkHQA40OBvrFVSjE8g7i5s3uRkKzSkhKKAh+XpTX84QDXivIMGR+L/Mm34hdXiF
2ippV3jW0D77ICJHOpNDdCUOSeqcU1TxyovtLLe+tCN3BpVdnUZ/wPA/50I7oaaxaj6RJgTkMQNi
8Og4z9WLxoPamWakRhVd6Co9MEfXxUyQ/Aeeb/2XQklr1iVds5R5+68gn239os0lZxkp2lw00943
+NMygKMLfnOzQhSrkgJKctK0czI5KsnzVwkNWiR9NP0bhzZIqvVeCGz70EphDcAWypKv0vKXydCv
9ZXOQfBtgHiLDurJ81wOAEIP3rqtEBEqvQYCyjFx/KU1g1dsAg9adLKtVo0fQBYnLcHrXwfy6wMo
EnF9H2nztdAnvSvqlMaYWgikCbUNaslUFGvuP4cIXIFFAgS3qFOYv4pM+LVTbUYXTb/GyEHYdDWC
iowptDEiO9pGKIlViDFAgPZLvLSIuBq9lKbCFUtcR0RwooMgJ6x/zcslapIX9h4PWnraZJillwYs
lk7sM+bMTRZL8kwFifQmr+g+e0AJ1qkZb0+r0GX30JYuslDFctF9AEaQFFLFiXcAqXoQAXdOODUM
CIwqRfnNLbD1gIoKDDUgRQA7dbvrFPRFws2inNHh4T6pY9Ilr4xu8vkxEX/c0H/9QNFz8pwdkxpB
74Z1H7BXsBGQQEQ5CVaF97fXhFncEqLMZxe4qqlD6oxkdJ96P7c//CYiCP8eDtjKJlsS/dvsr2/7
F7zmKAxAcsReEdaNUlWHNZDA2nnjXdXxSB+GhvXfdsXF/HWxhHD/FhHZggx2vIElU58DljL3gO3i
HO/jBpMO3PmENg+DKplhtL/kA7wJgRovhh47+2a89onktN/Ro3dJ4UfpRpk0aF/75SFw47uInKs4
Z+YTnDJKvjqlzVYQgkVhVE1w5tUdVRcF3izgJAZu+BxUSkMCpNG9IHtyr30IJHffgZyTdq9iA0gQ
j6GTNVb6CcFfdXtXQZ+xw77FnMTG1K0c/HXMMF50SesWnpprdkqv2ZlfhV87UHfrrvzXRQBCKge8
6JyfOgwUXPEzp+tqUr0LkqF31ztR840KRyGMnPNCS5WLILnaqVsdnjt5H4fxkfT9DSmi3WOHiL3a
r2khnQ64vk3m5OSO2aci2/kuPWa7tEqk454eX7t/eGO8Zq/o7pPq6NA79KYeh9XqysKdevXRGgvR
4MOgPdJ4s312SB+B+O/3i8qFv+NMYZW47OTnzODnU9x4GwTPmv5LMj1xZ7pQk3MH8zmVygHo/cK7
e9BSbVu37rMP+DRXs0Lp0+CPARWCumsMiE2VoliW+DqFA8XQJW0QRqV3UiJU8gKkRSbNjyF/Jp9Z
yTrc7cbq45ShM3v5bJc+jwJbOjW20Q+ruUijzAwI3b2NHRCocaY/89Y9HJ1wcRjnGgdqu0KVJVaG
PZeqAbYVKvbYrydE9fJEN4Lp32m4G3pZuiP3mshlc5FV8VvtJLZJjWBRV/ra62LVIuOvYu9BU9NL
q5xMexifsQY5DyZfsKE1xnUAKPTEWNcUDCj1ApG6VGs+XPamS6PchbBZ4vwmDwVzOa+sGLhXkdy7
YzylzdhRXDGLjxkkLAMWydU5AAjdrQeV8pNGEdizKvQzepHppWtYgvyaTsCrfE6WNvFbzrZmrrMb
OLr65mmH226VEbVy3IPxZZw5yqJBAWJX2bO+9jSEyCIl/+hVs/keRhTxAB0XpX20dQxopz3o8Ie6
ZUPh8VlN5guV2WmdHvYWvez5mQG9QJtXKLRhOqeC8hgwhDJUrDbNE4hf1i6PiEctICx8uo2omBSs
eZUuVQNdIbYR1qSVP/4cz+7DebrCNKRhJnKV/QYAR1vwCWmBBXye7uO9l6bp3Sbv+1I1GaPOWwNZ
TKlycbbGNMEYHx0PgRPNVi0A8qXRYxJjLyHBuy0GDIS91n4R5530NVgQlvEeUMfSW5BHhwK9EI+F
PjCaiXGM6Gx2HvBPd035jM6F6mIBePsACdRiStVf0qL1Q8bp0OGATDIajAEAZCHJCo5hAxIeBaRk
UNcAuPljDstHBzWxlJI5ZRChytGHzr0B9Rxe+2yvQYkQm2LGOmyA1N75usUefzq4LWgRS9foA3m3
FmVrsSdktcGKugxRmBcY52uASv7V/prOZo5luBYMVcGg0lgs2YIzxcBc7cUNN/UV9bVdaqcnYFts
mstCwnVOQYhzO12wR9EPqkk6964MZRm+QoaEoqSa0YSR4eV0LqjLCOWqtLicG/ooWiXNWCyNwL6L
4YZ8fnzdyJfzBaABWyIv+7nSv5ZqzGN6FrwjToEyH483iWT6NKR98ZgTs+/zPKGz2PJm+KR3dTc8
ofv4GleHn/7BvbNwSb1lw8l/u7jI+r1FFOvW4rGU1xvLQY+ZfoOK+yYBz62umFG/TeUpKNax8R5w
e+/vLHDKUmXOYwitjIo/89fT/obvsNJ9hXe72AHro0OkhUVCJE0aIzapKcVsoDXFlIvLmmm5QOLR
Nnq6GN03CUIz0g3rKC2+v4qx6lWpZQ2m+zLw7EQy4Ta904ySErf/1fgEK6S5U+sAEHFMxu0JxBeo
nIpEqYGRfYOdHSSZdfEB2hjDilqkbtEbE9BdDFGHdzt/P7Z5dIjWs8ETfHbt7tFGh2F1yZQwH6xz
ZriHhHvz63gjyPwrYrcqswxJ/2PVWx8XbQDsQOJA9YdX17ATC9VyfwZblFjMVdj+gVn0puamxZQ7
vBrU6Ak2jpIpxVEEUJrwAwr9V/ikM6GeWbxDbxxVQ6Clk4leMBpu8Wk2zG1vncrEgQ/tjbV42n2D
i7DBki7uVOzL73/MrRo6THG98/B6Kfr/BRtExED3KuV7uHGYeNLvP9M3b85BduqZHETu4w8s2wmW
AYtWgUgF5+UvUfJciEsXFaFcSO44i/vHTV1mm0xKUrxwNAijxuIxQALYu9EVwwiZqJukcD5zp3YZ
LyNVVDN8z9BGgvkSC05n8qGxMsk5AJXZ9pg+iqOQB3qLeS+ZlXEjsk3w7ESk7p9m6smhlNSPELMB
W1tzrU6VvPIKPA8Djp3OFIkE23KHAt3naYKzroE5w2DzeTFC46aAiPePXEH3wi6Aha5g46Dadg99
DHYuCRG4c/y8aO0baLmKV1S5kH137tid5uoZnYNHAzgQick1kCb6axE5oe1yeKN6mrp5yuXnii2G
uR2Bhe9sAeELNk6EXfxCdEZQ/giAuWmh1QR1gfBMuLnDckxMfMlNzcx1i+5IpOLkF6PnCjUWQdE0
NyThiYb955qn1CQLib+i4Fku0yZylcLgRabizdpSdWvf+Xo15l6TnL+4uxenCnTB08WrvVfck9/c
tf60tfObSzywwBmVDZ5RFNq6Q1UN/72zl1JkOF9HwzwKq4/9wAdXJnTUSRJlj3K3hJOwxBjpqcAF
2kjMJwK78LnWfaGMTaBtELAv+tlLVl2WvTpEIhlQtSWVDwUKEISqPVV//6KzgOubJkn6JybK6f+/
Cmnf0V3SwEOFuDdbHaIoqmmn5k3RpxpkMSFMSar4ewzn9Pe1aVJC42gzegH9F7qGGOqksKEUf85w
ftGPE/YLX/0kgxsrzAI7gAh0M1gu6E9x9Vuea9rU5eqGxEShomAHaRCgTAuGMUY/EuIA8g00gLMa
bpJ//bUUjF2lMxjdV1/6Czj83Gp9F6g0DPrWO1h6+8GGpAmZ9C52+U1bK9D7YR+CAkO2eE3IONt3
LIiFp1WZkCQV/6j3G/n6iKUmLuTUE1KKUhfq0lSGMA3fTxHt9mCO3fYojin2NwAMm/Y9ZkOkwAdC
QO62gCoFkYYvs7kkiBPwiBCMRcoB0e9dv2SG8FA+fDevOALDkstpmfUAWKgyANCmOTE+QDHuay7D
A/vKCV8NdiUHsywLqigPEzqRlSbPIKaKeMG1U5zzBkgbd8k2ekFtTXh3AivBeOk9hLv22lzDH1KO
NIdPQADWmq5CVeZpmGXql3hdsERkg32q0+DMIK61+VwjIGm7jaV4v2MWr/1jcge7UE70rOEVuk8n
brYPG7ve/oQ1rjdL2pnGRYZUugwvd/OVouof2LomI0jw6WSbaHnRdH/INlRXOrkSUM/oIgpqFiXf
ASI0+5LUdaeJJOoluGzpVlU+MsOBcRWLOq3zNtnP6u1tUuvU2+vkEmE2wE2m5VvxtIArHSPUG7hE
+aqAJGpACiecI+2bUsi3M9mSXvamx9iD4qhctvJVo3OLbnhi7AHSFWa2cKJ9u5I3GqFwtLd7gm69
RVIItkVWk+0XeEqLe9pOoJtf9qmU7AvDFibG4IycVrToE7uSixyPFcQ1n/ABGdowRrD7tb8Mo2N0
SS2kofkTbdguEm1N+5+pLa0wsOoashJL8IoD2FXRqSjKyLvDM0Y9RzEC0y+RINNf2rdufZ5rQKpL
+2nYGACkTUMskXFYWrMuZYF1oTRcITOypAHQcmb8infuX70eSgqhNVjtzOtvNh13qghfh9HBper/
Aa5a0kdze5DPDxSXNxKYCwSCWh2T3d8UwILL7oH1heeGVekg7Sr4R4WVE++CdjUncfdbhCKdwy35
uGRQb/8wpcbkSyyI91qokNgE9/BmM80HKVfOKHqZXUocRdAKBtE6L6I7UabIkkf0LKiNvufGgIT1
TA3EfstAweZ8S+vyYKNzLkPqSyg1wh+BOLeTQkbY/dv/Fq3NQu3stg5mwHQGgaJ1bsmjNw2fici2
bfZZTQFocueUPuh6ebyAFeBc0QpjbmeXtW7JIQPh/1rogj82ORl4S6I0k8AD/pPnl+4tgNoqMWlA
E13HXpSerduwYdei485u/t9GqZ0XbFDVM0lQ5JIYQOlWodUUPPnicqE4jpuyVN1N6dOlpEF8WeP3
yzZRGGQQDxGh2xfSPeILXQxlbL3PkLZIeMFCRYWO9TeFbdVZ5lVUnM0ZY48T8CKEzfBAvSK8z3CZ
wcmKlRWzAt4JfOilxnjtSYpOKooP9ABAsnbKWGtceBzRY2zxHTAxCSn0t4Vs1+U3IpP5UUzmJQFy
S2cKUy2JydJLt5RLBvSO3Au6KIwlou7U7V33ODrPUWkUPVYqXT8u9S5H5Bgee7q2Swu6F6LNgEBo
WTn/kRGjDzSV3mpypFDMTwngxk6Cu9ZJmbdAmDtpgxlZsF8qKgVUZm98Z2hIOH3gH4CUOU3ZJdG2
6MxGqUoewtV2+kzF6lDFYIjQvDIrpEK5MnTFa7QV/STK/KMAmwffy2Q6eIv4iIJaN/JHjaOaIWiG
h+/Ip4YrozjFpGHdvL7OcuJl0fRAbjzhQHm/wdrjPQV0nz4aPU4aKGIfkECRfuXWlUaLGbLwe+WE
gDYd/wy4QqN08cvZGiJS2DVbe85xB2GuKoabYaR0aG/uDjcX8qROyYDRzckDUOkEO/IBY//a5ZMs
WI42L6sEwZ62M5z4YVL3pPTpWsQLUbayjXhcnGYsPo2IGOwgDubQ+iSF9WAKBvtbGjndUFZDVF3L
wKPyN4d6Yw8gEle+IUL0mw7N3JY8+zr6/g+o9wmYOiHYvk1CB+TPMqUUXHWnCYQotOchvLFhIYok
HYi8BosbSy0nZdouoaB9r7BmFe3DABcHFGL9BEf3HFeARyQ3kTqMIoeL2WQ5ehVqt2/yoGOiX8bY
2SdFxWVw88vZZNcU15EJvP8lKHgze1Jp3Zxqh6JyWMMg0SRNDOe9q6FCheXXe6zJJFLs6dAc1kzo
yVKTr69PaPGf7O7UKVd7M1DQB0PkXiH6yvOathgAgpGmO9RHZOFXSBM+u4iLKIValS7lHPXchpCN
LZbuiaAf8e561fcB5uG086/2C72Da7TfYbEKg8DrlLrlmPozK2fGHw+7u4+mfFVIKA9jCerOk/CW
5M35bpYncgp/KE+5+ufR6WOf3y49tc+qINtvY04JTQE1/l4gD9aEA3XSqw0F/Cmy2lig787rg7nW
yHlfG7XgBTIRDBfQEjqBkJ1TWMKNuzPrOSFTdnPXOQypKl6LC3krrFiDbig+GPTP0HE3f1q2a71p
dBpWAvDPBnj1pQVG0QhMIGuTdRiQHJafCB6sBdtlZVxK9WgcicYrs+SBuTAwD0/DatZM2AZIiF2u
8cfxk9J1yNCfU/fugUSS4Ei5ukbS1jNdSPtiiMTNZCer5CaujGZdK6RdJ9Pw2wLifdtUmy67g9sD
i4aLjMmGdZQo7CGK161D+YUidbztX37ruk3wrAY2Zt7XM9mTbyABMabWOnCTLGoOpRn+S9wrLGER
mHKnY0qYYPYJNAqdzRtVBj+D3StjvnkbC9jItlaf1rHr4xcfxZzB4NZtRAmodhGpxI0Usj/IAE+O
yIUavQrHQrrg/t3dWvfJ7eXelSdESqFlaxU4XuSd/MSiznhpNAE3g/wxIpO5BpUqcoEKAwW5JOt4
2iv9FWZQ6i3uV7lpXy7OBkE9el0v3UwtLvptZ1WzdR95QdUy+HYNP+KW/hnj8tpkaIQyjJtOlTFn
7GX8u4R4FbqWsvdYwUp1GgyWvrpVhE9KHuYLSgRUHoGHNl2sUUBUdIgsrzXJViKzXnh3cvvcg1KL
PnZtse3R25CtNoCWa1hENsIbr+hiKyC/aGHItQuaYeFqfcDnDlnZuspcfkxvDcJz6iGT7A/WJrnf
bJ5Vo2zxm2JYWZArxOyFQ8cgF6ThVvtV8r6IHDHIenp1+gAYa2YVfig+eQuC3MrOIzuSSU92PR0D
alRl9FLRAYQMELQeOgqX2ZF9QX5WC8sp3bNSisiKDL6zYpwz0H2vmClSTVDCMcrBadLFOa/JA9VB
9QoyR2D5mjwPGoQ9gJVVQ/jTYuaWab3iUosGHm/eA2kgzY31bbcGnU4jwacNf/zRyOsW6oZxE+zT
f83uzORbW1cXb8ANTK/E5Sg6HwSNDSqVPLhunUdiTE3yp5ImR3H9xhXN7TxiksXJIfcrJs/FJQ4F
UcItDPd8sMMS1YR96jTmDyoSpBPITf1duAmbFfv+xWNYHoMUl80iTy+xNZsJR+fD2vk384pHIQ+Y
OD+pEG1FjCUGrBmJGMsbuFzZmSqXhVOAvZ0pOJ+WAYDMFAugydfaek3WixfRpWZ5eZl0Sy2mkgtU
OLa5ktJbXN6Mv0ZtajX8/bg4K6/4wde24M8r0V8v7lpSZnihf6EJMqtEStF9i2qtjS4AbbuE8qI0
Oj6cXVZf7dMnw2B7nNYc2degtDVvyf3ofqLq1zKinLsNrjQbA7pknC4QIqYBuUFc8dduhI8ePBDf
PkMUvthn74g2YZuJmVhV3cbg8Ceh032AZdq9pVv/ERXatQ49KZJKeilA6IJZB6Ux9y0pJqjw2a2c
sdUEhb5hd0Kv/AK9/vIVEPqjA+efu4OGpYAl2oCA6NEcDaLqSNhUhgGDa58HDVQAX6Y9oSf3fuII
RH+qNWjE1SqKa0M2UnbpGVRtMH6brYPtCIreneTOJr2abXkidfyDDgE0os7loFwTkshdBD+lTQBx
e8zQB/GOBk5jVCFrkIhynj+LzCDgE8JFKYzpsOxmB5s9KX7gvbI72bu/eZlZJRXr8icJRTB33Qmb
nvoteqjJ3WngglGAtEmn4QH/mmzZFQAG5J7ILzUc+RTtII0K5qf/UxnSc+8YjkigNw8m3QqN240e
8xac75is3vY+a7q4F6miZpKVHp0K8lEGbpGaT0vHNo7d6QX2huHp6y1g5seN1s179K8CbwCr8KSE
kqMEXpufj9Sg6u8795gZKP6lSw4v7Twc6kp9tiy/cyQN/1pubcALaeRPswoRf2st/P4FQRTPbcVt
CAC6AF8jLrQP/sn5Too8en1ei6YHSNLzODfJaeuAi4F9khnm512BjDzVzOUrRQ28kGNs5s6XRL/W
1WV8Z2F1ysoDwC8kzSUbDMoscDBlUxaZp9yzzQ1c9XKyjahaM2sKZuTO5jjV8R6jhCp492D7t/FR
lYIIjnklti5ogY2/ppaFPN/a13GtxbNZRn0WnyZsUAyx7x86U0IE2gQYdPvgbvDfOPukYTuE5/aW
MfFIVHPiEOHP5v3v3r50Vob/jQ8O32a0brHRatBh8U3xsf0ZEjHXvgGdDJ81j6S40vCEGZkpDe4u
vBMe1XANk/i+N/Jz5t6e2zteYxcW+6U65f7ydAqff7CfF3NDGCFEtGHf0uaUNFQUlaUjApjKslGz
zm8SIeHyEKoPdyVSNM1n7nz650lzmHtNwD9+YaLQI4Q8sVP0yy2+Rl7Iqk9aBacceVcPDcdCzs74
NusaYwcNT11GnMdSutNkd6rU80en94wp6Km0iVvwz6FiuOmhOlekS+XWG8iUlo+uvOjTu2DfIL3q
YT07d9TP547gherwbk3RVN6ZssWms3r0PuwoBpRlxeLTQH1OV3quakAoGXKuVS3ckLAsQUGFp2rU
ItZm4I4wr/EVV5jqf4MVGS0QbHaomx41h+zqZ5azH6EU4/nXvkQoKJPElWR/N+cIoeBQnXhStBm6
3dsbzra1bh399wMGmtGXR+ccfjlQ/Ecb+c1TW+Qr5ZtyteZf+9K7TPmBQtYgjug7ltkDRH2Zwrxt
LYNHHdSP4YUYawpDRhl61GLkEAhkwzUpUpK6ExIJ90IK1B4R4nIOWJAhBb1vmByECJyvUf/U2YSc
oNwndxMfh5Ai9D2W59AJlBOqU4seqMYzAX6JejdBRe3MPuSmwKI1wLph3uwrLEDD7DeDjdmvfkh7
IhQd5SBpBQh6XniQ2f36EBrCLgeDd7vhAIMTGMWpdDz9BH3hzEGe50ULSb7JRAFHoQ3CQKLcW057
FYirJ0dfl5C3WtLJh885UG6WpXVn+cYBzobP8I63D0PAW6ladz4Sun5iQBgCsSTHN1ZFCGLnUQd7
pxaFH/zZ5+G9Kb4aazoZ2MclXf1iGHkJjsF1F8hexEGFvCB78VxsMZvIGKewRFqtXYWjG92jP/tZ
Qn8khMhHcUF3Vhd7PBvITVkMleGp74d9aEJIGBIjkA9LUX20blNOEfUTV84L5JlMuodMhVhle8eo
V2K11mbSCaOryY5AB3SJfi26KGGW2/0d8jAyU1wrAWnJLi2tdqxhpDDobzQUinF7kGRZZfXCGJJt
KPim6AdwcLqFRbEE27zPTlik85uikWKkItTYzLtMAqW+s9Oi6j8F9hHY6IlFt9yectK83Au9BL/i
Sck6/fF88dyDPucrF6dt+8xgqxOhNMATE/Lh4yN+XNCr+BVNw8bsFSATmHwLhFxdDb8Wkq7ZfHIE
l6zCgj8a4D7lP5r/hOXThPZ30HWK03tnRntBAc5iLna4SxI50hZIn4CGmmUAmxn26ah/6CLD7oSx
F0DHpbz8TOotjd6qjFH+Wst1bIy/PEuc7jieMB69tOWpV4j5h/znZf+ZZxq62IYMICMfydcI4Ntl
K+O0alPQYtwj4Dv4W/ldFa4KoZjNQjJBScXL/YPX7bJE9m1Wq3JpWswPDraQfHhNEQG50v1IBKiH
V0L8IoNDBTzLiv1zfgJSIBwCkGcu8U8nT2jOZJJnYNYxJiW0RtweYsCopn6WgQN6stHXjosYdRhx
B7jSngjvH1QpLGwOAvGNOD47co3Yg39SzZjo2N8FX4dni7KFC4oFCNPYWA1Jqb0QakPjuaD13AJL
TP9KuYm4wrrwSYJtv66edFnO0mLGNsPgIUBSUmtcHI+R7DhsoJ2/Trdgf3lPhGYytDr3G4nBt/0s
mAaSfrvkDbCH7IjVGz65Ni3emzwhhjUvEBKPXk4Q6to/vECAD+lzphiwzOQIxvxkU2wFTXL6KW/I
kyR8lxG3O0YfyBRRyvyz/21vBzngOT0sDztKvFHMBiuhZIVduvlLYWDrZPeQVZ8HiRnnl+HWy3PG
xrcUxrT2yknjj5IS7O+XKoEdnWtryznb97uo8QzMSN7OAzSX0O5tl5xyy+UAqdqsE9p0iX/AA9Cd
H9pTgZLat/ExobSrp9Mf8zIBTaa5ZlnZ/mEJbfj3BzO4ppXYOMfuvqtl9IsdbfmDlqZ0TfHJakAV
tRuFFHNSpeEx55vcLC1xCpFtE3jOkCKNrr0aXdw2lR4fHP0STmS/HDFUgoFQkuTM26VZnhnkjZFJ
yVXByTH4woowwYvpQlh5ONHvHrAua+rsFYAtE/7B/yHog1bBGPuen5eMIuyCFWwRQHU186AIeHtr
lbMm5xSTCz1gGUKJoQku7HlQfwYRz/fFNlpzWcIi4RgUwG4NZ8HivijsTf5LIN3G/BLXq+8pXjiG
bpSgAdvkw+NvLmiQ9TenDWv0W7Ork310WJX+o+m8lhNXtyD8RFSBRLxVDgSRww1lksgIkXn68zWz
T7km2R4M6NcKvbp7dUpd6QBhyp/K7oNOFlb58F3GDKy/vTWPlfge8SP5//eIAv3DS7DwYE+dR6b5
ZHFA771rYnjOnymgRlR6Ojda8apzm+6xYINE/4RYX+/vR+YWeNL3FqzKaL0XaVR9Wb0jnCFYC9oM
NB/UQ1gyCeSyBQiDfSvF+JtUEyCAN6DWtFSzQgB2yEVpxBKIIXsBrUtq7yLx8DTpNjAJalUHd3Aj
6h7fSL5g9vDsesk6KfNMDuQlPt9DzeCydhflbAveHfOPFWNBHIEMCKe6fuAmJQt5laxV2JlEc3Rg
F61YLjnkJhaCuZxtch96eo+TDkaJzdJweyCdXmwqiT7S46m+mRsewMLtVcPrC9DaPXCTCEwCPbG5
XR4vG3fFclhMLhUQthNnY/O0t19daIzw+FR5cI63C0oKf97MgyLvOO/ru4fVOVnvLjv3b8UqfWBY
sK8BenWnFL1ZTmCJ64W2LwPiA1rsHhjsXriyKCFpV2DvQfba+TW3Ab8dKi9tH/vS7f3YvFnVwY4v
wejqsVcJ0288SNu8vhZG3sERljOBKJRzCSfYfkDQt2sLSHAzLkHAGYecD382Zrdq6zuGXdhtAIPS
xFLAEjribAr9Re8QkPDbAoiT3gsLS3FtLpCmMMBHFNFdST/HdhK75mBLh0eqHZWbEJZLm1o07wBi
VjvQTbxd893bjtc7n90gpPQCmjH1tVaTikJwHHccZaCI27pJvw4N8D7JwicKozejd608WwxUAZ0J
JVoAVoegVWfWTi3JPfTynptDiCOxftq7C97IdPznv5kiMTOsz7Ixu9LPbBqzbGPAJOaiwLnY2m/I
ZEykLBO13HAeNIZXdiD4c8NmIQJ+gJXZidvE4o5ZAvyl6Ilb/LDkoE9+VnW243CsKG56n851Mg/e
3TyDG8J6Vf/b5k/f6B8BnyafToWpDmokUDV4FvjSp01JWY0VMAzhwhh8Or9Q8fxwawjS2/l5vF9A
b6hZbF75trPgyVixfcNUC4YwLeyF1w7QKtyfeyhDxnqO16n/gaYjB5wBJKwHOIJbgbmLIb1DV+Ld
rTUbzlySYDrMFiygjY3pDbJvz0CG8JGRvTEFSD34Zs9IgP+qznFu8wDvmlUfaMCBJlGpksVr4/mq
6hRNoD3WxNhPnpOL86jZYwfMETi36lxe9nZRHryRGdjF/j857q5JZQNBYos5JaynuXcOTpNzkMCq
PwdcRaGEWPgPdODM4MmNvS/xF1ov5CJehqSt1fAuPJ9B9e/FWWmXR+8wS96DK4yNdrZqGM45yVbb
aREucZbIhg9rAAuxTOkP1AeqjPUIq94leQ1uAyyIwsfg3jb/6t4+eLfrW//68rPo3T5H9+686u8j
k2X0Twzf52NziIsE8vdLpygR7dCwLvSbd9+w7nS6rUw9Bw4mV+CrEv7r88U52sd39MMV2l3gLusP
OlbBofMQ9IdJ+A7XyJfVH+IsIRr4x6aSOVgrnP0Q1NvyGdwY4MWCDeWQdscgOwcgsG93t1bqUuBf
GemPd7iTUfhDoAsYfbXoK/yEqSTkETaD4AuHLJwGdyKWyBnsFd4edNCI+QO4qsFadzsNq30UV4L4
a3apyzyJzid4wa67c6aq0GdOuM2A5xLhrvD8IDEyx+qImr5ghPd/EDej3TDCOuTlBpKRB7tDIEqR
TJg4gJQ7UqIpp2oNmhoDZkRftnq+4uDvFEZP1HDDo9tPcXoXaXHepnnaEOYbAWvJ5JF3GkvGLEc5
zPmiNvOLJ5ZyGAkQ+0LfLNoZe4twe6WgM0KaGakVx+N1OCjxPLG/WMDZ0VwPkI9FwjylOtb8krf9
NBwWHd/TGsvv4eMlotLBLQoaf2Vuaw3vAGYpxoodjP5/AjjIdL2ci8oldoMP2z6HdIEMbcZXmiyN
KnFYBzL2t/SfQDmShsEoe8pdHt4mLwLGRsbFx+53uHkFhYTeT9f5r+wxjjn9TF0q+NI3SYIkfzFR
4fpOZaUJFIWjDtsy6OruELzgsM0hfzKtIkB2971bMx+dQtlbgVsBxHlZGxM7/LEqtnARUNodtiz4
lutpn+lhL7JExrBDYgopnwm1MKuRZJSgUKusFPtH0gkp/LWcUfaTNNf9Pwakf7waQNTKSFNAIwg+
Y+hcMm0LVBvD1JpQ+pphA2WFtNhSNhQR11L24bdcRuo1dhk5knArPWXnQ4MrwhKO9p3ZJ3UErlFM
vf0vrc0B2hJQA8KybVKg9ZN2d5lA6CXYwwOc/0axum6YihohJ0EhFNchdGQtLB6Yg7Y5czgFoJE8
4Glyp6Fea93Fw8lHvBIB5KDmgVz/6lxuWjKGunrfD0N/6cOsM9kXzRivDedvZs7KGhHD2vW3vRtM
KThyGlI/cyZ1GOaeIWsdBkVPOPu9J4j5La8GHoK5ccTGOHjZGsczMwRdjjDpax8Goqci7pzqx5t+
vW90dmGlVXYuy8wtDKuc6VpP4k54HhzzZRWm7ZG7jkm2+2RBHNNX84yA/h1Tcr3jK2YLBfs6/FK9
lbA6oXZGF01vqlRaBq42Qayk+hKzB5WlnUIC2aI91x2j7xJc+8IGnmVICaFJ/fACyMfkYpBk0fEw
lmaaxKQWcxT1F8sLULHP/p6vPRbvkLFmwsAkTarLNNmfXYMOGgYwI1vRkRVEP9gfd1G/IYUpoI9B
7ONjjJwRdylSFQZdGlD5zgIiJI8YxwrBx77kkTnBsMRmFKjQD6DZH2/AoxaWfJ1bhDsEDAmth8jc
OOehBz6Qlrej8XEEWdYG1geydgo+DvMAP4CT8suQzUUjOiSyIYYXzCHvb/E4f9HN6dld0ATxZ4/T
jI2NNveOMHGiGRsB/Eygiimel0J8j6Ryo3/GRlrh7MWLgerFWMceIgd1glWBHb/4PSOsFusF8pqD
J86qC09UYlTlBTMxV6/4Gl8XlJb8uDr9XYc9qRgpQoSyy2PmRtjUl2MjeLKXS74SG1Z7+XCVMGgu
hGCmw7yFuFWGeVqO8f67JPxOCJiPixa6VEADHoiVSX4F1ic0UeowSgdvyjebtiWX732/cwPa41Cs
QX1xkWXdc1fE6TPy1j7YUYShI4CZjUESG80jIkkfy7ymNYTN6RCdMOVy6jDUTGBy96+fDSP2OgDt
8oZsuo0Bhml2k5sMngER8BP07z4p8sSMP7eD0RmmUu47x24+7G9WKDMJtYqSHxCvE7ivTsjmGPUL
IcdlHjPfGmp1yKEPuxQkAHNL4pAZ3gJ+T4xeJdz7VbhKYWlKf15BmdWYYo1Mvx/WMvbb1ulD0Iml
hDnYHGNGBUxkUPZHdOvvibk8jBp9udtWcZFgYc7LzQfbqZDRbyjlK3Mby1zKRiOjFL4FKxOgxcfY
u3uHy5Q5D4lOSWWEXq0R0I7oO7M4DsUfW6JLcDvLXpsJZrrCXyA4o5E4JobtHadQjlYMKsI7Za8g
YfYRkRWIAcXwOlFVRbFXTopU/qTeKvpzLEslGtD+BCjTNyx3zAguN85Fdwap2z8p58t0nxUBg0tV
CDdQ/SUtbFy21udxNTygnRDdKKWjv493Qyr2dJ2PRWzPFygaFuUwx5cR6jqlGhHIrfTq4RkfWpfu
f7zv39Y520BoInCAGV+uZHw5IWpgpTDzs83Vqzl6pcV1KErigzWpu4hIH1zXuIdSJDx8A3MOWcUE
15YUGHo2egz6eQSEZAMkJtBZiUi/NYwDEGg4rlnHjIlCPASL6T0qZ3JaSxqbn3mJrMVUg8gXGDoD
SIYshJZoC8JwgfWU9WoBLND0EBIBwzCgYiP7OeQLybI5Xq7zeIAWT0DD7Rcu57Bd2DFKOYPDgbCt
9ZRzfoeSfg2bCQP9AUQoEYl3Mkx8otrHtpWeImS+X7JaoJSET3/AlyXnXNNa2fzvuRdC4tuxhMym
ycotmVIy/hn+QaQ4WlgnrcEJyBqUS5ut1Z7mLi6mTXe55AkUbDk3wmrC146Sx5pSsgMiDkJYVYz8
KZK2HRBCl42LNfIxF042DGNh6VfGzZTXZvNatD8z1iueTNgGV58WGhDkii/MsQki1/uGR6JlQkNA
23fd8nkDN5h9WPYrS1zjUBpnhrVFs8dMEQJA2jrZYI4IvVf4A37Jq9qgp60IYOHjBIIbHSZXYxcM
MFYAVF3QvKPFylH4lbt3jGleUdl/wMhslSZZ87ExNgCpwDuwGuEOQdeSkx/KWDGSc7QC3fekCt/z
i6XC4Da681ySM0AxaC5cRDIbqqvfJYb5xxufeWl3JzadWDKfaYOqgWt2GUKpgMJAX0NGScnUP74Y
fDzmEhXXnAGiozuB6mUny2UanjdfSg/ZDDz5otklE0ILixrdMpNl9HfM6ebB42zTsachq3O0Au0n
m8FQQFb1bA1ogb6w8Ixt3Dg2zfsvoE+UKeDTM8DhzbursvJEQUhN0NVWweNojN+TMVF3G07bj3AM
+zPadhrkOoaN+AnvoJ+x5orhyhe3lrGsRcegwRd/MQMw52ZMI7h8tGOrT8KIffQAjgOuvDefYc5w
puQ9m9LKEQsu4CS8b4L/4M3erMnLZhLLcU960gJqqzXjBgqsHgCDx//oHjGjePiApqC9nhlzkfF2
D7TBe9edQ9nJZGlZnwoGWv+WcC/eVjaW6vEQAa2DOBBZgIVuZ/GKLstyv8pqrZtXGNG6o8XpG33e
CL/mP0fPvzMz0N3qgVEGiAsVQfaXrkqbF3BZ1dqtKlEZDyIsI+os5tgNSps6hRrLz6gbS1Gt+6Xg
e4T4QRgaTrLhq31rRv0X9pFlVrs/wtQuM0BVahTgUf/F5/yvQHVDAbwbtCs0Glw+/q31U3MSKFYV
juHtY2483dgA1SXU6xmiy1ORu8zLBjgr5HOrU2wtDLe2IHREOBm5bBs/tfadTn19ni520DCJVapc
0BVJ9QdpB4D2HeAvjpsnc69ki8pMbENVy1W4MzQKDZtvcFHtCVWADbykwkwTGVnQWIT7dn15JR/8
fWdThiviqV8pG4lBfrlT7o+nf0eXoqA1pDr6Ow1eTqFbiUz70TGaKteA1DzGvr/lTjxzZLpEZJQj
HlPIBQIKhi4yFoB5jfswU31i8cWuxQCyGdpcbmMm8jt8CKBpcywXT8gSBUYDs7PXyTEnLhLUH0MP
AisDTMwqIDnLaPOGUSphlte3rrnw0Geopq8BQwNEzy2G9zb+mORsRgFbW2aQBWc4tGvRsBDCGrRX
SLX8CWYVfoHV8nWS85ldfPDIT22qWQmEVSj3L+wFzCgputAr0VfiyXgnAz4XazbbuPNpj5SoFvHQ
3ZJ/tx6vE/Da09zjNA7OLeo/6gBuLdatUH1fmGPJbOUCX3/bHidJ2GlpXQW7u60FXTr6SQ47Zis0
Pu2Ga5S8NQUqi1LzTinMmAq0n3QUQbZmhZEz781ZQ0gJyPYd9xFvCtQVkRG/xlQt+IWx6Kre69aw
sGA3gZkUPBq0VffiXnKrNWi0DxAavNnqQNnUYEOO0b6M8z2ViLxMt/5usXqxe8LZUshdg1If8SN8
CsRsfAd1uTsqRg2t7TV8LfZWAxcHQ3hBf0GQOQGhTePDR5MKb3Reote1NoVERHccH7d+AY04UB/t
I4vcus+JzI9w4uhU2C8AkkWAcYLhhj19FggJliyUdZ9glNMOvGhIzd93Z8ksDp7dABGQt2KuSgdo
DLH6sJwjCwewe3xQWtkAGGzWa0Zdt81iXBrvbp2yW6YGjjNEXXoALOe55+E7HBC7cIxqOA9OwWzH
Bu0CFBeYwTurFeM5EJ8HevgYjpeBMDA6o9xvhODMrYI2jzRnl+jH4o671YAW4O5xBFkD87JjxsTM
MKTs2LWPlCNF3sUKBaV28hldnArcUxslCRLtaN+p1aw1Lkbc1LDQHZZFxvnFKU7l6UBOawJIXhDi
2j7jVgRdosFVQcNrPrtE8S6Us/Ka3vmPb6lbiaQara1nNZdqeCiBnOroHiKFbkzeYWmAd4sNAX5w
RgNuYvYGptok/CDC/atGV9IAsL8nkzNFd9QkXbRcV5WpTvB3Hdg0PnE8+0Kk9vLV4jpDD/wiUvar
NrYOiHCekM4x7eD/jrpRg/B7hWBdD/KuEdxbh/7GGU0k6eWhj/YNM8MD+r0t0CTUC/o/+26fnOc6
98uQ5LS87czywYpTwkjiujGic1gISh+g/sto3npt3s1q9G+sZbgz6P6MjBpTSQf3PPkq+g6RG3gp
OFKJnwArs/XErkBvfhpAv6pDiod6XYiAOiG3XBOtpUs9Vk50tI6GsUxzyNyBd9nsNs/fzmNnjcnF
XvuKWc/ThWjcaEEg0Yw+eKEC530yTmyscfi9zKDApFdFgN96v6z06jdWD840u1kP3gsziXL7g/4t
cMwO90WoWaZpXeNNJWTnM8P2SH1HldU4nNSbux1wXujA62hcLAhMTD6cFIMbys23g9QKCw4MaJlY
W5e4FI5eVrxtxt1Ia6rvlC0U5k4eu9s2lL2zP/w4Re5nAA5Idol0mI9ms7ys+NWlrD6zNq+TPqED
PrURNoP/TQ/zeUJCbMqXzkwq6EsgG7ys26IWrtCxIHsjNu+T0QaYixOj3lOOF+WeuSIwmWEpMUMi
QDdjhd7TqfQZNEzOy224DUvLQgc+nNht1GP0ZlzusBEUu/EXNcHDepFpZjkstu0ANieLqgcTsIiF
HHEaLF9k0MxasjeXnbnnB11PnRkZ6ePU+7hl9PiTGPUFjIt/Gw/USzc4UO/O1S36Tw+MVUtvqSrB
oY4gEDuaVnpvfDrar5g9b0GZZXS04YcOIC/ltdhRcnMRagEETHOddm6L85B4VHd5BsWIaHFxUXCN
unWuDyvDVrCSojNz8BZDPR+umFfEVIhVc/wgNo6x+3vH9WCXKJAA2ANhj9PRfQDHZX6MAwkpq3cD
+Zz/ffwMOYscJFmMTRih4jaPmHY0OsiglEifTqMDd5AXbfKjU6fBFmToGGf/RpPeegGDlq1uYfoK
alOyyA060qepzY7OCpwPdhrKonlFXueLAZ2PMLNENQX/xheXasUKHcwhttMSDMaPa2wMdrAyk2rm
GLExo6lHu14BMl2Ri/TBv6Shx8QPoRwdw334RIIl95TLhqGSlJSfDzei/B5pvRC2gO4v8q1lxqcZ
a34cikRaqZ01A2rCKCBv0pD3397HvjHxrmLpUMYyRLYoHZo2dnjyrS1+Ak+LakGUJIrd4OpXKCJB
/ai+Km5xqv0BFMQ0IVhKjFkmb91pcPNY1kbMMihZNZdUzUGTeAVqxJjfBJORxZWEQIPw0hrwjN7I
yNQ73MPOlh6UeW4HYpb8rKEFzDDzfk/YcaP/hdMJz5wLhc1IPy533+CoOD3pzEnpxhwfxzLCoQxu
S0yt8YfaDiY4dubW7oNxzS16pMSBFYkjHX9X1eGNC5daJyFQ+dl+ThvBgSGC3S2wvKwK9dLZbbbM
ysL5jHtG4AQkk9GH9Ib7CgYthk9khjRrPzn0lBYMMln2OG9vD+wrxDK9U1ywqDVIz9aGc3lGoCtn
2F3/sFWgY9sdoApkXKAfu0hVXAQ2OyIdEVsK3q/HfaJlduA2/YgNLGT+1FnJlmXfxMYxSjensnee
vDtVTK9CueDI1IpnXhuItpyBjVC5aYyruqHe4u7knfth/ptVgYgMAuMfmyyrPl05rDn2NWmwC+pZ
DCjhvfv10XZvOXQsg4r3gAkUX0X0GX1Don8ov4/HxcZvBDhgv3wydQre/T3DiIMD89NYf1r75XaC
EYjQhP4eoKsBdhpQoYXPICdZwESVO/WrRYPJ4fxn0SzHfmr6ytOaVSMNQjQm5UwyE8dxArmVSl7w
DUAUhyLz3Xz9NTC5qtEeH7mZcQYd1X97OLljvSD+ea9+7Fb8GYBoMgMgO+ZRDZ9PNmldO9uIrFmE
8H0kT2xaiHuhJorX8A1ew12Uw6xjYzLgE9xZcvLFPeBxxqwcl5qadR2dd9bh70BWeXE28zDHKyUb
SDR4GbAjBzbpMQb3CeurHY3eya+HJz9b1MMr73KL+TlSM0rf3gFuGbfRkLenOkXGpW+t9Z50bb82
ll3ZhyFea8m9ZF8oTgBrXLagMKRmX5+wDRmEXHmjOsfOT/6D7sCMt302Cs54LHwHqYoZebLy7tGC
g0vRzxun9kABB+MXxsCQZ6n+d7MHvSokQMSNsJYoDLjhGiSjLX2AoCP15JAlfquu5dTXZJNXR/u8
Cq1diF7GL/fVwo/1lzFTrlormQdm6wx74xzsIKsZYamXBeegDAWJ4kgSHx7NW9bcJHeXrCiH6c23
1DToCtaFv1TUdFqvYlgO94vXdA9YzVcYQmlgBmhWat852U3mGj2z/cVz+OGVupo1yfSLoVKTx0Dt
IK+Q5Xxwgb9cscur1E9K3fNGQ9si7l6pzwYTUjALITAtDtZVJ21BRYCSIcCoYSeicbOLkUaiYNc0
3+WqVRml+KB7vq/RbTE8x3M9WPudQnJKlsX+OT4H2wUiQDO1ypn1euFxnAdZsPPl4MEuQvEd7sHB
BzNiwqBToHZR3pcHv45/J2wDr05zVE/gXYil4XIUmFAE4IQJY0Mu+6+j4jyob9pFaDy8N1W3TH7P
kJPomuDXMLQAAKR4pT8SYC/qn3pn2AIIfDBYFM0Ttw9WUuCNwASasM4qnQLcEHotDM1vP3lygbPW
YxvThnXB6MM0oBHNugzosrN9gOmEnRme36ST7W/ESJYP2x1qovAYPujxxKyA8gOFDmsM/bqCm2l+
ycWpuMe4wncLaBV+08AvZwlPJI8NnIBrOPbK9O+AaShRA3yD3kJnWx8HLHKUgkTqU9MNDAM2BkGD
H8QboLpfC6kZuUIlYjbkLIsdTXx0VDmKOB1kkPVZ3811QMvPYf2w40XQK+1jxQYrAAtYJzonCKXA
7LhoTGppMxAjcl+AasJ7AWqNhcTKvgkkFjSVhWkM2IT1/p4uLyz/bZFJf6CCQIe1zmXG4no9fczl
eRiIF2N1GhrjrsWU/2ejK9oCbTr/h3vwl4CxbWkTMeYhSwx50VrcJ74zvGcmT7KZAtceyEWgDomp
3KTBGHy++FA+/ubRLfWeAHUP7vy3txsjcyMqwuQ04BleghfUetPLvPAYp27OetSXe4gqAA9X/MqQ
g1jzdblbmgAKZ/b1DdP7BQp94JXsmiKWQsjGUrDkZHIo05JXAMrw1QUmoI9Ig/vqjXnouEA32ZFn
HuSMaQl5/7j6sq/rQ/BEJwJr+QZZCJ0fwlVMmsp9vXepNpR03n2EAG+3kfv3BeyRMj0mWQgrLHeP
6Q63/ceqGtYUHhcNXK6M86USmTKi5QTUncuQaiZBScIbiXyvVe/ksJSXlDRBb7/UBKDWqxMaoWww
4oBl0a8t3quqzQusjCG1P+jtqNpgRC24mbF/wQ6HcffNcevoFz8ijxAZauB/F1hZzxyOVGV8aDjl
t7O/OenOxl6r3biT1uBuEl1BMjj9RbKjMTUGKTd+D1JAAfrb02bofK9aOa4xLso/55CgIk2WX9SN
AfNuO+uVaaLRylS6QJd+odfYesDt+PtwV4LW4f1sGynzJIbUT+v7lZnp5OZYh+aNUD7hxX3bmCSW
Zsd5TIx64i22y+AKY5Dt4uo7yN3Uz8e7bqFt/IA3UFOXnWfP9pkYzN/rnVPDgk/3hQ9y9uipUYZ+
Ly4X5TXNmPeydgeJex3cPHNLME5RGjas4zlG45jWfZSRu3JSnwcVblL7XXIzmp4CnNw+Puh8CvPR
uQlVnfqhwJbdtgFIO0Oah3KduQCMw+uwl7rZdAZUzTEZgZUwJsbGiCfSILdgqcuagKeVomINMP7q
MgDnddRXZ97xVc3+UGQwa+2DAQTHxRPwsqe2TpHCICfI7pG81QJ5JmqUnW+PdxXCxoHwAr0q4LcD
t6z8yFH4iAnLnjkLKjE2VD99tFi92nw6bh7Ey+GZrBkdFDjHxTO/VdrUyTBJ7IQgQBhoahmGMa0C
WmsERDHNOJ3IQhiXngEFPeNM4i9TC3lhKuHyFD2DCL4GpwfqXcPy2RGhyHcEdkhKMij2Cm0lkxpn
HTcdsiiO/PGZWr2gRpZs+YwOzfT3UKwdRPyiUCi4nq/DiRWaROTRqJ+fIovhI1Q0/iB1A7Ep8fSg
/+14FQ3bT9wms98i8A4AZwWvTnkSZeR3hc4yoTPH/1ihk2rml/n0BKG0QsldGhg88xbd4SMaU14A
VYZCNm/OWhw7zfSdXbgLSxGaZOBkyo03C3i1h4rLRUE6MEKMGirtc3zkA1FRGvLRhDiIhuFZI7el
rZyFXbpuTH+SZcJToqgKsiL8BXJswgvGbW2aUtje6HhgCNLxmHEVn7QcyPXILO1igz+y20UzL+UV
kHZb/JMH4oOvz+3wSt69UvsJ5Whaaa+Vt1maHFLtQu0KC22ueKP92yJCXOch4LfjsoWbtMD8QvsZ
K3mLVYkhN4n8HZA/yCyMJvV5Zkv6hcDOYbAyQzg7YyoB1xTGIeR+TL+0DA3OAXpP0gaXRw+j3yHX
KgcpeerTTPW6JboxujJqPTYPBD81DRaHhAAdaRV7a9WfxI2gQLmg+kFFg06jCkeD+Z4WA0O3ZnR/
cdPNI7oCAGtHwo1imN0Ls2+zYJ0C6d34SVhk085xXpTqxC5cXvFTUgmggakMh8p8UDNxZ1Q4s+lQ
hVY+Jp+wQRczYspcyiPxyH/5X2lXQ89/3ufzCHkZan75LGqZgcnAUhlxy3dRbzQoKJSjCQuQLxd0
o3o9vEwiiTKsEi9DkX+/kN/WSSpY3/FfC/ZPCczdB4FZumJ57YMnq16Qwva3mgJt6x+kIH/JDxKB
T9MtI1GXrJ/Pm/3D2Bmk4VWhMSs0eypwoYIIXeiw/72d+sx/DpG0zTEFJ8ARF4eyTe/61l5opYUW
Dmo9heQFtCB8wJLkUX6cMfoirCVSMVtIfmyVE01TtXIGzImFHvdKh27C9tf6wlhWRzk8MnTMrDG/
vHg9De5Uci0KEdX3ZecYfzBcV0BZiil15iaqOvUBVZqbYtppJNykQQVOEQuH4VTW2nBwevMV0m2K
HJmkw6Rhgo4jepvehs9ki2pYnvLwYTUhQJMBKLbhRU5he7vcwDWxS4i+25HZuky+1PQ7PlOzlzwL
viASCkqX1mOi2IIYe/KMjht9Tiy8KnMkNitVYcXKZKDmn9A3vxx2FML2xqLK8JgsQWXA7AxGmQ6e
SHS/sEb1PoeqXex8Ol9iFsygScX9dplHtm4eWudeDxyDDxXnxI3Bes022n/r4HkZqntIEMex3jNO
wb8lib/v5QWihyCLJFALhpWTtRvKITkbFwsWoUek7DvVEMsnx0xGCQiU3ZxrgTa/ArEnKvHOPUUP
ivgC/DHgXkRjC3HrHz6IiuRyUOx33GtXZl0UHWM6BT4yWvOsn/XR0XEXqqjkgWNsRL2XrwYQXIOQ
RgeGjzPCVe4MvUD6EQ6xtlbsKLYBvPh7FSExVb7o2XhotOpnupQG6bLhnlE7HKhsMayEx2i2Vc0T
aRGBqIg/jkttwjYZEHp+/4f9Qp43/deE+esbNjEVG5AqoCo7M9hd96Lcq4vsV+YgPqZFDAmOi14e
yPiwRolTo/NsQPveQTdS3b5f1HiuJDK+kpP8lKLY//xLbXRxxzENXzH5TOsDCNb0EkD5IOSMBKpk
+nJSTrRkWg0Y5pG8ZsheZcJ2NSn8i1EMAvU3ZT8NlH5sdZyikkJvHtZfdnZhVyk+dIkVvrhahTbW
/ujXlUWe43PfgCFNaxiVoFpAr1azLcPUmocqC7sm3Jaal9GOVQaEUtzR/A7zA8cfu82/y8oN2VyT
dwYySiXBGgMKPHtc6MKpbaJiRcTKbgTTjUTogfgkT5cSzoO8y7wbJ64zPAyaU2I75v7MNwitUPLb
5MkT18PP6h7Qg10k4xaIUrRNBLuDTSFO80p8+3ky7L0S9b/e7MRae70LAAjsThwq39Ez2n4gGc89
OmdeNQHljPsMfuaL01Cn4WpyY1Uhy6ggU4o+jml/f48shyMm3jzYfnUKwtBnbupBOuWpkCXfkDIJ
+IrUDx/cCpwQ26szlAWGUU4LGwhPlI9y1AoHa38MKRAR/qhCOcKNZ6kfxeifQAAlukidSHIglXOr
zHAoBdl0Ie+zKmwPD94YgedYobISqMw9piqKzVmp+0AEvk6HYsQw4P1Hc6M2JmgicED3gpidOknG
HxQufFe3OpUKwPLZAfPHfoX2vHk5N1O/yFCdTrYN8Rv1wPveNtC3DBlI9S+0zGWL383YwEkUMWkd
FPHpVVmrgjkGrSz8AhUXvJ8BiALQ9AA7usCYPtKAGsW82c9kFxFuKm6JwEiHC2aDkODSmqcRTWjM
0xxVmqfha08vD5K6zaLqlJIA1OELGqTEqbamNG4wEKY7RYYPLxKnnKAO/qSSgxbWOsKx2UUDw2V7
mXx4RHGhnMGoa2gGD1STGo7XQT1f1u7l8noOWA4fAoj9zXxSZi9KbcmrkeUNBbtTfbrejE2RH9uT
9804pVj0rV647199wF8SW9RZU41yDnCpoAxDqOvsebcJUMLMyX04DWCa/Xfi/fqNppG5l7h3cd8Q
XyUPyox++vCeKHKoxgfovMbjafbHEjPeynWJy5ljRMcADnaMHOlWwyecbXm4V1pL9f9tmcMBz2Oi
xyen0wM86scvehNcWvUVV4aKcDHD18xrjhkOqhyAGTonx6vQwdErhabN2JujRWXbXEKDFsBUc6Ug
IU7rl+k82kRmevv4DajxDrKbjSyAm5EjLE6SgJWcqaSUF/jU0kI0yOeId1sw0qJiKEERwqD4WbTr
rF2HsICuYT8GPXlxO8v0pzpQDFSSJQ2z75s8LYcVKkEiHa78CIKf1CKwsoAo6omKS1UpN5vx5u9E
EH5VgRvEjsIQjx7/ADv7wY184HBg4Sy/cjR2KolkB1XHdUA0fDbeUU4oVYjKrv7g4FYCQVECP+cr
ijqe1xk1xR03LPlxXvyjp7Lt6EAE62mPkoIbRB+miAbGRdrAoZ8Mk57SoDCSoQ0tCidPuOYdxGzO
rdGgABFCWmirCC70qlMyK+7Lw3csWsyTq8cyaZIrnYcOo+ARyi1Xe5lMxP0ojbEE+ngsL4MrmToF
wHqt574QXN/ue5QxqZI3Wg4FFMUxv+HdITZzCesg/DSZ0GGD7236p867tfPSfuodWyz/ZiYwZ3Pb
HACwZm1bcL1hTbAXRSYHL8AxXIcIOOcaf8V/YN8z7Q89bP6BeN0sdJmKMY0LCKa3pdFH88KhvDnY
h/7IOTVfTJuTkDTqPVDUYLupzGpDGj1USrq07MmwEgi52GknF8xd6yi+7JBy9zZ8g/HCIapSLGML
4baqIEcLbbd/E97WxDcaRv/KaoY5KRrzF3IGQpxJtSntjYl/rVI0B7bmLi/D9VPfQA+EzupEYkcQ
lA72o8/kkeP+AXyT4RaCg9vksDIKrVph3DhB2nej/ty2A/52BEy8oX6ggCH4wbMkZZT8l/f+uLh0
a8N6w2ecDaqzjWv4QwfHqJxF+/UH2kxuFaIS3iCYthaigl9mksdi9sPEKAzO3J0LYAhmK2e8RK/D
66l3edOJzOtNAFEgHJod995/QDGDiwXEE2NZoEkXNy+J+hCw+eQ3vugc++fOjWmQaQE08Zfq361b
wiktPLHruzLBDG9+ctLe3D9Davc0HNoe8WO8M5+DKldrWNez+zK6Z3h0IrQCqXuaZsHU8VgQHt3v
rDJklsFO2sHAkxUeW2U3x2Ztkm3dOau82Q8JkNWs4Cg7ukZpF+fKdE3Pr55b1S/hjUkZ3D4miaID
cWNege7FOXjZ1S6DYgdPq4jQPa6tyjBepk8mqMOcrRWtxmoOFgbjEOoBQ/7DaNdm5cH9Ydc62wGT
xSrs/a9tZNAxOL/uFVDE5FVZx3fEnoX30TZJ8ZqZbUMewZ4w0l6VPFbWZ6yoE75YWnJR2m9swgmt
A+LzWKwjbB7oqFmvzLC7z0KIsNZkJFVrarFWkXhPvPzxUHccY1XcKK+qDvxLOIVEsf/gcIpc7WYq
47C/pQuShkFMRb1yXYSqry0sN+pn9siHVTRhgojV8FIRKIlAvgQQqq6QW66IKzH9R9UptbeLUq/S
Ntv8858Y02A0GJDAaW0g1SluIcoEYFGMo8mKS4wlMFcC1Ef0pY96KBCD/1FGRiNmaKUNAsIiLBqc
NsM1SrRWfVqFo8e8p10NGSeExSlImBADFt9P3xivC4HnpyRb57nAKLSv2Rl1KG0wyBDTVAY2rHTc
uZ8WGn9086rvNZxV9USRAyDAQtMuMPmBZA2PkJFvW4CAKrQvuGx7PqUaoiHQ6m7cJWjvKfa5p3ne
azItz/If0q6ZHAb/9NUlOlTZfUEn1ao0DYdhCo20GkxYAMhks9D/6ZghrkicLk2KjDzVtsrYFmUD
FQdOdkSVn1syLoTLc50m4E3Fs5Y1vgB8YDEyH7oe9aKy5FHNAuNO3SpiAqdEd6dNL3AQOfyCdBhM
ITsUwLZUKOKDSMpj8o24umpzldKJlpDjTUK6avhmVIrwvvIOgLdsU10gASGavxBR1KleKyRgEu2g
mNy4iiuz/aFdSFsYc+E1/zNUq7WRtNKtcWHi/cEecHlIcmojsATuqoNhVsC5AVzAMlIMwypfwwLg
oiXCbLAN2UcJ5wweiw8xA2KW3qKFIhHyAYLA1/vyLnLTLICjPAWrBXdLjRtEQ36BHHRxa0AC+0YD
qnNJp/Jr+SnXfqKZGlFUTvKCIq42sIbaqPo/QAr2IAdPZS37CTlFQPC4jZQRrQhi0bFkmAQHkTUD
BESm8gyYvmzB1YmnJQ/HpC9+DET3iLkKdM939ACOeyzlxKf3Umjiv58oRFKI45zSSOUofSMYoJVg
vUcSVndbwu7kw1TdgEUiWbo2WfWgWDe3LAdS/i9z4wKn0CExMUJdSsQTCCmcE4yToyNptUCNRBtF
BLuU4EhDCxRRTRFFG2xqxAX0ajOrB9j6e5ba/aV+QUWMDCO1pvHpZlhh07/0dzjXdwSd6CWeQBpU
hWlwDX5FvaHqSgAVBSj3okooVFDQxWWodWGJW46PCPoA/nz0z1FOlYGVKVWE4ZTcR3gNr00atPJy
/rC2Vxtx7QslYYkcL2HUqcVtC+zBmoINcnZUsZPjptgpdoxBeTAPbkuW30E7R3HHHVBm+V7K9J21
N/1q54ESh0V+U7WCyAuY7MR4+i2BUtrXAk//69NZg6JjYN7ku3BnIR46nHJAUrSsu5b6lLaq6n8q
qGK/2AE7R2P/Kjkn0z7d3EJL6rcHZu41aMIHarPC7ICb5gOilltcHmuOMY8arcIMwVJxaXbngIAI
H3Hyvhy8xyO4QUMjNfAM/4T58U+MEU1wgXur3jxNstsmz/yXiUayiASTLRfWfd+9gZcQZ91C0QVf
hfCNa14lt/n05WUDS2MjMXiT8sh4Dn++CuE6J8My7LSpgqgiIIZ2vy2qhSPErbldRXe3+h9NZ7ac
OrYE0S8iAsT8qlkgQAhhGV4IJMuIGTPD1/dKTnT49unbPjYIae/aVVmZWahesLdY2XA4GecJk+js
wQh4oll2Wv5lUhsYNuZtt+SN8XuTR5tgFskIka63jTb0D89QUFs4Rb579fklb09pZlHur7hwmMsV
Qgxent4FZyQWsn7r7WDP5D+7sMVewT5vwwm+Dy6TRqY33jPQ/oIqB9LX/B8jYU+SwYgrXcVftJ/d
hztn77ay/eSKR1sju6J4aqW3EjMovu0baHgq9i29ZSvIqhffGJbe5X+xIESITfL8DIz9qfZxwVlj
OmfwETv9KWafWNaF1+X6Z8N+S0uc4L20mjd/r0sSr/pgBRDQhjthOOuhSlVNq2oy3vJFRw+zo5dl
MK/s1TM8fMSUdFQYkvbNvK8zwZ4DQMdA3d1FhLL5aC7PEQxDSbmSACNXqu9A4z4iNiBaJSRLVgTa
oZ5J5Qsk7t7L6bAH4mHKs1KtbHIdulzb3uXP3I+b2c3bjysIeUuzcmcCmfKLdr8xxasZz3YvAWnA
wgm3GTqcznx0h73igqkmnERMGYdBLp1KPErwumB3IF8cjaAEZpAr8G4DdQWaSRj4DVpmIx3510rX
Wbl2Ri7MrjcsMroFLvUL5JRasvfbaEfhYX142Vi2Y4QDQelorobdCcyd4OkOADG4iJfz7WruH3Y1
OMMBEcnIpkow10+/MGOQwxosDCy1IC8OZL4sjl3f8BZTCED8QP+AkEOUsRUcUShrPdGAxa3SPQeA
/9kPvw8YgmOKg7Ebrm4DLK71Mx1rMAjcwnWxuOma0Gz5AS825wFXmlQ02Vy6HtICvIeFYEk7AqPd
vzCmXmNyRuiMOQ2AEj4tARAHpvHN20hf7mRrr8on9O+9xmxFxQmMeIbZpNbD26f1CazU2w+a9dEL
ONMmG1oXix+U7ZhEGBtnXXwagot9TE8SS4zmMzyLSN8gN5vBnrEP2RZCrjIFgZjZm9b2ClQV/Q6m
gF8lJ6ABZQUo/Jltx4BnTghC9hxga6oJvD0aaB2AVEiIiXSj5IqBYGA6sllluUkbEdmP6tL1tIqL
P0cGwqnuUfN4DCIN5Wrp4gdVThLkWP664JM1iKoo/wgv6iBUGqjWKa2goP2+0f9UMxKv9fwEWDY0
6Dh0LQMnV5dQ+sSY5vgl3pIIfcAbtfxGxxxhopEeDcqWNcT0H03yEFm1/9O/+IejixEE5Pzx4OLw
2JJRHHimZ0bAF/HxDhYfx0oBP0QSDkwKOnoUmhwFGgqtbtUL/orSlUosgJFVbDGb8NqduJnB4KI+
NM9nM7if6u6FhKGCwH8HHoBYrM7B//Z3dmfJKFqYBA/Gk+CM+D3WGIEvLk7UPNhhq2Fn0IYEefDa
x4rdWlnVAZQiyPqWxwMGPJO0QhfI+ElYNdDDOVB7ajtsB62gvjcL8nOv+jCLRlQU2OnIch3D1yeY
NfGTNnpy2VVZYszb+GJIFDnJIiKZXo9uBwebFCrtI/ju7eE/Oz73Y5NAaujBbqto+tr+Vmwv5gua
1S/Idfvm1drhe/MM3h24qhim2JdbBMGubd9pkpXoNX+vbTLgbTl9/y4uyDvbtYEoVI0HM1QPv6+f
HZ1lcLRNEHZG6FTG197fxvzL16QcG3P1xPsn/tvYrGM+aFNe2hhFCVOmD0nKwlZa9c6pBHgd8hhA
EcpgSa5pJdH5dEmtM2075WhyIRE/p+IcWHBRIYkPFuTcGrLlwsA9OCVfumedDdldcTB7JrwX6PR0
BVbknJ+uE8pUTGqhz0ml9V27ERCvqEE4D6mbnj4KJ96LUgo7muA0weEXDgq9CHbwCrwQdgxeBXo7
NTfk/Yy3hfrhIK3UR6w58LGYxgXBRwFPAyk7PYX+cwiSK5dGpN6RRNmY9ooltEEDQKqNRdc2mgl+
Ux6vJg/2CMzbOf2efluT6qSJcmVD1lIZv8LzstkBEdjFre/yC+5CJz8td9gS0NlB1IXtSIXJEHQR
LO5ijjbv5EOeoBHPIG4vpUJTIcHiIU2m5Zp0SNjwXnmQcQl1UIq+tzCxosBc9WLVp3vnHbyZ1XWc
io/z7oP727zmsD4Wr0zqcMAPMLJ5TaYmbWWgOCdhuU7Rx6lCXxuoEVsB2gj84zXHdyvXgLA7oFyw
9nZtE1dq2yuYPjaSu4PcaS7QkcgCGViGapQbhOQ9z8F5N79/5Kn7bzmMa/ix2lca2Bx6pN/6T3A/
IX7TfB1EdD+oiUiyV1M4DUjUFLD51HxApfUHmIKqobnKGLn/enrPaF+oMCbQo9Bkh6qQEYqH/JIy
e0RziQfbpEK5BgxRAE53SeS98Ejy1zI/UBhHp1jrIxctxYVZR2bOeBhrNHoyuR6T8sh0icx6QJVx
5CIcXOBX/libJFF4BLBvXOTNiPvkVf4xNQZ0ovQb7unQAMbLaoLZk18V9J3PUDilKDxiaVXZPE0H
agTtkN502PVqhPrTl2wlBFMhBQHNI0AS5nt5AJmORgS6kNnW8/I0xcLh2UHDRu3tQc95h20XHHRP
oGStqFH+iZJ6+O/0bbar5qMA3qW7DHJt4XrFPoHig2YVXR5NnKpFOUL9wRnJVLwPHYuXa4N0MLt1
Xv48mEfZHAWYGIG0WwvKlThA0McLCwSGBgoupUqb6S945Qll3Q+fIAD00vWJAx6eSLd/BH8lEXgZ
k6iIY6bR03mKAFas6ZX4JjSC8xg/mhihFEXgBXZCboy6U7yPFn7aHuC78LJLv+ace2fzHpdo9Z9o
9l9hGyTNwf4ibcm6wrd6y6mGPKFmYBBrSHj6N3maFPcqYw80KRhBOqD5woPjk0PAQ9BFGWw5U2e2
DTpMnPlz+r+MQOu33DeTJVRlGzcqc9wSodbB20yZz4wDrzyBrtRsveqECnrnUSCYaOzG4lm+/Tiv
4X8Z15lybmLVhKvNLj2RAf2c+pwtN1JcguNMy51FnxGm2ev2G+5H2giiKythH1JM2hfNKDIC5pd9
HIrau+L6kjULzKFViAsR9ZS/Dg8AdILUqSWYfoiiApYNWM+axRl9GtWrgOsW9qmohYCZ+L3w356G
zeV4eFGgvcfcnob9iE5n7ki+CGuIRehlFpcH5mRWnlN1iUPlgvIvCBtdfGV2FIBO9x3QaINOBlfL
Xt8sNEtrTI2owTa/9QEFYW2uLsArWqydBs1H9GrU2J/+O/VqCuL0hJ/oLhImwAXcmk6FTYSr0A0E
jC8MUQ/YgtDzfMyg9MNCpusZ/D3pg4lluVjTMFh5b3qkJ9VTnSTnXHuPK3MwXZIokBEGC+DqBBHh
uz2v9cCs+drbz2GDDjsaGH6ImQGg6tdx7+2U/o3xvOrIv9mEDzecOT0OAPzaLfnNyGGlxpNg2Gca
zpDVw6dQ2TPxf7+aATLDSeWBLI99Nqn6+jWZeeKcFPxinzjp8QYMXLB4piHHJrMqlnjfFnv33FtW
vP3VqXhN1vM+2f4cKbkb33UedHAJLyFTrw4sc7lqopGTooRpamccGlrusmrvI2LTwWTBV9Cx1nsO
9tZPj1Zr6IU0kUPRVS+uLFU1poxVCzpFw5jGBisll79ajTYhRJH8+F1Rm4TmzoQJNrMlWhdyRQ+L
jhTFCk6W5hEPrCt9h67dnl36C6tGNPTxVBhsEGyhXLE0b/CRTbCFUF2qf2qDy2jnTP9hDC87nPGG
xqjm8YbtoZ4e/GpdJnwvv8nCfc02GZdYpmABLZaSkVxIWDZfuy9dWXtaY8xiZ8J8B+azbZaaiklB
r2/WoXcz1Y6zEFh8eW/LWPm7XFstPA8eNsRCzcerUQHrN/UoNbriZE6PKBkkbD1YbWreQjNkUNe4
7xEa0RoAjnn4LoMz47Yrrj7rX9pBt4bsj89csucllyArQxbL0Dr8L1gVhk2Z+5w20s34Wkgsga0R
hhm+kWF0jF85/hLczkv/gjvIffaOBKo1mXOzxaKYuEydhFSOioFD/cOF2A669BzIPEuKBUjOH5fg
g4s78N55Bk1XI3MpVDWk7MrRQz32UR2+APX1fNaZPCdwuZihm7IqyQVHEoCMoZ4YkrPx6WlVfQp1
ekZVXwM2sKrn05DmD3TxTxyMMLjfeD8sYhaW7hRG8CZD6TbDI8tzw8xJnV85JB3fC5mdN8MndG0t
aw7rZwowgcVKwz3HOBfjAv3yzxa2F4Ppa7KjdsAHaVAJNoVuI5Ym/TtYQYmlUlW764RRzhElNXvG
g3iIua/mdHaHFQwwnzYlfB8tSb+PMASUxh4wuu0AUySDhuQzgn50AHGg83bNBKcnUONew8MMm29g
PNRGtFD2/jWCI4tdGOak/LfOKlmlIzEKNHHYwKJzDlr8/0jDZoDg7NM9eOjAe5NAuvTr23hATG4F
oqA6D0Mw5MG9cPrCDKWW3NhbLKL382a2o75ZzYWlr6YVxlngLBmzA0QN1uOlS5hwGjJXguEp3EUi
TM1Z1gZoI7G+luXKFWxuMhnrWer5afGdEd4caQBWevibaVHr6BMBsTvlkay8Mt1a1CviM1LeAFy/
+21iScu6DQ4MET7Or6PrZM8KOgcIRsAPwOEYhkRLlAJA5gZc1tkHnVL8eOJR6dGGJqDgQMl8iYub
dzln9GP6UkEHz09v8vZ5Gnunbld5Uu1cZLD11wF/ekpHp4tj/RPiNZOukBSvhvo+HZwXN58ua5W7
3qVOwwEWFIAjGEZ2w5qjZJHS7nRkqxxfJoPtXz19vbug+UT43moIQZz3YB9R811RxckKlQaSW6Om
izELH1S9q1uGN7PibvCFOQMQaVxUOzTiivus8202vvZMxT3z3uoSnQO6a9ThkqMcXCi/DA/GpWRQ
8tB0RtWG3GS1ICrcA54eBz62TYyC5TwVD1/f3hbliKp0su59bjorZO8b6Oq48KSbo74bM757JF+Z
9qQMql7Ve3CzXj3w1Hlj/vmUMOmuNh/9EJ7RZmMj+qvPTLLCbWKNgsh8YWWPfW/d7PMNcQz1LrDh
f5ouAwbwJHBOdN5Wfh0Ep0lZb+Bgon2j3ohGVle4GNSzwXyUbDAfGV0D6XrJoyXPNxz8Pmo2dlH9
F4AVjTG8dHUT/t0GiDVxonpNmNCg/wUg1NNz1a+juFU8o6WCDnAFG3D+QZVotY+B7AeX6a5DJl+e
bHQKNCZm6wIwhRrxWKOIZENozAjxD5CjjYsE6H9GN6sS0LDCnc1BtlJeLIqbJ95wcJtAFu51ih+S
oVUDQsHrFrxmlxn8gxcIeb31SWsQVdBNtveo4KA4E1dBRRLeQGqVFffoz1z/mZum/MNgSVWP4v6C
9Nes+tUEa2jBC8JWVgVD9bdrZuSSectUB1qoO20dmgCyjbzQU5zfHgzpeQ9rFAVO/c1VIC0aPhY+
XnmH3r3ZgxIG4o7clrHfMamcCAJ7cKM1/0DGgE7DnOUIvtGLnBchliiiKNTSO+waf70dQmxZ4UjK
DrRelWCP/p4k7wQn+dRXmkd15K1wNKVvSL9EnN6j9Ft4x3HifL3o7mJ4AiXBxmeD/KvL/Tun7SFW
bHwPKES/S6o1UwFawKkhuWS1e5RtnhkOh8tbMAtNcEiY5YaVETyKohmTa37Y3QbMTgRSGZ8JOEFk
WlATK9Jf87HprcDYo48oXgRgDxSJaINhvlgexE9CsWYBMmD9SGeJLslphvU+q/ofCVBBXKxaUYWh
f/cw/9WvaIV3IR9qczFb0MOnGJoSc91BMEWW1nxxcQ9ViWj1ihcjjEPM9vpgTXLywG3lw9/kJtEO
Ih9G90XxAAt4FUS5/DoVCvlRWjwksYgr1nRtVVGLx3pIjaj+slmlVLncqXyXLsK2o/fYC3wgbKiv
FKtOp/oJTA40KmRePdcL5iLDcN+5NzQ39gVyjr+pPh/F7tZMtA5Jd0C5hFKKRQ0dOOjM9EhbVGn3
jJIYqySQgylRmJ9Ta1X9UXqm7hG+HFgOdEqY1kCAvAodP750M8ALYzlk8whVl+HDram+QrM19Y++
2wgWEKRSfXU3VoECoAoAec5EhYdmSbMY0hpAoq8vtctWnNR77OPjpyhP6kRR0F77DfrJPPS+OtGq
/Vkf5PLw7lBzcY8KUNiMQh+KOS4nfEIpCZEXCCeiKUyIsGNxnP1n1r0ghjVflM5Qc9grvNoLsuua
KgEX1EPfi4nG+M3SwmMZ9nPwigbDRlt2YRYVS/+DAixiIY6ZcREL0ivgx2JGU1z9IigKtoBdAPE1
ooAQcyKP4C/040QGwX5dbZMIlhwtQGzWr7gu8V15rPNiyO/MmIdAVPtQ8OgJgNRcAAM5Tw7E0kyt
URFaQaXZQfxJ2wE9tBa2+ph6DDAJVMOvHVBt/jPWvwTqsyG03D9DT/EAAFP3OGIdWX67eoXN7A9k
q4rXQ/dbVIN/lGwsMkP8V6q4OEmKr7YIIyR579ZHOV2yu4BWPqtlM2Iu1cqMYk409Stz+qX/Opdy
+5RaDvQPKh4VNcXHE5aRlHQzEBLqJBWuVN3CNCItaYSE1PmoRLmn3BnQA+7YGh5PT17/xBZfoT8A
oRPEeE//AcNKnXQx/yRj+txAQhBAkYqQabBKOSSAgHZcKfeWRqQaJDUzgIOeZzrQzsmbNKPmPkty
EPrUxAKFKFAVXkfkDH6NG7DyX9yn43Dtn4M57Q1aLXqzjAcDCWPfewM8gi3B2LpD0QLF/ZD7uQIt
HTrmfVG1wEP6outnerJt98SR1+Qg3kRzOjrv8C9mjliyGx0mW9BL9abFMNM2EIr3T0L+TyrADnRI
A/kme1DzO7V3/4UoDz3IjmwM0ht8RThIMZtF6h7qphWellrEETFXPdfyS4QoXCZZmHnbQSuDuoR6
PyeJRnMFz+CUZgmtciIG/SnkeMTqrNoiaNzTCmcuB+zPqlhPRYavtTkI4AxgY8r2bdIJYauzi9ta
6u2Tc92Mzgzamu1wNtz2+UbwYOH3q6ve1nDXXOPT2mHf6Ve/Wsz/hW3nlRmg2cZpM2wKX3lS1OwC
p2dMW+ZK0u+/pomOCjU8/mD4zK+ldd47NIBBFjhb62ODkbHN/pEgT9mwN5lHtvaONfeIWOEHIPZy
CFvVfheDyKP9qIiuizvmGf47hyl2Kg1GV16Re0kTPvib3wqAKs/g53SgqIvyzm6D959TMjmcM3eT
kio8Zq8ZiihyhS6uLtauzn3hQVSCKnAOPI+OK+YL2tgQL93fh2rOAA+RIwIAmHgkw1LpXNlMKcES
YvXV5AgH/IlaaLbKlMYwCBGN4I/s1ohAiIiWEGvkJQR2VzNjp/WNnnD8IJ24bnpNaPD4MwP8IOUj
3dmkSHliRrghZbj7APgg+shR+1Va6IARV8YTwPCySW6k4Tmn8OIxVus3jzIIb812Te9w6a+LdseF
5r8gmJP61GpSZ0XlROQe1DoGxwVBCF1JfrFf3/TRj6Fo8SDLgzpy5obpsbdJqgvKAkrvyRbjqA/H
4wYfsO11vl+0fE8PDF+K5yRq+9vl4eqNGm18bokl12nHz3tTWBR2K7zvzbyG4bV4T9DgOVKlRFjM
SHi2JFiUcSz8d7YfwyK27owzCyrfL/rhKDL/MBPp/w2YPAoZ6DLe9/j/UBvBz3lm0IB5gPTkQdY5
rj7DkOn7AF36tMZEg3mjeJdQVdmBjmO6CWDWyJCLHHFZcSftJHkhNeMWyr1seKfLQUeDP3hQcD8Y
6powdYkxs8/JzcOsfCIuGOvrcxsL7ve6AOdmX19LWm5Phh+Zu0k7TWL2tLT03D0Mw0sc30KM/SII
pfiG4xdud37A/pCx0eTw6AfoX1GRKjLnrKM1yLYZcDhylmiMNG1kyoPzBxPAeGpOe+MZKEdilNcG
X7w6of8T7zLEGNCtlOysacpOFqiNn2NjdAELQcIGzbfENL3c24K9v86/ndECO7PfEvzlzhioX7j7
QIDB39k+M7kADK2kWAVU8ZjV5FWIN/8KJOLkaNvDaIvsgy4CwCD9oN7hF2V2eKAPObp8s+fBHdlu
lS9B5s2Y9R0BODd+sBBnrx/8VVCZIrrxUm4SZ4pFJ/DARISbSzC4/dl/OTRDUrlVKMl0ZXmbodgy
YeoynJfnMTRwBztZHTgB4iAwR2iFC/EO8UI/aB/pTvFEieY7t9tvLW+xPMio8d8fpiJHERkB24oM
t08wuaeNmeLjZmEjrSHFYYXxhEcbRkywmvvb8WmEZmW550nzUC7Wayp+2pFctwVby9YMDvwT+vWj
rd9kXCuZ3qUALeDcYYpQcQbhGVeL11RHvxhNePqVQBWq7U449T+mSIzJeJ0dKveSc5IzKq1l6oXq
i8FoyT2o0LRfeAuG5DyYN4DfJIUeY3D/qdPJojhb1FSqfAFn/5tS+rBv9D/wGQ9q1mZ4FsnIWScv
TEsCVC/H8MAcRugSE3HjlBiXWdtaBUZyhidMomDAYDSufEeukxeL1xcdvLtE44hARiQl2Y2SS8DD
wt2AbHbda0PTKANU4uMmTlquqna8TmrBCxMzJkaf8Vxxb1ipYqGKYchz9Iq/7nDuz8yNWf8+UPR1
PlMhKIy7o+0SwwvIBAaoHIS9sNFhoHeLGeBVBNoeJq7UmUyervTriTGshK1hNW4HD5ynJr29DWh1
eDON8C9o9h5QqS/Merx/4c38QV5BqE7e9WbjETs6TR/+YVqxsdXBlpa27KZ3GJ/GHf9CCgVa06ni
vG/5R22D87R0wNimOAINVoyzLYvm7JKWmBjhQmsMz+DIEqADScfd6OHDrdkimMEMjBHS8u0Velqh
P50By3nb0aFl4QMM7I+jFCbxeKU7zYi5O8e00+zd6QBk2+yv3zpb9QTYsg9j9tarDhm7DfPlARIH
t/v3mr9w5wcOB+l4RjBkH4b8l+J60uD3OEwRS56+MaMxxm/eZHLAAhzPmlG3BlXW6JVJmRhooyCA
9IzxFo84DhOsZxiJfjTXSwQQl4fdYPLI/EbbbFAHgpyvv64n7HQ7gwdOfNUhfIGO04pbw42H69HG
WcHKdndz4KzRFi8s7qwps75WvLqaP3UsyL/klwO+MKCnlDH46AfjFNzj5NC8sH6vANXWzeyGNF6x
891gO9dMWEYpaE6yGQDcyYfuBKVB3MTvOS3n+JxBz6ARBSBHCHYHA7/jtJF/x2CnreEPzqqH3skD
7bZ/MeFrc0pAmtv1jBTGgzjJi1hmVIwd8j9zj94YTgEEZ83ZX3pH9xU3adMDs3rVjrum8ia+8lLd
8OI3kGJMcSioBzfQZC669Boc4YMun3l6AFZm5Bw980k3wAobuLXF4qkCF8tJej2BSdVE7UvwpoLj
bLzZtz6+OgiuMBnuMoHXPNcBvI7gfBgGDasUvtPnjOFDbZkpWMeX1ap7qGDp3ALxGPbraz+81Txc
YnhON9yxECs9+rdKuGXAHFd3dva/Rx4E7llW029gmLL53QGhM38UIesXzSREPquOs4Kev7AvEBMB
J1BQQj4ePo5hOVkxEnEz2c9VyK3pl0Ec7jDtdZdxqL3AA+5sNKtR7S9+lEZ9RurBCKHYbAFRF50Z
LEPEAHV/238GC3rLPtmUeRxfrEQHF0wDxCOXjfOZ5Xv36/gLEQuLzYQh7ysNtSdR3bAPDecwWUMd
yAC8ykimkYjF2HvQgzR4b9u/Tto+VLYZnjeUahTcowyaJ2eFRw4WjDLqC41AwcbG6uh3VIKt/Cq4
vWkvvE3S+LrFx7iNcvHPG80zgOiD3QTRPHqUaxR7D/Dn/Sff1yGzH297XNZ+es1UNlM7LkKSDHAB
KEscAGvzQc8VqIIPA+oh5xsVCkECC/UejlotK9lS62/n5wmZIk1A+m0gP0LDSNKAnzVcSrw2Uf3Z
N+4I8Jk5dAwTIy8Y1f3XANoGhGzmVVJNZobV8bIav8u0MuCj9QB+C7dGG0QCIgacPZ4WBLZuzeJx
jp5vRnCp7Y1WxW5FCLk/4I1U8Al3E7Pq6AaT6PqzpnogmDNXk8iKVq7f7j/i1xBatuzELOa13cPn
p3il2mHK51JZiepicDigQcmypZYiraGq+1fzdnkou0DahDnYJaIQjle+SHBaAI+kd3wNeDtm0X+k
PTeIONwMAUptwtHHayrr9qlVQENVAz4BJ9/uHU9vlYwV806eJOSI4u0FYI3yUeZS9+BtlzPGdEUr
oFWYI98vRx6UDQYSNBAl6N8ixUGryzseFAQMAGhW0CHH4RKav6i91IVhg0OYu82xx1k07OanQLzz
O46kDdK+5Pj1kaWN5Lcpfl0D/y4oBc6V0PXoXSCwP+m43+31cv/Vwur46Up9uMMYZRdAxe4pKoOz
M6ULLldnjG3WstGrfb+Zc9fk9Hvj/1hGwsZfn/txgnIk7juIMB8nqvHXgs2qFMxPuHrXsMqNkHpb
asgHa4ylsx/L7UE9E2UaGTdexOWO1wF5kxcWthgkoIITxNYQdQdqz/w6gbVDTmW3ltS2rd73CMBD
1KFaqgCcbPu686xBpTDKYWUoW+fSdEuxfOqf0FDo+8puIe8s9cCett6y67Z9NXDYZv4eJiB7D64D
L60Ep/Fh5gs8y0iBWWwg5S5FPoLIg3y8smxAHozkTaYEMKT163ygPYfOhffGJABwRlU4kBHQmI6f
T7ttnoHIYdrtEiVuPFPAhTsIbhBkFybVsHiBfJhxONAFipuu0bBbdv1tIP8CrKuadB8QjNp8BG6h
fvw4TfQbdJVEUvhHJlfyxzxwzPhoDgoO1SYFdY5hVlPjhx5X8Q815V46CcbmLJSvmzngLoJPYKzE
WDeAvALzcpdF3oRLKqAv3hHnpNI4Z6BYcCu5fmGqwmcYZsjWcGmnCa9BMAtS9zF/UO1hFcQEAtwH
opISHPmHgFRYDPI7+yfXFmtEeb5KmgL3D5yTSBYlDpMKi0qDvFNietkESQySMBoQbIAWlOSwso8Q
6FyqBIPL1EogDVGvUm8ha1HOWkQVLv7f7/IeAEMqCFSboRuMBIgDWZcj1XC0aD61DeCS3k3lHOxd
xqOE+WPGQMxwOPnFmLRPDx/SkqS1sxbdYTHtKWlzAHWqI2Tj1NtAi5A05L7CdHLUAoAqUFZsahyp
PQSI8euYqTrkB1hO4TQClXo6HaIiNZgdc7ErczWfGY/BkBBUUbSlUVWZM1rjOKXA72ni1fXswfjM
j2jm1E5qcdtImynFUsgMEhLDyERrIFiuMUHMloqMVfOkxKwhMFZP3xjVx9ugPT59QWBx8aL+lsfL
Fp2klI8RxsbcOaAi4Ou9mc6GmjzqT2fM0WIQlXOZiSwSa41o68reqQhCEx59B0etYY3LrLpdDOcP
tBhhGYiBFXNjxUs7wZIE0oEyCLYHJ5I4QXfp5SyIh/uh9GMSTHGsjUqbbSl4SfoTTkCdPMBygG2S
WNMQkcpJN3L2QNHZpORWF4PCkeXCuEEAZWDyzqeCVyAiZuAr4mGbl8bAplw6O1kbsulEore3TDOG
zC0ldUwZry0j5zBOf28x42pYzJhga11G3mIyG26cIUQNbGa0gPc0/x5eU8I/KCg2XRM6/U+8Ve/O
tKn6iJ9haO05xTYO5ixWYLgoDNh2yJZYmJS6ggx4Jb7v5cDRVFzcVei7pAPcXWwXeLzbgPqJ41uV
HoRSN85lWMY4jhn1ElpYDj1oeJoJByQRrykkpR/Rpo3DlDa8d/AdusZTzUdCopozldDHpY6eCT4C
H2ULXE7CQzY/JHCn6fFC2VP/grtRMx+ewEYgpDV5xppDOMYmA1cqEA0kGmADtbEHwPuAGrCy6tZw
AnsAxmKaswXUxP465rlmgsUAnAHRL4niJwZ9D2uewJwntwOZ15GsqAyjD+FvUoVPybvH4DRER59H
wEb1ZjBj6taM7cM4IG6amA+yBnSsqWY9Q8hcLk8mpBeGBOrc4DGj2cFLngcaK1/D53+E6xyNJoxB
gDJMd3QKXHo0QNUByUQMrC+QdAbwxDtJztq0MPhW+CLdoZ3BmfGDMQ7x/uMqce0X114Uy3sF+yIT
XQbdds4sfRjkjbGg8GMAf7Psd6GmocKF6dJiRSjYdAFW6oPmgKUMmsR3pnpihOMoeloRdgDc3Q/y
SCTBXghVnt0hKc4d5Cq8bq0nniCTWzT5ywiXYdQEblM4yNkFG/BnprnNQb3nVWn946tp4ChOz4PO
EjpRMwSHFyacYlHf4iqrbsjGT//CGZCtOav1KOeDEIBvM8q+pYrgsBP4tULSV0QHc7g0TCbLLBk7
we+dfYJygpTBSYKcQSP0xWQ1sB2I8v6GNsxHltJJvVuZ5rGfIPqwUnFm4tLejB2LYh1xfZJPVps6
VnwGXhS6mqhHO/AGIlUShjFrUAZBhCoweN0hDmD2GL3TMmMvsIXOVoU3i9v8B/HgmnVjYHnFo1bI
kvdfHBGyfYByxr4DuefSiiLCuGPHTVLAcUUkDYgN+HrAzVpxgEJ55HKVe7w51rkZ8not+SBpyB1t
Yq+sNTMLnUiXJNsk6J1D+ShB54NZxQFHVyTg+jnCy+8LTGQmL4iMSJBvAV4j5EZbPdPvg+1DWw1w
9TCnLQZA3T8U2br6q2ITKN6LCkyoDgEBrjgJDxffDpGcgyl/QMfbh+2BdNVvrwUlN+dQ0TwD/Q2v
rmWmIIjXF9pCCb5OU6hZZd+AIIn6mfERIOxEvboffwwKPdL5KQZdnmjiD/gdz5hb04GHs+y4Ot9C
rAlymME0z7/p5uzp33K7QR9rHu8Hb9/BAgt4eOELhuy6GtO4YzWw3uDZEtcYTCdeNZNhLI5oTuZH
tGmbeOfg8jGLKwQkwZARs92eGGfKCgzISA5TfJQTbFflPRIvgnObKaDMZAN5q+USFICFbUhDsLp4
NQ1eLAop+YSzKq+KA+Q7ZvgZE8UTSj0viWPCTRzDZrbihEInIOmB+BDETQ5rhhVxlNtE+D02ZqwN
NtJqwMGZ8wEwTuNsnqVpzFju8OPsRd21cDuhx9EioafIddoIvEXwqbYK2fwrnWtQ+KqnlcEK97BE
jHnMcgs6O9JAlsNV0h3Xe0zOw4WPiEVwpevDcUgDUzpF3SLCGfnqxQRkjr04dWbyC+IzRfm5z8/r
NG5BZlGtOHK/tKVl44KZsxvA1TZuJg9VexmvSIeeNsixcicErAl7lVFegcZXt01N3GQADg4mbEwl
RQ5zWHlZWF7m8Oowozr1eKyKMoSqK2TZGoHUcDsQFVll5sMkUGtURJu0Ac4dr7AHSz6ZLHPOERkb
sV5nSoAebt17YmwAOXwAkTT0qnUbnkELyLA6EqEc0f4Es0BajxJByl/gYueYVuCcSn8Xm52a90dW
uWbRlL8NGxyYzIFRm2DAstCEND82gvwKt1+6zILGjaKWSA46meWodMDDhG4Tv4gRByo69SSuJB/6
Hj4RXitpBPxSm1kN2KoOVxhbyImO98RUBq0fq5Ydt/1sutuUuocU9jhgezOPhejHmqhGVYnD0ZFw
Qn1sRMtMrhiQdFWg0H1AuaWGsTgOBlJ7PWP6iZyN5MU6exBHx9d0Xaxvakh+XNP4LTXLtx5xjs+z
Zfqj8SDhiAss0YYYMFqV4n4m4VUU9F4/MRte6QwstFSFu8KruhPUB8xeEvIN3kCbJ/acISzeXomH
+tkk5SPoKKVltxDQZE1Rt5M4Yv4A2YYgqq1t4Y9AsgzPTKgARwBRK1xOfv1hCDtYkw5oXCxzaCYq
AMSxUBxmS3FbpVAHIaMMIHq8aSXNZjhWatkrVdJE3u7QgAlPmUG4JUqwOuTlZ2C9RCcRQRZPRpUB
dcBAiWddLUsxAXapJpFqSJW5hssGQO/+8RNkFIAFm88BI52/ziBxIf4VIQjVPVpIGuHBZf/r96jH
KvLIMwhitjGXAXmFFqyOlDzlY2jnqWRjY3FMKTtn+WFv5Ayt6QRiLN7YM/QdpNVAj0HM5COHJGrC
tLvJxDLcpwM5vYkVGMTdghOytPQ+JmRzj72qWJ5R+91dyaqryBWCmMyJjPXkR7M7O2u4JLavXXI/
zOR5ZuJPYte/XOIYgtQCp0zsE+WVQppEpgEVXIufJjRfn3QZSALpe09QiJyM3lSP0q5RJpveEOHD
kCVw5+D87pihAiU160i8CKaO8jfOECtplJ0r+3eytQ1JWS4ExE88umP6wCcglBHxHWc48f2v8XhI
1Ij4HjEw1t2iknnQQOiEcterVRknBDWJX6JNlOhC5X+Lg0VIk5ceQ/KKoJW78mk+9el/qp/OKrFy
oju0+auTNiYM3J1rR8sdDXdHWuD/8nD9KZs4ZaLCL/iIXuTpiLWgTXs5aU5fpSTnDOv4X89f5S2P
HCsuOohrBlGjcafBL6oiiDsDxz55KMdTUZBbOmJvTp3lZm+zMjgAOYaRaX+4mJTXMA8EY7wgAZK/
k4izZrxUm0IBR5FRjP0T+ZIJdwKjzRkTaqrw22g9D5BvvKnJOLaH9K8AVvYepRK2pKuXt8U+pNhu
7UuBpg+3pMu0m5XfggENpBqdXkk2UZQpl4mgqEAW0oJuM6mX5vPnL4aSMtdFQV5LaMRjkmh46rWc
7AZhy6b6sDhN5hU+KkWEnGFPKD91VNzMJm2II9M4GGkBSsFLQDAZHX+r6HDbmHZjiKvBL+vhA+OP
hSdiIIkVD/XeU7KSy3QZf1kSGnXRBDfqxK/b1yiIo+5YgUK1/mNWmZJOyysPaxodxCgWjHxPV6jX
7KHZhpfyYt6d3fjG3wVcntmNqCydv8BwV9Zyuuthc62m1h6Oyi7GQgGfQUy5cSxahCwiWEg6NgEy
EbtAtR4f4I0xSx5KQmklSG+4LOUT2oGw//gMQmnoCxeRQb9rTUbTgiSR0uKFY8IH3PEnjk8MHRUO
QT5jeiAGct9jjXxSNM2gA28SCUTICiUiVWHFSVx6Yvj6lx4sX7cVc+O/4RrCRGUtraRSJOHw8QH7
bo3qVAmT2Z60VvxzgG5GTJqN778wbZmUdzD2mXwu5ZWoPNojfzaZO1ZLYqFQf7B3YXj//PxsrB8c
U2imcBShgDGYhWqsUUfMUJq40BMaCWlCX5BNHOWz4bL3O24MO9Dfe8snmwfKg2G2dza6i4FayCpk
SV69x4qw3IiUjsGIo+gJc7Wwq1fKrZ1Ap6tPHEDpo0TnbkIDwn9RBt8A9NgiMZQYWvUd0K60CDrC
fhmUzA3pjOcZGtcVtmlAnUe+I3cKgZojHHB1GkBII83kta9QlTfLm50HGRBuNIpXXlzhBMJ992WW
ujcpYo+VRY7TBsGhHnDZrp+UXRXvkPSyyVDPjeVbs4fN/L7Qsn4dB0NAZSMpIhjlcDogSZelHsE2
bb6aLuy/ac2m0iDFE0TApR6RMTOF5PsCJtgExGasO4sI668Qb4IgB1ijX2AdyPZ5hqN6k5JoG2rE
D3nTlI7UD/NF4debm6HQAt6113QUJWWznsyPy3kQmZ2RUh4OGk1s2w4b4w6lvbaUtD8aIqfpxBz2
kSfzSayh3CJWJCQnbSMGDLKu4MjYy/UGJ7KznO9lLgotj0/fVVHqhYA/HtpQi9gJmqU8CNZKVp09
rpzXqrg6P1D9eLCgB87ip0uo4lAlCJzoSYMFMVIhliaDNCTmFaSN0Z8Ns7vsLjWOYIE9nYzYqSRq
+HSPVIzKeVGgJ8Exg3LFitjiaiF4s4175N65oofofgttVdJK7TKq9y6hR+PmomPsZrc5HuJgMGfM
ocPoVW05mfHLh+SNbsBKOaATWZw+lp2eMP8GBxd5zrBjMrIRkvyn6MlpuSENQ44PeU7Vlbj3XpwV
gHzCmZK7ac4zRGJOxEgAm2YOTX64yxNQ3+OShtFl+cATRsm/TAaTJA5hTSwQJzEVmvSYO5sYAkLb
HM2jgZJ3ALYGlp9SXrah+Ne9VVL3YAOhXJzX8yo+h10e3irexvcwW/UywGL6pROh4xS1ZoyF+OQz
3/arDer8AQo5+6nXZJwingMoP/+M0HdS1JxTRnz+x9K5dSlqBVH4F7mWCCq+ckdBES+oL67WVhRv
gCLir89XPUlnksykWxHOqVO1a+9doHlzf8ILQcKFBcNjk1ci/kGsVTmBCAIMO+Rz02Yx48ku9nFE
gHlMTBGHQUYbs4Eq/C9b7BLhjn4AiifIbd1dfBAIFrgRi8rJ48eB/UvAk75/26Yoehk8YalCJmFY
m8u2jihDOjG0sIi3+SieIERnnzcmR7DgdlI38mTFUIZRfrBKPkJJh8MPKMJtxl8GwjEN3j4rZh4l
JCRwYJy5xIZIcmO8O6OD8BWlvNj7F55AQNSjlpV0nApJuCjlCLH323PdCDkV7r8AIV1pNtAmkd7R
NhT5TtdIlxKCdnFhiS5JQnoMPZqtBWH8Y+G/E7MyLcCBJ09F7IuFPo65Hb1Gmla5ZbGo5n7k943R
dCRPRPA1gTMBBf9aCXC77IGBr8VkR1Ps5u24UV3mRW36PBrNFEstOZZzDrNR15pZK8yumG2V+dWw
5fWNzdvhrm3mb++ALFYKfSCyocbbuD/oudF30GWAyYh23QQB+Tir3Y6r1IFUTjuEfGysIFnjYbTH
RhxXCsA9ifQQX9/gkChXiBP7t3layiwNHuPFPpyJx4YvhoU+D2Fl8TF4tlThOhQgcmb2OWfR4vUX
RTkcwNclA+JJNjgYYruxPwBw4crDx6MrgU4XGI+C1+eOKI4jCkFKnpicgSaQs1nJhB12w5vBRdyO
DvJuoEWWCcJx8J5J2HOlI4qRRhwJZAYORFyWP9q6nCVP2nSS3D5N7omM2U0BVvkA8dnwo9ifu5GU
o5HQDaamLGKNhReMbdR4wKEUglRXb/ZYYJvDLfiESX5+IUhoRn+DbLJyoAPiPcThN8JNkXOM9imY
Hccq6eXiwqkBG1ZsvqnrLmR3MfEUXB4x9ya9Ov3GPOmSAw2MrG/lbPzwgXMZ6VXDYvsMcYcatlGW
kWMwL25OsUm/gnT2SoyWzEk58tBLq8DQSiT8eFUJ4Qv3eDZsx4dpNjD7aNDAi8Egt56ckU+rXglE
RqFt9WYi6uYZAXf3OXke/o8tmcektWBGKgPLRU56W2VIdc3b1TwdS+aGowQ88WmBephfwqMtzduq
rowS4XHtfuI0QNl3H72MBuOuE+LWU0PCoeKDTm/Fwel4LNchDnLFiuZKe4IgVpmqnBrt1ddsTQdu
DiTT4x27ABoc3OKkeaJ+aVDNCOFDn/ahQT3HIgOQVj/eXcmjZ74UE4wR8tYgThcaNj2wBFWjRn1G
ekn0k0pJFCA1KR0sL/iCczrjW5oWVNvIehiAQE6DjvVh3RM0s9s55H8tVE8O+EtHfNKIeGNUrcYW
eGoxGA+g1X7p+vJ2rYZZf2/kocjsSXUSHvj436iO0Hi3yTEpN0TUDoWFd0Fc4HZIzX470XXHK8d9
yikvxw2kBfwLCNB+h5fFGSY6DDaoZCl56jAH9nVUzhFND852ncdvUh6m9smxuV2mo11jf6yU86IY
w1DmXH6j1Tmzb/LKPOvmiUWCMgw50ja8LTuN3dXdO8PyzM0EHhtSCs6A/4VGyBNwAnc8UU9OHx4J
2nHzGO+KeEISApjg5DPgNlnjbJ3+gjHsL4o6eOQyBYENI45chwEI7Z+xGxLboIsHQ0TNR0kO7R80
Jb/jzdDYIYN9VwTFm4wBlY6T4a96Ido/56BBsKTQP9AfiXr1sDXgbK/2X2SiA8Yj/BEjNyoH8I0y
fg50TvAXh7s2A/Ti3u9emycduIK3SVUZB1DIxJ+rI5JTTrXbCm5GRD2ScNfbHNl5y6wOPQp5AElO
dhLN2ihSlMnmY1rQsMY317zU3oVu85+RPuUWtdxI7fP9p9nfH9cX+707QAPUSWBliqu0RhoAsLMz
v3bM+S3nOKBifFuaFIk3b9Pc7YZeoIyZ6B3uGZYy1jcQfiKeMji59BGHjVLkiX3YRLCYpsuHV1rQ
eVY3IqbfVunhObADRi1vhfaP3jcOQhsL2uLVXr5leKoEQNrhsYS8dsRgI+KtE+LoiHyPRv1c0F0s
BLc+DNTKIf/Llwbo5/Nuur0JWKLhIJaD6e7TDWKbahOISEs6msPc+NIpmIMbJDcVHL1NoDX6R3Iq
/DWjbohU3Hw8AMlYCs0keaF8JeGFhbhdjVvTR5Dgxk3zBj9VUDgraPbwHX8SGxWxLobMvq+SOxqH
mCkdNAlVsfo9WepNkhVbSeY6QWDXxasB6sWccH9XfYyPfQU2H7AtuYZ/n/kw6lty/HHIFjTnsXBG
WMYQ6GvOAQXFHtDvQXrJEz0bN8LxXGgOlAizx9TPcxxu2KnxzWwmEQJk/EAT3C2ea2kSi/MagJT2
N2saodthIAEwOvTH3FHJzEymkdBq4gil1p/wIoKBA+1AQKYQw8QAOZWh7lTOti4GyKDqfqoH5GGC
Kkw+PllHc4VOAKz8r4l5a5HyOILQvG/osphFQ+5ecp4YSLhiAl8fb6yupeKdGhaHfz25EzU84RA0
QBCRco3qR0IBIWHbmGrLeT1tVJWIIqenzPoN8crAENlaqQoj7mTa3RiCRDYhr+OBSxuI+3ifzXsc
v7BohKmh7DO/43amimqlSzyhHkvY+0TwIyxBFpky0SmYg8ZdMjzT9cJwg2ekcTsA3oujwhl8Fx/X
3PSd9slcbeZ80sPh2TWzHYaz2ozT7HtkYM/NTjgSydz6i8P27kTNb3kikaANiHklHN2BYgObn432
P27KhUJgd/PKGevijBk5xsLXdXvZoXcf1xDauANP2CxClNOGbXiYmNkPT+cNu6ywYJWSxWBnGtXu
JGzDOPyFtXctDKyRlhXyzVWxXDG0UVKR1gT+FTBI62H5Kqx17gwlVrXEn+RCd4s+ixXhD2CMe87Y
YP8Rx4D8uANqy2SIumHdg3A3cFgIh2qdqC5lKuGPKG/DGClnjWT5JFIS2SabP/VsZ7qiEML4i4mn
LGECEDCbjF5BCMBRwsITZQmmCiP59hBb798i+eWSBfP3/Qa4zGCp8IY0n8nyaZU8wjhugW+RDRKW
TeLjzUPKChwCELacXEa73lB3mXBMSs6XePdk/qh/Eu5lV4uYSQSW1M7NbMDjNzba1ZiQrgF9sOY7
RPveK2zVgSRGcLqTAKsc+go5T74VBmofo8xEf4kgBNOc9gwc5SCxdydZHyNRd4wzt7IItTGZdn38
7uWY2HFrSbJzr+Tmtp2HT/aFlpLyeUdy4cYcsJhGvaJNmMYrPXw25oiV6kDK4pl9HdzVuEc3MjLZ
OAh0LgQbDPwofVmHEKQcwTU5i2PM75my6qEPO6DrgPgMhc2EichTZKI58LLC9ie9WNNe6Xsafmuj
ojFL6xoAI5GOTxjLNSePt+ppyHy/OTSYLb5SAmY2FAcJTYISc0fAyDmRbPC16HeeF3G6mdOMZdEx
wJSSdWCwk5ZqdDGWfQz+LMnzSbrRlx78uiCokduZ+z9+yp4rRgQByoSfUesGGRbXPOloIv8mfuaK
iYTe6Zl1TBtivKHADIGk2XWIQzBjnXAek71tVOyzzElO2fSm5DixJPH+zX4fZ/P0C1otIWR5BbI5
wmcsjRE7qeU8vC2KTAZkXv0R59VvJ8WK11fx0F+tbiiEy/lmILCQfNpMIa9nISLvgvI5ZJYvVnIt
7Lx4sdWDUbO/DDuEp9Vlfq+zUp3QV7z4evf1jMzsA4wvprGcoDmSrLvPEPDSWtY3ZN+ci9ebuQpb
3gsDhxilOX3bCexAN3xpJjVKCeNcfVm/o4YVDQGwsRWm9c6WD7sdN2z1zLyvsrOxZKqsUNWXCOtg
tIgcKGWstvW9U1kQ6SG4XkfCo/QnX7YV7b+uCVVHnSpD1+2tRfJPDgQExYPhjEZR/kaf6Du7bB1u
yhTevurAlIPB6i81aieWypODlkRk1CJLP3zHj5XSmPBxQbHaFApZIhsCAcOGsAEkVvKPYimuEpud
j5pHOA0idaIAHeyqf7mFkEiYn8KZAxv0L94wzbQzDB0Mh/fwR/ZSFp/oyFBDHEBA5MiAkPb42uHy
O6vNETdPbmrVJ1aObuPN/Wltuh49CqoYDmTixcSZUGONchw1GmSHHtERHjcluGR3ymifJaC/+GO1
3B+TKaGp5Z2w30rwGSh8KAYUDUZ9HgNnPleEovlOtXh1HBQowudi9/sP6tpY75f7XvEQO9giEh4N
F2Iwnxf/0QAa0dVKohhSXpjNmdLQXxRIfgxcxP6+1VndsYc0nZ20HkUe3kZWgg1MRarTBcuho0zN
36W1hkvdyGdrwwDmne/WZP5hABlTNqp1JKKvvUsxAm6Gb3/U/qWdLnYmcLoUtKvX9QQzhvhvMCR2
MpWVuE10wOl/UZrYYfzedkcGSzO/cGiLO9V4XJpwvy9OZkAEGbg1lZugGUideAv0LEMPoYO3eE6G
+io31vcCU0wuWpnS4enNYzLqi01K1wvsQDGZizZkcKotcoXZwxna+oqBreKAklrXxfNpHmdtfjvG
v0Nd/pl8fGy3mTCUAwBiHeRHe8zjwTYeIvpIuzAKHsvY4bT22A7Xq2l5Z+e+KHgZ77p5ua8F/G1I
9G5jLN5T5iJoZvfu6sX8istot4QF1LC01lKtCY+PvJgG0daJqKbvxtA82bMpJt7TOwYlx2HhjGso
Ng8ADl8HZcWX6UZVi9UqTYQrrSNdER+S1TNoOoYqpiGQ7pjsuU83IhhbiBmSvE8jGnmaZk/LtrdG
rZn2a0n9uk+6th+fCHAwo1hcmMsxY495TwmsD7Kus2l3VsWJQ6jDKPCor/ifHxLYAbMFrRTL7i/0
j5PA17eVHZiLxcVZdIw8Hrhakzy+Sd9tf0br9xHWX5eOBRgKQR2ErF4JXIbqygUvKJeFbw8X2g4k
+gfigQwhx6g+0Y1T/Nc161sPZ8y6UrbU4MDMsLCAhTuGacqK0b2FXbyN9akwcWexhwwsKSY2ayIp
UrBeWz0C0JxIdd07SClbyuWAOmMXCNvhBwagNyxZbikl0V5VhhUUbYwlzVJjWmbxccRVWtql0A58
ePc+dSzevKzjPn6otvmgvXmOYG4NUWm5Hk4lQx7AMB92vFRmD3ysExgxRg3mYHpdViuAkO7Vaq4Q
HyAtNl6AVlArrLY+gaDwukdv6JBQD1O708PkSr2h5gze1J1Y3jeGArsnYyi83+7Qi9LH6qbYN5P7
2e+jgp50mWr8YaAFCEOVWu3CezE2FJrIy2yjQC2Hl8L/tof83V9oPfueDZ8fR8Vsl5YjNOvUogC8
QOp7RpeWiy4T2dl1pHzsz7TBDwj+9tXmHXLgMcXCFFnDWOLpVA4PqoUdLitx1azok97mJ+8bNiNl
ytUOFmzY7qbCQhXQf7md5Pz68L1QW/AFnT9V87mCfcQnLPYFTv1GAf3fUu06aLGNSjdnIAHyoB6H
HyQCkE/Mi8J2cq0YRjhRpiko1Ber6A+ug9AoWNjX8fsoJssX/77sDsVVWPRE56jlskQILLw3fI2x
cIqkl9YetWEmtTGma3unYRs51IAZ9l1fj88TDIG8p5daJG7YAfW8t/ty8bFdnGe1l+PW0/ao3Rwc
qcKL9YYqgNvK31dmL7hWGgh0nsR6GwoSrWnonMEpzvBKkqmrtGbJiwLFzX667sMfYD0sEyzyf8ZA
UT+6LvSUIdVXskRim9GitENgOss50hfEHEZJy7BoBPDTntsebkNtSmQMSICuJnWnNMJRCC/uIdb4
bjV5uVcbc+LZ3U0n1BkmY9YZWD/AfEiUVFvzh/soI2NVmdnltPfpHENkmeAHQio9SiAxEG02s6PT
YcQjG9ZRSQOMjjfso18VPjdwF7+6lm5v7XsopkrX4cPBF/n3CTm8Z2QYXr0x6tL3amOU1Pyrrhhi
I6RUNQbLPOHqfuxE6lJgc2iGCuJtJNwhDpMbVtmQcYrEoJnMPWkrUAxoFbFLK+y7Sjv5MCYRm+fp
cw+UViIu85FGk1Z8uIe0vCHBuYCKC4CvLRMcv+NqXYLYv9mEcLxMOQUaw0xIx4VXSY4wAcoV10ah
cUswlLGLKRgnzpFqmB2RArLg8y6J9ZrTZ5k/Rm2GfSEXfF2p/d/LwZTuLA5ODCCxL/PeanuFBxRg
vI1zV9egQCbrz3ek4RzjAsx1DopnxG0f0zaXYajDn5+rd76b4+ccrXgw/vl5T3GdQE43uIwxTUF9
hWpshHv39UiWQ+7bxnLbqMTiyrkfGo8B5pxIPKBsuCgKa/zuscrhDtjFmEYUfbQ1WRANmNNMff3l
+QeVsxLHFhd4tduQf7AJINOIWQbfcaYFSG+95FWNGgVL/cOmRDiN2h/6/sPeFbSV3oHidCsT4HHV
W/wqUR6e7BqeB364mYsgizqxBURW4LU3k3Hx2L4+C7O/6g0lGUOfPfwE4kiKpUojspGhKDJE1aKB
ik4b2jQKis7uqjV5AGKsVHSvtjIApdH65gPZBcqSUJkh9RvWUy0smAb/cc7H3oY3xPto2A9ESfJy
lMmJKMPSNZa/S0yQ+BL7sJr9pNGiZEjRXzNV3K8wQ7LaSAJbZG1LSZHEsEy+BF+VuVeSaEpX9vLT
GV5+5Hel9dkzKFe8IUkJUQZSgwLEkqOTvMsGkR/tgOUOaSu70ukmEXeyoDMtjg2Czsa8B/Jhe1OO
67gP0PL79XvAlz0zpw5BnxPn0Te4/mLbw6wyuqmkrlfKsQxjns3fzaNfNHAoADHgAkqlfhAxPfQ5
IT+JrElkCgeQPo4lklpxZSBrpyCm9c68msR18OOQ5yrKojq8WvMd/qKiS6lc+TrDBeIX2u7/f5Cm
Yeln82xeBtyR5eVHWb0Qj5xMafK+AFgxaUPCRAPiM0tpETm83j/q1XaNhPy24GhlfjffdonTu0Xt
vmNLwPKiGOxoYDvYWfMxsWKBYCESpGJ8Wr+DHFFS7rTAN43ANkhayC7pH4iZDwWUuHAI3WDABhZO
7vUEi4a+A9OecvzGcEs5fN5uE8vTEzYLc2Jw2elS+MGAdd6/Z94XFHIow6IFL0hRGDqkDQLL0rp0
L3Y5keRb+vI13A5hdmy+AIngIuIp/nVEi0UZihMJEjPcs8SiTepMXncJWYgAiTeemEhfHI4epg6o
UAnkrGByL/G1DaiMnBMV5naMPBar6YHfeBxJfElwzcW3jvT4hJlci11fJ8R2InuPKZ9iRl7Y4F6W
5naG5/HlR2PTSW8bDQKVIQR4zGngU1CfM2kUc5nH4rFg3Mg6mwEp/vMWQepU2IjWEs1GHzSs424g
xi3nUcXtZ2GCFLB1yTvMweSxrI/pT3emuRfjtVdRLI9kna9CsVKff6Hn5U8T1fdY5kkO7BdV3Y7Q
/P6bE6DidkC0/sYpwwbAnbqmUpoPegfopSoPlwcJ5ZBbukTiRqWrI5MEtkGHablAJvyJaGQ+3SEk
ZMoSBk7Vd/PRtzNMihImpj/Qr2jzIrNRMMKMP7vVyyIlPrsfvJdgfupzZu4VrOFXBIclRwidYMxj
kdNWNc1lix+Dbw3Fuxxdd4yCIR7dzSdNJvom2xFuBN1U/m7XOPLgPMG/lTsfWKXnhlpu/CLP/Zsx
PwAjtEE7hfT3AUsg8MQqNwCDZbAYIFthfTOvERfnV6K1sLfaUsHRRoBizyTZO/jkzR6APOFQprs8
0NZMVHXILcWH24VXly2pEBFBacM720lW8rzVZ+Uq9NQVi6HNqQexUpAhqm0skcmEhCKAZRHiEpAQ
FAiNc5lnY5oQgVDcNaZaYdBEK5/tBHfRjfzLIj5ARt2DQsUiF4Wku4+wh5XxXAgTOrN9FB3KHQwK
FxMVUTGRSUujLId9C/3sjwsHPcX3GX0zlp01VwNak+DLAFispuFoBVBvrZxwDmzwx0EzUW/Ql2VW
wAPeoTJu+y6lwXbSXq1B2DHh2U6om6iBKA0HCzVEVEIHCwOlT8I6p+lVLM42OPKunJUM8hbRDbR5
+E+U4GgsoGeQmtgqk/mUXTepNsK6gGlGVNgIBkyqhOFcyKZuS/v5n8LCFzY9f/ko73yCD+cng3kg
Ll9gsYijDVCrvXmagMRLpMfECQEUL8LIcOZ48WvIgj6Ei3CzE1Ga0OdEqPA9kkBAH0iYnLeAnPMU
E2DHThJaD3gIiSJOBbrDCpxJB7ePUXctoAy8B4l8+O7B9WVaMQ1MHuAWihf0BHTWCwlTABvcX0eh
p3GaK4B4bVtC/D8dIhwazKIPwsqllWY+yKWp1J4Qs8XhOgjkg/K9gkX5jDvENzVhOm3ivkm9wW8O
kfAiw402fPOxgb4FZJ6DLQBBCqpPUc1QUl6vjqDDIsfSaZ9Ksm4PzVnl1cxnM8Vr1g4CgL99jEwF
prIVg7wScMFde/TMoFvWMJQDu20JMSuCsNKpSdBod0HJhjh+9u/Sq+VFFIi0PU4F3cA52VwjIxJD
qXnM/paFh053Agc95GnFMMUJ1hhJ0TOH1olix48UF8WPcE/hBwviI5JKSVD6zveFLBM2xQQ8R+Xk
oDvk414i97tyIti63DWeHjgX/xz/YDNAiYhVTAl+0La2bIIgEUaUtFvk0IUe+if78grpPukWe8Rw
jT+zMgg4stJg9451C9Q7ftYoCWzEV8izYHzAGafeNqe6qdvTmSdCuyRqLdc/GZV0PReb397keaZX
pUHNERo7zUYoavlRqE1434aQkxUABC73CRVxDTX9RxUJDwXTQPurWPrW73HqDTGmN1T7PabmbtBk
1ZbdozUubrK5UQNdPfzvUTUXGR4Gx9nU+/U8b2ZevcWWHxxecZcoTW/GhfYteTXGdJk27OEWh7Qy
5oaBTB9VF3LFestY4CRAl/WN6zWCmX0CwRaW/5sn2Z+mIGE4QbIcXfaaCu0hyZA5ktiYB+EqsHJw
IPkRxcmfsFDkWql5BXRbUgfKcuOUdYYmWA3uxp63heJ9NIdtjTK9dRx3xMB4eF79fCE2BFy+zH7p
Jdfpyagnqbl+dowy2ukH/cJksrvVjD9zZQsvY/50G3zYjHvJdN/djs7BSIOhxfQC/LAAo2fM6ECR
EGP9LqtQPPkGDtSm1YXHstzg9tkjy20x5duQqSEPu8SJYXxLfit4FrdEt7GgHS1XsCCLvyltsE5J
Ki8ksMceJCF+guwUBxoO4rcj2SyJSDWGxOk+kNIQMTMoS7wrasQu6ZJouUv/HNNjcHGOZaNyWVKM
CI1Y6HP70kuxULLl0CNjJzQBVNo+bGE/FyJL6g4w8BGKBKCr8JMZDCFURk4xUX4ITiLpPAFwN8Gg
E9vLP/Ufe/ofVVzEn4Rrk2zHJq5I45VMwAjIfWwjElUKbV1GS71gMrMZgCnnzi6k9S6SXCQ9/LWd
IcmxXRGJImejasuTDA4NvoQ7ZlB0hF8pChjhk8r6wGDPA+nX/V7N4IB38sDlkpXinAqy4mzGl3Nt
mQVCa0roCdMXO3Y3aQ6S5NEd1Bai/+4gc+6Z55Fi0RaIMQb0sAV16mXpI+50L2NRmiA9lwx+qE2b
4XZzp+DCISTzoRTo4bXCqZXeImEEb6KX07N79hFCtYOtCloDJxtiNQxNigdE7wXPLOheUAOpDyFf
Q8cml2XbUiwzitk59a0G+vWGDW6pLoTJ+/E7hAeSFGxwoWaqjK2s9//Kd/h2CGMrvlF4Xn3uLiwj
rORg23CikJRBspDjcA+7llP0RPy/M8qKc2CIOGUIKpUDuumsaAyphSjGA4hp90QEXWGJQCKP0wOq
Ap6O5LeslQkJ71//0xfze5Ge2rAOUHPxenJCcjDQrRB10wXYHsZdErOcnk5rkR2ZQu0Tlpance1s
4cF07QS2ViCcXn7633iKP8vvB311ASxK+0GUO3JrILuqlNlpRwZ2yfTO1N9HdJS1iAhBf+QGrVmK
bTYi7RyTFCZKIhAP+DPxnhiOKgcwizY2j+QHxtAiNYd/1n49Eguhprs5OTVVcsL6JXNyqJSEdsYJ
7vsHYceJPFljc0CrdjhAyAukQTf378hRKe5HrPw1goGhYNczwM6FfYqFiNqHqCHhC/d6Ob0Fv+fL
JqwJSY8LJb5xYIBFh0X4xo3FFjdQIW8Jc/WyxNhlhOHVyqE97XAxMWR+1Gmip+5z9qKWih/QqcxD
8mHERXSAwuOmkFcQ20pO3/5xZOhvQzxP8SjbjiTkc4zIPDTQSecHhpccKGuODMG1TseE802wVvE7
hMjwtLrAFmPbnB5/fz1zzPmCMiIganIaB3su/5/eAVozrK+DNv+Oc/AiIGTZwdpL7inOamSNjHgF
kYFhLMcZCQnrUvQwJEUkJStm2FndKUCeUMtYE6jpwLNFFRrhO+MxC36tyCRHX2UUTYRyBVTB55iw
lN1fQBIjCinURk9b4Co6pQ6NxINBq/U7jVyRhJAFR8j6ZLfYxCjA+JJVYLOLzE/8VLmWzgypAhOf
ZtmyM5GL20dUCjhsMjjXZiqdr2IXzRxW2LXQRXKbrUPIw9hMDRMXUD1xzSmDVdc2OjIXYJpk8WKP
lrq5HFmrdBw6jiHqQs63nXiQyDbRfw9fFpBmiaM9DPrA/vFmHhgy3r2gZGeSIHg23EqeBg8bCjjJ
sMHy+afrErX9xz47OAWRykWo/Awy58oHszzP6TEH8HoJtqIrk+ETzmnXtYnrsMB4CVdUmUBoZtU1
yUG6Y/1X7wUXt9xtre4WXcbLyxPKqN/XSIUc+vIQwOKY2qGA+9Ooz68UviIWklfMkgFqYO5FGkSy
iToMGwg+2JTdMAEQszxY2vs73QK5eYrbnuCByIciz9x3w7KLtIux5kygGVFivaxyMNLPNggz8yE7
HjyVMyaf0b5vUz2+0LLCsUO7EJypy+pA3Asw3OFDRkCCTKFXkdC4KRSc6haLZ23L5H/eq3GeQE9r
FbOWFlLXXaHYMIzuHKkVxeaboVSrrr6Gq19gF5R1ftS7d72uaK6UTMEqNm/d+b6X5Z2hRSIfb+K7
YtIK91IDmzWUo6GuOCc4GcRNfJQi+vBDx1dO63i+Ra1yKK8hhnonqhT4N2AOXVfXcCBEWQGAlkU3
JTV7mtUooy390df4lkpNW7ws2kF7vRtE+EQGtCPWlPtXD9Bv8LXfaIekDaGt7miZgSDrFale+rvQ
Agy8cu/Z8wXJfQD/mhnoMvPtntCO+vjKYoePndd58tJt4tVrk39MvTXHdujjNzAajdn5xf7I6Z0v
2pCyKFUw0b/BaZ01xucAXp0fZgrlifFBSPF20glswCeOXzWVyHnU6TuvFtZQauVdHlYK7hs8H9Z0
yW+fZm08v7zclrgSpx3nfGiZna5Z0ezHD1xzWz+nfIa2rcmQz6Feub09HtRDG98fIoUz9Tceh9ze
LmzFXEiE25Y4DJ2Y9KpB94N7UXHAQTEkocgILg2j6JxsScIxnwCTiE3MFxOZngvACHAyGYwGOwbY
5RlW6CcTzr31BDB/2aeTy0FM+7w+mavLeIOGAaobntIMlxqwpvTgWXkRM0tITW9B9pNciDyb923U
DeUo+7lZTelmDI67IB0FjMcCy3q0jWndNo71wCldFSbCiT4Fj+RkHJmsgUUWLVITgs+TLUL7LkOj
hqk8W3yds3HyZVqZ1w4Jjwez8EWLPu7NaZpdrX4reNXEb/vbDjnqemgSLnLew1ZtLfeQn/XzSGyc
QVxOiQ4u9Z5lfFbYHYzN9S6ULDQR0WyCMNkatAMz6CnE/eLpXbbGOGNqWkwzVjoYLfoKW7MDuDGa
Sf7MZnG2q3U2DiCxnGrrwiRh880b/kKb4jHgPAr1ov8k2ylHbWbUElTIZEsqBJpTxRU4mgYVkmqi
qEPT8ULFO9kDQnSnrTDnHqJGc7Vz3G37pQz9cV/LOmgHKeucQ4sD7zM9HPp9gyFfIgg6/aDzLi2y
InpxiGBLL8ZLa2s1+rjhqpmddtHNqrErmOM2DENYxs/9mck0/Oj8tiyfdkWuTocu7OJSB6z7Gb8p
q6vj43jmFbHNgtXhE0N+u1GxNX/Vnt1X7YvIxfr+bcsYES3u/8poNo38u7AY5EDK9udGf+4C0GDX
BtSrBs9xeMNL/vsaKmLG05/BHgNZ/70ATeEh9xjdbxNIRi0KlMy7bW20z9jDll5t/g3wKHL3Dkxv
t+bF2ak8PW7NafYEhfdMYbOps3IQpp8JVMnGDDO/P1l9SquPW6Yy3z3HzZJ1TV3EF5jHV4ZILJ6L
L/aiIttRB16X2Y2ShKgwvoOnICV8hA2kfMCpDQwHxjJWYV836kV1te+iI2vGKd0Yap72sTNkeO4/
q0LztgSP29r92dehIzBgDuNTN9l216A3rY4D9hZSIRwi+qMsnyhwI/vW5WlA/OOha3Z91MNlBq9q
xNuK6ENMkj5t7l8/DfrUEkDYmdN0KDOuk0vq17pdCX2whfKS5/TdPy5Lgi0OnamoB7NZWtvFImWF
YZY/pD3SYz8XeYCYObdwLfuSv9a+AgRGUEKrjzksROTn4YPsUBMnVX40m13x9l888DwqC1shl+JY
ZaID1N2FshP4nQoEzKc74d8A3R0HW1f6KydOiYceZFZFPZkoCFH16VfYiXXtMeSwHReL/tdSH96z
ZqRUXvPdC64kc6piUcK64tIwKNlBb4T+3MaJ0FY8wlxzGW+1WRuGC+/KfFQCzm36Z9U6+CxzNiCf
I7VfhV0OnOYSKZqHqWY6CJo6LB/+676q6T10mbL2yT0q3QaJFwaZTDTR6QRUqfkhNFVYWRU4+Hlc
D3gT3awq7ImPTpe2FQDmBahjQdslNSFndy72qwMqOm7rNk0o3g3l5lfz+NhPeTZtTKhQSEE1tB9d
67E5TyschBr3i1dvD7tA3fjoU/yqqPfyIeZ3Ga2NHEq4dSFxF9+Invh4XPDoxR6PE+ZhP8kVoF3h
+NN2ANmXtKU42I4g5nLqKfniCXdk9IYllTtbTL+21kxBy0bjy6ofUD3csrLOs4xaHF1Cxz5Nc84I
4hazbJ+jyzsqdft+ApR/sOAA3mEIw45sXP5b1cbpLMOEu6KNXN+NdM/Iey6lYUrQS4+u9NQrOgBP
DaPFs06X+FPAQxmIknibRp+vWzBOkeFILevWsi7WHUBjmtkczdVlnVJNvswLc2aIF4yJGDb0WTnK
v4fXouYUtrhOc5C5H24mz318oU+emqX7YFfmQ6b0IGjCK3HU4YZejHHXHD++TjGnl2+pSw7bng02
8qO/fBVW293K6YKYOa+Ip2/H7IMwJ9dN5+HRi78xdk2cGyEbJDfGKxN53Iqof/cHkdh6YlNPwDSe
0b1tVv7tbGnIK5/R4uVqXsmxrCKjbzyOtrtpLsZjPA4SAYoj2U/0sZiReN7Q1H3bvrP5Vi4ymvd8
cmNz9FIPh4kLhYQQHem6XgFLodqDHiJtOo/azFqOZIBDHDM04rD1u32DiabIFIA86AdFlI21k9Ce
FY3dowy/x88REPF46jE1npcMMg7MH2YM58xRC5JOaauIm7ruG4cMcYRq3kxFng6vX6C+rvkNSZde
IEylO+ia+dufnif1SCnM7eoEi3pgLnQj/4Ei/XVzMuxyRP3cFzI+3YCXYuMGCeQiU7/oYouOFMHp
6+zEdKtcJa6A0Gs2Ks1tFwLkdSZRbCQdAbwhIfNKYCbwsCcUvI2wABDwXIpGX7MLGnzeJb7FVypI
qJXQUNO7zfHCeAl6e7QWvE39c0MACKvAOdF50a1H3KUxTaPeVkuKJrUIldL7NOPzdbayWnj5IWDr
opOiKdiKehTOYzAAVGdz6IAig0S1UvgtFvjbokaJBbPGaT+e8KolI3DeTD7xaBB+x+0bGteuc/FA
jihTSdPN/WDzsj+lQVYjmMWdyUGU7HHKkPV/PhGsPlwmqf2A0xBK+p9dDHkYnY4OoYv/KInaL+tw
wu1RyIW3bAQbWNQpUYcn+UcMAA1u3XzlMby42lr/vZhvMhyaOlSzJQwFG8q+1gJ7RISKwRL/D37h
qIC0xJpsc0qQ6hHdAGpuF0tNrpD+4e4faj1gsCDe+8Zk/iWP5Z64MDEfTpyRoFLoYMZ21/zTpNxx
GhIMkAB+IaZ9LbCYfBRBKWKXmUMBdKHeYaRhFBuQd+aXbFkoLN54WxPjXmSH6BoXL3pWjvaz03tM
oTO3XWsLFVI16HV0DtRyigdCEZNmzJUTqJfpFDgsm+/Jh0wYtI/OsoKjKIgT8XNG8cM5Rtkhff6y
sgdblAMNk9SgyDJFkU88FSfRym0X9GyeDNBaoDWSDp+/22wGlYmLJbnvkhRgtWpcJqVd3s4gOmIT
+2tVw5vB7CNs/ERY3k+4Q/wo0Z6PO+Mdmd655o6A5jMoJvrSOjjo/oM33dUiN6W77yLpcldfhpMb
qzNMZUT7/K9JH49O5JWjXZhFsqQK1IS1eRQn7i6XaMwobWYVBqBGh8ATfIg3xvvkNUkGoOece5gO
A1xfD1OK+DjDbOBsPUZwNc/J4PfqEkPxvp2+Qg2IkCBxghhvnOzejsQLV1tiSThChI0UgHwGWkSF
Xx6Efa9P76Qc9vVhQ/AyODex8fnYGm0KoyKdn76iFnyBMdaXrozZYtb51WVE+GVVYSPxCrEChr/h
jXQYB1eov+d4s4FuUvMoBzjFjIqncVH828vZPTuIM96MIVKtPgY0FOmU22aZo3fc7jqdsBjfMIgb
s7dfN8Aq5T+azmtbVXTbwk9ka4ABuSUHI5hvaIYpCiIqKurT72+sOqdV7V1hrZrTCX8Yo48eisFr
W94PHX11mjTORYfbVDs1ID2UXSftWxtjfzW8dx28kKDBXgJYn9zeXvV0K8IhNTMjWgI6YB5rBdbz
6St+MzGPbmOQU0sd1Ftq1eegzSb5ZxBLvFMdXYdiknA/Isf26YxXBYF9YjJtqz/3WbqtlaFh5W+V
8e3nns72g5f0czvHPpXe2SqQf/wGZWwAXVNk5ofe8bvoE7SC1PJQwIaAc82pdTm0V5cJv6GHKTVI
4KgTVsSMYwWtBGfMdCZv/DzB0AV+FWfKjVh/9sMKZ4Z+mGphs7gFWLJCd8ZwnfE9j6PnGfvOl6Fk
6lGHM5IHyMVBFD/xUQXbdJ8DJ0B6KLdPqA3oTiFF8WkWau0UW5bqyepPc3Ii3RYUskfQmVbHL2Wp
ar7394eZzmGRRtNjQjMAxGrfEIfHrLu4pbggDcz1WBNT7iVrmqJpog4CsnqRcSdOz6w7D2OVpLLD
hG3NNU8PIMWKn+G7tr5aR4IX+y4PA3XU/LXjX9DPiTuRE/qjL5F9mNgxpIH9hHHU5q6a8AsryDBK
YPnTKbwd81CIwOVj52uead/TKPXRr05ZpfgpB1M/mV+dOTGPYQJXS3PX4Qj/FQIXzGM0HUbC12b0
37Zx2/OBKSG4mwvUEC+/F+uw2w5T+VFg1RA2gYcoDtWs9ArVri7GoAfY8ZRWG2G4VT4W1jynhlDJ
8/gUPi1HJlCQcdl7XTtbVpEWd0aHaWJVbjNWh333xieZg49N7SgablwulhOGxJ8D4kluOtGsIK+2
V/25mhCeOReTWdjbjGTsoc0X5b1c+D+eP5SgKdSKyIfJACqw4b/6sltt+PuryM8t37eSuQV39Gkl
6dOkdLGwIACLF/C8GHQ3xuYNxQdtpswjZSIZJkw7F9MVX97JFkIU6g9z4lJIi09WUEYkfv68PY/O
kCmuHCjQ9ahuzQt5EpidR43Dc2z5bRNmhrlqGEejC3T4dBXyAQlCK7dfggH9KfwQliMBnEyOjGdg
24YfRdBcE0aS8fwJoRGQPJrLGXmMIptyAGetAjMBTWbFKfsU6rgDUewelz6KySpUZz3GICIEy9kB
fZz1yThzX/hbbmToRHVjw0loxBNaxSK4GrVhb8mbJ82NVPv6CDTH8UN7aQtlnU8uuwzhRC+kCSK8
yuAIbY7tlYaUJp8QPSCy+yoU10z5NGlo0Aj++5HBuMv5DPY5B12C35TYg9xNlKPTYkoBRMPFfSDe
NmcZf+9mbZuSRBD/GUNsaoyZsK3RgOwkuDgm513TGNHBSTpTUZ6IX0LqgcJxg5k1KkPXZXbRmXDp
x/hWyywPLiFoAeREDVUeCKPhnJk0kR4mcyzsJgkZpavqdXEs4bY/vIV6JJYjAuILtF848jXKv3+m
VohcBWj9TVXPmD9wb8FHnpUDkCvTNcAbG+hLbJ8qTD4w2+tNcNnseBQ38F2IKQH2ogHqYVNjiW+I
d314V/SvfZI1qFXaSzHD+UNcSQUB2kNsYDls/+u57o1D+ZLiNH/y6R4NJuwQd2Fb7YkIx7Ha6iwM
1F+MDpuhqF7GF2b3W14Fcbf7zvFjl9tW8g2fkIYpXt2OLlOu2kk3XZHfs6Nk+wsvTaQVvHIJBYLj
sef6wEWL8RruFiydG0SuDS8LHwB4YmTKBO/VSuGq17gpAe4CjBOuwXnLUmIiPuOFCuVKx3+fCeYR
wcwPr2bGwgHdrptPRPfOKpP9ILYOOwgLmTmpquiGWLrvowvkCnJVrircMwDXOeufDPOEHnCOXyXR
Uc/DBRHg8IzPjbPrOIzoMf0phvB04Lp46+LEQIqMLTEK3mSoh+ANSNWL0gUPQAbak0+K/KGWORBI
IAMjP2Pa/d5lvHox0oKMzBC4v8BlGrpwFT1A1SBjUMDfqOgxbmfZXd3TalbxWCj1qP7pNHN6acnQ
QOEy7m+Fj1BtZrtTTpV55d1mziNCrC+D1XuAwtpdezreRVD3nwvd41ewYpjvZnDq4j8wQRGg4KaE
9A8c4l+ThYArblEi0DKU858JbCCzGh26DWFaMJdiWDPrzJGMbdVU/p43VOaP8ZeSn6oCqIiHjrk1
pJ4ZQXhx6oN36l/rBoJ7guI/ipHmiA86LBOZ7YbqcGR9BbXT3Ffpjs4TpLG4ljBtNS84xbctmPHl
Y3W3m4974+uoIeA/ctmF5NA9qtAQJli9Rp/zspV8fmaH7vXUAcrVEjaODhgpm9FQtz/OhLNbMsoH
YfzHAIHR5bFftHdwZqYKHk30STnHrIcZcTFvcg/hSK+xWnRizTSlDXuKiPAEpAPpr71la6GIPq2h
UhbRRQ+BKH54b1BZ7XTc4QR8qbt27T1pCNi5zn3YNEF7WQER/P8ogEBHYBuxpC/F7j5HQcd5pYC3
+0rHHFPUXvGv42/Ybju+glf2OTIuYFgUzv6mDzfLpCe7vEKNommTN2ZF0Y7n/Li8hrtMt3a97fdj
9xafQIzKm/kbIOLhAUZBaCFfYZjOyJDmNCFIi03A5sax0SOkO2DRfq3JDfIr6rhP36U5hfSY6qQS
fPzmS6TP9Wriha/usILLI/UWvnEFpaEQKR55U+jja/kwupuvP2ebT8a0kuUZKqTN/CBlPd8ucnF+
aGFQyE5+bTcvYUXFTUsckPjzwx/SCoiJJhAkxXNm7T6H3X368yFuMtXDMOkzfZoSgczAtnlZzyPJ
0V9XP1m9MROOh+pViFAWBLrGz616VJ7hWmGOWK/Ico0h/cGxgxaqM4bmnDnsFfj4U8Hjrz+rybyq
C99Exea5Xql03IgYlhkVXigTKkKp/eeUppbExBPFtJ1cMiCXi0XQhV65yeNjQV50HwpdXEEpq0dw
jm5jRZNkGUQ6/DQYVMFdw1c0NbObCZs+SgF7zNFze9fsvplf/LrDZO/MHU3Fpv5RVO1gGQZRtkRL
8XFR4iH0sJtd8is8xeST3MfPaYVNc0YZeHFeNzu5MghANJDbStTx6a2G4RaIIm0NU/NBbWBm67bV
gt7+wQBYeZvbNx5AjGIXCMUupsL5Or21nHWnMrffwcP8JqVN5sZ1mrSYyZDBYp2GKKGgxj0Y1kBS
OZw69C+WEvfmPaYHXt85zV+k2tnVLoqk8SOzlVG0+dmTsgGt+oz/A0pBihp6RPJBXqqjsj3hjxOz
Y93+OkvcqT7MlmrqQ9JKKVMed7d+ReBiy7seUmwlPOKS55MkpcBG2Xj6qFzf7+wKGjieQ+/udJbP
YaWaKDsK11ifEODB8On+FTAwV0y44c6aGMOmunm8bJJ5hz6f9xAlD+t4mmYu3WFyvMzPLijfsRh/
UeuZyW2oRQnbFYIJHbLZuoQ/aAtH2Pr53S32J6YfN6sk880GRQVEDrNEiT6UyuS1+umqGXxtlCfz
8zif11FrgFqCWKOH9cid9kEj8wd0ihy4tv2Nm+nn5dy/oPMB/7Z5WPlgUTPy/cZ3YS65D3J4evPa
uS9I+PFq/7Qx1pxYIyKlk8vm65+mBHFzvPNwNjzA26ZyP8N7UmrWNTxjQTKtiA+7RCUcI2bZdKyZ
xRMtru77SpOsDXQSsNY4q7TNqyFL5Ayx2uM0JZ4HEkq4zQ4cekFpl8kPlRnvJ6zHPf/0MF8ns83N
8dcEiE7CeXuRm/c+TTgNrbb7wliWROcWke98QwRuBF9bxqLtfJn3blt3a2u+ey77gu9XHB6j70Bn
aS7OZxsMrlO6RmiE9aTP0GF7A8KDuJl6JwYEVKqH69U27pZmv2bsvFT+2js55Zvf5Zz56nero9lv
/r62KzxaDjcqEAJhr3Yze03KtQER4eeyKcqJ2oPX9oV8If+AAu4as2ZOQHwj/Ur6PI2SNlC3d6D7
m1m27TZzh8l3YBzrGZvsFJWgltYLbBfVWidqWnxrs6c5JTn2TjNugRbNWaLqNgOFXHwMq5ld/L6b
ikWy6tzghXLFmUVu/rY993W2L+SJ2X2MXZip+lcSwxnWJme3z+CaYwq13dMi4ivn2MEdEKCX0WyC
gGJZ77qTRuZQr2UxNqDwNeanEZk+oPfFGNymaTHO2g47pIORFw4uW970+ekriJG2HFjXH6Whc29t
NSx7zeZ9N5va1/pBu7fS2lbaQdiS4XP4mF5GfTo484kNIJI849/r+8Kq40p/4Pn/OeIIPuXMa00b
fPKOfOnu3eqdbPgmsbEY/WggIX0Ar/4nVt+qWA6Y700bQpZdNx7LjTLS1Be8FhgpMaQH9xRty0MD
QLo++c1hDp0PxYsS8SymT97T1W7h+S/nJ+eNS1RV0Cc3/Bt1uTWwjePQD2500wi2Dg9/0oPsDImq
jWKBqWa92pNbzB+M8oakELzMmt7+2EH/BawiAsR3Y2uqnZ2c7s8/9czfb2y0Jkb1V7ILtZBz9HVx
1ymujFn8cp3boos45eEO6iYyYLFhEORoBWkIyoPhAmrG3rjhMCWu+je86vb5ZDMo5Re8ZYZnSIs5
cdG2Bt+Ocy1CY0i24EDkSM/oGcWUJRgIkPP8idEEthbsUqyUyK1kwCe8RzqOl9C74Db8Vaslot8M
MdML3uu1Gz3Nx9cGPGf0+fdf1g4mClBH6JogWsHWHZwPozYQgqnh/cwVB/kCqlZlQ8fPAL2BiI9t
zcfWmZo8AxSErr3vDZZtr49LCVfMYd0O1xi37eGUlA30vEkGIy31eezCZusnaig8Um0MgQMutia2
+a2b01tTUH7hm0CeIp4S//T3Z/CX70D0b16eWvJDAuEJGTnCVOxjAplTZqcHPgZJcgCqL3FWOA8n
jHz26MOR2KV977viNSor3KjGmEP68BidmQFEodcBlR/XMq1hdzljuESnKI6XfOR7z/cg2qHo0r4u
/HKZEvyOTsV6Feq8Dr+d/pLhZz/srt4P+6rZolyX7JQ+snh8i+bZCywja+yPai7sId0kUAuWB9Ay
e3aNPUFJUEoWVaMHSeiohVr3oPkFrR7X9MNnHv18+MVjd+GFPvSAf/XT51lHMP4pAiN6eSBESt7p
VeWUmGJcJL/4tFvJvYEOesu8toCmV77I3VJShyvRaxTgjvce1xsaqq9zV72Op7Yt+CjczfffUO7q
1uUfBAamD2SWaNOG2IoAH5Rg2K0djf2Y1BgkgeCD8vQRps40EqtGp4B9dbLux04JOtECGWaE7qhf
gtdcEDLYFCnypuIKapEfylG7FWK7qwIkvCnUMStTqBP6DNtbq89MQAQkYHx4JuqluQLMo6mLhVT4
c6PXyRreF5yXXefLHz+3vXodsTAgC4R5/hdhSucIDPh4TDe9413x+yS22WnpbBQlSJ+DKk0e57iF
If0r7hfLDHofmpgalbylQMEr/C6eMGb6GNxP1oKIOGNw3mV912DdMqpmBGyf3s4VjwbrrqN+s3+T
rmbVuW88rQjDgs174O70SIi1p+S9u1EtcwrDQy1go00QjJDP2jH+7g01iqgLezPjPH0amJCVqyuu
oTRw6vGWOo9U6DKO9nF/ud/hMs2D231/+wU1aVr0G2U+uC5eX/fy3RjXAwdEqQ04QE55oCJzdvIF
gFO7n3yu0Z1X/fDzOnPeX/FP+2E8x39MCiFHSkHB9kNZ2UQfFZnUT+Ye1xbzzSLsfv13HZ+14+nr
aChx8/DeJDm4SQqx0BAl/qfLlNSD0qFOqzp8537T3anNi3NmXjTJubVpIWDu4znGS7k4vxSop21V
vQKyWtZyTx8UsnyFN6HwD+ucxdU90B+DfgnRXDVPx7K76+vjX3lQ2vZDmRWv6UPxeiSTlpOPFnxh
Mly2v49zeeN80x8qJWi9SqFw98uWV70CJenU/2TMJUQABWOH57Db0ayHNv6RVdbrobKmJpx0a7D0
fHd7IxUWMHykYZjSCryfFihEndbryoivrdW+pczTwanjfSEaXsNnh45NDtl6VBl0yVRmFFLYdvRP
C5XtdkUKcS/xYjrvi2L3aI/zz175IGN6+2pn88al/eV+iiECo2cVfjrDbNhHgnXad79x9Z49chxe
ZGpVfzz1yajsND4bxzeRhHkZXIphz26Al6z72evekqwVtCGVWwb49b67WTI3A9MChQZwmuRxHVDu
zLsUxV8rZAB8LFztCcXIJ/unWnYbs93yv5C6XvaRScjT6jEyOWE+cIEcuqGyexVW8tHcmrhW+/H3
ow/4WGHuHFPpLBgDf+bzPkoLCSJk2mmmDn43U+VrkbNdF37vS+ooiy65fZGK+6d80IPcEyjTDoLC
EKJKY12ppYt8msJLURjqa118/Nx7FSq6+RM5Zu9rFyBVBAU7n1agAatcqJevA30mZbHq1hxma3L9
9jr/6tKY06mxntp9zrQa7FQZoUiOiVTkBUHgQtZ5OP3RwXgCt7M+MgVLBbebHj4tfoXpu9WnP4fn
FLcn7UAZ9Zxu8DIb1an9N6kLcEOsNGZUxFcnzdBjO08Y1cwfUE92JwwmwKW9adtcdKaNVYecEVE6
Erov2SliU4ydhT81gqluX4Zcih/LJ/MyyaFRAFzhPF1Onzd51lRwyIFgb4h0vLO8Wd3C7mvOaxwm
T0aONuKKeeVukQteCBbw4FAIlYGmi2+l/h2Tizc9MIKrnVVHt0udIT+2lmd/DIhQ/42BccvKUfHC
sQzC3IBt9f3TNlQGBlbGXU+u44nJk/GdNOegMD846zS0cyfn34zBNg75G51hHS6+oDGEs0H1Qhc3
ItbzoKBbBLOurTyPuty6ZEumXNz64qXTunagXAQdw8bfooBFog96XG1vyrM2JE3W3DCDaKEC6kQJ
nQsnKJL4pInw08Dn227jqJyPaBmX2c2JWKP6zZy+lskxQRDtvxtLVjU8V2n1jCAlu7GgRFIRuT8b
Cy2LtlR4SGdX58lbMLEuTFGOJd+JD0zxTA/0or/vuGEz2/bFrC1sOxa19lHN+Xr0pMDmHbdthV3D
yh26YeYrTcS2sLrWlqK4DFreHJgdZgntLKcYIwqyMK/Dkv7xKvG7hJbS+tYhOL5IRs8xoOcpYAbC
TJP0s9em45xRapzj8+gbftxNPWq5dH145Ze0q12LAJaJRNDi4oFDwujuzo+tCc0q7WF1sRc1bFSe
DqVLbZ2TZ8WG98JRMaFk+Q5y/z2CaRclyo4nJ0s3H9L95n8sxjKK0Gtu0HeasxrTno4z3qyuwbA9
XvGmTlZEtQFr097A7DrDi3r7xKFPdJTECOsZ+M9uZA3N9D0oL2UA+3LxtLGUug2uMyzAnratMdvn
xmSm1VqLXygz+jg9sABne5iE2UFbZYES5Lsu1nQXAImtkzDywafj5hymkFZOTiu4P01xXuCUogeF
tOIUgVjkGQTg2UtIxGF4cY7gHni8sNu4rj3Y6iUV779sMLxH96DrP2pbnWiHbcKM1X7tTn+X4RHQ
wfp4o3AgSI9ootiAdij4y9fUfnarYRn2yD2nxuTmhYqCOk3Y+KSn3iZjZYi5FWYYHUQ8iidOGK3h
Gzx/U6BR6GXeNlRmX7MuZGh18Q49OV+cHg9jdx0KfsSyuvmJsuRX/3wgFv5GTrHPmB2YdPf457ZR
7ihweKnLZISusxIrt1jJei3pktfpXqSbmNq+rUYc9j5mAUFwXp/I3OuBIFogvRLa/Y9pIkkeniwi
ehG0aHHgdpyA9oGxxj/X6d9gjDEA9TU4nuOVgw7OMMDv1NBoWBi/U3mB+A82Zz/Hp68BRIfiBaIH
+NQ3DVAe8687mjy/tow/WGRSUmM5FmtoSNaQdhmSAL5TDcHMTcl8EiuVZXf6k1GZOTMZiBCg95cD
FNPWulT5YwPpF3pQDD7/QaY/UGpaVVQD/WQNcjzKrOYQ4uqRzQCdxej7g3xDc7dhtpo7Og3x5EHQ
UFQxaGWJZGBCd3yF9qYISzeCqvbveKe3ZXDUzJmHUL6dkVwbPgyI0uGnI4pTcMx40h90bC0BFuRp
dwwTrhGt0RKJZmbNpQM9IXdDLuBM3iHBT5VX/8UGYBEhKjFuLB8OANBkGlQEN1jQOWoEwW8JsO91
I1hCpFGJozMm7nDukccJGQi3aqYnX/vUC7W1gVcLDjZDekYEHh27TxwE2PQxE6enxgV8NnmM/TEE
pYXGskfM23GrWY3aUozTKU3CHBMa4dmLqAX7Xdj45hIP/WTQH//CPcIfcmi4dvai52Wu+0O+e18Z
w8btG+Zl+3aWE97agR4aJv+EEETasWtU0NAB4+11WFXlvLfOXdFbADVHAcoSrzXsjCfiETdhX7nZ
JJyfpq3Jzaon3fnWwYvjn2jivjrjOAM/B4mIxAhIYJjqo0Vj6E1jWkJzwEgbmZcoCfq0XowosLrX
aUu7zuS73//JehGzfd0arLOJgfEJKSDLpYRL4GbTJeCVB9pioJOP1R2EEzv+20MIbgML/OJ0gIJp
NkZXg3IVaehkP5Gcp7MTk5SDdEAc3QvrO5l0vc9RfFxQyKAEj+pIn8EdQYQZjoiCkS8nWHKOhJ9p
dSozGYzsRYe0Rs2CHgeHqqdPywrWDfjOk3qwc8YdMN7474uQBX/fbIITEs4yMDPB6jKrxMEFOygT
TxBl8AHRbJGOAPRTTXos5AcFm+knmv0DbMPdcy7jXWQ0rMlL+Bon0InCJmjGdfIYgthxy7MI560J
qB1wWdhEN69yb1y9iv+ZA3S6mXsKr96NZtG8/hVJjgamskcjjlgSi7pUlzeRlKyx6PJbAfY4znyL
5dSbg1vsPNHucgT2sUGVVIYzseHtyZesBHABvMDcMgBQYtfq4n6/vY66UCycrrcGQbLmhZ1vTmY4
yhmWg8lcWFmgAiMvlt3OaW7qP6Am1cKsb8/9pw75IekoOGcpeceOM+/7Vj0Q4xUaYce5bBGH5Yvb
kZKeVX31J8slS3/8diBXOl3eFRtXfgr7zqUJL2fWzLBAGsoDfPDdFJcfi6gO+VG2gE+QKuGBwLTn
JaNBRmrCKBmZy0xl2FkzbmSWKI4PbFO865GzO6SFenvsa4N2SKtmPuEFXBZftx7wNLjDNDcdP4l+
k9gvOqo2Vv0qIlzxgAAZYkuDeQF5th328eufZhpFcye6gfIdv+aBO8Tq4Qf0MiOYGYwqbOpQniEf
nqX42MqT+Jc0MpEEnAnuY8TeTSbLgRU+NyGjYZhf4ZIW+4KN0on4w1mFb20ZIA/gfoA3KlO6+vC1
wTskOY9+FXchdNZI7s7kP77wBEKKb0J+5ZsKkeprbudf5jIWTSdyEZ7be3tm26P7fQ8FkiONDRDA
fGARpC3Lp8gbLmSFUl8HZAGEcyY3PdynerseY8VhmsDsf1np/mwElyri0MqXZbNsXex36nga1laE
ERVvp8qJvdINVmAxQP0niqhCpDT3vxtZBw7zzFSijv44PSYgOzWxp7AbPnXMHdjDmumMFh1TVZk1
XKc9Pm7HZTNvCX6T2FLl6+pYxLjdaV2HNIkAK4bdED6WWu3Uyhr/uWv9o1umhzsaU/YLrIBCZF+3
4xfM6XQJFcxCX+BHRhGu+8kS6QUnJvTHBifhthJ2sOwSwuMbeTYtsbo5546c/KPq411BwThXja0n
YkX5rFDCwT45VH4Or2Rd8b8y6JsK89AWkeQVfoWktkGh7RD7FBTT2azjDHNA/lVZw1UbF37A+Dgn
nLCy3ssSthhWoepoX68cXimYJpMo4FtaC1B//M9m6dPLNeC6J43/RI0nCCrvw1k32mlb3U0XbX+X
fW3gNKvAPi6SXHIVueEn/hAS13OeoZcvlus3KnOjZPBqXui4Z7c7P198vUYDlkpvfN063ONQd5Kr
1ZjqekFwu/GZ/JgDcLMwo5nXVZDeoMsjnIUtzTAH/a5dNK7h3VFalnN4/MmHfROdN5A61IpU4/cz
SrHS4OzGWPYMowRjZAKk2ZoE0pXQKEWsA4LXW0D8ei1+ZEqfF/XDvWiDd+28bUiyCC9WkH9a6Kz+
OY3qK90QVAqxhBGWinfCAIZ5KQ6GWXJ8DBPrm8z7VBTEyDwU5+MltAnMxqJfAhGV5GP94b+cQgle
OAIi4u4j+n1qVNZ45lbHK96etW5eKrc3Os2NhqYBYDt3MBuc89zaFohRw2KgAbSSzJ7SaAov7LNf
XTWzD4PZ7BRBqgTUiiVoWTn6iUQ0Dxpr8XArh3oCuZZbL1XdObWXXRsAa5H+wbMad/X55+lFMHnM
E/fKkZ7a/VI1wISi1e1bBj6yIIddsVf9rH79QM8Hbxu8L38QRl0v8GOGqAOvUzLbN13YXmAVfyle
AjDY6JTp3LugH6n1j8pGa9HG9c1mqumH7Y9su5aw15jmjTO3ZU/L3eK5Xmmcc+FJ9/to27HAA1eV
FKXN7j2ezc74FDvEgPwjq9bWA5GKOBZBKgAt/NL8f3EiVgNjcOiPjBnfFx/WBlMafdwaa7eJyLWx
ZaUt0Tww1K8FDKhYdCr344LetzMEKrgDpa/x8i+cnxqdu8PT8EHJ1Q11+0vxEd1w4QSmCqhba6dN
HEbtXDOv+1KRrdG389Eln7zYnmaoyeA1ve1yJPRB8M4i/gygs7QHsD7QJBO3FF3G6E42VRPcEY2T
v1ZaAYVnBt+etTps4moP3XpQ+I+zXcekv3B+vEOyF/HQpzYFfzpPr3c/R2hE94ethErlihuB2MAo
sLQMWF29sA3pMf2XVi7B5h2Lpc/vFXGMC21h+GHuosK11xEvCamkxol/xhQemAAJgwsY6T1shs+D
l8mAF2cTiIuHaRNlMGGBPB7uP/YWqw7/FPxmOk6FyFiqm+Q1f8OOHraXYiD12xFWh0QDWozZYxoB
YQMwix84c5j5C5v1jt8wx1KEDjbFY/AJMeWPijomM0cJxFSE4QD3rTBpeFdO8PfBEOTlIo7HJtQg
BI6dEnBJSWBzOk6T35d7jlkDV8rmRh8/evcpE3SNq662FVI/GQ6UQTEDeKB3OB8Mfr812rYwvAPq
5YLLpFDabpkUTV5UdgGBfmjo0mT5pCr88KhE1pPb/KyxYXlL7lVk6F2vHS4nyzgDuza/oHL71cth
R74Htg6qjZnuMd98zcydRixFETpRFJ4RmSmwP04WnAqiwZ/jE0lQqA558Y/g3fd/gxYpSj1rR53B
2YP51CPAlIC5AnBmMBP7W44BT9uAm6MHl6zcwunArYJphXktoSI87w2X+JqB2xIKCJ0IciheCFcF
eYTSW00mOu70XGEpIvw77bWxESlxuRLDB84fziQGMNdxjT9YexCTpL3lhuB2Z5oLchXBNKWCSinB
1oRlpVaNkaI/32LnUQQarcUIKrR7HzAWxIuGjchcAmcV+lxGIOZMKnz+YI3LZInIORzHmVvbr7l0
FW3/wg/UeB3rOssnCEqwXGgsfVBhuiacWg07JZC/XMN5rbu/BD3vEsh0ISOTjac1UPfF4hLwyzWH
+CDl62jOI6nFl5wTHlHvLOW7qXYVcrWFrf1lIuErVzZJO9KE5pO7UIJ4Uus2KdfnwiRtvf4Tl52W
ZBNgYbe6ptAOGaQNJAHo3xIxYjYqdgc8+wnELP+PEDuJBMkI31Q3ItymIFyvUYRj8itubAxS+Dhy
HL+cz//tvLuD20cEHgNy+nAN/+SpN9P+d2afkVLAWfJ1wDMI5mYd3ux71IvVdd/i5Pd7Tmpd0fYr
g/n8OhWNzpdOoTH9A1w99jakPMMV2yOh0cEMJFShWtwGEgXc4orsrW+7LoMxuIq6FYutCG4c4t8O
MxGXcGPUB1zAuArpLR6KYXtUELOlLtuQvmY7OHWk5pXYiD0SITr9drxE+8Tva8WzIvyYMc4gAq2o
9m7882FiMtbcv3CA+Xn7DOSAx5HxzeR+kXxiMq136g41ogQPGDhESI8Atx37t5mOXkJona5c2bgb
qfy3ckpAEsW8lZODUgpFjBjMIUgh5mHIwGYogUJM84cZ2WkQ3Pxngh/U3bkmbV8nneXvgdtdHzce
rhmI1n9yYMIfJMHrX+btTjZYuTmHwd/+x8P5l/8210eknId8HijnFnIH1FEQ9f60Q1x1YOZY8WMX
l8Ng1vX1aMx8E8jj7rH5cxN/tuBPgxpEg9qf4OxEyDj948AIJ5R0YqlNIIK/e8U1PwpRmRdyKsXL
F62+/DOAKhUnhNFh0Gmb57+YCKi96SQJ4DCbs78rVvNR90hXCpbxFVN9c93y1ktcoRnDiX0IQ8bg
8kzNCfAGTq+EC9yyYbuk+OyTXcPJMWhWWIKY7RDG1Q9zZrgVhWY/Mb6UU6WYQQ64xOWM5gbYUTxZ
yxlgqP1z8EKeKPQMDPutUQiXJnzEn1FpX6dYHdND44q+EGz2NL3gXZp3kNiZoKatmQVn/bdAufe2
6EL7Y+GAm4AonknO6BYxgV/Z1Vh6WDW3u5Pav+/61OD2ZfOO78nNS64OUrO55ivLK7PnuDdqT8pl
6+yJxyP6XPwqe3EtzGp8YWClIVNG24c6/eW/luex4j+GX/9pIRKjYcBNgaNDdPX41LZDHENwnLXz
s8V9ATKp+Zr5Gt+hw3w2xLx4xerp9X0ab/fORW3iippoy9vcb8bz1zLHN7iOaNd+Fl0lshS7beEf
K+YbzxG0IpxnNXPbcaH5rpwR4jgKYJtmNARmvtBUFSvNxxiKcwPbC1glFsfOBBgIC23MmlRrb8as
iuqPwEziWT++rMXdTpyA6lGPM5XVhM9W5v1hf4BQ848CGSIqXoggwOJjVrGhUSzVuCj2JhJYgEwk
Ny87XIJMQszSA4GGmPIdsmEu1D1x3vmwbm8KATBAVR/8L4LWCDWtD3rFziazzjwBqJEcStMsYnsp
F7iXLuNbwna9TXZiiCYD8n8ptRQNOGwJYCiZZBluboh1bc6ECa+ekLWxNMlgYNpsMmlcxb1Axpn9
nG0D/wPQjOnXKUppYwCycDLDIwf/lS8gP1a8eKI6DighTD277SgufSrtMTUsUGIKfpNziaHymSTf
//4BVoDfj+YhWQYzZf5CNQWvHJO+/O0+JLsqpdf1Pzs0eVb7H/X3v3RfpnUQTWjJl8TjlijjxEUd
t4N5Z3zagsnxEXsuA9eLo9EF32f1DH/t9fKywFcLXODNEYdfoSQ1i89I9qdNWnLIQqokl1CQ6sHg
DwYHk2eZ3TcU7GjLs+Sgz/irvo4QSAyp0YeSNiKlwenQpYPEu33Ge/igVbtwmlAF4tVz4++rjQr3
Z/ZadI5FjL6vdRFX1yx+2/Wi3KLoHGejHKINuW8KCB5XhXigyqj+yTcR28/B25Xphnyvj3RN6MI1
7usdjei/+/tk7ojt2b1AzyVO+TcTVZNYb97DHrXqRoYfos75DDa9UMr9f3fz5jq7zVqIgFCChWkI
YKtHOHYyZ9dQ8CgLHuBad3fdCASvjqnmhRnXCc8iaKCW4gag4SUFNva8s2D8aBK5KYRm0slxiXks
gb8dBgwXq5PgA3H1U1fMJLF34QpnFCfWxeBGsJQA7XyiHWGzAnPCLJBBDq4ea0bLlGIfrlAUDJoU
fLeH/SZ7QcHvZCQms2Iq25svsJtTjjzUastoVK54ysPxDocG9xW/vGbYDOXNgKX9OMKsK6QJ61aF
WFeelkSgKZjOdEQaC3p7NeePMFSdER53XQckhJ/V/msauLEwP2eZ9yaKoz3qrR/skA7yWy6JTsdW
+BO9RiuA7QW++nJ7uXOHLNry2MQyBSjRh8tVTR1i/93QqsZ6/AarvsPh1nfjGGsNGQ+gLx0HWP09
lhC/6ZI4XWBiUwdK9EEWznQFZebyr90hols79HqOhD4AouI3IZjas7RfA4w7zTeDrKegazxCC0KZ
U+7nUP6g3rVLakK3+LmjHtIzWHUKF1h4ZFh9Q+PJ5ATXdaaG6ej+s3lzulwYV+ueXJx64s/no7Uj
IAwziZi/igrntD2NQLI+DrxcULJiRSkbJnNO8zqgYxeN8tl/gL2dJZmz3eBwIcHop22+AJkSTA4b
aqYsHax+8D1XdSjBo9AB2Wyw5BPp6c1Xki5g6Pl/LJ3ZkrJaEoWfiAgBUbhlxgEQcbwx1FLEGRQE
nr6//Z+Ojo6uPqcGRdiZuXINoGiVzTDyIE2NhQF2P5xTGpDrpr3iqFH695UCN+trrlaPgMxkmKqc
N6CvUQ7NVRmLleRCnGKd5U3Ar5VYB7uDhYYVBs4Wx8Ga//LV7f/yojb6rPvww/oRoCfyoxmrib4N
DoQlyikfcKYaSTHWYiMQCMvr8FiJVIprcGWC7Y7vCQz7iIiiDOrQUGbz1DFIyy5pIVqEuSPxNmzT
lyUMNYuN+3rJgQP/xyUyEU8tpPyMyM7hILpgdBG3pfBK7lFefzNUXbCzbXbrV2vG1Lib6l5J1Ja1
m/0n3NAR1uH54PILBx6mtSiAIrjh7gHtB5lTd5p8vlkEL2O29Y3z8QddslmM3u73Od1+UbjCAx1j
xajHdVz055IYah5IGLwA6YnXY2d5tbuDkC7IwhKCbQ7mXBDKkTjh4ntjlZ9Mfx/39wCwfYVbmpoU
JW0q00yKkgcPDdtNhuQ3BVGhagIyrcTRTz4ec7JY4TSrSngxEEpD/AesfqbmgVXHr4Qm9Isugsql
kxe2q3gE8C+VGHhZp5g3KFtsNruAT2zFVvIqEihwWp+8ndh7y44ITJiEtFV7arM4tW4YtR9Fif2O
MweXi2ja5CZTZZZoazE433w6WTPdLaHOkazzpJAj7BKuyuVmq581eOjH7YGBcsUyLon0UU0LfdxO
v7EYNwpIIjUp26qrTg4BURCQ5blSGAJDt0YkgPBhBW9OG6ePqeirRR9PDAjdczcWXPohkB/LsDs+
NLdgYOYP67lELh9j/4kHHDMxz5dZzmXzCueeT4NPC4NrOvXSjpgQKDGI0ISW5B5LR/6BfwiEAJri
SdNgc8J8RWLJxT3Bn/kXx5JqE0EERJXCrI+TUoJTnHC2cswTzoJHceqzrwXasJD9FWxunaCCyrBI
85v4dWxCTlHFmZaNYPrYdfRlr2rdWCVwmEE4EMMDLxuNNK/dZAGVO8W0YjM1oxHZ8m6UU9s3O9ix
6Hod9odI3C/cD3gN5FD7FGWew0kprUIEtCG6sKUwlWmcRLPFQghjqXr80ViZIBGaE5Aq7ji4UX7K
thMRRNBS7zjm/2BdshPk8QXRBoIPJSeOmRatsKjM0CmXFZS68we9ui1yOlN3ehuY0zfiO8EiEA+p
G3gnMqSG2yNdBN/i1oHLkZ5ko3vU45hK6MM4exVq11o2GDBZ84qj4V1Z9Zpa1rhknBu1dcPlgCq2
zhLVrcIq5AEd4jzpIAOKxSXqWFGJK34bZTM3fY0gaCa9DW8lpm3B7j6B19SDGlEi4ngMJz+mYMlk
sDw1K/Exiq0fBs1o8/wT712+uFKeflig1uZ71cPTuR+8n6BEeo0NgLwiBcogZcFkdfafZCRNlesY
TQufpYJkMOgxTUlPfxCT6sXijzRTvK6bMXtkVaaAV5JZ7vB6PjUJvq0qqxGIzCS1wHweXrmTXjgP
IfYSh3517JvwckPZ+SaLDTf2LRZLC8MZ9dgUdVQSisX5TRu/L0n5hDigfyySYKwLsA58bVQAlGbs
saT4BYH/GL7iMgmfVJN/6xW609X3YnldcuwLHiwEXrqjNJuBJtUEETMLMjlWTzfpK3PeHZesAIq0
eTSFMZNE3hZqsdvo7uoIK0z1wNbyAXjWsrNiU0tLcysDRrn7XizHjJvPssDu8E5+OuXH3G80sr77
fICWzjpR8LogVZfhvpoYQ4zDNrt1hhNIkVYTZjxSmD2uzMQpyVvZP5haGHsqfGUY/eTzjtz0Eltf
oRPeddiszgcr/wz9fBiMS5UKAJWltBbs1WP4wWz08FcYqh7nnDPhUiquOqJLvyypp/HJ4yYQU/B3
fHpJ9GcnYhiRB40LD2g05bbgwRfe0KWQgWbkSV854fHK+a4eU7YBturrZ3Tiud+lD/znOYWBmsVw
cXWxUSMhTtw4jUmT5HGVj533vfq0W5ALb1cHEdkAI7SReC3/KCNg1F6z58PWJZst2ITGkPYnvTUm
xkRUeRvPV8yAgmC36W8qXC9NDgMc1qlUPFuCa8WZtzO3j7BnXdQJGtqfXVXJr1jK/zA7NTe3ty/N
DgChusZqyhwDtz9/5DwQ4HeZYPBI5wha8XSjJEjaDUdg86/6pAfKH4f3Nmr+ombSiTy43PwN7UFr
TqMiqSN9Ccxlfbjfbv5vCUeWrQgn7W08HOtLHv6b4hV38Q8gNBezNtRfFpXxJftD4dbwACph3ANy
nnCn1A7PAwAA0qgM64AigMQnYbbJHAyI9d6DnJbWXIIvxRA7yuNwZBTmwtls4ILHTeUmXGuNUA3I
ritpuxKkbFyNJXhsIU6f3vGYBETZztFUUnEOHA5D+vI4lhb4YVDXcez+TCmnPyZbWJBX0lBMfhUY
fvyxbz57NlyUMLFxGxoKOMw7ajoWz/9A/utEI7+QgPBjDxU98FoBTZh+R4qwmHozI7+F0H87zEFW
BXV6/QMdg3Qjoh7gH4tdUPH0iod9hxskrqi0VusR3BxQMwSj58/DnrZWXyiD2Fh0bp58AD0Q0YZI
01hsIGO+x4bZP4Pwihfag0HHUmXeYv0++doyL+0tOqMCbZxCPrmDipAbaYRRnYInxjHjdF3XUoZY
3+qz7r3bTev0f2PpwZ5xIvNG2oAFF0x/muxHcNSAhU0lWhEhhFLG3BvVJCTHKXvz1LJlJtyp4bgL
8wdIze5CK8shsENbg2onQda/JoLUJxD1O/aOpG/V73ijPUAfRFN9ZB3FyQO4B7XXu7Zmh8oeFUcI
dh4aM9Ekc14BKRmPMQMX/ncoZwHbOYRM4QTMg+vtXL4+bz4TjsMNEkVzoFqX0HPIVE1ExiwFhIlD
rCAY93ZeMSDWzwzEEhIEijdlJgCwDpmxYOUU61lwyMa0n3ziwlv9soHjTSdhtmHEZ3Bg00K8lZh2
6Vd6JvUf5E20PX3hO/ZEgsLVoiPBYUyjKTOF2L3goOVDA6UYmNnrzIMzoBcEed/Ve+nH/zw+IP1p
a4TKc7zrgqbPQJeHwMj8WiaP3I5ExDxkYEHxI+Oj7xpzXOZ4AGH9mO0Z/PHV/hsCCeseWOCfLD40
3Pifh+PbP2oA7tMnXNYJAc/sdSsSEdiLkNxO//CTiEvFYGNzpNPfwZxkASVyq/kwoMVhAigcfzs9
lLabh+F99w1rEXm/KAl5Y5kR0mZ6ObudSCSkCXzuMqZ2jYQ+C1Lh2Zj0S4gFhu37pSX2whNnMcJi
6gSX4+ns92ydgfNTHl6rPO8ifjdiMWew3jgn/ImcQEhBexmn8wdYk/Zri+e1MkNjy+rsMx4PhJdB
YbpD302kJHmudn8nBW0K+vnLnM9V9UXmyJMO1gQZSoTS4+sDgGayfeLYa3xM0wiysDQadG+Q27V1
BRPc1Mue/fprMUaGn+7oJEhZ5cCCSFtJcPxYG8vWXKHAtSkv+FrEbNDtCkfRcJP3uYF5ci4J5oH2
dbxn19pZQy8sz8NZj5BCvBWJnYIpgcCbCCyZwQve4fFIQ8Idmt7GlZe8TuiCrchwpYjQE5dJgNQ9
1Z6uoUO+fPw8hnE7vi/+xhINFe0ZAU4cH+rkaadMFUC3out8zjl7I5S9jY1cYoftsFVPMt/AOwev
PesAqI4sphXFKwkeM1y8cx+cgygBpPoC94a6OkMi/2/AIoEEUmmEdwEOeBd8Rsaif+U1Nn9ELMIp
ZLdrouRmYIA8taExOoHtE9f5EOaM9LyXfxEDdrMCBKRTZcq/27/TZwp3jwrnUofQ0lq52KVTW2+j
F4DdDl/XjUMfTqITCqYP+hrXQTAjjIj5Pt7AG4kf/8HGjTUS85FY09Nq38bb7TUWO6F1I7nqcWhm
uENxzY8aNmGMj1jiIH9lVT0sfJFxgq5ULHZYob9YLVkDrLBYmNbBZfMvLUi1fhiAm1uDbTNjuHDA
YarVZ8BKDXJ7nK+TuBAOUUnv6vVwk8rMAZAzu7CC17mLITqQ+HHD7JwPloGPmSibxjpjD4TPl8u9
amtD8wkHKOIeiFzKPOMjKzfm7YylgLZ6ONf1LrM6WkEVg2pAlD55fn2ohaxoX40va357SvMtu1cu
Hy6DEGVx0d6+pvyK/MQLggcHVxJbOqYBEkg7H1glw8EPu3JGTixkW+ZJ+gC2cgfmIZUnJmWhJ1M6
L64C45gIi+DSw4HQMgyLmYTLzlGCPADWlFNNwEph75OKF+bXsN08IfZysggrAFBYXK8uXCg4JDxz
K1nMu2LihRpKIjbsA16pFCZe3yY2BO6Pcf7X0zoG6530unwuV9UaSgqSNaekqf0316MUxBCGDNEL
WLKF92Xn/iiIEXGrBCMb5lrx6uOaVTKwmEipuNCBtA0QXseBzAR74Lpw6wcsTZIk3yYBs9QAoosm
gy9jftHj0qOrB58toCvryza3ovsRF1seLPnwYuSktyhwbajpyCxVOJEnCYgYMMoKa3HaT31+J1+E
L7hUGH5Z0h7XQuamzmf0BX3mzxyuB6ZdIMEV/NWEFlC2YrFAAgwYt8z/8lhsK/vOoeX8QlnHGQEO
w+wnNjPWR/J/V6CALvRWxmwQEXLAMoFVDKauiBMTEbj5wSAEliKfeTLATFw4Hzig1JuWUDmxfZlU
a6NxVt2IkEUqNYAnkVymNCOJrPy4I8YT68FRR76dM0K82setyH83NqxI2uyPs9qUrCSC3/p7VvCR
JzHwPmS5LW7+ZvWgzaY+/rMuI1r5wop7CKmKNDvLkRtzsZHh8sgoRdSzpS0X/4TYgkc/GAOo/9vy
YiV/FDA6YRTzUfjgi5cNQ/YJu2/ItGix8bh9/Q1v43kmx43uTTQ3K8VAbfdmEHk+TJbEjneT7cfA
j8uWdBpayVLwxV62yA4pWMbThhjd4khQ4mzCj1KJHKkRuwD4WdcVAEoXwv5kF9JzVTiAGwefeaik
J1Z0WNlZmmALy7P8N759Pe0ZK58RBOIvDK/i4wwkV3nP7o+T7N3owAd+1mLqUemIZq2clwlj/G5f
eBq7KXixtPz8LAWPd3LpuNM/lZ+cdmK7UpMRApwKzAKCf4E/QNgi87rBWSjwm6GLe7zhsLZvz/Th
vSkmHYFJN7uqkZpi4hEPi/HxxserrOXzzy6fjhUaOexQ3VZ1AEumKYat8yBECPHFRlFcaNZAfbT7
8lTF+B44gWnp7uKiyA1qAkKUFn20RI+BkT++77I1UT2dHdIpW/ybWUhWEvy2K+8CXjubSMZNsfPl
iGIKyKbw1krDVkEf/CMQdS9Y1dZkOJt0tL5mfbfjlsMdp/D7ivzV3I7zoHSUinATxFnQufim751t
OExlwQeNJ/AMGnoJ9Rr01rDCgLpepkPH+lxuftzM0GEN7uzBfMXxdQSsBhigMt+hj9JkxoL2y6AV
8PWE3SPdaW/CBuURVDvmy0nVjP99Wxt7RAtcxSxHuqyx3PNK0g1UPt5Tt+IACK4HnbF9AiLr8/sa
s8DyJa7fFvfZcLbiJ6Gh9LhT498RbJhAR1ThCCtkC/k/sPlUWeXuVbPfUzQDJspjhSePEnhnWrKR
A6/evFtEouZg3RWCxWXQk//R8+K/MDxf6KU9BZY9nra5yaiO3hQCd21uVGR25LfRUQvpgvGzwZNp
tDFwmOrz28UuH6J/2yu2BUcOfvB4ju0dGvQWAjIOBqef2b7s/s46s3S02oO1qP4gF1exrpiLKs7W
2HVa15lkP6KzQa9szmuMu/E+wAMMPzzYA9r8bdO115DBPqMpDLZIbHyAhxgXzQ8YOlGEv56Fj4FQ
LPyYttwm4N/JwcUSsNBrdGgozdshti7mWot06GFCG86O6MJBDGxIbqW6+VNZ0AeE9F5mtGt3jtR7
fHH6yLNwWPea09Xpjc94bEAU6+PoMCpn+2+4Iy0htzIxvwyECF3lpkDTkcDNLKxOtzbNfnc0Wjg8
NMGAHEgLO5pX3Z3P/66n83X0WyHOGm5uAb6eiKfBmjJKDbSWoIOF9AqvG/hzO8ZBTQzweFaXoF97
zg2hO53KAlhFnPB0sg9Te2d/OgY7rwy0zGts6WILA+UB5kXJJwE2J5ibruJ1c14ZfhvCMoU6Db5I
gQUTlekVBwNLPQjHfDJWbhbl/YXvOy0Yra8gLz8mDEub258wazW8zSXkrgTQYYOOhGU2WjgsKrgZ
QowJSvOVToxZXRL90ytsFV44FYRoNbCracJrlqFYOwiCuDY8hKCVmnUq0asBz1FWLZXKIwgFAR8m
HkukEYFoglLyykrSWFzkHuyDBBHkhm0W6KhHgO7PpBmmr6OLa/7JoanYh8MAxRONMK0eK+aLjtGH
86sdeuU0JTKnSoa1dRi69bwbB40fnGhVTicyz0yco06pshgeBIOjS0UwwvHjeg4Qb2gt+uMRDGbH
id+leQzf99EEbLyNEzqi5LbNEdnbF9k8SPDsgIqYFlLCnlhaLDFIO4/xLfmXTzdk0KBxq9OHnxYe
cd1pxEi21qd8pxSpYKhiFjfoqdzbKH0t8EG6iuru4pj6TgXTOx+AIwwjse6sJ9vtN44CJlHBz4Kb
Efzi2NkVDCaXpxNStyvsnuzNz+VIMKZM7Kymm3/JG8+Piaqc2FVCPVn7mjEppE976tYXh7qABZWT
nNSeFZfORm3Z+bJsEiJ0RUUwFe9SDkESb4Cy6Vjg/Z1diPqOPcQRDq1O617SIYCGVnkMXRoeOcEa
kfhSWB2qAutg99Kycb2BcDAza+vtN3DL+LAjygsNB/aOG0bhEOcpPhLzCSGMxSsUTAKLTcKMMRZ7
c8vWpcdY8YXlSVMl2nwsV1kTvkbiA6XgYIQHOifulB6IhlW/ELvgw8bsQI+a9uoUccdu/OSh/mPy
0vE3ZcT4ovyEt4NOVkvkbEOn1RyyUU4kOQM/EMFj0dCxEJfBOpIHJtuwfqxy5kQI1O/b9IfJxkkT
vg8gerEs4+Jk/B2x8YUQfhkfOdpFxycqF00Ibgsi9u53c7ucZlDQks0BViuO11bOYDKw6Y4Qag9E
JiB/Ecc09yi8/fqqbSiQURQVmP6+8ui9t/nk2Xdzq59T6Pp/0NNrtkyDyZD9qVUOieJuN5STJrlZ
/FIIA6EyXHbDzRfatWGBj+Py5uc/q2DEr1TD5KnEhkW4vBnJTXED5WeCAHzHbe2DBoOH0q1jFsb0
whaedcKb0svgAvKLQ4+F0f6xLq1YTzHDtFhgHr33gfY/Jem5SR5DB07yj204ixZ6+kx3BBdzik7r
4iJWjzu8MKQFZWgGHL65irrriZ6N7qsjaUYNaXHEifXxYMyAyHCYQUY0O5lOl/f7MGN0ZJtbOkHP
EZ+eKwRQKyAO9C/ctYKfqPX46X/HH8qjG5sbO4HTepljF3YD9mXl1UCa43CnN76+HZoTOaEf3fm7
WlD9OzJonvbRsLTrDN/il3sCL/Sa0v2vTzBLEpKgT92xnea30AHED/6uKELbLjVWxRsWn3fXBd6Y
slNg5pXCr9Bp1de0z3TLsB3Q+/Aeg6/w8DqpKsmEfYldzL/9A3TAIMl1karJ5PziIHyq/il7WV7V
eP3BBC7jc0S8bk6JYRlPcuyYhj5B3nViYd+YmrCAbthdv7l1JKwqASBQw4i7BDkBnxO5Cf5u53rD
oQWgxofg/GC7NfOKBOAKXstLjHK0RfIGH5EWwmy/EkQX44xDdTV5BHhVL1f4tTib8PYH/me1aUgv
P7ksiQhprVUFP4QJ0yppOwWsT+ogLaqoNTzMAfVk05zJ/sFvK96JWInksUhM7/iSwO+cIVQkgfAq
HGUYvrxRyPZdnLwcwCLlIGxs7+SHoNscKmP0zv98zs/PE8pbxKeQxAtzZsFMM4mVODrmCAVAyb/8
sbIz5Rhw92ftQKV8gTs9Z/VUPSFJj0NjFBYa8KjzTuDzyNMLIum5z8/5OgECbgEq+YMJcNm++eUf
JEXvEeZGFwTjPuqDcFO0c2YYxS1SnrhMQFcZHk3mKwLyBzff13NQFba0jkQPa12sbeYDA5MybXfU
N6y3ic6YXRDPM68zyc4h2lGoTxRWhtq/2AtIEsFwdNKGUJQ1Mhd4EvAJdKIdDKwxpKZsJjZ83yfS
hZ24x4SsFO43j0HGUC5WQPAbEYzxJs1PxiyAt+BXkKfINWGsSCO4phVDH3tmshbwcEvJKWMch6MB
X2oVgB7GOyDScsyz4OSxQ8sXQmsCtBEkfRr5VUZSCO4uQukXVpMeZ1eojd7vUAGRf8AtQWEIIesA
G4ehHEHTkdUII7mFYyOz+hqYm1ZPoxJWCbtn/HXl9VolmhzhxAsJs2G+EkjLKhZGR/3npHgsYnWH
eZ/OFSP5uWe6EXQf/MXXnFSsr5GT/iujd2uOvGlW+JVZb5poOZ6+K0/EnV6AJEwKM18RjQh4sDXM
VvEEwvrWnCnowGSrENjIjoWuUuHifOO0PUXgtdCuofdrotixs0T6auP4i0U5/7TV3M6F8Qu2vgc+
u2DJEkAP5cGUzUg/k20NU07DNpLyD2nK2j50YEBTqkZETbDMjq65d/gqVgZ1gWCZG8RX+hwFtCUB
nOFUTJ9YhtkyNEOfbXU+o4PI4bM+3d+U8kq20s9tSdUGfhbIBidnyqag+QNHcj226iRR/kdlyB/m
IWqxAiaICU1vOX9HP1a1acQeAvNt2E8iZJhTihoo2Ojp/Qh5d/K8eJg42ihaP+ZD/YdJCoJCbf88
A103MoAagjfcozu2SRDwB7hm40ZhpdcC7+XhSvR3V4n79zNNLtEJW0CNFfzFrleUXIAWJ6O9b9J2
UZzIqf5GPfReENl+VgMvbOA08oLqltZE77gvWQCo1fH79nLMsVLV20Xa9voJ+xGaL7YV6rRXj98/
MSVBHscGAqsI+awarHaqye3jC74+B/suIxN1MAeb0ShPVz8LNLjqPXSgr7UQwtIDX0gzp1BRqjpP
5VkWJydT5s/GKUXatr854yEri4+++OCfTzLO6+5eNDeHsmW9ceREWKcHuWIbXdC6mKzDXJVG+80l
QbtOE+rRb8TCTUqfI8myw73u++w2z3o4Y6BgfPQ4a0rZV60w4/k7irU9WvlSTJPNaMWPAEnAOWJk
2fcnmEDMhXVE5mobmvjWtcLFdzrS9vBAGNLHpJghYOOhpcmgY3JOkCNhaXnJIMDu0hOqMA5e5FNg
/l/znGE58Pc5zAxwyAhDOsZVz9DdFg84zpzMoW3PZ4ASV6jGaI9ZnrIXhcjALfnCPfIN80ugnTbk
C6dUHLjLwakgkNwSlAGWnuC0o0jrW3SAMNVYFcpi4YWEglEX/0AwPEErMStIc26RUGwPCmKJpWD3
XbiUWBlQBfz7LtAfI7xmOWSAWyuaAZrIHXmBAeTuw2fby4KBSNZgdTRiIlcP3JQEhqiy9dAnrtBu
5zMBp80+288CfqoKW0fLXenlC8Dl6uE4SYDy7+bokk+BJtBZeIFCRePDvIrOjkKZPuD2qwG33sfu
A3ygQ5mCfiqXIwwbT+t7HTHt8I1A+0l0MGxaoveYzqVHGOGmp1mAqm08EAITyMp7IPHRc75DI2Jr
Ye9J8My898fqna0XmxY54cMrpD9BROij0RIPt/aNKzV878TDwm06UB19F+Dm1YtyTJ85t9C3QLJk
azXD1nL4cFrZJrwIAvbTuRnBtxd8h2u9nXdABOR8du4dnUT0vDuyZtfbZovFjrbA+W/Tn1QMemlt
WFeU2zqmjp/4k9Iec96bCk7/aO8gICGC7RHcAQJAqEkLHEDthLXM8/iB1PBwv9MBupTZQlEsOHaA
T+8tdI3TDHK5cJrjW6KrH+pUKa4h9+T15X2BMlzwiacz+g28t0EQBo/XHCM8uAbfQOFeOFYsp2E1
f2WfJ+5Ue/1xecO6rdEdwGkmVF1iYqoA8Z1aSEJrvD3VatI5r78iXhg934J9rb3GtzxxXkWNdKeE
PI14z+QvPo5Xf5/RnCA+feAWY8GxGpSzzOBjsbohZ02G1x9tUCxfR7DA3LJF5d5AixY6D5Ehbzjm
sbC9SXfe0OFsSoSKvbRwEZSl4XAE4nkJN6sag89/DmOFTTAhxvWic4MavaGKezs/Zhn3jHaIwwS2
oxsAOyPm2Nvf/s5BYQpA9RquVihvoNAt+W7QIWrwfa+Nrv7H8BF2reGn6eb8o/C+BitoJaq5Lwcc
Tg0cIEhLUItJ6RShVjTNpIwzEXJCb0WcHO6khaciQey9HDrGF+4tuBh6Ywh3U1xGANefroQKxC9x
frNUmlXKwqOMKd6/hboq9RnpPO2pY/HYQwfTLoDy4dVhO4AKh8aoNtlwaVGGoto0CGK3jZ5b+Fhl
ZTt71nJuASL+84nR4CRTWaUl9FuRFEKlo8A60zHb0C3A0ngtQ6q9pmzXG3vbI/GFb8Lxm+Halo9s
5IXTs3TEtYqNLhX/ymSao97rZt3A04BOyBIi8dsCWElffGldEL2cGIoXBw6svsUygG7gnn7xYGXS
5o/TudIF65jEVwmkuIy3fuhNo60utsJsopaCTHVwLzhlnj/sP+H7ioYFg2jjH4fi7b7eAML24eFw
eVox8lBW2B7ffCIZoA1ygmZiUk5JX8oxw8YlRPhlREkmwJR/mA/g0VxjNdRA3UCLhxm3wQ3+8lNN
d5GLsK0Gv+jTgoJQyPwfjW97zqtpKcFvFC8ZASp/lVkcurV/RZfnttvv/HGHKsnx2ztDAuNQnrh3
+lxUj1aljuhgl7rgJLzTEnZ5+grfAdKlVC6JoAvgj5AToY5kGtoJORU8O2+4pySEVUWc6eO8GFdJ
Dz7YN+hJznvTW14M755qmvPrrPrvGUNu6S/wHNeXDYcLQhDdfnJvFE4TXARPo/l4svQvTUpkp+Dx
y5vSPtabQeQVoEWa1PFTwQp6jOPwDeUWNL637cL8YsLluczBHz/zVMXs3x5qRPXekVP5xbbAUN0I
h61NKuP9NsM8+8BtQAXDJR3EQVb9vkr3Z3Wz9qgrE/ZUHXhxEQDxd6Nb5nV4HIp5SuZTfNh56feO
8gg3/3zy2YBj9OYGRLinneFv5usNA90FUe2fPpwota8HxpCIkDooSS0gFakR26grhQsS5o4wGYGF
XJsJVYNVKsJxJY8H9Yz5+LmS0f6hxR7rmBvgYgE0QuLOFMT4td7lDiMjAy7A+U9QwgcTVRvTyuw/
ipn3rW7/IqBEWWHPhGUurRgjbkYvkR8MXkw7bWEzoVLMzNGQ1KIR1qgPs/QYkQJ9fIuYzR7zcjSY
vMf6BANpsVb+4kQe9ue/GLoqYvn2r7zOG9Ddi7v7w59MUnzCLr8dFon+u/QeCxh+iPPNfF8g++85
bSP4kGz7bmzWbZ6bFyuZRTEDXpPGZGsOWXkngSfje5KPefoADDt/h51nyq5lVa8O+tVun0ldYwc8
enjdqsIdofOe2AmXC6lwGCJ4SLBsEORLYumQIQMwqi5Rcy9LTgd7jW6+d24fjrz+7PVR8wejk/gb
dT28W/JudFF4/l9Jf8RVBRYaUU1pj7NtK9QL5cXR2wBQ2kg13FyZu0MCrvoAURhNMKzDXzX1Y4OY
knBo9zGRoKmicAKbloI7eQ6XtImU1sbheBDKeJu93EFm3kk2KzD6XXXAu8CSWzW+ktK3KXM8f3/L
Ch4orie4icFiB6nXx09vB3ap9z2/GI8uizu9RSqNx1xy1viGu/OIYNFYHz1EX8RzIReMlp1/Q1lm
kRhFbluvAqTDcH570x03m/GIPOuwj8O/CRSLbJpDY/dz2pdzF651dJa/xQ06AD/+9gNY0j3N7t9s
fqnENpsLXowu1VgeeG0PQJ5mCRSYRfJoyDFVu0rm8yfePlgrLxteLKcvj202A8VhKmWXuRU7a55x
5hYyLrkErHswzObMwjV2nqeAMhBbpAQJgTiA7xseIsXOEzyUp3IzrvD1PRvjgvhfdHR9OCLyc0TH
1Me4qWe+f6fXxe8zPM0AzX/FAgaqQgeIGc/2Pae3LXWW7jP1GUQy/eeBW7c2IxZgvLxdNorqnhk9
YBhx+ZgYobCiYFeuMVt9rOBdkv5U8CnC3ezmFbSDuFo0n7l4mdpqV0UX91t63O9Y4nc+O18PeP83
sMrSc8ubhayp4HFAMQbxfMbFGUpWuZHWj1CrLEW3ZZa5wRPpt/iRYgR7s8ESw7kCCPD5xnhRMskU
LJJvY6WO+rzAkeCF7cuPXex7yoyRsIIhz4JCtcrgBdVYt/t7LJw5EKuxwXVC3LtSO5vcvWLxoBAC
vl/J5zhRibaXNfsGfh+IBigUOINluPcUuCO6j4d6iPeFfBv9dvvPupfZrJvJ4VLs637AZ8xg0OJq
8iaqBnKUan4HbtM5PzJwPv4tldg7oJVDLxUN5ojl2qPoYtD9VRY+ROk9KS4Oey1Zc/U151fuNPic
IMCffDX3U5vVX/svr4ndGr033RIypJ+tTAYrHJHBCQMF1y8v15z3iHbyo9p990omZGk3SwyW49+4
NevZ++Xp60zA7UM+gQlbNWkKjvsKQrSAh1f0+dvBQp8yTPwhVGYqIfNr6D2T4YBH/Lv8Is0x5g3B
i+x3sYVAzXGrcP7hr6ARHtLM71yEmdMXrMHvKM9wmO2x+2Atx+6No3sFa95FAeZze8Og/HGojxgs
HkD0tAmF1xzAbBHDLG4QR4n1vp3uq8tBBNnR5l6Xl1X1AxUk/vyWje9OH7TDL0fZ33UsbSA184iB
TaO9O/zNfytmPolmujvTo68ovy8Hl+zJC/0VQl4MNuPHzTlw+0OUAPxtj+zGbhyCRtgj2U37b0MJ
kG3YTN6P0ofIicgwD9oI4kuNvcEeRU4kKM4wc8/vZeMM9+yX1aEtscJlRKCV5D0PYcfAXyrHvT9W
Mu3HYZcZetYAEp5fcjLFd7oB/INx4sqhRwooEGcLHvzBH4vdHvZTeXpNLv41lE7lWekQtTa78CpP
FfdNPzVg+riRxdihyO/DIIABiVk8TjHOd/1G/X1eKCTmmOcLhilASTYhiKxLl7e/rHPbu1teA6Wf
EBCne8PWeWM8tKPKL8s9hyAL2n5UPCJjCgIKtRI0gJwPwDVCxUHTtztgcHIs7XtrN7pV1OaH8GTF
eyret7AWOUIG7xHvIPSRdrazur/dVvo4W5judnvuey/syy11rQifji/JreHPpEYXDPz4JRZvS5oY
8XvaeLe/pyMuEQaELIq4UNOMqRDRPR1LL+JOrkR0wHHw8asLSx8iQPG/wMsgxOndZJnMopn3+Upz
FBCshcFWnzhC4oCKOqRHz4wXpnfelR53zn1mbBpgf7S2fXOubTpwt/4o42Fef4+DBf1Cb6X07N5R
Z3aq4j4F6SXusYf7TwM1F7ZifRAg2HUsZuLuJE/7Lk9YNlGx6Krf7CPcbOvWfvvXnyP0sh5ibUuj
A81mVc0b72dmK3VTukWLR8dfhf2A1c7ed+s3G4RS3MepsLcLlNWVnkh2M3ItcP5j+P5BDbA1lrvT
/uG8hDi3pmTLkcrDodmAgGmdw8RFfVjYX/AH67dCx/tuvIq9FivRnzlIdqfhnzR0asm/4F4E4ws1
K0yX7ni/+B/ohJdRDeMTK4HvqnoH+bqKsGKXnvAR/JZwc0gYxlR4fP9J5/zKyW55txTLogP/2kWY
1enzjP+fua+DAk1o5xvo97GtsvEoH+KUj4CjHhU70j4mEBuunG3CX1zzHpgpvMzvd/IF6q0FtaSN
JHC/7S7ub4YL9VzEV+x4l4ysfTpAsS3gZIRQQRIzR+3HGTJ+5pBEVrBXhAafNS+KYgsnDyyXvl6F
HgdL4EkAXjsK6LWzkbCZw4ownORQmL5s7AxnwyvHR0yP+pE2YryUM6oSV/uM+SYRDjOVIQ+ZdtMH
OZdHhKKK0MTXhCrQ93WK5LRIlbsre11YDs3f5unD3Vhn6SUp8Eg3F3e/GTXOB/eQLf4FMIFsmqNe
iJ9zDzaWm69IZLUVXyeASoQsYPtYz268GayvzRxcfQ2vwsyPmpUDB3K3KfiMNQn9LjsDn4X2bcoJ
17BPZ2uOyBZ4h8jTszJX0jwfs3UHqvmWPDFtJHsfUD3YZiS/4+6hWhsyGrhcv6A7fy3pZ16cctuO
jVhKf3mKg77IVHJ+txnriue0v3qi4paXxjI/6oc3lsD2R4wrlEenB8uCQAPFY8R/D+3sfySd15Lj
yJJEv4hm1OIVmdAgCFEAiHqhUYFaa359n6je2bu2c2e6igQyQ7h7eLhHqDlwstHkp3sI+CIr+qs2
OXh4wS1M7TJKKCoZVpPOAPFPDAWQWghDZ2c9ahWQo8gEWDZ6rVo8OirSnsfEOToRg1UEPq7U8eNk
XKkEkc7OVuaM/mdCCJ4fHoolC2xrkOnDvMkx3iOe2meH2TtqIs31XvHgh2UArKwF4TnUrebaxPhp
w1OZ3hVkzYv1G8yBpEjHTtEDH5ScnwScpbkO5xgehXTail8BKFJ0xw/eeKR4ZvXJ+iX68BP2hLfx
Y24G4bmvsXNzPIL2xoq3dpzGHtKT6T4JGZQB6X8ZNRfZmRl/S58LiV8PuL9sEAc5mAGm4rebpmkl
T96untjkuc+WEfvpOdNOng/9LU7J2PAw5txXi8s7iJkBrfv7GNu7dQ/ihy9SbdgBufWyrGFOUYMx
ADp9/PDNHlQoPEpEiuURKYE3yDOPuBxL9MAtfbhgGR1/u42bJ2cNHtV3vOlHm3bRQvP1uts24qn7
dPq2U8z+LmynCL1HmnniAhD0bHJ3EM0jlD0oJA1lHsopZB0zfnnRUKLP82U3OMH9gQkBK/D84WHK
2NWjp8aaKejxmM5E1ZNF3O9hL1ifofG43VS8swja6GNSimsQ548T+32Vo4FFI8uk9iz38bP7OOnK
wqYYR96BQ9UVoNX08+ozA75Dhsd/JjTbCsmMB2yMUoh3QlFhrwDPTpL7sC3kmJWBzDxNz4Yo9Qa/
XfD0vkxryMNYm/JUjxB2dZ8tDEppbOhYj3cOgHH8XKf3HZ/R4zIBjhbZO0T/l03ESyc8T0NQ7yln
oIWzoJhAhmb/wQ/HtYC9EKhS2AkVIm7T62GMSwl7EfGhcLeEB9yUnTo4JTq4c1iSu4MDWojL1QlM
NWWdRBmwW9e8K+92NNS9p7KUF6rjDn5WvsY3LM3uXyP7zwlSvRtfigWjw5xtc2N4H3Yiwk497AJF
gEjFxKfvFYSdHEdaRDeChYKuk8BpmIybLAHcnDzkycTcr2Y9DOmMFuJXYue0rgPUHMX9g6y04+F2
nHBQ3ja/W54eJmascBQ/wc+aCRmvZO7hDE1eljzwFZZ7/LopS4HC6dFkaI5JqonJ7kCOCXL8D/aw
XPBg4aRI+Xk73Tm9CJ+30/URwJEIvnmbXH31EKZlXrbFI9rEcYM5NJBiB2aUT6r4gzDnN4Ols1PO
wsep+PAoUoakFeM9zGAOeHa3huLsO6u+UakJi3eyy8JRuuXGTAE4yt8qnV54jh9jk1ZezZML+3D5
ZiljBM7dTvEuDEKT4953sp3ljBugpNijwUWa5Rs9qcIJw9ixsLI1zZ6c6sNZKwBR4ewPboi5ZJ1d
mrwj5dwKx9vNVXVBdm1KPECi9or92MMNDSnQ3wZKdqjCE1NfPAyHXy23VqdxtaizfTauHNWCMFY8
yzCuTpgyp7DEPMzu0cU4ueJvmHt8WvT86nKxm0dndfPlv1thYilbgjB2TjV3kH9cLCochK/qiFAN
LMrjfcbUKkSdD4UqkdMNiYaUmmwJkStzNvCmNNU952txt4iTxBuHM4C0DrQmPp35HUc7v9eoheIj
YbI/805lWEP6WBS7vl0QobzMizeWgzOxoxYNl6txXP7ZJC9yIIuaUz+G468F1wlN2o3XP3iwN22G
xv6Gjbp2rWb9F1zzj2/mYPSBFsJOB2+liHGVfGQJ0ZjcZ7iAQDAPf/36R42Hq43CF68zGmoWNI1/
D8lw/JznYsnGj8XUzHjyU3ujP3IYXlXcgRm2Qm/0dQBmjzbDL+PfEyg6vwppVd07QX4Ro6/WWXcz
rAJa0DG4Yl8QKshWBbYiHdnDeTp5KXcMKFTjYtR0AI50C2ZGLK7B+p7mINoOXyfezQQ+F7Ws2p+I
/zflUFLXjI1edEgTchoyknl2sJjWfzGgY3zP3Iz3L4dR/MKhIzkrUpcrvxsulDPtgaArj8u8J3ao
6QfS/Kq6WFZ6FDlnZme43Hf4XFxC0+7Mi6sqXiHmQ3qQek9brUpiifEO5Qp90tWc3mCUXrnoPY+4
+gyfjBniYS2ntIpPjnYytJ+ASqwl0uY5VAz0cvU3Y6/BOIChetPp2ulxvIX1EeFzh4j5BoehqGt3
XI5CU4cXF4sYDx9TPhJp72hCTghSdblobzKmNwhlYwkeBPCE5S6CrwyQmhMBuKZpj4YfvvI1Wils
kwODkm5O2DOVQsHBK/h7CcxxzrZtv9//xTt5B+VjNLqGRzm7NlhRjwsF8Fg+xath1TUbGDPzoZgd
pUr5om5lryLyJCGExHMBwaY4srBq4sjAAFLYpoEleJgdvax7wCahLHE2MFCnl++bRdg82eFkjhrB
3Nyc0DycGJZlJpfVD4gmhiy2b/7coaDTq9n4KCF8qatJC6eVXXQNe33A4thkbrUMAhvfTsiY40f/
aYXNkMDh7LPVCOcIEGYCQYrDeng3S6AJJNgTCwUGDL4F//DGp3E0g6FsKJfdnMxHIJ+EsVLp2nT8
d40/Ln+dbZWh0i2D2q+JFJ4vqjgIbAcjlTHk5jGVpKbbhOdsFzBKbsIAzQ9TQpBN1NJwPkHDC+b8
YpsNjYr7uFxGe5/MkJt2sJ7BJJvPPFz7Hs0zgpesk4cwK16J+zi+sibxzvRKSmOYpS0ubCzB5WyX
ua57GMwv+qaUGz4BYfjbCkbDsfZx7qvwv1EO3kti2OD71DxEJQTllXMgRvXsAnPlKGoh4/qygMdk
qygSzH3I8XB0e8iP8Hhm+ZkCJ3WcLt2tjH6KvtLvGf5jxe/TD0odx/E8bFU9+of8Y+PUFjtKyXnj
IKJEVdzQNHYe9IM+inYSV/Xy9cT0m2HuMIJmeCZ2VLKdCNUqAA3/eY2oPe42QTnuuAu56OhxtkZ1
Vk7eWsTxx8FOxOEEkyg/s0W8tv0h7TgLePXiZaTYoZEJCNv5eBJ/LatnWUN/P15ovj6VIF/m5Dup
SS3Ea+GeKXGv6JtkP7wA6Uax4CSNSQjXGDGZHY/wnG5G1eJULKSck0HAsV5ss5jvv/uo85g9u8cf
PdYnZ9Giqkk9pQJxBWaQOC9C9gpwgzU7KTpUgZpi8GQM/d7aWLQiLBZXKZ56Dv7lRIjDz7sqCmjG
iLWw27UVFSQTauQ49r/RQr5SRzO3R3VYTXgheIg6mceho9Tt/RbYIveNJ/oIDjCfPCSPpeylCN9T
Sv8XuTytFj2KHDRbjr5aesiWYW/of+zcr3zMOfMWBfdfIuEDfjhZ/BPUD1dOnZhUQfVmhNVBy5DD
sLI4k6x/I5Gx6Ita0/H3FIgto6M5ak7lQDZ7l3KFMOtpRsU7tnGtCrvWlAEPmGlHAYE3qMc85oRU
qRiq5wmYA1sqA0ptEyisj7k0b/JWLBQFhvJZZuCkvHaHc6Z5Z34upgVDBqfxmmBPhYdSgQqV6pTb
3hyHnr45/hl/Hu7Iwxz3VnqcH5gzk4KBCGz2uMvEw/AeTt+4lYddxhNU7D+8HB6Q/SZI4vmBAydP
IeT5DdAr4h5FKYp9EDOByohgmLgg+HpJobQaVfkN2oFfB5T/O9b5w+HCIkTjuxDiOEti1GDzK+nE
uIPwQC3v9EPV7R2zyuvlHlp/xY5G6h8oCvRSa+qrNrfoYyGCfscRTU6oNnPPDDo25XGjbkfdwF5y
iXcqCmyTcl7Wb0mY59DF/r10mC5qItlyS05SdcxWuFI2Qx7Bx+EhcB/CElSqpA1nGP6XgVOWZpq1
HMR8wKFGOIkd+woX/ehVEswSVFgKfjcxll1NuKDUiXuuw+y/LWsswvY4MG2MUHAXgab20FZbCcEO
QYnr2ljrUCGF4dQjIMSbgotyTChyA9tOYIOjyODWlFweh3sf04lmzymSfo/DxPJhx4/51IoFnCUl
E12YpLGNnAM5tiJ/FqEaBC4NFsU0321FFwQWYGYPd0U7x6U4lWBMz4QhV2uAGsrY//YLWa0iC24G
mpMNGhfYR0AL78sUc5K4s1EL3DoBuhWt12dIqhAJ9LNgkApVtLj2McMu+RVlwZ5r53slod6cryvb
CMiMnHXZdBL7wGQ+Gy+Ux2ROjPuLh0Pc1ebtRDz0p6h374Zp9+nViEwdvh5/kBIkz8Wfx/8w8f+2
Xip/PuQway3X7FsznNjbsZjH2PQJzfpELFE0syWNmKpqpeM36xRDwGisbGwHHnStRiCKocMv3t3k
M0WcyNLrELulJeet3jAXrA0njwyxIzJ+68riAt16RNoH4DvQzQMeNz57rJJE/NEEqNFApWCOGk0u
QD/QHLGQTAJEi5e3YusvKnm80Rne2iA+Zr4X2uwOcGK4DC+ieUQVJ2T5jbE+yzCM8u+2ZKzbDNUu
QgKxUaFhM35goLAzfp7R7zl62VZy0ZEZwOcCSjBzzl10I7s4V/hlU2WgHEVo4nE+iFK+j+XvDkyK
wCnxnKth76sgqFuh6XiYB6Yer4ysx03jO65j+p0zQ8msQ6HHIC6LPz6Fvd0N5snd+ZtgOPBpV7Se
o5v6aRRy1PmnLLHDj5F+ZXr24DnOf0tcdEX5IBmBYR4E6Y0KiYBLxT+V68nAMUvdAblkMqc+S++U
nnvH4xHQtXss+6TJy0gLbE81+LylCncPk38Bh3XeOIPPGegr2IA/FONlHjx1eM84boxL5eef5FbP
ThO1OODZpxsnOlPYO4x0NxatTPVp8H93o/MvbRij1ZphIZNToJj5zzpRvOgFuS/ogjRiLKpZ7Dkj
jsygCQhyNLPnsJOJGV/PDoLeU7OzJSBWZeluxMWVmVGaff6G1SiL1tlYYGNPWbA1phA60wvRnEE0
41TETPzQzk277LSmeYRvNShdOfZNKdxWo/pso71jDK4kbA6BCn+OThxsQwa77/J3Joi94dDi+ovJ
ktID6KIiv+s4PaRd5/tFygMLNMXfsWKlo/peUdKwSg3CrWYhRQTPETf8a16CBbD9Cqcy5nUj7FSf
MacFpt8GRa5pTkl3xv5f9YzvN+OCv5oMojepks+/qayH6NkUlx+x25+k2O2LC1nNlmD1Wlw47haV
ARuqejX7g0wGCRuFIz14jKfkDDXWjlIt60zvyQrVO0/4aZO7iW3VovazwPWWmcSH2VebGSszFrcC
VO2kaTMo5FakupKjwaQu0TiUH8pNBhgwg34KdJLySuNGSRX4utIRtSISuDvQlDvxWQMu1R4YYeBO
nhMlqr9vs9HdRPYtcdnrcKaj2yd4iHVMd0ZhhSyKuEG++FZ9yptzxZh2QPizSoblmEpNKUmqFTma
LEwQGc6247UaovIZUoAiiKWd6obvqLYhfjUPDu1g3IWvVc22vWO1FEblHDlMiigewJ0rQOo3+3pb
bcP7yh05E9T0ZMXRcOIUdoEvkmztHsVYz+SUUiENdJU2Zy+cn7s2INXKWvQZAVcPf29/6ObJCqx5
YDQEDAwRvBk+InAj+3YBe2Ld8gWGhXfaGHJwiNRAkTW6d2rK6+8z3NAAXlBO6O+QECgAASeMH3eH
SlLPhKbjkpIHT6MGzLRCcy67XbkS7Ezlt+zpEus+/13fET+63YJqA1KRi37+uN4WigZfKYXefs0i
RpHQ3d98ksndubQi8FQCw0dfvSO78Hr8UH4h+1ixD2Q7YPgewtXKomNW1045loxQZc2Bs2Ke52qq
28HaCtY7bZkCm9Y8CDbEeBWIL4wjCPEEmoOtWiJV+2h24m6Q90GI4VBAy8/c24bui77sktO81cge
tR1d6+3KxJ1qjr+qQefX028FzfFgxaAxYTyzoVtrtZ6+1cO6jbcImAAsoVfX1fqAn+GtnLfd+YnN
n+iNGwcOPy5WrHFgYGsSMSeLTwxAvwvJDf7LyAc85Opk2O0RHOgqYu3V1sHxdW3E1OoAf9tMMSGQ
VSfrJJhZh5NJuO4NL58INbdM/KwYeSGId6RQFj0i2DH+MAwcADAJOs74M+Vl7wc1J7ffyFk2x+zT
L0vWblXPwLobCz3jxNTjDok0/8KLgafywUq8Gz3g2qiVBIf7796jVH+diaR/u8Op7EcxC6cnZgeH
q+Huy34C9Tjp3TvIG8RZBeOyXdIvDAA9GeBEJ4xL3kMz6wD4vGN6M+Uwps1g2gDZltXhrztqwe/d
AkR7YhzI+789JcLwqo9WY3gP202DV91k231wa0OkftY2hC3GiFb4J9pk6wObmPvsGsA3moeNFMrb
D2hmTwMieWPv3Pn3bFLutF+bntqwUX7PY1kwAo+7O73Q26OI6fMhOAKwF8xhwpkCfzhbgB1m2826
bkLngPhYhxrMkPlmGqJpv7BglN9WD6YAt9yjluqPvTsFDhAzuXHKCcKwhiZcUa4dfk5tdW64DXU9
mj3CUIxt6nXvndza1xHzRjoDHCQf22TQV1/qYabBm/YZx7Fh/e33MHnxnlgmvB7souZVUz8CzqNV
uE5vYoODOU6XaQEOymkXoEmo0Ug1olX7rvo3R33zsouF04P9ZKPzIT2HgEZTjg6/+stzwke2qRvE
xejVWVBcnqPa1q0NwjUjXWWzTfLns5LZG2YzLa7UcV/+3GfEPCjiGaTSd5uqcyVMYJv2cLBxe2xQ
anBgvkPmmoxJutpR4csMoHEYoG2fYBsQdZjpWDNgIFXnhBVa/P33pHvtIXObejt6G61ZwrzZsgdx
CO0P3MCfZHZegA5mX4P+kYUhi77+vJCZo30ZdhEvoQbzBx2vZlJ5o485qSX3sffn9D2gSqP8sTZt
I2FAyli9pZjHSHVDWV9P/wpHegoad8Ms+OGCNNtXs3hjopP+/VI+AvIiPDZEoipuiy/2e6m304Um
ZBsSRwRmkstJIuFyojBTNvNoy9ZWLdGRsfhqwoTblvL8BJPGqEGf4hpiFJLMfBsbXFKW1IwJHxvB
qdq3HJl8B4iimmRsGH5N9LFM6YwgXgNsO7BxvyD/FoHbfD07jVd3zbjlHWdfKU0fTLBjQSaDqV8D
kTWTD0Y3Z3pXU0edMB9jTRr60pwdA39zHOLmfaElsnB/eEPJytwb5ell6CYIdIOgDOlgPoaXhVRt
V2AV+4LU2G6WKPplDJH3DFZp44Lmyja2JfM8PL0yoENjFtCmo4AcZ55RIYUk8mD5xjQkQ3vHYkkr
hS0rpspIaEcH1jq7rcROZPTn52ByQsSnnffFX9c+XybB5nGZfLEvQRgEdPy0kIsCEcsjcRPRyvdU
QXWpcZtIIkuWA7pG8sV4h80Vif2AEPQjhueovPG/OGUckmX3zFdGdbzlHfeS/QxX2SKiDSRSiQbx
VVSpZyp7Kbvq/g7SarhE8cH3xuqAy0vfLAMTZ4eOgBVY+O6ShYmhadzYyq4t9m8ZAa59TGdpqq+G
ejpLI7BLzpuilFnBE6ukNtBLHgViaNonWBAIlL4CF/rDuFa6wjqBoIVxLOb4Q6oaDx9d3vg8SpL+
iwcje7ET+OWINwRa+EclUvt4Cphna1cKRlZ2ezrw2OwhANBGsy4K6JoPpkzlAUdmYH7Hnpb8zQrN
/i/N6YL9i/gr6ViF7Mx6WaBZa+K64/e0QymZ0cJLAw4IJ+tL4tiZXqKwwbgUUAfBSBAEagq1gtyj
+YUMBFFwIVPQSGHwRUEIl9DTuxkAWyvNn2WMBV9GIp6MSm8KolMxopI60t082ZjFEloOW1CCp1wp
F7z0VoCjcwsLnHby5hDX6JfyfQ0QbrJikJVaIJoKwgZjqB8ft8Sm2uHoKpsNK3pKVEDspYwR/JNa
ZTCdrjalfQCZAtmbDEBpVKZYh8aKPMB1YdIWfp/hE/LkYLGIKUtNtqiB8JY2uhcpvYQ7Boun3E7B
6j7sIs2hW6AU/DZTeJam6eeVO0BfgmxSQFKsOv6tgLn9YlzgOLw3il1nAWz1MKHzMWEUxNN7xjB0
e+ex0dPdopy0BP9gxAGGrBqUkq2jNAVPryHdwwNDe3dsC7+YbjDuPc3Q2Hz4g2cKcRJsq2thxzGg
bcb87HUHVmO/GSNgc2YybUZU79Q0LbtYbwAajglcQfiu7iZ1ypyxpa6IiQHy5pHMFMmRf4JxFujU
TJB+LywomcYRIAP+7cmb68Uaq+OMYijjMnKjFJ1jLYj5xEoBDQh6b3NYFWDUQMP/VpzEmGcVO6Yp
aq0CCZyaphBIgi3GQL8hXgKhB/RtGuwKWO6ggIzIAFjOUgC61PFUWIuFDsAlIlaeFz4hFLaGTmXX
79rW/OoOqhSWueg5u+LBsOlFOUwcE9bQkr5ZyNLEEeqv5UeXqplwP2D+qQomDBGzsLL+wDbQiElK
4gdjzL0Qvx1XAi2a+K6MNUdEPMX/8O4eM8G8HKH3p2YhlOnVKO8CMXnOfplSLxCPhCBcXJhIMT4J
PZ6jPKjYYH722wsx4C3AHUARORcxMJ8g1ulplIKXOovDjJVE+OwjNwsK/KPh6HS+KmIYt1CVk70y
afX5+R7V3N32zBDDSsTAdiLgAh4rBFvSFC04JLVJfQ7KeLIAi5aHjAFijFEN7F1UyF7WCkkxjdOY
XqksZV0eK5ZAFiM2AG7sGoUtITp2mUha7n2ojKI5Nu2I1dURCfNdkNmYF/BrSiz4qaAM4LT5xg2M
hKVeiWEaJTrHxtBjozPAAVwrLtPjKIIBYTSWx15Qj8OIBOe6jYXiYDu8IRH/JjX1JrsykXwvZEgM
SSteGD9wSTxJQgUpxHWjo28kAtA0ZL/Hw/7BhhT/FPZAMllGcRbIR5H5E3IpWavgHRvBhRi6/5ic
AgT22GED8Jkg3hKuDj6t3YPdTHTKQzZquc04v1o5AdQj313E6Y94Ie93cSFGVirElpBRZUQUXqWr
jpaXY9o2UwH2tgDnlBHAPRbv6N3FvLU33BFy9mt1rIrtjSUBmP6HQPd/xz6rO0cgnXg1cuDbzYgR
vcQW4JLMAny7CkwqLZ7U1WGKvXhgCQtSiP4C3WI/mA/MrluUxLItIBInCoMzehJxk2kxC5+Ryrs/
f/nTGL72QNBotl0yN7w7S9Fc94Enxp6EvMQed8DYoaYYA5MFZboameNQ8TuZwDr8dxjz8SWptMRa
z/pZYlxm2ubFxasWXuWuWILMbtkFwZHR150Fp2rm8rQYrQ4FF2rVqSkZX8SDkz0uUQSERmR0RJAT
e6lp0vuAE3Mv8HsFvTAphiELsNR5E/JbOVT/duiwdIIo8dB8ZbkYnegDYLDmJ5Bux8iLSE7sV0Ap
krF7nrvBpgXAcAHzSztiQN/FmWOiGft3ATDLaQhTcB+mqFW4sWhnPnpK9Aig18jZRtIH9GOvkoNL
yEZKTUS6/tkpLmOm0UZoB/hfynoijfn3QubgyfbOFaUK2A83UJFzzvOdscJnVTVaHC/SjyqNI4PL
J97gB/4e+IP3RmiHmUAIR5PH6dxeDVgvqJ38fTYQAICU4HamzmJ4s+2gOEWRtCbCXizG9GG+gLBI
ybUSbKT2A6JkmQpDfoTuAQfdJC/TNnLOmSACyIIN4VhvYWDPHUL1hSlQHbV+5yy8hOSzr/7TcJk2
owuecpuA6qfexASSDHkXnA5SvRcDvvFXCkfJQJbfdv/j/Uox2uE4CNUcAotpzhG4JssOUR1sEoCB
IgOVFQVBxkuESy4QJhdkaVm8x97sUfo/SgIRyWoPO/mG0WVgRAiNaVdCyhTkM0ooUo4VGfuuJLsq
/AV4Cx40mHCI75GPOR+nkN4YES510a6A4Gfq62wwKaPq4UA/ZmkT1T5JmB1ZhEKYnoCLFdAWSmkB
T2gCpOIfWrN4T1J7eQ59MPANy+RgtvyL+Y18uC10JI76Q7XEnAnRaS/Ep+qo+MjM6UKTUhsBDv6J
ZEi6fI8NZrUsO2E/hGLzwXJAdfrkF3/o9+Q4PT2pr0NS1gltch2Y94X65WpfLHI7ZgpBUEBD2WL2
kWC3ggaXqXCQfsb9eQkE7qJAmI5PZoqDpthAAXFy0OUsYJRBQUw49y5MX/8k7OGK8MSFsEfaRjwZ
QrQ0nVXDAH+hOpuM7EbHKMj7G3ZWUFl7vdmKKR5HPLK3mHghDueTkHWwXm+7KzvauXbB0XFnbNCC
keCG26gbCZOrH9qpNWUeJjQJnS6CHIzVbMNyWxrH9DmT13Mk7ZwtjgJkCGWcJ4jVgYHnMBTcVpq1
eVIHaDV+WnwM+oYiGZj2eq0iSTQOOKGW14aQmkgixLBok1ZWdWQVu6M+QUdlHQSmoFZQ/uJP9wYg
QnbH0cfQUxScFhLwaGP3NY2Ei9nNOrVIgE+xHPs5/YqxXt9NcFcebVY0WMzwj39njOoD6I9mqKCj
IWGP+cHfxn8zsDk4OLGERk8oI5Z9CD6kpewVGRq4NkuG0Nhw0v6OWjs1StQI4cGq4ltRoQTICJZy
8iepbJZFkZtEy37UosfmtevLkJlKOteuy8qnjkknbpdwg3/+2dMdlsdZv4C9GkQ8Rp09fiAocgKT
eVvLTlV6eoqghlGA1nPAuca41uEtRzMgOTGjrmA61IxWLpw/7bp8C3Y4fHuccgaOJenQ1zAMqHG0
NTC0S9APq+jp2cExx1uIjDmwC+pLeiZVOf5pq3xHT0vsxAR5gOVNU0HC1+x8aNrvcccYrgPcpXvz
AQZdRi+FP7qXHf1qIqumvCQzZkR8+1NG2IC02IXOme6ODwF388W+awKlv3U3fcXAvy3c7n4MrKtU
JjQLtWiXW4qeD0nC1NuHYYjY0KcabSj2xtEGFYR0OKE5tjl2AU0kNMrgVxQfUiIoiv447vwg3rNi
5EH+EFod+RLaprc1zE+ms/iTP7b5zX1OwcEnoT2hGaEOFjQnLKp5zzuwH+c5G/cg9yG1odjXRr4Y
LMDewOFgcqBQIFVIJVKezHG36Z6HTbZJgejZrasV8OjKmz5WQVGSbOFCHAV+LYw8afcleGCMDAmN
EigwP3RjpWjp5KCdQfCfQy8rHzwsisqNrCLCpas5Prm0jwoHduYjyJWrKDAK+yNr68voGxc8adpR
pAZpe0YcEiXHC4CaKArlQkHrKfvN8b1S9lfxws+vKLHGfZsx2g44+joawwZy+0jOxNsr3Q1EFjp8
j8cavGgRqJ76VsZXQEAaf0lyqlceKTxQMMEV1C20Ag3y6cWdQwcZRV8k3wRA2DlDcBM8epI/apcz
thVLxoby1Gkk3wQ/Z8G170MEqygvfxbVcSgaCF+PX9WfVFeEWU4q7U3lwIYDbxMz4DqQbn34IHvV
R4EXN9xPgsMcspRfFMHSc/aC+u/FvEJAxmgp8BzAJpTX3qXvBnu9obyT/TpSSJ71RIkmDvJiA/3f
Oxo5VSabR1i1w/gmQNbkhwZDyEIZAf6DPdiEY6yml+q5MvMae/lG45rlxxXEw2KFrnxrtpP8BLqu
38Ils2Dv6t9rNh3D4uWnx7dRHZexhzx0ZbWeQK1GhTi2zxqXF/iOel+kb//TfakUOLg5Swn2a8gs
YNpwj/k6gqdLHxHEamK8of/qbQqtnoiY2MV4I1GX4o0DS2hcZjH8wd//Tx5GKQdUcAXD5yFcrT5Z
mUhM7AM5YY3Lxv1L8bRjZP68xr/6tI5MHMiTobMj6t20IIuM8egALFhxxFAMfc7K38j2V0QKDDp/
8pc55A+kZ2rGlUaZnYz9N0fshE4WtyIc6ushChsj8whv7RR4i66G3AE7foGp8Qoo3z6Qb+mZCGtE
fDHsxwyvoYfn9bDJF7cOAgFkMLfMoKSiWGH17O9L3cdrN0dOHENnElSgCfme8g/4lRhKcNYRNRgb
2UyxRWdTXfXWBYW567yf+TeTozA/azz71gGiFlCBXqBjUfgA5PpIXBHAIaFto3OmNmYfAWgFew5e
bBa7aRh6koLML4Vn8BHAFfSfsehLkHuglTD0R93nd82qjTtS7RyltTFYTNAZqkH0gnvtTzSNKCgC
LfKjz1BBnVT3C320j69DZKNe12/2jXqThnL7u9GVhJLYzx8IwBvWL84UX/+WyHwe44Oja9kIZFb+
ShS3xRp5Nx0OmMRkUL43Z+kUKZ7NnrQhV1r3Z43IwAqHdpBBRlIy8KghTdGmvIE4VvNz24cIAq/J
+xtjKivVmwxBNK2LpdJtzFwV6YhTCrhFE7LSg7vuuY0ei0Kp1VfWdqedVdo6WUeOIV+P1ZJQYim1
KVg88P6Bg7TnpjPqxq+8YLXJoKa33Zu1vnnPTunzZa4py6338qo2F2Y+NU4Ndd1gJgwrkY/tdaAS
LKTZ70twSb3HQno1QYX+1kRYdLbgSk1RGmTOAouBh6wOfGLxYK7Rzzx02U5tqQsZzd2KymmK0yVL
3tr8IfzK8X9qbpALZ1QC8ELCQ7+5MAZwDCKBpImPExZu4Ry41WTYUL1tEdNXyOfgjUUqdUCvqIjq
VyLYI1pf/OzR0tsT+NE7bIOo3owMFOgirSOCteUS2PcHzBbLNBpTgDiwPLud/qGK6wSvCpW9nEXH
bYGASbK9K/OIGoysQPnEWAEF1dfk3cLD4HhmgD2hjsefePBLkggUNeRrcRUFdPcPJ0Euge3JklIF
ZhDYqI5qUNTRGaFpPdzhYKY1uCcJkgdDrBeHLLH7fAAjtcPF4kHHw624Cm99Ql16ZdwtJ/xfNUaa
VC8PhWUxwzgQ0LRV/HVz2eUYAE72yO4iGMSA5/BDVlgP+MOfIHvb55g+r3rAbTH/dyEQQMq5JMxq
+1YoDK4nBX97trkezta7L7drRhIOTLGSRqSENM58+JTJETyMfFjgsB2e0cGewZ9Atnh0kLlG52RG
D4sL3LPxLeDL8QF8JlfQq84/qHLMu314+DQdugVhuHrZt7uLWwpntkt3Qy46jETvUAcNajFySEd3
bhvtBm1Kh32BqHkBA1HVwpX23jCtnOrpMeGdnAfqcTen4ZpwpJts14ITNlYPcwd1xDDiUdf1pLug
2W3S1X+7gLRJ+jjrDMVIse/pfZ9lSed8C4aDHJIIROuUsdDhbhIzjeLGogwn6oTgi2HSob+5H6Qp
pHLCAZXuFxtooDnapuoEMFaR6b3wo5E/oPa9nm1qS8peGiigO3l0jRXjEyDCvbwhI238MmnuLiLQ
kWqEa5WypEbHPs2udLIeKb/JxrkdE5teHfEd/diU9gRjFPVlFUZgdoSxqg03bLI9o8s0pBLF3S5x
t6MfQHgKepr4JMEIvgAQvqDVuedGsPwQxhlvFXbnYNawRjIebcayaVcLLrnUIMzUVM8M+JzPPUwB
MjxCy1d1bLs+6snh7r8Au3ggAngKvg+i1lVUcrLBgH4ecASo9WYRN6iUivlnQYsh/sPsoIs6Uvd3
2N7Wd97stGk+FJgBzd3RWUprJX0HaFuBpliIuiw+D9PvMJSMhoen9VT3g48h0NNgpazql+7Pd/ZY
bhig/vz+0CCxjKYlToGgcsubNZcfzeuAzsPAsOmuwduYzhOgDj95ICEElhiODrGQ95ZtCG7YKmr9
gaJvr9Odd1EiXU0byDUE6JAWi2vBWEOVgpqgiyOiBDSKn6M1hw0smu7cTYTeYSOb8T4as69x7JND
GAxVNaKx2D4ZybkQaspBmESMgHzBZiLq/UYUe6QXt8+rYP0hnxnlBhAJbWMHsC7ubaW6oNELQK7n
1CSmAlZATUGlTRXG0A/jH0bJ8XvMg7AMm4GoQnEe9DwmKKpLweAp8g8PLzpqAcEEBQlEpBfeEB4g
OKPawajWtgmZK1N4uqsvX8VtOC4fCtfHgGKUcwRkl25gJbLpNw8NO3Jd2S3Z+Bn90NnaqNyRD2YZ
wgwK+18+VBWP/aumgYLX6g9zDZ2Mct4q7yyfBaTnazgwQ37+8sYMVoAnomExJyP0V85xiOSVvqNF
e4lfjvWLo4rsIZZakvZATG8oVZqhsxC1TsYfxNychhewJO6uuEV3m5rMr4e+/FQFFG6afKKPoWPQ
EirHZercfMbdhtsfVoKosX/zKFUWE6y2AGY+JEFKR1ZXIDISmcAkqcjRkFWHH14FtT/eSNRAHy/3
B45/8Rc3jxIYUc0haao/Iu+KSJtSnKa++fWviqSO72Lmxye2fWHZvG9orICQ+toIcmrMTbhoZsdD
kbz/3mQLxX/FGBXVVr7xzTs575IWyl2gotmk9RmiHx/maj8VuBz44DeNmePVKOQGTRZKNSFKJH20
PC4P4naba2RKYkzEH892MRhF/O5tWErwBtIFbMERF31of80xgje45irMMqfmOk47hHsnTvFbUK36
xzFkm3UhYd1mPFLPC6Kig6WGOjr068wWOfFbEtt6uVc5qmsgCe4M/M6Of5tSq/YjZ1ZscFmdMWNP
hGaArQ+HiSPnjCK3wZngZ5+86kCa+/IKXsVR7cgTz+xp98iep2hQvXEZSoJoL5oxvqNHvlOLialX
Jy29qFxbtKv1FBDIVNKSPrzmkCIPmg4RlFyZrjN9uCDjQcQUa2Erk/E9GAIaM1rVHWcvVl2HXV6g
1vQAnGbKhLy3oe7pmz4JHAGQaKs3pXedduel3RxR15cUNjCtqKa26hsNAlT0cmzWznQLMIY3ONPV
1dpDWBLJw9gPkXzJ2CWfEGIoryeaghvJY1Vm/0g6sy1FlSUMP5FrKYjoLcmsqIhD6Q3LEcUZBYen
7y/sXaf77N1tWQKZkTH8w2PA+K8H/r7nMdsBvsKDh+xE8Y19OCv22Aek5Eb2K9485X4X6OgB86dX
D6CRcw3vQgAbMKI2mxxNXEpZw95QfQiEQRqwdPY7KTMdecSKcSbhCoAtZCeqwHPTKy3QcCX1lUcD
2mHdL6Hf0uiccJcp/nPs9UyAv5qH5iBK3bhUuow/d7vCo9qna9VQGyY9R5Dt9wGUCZJEgCE8PJ4T
JSqPOKNtKowA2jS0yaAloBJOszJ+wGnmHGTq1JqxNyBqNYDFkR4ntHUSpsBJ0nL5Nr7YiCCDNpAO
fj11/xmH3dK0WD4Z3GG+sJjmsqULvemM4z1vAgGd3c0Zmylq5nnvhTAVvXsLTJ5K4utsCqQWvBcU
RRvG0bzL8b3j7K4josYPZNuJXMAzEqIRebbGkfChukgQaGFsiJIn6OAeDgg9ijFGyqBIWXNTYYlC
7A6mnR50+D6p/fC/XBDDMJ8eiPMaSO+z8MB8erusLYSiJBsQkDgsIboEVOSEj/ZITN0OdrHd7QAo
JcDVru53S2GVb8nbpRCs+tQhPUo/2IU+iz0u3CaL348vUZKgvwBdmGQlecmBcllKwvaErYEzUnDb
1rmu5PCS4gu9kDkwdscYMSFVpFb0qmG5sHasYUEUcsp5ExbJm3gd+swS/HjDdR7OHle5mQJgLLnJ
LytUxBXNvQbcYxGJfIiGnnUFiUui+oPTy09GM4779t0xaCdxlbEcXWkOstkh4E7wRjACImhnfAjQ
l0JgpCjREKMPw9ZMAA0MvmccQHJII6vHQJ0F0Ny7UFq4hvjXrkl2D9JcwT/a6cPayIAUUy5FhGe5
Q6eks2HQxYmmxUXp4rVInYlQkXV1jrPNHmA+HQaus0NwmWoLg1hdsnhZZ+7H2lCB0nxvOVeG81Bg
ZPJJdk8ckdm4SbBnd0ypM6a/jXuBicHRRmcJiOTJq3FKMLDch8wtKUllksrolqdIuhlO5C4SeBJw
EnKo88ekYzgc/OBs/B3Pcdln8CycOjg10mj4cAHTkq1bsnfEEnDDP6yBaeRGKxAzA3eA/itH8l8X
TO4OmABkZ4fXxDH7Ot6AXraTMBSQ84+JxnVySHfpdC2Y9F85pcBFk/AqclfmUVwnAHqA8PQLKAl5
ZfT3x8uw1kLYVX5MxH8toq4N8B80wY77YNAoinFQszd8OrkRmx0fZILFG/i1SUp3GxoHzANLIE5C
UhiNpLUyg9O6VJMJqwUU3pQJiCw/FdPaoDnA5fj2jjSbmwVmBXTCDgB+ePInpAbgt8R8ja9+f8La
l1xOXsaEZtJnwS+lYmU4xr2kVULJIwhCPtQkoWSYLCmyCe58hJ5HV5juL1koc0Zm6WvPI+rzOKiu
NtyJKacPAy/CNWflZnOFq0t0jykFdjuWmm+TOHk9+odsO8ZT7BtG38wwUS8+gg9qPu3tEPoZ8t0R
01oScpvFvNmwCvhFgrIRntImJzyz4Qi4LAGWNahswvLDpw+C4xWv5HPgdcVNkVyk4dJmphe3kYdL
nRHTBAKxEfGXH6djtULJOhga9T/qsLzQn5a2prS3ZIa0mZ4IzUJ44UnRnramOwmjHIgXitqMG/Wf
zXmF5Vbw2Qr7Kd06V0As8i6svI3WRwGRXbc70KaVuMwlTTdf2kKwUR1ZDRt7F4e8K4+ND7/psmAN
9AUqF2n1uHQEOi88Ep6xrM2Ebcx6B33CVZDECwqeZbz3aDbTgeW6Ohai0bbwZFi04j7YZYd2OTWj
heuKij5UW4huPDFZOi/wm5CKZJP8f3osNEVRHCdd7j6hj5Uia0ZwCSR5v+oBAhp/nlADK8KpxAIe
N3eVSBItMD2IbK4JvjJYmKXAa+QdeZmAkdgRLh7Fi8EiimC0+f3JUq6chDGSzyy/ooFp2fzD9iZ9
oGPrywaUx/hX9/iNf+n+8WGNIFUPf++BCrLpyLOfYs5Eu8ted1fYk925cXI35PZxF2CRlYSHvXf3
jaANLavfdtp8q3yzbF7Z+3KiyXKDby07mlvKv5IOSUB5hBxiLANJVrlUA0YXQHhGNx/8VgtQ3Ix4
eBB0bVif06lBy1mWJnueGMbt4gUXdsN0KktTSB+EGmBKXzplctCznAiJrA75kjeVM1fa01QUjOzY
L4ITByoCcnQp0ZyUSKBWCccTS0q+C6QC3uxMW6TRREEqh9ky5N/pOhKrX2wYGu6sIYDJEJ02NVY1
H45LSFhE3L4NDBMgL4m8BMQCkYZRcpjIZcUxkqAsZ66YGCP3CQSUJIpgu5jUAOwEfATQ36Gxzm6/
d3Nvw+cC6ubA+ZDYLHeMSAvHgNstP+7CPeNHy52Rj8e5wSeR+3BSwoKXA4YfLLf+3m2r6wzwpf3w
eV9yAz4vecTvD+jS20awjx7ddj91OmwoQPXcz589u8ka+d1Wlh8/XEf2zmmg8r73GsOWc+bQakZX
545GqVD2PurhnILSaazfLsQtNsZxR/v/FxEkMshplmK4aUJDf7ExUyoyMeLUkFC7Bfth0cvHlS1/
23DZfSI1Ko4tv61YZ5OVR/8SFGi6H/uX8ceR4PNyLsGxr/+1ColXH5UH7eiONs3DkUTX5NfTvvT2
Ad1etijy9GojxFbZj8mOKyJnY8yhKYxaZY1P//insEundJ62FtYGWijLX45z9qd8ySfWdm1PPiez
tzKse3cHeRZuQD1sevWw+ybwNGPIXBxddcV0ZyGtZ7mqi8ZvEO09jMzYqgM0xDFkZ8jBxbor+Psw
3HhPLtRBnrXccztZ6wu3qVxCkdwB+Su5r0/iawFplTGCM+Wg5K+/yK9ywf8/pdxpLf49l0TyxxYR
VWLqPpA4+3RLJZkqe9ews5Vhd3p7ltU+khsic5cnucpGBhYswQ0bH7+f3+MkGSEWi8nkgySGReil
jkks1Bh1O8awtDSSk24KRtMAhBp0glMk2zJzL6yijGwF7WBbjrMuDOuQpQsKw97IQcDTYQJDvGKn
s1lZvPzihzCiMwJZoPqw2d97/BRbQrXWl5xYR0idJVhwGygDucSHI3H/7px6n/DBE6yHEKkBr02r
31GQxlp4CTSEJC9BhS4sytdr1NymH4dHpGOvqKnVAqXXFVkHj2/a8r5uOxaA8Fu32zTumWaD8aox
S+84R09w2oCuGHWDxV0NuP2ieiuGSgjdrlacFL8mR0Y/RLo5vGbBmrZdm3BAGODIYqgBxwG1HP51
QsiQgIOECx0sjguf/cadR9h8oXkROruLSG+q13fyuXc/GMTRv3p3XPzx8gQvSFFaBP86+HZlzvz2
awKJFc3xNmNvb5u6w+0TvIVM7MGf0TJj1IE7pAzHD/hQi3O6AGizUFzQMifndx3nyKNj+Nr25qJ4
O9yrGyhh3+QAeiGxvyo9tP2Y53PzFgPuDBjmBYIS2pk1XvS496rtcYigfmmjKWvu2dUN0S0rSnbP
8dk7BRyfSCFZBY+IGv6vWXeQOn7VYZ8j7ZDZVRU9/A4sMzAkZAdrHjTaL3wrMa2TOwRC0mcWMlGd
6jvxKZAP9kmCKxgQpjkN1T64LLI4nUmGLNSr21aWVoLOQ53Fx6vBnlnxTUpyFt5pQqIEN47QeaHu
dcn4c46UnTGcfnURzIZy4jYxxoE9RPOItdvub1qkIBtEeuHIT6colZg2GK3dzUtCsbmQ8MzE1rSf
DXfzhsuCPY795Q5a6Ug+wJkiV3PQ8Rfp91uv7jObOw5ypF9gG1JWox8iST6BOY9Sp41VlHMhNogC
Rn3xdM+FhKcG5rUsT/cqc7Tos6urJ8AaAuf5ay1eWA9kXlRLuNG2rCWEWqX5l06+A9TImKLTXNpc
m8FjlZc2kliUTXGa8tn0KmJEaCf/J0u7XHP5dPH1BJ5Jb9paqvaTtlOguWzVkAoe+gk153d49Stw
2/1c3RlephcbBBYfFkMpGfkVBD/ve3RNHLitWnIKqhNVx16zMjY5Vh5BNn1zvP1V8733Mq0351hK
BkEXwozT0j2p4hWbWIXCJOm+cD/3EOodEXTwMmOWHH3SIccKsrC9Tum1wt/ojSUnOVqLAomF+YeF
tzD1iXJG0kQy6jc1vUhLLW3xG5CoIWyuXyOG6HYdtGbZ2z1imQ2REqQqGDKV42DxcoU3jlJSAxYg
f3lTFTevNeAMRrKJMckBLKlTM1RVOZzjVz5y/vlLcXCwao+5se9OzSf6s3/nKb7XDesvH/8h7Vyp
Fy1DXFKefjEmEUUxuJ+PxTH1QQKiznu+5cpXXgMZD16WrcBT2Kbq13Ax7Rf0y9LND8NNs2OLIQf9
sT9N5uxNJn+05HGSAWEoT1gfsrNa3NWLHzcbrKxXA0IkUnuMw+k0lO7vLQVR1yY2u7sqoh3lyWT9
oXGkd1Hqo69Id83KH4M0/TNaTivCmvUW1wonR+AxXWqF2mSAvj6o5HaLd8gZ8JruM5p7ZG3kEg+m
5uxCUVbCKVZ/Dsg+snnHdKTZdXRksTGsxEZutzvX4EO5TKL4G7Yso8SKYbBPi4mXk4yJ1Nid9yKJ
BNvBlmUdS/pUL9m8wAqpPS65XUf/3t6g38urvjZJ36UBxO6CVZ4HmlakEZlLQmJEykJIBi/Z/KRP
9BJ5mYFjA05o6P06ufqMYB938bpZTF9Soz0nZKf/T6zDFWVnZsfAblatJwEAZB3z0xDEgbSE2Uw1
W0NB0TmsLzF7vGqpN0HNFbLrHTi/GaIQzZ9LoNqJUD+dZ87G5LXyE78z3+lADtyE76rZtKoustIy
9xe3uKBaQFqMSFHXmB8aNHE+e/fq8xw0uhHW6wSiQ+VarwkhTTW9T+6Tbhgd67t+kMS1oneDUu86
gy5uMMxWLz7lW2AQMRO0SV2me1UMpZFJ9UFdx5A4IE0qjKk102fwsmfy8coYebQ09RQDKICbCKzO
fgyo+dtwnTnGAq8BY8oBQGqXbhjFMr2V5AABjfldl6qsvIQoUPsbosaL5FLH4nfKmmurx+qMNRfD
etN5rODJfjD+5tZ0Gl2GknzYznCHUMeU7YSOKiegXX1nmMcUnDpIoJ9hDiwRiryrxjMwemW8V59J
ich8j5MtuLftiMMdQT8go6CVMO6y7CcPGMPiD/2aUCrn5og2WsZ60ACY7HM7hz7W6+jE4kp2I5Jw
0oMknpKyAKHIyYs+udohWElLCcVAglith+pdAfQgKiEgj93F6gJUVp+NV0gYX8Y1BFGd9nT1+ob7
P3ylAtyC7mAmUozUpRNSDzFD1lQkUv6r68+6sQQba7VjclZJ8GTkgQsaaTVG1NelJJpnUd5/Bw17
EWWjjhXpYBIWKW6HX0EdXeFSkWJYm+f8bB12ICKOlDSElHeYS03lglKeUBXqG3p+MXoHHfsozhHf
LCx948lR1mJLUEEUL9l39O4uGcJnBMFcWEOsYA5yGNlI9/FVTYijLFFO3LvOnlU7USh4dc0g36Jh
saVPSChAsME2IVorfUO//E3Yy68W61O0/LGWLj+WsS56p/F9qSnElFdl/9jdY0DHvUJ/k6HSwcbT
7GLfFx2Z6Q2O+BrEK73ijLQWgDO6q89brZ4QyXSoqFCsyEJE5ZfGLwnQwUEeNqkzMY4NTOeLpyoS
XpQPGNF9QBoE92g8KEfMFpaL1wM3nwbK3vjucaR0mk7z7LS80nABu0EvjV4OpcWiGC6i2hrAxYdU
tdGaSHcCzQc5lLhruY8IBoqrnIYIrgb1HYZVmhroPVYo9AQkh8MTdLs3V0HueY80jhkrqPXbYn5J
qhbnbsNvYPLIQoJ+sSefgNfHoAZjoXcXDkOGYRUZaEwGejQxRjovkBPGh8hqWIHeO8BKYGAk+LMp
Tfs2JURU/eGpWPSyfo3l4T5Zhph8d2Xh8lRISilkn38Udi6HA9P+MrU2HNSxwfXQBPjgl0umRTwA
BOZ3AgLdky4demwE7M58D8Pi5rVXzVUxyTn5iF5IpzOJtYp9YIi2FSAGYFZhY1pYuQh+nOIvIBif
19yU5hOG3pPwCQ5BICWToo52nXtjbPDqbgyZh0ANIPnKHSPDTRr9bSkragAMmrUQVvPLfoAlWR4C
MHU96CG05krbQClR95AReAp6GUJnZoPI1Ejn+Q5lHgMhVTccPD20fkY8MtRdd5jwLAEITIUfdLMO
Y0FmwajeIf71CE71gY4lC2iFF+3i8Kl795dnvi0ULenNXcfL5WszAZ2whKrb599bGl1GDUMJLpmG
YmF2GxcHqM/hGWs2qhkt2F+pCOvVNcXZICilIafMDex4a0WiueyXZzW/oYHcCdB9/oNwO0cT+dor
v8M3+EUZLlysElY6+h43+CG4Iswmtzhl9D65br5M8BiLtSgj7+rRa7bBiCOE97LLGhMlWKtDtFXs
u4tgw9EuInovgrfgjEMDY5fVVCJDB/Sg2s0BlrofQj/EcuIeE7tpNus+KVPRkaOZ1A4H50JlPlXx
x9kPK5u8By06hOdO1rQDm+HqGFTf6K57ht43eRtVGpFGpvMdtan7OIj9JlL1DmjGmp8GnT6WGg33
tsq2r6qybse4bRdPAA1nzCzjDMphPgUBwYRbEGFF3QkdLjIHvZkva9E3XsNyFdu1+ryegxGHAiOb
6kxT7GZzQOIlR7lM327wsIj4FExMue0j+GQovGg18gU1h7urdZHgOCa4EzD/ZgJOYfX175P69vj2
jxlh6Orx5/CmUuoIe5zefl6K7MsHoacYNKx38uq/2jhf2BxBI2y/3nYz7OgqG9HaQCTi0m15Wthh
o3aQ0XfSkGBHVmg9E91enA/KrTb4lpurQK5gXADXsn4/V8JC76Oi41KaIek3wo7D9C+mb1p7zUa4
/m1jjfIsQ3nHariSaNeYjWttrMn01YA4VLMwxqVb8UWKvP8cNlXtD9cSzq5aKr4CGWe4OMvw0eZN
dezexW5vYWL9Nsoyq7UroKW/7eKbLF59TYxTTmggbPSzahgOlzLVMneQ+RxUb/vjDPL5Pqduae06
VuOsOPPe1PYF4vmaat95y3yo7apKUZEb+FAr46geqtrU292mwiliXiP+eadhs63aJuX9i0hcSzCc
qEelo+Oa6Zzv6lQfakzHaGa6md+eUsPGBMTwC2WcLvrRg6llrDB9gdxK9dpQr20AsfxmnzSlHbvl
zcXkaowNwyoHsAS4DJe3FuIXyEsYAb5PrH0wEkk50XhZbgvDG8rBzw0M1nFRubru57bo1D2294iX
n9y7d1xcbjwH67s6bwnrBHueXwcZBUwWxIuyvGHlCFIGLzKCDDodT34Z9UAPWXvL9GBVo7wr0q4H
KkLqK+aBT1AIEYioJCMfvOcDKjnyE93fiTCDneg0YPKblyksltMr8YAZ7pihryA6MFDGN51acq8o
SNx6x7pTpbktNnE7mD8qq197uNiVw9C9JknzBlZEmyFp9fbP9R8l88OmzF3jzRSciIYwARrmxz/u
Fecc0gwd+G39d9/f30dP72twQV7aBW4O0I+ZC3gTBlmipspwtw+SbtSfoQBMUXFiPKke+HTv5tWO
QaUYXCJzfrFnjZi/e0LMevojjjx9JvcPfb5V2+a/udf0bdjAnOFbbbPF7Iw2GURs2hzc9MypOSxS
zuLvH2OUIaRN8FBFl914tra1EgZHGoygPLZzr8bPwM7GReXaOmOqlwkH/hjVVIfWm7pxfuc4sdvb
RsdefzYcMcDCkKfQQUG0saJ6LyctMI7dSc0Da2+hgChkOSDZ4AEmOiNVUHBw0NatvzlTtCZzf8CE
c2eLvGeNze4GVsAVe7yOEGBVSxzB1HsBSIiDgdQJeCXolclXx4Wd76ztmD3V3eLOG6OEzu+lMNZE
rJrLAbZ05u1Q1FbaDQgTNaywN9YFcCdnCxcbMI9/AnZmNUxr653wqsNLV5BG1buXvoiBBWgQIJJr
+G5rJ1MGPFvAdkcPQUt+FgIT/Rt8OUxP/GYRHSrFIZehaKhQkEDnh6oL+tisfbfzqZFyLF6mjsAu
ABe9AvALSJfVhLpQi+UQlvDdrjjKM9MLq9GJR3pi4hmaR0cmD+B16fNLVz0li1K3TO0eBxd5aumg
V1SU3ys1EsmptC0NclQRmKe0uyd3/OU8WvHaxafCg9zYjCjpaBR0SH6wWLKMvUOszWK0OZBLqejk
Ppw0ApHITqGw7nBYUTREg053UPRAFlM91BrW9YW0FrNn9cGhrf+bBdVXKLuTY1rfxUcAHXTrk3JG
xQrIiuyHQcN98Ene/QMmg4IrfIw/NjBSnk2cNp1ZI0Ts4tHD2QITejBYUKBPb3uv4e1r53UfU9hZ
LTJyMDl4YTQtDBQOQd0E5nfa1ZP1rQ4Ckhn7nqTGNTION+Myv5xcQ2BRpcNZQOvuc7LwPkh1Wg8l
gRKXsIoCUeRRrPf6Q5O80HAMDCWZzZ5kvfQDoU0CW5OzMchE3YW2I61FOe8y65Iw7iLcrwa3ZCxu
u9v2pl36qFkg3vJyZ6D4QFDexy/yps7ZmfXZ3tlZdnhqpe+upCrkT9DkgWClg5lVhaYz9AAE3hdf
NL6HGu0Gepz61U5t/A5rDu6/3nFCgD1VEG74PGx1cIeV815llu4/6LqDT1XE9QxiL0IPRzrZ2LG4
Vemsbu4lpzSieZYeZw33sTxtVu3p4Dbg3NkSKFpq1Mw2Z+8mlzfcJ6NjtG2ScIrnNbBGsIKl+BIC
bmg22GP4Vr6Ft1vO140Pe0w3LfCgbKWR8KTH41dUbfY8W+uN+bjeXZn0WCUP15HY5l/Ing6UDiwo
BgZNRgraZah59x1zUU7yE+btCCdKF1AmDyZbAW0l7+WARJDvvWwWnTVefcp0K915qPuC27EY4du9
xW9gqJUWcb55j56mPbuXYrP5QPpexKWxhx5+ScK0oGV/O/YBgmMraBK64U/JWXYapMNR2349uedP
nxAJrxhWHYU0mcadh47Po+amdqvyg//pFL3v7ObmSXVwxzlnXcN61uyTSOyNR+0asdZ84MFGsimK
/xQ594lYsVzjL6eZheILO33B0QwolWd4itrB9jaDCAgZgaxb9e5QHl9DD8/xUdMkjpe0rg/DrPIN
ztG22wKHWEYdrA2gM9rGGSpgc96+qBGM1T3O4CJ5cb32jhO6+UT1T7bFovL/CQy/HXZudN/iUEmh
RfbIOZC7T/pQKKsgF5LFl874Vrlb/WML6W9PqcGVjb9iE8vCa80PzT5PKveup9UWZZfKb+WOQDkj
rGTWJ/N3qK87hWlpg+ENZWbGquOqnL4voddCes9t6AQYUKAQ11AKMa36cDS8X13+tD3EHvQD5hA2
GZ3+Ds4B6vr9a+j+4W4dX/E573MDRMbErMMXzBV2T7prOC27zB0vR5cLqwKB1YhK/DWANnweI917
s15NwipfwD98juA7WIk3aYBRH7+fIGbJTlXjyqGQz1IxyM7IocBzcZHOCBr6239e/XRerUbvhrpG
VKM5qSwl6fdmkzrdOkh0dFIbwC2bEWhrg0K98fBelJEoSr8gKslAwx5zPXu7fuWJnAThilHfBknM
hBOfBBmTMdXZKyNsvbsP8o5+rSA9KfEbAUnP1ivoM19ngFFZ7mXNP9EQbHJ7PtfeaEsSPt6OrxOC
Q+UXx/jpd0YozNjs5CZCSJi0k3JyvU0EijFlKETn/vgMUT9oZk6rhrGQGfXWMCm1zEZmhuofAA7r
scMzsi8HXAKtoCViKs/D4DB5YTta+fXKP3u1+6zWp9j2cb84hHissSNDfba3sVA9bouDmwbFisxE
GaMhjjxIJey472IZMz9+kpdNgEwH6WHyVkZs3CAhn3YPmoUoLPFz/UvHvvmfOSjtq+ncZtpFbVN+
ZVwDp5Fzjq4ZrP87YxAb+WKjck8QtVmvXwsnLVRulC5OR7UWcYIVntqniiil+0+cW6DpEmhmOgVd
3gzSnGfEd7zpRli8My7Re/xneZerNz4ePX12QflInJX3LQZCZSTutKWI35AhiZBNzQgpiw+UaHnb
bV8mbaNXWxoVikDVR912s8IEVJ/L+QdslBanjBKNObNpQLmSu+AeARK1nVvH6Ol7JENkDnNRrNjD
b40bTsN5SwFNRpsjuqg792EdHTdZ0gLwavp1puXYGbv17hFUFjHT/3SBowDUZVzplbOTRxfaMQJs
e3x+9LvZ1y5B5oKeE8DZwb7KTIfsuVAXUx0PXogO8gGEaQ7Dr+jXe1jhWO1ZWlP7h5TZJtNq3W65
GG7Nmw//oSG59FWOtiYxlJ31VmvGGoCk/3+x/2zhfFJ22PP5bLgG4D2E7osLsaAy90vR4+DZQzV+
WlBcW6RjBEMqA8r7pyRRFok6v8u30C+VBLl0zcU7PAQPzKp4N76nBpxdIO0oMADIQ2wsaMS/F2/l
HGtT4MJYJpZentaWVra9x9VTOmRERL7k/6/EYxZyY5W74wb1jMwMeRWve/MOsJlb9v/3Gkpiuefd
DhNRj3p2SZUlnw0GKB0FYxYSEezpP7vPbnMuTFltnkUGc0omlb1Wbz9rV6oepOSecG6/eEVgDx1V
4Y1PDXbPms178FmBa9OTitFb6LEiuOg5EMo+aC64+1D7kalDkuhNr0fIEy1uJfIcjRBFZg+1JvYh
XyNPVErnmLtAKZUnIDeRV/x/LHCF/3+rPLIPXMvDmIREiK9t8XKuxASMZgl5TIlknuFx8oNEhIQp
3yUpOJkuapIvm+385XPM5N37yOXMUUqSzyp4tDk4MS5gth42vAZgM7A9MEppYVDb8D+WOSh5KKTA
21gY8oD/fzz5sbKQ5E9Kl0/84I0FTyqXIZ//qxAaodHFu8G14qcga/Nzq5Xf35QgCEqGqIAqiAvP
cAhNgH94vUDJgGY/kfsQ3UmLCwZ8BtNvZw1ZXD1uswgN8GKogAJeoQBlDEIjiIE2I+03WFeG22A8
jzBXr7buvAHa4+7bh2olNOph36HAA2B3tVBNYLc0HFCm836Pny55LPd3NnvYFTa/Tc5L4f6TIvKj
QM0JTg5mAzrVVMAUB0gB8M+PhdwH1yfSEX2xBecq5Blb6J3Q4+tEAOQINVwR/HKWwQwSe8fx1qJq
DpYO+TE1Wq+hkghXAkA3aBFWFUpoyBcGQApH2yHY8VnP8qzABQ9GuCeTQMoZdQ7EZFlHgHgdpvqA
unyAev4OLcwYcJHMccEcxdMNsEaTLO0P/FOImE8KSIsZIm3CPnp4eC1RtcD5oXs6+YrijEHEoCt6
HHyvCmARrSxE508W+1wqxzn3/CkYpQwwWQwgSZSEmVaBF+Q5VE1ahfgi+PkEEGsSM/tznBn8dZpi
QCVFSILHg4XR3LRvOViOmEka4pf4C0zC+T2YQ6KW8hQGXzKhx6WYxyU8VMSl9uwSSDxUMWBE6qaV
fQmbCLo37U3cGJCbtoB2MrjnQUBSTP+WMC1klpWHRyxEwXYb8IdlOl7SMYkS2rq0NReJr9EAZrZK
dzcjN5P/R7txA8ceZGXMzIXhc5xMmv4nMN+q4CthSmiDaWImjg8DIyt1lIk8839/ch3q4NMxZAIE
wI9+qxt8MpCBe/9uhsWRjuyYDwCejWTlwpKtjk5LSG9ocoCqIpZ2d9xCmsk3xVCYCzdbwzP9ZgRw
ZYVXN1e/8WHfUtUd/x5DZBiSPf3ZcobcV+bTeQHd3dV4gB14BcJGxCmLUb/7wcuVTSLOEo0jRsQY
9u2dBiq+pGUuHZoL9i4AC34grGeTUzDtAz+vsY6aFCzsdXqKzI8HD+7ODczZb8QkYElBmTXA/KSL
lFYfwCjvFtR0el2UsR3qWaABtAP/jtNpCvRFFS6Isirn5jG0h3tL882pwbTivNydrNbbXVdslnI+
aj0Gw1FB4VOhhUvzqRbT+28qXLnfEvycb2HNvk3XjA6Eaxqxs+acowOdSOaptBJbpPZkFqPCFzFw
9OCpvsdA7Y5/LT/n4bSq/uT4x7PHNLBh7XWXFlL922v6bVq5UjU/vQL2BvI0W2YEhXqk7tOr7cPT
PjgAe3E+L9e8gfXI6cBt6ze/eJPcMWOFprj7bhEK63RDaP27+oyhQdh4WJhK+rUSlVGoAxhf4s6N
sQqdzuDOrfDql2gPdIhJwMvN1ocHjwnp2uJoN7vfu8XTSTZMikEzYjINWDHmUZaoKUclRwHiJPP0
D1nMM4a43tfs1xuEJ9r/LQPMPR84K3HiIFLKIvGZsrdHme1DGtrRLwfKADgSPC63lMPO5IhGWpYy
rF6T0NQhyMvR0bbK3ufJk/KojvHjnKTm+jt90pKxSoSBhEz8dZY5eXDYf1QejRfK6PM8U59ENH9h
Cuxhxwp+UAJNewUyAP5vvVKffbeNVOiD1es+VacRfBtBgXriGL3PW5/Gi/mlOacfVAkAZvsp/9D8
NBxWgXS4iO3sA3bJrxcF6l5GiWBBRmyGQA94J3SO9AH2j4By6bBaggDSbqpLPLwvF4NqSAuaaZO0
k/UK7BDQOIFTdf9guAvWOx0x8J2jvAJpFP1gpBs2IhmHstj8C/FvP9JclENZmHPC4R5jcZq1070a
aMplAKypg/8OVq+IbHdG8kK+Oxp5plrPOMIdJaZShursGFpDZOgjQEbDs9fr1D0xAII5yQ5eYvl+
1KmcTDU6eqNUyH/ei52jti0kPM8TxCupkffSWiNFtYw+4jMoshw1HloVDk+v3l1OnR8pszejnUFT
5Om/wXDxRvQOxC2DeElUra/QmW337/gvcCN5VuwTCBGwpMsTilhO9RaaVrb5oj0AeRSOBKoneoRi
KR2IQ9PBOjMh+2C4rwxm5chBlF8UIa5B3s+XswtaEcgJsbsvXY+tNh+dVbUCHGZyCIJCQ6SC8WwH
vikPkAUDaB8zBSEFCfHa+468QDJDCl7s1FF1EZkbb7TuwcZ59zGOAF4Z02mrjTkHDzwivvk4hJIf
431Dl2/tjRiloPsuzuoBlulXdSRUSN/VmsnBRGePjSYt65p4A+3Y+aBBRKy8tFqFAigALpJ2wiCI
aO3bMIi6VS0w7ClAwoNAPWtjQalmqy63MnkqPpKQsagoAhRjECO6TMD+CzQV7yN2HGNv0OH4yXEI
wWshryCozUVOlhzk2Juh/9SjLJtJwoOSlJyZAg3BIJNznvE3n9OF3IwVHpCUhLKjrxxxbNDjLzea
gmVEhbTd0o5+vMI1BjGWXA37n2UIvYajRsHS6CPFFfXABAJ5FsUIcikYIUvHGdbJ4+nkkS8KZSPx
8QAgoYIoAGIaBxYKJe42VgoAfRbvYb2O7kIKW4xzi7lcrGUWx2ZCdHBYY+A46taWDyHq+MzdPbDQ
GaA1lDofcuR0GNDLFtMAynIh2NXkSx7JJ3D6p+mcTBHqByoaQGlfZEdpVzJCtC2vzof+Iq1Fob5Q
hwIlqGci6F1wQzYpeKTZbv/yBVXCDHiHR2iBq9kLh6Z2+BiUGNYu2XwX+sMFecmVmg6E1QLmKZZ2
aFH0Zg86PSKGHk4uC5KDDUolG6GT8Fz772kfdhInM38h6Qx8AWLyJXwlIT4gn8p69Z40DbwHGvNz
PIBR/SVfcC47XH2aFpMoEJG3VUU16b1QwuG2CJgHX4qJM3u4HvE0TA52Z54l3J/N5t7FMXzaHJFl
+OIeZkKcNkd1Og7Wq+OlSCbRe7L73wXAfcCCbKXM/ax4ys1qeMM5ldOdXjVvhyh77rXyuKymBlNE
kFKgTLpQXfykAR0W+c+NwCDOwjAo7H0JTkDDIZiYY2uNuNOwmJuKnD8HtwY+1rR1Q1A/mdVsjesL
w/4TnM/zB/Z4cf6bBxLPDgeMCPHEcEI45+KE1JAfY23+cvhFgtCMBPNa9vccjgBpTm2foZ5/H3Ws
cz+KjAFQdJ00C6SntZGHDVimNlgsgJpoUCtB+FoG4z37mllmvXem2OayaD7U1eUOnHtfOigqk4Na
BmDkg6KUHrdUypEsU+g+BvHKALJILWCAFR2d990LBrUnp3HvMjv5aNTzbeyq+tdAKi4RZ1q/Y45G
Z3vx10gKUA3pbdz7cAcQ+fMP/11JgU2h84BCdre/lY1Yz/FDG88BdI90E8DbdtbVHfKCM6NK7wzT
i+l2C79qMAdvAp2T4FZ2ZEkdbTLVmyqitCPPHckLuuJMGEG7VMqkBEOBi242DBwMwL5KMFGstKao
k0girUGU7ekxrhEsMk5dZjaqFMBakmSk5ggnwjH6j+jyDcRgwwQFetZKPvkJqsEA/hOab6PXsbLR
ItKc1bhOu9feqwV4nmYoEwlBpbNaYEvkCqbPlIEFw1CUHVRXioMpyOf7XTFgXZdOFPGgufXDaFE3
UR++L+gRlZFBT9/0tSVj3g9LDuCkmKz1YexDma4mOceRQQPNg+I/RYW7jSbbPqOsfDsGIIvO1+8d
iZcIWM7QxHutufWduDejrqLX5o1avTUiOdTaDrhdn1QoQXNzGc5RY20jExQeH7SruvgZP8ZkJSdT
ITiSQ2JgGPFl7KUxAVTnxrDp7g8R+cgy/C4mcGkAzRJYJIVE52lGcrPaEfIUn1uqwgtNeo5t08mY
xAf3iViUjA5QsHwPBIgsIwdaFirGRFpUA5a9GTxnHiUlqiAnxcPIa1lr2uffOKNqllld3f4k6D0G
/LkoXLb5o7AxgcEByJC2vJHA0OJYgXsKnRus5vHmCK+MswTDY3gf8CzvUECY8fkg6klnyOYVjEWb
CEFpxEDI5TRtQEQ5VyLJBeuUw/4dFs6HqZNCOxMZ8F59mI7/sXRmy6pqyRp+IiIUUeCWXsAGEdR5
Y7hUUBQ77J++vnRXnYp1KvaeayowGCPzz7+hGMFt7eyLwZjAviaF492aneOZZv38kfu4zsUxqjDg
rl/vggzmymG+eK35nUP7hELTcrdI08BptL7PfKbr/2xkU4qP0uIMTzkW+fhx90u9w0nCt0YDSREM
nb1G+hY0wSbZj04cIewswjwddJwBJHvZPGAZRbD5IhsOS7Z6r1jmUtJoVsEpxS/GQ0A8z8WhgSdC
pQG3cM+hrVJR0offHCh1a47pyKHItN34Rr3XCcEBQltxmDNzJoY2KT0768e55PyQ14i8E9yDdq5k
ni0WBMREgB0i3gw2n0kurSSkIatFLZ9Ug8SAH4HBMUiIu3BnawM/0b3fJujTteXbFrzHpbWxHUwU
n/YvwousFzhNfei0eVlQg1R0o7/vhjEc+WJEVaFRekshbNHUQdeEQifSGqI47BRzTsFpwAuRnWLs
mTvIu1ruADJflGM9WeKE22I9MxlnBa+k1eaNDpzMFioSFyxa6A0ZHwS2FSIbEZkKFHXMEjj63Gua
FXsIs9Ko7tf0G6/GTvlQygwoMMRFyCm048K3m+7mc6JQg5FXpsU53a8rOmZ1Ric6qgB1mG/SpTp2
vaAeanmuH1cF4FvX4oXQmbwzOVpgIMOBjpv0aq2OyTB+eGsdDwx2LyTKBpgr/TUQCFBEtlqUY+z+
/S98auTBv16fKooD9VECmqgRlZ4JpLdc8Taj3IkkoQ0u7GfG1+1gVclDpoPGiUyEhDDVpShk7UWd
aW212eCk/NihcyJ7tjikF7asUv5G6elStfHIWJsv9HyPI6Iaij+ENA7BWYDD7MKUD8sPUEZbQcYJ
bxOJOLNaFRc+FOjsV2magAVTHQRViUfXyb8w7+Yb0dyTa8O9ftFTdvN9A4d3Sjum2Zg6pXJiyAdo
ARogAFS3hnNFdQ3V+7ePnDei0V38xr274IyowMrcRnXcekzWbNew8d+QI1EABg5UJ6MZ+Mg+yCd0
HEbMPyo128bPBJOVcbQhnwaMl1l3GhiBL+bYBM9wi6F77ig9I5k6q3AHev4rFWEsQmqDx4LL6woO
BjDMAmybbTTiejlM2L+QjS2Hm06fcyWXVLj5nWQGZMrolD7u3TuTpDkgIrmGIy3kaZVBpQ37GxX0
9zSBWh6kXYXvduvZ4By1JJ3zHC3iuGUh9v4xZZQGsm0Qi4IKD9RlIKp1ilzmXEjvitdMkHbzxRpn
TSQKlHOXvYnL2W13koWb4HGdoNkAqufieAPof9lEQkpDTE9SXbj4vTPKPzr4Ct6EdCkPi9Dib5q/
NI9hW6wnszPDHkDCF7ZcFkOhyaQMp+cQqmIoeQcm58bWggemgXrDCsEymYHvjMKdHXrVyducra2A
A7Ph8fee8DAaORa2WBIxmfOqsPMJOwxEYDg2VrPBF2lz39u7gO790+f6326GCfQSIyMSZ6Z7ZiUe
AVJA44Y016SS/1I7XpuzcwxBojwyUgLsLq4zlFgtu7NHRay/xdeDwl/Ik2G9eCYZBW3D0UIXVd3/
dsnrHy8CD4f/+ySRVuEIqXhU5STveC7ydkTSOPHcrF3EeZe9XqJ6+ONRwdZuWUjnVQYbHH+7AL7g
anhqud82Tl5kHQgpZwHmDSiL7kMAAVeOZ1EoAkDRWLCX0I9lb4yVgMJwIoONhFsPz1Qc+LTgsqIo
U9e4vBxT1iNkgGN78IjNLrTF9e5xsxdxtYJo7vSOHmg6Z6mgpsecFh3+pNubX6dmuNKI7RViKbKM
MzvMpUNNACmkuTjqN4bmMm8P4KYMvwMavuoPCER1K0hTbIAjMjHZrrEYPyVXKK/zrryZb5olntLq
hxwBN1mh+YB0QrYYg3OTa2qkSADSpBmBFAHtwL09Jq+9RKcZhH74CpobiwkO08naXb+RlNq3m4eY
wlNWignKTgXxtsl2Ei9ZmswVDJcVuPjQ4Ggj2BGsTzbi1Y1adWEyV+JjwgvTRR7FLsCtcoh/lXxT
Ng0woYsUly1KitdMNEoC6t6HGEDBLxK/M6yb0c1249cUFXt6hsB5zAj8a2blSHFaM2rerU2wHE7t
GnwRGcaRJrTiQjlNGtXFzyF4jVbE25eNI7bQq8UNR4hVzyNZ1ABLIqouW8Je2gHNmuPSUdmLwC9s
97ICRbElz5kK1QMlRiGJAa4yG/3K13OODw5FE/sl3n08mh9rjZi9Bu2zOuDn4VQP/oSrWE6E0KiQ
dGydcyjctnByeoPlViRzGzpPeDUVfcuZg+01K0V4SNboOYXxykFaOlD5k5R9h5OOlwuguR82mEYs
BfOBtnGKxtU/DWG91FhyxOHPChVuHbuQucQ/9rPBvSw2ISe95my+niRG0sKCHTB2Euw9w3nbO/C7
xpcu3ksAd6NZR2M4B1R5w0WJqdRDyMe3rvcmUGm2/g5JUMAsgFkRNowxRuEclH582fFv48UKVw4Y
vwWHjctcOI6VjPO1xpTY30pQyY3fCE+8zibjZWxZdo8VL6+74PNBakTiN8LhhDOpMZSTk/gtulpM
qjjy0MhsOCph9qJHx24OP2qH5cVjVOk9uEspv4AjDvAkXf5jc3VOqHaEDf7CkIw/ejzIU6D3N7w+
BZNQahdUAT8lnaMsoPkD92NFxUlKunOozRDYFIk2RH86Batn6+btwekorNeQxYY67/rq6QrWJDPL
6xqbFXuPHNjxX6aFUzCePcRuMQupyEMMWU7UXXxPpY/RN5cBatHzsqD4KfhKR0SkG1ZUuAeo41Tu
gxOMpCpno5tjRFaTz4xtlF/wYzTeWI7LJubGgtinv7Me2WAq+CMy6jNFGR0Ln4b740aWlmipN+A+
nC9FCCjjkvjLKiDMrzB0/pIYQgCuF2Lbw7ks9nhydygmuf7mQ426w8rHqex2H39bj/KEKc5yK+KA
+cv92206njIiJDJv3+1ITR7tULTWN8LdmNYgA/oEDDXuhMDvRwdPoxlp0wnx6lw8kjC0fyrppq74
6Jg2N5lH8PsIKunrxc7lUBdlxnJ1xgKDPVjWjBz66d4rqFPzprRySqnuWKDqWSrUexmDY6ZYFI6c
GAqQPP8Di8KwC01P9RYQ10FLxNH358glA8MAHYx4TQQ6Lng0ZNTIcdtnnklsmaSGJywVlAfTjfOC
wLil1KaI3YB7boBgLj6uYbItpvHi/aOAdn2apxNnKq8Ir2+BZXLPFY9d+meqzA2LOkyxxWISZDVh
Qg+YJlXGr6zTlLxC5KSsz0IIdyodDP0QxbdBgB0EQRyIkN6aY1kzcmNuHuwqQltiVCj2XvPZaSh7
ztZfGUAPlN5G+m0RV2F2IKX0C8dOX4lPz4Sb9kQb1jK8z8WVD+RwS/n/4GLPRd4Bb1G8DQrOAids
mP12K3x27G4bO1TVN/54QE8cGp0c2KncgehOhwtqs24YzwS28hdNvIIi0aLsXsE6YLnxXvI22i/Y
b37a+8fFOSx6upOkM968R/Reg8GfGKH96dafbJitFtr8ZaYi+nNWYQPPRYyBRefFo/ogsdsdXPZf
k8XKRvqgZB+ny/3CeAw/9+hY9tOGkdgleL1ksNfBDZFstsYHEjlRmTG1WSoUptQ8UvkenPLmcoH+
J0XBcMJ02oXjKNWetBrpgaOXYcvNN+W0vnpXhtfed/VUMFhxs1+CR2cXyI9++qvD83eMSVgBOghd
Kkr+MvMZcV3Duvh3tOQfu72e81apN7vGoY2Vqtpf4KrvAgVXya3qsNw9o01RGgBJgs3xazKR5BZ1
Ta3nYGQpwzvIQHWeXVq2yvwabIoiY1g7T3FyAthkoToBECZyMUe3Hrpz7H8EaQFW8bzJG2QffpYH
wz36+3raPz7CfgBLLCNs1WUKX/fjQ78qB+AjzI3FcuvlnKdkL1+9mu2ayr0Isw5QAYkplKTfm1gW
xRRYFOtAIbjwdQkNZph9jDRHa3mY1He7FmALvTCMghMh4AmnWYv83jXx5bB1hIepDxl7MELu+DMu
G2z867p0FAFA7pWrAOCVM0Oc5+hB2fZwDMd+9Of/xwiEjFAblItXTZgrLkkVgFuUOgDYNHQYwfK+
ULTTYUTgliIXihJ6arwvZ8bu5zDFMEW8eECt2XMbeSG6FKKbAM8SWATgNFyjxAjw4v6OL5xPJF1J
QjI48q+ONLofP6I9YUqDJ2UBFYJ7BIQBMm3G5wrKLU3gnY74FTLtvNZInED7sSqhu6fyJmxwCGud
9M5+lIrlmwucSFpAVbtj8a0VuLeAJMw7Yd0gKIusCCgYKoFuf1s0wG2b7U4k5wMCN7FLgCnJ/Ns2
Ce+hog0xJJ49mYiCr4QcBRAAkh2wKwZPtTNkL4tvBRBDxs7IQWoBKHCKvzjrgf+QSJ55byjteZsZ
Coq7r7iJ2xHXsEyuK0RlSLF+RknvGBz17+8e46uNZXdRyBvCJJW3Hlsq8rS5dhJkIXhO8VQ6BPps
hByOcdjg6cxpgoFTSDLEYZRdP1OIDYBSLoGflRvgsW46+MuB5ShWGkVYx7VomVuge4R+OvTjskSO
rnTMRXdBjixgG8T21CTPKoY1vJe5ijwmgGLxYxwwF0iiEmUY+z2ezFhtiFBRsZ7TP+nC2VaRRnsO
dwgqyGUv3iuc6GLQ1E1r6+19NR7+70uD2wSpRmfy9ju2xBquft5dJx8bn588jZGd5Rx3+EKwN8NK
QEhC72KXQ3HIANN8fZkxPvy647Wt3ophI+A/JQqtymOzI2E465necwCm2Iw/8TOHjcU8Fo+w9VvC
jxsHJ31eLQILF5/YlthbbN44ZYaLGrEWdb4s4PYQipv/XUpgHuqPqz3ZCrnGgvdvk+cKLaSHBaUN
+GezrkhuJtbC6WCvfyIP5cagnV8O1ELC+iwWMo80sexNOB9sIJbQsLt4LOPTKRYaSYKvIETzjQEi
BMmAncH121Txti+/JGTTYpMtPRz0OaB4TWixDkxTfGJ+Zgz0STDObB61AHfo7tlIxcRLuDjsvgF2
WKDzAaUDbpgLxttgd7jOpin/AoKEaO6wH8LXG1dBYqUjTuyijfeAR/dtywvqdwc+eBijv+HwyLdJ
GK5w8smOifyUYSq6xyjKgwKiyPAk3QaIKO0voz/2HcJa4AvJ94Xfc6HNkI2vxywPUDUJHB64UPbZ
qGy26NOQ4o/xnJO0N7w44i3EMd/G+nmP0MejnY2oaSl97YWxXuLcTM3OBzBQYzln6BbcVsfWd/as
7LMXwLpL9mT3QVwA8nT9a4lD+nbSb/zpZLl4W73x5MdA5F1m7dMbqRFIUcjacH3TnvSrtPOPQXSK
HZkU0zAYUto3xnl3C5T2DdEVyTFwAqQhyDSXCYZhfHeqkd9++xxyiZxIDPY+NC3k2A2PODcLSEzX
z1uUY0Eazwee7o24/RjZIEQPbDpbq+lj4CpBX7KftvkD/0U2Ggo68aGZc8uwseyL+T1dUoTvDCcW
Fh4609hDMh2ZHntKvRpQhDgOmzSvRZhegUsKNnYqdFj45UCCimgSpFLcHP5tfhk2Nlw70uAXZ5oh
1WEPk0oZFTHeAkwWBymooxtD5cI4WAKnmPhu++RrYRS80vM0rbHBAHwdIgxwV4aXVeBq7H4cgsZM
ftMJvBa3S1ZN72iNbqn3b+DcvSgoWI3AK/6qtyMSBXsfFzw6fPVTSe8Bu13oH2vVZm8k+i+/CVWQ
wWUNSEgmMfUGdmsDSm2oMf2/O2LdPEo5JLIhI43hMsLammfiYLwgvi4VinRPV3E8qV2PbC2O4/GY
9kvG2SQV8CSU0XxPmXh1ybUPshblQmAzaiOGFuwWyz1OStzibpYgUgGIca1TO9JyMZztrWEcwqyG
1s4gnSet4oFAnyGn5D/w+VkvnTFEsh24/yaIuHajaYCsj6nXm28nBh+U8QG9nx2yQ4v31lX6ivzq
tke/vFtJWsD7i2IO4D6KvIEI0OvkB299Du7VnmoupcsbyWPk5BsVTyTmpAtK5DRg0luQeC2Otnj1
KRFu/fP5pfRZNatWeIznpDwnGOhDuaQ/bRy/G7Jt8t7j1esEg2iZQH7EGopNOcdfgdkpqKQ0kfrF
YkwiFqFRF4TXQjdTFKrkObtI9cjZjHcGpMlyDAyBas1KQ9on6GwU/GJH/IDueMcQPOux4Okd0oTf
/lxwEt8sNjg9ER6k0IlvnLcJESnJYKChRsWADNsF6YkFQD4QCRJgZssCZUuUHHn5KM5uiDKcfp9E
aolWSKPrc7RuAm4Czr2MQgUIPfXnf/fpnzfXrVyn1yXJll//HecSKRN9cBWp+vPdtHGjbwrhqhB5
9HNLRKRPxgd1HlcutkzRfCnjNnlImxYCB4vSIqBlED7l5x/q0gOYH2CsCzw04aIV0GMYlXQsOIV3
UTphiUJXkQ8ixOTwf6U7WaJegy7Fv2z+CeB3l20g4q0ViIXr1iEKUIVwgBGqsDLmGZA8zAhvEJ3R
tPP3/2S0IB5V1+EATctGQZ6+G7cePC6pHDCoI0+HacwK/k8GqwJElfNA3PVGz/4fJYPtzKUTEzxe
KAnCOcqekyFUFPiWPpzK6cG1JmNIlIsO9SR2t0zQAGaxSpEyB4To4eqWkwPbUlul6XIIuPWjkDVj
ogldhQcseKPNVuY4efOxsayScZUcPgt6cTp6DFWLYJOXaN8cZqLyUOWxi//jHBfA/gg3XIoUJuhx
ayLUhfwT3uf8JGPyDQejT/NBfZstfIWNz8Y9lp42YmCOTbWXAAFIZac4FEq4QORQL7g32dCl0oOW
faPQl2mnNGM6lrniQbnSPPvoFmgdQwv6rKw46ZR5ufAXEQeyQ8B7yLaO1yYblmRxSeo0UwZp0dna
KJMIKQf8SMjZwkMgGpxUh2PY5Z1tL/Ca8BTP6PhQFXBSwOutfnrk4/AvEGmM8+ZmOVxae9ylHGvR
MtrdcdFagutsyrZdgKPg5w/z1jJwKccCmqwiIaUvmc4C6n4YBb9zYWUIL6Y7mAFfHnzYD+PbPzRe
YyZ4WptiljKHUwiARTi0eua7vKkrFxF5sB9RApjTIufj2QYPDsWW617ET2TfRTcoxvvN0m85sNcU
gyOfYQdEw2ryIXQaYBqPqeSNsg18rcMxDS1kxebkSN+yC6WeZ5JOR+o9XukVEpk5gloJdeTtU3BJ
j0g9n9cRZeqRzr5rlfjAcS5E7QV7Jp5C5HmT2/PyrxT4VVZgMMLYQUAvq2m7R78R6k6JG5FdHMAf
7F7E/IW49RlsGnvjXAMmIEweJSJHCt6fRwvTK1a+qDztoTbnvaXHsCneQIbw7efY56snp7UYkQKz
+B9uFRHtl0n3w9XNmPfSE73pucrF0PbHawVOkWmTfvsAfVy43MFkg4G1TEQS0McgJRx89XLuV3s5
2g1nO0pMX6oUyLWSihLhr/74sEfdPKJrKfhTIlNQix4ptShplhSF/lgIvt2MOYwj2Kss6PYHHo4b
t9YSrl6Ouek3zI2DF3IFmhxqekxG/lB1H+kRWpNorgFUY0SHf9yU03awkdXQoXz75rxMUkSSWgss
cev/HYZILiNwHAzWXSK9VwTX8Jww6mlYkl7KNsnrNKLJo23sS4HKy00GDcgspZY/6U7IiXP91lzI
qJLyKzSvpIAQBNYc0G9gD4f37ouTCPd7eFLCdBmMOhH+IX/YzjJG7XYcMb+b1yvD56fn2LNjxLh5
MActzhCWWbdQ+eMOu7vw6lCmDnrS30lq0s2j49Ct3VSmsJc1FdXbWYb/v6q8BS+MFQEN6AKt5Jjg
IV3A4OJ4odOnXtWobu4sC4IXYcgx9eOpCtOMLdnmRpO3Ne6enPXNla5Y8TmlUjJ2EyfPJZSHCSZY
IDyxt4uxhMH016UHOAr49QF7zMH4WjoYW5z/CG9IVPe/3C8M4q/u4WaVsxYBHUyg0d1Dt6C3yt6M
RCQtBaoCg5jkF1v7IyJhyc7d+455MHbgDsdaOputgFCKxAHOx+hB9IposJawjOoV9qrv9UsKEG1i
J3gK7T4+/OjTlrn5RUz1MX2BQ4Z6UWW1Zjw1kpmoCCinPIBojqgTHTDnth0vCVxl56Ck5IdwSXL2
M57VqcNVHueSEvbDfzB/K2QlSt06+PusTL7GSazQogHVF6eVveoy9HWq4D6hsqOGhraW17wIwBTT
ZIPrFF7RnM1vi8iNkPoMEvWcszlywN05Q/ifHInJANtBh36bEka2htKJtCGdEGcIVgVnK29CIMaU
zCiOGOBGLCYPX/vhPvHBiO4LPqt/noHyHnHTYLr3Fq6+ucDFnAkFCx17RJva/oVqznPmN4/Q5OUF
P50jGOaDo5FW4wPXj7QrWmgClDkoqfYSU/sB/IzweaWvclBQOcjY7xWRzoKhnIMxeArDmFm7SSdA
eVrYIVCbdId0FEUzQz2A2xzEPpiEgFOVlxbvh9NBD3R1jYkZV3rQ5MbJbQb4UKTqUF9cMGd3tajO
4S1/50u88s0YbBPHK6ZPs12bM6h/KfF+rWKM+h+NbZzDneoZwHuVT821vPiQzev89vX0rnvsON3R
I+yMeoMnEVPwXobfuTHQBjS3eZu9VVIWwLH3mhjiAhmZdUwxVt6ZZjuzdevF3nWd7yG1ImpfoEZd
sk8zF3nzZ+2reDIhYO9O0BqAi33D/d3tjVQYpaPm1i/H181ShXQUaBiUHZ1Oy1V0zxh/916zC96z
L4S0c1gOvprfPqGd6z9DBneIIHsnCErhc2bEF2TcedNH337oQFNQFkd6nIPfVr1OGRxSLEJAZ9Wr
/3l6VaZU/o3Fs/f0Z785B+YzqDhDVY8QibYS7MFCiXiL4UkfvoESqZMqw72hZpio4haA6502aPeV
8W1w1oIX28ffJTPjR/gGzRjXO08ZN1zRo294d93unGiMO0lr/ILU8Pbrsn+6+eVfC+vvynuo3p1w
tJfbufoGTMKoYatevWLo4qrd23sH09MrHzUD/n8n1XtSnhjuE53Tw/ke/JIEQdVFU1Ft71j3qu4Z
A0GgUc1ibs0M4qoF7VfQqXymE6rdmpn0vANuiNmzjRZk7oNhfS+e/vG7qveZPWhUsgZM8uViIMXs
cHH5+FrQU11MEm/Im/mu3H3nix3b2z5cAoz0G2LB38hJ+RHbRL+B3ECEHbaq2fc/7ekBRSANAEl9
4eKT8k35lfXo/GA0flAczcQezL399TDZaDFCcTr93qDCoVJlaovfjNd+2Et27fg90hp8FuxeUk3v
e+c75x+1HdPr3q3KwMZlN+VRaZx0fXGZU4Keq0RPz0yveXf0YSLwmMFTWrnrHrmPl/z+ITG7M0E1
+5yxpMClsLuOd8AQfGlcZPKdjuypNYXk3xsZqs0YVhl3prx57Ga3fge6na3nnZd7fXlfvHSZ7QWU
ZXqOBj0kmyPbJxrKxov3YE3NPqjME+je2uiE0OSUMRg/K86zC6vHurA80DVc3ZfiYLFUwXg0eQjl
+nJ0v13nuwvMroNBXffg7gHo9kgIXqPTH8/tdqATeaH1CFFSdu1H3PMuDCAXt0E9k7nSDMsFhFbC
vjW8q+JUT6eHMYhqP7geZIG8DRgOwqRjm8ecUeduOwwH8JB4qfYFJ1XsXcV40SmvDn9liWzo5p5M
d3d098wun7AYnTN0+sY5d0Rk2Xk7J5DE0tldvaoKj61wqdltmL0P9/uVScPHIeDPLVdfHOj29n0K
eLpvudjJaHk9AVHYT/ZBNa6mnaNXNx6QoVoFT1xjDmGFsXHb0Y5uhaksPq/Bte53QNveXfZK6wyx
anPU6DnEzIGCdvxE6OH3wESrvyBbslqs9r+zfUdbbL0YbPoKpo7oLO8X1+gf/9UvjFkckwHdrIZ5
wKaA9+nSrXBwwKenCoy0NT8OW/Pr10PdUQXQAtpvpwW3VQMkqEy7RKRztZXabRcnLHYM/AXdhsQE
1bkhCel51d279LznyW0hAFedmgGKAWPB5590WkHP9A8EX5Xzs+k/mAiNbtR2X++ENvDQb1N5O2cj
IJjp0XVbR2+Z3k7+GW1orkH/cchT/rjl9MBQqvF669bH079sPKoeXLrkzgX7Jnh++yaX3A4/eE18
PEXz9g/fULxSD5YHr10FhB4+7v6l9k/72YvV+vYumvduAcW5as8la7arBoe2d3j7hzI0z6HR9l6v
4ILtpltP/v7VH6fE2tjevax7Oj0Joib2Dm1RWpO9jZ/bSBTKOHtah4HxsrZ7n5EMrTo2ywOv7+F5
0DB4Z55sS5H9JR3GdSmfBThj+MQMmJ5NfGtAkdzVY8ydTEjNtsaQWcleIsT3C4R34cgBK/yG4MQg
8L8qJgG+SbsAfvsphP8haFb22gChMgMAI26l41j3Y2v9WIwXEtv9dYesXMuEsk4HQMJmJoOzC+PP
2zAz8yHED1i0yFt2aFSHBMPAsaBCW3yJPVxAJKR+fCZdsrg+MV+TF5IuSBlgcjabCdGE3AFtwR/E
wcNCcU3eOcvMtluCytQx8cSYao26AfZHcvemXu3+KxF1T7q1NUE2zPyHhmIko1Wm5ym6oiljoeO2
KLR/F2gzBfRJw8X8FfF7RM9JlsyRmgWqD+Gkw66/IPvKvsCwwaWX1lvcc4tjkhIpLnju48GNUDIA
VyYnbLp1NIOW78+If2bMOrpCAxDtxZUukfJ4Bd0lHEox7jdz/z3xt2/E5UgbxjgkgRTBpGvzc8P/
cgL555PPYvu6WGvyi6URhzRK8QmutsfdbYxZph6bmFgy6DrMeJ+XE1Hu0Y/xrwUjAAx3mMuVd5d1
Ly5Jv1xYWiC8Xi0IHkqmIcL24V3UqPd7AMMfzKo9OLnGRiTPkzIprX/diKmiNUVC2p2ccLR0HrCh
LnCNZ/EODAXGlrRnIdTX0C4iCWQWygzgSrzdQjMrBwd7GSC5JXUdnUoAKso1CJbvT7bKpL+d8Tf5
z2FE7BSlnyc4D9U/Xe3cAbg8BAzpGbI7+iLZtCbgF+ARuO1HRXoecTPhjKzH23cA5cV04Z+AtjNf
QDkIZCIlV4riMgDYySNeGyRvIIFAAfwTJCcDnOmPmZMbNh01HdRHhkSYMAInLhfMHNsWw/J808xe
Af1ykHGQgH3ctgbST3s/KpY17ZqoNn9vjTiRJ0m+i6P52wPMeVDjM9OGqksuhRypF+QJ0UY9DPLN
cksr/x/ut+P1akF8+dpDN4NyDex8nhkuzVeNRAJyLQxfEYiQpt2BuLqwqfNF6rK5ExmUABMzlWPI
CrZmM/t6yUauQVsqmL2YPuFksAuDK1VnKhE+8AcDQlPmvUOAOSVDOPUI3ZmKnCtwGSqnz630RBcC
T1Im4sJuJIPTMZDYQljMGbSMi58/tCDA88Erxw3D2kd/3KcD3xe2xyPcJJuwLGUaJuDA+R+CIVI4
JrR7c8UaTLGrnOKv4w02oIwQc0S5hG/7ADHdSLHabIhXf4Q5HKW6EKfyz4SrQcJbcG9weacv/1hf
rxVW/UFOacO9t4GjZOWYYxO3aXHAFeN3msScA0eMZVACeBFwmD6mi6NnIYgYSNYWhJJFy9hDJGeL
p6wYl1mgqF6Swz+4MQWovgt/JwawBK5pjbjPNkySAPal0bBQ9y08JRfz6EiEyMX5puCqOmCaOsiT
R3SeQvUun/BFIKkOCVYQzk4KAYU2ibkkbV3ArOo2HPqitnMtNnLWC+EYcYeRqqi1JEsZqofQcxhz
FzRI6gTiuaVcwaIKoYJBU20EhP0gVBOUgOcg/k7zqg86VLtGPXyA09+dsmXV/1g0V9oqC6isO8Y+
ee9BaNp7Gl7QTkqlydDK+6SsR5o7/4gdFqaOb+ws75gNMmx0Fk84X210gfrRESckAweWxYpxdnbG
Bg4cEZFvEK4ER5dwzhkSKLI8oANEO/dHVHi0uGeYYjNsFcJ3tVXPLBEaeJkWXWdL3FMYXGtWjW3d
Vp1wUa9P8Dx4y6t3Urzj3Vev3lnzr1g+I+TUXf3k7bCVWQZG3b89g28Z0LBQzzcaIIyxtOtz0PQw
3Qxbnb4xuXYCOpAy5Q/l7Vcf//bq62dbPs/AmN2/M9v5+Nyh5Tk0aTeeHmwgHIPhvh6HFQRvJe70
OyMFmVwPQ4npMi7HzRNHDjM45++4l6gRXevJ/W4P6f3pSkfYGzb9U46vT/oIq+lhgni5My7JcqXk
3afNrI4o11pYuo7vHwDhXdLhL+1TfKhzLaEqr7YQUXYJvRed6RuJixY8fZ3MK2P23Gr/7mgYrzBS
bL43/4WeexgtaZ2wuX163PFnRhFMQdwenLJrBClqCR9hvjdtvfR7CS2Dd8XKfY8aZiUkiBZgTssR
GuyB2bvF1FLmPT+FOT3PlhsBaHA74OOMOMxjlANEi/OH9QD8YlfCEHsgtsFsNk10r5wNzEVezP2a
PiQpdBT2RVco6BDPFAvUE4o3gNgbtjyEmJ0Lqk9BehBd+t/qyc4l4TmAFECuHHmSsNYZcwL7SVCP
Quzi8OfDKoU904P/R5lsScU+RJOHMbPz437jaBKlNhX8FrJCaVgktaWIJYW6VW3hTEW6DFsT7AA9
AykqBg4ofSxjIepaYH0gT6josEukiNoSuIXChqxectRSNlnlN7VcRlnSXRRM41xhNxL9udh2G8oO
9FOjhRzzDAlFgmsL8yDKoVPAJ9AdFeCKuUB2R9qSNDOZQoJjIj4CwmSMJrIriS1Tg2J/guDCL2AC
u2LgITwf2VtpqNx4fQAFHyFMrGwfpBSbi4Jvxs5GkECKNEXnYOCjZRoZJK1hsmGGBdzH0KcPiujM
WWHQ5PKdYgGB5d8RzuA/XSm7J7g9d4l0bmwuIJGkaFEX0A5Nn9k689OMCUoAZKVfSA+QQZHgkhgc
O4hYidZqgLoC8GHVuk5X2RfnVTbdTd6dMvnO2qRdktlzJFmAjYCIzAsqXepAqgiWjoP07/vTQfAC
PtBDnTLwKhUe543nDdfrNpHZt+SDRzkXsAGQAp8lkY7trf4HEzIMx9eTvUastCC2+MbvDbCwSL6M
AyneAOOoZPFFmdGxwHQ59BcC74OSpXKgc9H+JrqD2RTpo28XLGhGMAHwV8TJIY597RIc95e5QPok
lYHH5nAlnRguY7qcAGT0kme/ki6tnCjpbmkdx/iVPmk4Nz3kLbkxKIul7j123nLCDgRHgc/g7H3y
2oTy5p82F+yVdgyPBk/vZas9B8Uf9T3bLXUcVmF92hZGCS+NAh2hRoVhT97q32d1duz61dNTce5i
SZOoSwuGWV189uAktEGSwTNu/qHnKwekOJyZbegV6yy9UZdRQV7c9rP/bnvsr5Jb9gmQzTEZ4Jzh
kIU1gysHD8IO75PwPpDiElIIU1LwUGRgG+XhygSUaoM6W6i66ZGPAKbzquHMrWC6//TqwpAukq7T
mW4i6LQtKccAh1GpiMsmSHPh6LCA3E8LOUwQCReQj8IPhZHNGVgXaRWLWeqqOy897Kvk90kiPpbi
keWwYZBXrqB0LLc7Akf5Ub6hAZQshaXa4g9WNGyPMHwLO0WKh8RkggKsJ+Xp3hEA9O/+7t9QrCDZ
//GETeeFnuhOPXN/+0uwtIUZExyAfLoN+8/qdT1Dwbv8PV/+7ZGU0AvMS9B1glJ320fQAipyrnis
B+ZAT/TwTq+LvQZyNyg9tWei6wXco4LA7krFPKuPhRg2cZrN46Ujvu7dFxJrMzvO7vjcKqAFfVpJ
FezpFTzABpIyWxLRDDp0HrGtqlH1dwHKNAVTuiUgLOXDOiHeYNwjhtQktEtFyz5q3yYUisZ8OYd6
bJesfpkdJz13w0uHXHoG1ctPKVsg87NesNP3pNyvHXCpDdA04qUAWyiPh8dmKeQtbnmX0wGGliOC
LtjZzEwOe4w2oeqlvEMcGy6xJDwuxwRvCDI6w/HqvGAKBFOcJfNTUkmRiw3z0m7tIGpQ8mkWdCDU
f8jKIIEzhoB0B/3s4Y3V6YNUaWZOvAiZwYxBfvWO8Xb0pHyf853Y5X9wvOvythM/zVtMWUxBGIPL
MqT8jiiedKsN+qnQ99PKqpxwPCe9oRI6c/BrXbfTePuUmMToMniFnfW1693B2CYmnOVADZDvnbCs
Mbymz/k9/c5BZOLybnV194lbYETeCJUL6RXh6wO9vjXXQ2XcS15xD2ZIeFztAsoABG6nsIayEVEu
xFe8GaPmX0+X2JOK+oLtAVc4+0WmR9D0laR52EoCjBqzKTx9+YkHVO/gXPoln4NhQtLu16vO6Jyf
kfSDgUwoZ7Q9yBf1r56WV/sZGwOVNQl7CKTkCAiujx7+ESjcPmYKzF+k1XkVKynf4JCzLdVirs4E
CwkyJN4uJaIYp+iD3XBRjhlpwrJ5hp+jhwe4Gh2z8BA/+qfsDug9/EJJDTm2dgFIKe/CcdRj4nrK
j0E5BwA7BeVkl15AAimoFtQvvcQIBdgyvCeIZrBLcL8BYs0gl9CwowW/Km5rVWW7CdXYYfP01ai4
E+oA4bs7PsPh5JLth19OOiDlw9NQTxiB7b72ffDZQTXXw13yiK8eJTxAmJJWGR+IJ2twflPw2jum
iXgyBLv5ftKE3fHJbWOqjYFJ2J5/UmV8yY+hMZH5wLnqX3leOJBq8JU0T416w16y5O/wOKmvSM1R
YrDN6T4+UoU9oCZP1P5rBjF0hVHMwMjvfTxgxl0WzIVsrbzKLkSXEDmMrQghYgMtuFJi9gBkr5vL
wBiYMQ2eGXdH34dtYpx7HD76+2nPe8RUkAHwO2ujscqYPMVhmepAAo3Nn+eA2Jr/sXRmzYpiSxT+
RUQoKsMrm1lxnl8MLRVUVARx+vX3y9M3Orq6+pSlCHvnzly51soeY0VQVnEOdWmEEPVJ4FqDfNoZ
5OAwuVz0yA7zmL/Sir7QELuscHxlh0YfCyAYbqiUQwY8h+Zb1UZMQDHv/ofzhcsRuLjdDgqI5JhT
9SA0GKMfhjK2qplO//PsNNhgoN7M/bMVspZsnxSgSXLME35FvOFNMZahjrXJpnQewBW3oAXwZ/q3
sM3lsaTOGNJtn0hRdG7Ld4/PsdFyUpyAFnQAnNzy9ahpcl5BAdBbqtkMTkOgQ8sX2BH64x53Bqjd
lkuiexrkcR0hVzPjR3JJo8vMYD1ucC0bXONnw212L2ewFQ+jyHPtb8IO0eAEdQkEhD2OVdo3YF13
XHZrroMxBthDUXycUN7cmSYR0V2AHd4s/CdOoW+PtUayzy7aJMAAlcxsIUeKqz04xS8DneG/rdl9
8F5sHkHjEaD4Mh6eWPUN8KGhQzujCgi/Ezt+jbiGy1n6LV/Lfy/oVNAMYF0wv6PpU/FQz9DAyGGw
pgqkIm3hHo5Ehr9PeTyjxiJUAVAjV/wd8sInJ7gMGhwp/nmE+hDzCkOdKDGH2ejFROYnYb9MiqDR
RT9Pjp4OKLFn1HM+JC6stAmkCORk3E1DFHYiYheen0RxarlihmIMge2BqVEyXpwENnUZFoVNbEha
sTHBCHjZN+R4JtHlt5eB/XbeO9JcRsRq/x2/xSw/wFQeoLUJ2K2u0dXxoWrsMAo/SNnZWLR3BEUY
+JNi/Tpc/WJUiYaoETYWHFouhyFH4he6K0SkEf73h7Ond5HDXGBVVKEMQaGz6b38zz98ISDbpT5/
MebVSO7U+eMWfbFHpD+iCnRAIsml40wtY42RFFG9zp4HaPd5fCUw2KIKRdEq/3ARI27ejK92C3hs
N7iXu3ydIdnjrnACi/pFqEVUSvriMuGQE4xGsg6xkLRhRHZprjKeJOBjeJdvaA5ByXgBSX/M7+TT
oTIUB1FMNbpiqM1HED+elIcG7ubGgoBTDRiZsHsdGCneLZO/z+UNioTnjIMbOCgKLaw9djeMam4H
zZWfc0R2G6ADttscposqxnRmXnv68dOrPFw7E3ogYiq5WWy6NUFIngxGVMcZ8y/6GcailEnoe2Vx
uFb/g6yKKSuMlkGb7rcXJc4HXbyQuyf3DBU4X5/8VxrxdQLkrTs+m9upo+e7wrWgzRLwc1bDMF+X
CiUST44BTm6jm3Er+YPGTp5syR2iy14g22B9sZTYeWWQQT6TR8GvB1YMv5O/yjvQS0N0w9CWbA3V
5VAExVp4nPpC7/K12rsLWBFeqO5tJpTFLHq637i9ptrGvQlaGmUlLN1B64C19BSJMyIiayluafTG
29QmqcvcH4NxYlmi9eTVqVtQCFG+UFOjNhgAPvvo8uWVeWx00T6FlB85KSfjutCJNlVGZk0awgtk
xdmuthf2G3+PnwHhgrI+IkRTTpsbxavkFT2c1xbP0YN3p+8ecMewBmVCG2FExJH4qMIs5hp111p+
ex0yqmKUs/7aPOhTwSfVC1RtJPrYhtgRHzzJg9uBypztIHkyJvAAha2INfeRDbbLg3OSMgCLTcjN
FbCH0D297vkO3Gi5rlzmvyGngLrFDAccV7iRgd5/EjogRVduvRS/WPGwYrHEH378m0NmZzeViTYk
PLA2LhOLOT/ABGt+aWHNRCFm7V4Y6qQD9i7QG5mYwo5fyQoQNUGp3tHdrSebBZFvzdcgEOFVOxZt
xH1n8021/Xl2IohVw1f/un9HsAk8VMvK3DNCaEetNBHmJFZzFJ0c4PL4/grQfT1lPg+Q3uafEMuk
FiXr8W5BBStAsca5cYSwM/g6mFh7R6h0mfPQ42mRDmfeM3nOyCN5WrSWSUQLtaHjeMHS9U6wJjfe
MM9MZlGKWlEH7i7In9F4w/An4PCovwv4WRQlqc8z2RkAe0xEJ8okmNUPUh+k3G3SLx+nE/nCesrF
WypdiBiEbBrCDtp73PvpEfQzqmocBpnf1RpqU3tYJBK5ea5EcH1BlcA/xZrBeQS3dQajmEdMiPaf
M7FBOhAQ8Zzhj8n72oR+ok+T0NqmaM9J/zfjO5/aij6Ic+XWcQ+6DRYQSRZfDlAm5FiRJzV4D3Lu
Eg0AnxlOrBc7IiDK8mG1QSTaOJ/ttuFUE+wIQCeZd+EW02dPjABlvGGWWH0GPMntgjGrwSNHEBJU
EyCtkL1JFCZedrWhDPplV3AXzOGmzycAPNqi8x08Fs0VmZkjhMTaK6d0cMXgKxokwCGyDESlYDFO
Db7hf9OCILu3AabFRqhWD0/Qj1/ug61AmMmnJQJ8GLc+GUiLbqtHG5xw/+IXfZCeaPmYCi65mMBj
ojzDiyzJXCMircfiFo86qhk7QFk/r1Ds/hOfXJIlRP5jC6KiyShuwqt6IZMAlZUnOmPy4qjdbePp
xIHiZpgH7lkCrRXFuOh9PP0uvGw2J0+I/onoBZzh4RUOh2LcFrJLw60KgmB8Bf+ilwink1qYVRyH
M8/h55k/dob4rYJKw9CCoxp7w38HmJI3+n19KMqYdGLjiHfKj8kD8Lk3s4zGc1ID5AhTkjMN5QNK
E3GxDRoRjmJ/jS9kwrAAuajRBI9QhGSrBc0/XCNod9RwpKUlqfbze4jybvJW8Oz2fyT3CaXfR/2+
glLieUYjiNfizaTGGS7AwfiF2+o96sfgf4JShSxagkST/k2TcNGkMYp2qQcLV7sAo12mPRphiBsA
92He4wUzA/wSNha6O6SJSqBThI9VCNJEzQr3ESIVyEw8Z/SYUIdja8GW5o+nrGx6Lef4RVbD1yKC
E7v3ZgRTG+LPQ3jYZa6IBO3eaYXeBbMGWmV2ssDhy6P+hk6PI6yNGtwXKh06liNTv28+LY2h4Fwl
bVlYqZqNwZcr1EpaiqxwyFJhZzjK7lznaFTMBITlarDpIVf/sx+RMxMYkLp8B2iG/m/S7/cWzTXi
sD63HFRF0fYvklkHW7uVWHPuBdnl/GSIH0EBZQ0DoPof0/Wy8aqP6ISfQhQqVShLTIbXP2U6UPvM
7BJZQvEd852jJjv0x5vhscY/3eJEH8juQZ4TdKDgPV3xOUWJhHO7EBMAHkEOwj72cbmDLzqjSFbE
AZEd5Im4seGdSF/Iyl3upM9pXDsTl3PX6xtLjN8pwWgpvRdMgBNVDAufjwENnSlhNWfzFYtWQlwI
1k2fFUNcjDA2N/95dYIhXBP4t1i1yUxWwZUUTgsSpJHqQtJGQJsMmi4Gj8wpp3aScewMPz/1l8Lm
qxVcMhiDxP4Z/8aqngoh+OraUNOhu88moniihelyASK2+cWyRsGzHisFbNmdQxv/en62WkMH2dKP
dO/db69/vdIZBLV8JmhpyBzQxwB9YAN1D84ugwaiMS3Qvw4VBxRnKEk32cDf46aSTVgI+y4aB8fP
W85OcxDfKEix0kh4rGQ3y0kiHf9Uc+lPed4X1T4LE0OTpA9lg9/8EJnNUB7hPPfXxj1In5KtT6LO
IhlBmqdQ5B9m/WbqcmXq399NSaottgg0CmHAh7CoaKGiu+qabHdFGMbvTroBLOrja8ZaOQ1GIIHy
8R+FEJHHoMVbK3O3wg1tkAZiL0dGTCpZYskCEZU+nBFCb597n7g3/CIsIBiAMxGjSI/o9PgEQTFz
ZCHTg+QGFsKFPKKxQsbBCSobWjBDWcEsn38rj7a/kBolltG8Jc55jpd9CX3Se6dPKWqyEN0V0QwO
A3AyOomQlAXzZ44mMgXIleBWUFmVyMbEd4fp7SFKVKXE+4gcHVWQ9AePJFk0BADggXkZo4i/HQkH
pMj9URvC/8WPQCaRYVAIjQObK/3mo3yFxUzDoOJxfE8ugnR6C0NogeOTkual3M7/39X/AC9PWQPY
0zCApe99EztOAEl0/TcfVIed2Z2pC0Yz0OKDSYktmoc/sqLR8BX5mdihSlAb4VwJUg9Vd+Z5FN8o
2vpEyotr7NgZRMsAKD4s4dFqBoGa6Ipvpdhz9azJAgLClv4Kjfg/yBzfJ2LxNXir1CKCmoPud1SB
wF9L6TuhCLaZDCBGvbC0Y7Fb2CgGoN68eOtBPglo9b+64/F5JxbwVMzBzbnrHKt9yrOYFQlYQVcc
DjvTMcBM5ksmL4ocbG8iJVBc/6L0yi/262IKt5fGKauxyxUTtEmqebqiJSdS4HIfiGMYvZhFCz2O
MGomN0UCYCF1MHs1I+641+ZKqjUOC6bTcRmeU3jjgFlKECrEkM1BZgnNXOy2Rkc2PVCX6uuhtDmk
omV5Spp0pwgh96PR+ybqzsFORZtTxXtDPBh4BQxk+iIMfV/OueAeVE/olJEFHUaHJLMyAxxyUwXT
l+oinpH+1GqbY1iwncSXwTE/SIudklCUyHmPoTkvByPlJUcXvHHXQzgsXus/nMhTnM0xbQJOXPUC
uPd8xabcArEb5PiWM6UL95qkhzMmgCLEtkF12EO7RiXNAcTi5elzMdu+uLm/3R/NLwMfjvlIC9uj
0v0sTcb5xUydCBAKMfecr4texh7qT85LO1Jk4KNbcgxzDzczRFJLNMuo2RA7KhjC4f6dOiHYPZRE
tNx4Ch/FV5hW22crxvG5IUdmR+U0MKRHz8zhzezlu2srEOUb05vDNckzBAJxEvg8XA7kPXdYGkys
oLrpzI5HrEHkE2IrjC/DmcXxKYpDjDDg12JGhQYP8RBCDe6M6b0pz1fYyBMYC3wR2ei8HX7ID1Pc
05Ao4JEHD3u59HGVkwntnBFZ4I4UiUbLO4cl4iXaN1/YV3/8+AlRDjQCIoGFgqlZQfPmSGcZjNh+
sRwoCo9cYYJ8jiS7AecnDxcbDYoCphHDqPjitxWT4KOvP4rk/oFKGAMeZAvgHVIdAVJz7r5d7OFJ
IlMHQtcChcaGU4psqfvYIbyComAksAlaPC/X5dAanVwCBPPOrkMkqOw701TQwDhDk5kHswhrueGm
4f4TPynZj9sJ9dhobk674RH5iCSfpB8uSRXdmWXem9+FctPVv0guYJoT7hh60JhyNI6Q91SiIuva
tGc5SsEvLJIXjKfptE4m1YD84/SiwxqYiXgjtiFHDzFBRN/+ZexIL8DMbdWrcA0kiZV1Kd1LocWt
SLG2OtyumEMANVnp07tEMCE+augHpGqB6SnQVXmY0JbCoYIyHEepfs7ISxhYD3BWoBzHXj+abuF9
RpV/MD3s/xbUCm3k2o5oCxO/hp+X+Vb0YeahakcyCGbjLxr/Hif+Mk+GDkQMOoWIminEPaoBMqdi
N/4XvDgA8/7qHM4mNNokzxRRwHzOk+BZ+JgxJNIbk9YzeQ7pFV4FDMddwmza471Kn4wH2ftB0YD3
hWiALwMWscEixGTUlEcqTukOWiOdFMP/bNWMlhFzR7Y0qGB00QS3HRnthpMt6wfr54CeXY9Ak5JU
R2kMyypC9IVzAtphUhrc9bD/b/+DvKj6Yru4heI/wW97Qlt9JvRDbCBg4L0sqpo7c9ypLpitzHI5
DUV9B+9CGsozLpKMQB/TqMEWhnpNZrFtV95t3ludx5bT+hKC3/96Q+0wFJkupzVCWRaFVHO5KjpQ
PdyO+6RxTWuZHcsz3sK5KecKDXbhFd5hyEglZ/yhxsZnEgV0OwLh90Wc0kNAFM9cPOJoNTK3TpxQ
LxECUJI2buCZo19IQj1sdpkus5hGWKkxKCeElc6PNtCvRAZN0kgSRyYsbfx/uCJRL9FoFsSEWMbq
DolfI0LkhMLUw1wZIfF4aKrhtRdwVNgelmtw8UIslXiGECUpa6Q67mT8ZbA5djbCgW+QuImuBlEL
Wt74PIDxuFsnOClAOENDGKInEIijdn6D+d4Y7/eS7dMiXYwQWJLBFtGS+9TNZuTj82QJpZjcUGTb
z9FrDBgiDjkTTh3khgk2rQOXJjvn4gRSxmzCgtyPaKddEEkixoFI0B6RppqszcTYwgHLp+0Yblc0
zSd44wL1owNBtUjhEYz2CLa7ZNCv0qUtd9ZBgzbI/iiyRg1qFyTKQACC52LUykkLBtJHaSc1eWO9
mS2TdolvH6mmlHJQKCiyZHVhPSPCGMSXM0pAa4DBxV9vT25DJUeJQqYGjHsM0Q1CeIjROz287ogU
co/nHrQSQiJttc1SUkPhTnwFKLFUu5ICUIzfbnAVeGnWS4/z5NIvrmrNl76HJ07biqxLG5Vzg9TY
cAw2z6k3/Ge5aYJ81cUkfRgsOAfpWYLWNSzHZEs23L65pdkC4fSK8ZBQu8QasgMrgu9NwvNn5FaT
CtwSGvB3vCzhfjDhBXeGl/oOmJlDl8sXoTnNQjcPSZNXraOAAR46oyPfgjTZXOWBAC0S1DKnHuI1
TVZFap1j0MMv53mb1L6/wleKwYVUknDOMEeh0JqQ8enj/QhPI5CCPtALXxQXKvg8U267+xT18zEE
z8V5M6Aeka2PJVeHvPtNxAUeIi3oP72F0NiQm9Foh1oxnkyEU0yrOEYyLdbhfFnGijx9jNM4Kgol
/jp4k+AvjS4etgh1XjfRj+jsXNGSZgEnK+jkOahCrcf/2uGPgr6XY8svQ6A3o6+6cFoKE49iXZTI
oPRHrL1gqBGSDGqoWwoVuokn7dSCktdbLQw3OFjDCCV8AMVYbJihtDYTvi3JL4SMsNvNcPsXueFZ
vcjXkKm/gtf4CW+A8xK/V49CHE+Kh4tzApDKy2EGEIcSGRNVNfrdTJIHMn1gxTdcUM4Zjjox/kDB
hmGL5eMdCKSbJ+eDInkqA87Km4cXoCRzber96+DLr/jQ0CkKghVPYjIho0ccLHNuAgfsVDA9M5ZM
iwThOl1J9CRhmIPHdF8uhwMxwHQ7ZBVku9QvwtfFwqfCPxiyl9Q8wskQIrQgqd127nImUh1RGl0H
GL0LjH/ka/xlFzoRjeSHmDUknjrjfAH3yPNYviRJtND5YNYH2ehxf5S79uekg3OLKVY26Py14Z7b
wbW9FWMrvP9Muc/QAoWgicjxRZSBJXiYYPfIO1E7cTjXuNXv8f0ie2gO5k9IHi2mXnI3jxQ2+cgC
cmRV0xJzbmvx/sze4DjuK8FIE2e2v8rCmHD4stTJE8NYNgVhKdnv/9zQT5g4YhigCeYhSK/Ya167
VOoKnAiARoTObNn+ooOoEMTVVdgn2OoPPouhyMCVsFej0YOMOtGJMazXsAt2/Uc1m5H6nz0DZyoq
AWk3pbv9Fdl+l1cRjpZvtiSBDaRJLLXW9pLCr79bY2aw5HaNJgjnhCVB+sTtEA4Lhyk5IeTgW4TM
Z7lkC0GZEbdXWZGkRtqILJg1QAUF+MaepYEhxDMgTOwFUBgTSWJTFZ4+ha9eY/5CGAtWRNBFw+cM
n0j0oTrnKJ3EExAynJoYBdkfDoEL8UhDFw3b/d9QzDCuypQhflfVGA6vNzWUs1QutQsNEw9VYgbr
O2YaLOzsECVJ/O9g7IOOF1Bl4RQCD4PoyqPXgH9cjlsB5thBw8bNZ22LbpbTQ5JigGGM5BI4atiM
scG7dRc+8N2xSs4wsuo5q4bTYwLaBaCkOHGV5aeqA4wMZs53YhmzqY+ANpJ6fnyyUPQXPRYQZH+2
sczbknEFJLaUclyKdI6A3FxQNG58MBpp/u3fHIRvQmqDY1A4J0mlkIghmTAHvJGT6Rd4biBPjKmq
vG3JPuOtAlRSeH1yH/nCRBVW7/mPB8htombDDsLt9cTNvwKGbI7xcKzhsatVzPeYSBUOQQxZgre9
9bfbL5CRtwC3XJDiEki8yRn8cfumwQDsQBWAUeI8FHcNLAIGg+gXOv4DST5uwcgQPeot1lztrQEd
BqQP1xkpBFh328P1AJPKpJvOOdHPw4biuCWAaDe+WR/qt5gF5FgYPAwyP+J0TtnfiYjE+/TIR8mE
7w9zP63AxcCI8gt/o2LL2cdLQVTmDUiCOED1ULthRdLKnN3al6Aw1xOha+sBcja5tAQiBY+Tp6yE
VyjGEphnokgP0fkqYwuzwVRUpR3nF2nObZ+sNd4QZXCz6d7kKNgWUVI5u3o2HSRonpzlw1tS/v05
NiUIqGxndw0H65e7Nid8RXrrV4WXwhxlOXtyzyX8/MeG8duQqEEnRKgMeOZzu6ZiMpOgFQARboz3
c5nDIUaeH5v+YAtPCpaM4wIMsMQAektet5w3I7wMgNzuqLnZ5y/xwccTkvHmu5bvt+MnHdJH8s7I
6i42UwUYKK6rdbOtmGGAXf4HlCB+9qyvJwPn1XkKAf7IXc6d3buPb2v8xWFXNXi1vbz3ETA31Kny
N6M3xDXnZzs3Cv5PzQsMymun3lbzdpy1em2CEZBR9IbU9OjrimHlKQwNqKvt0q9+4bmFi5TXMcK3
sp8q72GLBdeN92M804Z5bTcIo5YJglO4TG4hDXLrbHA3gUFTJlw6tyVYO8cm6Z6r5TyEth6nHIvS
Hvkt32/3arqf06zQDzd6OKfZOYe4PufGnsOvqqHnRK3W/vfutgbZbfX+rOvSfy2/cUfzl7XXiAsI
RqNaG0IaMJe8vx6bTVdujjY4w4Z+mN36x4dWDwxA7u/Z2zvXMfL+t9uBMeN8Pf3mvVLunobL7fFL
IcTEkSokhaDtuEc/S/tGvSLstZg2cJKptWseyW1IXPaowMhB33xa2qG/wzAJj6R2qZ+jz2bwsSJy
kKur6b2bFZ15G24mM3XVa9kctAY0wjQX3/YvY28LWGD46gKUgqh5zxfPDVDiAWXmszyX0cdn+WTZ
eEmivLQy/syShpdtO8YvNAK+mf33VX6erqqxcY2bvSdtMkim0ctmtHL4+8G6QzfjFJtYL3cd56H1
LnRicSQlzo1ey/rt8uen7yCL8ii3Iv7HnnCN5ozXIjSvmGfQawTPU++ElK8dgx2dvdOOduvN/1jH
Dyyt3nOlnxNWn0l74q1HJ61Hi9eMOszLS8n8qe9GtWe3Dlh8NFT+9MzSNSFr5Qb8EsRgBtvgTCj6
sr0b2I+RDqumz9LsMP4Mh3QPklCyzqPNlyUcsLY/rlmF95tnBSd8FyyuzjUHLwL5r/+495t058gH
TxnyiiMDRygYOBvW60ffFmU/Y4RqJTOcPv7JUqz3t9samIz1BZRiX5Y80pYVEG9yKL48ptZmfc9d
PffKbNiuNSxF4s6JKFp/BrgP/J5JVfXP79hoLR+fwVu4dtaVUsOEg+NKt6eFidzPDNqdUeE23r2f
lnFsQ3xEIakel6Sg2dfb4O1A1yDXQH5tnFzMqHSL9rhxn+ep946ta/eSqes51rKuVsZaSN8DvSmS
rH+dpis43maks7Lf3mncUEXmbUbNzyI7je8PeGQPo2unXtUcXS3FMu2UTFGz2dRWZHbGNjuTuc0Z
7XAUYb7OUvnHzU5SA+sW9pOoEsBy5YvQ3MQSCSN3qrLu5sPpyUWQZZ/EUdSE9X3reI+iX3S8pxUS
xRgIPdbVE/2R38ii3xkp42fPv2f/R3vTeQ6JVYhWbVHycF2b9etfRyTIwDH21AKk0GmpkxJPyKtI
TGnFhLRiLu8DKRppyW1sjRGqtt7KaEVSrEkXSAdO/HGeMEgaxx98sYNdoxWgCwaodaKb5USXh8PQ
3LK72YBs6xMdGz6GPv8cStXGrFhVSC2hnTMowGtZIQ3mTaCrNxq/4Ew32W0/xxUd+u11i2Lv71s7
BPzCZV56u1cwpQdlYlq6vStynwLSqLawHIMdGrxRKYSmQc5sH2ZxtSFdcVdisW6eSMOlNMXdlSJl
ZNBiXD2flpNuXPeb+WRq1e7tXP5sTV+zHCJGSkEjsuD469rMWcXJe0urZOMPEWTjLIXtjYmhctMb
Hy4y+Nm6+6lzY2bSC0Uk8kjnBY/EmUb84avLVEgLpNg1VtbZOUT2Ro0d0xv29KXO/HhnhdH5DbtJ
JmUJ8VxMqD4fcqpmy3+20M6oLbTkLCz0YPWHFrfJrbEWxNIIA3gxOqXa1HOGYgqidYl6rUI9XNKg
67LVCjrZlARPHD6LI2ATulCQzBEz4qEFigprW2dencLVxirdNcroabq46NIL1D/4mASdAH8u+H2r
HslVCtFi1SSnfnotagDnosV32mp0sP7s8+1VyWi7unKyNH4ssve0RXpBJdNq93HcYMDYlXzfNj39
2YfXgidgEeBGf3n2mx1lWx+n/u2Yqmt6GbwHBCir35N0es+QuRksKtiZ1Bs0MuG/gSc2GVjE1OHI
uiT6WK7IIVga0fy68UhajUQjwWgOwRdgnzxEonkaCDOthNz7AsRlHdA7hi8ysc0ea1/YN7S9RB7T
OWD0LlMHt0+QOR4Ahq5PW23rhk9rRIofCFyAF4DZnzc0BXbFj2S/9DdbDiBP9tfHb359uMNYFSFw
dL7IlFAYLFsQD0z3R6nnfY8vN+HE1ttMRPAft/388VXvUv0QWbVwgqlaUU798DkHJgaHx7OhCioH
Za+uJfm5RieEJH1SAPClvXxUFnCVLoMyOL707qNweS0UcusMo6r1ji500DJ0FBzBEawOEbk0+BZC
vGJMvcbIIghIk2ImuHuDXs9FVZ+5DiXKe35I8rV32GiHNJ+hcGHwf9TOHqT+EjqGGD9XkIkcV2zb
OL7d3cnpdB80pssNevYMsL1wM6g5zucmKVRbNeYcql8HBO1D3vmgJLd5twdNm/Exi79iqsJDOlDl
YUBHBfajSrSnrWnNI336tLEsfARS8kiTmTLotSdFMcq0dQsGmGMPOKYCOg5+5bw/zoDcxDEI2KBn
oBMj8iFkdla0GZF/obuA+1E58GV3ZvfmloWzuw050p+6+wJtM8MXeVzpm4DyDVLA93ZtfJydftA7
rq0pQ9W/2dMOi9UFVO3rmuEgDddlb/lcSr2MfdaqI3Pxql06EG4O/RvGhdJpPJ6gTu5CXPF/4Z1p
2lbbjaZTxkSAlRI0CSmHJ3PYF0/qFzFI7F9XEP0+6laKQQfAfsN73r0Sp2HnyYbRvQ+AeN8+rs56
wBEbo83/lI4thtTxadhn7mKT6db3NyA0MeSyLwFk6jS4vWds63RKP28jqqHfhdpHzHkBcdnxAODI
Xcrwa2OVoh/upJTYWBSqLhJS00SftsaWa5B3K66Z3ngiX+WBJ8kOy0tYCcOX8xvLeKdVpTsrlAJn
enFWOKPCKj7q+G0qKEIcOzhCoA8EQoAoR9/iOe6XeLoj9sMlg6DGcPfk3y+GqILNEPGw1Ua2iR7q
Z8D8LvptK7z8fI1AdCGncu9wrcl3mlfmQDHgG/k6FCrHq8vpBsf+6JIOGf1KkxcqC5M6mXkKOdnT
IDZqERu6hJ40vBQwTGcl8dwiEBzzS/84YVOgSwLae4MpsAPN3oei49ya5Kq10rCTZ1a5tnyEH8r+
ID91X/XUYNKF8ybxZJkbnLZfD6s/I7l8Vdno6tngkQkZ+1F4m0tyhoA8OQfXipKvlcZH2Lm/MS5B
5QwVUf2Z/yjDHh6/amnEdixgGaCNh8v3I7CZQ3Mo9uxgqD+n0S/90r9fg6IMSTNz/GS8N3Md+3Vz
lUW6JSnbz4ywePtFt9P6ZSfkjXYTbW3Pao5Iyk7O+vvz1naGI61TGeyilsu0gNRJE6v2QJ9eANPQ
fr5MXglfXcZ/y0l3Yrx7WfGqazz9RIP1bZqQTpK3w+i3cnrPxrryTLbmT0LE6+pfbwKqXwyHvImC
bkABU8U3mEzgp19XR+1jeqcbyYbh1Q3FW8zLpU2951w3E72RNFgsToHDiVNSbW1yVzv1yNFpZju/
ctRgM09/adAwkKBroDcYGEBSjZu20yAH30w4b2TaGhTJ+VXKlsfG3SAVf7t4bTci+rG5js1MbKLE
G5zwVG/YCVxZZsNd4s/xBfk6quygdWT22BW6/L9FJ7DbftsKyt8A6knn6rbFHYPCi+rm65Weho6t
7cFO7Zn1nvCy6Vp1hD30w62arjFhZzuYL6SkKkgHu6d/Mdpixpdx4H7UgwYbtNkruOfz2KDvA8cG
lhhxmi51wBFxTpBn/g6MJvHZ9JCAazi1dCALtc1+Is8R36xRtzmhGPZ/Fl+MsqYB0U3zSeRJoLXJ
PKvV5Rw/taj+ugZ10ZmM+UyBs5r/bqoTPbj0z7971TWj4hUhpdNT5wwfmSRx9lgBzZjDPxd6MOMO
rArqgESUjiCHhYNzwJHjS6iQFr2HG+tvaLWhHJZ6dK9Dzdus8sl5AA+u8WbWid1QGwNjdC04lAsC
C0NPD42o18kYygcf4zP+Z+ybVBShBaEByw+2hxN9dvT9IiaaBq+CYYDMVeT6Cq9dR1WTWT6unrof
VbW9Gw12r/NLGlTpHQxS0uSsT18smzu7xIyep4hXWmTwblp5zHrTD3Abf6F9Pdwrr+LKR83g+dhV
N/+hARx1Uudi9ozoyzSBezg+HT5O7k6bC37saRVzjH/dZnj9qPodVh0khc7nOnooPGPWdZu9pZ4k
528P54OIwwkqYpsTAPmSY71GP/QmJAIonPdPfdBZ11Vc+511zuAWaluMFVEo+Ra2tMGzodoYhtnu
tekbT/f2ogs61hoqJYYiNMB43/ny51xuhd6jk3zPXZxR2uhOk6KIp1eJ3X46us5M/BlWJxSHLpt9
9OeDwiVn/kNFJ8YudhRU+jOTjB4YQt1VVfi/MCvCOplu5hXmsGG52qE5wxOEONp97hCHo+xohdNW
T2O+qjHVPQY6ftGFeJcxrVubzZukNpTCyYl5kAxQdu1nbH6696uoUU4dEVUMNkFh/nvP0Zg/PcZG
PprR5ocWXH0TGx8n1dD9s/8+XNYPhSjv+nEeXz7+QgY3YQUMSL85khLycOnbSe3xmN0TcZqokGM+
kbhFxnWXMuLiIN+a1UT94qYfxbe8uL/FPVXoTANUW2efedGQc+kO8YgWJ07uaWc3PUGF/8Z3tdFk
SDCdEItK3SdIQlSlDV183SaFG+FpXW/wAGydo1qLS1Rfm0naHGIC/ryEQqfgcH2p+t/QuuEx84WT
uiGvhqKqwany2AJjDMEZoDbv1eyBN/4kr3aAW3jBINxskj+8FKJFOZlaJ1XSsJIq/xNp0M1+pJ2u
rZOUbSjqO+Rg13WnUvcHl5tdFBYuJtQEvNaYhqONry0SYedwbqqC/sMtKvB1oKcX5jRzv5/gJXvu
PMCjPHVOWqifuvYPuxjE3E3/u6EPo6+s6Fl1O4+gxuashuSnKHUYM71LcfjQ31PrFd1g1HEf6UR0
EsvNObbqyPRqo1dcI+1NuWKEm7BiYNP0+2H0V3PeAb+7dr96/9NQD0oEA5/U7g0V0bjFA4Wknhxe
vIvLZsx3n6qfXseW4V3rkW503AtYNPSX7F+z4d0fRAOSJxuvmO8zATnPdpa971zDljmp9X5RDTvn
STsdf5vUiy3a5zmKX8YzBrnFLKxxC5a0zGYynwCCZti0J7ffgBZkrlYwcu5RO/cRSunlaLNEl4AW
7sFBjRbN6xxT7G0sGtNXnJg6Xrs9L/FL6vgvD3sHu/S/fkm99Z4gDVO6HTdzt53SMoC7IBCNR7OH
ys0t7O6t6l+14PqIxOrIywygDEIR7ROv05g2Mcx6p55hhIY5uzEQ5/FsMuC0bzUPFv2wplteD6Q9
G++EAamj2f2MdXhGz8D0xPLmmS1K5Otl9m4M7ce/V8pgUkZRna9umU9ebzBZAGSdgWffYsqx9lP4
71j2AMasPbLs7dfXO+Nz/8UwDwaoNIe5Abxostweq+t5zPS59rRdhWezy7HmV0wB/3kcTrnJAMBG
RPnKsfk5nm8Zg+4Cq+21n/H7MaUobVAylQ4jlZ5xkTG8bkCY5uNrHXU2dU+tXm3/2zohTstuAZHW
CjbvblV53xZnqp56GY/QhaMik9BlWJl2hILairM+EjC7072WUc+m5oL4fGP0Ax4Nv2HLJGL6JVK2
Z/z7Dj6IRO2kBJt5d7Xz5AmmdBtYzV7WDIwmLrSNztiCmvI++fm2z/20BrAuPqV/IpReoxpTIj4d
+sUtDz9ml7r7/pKrGXiLm6QGjGwxyQ5bily1f9nTrYYiiFcb2h4gO7rcYLjxW3faAKecWo62phCF
hU2+DL7adK1BelWIT7GuDX7H1bftwdEmyu+J9204Ok93qM1qv3J/8RPfH1HN1NNz2KJZdYKc5ZOK
Sw3xPd7M/rkIdKjH7Yc46hF/kfqMbgi4QNba5EiYbaFeqKTbj+EqLRWNIhssOnhTx+Zgta/hg3MD
j8Dc/6Yquq0GhEsHFPXEf77qGxtrAPvfcE8zbWVdhX93Q0fBQz+MungN46DZUNIlqQjZGAzd/JOT
rIGP1ZI+5mf1Jumofy7ENeSq4R2reI8mIJk6GhV7+D+SzmxZUW3pwk9EhA2K3jLpERQRbG4MlYV9
36A+fX1pxY7zN/tUraUwZzYjR47BCPQ87o5uO3oK2TOAwwUXvawxg5I9n1LrJRpTLCoU2R14Cy+M
7rNShwkeYAVg0PHTgwhanta4xMh3zFI2LS+Chn2ALKhh1s5eKvTiTtefMiQGAKA1h37X8LLuW6Vt
djdY1xOXIAhVBk28elHVMv9BGmZ8N8z1XcGShc/O2k949+6MJCnkP96uQq4BuY6L6g42OOAIXLFE
5EFGMWy4M55m2FeeB7vh/OnGlxzTAZja6hYeFb3jmZJij+geYbmteb80dgQn2JjDufXw5sjI/XWb
fhOniCv419rWIW2gNBCgFHtDvsUcykQKdcJRvWPqiGw7wzbT+a/ZDP1h1WQO6Q73mc5fVcT/uukf
z1LaEDeCFwQtl7T4fJI9u9CzzM4D1Uwq3GDQY/vC3uQDkGd01CgzSI8bq86v2f/B1/zbvuyGxs/k
X/Px/1vDD+eF9hXOzzFa2/vZe8ynIYtD69R98TwBv0OhJHn/BW3HxuC+1qcmDyF7uSBsfOAx6x2D
4QBo3xeWEQ6BonQ2nF+sgL00O30Ls/yhduEDyu1rUa1dmZcdBzEtYRCvi7azqGfBOQUFAg3SEG1G
wJCtldCeitfecbQQVh1oJktB2HPCuUMXQmioH8dIzvBDF/citnE5fh/hdxjK9c+c5A4wIcgUVaXe
bzBfUhtsj/UV7Db8PxUs4DRjSD59rqQ6PSzu1ta/inuIc2Ej40jgINryMFlRgcaEdsEcAKAPv4Xu
BBQP9C5+Qtn8hRUAPfemO2vN/GvFlCFIzXUsOLzjHv3NdHz4mGNUr4Is9SjLIXfgHQ5lJYVfKb0H
Q1FtJqlmzwLM3zE6K+cYHKydteGfjmVAqWvXzdNGvWg0EqIq+/IVYt5mA9z1okiQe56KwXAbSRVK
fo9BDASd06JjPvgKCPXzF0g2nMS/js/s4cLugvifjLWLQkNcfepmK6JSfyrMSBgHM4i9LlHnV0Fv
SiTXkgv4AP8eJTB5j8H0CpX/qN4LCNQvV7ZFhT/N2gKi5ru5p8GyFyV4gi4MvfdHnUGQzKrjU0KU
5x5ySuyp83BpvNrmJm/zdHsqlrX232qEbFIVULHKz87BRYWnA4H8KZTp6enHQ4lV5sEehXsqLCsL
O3SJLR9hXv1cXuaghywhVEuhPthEO44gtHtA9fmfwOjPEGE7sir0UehDcOC0WcfcxdnNxDiJpZTV
YPsHr4WPz7GUPQOomnN1HJfIXGOGm94U+6a4WbAE6J39bzvsSLJhBK5EujrfHtGH3+aGedsSQhlz
MCyHvgPnBQBQ91pYuaq1kIJEaIIlr1BsYo+F/hmfMJHNGuz5vKDAcJOAo+MOdAc2uEBveAU0qLBl
MiSzixPzyhHW7jjOXeG7msebMCV8II9Tj/7wlQA2Hb7q3hML2s8IZh0GvIRzA4XjSrEtkx7sCkbU
etRjyr1eKcCWNGc+A6GjrIUwNtVUpEwQPlnsPPnFDZjtMElb5gZbeLOe4pNA7L9ltMTFa8qzF36Z
KR6jImOyBT4mF8Bn2AL9GzlS+MzGYClZ74qHUQkV7+MPMCN52UEs7JVhgDiLyQwJ2Wj4CsCGOHRw
CLMpkjko0ndIDiy/wnUA8saIlwmEFh19WfCDIgZLP/013nCa4AIfe+PNEG4ue80OY9kQIilPP1tA
J2vAvYLm0IUjQDvH/g1Iqdx1XjcUBYWyQnpN2RV20xMbn3fkSmCXQZVO2UsRJg2LjwDZsH3ONpnm
47LHA//555oax9eGBcN5E6Jxz09nefDEN6iT6eXTwy0SSBIGFAbTKB8s94yqPbY6d8i5lYSDqxMY
HegEmQdH82d71TGRsBH1HiYV3EJEb8VE0EPK5NNrdtQlDnAilq1MRm6yqQVY80JKhw8HsecnCCNL
jg0C3seq5ni4quwNFAhux3bmhu1B+foGox/7Dkfc2kK+Taa3PI67bKlBX9OAwoVnifgf5IaUDyC3
+h0gxsQp9imwkG6b8sEXCJtiL2zBGMKQ+IW1wClBt/ZC2CirJY7asebICP1qMxW+wbdAv5/tz2qZ
3rmcHCTRQxdcWYeN2Gb1IEExJ91BceEgo6u5i9krYZPq/FPpQdONhJshTcWCCvfCbhHJFdeer5TB
Dls0GBAzoUFAWlRQsJDbsfsO2G0z086FW9n4MrQAKmTGF8mrzO9QkDIqv4zEsoB0fiO/QBs8DfmP
OX4z3UG5hzMuVC0obrhegbYwco1g5GAxpy4zzAUirGqAkBFlwQOKLRlgzxZbM50z7hdSEOVNpHWH
SMJ98LjhsKdt/Os8gH9eCLEB+4PF0bfdB7qo/eEQXEKNkdQzrwMO7S2C2uPJjorslDFEWTvFU0Vw
sZ0lnQllSP8a4OLC+1o7ZXBLGEPA5dcKzjozi/MS20E+A7e1wJGc7QCQ+lnTW+o2ydGSr5EXwr+B
gydGRkLzxbGLug2aCCXwUckfgSCzTgmeaZMNHJ7Etp9ekU7AovPvTUV5UawKEZgvmiluooHxJ26y
rDmcXgjeKqle3wT/CE0kePYSADOxQ5OIcETjYQ457mwLZIY/CrVbwc4UjxG6V4o3O+ueAlZvoAti
vhsr3k7dhceFxegpEnElUgUU82GXSmilW40+it8D0NIxWRXdwbtVOW30pVzUtb1LiAg5ubcj2wAI
AUHnYxuaGwsZ5O3cICVTKTQPfHgvL25Oe8azwcaDrZQUTXcZwoKohai9J7/lx59OU9ebyJOibmzD
jEMeEa06nmfFHvHbjTW35iwyTgEUOhh7uK62mTUl/KXfkMPa+JB4otk2hMMEJalSOfsaqeg6cLl+
hoMwzj2ojZxW2DB388PAH08v/mwEg5TTBJ8YNmdO7uHAd//iw5DQILg/fpmFcIll3t3FqKVg62Pz
C9bTxgrWLqtksuLVEqewJ7WDVaAZz9+V3CeuA+I+T/2s8dGTaowcqQDypNPifoH97rLzBrUXHucw
zlqZeiJOR5xIieT55Mhlg3YEg7o9kzagICck7+mZDnPcgH3JILspoqQ3vLAjtGcTvKrM0KlbsL87
CpL3RhfC4g3eBSCODXjtVG5/11DLLkyvHYWHxrUWxvfoZPU7ixn8y49CU1PRhS+jDnto/PI9fhdc
k9lndofRjUARDyH3yq/0WjiIJHww2eXFAYi9RNxswgmbUlCh10trn3JNWeS3rP5GLXdWn59ik6I0
aSRCXnGOnidt1uK+cPoHi7kzWq/95aw5ifDkHF5xNmhtkF5yC6hqQH3Cz+qDH3Eih+3BGQr5e2P6
I6CdP0bWtb8RPcANXHUkexYsYLK0wVDzyV9FJVUxrOM1cPVAK8UYvBbAjeBaEs0mk3vuvPw7WCjC
haBuoxFNwzWS59IFoJcaKSws9pbE4TTq31Uf8XuzG4/6zqS5OiP4A71n1nUamVAy2dDkEGNGelhF
jhWSi9nGZDOlYNvsbmvpV4BEcWlywOCsutXfOf7a9U3NZBS3X1wxgCHSwkfrVy441Nvcnb1OzV4j
XXN1eGM9hObyHcyKtgt3hdXA1ySCcjR3+0ufHtSBsr+2Zduy6qhjPnkxLHNnXRAHfim0PR58CEZ+
aeGnOtPjOZJGqFna+gnoX/NPKwjTZMERHWCO8VWbqkiYNuf8giFQ18OLgYfgBK03J5x1/4d5Qrus
o8/qg0431DQKG2wQ5pwh53mIPnUQKKbUMMw5bwhp8fyBDr3bTs5APdtTaWFKY6Nzg4wcqjLVmPYi
Y/IrGgINW68rVPXLxpgsx19cMqwy7PpUvBb7pehcdK62/K8b9hHEanzO3y5T6HH1tfDyZkJm8s63
MCG4fzgpE0QZ0O/idos64r3GIiC8L1EE5bwiM1Nbok36ZnJ0ZaLLLmqmARBAOWFKz1CZWX63GlHa
dK10354R4Kn173Pc+BjsU6Vn4rVBg/6Ukc78Y87qT9cwZWBeCckPGwLORK8+RfRVG8HzNqTswM5I
7+9aTm1SUfh+wqZhwQnR7bPhgdLNdZvVmrvPhtFWsdYr8gWQU3GCRGlw0u23+s0VAaDrFU3NhzI6
Zowi+bDaM3Xku2DdvkM1AnN4nuwHtauexeYX7wL5jjU2S2guNGrmXOLqbqYvKfkxSGHnlHbkbabv
tUIslCJu7RgM5Ay80fjlUtZUPFlG2Iriusswpx1/huS6yWR/d3QQOdhS4Z65l3lmYi7ubdCO5hzH
w0ggjKPFVPH6YSrKmI9T3EDAVe0gha2R7Pl4F1TDWhT/2kPJo2TY1e3PN9ZnazJZaqfIx98nYI1P
FCDNJgXaqt4yew3IkU+6EXzMBd/ij5+l7nhTJIGT/bY/DciEeCq3mThdajDl2123ZnHivYzXOI8f
1H8Mhs8WUNrTJF1+BZR5Ir3QL1sv1EyfJnTsTQaZnGLipjRgbHlsbylwdVlQ/mkD8kqPKH0ZBZXD
IfJqgFaqklcCDeRG5fQwy80TcjD6evrWIWh3bGNwf5gFh+guluNd/wPSr84ie5rimID9g0Z6OvxR
NPzIJ9qoI3uDbyQorv4GyPKj8iNMtu/dJq485fEfaXepzqwGK6NLCXq8dJRG9tDxOeQ+B28FWNw2
RdAtB8qjp+QpMy01twX7iXrP+MN1+22W78rf2eWWyg2mRpOFkvB5ZuhMKcEJulx66JahQ4HQU/2s
RKi1Rc2KIVTrE2xmVZi233O+rs0HQJ/XomeMnv5iO8kQV4NpyOm8zb5gFfQGaPnW9+53T93PtwXO
+oCEFfXpzYEp+lRYU0y6q6ix6Fdv1STCn13HpZqFZ/GbXNVNNLk6OdAdNp0susG/gcomYQyRwSY0
PPKcXmNexquVZH6HmJa/1c3esNvx1Exw+hvz/AF8882C/ZeSEi6+DSn5KJiiUwR1JPnt/c4Y3lFY
H5puPZfisrLE0f6Qj41Zrd6rJhdoMoqzN427AAkjMrnkSQrxtYI6v4lpxO+W8baPXIYc9jf764jT
1tuUNpwX9wyPiPbW4z8p4kZUeNSu95+6I917s+7yhga984BN7Ip1ARFFykrg7gQDw2GSP9ey8gTO
IKDnmzIFrtBD9kJb5kNm6hfRwkT+5y9JuchnJw726OIiNaT34MLTbLB14eXE/SfVA/FU5Q+HBIwo
KrgLbmfVkgZMfdmcVfrV1fGM8Ws1hZ4qiwAfiq30OeB/8Evpn0LG4jlr77Idy94vqxOFNBETGC/w
td2waMdcmCV9EahtGvAH+OiwZmjvqh6T/Ap+KWPcvYhBSw+0QWDoxGNqZtItiU9gKq5CtDKidc1y
Pd6p6nAVfwN6GC6SrElTZhnUgEco4kaTvgmNFsSZImwDrEeX00FHbt03jnhaUfjgkNkUUOTBQ1Mt
VoV093Dj/+ucYsjOn+Bqd2mFcJOi0qd0TV9QQkijoTlkpnZVR5wFNrQS9h4W2xb51aAFd2EO/QxZ
0jiu24vtgD2pDsGFftRgzVF22Ac3yt2zvbuZu5uz2oIcX61mAuR1wQf2AE4LjkN44nSyUvyKg3qJ
rMZZaI8JiidN8331CbV1htbwMohg+llcotiOMkmgRPY9/iZx2XmgiOTpF+t+Monpr9l8jL/CAm+N
+IYVtkWbBkuuh4aeb5wspGdQ/Gh0GdwCwD692wellI+DZgIbQDv1qdFq0DwqBveqJ6y95seHNBOT
hooXsBBTAFxdXaBqLZ1YrMgUpFNnw/wX4CEEq1+vqqLWO2MjEywI7O0VIyqGle0pSy6qB5BQPsUg
wOYIvfv1FLIuwkMWfC6Aj4a5rUwRseBBmg1RoWDzUxrOh1mfDbauVrO7fCpaH1XqlG3GaH/022i0
pCF0O+u+xDbnY35nF6hxx1U6f8CvDDYhRuHYNXB2CdFwVEDSpVsyFsHmGJxZnUcH0YP/gz4bzAzm
tZMM/6HJ9M3rWBCt5PY+6WRL/IFEl40b0CoenBPPowPrumzQKVxAeatKscl/4OiFO2jG7Y069R4C
+tGuA7yl2HIdYNSwK9B29/gR0NlvKKkMXigLS5JDKEOussUhlwonPEFD2bkKiwtMZYo+ClSW6zl0
iKvbAKdkN3SN2XrBgoDeV2So+MIs7g7ahd4CNdXUqg6CPZ7GcYoA4X/gII7/L/thC43zoVubGtLE
s4LLs1tTswFCpeVON2mq2jVVF/JFc0R+o7kTQziYRiib0cGx06KB8mgjpBN8xOxRHHYw4pvagyuq
BONNvPfHU86RmH20Jxf2VdzdRlZrWDjzSAKUJmOP/178GgDBuOWiadBkrwMhSmm+kPRlVoKW73IP
LJUgEaS5T7Zf3uWWgQMqQu7LMFdfJIz4swEaxjhiDHLWRfM7/PW3c7ZZ46yx5i2KPTzRk2oS3/9w
kUA0MseK4T1F1okNU5ZkWRakJEDHHE4I4s5nlYBcHetEnxdBFECJgVkTUwlgbvGMH8O8gNDGVar5
q1bXwhDprx5jVSgblexP8TM6T4euUGrilg/E+nBe/KyKX3dfk9gFWkEVSAJcxzsOBHoHNobR6jJC
3B1QqOisBMAftTg5nzvxMQkbs1CUE4sC9VYOGgeEPazBsMOAHguRpgsmyaqyByTAMFn2dQnrCAgm
TyxGZJ+exhFtFiw1QuTnx+eW5aM70m8Ek0nnbX/UpkHYbPV5MNTPoG+aix+9wedHqFFKGNy8hF7P
Dq2D57ItY5r+sj+jcSAL8uPBCsRuN2b4DBIGLA0AeeBWi+hL0TBY2Hr35398DFEEZNyGkorwZlGd
JnsYrIGhyR5tnbSzzMQLGp8YdhOhBCI10AofbOF9yw7r4sxQOgjRb58mQtjIS5xhRFVIagLY69ZW
bepq5eLqSu3hBhL+gMn/DkCt9hiBeBEKYtcW6C3N1LgeDx/joXkIXcBSuwHwCoAosi0J35UOnXE+
GQnFP1wBwrJMFZDDJaZs180xUb0nK2xT0XUBPRLeerNJR5zTUreD2eVp9989dAh1Gm3AbpHNEBbu
nOE8P1jaTvwFucG0j3viI20O+441qkUW+6sxSITdFArttv+Fqpx6FcgrNngUj1ydcbMCSaZ+BLja
Y2oDyPPsXXIODNGTjobU9VeKL8NjqE4da3EGYk4PEVVuIcgzSp83eHsKHBbxnbz4LZVHnzj67UuF
eaGugNUhT4kaGKwsaQ6KpnlaCcxz7agz8iog0d80QemdbqwkNxURGpJuvSIgcA4atPs/MVe+nycC
/nknswDG107eiCeOrmajq9pi9dHvuB8OICvpgq4jZ4Avxq0HTxoGJGfX2/0lgDiTLltdlFVnmA5K
yhIOv0eK5qdzhdCtj0KoDTzsrzN597ncLOPpLgf153ILUPEknPK/vlx/0JSS/5fsvu6Y9H3EXRek
lV5hO0UKEBkw9UpAh0QmUR3QNps2PwzCmjdns/fIZE/LfZfIAd34m+Lz7YmUg1HG64rb6r8YDaxH
Lhd43zvf0ZHFHgrsDTJKE+bJjS6fYFlTq6EOB8PA4cdFkPgku7Qr399BiNn+iDM+0iJoB2AYPJIZ
x4sctT3xf+wt2x1sUgjJgCPDDeITygWRmmbPIgOEDRGAQ1MvQTaAapYaacmUZ2fX9iqQdWr/bM6D
uautDI5fQo1Y9VgUFgYCuYsFAjQbrHDCfhrZfZ1La7fECZP7f+Fsn5eEMn44VaAoouC9A3jXRe7Z
nsoKtF5HoAE1q49P/QZEirwr2pcEhQvl4gAgSU4/a3QnawTTxz8Gl37/LQuHbbppbYtk1KRAJ0nS
SJ8vzMcXBUsuQil6prKrm8gCP1IXoDF7kysDk5DR5xJYgKBDHwanmaK1CPOZ8/mCcfE7EyqZ9EPR
TSTk/RfhhRE5VJFf2bzpRVSGXFagZ/vOgz8nDtgSQky4Yk/wQsCzImlhWkFqMKCK0dazHkhuZ4XP
AAY4DsEbUduXsT1rgH044Zs/svnaKw2q4RM7zgDSxPfbDMmVKzWSKHfZJ5J6hapHHmLmvWRPccbC
YYhiW3mICiAG8eMGu4Trwto5twP7dtmQptb/qSdEs3qvP9loLHbr7kdgPCgJKG9ZsHujqzrPRkvx
X85rQ0rxBIEl6Dgakw8CD1+1pmbOtydgoNUyK93JkYIg7oJ5C2G3JsG+ELmgxpKfTD0OgMkIhVsC
GgCkzQNnKVv0ruxOzwU2pkmaNhWAaOrlNfdIAcmQgmUUpF9oVsB6rrwiMwu6XBe8VDjBZakVIY4O
JfDij71BqHLZFY9biGwEKWFGQiVE2a4ZPV34uxuocnVm8ktdhFrIfrxjZBukFxU5tW6Baajkbcxp
s0/DxCoZ2oNUUgbICP/I/j31U3i5c/wtqbkY2UgkZ6BhG+746TAWw9ieXg0hP941yx0ysyN/gPc/
adIYiqfI7FL2ET9w7eAnMuSLiHEFghyi69Smeks/Yyrx7HA0UW4JjiscStBRoDHhnWKqS9pF/gdS
XD3EoSzCcon9ZaqDB4eKRukyA0OWARp9XuhRB0/F9wflvyecC+l9HyMwxwZzDAxagbFfDGDfbVFS
QJNmmsmOM3U129Zh/l3JWjRQQkznxtsFJ+S9f9iZm+UNkeuYOXtPKI5cubxOWUknxVdm9aKUU8Aq
Nn6YlPejEKqzmHl4CDZ7ZYH8oAwbGUMJIO984v4+GN3NGRfyKONJHms1lk34L/gB+IZffAccYwbR
Lir8jWi75K0p1rFjHlZRMK8BUAkeTg1Qj1lhl4kaAz8Uc88KpwJ6na2wW8q0Tb0Jsg45B8HtH86I
zRZE9IKvZ5jJJvCY305CtOeuAeo2GYMzAmWaUsVs4PEBcjC8Nq5h9XB7pO5egHYC+syAinccw4kx
eDT+0kCU1v8EEyilYUVLEX2/bgHMaXboGRRVFaoaTDRLXH5CQJcxLCTu9MmEZ1MThhSfkAqy4stz
/viuVVhbnv7uVwyDH6IImdY5kTPaNhpJpHbRif8BCHj/oqwu2y/823cDqsdJFmzgCNUuUExg2VvF
5g/frSPtLrhUx8wYeTcV82umuFR4B5VfL8qjx5ZzwS9+soN0eAeYjD0VkjCJMZC2JYWchPPOgzaJ
DhzOs3eImG3rXN7yuJSbW7G2zJv4nh2R62QeI3/gWbcZaMtU8qYxgETwvsUfbaZyk5BOQHfVf1HV
S5+BSl4z4JMtxNoPvRIbAb8ajdeLHYkrDnyXt4kC8uIyjA9E+oeaXq5qSkH/SEQQDUTKFJnMO1eQ
d8sWIOpj1ljLepjsQbljIMM8hmokFdoMOlViHAO4hdvhzWTCM29SUfLedwiKdjE6bDMAs11/3tsq
F0IKficB2sgUnTKfY5jnoS5HdXL1ZDQXPlYJDZQtWA3TO4cqCREIebZfjVV/nANfMxDG3rBlbyMY
LPY0TgEpYKpcCxIvVilIjNR6cbO0kb1ksjyGEUJ3MN4s3RXkQEwa4ZWplIZkmJTei5kgI39qJLnl
6AL9tvuZQ/OJzwqG77AzhZsywiVkJFoEiyNlK6i0lEQ3Z7LGai2nT+/6cIPQHmSkr+L9SkqZEnVD
rL3eLpxLKEc2WTnGlPGG3B0AeW0YEmUI49hnZE0aYPPyt3fAN/nJdHSC6ZDE0W2RGaCdWggIIf2D
oQvMvwCEipCZ/jSdXQwUgUnoDHjeMY/4bx8ZCJPqjo22yhSzdKmgcJeXcX/ZAViQDM5w9kZ9hR7t
yl6cnyayNoTsxcHGhUv+ADMEr2iN0IEIYpRy+YUxcVkAnzGziJJkLJJZytwt/yh+fJnnvMejZujI
ZBNdKODNjLdZGsBBpnCrEkTPxqniIKwRr53GMoYtuyD0FJGoOfgwgmNv0QO6e8E5symEYn5bSZzn
m1nULvnBF04IoizfO7hUxshwQ0iFNcIBks4OPYdYRH/GjGKRqDPrrqn2TigqoGQKhJ8gWA0G9eFA
2GIc8zDVPbQxuDuuzI6Cqh+4g+bwD8a3L69K0BTGGeSW8CGAJhIoSQEuxd+m10Mg6kMr6/aYmzPr
519TxTHtBWsaiOQQ3DR/KDq2J2TwSA5IzzgSJBkqw5EEdxsjiISXINeSB5sqEoYkDVRZYDuG23HI
BnB/5MPZZ40KrtjSiajI4UcODI1i5kz/0LZz1gQZJEYWsYIa+p3tgovLXSCPUAOYFkvGrM9T20Pf
YP+A+SJDM+Z83pw67iC5OwE3QoCUSf3Tu3vfNJcbycMSrwoIix/CKg9hTclmkVgqxbisHRxG5xDy
FTZRQ/4gjEVeJffHatvUMtbewXWIGf66RNgWczXc2hDiLG47sxBuJvNqBenKni7ED0yJ3lKxP9O2
MbdF1u4H0AgBTt4i2snkeRkL80UBliymAgQczQdpgQWZV6wSMfFyE2CQhEa2MqkawHhA3Y1orTkc
RDbcRPhHQ3CayucC3RZKDRJhN64Y2y8PR48Y1k3YJYcz4cqi4dZilVGYVDpALAJQ5CXUXkWXJyR+
C2mCDQw+HmIpi2a68X80KvLwBI0auoQAq0fE+5L9EqoS2oxQw/gHjmkSiMkq7QjMN9F34qtSKyQS
edj8o//m9+N7KtPfSbguq+AQyVpsbcy50En1zuht9utMhxuJaGyApkB0in6rpiSRDRbbDEAowe70
WlqfylxcEwmoDK4RD1IZrp+Qad44CaIit+SaCtqT6chKs0j4+yyijIYUjiBmFNSyq/OfpaMx0AIn
zPYCZtTgpmUFXAgemEeTEChim6gOQRpjxsC3WjRzuWDEd4pEvhoSzqEOK4pLxkxf/ix8CDRmgTXd
z+AQEpsJL7K7JOxKZh4kzRYzLxLq+q7CvJ6K3O+syc7oyGFNROW54adi2JZVyFKmOqppdPt08RMZ
uoK/dQx+GPCSFFyVrSPFJc4OR04x59L6JChXNBDEoYeSns6Gki6xEKnePhAIBRPazszzqFJrjOsZ
9wMvhimYCZ8oSdHcyd7QsVmKRdUfcR1ePRsrfd2OuiawTns2OW3wBf5AO7hEKR5rkAapjZu83zll
Dgt+WNCx1UdGA7qr24x66aqoXgNkcsyp+w6kOKoh5sVvYOIQkoeTPdeB5p7lqlHOhWAcLSs0si0j
VGXhaBWFeJGG+pdQyRgSflJ9C6ssRTlXYBI2vt9rszESnW/Mpgm7OTlzPUCsRiQZKRdUzjwrqU9f
0wQy+DdHtTAlaJc5NBc27NDcbAzbdjTZjSaMLjDTIo1piJCywAdhvMxZ1gWWgOvDfED1KVF4Jfn1
NzgtEkOePepDlZ81nBMhUao0rBBclChh+3xXrAQyBwGzZd/NSZFGN8eN1LWRwlYJWeTptQpQCZI/
r4yXSRDFu+8CC+PmNxT8Sixa+ID8ShF9yp8Y7x2t+COP0fFkPkHxTkRH7YoigqKY2gMUWX3tu88C
kytjph7zIo4m0bML2y3ZLqEXRTwPssTHB9Ici5oh+TFFuhcNGSrqhmBHeahSOu+SQB/HME3osnkc
pqjN3KF1cSEQsu6gw9a0YwDZnYlEaROFMJoaz4NdzuVV7wGdrVC9Ti2FUq4Z6QR1wDzoGIS/rsfd
SWULl2KGXu1GDNKQeVoHO3jcK3bwQOamARRDhfEAwzxCiZglgNOi15sC75JoFMxoczd2RVKS9AmM
YUlYJ6KBcl8SagN8Lyj7EHc2qyW6vRpn+WWd/BkW6KaxrJuS4kkjR9aP6l7foaEqiMO82CMLp4IO
G71zGU2uJ1dGP3tgokmX4nQ7ZsQEPERpkwAWJEj1gLIzE97CZDpJTz1pQwCF/AB8RGsPWR3FutWe
JsReMc2jcsG0Ijj2Wu7l61PBIcj4talmz8iHXoK39PPpJYJwe+IyX2DoCPsUNNwz+h40qa8KlOVx
gndKgneANZMdEOkoqE1vE+HEbmP0B+viyRwTgn0COvwBrKX3MgvqiOtki/Q5qN6UDvSZxpfhA471
z/RQc+QAnEgB878QmPqRYQElsDUkSuxQ5ZQxdbtRVEs9VerD8wmOTW7010j0se9F2wDKQpO0W3Mn
YZjNLWyBn9IDkTIA+wjBrB0hzkbWLsjTUGTLS8CrS4o6+R/DrAc/aBTe8YQRfIFHzpRfCj0LBU/K
2giS+PTj7EBnbdjSNDw0UWeIIilxGwtNnRLGYC5h0osFlBD8F/aCfEBWrlEQYyUEXAd5gWXG7sfC
lOBtIir/d/JQNa2o5ZvktGtTzdOrzIh0YE4XnItY37JqyXfv3GUqWFEhqRjXLWBtR5/EcGWFY2oV
3V6opSz6eoEQ2cCqiLUbfx2f/G5/83UQ8AGmnRjWPYX6jKj40eKjCazw4D+1sD1uyOFlXALTrWCg
s2EpS4RYIihYkNTYuO8Ma+6px0h6K6J20GU53fegdmHcXTCQaFnrks5MQk6DDLQBtW26WlsclkMB
TANlPyS3HS34CxGRITnbVxtKnSf4Hu1Cs/XTtiTOwzvl2A5Ww73bRsZjr9hOZTWBkAAFj6cLEuii
1MVQrzHj67M+TifY9e9eARQWop4ZX6GlKaC2pOjwIZzuc8SwQt0WRBDms+RXmheQceBjd75hmFV0
wYgY57YYE1r6ZNuAX480BefoxZdcSy3gBRli6j327f92mC2ZAy1fyxVilV/dXJCXpApBcXJm1s23
08k6MnMkEcH48WRnGNfkd3m1cLS84ElBMIZGGT3Et01wqHX/wYxMsJM3PTaXCSELSq8OGwVGECNM
7+UIlPXzxCsDVEEbzloH3rRB+rfRwI4596zWPzZiqwAATzCg8Oh2EdsPLSpQiHO90ltQtjRkENz1
G6RBOhNYw+ZYy6mtaYwCi9hYVuaGmwl7usZLMHsfBAFjdhuEX7tIpak8LklgRCeQCAuMkmqHOije
sY/drzkM6lis55GNdw3nwbCJAGmie/d3urqachHnFJsFHhnmFtqAl7UeQ/tWijxNLOVnAQvcg3oa
WVDLLLgQ1GRDRkJUqhdV1Jvo179ZyHSykoBSMPgnKECWtl/oRgoR3YX+eWfI7vOiGGBIb3ml4Qbg
E5xSUl3JGggequjuWoquC4ihxHadWcHkuADzzD30qA+YT8hfFTcUKnvTPYRfl0vD6k6fcXS5uJki
eOeFfIA7+0Xo45FzdZQ6BZ0trQXogomMKc4gLjXyuJu0aKAyrwWx5eKeQVVOLoLHBOsocr5hvw8B
DohsgjRthGxcqMcG43EiUR49KbGT6yju7RaIBpYcmtht+KZJHUbuPERlgAWEzRoMe0hz3h39Fk8C
gktKkqVhI9+JZpPFnQqSdvwewGiIOiButXjNJyeugUQBs1Vj5vtxR0kHuF9qPbB+LhwUZaB5kUH8
QyMRkigdgMggYrKckDxTUTW82SYvlAemdhpFQYfBqogrMcj2mDQQ/KQv3PVo+piY7dz8VzJGuTwp
QExBrWtuzhAEKXFWtNc2m1ap78z6vAz+Ditc4x1zKvQ1ac2JIyJEVxbdaSrtC8joAjCT2hcNELO7
cDESiIXjUGac3Vp6swUG5T0DTDyXCaI5FHxI/Uptw9y/lTIf9Sd9dp6RHKEr/A6SpIUYUyVGC/LR
tu8eKsNSq0N1t+uuAQ1ewAokS9x5EgJXUGAxL2fJlFkdMhysNcj9vSIFEPKlKp4FnBNwV5tJMPd5
Y7qiqUy+lDJrDu0VfjjEBNXb8rcFu0gPWXOAUlLnLp4M7DASqIA2rB+QelkJ9AoYRnySyTwKtDKO
SF9cB0bywSOmiWRVpu3mXcw9KqndaRKxR+hKLgGg8tKOfLXiPCZBvCEAD4mMtqcvS2YbCAxM0bdD
W5DyWGkXszZn5wngDInEF1qqoDDSge2ZfW2xLRmUwCgfU8RGeUKER5Nj46JLylaE8PClrJQ9hZtV
lQ+Yugy95HNWS14lrClPEWOQXBhvm2pMvGXQz78fpCDFEjbsWjpm48ZGosv0zl7LDK+w63ikaMYr
suUeoVvA9TI5UhXVZkIrgyihjjFCYfy5u81KjiHcUVjLSXL6Q1A19QBteGNgCHYrYIYqNbzmiqcO
51RgR4aJJTV8z+39aeqxHG5VDz27XqA8nNSZJgmqvAkSvvocgqQ1OYzoeMOcAwMaZMB8mPMtVwDB
CCmSCchyyd6hFWmbN8o0wh+i9ZZloD6pCDNI0wtwAFOPNR3R1QEOb1rO1kbGynLM/q+QKsR4Jc8R
vGHjiWaJoQUjgjo6EjzaO8i21hM+oGyc6KF0oDYxp0eeBUZgEvJwMMHm8Gyi8P8HgpTi4enj5S3Y
LkKdwt0lIWDE0MF+hgghoBkgBc26PaVnSOm3fC2MnIY9s+gOGK/ocSGF/5ORJrFV3BGR5ZW2kUf+
EtwlYVzAoKljf4YPjiz/jHaK+sqSd2t3+nrfmDV/NyFMrihYa+mv8+lkeWcO+xlmiLkz7G4vF4xH
cWq2S6o4H5VT8Pq3i1izZKJxwYOU6f7kfOR4TTosLdDhtiyIRueQig5sX+NkouQ6bWcUldJypzBx
LcYbzz6lFFupzPNCJtF2rzWbgix8p0Blymb782qNlUKtT7wbUiGoiMDsyRvbliq4nLzaQ8S/t3WS
CQSgD7UTt9dr2h/xCljBVgE61nsyRuLKQI2oUYTm9en6YYZcTEBJQF7eJmGcpSjYL09L0oZX3RWN
sZ7e1kBeFNnEZo5X/Fym3iOTkiXaZIi0iWMXKG0nzBbTwwLklmwr/CY+JncHso1F9B+UAivUIXQ4
NqlcjJkoixzAAdIbt/M6Fvd4C9lrELmUcZWNmZApZWAXKzM+3BNTBnZCBcqGkThkuDGmdZZOmCPN
BruJmhKF7Hy6sf6aQwM+Is0Y+AABl01Fs50Jy6soYTKTWAERH1jxUMuDgwkkQbvFOFB9hvx0yk8o
gAujzNjQaA2uYXv4DOEGpKT/pvj7Ak/SpEpb/LRlQBnlQHU8yPnkadWD3kKc5c8jUpHothRHmdOW
sngmKYp2ESdoYWM9lxjZiTHJHe2SriXuIdHF335hnK+HE/GSoXLVaAD5syUfBMMKaiWrlPkGH/nF
Y8MdjPdknxb6qgcNSoUUxFYSiIosqrsF1ufkVadkxQHUiugbm2ewdU4Q/xR1fzuW7LiOP7jdchAW
yGts1QLcMQJqmjTQZgFOJ2VDGRCccifayEWdsMcKU78gizKM+iNx1qfn5cblBiClw1lQRwfsQb4q
ffcvUBN5iC4CeNEHT2aEGOkmeC5U9nSMkGfomnGQlkxCgAXCkyEcbkIU0LxvOa1cqtkz51p1ony/
gC9thmDIdPXem7ACQBDtesSY7oi57JD9b74sodK7oEPP+iEX8zNskXfqBIDi6oEASrLkfB7/Tw/I
KBiouMyfC0ELuT/Br5NiTVGqDVb3vDaniBmv/OpCsAuqLQL9zueTCJLcnJLGKAPV3CCAth58OY7F
b1+yYJsEWWoYymJaSWugCjLa7xV2bCZAqjBGhsXB/0fSeS23im1R9IuoIgteyUI523pRWQ6AkERG
iK/vsU9X97192m3LhB3WnmuGzJtBkkblmIFep2HECXuAxyyoqpxbhAavp88hpF29PR8P5i0QiVTR
j8CqIXU3DqXwhjbLZIMo9xFyaxMaw35hcA/N1Ie84t6EnTbPniaUtpSNWFmnqNp/3rAkCy95f7/7
I9OKTCTRRiciEaZxSOP1jr4FcFkItVjNgIj4V0E/FkdPegep6G/KlGyaDzIWedr+yO1Qt/4jUsrQ
l/0RxwNmxpFkM5d1n1Ej2g11iJsQbSkaR8PvQd7DKCJ3Zq6TqMvvc763gzPMpqE5JxPpIES/Gefq
XxrhrP7ChBTTZTJOxYvEptCPSMQWaWn9kaIbrya4JG5o9e7ad75ioBBKBhKGhonP007nzw/ICvB6
ex/Q/YMCGMkKU0xUeyiAqGhTFj1iFXn/HM65nN/bojhRq6zQvLz/8K18+TwW8KmKVGUDgKZtvQ1d
RQzOoHIAk0InpjUpTdmVwTARIVb+O74jKLrhQyqcvAjUXImGD2oiocsI6pDnDRTEBnEWwXYg5Rf/
2PGT2GYhEnr5nc+kEcVLcwIJAAAv+RGZ8F2JA7VKP4g1DynDVUTLvq/UNozlTVFzgMfuDHTo4w6j
RsQZ1S5L4zsCma3I2wykqUZT1E8XVLWwFBs0xQCuPAbiWcGenqJPCrHJ5FsZ/E3UQv0W6k/UMFCR
4QTcWDcYVwhSpCk5AhtefTm4/W+B9w3GJWQX38994cJwwWEwSA9iP2uD23QMzDDoPXgzjk3ojKv6
b/4aA5GlWYcyLEbBPeFquHF8thYwi/mZWnXsSTRQeDw8q70+Rr9HkUTbfTLTMH0Kqgqv5rDeP547
SK1OjoXvbvRuWAA//cHDvA0LeC4LPJ37h8Pl3BEODJDj6zpsFnfvNTiKM+4r+vjd0QpRAw0fuCKP
xjZVPRXXL5RNYFmTqJxjuUxkuds2/kPZGCvdgNX2jmHO8Njxf8YrMBhcnGVUiKQqe2I+VS/xZJy+
Sbdtt+NtWon2qf/0RfynEDYYEv4QrRoQv2x4PVx714xKygNnMoqQOANyo0AFpFC6x0mJ9oFlU3Mz
oikz/0mfWFXWbFKG5D8nM1rEJBihBbbc0+vj6RgvSM3480ZwhxFswpQWMvAJmrFV/gG5onUh3h84
wSc7YskBuAyYiZiIyKJjZ0Nf5/1aW5rn+OPhvz/QEaaxUrrNTkQ5K3BWKfceAfG7IWNLjBYmrMrt
iDcvDCtT/2Wxbtz98fykSuPmUCC5HP1E9jziBfAGeHd8MP+feSiKzAYBEYk6s4pkImaGwm/LGfd8
PaPH/0+vk3N0+b6cdNHxhxwwblUpLK+SzKrcB53hve/Htl/rNDSf16Y9a6pvQABHsZzuDK7t2rzD
Xt6aMCPw0LGDFsoJHlSnLA/ld1joQCXIlNMqnGDRudJ/b7sXzJ86xEVDHaIcveWVY1vyipQqvK0w
RDKh4m2KzrtBOAaeJ3VmEmsZxiGF7A0Y2dQhNo5vlaQwr8fscJWAARuHfgFZwIxo55fvsD7geoJl
O14rMQQJQiwWN+mXAoy2K87/Jx1voNnL2uQrAEQF2jop7fmRn7D13aQkkZ1QyKhqZwPCkn5lvHy5
D9TnR9cHleqXGBpPFi87SHoK40m2MC/kzeaz1yRO9EN1C9pFQqekivXRK0aUsKNn5N/vycSZ9JT9
GINlF3BExpA0bNRxPuShii0A55Rh+i49LuFlTFtWmRrXHD8psJSblWXQl0GjR/J7jtPoqAYZhaYV
v2TPGKYMGarjFYsGvegL7mnRc7JmZIEmUcxgU4xMwBK4Km+lxQYlYq+kdJNEoBUEjxtt2HhHTTp0
nn5VMP/rvKxfSmxecoPWKqSG2kjajped0zpvBBhL7mIWyd3MnJXnmqnPAqD697OwaAEEE5IhsA9q
fS/S8IiJNZYMhDcr6Cg1b2gQ7Mg/rolNIp9hIfMqvX9WqiZJwTDeD9Un0WMa2zUDW5yIeIaChNJx
F8W0eK3737xf/mXcqPtY6ZWPubS9L5WSb9ZPhcXaxws0kqmUxj355zxuYaGpYi2C0k+m68Ki7LKm
v9pZAsJd0m/sJNdQZ+LeYG8xD/hPTb8eX4vHK7g1B6mcp7hT+/musYN3t/znFGvns/G+Lqw4HUNx
F5ILo4afZRTWB95BiYucl0s4L8F26vFbS+O4rObPLHoOvl0GpHFfSzVg5A4MM/RvyRSIggl0ZV4n
U5xl/1HRU9ilLgOEkHkDAiKvFKv6ua76u/vgqxYvw7x9AvvCh6NWpyrIkDsTjor8YoaZi3Qckinq
i5sv3delPa/GuRzxO+m6WejMRDXyNOGIUg/RhkAkvdSGvTjCXwpRzecrfvbFrO9W+kmOJMy+/Jfm
v1pQLC33OjO8YzOjKR+5gUZryjDCJ6+MGMGsRqMIJtxNcGKoD/c0ziexka/vGvZ7wo81u31adjCm
kY0rouxpKkP8kLW7/PapvNCZOZ25yPRDoWzrfqXbwWXAqWOvyjSP9cds+DCf4QNPP9tvsba7z57P
jdHs2vu+4SiTxjUHcm0mqb59Yd9cXnK/yMNn9lkCref5cax8NY0ux6cZ2g2qzWlneWXmd08vrf33
yy9xNQZBGX4u8of5DlnaLiz12mvZG3Ol8Ux1keDAjj0+HuLA6JNlXm67EQe0uGdWEomss4PLXvb8
rnGOv2wMO0qRjdLeyhZqCTmte/pagDd65Rp2SNey+mkN/Itav1JDE9/Y1texFHmgKMaAURG+aPG7
QbhrJZsEH9GGI9QLP0ZkezENEayyVIcYAxXrc/b1EWMYFx9/6/H71GmYeIuq5pCscZZTftSBgyw7
GLvDQbbg2KDzzwL0chgcM3930jr1IWQlFNC+KWQrlNlNFvxQ7JT12e7QaHuTH4RSNwS7won8U50E
Zfo9dFM7emB69JZ91Do0T21OOVj6w5g/IfCRldT5ftqzwsLjUQqHCaMc1wa3sX+xZOxJUqSBx8aE
D5NrCremIcIVkgEHcdmBVmzrEdkC0ixx+tGrUQA3rg3JC0FerG2FR+ln5r5Bw//6Onhprn1mYa6O
FAgU1Yi6Jd2nzcR5yaN97cWjXz+8Bmt9jLckf5TJVNixTGDFNn5Nnr7yiN/zQQ1TM1ADvEuw7pAw
taNnQj4Aoi/Y+Pb0NnhZuTJimyLq1uBH7nyV/bxLRChf2s1Bz7+eW7pa+5YkGrfsPXbbZ3eu7Xlj
wqJP3sdS2Oua1Krv4qPVgkGbiQ36gQEOpQd5Iu1UZXW7sQ5iC7Ns3SpH6WTNx5fPZng738pAbOay
p8P2MIvpjp3owm7FPmUL6lJL/jnuxwauRoGB1yapvK+INU9Kf+vy692cWvZ5dnJB819m6lZWtvpM
uS8TZQvFXxKb4cK6bLJkjZ9WdT+/pa/WDHLOcx/3fGok3yPrO44AL7/hYQ9Ow+L7v/KXpaEUhUa7
UBBJCqb0Q2bpyFk3xGKbxg0O9Suc1coNyI5XcNdcb+E1IKFQ8SyYMVBtej4SdIg1dNFvjMRtWveF
snaXqS4WVR3qDnJxFkTQ5m4lBDKAmpAlNASC2CX59p0TTRpVawqIdnSqz+EssrG0wak3yIzHX4OX
soH3taCwug1T68TuprB+0dtVnGbF22oX3OE/EQS/15z1C5k1VfyT84PYYgEAtwaf+fBUr+Bp/QvN
Gg53IC+V3dO7I7sFOKKMJDErAAelSw2iXgXUe8igQrToAVfxj2dGfYYr1IL1lr+5GURi+jWNKeRu
G3YwDjX07kGi6BruFffyQdHIhylYAyNj5Rc/PMN97Tp2UCrJgHqOvBFzNlIPkiqCN1fFkQPe9EOM
wmrFo4V9X6An5HzB1sovVE/PkONUlEJCEC44qmdhyjIiKW0hx5qRwhBnz+fN8AmiBVeo7ALs77Ap
SHwvxTsjgeyskyrAG6OQMk+iSE39NKZGeKwoEJ5him8buxli8dAiV2eEQXtAOSO6pdpfj5ssk3LC
5LNIIptn8MvdVAimNYjR4hnzO7odN4VOj8EDlxkJwrAwwPVmEzEYZLa+CfBh4+uhHgoKhUG5jWui
X02TH4sFE3OLP0tM8xQOBE3sYfFPTVUEYhQFAwX2XUiL9VOORz7j6tK46pV80uv7+jpdtpz5EZx+
FnMTBPSyuuMTIugvxZoSH8cH8Wy6FXtFwUheKAcuSrbEFzlJcKVUS0QoUNSIgpVoBkippOO5nCWG
DEtjYZ2SfUvYhHTOcKYQgkZnYXkyg+1Ad84SIyRkmD2CJ/DWcG5DsbBsbv8m+xliA5IB9lSdIdeG
JeBRtUpA54ne2r+9fC17LTYkUysweL1ck8pLvHHsqPGD4eoyj+KMGvnBMRf3IW8SIijDLtHXH+Tt
XWi2eop/j8SpiMGagE4CHrAgoiRWXUMM/hvg7cJkysrBP1qirTumJThzLAxc9aoe3EnHwZsTTlgQ
gavGtFgxnHwuJ5tkXdLXG5DMVbqbfb72773hKmB+etCsi084AXi4Pf0H8tPRKbGLFc+bQAfxp3GB
2uLMEcxjkI5nzWfkKotqpUb8ZlYLqp1/Z2hQGGs7Ae5i0AntpRRWc+SA+6YHTXMz3TX+epBD1bvM
6g2jTHV4kzx9Oo3cEcpRLJmULxPH9ozFKqNJuh5w/rbd5ucecSpTHf5W6PZofkXYIPHkHHhd5tCw
JCDD+LKPdwJJnJYdciqhU+FqbYhFJXF6vNINix2V5Pt0WZLVkDmcEpKf6uI8iFw6apXL3/kP3vAk
MzJEcJEQo4pxxgsKsBUYeRp4BFRcwKuNRr/jWv0+FN/O3JmzdchYx+35J1SRpRXwjNIEGTaPkXkm
w40RdzBniCQutF6uU51bAZeozpWvemsfca4yg/fUTEPZYyi57ynDdnRukYzmhe8Tj8Ltl3zbS1z+
PXrt+oUB55FLyz/Fo6N7FjXic3s+lcmSAHRFzPRCLDXwSGpmIF/jw0eGJt+piWsSX33vS0Ryqc3q
mUZ4+o0Oq/ptZkVkj7ymd76kXjjYy3Px5HVOzh4AMBReMYRUkiVcnVhZBIyQnGxcXWMJq7W1Pu/h
r2D5xDTsl3xgvWWUp2KYP/Dcmz8+7ScD8N+z5VGZAW9eOypfve3y8++Lg+Ceeas+3Fcj3DLEk/xm
TWe/5xQlAya1v2XcTdWV+SP91pTXWCSTZwPaa3lNHxaP4FaEN8szSCpvNirzMd28cXO2KVXd/h49
2kjGEHFvs2oTq07BRyoEikMgj4erpzg8O3fuPQkYU/m0kFZWF9amY49ntfb4XJmtqYtVmmhQeKZy
uRrvsRoMR8Lrc3v6WJfO8Poy74ECFiTCVbp8nrxnBgOuU1nDoYjZOes+TqjJpn59DeXPI6HH1X81
PGJuRqG6qXDApVvR55HefPR/n8nDxTH3VnFQ3edd2JGIRQIJFhmwmjq3IaImDJf36pjC/TIqdruH
r9n0Cl+QLJ0n1JlpQczNHTmv/y57V84fXMiR+9Hyk3qDP4r83qw9lYPrtyovVV3sEjaAN2bY2C6c
7z6bu2hDyjUHe18uIimJH/ke0O+nwGpFchJ9KryL9CW6CcFAGfn5veiommjcd0kA+YCt4eL9lLqH
GkRFL1a82cv38lZXp7kaDcMS4FJA1gqO90rcKl6WY6cmYUTVvaPs/qfBPmoIEZdDsKAW/+XV8Yh9
Uvs9cGR9rHvYJbZrq8uewPgsvN0oUYv8L2uWWeFd2l+ymrisTwCEfPQmn5tREkIo/sxVwed8RgbA
fj4RXHsyVQ7VqeZSCM1xWdhokj+L4AcGLcYhbtW4dTFPAiMBl8Zf7EEHFRBKZ8Ii+YU38CtEkkC7
xZx+BNA1Ug3oLNmO2pJ1+lQfcB55ITmjjoEjHnFwFZBL53FeRtv0V6cxSbV/E6zdFz90KGvqMzSt
aMlxj/foo2DEWIVP3bOto00nuZglXCIUgw1APugnlLtP2JCoMx8nejM2tEqcJOkbOX2zAiJNSh+e
Ec0U1pG10IOdnjBVXM3ErcZJsftB+lFyMW6He0vGH2nC/r3cYSXDhDCyMGGRLma0GfB4kAU56afw
P9RQjoW6mDhRMOsUr2Z3aD6FPDOBzoLjhaDfDYo3S0161miQqzsvSFlZZ5opNce0aePfNDefeKi1
3+tJucAG/+95B5R9oL/2rPfKSPz6HkzgLeE9DGmqracAUkkoSYEGtYdjGjuDk9qHWwpCnZlOUyGB
e3ql5qysuGBddi+YtaMU/xpfpFAgvcBu2GkcK0dRp0QjjSrsqIFghyura1yEE6Dk0sv8m1fBunP3
pMtREOXufcVU7t4Cc2so19kP/Us5V3B1j8pdc9iCtmVnqjxQ9w1JJzgYu+lkIdVhqfnyIi9DSoYv
Hbs3L0Gl1wnTdI29LDB0DqcXmUSqB5FnvdAc2vD8/R7s9742hH0TkXxEeZ2tP1wdVO98ifPoWuEc
D1uSOHKEXldTx7nWu+E1y11JV0j5rR2AFjsGt+JcC9m9fa9sVK69gLe/UrpHGe/ZCVS3F+5IixKf
KZSRGPyQlvZN0tS/eJ3eJr6BvDKucEXcjNlBls4plp0H0JqTYFGURjkQBPK9oDrs61216A642PON
ua+YOOvuX4nbbVP3gQf/14OsQLwJnfeClhuTx03p4FwQr8HK4yjWEUtylDnsfkDee5V4Znuvp7/I
lYiYn9THhGe/MuaVuxdQOZ+dUdIHUx5EsH+jVR9OnAqQpp0qEZRVs4dQpXppssBXvWl87PAFjay6
BwPDhubU/flD1Fqxwa02Rjh/QiOlBDkhICDM4M6Md1AP2k1d9DDgMjzMuDn9PIqYwFMmPES1+heG
xK5CbsDufbhvs5/kE3vYoqf8gV3m7phntD+8moWACo6DiCW5t/sMgNLEr8Pv2ZwxHnHZeoUYG+UT
NQhtKdHaE1ZCjx3d28kakdIv+E8dckA4II8gtGvwM/3XMLDSD6x3gK+/OMjgN/73mKrf7+8Te4DB
Mdv5Z+ELrfTLWp3sCczXyQEU7fuG780az1+qnONzZn8xor0aKZZCiegZuEXM6+PnKXO/bYY4nsnZ
K8bZnvZGts5o05Rh3a7LG1So9sLKjdZ/+9C9N7IxIMoLPrj+hLdBuQXg8ICPiNbQr3o/D7UqzBc8
oINyGsAfkndoby2es1v9Zp235z3yM1ujD1KLL2YxZ67XL97P1wT/L58vJi//ThnPURBLImlLpsUQ
SZd/quo7/IvwgiG+fz4D/5h/NZrsCUgw7EGscsUkmmCGdux8xRbcDCnxywTHa+IYb/MbKItCANHT
B2XCztnPi3AxSvGZgKWJI6II+yCDJPJRfKHznPTO9RK+tFhH7aWE5z4/ECc3BRmR3dazOXKIxBtB
GEUBjRsdHtSZ8wyS2lmd823lpG6wTzar6SMiK+rOOlB8fTznYyB0vurxvGL1qrxrAxXLeR8v7Ry9
je7XXOyLvCF4P8ePxHIx4eIWCE2g6hMxlzYYuXv/PPdz1o63b8ADfrhnbG2hDzLbYur5KSWtd2aW
y5ipNOLHVhOajW/oRNmSPiJZdW7njx+mObtsCN0kJ5HoAZHBqIYTtstU3O3HELwNhALGN6kZglwk
+GqyWx2frFfm8cxjVAlhBFSDC4SV1rAiDv5fbiP1IY4uTkL+4MudYR0a7gaSp/EnhsaGdpHN5SrM
BbyjeX5RKfj2bnb5gjAHH4Y1QfRF2+8P7ftxNBGcdqiU+hqLzsKpvgqiPp8/EPZx6xw8kUZRbHtO
D4EJksq/MwiEwjh5Y11ena9EDH1k23OzFW4CCJpI02R5ffBq3sL/7Uz4LH/tWR9BFHn59NaCJhaM
Y231j3YhCBu7n80Rsj4vZycMAQfBuiEamMY1cDGsRkhdxlqbqsujFJWv3fGFPSjNXlTsiSMYo9oe
oDzjkyKV2cKByhesoReWMh/l98S57Tv/Y2Z4Qg4Ma+tIb73D8XL0zjNIkenhRZ8KYgs0f5+2P6r1
WryMIyyKn/vHBGfbOY0/tm5H3rRC6EQuEUwRLB5p7k/5rj8VvB7yVhbwC9Al7Oid38QxpN3C6Hi6
cIs1cBGBlENFKTFD5swBUiOFoH4YCn3io/ElfKrM62sn4Am6sx7dWU4ioXmoPb2EjCTHi0Cbr4QV
hO5fz5bC1saUei/G6RXHppwCwhWzCxd3et4dNeQROj9ClGR736tuZrsq90yWlSEsH95sv37Ot9ep
1112RuppSViTceFLNggoO5eeciKYSuY13bdYDjwvSHvdCoMwwARtQQ6U+aWBdnlnI3Pkv3J+rD1Z
9jubse/IEwcEl86KRce8dmManjEHVQ9CremRLMeCZbsZvuHz03sOP7ffuD3qlTOUpqu5/CGP701s
oekWd28s2cA9VAy6hnSd6nOShRrSI6gf6/xURHLI/rqwMTkXU2jiDN+efO6D8ySYVL6Srwa8ns7X
dq2oDsFRELoum4Gbfbhs3y+G4WGfIQVEhPpyx6tMbxdoiiRCkOjV6KRPZ/84v3+VSOJ8SsNVcVW+
5dduwJ3D/FeinY712jPY97vn56g6DYgJW3rqXuJyagRNiCPW48DBMKqEj36xuK+GmfrZxjqm7NZa
8jXMAV0lSne4MNzX5H2CyXPiZVJek7iKi5iOtgPsjlaHT06iPHpmOGUawW1/+9FZnHLyWnFJ2ZAV
yOrMxk3O1VXHV+L6plJ1nrsJaGwsLZEQPGcmwsfKraeN069LlrDGeYSWEA74acDrDpQTVx/o4eCx
YMbMcmHKcvP6axEOJ6x+fXFhdy78FvRXc812EjUHYu3EIuWPHskaazMW+sPkS+vcnmjr+4cekjD6
dwntlcRfGIvHrFsRbCuS3V/wKSMONrff4ip55ilbpaxRsA9voH0yMAX1Y+H+lQuDuQV65FrXzJvA
3xY1+T+iYTp9wXohO4/dplta8dO77dupfb2tzBdZRkmYhdbUAlBaVAcueqdEjat48hdr6rlxeD8s
4+RJTuu56ls87NxXxY04/Ulf11dCF/3nLJvjcV95KtQ94mn9lmV+LcOkzKlrITnMjQ2Mz2k5SwnP
uKyzhZI4qVfPJJ/uJLNV8rfoOi9Uy/Z2siS36iQet33dP35vwTDTon7dEjY7fEjfLY9bPHuNpKXn
T/0JKcJyGDmLMepI9XMrV2JHMN3M76M6GkPbf4SZ5dPbuV88CyH6oo2e1/I0oSDk5MRBZksX0a+j
R5ju2sjwJ+7F62l1Acst6ug5I9lmzVM69AxDBAahsWgQLo3OtzwdsCBBeetkGQ78Lm3ujeVQ21CL
50EJWfh6926BiPkY9yvzDyMQAIIpVNpJAsrNGD4m12Et2MiLlIDm6phsF0YgXZysdINqoc2w1lWp
QykgUq8VG+/s/c/tB9tKdv5b7VFY6DERtUMgKV7115MwfuPwipotZvNg/BQIKany1oVPMyVCQSzM
kzYcpjqYkKfbQjDyLmC6JAe7YnXHuEEohtBcpWwdos0YxUuXA76TT31WZ8TDM5b0fx8GE/HPjeGO
YYkK/Yw8edSVNct4fICjxbF0A+V7M+Mb2CQ2DEUs9ZA1JkEDJ4nmNQJ+54vKa4o4IoY6+E8056Vx
5qHf/BNXgI8OXFck6DPEFBPEo9fzGWFp76mpS2iu+vCz5R3zM6LVL8vE+xSKB8Ge/1zSLwaWUGIL
qSwv6NT76VKLVQghgLECsbCcTzsU3tsRn/3xwSMUa+TL/fg4Mw+FXe7EoQbgCIqDKtIaNBuY2cxw
Aj7O+CKUTZiIXCGV8q4ND2BEIaW1cB/nKC7D6kOC+s8LZrGYbWabWPDW8kBGgkmvePiteZbwVvnO
uJlifAjVlq2PrbwnFRGwh90W/pXLRsnnGEI/JGjVwH2hupA5SAsRJq9QDvvARAgamySHDis8vVfq
gnP38jg7DsEMBxv8a2oMUOTQpDVxgFbFeOviYe3BL/qhVEBhU/ltoO0E8fdY+UcVLRmm9gnvWIrs
aFwdKVT5S+yjeMcons14nC14cCTHItYTeiOAh5VQ0ySe8gkE6itrKZDmwhqfxh6kSgiODf8ThC9B
8mTD19Asul+QBUrGCm4VtPbFYLtz1zmkMDyHNn8lrW2Rl/oMIQmFonBjRGHbBt7t/v394JyKIMDy
qU35ReAG8KXEL6wDZWeg4i7890amdQgvHUfV6YO+MynfBDkSj+q/oR0lTcC2xvKQf9E5ec3wbqx7
Ea8ukw41zNCOc+R/j1GyeWvu4/Bqt9nroLx2eDaps/5DE75BN/cH23IpInR+iqDAPTJ9tE98puCs
Ff6PsoYjBlu9Dbq4qnnSH1RJcELNTcqqyB6C2+308fWv5AMCAVH4qucgdTs57j3to8TpVsdipfTG
9RGCBiv+k8e82yHjMcg0oTMRasDWjB/4thvco5W1ECpiUoZeApYtlg1Ef0BLFSziW4halzBOijHm
1g2bjr+IEX1h1LMURT7nOG/A7W/JM+dZ/2x+BAHYZpwzyuFgeX9UW9FuuRQuGUzdITRJC4YvyPe8
mW8ws1gF0WaLyBj6bkKPDblfDAtqSnjfBxNw3SIJ4u31vsWHtH/lUYkfrP+Ld5Au8Yd1T8bC3JET
43SBFuKMiVnkY94EdP9ZY+EVreenznvM9RVtKgwg1Z3JOw/g9nyLDKh0qUOiNEJOfzTban4RaFVP
rwb0PPssyIKlO0JoFRnUyf6yEplS9IWlTbFX/uov/eOyKubpl/EICSdLk5TH+7UEFidRKv+8zWTv
C/mRdRppUeQBvgowMS8F/o/SOhGOPvh//N5+35E97aJkZ8IZ+3yhYHlFWNDgwIZDDFrVK4yyJfRD
5qYg2BeIAl3RfLAC7fhVu8x9IHoxIx67iGiHwlUt5x7X2AN6ChC6r1ME0MksvBSsS8d4gbZLDmLy
I3olVAKkOdBh7be3aFg+fny//KqS8JOeRPYD+PyaaseX6HMpkCgjOk7mKMgunBGYnWZ1aov5cPMM
3vCnsIi1kb9MCLAOMyOwV6J25AwEoxAuw/0T9uHC7lyJ00z9PWjz23oSXADjdzIFGRroVeZoc3ME
KXafVPO600DBpKdSeyV5T5AHoySyxO71nGrfSGkLsN+w/p7QobiT7JBOkWIjS3jCunSzK0Uz9Q8q
Six+1DBZitXQWOvbCuO4tVYCqgmVQ0ew5D49tChfsM/7uUPa5JTxBG6FiCzUtPLGPFwOSRrkf9ZB
P49rCTMc6AvQqyByBsS7jDsWwFN16mbpQeEQua5AX5gACu7Ld751978XGmsOQCCWKbSbIa1yIqEr
j4IIsyppbnsER9w36syw5jxems6QOksRd4tN8vsKiUeLHtYGihCeIfRhYav/2GtDCe6YZmGCsUfB
D3IMmgNW8ibJl7xrbwOvNVh2qeceeFmIXsANrtEPqQB17HeoO4TVK4ItDxoHJhV48tEcvkpsfeZa
Wr9p/Z5Fc1b6o/uCUuEgMorrwe12co8aHOX5hn6g+VxccPHGmr2d0hF83sPytpDp7PVxU38igFR+
IUsJDhg+wWCdPrEidC/nafSUI/PDp6l6cMHvn5tD3KyX9L4yeJVwM9Ot+Q0dNLdCwgsL1J2IjrEY
fOz1IL7M6Kfflq/bnmjcR7tUjVhCF/yYyuNnCwtI5ah283OQNraljuhEOqNvkm3fcN+NWNbDmv86
emUOAShAZ2SpX6Y21ZEpP+E+AcNPR927Myo5BkP3uFQzq/mdyLwGpCHvxQUM5v1cNyxk1dSmdOoP
vXW18A4euzDf9nsteE7FAH36+Vc5rwEIFOeGK6MWtkQ4kXLBlGGl5lDCICEe3tqkaXx/hxdsETAL
hXBeE136zVHtUs+z1H3FDVC1fepSgq9VdyR16nv8mbzi+ubdJ3PsxKGnj/DoDNpoz/LQWPs7WW39
RlJ2Mh4Ul4+xWEyqqCTfGKibBhRpt9BzM8l/oX5fdbh/74w6HruozQFlU+z2OZq/3wCWHDna1FPZ
5cCoA4lonYs1r9+/HPRAjHDh5qwkrYbWt6CTUXlyhSuOLrhw40VsKTF+CMcxYOj3cGmWF2ne22gM
Ww7aQEVQxGWdYPi1vmATTpfDJzNzdlu81MOkj9JXpJLfymFrxb09Kh+qrEHPo5eiHD7s3x1Ix+hi
clTbVyjfozK4KrR7R4wROhdyVEsfKgW+h+obFtfcjLWJr5PD4r+qkGl3UaMNfQf4TYTTmf0518P+
Bv5Rhvptgy7C3GIdGcE0zDxi9soD2uVhAfMhNI5xbyKmDXHuHb1Ht9QURsK5sgJqgEeBDVnUYvJe
4r/B+YspWq2qZqHa035rnmB3U9GNv3JLc77/BaeFbNp2Ht2aDOInCgzE1RGdkH37TSQP1utGPU04
o0LSMHzwNUAGtVgSZF0pMVbkBcQxvlSM0V3DyH2mU65WzZx2lXqeqMiuSbQGKbMIhrOmpEzZXQW2
YNgXqKDuZNXr/mQIGoOX7mCikZIHAyHVCJlefRL/ayddQABei+IVWPK25uxqLDNjWtOYwxjcXFIn
cpkA80rtWX/lT8Ye+vP+esurTvDqXemqOESXQrMDZVyRh1NwAmTAwxf4xee+D1rwx6Gdvd5A5kAC
Wr2b5pwYonrV794Iz51ipIp86vPB4EBKOwAqFyc39Ip5bKzaS2wh6AR9+Ussj1jc7B7JcGTeAXYn
gJCi5zMIp3dzdH561vh+k3fr9zB/GLT0WPwnP0/JYewftZy+ToVhA8YQ5nejgHYl7bykA/o4TpwX
x074ep1TkIphLbIuEGsIzPsLvGexIP9zPYDF8zwng0nAAQmEGHroRCNubgcwFpp/yUnZpfMJa5fi
DR9qu32LVjEgbQhFHniTG1EJYbKdrgaeNMPqK+h1986mrwVTnl6jzSr4L5I7Si7tlBQG7HU/la7j
/nrPvPOgenlPp5rm5ItR7GJHkeXxs47UDfvy4/bx0ANVo7WNW8HDmyjevcextOLUQWWAOiayZs+j
OeAWF0tUvG08kLl6GKzlnXD0Gqc5NyHCuvBJ7iMmTvI7GPI7PQ8mmI/R9mIMAndJVHM3UIC1dT3A
4TbK4DEeh3Rq5z9d5z9ZXP6c7pvDrq55J2q0rq08gqeTYjXAEmI3ZRyPK/5we3na4j5xKtRzEhS/
UPIHhwDgfRLLapAP07GMTNPd8y8IYPYcvxMnP9yE0MKFfqhq/viYTSYuDyTuqSnB9RseNTFC5RGF
AQ51NKQXaF+MBhG6oi/a0n/r3qRdTgTaqTlPxddGR9/xrdVrVmPCim85wO4YZMkMTT/9dB1Uu9zM
2zEq5ur3Unt5vUSqBj17yKY929R7J1y9Xa083F5+oke27vEHgSh372+wvE5iJz0lSFxIIhG0fica
sri74GRdbpvxdGuDO4e04/0+lUIT1BL5Lc/moVHIgioki0kXkDnPop+72mwC2S6fpUzUYtsJZEMp
pjVdU8Xt7b00cRTIcs9IQSBSeB3VEGKE1FVXxmZu3HfP4o/e/mjvFHnB8Ovewf2I4fE3KYO0ekgd
Mad3+Dv/kXRmy6oiWRh+IiNQROCWeRDn+YbQrQLiADKIPn19eSqq+1R19d4OQGau9a9/wE4RX5Qh
PFm/iqMSb5RRWJZRL54NEHFpxWr4CQeVXdsEME5KKkBz9tnpedBPTQXERxcAyIA01hzpOpJENegV
0DIJqG4rs4xSyJ9wx5+0VCas3QyLRD+POW1l93sYloYYVugqIRvGfRToLGm9G3PnfbYOtUCK65cX
/zFvCVp9D833/hH0+Ulr1Z59OXxFQDuKbtxlPz3dsTvJY8YeGGRsZeIPtU1zsz5D63MLVe7bza4+
ArEZLMeUPsfkXIiWgL3gfbcLQGHQUgJsMzznzYoCXDM5WaPYGfg/FCFPT+o7CiNn7oGr5fbqVRo1
2O22emHU2iCNWHfz2YghaH/O2OuHPf0bicBVPvQLESbZgGyXK7oKdd4bijBk9e3gaJKoHn92NB6w
RqretBmauLclQKOCtI4G4nvbj6RFQshiCiRM3e8ECSSelCCJj4ViQ2S2jzIOrAhOxm9k3Zq1rpsJ
dFF5KleG+0NsuKmvXXvkGcMjAif5atzPtv1b0GKQQ9Vx28HnbUTx7H1nIwrvWQJRLtmnFWd9NusN
3SJz2NbzC1KIlhV5GYETysuOKLmPSYb2G4HIywIXUw6D280s44huThaPk1v9vf7eCb+VghyDu90m
FV0fgQlAFv7zBO8MiT6UJabd5MaWh+JU3KN+HD41pyJ2d7XtMC4EL5zAshkW01E+zmYxM/g2s7PG
LfRJR59g5ngQ84whvJ6q0RtYv28NVxWKvwRypQSHBfRr1GP8zlRwGOgDmjJIGrKnvIJB63NrY78L
VyKLG0T76be0c8OojMEE30A5Q6uiaSMSpMd4cZIrsw/6CN5VJohysBrAzNaDuvgrqYE+gyuhoZoL
JsjF5bYMz8oiixZlVMDvhcoWJPZt+aLiV4GzY+hw+O2it2jDMcEPwz9J8xVu/gxacx8M7zdD0l85
38rLWvdXhE3sxuVU3vw2Bd6J8J41yLEmlV/TwqCBXET4dtYEva8tdsbxA6Caaq+ypWleBZhdsny1
HQtEfc9GD6f3QJDFdmiyB7ENwuVpftSIRrq4LxhEjLxeyvClvnxqwyq9r+oQdhODFDaOTkUqz8LG
7N42mcXwOzguKbmJdHkMmBrDb4PJZHduANETgisySVTkr20VhPWOU2m3CZfvS7wQJFJaSZadCSFk
dvhgafuxd+0uUuBf4A3Rqj7VEjcYphkm3RDjOdL685hw6MoDBPzmfsphuiro2Q1119KmL1ar55Jd
aDgbEc6Kgutj+rxYxflqfdVJCcH2S8OOuM2K6vF9gOTSYWb1qMfa3dIh25ptj8hWdu3eLF9C8L1S
pjJM865rpu4SFji/PWWVKoyxgNDH0JwYSu52FFtWu+9mCGHTHt1of/Z7jmPJvPdggk00HHx7ljaw
Eb4IeS7C6VxxKTU0VdQxxa5XWtSDRRy9aXN8vZgzMabaTXtRv7KHP1zkxjQfrZNPiKUBq7tTUARW
AeKPMlNZYXO/rC9a+B1zM+m37hOKhs/d+bx9tpryNdUY0cAIHTilY94vvWo6v1/IfjZJ/gA+6/ZD
2X07updcJdWkwQZ1xLD5bevrrOcMRniMgKaa8NBpicKv/9asUWqlnvne4JNDYOQiIz14zIbO/Ckb
c5QUcPaWzw22TKUfy3a1GyMGfHydN8IjupMCAjQOrCaXGa9dMq7CIQNFKBfnJ7IfEWiNhXMn8qLQ
gRZjYVbtfabIM8Gde+gJvFD2STrAS4PGclQEj1GExg6fmc5E/cCckmPXHkDWFsr1dQEClU8R5j1z
WNKwu4nkXtOfDk+v7yXHCx/ek3XrvFvqt2vMd6UCGLLSDiUSmZ9bFws19d4HjEdHylq9XW/yLkXU
vP+hCdEe1HKkBznwIzFsxwwRLaIM8UifqvqEk1fSXE31sy6U9OMQmICdQQpuVy6VYO6NbxsyXO3H
3o6n763IMm5N18bN8GWZo9Pds3vzcd6gXBjuNL7QAAKytdWmH/I9rwlmrrJpuK+PUTJuQEX+xIsO
j5H0J1LVA7rt8Q8TMWwvspktb4YSp4QHXeIz5R2M124LrQF/AzSOzBIhGeF0H50cn/3KIRwuAklE
f/cJ5ScuTPNHz2wTH4ZxWjjDKsymhFjxZKn87nzgEVeCLxfF49g8gjLyK7pVbdk5vt//Q59IwuNp
t0zo+jmzAvAauHxLb4n54GSAQ4eHYgUZGzEr6zdWhihbXaw2eXkw9yWsazQDZo1kEpKNiur0oo6c
38jRf+z5fvEMJAYusIlSoL4fHKj7VomXXJyhirs0cfUlbFdztOj7rDWaMcYCC2kL/3zOHg2mGRSH
NT/wHd909lEBphbY63xPj1OWOtKkj7CgxqqFJS6akt0ogDCobX6FdeqW02L1wLKc/fMPAfwSU9K5
vuJD/zB//BjhLnLeZ33H0JXfHLghAuWRHT42UThY8MgzWOG6QcSG9bpNnBAn5LEVMYDFLp6Dm7wt
mEsBbxu8tngSWNA46i0UargeQCdGsh3Qq0XWb8kUesAKpkcwJo+U+RsOW0eTwY8WpfQ+QPcfi8S5
BPZQD74i8jEkOOPnX3+pIeIEaKxARUIYhzcFq1uAJmk+jIRz+fDGdEy10Vr2DIaOKC7pbyJyIjDF
/Zj1x2tOCJtzt2bs28vJEzq92XzWaCivkAv5XZIsK3PJJhrEJ5yJNWNJxjwG2TOvIFpa969momL1
d79gZxKCWShmiT9/mEusQRrLD7kSNUpLbBfwA5wyBgLA4WX9uTc4pYS6IihFHJvOacCvxFDHdsf2
GpapM1hwRu/PL+zviJBg1A8mBIr4gTiCR9JJzLk8pjo4hGFyRzmcm2gU+XLceixo9viqBibb/TnF
hgovC2B3Nz1oyP6NQnbQlqi5/YD8hoYxWV5hJC3wSFoCkSyzEr8wfNpDlYdogZWKe1b3OGMylIE2
P2/sDghd8CWXy2sDKwNHVeEaLeJHnxkf56s7b/MaIOPBL0PxVILZrPWeMoGn+5+/xhmN2OLOk0MG
hzihUYrSk3btP5dVjKcKNwO1M3UfxN7D+yOmanG1xS0CUWJkdOJTLgGrUS5PYtjrMEN9nLEhgvyT
gAJzdJihIWNAeTrNLZamD9GxtxH3ABNN0O7rbd7oDqZx53RdMudb8sDzPldtMRdeAZLweMcJXNxA
SllegvBFhiJ4XyQMA4X9MCD2lb8JX3h8Q+FRUVgLY4RizhgNEhximADSGbkvlon8U6haPqQAYNYq
JoTAorovhl8qjvD4vhAF+e/I6KlYyMBh5WeYaoX6iImmgjAfGD7/jrE87j0d1XpoK53fSy/C8pFL
pPtc+AOaz9xN9Png9JrqIv02BZu/vugAbDCF4Rsb0vOIb8CHQRU5PKEHGZ1QTEUMou5rBp0Mud6m
shoNppif3JoIzElDlWZ0Ldk0c3VokZlOHYCGHJNiHu5/6XXL23peASND5cDBL3VQ5QFZaWYurWl5
2bu1N2I+Q/3H72WojzukkKCgkede8JcY//PkZ9Z3i/q3XiMQGzKyzZMxa+yh8dgyJATsseb9Lvh9
CE5h6IW4i77f8uqbdaYGxexTwt/lbaxzhRWprNTNmisSICqBpgPDCpiZiSZ52kt+E/YND2pLtgxw
N89XD542t1ihAmQFGYmy7r+PsWZIMN8DRTc/fF4DJ8tkeuaZx1jt37e50hjzGaZzeZ9itiCoSwDk
S1qljm+1VD8YbDo/BIkMaxVvREc2DRgOf4D7PWHqN/RQOTS2FLMi6rkOtXzJ9AMlHY0bjpT0UIIR
hYU6BhgiMfuDCE9BdQDdPnHIzka7wYRLXD+Rbs31XyzFzsfzivjUugt5/qBnFgdyLQVfivg6ONjf
01Uk5VEcr4XoA3dBuJpFQwIHUBJSh1swKG1ETaBuQBaM6fBehnpNFhQ8s1fAHDSD9f1mmeVRpa4q
Kt+RjePMfPNUMJqz5RWOJirH6quG6vHhunmN4l6r8Cz71KXpDN+zxRdM/yaIPrfoLn4mEBBDIHYz
4QuqWFSfYoO3N9IBGZPMVOLMCS9mxWKoLz/5MQb9tgazJHPYaFNbqLPZXL/hByuRDCM7HvT15hVD
GNiUL/xjCLSaW3hPewEbureemLQXe8Q+tsfA1jvHYJuQxsX7NgDMvTH43K8P4ZHn+Pkcv+qZZr9i
TNBkCUs81p3S+p8tS5+NRIiMGXzgA6jQp/Nh54oyS6yB2KjeyVmZ9YF3h67ilyEIvvgG5MTWfagB
QJp4c8acS26p72U/G/3bYTALZWIC+LLEJAF2GCMKrg+Cdm4Q3WAN78IfeGTKSYUvo5zTfqF8VMBM
oNDStEgcoHitCfXzHN/bfxQxoAF+zb0fnwTbTLL9EUOnGNKNySY+V5DIvrimpCDMhN1k5JGySCB9
/obriaj0yQuSlvSjBqM43NozoCnMNPumiaDvqvTYPHkmWQt9aPgiLeDtCtSxOl2ZVVAncYGePKl3
/jvvWTQm+PIirjSFVY1h8WhA5sCtksFgyfmLGpMlVwx89HaxLx/vv6OOAvazQBT0bMc3kiLNdW0u
mRKa8/ta7Fn1ZJ6zT3jaFo0/0BoEDj31ssZY92U3VZgRq9AEmXsILSgTehz9CTX/Lt6YONvSIXyF
aTuvic7QyqXUXzM5xNN92xibN7a0poJeIPrHCfzgqjvA3pmQqXgmbKc0BdZdfyZGZ1YRc1gDtNNf
0ny0WPBWXISEHYH5aMKp/FL84vDK92wPQLDFAeMBBd39aJL2JTNh6gHHX7MeM0SNEYNX4APCnjg4
CCGtllXfGLZoh5wSoRowFfTox3aIHGfM3LT3ZfBaBKPweShLsH0t5LVaCo5syjGDE8iXwN0oO6n+
0zUrSQg2K+BQtLljdhXdpRXHPYhEQOSHmBXe19pC2fNVcs1htxtMyI7iGoBYQ6CQ/HxyX6GQhxfA
xp5YLT73Z7KSJ7WvucIUKg+yIzYwc21O0m0K5/BhQ3Ih9e+1eRyzxWNRTdpzOYJf+s0QpbM/2q3/
hKaRITExQGyYvpQM1fHC3ZWVUdT2rcZqAH8Dkp3pm+H6g+l/SjPBwAeKGwbIO3Vo5z07Q/Ujm8+3
f4sjWJs89EZ9UibpabTSxhIUmMbJOVqOgC3askF9DSUs+AX8P0PR6G1ULkEc0rTAoEZz99xg1hne
Tv03MI6C7J28D+t2Sre6+T3rYLAolpD8wDwR8u/EBV15/sMB0+ndKVCKko6deK9jfpRppiFKUf1Y
o0UBS9fDd2jaXB985hFc2UoNX/j7Ie2AHUWR/bC5XHeUTKvqOvxhnaxOhyRUyVYx7XttqBPJCeEd
sj1PNgS/PGpu9gfvYb7xOkG1fAGR52xbZgdfGlqL4eyvgeu1gbs23fYOz408LzbqvLRGAv5C7278
YBjlMOAy9+/l40HhNdTh9wU4rU1j5kMZnMJms5IDwGViC7kAX60zyjUYr48TvJQEMO9Q8DMk0jaX
BYHSRoZgBKnEc48Zjxz8avs5k50PbREpxPCL4T/D9oa3c+Zo4bSITdV69h1YvXLNChpMqBkjpYU1
9M9prIS4TFLpGC3HjMEGoz+ClK0PLCyygnba5lRBZibq9ypIz6kP5Sk54RYlzqAKwxioWpTlnL6S
MadMpKbqsflw3JAp4+LTdLcYZQJE/D3Hz3Iu+N0gsitgFFPbTMk3ByA5HOINLYpZDM3n7OBU8xV0
dNZy5M9U022c9kpehoZvHzmNs+/5oiO5BWrkYsWW34IlOzyygK6IPOZQEk4rhk6Z8Y2g5i53luCv
n6IDOb6ClsaBBOkMJtMumra+E/1LKAoBEs4iFel+oDWjQrYoUK9ngqjDfCMIQloewMpjJCvEPYP5
k2N79TqdOSepjcUflEHiuMVvEReNJWfzM2L/7421nzGngf4kBkkRHJAUENuQd4JXU+/5NHRaZ6p8
6DXllT/wxPJIliCPwzxvXl9crqJdH+4ZyibS0sMz/g5UmUyUN2TYiyBwJs1sFM79s0QMAGaFkgdG
6gIyBpc5z5AeDe1VCl9EslbCxSmbMzvxUysm3R4jnjrsmV+SZDlRreY2+TdZAKI4sb0oXjf0+PuO
C7L6oZfDPRLwFitdOI21+XqEm5ypggEiNlqU9yimhw4xlGZzT647IDDGTNXmwA1tZ3kIy93vDMMX
1mOLS3sieq6MQPNpU0HjsHromdLHZOLDxdy3uAM49xBA0lowTmBTuRsj6y9zSYXe9szeYuHHswSc
v4qqzlj9eA3thixk5L+9y/f8gyhh3xqnNsaaAD/QmFiqqZsLBsxQjWFaRyLIxVeAcsWTcV8dDg+b
jWW5Ultnxfgg90rjAB2aysy4I/hizOhyffWp9rEwtuIpAJID5kTsZW6cHRe9Whz6SIZiuFjfgEE3
k1bGvdabiAfjM9/IZ0xdYZ5QXlPXhMiVqxNTaUKyZKH44sxzV4Bw3BTAZr6ZZCw6j6p/+4pS5j1d
weftmJm8TPU27fomOwOz09j0/Xsz6W/ZjSFZ86vMHRLbmT73cBNxLGSJY7uHdY2D1MQHVp4c+tYr
WMl9+NUAfragjqJLQLEFAZXbUbG7iL908YZkob1nzzPJb5rLjY8PDFgjh1eYsj4N7qJqXOBjM5fm
TipPPhPsabHwDicmjExtIZtam3TsAZX0zY00gUbJBgQDmh1gdtBY86cUeynG/EYzn/Lg7ojV6mHd
bEQnNUSexsbT4xPGYEkGi3XlYLsJ1GQwhU3sPx6TnnGH2+HVsbkAqeC9ZU8b8bfq8jOmD28aqTth
IwyD9svCTfkH6TAvvTnuWFaFEJQiI7Qa+xDFwXT1mPsrFU2EB+ObrsS6W9L6lH5II+H4wNQS4SdX
AF1fawlF36qMwNInN3CJxkAs2bl4RWa7APaLKBDnaCTP6hlW0O0CjYd2EWsPmsHrGeY9E2K2Cyon
yiaq0eclxQ/FxEbMrNnsTZHPciUCiopCgVFGQOjoz/7sGBONJee4psWhMbUA1YNrs81gxGL/4KDS
TszJpK6cox6scVRwyAHkXwVMsmJce3EyRRJB70Yv6VA/emfQOU2IZHk2YdMKUwcFBRmyeroySsok
N5dm1af8vLlIPAtRUp/P8dM6U9GVfRtS77XnIystIOn+y3ypLBktLK7arS1Yc2DWII8TXEep1BBk
COtaaqYzYAsri/Ug8pilry9nY/jC/wQlN1xPjOxEjqDEilOmHGTWg5L8zjWuvJAmYAG8CxMMn0mm
LgSgIi8BT+x17vxcAWBVmJDYV10kisWcSoVgTOFMz3ji34+6r8yBV+fkoDIzdugHxWhcLKkzm9U/
gis9OFKiJxxLqlv8e0FZAmWFye6Y5DFkxrwWbU8DWXWZHii90RvX3Wr5mjLZsJ8T4RLNp7heyxO7
/IfkgDbSOxdV3nRZRHPd6pPXQNKbUCV7VxFj8QXd4QiBe/n/OXq7/KP2Ao2IFpQWheejmPOad1eE
ZjUvi1Ifl2XerjP3+zUuyyLhMXgb5rjCI5j2FMLg8jHF7RZ6Z323oHl+Z5+/7f4GMVMYzuxfvrGl
OaLaVcy/zNwSBUC4sX/R/IfL9GkBkOr9cfYy+2MTtbk06wLDThpwDgPSvEYiZXJJ8swDqxJsOnmI
IxpwXTSUOI38gAYo1sESEyZ/GNw90QtiiQFw9Bb+WOjo/3mbHPvH4xosBz9IvFBRcdccmfsrw4WB
DQZg0FDzJxqfZnpsVhqIFxJGLjp2CslO32CawBEIPoNVFpM1Iy0WQB0MUYBhRFtLvvionUFlhOMG
AQ+WbIMaKqaHwUuATv3D52q2I6AtdB8iM26wHfF9ILcBvCg3izN9hC8GxQ/JM/3wAzDC14d6nS0B
lb7kMnA5ytwchN1EomCAGQIUk84xrFgDtRNykQgwqo0aHqLZwGHQy1TwzW2DJGxITLi+W3n/DbXF
a8sUAArAfZJOtClIeYJzU+MNJ/2l6uNHdKgIRLnNyYXg8r5olgGFPz50guoMVQlzbLZwLslr9pkO
wmRXmx0W2l9fDfJZsZBa47VSg/fi62etidlWaxYy5mYw3HsbHYLcPnbivmHnfjm7qdgi6W78JznP
n5mntvTHBFprzPuxvsZTdU5tr6L3p7agnuYEmaJpHS3bawECy6jRSZlpV9QeENnA7di68eRnI0dW
W89+cDvYSVQDPU+KkNp44plSW8VpxLGYuT+6Js5MtuiRl7+9loqQuIGRVdXMwtxvGxLOUOtWgX3O
kFMHUtP+uWUcyz9pTDmgiCR+/8ThmH1dleMKDwTgkldw75sKdiOzmrndCdWr8XVaM712Xn1SJ6/a
+uzRp8DkZUWhdmG7SGG56KhVd+1PNICYRoePqYZF/LZgvdbc33cHTZF1jvmqsA+C+3lS+mEysHlS
wPK+p2TKDqHgRAC1dz4izq7CKGUI22kM7YO9XsZZFDLgKFBnyofWjwcDVbPV3WyoKFSXEqfvCTnP
GB1YE6LXD2Xmyk461sdMKqidvHQNzAe8R/sr72lZeBWMBJjS/ByJCAC47MIypZu0DITrBUdPvI1R
cTHrWmIXRQHyOFGU8hmffxSS9XcyunntE+cm9/sMaSxTwHAYRZ3dh/3xRPdqdlBdaX5589LtOrcp
3bcyGzDn15wfTVIcJjUk+7qH9QUlcvp1isFYWb6RJaNNQwTu5fA7DCaWH449DKhLZrY2bRlSDSa3
JV2sXeweqYNB8Mtu+R7oOHyIl4xH8kVHC3tEy8o6XjCHN/oOFCUgXnS7WIi9uRkowBh+wH9D7PHw
PovMa35mtUln8q6E4k7ne+ztFD7AqqQifekm1IbKurVmefyqVsskMbUeGJ9mhrCiRa83judMbmq/
86WLFPXZc6TgvezYbnb3zH3u7/gy/Oz+w3zPtM33WB6rTZl7MvqHxHqO+9ibMutuUWY0zFm+SAan
vaWKf5luwML87XIY69e3btR/EOpQeE2q0yBhV+iF7V9vmc7QrY7ggrwtBMHTO5Pw62g++FjJZDR/
HO+x8BV4HVvZ5PI8JjoiomZoKCeZg3bWYuraWXyy7Glh8zGOUZxNesuHyKuID/oU7R7NsdDHMHDk
y4jO+D2+ndGonp/Ow62AUO0kGw9GPkUVpTpQhxt76VaZQHiAodFu+6HqfSfog7kxjw1wD2fxxzzB
o7D1VQUOegdstNuNcEaGzGo3HmZog0kVDOYQ6xru7wCrjaE7wmQ6OdV7VNRDqwhjSnrQNwR5tFvY
OkCEAB5zu7fx3CQreQ45y6/D0f5GJ+A0k3Y8CB6TAdNsW13WiF8WrD9jiuGY+woqIgPxMAMxrTsn
pbkY44yhNC2rJJ1VRg8Q0moC5mz8XiIWUNPMIAV3+gYqtoyd14FpbxGUqw6FoU3gIGoutt/8H17I
zoaxohjxTqoRskkKjfCpzCpYEBP0OXTcb7oDdqFJDvURifWlbT1suDml4ON9ndem29U7Sp78xP4e
SFv0mfg9jUAO2zVFWjntY0vkPnxYOzWlFHyxt6MfYpgxKm6qMASbqCI8dfm7Jud8x0kzQFzROLdr
mjpkZC3kWSmkOwpAeWkh+GUWQFm/gijXY5jOPd4VV/QhKG0hRMG3FvWRRf8u7+EnB8zsHmgXc7s+
8H3vgWzeJrKCEgsF57rnj4YAbnjFvVwpcQtDB6/D9/dncla8sOdRGZ1jAjDuxdsf1gXLDhecvkWR
ocI7ROEuWGitXaKviEtLd/PZez464cH8cY9P7GwwtFqP+9ceD+dgxSCbQe2zmEG54gF35TkUDwwH
O6QCI/GE5jJOg0bydeR57N/DC2aPE6SbHc/sNrc/mwxeaaEZzfozeYMcTWTnDlrSWuWkNC+Zf5u8
iAr7KDbH5GinBswIcKSC2I4rNKzdjk5PGOg+URzpnPb7EuEYNIPc1j8wcde9F+HtbSUcmEqKSB5Y
6xZyTkfMNEFFC1htCy5mj9tKzfwZY8lpfcNy+hBOgPx3iZ/Sy/qhEPxjxNGg9u/MobTEEQjXJpKL
8M9SEbxrZga8j/CJwTI4692rBlCt6YMu5F7d7POHQQQFB6aDvx9kQUvSIO6a6SYZY3ROqOsDXRv3
EScXu3c+DxavULU0CmTNhuNMjYmt0Xt944AqCGq9BzmTCxJgev6N4kml1VAHdIr/2OeidH31baak
fY3UCvez1GejxReKodte1KFw51qVTm9P0Ut/M/4CAgCO8mzGjIaUTcY8beDG1OQonV+GfDdu0KAh
0eNjdpQ45lUUPZgEHQsb+mlKa9wxtR9GiWYPkjOY2pDVmoUyzpGwdvgQjfOIquciWfcJGuEEDd/T
+7RtQQnNBLO3zm2hfn+Q7dapUwd4LtFHx44SPfx89vgb4noh4TDf9xtUI0CyvL3FeeNDU/fAbr/m
baO6eqBvcgv/zAsaMC82bhOoK1gVBnsB1cAhY5YyB2rgGbTfG4UpBSul9LVdMwb5pf2eF5WRYrFX
uxxJTkG4hKg14iPtXoTI4OP/kDkMdmJ5JdM1htYHkV2VORzp1AuUsg+CXmiBh2SfIsHAkUoPstWb
Lu1mY1MIvWnOFRnMwLShU7VRtpNzxG3dLt9iyCdfgF+PLFmA9YzZ1nOe/Q0d1ZX5SwlSr4cTHO6r
FNLVmJ1v0ZvoC5mFforZ+Ds2Ft3PpqT69OZrbPIMJShcCc7Ji4ysD7kBd6qm/w0t8ABQZ2Iv3XNI
7yWoVDa1sVvb5ViHG0s5YTcJZjVACZhlzSjKGUKySsDtWTzd04LB0b97/U1ny261z2Bici+cD7NI
SPhDtqvMxvEbx7UXdFvdZxG8WSj8h7uAlhh/mfARjfyhJc9vT/fF6cTIne8lekHJ7QO1r2lfURqK
+LpkB5nDGcHdcCRreYtajghLCz8rJWjNbPzYUdfajS88/fmMeNAfu+svwEvarBEfQ7CLBlAHEbZx
AzlDmoCD9MwRjlOKN/Dwlcz/+tEQi7V6kSZGjpFY5cjxpCbduBfV96CKp70H8LufNovhazp4TdWv
3VcctCzEVNe/aYaBLFUR1J6vAw9Y/+FqbfWlCG5UjpvG3fj18XK2YXI9Bsx57XYUZhigxfaPzlH1
EubyzLPHXAaZzg3a0ROHL0t8K2kld4ZOU8aAfUumanXKlp2rBjgKusrh4xy1SeNR4JOhycGzH9H6
T6gWKSshd/4b1FPdfHEDtl6fsbRQfYZPzKnYJ8Y9tjgmXevqNLKTTSGIDewS7NFjtERC6YaZjcS5
uMCtmMuUTEn1QU1Y7gthREe11xoQbZLzw2fHw2SW7gKp3fOYt4aO+mTz9XH/g+2AWopBQsHlDvoB
rQdUM8mRMiZk1NnMZ63HqkUXOrC4WrejtHuz3WnQ4E0VdT5KHUgvghjaV4zh33BXTLpNH4goNcf3
I7ZmWWr14BEC+f5x2OgRsXMIACv2aqTaiIrHmQ9hjv+dDIxsNZpygfxsDkXLVeyCTgrnQf+7ei/Y
x2W7W7cLGrL5y8fzMmhOaYDnVfBBZDipj6X/cUorjzpYN4SxCb0TVCOwqvC+eMI4Oj4nL7YVFW6+
bj7cvnfBI5yaa2DJV9l+Ofn0Cw+YfRIklaIId2XGkXuZPJGX+aun8dd6naj2adHjBXondGrAT3kV
Ah61NzePrSG83ZdI1aV3td7cA5RwtynN+LaP9PsWcDmLS4yimJBM68b8ZQgHkYQt5vPPi4Zafast
igvvqi0yUcGyicL6aKplzHV9jBt6Uw4Y7VSIcip36FNXXLOneDsYetXp48Eeq07ViZ67c+GPiFam
b37Q/IFewd47qbM+SlJVaKdA05hy0obQJDxUI7mmiDXpgNFv4Qb4gAMkjJJCydhjK8RhYY2Zqix7
zzEjCigXSPyAl1qaHghmsVmG2ek+Jo0T+196VlAB3B0imcDaXewWq+dsxBYrfAXs5IieEBAaxQLe
Ktca78anVa+KWQ+eHYU8rKvVdyONjGoCwPozHxnEw1n2s7suxES3mIAfPhRQshpePC6eG+YovOT9
7qR3p82E685NHlc9m3eU33gteO9dQnHyxjDPfCmOk64A4GZ40MTvxa/0q9uyoAenqVBdKLDt3WnY
oP5utZtq7m/kIeTiNfh3976V0pHETAiE6Qe4WQ925Fu1uWwtHUDVjSuurOpQf9LXae+wUefIFeEe
dLU4eaD/BMmS7bI3EwKcqARNgjT0MILPNnMgfZLGFvb27wM/O5jomT3oFgB20BdGkjni6SP8Q7do
E3nyHkM/0KFIh/KNcAocKWsL9FGRJyOe6LLoRCPcswpyPmiZ5hWUFGpy9vh/NsTxzYFj27cVt3eM
/S+C+JGrhApOFCKL5do9ccSPmopyMZ1tYXk8I6sGa8Ng7x69yDZoNJx+BGJHXNgIfkSjRMB5Soev
SvCl626oaySwBUr50ZhArJfzzVb3HX1pjbszaFCC9R3kXiVZP0jrwkzfgRzybrySTCCVBnlVPn0a
+NfpMXSTAvU8atMHyPPQqVt6OhQ4A8RRXlsHYTEefc3BzSslV562O/qxHN/MR3DH3zezflYXf1HL
ed3DRNlgflymZcHj7WiR+vaQOD2eoUpbNXQSmGlwx2ACPU5VSZFN+ej21TGkOoAzqS9SpkkY6WF1
jUm14lXLDIPCGuUwnuApLc5lJHssRDZ72O+yhSyuRuCo8hq+2jtUPy997TtyPsO+5jIO1qdtOZfM
55he+SnNRu1ReoWDQWLJmfGeCZsNPOReRLQaLItiDc7zHU5QqtwdmXJ8MTjnESMGrbULOCyUGkwU
w7gDcZcwAemb0xS16KUaYBhvdF7ziRKmre60IWkFYhV9l0Q55OSlI+G29fH7P+s5xUX8/ojemOjQ
NDHB+KdczDD4zsc0x1Nr5NaNucMJo/e2b9m4r+JPWwU3xUSYmXO/U2yQGmv08mj6QBdQvKq3WXFJ
lgHEqAdUR8hxVKk1i3YqfzzAc6hZsAAHGfz5ICssoZTN3bc6e7STx7L8jt83tGrzsp6UJ/gTvTs9
1k0Eg/fwWTOzDf26qgetsBuMr7dzPhl+kNEN2fFXDx6xmS5fnBB3q7zvVsMWRhiMNUBzCOh0rHrP
+YxCdeqEDk5TnaNMeRAK7EVrnjbqqisz/Xs+1qSoe03DxyCQkyP4ypBh/ODykCIeuzYOGvlL6Iat
/ukcSG79nTWZL8ZVJKAOvDfV6l/K7XeAgJCxJRrA+3M3vIlWOQajoYOus03vcez9EGpM7r2FAh8b
UADkSl/0heaO+UBXHoTFZR8bqLGCwrhjAu9IJ9byDRp2bpt4GwXWTx3L7wMHkeI/7pHoMgrMnDG/
HbrpcPbpFn1QuxEst8fiDvXkMX5jHsaz4zJG49C72dgUJoKRCOEO590fbPiwzoIW8zlsPDx4Z+3d
fd6Fw/LrOc/TMRRjSZ/flaXX3PbvjOimcd4y2nzJyEgx4/u4OnaQkqVD2L/0GC/ZN3rWxATRha8M
d4vyhPjqOR3bXNs2WMGWNjbrv7udvYMclFvfPRepbmK7J+l+gobxZyet+3lHmjTp2kXZ7uLnQUoR
6EMNnfLV0gg29BQj8Y/QzvWj9og/rYXsmgpSSabQ1srKioXHQDOr37OY4ifjrIdkO5xDtReGuceu
f6juY52OTxWkcygo5UBY1ZZPR+/oG82SpbkED6yWkM9uVH3LJ9TE3yVWPD73k3mSOkWdEWPsPo85
SPGk/dmljhMY6gRTv2AinSbb4baZvYTLcIvR4sv/nJb/cXRmS4pqWxT9IiJQkOaVHuwQu9QXQ00T
EBEEafTra1AR956TpyozVWDvvdZcs2GwxXVpTkTLqvJiq7JpYrZ/0SDNuADvogPMtGuPyr7A9pFR
H96z3ZwiBdlkg7MJFUsKfxVz5ui1huStkmLf/0HFUjKzn7/QkebegwEe5qzJ4juC8MQUYSeIXofR
dk79prmoENuT/agukjtSpuAktCcLGO6nz1TcqI9dXAUIbzEgjnWj4JhNE2aT2pEhl97NtYlbHr9H
5HaeRyDTRxp6//hQjubv3pJPy1iJpMdaBSyTGIXI2baDfkM1Wpk6AjJPLmFzRt9iKkszmjBqMhRU
T8HWj3d4oR8HXWBP8pylOWy3DIJgxQ9lDVTc0obRFmgvt5gcJWRoCKDQtaOtxq61AvOauLH1OILW
lqu+RONDqCaPQ/mwTfCcMYMQfIZizNUTS5wVIcb6jEYqmRZ//YDxzHzn0Fh7eu8DxGA67wq+MnYa
NEp4fSjGIMPEgkjdEpo6f5ArFGFHlCGuGIRJpU5tPYriWWvuh8D1bGyxlKgUJuBR5LJijGHyJA05
RRlpa71RuUQWEs8FQy12xM9Vh6LXeVnq/IekCb7qPO91yZhgQYJrG+sv5koPH3jJKVnNMY9fI8tA
/wVnGE7XALqxMxMc8McfewjdvAqzf7b5RxjjHgG/GvduXAkGW/01DGscAQl1xxRO+KOdx+MdO3vg
gc85D4uTceZ+fXEjqSmM7S94rX2e9AzyLNGK78ZgP3CGVK7YjWwGEFPB/jlqehxUNGf7GpRTOB20
ixid/NgvSM8YmGRnlSY+gpDzm6jOKywZXNCFUj06hA4cE+MPJmw6eCNRXQ+GNtgO0IGqtNh0nr8U
OVwZfDt6thfBh8CYpeA3+zuqHXTVSEoRe65ON3VjqRi0bVoOisUd53ZuT2Yx2eweq5pA+Htjnj6z
Zxmd3nickHdMtJb5uaOA58EbQtpIN8uCcSMTafD7xDlGNF6Fp3Aci0+vErzX14Lzyw6Ehe6EcBRx
lYxuGVjkG14If62utGwl3V1mFfGS4FuAfHguX9LXTb319Ng7nXCcZahSRAWozIdK7anZMt4qRcQU
dvCL6NgBz6Pu8NFXL2X+xAICS8khGoPtWsqmpM4koNepHR9QFGID9zYVbNqIlKk/M5HapZEq8/mf
mswrftMr56r4xLbBH+Fk+LZO6fI7cka/vPuMNdnXQX33JZx2sNcJ9X5NCdU0UYMyuwMaqrLZt7Lq
v7eO5yrgssqKxV0QEzsHkQZeluwOp9VTZjNBswN7GFcOT8IWpjbl5o/1ypnzIIGnnCGOF/O5+mEG
YivwLxJPlrbVJ3g1iyGxqD4Wsk+tq5ymDaTtailtBDpN0FrZ/6p2y7MsiavuDojmRrnbIpGw4q37
ZDyWulSgPKn8C7Ka79KuLoAgI5oa2dhEfIojXCd/M3AUHIZcCoi0GSGi/7K5YVEH8WkojVX8aost
oMMxPt6tBkYQXsD4zCUTn91rbDeJJ03cjgPCTJop4kOs+p6nA2UboNpjLhdOlMGmySjUTuYVIlz+
IzzccH/fEaJV8dsQHdXMUoAtuskvMTLyjh0Znjiu4gWlCKg3G+W1zobtWH+632ROR5dChLbqWd1P
h8VstMHLKj/mtZoavjNxlk4UxXcyeoIPvtVTGscZjq+R0U5vN9kaIubPaxw6oXbjQKQtc2ayuadY
4/AGMpAubyU9LbaInFaU4fDnGG59ZixXjwmyk5uUUeWeo1G4EVKxvY0L541Uh0J9+3ovua6n0Bde
7sm6NX0gNeFAtal0p5Ah5Fz0k9kbj9rcgC2vJMXFfa1dTyCNOiOrhiIjwTjRx7Ygn5FP4smWSQ4F
KSYG0zs3RpCZoDS3LKBUTYPNF+GEiwttgZleGuiAtrBZbB3iIvKpISecNoh1Y+MIBJMoEItzD8PN
Ujo4N5lmQ3KxT9yXbIND7Uedye9l084Vwci2/DQeDvD97jYPhSZb/EDy21FpWG+JhT+7Qa1sjYmt
92yPSMT34fUVXz84YmE5aTQ/EEQB4PfcmDlksXq7OYVaeLKYsZLqUdo3t1NnkW4rqLnLeoEXJmMw
77ugqZbMylYps4yxjr3dFxMQFDWzJ5UtPKNZIV9LG+hJJY7ODXPBvU4oh03U2TfoVnChjIm32eAN
sYzGqi3AdqxSpzfe+yhCoVncTiGNAZjHagN2s8nt2hR7kwd53b/s4ojJcxrUtDt3l2hMTAe5pIht
pz00BG4MFwFc2/6WdgHeMv2o9lc7ZLQlktcIxu2NSYv1YK3DPMX6lo8AWLbPgKxPsv1yUzhZ02XH
v7n8iTOw1GClaY3PSi3tRoBRJmgseRO/IJSCnIxkFVnNPNbtZpuXzmZZggsf+2TBsHz7OrIKN4js
BrPtEqYxLiZzbh0ZIvSXpGmEjHpeuHEYNcyB7QVPzBx4HNx2p7fOcnkkIIkHHO5kDBHPzMbzY1v7
mFUD00M4s7+z5gzpt/L7z15HtjXYM4qS+6Rxxw5RsmA1n49DzBXTM1Vx6SdetkDCXWvVGegpXRZ9
OHgy8Yd2NfGJ/9ucst0GuivjRh5oYUSMCFslWXjOxh8MB9o92m8Q9UO0UVo7ihDXxsZGO/QQfcyJ
yoOrFY5gyx1fnUZTPVvx/gsLrhh3U6FS78PsafWKzXREs8ZE5BhffJLNu+5PGpfCS3HhjBFCS7Ax
Hv6QGmDGW95/37gfaN5wda2fn4YBrjVZYhxhfpM7zQgBMSrjEXb7fOIoxMEzTRW5cOKTF8LYYwrL
726J5MsaXcbixDacvItsWWS7uJt/h6OHsyGGZyBoB23kVF+LTfpDhUU/DiX30u+7W/XGgoGpq7gd
68gOLVY9KRjUGroLmNO/2TNN5xM8ExaEpeMUVy5SsMy0uWBMWW1EsmgpOVdNwb7Lc1qj2kA3O7aS
2u9ETGOjGjshVpk9mrW/OUMVSvcc7ileGF6vBi9aHspy9CfblmET60CIZ2OqxZhUK04YK049rQe9
oG8yv5sOtQ0pBPYXqBW/Lb8mnQlMdB7vE3aKP/YafIy4TPJpn6RR9+ScdDV8xUgjZRI5QeW8ECXn
jt7m6xZfN39w+s0eLNySoD0S0kZGjYdk6eH5Do/54zqF+1iKKIHuTr2FmIcVK/bY7GD6ZJ4s+/3X
g+HMTsvR05F184QNQeDGlQH2O3ELKciYdeUmXpftE3feZ1j+9pL1nb0Wkymz/leg8GzQYQCRLgGB
JhN3NMX+no1VHdsyPk/rdCVdJhizM8BsdLIV7DtQvmS98ebB6wjjQuh0rSCA0RzGz30vWgUk0f0E
I3SnQP14csplrdsTBd0yoJZRUzF8mTmPdwIjS7I41mB1eDlH4g2VM/ZQbroH8FNUK4vw2nkm7gf2
dxzCy65a886+LlqsRfHhSpwDn7la80EpuK33r0wGgGiKHMf0qwzC22XSOyMtANIYA9Io2OfMP/1c
wpl1jP1SttQvJzWU8tW9dmMcEdulSpYRiOdAVXhqgYpaEtjDfh5Gyq1sXXBJNUffgNLA4Y50w8Fz
CtVFc0Br3YWJ5EOg/Eb5T5cSGvP7mGqAea96qdcLfNQfQxE2MnHYP4U6xnyeRg9uf4mSG47HO9Fa
ex5FeKwdAjX7seZ2nwCcmTIQzzE/gfExeOhUDFRb3RJPnrRoYjaGitX6/FhxH7yARDiMO1amdhCf
TvtBi+zrOK7gBZaphLlCd0gwl3+sEezKsv3+HFt8XRiIPLrzg3UDli4A3ZKKwUZFfzfe6cfRMWWP
nZYeU3MCCiDkfvAzCfvgyahItiUmoQyYvwTfMeAcfBkmsFEA0pizvl1xOTi5inaPpUFp5HP29vSY
uyJ61Qm+41OqDylxGMMDYd0LD3+KjAXE6QzR8x7GjXV7jzi4xuPpCMRwxpqoXnaumJv2csnnWI7k
czdlhtwsum6Od7xKDZUtRpehOOClVvzDGSYCmXtCG4D9MS5MtCZ3YzP8PyktEvQwR9FijztDGfkp
OC+hOykb2FYFzzXWDqHgPrzPoMSXQcdYMkNWJ4pQlqQLa61STCLloPXFFIVOOSeBlJgwn2ZKOJQ3
TLCEQz1Z5sxFJvtHgpHNmpliT/grtgmkG8FdJo5CWsOTw6crgDgHpa7a0kWDVTChIyovJ00CuwLX
HcO6SWHrKT+PL7kA/cfWdGPcuOrft7dqyXq1ePLb5t5U+n3FDIh7u6DVbPo1lXJiGgeaRVt93gqQ
yG9wYhyTOTGQY4bfvG4pm7ZxCmnfwBfCEQ++9wU7qZ4QLv6r9dLxFDctI8WFi+y8iZu3y9Es6y3K
V3zbZskLa+sSyohD6dUVjgwX7QCOCKgLGtgNIpQ7Ti5TSie46zk+TvC/ry/lOo6JD2B/IjB4FBIn
9MDBTjEyitsdUARM+9h+DA8jc2HRWSBzjc3ZB2OI7WP6hv3kTxjS4eGAwrew1YHC0GBrz0BxYgg3
KerpIHnc3OzuyvTjmf9d5HjIRbCToFRR/Nwd5tm0qiO0ObA14cgEmAjBhDx5/VSHSMSlopPP/Ria
LKgW206/VB/umHKkA8tdfoUfEWGQCp0RXujAeCGaG1h1GJtXNCr7LFtASacoTm8xPhXFrGEKg7US
d/q9fBWzO2ZaGp4NgdRfX/fFpJ+J4HfCxxpJmI8cpKenT4DEINJiv9n+Cuh8BHWjJcyn6IVUSFlC
s3sjneUZHD2De+4rk1nNXpVWKsFO/ruO0udST/1kVzBu5H5LdfSpA1oH5RQUqvcYHQaXz7TFc5Ku
SVliOUQqUa+ZCkTptgyflHFPG6ajOGOyG+mIq+lT4eCGH2PBzcGzha1MRhVnIRhYYLLzpjADR4UO
goJJg0ywi09G0Q5uGSVjHjgLjmR+LG0JA5Lq9onPP+1m7uLywoC1YatAFIPtL1xeAHfJ7A4dI1Q4
xYTqQUVgiPaJyktROHQcEj5IkJHRyUCaxYxQgCVnKwySO/PVepSnSJ6w0dGY0Nms7/YyAh8aFZaM
Kw61MiLTm8gfs2N83JLdBfMuDG/Qnf/nQ/JLOVlrLL0pR9mVKIxrKHzkuDHbYFhnFQmjfJgFdEN3
dEjp0E4C32LRI1tsxSX+W40T42qnDW+WBwRicHYr903s5dtsztO5Vui28i3PC5uQCCSQOI8JTkNu
QjksGl/YkYL/+cXmB30Co6g/Ydel7gjKgWgsubwWtmB2Ohdsg+2YNGTry0IrLY5wCfs4xQbAOMHY
hb55smiOUgIGk4BeBlQFHnmBIYsnncwRBHu6VqTUeBGROVk4xK18Dm3pvplpYEPKo415EYD/npZ4
pS9oZwUsGoThbXKJ023iFLgWWcUtttkDTiAFSLCM91r1CNbQNItjmAo5+R8yw448wfr7SXiFwgeg
DMhhLw4V1ogvqF2WzzUIS77lamoHrvpjjW04TX0oRPmW981qxcfH7oPP9fFXetpv3uJ6zvLXH7Y4
MsTfFwcMOAhEQ3Lr7OQDAG1gSzaZy+vv4vQ7sfFPYvbPc6miIAeL/7LvOHg+iTULDh2rxxqAGQGX
jH9mCPxYPD+QdidALXg1Qr2aOOxLpHjxn/b9jE1U85OchYeFe1f7uvZYhJ/VlTLYQenP8MvI8H2W
xzSHT7eR7QltHgPrT08x6grbXHPh/MPRrRITphJMc/XI5obv5V+qnYz3eAMm+7mWo0AluwkUiu+E
KbCFHiwvpcGX6mV1jshScaB3wZXBd1d3i8GXY8b5cCat1R7/kJ+yPr08/p4Ccy8txv7kCCDjE8ky
zeaxC7kiKMJGd5n2c02wOpLhJDJBob4feNcs14pZGVtIZZyWzayM2mOzIeUNx6jlYwetcCn+5DDA
cF/ewFUxXrCxmdGz9X7xXeHHP7BzGh8F7hY0FkG3KhBXDi8HvySD39dbVe10M1xRffKrjzLso3V9
0TctqE8NIYbpIT+XbIsLlkib73K8ev0Jy5Mr2vUKUzsioDz5jy7gPswvqXtArH0GztkC30Lv5Gor
eSVCg2bL9PSZqu4yCrYQKkZ5VTSc1LAd/VI3TT98SPjaKzSKpwMTtmzOuT8vlxqEacTlYT/LFncf
7dhUWTzdbDmmbmS+FBDM/NxODskcQGE+XiFw+l7BF2PSl35GyxxlNha5YvQlKevrlPfo9bTlI4YR
8MVaVwhePPuKg+kqX4KBxg7jxPaQi268157BKfdGa2n5/XnBSb6OKwfqq3JUtrjQjksXSdujOXBV
fpXovk1WzeV1yTG1fWKJyWCJ0Wq8JGN8yrK4VkC+7Hc27vDwrrk5qruPMhCd/WIwVS7N88epnScD
GvhV6XE2gr58J8Dd7q44vvmyI7gUALP6+kXbgOH6+tts2bfjGW5cL0wS4S7LTp45/Ph4rdqThULW
A6A9pPinDfmbEWNNDUDymtOhfGeKBpNjMIxp4OfDvCpXEhbW8SE9EKE4rciAuUGsgLrNXFjdZHus
cQgl4bsmw4Dnfhz0BPQw0+drhq4BfPYzy9b0XKvG16gcfkTY0Rb6mrkA6jDEPDCTh+4PI0oI03VG
tD2TYfwkbnDTYIww/fnOB1YN7uPIkRQnrS3hAVPOyMLEa5blcbi8xQX5M8D7Ezt6SI9wlKZ3IusH
YqsCSwSUWcIIamQTSciLs6deWr4D3lb4DBCsLFXeUDG8+WOz7KkEOUhPLDRQJStvAyD4FSmgJsR1
PDZCPDDgwvFCqCq5FKULmwz/Tvs0sRP819/+aP5cVVtqzT1w+AcfBK+KvbsQaaChwpSZ4WPV/ea/
FWUBZt44n55cwG2mWk0oEFU+mtcbMhTXCDWwOSGrHgdkD7+X5ehWBQVQ3M97oejuC1tvyFWa+d4R
GKh5UImoDNBIMBY2qMS+9l/8tSaH4gIeDim+f0RxNcUTt5Gd7gMSh6hgILHfkbK3B+GXQcUJCY/H
3GBCci/S3jFkvHJeraqAdBRTW/Dcgt7f3dEcbtridwiveazIjwSAICAMB8rK6s85ni0LwDystHDf
+xmMjViOY5711yzzoeKHCF2/Ueqnm/YPpQV+yGeeCdHJYA2JziOCjWjf4ekaONuExVTYVAi+3fHl
wYBuzePAzely84SBqmbpCTDhfEQKLJ4gEFMxwsJcg9y0t12iXuNioiorSAk+RcVSstu/ZFFxDlTn
IqzDFE5pauNmRdpuKDowG5wKXz6grMxsMuxuiJjFaNLA+5xmHgTZggc0+eU5M2ms/QpCNPCGQW0m
Lw94fA3UIuQntfXx326+/yXxE62psHgT8LGSuVaEnReLGK9SsGZIG6qlr3pwa/eDyOk1g5djJ0cY
s3Bx2+j0o2becCBm3gBAb6QdU6pFHeJvtf3sBwOSGr8apqg/CXX/E5aLRXM5+st+xzPeiwUfDYuj
7j+PQ8Yysxt4VNUNvUfQzbINzwzkNig/PojBc9fuCMz1igtcJ3OyGv9Utqb4kMloMSV3oUQPlxI/
hf8J+ath+Jav++0HDi1E2vpS4aWrUb8y3jfvgqdQU+GdwNcYB9CNbem7ZETV7H97yJ+ogxmipxPY
DAgsCI1jBbAgmtKKRzgKM7EdGIaMmzmK2l1CqQil+O29Iz02MTWQIVr9Uh+QB4pw6K9720kM24hV
7/LF6afeSKAiWGt3SIo4EmDpD6714p5p12FiDZqk1+Ep4qcCT/PjCbD8Rz4BI+l5skxmL09mU7iI
F/rCEkIGsEtp0QRypjDrut9gmE0EtFIwdVb3o8LG61RzApjfc8Zd/QPHZEP/e0c1sZN0p5KGzwIz
zneKWqa6cQOQsAmdf9ft9/wtG/K0CtRdu3gTN/RbJIQv2LSVrw3mv3AKYYRB/KrMNVzMS+m+Dr19
jVdPL5/1q96ccCJtsYc1ix/dHoLlzRLSIY11AL1yoZi12U7zG7WuGsmbyuYB26jnO3MIM43dB4Gd
7pA3wJxBm3WooxqLlmxfen0AVQpmMSaMDkushH1g6LZuij6ccmzyo2xLIiE9abWvcMKBohr7tCth
4dcOzTaxFt/oJU0FylBEc9tsmk37NVAef0C1fqEVAAYoEEtjgtncCCHCpBk6WzbNj8UxWSZLLaz2
1NJpZ6bUjww9iKzWpwWQ+cih/0tvLc8McwSczI1yCSgIngnSkB7fe4W21f9OaxfbS7z6R2PDkXeP
q5C4ddRCf+XOLkirKvBAgIxFdAi0P6AMcfhVj8H60upur22z7f0T9grLojcLrLkHQo6OJSDyHGJq
iTOSZu9f7e/9C35WHQa/1xPNy+3LAG8vXKSS7FUsHhx9T0RTJDligHwJ8Y7yB4qmBdk0Beq/g9AN
BgczFU73gE8HUNoQDM/9BF6DW8/p+FG1s4S0wUdW53L/lps4KhaZV60p5YGkkZbr+RBEhboED4ax
3V4ey2LVLd6bNy9JWYjzBYUWqbXguR/kPv9vRPLzXgMOUMEDPLxGZE7Rs8WYL4BR/YdvAVdQtXxN
IGsCDAjIVJwRrDZAaNJQ7v73ejo+/LFZQ2gJuHXwoeBBMQ9kRGIRQpQDyMcB7ULKSN0rBndeZMe4
fK3bUDxraEU4tshisB6z+mWeALvZYiRkP2+/wuo2PWq+HsUrjKenhNMZj40YoJqF8MlaeE0nG9jO
86+THBBL/YhQh53TDm/7zYiK2QZtzL0yzCkwRTjxQz5e2szeM2H9Rv3KVNV6rBvmRAcylzTztcuj
O3a4ZC7hRgG8wBp6ySA8xinIz/KKwTXk2t6SZvpFHO4H15o0zMeSX9FvHr8ogR1Q9t5EeQ4Yw3xg
2hHJxYqbKrsiesgIjkZTOkygSX0GfNOUwzRCJuR8Le3fnnAufnATLu2erXoL+ui/Il5ubGfTyfR1
kwgkQ7iFpGzyQ+we7IRfhnK0KF+r2WF6wnwXCFH7SyQD37TlgEmmDm+lYr8J1dSYOJOZxh60v/MH
3tPjjtjKrVp3t8n+FeiJTbriDn1UbSh/qtN7OcrLeRF8cEc2JzOdPsD7b2ZskR017ffpimiz4Qat
ii046Ahp6LGeT6Zfv/WziDFz9iBrMV/1Q//KoxUH92XOYAL1VND6CS68a5ght+JWz0vn7eOA/twA
gE2b7XMQskym6fTRBqNZ5zL20uhIdUd6BYwHaPfLNR+7aK2OltGLbeYwQzja3clJ5CKTi97RLxZJ
KOMHmPCsQB+3CTkOdBjsGolxJhqXOQiDcqiZ/EcPNrc9xA9Gy9mHuaeDefOw5kpngrJtlms/rwhO
D8W4GU8JBDvHNXL7nOQMxNvrxpZNyAILwd7AMwIMVsJs/t3XbrMgIHJs1y5VownK4JLmtgcvo636
j+CBNRdbDag5tT9sMfWCWX1F1I20/hBsRbXJYMskyJXNTPJOvZUFQ3qq306FaOTBUiZnpJ4z5Npk
HtqhQf6TrPGNAA4BAgd4QI/KHBCg471P1kwJSIRjE+xpbcL7QftDHGR/EJ+dwiHuK54VPyIeTlMd
fwqBfCBxO/JOg79Lu+/30p7Jx3NdrmUbAxNfX2KnOKS0PULmlPPRBRNqJqVDPlw7fVjxgAcjIZSm
6tcCNS/m6VxaFNf7/nGRD9l84Fezt1XEsBULhgtE1fwkfMbCFfDthk3tKNDECYyDCN5OvwytgFat
JCSMMwlbX4cuSWraPt+OEI9sW0/FRiJdPa0iIkz4vmYg109HHr4PZrwVQ92+O8UKZRZQ6G+9mjCi
eXvM/O48/Ttxru6LzK0BlDrMkL0PnWTvjTM3eywIb5GR+OPqEgEYamw5QFBrngfSeKPOFtZfRozP
ZWZPoKIaRZAGwCF3R3fem+Ys/dQ7QEPuNQEHM5Hy+O/DHqDgOGgy4WH6p5vyFgNnZRn3vgzUVWGd
ZpQCNNIytbXe4/EGIQLdIlcT/jLIBCcVc7eJjVDUn3i5FMSLyfrhl/7bbxZ9hSu4JVLSrWGScoEH
P844ovfAAtVjSlM6pC0PgmG4KUZO0DHzm47xvAYQPKScG0nDoXP/+cIPuybXTLdjxaoOGMxwAXPO
jB44c8U2OmH7gBLIETLnYGg0Ew749HmoeCPl7H4KFHyf5wmeyy5EYuVY/I2uuLucY+8VaDs2ccKK
EUI+HPH2WbxD6KAkEbvaXLqC9WO+nS9aBwXhOIC4jWAVKjrVy+6JHT4S2k2JJRIIAm2OcV+OOf4D
+JcgGRRMbh68bsICJpCPQs/E/cTrN81gzMKGHnPIgunBHoWZSkZz7sa2ZD39pz+2oTG81/Ltsf5O
1ahwgRG+s5aAwgf3kTV5p34HTWOobQlXSPDjrWjLw9GdssY4paQ3GdhMdhbtEstDv/UETuxihRk3
yQUrduNnmJ0zZaoT89C4RYTxtgWaCwSEn5RLHfn3DgsTMNbBUThu/XcoWTEVHEQdyRxAzKd1Q9Ju
0txawk0Mx5hGEZxJ7PuicJnPWOkM0J7GSZg3zpe91kA/4HD6ruoDBB4bUM0fd1RuKK8p/njiTodK
w9T9NBOzi577chrmBQxbyUs7D3xlYH54SE1ggQ61i3BR9+qFkVq8So+cBxTxUEiuhB8zh7JIDNzW
t9MQCL3kyCwvrPfovYZukLP5ZYEOS5t9a4DqmTVQD5IjWQA/0KxdR2AOwNG/wgWf+t7SaFHYHce7
kXGTghuLy4E/Mqe445f8Nw0vtixuEMZQI2LrhMqdgQuSEXhuPPeZmazZK/v9iFoTpKDhhP7wTHEG
p0cqovr4WJ8O6kJaqFuN5IgZoqloFEAzP2pWPL+2WPQZJHcX/FJvNM3dEt4DjHW7IDnFyI/KH2XS
ph8+2P33wyf609e54jwOX4RhX2cMUSBzcV134FsS/xX77HjYk4EScA13jFaA4sGcuUiFNPhzw1hS
QD2JnXqwvT3HYWqDzS1Fh+xvPljF2J6qkVWrHUb7TLFEal+zvAgR5wnjQkdYxKuOke0qC5QQwTqt
wfLlQn1B76aag96r9t+7tz2m2u9Qwj0j6ne6/u3Y04Nqh2KVWot2kzNxk86HjfuL+XJIWDo7J7Mt
g5RxgiyHGFZmnOiVdSPZaK7MiSZxG81QcnVTCYcfZMo/GeJGEydlkiO5qqtcB8MECW/nzgHBjgT7
YSk3PYVE8WJyF3Q/xY/8+x06aP5G/pr8lXwmBIgWw6dqhCWE0f5MsQR2n8w+7eLeYPHA0eNUI6Bg
SDEdXHkYzAWdy7y8hblxskRfZ3f7UjMV5lVbJ4v4F6S0DoFhuhnFYQCDh+2OpXCBSvbGQXgz2jIF
iVOD0+8OiRyRDe3qlm7BaJelQ5+/Z+gaxquJd//Rp891jMvZZBHbF9HEuIJyBrAMYpDGO4UM4DDo
W7zO4lZuZ9Xyubyv2z2JFXBbqjWcGZ5A/+3hp28VY4OJYD1TltlsvOlBQNAxcwtB+WNDXaAuoJiH
3tTIC41Xf1jqVOahGIiSxKrk1P158Nad76XdQykJe9FExUjzAzJZzWMnxjaB+bwxeGcnzCSkRbql
rkc16qXz0ywBsqRVO83kUI+KbTEQ14dCkcLxMJwzC9lsZQ7flFuMLNCVce14nltSJfRFfkvnYlja
EnYgL8rXXyAc5zwkFxI8xqLSHLAUJh/r3K/93i5IqYOGx4JFgYC/DZXD/D2sOlMk2p7Rg1tGHUS4
d4BTHx7rY2/bESDunN4oN0FF+N8o9YnKov2r4InDbwhGLsYZCkO+63PHOJukhQ9+8e/SuleO8HIa
smgIJM1nn6dTYkWHNv+J/99x/LbSW7E9WVzoR3vTDv85ajDWmEhzcPAov8x5TEzu0xmCdvPtfX1f
0wxYug1vEfqE93JLh1CE2F6ijMUp7ORSZqyeyyfLXybIFyt+ZYeExMaMa96vxqHmfz0Gr4xqcTDn
5NYlM4skC0E1fDSBhYIRi81RRcp22GKxMNok13xFD5W5o0iaj5e11f0IPfEuZpKYWoqtDFlCJkIg
5lX3C9EwFsmqUzR788xVqUtBNvkU1Zp2WvIodaYYGf6qC5IW2HJoWET7lNsdyz01sY+KGQNGVF5m
SALk72uGk8kTNS3+U73JzIBHZOD10ZESi/vApIvnZdh+x74UVXslTH5OPP9zmhhSZelUWYsLuEHN
CrAfshksV1wPC0oYDZ0qThq0NEz4tR0pO93wPj8u87rs/y+8XxhK48VoPEKIaPDjOPmQyZOqYcHH
2iVnNfpe3p7KCAXupb2Xf+M5AzqbcBfOHrRFPKekMHBGNk45ZeIFDsFDtnhO5eXJ6w4ndadScd55
ZcZuK44uoyPBvKa2rF2qWCP1OsTyTMe4Obx5ciroAGj03yHTKZC98k4uX7YrdnhmBA+LN37Hdm5C
kQxZ0GJOPm/Nb0CqIjN4fs3wAs8QtQFTWxMONOU7vS5PCWcigwQP/qd+HohWFzY9p8EMQvzD5QFv
QGKBQoKJf7oddQa3Ci8V632B18D1hCZsDoulD/qAz4haEizGru/W+EBlNzQhdOsUO+xxmNYlfCz0
CBxjuXltoSueIJ+NeTdEuhnJQN5UnQuFFMrMxMKEjbJjeJzG28ks5SuoGQMqNOwrVzxePbDvr6kt
O3Yv1C3G8PrigWkNV384/RnVD/cbkz0EUBxlKU7+yrL2210eVsbIRNPMwIHZOjrPYgOuyi8mIIzb
rAYjszzHeDPyLbSldO7Z4H7Il3xHAxB6n0q7lkdiWHpZUJgKM1cHCTPMV9AtXpI2HNr/EuLiBDYA
rI+PXVPIm92O4TebdLcDoeBifFkcVHI+TPktdV8JsHuceO81/o/gjMaIxgs3LwxYhiNheD3mS5zQ
kNvM+EazNnyqgaIysCQxRfKHj87Jzm2lvVjDZ2B2y+WfTvYjeszczfmuzITtzMf48m+sgEbCFMAJ
/BxPClODzce4wy55R8mJFX1HbGV1Ea1RxLJBQ0clwktqM9dA7kAsqbpj4j9yH1M2GLACZQZaAHp0
BOViV4MVivchNiMu4P1yZujmDV71BtE4OcBwcv3IrZ1QM9o/d2aEo+jpzVzd7Rj9wXWRuPzKWjau
kCwEDx6kQIR9/Z4V0MONY/Z2csGH2/a4YrsKJe+BFFeyJntuFGVIs0wDOH6l5W/0SDDlcKAkJ87m
5fqo1t2Qt2S3NlqN/gxbAMWMMUNHfGuN2yjau5W9h98EZdoIG5kPMbrcmQVBAKIVGzOoZqsyqu9/
6jNVP9amI56w6FaYvsP8Y7r0Of396EZhzLDSjN1ZZQ++2Xbyf4LJtldZs1mpLfTzDWkAyD7NP0t4
4BQa8+w8n1Mosm58gYvfB+wRFR4iEOc9Xspi/M/NZJt5IGOeoCrzhzfEm3yxSuCCstzy4U1u+j1A
ZGcPVEAALx4O5XC702IgKDfby4BQjMYX0L15dPJDCN97Y9aS1MynBkVv+IIaZRGw0Rh/iIc/RjUP
xsaioeCrnXaL0gLIu5pjvIfYDD05eDpTg4CSGbnS+bU5k8dGnEUBH3DtbZmM1BQIn2A0ZyYFy8A8
w2QZMPMF2ql7RF7J3qZxUO3Y3gh7CcvMW+bygF/3CtLiH9pDelcGW6Wxv7pXnwIMJqYVYaLmfgP7
W7jblsSFRdaai2EzcDntYDmBxoyAUwlKP/SyeWGpQb9nhWwkCiEWCO1sKd8mY9vpQMFNOrVI8RWM
OY0bt7NvFqoHPGNQYB8dOrsLlxUDVCP6LEN6ElIu1hhf3m7P/U21r43T/MxEHbEPhDj9t3nOqmmZ
LifYX2No3NlQdchZxbbEwI9RMuFUUU1Yd8HVcC2DezUgC6cDDjAvnhQrpat8/iPpvJZUR7Io+kVE
AAIEr5lKeY9AwAsBhfcIhPv6Xnk7ZmKi+07dKkpKc84+21gvzU+mTnHgO8DV0SAs/kCggZprTi8y
xzPRLOGMUKf+rBm+nW1rIHo+5iG2bbAbyFXqPabN2u017f18retJmXMqi5xtiP5S8ivtfbgYcA23
nbjCgkL/yyXhBcBIgfm02xdGj2xIgprb7rzY9e09mlqOb7hPTR0mD+f7KtdUbSCtNb1Oz9d5SQU4
ZPDY+c3fZNAUxtze77Mlkwz4GWwPWB+mep2iM0z6l3eWa7YUCCfU92B9RGPv7H7WGnV+KKcH96eO
UV48nGIrPgSy7Rj3Ood7me+xosOqE/tOL5nZsJYnSQJLus2lvZxdinuO5xf9szbq5I8Jrtcb90fj
gl7pwAn0xvCa6j6ZIR6PDOvF0S+6FH1dSrckMQLYj6J4cQduGe5vM6J+4HUP5NkF2IcnY7gc4sVy
VhWzi+aIG/YMMW7YxaZp1qp9jvBw2SKUGiqPTLYgreIe84n6srvPiTDxYOQxRuxajSUM508xKJOW
RRuGZuyFh7pc0kSR6HZXCdiaGCBVkTNM03gT6gsYR2jjQM4SaD1cHS1hQ4m1LysDCidL9sgjOwXd
F0k8+NLWusxiNKk/YcsC933gCRe1KSXBecXso8/U+CoC1OtnMbkv8MtqJYDPeukPtFvpv1/vnP/m
gBEDjB9wFkqSS8r/T6/EhdZpqMnB0waOFbErliluGD0pOA1YtwKQ0OnhiGE/iXlZRDs4ffH94vz7
PFd+wuzyZPHezvbLg/aP91nJcObC7wPWzfOkPfeuYkYY4Meiq9s/7RkWYi0smy2US9gZk7L4IBB9
tsR6SxV6xlRo5hWV3lrbNlNxkHNH281jOeycj9Vo+B2fz2O6tTKWjgm7FM/svYkAvKJdDE0nVihb
dQduMRBAwP5C6iCe8pX7v55YjFjiqMuAmHVAAciiGiFJHMR9CPg9scWCfFydhrgymW/CBMcw4zSl
yg/7WphnlXBjPnI6H+Co0a+deP4pUQ2WJrL1PtdkBxEB+ViVfT3ZoGwwipDhDHzfwDSIn4Vei8lw
evbeLevNf+K4jTbOUQCmZRleYGII/IfSjvdnRCk6VETNnHG+Q1i05LtjFBr+VQNrUIUQsuAGwSqX
Z0cXZU0cz8ST0DMd9k07TJdIeTSIth5w+ubM9KvnPaYodfwaVsdTzW2ahdkgbqd3rH7pYTDhs49p
b9JMzPyJUV9p5Hy9vHrH9KPHdPK5vJXz8FaaMS5CPQuWhC7CTG4/wH06Hg8C3+sOyLSd6Ya/xiQK
NaD7XCK7OZQHIlNf0Xc1wDL1H/WaYQml8js+NqVGU9Nncku2WcVfz+pRS3DeXh0MdbxuCRF+1ktB
5XvoVZrscJg5UEExBopv3vtsQeG5wd4qML3Fxw32uMnQuUDa3llQxfQWnREXBPqXztHqa3YeYjbn
q9vUN7UKqXYSeJlRgIGcfW/TUlCePZj1wHATTVPRqfFwaP4h+U2f+DViOol/X95OD2UHDymaHJh6
2B5tsF8hEfU1RMoWfVya3YoBKo0n8WGdyXMzGEHjAiaDlgNaXDBP5DDnwXOX6+FIY8nRAJjnwtTK
aUw7KKoaKkXyQOlL9unfeet8J8eHy6DcapVw7lRLDgkhhdxQxQPnMjZnzeGWaHfonjR7Q3iWh7j9
R4A8lil30sS2IXwxOK9k4tr3ya58pzVzWFBgVanmpJd0Z41xn3p7Tb64D/rnDBSwf1cZGavbxIQG
53LQJX+7ao2PaY0u40yPfk1f+R61/cMyKfiglaGZJlZ2aFC9MD9IzPUO5Q0Q/QN3zee4/bdb3L/2
oa/9dboO2dK2OcBzh6XOmiXRFPl6N0NGiwcmCpS/HUZ7X3lkOjzI5va/Jgyo3GvFJMlgiTKQXEPo
ly5lu4A++fijtx087f1gp1ml8NGvUFYPlkHYaq3Z9FeqJ60Fyw4tcF0a6wHWEQEcTuMTsvbmKaRS
XKJvlfNd7/uqcRYY2EMeIHCAF40znHrRx7TV9+v8Gvgn7kHpqAy+PkoXc3m4W9WQNoBhBXX6QOrp
2Y04agFk3m9nGnveuh2/k8Ht0u57DReTgtefcY1aSRdgj2VPuZBcY+asHvPFufPxLsyRf/Z5/PnD
+W9nfWhDcuRP9JftyXfWXPw8nWHLfOQ1vOH9nw9AWp+ZVkeMuIBuuwBZQ2dsgKFcHHwayCPAsR7E
HsLbd7HF/OuOcx3j8tFuwhTl/bFeq4qUzjUXzea8IKZ0OgjbcSc6jtv+L+yPX4zk4CVrHmo3hgQM
mcnmcCifAW5axe9KFnPwobu/idbOrgy3U0e7rnPpIF3hv3NUF4juOC/AF3ZL3tFpCWWXjGPUgpwr
+Hj332JrIBG12QT90Iz7q1+vwBOlpf2H/h2HV0CRlwVNfLfp7WIQDMDQ1q2EjN38OJ3pq6QsGuSV
u20IIwMjMjOIUKuHDTyM+87oDPWGxmhgw/ulcd0zyOB824s2LXHYZWoO/o6wLTbwLUMrxKZZ8pUt
uHPUUy+bwTkHAqc5dk3uwVC1w1jK4NNTPt0sXnyL+jw8dnxW8IhhGm5nVfyluF1BZN20N8yWcaEg
JVeR2x7PYBl25NyffZmoWMkPVR9GW3Q7dMHWEua9/gAMOXSVNjuCUgKfHJh4fSNaSnQ6H4F7WzXU
hGXWALKYNSmvWFWxrv/xl11KZVjCzPnJQdh6jE018tu8i+WXvn5KeUUb3z+6nMKV133gQX7Dh3SA
msOrlUlxQAGxU+c6/Kr3gmmuLK5rqvDG8pYUV+SDzm6uKnrFcs1cCw0AHQyl5FPf3y0+DmgOPxC6
q/OeaWWh/g8ld/h7aDmr8Y2aYAu/PBTTz2batg1/WjZGDG7uk5OIF1d79OEMxbSQEIi6FTbNRQfP
RSiUc+n8NcZ/7GWUEMgg1wdLa37pzuMe4iTJPn9x4yBYp8Pb1WkOW4V5mpe8VsnZp3w+Yd7e4a1y
5ALd9ahxknueDARDUI0eU6wDl/ybC3/XBSOmq0woN70CxWWf7oUCxQyMctmT0W2nOrzU7k7NLm9n
G1wwWwEUaXAv0tWBDwCagRO4TRyLplj//w8I6Q4zf9Ctcz7JnKYJdJ65MxQ4eYPR6l8pfq83Kl0K
rHrcw7eMKe4OVBxehe5nmng2hyBCDksisPWwd9Z2xhX4u1pthxnEEyyeNjrda3yzgi5j4Ke1Betl
EVPf8XtGvcXPasoPx3je3TqUbsXOZq8i9euAc5ypLnHm0mNCIrdEZ0zFXcAuqJ0C+1gW6M1CC3JW
Z3cJFUF6jOTpoUy1l93IiHCYp6LOgS94vvjuI8mmHQt4QzXvAc/svApSwmPP+6Bi6oTpoVZj2cv+
HtyERiGZ6Yy/2exVoGhbdhaXFVMd7DUNkTRKzHjJWQBGHUI9Ad++eKdGUF/Dbweo1+EQaWDOxA5i
zAi4pdfiTY8YGpJJ9pvutdRN+Poc0Yc7NNs0Dd9YN1RO23tpdRfqaFpsqBAw8kWe/6E0foEVMQ1G
VLvly0FVVfsCH4VhC4GF0DLAxiD4YK97gYgun/jHf9T9A/HcZQ0del6dAysMBKuPxgHfEYpy2ryf
zlltK8ppanCtm/XB852X72wLakDwIdYFqnXCPnTWB6/GsBC46hcBDqIBWqxN4x+c2ry2T0G6bvDV
GjcR77SE8hcqTRwHw2WH5PScZ5//yZ050FoYI8lAuzyNv6AEU0ZqJjjtIndqgDF6E/mIiuXHa+lW
FW4D05MRnZvPxLRA1I4txhSlOZ9Ph2LceZA0t7zis+Mx+niI5QDA6jNsFVsTm2q3h9/PQSSDZdKC
ngQh/GJrI+KHhVVTU94+6eljI1Bev4bvc5qYS/zX9eS6e/Wab4YMQJy4NAetQPeq71FxuXCAwQBv
ubYA6qAuUD5KANFetl9pF4tw3NfaFYkkN9nuRfC0XVIr6LI/Hm4zR0P1myFetedT3hiEPpmg1McU
RNg9D/zrtWhSVnWztzbYnnMxo5yz2sOXj7mM/cHbGmAYa2TtsnfDljU0JW+hveq3nFnlJZxm+kTR
aA2e3RewSzo5HBsYIEUHbegETQdskUl/1eK4EfBjkKdo0Ahd3T6sLJ1oQk04iWb2bdpirr+gMgZv
itAVv4Y4h0F7/1ncSx05G0yaGxbFkcke/gUVcfe9j3cC87WOMy5YTt2XXr8tKF062FzfDxB/wBQL
wGr9ov4dxRR49XQLqtZUZAXbNovlgf39SzjwIA42CgfJ0J4u05y07MklnMweQuNj637heaz8G73d
+EbTow9QLJX/pVmMzqrYdkTevLEwzPhU/tV/Kdd06r1K2nf6Fc5NOn3mFdVWOGHs910Zc86b0uFK
4XTg0F4f7NzIOXmYNpcf4XlnlQA0OHewt8uCjS3Jx8ZBjDrSP5V9Q9zfGsSA96FRBs5cbxuma/58
x4eiEOK6wr12lHPOPljWylvrr2DbEHKCiUGj+gduLk2XXyzH3Z/CK2eTIUGzHVBM5hEcCZoe9Kai
k+1pPf1ley/8bZQoKWPCZvIUKXALu4KcCw9klMxmXNX8qQADLfSxByqWO61sG4ZnrzzKtSbGsSEd
NQ1TnqnnAaOSQg5e7THpYeLCb6OvelTw4B6B5wglpA9j846fzXHIqleSxjQ2pI+1aNAqPY7g3PMO
TAH4bn97ryQYbYFiWKrXbDDGMgZqqayXJ7mR7kipQRZvZYyOS2w9Pn3+DwsSXt4RQl0LMk8fFhjr
4pEy5yTIzsq9aghJQuy5cWQBsC84x1kHpruECqPydTdeF6wvjrrvBul9UjTinPuD5881w19Drcvh
tyy4+4Bwy9MCMHC93vPrASG1veawVKdYpXyEpWHxq+OdsLM9xgYl9GRD+dM6jEM898WfaE7K2n6E
6Ul/ETfNziqKO5kkHHG9gibmMQV55JRiTRRJfrK8PA2Vv9FGl/GAMyKOpywrvS04s6JCeG2vfFig
1Q71MAwIaAu5R1Wvr4DLUq8pxnTdcPlee/nfx6fzdeIFdsNKOCmnoK7JElJ7wK85pvRsybmHTsv5
owg9y84UlkH5tumJp/FnQcPojrbTvgg9kOIDQpExNJPwfpZ8R7+llHLW+qzWM9dWlirewb9wwI3G
ZJXIr1G+VrBuL4sYTFdaruGNh/JsxWEjMr6c612yLp6bvpi2Ld/dWCiHjmLVnXaj8IpPw+DIpkOA
Zo3Olqv/skVs8D1UPxW7rvVJsvjNnmyN/C+ZDdUIc6LggvlWs8Qr6bfGnkkSGQE3nXW795p/9UmG
OUsVu9PYozb0WC0s1fj0E4AqrCLnk5ViOvClyKm3NWWI6odMJTYmda3P9I9/5YEpvWPiOlEsyCde
pUr5F9+fhtAAegbzIzNPj4BV6R+78ibClAGEjq25ZgVEALacKdX0EDzlsB1stkPJAt8XU7/ncrRs
Cwdis3Y+oRmEg8A7uQUsZ+A3CpPSA6osPzIMYxZ7ax3yuxRM2pkZUSgyfaN2PdhifQlSZuwgNJUy
ZtSUEedTe/UnYNgzf53yWxOOzpGdsGZZ34YjnIKT9pVqGm59h6eUc/cKtXh705AdivlqwqBBgIz7
LEvlOKxWz24rTzjvCUWpx96eskq8VmF7+Z5HJJ857xaKhGP4sXItElnG42rSl0Gm8ABmLiGmI6KH
OSE2DD2GJFKKEQ7dqCmIW2xJJVJRFB2ZgEWyqguHG2BuFa+d4HzEoyPnQ3nPZZ7uOKHykiXKY6U8
yGK/u1DhPFRiPukjz00RwzAtkNZRjANCZ1z5A1kbbofDIaImsrMrLTsh18tFjE2WUmTYNDMJcNzZ
2mQBCVFWYA2vVtzei/jJOWSo7QR/qSe7ox2O3Kx/RaWyycaTS7Gn97N23tUeuhVVcjDD+0I8Fo/4
K1j1+mesiIaOHtAx4528xxTTZzbWXszooF9i9s6J97KXMPfcek3KUfSV0RnEFMQ5+KQHpw7ksCl6
rv8cEZe+6eWkCVXr15qP5++tClWS5Ldd6N/1nWXQtXKi8/D1zy8jMjFB2zGvamoTsXgkXeu+dN3Y
R8K80I9HWyhbWANv5S1efBy52QRnE/MqgzTrpuTuj7p8zTymZD/avsG7GrFsySyPq8x3UVgLY4WI
Axq1JXnzOsQJaaae3/Ks5HD4XZ6cOa2zWg0OQm7mMaqRbMO2KX8+q/rvVhJfacfySS6zDWz/ENnq
FLnDflk5hBpPd/7mbPuvuMZr9zXz97bbjxE1HCB3CpBLjpeMNN0givrObPZewFmf/OzACob9YPSe
Cx9TOjeoxSSocVAikyjCbGQUN0PfsoL2jKQ20zJXb+ESNEOiBu32UW6CTny+qTH5bJN5NGmT5Pwv
xMl1T2iBfJ2M69eJiz5tyCEzyGTcGslzkrmrOy9/gv2X+DpjTGnxjpPDitkg6O5WHlNlOlRnkMQT
oILSzEKsiLUjG1j/ZiH1ntBp6LyVKbNncRqXUFXRPkYMjfRktTEGhI0xZQLb6osSbQ4Nth0qHh2f
KYNmDbrOeM37TL4+yjeZ7Ukt4Uph2eqRNA4AjFFxVyhfauHL7C2u5cnZVI7/jLFznjJHfG0G+MdN
W1+h2DyrOzWh+KQZKT2uRBt1+cOlFzAf5BxHm52cRN0/8H07wa/DtQ8JIgOHIUz0Vk0ZtLPPHyIU
13XPlqSgjznNkboF+xLUSn31cOHjFi1rZnWtFaFDQfAF7Y9o/aOglhl/lB3kJIhI+5tFVuMixiYP
T6LcWtTq/UsaW74JfeU1ptlUeHWfF/AC7TE+2azKngqQUOuks0mT+6yW433TIYnP/xbDYQbcg8vt
lzdFHlSXHWvYEcY048uf4ZHSzYveoNAbVrPhF5tQIhiPmFQh8eCgCRVNJ/m4jYM4Oe64llZw1eMR
kJvCjqJ5ZsKdWGWDlIDamqi2Hrt5nsGYY7gx0yaO8jtm+r9Tk/EAkrpsg/qxQLPNjsx0bI4EvsfS
HVirngKmV4RWeV8Qtp+eSFQFk4x0CyynBxexMTEFAyDsnnC5Fw9/fJCrgZfRUU9Iu3HgVM26ghAs
ls/mvhk3bCu7RBk5ASyUyXvztLCJce9BRjRi02V7NmGfrBvWmwSy9rJ1F77fHf/UtJFN6Sd2kruF
mQMDorB8AfrmTp+ipWMxfO7VJARTIur8QUfE19SXu4zXrnhiBNTzFccQhMebXvBBECPJnrj5o/PQ
b/jPnNjmFeCiO44AYit4gmo+V0/ro6t2EmvYU8242wv76rp8ix0CGhjloka1QizbZ33n/dGwMOoN
hocD8+QdLvjjwTYjSAWpq0SzRVja15LAvDgP+75i6lE2E8fRUYlg6KjpiktQthxFggHYD7SHEbNF
QsD1/7c+BQw22BwUU9PRZ81DCFM1cOKRMdLOjJp/Jl3SgWNBCfX3pHJhkaAgZpYtpTtuPSUZZ8Mh
jqPQuyL3QMatPewsJRY0Ta69prW44nIt7yt0e8yd2KQ7Ph92kTXRApfFiQARTMu9i+pjVQVqch+O
zDF4eni3iMk2hFOqXR7PgwXaNwt7of+vgzrIAFbFGJetk4iaepugnIj5pzNPlVVvBy5Xyn1K1tg6
y4hCnH3HLXAaa7zixJj1mmL0SEisH7eGtW+I7Ltsug9Oxz+dtM0lidedTpVrl8MRDjYx6kopiZdw
M0N0osoyhy1AhD+IaU11e8us0ZWtN7pfBLcbYoi7IBDQOfJ6mTHU71rvoxzuk0Z6Zrsdtt4GcN7d
YEnNnvgxZuJERIu7aaTu6DfqlOhuJpVYVP7owUhCmGO/BgGY/mCnqOPqHfa1Ld30a3UmUx4z2XpX
rotrOkcbHh/EaHNzXL9nE532Gt/DMjyGJ8Hejsne42r9Buhq4537tabTfnIZP5UZXYTgfkIxRmX6
oOyT3Hsm/gF2Rqy69FV67SehX8XUxTkdRWpEZYglPNHQl4hsOFyufL1JcHdSoB5fy+ds/eJqDvzl
HKIh+l5dqP9k2aJ3kaGaKipfX8Xl39rM13qWVXLkU24eKCWy9u7/n8sK6/qOgiCQM9U2aUvUqIcj
NHXCwX2aVMCsht2MJ9dfchnKuMFKhv/nU5fTNlGFMZgsqSFGN8Hv1hiV1PhvS7OfuDc/s0UMXwOf
UXeTNQruQ460N4dh0x21ubIMTKFpHm/jWLVSl6XACh/eWb2oZy0Vhx8+P3+6T94YdP/eYnUbbYZ9
ujqEh1dul99RLOJ9ighUliWZds502rS4yoZEz49k+HdTXs7NaacYBZ54V/6Nh7a3OXUJjEcKK8jD
o+jh3Amd9zQPpy3JXQ/LSVJyrkhWJ9g7c3nO5aGjM75xSQ3VJcB6js6lJXL69g8d7ONOnSv+QlWR
8ZjxI5jCnqhrCCw3rewdfEVW4wBXkgPLMyQABdt0qhSMtrPWNHhzt8rjKTIMUZebzfBIQiN3PgDn
lSaWs1/HAa0GBAfx1zZYRdZPscF1nXOaNBYqCNcKmvKtNFR6FRNuqQPSI/5DZfLg4pSEOIziA+xL
AcNlAELLCVYXBiWr1X7JoTtcre5qgoOmH5GgzMw+xjLoDYI6OXlvGi8ApAXUWOVz8a4GBUKtAX/6
dfVbxxmwB9dt8Yn9c7LJqNO5Pgdi8va5Vh6wQ+Fa2TgChBnP2+/YvcmIHT6ULJA85rfsI4hOt8lq
BYA7OZxl8ixmfSd6cOtWFB/UPzV5kNQP+klUfw27rzi/UcmTNzTcUndSdZLG0aX0j4Hs4sXZGukz
cvj1cPxFSQ1BVpF8eHM2XLLcDcz0q5YVvKYBW4oNgpqZAbX4jfCjoONbnZy+GgdUKBx5s4+3jA4F
TBkfFoaXbYYcvZr0DjuP6eCjoKIntXOT8Q7GFLoHImOffPmpgOfxtK/BSleq2Pos75zfVBQQlFhs
V4+RJyXAdLtaNENJ5fLvbflRh/u9zwckQqfF5RvdrAwD3edHuPi2D1IcAaTZTW/rxpSl+3Kk+igW
7hN4SR8tfpMfstqWVCLRdWGKcZ833BX7JWclclqracXmopIX1mfTraKj1dQb7SY3xNdsxUYdMjqa
IdkbRGZy59ytcV9ZmxGul4iVQa/aYvEbw5gaEj35Djjl+nlnpqXX+9Xl5BNAlIPQHP/8lgQ75Kq1
9tLM5uKZPckJfZevj9NF5nlXBibDDM7UhyvJvm3aCaREppKhif3JxUWd4BwCxt/2lnfd8iobkJO1
yEvIelgDkLvShmGYDtJv0PWf/hfCPZ0qMvAu+mxceKiSISFGOm1skJ1RWpNF56JMipqEemRokcuG
bXp10Ff81hopueJLwuzV2zXlN2QG7nEPKBBGGosf+AEeThHi+hATJZcnpWhsGm7H6VIem5BaPO1n
0CO5bBtXZIhiOLE+xScqkh7qcN4ZVXufA1NzkXQUCMaSdEkMA/3T6DTbre8lPtEz3Ko9xDKMyw6h
7tXeZVWTlskW9l92w34E7+CavLKOfYcLhyRg8vAaGZ7QYyzDkl/Ud3/ranRbn7HE8F9EngywRRBI
1OXBPw65GG6iCW0UTfRlROBCHexRUd/84+QLPu2cMmhxhwwBOs7mJs0YDGOoobN2eW1Yz7Zdo0BH
pkz9UAmAqS2s2VsQ3u19LXrBzie6aQT3DpMOcU+BpIcHvPSb8AzSHVM424CGsrXv+APCSNmmZtae
YGvhvuf29q+a7f/6REpid9BHYY5/Rdign/oy7wB/tO5ztvYRlNOqfHKoZkbH0iy/G4gs1Dpwi4ZF
xZkeHzzn2kO2gElYnTQD+j31TggfFGN8/oGcV0Tc2dvCdEBrzlNyJEniIgaUQVN28j9Umnz/qKGV
7dYCIkx/SOuyTTucZM4JV+iVuSDQ6/Rz9k2L/x4TLCs6cwJlaQkWuOmc9vIBg5lylsYMro+PdyYq
7enDK+cApK8cPGp8hMDbW50nH7/99xoP/HcCc6DrdP7KJzNVoDToxqy5q/MLPm4n7RQvbGy1NTdq
fRt2U36iu+ymc0WG43DKMpU3QlaRa4agBpCFdXZ0FS2OXL70jLz2y1ZW/4hCJ2fHDFhhtiAv5WUJ
P/dh/9ivldxcl4N0tIUGqRpRzGBcHwS9+CbxfUDZiHelxKSeaTXVno518vpCy6soa1vBB6SI13vJ
+vYC6qjbh0YNi5829A1s/dOiIYnZH4bdN0xHTurtYhHHR8HxRG9n0NsCqBHXlm6Kxfh6axnFcdMH
rOQQ44RXv8hYNDYDDvGaYZR7cE/uO9FGOi9SVb8hxxnmCS3upwfJyAfSWzv2TzUwlmcownTMJgJr
1OCf+EVWJl6g0D4xa8lp+NFYYOiXsuk9/CQ5xd+sdgxCmKNC4TixOhBmIIFt+iuG86RtqS24Hv51
lwxzDKdG07zDLPXHKJssFF4C9002V4Nwx6d4HQnpe3NWEiZENu1NkmBFrBy3oFWzJFfkqSw+Nr09
/gqV/1P9ycFtRRBQG9N22QHYwhVNzmvaHEOO7pyBram5qoM2LlwQgZk+T3Fx6eFdMNdUjh22APE2
QixFixN2sFWt/Qsph09M09Qhx72DpKC9PBdHJLe1T6VEJ/qDY0nrf4rbk0P8wMmiDt8QsEyySwQL
C45Z0zlvvhSVX6LJANbH87/+GsWoA4lmU8FVwYUDGgHkKORVEMDyI5XgTTigNr3wPunOmMjtSa9J
jIoYpO8EEsOT8CxWBf48C7iL5H71/3Y61qjTsmA7VBBCogewZU6x2Puj8+GQ6zqHs7UfiKYOk/0m
7yn8djyHv6lmHJGjtLVe6u61VN9mlTLRZHhuXeJ6RbLCk8jlz6I3waKtQWsQN5FjikZGG9Sb4NgE
SMpWYC/PdtbNhfogTVTBFFruwSdIl5gifgxeOY/iEM+Hhs81GezTigi3DkfeU+qcQpqzyVF7v8Iq
MrI2JlzQ20dGjs5n+QvgXdlXTKh66dytFEYnBPG9XQ6ul3Pts26bYtHyjeiLWmLu7aMWdYlXsmZ0
ewCszxEFB8mhymFj9+ye3WfFny3ud6CmQwiSprj5Pro30FFdVDfSSHc+3pVDE3C+y7ejEmwAkui6
GStvez8+hDgsATR08oGHmf5okG3TK3MXG08k0cnP5VW1SeRs2Hy6oLlE9On0EvpXql9Ocphu72Sz
5RIgxvDh8fqr8Z5Dt4nee7ydok+0v8VvTEIgm4mMRCM88KkWWpp3ZuF3CCM2LQOklhIIgztpUNVj
yKdgRQ3Zj9zb3omGATNLdYdpRAVErg2wxc9+Uj1SrjhbLm2M1GYX0Dt+0Q27eW8TxMDd6//1YDhC
syIiy60AmS+kiV2JEf0xzJuD6Rm2KbItcM4JL5bu2HxiWYLib44upI1dlDZm0/rS6VPuhwPuQO+b
m+zqI+g0lmREHryUPm4fqAgoTlx+Mt+AsDtRcVyK14I0dgcVhDOPyWpXFD1/GGGFMAFdQwe9qmCf
gNH9seKsPS0qTlIOpM3RgKeyU/Hb/mUvxflN5OkckBVbpdnVYl8B1u+Lh7W+ZrB3IIfo57NNbg7n
rYn3JMNpdSHrSyvXuh6Pbjialw2vL43C/7CJ6Vc3lTVHNjYjgv7uHcGtjQa18eXIQFn1p/OizaVU
UWo1pl94dicT1ufJ5Vyhreb4+mBC5TW08Y/VxR+rxZ3RLAhwWDZ4bB/mA1+ODUUWimOG7Yz4L2mE
JFpdx4digGhNtNKTAyEfyuamPTFkMyQn4cDsyD45g+IrRqh5wTkeqXaamWM+dgl/UDhQcfOJKCBu
65P/yjUzdevMV38QVB3uWqeNO6yNlQUIztcUb2JHOHW7mATr8uVNVDGGlaz6d/ZQcNosfZfoKu+L
RxE307gFMkYDxC2B05m1sQKAN8bbkEzgidhj7BpVBQ7GCIeAjp9aHAKyvYN3iWsmLmm40/L5t0NS
FVzTmjSA/X4pLYmL6Z6PLRsilbnqaeDJHrgP98HdyYYx09ZULxguc499jA/OCqo0fxc8/HC0skfA
XoDelrKA5AvDE+KvwKaV/wiIoWRB9xKu1RVDfOcP6giI0idvJvMhlTa/HZ+QencQArHj+9TLzWKI
h/7Lry3+/pfk4J7qsjp0jCHQoA0D8UVyrQ5bx6ws72K6+Rb7YV1iZ4SjaBNEiMOHJ8YOVWxYdM78
VjVmHw/g+aM1JH0i+fBLf4kvZw1QQXKpW5XV9vvO/8+cnoXnhJeDe8CUDV7l8DK56zCp4xLvtjam
XCP81+QuHzjPmKAZp3ZxmAq7yZ7s3q27LxtbF7yGAnNrozglnLXmYMKb7u8Lfzvd9sXBvxCQgzyM
VYJ9bcZxRU/GjyUgHW8azASQoBFkx7X0HPOT8DDqWpAZYPfV2Q4J0b6iogXTQ3BrDzxgQZUxb2/b
L+c1uih0GUyffIjOp/GDsVhuUCLtZt3pvaTmkvOgYjJ3sH/M9J7B3Ea29WeCl+C/qE5o5X8QgzrM
BfWsZZ/cbUDGk3Ndtrwu0ps4+AarhzKThyJkEo+xhsN3ZK02/S/Vggmcml2UwbZhcTg0vCN8TznH
HUTqnPzwNMxs4FTi7xlgQ8Sb+hcz7xjeA2lWW7XzY8Imicku5T4xNOwHjNO22kHjYA3eFPqvD3lg
4jvcMSC0DrO73bEZEpNVNzwl8KxzGhV1h96sdcns8J1LgpXuV2RFgDUfOegEXb7+A+6z5SS7ZSeT
B3zz2Xarr//GEoovojhCdfwJW5zMrl7qv6T2u+xHYIcTDanx70uy1vqH4+KFtUQRR/vYUoaeNoHP
Q1S8eGzBZliTXt9eHrK7jTybVWyS9Qry+wixPrD3w8uIhARyXhCRjxf6RbMHtFUastqvAFJRj8V8
A6OszvfBuSmRQ9eOUSI/C1AE84Tv5b0Bb6zv9KLsg8W4ONs4ofXLWwQUgGkZMIv+B/i51FM4pA+G
GWTM1Z3vXuPp0Sata6JjD/ES82kWEMMaYKO4w6lGcvBItOQVkT6UA76ZfmPzm+HXzkmjOWmw87hh
IMJ1ufcuGWDoZ32k9DDTAS5JDPV03U3zBkY8O9t45tJVBkeONHytuNaeq8vqgTWtemYYKX/is01c
qfXmT7D+AlOiWW66xlpnVDfCrqdX7i645Td9g7IFbmF70xUrnO3cZthzL3l3/HHaZR0c6b6tgwq7
UcuZJy16qR8OUdQiXl2CBN9u4kGxpGl2Fq0WKHz0w6TvG5IRTP1uX2JCO63GCrSITHpCwDilGLKD
2XKsCb50iHCclV4vucCDL3LHLlRxfcmSkyvfdEOQzcrmg84bSc/x7+l0WER7Clh1uZCeI1i4VU4r
98YrHbMHbNsRv/Ld0vak/VAUnf3ks2mGN2BTo0uCltgue18irWtOZD6YBQyF8HHaVU9/MGoTCAC3
pkOcqbbMus9d/sUQTyhlkGGhfpjybjUQnqIPPjokJmghI3EQcmQiHe2Mdwg5YXKhf8SIyDlb8M9b
cqQv32f0FcEBuKzhaVNFLAQ0AN0D2+iRNVwuGlaDwonRK3wYiKLiC+b886nWoeJAKrLnQNQ2OJ90
n6qb7WI87wGy5vI1pVSnrDqn75D93a0QRuu2rMP9AneCColS+2EzhsmawbRSyCB0L+lwkw/P8ED+
ONFeXwxWsd1Yz607R50B0fNXkDeCXGybGgr8M+Dp07zywaiw3xxT9As4nGFheZHZ0eZWxGMP86iO
84VP+2H6QM+rsY0OODT70sbwl/Tnm3/19Db8j6Tz2lUd29LwEyGBAza3zgkHTFw3iGySMdhgw9PX
N3dJ3eqj01V7rwX2nGP8kUquaCnGnZaonoHDNTcrd9yOsImai6AejL1yhxTC8WDcfFXMpGHpco2b
ijsiOPI1phXUdvbk0LEHyxyH4jwXL1IDFTty+XIsYBKmh+GR96qX3Lmuvu4oH+T9yUiz5dYcpDpK
U9bLGdm4BnAgVg6LGwoHrIFkPGKAiWkBJIZFSNTWsWz8vVK8FPw9tT1w2nnp94NbygGiOfiBrRcJ
ChyPU4WZpQ5G1GYg6SVPjGQJ2FsmuD5/q9uLit4EvJnrlPU6bDKRlyd5VJnVvAIpuIxG4zr5qO4l
q1imB/M2+cyqGWv32ubKlOICee2SruGbW5PPqpyYAXmzNT7IRXeQgJbG9Mbx8t8CMWTzk1j3hFcI
7Ma8Ta4yLlCEQG3UxTVFGjZ4RbA2n3y4LJJcAxTRHt75eUfhM/V+m+I8Pu+5NJFZiBmSSAi5Eo23
o/F5ek+vqzs6mXXp3caXTPEuGm4aojIBYDfSknhd/I8aukGY5WW1GWU/QGTyRq87edbEMFDVpmgm
65wYgoRM8zcz2ScjWwPQE/vcXcK48aRPd2DfPP4IJJ9/gxmMF/vd0BuifDdamGz6BpCh050r+LhT
ih2TbCO0U0WosGwIoO1kP7GmRPdVFXCZLmrvOMRy1AmrLmkPQ+fNq9Huj3X4YOr8btvFxZSArMT5
/UuanZbIy9Gu5Udn2XOxoHdO372cPAalBqNtj6nB0nk+NIOG2s/sk42wmItV6eaJNlVgay5zbg2O
ZevikjeNPBSO7L4m9t5QuVSB+fhVSHkhvzUb8o3TNNStKXE0+ujUtyekuuE7BAGrFwR2Ugv1zPn2
y78hjVAqNgizvy0J8ILwAr3lPKILAmNkXLgSc+CUULNPJILxyBRg3wQuq7wz3Ryd0YLsE8jIf8m0
G/CSJRKz/2RgqVuOd2PEPxoR19J4aODnetYnSsSpPVAmJnCM06yw15w29YBkIZLgKMwbeRxHHpt+
N8Z0ZxLAb2mT4ap06vnTOPxiKZF2hMcx4T1zzKUOECvfGp/HxWyINb8w3e0vrDYLGoun15ST/cli
VfijOcNFjzpA4gFpDsctlZPrya3ewT7pCcWio7+PZim1TWZBJO2IPcWdfDgMdzUt3dy27t0n+nK4
41kx2+A8VxNsfnhPCv80389+Jn0Rowzkwy9B/svx8G6INmoGrrjgLaNcfMpb8pjyxA6X6+Q1r51X
2M+/nHFfpv5nuI5BnznquJ3QUVi0kvHgiWQBlhbjvBQLjpqeLftLDj0oHBCRTOQtPqYNMbNmzx+Y
tNmDV4ujgMmcVeOWbZCZyfT4jZjirxbYVUow64RgzsOPgCbrO1WiG4cV6J+AOwt4qbO1jhku0PYO
80HAJ0OMSJNdk7VJFrSvppqPddX5jU8r8jABPolarQM2q/DtcS6PWVkhJi4zetS5nFrzqzO5cWbd
ZtX4c2ACpZ8nAgvzn1seaWrabHQCEFo5yBAn0YsLjuG8jPrZbTn84/iDrL1uOGIs/SzehB9Pe1pk
PKQ0WXr9v0H+GVgyEgYeunmDMDzh38MoNx3kzfI3Qu3SucA+J79PGwuK7P2DsCqQn8FcJcPiackc
Y95o0hTCi3aioQYs8B31HXbymR6d3ddWIdEze4wh5HH7IS0nL+Xkd8EFfRlB++AzSzo0oZsFA15C
rWKBIwrq4XduM2ZyQQTAOBLpAy5EQDPu67hyAURVFlRycUUWixw8iSFB0cfnyB6C8Kx88H3ClyPV
JEU9VXkmTv5GIP8EoY57OVqEn2wKRJKdGcXhqkYXWwCtfjg1eHMBcDydG02zHvYT6cmbMKoUgntw
tR45u+xtpiB0oTx3yoHwXHzBBlhoaLOX4xP0aEEvk2z2VP56ca7eFrdFv4zKxSuUyYx5Ys0igtFg
rTEVv7bUAOsZ5mQxKby4INYTpum04gllRHFnvTlBcgxwlIiOWY54imtOSMrcPN5VYgDFwgX4Btj0
p40F0UI+M6JJfYHbDzDkZ5Pt64IN231k5GVoaF5HHPebyx3MiHclKdEplsGqA7Z4zaQQOVxWLKoQ
p3egEevFQCJCU1luWAnJicVzwhLIZHh2z7OTe/IHwUJk8Xy8J0jDKeuBaA9cYEGC802mE4JZLZW6
GFC2Fw5+pib7xGyxZn7mz4NLei+0aXF42MOxhpBkAZpKSbYji0pxNX0+xOfBRp/2489OGqs+0eEM
8b4CysCBTcgaik1Ys21BNsWCa+NhUrJO1++tEhuejimdxyQElwAn609es7sP8EFCI/umc/YJOint
wWp94BpgND2clvK844IyAfgt/rvvQieJ8Uja/jXFABtyS3LzkbPDUvRyPrv17AHiNdOTTWs8PXxu
7Dwns7HfdD7jKeKWdkED4stc/uv4nrv/cfCQgb3boWtS2DH+SNM1PzTLmE/vl3IGK5MbIEjfgw+D
z067ZNiLFGTQcTV+JlSsSgSXcIhu1/AL2bUJH/kjh1kQmY8Wgz+hzs3fZ4wQp09Nw4HsbQSb58Iq
VWdDSAIGRvKwol8gOVfeX1Nffja8bbyajXedjfAYKZybuNmo7jXQxd/dx7hJHu5VfMfm7O4UXDBn
UAk6LCyTU4RG8bfXj1kkEwJUx72o3nLDitzXoS2nlwNj0ReGdrQZuBXTwS+QM8ycHxt179PTqI44
gB/UwCVr3hd+VgbcHCtx0vGSwlVSMJB2Lg2xi2bM4ungIOUnPWX3GZPyWLdUm/OINZNdZuRrB0Gk
VWOB+IGscW6zlOH2TCuRZnxy5PSMLWzRfXx5VVzcIQah1gRpGayeyDE1ytz/iQZPiXR2bgcOdVCN
Fwfrov7Xz828epndFzyZz8Z4bJlhISn889W/wHHxPoFmXjBvm8ojGHy824HS1DvmbhGLaLB+ETAF
KGGt/Yf7MXbAsAyqQMsN4UAnZgmbHPm7fzZ1H/OnGPpZAezmj9neQBUsQAUkxpSiSrBJ0doSiSqY
llydtUcMsiOf7nfeqMYq4WdLjIkrxF5MmTPRe25Us5KWXra+mw0WQZKEJ6K1QOePP9SdkCv+L1X+
+iCGF1NElT+9dzhI1ZRIg6jg/wcDOJEmAEouldwuYeFgrlrAWc+C9F5+4bdO1gnDE2b3Ov3CNz34
y+mUt4YhkygH1teP0ePQ0CCyu27hm/FPhHNzrF6t+En80HWmcxDqQGykujJvrFmxeLn5Ga+pRIMr
YYCt9Z527ottSgaswo5u/VZ1oLhSsB43Eao4MAtc1RhsBdxsPmCA8WhLbrkjZ95iGc8fK7Gqq9Z1
TgUJ//77X5j+h7JF0ShVzTmLjziReLD5JN/GPqtc8TnJA/fsV7aIZMLd/F2KiamzAc693lRDuI7g
0mFRdGlf2WqYF4gVDI9M+eCLPMBgBtOLl6PhDTLdU/3KXI3+2EYDBlem1t+4d/xGj/1t/tyTkUGF
DQdPWhOjDh3zGdM8wP/Ip6B600fwzR/JKeEG5GzBOq/G1VZHSA2sxi/uYYVUCca+LxWRSsbLPhEZ
2aoJvCRxImENsZpQtetdn0JPr09iuFFtSTyZdtk5UonL/pgk3I8r++52sIe105vhiY4Up7NzxIVE
ulLQZnCVMriMm38+4jGokbEBBXvvrulvDqICDxdJiZ5cpzRA8bzdstOSlmngbszUyrLwTuS4JLgY
UC9v3943PEEMkjI5XSfN5ppCbDm8S+CbAi7jGY5YY53G5cHycUYdP+RawXLwp88Hc4WLmhmBbwmK
V50hpZMiKeLL8Jhc17QPB+XLHMy7+DVmM+j+1rs+BHwoH6uR+Zz2eaZOzHinabssJtVGd8StVBy0
VQWU4KLai3/w3nhdBmj23nssZEi2efnrbc/6jFjiCSaePP3P8RrJ49v2iuGEQOFPcuGDXhAyHqkz
fkZezsMJvIm1mgnp41Eky9qjmuedRmwHQYxxsVGJKFBjOqSGb797ETwkPHWAhzSuCNnGc9Z4zAvJ
N23oJOac2cqcDjjq0LfhVJ2/oxuOujtAihgTsEcjjeCpgaJBz9N6kHHvCi+LTf5VIFPFjrgGLvbG
FAZd7NXWRhwgjy3DD7pVp8IumRfh4MdvjugyprSXLgFIyALafIg7HmbGFutVE7c8MmQZAHSIQaZ2
yMOCKQLxCUbBpmNCA+xhqENeYByfoQruwCwzRQH4zkXR0zPMxZIiB9jFg0UfBOUCdPgFZPkJFgWV
xctpTdkn4ZiekzI6xW+TpW+Q9vavEn0Nkp89T2dcZNWBreyU8+UAqCIm5bDrWTS2r4jRM7FCoxb5
otBknJ7o4Bnr2Y1RCU0FqBfJp8K+ytBtFiSjRh/3SNCE+7aXsMh3oyNMA9dGTKJ99jkQzzah64ML
gTR1qEkwvIQNxB/OUB8EevxdQGljuxZANssKawQiKfacHiBHzmLPs9jj+Ydt/1m34EkpdRN/84oM
revx5Tz5fa8QRrgKDTEWw0jTLMaDd/mrk8H8md4CBZE8cGqsWRxQCLpUa+TfDqTBhCernGm+7EMo
BqSFLwn5xvJXgNwQFen/8TuhWxbMm/CBnyGQkiHV8nfgwCuH5H1+3VQRHS9teM3RDKv478vl/fha
lrL5y8E42mV35DB7+DDbb1koeyjie0bvJRLiKwPQ7gdeWDFpCgakTZ4+WWE504p93t/iT3aZ80W8
BaiE6101ZRUWuMwk4gDCBnCJVRbFL6KW6EJs39VULXkJLg3f+ubhYZhrXO4UC00t2qMLHCIUCuQM
PySn0trUogvGxn+cvzy0iTVIBssaCiLRdlLQBtQ/Z6UkcIOsRAj2is4j8zy5+X235918tHX2aQG2
swXd8397iBmKMH4CmCHbZwzVClz2JQaWR4VGCqazLzeAeDlZTFEvvc1R3ndLfw2ixsIeDUmKwdOO
fbaGeWoLgvkvHIyB6msp2O4/aL3wr/NvRl1q+g57KaQMITgunJnRi34yifMID2k5TQYzYajWcF4Q
LzeWQlg2Tv8ieCRIeZ8AXFf7sYJLhMcT8ZTq3yDQ2SshPgk18BZddoUuFGTG07sAO7fJfU8b1Z0x
wcPgaTXjajZKH4veVF2VsjOkMNOXs4d/m7T8e+TkOYSZkdMy0aP+SmRtCj3JRkeVN4S0fibQA5uP
e3U2Oo+6yNLk8zjhOWBCnYj5Cg4UhIfeLLKb+bH46TUrb2hRgToMcs6ysBijprV7Vr1gyTpWUTn9
WFzpfDLILHwysP7YU1jqDvVCs7To+jJkvxjLPnmYgJhJRbKPIefA/qtfqpLJD5CNeMkc+YjeX7Ab
EB9TfkuONNaOkTd7RMQy2BA4goCzC54rBNEfamQtJlSvj8hpLghY4FZvgIwbRwRLYwUaG/Wm9UKv
bD0W1BSvNNr8Hh1o8FYkYJsNzr2ZfjXbHCanbp0vA05F14op4BRe9+17xZKsZuwfb/OEQus9GXFi
ro2OhrezLZeWtKbTEMAbMwRpTzReuvc+oSYJF8gFJSdTPz/tKfnAF5Nr+XxRBWeCu2tA18blYUPj
Sv+ET5w8t4mECoBow6jQsAIbEq8WZRghn87owHHJDH+2FRp+7hbdRZYggY1uNlIMMBwSX94Uz20w
gz/58+bFvFh8OWw1+CgM7j7R2oxrFc+BkCOR6LNTnLfPycmSiJ63Afyo/ScpM9QVyfaC2L8UNSqT
DVd/MXnFGneKYpzd62FkC6B7MP9gCOJttuA9akLdIK9H0WWGZpaoCSQHrGIss1efdgAoYNYsqC+P
CEnSn1/eGvCPbOhuoiSPCGUJQ+lUWLMupBevQYP/PgfG4okyUeJ6e8qBlpMn5JagQn/LoUvNvHdm
3pDJ/hf4lg7UZizXbg+TFh5iTtffquJ5fGyI0XqU9jMu0y9TO8FaS+iw2/S7IRDoHCtuQVpJ613M
106zysPdUUKFcynW/BLzLhzAGDa5kSFAkYcTRjn5KNYo1fa9lowSSKT77p5c/t7hCGrpAKDAODf+
/ekG2u2v0NoRppr39vct9xVP5sjnPO75tL+wKPBIEo+/dlLuOmA5qnsBSbVdbS/7McsVW48DA8Rk
o6YM7/6Dcxuhx2h1TgSXueZ64pI680F/3WYpxU+YM2gpIF+gLM2SJqX7zF/oHxlO7DL6wH6w1HH2
cpr8rNPyFeMo4cLQJ+B/46+759aNRnu1NV5k06Q/rheN7Evl5XJ9AdIPgWy6I5kb5pMpNO7m56nk
aHPJufvr/NwIHdWuiXl+6X1SlqPgnSJpRLENMi6WeRaGHTMEmX5MO3j1Plk1OS/fvG1WH0D9jmJE
XPxfMuQM8SujyUbjTgPajIE5AYXkd7vZzeTqFOQy8eAj1exiftqmNWowrhj9+LjvidlEfAwEsmbk
ApPbFceXg7r6IshIGqflKgVN45i1yUDNh3btkVZCOSs4qvMZGDoKqpl6kFiPMId94c0aQN4ndwY0
gf0JP6FEDQmX2z3HPMGRyd9D4xNYOQLiOhHuk7sjJE+jFd5AmHuZX+aOcrMSPVV+JvxDr2h+Zr9i
vv7Hzj7nL8Dta9JD6b9efqNX0Pyh2+9mD4d0jId7/rsQsekO/R2rpMceNT7lEIvWYCxgNzYEq80r
dAO9MZ2OLGo67+wwlA/dw3wAqLBQIUWSzZGXqVyNMhz5Z3J3YDVef9Wh3f5rqNDBdsmYPQ69Bzo7
zmvGeFxCKBK0uYBNePrNXk6sYmNpmAAbNMiPvJtLkJvPLUrjlk+iGX/gXS72N5RX8qp04xbY3WJE
hMRid0NxdEOpibqZ4ZkL5GexnX+N1VkkcAi4V5zdQksanaLVxbYVdBoMdug0qKCY0YTKbchxXXor
Ia58srO69x3q/ymWY+hl0PxEW/Hn+kjPshGzBnnL4XoOfQzh8QVnLsYcGPlqiDCwCCWQCZjYz4yv
l+HbRkdkqom6JDUua211RxS4nhXM+9lr2fCRqDOPhtvJ8Ng31byyjq/skZeH6q8NcXfCnJFrENMa
sMTBtrjMlpRp+xUCyIjDQ50GtVUIuE9Dd3Cz6y3HYbPsT2q7Dm/UOxp8lDCSVLmy2XKOQGkAfPD9
ZBe2THt3IqD0JWYDHqjOFqVaitN/ICYYIFkCtIL99pFtB8g21OxpwRvPYMScHo1l4EKf7fmP1Mjw
Spmuy8PL4Qs+RVliQm4xEx3PWEtqPElUXBRuc3yCAwOn+z3/FqxaNiXd+fDPvMKdslszJUjhMy/H
l8PlXyMs51MPaZISc+dyljwWlWbftx8tWq9DaaKQNYv+8mWUu27Fa4flqDjAI49SqJcTj/MBNwhy
+Hr6Ztn23+qEolwGjksoOcABwHzMrvZAhm9FAYkuTKiNBAMlTJhkBudgiYBLvF1/Qy6Dm7t5Rq2P
b5NJrQd80cXnVZsgAmPB4+pl5WH30hYdjbhGT7zN4gE1O7ezR0c+fIQ4A18R7lJBwGqUkrW4PgD6
UI9iD2KbHlLRtUZwUfJ1IxfQGDCPMO2Ti3ck6tyXp0jsMoWYz4cxPOp/HUp+uNXleXVPipnE8R1L
xAg2uFTsEwc3m0D/j4x1hpxwOGmILOF3EWijAE5fzmkzWF5SGV7kHvymPylSc5I4ATNhvy9mq1Ga
6vSHqPdQl3UuOnYIsjZ8b8sDKvSPOwSGcZk/0M7dZi9XspjbQZGqgL1nhY65nIHUg/FwTSPSriOJ
Q/viscdC7TpF8MaLyoAMiOwVYwlsAaoFqDfvnakm5LXpww3lLPHQ0+Y7eB5Pm+eLI/VKddkl0tDe
Y7voI9hKJLcpLOkoBSp9BWv3Fb3tQf6YkxX0nRNMmDfOL/18nTZ4qDQKbb8TCOuonjJaUMyxrDdf
+82prUWjSLgfAOcQ1LYIbkI5sT0AiH3fgmQe4WEVzmi2LHaQQc6xhwPJRCBpm2bmheydJcwMaLUy
wa6CARYf+T+TRk6r+aI1jrBjR23VGpg/2VTQK7XBvK8Jb1lWunk+OOCFo3mRJ4CZ3dBZ2LzRCmtc
RIsru5WRyXvMRygjKYJ2ip4jTx8E1cvWHnf4He9e58YxxC4umn/eKYS9bMoFFofDyJxMutqcTBVb
gTyyiIDwptOzTe7FmSh2d9236MFrQ+SNJhqFp+5xVRivGywXUn3dqF9jRr5oIWepq/hE0vvY1vD2
y4iEKyxjZyB8giLOVh5c0OGZQfWX474xgbyif047Bd5/XoTxqpkLS9poLMBKM6iT6zLIMHos37aF
+8oQTjaaHtGQC4N2HmbjXxJalomZjRyBCPAXFeJ1ep/i7QP3wxFnvnCB5RL6ai5+zxv4lpUPF7Mi
fBdoB3UvZyqyMjIBxpcUt6O13O/fa8MM5z0Pq/EHOUQqRDRhj5sn7XVuxh1QSEJFcRjgoRCeTr7c
MBxrhrWcezjZJXr++EzgK88g0RjNw8wMNptVy3uDyAXYXsHPggpsdvwaH+HG2MweAiXRjdPqtONi
fRozaA8yNDBMxBtP/HSESboWiuHQMzmFbfwMGPHw6Xsh1t0GfJWKTfuDwXZtzNTNRgzUbe19VKdF
ahnPhIkcICvbAy7uhM79CDGZof7gX+8LYfuQ8YXFMfdGOg8tXgQLGACPPMoQj1vfRDKGNa2y5pLL
/o1YGsnQxZwL3/T5F90Bx+DFsd/jIdNcSozuN3O3iNZ5aSwIFNEeNheB2aKTtxco4nnVCZuaVqTD
IDMO8HtdtDDGdMSgTPbeTHj1hZhCB3dAURPpydBguTjpbkSM+nJVGXzK7NIe6rMHv0J2c7McVpY2
0wn5IaMUfYgHVeUX8Q/mzAR94GcDOXsbdz4YXjw7J4/MOPJjQzLHuiRA7UjqATyOjnIA2TgrvU2e
ex5Nn5Mjv3+1eaDz3DdznZw1kXbqDkLjoMXQlT1jwbgWe6anSNgx+bFgz8jGaOFRiUUQqRMdDw1a
akTaJKQwaxDMcdte0B7yfw2siI5tfFjekvUCE2tcxjHBDKjh8iBmwMOOOhoveE9WPP2buJjYzC15
lvUnViagKWMm3kKyGtj4cxp36SQa8w2SlBIQnmpafOmFzzxvzHGVv8GTkKca8yWbij8m02K/L02M
3/Ra6tmA8wvwgdjftz/a33hQytkRM+5TQpPj4ZnCw45+DhEuaK4x0Pl6NmgC8uqPc91st8zsSU6Y
RNQgKS5xdfKQBh6QHX+rMDnWC86us254x2euXFlVjnxZnG+EwLUZD7mWFygT6T5yli8nC7NmHMcY
RM/ThUKTcfDrI6TvzAgvL6pAxuZg9sixBPA8PCzTjiqiCmyyHGISVIS/ltTOyzyK9Z3Nj/NCgWcy
gHTEgNE59HgQwjMhe4c8nxmFLkPLcG1CYLzYcPVInCM2LlF+eDHBymk28j1T4sUFR7BRT/MGisiy
hdBrpWljHKiKIMDjX9oUXKn/bEmPocgKsoWnvE1MW0SkwciQXUm00sQ4R0D2zxEjUxQQHEiCrcJL
im0gjgzSdHo0jlOFQiE4xPG2DNeUUXathRSdQkWPCdcgNkG2n206xOfpvJC4R6K5FIHKa9Jwxvdr
jwedphU1E3EyfZlagPiGApko4lvwUx1yI0Yv54voOMboXtwJo/WHSJIdAdm8qEX7mAWxgPitRuKP
oVoUAPtkqaDM+9Hm7cAeMR7WhsYeu79P2xeSVFQ8l59ZxK8j5E7yI6dijZ+ApAOPrhqKH14hzBN6
+JP5Qf/xjghT3bRc6sLGKG5SzHQ2mGcPo5wOzGFQVMpSkX0m3YY9+4ReMG6+hnKyUqFvHUyuosmK
WhYJ8RA8OJp/4nVRuNyOgARvDj8sa+T/8Ks+rCfyx6sQXmdnUsXg+nHTF+GPI+Blfn7JF+/HjvQ9
jmGVFtINBSqWClpA73vA5ZcT5HgL5cl1/MEHGFKC0xDr2iO18xYKtoOZGZpXkEFgCeMrmohJCxy3
WoNY3g1q65H4EhSsQ/bfyBA0f9nQ+mIcTlViiIhJWFD2uTrDvHsf1MjdgiY0p8g7wqT7Ij+Tosye
CUEWicIUFdL8gNoezUQRn/37siT8uDfvo0jmNZP2BV70+DMvJ6DQPaI3UNKcp9xW3x6BtLBEA/Jc
EMOFN4coxOPXlmlt0MAuwayR8SGitikNgUMxLZ0y9YxNyaQD7eLoZE5RsgFMS73AahSrcYOIyL8S
2fyz07t5hca/hUqOQwcKJ4F7aX0eK+LHGPTh79y3s4J0GZoXfABOfJujzCBq/XrQ04HIZ61CmPB+
qHhuifTAoCTVazxcPZBCtBz/cwXRxcMGAYkczWqPEScnp9T5J/MQZCbGLB+VInsbI7oZDz0daeSJ
60goOnGthS0RAhGNWTlICkMeo+PsGcpTJsTl92sqf28zj684RHkdAUr4WYkPZi/8p7pFIZs20M28
TT7iloY5KGpXfOc8P0KjIBZEQYZc0duWIFPpvTQXAsev4URlf70hjHGCPHGHd2b2EB6qNr2KxBdh
ooFBsW/Bxm28IRvpx+xlm6uP6AB442NzT4wh70oPRcTZouTtBW7Nv89eE8RKhKTdBOSGVD48pzgB
/h5YQiFIFWhpP7hO6Yw1flvYYxQXolFUE3FQVAglO5Yv/43gRQpr3Fdi8Za+1ohfCP4br6dQT8Xp
b1JbC54DU/WBSvZC0Ir9YaxZ14vp4fUSs574OCWqUdTgkYoYgQYtKbK79d/8Ep/uVKi8jL2czLkI
//QFonLvDqb2NjgpBgGb9wIrsH0G7CJOAYvD1xV+H93tcZx+SaDlzwqwB/IXv1jKEIFAwjzs9fgx
f84l8w74Mv9RNw3Vs9TNo2peYFraEIsiphw4INQU1Vg8Lf2+2fCAHetjbe/R5dgrmE10hCK45YRp
FTdp2ucn4B+6jI8R97c2vsOpoG2O71s++cqmFgO/GdDaDQ0bZKPdw7N5yYYxVrNueZ639tBsZ6qj
EZQJvCfy5Ov5m2cW65SNMEMIu4DUeCY2AuwWYoYnSTi9MW29AOtgkw7M/ZjtiJ9BsLzaXxUzZKHa
ecHXNo5JityHuZFESRt4tIE6f3tnvhBWOnV1c+9hh1kApzo2zRsKPA5Nk6MZ9UR4xsoyGbiXeZ+4
mTn2PHBgpnnMeWIvyXvova4OGDdZI4RuIjxB5c5/4A2a6gMAJuw77C7HgfmIBHOpZezF2YuPis5k
Xfy8JEN1KUNtb9oxZGwfhRNE2Lm++2bT9967350/AmSMaTSq0fRw0t42Qs9FL5GnxOqKFQu8OVkz
DgxQoXvcDrNBJvRNEHSLgqcAQ5GlMc30M1pviZUMkvtGci+0dSIQPAEbnRcIdgoXzZxf2CQevrGE
Q2kyLiIdczVK2NUMCwXqJlSxd5/b8o1y8IE+iiccRhpewf2w3Ni/FSIuW8kUFwiFgZdWMHIM+oKH
KADVR/wFvCU8bkqI7hB3joIi36V0jbgRdM3NrEDvgGkPnlpDDdHzpOC5aQgFAyjCP4gWyxuOj5ty
I1m/4+co4OuScRFwiQcZ49d7y//ivLjS/IgZK2dsHyvQRCc6pPtoPCHjcCjwgtwS4VzqT37pcKb8
yfT+usOZ5J5jmZBdn0B52eleVm85UMxyf3tZt8KWl/dNgwiTUebmADKN8t8oGOx70e3wsBRKXwQc
ZfeCS9CGfBFDVtnwgU++mFLgk7Al//bXrbyC7nbZVYRCAMlAcNr9VrmKMp79M32G+gRhladwdRCV
cfEKYZm8cwU/t4MjDBAfbYUGTSi9ISbQzqFVeZhqB8z9ALeLsGuHiy9oOCaUjKeMSm1/6LCGgEA4
r+hFvOY9oOGFmE9cEvB6B8BynWwho55KC5rtQEMFbqh3Bnu7c/N7SR873e7mKzhAbkglQ/1pzOdc
heGdaWDEqS58zxfnDnbVTxCchHQFM621LkHOvCwmQwxtfMrmsjyHVX7NPnm5P4XvjMxoleu/slr3
Fz02LyT5y273Zo0nJjUautIfimRk1mjUkvnNbRSDdfSca2m3Om01/470UBhygPrQ0vdSfSKIA4k2
j7d7z1r8CdtBSJU1qXBd/pve48GyWzaRgjrz6Z7+uIsHtIv2RFsvRYxuZ1VMiJOXfyJvFxtSH65i
gGbMfosKgYYWEqSv4FHhh+hDsp/tEenkNKONdugbhSJpFNdI+gGQMhDE3+4MGnuOqiVLgfIHoIbS
ug8Y0iWF35BXs/wsWTpaq49NCC4XqKTb15OS5zmtB+6jtZAUSVDI8b3vn+fKy3kgGK9oD2xWAL6D
/CabEl4ptp9Rf14oNvJ76Y/Dq/563dPjVSzlgWFVuwGryAgcT+2rRgMETOPpgo2CjeuHrBUOEU0Z
992U7LcS1Q/mECW8Vp60JbiKiWmGkrG2wZsKhEg3lovlkEBebQ1IQkQBsQOcuOf8pxj6tgazOGCr
CdWRWR4+dEX4tfdL1h1QwH0Lwfr6+F+NAHcK5tknTA2ZIsDP2gKTOiVaehmat6waw7IsGsT/Nc5F
vlfUwZwjs1OCPIxT5D2y1LMFPgcq+dyioiLDQ7d/SRFVF/vMinVCakA5OL8ifyMX0iAtUW4InbGK
8mvfuHwt/hdsiF8ICuGFSAWLdQ4Eiu2vtFGeI71GtwFRF+ecbEscBdRRJJqv+S/rs6RnnF8Lzng/
BOmDMftm7aIOHkzXt+AGP6faAx6LACE9/ZxU2L2cHyMhIwd/pWYrBCFTm/NxUND3NJvjLKx23+B5
tyhWJlzBGAD2g7pzLc1K90FIEGyVEOY2JBmA0LecBQjMiIjgbuMVh3Qev2ZXNmae0bjjkhHssJA/
g87hCyH5K9B5i0qo7Hf+iYecOtMOFSUSsAOGIk23qobiJXew0UNWGhi5mhBRutLwGvmF7A8oFEk1
vi0iP/q0NcsxUbtDxFk/7GVfoMtTOrrbelJwL38d5G1UtemktI7MwYZuhyr4bfBWofvg0UxkiI/R
eIRUnjeZk+uRcP0r0rbiT+aT5LU59kd+TR0ORAvCLMAFKm4RROP70amLWHu0aLldsM4RQ0jLl2b1
l8XmO8ISKC3PKY6JSjT/eD+syofLQV59cL2k74COG/t3th5YlYNRorjKzQLcVsD8aqPhxoRFRNsF
2DMW7+IWX4jX5hdPBBPwqQupzmKE8h+GwpOfsOeQVxjJZSx8WN6GWwVdrFWnCAzXy5sHAWSRx3ab
1OQPICRFvDNGTsG6dl2W1DVEvWOL0KDisn16DI3fyW9VjPWYqxRs3eBdKt3BCuXpSbLE8oasC/yD
yk9fzK3SAqgTnhSQAamdBZmLLoZhphe1WXey3pz0oPw2gREsuasnysEAXnq95ONUzya3w098oBgR
kDjzTEEY1CGhD0tyDY8a2uRbBrXkgzthrqPUdn0UDiO+JUQA0TdYu5rzzioshfh8e06Xcm46tKTT
0mMQqtFRMf7PK8S/5OtuHffnHTmjH+rWabsD+hqgxuaZxGkB5U19OyVCHRrHykK14YnQlJageS1E
L8kJnIhiBIBEi37IrEoGmMaoJLrGde0Ie8fLRyh+Lq1B1OVyJIG9sCQu3+grC5vQ7Dnuy2BoK6X3
/kKiqeltDPmEMrnHCddk3Qy8fo9vGOPtLwWWpwwEH+clpHmQ4yPqsK0I0HpAVbP13vYXSoimgWXp
R+7RD8VDpmz5xpzO0UX0qN730Mwbw1VS8UOQonP87X67ljP5Lv5obtd0NH8kN0R2BY3XrX0qreFG
diCr3mifCCntLCopFq376Y3vT/PCMlWYtIZc7zYnNz4c6eJdYyw4H1N1YJlZBmA2WZveHKxY7Gl4
p4vs7aiWAMw1u2nNFvylYS4RSTIPlN3Aeh2ons9/fgJwn+NKjr9qoMKA9zyeqa8yVlGBQgQ9XQQw
w5gz5szXyVeLn2uwYVD4oXM9pxrAWDtd015OuZ6gcuWLff+J1IjLAT4JqT4HLzmT2ssrI6AxQcwg
dMHfsr47ABO3oYkm+M7Dq/A56+GPnJ3OHSIG+iFTRhX8nWLssIfMjYwZlM84wym2J0yNbFCYqVfs
TTUO2ByZoC0JfRDo3WSGpw/IwosXt3Dwd/YRoWHB42u1ThsSYghzDNY0wk/KjRi10F1MLi6QxAut
b4963pqmxCZ+rMpMcPGP6dD5wsLr+EBJ4oNV9AZZ+x9LZ7akKLpF4ScywgEcbplnQRTRG8NUEZwV
FfXp+9sVHR1xuvpUVWYK/7D32msY93FKgKW9op0XTmGL4TC075YcGj3z530meMcnb4iNR2pq3Cgh
y17XOHyCudKngsa0p8/lb/dZKs5JVDAHD40dGg+mWXQU/ENT0goKaKyekAU/4Tn9ddmpwh/s0wwi
uqCLgskQ0fxjpSyMP1nDzB+3DNNrpAhn+Lv7uMnfJuU/gq+BiWAEbx2hpDJMS+WbrCZwYlXYIFCX
4DNwyVKdBywyygzkDrxCQJzXeCRHrdWZ4PzvjaAJQ/hblH4zRgbj0hWCcT929NecXEjipoqi11u1
+DK/g5tz8uQImrVIr+T87A60WWONkiq+L3o9FNOqe9LXpwg9d2Ve0+SLKJm2+T4lQRCS5clhYMeY
BnFQ1pnByYNmiaoyUP5+IbNVNPzP8Gi9OBBkGFyaNC38soGxidWM+YjO8dVdjbFqgeZNEe1R3eLc
JOTMNXO68D0r3wZ/8Smz9vbfIYG9j9rI7rOkCCfnlEWaP4ZwJQLWwbpaHGECeGWEWYPuIiE7M/jB
PwjwgWWKF5Q3qnQuxhN8cQBO50iJ2vwpPvgRhsooTiX+SByXmDttB+5hB9kNQG6A+RRharwjSAEY
NbYxhEyOQMJwY3QZoULFbYGy92yq3o92SB9+N0UQBC39rq38g/mAm3gTI60FSAF9sNFsCO6G1H9f
fGZYH7W/25XJ8UA+FeWgFHGP3TnF+aL7B1HrC+exsiCt3sLr+EF6lQ1AdVxer3pv/h2a990H0j2k
QNCkv+OOBrxB+ID844E0RfG/NRPLcid/HZ5Trb+Q+sHPm7OAgzcK7TsAu0AH3eRFes6ZeAx9MO/i
ObqkbOJ4xwqQvpHRJjraE/x2eFv9tyWYhlbRSqAD2CVt9l4XhecAse/dwX417xgD57wTX1hlgq56
iMDwbRw5F5uiyyHZQRJ+zNqJ37KufyzjjnGei13UbVOlCHn+YMshK93hRpZTgyFYoDBjJrk3KlGW
9piHnxJRAw2oBMz+z0J0oleUYIxkfeUPSo6LH4KcKpuaIQBY+UCPFOe8wWpq3HVwXCXC7RfRC4HX
/CkgD86JIwtWB7cq9EC+Jn9IZWq9Rz9rH8868PAdWgN8uNlxzHkO4jW/7URzo/UeZlXqXRJDkaj8
vbgpkQZ4FHoAARGPBzqokDTV2QdwoJnWKWYRlD0M5wcLyrQIScqEhgXioGgMIcUaqLLRfIBAARi1
2eUUy+LhAMcAbnQf//eSyRQ1cnRl+r89mkyKIS5V4L9VPuSGoy2G5vv38obLWzLYQueD0PNlPEMU
e0UvSysiymmoJ95nDZjNrHHAvT4KkjvAI0QGpp7s2Mg7wptE8cIYg9g5Fn0fvjkSSxuwkzxk+m99
hRHHGvG7c93Vs5IZqrhodWbN9G69MSl7OQztNi0zFkblW9/Pjva8niqwbSAAbIotFnLTJV6RPk50
3A57Q+wYqqjvUdp6T7drwhjFFwPOC0UC7kuITbtO0l4xYFz59BnPsAxb/hsrQqb9o+Jkdkl77bC6
zB+NPPzXs7Vgs1NWhL2kvVGmEA1bKJCBRSHFP+HtVXqXGhrJ2oL7hdS17TnAwUgIL2Fpc7TseRHl
nxzJ8CJ4R+256OcO2SjErp+GqoVdN5wAqzu9OD0bGc6USccczb5fp7+l7DpYU3iCjXCWRMxNsCsf
EDUqkjRUphTyJKtPz/MKjm0PMPWgzdeiDj+E+EVgSiMJzSaroYfh4dAX654j3LSrtcJyqj//jNk5
BzgJWIOhrxN+DwYvM6brOhSc7MOZ9I4UrE4xKIMPkaJd+Qf5EsaOq4Z+SfZWHxouUs/BDMqec8Kp
x4YLmY6y19+dng4NyWT/N3zow6i1HQWwQkGOa+sgebZ6nyNYjII7wFtoxBlvENh640dtz6Eyg+3c
zRqTph9VS6NfNujYtMrpoqmHqWOfvN5F7zD1xveaM3ZypcNjD0JDq4I9wmxUNCTo4VTA3daGsVWa
XVicNIEWHbjGiNMF/qM1nK3pcEPKDVBkshTZ+VuI8clJ2EXVRMI1P0aNS8h73jYHYmQyGleT91Tx
jpwB0xWLi5IAliZqbveOoOoTdls6lf0tgT0G9x+rGEApV6E3rsxTvI+O2Rkwoxr3Ptpxc8OE4zxe
gZyqWGiOnFemUmFz5BjZlRFvn6sH5r/5nY4g1XRCpt110ENS0ACp1QHDVv29u1oAc2gQ4Yj/0NUJ
g7cEwsEK6ZjdTQf1gMVzEN9HdDBxH4tv8ErKtOzMV+SvvECSxJi/mlcpYCloVbmkW/Bqd2BXxFuU
ftun8oBH33IuLsQObm+zDOqCX1CwwinGK+AUXNx+0fJTbidGAxh0m/8MnJMnz+gD/wTngOSMoSTI
N+QPEKD9H6tCa/UNkgLxPXnaXODjEmSc08q+fs0H/CnkAN59QgaNX4fM8H76M3hj8L3lwXbiB3gx
+TgWKblMzMbPoHKGdrWm4PYx0KSteZlPkvS+MW3fBGPJMWl35JESiGUQaHR3sDkIeri/AKsZZxO2
UHQjUmCVtL3BmEge4+fjj47BiZK8AQdp55LLRgmVJRpDCAHdBCgGxOPxcnvE8aFzuuDedc7AwerJ
M11lmJ3gCaOoixe5X4Dd1EJckAwFEdACu+HH8OkShaw11ENHiEtDbQSTG6GKoKy80h8hRh97BUgP
P4uvuYIFv5/AjYeKSblg83Vg2jqY2+V7fciJBEzZ4KsNH55bDy2blpXTITi45f+IVB/myCp66xuY
7RSaLouXO/UE7IjfJHMy4QlyjBMVxbt4/OBkMtgznhOoNPYjzpn/2VCL7uPeCL3GM3tTEm25C376
l1E0oQ2q0dCEKvgMnplB2G/4jee44xwpEcBHR3wl4FKiWjsugFZObgW0Ygq477TlVdAeyPLynrWW
XrGrzpopmOP77AEKsL7tYk99XYtl5iG8QhpfswQwwtxbEPpbdOrdOXFBmMBBHBigkqLIpa0QZZxB
WQ8aRGvjjLR8f6J3zhVgyosFVsKmfVARYrdG3lsseF2FE7E6o5ZtMLppso8Fj/61bXlDq1sL+Pr1
QLPDwabR8aFkJvKir7ntyvAfIY3vg4uETvm5mqjb94LTTcWXA5Sv4oNbxnc+ipk2CRLCFAq5k0dp
2wVLw3EQ6up33FPJHUEJzhVHBPHLsM7LfXJ6MspTsWaVudHHHtji7EDzMikAEpawtiksUIl8Jqqp
YslX4l2Fy/iM0eVqcbbJ95kOQBpmZcqAmcmpREywgOL2E3UnrG8cBFr2IIMuax/zJ/4Ti4+OPo79
QC9BHMvKUMyR9R4/eLKshqNJHLb1WBwWR+edDjB6h69+ZEKlAsx/KUxEH7ro2VxCyo5qkugqUq6O
ZP0SialhJo6prAXXCJsEFjGKlhgG9prxH1a1eg9Guc8hZrp3e7dv+JSAdM6aFh4IIVjBAwPhhsMq
ipE2Mhz2yRMlO7MYptfBL/r8VejIbl4H7+Lsk0EW+mWX9YbhOx6Bw6lqKV7bVAW42L2Mw4TmBuIr
r3B8C0kr8Gma8z62JG26QbsmqPH29/aP4QXfuYjaAudNCK6KNl9pXIK1ifhfE9/B7dfhGx64Ds8x
ZxhVGETGF3bf7vwTfXYKPG9obi1c1zpGF2TkboPQQg1n3ARgVnqK27grU4n2BjjNgviILaId12/M
RwwZXccnQEZzlICITDG34dqaHvR9VLqMzpheaao1om6D1/JGsiU1nVJ8cBpFkQMlSZFbHr9Z0SC0
ze1v/KHrRpRitKO2fQs+MF4K0a+oIJI/HGywVRmPYho4pBiiw2NM6fxAO912XFOabh/+MB6RrwGH
gexZ3CgniyPXhfWMoDQTymF1HFSC0zf85dptjHtQmc/4Cy8dPx6ER7z8vfWYyGMcIpZeObhBed1c
lmVllsTDleOfP4IhQtgmFkBykaDC6SDsq49g3AStY4JgPdZPkDbr7Mh0Z8/kHzLC/JAienDvbxS7
PAnC3yCsX0v/A02SOHFa5Ralt39HUyoK8N/k5q/c/nTF7fqOfrs2Xqs03RZAdm9vUTsTlHudMkwp
wVsM1XkdCcoSGLQ2jsz39wnRmwdWAk4V+o2Rf3/K1P6OHwsdsJtxI4Z0YyAquBNOQJ59erycLeJ3
IubqWymzFpSy2jAjlV5hLHRzxDi3xneyx6l2pvgfRnK68WR52tKmKv4wEv27agd4p5K29HEAmDX5
fHj9jTt2nW8G+mHdobKcH4lqvJkokxHXqzbuuyIQAqi3mPNARceAQ78nNafDUaxuUJLxLV+AlIrT
RgPSt7/ZFr01LJE/mOC765/QjJvxq9KUaeUeHOR6E1xX2mA1dVD6nHhE9dFAyhnLNc8K3RsfrDon
dEWAtPLnwVyG7omj0b05XA9Xlz477qy/bmUJOtB3TJV3Ou6PeZcAlbfdZYf1BnpI42rFT+cclgXz
YQvBKWc7pyYiCcj7OryOBaMIGsv0TaRRn1qgHdK0Awz/CBRsiZNCvMIaFANc7JZXoWBzqELfIX9r
PyZSlEqlRsvAVP9nXaMh3o0UWNhumyPSYplRkiOkDxMiqbN6vecDYum1Vr16+wy3PRewEEfYnzWo
9K0oK78uJmpMMMw5+ZcYTSFkZERB4QRXx6ihBDg35rrfGEsAmiDMDrWfuPid/5V+SlL5I+7zB/co
6cDAkRgbsbMquCPPNf9GxVWGZzz2gc7gdmBCpyOL0n+lvuHg46uTzeAhM86QAOF0Kd4WiD4tGlx0
DPChYSM7+NuOUVJSQZ8zZl8nN3vYLZy7E2+fnw2x5PHbyBeQ6FN8N8XeOfo9AN29/113LNwELc7i
liNU+ou7Pafgqm2D3B0JFH+vMec6L84iUawd1ejbGWqcHbXk/CR9EXcVA1PgOGBRdDGKfZmOcZqQ
SAU6ors59Pfz9hrjclrTPQf5CIe7J4INRIkgbBSHgHtb+dEOkCy++Mkcu0DZK1YMqrgUs0Qb5SuN
ckN1Bageryblsn2HF3LZa/PjVX/8XYMG63UPZiKDlJK0iMH2rHICqd6eAmT6ohAAX9WLC83yyxky
FZQ4X4zwwCGRkjBLYkrDE6UlQ1EKgMLC56+4KrQjTjDMWKnr4sfsE+KaitQHH0UulH/sGjFtEkqJ
Ajs/aMeTkQVZgFev4PGHlG5Nzw1LJICLhAYHWMI441Td9uU24rudO3gMjMSzQhA7RJE94HxCHYQ2
00WecAihWnPOeC8fxQIt5oO8OU4atsMG13RMPROMmyZiTQ0tPvihM8pAd/ZUUZ1tUkO2QFsDDcP9
MIW/OtQhWJHFP3ympj/3iDe8+m+SDqG+OLhkuCOPoj8R9TDeys7XfALGJncK0IfF39X3NCEC7meN
t7ogOhZGegU8O1ulp4hiIxGfnZcz0JTiTnUtQxRiTL7zRKW46K6ZJZjCWBpATANsQ3idD4s9eyPB
4CtBLoMxldELeDiMy/B1G3/sOlXmXf+Ji5LLZIfJ2t1pcDitiQOTXhFxAZM9zNFXSGTO4+EcZxyH
jQqg9rTZop3sCyj7ntwwhxSir8yWVfgUH7rCFdp93rNdzrixcU0kWggQE03jyW5jSs7LE8ibehIn
Qiwc44tVLWtMzeWRMbDDHg731LgbDenW+Y7hE5OZFtzbEb5Kl006v3K+cPegtZoxJxstVIS8ey18
hdDMMMDgY9PrggEgOMjKC4OVrIEWdMTn6A4Oxb22Pc870w6GUQmMoX+Lh5Lqts2wBPeaOcpKowvF
JztPSCxNjhRd41u6WlDjCrbZ0S7TQb4vWHggrzEPFAoTz6y4hKvJEYTOary+/YoaJmE2/msIcRYN
or71U5vfxbQPNpTfpS0QsnaJW+YD/+bbBB9WneE53iq6quAMiSegsfpjZ99T6g/ScLZvxBmq9bKV
7D0lu4gzkAXJUcXYyHpXRvvCvP2KXfJxM5zf0+7fGXwecRKAwCjtelenNz4FB31WijEzYn2IMnut
NOYi5xN91JmJHqex2BlhTu4DuDHuH1GJAb8CAAFEDmL6dgxSCVe70UY+6BFBnjGIq7UyVyE1gG7S
HsyQd1tkJoEM57/lfXyGjSSKJ8QERtjYvJE7bBRti1rgjfkfKCZ/emX34WI7V0ZDJkcsVwxksydg
lpzrTTa0sd+Lk+uY0Tx9DspxU82f7pF00J7RLi4b1HFWzfwIQYWRwgbBw+FjM8yVnYnRNWjXX2Rv
dgscJmzaI5bsH0vLPWwVvVWap4UUXAD0mQKLKlZINWt7Q687ebZILcCqh2qVERza/HLBhUNZhHDc
RWnndif1HIZpfDYUCt4Vbw5VvYw5W+BmH+5H1jjy6G1ddJB3cg4jV7y4T0LFy0BaGIMWlPsbQ4Js
SFUaq7S0iPX/SUzRLmnvZU30wDB/mhjh+CXV0j4u/RGGVJXhSTExkloEsaKR4CWHxeovvNmn2VEb
8E8C0NxhxT20+cP5OCdGaB+tCsU98mupWekUQIU2fwsXRZYtPOwGdgk/ONkZU+5oi3EWQZFtHJDe
1n4ypEOFV+ZcAcgWe4PuPmM8CIqJay0Lg48m3pnW1z65jDn3/iE+uN2kNa5/ch9wjp7eaIlpQ4T6
pPexpI730mp/B7o/clB7MhWbspmBrsFplQmsSvbTnlH4haCRkX54Gl9Qxtr+ti3FPR6M68Fcob/S
L3/ngQkWWPw4DqFCNlwc8F8v/o8LsSs8PHP4p2IT+Eu+OX2vhisJs3ShFmNCdXQHiZpAKIxbXjCY
7OFvMcrEB0KvZgpjBvxK9CdW8bSRktDBlwE6M8sZqOk4GpgLhGQAYKC5rnC48Ol/4gbD4UPVwJ6H
nCwSymmNixhXlxwAlfXUiTOwcHHDCqGxb9bXxIo4/CeKR0nfCWW81dU4/PAeQJh4f2oQEqsloO31
72mB6GmYdvh3W2EVDtLfGMoLRkN0C43fi0sYETNRNr6NAWoLWEY6xgqUSF0QeU1NIUJjbNHnx6jn
bf8HrgQrUL9gXc0JRN2A2VR6gJ7ysw99Yxijo2MdNk791/jP5RNFprA/CC5CTsIwGeYaYeA1dbVG
dckAEFuiiiPlH1Br3ec3HYenng0fMwKAuq1bRLfcLcz8EG5Itw0uZFV6L8JxmDoYC/cpjZ01e5iH
OXBtfgweztMXSfkvhN+t1VBtqMF/1ORvssnoCDjAbt4Tcy1zaGIdYK0xi/HnQzrFp31Izl1sqYaM
7D6AaMzVMPvFiQZh6T9CKEQ4kS8zPbAZa7GWvwVVlUn9wA9u49qIqi0TdsT2iM2NQH8YLRj4hEJN
qCh1MaU2W1Lw/jHfQfi2J0lFjKKIQzVOQAOysZ4AV28AU4gzLZnFipsWC4oLv2KOPrKfUem3vJKq
ipsCcjaOlA8LBpxCYfniB4VziTiaGSIVwsgaQrB2qS54YzzOiieKgyo8d1TqvEXvAIvUfHLwMdmd
UGw1TLGcg893gnMDLQMHwONYxlCQTrDKak+/AbbuvcVh2QqO7FncLJh9469qE1tqDDfiYy8lC+sG
a4PWWIl8I+/kZy0bsXgftsfajsx3sn6vyXhGkREXXFcFiiqSTf3QIg1uGZI4ZWSXY0yxQSLU3kgy
sT+mkmC8vFydsSCt3ZG9qKoJIh3GzeJLgDhd4icvvLWHPWtQf4h32RNNMqJVKFCgc2YF417s+UdG
r6chiZv3QkK8TA9gYfXUvAKYAfBp0nYwIYMLB2PEothhAi0+MVqwUydvbbci2JL40KJxtqRUCtbE
D89KPGFNw1hQM+d7BK9awAJaECHNdXVgAilyZmpbN0cZKyKyPPMLUHoNJs9Dp5os4AAkjk6AL4Gi
I3PKre3SW1gLHciBwXZKDbSOEJdwYvrO02qhguII0H3/aeQM7hDFnLyVj7VmZSU3LJIhgyUdYQ8x
3l2snEU0S4llovzQGTUS/j17zNLZ0OKTUFVS5+LYR8bMxRvF5Gohfpcf6mDOxIsNud9HAx8EIfwr
Cniypj4PJlMJwY1REZmYySN6qvriIsHY5cPzLgNITSYf8U4+g5Mmwlk4av7PyolvNZKbnZKKWGzJ
0dxiK4OeBWPn1EcyzG3MQrXOFWMYGalBB/oxP/jFaCEB9iZcAyq2veXVgoQBTeJGDfrTtuAAT6+B
Ccf7217w/Zue5n2DbPKROVkxCvlF9oRUDO+8I8/E/QB+8HtYdGtw4+PJ5I4UG9syt8LjTLHMYKQj
kLmGpEjGtYUaR4CWIKg7xjzYxyhHNvDug/ngqG3io73bBDZKsEhEWz9ELN0xbHJzXXPrj0ljmfEL
XguPMPXWpmn3A40g4zdIQz1mwNg52m/RvhnSYjBSxwfgwnDmNd/C3f1qlx3LRHKyVD2F5U5SFr9u
xkgnCWlDQohGn7mhmaKI4t8sqAE5045gbSklHfx976MHHZvXtGA4RlHi/0IZEx4s7EUYoChoz+3X
8kFwHhYA5DjoKW37Fw0eDFdXMnsTpziz2gmcM5yeFuanaWM2SOUeE2AQHw8UhglNqaXIzbZs4I+x
BKLwec18aCYdPREW0pwnXkpmB7tgVTDDYJeS47c+T7/GPe7gCteMDSq3trkMw5yySUvI8PW6FRGh
VDeeY2SAe4qX58RxJw5Zgg9vDebAjIZjz4OH11mPMnbOkQrba9uZLxrNnrYNw1AxrY619MWYSOP/
TdMLh7tTJunZSCFESnt8v9vJIGYJPsKibmvJSncK7tKiIT02qnYKfICVUaYTxikMxc2Pz92lTnYD
vYohlMnF1Jk8aSwAi9AaEM7AiItt+yULhGsuoeDH6FVC7c7bPTp1Nx0tMJewU8+kq+8QDc4wBxdg
c7+4mGrlpKTZ8UBvHpOCBkoJ4FS8dzcm/Px6/ERucQSjbdLhyIECBeAbVccZggEDHPLlek3qsWE5
Dncc6zIHgr3xmpqRCmWGlI8WJbl1z3v2aR33p/Z8TgLvGpknUb1kzm1bFh1w4hctQ6KQOVOPLS02
WToez27bQJPg4jv5uCi9YezAz0C7fsY/7jWAJ1r7tCrcUZCSsM1mvv3W8jDDFQp6aOF4H0R0Kvjy
Pznu3eXUHVKDQHVKC+rKJNm2ISgjfQYqwwI7bJt441OO0OTlKjDGMCH0+AqE+TBgJtDZcsOhIJy+
EGvZ2xFlc3GZtf+YlnI9LwpWLVnxG6a/xk162N+OW+EeMx4ZoSEiYgYwmtq4tTxQFGCQOQ0A7jT3
qk/sJ9uFeiHtY55AQ2zuRYv/bhFB3wk95/WwC/FYZY5gfG0H8jiPBwrBrwi8GbrLoY5Sleslga7E
pxEK83k90MavaNmY+dvKXnq2T4dtrUiNZBRsfaa5emL4WZvTnDWqe9JsqWd+PHLEDMZWbC3ex3uG
jcYqKo5cPnJYwEnmI6eQI5lOlWRw+imj/pFqpAW+jyIhSPy27SPnDNk2NzZEwkExI5iaMNS4Touv
rY6vki5H9ZIe44FeWmfvjlDwkQ03Ha8C/jr8EUhvzmZpilKgcWfMoSnWBYCEaTVpGawX/+shO3bA
wtPjU3du+Ld9tRl9KK+FO4hthkzUWJCgTvufRTplQAbjxAtBkgwqLYTEkjMv2ZzEW2p+dslfHB4c
beCjnleUXirnmhkN7IUeEU/kAGIRBkvyHPCQMevx915BdPqni3Ujh21sbIe6H66WvlQ9BgsidU4m
b4iDcK5F3N5cnlmNCRKS6ML50BD5KTJuOlMQ1Y6ZUpR2ARWjBJsSFNX5CdDZs2qmCzwpbXlA/reA
SKNLIiKuGFxsOHeAS+KwHfgOK70Zo7VF6Zw+dvBxHeS71Mcw8SJUvKCEMMv8kEBHhM2+IfejUxiO
lD+gPzKLWDoFKwzaMtcnV+eWKxB66gODVy6AytAJR2XH8bAo0pirsgUlUBQfNAdcV515CNwdh7CE
BNKSMFZOYVLa6pbsZxf0+b1LJTkUP57GSbZcL5zfY0o/jo8GwdxQVzaB+WDaLYowIoGWnYPOJUqA
MF4wnseHweUc2nZMDOhD9/4Fne7tbvwjRkBz+YMmf11DQq2zJf0eVwADlxXvWS4guBL/p71yo4Is
zBfoxx32ChkZhKCTdK0aSQIg1cMk3T7GD1i9zFg7N21b8LPPdO7dJrZNlPZOcqd8IBQ7JZvGokKr
pmiUuQREqRvYv4e+mTznOE5Pe+yogyiZC0rJM2QBUCPevE5N5WEAh3iW2RgzP5kO27Db4bN59fxF
ttob6TOpJjwiVtE2axJ4ECedhY3Ie/Dh/3b8Li+Vs7FhqSV+nlcRxS7LJknYshy5yWmG2XaSYlSI
TJ+Cbm7P+0BISZWDmHM1UjkR/0d5VfDCSTGKHYQqZNzlQ7xy/15jRlWQtw49ulK5SylvJxj/QTma
fqz+Vw7YnvZe4BHB6UDaoTsQnigeBKgNRazII75olCf43ZGONPaKi+1kWBWEPYtxmSUrsCjgsKGF
2bZLi0UjMKJDT8ipw0REUzYKT5NCR58cIKpAwoptSqI1ubROyXmXsn9XYjWw0HlQjOY87q07Qds+
Yp2jThaR4s8ijk6KGRY0trs9BCHu3tsvXW2yWwUbOW3JP/ZQK+jcvbhEJKQoUQSOucZK+7Fhx5j0
sOuvToIzLjTGiSOixDIcwrnJ2ZZ3eQ55N5Rw84rzuKTRXHpUJJWBoV7KEocXCI3/F+Mw344UTPda
nA2kC+WwWDkbB2aG9oxah1OsPXccY8v+R4fA+u3i+XvgnsmM/L7m1fYh73Stga3u2gZT+ci0Y7vb
Y+5qxfPg4miTsz25g69RKryZ19BvHmdQGs3RwyfIDUPUtr4ps5M/QgPIQiHcbHPyd4+/CQOG+J9y
/ELvalKJU6/rUVDpu9t8t4sD7czeZ8MTzqpN3JovujJ2vQimpEmwuTED+GM5OoeZg3bUJIV7HpjR
axot2hax6LAZkYH7g0mf3GLZx98pCO6YJsiMbS49196YGhY3kRYE9EQ6NxlNB+9y6NAxudrtrF3m
H4/pj+HuWms8NSIO+y5zjDUoQj1dL0xAogljZYuiGB7viIXdpmgsbrxpjiYsrjXdXECas137OGvp
ux1N7zR2J0ePnGOTY4AzE39yLCE6KW4PvEcxzODsH1m9nUJ/hrB+Q0ZyteennQTcS9QOz6P9pVh8
ad3JVhwPUMqTkY1jAo3j6o+lYOJdV2ILzE28/mEYp43f0+Vleo8oNHNIugnfB0iXQNEU2y1tBSLM
KYXmnMPgQkoxsXRtXHja6YaXQxkAFjhzCoY31HraNmOno35rzOXKWx4n1tGXApaTjIPUCgHErNDP
kvv8lwqPZsAZJ60a74oelrvM9Oh1HM6+PGzM8eGgLckOw7SJ4/rFl2/R7nF0RfBImLGcY8lu/C22
+IGIqjPM5GdnM4dQDLVcpXLAjuF3pJFt/C2FRAi+G4b1ZAn5wve7ON36B6bRyMCCYdqXQyHyqPoc
Fb/IhifAHcJYPAoIHoeuvOgCZGHBQWXS6HlTYNwwpH3dUy3NOSOjiNL3wVELW9IQgc+agom7WeHW
ZOE6IA5GuFxSu2WZ4RRgxfWUK5jpMRaB0xuDkp4UhWJUQUVgoLJlzic/KP9hUAIfyK4n9xzPkbuz
lUh4IpX7eWRKjtBn/MmhKVFX8c/X9uGogSBQgHhd6oRVvmYgxlNIZ+tX4HFPyHfgnXwFNUxAe8Ga
oWhvodSxwpiNgTF9yGVI53bDTg5Kpw+PG2wpLSDOYhpENd8P1An0SbyIDyojHtp2ViT8PbiOWqp0
qYMZl6rwP2BO+Lhn6LyL2crnI2BuQifyYLEknGzUZBD5fZoYiv/F/J5DyzqDqxH+YJ7N8VXzgT6M
pODkY0kSKfN5sSoRl4WOUch7D/OM3WQkgyBhoaRU3ImT0lZ+JoEd0bf0CSelChO3nsOscOi0/e2w
plIwdGx6F+xaOkepM3MsU6nAfN25clLKj4lIinbbDMFpQwZAmfOvH4Ty7FNr6R6jeRxABrM5EoHD
iGZ+oURF8pon284CSXpRPBWt2KJCY+FKaXrYFfQ4nFp6dHfpYeZcfuvo68704svO5LQqGCWyXin/
DdXl5pHP+9IQYwzJdHe5WZCwJWmHIE29hvJk6CzZwIw5yyaaBV+nszxg8+4IoQ6ynWCKFyI2OQ9e
jgNf9Lf7FZHJYpAL3BxNS0ITdBLvTxnkCi/aj2vnRNKPd4s4SHgE6D4LUJEXlp71PEkPXAa47RLm
Z4qrDvu51pay16/a3/LgtowGdd0h6aQvrn5MLrTXH8UqyVCpo8+jBQuPB1pi1ENh19XzsMqysJxy
OFCcEl3PW8KcqkMdp3IefGag22vqfuQO3qAg/UWDvBPcMvO+0RYcQhFrW240iw/z76cVzxhIGCbd
bEp7kKZcw5uWbdLip8+jibUBmRuy0hPGde2/JsUEePi1bkyBIIGQqNPVD87+YHCbtPbaJK4CmBA6
vtNGkcqciv/hW0ZET4Lw8G1nnnlZU4HzZ+gOoRPFeBpS4fAeSc4jrAz7FLEJhi8HpS7OfgtaBtqT
sXglmZBqlKG7UCxadjoPzeDPIbVkwS/ZlgwCjScK+AC5MniYxImnrMjiSpP0BYzUKd9ppj/Umsy+
HGhgiY8Sfbvn37Q4+YCvc8MLDQrfKVBhLr1phU0ohOiUjKPlROBqiMNZgY2Bj5r+vkj9gn9K+vUT
SJR+/obA9rEwW/Izkp2S0fTfS/X8EIi70vN8wKljdWmHcZqlLtcqiA0PzjCFX18NKCJrEL4fNRb2
JtqsL0e8iEOlJtNeN/Qd4s9IzBWOU5wQY144gWQoZvuoMNDhYGMjJlC4k/FsXv6WklfdDqY9iKCH
E+NIEgu1V5Hfi1YnUMTzSE1RLsOI1UvhxVN9YTcbD19bmWqDB3fo0/GLMY83b4XlAz8J8WetmPI1
U1O65+th/oKHYbU+EYd7a/xwh4zMGm6oU5DDjeBeB8+6afToOs44iUrPV8kUluMGz/kSoruDIiE5
2I5PPhXqhz2/OZJtT8LQP3TPoVUlmDSVNUgPt/JntxoTHlktTjP/al4XcMIG/CRuDzYJWNGyx1Mr
zTdade1FLfOFPlIMjO0eCPjLf2G0hYcs5+6xbVBZnnaPXc1C4S5CDeXRKhYJ5RwNLy+eixlfKbsg
aII6HvIkHCoYncA/VZrSM8vraf5SKvyorOmIJT2Vr8yhPYQcXU68KHUGMczGj+05/tmXflFmAVIz
c9kyedfUf25GnKE8MXyKeEMGy2h5h6MFwGbMSBJe6HKFFquJ8aGUfOn1cN4rI47jH0PnGwRf+jBP
bvqEj8e8u2jhDlmoV8DPA76hMIJASwdocfgwgHpJTUUKlz1xGBztAMlaEIk+ASPH/OhYQO6bMNw7
y1DlcPcG2hIuNQUIDaAgxhl3B8hcaAC6qlMA+d44B5m/smdQJpgWDkwOB+3X72zfI+2H/aLOnnjn
ws24bfj4YdjS/sLcqE3/a7eXPgJhKKDJP4ABf+AvX0hi23rW2LoYn/nj7z5DkU56JHOlxlN7poJy
O+lBRx7ZDdbTh6IX0ngRsAs1Aoq7TPKle0gbN3qsgauCH7aYcKqhkhSb1cPrLa8MHIlczclUmPZr
KjQKEaqWlMScHwzfEFKLAsB5mwwB4Y2Tw7AbEdvHe544OyjPsWHbbzz9QqZqvr5bzx3wWc4nDaDp
dpgjU4zXe+hnHV2fzQospBg46FFE2goHH5teTkSqUJsvxlEd3RlgrXvZwUeMAlIKDzwnX3I5rin+
9ybPgQ6/BXyL4p5HlvhqzMbeY7FMnXqQIoCSM/3gXouE7bdsuiZgBsjxD8KTtvhwCZwy7HPhzcQ7
2orScIkO8KbA1xMGDFQ69Exy8nMx6sHzREHM7frQZy/4X8D6LwdMmLUBqiS2WzA2XeNNGUIAnhDY
k3f4+SGnMec/e25zPptH7juBDvysDDJp2fnatIBpcdthmIZPGdUMEi5AA2oe57GENKivB3cOvO/H
X68R+GCPu1ggMORJwo+i9QwWiLpu+mmJBEQjTjJaqwV3+H46b910Bpxye324s2gzX3pgvxY0H8rJ
CogX1GzGzi1N2z3FDwvkpwv1B/m2bFtd5y1oMeA+v5WCffFdPHxd4wSOCydCdgoVq4H+w6ib8+ew
lC1P3eH4LQ722hPWJysfqpnVQl9AgfyBeJfcuS3qh5Z33Cyh5tR5HTxHX6UiowAgmfe0HWndgton
vJpZUlJV+8pS7hgAANDygwl2Tt2or6NftvakHI+4uOzya9KEt61I5zcN9vTVoQoIGYdQ+vN10KBj
o+ZnrJ4RBrUIi5FDtEEuyNlJpcpVQn+5smWrinkD6ZJwgM4+dReAICai8Aipg+wtBb5K64RjGd/l
jzsE7PVF/4KYE9ENJbIMD0AaOu4wCZd0DF1mY1r+gAOBBAAzFtVcvhliGCMo+X2+X1funTu5QCob
+xRI6XLFpRDlF1dw38DtCmXOhmFXsIgODgq8odbGvX8zX6zG0R0rHRHwMeebUZD2meymew5fZ8Am
MDh6uxpRfKiPXRb8wMP7hI8i1oL5QAuzjM7dAdrgP3p5zvNmFc+2/5F0Xt2KYlsU/kWOYULxFSTn
KPjiMBwVAwbA9Ov729W3u+tWOMdS2Kww11xz7vd8EzsgaEhZ3PAI9AKY2fWKmSnWGsoOsj8vmT6V
z4zjBoHcvOqUKyZX15sYnsciDjvM6tOFm+slKgrXKwqOhA1DM5+mMuMoMxLuLIrKs4mCCdTESu92
8NsgdIsFHzGLSVpgoXV5s0owGbhiMnOklteil8rz5VT3lqK3dMyk9ZIB43d0lG50vRpmN4wtVYII
eBLVUZT3/YhqHoTOoCH4eBnnyDElRPHu7lTJD3vuDpjYP5089O+hr7qajdri3rlL6o5nX2Ad8iJh
6dxGjZ93EO3yVsxe+BiTeJAh5tLN0T+FHvYTXjvIWakIUqIuR9TkUWfBHaxRZGTq1/OCgdwfOgwg
it4gCi+IS/h38w2fgZJ729pb8FPmfWvmUiDJV2ro21X1GXF9KGpopVCbMqL5D4Ul+t8bzmNXBc91
sMjbnK8Cf6Imfjum+USK9JwSvUnIDCtoYpmi0nxYv0gjNdj0j/uTEYm7IFToVqbx1/M/kPlgApvY
OLmlZK/HGJ9NtqWodylwkSNFHZgYyO2H6iK8NXg7+91hA3Rzsth0QGVuO1OmQ2WJ2OCdE/HmMso4
QwBeU3SZbOypa3TemU90QImgzf5Y90cYaSJGLSjxT9VneK0xE4mtsx18f0qgWGAl9UQ/TXR/Xd80
IiSiy6IiVH3Esn1osHB9igalTzHGlqzIJEUl9O2GI/QAIArCA5gzpdoc1cdZCSBgB5+5JwQuIxDp
k82HIFs4B4oe4tZDE47ZnA9ZpTtjK2P9W1M4ijKWhtce8n41Ygw7gOCVQk2UjW/xiH+gItzXrH5c
U9+m41IxIiQOX18AQaJX3wEifFmw5hnPe05OkAXDo6h65ou3XoLd27iH2F84hlZTNPTUYnDDUvI0
vDqeQ6Whn82AzhQMonMiGh8mh3TGRn6RjcMA4Zfn/AGZCBivOK+JpHSXc97nkfaCwhzDQ5eHCWSY
oYWrZuJ5FJMOchXfRQKl4F0TrUQwokaxM41lX5IGV5JTzpYkU09rEBDQ6QEozgbQmpkPXVKY2f+i
1hSd4qno/4Fn0WxAnm49K5abr18pR5b+1GC5wiwdzwu+GVAV6ZppcUMwyLkLbuMJFB2m8A5Al0IN
zl/F9g+i5LaJV4rKvjLPGgZlg6t2DFjr3P0hqvx3XKnh0NretbpPowqvOqgqSFUCZ+aQMo3n5A8d
W21C1oqO2uPKdrEO9q4t2qPKAeyhwaOwY/SdI5DhQiUIITmQUK+04Ac3tEAZjYa6VvmbQlPgwRj5
/Jw+bntCfANaeXD9M3p5rFizjQVoFod3k2/neB9CkuwwcN01HCPLLxUXDUilTloA8B95FQN2BTBd
U7b/cMEt6ZdGlLdM5wZeov4YgTmtTqmLdosDZ4H74V9TqAJqVhMHsmunUcf/+C+ZR9yxvroc596A
+tQDSWKyQ5GpqCrDX8R5xKMS7U4nbaQx63QxM1pAcSkzGKPrN4Cb6BJoX+eaBiyl8kkVoYjpa9k7
4VyAwNB56oJ9enPxBzIsxWoUxWIPxmXcBAz6olayUksMwF+5y4uMlga6KsPCMsIxQooQzPpKKGmU
CqPI9RFo/M7XX+BMVwGYjq2g6au6FQNXbn+GMUkEld89Qi/aanTCjGQJCEZsWfCszUaxrB/wJgEK
NWGWLxH/fStDEoxo7cYLminGiGs6T1tMPMj3Hnts/2NesMfpnh2aXlBVMdH75GuMyzUV6OUSJSuw
SVxM5ncr+DDUx9SUMuHBnL0FMMSaS7cfNKzKrUUngM5JTO4PCyq9IxBQ0vpr7pvoeFDxQYbJXT78
h8D+qf8TwcpDE2Q4f1rI7NBZOkXEXDmZ8264dSCanl7F4msg44mSCblqvh5wnvJnPucU8FzzpGOy
wxwM9wTiqpgLacw6bAL+M+Me8Z407SoklgmR0xSbTg3BPSYUGFe67jhBTRdIBhPHMvNHICE1MRQ2
DjCSaWai1BO0OMNwFwuqfzgErXdyIN0R78XjVL7n4LLvgFPrLvDaZlxB/W6L7PZYmHs0gB6EGvIM
o33qegbe9joBBWuc/Z5SUjP6vAnemmrS8kX5kJxMkQSayInkrN/4mEwohfrtklEKyy/COVWfsD/K
cYd3o85qlbAApDYN2vmQM0/i5OIWg06hfeol/+KdCHgUgDEFETrt2dSib37gD2EeAScGRgiD6QLA
r5Kp4Wk+nzrqsQjqguCptEyKG4aKRQvwh45ryL6orNjrjFmnuWum8PHZMSnJsDYcDPaYyXkms4Oz
RbJseTUQ/x8rjf54WxK8KYUFkpRwjBvrZNQsKadiL5HclWEA8nsotk/LRPv/RRnWYveg/ABA3cGX
wGB1v3ShIyy4OL6dvWUIPukUCITQM7Ri+hUeVEkrucSJuQdhU/NvTEqwtZJsUjaFS+heVFRDQ13T
Wo0EgGbxg2aY7dzI5eEXkt6Zei6Si70HfC7mPQIHpCGGZKALdKkkPP/ir+fm0Kfvuhg70o2DVg/F
LvuDugbViXqvp+fUNIh3ieF5x3ZQkHGB6NwqiFW8F58Wn0JUT3g2fAOp3T91QdJfczAQl8uJUzZD
G26ZqARN5iTlotFDQpL2Amhlaoi+51oW2oXUIAlkHELhSfEPjMHmUUUZO4N8iv4pkiz7sX52CSa6
dSSYGFMxKlm4T0bB7FBRA6kcyfKQuoNoASJvgqpMfGgAxDzDaK/K32KY4ERyV9Gh88EqADj7cLhL
0cmcFcpaHJaB7lhpUquJIsS/r0y8QYYdbjUvx4iAeO3hrH7RyW/YLWj5kRJ/yMhOtWHDiVJjPwcy
oVgYJP2Coz5JDLA28c1Of3mZkXeBfzW3zxvR+BPOw1rUJqam/oTpLFYzRpvzYElcLkdw+VjtBm1n
ChFx10yneMDACG48sCRZsL9dRB044x1TjJh4952VWUQrjiRe32hdrMWsMX0bxeBLiH+Wa3OQfS0Y
2zYpuSASTSkKhlHDct/N4V2P0qtOGipBDH7wxht7gi4FPp7bX4gbMfNnRDo8hxqCJBRc9AAcF/6B
2HcXOA5DkjVA32/7KY7pbT8xeltmfmMmdLh9UPRoT5Z2DlztA7M51OdmO4ZtuGwMTbskGbES9GTm
jUI6rbEQZMJME2OLzmZdJJKolufEth5s1FBaCrnVEzIODKrpR2dWlKDvoNawVHim7a/g/QACHb2T
weHMZn9+ueoU5NMPxznK0D1V+Ok890KE26e74SmulegfKMELLKTIIAMul54+Vq0gtjjUiyPlBoeW
+0KlNYoWJa1aooLTc9fh5tLNk3cYCl3mTLfhoph9nq6b5Z8cv7Ek21U0yHAAD/GPvFqpLRF3HAhO
CHR5lUKMC2BrIry77hN8h78IGgBpDj2vApF4Fn/4nzhief4LIPBMCU5CRuGcEGdI0azutsiddReW
qCyOFbqx4Ns8+c40jeAN0yPoPqWeuNJyQtWn8rBxVQKN50wwI8xdckKiXjvmCw4seCUHtUY5Y/tS
DVK/LrJyHApKj8s4j5IRvXuKGAGcTBycuEnOHdER1VJlKPBRNENYsxsR2HnsE7W8WgpnkIwO9I3n
I8ef8X3IlYTejWJYgV5SIGpVClEWIGDx+JTm5BWIETLrdho/EWCnYAiJ0kucFDpfdVdBDFXBZ0Di
PkXe2DnrSBasDJ1WKrVLYBmbr4TV5q8CBD40icfPrShKelpMMnTd1UXkJHc8H1tfb8tQndHq1RJi
4RqGgSXdk8aKJwPkEPnreCu+1mV6SejvhWQH+6tDiIm4wVDn5wNHaBqBZlMkDpYGfgjuBIs6dK4U
ho/lNXU1VJONf6mWtI5nHyMW9u5sAvwObie0LhZSZ5mLOg4wQzTkcalNph+JiZHyYpLCxn8qW5Ee
mP+F/NCxvPfAE3jOBRGNtV8uqDNvPEfiNU2ypaYSrkleIF3/XnP0L+JRQhurJaaK5Lh9wlD4apEe
GVlSWjT42SAuB6avZhoC2wtOvk9a/aNwfHipEX8O0FgWJV+a0fLuASVIoYlmw5cQN6b1ifjfMUcM
rJkyDOYq99OBEkEkE/MyGAONJtpxGHJWJHi3hXdde2T5HAR4aJyhCx51Iv3G86jNqj0IoACMAVIB
A2VD3ww4jleJR0pfSsWS288Gq7I8xAWs4DGlA8GsI7jZlxJdEb6T3ZVIvmpfTNKhyIjWT3OS4/Iw
p0BDAdWZe2LQrF+1g3IKPmw/aFZQCw7m6zhn+5A4R/PV3+wvBh8BULyYYTmkMj0GemJ60giRnN3A
EjgK4g8pJUYcBDrJwoOxDVK8I8XyyJi7sS/HPUeO+mq3DiZqynouK3N4VXyRk/ZQVhsVkp7Wic6b
FlNcFkNm8Ky8j9vkE5X18EOU6sFQC5ZPWE5EX8Cp/ME8lP53jly9XmnpGP4nfIzrpuc6NdGa5Sxk
E1in14mIVKBp4zd5gccvGQzTKtwfyZ/cSjKNU/z0ZfBQNwFDUkm57RttvOSRRPHyqDjkvqf1xQAK
de2T9YMMIzCvn776iiurnKcUsZMlwekCUnqyAJ2aByWvI272FM8BDAG+/JrS+UKlorQwB80ZWiPi
9Xut0b8abxJaBDRPSuPzBEGQDkwrEFiQbPzPVQRknHubAys67oFlNHFvvnsJb0o6o9US3YOH+bml
PbP5ziUYgFP9JKmPHkRqeIb3GWETfKHW812NUFMfyn3zYTsrJ60N2Z8cSmiSrtg2PTFKnSLnOQbZ
AWVjlYDFNhXCoKgZdhOxHnCY2JdvAaRQLWZojMLXB67hYqOJAm5oX68GYkkQSDteEmOwDrbUSDkg
T63ii9ahRPMBMuef913LR+nvgvhqwyLQG28ryGqMNKlAUdBjVK5K7Hj21YcoIpwC/m7woT/7HtRA
cgE8ODozWvOJ8ZqLxICGA5ZTSsMkXOEmDvSuUSQmGau7+kFWYntiWRO/EwZvumAEdU/9y7+sqyHs
1DNzphaSct5fEeRVDn6BlOiUS7wSJcT8x4DMYq3o+sPdSoADd7qdN4Jzilypy+X4yv7RKtd7i7MD
APqBYr3vHRh/NF91VTE8YXGulTU2WJhIgza98Lk8MGdnPvk1jsx1vipN0Bf9giklv3Nd0wDotFhX
9UVjj2cpdRkgBAAqRdZdkPO7MYuhuYNSJhWPf4cOrE+ynI0vAfIiBoJgCqIKvM2xcSn4u24an+cQ
Xzk16yub6Hm/Nq4XG4sKXoY+j20XZgHhzpm9aC3/UQeES09UBWJYtBPPB4Cz0DIhblAvV/OIrGS/
rY+PaI+5l1fqng19FoFoRI9sfbI6GeWTmXYZxdX+EL/zNgx6G+HFs+opQfo56ekp+bDLrlZsfPHz
H+xB9aGmUwd6lxqwv7uHDuFs0CuoEJ34KZdW3WzkRn8ip6HwAdTLmE027HSoqsBAvRY9fkSultSL
TNKlUkY4gTAMVZbgvcDBlBlk3ueZzuWliIoYlM6C75HHt/IZb7AYrcxfImASd6kzo9+Yp12BcOug
TZp7Rbd/How+K6tg+OvGIIYtvUNMKGKhjHdUW8tawPu4mLHHrk23fTo38XDBQevx9FGth5jCjKDa
oTsL/jqF3jTQ6NhhcNJca5nfE+2C6CsZGRRQRnkt8X44v52kjDAS4GReUeNQ32O9GEfFZch7/kqM
vyc4rwmACoHv2iW41dsbbBNh+APFjk4YtBzsBUZvdCMo3+fFtDilE9zqDwkBmhe4uENMpxCtoiRk
E/zNjFRhV7tn3WTB5R/Pey4Fys0kfXGBsKHAerQ5BlenRXYuHW2vPSGzK2377zmD4WkAhjaZUotf
ipaz+ULEiZWQ/b6/uR1cqBJiHYD5B75PCejEcbm3Gdj2wvtbEzsF+Pc0ZrVSdzfs3jHFUna8iKwx
yPwFvdEWEh6JJKuezvXs3SmsV/fNG3kHyUZAs0ZSk9GF1CMxw9Hhu0eBrEGggas1KvTg7Uvukxhs
c6iUJktjGatpieuqci4hh9k4IN/U7wdYry6lG4vKZh9Vf3oT8CsAcgZYkdzpLJ3t+RsEwQd8YllH
FaugdHPKs69lT+62+UPN22m9G2F0218w336bHbqqGOPYwrFalCQoKY7KN+dEZ3FCkQjByoK3ZlGZ
X+fo8HdiyiFvnhNQYDpb76OWpT+BGiYEYpK9IAUAhiVrDRmWQqN2tbGtgSwH5Et8Raw6vrBsxnRH
YDeCYCFo5/nui4WlpMAJaPUbTILLkntBHhe1YzWvvT2doI1giy96ydmccrba7GAlM9s+OUAJC4G3
irkMEum8+LRk45d7FX28uzfd4VRtzzLkZRz2pxjKnAyUd1j8R72C2fQ/NR4kotlFdKhfUVvu8Vew
9K9XydCHWrL5hDgoZtVivBwgpFS7/ZjpyBfmFB8C2RP44UeP7wqn4cz9Mv6fRngYeD1TqJDNrBO+
h+y02rLY5RyFZ/0c3hgT9q2D9/Nf7FK9N81ipJ89ttrY20CNsLbO0dE6gkt5wiH4okk4QdS04TQ3
DgaceLZVc9683eqTeOXjgJE8t4NgGjzyiXnPx1wd5Hvpnt27j0ac8RS972k9W/b8FUpLP3+6FMpp
010V/DyALDQip4ivyf4kmu5uGyQOwlVyjE/LQfjdIPzI6LoF+nPH/tG9oAj1dmlqVsHIu5hPb2j2
0OzvaKJwrEFHcDNF7fO9GTIo4P2fsoNfOdKCkd2nkAh4CU/zYT9plE9JCpDuynR3XtSFbH/K6+Jo
/RY9PgUWwu4oeNvnuL+eBQgoEwHWNVRr4DpeSChCX1ADmDATZj16OTXuf0TWfox1D7PXoIH+mA/C
u4c2qgXl+5Rf1t/5hOUjzIjvf0PQyEN6x2UZhrhstvF5d4qf+PtU+OmhiYCKa4d8qicn3xJnrA+f
K6rwK0aoxPphxfkO0ctwkQHJqnBkI94JKs54NjqxdTZyUWxjUR0ZWDho481Ea12uqI3DsY14KGtI
boOg33oKFz3BdL1TZHxm7jRGP/tbNCk+1Bbmx+SgxRg/wSF7KVOOySBCVsvzP+aZUajzwbe7szC6
xMXmzoVnMYzlrSpsKdZ+2LUqn+0kGgXstXo3rMwrZKHPyKTd0LHpnJs+gScthuWdM1y0ek1/XvsP
feYObTCVvn1Mj1oVTgppzwI5HsyLQUlWcq4gsJ8/xuabEXt4f1wnRA27oueN579FzaZQ1jADb+Mv
/GpYMQj1uJXz20z9mksDAyMfOk9GHFPmtNQ+WBHMgiYea8jhG+NF66HF9GDB/ksKx5VpktzBkLp0
6ByXoxD2HEJO3tuj0ooPpK+3dQtG2RMBVjlDcjp6aOjYWm8sLa54rWNIzQJTayNch/80gsjOBRdw
KWE1lfqe35oGX3x5TgZUig9siv1qf9ldds0EQRYK4VN5i36Lk4ss8/59EXaPElaJW6p8jLRZiQRA
HHEI189la7yHXLuP1i+GmNbgRYssXvwlUhKWp7i1w4hot/tJMCmwrmUnNiTkirqITo/gx5qwdV0Q
FNj5Jrs9nHFwZ4tk96SYQ3P8oByP6owrCSayvaZH++vcnbH1MhjPoAXhPrmxE1aI4JiAOpQHbqM3
n6aI2W+/0a8c9JTRjqr2mH2ya/qAlP1WBiwI/j3zZzY1RmLU8ot/8Rm5IOexqbZVIGpBmMa9CGMU
G6D669QR75j4vZvo5w3P+Dnox10yLsbFZ73yT/ELwZLTuvN+m3uOLuJyZL2BFZnHouKG9yQisJU1
xiYE51Lr7R28J3oHfeeNyufKFOp9d07Gy+vSyXGOmsfitiC/fxcIcKNyi7fnao1AyTjuWe8FliA6
Eze0eGoL802UMD5lZ9ONIcvgiDXPkzO18IC3vs54cWIRYuLzHOrHpRx/o1f4cQfIEff4mn+2sPgA
s55NBTyw7ml//fXqEBFvyEkdJ6s1vmblyyoyWw5bfCw4D4VYkWQJ2fHGYb958VjU208I/cz6CrCO
9bynhy+G/2a4JoqSYYw8D4+ky/awXS8/aOp+/o6MEWY8RYeAa8vRuDq/8AO+3gvarZSusmH8CNh2
YJ8ENWn49dbIJkCXXAL2sVEmlVAVwJsjmgVIcUPAHlIh9EkY7/SSwbzqx+wAe2fruzmxuL4DNz5Z
AyH+IoXcwcWz6IgH4wVqCRnR/ByMSpywDXCgT/7JmDQbD6LqHwGU6mXi/bZSgosFNb8cXddUmz2H
Eksid+JSHA+8QVahact8VZcrFHM5k5V+d04xpJhsFMwcQoyN3pl/d5sJL9eWw+Uhpx37oXqyfUc8
dxMfJca/nvkrCCkAZGzvoi4adC4JGtOe/pzV5xGr5h7vR1R3OTazrG33XKyk4OwmvfSVEU2D2vsm
N73DYKFPUX8JRxtJl5cSoVR2GojOzNLZ/R9tp9vbmsx+Z0noJnaD6kwI2rJ1hvLHyLqHH/TUVk7D
HIcFaatD7+Eajt0j+hSY4zwsWIc+SyqAPBscVg3JvEZfxquwi01WWSbALl8EVlAXNLvoQLRsIpk8
AG3akzecZprSrBMOfWR0RkcVlYN4ZLGCsk9sZVSgM7PwsRn73YY9lW4xjjlG5wTfSGgw9tGTbckR
ZHJpjuo7kqfsIyLO8UbyeGjwD/xzSGemFI59VoxJUkMWFnj9WThLZgGwrd2PKFh76XR3KXq7fnxe
SCOC4cztzJbFDPYBvK/dM+8p2yjeALmZafmN4WrG0/IBNwQtg/Uloq6C9USz+AllFKjm/fUQZYSn
QitIkT1jfHedP1llpHkjWR/n/Njtu/0vgAbxxYti3gPF4E8mCiVJV7yJq2dbQliBMApQNVhji/Ra
IxYOc4lCP/0Ev+AanvJp9okJX0eWT7bHdc+bOZJzX8jlKak3p0WbPJD+f//J5XEDjvndYr8EDeCX
Q8wf7accISb9MpTAlAHreX7GaBIrXNZtPx4PGzYkOBWL57MJ3vQPXPQmOJc46fLlVfHxYMNk90W7
/7K9yomb351zNFgMopffhQjj4p6MsXLIn/p0aMkzX2mDcFYO/Rd8HER8x/GoePEgHvyDX3uXqL8Z
OtjIe7NQ2iILsp6Zl1TYhLDSGT/0Kzyq9+YRvPLB/kjGyIQETCbPpcUlkbSqeGaTDTpRIcz8OhuQ
Dutkat6QhEaOJmqxCsb9rWj5+ZFRwx8/YPyRNJsm+LpcjRV/s+zP0KM6BHQkduvyFT0y9UlYXqPz
MFwcM9m5xJMtEnBnGioPLPm05jHE+Ue8wiWWcjhI5qSYIOmY412B7HDQLZJVIGlc9CaVck4PCkcQ
htHDBlfKmFHe8h6R0f+574W8qQqUhMPxvk3HMAHdLy4gUHYTOpQM53pbXtycS3rwf7RURSfPR/pB
PK699El25i1PEOsl88/csXdIfh6CCl0y2fAVWJMos/i+aILT8rJkSHaJpFRKJ1E/e4+VM6pco22F
AtBs+4i/3mN/3f/oX5FZRswffzPaBvTcwjq+lSdH+nsnM04GcR8KTvxankuUk3bHeLVdFQhyN+mt
rIpHiM5WNLInwS2chUc6ylF4SMb+icXJd4A/9Q79rL9q3cUNBW9SgSLEg4Q+1252Unbetn+/DOrK
BTYLK8zJa7laINfH41clfQSOZM4xyY8Lab7tGahRl3zTFtQZYbk2fftv8xG0WWc/07qcbfC3yBtP
hHnOAY++6HFYN1t2C4mP/CwE0VbWiEByzG15sAkJtvymkDj91cVlJxUQeYsuP0ZHglRwonS/0dwm
wDNd9KNQjq7xqTyF5+jrdX6VH+Le9uI1AYtAVoMG3SPq76/5pbiCi3X2K6jDXjHJPsE3ngHyIqDf
xjAHEMeygIeH+S1+ls/wmz3iPip8M6sfn3an8oUy67ZZQxasy+9TqYsHNDosU/YyY4n8h22roGlh
1dEXB+q566LqoBDtZZg5WMdfFRjFP5LdlKGWf07GcbM+U0HZXPmWT/javu8quP7qasr+g+GLeQL4
pntuNhKwWdymTXQXRtZP5Wh/li3NcLusl4eOhrQTsUGoaRLt7ZV3so7lxZIdzOKJ4pszlk19gxt2
i28B9MyHNr0pROjNJ3vQK5Fkd0No6hR/FFT9Rbuk85HKczJ0a3iVKNH7ZyzTI27MqPwmyKaEjb3a
Iglt9vWZ3SMqxWP799cLx1jTgsVZh63E7nf9x2e+ruW9vB+xs9GZeLugI+W0f0hWllB4RTWR/dY9
m8kU8ZwIfeBvaBbN/p7e1iunS1nJh2F6z5jx+2N0F+HFRRik71CeYg+ESDx1O+uVX5YgMc8C9zXv
sRgk9d8z+i5+3nVfLYYgy5CiKUUSeTPBBkWUjgYq9QRzSypGCDcQLLqUjGI1cNV5zfOaeeeTBcZ6
SVuWdynPWS9FiNk/kjbBcqOhQ9lWdKi6jRffRVtI5jSYFi+XGWw7U55bECHKB0/WZ9aEn7oiG99M
6oRTeHiqbdCGBJcxBO49tctq/RlRDZvSv+0DphrPbf1m9jn2zvvhUeX2rIxTeTVP+1Pygj4DXPm3
olZmHBaeG7W/HKHF1no8pDVy588NoriDFiOIW8EE+8fWxV5aXxNWY56nOUHk8JujEA+DAvem0Y+1
rjm6qD0kIJCHlebAM68xSPR82Cqvm4oxwlkWvwRTgNQhoc3ImbypDb2irHxRUiI0IBv60Ad/t57Y
eoBVLv2NO4PDwqO6gs+w4wvIFqxsvCHW842Vxo9YKyFcOJrw59j7yNQI0BBYFkUoBN4HGqkl8m38
8WeiSz91BD8MwGl7jFtMZ1naOaqjn9rsbqDyFC8fBVoEcjV0hJKk8u9rPEffRapd+Scw9t5jTmnX
0dohMzZVAfdlRtiDObqYFzTFrhjaqs/jfHJU+Z0nxJ7tRIoeJZT2ulKb4XzSKXA3cDCHav2gG0Cx
+6E+H+qEKqPDcRFnpwtc9pmCbiUchB9Z4zI/ggcjT0lJyS8Zqpc9rg6CoPE06iNcuXmiI/Z3YTcG
R58pdrtzialHXz3d5xK1LntKgPGonfJIcNkO6ocNuLFy6v7d3I8ywRWTe4tmMK/VYhCpdvzR4gAh
n8UW1mJ4P5tfBsDAr9sEyeXxVtq/1s81R0LKnxG6mKP8VkxGynHD+zk8lNdeGyClsZ6Ihr3PAAQ1
iK/CZ38xqSXfAbftB7JKopU79YTHAhD87ralHbzvZ0eV8ggS2fWuHMrvluUiPKLYCG09uqbT8hT9
/t4own+LCVbvPVjyf515Xz7t2RKS6yfXGqyygkfyjO7Z0Rv6Fw8PHOOdInyJZBF9mdkkTXilKzim
B/MWoHi6EMKQJ2/sX2zRVF0TnKg9Mu0oHFmICPor/e1e/NlyEvwwrEWZN6nXPxx9x+jH3bymFE9I
v6h9ygvnHX2NVkcmeit5j+07HCZYsBqIGeJIMAOkajWsfb2Diz4YToZYCTt10mSDSGiG3TCCGmHT
PAl60T3/GDi4Z5geMtOXi7c1dHFXQW2y8UXVfQNU+JmH8GiuzFtax3ismJgMtKjS90r8nTYZpbH/
i+SAEzNstHfBraByucekKA8pHPuDn+cMTOuDGhogSAhumsGAXQ6QwroFdfT6A7BgmxbLD//pcUEJ
Vz8Wd+4ZRdTfxB+ll/ARVz4dLRQWAQ+O/TGKdFdXsstzQCFT0PuUDyBl4fTZ4a6FxTPdc99tQh5z
9iVsQhp0IVx+M1Cm/L0/lmPtsCa+pwgULq7OFZomwrXhwUWhiqqrAQirbbrGmlbz6bURYVUdLu7Z
d1H5Z7OH/0nPqW1R8zboPUeUBqwPnFCQOaaVf8H/TI7HEbOF87rZj+PLH9EOI4iejpzG/uqgFhmg
Oc7mBIXF6Y8G2DrFdCebAdqfiNfGsv6MXsuTdkRbqY6m66GLgxjMwxrRSymcWh0WQeKpSccBqNf2
lT/SV37G2pru8cahY6EpPqSHUua8cAjdel377fpudySPuzewa3M8f3uS83HwTzU7jJsOdmXc3Dqq
M2itnYVWHG06bgrRzANOc6qMsx1Owk988K5/43BVrnTJh2rq8Hv0bkMiiveJuqLNL/lJWKhdYNNt
W+i62wNTzPD8d3BoXx2ZjmPiVn9fb7a5BDUitZn8Vj6bzribctk6VXkN2/yQHuPXGgyKhfbsyKqt
YMwKkaoPtZxUVvrIuC9WuxOs0pV+izrvTkUVCn/JRcuSLV7kveiLpNcqwB3FeuiYiAWd1xltcPWw
iMMvSCjwtGjrnLDFPdKPvrBdGgZTjZLPgYFn1+CTq6VEPfb0EDfDgKFyexyDWvvkonft27O0sW/x
2WlIlYd/SOXXfC1f0RTHiKpEz3rJAr17Dh9JY10AruUYYjPTBodaDXwDClHQN2bFrLigSHANHuYh
noAGX1PwgIuIhg+mRvWS/+hcg4lxJF1TNSZTq3W/62d4qYzpYrR5YwgtWSSUlwfwXEePpI6GG6Bu
p1cw3Lgxl5O9A0PB+Jm+EXlFtQyS+MV+CicoB0P1FBfCqNVPu2N4XdcpGN0p/OmyOcqxfgHqLk6x
rPUNSO5bIRaNj02Cu0x2TV7eDa3tnzPCWf7nvcUjYxyNc/xxhZhojwyPFpx5phKV95Vzji8YExBv
H9pNRyIOradZ/vKmltDL7enHUODzY2hhzxDwQL9oL2r+N9v675S6DhFZGVXJg86g1O8Y8MjEOFo0
r2/u2HjXJ+uhLRs4xLmDP64ABKLkkk3TKq7Mq31mt4QCXcjTcoW3Tf7OB+7b6DujvxXy8+OCXfOE
rmj9yY4RpRPDBgAUoFP1ZX42Pw5aBwDA/nDGyRBOSwGhD6ADK08XufkUcVm8+Spzd4c+hK4q5sIP
qInYjYQjF7pY/Mgv5cPusolaIUB6Wvadj1sHMl8xockC2tY+OuJpFF9P/5I9Fg/OMNh/QknyYl5R
YQo29YcWi2q9qKOFb9AEPPCgCF3w96L27FnMvMP92XBOuSVYmSCyxP97yL0J2RmGusEPdGe0pimn
H//9CWPabt2mcv7kXnYBJYwQiSRmI4IxwZWNopydsONuRSR7GQ/4cq9itn1VynOovNI+JfnyzNxo
4DKM+Htnl978tpT0uzdp6ROBZ67J5e/lfnbd8ssOczJIV3wWNpy8fvYKsW7BpYauDnhoCXhtvrEh
P8RYCJv3kOhsfG08Ql4KQtTuyv7xeSssOF/pMPsa92yAn/pJHIZEzPlRbI2eSbtrw3M8VGfA0/Xu
EZ+K6QJw/xYfU2Eh2UM1G+lDChJ8JmuEbp+tJrnf83ywWKGqicTZS+8FVFajAC1ySsAK2dMLEs2t
W7NleQ6pDOsILV/myV1+d1u/jjvAS7i4Kl113PiwGTxKASRdK2ecv/06HWJoSYuGyXtQ2zSwChNX
/Wr0WHU/AqU6KGoH46jLK63WT1aF5/zT1c9x5TTxO3tZH3dSvqyDSVA7BoNF4w1z4fYwcKfYK0+8
L1Orj3tjKHbHzeeTPSOON3dsuJdYoBgb6DHn1/IVdTSDNHsLKCRO5Xx2n/RYoiDuffxqeygOW0YU
+VTH6JrlOWGLXtPF3Jd9u0X2n+XNKn4ybBZi82MXmT8mGkSjwxbET4C9YP4WTsvhY0n6eKiEDrpL
GCbl1x//fdITJBB/aNwSYoNxcSG1MHkA9ayUe3qxpFzKeyxSyT5uYyXdzXv9iIbZkAYeRCz5elef
asluIzgAtAr/kXRmS4oiURh+IiIUEPFWdgQEFFFvDJdSRMEdxKefL3siJma6p6urFCHz5L++0Kmw
yP1xIONMJzBh2jwA+VM1am390PGz9gCx8Ebr2w5YEjyOsyE2YbubMHPhU4J5ugXAVRnD3Ctnc2/h
6B7mlYxHbTkSuHKIVrKX3mCCHl5v98hPOTG0MZEgCd1EBgm2By3lwXyR56yg4kRpckA6xKDe4tXv
O3J/zK7HtKoun4RfSrMT28SBYeg8f9BtN8R4qJkaTQ2rcnddkHM3afO7P5zfeT0jEy0VhX0QtDvl
cOL0t+M4N7nvtBhIDvgdiWh+NjkZmFenDDMt2HBjLAb+Jy/+JI++U/Jdi6iHBwGqu871eQ/WkVDf
GCdzBmW/5OPbSfYopmTS6buj6UhAzILoe+ygr8A4mD+I+HSfXI+f2EbrXEk/HhOKnmrpie3+5BGM
vUImMG0nIM7UarO6AR2tSK2y7yL4nOK4blKh35ZdsLqPryLXAV3LZyTPTtqYADrIFn42pabUPrFG
4YWqqY09zTasMqrLwbcMP2aZD0MRO0s+NCxHwXZNfHSKwAvZshQP4l9M8c4RUiV+LDhhK/s2ukXd
8bQA3BcYIQz8E2ihF/T2XQ7tlqrB3a/MbJR+sRwTDHvcTBtG2Ts5sMTsZvDSk+f+tngsBrFu3aaD
KQR70Gx5m8xcwSNnpopf0yEsfX4NWpfGWQucYhhLrm5sotFKwKsEBnEBpxoDFrxMKMH7EW9OVbDs
FgstvojAlK+hINHmvcA3kWl+PX5gXVnl4YKKNaP1JPGR1/gb4xrzJAHGPOfnSY/OleFxRMKCSmNJ
awL28pvlM30d7mwHKKJ9bVHHRfzh3/epBgko7bvoS5R157OaEi2OgL9LPz4eXZwFQ/MC2CSZhIQ7
3yXv8LGQaHPmMs+HgPel31En0USjhQ73c5tdxRGlAvWE8IFY5kcclOAVUcaBvu+TvbLrFPyHgGh2
Tjnnaz+TD7t9t92gDvhGj8MtBneNT0t5QiQCHbV1BlU8/dBBhQra+ppvk0fSfkzugW4wS+uuljc0
T9xILn/GXBvnPu39DSYaKCuE2OI2MkZ0HU0r/0vgAq24M23LlbofhrJYWq4cy7ao78Dwcv73K62i
J7pA4NWlavUSWCMwbeIgGYT/9CVq0lq8Z7K7BJpbsVR3XpOCgzodjXjiLAK85DCFWyph+KLuS0Pd
fxc2oBtCHIqNczEUSszJX4d8e6aiywwDiO3HOoesAeTqNX36Hxci134EItiZDEo+9Tc50q0HDT6R
GVC6B5pJGtgXb3Lhb75qoADipHV1L8T7fwOKIzCRnulf4PDu3B1IT0+1hm49pVJpJnGLyAwdotlx
A1k4oClAdxT7zp+eGPvUI3iMc3afU+U81o4tsk3ZGQZ8mxndLGiWH1a7kJanlJuAT4Z6M7sXSVgy
S049JCDTSQU4+qLHj5NNOIgkurvaVMrbqFy953Xc4+lrndHu8Ufm1PrtkbWREoYftGxm7fYTNjPq
22b0oa1kbnEtvbDrazvqEuFS/5+0ZR+UqY7bBWEW5EkNF6QkL0vgtIo3dLMKq5q1BseHuI47R7dA
tYjEuTFIina0zaSjdlByq3RovyLqyVDZkkaR6FQMKrHmogn5ZQzFbgfodUlBFZWgHzxFu+Hsu/5y
Gi+Jwcfbj4jzHquaTbkxW87sPf3OyIan4OYXfBlQ63gIvVillTtKn17BhnP8Lb80COvxdXpbFHFJ
KVqRXP1zpMItbRmSroEUw0fx0FwmlTVwkUrT/zcwN/4t+/DcQnWiIUC0SMg8NQlhjTAXrpTiPXq6
p6juU6A4t1y9omfM8N6YVAOtSv/qUD20+nm9xcNvofBHk2beeE/a0gq/Mcu43fayW1JOm5w/D2V+
PK95skGnwwYH1wEfFt3cJmzCc9R4P++OjbRxTrZij5hMBTL4DQZ7ZA/RkBO05j4mVdTMlaAGEy+W
n+yzflC99z7c0t/8IY414+FSPdYHLu1ANs+40RdPBjIwZU4dL/Oz7Uhghn6ctbQi9ULGYvh9IVbs
gezs+ZPPsUUoUTPnjLCt5ERWB59d/Qd1B7P3zF6A/+q+W74B5YCxt01EjUHOWNskNUD4EGB/zlFl
mEASlwsACDm4p/1tPwNz4Ny4BNaY3oW/OG1ggD5QLPe/Z/bOThymNnTp3tPCoWYFpEashinnpVnj
kFgeoMicVxpZHOM+nBpw5yZkBKY0YvqY3Bbv+Y0CJ8rFBEy6xvk/BZz+LavjNy6yevnejw7K4QIg
CkxGoArL9ogv1BK4ETqbJWWMwJ8dS2hxS7PfQvch9lriJNmksHPsyIylAM6kxIAMvgU+yN8ESP3W
hpAG0WKl218CZDBkgZiRlo8orDcmfIVfjNCfUkZNXRSpNSh+qespjT5KCUrg+OaYlRP2YnK9smJe
xpRmquN6fdkDlQ04vX+A5+CBGLggPyhKO/UZ+qjsBeRHArfZNWvAVH03ZKZfiy9as6gyU2bV9Ama
QVQ9ArMGvEbmQ1Rfopga8aVCwcHqhnAO63VOOwk054/jnu7Vstk+BJApVybuW1SboMhaZ2Dk0QHy
nCVCA1/ef/APIvbRjQpaAzfBiqkQlougrWZ7+4f/fZMNRo0FepnTSiZfb4VpFiWd2DDvBqhEAcTI
RA74SJr17jwvt62EnG8MAK2RRvunMD6sVIo/EQMxpMK+P6PHXqae5WaeoUDFt6/TcgJ0ym8Zlff8
Spu+/b6jLTkJgsRTA80tinChXFTLJym1uz54qNvn7p+c/PdkGFWePAW7OYdnqjHPXrciCjjt+4Xb
mcK/AhTE80l+mN3aI07dwFzW3eoj6KEXGjG7gvCpyHoRRsKlnABQuCVqrEGCDYO+B17fgvMNUdc8
hza5uoTvnzlX3uiSONv6kiIfOnsQq4U/nFM9E1Gprad3pzMl722cMl7Yy2Z7tpnFbPBIt0/zNu6j
iCYCBh95gtL2RXLb/Ez5BFoeORnNXkfUAEt8qgVIC9ftgayLmtGAHkkTxWnSCzggp8wNczmUYikg
sDId/HXU3lXByemWQxZBnSaVYtKZ/R0DaNR6XYBW6d/B7WzyCZ4PnzlHMG7NHx9Jk1WEamwy3pjT
7qWsWFQePxQamvBjyvkUCx4IrKCyBz7RIw/7bA9nm1BPlCWTFfkMtAyjxu+cFwNSRzPXlRyExuBb
hHefQNOcqkqOzswo7hnykpPgmkDJ+WB2DVDbzP990AAZ7fQzu+yffDLsk+AolD74Q1SClCFN6+0t
vrrn+YuOx1dQHrX5c/f5q8InWgJ6Inz2q/jM5Fy69UIAvpDD32QgDBqP5D0RLd1D/2yp1hW05eQQ
DHJDAQccZ7WrDW7YKtugdyyjkdO3Nt7H4Rhgdl5toToQWq0FhfLUeVBebILs0SbxmHKMSTa+EnwD
9VjO6wCYmm6K/gKtApdaIW+byI+QN4iuDXcUllMkctHXv83fBmcS7xzTzG5jSmA7pLIuuHt0GoCM
vVyW0CmKxcl58Q5EIVHNBiIfn9gUIPcwTfXJaKWLJMQnEJw81VVmqCccaHbnOe8Blsiunmj+aKod
WWvTTaJFaAnTU8zHft8+4VO2v5ALHYs7a36xOVaLtCrmKZqog74p2fT28cYubhnD8aKhGYHLYjIf
mhvyPT5en149iMeohwrpGherOz+FRilus9vhTpfnZ8u52n5EbJsOEjomrEQkKHD9oNn4DFc8I+hy
RM176Y10T+psbWAPlszWOYBbVD8MwPHozXA4Cnq+0N9bZLAyfRAbgnTSrP2T06IQOwNqsg9ZBXWy
0H04lgf5LaNV8lAiJWpnKjjQI0G5/OPO/cTqpD+lGJX0skvUD8T2PTSBI2Je5+SxuielC6yN8gIO
v7LZAt9Y7wwCszL641wekdk96LuN+drRDJOhseD8iBDys2vpLxtOFbteVgvI/18gHx8woBJCyzJo
d+Q2ZDPdLpNyXsTP83g9uUQl4Az838O/TJD1GG9nQ3ELUyqIRY2Sh2F69jkIlcuLz72NPmCq8Ih8
yqMZxGQNG+CRlOApNu/oY9h0d14oZUU1tb0geBG0fGOzYS8AuSFqQD/7knU+PLctKrUGhOGyPaf2
c/6kBPiCvQe7T1kZxYGtmO/z2OrJCwt2/QdmyhL83X4Xz0UFY2HgQaO33BqAKkoxdxGG1yv9vQ+P
7tRrWqOookJmWm05VdN3TRI+JvErJVB4DxndntQqVWgmH1NwNsQ85VycahqvjHVUONIEy26scouk
VKZu9eUz0hBeIlsLAS0YKjfLxtGxC2KG4RCnBNUaLjwUuyM9IdEwQFb2i6vjLaoWqAkQO/z883xb
/ZM63x3JBTChuUMB+SW7xb0zQf/s5/RGdy41wMQZg0IbjGUBTYmuSIeXHYheTxxJZJ8yXktD/fVc
dOS/pUKtg7imYYlltPeRjds/hihy5UJaiTghFp6yPAvgNhihm6moiNy3gb68xHTM0tSscNb5QJP8
Dgz63IzyQve5DsY3REzBYRHhsk9+rj3cF/FrW0V3r4cfkw5dzukfKK0XB5jh9ASEC2zOGfIeoCwD
V4KhtjlaM1qlbYChyboGWCdiXLW0XKOsQbvMjOiDOG5pXgKfr+Yjv+CbCD8GdzFQ7odnVXVV/DtU
DhXzAbhmQ5swGxQL0zV88+i/JpgVeIBeKWdMX4bi+RwLq0g7Cq9prTVFmVw369nvic4Cq4B2AX4b
pX1mw5anoizzQagn85RNBNEUYZ/b48kWmfX064QlYkjVr2bsMishLSmp8KjpqkXmnXDYcfVJn9m6
h120hNqpk4Ghmy/UpsAS4qgJ6FEnt7licfhc9UMF9JobiMI7Zvv0Pe3WMO+Ao79QAaXdTJRsw5Ec
nfYf2tGdFqEW6+83cLhHWHcelJQsUuxXZYxZaFnNKSZyQXHnJ1DhDZebiFmvRao7cmlhSyTeJVVz
unsRi23Fh915Vwq9nwRvVPPP/Bw3sIMy6z511a6eExwR3APW0OAUVZG0r3nK6+i8um97e3mPJO0Z
sbcnKjvnkNWk26IepEUK/VTKoR6Qn9Qs0rcI+CFLDQdzS1NU5ZySftQnNTlW51UgBM8IXuJqiiO4
mwAkjV876gP9wsM0IN6D8fJOs9bimIMU6eZyN4eS9/F/U7YBjqxXTMduxq2HcUX2YQ2Ot+3Vu9nN
ojqM0EdFzUJaf/3v7jL/WtQsR/rkE5TbJ5STimOFczqB8wNoUrS65uVP9n7+i9X/xPrPp+dQeMos
RaUg+aFIpX1UTqZqjxLuKfYj5OcGeUnoWVDt+X025Ui3JQYwSn2AIYk1D4cxbTzBAwPNDLCWnvTP
ZEv3KLEfJwjkizeIIDENhR8Kh2vX3B5Ap+OGMQFnAAESCvvwwPiwgki2ajUTZAVeY2/8Bg9lG/Zh
IpCqBGpyM3mEWR+ZQkg+meAQdSi5UP1H9O/xm3ACFawVceIGum0UZiYNxOaIxZCp7rHlMOuAW4iM
vdP8xSg9r7cjfNBUBqsuMZsWhzN2arTik8L6sARg5Qsrwj2+HvwMj4koC8JO2KX3/TDQ1vWyl3TH
H12dX3uwb9dlAK5I/RK7MNwWqPrL/QW3f2KVMyg2oCKHMvAnYZOh5I3m+IEHImFzbon05WZHIzRt
Q80fifp+6VRMBeUawASpa8/dpDLg/MCjlw2Ej1kXMTL6zPnoIAVXjwuG8hnY8zTljGeW4cgcxi80
pR1nlTLj6CSeWrTbRXjNiHcOiRMWJCNsBQ0clsYd9oR0GQhiP7uRgTYMsG8OobWIlwhq88JE2eaY
gFAXvSYbkhqgohARkTk5LYSAkN/QBJpxCgPitXW/DzsolRayXGVocWZrqfu4j9/A1ylV1dx17b5H
ZrLOWPSa9gIWyqO6fDB0ITJ1WCy56RurgF3+JR8m3Wv2siFOzR6n3NKvPBS96yJRkcTeCZihoTW8
rwWFNXQk502KPXXmUx4n5oU6G6IoA78jagBaGhmTCiR4X2yWJCZanLDe/nPywaKkOP2JZlbe0Lra
n+xB4fbVBM2I+9HJUVARVMHPOWeoSvONh4XUIKbO5FB0Egek75GKEXqKf55kdDSoUxLo9YFhy9kt
eCEAo82Kx0kBzL6mM8nRJxqhx7VH0b0nOgUBKNloRZN3wUNd7T9z9h+XCm3cEd/5xmcYRkz4W49E
RxsP3zVivDVZs1FaICgzeOIg0enYA/1osT0iNtdDMLR84F4SqKxk6PbCjS9NkfvtSG1MH/Fm/wbS
e4Zi8iCDNv23RlKdyTcnTou7h3i21v4eW+9O9aDu0ng8A8RKVcCVakHBXVDAZwJcJ9W8THkDdge5
cJoimSePhBwm6u+Yvpc6wvAvAyQuIWc2SqRwYIwOqqh/7EMEiF7SZkF5kEMzKNqH2xz2EXU8HSDI
mAsL9oYzDwat9W0644xeTV/c37STkbSJPzhUISY5EJpdKFsbXM6Yd+FPv47YuouJGEDhUnedmNTS
n11YdPf4UA2ByJUW2BloCB5cdAUsck/8Hzf0TtST0RPOucORgdoq5+ciwYLavkxJxAgLc4D4lWti
nAkfE0oOjMt+f3oNiS4ORuBk95AeVvQjeKzQwVXwVyT8YWF4Z2StuuIEA1nn0+kKiDWY1HZjKUhy
0ZnXCbmus02OxwJdLniajHR7QOPs2fiBzYrb+19rYfJC0QPzCy8Rv6lu1VxtBr0/u2WUGfsnHmjx
zV/EDPTMuA/tc6Kh7xEW06vJz7TF6xH495ug2w9XX2ZMlD3ZHhhfq7AhqFyJADjFELgdLHNyTj6Z
Dk/MSEHnEYaxuTapeAU4mdDg/Kwer5GMU9yfOJggiFviKunLJnCPouPoRqRCnxVRn8BX+sQIMm50
oNMX1saCzmmy1iKWvPDqfOmM70ej6JzR6uxSGEAu5ttVPb4HZ+TJdarSWSfnrIkT8QHIxOORZ0Ux
bIYUjV+wqpL/hoS6m6BFe2fnksWul18zXL1WL6jXTCNMHOqkXpfr+m+TnoxTuFmduBA0eoqU0OVo
evdubp1BlHP2Q7KVv/9Qi9GMFuFwihE3dsc+allCmGbDlTK7EJu9SfEiQ8ZNCMX+8SmCM0/VHUW+
OBhln2G+H/d2SJexs3DsPWyC35HHHzoHJglnVZW20RVYEOwKuuSuju/iJ0ICM5FcJrDMvQzO5MG5
anWBY2Hd9FnZ/j5oAZBCjPLRmwMMPeV/CKiRUq8fF4PzEFmrLHaD+Lz4kgrB6l98+dMWzB8RFxYV
ZaL+0Zg9yrXwsb3H1MG7G1SovfzJhbzSntxtHz+U1ToetVdc4tvYa7vz7Pi0GYRxNB9kIb/toNo1
6w63wSlWOmo8Tp3/ZXzCnJFdOdTBi2PCn7YkH8BTI3jvHDBSbGKZjJd8oofNSlnC6cwl5Ls+U5mO
/Ogejqb1SvtrZq+/ZnJmkmryPuNHMy9X97hBM6bsmlyJnrMGlco7rpI+EjXkSyzlc5nFbIO4G78Q
9opHNHRV/z0fTS4uUIFDX3zYZoJWE7bB60zjcHyZbIICuTXHr8IDD/I2kMO9DGuaCwl3SRvgWyl9
hb1tceBwd63A8MYdwutv8PGhxthTvsZzLbSPglC6zPp/IDVoM97eOx6634CJcAIo+RD+lTu8cB18
Ea6LmWkIrVbNuNm6XFh1Kd3d5C0D/Q+anLVZsGCMbTgLhbhYAw0QSAApdz1cR02mW08QCzY6RyNS
U3ce4wlGL+pflQkAvf2CvyGEIHkHgyUzeox72Kb8joWIiQIiRs178HoAA9GFEzKGyugdD7zzcjNp
EurPM9G6Sd5ppnhFrDlmy5HoFY+QoUGM+2RADtyG/6/nnARgV2qPJKasI4WeGFWWhA/jDtZ9YPFH
0ma9cNqzYE7CLgMFEAMDIVw+2YR4/3Cs+MXq5g9x54zmlci0LLxN8krhwJaDh1mITIK2GyMcR5a0
8cGYGXP+eV8ynZOKsq+Bklmahftok+npJuvPrku8cnK6WZ+RPG/+fivpwMMLDC4z7fGFy+98B2mH
6uUuzIv4HxDPisceJgG2VgGQ5hp9bNBoxr0LSWr/kGnQbDBpfD9jfvVdqevLgof/twQLQMlHi9oX
bJ51Awthk6H2YyYQwwnHSAY3zrCJQk0caSGjpSZCIIzNGjd4zowEOv5EHgBAvf7CgmXcVTzC6hDL
nyHGF9R7byHphftXkMUGw8V5hQ74ntxvxocDsir+vCVIkgYaVO1p1Y2BKNoBouYXQ9zuMstgGNwe
C0HeYfhGsN2hIqWVhjhMZLfaWB9RsWMCUnwKR5aMT9xyfl0gV1U4GxeFhS71B45cGzy5elzaAlRe
YjbO8OHxeVAh0GSDTN5xoXCcEErLS3mfDPhkyZfC67RYvrKK7TnnL6K5hIMsMw6JxJeNh+ljicCV
YjI8V4/5ACtr6zB5mTSN2H/AK6a8GobNosXDIirybt51IbGJ4oKeIaPEXTiK8aUYHV3jN2+UMJRt
ptdF7Z7JmAQtNahEXA3ScvvG4F1HmvtzmtO4WLxMzSZlgc32nhgaK/gjZl8VeytdhPmdrf0E93af
E0iClk0CjH1v+aLplRkTM3T8Rm31NDVCSB4QZJ0vTkdvJN7C8Kz49Q682H7D6nECQ5A38jFGobQs
M9YB1n8xGc/6SwI+RlNYqaXGUr+GUjhvWV9+kANC5YAc01BnNzKiiErY/473Ba0A9uBQAdWwYHH/
r0czPetIWZgRsCD7X0+a3RHeEJ1yOuqhagAlxhDX+R3KD5JfPEkoOPIhxbr2xdMeJgF6V3K3Wf0e
RnOUl/yeqrxbgL5xtG6XSnID+hVoZ4HD+xXAFaBigPH94TKQQ60xT4tz+nFANY4w0i2dB8L/3jc1
Vp7P4uqxBhOJdZvwZG3SLkd2HQyDZnVavJdvYd55RLf0nI5mQj2P6dF5BUUqBw3k9NUSUqRBht3S
1KbF9hy0y2Hyg2r4BD1OTxJXeZQMQnXW+CNEwhxkEiVpQbkZGQ0+cHz6J6LArlbhnzwpqvNB1MUk
AaPAIJli+Qjqxd3qUaKHkibUrubwM8Y5ga1i5BXOyzglEFuQ56MVj+9+YJ539ZIM6s26t8bugAEJ
GdOU3BzhHyji31JnKsdmmWItyt57LWyxV+vZD68JogKwgsH8R58fJ+qVAL4K6x8wAXJyhnarzCr4
Jv1Em44yFBQUNvRyga8UiYRMrc6LvIzg9EKGtbUS6ewkExADRmnMenfhAhU+5WrSHkcz8oK69IzA
k6cwggHMv/Hj2B1pP4YF8eHyzin/ATjES4DPHd8VuAsSgCFxCRge9Az3xGnLQllFt129xnp0PrC1
MUEof+1cz3EewE81KWjtGq6qSViIeMxRhFGrLVyWBcAl52J/tP/OYIvLpSRjrLnjMt6XfQrQ6wNp
JbhVCs9c3uDG8Qa8GQcwX8x57aCo+AzmUIQImanweyGnlGnQwwSRsyBCIOJ1YIHFSoGT61CGB9PA
5MoCzpQ35coUL+NLEuWPFXTcJ6uBMYfkD7znBPAchtlrhAsd4ux95ORfE0+DTZtCdWxYm5xtVsmo
GHsc6ITDpN0Au94OlwNf84r1HREaTH2+eqAAVV3qiMJi6Vim5xXVm4UFjfPhjNZk8CpEpwhhf0Gv
ccPWNcNSwEMls8aCrL6w9oNdYj08tPPHYXjEILc5OYCuBRwz6AZ9JciYgCcqg4Md/66wSH6Mx3KE
Rp3n8raE8uPdDRERnSwZdOVM/hzrqjL+eIDWQcf9gZvhN+6xW61xYKfy7r2mLgb/EmwMNZDsHVxI
kZDEQUKo0ntpzeGjh7eUxAUx2t9QYMk74FwWclZ3Hl+2bc7R+uQGhn3ec6jFoLytDuL9RLBFWJXa
5Ln/rb5CQT975V8kfZv0nbziJnz/AdEjJ4rZK145nxeO7J2evhgf+J5yALXNWb2bMRovu+WPdZYX
qoeE4QB0KrPfvg+ld47K+WYw5hb+IqvF/kmkDIsee90cpxR3ADNwb0dgYv6dqmk1h3ybD5bYXyGm
3pxBL7vvtGhE+coOjvqrmmUmJhwyHWC2JYYGsuOZnZnoTkx077uN9gfls3fZQknG90Tj2+MuvRjo
9TiE/UIIkXdaQIzObqKZTsm4FsrivEepqzIuq7saxqeGSc5GK0xuHGOw0/6jyTeIIahdfCc0uIbk
1MDvleszx3miWJBgQcOhbx8kv+PjcE8hEK5bAjs2M7SFKzpUg89SIewm+nVjMk1Q50G0PYULpMQN
yrkC5x4ufWaIdbN758VumCp5P1WSHjNQqjAlrrhbCqYaJg/+ydkOf9FpfolZU5ZqvqE6ZLODS6Kj
ZUjkRZOKa/IVT7m2gy9nOik0Q6gRCeqCdr6ZLD6cub6L9qBJhujog/LAG8rlQbZissJVO9YkbkmG
BwICGAoGRq2Kz6v4Gt+/G28KRABrNWG5KgsF+FyDFcc4I9JBQolEIJf74+qf3RQ3FW938BvzlN9J
sfz3T5VJ0XsBQS0vtf0A/cVaRde9CfgaKWHNUFakHJzxlV5mvOIuBYtC61f8vZNWNbRlQ9M12zJu
MrItibPK0TdHzXS4q9L38hoOF8oCp687mF0W7eQ812wlfHOYve34G3tlOiDrbgiaDmtnbGby9H3k
JbTBYPXPyRnI6c3VSUsgDSZv0dYpbNTIT0dI1Kjkmw+5y8rxBaSqXoOw+yoEB/6PlvWQvQbkBQfC
XsZeiEeQxME5jlq0TM3xvm04MqAagunGZW98c4l1kE4Tb5g80JWAbd2dzXYUE4OCxUGfvThVoM7l
+Q5PXocmuJKo0Rn/CFX55ALWTE6QVN5732EfUVOuWJWTxLJJeMrqWF70vXanxHKkj4wul0P2CeRZ
LBmhtC9nd1y0l7yiXGf/IZc6YU7F1baup+8pFDWTVQdOgkf+eFvgxTtFCsF6jDv1kkdRjxgbv3G3
GwZfJgOmd47pDWHgXh+HFC05BfJxhnKM6JyGZsSI3VmUWE3XbWcgSAELOY15ufKaDYxryRX9xr9Z
n/gl9K1S+Nl/WFAJ31rVBEEf6iFLcsthfo+K9UlOWiHmn0uDM7uPMmMJtc/XYvg5nFc8yrhlWPZc
5sQLnbvjG18nakwq+tuvfzznGPV5C2tp30t7OcspakqEuSuWS43/cSYWbv2Kh60p1kuQEKj7QFpr
eygZIDv89kWGnhIeBoBlqqNcUwvzSZY/AkreZPoio0DefSlU/BdJRD7J7Ir5BzK9MPSrgUCIh62/
uN3HT5IwyelAk4G7qrGe2w6haWuf4pHfpA0wV3+sUgXlUQTsYL7Bc+diTLXv4/4RL1V4Mx/eiZuR
xwGpSRPJpd16cNNvC5EwiBrbcM4uoJEg0eOPO9KP9Bkhy2zUNlRYqnEto/blPua6TbCUJVyjz5Oh
oEmiydd7IPrAJcVIRtDhcEq8PLTu1W3nVEyoYA4ckRFMxoQk8YSICCzYlL0EO4DowhNH+ppiJ4JG
LXRoDichuL8rFNI1hDlzJGoGFcYgLCL0izKnHISC9JWfpmhvuLW2dD/cIM1G5sDUrCsSTqGfr1Rj
Q5/rvwGA8wjfbeiRLhKdoaLAPMkgwA2B5RAuBbENuJeQiUNK2krSQbdqNvu8bgPNygjMWYgf/+t4
SCatc5mcNAOunx2WxfEqRL5TVtGPKwPNX0whGXy4rInmJ+64qLZsd3Zv+gU1u5l9crHU6RvC0GfN
Br7ruXfN+LgK4BToGncYahR2XOuZtYCsQ2QOT4prrtbVGqEcwCPD0rZ+3IkxGnIZieY21n1zcbZZ
o2VWIIZCAw0YWN9ZFDER4ddLQW153K58MZZ6DJhMSUgOTR4Sl7C2OVKZBb4wR8t/mQB53/bbPl7m
A1QUCOzGZJP60lIhdYJv9oJxGvkisgrgqZs80XmAJCdf7iJUF+YJdy/1XzBKhuwIpIJkAr9E74yV
gBf4pAbhNhflOYi66YjoaF4u50Pxx9wlhAYa3UJbXPEcFOYL9vGNbAq16AuWFRPHbfvSxqguvwRy
wD5b2vYxFn8XD49F7xHnXJc10VK8waxNqsG4LzwbxIkhmSG5ly/jxzo8A3yUsp0doD8iatDQE9pM
xu7sZP7w8Jf4Kv5Bew+kF8vFeXbiG1BmS2sWkU8rjSTbjfE08Q70l2hAF6KEs0fcZc+6+MPdG436
glwfJGyA7GEdvkjNI8gSoGfANfmaVKPRHCVN/t+jRMPNHxcS2Rwetg2FNXQzAVrcze/FAipEiiaU
9OOBpXpKhOOwtbdnk3zFGfXOs9ZG6mL1OA/SaTzwK+LeL0ik2bqtPSOTjQMl3wbEMDPUwALhzzWE
PmSsxrEOPU42CUFRf5yXCBYSd0IHLdJQlQDAD/DYIzpEzsUN0Bp4Al5TCrlnLMPCfv/h0T3UhvAm
G7nu/VgzANLvPPK0ZV/9Dq6J4bKB0PiOn8yXDD5MFpLALUvuQrYcRHOwdmArDSvGCYZKNq+kz13o
4EMVOD6AYLkHkRjRWeRpVLKFw4k1kk/HBDLImhk0LUkquBe9KyoNUOQfXaR0k5MQFA5I9P+kZE1Y
eG7Ncw+fkggtHI2HXG+TT2hj0YRsIB6C+RbOLyBnAm3+GF/4SSpcudN5FbW0ohK5CCEVLNY69AGF
xeoPgTpWrYtmDicDBDETlLeN15L0VqHeiU8CJTnZT6d+GgUG6AcHKsLvsH3T53UGxAYNx/eNJIU4
cIJaeYm0YHPKmg1OJOrlJwuY38rZapFGQ7jB0WoO8RDB62mcyASyHyGCxA7/ObfdgmrgWUsnAjfh
AVrN5tzCpzcZxRKdWS/4J7Y43W3NYkFGFZ84A46tWBymkICzr6Uf1SHOUDIZxcDkOyCwzlTNlTid
MoeYhM353JL88yM/42nJlPgZRdyn/wU1X39KCowFep2yNXUwRbf4g4aFdYNbf2A2OJjOvzE6wuJQ
Hz5psZdIaCSDzOrbp9Ig2KGgrDT7MtAyNrKxo3tFtPZXc/Dhvwcw36GNTFn8Jf7KDzhUT2T/FnHa
7CyUAwskqm1yXtxN2GIcJCGu+nK9gahH0DXDi7PtLQruWuSUhx5KaXCcfzcMw7bB2jTBJsDtV1my
8TNv/vLhrgeNsZ68HY2IRHVHB/yHJfQ7IZbgjVvA64/XBLRaBID6JyBNFS00HH8iBbgq6NKBbcEP
KFwxt/xh9TBjAed7wgDxYUFmQ/xtRzUf9+ZPClrkGBSupwrKJG6XWLa/6OKIpUlv5vHfMq3CbYvC
n2ZxOhQgznezWgwUo2AtIdjTGtIaJrGi4BJozKG9QWHSS+rgGZQr3emsZtaYctImaiqE01ie1h+q
bZj2fjzPV4KWRDbSM7x/DR7Muyhk6az38WsNWLp/M+DVf0+iIFyePCLXQBS3tkSLbymUQyyIToPE
R+XI3vEi/+Vii9WkZ6qB5CN/G+FgN8+sauwwX57KAy6AlG1xY5Z/bOQ4rHgEScGi3BE4iexnBI0Y
IiuXn+QpYuXheRkXsMRnoQ53uqCiqNKpma11pxonqFCgqbDtkfzSSgbPq/4yasga3ZLRwpWoj4Dl
uNM5BLEuDjC8PM3We2FbR4aMs+g9fgJsAkH6gK9kVZxNpjdjEHE002izZrUCSUYSQqCI+Txqs74P
lDZp3FMikS6jmrn4oMlyGAISseqBUFmNK1kooncnS+gp8VPxBJ+Np7VlqiK0VORo/hwNsIcjDT+b
6Q8ug0jNRwAkh75GHW+FNftJgVem0ZvJwbo1/36Tm1MSVDBesb8lKICorQUT5TlETrXaUNBtNuM8
08TJQwClXLb8FPajl40gMv1a+fjif5KHsd+4rPiU79wtQSaTU0TSwhjYRZDLe1BbNOwXRBuU85GX
1U4VI5eQE92cPTjqh7/FWcJU8irUzbvF8DyiP5FJaOP1+0bVEq/9dKvwEZ4sdhouXz/Eihe83av9
Wg9333FQTtCF8y61VWm/7+NXUiXfXf0ynjmeLSEDBEdOSE1Y9Ow+h50GGTgTJMEAaeVwmgXduTM2
/T83SB6Dm/mwmYPoMGKdHG88KNlVmdeT3hTNti8WoBEAAGl9BQGn7TiC0g9HIEi3/YVGgurwwDXI
x4Z2BTMG8z9zKx+k9bERG5vgT6+X8crfpXUdWjSdTW/W4jhC9vsfSfe1nEi2BQH0i4jAm9cqnEAg
EE7wQgjhvXdfP6t64t6YnlZPC1Scs03uzNz7/h/uYysyeR/8rljLXSITxcjTaz2LRn60J/FgepRh
HqW+TWtVnH2CbcGViB3GTD2EpkzywCfevFuuMxuIGR8QZ/sgdozd0//f6s9bwE2RCszDZF/DCV7v
bMG8Se0PJ0kq33Vx+7Uutwwea81nuwDQxIOHi0XWGo8KTL5cCKNJT9jKt3L4D96G9hN7RIX0e1e9
RjaiO2XhHAb9c66Oi5gRjWOHjUW5RYUJrA4XM0J3kMVptms4hpeYQ5LDmLBWiN2/2zjNtwrNTCkz
gl2XZ8evQ6VQejezyqu8v44ipUU/WRTRWxS1oPPhoxUVillWV/kmQWTmVgJIabcSqE+CIgxlVbT/
JMhVGFIWTbuHmRLmpP8N/wqL4I9Yo9aKhdmPReVde7qZyE3hvmiaySbEBTvXY7/7akQGhqGFnqYN
mchjwIe815SYl+3fdHH1EZ0lU3kNSqq0QkdYf7St8JnvS2AbwONL3ABr6dPwoNS/y9YrnOergIuy
9/hqa98zKcGt8/o8CB2M1+0GQnUOm6tHyIDsmHOYnlbqMLKAFtUjQ7aHwq8QyNwoHDrlqB7klOc6
vr7c939FXYFqJVNccMzLlGXNfStNaXuvr6WoZ7Gfk+Mv6BZmebQ9QNWthQ8p/VuuZrvVt04o/UmV
H1w/xrWcIkUMw8OiTbmIb33RGuaI3VtC4FFPTA+IN8QV+YOaHbq20EukSOouJdsjJYp5orhlLRoa
OLoLIvTLX5ok6g5jbdyexEokH+1kuC8vCW7VvqXyswrq/TzNb1Z6mczENCu2J+jMEAypuQfpybKU
bV5QOmIfP8lSLFvZVfsy3CbIEBJMmNUX1VVhcrZnxPdo5lSKi/K/jA7mCbblSGhkxkSI9CMDLIp9
ulzDZdXBze+ObeGdZRDaEaNr1MXth2ftA8M/K/6YgRatX6qNS+9OuqIo9LEqtkuMX+6d2GRMKpYO
DrO78pDlyKWx6GUfwZdlHag8waGZDm8VE/X9JuTnAmLM1kyma9x6y29nbxPuQqupyyslKGkQ6hik
O9qwiGdvi+bSVPdYvPSjnXgFjVk0uX5qaPcaXr5cwSlEfUVs+wEjd82YnbfJuvxFfZIow0LKmfKq
ev9MlqKjMP7QHIRLhS0Ea1dOEDUmcePPH5tvUqePftrKdSNFLNtgV+WI0xlHZYd6b1ubRg83Vb6z
e312j+VFyYX+ynh2WF5BoTQzIUEf7V7CWJjsXqvP6mO2q9oHEEmFOGaHQintkfM1eVd1w07ygbni
tRe1bZQAHxlodUEa/HLjLRePSvBLZEZQfVQOIe/q0lpyx2LzoSar2D64Co0jlHDCc+ZLjzXhlu7u
eSp1DL1zcVI+EZ6PthYjcBPkKwYFVQ8vQcWnSWy6/Ch0pnTCNBORd57RZXU7EvHzZO03r46YOzMc
UJQca71BlBGHxkJVUPI9V0p/G5d09JL2gYgT2za3bLOgRI/+lbn3odhp6gsrG+rbgp1u95D+yuJx
xn3Say8WDkQkpWMlkyZIXlp5d2THccPaOumB95GnttrcOrLvQjDFPsISQvR9uhbXP2Q5PA9/+0Aa
w7MmiMh1TOIX5R+LDNv7IjrZ6lg90Lc9gwQawExL950i8VW90Nn65U04kf5Qk683leWj+laE9G71
42zbSDGgfkhC0I6ZAcoLxVENhb60D2U04S8zfX6NncbGIew6D4zdtGN0XdVxLkw2sw2SPoSqfFQr
h4/eTrcTGupoW9lsoAowu5TCzFEsusy1H/iXzJPbQOPXRJnDqthA9FYn2/mCPHozkSXpuqLuA5dl
XJ1horX9iZZq/K3VeR4Hznovqmb2iFvLni67fFDtNEByjL1kgyEO/MNML4V6C8LlRolrMY60Y/dH
YOSws9vi51Up0KUVx3W4SWCMM95XM8MzCkb6+6BWjjF8IsEKnpPYt5MYbYQ4lN6E4Fjn7QeNur0h
92LaqgZC60lKun8WlyEDoSeD/0Vb8Y/EDlgaN40J/HUNnb0NxXf5Ev156fkhMux6heaOZI0/87p4
CNKN6FLd44Ed9JNr8e4Z9o7FnyiMUz/VU2nXgOKCZvZWOdXE0DIXRYYahvcqlTy1XlTpXglENqUt
6P0a5HZB912m3asRwzlzX+Mug7BgcxHnzsXx2914lwvlzWi9CfNCM//YYaE0EV3m0bKNH1e8OS5a
CywAxMq5Lh+mHx82Nm1OpLg1TrNFDZjypRcv430+grnr8avdFWxsFwCQlTZt4bHwPcKHZ7flu/hA
TvVE51rE2Bm3DCXObH+fjosc5FLGpsnvVyVmPE314omuSqcwBeQYrvkwiNr2b/hofKja+DG5vh3A
waZ0QUyTBDyaS2UZbpoTWyIq2RZXfQ3zFwA82mBCZ/0I30OrQ4AB3Lx4ol6LrDhKp4b/AnTK4T9e
EUUV9Cr9xOA+SXIPSqsAQnWOTwgWrTpobkvrni2bH7s5hAPzB2hDK+052QL6/SSa7RaCcY/tksdi
yTJqihswEfLbJ1V1VBQXyrsaD+6vRHVTmSTKeCCjd/luyW6s+nSUIpTzJexufm9atog2BrITgnf9
pK9uEYTXnxeRfgC7zlLesCwejzbNcXtLfwACBYZQYLJ5hWPSxl3qAk3agHv8vRkXsTNM3FvUhX2v
KbzquJuZLtlxsKhNorMG8UChBqDaiRj5TWUjJYwsWb1MIO6ZDyiUlKg620zGv0xaS4Vyfm4N4+MX
YQFJwey6/mAde+Y19VA4Go9lbeNxfJ9lCzpYnoYEnLV3x+BOqxc/QyEYtxjahTYm10Bt4WbEwi28
17XqUS3d9e3sEelwqEdWZD8S0MbrDWzviWKphs6yZECsmHP1Mjkows0Ccn1KCCSLUk0G3fVlAQ0f
E0xDNbQ1RNP6olzfExffi/3eiszZbmIr4LLNQ+kyx3X+QokKX+xfpmfWukH0/fO3YspBkFHaj02k
4W8KQdiTr6r6n7tQeAQYq+wRc65FDQtT31tvL5Hjiy+qfLIi7jwI+us+Qoa2+2RQ+Ngkgf42/cjv
hTo6lPUJsfDcSRXRspKJcDsyWR3EWlx4q+PQy0gDbP9YK5nRPiY4SnDlGIdBfVyYrkxO4Wp0pjwe
7H2XiH88egSaXaOkk5kyxMjHsbVfpBfd2DeQqXfVDBq6AWm5EC1IGlAsFE/78ru+Le4/UtW3cBcF
BAjnR50FrKMEGyshpAT5GbHdz6qa7h07pwq+SFG9OTAX8XlfK1HuWdbyHuhUG0qCsmIHdsIN5bLh
ClpYEFVbCjRP296mLY6iHEjpK7oa9rayUmYx8/mub3ocsyo047lgNvRRHQPMr6OSb9tZ1BbtXeMt
NvTfQ57/4TzqrKQx4I64Husygq9YNdOQXWDXsJC39aTPMrnZRJEeLmpxNZm9uW65qSKa6rp4Asou
O4VmsmXSXkpU98WzOvInH8JpvOdFE7LRaxdah4FX2FZsK85mQxY7sFdtYE/tPXqJtFHcAVqkUtTw
0VlKVXclPpTF99A6zsh+yXh35m2Om1MXQUXYIF/TDKOZMjkoC73NVa1QxjupbWrvD1ZQ2gfz6ILP
A1ugfhXlO6qAdnwmhrXN/5cdMduteit9IQ1uGZY1Ytm+eGoUvvOt1eg+ONQujaXj6b+rLIAQG5sI
YqXXMFYy6Kk4oBwgLDVXxV5KI7R3P8JB8XMquZOXkEL0xyNUy+/g38VDJaFyKvBZGG2AtRJDXnSU
ScvZ0mmQcx2jwOiPlh22Zuu6f0sMsL4SjF9sIF997z85PZh7QRmrEbCWDnNQ8VwVhFZ2DjOhi3+r
E5CGP24Hc96vQwNyLTlfHBbpo8yThl6O+m2wL3vaBYtg4u7LsXekDu0vC2W8t2V5PzmEk3d5Nf93
Aupe/+KU06fJR9yy4P7FzcgTvANjeFWqXkfr4r7Yv9RXWvIIHjS+tGaA+5br4MEZYw6yx2AvnBYn
KAw1lXPxpPttWO7H/EyK2oaciqjgaM/aS1EjfJRYR+75/Im8KvcFrcwqEcqHqSBWBt/jod9oDHYN
qMlNk+AWqOKJKkJFr51TPsftlw2j78mEL+WnCkZsHpvXbMujF7pnJBi7VK6CfMVDD1S2aGUMZWZU
q5r2KGllghGbJbcF3SZd6x+jctTKFxJgniM1ECE3OaZXQaK6m+Umh94iG+4qVALnclxVt6mlJhfL
XckLD19x1NQlyNa5+LBxphuZPkTTGVgdsuMRh+pc3n5eFShRXDx0CsXI26ZAepUR1lf181dG3aYO
SgdxzJjiRGJJawfLfjYaefXkWNk4Wv4kw/r5ZJaXMNZ64L/BQ03suH8Eo0QQa5b7d20UWrkHFK9E
7dUDhT8S4nf2fzHTqHXDdOcj7/P+Wo1iGitzLLVlERCT9m2jwuZWipfGlR8bwSIW/cu6LOUToi6O
Sj3qTH44tPqi6CHm2SWQKCrAOj6qKl8xuzhxFeLwWqVtvI7GgCEi1CSCPVRQPZKJQJJ98GU/ydlg
SHrk9k0mhpKnepgmGxbmASN9EjcinX3vDN2c4G/+mz8M3sXpuPlS+LfGRE+Ioi+dnBALgq7fJnmN
7idkYF2JGwNFE/IczEjYLmc+d7VtJ9aMDjQpVpWN2EJd87Eo9iIkq/Oorr3cI5pV5z7MsHow364t
GaEcTVC1Myz0zX1ePd4kwdnnO7372Ddf+W9FmLiVNiOU1XxIDxsSopGV+6nChTroHChQ99Gvfdt5
zMSus9fkYSON7QynkqpU9dnKVG8zdKVnjedOrovJUJwDW7Vb+pAMK7ZrkelzbhzUnXLFMTs/JRau
pHd1jHwl3im2tOj0Ua+f0plChe1mWuK5vb59Fw1ikdQtOCokkyEXQ3d+8wxH0/H3bVy8at5RaEsZ
5y3BAF/Ekx4nhwlsTSRjlJCmw3pitZT2NCviOcTf2/nw5syr1QN3IwWdfqqaYzmfYfa0YjB9qPFo
zAxiXCsa6WQ5NchMoqBXXX+l+H2kymrO1qkubbfeWFdtGf7QWfy4LSYE5QQaBw1dfVmBsmi9soXi
9v6Ra+0USD6DS2Wycpj2xQTC/B7tc/fP1aGHigtVFTMt6yoyEE5zt6VkBTVYJtvKWdke1XSpOpvz
zqqG+bbr4SBEqdqI5PC9qHqARZN5cHkNvhttghrNnUw/37cjcyhFyEDcpxYd+21EqTuc+J9B33b2
DiklPf9t8TrgwSt7wv4khdD+PQ/UAg4FEzrFMjj05HNvNcq/zlOxIDZgJrKFSwEHXua4FlV9UbiX
VrV/ThVRA/MGBZw0SuLsorZr+MpiXRndRXqlNMKsUW4z872UZJgGf6EEalfikQfv2qSWeOkRXvPl
a/XVyk5vaETF6Oe2Sg5OPaZ0HeZTlDm73qpHYWgiV818KzTMkBlFRW/pyAzmnQ/OnfWXlGlRH+fx
p5KAtVDA2TMu7ZgxFeEfzVM4cikq959HKVlieagpeYrtp2BXOda3AzVh7aB+f368ZjlOHLU7J1iJ
yRwxkjOv5nsdo9Zuloxm1I0zbe/jFD3Wj4I26ryPusLE5NDY9UDbWvivzcjLv2Bk70q+nzF9ZjOS
SEYzxpoQfesbeVTvMxiXz/5OyKQEqGSHyzKaVhBvXosjBQbrplWYg78v2msx0ZlGQXCpUuBoHzDN
kF5oV/GPvJHBopEeqkRKt+YpG9lP7SwXWfuFvUmR5KLIGePGblSxHZEzg9NbCvcJm/3zq7DW3twG
xFlW3pyyLdXIR7brqQB5rA2z+jINPEgRVizaF7c1qgcvBxCZympJ8zfYGKbWE92roWm0eDFq0iGL
iJyx75WUcyglv8Wlj+dXUgow+f1TScVNQYnZbJOjqyOLWEsabKbUVmlndtl4fStx5OzaWtQaV+6d
dTlvKnGs7ySTVZNdHbRSGgIfoWgEbIO8zvg7QsrePHNkEh5VyvHyVe6rvZlF3Gl/r/zLHqVE8ViG
LquAsrZyRa8KHcGw9NNXYt8Snqe6fEdZ5TRjHdVam37MD9ngjveJkS0TvcOTsSzLRF69bas6I+Qv
Xbv8nr5fpQOK9Zif1k59SH5z6xuNp2nkGAdJhe8wPo8WvlHDbKoFawef9QUbFlPi9rPDTFXN4mR1
dqX4b1TeLgwWPi7DfHGHJD1IdGOZ0m3kOkSi7O00ZQymr9ojhVdY2qzXX1tSvFPxQozxLCWN0w2s
gTjpcqx3foW7fXgQw+MR5RaL8PW1vDQfx+Cg9+a1IOA+wteay8zHgRO47XM+wGU5la68rcBGyLFE
w7bL589BSZiunK7F9aaROpTyyRBbK9NOLUNEus04SJtq6uods2IOmX5pX2CYtf/Xea48yjwD7xaq
eTC5Ev/ubSLMPmsbwFvtVNk1ssXn951kVHNVQt+8Scg7lQyaT6ZiwZ+deK/01yIWHnhiWeQYMVxZ
fAS7D4g7C30ax217ped/GOhRuSHklo/221DlGni+6su7QZNX7DS5ePyb0AwpTS3kyLWOlbMh2rgr
05vkrBn7RYxXwkSLU4Nt0460j5hKp/aMJhFLloI4Mxbipdmvl29s317BqsWOBwMJAIz2TqGK9VjL
lPZ69F2QGqXakZR8xV4xX+WQngnZ4NI4ZizqYzP2kZmnSicXDSDaXXQTc7KPTHthMMJ2+FK2kmss
HOAocT5TrxI2LqtEk9Vn/15afEQzydwHzmYyqgri1c1Plu404iJtbcBRwJj5m3ECG1LAicimyhyw
mLGE+kwaacARIG+Ch7CFCNkNNOxho3p+G+5csEwY57c2LGbY1HDUaaGqoRNZLOUTBbCcGknZ/DrL
lxOWPrtZQBrTPUTY/aXscUX+7+hZzVf5Ui40Xj+rli++CZD77LRK3gQ/H1TTYkZ9XyghR9fyX9tm
/us5z70/HslPHNLlu/qEbTMZB6VW0h/pYZJiZZBPG2pwVi86ptUF94E/DaPbsQkzjbMDXralqh0T
RE8/+8Eda8/eoMnCIGN6byfLEaXG/aWrjhdPRmA2xE+9ab6M/BdOOtmmw3zbfC6uJf8PUjSw9k++
gjvo4h/N+0DWmIi8EOO56u3UOG3Lj1T4PLRSN/tVwkWuunq33lyfCBdyufIBv+rriWD1lS+uv67V
23A/QPWs60u3yfCxYWM8Lu4ni54uIisnHozRhM5pthhDVF6W4+w+JxpfDDk+PidM/9KV9m5VCFPF
mcj08Wpdyuv57VmOpSqv4QNpdyClL2ZnHeFdqSBBEYnqmK1t7WW7Sy3RuMYWBKa/KnluVBE8kj6i
UsLP0zvMtmoyNBEubsdsbZFm31XMxqJsp+IC+p0qSNff4/lVpf8jK1PWx7yp9ZdK4FkHoNWjhkwJ
YRY6lPwz3+a+24m8XliHeyQAJIl3ER56eNWOhXJq4hmYgnbyLaSV+HAPZu5k3kVfb+yxlGcHIMar
5/uV87RKYeo7VnqbgbwgG8+P3CSRDzKfhmKvd2k5/Tduu6xseVMwqJDGxcXM239K06dncPqHAFwq
iS5rOCt3f3NcdHkPSRF686dHsu+8q05kKfmVISBC8yxzMrCz4ILjNC/0Mn4QYWDP/SjTY4lV5mb+
0XUvqVDu00U1JSrUEFtvGeqM+7a8+H71bejlPHlEIkk3Mh/LnmpZDc+IxXYhVW3zAqg8QqdBUfnG
8uM1Zwkoc8pqjRQbV7ShEXhcWxytRHyoh1EDDalx+iKepNOy/Ry3H9YYRx0VuxS+V8y1KofJzSiG
yQmzj4XCzoA26vFgrcOCgIkgHOLYoFNeG4S5g8cEf0KN23mWMUiIgnJ+fZcznTNc1wy/MVVjZwFu
pWRzH1rIK6j20vCwqJ1tFqbxZoQQse5XpEB1Zq+ek/9r+CjV8RL+lsrVL9CIJuLWtkxyG6+9EKwh
yl2QQGTpVIlWiMJGS8fyxZ7yTWV2CDOfl8qbMmxViRRn+e61voDDCFxydi1RdQosNDwRMa5KLEUs
743PzTrS/3Lua/7IOyWbfrqWrWRHtj9AsBYzsYGTw7F0YiMgpPLty2CZ2jybLh8MRAxOJdpyHs7Z
4jvb3nEoqCdb2QyQ+F0/6gCnQFDaTgx1s9fem/B8XDwP1CvgEuiMDs+YpnmhGU6UX/2oBDmswqhO
hyIcqOxAnog8DdSi8NC0aTv1mdTzDvRVj1X4YhEgj95qKHWJP41FObLk5D9ZXn+d60eFcz0/TLaw
V0nscGLm2eB78sTq7Y7Ow+PwQqVSeZbZloAvX9YGc7EbV65dj/nzZDKRfQVCENp+iNz7qEXP5NZM
lZOYZefiU//byRvD78uWdSNHz172kyFAt7QfxiYfiNsgieoDq9DiPMN/2ns7Kcv3NmJdsdCNBrOI
e3SuWEsGMZvqoUY0+bn4HTd887Sqa6ehMGf/Z4tq3XmMJ6yBLLlfZ/y7yNTeqE/3UlpnyYD9UtWX
WdXp9R4TmGw01H8GSXLHdLT1yIQO2TIzPEbAwv4nWVHhpi6lGNgI5fM4NPVe/xDB8tbS4aAVblhI
FOrnD8u65saQuYSt6nG4KlLSTwYdCXGSoZ3LTlFdCApWjsbYmVsYwQLaJnr7vcOxkc66yAtRq7uv
3L+P8TBZ1zeuK2/hhkQkZhOeAmaN9mkXZGUb7Y820S7MEiUooS2RWBKvCgANgQz6ooqJ0I6FfV2P
+s1/o0JTjeWCBapepNL0vOKKZN19ARsboBChb9Yvv6exalwPXTtLt0lMhJvLlLcZC2zWyjtUHwYD
IJBbLnhHmgfE2+LCvBtCGFofRMkXrz3/TKBrsQ64v7AoRmAaAgXhjkOy+V7x6DUJkDUW8LHnuYjm
OZ5jfOaMxseV1Gd8tlb+fh6NEuOlRzMesbpMFd+Csg6tYOyViTS3CxvlatmGhaVg1rTuITcY92Fu
9psvYR7iNonkPP6b/00XwvQ7fPHT8fyVK3QioGh8eZIKHrXYKHqcIQPeaFXooT0e7trrS3ucGh65
wMZH42StkJnmvFE3moZvy27ON9D/MP7y/q/+5PyxPhcdvoOv281dCJYqM57FicBZLCSCAtNZk5vf
C7V1tpG1c3dlJQUwQgNfKF7XRYiSZn7LhqZ3Gt6tb3tHy29TSjVDQiBJtAmQ5e4k8+XnTv15shqC
b+7IH9Dt5Pdjvm+N+5cmNuPNdPYU0kh5/YWFWGNAH2x8mJzomnrGonQXu0it6V3GRz5JgNL9x3+8
4T+pFZr48yTCzDSBXPB3su0C140PEsHbK1Jf5eHoFHHnwFjKvXWGzVwhB6jK2RFlxnWYwOprwVsM
jlPaIpO8H5F1vA9PvduvWf1qnhFou690JGM7X0L0ssNsgfCyCnifebSy3YvCCc1nmtBOTB7twzxG
jvkDilipQNzShm+bnN/8ZmRxQvQvEHlQQGxGG6H1zEfdl/Zzewtik5RXr+y+X7sio8Bp6u/9lxpc
vyw0E6VHl18F02nkgVCy/uIpfLKYtZGPnYBBR+wHRZzlW0tbnqvLLlZTetandnxYeAf7yfrL44l1
bo11Z91ddzR6lFd+MtO2FrATbe464H78e2XbYN6LoyTSq11y9dv3dXDC3+0le89uZLyR7D0a4PJV
29+7Tgrfftj0bDnVc7O+7kX9ZORNfVOuUU3T6xDXm7q3npwTj61t9959DzDi9pmvcyfd81qpSQTE
mNM1hKnz5DJErvviqgAM7t/aS6uYIj7LdZIYrL75QHzeO5mJl7j00v3Cz34XJbtokOssk4T2k6NE
5BfQL0xeja21UCohg0f8+1Xz+LUc/P+eQGhQEE9gNzuLM5DKyS0WvIaXWPAwB1TuQcohKKqMaIgC
vUnzKHl/2qJwA0H75TjVx8L5ugkme9M8c9N+zBrH7PAxekJi4793XBrA+tinj99jP0LJA5t5Azr0
CXkfUtAolotIaUsaerbDvdQ+eHeTv9fpw06DbP/cSrP7gfj0r4NcLytWG9PJUQZELq+5JHHYty62
0Et345003TVh2fEU5v/W2o1IISS5p86BfmrRXWmslPu8iywWaRDEFVcNlUDky/mn7jKOeNtUxfCL
bah/wh+w3lIRsz0lov2DT5KssLo+lPXftZPkCzDbjQ7PwBaZR1TuuDgZ2A/AZnIYXfNBSnZH8QHA
piM83Tj9MIsBpGe+6oheZjZEvEbxXvZ3s9BtF9O/diRhUy5KgRlfDBLiwVgrQTKFt3NPBlK8uMY0
MW36E8kJ67tV6P8Jf9e82agXW07DZda4L52RPMGLi6LcuiJUpykySp5vHwFahvnERvOruX2E+2c5
iWUvGV4sNoGHn9qqdjKmhQ4vSNJp5YJY320BjkQDeBTOdyRiTYlF84KR28BXLeWZ3b8yn49Z5ho9
kJU+mevuDAs97jtMtoOlmHNUT10nYsiy//h5tLaT1QwfYtx9WV5c76qNqieM8SAzeXfXCUu4nnrb
2W0RxgauwKv3tIj59yWXlBZV+wY7KwdzstW6t1bQHgiKB/vonSOcdzcSKSCq5IhqAH2Xu5gdQnwd
eO/w1RszBnFuk/043GHT28xAmxtLqW+jxD3EdI/+QJ8VDRwT1dfvempdTpv8vX4bvQeAnjlrrfLq
9wCBaxWi8+/urwA86IYilUvzuxj012HO/NqXjMQ4RZIqHNvRqpNp4vcNUop4fuRgvPRHhgSqCb5e
AvUvBykC7uTng9OLHQPsMI9md7HPyxwU9b3+OTNFRJCbJXui5a0tZyp0ph6MqKzMzM6T0hnKlm3c
yGui81+afBj3TE+/DSFRztv169bz7I/AAVFKgaDyNHN7BDvwmn+RDzCmbyW/PetU/PYdfe6v4enn
nAnW871mtvOaxkbpjo/VtzlHn6tvFG+9elye+rdm7vDvuC5D1tMHaY4OeC5zS4on689sEfX4aHp8
5ZuZdbF4aF5+I3fRV3fHuwXvlspjGaZoFDsJVqP9HLuIH6K++5wa8CTBQ+4im2Sl1XmmVvL/ZyaU
h+/bUEl3ToUyYpIIVXhTOuFFzk3XloVIgLiVMLGO6CqM2owSjbf/ZfhMrmTec8oHDyLl7ma4IKQA
PL8jZfd6FXp1AsQkJd5o/LPipWOMND2MgwtVlI4a7DXN/aKJnkf5gdlYtqn0zhMUIkVvw4NCjfrN
tmyySneRG5J9mH8xqTJUJCjYMhz8/v3Z8h46M4tqtrb5VZ4cHkVFwhLj+CWzhwXOyMZ+H7ddQJJ/
hm+/incfGz7aQQHPvhQPt3iAddlTol3Tus2SaKTxIMMNBe+AXmGWIiIceFnRIk80QGK/LMKqY6a7
1htg4k7fu/A4zfetQxHs71831VZm4P6Yyt8nq5FZ7WG2xnSerRDUwlVbl3dRJY+WqVJh8uyMzVwe
o1t7jcXVd0ANZR2UKbsiLQ4W0uYdHOG92vhTqLxTC7LgVvP556IQglwVSAU/cq7u7qzMJrLmIgCK
azStzf7CgB8lmdbWrsml4W0V9h9ipphgDuL/sjdO+r+BtBOeNMo9hw55GhnATE//sK86rckpjelr
mhgdHtEMBD7xGgKvF7P3v7zUNa7YYtk7O0IH6PEIg/StBRIRxgTCeaICp8oCQ3u8qobBwSsPH5cg
ya8JJEEtA/CDFinHTqHg7Uc5j6OrGqnwSuvpfnhFQN2w9AIYlH821Seb0539auQ/ELx+AUzRyv+q
HWBr5jDPzuU7U6cEoHu2FaCrCq4d2shl0YC6bgtraVXN8FEat3/en3HT/3q2f2czXPhLRFVwfO4f
CjeunWYCQoJzKERZF1dJ/VD3Zd2yRupnV3MSX3MWFA1moAPmdVGjwYHY3cqHCmoJ0tGJ54oiTVRz
7sJcKnynou+VJXEClLsoIxW2wHiYH/8Q7aJ+NKonscjUxPN08z5czXPTg+gzvWAdmeIqRzSHfxun
lYHfqrhlGepbmF8kgwevSwS+u9anlMqUrh9JdEqGZm94c+lKWrIvXrtx3UuyxhRjm6/kzcXP1VP/
pWzny5SquDCHdXUbK9+v2OCL1vbbEqt5vpv4JrtLjFxoQDa88jwnQ95FFzzH+0d6F0z/kologeQT
mIAsojtaFhdjel5O3Ll5+m+BfVXP9BeFwBcs+GinCOr5JeSVEt2jWcwv4HNP/3PjVdUafx37N3rI
EcnNrUsPPzxDMH+9BHxpdLNicgBXB0vc6Kj0xqIIKf6i/DJf/RWJvV2DASr/zqprgVzFOy38eqNX
R0ipkC4nDMl8KK8gc8SOioxjroxjVuHSQEVNYwgPw8KFZZzR92P4XUb3ABY0qkqFF8iMQ8LJAsAq
Xubt9AxSeZPX4MXacFl8KJbeYY4jzT8p82Msp13fwWn4HKXdlZ8V0mz0aw4pOFZ89xIUVc8gF/n1
+9Lqb/VzINwaJH3cUuDwRdgFYpOsxkE88vJ4KmGmlsX0T61MX5ZcuME4yz8smzZiZCTefqaDrPqF
WUcipMZj4qEjW+WDtKk4kgA6j0LWSAgJEzqTiaix+Bx6X/0PjuWBzfKxktdKj0ONVqH7+mYb0NK1
Td8t/lTWZ2e/UubWQWGaWBfXXo1tyj/7JmIhWnqtQdw8lhD23rMMeUWJchhyBmzceT+OPzf/DOEf
nxtM4mPtAmi++Ld11cIXuw1NVLrL3yUnBL7trYMdirn2piXBFZjychZ59j2PzC811tBPn+mPC1WL
UprXCrZBuh6r7dtsS6vZySFaY3xvMFyZeNmfbVBhmVSqdTjVWui7TUctH2FVdqC+8J4Nv1VFepVc
IE1k6x4Ud058KLSfL56W9FlH+spD69xeoP+Qf1aeLZTAFWjJxgRJvZ8rBGeeHn95w3OZVrLBS/ZA
PvPgnLb5/4OskxIAMNlNfieL8dbye/99jSSQll8MYErbn9SUL6B5SiUbVX46giJNDELg3+1HoWGR
lXVEeqF1qHPlz8f5m47DGEWt0hr/LF04C1rGgzjuBbKwptQ/Ka+cDZ5rDC6W0QbwxL9POm4mZhqP
BCqi5ALrfPO6jq574i1B76/f9OTNF+wsWveuw3BlUqNNIVhoJEQLAJnydRxKG/npO17az12M9a+y
N5MzbQj5tqhv9UnrwbFPWc6xZhTJrmD9tm7J3D/udLKj5TrMxigcUCFWGgOI7emHTYTr/ULpm8gu
WrWvR+tDy8RaUDHDmQBx0H0/h3527fIbYykHpwy3LLgRcxKhYiwWvfxrH2anD4PK6doXlXNah0So
m1sPWts67U3l3TwuwzSoJhPsIggk2CONMVkrFjoJcoB+DI9SCv5UcgkVnsWj+0Zr77Iv0cDJXAVx
5/J3ooQYxub8yF5KQCXRobs23u4z6OEBYgL4SvLAe9hrvrXOVtE7fNGJj/KTl2Hd5DnLy6xqeNQ6
7g6TO2bUwI199lZDF5wp2QAZEsrW5mqKYji6m3RE1EoV2Xo0N8ly6TjjjtmT4FFNEsNV54CAz2G6
su1lWpIHYI0DaPi0Ekztw0HWgpTMx5Rd3iTTHf+eibgp81URKOANewT+lEcxSO1UALQ8tPK0n0W4
uMXDuzPlvTffPcYvr8DnKRbGBztvQqFoRupIqRLVEXrQaMEVVP7690/08YfpKPjEps6lmyU4Ee4q
wjaRa5NmDmJzcYallbZbAFK/qFIa/1wYxOh5ob3va7LwH2aPsnDCTzRfzpfNzKpH+zePo3tl19pw
mLk23yiEI2uDJZpuDs1wHvlM/J7Uze2MoCQTJRr5dDSOjf8VoGkNgnlJ5Ui/uAhuiH9RZaPDX40U
OeNh7FcTtBC4tM7xqUune7smwtQk2UvP9GBfm14C9i0ct8fT+2Qx0jEk2vnO+A9fnyXionWfJzty
U7ITq7hIb9OMulNh9cl+zlnpPJGE1oPlfNt/Cwj6cli7LGgCsjN/4/u+vqhi5ZK0Cwm//LVCkPcO
+tIzhPo+vL24D2DwVFoPLhOEHI4aP+rEU7/YAHFo1NXZ62XpqchmEED/uuDce/876oSTIcSLI8mG
fJFEG4yB2tnxeSg94Gk+G10Aszc4n0OWdwoADzLwwGd5QnPZhAVtai9hz2IztLR0dP8DS3dIz9o8
yZX+uk0mvwYh0cL1RxsSVPHtHEm25d3X6Nwx7rrMdpWyOs0crbRpPhou+6WRiVYm1p6t1fze3Xbj
Kozf95+y6d56AI5UWbbyWlyPz9DN/56ahQGsAsb3/JP9Tsxtre762rfe6jD0M1E+guOUOtlziLaF
o/SSEkUdGAUu3sOoxsyonmgrEORxP+Im2lbzbOq6NlNfefaOI2qO+yg78NeQliw9GVGs8m0WV0Gd
ftL1zD2NDSWQ1FCOTNbnFmjVmJlPlr03aE+4rF+/3w34fKJn71GbmNptmCCfutn4QBNtrT68cyR8
UA3P743YcG5bXsceRP4h+7/UVFpmP/Bp22jkf+ZSPSaXbnbybsXbGZtdD+ymDLo2BETH2fN3++2E
b6b37+fs3hA0UkqG9qp+6z/auWmhlelkfvTIjfdHtm033szFjDPwWNRepqMD1sMoZNPCB5ih/vqO
t006Yjpj9S0+ioggb6FB2kbuCfhEc5nwptb/l302g/NPuiG0jLaL8J0s86TaAcf+OXFZ1CqMRmYe
q6/MLNFY/NnaHFWCif6KrUvdSt+fWONaunQiZuy+hkSewgQS0vOCzaHD/Z8eXtE8vQ9B0NKrOBL/
BtVqYLkW1dN8wFwCYGe2ff/I/j76j1cAxHagBcD9SAzzx8KTVjPbI7VKRr+BCSS+7spCcD6Wtyv2
H0tntqSqlkXRLzJCBERfpUcaFfsXwyZFRQQFQfj6Gvvcimqiou5pMk3Ye6255hpzx1PDFflhuMMV
zmSPT1sTswP+Sm0HCYRZ2ynfqFvZyVfaRjs/SEU4d1DdCkoeeVaJAJ7xFo4gWm/wxMCGWEeC9mg6
WjSetr2vOQ55w3CslThE6Aw4L4vgOa9W95i5wHzAlgAl7qnr6Yc5eWXo5WplJx8LGZtAzzVaVgdO
QrHuBFqhuT11/v1DvYY3P/0yR4SBRaYTllzuU8xm5BxApsF4VGPppN0WReFHmiKysBLG18APn3kK
wI4dKaIMUbP1GNmXN1Tb4G9CoG5Wzf7uyY7q0O9Kb5uukAH4AAcbPrpNtmI4PXtzy7IQnhuc4EN+
PBW+TZ02m/NJCvixN3yv/37+QIM5U8qxJdz+2oR7kDdkcJLQq2LYNFwDn1yYidMRFa1RsmXJriv9
ZG/SvXSOqCGGwbj/TxdFaULiIcke5gWFDj/ZxSMgs+Guv468y2WmE4KwV4+HgTHa0GM81ygoNf3Q
ulhVf30feq3bAt+kWFEc3ulS9F0UWnRsr2W64E8u5+8Fhw5PEYLy7y1WnnrEE3F3H/SSh6pBBsR4
JEotHpn7SVnAxAEZL05S/k8dyaiC38N26d0o8Rxh9+G5Je0aNxZOrRnIvmxHyTCAvEJ7A4QkmYxp
92nOaT8z/UEDxSWAbxNHJ60QZ+hb744tOjbiCMcVCxpbSJ5T7fpZD7ZFqF5vU6qN54LyRQqVy/ME
vt35XdOLWD5bSX9NDJKiXLbb0vIODgLCSTyCkkktKNy9iZ5S+GH8Po9GE+2PVu5312lBQDaN3+ze
Q6Ppo47ejPoq8+YwscTfNxYf6u+KwMyHjDWAL+y3ePCP9+WWMIet8EXRtp1/V/or7mjI9+9ZRQnM
3wiMekP3MOLDnEt/PCIymxw0kH1B72Pkh0gru/9Y1/8dZFTa+Uk8JH/s59XAaxPYshiZf6LLUu5m
SkNF38RFWoUpWIT1eP0JRXzG/UKYO6Fc1/YycAmOmvJ3VQhzpCWwmgjhGsdUFEIiiHFIOwd8iXwB
1V9ybuIBGNCT/KN862P3eTm9FcbMTUnEKsBPNpiu6OwArfiJAhCgQxygk3PPMzOmXj/Q7xJFMz+c
RdbXDc6qQppLub2RmF4t8tmQQVOnUwEMdt28tzpcFIw80pxdFGKxe7tfoB6H29+VihPgyB5czZTy
jlLb/y7rhZgxyuRDENvKx6NQbgQExC7JECFQEpUySC7FOlvSmvKT+S2ovamJR2DMc0IhblSZtz9t
B7jr2mM3Q+f24kREhRwsxv/6vA9PxL6+KifePm4FzvxmTjPBX59sWpQNVnIxWrGh/a9LyU8HIuuF
OAVgmDeVO4GXqYurHecnohurtsoJGLqks/yImZizvWGcTRnzsdOIQoQDgFpMJDzfd+3yA87lnG8R
BsxyqTVGbbP6eALzyI9l/r1ku26tnGs+Wyql6kjfctgmF16P0TmtkUhJi4vKcyKAHp+1dCWOd04Z
dyiNQiQbQiuNEv+2zlyN2ICSQDUR5zHivd1o6GOXknAgsLshdo7PKrsUR1GZ1UKGYOLS26MBvGc3
Tf9egMT43VEgqImeYnPovSROBlb+aoSvTp72g++CtLF5/8gng9b85tvWhOw25MOBG3CfYQFEcNPA
Qt2s91mJGmMYj4k3l9bviKuGOtt/nfq797nH5hMJ5H4BA79/bs50HT7z4S0NmLSAhpT8yXueY/xl
qf/ZdLasM9QRELDPtfZqr41qjc6rDV/RZ4NOPWYnDxuMh6PKLaaj6GsMSeF5QXLon3FM/XUv57Eh
/pchgp7MeWxumyG3UlDYlcf/4B2nRXxdRQ3NgNX3VnC2Cbv4eQO2lwlQYs04scnosB6nbsGvHgsK
6GMtoUajEbU8ZDzVDaDbL3SrzoPUS9JAn2RXSaeRIlnPw4oIjyyZK0bpjiLCH9Zg2iJsccgTYweb
A85dPJGTwhkHORtrIvPrEJBG4hMWgN+xsEH+E7rDqpCXgQXgEgwGxMuW0HpfZFBmfrrMaZgSYPYE
Ie9zBxcvKC2AWnbPMHVQgrCmhqEiYkNxVyp4lPJjuqYqpWpA3wPn+TVpGvky9rD+4mQNFTNI4jHi
xxvYMCPprzqhQmkw7QH9Y31gwv4Crwx7h9y4HECcni6a0xUczozZxqK/fSxaXFEoM12cXHFN8UHZ
a4YP3Hq5mBXwHmK5oNvC/sHz8aX2vFCccFRylb6JwSvm1OaJWELGqHlH5d5n54LefgxYRd1jBIRs
mEXdEVmFe4ZTBTEQ89Jvz2HPySmBUGGOjlJPci8N8JVh4WrDTDgEp0HPPBAYbn5CWPuAuzIY4Tpp
JnfhknvS4f0bbSEFDF2SJWFYojhsiNGbspbI/oVmHzCzssvBcvlgwwEAXtl4esqGz9tjuh4wvYif
K9Er4OMFOsEggPoW4AMglUwEr87w36ykuSB9FOuB37qcdxEZhRsKr9XYkeg0SMvhYTrsk5Djhz+K
c+dDwErj9/1EL7dwtr3fmqAlMriexEOVLDAVoErGgI8b0jdIaT8m02qpxZwE/T2HHn0pRe97w/Ze
fFuiyzOcGK7YSOWa5kSd0NMW+wFV9JSX1v+s8k2PItVp5kNY6fyi36761zdR+nz+EOuUDR1TiPTQ
uBpc5QPmusPiQQIWIq4Nw4kNzZqIvhEet5bIuWGIxtcFUFkBKveFNMU2GpuXoezy1z+c1C82Nabv
Pi8fpjWMtH1IfU8TLtl+HJJX6fQ3D6wwbNM4DebUNCIHZ58YMRko88f1HtSskA+X9+C3SAm1QVqF
d/Sc9ywW5503DEPw+17iHHghK6gI/O9osKBtp+iR2GR/zfubl5dFpKytHxQbw+nPrgmwGJBwxitq
vkER1oQB5U4etXayANNxgSzlvgIM6djRsZazXSxHCZgO6XwzSxdDEBmXufhyXezGLhl4AIKaDYv/
BL/SzJJOAJXJ6pPfgctqTiwuuVivFX3YbaVCwmC7y25OAsI0Zi7wO6dWtixdqKUu7GbvvXkE5OuB
a6euIQhv7MRju7ZTMuGGgVieVnn1yW+x28k8MS7NxPlOLgJr9gg0V5BQeRdxZtR+RpQTc9p957Jm
TwD7PXwttUgiV4ruTYR0O5wQ/WvL0sA45tUVv2O4ZmcaPSCufWaywre37qL2JObPf69Vf/+bEeF5
fh8TZ7D/bFlQLmlFWDGl16pN5liURzJwxE6IJrwjPKI/nk7qsPN4y7p5BpMVZxQVuMqOJ13lhuSl
E8Id4hWlGrM6pMELrSjXbfHTOUPg9rBvW6kMFHgwkVEy0kdRpCWdJ/r303H1sINFHzASndjrh03H
BHnX/d23wynv15JjYxR9ro8Qdmu5ZIvXeZwIWgOiJS06TyGEfrxXZreN5jEzKLdov0Ad2lOyy/E0
Hmbw/iIKvqeqS1RG0jWh8I1Y5OA//dnAIGSIhD1UEoxctHPs2y/zM9Gwlzsy0C2kQqAc3e7gHTjs
/XJCN1x/mj6rJpuO7JSBcOxBlapMAKaz0UKNKp/4QjbQcBxCeMf7GVX6m8g7squMEWwp2JVR6j44
pBrIKquG50wOX1OG+OydEZs2JSYosb7WjSw9Zo1cdF9LsRgwcMikEd5q024MAESg4LOYs8CS3eQk
A88SMU7tSd3Vuxt/yZM3hkuKnKvekmVQX5mK1UOCpfyH08chnsJEEtfgRx9Z8oxTjHMEIq2lBhjp
H2t1jrAfiJdDhP48/C7mpcEhheWOSnL7DIvwQFYofnT7Hoky2v6itivAdDkylEVvCjKdXvlMc5yc
BiEFNzRPwhbccUBgqiHN/k9phwZLYBAROqwRqOzN36ZFKI7N5yrdDBYCU1iQtSU2S1QD1C4lMddb
OUWR5MOGpDLFh0duLdZUwvoUD2Dk4rFklcLAesTZ8IVVCfeQfd5HQKiAU64rq9xQ985GYRLeFwM7
3fQdziNbEAYZMpqjM1ulPqGCa5XMn5rdvnStkpioxpRqSCpw4z/bgXB0SQjLpC4QxTpn244P4+vz
YvIE4Kz1wCGIai/dVNucJJK+k5DdjmyeOGqUXestFax6buzCR1Z5bUcrzgtyJ7Eizt+IeMi5V8bZ
vMcJxn/Wb47c8PggjlwMPwoiX43up/TEDwUNLUIOaFbdid6Z6o/KC8XrdqLgb2d49v7eK3VTRMli
uErWMEwZO1JZ8Dfc/lRe7+WY9oakjinZkBSyZxHZTu4AYJz3vlqS8wCVw+tP2/g113bvKRfgrNkI
bWRBSDBCLfxjDSRgckJg3SKUsR28IrZqRybPCVXFKkgjkK89nhli9vhAiND2b/PaRnviNptVZ0ig
+APx9rOKvOdTQXwYn+tYO8k+biSskRQomNC4aXGdJkcKBOaBJyQlChxRm9BS2Axf4DEhdNNjPFJD
xReJ2Z+O7XRbMOmqjsUVHni+BUG96lGq4oZbIwz1PL6gG6FiSLm5QczdSrokp+GiCoj32bfxjXgM
skPBa7anwWQH2savPIBzDawx1maIL4PKdeS6teyRe7h8HEGqVXxBMFZ3uJwAwPNzRxWasOFINfk9
yfzfEjsb+ezVTW4vo++TPzfPPjaSvDc0xjDghDxovsBOErK6l9EdzIHI6NJpQl7ru+/jQ9eTmeTJ
ITpAZ7fI1b9VHbR+OzBM+rL2aeV+xTIQY2fZTNF1/BShpBB+E34H1ZSCaVMklmhM7Fgvs+/2wSmN
0QSCXNCPDwN9vGcU21EQDa0H29uHhbyjXCT/YZ9YGNPzDbL8nWBANh+wJIlJA7p7eSqFSbb+hxF8
8jICrGAwc+yg0H588WA/3YHHQNFs5w8fs+rk7aBvDsPetAEHjAVkztnJFDg+rJT5e11eFbQSQjv8
g/dxhwBR8ilHCyyNfx8HOw09wiK+xOSVsxxXXhe+SzerSYRO9BHHJA48ghpjQZEDlSyZLDOR3cPO
jcrxiJrAOV7uEOA9poXAmR9mz/2KcORVfW4Zjkc/v3LTsMI3wGP3j5bg3WY1WZdAvRbasr/A10t5
oLLr9nCVK4keUw3rKYIRo37yGpDUBzzJ7Eaki+Iw+XDju5nZhioDPTW+vOZoTsRw/ZHNw7lCdxVz
VRh0myVdUt+XrqNt7z0LPwtyqhEDBOh67PAGzxUahVZYB4B7sB1XEPfZmshTGuGKBUtKVC0QC7f1
QsKtBqwOhwl736xVDWlMwMOBkTqY5NChOp+zzFTmaZgeactxoDb6HD1XUEFXBz4HUUYg9MdS/PRZ
umVrJeX4hK9iI4Q2enZiFSoas14JhIaBFhBbWqDCoOCJP4DqbnzBjMZddLOnq8y77wQHLGZgQk1k
I9vw2+aXEZUdD9INSYbGCIiuWARIfNbHr8cXN83rKOL94LawSHHYi5NQZ+3MoRmvjxKBCC+PquIe
HxYMDmhcql2Ouw60G9iAFrft4Tg1Sk84ssxudvjD0pNs5GVrc2gZZsVaFtvR5OqxtL6o4DiDUbZv
N1YN1y/KkgepbT2fiDFeJtjQEII5Ly/Mtl9bbPcz9FXg7uD420l/rtjM9Lpzggddf7J2wj8kg27B
NS3cQgUkYAK1H47CItYAmxqYSUggxpu4A96UZMPEMdiNg7sreT0Pnqmt/rFY5vxrxrjL6aHugAyZ
Ir6YSxOAsgf/xNf83lR0OMdnQs5fn+YSLiPx7tlS9kDTxKnPQhUfF6seq+e/SCK+toeBjYmslkrH
HMKL99nSOFIbhxVA81gao9+4BSt7AE87dnRARJqYkticWHdsy2LGg0wTFsveGesdyczQWrFs8bs8
wbCAA/bjP5rRnz/9H/vP5Dg39JiMi3oxGfYqCxLlkXfqC2mD38y9ddRUM0kmz9l9cT+EMqwnqLJR
tqbisCq/Nip2Kyjoxc8NLhUfa7ej7MaezkQLJ42XL9jjUP0+HrjUzFkGUVa5XrGHxBfeDyDVLBJs
s8RWFmQZJg5UDZaX5/LpawMjMT4UnNEe5ADTGtUFOKsL0Ti8dvpxuMGZhoQHDYIJPm/v7mDyylLq
0K1pzeTNfIdDFZrYUAdMxeVTrJATvAHGIrzrHFVwd4aLf8ObJK6o/pEHfnwfZW6svxy9ZCrPlL1I
SHqxvriTZ0x3XG7StYASfyfjHRo+f8ot+EUytcM/XZKMhn+AO8YJfgbtqN5yefY9FDU5GokFH5zP
Sxm2YPqnUZ8V5hB6emJXDggvpl82+12EId2M8VmEKbOJwEcIzYss2LDzW5POE0Xfkg1cCLz5EtwQ
lnZLeoXXDHuYxJY303MBg2FjmbbUfxJblJ/EyvRhcY8EKOTDHQGPHIeTRnIakUDXAo+LV9HpMpfn
uEygw96mCkHmKZhtrBEAhGjy0BxRYRsnO/XDw59Chpm0BY7DqFgHp2QSoWfI/ghPsA8+3CZinN0s
1owywBdQMAyOXPJJU7bOSSsPf+7bhjoLOEtjWGx3PgMPZxyy4bfC1dzMhM3I+q2B0zrFZsSlmFv0
Sh0TBgYHczJCLVaRy+P3KNaIvZfP54IpmVuA+2nMOobG0IdRifvWDDaTBx4joTLsB59lBs6QvUlC
jPMjbxHNgjeGdJ06A6bNfA3YY3NbBWRYUaU55bwVTOr7/A214D59wXXpLdSFarKAyhjM7YOiT1ml
mb7/hjNSHydA+SY/PcdfDpY5+GxSIJ0bCOf2Aa3fT2Q94RScHS4aAzZtAnXWTem9f9M8yFejWfkw
EEx+mxffHsvgL9yS/NnZ/oYQz4DoRKuG9ZSa1R64dFLyXiZ+8rkY4AzDokwXjRm70uWT5gyOtaI/
d9hUWDUhmVm9MK4gywXIV7H8XWp/T/kYShNWz3RK6oaYzB9/1jBS4pZJh8euJ9czwZbPU/IHckgW
xnIyJxl449tAi8DujecbT7AC+g0BjBpwaFOK4iKufE4TAQAbhANbi/t7mcg6FSr+g7X4p1GC1JEs
VH6YJD8D/97+vsfVnO2HzLO//OPb+Us24iMCoABbBZUPCJPx3tdke6fhwFMtQ5mTdL/TrMSh9oUP
fRdVAOffeTCv4IExEwWfwsq49zQ4VZpycuNzrFjdZwxpSwstxEbSW+CtfsWPGBvJm1kT7v8YkJBY
VfuhibKbyOQYxHPly/7deS61c3Mc2aV4/xKzwKMwZV8XKCypozNm0nAEZasMAYxi3fy5HMc8dhhB
4gDmBpQbl7ezQg2lUuWKy4yU10IJYNgxEo4qq4sQB7qoN5Vpe54BMBDqmHRR/gkSwtesySTqovtG
CIduFr1MYsJhxnDjGYQFrkfzH375EZ8Dq4LUVAmcnj5c0y+4mBeBbwT2sSQw43RgcHuAidBeWcCZ
EVStAHNMqA4BICbhw/+cKQDkJTeoRkuPrAYFE54fPyhmoyoYDIoQ9PnaqYlQPTViXJ/n+pMFpxqp
EIA7OKwd2noWJAF7xLYtT+/7G9uUP0+ZDWfNDLsExSzLz401NP5YwgWQRkgQyau3OAVHwK5LqDoS
Ye/pHzs2w91o+XIYzg3iN+H1X5d8DGY+lB0ySbG/f3L+EmbwNF9BEROwb+xM0H3nWKLpnRVBjWcC
81kPzwQK3PVyhrpLnnh3fLuZiymDPWTOpTI8QNiN7t6NXfDCrNsJGbAB5rQJs30YtW14+NKiUjEK
x7aj+rkHEUQ86UTIKBRQz0vL1CMUq1b/NqtklpkJQGbvGeL9w2jhR9ebZP6JPxHHKeUh3rbJBxdh
Yk7p9RLM/pXFNcjBP4JAxzSZG3idchmilVtjyC3g2a8YHeiSESUoEATP9n6Ut1AtTHaG7qY6VS0u
hbKDB0KmhfVSTYmL/syx+HGzY3r8nbH4JDahmoa4DLAIMg+ECwA7yLkzIN9zDbBryN3wWjWbAWTs
HQKIqOe56FwFbfw2OSoMGB/TeiHC7Z5zRvw0TyW6BebUnPqShEEslX98sevhWx90uvDWY3XuGchc
ovtdabVV9HQNTM002ctOf9X/u0NWpv+/A68yhmVcNeZItd89nRgQMisYnm/xwocDjmFN71Kd85it
EmkK4fa7Orgqk5yIOgLrztjJWqOK72Ds9rzP45H1tTXnwDBqxs3AkUEQ07EffgzFxsUL0oUPLvP6
AcZxnZTDL6DOt/NGLEDh26EwMKzac4sMaLVo8/C+rvhsdHqGaxtLQSmmTllp4PssZ3TPk5QBLx7Y
Y9fBMyXjsnW/uIdeJnvv8K9w4iD2vry2cHB5KhaeMGSlNZB8vrEIVVqYSM1une7GMC5m2rXwqhXJ
9HOVsdOSmdKuhIg1y1wOZhV3M9PbMa0h40V/9jt9NnCu0cgqr3+pxaJ96tJ5MxiktijJMeF18Yfg
87fMP99+R04035dbOLUno6p5/AUI8iK4FdGPMDMLgT+9yF67leaDuJ3VEG38F/5Zc2T8phlrXlzP
mDuYHidufkZWRKxDX0XBY5OonbWX1CesTjDH4b1C98GTxy3AB4005LCc7HKQqls4yxh9M51FzA05
JmHCYjjxMdvxADgnm8/CdyskPwk4rKFsS1f7+5nKlvSbhm0D3lK2uSnx2ulhAE6WUt6jaoEJlUYP
hyrPQDxnN/2zfq6Fhgf/HCoUegw+OMlko/Tf4qkAFhLTjhCLI0go1ITAjmdEuHPToqxipN1WVuEH
qcMuvDFm63AO5Z+SetZcO6v2YQuPefkyZ3T8uHfgztBbOKSZa7cMMzitOnKlLehx9hibzAkrLuLs
q3GYefIKMjy9eZmxai7qX7XvZKtDe2ZniionfpjMs9NzT1iE0Wrb6aVvZ9eX+1qWx45KXx/M2znm
PLKGFrc/nKe8pQHyE/U+HxvSF9/LMAQOvmqND9OOfMZWoc3aMxshXElaTNCm3cVM/e2niVUds7NF
l6hPKwuPB5Y0eljW6ChVgZCgjkRMwAhUogZDRDIkluSZ4N4j3lpe1ieEXYId8KWwjcqDsr0tWbnW
D2G2QbakajTSMwoOmIC3X5JeROTIO+pMzuU7JrveXzEdvgAUdaeRgTUF97hGdNBoUqwQjJBI8fiS
EO9ialEweLRi/M/RJWGhXmEzc9ppAYOAfutuPf/yU8ycq7UYAPsomh5jsJEkACCswOGoxlOw0v4k
Nh2Z2Xg5vgA0QuffV+cxXMZBAOSdfhcVOgPZZNchQzQ6zQ14Zuu9hFTCfAhPEJST3IJqDQy7vuvy
kYbe7GP6v8rg0YHXM7IS298s5tLNMyHP37wNst5arHEJNZ1xFAx2sOgs4lK0xgBT9eZU4MLjoXit
cPgdFPLHFf811rXMqNYDxVTnQusWH39O30pEM/NcwNjodEHver9wa62G/MOnyXMn0sbZbCsRxFUD
p88wJMWltT8sTknnp98XdjzyduTddwotSJsoOAHhdTnEg80/XoV43bfwiMLahGbhstZucYqJqDgo
b4DV2YuAsc6xppz+YWY8GnPwiO1JuHvgfGIs7JEY1Wct/zdXGUWXEULzEnGZip6oGQM7C9nJyG8c
EwOLv21aiqCuAzCFvtHDcX3CJLNsuMmt6o9QChbDnzCOAMfR8+PDuzOyAMy04akIaaADXmKw5mxC
Y5hDa8RhRNq60wWtQDP6MJiJ1tKOQvwTjCXMWhwePBok3//RR1YA55mjAa0BcQuiel/x2uE/oov/
GLWP3ADDGQ9db/qblVOs7wOOCtbO8Dr/idV/RM2xi2POgToBgxSQ0Iw8Aj13xO+m+7YZ/pJhIiib
Pf+DNB01XmcU/qClMAM8DJkjn/+cIbkXkiPzPj2s2/kJ6ORSz/orZOhl544LSOZ9/UL+HUzwebkR
NHE8sw5bOFTiD5bY2kBL9dQrUuCs2nRMx5L9FSygn7hxS9Kb6RBf7oCfFMt48CI+3JwJ8zl29leP
LZm22CzdwXqo4xCIWEqX9hQlkEHeUA2fkxNEso952wodLfmIu71mcDJ/r94BG8ZIIXjr2QdCPytt
3Jp2w+Zv1Plj67B+7JASKCJX+RJliAqCn2WPYC6xeQIizxI5BPj78mUxCZloU+dQsQLRIhWgzzPG
d6wZAD5t1n2XI5hdBtZE5t9Dvfr7eOiolL2gHDxOnh/+HVzYtdB0g76flka9RmGmMaOXuNmFQafy
0Jm4YDpGVnpH8goXBysaN5yQ5YnnMNMxbgXILygFzXSE07gK5b8yGvggkPZ59FppsxgAboCT0Rjn
ulgjSGPGZrgbMXRLxOYGT+8TUFD8KBtR5kt+HJQsdD9M5Ge03cYwYFaw0qjVC6yS6Iur2QcGjhRW
grdudPamb9Qv4wBdhwkYv3807X4TZHMs+5QT8e6D7PbevWGB8AFoXneUx+Zwk+EfEK5PlRdsKiKc
RxuuH57TpocWytjdr99YIErJJjHYRua9wwV7APcjJWrHuH2CiSLuCy+rAFd+gGQMuNEUFB9c6vqN
MRwW/KA2kZ/ITBd2jfcGBaZ0vjxOmsUP7N95M9JJnzmEcBUZRc6GIasz63RyUabYvIh+C/FsxnDG
47EPUEC8w3yFnMbDEtQ5Zl02eXAYx/JOOI9pTgBfe6wRmPeI3QrOxeaU4TfkHZoJxgrYgBYBeKw3
6xwnz5kRB80SKQiC73ef3Ufumz1eEwNUpV9+Fo/VZMBMu8at8t5An9glJ0ZgUua39NLjSbGtt0+X
TUsHCCdeH0MkFSRm57C8nEz64QvycBcNV68t5s7cnIPUct4dYqq2zE4IQozFgP43BbUX+2RG0aNX
mkqwZrlyf9s3oyPYL8xNihlb+szqdxIvAEI4QwjvEVB5Rvya/FoyVsGXwcbcrvaR1zg/TTQpqpKR
WdgipexazTkpeZVT6p7R6b79BSwxuyU5M6WloYfPf15/O4rAdzyofyQzg+TKwRczwcZeRW7LIzh8
SEV6mkPrsP2s0TBxpH84Nm8i8wXD9P3UX2hkuvBFHweMMYjOmux+C5EsgKlXTI5ZOtkpbIawBNkT
JuPsdD89WEXX2CadtqrHPyBw+mYl6DPxGEGD7g1zFVcg0U0S6i+LcBVgBc1or5AevbdJR0smRwkU
72u+/Pz6wPkhTDaCviODB+zpMshjKMHzr/1dgC6h96EwJjpEQcHDaU0Uh3rhhB2FVJpOaQJ5c7+8
SjbtldNw8hCq9/eyf0Elwgp6OG1qZLxQXpYiuq670B54A1DnUAEdfLssP8xqOGpkL+FYyE4fcbQP
bDXqrC+ID94LU8yo/uQZCgvaY4ICefkAjmXqS2UWpCGeXSFOc0N5h5DrU2BJBLBNVKPMR/mOyeLg
KEpxpQfzWyDNsIIeIZ4Ti1huPLbldDyZFK+3IBlZ2VScG+0GpTOJVRcmnF8fPOnjaBVMPj3TDFkx
28+kxpJpvY88OGw1ZiosX74OAHzZy2Rk9z7KZ7wKxIlBQOH1VS2UCSB6hf/lJ4W2mAl2EdUSE3Es
Gqn3iA/seGCVNF7ReKMok3zfBPcpa6s3Pg0Bak5NFCd3jCQgGyzNwpixRXAKnj6zz9z81E1AWCIS
PdzB/r7BPPLArDWyJaNzqk0e4CSbSbcJohgfiYAjsntbcIpf4Chg7LNROBF2rWqGZBUiMYw81Zcc
/EbJnim23y3BFNIVc90C/TOeywciTsVoQYp6cTnRnB8j1m5ZgU/np8ZlJBmoPUwFmcZikvO+8Ago
BuLfRoAdqWuhFmb2c1NSptj5qodet+CXCgAh0DATMxwBVSz1EQrU7MaY+AVyohdJxkEoNsxAEVJZ
oNMZjDL/pqdg6RjZVMSLD7yOUttjovoP+Khn55qShX/t0ax57g/2N/zaNVksvS2VoUhXGRBvqNdM
2tBrbLrOMCWN4eAKbWKATFDOm71iAltkrQl9DEMKtQVjdQv2OOk1uWBM6rwuQIAgcYOWG7kPSxUg
tCRgcXNCgoYDIGExdDnmACB9ICPJkJa1qPZ78WHOlyoG9yqIxodF0zIHluqLjL/f8rV7WtgZmUMA
WUIBo68XECoEeQhirN7WQuDVLM0a8QzkDhcFY3W/pfqHbnqfL4lszfQ9StRMdqwav+QmmxecLQaF
x3hbEw9JOTPkTzcegMBYji5c9JMb4UlLZX0AijKA/ZZ7rP/6Q8nuRb9t72eN5jjlyGXh/Gcjl/wj
DJ43zocWkFbDfzMZGQpTwo49RbNwH266Fp9V5tzZkIIGjv/EZsdXNEbAOAck5JjCEkvyQemIWIWe
QHIRSoXceTOoNog1EPmv4WGBYQY0EU+xts0WDaK4CHUsbdAk7CG/luq5vCKTG2gXtx13WYTcmwYd
yPXK5ZE98ASNY8XLQlaUOdHeR6ou/qLvmgsjXfR4JEaUoyx5OAxgTYTyzS1gm1OMOzEA0gaa6Ra7
DS51MUWE+c/eUBODcGT8gYlMvhz0FzXTCq80Qgu7U7lVolKIm4G7xWLUwZ1Dvdw6L3sYYiTR2WSl
1aFHdH8+X0zlsyDdK4UqCkXRbY7Vsnlb0hJdrHORQTfdVJ3WMVebhGOhNT9uAb0DJU+DisEj9Jq1
AVJQEdWRYFIzbl7/XFrrbQ/aPD8xxJUYWxMug4+VbXpT1F00zCfEVM4vamkmoU7B0spXB+qLSIrK
7rykCf/ytbPoOzmHwiYEIAZVqc/pE8KAHcM9RmljYiZwp+Rt4OUJ0I0Utx9/KWg6semOVFI4bUS7
ewDFe0fi4GhBpd4ofwobOsRZgofa1kZn8EquePVV/zkbbxXKWv+QIEVDUSV73C38ProFbfpvmzIL
RucgVDoqzi0TBPKW7GrMq/HxW4iv2Vw91VN5Ue5qRJhQYRbAeWS8BUiRtTX8+xX3NiJyZr7dm6PZ
6vwr7MwkxN6MguUxbo1rT9MPfPvzw/J1ugdg06d8ba+KJQb9PTS6kRC+VabbmEio4jyFWR3+lGwx
/BEf1QKVOUDwRVXjKlV9DcYCF4BkNMEYg8thni5UzqqryDhi3mzR3z+ZTcV8zBWKzEhHr8U3kKOE
kCRp0MByww5DErV4EWltMPNwVMyaoyiioGHMD4FwoPBm4QeAVihHpNofD3azoBrXP1iceGy4NSsK
HW9UsmZPdFwOTiA9jaBTeIWh4lM6vp/G6G1RRXQ/K70yWCMlmk77qw/nzNvRVXPmrGM+eC1OmaKB
enM/iZ2vGUnWCfN0hqjp8bkU373MfUGQyeKGdqNuAX6nNDxo2W5LTDU9BTQINX6b6+SEcATH34OO
7vPNqlap6b0TPDfe0/SoRVrMKSlHg0CEo4jpWInPcLi6E4rAMjGW5I1KDjIq10sMoilp+td8rENJ
Ys1Q51cDFMjsoaaPgsoX2iQD+EXB/ZxeuSplvpy+WfJkVxFDVFtb3E6Dy80IWv02Fr6wBx6v4TQ5
l9FNsOKaE5HU+G1ZwdmRCpXh3uQi6hM0+aAp6BnyLjVS1ijwNxvr4Yok5NmXJRX0IV52Ju5TeYer
aYXNDPvIPj1j1T0YzAMfEzHol5dXhmP2z8Mm8595I7yRE/0Lvnjf0y21NZTIgoVudiGwuaHZbBGX
vq7iv2sdmYT1+zU7tGVmlUv8IN+xrdA/XLOIbWle/nH0GBhaQqYKgC/yXQQzbahaP/bx2erndm4W
OaVLBw1jOKGyoZFmYZfJCYMPCBRoQg3QxJt/ERku8ScQdVuOoedp5lET0wmN/xQHrRt22hsMCRAD
vsAewyubFdEBn8GcRGkbAY2FGA27QHDHw8reslOkZhWQpQ1XCEBJ/AxLN/0hAQ3oVkYTNAGEm3aK
DcrF7kg9w9ltygvF+FqCm/fxDhuMfFc87JgFkGX9sddxPBNExV6Axf72zeuQGOgI8bbyl+R+31J8
aLSM54aRhJP+4/CI6flOvcqs87xdcMFujlGxjWmqkZ05f1ZQRag3ua1Iop3UJGsmMUtZ6LNvHCs3
h1UFAi5BEbcUMZZGNGsTo5/dkfxK7OdYgw3M0i8bV41f81A1m2JF8rFgCjvewOrjDB5fEcyOrPog
YWdLgIBuc6bFCj+ewrraSf4jQJ2w2H8MvwlbBsGNlpVVFzEz6J9e/8JEeJeCn52TVK9YUBjE30V2
GlfRg7Xe8bpiAN0NJxob7zOIEHNWyET+9eGISba1azyHNBlFasHf37CpFTDVpmGHJdznKUXMNIsF
O9Y89/Q+Hmqcx8aSfO1vOUKJEGOnn/S6nptGUtD88zBf7gxQATbSyw6IKbvRJSVAnXn2MYGggx9i
JdbsD24RYo6IYk2PDekypLU6/DIdfQx2pHah5hMBmG5usVrExW4USL9YFAJcnTahqHp1pifApdK7
NjwUjYVlewsUY/qd/ST37ea+ykT3gCz6ttQUmerrpKfvqTxxt+N7ChhzcwYICOkItRUUtdfQ4pLh
5XILwRvfNx7WMCufi6O1tmhmcY4wWRSkUxEcS8A9JOSbiSkYA4g4hpT5GE2E5/zBHygTkI5f74Z/
q/BSvlP08coAK4PTXyTC3DjhW/M5S6Y/rgCOHXuEwOPena8tAYr9MHyOu9PDoEZj8CJtGME8SY/K
HDKXHPWEDMTnJkE1v1kPCO8kRPO1Y7P3Rdn4c7RwNMvt4l/g78/47Oqoc3tbzZGY+7vtWmPUVS6K
XbW8ARxC390nDvudnLzsNhfbbE18mwM/0v5eMZTr3X2dQrbBri2EOPZF0ORrAhRfKwQcshe6S2Xt
HxFZsEY6/R9J57WkOJKF4SciAmTRLfIWb28UhZUQVgJknn6+7LnYjdjZ6a4CROY5v6W+RGQT5eQu
XSP5iFVTdNG6GKvG12jg53tpR6vy/LtSpkpQLm5WOkEnIMGgnW658/MeIYFa0qQUEzVAnLyul3kA
d19SG1bYBOIpFg4J00jugmV+jGumVdbHUrgISgfGFUwBL4X5CTOH3YuXXcE1D2M0dQc84ESvF+HH
HzA2MFu8Ue8I0ROEcYPcOduxCRrcYQ/w8389IsC+qAJfiMDEh/u0kYs7IA1sBDM+8oEDefH42CVI
InZgCp2YSRw8jN38HZILb7EmivTcM7eEj4Yj/zoNaelrrZhiGk1tiGGVHvMJURgeD3m957ox/NJF
aEhlHo3ifIVcGYCZEpEQcuY5hJ7IgZW+8Ix9nDZoDpEGQEk4jdOekfEh1/hFJXq0GBUKHk9SNOqR
+vNq9OfrX6x5ZIz7Tw5yIkTBqbGMXDOveZqa90qw9HmARUNW5+AG88IfESker52K76854xTi/YTI
nwLfOaR+AtxzqRA6fAKnAS7Bkjm6eQ87CzjpYamAs57ODUiHMlOI1inCNWoXpWAIMsPzZEw46Dkf
h52F4JTqgmr82gGFfMW7IM1ASWN9TJMdsIPQNNMUNJViOFQuNl5T5dX7BwdPjWqJeNOysFvxe1+c
x6mL32MYjw+d9T0huB/w/wHGKYWZhjA3SFPTRAJo7/Fze5SOSEnH23BiZxe0R5I7LZJpmlqAEgzr
SzQI/AeoH+heFUxRPtDFK6PrpfKB9p23xy2LSVfof1TqaoZ2RgegNKOnFvhafM0xHJMUgFJvwJ81
87/rojcmEymQJ/LoukDWlbp7Qu4d9D9ES1ABWrdo65iVDMIkf1FNHfjO4GaFEUj6J7IZ4c9/R1AY
FBKELnVmNevfXBlNKw8bF+YMmUZzR41mpAGYZLrLAKlzFtj+qhGALalFK41xFMZKvJ1KXBCXdp2U
0aayJSwqr1O1HtKACq7Am3/fE85Du4E4VSQwqfjGcZO6EI2kGeIURs4wYWGXOCQHlM5oM81A6Fd7
DzNdt9ZjBWyFgU0IJfWxjGHl33xFjtlj9yjNnzYaOnzsBDjESKqIsEcMyiIoiqcVXgTyHm1enjEg
FqVPZMVZYmZ+U1fi828p49YREqEPTGovxluV89k+uN/ZjtCAsUugB6Q/XFBsVzQKwEmOSjUYEidf
FSjYi2MZSasFSx00CO/IM7ivDVTpV2wnHN+igtcEt6WiSYYLMaIX4ieWR9HfxxkzOrbucHc/Nwdq
ySdZpJMgufqiXt2hAOjdtpjY4SqgJBb5rMfIJmI9B5xw62yO6dgauooK+cybK4gfrMoeDtOho+wx
3oRP73FAJPwiAQfIOK6o232xDYH2RSD3bGw8jeD9j5PkwV7EqGpnmD74y9ky6aMz67WomieqcZmy
ebJHPHEl/F5wLhVMapQdb4s0ZntCTzNtz7fJBybcNVoH6S6ZFzx0CA7OYAMAQzB4Z/aMDyWyqxaH
NjbwXt8HAVa5m0T6HCFC3d8F1JWxafVlCjFWTD7+q7ZgrWsMKgIFhQRlBkPtqrAPGaMLvDsSmMOD
QG5mn1U3hYbPkSyylUavm1VcbBW9OMs/IlWGxwhlHjLhCsKd5iRKVZa/Wc+VA9m0seR18QP6hJQ3
8HoZaPZmix/GEzEIeGSwsX6hIRDTJS9uN2YNoqYRpJZ/5V8b9SsE9JYmmDFRhsNcZH7J6+VZ4bBv
gAV4IESJfE2nH/qOIWdw0OzeDnDe5us3EGxcHWjDJaYXVB0AoncEGqf3+PsxMX7jda5LG9/INa5h
j1EjHHHZ0BUDt56Gg9Nvme2GyTXAWy2LMkV2dveyvW+1asrM9moIzrONs1gV+OTDK++cgwhih/y1
tjk7JU/G4MWESia7rXgSslsuMFg9BOn4QCVLZgCprf6BSgkeDvJH3N7imZolB5573UHOzb9z6Wde
DurpvlU7M9OcHoyDyM3qLk4XS/u2s7ij4FAD6Jm7pXNM53ztGmEopz69PMH7YcKD6GigulzMenxe
hAWt7+O+4fCPMZ8tiMmxLhuVSDPnx94MyLhiHr1Unj5wW3rfPQXlfRaUQc81kH9wu9wCOPIl6y/s
pjTvH9gJmKQ5FAMIqAGHLIQ/gDji9iDd9DNkwODtA5P8wdnr1F2ZSJMDxwTERnKJvpbh9oJydpul
xGEN+BNygCRyps/SY7YmP0YZk5j117gkmDH4NqtnL66kEfoQv5m9uepo+5j1lk9glhbORmXqsxpa
srnNFtmamYqqJM2SEPud/7Y54BlrC96aSG4tZSKpZq2aqu5oi26q7+DoWW4WN65yfCVHFXGUHtcH
EgT+RaM1eBoc2UUF0ndUl8MMB/F7zxZW7IkuFy0cdcj9KJgGWNKJ5Ck8Bc5lMcTp3Sf7CxOCdYu5
kF5LBudgaOf7y5qrg3bxC5bSE8ktZscf5fnGW1qafZaWPezDl68M6+L2weWJiHqmzAgjR2FSzOHa
Ge8JmCAraYnu4rbEb0u8yTsnQ6idd2gXuOBPz+0Pjp5GGlz7IvJNvvosbQ/d0nCON0hmkJkI3gSh
1AtGzQPex22ncDvE1Z7Z5j6+UR55J3QGqIMpJKkGNrmlAXad5+oWvV8gnqwa86cN79FPWOTfXoOT
j6lq3mnwz3RsXSnoLS2oin2x7jk0Nwo3Ssq9fuXhEuJlXqu+zR1sgAFDqX1HpA9lDu27JC3mcjQI
HzUfL2H2RWqTW1JE4sWSIDSCPRb3Y7O6eX3rmgApdTCapElcOZ7meHBz8pzYdqtx32Oi+IjATJlt
LXqH7z07wPbu4F7wgZgA/U/6VbhLPU5q949ZL4bkLyCa+V3in/vm64qDgUgIzi8JX7pu90kyuIXI
hnrURfdG5f63vs5Bol0ic039r54z7Bi8paR2mmuYOXCBk/4WCZYXewKvenNUlW4VSmH+XrPPH5AB
f3UPnQrCj3Q2X6dHIPsloptAI4fxWM3u9I0R77EALQU1Rc7mZgs6PMC7M+tUWTXSE4LosG8o4cB+
RpzgqArVXevQOos/pVkpmzvhc7XA1QzOdZOvF53gTAnz3ipbd7QHjf5t7jzyGRTKoTBcHRNxFhLc
wwQISSlGw3+R/B9WW87uNmp2omKQfUKefyihk3AQA1zo8xyn8YtZjmQLiCoy2x4/+zNwaplrEAPP
yIbNmclJ7n7Wn/1j/0JY/PVHEJ/u1VEYxjnb0BmBikXDcc/9cKCv2A3ZCLkoSbrIEtBDstn8qhbo
MoA8Z8s+XQ1QW06+scgiJ4wfMyFP1VyHLCCYoEHkT7j96m5nluRTDOLW8SAs3D51h1wW1xBEZ6RZ
l+XQIvDe5d0c/U6NOzAPin9ZSovvQRt/VghQ4Be+LlVOp84lldIjH6bhE09qwAh+kXbXLQYLnSxV
/KXU6VCP63/jbv9dfo40NXwbq06ucPsFZV0/Jnk2joXmI7cl3eD5gyiiam2phjpmgDX5NbaERCsk
PjqDs6hgAjuPuTsYOISNWu/lN65coXCumbi8OxJTRNuPziJKTiKUbw9v8UPIu268bP6M6Uo0da/Q
zddY6FgJHUv9y/TLQ7pskejZKv8AL4eP/jp9ja4UuQ2EZCO8jYGWeaPp5yKUnDcgtfIdvyKd8wyg
0ETfZQ23/UeHtY2AXea1OOWk8DDdyESXv1F+V8vOR02NbgPk/Ld4CDj9QfjqH2tbveuiKylRX4i1
j2QP1i090mr0nlUzOUQXXaHKLX3+QiZPkln+qlVvrM4pEZ09A6r+RH4tmukDxdFfb38Jn391banz
Aj5SRhD+Dm+6PfAzum7usw4CAN8N1z8EGIxQ71/Q38fSSBPACjUn1BSjK1dlzZ47EK8uKmb9gPON
nHLYnBC7STG7e3r4mN9dNRkkcszUpCP5+qA1GleogX7n8vzcXM+18z0KOCnKfeTAEHTJZ/0LG6+O
U0unnGD0Qz8/wMUW8xjw+RPRJvluM602Qu7LMMrjNFwMEnVXb0C0mG2Q3ZOizQ/K9pWMpuzuo4lU
aNFS/NRiizYLk5KI5BYSieK3R0OdlkLJKNrlrmfdbkFwkv6koUQRNF3y6Tr5WcayPOsxWB7CSZqY
UBAPN1dByKIu9nlbEMPTRtV72czJFcFREyacFZMnmlScF1+7iai64xtlmJUlbbTxy663PzNbCRPQ
m2QJsu7NtWHzrOm2jhyNQJVZxj0Yikv2ZRtTvK6uAdL6PHC/ukMiTslbBSnflyHFdKCmTxtFeozV
WNAaDgE1fNdJpOJZvoA9PoXJgrSOdI43makPyND8bn9BF3QckXO9EZ1lmmZ/Ke3dDiNu95QdI+yd
iGRU/A+k6W+vJ3KiJrrJIGDSL4UF4hP2/RIgdjycK6NZz0RI/xlf6MQ2eAZkB1sohjsAgIjge5qc
fp5S01pI/4Hi3/k+shbBDF9shONw+gTy0Xf242rQIO8tZXzxJX6yqHXmr7EQWQelly/HPAqjWR7x
7RsyvzSkhbwtA7hsGKHCn6L5do2ZslgLc48QjjrpvKPOePxG0m0IKFabqxTcdGYN0IZdxOHB/PDv
zbVIn5U41FA59jfcku0h5ciavkLQmiWNiYqlHC8RmQ6r/gEXkGjCyelYfwbdZ8J3gbOET0+xfvYB
3Ma+rT9lqMiWtigwcx6zPQxGxvylm8rFep1V2tMbu3yujB2P2YOEDZdGLAUvuTZnTJ8gXCKzFD3u
BI3r7Y+IoL/mnIIkAknwjAAesi7OSPMh36KhPnbySSjoinDgMW3f3HwtrgAjQBo7BEX8+uSqJmTe
9seMgvZlN/Tb7S/EkzL5eenxwfi0LAIdFwac+EqyAaA81ZZdxsgsIWog4qM4fh3pwHfRRYQYv2xl
cjkh1DQuHLs01CbVSgsI7IPnH1o/k9BPn3eP72A3G+AVROXMncH3RPFLrNo4k4pllo0W92aUzVP/
hc/2vvitIFDNH8d5RWnljXJDmbkm/rVWkXo5wriN4veSns0CN1pisl+msjd4OqQJdQo7ioV1D92G
tGuJqyAI4b6uModB5oLa/OEBdaKbmIIIBaRaVTgsh/smUf/eE+OBEfU+J4EO1eJticCW0QL6FqWm
2BK2WmL4TSx6ZJn6qn1vS+6BRp5FK/p42RcMH6kG0xtKeiB38xUwqHmK+JBqeiIQ42LxnAFXE5cn
Lzhh3e/+UdjFC9k82MGzZC/gxQQVEnENDAozGi8CapGZ7TVDViNE3L1d33kSWkUWIY1b9wWKTKG+
6uzflFhR9Fy9hYG/q51hWx/MsYbfrBpzwVRb3kOUy0+En7XHnHYfDz1SibtY2xPTyShLqNTVVbm0
OJFZ9EQ624Ct5EFmAExCG70ZjwE3LI3xqCCJ5EV2bTHvERdpJdr8tbpjXHz7kIyo+jEsMfh7iL3e
e+A73nqSUnDEjWsBPldAsjsc9vh5JwU6ARuk6IFUGPhR2HYYpvyfAemLhQgwQsbShjCjRDPxZY5f
X5Ffpnj0kNZgLWR2des1nyd2Hau5cWJauEu9C8g/EPL/pfO1f112W3VLgown7AlwQMy6VsEW6mPp
BG/gZWcjbFmVxZLlIMclms1Bh4h+MSRnKsoXsnsLL4SxZCIyQ1uw0qdOg8HRLfcZUonkaQjtfNhj
QRp1OuFDOVzKwyHuLBcQD7OlOnCZI7+AFTstuj2tbz3KlwSMptsyzHW7/lh9NEf8ImO8VK1qXaZ8
o0qQFKatRQ8pClfLMaMSjj1tdon03Y/9BAuuq/GG0ZuepGP9xenWEkEd4Tt4zFSX4d7jbOHHRpct
672r65xpCQzdxpgqY50vMND09Gf/RNh2f8PWpru3VbXhZsno/8p9EIw8AkHlOwYw+aZ5UrzR2FMm
LL7fCOoobk4XSqr3/fDOxiXtP27r50fW3/7mzdqo8aY+eVyUMbuG2RAVCZ7T2GioXfI33M6WSH++
kD1TQGw9AniGpI0+tKRaLMK92NiBMuQE3jOGo8gFQEYpNSaEfDAtb5aaaBgdeMsZ27pXkKF2vY27
dbm/uH3/iRTGfdb0q6N/RdUR41LY0YPL2EHVHwdPHueKRfgeFFpqdVeTc121n5vvluCsj5iS9xVj
cYOI9jW/BOXDZ/izn8HDIorxV7oG2YWmAOCRG9Cx+HaLm20o3k22abNZ1ifcKf+qh9EtfV1hLBv/
K6bQvZaAC3A2/t8iaJspdhgCEAiZ8on/B/RMA8rZtHN5bBb1TN+LaRmHgVsgvOSdX1OAiDcxBLuE
HaDN3qVogKSeZv2pTIxYLXU89oXl3O9EeieYkzTmuRvOc8UeYKbso1pmriVCgMAcJgY/x3GLV2HH
o/cmlmTG16LeatQ/xhQBwksIB+Fl+qLh6SLq3DTFEvdtNDzCb9w3tzVJZRg0FzDf8Wt1nSHOxgKN
lJ80hGCwk2e0KQKGsWbBbWUmnTQvobLIxsxq1D6MCsXmM+YpM8v1y+MnR1h9EUdFtU/ewYyxnDb2
+qyP362wb6IoXz4gQ41jnwQlplqsJBYhyEOOmjlp5AGJbExjPOnxPepvgGC/8KydeTt/eOZuHljW
4GuVuNSgvBlgk8uExUiwrzRqoAJOtNJjxyfOART60PxVE0Bedtof9y1HNCs0RTwVoHw+F6oGw4I6
clneC2t5S+RpxyL7hI2G9EzxN3n8qiJJE2yTgLEhnTl2/586PIRSuLqQp3efqLSUDIrhvyOTNOe+
RdJlvQd8DsVw1o+wA005n2+EDtRkrCB25Wh+uMbiAkIIWWgVBPdeuPAcpSzMTAbOSFF2k/MElvBi
P26WnYKbHao7Q/5DMyxuEqLl16ilhZPCZJum5Z6ONWwv2e4a958BGEsFwcHYCrrb84bskW+Ek7Sl
n1vv7sj2X8Kg8i/WkTkqjzLqcmqiZz7nx99jhSGhdbozG3qOlQ+u5oLZtweLIEOig9lgiNCDYqsx
UzCBep8VsZyvpCFgLUcQaiLhFtQtaqX17/Sct/v+nsQhfu/ydJuKy7kVfYpwlDt6FkJ0WKYk9OPa
/hFwbeIRiOGDKkxLiIy7jTa9cqtePT5dwICLWU6BT/XVHVzlzojWP3C0ENkjbXh2UIDyE4CeBfTP
lMYi5SjjB4nTlJ9G9yN5AIEco+G29dVvpgcKKCZGAZ6Mgri577jCY4k9ENkjV8DVRYalf200xPAX
oPSoBOYwXc1Y3GOAHkh1kRAy4dpvm0vO+Tkooq/Ly1wRpgdFlNZ+zR/RuVJycRCH5mNu9xD7llNS
uvkpzc+09jPUq1foHETywzlBJs6PcleShrmmHbwwogfYySdAMzBKV6Tu0IsNIjFBHoB3JNU5A9dE
xdxNjAXa6p9mamscJoUpN2IC4Z3VHFgMC9KE6KDoGdXIJoB5Ja/BwLCvvErH3YeWVwGS5gNfZQQ5
8DM2aYwY583yzZSiWwPiH3QT6gi1MuMAkRe8P4QEQ97p295CXiAELs7c8mhSBgD4kvXLhAdGaKU4
+QtRWJHRiIVEpPO7w8tvrJRskh81Ci4GSJYsDAML0ngIFxJcwf2FaB+aQaytP7wRL2Hse07l6Ha8
HrWgiXLG1ZTtjBqPyRt56jvpWEs310kxmnfmYMXJ0dmcQS5C/DIu8QBb+tuUifSMhh51AesBMPI4
DOnTO3RkoqU7Y6xvlAD/J05LVO9IetWMXugRrwWz+UHhIUGaw1aFnQ31SPhDprx/2wTXIm8e+ANM
/Pif+mt8YXHmvu0fGXQpszyEpHfm1Sd4bPi2oig+1qMG2A8L0QJWFD0N5xffO8QrHYoNCaHec80z
JiRXGSA6+ORSkEiMZbgKHcZDQmGQJPq4LOYaSDt64AUa+z0yCJPoy7gdS/P6kIGOESH799mBZa4r
mMZul2+wHNwHRI4SLyEwPZ9cwFHB0rqV/J+ZSGHKTPSx8TpRl4wjgiUsJtiBqJoC8qLFaFiyTF7Z
kBJ4AZBMrDegSZyX2yIGeyeQi6cDfcbLZntLLrt0q/lUATPmLIixDAZBC1dGFOF9kQS34MN8LuLg
BCqbElbJAOcjz30xIPIvR0pvFN+iFh4rlI8N5BY3CGItutfI21nKe+AWDy0cC4ZfriV/MGW4u29q
Rw3uROUkmDKxo1H2x2t6ukVQxb0kj13dZDnJY2FEZs6DTObgICQR8cZ3IyLOPqKYHv+fvkb4ECNK
5xF822p/5BT0Ng7MO0iWCDi/7pkQAe5+Dy8/deAARMHy40j/cK4nqJEWVNgEhJq/QdoRK9g/88G3
kaHdvJtDuo9qEx81aCrs0hsnKTY/sU1+Wmx69oPAvc4Dpc/QC06ZIFnHopYBYw2qwbhEodz/XT1U
iN0Go9/ks0CGDNK9wJKTzz6Tdqeue7aQHiqHGkoVU3/A3sXKXJGEt36s+4RI74e+MbuN9XUf4b9h
XhGK8piHlBsSvB7ICF3euG+VQuiir2N5YLMkM2a12/4ctIDI4wIveeP8gpJh1gVD5azJADIABm4s
PAl5B6RjEVn7r2evZDvV2Dt1ctNoLwbMkLbv2Njr68vusy4Z0C1YNgaZyzB6gwSX4ycIgAF0Cj8y
Zjo8dQtMSvpmhy6Y8JIQpGwY0IOKlK70i7B/qhPac37R1f/aEmdyd6iRgCA7JWAO+4XZHBABow+u
dh374JpGvsYrMHKzpSYILtFLuUIwqe6fUwp3EYs/1j3WWHBVMAHeM9hc/OejCvCn8b4n3qv7NN/9
QoM4A+9rbSlLtioSRO3+pBPq8hSivRlVy5JAGr9e3ZGGJYU6MjgIad/gaBZvMe2jRZALd3MX8rbT
kJiAnUPV8pmoazks59/pa1KtHmTjq2iuRZ5ZoiO6/nt3tugcHq6qqQpsXk4eFEw/G09dI68cAswM
vHT1xg39OMoRNtdcOPCFFYCmNBshbM0UyX+DUk4BkMGP15X7jPOArTph5v7GgKZbZVKSRfkbIYcl
tMARtgAikAFL8x2/7YcM75sop3rhvIO4xvC/5xP/4BVavZOXr48fPjlySPSDdNsB9Yp0AHD/ypfx
NgnbBjMFdBlRSRgJxjn2LM5C4n7nmu4C5qC7YwuqvzCCoIEAES8+A0HWF5vh+jW93mwCMZnMP2Yf
eVOsLDVO0eNzhhLcehJ7S0sTdzffqNqSkeU4Oy6hPks6xDkOGAhsdnIDbfcY9Oo04MaBuKAwnMQa
GqougPtcGAj0IJ6Rpx+Vv5uTWUBLxe411pnXw+foSOYSWeaeTLow+jFUKcJnWS0gpS/b74Re6rkw
ElF8Or762I/Gq11vnVJUtMH9d3FTVBYRmHCJtWlHTM4v1BMyzUJqh4L3X9+W4JM5nBrAWxGtkh2e
wRMon6jsgmewRUNISQ24DI9dhmUqUshHA7yaGK01xPOG9muszvguAkGCfOGdp06P5J1lFbOSAGXX
BO6PXrK32DCoW7Q4s7XNqWbAKFIu0EM7zR5QiXcGBmGarYC8KFypQZXebCHSX7ukh4siZIYc0ofK
r0s9hXH4+L9xPesIAFrwfkONHPp228F26DZRtHxB8RAIDLVw4RBuYRGRfCzyxO+bBxjdb9+tv3Ez
F3YBhyyB6S+EPCHkxdg34qbpWxylHl1seBNNI6yWg1ChMPG9ohejO6iQ+/FgTLaWfPigGa9iuAsL
/QuBUjy6Nk4RurJvJIgx+RB6+Yc/wwbvoTNLqLaGyTCR4v6UIeu2IVLRggonFtgGYVr+3J6Pc1Z7
eDLicpzZX5vHhcABlOQA8lzWjEbyojhfzteL3WPeOvdnDJEqkL9utqBDIHo3mv9slmBcMkWAfYYr
dyuM/lxJ5AheAoBxIOybkOUJXz7qMqdAsOwBR3f7gvRleZY51RJsfkkQqPMJdJfh2iTeHEbsgAT+
uu9vi9oDXR1MOv6b9EFLUEbPnWzxROOFJXvlAbGFGzZol9qpjeslzwEI3lvjXgpy+Pv+Pp8+lwa0
6Jiv9UWcTc1e/M9spO5FO0DBiLSkVOWO+pAtGrRhLmgLUBD8Kh/gYAPrCOExEiKrLKar83OjTbLb
PFeZL9wzlHqRpyjTOflea/Zn043rqYhybTF+pzaVFtbq5rYQ67olxRLjVEGGmPzPCc/HtRCy7QJK
WZq+ka/MNRcrXyzZtS1UjIr5GTeEme4VBR+7d+XR7zO1dFNBoHGRGpkDNnOHGVk/p/pntIdSQezN
m0PJiINW5v1XEbclO8JpIyG06psAORqpBDrZMJfCBjSaU7brSqcvEnaYICwsFelsI3ZtonqcH3J1
8pC4ZLTVE3xgTFIkafiNy824bOiPYjcwayfnpkAR/CRy3Uq9GTg+Psc5OaO+gg/RJ3vMOY1rggF4
vP7KY+q25yJRqHAxQdZ9xcpWOQQHoEFPeBnd7xKBdfjypKM6G4qqQICoXwjexJQTIU6y36fUz2MY
Ab7yJZzMHVZC2qZ+FVNM63VQZjxugnmbA9Yn2UrDcelSoqYGl4U81az/sfH+RHRAKezUNpELRKJm
iVBCs9RSQg08hTaBMc4FyBBYxZJp6R1/9soEjMy5QRXxekGfzPRY6TYsrCu7W52ocGKzwIQhiend
xqwJ54tcTXI1WgD4HncRBRcMcY4CnGwkTJQLZS7Hw8WFqMVmKh11tPT0+QKoYWP3BiiYjYD+5nE7
keN6AtYBZf2ys6Syrms1ge3T7crKEjItipGLS+Flb9+cpHFDyMP6iRd1K29z1UWdoFJ8zvEvmk7f
IvODo4JYUNp22Z8FHt7O+1YVIQ77XxVGj5pVri9TZLMOZy/ose6oSck9yc7r7LGRnftTyi1B2/la
wVOaTG08ns4zvlnS3zswMNQC8hL+xLw/hS4JbwOgn25KhRhiFVaIOiQm1xMsLgAQmLDLGOwPVxzo
5PCUIMqSlRzKPcE8fND6rJ0weQuF1MNmlwf2s+CZr+fvBlTwJFSFwDuMd7Axburz3XFULBxMkboz
JrvjTKu9w3rLj2nWha2S6YEODKskoK57Bx9nHEWKD0JhOExQxfQefGO+VG2CcbxELCrGBAkGi975
NdhRf8JzN1woC3ptPyxOXaw/kuvQTL+jJ/ZAbuVVQ71fMgAklW/WA80kovZ4GGHpw9sJKEaW0HDC
PsvkFmfOE2sE0h+frHfUSeM8YeTjer8k0vmNJ5N2SRstGX6Dh18DLG2qByMg4Qy2tvgFEoggJBvf
j8cZKJUMfH5hmHVy+wG2ieuVXZl4TonsYMkxXJic6Td3++Pejin9C/LNLSOyXCTyHm3SW2JDoAt/
V0wOCfBICiE1vZEHchkZqNbo31BX9djQiN4QpXGt38KexvKT07sh8o2Yk6VUmQmPYwXetoUi4Che
04nNUG5DIhOtnK0fe/4jPn2yk95cp0HndjOsHEvOb2FqzHfyXnQD7znjlGuYx2R9ZRYTG/FT5eIV
ged7VRY8+UVJdnFxgtrZmAkOSWcnBsc3/Synyhy6sijXVApXw020L4Lb+BPecSMpk6ECVZpZKn88
Vsk1AIxFuW8Ov1Z9MgxRIMqyTkHyb89H/T7xbYgHSR9qkbHWhndciyion8dwokwqhyhrjwHKUiJW
Hqj58OH+0cZi/SGZpQFA4vxaGkh0cPijZZmwDaOpIY5SCuF1iiFlkCMSA5YA0yKD8xFQxUR5IEr/
G5GOGgMQr7Vn/v8vEj8CK6Rj/0SQE14GIhD7jkKO1xmSJQIYaJcEyPKRPY+as7677xP1oJMhi6mg
GalpNZmuXk2ESbVYdusqlhhJ2HvxWD6p2G2oyAElRE4CPyi+8Tmo19NDLk6bUdLyaotSCA+/1gjK
2b4QBgHSg6HLNWhpNkwNTL5Bv7TMkuzO+S7Hn+Cp2GBWzK4ulBrTToMGzUktGZsn14DKHvUCfaXZ
Y84iYljiZlveLCo0J0z0CaLTycsZI5lAssw64t4jZczQYDch31wNVt3NfUowfV/lNGb4I35o6AM8
QyUE32hCZtOaSNMAAV2ikxT6ZHMbzK7rL/lD4Gs82RfQjBUsgMvGgrZqRf6tc7e+C1w18l9/QX6B
yK7370P3QWr9HK+5f2d0fcfp9re+yVhZ9+QTY33NoJUr+CgI/hG8Jd6DMUuRhDIdCc2u/PdISTWJ
Go0vhzkRNac7BUY5B67PQLgmFWOf/RzEIAqlgGVIdQF/nAebziOKfXF1RzqFOPzVBvFZb8FQh6yb
zPW8Ur5Om7pkRxjppHrc7cfdvpSIw4KauXwrTfhedcz7sjfkFzzx93JTYp2mklcYnfmHcmrxiV92
/PPPuteyyFr6DAPgRJqArHJwmCVJ+z3rr7e7Y7Aie2WO7JBxh9BTh1A60sfvVov1R0S9INMdG4gE
ZBcy239yyvGrovIbG3Y6uSxVu54w6Y9vfx87JWz35lXzP0XAChPCqDCxmqXGJdGQijB7e5DNQvBW
WFuUHmMVvIYhBZabaM3blGspQEE40sin4c2KPz9cBK3AjIHG56kpomwaa7BoERJ1OKiVYHC4Rq2L
AnCvILQZ2r0POtPrTvoXOH+X7KGIIUOk5z2WxqSivaueqnN9XEqjbtM/57N/0m92X5LMQOxopBd+
822fO4LUwd9GwzFQcf4FIphTnaQJA1ZKNrfZQORRorfVV5+/4mdqBO8dOtyKiyEx0AbeNd4spxek
Ie1uJ6pBkRxyqS2pYkMI9+az4+EC+OdOhVi9eJc2IsqhfQYVlPW+U0W4vr6lfOwyhyij5WB+Z7i1
5BUYIjpXwyI6VD2SW757hzXFEM9xz9KP8qIFKbby1TcAGMX5ry8ISShI0qMIJmjGQxuBnWZeye7t
5uqxFwo2dcu5RckwUw4G0tESiLaa/JAqfy14aqu3IHqNB5Rfh9/fREJpTISkEXBXvlrigyPmfsjJ
wukb9sK8HPHLcboZE/7J92qSeoLWcCjyHGCKYQRiLB0i7LMX3eL7/uEeFRSNDLVXG8SXacKwoNhr
CIDO0jgT4bJZmZE0pmyaFJ/cYrIUjGOmYHrSJ9RIEB0hB5+E66MFz6KSZJnBxWFGbmrUwd1c2Go0
TAmvCLcfTxCip+lQYKLT756PhHe3h81nz7ufJj0xW/UcXIyAmSRKwc/Ax/SOOf62jtgt4vz7pJ73
OUth93EDoRxFMwdIjACP9wHkHB9Wavesal5Bve2f26evcxLlc6hN+w7xyFvc3w22vKmLITYxJZRP
y4uJNNyBPIHd+cI8IfJakjo0ASMnBmWUrXtLFt3+4c6EdBai35t3nVK3wdjE7D3/ju9C40/xJr/9
hQ4a2dbdgwH6Z2uMZuYEe/dSZhPCAEN8CncgEkjEGvGDGwWftP/E8lzYLPFvsrA4btVZf/4LqIOK
ngvBt9ywln3IB2AJ+AxxVsor9SyhCYak59jnuuF+4iDboKlC8ng998dQNsqhiGBy1tL28+TsKZZv
bKUaAVypgDl94VLgy4GTj85BTh5phlL8QnRsxiHg5iyUaDBytuz0aCRX5+W0p/5y+Ac0ZqaeGr88
XYdp/dxHzNKfNYpmzk4dxTm57XOugHImRS/6X3qWkiCzJlnks6odaPWfffPgb3Bo1MgtrdbtRWkS
0IulIhVRAzVAl7m4MN/UCQl+gcghJ5uD+6yk2BVHYnluDcFFR7Djxg4OGayFRgbChok62N0clKhR
huqotaEpOpZOCOKSrxF63aDmkHY/YZdIhKD+Am3ei4sF1UJEm11UYorEe0E7C50PhZ/7+aQXP0Gn
gfdsFqVl8/DabZfIOmA0kMfjaXWz+6Y/yWOFM28tHTsYIuCLdquJ++GCfIgJX/N1+6BZj1DkX3I5
6RwdAodhFDfsllGiPrWaKSEc9Li8Sael4MVnCJs+iOW4Ta6bLxZMIvW4nchEAU/gMKTrXmF6Zi5E
KsYFfvgxzP8xbm3k6WSIttYf+h3opamt0OOYhpmPMBjPmLbvkBSNC8fbTFFFJWRbQIsRJ3mdPMlH
wLdnpRE312ghc+v4nzCH6yayL2pk+vAsAJUWiw61CDd8M32KPrBZHHoHjXxQfgABpUgaJRFTjS/E
mHdEq0y7AxHyDQF7b6olxNVWnblXJ3imSK1VEIhcF5orsCbhidbZFD2txerPAAB7T7mXcxFhyNjH
JEKaJQIHZVM9UNCEACUfUcLeA86JHhPdec2FNu/DMnIhzbT0jbAmXFlAERe7cEnkXeDPQ6XR9xUa
giNV8o2G1mHwK2OZeiXjpP2MZ2w828e6Y7Ypn2LBBe1gLuIqZ9O49cz71+rNQMrBS4NfiNgbw04Z
kTcv8U0h2ct5E8GNWZDb6AiYL4vvyGOdcmcipcTHO8+XcpIeURQCGZuINigq+o+k81pWVtu28BNR
hRiAW3ISwey8sYyAERUEefr1jX/VPufUWWvP4IQRem+9hYHhS4cvDW329/g6GSEs5AgNBJJyBbX+
Rq2D8fSER43hhIdZMd+qzVrosAgFwZ1kk1Wx9euTxGyew0CZw+mCaoOjnMB09Lggwkn0T++VCsvv
Y8HsEyeh8L9zaZvySR9v5G1ACqXfoezMnXdYBcxzkix4AprodhXAHD6RWYfRG7vGoJ25hHowRM38
NqPfYdAT3DoTkgUDDvARrFvgFU5bLFppayEDEtzh9MNuVTJM5baFua2wYiA4DJGJSrFcWQORzdtn
fS74y/OZBnnJ/P7j3TUIYBEKSsBu5ogtBteNzZncYugIzLpvFqMSJal68NZKwC0a/q/F6OSXvPck
UlFZRyICYuS1lDOGSyEO5hzUU7yRcdTGlhrC8VzEHjEk9xhQoqCAIsv/04fL23rUa/6hCooIQ5VN
udcpVh8elENLHLmmkJzRGrKhgSMbS5kz42kBWkXpOmmxYcOsZ1nEW7dM0Nac2hAHh9VzfUU0xrm9
15gVJzV/Ge3hXrjgttNtNJj3/wQ3yeL5ny6Qmb36gGNFhmsETf+NLBrIoiaJmAnlO1MbRA+xxAWB
58lX0JXHeETQmErLqoTBYsKQbNa8TqR8bmaSP2NswFq8O7yot82xUVvuAySMwxtXUUa/Tms8rDnG
Tsk3oOEGe/7nYA0rhbzOkLEH/UHD0kVsan7WUsqZTKKBBPVByCp2Q5JTGDGR0sEFt4XF2aWgRjB8
gmqJ4IjVZj1TPuPkbmtBP8KQN2znWM2Bf6k3+1cLa4jR234dmNxl48GGJbG1qlDxhfJEZNvVFFLO
qtZokK6SU3oveCgwi3IYJpcdtKw+cEhC19Clh8FRO/42b64VaqlNs1Fmz/VnA50covEoUtq49LQj
CHQg900dJg3eqVyZQvEFE1Lm5Lmbex4qkxlyZu8BsydOhcGMv1M1P0j+/0Hl73AbCauAaHQcwWrm
+n3bWwsq+zCuN/0x9g9Wjq3PAHQUhHzyYoClTv9f2VfEoB2cps7lEV3Ool5tIqgJIMypwBl+GBHx
4smz6OZPfo5m/Sadu434+FsHbmkJClR5GG8F7xB69XB6gqZPB9cBMLBqNpB34WPT4bm0/zUqCTb2
wFL/YKLO1Tddm2D59El2QJlgPFZfk2kLoR24klAq9cVHEIEJYpdx0cj0Gdxez7GKAcoTjTeu/uYA
FMyWJw2dcUSLBZkZvwDIa+8loJ8+5g+jjYMbLKCpn1Ukw6BcqmkRXZYIRzhSzc4rJ4wChFyT6ReX
fG4NLJlV4JbhEPCEyEzMMi82L4SJ1N1VxRIZ+dDBJrzoO37blMYe3tCuuhIAM4rrQHaBauiCq1Xu
5GtGGtZbAtfgS8KakgKnf5+1ZfeAzVG0+8NDu4ZQz4l+d5ls0ZtN22nnyodiDoYHm+cajfhYwlZR
WDEL3Av45cVU92Z/BSW/JUp3Dc2BJJBip76s65k5ksJ0AVsomJpUBLR39JhYaOERMkQDjbzyfiZk
gMIt6c+wNfkBLCBLAQilyVegjgzMLADHrXvOtm/RADcbTjmZIWbJOJWrG5YXcRNHobigwqAz3gNU
XcGTya6e8i18fp/AmduKfzEgjmDFDxNQFsRS7iwMEkr7HXa1swWRxTeqw90AX+ibqS167C+AyahF
EInA+Ro8xxzq3ILFibm/87IkkIIqHBBclc0PvBa33XMuYn6w6E/v0JEY0ny4gz60YH+UhhzfAiDj
Kn+YbMjZA+rAQZpyyrcrGmKYs8CGmhZB7Ksg1mn2E5/k9JmiA4eZV1MSeoVX8UzYRxt9/YFlkJAk
7iJq++eUdXchlBsUWpOrCRPZQ/EAhZ0sc0sNfg5292Dad0YS2lklg0589F7csgRH0JXvjaEidmG4
Bn8M4Ouf802HWQATtSKVmDOzWe2BsenMWgdFZk3Jhg+41ceXEmoWpVNu3E3UwMYi/nItl6sD0/zT
KJQjYfHIpctR/fGjl4Vq5GsLTupe36Dl2tn60FCZ/Mru56D/wTzdUlt+8R+mtWdjY52+rrmolXmP
U4H2hDsPhF2bgQHYcFjifiKmHd3kDe2MmEGYzYuKvxxKq9R3WnPzMBf4NjP7Rn14t4o5IDtjK+FW
clkiPebd9c4kqQrTD1R1pJ84mH0m9yO4TbyFKrKdZVhHvwCyFes+ARSGiNEGUgqRRkSywHGB90kk
ZnmojQWgTwnxrjozHaCBhMw1NKP/YbzdlaSJ4emH0re/kSsDLJtTUsJFCviIdpGYJhTtT1K/hYXt
Wfg7D5lgwWCmsuTk7uOKJ1KepPR75mCFTAidZLEAkyKVwRUYx5VhGiuAFGXhQWolrV0cr0eCruyC
nCTJyV3gDR5Nfu7H8pH62z2QokD6y9DF3OUngu2u+Ha8HRnnpofPlMQtzS8cWujZ0KQYU9BoIC5K
YTQkL+8SMW8XxmHMaREgjuh/0SehlCZ2AU3ORJ7S7czKBd6ngtEPA+ZrP7whU1mU0bxHhjrIfOgq
lBCMYQJV136tmSv4b+N8wZMNBSx8XxnSNj7CGPoii7GLOVY6nMsE55mzHLksBJi0i5/UCihcnYpw
jqHPwI6fiqR0gXKT9wBOQEsKfI6IouZQJYZWxrm/4Lrvpz/W1HOCjNv/HSTysUUEVmGho5w36VIE
qMhkIeKxlmOQIOEDjWnNRihWGY6AFvI+GJO7Z16FyAoCAICK9AtlCECFuZ13MeMl0Kqnhf/pEZff
Q8fSh4QHYjKvg+0NPxWE1zbo4G33W+/OI3sQs4xhK5VX/7H7nnewvomjg6JuCU0Oc8x6UyPhBMVw
k6mdUMM6Ghm60ORw8LhBhoMIg2564FzgZ00vUzKLzGyFxyJJT7UxQw7o07j7wij2nrw2F7vG4QLS
pcbCH9lqtMsSHLCDcqqBi91MZoiEwSEbHoGlSDBSce4n6OJpe7POfi/1gF8P6wDDAwRd3/BrTAU9
SUp1su4ZawR6Qp4KSu2fEQRg+4ivAa2tkdvY4Wt5meOffRECFn40dlr2EjgIhwE0WUSRwVpY5Z6w
JW4NjCHehl3PcZP5xyq8Y/f4jX7mEb8MRqY4IB+HeH4oJoJ0azZCdinjb453gP+xj7wNF6mIK/Vw
WxoEGM/9zsyqFzhBACqDEmGJFwuaXcvmk/gejBSxyOFuovjlynrtRNyHsNwk8gmGPgYyPgCFmX+Z
VUE+CnA6M+lFGHnf5ngPwGJu8DChL8sTMI4dRolrDdE0ZACYifJZfVvSTWTZbElEFW1jzVwQE2UC
J5CwVU4v4Y9j4GMJAbDdMEFV11hBye51//P0hPQ+dzjrTcg1iM8VecBi/vIzlrRtXH/MbGCKmEtm
P2fsyHrrCmeTBrbo1tUn6zXOFvxScx0+Du0G6KExzPAjZLrKJ/TSLXU6O7DEfrP2UhPOkicNwLGY
ZKc6cXtPr99j+hhaoRx7RvMvipkFgizz5uFsML7z2ohoM0aSiNQsHuMMHxTZKnjw3Pael0Nhpkzh
9OW8M4Q0ZcgCfwGU+JrHNsFjHD08DvIX9xmeP+QHY+kFcIRHER/nFjx53p3R5K56BvHsmxV41p08
4RF0ZOJL/Y+4avjYJdIOG76A0AlfvO+yW6KsTQcrGLr0UB/rlQBbBQq+EisUyLIHoHlZSNCyV0w/
d3d+Pf45woWpDgfe6MPeKhDqs6TC3z/tOxsUV41udswDif4PJuLjAIlKvgk1xwOZ7c/IYFpxOHnH
EZ5N3abDbgMKq2C+6tgmAfsTfQtQvH868haUve+iUWusHbopq0Bbpo1rDNy5F+BDsJfBgnfNElLX
N0HMNdZ3JSgPsUe7r/8TE7ArXBDE/aAKmCXGbQIRIMGDE0N0gvI2RKN+UDHoFlkxeCHD0nfXpYhx
hnHEfLPFa6EWeV6OchT2n5TiXyhRTzPjVoGUCcNlDvAubd5jXkDLQby1HwdmN1in/WbYpBEfGMMq
p9JlhrNtHUYEXeFDVNcMKngECMYT7306ngWeYSSfj1+OBhVvk22Qciz004UynqqRTs6B5pyHb83q
MKsCqpnLLIhHgLqFnhX3gWeiYLApDgxMJDLEG99lE72n9URbtcwKC+c9MHoaRgtkV4cono6N//27
hKDiQwi4PffBbSVUK6LDEHzDeAWPEDcASHpf7MWk9IarloO4nbHWdlIuIcqbVSDcTuiquSdlXwyb
9VRytxXOsuHg68qFXf0hcsLrBmSd570duDf0ZJ4CSXUIwxVUvd6T1gobdEgUMwsYoPblDL4GtYK8
Lsl0rBOV4Qh6xgWGlSDySFF+GNTzRtHN58aApiQ1PRNplj/EMlsuQAyYnlsvCLh4Gbdn3R047xjj
tfEw5Ybk0fFGXDjmQHgXj8BpUi6gK7xhRQRPplE4vrxW2HG7F8NAXo4sBBz0iRULnFP+7ZN4YVjl
LwLev8y9Xg5WEQAW6ZOHdpkW8xqvUcxEzlCJyykpFFznYy5n8bXwoIm/gkd+5+brIYxpwBnGv3kd
bSc/5nWo/bjtVxwqQH5Cqs6McYF5GGXh79hPBUdhVkMUZDlpZuHTR8JUseCiDrj413ncHNBakNJB
zoqHpFCZ3Yfml1IlvCxrR7UhmyqScLiUv0Rg0iQ89nhdUmNB1Qm6ECYPJBfQmdVzAV+1GZnDYsM8
dpvcxwzqkaNoCMKR4DG//Y1x6JUR2iI9scFClEBFXskoSnjQMs7cWtnQahk3cr9QWJWWdhpUzr1b
9O/ma/qe/401RmUfsXm1FCSPY/+5+7AAHOLXqWDTlloev0kGelsDd0TSDYwRAUot6q24hlrnFJA4
yUKYf9JX8AU6QunPhckdkjGuf1sqjcUa6I875IVdK5Zg0HQ+Vo8kuYfxnvQFqkJ/5+FtTBgZtlpe
idq6m+c4Ebl8XzkfBBhF2y/DGRpr/sAzJtyYZn3XItljveYEg1Jm4kFRcTm5/RmfmtgrB2ucVIE4
SPaFe/Wq+eXY1e4VbC1GV6+c+WSF1wCoAuOFGNCeXgHtJdoMBqIwaIHNYU/2gZ7es3tKupQnA0GL
cZ08+5CqxGgOr4kvuC3f5FYAIuOB2UW127gZfWCMOCgAIsab9zbr7YdeDrflqCJOx4sMJjvPEE17
477oi0jM+iA7h9Pqc03zEy8TfI7Tt19hJpydAJugMR3RJr0ndQoFtV/RcxnP9IYfM8SToQeQCQqs
+W2o7UAsBgKzu9MkwgYd2Iic4udO4zi9konNKJUIA4uVd8WBqY9TBw5GfzlT1HWza4/DkC/gPZ40
9pZLhJr7OPK7Xin8JxzopyUEtpaGC5xTEjxf0MhBzxEMK/sKESumbh0iTqVuqwyjZczN0wRUiORN
tQcH559oyH76sqSxGJp39/MHL1la9TjdOd9xebA5yJZqcIOWnof3eRdsJzAsFjCeZgruBJW5/Zpg
dq/KerYutgv8IEixNmzc1vrDEM+nlca598qKYQWAERThfXr1RrsHej6EbOCzUEcog24O71co6jE/
F5o7zs4VLbc5wal5znDdGJ0wiDKVeTd9M9qrzHpWCjtDQ1qi3WT2nFACJC/nMe7vrs5nzxOf88f/
iYyfJ268jFiYDCkmvsxEKfeM6Qk7jSsJlshinDfzGhgV0olml+tb9hhZcVu9VgRibzBHxFe/Z66w
xjqNIuJfR2YP6cG/D0q0F7YQUGxglTM8Gkx6SFKRULvlcqia5VkMa/B7QliuJzv6DauCpQ5uUwt6
Ih6yCIrppVY7xdtxkYKvbwnn3foMnCaVNddt/gSk6UKTjQMxFyfu6qEUASyC4tLXrolVIFTe0jcx
2lt+C+0yfKTJJQ1IcOvHsD8soRBQLMzbkpRZaB4QvGA/54+dmtLn8A2hA5CDtSBUhtYDlEJXugaq
XAnyREfdL7lmYAZ3p5jJVNOfKOKa5S0lEvr8VeWt0AQsyj9UP9BeWTRqKlKPanG342RFEc4drInZ
q8kM8un1EDShZyV1MO4RW/G0pfDGXFOKyPz4Z31fbb5c+SdMMAMSbcbScQghC+y/EWSx0ccIaZlz
aH1/0gwsNxQ4cxYj3/nYCBvcxrA82g+UiI2NUWX9FuXlhKqSSBsspr6dkcNVJf71Hqi98QsmIJBd
7b5RToDLcC91ZkZhxSgJLEOyf8gVFKtfLrG3ekZPvDcBfzlrCvhbsg2E/VgJQ0ZhG4imn7sNnJHL
EiuiCz5WZaysmXjqY2nxWSOixQNqwHQx/gYVjsBvG4C5o7mHLtCg6rV6KrOG+4mNfZvc0zkYzxgY
xYWbtJ2/+95ItXUVCge75J7e7bls6+BljGmYYyb58WqrTCHwcI84o8m+8pgAO8/gCtmX8hfNJYwA
/osZsNS4cfsh5tLHYQQTtoH38rFO2R/wKyvhF3dGucondxiuXFAkz/u5g7Mr9s4tMBFGLrBdETxa
GjJcOGWMU8TQ42kmkMLYypndgHSzeGCCQdxBkAnxbsGFBz8JWhLeS3SisJVNikXCt+ItcyrtuPVG
s/zMd49h9dDbA9ORcsjRASqhxxrfkDDxNWGExUPmNcnT/MPokd960sfK5EDj8KdP7zbw/em7v58e
JBuCSrlFmgViGowJSnId064AZF0cH7rJ9aRseH+3kHOZYYs2Zw5AU2VSXjNzvGgMhARyRcT9A03h
gLE3oBTKlh0ObeZj2oDaQ7chqWiYXn205935MoVtet8kOjdVi1IEhw5Sw3/ETEHHhzzAMLxKC5hW
BQPuj/dmzSsXfurnn08evym32825gjkDJ0GlBAl6ENrKEyQtWncHhTWXu324tvi0mUwMNn13ONUx
bKVxmDydJ3X2bcFRgbCWw3OROXU4qwxPm/Y37L+Huyl8wtCo3Tcac2Z8Ai7jWWsDq5nccUPzRP6K
rUFppFowTzKnrS7ENtiCgBUQNkU05wKlLbrMa3T3jT14mPP5e/Fe5pyMothhFmWpHOe1i7vLv/Tq
zv7MMGSbwsCiDYq4GcCZOKJIRaPXvhiUyEyVF+Xs6SYrQoGxfL159bxdIsGJsZdD9CP5NZVsBH+E
NWiB7gaQPZCuk2OR24jt7sYMbpQPXSOFdJUU3Bw72YupA1mLGKuCeI+iVW68wuA5Fx6RBBuNcffQ
CS+BMBoQScrz+hkRb5w/vvaxWwEDEhIo60Mh9H9jiBbnwA31h3gEzBLAExUL754Wco9D7+SKV5So
ATGptk7kDPFDhDSp9tUfWNTFgHx9ZaTbTgaAIH3mVUBUcFMgvIimNWj8e5JZvQ0WDZx9zz1+hB1O
YBdb298PN0+hkKHJQayJCbBCr3yf2XFmJFfzH6R1VazsGqmdT3ndBpkvgD3JyEtblCmMsxSAd4qc
uztIrqdH4WSn6xhJCxOJjXL8UPxKYNA8O+tTWRVdJky0JlqB7G8Qr7gFgaNA+lwhR92ui5AR4WPV
Vx1A3bvD3UkMEUKfv8FcmFZpBlcTAGYdmpG0owMkstckCc4YzgVno4Bq9gQFJ7zMo/pg/DaMS8A9
ZnaYN7MSXAninXLgusSyb7P1NnrfmAnlD/5JKqw8yT5tidNrbcIEg+dk5+YWb9HYIGMGTbpwbR8e
s3zGfMaqbD8D/76AWTM8Dr+wOL57stbD4XQElND+QYLSl8AKImOdE3gvKCJMqO3daiealr/RaoMi
bEz91VPse2vKY3lk+pPcbNy7h1CJQtLCJx8OIddWePEe4JUvBxIGdjnGi3C1LSbVSiS5/FfsXE6o
ABK9QbgmFA8wrRUHnFtQRYuzldodsPxFvARXEJF4u7c9Yyk0hq0ueNKMEQOMTSL1WJvp5sG+ZHTG
F4rsBREBGIm7OveIyxaq8haK12O8WFXxTZiW2sCra0ScPVsD/luD2dnD+YxjAPaVQ7QLK3d7bM24
NBeQwnCHVtFhr4K7/w8NC+PaAVN9E8m+v+CO8w8aJ00H4E21dO8y5uaOgQP3ASkWNlK2Mnx4WLFx
hn32/WMJHItEh0dDNBz2znYL25vmrRdsCPETTfP5ZR1K2iz2K1NcBpW1Q7oVdFIpuaQ7qhBGCGzn
aPY4zXpmAEt4JSCsWMvZnEFm9Y8XrK1v4wesej0lFgpZD+gFEsSf87FqWj3B4IDcyN9lbvkedQxp
qApXwjIGjN8+s+3AUgU6gT2MFj+ROuueMs2FsWS8SKncLKhfxN8ln0iUxGJQcWD1U12N/O8K1x5Y
4id2ENfH7cRbw3TkasH05HmxqmMIMcD2eemwoCQwi83VPXwZ23RGUlu3WAq+rjiDgAqQnDxsDkyT
YnCOSMgtOcc5JFAbehyD3SmC98lM05lyRxEjQp+GdFlAfmR9SvaBs49IWqgyV5fobDETjps9q9AA
/uS077uvf75la1l0OQxPQ8456GBGAIcsSB7hCgu4ACIa1zzodywxHe3ofKvwi62ibL3mv0SFDTFk
rHgxdmj3NkzNHdpuuurcOUGKr4yVwoxhx2nKEbF7G4cev0RmgcOY9q58AHHrn0hI45N0BvfogefH
O2Y3gI1imONtOZE7c2Oag5KFMjSTIUqFMSxgMUR0ISmy1xl7AG8ZxSS+miusdoQ3H0IaniMItTHl
yzpT7MOrn+zbWYkfEx5J/HNp2jArITKDKRvJi4vq0DOj0x1xaoaZUoG69tQPFKzaY6ydbSzTXXn+
XmBRyW5L/OkJGjgC/j7XZo9z7scHhLBAXxGWEKzpEaCNQyzYZxxERnx+TpC/GolmTCl22NqKUzH/
/mw61wbu/8Dq2qAohRm1oaEPf/tB+MWXHct2E5OF75jaDHqhAvZFaW02UTPXl3nQeCInusxQc9yX
OGAT1vUvoBCHE1B4VGY8s++U0bOhrb4LOH6hhoqIthsdgiXI4Lp1ZtKa4CJPd7DCbc0WV1AuNMoB
IdWHT6ByjrAQHVQqbPljsbzuPi9TZGxBVkVYTGohCH53Bo1EfP9c5UHcxbBxwIWwPQRdAytnZZ4f
MRQXW5w4L2bUv+VHIsMFVhxcnp4F3oTyhk9VgrzYGtDj7URGAYWEDokEMJmh0r9wBd3Xk99eGMnD
0hz6pUXECFa9jJIdkIefcPvGVZIIR8XtzTRzRH4UzHNb9dnP4639tKtN5kCZ7ogtmRRJwxvCywbX
ezQN/3JA8TBkHIHHErMLNYFO6Q4QXXPm0KX5mF9Ev/nF7hBl84kGrtURxeq9lpCw/A/sxJyLo29K
GzmEKv83WH2iIYJl6JIEgeLViRk+PTFuLgqLVrK48+AmX0bmEhFFzxrhCPai8y+80bLw8HIOsiXE
MGZjBzjMDEkJdLsRK5kvOEEY1NzMWUeW7vyFg0FFPcZj5iOlN68lqmvL75VXXAljTGBNaZabf6NA
n5AC5L4t/LzHNS8FLq63DT+zAWYffFXlWOOtC0SE2yIAB/rIH1kmD5/ARd4V/ZFJRGlLaEcOExV7
/UN36E1G4y+acyaLzfFLyzWyCdw8C+tkajYeKw7xSb3MptX/MduBcAjAd8OkH7NJD/nRyBspLY9R
TOvda0mU0BUikVBjEocUy6lqYBjjClo5OXBLDX4qEjhYcbD5yEwOyHeC2PWYv2mgmU9Uc9LLJgQS
ECvczPFXP/3zBLmZS0bO/K8I/mC2BzKTH9tImgCQhf0QHhOgNWZaX2tJgOEUwNUh2IP/UOC7P77+
Me8BSU1p/CCX8iB2rP9gdGYaM6tISitCuDS4m9azc1hMW+c71wLZJpWdsf/xLNLHSfjkT+6cB1bT
CGEtxLF2xncBotrZ7rkUsBnUxGUZjYbOM66nFYIUgApEHWg8vZ/JGArKHuw44yhj4nBxe74gj1cJ
TD10RESdLLFz8F4g7e57rY0ffoZVPdI9/EU6kUPLc1axOyw3WagsSGJjWEUAVvplZCcHy8Zb0khg
II5FGcounBCFHnrrMv8A7CbIiU4923Nh949iDlofnzhhHzJrqbhH6PUmhCFPGHoNGdYBLe92RwSi
VsNB3ONqf4Dp5tCyPzZ/8UZzR66Qd9YQX0ZpDyyyw8F8vT3fRdyPs91d9xc2yxf/I2pjEdxO/G3u
XUISDSmEMap1cFklMkUlZVSwuZ/Tzloej43Ni0JIojFGxpwQbYaKVf5ApO2QBchOOStuR9aera5z
CDJusasOyj9z7y17QnEfB31+VTH7uK9AKMANZAq5PgfbgvHLTA6uBscrZ1eKBS49BqRqwW+DHRc2
xhJjIh8xs3YmJMgWqlDVPlHTQZt8RMKIpyFXauDhyss8IdMNDVd6keNZLyU4D+ZRNUgH5YcDCA5Y
GsIw/Iy4w9jlFP+MXZmxioJunSekhZpHsrWDPWqyiKeMkc37IE6whn/ma3FTmI8W4Bu0RZkF0wvW
Uw/yoCN49M52MQRpnl/3cpySuVdQHqGAZtQHkuhde+ZHNTBl0yNmLXXY7DPmD78b/jTLoXUMQ6KE
McAlG4BRr2b2sDLhYdUhRmePcQvDEVRn9dqTDY5UnQiT1Z3t6/4YTD5YK9ifzcj/1ZDG+2/ihH/B
b2tdaJEg0+mOBElgEBclzB3WvF+MxrJsVLX1oGSiRX/6Ws/m92RP/6nY2cWBgoi1UfULCDcYfITJ
z7az3ldrqDiMUu6THshc6fRhWtBscFF/iSmzqPG1K1FPtjzXUWPKdp8KCVUXWAAczOcXpb35JRuY
sRtnMfxdjoFDgWIEKXBr3P+wLKVC6ZAnYZWJNG0nKB85FSYOO07+YOH3hXn0G2sIfSoq6BctGD0g
BOvxCIfhD0gZLBJhSXLeOvXmH80b8ssMKwmTlCyvhIhxgOEHwZDJrfgPRhq8o1TAftz8OAT9DCBX
yV4FJX39yxYri6KKkAbePYojK38Z8GckuOlUdEZFAd03z2iquWlYaZ31x1h11ueazdNswpDFJ67F
YK1xARCJAYMFI7+aAL6adODRVE1qLgcYc/aDMkdoKHSSatIesMS8xGNj0Uue+6FYZjYhT1CUMWez
xOm0RVTcgS5zqwMEoKIibhIO6pF2tmTkPvK2un2hzyHFkpE09dVPeO906AvGl62HG0yHOfa//1Gr
cQ0i5nP6qIX13XqXavNEpFYtP+qsAK/cPCrrPYoujHkIEIJuMrB6SMKQZW1IPG5k44JEgsZ64PdF
tEnOcTaA4dn675E9Ir/PvkF31zbbygJPI4uF2RPq2VPGMq/SctpE/fMrATHEvf01KTGkB8jLmP8q
0Tv+KRaX8BATm/PgEFFy/+Yfv4dUIUdWwUxWCIJ48oyGPzPBIbniS6UG0PqE4+bQzfFzv1NXsAUi
ZipcmvWMK8umHHPIpzdopx5c1RDgmevzkLk6Bt7nKiJ08bak0uzvPscrQUR8MPdNTcdLFrFf9O58
TqBe40hZ8/BL2HdG+rRAW4hPADJdXzD/RgKBypjWsjzAHGKgHjB74/hn4qrp5pG8FRJsVwL3eDmU
FPv75Pcxi4ujhBFAAUUQhTXd1LyzcUkYULaWwT3JvfuHVka22tP3tMM5E1qam7Hwm1kP5pANie6v
tM54wsKoWmKuQ2GI7sBAy34m7pGEih83MLynF1p1aDh/DdyVh9AdIjVDQKXw6hS776nAJdaagrBJ
M0fC77tK33hkCUqXoAeAzPB/qfRoneS14vSgOeRgk7iWKkyEwcA3OGTYtSdPn3td7GPBDGvNdnpj
t2fsYigRBD7JFn/WmAOvMbZrnDWE323GicCXi2hiFCS43FHd8PC4W4L2cN1dCHC4CM7Pey0Qv+os
wGIKJGr6Swq4w4ydWM+kdcQfQ9roI0rFnaWL7GtrsPx1JkYrKi9cmlXcojXA7mV+XcqBuM5VrDCu
+2HS7O9J/0yalEPQu5UCKMIgLxcqEwWSu95jLDevB+zRxvjL8OJ1a4atVEznah2VwJsxPR+sxZ0t
WZqQS9HVhrVN0WkecdtbFsfvlNEsta/Zuhr5hgiNAh04vftj8svpzyUhBivfv14gbW3AUfPOwGCF
rIZHHX/DBHCX4xRxT+6xymiQ+P2K6uFVhDPalpWVHBT8jPV0qoZzsvmm2aaaylGf+x1IBpCEtQhP
BdMtg+QGdFxbQZwr0BPj6uu9fMXqcYIzx8IUhHGHbKzKMLofnk4ejCjwVONGv0NfWgJkDkU5Ktyb
dhc0YwSTW2/cJmpDVFB5IhyvYNw4RIxO4TpjfdhbUS6zTqHpELmEnGOa4cdHjFPrDPBnocUV6r9q
bXk2fwm+3c8eRDykwtCW+gjOI8EA2ZqEJUgbRE1ESU7rVTmmeVKp/CgGWNlvSt7zEbEB03LOCHRg
fR8bDVBgB+MncoGICQNc7aWCOEDHgO//HRcpgR0VfxVXAjAPmjzmTGtlja4R3c7FxQw9JJwSCGHw
j03AE4LPSU8OUIyL1OvnIkv+CvxdYJKCjXhn+w5opwNKnUAVi1v4pdYwFd//znq0D9bLLimvJ1BZ
+xPKHeTL8bGGKstsmTGAQywhQwHgQZ4n5oRevb/iSBTKKX2ZsyRWEQhUEGxAumk/hXcXdY9dRsM1
rUYuyO47pEgowSbYw3u/Gco55yjILjK0HdV6o2ATl+xOcF+Q9sWXSFvQYAS0NdauxH7PzYjnI65+
Qb7E0/xxCn2nD6M//gJcSfTMegpMAFWWhwbW8GG0JbybAKoF2RwHTkQNWG+xhLLJhdj7PKDYOjNw
T9/W+Wf1zsWcxo/hG07+qNRoPw1Uuxmy4Q7sTg6hwdgYvGnjvi7E8foEh6ij6DWOUKoePrKaK1Dv
EucLYEkAUXxSYIVdULBjOTeafii69sWMF4VPIxlUx3+2KPDFIZFauGWBzjLzNEfY9MQaE1cqQkzA
AWFhHYnHUQfFckSwYU0oN5G6zhk614FzC9FVD2E52HmBUu6JGcv7SVJVvQxxxOMyMwACrd5s4Ja+
IL2xDBe49/L+hHSWsiyb3cZkXlO+cw745QritDNwBtFGQac8WHf2jW6+3xhnopDQi2cObkdU4IRT
ixsP+bMrHRpI0K0jCmKExSFO5xaId73qbwYxhV4Ej+46/cIgp6VyVQbNnEDJj0YfSWbffmF2j0b9
i12/fCGS4n2qFohFfTJl2SbbKTxYCLaC1w6ohZqRkC/SlhdvNztc0pwqwFBWN/uV9BbblTSC+IKZ
S4C9OXEuExYA+N2QQAKRtFeAUVgFpvHAK/dSOPduCqvhltU4TNHgpuock6FVvceVOOwAGemBzDdo
3fbABBzykVmXVs6Q/IRM80eZlHLNUwP93BHvO8hWDW2ZShBDTuIJVzNdTnfgjnChWNnoBt1yITnK
+EWiD6ZL9QTOmUQhCmEpFZcPKY2k3gN098XGxFU7i7KxIKgcWyBEVqGAWPginu3PKyZY9bGv4m1P
eDPBhhlZxYKoCacX5TBXERMBfejuqsOqIGMiWFBpYoSIPAmuSfDdJzBrFI+xCCx55I7B2xaXN6YK
xK1L83pPH0J1KpgE2MIxEQT3NCSjWbY+xk5QZPCejmuhDVQpQyuMQDBNhwWYcQ68nKuDKhRTJy5m
bJNAHagPdR9OlwK1Ax1xAvpIeBktBBFobBcC+HBEsPu5EINczmgnRj5GK2/IIDpVa8Ac/xpcGb8o
jisyQDvvpBktkOPqabazUyW0o2RhcMKCxZIGsSWNQRhBaoA8mBgaMiQouAgSvPOr+wWDLqeU7PRn
BwJF2BMZPpt0B9c1nIe/h60Hv0hzFA+qK3Qj80ZIUBvf4nxXkF5EirCRnTh4wdxVKmXnybHXHAjA
EA+LycUoGsyajHEb/xpqlKXb94VqK5SBl7i1G+DHKr1a3NjYU14TfD8LRhslpy6vvUEtoNuraETM
jwazYLgcIBV6x8yrHFoivIVfDiqygC5GDBXJd7y5gyk3IM7iKcUlRepuwSzA1vkzAVXh66PIOggu
gQg8GXi4FrzDPH4z1FhDwxoGj6mIeSMJBk+IRAF8RO0bvY43uxwzTYcayJ40gzbYMBhmgOT95nJI
0aEwsiYvEAvtKU0pcPwIjixnvMlR0WfONRdDiK+FSReaa6dDBaKYtTkUAu+GK2IQa/a5gXd7Dwfj
13mQNuR2MWFHWAm0sxa5BIQ6B2+CyyVvOGmYMX5FMnVJswh3+AIUTkofIKcybZMKQzUrW0m0O6KO
QTiLH8CLaMRmd2OvM6mUgQOKc+VwJDYRVV0Ep34P6EqlLg52NI62hFELHTB8eWb6Bg5BXOD95EM2
X7FEZU427RxfLwRqlEiLDMIGAiK7x9+2bWAxCTYQRcqMKOd5DUDS4FFaol5u5zWFjQsrPOnh+58n
VwzqDaZj9BNRnTZ4Xv3Rwa4UG4qvoMkA7wMLgI/d4yE+Pp8FBkSPGTcvZsngnqNFtnszSn7hvK7s
datCyEVMbrnm4Nrriby/jV+e5BXLDIYtkCiMFsBSPbzC1odOoRra08Z396HaD4C3no0n+QdIETiE
05cpO3prpNWrLYjyXGXcAi9KBPxdFuuJkFPxDrRNZ/RWf5+9iuM+m/fnwQoHi+fV8kl41HC8sUh4
TPtZgB89ROGnPAUNoM3PSrJijewdyGzev+eMc/d7ep/w8F3cIRT0bPTsd8p9xXmfhMiasSeJP7sf
DywlWIxLDi4FZEX3RSuF/zazpe9GxUUBY9jeuHiQJUb5/vF1HiUvkftolwlbmYK2N9aQvcJ+hPyR
x9n8OR8oRv+sWO3izgu12L1Duh89fQBkI+62BDESJ5E5pFXA/m/c0MXsMmgqIU3d9QibFL4o4Y5b
U+fJCy/edPQfR2e2rCi6ROEnIsIBBG9lBkGchxvCaYPijKD49PVlxTnRp093VW2Ff8hcuYZdNcL1
pB0hEh+9CVfHGz0p0kG2VqBi8jle+NAtsNr1u3M1RKeveob4FphtJqAOP7D0X5NXz+pCmcDgbaJR
SsywCIaek+Boy0gdKrMSBNc18L3N7kMojsigPj5cknbqOU4tkGaOGs3t+Ao5QPm7TD4jlUD00Xvy
lwd1BDQ/gf5JlY6JcRvHs5fN6Pd1gTj1sbK1gZFwBXW7Cl5d0+D5UqF6ZCoEBmcOqwRiQTZVZrcI
6ULJwRpB0a+Q/OPSPP54aGns718eS1CgzACYeHO1ybQSjvFIGd3tLynubU6CQmDGtxVdaGVabM/R
OUKLgQhq+ANl4DMkZaIykjvzhQct4iOfYYuLBWdXoaIpviSYXYLWsmEKZp09TOohPuBfBJIMCkdz
3HiYUPCYOdhYnAUuHCeLm6cX/w/XhLL3tsqeVa/7hxoAgeI8TvEdOVyTL0SwCl50joO49Z4zL7Zf
OxH8AeVgKR5RX5PEdho1y97u5UItql0VB2kOldrt7ZplylBC8RQn5QjohJJJBZt9mfJIcV7Bzpna
JzNBokCRsKv3Wl5n+XY/B6yGib3LS9Y5ecBgisJDASKxpKZhvDe6++JyfDogMbCY2GXm8cr5zqQT
1hUvHgBqTT00fS4Nhu6ePrwN9RE4MYTzM0A+b/FLTApXLBczpS2mkWbpkas1eznpBgNpD7vt2/Hi
0iljs5rh3sXzKMU/V0OOXlsAhw+LKZDGjts+Fg3FaQGJcMADMlbQXXg6FWwK1ekMO85l+4Wth6Yo
VvHhETFSf51O6NY3LHmC7q6jmnkUQ5sIcfzc4PB9+BsYqrdZA6YhUyg9yJJHDGE6lFerrQXxvCR1
0sNm29Ok9Byx8xSsTRiYA0ULhsDfYelra0eZ2IB94ufB4ugDVJxD6tbl9/geqw5YhDAa30HnwAXO
WQK+DeFkPccDS4hLS42PC5Ua+v57UP9JPMh9/u1jWMmtzeYEjb477zlMZbgpl7GQe0rQGYkh6yYZ
fAgOCJ4iZwbBWRB2IItvK5QHnf9J1e1Ne6zZmIrORWWNYRvTzwUqa3Zuxl2EcYutHADshvqUTqwD
ONwnbA/oBqwbNdvsNukHFQeb/Vj8yEIuEgWTYBQB2z4jUszbXwt6cakfcNbDSirh2r8AUakOLCVt
DFN8ROrI/4HNw31OW7t0h8c4jX4qVZCtrA0KbrZWGtbj5wzkbtn9MqSnqIOjg4oIoWyiWij5sNbu
lFhIaFiZ39DhMMJmBE3NtTy5qKUq67Hb1zal9orVjqLGp8PGWLMHVHNddfCYSi7QLdAo057+721f
T9phBvJWz3vPH96RpAAKrDdDo0NlJShxO0Dm6EnwbIfQpEQkjLnd+dOCher8Fo+gMYBlyF4E+GRW
wiAxRWinhq9AgQG05SLxntPc3nL8Dr6DGUk1c51uB6DIfh3/u8KUHo35074w/Tp50KvF5j0pUIld
fcRUWGdiFcjk9GazhGkDHnMc1RyxeYJlKpVvl2n9FR/5jiPP0NWHjBmGDwsJBxQwFh2TvHE2LUZi
hjn/SIfFly9cIU6Iro2XEDIffB05M/trSvwLysTGQsgJG5SufdKP3vY5XjfOFmExYASaP/Fn39Gk
2u1FD5QAUyZlIp+x57TywSsCKH9/2aIPN8fRjgHd8YNeKVvSm2fMlogTV5fUd6C++voRcR1B6SHC
kpOduwRk2OyMr3hw6gI1nwfo54sZgKjDk1xL2IvddoVMUcgPq+ecKuAJzaov9sVLeZVPdAFX5wUP
QWNs/DbPG4LNIxr3L5N4yhg+8S/8oULWJzcP6toFYyfuLyY+AT6O9M6Outbx04Ff1KC028KILBgX
8jv4QfxuBLXl/DEyhD7M+0TVKDkfGEfj0VLOflFOf4U4DCUFyhkOCwnYDFEX0Jp+ia7VEeOhFUQQ
x+FPADgzLa4yDiYR0J3RhEDusvVIaJiiPOg4GD/wD8zzlHVJ2w1Of0Pu/2PiLtN6uoVQDWk+kSe4
AfRthv4/nB0L0GPGwcvLHNSV54+LiE8LZ5IIUrgd/4ipPOcJepDX/BJVS+azGPJDffhZ1Y4B1d3D
2Abdn8cceXJ3XvMOZ1YGSbFPiAXGgByB1e41bx8Vvy+GSNTkaWrO4UINoZ0wa0IiwkQfDckxBS8U
bw7rxbxLtQxy944NDBEYEkws5xrX37HC/8xwVDwVDOudWv04xT8BQiMniRITicRyh4dt4pfI+jNS
5mXUSiSRulw6TE/hs1uydL9CjYh4nixSaT9nfJIs+JLhjf73FOQOnhenL9aNCW70Dm+pF9LFeJgx
8nT0GQAvzkI8JUp7EThC20BDpSe0I+CM4qZeuMcSU0AOIJ2GjzT4GJyGF8b+ATK/ucAszlZiKns0
SNqakb3HBYb1EaZaYtf0RAdW8vz65qRvs55gZmt2DalMzkZBh5SkRXdzTCe3qDPp2cQRXsm5qHZg
T+YjOm9OkBJ7HO8Zp6bQDS5jhmvdNcmiBR2W+Eqy7mYfDmjQk/gVZHthVpwnaMhtymAe3p4IKJuk
ol0vrim8N4zTQ6IadvAawWVpKJgTo7JJpw+7wUyH5aTBsoPzCZkT45ieyQd8A1TBpOskdYiReXnU
ltfotZRxUssydjo6ohWnleCfxoTNBdoLSQ38EitDbJaoaWArBzwt74mO5+2Wiahf+0mhEMSLHFzn
zOA46dpMjCKsrc7z3MYIo1xdAW7xjmaKIZRK7G4iEAAJNNyXVllSp+ExtJY8mzZNhgtaFaCcwjaN
3goCyx7nBaxiHjtVjjfuJwK/jzQtuxeTSJCZc0wEOpfw15YXJGO4xlHGqJeIXAAdg2smcwqpiWij
edlcWJvLEdXxbcdpyt3YGnS52qOPB5hWrrEAGZEN4Kzx0o+6k/26JNqq6NjFyN5jX//BXDUbE2fC
0oIJGCBeZKSc5NF3fd+9+TQufNmr/w6IsicTyfC6LmY2ruzwk5vBcgdeLEBoUQVXg3EHEhMmrGxq
8moLev5smMIsVVy6TQ9Obwn+8EClC5zHQk49ZXvyuZNsWL3Q0YVvi7qO5p0bk5XNqmV36gMGWzp2
msl7DtrAzJWzkkdlfcd3HjjoYKgALgDTh2WAAHfY530StuWpO6ilJnL4fT/qmvFpT8CziaElgPCL
ggXwPI3neJngVsETH/DMPIKQB58lVwJgO3T6OcyhY2EtCWkjXzU6RUmMHsH71vZnWUxtQKkMpFrl
KHvtIKtyrin+ed6b0EoSKPrci/pYaImoASAqmfDJLmGbuTMQq+Lq2xOtmvXBGV18LvjudyAOuWI6
S04Uk+bzAJXJbgdt9wXd7jpsVjVHao84d93itsYMiY8LDC/ctQeLNYDY/Z/SK0ru5wgh27L0Bbxk
cD2kVm1DeOGGaVDIPdBNuFR4AMt8bPxAvzhoGZgEwkYfimcW7xEzIIPSGZm0C64I9xH0163+xiqj
PPXO3OIsYwwuHXw/uO50vp5c6oghiUmQ0hwmwHmwN6zvTu4s2fAAvxmjp4eHBULtHVlyzmMO4/FE
MbLGFoRdR90mZNl1P/jZS753JAR1UkxAndiVRVTvsjm0VjMmA+ZrHoSVwDT+8Jxi3olWpIafyLCd
OUDqtF0e+CC5YjxgTjR7zbjzqHoctdyVj8EB6uvoFlFtcl6itNCHMBjl+SffqJto/jn6Jqg38jlE
ZwZH9AENav02vrZFLBNgXHwJIavgesCNajtfX2PYdfGRmaHhhsXCJEkHL2zmJbKn/gixWG/8degb
kdhV2IpoS5XxHr5NCTMFpgtlQBoIEPINc5f+5Le8WC++nEwkTvHPas37zpWXw5U3+kBv+DRoht3n
2RfOhI6thzYgxv7LDOcxe/FCE0MnG+W0LWgvbG2ltS0ceC2i0ScQRKAWRY/hY5YG59XPUd0Mebm4
Y4PtWCCaz3E5+TC/eDG96KEBhxzzBFfH6DBubbuMQapmYEih+ZmoBCdAxpo8YdmkbvEyV80EmMZu
DxF181aT2r/sP1vUaO+ZvsqYJngVYQMqBZD5HF/2DQEN6OxgtLG67oDpohBD8D3Vw89G0HrM+tDU
hwqsJmzkqOcisExelrkr4vbAWCvx2XoGKZq/T5z+iUhj9hscUZ+ufoEOXkMW4cCIcFX5ga3tFa/J
CMQjQScxljxdM4MotdaGn0mH93hh+xY0yoZ5+DvbBfOZNDaw32uZeIK75XEHU2qCUxjwKzzSYS94
xpf1ZwG4x+++xj08SMiQITRxgZn9oWOuaK1AqEDB3NaEUs6hBBfIHcTCuhz4ZBGFwY9porAVOmOw
8uTzdz+Zn7/rhHf+ti41nWyOZw92+CIhAmGijW5zgpVYHFJ0XDChmPxUq394hhqMQlhohnudYCND
BTxSPsQtiEnp1Q4hPl02lCTQjID2TmEOx4DbykWtgnHKRLLLeslviVmgXdDFoYMeUCbrVjPuRcLA
qvnKXa8I9VUVX5jVdjbdWcac6fC4Ue5zfUGjqJZCYT9DyesOboScvuEM9ddQEuYyWpO1f3OaLyWk
OJT1eG6t4Owbc3xAHyAfEHM4xAHGPeguN1wiCXe3cYtj6YX5XIGkKy6T+uEPjeW259B0CfaCVQcm
/B1wjcrusxkHj+mVddwjR+CXaNMX/LbnlB4Vl2C4P8sT9UZFuu/ZasW6hSwaznUxSuP+7CkWkWIh
0DJPXpcYITW4JcIlWi6UKSZPbF8XMZFVg+njZ8LcM5vq/gnntBjvAf5OzDfcx5/mkrVHfnUdvY+t
ZYspQntvuOxBfg2hPHPAhZwWXVy/T8PtRwGhIIWDJ3PdENMKVfIpc6mzJUlfrzMz9Ldzw2OmJDAG
Y9hyrsIQ1AYH/hg0bRCplvq63EGb5GTqWri/XQMZ8OKuCovOkPKA9R8TGIUTXg8hKowI2Ip0edVW
dRdQK5yGwD26JQgbf5iSAv5cOBnEnrsZC7lCrht+8qI31okm4E88KrPMag0EbIM6KkA4hskcu1rS
BeWAI4av5h2G4ZvIDr1tnaF/dROcSw9dnysXlhVypJ9nrPEqA+H+QB7y8wo2CpINdimhheZzUf4V
T7yjyYEEVQeA1Q996AEcb0X8Y/zGZzTLv07AzvPT4DMhxoD0vdMYU3encmsMxk9hh6gP/EQDAk8a
0vTeCUy/AMc8H+/CanJF5AoPg72GnICROzuwa1aFp+rWh3EJAub+NIsx8b/MfjA51t8pNvx16VYb
8PTO/Blk0IfJhKhnHTjCs59/vZBtNLhg8fFDeCmzUFkxWMbxttipdic3VZhCutU7e5x0MIk6HKt8
lixMFyMIiQyVaW7oc/zXPtv9pmwghEJD8culzPAkpqsVqFEO2QfaPBuLr5E7FZsmhs329H4j7BJX
ZUDtcQUHR4XOEbDBT1/mlciP/3DGDPrIdxiTxh3a4mHun5A9AXs4n0AdG+OzaqcRVFSoBDVUyKd9
CHUFyPCBsAZ7dbMTw1hkOvG1QZeUIYCjk+1pK3vLhsbEvc2NmC0BFkqo6lxPFiIQrBY13r9AkSwL
VuKFCotEWtkEMErYEwr/yeJi+3UOD7ecFtMzNaSUbQyJGdvzExyZpDNsTjqQM86koDFHBylWxiqg
SHj7bx3MoUZ9ssn2f/U8W9XzfNO3PsEBQhELGpUYqWdQK1GlQpTdSPlyh4dEpjubtgIJfZLdwekg
fSzG2Yvr7D+tCeoXNRtToPgJP4qjk2cJr5lBSc14BWNjJ/fSrqmLPFQL1D10N2mQsdsLlIgY1O6m
tq9JBTEap1BuETi0e5VyQ2HM5IN3IWfLJ+c4nzzie6LNeakugVsO0D10BYdGHHilDdCDzlSjmhJf
36u1FrjkS0sI4M/jcF/OZ0x08PRG7QjjPJ3IVPs3NaLyj2X9tv56PHi4ghcqrYZzI09uQgNxxu2R
gipP3aXMpEiXG4uKFMVo/R0Mb2GJzK7ETqjhMoSA4FKL0yKZ3XnLypKue99/4AvxoaYCi7POOM5A
XZfSHpFGsXwPlmA+U84iphRYIog3ibaWRh3gkBbMYAN3B3ecFJuN7uhcyGe/575mzCmcbGSYZHGs
DJejqrGbTRW/YMUE4mJz9q8x/OeHT/pKgLQfNovPJoGV5HRh8uFTAtWvhOxZ740xiXgqhjffY7Zq
hXkwbc//qF+1AfQiaii+6eqNEdxQXfQHBU2F/NQO/M2LqZKcRmjIGK9gC9UgzSil3gerpmLwh0XD
kLjF2ODdTyFUmjlW+HwEdi/QrMoYAYZ4Ok4jIlOmvxUa6WG9f0EtGf7W8IWhrtGvM4d/HqC12csu
s7pv9NveAqg6A330GF4XHUjfvwGadwoJnHXoAsrcvK24rLCM+dl0gjIuvcXCXQF290TAhYNhOWRk
6ydna4QN1n/gH5J8GgFJwHajpNuVLIxr+F5rEHzLRXv1TRSP/JohnAT0tq8wo/CsbBE6bAxAj0Rm
9neGxx/nR7Zi5jxDKFkDxnLE1dgIMxAlFAQEn0bALjAB9M+Aslp4L81Sgw+gRtCtPUIY19iP5pCU
9WFG6/TGv0KWnJSip/A9fA/h7IqvMQ63g+sWm1Yj+ozHoBAgoQDZNpcYj1Pf607pngVkFVl822oF
uX/3fkmPAa3/ohS7xt3K3IHy/j8oOWwDCBerj0appZJ7w0+Am0EwNq8bt9+YwGsiPbbzJXC47zLe
Q1X9IL28IscLlSRomvjiK4MLURaly+/xKcvHPeDVMyQSNBVYLEBHZx1+AgMPCZzAjAg3ihY/o8S/
ohp0UtL/rouUCedljyNv0iVu7r2UKLWrXw3v1pDL+o70zGzLeNMqt1T6Z76U4uFvbG8eEO9b0XOs
kckiqe1HGIh39Kg9JFQaRrnKiFbBARmmLsDDwNrnzoMDile9QemVtL0+o9oPZxWxktaKb+K0RcZM
vUdAPZqiKmqo6Hf3xU6BxdYH/79McVN9QNDkvphn4Wv0C0G9eMCjFuU35zSZB3hiMaxFR00gGILj
p6t53SVYFtwE741PJeEvAfpS3/gEkgNiUM4QVxvifYjtBR9JgnXQEXaAG3BK5R+r8xJ/PRU/njdd
rZjAyUTXeqMV4yqv5kX4YG7845grU7MN2cbuRDDaJ48ZegEKhrb1GLUxFGBY8B11YPHSaz9Pjq5a
J7SoWBRSffhcpoyzCX2dkdk75CcDh3oqZzIwI8JGXDAkbqLr0V/5E+NYzfllkDwQkGJ8ollkVBEw
ZxNdR9N2GWFawVhTVGXA9wxJwjYOfO0dvzSfFhJk9EoqHGJrvm4R606KwR66Bqbh7mMDXcZc9VfN
oiKTBW4LI2OrdzyhD+FGYQNBaTSZ/Utv8NvlEFW6QFCwwkksnfK3l7v/VHmVLfuFhBH74udWSiqq
ASgiqljLCvKfGYMF5rhz0tVE4e7vwa5NcnzbIX2kSYjuFnGsawCpoKWjdgpu+JQI4V8eBzkB7E7+
1zUSdPR853QhmtjfYNefMsOcqAt1Tpofp/c15l9bmf0dsgo8rvIRJhPDX8fSX5YmrC/In8Ns2U5Q
JRFf25Da/YeafF0RvI5ch6ayttqYlf7gh1J6QmyAjAW/CHIRh9fm4xK/dGNj9lgajCQA5qMuugoH
y88E2Xuo3eX5d+nRuTwRWEG2iDobCuSQncC2IPkwuJBnYUBr0Kmt+6hxFhpBhAM1hqFR0tDiawO4
ZDUMKxAwOP9dmt8QLl5WTtGNXWSINerVlcLyw1l02rVcNjicnx71K3uEGpeDmipugclf1LiXYfVH
hZXP0k2O+35mV2AuU0rKr4V3jXeBfjCjfcUEGp9mIGDc8oFkRax7o4Ytt+Sdtig6qZmB3XIMlrhY
HGwoRoBnbY59duHysbo3g+pq61MFgzzevdeLy+VtfiXhlOUIvakwU80VfgpI9O78cD5L5QBgNCXB
3Lw7hNseISK1eG4bWq0G+kdrzMiGPsQY17SrF7cCd5P2zV51KR2PGUuZzpJb4IGcgZeEHpy2gnO8
Za56gZjEEiVwzBWzuxTNTbW9b7FDpnTzqPQ+oHH1+hJ9lmf3Sfwf/G4Ypvx5oNqKT2HFToWGVy77
vog40DKEOR2RVK0aG6cvFcKIdoQenK2geffJw89nkpbw0Jji9mlGoBYYznsMkwVAhrBdXlXK6LtD
rAyCgRM/FDyDMDzcfSCp3FilWnibikNN0MGJu9gaERuHCxrVFP0VCYi3wf3jI3X2qsWX3XHjNuB0
ZP6G3yh/RI55tYbhOGPZWRk3EEJg2C8uSZ6gjgGSaczLKoVBS9pof6qN2mLAyIUKxSid8OAvmsVL
Yo4mf+Uw6ti0ojxY9B0MolXgQYqOyaFPdSxSn29UTG8oXTSLZSDFyA3Nms65Q54lbth8n2WRTcue
eIFbFaY9KOCwEzICw0WJBK5F29nGIDykAuOpcxhgb+vWEcU7/4eru8/sD2iO1/odVCnOTQO2oAJX
UUiT54MGBvJXLVCKuCkBGCZEJuhI+X9S0lsOvi4P6s3MvRdxvI+xT2LiwpyLlgksISTP7L6p3DdO
Uf8Pr8j4u0+uDNkXz57c+318NzEOcm5sX7yZJP231/AUBk0OybTc3hJkfUjMhPrpvEr7ZJiQSvNZ
fy+aLZ52bnbbkquLrEMjB/phtl82hZMQ3kvOz11OQcH02sYnANn6c9qjmMfgHlbFHCM2SUuBls6Q
nPASNoaWdCYADUn3w1Dn7LUlGwKRFXf/c/GBqv1Z0tRQZ3zwm7IWaHZEIoT4AAjCY/39N3oxAsIv
gS5Yo9B/UWGROXtZfUe9jT5UJ+focewsS6IDiNyW5cCWmvIyzrZE/1bLNg//UO1uc9AJoiYKpjKg
5WE2g+GMwFg06gjF6ZAYNkFTQYzIvCmdfLyH4PdM4J8idkrj1g7+SY2c6ztQAVztV9CWqe9QI19K
5MCcBXDnCkiCN2DeyrsC85KXNO8tFR+8b9qfab4wRLcyk/jGWMVxWLLbB9qxQLgxEvKnyLHAnNhi
avRDEPj15S6W8TPkhgidHApMqv0vEGlEIpt9d9AaIp1BhscOIrweb/A7K4onNnlPP9EVOUCLzh76
rJ2C4A1hFGw0p9rcXfbrb/n1sojcMKSus5oDapcxTwNej++LJ1gdUYFjxeG+iWSwTyQ3WxrhQj6j
470i+PhLA7zD+XM4974DRNZcqhidVYStc8uOP/TkrWBFIOSoP3hNn1RFpyO3zo5/e54acAe+dKbv
sCBHHXU2vGuTaukK44Zh87QDA2eo0kTowxo44zVqo5Pn2E9KF6L9037XTjGGeI9FaoeatMZ7GH4M
9emJJnnaDtOEgSRJM4ymQmpd7GqYgbONUIFuMvR/WEMihevaRs9U52kg9pkcSO3dDTGDoLtSL4l5
DnrsQHdq4GCf8bDxscvCavEFUuc2KsekTXGKTQuKfPwcYXpQvdVWf9lGaYwEm59opki+Gp9/3Ydx
Ob5ufk+7rQdqHrxxdZg6v52B63AxJm2CC2jHR+SjfeIz+wU0B99qCR0AyujuP4AN1LSsOTLYhmfD
P+Ex/3VOi9+eLuxCaBx4C0W+4rSnb86YFuAQxTYXJAclibY6s3ivQZtJYbrXQYheo6Ii7MA6tbYN
vddKZ/A+BN3lRuQyBBOpAQ+g1OPuxrhteFqm8+uftDmvpB5pIUl4sJ7HrWMWth3wFljsJ10+2RA7
pb+Ld4nRwF2YODzMfHuDiH9j+MdEEKBTJqInZuicB9Dx4KJB8ir83vSVm80oX9bc7OgLEWBQGbLT
BlplsVuE5UuVhVyQFqmW2/BB9RKku2JEd4TDoIpMOJeQodP0CmMgzalSGDpmw7ZrME+CIIcxCUjB
FvIfHrdX/xITiBq2pv2IwZAJHQqOAXXNslw2uxakrK5dIhzkt76jG1XjXKRQJZXun4pkgmw0QJig
v3j6fXJY80VDI/t1wW/KFhQAmYUWu+euQWAYfUFIIO0hXLgd30eEXXjx3MF6ldJqKGq8nCGdMIx+
mH9pwZvEXLJHPO3vM/sK9yJgXsXgug2fm1s9aK8AEdE4vTf1cXGN2Ytkz1NCXOSqI1quHiBnXrCR
/l/hnyClLuE4dPQxwb0zHU3h+jyukMBHEvareF12zuiF7xVeqHDikKVE6oyVS79+Gn120Gp3zLtp
GEroeZU+aOHpiz8fzRzJrsEr6YrAGOIdF955/riTh/4JuntOcYC63+ojF0/bQtAZfHGY7bm9MZ3x
ddH8hwdVc5dtHzxjqC8Tw824gSkWCZeL86F4WRpjbf9bSfn4DXvQb+ff5SaN3qx7Smu8irgq8PJN
jCeVL+qO4W9EgHx39YzxLIdl59T+w/98SN6ljhiAAbTI8O39oZ8V492Oe1l1R1dyV/jpxL9qzJv6
sHXA14KcJB8HeTB+etgNAlY/p41XUoADg5McTTb9qAReCjhuUD9Z7NPapyf6ouw++5CuRuqH7/xe
g0EOL2RMAVbgKv8ZZmDj0MnwuuGygHkERI8Q1SV0dgLwk5GMFQJHWUhXWUTwwlo7XqpB5SFItqSC
tRDrIAn9U+npuZxSXG3IPJqift5VpOqh7NIAxx8te7n/hUgNckjo0AL980TQwj9xZ3oHsNYwOTkN
3K7dPfaP2PMBTSHURzLenX2C7EkTfoemANyhrG/zL4t1zAJCcgX+c5szKHZoO0OYzyDKrT35nhPi
iM01WS1L5pBAVxQrOGt3x29gln7wnhQ+v5vPwW+lYScgyiltXI03L0cfan57rcxKKEj/hx5jzgZm
xRxA0WvMmLsXvicE1HfwYhy+gmr0Gixx/4FDVx6aaSLsNwqSl9kRSfWHkVKD6LHyyEAbw6jAkQmO
E9UTxoVma4g3NQNIdfwYdsYyCuJexbMFVFiQt8uRMRXwzytQcez7HnseLFHcOniqlDaIZhfPi2CD
ZvFABdU+4hjo45EIMncOSVL3kS9GQGVLMr+CHm4wLxFZOBrIFNyhNLyOYFCaHNZg8dAcka0os67f
Gvd5ABf3yqAVJF2mraTnMYXmAULYsMBm62ML7Bn1JYQT6w4h9Ta+bd7IDgEOkU2GCMsXX3GFD8c6
009Q62lXsyDBDBnuYW5UjtoQfMyUOGwR/KJg5ka0NrkrTONIDLbFth9BC8yBF4DxTQz38aTpuiJl
lKexFCEyI146eKg0HkRh4UwCtDWmsvpIhrEsntPobkB1gTsTS2qEGt5YVTLp/VlMaj2sGr0nVklR
EXdHjId2inOenf0WrfrJqZcAIxHBJjhZXTbYc1HmIG1yrl62qQd7IdF/fQWro3t880EvQ3WSzwmG
BaeBCER4ANw7LLKkrDxZ6lINt+6e88JJw6FKVEKFkT76jZ1oXXGndf8Mcy2469luWHR3nGbhlMKu
wXKZURQfbEg3WGxx48TNj4jum0hBNOxh5tW4iQmpi4koFnYbL255yO3H5oZbg4YLRrkFuHJOuFvQ
hCkgKB105oMLcR8EJoFj597ncMYan1BL/vqNz4GyhpvgwvUNwdg4I2kglm3CrBEMkrnWTrqzi2me
hl/kYu1BuWqPobSpKzgAMcJxYS1Cj/aVQzN57fWed2cezPiVnnxYzJiBjDGgYRXCwxpBqGQTEKvi
Y3VqNUtcHpJz9DsoQ0r7cocjWtiawVuBKLY8h7LF0bdAIGBRuj8q2fPmDNhQeaAQw4yzYNie/g7a
rCVOrQP+ayCKmelrvNrA5Ro+wwI9UUbDP+YfoDBByxRBwu7rbMDauk6+TFixzUneCOy2WKhiJGsA
V3LyLrrT1qYzeeAaRWmIz1ODQ3rNMK6I0bc6d+B6YSG1HC7u8cn/mTmqn8qqUU45Jx9XOsz1YQJJ
fjfgquIxsHOfjBKRVTUUyLqn757MZW77rh8yxn4wlhmeFv02AyYmxsh/OZ2+a9B6ukYKPXRBZGXA
b6PS5D74O4Va2Mxf09pn9Bdk2/eqN2fYixh+xVWO/QCNOk2zK6s/2+p7hvL8vhTbS0as8J6hqsN6
HUpIhQxxRE5bOxrcdl4xwwIwXtXW9y9y+y4o+E4oCz/w7Fd8vsfLXwFic2VnusUcnn6txNiBgJTZ
82lmlALkpfz8+5+CqH/WC0C/CJJrE7lChR8wCQTnU/a/4ZN/Y3BR9qe9mKkWbFVh12OztdtUlK4K
KpIzcm22zVHzfrP3sD+iYNjj1gsk9PKZIzAjZcxTH6vloSVAHbmkzn2wENRNh5FAY28sLpTZ6IZ2
TPtTU1+Hp7D64Sj5GD0QVUWA6rHY9bySDuE5hdk66ownH4jKUh9G42GPc8L0MYXot7kM5TwA2R0o
uwZVCx73hzcIfzrve9BgD/R/oFDP8GVRKlgXP9sW8fmQMj9E8rMS/yd6CywecYJLLrtkT3Fp4O/W
JvgWDgQwCv4q+Cl2seBgpHToxZ2YMQUOq7mls6QQovAJGZc4VO33SIl7vuC0WDAkJ2AxhSyb2ruM
lN1j3bD9z35/36IpUzzOxRi6A77Dfcdw7zQwAIwXtOcHor4wl8aAUqWDY1plgIrwep0ioAnmGuPI
FPEOKEsJ2ovzCga/sAo8yTs7UdBsqCbsU/DijESbhvcu7pTAyUj2ThsCAXx9xMyXoRA+lp6RQIAZ
nQhKOM0x5eTFt/5Uswh+FNWwfN327POxK66Gklgl0OXO9jrh6cJfOLvXtqkIiDysR+9pl0xXOEmY
ewLbWFCtHMb1E5Y1NXeQj3YXBhEkS23uSARrb5PFHT7/zyuOAI4Irha85MfTu+rCvUl7qL8hs9TJ
DS3wlYKtxJW0x0dLmXdQJhK+4dZAjWnQJ6Ts7WnxGcdWWcr3BfCIeR13ma5Xi6cthlNgj9KdXqj3
wKiwOi4IYUbBOH1G94BQWsEWOW5ohAjVeQ8FfzG4Z092Pc1NBk56KCliCiFyRPVa/VH1JzBjSXgR
XOaBaj98QFEMnmeF4JAwfKCh1lANCo91BqaA+tU8YZMAdwA1HMU4/qr3uPaZi6sNdeL/sRyOquSx
YoLCNsIHxqKjdPVpccWjB7eZPyPKFtmWKTcj6szDc7uhqswRkH9XKeY8VZwuoLQww35u+cwcEpBP
YP2TQNHlObESsAPOwpqfoq02920KhTjQeSHlXOfoEjfWfpivzorVByLV0aM4T2B6XsHJVvuM7Ae1
QaeeAk0mqWKXMn23K6jb95BKvsHNGgyMOeLVze7Jm42GIBguOSZUF+t7wWF3qjwtukeOqRSciShL
GGAUfbCBAL3Ib4aH63FFIAebdPDAxQ8lXxqzx5JUshJLJOdD5YgeYPANmBUyz8X8TLTW8GnDHLXB
y75sq31r+pvcltiOlQ+o0hWtMZR1pAg+tujFXME+l8EvE18pXYSV3cZMFwcA8k5QytBh0fN7p4S7
guxmeIiMg0Ui341JWP4R02lqmycjQEBQoNx9l8RlSKsIi/XgtYAm6uLcS6hbqpGXhFqczhJ6+Wpw
C3sHNNe5RWoURM3MJbIQbg57EjKK1w1BWgiEowbVG6uFzMRGmaotYe5xIhFqWIJGQmpCcV1ZOfHB
L1fbAd6UA0YTBfZ35aDHBnKJmvZORxLqVxXOlX28zrtha36GpYMrGof8dZsnfaRRGm6JJYEUcqjp
s+/6O9IY20AFsX/Ed9AW2nQsYgyCJZKLnAKuE4Uh2IFJW7Incdm/7i4rwaK6zoJ6k4HtbagMACUy
DxCb0Z9o+exTfI3fM5p/rjaXARlUvoyFVc5PIcMLFOvXsBODqOO9AZ8jldG6kF6Qp6gTcL4dNHPd
blPTZYMvWnLO22dANA2aZE7xL9fL2eUf28oKoAlMCtiPJL9Na4yHgNRIO+lCrza4EyQAwAGaoQaN
z4UqTF2IxkghzUdH2/AKAGNJH8dGgwE9TDBuflyi2TQfM9t1GsnwBU04ES45bd/NFpsgypwvXZWT
whUCO3BQHD/p0k84ym2hHfxXilERgiJ/Apa7/oVyCN69Uw5qjKD8pTCIr/dCLjSi3pya586k1oPu
XYB+UGzR/VPVkFRrAUvBX6KtGL4X90T0dI33Is+XETjamwdGgcjmoa1+JywZFeKkQyFOfxTkR4E2
fakdoKshNKd7BGTh9n3ZjxWoef30i2aQY+TnZlebZkfTXQOELbXZuE8e49MpL5aGg9PJfzJUaw8/
42fj36hR9MWb0i5PHrBq9UGG9qBe0J3mczR6dKGPOW5OKBEeLpALvF0kFwJ3ACX7hwckVni0eEyU
Pv5b0FrFKAgaS0H3x9zd0Tgru6vuygBcxDSN/lTevZKIC68wgh/mmxLqv2clgKg8jPtMwl0gAAad
ICSgg8CUFJZOY54msK5ecOaJlrZy3DtsCYnKEWYAF8F/xzQvNTsbLNnshTjiYLJGxg56HHp/8gk4
rH8QvXQvIyQ0Kcft8BQYmAubXUZUXIzv6XmvMinjkjjWg92FlEpGqFP2awffyqJLgN8TXjkUjIlK
7WVYt6SzuJNw1wQ1Q/JqcEPbvdUpKpGsVDIsZLzdtk4LSnvm0mPIDNqUcr3iS/cHDRUxxRwyW23w
XjW0Eh5os98/9KnsAeSaSbZjoaKf1azfSKOy8hQAXbsLkYLBEC0G7eCBhXpuO73Gut6tjHxCgia/
wz6khLcFm4kAKMZeP8Ru3QH/hajT4fWWZk2GuuFk4Gr4k7UdAO8nF8ZMn5L45lAvRDi30CH3CbfQ
5a8ZZOZ5Of0dVXCyDA5oa3maVjt9BrpX7LABAzcEa0Z9wscV7J84F+i74Nt8JPYGO4RRBoSovsWv
SfuiGUauC2+wc7f49cBNTP3bNmAfGkLx9YFDyQLs/CPpzJYUxaIo+kVGoKDgK+CAzDP6YqQDgjMO
gHx9L6ojqrurujJNhcu95+yzB4e9ahDh6U53fCgWjBfMU/YOX37RalCwr1h/8QsPdZ5hMn2pCZDD
SGo/zhPUF1EpUIWePZjIgEikzgR6YSLA/2TAzXyA4crhzEiSopyZ6x7B/Y3oOB7EYIviok26/JxM
otGacmZKuyEvvlZtAhGT8NglOOno2Il4tY63xT2gDaHqqMj2EhN6E0s0H/YDqiUesA68hPnPUC8e
LT6GJBN0QhOf8x4aRMDUREqVHTYBLq74qCwfIXFkboVm5e2eDltTsni4zn+NsTVRR1J2jRfKXKDH
bXPoK3Cy77bgsKey5XGfMCLm6Iv5aLd1uRZYkYcHSv0c63gieXFNRq3xM0uD/Ej096ULG9QtzIHd
WJNsG17N0brKOh+ZhD9yhTW4rByQiuqKgPPUekRfEh+1qDkaFaucKf6FjLKhj77KIL0UW0WItgSl
1atROIjp4fRrck1Gy4E/2Ew3FzrGsLCZvhM4ByYEWjKyRUzA4JlCn9vGnTtAOfgEP8LHnMf8u3yY
557wJgWI4gJGPZ/j8IgZ5YHZrvQvHIZs0ALVynpkVJm0ZpBvjJ1LTHZutLVOERny7sfBQAgM62HC
pw3OvrIvSNMuj6QSh5iGGTcinM+5sAbh3rz7u7++rE6bMQrSIpCfs8m6RUp+X55WH5PWNL0iWRnP
pjYyVASCwFPG1uMIrShIYP3/CebQmDhIqgjWYK482V2IqJMcKGKrccYQXbZg+7JpgIfiXhyPLG5/
EQ09HKEtHs8PJD26+gMPAqIvxeTz7m9Js8OtM/jEp2CaSStlV7l3n9kZz4gQDKD9vXyoMqvXsQ6q
qMng5xDVi/lw9EUIK1jk6BB/0aRvV8wRXG3qhciMZ7DCICl9rcT8tz8d5Q2eS6a4HrqjFNvzCKLU
yesX38hU7ItbYC1b/H3JxSkC8DV8uxDZXB2g6xU1CbHWfdAuNdTN+zh3H3pUOIAJNtkr+0lIzqIL
sS+RVxhYLK6rCk7dNCbRdy7GNX4sZ3+8hlCcdVZJy1k5t/CLbe2bhfIIp1gdK/PSfscfcJOn//ZG
VpMqTp3JLNw6kdy72ceNyNEUx0s+XAyuHpXxh6FDQPDmhxKQF9k6rCOf6aX5cLsYsQ3a6KA1z70J
CYrR9/xxnAYUa3jqcaikWx4/warts/HjkrRrAHE0Xk9mTL0K6IlzB747DlDiTHSpUBjl3xdlhByY
MfrXQ1gkG3B/7Q/UpQ1Mj/kKTo33nWOWgqEHBhIDg8dudnWms3Z3z3uXD4NoQJYNw2Z7HOKFivHN
dUVe6d8Z9wIcw3pC4vlwC7YruDh46D13kIPtKekNdUq/41Q94LE5pWSxMgHxCf0zRwsGSAKYWRGg
Sjfqv5G+nuZ4dO4Ru9KpkA5tcFVWb2a9KLoFdOvykoUz/7oIZ7bOMJMQiGL2k579oTEwJziONHqX
fGwZEk7jvP8UiOPg4tCdnZeNaBKuO7p6aqmb2xFJz+nvg6yZA5cWZX+OHgHdDUR29zOfunQ9OCCh
DbY+juSXjpS3c3jffyWdzFb78PCdAnZ+HHCAZ6AMEajJtPmnJ74YvkiXu0EsfzGZce9A6l/eXJUz
cPXqP4ZI4VPP6mwbKGyUT5+xrimF0GFdcf2Bai+gy8P4LP+50vKHjqyMbx6KM7DfESrMInk5E/cU
4VEHVT2UXZog6N5b/xqPEwUjgXswWvpIzDj7Jg6nX5mz86Loef7Bo3jD8FvLeKjG75QIQRK3ug3u
K8GWCSbnuRSM/Wb/NX674vgwKRLvcZ21xo284SFOrEBhcjjaIK/wJzkUvX9HVOGPM6xPz+vb3zN+
+Q+Tk/lOSN7WpazPetLEl1IZMnJx/HI2Q27F5ALzSBN1jk/KaPB1qvwS9opyZTkMt6suxIt42bhj
D9CTwkuc/eZkU1PSm8BYxYbhGqUFXnayh6DPqhxpVVv8mVlveD8W1IzXPsXTx6jAA/QsndYFD/4Q
ZD5YdhnGt3DVS10O7/vhgTkIOuMUPgTFAWTKMmJLYMfCKtubOI11BsnHARjSOFWc386eu0uENHKJ
0bU1Cu9JjWKeADb8BRmf80JE2USXqLX76fsYBHI9DJlf/sxJ9ly9wxa1EaMDxgDcRyYCu4mJ4Z1N
XYhX3LraUeJwrxTy2h6IK7fBwyz/vulo161Qj+FpxgEy3x6L2S2UrVtO0S7soAb5w0Duw8KgUGfl
+trPCByPCIzQmhUMOd77S/SMR/vrTNrIUGfH88EaTzxlyZp4MHp8HEbmGW4+LnvsqYwXmhSSUpkM
sI8o4bwyofKf+hL9H6YbsI7x5aX2G4ZPVkGVirw2xg7LS1hQMnTre4T1Lp3LDvLGdF+xVY8pDeIv
NTacihw+7WzeJG8oRJSiV/gEJ1/BPf6ClxQmOPAptn+9FxhKCdllS8HzZk6g34q5vyX/A9kb/fnX
s6rPOMW9cIWGweLR7olh6xYLWBKEBvyWGD6fAH75HkvxT/RHGLchhWb2aTYrpmqQoHot6JjRcQuK
c7PHQTEXAslBSQfPryZ2ZruAfBMR0CMQeMkXgs29sd/APKS3+3LsXjZEjPVKCKByMPW1c5FE79a4
zDjnGCHDydToS0gyOiM0lPyzJyTM4yzIbQgWTigMLy+8BcT1LX3MRmyE8COTi7n1b8WcEvU+VSV/
gm2cdw5/OY6y7tMeEP9C+rM/Nm+roSm72w1uO5awKMjGm3/mN9IMH1A2y9XYfFmi157Nf4YZmD3Q
rb7/4BX27tyQH5jT3RIYNviV52B+VQIEWwZv/NdelBTN8raTvc9agZjLPwwO39h54/wDYLuN7xme
eM4lhYHTepcdgHQmmtUKPOh4Syt8K7HPptxhyzkhK+aD3f7+nQ/QBIrobrRLdFH06WcuvDQjr/GP
swIsOntl/HR2BuuR3BIphxeGV9BvBazPRtZ6I4jKPCB5+Tfsk2GWfGnVz76UVUVpgeMxdJVSL93v
quMSs1F1AH9VcI9klW38nYz8EwTFgQ7D522W6dkqoThOsSzAB2Jml39NLkFB80/5K+v2/dI06NGu
6iUfg2vT+T61EZ1pb2N++rslEw/MDor1BSFJ4xMeHj/TM7n2g83J+NBqOkKi+C883U9ptbiGdHi7
Rksms64BMy79EfDOdS7hPPbseYGMc9DqGSOAKEyaztYlqXdwsQgYK+Yy5t7K3ziTaQ/LQFnV0eXv
m3SGgIH9OHu5RUTFaNVW5UP951PvgQIH5ng9sLYx22re0fQrSMA6a7gfBfRkyLXWACgp01QebvOR
vxO+RQ5ZMSYB2zHDeRi+MmHHtUaRSk1AupM5iiRDdrD/8kurtI5TYg3eRzGt/NbqcPs9H5DsR3xQ
eO4m3Ex4KCC+B0bQiE3euehePdLEw5MPC9kDTsGgAuLepWd3QiPjG5r4On9selYnTJUq4bsm+ZsJ
HwMqHt1kDBOCMXmViKXKgv2CWpcwZ/vRwUjp02P5PwzUi0Jn9r5Fxc7XYDifPfeX8GUr9sj+BaLb
umC6wVfoZxXShmyuKsHIfA1yg+PNroi7AwTyPTd58zTe9sn+kR+xZb5TLk9E3EMXjCELBZLXGUre
RvKefnocwsKxpsFlJQZTB8qbIwLkRjesL3BiA+Fvd91uGjx3wP0ObBWTRra3ciGUjAOR7ZbZx5LQ
blIGtIvLcKlJCb1WTXaQJhFyZEop1QrgymaCifU25usF57mi1nAmED+FYBL/fEhyrNguHB6qHKFT
t9/Cwfb5aOkER4EUZuM24jKLlpJT4HBtCotmvkxqDhWUW6MNip9T8hyp76TMLzBQL8ktr3JWJW8r
3K7fftuHkvY7eIfV0tC+bqA6ctBbeCBGzIGm1nbTZcqGR49hRCyRpRdVx7ffRdUfDxElYmE9s7fz
8cb7IdQr5moceB7ArJB8DMIUT388/DqkIqQWvMgDa2+8EsF1pN3ZFPNq3gAlpfx5upZ6+WrCoo3H
c8zR1jzFTMvmzHwdsDrYM+hJMKZCOHLVTnlHoinBTFyGDL7DJBhYEAmfi/oPlgkG0s748LHF/Ir2
iZvBm7q7kJ6e0TS9+PDDP64U3w8DPrmOu97VHZNWjREapgDjm9oLBmwSyzIUIjTK76vaEz4ItNoz
BPutdD4oi/ThnNc4tMfoaApfmWmYSp/pbu/xE0YadyKt9iMmkkxFGYN6zVADaACZm3TqDa0Jyx/4
g5n1qeca8QmAWyBA3KkdacWANEBH5AHlcRXxlywsxO1CSsF8ZRC9zWTuC1VIGcJ84fO9+81rHHHv
4YzY3NArdKhDR9aTUoJut5yrW+cbcpy//nChLDnApVUxUrOsnMA8Vn+3GZSq02jBa71WP1KLEiHo
92yPqpobB8/g7mN5GHIVRpzxk80kF0PGpU06TJ60nF8L3MBn194yf/i7U0IwiBhmLIDGBFvglbhg
mBsnhC2eWNqvWDG/lBx/hCP5gCmPnSTjhnmPiwgJQfP3T1s8za7rQSZSa8DxoSmkgaYEttDO/N0P
HJ8HNoxp+AtQrN117uXX7uHpIdXCmOrxf3slSCIgvgNSuA5AmOPDW5kPEdfQTTcaACN/0y94foNE
oZgXR/xZYWjQAp+PgEd8Lyzb4kj5dj6CDoFLgQjwfieAKXGTari/0UTjUjOtYWJixr6j1ORed+uC
Vz4oDr6YPo5bx+2ucXnanxBpWX1HXuLiQq5f5S/MlNRJiotNtxkf6Q/HkL/pi+4AvWgd1emReJUC
xuVXlY94upGu9aaJhMBHE85gMJtO1AajmSlhgE/1hLEidEnUMXhyH2qClgCT15jAgY7B02caAOLN
TcEe46uJvznCnRK5N7a9BI1Ax0RnhTIRd5dSm7/gxWHyyYFGxt2/eQ2ikgu0EUqaToMyOPl7MT8h
3Hz3YZWTCoPtEeuayAtKNEyQj8JFRyLKeAJ+JEFQYkpdgtXlWFEHBMqC5mI5wLnJXPYok0py1Zga
jWKmuaMjSgDwToa3+K3tRBM9NAvgD6LgNUaH9sE3GFnIQ0NWLUFjwucbdhC8TKj5DBkHkBdwBFSx
Xa7GRg1ln4sHVTTs+PtNKXJJuD7lPxLM+O8MGMLsDQYXl4umve6nPbiaQXnbjG601JJFJvSPbba/
3NyCKdWDpPXudjcNQTGF/mZYESzJTQHhA/bD3PiM/zZg7bBHCmkIzoSG9guKyWEnwbGR/y5r+h6F
9qHOz4FoC1llgUfw+FnQKuYDHfZWBIXHxsMbveEr2c7Qo+POVCWwcdcX85dQBzqD6Db/oGFg4/31
R8B4L+4l7UkJiV09h8U3J/+lgOJ8wqWFKcNnT2ALJRHYl4ec0/mwubYcybaYsUE3CybCiRR80yqd
LschDWYup4OAc71OSZztTdoUZwxS806mlrxG9AewzqO2hzDnwTRi0JQpGK3CfEP5cyVzQ8imKyWY
+J/s5tLQz8UQOwEYcFT+7ApXj1POrPFjgCUBsDQ1hhmCd5+Jc1/BCjZQ2oJ+bXUKLjuoZ3f/ktUg
OT+riL871CbAiJz3ULPFaLBGsADJnf190+8DbSrkH2t4qG3y5G3FKZZTaieGq3NWUec9V9+0H1pZ
VVRzDF1c7g47QOMz2xiu4aWTBZxdw9EaTA9cnqStCwXMM5Q8TgWIlCcclgY40oX8i3RYzN24nWOV
fWq6/waAI1aXUeo3fv9S+1c0sikQuL+PPzHE+oLmSqHz7syHQ73d8bT+dRnbDWxPp0+MFQ9IhJX4
kpy97ab6oz7ob49C2MIlHi2oHvzbUfGgpgkGIp4MWnuXTTaUtNODeIDAm07wgkL7t/tRBb8TxtIw
Kym/5nX2sId7aTPlAePB+2ectpwwpoPtjfEtwUaYUv8yWK7x2LvkF+fpng3e2Ng7OQ/wEjkq7DP+
qW9et4RvXnrY1TQ6ymgPVhMpQlejtfqInHsfrYA/Iihl6TLRtPvgx0kghko8NPo9Nh0sq/gGFcSj
XuVYHznnRNhDq42/VAgsshY9IrOnmUaLSjKDy+F0YmJMbUuLt67XYlj9oIUUiRIyZM2uSRFcYQA2
1gOrHLSv14W86WacsPgBb8j+ponlLhpj+7dGPIPz7nTdwhqUNzWZJbyFA1Ew0AkT1sdzTyeMcOGz
b913n5oev/ffDHzTvYFfXrFsa+A4737BdP/OT+nNhWULqMqJOD0UR84MhWztSyBhzZRf8HA1WyA3
/RnhUewjtEY0gWYCNcYplFKwb7QN180NRw8pnpqixdZsoJjnMr484o3r6Am9X04m5mSHEDMkds54
xpBohB47KT2cAI7gvjS/DUAFBRVQA1s9RTiEKZSj2sg9gbGEI0r0VzpcCGCJI3foX4P7CuX/bpvy
nCKlgEzoc6c7WAULxn3YwHERugP/63yUD3DUbnnniqr5XUlkTTXzMQ58mFMISFuqXb3gU08C5C7p
bSd6l1QMP2u+tdzJ8BF92XysxuF3NSDut95w/DtXq0mg2Pvn8JPK3CO7iaeo1iBK9M8Exxbi9sah
r5lA8RGRSOSIbd3L3ysUuOIEI5vIYY1bcDMpA2RzdJysEEqTLJlj6bIrrLd/iRGYydk7zwQU+MlF
nS92hBjahLg5cJ5AE7B5S8EUtLsrLhu7b64HFkuTwqvfHKlcjW7ZLUuQFWGxdahST+FjOfExQwBr
KAyo0HPib5ed+Qql2de+2RcSm4k+X+JMDrnvanNIkWtZxXc8wTgG+jGmDIBY/r1zOXv8nb3S3e5v
UYs5xsnDmhXlc5kgiw6H+zJ5ZpDRXGYafc5FbQM3xqikDfBT7+5X/POMUb4QB4WodrR6GbXFg4SK
6WRWznTeC1CZpevKulyRw2Nsnd+KR23JBAtm9sumUBl4eLMHYxfmCEN3SNZHVKAgdO+/zsMaZH4n
F7izFZKNPg4BFnDbyFkguLBxOVw/aGD6SNbZ/2EFDOGwOMLNuPfVxRm/p0WeV1BPl1iRxLCMwAvg
TD6N55w7Z7e7W3x1G1vxuM+Lzj2Rcsb1RWCIf8YjvC4e0HO4snptVNjnAYrMxiiBT6uL3SejI/N0
QVFwJb9Tm1bzj80VZw2+mC+M4HPCeTfoGg3zM+/THcAN4cnjRvc1n8AQA86tfgGQx2myWf29rKd3
3rcG0BWkbllfwldYFiqMXcmGCdC67MWd2xGtCIyyDS4p4VWB6FEVfnc4BYtriNz52Xoaj2NZqW1K
YjvlJ4R3GI8cUUsa38UUkSLIBkp+duD8kwGak7F5W8HLOIePo+x8zB4ug8bTFzrPjCPhu/phGZDf
fhwEP5TSZULNCq/wGhXRGAqzyFb8CMf+M3kbI7ZmcAsdkim8yRmujDauWpvtpswHc8kfcN4N/Df1
hLIh/QPAI9rCV3ikQFv2K2O3GKFw4nHfYtTP8Hj1tsvNbTaNYOJz0OLiDg7J9BJlG5bjSlgXvXrA
vyE1Zzpjo3OnII1uO4mYR+rhuN3DMYSVQdyOygTa2oLz/QJU36MNgCEbeaPxSKEZp7NSYIUCwrhl
JGCfoGBB27r9G3IEh+70FPCxV69dS01zSemSeTHnoSvMgaZM+0aMWMaryf7ZPzvH1ptaEEPbNR7l
VvFTm3XndwFaBG245vmFlsImPYjYIocHdjQMz4L7fhvDApV8BO1g2s0CWFQMwfj3OB2hfmcSzNdN
7ssxKxy5OwZRBXmdAjab1PNnDkl4pcj3ujUnE1MxGom+YduXwS2my37EDd5CV09MiwgYkuOW+nQ3
jeq9uIb6V+7Mhzk+1HDvnTe7xmke03uAWIuH/l9et77kV2AJRvDc8d39KASY9fvI06KP90gfO+xx
PTrJU8p5LofTfQcJBxjcHQRofdKXy3axOs/naNURC3QhdQElXEz5Y8ngdadNiSgLZtnZ4u7Wa6Xl
nYsRHzgpDBgay9fiy6SGvwN8RyD1NHqiHlyKdOTcfHnOgvlkgyUnz3PxVZn7lP7TGPefnYrtFtfo
EdMp1EEYEhi00fbyZEa01EI8ycG0WmZTotvtuSlFbwuxxR1vzfBlQ8vd4afCY8fH4gSmLiJqT0pO
eNSMsed5p+/kx+RZJOAJchxNAGdEQPoFUOQfDetjLucPKhnAyju2ljZtXgFodraoV5gDiISCcdI3
eJBCbylW+A+75fqTtHnF0PZkXCz4YRYn8xKyNKg7fgrMJZKTx7R7s2UzG+AccokG/idvDInkyZtL
JruNicXOp0RmZ70fOUMGB/pM2q7hOnwBnk4C1g+knOcRGHW4ZhHyC4rm9q/Mt0dwEayZPott+Nsz
EFhf8SZ9JUIKaYI+tYMg1XNi2HqYPSAhhL0c9ANbQARM3CuHolRGNjUOR/7LoqOvsztmmlJEbimW
SP4YyIJnKSEyS4wU3kNGkdOf7tlowQIPH/7j+LMhyr36YozwRCTq6Pa5H0AGsKaQ8nKpYybLpFZx
VZtdfRxZjEXjZwzQzdNSRwOXidL+CeD8J7vtfsuJ1O1lcC4BMyVoyNg0Q97YwbmFrV9sbiZD6blo
/Zgh4qC2tyWaAB74zoWdjpZGil9ep0tg8xCKwhvO9fArY9g8+69CJBbOQRH8F/bQr41r1ti8wJNG
abwQwdCr49MFb0Y1ePZAQxgh2xPGvT+TMNn9PRpkPwT+0myavm3gWHtMc9NFDabY4RknN4ySkNCB
pSoLod92zW9wtx7pAC00Ig9PsIW/kynFYwswA++QIVjLWvjbYugH+ND2AC24lXVzwDBR/PxBHoil
4OlXLq1/4T83557aRDVwi25ULjBwnIKWmnOyycfYu4jgaeL+9CeuhfTMCdwb230pqX7Bg0ABCT12
5b78ISqM7rIYr7e9U4wzYpsnnMCvVrUnh8pCMh/go4z+l2cPezvqPKbB5sd4J1WAcm4l0BB0xpUg
zlOIKnM1YtxCngwGzqXzcq8GY1dvvJ6sHn7l4+2PtTP1JtpY6g9UXzDKW6x3GS/50mKSN39jq90j
KUhPe/rV9ShjYB9hkDpdwzdjZ8C9AHkEKVUatGr/X12PBfWTzuy6UTAVk81dh76dIWeKMDy7RxSg
O3E98hsqqrN1R36aD3Aqq0KCZpGIICT3sDlxUQVYuMA5b2hOmFrbULcDEgtsJL3UhuyMSZvUi+vm
HrObMsN0OlyiSUxl060tyWS0tek93sSQeZXLjtACxLaMCW/6I8IXnhv+Nml28xGh6EImr3pcL5H2
HajNL8Dsiv2LDmFPjBZqvLrRZfa0vOSsvZEBOcJMH/tsQvC+WBfBqWdkLLtTVGAYC0E9ey1u+sV6
M6auLfzUnCoZOYytV4wlLxEkHbfIkTRONy0AwRupBKXHHtJBXkaVcdp/rT6JA+MnvhCxmPHNcDEG
eQ7eWGgKPoYJmoh28LtUNjz5bTaBxYshDQyAnknb7wa99qHSaGXPnrTQDlj9m0OP445cD2lO5X5i
ak3VBsZLX8vjQvA9DT6WKJBUJu52eXfJlIQY8N6QHJGAU1Pkhq1PvbwUkjIALWUrwPF4zw8FM5oY
0+BM2XaiOZZJIX2BpUNKIJjEEvV6SXzlXxnU7sW8uifbmDrX8GKiM2cE0Eaf6JOVmODhY35dPhJE
wVdvFNP08tIS7ozIELEkW3bHYTJNtnBU3ilWhZAPOVBhcKIs9KvkHTewRZ/he1EdZQrDR4De7hOB
aqPxXosWHBtyB/hkTI43gx3hQIuT/YmI4jhQlVkwZ3JOvR0lDSgUHJYPZc8pgKk/WjXp2T57783b
6afnqDUdaK3O9dDYbTRKavfOZG4Ltkl5u4IKsFBCQuVgeNQ2VYlHa//N6dOZ/b+SM55CLLewZLaE
1APnBfB672rpbHwMi9whHgrga4+giiG7s99tOecLDWEC1AYk4cE4uwSD/eMPPIepiqv8AIVqtiiv
CAn05lcZ1+k9hRLFxe9VGiB3uFJ+oK7I6XBfLYQ1ToSH1hCDOkWCUCEFqE0MS/zTUZhVyRTugNtr
Dh4kI4HygvFyXHO0DvS+4edpl71TNjEVJLAjm1JvuyHXMuJ+YKmUgYAwuaPQYmsy7xZDmfVrdeOx
g5b0pwTM2XEGiZiMGWKIcAsxwR3LoxegxSD5rguMmz47PFZ6pKzZQYwATYzaPexRD0g4Oq8Bvn/5
BXuCXhPa8Nhy4Tek0gY9ebe1hnrrgtUwR4AqyW9ArhjmImMJhpHswA7HzYnhBbQnnNZcOW2SZ8TK
7pV+5whH2z6Wl8ktu33vjQQqS3/4xliJQ7oPCs6Gn0VvXSRmgkZXiaxB2oIFYIkxa9rZW8q+q8yG
L68Q0AF7fP7jIWvUpTID4JdEu14zIoYjfK8JVYF9eP3ooqF/dzn52wMN1hU08IfVw1690wrei2ji
cPXUsuwa4T51w32D0osanpkI3F9avSGKcL0FUgORbNVQE3YS0nCsGQdaTn+G0I6TRycDMsAK+Kfd
DCcceGH4UrX1LG326azRnZ/lgATPCRBq0Z6v0BHBQuJpW0Ki07RlvSCL0w9Jw3PAQ//YMJYOk9IZ
T+rKOZP/Q7IVWLJ2VRdYMIZ3bXleamTU8m0fNT9Q+zUMCfLDFYtphDB69Y9Pfd8C+hxkI4QnPsNv
1litwp/qo5PbmcjLE6RPS5IdDFNmtJqBJczsXR8yTx+/sO2PziI1bGReNi04nZTq80PSHBCUuI1T
Dh3VvyVmlvhbB/dQK5E2ZpuZjYZ1ouhxbQnT5p7BkR1PDEpT07braG5n1K909HR2eVLuDgccFbY7
KR14OuxaWjAS8wqMsMCTS8SKzBVmuJyQ9U38NlDSQ83ksMKpkmxTbIWWh2bpU2nTU2PHqC95O4ye
6Fz1pV+SvYHpaAhITUT2WUOORhYa0tAlnTFyUa7i4Waiz8USjhbqq6KKgN4QMWVB6aT756NP7O2P
kVT/+RgXOL4fhnF/4U0YShDWrawExtTOhY5+hAcBS9UA7HIIVyMzxVDPWus3I3CwhzVtmbmCthnN
3PkjNiKis0DcZ1zkjCHHRUXIbPOtMqlyyDwwb6JvQtWCnwCWLPVIb/B/1afZx7J5GJPtRlZFTgCG
x4zcJziWawVGOffZv0Ek581AoY5k0NaiJ0DkQcfBjEejBCCuaLLaIHJc8T5VDGPhWqoud4Xes5/I
Ixb/8dYuCbWGCupaJhhL+4ffc/ZtrROl5PeNEQwjARkkC5sXrQQgASlj7ItfoHb/uA+8tjtcD6vH
6gfFTrueF2Xpijil2i1ScwivQGyUy6L+alSBenzBePcDANC3aoOJ9ZT0SeEqEE5YAvBcaDHuyxbx
2nZZ2GK7ODBlbHC6kQ+js+Zje4E5Y0A6Hy0CibJbnV6BZ7oKFe1tbkkxr5cVwAtCQrRSFaT39sNI
wXyDEIwpMiraJAaIVa+Hm87v58XndBgN444+HuYsF4DuELOjB2l5L0zia2MqecxeK0qsgZjWd5bP
b6pJl2zExGX7Q7H8AaME1acneVAWz2h6+Ogn7TSgvcPfJn+j6/snfejdvWHiCH2rQ8oCGbaq8NB9
5WX69JdwsFUWPj2zTEyrPnLk6NC9ZggAXvpkwzRIqzOeB4aC+gjlU6e7YyvipImqi1nOfqweFX80
sdOB7zivTsDveDAJzERxj8Bgt3BP2wCJznPWbrXnbjBrTivFm9BwoU96jReY1xiRgavRlRGTf8Ll
QrtpfPY15A/WxhRJDIZ0x5N6izvV4AAUejXa77J4F8tSNYa7s6Lyo4Eg8UU7zaJJE1H3uViDYbKm
uiCSkNeeMwyLjZvdmROEoyoXGp9RbYgQHYJ0Q8fEeafWDD7Asmd4rSP71abFXPEEqJrLQn/V84Bo
eLpXxs6GYSC9UgPDEM5egVOcWNHL+sJZR3sTfNB7kyDW8aV3otNQysajs67oZJHwa+p0LNsJH30R
bHWJCyYxspzDyXbPeiTvgK5SfH2+1LP1/Gg8BfVYzAOGomawuBGKxaVCi6YpDAhKD1kKqLw8O+Oi
zowU3fGmYdGoY0yYmNSxshu0IhdLMGrROMO7wwZPXp/RIF+4CB+gYH3AbkHaCTmXFyeaoxYRNEnb
2LqoJiTDIvJYjrGgZEs2TfuytHV7sKQNpjWYP/zorc4BiOa4SUUfA+cZUtjZ5jo2wsrE3pnNm921
7rdTNjHOVdPOlIWLASq+o3ClVHFXU2azF8Pi4TesJG7rU9CpW8E5bkeuCLfV3/UiW27ly41ELtAb
MwkEeN1Tb/BiIqujv9hcdYzItPFwdudzaq0JEZ/6qecJ9EvnyN3/7IIRWXFqs13Ks0Uggy1xG5Du
cufN/gpf3a1hLPorqTKqadUjtHyNlW4E3U+fatPZAwte1dtbEzVVVcOAmUB9xkJgHe8uWsDbNLmv
grcAmEmP+B4c1aicGdxcPRADmvvoveFPESD0LgJ7PAv8lCsqAcz9g+lb9fqfep7zJfxlcJkFaElH
awNXxB136KJR4/ET22Wgeu+zegw+KRgMHDfzuB/PFouoXAVBiR8dCyRQQAD035l1ilmNX664krfj
BBc7IE9oJhusfuKhiaP+7E7yYPiwpb9BWkcFSlPCfXqzrYe4uGEZgI/4af6CKzTWhw/jTvAr74+1
U9qtOsCJc972HzKgTpe4gVENGdX/VEtsga+iPoEPhEMvXmQ7hK6my58HJLOpEJTw98U8A2+M9x/G
3njRYNFDi46MH1d8mhq4coVijEF+Oe6ubzwWfwyuPsFvuMJaQFk8R/o9YsA9mrL8+vn4lDvrQZ/k
kGQ0zCa/VdmdCncowNDAuu6CCQtGxog/ZhHsEvTz5P3MuQs1lpbmTt5FVxaYTj8Bg3rOausM2CZn
3TAGWq0yuvOkXtG3R+dH0o7XtWBwqgAKrOjcrpOqzrcrOSXrY3E3F+lrZlGGNQas459aqDlgzHIZ
M4vBG5JbsYiqxWXGQpjOoesgfGE9ba2LNbnMPajG/EAR8ijXWfNwkgrgZZpNPVM8Mt05O8mqReLH
hjR7yBoeddWMyXs5E2KUnnf0n5vfH1cSxBhtHQ/15A80QNGF2W6b9B+QAEA2p7e+YR3yUL3tIuRx
I6OikYhXAuOOIukofeYl0N8d/3m8ppLNjYwZ7QVCgP+fzIwIu3p+CD2GM4X0pJ8PO1E35m2Kphya
sxY9LxR4PILB8bi19sVuwVbJcR5XC8bzcanuNvB7+oax91+TccAhSBIbB+XIG+4s4C/KEGgxm8/A
xjbhX12DfcefMJ4/aFP7lgqhO0LVx4q7y8/GhyEaLiNwXH5Mwc42Q43Kbl1hEYVKkiV2PVAA8dRj
iSZUmtxTnIjc4guEZjY2hxRAO/wb2zHupCKOUg80mrUn9dwJjKwng9lvEMqfWX1AjqSgwe5qbTrS
qaWucNDKvwHuTFrVoiljVC7TzeFeBXkMVbZTqfAt2YEUPWhNAyir0zcVfpC7SqWCk0Ar6EbGjM74
TzfPXLek4FI3w1rdPPmBNywjhZyymT7l9kc5DTKf3OhC+SwfjRRoBN2sSS7e1ymAGJql6QuLLCs8
GzO0zGTTzbJDxQj48NT1zD6ZO/Bl5+TmupnJqo1LPiarPy3B1Y8Nn00fw0YsqTH/ORzIk/LNX2D6
EOPuau4jTDkcmp5bc9fyAw62Gpr1N9e8XiLNGmoHOrQFI2EzEcAqAaBx9vvONhuOJBxjPuaXqZWE
k8lozm17ubunyABUuzH0NL8AjR+9QIIs03tcsTqBP3/ToVGd9hhgj2bvk1XqzyOtzAQyeWJfqW43
P+e7mJrIruhdE1wNK4y1WIi2W1tbNJ4Z/K4pu89887H07VPrOz/QVxWToazRGBon1OpLAO+cVJGW
D8VgNC9scisQQsEWgoEu6ac+T5mgX7gjN+r12OctfdVVfj/2z/YpWy3z/wg7s2bVkWRL/5Vr9dxY
g4RAuta3HyIUkpCEQAgxvWCwOWIWoxj06/uLXQ9dVVaWZWmWlifP3qAhwsN9+fK1SL+oDQ901TKw
N13woe34Eb9+LGv8285edvhTLCE9okbKfCfblBl7LZJDjYUuhnjVoXVE68XbLdD1QROPQ3J06lNH
hXawuib5NQwoQ5DtQs1mx+sAGRpuaCm6+su2U94UYQalDqFWFrPV0lqF8JSWVzdrBlrAmCx/mPEO
s1eeI9OCjDOvM0WNRJyRHQKz59Uh4pEWzz8Fj3hymuFnQNB6+WCTGcvihJiHTNOAZtsjy7I0SKP2
Q0RBkKDnQ0WakoUNVZLhywPkVshNWurLL0MuALlwQShcIcasLozICBVmxpQPNboiDTIZ4k6DKsm8
JcvRt5dd/aKaLlWKkI3kh1KzlwYhAnlXIQ3B82KmTzA3spyGAX/9DmjO0KkvnnnmuI0xz8mOzqjR
NMXt7jdFZohQhYmxFys8xuROpR18YZdNVYmCD7/+lmqOm6Yb4KeIqrI4Ia5uf0ZLpgx1Kb51Wfc8
bR78gq/jePaLNjOLojgPzD9N3jK/DGGHAnWTsjs3ETKXWhbTILlSLGGtqpI/++9B+Fmtdih1MzKJ
HA3tuMs1KEs1T8IVbLImHVgEWyCmbtLixCML9HgeE1QsB9ADcffzVxo+rE2DX+zNt7KzFKolVXxX
8/DF07lt6K28eUJhqJSKp50sjpteInlMpz8p5blUMCmo8isxtfzYWVgLH6miFUJmkt3mNwxP3/Lt
KgAV0CVnKWfm0c2C9lXR0Qc2wG5xNg/DtMDaM7tKRvkYz0hgjOZsj2YEmQo96iyJxUmM6jXp0Cn6
4SpsISER5oyR+8NWEquPUuiuxSqxhcK3CdKBg5gMKmOCK8lwrNx6WWiIBN9HTHtq2129JtxeHE+H
e3TsOF+LuOursCjSyadFsuqwDTLZCfLVbSlWjNsdXUPkCb58MqOdobfse5NnVzYwgupPtBe85VNh
9+TymOnju08/zFnFdTFPzEky75hy3lI4EYWs4P5XFLIpkuMwyathOWIlZ8XWY6kw2XDCqmraWJy4
icMN7aA7aEoSUvQTSQidtrdxftcMfaZ+msJrLJxewcMKwyvyVPO40Z82Ut5dSIjYKXgCcskYZjqd
X1fWTaoaYQyUD5Lk2+NCQUbw0UCmPDXnVcQWApRyaUICNai85pnm5wHvz8uvo0RvJoTQa/lBmQxL
LZ72jSjEYGlzij3FgtdXYqYNfW70do2t/3aZvrzw84aXUETI8JQWNL+K0scB9pQXND0Q3uK3mc3e
EkzAYvRJgGjq0SU0N6MH8yh/dl8ZPh7ubZwwd3nqMIq1H86vif7EVd60xYcl9RYb+y5fcJH+HjJK
ZeY5MW61ysDqBc/4ILKAJf/KX/6x658Jn0zkHpSDz+mRMwGkbMdUNOJMCC0ZzIBbF2n+6UwLNM1Q
0tNBWx8heiBR4YVlcOXNNR1mQufBvzA/oXcJGq/i8+oXvFxeFbGqXOQG282qeZSOZMzKTQDI4Huy
bRjZBNHHrb5W7AJmZjP4bxsQLnrBx6KFBTonon+L8Ifi9US1vzdlHPPeKEjEal7FevWCtJViSp9A
37iDYVG6HUoVhlxeWCrWw364wtO3wYKgCh4qpkcZrdCT/b2Sk32Ig0u4QlCR4blnP/hGhb4hDRkx
vg0R4iS5/2zrwjUuAgMEXtgM6HvplqERgo3uZiJxRUQJz1nxRrXnyjFUTVNicGHh3yAL/ZB26vXG
uCxDjR6HVPJK93IJXO4WCxysdOEiYuu8iQoeGC2yr+bcaiISm+zC2P5v9rDhkEPnKOEMa0G15eSZ
886b96xIL+QnPPt7h3OPiV2lr5VDiZWVm2TrGGweB3w0P7Nmy6bHKik4IJu4l0JCxRFTnwvy2XY3
hg288TjInEP3HmY6SNn6jYJdfvi4gpitTw4UkQnHj3BCKYrSMqYpbvoOCslnYcILHRUXsYEOHjfG
J2h5vqHSTO0yuKwBepigr1DbQxxhhjOdX6KPHjyuCvc5i9zGmSMs/LKGj/Os+dqKisTRNVoy01J3
GW0dWK3t3uXS+70imK6vq3dF3uiqDBveIrZEiu/ZlOT24svTQU/r+4Me8hOz1v2m1VqPhm2hcPQL
OT5ygmwba2dxBSHoCBbTN0sa4VLs28RU+GCcbaioh8nxJSEbceZwzLE3AIhLSAe0YPIsIK/Tpi4c
St1GD+i+6oI9FojiglO+9WTZFQ47LIBXL7iBYRLPaIEqDXqbcxCy25rfaaEPwva8iQLLZZwYB6f+
htfBIiQIvSoe5Dva8A236BEU2osBk3IRQQgAndAGralhBEGKEQ7ri5/tAo9PJlH/O0FISjww8gNx
0FWggzMGN7pSiM81EOEXurlKwJysPqXLvCQpRxyjhWeJ6fDhbmkp6dPzSAUl9gZ/aMG/Y67u6z12
WAjGUA0mnbuiXYEUBGfTAc8vdfuZxq+7iC89KUMN8aK4ItKUtIWlh92rKAr2smx2xQbN4SyUuNjD
ZqkXqy8l+1DHSxX/vIc/PhIxz+iPNQIeqEfK/0ihoBQPDyNb5M0xkV2yuRVnnX8qHi7XiHhorIYM
i/udePoA0yeDquR8iiCqOCSdmRFzMuqTmqYbhxJKCOKj3iZwvnLCJDyRvO0UiRiaGvIqOBsSwyPe
4ooN/XuWcKDLwL0FAZEqib8/BJFaEsy2pE9l+PQzoj+59Q86zrBG2CuUDDqSTV4tUsEJSHFrg6a/
OLFxttMJEGPUxcyNfFinpkW5QHWix9nFpe0Ic1cBtZEaO7xVaOyAAEB0HNPsCRPzLubkFwR2ni8d
HD2/gsiuC9kWYVKN0VPNA/HOALa7Yva8B+hOm4OJKRBx2IAZTdJzU+ByP2nhNP1Qf687+xEoMu0y
ejizE0Yugqkt370g90SfZXyZRpumD2BFce/1vIbseR7gFISYks+okSoD1R/o3z6uupQogOZ0mBDo
oxZ68ZyfyJPTUABm96MaczQI2VAVT3JCzaGfwvHlbaDVyjq7u88ZU1YhIUXrq5PTP6LdVmZn9/xD
Rp/nnMeKIVvS3lWrHyLr+e3dSUJpKIuQfC9PYLrFMakvOrYOr+hw6EFt3aO0ePlpuyCgF3f4HTCp
7bAK0B2Kp1jtAR2Ln7uqT+4+xrd3PmwPpiyUOE6I7gG1BVnHlgene0NYfktOhGCjqX5cIMnwe4DQ
6Dpr9cnXOHhAf/O7XM0Vkp+JT7xBG4n/7qqR3SMPUdDU/Sn1e8uP75PbGMZvSoRLfGcxfbtnp2dZ
sG/YF9+MA1dlZ7LGC4kkNOLiQVVVLNWBKul4lJQs6MQzq+FjLApdZZ5eGZRhQWGApXiANhK2V/f+
M2nrvgpdmIvwBnsAGG/Rj3bxHWU0pP3QTaRQ0yLkmIihCbQXiLgBHB7Uc70EFgR+hhjwdmA5XRTq
eLKdRpXF/6QUxdRmYboLj97OJCWJyT4LCkK0KylqLmrmLkBL2nndG9Tx4jB8qy6rYjbp4sItgMBn
fXAQSkdD9JE/ms0eChzkHu9r1V8ACbCEVZ/jZWKSFuAwPuHSsFSg4cXS0kzz/uAYDMYHj6K170aw
9FjUpxk/SkeST7d3cnZb0TFZa1bMALeNEY1/AzbGBy0CPe3+FYvyxSXBfwb0D1LeBA3dHnOtYsIg
Mi2U2TaplPXJmjYWfybL34q98brZX3cA70He9KAZInRjthxCZfqZWK5LbVgEdLAYNibL0z4Xbxkh
0SRmBhnTJXqimQUwAaeRFu2G0ofSVp5omGzQ12c4kOHYt2xBX8LEmlf4CCEnwmlZaO+Z9Q27MCae
cmBLcHH8LTwsPzoyfUyLpq5/i2q9dalZfmvmLCvTsFW6kKm+wXtdXGVWqoQK45PkkqSglBETN7xX
tIwm8OG15S7UZMYPtQFd1HUnVx4FClV4q5JWZLZOgbJq6kBogjt/wiCraK+LNIIWrbmKM8bF1K5n
L2a8NnpuZy8PUcRE4EUwtqD3Tbq56OCfq+npS8Auk+T5EKtk+ZMkbARBvUnjbCd0CaECNtmkj9Ca
8RDrZg7ANwbr7oOKy8mm2A6oI1+5dUMRaVGQDXERjSjalLmbWmLWZxzk2hugHL5GighSOG+HdxTO
ZpeAHM/RRfzuLMK7zPRbX67D8NGW4SvN68kbnY5VvTBEwEDLzSYD0mlcgS2XiJ6Q2GhfMtA5oPna
8Qlxz9hbQNZgJG4N/rloCJquGxeW13sgs/aa49qc02A7UNKe8iAzc4kuPSWbj3bvMkbe0ec0Wf4g
V+YuaUrzhN/TjK/N0oa7SYk8Gz4iCHOppt38R/kvatPEcKGCUPWeOFUzitB9b8qZrkhkNZCUYkfv
uJuWbjUwdbchzfyTprylWX/heM/BoK8jbIahw2/Gy+gNnPsz85mzPQYATCO85eWrf5dbvh+SLOAb
vtDyKG0EpWf8cNV1xUIi+t0Je7uuDJEFhmREklQis4NkMvUrGYn2v6HUd9PyZ0JCzf9wNvRiQQ2g
G2FD/Ryt5nOf5rjCIc3m2lEVJ+Wpog2gWErMiiZ8d/vHFvOEYpRAenOFooDnS+gEK3lIktWdQxmd
c97iKHtRLwPEHXK0ben/ykDjG3ErVP5w6ChaF3yVWi2jgO1J5x6EZoLCsDj9ajBWws12GGYtk4Je
S9SngT4YDI50XMcLr3URuLQs+kSlvkYMt0CGKRDg3cNrBVlvfnoxAPz1B/D63IVR6M1gCY7/cxT9
vkGddtLvZhVtvumEjm9vsdCwK7CmcsSklZHEN+ZB1lmHt+EqqQyxOrEpNHXsGzlDGuYYZsKVAEsL
smxlKnI2zqnZlEEOdaf+PaigOPw5yT15qYDBeOdJSoP9cgbaZD6D2AI9gkBElNIlGHUfHa9wjoZw
Jl0da2cv7eQC0SZCxvsQnGx/16tKqAHwCOTOTzmMct5zNZaE+3RjXnlYqkD6iekEkLJWHjJ1huZH
Erd/FE+e8ol1O/fbWezPv+7XVTfoUOAJGr2PIiYZgg3roshYuKub1vHxlf/gjtqzOK7DuKkH49y3
V3Gqd0OV37wwlsM2jFL0Gmmgi+XN1TXgdkf2Skdh5Izo5sZM58WHogWGwL6Y69JQIAbSUmcmTSWX
4cXYwTObJ2LAHsAWmQEhQJBPYH9Rj96bMr9lZNtFk7SCt5Yj9UNkSublKlFcOqUaYIhczuhxuxSl
lTdNPr9oAD7yd5HsX6S2pJQcBZBiNW0iWnQsD5xcDxzW3j75SosGNGarHIodmqXu9SU4D1lEkIo4
T9H00NSN/XSDvzrzZIEuJ6LrT5p+NV5IOYK8MqplrDEgZxhOffqCtA8gwXhMbuYDPuvag85ez4Ad
ncCJTX3m9hePVfPs0icIyxcw+MI+BrB+0LQQWgWXxI8pAQyOmLNj4k01sSCIT0tNWmLEDowHTsOe
Y3S57b9c/Pe0tuHXZ2I6iYDsMr2n6HRGUUcnCI27mpy/yJtvrB5KG/39BED8NLPVG1S+6m8uCnQa
F9G23zn32kCma6vqVTCiGSVZszd/oYV6xPTL1kXOhsKBI+vKq+DBMuj5x0ZSjDMorYc6PbDwLdEB
2UG9jPt7jon98GKhgdF2GDVG9MAPaunStt6nSALSAz14x8VNtpn7FBVoNH3Ja5WgVUD2Qz/3g7cc
9liCtmyVLHZD3hsjvF39gPZJR78jQzYnbVh/PMYP/7izJ/YgLxhbZvYmW6F9JneMYVwmM4ZdkDKu
3T1aXX7YdCm7zm7SDZP5E3PE6WHCq/DvpE4z/R+7SQxGBZS1Qtxq3uqI+4ffuJxBejm4gaiwiobE
dMeFjRbB9U8JPkzIP/Q1grKUIIuvi8d0RlGgjEythYbm6CoLkIfsQuR1/uDB9wCiBFo+BJQT1xVf
5ExAhkyiiOHdejsaQn4NMvliR7hsnjcFhkhW53me1A212gWXl+xcRJjUfUZJLQBk1M/IYt+ZxpE1
VKAXJ5MLYAQEoMl2MoPMt/ySE1YyAGjRmHCRZ6tQdX5q6e/jH4Hd1YgTUcTLDPhiq2J1n8ylIUDG
NeIwaeu5lq7LoVhQTPIXr3S1UtvxnA350WARilVhAgl0CYFzOWsLH4Wylx7R2Q6heY05q4AD2eRQ
tY5LKv7D03vVatXBZB5dtGEdGoPpz3v+M6SupHZcXYbJW+fgIavs6JIKZHl30mDI++cRTx3+p/gO
EEMYHt9i2O1TraAlSWwxBI73qytfcG0oldxTZAqYKBY8ZEA5jj0IG37SfAmidjzdwjESU0KIGc71
23gCKWfEe96VBwBQpMEGCsDMPSN2SM4oyXJIV3gCMrdWQaaDaDS7TF5ufxkutIvgrI/rN6vzMGZ+
i/xWkgFbsxmEAT6no26BbnJgGU0egt7jZkWlC3gLEEaIrKmHqN8Jt6g+AVmvKkuZkuZH6IL4RCln
eUq7CzaU6c0WfCTncyApdvbEyKYhV20veQ+AHAuA/bygSuFMQKaS2rbaKzDzCLWSzcam+9XuI7uY
MTHKAokQ5ZenPqKdLKE8T8ziKla58dtR+cWeIAKJlDYLARVmDVfB5VMTspNMlYPIfMWNyv09gAAc
IandZ3wm4lVXcL7EYSuASm1w3cdRgqaCPz4q1jkT4wm1DwdPpAtw3RWpILURqdms5HN9h5gI02JC
8ISL15pPInN8J7ppDg+KGhT3adDltA5oExH42jfCUlEeFahHGll3uFcpz0aEv1jDHNw8D8m5CIQT
7npAYsDmDS2ZdJEKkBzm2X6QXcCa02rKkl+xQFYgiwfBAlJGxAZOqQ94h5boI8OFaaNyoDwy4CDr
cYcOtVp0uV5f19eM3m+RVPCJmy7U7zdzO5qit2nw60irYTM5a7EPAIhe7gIeKllBir8ZBDE6nosj
KQm9QaG1by+L8TFYLMgc+ottMBjcUqJqe4JUuwcB4tIft8SAvynJXxqN0Fli78hM3oRB7gGdYJYk
sBDMH3HreNWx91VWPb3tMcKDJtd8r1peF39a/+9Vw439wanRSVnuZ6b6+UhaytAXIErRxIW19/P0
Ju3fPH65iCLYdCmZcZRyqvDKkHTU/DuYDvyL6hHHYz0VgW2Hj6aCtzV97o+YrKA2QA6GcPMaeGPI
AyR3sCU2BjflCNrDdrHGzJ05chqdCScxosrkcQ6XBvcGSI1JdBsbKnW7M5J+ocTe+42jlvHY8T1X
EpaWkR0PY6A9hqHQ3OwCvZSvdHmdamD59NLFtpmA2kECBRJ9C3j4WMbkX8iotoeALl0sv0AwDSU5
7ZMDQ/XtPm96c2mwQxF37Sij18BsPdC+gwkEdGkC1Z0IZeZN3La2uoA6DoKA2nNGgxqRowfG9RCE
ME69jdZmPK4opvqLPsngRVGX+FAqaU8PXZ2oQqtYnYcPBPNBQanL7IeL3qF7Xoo5eOlIR34osTFZ
dE6LRaelX4YOwZDEDB6BWBZ0kd8nsXDoFZ+x2BWLJiTdTau3YXaGzp6JRzz7XTcMHhRsVJEEOyCd
HDGBnfj0ZYjmIDcZUEBsXpzaHN2yoF12Sj95sCfUU6F3e5vyTUuUthnRkGABtAuBl17Ve6+vU/Nv
dYNS3kPsIlIt10reTP5K+wV5YpP7LI4D0PkOGK4OPQxWIErKMBi3+FrJGzRJ3gh8oNWSjw9lcZKU
JKgKtzR8cZpttk1Bq74ALg/rRUXRemWqgXLLv6EeIPNWnnHoDkC4N1GdIUjEAKGHXAdt8CapZAgS
IUJaDvxi0io0wvihokKnbPUeUDv9tv0J2C2uSKYkQzvMO7pUV1cKruxBQ0edHoC42/nqoOR7mkpy
wkSRF99+dI9yvqJPomhSISGhGC1UutsBRZlyia8GSyyALw03DLLSL1yLVXl1SVzkQWNw0GShSpKB
Ukilv92EQ1i3sWJ0vw9JlMra2LtUG542nyXD3yaThrU3zLpxqelO0W3d6lGpIPuQVvD8gpRM+PDh
MYb5Ezi4ACGigrKIhIBTlBbgL5oIffAnB4gXoFdFhRSnVxDAiJsnwIojYTZ/Z6vjkLYzSomw/6AW
kQsaPMmz+96wBxblVTqt3rGUSZsn7B7n3/EeOV5OFtYPTY1bppcZurkL6nB90iT8EbtqSZb5htKh
YazzT76qJwexAiTQIF+15rRJFMBgpkdSfBKEK0gxO+Xv6D8XrjMg7oTYxrEVBls2qK8rWTAMJ5i5
Hb8PfrMAW629FvHqlzJRQWixi4G9glt8Hg2em4bwmFgUFAUQuO2Vyfg52Ar0nVbEq192uQVADy6J
nbcL8vMP0eJBsrLO8mac1zXXFHLq8gLao5QJ0gXKATzYk0rkYUT+YQObM4FPf5+dF1C50p5nYMHl
1TDE3lLsqi6SsBZVDbOdRXCXIQ1jLD5YJGzYhsaAXn16wRTcvOKtRyHaaaMDzjoPgGJlTMsALF7n
NOVd+LHOLHUdRBnI41Lq7eEKNgcN6kBRIG99y+Ke01qH3KUT3jvvheKSs5x9eJftCLzzu0Zb+lHS
w7wF4W0AQgPigW+71OFjgvaYmT0Ucv7gFig9HZF/kSj3YxEAW5qwA2ddA5WzxeKGhmdDLOqdS9FN
lVA4/MEFHBzssXxg8lKTYeF4M5cJkM2Y6Fkj4rPbhA96DgeMgkln76GnN+7B09QHEhCQM8bKEGJP
2kxIsPjxWfdHz3Iacr0j+l0ZP3jCH3snjHKfPXysJB5ucQurJhh5ksYM0yG/uVn7wXce5Ic95LhV
VBAD5X7eKUXYuQbkMzSeNTKUuu+07wK7tifoYujrGp9Dc0oWgE9kwLBS7e2GiytMKlE+OYpPc0Mu
yBWIv1+/o6IvR72kPKAy+GAbqjszG0Sv2XWMNwIE6oKFihIZ7dtdTMCTIfVflU3OnillD4BOwtco
yIoAX+2o3+YbfsGLAdJalKFAq65neVRLmlZ150h2DZJRBhqjQMdvRHvOHvMlNntKT/umu/zJeCU4
SucgWVOEB9yz9Rmh248MGrsyqzJKPgJBi9ab25gX2SmkixZ0YZ1B36BvC3+G7Zd2cK2k3H19MaVC
dN61qEsQ7t6vJ5ND/Euw6/c/8YIJYVKgSSOaHHGFBoA4rjmUkTPRE6a/ifUp1Jn3M+cPXdja6E4V
p749QpYR0og4RKTNXOr9DyHBcOkVJlRLRBGDTgGC++6GjVX6DLgBOe0m0xh8AEDgPqLLBGRAleym
ZLzR0ZYzUGe5MUaopQ9g8jqATQ8YdlsFI5qVOGiI9ezD6pjpbmsjpmRKceCIIK3dajBnkipx3oq1
rt2p7HlrGmC/9zyGV0ED4n4bzwq6SF7vBOr/TlC+QXlGNG8ClqT2sehSe0PeM110J8ZttdgjSI0O
CY4hVLTfCb4ZMeRlpIA0qIA415DhA173MtXYPdjVwCpZvj2+ChD00OtDFDUdcDGbYqWJ4dvwO2lU
rIjDmY4fEdBk3MjD8YcVA0VQImiGKTuN1LhseHe31YtAmtFG6ZPMESJL5rJIAT9wOcv5TXwf3gJ5
JfqpElHW7icCkj82+AHkdDTNsSStF/Qb8IIDsxufpRC6wFJAQZSW3tUbAIy07vCt2Xe1ZgDrBA+P
RpATgm2PYNA3YUlCliWQ4OFL9X4HlMNdWIFfFDjO6hpbbuhqaASEjsuENFkOZox/7bhDGdG5em0B
RB5oPRSgp1zc3sB4uXMX/Y832TGv9LgyznKcpnTMs+Dzob+zhIV8dJljP7o0DnF/I7BR7KC9sCUc
6CMYgtrdfTM9MLM4Lbt02b7FWXARvOa2+i660ZrBu2ag3yRJ7/qrmtL5IRdjnB2xLcBNhlo8/bLW
y5tcWzHQyBMZja+qHh4kIRDkVbuWpLAN/jFquTiMCW57ZDdAzVFq6HvrPdMfLDNH3A2334XPzH9W
JxYDjZgd93m+bb5HgD2aJBDSvLaeqLEywHP1GbK8qYBrDppAy5gyBNKjemoEFQiYwYb1EBMcoq/o
boor71lA8oNaxD9EVrVxggiPUN6HtwBv+X3Md3eCl+YjbKH1ryHOR6ihrbvg+TNkMSFH76KetFj0
Bx5LiX010+PeVBU1OP3osXLEuiOZadDk8Gfwp8dok+4DeYvllvjPocEvnWIeNmP/qQtQoel6BKvI
ZPi3KzyLKMtYDxPWRFueM1gXcnDWJbeYj5Y1McJ/i4b+79ac+a4aKgz2Syx0vzk9cgLrZiUAYcPf
ym8PDmJFkHUB/vajxZY2ymJ2j59un02vB+ip2VxLMK3EIBAjzKhN9fSQPanOFRohTWkSds3SsBmY
2643UVoUxQuFFjobTLE9JwrazivPMmACrUkxY769A6bbuUoY3pkpWpsJRJM+MbCrInigrJbgjSr1
LiRTItHE6lpMJizpB0RAbA8gh9ey6h0ZYRi+D6OaSfzpEen2KcVzRXVJGTHV/BN6P5kdhPC1M2iN
JMyInzg+Aw3Gb2v4x9AqpNi9HwLceWbMtF9Wi0E3oq/sHpj21ETr2hC7Oa+D946KKM+DtgpPZJLC
wUXCtcZ8k4Vx1IsYmRnY7r+1xjbQv2JD7EWfvbfc9+hIN9QJnWzPCHWWQC3LOkJHMT45lJ4Am9to
AaP3t7pDGCLjIEMSll4xYpYj7Gqfan/xjyOtMYYEpYV2KooTlWfS7c2Trk++g2IVoMxmc4DR6eEM
G5nsv+tO3Zer01nuDJeP1AchbT0eOYIVbC6bnuBSauzySeF1YzjoguKtg74QNtKu+9xP0ovlB/Av
6SMCCyBmfjgDnO9nnD7oReuDSWdyFqRb8kIASZJSX9MFT3lznRYb2j50eRnQmLEdoQFzBmAzY5DP
9q6aGsI+GLzGYEb9GY4ly/6L47o5fO0UrU0zJTogFDO7vDmA6FbqZ9Y4cB7cX+x6imaHMpfJaG8/
Ysi5P2v79gJgwqS/dH5MHomuqOHBN7FFXzNfMj4HmIhSiaA5ohqGYAsd9u6gGo01QnuGFWPIXt0D
TDCDwZ5VgDQeMOxzRscyTSd2n+bRzfYgC9RzI2Ep3tA9gnrTjJZleDMHt2W02e697anvYMG7JXjs
YdGRK5NH5IYLyQVTWXp9uDoaMjzSPQjaxH+PW1jjNbvVqCjdE2hvtirJLyFBPr0IAH3d2ruLhUtX
+UgVMk0DKAxA3wuAEKQSZhNjFNEygY2NM4y8nIOHwB0ISgiLTe6DxYd2+1jPn9/db8fV7SANxwPh
pVWgkwi5ZXpbUBMRMR4BDO+IZK1vrOyn15kc3hTOZFjlmBewmrW7ks9A8fXqn50h6u5WfC/lC+8e
hBe7dO+jCsIVSlwVk+JM55HJmWPdpKXC1eGLrB7/IdN34kebU4iwAWkb+m8A3EhNve/4FQZh/r1y
mUyFXsC/gfNPec0MAakdWWBXC42c19en2yKqb2FxX65uceinxG0Suj+Oi1AHrr5iu76idyeqx4i2
96SpQ+mFfhLBOgRl4OKHFEaP4Eq1CZOUEjO6e4ApOuBOoLojwXSPv5jfIT6PSYlY/lnm9FBQd2J6
cD+9BRV1GiQyKlaro4wTrU4tntRv4QP6StG60SUJTL2GBS1ic5nqias1EAKU4+cAHdIa3y5rSBlV
QOAiqyyZOEVUot+ZIpNoNAA72tGLBBTFvN/VVKGBafW48IDzXZ+qa2fzC1vA54Tjh5Jd27UvEOl5
CL711hx02u+bbikZZX69FDw/SjKnl6WbwmxjBBUVKYSv3Udw3tNl0lCITW9Knxgt5NVBNRD+JyDx
FEJiJxlAh/slLKRI7BSIymdv4r9c4qSswUu+kpEHamnazJTQleVTEGtKEeS5mpdfwhlLOyPNNEIr
0l7jRoWp/cGzp+xER92WHojoF3rYn86BUTZZVLaAViK2oBhGkO9QSmCa16shO1GRlTo119VItNNR
KMNa/aJxFP2+MRFqkjv7IPE4TWvmsbHeuxR03NCcwnObUd804s0mw5zhTPu64MVBYdlxdrrfiJ0L
kFr/QjToFPEVmbVn416oB/gKQFr4de+l3HKUkfLJcwa6kDTPjDq6u0jzS6+igYMYZNcjHUnYhLsF
BSvPquPSGgAxxv74J1gtTQDvjmfArKpBSG3dWblsgLuE84DFR5fq7fpnQ0yndxB5BWWMXkRJaTmD
6T2o3A58lbq3SypTooGDZmHcPe9E/L4M3l6z4XXuQSvskvW/mTSBVw5ZDg4r3tj0dc4aI+x1KJCb
UMY/MtkOaYe+x20PCjfUPBqQJ36qB4f7tEq0nr3W7mePi2lz5g+vXTE0+2pac2Bio4ERADg9VwYc
8TWIKM1Ily85FfbXrVcOpG/80QmHkH8FfXRhDGLFYDRFOc3TNUVKvbh4gcaqWVRLCjENN3RGzRbr
DQdR7HXl3/7rf//f//Pz+e/tnwvqON/tpfyvskL6al8+H//zN6P9t/+6/v1/9zb/87eO1TFNo9Wx
TbPbsu12p2nx9z+r0b7c8tOt/3U7Phql8TK+eVPjvvLgPvE38FsJRjYSOwPsf+7o7z5lCcjfHab7
KZNtyBv/9VWYzf9wFZ1/voqt1ehuuxVXYfQJO5DfaOijbIfOVEO7yKXNLQO7TDJ1fJvo5XXlA3nI
8T469pfeJ7wWxk8XVbWXDyO0k/z1tRndf3dtXbvTtlpNx+n+/v0/PKGlVVWOs+faIm9xn7fEyb3g
RvfnIxzpPzV9gVEPvd9c2DI6S578h+//t2/oH77f/udn83w2Okvryvcfd3KrxbQvyW7DbCEupduj
+2IwGSYlB8xDbvtwPtE+voevjzzhkqy91vS2g4z11xdl/qeLcv75olrdcvtt260vqMzMG78i3Xcg
a43IFR6M+vVG/h5yyJL2vhPKkFDPSJ/319dg/NtF8/8fzO+i+ocX8zUOz9fX+r0Gk4wOvR14kAyz
+uoKS7RF484N/vorTX1b/7pbrHbHcNpmq2k1LfOfb3v7Lj/15/P45Jos9+oZqo4fo09sIgYOpI+u
PZaNN9fCcReLrFVRdBkkYLcXjJGQJaK+nEOd9MAEg/Q/XJneIf94ZY5tdNvdttVtGk3DNIx/eSHl
bV8b1/bulXYZFndspuwb1AY7ZZuQpy2mxtP2OXlXq65zBK9Y3Dquafw8DPx9DDpEr/n1zbR1B+GF
3SX/3qAE1g+32cHgj3nj3bUjvzuEvS5xB62n+kPxczL69dZSlwNB+KQ6VrvX3r0RFTn/h5XWMvUz
/Zc7s9tmp9M27G6nY7T1UvzH11za9WtvNmjZ0N1pXOblGQMQjGD3JVHxiXHv48f6GFzoVXw78F6W
XrvEqqOpDlcodA403NOg003r78N9mFsXG89yqZ6N7fyJGsvkW5381n6bWLdL1DzMq8b4iU3NExGW
T1eell5jy7wBZJCrxUjTeWQfi/t3p7o2UguW+n6QH8RTAM/sR/jYNuTzNHc4o06astV1dzQMz9pS
rQ2+/2JsZfmUjzLffyx8N2oEPTaH7pvcmQGOBvqD26/f6MwPu5vbMu4kBIul0XVPJ4P0AHz8xQgB
slZkGreqBI7Yuy3AkiNCXw2rpFi5eZg21QjUdU8YmNs2KoLbXln/NPYW8rP+4VWTXBzkvsK4pFr2
aA8fj7lZTtEHv2AkdgMfGF8Ryv6UyNDWXbm8zN+wOu0GstzzB/nUjcbzw067fLL5NQLjiy5pt3fb
Y+Ztcz5cC7PzCnav9YcrNdrgE68uDHzmqT/DW2vWwG+D6qWqZud9QxnH/Mpo7Ot97DtMfvz1XnCM
f7di2qbVattGm736L3uherSPtdnsvNLt/afxfWav8zI0m/vh3onvr11vWZbMbjvDW+M6WlbXuPG4
DxxKPrN18KqKvOl58r81B31sow3PTEu7hUXzTpkoLVxA1CzSudsBHiriOy3k2y8o62ILiOL30fp5
PNKyS+l39ssGFHnrrsyzrdrt2jt8QLG/puzudovStOe3JvX27u4/G6hZmg/ZvpPNWy0PLskOB+PP
4ulAODl0Xef/cXZmu40jTRZ+IgJM7ryVSC2WLVu25e2GKG/c951PPx9rMPO7ZMPCDNCoLnRVO8lk
LhEnTpyD8HnTwTsv94mFHxRg+diu8mzCvKqwo5WijRd2bi4CX3H4QDFSdLq2bBVaexsqZkm18nui
tYl+amgSWbgeq88CbeMsXJrjqgQwq927QSYEg8kiZGCc7fyRldzc9WyHMHkRTXEm7lBPb1XOK8vQ
bdsSwjRkYc6H+5dd3SaKFvWF3h5I5lObXjljVeBvMwYHVcFxx9CWVqbdkXjEqMKk6KTpVMlQfkpl
Z94DtWQsmyLdt626qBGfyrxykUvjQdW9JfvKhnSBVzJ0IEu39kZ600Fft53QS7dN/1xAQvCsYtfB
SFHa999X37d4wbZURRcsPtVSZFs2Tt6sF7liprlUHPriPbKbfe6Nq0ilDDk0G87J69aoN3IjbgP5
SlFhN0XYLpGx5SGgccx9aRHrayHiz8eku5N5vzTDeBnmOEiuIBwcjNTNRHEMq8b9/dHF940zP7ql
m7Zpc5kYJ9dbFvVyknRecYiby3BsDnX52fQvomaO5XI5JW6amusieaso6RjN2ZP+27b9d/STg97W
+j6XBKM3PUmhf0yIlxUbJ2VFdVOFrwUxzMCVKwMMKXE2L8RWoyxybg7ET4+h6IR7pqZo/30ffVmZ
euzpfaLYxUGr3qoAhJsijR29jH24VPEm6CXVneascwiXbYeWa1jtzFws2NKbpIfpBo2z6KHSRuQ8
E8p56XWUIg2gcEayfouBtHv2PS4cY3STIaAKk18MIfIEDSq8bbHSAzwpM/EiAy9koTufK0kpc4EA
2qTeUsVBQGnQbpvekrBZFfk25XAxwtZt/IMaBRcp5kn7YHixcCuVOZMG6AymfBGQWqqRisPEbp5F
zcnVzh0V0NB8dL0H1cL/t2rdoMYpeMRepawuSn9dTuhtqABMOJcOLUw8M38yzI9I2RkFCjXXalPi
9/qqMAnSfP8RohtvTarxkvk64bjRwvIqqAoaS14DH1le87ofjHVc4bIaQdjnVsxQOy9l22mM4qKI
t6mHUVGrwzEwXDnTlvVDoqTH2Gpd2cAmqHEHlZZ0+xCgSpMF/oNhv9ITFuAyMHGCadd9W59ZEn+j
utMIxLRkRZMVQ1bl0wjEy8KhCkTRHv66f9PbReGssWqWhmkBi/UrC7jbm3SnkwB0cQc0Hlt/2Qez
nmECXcNbNTEVFzW5LCaZa5zOyBhFfGoMhad/JPUqq7GGUS8nFruXtofBk6nSLLz2ItEMp5HhMQwH
I4E8OtxPo7kSRX1pBp+KQmvxuLTspcGNlHLdxCm6bvBC/IKbWzOTjZnrK1tQYkRIuD8zLfZpDjAf
4aZlCqEoMieGdbJfa6Hnui2y9tBTqtJbeTdZ5EF5sEoifx2NRLr9q1Ea60HsEgGTKEAJGi+EHohM
Q2VDeZ58bTGw5kIqEpJ2o7R7STZozdtlXbIOgMZj+U62V4lyOU7ppaopa0v29qVFxc1c2QRVXJ0b
vwHsm8qLvqNc15tz9qi5vgps2yBtRl9qFyiLWqMKmctO61GUDvV2rZXIDM0qUyvRG2vdm5D7BWnr
Wri9eurGtTsMbovmotjp7buN5xKtJ+I479PGupakQ4lBHBC0PDqmuVXK12QMNgRJE8VQIqpSfjO1
uXx/XQfb1KasYl3JBHWCkk8FutdDivEdUeS7XO9QfaHf1zetfRacSR7n7P37yv3PJzrJ7tMoVUQp
Be0hCF8bdmu6l8IzQ8zp5+kQlixbuiFksARd4c+/HJeTUZvxWJlcFtOLXTwVpat2x8YiTS1dZTqz
5sQPaY7F5aQrBoezxQ3772hhaQ1pHPXtIbEsF6k2yMW1Gm7iKeUMS0G8LB8/HMQNzK0dTOuBQ1v2
kXomZMii3Zmr4ofMxFZkQ5WFLAzZlOeb5Mur+02Yd75ImkNsoCN00MCxrATZ1YvBurX0vSkVTuCp
m/kBulR/qdLb3x/gh6m3DVs2TebdlHXrJM61mk63G69tDn7xkADXPSgSNd/uGIrHOXb8vw9mzhH1
HNnYwpwDui8vq4tJxLIdoaIgvZjWxqtokOGUDm59/3j+Gv6br54sK7AWnetXJihSxEkoMhlmlvlK
2BwkCfGuGsD6oNMEXxK6lYCCed4sK/NP2N6mQeO2QCOaLNEAOS27aVqWYbhKTNIPyrl97S0C7gQ1
qrdNJ9Y+tb6kni4bxUPr7mjLD2Y6wHe//326tB+2nm2qigxMIFSZqO3f+TKmKFEy3a4P85UXU71u
KjcwqY7roSNHumvQXF5pmKM2eIN4gyOXrBb7IrWeFJFfWfm0noOByaQf2seqt8S6OIckH5kfTf7g
JWhGa817j1y39Go00yZtlGVG0XDS9j7uAgLqxqHBdkCvKWcpO5t5E0DFnnJTlthECW2bFC8FObNv
BevfX/2H0J7bwOCVdVvTLPvk0/WWrWWJVdWHpt7KYAOgCl6NmOhOkdMzQ30/DlTF4PRh9Ru6bJ5m
el4oJ1Get8UhsY9zOo/rGZFF3SlnFr/4FhTasiZbts0GEDqZywkI51m5ruoDIbFNZiKwiyufA4TF
9IL2lnYhKXhKvjcKDSLZ9vfJ/LbHGVg1hKpz4FmqbZ6c4GYC3BJKE/4hozvgpKVjp/nsW0d9OmTd
8+9jzefFP3vuZKx5tr9s8cioZLvv5PqQT6Vbovxm2q+S/NbGbsB66pJkYwdnXk+cgnj2PKYl5r3O
5CrWycSKUFEaQ+3qQ1S7ud26KjGedfAy/Ml2M4IgktnN8vf3/J6inQw6T8SXF00MrfU5QeqDhW+t
TErsesHW7vZW9DZsgvEtrODDkJSGhjT7XXfbgvKWfBT1NXoNCkqP2j5GJgFZSsBVzZtNUCHqGcvf
H/Pb4v73Ke2TEyQUSi5Kr60PPmwCAuNEdhrlqUEK7fdxlG/32MlAJ/eYZBtqq84btpQuuxYb6d53
itrh7szmmE2SCSpNJNgkxwDosAHH0rBYqtWqVwu3j1/4VHoNjAZsKGdiMQoJmh00evoQf3/SbyfL
yYMq/343oYrQkyW+W6a5qakvoyephyXTvk76mZHET8e3JWvc66TB7L15zr4sEbtmvxu9Wh8SOn6m
kbymhG/WL7o2m3Muv/adVN/7KIAUXrwS7A/2hmLTuxudKUB8P3sshbP0P49yEmcPel/Vmq3VB51A
2B7XBLOrRKOmuy4LDOWgSBmQ+jnkRXvmQDC/nQjz0ELTKBBZAAPa/EG+zIKXGr6npqI+2I38EIjL
rh6dATMAAwKCYd00fn1pE2lPGQyjDCGLvl9KplhiWGGUC5VjspjvGnBJmETlWynf66nuRqa6VINo
HU9vUdpcK/UEa+Kx02FLyaXmlFJ0aBPWHiltO6puPd0nMp1upe92wbSaFDgUHcZHFdgQVBc/puI2
LCJqpoo5XFhNtjaLkJrko2/goiI9Nj0F+e3gBfQMOQLNVd9P3MKfVp08LEVVLStEEIYud0ZMcTv4
OL58bcqt22v7JKcsr3RgbeT+lFzkCqEricSAjpWgJtIfaaqwLXegO0Qbb39f7D8vwS+Tf3I0Zqbn
54YYuEfNYyjt4TGEijnT7Wz7dcBSyXqeV7/ZH3NEP0rz6s5DTfb3Z/h2BM3fXxM2wb2pk+ydnAyN
naSampf1QRhEUrFrpmsNSOTsQvt+DfwdyCKjFIqqa38h3S8LrVDVNivna0CSXnRcHer7oh2cdrTo
d0aFpar/hvB2dXaf/7jCbaI0tpit23+rD18GrkwrCJLRrGbIqwZElaujTLhVdVsZuGJCdU+js9/s
9l5/IA1sJGKq5M3TUCYI7+R2n9gDq7Y9E9d8u/Upy7DjQa8NnfnXT25ipVFlq9NEdfDsfWjL2A0f
hL6zJ/ibGkBmdGa4vz/vn5v/73hgsVSADZnA7d99rtfC68pQrg4zktBY9E962crrkNFlKxklbbN0
ABXNZhxeBnSdQR5947pKYaya+mqIjnJf3olsWou0PMb+e1PGboIGaTJCP8FrE+iD7qh1ohznwkAN
u68vazSDFaEvqKbBbJDcWr9NQIIuAz915n1uqNCpgHrkMl/1NV1wRn8XoTlURPgi6+iwYNmsrOr8
Q0/NFTG2nUF3S0I35qwwzpahvi8TPgioLjU/07ZZov9OkKF1SR9nVXXocactWQR2vgVZblNErnxp
xd1/Ntf9dtnN34Svr5BTm0TSJ9d/bdfmaFpZdbDq27KZTQZQTalql2zjLvPCM0vgxxVngP1a5Csa
y+vfF7T9Thr0MK0OaYwx6a4tjz7H/bT1m6tGPXOj/ZDc8WqmblCptA3zW9ietGFWjFpRIZZEIxaE
3XaCxKFfdUW1jwQiVZBZfXNvmgctwj3Io3wG0yKPnLKw1jEf2dLxXOUjk1ughMQhIdnXovDxKqD4
pXTk4L2bYkAUYX4C4yds66ffD0bx04IA8ADgFxaF17+8ii/nRk7abQxJUB3kgVwzvkwCeQlAFHRP
VFip5wAb7du6dxtQa3nV0M0xZv4SfNOuoE1HUKUG6hnb359K+ZamsGYECbNiCHIG+fQYTYy2kc3U
LA+Wva9bHBWI1xTrJjf3lOkMaOoEMNoSrKCTdvKwG+2V4q3IFyupWNSNv4whoSX6PjoXSPz0YBxm
ugVOJAuhqycXCcA1lbcxLg9JgyZtb6G+fDA8tBqo1+hlQP5dLCkXXVLLscdtHbSLYmJnZRcqF7Ta
0HZpK6uC64DeG7hvPnyw36fuh9tWVeZQT57BBlXX5w/+5YMqVZqlourKg0y5IzONO9scn+JmdMrh
4GlYEE6YQLSmE9n+RX0TixpEKcE+qu+vtED/fz3NvPc5AgzV/BuYfXkaW4StYsc+HxKP9xz1u2wW
CX6WqDdG6UGVwUtXc51V/+xVHJSCYOE1tKy0Z3aq+OFYUGYAw+bQ03X9ND0jyA7KJKKYZdO8WnXL
lNqmCNbx6K9YRaL9NIJ2WSQNorQfmkLGiDrBIDajbTkTkjSTKbkGGP/v3+qHk5GHIh0G8rKp4J/c
jq0XNPbkUShicnpLXbb9c2At55pQeTYC+nEsapRA+Rq/nLJ/Ok0SiSLrxUHXbhM7nD8CIlZafT/k
/pmP/uNcfxnq5AgONdVXiKyLA6hWQMTDHq3sfRc8mYA3gfZ//rR/kylIX5qu2jL//nfBE4jFnWYU
NfuQonKlXkapvAZUN/zSDakyKO2zJenrSEEfCbGCNNhn4imMItf0BC0Wu9GjcxLE6vdv+20SeCoD
vgfQrmWz9ufv8WXhd4paUZTKSHY8mi8KVIjGtzmeV9NxMSm+c/Yy0r994ZMRT6ZdTavYzuu0PnRK
9dHAZbQ8xakiyW2n+5wYMG+b1ZDB+QRdCyJtJXnPVON3eStvvQgajfbq6WjC5IcaxN+QGzeNddeH
LoORhUkHT8k5bBpvcbKehhfJtO7icSUhqG90jkLwGEqbucQ3Ku+h/+p1/SKN1GXOdqfG1er9H2my
DkNdurEIb2vzTkBSiPKamsEf0u5Qae6S0ekreSHT3jz57wFJt8jK9e9fRfuWCDBJJvvNNC3bIEI8
+SyxHER5WirVIfFnVD9+KLb+BdYWVUmVBPzVUQlLm0VP1ywyjWIZWq7VOEW0lOFVJE6SOhlIPcpT
d+YBVVAIYfKF5R4oSgW0zSBLQdEbStsxzxb6zQTrGwHFXtsadFBxfUdnsvu/uOA/8e7J65x88yzM
4r5MeB06ZN7Cvb1RXA9dEu3Q099NWLGEvkJJd1t+qpv2Vv6EAEST4mv/gYof3kCL+kO5r988BelZ
glxIBIua7hNadKpZG1B58+56CiD35Q2MUfNzHzqdWCGsWfVnXuTHz6Ibmq2aRFJg5f/uFs+XwzLp
24qEeetB15V5Bt9ehfA9fl8A30GIeca+jHRygRdSYnZZNVQHM70eqPNVhrSoRLqWqssa/j6KCPml
AiFJ7s9wQ/8i/d++1ZeRlX/fUTF8FmXLO6KcqJt/I4WxXCGJTnNztzS9bulJeE0XHtvtHCL602lE
7G0rtilUooOT+YXp48P4m1gnwzWXDWh2EF7H5DAMGWVn3vTHwQzgbGEYQqjGyYE8BZkYtYkX9cYZ
N0+YzUheE6BBBfHVM6HiT6cepSPDJMGcr4DTWVUKYahhUB+Cdh2Hh0w9EuyH2qt5LiY158c+/X62
phMjE/SD0p+8VtBLQT8mMQhvLu+a4DWsm1WiG9eT/qKFJNzlZYc7dJQfC+plZW+uIFSFxBcljG99
epvwAIoh/YDpRzbM6/g4c356AKJ8NC/K5C2H8BibdL6R+A167CR+tKco7FpSuQRsUq1V/pHHKK6W
5TK4S40lxAjhUeNNCvDUzklwFShII3T1TfKUx8lHbMgKL2gDhCjmmhTS0hifmQoLzV5cZH2xHOzb
InJjlU7m1lgFmGxaN6aFBwVVxmaO+YfesemHUuEJlEi2VgFi0LW+zAV/wcf0yVerMwfB90CN/fl1
lk8S1LIOsli0Nhk8uh7VMQeRCmM6/cPgypAqXIPrVSBTHfPFfuYGUgcyIutWnjN5P76W8CZIyviq
yFdnzo0ZJ/3+9bnKZ36qZsvzn3+5z5tB1jXC3IpM7iLHp13bWYHuzoXKCKmrEAbIrCgaFauZWgQR
8ffhf1zllKD+Z/STtecFk91WGaTVTLuNIRRkmERBymRP/X+GYm3rJDc6gBkFjX9fNIWg5mcm6XrT
rEdsia2VaiErwn145p0AQb7PKeOoxL8kn1D4T4byJdLeZkiqg1orrpV0zkQSpzePEeq6OrJMHMhe
My1FW84UDPCRdT/dh7KHdJTxBg4bBEAlXM9ZSavodNCG8q4rA5camjEdYoT1gFP+/h14S/MPTJt2
zm2HIaYXsQJnIf1aBIQn3Hu03arRn44ukYxmmFHfGWzomdShk3oilzJ1K8noj7A1Nvz8ukJGTyal
t4BhaU+NUDtXO9hNcwVXwkxK1u7NPtgGPg2ZvbnNbdntRbWfeZbpqL4b0bhLfZa16FY++YVFnu/F
FHoxo+iejGLHD3UymDhmUN+aIt0ocIAjiBedZdCxRAejf6zgzIwQuPyG9oIEoywFE+zBXHW5tZWL
6EILUSOihdiiy45SlK1Lu8ikQgzmDY1vWVH4bkaSUurJqYKCk/0ayPcD4UJu0jHck2TXx6nVLmaI
W+3umrl+HV5P0QPshASebxBSFsVGtik/Z2RDju1bEdGiZyWbkARDp0/EHJaFoKVTjFfWsA6lcB0I
mtNieWHJ75JxN+d7k9/tuqZaiwINMFrr1VX/aLVI1IQS7azVRQrHBhoKSMlfSmEj9Y6e4UNFn8JA
vasbVpPxlOYG5oBMRo9JZwWIT5DSGN1CVmn8kDl2m6Zzo47YO18XkwaDLSDFQ41AuQEmSM3iYHaH
Lm+3oX9Z+E8qW2yqMQCBZxaqyH35JtApXuSgNh2mvuk6VsK1ontull+2JZaUuXHV0C9FLVqUHVSN
a926xYSmqXLUi/xNm9gLWYEK1eTLvjeXmbkVrbZSoP1Zs/QXj8GQuhJu7Bu9QmU6tlw9uf39EFHn
u/DkDPtnv51Ei2WoeqpW5WBj4jmok4vEQMzIw+2w3pTWfcen78gRglrQUIkhtdxDBHPq4U6vX+cC
cYj5U7ailrRQonUJrAm4RtYwUYaA7whPGoWFBjA0Gj/18raMvJkx9fsr/HQ9wGe0BQAf54l+Clc1
hW8PSqqUh1EztkpXboxGP0gRVUv7qM4NbVZ8FEbmdqm/ofKF7SjNWrCDBbxjCx11HyA8TmnlVm33
zKP9cEPowqamDtkSNsspNBT7aS/SXi4PflRsiw5/IdiwhpQuy96ikZAG9ozHnbDZgfk4I7x+H7h6
/Pb7Y/wtpH/7yF8e4yQgioScVVM4lgepBX20PSwry56efl2juCSXu5l+5reWo0YWxuB4qcratrSf
S06mREJOJEGFCWXrhs0qy9vGOjQSfG5/WwsCg7Z1TFW61W3lYg5D9Aq5RI6xuc7c1aHb45M3AL01
3sr2r4W3TwvZHb3YyaCAQPeQTKqcZOT5sJy5h1TMwM9ooBzwl6UiV5tA4kN3A+gixsLxZcSVoxe1
3Xs0e6h16NS54lYoR8SjWECrpl0aCpo+OhoczthwO3p1BftIpOrVmPWOGr9JsvVK820HScXiE5Tn
GRU/RLuEz+SShgqBkJz/3/uyNGqYY6IqDybnDh0pkGRdW6kcqPJrs1SWJfeMNmKPQc+q+dG3T5nP
stCSjQ+ZR/TZ1h/ffL0/F698w3UBHRRB8UVhRcqWcZLnMEtd03gpyyA8BoG+LC28pGBQNqBLmUza
Gin3UzW4TRFczOVA4aMghsJXDY1HY6airFolTHsIKW4xwU38fZl+J8D9fT5VMyFizYWIE5iyL8cs
bkqej7gdGpZMnKdyGg597UgPgp7UqqMx2d97FpxgG41Mtyrx44jeYCv8/ig/5J7M1P8+yWl9wi7a
uFRVnsQwdtp0kPrr0T+eP7n+zvjpxgTkoxJiwaeC6/bvQjEKr50ar+eLNEtNW5jNAs9CQRMp+llz
l8nCfvUTB1hbqygWzo7iAwRNR0MiXV8awrWwgPE3XMZ26CBtEiUr9FqwJ/a49mn2AGVCswpZtMyR
KpKBiwgHetzP+AtgAeT2Kcexo+KqnCyR20D0xMiX4pGLBvdBWewa4ZoFfN4lAVWJywE9MCiLWu5U
L1Oi2t6lQ6951eCQPCoSTXu7CQQEY+XOLeiQ95d1d8XvK+E2udNzN2RLzBb4J4mWDcRdiN+IQQs3
uB7wSpS30QP+61tgkgpTGn6AY+az5cYoUCZblmQk9KZobJol6hBdhJGMY3duji8EY/PIWOYgwccl
T42imXt7UxLZzqHM7rcbX11UdO7SHMGOv0/tdWc6iGbS71Rw4KB9xo0LMB9QNb/UwrUXOioiqQG0
Y1SBF5aFdvyqLTYIX1GT1wDRDjR0q8MackyAnzI6Nsil5avQXs1SfMW5i+QnWo+uzTxIZW5fAMD8
d6UkTZpPsWClmLQ8t2s1WaE7ZQcciMsAdStrYWkLtmYOnxqfNVQ/UCAIXf5I8Eet0+tOAFu5W2lM
XUHPjlNhsCktA1qxu2WIcHMORQniHgy7ZZ85/O9q4DBQETg2Rp3qErUbjuSynmX2ELJNfcx7sfLF
xgV7t6WdASsuYwxaUaDq3aJwhn6lYnyorKDh+3ygh0RcxRqCULuwQV9sY0P82ZX6dsLsiRMb4V/2
Ni9QXlTDVtIdCZ5D6BqNi9CZ+eDFl5myLsmuEI2YlgGgKWntcjhydAXHjM6RfgHPHgGp+ffP+Piq
C6KRQnNUdVFkS/0ZjQHrVYK4Pzrq5KqD09MIIDlT6wSdE99Vyna8972VIZa2v+FOoUM5Gc4dKzOm
crrf6dqCOggKYqinJQe2uxRUSk7pY1wOOK+PROY4ulfShWOJiwJ3Qd+RkL65STcls+VgEMvuKeQF
VEmDnkyxS+N97G/9gcLAxioutc7tUc4ibwesSzaKvUUUsCCax88I1YTIAU9Q7r17/7JxASFjasxA
l43TYa5Qrm2x8jVMa9aN6SL+Tq7MUn/UxnffuDLvfz9SvzfgcLrDMNSo/Mw55OlZ14yDGRheWR4K
+5V0f27MLE00wKNqRfPlTIWQcKcaxm1eN+7INfT7+HPi+G3qLdgXMmPLijkf+V+S9T7wEr3Sk3Lm
Vw2IcwfqliZ6Rb7TrOffR/re/zWD+5qh0VMNbgl7+t+h5HTUehGnxaF7QzEOtdNxPRowK5dUl/I5
iHfS+/zajFGn5oBe8p9qXOX6VTpcNOk27nf09Hk1TlQKF2C2Znug78ACJwCvslvJ21rBo2muJWnd
xDft2a7Un1Lwr49/Er0EcSs3Q5bRKfWgP9lP6QDh6MpEIw/lngeS1+YDnX+5XVWRc67v+VvvNZRJ
cn7Voot3Pu7ECSg5iVSXJ6kvDg7pED6PkHipvKX2khCECRznlm8XZxUSjvp5qPcVWt44GGHIKm1M
JGM+FVTNra1Pf0KON811e91ANI7XKH+jeYMkSa5uIvlMBqL8EObzuDP+p9k88zfm/qQqY9KSMdKQ
gZUPhw7NUiF1Z5XAV+LWnip6I+gaUsfMGca3Br60XaLRimSg6PJl6EV0u66KGbwaoHvXg6thZYxF
bH6u+vrT4gTrNoVCRwPXiHnydTMvrazMVvi6qavJV4V846MYNTih7Y7JXkOvyVjVPtkw3LG9Fd8p
gpNk0VI26JecJ0YGMAF3bVXSTkLiZGHEh+4QCiG0MwXrFjWa8FZgdn5JzhsqS6PC3ez3/SVmZOtk
K5sGJTQDJrYpAMD+3V9VkQB7TOyvSn2X6YE2Dyq1pZbWbW/0VllwGZX9JfDyGEyA2VeT+iTO0myV
eZBvD0FfhE34piq0zP/7EFpgh5ppd7RCVgsFAxBvOzUus2O0qLdQ4++0T93CHGwjxku72FT1Lg4u
6upITZ2OnjF96PStX6wK/Mc9zJOd8cOj75sOgHE92IcQLTdMcodNHhM8bWLbRR1Iny6V/lpvNhE6
wOW1ltzAxei8dZs8TvFlY3D3OYq4youPQLpOgsvccMLuTZcvi+cgWpnybVFAL8Ld8iHkS5fHUQNy
vh6KDZtL9XeecpU2D154Jf9JrV0fPIXlzkblPt/A99BImLCGt5wqWAtAaUQYaPi+bW6aaWdBoBbL
QLia6jYJdoQO/kaIcnYUUevrsHFsZZObru2yVeVo39cvdCVk5Wz3baB6g/ZosYyRsLKXGi5DxFZc
XtO+i7Zly7JyvUdDf8nbm1g9Zu21hcsgpmEpVVMW42LsVo3lVp2D0Vhvbad6FTYbL12VxrZIdrjI
aK9K7kYs3JrAY9eNa0/bRCxXlJOSreKtU/2hguKOoEC9ooWiF46hYVKzUdoLrzk0/TVIEdLKhX9H
EwPNhSGu2cFFbr2U+gZKj9eAlC0Rs5kyN1PvdbFtoFcYJPPA5m6n77vkIce/F5U3YDm0IgyUULfx
W+7ENeoWDjdRR+6Xz2NkH2CeXnHRmDfA/7HiDv62b/fZFfGu8Zoc6Zx0REmUajAgjbPTbZVdjtYd
N1oWratxXSm7vLrTo72IHyr9Ljcv7OjMNSro/zmz8k/SSHpUJVuSh+JQf6KBiu6i/FC9R8/1A4UK
uvzy4IrOpeo+e06erYcAOwHSioexxN6guTEumicU5oL7amvuBCbZOCLC/naip5zQ/EH5IP+RP4q7
5q65Ny7qfVdsqLtGYlG/NMHCR+aPPhFrwWJejAMSWovhPUB1/E/zHjxLODmTyzOc/Cd57t4TNiFE
luvscXgt7pN7+VNcImjwPjwZCAhc+GhgQWAahmVf38jRFgMKlNisB+mRww5QIy5g+i7zPfrhNCdY
hKs6BY7ZztqH5TRDRkgBIJRRfgY04SEUix4tKCM9kxfGlfXSvVVvKdQ+wqpmQTAJzSBAhYmuQECO
x+QKJwtsKvzbZjvc1+R66A6Gi8lbRM/iDR3x6+K6Pqq78APRAVqChtl2PXmrb9tD95gfoyfrU8Yp
HS19RMivvasmX7QX2kt2CdQxXPufJknUG7eLfJs/Dm/0LBqfzDYS7pRu5m7z5/EPh5agpcralqiL
Ipn2JmjwhdCFYCas678m2z6BJPIfnzyZ9Cbe4ge0hP3PsEHyDI+C8Mn8SN9CxJtQxOI16fWZoDZB
CFiYH/FbtAufOYBHCJGArvx6rx6915QUluYDgdtoc8jfewXvjtm2ie2jPjSH7ijjsIId93X9zs/E
I7d8lu/7+/S9uw2I3HFhARfyIHLs2PxcOxPTgtodUgRYNOWu+ae+I/mrPrRLNJ0u2k/xBiOzHRfm
s/HaHKOP8JX8THtpP8s/wTMpt/GRghDfUgQP/0A/JnOSHlmryRvCBDQJQIy2dxO6fYj4zfPZoHGm
LrM3/ZmvOlf1DyqRLAO+tNBIrqPD9Fw+Rh/txcBinNEwpCcrZ8LV0FqCuxPtl5viQEoTPs/B3UOD
zzrx+yzBz1RMaC92C5KbgXJeuCQnTZ+HK4x5Xux7FhKccvpfZ8EEYFZKIHMWn99Gb8qHRaRmXBFo
UH+a3trHDj9VToyP/iLeI36Iq7l39B91sZACzKKlm2advSTHfDesoktpm6+GY3albpPL9k91PT2G
RwlZ4kN+yxIBE4h31p8Mg2N6s48gmbejK7neTZexJyU+3xxwLTkIinuWV/Guvhav/rF5HPF4e29e
dRnbyUV/9P152+hPAatwD5EqeR8fWLs12mQIvLIPpzvjxXxDLp//Ch2cp+Z16s8a2xR2K2v1fuDZ
Yd7Hy+KZC4vjIHlObvrj9Hd7TFS+YCsjCAfcEc4GAzy8eTc77Q7XkPGwaEONf7jJH+NH8RS8Ze8V
q+hT9V16Hxie6dXfKWoBMbxiTnPLiMzuvK0+gUyjJ/mjfelZKS+VmBcJwqQaVReS7ALl+mWzVf6o
T/6f7Ka+UjD/e6VTa6IrFfwmujOpwwA8ruPAad+ix+JVf0wvq00MzROxYfYR4qzB4pqTjzmN/YX5
FN/2e942phKF6NMz+Z/2DvNSfSmfhttec4z3EknI5wQ1XenWeu82CRq7/kWxUS/Ep/yGKLb2rrwX
s8UH2gs0cSvYL1izEaWPbBHyoAb1W8zZ3QG9KZSw9wbqt9A/8AlS55sYwkdxWx2C2+GTvFJ9kT5o
FgjkRYVkZ7QQJgjSwgJj+ADLUe6lI79PXuOP6lXs2zc4r7jkolbDyMoT7p4xq4+v8w4CRFn83kBZ
MXeojqv/Rdh57UiOJsn6iQhQi1vqUKn1DRGpqLXm0+/HWuBgtmbONNBIdDeysiLJX7ibmZsZdvQE
MrRqDoqS6mriamY3p0QKsvY1UdzokIFPsunGEfG1nZE0hYxFAYp0VaxrVVelsuCzoCaL3IFhjPfl
U2gYafKt7jGRvXz2TNWNMuomck/Py3Szb+SX+KW/iiyVZ8jqkeP4cX6RvtDasklZpONHy4XwnJ6q
b4gezkwOAbSBg+rkOHejxAM/t2zpbHwuvWN8EuWTYa5I8IgEImqzbxC3qWBznD5CmNb4Djn56FbM
jZC6t7kbaAxxxwwctLYkOfRWKV5Wr9E7uAk1FP+wcvQZVbnNr1aOrgnjhR0X09c9eiMqQoc3UHQY
49jj+44a47m6m9Y4DGLzlhGlV5h4EqmaQmbt7xrNzvwUQ2Z+ro/A9VjoCe8ov9aHnHOXOE9eCr8n
PoTYbEFZr3ZMfAmRqNyqWLJhz4jLDV9HIqCbniA1Kq897Oale8iu+MqxEBvCVIEnmUbmCX6PT6RU
fwDEdz9tYi/P8yeeak94Ht4gwwi6K0IpBsQtTOnIE8thQu2Mw7p7SN+HFkyEyXUYOFaaKyQO6zR9
R1MMvB9/Vffxm8lNMjjCb6d8lJuvdu4ouNJ04VbVGc6KxTMT1PzS75rBYRUd6EzmhdwLEoKxsCaM
YwW9AiDD8YbGejrmd1bl4R0B2GCMbp/5Nc8ptSvLSeC8NtwMnOpms5ztBVe/lMOycpVrnQQC2NN1
etiuzZUfaX3QGbNx2F4gLyaU2IdK8iuiKSKS4/3pTT9NRkHNOW+oPjO75HxxXWF9yAPgIZWP4o1Z
wEVyx+xH0XW9Grfqpd0QiO2XkHrllLGoQa7dO1UPRki7F1ICsWwLn7Qa1qt1in4NPO6uWABwZnVf
+maLYKvI5mZsa50NAA7M7jd9yI/La/+BhcLMeM81fS1fjbN+SX7Gz+xQv1ixFWaXjRyo/SIXqHzI
ZqG/4axHhYsQz8YyWfvZryxsyKygemGTt2/rbX02/RLls2mP2gFPjelj0W2eQvQ2Pq6vTexY+x8a
77j4h+ftIr8JV5at9rESqEQd9V48bq+0Tz46+Vf93bgwq0RKEJP2/CO+Cc/Jbf9jnq17lZkVPwaB
xRia8m5hl+3elLTKmEJiPxg9ly+stibkLyoHh9msOYffsEXRLgi0Rq14Tk27b1y4y/3m/sRFBCxK
+kGvf6qehXNyUV+nIDvudth1WNxLF16ocm2BH3b3JEd7hhcm1PGf0LE//eK/9ZP0smhxLH3XJf/f
fnJSmmnTp7RB7uampYu5RZG4cuFSj5Uh7x3Hb9rJG0u7GtJDvGBXA11wEHC/qD1188zNwbRroC2q
bDqzQvYU9bCOLkpTmsqEHoukYsSdjsH+xSmMPEjKPioNypbG14FycP9luWD4stkZ+DznMiYglcN1
FnHU5l6JmUNJhegBB6Tc5970Wn1Wr9Zzce1uapG+3xWfmtbH8pYMhS4PLP0uE162JBySo16HncYM
6m2Og/GM0M0H35UqD6uv8nvs3Q20Nwn60sEbBJOPTKK3cqTBXzFG5ugh1JwJ88XjAMsWYFvcdUlr
GvHBbb1ScmLR/geIAa+B/9TlIJsXFYaU8EfZUbJ/wQujPI1auWib+7ZxpP4oRZem8E04AYFQdCei
P39oLtPoroadZ6FlBAoG50Ty9najuOnsYT1XvG/AQKljFY4V4gNiGd7A3UXoAk1yeogsPjuCqmD6
A19jrdEQkHpavqaR2CLyoo8U68JjXrrIMTSoHc5M9soDN/exI/cYpVgD2O7qM6/K68XQQj/vi5W3
yTSqIcunij0+cTccc5IMBs/6irj7EbErTvqLo0wv2so34ciNEdbUhBx8DD2tCBG8bcG5OFBx5FmC
uQrl/FJQJA6sSkSQ3L6BZh2A49LWb/SAYmyC77WcEkFLcQCoQC+WY6qc+E3j1bEHmSKpARNVQASC
epnU20YJ1f52JRW88y2DuScn22BHd7tHygwKpvioEO+O2UjtUF6VSEeQX2IqgHlM7Haofd7o9AzK
6h+pd1fLKWLsKKiKA3X0K7x48UQgywQ7Yep3I4A7Mh9g3kfJ4QV0fKIOPQZu7gld12NBpt8LW6m+
FRWA+ee1OIyLl58SXI0qblHHYgSAmeDCz6Vwjs5mezW02wWXAcHZXzTUE3VK6SoU+p2rE3dBbi6o
2eohN+Kktd7GjiLY0Vp3wcePHPY7+V762r2rl0fplRIYjoZGQdwOGS77Af5/HRbdvNIjWwLLdm6d
2dNUN+YQiE1fVkKBSIpXAaNpy7Fyd95HXTAS8/Px1Oa3FuRO7Q/QUFA8o5tpf44u2eG8wy1dJoQY
n73WqUqHB8jhsF5nri0anKePXveniFQBh26c0RokfshBV6/8rf2sx/qPfECk+3YjufMaUjvTBmP2
j5hoTFhFnlX7qMKM2N+aE+E4avaQRjgQHufUjawD4e8CW984FiaoRerjklNMxePKZdYm75HZg2ur
vpUPwS7d2+chl03Cu92izqZg7Eamg2mXjKcI9RRjmvl6W7anJcGIkhrM7M0jc3Jhk7V+mjbc1dhy
5gS2NSwhXF9l/KLfMDRMUzIUU7p0fkUJm/HkdcBJo6HMMay3Sl6obmonwqxMzqjzBoXRUCq3QQgr
M0Lz/ikkZ+YJZOEViw6tvmbxbzMSB8kYwyjkDLBxaGaPSO7hOZ9zTIx3M+6p8SNOuHH8ikopmNYE
ufjGLInuaAy+K6glcjHIs+xs1hQJhuQu6q9K0zZ1j/N0EZXNR3OP8llFVVF480KpOhX75Jis3zam
nVvSS9GaMHImMRVVHFFVCX7Pgxwh6DSLYAD2H6Mdq1Z41XqItHDWeYWj8mZtC6osJ5k+DURZFv29
sd33FKDpCAdKBqpUq2doCyNevscBN24Z+KXyc8xIxGNfuc1dd1uWL4w2JQyKWiVyJ1rl3sSQuUeJ
eo/8VQX24FkwntWJd3lLLdGkRcCbkJoZZynpZG7BDFWdZI8cxrcFR3sJZWst6Ezb27YP+2kJVFEC
I4k5cprsThSHD/QX0MiTYxqT00bFU58NYdne6HV/whgomAkxKnv8ktPArF77fPFW8NRRIY5xQHeW
uOvaeBK+u/25oNRV6+SUa8BCxpQ8ZJgcwzvijaxyHlKV9KFmuGkf5lSQT+zpLPHmCmcnlyUE2E8L
V2BqfdPVlGjNp15EHp6evBxAm1I6VPhlbU9CMXvSmh5H45RTiSL+VXD+1y0qHZRHOGYK5n3aDuHW
K66qVyFqX2fQKbjV9FiXhAqE/AsU1u0GQdvvN7iahuP6NMAsbKC72fJQYxiaigwuZMnqzGXmynDc
Wk+CJ5kUW9d5VVk9MGxFIYH6rxFCvXospVuZKrtRq6e0xWi/o0uMn5iGBj7X15sRHnFV4H1wiYyY
S2wQ1aD5S2rwCcZGLPbrwCRPW97raurPtLScr5Zx1bXeK4qPoh7dkkuo366TMSCXg3COz0y1A34W
QYvv2obwTizMz0qZfWntWZ3rKZ7GUMCFr9AVBkUMO4GPVnZkPNo8TAn8CYWmThmfGeeMzFc0iwnt
1sb8+K45TJUNdrw87moqIb5f6uRDUjkuN6BV3qoVm08CEseV4oHjxkOju4ustxiHwv5+/yEyY0CS
Utzkw0S06f0mUoaPxIsykVIYIIZDKMUMgRCS2iXaXdcA/pR5sDKDjzobG2MT72LCNfLV3dVzMkfZ
FhmuML4a2KbuCz3u1TBeZbdlsxfvA+MwFjIEjAFPuxnr0Mo+CGnWPIkq0d/qjZEv4ViZfrLeY0/I
TsXYdPcJXCv6SkM/DGgS9vkwPGPRU6DYQpeZi94+7axFuE4GGm1iZMhBmiCR5AiXO18yufq9JBQT
V3wT72ascmSbVobyuvwq3+VH8TunKEEE0GC066hPuLbxTXTsDdFJbzpdjWqnx8JftEsdP0DKi+dM
CTLTVUtoewoPu0CvgQsaSmGMeSi3Xe2+Q2XhxpPH0hxzfxKDAgc38dCvp9k6ZJbT5eDkXAv2dMHP
rFo4z7B7cymMRvqk3AEXpPvLkSQ+F4ACxMI4rPCJJUqQnOAZrHYyXUynutL6IhIGI89ahAKeHHsa
eJLgMcFEpoiMl5XgJ2AfJW63To+QgjPrEJHDQUN8s13r9A+1UDrluymj9kC6S4VhP9PTmBxBi9/g
0p1660bxgjDGnkqErL4FmY1Un/J5dmE0kH5NKlzBTmGIZKjf0LYUdGr6FaxqvCQ5IIHDytS/q5v8
rT1XnwOlDwM6tBofCZvJTgpo/eOihXud5QvTsRa9rvRJ+sE2E+x20iA+kADb0hgsKQ2zv03PK3RC
1WG5rupOvG86LnbOM979bs/mSDTWKGoTfKe8uPCnxkEEDa6zkrKA+QHxHeSZRDYtYPrGKCvkpAaZ
8WHEB50IgM/83fjVZXAd4164gkTcSRtDXW4970R2l+wQkv42P8kAfLr9v62+kB8YJ5QWMHOAD3ui
ouC1WogPcaZA0IwI1s0nHFYcRr9YKnwDTVkBMBjMmDGzoD9WGHCcSn6z3oc1uaEzL59oyxhhaAww
tfhSmawMRut9A6JMhfB9xBnWoojTw/VNvgUQGxhmLwNWGP6NSxUMs9uawTgH1S5cprxDOBWMz/WH
9YnUlkWOaS3QjfBqvuxmrDv6XqqMYeBkyZFq152bAJKD5sZB+qQOwcL9nex8Tso7MdyadBZQv44Q
DEcjLRb3GPxnSUTQfogLZE0ZlccG0QkNHD2BeIAI9B9XxQ8DiGdEw8/qR35iKz96GK2nSr7EGIYo
rnHkG4FUtsfqCSRqAS9Dlon0m9q3CHvw6pbjxZZnWrVdt7PObqRxH7hkYRG3gjiMWo3/s5c1KBOB
WgriJLz0s/oZnttvgYIPjxsqumxfAaawt8nEUZETUdeuxhIBxe5cjif9eVA4bTAJdBY4O65Hze9L
l8Q7WlCYCdDzBTtL1M785y8rlvZDWH2FgdbVg0LpgEsg4cAt8ZW67lYjqzN8leSIfDMXV7LpURBx
xLBTPsUPCJYUEqnjW5UnMCnQpfqR09MgZcDkxDJeOLg2sM6vhbnczJFYi8SOQDKs0FEea549zh7O
8EOitp2cXcNFn4xDWQuQCDCHjN3lDYB48J1kI0AGVoI3aH7JD96dqndpmAAiZOwIqPoYf7eply1o
36hKHORCTKYltTNwJ7J9O69RnL1RQpcuEaxOoSN+iIHBCM2XfFG+CTvgGYLFT+9cJeLN9phfjZ54
ETsZ9i2tmOFKK/lH87eMXvwihAt+2HgyA3v80kTUQB7IZr+TD7AWdgJH9wJWDxwnY4zswCrMqVes
B+wDeoHkEgfwQmcCCcok/gOHPE3XjlEAXgEw1QdbUbqA4Rm0ulKAUBU2BmLSVMMiPoyv9IlkZiCx
G1Nf/BRfGUxIm7CVOQBdlHnKV/bNG2JGLUFM+M6IQaPxhL0NtMfhkmr3oT2/SUNZO4DSWO/8wn79
kp8AISjE1ZfuUfzJUcCADVH0SLCFcHgr06U91T4Mx/KdgTqIWCKtPzbCxB+YvepbvHJbYvBMLYJk
Kvnur2hFWU4s7PwlvWpP/WuyBlIcllog0XmTADx6y8igg5Mk7vyLt9B+hnJ6di4XtMkaloMxfptv
MvK0J2eanNFC8gDS4Oeio6dOwi2Q8jqLt4nCsXSZuaje6l/S5XgvIMi0/+ScATLv+TEf27tFGAyB
Iz8rZWIDI+wssTeYwc5GzC7Exr4nCp8CIYUHZsMwVuklZ/rUHa2KndBAFfJpPEa//ODu28gxgNw/
D1wLITWv5H3RyFdEU00kWAlv+cn6LL40VBd0tmi5AQFIU3mhrReviEkNFeaK0Vq/eYc87T55zqy3
jl/he3pqH2AzCKuDYaGXQ6PyWNyyiRIsnAcblrNAmPchE0Qn2AX8HOlnH8Kr5Js8cGLImHnhMqEj
MB2GM8n76nFu5UVzMPT2/MDnpWEZvqMX/qKXdecUndnrzvENVDdqO4e7IcNTloHa2h3U/XqIGpeY
ByoYMNJi8Uxm5DRXZEnXHnDwuB+CBZUaGhXM5Bkz0J0FJx28Mug/ZHuUj6YUQEWDn+xAF6UktwhS
9M0DABHvlUPqdx/wh9CEoGi3+8FiOVHlEVQ1Is72+EWoP4kORAOJZLbTuEiohtw9Sho0ZvNxVyUC
mo5iIbqQs8QhvQv69yOh+pVh5jxMXSCcGcp6x7oTVZvH9/LqkDMNlHoj2Un7a+yvsojB6jcWXGyg
DOovCrQEpNnVhAseQSotBulp/MZe9yM+pY86/VnisSzN6/ozXrEB590TmMZLW1zwYkIaky9kHT1T
xugyU6d55GW3HwAHC2HNg2Oqdqu5cRKmlBdAC3+afT6beWhwKQZ7U+0NmJf5QKYDSqfB94pYwpNy
ZVi93HEEcGDelQU7gLqtvg5v/VH8ZMY7HZykcDlj0HAi+xFMLwKa64N69iPLH56Lj+3ZgoqZKdnO
nAv1a/XVXzt62CFkqUIhInveZAf5P39vzeN+iz7YNfAD1LYlJxB2OX+uMskDGda/PMiFC6lz6m39
hkhXZXCJiL0lXH/WG/l9+FU2Bxy/QthEvjNJCt/mybrrf82b8pEqsfzm5Kb8y8DeC18pjsLiSiVY
zDsJviDVcGOr6s2rj2S1w8WdkGDgOa97ZZhqhEfsfUrJYvBzKxxETyVuwgrRe2iTN0Zuwg0sMC8T
qLjn4GSvnicSGxR/7QKlDsuE6p+7wG8z1wSKii5WHm5iWG+vVnGY0vu1f+UzUcZQpdF4NtArljOS
1ckNkXh197Ss1GV3WfWjy+eO2GDkwOJBMU5DeRyIS2iZPdzPfPKYkJV8V7j5YSfH6tYpfkl/DNqZ
nsCX+b2tmwgqC+Up/vnpw7LeRlykTfFYHrR4x+DL4TAwc0mWm3FIuBP6S6uek5Ark1p82EvakIfM
5+cxbR/csBLbpncX+qE65PhLaCTzQGfEwKCn8rAYkUtvcgeLpKf7ZT2NhI7VgczTzA9LEgzbo2Ed
hqdi82fEQDCSJNpaXhYdc9UvxqAjFBEYFSaDIo5oIxgPygd8XzaERly+jgkhAJNHxCepc40zgSiO
zspk6+rDvlP7QIcUso8cAyqAdCewIaKmshjkDE6FGKN99VJLPhD5/AjDJOl+3IODBokSxFFQmaeK
2NDSp5DWjpD09NMF7eB9lx92mbLmcnDNA/WaT0gTi4Z9Fph0LbQ0sT8kBxoIgJd6dGTpTIMygu/N
PjldeAQNOckRDrkLIjkf+btgnUc9iOJzUnv77MvMdR6kCkNZWCRQ44CFBdzLOiLeOBT3QcS9lqnv
RuFibbfQV6YZqqXP7T+1gAOHIv8H0aP+HybHDF2VDYmQA1lTzL8EtXlr4dFjiQjgFq+IjnXnc5eu
l+YJs7yeOpGDHG8XRuIYBevPpQSMEbSR19OOtU6K9wzVMZNh3LmYocnBLkEEXUbYvB5FGkRuF8XN
ZVrdcwtGhCtl8tNYPsIzIAHhmYqHgmV7GbWzUgOpMl75Ot6JQLlfE3T5obuuyNWgAK2vvn+KFVA2
0g9dbfgHMaLyH0ZFDNx7TAs9t2TIfx7Tv/AEeSaAxOXwBOIHtM0G7gF/DkQP5NsA8SHa4F4v7nac
9RlsRuGdjVQOO/GivaL7rD7Xb0rXkekgEARGFBYXbh4udOU6iDnRXapy8TV7/u8Mx9/6RV0CMhMV
QxZFjHwJ/Pnr9ZlZsVp5Wre3gNMz7e9D+VFexEtB7coldWuhh3hgmz7k3+1Z98u7LpiCJahvt5/5
YJ6QvrRIHJp/4F3+ElX+74cyNUVkKGaPmPhrHqYRMEfED6K51WJPeirUg0IzSJ+mBePo/8MD+CPD
/ptxY+oG7wfRJFRI22Wm//LmBrmRs1SSamwwubgceqgOhY7silyoN9pJnB1GYjEjtLgEz9kPZ5nR
cskCRhys/ByJ4dxjDY86wJYUB8q8UXeFF5OSckM0R8BqM9MwA4SNkOqRT8K4WtAWB+ihmuE/TrbS
g4S1iGPMfAVJYX1AzKigfUJJCA89exgl8FVpQlr5qg8EFQwOeaunRbdtfE9ew0584BAtMBLhm7Hf
lM9zdknWASWiR/nKWSq/6Gyw8lgrx60/tEgc94EKF2Fbl/oqEYQ5nI6L00kS+ZnlZ0y4CGApjs4I
DzGMk7MBJXaultCw+EwUVJYraUeNVAe+ZzlO3UlObqLpVVNY5DC5cxc7WE2hzPrN4rflRR4DIuqY
LZs0HzFCxc0I7fDTNaAlHqSB1DNq5MBt0GBs8VHUArACDi1luTeYz9ssb5EYwD2JwnHMzyltAHQP
ZTORA9lZ3W52eDbmXHYQqCipT3RRz/3NnArJz50b96FAgVihugQzMmVXibyCLMeFv+Jenv0OJxc5
zE3flLy89eg5E8bNqBi5zRSghgCcZ5oA6x0aqREt4U8t2v2rycQQuANdJfVZ6sh/bjVDRhjNXwRf
gBDCM3s4Ql9FnvI+E1Yp/sPq/U/OIQbnrsXaZb5QNv+iJytjnvUqEer7zXw2qdhTQNIehLZunjXp
XTfD0XgGHU1w494JDY0n9t/3z7+7xO3u7KYhyrKuK5io/nWAVAXvfDLE+t5swSCY2FtvdHwm2SD6
+jGn94J6u5mPxnIVqp9WGQNQsS69CPndUF3X9XuO/2HsQt/367/tZ6wiNBNXsX0i+P/u52ydRU1o
zPo+FQ8quSqN1nil8qQe66p2RiRue95QTVO9PhBlcJ7wjCtH0V05ZdspCWQwEsv6lLmUDY4A7CBr
xt9QjtcJAGQvAeozVafLNwq4LAklEjYtyYuIHcAu5d+h53xo2Iyxv3KSLzkNOwodVjfulrWK9ErK
H8ZY8CR6lmIcjgpRuDsa3bHLRvO+byHmRkh4RsJlSsaCG2Nnk0ptDjCS/mB9yhZlR6wf6nq7HQrE
sdY/GeGT+vEfHiL6A1njZLQUvv7fh5hP01DqS1nfY0ZiLeLDn5gSzaB3ogSGUI3NUwFtuGJwOxKN
wUi2W0/bpULPaxwiHadknBmge3aLSwbijwOwmCysF4EdE4nrpYNS3f+Abr6p03psOVMQ18MXA0UY
oJ85erRVOs0aAipg3T16o+Z6ypccYdep2b6oOqAU4bZlNRjZfQmsi2L8FsXVLL4EMEKsmmLUZxFj
ea343CgvKaC3JcqH6KU239aZYoGomSW+Ua1sd7AoGiKXd3DIkG8GcmAHzu5ifZfrt6p5FqAA5gs8
YaF+1sxBxkNgWCQGz9B3lhbKs+JjluBM802uFWe1pgMGi7TE54kJeHO2x1LBvfhZzQZgYwOUHd0y
lgKJGeE9PTGi9zxANUb1t7qX4BJn86lglkGdhpdc4bFCLjOdC6w5PfQ1c405OqY6Oe4ug5J+yNr3
MuYP5TRJhEfl+Vdaq67Mkux33kx8o5fjgzO+miiLYyhPOjdMPlu2KlDbiuFooawbrYOiF2GlMMOo
oWmD2pMW813eaHC4KiJ1xkgD3XOyPQ09Tg3mZ2mCBOB6D9IW7cXMeNMAxo2thkiP9psjyCT8bGMC
Z82TC8Yzx307RinsogANsySAanoewSyBM7YDvEcggKi2Ncg+20g1QZOZkdfy4S7PRpRlOTPx3L5R
dNQMwJyicoF5SOyJmLvs8AhpLOUcISsxsoMF86R1d2byntMYWOl67JB6a/Vbb5buewy3PuAEIAMA
LKWncKZroEZdciv1dbhWD2u7HYy88rddZEXu5TbcVDWdm3gzS9KlNBD/w+BoJVY8iKTgHEduGr1p
7xS0iCiiit4T1c8c6w+cQDArQWzw1MJIb5JCxygcuho+q1eCqkTVt6J76FDWRNCmjSgDuG3k4d4j
Q8bb8iga9NPSBBAiMn3/iFl8uVq/OLRXe4GSrhQSOnQWBrpgcJlBc4G5hDCUgj2XHbjla4qUfDxA
tHJFWPV7rT2Z0FCkNJj3NaxphokFpKzOLsCY3hhvJhg9TBa8Bnq0gmjB9LvWfy2GTAdL8HiiwnaT
RGAXBnGK86dOj0vzlsptmOVMoRlAfXMNlzKAhnJU7qdgvfdVUqg1vyqyxwmRXQXQmBysVDhCt+2E
3G7wnFrMdjJ72Amdr4OnpI2d0dyp3RKIX4WK48y8ve7eccN2xdFzSSgcIhT6O2srve7n8v5M8PCW
+8U2o6edie/Baek/uvquir4VjAvYJEMksqZ52OnD3G5MhQAPL/dFAuum8mD0Dm4vI81WzE7wtOqE
Vl1R3D0/D1sLuZ0Oa9Eey5Jsu3hzLV8sm5si65/UrQ0lzQgyAdcEVwTNhqsTksbfCeZyfc1YKzL/
V49bf2ExRxswjfqUrLdy/NBan2yUCpYXxF3Do4aDQEmWw77V95+RxQ1sGNgsm6bcB4wr9N8oGEuk
SFqLrkBzNRVoFxPUUpAdntbVbI5pB67M6v6HO///cz1YkswcsiEq6l9TT9MiD/1kMhs4Z+Es3SdI
iHWk/92NPJ1zA8L8MCgHyXyPvklIxv5vAOkhO2o46APp9q9jedMUt6Z1LspbhQFxHus2PKb661If
DBVXwXCXCRDsxWh5F6SYosj4cl9QqIFDTmSPxseSZPuVFGaSvLDwdxh9Wt21eMjSQ1/5OPKppJIj
1oDWoa9JPFnzxAlCGH7Ryx8FgCByo8uTIRwy6WQZZwOl0XJkdib1M+znGctpXAF64W4ejx0LTzlV
xuugPRKvnQlhtzyt0QjD+S6ye4zmXKP8bt7z/lLpN6J+lFLK/kNahanpV/lJlQFuEb81/zBHzKn2
79c00SAiKa3ibqEt/6UWrBoFW0c5JxykfN/knwLsrVsejeZi1JdOPOnRebYep+GIh1ehPk/yp2nc
TZ234ZlRHu7G+X6QPi2CrouDENmi1ww8sbCryTOnFg6ac46mHaWAij45++0iP8UMEluK5qzxlvCZ
t6a7rQuM8a5eiJ9EdnrFcQy1tCrc5fM+u9kMhJiGsenOyjFiibYEdYZxfsqs+zjZp1vb3Ffn46Ae
lvkXLWsPqGHYBVUzELMMResPqGJqD56ZNYBPNkKLgu4g9ywJxs4tiaFnJvGnqA8iKdloqnFNsrz6
A9Yfm0tYh8aHUwD9VBCygYhuRzWniySC2+4VHyg0g/y7s+Y7I3qfmLvZ0+uSEtRz+xToCea9beAr
im4mcyvUCY3LEVFukDO7FaSa8Au5qL41lFdcyBmT3DxL7EgcA4iezoqUcSQYf3Tc+XDLtu93Dhd6
+6Tz/XqAtgkLDbTiBAswJkjG1kR4nO7C+mLRwAPqHDw6+Kv27ADTrWgb2WkhxVe3PYKRLt+0fDpe
0KaHKpzOZ3o1zB3mVzfHjG50mBgMRWovj30YggKYNT7tJCFWL/lBYOgc8FByGRRaDTv9TK8wTBAu
oGyAN1CExrj/IAV+YB/WUM4z4X5gv5Q0jJGvB6k7doTUp16XekbIIsJgRzddzQpXsvyMgAirTT1U
XTCvnIuu0SIEBNl35TrYCLOhc04QPB9xQRaGQ84UL0ID8DIG8iH0dFdE7SPaFlGflTs9aT6KAx7u
7mrHGD8YssQdzCcjuNXpGsQc9rJ6DA+a6OeotMnu7UOluZsTzkbg+9OQcrz4EpbfPbmxXm+GQhWo
mN2kF3z3VFSFRSDz1cJ24FgnZwgFhM4Khd50V443qRaY+jFKyJs7CctR1QKFd6mRBOKbwnM2fqF3
kIogZ/Cxt9UhpMKHUqPIfUOSz+GvcFqZVCq2CVGF6byy/+fuG7qrE0C2nfoLiHbvIIA2CTpEfm53
XEEvLECIzOgReBWQEnB3+Rgftx90oowhEj8XD474mUFMzzvUyldLcSca6PnMjYfyZ2D/Ci50uo6d
BnD/rt5PR8dYPDDIaqU1sWHsIUSHHBDAxiypGhjR3JkXGD5k0mrjCZlXae5sHmFhBhBULxHQrbpE
RUjc1ivStIDnJhtHWaCPsRVEbSP9u1MbQQRTAlcj3tbbo4WyWjgCnCOcATvfQFaTk8FXIi8Unyzv
PnfK1hXHk5SGk3WWGp8fKDG9e5KKEzIdAHv8XzHnlZZwn52vD7NxFDi+BZuPS5jLsgUVWv7a4S1Z
M7RPONwab+C+M/US7QWDyLh1WAK6BE/aFelMAaAgr3IyNsAEbKYQ0KuDehcWmxC7ECe7Muqwz8Yw
9kaTdkYzgXYEWft2FY4z2iBIuw8+HQuIn0INvJgeQkJmq/CvQDWI7KhFamDXn5vigWCKNpPzI/Rc
5rSv1XmBPDSfo/v0U6ZDeV93HoWKaHwSNN9EdLY6+pNpokuR7Cy98JZEC7DiiGmGjI25q9UYoZDy
p7/Fq7+LDkZUHMd05PC66Rg0ZtqgJYYyv90TALMCTiowtwdZv4z5fQFYNU4lB8tN2p/XgkbLe2cy
zuGSw5Fj1D1Vo45msE9nPieUy/t4B83BJDOm+RTc6uUBP4JTIvyI03cnvvz3QuNvVBUgUMfKS9ud
9MU9GfuvXl4f802qU12/ERiDbWlJrJKbLFYeqqZEgBGfSar1FwkIckECSak0NeKnoMsI/Els5nHl
B31SvtMoebRG3R4Gzn7tJ11ILGzrx4RSpTGns863TduseWNcIV4FG0jYniLDEx0SbeL/ApOkTpow
zHmGuwb+6b//mtpf1/ifX9PAIgJDF9UAR/8LxSk7QWi3LtVvUD/Itnls7hRXeDWYEEs/2qC7FS/p
aXgyf1ER68f5hd7pMfVqhLV2YDjbUbhfPChgj0PQlkmSOGQP1QM+TXbp5nhQ2gQFusa7ACLmNthM
2KINDwsE53bB/X//TUg2+KsiwelCxgPh/8XH/42mNuWsRU3HwI+THNT7zrUeC7pb37yYFyl2TQZo
XphWPiYH7g8q8xf2R+vWv4PrP/w80EfYyGrst9r++Eztpw8SBzwzMGwEfu7kljZiKtf8MIPeg/Lf
//PF8RhD8nTba+z3+Gn8WpzNeWcM3nu/Oev2u3MMH4/YKLk3N4l9f/+i2GGY2fcvJ4rHM2WOHt1p
DHPSJpeuUt/y+Jk9RNwp0rG+jS/Qfue+COGgzDwEFDYKXzBC+XcH+/JQ8aHvEya8D/0V5LOBrxrP
iG+jIMUPp7pjfLZX3+PK5fI1ZNioA3HOTLesp6R/EoSLknhw+swYVnfjCyw6rI9nva0eDhbn2WNc
zaJ1Pqi/1R1EgWsGKPr5DAjMMf0xcSa/MO73sORn/Td7UhOnOij+Z+98Ylt8MGz3ROXih/cnejIb
vMCWXMgV6y2DWEJXgUav2m9tEoHu+GNolu3EIRLGQ2IDFcPkoYusQ915beZ+GWfwN/c2cT6s/+Hs
vHpUSZZo/YuQykLxmlneAYXnBdHdeG8L+PX3yz7Svb2ZViPdM+aM9vTscpmRESvWWiGqATWZNFNL
0vh2GZzLjHkIh+vk1riOOsVWNpv9PrE/3onhxTt/61k5gq8pGaE4u5wdkhmunfkXWq/8zLeph9Uz
J7Qov+hYah3DRZksT9NNfKfdxlwE4Xlp0UQNgM+g05vXfKAwbx5XZLARQVHAxRAIf2iGH75oCFLL
95mX6qMRaa4QG7U07xmVpBx3UfP11OY5So8H9Iw487PONICAJgmD1E5Ko8j06k/QbiaWU19s0+Mp
vPq0Tt3+w+/DgEg291G5axBLvIv38K8udl0ZGEBJhiuhd4lh/nCHkFZcfCJZijjDohcMNmUXhODB
nz4nyxnBNb0hOEW7ABXcMYLh+lWL7149mFxy+mYRghA2dDU0wtPopizDORzHK47RCGFaCSSTOwuY
VNDuA5zCyCiEHV96UPMGV1YwxRZU8hwe2vqRnA8NDR6YXH7V8Lhs0pU+dk47XJ7h/oV37xjZ7I+n
RxsTgqDGYqoHIOMXILVHl9uAK+g5gnuBrUYPoVnO89PFR+iDa2GOYxba7J3XbbfD1he8AZYa9BX+
3813IvY89Ub6RbOYisCTXazAmuttyvQESPR0So8+9qkynn2t2ZottmSv9fWF3FBCoxPgetIWVGzR
3WeLko7ChLJa+idjkuXNdatKanPzS3lIgUzhRqyirVjmA6oJ9+739qx51DkBxiABlXrgumFXhu1Q
8L9OJMROeKUPYcIt3YPossi3fNDSNwPc7SMemLeovh+8hYZ6iANhxhHDk0fXvfp5j9XXdUS+EsMg
iBp70YiKz7N79k/ew5Qo3+XZPXnoEfkj8ILpTXw273KYejH/Rd7NDyJVe2HoiD67hG8gYZeKhZh9
venPmsYrlPsakV8Ol/paP21O98u9C4tSgAp5e6Ezy1WMDumgLnYdGFbX3lE8Wf358xosmnd3Hm46
CLxhFrLYekRDwhzSXFSXEof+3rmHat6Sh2hbSyAP8XO01KHJ8A+rJsIiJUOanOHQTRC9GzP1L3t1
J4IUtcAt5pBbjBjpPGbm4DipONGFhI55pc1d55Jas3Uxjp0Y8uKuU4IG0Vkx4zMgcaW9vTAKNx7j
OIJzorLJeyY7HxAumYvpWtKhkZXMDkp/eBB5nt/Zu4seFHunrbNFJlWxmFjtk7dNz2UbxutqO4OM
RmCZeOldfLIn3b0xtYOHrti7ekzz6OGzMVjGF9a/5NOU4svN+xvRB5v0PS4zrNBH2gVOY8F3BxoD
9POZzJoeJjmUWY/emcD81nc+sTrTHXnfuuNPsPozRDE23HgA1xnQd1Cmuhxe02s6FhPd2zbP0dMD
ffLWXyTKE7YtrzV8etdoAh5WXKN6DPN13YSytykgRQl0clC/Iet6qFT5Lx/pqsB6x98V/Pq2uaF3
C8Xbzdnr8P12BRwKZCkeFI99M99HQ4+9KG0JqUxWgluvTI8dKFkcqRyqE1veWOTthXeQnhcVC5ft
41WCh6tzpVi6oePtQ2C/bQIeolpiFR/hCcKrfVgeCHuCPPfZRJ+zEi6Jrzm0m2aTqVLJORx7daDS
lFz5TT71nxbQ/5Y8s2k1gzkblq62xI+W7h5709u48rx3dehUlQYHKq0+9JFVdkB5YrE/qv66kkOj
4hzVQ6Onp/oNMDZdATqKhhC2Vx+d9yQUzVUOI1w8IgOakZVALzu3L61TDFMXVt0ZkoUHh8iajc/h
Ic9vBSN7JdrqWM8mjy0zs/xH1G3N3Q1Fx5tM66VHzsgcEi3b1MmKbQei/kuHxlnij7a373dyK0jJ
4uxlBN79VG3veTjSOx+XqE4kfkiQZtI9F57waAQnfMg+j5WyLigsyndZAQkWWtRkLtlzthPOAIJT
kT+oMtxJbeuySuQq6Z6kkcjYWxVSxgjL/fZVvEkd/8cU+dm4e32il9TxYRkX6pHHvQvk5g70T9Py
iOSWor0NyH6eo9ups9xzYMrtvPOxtmmDuAARbNilXNnp5UuvkPJiS7jNbQpl1vJNWmZ85KMTh7LO
UhQYKQflJbYD0bE8WGZL6ewTzQjGUMGf/rmWKP94QH4jYDgJ8qGnV5qoQdAIw9vwGqARCa+vdZzW
SanyXf9phI8hgJWDd7eE1sF+63Z2PlxLvGEEmDBKmFSTJvns4HYKa4RYUjDhNyDzC71focR3K9DJ
AKlR817c5uUERV2dDc4n9DRqTquSQVQaxORqsq2Fs810R43PSWEl7Ud0jbRK40IsoX7388psOFwb
rkN4Khu5t+7AEG3vlPR/qMvJLSCGha679wYwimBJi8Q1hcsOTdpG2K4ioe9Co1677bk7LuYuh7KW
9wZZ/TO75j4a7tZVJxNvVGVjGXd0t5Gt85XhPgcQW0oPuCUEPvNJgweDXnvBHY6TCQ0T44m9L/CP
crG7WMOb4/KLe/pOFNgAXJO5rE1oT4h1J72QzT37C/8umjXJcdlHGb/weBmHWX9I1NSlsEQab7y2
JtpbN4+HxzTlQJWb0T2T3v0k0vx4IB6StHCgz/Lb1i1TtIZwVeVBD0+iGp6CAxhvJRpLJ//ae25v
PMLcwzv2dH+MK5/LaEYXJuuWNNHXeWpU+KC/8ulndmOQhPE9IAoT4ImJ80arRtj0Z1BPu8eVT1m1
dDfe7R45HwtbdJ8kmfAC5X2cXrCs69m1hDTMjNPKOYUUgsrp7A/TG/r3B0XcDk5Q5gjyPtMLw1nr
Kr7+jhi1XxOBHxHjJRE474/j+e16U/trkO06o6eLBoNWcgonFEepdHd2s/khQDDrsjVgxHu6f2IF
o04VdgI515/ehdZsjn3nIo1GZbQjSyqvgTfh03bXg64RwnZTfiWy+tHemqK7ijXRrU3QB4jZorVv
SLSqWzcOW6Rzofkm6kM6+K32/PGAL1SEh77b3ysaD7j+Dns1qhMMn762hROb/qq5zWGm1QZkLHTy
PNuvDMYBlMbYbID1h6X0F044UrUFhYYISPcprqdI0f2db3Xv0a0DfkIDhjbH5ylF/jfcq3wJbwIt
0n0rXhAjjge4ZwiyvUH58AYbajXn49R5eIt57sS7Q4NS7usoPqC9NRbDj48bZthreWssE80DJJog
0IIf48/D82RFlsumQt+1dWviNA9QE5+WEKHRQieMVTqJwWjxRSwcZSU/gU0odZVvU0jkVgAlXHcB
9EiHHVVNlrMahBsP96mz/5jZ+wYvQlWEVu9KEi7q/sdSRMB5QbQUGS1HR9bFqO6fW2cxqrJYkqTi
f4Uzje8b790u/k58U+0cXAol2IcYLGenaTvuVv0JLNXSnTeVfbG8MM3GZo2cLh+L4lEPbJRXaBeA
JoAAkfQSEBzUcfTuvROpNUCoWOSHXq5TJhAWFtHOi5G95AB03YXpI5uQj7byn3ZNGe+Hi2SR7C+h
48cMxxFfre3e/ZrN/ZDgY7isOcT1pOzYQJLFXYoJa48gSqrjeTWvGWFaj4xa1Pqdiy78ddwpirrk
PIA4Ly9hUOB2K3xWv48uj/MVBr2rztnxJkiMILNiJF7+R81v4GrjzkUADVUZ7HwiJxFPW/TJPPve
kOLO8PMlVe3Wn8RYnYSzXXfutqwc6TlJ0nwXrmS98wSRqNgSvJFX7cgkGyAZGeNAdi1KD9X/5Z4c
cL49ZZe0/ug/xvme8zA+QFaRD63BmQioUC6zcmLIk97EcXDOsrxERDZ3ACDpJfqwtRZJktHXgKhB
ln6IoOJUYAyPG9q1UAG8PK7QD5hzfs8xTdfRPfo48HDw/ClQ+Y7RTnM12z0u2vpjdr1HiFE/7+kz
2g2xj6jd8BLjuGU9YiyxDB94lyAlrwxOeDqkT2ANJDThqWlAwOLoQO6xDGEq6el25y4UUrIDgzjm
DFplCIW4byUsqng1hFyvTbBxYjp3Pp4hhfT4L5/prZONVJ5zYGc5MSdRtGzNvaguK3KjienYrUgw
GP4+hsyNudA6qEhtiAcfh/hw7FsR5mesgUNY2/dBAJMpPR4rWmITkNakSMHSSg7R4d3DT4P8fUW1
9qBIBP41/HPqDMDxKQ3J7uGT1YNtZ8sK23cg8p56nFjRw13lyyZpFD8O9O/vO5w/Hc3nt8HDK6Q/
FGAibbjLrxsVeyXgZKsET48jZVIJdElmLwDVZW1Ghl8JxmKRgLjnm3DFAXaMSncbDcccchOs0pRu
B1VlcY6Y1NG0Y71npAoH1JXQUUMnZvlK3zn/Gg/G0PAqgXqmbfPa2XfYHLfJw/UqRmt7UaQKeTt9
0hfR8f3BqmiVX6gRDxPLf2wl+ox4JxMXPgEF+UFBcZbR0VfddW470X6C1cwzN6rJrh7sIbpTJu6p
yBXA1/rCFokiquCWLWauwuNZj8VNo1MDRQQUCPt5SLnYMCQT4AS3bKPrPEka/heJ4w5DsHAiZwm7
6yEVi829m16JOuLyWYmXpqtrDX0T1+aDzX1SRwljb9vnG/OkiE+JAcrJA5I9CfU5Ke5d/FR9poeR
o/MXWZJJPLB8Bl5HYldoKTUU1dZRHvgUfAwUKfyUA9Cx4dNp7vlrPqz6xyY9Q27x2Z29OZ9/Pb6q
plWzIK1V699cvx9Vy8G63efzPYX63rOFEQwGhyhbyM5RdoCtstFgsOw9pKv7mb/x/Ug0C6MZRbpo
kPgf3PFooMkGHc3OaGDFlTZb/fy9c2Eo9TnPwIklIle6nueQzsWmAHej7uudQG9k+yEISsnXuyPZ
UCn7f1L6H4/0ktJvjHvlCUXj3u0lpzTLtt7HPSzqHgwB9+iqDUSa2C5FPSILRej59wt9e/WXhOd4
2Rytjbp6sjDlYFRDpyka18Bn96dpDaBH0FE4CBkvROj+fe3fc5EfT/6Si2jPufFwjud716Q0A7/2
Lmk1vvZqA+ZopIsmQQ1fEB+vmPiWHjqrr4d3zIH3tzkGZvE8PEX7YluYPocxvCDiJ031j+zhHYie
umvQAvADcYuv/tHlrLUa5DTxothHBrBFqqXbMxGD9S05S+8sct2bPD3SbWynIkABBnxSVcFnjtdD
nKTjW3H0jZQK/e+XYKkX/N/Pz1LWsDNiIsvLB6iOz/vnzTiqz49g0sMdAUcbggPE/2JeALNwAGO6
kdQ9xPJi076LYgoUQ8Yg4oXXVTEOmG2ouQ4RWyItEkZYivANRGb/tvGqTJ+2oDXhTW6/GAmf1TSM
R53bpIrjD4qZz4pKEzlb+EJ3l9YTuRQzqKgHjrkS2R0i3y+AlahQDhMECGZ8dfs52W7ueUHqTWiM
eybE4EilyMOh7IKO/v1uv1tfr+/WMS30BrpuUP6/bK1q9WxvTwfnSbLLLQOIchLAGACiX8iPqCg+
L+KzDxoV6TGEKRmrHYbJuPf3bdR/gyF+3sZ/P/GJJln92UUWJzFP8PjMeT2x8EAcx7B2yLJXAHsm
qPteLEiZL52PiKw5WMZ0D7swuWUZ1JKjxBJALL2pg9+5nd2Lq4/klIQQmihwmEYYZ1SFj+pjtOpt
o7T6CQYu9MDjXCkbBtAZdFCJmYJ/CZANQ+vJWmH7mWliNqu7x+Tcv4qqh0WMu5MhbEbVfjWbWBq/
WfK/Flk/38fLvj+crfl+s+Gz9NRXwSpJZJC4ZjRn/Jqq+UUHhgvoSwe2aYZGzH+GPLNCL68us4fl
PQmCeZBuhAeeZyjgDfV1AM4YqAwuS66gZXT03Fa3+rnJeS9iF3fDumsSTANow8lGvllp32Su15VW
N1llOIVD8669kL3M6sOqna3ds4sr4BK5KhYHV6VaXtTCG6jwsHJG+sVoM4Z0MIcQWsa8JmGD5OdS
4P41lk+s1pENMwFK3PGJxAsqZbI8BJC7qCqyG42akXUOTiN8Mt178+8F+k2B+s/dQwM364YBYqa/
UKQw6D7tzXL+7N59ZwLXDLGw3wzSXMpSQboxHqjy5leT8bvhw4Z6L39d+QWF3GgrZ2HbC5bC2bsK
1sNDZlkpR1RW+AyQAR8FoGkPiRqL/xnS4SIUQuuWjZXbGDWeIhD9wAd0ohCZi8YxEM1ph5T8gyNd
REDA3sbnp5cUKhu36dHD6PbboEPCCWmfyTZl0dJtydbs6wGqo9pCWCeDOF/ExJSYMMYxP3SRqcfx
l/TC9kEuaZK0zoRYR775CmrZ/+ddVFFHKTUYkOxLiLW2jmNvLnyFkobuDQjsKEhs5sIXUfDJyGn6
LMM8j9c+n0Q1gP6+/C9BSnWldeZHGhqzU15W8N0wFsbyaD+6V0AN+6LkrQgn0RqHf19Hd9RqennO
f670utquD/15v3IlFZUzamndV+de6S2aT3f0ob5lp4hEcAImOUrWRKJJvBPACO06afPHlqNG8xq4
uHY6/PT5DFa4anw0OHkyvxOBSBR8/BXroQgeh+8uY1r9wosusw7iczsI+LdBZAlBczRoziMtWsuo
+IgiGhxEz4efk9vKNJhGfXHooZpppBQ3/k4QO+PhXXoqM5YshTCO8xWVuveUHnk5iXQ+oZPps2YU
fLbpni/iCxd1uQoq7qLFrwTXsEZnpLAjBy+D3tj7Sga2SHo1N5mxwpAyedBhQuwT3wA/9i9pxj8v
/WWj1R+PxWJ746Vvhf/Iz7Lz8aFlja13Jug+o7X3sfM7GxfzcGmGFJ1Jg4JMAnkCdWK9E8dH/4aq
rd0Fbjj6MQDV3m3z50livkBXbvnmjGDEyy+rhN4Ea5FJmlXNesHuL4sNmf718OgOsqjjDG/JMtt2
K97tg8YsZmPo8LVDc3lJx0tMF1qZJZkJ4e/pMTtmvrOzlSburYUmijtCQsDnTnMxxtjAY0Foy6Tc
Fp8nSHbpXByYbb4Q/mroF9XoZoSWiRNbtsLJ7cFvF5o1aMn5kI6xdmNCQzBDIYRh1toMx2aGvbft
wACvebu1Ym+0jLhuCLc6uuyke+i27sukNW/TJWA0skjlxmt9mcNrvzX/wOwgvJH2Htv7arxiDI3c
yc0eBau8rfAQDcc5KuLpqjtvvDmp9N8Wws/3avHef1RQ1f2mfro/do8uxy7bz781O8spnTgrpbfq
Vd9E+FftpGrBmCZjZJgubJg1Usd/L7c77o3q6b5/dPES4LDH0gN0ECzXvbsfnQh3QmgFy+gEZ16w
zya8hrEHrvsu5vy2mBjlRlit12gGvYacs7E+3+c8dCUcVBoseAwKp9NVv9kELHf6TIVauW9WsPFL
xkz76f9d82XHHUpGyOmMFCZjNgKzkQFa9TJS4rEfRPcETaB7i8f+5xDl+dIlQrzJ2M1fAjplMlAv
M0yqGlPi/n3zq7tWPW12kCoWaW9wczP/KCNKiaxwOs+TLO6is25F2+CSGM1AhbYHn799bITh3Mdn
TuwP3vtaVz3zS+j/cU9V7eWQWVjlUbutuKdn40ZxLbOG6fqRjRl6OPabXgrW0nVnNbf39/e31bP+
dd2X73+s2fXNrb4u+RZaazsbMG96hvOCIOrhCSeYDSaOWefU7hSfaZqbXqwsc9r0M71Tbxgso5vc
hZ9bObVKERhRgHGmmDfrQSql4g7Nng0LEPndXbNW3tz2yxKyNgvjblnbsnu5ktBi8uBlCkx9JvTQ
FI25CMYkN8wLwU3PxX6ILAdqk+kDakL5/f4bDU4gIGWI+wF3tmioxAiHMIlI6HgU+27nLqbWsNq8
C2bXFdPNx010/POos/KjYhkE1fTTUS22vhewXsUthEbAl0I221um0XSOb4JcZ+sADxipfQJaFId+
UJmSmtMt765gzCg0PD4DioMnXESzymxv2TQzSAVxWBlyvDi+TKHYpkAd56jscIoOvc9LHEwPfUZr
g0wCNuuwmCA2BjFdWnnLmPizVpBIs2XMacAhxuFUhYF5QxHhH9zTAPdrN7m4WKhIuwGPLZxdMrK2
eLEUvUpiRrj/fGCPQMtlXnHbsyvpnD60I8wGMnyVGjcXJ09NDsg8bbfuzlajMqRmONYEpcMR6zG3
mr/fHL+ceBbByarXLAUEaC8b9jzeHZd1h0XKcBmCpCazg9/Bdkcsg7LpUEin0J7CED934ZpfCVNy
3oRJ85ezgTuwGTjG1XUIpf+GjGMFv+XbdVV2XfCyjC5mvb9pdOZYsMEf2YUwyXC6El4cXy+iFceK
CzFpczsqH51//L1n9V9Kg39uRr2unwdVaT1KxhdBCvN2qRNAVsvGYbWxSh5vIqWhUon/RIcfj60i
+Y8r6RdHe5ZrrmSKwSk90pWm84F6IfQpot0gNXxamu1FTH729zP+dkb884wqAPy48tzc3Mzjgitb
FD01eqw1CAg0j58imhaHEMGOVFsppmSpR1+r4E1c/D3A/HjylyW3dcaHw6nO9R9Bsp9hQyj8UcPf
tLG0jYrpkos77X49yHUvnrVKtP3vbuDNq3deDgSmkT9XK4s1f/QQUQQDFy8WAC+swiZNsKNtlHsh
1Znt6tGbV/9mrX9XKT9e/RLyy9lUH70S2oJcCEUSHR2fQWJyaudB2i/dJeAawQvkwF29qbbefXnn
JbSPK7Xt7rHmwXeDpPaJo7OkiOV8Vp198YAdCsdSob9kB+3DlIyo9eb5f482/3evOy/59WK7t1b7
OTfQYwxAQzVCdX+0kA1efjg9JLBdUph3efzM2l/n8M13N39Jjn4ufOclLSzPx+tpbfD24dUz44+r
rzA7ELvUiBUCveaEY665qHn9JjRZ7sPLa1AX4If2VxDH8gs0xV0Qvnkp1m9IyD/39RIBdfOx1w41
7mvA6TEbZBndy3ULFA5YYl5AG6KPA0YnRwRfZmUCWYSVZusbdtpPDJi//sfHqNIghtAlZtWs+61Q
ytwa5PG1sXWR/oacQhHTZCrqSD/HiZND6iySr7aEpZH3ORkBTD2gyGN/7gJScDRVwq0YLHNNjkCn
PchXo7vhjs4Urc6QGeSM8aSSoAVNX75znj4ZceJTC7vjaZaUvQEHRQKGot5xBY4VUDudWnIvqCtb
6kwsfW24V7zMuMtQnZzjeuHFj4i3vBNiM1OUTkBblZgXNXoQjqcV+ImKVferHjpZssxRQG2izKfL
wpFdAB91MLicRtEHHWBarLTml/nIN7xo9VEU9wQ0RkSNRnZxM2y+BwOWneV1iops2mfILTRNoyk+
mVgpAjRLE52RLDq3NifhdBkU1bQfDBeFF3eHMbe1bTwxq5aO//AD+pRMKDjJQPtKxVAR+DHN560y
s0J0u4swH6Zp6qS0rWn64FvJwTZmCA0m+cFW0hl1Umg0lPp32CvmrHQ3GBvSEgNnBHqEEDvyDxFi
S3eeQ2z6bBzjzjNEhk9OTW7mFmbObzyPi2C6ST77WEEtBXwkIKNpGSo+vfT6lSqMZ4+FLCcTsEGv
VemEYZ57fZVhMp4ESSZpzjW6Nqt+Tl/cy6lizwI22UFewy+tsIqvUE5oFobhVa2Nd/uSM/7vs9BR
YeNHWLzV7+d9XW3MhCbaILmSF31lp7TR2JEj49UgrOZ04cKBgM977mVnVvndH/im+xTFfBrtA1A4
fM4jes3T8dy1i5VLIwCqnWKMNMmdU0W5wkk782A7E9xmeNKKLmQEMptpaxWsMjIyq/8QLHyzqVgL
K3kMr7KlcG4+EC8wl+1VPCuT8H0O9ibp+G5Z/Xj8jVO/3usqLB/pL5ae2v7fGX+qTiJo2C3u5E0g
VqHuj+zjddBtbfmw9pcbb9wdlF7j4DdoZrKSgqZINX+X55Lzh+xz/waHexvqXs5+/Xm46rY6AFVx
2FA4EDVhsOmnpvwGt1Rcs98UxXV1rP3xsPWX894+Hva3e0U9bGZIVf8L/8NOGxx8kFSaHTvcE9We
eROFxF3cP/bymOFJX4roU22dtNKikaTWQFOwBB9dOgSdpSWg5UBO6MP8neDD3m5jg6vS5GQVLBxm
boqL/wXfUTito4dHJdvGEFBWCa3JHJtHglnLoDjoUT68+7rfg9j/euCXyvN+XjyOxvfXhWcKi5xZ
WYE67e9fW08PF26x668Dx3Wiac1LRQqXAPwwvOCPJNp0fhMlUbpkuGu44Cd/rzy9+ma1f3+tH6t9
fNVKVP+U46awUP1lWlzTORsWcxooA2aNjUbM7BOjhF8FKhqx2zvHjDg/cLoko18HlzphQlgEdRVQ
Y6C+zUVEBVVfiIEPhZM0WlmA07+8F0G1WY3KJrVnzdO+gF2rNGQpBC0EAkTmWjeFGY5W8H+F5hyM
VkH28GrISwb1tjq+Mg461697zT1znYTeGpYuBFzr5E4mJMhgkapN325/LbLdygtbs3sAU6XkiBMQ
gwQ8SJm3YTbS4AJhxX7AFJDsDl33C2e8d/Yw38DWXx/+Jb86VS63+dZipS9nONHXIui6iJIUJQeq
cb1xd+l58XQtzjWoB9WvG26SHoROUpx9mi7yIIeOn+OU0Fvk/YUjg32kWJ1ExfpBtGa0KyAW0jF5
WwW+S03rL7mZfT4crtcDMdDNMuTEoEYtTmfot/Npcx7QFkJtLRbx3L32ZwlwZTV/u2vUy/nr5b2k
YZpd7vZLVYj2cMZk7ZEjjI40wy/w8aHbyc7KLThM0mXEh0XIA2AP3XUnW5uA4vjNNlGB8K+beTkS
L6fzfrE9cDOogRnLBxPRLz77J0+lITSNgcveXPHtF3gpSK06Vin7HV+gHg4G6EtgIcqq9AmXl4SQ
UdicnXX8rTFmbLfp3bbeVcRviqPvjvbPwGBdLretilq9ZyNRx39meX7EpZvPou9VWp6C/0OMvd6E
JFOFw7/e9cuhtK885mZ1z4VtHJ5ExgnsfxhdUvCOnUR+aqsdghpoHwGFIJp7wjAmQ0jenVO/7V5b
q1rYY+mm4TA8mfv88QLO1+vuer1Ubt0ByXJ+7KHnc6CNVuCVlO72yEQo72Awm1X/1JSftH/saUyA
w/LBe/pkh6KhGlHBOjXxYe1p6AFRwzGuDSf0+TrFevFAY6/p1MIF6qqFy2w0JJoTZmhw2r9ZTNYv
y7dqMsaanh7zl3X7pdI87B6b6vEE+2DvZcmmA+lpHaIOJaZy8PsVem2nUHyrSlefVH/rbvBo3qsu
gxdVW2vnhapXgUKWxugOcvyupYhQpNxv8qDqL58ec7SaVq8ZOlZp1Zc9Pz9V7HN5etAKXs5Uk2Dc
QojSG3VQdANg0saBUY/FAy0qhIiZrQlmbf3viMhGutsRKjTBephDAAavxKuBtwwXEE6d360yKpcH
oHejjd1aRRApaKLO/bmr4aQhTzjVv3ntplohLyv5n8d5WUH1U1mzjvf7EzQPs9UMdR5DgLYwZEkB
nGA0eka8bDKb8XCdabhXy3FquU3Wi+IVUoghTMwxUBZPlDgo3gn1f4e16i+pGOZvNUuzdRMfydrL
ulhUTPuxc/RnlxIcOwHYMZuUMc+BSRKEHwnTpu9EXpu/6iVsapb7IRoZcLCpMh9THacl+rP0D421
aGzczsIvcBODzGMN7hVveMENoJFaDx9WKKDhZ9rfKYbhpkLlBlmRcvL/i+7zzxO9HLn361wrr3ee
iLP2DLdTbnPIvHS4Ppi+gQQOBZxHzjEkr0Yphv592gWYbr/jSlm/1FD/3If1b/C46OfbmGGKz+8i
YqBCAyzzQimqgBZPyNbHwjmmuFd2O6xlAJePzjpTOl0ItfIUxzZs97WvlOrMiDdRpbQwfaHfDFHn
kbTfBvtfAwTtOVyKHOxxtJeVaiwO1fHWYqVamTsCBBtkC+AY8IvBiLycyVN9KlpwQGNANeLAHa+4
yZvFaP+SiVaZHvd/7+HlxKuvNf22ObD5d3VBZuSOnAluMjB68AIhDWmcygBQpezBNRe7j1M/mBIE
BqiD6QvkiKa9SdWSSnCHDm2pJIJx3G61xnL5cd6+OaN+g4thadSrNYRlcGa0F9D2spyX25pFM7EH
omLKBhlxFI19Q+dmkC57XhzCFKUjUYrWm6hi/HIw/3Ptl/Pxsnjux/aJayv+a1ZThvwjalT/GEQF
MRst7hKVcy0mbqu7eJcX/LZUfjz6N2b/41jcL41LxTG2NI+14Dh7SI5GKP4cdsUtDOjuXLw+TJVU
xNeoe8vAPN48v/7baeZoNUsZeupm/T+nWb3UtnblWbt3By5is3VItbwi+EgkIaNBjzS+t4gUmIk4
w8CDKIRTn8MN2Qc+NJFMI4MblKgST3511GupzMnsJFe6OgkMgs4tXGYRWbkBDCPMD+K13PWNDrrX
FPEptMWqazSnTTvrD2FJS/pZ0+IeBpbqEaCiBbZz/FyJ0wKY7HnVl1ivAJ/ByfOGjt/95vEivogX
iSrq1rRc536rtYh66BlQh18/JDhR1Q/DsXy3y3/jmfLiHEM3dKeG5+drUDLvO2Nr2hB9NXwRkD+W
nju4DVdceXaQbRflRsZG6xwaKx8s55RMt9O9FM8AietQ85eQCG8tGKdvy1DjN5qmozk66RYbynZe
sfDt8/YYz+sGFFg0msqyosTJ4eTu0mxRR00HeyMbAF2y3PiB0uEftmw9CgE+2cr1QaJKhJuK0rmV
fqPSYAzIBuTRCh5qBL3yZIAJhhuCuCQClB2pCiJ+vEsYf0ZkHjz9AdlmYy0MZg9krv1ZU9GPKk2d
fuONNzgjBEQViW5owuwVHaEitS11qUIQ18G0pqkpKhHJKsMs3IaKBozxhj8H6jvxhIcfWGExcwh/
5kYTv42bh7fBEDSDbHBbD75LWUt4Zux1QTSXPrm1on1rYZ/5xtSFGEBVAQbrWb3VZ44Td9JaX4Or
e8IYwa0OcuDA4w0NcTAHWRva3Gw9GKrGBQi547WV0ofFRUjqGVlL8uOMC4bP3yRUgKQlCQ9bh+RZ
Umkt0gQHAA8BBxrCbljBGyX8egM8QRj+b2rk6HrdskynZtbq5gsINN/axv503/C9jRYQe0TuEDX8
7BHgJtPLrIcYWC27DUZddSFK4n6Cl1AMRKXedzC9wIKefa6BsuVyKdJ5E8LX9Cl2EAmiabBJ9FGg
yA2kJA6/65UIVU5GgBaAEWS2zaKSB59BuiiazcDXk+JTpDa9acxHT14/9zbh1r1DAiPpQimrNMkt
cJj2LqtHG3kdA0XS6ly8yX2t/x5/NmlYnddh2ZqjVV+OlL3+uG+c3fnZ3ZAm0oyhPdC4pQbHXV08
TZhvI5NFPI+jpu31MVqqZxrYak2ioGI1oWVnriwSM5XjliAEjncOaVb/nTD+epMQSWo1A+lFDTfw
f9Oa6mZ3rG/XpwdVae8Rs1UdDOg96iHmCBx7lu2PUFpExeYjODH7zv80gZSORE4GqRv+xPs/hJ3X
jttI166vSIDEzFPmIAblcCK01GoqByqRvPr9VH8b+G1Nw43BjAduWyqSxVUrvEE05J+jXXBcjUDs
foGK++Uufu+bv1NuarY/FvjWa6v16iVdMfQajQ0m6CeMQQlpqpeF/iVYrZu472+RHxFaFjNFskYM
NUBv/Psm/RDL/l7DW1atVbvNSS85IUXjwhFhK0m8+ZDNF+ZaN9cGs9kMqhAv5IHB+S+vliKC+Psd
0NtspDbFKzqab0H+etUerY5R1KN4HCeqaB1k2XK4FVx2K1c++3BhJqE4qGff+gTYbdkU0L0Ord7B
4IRUwYGx0L/vyA+gAnSp2iBLNTT0TVN+W1N9ktSF1GlVI6XH7CRoMaS5s62hVyKv5K60TEcpIbUu
ELeI7Fern5PbPWEiCcUVaNb0IhuVeuHXCu2/YYiFdUDd6KaharhJ/72fT53dmd7soqLXINlf0znm
yYx/gQoDdFgANl7jZGUPoOpROJyTm4PsHqSLdmxfbDqG8Qvhis8PZDN/gcwZpqhT/n6KMmoFCu+Z
jKCX+T21/yPLujy2p/PzCdfi4rCPORFxEZbw/wMboLjzmhZi2dUFFBYdEZqjMek6YolHH7Pl8yWd
ar2SGnh8kpiriumbsbH5PZxNB61ua0jH09HcOsI9fRpr7ueClviYIuXuTGklkhKNbwXnHszrLh4T
/o6GxAiBBhIEwDRC1qgpfDGqBnBNp5eMYed58870mHImyg4o2pbtLRtnG2cArFaQidrJUuskW6J2
fk0zMwbTfE5C2lmnPMuGpl0FlQVIm5NUIJjOtlfODg453fI0Awch6AAk/fs0eXqiBwzJ/IpGUQsZ
IkCET+BNKDjgSeY2YAb4ub6av9L5JeRc30FAxjiUSe4j+iQXj8fJAtqvukqe3Sm/l0yhcUbqtBx6
occRNNzHjK2aIORsJ/ASPJj3anxmETDG5MNQJMi86XR6deOEBooMW8KBtIOiFbiNo/WkVxTfYDba
re4nZycdBkFUJb8ou+QMLzuGZdqj8KWwa9M+U8PPlhMI/i7DPULiwWUW9mIWFg8YevmdUF8gW4HS
GnugpsvpiTqSW5+tSTeO/vB7AvcCDK3Zc/IcuiD0chRoLUxNfM9Ljh8db4lFG8cmQ2MOeXDySfZK
l1wNcFb4o+gUU80zZTkn/S6Tz5Spkzg7yZXP37JVL0ZD8wXdCnFrd92jRRfgMGQV+8BL5ofw7hxC
bItxBcPAh5Wg+SkUhZJxjThRL4CQcV4+0NgqR0EQsxVN3rTEGTN26XE7nk4rmzPTZs+4/Mt9XmYH
bwjwSn8IlOhXm3AARVfeWFkipuk9M7zFY7SGRXXK10D9gx9sDYHChZkQ2yKpFURkpeZk+v9uZ7V9
X/FgruPKI8tjMKH5cyMC27QMD3RgPC5NufdvJ7+N6S82Ouj9cH0nJ+srUAdvdtZyNw7ZRN9aM3Yo
HvYKHX/MOZWrQ6uJo/ijDWd1J7qSNVwcqE1gGZ31gytIK75X5oVhAiHLfs7B7bq2sxnBqmC+WTAR
7vj5Puyu+IiLC7IBuzzX7e0d1y1dt/nC9mp6shbZhETnBg0VhgwtFpIzNFc+0IawWNEEYyest32Z
7kHLbzubfreF2JaOyOcU0UysU/zDBxLoNpiJKAgMuycyvO+fdGwzcvdgB+H4weLFxW8DmUxbFTl0
OLoOgmrQU8PeaQSxVQ2DgGa7L9Nzi7EF7M5O6cezHw0CHsx4WqTJ+OL0vuwR2l5wftOPez9yEfSk
It8FM6R9bg9fuUduNdZoc5rIfJKjh4sMnzDT6ioywfUDDZmP81BMhduTr8gINDLUCkmOitKpQrCg
Ba/+aI2Y3X3ziqWCa9ZWOnHJkmvrAWEF5v0XeRp+l3b8GQSkbrTJSyuIXoLyDhfYiiRHFGJ1EHD+
M0paaQwUb93NB2xHurAM3ssxq5bnJYcmlABj0N0OjYc1Y2xfT7kgEmwA6EytvdfUPYel6gkis7Hv
FrPdke8CPICIkaVB3UXXaOAytSH1bkeC7OsMRqkrTV9TadXYN0E3KT9u4SaohYlqhI5MqmvC8JMk
XRKGqcWMYmBEw+U3atwPyZxo+pFz0nE18HV5ayToB+0gaa0SsGFvMWcwOpadoif5Z7cOLt07EYsQ
6jfxc8LMn8qWW/V09yFeaQnKn14navzSvWFteu5e0nOXKwlhi/2SOfw3m/lrjcZbwnm+bKvXXWKN
l1Dzd3mRHlPDN7ONtx1hDUy6AEsW4EsrWBow7y0pb6KLuw3b3jk8QvZux5dePXktT2s5/PfKvnvR
7yc0UtKaoSgk7SDb/04d6l1zKlCkfI6E2X1XjfX4NSpSDGXmWl9zt94Foscu6YSHCFhpdvsyA6mn
B+fkNDC902ARNv59UOa33tpvILxp9sZT3ctXkxbrOlOjbVfLNh+Tux2PdnOInaHqm+Nrbka7oN3V
AgSQo7N3/iVz/SZU/Oua3vK0Z/V6XE+nLWDjbitoB9ztcUdkkKLmOaen8DQ8RiCP42Nv27v5cizI
iHj42Q8Pubdjd5vTjdsPjfQaKlOYGHknKdM61qljrug+PX5JdTtwFn5Ik4DLqlQikg7r7i3dv+ub
1v28uAmA+7a/T435NuUw717HrazT3SSX1X6i5uYQUflokZ0nz6neLcYNDZk+Ebik1kV+62uT12M1
5vi8pnqX3Y/axWex3PMZdGznj7EsOsnHj8X8SW7hqZ4P/ro97mRSv3rhWW69elfEANBpI+ei1Yz7
NvIphl/30eqd6Xw9KnxX94DWpEhXnNf4kONktV3zH31y8W6jQ9aG8kuhW3lNjnTfjEW4rdW5f89P
2WNt9jncNpm+KsP9WOrvQtJADAFJvQSaIII/6jdZie4lhoxeGZPPBJhsqtNFtPtUkFCjmFR6ePlF
Tdqyq2lrcE6vaTk4f9zGzbSOjPkRcNEUr07g4vJAmxvzzVAiEJiZGipBkSGKPT7HjwkQ92iTH8nC
FJoesIRCNWwNpcI6x5ewCdQVEgnpHq7qMWlWzZQhh5Lo3Wt67zZ5u3+d6N1bosetgZovRudxu2+Q
ZA6rbJM/V2Y2xx36U+rLg83wEl6Gra7UU1caCsZdz+ELe0WmxKfRBlf6uPR3wdkrk1vAFCc7RicY
BIyEkt3nNjhHj5EStaPdSEu/rrGaQ6dR8xbJIgAR95wUvWZJQ93Byho1APjiwSnkQcVY6ibPsABe
gP6Zb3Y198qYo+9xlex3HW2bzQCTK9f0Fj0jqr/EHVn0GfQFGu957ZvwtQ/86Zslxw96jPvoMkDH
xr36neBOm/Lg1SMRI7Lt3Dsn+97JOY5fvsb+SXDUGiywD1/WqWfMyqyanEWtdvOP8wb/pN5uwC+Y
TeWPtdGyLhNDtsqBOdFjebKN1az0PGPECH7X3d+t1mCTQWUq1sVo80SMBb9jdVDbU0Mlh0bKhzuF
Zbin9/c9rmu66WJBKzhP3TOxfOsreQex1ot37967Ro4STnqNzomZvvw6knqa/4wNsHGkgMFuUMYn
tpyzCeXBBUllF/u5UftlqWh7O69eEWzXRdysMPFFFjsxcLJ2kFKPqmjvk7pecFrBKhVOHblRnyta
fD5mp/Er3gRq7+W1PWW6XSHn7KwxMihogW3u1mZJ2+cyOcRXh7Oyv23zFh/6Zk/D3cc6pbf8MZV9
iAlFVwmBRCI6GhpduY+XYcI5rgxb4wUiLXT1vl75CTff0Q5zOZRheLcmKM1OdpPF4IX8ySkuA+Pz
umqN+MNN2owfKwkhJhK9Xn2HBwfKRUV2c9DpnUOBz7o6NIg9s9f22gPuDSTdvt47TWCZKcODqycv
6GYDc3TxJVxtutpQGaCij33G8JV3+pulFELcuHaVQJlJs5e/mG2j/Ui2MS63JatFYrAbdSING8md
2w53CCi9fLYPbZZyeWZyNKptYyjN5MLCWdJl+OZLOQ+pPeNZNH6FibMlg9bo9LEIA+vZwizWahA+
4pAvfJUWCTfhk1ssIwrak9B2+bzNHrSmF+iu472CU5OtfGKOlW56l/UB+zBa2c+ojLWdc0ses/uE
B36amH1zrvt6YrJvmVrt1+cRv79ztKSVwsA7tC3mm8BH2rEUH+Zl/5ztB4sAcyPMcXlWlz539sGj
5TKOPUgpUljML7FOmLELBd2G0/oxMQblUprd1lpX77PCJmUnTOt8O9oz4eN7cR9As3VaRjd6YNQ/
PKvRK+e6ZIgUuTRAtLYIsQTPdr1rdsyNgdDVMFI5r7voQkevCXYjpG4BBjv9Ysj0c64Ma17QUaev
9l/h9iRUZnIVKCvlFr2I9Mbryh9gmyJLl1bpZbSg0vY2sKvuk/vGapYsq0xebZoYx9CE2Exnf/gg
OQR1ynib35hxTxgAPzyu33xZWxq19I3DYkhq6LE7HAstXV6UlsXjxJytnHBP+E4zudAYfoGQuky0
LghYGJmbNWEZNfoFD3PW+qymh+5zfVx24MQkO7eZnSJjpfdu04VQweBZlV8qcnnnJV9qBFL2Qgsa
7qt/CMz0EuxzuV/hvsR83VaC1+CcIYBhP0bcfoR1tBkyO5UFBQQizkyZcbN6h15FOB5BqWENKEih
itozPhXk5nNlxsVX1kQbIP/rIJ/Yk5bQ9ddC4uejldzJINX0jvnnIS3ds7cZtT6vXpF/8BwBXJ6A
vtA5SAoH6jyRMWf0tx3VXfQLwHHZ/UXeLG8jmRL2aYVG/hixbik8jxQkh1Mp3vXuruRtMFgWFuCt
izWwZW4bXujLy+iw3mcDaXnuEjTNfjOql2C5C2bU+GhEZkrU4a60rV1cjb7oBaODDZT6OjEDaL0H
uOkMZXF56JVADq+DGx94SaRltW75qPCE9xhHNNK016DdfeUXVtFxXS53/OT6HxM26H5w9fikClFX
c2gcLVaHfe+i3141/hNtI+x86yVK8qc5752p2ijJq+wDaHPdq7O1N/3r4ITTonVb3rqw1SjSek9/
hh4PGnPtFIub/DExoyuyZMh2utJKyqvlfXkfL2L1S+pqk3K96T/9XXhBj0/3eTWDdtju1pOiv/HN
AZlrcjuJgHbnozHypqU0IZtmQDEw+ubsxNWyFjNrp2TgPbBR8rAYlOvX5JkgBbQeTVozTO877OsB
+sqhFMv5oYuvZ4i8bbz3YGfdoh16L21SCMSnq+U5MoMOZ7iSHicQFmdatE83D/sRcbRRmkfysN2/
BWqOMEVnJvWugZmbn7tEn216t2W7pw9N57B+xe3u/UuJRR6XnyI9b6fXzByWiUL8a1v3NRfAhtrM
H5OCDTzDUyDd+FKC4QMw+6U86TjH+JJz8q1vAnnIji49TBa6V3JJzb3x8s5bg87qSY68mCPE63OR
xQQzLes4udNYGV4nXHMzkwL9UyWIRnvJ2g6rMYY6Q8N/eltP7rXjJj9NF0mTHZCMpA2VMDhq8FDe
2JQJ0Wl8dqrxK2x6JdBI1PaH/65evhPj90yfabsE6xHDOGrAv6uX0/7MKE42nyOtdw/L4SNBJH8x
5DVF7pWd1fZUv9rY91QfdvLzkt3Hbm1m/16E8j0m/8cq3scJ94Oxq6sFq7hfnV2OtcMHDo3BM9wN
NfuSndNH8kDTg9TP78RP8q9rYpCj3ShKqwmeFukhV1ekti60vUC1tcHDE5olRVqzj6SgFckMQcyg
dO6enMkxGsrOK3qkSDjONvmuC34xv0TtAI35cDc/8o5sEjOgSzRsQvGnirGSIKS2GW2zyjc88s/K
ug5Knt0xrlZUEXzEUGMqdBwbKV4T6WPc8uoJShkRMnCIRyVGcAvPQSu4urexuaIG4P/M1eZzm3Jt
H8c+DcZ6vJlRtGSkleHW39jHaOPtspdPeRWQh5BmNSjPn7KL257uAmWF4HpJU/ZhYdhUAzdYcrDK
QXuEMTVB+LwFa6Z170sM0SGR5/xnkeup2S8Hi2gbN4EojIvIyGAT0skOjRC81A2Z+E5vkWHfbZue
hrb9nTiKyl/ecR/cx6evRyK5aaWNTzKjDDh0o3Ofh4RyzdnXspT+FA7yvZYrB1qoM0bXs3uXlUdN
VMWL3gFLGhkcr09UpXPU8R/dHTUiDjpbq+JArqJnqLhaiCZcd++9QhmC7TMwIozskn3Y8UWmVcZ3
sqBLQO9pR8GxcDlGEwTRvLPHae7cMvGADhEDXYQItgMppvRPTnaNig2P7dDbRVIs2hYvz+BClUz1
kWzzjiGq0u4uQvcsSoEuiEQA1e0u7jE+GVh+Di/+3d9Afvt4ONusFar2lmHFHbWZJqfF+9DtaqYP
SW+N0Xa5n1TZgyYPc+gO+fZrfRm8kjK8pqZX+891ucZtdLbxD0P5bO1BDZgeJgKbvDXYDW8fj/Em
12qhL37B8oXtkjzsJrnmL4Ykw+NsMa2ZnaXnfPupdCvi+yLt5MCAz9ktU4LrL6W1/GNhrQAREJ6l
hIm3whq/4VuzrdpPqHG7gdqvvCrbTjbhBYyFOWUOEWO7w6PPO3R+thSbzKKFDDxysuhiKIE+20Wc
cAgq/jtk/ASpM7Q/1iXW/cdcRHq9GDJtO0+0BAoAcl16al7h6v0tQ759sk20sPCZAqT9FVbijhj3
L7pat84eXbycQmVi5gTnUB1ibj/5FfD96+reekLPdlUvFldWJw8WScfBnho1Xv63pDd6Yp3NUrKf
gcYP1sIRwQiRW0wWA3pWPgrcoEVO7LoDxWTtoaP3S3fnh2eqtiH1IvAjGShh/WfY9TD25rVYCGyc
Et0sAYc7I9t69Qv3iY5Sf72uGHuZbhOhT4g2VOCiXGhNTYeW+6T2//0kf0Dx/L2aN8iZUhjX6iqD
Sa3976lAcsk1+9HL1OVwM+j3Xy2YX/sRKV2/gJ4FJfQ0QM2lv7Xd7i1M4eXTFN41/sY9D8gutuA4
TfxbSH8bZjK/8SR0sZq/TypW25Fl1ZA0wDPf6gJ/7LvH4rmVLy/0qrQRxOzB9xgKAUduFyPMjhMO
t5Vd4A2CTzmYyNBMqUW2TLPKhdPu4GfpVgv7pSJc1d65RVLuyFULCgQkbi4uUGY3fYWAMipeHsCe
O2sUHT8XcSSG5CA/nU+tdj43wN2sTXJd2J9skReUM/vLzDcJLeLt8PjLZtH/C2D864K/eSN/XPD2
bF4e5oXN0hkAvWnjYoArAngb5LDPQYw86xeMR6zY7Hl27IG7eQ6rMAvlOMTMDfnjnXO0TXu98CYT
1PY8jEF8+DyUh4hWN/4EoW096vr+aelzJLycrj3S6M5H+IoXIYn9l7mzPpVfSQXKf9vJf1/VW1jb
3bV9o5+4qrHiC5+Hb3+HrYNBOIJjva11Tr6pGNTDxLR+vnrCuDcYx1mPQeRKkoPET9SO0ffC+xpK
np7DB/9NK+7XRb7FuLo5lK3HnUUy1MWjLJsKbDPKuy0WfEBqd6mMjI8WmghWJ0a9Y72q+i/vfySI
i6VHzHGO9vETSU7Owi9qHPtLSLiZ3V9e4P8eEeJearpJ71sFrf22zKuxQaDzvGkLyBYzYIF5arno
AQ+FGvD9CUV1OAxDP7w6/mIgvBuacTQaIP0NGkfoHI1/u3E/hF9WJOPyaHTkDiJWb+3rpryp57Os
NqPp3kWRPQH2Cy9JPNXQN8Ec5GgyKR5FaK76DGBjNEAO6Jzj2Osckt9ADz9AgFmNjk2VaQBmN79p
YX+8Qfvz1tga92czQlKgDShNcpnWAjRbPnr7QIkYL8fD4VF0wyprEVK6j9Db0EV46x4aF0emSzSi
wKQlcLNRM0bqwiS5/Q1zL/34SvzfMr+nRH8sc6eBiyhklim8YWoBU0a7/3kBUOlAX+i6aWF/4Cs3
v9hM1VTn35uIp/JDYAUug0UqBmYYYr0hMKTj6YQCggRGfh7f3On0/DEdj5HIcpCPhkWGI6wloeBB
ExO4AzNdZEswxbNaD/CBYnbdsbZPZx9f0zk/kvAzaln3i5WhaQJzPO/W3kRNctMVRwgAWes1y3c0
tSy8UgM6nqVzAYTHBNAHbNK0SCq52h2GIO4V6rClHWx0fj8WVjq6ROeMADWo1oPA0K0v9HoiDYU6
cVe+AG/++77I/8V/gAb747a8nY43Vd9d7qVMoGqysZhXVw4gW8XNwFZUlpoCsSXl6mKJk34IPPbW
CwSC9d+r+KZivp96f8Jj3lZxfRX7FnzYaiQI62Ap3Lu3TWV43AqirE88opCnTvSJGuxdjDRRVKeh
7hTREd3KjnMZav7GbyPttvA13r6jv4G4R1vLV12Z0aka0TVFebmwaeq4k+HRBXkTCc3bKqo9agFq
0Hql+i3saq44H9D09e72KztTqJ29oyfFF7+OP3sn/+DvfCPd0Yg/xpR73r/vwjc75l934Q2YfjMu
+uV0AzbL2MVKriLuQn8ZCHxC49QMbWob3U46deCDLGbJc1AVKGubZMN4x4EiXIvT8IDuORdEAVIB
acLCk92MAwyDanQqrS/gRP9edkf66Qj/8+kJ8NMfb/a9c9BP2gNw06V7c01Ho7LcIyt4csrsCKri
iiIAbX1fISWtI5zKQAoJicUKhjeQChefWOsx4sn1sKypkIS4sU6Jqz8z5aiC+dltR0UfCf7BBcRF
PWqWGiCe55Jnj5wAilf2cWQMh2a/SOi7gtAsXYxBeYy4Irp3Qh5IdQdJbf/AeBzJ+pi7wU1re2YO
K4dQTVsIqCUZnuaJ26cEOGwho3b0Hs4luiEQ3hltBwtXwhjUEp0ZV/hJYayghi97gydX4ZS/Sheq
P95URdOAn6PP87+Wxh839Xl5dR66jphZ6XDESF9na1z3YmBCFH3I5wEn6W88QxXiWuCjQhHYh2RF
R9vyUXEZXTsW9iRbEpz8CzJHaoOgEFgE0DC9X56//NtS33o8tdI6L6rrVeAQpzFPyH0ALMCaqhNk
Ep0Ma6l9cVIPO4CvNhuoVY2VmeCexNsahjmCB/akj9VBNBSweWiX02zepiFDENqh9QQrmJGpEHdI
knvYRrDxlqDF2dddzemj+1vEVRfI6nCIdkPXn6U4mUcfBoO7Uw9piQjF5cn9y02jAQCpoEf/ehd8
cOJB6IUsJNAjjYvGIOg7bSGgkq/lV6AAqMQnGTq0fPav9xC1jMFvqIhvFeP/vO3/94A7b4gDBcfL
pryj2RZzFGLsAM5piINyge+6dQQYRZt52R8On5M+cOKlgCBc5/IJsDGnd56nLiasz/kZQalL9HW+
cAGn3kDeW6S2O5RbX1jQWhHquvEvFbv2U4Wi/384R0fvvFd3dWf/uh6kg3jae3IrEaq+zwsB5Wdg
nYF4m2fDYSceCgwbpV8Seq3+0+o3fR+KtKeY1hZFMSt9gQK7NFYURAcbtvw4AfgOOh4hLICAOw3I
Kr1q+5fd+vNm/WP5b0eN1jl1is0J0Cyo1QR+7ZyQig5TKNRP6fkhhTCLgGQDnnl1o3QkdFQ4gxFk
/fdbA7ryh4RER1UeKW4aoOS3f0fN16YwLuUJJgLJNspwtBl93gm+Gr6jj5MlSQZIN+LndOvQMvYU
TGGmTEo4C1BwZFB88DrBPprroOeo+cjfNm5MO8gRolIaf09Iz269ky0tsRuNW9zYSqAC+PWOlWQ5
wJSRl/PpBDIDwL3oaDKLBsBIPBtdWEfltOACS3afAtLbcNRc7bXgc3AoYbe36n7nRJDyBGn6YMM7
tcdtqMN4wQGRFBI/MtoDEoEe2oy3QVrFBHWHlbW3cxCWZtrGP8LgD6MUBNyg9HesEwFY2D/S8ONj
uTJrcnCgZro3uK5CurXxUGb1+EgfVcWIj/U05+HMasj5WP8AyULvZLjE5pPB+Jah+AHlVvHVLQ4F
kL68RELkbGICC34CQ2tsHxhfxVSf2a8VXABJVXZ+ZCvMvi6Wj+Crs4LO6biTSceuHVgZSHcXrPXp
y3wZAqz8Dapoxo6cNZLjM8CwctAbFCoO4QwdPBXwini6mLDzM+EPtwO1ho8bPExeT2puoGy1Nbaj
htoU2NgJ2d8D88gtloWz0pqgGYq9wQcVO2gyAhVPUBhSjD5oQHowI7mQgvt3t/fEgL0Dfm7rCGqH
GGq1OP9ZnGOzzAhI43cY5fXCchS6JzHO2zPbatHPMDi4kYhtOS4F8ZdoZrI09K4/ZQvttcLRf0nI
f04a/tj+b0nD+bA/7ztFm5TPSmoKNbEXBThaiCmj8wc4l63AFI+7+xGxkxEmOdmf/34Jf0TQ//kO
vp1c8lFq9uUVYzpxZ14WIN22jUYVeqEVaMYQvGaGbCvZOgmVMwpgdI5+WcJ3f+P9GDBo9EiwkDuy
orx1Cs7miyCrV6Q1hQMJRUgCUn2498UHQOTXo1+7eBNI4yZcHjxwtS17h5jJQ1A5Wxz9O2Z39mVh
N/0buhqWOZ8UZY9DDbr3dijX1mKVRsAY2/QVmiTSeCvHJUT+0Wl+SRg5M+i0ESX5NNzD9N+39seq
1DB1gzJZl+B6vt3a3bOoYYITZ+Ma/K2RnIQWlAPetiPYVYBiwmSuEw5C6AqcDutCF3q5Amj68LrQ
wdPo3otSVsxwRXiEBL8TKNSfasI/1ii/HcHPxXWnLI5ijVtwUO2uOtjSY6jA496D9dCb0ybndIvH
Pc5/4NPksWPA1ckS8HF0tukerptUt3dHV4LPo/qTp+rNsBSj5B8Evxy732v5zz75v/spv+2TUj1K
+u3AWre7QCimzNF3DYchk//tyG/6+CwLpdD/cRk+xMHf2/32umg/FYt/3q+3Tsxxr5VoabMGYTxD
tw7GwIF2HU3n7+e5XIJdyZbodNJgfvqc81tbicpuAyxdCJltLYgp7NMbE/bu066iydMVVEdp4UWp
emKKDFvm+LRmhLbSvpPF2Axdf6PNfIscvd9JEw4gHGBTkTXlLQM4VHXropwgiZSOOLpEwglej8e+
7cPZvLnClrEJn4OOiEYcGRiuZQwuQ4viHdw6SmUT82NCxwJaJh27j1Q4BRN/7R5o8+k+nQpz7Lvn
2LTyuiQ8tDbA2OKDx8FO6J61vq539+OD4Ere80t68wOyUkVOU23TAFEkWlNvYXX7QttAP/OIRP/4
6T2+dAtfVwsJANrHwZC+KEJAwKpJzCyaQACMAHPpXg41DQgxjL2oJfSA7J5MbbO3Pu8Mwdx/hwZN
bNX/PIA/1vgWGp73zr24yruaah/eVCfa68gBnMeNNz+6ntW/ylBdw2w5n7dW8xu7RowPiHVlQJg4
xHnV9qtd1N0BRcfRTNj+alM8lqIAbdWeU5WuHH72LqPCo42Eq/lvLZNO56d65//usdp+Cxv6dlsp
7fZevAYqTAy6R0HL00bjGlVJXcjeITC5C26MtYVjZkdxb9jNYAcisqL2PuhMS6h0U7Jd7MN4LQTx
TpCFD+F4/zUG00eZM38SKm9f+F5DbUGpHitCMZqQJyCVRkdivrFN++bJeT1cOWlnvqbxfQZC+m6F
+Rf5Q2XfYKVaj0uvLWOiDcEwaI7YP58ldmKFgQeO0xaYlFEZybgpWwaBFnqIMvkqBp+68wJQdKV1
oPRbMrJsN9O5gwoBjsTgoyJzYULw702h/5dt/ufGZQP/nQ5LRX1+dTRu6hi2jG5tBF02IdouetgT
myWWfoJ8PvQAVDhhX6g85Yq1oKj/as0n5oLrxokYVTt6bOsygJvp36BIUGZEg8sIvabBV/CCAk36
a22X8Z2nBhIDclXgfIkcSCjdKv1f98qPx+Cfe+UtZG6KaiPdF1wWt6z0DnpQd2iFwAmvo+lTJIrN
qoW1ONBn4BCGfcDr7LLSK+/OU5s2uMjiI8iFL+uDOzz2uHhyerEB0JbyVzLZtFAgqUhn75rTFcRd
JHMY7kuks8KF6LEiIw1W0EJeLyowtEYZjGOxrNv1Z971XTWajZgvFIMBaa1LftP0Jvyt6cS/xKv2
IDcTcDmEPIUwsbpD7GuE03ZNJiv8tPddkI7oH3a+8Dsnj28lpO6DE0ap1gSgEDJ2QJmCZo1pWG2V
tB8KBLdl4GlMlkZ4f6Nr+Uta+V01/Se2QDs3JJmT6n984D/aJvvr/faoBCux7W8pJ8/jAjG26ru7
G403DJWEC2SbyoqJzPNoC1b/wQnhYlVWrdrrb+VhyeDOCWLL5ciwGbvpwmE4g130jPfnTKBkqpRi
vDBwes3nuDWsNx6Tst7e+5Xi2fkWYn67HtkEO2PIzANhMb9ViVgWbE9Vq34gwsCRqyIvdwVl6G9A
htunoe6hDQTXBOBv3QQAzeWro/USTl4xXuXowlSc2sZdAu1aVRzCEKjgWBQ0dzfI/90BSDWeBIiA
tpGBRrzirKmdeOd2YAJo0kEn1xHEXjXC1ZfKNIf9oITwjUz7OdFdQdoX+RrJ8vhy8hcr8wt0V0YU
MnsY/Q6v+QJiINnz2BDoJoGia2y5R8PV3nstB+DUYV54ACN/pXNIP8Ro5PcB8usd9IjM75//sQ8W
pfpqU+U/Ri9b/V473EEgqNw2UeLaOohg8GiSSPCASPsNheQMIuBQpsBku0j+3WsyPZOZB7T9OzFj
g4M2v+cBbqGOxCkI65JaBcilw+IsnCtumQ+7VGxE0pdOldEKaygrn5OFA4zyNKkCgdmmub6S7Hsu
iGNtBoNjCGH28uoPFXuByhxlR3xpWy8mm8PGe4yvFMz3vIk3nlyDepaDzU5UR8mQZtoCKdEreZK7
KJ2VXAJsbPXNNmq2WLRbmv+y2xFnA2wtDHwfs0V+CqCE7U7EyZvXsu+TzepceM9MejiPvo4gnBK0
Ls7eRYQlr7MZKXft3KZ0TpEkBUcQmsAF82cgZG2u9M1PH6egpkF2CuWDi/SQdb65FW5m4CWB6X1r
TekwAmxl2sZn1Ew7pfWkFkZybpVeMYd6YSAVPf1DT17vEklYAL/oD4QSsGtbxy+RjwaHWUOQB0uz
QsBUGClBdvTavjEXjadPdQbYnjWkleIqG/uwcXFBOn4Z9Bj9dnpnr9duSSn+4q+9hKxn1bGMyn3Y
55hqxwdlW+o2eWrlaCpXu/U+SvflkXkW1MJGX8i082e/WnG7v1jzEZYC2pMNfAWao0wq31UGsL3A
UG4d8Iy++nlCgwS30tK9646MiPfFFqR+GJeZ7Ks9VON67T5wT91pBldI7ABOsYb3PkTty0TBxqVg
xaSYfz8hlQ3h7P12GOk/pO9KR/kGFkiSoplvedfjaJ62m0q7M4FTs1ekrgiA8/HnQJscncLTOe5L
QiMjeEwrOhvryt3yEUz292yZnVCm1cgcO5YOQRDt/wYoU2ukYT01B3Tsm5Gq4XX3dFVK2EjI45DQ
O1/wAWQ0FeKA9hR7i1aUsCW79vFi5sFQCnJwcXN/666JY/UtbP5xqfp7ivaUXne5Lo27SII/zZgc
ntZXjcgRxFEBmqrY1LSAMPmqvVP/ONT904dMcOKMGmONB2l03Mn/neGoP2Q4jLGp9SFaY2unv6Xm
nWerLW0q+Y7WoUYrTif0zIHReehFMBTxlhkDLdsIhwl+tstFuL7R2XoCkhGul3eaP2jAsU2LrHDs
rmhg3UVXH4lJwz3GtN0Tcpl/r/inXqkimRIFvC7JjE7fKqXbtt7ot/PxzmT5EP4/zs50OVm0bddb
RBXIJH+ZB3HWmPyhNIkDyCAoolv/HaRXra+fdOrJqlVvv3Y6iZHh5rqv4RyGHozmoV18dEFh9z2t
hE7aaXRc93O2U1z5FZOcbDqwe9fQwyZ1CktzKITsQbhXdn138TewzA+S8ipjeHTzNLAyhvY9yGPv
IaIUkQDKnmgz3NAf1mDf83gV58jyrCO8lorosLwPAHP3rozJ6EZTmXHZPSihughm88sgc/BDR+GP
I/p2jwdiK6dnw2hWQiSwCz9NXSGPpSLA69wrwyTIPBHG654qt3rQlAPw142zzY0sa/XLzfuhykJT
cPAlfSKqA6k/1H/tgF1yTJpOyBvg0mnANGZd5g5a3pBmVidulNcZdgFE8okb5dA6vsAM6jX41VDx
RSCOedBDEyVndADV8Uuu/9NVUkXAE7ohMokH7fTnoR3ustoWRlPjfF6yBZKv6O7l7RklwdB+fCiL
SjX1N9kz+Pw6Pri3CKbLUtV+qUN/Qob9cRjfrpB8vQ5AJ9/rVXsJNtiJs8V7IPGhKUWH81hx1Pfi
Q3eNF8UyQPBMH9Rf/sUrV3l85enDVqdNv/yphx5wWPnIRPFuQzaW1iIA9qCd1W+nBelumoK877yD
W9Ov05g9AioP/n6z+2X1Ldz9cSZ96PnXvc7SfJBfja6mItXoeeuOR97q/f0zfoIK/PEh36KBrgqt
mB24XOfNkAptwHMWal7zoGN5ipoYWcdCYotocfP18PK++lfq9jPA4FGTjbKPOqxiyDXjlPnEx+1p
/4by/opGf7sI31Lltk2L7CFc61XVucOzrXmZfybTmaYBLpiVFXf0T/OwLRELt5/j+/uRCfsVP3fr
drLvkzr+pRXzBSr/2/F8iwXl/dJo5yPHY0DROTgKoiNj2S4m2utzjBmT/nZjZgGE26JlCF9ecP9+
v35qUwAMGhIEIF73ent/LoqhJKbdQK15yvZwDP3CFcaCaNUiHKIXoCal3SwOrgaNPP3t+f5h96WX
jQBYL3iisNn9+cnFEMuJStQuFL2oYMv0NkgYTB4bX0+AZ1BqHJiUVNvHSHYyt4iV+W+brfTjIfQI
yt5lEFewb4vhUeTpNX3cLyvNowM26ih43CIC7joaQM6D4j/5/7jaSIr93w/8drcfw/YhNDof+JhB
+w17+Wj92rMu4QTtdE/zH7ihM/JCuNL+baX9drLfErtUE7JBnUiX1dVFnGSplBad9TgtAfZ3cw3Q
fDUmqguMfYxgOKa3A6KbrNP65RL0C+r7gv/XJfh6IP4VhfRUGBRtfwmEAk2Y3J9kjqjYEu2DHq69
UnwIS/ZvSYr006eCYQIBp4A2Fr838S+P8iIWh9OFSu9hPY82ehoIi79pgUL/53m3t6VLtPktmf4J
A6j+n6GNqpN9fLvmty45nCpBrlaUina+PYxvzBG/fL56TOd7y/zuE4cGZYJolm14hbkCxzqbcTHo
HvQdp4Rq5pcb8EOG+a9jMr5nvZ3eVY/yrFQ8d+LXpk+GYy5bujU6IC7YWsUvt/ynAZo+oHGnaJLR
y+l+e9IHYnni4WsL8mzEi3OSWvIMM15CqxDAH0/P0SgLxgCpex2RcYiTgmnrvwBEf0pTOQgdHSM6
JLouf9v9LgY6f9npVnDadNV6EGuPg6JhzDj4jmcJfKxDG4iPjQTZSY1zi15YZomB99KLX1gzSYro
0lk4Y5tFGxxBGKfs0cbotxjxU49TB3+o9SK4Gt2Jb3lPLQqGKmllseI6AdsHyipjUYIc0K20kmCQ
wjiENEMnSrGPdt26WuqoqP2kUYnRBxzL40cKEIwh+iFMlUDv3lu/FjPzk9///Kz8KdxqBOZee2WS
++5gD4ZuVY7q44fWjU5KMHju5M7Lz7GG+Y2xbi5gc3ZnSykp/lLhE2st1HOUxvKHZPCIbPx9cao/
dGTQmJIG5KL97EX/1uA9XrRMldOsWMmLL6EpulW5qYlh/gyOtc0GebXrvlyQJIagYq+mKBHN3sTt
7hEvnwwBHjhNW8/Svt37iaf0ZNAOeQaXHrrX7w/7Jk0T1vl9GLzeW7RcqLg1MIwxvQN/bwR7pgK/
nFG/uL/FO4P0WlcMbQiDxejD8r/iHahk7XnA1WpVGcgUmDkKDb2CdzuSAXVn1jGhH+I/MidnXSpm
TtiFc8sXtSUDDW0sHS+XD5WuEAILH3nS03VPiCWNzujw+AZcc4H4aQ2vpjhw6KLVsfCh7e4IXqip
3ZbWHcTuSwu7o0TRxb+9dLDOdjXCAskvT7n2BbH+80zBoSnKsNdvViX1697+60zvnabWZ0DYK8mF
eDDECHx5+8yAYfPkBIXbuQ0MHH7m6y6KX55GMpOkTLE16xo8l+0RlEnRMT8AEohI0I5hyBBeOBNh
9CeOn9m4XmZ+FfCMAh75HISMTYJ6gpZYh/zl6LRQl/ewHR1Kr23si+RLdDcVq3pt4kOsvdd+ktla
Bhw084X38zsMWzniXqAVTUbPRiCbl8+08c4TeueP4ejK7GCE2a/kY3RfmhVEs8IRYw2lVsJA/99P
eMU02kQ765xB5cJsL2ct7EuZs1Eok6KWu4KUDyyJJLg/rRvWE5LVgGLxs5iJfLrI38TSkii2UBNI
zHPH05TE8ohfJBE5HNAUL1fF8viu2Nftc/f4IGVndApTXZ9Lhom+RHhY3U7mdU8z7hPyR/LawZXJ
Aryywl4mpTYHmqU6iS1vqDFPb3VkcLYXvlXS2UBHbGX0HLxZvRTesd0MzyhUB7J90Uw0l1VSAfjr
inWsYdKl+3pi8FGLbHXEL7QlZvhIWzBKiW+PUESa7fxZZza82dE16Agl9IUgg9+mxv7qIV80pWHZ
YbWE4DT3NllD/d0yXegpNhDKc68ODlGyat3Se7wmE3WvBc0KoZHNKZDeCnfoZT3iU59py2R6gS8e
kSEqH4farJctLTrVu1Mwyzt1nMdcN60yr5M2PIIUYq7xIY9km4/nWnQRMf26g/EnWxkoh3H2Jr5W
Tr2VUKDAc9iq6aE4DMthIyqV+XJzq5fDLD8Tdk90DLeNOzAg7RGEcY49ONTmhY8r2uzKved6u0Bp
l+KLDIB08K6Oz09rsIEgeQNU5WmvMronlBgDimdARaimwk9Du4KmmuHlqtN6d90EQjpV0IQ6mUPZ
kh8WQpV4Pj3fpH0yyaAYkpsORoipCvtzOIDSCaxURTdGtISZMjlt6jFKTVVtlcgDInhXWENwV40l
Rg1CqquUsQujxZEeJEfrQEHm3KNBXGNacLbam3kg195QhIjhidyE09nKr/rVLvc3utCiWT88hN+Q
QWOhyXhc9Z1OaZq+0R/RewX5G6IzIQzx+8uVI9oWDJJjHUlYtFIfZt9TC4Vp+smBiGyaoLDwrCzQ
LTUPGwobyISZS1Wqw2k/cIw4Ofk8/oJbEpvfum3mqfvsPdldsQCHoIN2ljhqfG1GE5dynGHlWNq2
sUxz2Rw+AT9F+ih3NRdOUvXwmh2MxBGRs2nsQ+5W82tmIigAiIR05L2tXGFfx1Q44HafGU1dmr46
4ytagDyxhSUxEKQiSx6+AaUKLYvU4pyrzJScgU+3siF/PFnJwKw9Iaxnj+DW4vllXudZcHrtAIG8
P4g1qwyBnsOkehNWslPMumm6hNob8/giIlBD108+kbqZPd+LTRVwOQfjy7aC0ztly1A3wpF73a7y
SPQpFIBAWQOkKV4eiIZpO+5JMzlY7biJSAae9tVLx+2nfrAbv4oPKBuMUSsQ7QvN1hRiuYxgiGJn
9CXQF37Rp8PUavRQpk6/OPcRF6EJzmMh5Mi5m4PoGA2uPfCZXegXWUmaOP/ZGr+AyzQPaR8O/zPN
vRwObalhcLdKPh8OBQfTzGNr5m/5LBvLUNnCND7PkvED2EVvdJfVJntatqOFr73dRUgAasDX19fz
K6xeTwTF7bXTxj+NiT8MS8Vo6KahMquW93lnEF3p8Mss3KjbD/18SCaT0yit3tmPB4z/XgtIMSqb
71tBTBkJrvGqVqYweYylSa3Y1ahraf0o6y5CTUP0HjxB/LEQGtrdp2kj+OU282uYBfFjkgSAc9up
BssZOLsAHv165KFHBM89kNfQU9DcFtedF3U8HUyrSBCsfP5cNujkru7ekUgUdSf3FiOAo0yyUB61
LquRFJXREkoXYzYpiVzn/biQ7WYPMhSIpsOYNY/v48NcHh0nUq+AuK7ctvR15zQyHMJ36zPiVVWv
HHdTmL2Cm24YAAZX+oqKxTBPZq6c29q2KydMSqAR80viWIbWuy7jfK7qPmt4Q30qvdd0c1E0iI4T
OT6EdfCY6ZPhtvMPAVewaYh4smgenib5WzcqWL7TanQaPwvm8p0vvkIzago8HkyuV6NZ9BwKW0RJ
56N+2mVHy8w9MU9is2gt5WKBsEoEAn94FEJF8lqo4Rp6QenBQ1dRRrNB9GDlMPdMjw7WJwZDq1lB
uNwdbnZOSBi42sMTBo4BYtsXWpR+5tLTLpRAnquIKJ386R03dybkNINLqP4FUYcpS/z40MnC8PSb
HufK+/AI9sxOdse4jR+KVQ9tVfSVbDSEMl6Nh12Uo7uZmDdidr0+y6F0mHX54qxHpybIObDMl+/2
kXZT7YqBNi3cAWMkwcw/VXaUC4MO2oWNVS+Uu1VEw48bHObShnASaC67xP39MTps2hmBZ/DCWpBW
BTZdC8nJXwRffpeCnp/QWJfMer7p+3swHJjXi8XYRHsRpr1UAGiQdPZE0gMVcvBMdxJKXDX4Y9zT
XXe37rvn3RcGhCLhZpeifZLMR+NJVzdFUudk3T6a0cUVd+gjru8jpjigB9iqLoVFH7PqZT8uH7cP
3Opb8zgT0BA62T1YKzGvAEhpbntX67kf2MbDHEyOWJ4AWIQSpbPWnaPfgKG3HqonbY8hCiHvXegN
34mt90WOZNQbmvViJC4rT3+9EKCvb9kmHXgtMygO42R3IGfBqk5IhtXt8EV/Le1c9eq7qePEGJ/2
p9KGplqXluBz/py5CFsjYeyKMt4vyf5/yxeEKgAVyAMVy2LpS2LiXylwI1QD41LciGgzfDURYdCD
Gv0qCWb4wRe33YhwEibeUvaHAeKFTIjLuLWaQLMb14ifHpT/AsaCFqjxMyS5CMTgjjDA0T/RhdPD
2qvsNLjChx46VdD4rSshCdD4v5zFfxvFvdwGozFRURVDGnwrlTNpmIttfS2ZTwyO8OfhW42SN3LO
ga0S+sYam9/7MLzHpxA5hF5UlAxIciWwAOgh2EdXgBoDkRuFrsY9LC8jS7eQkci3Z/fm1sRNS0H1
4LUJuhihqV2B5MFgg4IoKjHFyPilpJSQmf7vPqOKCItIhiiphqJ+63Ee7tVBuwzFcrV2K2I4FeWm
2GxsCVADwG7+izQHOAw/Kc3d5OZB+YYsmkw7UDRacJwE0EbM9H3ZfD7Ggnl8PQB+gKDnCgna8I5u
tmTmvcpsiW8d25aj0Uemm7lu7WHtPoFx2V3jkAPVD7dxqFwvuj1UQIWpmXusfXKuO0oPy1Kn2RYZ
wQK3wAXccQ+TSYBcvdZ0Yh3jDxDHk/PmBvpfD06ThTHFN1DU3aFVSW7j6wH/A4F69/fwAvUjZpzw
PRZ9dvKZbSqrjvfISbcOk/NAc7qbE+k2EvxgnlK/Q5wHoMoBCndiYaPXo0g28gaBGjxbHYbiEy2O
6YvAHAUJ8nbye5d6r8fVYyzwooARt+DYUWIw96V+MEFEp0tAvAM8nB12V8DStDIo3Bgbc5LBWkDY
GQtfWXbWMjxS/NC9Te+xIgCpnGDziXBrz6RDa8hfLG4RuBkUegDQ9cSh2FWcHTQgmT5aPmco+uzl
kSUXNzsz+gD2Pp99PPFOADmnm1Fk5bbTruFMQnTBNlm1OS39fdO3F7TQMM8fE+APiC2u+gnrhvou
6dEefT+YnDlIPjs0tXv8HrDkKkAJZdJD7+zHvCCC3dybZfggKXriUudLZu/8YG843Vn+MtOn/TCT
7PmDqxyLQAVmCOOh6hNtqlEPauLKcFYxb6bucZlvASKGbDoDTQnyJNpg4wIjNycXmIM9MYMMAsoO
C9Q7c/OA994c3rMzEg5fjhg5WUt3YjC81s3JzkUYE+tmdJoq55zY9xT4kox08kZ/B4/bAO923tCh
nwdV5cCTLr3ApeUmF71SNEAWgmQBZVl0YhtZcXuhEkm92RobIzfuy8CniQHabsCcHCIPxJ6zfUMo
wO7RhwbO7GhiYbFqTo5Y5AysXU+cKHlfDhsbvaLgsJoDz5PMHkIAmwUax9PwgFg8zLamMXDbA2kD
SNRLgB+Pjj4hycuyEIEyOCliioJOJ/XX9QLag+zQJPl6mApKRvZhsmcbJGHHI6H2sNvZQmOQUpP1
dVh/2dNMIB8F7dUE6Cpab0wQQTWZj3lmnpDQsg6uVawWfjI/wJLIF8Rcf8Y2ebbQzkaACrgFVKkZ
0MOIJY6SNcaowpy81QdyN5m7u7dYBgg7YLqM8p51QYYYJSWW0aZHnaAPst706NXbqgfX9hDbT21K
A5TFw6MVqwPrpobixeW6W9hEEJrszcxe5C6w8jNr6hbto8peDynDzGiN1Pd+Fn1JP9jScjkvoiC4
eZP5ZzLikJ74lsL5I0mEOgfeAg2beWceZkEvDyc4p6Gjo640hz8GsI2+4scXj6EF6yzz7IjjB+0H
CxfWIP8MJvEb8UAK1nq/amKY4fB/H4DfkPKMuCKL0vZ9O+MMY/RYqCdH1MRw1QCzhpzYMZBuJtDp
zRGgzfF1R3xlqQZ0K0w89CRTZM2wd7y50T2M4x30vnkgQePjMjOL62G9uH8HwQSF9TlOixNMcXp6
jijj71vC/5B6x2PUS8mH7w73tXqd8Ewd5iCs1Umv0e7Wy85GSJ+ANSEFZjoLC/9amTs6cODQgwAt
Ofo/tOMcLwf6+Nw7RS8eU29f86BAQvY1fL6NzdEZvEBrv9xQwKZF0sMboaRulIt92TDORJEKVkBi
dWx85ufR/eRCI2cST46YcJs9NROJcoRJIZC1JkCrkSnX7nF93IuBsEUkpu7FOLhz6eJCCtq3Mr0W
/AloTOfqOH2dPzS3KoYstjhCJBIhL3ykGQmK9lgNqSMBIoISckmraqRoxllwrVGfJDTEqGPr5jwJ
5ljR0OrfBXMsXJBvQBKjethnfUnGfrGN7cmrfZmauJdy7x9WZApW01K2HJhTPXL9lZaIpKLv3QSr
q7UQpuRygkXLjuKQZ8+FFhn5i5ks+H7oJ7pJmV7F++rNuk0HiAiYqWF161b0DWwJz4vLcUuD5J3q
XZbCRvcvdPGwAyjX2XOa3yxhddn0NAAy8MwasFZo7WC/epkRSGLKmIwkueeBgOtFmm5lLe7Rgm6C
9cro5Hm0hp1bp74O5Mq5c15qqH1k3mEFhO3i0UHFp3w+tBvU4klcUnZQ6wypi894MoxbSiLDoSUY
xqmxRbSysZUbyhtg8/n74/MY8u/NHI0IWc7Yklfh+DB9zYIehJMIbmMDYUvr3dMr7wTCiN3xU+MK
0wk0KzMEOh8iMHIGRvEcQxu4YxMs8ogWGBwIrhyjn87QQbVg1IMAIQGmWkcWB2jPAbxXg2Sq4Dwd
2Wq36jkUhbjaHpB9rU2svDM+4f5l0YdwfzgeFdvRCGZaVwPY6EIaHs6LwmE729oMLeLJftWxCy/q
VW9p3WscQJ4aRrAtiYVIgj82QPz3BBAsLnu/JT20wH6jAdO73DOWuoewwYKHKe7Q+qNbAD4YfHSO
6PyuiM+wwRaz8kUtRjfi8ewGe0gnOYFuiODG/uAOdoVF2wV90BdOcYwdFVaaiB9gOLfdalFt7U/u
h38VzNkBFtrMDxPRXBXOlrYNLXsslSFc6sHsvInsfethrWavmSdmprD8TTnjh+mV9kf2+G1IfG2P
p+6g0qUQfKiVFs9zby6WeVP0RnvpzRPPaf+Ucu3Jvw4TLiZFVrz+e1L+NaH81l0HWCErA82QdXLY
b3yCdChlz4N8KVfPCVvfw2QrocHpLpkbpGzkV/PFhDbIKl4/IaBYnbdi+/qNFvMPmutvh/FtQPN4
pOUwTalwgEmCjlcjMqOhF789l7tzFeyu08ZsE3OiP6NDau3YObaiRakOheOJdWw+fjOiifySTrro
5MyN1FKTiO0Y0okMYfXCppwuIS0FAcvuCIu1dDSR8td8V2cPwcVODg207fiA5iSwMXN4MlcqtD9M
lMNjb9sMtyl8SIjC0Q1fFKbhjcvXVfVG0bIMhVDdEzztsw95hfVz/WQ9ktgcTu5+T6qZjBXoFRZx
BHsI5JyMYFbKmCvR80u2f7+ZDD9/KElkaQhcTtdUypJvQICj1hxPz0TNV0cgcwUZVI66ueJkXrNq
Mrj6AWoW49uOVBDu1IviNQTTayxKlr+5Oe3oPEXr4o1WeEUtePFBDRGlCob4G+c8l5iayEGOBwk4
tzroXD0w2Dbyaepg4ySDKqypqicqKtVWG+WrdAsg1adFzo7FWKAOIDspe+CydN0adGFyK/G73ZWE
dVXGwks2O30iX7gHi0zn6BlR+2Vx3vtvHjQrhc5936KAjXl6r35mxImroPn39GVb5qHRqQzJNpF0
de/+gHh1deBvrlSUMKN35g+wZxu7WcE5so5vV3C0nVOibUJygWgdJxmgreEcKHvJCxHSfqCPp40r
ZGJlD8eypDeodi5x658CYXbyEDLGxcVA9XToH8Mr4ohcvKnq1rYwzY6wDm6TG8ELIm2QcHDSC4rX
kM1U5zBSZ9Vc8ARWpF2ujpNymYCLZ1e0j2/ClJbGNHcztKvz5Xlez6pxT7KvYkai0dFLtqqtuE8H
ERtr6JC7OfJUQaCi3CUzEIU0U1dprAEyTkGQp/HT+X+Yo/536gigZsAAWYYVoA2/oyxODOqeucwc
tUkYaMy1VXG3ZAY6vgKFlntc29mW2j6Z3XWbJlq5r+mxsG3yrZr9xG4K+xK7ORpsJPY542faJfRe
ppIHt2HwITPCDyTsOQC0K+6VNJ4HHIW0YGQ8J0CbBWZ2SNYc3I5M6Qn5kW2CYP73p8j4odsCtLP/
Z6j3jsLf0BU4PEkHoeUk9Ytd3yx1Q0/28bAeulUJpggSGYM+JPCD444WLI6rL8Cabqr1fJGj68QY
J6Jd+yeFwd/wap9UO9EdlZq3JzCN6ptLksHmfYlTNdDWtHxlPCVYTRgmf5z60RVzNcXU2DKfnwOG
SRQnKVLTwq5kvIBLDGvqNmJ0gWhwZTHUwM+tegYAAI2hLX9KK1HxC9bBYZdL1qWypc+acTx8umJV
czzMLu0rXHbdRbGvgoHH8B1iEBMOWj8pA0mId79dzx+gjhrwWBEPXpXQhGcXQetf3StBP8hpkksF
CCHkJnqDIcPdKb2OQIlCH9NS2rHPPje6vJ0Qgs8UpOVIIj0Pyhir4C2X4ZahIVJOQ4Ve9ATiMOU+
vuzGlCph8HKeVR59sV8m7NIPSFFNk2VwZCoSVyhcfduhD9fudKwPatEbSlNFQ5W4UW2S5fWZXodz
poSIFEIhAAXSpQonNYfqiMRra5MQL4NnZFIBQAmbvo4hQofO+FWz34f5XBDx2+xe8DD6AKpCOcVg
LDpAkyPZp7llPQ6I0rygeoRdGFPjnqrpGyL9XmudR1SpE3os0DnnZ6Q/b6L5IXx8qOD2z94ine15
JaPSzFHN1XPYqcjy/MXZo01D8XW82u3r3x+XwQ9tsD8u07c9p22lhy7kA4SS7d5EGeMqih93jlXJ
C+VUgJG5Q6K/YjeZZQig/4YP+GHL++Pjvz2tj1Z85tCXilV0pSij21N/iA4jH6RqJuz/ScBL5Sbr
3RlXgL5NMAwalFinFFZjRmpYnAJRg3DSk6r2RFXLP+ByQ1ndCzqb4tD0T5N84ZeJvT86i/2vpNkf
uqL/Ov7/sAWe0l2/g2MqvhIwiOr3WRz9Q1ne7TC06szPqw4smL5Yr/7d1+HGdgpHnZmH/2rMIMNt
chpOpkKG3TkosPTnkHqP40T9+OWRkH8K/9jbgcEwNEPBfu/PJ7mRZa1qpGexUjxlpr4LkytuKbgt
0FnGGAVtyNbq4ZUtoxjDuruVxa5b9mQrv4k6x5hC0qG5PGCb/Psa1H4Y+QFe+t8D+7YIqutpOEg0
1uATHa67B4iFZNYvkOYicCA2ekGOA4ltKlK/e5VswdnpbjbLIQ70lLOr240aj/0dWlkWHEa9njkz
Pprppxn65mj8MIt6USCaXL3DAoaQBzPJOY8PC8bgaUwCteuB4n8/p6+99HtK/L/nNBC/hc2hph+P
bcc5MRREi+zxiXbJ1Ueh1+vCXl9LCDI7cyFmeLU9mP/9wyXth6dahaejqLg/M3T4jrox9HOj5NqV
nT5MA2FR2M9oiHS05lS9B0t03yczDQ2Uu3MPZVf10Uh+63x4D6OCAfHQuYwLm2gZ3uLKzdBPu8TJ
a4pvRz+KivBDUOim+dfoOT45hXtysviJmdjyhlYxhgOBPj55T7yFz/sLZgZViPeFAF2QEVPUYBHx
8JQwXZ7c83zIIJLOc+0lc+DfAbczeHx0YTW+IAGtM3yONBaejB/myVcgJWpWg7J2Q8NP8nWgajDD
rDZMx30K5h5H8mSLEr57dsqX+wjNxCtPFd0MSnAdL0twGMgii/7Ru4M9P8dprMywLw3oWdP+o2AZ
hAj5OALQnECewo7ZMOPwz1jJGIwfLrshSKW/3yblh+Dxx1369kAeOjm73o6gD+F4HNbXEfJyGK2w
i/ZeLm4Dzi+dlCBUdnmsY4FSOZel4SmMr4WpEfAkmkXcd/jzqFf4ZseRQ2P2pDFE1wi5ZagbjO2P
oRz8/bCJb/0D+X1xg8/G41sUQWt/Z1wrhp4dWi0vVymFCrrl/mEGdkoL1aiYnAkrZXQenYEFCXO+
fYmPC4EGrHcD31aOa6yW8vEjbuBSPUfChh31XRlaxjsAh5Zhy7o541T0fFdhUD6ng7FCH2lxf9Fi
zFzXBhqhR0+dspOODlGvkM70Hh8aSp/xELVpwT9tlbCidV4wYbtxTS9eF5zG9zBbn8aJd5i3I+Kx
d9kbC2UGuEJHy16L23emM937aZ1xIItsnfaeNLz0XzOsztbZ2sDNYF1CPpydmCgukMLXkfzga3rI
i3zfvx5P5mAmTZQ3cXZEeYiWcMKw7EZT/xG2duPU7tfKG+VYeadOFR+Da3APxXEeCZzUGVKjiGS2
HMh4guWLbCIiFp56d//sMGT2ev/GBwPDE3Y+VygaicXsGhRUgpNFhnEObls+Y/3lJWL72B1n+CDw
/jNS8GmcLwZ+ET/wyyo8nkdPi+Aj2s9R4p0tLSpt5hDAHnI3De6+4kMv9B9+51ZT0Rc+Ls4JtrXA
UwpPE9SUHpVhgSUxTk/+YGVAV63dDm103b95uJ8RSww3HzMTj+tl7mdR5mf+Kcr6I59jqzDO8EfL
xoUHny5EnHI6DPOwntQjSK3+1ZciYA3B3bt4upcDy+unAZnfUCI2Xj0qQ4QIAmbxSNZrcWVfR5qX
hFmU2kOAcTIogmRUxkkobLjNLMuTjzVKhFvQI35GTPYjnNYjlWK1zLCGuXw+X8pVR1pd2ieizTQZ
nV8eE2WRjZrNcT1cpONq262p5sbFVnuv1+kYX4rJYDLEvkceD5eH+PxS7AZT42Er02pXvejjepev
CJDdy/Npd7vL52km7c4T/r8glqL7F+HQtDoCmFpdwivS69LQvIQ1vaFQ6SACAQ8BHDJ9Uuvf5v2r
BhgeDsLyxHXpltLoLPeUBNT/+1/To3t8m8kjJEd4S//WU9Qti2m1TD8e62pJHgXMZT3cl/NiOtxn
83oJAPK+1vYPDL7AUODyhTvy9rZNp5ftYD/Yn3gYL/P7OGP+Mb6NDxEGX8sa6fdyrG+eQI+Wd/qG
sDi3GX+SQY/S872Hb+X+sM3X4j5d8kOxj2Z96Qip/L3AirPFmqzGqHzLJK2gzdxPK8otL2o/P7yt
ASWqm6pFbkR/Z8Tz2JdbvlVu+Va5Lbf8Trk13hkuqJv7Ov0oOEVtT+pyMotl1Z8SmNK1DDxxo9JM
AvsLmnwY8CcuW4Bp93+uxG2tbjgI9V3cK4yRtvqGd+gblSIsCy5o25foWkzf2iNGCLzVeOfT1Q0I
Hf4aX/L6dcDqBvzLcAiDvlgq+/s6nx9fz9NmzUHKm3Sq0NJHOHfNaZRraNjzZn3a9niXTQ9323cb
WXG4LgPgcFAgt7yk/O2HmfVf8g8zYX7M7/7zE7m/HnzZvyV3/vmVfM2/iZQ0erItU2YuKqgxlAC3
TdhEQqQT2YahMYGwEQ+cYgLoO7wQbugHoWvShOokXwuL2L44mtdngvm4G6kbLaQht+T+b8AudcHA
G4RNzPYeIHHnGCMI72ESD0ItlH2JIbk8OQZHMguF/GHgnEfSpBj1pmRXaNatC2iR8IvFxQLvNm8Y
YxbHB1XBAHRurz9H7hEMZoJ7ILscgBTNYCwLAbR6Ur0zZg+Y7Ua9XitULzfOtsNYnuT7/ry4Dikg
CdYaUK4h1iQ4uIKz9G9hauEJncRsSDNaOSMJiMXDUycC0IhyLPmGA0STEuLswvEYdTBO1VnjanQh
AWIA502CBE3RIuqdei5xE6sv1aSaNDMsNjBNLMfnJX4Hbvqhb4olt1rdXPoV3a/Ow9Mpt6wovOoE
R3/vB3HvxjvL/LHX3+98R97E8uaIcyKtgk2+5dbnmNrhVJOzrZScFhTUN2kyfFNmxqLZpxw7C4MN
TQUWcg8V9ok7KqbsqEsiMH7EzZhpEoxLYsCTgKlGlXuc1kt6bF61oDm57I05hrP+FupRgximMivH
ZSiNktBgYy5GfdDVJzjc9ZfdZwvyTvNJF1wBokgbovhExRLvvHzsuYP+YMzlD5Q59ZkvAuoyKByG
M31D/IzFdTHFL3me+ZcZlihTdZSFybSHHJdxvcixSTnFbURYy7CQu3vP0SO+uW10wSoTM77xNWp3
NAqrKwI99cspOMG5rfx8dN5S1GEKOy7GKEGMjLibicFjWkQenAy1L+Crlxpg32vyCsbtvDgvmk/6
cQsNsQKsIF5uMV6Jk/M0nYprOep2p9kzYtTXrJ7RzctX/NgvOebh63FxnjxK/PPu8RsR2JGiCx4n
Z+57H0rbKalDdJ0eoi/e+nPULpvxfVsts7lCE7XDOMGte2NhtwDFcHf6rpIC0DsJ83k36kaXeRLW
/I2Ka6TtWUH7y/p/+DqT5Ua5NV3fyxkXERIS3eBMRN+j3vaEsJ02jUAIUIeu/jzLe3KioqIGO3fm
n04bweJr34b1dbXi0b5ddjn+ewtPfPHdb4G/d7x7xabcAbNtMV8Z0hOv8ZiMyQljyxer1j6crQ3u
fZHW7jOqUR+ZR7zm6XQ472hywllsONIb4hxPf4p7LBa1EFndA8qnNghJ3PTE5+zY3UR89uBxKDbK
d5vUTI2ZLGMedDuohy7QvMJ7RehwhOJAdWt+fTLyISd4A7eiS4w3PSjCezQd+ATZgzR92RY89hfP
tfro4y6+pKLzeh3nx+fRAH59Q39CC+8k8irUyMD3rfBEVLwB6ARAbC59ZLUZDruenPP0+80rkg99
8ooelTnsumTJzSPqcv4P5T/u6W5AHDhB2S4684RnKn5G56x8H5NzJhOQZ4eWf3IW/6T9/Es6jbip
E/aX87dlCzmXjFTuHr+gQbrDQriH8lLDp8+I9s/S4m/nb7j2EIQR9kXg4bM7ALtF24Nf2wOGhYSh
HttRXmVEORCreAOXTMJDC4xSEANM2GTfp8MTz0ieDk99/M0/nm+89iB+JpvfYdYpKse/UrI6YMSj
balBKRxf6fltGUvhXwGpEveumGHq6/azP4jiSkNEBFkP/7ZWwnY9/oiyYkSrXdBoN/OoCqfknHZ7
jVeAyrvZdsF/qoLp88yzu+1P8TPE0DN9+UtucPOvydqN+muA8uQeEFjkw42bOH12m3bzVz3wyw3v
Y6DcHLIZ/6YI6/c+OW1Iw5lIxTeR+S67VvwHao0pQW2bEofrSe7UN3/XUa2Fs+Q5PX3UPPn5yeyD
+7YP+uCCNYEA9q4RW/m5pNqXFoq/YiIajRv8rZLKoEbRf8/ZojVHcTh29QIWBQuJVyQetLhmSFe8
P91a2lT4kF6PEjCLLa0JlAICRAHKcU8vAjrteN5CLn4d2WgUcRstw3J9Dvpshims9FFFSqx9LNMO
BOJk1p9Fpqbq7hTdAx2jvWsgb3MQd71TZddfJdYjEC1VjEY4a/c5WKI2IptEsj9PjIQIEha+ES/i
pY/WSQo1IsBcLczfGyyeNKzrjGTBBbyC21vuLTaFD/07AhtqYwcV9P5pt2CpWoZwHtYYRmIYpDss
mD/LpExU4VkEllvKmrXq3XwK03SZPr61+BrkXG4X3d5ebuVjTunnOD4u7GqXezeUzPfQ2RJpfYom
LgXBA/EDXXXLD09P/F4KcLizNRwDB7b9b0Wkp9gQHkqvy3J4E5j+4lb88JVAih+Z7Mt+Sc9+Y1ND
v34oMmM9/DaHfLv8Fs6LWFK62LRluFwCVKX3WOuOtL78zlKu/0jYD+FgAXHYF3gMd5kWsGBxumiO
LRUq8fZWDc/JgMj96A8BnxE37ppFzSu+4TV5Txqvyh58PiNmIhXJFJjeZfPwL0nxT1tX0XzzAjk4
QhCurH//NOsc985tx0QgWfy2u+vnKZOC/O2009az77N38aT1K7gHs0zPxv3TU2w5vTlCYBYpzDfZ
uTDdAJIaN0jfIFXiF+wzUI9zJ7+MsWRTKD4eX1ju0Z13TMqGANyCw8KpYfQ7uKB6axMkv4cJaiRv
BjJpGfUhoycoCil4Zd1iE3K6Y2N2/8xvZvOkyrT4jURo0c2ptJeA3DGrogrcyIM1fJZIziL2dYYU
bl3Y5hG2NvPWanedbM2Rj3mINcuNuMUm6WyPpX1/pTNIU0BpKbVL8TX6aEtG8tKsqrTb0lrw9VST
gzWnwvwsSlvC7FAzG0CMdMfpWYNSJn0U0SnOdzNu+vB7goeyXhaWhMJTY82QMGKgjU1pOv94recf
U/pKbu9YhyZ3LCMy7uw/YwMWhwTkFSwJpOT8hXXrfviSNtom/1ftgR2xJpTfS2q0WzyLMdrzr/Q8
mid+L/IBYygiEYXZI1ai1sPj+SvPllnRr/T353H8MfB8GjGuZoWDydL1q97SQyKaoST5PzXjZcWd
LVyAh5r5DZSgWdbQt8mZQDIk+Y7/A/XNud/3sfhphnP9Ujan/WXbxvzd8r3aiyLleD2OS2v40h9E
EWHpyxYk7fcdaqQPQuPVp6jDBnjzwDftnE4/3br4WLAVIB4aGOu2H5z8ADO0fHcRUSp/H8Ty6f5V
ou57vHt3D/UDP4+WlnACUbP2p4/nYbe/hpQ74TI7/QA7nx8hlVU/j351YV0uyAB1qr93AP34Uhyc
4Aisi0j8k0tYCNte7v8SMBe50ATsssZSKa4PeKdtlls5vZbmHURUjPdrOPfKrSx+/LaImhD2d4oo
G/GCaaUpYyX7Ai5mJNRrRQSCaLlV7Dmh7OXmUY4Uc4ERmcrBxxUPuBU4/bSPeLcZTz28U6rixa7F
0KuqHWQHklBOM/4KVWKEDJx5SrVYEN3LJPfmSRVjBseLWRDNZCIjJvYBDnZsY4voGYKNJXY2n73f
R+r2JPSDEPtYsioW49VIBe50g9ci/rr1dZCx3pzdwJLLQWtoXfhzZEoURJ0ACYbTkVloOCQ5se5B
pDVcFlmooc7XeOJ+6+kisJvDgntASEbUX49oEDC8a+wzAW5pEXTBjUEDIkpQqrK+NmLZ7+NToGdw
yEJ4hWs90yP0dDGRKNcLhih4+fmMflzJqZhST9EUPaLiH9SjX2ltrO8HcYknv7NAv4zUP6vhwEsL
9eQgv4F4vxwu+DnFFXPWyr2GCp0Aowh8fbl7aUHeyVZa/Az4BBgZ65gLI5EJZEl2OobNTIBwM+2j
h7+w6X9i5AR5YPMAXBiTnm4nUt7TPP6gpEKKkLdVdOU7cTH8ew3bss4larjw31AJwdXKrC2Z/CZM
4NvoFnU79vDJfN1GpBi2gaSQmX858qJjFlzEQu4Hm4xglkIl8pqEjfEyXayVGAfikBEKy7aKkpAC
wXvxPbje7dK7RfK3yvei10tzb5ZWUfeGwt5B+tC3+pZUnW/zbUU9lsLHa0JtP0tnqfKhR0UkfSg8
i+ZY8Gt91DbYXZkjuh6X7ISpnZS0jJgqkja8Sm4ZSmPUyDizIGu4CEilXhGfwxMn+BQjNI7vNIc1
UgAg1CHcRffp3l2RfDUOypTx1X67W7h6ym10lt/5drHmmvOtmjbk5yriMlPpI7+i5rVMS52oCnEX
wck5knfGfhFr/K8J62MV6xkOGC5co0WEwWJcfFA3MRHuCW2M0AJtowtRty0WwB4WvsJOkcczfau8
n+dfbud6lp5D+Wx2GN2GMAPFn/j8uj9hXEIcjx9vCoWJsS+i/m2xllONyC6eE+naf21mmBiKfmn8
mYcPtwrupuIqnHKYyEFuzbljkKhDTKKhniOM7im8tBfy69PG9jAZ6N7Edyp8LT57ouygzo36SLxB
BlGni0BABANXwd1ZptdfjQs2Pnijk+dR2eTRjDOnxbe3lpNX4Nx4CkbOcbEmoocL687LpmfihzyZ
gSJrz1vA17mjg4mufaX3LNwHFQEljH3z50Je8MWnh0iKd/CJSgMcEG6PAfHDnzCcBSGCWdYFq/Y5
/h0qdowLF9vxeO6iTokBqgTdAgK9IyqeiquRNiIKTzxPNTXQKVsQ/mY+tqkBvM4jYTBTkSyYnLsd
mccjRmnURnwqj4P/WR4Ud+HWGyqDtbodufZZ2vEpL4wlVd7SBVxPBWtwY10G4j2tk9n3Kaqi51o8
RmrEWElEeys+CiGX2yz78LnTYkdan96UdXlowkvIsxWvtij7cALSMlwmhVzrhjLOMdgI0NqoQYF1
rXho9cYI6s0Svym+ILhZBCl/8M7sSkoPLm8MAZDYWq+n8GkqmwuUsfmau0/kQGnAw5+83EB/DgfA
OoaLLlYkxbM3auQUx+AIv+bwHEu7Kq1SdGSi3m+zzpkdi22xPRG270FzoHgDgLTge2CW4utOl17j
LlV4SE3I4MBbsPVBApcfp/pVhAxtzBQLuR0Ezaw+lb3aazYS66LnoUSITX27Rfo3L9q6la1yc/mk
Tky1dz1p9owdVwW16MVTKejbiKoGgRMGvohqYbvF6t7TEoXHtVhf+M8Vt1+NoBu79KohpF9xX7RY
gkbN2+xr3AsKQ0K6Yp/2S5/LTfRVF+lbUfXyCoS8Cl4NPgLyPTOFpQUnwF/iGjr6KJ7RHzxDafNi
Jt7+LTFfmwuvtChQOs45ELf0Hg7ExAvF6AKolJzlziAGPTaU4/WS1KaLmjp+HGU2ZmoKfIrP8XP3
ch9zOP7IjpExWwGIXOCtlKQIXqRTUKEu3Z9NNwMOi3WG++KuU/XjWHsWlgjWixcLJJgws7HOJMmr
EGcDN1oBN2fbFg/8oH4P09n5k1eMb6wNhJls6RUsphiip4qvvTexKPhRjSE9iFI/F/6tJAhO4gag
aNzbSza7c5t2B48xFQfHyUNYlTQvhYrfWqQS1oZT1PEzb+HtCA/IUbmu8jiDxipsUllsrNlseTiB
21Tz/PxTVqMR9eTIjtEMhoGUaBvFLdeQXNMbDyjnJaYJsmfphc9+PXIQKAgWQZXJgHMBzRLFEBN1
e06i4hb8Te2pYRM/widpksKeTAAUFbfse4xfN2uV0uZNg8HGmsKHh01rdLZ15xk/OAaFW3Bel/4p
wrOWEDHRW7Ahg1Kybn8qQEL/+ujm9yx4OJS767HYN0cNlgT2uDwnTI0V5qQqCU3lBuoZqcmu0pt3
Axs0OYMLfdWX35Vkmam7RaIkC+KSDsyfLSG6ugN1Q41K84NkJuRjFLb4uaOBSD2J8GsznqHPvLIM
HynbNPaJBgeG+stEtdk/0hOmrG1NQh+I4kc4cx+h+PLOuSRGcA5eP6MvFHw9mFCYHY8kB66GTAY2
jhcIoh5nnM6V313jp03K2HUkANHRIqjhqY4e4hUdjKkcvhC0YI9SxUOIn1zQ0g9RXRPgUIK1XgHH
ndOr2eL4c6nrpXO257RXA13q0moSTp1z3wjvDiCBTpte4im87G9hnrSg7m6swKpU5tdmjxS1P8R3
ypxyAyheFFpLXIuVGL4qEgcSH65LZeiHw9fggSk8Vimu6xyX81HNqv3Z40GlsyPej7ZKAnx8iYms
HJL23IGWGinQz4Z1Ee3QDaveihacyjl4fuGiyZTmRcuvQZf0LgfkPmNtd6Z/b5g0q359GClTBdcX
WZ90dOicAl7jKAMLIjs5DTmKqxuOk7vMRgu3363Enrt2a3sZykS3C6buC6yScV0mHrEG53l593ik
wFM9LQOjhnf6jAxM5UXzfGaIoKdqOvsuCFMn4sUQEpmdEhvkzm8O1D0EG2qLkAEFBjGXsGbicY95
83kLyqTd3aIyoYknHZapjMpflZ7IL4Qh0uc5bmnyxZ8MRhlwEIQDvRFd0HyE5Wqd/YYHJNyTNb+J
Tkntz7MibcBv39h2Cpik8DKG8bhWWOkra0B1wQP5H8qPsGAPeKU7yhkRkCsxJJXYYWJShd0x+/xQ
tUtXGLYv/P649KAEMyP923/GwDKdKazXg0sC2tUYRZOeaFR63hMKeOACdAPWbYWFCnZtdA4NiRhA
G4mvs9r0FvZs0jG8jev1DDqdgZd8NoUaNxZEpC9FKvbd4nNJ7GxngE4U9hnFBoQXZ5yWgdAjThdG
nFbLhIDhAaEVAq8PeJeU3GHRqSYyG5LcBYMRqNjfFMkdWjmEJ5xi8E1lab1wGBIDgflKuZf+wD6D
v/Uktrd5cAceM8SESXbIwlO29oWU1D3FxIOgf40WbIh7+IMTd2XmAcCg7rmKTsCTXbYfJLufGH4Y
2AcbnQAwGixw/n7V4wEs641by9Ja2NRLPnYfE9/q4Qmy4RzCYOl2Xkmo0TEFrlKBOH7ZcAZ8bj69
kITRTcXq+8wyiYUcqJuTM1uRRB0k7+Ozr1h68nIUiw0EJB+ZGGP45a5g6MzCyc8TcDHk/tZeWDf3
FGigfGS32ZfuBe91ka80ABkqAqYjy3TZUzJ5ffbHcO4oDjzy8Ayqd8TLfORzPVCjvfu6zYPg52Ie
llzNmuzD4sq/cjuWiP4+7JJPvHCuSH+yQAEKwgnEDpDM6cjBnNzAKgttiTJo9qyu6Qf41Z5oH1s0
fFuYxqAx4zIqkgtu2ioK0SWYYtnV/HNU+jAewwcGxUUy+GhpoJrJspbht3dOGWm4ErS3qD0o1izs
8QWX3hv2dRKfQWfprbEYw0UazvfsSPh4X/hFwvpnxm6IHatZbMSWRnk3vGktBArKWNk+uOAOU/d8
PQUk2XUf9iFjIJrPNl06M2/xLkWzBKQAfKqHp8P8V9d1pO3EQ72gs9YExZbHb51JtT16IAtfy7pj
Hevo8IbV94x3nbzMf4bMAVxBB1jUWte4R31j5nY2IuBxE882c9+Iui8j07J5xgu+RYRCTOqiIqNT
CUpv8gfCnPBEp4YIS4ZndyaAQ/Dw6a6OXEAi7jeBbqfijm1PESjSnUZwkSEdywSucXdiOd9sNDp3
2RlWzUZlkkWUIjcHKhM8mV5EikcR86V1/l1uiuz6ObuZ6neZUEFQ3HfQMI2g2fROE/T8/hIPe7q4
bZWy9Eom4Be6w7mkDF5Sb/bZDQP4+UF3rgn24eHLrOjWW1qAl+jTaLkNetxT6k0gktCGBE1B+U2Z
SkFMB2jEWlzgEA+0UT8MDIMLYPM1fzohYSpsedqfcsvSKbhjJf83j6U0ZNLA7Fn1mdgwnXmCaJOS
Kyb2UnxlanoNl04v0rpjEobxcSCxDkJYZG6W6+GHyBfXJ6tcX36KVIc8QMROr/z99AWz13gHicIo
YvCXrHRAdVh50HDkdXaysPYs+Fu9B8TEwhcceVDOP2dRuMprOzVRk+5L39R7tEpEUT/74liswZY4
l8MCEKFGylC4sciZuveYRxzfLMP+myKYwhuTQAu5KtioDGtUAm+HOvYVLAvgAVHA2hwWiiz8CZir
NugDayYPFbQLwjjwMJcW7TjlKJ5YQUMzDjXaH/CQbEwRc4CvTGG1vZp3JrccDavyuUOAGWlhID0Y
Zk4fyjEKJ1IAC0lUhxBVaCnYcksYR1LJoK7eU4RwdBihEBMnnFpavwGCMyPVTKv3HKw+BCzaF9Vh
eO4IpA2fIKzTOmW26Y1OwZWKNw6/L9Fd8phksDwPzi1YNL4V2280j0HN0bEWZDuOHUwHOkEO4SXO
Nxphg7xms941LxEGyVT+6lsOtAghm5bEpVp5NjKgIXEKADjfgLeF2Zuo7Z/wPTpr5LYpVPnGmh9E
GdMSqVWESPhXa/orzhKweCq9ikEQNz/GN1vikWsRk2wCdm8Bt0OaVmwlbhAbhLrNBdbyhZeypc9F
usJjkl0GStaw9oTaDsNLBiIq6nWDm3qyFvaD1HhKxxBV4LhHvL1eP0L5L2kVaUvpQrdBL9em5xg4
G56cGu6YhCZwf4yd0Prm1iLyfsVvSsL4M6zNjmpYgy3SmiVSTjTCwCvAJSoJkGA+q0rh1tOIn50l
XcXIOuUZoPa1o+kG9MNyk6ap5l2mlWO4XHmtC4zdnns5HVNtFXFHfELEh3d+mfBI/MsB5WWfFUfQ
UUyMETsj+pnmUPGTuhRaPDqNM+e9XufINAzUvdBFjzk13ZkwUYdLAsiZj8wdJU/L1pN8fN4b2RCf
dq1PL8cmg4rHq+j/292F48rmZzNg0nFCc4fWhwCpk2Sbv+K3Z2ohOW2ogGkknqMuBEw27o4du3l2
xI41UBbM34pk+lWcpwVigs3Bjv9o3nxEIdg8SA5lIaNghUMtg5CALeM3e1IMaA6eaayQsAQ+NF+P
gWiI6KA3+iZPcAMkLyDhG4PUCHOO18xlvwml2vDVhMNmcwh4hKDQbPGw/onCR3XAY1ITNsEzBojt
yBHZOgDNB2/pvq/XSDnliZD2lRwtQiyH1xZKEyn8BQeY9GcPkTgsctCQXAySoPiUOSP2cncDSnpO
DB8FKbKVQp9fpB2oOXDKhG04LZsc6AgIkC33xqPXIHOl+qag59S2wE+YT0zhwq7JVSrRoMHeHk6O
CV1PPLMlZfTdvjOPpIHGT51nFlPqOC3LKiMoQwhAzOYJvnwboBgUAlgQAOXFCo+QeDsqABUAaT7J
/7wB0dXVGeXG01FhwozA1XlfbM8/ZzLoBVIXl45VAsYBpwTQgm/4/KygDCQwdhUVQh9LmyuoFMW7
gZ2rPtGGWGQ9Za3EZS1EGe3Mwht11tKtEtZMxCdqLlsH5tqOEIwBKlFDor/zitjrUk9VTAYgb2CV
jQA8I2QN8TkyWHBiADsm7Prdgb0y2AQf8PBXmZ2zHHDEIhJFJc6shnNjeDrnDwU9H/2fnYsfXLFM
n78Bb0AY6GDMhSSjtGVZ3h7+dubGVtr2v/rF7H/RFnt+A79cd7/L9SK9fxtb8Wdtq3/Iax00Zhmx
+t6W0Rg8U1QNwmnThXP/lfVhGWGcsQUf1R4mYrIaj57o2Ah1TYAK2Hik/MmUd3Ffuq+S+dOFae3c
LzxE74ARctHrhjlvRQ3L4/TwMgRcWUEK5O0ooAsjZLmfwpInjpxYSKb5Q00z7kgnToCaaPQsj+M5
LnBP5v2kBBjDBc9siOrdBYLX9YBgCeWDTs1/3uswQp6UfurmwUk2sqvLO7Tu8IVWspPDCCuUstuX
ltXx5IJsxE5RQmVXlHjPt1MiB6fPKpFSAWO9+wpQnhaQu+42OwrLv7EYmYow9+JDVaC5z2kNP0vU
lC9Ls3KKp86GPM17TsnsSrxX4ipkogYgMKEq+FZ4eEgJ/CbDwZGQfbYpVEFdIXGIfIaw4MTGgTqA
9MCn0CivaSo54w8kPCiw3dwvTbqJHykr6WeQ4vQgVFlwSVyexYWWD9VDE+Onbekcaje3q6NqdxTl
KpgZkFrmzURbghzJWJ2JbeVgIhqhG4hMDIQtXOB0v0KpMM8q9wuaPcCzJb3BC1vvKzm+SHk4zA4l
QGIYPTORLtORpsYAkd4ATgP/bGuoKF0oamfe4CwJdwIgNgBoq7kJQJvcydVS1ZXdxVYDwCbOCiXG
RvQ1hrXGMof7ePMWKTIUrjC0YOAeLsHDVhu6J3vk6bPKEUn3bynQrKVMypBPFSNPau2aSNl7gAxA
ac8p5bUV75uclOCRAQiRG1WPGebayIysF2c1E9MKphblingYtRT7Qu7nGjzXTCVAgOuQkrREYnJz
ZQjVrJgJknz4HaMTRIHD4u26H9w7pe8I4RrOYe/onG6OIgdhSahkpOtTJfy120VariePPbYnDj74
/PBJL8bvuasFhx0ji21NEKLyDSS/QFTuweEQbapGocgR82B+caDEe9Uyrpq/nQH8ldnAsaCQ5IJh
lFocNntmsxG0BcBv5qkoklKePrhvl7Uo/C9rOVyGPUNdKsS96qmMj0mwYhpj4jQXnNwFYmkzC1Sy
rbF6v0KKwvMlZdzGuOFCKhad7RQqzPJFfSj5V8jzJ37UCdWbi2XAWOHjo4gaPYFgg4RC36cE/K/a
pGu+fDoWaZ7oFFsNqa3zliTpnFSCLl5cfOeJ9E9P+i+FpIKQjpapiUTpSw4k/3YMVEhw7BBpN/eU
DODyYXswhwDxDZ9zDGcMMckM78woqJt+5RhotndFZSt7oZC4oxxgE8ZIw+ZiMdPz8ACaf+Gx6kyo
nPIKUhudbeRQFZ/mk8vlEq57GeorvuGWlCk1j6SJcrQOKGgY1LL2t4nDGsyICf8p6DskRLaOqNTM
GXIw9GeUCI8GjdUNsqdQXhvKKwozGogWyjDEVCIBnqAmTrOe4c0p96WwIq6Jv5WptTnVASN9/HPU
eD8P6s+JuSePMdZtdX2lqKdjw1hEYUTDasYfqCnPQlE4XW5mbsNrcHU03H3p8V3F62M1AH36b0HN
UrqEeU7T862MOooOMaLojwYb08nn4Sc6tcSDwmNwl0yJ+Tvo2x7bcpzozq5uAncMwJzbpy8FMwV8
uU1zuzf317hci+EH6yKvSfEIZpyicCDqNepn0jsTPVohyuZ1QYSjhyGXnCxx8288r7+6iBRxjnPR
FZPjkdfYS6y0Kfws2tKMig1YhFhPaC5XQqM48b1yGgXdVixmTCZilCENGZF1DCuHU25f9vwXb0YO
eWYwlmNEvNKaQXPNoznz3WsGUIyZ3dvfv5Ip2GmmGaWojsGvEvpBcyZPg4mmr09JL4YnRGVoxwk/
ly1vzdR3QefBoIKYLTbdgrme00/xGp9wHSIkMbkXRBiUEglQojFpKG16UiBvhk2S5Z83rKFqJqfL
YLQ1PrIBbEUjghD6PWWrRQaNrQAbMWwObl/5RmWptExoJwlKuV0cxgCmxo9ofySe58TO78nsVgbj
eSEfjwwsENdRNwUnl4ERqykj02lqZMKODk6GHQ2L81fYup3YtnEXH2xQ5PBCr9fgy0fkHilcp5Bx
YgZkm2PJVX9qRPnLmwYcef7NJOZNCruw/umP8wzBHwoyFmL/OxkG2vT/wIX5/0n7/41nWr+KeXkz
lu0+j/uXeXfgq9x4kQQAHLAyWWbx3cNUR4gjEne3ceff7a+MfqF5/cfCxQdg+PoGMYgjWN7YCCjc
oeAzwUKKKm58+cOInsh/ABNBzXHDUlOs3HLgkuCxX+Aba5SvQMDO7dkWaEbT24ujapjdYCq0GgC6
6PvG1WNcld8aLPPOLH7Ok2UYaNtYE/sLOvS5EJQ+wZkpA1QGrnTUJQY42out19y7xQB3FCKQvjqn
EBawQ/onVsMIngMSJ9cT2snX1CoTZl6rDtEt6xzpCLLMd1y93X6cfsSu8hosNFP6RM5Q3S0XVqeY
koFjKtAahV3ZRGg1rHluFvFdd/p5OLt7CCHOMXHhIhT3ys7IhknAaA+1kMtqrJBIRu1hhRVf+XIQ
SWAygfpd8MzKbDziZBAW+zMVADQdlBTQZf7i42Le0f+wqrXUXzVg1PFeO8podu7Ve73JeIMjXUcP
xs4NaN96p5k4cc1S1p8RljvjwpzNV+XNwZINKomrhSrYXHSQrkc0WbdqcLLR4KzZYrcM/acb+pIm
cJEvmXSMLBrrlwCmJePY5V6jVkXEAvkz9+TegwV4k9nCNsaVVDpTbS06y9jMsmdwumHouBqh6PMP
oIkUZvmGVgIZFMwzqi7IJyx33KXHJ41BB1FS/31SLQz2EIJL/6jixzuYY3oY6rjf7mOJnrJag7pD
99TL5xYNCZCXhAE1VpCjuQBDAz8+UwBKbpQNJPf8YbYcCah4y5vJWgoK15v6WNVf4FDARR5YjDvz
A+S+m0/V+6m5EuzkK7Pv4Y2G/ZulHG7ocCjiGly0bj3Zly6/Tv9mCFrczBn6GU4rrwqsqXEeVa2W
3H81AXvckPFgkVVuqoWpqNYdheQtO1u8v9BATueu8bmEyIBR+W7poMtvX9FbAhpG9flA6yV9fKE4
DLguvP8YAflhC+ioAySkO6DgkFvuv8+7ZgubMJm9FbslisFQKyz2leLYAyV5gPQ5n9D/EF+sBJOD
deX1d85LSv59DoLS/jt8jN6rXsnogdRxvh+11QSbn/VBiRPfxbwwGCvB5bn4I63PupmvVLuJrwcq
H2PVrifb2N68q7D0WPjtb+nyg1gPpNzJy6dkL774YZJb4ZQY0H8goblgSPrwENRhDn+PWX8eZxsN
x8Ct/ouCJIU0sYaO6PEwoc/wTZ0n2t1DBmmlfH/uQMhffXhtM24kPC78Sqlq/zU8AVu+O9cNoRlv
wjGQyfIzZLfZ/geL7PqNwC5l5BKntUjx6yeGV8PPjEkznHUDAOTNRAsE8sv+hA6r3b9fhaTZiPVR
DbqWwetknnlTJIhjzHfA3ZrAqWHUvRYYjK9QiD4Mt/RkCC2AAkHJD4bIH4sT/TdyzLDmXYaKs5d1
+5LpFMbj03+9Iy1E56CQgvoDiMpDi/xouKSWoZziJ/1jP+H0tTNtl0fEkK974+cmDh9no0FOEjGG
pYO+kbq/mI8dlloITJYxndRlBSMVSRMU9cD+iPjcH+E4QfAJqKRAadfZI0b6m3Xs7unULvK+9KBA
KY9AL2WLK0Ed0B3ez7uT8K+0Wd2j1fS+/OnHVf931ydG60qKyOjkXn0WvI6SoqI7zs1uNCWkV2ES
vs13QlGDEQ+A/qch9CpGvPD8+0d7ovjLxYWiC+ri9Hr+JonP/51+a/dCI9Mm8gemqNSUkJnP8Yhf
UAa5mfXLaHOHiIBYHyJ/DGMQs2D/tS90qhudFY/2RncJCjcAcu52762YiDICLZGW/tEYcz+gcpkX
gvY79kv9CuyGxwKIfh5XHsPXytUIAgZU/XG2RieayrT64lzgXk3jbM387+tBQAfYGFxd6IlIspr6
cRYNn3JIAcow+N/1Y/6jIE3IXCz/0Py7BaobmWta0yuwY86T5C/2L8D9H6d3lFpox5/fCzylnWJb
sgTiZbh8oE2HUC27hnAGRq4yNZRJ0woUJxtCZgSo+oYjoMMfEFrvV8gfd29ETNB5IQ9Fobo7OYBO
tiOHE2ClUAPbdUzHtK3G2PKJcAS3ntVXcD+wauBJIS+GU3Bc7rmMajv8sN/836sJDBH+h2oCTrCG
/6yhzud/vnXfn8iLF+P//T/z/3oMz9u4OBeoVvwu6uiMEZ5rsMK6saGDaHW4saRQnIaJUG9dEZuX
V5yWlvkAjReykyk0h+toy+v6al1vqwVcZlYlXaIz7/odIAAcICrdr4Haf4+tUOu7fb5g0GmSdVo1
DRNkdV2xwEWnfUL5C7+3UyC/4mIe9Kjt4J3NtrWmxEavRoV+ev99VBQteaj1H4NiTkYIRUJKSO/P
yarxmnhG82VqdBgk44tgAPJ9Xbfy+Usz1mO5Pb/G1UDHe0Lh+eeK2N/F6tiasjk7m8aX1sYVmCR0
WM5fgwxqH/KHYlWoQCuuNrc7s1OOSz06wc1WUXtQ/I4JOYMpdpqVo7wsZeE95+YCl80zkv4z0tbd
6eYFZp+XVWnI5qPDAbs+GF2wRM5T3xl52LOIfJhV9V31Hyp4LSTwWBnAnsvhv2BEoc1NeQ9Z4WQj
HPMf/9TtjdXCaNUh0Rq5lmon6aamWwg+N9QQzDbcBSx/1uK/BCradBDDnQeixD7tDKRYpRW+jdDQ
5LdlyWB8Qbf83Y2eoa6KN46v1pvYvedvAGqE5P9Kvq8Glee0GuFFZmgUzcCpnBV6M2Yl1sxwG5Sd
eH2BLbzYoizhxjfJjOR2VJGLWQ1fylEZkOo3X2SaCdb03C03p3/XXwSZVcT232/kzirltUeaByn0
MxN8/7y+b55PcfB1ZCVJXblNq3qD80ZnZ2PSq17eq/fp2L5fGDhVn/QAaE/XbChIzCrR4qeyLobZ
RxVeK8wa/iYN2WM0b2mno4+/ml3t0zK67fhp1/vm9NqWAGGA/Jb2paOQhR1k7Jf4nQBVxizCL9aP
p5lHzLq27U++WD2/jC8Ix7HGXL9GYuMRt+6dWmYHLNoafoezvSA7wrmKUHr8NwGaAYlM5kIKxoUx
hv7zFxBP5A0xUQmEJvUL0LAJXqK1wFPM8GKZ0+EW71iJ9CaOByAEPPVtrjiU4oh/A0DyZzs+23ik
3JdjaWk/JsIY9FAXZsKwWT6cCTC3vlp+vX4wFwDI+/X8UHBBjqcRGRhlZ2zJV5efZbTY6uYSASFK
LxS2sDzRbdSZFOrD4QOyyg+NwRl21kHd01ohnHBnuoemESYu/dzu8Vk/OSqP/z3PTXLnPHv8nt+5
EobSk9Md7m+3JYO+jhk+LCYoNldzAYv8bhkLS9o1J/sBLqFe3Wg96E2bj+tTdB2E4coxdiPiM0/E
0G7bRfZ6q45LdH2dCQoectuU/IU5Qz8hUt/ubjWB+SCtDW/PdIBLFeHgwXdlC4HHjLJSQWHRzlA4
RdWxaU0KeEPQr2YBSqfwZP8fYee12zi2bdEvIsAcXhmULMmSLMnhRXAoM1PM6evPoHFx4VYZ5QN0
43S126LIzb3XmmuGyys/mhagf3nkStF0ZZShnDvCIYvcKtk0dN4BfAxM0BR+I0ghZmz8yHWhSLNY
XfatdzW+TPElWy9/satRf7JQ+b493ziVjFpRSUEwpifzRD2TNMwj2PP6p/CAtKuh1AscdlycdH3U
ayGud8xxlReRHpwG/A0/x1B1hQGrWsT76asKt0liDoeqUccq2ndkUlxjJ3znhdNeJ1N3yPYPF3X+
71NGmez4bu0bNFUjSUlULDI0Jz+Wb4dMH8SRL/ddetJwYXqwUKUrj8VJ4ZNXEJWkNzJm5tYLs+yT
9gLaxGxi1iFYdVTTto7DQVzzTK6PhQFiFf3597Vh0vXTxRGPppkWzTa+U/+9uEwoFX8Qa0aoR8T9
Jwo0FgrDkxFpgUWHG9jEITXEq7/X79MZlzntJNVDJEb9/oeEmDcFadhATZO6/bsUz1pCL3TXIO+F
hA5/NQCOvwL7PA4tp4RHn91oq0ywZSpdXAGWFmRRbHxKGGMStRpw+LO4FR6aep0dcbdTFrrm+od0
W+9oh0dbeIyeEgJAiLDP3WqPBhQDO6zABSpG1kSwC7B73viaawxURXjPPFGgzE36vMee3n2cZ8/6
J8d2shzvrXdx62+Rzll2eKh3ssfXB6CDDVsgR4IoMCi2hQQQs6l7HTdbFsgzTT90714kKxMTKgl7
+KszxUXEtO79uoSXat6Vz5cXbG2NB9krFyPSjv5tOPVH45H6byQS4I48pr21ab8s20svLAFfgZv7
VRvO8vAZqUqAvznje+2FHjGCJtR65SNWpuStLvxTGnvaAcaUF93nj8o2OnfugIspHq7XnYIiF9vF
mXkkSgHlSvxizNJTPnkiBQS3oqSRc5ser8NeGh4BauHrZLyGSAbjNH2tbKTAwaRUOQQPgO+QJ2KO
r30eP8gSKdzccy9+6Q7ou6up475yMB4rIjSyu0qlKaTLwWRkq9FMnJQ3kAz9qPNADRImNjkz8yWC
GqxJaKIJfBOhxx9G0TGPmL8yJoJAIZK+OaX4iPfjQdgjL6DR4AlCjyZh/F790LaYulUqnu22MNoa
Pnn3w7sEYJ65lDmHSHBQs9LYP4TcJpCCbbwhWvAMqcB4oUaySB1+Ss4NffRLQwKB7kiP8ut1k53H
F5qXJHVVF//gsvnkkuOIjzRyeJzquwDQN8nyhinwaK5s9K8zvSFbatGexmFOlszWmMu4GL6Kx2gv
HCMBA2DHf2WbFj4DQLfpRLebnbRR48l81VhT0MePWFvq0HKPIY5Kj7Qe4QfGvIvLZnxWR5djZaSH
FYMZp/fAyGCsYXoLnyZmHiNy633wEtBF88uttZ67+apBh+5PhbOscnIOJNNoAlEcdtWgJ1JdlVk/
l8WYPN0h9UlmEs0etg/P5UF/E45KbmfAzckpdaHVIStC6kX08T6cYRfr1E9P4qe/TeALbSNwMPfC
Noz1L5C/iXOhF8NCCRbSc7C2HkzU0ib5OLOypeANPjR+jUR0sW36m1SfKmgKZVC51+7cgnTsNGSo
tCvi6CS1Vx8ZNW/ROB9rmqwrArj+jlCRgSoc4wuAjgsWivMLg5xorqrzFo0uxx1GctzeuwLn7CVZ
OuEbR5vphBDN/wjL8BHPh8selCJbhuj8mk3J6Dux7Ax/F9QYCCsKXh8Cgu1CZPv1iMlCZUJNB7uJ
I/uQvWt4E8JzAZHliUZznmiyYSxspiRhjCdhd92NG2wYzdwVnotFC6QCNpDtcGscGPLiO473B/SZ
z2zZ+y6LgxN2wEhmTsdv4f69l57zPwSCBGvhgVADH84icRpvqbqQSAAiGOGt7Vd1t0+HdQ+phoN5
cfljPP/7KJB+OglwqTRlzbLwgNOU/54EkSJEbRnm6alz+lm9zJ+tN/iAsUtdhyddu81Xfu3ABad3
+eWcl386579/9PTvv52QrZSovpZfU3rAy8vVxDPcH9F0Jx/ZbKLyUnLQfd7JzwgkGeQcYodJ77P2
2jJwddt28cuN+Ali/n41U9P47WpMsyqJ5MjSE8PKQ/iqQ33M79HCuOpT7xj44Jl3ysoH5S9+++Sf
jJ4oElRVMrHSxGf4v59cJlGSJEFCvQOq/WmhI41sE3xXcbVmFnyCBIoL8UV5VicAB5Q4mmvP6i+R
UNL0nG/Lle8XcbMOlESxjM6MQdjxm8JYA7hVsDvSChk2n8MZ6A/8ld8s1H5qxL9/6M0KqFLpImUd
H9pSv88lxs4IPTAbx8tsnjDPYQzO+YcU85H3rv/NdVORf/vSN8+88aWrhOvmtPgxZMlhjWIFMtJh
gIExy+vcEGMlWKrJSo+WFCfmvsD9G6Pky4YyOw7AiJgbwJAnuTVYg54u2JknToDKbljvqFewgPik
ZF5ICwx8YbQiYoUdA/aloc6UDtVz9AaYCYJbev4caRHhYhgmtXdg+PFJohK7jxilIjc4BKHXbbVF
/hEfmheSmkaMxxzxHN7lmHFgJdQUIIUmo4sPayZu4kM+y0xYdvFEuuKI66DlMduGnsF/aDEOyL3o
LJypjKmj1wqkSAYoeEs/A8wPu/4Qr7mowlWPqP0+GL1BnDzh7nKErdY4wbk/NDjEb8yHYVd7OTrR
4Jyd8ZebCb2DwJ4HCAfGdNBWcmBEWxXBjPw8EUVHfnPhaoRAEE+ZzEw3AcAd0Lr5J2od2P3DR72i
QFAsKofxEQ9U2WMGUZ1HSqiI2SKOTI84X5DfpTYoJJU5kG7vWFv6v/sG+1xcKwh58PAY3iYrgT4n
t5MXJn0fCL7FmWy3L9GC8Tb8GDc5M0N8AutwoOY8hhMBDSwbQMvEaWJVwbaUdtVnhUJmgvruc6Le
NiAG++DQHZG/T5wxShs8nmCIYWJV2bDulihQafxnI7F6EVGVU+qebgDKuMybNP4VC/oA1BS+TTwr
c45HyhbHC2FBWM0zPwviyE8weYxsxlwBzmnlE2yvOyDRaW6ue1CYHqksZLAbyjl41QSVPkuGl6jE
iBRTZmCOUy35BM/6CeaRiEdasKbnndiL/94yf9y3VFU3FE2WdMC0/+5bqmbmSpfWyckw5knjBTGd
KIhQ64p0s8XrcF39+/N+PDCIOf3/D7zZKPVyVNNMqZJTt0/W3JtgByjh/InX4P/VE7o+b1zgNCPd
+ZAmJ7XKFDX3WDwavyUa/9TbmapInrWBO99fdr1+0pv1tWjYsefC0yZQHTC/cxejJ8Vb0LTf/yAC
Pw67ggHcoZslhCBCSPwojvz9UWZ/gzSOwaJT/XKSfLVt3zdxyxKnDFiNk5z0KOnWjpcNvw+lvrzu
dUINdNzFxrsLNGD2pNARxlkOK62ehZYn4Qu4SHPGo9ILohr21segm+nXWcmBc3HYEigoc2WW9Ms2
P+jdrlbuZHURAK6jetqS5jd29r8frjY9vL+vHb9/k3xbC/vU/66mYRiMpDavXDv5tAZvBLiyM45s
iVvSYcmQpQ/UzGUEKR2kMneL0vH1WRS6owrgaOtQCLCtMBcqViAS53bmxCCI1HuajYpysGxsxDt2
hRzbMi/S3YFBGBl3lVuTG6M6vuKVuHTS9QWfGXjMY/lOzRP8ggpgAPvvr3nr9NybfaAnanrdjw+M
TPmelgWJiwAeogmL81i4Da79z1pn65A7VLfNnIIGhKAWTARHxtvlR2oQG+lcqKkh04CLwqnQmeN4
V9MlTLDqXNIap4b7TtCcFLw3d0fuDYGvlUN6j5rOY4jJwWao1102z4SJUAzcePGCZBaBrxgOB+2I
GzZ/hwUNAIcYcNxYO+GBR8KHDyR16KwiwkfWymVDrcAvHElC7FxmZBJQwhtnHpMC9Ba6J08LzpVf
ZSzy6VTmZbPSTadt5hqQGf+I7YbqSDi0ha6cuvToIxghKcuFY+KdAecEqng2XQzeZMyyHOFCltZq
BMfqcN3AHcMWH4wXvDUuHetdYTqJ4/nmSjCRag+Eqh/90mlrT2VadhpeLmdigDHCFOOVSMkNCYWw
SICAwqFbAH8rT/keFuQ7LnwcpTWI8DvXhn9fKbs17iSFy73WxQUGRoY/r1Gzqs6VEr52rqwcWnva
jYYMqScmSU1sd5uLOqXskDatMUZaGG/MP0EUmPASXyGRdLjVj3Tl5C2kkqvkDpVPWK/UxKGxlxtH
+uw/y3NIR8U/Bi6naYy7Gs3dGq8E0BluDw1n4HLiobadbAs48BglP1mXx4t58qOTjwIKi3TegdQT
SI0gt6l28mQiJ4y86G/TiHhtPovPRecwuB6zJdC7iU0yRHCwGqQOvjPiGgCLHQqDQJyvWy/7tbrq
Pzo0gYLTvPCVCLmqGIF3tklUUDzHNowhgky+oADc4wx/VNpKEicfpMd0g0zxs0gnc5XoDExevFPf
Sp/5q0WkMe6Egw18Tuud+LMcqB4qWujIpi0yeHMM3aGTrujAIdwFro8dgeV15J6xdloSA3YhFsvM
bCCGAGCBrQ/znjHtdSbB4WKekbv+M511A4b00WMvID/FBMukzjRQGB2hmlU1v3dOjmREIDbNB10I
hrFAE42DmzyjdkAUEJAO8gj2x9dZxgxkXddsn8OHTjxjuBveo3NIFCXLGu5T7I0+d9tj3nuVncJc
WR3DFwfeJpxsZqoyinqsy/7QivJnnAmxaQPktp09BfUSFKva3ehWVKNEUtJcf/2nBL1wI4w/5Rb7
GcDu/pXtK8JP9MLAIjcnbxvsbhhiZPK8Hj2rY8NzWC1c/qVcgHf4GPrC7TizAzKv5LP5VOMXu2lp
Svb7x3Zu3hQHel7G/Zjk131YH+T8T6G7Qb7sx4Pvr4LsM5KmsN7grrrXSPtlwKjdx/Hm3yfK1xjv
r0swZFk0yX7/v3DCbx2d1F3VrE+D6374ZIBJWIpuh+ylPfd0XkNIDRYMs0rZqXE9wG3Hj3M3LZeF
VLBnPkX95gKpOT5f8tWgLoR43uOxgltC5fyaSfLjmfDtQm9SEoNGba2reMn2vumMpIGMig+c8BR2
V1K2Iun+akR76YqMiw1LGoWnOCEyivey6UmevdfUlSgXbmSAMIkDYyzJywa2ivoqviSDvugseHc6
yY8kvLa5/yRrrPixnf37bku33fxX7WHpsi4qomlZ2o0XdxuYVhBZHGwTOGRzruHciEcyR+m+sWyp
shWiz3Fkt6XTvz9Zu63Gpk+WFFUkmUeWZPFrKX57zrI2hr0kxCw18BOy94olQwExc9N+wx6U9iSy
3g2a21mOFEwYS9BSY8/1ZFfXD4bxkstvofRkxMcAIBaNCuwXTLyxryr3BVNFap5NQz2hzoGpoVgY
7G/hKmNmb9yVJtNYr0DoPqyv18UIExi+ProwRiTRXSb8Ut/J6nQTb5c0XtAUd9MdVoybCrhUlTHI
JSHbp+fKU+x4O7pklS8MKOaVDdHLm5jg5O2mHuQl6Y2SYh6/SHcVpoyIIE/Fy+RQeLyu+uP1gO+n
S4W0ZYDUfeJTj210tNMxUh+IirRsjn+CHN7gSaBSK3dF5pa7cJy6x/AlQcBFzjB+g9ab+gcXhFW4
ku4k+P/sVg6H6SxwU9hkX6bEi4JIAQwYTeJX6bLHFrPY6jU5QreYgulexU2FUW54gG2wEuy+dCP2
+tpmkl2+YTUHNyBbhGuKVGFwoIjYhDYwxHENhD+g385JXIvugFtDw1/BXXcc1tGhISOsc7UVJwqU
5j1ObJBJcatHTF4TuZk7A+yImsMeGgdaNaAdDyC3uUcaibE3mN5COslE7JxKRFgUvqsYrSLzRXPi
ThNpg9+aC1POITXHo8Xj/0+qOtTVT1Mo0vYE1u0QIIR9QeLVe+0U3BmvMd5wHCi9LS9QLkKuXLCT
dzZRoBieodFG6wZPo4PoY7kq6eZwpnGAdyNKr+SXMlT5aXcmZNaSSSkwTVO+2XEGpW3DkECpPeNO
vVqXxTGoloPgScm6qGcx0m2KYua8iIukWYo1W+K2LKZmRclhIZSDSVl5YcPQ0JWm6aRTMd9sXFgz
QusVgiMpU6p9doUz48Xgh5dfsMO/pmtf7/y3L3AzwEq1TvI1i72dWFwIMkxlS8kFcGVu3XPMW46a
b8d0ZkF+iubSQN/jFpHXRR6cM5gWTLHU6XWtcb4H1eP8hFTGiP9YyF7LmMr4pbv5uqF/vbjfrndC
H7/tUWNZ6/ql4noD0GUG9lSxqZOjnrOcDCYPLw7uaBWuiBDSqP1IQaTU4FrFB22THSSsxaJZH3tM
kDVIIMYvm/dPBxB8GFUlyMAwpa94mm9XV14uqaAmVbYvw0MPYLK8MltSg0M0LFT5XQTO+feW/ePn
6aouKyKhapZ5czey8dIOQp9l+ytDKVwgkA5ooRfIpxyj3zJY0nK7//5E7acVLzPqJPJLFE1Fvzme
tK7VZLrLbH+Rn9Ni26Npg61mss3H4caQGcvnqaO0RHUFzIRzNXSTLvXk5rll1igZNB4MukMvNwxb
UZg2xngfMh7PqH9LGiKwDwkPG0k9WuJwqMbYiRhStYz+pOpO4vsl0GslBh5F07sSI8aeo51GVqze
fDZGQL9uZqENorRMFRwMElqgCLMLaBXXxzxzLqJwGOh0tfZezhcBf/37/tyOAab36fvtuSnX/LrI
zUSKsr2ifIjG0yXnPepJVzcg2Sz//VF/0a/4LEthMC4D5CjT8//vu5AmY3FtijxD+6i9l8JrbxwG
0uEprIBhDScagSsOOWL7zuMyCvGXxfdTaWppum5qQFaSRND2fz/fUswxTYs63UuBNldpeHXNcEYZ
dh9Do/jUd1sreC7kcl/5GBLIHyNKyZTjf3S0/Jfa5eu7ftsXdEnVFd3QRPIFgWz0W9RDKkN1GLpB
3QZHsIBuayza+2JfPpScRpvhBKaL5qzZW49M5WlqATom3BcismnnsZMSFJnZwtZERTm6frdkdeIG
xylZuxYGkDDCZOwq3rrnft88k1PJjmK8dO+0hPm5BLEV9rB26lfs/7b1qwwd97N+bV/Tj+ygnMuV
dEJHh6EOzRRSuEftGcqJ8aE8XwaXDT5+1D60DyiXxMXsmGORncTwTvvwGZMbMygF/EzDFFiY6C78
IQeCelA+0jf50O1/WVK3QP60pDRDlC1qT9Uyb6dYVTT4Y1zxSAUpmMm8PBpq4Hiexn9IpUUL4VRV
vyhopHNBm1fmL9vnX0O0r4+3DMMUTUNjk7lZ0Xo1jHp/DdJ9l38M2jFBZlBa2C0nUecmNZ70WUCj
Uc6yjFNJ1J4SBDl1Mr9ejg1cJxkBuVUd/31LlB9KRUvXKMgBKlVDsW6O+CS5BL2W+umeNyzpxFOD
+I3txEz9VwvCJVPLXjbntXnfGu9lKzn5rPelbSM/5VE9a8XLfODlV3wkqWK+zjp4aTlmNALal4EU
KzlxzTraCdJcjF+vlsig8pdtQp6GL99eDeaRoqXriqirisG7qt+8puOo9qOm6kSXuQDle0z7IVgb
lacTVaFPhKb+AYomxqIhvndICj5FmfRPh/aX8/yKwpuy7d/39MfnrHN4mKIsg7Lelt9moOXapZaT
aZdkp2jVfJ4LNB2YBvsfg+y7UoePe3PXwW+pk3HOpkpbabz75ikaQCmjX+q4ry769h5NuxhXJIGa
3rY+Si+pg9X3yT5OvdIHuXhg4gzKhiJFshYhUdoMlzoPR2a5o31cCPlcI4tHcIFLA9MWGDCRIW+6
LYnuuuNrtiQ7JcrDEfb1QgY3xrAO/9nRzalOK+ZWs1zcBKB/WLCjtiy8zPLaetb4kGfWQ+sYmqvj
pDWwpS4LkBh+sl7AgIcgHpIXTfv6idAPvnv4NuxjrO+N9ySfhf2EHAqw9Z/YMwTFFeEp47iB1goF
seYGzNqUaSP59+P8a55gWZIoyuLUObK+RHFagd/KniAZJbkYQx5nE8x06Lw6aJXkG7P6EkOnXbb+
VsIpyehmEuTVdtvVB22M56F4lOHPtyVzmeCsXy47U0Pqj+xlDBflUDodLrf/vtQfCnZJlBTFmCp2
VZZuYeMoDSq1bdp439+H+DyhdCr2o2lXgEwkK+Kk/JHUdrfrQTng7L2l8xpj5faQb6PX/LXaTW2M
+FY9RmAEH1fCDu3yDzYQ6eCUvwH5kvzXeyuJMlWkqOiWpuj6TWku9loS1EnJ0aHfFcpdMgTAhxca
Bs25GsteeQpRuUTGY3cFuCzLX+6U/DcaIImQuhVrqmU15Qst+PZQLSsPBqlX4/2ASWXf3sFiC8HC
clhLNKJSjbzPar1BZLyA3YsM9fGtwnxSIS4TMxw9WnTIkGTilRTGWfovfQvk8h/uzhQZRrVpTey7
m0JrjJU8TOoh3qsVR6h+F7T1S9BoaxEYtUkQaiTYGn9IBnpE7WoCZiCIMikb2WaEq+g0euVpsEdC
uDFVd52H2NQUV8pQFE4DPx62Tpow4pBaomZV289UZ/oV/oX6NNhGT7NOWKTCwhcWbQmSnb9Q4V6j
KT1S9v5IxI229SZN3N5kNMtHcug6+eXYwwbtNWk2BiVSDpXoHQ1FhBUsVJjRDUEJ/uC0Ur1IZYIp
whf9XfADp2HiNB16bdxBuIRyWp5Cg9CK0b8LxHodtg/5ip4xIG1nhF86sJZ5uYLY3KnjsBdUfWMq
tEK5iFeJf5+FxYo/HpAN9QB1jUkPJw9Eq1gYKQ/xYpTLZcSFC6Kj+/5WlulTl6O6HQf8+dy6xJru
gvtXIC+GPKFEyL3S9Kpy3Ru1p9OMB+lON7vfWBV/dx2Sahqmacjke5rKbaNT1qkiWJoFfIdrTiCC
76ZLHyPzBCxKZWg1wtg3bJncqzjyUANSq8Ab/TBJLM3f/r2FSH8XBFyLabF3aKaqAIn+d7fr+saw
pIsc7YvJq6iZh8DbozVTS2iPneGKgXdt78zLL/lrP5yZEjRYS4NtqkqggzebrJEmqhnGfbT3o4fQ
11Y9luyI+BCetdjb1cyoDIIeopfLBBik40bFP01uXdV8lk0OFCv+5RX8K6GRXV/jfwbXJEJ+1W6K
tbG6DFUSVNGeyj+QO4cCZKfMfAvLLw0euROLGz+A1dlh29AuMW4vLhAiAAqkemdEOsI1JPyQEUkB
XkTNAFPhZKgJWH4Oqpwfg5REosCfx0eRF8Wo+3mWiIDfBZlDLDPjl8b2K6/6vyUA+5wq0UlTArPQ
bu5vGI1pkKkXHBCMZSBuqT6mw0nVx12G25N1rI3PnMuzqkPEA88Lax7224z+XgpEr5TOjZr/8sjN
qTK7uSSDCGD2OMUkHfh21UvGUJmZYQi7onBaa+6bbowFr+nEmUeGR/ZuXTcm+x/MxLt8z5ij1tDZ
ox2Gkd9otgEgRigf4WnNYch3TBbR4Y3oskn7OeeTDAybKLe8t9pp3OaviieMs9a8+ji5aisV4DFw
9Qf5iAXyQT+yhoQTsoYBqiZJyl6+fw/u3/s9LVDNBLRcVnh9vML5uFxWlwbN59xHpUVcQG53eIsF
dxN/BOvY3k0OcP9+WYw/jIO5S6ppKbI13TL15ji4lFli9uGo8bAiVydJTzmCz3uSVlJOXZ1LJXk+
BkbXdd6gvFR8OIszhVwHSJ4yhic1LH0065H3771Cnt6B/z5BkognYoMy1UVsXv/dK/xOS6pOzJQd
lLSRdLgUL2KeUzgr4S0scNEOHDIQyJGI7HXzbMxPgotWEYnmAQMM/J1m6dtvpAvj7/2La1J5bS2V
WYlyG6wdj4Vv9mZEbOTaPyh32DieWxfXGXxJGBtbyNfxCHIZWPPeFrbi8pjlzn4P3J4Of4lXFCgy
W909BKE/cAksxraPzXvwKd/rT3i2ovkMGqQQZMO+tC/Z9l3ZEEQ4da2IiDAMoOISIa0rKxlTke7R
RBTp0vJm7zj2jb8UMT/sUXxXU+JokKlmRPGmhiJwewivUarsptsfPedohzq3I7P9fZy0kCXh15XN
G1PO4A7BGbSQn+pnZkKT/kv0TMVD1RtfVtfKYyiM9JK6QGW6GqNtnaZ9v/Vqf7/x/73eG0CvEnwr
lLWrMpEE7nCCPMHFL9/gsV/qiVzdoql1GHpOdkqtJ+lY3tIYnRX7jHTR+Pj34v2hxPrvxdxs8EFY
Bq2msHg1xhgNlDt2k9n7dXm5g9H1y2f9tCiBMSXgM5pV9evQ/VZtsisbgpayKElJdAhP9nb+B7pF
VNu/fNAtUsSyNxX6PFPjbbRkRZ8gkG+fJAliOcR9Ou5Kn4LlvRxmlTYzjIWFDP5FfJEPaIYJNJcr
WMoy3frFSVFojZNBQivMOyJEqjVsaP9NRRqzE4CNCldEpwuJEWvSPZQ05djhJ4F+WFqKE1/fgdvY
P7ed48NOiZwckAliKoD1EzyR+rKKZBslFrM2MqDgvrnJxcV5edgoLxD6dIg5WxkuhAMtoFw0kQ1H
4RTgkRzpNkw/3AjyRcngAMEGxsyV/SfFfp9BkkMICCIFk2AUu2k3DbU6rDvUcJGHZCDtEHvbUovN
VsGoL7dRCXOQZF5BWlG5TI7ll2g/sxP43Mt+Ch8vBUdx4y2YTL1GNz26mWLT5xk5L5SHRH8OTz2C
EvLsrxLX4CUhJcehVTCfw7n/0md2JjgDbNDcFrA8KEV7yzGq2SjdkUn0DtSMDjVS4qTZrPqot7jv
wN9+phgHOtPxFwVNDhYokZm1M+yOfTdEd7FFeoD60MTPYng0SR54vcIhzLc1AWDnnDsUesroRUzO
zMUYoqYeX3mFmQQQN4JpRAkzOyt+2XXkrxLwv9s+leGERBqGRZl0u8UmvpnUdRqyxiQXKXsRLYaD
cI9CEKmbZSzrp5IA0mip4DuGSXnE2UkQiSHM4tcSGThOtK9j6Y3vBL6yviAxohMLx7X51r7UWBhJ
Nrz44hMRBBrnVnmAIg/J3weQo4XllVl3PkJtVzkCIzZYPEeQIS+5F5zEwQ2W6LxRgZl7mjmeOd4e
NRA526NLpG3KuERGgMQtZ4Q1u+rY8cEjMkmV7Vx9TqTaoZus+PIn6YO51es1w/dKgscaeHWAvBzE
pF9qgXeBp3J1eowi4F7w4B+Ccg6lBWYuq+kNK7puzh9XWySgT3jZOhH0KrwhXLS8iuipDwMOkwHE
Ja+3cGazRbBVT7Lu1GGuIPpfHTPJvvoO5uToXmLVBpbJ7mloaNgYthlkZ/SMPZ1hE5E1hEwlUTwI
Ksar7GJVINu0+7s2hglmW3Ocnx8vGBQmIGGU1J7QufnhIpDXjDoDOTcOlJJNHEOGeY5KXMJ4ZsFd
7oNPY47EASR4WGvRyjRwTpOIV2KHLBy1XoGQ1ud+wL4+uzhH+nRsKiLkvRCEjRfTLhHf+O4FHx1a
wz20OrgxeFCFWJdyHwSvYTwFEAwFjNxNTD/8dDuWDxc3eiupk19qBAWkxNjyQ12tL6pHcMxAdsw9
qreG4ctrGk3f7KU98aoMojvRb4Jl/JSJjuTBOlaoynaPFiZXGKJVM4lAxJ5ewT7xJe8ilNkMhl8z
jkJeS81BbWOrlluxgP6g/bQm+ZET7VFc5jk+jS1+lMxzI2hFnOtQ3oCaxl9Ooq/35eZ90jTOBupy
g5GTeVObt0kVKyALwy64rGST0knC9cU8p0jtNDrsxD8LqaNf0Xni0xNYZH4xEplUzRYug/VqUD4N
A2aHj6d+9Utr+kOJMQ1AVEBWxB+KqN5cm9Ff5EBuzH4XthgqPBk9xCg4+EdqaooITG0cutA0dWBM
ucB3jH9LKAaMCEobVLNrJtJ6ZLjycVdRg0fzDCNM0tsgSFEm9bTsiz46/3II/lCXkukO7spBC/3W
Mm7q0jFIy6aXxx4fan+0O6vaXuWl0M6v+sR6gO/XkilymUXxrI5mereAdZdjUPsx4PoQujHTJNVG
k3aN5n7s+b0T68xQJqcYFuyIS5wx0zNGF+oSr59CZZ49V1BrYd0KpUy+a+u7jv8Mgz/88tqFcOHj
3JFhCJb1jUupYxXzSz9n6tI0dsn00Hezi4uZjekq4OXKub08VNXCZ6AYYa3gArBf2I6qpQiuOthN
ZysREKo9vvQvbHxSZ+eRl5KwXM6zbtF3XnVdlP5S8pcq8IXAwbCL8bq8M8NZTIBOP0ege+UasfMh
PfniasRZwCfHMi1ye+S7koOMuSKkdHgqITNBpaukZZ+8me2MWXiYuyXWYJwuaPrZiODbceQiQozu
2m5fVHd1CyK6MAf3309V/nv2SBtuwBzi8LEk9Yv08q2yiSqBkcJY9rus8q74kIZ7P4fWRi0j2PWj
wtu/rdhldxGBwafuPV1HryYGSLilQfQnXfLBQFSf+8sG4l5cBb+0aOaX/ubmLabiYgohi4ZsUpb/
t/Ia5GpUW6YRO/r59DUkLlMSNsKQHYuExL2MOaXKonATCIUbpfKEflYyfYAoVqCW7Qs3RWFPWyK1
8978EzIIe8ypnMZt1LEtCTHX/Zan1EP9ucMAmqJhfLegWuM5P9oTeoUfA9LHCOcGO3yLgYxEV0dB
Cd0nYnJMugMKzALLiXwp+49pb2A4BRn4LpfJ7SLUIF5esP+ffFbwk0m4xXiny9sLlPCqnVetk4eL
Hr0XBQpJay3GCGs9W5m62+HuiQgDl5RyhrdFJc9z2TFkL4c4NLpkPVKA8WOa703DapbXsLKMFV5M
HTbrRErSQIMzPUEmiWreNVcnbPahxZRpdJGdXuMZVWCBJoNqLHcDKkI46sSnTbrPBS5NNDOp6unt
3odnyQuG8XV6df1wHw3WLMddoEn4KJgeSU/EcIi7Z7nttWWSbnJ9jkyYoUjUf1xwmrDOcruQlPu8
3inFTEsXkrCOBA8TCLroFqN/676JTlC/THGmX2YqYRPGSTKQVObYKfSPIrll1T5N1v2rgqspp6R1
f82eVeWPBVUgy9+vl/t1F53G/GMk00FYhybH0E6sVoQAwhttMG02H9r+3gy9KN7HE6nGzuFeX101
8uhOU2uT+xsVs1DSZnXXpyjt5vBMoepqHM7McqLl2J4gCqeRW4uO6nsm5vqRE4QOeDDFK/Fll9KL
MCl4V17wueg0R2pm/KI2d6wXatoSQNGLRreMHJW9qXCoJ3qcptXJCish4ECbyxhBTrvbIuwWyH3M
67pQHxrEinWULYNMBjQ+R33vMomYWVBU+49Rxdy2Qr3stRCcyVngqmMv15d991SPEHOuT9VwTMy9
NR7Sfl8Ld2a/rLQHU3yq4nPHfmk5ZTirhlXqfyo98EqwoiOI2bVmLYyshs1qlrCbEbuBqScmXXhR
ik8SycjBc26sQCFq6hjCsttZZNpJf26tfX1d8B0MnHxaT82Al6clNZKhRURPcQjGczmuY6DoDtee
O59/BSXU95rItcIZDUGIK7a1EMy9iNOycj8a2DKsGhhQJI+F5y5ct+VMxcUTM6l2USuLsdl1rVfH
Gw4fRXqV2rMpza6a25OXAtGbo0Oahfxks236VSLO/0fYmS4nrixd+4oUoXn4C0JiNNht3G3/Udjd
tiY0oQlx9d+T8O7v7NNnx+5w4wYskFRVmZWVlWut87TX0dS+bE/5eUHN+jBwq8vReMi1QC27fpbp
08w8GcFoePta1wgVIftlC5mo7wMxE8Tf0HQmwfd5+U4BufJiPICDBtr+7bRpd2z+lHjvXfuK1Bhw
qkLY6BBmBKny68zRR4qrhy/lHXj8j+tlxkokgvTQo+puJoPzSkX3ojiwM8CmdVHtr7k5j/J8OZnu
Ih+nnTDfgSMa5yz1QIoTHlJneh7ZvsN6IvD8pqiqFURvB2JfhwAf4TxCLIDJ2PcvVCvJVqTkYMi0
2ebC+ipI9o7jPo0BNOeU3TL/gJMkgn5LWPWQzqhCGzyAt3BGuBUjwnvFBcsEEmzU1uWAzsOVLQDz
eMmBEp/XiHGmlBQ1xrE3IHYDyB5XswTqTTaAyJm1L201BHm3tpzHONpdZD8IonLvpYrfa21XJ496
Dc0T2Za2cDCJdmHWrd862lxVWdEutROiPtR1X2F0wrMXy2uxNNLlBBYezrKt84mUFxRhexv6aaq0
Olp+nv+0Xi7h+Ky9O+/GywQSzzmiYbtlfQs9NlmnjfF+fY/0GekZKrgVFHxY7g1zyt4NErdQbMbz
1blqkbZh/DxEP/MDGlxQqCF9R+woaiFISezgka3f036lgkNQg3JJBQRaMqiFhSbklVCnhiewYw2U
yA2O4HrEcUVPw8Q0slccv70G1IjTZVpLDbQGqR+TawcOjnqOguonFt8zcPrR63RAnBKRTvgQ4EQB
PK4K34CNqzSgRpsp8/hRQw0u3eJDl+2hPXSsHZ/jn0DVjM8YNoHP08596I7mxv4AXgNFCaSvYeUi
hHSp5xaYjdz+1AH+fdQ08yNQh2kP8h49XnaGviHGAN/XKwEyvHrF6/Tt+uJ9dkcoo9IfCjub77Rh
/iv62TyTve1hbwjPRIUx6wJS5OxK9xIFseGZ6kkYjc06b7+d6yBK8TGzSZsryoyNUQhX4Axjmob5
kaoWgE5d5quAclhPTYKHSYGJQP0LIQF0Q6xpex+rw9tRnqOpM+tD+Yi+8GVn2AT5Wkog2SpmO/kI
c+MIcRxZmovQGXjDwSODV6bvg/nVemA5r0pIkgJEfHm1nouJ8lPCoJIKf+1irCNoS/LmFFgoClRB
ZlJTshzNna786DOQ2lhvAogTdgH9UQVPDqWAqvk1O/eRAUMwuQKjfTPRlmC3nlFJWBifHs+56VMK
EiEMSxsMiwsmZs8GG9Y2SmhPMBchScUCmkI08LfNyMrdMj9KeIvSGQRC7Z4FeUPlcf/QOK8xLY3I
RLUEtdtpgQatO3pLgUcCsA6ILlyQVsZmhOcVpsB4aaAyPcAYz6o9dK9+ik6lAk4eNqpVR20y/5A0
gCYPJCQ4E44fnwmDDXdbWWHTbWz4rduNm7M7v22vfjIw54RDC0DpT8U9t9qh/wn/LI2NItnMIAP9
3+GfoTe9PqYFRLI/2S6MjjlQlghziS8UWATwaY5wLCBZhE4yxGkATMnJf+Wo1FPA1e+gDqFci45X
KSuFS4fNzi+BusC/11IBSJXtUkpmyQdIaO4D5AT4RXGg7s5SIHmRPwrHw4aWaYwl2/d8ZIzmWueT
bVfGuf7dPv57OK55kkn87YYdVaXOxTJNk2oDSfb+LR7P2zZSrq42HhR7pZf8XvYkUuqXqeGqzNlJ
t5ZlfX2zKvjGzjvXTHad7YSeB5MGtFuKr1s+y3qjEBAQVmCyxRcvoh5OZB/vVFpgClf1eBjjby3c
6NpMpcSe/IhJGUORI6XB84m4R81/Qkx6Mt/t7KAPCDAa31rzewwhXxYO5p5Jvo9X8fhsOtsYyv3h
1VSWTHjWtHW85xrR12F1yvbV+Oy2+64O7ZG5aRXZoOrYQVmbkDWQQGhXBll+Z3lRDk70vY12Z4BA
o997IOOIEFcWw99ZRpDyG4DdHiwYe6/zhtCWPXa4QqF7jHzHJNU+d5sghhfEZN1ITRTUVu+d8cDy
KUYELA0KfAVxfDyPy12KAheyqynBWTB5j003H0EDXdiQXbPAu+abMyu2PMyu6z7yvfKGHqJ4lOUo
fZ8FKoSS+aKKfWjPWOrFxNwFy/d1cw5z1ceJjc0ijgIVZcl4aY0r4AlAkC7a8nRZXEnLs8m2miSj
AJ5zXp78xIQLZ1mxYXJaVdAaQ5VNkwCKo0i1DlhgGsPOhu8NWhzUJgD4Vlsq6KDxsSyKjBYM0fRn
b/gs+yedqXlhT0EzzG0SOmywQ2qPPEz/p2rV/027Q6ukO6YFeR8l7L9TJujaZJempiD4juqQyRYs
3etTsMFiI8qXehtYCTACau+WOTQlDQFAaCfLIoXSrkLwe2lYIYy3SbWEMKiBGDny9WzR1Qt1WEQw
P2sLEnTd9+SDONojJnd8CsuaK724PFdhacg/nXxC47sFREQC1YJXsyb9cJm32kwqRVnvXWbJp9C+
dGxmBtg5PeXBX0LAW68dyur5UDXvIddhQXVha/hPWwb6Pxry31rpty2DtKrO51QvL4cu9i8gJC8y
v4ExAsPIKhasZJUTuQUqus7NgqykaTBfUfo/VxpEuTzo3tFjZQNyXNpwFgyLXA8SFDfHBTGd3pGO
9QHXwp1L2rJgcFOn98oqgPUdxWYxUoc0BkpGVKWUyKSLN7hqcwdbQCov8st6rUI7PaxSdALS0IMZ
hToxqDa0eUz+3fSt66x8mX551K5VM1CiM+udhN0P08+ertT0GLPhQjXjDGA7UTTJkCx0LmGmb0YW
A+zQe4sYEV2Qr/kmAp3jwH0WMKdQR6/oAS7Xy/xSD1TMF32CT7h0ztfQpsyV1E7kK1nIEpssOODb
3iQLHWZgST9rQJKEcE4wRMyvIAAXo/qndMOfOu037xsPhhn1ano5FMVC8uvarEPzguXPZc50k5nL
jtIWhUzO3Ih8sA7tJxsc2RicUbOBN4m5lqaL5ryZM/8y1NPg2oQgvlmLsIeiW5JubnKfkk/z2W58
Il5PlYR0p80M+FJ3V5W1X3BiWQi3qMxes+hHDj9p+QhteQSD0zxFzmJc4mauybIHcw37/2XpVisF
+oRqxRxtUV7E6i5anlnUADt+YzcER5mIM1ob42PUHxqEV7KQTaaiCSEs+Pc5jFryf2hG3VKpCfYc
zYWh4LekjWlE2eWadNqhgeALZk7IFsotBNprZX9/lol2xVpHQw69uO15O/ADwec2fZAfeCZ4lfyC
KfZ53NWBoJ0QrIOGHpcCfbVJRYc/HKR2EarqErlueaBKjqIuQrG7FEXKdH3aA8A/VLtiJ5rwcBqt
hiWAY/53VwXHXjYZuh35WmPPaON81HwFMF3KWGcqMCEAVA4aJPeHCaaLctchHL9E9+68PT2zL9Mh
n4tIXnjqViNAJpe6S0FSl7/Go7vukDHsVqdf8GIt5dEhdCOqLODFYPrJXuU1AFSO6NDH6SASH7Yp
smT6i7y6vyfHy7FsNfIeZd38lm/JXhHouH0rWj98hxx9f50ubc4sr51Azns/J/o7vHu/BsMXdQKH
d84reaR8g/yFK3iRb5fz8a2353LG+zXIsTayj+w03b9SX9z+cr8m+by7lt9y3LBFi2btonvAWbf3
d+S1XJl+msXLavYVPdVDvT8XxSwqIUs0IOuKjqgRbJ09DgR9pgkOiQcj0FBcCdhARxmGpnsi/4Us
IpztYTJtdDkDK+pVcQT3R5f3Yc1NuwwySArjp/iJ/7jg+KlDjFMe0SOA4oec0eWu2ZF6Hw6GD2qP
+4cNgIrxjtqG5CDHFQ+QApx1OKxSjs+elX36ED/V/N3bK3tIQ3h2fxVDISJyTTF7dTnH1lt5JSpF
yj5j1+eRXzKm5Rtq3psmiG4h7meo11u+gj+gMYVZ/IB7+WYTYhdosK3FRjreIynLa7hGQvtNnnfU
XHSB/FSIYyCHiFQmCS+UViCkXcNFHcR7NIe3SGUMc5xE8w2NE9ALKFd5B9Yi+rILiyBbZ2/lZWmg
HXWCYgo92B0LsdPObDfeL3oCbYgemQTKmpBWyb93QU0DnoEpSldCVYX4o+LNkoOMXI9OMY/1KoIE
HF1axEw7ZDyRs+L6Nd/BdvN1H4qGyplR7H03UAHOsE7SRhcEAkVnqtlp6D+LGroM6JguEpsrFtKn
IreSr8UFxI8RGtes4hfoTfNDjI5udQ2/6bAsKEe/bBKEkRtMu9lBkM/R7B4ujLAPakTD64UIR7to
U2uMFWw9wsxl/IttVIwQ6dMa5R24HxfoLaAhcdq1CAENgbdnz2Bxb44EYRzr2UZUiJ3DsNxKr1GC
v4WeftWhPM3CihvpRUeG4YicFR0NKxn9KcelD+XWhIDx9jFxjExjj9OTdCzQK7peOl4ew5Yxv872
0SHZy/2ISnyCUlby7cpd0nS0Hy8RKYZk+6a4jZYyp0f6Ggd3/+2uqh20/EuSYcDd1IX1TfT2KjRU
OoQ7dTZJGYqXYOKORN4I4ufw+oqAEX9G5YZmhL/zdlncBYXPKMkxXJESCGX45ti3WHe8vA9gFXu0
1/fj0uXdw43v4lHEE4nvUo8YL0hVZG+Qc4ofpdN58M51g3pJMH22dIt0uHR+HQwHkSIyID3Q2erG
n2K9Aw8ZX3fvdnlO2WhklCCegPcWY2Zw+cr3MhB5X/ndo2skAqvS1Wz5hHgHjNpc5/BZooikMzPl
3B0q7IzS+DF+hNtnrZJrZxBM65qJCFdws2WxUnJsDBFxbeLO5Pbl7M1Ovl/OLvPF5VncNatmv+b8
BuJBMsRomofkEHM96SOKYj7h88L24SNdUtZ79/miFdPJzMePeBO5VNyHDEqZNll6oAtApCUqVaiJ
AE0Vm0WLFnFc+WmXItarQ+FyP7W2lIYwoegcAlEtRekWfVcZ22wiI54iQtsQ4WKxfCXyWDKyxdcU
zMAWn2uYO4tdtTOYqYatvU4gbGA4/7cTGhHFOQd/fbWMr4zEBCMoWcUvJayHuD8uYCuTkkxXNV/c
YtWt9AvVJugsU7uMQnuBsjsPhreYuowC+oMZX4zWWSgPKThn5OFv8z/xZXj6LoNd/irN2Qfwc6K5
CglW2G7JbLw6b1V4OkSP4vtp19ucKP6ejDXRgcQFYihpiPD93IE2lDAY8U4EyFB0l9/yrWhDbKtt
tG8osglSyNWjg3gp6VP1KL0qA1vGAoU4MvoZLMyS0n8yy0gE4K5lPhUrcNeMs5vTv5k4/cB6MJAe
yb/DLEXD3fSGF82yhmNeJc7IVmJn8hlkDFETdlYW/dSj1ywWis+h2eFoS/cyBMRsvV8nRAhFwsZi
2pBhLTcsw2rYSpAkflYaGeja/S7FFcrtXJGg+qstxSXffYtMtfT9Ub4EUtal2OPwTaKxu92ywN9V
N1kQm23WQ7EjBMPA0zXeCjOSUEsGEIynIZStro/fXFG0gXquzL91MD6dX5t35k7uEWE8WkSGVrZi
zEiXeXuZ7OwFtyaaS9JGFV43WzWL5DYrIkeILxJXRhZiQzE8bkBiKkCj4iLksmW0iQmIlcpsInOJ
WKV4hssmRYOy2mV7ec272Kv8jSteMigWI6Ls1dZ7zB5I/CMTMh6g9ER4lGqLGKz8k/l8+jBJxYuv
lcErd04UEpDUQFEVNVtpWYk7vUVOM4i3luavbmO8RSqBMYFkdh9oIVPavGVCUwPnNlmh6Ya4vemz
Dx2SciOj6yDHxcheaYixlshwUnGzQmzPh1zt2/mtC8lpZeszymlUSYrMwwN7TJHo3WshtEacQuZL
MRNM6Qjp6pOzsBZiRmJAMivCwEbN1f2HHRfePRNsizmK4p74Url8mVf/+h/HvUktX7o4oQnFzUl0
yzqJe2T6ZYtjfZu9U//e39bihLhbi+inEsolGsjENyso5LnkHpnZckF2aEFmGSFQmhFh1saHPeBg
Lexn8QHyiH5BD0slnLQ4EDRjqR6lj4eDTBjyDBTQs3hKhtECcce9BCjS93IPMhNQ+XILe8VyHX6Q
6noaELKWESJeiSopXF72TZxAQpByvd27DH8J2O/RyP04GSsVnh9/JRYhfkWCGJ4xELS7TC5fIZd6
n5A7fIx4q27j4QKbo/hXscNuGf3qsEAJYNyV8uAssEYGJ9mJVbO11vN2q61jdDlpKhrm/MFShhhA
2xg+PYAjTHtCIuMW6lD7zhnOS5uBaTO+CIloJtY4F04jsRPSuajHGYhTS6NT3IDirfyc0ek6faIQ
9kZojdokomeiUIyYnnIoRX4CASp5paIbpqJuh8xGirCYjMQurHcIcmTvkfnikPyG5QnN3nrRoIkO
RQPDUgTBRHIS4mA0Q2WmIWrlS0RkV6gbhkdjAXMKl8JWAZp8zE/MSjcRPaTnEUBDOzBGvJLUuwj+
EUNzhTLWRaesCsY9X0LgWwXkzNEgPqNCKf+jtsVD3h33w2Oy1FHzvRsQa2w+UQUU5Zb6q5UOPokz
KhrWzdZAllbUdXvu4bo2QgBovGOE8r70iPyfrpQ3MSl5zsyzHjGu63r6KaHmf37EeiVIvR8pxieB
qLr3dn+Z5Pl2hHIUAz3jCVpMdETdV7yCHC9Bq+kLl7B3hPyR9+T1Xw+Y5mlj63Ys+0pPEuCOB4cj
7g/shr/+//dKvBe+i30NsW8xqfuPDBaZAN1na6E93T2CfMH9r1TofI9DOUJGj3gMmSjuXuN+hBwr
Q1u+A/mm21Sah9OrHEe9+nc4W/CQwoDpSYVa9MtdwUd9d4vuilJpxJDy0MYD3YzjFr/KCL8/yo9h
KSzzy3wX8Sby2lgTyFMeAzydGJA8LfgjaCyCbwyJHzE6PgQQ7/ZE3rrP6sMGQuuOViJclBTCX7Fm
+wYk6hZCStwpIjY9Wqpi2fm6CEn9L/Ibz0qOhqxY992Xy2+xePH0HLeYPuWTJc5CvlfWl+KUhoPE
MhLniB9gGUOzSMNIo8lV5evLRuxXLNhaFGH9wRy85v7YeJNmsX04QPkM9xLGGDI27c4MivBPKwpo
8UI4W75IfDTR50Y6PfsmIRTKGaGGRlTMvGTcQlyZIOXWRD9GHGzMqXEXC7YqA3c2rEeUSLulxAj3
VYT09O0ZzRex1uqW9OFtLVWsdL9A2Y8YlLVijB6omHC1kgFEPCUHWUjbxYdmJYrVyGhgqtaLCfCK
F8nSDErYgF761xp3JrEW+7dvCEXTCuj0ioviGda4nn5cQ3crE3KOKrV8W8ucwe7AGlQrm7F3q6y2
IlOOM8BxwU2DDDml9qJoqyOrg4bpOtfmxRBImCtBsvxku26u/6RCZ2+wuSsi4tZtir2foOdUydJi
2m1XPRtfCw093AOkaTKhTmg1IqSDY2456H49ZuDgVHmwTUoBKTvAFtYvti99K6GD2C3+gPkMxnYp
2nQW32WWHw9i7WLrBBmBGMs9pJCZ9T533GMzaSPxTclDv5VzVbTpCa/Jnf+4zm0YbHAYMojEKd2b
UxpSnhPMwLzCJ6tV8tBsGyYUagkbugdcMDPxekRNU7xexV8K/N7d/8kVO4ubXaJHz1CUEJkUG8Py
P7+xTgkg7r/l2ulNsW+skWHNFPRk+nDucyUy78jJaU+66MtbjSiR9oA86CUJZqpgeDRpWgoCNYBB
sHz8X7tRcUdRfI9rufs2CWDE4UDgR9uh0fh693hyHcWuW+LjmHy4VglrYf/nDi5P4pxzBpi4dRr/
HvGfmXtlyP8VX8iAFyOwiDZs/zbqwpiP313evSfvKQW5oTG4TaZcpfhoWS9I/2QPMmiQNQ9kuklQ
dkqWlzlkD95bvNKfVQtIzL35pK3c1f+1ljy9N99f/ovOZwd8U3FH8qdbpOVfZg0rVAlm5Ld4qHTx
LEG5xLbyvyyfJA7P9hJ2pnC8kUCwV8pRnDaFSJVfQ64sYex/Gg3rPmT7ZG+FFJBIeEO6c/4p/lxC
COL5y0zaiBLrh3sgfB+R4rLvI1tmIrbiVglStVCZ0oqSpBHxbLkleWatUdiiqhW/LNHmfX6RP0un
iQPIKbDB6li83V0j5vCjp4F7EKNzJBtkHEsfSiOzJ7+XkLhZye+eIMlBfa+l8Sue99sWo9O/3Sft
y5PHMJ5eo1W5B9Eo3j3iS+VHKm0lLBLhXaAR8kkJWNA7puPkuaTKJLYAPPd0d2I2IaqErDJOkyV+
s5rBYgim1Lj4DTV9iNDaeAIlZNPjFuNKCH7GJGWkiA3K2FDC85t8ichlF3yh7uOzsGb5UpvbuLkd
zMRaI54rzkHs6D4IL0/3Kb9gKQAtP8Z7pigq5ggWJRI3SAMZnPGvKOJuw+xLLO4RxoTLu3tXfAC+
ttlS2bKnlPv0EB9ODzyRqEdic4PITMI/Cf3EjZ7DM/zScoXivu1AxnbR+snTWfb8UNSVYFVhEX5f
qshiRcxAa6TCXBylhquSmK3hBqUpMopk2tsU0W9F9LcL5SsbBOXFlYPwRHYXuWaSihM+/P673OX7
KfLlbVnqws6+uQen9ocEfhKiysHwd+FbJKcliUzJcJDLW/ZIFZ+kwl08TYPEfHNAIBEqZxZOxLJ8
qkWstV3m36HuZJqQNaeCarT8TsLaR4XrthaVv0gMK/myZuk8ox8Y3j+lBMqBqq69u2fn/iYfBIss
lWUFJXyof3azjCqYzkd4yHkuPtynMnoyL1sl/cm2WcaS2H5TT48ACLzn8vRzaCgr2rgE6YOfIgTN
Mir3dZTc4mVx/j7u2Zdzrz/ZAB1KKvBBYLxWcKJJQI3UGTj/mcwQEiBDvfWj5g4lhFdWZjdDyJfN
am/Vf5ClBbyE7tlnjOruLZFEESh/or06+e9zIsVE4D0tqVWhPXmK1nMze2HuD7nUAYTQpMKpJrNs
vUPNl+pU0S6WQaN/6B9Iju86PoSbJw/N6TXqI/0K+ceXWp1H37uQXVnKhOAgAtzzBsC+8gsov7+x
YXYL4fPgekxuyxRRR27K2Zf0OzLNQfMre4r2/Xby2fMVMxJbPcnHfPvjEYns/Re8grs6zMtZgJTG
sWdwjMvpg61YIhfuKyyoq/HlqaS7T8d+JqOk+CDf8ESFEB3+4S6MV+QMl5J8oXIMbYhbGCEhhIPE
e/MB0OE2atAeD52D8iyvENnzk6PjZ2G2szL0IG9jUHSGGUGf0VyeyU9Gbdg9pUc/iLKGwTlRH5R0
DzsjnLa9fRL9iSeP6+w3PJb9B0jJnUPR14pOoa6Pd2Xcnj4fpQdR716132FovR2urJRXOQ2J+X2/
VA58XKbdDad9lS+TE9xEIVHAlDQwN7UAtLHTXr1fDPFPQy6Cn9q3i9nG4mYbXrHLOyzYnhUjEF1t
x4dcez9KcuqD/KSPeqG0peSrlIABdf8OlKUXyquYlsXtJqHy6xRyfs7JmT+4siWXwzBcOq9cX0tK
Uz7hvMpZ5Bi6hWuQLpIFJJQ02Yz4k6ZjwaisIEli2CJrvmckop2HTiXgYUauSqKRcSCi75S9UfyP
M2E7ZEWFwPw+EFDxhHKXRjztRkqTby1KUy4Thv/9bb760zncjs4R5rwNGWg/vitS9kF7d7PjuEmJ
iPtl/fl2W7HuFfhlWfje18/od0LB+eiQ3SO9dUtG6Ys9GNIfyh4oxIO2Nw7Z44BA4Rwp1OFTFsPG
y/WFle1eXJusamVde9u8uXlGubB7qzgr6RPEKXgtjo8RABJyr5AiFt8nDSer7vs4ld803gMrcRkE
K4XxbPnADuNA+A+dQ7ZG3I6VNI+bFxYZFmqOGRazb54PmkdW5+ihI7aA1CaJcgYDuyYN+TsUrcLz
s6RYZOdD2csumSQgJbPN/iGP207aqs2Xkte+b/h6bKrJcyGi2Z+3PQtu0qowTvbzvtxU00x9lL0u
8cb2QkxY+i/eI9PODHCfIDRyRqwPVuL9peby7srk7nHrymFi7Mtbsgt2swOeocyaXBgh9Q4uSBkP
SI8/GVggmpQLg2FnPP/7zrj+D4hzSmdc3QRuYUPD9jtX1dAo4DBO6ng4XRqKLSjcdi+7t2LyT867
U5SLyUMDO2OTH4EbtkopdnxV4Ttt1k5+Cr38uEsSSCmxppGiUKNbjmyA18th1OCjhQfcAR5BsWyT
n6g38lC+opCYSqmopRSbD5UggI1tX8FTiiRy5XwzLpSNSSko5ckalKAAB9vTzz77NeabPv01ELLa
hNK19mEAkXCGLw3YW7qHi2Ek4DCDAcj3sDLHMB03pfZa4kvhQzFBnF6puP7mtmtbZUrbRv3z9frR
mA/UNiRUu+ShZ4XeENiwVLszCKxhs4yjmWpRsc8s+JAWAZzQLmtpbHGELmA1TT/P2U8wNd7wrJq7
Pnt29Xdqtk4cgJ+ojA0ilDEqxAX04CvKHeFzPlNfTnhz2qfnhWuHqrlSi0dvRMEQwB0iX3MvC8FC
N/xl6SVrkD0OUAw0yfqHUX0C1zdGIdzPFXJqadgPgQ52wtgY6cNgwYEawToxeoGSPI4VCYn4x1gn
G7dPClid5glMnS4shPM09m10vGFZJ4A+MnWhuGa8S/1mP8NtOOMcJqDrp9SUDYEL4R8APapZAZ4w
EIAlQjTs+kXqF/hSIIrKxqSchOVXt+GiTzqliZ9GB4wxLCCRIo9KsgEVs85XSlGzNNNnXTtqw0qn
yr1a8xt6UMhmqCg7EY3lC+qlzG7Ro4BFi39S0AwjWqYgLLqhPMfqwIr8gdxAM6T24/cCRxtUHrWN
hmvCxvNbgSPEyWVRnMZD47E93a0z9+LrVLD3xqN3Mfamw5JtgLFYGcFiZe9taSBIpQee6R0v5/TR
HahYuqCXCX7lWq20Dpa+4a25kbjXAWW4Xqv4XoxmlDWuzt7peLESqI5a9meA9XoDOr3uaWPoB5P6
6wpsz9ic5kPxZg0JZd/ddV5nnl8k2iLysJgL9M2Gbq7aolmMRbWLQd7ElyIYPVQgewV+/gtFy21/
yHXWllS/T4O7S8/nl1g/9HYE2t4JspM+TwOnKhapyaC+UlhgntY3UBJMlZEIC8AMeKKqza0hsSve
Kv0LHk2/vEyU+7EXzQXFbvnjZK7H+DB17rwrWiQXBkq1yD+k79H02dnRuoaG3ErQlUtA+MDy1ZkP
JeDOMlIWEyWu6DuEGiAvM/H8lAL34bpulefrWM0T4A0KJXQthHkWzyMKCptkcYYoM2te4PQMgNON
FHzBHVAalGKh4iJQ7QxwBdBUoBSK9qjHx2Y0t1aK/i0c3lxz3jKWmvrh0iuI7aZ/KNX6B1IucJ2q
40C/osJP9zvFnlMUWaRUVxRpunVDza6bgBlppoeWCm8QbeT47ENyQQsBYOGbUe6S8/oK6KengjpO
hl0yMe+hcKo4LbaMRLPnq1e2oLr4oTW/dLznWE1zK582k2F/n2zDby/UN4xNGF+QID31q8Y2gth5
PNvJHwqotH8on4I30NId4Ja2patSgPm3GuDpErfxxWm6g+a+T9AWN+7harUrZ3jJ9a8zuH7kZjPW
COaxAMBcUuX87/OUEEb8t4l6UIh5LhWeQhZ6Q9b+7fzZGOfVGaKeg6mGnbIb4IsBaAByt7sAFQj/
/WTa/zoEzuZKMakNjR60Nf99t6lZR+6pjW9no8Jbq968Wpt7/dfFoGwZ+lvGt2unaE26f7hPcTW/
36engr91TXh3Dee3MjVtrC8nGB/OoMU+BxU40/HPqNl/uru/n0P/77srS6UuzcE9yzCth7XeNCFY
jTN1r3r72MUrV/toM82f7PRPnvZ/aWQ85+9n/q1doWxxnRYuGwpQS2o0WcX1ZGjdt96pAU6xYqca
M8EjgcfpzDzA8RgWSzkqEjLCCEt5hRtqPlHqaDqP/97lv2FOIYhzoVYBSQzJAUxs5m+EJaPrREYD
K/OhPX8k7U4j7DP696Y49u4fzmRI8/6ti//nVL/RkeSnxBqtphLyKD0YL6Ssqe2HhOLFQYF+PGuL
c+1sTgV1OTj0poRloF4nDtiX7ng+i0IJopWrGOrghNK1qfKOnh4FCmDYyUQYJYbz+nTya9yPURIF
C0/7mYgHxKbTqX+ou7aN3+zydjMQ1poQTkJ36li/gSE8VTGNzlC6AxPkdjyNb9ex2XVX7eFkPhWN
gd5F+271VBkNKCJC0tADXB7PXw48DAC6Zy0ImbMjBCIZauvnQw2ECKE/A+FYU38z1beK+3Gv9TGz
P8dRn+vc8gkMQYZYRHksPWQQQIZddnGK+gmhpZO95xcwhfMMXm2lRLjTaBZAUswsDjId6Gb7BPPj
3IuG164DII45x626aqZqN43whiD5EoHhbsgJ92929HXSoEpBMWbqKfONSfF7XxcqkztYQDqFtJw2
rSgjACmtjPYsj74ovoa1GDpQlfTkLgEC01MTVzugjL56ugHnuOuqs6+CfwM4avaPSh8tK4LhKKGO
sCo2fYNWgZ2Bs2EmB3xwmaZtD/zKJTlVK+QDHSZoOtzT0FI5/7CAR6Xw/RA0ozc1ZFkQcbYqVKDY
MbSaiQMCs3nfwpgRcaUD3HkUXbfWD2CG3c62Wbnk47ZTrMMwRHBtk+nwhhdHWyv2t1MN7z9UFgrK
JE79s6ieRzb8LkzjDYi+7CWDNWnKSJecH3sKh6/aWitC+LVgVVeadZKacMroVCed3m2v2dfj18U6
onRv6qjgRM91zWx3Bbb0LrdvRFRh5C+N1FmY8VKzoF+cKMe+PEbRZwHQaZZozXaaQoeTRn2onB+s
3oZP2Jol/F8a3twpSW2UO0u9Lo2JWi59V8AYWrvJXJ3IYin1PAPuazsK6SxyPn1YNVfG5/R5HVx4
UTs4VK4OuZw2+xkXLfrLIxHJeAmSaq+WUOdMxlbwl26DFgHAjYjqN9Mf4jp02zeF/qyvFtTzC0b5
tgD+76ntQk2uOHK2w1XwGgb1cW5Povst9Y66QZF2pu4SzXhoiJ6bpF0YSrNvr/aiBnLWVmTEBktb
DGxPugoAbLheVI/YTH8YbfreiamiSVE514p6EVM8n3T5PNagAlOicXnOTysChW+YR55MQX59LC4P
NVBxDZHrszM7D+c9+OJuGMPR07aVcQ0zEM5z2BYXChqmdqBSPzz0sORbwiEEg7QOWY0xvJ2q9xaM
TszCJu0K6DSugXYB9eOOwWgdCdev2a8E9GWSv0zJm+6KD71Ax5BZpn+57qrpwc2PqbM7QSI0QPNo
n/tw1KNFYkXrnIxtUb6VjODhXMLAzjqhQN/IYZhN6A9TWVBCoAKBg1k/XR0YXc6Xj5GddOvoAQyL
pp9183lGH1ZP3svahv8f6QnQWb3uAXeeF2qztuPrU4Lg1GiFNXy8xnG85t86FQGLCTFzcwhSsIC1
h2tIQt04gQyl7DEFQUo5ydV9dqAJUd34QYJ7JUFEOUPJuCdHWMb6Y1rEiApsIA6sso9L3s5ipKhd
pPochjlbOEXpAykDcwjfj1pQ4ppOQWQDcrCBAbF+KxBZalnXWeSTaZlabbZXQvMMOrEcThCW3FYP
1q4PVZI2lxLhioLSHIhKK29Xnp/Ebs21hnyuWarQE2kb1hJLOGWGiuymtTO1l1TTZiduIYd55XpC
YQrCV4j2bSYJmVAyhQUc5Qd2CuIqezFgmOuadCHxaENcf56eEg2ENj7C4ahpIDuqTQ+4SeMCag09
KCRxKzpCAlqlez+T1+K8TOY2mH0m11nrDn4bmxCKPOin/iFKomBSvrDqhprJdMz3RVNu+sx5zK2n
AYKzGAYHIoCSCa/KrytFF1kHIk94NQZ1B+eIejqqhfUdxK/BeFILVBLjDHhPjEoa+SqTqkdjei/U
/kVz2YxUTuVP8/KVTO3ynHy2oOoV28S6H1vWKGASe0UD1KT5SQ+nVNauTzGKXuU2GZ5ltVDnL5Xi
Z3SFMzrf89wMVO3DBeSYOToQGIcyBkhqGDvX8t1U468kshAwO2SZ+VnQ5+rV2EUEjSd4nsrU3jrA
wB2+rO7fcsB7hJQD3FBDQoarN1/tmBVNguDwwmt1WvQJOHM6vZxHoK6nEcAYOHb4D7CkiwYRCCI3
GZ1qpS99Oc0joBrsahPwMNCPnhBLIc3FMvzkKSuGK6tRe24Y48K47ApmriZiL9ZONgQN6nVYfRuj
Z6hqg6hZd8wcMSZRns+rZID9ipDDe85A0Q8JcBOAbfOqh+eSpED31msd0kNMMY5HMT0p9yE5msq4
bk8kJBtEN0BfW16yHHvtl+KqfnR1/Ll+Sl9Upm7LWzTDxsviL6smRTINj5N6XXnNtDzHnd82OqhD
jK3K9eWgKK9XRAetqzEnRrSsV4nJMzIHGLT3OSFNNlLBPZ5CsR7EwvPLNw9Ds66sJmlxuVyvQKQe
zTennJ7tstt5zw78Kr1TkDisoLRQ3fwzsZXXsu0B9eQQZGskQKKj0USIBM5cNlJtb22DGbwm2Tus
m8vrEL9qLNAdsGbNpB0MTT/Y1KdWLOmIKs0W9SPmgOpcfJH1yLHdyyn9/Pcw9ne243s85kDnCksj
2NQblvNv66RBnWC8j7z2kNR6Or+AE2q1R6fNFkYazQWpeTZI6UWZLx6l1utntxpXLoFhrb0bp3YW
nRzQeueP/vL/KDuv3caxbV0/EQHmcEtSWbKS5aAbwpE5iaQYnn5/9N7AacsFG6ery42q5WUxzDnm
CH/onbo+XT28waWX3y9SuykD/u8iqZMRscNd4VY2vUj1om5ar9qlcj81TZjsJlbj7WjyBl9T7ZCW
N5w2C9+lzDvqYvI5kPJDsV2NkTI2g1UchscLU1vaGYpOLhaKyUzU40N2KU9YTrlVtVRMYTK+dymK
VuZgJCiJMlPxnuSwbOwWlbsE7asCwUhEI2iYlRxhaKCPe3OwBDfoNnUHl50mcnNugSUA0XryIK3F
wH1Nb8ehpl2vMw/zjnGFakhceQimd/2sVqvXvA3/8i67ITh+PTLIt4hYj1/54/eaTUii6hKnvFep
KVdiOkuReCjycFZBSb+isVKDmah8uP/04tkZSrfWRQJyfYFTGOzpAU65ESjfbfcQRH9IR90KLP7v
xWnoxBk00JBjuqloWuRd85RTYnexXupMO8VJ+5R6/UZDWblRoUlK+lEZAFiWD0OKRXCGUszvS+qf
617VR+sMRdUUdHm+P5+olNIL3GXWfY2zZ22w5xVaX1UIlXrj0ciXfbq7D1J2cY2qOnZhfGTFG+Ro
unVKMPXyM8ZXHHhBns2buNl3if9HD+WrFrot/DQRhS0srvEnM25qJbWs4yoLucYQeX0vWdJdXzQI
yo+r3asCy7ZYgTnyOAZkd+Qn2Kn+yK/2OejFZaeSnncP5LLORU0Pg7aRLv5K1p6v9d5AhmUsWcvx
AEqBnCoj55IdTDVZZb4buJmlTMoQvVa4rFlXs1jiaj9mMylm1hw9aZMg1xdatCurdREYKT3XBnh0
vcq6Z8HYVUOCFBxlestiS8J6FqBs0efGQR3CQwszoa/VP9ppt5Q9lhVOQAi7jrUlS+s2loVVdfHV
uq52hYUamozIQkJT3WOLXtASlGBsZxw2dYxJdsfoBMJuiS5KhwHJi0KpXN8j6FZ3JMVXt279+0CL
HpVKwqWh+6MM/vJD+v5mLeQ+ea+8Wawgbhny9WDKpaJeLjuqtKYUj4XGASJ4d2U1JlPZtJbBmhTa
OhT7aYOSTZ/DJW0mcmS60tCiygqWtlibUbtWSSP0mHeckkeNYa8rltdhuGsT8aHRPNvzX3zU+lLj
LPCurbhjsecYhAKZCy+JPZ5o+TjmvBcDZZcH2EgLCLzCgaLtGgndu9JstMSYVCoYnEY/h/poQ9kc
ft+N/wgI4/OgG4AkG7/1m26hlWhBXarp//Z5BI+OtgJxjhRKZUSh9KarchpZ8USgT0j29XeP5aZd
OS4dS9TxCdFlwgEiXd/DQVsNddOLarkTqqVZH6RhpQdLs3hJGR3V9F6Z2F4CEK/ZqcwPVbSq9WWf
TXMkz42DjscWwGBEhYoXjdk5+tGYlhFAoxVTsouIJNCkrT7lEu22laz/MZCTfnaivl/6jaRdJcv6
NbSkcpcPW0V/yRAouiy1epWIL1W7vIizeJh6qH12e5mPN/dDeWryRR39Idp9qyP+f48QZWWZNFHS
v9pY/8kkVLPQ9euV6+jUg+LBVH9RwNCoFCDeYczs627baCjExBiD2bzBhKfYLWuYFfqy6f9YUV/x
+2aHWaOHg2GgdjtqJ35/oVfVL+sq6stdSOtCfbcuaC1PKxVEPwBXQwBneIFfbmvoOuEyhES39dgq
O72dydd75Piafo+p7UJ/6jLXwLR6YTG7xPcdOmPiUpx4mtPEK7wFNYLoe3THd3igC9iCn9GrtscJ
STsF5/7qDsI8ju61yMWQwIXxjBBqLZA8TfVTqsz9cqJjeo+1YOQiXBIAZovmoNfR30FlLIOnPZog
pdofp9/XgOrH01FlU1Iwx9GML23H/7yrvBvyOPGqcjegsxGtNXE6+K7WrmiCyUh3vsHuM9AeFV2I
+g0xRXZ0AyvkhFUVrBOYQZQ0gos1eNavoXgbIa5jxSlB3TNG2utUAJDSIPw7V90uGOTnqzSgK7m6
EkNyBr4Huanslj3lUR6df48lusqb/XZv7GIZoRUsWdBEp/f//c3jRGbQLE3ZDKD6IaP4K2y+ZdOt
YuoHpwbFtafkNR5zaaF5rvR6hYxOZcKaZCbZzgf7mi3MeNqlEyzMRgUj7C6E/oCwgR8/RMlTJM+t
dEUlEqLxgWyHPq/xKBVcUR51ILuTLDiiZ4fqOpQYXrktbGJ5euWwkVZ6hAvMQoKG0jOxEhk0L9V0
jt65LE3acFsba7P+I9e6FUfUcfvEcEjBxBYiO8YmN7lWcdUDoxP7fotog4WA/dbYpZ/aTsE0vNhp
6+uxtFsM9EYd/FMTzYRTju7tlql5805FTNsd967m9fd3xOf+4yUpOoLX5Fio199KInpZZSZ+NfRb
uq3qlNZluqTs7l3xhCgBsEfJ7uaUzEA9pU/IqHNMaigh+3231pDVneaby2v5IVvI4T03GoKyjAjH
rwcBq8/abZGeBC6AuXK6yxhyghi3WHk20E3w1jGOQlMTEDSAXAcRM4yErVn3qU5pWEkT860FB158
+NE0A84LKnYqzpEtKIq1ItjRrD901wWQJWypD+ZMPESLEGIBPRm7OWjQmTEqiyOnehWmOrQuD97U
I+NxaF+kGoBqrIUWzgJvhKfVOebWoIh+f7bGj6NsfOHo7+AiNgoXqOP++M/e1o1cUeP22m+LN5lW
5kv+oqez+jK/IkbhTXza+qD6REc8o0aZIw9EI+WC7i0bgwqvYhoAqgNWcYgo3oxuWsEkFBsKVDeu
LpUTDeMwdhvkMixXMafWwKB5TknIWNJvHM/aMpM0q5kH45XEhKgPAgbtMPji/QqlvB4xaHvse0rL
62fhT0fz7FkjHWi+4eJsNFspXonxNte2LfiXbnYBA4Ck6WL4SwFGv5WC/TqveECMzRSRGuB2Zheb
vqSJSVru0Hvj1+vmIbaPy0/PeTBAoz1QE9mspAkF22gIYJ8pESa9g9Sd22F8qzrndqJNpbWEYe1o
Z1vaqtMtYiDeE6QyHNlRprjtTIyjxho3UC6zmC/YI03ZdBjCOi1gQuRdndAFnDWB7ed49gmxRVex
985ytnssbETS5tH4lw9PK+bYzoiS249fptOFO924IIrdEHOazGkBCJ2QqJ1cD8igOCiK2++Zs3pP
7afVO9nfXT2l/WOv6O3zc7DfmV75HAFZgmGB8Nc0mZ7hjGH9izbkRPyQVpApH6letTkk+cXwhoSg
v9IfrC2cdhIyV3lFcGiSnrKpcfDuaTzb9xIitSDkZuGkmnVQP/x9dgRuDaEEWgAz6g2MAQCzwV26
ridX5+0KchsUMBhqaYYE6bJ4QAcI0hjofPeykvGBh8E5cvBGQUB+CpMe7wHBveacJpNmk23b2bDO
dheocaPCA1xDW5xg1jetbItXQYPN1abiZHw9KJ866L3Bxx7/NzRh30cu6PincJI6NNjsD6wQZ+ks
n5UzBqgYv7v09Bzf/mAvrMIV+psIQqjOFr1VHn9w306wIVlI036S3hX8txx/Kv81YR5LW+/sbYJR
K2SPvwOa5N5JBEvGj+BH1VvjsSCiAo0RaIHZ6b4/BW8WZ4HvoPY6Cr7aM7uFRdncJ3NzhVYdvr/+
czPyJ0E6g4heiQtvih2D/SijDUBuDjCdXZWgq4yK4Ja5RWONAvN6AeppFGthIjBGSNO2wNOr28u8
eUp3oFVBuFZo+PINH+V7iaMsTQ/kHt7CAGEWh64+7a/0HYQIfZ5Lifua46/rJTQIpwWhHS9MfFCW
2nnIJ8W8eiZTlu5y/qabAA9ft+5nNCmWoF5XybwHGu2x2OBn3CObxJ/Vp+tDyRqgXXSfLa1nawf0
EuCafggf+72xDk7CffMY7EE9lsdsgq/yJt2qeDdBYzqGR2OnLNQ7vnkqQ8sT3AwBCfWOjbatn9RN
Pg8WOEBN89UVFKRtuCOg1LpHJmLTz4F3rrBOdjVHnoMhYrucgITfIymfz8VZApoJ+5HxN0Y4K2Fx
xEx3D0Bm/n50Pmgs25mTOA/b8+rzIXEQH2c7a+47Wk4u2n3sPLYrqrVsaWzcViCaWZWMT1zTYVbL
its8SQtrHdv78YNRvLIRW5nBe50cJ8+i/f7wuZ/3c+f0+enUzrG19/P3JxeHZy6b7+ntY+Z8Jo7H
Fj6hJcidAaVz5nta2biJNH+kicaPVIqqSLLIEBVZkyT6g9+PErNDU9WvonJHxc3UcumHsuMb4sRH
x7Mx6JOq2VEi8suo1Rjm4YIqW8cwEpsDkDZjh8kbuhodtuvSozqV0Acu4wcJqT9NW5igFZSQZTuo
C9+HmZrkExVfkkYqztdWn0npUg+BN4WnXEEkcHKllTcWpUn80eMPP7SczT3cQ1BCqlU7yoWJpRCv
OsRXc3mYJAjsjV1yiWUp8sEy+P4+9xhQ8F4qx0ADr+8QWm2hTxjVFkhIThIrAG43uDDhcuqBmSV0
AOpwGfgIdVu4b7b0hJB9GpvHlnbd/X5wS/962rIk0RcDU6CI1s3BnYdlKwy5V+wu0qeGOIZC3V5g
Wob2bmM+aCN1SOGyAKBvRAp9vcBWApG836/iZ6vVsijgTBBJqgSARv7+yrOKJlGoaNgm5ftB9WjJ
+5DcluxxK/1sktSpcYT7/SN/5IKsMhPoDFU3nk9YjH3/SKEqTavMB+673sfRXRJuqssMVPbvn3KL
0fk6700dMJAsYQP0A7R3TYvsasl6vjP8Q168Zxg4ydWJMjBLlkrpJGRBUgca6Y965OfnAn7CXJMX
KwKaNdWbLl4fZmGLN2O+i71jEcykYYpckNa/oYeqIKFmKCus3os/tNt+Zjc3n3rzUP2+F3NNEPNd
cHGjcKJd3IQJbnpAUptD1NK2lrpS0Ou9wgqCBtlurmhHkr2IuLvif8BQf0O/hbJl6He1mU0GdZxh
bKrXhLYaTta/v5zxar7VbOPV0gaTZQtrwx/lQFWXFtaZZb4bqv1Q0Si8+gjsv16Qw2tRDKv7xe+f
93Ov3XzgzTKvB03wmqbKdyaQ+a5ZerVgZ6Q2mnYOAAwwD27Cu3FAOmxM/zyGhAq40+8X8ddNj4n8
fxL19CIOnoSV9U7RPodrChgZdBWlJGrEEa5qf63/H3XBzS3fhBctUv1OyvPxGU/k1AVbU2AgSS6f
T5kNolLI6BDMYalv/ny9t2hAQHG8Xx0tNbyoNB0d/O+3OvQ6TgFynO+Ac1SgiodrPq8YidedgVXQ
OHpUBnWpEWcv/K3KGPLa/eG9+4XIulljeJ9qMsbhVMN4PH+/hta4SC0IqnQXX+xKs5MGHUf8KdwG
kBETzQ6LWpaAA5zGx40lcA3Iwv3zQFaCIwl0AWp/xoUg7Gz8F0CwWvy/19o+JXVH34YTmGH+KDIK
FAFHFxBIZ2vXjIapuNPQdu4Nm9IQAUDl/vdlJP/jxWK/QTf5K3KDevx+Y5F0zUEDZMmuHM4ReCYT
WwpAP6ze6QVlYyZdmC3TFvb0B0av1uXjIqDcgW008uM40ryaF+Dfm7CaSb7s/n5tP3qTHGQ6c55x
CmWOQpLfLw1FVlUomyTZdRKTWHy0SRaGsrd1agTh8/fP+tci+/Zh4znzn/2kN7GKvbQQ7yAZyIQN
GY47c2R1w8KOxAVU7UEFxhyCsYJ/ml4mv3/+j2Ps5l5v4nzhe2VbFH6yw4fLDoAnMSUZV3Mv/jEO
/dotNysZC2lNop+jaab89SD+c6OBHFV1o5YIeROqukSeNdbVfjWkAFWuaiPitaeBp7mgf97XLxI0
h8BD/QAEHbBvV1KNY6lXC1+d+zFiUADkfn8Okv6PJ6GK5BDoqtKCkK2bt16UmlaFqRnuclq+1PyG
OzxdBDQvz/I5lZDiv8M/CX318iUHN2eO0qL4XeLL9DQaNeroFKUuYDkGXHjqwDvELUzSDprisDEl
cTdOpqv6ULYnJZlWHGHry3vbxDR4PgNg7cYKXgj3DygzWXuQaNW117lNOA8uE/ZDRA8sWVcvJaYT
Ch9F6ZXRIK+QHUjxFnuW6kkvTLKFMlVxIDqnKJz02aGBJybYob805AUhAbeYO+uyMqo7KoJnC0M0
5hIFOvM71ejt7O5ql2+y/orLiFy6gu7m1SSrDwZEXd1Vqh2WL9lreurf6T4/0SMFWYX3kwd9ZpKn
jrHMQxdsQr+I1L3A9VnCXSFv/Io9uk/DSf1CE0ugLVK1qxxHjgyMW4rpxw7wHKcH9FayXHlJaZVU
7x34LuMx6yattqiFh9pcD/JURXOzAibpRuDadrDXvibX8mNDqQ1PhUIRJXP0N4V5S10hrUSgEwqp
NMnKHwHia9J1s5a/rZWbTZuq5F10acLdU2MH2I3axT3a4x0gVX9k2gyoPJqzGFFg7DbvcDADdvNU
I2Z/cbA93kN/yqI/LulfcQS1bsYGkg6WW1RvDisQM0nUVFK4k47Ng/WIxwIK1PAR0ifxLd1h6QzW
KpGmv++anyNBGbQ8Xk8GKHJNFW/HJ6mewVsI/XDX75F1k9FCeOjJ/49WsWxPwdNlp2Kw9TJANULH
dRk4wxxBV0nEw4X8CP0RjXQyua/OJsygykGXfctj4iA10O2KQQBN4L5CymJgHbv1yVIhD7n9Y3FO
ru71dDkl3kOj/wVC+FFMoADOOGg88pnE/HiSVeO1+iDIwS5T6PDNLQRM6EOKu9ACMjPVMXfzPloM
gkCaeKtCnQkPCPD72BR0B2awZnBIrYWaLfTkSfDmYjDVXuJXMdrrxR+h++crR5cdnLmscoYyTRNv
YneNZagQiCZWdZ8gR/sHo2b4gZEsMt2ADkmXx5mVhXpH/0fiK/2jP//9o28S9ayi8A1DTdhC1xDz
VYlYFl2kfiJqU0VYVvW6M2fDewMpOgOQZSdr0pQUjyUDfpSt4JRG2ye0zSVBq9CcAQLxI2OEM91e
NN6BsIBeHhrXR7J3JS4FhRG4KxquMsV3g+8F4aWPCsuyOcmQ/45XBoFMnpYwp8qZHiEG0TPGfxke
widgMLlilxhqo6cqM7IYxx006o1zDwMqm2m9A6Y8AkE1wpdcHA9DSDPoAoKfWtY4LtkiYEJtpgVT
E7JzVbkNXVFcFyGgutfPkDj84O9Q1pp4d1CdVVpigX2AIxhP35YniqRV7fDVxdOGFhBddveCDAuO
lFk7KQtbhS/318sZD6pvwYkpEsMJuhs4T2N2dlMlVJl8LcRrbG0LayMFLxeF/tpwEoxzIYCZzhGo
Z5AC3FbKJmDKALQFBV3ITPr/jkiKLuHkyk7SGWWq0s2BGuh1GGuXAJshBCpB95nDRofVBMRd2WAq
E4sX2iOFoxQfDXQT/Y8K9kedcvPpNyE6ri4oIat4Fl2wIrpgvET5QJ1woU4AWRH+MbBSx3T1+0PX
JYzENdEAtC0Zypju/ie7UXpVy4Y6N7fUCsm45ie1vhEwhRDAQlYeIKWEpHtl0FtEod5Y+sOyxoqj
W/gIfQdLS2bCK3yG6PLWaTG76NrKIyMP+3IZaT2K2MUisyz3CiOAHQVy0M/2fURz2Thf5BX/UnkY
YFMt4ZCIT/D7fo/zPzJi3h9liKTRZFFFybh5mHXZdQDGY2MbNi88TLD/14sTiOek/6Pekb5OjJsH
SY4ISRGk+BiHbyZ/WZEIUVJK6jaiZblD5nwEA3+mw8SqJykTN5QRFCfu3bp21JbzBKO7AFMYfVTx
bpXR2IfpjgfGLcBibtodRcgESBNep0UAwpsCamLdS/30ukw/5A8chEPg4DA0OoeQUmLsBMu+ccN+
GXwJsovmpDyru+y1R7tqlxOqLlMPmugTvGUa3egW9Bsv3YOk6NA9AnFqjSYtYuwIG/MRSbfcxhuC
cLdNXjKQ6Xa9rV/h22bAoJGo2AMkt9YM8PKVd+5fYvCaqwQMIPa1jzITzkP/qVh0xHF9s4mI2MkA
6QfrE+6KF+vD2LOL1UV9zMF/b7G4In/GIISWcEDHH9z5JvnoztiEjMXfc8dcGPcbVPvxXClnv6+P
n8m9Al2OoS3nJfaEsnETc0Sl8PuyHkZ/ClfUXaxQkRyX7IC8jg491suoq0fumJIM0EzecCwS/L1V
Opo6knF/vxhj3Gu3S8ig+UsupOqQ6W5SoaLSi6LNsbFKFthdLC5TMuUZO/FeszU7nne4OTZOeBDW
IsR8yO0PwTq7BzxgbcNDM9MdyMCLaBes25kxbU8o+DzDIN3jmYAo/Qq7QgxP5GP+JBxQ61roc1L/
HiOyN3y4ls3Oe1MQp9Lnl6WwhAQ/ymqh5wdIYSKv/KOyS5jQ/X6//4h0QJDoDmIQzgxVvjmLraC6
SsZFk7clUmnNSy9uanRLKLJMtGrjP5KOn8kRH8TJIuMNCHBNvy3bR/uJzLiI2zRZ6k4ub03hA5NS
SBBZ7vjpH7nYz1szNBINVVNpfvw0P4+iUObOUnGb+djULWu0PAe3VSVbRCpSGv6IcmMU+75uwHIp
kLw4PTULcutNDBezgnaPJm5hY2Wkch5QkH4j1395K6p/fdDNG2tbJarrgA9quwmwsT6xWZMX/LeI
9IBQiHIU4C+COVXwpGruVDzp8nWRzZVsLpnTXnVTDcbHFJCjj9gUpPeX+Ap5ICmwsAApZ0NJwqmF
Q4dYQajhFALy2BIIIteQVt2Yqs5qMthRH2f++2L8mq789hBv4ncaikFEiBC3ApbPFPPivNeJdOad
Uc/FhzzcpIWjfo49285VSNtwc0lmPqbHR2aJ0n2qHqt2kV8nFOJSOZO7uUgRIE0HnLzzkQetyqNb
R6Qu/SfjWfmoHtH/vkcC5RHN9UYE0w8MZlvrj+ll1mlHeW42d/11R1RFROD3W/1iqf64VRj1Kthu
jkfz5swvhry9qk0tbsUHf2VumP4AFJv5a22FLxYoRuBbBenxPPkcgSnMbN/QOYIYhBRJPlHWqLgD
XCi23Le+iO8tZ1jUWEqaLj6uMWDOGmNlh5Fr8Gqd8pPcjLW6irsa+h0bZVftQKeFb6BdsAQj8TRt
8DtRgZ0IbC1a81izMGY3dmC7nWRUX90Xm8sdJffvD0H551r+z0NQv28abxDyiyWU4taiOyat5XQV
DnM6Jej/45uOb6ey7lYk5yZ+qj4o3p3XLCqEDtSN0q6beDpS3wsymnmUr0Zv4y00PCQSAlKaGEeo
qbYDb6dhtKNshOqPN/h1Ety+QXMEmrPvqZ++Nup/srarEFlKBox4ezUo19dxOou9SclsDmsQzL5g
MLZIe6GtSo9U4VguG0xj6MWEgH7Kaguxz2/u8wCYA7AwE8jPFeTUqZFzt0/OMppntoS4a5MtMjNz
Bg/TZRUnBssGTYp3KAUQM+5+lPP5/aVo/4qbQJQ4DhRuT9Nu8jW5rboqG8RhqwV2sYiem9YNmGUT
HxoMzSb+h2cyJHBDGLTtFBu6/EwaqiLngRNmfFf24CBxhq/xYXuVDrDvU2brn4IGb4IOlV2B1Jhe
sKODqg+3azzasbtcY+iTtLb0DOwIhBBCXj3mkqsUE7hibrT07RyJjTsz7hmZzsrX32/5X8vwv3d8
E7tRgvA8UxuGrYdDImJ7whrbwuyv0+8fz1WnIQC4HZweIho3i70d2sDsK06/S4OZnO8o/iYOoIYx
1O7q7e93JEljnnKzOr992k0BdfUlryujRtwy3AiYnDrJGtkfH+4hCYydf14tvEbtTkEDz+4w43uH
LcELjl+apR7b2N4q6KAHExozhBohmcL07JiNUrzeRzgLw/FDGwyHejLH3BVyaHtTbDRZ1NhAX9H+
qx0DHlxPC6nbm/d43WJPhBGm+hy8cgA15OeM9FEDeYKOqR/9e4BTGjZbrdNnDt8SrkBbid48qu98
ENrdEh8eWHvWMxpL4RE2IYTi5Ixj70FYxk9ol/lv0TnBaA5MowNNTZ8Lz6MqSjC3fMYASzHZvJO5
yuXMwF0vn+LR1XsO/nAqOn1k9u0foU3TfyaSBtkjuZWuM9mGwvM9tvmXOjJSCRSiNVem8L+2HFtE
AB4YwL3oeqchDEVdSaNik30WK7q5gewI2EpD+7dAb64LtFmFFTD5Kp618VwVMQDN5KVlZ8Ims2aF
6sCerW0NrUnFVn37Qrf2E6+9ytF2sNEW+qeYcj7a+CsTj6JTgOwcuKfc0QglK+O+fbCmGDO2zCZS
Ove2+oLU4lHkJdyJGxF8zwEIYn0fN+u0c7HielQwJmblNDTqLja+w1cQbwjiXmcKOk3+1ksWCugf
TMOhU8iMAbpoK9QULgdMsK7sbwFfKJB1E9nHhnsagOWoNjSmxQRZPq6QH24Frhk6I9ExdgdM/HD5
A7RoTukei/hDfNSeg50vyws0HlUZPyWFaOk5GmKkzH3ayUBWo0P+WGAxieZSSaFJo6CaGYUb7quZ
sqpY22BQPkAdxR/QvMH4B7Gj38tH69A+F+DYNEdFGIy68eRvwhkaTod2Qw34mM+iV4C/GpLpPEga
eax/ZJmx8mzt4TVosHIbnY1q3FHW9dZ8v9Lkyac8gKRycJNiuyiVQ5WmnuhZK8oLZ1r3qulLzKct
QFxHuppUOZI6azA262aZtuFWg1cknzykQyrb+BjodSOEyRXv/bcEbhqq28KkNeboFolH/8wRgTVw
GGO5h6utOzL0eNOZg06N/Mb2nNH+h0RhV8cCvdZsWRzyRbjrXoI79TLqHfmWLYMKk6n12ByuhGPG
KF7kREzXjkA3LxCjuXQg5Et9a2wgmahP9MFegM+C3LIBZi11xMxQk9rmz+ETnTgTGQLNlk4d0819
OaW0Fal9P5RF/1ofsr34SqLFRtbvtB1id/JUB7nWOYLGfBp+2dyXDmqxBC4enKMPZP3U1wtxmT64
+swET6jX2nCWo5OMO229bpEaBY+cuj3qw+pCOGCJFlxmOO/20HFgaIMqb53mTdh7TwUjzo9oBvtk
qgCLQhzQn/UIyYuLqplBaE30VYUdxltOTDzp7+MbZkHkdnKwlvkW3THrudxqLx5kE46z9fDJwdbe
Vzs5YLZsp46582fdvpkmK/HJnNeb7BDfgwhUvzRj19IeNM2wyfY5UDQTA0eHram1CFuN8lYesRT7
uw8BRThMvvH+HKcSab8WhPkVl4/uM+rm2TBjwOEpr9czrOiymmXluoqmbTvt2ymu90Ow9Jjyaw7A
3OAEExDlrFPX2tmb5bua79bP9F6v/VRrbL+309fs1OEpntvm2f+8Nk6NfzKewR6+Dagg9o+4mOLK
pOH52B1TbXp5KucJ0oTinY+LkrzPWhtCTXSO5sVLfxRf8TszCEkGDGM7u9rVHfXIgtK4vxuezH47
tEctPA8NBr/xSx3NinhCL6PZXQ/6U/2CljAzZR48XV6QgG8oATZkCavspZwCQj77Dxau16fuKT3I
S/GQ7Hls1TJ/KJCVLp1SpnXgakBEUYlciwcUO33GXPomAGXb7BIox2QeV3kF9Y999tRNpI0KPg9J
F3158Zckby0/1QemiCBd+0eB869TeZSQE0fOjQVX4ya3EuvWUK5p1G8FBem4/BlgipkhA9LFTik8
B0zagnmUrX9PBr5Ycze5gElLF24APV0IWDdlldh1fWxlcbdtB0dmW6j+prtuMukYx8VMze607tik
Mw9YrYpBOeETUrp+MPItnbGM51oxJYOPFzELSNtnUTgo8qmjn11uLshvBdMum4soJWQk6ZI95B8G
7flce0iUJyWF3SVsEizZkV4ol1drXaskx8T+bGGBEHgaUDsQUXE7+MayDeGDvF7pkqTirOXNqsdE
mQmmS18OFd7kqGVuGk9SbyN1Lp6ZebSOSFsuxDRd3xE0LRFRqceUbl6Il3gf/5Hyg1H6mVUxLQFj
ztyKftVtL1Pxy3LIirIbRxf+Q7K4Hj3i80nOdxy07Ut1CN4Kdd4le2jYcGo6wg6i13OpPA7NDkq+
+ow3u4cZ63zYK4ED60YbkaVwZwCcz4rQgfG8z7FMBJ4yU9/Ik+OUyRb0PcOxziDzBYAcaJTMa6Qi
q5UUoSRiVzvcJifNXIlc0gDgF5fZoAPH7DSXvgpiEaCkFcD+6PM+elfOgVEzk3CONji4KL5GwHLd
q+b4A7boO0GcRh/lKkZLMdzHr2E09hQJDLgw01k4YKH10R9+X6HSzwzcBC6jkbGqujZqaH1PlqI0
lgK5ZoVS9kJ3IOGANqzVk3Im3A3ZIgDVL69DtDFLlBs2V0R3//I//ALDfN8k3y9hTN//U84NwuAn
Wpx1W5WKBv235wwfNC2adTtGtPJDflYf+nbRzaWDtxAbN0WGP57lH+YVtXJ8WQw7/UDhJKC/yxmP
jSeWoMqC19sZ0yKBlrO/SkuZqt1DHQCtIRupxPoTsUBzUj9ZC7Nfl6/5JFkEz9biErsQL5KPdus9
0f5DpvViTHAbA7Y/afYazjkBbiqj4XYzZ3KsotIK2h1YuD5jaE3ZxreL4qTd//6Wfg5slfER0bMQ
VcWk0XVTU4R6nAJ6TbutN+sTzHcGfqO3+cxRo0xiz1YR8QWUPCuCifpwPVYf3jMqC/GH6jI8Qk/+
qN5nyNfj4E35iKO2ASAen4Bz8oEEJXcsXDcVupXdjA3e2OasPaij0C9Bpf8rEI8L6ufb/n+3chOI
A9gkiQD5fetnbijdy9UBH1wFTZD4TTCfUZDpoMr1eWEL+i5S6SqEx0qbhc0OMvnvT/WnPtT4VBl2
SSgr6sx/bi4lL6yu6ayo27LOOuwrwIDAsGMx0EJAV/rAjl2E84qT6hWzuk+046y7sZsj8CRd8Wid
pTEIO9InKInny12TgqPXHvDaxcB5lF39Y6/+Y3xrikA7+YdePYfKTefKD/yyaEK53VpvyjF4Rujz
rGMh1J+qu4Gcl1wA8o9LOLy4pQwS32126dR6Fmf+Z4KMcovw9u9P8KtJffsy4fWBDlINVOFuRQUD
ms7+RRjarf8w3IdLeSYftAXbQH3AzxAGSzeH9kYSZyAD9CFlyzZxooPYLE00ggTbBOrPkQTnZaYa
f7xc7WcVaI6HPUg1mtEwtG9a3goAtn4QfDho8oPaHIp6IobEU6cmDW2fy+JkCoeLyFQZucmoxcYU
CM/mwkGRHDr5lBYd1QjsFh8uyzh4PV60ldCedCzhsZdG8V1emfmiwVAMNSW8YaFD+JdHJX8xjX2u
nJD76dsP6mAGOMmw9PK5BwIGzOVzM8c+3sOcpd5dawxt/2gioYj5jw2mW7o8ChHyAMybOUpkGm1W
Sl6zvQBmwXvYRK/R6S+OUc/MWQYdhaNKe9MeO7d+AjN1X7vdm3ZMSRWZmJy7bfgCSfVFeIc92u/b
l/aTlrDSPwpwtWl5h9AZznj3YpxMhTV2oxgkuJQxPq4FBI7hLnjp9uKT9ECjLHnx3tS39kk9ZmSX
xbl9lZ7FQ7vvntllj8Nz+qo9j1233KU/Ur6mjyyjt24bPzavEOMO2Uv00O/0e5x6HuXn7tWC3hLZ
11cMLD8I95dX+bl4zB71e/O+36n87nft+OspeBHOwx2/9vIRbtpjt+eyHqqn6ME440p2bHfDnpjI
r2Tlrz1vYZ1Ge8HgoX9rIO/xfVhkmLP6E+kyEmKjQKXDxQk9RNrnOa7t7Pw/nJ1Xb+PolkV/EQHm
8EpJVJZsybJlvxCOzFHMv34WfTEzLtmwMdMX6FtdXW2KFL90zt5rx09g6tOYXdm0rh03BbbiyOE2
1hfsvK1gHv7VHqMt/cP3OsIZxl61Murm/10mQZbGCNoVbGtHYV1/lKxoq8icKDgJ1pyR0JHMC/AL
6HNeyH3OHkgaWxMtKO/EOa7TqXzrgyQ6tJQb2PHYA/ge1KcBUQNTN56aWxUUdXwXCTN4UzQ4ECHH
NssJ8BsGCdtKQu3xHPHLZjxZ9B+WvdWcYSPJUxCo3ZQSQLKioLJIa4csbbIY/GFGy0fAz0YMjuk0
i3jNkpRRe+AQPxEVOyO3ekolyl0YT97GPI6BbgFPm+Qm0qLoN+zrsyvxx2xlqzwJLLRr6xTRizy0
9WeSibQTWCr20lw/MvzYsslHZCDFuX+r7I0uTavSJjvc1is4ZCNlWL5xMRFPZTi9LwC/Dl0J72iD
8iN9Co6eM+7J2onwuBABvABw2XaPHIEslibCY2xkRC8tZ/n34iGupx/SDcdi421N61gKNp1+08wH
6meFvagn7a12Z/21bl6zsDHXgpqggqli2RjpNFfffxuaVpuqck1MLn3LTpwakXMZi/BgCzx5riUb
L95KAI2G2UVzGmsvcUAnrSdaX5oXiVfAf/QTvHX1E+C1mtoNqFck6FU7D9nfxCZIR8++C9VT1rbT
UTCdwbUUy7Gm/mjBYUoL85T3FnUgiGGATGRzL8vgcJR3Ti1sLfA1XCKYp8ks7ihB1fdpY1Jafm/i
YZLSkA1NkHv+Rw1FPX42FYQ1Bh3uywm1cJ3ts24tICyTMvovEyEcDWCm4MQXhyGY1ay5k5LQ+tFW
bZsyZdz20U8POUBqqGjCJOechI/HSg+eylKNoa+edMmqiWeFcTtUj0I8uYhM5guhkqZJvrE6xzL3
Se1RW0gnAtjA8oK8zeKndCr4OhQ3ubeIEBsJwy7u38Gj2AGos9yzFo1PKNwwzEQCfP8KVFfHUvT1
gkobAQE7JB1TvR7kxaBpclgU9b7qnE66x0HrPYjDhK+y/ZARk9f5Dl6E5i4jTET6ZnDXqfZUZ8+x
crK6TV9tzfxWtvZmyJnnob+sGmVv9NuQ/KLh3BAVYy1af2NCO4QclJ7b+ibl94VbOESlsXcVp5SW
VTQPjT9WJeWnRQlBvEllVkV1aF4dM5JWBDfSNfXe7RdRsGppKOSLgvNRu7JcsKofif9Quo+ySt4y
s4akPdEuNIaXQH3og3UnQyaHWDlHQIhnoIU5jjbNcMpu4aPhyA5FuDeEjzx6NYN9z+mvmfnhHCrX
79udP+/i6qRiCmov5Zeu3udLVshzChXcjl2bTPJqEl7mHE4o/ZksqAlQETt/kYit91bSgbC7j/pI
rTwQpya7SsQi1MEe6xcgMETOK5E9nLC+G1R8ekonv3/qnyeOL8/+qgghpSBzvKKt9+0tCakE7fYn
VcXYjuKGVZSjLThdisBvwjDxV+E7x035z/d6PKBcv9cmeDVNVCy+/uutqxuVXqv2Wb2nxaEz9B8U
ZRKexzdbmahP2UPyYR4ISsnW7PKN3JYZuqgHcUrQBgeTsR0aR2XYMd7Zk4Wzopr69xJqGvelRp2X
25QBrTnArhyfB2E47q5Eo00/gv6e6fzxPH/aWZqaiM5ppPGK10aDugu8QUvdas/AQRQnZCRADfgP
PRNu4UeuIQEqbqt0BXDCl8VZzO///gl+GkwmpjKIE3SwNe1qMHlxXCYjfWh/SWZIyzwuYqTzC6YD
N5//fqmfNh1fL3X1xqO8sOoo5FLkHOM0lzhfKIRcBH880/Gk9e31+HJHV69on106S0i4jErP2zjU
m/D0+30of9yIfrUrlvu+pSwF+186lngZ9QmNBPGVDSWkFI2K1UoX3jIIKGxFm5kerhVp1kFPbSnJ
T+R3sJDZWSbeCwQjujC6HHiKxmgwO6rWl3TZRbg0PRrnGlMU7FGbOm5B0/Yy+f02fvzmOWyhjzLw
S362vr6USkCqdxD9pGqfXz7lke1t3c5Zfpv4L2fFj4dNLvI/lxpXqi+X6vSLmAtKj4ccVmO3L6KF
WL8owXNK1bcSpkm/MkXHHxZtzESyDEooE4f+VUCIB57SX1rSEvqOjPMKU4odvTQt26LfH8Z3M5Ji
SsAUJLgezCvq9UAM2tRLlHao9nRSkWxI1by/xfDBeYVdq7CXyHCGMErBnmIdmVXyXicbl5C8mQIb
xp2yWYsefv9I43C4eo8lyr2KZgECUsXrOk1iVZ5W52gM6u4CVOsWrIVi6fMI9QizAfqd3y/33f3C
MRayiazqbAhRdo3vy5cvKZFdI1asnHHT7WVrV4Ybr3op9UPib2uQlbTcWlCQWz9wXOL5YAig64fI
EOHKcNTk3MObZVbNdy5OZdPNKWGiib/cZJfnkgeKIxtsKW1B/UGKz2aySZOxuMrqFTa2medsnh4b
ykSu2NmNsQ6Le7V7UPXXS//gcbY3/WddX2SDUw2rMNu0BHPUN2a0zZDydurRDPchHlwqyNWR+j+h
EEJ9d5ETewjWwl8Cp5/a8jwqnAHgN9haIR3591EFqnLRQ72uRplYSLIN2L18MgpIGwgvVmNbIANe
6zG3kPi8hb4KiYeiPG4trdZxiRPNrJl0mYfpnbVu8kVEvleHcGc5rKvQuZykl7ydzg7iDfyD8kM9
dit6YNPmOC6w4yXt4SAfhTmJgB2mg4kytz7cl6Fw+qWP48+nSrnFW1Wa0/Lp0tg+aV3wot3ZK6X5
o7ggKykXFoBkWxZqelIGFZW3/nDpCXyx0WV4cKanKEQvC+tNXMVviOwr8k12CDoyYRLsfZjF/AGk
9wuy3IBD+chnb3u6BqMu+fd38gdRqWUBm1PHrZ4m65/sri/vZNeaYJmNincyJzSyfygvaG2wSflv
TftEAo4ZAHlQsklRI424fLjBSfV2KguoN8ZN0AXRLQwEOlKJ9I/92/dVhk+mcHoWZX1k6V+tAY04
XDrTv1T7lg0OpO/EF0c7KEFqvz+CH6/DuyazQiOBvJ6lPcUri0rD6R8As9DBRZSTwPxw/3R7y99m
G+7ny3WupmhXrKMKDvplr1y2avrhFbAQtiAl2YpGtOy1eNooW719T//vM++IcB199DhB9RH/8+9g
kvTi0uiGftkPqKp6JG5IGJdN7DRn6guoXtC0Z/VdF0/hCVCDF0F21WgXZvK5XBHqo5LemM9a6499
EaXb6yfC50LVhk2QAphmXh8zRC0Wq7DXy329EhxOib6NeobU70XsBCt8ZtN02m4L2CsopmbQIpya
fG9jYi5dooJB0G+jWeggYOPPSwQNY/kD6BITUFzMy0UGbyZHdM4kYEv802cCKHnvGn86BfFSLRjz
DkLiaIleYN7Z9O4gvoy5kuSwkyBqfIJfrAnHBHhf/RTO9RpFzjl9JnAPCgt9Hqdfx09kpt2i0z1g
MIC5Qe+YHLL2wT2YO2UZPSArmL6V9nH89z6JmM2cRvfkw5vQA4Ht8yHbjyP+CTDIsto00/roz+D8
Tt1Zto9n+US8JYpxmS5dYsjCeTCl273wt9JSubOm/bz/Y4X6tiBefSFX+0erUvtLhB16TzTKJSVc
qnRkjgB5PjEDY9oP0R9l3+99XowO47upippJo/B6nzfUpZRamVow5xGw82wYB/Ndqli1jind7Ug4
mdbd76P9h3dOEhFwi/jouPY1uMQP6/DS1hkhAuHJBVdzAFrSaLaM4jV0gAr8fjX5k5f3zx5jvENe
7bGCbejc5b9jz1BhabSuke+FdUbJ6wOxZnHAsAeeWKKZs47HRtRUNqYWCabBrL7Y/jl4Nw7hEQLb
XdPYw1nf1vcoXUcut2Mu0fBom25pOeVSvRdPjWhn7zqKSRHB8hRykO4tW6QvSKnSfUJQKgJn+EXd
AxS3lbuS8QeC7+ARLy4mLMM52M+sA9w5i6ppclNMUeGg28GkQXwb4iblASFWufZuk1O2Mo/KPY52
a9uXUyjiZ2WXQ6mQJu7G/3A3CHmKVXsPPQCpLhole3hI77IdRkR+YISSAN0Vo62ZZPTCkpUlHJXi
RiTWjzyMCOzKTBjm/TG480ifH2jRGPcdgRHUsFu7PHQfGn3EYDpaE1snJhGs3snZqgsJmp5Irxrs
PbvCj1ZPkEe1H+ItNdByk76zAmPNas/dPNnrO3WLfgpR7KP6QoCge/JD23pp9sqZGmkp2xe6wTfS
0jyp0JuesQWPCYpEnq6lG2Hhbr01EcLNBMLS+rKNj/qNtksgIjYtYjUs8+1CwBrjTpRl93hpHMyU
w9Z1onbitRPxlf5Od4+8ZyTP2YiVTEpnhxBR47Yf9VdTEvP6agIGSeDUD9cpjIAjwpXDj96++8Eb
ys7fX81vy97VizkuV18Wfj139RafSb6v5XkSkWFN8hbBpQSJ/36dTyvc1QgYXQyjxYDlD574vxcK
+6FRoO3m+1x5E9y9q97SGhsTTtx+1Qr7XpvVFBFRknIc+39cmlGOOpcjh8H5+99LF12UuK7Vc4+x
P+8bHjzKNLH4kPPnmM1xjhghsk4p5UIfr9VF6v+Y3z5H9/W9y5BL4EqoNN0+TwRfHrLZm3nEuYwP
MIPRM2WsQ48CeA8mTgRDpkyTmfCgT8SZhrrV5fch/xM1CYIZlBywIVtba6DEWmBlCitbCAdt/F8x
aWx0fBPGFSBKyqKTjW5jFrcfLFQQNYuT6hQOhrypiClyDI1HyQkULhpZVNNyJ3/m6KrklCN1/2tZ
H3cTv93z1dY9c9tOj1NeLOkMnJtIOdR1EHXCFUWe7p2Txu9f8g8TOvbH/33EV2tWbUlBasZczvNu
CaDALlyTlVEg8cMQOan+qo1+Oiq/3Z6OLnlEiAJDGsfVl6/Ul9v2kiRqvtcEJ8RvwHdBFMGrcVYW
8Yt5B1TSGMa0bYP5qvrjXn9Yn2H2GrSTLQ1AuTU+iy/Xbr0uV/KQa7NeuPchnRIAYvhoYpLd/rjU
+C19v83/vhSd938vJRo16XaenO91ETXwRAzvaRWQZKJnf7gRVXOcAK4vxc1oFD0xPlrXts4yJaJP
ULx8H1LXBCaHfhBpoAaTdCrVExP06vj/XTIB25ojXSQHOaCDJpYTSuzFc8VMStkCsAqUSR1boj0Q
rPphIOCjOzhA/5+RAxaVE6ypsGrFj4QVgkZgOqOi3adzl4zFDmc8LcMZsAdrgByBEQGvd7sLpZEG
zFptYbIzbWz3GivsqAwDFWY3bwpx4q4t0WR7hJZRuTZxNeVb49sYBtnKoNCNxakwQFQf18n6tr4d
NtVaQsrJEi1PxMhW1EX7LghED86iwsldws6XAtHT5Zwzf2ynfI6eOpdd3DeOuFXvBTRQSFATdCAT
+LQp3ZQKae2kh0CKTxqrP5pvTD4P+TohMFZfaPNhBoxedNKP6EZ7Foh8707BPp2lxMHT9dPX6a7i
XjBePAJuK6iZ4W/CS8MCCppOmWglk7WdvLFC4bzdQLWJ4wXCKSiwy4Lc8Gzv3bmPyUla4B/rnNBE
zk7e6nTQp02/kMk3tpBR4RWd1JZdGdMEt2UxlUqHThNcekyUsNtQwAoqyUBTidTjfgIVA2ihxrJA
KrQ0KzIHjTN28lfrhDGCvhjrooGYnZBv1g2g4Mh4CR/fi48dfgr0Pu2Ep+EtlVv5rWcFVjHxbhA0
Vw8WNFJiKgAt56sgWgfaDoYpreqS/wgW5CTeaU/pi4DYuJhfSAKH/4uni1Dyg7TKNuZd3jjg4ZFT
4zspXlM63rAAyhf3DgnBK6WZI95LwnqCk36jzOVpsdE34r5+1DfBNrgLNuVCPKelAzmggRl0h145
PzS7ak48V3s2j9Yznx95FPdTNDO8WWE25ZNZxTFAp3KS1+wMyK44Ko8m8RY3EppeW38QHsUH8+Vy
Y4oUd0adbI7U6UF6K7FRgvqgVIJN7EN7CwBXwtvkRIdOjhSZh8tNeRuuCSW/EV/CNWq8N7YwyN4R
60Uv0o3OmBGxPGBoQu/Z8ZmKOfAP1Z0IPF8YsftuS2iAaou8dqqNWQzRPKndjxBk+GDRBiV3UtjG
jjCalCLeZfzvsKIirii16RChI1m1xczETPeCr5/WbndCtj2g1DWJhRy1kNLesIW3kMcdToXHjkbI
KMgjNQfpo629jf0HeZK+akha+oOI0rVHlUqWeGhD7rotHf2pQ6aL1vihvfVeqlcXTd5AJi2C73DC
WkStZuzvGPRI7bYaA2rZtK0ljMUqNwBGQV5Tg2l0THwjo5sOM79ma0cqPV6//IQGayZsYCGTV4RX
BRwKImkggsqIdOJAC6mbEp51p9xhHrmQQf0Qv0PayI79Qj/8vhBKyre2DS0OCgyKQkUHn444/vsv
y8OQ1GobNjp6VNicFp0u/S3KCem4TLrLY8pml2Kb3SI1ZYLyCbLSvHDaeses2Q9at8mCZFZe0omS
oEIFhGkR1juKiy1qO1gKjSic6fkhkEniC9JpVpROJEU7SYsnHvk9WnewaNk+s2J0gCdq63AJXiXe
cx9cQ19LNKDJ1cnexDKdmz5jh4nM6jnMU4COgclm50yiX5HAYTboVqPe9IkYmpb6owDIR9X3UfMh
hTtCixsad5mIqdzfGZyPSKhi4z4Tgpukk2krpXyTVrcImbeBSEvmzAPX7R/DMiPN0NEhEFtUr1Ko
nxio1QFmIwAXhQE9qHCOMXqWxLjouTcmgy21eBZIbzUxVa35dinvehJlBCODwoESyn+7xKETm+lJ
8N8DHbtz0E/kggTwwiVxtSYAYyKPLfKKPjsWecl/LxUqrufGexfQWVFtEkkI60DsCLIdMjMNfubk
AX6O0O4ugMAJZ6OwW2bHFOqqgAVfk44Jovg/XpxPYfP1CmxI9Pr4i+r0J4rny4sjC4Jcp9GQ7Uvx
QQyPPq1HQM/oSmSSi9EFXKgGDx64JZ91J9qUuDk8crZd8ywRthgWe50iCOzmIKApSX/UwCcUtOz5
ojtJ27Ya8SGYZr3LU5WsIwEjxFPiU3TRP9LiXShurHyjpyuhWtbmTZbfROkuJisbknr70BpOLc9E
AqTiRVPcGfJONV6zbG8QJugyBbfMbmX+HiWN3RVvsvwOvEsqZ52+kCxEJiJZ43ZtLnitm2qZ+Qu3
oGO0Gkj8RdjAu06QXrxJonXuzrT6kCY7Kx8tDYZ/qyAfc9c9QVjhPRmDse9IBHLrW085WuaDUr6G
aC8l9Pb5pqyelGKt6TcGjWKzWmUYhpu9aMkoAcZE5X2D5URW//CufZfzMdzpzo9YIF2lhib/O9zN
rIGhagjpqD4YzLmcrmXPQToi+qvEm/Ttwm0WIq2mS3OXuYtKnPfV3JWJJpyZZ41jg0jbe1loc3Ms
TWyGfq6huAC07C5+f7/kn/aSXz+o8u8HtUgQDbE8ZXtBPRTWxpWpJx5YgikxsJnzDMYwXraqH8vo
dOIxvZEfGILaaw9DOjN3obWtSFrqJyw+LAGq5UgMmt8/5Ocu89sY0Ej5gAJKGefzGPtlDFiCa1z0
Rs32EBAD3Q60Ox11MsIaxZpa8W1kzEoEk8jMZmLnXIQlpiqRkxwmTp5cTJokjeRwUTZLXKrJsHA7
6nWpt9Bk52JMo36DvQLfIGvX759bGgtIv33uq4cb6MTNCrmc7Rl7sux0D82ivTFY6R+rA6eC3nd+
v+DPD8rkGAK1FAbw53b+y4Nqm1rKNL3P9o2IZMtz1TelUsnl9rNNWcRTS44dT6KfZqinberPTLzI
MBc5D6G05tsT6mHeSv3MvzDDmo4HRZ4kgmnTBlMIKItU0bdDXW0kduVyiRs2RDSj93eqct/p7qEN
xUXL0vz7Pf2n9Xb9FE18DDp1cgJnPqNUvtwUFRcpFYeSpZN9KenfxlySYZbjonTbwwVfeDBmRjAF
CvqbKtw39Iqj3ps1uTv3kgKR2vMAklj2z+nwPtz12m1qvF80YqOwusk+m82zSNS1Ye5zjSVRPyLh
1i9zNSow51Plyh41twFyHHKWAP6eyavE2ilCyuaDPBLtKQap0vb6VKMBFBnylJQgu4wF6Eb9vm85
93jJXPbvSnPeteuODZVRTYihnKTm2GewsNApsFlWlj67yPmEoOBxJ8DMqQ2OwuHJCDK885TKEPO0
1XuGNSxDn7bwxV3LaSAI3+Jg73ZATVBH6BEJpD6DEcj/YO3UJJkkOCOVWJrTs5/IwY2Fo+S9KRDX
ZJEjRyzyCfEV55z96VC+KCJeRHYfXUuWJGrFplz3OkpuONBF/EB0LMvhWjASu+6Oar0epNumu8ng
4Qr4yPyLZteGY+jvSnLblQ8S1cEOCUoKL0TFeWZhjevyXWU8Xvqzrr775N1WSCdDNndqfRbJdVCD
AwTFidArkKpDZ+DL7Ydu2kbP4xYJpBsheyanuci8tQaNKNAjDb4yvwlNLCaDw5eE/+fs+VRx76xi
04pIUsc6Us9+Ebpftzbx6CZ6SNtsb+VHsTsKMtOxesrZ5Mf1SdM4aoQHl15WHh0lcZ/lEDfDTWwd
I7rztByzHm9K/lJV92WLAIcur8oMaVGtEtpnU2A6Wrd0Moc/SuM/VeoM6JHEQ4x1OukTjftlEPhu
e6mo3CR7L7tvajDxINpHWQD25ABmojat4kMQT8zopBaz30fgd3UAJ3/kMQqNAP6OXP7fNUJRmtj3
qyTZD4C/zVPV7yTIKjC8smxXiygBH2AjR/1dl65VTNOXcC4WC6F7MnEC0BdEXivuUC0MwU7/qxH5
HSXy+dmYFCghju6bq5JPE0WJKHVhsg/rY2U+FW1jt4NhG9192L/KAcUIY2NkGPgQPNIpNR7annQM
DfLUMafxhPzCmCvwVdIpW8y42cCxLopFmy/lGtjpTe7ddsTJmE4JssFalSo9CUfUV76+S8uTpy09
bZ83C12fesrSCl5rYS1af2U0fV+jR30UCimFAo0ImPXf598IQS4pipvuI/EpJT3cYoddWjG2HMS4
8C47T5/J+lIYiwORyebhHhUCwdMorUv2xBUVG1hbv78UP3wm0Gp0Lceq0Eg1/fczGZofuNTCon1p
rdLoFFkjsrWWcbZz+v39Up/f4b8LgAptgIWfot64ql2/f1LgGn5PwEjBRpDQk3yTL4tdtO63ZMZq
HFJx2rY70ZsI2JTRARZ2tspuo1m7pTA7zeZs/gitGEAiPKXrcqZTB7DLWWxvmhmmbLvclvPqqXvH
o9NsxXX/Ij74T+1DuOVO8K++j6dpdLngOVGBvKsv/IP40FPSOPnYgH+/1x/OieiE6KzzhQOJ/SZb
rQ1L1VMosSx2le1pd31nTlPW2ouyr9NbCFul5DTCylA2mcaMliezoX8jak3v7pruNRuoo/SvWjw3
xHx6oZAQm2ele5aMteqNMen3Q7c0B+R8OmbFfSS9dLj8YJYYysMfN/K91KwaI7Jdw4Y0aq2vvjTI
0XnTaEq4l8XHxDyXdTEtERNVHTZe49kiycfoyTtns0iaqd2Z4F18+sWBNO8TBOYa2LIaJXkGOvMy
zcps2mRIPkMaz5QLqZNkl9c4Wg/mvlPWqUFI2B/ope+eJvS1hBLKjDxL/e7+EJLLJfdKBc2HvkhH
C7FIlpgj9ZtEW5Pb2AFRLG/o0pGw0+Tgilxl1XurtJ674iwrdh682dShCMlcif+ULFP7Mpxc/82U
H4hHSNJ+12WYZpRNg+Q7gofg3XG+rCLKE1L8R6Pnc4q+GkKoSDS+EthOJjCHf4drVRkhSQV1sC8g
ZjT6ay2em+jkIfY3im0t7BRqO2wGhPxRS27TUWSVdHaS3IMeCHuWb3mSCYDcbiqB6myFfJhasHw2
yfpoHxOmIpeF0PUff3+HVJlP9f1TowwFQSHrunE1yQSJqxA5SsaWPM/uMUfksm32ds1ei7oHBVh1
InlzVVy2w4xiLDGp7BFyIv9oLTgmDdua/YdTox82bDy/bzxnCpM9CIGZdoIR5Z0hyiXw86gYI7MI
9uzvRIDf++jl9xv5oTGBe0hD6irTaDYk+ar6o5lD4PnZ4HM2pqyTznuOyOkF++Bl25FSgaVIuAlh
EcT4LOEIU0oL8Mv8RRP7LihSx9ykccY2sL99N75YVHa0XPH2OWe1mXeooyU7Y2PYmBH0Cgc3EM3S
u8KiXL0YIX2O2ex4MQph3Xd/GLq/22Vp+wEXH/PNxj39dWdhCLTEyBURSLK0iVBxpTRbl5ZyqqpZ
5i05TtTS1IWK0E2TECKAR+MBRI/+xzL2wxFNww3KzgFxERoj/UoD0HRekCZhLHxqHc2ZC8JA2wKz
aPR1u6cOCXpFEP9Y0H94rzXkDRxlcfWZYFeu3uvIEKqmjXxh52pgv6uVn1PzJGknKnZFu636A7qj
oIttCNg9XfFSf3MNDTq5IynvJfXTEkRa54u2c0nhPrp3anZsq7cQ4lUxnBVxhaudkO5laSWTPidm
qDeXJgM0hfVHd6qInwyxBsi57AUKcTEH0cr/Y83+QT2iod8cJYI4BjXlkx32Zb8qh7Ua5kLo7hp9
1sisoNuMWrRFO2gVtM6xav+YKz43HP/OFeMFAb9i+IACeL0hqYsyKqSKC+bmMs8kwqAut2WLr26t
phsvf/QwJ0FNwJT+KJLcU25UKptAKH8f6eNW7NunsESkalCoZdQl/86zZutB1GK/suMgyJ6IIU6G
opn/1cf9PjFys4xipFnErqqf/KsvTzdThi6AUODuPLjayWTIp9lTJN0nEtuDZZtvcWjLAYQZ6Y/b
+/FrxRsH+4kdt4pW59/7Iz9YyqSksnYFbC2cW/S7wA/rwcbP70WO4KL4qvzFfvhh9mR/+eWiV2UU
N1N9LRFqa+dSrAT42nKuvx9fqgu7NWtRRg+qNCkhgshrq34qWOSGw+9f6/fmLp+Apz0+bsR61+7c
OpDETlAiaxeaC41Ee/hLqiNEC9oOxV9bwB/fZHbUo+jKkjEoXs0OSmXEppdyMd04Z0itVMy99SJh
9coKh7lRzLYAgvDYBpdZUt0K2U2lnMl294e/Jsfxwf77NkOGG2WAoJ8UJCJX33YvdK3luhFNojd4
6o0/b8ikcWlp2p6P+WtfZXPlPQkc4y+R8X8U518uzaSIIMug4j2SFEBSXq2YjORYzwszPhlH+TZ4
llfpnbkVnHGrCDpuZ7x1gq0fauS4iJkUOz2zH5CfWCa6di4dC3TRr4M62grqe+oom3xTLeWdebKO
zKc9HPaa9XfGlsIQnJYtJ1pLlJc38i0asKqe02q7rJKXeGtsSm+GJWHkviCQclDces/JQb9NBsrX
M6o1W+P18uFvcSqgxhM1W/yoL44LzQjh2tYqZwKuxx4L6FTeAohTQGnsxXCBwPswvCUIvl5i9COX
WbYW7tJzcm/2s/qezjifqCXxpOSHKHdsd8RmGsKVeBU21qZdGXdgbaEOmbPqdXg1lvoufxWaiXYM
omV1Hm7A5ACwyfIZwaX6S7uUHtOTrizgavUQvGgZwjjjxSppHNqAMj7cp4ovVHMu+gjjvMDN+ZCJ
TbfrU3jWRxcODYdp/FbTKHgqSP+1G9ylBgnqC6heWrn0qg2tKEOyRewCnYNeC/Jt/9zvIhIFG4Ae
7o1Yz/rH7oUfKr2oHjvqeVGMbxJNgJSQNSz3oDFOhjjxP4Ax4TGNP5Le0Zfync+jBitAKJ4wQaCl
PblOtVB2NK3jF1ZnLCJr/8gujz8UPhgH+PM3eTL1aDjRRIJHdurZ1No1nalTGU+1nYHCa6ltzTvO
Ht16pMQvvL0B/nZr3RKjdyduqmhhrCQaxu3mcpQpioNqs61bc2MSL1fuIFZRXBsA8Gc3iTrr3/Rl
fszAGk2UdShNSJrAixvcFtgJJyH1JtR9HZGzGN/tsdlBfQvG/67o5gpBqYfhIOyknbGjOS0cind3
A8sYOhAqvYfgtnoJX4yduIfvBGvFWLGTLV6pwCfLbi3TtaSX6k0j1EPLPp5oq/iFmpCxSp+7+3Zp
LOs9oBUwQHtoI2k+ocGA4xR+JjNXJ8ykAcMvHWwZTc4zcEN/3wKan1EzjJYkE5pQth4v5/Q+gUql
TPzD0M8atC2vOEI5dX2Qlkxnfa+siM9wvM3l1VpLhAQat957sh0BKHN+CfzModnUraW7AF3Uxvow
lkTTzzhDC3ejppuoEcdFQRJMpMlj5NAdp0stzaKluJYezW27yhmD5qx/KU+wm4kTXLcPwKsuy+GG
LKD8rL3F7+JL0ToB4bO4ZINJkaGbnnpHbZ6u8QMke+Ovrat4NS9+Tk5U4Vh6RVEFzHslwPF7JNta
McSn5MN7DlcU1G2zBMA9+r+NciGUi8FcUnA0lIkIlhaLx7zYQdLFjgkKDywQqoaptLZu+c5rgtsn
6b7f0o1HOWHd6gt1qbxQYuRVRy9Cp/dtUBbGy+BOvHcOCUYy50RG8yMoCVgnCUS8i7upSzXuLr8v
HNp7w312A2QbzzeRlQwDwlwyEF+ZQ9sNDNkdrmfLobuj8ZD9bfne7WRlor8KN6d+qUBHvOne9bNI
x8AGJmAd1SeNYAp0z51dvspPOGNewj8O2/85AV3P93BIaXSy1AARGYVIX3Y0UiDmfSlK8UndyrfM
0RaTN7PInXb0DsIU4edttmCKZyru9pQ1uq17Cp4xzwAOrp+x4JtbeduhwqMPe840x+dEDt7/PNqV
NQdzPgtHellory416g+FeuDJwrmQY7eeiRTWgfrxQ9cKMqQXhbBO5g2SA+YSS4SDYCy4uyyle/01
BXqGrQahunw0jylhhU78XN6L5/5VXZSQEYRbAjYfrbV5Ex69TXjQtv6Lh2hqZ07zRbtRdwCMGA5E
J8zVQzxiFfbBm7z2YXZO4gWVppGR/l7NleXlRSJUwbpRHGtvLBnTtDwWPBjzj60NxKd/V/n/vM1f
Hv3VUpuWmVtEusqjv1X9SfcqeiynyqvaTsPtcLT28kx9as60i/INQcorYYOorpNsGH1kE6P/2jPd
57GjvEb4bt7Ylg3raAFeIj9iiL9p1sxmzTEmtdp4AKYj2eEbkQSm5ogfOjQgWikT4aGjlnVx0Jb5
1UwDZCfMogHkGVW3uWUsinDZI2mIbZ0+RsouxKZtoLwGw0zalHcRA0UiMlla17fBk/mYtTMLFv67
/2rex8EMO5IFBv3VOmdP5Z3Kz8QbdBc/mvcebXykxt7EkU/Dgys5ygMuN4zHnDTNJcLkg3bwqTTR
JkKRQxYrScDDiEfi2HTJnIuDwNvbmvKE86I+DY/iY74G/HoCuWfuzaM3tw78Un/zlj6hRMv4nmhx
RBj26Hi35Rsw1PdMsuJZ55csWMfRswDmatu/yWfqXbPh1DxDA8ZwlP8XYefVpDi2ZeFfpAhkkNCr
vDd48oVI0siAhLACfv18yp6Y25O3oyuqKpPCCumcbddey23zfletLqHqFTNxo0fll7pSohO201Dm
2/nto8qkjw5+AAzgWlrLT/MG+/IYHh0FFkMDednW7pb9+rTm6ZTxPRr/z73z/GyXNPBvUET8+Jdy
efLH/n4pL9olyLJiXn3WnuBc1/iVIgN+9T7+VtNyWg4aRo3fefekS3AbWtyuNA+4VZlMIuVj4Gkc
bM4TzlVjr5jo4PbWednMu4cBO1yCTKEL++LbcVFEMC4BS0v2Tsk00zsY9vP3RLEvitkuqUTcv+nM
nAnAYrh46hz9JB29P9XYZ80cGVx1VXvwYtcwJsyY/xahkpYMadXeLDl4TGxwQPqmhgsRz1ElEgRU
46xK9U9afgWK8eYNvvrFpIOU3yrnwnobQ1yzt44zYV4RuTgnanag3eyjf3ef1jbZngdFpQH1f10/
3bt/PjhXJBrvhrh+TokZbvh+i8gQCyMZwuy8pjDY3uE4ZIgzfCIJdPRPGeCyy/zu9v45kFbFhlOc
lvZzvv8DBEH8Pa3+176GNI+Sk6qMJj+DvH8zqdzX1of6fFicxsZ1Xc4x3MtiKn5ILvt2eT5yhJdA
cEeu8vKVbx5RoPHqQwGuLjG9booE/ofs4Jwd7E70Wh8TQPGOyO9D2tgT+KR8xUaqOb/alN8S0RM9
nDhjNC+z+MFPM+VjUtG1iDSmvcPi9sSAgZ60ibG711Dx9Vhgfm9ioQSRNf7JHwF5Fl19Ac0kNJzG
ye+dV/hyaZh3zGA8TbprlpQefQmOrhfTQOelxPz0zRcC8HiIDVepnJXxwesWh4VYG/+eAv7MwP6X
h/rP6fytqnCVykMPocQB8VEDFbJqCtJ1P92CwiKj+J701vH79anPbwFnEsclhnIqz65+tdh6+ts+
O6ykGaFJ65w9vhD42Aiiy4/q4GAiUKlVPmhSCUEdyJlcM9jw7wcv/ZSUfh090Qr3w3o1lLN/Gfnq
NVbv+1HVLK7rGm/ZWxjrH+aaIaXiS6j8NQcqI1QGojFe9G7UGYnA62ggXXT9fMZkJBj+i02tSoBO
HVraBzwNTn9z6rhfASOUFA/il/KSIuwLxKKNkIJhiK0vTfkDP3xqDBCOp2/4CvrlFVWyD80ZIzV+
uCVNT1ZtDBrppyWzs/qKcdnn95GXM3X1JVvSEttCcxqAQrYdZzU4XxO5AFpft4N935s/FppJCQt9
8YdxmD3gGMGKPp7oF1AYwARDhgs7MSRLtMyUtE/RuiYIikczyce2F650CYoBomzDbFMbpxxC3WdM
flASMAwMO5PaaCJ4YMkDiLKXIG7N0ScR7QhzFTSfejBIYD2HePPxE6nTe2Ro/WOYgwfy1tlo1gm7
I8XNIaweOXLOFN9pjmGWCNvpTlcWBPbXyqwT2KyRft/sZzKWj0gYxW+dIp+NyO2MtK4BVb4Qvk8R
SFTVgrw2kTzprRDNS0gZe7w8B7yApgnIPujMgyp9LESIPdzxO8iMCTGKnsFpG5MPBKdP0KKX8BYc
wyvTR8lxhdoM7LxKY6DjTaLtvr4mHxq+oPb2V/Pxhu4c065G8sD8plAkoy3y78tU/tU0GkzWUGQB
Ikn3C7THr8C6uJUi1EztcbFEIi5SXM2I30TDr60i8DnBMambaxdmgAS490hmSGp/fl7+UPWQftXw
/jqIsQwQBeoYtN1+VT0m9xfTJkelJRSN09jfbm4MXZmP0EW3PYs2wdGajVZ9OPP0rDcm9h9OwS/E
/X99+q9il1wIwr3T5HYROm/Ifc0fO3J1q0vl1dytwB6EWesRCBkbOZgYi8D8PsTHHWIWh6+CcsD4
D5XG3woB/3U4v+LykdJdRswetlyRGcn9yIzptGLeU38fq/6HUMeVaWzMeyIvh7wuyL28jMJquRTC
z97w9k5rht7xDyfp91jCX0eFPVOZTGBe8Ifh62+u7TjZK8enzElalj48WMbbyH4rTVKBuLVORhor
QbwuG/MtVuwd3P6kti9jOm1XgAMyWP2ciOBkoxjuF7By4+bOCyPLMmZqNVi5DLs2PAt0Uzw2rO+g
IC6/7Q6LwroZ+fbL0y2ztm1UI7/Ngs1AO8r7lP6QDsmDNf5traX/fL/fU8GlvN2LasX36/Nlb6Jp
bGzd9OXvWA+lNSfDmGYj/+UqtLFXbHc8YlB7C0/wCyaJTivxD/ty/I/78m/H86tLsi/F81UtxHYx
WVi0KRLROuomE4hWZTBLFIpwp5vzl0FxobP9e2c3MIR9vVzMffQuQPmlhL1ggoBfdSZDtCbz86AX
FMsrHIbV01lpzA7mwfxDm+Wnq/ZvZ/HXRj7e0X4t9WErLQFNGCPSboPxebMwvoR3+26uBlPcGcEC
TrLNd/inVar8Q5lA/ftV/LWVoSwu63vHWXud7eU6duZO40780vl6EBMzGnYyGXOefTVmJvlZa0RJ
Uhpom4yMd2KBzkhMz+uNfJSInfGn6V71H5K+/3dsv/a1UErS5VxJ7KB1/LDie7p7mwQMvpg+RwXD
gS1fjR27B557oM/2m2I2NtWIgHNHBgNx/m5+cgvDn364UTIJqSJB43o2iWmB2xv68kLvdbFPIYPD
LE23yffeUXd54Xj58g8G809r81dkI1fqpCpPnGUpXhPTAj5PYmwALM5cav9LnasRu6TIOKGyucCl
I03YMuKtWX9Ybz+9wn9bb4Nj+ZtVAjGoNmBt2bXm0WD4HbNyD3U6i8ac6qOfas4O6r+j8SZbjj+d
XgGvXoxMm37dVw/j62PrZKunlVxN+WYF23C2n32zK77o/Rle/l0wBAF1XulqFZKJ6AXFn/9+IsXf
Wtv/a1VlyIuB9owQ1/z/x79/vR4jYVgTSDbMGI+akyd+vkFJw6iFnVYhp3bK9teM9cO5WlvNXMNN
ajA8Mp1LX4SMEUwZ07fLUk/HRu3f6dHDjjhjOMrq7dhhaTFjEWjJl3rzJ5aSPTqbuWM9QWS63Iav
2lSvFkKjxm1D415nziteGZEpGYE36w0GZkxwxl7uNVZgFxkQHlTmC1A8m3GQvIsxYxPGczcTfCzK
rA5mFLYbw9z0lpravZUM6S+2540F6X3rPQP+VQrHo5sz4kR1G1Ub97LKJ2cTr8XLiS8K65usY/6n
3p30z1bhP2f51yrpRoW03+6xSlcnHpmTIG2C+QPvJE5JDK2HbR8t7GHrIiwS1ua/X+PfcO//usS/
ekvMKD4ORcmHA0U3qyn4US/19WSavabZnkHVDZ9/NhffRUoW+Ml0zB/w5j+8Pf+9R/7z7X81SLX7
YXs7D3skvNiacXxhl990J5U9dqv7MrRwflnM8coUQyH+d6dD+PPwpggKXgzs5lX2CP47Y3oIP/B8
jKlFK43RMERbKKCF2c1pIYug+AdjbzBr8/qNdRGMsE+tWUEb3pl6xhU+ThxmoVrzc2suOytcH/zG
GB1tSTMZdEGrxcwP7uwQ45hMwc/DP6Vj/xi/jAEdTGgqjknPf/nT7et4VbvRuVmwWZwmuXxfAlQZ
02E8ZRiSf1Gzz8deEaAma2j+mIHjy+JiPIcBY3A6kbgUXaYRs6v3CJkX2gcMQHh9zLQcdga0sdO9
Pexr+PLGzoFT21KquswpAP9E946QX7/R7EI9A9rQXLPGy7ELLkZm6lDLqEQGymqbsELIrOsQbHFC
s+zptbmQ/Wk1aL/6qj/LcSwqsgzPiAjT0K/VIBTybVI/yEqFVDGLnFqLq32+KEvsWRuIOiyf71dY
BqqBBYwUCgoS6Bn6g4cODX8ZxXkGT8YkGRo9oKk0sk9x9YDe0qQpJO+QRQvbFZm4dYebdpRJdjlU
dPS3CmoB9/X+nE88BnaYLEeZmyx8fDa21sV/zscL5jHILo0+vZAG46gBGi36UM1H9Dww4UAuTf3r
1FldjBbRv29RSJ//yTljgEWAWvA7QofxyxDr8rMXj6V0XMDpaNwtKUGQCmYDNGMimE9s2ZNs5Fyw
vQ9H9uXsCdn4Ec7y1ikgV+mikXt1TjFS6O4d4q5HdLLVQPNYDxMKOmeGECQTJisK0Bfv5B091e3d
Ln0uXiEqkc4+Ly2y2NXeq2im+mL0iuoNpKWc/tvy9K5AC8ip+oBFAsZpJoH5yd8xiFTO1zd3HK8R
Nx9PCsLwDvbf8geFfPmj/+Z/8sf4g6K9/FF0n0cpv14RakIK1hwxIRzBekNDUT97ouYxl3FHvInK
eWlRqXqt9cKu3ilC0QJ4Z564nHOreteGe/lBSYMBjuqdmaj9O2lK9S4MjwyDyLy2WfJkitX6TJ9x
67HWZ7wn6iCoRr/WrzUfxvNQ4xiers+E4Un75TMID9HjY7/sBj4r+HgYqHjfvlGFLmjYHNECsyBe
qZbHl//qaFpIB0uELy1nsmyUMxAznt0/RrmYKm/Sz88zs7Xc7NZSrsbd+hLQ1xf9U6gkN6+0SzvY
RGj1+M8QqnyfsXyHvWDdTNR7PbRB4BxvwsLbun14HS6vDU+09XARanAPjA1fY0Z9TehtwiYU/DLY
z7wD9h1+SKfONZ/QLC6D3hPhz+kdxRt4cC7w0tohkgvINNiSRRHCkjPB0f1DfnXrQAxezNNsd0xr
UQHdTjX/QL1SCqXwNFNChZ8SxuG2O4Y9Fa8yO73vp5XXZZrzgkehtQuHqoHTWc17nT38cdQE8qoJ
LvEkQ7M22i+pLrmXGD6gBKxeUGcHf+SO06u/9/ZTNbhH96hIxHTst3G7GJzhZYQcxMl5xFJ4jhkB
BCc3a+PL6oR1LqNRTnUpaX1mXz1YFGDfaZJjAglJeHEPmZCiA8TRKYE2g/Q012nEiBuaMZm8GWdq
ctpdQiA7m2dY5w3Hzjf26oGdxaSLEW85OxNKkwebM2CdTdgS6PscnbOrZyjvuC2ZL4R5vupIcDc0
DuqF6dUVNsAWmdu9u7VXhoL7CFqaP7Jdh60NbMWD3yGGAQLuk9us8tEysu8xKsl2zSOIa7gTR3X2
me6Og3MsZEJWzC5c+WYuuOfBRHuMPTn0710pfIb4OXzcPS7zEsqjq1NBgvIKNecQw6e+4njj86KL
b2GR9O7e4/K2eYV761dCpmWXXRmX8SUYW2enYEp3nOnZdirMy7j2z/7duUY31lG9oFLEWtUoMkge
80DeyK2j7ds2Fma37zKrvK1f2Re3CI9JNb29n5L7/OH3LpqyyYXVd4WX6cZlhQs4kQJmr+iUIIrB
Qu+CI1++o/RJIRz66HbRfVXpKGRBp7fwtmsXenZZHWwhYJ/42uyTTkpSIdog+gIEmnrGYVslue82
ERENqxnPn9gTZn8Lk3XsXomjWHCXpPJ0Bz1buv1dMPi63juF0lT0dU+Nz5HmMBwCrXvnULamqoMG
lC9aE79ZwF8dqpluw1ns9/Y5qn1yoWDrwlwL+dXW51FTCYbKgxJU71WynxaeSn4xLAQYDMwhVu69
S/hwKk/zFGonKq0F6tZsD3RqI6ilotOUY/OQFUOEYMTZQaXIggsghr0OPapBP+NkX6ND2jrKu8KE
j6E7stcEVaDRahu07DjufUgoEWgw/cTNlzBVKT1yxiW3sFTKZZVzGt7fVPOtS+fOu3tleuL4x55m
am7pFF7n3CiXVN4t2bpVcgVjr+Z90EbNu+xcnUnMZA9/jsbVPToTu1pWnFEaB3yffYCKvf+kMMaI
rDsxi2QUTAIx0nfV9BptuaURnSAIh8+iQBGcqUfiPh3Vu6TsaFgK+vAYllmZXd5fURH2CWcj7GY6
REnnVHYabzyct6jxAJtEuAjnGZ/ivXec3v1hW3d875tLQcKChMUrWPiFpyeN3WUyAVLvniOOMef/
TjWF9pgqgPahuEePK2nLkC9dw/2iNKkkLaVAYS08ohumAzIyWsL+OUWi3mpnldcnwCYiVP3odBwD
1eWeuHdvbpPDeebfkwHygO+EiKgKkD0DD+Pp5PFsjd3Y2Qbn+clgzM69rq6rw+yeHrJ2vu2tYbPs
p+2c6sRhfllK39W0ztTvI+tI+oZKnJ/y4PbAYs/Bzw/+Kv7xW80SN/tai2vaoSLtHcBMx6WAyBke
slkqL++pWcW0Llxq6vnPU2HW6An3JjR8PEbvcbqXvVfOef2PyzsuxTW+/bSsh/eq59t8RFcIlDB5
CfcBGBA+/u//cF4gyDcvM4nNT4v+Zh7mo+/LEmwBacX7gUcu7/eI/i/T2PNyLn9oqYC+NOHYB/Ig
t+8TbYc3VlV6X4+RucIhRP3YkCELuAUHmkjk76JxJCRbgKs6y4Y8b1gk2pz9/NqIWdebYgaGilao
EGmf40z7HOy58PPztVGmSgKnuB41Oznb7/RIi+hYaJE8n8iuEquLMipWDCwnIByqWZkfvrYJckSb
OijzkXe01HDkjUI1VHGWh5wSO3rWXcyfhe5fF/ikuCFLVG2aYT5vIfh0peMjTmEUQoHCTjjbWnCi
6aWSTOiAUPqwc3sKoaAucNM4LTpXSnIa6IN+6PEknH0ZN+z60mUVBqfkHCFg6Svuy0FCmGyM6Xpc
vuJezJN7YKWLRKsojRMFXp3a1+kRd9bVeQ4GEAvTZZ1DQ8cR0tqH5iPTfJykq0AzNnZEC94Yd289
vT7nhCdN0ptXjOVAhDQhBDzRiCk89pZdhYpN9hCrkCFp7LO9d+B9ZfZjYzN54ksQZVbO0SIsYMcX
4Y3tMPaGx/Wwc+6++PFKT0QbNQxctS+gIilQVGLHcrTVTPa38d0f3u++uocPZh59zbmD1LvzxgdX
XwvOMVR5y+Ni7w7aQA+SP4L6m1sF91XtSEGVdD5DARLbX4OHEEQazz6nY/anjhmAamB2w/8rGFa6
cT7sfJyINq4XYw7mkRK5JJMAdVrEacAJg7o4hq+s9mUOqQoeTovhQHERVkI5bOyLXQdbG0ZN7ACf
g/njNz+JOngPIWWC2HzhdUBDxBqcp5P4Ykrmlm5rNRhecx9UZG0QKHDyj96Zi7W+W/CKkrccnJEp
e4zH4/5RjOLJpSMghXR3zhFaSVwHieedyO1GzsRJqLParSXZIBYI74nZUYwYTOQeY4dJ4wKD7uf7
DxdB9nqip8o5UNN4WcNFVWyWhbV3Xl+1Kztjp90AFfepvfgNl1W2Hj8qTHd/YLV6eHcWU+tUGC5I
V2wJ0fMJlm/gcSzo7SLqY+yoDJKZSubLwEHd3NeqTvXkBildnY6nbdh6GjrwqqPZPBaKgeJALgNn
Vu3ABOUxGBoV/sVR0rEL0W7cwJrFtYxJdTlfjHdkZ4+f/iG8OMRZZm9pMUTE4TPjOfF191rtc8jj
ZWwqGNXHahxS8M9PsR6iomGQF+MTQ7jwTcLuXEjPc5WV2uRVLPmPaRHL3ihuvGNep/Q0gzO+GA78
5JKUm2Z6SSbAMiaWttbXDJ32S2Znxmswn/2yX6J13ZMPnbnapX1/hNrTwdSRFtG4FGztA/gXJFuD
jT47+ckbIo1jeNzRHsbSCaEU3wL2V35EHQxtH+viadHTrZZqPNzqA6AIGVkby5SYINkGHT6tINIo
uAAA/F1WCItWSFTr5rI+vCrpw1OoxlLw8hD6pKarTGW/nnf47DGRge60MzGcABskNnH3fN8aws2t
+1oX08twlBhi526do59kiSSImIoO6UybPeEYWu6HFOqxJis644lIlVCCxHYcv/XZ/zqj/ZL7hieC
Udov7x+gdpfNNyb9+C3lSq6+oZ8wQ7ZRyXmenA6pkJLf0cuR8gZOwGrJPKn2cE6lef8AMHsLQpEn
vYZmshILYbd+pYcDN6W4XUuxxCNapFLzfWTXTVM60vSVgW1tsEVTMZM/xaxZPa7U7/ZX47g6rkTq
PZ9a93Nbpvz3pSPFYWD4F7ANKh5DoAFSpMHEI6OKJcpwXVwHxO7hEQ/wQH5p7zIr77VB4xQpWjth
G4ixEFTZeVoD2TtlbbJNxe8HRh7LFY0zhgd1UgydIwHAuKij4/sxeUTCupvflqAFm3d9pr6p8Xh2
+YZh+4PFORvj3E/L/fQSH4N21mCCf1wqFDnLG+ZHmwme4L0I8J9w/ZhlJHiArVKGxIWoJQ38rl3r
YgNoDutgSBfOFD0lt6aE9aS5oQYH4iTRa606AgLi1zlReVzM2khItbWENb86QgZLRhkTMLuj8PxF
EWhX0XXPJPy0kuup4Ol89XMs7YqZEJ0JtWX/kEmBlA9dZH3GcfmPVM2HNE4nmZsE5HZthCaex1LO
Wj6QEDFWkyFKP85GpBSa//RuIc0254675MAd1J7BIJwjgkia28B1sLAQbuEAcWvzgYP2HmGTMh34
wDhs0yEa22ECGWgqEn02eevNzhLCxwY0yKLfSX9d0pCPDW+kDsc5xigchRf/mJ0cKazfnqRIKniU
CuxIlSIYW+bbaf11jvWN4H/CELGbgB6iaBBtY4XAoF7sV3ImzlS+deE00c0p/MK/B3IMWTXeX/fl
VPAlT5ijAeIcuSIDUaVAsWWcnp0BS1PGj3QS43nfJfyrlGgZhFGz2mdalQJ5G6qfY2yTOO3wdW1E
TbLGOMiDrJ9XfpUxymAZBmAm8aW7qLW22Sk+hUei087pHEhHIikfcYlRhBquSosVHFLCKm/yIqGe
T23xGY/DbdB/jzMlQSkqGjz2JZZXD0K2x/oWnB2SSqpKr+wUwpULFoiuHkd8iMb+UJoYLqmU3+E6
PSXALf3b7umegUEDl0yL/Bhfh7yKJPsYwgqgp/doHGGCMmSOIml5Sm5L7UOg9gTNfH6P2ky+EdXd
0LknjKwzAdIoNT9Ohx1wen9Ew3T9bBuTXRF/jAg4+aIZGSYvBNZPCtzGWEMM/vBvsPhDRnD6EkON
fIFQAHa2hpxqxLYaHDZO8O2QHtLj1yskjbKRTEU4kpNyzMEmIe1Hun7hRI69/RGv/dh1YRc+Afdp
0+186x1W+lSYalNpUwzPvq7GU/DlxUKiJ7udT/zRRk6k7LobA4V75VtPdCXfxXw4EiTJUQZqw6qT
q32zntwjmu9NBhA0KPwtKGohBn8XVP42LQkHLpGQSyyw0nvZG41yDNywvKHkj0fmKOthLpOTUQ2U
sAOdOx/mNDfKpmNueFEsnldrPOXBYjFRrPtKmNJ73KjDo+rmvOKXDCSd0r+6ue6gh51s7jtgM48d
CMjirXrjdvP12AHzUhULEDJ1+BUIZZRJF83ivuPmtraoUyMs8wYukvL0YnC/uwfUCD+/dKAre/u1
eu3A+UNjCxPca8VNVHP/+iWuYLKt3g4td/Hygc9WXIG8vCx4P5zVirvElTz82uf7t9tXO+Oh8ufZ
P0/7eSXEusM7tgziLAayOSjKQgoR7YwhXbfH4L5I5hqv8Prvcj7J5fUYh9iygB6Rtq48UmAiDcil
XZaNhxv1NJYE3J8Byr+W7D2xOgSbXmWP4MF+shlVwm8Y7Xwka2Czh08laK1ncPDVQIcVesgcxhYZ
0fBeuF2ZsisMpmbhnQzFZEk5kMYSP1Xhndfeoa07RYdlxfKAU8Q6+A/ccevcd4LxdAvS2xPFko4i
rGqd/Fv0MnaAoVAUhY+Run7pP12KqNQuTrkYlgRbwGM/Sxbc2L77Y0aPiWIVChlQKhGFli7nKjlN
Hxjnt4tRhK9Ijm5fHUTA8CkC3jjwceDUh9w3lHdNzqdQaUiKaE9E3M7kwYQsCDkyphC2jjqTgy58
BSzeZU9+MMKiCEmxgFeXQFwO97novdzyvU1YvjHW0JFnR4pzzVyEmm04UeDFvEmoBZP0+SHnRSS/
0ZZIxTdlXq7ERI2Y2c3EpNyJU3kK7BqFOohCNkLpMCpy3WkaKxQwLouT/+uMsTM4MJWyeUWEfVkO
fuL0dVHNOj3GYLoeuwYm5p06zIIUCwYznIrE57Yc6JqHlfdasZ6GXzq8dVN4USlMI/hWJNrHncXS
UcQ8Bv2iS5scEolY23XpOT29nWvnnHbDjfTy9oz7+PJ2zM8pXBPPeLSgThEIKzDPwgr4/2IUk7y8
tdDGvA3sBeVaD/mzO6fC6pwe865k69E8TyafUD0ffvzNeCanr49yThV/Kls7LjSY/hzN5cdcHmoR
8x8ahBnvm+shcyYzPXz5j5kc6aG6lLnA6vLlHza3RI7Qvc6Rdoeili1MH4k5E8pph0iYwQw5P8zb
7D5HIYp/cnTP9JDp+nmPu7ixYqrwSlbFrnB2g4dQocEd6la35THp5k97p5hQeEH7FTz8+1yk2kZ4
fCKIviWv6PneZqSY/DzPJ99ddpyOuD0EB938J44u7yZ0mud5M91+n+fHwqHXQJ+H+7o5iO0h8q5g
QeDlZ8UEmzg88wxg/B0vAmTw/fTeDf/r5vVGjpQlJj68Z7DTB7f84Z+CDlvQeCx2p86O7y04XxwA
9w5bSWe/NYkYnQBm7OMHmwhj5GKOYp6RvljQ7UrytaSciRQ4JXIRNRMSzUQBxWd819GHsINwvHH3
wYsy4Z1sZzsTXaazphTUoJ4oKK6BoDcp2zGmxBSXvw+OsTAV8z56+tdEdns+d3QD0pWg2ueP1idf
oM5MwXQmeSdnPytSPdOpTd/8x3cxZ5qmyigp5zcaecWmS/bZdTkxzkvtaR/e93fmpGmdGOWyXtbg
xGaXNRnWbS28Aa9WZ/W3Onuut4RwNRhHQwMNTTmDgvK7PBaxdE18XmnJAd+lncHwjKf1Tk5Qihpl
bSgnY/za5LNYaFOYTIvFz07CIjwRGsKhdKsnVNWr80pucIrqZqQMaEu8zQ4JoPOOWa/t5rFC4+nB
drtgzglx99h2zD0uYbD6p4W4Ai2hZlL23GwjPqgx7qv9gu2LB2uMPefyvDrsttE2UuYcz3R4WhuK
ueLoIIbFoIpGszZkUIuj5EBa74ZEB+pcFxMGCW7cwdUPQ91GPcFqWER8q5HfasY4Kb6k3pxYvWCc
t3xzKStXh1CO6+9xDE+bDsoZJqCPFbY11hZyPOJEyNMWSvHpYKLgd8Oxu/UKPc+gnsJfS8dVD7br
fVZl0LVuOeuQOKkzFbZQ45WL+fjt9fNvC9VsOqG7AIbKPoSHEPADU1WYQtDCB0ZL+o9xfA1WykyL
tfh6MO7LRjGZLPkuw6cPD4XbBQh8JmoqLIg/vD5jFmtdJvdQ2twxrYyxATkepReG19Q1JFcocl6D
+r1dHpZ8sXE+Bodfeqrzcgv/GEnrAcjTQFOtxfv4aivejbhV9htqvsWM4MR+BLo7nIWTVZmmewf6
v8WRTWgoK7NrsI8gtYWNnkWHrlh++AbmHx/eUbwJkZumyAFjdiDMqoQIjwbaOyVN0uT3JlHcRzTs
DBJ5LI3OiE2Do0MAYLX16eGkwy47LYhzY3DAZcoy6anMyKtXOB8DQKtTXEGzOAHw2i/L7AwXcTP0
94YiJ2n6UEpm1caIjHFUclxQlRz2h5hX0XhKb8YbZReHKABYFl8J6ZrO19ORqVI8fqxLou/ndBIT
QbwpyWV1duCoXSuxEk/AyiixOFNisC6XYLhTjbW5lnWL8xdSmMOsBjnbITpEwMPXkEsk+gdVbMzp
K9pP7ymdaiQ+xNXt67EalvnuTMdlJSSw6KPGBDdEv0RpejxxFHl2qz80aaGd3FJ39h0EX/MLdH09
Ddum2ZWSfWGm4GWdqs9GAjhflB4Pd5J9V7ymB7a9brRMPLsqhKl6Dg3YRA61rXuB64DJvDdAOaN7
vmWuklxrnI1hQdCNEgJXUlXGpXrj2ROhUaKO+9oWpg88UBeMmzUsx6PTYnJadKjzdZGAJa3tW+Eh
Hf86rSRaWWNXFby22tTt+jH2h/jyEezp+Ry9gktFqZ+1JIbAuBks3DOutmjfmXXGDTPdeIeZmDnE
ewx7wYpRxyutkAM12n6Feq4FC5o3Zi2PUaclyobtFN/vS/DkAqwB9UWIwnQnltek8ITpCCUf6mKm
Sg5MowxV78PFfjmiA51WIsWj/PGxVYYxo/HslT6nzMZOgEujuWVcLSqjsT57iMhZq+6TVgKp2g3J
XoxmbcHYoPTmSZger+mNztUtJiAXtPm+8OBGxvq9Wl+v573gjTtbvdtj2VO6xf7GC6PTdln0dq14
wiRv+DpbOHyXPTAOlNlpyem5eJjL4/T0nKu9/XyYNcX8q8nZuorTiWqqh2xyT69t/OidgxY/qboy
lHOkb3XYaflpDQMrcQ3U+vpbufebiS/uZ4q/f++0HTRCtN5RZUXVuNldLzY9Ms2E9LrWYrTa+kNy
QZ0ZfekThBJOI7tC6R4+JFKi/VIVw9c1IUoaK/FJgRl6LtOKm75O7quzBbsSpjKVazkVq/kJqQzS
E2arYEC8O3IXaJVzKfzryS7oW4i7w8luELsovcdjyc9uO+8l50i/m5TotLhv53xTDkOiBtzGvZZN
iFXPwV61+ipASwrV6bsGZYfVCSYP7SmOru6Mg6AoAP6fSWr0Zg7wYDA46cvie3lLSiVVbrHWesNh
Ug48OuMWVqQ1F7R5zLdKgilhfzXHqXp00EsE/335Gqvx/hFfJZt06rrddCfYZ9cNotiUISAchkxa
dgq7oM9w97j0Ot3fh3vZjEtnO2vpOiFxrXgi7B5yOJoY21MA94zGXNLDVzvrsnVOmqvTmgLFBIoS
6mkdvjRzAmTi/dxacDVdME3/w9OZNSmqdGv4FxGBigy3giDI6Kw3hEMpggiCE/7678neJ07s3t3V
XZYDZK5cwzsMRgBQIMJgB4TIEw9dYesKQB9D9UkfqbPjb59fNullnH7Dpj+5LEiJG82+yvHzgmBS
lJ6q1fchbIbhoz99Wmin6x6NQ3V3f1qDKLdztnyAcPh7QhlC42hW0PeP1aA8MJI/XfbG24Qc/xvJ
87QdyxgVvWzoFX1jRpyAPlEy+OTw7yAOoRcNA+5l9kndocjsLzpOf6PqCMsHZdEnBE0T0kSE59l7
hwTbFct6SzvLuS9PSz5mM3lkY5jOHjv6RiSA4gWD0hmiYRuyhXVmRLzto+zqG5A77VY9sf4or4LW
vdzN3l8tm72vdd+rpT24eUZwe81uv/GP6dfVLSVELoHicovg1z9z61QxuAZuFjzGiRrCgWqmuVsG
gzbE7ppmq4Egqvum5QQhv/J7zrvv1Pcxpzon+vVlSn/Y1JUa8zYHbAWNjDD1uQpFcJ+VCz1S/PcS
q2mSY5LUE3Luw3NzTu0+NT6pgS8vngCnYU5BloIWZZg84iPE6i00grSb0HrvfG2Hxv9KX9OxWvyS
xrueGnrn5HItAU+wUrOp3B+93oL5THYAxfSCmyUqwAPzQXAvzfAD6WdgEslRfoHtW6FRWVoqDVVj
VGZWh+0fABAofUwPGeWdPzH042qjzHnu2MC6iZuer9lEtwPou25LWKEiI6xc/iC0EKuf8uiaEdBh
33A0K7H2GzWC7omQok3vY5utszXLEOMMNZ4VAd0TXOtRtMAmg+rflUEfPdE3HvVEQ0MXwu3vqb7Q
/UFCMsu76rsDFIpHvG6xbP8uyW2NYaIjzn3Na93+xkj6m9sKdtim9JUoW9Hdn369LLzE9f5fBqZE
XaRH7/Pv3N98mT3OhwlcwweXwhg5DXAvFK5ZtLQ/W3NR/RkzINr3OQqQqOxjLdCY6QlFtheAkDMa
1bAneyKjbhvLRzpgoGOMDUUNFVHT0M3ScPGUUeBnwyu8Ij1qaR8LY55cRe8LsqE41sjjuV/8IFd4
rY503AyO+N0Zo49gbCNMCuVa3P83HhKk9ejHjjT89trR420aD3PIkOiKDANsHXPArqA0Q8HSMFF+
UfoWCq0P0h+SNYgrPLi0EAqSdjoIXuQ7Xmb1xC/C+pVW09osC/UXfscqQCDaHTezaqyOlQC3OjM7
JKR/JteLZdPxvMxDWpefyGWXlS6hgAnFH4gWjKDB6I3RCaursXjb8Ic05Nb7I5UFJqhaI4Ia/pUD
CU0uv97peIYdBtipsAxYaczO3cEsPSHJCuPWGKtuywxHd19/nF7pthfmB7zCck69eb3NOOCvI+Bk
SHJQB+I+UbajH2PA0nqpoxwFMBAa7CJwZR0K3UKXAsYZLENsGbsRynOlj9S0kPQzpRWUohxR+N/o
g8hGz6qJCPCJgQafew5MEbitvR1//e17DEB4ulA+seL78w+g/D+XnttDY5CENnr/gi4Mil54uAn5
CjImnrTXiZ2DZcBg/VlWlfn6a4tRjo9DNerCN/PBzZAcFcAJw0PAWiBTJR49otbJjjwSQh5+FRg5
rQc+3YEy4Xvsvx7NEGwjlp/ZjeRo91nmNPBO0v45xL9c7BYCr7F/EEdPwGYJoTzxVxs9/qBilzuq
H8ITt+/t0W2ZsXnTBZ8glgKq0GqTyyP11G5x8yaR+mkjpCsGGloaI4QrHn8gYdj3az63lvNXFFFp
gdI/xEWjnTHzq0z0rX+IETC019GeRL92VM66kDQT4J43hHlj1lvjynE0+i3q7feknOt69J0P1+T1
dB2H6x806/Cx5JO/D5Rnr9HtnB0qT9pBlPu476DGCgrEL3C8t/n8maxbxA44XK7YTDWj+0HelKwF
OOoPk9//+wJizw1cLcs3HbELP40F7BM/C6jQNVJ2miUBAME3o7EQwtDQBkYJg3FWNRqEXO9vwmrB
rSJqONwGIk5oO64fF1papYvCkVaP4/DHLWgO3HYIhdwgbkkXU+3xDua9kDWFJ9WMi0ow+cT5gdtx
P3yQaSGrppTBmk7otptc1Pc0devWFE1RHXg8eTaQHgUg5GjIKGtJS06/mI1k5Zt2lm24o/zS1jcE
zxfpqgE2saApovXh3BsHDXMQIhpvecVKeTIIT1f66udf92nyWmrTNlRWl6m+HU4kCqf7ogy1Nc20
PCr+vjMdCuIvoVwmZe+WEnCPqL9lDa27mE8uqrt+zKfMD+1R9Ye76yLfEXQGFHQEOMiipA43q0lx
/zXLG9HKIqNI0W9MOZMmCu+JX9vPrNhR5feXz+i7aHcy/HpgHzt6yZcdaxyZgSlIGhZY/y/H95WL
MIN/YgBX/qeyIq1o/+HLSBvwYn7XgzBlX5x4eH2AZAxvnAhEmDb23EV62c1jXG2gm3PYNRQChCw6
AQd8gQYIAAHsDSCXd4Th+6pOKppwMLXznXG+/z2TrbJ5J9llxOryIX7WweNgYGC8hpfRZ1Uk6b7l
eIIOET2gXv7ljM6MbRqiGdphNcHvCON+nBb+6M1905Cmp0JDKXWedwvNDU5/vmiZIVVOj8H1YJTJ
lGnmh9YYjIg3XgNISFp8jRxyT0X2Qqi5dOmI3///r6QNKQkjKvmkaSleCuZHMfmaJ1GZRn/FC0GP
fynmdfMCJb8bel+vWfXMZ6jTlGBPAfthaIgIxr9HEbH5GncTDhXZum7l0rxgEE5mKuTMxRdaSYtH
RP9vLyhBi77MZo+4jI5CDFnEb2z8orbw9SoyXvRYpPiqnCX6qg1k/qB38zigZMnTUT8Sd5Pjks4o
1A9y01Vzhrr7pVW7oyMDl7aHxAqSL+zYLkYmpf2YquSKAhH9Y4C1Jxp/DEJAV3XiwOohGTTAhMCW
EZconGE2uX5svZ1yVD2ryafdDRonkxA9aLYwkaX1O25vbgNGtjRbZLN/bobz2UOoQ7TKqEZcbIjy
iNmDY5taL3R7pukewnQTNxv8pMgaeiPoUnS2noi9jBt2NZvuMRrG/Dk8gUI9tAySEU/STDIktnlO
SY/HyR16tSVszwjPlSXIMDKWSOYVeFxjDlgAWJZ0FsdN9cdgo1sODkNsNHXBHjNoUmFu969bPKDd
xh7trWmhFQmRd+h/GGubCrElxcmcfnbhcMiRvBCHOixEkWYgfBliH+VkL3BtfqP+QhxZu+ycrcuP
OQwHqBL13XJTbn6JsWvOtxCFacV8S+P36gLjmVOrjFEyuHntcEwe8/1FlX4QOPp2pF7H8Hkwmf/K
4++ML9mlTw6Ru8VH4obSQuCY6TAS4VEG1RDWycGnsAkVVQ/vd6s1RqiroGwLRe/hEilSgsVdNPE4
ILM1yYPrGmNxCoH/g/7949CCJbyjhUIsMBgYcD+cO7SvC75jRHKGk4wv/5TN1ZWW6rwZ/6kWQIUw
wE/gRV5/1jOefYSWQ9oKw5ls+dqVu8eSmCsduK5wwYnGJBF0Y/BzMsIioOTP2Npr0H2g4fze5gU2
s9wxASHSS8nQIXkiHN2HoxuH579DFx4qM1KmAsljxiFZ7BifoY24/NJwrXILFgbXfVYAn6fGmWse
iOdTcXqu7mfasrSM++57BU7W75+URXciaXifeTDdtznnX7P6d9hwtqt0gAhU99WIZhYZwQBtsz+C
FpodKRpEeDgxKiRLASiPmTh3PTWfEeGRpVLD5HuJYoAUFYthspwa9QjCJTF60T/Kc2Irkxd6vuQ1
vGVux/dALv8aIjJtDeit5nQmTB6FYFdRWN9DHmGB9U4tiPAaxsqifUCRwCotd5D1843+14X6GR2f
N/yx1woxtQUiPdk/jRlkZ04/Sl4O0dVrX5EmI98T3rYP9FT2n327/2yVuTFT6fBplLOXhE8w3A1X
tGsPrANMp1ZKRHx871KC81Ja8pEpmb6eQoovDKgHa2n3TV7VSD9+Ey4ly7de13GGmv2pSEgGuWpk
6mTF+pEigQuZn3//zuunN5hdx+43qTYU12wkjpmqgmSKDS3s/w3ZSLYnoH3gnB7zA//+icVVwcSG
pfAb3c+i++pVx8vpMb9PvrM0Jpxx38m6SUC+Tr5kGT7Wzb8ubYO6Ux5Sb5Y3mx7Z78wt4e0SFaVl
fqZMw6ijHr0kSjPllK+/ALYh3x7ZPiQrMBYQeztVux9pyYEHDVkiIOqxawI4xYW/MlIh5VSANdWL
Z3Sf17Sb1eNj05wpVuiXJlrQp6jq1SZtFWIIJyfLQj59NlgmUeLRIInahXxEepd87VebXDkiM9cD
ao1+5G2+z9TwPBl6Nc3qB23kTJagHjO0DVfNHkLH7E4vCnwrVpewk7qYtVwJASsy9vsKiyFyGqxS
TT5WnYmYweJXFs+zOOLJTJgR1dQJ7EyC3uPDxyRzzddUeU56xMITcZu7Ou0Bb4PYDQaZcRMJ35oQ
2D89D3o8SPLQCHimOzDPFi0fhkHJa3vx6VJIO5EH/sTVFVN09FL1Lcn4ddoADBgmhkNZQZ1GanA3
KWnrubIC8zwtNwLp+bFMdNmY1exeFuj++7ndZijWrTnwgGFMKQqSdPsIOkxLmYVH/DwzVHoHrVMv
hlS4z+ia8NGGMCwGU5dwV8NlysALvMchiGef9xtKwSt6+KUr0Yl/8T8ofCefqcxojUB0Di4LI1jT
23KVeeFf/IrAgMf1ojdrN13cQ+iOz23s9LlY/PtqcVkMg8uJoS7XFXO+t+j/GoksqmZiSa6bb1ad
MEO7/mFb68vHj6/zlNmMslWo/JBZPyl3DbGS7x/r1uEBNWGDiLjCumQHGqImoXNCmXLHPImMmG9R
dREYGJUjMrLlI1+kkbqIlRMlD6/F2cTSgxWKtXkrIdslJjWfjylOfRIE/GvpJPz9QwFuySc11eM8
IKTRl1DoXtB4v5gP1eQ4p8xALurFeVqZNxsPQBnjE6Iezbf1FyeLfyUXY1RpY0TNnBmvk56ksFzq
cz0ymFsr/nM5PLP8qmNvNtzpi17YsBQGyXP1iOlgUoDRWl4iNuD1XWN59dXje/UNGIPPPhspebi0
REGL6zYSYCA7Rq8pSSRyCfnkBUD1OofCeJBhDIDgWmuLatqBwoeispbceqkf0mm5beO+T0FdLPpR
y0xn4HV+Ma9Dqn8y1su2o62B6tNzf9leT2TkPFQ7k6+lG/X4g2zBRmXPr9AhYvNIwcfOVgBcQOAq
NlV9fHUZ2yCE9Ay/P6QDcZ1C0+/twaPe3taF21r4PwEwnUs7mSOVAeffeBBQeKXz68LYiVHcdZ2N
lagfURQ/V9+zHkk7emSbdiMf8xCjvu17WrvZHF8jmIjFQp+msyLOV+z5MayVWQoPqvSbRJ7m09Lv
u/W6mQhETBp94CAhSnVSNvXq4sOtTh4LdaPamO6tbrNH3PnPlWgVrmj875jRwW6o/HJx2xvBdaus
X6hrVQs0swjPQkdIYLYMchspkeBb9yeZk4ad+1rQvtA3lAOtbwQXh1piovJVEePtQsuyD0IBeUIb
gSmEjxRIQviP2x3YHhNIDxFvK2NXjk3y3csCRjTYjZNhT5qJHoHggHF2rve/M5tE2dDEewGyzBh7
WPRmNFw8B5ifmFKKdrl5zaxhOhYp7x0TrzFBlN2EFb3+sJ4Er25MFKR51V7GpKcGOfHFGmBRnZsy
/RJ4n4fvmsQyI72E7v4vwwRVcG/ZMhblFXvjd0C/dW1MmbCXdHCH4AxBYrs3Tk0gLNoctoSL20IM
GhaMYOqVe8bp4dfNYnmsJ9cQDkOEC9qcRk3cbmFRTH6b64wjdZUxNW434JrSqWw79eSv4DeSDjIi
xp9EkSE9YYycUcki7nCwfmcYa8OE5SkmqsucbfFYqj6Rgai0TF3ortF9Sv1fLt4rdZtGnK9+6ytx
F90nHOh0wPfcBat3VjZ9YjpNLAoashYyv/hN6tr3r64ewzSX56QwhKANup9G8hG9U1Iiec4x019w
dqlzbUkcojrkF/1R3i7BXRUPMWaXv9sB3vrsmgCdtfuMdtNIgb31PbO7Q7iiNGGfe+l8XfTnWlKf
00m3YaoYcFJDPGV2+90zrA5p9FFozfR1ts8neyluY1Tbhhk9qzEdJH4h7Mshh9eduJknzlI+CpVd
zvFdm6h89zG5KEymCr2gF/xQDLxbtN86tiaVJMKhNEVoIj7MAV7m6EBC9QC4jD4KzWGSQPolrFJS
qpu5/io2V7XYIrlKEkRzssgwWJioR8UedzGvTEbOTftBO/2II5bqhCqCAAwELAF6+W9M+/krdkMY
1vfR6w/s9vvA2uKw1OOrj+CcWcfD8c9jZ/rKpjxle0Jnt6WhQjSYIUkX3CMu9fPMcUMVzgbiDk+4
VuyQdEP3lAZ4f/FkfxPX+Bzsb47ubiuqnwmyq0faryRpvG9aqOnEvyz0jT4pYj4v64wEgnENUgF0
n9EBPOd7lU8zVX1SrEFjs/VqkA8iMaFRIMFGeHsN0UIKIHVc48EZMVQCQXH64Kw6M86vPnmYjOT2
iFONpfGJ6xXt++/qeqJGzid0QIfOZaF5Bf+n44H3bwKpMbR4uOXi5Q88KcCKayW+ui6GdK4bvvP1
eknh949Gcll8z3moOZVL88vuvNTksBo3XD7xX0srOuFwEevXqun+q/P7uZd00WMjR7dpf3Gb5mta
5uA3NBCKVQKlDI5SEegrwGJwE5/AxwXiDWRiXMGqKJcDiAUgfIJbhJ4sMfY5Va2v90CU72XdxsPx
ELQX3fqw8DubxCSop/Qwxwpv+WMXQTNRLMjWo2GEQwDg+dpO48K5g9f/gp9DSXmEyBtCbSwa5BRA
tFnPoLQ1i+qc5+yF/1r1oeTcndLKQPsit2nX06uDrB5z3aHHkh+rUFIUENU0VUj9zKHbi2+wJNIR
s8mEc2tiBCIKg+RFBwdumvux6xUQSiB1GnkQ6vfuA0wCGN1ALEMjGXhc4cw0UOoccs68AD5oY8XS
I2QZ7Z/XjK8m8AJosq0/gI/btyqLAT3XbumFX7OCM4cfAZwX2fruEa39mn0LHxMTzBmERsn6jYee
AP8+A9Q7vRTcxYUo0awe/jWGVRpSOFsY2SY9R2F0QT7gk/qO5cl73G6Z3E5Ickc6pakCz4Is15G9
N0Se5/Tisgyc67YP5ii1xbFNkQOxBrkQT/Bsc8dwa6uAKl4JDoo19EAMutdYYwii2pycE6Ta4bEy
CoCtWkAqYs4SqWLvke5Br6gnwGYWzSRdqG6zLgPxSQn1lOMTKFNIBcPHmKkJGEVb8F2uHirIXDHN
bLhjKjrA4rNc4aeyfRzIT+BYX35tku+4hc/YjD3xcPNZHpKqsjvoPY3HpZvNKr6JF6WnJQYQqVv0
snt8s8MmXQYpKxEakBseAMhle46ZnnjcH+4NBwjZJrhdu5oMRxgxIQoImdCrJ9IfHToX/jLrp+Pz
0u5jLdNogXcL6cqiD+DdGQ4NnSffucPrxcSNTadxt5UReQkUimsAbsTq2511MVHZBxhvuHhawXXu
Ow8Q/jjLAt3VnD5QGfim9tCsBXkLjU8p+HlFAGIUeUOAMK6IU+GQdWgEpfvkxuTj2rlgQCzD5v+N
M6BeAw9Qjm942RTIBgCw1s0mHzcdFyv84SzJQY7ZBQBil0BAdUgwD/4tp06Bivvi9blQNkzYyQUM
jRoMIj1p/GyhJKSOE92+BxB6Fw/BpiCtY/LuP1xEnuHPYo0YZHDdYDiHKYj8l3cHpinzHGrCS08g
A8Cou5KnUmIkPQ+sCTyiiw1zPZEmK4GxBzwIyjsPGhs+y3ToZssBjJWK/G/o5j64oa0+gz2wzpM8
6Q5P4P/K4Zbo6xrEWS+ooVu8GTzkMxLSfHY91aG8SSep/3MkcW+4NH04eB/347Zx52bT4Rlp77B3
LheXLcYHq38/ls165yrOZhf+h4YNVw4eXpyHr83by1YlKaFgF9fcYMGuerhGAhouaFZpdCFdR5k0
aDcX4EnqQokvyScEirJW3b4rzdA1R4tZ82TbCHsoZeYJSyH6efW4P4Je0a5ly3BwZgb237pMiMd4
cJNUKjYM/UDlnjw9IovNS9ItQrEPSnMDPyQN+VxWRvRL7RGOrePGkX10J0BfgZ5KMlKJfpROLu4v
1GbfqTRL7d8aUKJdLQZjRJzhqwoo4cvWR1SbpiCADyAEdIAFua5wueslxApX4V8BIcAebj1EHV2E
uqwI6PyxF3X4Lfdn6mWUzoZuUmRmH0ZkOTX8fjhEwlJboGrxWD/WeFQ+1oznbsvc+wZviL/ZEhlm
XiadQRwZ96fUHVhmNcsOeK80J/ZAjsA1bQm51+7cr6PaZUz49R7xy/1w/ld4bn8JwLQSiUy32bZn
qm7nEzCQMihZ252P8ftUiofuC6I8Usye+HygY1zBgpT+aU3Cb1lmUDC7deY1zi0cIFZASDUV++Nj
682VhFziFjRMWp+OPVWBI7j7V6s3hiUOgkif3R1NQQ6Rt8fPfGmD6/OMGWjOWcuJklSxIANBFET+
DVse3lcGiV/sy84Vry5PL1G37k96QNv5pK1fko2KQzylbYJRktMRvFp3wLp4hpXFAHTosSCSklgn
EZjoQ/g/SoJrTAhPCmtJknGJKxCDoLBQ9aU0hHpKoEa1gcXE5Vd4dZ4hRrDDbpZAoKgWOaR5GQm5
A4YstsGiKticDyg1WYIJKh85c7jZgNMlflZw3h/uYNzb9ycvlISH2zyQWCU5aQrCIEgHkj8T0DmK
nZeJlC0HNRAQ8TdQ27mXBxAokWLXLI2L2IOSU1uZzyxhYszFox/Txhm65RRdAGc4WqXmGxG9G2f/
2/7aMgu1gHUIo3NMQROiMhFUPfitOYRa1b4sQCFxn1/Tp1mJLMnhXbn9pCG4ljBI8+DmyBafwYSy
6DY8YRmCdLLkEIJoIBOSv1HroQ0PJ02b60tBBS6o9wZj0LEO3gfBMOoHPbdHhJIIlOVKIPIQxfW/
yD8IWlcLufgH1xxD4+U1HMx7kb7rRb2o3MOOgoEueKqvoIBLov81EbPJ76mAjCKYoJBOYJEinf3R
zXzxJYcGM16gwwyio7XLWQFppvX6HhjH5BtLBMYGjmu5Mub9zoSPv8v8HIqUCLuv8zDKfDRSFrkQ
OOHtoYEv/jlbGPPrKuN5HuuBq0XdOV8gzZovHqvXWZpn/JnFleDeoSTkC6ziG5XiYfQ6I7kwe3lC
IuZ5HaXJbfGGBAC1wIdhDMPfmAxgYMO8ib7H3B/wAxIqKb+jYOz1ItkRYjwGV9dAhEQOJXi8vfjl
6c49Ap/hiWvD/BAKT8V1Ur12JUWC49T3HpN20nlFWAGsVkghB1Bly/Cxv8xqKIY0EaG/Ko6OjDtr
6B+dT8Qg3BPD51aeEZ6Q/U/3v/gXD084E9N2mUHoAxa46G2Hgsan/cflY/Y22P6LVIPtJbXwDB/k
YwZzD85k2kSikd+uh6iVzfpoSDxNQ7AwJyco0TwGThhHoPc6GOCg7+yy8ylFsrCbttMBO61BgmT6
5mj7Ive4vQVyaPgfzmiEkyY3YIgSi1iyby6EZXR4Km5Mzx0A1C7tdMY+gfBmuHqozAy+IooOKZzW
r7WBz8Vc2jIqlLbV1S6g0lzfsQYg8q8T1gbyul5iQ4+IMVrky/76+Vc72bicP5fvv2pe0c5NUGPt
gHzvvsE3eM2rSJ++5o1Xe6/46zA6FIG39i6bwppnDrSzVb7t+fcFaNhqD/KPULN/bzohZ1OeB0BX
G44EaWJNBcJRodjcVPsmG6ftVEu+52tcCMw5RQ8aPStjx1yAfmo204+MzD/H7GE+1RHw46MRAPXy
SOF98Eb68RIzZKdPoXCsXj23XQqdBZVWJyq40yFa5M14/PdAg/dBgqwcqX9cHWTioxgxWBAFyjUg
rcxGcH0ntylP7hmkhQ+XThGB+RIR+IInElmZveCQjYRsyj2pSNcuwOkBP9Ma+0E8HjBDqUiTRMh5
mlpIawn+muEy5A5JnHwh2qLws1gXr7U4C5AQAOt8pQtG0fN3DeoJEGESWIaFaJtTLXtv7wU9tE/S
BehHJIUWqQV6N1QCxRhGMllxhnwIRiE8QIsF6V9OUPCZDthKOvnZzRdEyrvbegNB4CF5kh1Bzs+Q
Q2Hu64hDrYXjCKNiBVt9rE7zwPDfiErj/dLYD/iMld3nJLqDzuZE9DMyLVicgJT1oNnoRDiQtpG6
VBneInLQi/tg+YPnViPKPLcSFPcL/1wceuyu66Ef9mc1szPQHWtdQ1nf1MMhWTGHX7X+sJH7aP9Q
u4VCNunYDkf15kpLF4WKKgREC62aAKZAaBRsfZkYNyR0Cmy0usR61R+cemgztDzxQeaVeL1Zf1Yc
lBmcXJFlVOtSbFKlxNmgXed/bJFDjqbggV35gUKLjo7w27wvken793W3/qzZH5/15/BvD0nb58tq
liAJy7l6AB7ipWuEG6a9pc6Z/YqZvfeCfCr7NOb8bNpbdT55YxZqSb7Hx8R7beiSJ+ApE9I40s+C
AgxE0fgD2QBtehJkepuWoHvVlG+3sIwFb/YHTPLl1rOPf6Nn2MEkaFHbKgGSCwx9Tg6XwcJFVEjI
VqzFrTYQl1BDPex4HtWvJ0Ug6CQ/p4CFavwNuM0cFoEcQbbiawad7iVoYQjqE5G/vmeQGxx8qC1Y
VROZjORiwmtyL14aN/zrc2KMpaAet6QdnV24iLL+o+/XYwexM82REvibHtPhABQwZRPEftQGak9k
VShPkJ88UUMkilmvSTfy0MaCj6Z7J4b08ydd6RKhJ07ezcfTk8u+WH28Dp0XHI78nqstxOfiYIoZ
+KJZI020eUrxyyuYbxJ59GtYq5Rnrjq6kDXcx19nCJH/wfXNELLqWZ0pCilIx7ZIFrGHsUVewj6c
dyMyzILajR4eWxUdJlKjmoSHRHdMQ5EnfIxv8Isat0WiRgglAJBAkSFHDanjg1Jy8NTYwrmX8E6n
4RIOIKgNJq0jjiAhqvGh5iEeUjpgh4ICneRn1NLI4JsI7yHig7jFBDoBt2Fg6kh8fKaXOWknalgy
BwjOy3yN+5bXZ6lUvEOF93lDC5XUX7UrRIo6H4EueBMIHCD7T0k2Rj6LokYUpBIBQkcrHTD7OA9g
dntoD4318A7LqtrrSbbAHqYIjc1tQbG1SGdvIK5klc6DZAlhON5tu8animSp81C5gN7d+NcZVwJu
eIZZByI3norSH8A8r3ERYyIpNHysUFyUUyZ9hOHuNgThKXw5yMIEkeRlToHwWY85WTj8UdRR+uvS
RqdfRgD7ZWuslCeZY2lLxFbaCMmLy8NwCY0hLgUiKleUm0hCvBryZYEsReV1tEbakG4yGUBD5vVC
QYoQAwXsvlBgrt8CsL1WmvQ92Pg/HE8G5I68smNYCuYo8vSGNNOV+tZwi+gWdBAHJQfXgTHrACY5
uAbzET0DHZ0WioUZ1ONEoM1eJKMkOV41w2xnk8flTLDQeCMLgBoukdElqYVYLB1v8W2hB+h/eVIs
OzcSoQ+KYBwG1M/oSrngewI9eKyE2gfplkvakePZQSFtnelsjUAJcttEddynns4p6xtoyYBM6PYM
RQsRSbLpjwzDcMmnxayB2PBMPu6VzOGKzNtwS8cvUJ3U4TfNCi+n3v6K3ot0Ft0uIXd1w4KCuRAt
iicxZhSvDU4dPrtHjXKsGDR2U/pAULZfHmmU09gZh0Xn4VzCu6rQLWlgiiNYxSM+E5zyXIR3THEz
qUU9hLVQ/kfsl7D0dFtktaVJubog5fVAjEb/+6G8kqKyIhRPECXaI+AA90VIWqjITOihxKCKs+2o
I2vB0GoiOg4G/RKJBJ6P7uWsK8lPwywhrQ/IRkN1lvtkakhxAZz10Z4bXyIctRx1nC9QoWChqJQR
ILSWBAb4ttANLe5/JJi1eUy5gR5e58hJ7uu4cZAlBxeENUhSZ2oo+SSDrBNqUfc6x7WN7hjlCvsC
zqH9dWtXScRPDOa5L65WR/cENcTpZ1pE4qZeMZp4jZhGmuD1rJ/9gfFBbu890FbhXXMrZXqYCOZM
IAcQQIH7blNEjh+HpBUfXRTDBBF1bExyR3KfYnXTziAWOhlaIBqc+moygHqJxj1E/dwpItG3gGRB
bGhMmr6SlY4zlOfaCcJYPKAV3TqzQkUh529izgp+zNOIYILByX2ycALjZd9ENIR2EFoa2nw/fhGT
+gh/AogclbRroP+LSOfhP4cuA8kD9/lFP4uNCC/6EYpV3ggS020ssnFpKn7n9qx1MEJblQS4t8Vi
g8XbIp6WLbUtwAqNgRKz2ZiFziUk57Uz6qnhlrllIoT1Poe6wnYzC6ppsVZpoWS7kpq54B6m5pym
tkumaIGJm/RpQiGtR0gWF1aadGg1QT1GBadxKxxjUhdNLWjV1C4QVgebJw3K6x43OdTPkL+h2f2b
QhCbUvKsam5bCS8awkKoQdipF4oHGPI6EYP173Q400IOeueOS1ExuceaLdR6enYRkgIDQBkcyb7+
STj+IvBdVyiVfgXdNQMmRaRS0LrKF9fwZ+NMhURBFUpUbb1Nn0nCSpp/SI8esxRlxM85B4l9FnWp
sLWa01k7KwhCPii0HmfkTnShhIIgJCong3Hmp0sF16UnA/ENr/l+jVat941bdtBjOOrNpan468tD
3CGgGvOuK7AitkbKJRZ/urwxEKQQLtbENrqAFHsHzccasJPNmnroYLjmheCeIkpVjbn7SM2wz/6x
8oZzIYYn4bLCJNTgNUS0rlkyctI54pVkDhDwSxwt9eIyo5xEYgCuNVLP7L/M782NiTERghEkegkf
avel6KacC0URJ9JM7UTyh1rWQp9lf+1UJ38QNXYGZoyCuzkO5nJSnIVkpsiXe3GKKLyGov2btQnB
fNxDjVNcPSEc08NdRd2Jy9HNSs4tdfag/DcmPZzhkED1EHGDZ1/sdVa0uMQPpGoK0EWiWK7/q4Qf
qM2lXkE3DWkBYeezKKjzX4gkPt0XomlCtYwHw73OYxmcrFCyexKIRH2O3toZm+4USQxtTrbBK6pO
vpDmuMKIFLg604fgZdMAR16bw5X1+Xbvsc4bEzJqtwXXL6djs4eSczTm1PEIwKVCRVUI61ChNVa1
Eq8izaUIlTuaCBoHD4cagxYaDzT6RXitIb1z135zjdt/R1X0N88oCC7dSOhz/JA75DQUCwOWYiSW
j+Zf10J+SF/K4Ye6pBcPSVHFT6fjagIPaLjAT/OLrhriaWsFibTyoISobythdZABFYJeirnYT4pZ
CfT5IVteUwu43HqAjTm4RkRXvsbKeCN+5w7vsx8ZampqikXde1sa28ucL+7L//ujOwAKnWeFJcVC
upKKOaY7zi3/HC4WFkM8Dm8ZpFjgpBLEGAKNOeSohzvqrkvEY6YUC+W8O1zt+7I74PLbAbw+SFvY
zWi//Ky7I1eT61w+ZIhBK4Klwqtfo+aviIpIPpTRF0A6pjG7PFHWN+8ZcOAg3FnNy6igV6+si+gH
qD2679BFDZ5/eXJLlEOKPIZNziGUOIvXqD8V9YCKGRzNXgYuD59SgzqtRsCGgWDATINwri/5m6fR
HoSEtMhCwBCLlpEFHX+GQyg0kxMi7gmlt0ISS/efU7yCqII1pwEuoth6+KZULKn91BkHPxWgFCOd
E9JhpwX7dhADFQ6VbrPSo9vqAh5IIB+0QJn/EB6jo8xYjvJ50qxEy1IFYRCrRx0mu8GAgooWgVKE
R2VH9qwPhTw0KUoR2o3m6sW2Fkm1jHRtxWSaM1cI5D6NUckclGYaYjarN+wS4gUSYcnXuqD31thq
gjwNaHMjKsIshtmKwig9dT6D0LN8rHqIMFR7ofzIWndzpNfwZ6b3d3PutJX/9bORYeXzcWShd4js
j44Ewfffn0gSIBRX4TF5GRPh6TShVLd6ItDxRWUUthZbUig69r0KPco0aNlfCM5diOr/tbwkYgVy
PC5ayH95oI5fZwRAk/8RdmZLjipZlP2VsnpurJkRbd39wCTQPIdCLzKFIgQCgRgkAfr6Xh73pTqr
7JZZVQ43IyMROO5n2GftBESl6tUetxqKYwzYkgzBf2CDJaIhCwReHPJ9iDwlzgoZpGXOOWIMjSFy
vEBwi0QXRuU114gc3vvjMl5BYGSfSBcC1QHNzD9ewHz6AoSqc+DJRDVH4tsjZ7DmaWMQOoECq03z
SNYYcWJqmu+b+QoksXeguxRgcKMZRPnSPr8nCJyMVTV9zMvMjZgWeMFDs76qkbor5tlWpydsrZqf
90f38QCE8Rqhl5waU5XRqvseIVdx0ZaDdXnBh3CirlHCV3sDvtoNQSoIIpwJkDfft/rC3NirfMts
APNdq45xDEAhFCg3Fde0BqO4oijNgq8Atxbb5Ic9fEkMgiggcZqt8QWVbaTRlb5uRW/6+JlR9Nqa
ixs6EWUm7cxJvqcezyADqo/bOPm4o1dZ8UP/ab7DBF5k72pz6M0cDsmk3Gv8yMztSmdbx6yAY0UX
B4tBJTDZ0nZaEI9+mSt7Uc0HtIY7CLqkp2jrJr9fp84qzmcY0hzL+qz7hHl2Sr/jMbyUHZ6Akb0G
N8a+qBKlNmwnVOTUrxzscbfVE6jgfXT97Ce07he8lhRElbm6hD9d1l7LVMmZX2an60lGWX3WzniF
NZduDzGaEUlFYZbTy8h9c5+35waoyZiLF4hgba4OxckugtJ6X++h625rirhiyLxhr9c2StQtCG+Z
o1oRjonLExcvfrxCuMxQi7WpK7jGlF7JZKUgh0WDQyUsM21x/+33XajnT1OwwHVg8J9UFp86y+kG
iE4dN4jGyrZDiEyR7eGSnXqIxyPOGYpAFKe8GzWmklhHMGyhSU5JGGgGC+6W6Mzz3QD4HVnSN+Jd
CC+ohCRRN3YwypGA0b4mvW9RJr7O0kgeoTcmLayGGuFUPuNgzTlOSyoMb2ryyVQiT+Sgn8SjlrPZ
mmenB/9ysYEuRgGNMGxHWjy/76h8RzVTmKGIX0Q2x1G50X3YRrxh15mCq19PXIA+eP3XiaZFxK7U
qXgjJ2S8Y/iipM9DdgmBA1fmZEfLdKP6HPo8DANA5nFZBnXUTV6MyMG4lQKdNjCRAX9LXok7zxIA
JZ1/iAPT/s6/eA6477JNA97cCNBdnAMJEscuh/VGDpsPKIEEDBTmVw13iAHUEUkSSamw6SMovNOj
QuoQ6VPWDfodAv4SaifD6uOC5KW5ZDABc9J/kvhAXhELTjQCG4Y+sEM9suNJ52r2mNtBM2upyeen
GuiP5R7ZNOhiYJPZoEEXoExACwBj+HiLeHxboMJOubGgOMHKogcaJQyfXOhEaHPI5wQqBqNra/br
DRA/KH/7NwopmH/HJdEMDwiZ0fzIisaePIynPQPRd+hg1Sxfif4ABegjPpS/uFmGJAnl7PXx8D7H
J9EFiXfirQalwBnz4A2Hyry3QxGayNxAkZaI9ke3uMM57BZEQ/P3nj1+KUIaAhTWYSammuigWHxe
QYO7c0RlswYdIGhxl6xsnE7oT/HETMoGNJipYIntnJRoKZ6MILVpvIHHqb0fcNK0kJ/BiITx9sH2
mUGNzEd3GGN4ao+eylCR/JyCO0EBLU+TSl8zlj4Fj9+Omq/+40qLWFt0hL/wHPn+1kS8sR1ENGqC
vKt0W0Gd8PLa3zTJv8n2VhbzDL9bV/U1mEHiIwiapz92BGyP9O6LrYipEnjYtH1/4vVvQZRoR/rM
iKBgGVLw+qKR/4OzyZYaJWURgiSKeTQ7I/p7dDS0SF/REqBmx/V6pHN0aQYronsXx4PRTfDthubw
slZhRuOB4baUCojHQNAQYCEFzQYYCCdLAqcPQqnHlsAJnQv0cREVETxtGet8bDsukt+9qLwRAkHP
hdVOpHT3NINau17yCvUwCUYi2mK+FBe3Dmx74YtKpznmr43XzI3CmOf48MvlC+T7g6CsnuoNgRjF
qHmxBMtL8WPg5zDJBzMwggvk/fQ9RTs64RNLE4mu53HVkpFKFAOILT+JLkHTSxHZKDXFeX13L9d5
hpKbGJMm0adgoT+/8FldE0ZydwlXRcvGFH54yZYOzmB2fQW4GYnG+W2Lqyh3GkhiCggCaxns/yhN
W1Hlc46N0PpwPwgd06VggZTbh8nF3w6/pP42SA/5nJ4ux5OFPuG1Oo5LlGBCkzpA+hzhfTphhq4D
wj+YMF5DBFlNWqQbx3m2QeNEfZgJwE2y0IfsBuwsFFdcwmZ8/VAYwKhfaSO0sTD45UnKEDRla9qq
5axEYYXmiSZ7Tp0KWwlKS1VQczfkMOOCEFcThBbEflV0AjaIoQDvDNv0m74e5YeFuHE8IyD0ogr4
osCV/Fhz9JYchLTCOWTaSfxpR1gUAa1DnrL7LTNsxX6uUEB4fwqdwY1IuAnjE5xT2hPFUBPPcmaw
i5LxM4MPqxw6MmID3vTfkhIdDgqxrFSONLo0eIdT2JQ2JCA6QHNqnNSUONKojtBX9kBTkiQ82Sju
dGHoglLPprUNXJnyG13R6+xJYZrlQvWMTrQvUbgWDgsNL0gDFp7tnMiwEpUdaskV1iItVdMWLWsW
2ULBQYWI+henFrwL0kIRNYJ9YXORQnlpkLA1u+ZEL5hRkwkoKEf3KzrHAsmb+T0ZzHX+XlAkC/MT
dgd0ozn156KoZs1hgrP7wV0FCQrrk2k4olQZEBmevHsKDGdCasY1ENGerDk/cRIMXJwuiuEgc4B6
54S30O53ptgxuYcQ9MfPkE4XHTBoyZ8AeMOKX8HaWlakw/mOzu+cPFGj7iki4mLSDjtox5CYPRrs
FAGOh+dIXVUsBm1fEBW/99KcZjjxE1s6jYBGFHsi8VUUf8gEBqP3BHg+LsLiwG6Zp4Uv2tBzRsNC
37hYp+sXdLh+qk2uoQJfvr+QRO/fdKRftCm1Pc4bd5/km7/dM1iVnZQzde7x40ni0S2I5AnbKPpN
QK6wPsQqfSNsoTTIKCZVPHGdVHF+8W3QG/CXqKk+chfpY5WiHDcBgA+q9LfCADiypYZo0i9nJfEZ
2MCR/TwibW+SaBeUmQZL7I/527/VxWWFZbpBxl/5Tx7pcZhTnzmKBIOv7jlkiAFHmVP5gnFEQ37D
9WM8zPEL1J4mOAUqDku+b7NT4SETcxJx4G3NA7O4m8p5QOzxjmSfvAF6IdXOVbfv9haa2ZFCNGnQ
+kdfsJcvtw3uScY+WbQEQggOTkIEADR8p9MPqRFsS3NqT5uWQpVE42Iou7UoKVDVXTUUrK4rmzIE
h/Ve1L/u2Bdn447AShTMriv5ApqaR5YsqGEBF6bYsTdRAzOFg0Qg2bDy7PN11RI4D5ZvQXQ3lzVZ
k8k70RMOdKxTCJ50nHc5FyYPMLqi/n6KZwYGwg+onv2oJaVD4sr7SDVKSC9c2SVQlOmH3OhrVXCN
7TMR3ildVDP5kmP/Ul2uO2VecMvMqbIXXPn3XoYkfqNnBJ+KJg8lGD54c+GKeI3C6kvirdR4nQiK
dlS3QlHJpy6GvYHgUKmjdGPxXPjEQxNpgliA0nww6nlOIJfHguqWcexr3nPK5FWIDH7ZX8Srw1tI
bEvskcJhFvUZZHdII4l2QWiL6pG4L+ZvdE+6fBDhqVDiXFfEgQFpBeVTC97fDuP6pVdw8orcVYM1
SOuDWtF9dUU4cqekTS15TPQ7M878k/HsJZ4475xGJBbimnMcipCY9bdkrDvEuZYwBpoOYotmqoS3
+evrPn1/NdtynYXVKF2D/qMZ+BrFQyTgxgy3cqpdt3kGhk6FxkZ9v6G4eoUcaYH0ltbpBrOfE9XQ
HCsXEJnUQpYMJ2EHp/2+sMYelM0BLlfnWkRGv2BXyIW05OCU0s2jq6oDUScQp3bxdC5v9mMCXtF0
JM+6nhTGgOgnSnOWVnDd9os3/Nv3rLQEYnKOfG9kMmZSTWloCqo7bPM51XnRFRJlGpudmzVFCiWe
bPdb4WqXMs1lnaFTAHqA7ZNxC0dVQ2DachbmUYcu+UoJBvLmSaf+kZ7SE2pcMGckYolHlNpe/nq+
OJtg5c0rKX5mP14r53Jyi0RNjii2uvADlbvL/XI8EOJbIHTIKGN+MpcsM5Qt+RE+IB2nX99jQujr
rrZxNKj33VmjftkturkISFt0QSKUTya8aSRWJsBroQvAhhv1DrkSm7c0oVlP216AxLt5t8DSAKGe
DPb6ObY/WyQsxY/02X+I6npLGHNc2Z8meggqX1cOw/Qgf4gKWHKgxbGuOzdf5/P0kPJbCm+EOz/E
SJA3SAEJLQlECXL4UUSmNAElyoIp0GxU8bet9CkEaNhsz7h3MzqzW5rziGOoUSO86ofWWhzsCnzu
91yUju0NyTpuUzo2MFgN8xKTR1D/BjLOXqLNOSdEvnFlW7J5rx9sxAYapPvuN1P4tbm473BpEgXz
HXkG+gKhZbJJukvyY+UstuiKfUikc0waApDuuYW8GmzuLLKwX0FBJgZ/io7kPInEkZIgTXhzE1u2
KTatk0Dgg44qsSop4eb/SpvOOWcHJiPUdH6zE5F3Ue1fia4D7KeZxd4k3AwUrvjGMq5cls+bWvit
pdliT/CpQA93/7BFmrkhPyalIyT5GKBaU8gD7PCB94W01s4kwKfXpKM+3JFmKhyw+QwflKEdtMBr
BToZz5NdCklw0w0rZCuvYXZOUfcmY1HfQCRJ7xrJxLj6sBfZXPkcULmgUjtY0Z4DGYLgQtRzRb23
HXV7iLIe1Wr00hmjgWjJo3JK3YQgWvvUFs0HQDDbqz7QZBif9qfFgDBdJ4i/sZj0FOXbH4kJDwos
GLU5NMSw1UAlhnoUX40hTVBKONjTrgrUDVc0q/CZl/WU1SXWJ5kK628rTK7XuCP9PLa3JaKmO6Ex
KcSyoA6brQnKM75I/3rdwapBOxvyv5zEAUoTpvAm43s+LK0jCkJQYZlbIpyW3J6bpPrmx2tKbP31
m5Ic7vyKsHtpoj4mgfh6lUE+z+evH/ElvAHLxw/SqmnxG5ebH2+gPweQGkOdLIP4fG0Cen9PB7jU
JOhRhcETvhmEJyzAd1AQ7dR7UTsXZRj8SBj7J1PgVpFyUPLg43K3hKURvyt/ajIAPgBIggUGVgy8
O99KMKBNKHkfkhgxINERYloai5nIFX5vRj7vqfWScnUifxCXdadPyoehC/jaIltypswCoZP+EK5c
4k8QjWK4W4xeW30sytnkZELDQXf5404+OOAPFVBymYt6lWGiWOEjwwyd1sgunygYrOkdiUiJwoA6
57CBj8oSpxGB8veLzigWYhlTEUl4WxpbK2IHPgCEp2Cu09buuFXpqKdoLjYaZLhzg/G4ZFSivIDs
hQi1j2J3NoPfxw6ugUcnrtyIbrOQjGCkQKea446Mt/8qkJ2I/gAp3Re2Kh94XIVkgWjuxd4vj/WP
GCtm+st0/8UMhujDpvwrKG8R0zOgIWRS1HL1iT5huSHaqMjgELb5JmYJdFRJFtk1t0JiayIFvu5R
6s5Vmuwv9LvIGeZIUFCfxPPjij02KqaI2+jHCsUB+mfMqUSaLsTWIP/mL6TAa2ELQG46RjVDwlvN
u2ExYvRzZJIGP9e/oFW6BdQR8WrjP7rC44l/WlCQf558NXiQctRH/EQ+WOI8jbsbg+uMa9Mcfk/7
6DjuKPOLH//69Q20Ml8TKrQfxH8T89Tk1fe5kES8fdgWDCcI3FGyEx+poLuK2gIh3ZXJC7I0tK8Y
kc1I06fJgY9Q0OMgU38yzy00hPrE5BKauYnm8cknQie7NsN6yeIavg6xe0U5JOYYOsYr+i8SSdGZ
EXIZ3nhxF8SnY3vCBG3rdv4LaRzHL8llMyn9OkRF59Et9p8c0ke3RSAMRIAaDApKUWsdKvD4EWxh
qSEGjGmX9HuETuM3nmjXhYY4nJ0Q0bLQ5yDUXjfYyqB7ndw2JeIT0UH0sHnZoPyjt1RSjMh+lVJi
arN2Tkz3URklqMGr7Ya8GlFOUCGAvgZHLuTlPBD5067/fd0Hvs18Scu70fJ3bh3iM9QY+L/XBGCo
XtHh5Xx2YQ7BmMhYjP+oZF14LpA2sUuSWFJCFInkTCJJfbL4Qftyh9VJGjIoRo2c9syDq6G4GBno
KSA/CuMXmOLYjNGja+jRI/Ine21FI2vJpoo0TZRx8/FfcgMhNDDxMEIFwpoteJdVHOYepNbZgjoA
JQY5LLcoU2atx/1aXudIXsWhP2+/rIUwC2HUZKrRbOL7M0SgUB4G4ehlTliKIGraY6JzZMPJ8DY4
kjLjN0RVDfEeH5jIzECXoS/roAmLKWoYTiTcyNdP8iE76h3cjviHmBUpmKBms0Czrq4wduDumYxO
KTRmxAyDkO9Qbw5EHQCRDaNfeONEaL/5Wi5wk/Bv3j+eGEbwgPn4aM1Q0OCeQLopUwNEhk2nv2U7
vBGM9IxOYcYsgsQtB6Koc5NyFPgh3bZ9/F98Ow3F/uc//jRttxTFlk1Nxth0oP/h2tnF71iztPJG
VYx+zVH35N611G8LrgAwONJg4ASYs6KBO6XMUI85QizEb7n7hPqCfOK5KacDtkl0Z6Bw8qEJASQL
0jp8WcM8XRra4qgNn0XYH10TCyheBWsSazfnkYTlW/C87nDJwHB9AcgqDoO3R3CJggAo4Juqe9u4
77mUeK8HM8fIjWSsykap7ml7G4wVwJ6JGBPex4gBbo2H/rc4X9d1LWrYlMVbzgceGDGrpPvy5RhV
eybvyQhRScIjm8E719/+6zjvj/5b+dF5yJ3fgliqZiaYi8aPe7r374efdEHZB92+pQ1J9achpu2h
HXSTXAuren2vwDIOCVkIbXZomHtumfOIPXLEaXvqy8WNDMz0bNNFRBYLx53pe0446xhnKKVwX50j
ACMsBToAY0H68DQpUHflfgDgtxy+MTDiCcCAe8+L2H+iJ8Ilby1Jh2Pvylgb5sM2c+hbrUtszBKA
lt7d8pC84mpGo/1dexncxyEW3jRmjiRHKFGE/TWSagKnPU4FBtMMDZflvUz/ypbSh91rXOP+yCgj
y07j+PW6mJb0rKfuTpGLrHyvNf5D8QpwjZdn7OqZB5kDAskDVfnIhP2gbivaLkihJJd6xAvAWHTD
CfBCL4C5irUCFY+SEDO95Syd58IreAALfJ5JIygh8qTrDwzPtk75WEGzi7FYes/6B6hvnWmCIdC8
8gPkUr+5HkMGoKFBGrl3XEM9B1uIjNMWwBIFqHy21spdpQYtckyWHRQwcxi37nGBrQdD5vMCheki
XzesGQb5Ga/GywEfvATgYWAeA6kGSCSeDSqHa+3lUniF4jJq2UM2ADbS9c3wEyoUjdON38yG/9yY
BroFphX5zGoXNCnomm3BPwDiG+i+dKqmeiWOyhjnKZyP97kyPq5zpC59oBRjSIwaNqcq8DZA7sj6
n25njgeLwY5fPSApclOe7wCoBBER4KucUIGnfAF/aTBQSiBvuWnnAWTtv7RdIfntvL65UrmTG+82
zhbM4uuM4m4fM4UGW+/TTld5Ne5zsIdwBNVF/AjROGEFz3AM7tIQZaDk0V8FnXIUbM7k7T5tB5z5
ulspA15pz0JW/Qpa2jQyfYAGOiR0vUWhOCTD5mDY5i7Kehgy0iFGYT9ueEsS/726Zp4JaWNj8SeF
d2UlfZHJw7vQgFYuUhbw500RpCm18pihbvc2597Ll5iQ+EhYqSxs4NiNy30F9NdPGY6td31MoOoc
zxZRCHPdAKP6QPt5Tp51xGKpTzWgthnIGTliyJxKQg3xcAukkWF0ULOYeOHlzeg4qDaEaJP3yfxo
b14G0mvKFDrT1O2GKW5oN7JMHtAmPkCQHpzffQjo7N5ABvDAWRxnWYIWFgW3gaGhc4uHbGhx6R+Z
xi48gH6QRJKfIkN3Wj9X7Qay33v7z3/8z//7v8/d/4p/7ou/nMn/UTzzxf1aPJr/80/9P+3qqqHJ
pilrpqyqf1hU19L1IZm9kW0HByoDqTrRiAowfTxVHO/MjqyyzinVLdaP1NZxHoJyVPowmCD561TF
TSwvNgarh0uG9rBPvoBCAzVRBIDQfDkMUbxmZeWwhSnoWukFwYMidj1Y10lhO/LM+Kx/2v92WKnC
ZP4PG3ZLNc2BbNuaolnyHwbk15caGy9VybZ55Up7s6dPR1GHrgUz9JwoR2JOoK9dEkC8qkPgFhEZ
FzlQ7DTvICEvZCwDBN0qSf2/v9+aOCX/7cosDlJrYKiDgfzHKWo80lf/1Bug/z+WjaUg4K33cQxo
SwuBG+rcPGr+3400PDaMeOfMtfM6lRd2uAh+G6452ZjWjbFhudmKQ4mNjtdInRQ/zDRU1n859DXj
P17uwNJVw7J0DT93Ps75tLoWMYtJ+R/KMZPuRl9SRsMRbcAh6Cabvgd3HRSHF+G3PH7j/wdDZHLE
hg7VAzMZ5vhI1cf2rG9b95hkkihpFPASUjf7QjSQND4/xtzqWBhPo7mmuffaYUMIz+AljK5VKLP0
AJkAAOBSuA8YqHu5dClUL2R8oeRAmIlyLNgM3Kteh3lONlLfYdGPK6TMTNAGqjqUzpnsvuNhz+w5
WDd2G2kkAeyU4e7nnqKweUdIFK6YGkIDbBxbcUvojUwy+VntDoDnaM6zc9R4/S49OHNpPi1uS6A6
Mli47eBbOQCzVEgSv4zctdleaCUfjgMKLAa7FjAG1VNUH8Q9Iz/m1eXC63w66IdgTwdMAMghVSGT
go7u9jSEYuiJIUxx/RhW1zMLs0Kcq240enpHv0LfaQl6RYtvJBnQbRTD7zPOR2N1xa8NYIHMuQI4
ZfrC+Qv9ZwOU+qvFPR2L0OmbeYhloQ9jNeC9hUFhsO0OwDRDEpFOgESgE8V4p03KXVN6xhaVeMd+
7rZv+Bsxwv6lKTkR3hfv3u0LV9e949WTP6+j9rNcvbYm9p+ZC8jizjQ7lJZBxK4tvcLkoGCMw9RG
tcjPSebbnyVVOdhT0OAh+WCTsU1m/QIxF5vyBC4GftqKK+keky70XRF6MazwBnLoVAtWAxzgnpLD
wE06r30OgTVliP/ObJK3i76JJykyTa5IfXjVT459lCR4hbIBJ1HwqTbtWv+CigOe48pDtlxyQbt1
m4Wxa1SX/VzqfJBVKqKRQuDJXgOwk24NoNJ2bNbGgd0AxHV5818Yxz+dVzq0Nkk8jI+uyLo/KOjo
5VBnTqaB8OfSdpT83ggExhdznDNrDreBgekp9+kdkV8KKtm9nlVG6giO0ghFosSMFqYjKj1XsxjJ
zEtAawPcS8bk1TFFXkgBkKktKtTwOsxxx9j/qAAwXHnMC+qzFDdVxgDx1aFIA0Th0sfeyxidpa1x
Aj8crwvX3Laln1nib/39pqaK7fTfNjVbHpiKpQ9UTflju22Or4dpD5JsS636u/UNzr/c47VKqXF7
RHUOw9wqp2QekQtqvph42rQfMDP//jq0/7jt/8t1qP//bqWnlmQaUpptKdQBmO795Ntk2pM2Jb2n
9Nsa40AAYxHuTQrE0ZEX4Cdvl9sp/u43BQzubPv02P0HZ8EpohDDi9BRQkBMIEV/f6mW/h9umaFY
pjh0Fd0wxZ//y8Yq1Y+X0g/SdIvii2AsMLcNI8UAkv07RDhk9jh52bA+5g2OWp3bwF6K3XzIBStL
ywePaX5DDgowUWGe0JyDdgB9Q4o9GVAmGvh97tRwKkp2bQqo+qpwmwi0ChHlFYkpdAmdQpxBX1n7
xu03I4mlGxtciRYvTDogvxQoKfiVtJ2SIVMfB3X29zdA1cXR8eei0UgmFUuxOQhVEZn8yx0wuqsl
N/mVyAOpQ+wXN7fTzzl9E8ydGKpl2o1PzrjkEWij17bz17wBI3QXMjR1mVCGNNzXYKhU7EuBFg+z
clxJPokdWU5ejB/VUgWTUHu8ibcmJJXLy5kp+QNTsJtNz1yr0B2n+ERBsaZhEoc5pfzUvZWhztAc
drbUCg+aJIiObTYusO8CP8I0FBIRWlNvT7Vdna4cbBfq4ozOJ37SB20aMTutt9MUMuIbmBznSwSA
STB5Gfy/BbrtgGSCtC9pQ6jBL/++ANoKbQdQXPJRIUO2/PoVAObE9WUJFQ48Ne4aj9uyEfbeKrIc
wuS7q3xlGEB8FcT2pQ86PCnDZJ61Ppg3E9wZiVBZDEEfYQU8Z4yQWjr76LleJB/SNmHM86B+A1eF
n1VDggoFj5mrmL2nyYxsiDRjDtgXPcNvfZddiA1oqR6M1rmeidth3KY0griL2QRowyr/gX0HelL+
hmED1p3qJv7jUPQmR2ksMwL0ipJ78AKdxOfln9LDx1Le9Chj2PpTPCLcklK9PHkOoOJ9tqA+MBrI
0OeZGvW/17ZQAxM2/QKBUDe7/VA9FkNDie7kyIaiB/al5YSCpOVy0QPIOabDXtk4wI2Mpc5kI0ce
1R26izDNrTA5aWgEZ/gmGGlUmPs3Zag6qKFoXnGDmZQ1AbrX2sGj2nYIVPLVQx7//dpXBpottqJ/
W/0DWbEt2bTsgfJHYGUkg5vd9u/b1qA5pWCbRd1mVHsQghlzKVHkNzi8A336BqA2vmOhQKaHaLc+
iy7PA7+2d8SGcC1d/YRK2UHy6eujbGVAUA5qD6mAzEg8UyUrRbTC5/rNs+ak0epNhGjlizbS3ael
gRzFuLnYyYkWFV1vpWbbdOy9Rtz5Im67ku3hhM3h8l5IfCG4mdazG//6RuBs06nqlwg2OQZb69NC
2/ryK3HGLNN0zGEjc4p/MDbnvneUS6nJWXRvdTyHoHOun9/dtmRMggnuCzfBWksQ8LkNEDuJpcoi
sCXMf+mC7BhrwVjQs0FbBbSmzljYcKnJQtrXL7fbZCukutnq8V3iYy370rmgtCYzW9Gj/mGaaHi/
8GpKGCCUrrysCTlF9aajfJNZ8Nu9K9P3spuRviLZZJpHjJxzZCL9WQ6Y6bh+CRAM/GTaV++ADcnT
fhJ0NUb0ICw5pFfHxIWndriICku4Zmae8tXvEAYDCvPWCphTNr6t73RbMMGXwXRGYwSbIhSiaXhy
wcPjuIr4dNJcv1hXR+bvtzgcUMedND662y0BBwEh2sV+dx3nIV8D067BtDRe5lP2L4Th11tISBO8
YIp7bHZlJEOtFiUX/ZKdunSSUKPt3Yx0aM4DJvquaYoVFOPhfhGNs6lQMJMj8GM6JGjQRnrAW998
Cw9g/QxnlY3Bs+hEyH6Tc7F+fBzfS9/6jgEvj6+4xXczJUYzJXlNuD7JwgzE3vEW8+aaobFLnUvv
Npg9AC26sIt3nM/Lbs+nJuy3FKEs5o/42BJFA5LJI8xwR0Uf93Kx/fMsTjfQGvSu6VmKTbfzKmjf
3KUVcMsOl16UFCT4sIOwW3s6j0yogxFTXsVwMjXcKzL7AcIrMiYOG85YCkosImo0rLfn7snCBshG
zylK93hITrpAHapTqmKlZ+MW306JvJgL6nOvQwjCle5o0c7yUaq6A7wvT3gyJDhr3TCMGZqUoFFk
wbFlM/KOl+uK5aH3PpNSybc8VQJzWPkoH9aPxJPWMWcGsjPQorGvH2TLLR5DPgS1QeoJBagQySmp
Rfq8Z6zRwvKJExUa1kzWPtzsU3WoVLs0ysYC0kUJEEn1st7/KptIutG1dRYSUHrye1QiNJNeUPac
VMez0xobgW553IMM80Xdbf0BA0/8o+iAlckdl8zaV1evT6Ep6QGUd8h4K2Y9vrkewt+U4pqYcB97
XGvFjj+Wl8xL0CrmqRpn+ULDOYM2vXvhIKu5JG2U3CguPnf56jnTxhoFHdT9FJO7/aB0u72y7zxl
z0rQzqJ2djLOFH4eYliDyvfVT9YSxG6LlIYJjzO1P+wM+rP5dCzordry4xjCT9XxdQBBxWAMHvQt
dhR0Av23HdxjtzU8uUKFwepjWoyccJIxT7DGcfLYefyybxxqBblXQYXtvIRDgIPk6FDb5GneoGPu
yXXzHd3lgAS2jnLMODYoiHEJnx8xO4dxLzYJBtPiHatLvqgXYrgPi+Y2JzS0f/DZyF7qTeszcVKN
H1TyWXHsh57mCJEg6axXNmGO+oAqKAHBLXj2PpqlgPlCjJTTAAdHJM8YRSIOe7pMT37RTBACY9OL
Zw9eLYGRdsxLe9JPQfLJoSGdGbyCXwJEWtjcl2GN56DgE5MZpwKwnmMNy65BZqwDeF9vqh/NszgN
cFr87M1AmSihMn6sW+ziOTxauDTVz3NbbWuCphGjiKPX+PkTL4WjDb1VAsgWa5tqyp1WwnyKpBey
eJQGuNZTxf5Qf7qNArWfScjbiMtT4iGvOuEbWwO22Gz96oWI7f0Y2YQwUeUO6aSNO4RKvXv7GfiZ
8/Ju4qaruZ82IRx7auQ9AyOAzYk9WDrxkIkbw5cYWWM4o+vAYXospaCT3Y53C+JZMweUeaQVqZAG
uL3m3MkEt7dmdG1w1X4gRcOynR0CDTjyBc1/KR4thX4ZM9wpGlA3/73jxi5MLEc+TJ/5/KhFx8ew
wzAfc96E9/UlR81Bow6D0X5Lh8A8vebyqd2hmIyZbIM489kyH47yq/PKRfmtvBg/1sUo5RFaFWuC
9YUsvucCaUrBo6j3lAsoV9yYo+FZ81GhKpBG8c4KFf9xW+CfXvuwrCKNtN6xv+rF40Va7r/QCxIU
o97ZE6P2zG9ejlv0jmN0vwWdqfe83qMmk3BLZZvzmwsTzoyeWbA6nj5KBHyNU1bwa8JNt2JfO6sW
lWSXsadL3+Pe4HHDOEGp4THGOKet59jMt+ZfMcj6mU7O7FlELveRzJijvJQPT0wPGACmzuUyMMJt
ZjCArdh7V96dpiVFdUqyyNktJ/vKACiBfPkakId9ygKFw5Se5WjfJW9OA4YZwyJXXj3xMWQZMMt5
kpfxpU0CMdEurc0hr1iPLNsdxx/K53uRf7w+E7hIPTwnngK+zvTo8y/0LOW54o2UQroQXg9tilZI
7fwFgUgn1H/glnSISBkJjWfIboiSll9TLn7/3uPPtqAfscFcgc/JAyCkYri6ddlRpz04SUoSDrRu
BrxBqjlX5v5EMxOKtMuh+ERLaU04DlDYcsJ6bAFI0njejItu2N+Y9tpzj/fygW/JeC+nrY8YbwSy
iXlxbU03LUpd0LaEHOh09IMC6ALIABWFCdiTW+rZm+zrWfoIxpLtcZVO3WJ6wSgMdTCKBKQc9OYi
IYBHO9yJ8UE0pB4qloL5cISea7LOzQmeXhiG44e3k7zSHZHR6w5D2eAmAhQWrhwQIMBrMx2/dLak
+14f0IS++W7vLIH9Ouva/SRiCRz34luuALvVoLe2xnBGlxs9NqGWsaDJ4SO9zUFuCVqD5u1vLp9d
4ubhthGRwPCr8XPFymBVfWOX4o4xanGnrXtg7ijky5zpYVq4e1jD4df+uO1XtN/Y4j5ou0+Y4SQi
uMC0rIkML3vZrZxDzvWRSEXKZ/GTec9xiU5lxHf2L940mBrONy7i7LP9Rz18gLHLvXB/mIahqwej
OEDGP6MgCn2G75A4F3ZW75tTcXpZLz3V3T8CGoPed7Kk7s26HnEo7w8NEyMH29kEEYOdDiZ/7n6K
Va8r3Z0A/wjUW4+J7GJyJi5v2rDjid9xQ0hUES1HRmA5O2puIuh381DxBhex6Bo/iYz5IyA27ukz
OISlTLZDLiuhX+2kyXOcuhoT/09nqTqXJQe0A7OClY7dI/M51XjAEOAr8C53OBdP53uHRRwvwMP7
tsGk2dF4vK8jcFBCsU2EIP6Q76ZxFdNfZeMKwRBcmQhCsxvscURgIQeHtxMcyuhAVYuJxSfbE+M+
hC6O7ah+hv6Sk43RnZbLaN388gp2R0AEIPIDoYNtRkvZCXc7A7CQit4UigpHJWkLPAmNfx6fTtr3
6a/J8y1aQkpBLUThjM9YuiEv4Q48NGgfBM0RRB0a9Fwt2H02G40lxH8GepWgDDu6YUEvg0LxjBIj
2n4iGCZv2XXdy67x4VwsSy8cwbqPoW3yKOk5wa69eqeBMwrHGkc4VhioXdawjb31Z0H+uRzzGDzG
U0Li+pBZE/GpXgETQUPU8ijFN6yBNJD8LyLuJX0e9+5yQPq5u8EQ/lRG7OFBAsGdfiFb9xPsC8+S
sJQYqRJ3j7GmfFQ5U4GfayHN7Y5DC9dOfjd9bDBT9HUYN5UzP7RkXKiPtu/YsysvY/cvY+/djozo
9ZmXfic532Ju4f51/1Jo4bPgY7pa7mAFRe8LjwZ7YdHXNF0JLw36sQwD8f8o9bf2kJXEjPiW12R0
8p3OcaD2OFEUFeHktE7BkdWM2KQMd43IxnbmUKxlmzXvsrdEAdG3E4/4lF7jTL+/UUYwZM2DsRxe
xB3ifLfxlYCmiKuPpiz6G3Fu5l29ClLP0V1ikTPSzk/fXtMIiXflWQZkkn1I35QYkq3BlB8wQpCO
UBCwWYgpjFLEMBgDPlAkHxutbxHvLElPmHmkry44IghBwJ0gjHHrmeytY+Q/oupaOKM1KvywRtS2
ZhbEX3JE+SN7KDvry+jhG6PTOvxO3fCytFhelQODAlYXcN1gxDaNDH3YUwCaaI5gA7KHePv/R9KZ
LaeqbWH4iahSem7pBOw1xuaGilmGTgFB2qc/H/tUnbP23kmWGpjMOcY//oam4raeTliwKGiTcbDf
T8sIrYFzO/AYQReeDqHJeBD9LPF4N22VW0Funid0j+eL8oC9zSo2T9b/uH1hk3BtlmD2Ezekmmh+
ae+DqVStzZj19Ssw6MVmtEV5sGQuJ66Y2OqGr2EEiTKMgRimxf9kQj3A5ukov+sdLKmkAdvuH+ia
nki+M4srFj2tjM+9qw6MQD/ogytr/q29LbKasPtnIvsCly6Oz0V8qoSpYcG047d4OTV+7n/wWXl6
gWMsbHIT84nv6Mtp4EsEIvF4rEV2Urw1zgKS/Ux2W9gl7bLjQULZgBx5MEVSbQCM6NPZZwo361cV
eFkHyu+rdPxQ9wDk620FdMQBiWETLAi8Yox1M64jLPFe833ZnWEjdFzVYv9WTNgPU/FMpDmDNPA5
rDY/wfj77mxVhpxi107HDF1gEo9zMeWPsVbRkmFpbxzbYTODUYFZJBGs8wW87yxQ+5uMQeqw+YSB
8LZpplJSAjg64MroP9O+RuEqU8tyf9lhuNY7MXTa2nlDX/9r6gPCWVgxIYIYzW6NH2PY0NLpxY56
Vs2CatzI0frzCULsyUSQoEQ4J8Wj+KwGSpD3V/c5ZONWzIK5dtfne1R8ZXaD7KG+FkJ6G15/BABL
6PIABBKaaPXCEKzD/CVfvjGAkf4QQGQz//08zmbrz0QOoR2JpKCHMYPalXiAnvJyL2IpTfo825UW
FI8MTzr4lp2nYULZrQ1soNKt1O6ynpmYS87viNlJY6e4y8zw9l40oJf4KICfZsw0DGXLmEyDYKHY
rU6kfcg8BQ8gWuRsaSTXZ/j1kpj1yz+das2QOyJuA4vVgkaxv5jqG1SdZfDEsOrtdMR70Kg3mygO
SG9Oic5Udx9lS5itojKYP1YY4ZZe0vtzUp17K0m8FuAJF+KSJtgzGAFHKwFBk7YjCJeGTbpHvVdi
eo2RRmOXovWZraTUHVHplzZB07rohrhbda7ablvSTXBTJUAsstvQTcKVPC7ao/Y5Uz+XJQG8wWdm
R7QvlZMD6IDQSEs9DjQtUEWXN36qyA40Eqifm760CbDmDSR4wIJVHcMUBCBzyJee1+da273Kw6Bw
f3av3i/UM1dQ4hwHr3nuROTmEz48F65iZrfHkYTjz5LA44+6HTCKD93BWCm8Lm/3IbnOyQwHtDp5
r/TnL4HYDW+sQ0FYRv2au9AhKu7XvM0Td/UkkBV6IdIEHoa65jPPRWBihPqyx3ulMFN7H3ScXzIX
7BwPiMrJKObegUaEMJ+090QZz/qATyM/BCi+mT2TiQANyCubPiGAH+mK4yr+WF3ykLgHCvwLR25s
AWmkuhlKd/ZI64XcOUUScAczdjfujQoCk98TJ4Pc/9qo3D4JREIkMYj/K80yroLXcE2SyKSd+She
TXX0NpxqWwIppi6rumZkONKEunnlpNxABcB8NfQAY9+a6CStnUrO7CRGlvp4veHfrEcNPYmdAIFr
LCWTZJVQNpPB6g4lEz8Old56IiyAaPn29B9JN/nNBtXCmscP/4qIqC2LrpsrzXVNLwLTTfgWvZcy
AbESBpBbgBNS9W6xZIooOoZ7X5xD7XsRrVRoc+A3bvPalmRpIGMzebkv49LHzptDdpuSXN8Gcybt
ySSUxCgXwKim1bbgQjNVhyNeHHtqfaqnEQNXSr/wIFz12spwZoA0zSoBB0rdvFwMiV3t+cLEQyKW
lJnZCkJMK647mvh/ZO5N8XnEkV5nKs67sxV5Dd+FT7Sv2JqcJr1hvSAEjYCB9b+W9IDvdv+K7J8z
jiTbF8r3lzfwhnb1pf+xhu30+tnGv5Couhsjeb55kvBiwFr1UIkA00A27FfBZTQFzPtlsMNv+fdN
gs9XfhAJyURnycz/FmUuZx4nVd04El0FxfO6fEKucbSHMkUYtodqX+0FHtd9dauni2JCsWr3Lau5
hnW0wj05V20yDcFAUxAnzDEV8wV7jJABbqve7Qx4mNQN6oLDsXouo1/+q8CmDb96ks85aMwZtaRi
T8N8vznyd1PVrj8Wk/eCN9xD+1dxRwWubezwzl9rCW5Zxhps5QFU8M+A4oCZPBFT9W9bwh0w+8Eu
VG+AB9lY2JIW5J4prvSn/ZGVG13DxKyETSUFMQyM/9IuejbXpz1DISxxzFivlUL2AbHQeNaTS4Qi
iMsH5AnVVltkzBCgR8K1CEjm0FmYmLa9IXqRjoXV6GX41XFhJLeCoQ7KBsMc97ABGOYqLD+iEERf
Vf0U9IUXN8x5eiyVZZRvy+JbJ81FWeaVG8ECHLwaC/UbbOAjaYrueIh8FX1SDXBlZ/YEOYD2wfk4
qsD0+YVxE4z62idpUR3c9KcPjJO+jQ/QdMoNcT8gYICwey5G5D/Na49lHpEz028PqUGyap4MoHdX
we6ZkGDq7Lc1+77F/0C/851K7ALAQwcC8L5/Yyu1AKCSrWqVoVmbWXdMv1x+3eG3WIXbHmQQwopt
7InJ/Db+4KHP8BKouUdDQh1FGeEM4uTmX40TnSAbXUkDJg7q2P78UeSQejPjp8qvjNP8KKg2ycwv
/gfw0m0bupnUJJVwJsGuItijPM0/mycnGx2l5BH9radOPh5UxRJbJ+s8fFDIqjxBSqM2IfumnKKr
yTCK7AqMv57SVZTZooSBReKL6gHqc0UMCN4YdTM7ITuYyg/3Vj5uvjD2cCLFi3qpcIaDm/6BnjOx
t2YEJw8bCBC8rIgrEV1bb2ZEoyDcx52NIpAuz6NzWSn/3TosTFyIYxhOScvxHl4nh4reun4s9c7C
gczmw/CwHqPZfsk/zQLpnpcQolG46Ol1AASYk2cDRpbOpTOFzZNSNrVFKt2RzG9zwOyCzRKfkMJO
iSY4gDbKO7hRsuDnH0Zo1qCtPiQRyf6rdMVsIwwr6o3s1qNi1Z1pKkuwRLFoQRsVB04wowZxth6M
o4oV48G44OLgzChNf7VjSj8PRYDkM2mVjU6KCRpXiokYEROqGb9osj3tkovTWo3/gfMnhqXOfBk4
TQg0Mhyo0vBZxLFE816E1RCY9BECZbZjGbZ0DahRak/rlwDNqm6N6kH9i3T7LS7gi4wyJQ2rd8Es
XmXDRKvxw/hPwUrr6TUo5RBpDi5lmU6SUP6gyCvFb0nzk6cplmBDty0X2PsSjvqTMTneaPhzsMyH
PbkiE7ucsI8pLWTma+AfikUG5lZZnAyb9uMbYdnBwtsDGgK05B4u2tzRCHVr7DZzMsXXMkehSuup
dk32v5ebckLdmRAu5tqJChfNG7MjZJeA39/KKnm7EUYhUmUKtQeKjnTXCnkmKSDZ1Wp//FYTE6Zt
uNX2hLOSPYIT3k4dLW4QF5XkFi/aA4daa+WSkZ63zf40DNNk6m1/GD0D53MCH0+gEATQaPlD5csN
0aJEULXOD6Rqe4YotrWVp9vphHy7GiFV6VlAn6pcZuz+z/c6G25S+SVhs9WfnzoriUIBextJZnXb
wJ2f+JDAIB7cGj/7yhcimw6hElciKc58gD7fGnDYw4Aqv5xDfXZiYGhQfH7B1Cdr1eiWDT8qTMCp
8VvjPDC4+ocCB6QL/GW2zldAbRbY/06D9ly7jRCITzqfQJzwX1dZvEi+i/7lP0RrFfjw5z/Q39Ny
U0ARwQGDM87hoisISD9BlRxiTLHQNX70+0VWl3PdF2DbaQh21T8BQkhlPz9OKdpRYgG7R8ViGqIp
7hNYhgnNC+k4weI9VoPzBdiREyGaHvh8iZOTlR0T2t2TVkJACYGlnE8gkagoY6cZIQZuSRrlMheK
GzPQg7kRGFw+Oir1Ai+DqXFBmhN2uPSJT0+KljLztdHR2ZJHC4ZODPxISYEGja+8NwZepz9ibW6H
H57VFwVN3/lznVrIpGZrnk7T2uF3+hsBtbb2u3fm3A862qevYBJDCLzkFjOHJ0nDEophSCP6NBx5
u9RIDDVsIrnDxGLATIJ0UVp177i8Bj+hQvzE8BRP6/EL5klm2GNiz2uYoST+OQKkBGomBkZAMD1Z
12zV1iyyNA6TR02suzG1B3JkUSBSX1L1QyAZuEhPlTevFyEsdGBbxaYeFA28rWwq70q0cnw7qR2e
SyrgD0m+8GXzdQmpb1/qQTX/pdWixK333Sn+7Z47asu0ct7q0YhW1Luz6Q3i1bu1x9J/SuxyFj8h
jkEPkImOqHO5hzKUOvoe4N3QfaERmtkNH7By5qVfMErg8zx0IMdb+884R0te8c1519rcglZEWQ+d
2tQjNyd6BmtYIOPaznNX/ZkuZ0oXYcdQVSLI46YgW/ys+hM3Xkv7HvSqI/ElHntxJ9ULLmraOMrH
y+FOtwvmupHmInWAtXLNG0fv7f5L5JmvDwriJ1jYRODgXdkd+JlcskvV+dR0A3v5FdSRq3wglHAU
W7CV2xrAXam/DGRy16q2Z8maGTihlliW4zVODjVOq7saSmFJY/li3azGl6uMbmp4EoLTj/syLKjB
bbSpnite4FN/NaDalA7DsoS4WNvsz81PG+HJt00T5gQztuzZJpp7IlYFopm3MIHskUytt/V6BXh4
xouKuXDioJuQpeCDlUfiRNhjcjUIIoNqlkPRZ4Ko21uNaJw3K+nQwF2N7WZ0MtXtoV9+Kcsk+Jyp
EMJ4pzcOu3Zck4ZI3vhxPvic9bV20plio0yImTy/6TBNw9gRU/oharoyz4Xm9XgwJLCesZJvfvUP
C3QTZq4+NzvSLuarETo3RXO+QdRgYAuRbwQk8mQj4f3dmIuC7yn7N0XAk7AP7L3jc9MtdLQIaGKx
zcrWpbwuUKMAVmzeTGVy68XgQXPj4aBVVot3EGYWHQGoFsmW9XARwVsx60uZ4y9mjJLwr0WTq33B
dnrOTKn9HoFTC1fjr8fuoDlyceLrsRqE//gn6bzF3OX7RbpAIjJntykwkHco2RalD0PYeuF1wITb
TNaMIxEBURmSZ2WJx+4iAjfBcFnDoxzwYn1OIXTiPzH0GFSS8mvgvphsX633RIPU/SPxV5AXIXEd
OBwqixrfv+4fxYb8saeP9TpgZwPjvQsP/IYDLq+tn7Q+ZUySLmtMDwnxpKT92LAOh3rbhIcP9i2V
hfU/Y0fIMtldA2oWmDPDJrP0fyl9yAv/vHTHC897kvTWJDLrmiNgMFc6XX5ICHd9t2s+mEwsMepG
5VbBHZe8DwzqiTAacElEntDPru6Dz4hZl020tCIv2tJ5pxtRA6uxXnC202bXtZDjphcqqMckD37h
JkTdLDjxtl6zWJ4mLrP5kTxj3CqeRASStC3bByKzXIyGzUfuYq+wzM/IJCaHZny7ReJjl5CMrPxO
Sus36W5eja2MsK9tuBl7ddsGtTuQiPLCVZ7ZifmhFbzJK7Svbn+qHpDVcMLxKrSaAcrPqbw29hSw
Cj1x6isgZum5HH0EBs9wF+GDNl+FxVrFZrnfSLQqkjnHVTSEeUzguI/m6zNdqAVPT4HhQ70lmnuG
Zlk6viOvIDEAXjVoomJhRWlJaAp1aLdfNCTKYlxQX3cNCVcLlrSylvb6r7pV1s9luJpss2r3SchS
vSJz9MKjUF9GUtdwIEx82Ybpu8g4BierQeRl++b6vmjw06jOyXj55nOLX7I9/EYLWYGkbnYtbkET
E2w1sV4maxcntDVLPeqRo0BYv1AKeZA3IhQgaNkoLrnE3mebblkmPdYPTcNOtJbmCxHRzp/S2dD0
0O9QXXUvV4fuVePZRFNc9R6cnGdm1/ecPABYNlBzSxNyPknfsmoBxMWlPzxovRGkXNX35vlcse1h
oUJs2GsN8RHOYcufw0rL/bwMxjMiK0YdOHeCfCcBEeUhDJerek3RvoDI8lwAwtSmtOlh/JXEJzst
s+F0Md6fTLCceuZAYwO8MjhPOF6lc5u4+Pffwe5WymXPxjB3u/MfNME3yaOMQUWLZlto0LNZJQS4
5YwhxTTLAmDHEgKXRHmhCD5pKjCM87kbjibc2g+ek525V2mYZnCJfEivSbbtiIIy6Dsx0vnJ6mkH
xyBkAZUSQ44YJkBv+kC/Nnp1nJAkxnMo+RwMTJiAvf8+7niVBDNC1koEICMN6hQ4LzyWG8oRvXRV
GkJImS/mlUcoIJB4x7MumC49nS0Hk6kHL3DNCg8iJL9ETQvEGEvHMQQAENTZlRk8gfscmLlw/p8V
EC30r+/Y/IFpmXuZ6nXuJDNG/E6vE5sN0LnMhst6VVc53ZknwYWKprF/62bntrPmRKMySOdPZ5p1
Nz9wmpimabvhjO18ZP7rTFxwU9ks7hI0Ia48PM+1wvDVEbFZRBJzq4+fAyETDGTwBqVQD/8IYsRz
z9DM5MEmCamEHTIP7fBjC8NB3Rm5F+P3Od5F4lhz75UuDcnPCeRo12/S6LK9BJcsCtT856mseYEB
uTxuaqxZ9t5K/PnkfgFpbi3OlzqiYphPz3vf7Pj3WfEjiSdFJlh6Z+AwgCmN9PNqbBEOSENCdLrJ
ZZ+k5HZ2D/2adsVILRU/SfSVxMkIf7q2KmSF7vtXEH+UuWNo+777ltHu6Sup2Y3jQSFQEogSnhLG
hDmCIPah4bds3Qh0Fkt1eROylX5oihsAtqa9iu161q4NWJAdwhM/abYSe2IYPV4qI1zM5DLwvU1v
fL1gTb1AD1O8PJISQDC2UvxOlAXSFkDVS0jkYb2MGPQlbqHuwM9Hln0snVQ+ccRaGWuLL/Z89/HG
og3LfU5Y/KHQMafLRj4+sVvDxHAi3JqGQ7qkSTJWtWh1R74jWbiUB5FASGU92yHgY0dUNhrIAM/q
wTjEW84JDpWBG44XMAeEYNbgMch4AIfeHlCAvmqIBFh0V9CAtgjKgthd4pIQdox2gzNh5qjzJeYW
HpoWCclQ6ImK1cjIANmZgRcd/R+iPQ5D3l3Enh0mLJWEO1QWQ5ycCuJcEzhBGN1gg9I2Pov/mS4+
nFitw1M8ey9oT+eYo8smzhOpdZnb1VFZxdSV8GbRKg349WIZhjJIYncX3HoAA3WqqVuC59HvJOaN
k97kDbXOeuGxB39UhsvqwntgwIlpPs4fDG5vNSwOdvR/kCrG7ZsR9Q0dOG4is/N7y0hsisMBKLIq
aKeAwMZ9ljmdDk2PdB/Y18qWe9rLfvlmsqDY7+LQqLtX9luXxNmzJjra+6piY9R0+HLxoycAqfwZ
2O2L9TO8zqWfN6BlFQIVlgEM9Ex0kUS+u5nV0LNpUIo+WH81mxyMveHr64E3HiAv5VowQ1TZG7An
Psu2exTsP6P95InOWD6vZttW5zBt8LxmqMcoI4UMiUIuDoHK6SEB35rday0KB1XCOnc1r456assE
B3aPaliJKdsm4sQC6gLCy6va7T/Nhj+1D0U8z8SwSjAfV28ZVV3eM7Bj9b7WTGWSgaDmqkIReU1m
F1FBx4ZOPqcyHy+ZupM79jBWWbrj4Ykwb0m3kXwsq7OmrKvnfiafhxfqgGJVSijK23Wfbise9tfs
okaPMN0JzS5WtoyEqmaTDIseVZGjVEe5vX4Kr+Xcmt2j8A2mtou4jvVtFJatsORx4xWYZKkyt7T/
jnqaO7fFBw5Al8v1QW9UQGtyeIZ5KJXuEQMXFTVz1u/IeXW62UEnrvVV9z5pDAIUcqXkznw/uulW
vNZZtsz6fQNRLRXgQ2SomGzOhnHZiUuUYYKAaaL8M4ZXlSnqqLA5S6dZ+K0iFU2YibNxvDOryH5L
bl/LXvHsMRBih9Zo5aXT+3XP+TejII94/E1Q+Ub9vn1d2AwixTYkT1V2OibKw6qIHnGz+XAvW44d
R5aOEnzp6hZnX+xbIXYYAiJhW6RqRrKObpVtMuUKK5ppMJhgG9Q7nt7fMD8MiPP0kQIExghSe6X9
y6szt01D6C66LXPgZpv0XwTxgqn2T3usQA8g/M+4Ik3JI5z96oxUcnxUen4nUEMmeHIGOQC7RGHa
Cl8sru47LNxKdPgZZkSMxhQGFb2Vw5ti8KfduI5PtIBAVSh3MLSEJUQLwQjh1OBxqXMAr5HLsHIh
JcL6AIjPL63ODssbsvwX41m6K3fp/n6wmz55ZtsdcyaCvNYq8kWM0uLU5feHMC+bc7jGBa3SssBQ
7A3E/1fpTDLYiSWvZu8gXImRpBpEj6+CWU+sBzVxXZyG7fL1qMmTJJ+jO0geIQF02KdyKz9apoO5
qXAaYvUDRSG/FJRRBfsmj5CDrJojn9g0BgTfHZweQlGmVJrnCZlZjflh4p7Qm/sZviNv9w03vbBq
yNgkq7gQdRZTuiFOmoCr8pG0MUayFpY/e35qMgeZ6CyoXubwq/JFfIOPRY7wqnbVIyAcmUVTTAez
/5WsWU94D5NxjfuDpsVK1g0yzTcqGmU/2P2NiTWBhjP+lePji6gbi8kCdLA3IPrsOofB9E8BDCbI
it8H14FtdWtvFKIK4xVwZeJRJHdO1tt7jr898wkUCnaHYt6s9g0cjFNmb6aU6xz9B+DLEqU2Ds7f
MvbLPGgQ6D3mx0sgW8s4whX+g7ib/gPgjf/JL7v+wbrgr5IsG4wU02ZAcks1pbU8Fc43RFGozp8b
dJUnUP32J0NLD0xu4SkGTSW8YVfmQA14w4vD5gKb0ikKKDxDkDEfczO16ZXA2ckHJgN4UTmb1NG+
u+0MUx5cYuAFlReUTfrJUH18j9V1VrkapCtIcCfVUf7NXmh+QdjhqA0H/N22b2d26Duok9PHFBbx
QVlgWuIAdHNStuEywvTHN37SP57MN/InjdmHeBQxOeIAopHY0QMxAPj+kNmNAh6cCuDmLN5nMzOd
/IEKB3cym2gK3CIxcyLfqYCDMt/BEIPCJBF2BSHIIGSPhjS06tpSqQYfcu4TcZAZ7lv2EpyBMBon
54Q6erXS4Qiyg/XmIFglYaVoyVi8oGQPG7xYiBDk2lrMweVryrmbHYaPKcnnkM+WEvBbO+5kvD6/
g9k/4gtCWUg59jdzsfiRuPBdnkuQHIIxFUZwgUFxeqcJQFZkUGGkLvuyWi0M0eXlRzYtqpveGks3
Ha490WMgblhdkfuFVKj0cNciSq0pbXm03zrIILw5ZvibymaKTOqHxuEDX5/5dSARJbzHuDsQfsl9
VMxi9GBlEIgx2yNgF291TYwK4xG7Yv+AeSjbMidQ0f1huqvyKIdfzFkzMDYu/gdYFFbFqsEAEn+d
HkzZp5DTeiaFIspZKgsGrr03yuastOsUp50eVi9g/FLVzGdBAcMGRwVkC/A5T/OOzBDMKDUTw6xg
vsQ43+2sSfWwxWroThtRkVF+q6Z0RTyLQCzZkQSTBZxxMw+VS9OxKr/ar/C72I/LR0wo8QIbMkgh
PhM7SA8e1ioF0dxhUB86UppvDJRviTPJjOBy0iCi8iVuKcOujHJjoyGQgzagOhWCt7mnJACsDDg/
WPnUd2NySGCjYoi/x+nxC7JlfOOSfG7RbxH6n9sICxJ83Mf0sD2oPu0wJvxpfeTIokRv6yXFP/UD
8FDJrl4v5XQhU4RQPaKG5c9kwjCiFAhIMxix8ubDYpwo59FDOETs9/DL4qmWmc5a0flkgL2Q/pt9
vn3dCiLFhk2T2/r37Pu1Ef9SH2cJLufcILJFWz07LFlhEfufXU5IcfYo7w10NqI1jcPwDwiH5lb/
4p8z2QaKiVSiIJUZWggzIStx/+GJ4L23imBJHP6mcNB34UphmrOZyj32l0dCriJ/gYD62UM8lQzV
arPAx1xjEEzxLGzeDxErJN0sGeuL3EZX9qX17KivPh54jsHkH+4a/HXZhOXyfrShzRsxUwfyzbz0
Kv8VeCEn+KMax48rXevz/N9zkUwcN7Q4m8jy2kuy6Spud73Xzs1pctCMmH5jyY6sSHMinDTwotBM
+Uv8ovyX//HRDfqFRYt6MZh0zNse5iw4twg+7oy9xdID1OlPqk5fZPcb3RtQdi05fTb6pd90Puzu
2i6+5m+r/uq247q8zfFym91zQrYxMceBmEcVQjIU+YJx5hHXH55XofPwFetBAYSvFkkute5/iztK
3TazJ8c4HnNYC8zz52uODsqh8pDFC41s7Mrs/56Zp15UCeTAqjSzuiuolw70Ltn6/RA2gEL5HZk/
hhBcVJDVO2Uv8XBYyMAtrqwZ4WIVEmuH5qJuVuAvxiUyrPJFbzZNBTuGLABzU5HbnBRCoyDonuay
Dy2JDoxipXl0JwPL1UkhxvjgbYHDk3PBcb2WT8byvQFsMy7Tix1AdBc6JMnebNb1DdqTNSXAG9eI
9YSQHrwKvAW3Dbg0AtWkVRRTeUPBxLRt86ZRm7s95wqSdFPbcBuRao6ayYdKThM2SI2UAoaDIjr6
Nd7miRsFwhRzhaGCOeLlIFg8OPzZneSHtGJiSnQBGgsGMfkXpyrzpunzJ+woeDLfVTDRLSVXCYmK
5429blIsmxRG3YMaqeZ80p1u3eMbLoL/uIwe1B8K5Gaf/kJrQiM1h17O1D92StnSslPNrBg1pgJq
vlAh4QKWo2khwjfEA2KR7ib3fS6zsFEQA9ABTvAdnwSAheiOs4oWiLPOLbHXAlcF3ez2MdVgM1GN
8HoROM84QZgrJwxCmJPD8uILMNS69RNa9Ko+hBQA+VVEQNda6XV4Mmh1qNuLQ63b5T9GB8yV+K6E
oUtpQs6iaqNd+gLVfx8QEgooMYlmcgrO2X5PTdc8YJ1p9+JmsLjO8EfA1j5HKvBsUzGQARiaPHwE
eEAlkQX9lzGxnOamhEPmiG8FDlfxevaXEC0I3XMH9/obgaidBFheYa3bOe0XwREE0QzOCD1cBhfF
zJD00XE32+MjRapbDUSnMgxVtu0vskPVhCHeX7AiXYc/FIBMiTOAblLJCAjhyXnbZeXNf5VL9YVD
K7HI8i36gxLJqiCysMdjVDji7Ejg1hoHpCM4E6Wd9JezdaGvhaEC5Zlia6plaKXdxsG8iZBR6cC+
DJLpGI68KxZQZL6h6sJW6kkoV1cywCnzpS/CxX0wUdgqwXyR3oHtXfYnfA+lxbBjazIxsnDwdsVo
T9gz7k2+MLFAZE26S4It8sxiJKHnrrKJ1rq6mjTVaH3O6WdSO1VMD3gO9vXtuY1tvkYEAscAC8oV
rwbAdrfJgMe4uO2ZXoAdgMdlgkdO9BDRyXBaouqb2+zU0uxLZ+jLzsznk3K5+U2wU/amMe1zmx4N
SzvBpkGo7wsHEPZkDZz8WX7u2gEHqdjMFrOONZwFzM5ssOYlLAbOA04JSLGospLg3pI980QQIONV
E9riP/WqHRhROShwAzwfTPGKtVVqDRgZfWzxGq4GATQ+Wodec5kH6aHx5w45fhCz23NxQhUzgfts
ADv9n+gn0P/M3hMO0wBgl3vRAjnjol5HDnuHdPgseaQyQDdqOLQChYP+j/RGPIzR4WEajYG65r3X
vdfhRjANWqSDtM6XM8lMCxtpmKVu5zgiwoHGZpBgU3O4KPDFWT8+yCa5v9St4ZEMSOIMbTxwvgme
ObMDkMSsBNzY9WDj7OhuihUjLRNLLpoid/PL095aYyDs36vEh1zszD0GFIwiMFbGrO2J2wSYul2s
2PI1KmfF0Ta5F65yYDwIQc8NqAPVRsKK4q1+JQYSdFXKPv17XyBMTW4ovF2CiIBSmOIStyKvPr+X
bz4zyheG5w4v5yp79fflA52vAMLGgG6SIKl28oZFbgOkXHuASjief2cuqMEyFqAZmpgHuHjYgJSP
R+XrfYaHOzVnlVmvsHHgiD+wE7jdLy4q0oKuep1Qp8cOWRFmwaTfHC0hGNwWYU1pdWZGFstEUB9+
px/G9vMQO6vS01e1DZhIryIyZqH/WlGM+M/vDCeEwhyntSXilDIucDawDrUd7cofKoiDYF9fl4Rs
3f67/2byCj4cI2Xj5PXnAaaJ5pOEMjIc71id0tZVzuCSFO4UvhbQ/hCXCC/f1c3/s8ImSjxJu/7r
C7tR5BMO4MBibs0fNKYoIdeMCI7x9/NnDOJztFYOpUePw/DFeGQuTiW8G3qiLY82GztN6hRpMife
I0dPwHWxQi+96wnbgxTAIu/siQAHt784dqiqKB7ugPLg3HGwQtPNYt4w4mMGw/WQkSvhA7lSaGRx
dYV6IiyyI0HBFnmoDrUx0a05rpKvXUrj9Qnmh6ltjTBcBLpkWRsHuDmw16YncCSMOLFkW/SpHWiF
4aRVB9W18HcQbs9NwxmC2+bTqi5Ivfk9iAA5GIve+uUhxmQ2Qf7A1IlOwUNpaiPl3dKgCT7+fizx
9B5DlrYG9yWaLcpvM95r/EbOdbZV+RvSIkLwuC03RgAzbA/B79s4cX+7XemUkJIIE06Xr+3PtbmE
rWWcXqt4k6C43ia7dMM6h5MTbl8wQHYvv7VkH1Wpldu9+WuscYGwdtF6fpgTl6YsMl9bz/5hLmSK
pFXHAdZtwfgNbLxgD9p8oIldWLzzQPoTJi9XPFm/hb0STEmu6i/08F24nDv6BQe4F2QM3NK73bQj
76RpWAAy690pIzajLdyJt0T4jstFENr4fwA2r2E9Ui9jZbJ8rSo21q/PRkXTz2hvgw/ngmmyP1uR
1M6G8XFaiz30zNCRmYsf//RY52KdTL9q6wdC7iAxwcCNzfc1XsqrDKvCFfy9Dplrb2OEN2Pv+bnC
3lMYnjMRkB35SGMvcYigKH1az7O4zZfSRtrAhdjDXwzCVegJtzYIPdlXnMSftpv4j5/ZM1+Pz+VS
9XOPffWkWXCs9rGXegwszgYTn3H3YVyED+tkuyzCjFpV3yybajBL53kO/328551irvQYunNQo2tf
oCXYEXBnhb/yJfrqdv9t3/IuWoVf7P/xOZ4Wp0y+ClUts0NqMP5zJ/tfNT12DAIq+8Nu2F0D/RDZ
mzbQecZgSv3H16yc2Q5ymnsGoHUQLznqqlx+lqHLlByYA+zeizdsl+bgIYp053yM2odu69JWW9BN
vSzo+T3LJd8JspW+vRrLyOEtEQKCSdR2YLDNH9ndbNgfDnKcwibdeBoKVpwRIE3csdCEyYU57uJp
/UhB+T1a88N09O9aj9962vLYSJgeBpindC7ROYvJjgTxIVxxAK5y4fFIs2/AAIUqlfyrVyzOGHnk
+kPzYs9+DUpOt//75A9NQU27ywaXokFK6Kdw7TqE/ygTtMN7UW0F3EI5NGML8NShI52u/Ij8S2TU
B7nEme8iohMBu5jjK4enSUv/36aMUg53iKd1Ohs/bJL/UsQuoDvoxBjPWOfKorU0sRl7mvgjFu30
UWWEprVfQs/lNMM5wIR0iRPvrMZmdKFR9lONvRyG4JLgbLQ/CHNYYM3FBSTsbnTxWunJU8fN9mXD
hsWsq6swQFjivZhPPlWAVghb8qUCpgPhNGKCIyR+Izsj+VHSSgDjxOy3BG40eyYYc1N/e7MI5v7i
k2+es2tfopN3W/SS7Aith78bmn05qM2akK3+X+I8MC9m5zMsyh+69OREPu2pvfPG43lqRSNofSyh
a7HGTOU+pckAHlMMzTorWu/Ih/gfSWe2pCi2heEnMkJRBG+ZZ1Ccbww1VVCQyfnp+9vVcSr69FCV
acIe1vrXP6RcDdwIKGHhOhJqxpCDggVS0PQypYUau5hham83UMnnY4Riqka+qJ1+itL/N4MzaWP3
CQKDkRmlVV+7bG9bpNpL2DC9+BM0XsVckm+JWZ41oE15ORKbQHAVdpqN+m6FpyaZV0XckN6SkefV
07B+cMcjhriMRd1mtaSgd1Sb8BK+CGReMFmFG3CofwRjUf+5TUg6I3x7fB1tlh4RiDdk8Yr/PT2j
7x5f0fTn9lZCs6oiFceGzRGR5Ag0XdTPGogjW4UJWzAmcpk1z4ELQ5Ndh3RCvy3yRU8v4o+K20dh
0cY8OGx+TtjHEkGxrpwzFsvIvNnXlN5LWgwsooyMfHp6mLc5xfZEz/Zg5v6O84JeHkwaH8tTaQNA
QIKgZoPBZnbYIAMxMcgZuYqpMhUBmm55WwDbhy+otke/j1K+97TwAdRhBZE9C5PWEcWYsC4sYgQG
DmmOPA8hRdXLt9nThZaxmiIzCEYG9JbxfP4whKDx4fMONkp0IzuCG6cK+mvI3Wyc9opw3PvpjTEy
oFtxF1Y/ai72BLUbNaaYYHbc/4vWw389YoyoXadsrQTPWf0dwPwSxtvRcAlld3/BWY2+lYJqMH1j
xrTuGzjd4/oF2DtTNY28d5zTuDj4qg708eVABw/HK+4Hcu3kLvNN9/gE8MXETs+WfYjUQcEc1+Ci
tAarXQKqZhXxjty5TN/ZaLtpfh5+3EFxzVkgeI4PdW4g4pcqsPna++h9DgFiSehzsPcLayr6DUwR
lhIULcV8OHl4x77NRx0gZmo8ZwEuAxRzcApXd/IzRIGJUEDvTS/uNbolPy+BWxZ0et9kMbNxxvRG
I7DoiQd3jNqkp9+md+O9HBrQ282ES5tLkzk5n+UmrMH1Dd94oFOQ5FTHDGv90fyBolEMhimoCxqb
h69Sar/MiZ3tlfAJrRYqCS8OUp4tIIMooV7oRbhhUU10RqmXVDV3HszFfnlAshzUl3SPUJa5gAvm
bN/1TWc8N3doV4nqEg2KE411paLErUTYr/BDX+y3VbkoDowTmZX2HUIRjBtFYwaKO7rNazEUe39W
zV/KEJXSmjrZW3x0JGXcQuP5DqzqElbrlvaHyb2ObILUnczNU3K20ATfMTaD8qP1CRzPFj0+JO85
mnCBK4uX14pDYjMMla0yvZNFX7qYl4C5wHOEokRQrodG0Sl07rEC421yAzjnMWklCUBUIRNTkKke
/vNqfJNxsNpRyZcxUmV7pXKHXlLcJ3mp1OzaH+MKiPsbNWwJPMffU6NuJs5dcXnnxxor+LEmRjnz
1d0Zz2UKTm64kHy3bBqw71mOFIbpkUqV9PbM6/2B2o/NlHmjDyXXeru/bYvFz8gnTtit0i+W4vAD
NLzmyc88o+f9athGoLYlobgDtj4g/xdlJloK4nEuTNKEFuRheuMZ5e/irqMW3RYMRghpXlBIWEC3
qtNiGCCejiMW1d0e4y1BULLDf5p3G9oaZkGUXf4Qdg5GTi71bcOZL6qJFQd/2K1yI7ivOOgdLlUf
1Jj0kCKkzoJERtUp+dl2Z1KKMbuCXGY8LYo0thZtBP+jWsekwunDNQISSgBwkDPT3lG0Q202bosE
2gNE3n8frGT2sME+p2JWBBfCnxgpeIIPEGDltg2SYFGCy/jMX+KcZgYyEPtAMf/tUb3nYkNZqjhB
KAYZp9hNMKjETR4dhTa0+qbCwiL2PvnBCCIeohhh8/DjLSMxlzh1qc8w8iHLIDMV97eB20PUKFJS
ApNuS7LXFYAgQqh3EfHN6S6ShDsHDoQsLXk++Wv4yXH2Gbq9vzdRcR3riaADwIKEYcYT5CAGdcWa
ZHGLH8x8cLF/AnKtJL9zQVgX7SLbikCTIac+n203k5M+Xxhbi9MYv2Ea2RmUCswlSJyDi0STRgye
87IlUBfJEnVPRdgj/ClBHBLRjSwY9rVxDWV2lwqHFcMVjcYLERHZAJcn4zglaU9Q0Se4UoK7nJ5j
u130D+IB85sOijCtpNmyYTAyfNzTeJrUA4YwN7qSznE78qjrLbEQ5sQb2otLPNn0nd8Clt/ynTI3
RNh1WzdQAPVR51zv5tCmSc72ndtGz+B3rlUdF244d3JYOwxXHNZBxvDhTieaXI1S0TGFti5a8A12
/Hx/SBIot4ijJtJpQm/zFqHVf1dG8VuEXM0fHLp3+jlV6TOtWfroIyqHYPqN8D/qOZjvBO89uiK+
A0wuVryKMagh/9GGMgsFpyMcDzxMTCv7qItwaDszczNkEdUoHN9G9sDqrfvE876X/mP2wSLsCUlF
COAZTJGMDEZH4kcR4m7g3Bmo6/WWh5DzRoBKP8YdygVcPxBagrEpRXQWIcc0MDtoe2l5bXhfqD3/
koqxcW71Owo7xDz6nfE7sOhWTFlhewdPt5qjOgs4eYwB7mgmYlUO0OGJIQ5Mx0tAj5KHUNT5OXNL
3tShZNQRESQ4tkUXvP4D8AO2jQLjlos0KogppFbnDOH+NZnRCs8oPAGmI6dJmnkRjTFNDJCSN3Pa
UWavlLEtKgIcwPAPxyxCaJmkvws44yPFhwb8BWHjjFrIEpjjx4RXr/U8jBpeFt8Pb0JvMzbElhXm
lSxPEIGnC/sXSObO5nvPH0ylX5ramd+nDijSL3S4JfRbfbe3gNIEY4PCgB4DZdvX8uqxvqDio6OC
xFeFE64mcU3h3e3UzmSBGO5hkpBCk04PMNRz5teIHz5MDtfNAQ3sVpi3oe5e4kHmkDFFsiWo1j3E
DdcumO5DYsHJYsKsd7J885o5gCEAmtD/vD6aI26FHpGNJEraBE9vVRwqeoS33B3AcRuvRkR0FAds
mx5b2VR93OXI2ZxXf+O1MqVxd4m5Bvdjv3JbY4LFDdkAo064pNDl8YHxLnG4JvbA91wiEwqXSwDv
NKZyqo4v7nKKP50Wacp9QmAubc89zDjZ6HlGQ32Ex97xB+i2FQzdaf/YBRMkVDZ1DszXn9e32gjA
A46TjSqJOk5c6cMZoDh8wjftIJzhAKEsxFkzpwtbgZEAT8lYNfGROdVgX/z8lyPCuv8Bv6w5vIUs
xRiTfNouGgubgvljKTOMIkeC+tnE3pYBz63RqhPCZ+pRHL8NPKatXXy6aBipWD/uEOmPvvQCXsJk
mduJcZlGM6z/bOz8FYrwJ0kpwiWGo+i+oPVkoREYH8Kj9XNAQNKN9EnSYoNBMKROniq1BJ00ABVa
ECr415JZjt4CRpCGob/TzKlcJEp8xqf1OHfBqdKvR+aszoTS/3Omvw1y+0j6AIXNxY12OtAg1Bpt
gNyXbyVvaHXJYeX7cR1SqdBHU5VW7i2BjLKmGwpbxThOzI4R6LKhpH5giOjuHE4X6zPnWGJk4t9C
AOcL7VJjqy5EVeR5jf1dIEgIC7oukXuzYkyEWRWv906gkQjQ2q1HAbS5DZaBuqzqxV7xeh5hP0k9
RSnBbnx4z4mIsqN7yZwugcMSNGtAGCp3XxC/WSS8U4QRPnoUFrxYQOCT4Efw9Z09PtZGNx9jEEzL
GkFmnX458UcB7Excq4GMxjFN3xxU60yTChgyDCFUo44Lsr20Frk8eFTcvf2qZf/By/BVn5kONrmI
wKjm9B7fDBdUXSKfVbwd0Cm7ocLqnBxbR4pRgNJuXnBWjSzUzv4Ch1IEnawGPPuFjSZArYnVDK0H
00zexY50JUHNgACLjRHAxi/h+QBQFJQ/gSDs3Kd9rD/EShaM8r5Vzjmf8TdfQuoLIHAAQN6MXyjS
gC5G968smlEnqICFdCDMlLlZlQ18GuGGSbo3WStnOXiH5A/Esi+RtYkNDLGQChnwAi/5Jeu7wQRv
hnjbUG2ovu06ZALEWYuNL6blhkK2GTk2CWlqhww9NFkzgipA+jGXE5mNEbWGMK558HxswE7evmII
kKMmBelO8K+cwJklt6jmK15Stku3+pIE/KKaYIBjRqzb+X3VGcFQxz7bqOnj8Ang6PriJYydB6Cm
eHYKpcx3Nkye+CkpLqk/nsRET2dPp0OgHpZ25Q72qNW75Iaat2N2foL9PS/COqysHbsVle2GHAJD
AqDeLM4tSZNsja8ji54C6I3G/l/DYY0peUVIHKdEqGK6FSsgIAI0EslCQImyh8bTECEnkNl+Rof5
AC0NRrklZZjxQzfUagM+Gq/zYzzxB6euxY5liDWx3sd0bgl8A7n+0sRjdNg/3MgcoMRSmQl1PG7v
g6Tlz2HrzLlYeCqoDEWjBAsGc1Rqokn0hZQr18tatt4VfIZ1QyZZ37+G2AStkexBPh0mHbDZbJLA
lsSO9EXw7zuenJByzPEqM79cbKxa1ILatomYPeOjiZVra5xbLGYqTC+4Z5G6T2Fq4qpi3K1HAtO0
s6sQfJU3h7Me+lNL/6b9gCwl7LmwPVr0lujM6fkg0VO6QQYBmJ2+fC5bGImt/pneOQF5BTitk1Wn
Te5Gw+yTE0YOrpnVf5rASaOnmbHEenZbeWXOimZ2gzdFmA202/S3YgJbndTkTefmv09fEAJPRTGx
s94cbUJ4qd9XxPWIW5bp1s1+OKCZ5AW5wI0uQ4EShQr4OSPhAZw+NAk0ycUS+JUldoXxhtsPvkT2
AqsTDp9/eJui16udBT4769zhHkKx8RJdbq5lswc3YakPtId7pZQEgQk+fAFkqh8O4AcZz0ZHc3DB
ruo5Lb3MUo0+BkfJgHafER8Ugop72/yxXOzaB7ENYZQ91/clnTb3smyMt6p+ruacfBwW/e1OTxW7
WF4ZprpDCtv3MQ8G2K2OrdeU4GRrgxOg1gn7ZW7OPg11FqGQtj824quFGH/wHen7QFAlYVq1Qokd
UKBCNEpVC2H8d0eV86/1ArJH2HeCFKFSro3i7ogrtv9x7qn4IQCalwwZqaFoezBVgvJm993Wz3Gp
xBDSSXirVAMgqfZt8Vu92Rox8NzAHG3AuTzclag9QCfv5xLkG+Yp1GGD/rw6IkbjtRSpz4qHENGE
QDcPSsABk5Qbk0whHPp4wOon/COdNrknoEKxooUk6WiACbLu3VyorjboEh12ClNylwwemsjgAkVc
MXV9mwT6LOH3UaoVS2qPBC8ap6QUVLXZKxEXnLh9RjFtrE1RKbA62MXLwjods+i6b83qiIIIQR9w
0wrfMm/n4oapdIwRJ60O8Miv1pfcB7O+sQQQD+4G1QfGmlgNSJKg6PxW/Ctp0zot2Eirk2uoMxTi
R3ytWr9GQ1WkXLsGehA6UQaxiypG+8paUcVkK3Mko0n7xgYtwktbkWlBVtqHqq42ATkz6x5/AITw
ApGAsNSAaeMuGTOrgcwM/F5zaffjFqgTStrxJDDAcXzCzHJ7tU7iNm/JsxMQex4S12CgfQzES0Ay
w2IoiXnSxiuOIX7D129B0oC/pgRuOZeRdmKVnZArH2w+qyNDNaGwgj7qVyDUH4BZygv+CwUPcL/C
9hwS3i7GrDwag0GUaV4C8fG7UxYnEbmXBMoRexyA6gAGfvQ59ooQoGg5GRapcUffN2Q6Vmz72mYY
MUWDkUdVNJxRA7S+IkYegFelLWo4pCHBDkiAGQ13bDpxl2/zMVe0JUcYtvZE1uKRxg3WgOc9fAra
Npxw9wz1hPf5Yg2WlnQYHS7W01moGljox0kQDfNEmPgS7khgJ7NqboLXorVvLFYN3BtFMAcKnPGe
vsf/REN900uyE0xgGyw7WnS8vlJv7IcWiMsFVyoRt1DFaqTOGJimZEbixs3X8IaAjHDaIhQOAJ5M
KXpTxm/CFldvS4Nfj3NvWzOhHhj9mOxiO8fEjRqOqlG2xYhDaPc/niz861ucVa2xi2OzAQyPP4I1
4CYW0XUqqYGEFxjosqFhqMBrkk7GncookuhkgjSfMe3s+oYYn/pftuoGyoongUrL1nii3SRkencu
yrdBI9bv1k0DfaJI84ud8Q4/Pn5du7dfU2YqhxGrv15K2PmtFZowLhwf2RUXLbkVFYjHH97XeAiZ
uIdKtMTNgX6/J2Rcb2cU9WcYeQ0TpBYEL9Y6HmCSyRDSUUD6rxTkrP9qMXAezI2EmSy3JBP3kmBH
hr6rNwaXOsQfWBMXE9bEzt397djx7JefkKCqAfeSgnb9XJLFslUb9k5Fz//x1b/XYbCiqzFP+yFF
dFJYhcUhAxdCh1HFzEE1inS3EbW5mig4WIQIh2p7Q2PggcZb0EVoUtxhjBswjz6G0R+LkT1P0/+/
SORJOymoQmgSKGpsHlrCaRDzlsRkHvxnRpySgSWXmYjMyA+z9MUbKJLHsn7J2jXTB6ULtalEhHbx
BS/2577S6/q7gFLOzcRpN/STI2Mc7SioBwGQaywfvgRiP20AU6FyEifu1cfgyZXAmIH5NahnHJiD
2QWzhTIQLfIOg0M8K3T8hajA+Y3R1SIdBUUrbTV+V9GedGcDKheFAsUqoBpwuQm7wSVkj34WoqYz
4lgRDp5MMykiN6IdH1IwXw5MEkXPxM/PPBbTDfSUXOkIcVCfmPg12blTTS9e1Fgvzkz45h67TZld
jQNlErzTvimaxuBrHKF5ROViyI9+QoenszuvDBeoubTNNeXhR4KuvemD6gi9EeUE8xCuF9zzJbcM
8JbhXB0wrpc4nqATpEsfvjk4YV8/P6aZp7hShIMst4zuvS3F3Fz5sBmIPCwoh1lPlPDSaX2JGdCU
VcZfk5/JVGXkrjI/YXRj0qxxlg1DxK4MTcfavs8NXGirZiEl5NNox5+JTyLK0jMGozzNj55Qjzlg
u/TsbM2nI29wMWFR/WYcCrBtXMLKKMYXG5m25h65BzxQGPkcXiUNLBps+8jv4xxlJk2xXJDwqngT
+yguCPghua4sAXSob2eLZ0A4FIaWuOaRIpvNnqJV447/wKyGQ8aQs02aWanDYsJGCfkFBJMZgwD9
MhcDlg32HIJVYkAqwF71dsBoz+R5JnIUUAs4ODijIyhdgWtXMRYvHEElRptP7AjB5VNx4z0JHwHw
HVtzSLH2CgxZE4Ppj0GTrtcU7VASxDCNE/RH4u3EuFiZ+SDahg6kpOzn8uHBwP7fB+BEGmKMCcBd
7bcm6T/XWcWMaMdMIngYKczBzW+26XldvKGUYwnm8RDp+aFeML+l/ucZIJPMYyEp6Jy+TY/AXOBj
DSwCmYGUGaXW2nmgQyLkow3sqLZhEhSs6B2hpVgeecz3tN/mj5geE8ocAdiNeWEcjcsfEjsyxWiG
BVuCcEeLSL7kuYIzDX/z/E9woTBtovTXIm6woc18HjQSiYfZYTyLRd5SiuGSyM5zsTOSSNBDGzYy
fKAvSfEoKVxUn4JdocZ9q+dhe2Kie3WwUDagIno0LV+Qyg0Iqn8kIzNacS1gXgGwLi43fN3oSGFK
6B+aCAyUZ+DNPmmozNVbNuSh5+K/liqnT4RT5FPD+us9l7g1ZxJRVnxje+BlSzX+2ZJ7hGwFknBZ
2OpKLw6tfxR3JPWoKTk10yz9OJmJE4gEW5VVD4P1zW1Eu0IsVDAOxFmpLGn4HFLNGEmQVE5P3PN2
a7hM5rEwx/6bCU8+p8CU1gBPigdmd3OFG5Yhg8GpxsNjvjdKHw4En45dO3KRflORogEy+n+f6W9a
LLEu6J34r8QvjrARHWiYD2X43ou5o3g0d5h0AtsfiRn48Ua1RXFG68/URryngQf8Nb3pm4p8Wbp5
48ZR58iuyIsFDgPjHvJhOqTe/7AseFf+GDQL4j9EKcQfXBettqBvAYaCMKEssN0xxkiFFRhNujKV
IaqNk8F2sqhND+4zlGt9ZP8NKV/udL070wPR3VxXHW0xqhd6m+/hgRzAqJKnW+8/Z5QRGBogGD13
a2XLw8H+AeAsD0RR3zvV3CvA2ozS1tcVdkkd7gZ7blUtn2ElHF1XcAM4RMG7wXmCPmcl4EcA+M38
Vh+GkxCbTq+xChvcP209fLhEowdV0bwzEwTj5ScAc4ugitrDaIW9nAhb7BxvNZpzzHAaNBbZW4B8
1MxgaO3+GQDM3CMxbBOMiZ4hqH/0DBRDFFkUxFYRNdAS1BG0EIpX7c7IHdcDC1SYIAoemyMx3QTm
UnnQL6zBBHJULzn1eLFDa3Q+HGm/BDuLOuDj1RRdoEl4FusqR2NOsSRYXGMKGoBtOVIifLGPCKiB
pWRAAfvFnH4xdmVGQozvdhspIX7ClQJBTIPqBCp493CH+OGkJbh5okbsbYTY6e0yBztLIrmMHn6G
vJRoTQ2wh9nLFKoKR1kVXwAu+wyLxzp/BHqWQEcyDHwz7bftGeVcZj8qxhLrmmXudJy8noRLb0MY
88tGVbxi3kUyd7X6kuuk/wA2UXPrvYDHztO7geIRXhoXem1kOEgrnMFvp7blzSW9Yd/BcBtIDOIg
9jnceZMNKd8HyYDNdX5Fu8PHBB80XtvCIZ49+cCAY8dx9VQ51p+03FB0gHHnlBJYEOGzphc2qiiK
GQzvqHKeoN4350VMypUuvLWnyFO8X4Bdg65srrP7TLUkOK9Qsa52beB9eV6Cg3QizvdNtZi8HpjX
MHoDAxO/fc95Jmur0ealR8BrQDygkv8Ks7Oa8sy5QmuOG24Y0qGd25KfDuDns2/ZJDu9Pl3DhjAK
dFZ2BYwHlR6RD37HVgYdCo9+5oajp9UdaDp8lbTH5HJAykmrkhQHOFKkxsXdqlrVeFjzOG0+pgCg
rlPAM2rb0Yrjkjz4oNrUEdX/GB7hGhLMQgnL9Q3K1I3rEBML6wvtGZcLZiM7v9moFs5l3FfPmKTG
Bz8RjTvjRUz07s77DbPjzXhgzelhZdNdVB0aU+XvYUq9dQZ1Azj9m94f5H+GnYBaXz7x6rsZu3kI
pVdQIyi4FmI3kaC8GUxR+pncpZvqoGAjX7hZgsuqtX4yfrx6ImxbCsvDxJmgyrCKBNP5AJYUpuP+
k+sD1a3xwMorhXW5qsxiTaHOw+OkPrPLkfEgLAy+M9iSh13UQueZjaZjJlgTa/v2RrPe3yDJD0NY
2LTF4Ai0yQxHw7HZr/UKtsTpWfI9wLhWsosMO23OSnxfD+MRJH7upT38zPlvo9QiAI9gMps8DBYN
sJD+WHCDz5hI2QyqcMoAySUe0a9YQoKprU/+xMf/+6XCph69OIc/LZvxsEnz68M5oyc6YPMdFuaF
CbQzogb7MDBQoeEOkvPT7Vsi+JdrxC7nYopHTA85SdJs3KJhIuVHRxVRi6SE6Knq7/ME/lh6I7Ug
HPwxPIGOMwWyM7E9AGfrbOhS8STO7PVo8TSlKYPjpHLGYXNgmiOcA6EAslcpjJgmMM7NrQ+UVK9w
Cg4kXhO1CyOraVUbpUGjxBqk2Wf7IuWwPu57Sww3Bwo/qceCAgziwGR4seLP84+t9eRrZDZVuu6A
YRn7M9I/600Zh9Sxxn2/8XkNcjJJJkF+UNxigSreVRJR65DGwNaZmgM9yFhZY20xHU/fGGwgiNTJ
0TFfa3aC/9T/Wv3vZ/WnChM+A+uS67xckjUUEuG1B4i+EwFukJ7Os5K1fFXiEnA1pcxiQ18o7Ool
tF2T/AJzbHG+ru5AaoiLEmIqCINmf+NzAa3Y+XryH//8veoUZ7sFCDbfDbGiJtneJNzj5gPgPEiV
+A3TkR/cWTQJNQ89ygM2oQS5Io8+BuZmmvP3RR8XdukrIgyWW0ABpbt6T784vdDVbYbJhcxgrYLT
t67dNSfEiXcD65qZZoBPfH/WONJ24mQu4Li+uXFjMnT2Mni/pIJwe4KtWE3CErNZqmGxUIwylQm9
Im2CoAvQMK0ocenV1hydOCxzF+T67IOaBn9W3piyuWlbVARYf1dO43REi/gtnhyc5ixGuqk/4uKx
OhlTTdWBSIFpMLwGipsYA+wU2RbokBsa9RkDQXlAug9+Dc6dOm5gDhFWHQqEu8xpw97FyfkrQRS9
WXbRd79ZJ9s9VsPFeTK6AWHHLySuYljWkKOfzsTY//QaEui5NnYhi4A1qWz6KzAL/SIIBvQi3OA+
JtPgOmHf/9BXwiLdgPtP61Nh47RtikWKApwzSkw5d+aCqYlZxniTcMULSPMf90uLeO+0Y5mHTmz+
NCYfZqxvniyxqmYTUGUzXpwCXzvcSq6o8r9sd7GlYApaDC+pU55BY32ZxMP7aXBs96s4wzON+ZmS
QBNB2MpUwAeEIc3VV1dvyEFX/tUlfdLTvuA1dPBlOoL1Qmo9MD3MBJ9+q8tLcUPjreJeDtivk6og
fkNfyxaNj1WExqzDIZQpHG6407yVIHaL4r6HznWS0iwA3WM6QVYnUSiqLRuytiZbzZJjjlMnY82A
J9nZfMhFJXnAM16R4LKIZPzh9uLurG5HWwkyrglv/hYMxJxGL9Fkc0Bhe9VHxrMLR14ZYTgRo9rm
+zKEgUAg8kzq49AVAWQEeEGRgxsT017qkFNhjGh5Sl1iix2OQUowDp/ATsiiNXmDAZKnxAoH+3K4
qcmfExEXQo7S02djEP1GP5RmPf8F4YfYiquEizdKZhF1MjBuTrG584YJN8ED37kbg5WawHg1vyG+
iwvESwQ/5MzyqfPKGeY75c98EdVZWJdf/HjiIOZ+SAHhwXHj2YXb7EW00pUB1D85xmWpwJTLtd20
2ZNXhL8hoktt+8dl7XNQmRK7aGR/pznZ54KO0aM/rJZP58Hog86s1A6vlWqEnQd7XSus+XBbhvOB
T+IkwirtDqGnF+dCo2/9sEfT8OVekvQ4+upPUKA8aDi92Z4ASFDpwTXhJeLiCt83LAL8NuugDjj2
sK0cofrGp//cHv8JGDR4dBCDVAIysLnjyaDfYbD4CBlRcRL3HJKU7QMuWxy7myzFutL+LifHSVqv
xYPo+Y/jlxkF4wd4A7mxxClvOtBmaKjgkmJxdGQdOLfV0K18bnc6Au3nDi3ClIiUIkIOistAPI+S
r9kt5aOKayf/dL4fKx9FSTguDBm3FUF4HT6xddG681D7e2CKOowf6yUjUQPG3dfOie2A5RAKH/sj
liqfeNoFi2nXagzD65Cx5rzzvvYLPupIf8TKAecWeBLQXtcYK1GkrFAguTklifCOElSiyiyXqMyt
Rwofn4gtCcQeMiGciEozDu6HArdPys6/1Db8I5hFh4Qpm8rxwz4i3ISnQvP93bCoyEKIxZkPT5nH
fA/+lA02oI2OWs3FdRLPqQ9zU24HoO6CClHh0RUpYgRjBAF4knJjOd7LZiDHM8a2ntks48aXvq91
noKR00AqziSGw2ww+zcgkXgte5Z8gp719hu/W71h/CjMamvARVAjcz60xl65HIU/fBtL7ZmRbmzB
d80xwuJvUHHyZVcVNR0zMMqC70xdfD3WmllGhNlAzOYSG0Vo+rKgXF6iC/7PKDBnWIPhu9A4o/Cy
R93jkBBmlKgp7mQW4bsY10EZKbRRGyD3WWG85pcO6aOBKW23xOIWQeUjEJlkt2XDSKJlrAgaqytx
h4CSE13Po8ue0LNxF6g0sTEusmkOap5AT+d5wnQ1cdwLurdBvuSlNAeUfEP7BTwKyQLBbMXJlx/4
gUljqI0+i10sGu/uZsTVGi/yGOBccyHz8+vob3AHRR7G2evsX0vARkMVnxCzaQ02k9nXuZm/dst5
iTx9jDdE8GM4EvXSXfie1kD0EXu9XmcI1XmUlJxQjQjKGwEJgNAthIzedpRENvj0loWgVdg5Lh/B
aHoPBmvWVBaMIQj39SHF9Mfj9TygQg0Il+CI4tY4ZEMBlyyGUItOiJNr+KdkYbSZN35ZhASAaZch
kpOqnOaPVJas8Wc5gqZzs+WrPYCMC+mV65Vr7l/n8kZIBmR+1XPBn5sSHv2lh8L/rxqY8h98QGzI
077HyW6OTOYcgBiIx8bbF/SknnVnsgTZqI+Tt9XAKiGKMuSQcLMNdI8B0IoIiAQN9ns4NGolLHsG
BnG3eMQffv7OqcN28fYJ2jhQMSvBZA4P1n0x2U8LRzDoGEv0K+ww4BGbuGwHH5z6cD2aCP/vH0Pg
sVuiVprJaKUPd8aA8BE6unjwGxgWvz19kf6OH9s2dBiH9Ghern4PcvnQeUIyREoAB20CPkQ9TEmi
Tt+H7wCjT28yIkI77d/mVX8mPaPqlUjqtBXi24dfdWnJHKePPVZzw4h8d4k+cOp3zHyGsFM6jK7v
6z4/7QAtzQNQ+6O3H/07wXAXFXLwqbD+cibokhgKjwnOJoHD7En+i9pOxfRW/BpKVn/k/G6+ogbS
QTq0sCEAG8HFuPze5mjk4CahMOZoPAwehuDMYKL0xbizRGB7V/PtdAB2FBEj7fc21dX3pn9Hix/i
H6+h0xxDfi+nO86VsQ1X7M2wEA7nK77tLL7MrvEyRtiQbtXtBGF9Z1+HFvYKMsasV6IAmbLfdImA
TRiT2NMCqVH8fxw+/eNm1PA/b/gsYVRhl0oI4SN7Ge22yL3BaUgncjMyuqgt/6/WzpU8JtxXPuEd
6OdtNbTwdyRsNGCj22Y3tieIsjDTVxCuWz9yL+nbWEQk1Lzs3hl/oL8bwCxSlSepJkLYJU9xQ1zl
dm+ZB9claFyiBgBbYLrdCV0A2KYqZtYBZFH4dUyjmSXMXgdwZq+3GNpotRhF0EoLdSZuVdzqobgt
F9/gweCLcA94QDKCDK+Bzlgh40PPqiYCP5Uo8C1aXVrEZiUng4T7j10jY1WRx9h26o8lALH9wpeF
eoij8kmu0wVyZd/p4tuR0Tm/Knz15m/jGewmGt43NmCft8noXehjhLnfqQS/vi6H3jsgeANQOvM4
ih930IbrtPz3QkbBTzATK3dsPWzac0AGQXPpmAUeSdKRwYVlh7+Z5F7GViqdy90aQprvwgkdPH53
9qcgh8ctH466RpI6QBJ9CVDfoXZCkAqZC6oUysOfflKNFVzbmPEK+cY/Zu/YgsRV+IKBgApb/ywA
fT1aQXLrOUxwQeSCpXawuuCW5KjZLi454XMhD2CayNyYH9xdfK3c5SXYIzgIzYHKvH9AbEUlPsJx
h8wC6s2h+QupU6yr3phpxtQFXxlwISE9FZBobnGb3SyYuMvrRJfPQ68VPJvB8kYjPgNNYlIJ1QES
qYuyDIof1D6hyc2iIsKiYXlbf06cFW/M3BnxhHDu14gfJVRm/Dqqb78jie/8Jrx1zWgPZ09s6qqQ
rAjyvK+piMGeWM1JdYEy0yf4mPdChSoY/SN3EqFSydlpzDWUqXDWRkeRx9D+MyBgQk7T4RTAEZDq
ZeMyg3dSTXqcL1ZkzyO3m/7g/ywomBrAv8uxveT1g/NuZBhHZ1XPgjNUehRYyZOxCP6uUE8uf5Mp
8jYPkiSKr3/8tTFaNXiX7GNDyN8Fi+Tnl1OhzaaugBNpiyFkhw6JIgkdRGUrM8TnKD6Bcju3oqiH
Aw/xokR/I/vkqhwKhiEId8CxEeQBNqHgJhYYt1AUUPpwtrrGNNXMYPGlZSAGNcCDvQQ0IoFgYVXk
FnYKO8FmjMfsOv8DcU5ePDnsu8D2duZbH9u0KtpfZU2hG42ZdPwphkhsaBl4/QCj8WCBV0AG4D84
lwlbQlE15QYF5h0FZLz4+H/QoYsIv5ehpDTzFDgZMxU+xBqI7JbwLiiDucIoPcQknqBoaOL0iEkb
TRAjs3bwLUu+xtt6M4yj8CHG19x5IjMN41UOIfu3vFM81HAw4PdhvGrjyMTiFgj2l0GmmHGcIV1H
wmBpNE1VQfaGZPwOWqbxcK4ozvui7Z4LTmBYpu0U98nXXiU6QtL4/i9mBbCG1/xtn38HSZlrrofB
mXZZX/0BPBoev+p80G9DSiHUlOqCvDo8lYD3YLD+yH2RSTxrwgSdJ5SDbg6Zh2oHNaF5nfE8f4ox
ws/pGxPagS5xpLgEOdwBCkss54hpviJEYEaBlwCMYfi3TMwg/PGlVeRE0JNYNup8t5nfKYAzhttQ
BEw0kLBfKwZNFUAxZdTE2LmD1c1rFj0Eb1zYxMX14apaElV7DG2Db8fkNJZsUoSx2iBDDkqsIHCN
kuLAjZ9vMT9lKJ+lSgRhhB1Wzme5Nl420wFLF40u35qhNDfUtO+oPnfGN+hBRrnTzQv+T+619D8S
Y/R8iultOJ6TgQFnFMLkJ5oNkE9tVA5b4fVF1ooeQLy2Aw+qSgJC/VcBd+3Mgft0bmnf2QeUH1XI
7IkhL2KO0t9xZeDqNGPKxzlGsBtcKswVIA56GbMmIAF2rMI/w/lyJ16ZPPaZw2LQ5w/3DlFmGO3s
XDup8WDGn9MXE5e98PPGKT0fF1HPAAjBcBrW96w1+2xJpgv4KUAUYHrBQcETUfTdPD9JyJ9QeQkQ
EBjwt8YRV4yP9W69s64HlJFTJrk2ySWfMzKBUBzB5IygFBr5jykeOreUPGfzXUIhww2NpUY3UtvU
sbX+M0uXOxS2A3/SRjoM8QaSC9ZvCZgnBNXBhu3kFQswFOZQwJ/M/OC9FdFlPrj73+M3hvvCmApp
ACx/oauU5kIivktnXQg3et4dQVcY4sn2JRmBQI8OZVwZuCpydcru/QiEz9xIjUu+pkz0NAa6brFm
0M+H3P3H13ksuY5kZ/hVJmYthOCNQqMFYQnQ++KGQVMkDEELwvDp9eXVRlJ0dLRm1HOr6hYJApkn
f7thbFRifUzVYIiqQmiYJHYXkpUDLCoK620bsy8JR6kzM8hdJFxXCxXcZQ38TxoJEPYT3BJ6w/AV
v+acJBYklIbO0Jne8LxpMQLg9Kz2ubF5tUJmjh7EFC8GTnj9RegiLEloqIf0xbGciGgCcd/Qfwlq
V3jwufzIRijvM6GvXAjdbdNvhy93b48xULOLcz9Wo1ssc5uxlj3ZjlIMDIJQRxbtGmNeP9giPak4
cgzsIRECglnDOucCNQ8VVlSUx+/gO+KqjgWBhH5PqJFuS+OH3Sc2p/nA5rQ6E0cRAmXuvQ1mgSFZ
a3BB0Foyc88jPHUkQWczBzgB1K+Jr331/OXo//xldPS1o84QjND27dtTWZy67slulI2r5XXaJcII
haVoUve/HNEHF0A2slwAZPMBTen7J8dFa8xRXwJrA+I7EnXlLBpyBVWC30avQDm2H+DrOw9bO+FY
xKtV+tKAnGCEa+J+awCIVnKcjUi/GsGq7O8jfbVpKLLl3MJ5oqFfJOGigBjbdBjzMtfqSFvcBhpH
e+uY7b9Hg7+S0x5Q7obMGLAQk9wcJyBdkcbElhlIFNriQaTLnWxcFBQEdb17MiCRQ9qFRQA10dST
tGZNrkYwclfwy8orkEnfA0M6f9qTTcT5nYTYeVokb9IwuzAvRk8yPbtQc1ZKeqog1y3GRmYhZB+X
CD8V0OWbkMI5HFLUTlDU/tKughCcywnY4gP+huBmH8KU+2kaYb96EOxhQ3xjQ+zZNCb2lqJCF5HT
4/eChoy3zmS3/+zfqwKpFXWm8pZD7+XWx63nnIwfCgnhk8Z3/HqsAEQHCFM1gooAjGNgEpvGAAF7
8Qzw+LGt/uFN+6x4gM/WFhMDLU5Fv2E2eDFyCnz6+6MOiblkl9F+YdynnLB44QhDJ4CNNMmzF4yJ
c0Gzw0/0KvYA81wNPuRSXqE3AtoaBEpNEzXn4vE9UWeEA5UHacBPxnwinLbxXh12vrrOl+bssXwn
RLtFrw3Kb2wEKtzG0OFf0ZzNELMzg6vQWlAvUf1T7BiuyMMYKgwCYEMUzIq0SIbKXrGwx3C0Q1qW
oJWZnIB7mf2H5BrjhwGZ4Pdf+7tpExN0lgCJj3kS+fPd9HsyfWkudG4d8L8A1p5T4tLDHeUg7Nv8
2Rtc5zmtxwQ3ySv13BEL4DD4uxK6X2pjKecloqhIWk/A/rvY2IFIksjly79bzJ297ZhvPbyHmWjK
K5IUEQ963tK1oRvA4SA6sBNRWiGsWsKyVfO4vgbZTPHGVlL1G8TZk25vjb/UtZR+fWym6kwfWUh0
SMSy3M4gJjfaLXGMgQM5O+qrrb5InXkFtEnHlFEEOs2aQDfItVgiBtIAOkT6+BLdC6Slcf0HIuyz
OKgAc8qmw/0xk/fKou4jmk3QScSgGwWSYyY4biNQPfq4VjZszt6W/RITQBvCf0DLkLooDss9Fnn3
e+I2va9N+g8ea9AKR06qe0Aaacpui2IJ2shGrImnEFyyb4+ekdKnPSHsaBSugz+37pjLgy991E6+
Y9Eqng+/E4LEY3DqvP8K0iGu01JxG7YFTsjs4AfbB14Bpb8Tzqxzajk8fqFl+lBV0uAs2CsRCXMd
0hULOKYFdky/D647UNjv2Fy+Ng0s3dBaQASuM85e/J9nTXheuYTTLqYvaMQMRHrIVyxqBooXTHUu
SOcRhcFJJW0anWTh44+rfiWC3NFdqb7y7GGWbT1b3LFTEOjxY7g7kFhHwKfE6xl/MVgcOKWKsNUf
NmlpwcrMVPWgFB5VipuG7QTiGK+BfJjf2W5EcTEMOQ8btw+/3qBpZ84OwaJBJKScSBMuDB5Lk9dh
eApxBLhEjb2VRqTg1aRB6ug8wDcAB1SqLAUAcLpqQcPxyQxzx5efMQCAqS+17PfFzibicXYjDbIv
A5A4vCNAH8IYZznHUoW0Yc9SNoXK0dEhCZV5qRiTqSk4HcxWUjN8TPE64UVTDxd2H9AQ7IfM1Qqa
pnR6wQu4xAfSJPzdWD2hYTnDmWB/6BPIC8eSQHQw7OmJW0sWlCNZTjBPKGrnKWvHG6hUGJzIA5UP
1xjooWW+IlQkHegPD+yGi7Jj2KU+wZ7U9uQuDzIrvJPtKbl8s41iBxaJiCJrVNNmefGuOKauyQ2w
Vgv4koxwSiJNtiW8ayshX7FGasphrVccdzBGY4CQFo3L0DaiZlxwjqYPs1rCZjUGYkVXu3n8N4cA
sFjU5rhUTa+magcwBTEMtjZr1ELYqq6R9q9XJo0WqBljHup7aSrbM7t08zJ68nzic4LI4pjO2eBM
OcPN9nbXYHeUph/wOHjqgYmnDZ8X2S39EjDjwuNDO0T/Dkm/bRjDj/qhWwNFmsI87XioTIJy1Khh
efNudN+g3GXcW5WYHzlcc3YmI3Blsl9A5Ts95Qjub1wAq6XjDffKkSUQoF+6+Na8iS9rIkTLM8VV
9ccl+u1ClAgOF/cyyhn1OqLw8Pr05DMcwmWmxpAG8PQJ80Q1UP3PSNo4H6yr5T6bNXt+AoT52wWP
N2yku8O7LaJVYQyoCUSqeju9qGDrfSSEux6LFfizDElAyw1BYJzBo5ooaDS/zdK+uDYCwlm6yTkd
/tBfpSGAHQA+z6T11VuQbHEyJ5f4Nick5ff1g1OGE+HHw6uTX0G53IxgvfN1TxRMs4tNEucY/Afa
nwCk8uU9zmyfHxxZ+0uoIjcATqoXtU2adVKAuS2f289S4UFEOkKeBRnDGAX13nurLF4/1G9AeZnu
bSwprm546lJfASiL4rNqfo8brgR7EIGy/c+oHZjsFP1udd8XewBn/zuoByYjJDdB1nvhu8GFitSN
izpkVyB+yG9P4PbNqv2EJrrZkE8iXRgbiC6iTbLoOZJIOMV0/CS09DWoN8+VHqrxLkxLUf5e7K8T
BbtmjE/fM44ZeYFc5svIDFkz2fgl4q+kgTwrzwDNUba6+9qE4zfZO4MuhrXCJX9P7r4wd4WMgUpf
+1EIbAgb6uN+nGhXs4m/kwsHOZ4PFQa1wAmN8TVuiLu4wURxiyJM/uWghJwILfmPCTWakazkcS+z
rvANmk0Yq2cUk10dNKS23YYsQKopnmpd9oiSoqDtgW4w8++nb4s1uQicCdqYpN6awXfF4VAgvGKt
0DkuDjmFTKx+N1OH8My+taAHA1WvNKf8bDs7NuJMMmPZGUNpQR3Qd6ZutcUFOQX0E9WCM3Oqja0B
VSEX+hK+BMxSwxflXA3FV5vVR0owSzOmfbBMY4KQfngE8zYqQWso0hkqvEFtolKjzqHrxigdqdN3
rMI3pUwcOJhp9jYW98PlEeOW3+HkqoOqQLAjpBIK9A5Us0Uz0gHOX3TJMZiDtthbhT0e5GqVrZuY
mfzEC7YWjOKeE0EQdS78Zxfvfi0OfANjrEP97Zbtcbd/eds0OMgxYY4pssBBSagC0nwM4QcbkIW8
WAyWr3Xa9uw6yG8HKmHt9xytB5srlBTLC7Be1zuz/o/xTHCwkQ8yyRHsWySoIThlame9F8Td/III
58Hqfz7fwgaHOWpjftsVSq9DAylUGNNNpguHTGxHKPzQYbfDJRY1zwA1pP5mWzK7Gr+75BXrgzwh
VA50GLuDi6OAzOvwFiNQ5f+Ta+4D1y/1tX4QL0w9PHBF8w+BCOzi05zvI7U7zuOCY16FY6ocF6Qp
E73mP0LwcfLXQW7TmB+LXkNhZhQ+D/FFOcEH8wu7icovxYiJ9JVsBwtZG2ITItJJsuQ/L29luwip
mbthcNja/BOALjHeHg/tY1MFsKEwWyGHtr0ZQmayx3exxXiSLxwUgfByE4XzD5HHo+2iN2GAXyvu
D7bxEyl7hL39oGr8oktBOz4LRbxQLzyGnNFn2eC4C9RFel5PRGaP7f3OuAt7/XEwHNrhZmNwVENi
Mt/Q7NTbfAPrqLrjPsGUYIjuYrElEsIt4Ig9oP0eLWJMSwGNx/zz7G0Vb7slsbnPn9oE2bCnwB35
9/OKLfvTS4RUnif+5QkO0tx+x4I8p+kKlZATTaN5fHFjZqgpC4ZQ5jyTFH0IbEFiLRQ6rCatEEw4
HP84YT0P8GnvA7Mtp7WQyUESSkrnp2GUwOAd3lioDgQSMLrhGno8gnQLofZihgEsE59zHqvrTPIq
ii9dlg98kaIsnURxsaroh+f8tlUPFZbtNGZy4MvXafsLejGeM7KRBkhGzy+LD+SN1PRr1BuCneJu
4W6HMQX+TtQ1Ag7IoCXxOJx5765G3Io5ghrDHssvaWxkjGqiUMThkWkB5cOMCaceIHzJfX3N30Xy
ODUZLin3IX8I0cSfRyX5pSQtTPVDvYRp4kXba6gnhlk8ADYUBoJGlFbwRqGz9X+e42t4lnvn00lc
bMhm/8M/Ze90anjBnJe2D/fKAyLZPj2c/nPM/Q5l/utgkqSis2cmZnTnzBj/cKT0/chLyl6ScFtz
g2OYbjn23gmGwMrNWRc985DXmCCX4pW2lz9fsEzE+CBmBtjwFn8uDqXtDu1mLHhx8wDL4Zqs2xs5
B/PscTCY6xFCyelb5anteC/NpHj5DTAVweeP/g0Vq+PbMF5XerajHUfdAjfVJhO9Vh90eKjZFBim
kdEH9nIiJvrdL9iK8iPPECL2y4NA8yhX9UuPIJbHUGj+3HwsYjx0d0bizTSjagp1x0BakskntMqd
ARj3xfOADLnvrL57CYaExJE6VEjGok4adqsZZ2RAfqLdBZLpMiFBodiYRGLhEt+g6dqadlygiOCK
Mt2KV+/TDM2WAwkHPyYRdMp4ihf+5pVODIcBXgV5smAyzD7+lTDamvJdv/ixq+g1+24po8bgXNwC
WCBz11O0UFL6d5Z5jCKIIWBNM88G7wath72Gh5d90GWGSKP1IJu1S8AffjDSfmCT/Lxzrd878Q/E
07F7FuJAQIEN9yMY4mPLIaUY2+X0g/vyieXvbfcu8iBN+w4NNbg69IhN9EY4DKGPH6/TlnWxYlu6
GqPs3idt/gaiTgIGO1NDABKLOsWEjhQ1DtAQg+yOAPL6J9VxW9XotfD/a3sJdO8S5/ImIxgUCBbM
eGfGeXayroc3CW6Fvys3gCY0cHFcOL8eNJ7BZmU/OkpHaj+o761HDRYJhzErJboB91sx5mGFAf2K
R/dKadUfv+uDcmV4+j5PFdUDPKgZ7AoJS8iDiW8oxEMA4MhXxQPKC0YjfBGPJbf0+09PRol6k/hA
1o0CJjOBeZdVYjg00olxPF56tk4MReBQdyq7DmzbKsUZbiUtrumXEEWzuJ1V5iviSqh8vAbqO6rf
wU1Ga+Z1xaCEaLkn1ZPybb8siWMSfRumr3L4lAbtj3iY0Smg+gUi+qw5e6ONdpHS1MjEBJ0TEbqO
pxiJ3IOdiFwcDlbE5zs3lkIJuUj4sgOzIuIGjPWVCDatPhhWDwgfHwKUDOmaNSEl5iSlpA/3BEF8
6UH6lWn9YZ2pIAEYMAEjX/0vD5yWY2dNst3QnENZ2Bw2EGoRHFJuup8F9ka3hUB6RcRvTbHr+N1R
n1/6DfjhSplZs3p92TZL0txIb3B/lcQ6ZHExpHZQ57P9vc4fmCI9QsjAwPk7OBlf8BGbpMlLPZot
mZd4X6DAoq9bhjuMyB4W3llMa8tLXMBnvPfPGV2tGQPhKN00yzyoIkg01yLfghPCA1OU8Hfqgzbq
gGnsyWcIPAPCy5doonRljFJwVnhDjdhI0fRffm49oiWPz762omOZPQ6cFEIXPcMMzxTSQZSofLsI
t3onuAgslA2ChDvn4UlE9t4cV0DGmt9iEas4CVckE90neVTNbij+zdmItiXsxwTTTfDtx93iM7bX
eSxNquUOuSElECx/u4QdjAh6Mi04UsPkQ2NxppxW4Rs3LVLyn2fwwTcMR8mqdYt5+He6+xmr7GWt
0BaiHRbMtgC2ua+C5W0lqtTpuDoBO2CQWxnhG3se2+GsmGMax2GBpANDgc4kRocpiDxCYwafMqDV
rS8GpB2DvOYrnPhtF5zgROLnVBpi02VvULEz3aMXLmr5iGfZKxCz46KixQxAmPlhrHVYDqUQDJAw
z6I3F8FxJhMkQHr4ByuvUbl6Ub4ncgAHhz0uFl94nhzKJiUxj9dDNgV8YSjsOViKRtiU+QAuKJff
C2j4kFAJtKdQZx6VhXznjgFz+YKHODOs8X7QVkSM47wnpEMA/gK0RDtZ+mjxPnwPRIBPp9QUMD60
N865GYhzt0xMLPKuh1AoBah7R2xK9jTtC0gTlwnHBcNPUUv6xLQFc0hQyES0yaJOW0TfxKyGmm8n
adLA0uIlQIsd2MC4sCzYPuiM89RV2ZuyocLI5LGQc7fg4E3oIGwPBc3DIkcxG4cJH86KIA1EBlMB
QV/WoikG8O9cQVUiDXNthGE5wmYaYsdUtCCMQiI2KA4CL6TlYVD1a2BHUJUeKUvp1urTjKZiAIXl
KqILUg6G2tfAPGewxAx8+I1AcdIYZGH+AeytEJ92HCbZ96KWpZMAQzCqA+ewYXrsVoiXCcNktkrk
kATLqIHMKPbgn1Od06UwVzlE7iVUMmkRcARFz7zc6+D6cUEfn5y8+bAJQmO5cxLtdNO9B8ZelA0E
g1i+RtIBwCj1cGasfya3JpLB12myYr8i2byB4QJ7eht9pZtSNkEBSUtKAkZgkhZxr7RDgyOlgY2F
pZ4RxI5GYTf+eOWkI7frPfksykW+d6bZRFuZTJPCMNF5jxX6bdZbwWbX00conH7vuAFq6zFN3QNS
J6GYjT/BUJe6V5HEjaZ0YnMDv1Z5BFIk9mmi2oTPMlsB0jIAiZIintDbFK8IpdYiOjtCCLdkzD86
iAaEitkWgQARQgv4eOKvuTE70qeZ63wAduNIgfgCThFSUw53w7MIf1A3lJMu0JqIAe+65anlcHFz
KeBA8Z5goJoXY+vHBuLLf6UAqkdUO128mHVFSBAa5CGMsMBsfHTAyuRrBWee0CnhN3iSKLybkgUY
f5ddZJFxhzYGRXpJ3rKzyAdZ462ItdjaY+Kdebx5VoA7ULxAsjMKi2Pw3a+OfGEF80/aVhbwtKJm
pktn3Hkk8gUlk3qPxnNaDF6D91ndPsBBQJZsHuyFjiiWtxoBgmHDlw9tyP1I9JUQ9IBqQ7lT7Wsk
hI+ySDAHUjLg9IDW24+rbQycTWdk+/kAEhjhywnuj0UDlQ4YtgyHjZXHGpcgHdJAo28dxo1Ke9rl
BWHFSX3E/ktWjEsyY2/y4me7tfFzXwtJbPkH1QLFHxUJiYg9fZYvU99cgxHvRphUMoYsHCDZPl2U
o9tk8YyJY9l/NznRUBYRSSFQKZeTmCICIumqgalNQ/oRVuVKIuplt3QGOBs64lZ/P2vAdJxLMwNX
1diGyj2WZ3NacZWePGLMeWTniM9F2Iv3d5ugEIpOZBBQtHyUEC4+cRe/BtBa3gnKaHCdYekli0pw
4OoEshxCNmfen9It3opAqJ8G3TKLuwgCK+adFhnNQqF7uFmhb9TugW2BrwpA/EL6A3JHKuvYDudP
DgxUEhKm06LcF3ISIXkRsWXYiPBiFHMGLgRd42ZxX9SrNBLRAEC/TcJiMrmNsCnRf4Xgc1ovgXAZ
ousl1siNENcguIrMZbYW21dJYTniDvZ9T/tJ/ccU4Ip3T+gVZ8U0fAVP/5TxydqxbHsdQdcSKIc1
IX0ILAgglfqBLugGa8dvXcyvKPmFWfgdKROnP+9Q6hBQxtNqTHb+FaHKjpXwi9heCXDwDARtBwAX
XNa34TuiJArKNnT8z6YJ8KuDe/L54Q5aqQjvdRJD4MpQVY/trQaes7QGMoHzpAlhdTlTo0qHRmgc
EaSH6uyd3IbsAYlFiwu1dRNJ91ISDlhuTqVQbZ94auC3+iD/uIzp6AK3YcE1hvz3bgSGRDxY53hP
QpjyITWZYsUBbyVM4itkNXgEn9y5GfhKzpUHocHaXGHaA3ghOaTBxQiWBuumgy1WlW/HDSTZM7of
FOwvqMeF/0U71jTqeuCbQXV6LZqQzESfRf2BMD4b2SUPZeWtdtvvKVs/pB5S3/aHBw81aivkZqPm
QfG8+1lDFsl/GKMIThpxDfMyPVX27EW2JO4mfm3L1RehkRiCI2SMQ2ZcaQFFUHCeXpLY2UXlHGqc
ioEmwbt9/eUZYWmZPpaXuTP4zt8MU4xSQT4SdzG2rkAEeYItFHgciCkhHd+K1cF3qEZA5x8+TciG
FlMdWbQ4aVDBfJBowBJ65Yq7FpkHYqNAT/KkHgI6YVahMA8r1lKNULWsjHO5cAjxQFSxslh9rrjC
vkT1iujd5wR1P195xWpCuEuvW3MS7t/HjWjW5c2gcb5iMe9CzpqAjb4zKQ/GCenyYwNRdGxugrLM
IInZHUa3xQcHIA3n2DZssCfhgIDqvv6oRA1vJTCkdmMPORgnalhwtjABdrBgFfv72R5K87cIwVZA
7WX3cgm0QXoEfGLVG7E6sXBfsYHPD90+48SA1SAWv3XPhvAheEwBceR1lB4ov9wxqSIwp7WRhATI
QrTtn/MdKsp7j/AmoAxaVhNirzfOOO9Dpg5e+8vPa3bjEsiH+zhPtNXlBBJfn1HBVSytADbEJUw5
YuwYm+F2/fzcnfIDPYFE50k4okTjgYmiGjw3NLfyd6gJNYP0jOpnfwenQ1jZ4Q26lI0MXnoadDRK
34PnU+DTPFAKA/Ft8FUCWP2Ls4BXIvlt/ie2RQSZteinXmKw3S3vEcygOsS/RiriUTSeLazeeIcp
RAbK/WAPI7pgDSdKlSVC7qaPkFlvToaSaG18zwKyUx1t3hAbQ/0mzuJfBL2wN5xLSWqcVoxZ3Cjs
bVM7cEKOW0Id+l0Sd4JF2OjLI1SGQ6yEq6vOWHeCwJ8Kp8qb/iC2xYBPiYHqC3ioHAVLvRt9pT+1
PigVTiYvHrGrJep1Yn2I9MPVsOtIqBMAqxhhqSwYWl7doR4wSYkyAlpSPOBg7kLyBBeQpPNiZW5h
fThtsjSvuV0Hu2O2KPpCaYgpJJkjMkAvKw2+48vqcm4DXBl4NIS5AOkAJ1ratTrh4brABvzzH//+
X/95bP/j8nuf3K/d5X77x+1TTu7ZrXr/65+O/M9/PP7nj/unf/3TNEzNtHRFNwzTRrJt6A5fP+5n
2e3Cdyv/VmW3V/e4VfnSQQg2tqnmQFlBRJREhRZM8gocH4cUgqKjQcUvuwEuV/wBl9kTRz/64Wtk
oKljvZkTPaas5aG6t49M6cjXEcbuBrU48PkPpj+apoHY4CVnEqnoVE/IE+mXG7VlVsWHSLnA7H26
YS0GoOhbxDNoLC8GUxQPy+I6w+C8YEXi2OLefh8jRh4BSHIgiQsYOAahfAuRzHqmHnYzNgSjXw3v
67+/Wppm/NXlMgzLtnVH1Rz5/12uopYauf02+ZLnlRyz+wXYTnSRv3micI2yxFT38fBuewowkcFy
9WmoHWsI7i/dOg0fmbex0J+iTaQufkVELQZZz7zGFKJbZLG+PUv3DW61fN1yez5pyXOoBB7lt3Gj
9nP+ugdRjDvHBUnIYTDQrLzjK9owDFFw+58Ripzr7HO4g0XgRKxRric6BEC3eWGgJSmC/jwjduB9
pOC74RWDVHGATF5SYH+HV22gGkH97r8J6EJvZ/t3MgB8swiRRtUDZfFNnNy93JFUhU9GSqZWDPYZ
H7dvkPG7Oztl37RXFwEplE2kvefK0y+QkxK0hdpE8YAZ9el1cWHYQF48zQb3jwi+5i9VG8q08W+4
ttTTPsHzNlAbGGT0kqITz5rRmLgupfA+qFdmQjfHKxK5SkrvDc+KBS71tD1HBvkEVKkvnrp/2XHk
bxB2EldQson75YbOTIJ7qAQA+p0WGwkFPFaeDG337kj/3SOuzsiZaRs6ASR1pau+UVh3qf+CVgWg
pGrlsez6uw3pbiSi8RSzPA4vS+q3J+3TJUyIXPl5C4tEoiaYO2QjB+OVerTbUcFHzqZpcYAFhMvG
7D7qkMimZwQEeZ02U9D6kmOcpzCvAd7AOUwwe1zP1o6JxL9icULmByZ4/sxvmFsZoPoy7CZpPhDz
tCkYveKSkFNMFpRI6nTtIjCB3+wQ0LTxHqSz+pCx+smYEpGIVEzQPIgijUYMPO1IF3lZn0yoqkDQ
oPi/0e7q3mb1kr/wMoKwICQTDsuFZQOPHzPGI50W3IVS0D88/Tii85V7spuVecRKgj8LRDl+qoMc
XnbD0V1GXM9ZdAPe5/wIYULTKznyKJOULMst/liSCBqfl1tfccwGH8Lhg3bEWq5GL0c4jP5QPUe2
nUfl/f1Tbah/9VA7lqzKimXrmq383zXQqR55rkpXjhv9aqA54Qe6IIJZN8DJEitQqiQTCDSddX+a
y0h2tEbW+nWo45YsPVFpWBa+NlPi65TjGTszd8wLmYH1W5zKLJD6jy2qiuu2w3+4TJf3W5RjXGD3
eiHbYk55Rn//hlTlr1Z1Q1M0y3EUFnZZLGP/a1V/mS+tNt9WxjvSX4iijLG2kKmhRDzP0k5CzNlA
rXh1sz3b/HPKggLcwDtEydANLwRuwz6dH316+bCrfB+iybTPsFrGZKXFX0hlLsYGROOyEuXtOelE
49q7smBPiZ26VpRehkSKkePBoRaImWQw+N/Fa1y2WAheHGMmzid8yZN7NbPQrPoa6MMuSetAxWP9
Uz4IIsEj+MZJQBd9oIsjHHFT5gNJ5oucZ4SisQ4ytDDn8uRqeTmNfJwpY+5Ym+fdN+eUf/Kx5HON
cDSf8bELdA9/81i/0BKn9ll0PiT7IPCRzoDM1ZSBN8VS7IK2bZT9ff7WoweQCZg8MZudh7HsSg0T
1Q2/3Mt0Q8B2iTEBeZ69vQ5NNuqrZ9JAS8Qj9ov+zqR0TQ8gYu+X0ABpGNnHm883qJ45vqEDI6rc
fQYF/+OXad7eYrlfplPOG3iaKp08nz/FVvWvs8omT9K/YZMfw2bBaXvKLFKTWB6JmOpMAr/S9uAs
BuxHLwWwAz0dZMfd3DnzC0d/f2PZmv0Xj4opy7LjaI5maOb/u7EcxXHuyv1ZLF+aK3Wjh+5Dye7I
RjGSh8K2FT0hy/XZRx7aFioZ74peh/N7EalFbL0Q/MT2kH5m9ZU8qaljTCfR8B3xL9oC2J3508Fw
QPbX+HsLkJhpeM6ASanEIi9umyERqaOrnCg34f3tzvmP0kzUgnnyOaNT8kUC5Hl3O+FrfhB1RB7m
NbXESPCAe9gliA4+2NY718QDK00aCgkQkqBc7LDcv7wnpzDlJ8eiRGWHQ7vq4M3mILkp3SL4W/H+
Kb6zSwowGLotMk95jjvCWYhkQ8T5AAXf+TsCguWhgV8yaqQAjuyFe3xhT1SyON9e2wU5JWBL2XRT
EoPJjLACC0yArZ+8uLSXf+cOBVdXtSfphM2jHrDs5bOaNcOdPsm2OrF6JII7gXYHgTvzi4m0xGzT
pf2aHzOCclUP3khYPAoVX5M3Deh780u1PFehV9GM8Cd+Kd3sVpcVxs4dlltCwtfdCMK6W9pnFoqO
M4cgzVH/aqTv9MpfOAy9fx+pjSetNYuw5/JYRWnFHgH9xSbJ7XqdOZ1POzdCDeYKzi+MbmB24wcp
PRPt8B1ly+wZkCNYEeOEBp7fUTHH9OzTE5jH11CZd/5z8eVoRN4IqDxE6LvfTl9fJMbJu5lW+jBH
OY6KimCrZ1+tQh3zyupqs70i2ueBq9nlzyWaG+KouUpS7HAEKkkHpHkNId2k5JK2gHbXVBRYgP6T
DZmJZiiVEX/0fPuvkYJvAOnUt8e273R9i0IhQEJu42tQfyNCi9rlc6ESjw7DBepI+EYZ5uTjvIKP
6irPST3kPJWvZIqNoFlRXBDpR4WNQ9L2g6eyQwkS0Ih5GXZSv6EkaJeoPzfg2MojReb8JPL1/DxK
Fok1fC64yEmXAZG/xynY+31G9ExKtCq5wORqfQMIiycZf1XQFeN2tYNMsvoYnhqWZQYFMuXIlv3i
Fd2/SG3KuHBURaY9i2DSj8fIepc37b1/B2NhPb6SnfZlCslCW5s/L/NrFhD3aFw3yi1+Oixt0/Tu
QRCma7Y1PjbLDjKQeHTMNi7Uy2NqZP0S0iBL3u/4hfCImCoTUNhVSNIC3X4uLvnyRWN6G+8+w4uS
wFSiklfgDyTO10bCjVgjXASH8m5aVGn+4z3fIY8R3JkL3/lOPbkafjhxgXe/XePryQQ/A1GST4ej
I5tUEBfayXLIykSoOMHgw1t+ndMyhvl+w0UZTFC9GzHBqBecaaeQc/h9eDeekjs5Vyagcb/al+TU
UkhIYy8CUkx4aF2XdMoy5LZadMt+XnQjFVNr89i0i8LwHnLPQex2QvGUn4tJvq3hGlbkTuuRzVjZ
+QYnu5/mpI2qGSzwwxq0WPpTUnvesdhrB9yo12cAo5kagCB2GtA1YfzmOL/wOWBaQa4cVLwV+uAS
hqV6Cz1tgdYstGV2hjX5NkJnwx532aRw4R1hE+xVyrItPWPENX6ZSUoamEOEpWW59ewBPg5urIYt
zNg+XZNO8wnqFSf8M3ZNNIkV0bkq297ocVaW8t1HX4sYChypDZ48DThFK1xL7Uxj9jantyXPCod7
yBqbEk9wFljG4PUSsa03YB2AdR4CCH0pMC00da3qNVgh4SHpcOhr68eksLxr07v9KhMLmNX2TcjA
9f0ANQPZW5MnBcGcwEJogMjVAPPGbXzHrcYMgF9055YQIJl/VRJhED4xQHPmSwmzUQe1A9PcU3a/
AKsFkW51X++GDt41JZg/LnNEBK9lnU9YCUAOhJBWDxHHyPghr0mFOQ++jFwNy2N8fjq8ZarjCCTi
3gqxQCuNJ3Otf9ltP5sPlQnEGE+fixthA+QH1Yh53Q8gpelCU3bhjYPUQaF6q54Akb+5OslKAaxF
t8fcPKlhsCCH4T/lUVVEnYx1iFDap+ETE/xj5ShLUiQsECy6rw5QF0ME8zP8su8TBP9zoED5ztkn
/rwZiwe7zYUldvgZOqN3FZOpzv1TEg/Rlxacdi4O3hi/JKbrGX7Y02ZtvX9O7mudQs6n98Yu//Sy
aqCY5C3wAlGy5oawkOMStYmEIaWP52ir/bTArnlcXfbOIQc1XOncByRck+WocCSGBYRYf8ypvv29
WQKMxruH3uT78R3rUCHP4t+lwHhxeaknH9z4ZjgSJ7QQ1tAc3vlOur+QNcgjisHc5dCq50Nkma0u
UkBqyk6RoMLkWCudgm/QJQAZTaiYbgQXWGtT4Wz5+yR2m60f70l74X589wpSObB+TKQJ9xyQER3M
1By0ngJuTXXvKdf8AkCGhUm9nzpnfgE0rxd45vVRtTHmBGzZt36Le8U5yzuhuy5VV+SNFQOJswzx
5PWU93NjXjxVG6QD7KCfXYJz+e8HMEasvxrANMt2DEU2QG7E1//XZL97N9LD6tR8qesoVJBhU3Lt
VmlYNaP6O5Cwj7G84pHo4sqZyqwxlJuyzSr+e1tnfmNjP6wTTfa19XdQfcL8yHaNWLeF4FqaWYKB
WUcqSPoyPCaq5KRBJvjt3eHAyZhKqMBkY8EY1v3UnAyRkK9VmtVH2qYrYhalHZolNBRkWbj8Bc7A
prgcHe30xcE+LtUpVxwy6fpTczjFK0+rA5TtvEndGw9/xj7qY4Hk5OvogUGg26Q7UTZN+VY5LWyv
5BsG2RIzSEuSJwHHPZt+qhT1as++u90+X2Azqfvl71vM0EHHRn5hsXCrfmdxQVxJXcl7yJl2SjMj
KMCTp2TGSsFOA4ZzC4tp8/Ne3kiH41lnDEkEUoOqm/tQgDtoJZ7A7SMmxC8ZeP3m1+5odww/U7bt
FqiKyWJrEGORpMHjbOvnJwtTGjo2KNir800KEJFpkgMd0fm3qQ3iIpsc9RFRlUQPIhok3H3nUiN7
QUwBg4hEVmVV9t5Hk3yWgYV0m51ptYNqn6SAdF5GQqXUM48mbChHj4NKUAA4pxQryMjz/vf8vWJu
RxmiDdHSXE7I69shjObc6chp62VHmoBQmMzLTyhXYUWsje51U85ru63K8WnEQQOxMpYwJvtUCbjv
n99IgYx9uvbhQrgkWbrcgaQs3RA/9fPUU6e3XxRVbGrVmS1XRv5Bcgiga8JUc//poFUSy0jq8wUj
EX1XQn7Eb1h8l6TgZdfhUw++k0zF/87ciWS8+2/CzqxJVXRN27/ICObhVCYRcTYdTgjNAQRURCb5
9d9F9XdQe9WKtU66e8fuyjJNeN/nuUfcot8ESXSbevHYX1mrEZrpLr9Du38ByZbTkk7W0+gHXSPC
MJVsFdPKmilUT0yyjnjUK2qnGbK9Au0KT/I76M4otPKP+zRPnRc/cHsrBuisgDC83ENppjOnoj6n
jwqa6DikjCyQg5lf5EoMuNIIMVsY6/Z7jY5S/lLAGtWv/EAWE0GAlOsBP85y/Aa11WsWn5N8iujh
/PkQkAaQ8VfMVlMUXdMFVVbEX/GK2yPrDfVdp7vXtLgfAdWq2KmflvTN6BKlQYFsv9nKOo0XbvZN
CmzkKPqk+bhtRsc7nTXtmL1W2NK5YNKQCxhXpX9BVMTfrYmmrBmSYkimqkoDPvGvU+p+r5IuS6Nk
B0agoIQkoCvsQbAX6T55AkqSFK5jNcQHdkVdqZPHxcsj/uV7UvTffE///hS/4DpKlIg3pTH5FIaX
EMbC9mxY2in5Kom3+7m/g2ahEU/B7FJ7I1at2yb6uO0UK0YdgWKX5Bmn+lFI2XmEo9xmtmm6xePl
UPCMkSTCZvHDoKZzWHwgdEvQdrGPCQgp+2yOqB3O5Nq4ymv857++9t/fyuDYF1TNVCVJNrThu//X
dysleR8JTQrBwLHFN+meDpV9OLnamQiC7ylZ55DWjbXM6B+5ed147S3x+N0s97Jd+GOnGM/nR2PM
/9qsgjCwJyhlC9Imfn5eUN6w83ARK+Mv99b/PZP/+8z+76f+BTiXCu0dy02e7IRThZoimw/mwYfn
xm8PYfzYYP2qg3oXd0NSwxTWTEIW+xnT8aU5nO5YJoneeFietFWJm4I0f5N2u0+BZHBnnSKM4wr5
H94NItrAvEkuAO2cK2wh/NGRfIHDygmGlRplgEBEINAVoBVheZC0RPr8Q2aDy0IP4VaboPwaToGE
sBPziFIEP3FFLiycuIf4fJb4+KXoZhQXuN1wJpdIajMyNg2E2cIUk8cY3SKCKGLhxngGie5rgX1u
sycCuSUVFNPzJoGB4jvPrUnoUoo4Xpw++NbXQTJbbVa3cfgcH4KvdozreDWxVrHdfVOBOIvXjzlE
Irb+2+SArQ9XwD8VR+x2uDj5UlDEEEY6S9O/vErGbyBSQ5BNU1AERdGAFv/3oYuNTEy7OMt3veLU
ut2NFsOolE94f4reZV7TEIvw2w4srY6DAyEMWQgTbltG1ri03wt53cdHgRiFdtj9buRkB+niimzo
djaIEfzWnfdnRBzjDKlY4mSkPHNnsW6+wYhcTt4up4SEqVsjCJaXbKcw/D8cFhfEz48j9HcV+wn5
N1y+nu5X3FfT/pjv0gluyNTGnfHAP3NbAtGO69yWYwdPB+GOMEfrP7+g4u9AMkNQNF1XTUgi6Vf0
9VnezKo3E1Ip+bfCZxHNJiUTCGIlH6gfScfBlbsqfUy0QU7LhcQl4Y02/bE/8DnR6UTGTANPxzy6
F6Yvbdx+PxmxKoJdP1JmCEyO6hzZtWhY3UDjjnacVc/erdG+dDYq2vLcCYur6XXnFEv0a4WU6sFw
kIyXQmU3XA+ronZ6lJqAJVlgKkOzc4u2PnXoE+tYpRR7JDrE/JnAXSSMrXnhNDS7CTlCrNfPfkPW
TEFcMef6aDqk6DBOfAn9nARwMJjq7qjkRYbZfZJ/57FVb0hqxtWIoPDq9oALnVcxMqNahZa4W5qw
K0beXXHM2uk+pTXRtTxH6fIJ6MNs64uDwDFPB/PHcw8xyPR9XXQg7t+wV/UGZ0G601XrLWCA/fOf
UtGU/14h8KK6bIoGs7iiDP/9vw7buO/ed1XRsp3AzTGs3SAVXyMkyO4I0pZ8VoRR0hTv9ur58Y7d
lNQZgyPZXLwBOVf9UtobE5GAKtHKyJDQXQ4z5uYN2B9pXxZ6TvEz2mnUZ0NOH8sZ+1HyxXHHkHzv
3YTN9+NBKjACoSioUWBmByjic4kLjNqxmbKOGL74PtGNswVtrhssddhD0jhApYCJrx052YRQxeQ1
eaa+FrbAEoA0LsFPKXJ5CIGbbcMGsqfcLuxSMQUbZI+g/NljKjV4zZDFQQFxO+OhByMnWvNhuiQD
P6zHBvj7ClM3RqQozKWVfGTkYaLfaN4tIKV4dl/U6JG/8brfF8+zikoINzmZBBBcWwAALJU9+voz
C6ES4t2qSUK7WvetiB2cukoroS8ByIpgBWaIDNv7YARHgsGTTR3B1Qa2VD7QYIKqzuSDdHdIKZAG
eYZAT8NW2ZkVwO74hnEbfy2igccEchBuIkaGwze4AHXQVvxF00N/AfFKAZsCcKr87psMvkQEBQ2p
5V9As4dbN7R1gESzB4GXTrVBfD8WqEbJhsg3hNzxUnRW9f5s0r+BLMZ6hKI+Xt+UsUKUHFoLvNtH
dtDYA3HDbAmnsU1YO87ASwRzTZ/2w7RG6kLlYiZcTMB5YT2/+ewye0VQbV/nBpMdM9JcnHSJ2+/r
lYm2/zaWQJkcQ7ENBEY2SHKuefmRcvjUTjfsRRX3J9UmPEq8wOi4wVrhrKfdC52lh6IddAV6FrUD
VO78+XknGwfyEBVIqKDepYMcSwH1ZYWj1vMCnS1wm9Vs7sv2u+EaIrGzw4lyn1wLVy43wLmPlYnn
LvbfnBr+gItQEhrny6QKYIpf7cQkCL7kdCABayjiplrXLieV6N3Bjzu7bjxazNSX++bRRZYNF02b
VGIbgi3c3J68/C/9XJz6U/UNe1Cu+ElPGCoUZysOo+zL/O6d9lDkw1YJyiX+1MvY9Dm1XiSxS16K
RkteG5cHZeokpeYWKpJ80mhEtabrTF2L4GdlujfAfDL0jfhskewOQ7X34kUk1p2uie8sTJgScKyD
ctPKVNpo2zonNeh6ssiFuyK/RsNTtqHZhFnBjma9CBinXg3VtAvyQsUNlvPiGysFUEXzfT1KhQ/j
I3YT82OECGLSRna5e8hwZ595N4F25f+/bt26+4716esiKeGLk26m0NJzdcGzALEQDubTFPGS4Sh/
OQLF3978pqgokD0Sd9kvjM9TNtO+fpf5DgULIUaY5bJQWmIWRnNdkjbx5xP3d7uNIfzrX6f974Fb
103zuI/416HEAR0DOveJlLAeawn4c6IDTHBZ+kMC0rDIYXV05SftevhYEWH6Ztgh0wcf/MvHkn93
D4i6LiuSaRoi38P/fqwuSTvNYPHadS7MaeXXHxGVIdsIveP5uQJK7oiAKIZOYMPSezYCLDGx+X8K
pflySBtzzgBRHmc46sz0L+P1b3YCXRBNRVJNTRFktq7//Xh938tXUUiuO2awNpvUP6A10fdNXrxU
6JQhOXgrZU5D3MdRJo0N/JwzUZ3LwUtwkJ4I4QvzpgElQygP0H3G/TDPjhjdrsc7ENqYY6oGVabv
Qp60ylwBcAPkVMYMH8XTGp202fsgoo1LbP3ntuhT5KuD4acnnZA/FyAIWg4bK762B03k+tepWQDw
x8Ay+/Pzoxj/Bch0QdMU0zB4Vk1N+mVSTSupLVO9incI4FXyvUKmP3bcEkU/hjACQEsqs2laeh3p
AdfJMRu5Ikkkz60ycsgQblEt4C4xvDYm+MF9nplzyVpHvRk56m1hThoSVTT4K49xpDk8cA59Av2P
yFaXdl290GlMNF3UjAOdKduy4aU4DCIUwQ7k3g0r4UFegpRmlxZqLdu/AIQYoAlwonjBk4htJGV5
kffuSHGikWOACyGYRKq5b292fX6Sjk1A4SNAr2ZiryvsF+kt8gy1QiHaxjPAxiwC5hjerVqj2+jv
ix6oFVQVhF+cau8wvQbmV0/KfQzGvUsSB7FihJtmML5riO/fDo5T+Yt/CkCHfExjUWcTA3QB2QwK
mxBVZL0iBaFrvM6kUIEX9LW6riCyYmXT3yc9mPD8TqWD4ue3lYIwG2uPsmDtz6MjEhk0vduOQgkV
audB8gYsO80+3BctxRPvgjQ9Fb4FqRL5fqqH0apF9aSAuCtYcsG7UsMtqnmlTruVfgveSzQ7LHQA
LrAttZdBpKE+nukn9jxoKgzTpH5gClIJXPF10dP6ZUXnGaUfOP4N4nxMqmmlsbER4I+xqRL2HLZ3
12hBtN2CZ9QtlTDC2kIZ1qtxElyOpM9/X1dAkkOINfaPffQhE7LP1idy7XD1c3HG9Dd0yEJAEXnD
yP7tgxLx35CgqKCKnfBnQYh/w+TsN368ImfMJvrATZimSOlD9Ib3mc1UnsBQIihq6rlyJOVuFD5e
NqDlhAjvdbQvCkQ65IMN6ZtO9sWBQyofTS7zJ1aSB6joWP8A/kJXib2ipeSBaec+7MCM65gcXBJF
qxNSKeRCfLqCGYzM6QdmTx2GnMyENUwfBMWNezFEOa2q7ih8po6w6E9ABUPeZzt7zGqiVxY6Y5Bp
MxeKBxFuF4QOTSs1SwjkEM8g4ARPU9PgVs/JermjVFdtfIF0a+a2yL90KG0YtHPYDSzutGc8u2H3
5E/NDsK4xrMXYyNOcts0nBc5BbuqOZc/t3avxM7zE2L0pRPL74w8BTmRCrLoJgSd+wwCirkQ+bvi
PX0vi2IDNfv8NIhrBz3ZVrorXGd95LzhVzCC8HjEtnwSXk5VDTBe8RHNMoz/1MnhCWyhNxbi29bJ
xqWmHZbpAB8qIHvma/2h5/n7zRN3ZY6jXZ0I2jHHKDqgK9HNXl+5I/hq8jtpOp3BkvMEyt/5mfYj
DsjYk3urg14lxv5EBmF44yVjobH5xWlnHEYPIOFw8GMusV6Tr0Pq7FpFZToBniym6IXlTwlUHjVl
7eiy09zdZxw2NNawLqUkr10VIlcmBCKwfuVw6Onhz+euafz3hkRAJRmaaMJOaIb5y7krJWop3Hs5
2WnkUVGonfqcpsl7w/Ymyg6jixYdACfiM/dTj/dLd0QyrG4TjWAh0O07FtZJok/eP7XkAWbq73lF
vEnhkgyCNudTuHmNur7T1FpdWBau2bR7rBqJGDcSnV7n6IQ0rQbhNecZ0EwcdqItR8MsNYggsVak
XlWH1dvT8w9BmFG4QKIELYet3fMSmiXpssyvlgbTp6huVrl3dlFsL6sRLnVg5hYmcvp6zdik1MS5
Aeo/GSipyGKAxMpwZQGbC5hSOczhlOyunrKFCB86izUKypJ9T17JEFC63ROsEo1VjDIcvTTaEBaX
70wT9wJmm9dto9MARPr/53Ou7k10C1f3RaM3QLoLnnJN531E/Su7tAf70uJcmHUYtZJp3Pk3Zp+F
gKRMm5Z0eZKfpU5yNiy49Ne4bQbFbm3YEDo1e0UDoeVQ+hj5V4LLaKryjcf8PZd6srqsDlG/DyUE
l/QyAn5BRfRjxDCKw01WmX7Su7nyTcraiAk5Dm9Jh2uZWH74ZoQXIqklCU0Qks3e9KYdFUqffwym
u3YaY1wtyeK1FJJLAde5kWMv+qiBgUkcbS4NpC8rxbZIbDsx/He/MAhUoSvgNWaDlamc5M3YAZFU
rAjDLvISfawFUG/5CUp31xVHfuAA7GsOxQYqXw91Z485PBnJOIAq8RAHxpWHzvbFIhJ796tj5oNK
jVXw+iHK7HUQgf/EeD00FzvUjZAD7BCXuLPqeUs9A2Y7ag9/eMKQzDznxtt6DAE9ws+Vuq/YGWQ+
2UzK9yNc+RCZuGBXUeRUPoxXN1NIhV/f2cdXwtNqX5cakVPr0WxAaFDXuTfTLhMC8z6uI6cX5vWP
SDTorn8FaR5GNYI8lnllgf62aX8awb7BU3A+432W7RFxbYcH53zjVMM/BGFkQmg8Zsndf3qjTw4H
vaUnjiuX9dbJ8WdUs65A7Th9dEg+1zlOHfWUk6TQTK+r5Ire3x1BEdUDTsTpVJ1lDyFK3W4r5Szi
LaC5Z6Qi0Got6DFGgpouDMlWiwnLMmR/vGpbS6Q2DeslumNjBpGoTJFnAW2dDZiS95RBEvlqfZSV
cIQ3bv7acJQP+Cx5RyU7pSVrtiHayQeL7HN3P7J1FzgKX8QacSLOG93iNiXncyFsTQxaiH65U5By
DfyezcMyK2l8ZvID7xdtDnRmgzuVEORApz58UL2Ez6FzFeBMqgkEfJF/zuSGMKRwjG3zk7Qkz5NO
j+FVvDsCDuhJmXsSa/aVv4ZltjY/qtmJX7eNpBDNgnB+R27GkZ/zdGXKQYw1YRZDsj0xoM+FzANA
1HMwrIOwLhRGG2PujgiBu2CjE9jEoAF4cadMytGi6ie6GLL3LiNjQmxBzTrBBJ3YKVAHbQpAmA96
V/CGCRMu+xGieDbK/gM6EFYlAW0h0IUVaa7jL+1BPtzyzHbfiV65N0vroRFbDGoeDNnw4AHfJVqF
20nYCgGRC9q89ARywskAJnPydCUw11IQOk0bE5sDRGHZ2CgTaYkIsw+Cp9hzVXhRR/ust93pjQ2e
4zid4SCbJLGHWC/1yh22T3JXyArAyimZngxu3ltX5gxg0a35ES9fX8b+ihCYyEMEm80wwzAGvNCc
Wx1yQgMF1JiDQyfCfkcNqHc9RrMryfXALy8WZOvB/HCjaQp3uQRLv3j4BhJxAho3oyF377aBY0Kf
Ir9cMYzWoymVNJiAl2prXzn3Z4/SwVGZ2MwQWe0dmR/590WlU5c+ZXpsMT7p2YpFow3RpQgLZ0Su
lBC0r6EvSVqZs3yFUgc0jodIcRkQhhnqnCO+YkCYK8QtrrU1qZcRb9M0eoY6ACe6WPCJxxYOOQXn
3hoEvh/6ackf7GbrO1CIERbsF9oWTBcuaPa2OVMcWYHUWgwrw2tJ4xfrCo8JiRadyznMsS0tIaZn
5S7zCSvn258o65wEdw43eqjj3DVSMkrJwNG+zHDIlf/pz8JF2DIYIv3AGclAdUGQpFNhm9iUAsFl
bYt1+W0A7+B+udpkxYDCURoSTRG8PSFTPsw3MWDjhsV30+vebaEWS1I17iuiOkC9R9uMUIa9AW9T
O8A1WmDOBI4kjgosdsy9xVi+Dal0BOD1JE1Mq6uFqa8kneCs/NQ3+quEQbTfyl/5XAiiA2KoIZ6B
4xUMLMjmaC+5oux8Ki65mRg3o1NFbaQKHG29CQEEwDzWaKry6YMcHLv6QGR71qfVR3TFe4abJXK6
EfkgtnZ8zh6bBFerYSOwUSbZNvtsZ08yHHyUAzL22QkOPWVZIlSYa7FFBTePLco4u/wRDnCCpGig
QOso7OVu9jLr8+oUwXVLW8Cxwel96qYvPt4xmqBtU/iz+KPGjmbGFAj0hpTSe3rX2XULj73KIBix
Ubd7MDqSGtk0G2KqZcLuJQRo/KmwwHw/UhfZmD4Rnbpi+0S8SIt6oKebJFlEWCL5YzL13lAwABUT
4V+e85/RmQjsWFy+IKqK1ag+R4QqlcM45N1vdlcO/Y68OaAGj+/6qP68N4ngN72v89es4bizfXND
ShEtI+6VErVB8YlFT5RXkvJRoj5tXVUOnronxLP4wBeZA4JHYxNtQxo8sShG/hCfGNk9NwPz3R2a
w+GMNYhww3CVDrk9Wexhv1BUp6BEWvwLjSr9l6JmXgXUNxUTQbMpDjTrv5D9VpKUa6mM4t0DImvK
fAH4rO+LaiPyQQIuezqSkbFOK7wVkLg6WWzcMFy2X3fEQAOIL4kOHsyR+c0EqY689m3/Zab+7Uj9
r4/4C6rzSBThjowp3g04hhdPRHrMiKlB6Itr0WeyCxGPncUxLA7+PE7f2NobX3t5ilN4ohyFIzfM
UV6PrPaA9W9RLRLSTMQ5dTJWZyGU8HGPW6L7lXpXu8M/JzvmFFYjoAKMDjf0UVa6TH3Dw2OCJ7oM
v6jXHeFvB8MCkKit4EnbjL4h/G5GkDllJxuewOXTH9quX4H6l69D+tvX8SuFXDWiUr2ieHc75/Xm
0SHR3kZso6pVH4vHlLICZDbi24mYxQItCoZcTCrHaAFoZ6rgmj7yrBGtJV9//jPJ4n8h0uFR0gVZ
MGWYIv0XzFK71b3cqka8Y6jYmosbjVyUBww9jcjW0K4vxAUxYE5C3vZaoqM92vHOJEvZrbbklVMZ
MJonF2VMy8n0TklkfMaOSqSduRecfgLjO4eq7L+6AzGE6yvnQ421k4l0L/j5Dyphwcc1Q9a6sDE7
B2n0e0lpQw3gX9loqJFccx88pr3NbA47UvldAKPIM4ATFWekxp+XIx4trqehrnGhql3DpvLGyWh0
uE4Ru+tUm90+BKvxzY0+U7zKT2xhycV9DQkwf7Hd02pQ05AJCLUf8VzJznscbVQHxAK4gsuYbIjB
oa8J/9SDofzaaPPcG6yN+HyGcDrJjQLzBPzQqqjriNRH4L5guRvqaaWvcn/1wUHo4bBlABrSYaiv
eRBifscyRj4J3iKbgbDcmSgW/ZvbrO7OkfBzrlayKPmunfpyZouHfPgZDGT3yShk1Freg3hKZhQW
sD58XTIXWG5HrA/JXkDspTV0K3PTL5QlHwIrfbv6AVWAWSMShK39OKK+HX0BSlqBUxTRKluDz345
ODLsbAOgAXfW4kWnE/g9UNDilzok9TLtD4JGXt7eejslSXaDH5r5Arq/XyBlnpHpzNTqvUmSUw+3
8c/TpdCT+k+U6jSzMXsQw2gXdswGZhImx+MEzkhbVLcc2Qw4MYlx1aFnYHQIk9xTk8iV1aMYxY7N
b9ZJFH8n3l9eA/Vvr8EvJ2rW5kKfpEq8o1hseYXrezkXlGATvh7rSb45nc4iGRFc19GJm188mOhA
STGo3JTSbL4qun8OFb6SDa5Xj8Yhpzv0NgvPsGeZGzwvQT0Eomor/AKwEBGJCAiZfsyNyoGEINZ5
DdwEGuBL5I7g+i73YH911AnLXY0ayzcPmlWHD8+wqU86I7RzUNbbzUQ4Zt9yZGu8CJ86WWG9C5ZP
zPCm/ZZtuvPOJMsxNU4YaW1MmrBmOS2X/FSqK6rxN2+ej8pu23Jv0BPrxTuNFnnDY1hfkp/kQ9QD
76IBEdfXMFloeBt4fZtAXUcTTHhP+qxxxM44rEEBqKI1B60wr0oLIktYCHk96hSHA1PbkK0gfQ6j
h4iEYd7TvqEdyjOhKtt+RbmIzcKDpZsXc6FPH+7svSQI11Z/Kh7UGU7vZbsh9E9f1oj16LWPl60v
IhSaQjliuSBsZFcveIBInCGq00Yzjq1atESPpZ3+ZSQW8/u6oG9iF///ICVSBCxt92PwRuYBAysv
AfONw1MPO9R45Yfkql5Ki9xWDTPf+GT+3K33SA3JDKDlXT0qBFjWk8M1kN3RZogMQtgdPOySjSsi
dMk4Xc8MRXSkwt19oXcA2rbAd6ajCUG/K44Q906PXzvtF1fCVq7/CHTuM7pUrAS7OZk5639KiQ/A
P7a5UBfUFhe8c2gdJ9A4h+ckCetghzdo0FXrU+QN7BqEbCwAyA9UiCXfwPgLbrwZGNIK//Xkz2/N
b18aWTEMjIeaZOrmL3fHXdTV162Ik53+GgS0YC3gY53bSD85E/GA3UOzy7iZ2sOdpIrPRz59D8oN
nC5YCDUOH/8WuxmS6UEfG30orKqVozWTDHksXhC0o1mCD0Qfw8DEFavlrD4qCcIJQqCymRnt8Vgm
Ag4Hq+GwAaG8dcEgzJs/JOc+wjPh//k31gYg8H+VYLqgSKiIoGh02TCHa/5fg1d1r6+P562NdxQN
+6WvzoSddsZZOH3h8n2tymO3UWflUZzcKMeQ/ALYHGiJvcphbVv3HvCAQS2SPjWubNmFpS/JoEBC
iMGBgqRQIrlcCighK3GV0rXJLCIEmMeBHgiw4WhMVq+gP46Iz/zzLyZqv6OeFMVQJfGf3/BXZZ5W
9zVQ2D3eDSEkxSzxsDo5MCV0ThcLjntouSWBwTMTezx9h5pjwkxRoNXS/3dHU8YcBuhN8wF5nFQP
PU/FEgURVW7k+NyJuiebHwK2ncMXfQAElcRM9aToEzId84/Azzeb5iIsB0X3VxGUyGS8hFAYrJSL
fvVeMipQhTfBu2phOfN4iPySuDWBdK3z272RkkoaFgFKFG4spYk4JcHF/sTPySzJnRhbM+jDSWc1
Dt7WAIeWpWJ6xXxFq/CbEX5KfpONowwX8JG2EGAPdG8BiPQ02xKGeOIu19aPABr5QV8FZtvMHvmM
0MOPmWf00tADctHmBCsRyDKkXV257khftEXoNffPf6vf6Hr4E2kmDllV0SVd/AWtjrssM6vXI96R
OEtQl0GtADEbpH/El2qIDHs7i3ZeLeQJMhabaLywvCBV8N9E5NET5xQ/kZ8zdQ1AypCDXQ95zJC7
oPwbmrUHwp8GAa6L1uUg9lmGnGjzmplTwqV2x9ZFkRhb733N/PznX0wUBz7+P6/Xv36z4Zb+1+vV
pY/sEb0LLiEvXpOMSdVT6ZLXTxGAwQ6Ru0RcHsAH6QhSNg375s3rycGmZdbDIWhalVN8lM76QsSJ
Pk68w+nmwITyp0UIM/m+WlXwDI1lGQib0Y5hT11VPBNvm2s7bLkdOdgNZEMNldMZaXnPCXOoB0k2
ocKS4h+FhMEopItxY8z1JTIIm+QUrxtqblwBA/zwihLm6Mbzwhft++btfEQOdbqnbJuTrMPbsuax
3OZUZv35i1N+dyxBnqMXJtdBFIVfnoiq1nIjfgrxjvLQRce1QtA3l8aLupRBgEBWvFUGBvGrYa2g
4zFPXBiUvrWoRxEwoWD262N9IO/Jq77BqnyiprgG9XEhBvRQmhOUX3/5yHyo/2qBdUHXRNFUZYnV
Qxoehn/9sbU4r1vxzoljgBE7dzIfkcCGEQ0dJRDiT/dZDJ26yTE9vs7yJxNoyQk4f40cFGDEJRG1
k+5w7mu8Zwnt1E78IQCdlzY+DrA4MgofkJfdEHTe+OIEjS5WC6yXzx1veUygUT6LTiO/ZkgGmGEy
c4SchRDQvH7bPVGkFpr90SLLJ1DHGLcTHOGMecU4W7dUNvHTiAZ1k4ZgMahnw5gbfNmyU2YuL6Ei
+aYMOOE9HtNHQSrg9PH0zGZVPGaI7Z97ZGf5wPISRWVOuoV0dZvwxi4wEfblfMiZqw/PTxQL0zjy
6EMkN42+oViEYSM98HL7JDLoouwJJ4QawJ5imSMCE9OhcPihupDz1x/NY+VKjpljzkkLBgpPlu2Y
lhdpLkyzdc0Rr9EDBGmAV91c0OYh4J4Z3vx8bu74ZLN2T9vOYRTEq4QGDc2j8DYgCSc9YXcCvqy3
9BvituGmxm4CCkH02TeLWABIps/SGUS+BijrmV+4pDJEswAQ+T+0fMi/zNR8Q/CUm1d98p9a3Mdv
R56wKqI7XJBPH8+rT2M3mhnz+zcBhvPbBayF7pCFvMH1QLLXjgHKr+C+yUeX1khN4zEf7j3lp0WU
1APEHwgR8/DhZYT91GMAopo6QVIcTq3zPOWLa9j4wFvfI/7T4zUuMYAg/cNRNu1YeXNfPlDP4jLJ
mhyjZCu4RF4AQcrufUFZMdjuj/xFacVCmV5NZt1GHIMjudWsOAhwZ70LbnehSSQstgqx+7SiwMiG
3RJlButTNBUHLzbBils1kG0gP7TlFddnRSTINF02Cm6hjHItrtQVET/SKYGxFRwCvV7YzOzHJSUJ
+7sKO2pUyZrA6AMDM0e1Us9k506+1zpzVeKqgNes6rMnRTKewpJXlP/SJ4D6GyCacrLpY51sKPtA
lEdVLBka1gsVd/GtrbXpMxQ+pOX9cp3UHxzAsgUvXqF7RB/jEPS3vvLIhLhcB2hH3aeH4gtieqNy
f+vkbBQHzH/yFucEJhpor3XFbI0AkQz5qRbGwdNrgu6SINgHcqVowJVIDHUjT75Zwsdr3SxkWgkz
gAHQ851B+kf7SWMoETpzHJsCxje64d64kDjF5HaWP6YR6gEFpgM//lo0tjiOE0yLVrW/norgDVhA
ByL+S3iJUzSTdvz3VTFNFD+LfYpIfXViHMEP8DQtoo8svGio4Z3+IvAjGZ4v2NbRdHDHKIv7Xrzw
o29oAPuptDQD43i30Sya63dndTP86mbwnspuTNiqF3l8VaD6qFJ3CbnnIS7QYm8G+ULbQszF36U/
UPMk6Yaimy6KhU4cz6FAXa4tR+sSCKMMiJOITwgmrWRugvK95sZR2BGXC4BrEdoyuW9KEeFGxTbD
6uU/5XE2cq98oB2zZ4d+4UtAebJ4hdjTQMWOPGz4DHE5lTe//Ggv+co4JOAJP/oJaFn43N0Dfacs
pOXLDMvcvv+o6+QHcanAPWGXBOEK2J+H//v+to0NsgEIgFAFax/8Cg9fWWCr52GjnsHuBs/Rq59j
KVZgph7loTI5quXPVKAqYnPv1tfr3Hw4PY/3DXGcyTmsPjdYmxXiBFmzOb05cg7l1VE+eq/GLObD
bEAuYAEdTaWFcoSFldm05QvMIGT7dWVeCDDMTnzafs86Tcd5MVMp4x2T4LHqZ/yk4+PbXKOlaPbJ
wQyGPvHczt3CJ7bucEOMbsfkpXNIapbWsqNYtzDZpi5/mW6NwGMpb4SfZoPvY8h0Q/ECYkYGooOO
lMtGtrlf5m939NNNZc6koUPSOJDN5xW4/UNj8fwCvgrF4OqpU7CZiXiBjttg07qH3QECDfgnTL3n
Rl4nJJG/FlPqaoj6tisSf3nHPYqEuLjt9pOidGpRW6hgci4FEropyVS/GWd4I04wSbpHkEC9Yfnu
Wjs5g3jldMpiPEMFHujrEVn5dFQPGiaBxLHR8T0hsbT7IXzkSq/1pfbKwd+ajgaVEJFp/JsH2P9G
qMkEIHxEGMo6vcQ+XTvoiFdYHfmCeEpe1OmMhypZ7NPquFgna1Yd+EHN4knJXGqRPlq7CvujgZ6E
npuZNH3uibHYVOFoljqVAy9Hio0tLfnmWO+q1XOvOV3YElF2eE+uF67OhkPBMzAYfpVnMSzOJmnv
QLvze1CHqiMc2iOaYMQ63m33ml1nBCBww4P6QqYFZpgH2cZgFbmI39ieDaIfENoEMiRFN74uiTvK
OLJ8GoEeX3B9tUhrXyptOM5okJipaLvX2iQ+Shft0kyzJTWgSFwqTh6EscWJXP0hc1NAhIBK4Wmj
sDHD+5y8Qt5Nck2M4H4SGmKa858OXmfx9gffeIXZ3tBpqBtsjDc726aIv0HtpuSmEGDDzLZMA575
GenbuKhD/VQvBdxC/Q5IEWaWXCVh/BoOX91nlXxt8JqkATOcTLbpnage4CdpNQqgba+FXZxaxly6
a4Txdc8Vv4Sn1Obcbx33/lAfVpFlqXj86JKC+fuynOFPJSuuy7zHvgCygOplr8mppmIAaGmZ94R1
ao6T0PSL8EV721e7IlPPH21UP92lQE80JshbMZrcDBrtxwYuqIdNGTrae2VlcsnxCI2xvj8vfOAG
mFsncngsL1XvTtgMhUkzc/kKzBX/Mx6rxz9Pz/8Mmr9sHaIk6IYumpIkGtIv03OhN3WttX2EBRf0
vUFC2AJikD/fJBdj9J1dP6phHKbeVWGQUbnO7oQ0PA6NsNJeCGFiNNRkFXb8hcWrrVS7631uqhej
+nj3lz9/VlFSfzM2o1PSTEEFsJf+M+sLuXwzldTIdw8nYEInBAaxDt4vkpF0ZLvzEvn3fZBS4mvC
jUVEFUmRFNmCKiWIMe2PbEwNahD/8I27IX+csJmdyIL2ubm2i9AktPRE38vs6bTCVEZsusn2X29+
ErBhezYJuluTWELQpzrh7VwOuhAiVD6fZ0G3w/fQXUhs5WrFE//19UGrDIogu8rxLLQ353DQGa3C
vAHGpeV6rPKMN94wX/vpkgcoo1oon1Wfj3QT/5Q4pvaU3xUHXeQXqH+oj2TZoyl1tkC+AYKJQXtk
4Th5WfLsUjYe6UavcYjGhS+G4hFcesS94iIgwQtvxugxDhFngVPSa+5T8aPbOPaLmdHapQQ7ZdJ7
Z6GDOj3pvLVH1LHywf4fYee15KiWbdEvIgJvXrEyCHn7olA6QEiADE5ffwfVD7cqq+JkdHSf7i6T
mM3ea801DbEUjH/FGY7ZLuj3ncIHSTCBDqcptsnroX52OU8Bel/29DZ6E2hcekosgogqeJzutK0V
4Deukfz1D9NtXRoUSoAZ7Lox7cRw+mb4U+E9XcDSzWHavldYd3GMEJlNkuHDraKpCGHKtgiAwX8c
czfvMH32yIy8wUXHHLXuZTXBIc/ZGe+7RhwcR0aNNgM4+IOpZUBJ6rbvPI6Qr8vOP4BvptxoZx9y
xeZyu80LmwYeCt6ytf0G46A3OBGwMLjZb8Z4mtoLxgw2J+rNZhjH/1hN29rhYOV94TjM758C3rwo
LNvxapWtYbnos0U9HhYOszoarRT8l0JM7RncbXgfWv3VuCJpdzQOgj+pXd9/TDifH041T+3VjZa+
HfDvMSNa/sl5NCpwlsX72LQpl1dsXJSM9hVsnqKyi/xD7ZYhumY08/YEqxz7sXij9fh8k9dcflCO
F/GBywMCp0Ayh1j1YAYOrcg3tlwlWB2wOupe98qPx/r84kJo4MeeyTo+A2VB+ubOW6pnap7zBt+6
kbceDeimaCce24tj7b84yxwH3/DItLcB5+zF9nqZakVYJ8RtOjtnsGzG/BlrNgAqXuPgH5Gn4ngl
7l4B6exv0NqHr3S4DbFh6VLbw6x+hN3yEqettSUHELkBKJ4TpuZ+lM74+dVgnvqD0X0keafXlxfO
pAMCRjode6aHC45qon/sp46JuI4VNPCGP0rGEp0OOLQ4/qKBuL3lwXIQ2YHhzFACQWMbv1uH/vdi
qP+QCAWOrGA/u4xnoRdFMF5BLEkuFf1QIlB37625FAso7ljZIapc2Aa+6Uf7bbLB0MIOtVHUBs6y
s83oGBEHZb8m62Z42lt3OwKfw3g/n4zOhn9fRFGDjh3dL2q8cNtV9qzxcUnsbXr3jnaqhtG5n/ox
hhqgWMltu9lZ8z1Be3f73avcyLsMnD5/yp2zBw6XfW74fS67TsRcAreLzH+vfB7DNIxnph0RHXX1
+bVAuvlbJdgz+WpcLEoUh3nDy3CPU4JmvBHRvpB618tkBAIy5G+WZh+YrJ0i6QuPfUlzkxYbct6k
dlJREvR/B6FMcHzsdOgpX6H9HJ3fZo/9O2WQFzHq8Dxv1EONg/WIZ17tIc3AnvEfLkUP5CjPXrA/
LGbMwp38tBeCeJ/NImbazrzfzU3HHSyXhTuqvT33cnPlixN27tFeizl/f+jFwefLsD95l8wsGKdI
i4Dn553Q9qw9yQnvTCMfYYTDegLOwDV4MbvvJidSebRe5s6yOrpf+efHdfsqAQocYgRtlQQfVCs+
G1MQrxrXtPfcwgCrYI7/yQA2UU/JZg7DRAp3DvvOuIwUxVMxO46drsfTpsuvJdnPy8Ha2YdGr0tX
V9SHXyJcQ8KlT7J72j9vTjgaLRHA9quEsPmEcC7YXwIrfhTvo/v8dApN2w5TJ2AgNUyW7Ax28CkO
Z9yTNyIZfinajpcsPO4ywH1KCLCi+HyOg/d8sH05D1I98JZ0Bt2CVI3PwcjZ919MT8uaUPq876OT
nAQ00vsQNXcYeOFVdlnRV5fEhwGv3krdjb746LZLXkdEfVjjiWHru+j0jDp3X3thSOsk3FFJtyMM
GBP45PZ2+4TaQ4hJH67U0+pwdb85jl1C+Qn36Yr/B0pf+LTfES+SjGNz2gwDrgBFV5iF5WtSfjGv
nUdG/2j3cOOZwmE9P7rba5KI7EE0YhGLIFObI9l6WMNN8SKKopIhAlSksz34Oi4GmwHvai5yGudU
dg470SPkqfWLst6Y9ilmn/nKnTlODIMB0WvLj4vzIYnjjwK34cwmr215db+aQbGd8yzWkRMqgR2t
10sSA4J0yNS8Jy0KHKRsDU7hr3mD/G0fA1e0vaAeQeFy+Yy90dVlIVDU98l5T+zhqhUuc+S128YH
Bt5Lfk7sjLA1a8JoZI5H/Xa5+e/iyfwbXkbHr4qmYag4ZVrmdxKGcLxYj4cVr8e7Hb3wr39Np5NV
7DGIJ27m5qz6uSjH4sEMBPttusLEcTE9uIfVcAgdahHAiwd7bu2ZzT7Cp+A4fIwtuHP/HH49AQzl
E3v5ZWHsT14UI+xz8JV4X0CJbjKCat2fG/99W7LUz9n+LGD/uK9fPsm/Iak3qbocHyocjj6IDnDz
BI/etuyD4j/QTNL4ubjgcOQlPo4KnGXY0TifLDqvv+X+hJ1iO+kkDKFF782P7UVuB5zCw6G/mrwd
hr7vH3x7uFgMV4cJRRT/fTX1p/xG/2r7fJGr4WJ2dRbD4WoYBIE3GLFIRyMIEvswCD8/w1kQDKl0
CJsLQn6dHSwacS44jgciKzifi8DbE+TIAoLROFyvE3tkgMHfbdmV3fVIHrCD8NhYmWhS+Fd/c5O3
1Wr69lbYhz7ad6O5Bcq03rSATBt867F7H3f2snSWib2ug2j9GEYnZ/n1cXY++vDK/34F/1hZBmot
lpZmirIqiv107bc3UJ7T6nzXhb4o3+xE57KaigGNlsA0KN89d+TtwZIvEEjZfhOs0KXjUGTYx48F
4VX29dDXOv0ogVm5DV+kJ7Xo+C1ghEHbvg3zzRYvHJumI3S83GOz/nqSyDGcQ6tguo1PgMMh1S+x
JQZuLm3Vtt/jR8Lwa8BO/sOYRv5XByKrkmZAQOtpQ98+I+V6vcuP2/nKcoMjjduEi30IaDN9RBWt
+r05tmeaF8LHHFYIDlaSE62XP1yF+g/Ghv7bVajfVI1per1emoar2OGdSHAMBSsEJsw57mGrwEdl
Klb0LKGDTxFrszyPPkNFKC4PFHOYMYsUM2cLNjQLD68GxeOw6QuIbvHfa+OXvPLPr5O1oZoqPuUq
Aw/125S8fJwVq1atyzrdvIbS22V/O2QH5NwFDcYCfKCHXQIazKPRWwXDXlWjM0FsP2lh/978uAza
Rh3PB1Quxre3lluPWru1XEYTSFtqnPA4k9D8HvIxBVn1QQD2onmDavbfd2/+Y7EYve5U6y0ITFn5
NjE/l+dSELPsut7UPiNRr2Fm2UHca91rFPfhQiO8pfo2iw6NCd9MZRe6zM6cKjSYOO4NyQEjvmpX
HYq5sT27iyDghJO8btVTrxTndLeboUilcBLdnkSIa2bPguDAR4O3oCSxyc7UfcgiZFMRyA7T8OWJ
Lr8bx10dGhbhPGw7FGZ29cOuoIr/eOaGggWDrHHrmviLfPfbtiDKWW0+ZNZon/iJYb+L+ikhVAdO
ECD5lFCS4BpdI+bh/D/P3peY1vh2um3KxIsXOOX50CpolYvTHU9v+h7SG2HLExOKfcOwde9hPMDL
zeFX6W6bTXPKZ5e9wgS4iKQQI1Z8i5DfAPrxpj3BgTdHtPFxYIb0v+AtMpNqayp6zSTZZeOm77zG
K5wR7GxOtc81QiEKuk9odEXQk5GKw3XOWJmu7IwiAde1vGfM0BoK/UgNR9FBesg+k6UQacj7qRFf
hOnRD5quCbnaAMbPt3gKHxDPOK9Bu129DWcvGJ/YF8AgVPcm2HUgFa6IKmMBKM+FRzUZNPVYumG5
jJc6e+Nr+3zSxl0Dfm4yZcaPU0HGJCdbXyf8ypFE0/0JRPMrpouZqZBf6gVKD1g5uw8Fsh4KKh8f
eqokts6GvDAIaHaHkRvoIIwSyuO5GMyXiPzhFLSHM3Ec5Lr1PD2fhi/1L2OTHxGZg3ZSzeqgA19b
q2/3A6ZapM1+ng8XNP4glS6fuH0wKGmpLGnf3csE1xBOpSNVKDwgpxvBkmKuB3cXR2X4QJ/iuP3s
E6eaZ9/H4P5jX8kkxcRnHU9hW5RrdUAe6SQJkJx6FRkH2VdP1Sx0NxsxAYAE1S8MnzxZmBGo+RmK
+t0AuqUHklnidunvz6dItu2EeJrGNyGyQ37kWRgBHRp/KVHrsVvRNunMu4FDQxhYzm2MKo4dVLXD
SPQZoTmQc7HW7p0zy6h1OLv78N02wDl4DIOvAob3z5zhw6U6jp3lZZ0cyLjqmZIDFUsbfhI5h6Vz
n9SH/vmiMbYt4u55dhNrhlPblv0vmcT4wQP9PgbpVvxhM9T6XefbnvzHh/ntvM5qpWurMrmuAcFc
Bj3D1/A6KHGR8brIGJgnkWdBrPinCA4LJ6QXl3m3EZ4VrY1XJHgW24hKapA1Og9gTw/x7nDw4T3V
jLo+2kn6rsSoWCBlfuJwUB668YW6uNfQwxL4YZf5Fx3kj3v5tsNeNCuJzSq9rqt+cxFH5TAeQEf6
yAaopf3j5jlrgoKARGmrjDWmRSVrLjjOXuPz8jUuJteJsMjWcOFdg54Gwv5KmKt+HdFQ98G5dGK4
4RBwxuu60t/3wTX1JD+wFqk9GMLzLtGwLI9eT6j+78Pjlz/Dn6/JlOXehkjResjze6XRJnFWWS2O
3XivwGhIcVlBPIQ5FSUfGkcfyyWYlh3wVR+YnMxEDxsxCyKwjquU80m1G8y28Mzsd+ZgKoQWRCNL
haG8reC2RfdDqYnrC+SfAWKutbb64fr/5mVw4mmGLvby0r5Y+rMsjF/mMxZa5UylhJXKHEIDY6Y7
fvRHiMu/zsFQhpWTjfsASjyZ/Z6VGwfIMaJ+S6RzhNPXs5HWkFOw4iKjcWwO0MURK0cK469sRkrc
5sej6x9EN6689+kz+2wB3fhWtFwvF9lKBekMx6gv7xAsoq3kJgDGoHExoun7pL6DwvGVQRibvPM2
JCaETaJviGbcwzv/FCbbix1aaxpOICF0YEAIuCPShq4HsfuFAxhNFPiKS/aZ898PH6j8r48cDz9d
xfFChmqE2eCfT/98r0UtuwjpGhUYzJHuSxy1PhbuG0hnx7m1ZHIJ8Mz9jPLwtpF2DB+7r/j03HVz
ov04b/vwIml8WWa0Sda4om4q1i1u1tNsDVjOUTfHJihI3q8Dw1fIS4EmNIyD58jyiqA4YKJEVdP6
lr2Ait1zxQJ9CcIFAwtC1TnC2RWtGscRpBFAPBWSK6MysCRUXMdp5SuHHkAFImIlPOihsfCFMYvY
K5v1NUy1Ij9mjZUFmmsCQxtOR7edwoRYWKExM/ZH6OrEzDiC+/WTZcevuuX7d0lFCwNS1Pqy9tvq
uJ9rQc8VMV2TuAROKmyzYAasccL57ujIP23Wf6tdTNng4zewDbTMv9ainJrnR908UtYifHTnwKna
P5VHAMSO5R3p5DvFHl+Gtbvjl250p8HsnVk85c575sC04UPqFyW+bvToCufQOjq1UNwAzzhUaZzo
LAtI3j8sQPGnC+9r49/KP6N53got48JpBd1+FnGcqHPmKmhQUFHaY+Rdfk+zrDz0KvZbSpMOALFa
kJELJhx80qMPQbL9yW7T0ydLV+sTuncMCtnxyOhx+COrhPz2hI2DGgsId7YNQ/Jk+cx6sGjfg4km
Xx2IprN9/8ycWe0EiwWCL9yrufE+1JwNZE2V3H+gkjNiUkpc6k8eivrfbYCp0HWgVZKhmNK3/fko
Ek15Znmbp2t3MjkylTh0Xjro94/+I7RYRYxTMMmjLkRJPa7tWeA5c+eD6Hh2P25kyySd3WWbgxrg
MrgZAPcue9Syj3PNKaOWo2g0GPyQMKX+47IxDTQluiZNlFl8f152wcu7lAZeoC4rC3oBpbSI+zX8
SaclYZ1QEcCjYWB4wdZc5vYevyY+bHjnEQNa28E7gWOJxOE1OtnYOXHNBFqDKBNHbSeYUgw3/73m
5L9pvCZtiGr1j9qwDOXbc24krZVSUe8NNieHOjQo1YeLz1dkQ5b1QFvXc/aDzU/11K+D+NuG8MeP
7Zv131Z69jDUW6vxY6vRGH06DQpy9SOIhP2mO6vVEF3gQnXfOQzeq9IOmBdEsh+NdIKvVN4kTnto
Rn54ef9QyfEsDIx0FAtu5F+n712+3p7S85Wwb7yIJZvmH4pbT7W3hzO0ZyEcmFFV2ycISwC9aDj8
Hn3+mv9wFf+AhvqrsFg9OEOZivSt765voiEJd65CPaDipeVKZjhkMoeTsQ0ATitsYm/5pnEnmPTg
lhhl9ryfN1Pif5zDTT90tHY0ZaRvjqf4nzGHQ6QGykXguPsQbEgk70QrsOF1zkzCVkaYzxADT2Hj
UPsUjR2Cw0S5tybtU7RH5Xz5lRyeky8g5JwwVUbaZMGmKwW0Vz7+YGkkif2b/2tl/P/t/0JHflsZ
7SuJ21veJT02CaIth7hfwAm62DvgsP7Tx+RbJRjBPxwgoBX2btcw4sXGxH57QFsIACjfwBXNPbEC
i7pnrT78WPDv3v0avFunzPlMqJzwymZEyGnpLvqpgDJqehtjlPOJmyijYjXiaALg5pP1l8QO9FD8
yOuFT7Y278dMBM3P6Bm7IZOCOSe8/dWMP3Rv3Po7eTK+FP6Hbnk/fKr/fDKYPPGhskL+58T525Mx
ar3OL3mVrK0B1uH27rY5TN+GaBy3vRPY/nRaOj8h4NLffQ9IMd8C6TecqPAI/vxO5U7nZYhXXIVd
Ej05QIu1PGP8eIJBhm8fzclPW8Mv9sT3BfDbj/y+APL6pVmvpMBbZUJeyBe8biJbBFQsF58JDjYz
KOhZqikmhASakbjsQlT570cNM/4fq1AiTUrWdBmt4y8ly2/Puj0aVS0XPOs+/YaPrOWDAwGB7uEo
pMNPgFnyFcfRg52rsCGgmgG2iT0PE86guEnFKTE3+RA5D3CzOgKXgIaDXmgILyEfl+6mpjj263eY
13N+ExWztlSD2p1MmSk8OoAVs5piBWJFr7PTz7AMj+QPKfH11WeRMoC9As/D55ulQzs74mPEWDg5
Aa5cOZWxP93r77kd6dPtFWUgWAFT6Fbz97fhdQZAFK0HNyB3Ou8ZFj6nF3taM63AJaDs04xf5v0R
eZ7z9aNVx0CqAhsYQeL7AGi3XGv4AaVs/lr+8NDlfy42me5BQqRsGr9+/beH3khPo9Y6bJPJuHSN
3B5vOsewd5Op5E5f7nF0IKQLXQL4he0XDiUaEzB7f4p/4Xph54M2uHZYMMDIxqk9PLpDiQNFdmpQ
rylniGl/rqayN5zCI8AjevhZM3x/uHYW0n0A+LJTvr8czzudwFHcqy9vl3MGCYNx1YesMxbt3NHy
A7cj74Pf1fkNu4rmeQxchZDpzY9NlfQPwdSfRtLfyom4kbq0irNkPW4wYIae7x8nNLVPSL/atHNq
98BQRUCCZrr6UB0usolA2xqGpW0vVqAT7PlB33jxu87LdozLPsIE2NIgdkwQmfIwx2J+P4HvOMdW
kaHW2W0HLX+QoQ+TxhlLrx1fGWAhH2QoM8OqYx95W86JPfNO6RduylBhLL4JHImxP1iul0wHGamP
olM/4TotP8CTRsvRiLE8M79ozSbLnObpRFDwYUOsGdRA1UO7cVz0bOUzYsgzGlHkj/W+QKTyE/6h
/EO69OdT/VZm3xspFtSUdTb2Vccff8w/JgdGLj20Ywb5MFn1hywA5qgexPbi4mbrReosSLCHtv5L
5iTDHILNwldbOR+dPahsCNxj0pFYrv2q+lwdaOJYTis/gO/AzkVOQDAMQ28r8eAXC4zeONoZ7mRe
ajOsh8/O05jj6xggJ7Bh5zdU/P0lTW5waNCk7/VhOS7fPm/vnNWGE3E4RSHkSs6zRet8fmIyZEd9
5ns/D+Y/OeH8KROOYT70qd+d99peQIfOAt4+JcFn0GFPBTplznIskCC4PAd8E+ualw/R2vbvb+YQ
UhIYLR4k8UQd6rN4Ql6dX7PgNprH3GnMeMQJOoTe3fThs+yURb96+ptNWHDvnvMFYRB/T6pY2F0W
5yhD3R5Ml5zj1JzuyxHbCya7yyUx4TYG7bRiR3d1cDP7Yzm4gvlRX/GQ6V1g6tRgCXi/92BCw7hy
vBs7ngYM6e6jHiWI4KAMlu7l13d45ZMlyYbJcoORCEpjQpIrW41uA5QqQW9ZbiwJ+7E37vxrsKGv
ct251Q9zBCJxsUT4UFAigDB+ffSLsf+2HyRYsx1xAROHAfeSWTliI4GfdwkeA2Kk7au//LoEEiC2
07w1+M8xgvzpXNK/1QAc/pJh9gdTryU0Tf3befxs7nkG+7CeNPJKB6NV7xB0MhFPBCzJ6R1i4lis
Ypc1itfrJXuIWZqc4xALrXv9WWmlK59bu8PpIoVsDC22E/z2vEiGqbRqunWihk22IapNgpzITrF4
wja/YHh3RqmL3/Uz3hgEe5RHqM/YnMT3eCCeEbhWYWY2+EGddGUE1er+KD1JwBaZqaIQO3oVahD+
UP7S7hSo39nCWgwpMVZvdJZwHTbd/HmEI59ePRFUF/LIS7T1diRYfCWkaCoxXOA77ZS+NXOcoUCX
R8lxjcPXsYA8ZV78ynCydiPyqVTJpLmlAxPvHjmz1eusTY/ITt4SS/EE4+6WsuZIIvN309rWEsj6
FbH1ObrhVQnZQK4Gr5het8Lu9WmOhHJjYDBUtcQ2lotGLb1Y2iZZZMSLsgzVIwZ4OC095ZctllKo
ix3hLmcC9rAAq0JZfL9gS3d5IMaxRtV1rVigobcFwUXUkyhYGzhSkrG9dpiEytq4hZ72St/1Lnxy
r5d2rZXvL4wrnjsxvzr3/IlfImo9+Nu5vHvoRM06CQ6B0raaNRX52niodN65m1ybYiDk2+tLIMch
8y8YWv5wVBs9EPlbkdavQ5PJpC5rmmLIivStbcyv5ku9PoR6UtQQkO+wdCQ8CERbROKjx6AINX2s
jJF952cIauQXCJSeRy/0ctbDclvdWlXK6IHmtqveb5owOGInleFlN6/jdFhe5OHTlUtpEFcYjoDX
1nS/CDggcNYID+mqa7Lgxdd1qqYoK8WbXdStZ6Jj0K57Q0+GxnFqCa/NM1s8ZZK74cKklF9qvCqQ
LRVJ93Y+M0GQ29Co64VURR0CpBINa3chuHJYAecLmismxGniuFy3B+PZegUKCkpkPy4yXyXM/Bhc
qOIqDOu6ZpCYsV9U2E7hRF5eFgW2llkTWiI20GeF9+ISXFfrmJiZExljggtGnCJ+Z+Ncn1QyaWLo
kh6LtsEmvSc7q6pzjlMXH077nooIm+m4XoktEUB9rfGlRZ6D6XxZQuMRGQHjtJeauv1A91UCEB4n
EkqHSz3QqwHGnq8XLJTLhs+7IsCreWCeOEsxN68arPVKeSnULFPDzvOLcxMmKfklEm1QCev8Zvkk
Y4bFMbjeOR2st4zIOMt8OB3vUcU799IeLtkOmIbvObIUXEMF/ATydiCXq6ZkaI3v1oPil6dxzLHQ
7D3S+WOC9vQNCs0KYoPWYXhjaRsqfhSEH6awP6ZIIMTO7ZjqSJowjDFGvmvG7L/X8L+2UlI9JVFk
S1UMQ+mRkd+qTeV1iY1YfcFdF7ZpvOp1jSG4YVhxN2rR+Q+p4dNtmSHqRw2HwaN/hipvVu+psLyj
DcoHlrKutfBhlxmrWvtsHuKwgOslU6ml15FkNUiFT/fH5xkHz/4pXO9eRjZC0+5qfHQTtEgdZriR
pMH8l27wA8mCbJvpcyJn0yevv72kLrkLE/28kkn3u5iyn+U3R0oYrfbWlrQMDQyuBxHEKGyzy+5F
r3KMayeJix++eOsbNt5/8L3XpQoPoEf5pW9PS8yrWJdTiaelaZg+4yZ8uw6ud5ZNDUlVOKgSCmGS
AkQNHdkuabcEuj8CJZ/kpNdushLh7HVvSv12TpDfyjQezvk5ORaVn8FHbBnZy/RBtTCvMLlqj09b
Qx9I1pu8lNuh3JP7OR8URXILYDCzPCWV6FlShoHztqO7ebTuUV9e0pUK17m84X1jLGVIeS+FAQRf
TiIhxsXm+YkGs2h51SO9IWQkwyNDBERU4HEaY1Xm8zCAXG65F7O1YJhcnxmJtjFSxGoQW+vnDft/
RRxdcSZQcoReUCJvMYqY1LS1XIys/LPosKo0kB/O0QnYJs4aenTUIY1cu+DcYSXeJNNc2iklQbsp
8ygj/eFVfZ/v/e9VWZquG0Co+Jh/c1I6p/dU6M7ic6Jml8n51e1KUndl5oqiWUxMDUM2tq2sUB29
jf2yFAaK2trE3LrH8oircuNkhjYt4wWpRo71TELLgN1e0wJcZg0jY7EdsthvGpF8QpCQ16cZjliS
2mW+FTFN0FGKOmzjb5fKvT2wKajRE+PF2GElGhuCLwiYjFzyGdNUH+LpVQ+sZkAz6FRsEPIV17PV
60ZoolitFOvolDpkj8fw3piuVqLS7Lb3/P3KwZ48qL5VTBN7u+Zk+t+bw6+P/9v5ZhFqwkxLNlWZ
jvTPzSFPm0qsawWeOfqzu3R570SY0oQsYO4ZC/flq8BFEOeh54uvQIq3SYLERScZsJ5c7hWpZhuR
Iy5J6VhLxddpwi3I93G1vB7hgRJbKO7xSWKUr8GUlLp5YxE9yOShUKCK/jR+UX75e32/HfBocj3+
N1f83keWR+N2fJ2rSUYh2AoHIdeGVmm5agKKrsi2kTxORn327gY+DegUhbc2OcncuoYB3rmQh7n6
XlOsW1i53jGjOt9ERyw2d5qIOiSVstP9TDuGMeqSC6PtlPXVE5bEQ8aKv0ubVl7er9TtCXCZxgOQ
5FHFtLgqG6dBAkndI2dZkNe3wDTTXjlb3fEkoTU1s474Cxg6JHwR3fZCmaZMLQzV0vQrzTGUemCD
UsAEdG44ucUaWmJSSdCuvFJpIlWd18mAfSR6VA87PUuenlBLwKwjgUJ/KqE5r45Y4qDfq0nWza71
BOjVMWvQVIyZ2vgx42GdCV3RmnRkKHLwwnMbD9Tk9SKxXlpKBRmECh0tCjfZhHB7xzGxETG6hVoh
uKbRBUwEXAGjn/h+cWoSeOInUbfx28XUR7XBiQv+87r72N2jy5rIl2HTwJVwnh8dDlCA896ZlfVi
UGoJjsB3fDS5GV3zWm0j8zQusWYD6Yrm2mjXhYCA65oOLjgyYIx5fOXe8TZN0GeYWOtdiNeTY9z/
+GQFfX4jA8z6PDcnNj6xihLo2phyN8e3towJRInH6n3XxrdVgXdN/fmMF2IMu6XBw4L1GV+cp8Eq
32fPoVA8nds5nxgZoRy6vD8/9KnUW4qXskvaTiI+3UYiiHRCRWXNSDyw7wkm2kgPU7xHwWx1hD0C
D7C50VTifwJIRQhMzkkq1OjwAVNlIZ2LRCEqKpdgsb+2PQx84U9z+08KiH7/fWJT+KDJFB6fxg27
Qo6l1lXNaYZaTVaZNLZ4U9ZXO72SHCSlviXvCoptEWHi2T8WXzdUb0fyD58VZV45zEh4VzEfNrIv
Wbp7FqmpsSb4T7zpS9AiHnVmxXZeYqeriU4KVicSZnvRtIVyjZRb6ha36aNcPWH431JPxsr8nmIN
DRehfH88VaIGF+rrU37Cvr5syvKrkDnzzl+CpY9Ny8OwvhFcTZ5nZ9F5WWBv+arDSOmuQK+Jy0Fb
wYS++MfLIivBCxrTE5Ojf72MNaRx9yTKbqc0i5LC9C7t5kFSaCo4hvme6IebFBZXuomF0eA8hQul
kdcuhW5jkQguEHqz53h+UVM09F7ma/ki66fcXbLCY8BPrAlcKE13ivhwK++rChmnUH7mzbSG92G1
2HG24Q0z3rYiCRmuXPpjIfJrIvXXXkbgQc83MLX/TfF/q9vKW1G1XSeTUVZDTXs27As8eMMCeoVi
pqtYhr206bFamHWKIuwyqIpyfOmoaBN926b4g+bm4KYUQW6OkstcOa4FbX09Dzq++jMR6JU+Lrn1
ozJvJGTfG6E8CCWSmrHY4Id13Vz12LbYsRr1UBzHxUUetMq78dphpWfH5vxBrfIsh9QmlLnGoKQ/
TSnsciwxunXeNwzG1Tu+BpUSWGlyeikIhrCM7XoGspG6L5Pp1pHAMSKUg5KOo+IPt7J7ZiPO24gG
0H3QCDKDtFU6/FjW/JyWpjQFtyHziIayw9nwdejylfpxE95lmexqdBud6MfKFIZgu01JB07pmiM+
YWtYN0jvxo3sXSwwDOtpO1q7ftyGdJP9J/4cx2lJyLETm5GF5/HNInp1mWKHWcHc0sg8rU3pQ33J
7gXr1VrXtgbmxgU6bsmB3GnnoAZFom37Rj9uSVQtiI67PQfPKwKG8lwczuImz8JLbGLcfRIIkWpo
x1U88PPE655YyEjRU+fNoEtUCyu4kT4TF/LocoOrezSHtTyoEn7Mi8xQz2gMOxXmd2HbpTTLqLeO
lUlhMrp0axXbWGF+kTyNouGWrs/lTKKtLLVdEw+645dl7g2MGnh+xYtguVMFNVCrdznnIIYKxXMh
avPqvDvncCWvRApcvcudRXDFJTZIk69rGZGn4qeP1EvF9fmxUnCPvjKgkDuSGJCE5YAKL58wCArd
5QXJ+aOOLOIOFk0N2vLErvvsF83nNX96NbYB6b5GUcUR9TKQiWLTrkskB9+YIhTquG+Ck3icXoPj
26sEDX4Mz3Ll9Hteaj5HWcqoIKWOSuDQVQ+nPb8bd+LfUpQtWgAv0BRZpidIqHb3qD50Gh6d/OZS
fzEEUJ2cXiR+ci68JT3xSY6e1U4Qw0zfJZyETbqzAGWVeZ4Jg/gOVazizSrT5LyRjXn/mkVKTCkv
RmKRcFlolY68rvuTYwmr2ytSqzZolGFy3zXV+iWdfbrbULmLYw1N900Z3VRXt6aP1yPU82R+Y8Oz
1Lt3WTUp+3e56ho9oLA44ked8HQybagkWFNnx1HSPpe3443xKMmm4u55jbK+T0kHyfOgYnV7Je6l
wO3CwJ9DVP38eZ61bRe+KstV8DOQa/IU9eWtEzFtubttW/lWnDC53x3vUXOLVO0Z3HPMBNRskMNR
79B14sGg891KkxuVhwpR7nGHxiljwlhDFtdU4MDPRGKdCIwNQZ4YRtIZ0j271M7yY9fUFJj2XQj7
rsYwRm0b9t0KMec6h6FINuDzDlifc+aTXI3vMIzry0aFuKci1z/in6vG7iPJZ6+8GFBROVINjn7+
tbLP5DU1FJ7K/aPlCnJtbySDrsG5tt0oxLMUwkTHNfiYeaL5+WI/KW/hS5lfawvz2okGH1qa1r2B
tbC8WoHGrng0HR2o58yHD4xhZe8l22AuehQGpeCUfaxDszkLW4t8IPk5ukkLLX+TLEz24uhu+M9r
jvlzeAVLfBSySxXgPu5EZt+qYW25T/LLmgdSvMuuvfIpFKGQDV987WKlOHiQ4fv/cJL684E6oh7q
oIAWITEyf3tnhAWZevfrTj/PiuKtlPpwiGpYKYrTWKSSljDJ9IYxVpRiuHmc1njBiLtHvDmy+m75
QWHR6MbDRcWdIDYSL4ejGOYAGsayVRGXX2FE8xHeEy8XD//H2Xn2Nm51a/sXEWAvXyUWdUuW5PaF
8Hhs9t7569+Lc17gJJ5gBjhPMnmCTGKR1Obea93rLmG5b1KSSNdtd1eJxKtz0ggryNiImshjNi9h
8/GKYqu9+vpFVN4D60OpJafQ78P4lVOdRgMOULrk+O07HCVbSs4S7tgcuLOI79t0tbLXZvzs8CcV
m9OsbbH417iDsHvRauBCBB5TjCUAICATO7l+0fVsJWEr0ZREQhIe0GFJhG7+RTUAusRVnzJIr+qV
0qG6HV6/hgpTQYaUZUqM7nYEzR164hrFDT7yBsPMMHc4DMZkk4k5tPJxtbTQY/YyDdCu/YcI7C1J
SI0Yb0t5Hn4UvbjGL5glK2UbVWVz+VDya2wg3p3wVlBwNHCiDhwaZNpPMDIM30eyczhsleY+ikex
saDIxKsSIkIJtJsY9gT7PCx3jYWwks27KRNsxC9V9jj6M13WJVcQ/ij4VwSeYAwe8QmdweKpzkGT
21n4ZbaKB8XjGMpPlfiwbJymDBc78a96a23aJtjjKuLI7Vt5TU00duQK7OrPhG1NkR6s+CoGdiaS
7sRvRMUtDF7G+BYCsYVwclQOh/Q68eglLARBqlP5SxQhu3YgEI3GGf0lZ7t83s+B5UhhbosjQQnT
3pgOVV/YU0dwe3vl7R/m+DRFvZfI1VZssKPd1OKDWcS2QTK5wkkZE7RRysbqoGbYXtQUtcIeg34W
t9pAz8VPvVKf2Y0Fy3J6q3KUGY9U/Jz78DaM+Gy2yopHllYfHOPdgHsnir+K1AAdcFOH5dHIS/rz
oxJAxM9rt6QcTFOMFynxJ4PuC5eCZlJ2UhNs6RKoxJhcN/hbSvZouoZO1CfvRj6wS4bWqgsmpgEv
xozGGcNlRd3HToKzCCf8ak4govUE7gYfw/zDUMjavsrDU1r+JLfAIMUOh3V5JhlFwN8wJGMAtSca
xAo4eWqStThI2xxudZJvI2i6cweplDOsN+1pfE51VyZ6g2BsYyEWDszlu4hjLfwwzXZl4fQ0ZLjA
wm0z3alS1n4I0c2a15EKdh7crOSWm9FeJFi6oZqZsF9jUlXEP3Mm3ClBUhzgS4vShWwpEUNLWGmr
IXhrIoJeCeKcnZHuK+Ffbvw7+2cnjY6voinAHwDRe/uT1z7v/I2k491BBUczEdZXOWbMLpc2e1NL
AV2aMKZjhhqAJdKhiWhhaGv8DOSq/4jUfh1R4GQUDhJXYjZHmrcIgE/viE30dwsiYp5a8VXQYfTJ
176s1l3jaDDRU7D5PN7QzJGkAM9Zx7pkILX97osv5nsAZ6hU7+KMP6KJgxCGJwO3PC+lXXvjy6yR
ao31tGqUZDfHnpUFa0hbQJj3YXpaDoEx921RrJ2JinjQD0yFVpPYrlrCaNnOtJyAImPtj1tjckfr
U4gPaboPMd004cbnmz5ROSY3k4ltTo8LN092ykN7as9J8BLMWyV6UkwyqJhxHcF8KlDgIZEOU4rH
X32YTYz89X4tZVepPk0VchHiYJdnXImwomb2g4wk0Wm2f812tJXUIZ4wLU9UT3Xv8gLGHfY4SGXN
0MsEzyQk1kh+Cu17m/suR1+rDmSUbMf8M4qfch1XzuDdCrOHInNF9amRGEqWjc0dFdm+BHdtjW0N
xz0/lwnGSuOhZKNmGCJTGRnOUPP4rd0MaEyk2p+xKnWBXv/dEMmiCN9dMU0Y2GB+/8aqrCnzyzSU
m6PY6Vu4OnT3H8Kwi9pD04Ue+RPbjrlTB/Y6Ro8MkqYKO/TMWnek8GaHLh3WVoL2oCF+NsVzCFSF
ycU8fnQKkk+sMDqoyrhNdElsa8RdpqLu1bgyDzlOsb2MRGoZkCWiWyWv9VyCnTNCFl/EKfs1lGCa
9Zf7XWac3++XaELT0iwN/9HvHEvmo3Gp4LByVOelCxNfjAgbn8jfq8yjjJkpEm3AVJxmvMygS63j
eDVx8yBGCseTL78tw9JGo8OebEk51NJBY3rW0yVp8rjSGWTWJv9J9hVHn4tLhMAj0649cbQVoj8r
dYbSOiY4zIpD5AkalUeOAVP0Q698zO0ycV2XylNYzo5SnYXI2IBo700BFprp/vlJ/NLp/vYkTElV
NNBe0ZS+wXo9XztnDkjvLOJ4TmROpMkMQPNmO7W4LEvhEiW8Mph9Ui4o7P2pluy0eiAmdHJNyzZB
xaTA0QXNrfXRLn0FY7HgRW45EjgCZgk3agMzfNLvDAO4UthURryLtXwLCIQxnL8Pqh+k1MoYDkkc
BupHB4RgkpOnR0+C/JZ1FZvpKegpQ+htG22BQVuHs1TUZzIYaVeQWxHc0AXdPlVluxoRO8TlPgFE
zkaIemnvDhAR/GIPKc5L53I3pMqnLmrsL0SmDtCYrPxrlsDxsmMszSBvoPtKtq+I156DjdUjmu9f
A/ICmxoOoIBIYpy30I63FH6iHD8WqgHCiNN5fk4YxKU1PYvo/fmLktRvfDIweRlKMB7AKi8qBPhv
eLJIjn3Qoe07Ts2jQuEk43pU+YNd6PgnBedCuzYJraDB/rgRCPkMleIlHhrS3IRtqeRbFdTc6Ot7
34HFCt1Bmio3H8gg8YuLKnBw+C9x8d6oOH9RrsWWF/syb+7gylrvlUHxqIHzz7TPAbEtmvkoWR6w
yadUHkUDk8vJ1Q2OWIqyqqhh3dENNLrp6sI5SLaDb+D3V4fVRWd6NRfgb/qzXuTEXBzivnxP++aU
B4hpFIYrMbYGOXt37lgDNE1xJE7Fd3NlqxK9OZOU4avsN6L2Mjbx1jCSi4k5Fvw5MXnLYFsKl6aO
T135OEpEBWfpee4ZETNOCAV8XirMwRoUUb3wUPfyvQzVjTbqx14hiGRC8FP7Hi74qvAmm/mhZ66U
ltKlKeWtHGILl8e6ywAHuKZ4JXo3bi0vJVpZDDJIDNEFNLOoH828JWoh3cv4PmLLoFC1llxx1RmP
bUFwCxNNKzrTdD/4xbyxQpj6Qf/WlPluGDETocSYSryck7dC7lf9TTStBzhFgEGdSgwVlsKcjME8
wH0Q7abSnYGCUqYLjWIkJ7q67Y2/bJffqYz/s/RkMr2xoYaXrn7TFMVTNSZ6azRHX8HdF+5BKNzD
/K6N5z7GjqslWmBp6zV0DcOD0X8tEFPZeeDynNj05yCy/i621JNQZEc9etQq2TZrXJ0pMBNr9iwl
fGkyYdt03Cc9h2hH1utsYGwY7eGyrvvgMyITqor+svt9J0r/ujEDGFC0TKbQkvyNxpUI/sSclhsT
p+Ykd/GPXEfGW1ROnKPKbumZMiVx41hdAUkz1YN7ooGaiZcwxxGpplfnfRga5KjtZlAGGJ2kuPUq
VsDwMcqU4f1VAK5o5sobQHHbfqf3R9Oi+SUYJ5RfhWnaiMShLKCZPFUeqaCWv8/le68iz8KKriAp
3PAACdrupOCNp0qZLQgEN6YfGHrXtjQ90hJUJM5Ii783R4SZIjtNJMzxOayJUVDw+zRf0ll46yLQ
lgF3/KB05ASvYeYsarXV4npVGh1enO16zsWDFQA1dQd684LzNwhMYP9orWTyOhRjNKnmmyz+ANL5
8/4G/fj3Mxm5hsRyhjBryta3GkRReYDJ0DdHFWlpScNsdtsi3jZi8WrqDcxCP/pMaVnALGxtLJ10
qmxVY+iFiaNIFCWz8x9BHrh1juhmPvRwMCo8oyKv01+SYt5VogJtCLraTDaaUkHmpsjSVhYJBsEM
aUiE1YXNa4mEQJost5ZUV4IVMuRmTojqCJRSUwHVriwl7txo5EZg/KyQKIVDaGC9idZEy05ueD+d
Ou0l0XAIw+7LHBM7KT5ISr5LOJsFg/YgDdVRSXEWYopASq7ImLcBoM2e2BUKuuWiTpxMAYRoNaLS
iasloKUcqaDkzhOKt4E0wSiRNqVKq90wWxb7q5Qm+1lQibVrAPSJ0IWMVFHQxlnotqJOju18ymtU
c0zCE1W6xICUYg19zbpMcAcD3Z6YuylopKnKOsDhPEsfciPidB38YxFJLwL4CgG3vUpcuoLUN9Fe
SsXatal+k7T6NRwuZVg4YkOG0pdsuoFEAEHEpIcBcC+8TTESMomCOdW8cRCJ59EgBss3bRSfwtYC
4oX3YfqYNzbKZY4B/7iW4X3wqagmxSezmmq8G6uHPlfOc8Ywq5XAl1vTNVttz0TDzmmpxUo8qJhz
yom8n2i7BnDsaBNhbzYMEZPkz4CKrRrltS8Mq1n/0Aqs9XrclyxrGRZvCvF/yEAlXpLN0B4E1boX
hX8cos4NwhEBk5I+ynzFsZ66la5spwovkflctNi7SjuLRVmI4NPKU2vW5LfPwyGUoBqwiiOxdiut
uMjMo3umlfgD6CT+Be26yT8Y+zOnMtdKgi7aBFfpNoY1gwdp68LEaLl48UWcO4sBt0s8NHUBjGM6
BYZuhxFDVP0lN/HMk2M37ZmQWn4KRsxXqe0F5XGQDJYzQQk1lYJ5paHGZn3M7TaZnJYnvwDjed07
fkxCnka/W6ir5blI4UntpV2TzdfQqr2CTi+WmvcBa95Z2aiUhU2crhUoULlmvCXBz4jZhdFXzjKo
n8Vf/fMEZpjp85sE168VSFso5BuDJFhEvwZkBjOF+nnktGQncpm2OnX1Y5DpBAu5+qgLYmOy7Gzq
gj0LdGlkyd4ERlm1iOHlOG0tNuwV22q/LogDKwHitaZ9zTp0i2F41YKa7GJhHaMsD8g2gfOUmO16
pKMcMUiSsvYXPYv6PlkGHuYugaKuS0AJDUEsvuQkEdSzsLmUZerNcWOjnNhIZIAqIAVm0N+VWGGr
SZwxzZzQPISIrEam3Q2YfRPhwrh01p969qCAVoQkz5ksUKX9AAEFEBffRCVY+lGQUEbTRp85IJ5l
9VkY+U1m6kWv7hoK2hWCs8CBx2rdjJadjNUxfm9EaZ2JsRs23MfQ7Mz5pSQFMPMJS51JRRHJyDH5
EoixnMS1H0B5kBGqlKJt6geViMXq3kgfgQYKM94NCL7xV2aCn8fFxsJmcJnRpSbGaEQNz1N6FBh4
NrjJ8qiEEDcrSs/GKj2fh95KsScC00/s3CvalfVSockpQKvGEWegbCgpH4ds06kMjsKOc8Xc5VVz
LP103wUaPlLR6BB84UjLyIt0nqC80EYX1BQHzNrZrGsTQABj5RYbwxZFI7PRCAO4sr5i3O/FaHY6
XXmoMqjmmcQrhkNMNnWIcLpjqDc7fg73cuy1mMwWv1kH+VsD9C1DRNZILWMcGhe21qqeXrzPDZJb
rdxLInb/DJOzSLYbXQZRLfEI6bSNNGe7LngcQtDnrPGkDM/jvHEEk4MlL/Yc5PcyrdYqPA2Lb7Tt
ppthpfYA6yFI8LoY9FXtw0OmxoiDT0lNOXurnQWRIIIDIsThpVVuY2+cKlmHXW9580gMJEDFKK4K
gcZksVSnBkxUuieD4yvM0mNXxm986hfG94BV1jkeiUYiDz3v5lepOfUALyHpwHbYn/IktTMOWJN9
sxxDx2A0y6igiU6yRLSIedL0Yt9VlmNNmpvGzCc6VO0FAi/xmMAcE2nCUuKoY7xVy6/MwBOd84+N
brhWeNEmDQjK9Ka1xgpgaGtl1mXhP8nKgXl1yEpmfcccoFToBpGFIWOlAj6bQCqhqdwTykZh2ta4
MHNqXerAjSTzmJPe3uT9xQy0e67kGz2rz5rVbbVsdCK/8yb/Ybp2QLB53p5F1amiD03xH3WwhHZU
XGBokQxraQRCHo8qjTWTsyl/iQLu9wINoNsu0nDU0CgKmsVUDhboStlpuwYbCglwYmXtrJ2w0zB4
wQsRNfwdbG1HcCrpN9pOgBcBYx8n/xdeUgetgvQkkw+C1cRlMUqCD6BuTFfDlwq/H2E3HARsPYjy
fRxsBVMHNOn+HpQeSjvDEz6YXtRbfnj1U3fZ5fmJp3izXBzB1zjPWDvcRFYM/xxII1vmF/gIboct
GQr848y+i7gKo9mzFwu9hhgeTDy3MeTyRVhS2xg0Ew1k8NcYbuyiRNAekhUZ68duRavuvhB+js8T
SeOrJ8HtEBDI+0Wtm3uQ6BfHDG5pI25gWcqbwq3w26Apf8ugACEIV9GUM+Vd4W2+wgIksFkQyBsX
X47lJwz8Haas6+VuMC+GwR+8hr/urH4MuK+7sMPH0OXNgAW/KKSJjl0zbbN5pjPel4QEcDekoyIm
itwviJ8PnPAzeCWTR97VMz7rTz6/GCSd6pPf5Z6lYYjOFcKsjqt5vUzyIhiA1O9U3KmMvT6jrSJC
N2X1mw4O4pDefALegtCJ432qAMgp6LN8bMKisw5AK9f6XvI/45ijJtjMvnXQ4nbdSRHWf1DeTBJG
5Rwk8ishRvrP5fF3+fvSqVAuKijfZV1UdfMbI09Nkjzx9YROhQQuspH5EtqUdQWV0tddfUJHB9a2
UHgT6ryGUfGfL0D+r/LckOBKoB2UdeM7/GDkQ1/EkVUf5ektz7FzHpi3XIzgLZiZlLjByCsLp+Bn
3R78h5SAsOhzeq4GshGMNwWBg3L/8wWZv+sYZA08RJYYXS8N3Dc8JDajFlgrLo/dhIDkK00yBhPJ
18QqV3m3C41uvQCUWtQMABOKvunEYFvXxg+BI2uUP8WQpk337SmEABC1ZAspdrpEvhfmIyyOo5p/
Apbeq2R6LDIsw3vEWgcrHff9tJQkcC+xY0l+SAbkzf7WVcq+0htPNGL4b/PrOJLL4/sSJW3wjsF8
Arehi5/g19SavCvo4X3pZZ76qxDNBJdr8KiC3eCjqtNsPc9tXzX2mU4SHwHMxgQbhf0+nucDB9K2
1SfXmnxG1vKOzuA1gkfTc+w3/uBBClvI9AtctQx8rSjGHBbPB0X0OnkNIv7nr2HBB7/hhwaIsWlw
SkPr/cUk/QeVphtaYQykAg/ukPcX9oCF+MIAin/78+co35R9ywtgigaSeMngr8Z3SuqU+0oxm01x
lIaO5wREkOAPYgLT9dl65hRfhlhLpVmPxqeRVtuhwIseD6eRaYZq5A5Dwk4hWjw5FPmtr6il25wY
DMO16nmlaOYPS0oZOjtKbuFf2cAqpN9LXyqd6jclQbmMnJjY5r/c1u+rGH80E4oodl0k03xfxVMS
s9TMqj8ZS0HhjhmOydKPivDn5h7Jx0A6itp+YhZWXlpWMBtvuhvNjSTf4+4TMedQ3qPyrbWeLeHs
swNk2VusvSbKOWmfp/ET5GYVKs9DevnLdf+OoJOZJCoWImLcxpTvCHoP0VtUjaI/KTHCXqFGgnrV
lcvUvKlM1mACq/jzNG9mec8i3VaVZ8HHDUM7Z7Gjtfey9ATpDnSnqydN3sjSWSI5DoKJGgcAZVeB
hWTAA2L/7TIOsfphiHdacYfSjrnxNRs/4+Iv+4n++wbHHUkqW8liF6Ea37AgWS7ncG7z/tQ2G1/c
RcVWqF5yYP2uOYgIFgwp8bR6AzFUolpSFLpw7GvZkomVwcnYsrs6hhnplqgvdA0/oGgzRF/Atusk
gqTpWcsJwgQ9AE+eBAQC1SIigvMR4tRwe244qhTzKhhE047Pg/rTuvgYEhsGgXqGzwpOaZEAmBQY
6eotaomorAl4IwZyQqEnKpsZBW9aYqfWbY3sgemNj42/8Jdj4BdJ/9/vO8R9jTQ6dSHzk0vHfvCP
9z0ZhTID765PLMhYAQ9LdxpHZwk/aSK8h/GFohY4rd5nBQmmpkBO+Jvz5e9bjmGZqoStgWYsS2/R
GfzjEujYi1mM5PqUwZYR2n02n+fwMmrnPy/x31e4uSzuRdcBjZuz998fA+SZdX1llaeKfmLEqzl7
id0o/JAhkZT1vZD+xkuEW//bZspSURk9iJauYd3w7SNjtTcjzrv6VLv9S4yPT7gmzvQJoaECz3I9
S7AL7IS8wxc6erAr6ePYE2NFQ7k1MHshGtdVUJOHa+EhOFVElraIfcW1jgeRTCwz1mkv9Yd6VI+F
E24JsdrHO3UT7lCAyHs8CTfpkY+FocjEzpNT27rGtR3AkXXJWn1tpLVwk64Y9H+ktZ1CHnmhsNyH
n0RAwDUgfkGC1LiuX5Rr+2I9KA8yeZLFU/XUnDKnOiYOZoInwwUK2Cp2jqFJna0LnaILTcZav0BT
XFWIilEGYZ3RHgJs0BDsQzoOnRFF6w5yzIP51ZwCOKWf2kbFuh0ugdtjA09qr2u5YDLkmdL67+uH
aN/VT1myBYjGvZCgOhKX0S+61gODiH1SrKvPBmAOpHPTnNrZ7TUnIQPrbfIEosxEDDOosd4Hp7Q7
hwEXWS39tbsv1ksl8bfPMmXWvMIxsUOZ8LK895gfw8k5Ka+E9aERVU/yqfoxPUc/tGu69d9QOmrW
ionv7KY36VA/0Hy+wVcf7uPN/5Jx19715BWYnrzTdwbWPeHaPPd7LJ+AUrjRU/oqHYbH4V3DvMBf
MWziT0C14l1AKbRWv+KfBAR1XnWBAqAROYd1PaOGy+BxqTHNPFnjH9ZHjB2JtB+O7U8yuFgXGDjj
aVQ+6E9J4LaEy2AD1myqE7SqdfzQPsvnAEgDTRFtgrjOnOLuv4IrQ5MG2hlO+RUB+C5/Eo7tjupv
fqzJmLGO0gX0aokAnH+Mz93ndB8eAY9vGHD0B742bzjy4oZ4YbEJrs6hzZUCCTxwaWjy6cFJUC1u
wRmfBpqrWYd5D5a4aklTCVbTXdqLr/UTnQ/sbX3b7lvYsRG4lU1UfCmt8nNAsQNl5NY8Zm/ivXtM
b8bDuNX2UMbzV4aZDSvLw6z8xHE5xd7C4/7R3bO3GjsrZP0G8B572UrmtXLSy+sd5dYmP6p7slYu
ijMdsrPyVD82t/YkHiZAwWxNAyIeykf5MN1k9/VzMb38HNd3bPtWr2z46+UXvczqFWNqeEfYQKou
MoZfvc5k46LilXSWhocPwRIpudhy03KVx5/8v4eD8Nf96q8DGzKLXd3qdx/6JKlbGHYdCA9v3FDc
aJMjQRnkBcDEQMS2nmDlFXGVOiZ6ybkmrPSRuQJkXJQDX4I3a27b/HiOAXG11XC23ptX5YiK8kU4
Krv4SXOIbyO0hhqYl/KjDQjP5tmbN+uU3IOL8YifGAay0QNp0iLGZh84i7/wdWFG/5WiveLIQnlQ
OqPktDu4P086pABl3VW2gWgCcbSIABNnTh92tbAiFml8rBiZQ870Uco4oBWsnuf4GUjt0SkOEleb
rkgQdLKz9iUcafB2ynsHbt/YGkbl78ol3Qe36Nyc+Yc08Hx1SIrL0U5md2F/YHDqkpH3OTygy4Uw
R8FXNvjLDzwofaP/oKzDVnMR064ZMCBrQqXjxk58nJCQJw90upuUcJvmau363Daeqof5LmfrCk0F
CmYS4R4K2zgj4SvHVfcMVNrfE8vFcQmN4/RDI9oCWzWMKcnmvMdvDV4LiIChJWF13x9R/WGpQfsL
quXOA+JRPA6TB2L2INx0+4zS8yo+k+Z2rz312XyWjuOxv8c452zk5+wBwOwZTyPMOzA9/8DUf3S+
Rje+BYTuxVvxom0NVOQwwt92r68xHnORO5DCgs76kpASVzmoPE4TPyi9YJj51t9bb/HFPutXf1Ns
ZweS/AarTW8+dtfLi0J0H96t6/KDsBTyUWmaL5O8VZuVtcn2CslXFp8X2OQWEXlkbS37z4fy70Nw
7N8UjXqTilk3vpvJpOGkYLVe1acAYvicXobBa5U31YcjGv6l1Pkl0PpXqSOpKjooJAJLXY6L8bcC
IBeUWazC7mRdg5PiSjbK0wtGF/toB3ol2tUlB6x4bA/mrrsYrvFCWu0W7vOte8IRmi0Jy9PAqfew
1bYzAYbFobiBU6DNxVzvMLzID/F7/i4yd3HSU3WLeUMTef1VHjMBYtyKeaOKbL1cATPc/vwUfz2m
b7fGA7R0CZ9IeD/fm/koK5Ok81PMBuNdITjQGw1ODhXSuHysiC+NXC3f1TGZTji6iMy+bWW6a/61
f9LrvZT9Zb78e1EpqbrC1Sgy3o+q9r3uyQRIdx1KvJOgEYrm9w79RA6YpB2i8TiK98kY1q1/gr93
BHEXQ/fPj+N3bIPPVzWqSvgFsBC/l3rTVER1KBf1CTOqGClYLbjxAAeWo6mLnUZ+E7PH2XiNEYv6
0SmsPuJiH8g2jIX1rIHyEeZY8aaOn3++rt81d1wX8hTYHqZlLTba/16BaaSXlpyk9amctNemsi7J
u9hFG6HBEEGzHMV/HaZzr4nMS0lkDMdzh15L1D8yVdkr2k0Du/7LFf3WhS9XRAcAAKRpEp3fv69o
KjJI1qVaneD6j67m02Kb1x6lPoIxhOP0n+EtlW5GkLtWnthdW2Jw9Jc94Lu9k053pqNmA/bReTa/
PZbGGMcmzZvqlFKFljm1sfxVxc8VMZ5xiqxDdjL9pRnuFZza6HGqLafTfoxRd4vit8zwnwvm+TXW
fotgrNj95Qn9tkMtF7c48pu4fzLO/mavkc99CXweVKeAI6gNHeTJpFDNw7NceY1OuRB8+Sa5GOJd
FM9qTbIAqdbRI/rhPvqbjvebGeTyoAxcFugp2DTpJ759W00xqIJaFi3OFCllz5uyaNGTi5B9ztC8
DeFv6/W3FprPQ+uqG/xP5Y8F7PhHZzbF/hDkUlGd5NrcFzJ5izC0e1vN702goswO1kNxXEaif3nm
1nIj3/Yzw9QVSANsaYb+HUVJfV3NjFkoof0we1pJo9tMa6WyJWnFBCJUHdCwkCRHVB7ETk2YkLzH
80mWb2q8rTE1Gvc0GsaHoDoBbF36c1qlX39FSkUYl4FtCZUxBSsmHUt8LaVwhZdZ7nZeAv+GH+kp
P6wfzWcGex7EhbnnJ347mL59BveQEKctYZsop5hNv8L2Vc/xs3lIKWWsS/puXfQrZ8MhO5SOwXkR
3bFYwr7Qxxanx5pXJSV83qVcxhEnD5uMXoMUlMrGOcoTsRcmPNwbd9FW22UHlD+7cp9vKhtV/Jby
yKkIdfBMCqrYDg4lhISH8JRBLOFPgjsIZkUThKUOMUTIwN7jk+DdlyjuacuM6JQ/IjnGczp45Zhi
PU8LswWu2xoKuej6H82BcvGxO5SngVIUb+7irLv1rrrKe3nf6muMYiAGIYfJj6xyN/byI/ZE+9Ib
9kyqjuZj82zdsh/VkqUrwwBmxKjYeK38eX2ASP3H+mADZc/Q8alk0/j3whTq1BJzq6tOOmkZ8rHb
sVUcln4Q2r2waXbixdqYOOa3yM7iAzwG3HhbtyUjNkHE8lDzj5udtRHfoDM9lB8VDriedA23kyee
xgdrU2xQsUlbaxM8C3thb21kcnel6/jQvtK4uv1rs6QE85v057x4BzQMnnJtltxflift9gUlCczs
t/pFvNQv/tG6Tjv1IlxNrz0spQdsISCkEe9s8wyFaskUQ7i2r5+NR5EB5cl4DI7+LfHE18iTz9pJ
3UZevVFO/mFpydJn/+bfzNyVX6M1JkwqRl/Tq/Y4nfVt4PkbeaucaPU87TSc6726jZ9F1le5sdaY
8BCoYxIyNHvmwRoJt/c3Z5YiKVLk3NsYR6/zjebkm3LT2I3b7vIN3PXN//9dfsqSce9vggMMmevs
Ne7yXyaHmcgkMqqf842PrfSBBo5EUFvyWic69LvlV0JmgOJFB/FBexsvkdeuOnKrICg4q3ZvOSN/
A7Xk/f0VMQMmtHg/f3ofYBUOdrP9ihL7MJ1xa1x/yKTo8Pv8Mtb5ntd7o50iXitoZ+v5pB/kbpVt
E/TfSHKZDcVrsVnLGFRurNcapewmPJoORF/04cJB9DQihKzD0t4vUMGSFg/MtV88x3DI/6E7fK+r
xZVc2i4GvLVrHEJP2Be4QetO7UrbZdn1r8u/B9/iZhxqV+PfZTVt/7zm/6t2gNaLYbIFoiRjaf7v
JV+PuL8ECVtiEtMs5k4xHOXFscWo3D65NPldMWwrcfwBM5h0XA8babgojBHluxH+zXNqqVO+bc9w
yikZTFHEk0/7NrwySiFUMj+pTjmhjJanuBbJ9pCXNpOdjvZCkcn+diT850dSv2OBijUt7PZ/3z49
gtFPEx8pCLBJHwJjvxxG9Vo2tkaNAZIDgMBt/+Wh/8c+w7HPCaRZsmlQKP37U0NZF8SU4cMp7zxZ
3DSpV33ks5MWYPv2+NnH/7fb/N8P/H7iWoXkx1FeneBOyfAhFtXbugQP4/iDUg80FnuZsvnLbf6G
Uy4LS2MOY8By1pRfs5p/nPN5HI5V0s8lHKRk07SZ07eeP9wz4VM56WXm9h3JvgDZPrq9mjc18v58
Ab9Bs3y+JmrwNvG0ktXv4VN1CeWsL2rkda0XDl4yQtK2SeQF/ZYRApXOnz/uV93yff1Sh+sWpQ3Z
AL8K0n/crxgpRRX6JeVFEgJFzcyFAG/iyYEi8osNsxKUrzglAhlV0IW50rqsdmnjCTHYUbHG2UCj
8iqFmxwgGBETUprsQg6QySZ2mlwkwToz8ZHyS2u5iwXbqI0rebz7oIoRY1RUM7rObDLeVaO6z8yU
EK10Gg86kr1ZUDYFJbDa1Z9jSH2wcESyXYOBVakkTliWbkMzGTWdHTWJh040BgSI442e45yhSRgV
+IRdGuLPkiRqONcmolR8EDASKE6VcEukbCH7EQRF3wHoUJvB8c9P93cXJb7NpXaj8WKu91u6rCwk
BUMe1BZ1nYI1US8oFDG+3tgQj9dV/mS1ldsmIeSGCiYdDJJeeE201yrYlcN9jlIna+FXUGpXO1P9
2caXqLUcH4+RFE1oexeQEC1PVBmWmbl5AqNKrm3tiUypMr1wLRzaaoGc8Yp2blKe5iHA9KG383zf
z8EulqZ9GGv7pnyLuvT/cXZmu21j2xb9IgLsm1eRVC9Zsi03eiHsWGbf9/z6O5j7kjhGGThAcqpO
kookitx77bXmHHMVmpvSg+vAP7SZJ2TS/MGuVXF0DxLdEbBVqSo57PMUpLjoFSK3CbOQB4cyrH+4
MYFTfLOyGpQ0BpfQ0DlB/73gdHVuyoEU5Efyp6YEn7rtJQ6Yi8l3vPNdTQBBAMAY2u2H8ks+Sx81
IdXv5nnYx9d4Xa75nknCfhEDu0Bo+cky3G4xJD9EG7Tl8RN0AHoCXKYm34xvARS01h2zNcg1sCj+
c3QS3oHs9XDaEnsCKGa5CWbTfGMIu8qDhoynwGkwN6NV11aGzGbjMo5HRIw8rELahKi2W+J1wjxb
I7vfe/KqpttEKR64smnPjhOaKHBRntS37i49aHtpY2DjAIxip8gnEeEinluTrc6LgGllE6YmmJz5
t1HuIsy9dp8NNr3BGT6VVbXzXuMVAeYoeXAYPhlP4Ut4B56RQJy5wbyV7mnLr/GPPJKpTpXE2Nd0
JuKEST4rV1g7MA+ym+aNUwAa0uAN2cGI7BCPp93O/Qp8I05nADd0R8ImR7dFsRtv8dVLpq0yNHnT
PFe7yneyxRjQ7j9G9D7b4IlmKCxF+tIyRQrCRBqhuCfOnCTKm9mg23TVCBKM6yEV+sD9xuRb7O1a
XiJ9Zh6RPDB2Y91H4wZk86FvgZksqGjSX/4vBlXP/P9n9Xk61A/DxVzXm34Z2umqdqxtvkyYGVUb
JKl7XMobkrNLdO8LbAraJb/T36dbhz5oi1cRkQ9y4PaxOytbTtd7c80lOOrrflkgyKHA+Uw/TZvR
Lo3J5/pZOKHeK2KnxId7JZ3cUEHW2HASDQ4Je7LC6RsTRP6IOxwA3Fl4zQamDDbWm4HgklvGLxNt
DsYApWlxwKlymMOLgr18j8TjLN7TGkvf42fro3z237tX66MlEO6D7hXKIeIF8WZcEiqrklYsq5aK
MdEgeVyTFt6NkWl0U5/Tp2rJDc9MNXwXPuoHfc0gqwfI9cKRhWJcvpeRkmQ/7djflAgWVRCHYywq
Mxfq7yfWSM0eiX7SHgdYAO1WoP36GETWQrDcLHMj7bnL3v57gZW+a/dZItQ12cTmRUH0pUpAERdb
QdU2x6F29YNAEVbDCpA4yC38T9pcS08E5MJh2ZtnQOZbiOREgpp4h4OjxeWnLNti183z/BpxS3Ko
ahbOnUGiGqTkN022ib7j1hWpIHnuEuuR83DUbko4noUFIR2qCBgRayv351h+UULEShUnKotlQb0f
jHfY3Anp7H30gcHeAMM4sUBEMjkSY9xA6s54PIStrvDIlPHJO1kYGOR9DQ4RqaiUoY/zpIO/9fzY
VVCENGK6UmJywYvzOGqOMYibvumdsJK2EaCKMR33kmWde7nbVxlhlQM6noo5l47+T9ZXdYgzJSIt
MY7d2i+XeaL4KyOglU4svKJQWX0ICboMwTtq3XiLgQehgEGS+z4axUYTEJXGgl1xr5vDJ/tPRFPA
mshlji9TUdxXo+FaOEMTRh5PxcV41X4o/ZVv2j6zVwfFJxXov8ooOTJSpJ5efVTls19fhvSqiZ9a
eKkwvOfFCr0M916j3QqTtI9ErzdyeBYY4NP8TTMNVFK5HPEehKZy61WXiD1YIsms8stGoK+M6oTI
GWXGjcKrFVXLWudMx0/gPW5RF3YgE3lIak2S/dD4+21G/FKHWTopEzJDeUNVvqJrE9OUK7pkzTEs
bh2D6a67ad4rvi7SBsJqLWg7+bkI93p3pU1sDv0iT8+D8MPlleZmwdd3QZeLWFftd6n/5WghpJ3P
4YpudVOTfnWIcsvlYqpW4GDac3X/qSuilYqLTJpWub7RRB/22Cb/oQg3v2k0WtRNsAJR4Ri0rf9e
SGTal1JnIhYY8JFWcPBEYC7RiO07PFTCY94njiwCQlUPLRPchrlmMfvuys7ptBuAWicG/GPOZnTl
gEwnnobF/DSgyxnF1hlkLOtN7MjwNpF72wIFonnwC5KGpRs1UMBk8K3g+a8szdYq2l694IZ9dUx4
fFsRLSvdoAgV+lgvDM96UOmSUeAmARn0A6yHwO7jegUU2DZ0QMeNbGud7LQ+agaW3kjfBeGtLjQn
TvSdSCdJM40Hn+zeyJQOSSqe+8otymyZoBBKcEB55J0P2WBLFNgV+JeWjUSjXdEn0ooyDPXhmJXL
9FdW8yzEGzlRGYCqP63t8zr6z51hzoYyTia6qsxf2R/nhDo0R5rTUX1sxzMskZhDdVstU5AOgObH
R4yAlcH4rv/hOPTdDWnR61UlgIOi9LUIDBOt6GsFD7surpp+5RUHLu1/7yHf3WwWPW3DsCTEN1/l
XlPj5bofTb9fIosvIeBL5apnB0ru/36hf492mojEjzadLCmc3+cBxB+XMNGntpJ67iMDsbo+r5zs
KKWxkYZLqeF/816T9ocDyL/L5d8vOV/eP16SGZfXpk1XzctlBnpzoHQtDrq/kv1LWP5Qsv97IXkx
xZR1zq/IJZUvW7FlYaMUowqJT8nhjgNDW21M0BA+OA3BvP33xfxmjeDV8AsrBv/ges5X+4+PJtSS
jDyTq6kBYAyUCpNHwpoFT0pU7vrylgr5cmDrM+JsNW8WybiJm+yhgaCLiMLSFwoxFCpzaLLTZUBb
beckuXjoo/gxwj/GUkO8IJ4TCZmhxnSM+hjRoqV7awQndEicCLayka38OHFFOP3KjH0b3bpgA/ET
J8OHlWkqU5hDxnIVGNMG3u5CS2kZgmONqPHF5DNEyJ9511w9WIivV9x1PM4obeNZe4yco1pZ9VWk
kJQ8eVmZpzJIVhYnFbCH+6n8pSivIKidLjhkpF1iJ5/3C1EY1n7DsCBtnRlI14ozrINJKMuUOCaQ
ZhGcU5pJ3Q972LffP90Lyj+epX/Ckjqpn3LCxVgnOXT19WAb+baU91wcY3z972//m7Eq3z7jOg0A
KZpZfX4vf3z7XiTpQVIG1bFNP5HpulV1MGa+ADp466aHF2ApXBWzJAkMz+hPkzD932VpfnkqEbZl
8l/0L/tk0PkltB2/OmbFwQpWUYCiTDoO2es0HJvgTQPXZaxTb2d20PCi3ShB+Fm10aM4/ZIkhAWD
6sxVSS4QgMm364c3Iw/sqqzoTVBtWW4EpHdEy0Ux28/ulEOpygsqbleeh8ccNAYZ5farkAKyv2/E
tSCrjsJf4Y/rTIkXaXav1geNCLvVMBo2J3+zeoxiXCM0bziAqdHW47aY2FJjH04eOSe+ch8E1EzR
ISCRJf71wxf27c3xxxX7sqWniW+lcRj+XmWVibZt6rY67ojqHKj1cvAuZXtFWFpeq5K73SzscKz2
fY+ZkexPrfppP9P+7S5olBcWKssZlYHs/+8bKB3gRef+xCxTXXrglVF1pSsuVUgKLH4scHEIA2Ds
TRCMoX44aFRx0yro0zChWGRhLz1O18XaYIYUuaq0rDieoyh4nTk1HCFsH2lMYsu+C4VxVcVrsVkX
OPwmdzTXumKb9WYQAVGtNSwOMMzREFrL0tjqqNtM1EXLH67/fH3/3r///rxfH5hENuj0iOWR44cE
gq202rfJuBUWoreb2sY7HCOskydGuT+88nff/J9Xet6j/nhUDSlL4rKXyiMdHJpwhrzwclvxHDh4
FvEMvBUZFTRk5MV0RWTUE20QAeuzf3gb/xYwXACUtbBRdEXF6f/32xj9PNS0EHlNybHfCEYb8n1u
sn4bWPGE2LFoqlU4SZOQ50V8G0CW/vAO/j0e8w6YV4OelucAxi+PgIn9bewDFg0/f0qwGLagZ+HL
ae2t9eibigPIejvtf9gov10q/3zZL9uynqDhyCJedv7guhS7FnPJ+GZoV7M9a8VNBuuS+Tob5S23
dIBA5//+3N+VPQzONUWcafLy7zPHH9+/GCalkTUG44rqHCuHEFSxjXqjbw7NSC/jp0m9LM7f5Jdb
HbmNTlTd/+sovnzTPedjqxnQUAT5oxzjzcJBEF7l+EGUzlq8ZIMOOFDpaxBATQmQ+pDP3sclDFef
Yzt9btEdFLdOdgYKYsFWqodQ2mnEGo9YbRZjv8nhFlv7oVsKTzVZKdifocAQUqOc6Dm3shMIbhGt
4+4B7To6z0ffvwE7TGkVwhUt3FA7TeqqSc6T8gZiCxxrVLrlNSROgRFksFEatwBUJu5LcQuyLTDu
aFSoPRzLZSzRbodIbnfiEfBOVuEgdAZGcoy8mZJQlNDqCY5C80rOhrlrU5vKBdS4rq4m89BG/KZT
CQ5NXAueDzk1uhtIR7W0RQSwDNIsO2WaVB2a6Yjwh6QBkfYioER2U5qoNbWFq5WOOEIvOKsKWCg3
f5V3vfesf+aXILJxX3baqtAYkSyq0fYNNyhXHKeEdJ0od3A5M9SxbGDVOZVfcRqH2bE0zqp61xRv
BniiYVUVeyPYpr/aZ+mhntamTnwIn4DodceUdqX6oPSfGYxmyU/c5l3JHdPCWfxkYSWNNoF4aDG+
acxCsfIO3dskh7sYCU9T/UrDty44e/IpDU45nRvd/JUzj0ilZ8+rFwF4V0O+esqIJ4Jv9+oZh6a9
5qMPtRWNIat7hdVhnC9DS3RMnjLzuG/js9qcgvynxfqblYITOP114tUMmW7H32tVquHV8gIeGXp0
c/cB+gWp9bGjQbiGZ4ymYfphcfp9+Pj60Pz5kl8Wp2hQABmIFvvhtInJ0i1rad3TywyA4/TnIdoJ
9TbHQqstDQhyfXPprK0+rv3wMM7fNWDHgEx14mqR7wfRBsL+AgPZmO8TALldc1L1jTUdFJC1LW7r
qP2lcGKNfyBtSD9duC9rXSyO8pCVJo8+lpLAiRSXp9RAk1EehmYJ3lU0fviuzO9WG46mBiM7DpGY
G/7+rvxRzoY4kUtyJpkgoNdaZJtRXGeP2gsSKaN2m8CRaLK1tiAcxrf6DVCfuEbFndVOwCm/XFvp
41juYDfQMRj7Bc2FurMrhsftHuk17OkHf6mdgpXOdT40Z4nJBdoWmYVnERyHrXUQ0G43K2GTPlS2
8Vk8RffmInzUH7Tr+KG5Btk/e4kkKoTfYr7A11scNTvY9Q/ZuXxoH2iO0IUkUwKvBDluq/aHbo70
TemBeAq4jo5MSxW/HrDNhqAcAjTKIzItEcouaa8SdoxhsMGg1v4KC+W8+Ybsyf+983wjFEAAylmE
YGUyS/8hgMmBIqd9NVJ6TAchvlJ+wrfygAgmzwV8Njn8TOlWjvKtzLPT7N8WyDjyOCcTSrSdVwSs
AP/9ln63rv55zkxOrdQBc8Phy6OdKU1WTjFvqYvhOeo3LJR2GMIYR8BFZmlpsBs3VU9rOKUzpQSQ
KQMyZEBcp4wZrIvE748KmvPGsmsmDzm4V0W9qV6zVIwPq7+FUNlN/DCzIE7jUNtRTxcgyHDYArZO
N1Y5rbXsM8uzZV0yvpGnG45zgprkA4PE3sCxYPjeWsuHsxeIK8XMj2kPNq+/U+VfnSwSPoXCxf+h
N6J+9xjR4NEVRdK4G74+RkGQK3muesUxMAenZLRf8ExYMUrhkTN9VmLA6Y9SXQNgmg6mQjssv4Ya
0eciG6+fH/Oexp6RrgQmb/Wv2NiknnfqlcgN+umQFbqTjdUyYsrU+BjSIxp62Prr9IJ90CtNFz+h
mQMMiwBBw3Zo1YVCjWKljBcxmZoc+ScV9wknszKcfnhAvimQpFnGwurB/AKd8N8riO4pntKUKkKz
8aAFb+EIMccjzRKnAb4bsF/q5b9vwm+azRpXGp0pOwytta9sKOIeLJGxLWYY4wI7b6u84HnGUXBh
tRwY30yvMkWEeMi1j5LhnwDsVKy2evxDZfj7db4+DH++jy+fXBMyaxRk3gdTlGqByQr9YkQszKfx
ghkoes3ulHsVmjCx6/A9Scf5hQ2EHxqxDnfMvjgrlILNQgJus3//4SJ9t5foaMjJ82GmpShfFvYe
hZFZSbOyp+GwUBq2FY123rA4CCcGBkzJUVBD2k3/hwOT9OcLfzmaelZjNlLIC6eVtC794MzBft1F
JC0Gh64AqhC6Q7EFNYgXmzAkMI5Rv4pqAsCr6dxgXlcD7Ydl69s13FB4MIkoQ+n0W+jwRxEf0tZM
mMUXRycLw43aXStoIB2iH6G/ZAUihPJSdK/OD1/B/P1/vT/+fNX5EP/HqypaLeQmao6jUm0D9RaX
0rKPN7G4hTYmRivOs4uGQ7ZJqVkgCbI2eoe5rFpF/qcCYuKn8ch84f95O3ScJO4KScSi//fbaSGf
GGEpFkcdGKt/Ro2B+6jqf+jZojT65nUYZ86HRLpoTDf/fh0lq3Piv9HkxGDn8rDeKSbAn01ItoMt
aj0VcWBn/TnrlLuolfbGxsovtApVBOpqAs1W2FeB6EqCd8pD+X7eYVKS8GSm1p1HiGcMNArtw7yI
wqT6/VNX4ANL4paTAPliW286wy89Qf6z4FYJjwGnCCakUk8fNbwpqUZBf27QBEwZnu6cBmg3HRUo
+BqpAK2/y+srmpQw3s/jmTzxjnXJSjZYLmggu6z982Rh1mK97cT73N8IBLMC5Ml29DON6VLXvauB
ppjqYql3cwbrKm5eI+qYvCgWde36WbbK8+ahk8RNheRlmRXOhIXznuPAhJ+Y+oJGFllMyEf5l8lh
oMcv6h/obPgxQ3/4nRp3WDL+akIRg79rTidkQEnBXHSU3kdJoNhi5xxm+IMMHqnkUadjl3obX9Sc
aI5hNFydPdkrt1FiMXJGV4BZ2ldg2RoFzsYu3pFG6U7NdZ7kzFtKFKCtNjjfDW4HBrYuScwEisbw
1CLIRyfDDwGTUl6DuKUWFHZjYyfkcHVdAnX9M1JZiWOdedC5GhMnzA4yW7wuAqKeBlfB4CXlmHd8
Epj9TwZDPl8aDQWxhhRV1Ih8vTw9dT5VZD395O/97slgqiEZJr4l2ixf6u4yrZQC+FrBNnyJ48+I
oVmZn4WfqgTpuwWBWc1cSKJCpP/795NRxPKkFBpPINdjLqB6huQqgKZ57hZw2sw5n0w0VKtcWrf0
vzsa+AXIc+ZUXk51XSVLjcFL/GOT5fez/2VtYEwF4g+EEirQr/LInuDQTEzk/JjMvaTaRXSkPKCd
vvp4rIhDXBDF45CPexV+KXsORzpMAfRMQoaRiuU6VvtTHwaPhngCysaT4LsiOnaiS5OFQJwQRjx4
PNeasy9KdbvobE1mRgxZEexNjL3vbejmrZPDNanbdWjryJxBGxKKoNizTor8Q7jeGGtTW+X8CIBJ
xthv0wZQWcPKNZPekUG/BlQdlOpyQtQkMWdeocGTdt5GO5p7HqrqOXkQ3AwJAID60k3P5ka5r1+8
TfZuHZpFemje74v3SMKsTEfJ5EIsQvtZX5iLV/0DuTPi//IGCJs/wfQk5pHgpLJNV/GqWGsYWl8R
GLCpdp+DMLoAHDOtdhXF34w+rm21e1J9pDwiQ1QSqHh8DbrYoNDFaN2aqwhTTj3G80w0Nx4jpsbU
dvO3LbLYdPHKj17pBEwFjWfPHtufPHWq8k0dR3eL+RfKUQWnxpe+U+qnddnIPbtVTX4lBiq/4Kzl
tecgv8P/kghvSojOarqkTKYFYOKAqmj5BZtKSwAvczxNVizAKaZKdFraB5oFhWpfq3HCD+u5QkvG
AhUZo3Dcuv5T1J8m6xya5LsIxINBt6ulg8opphaGTSmPrGb+gb3stSWsZ6SHUd7Jg7JJ63wepVJC
5DdKCQWf91Qe8uHaot48W0Nnl82NcEGreJ0/RGesfJr11i0Z5iQ7WFG/WLAG7A8pTxXjKmZVFgQW
lqUevWIHxIeNmAIJl5ZKjd2Pn1k8QrOyR2/HPm5AJZQD5BQ9gkwKHGVOV6LI8/QT5zFW+FM3Picl
vSRQYEY4+1BB9qmSzWTO6ZPTOPsptGilpaPNHZvrLakMn0z5I6CBXkKuxpk2xkKkrz8P2ea1l7KG
DLDWiZnfC3rkZKwS83rcZRKxKFzknhw+AbaUDu8t8G3P8LAcqwv01WnqLzP9UiF57JpDjpEewQxf
ISR+1+Svrkf+tUeaMy5Y+vRoK9QI+AnZqQ4ZIg0OOg6wt2UgEwyPjUxn723YrNPPoD70+F6qAr57
kxO1gh3dXxod2TluiMqkAwM9+s19G24jNobMTFcaABE/z49SSqAwgqHAuHYiwQBd944kaylVInxR
i+wwOE0cbmW4p3LnhEzOo5ETTg4J8wnnmz0R4cVNNUa4EuJy6Y/MCgd6OmgManRi2XQo+RCpTwAA
Z8UkpmtIw9CTaCNm4maYyKe9CuV2LC9dtfLH3q3UdGeCQumrq44Qqes6x0/zU46Apk010sMG2xrZ
S0dvnak8lv2ryWM5xIgshI2FG76/k0lpaoEHC8IiRW6aQndt0DLCrsBxdG6ZrBiJemcBHmH4zMQF
2/S8O2vjSjPw9wj1vqYoCqbYzeoA5PjDQFLC6BETVe4B5ES6v5WFDjr/ItXuq97bg0txOFt11bVE
F+j5BawpIsvzYe3lyhnUJmm7xlkO5Y1HZzVob55vct9uO5O7GukdUr44uYpE983PRVWFa2oC/kKx
VAmLOPTjTSZdNrMV3lISte9pggEowddteg9ygdCKRT+FoD/fWSF/oZTd5ndPxOFjpFBVKCg8Aavw
UGcEu7S3HCBcFTkKrYJEe53JIyn2Br2de/fbgjVAokvYBj6lUr73+G8pyW9qme8z4EV1fDUo2evA
bscBbwD1unQ1aH3kfbDjz1WzWFb1VkJ/xipqD3OgrvcYdcGqVSgaQYl5ywRRd0MBHs3rDd5kIbiN
FZAUrt7AjeyHkC+i45Air63I+Uh3+kgWVLEq+0OMFSnlYZnPCwlfxiCdwjE99q15VObbJ8QG5OFB
0fgi4FfrOQm6YKi4DyhUouksTclKCTZAzBf+SU0wsFZL8goLW5d6TmSkSoMmZdRqt1MA1vMFff+i
0Om1I6GNfaB0o7Gcxcv+dPMHlJlqusqSca3C1psKjpey8KDSKYmSYNlJxDi0wr4ZD23M4zahge02
8w4teq+tfhCBpzOD1ybxKgFzt1h9GvW163WUR6egGd3ET7cFa0xBy6EkQHWeboYmdFKBarlOCPJp
HUVUd1B3aDoxEEM+qqWOoYabqPwBLCV9I5eD9/PHlvTlDCspbVGp6pAT7WqAHF0G7RrF/UxUmztO
bsHaGa0HWEDALWvNcJsCzThJpMWp0FxGAaK+jGBbWs8qKYIJIufX3H8Wg4fxThL35oUM25Qjp7fy
06M3OO1E1u17TwGSqff1dKc293H37g2vsr+tc3Ur5a7nvQnzlyXColbShTUCQ6+Rm39ExZMvITzG
MNNvoU2G+r2nr2UjYlJ5odMZFSAzfGdfUu23+8ZzOTSQnaOD5BCxcz8HEu7LVc2IIHKnmlKYxB6C
++hwOIO2M5o3wXMbJGPtUiu2U3yX+E4bfWj5Gr9B8RzXbvcZTXdVfgtBoCdPZrQkHaI21wXJzsJS
V4AzZztJOjQiuFCHpFaIwXnGKIaM2seY1qUYAoINoGpehSjZWcjGc+9x1Ii15FklCNNMsaq+i6Sf
CRupPfv6tgK3avWY4INTjW21yhcajjEpePrhFD0X319KU9JN4QowhVVm+87fRXNPytg0yUN67MyL
rr1CYH/Q2Rk5vtLJCMKzjgxpvu9LadzM2+X/8PKzwUSVFREO2FflWNYIpRl2cTpjwNj4wOrRpUyb
wQ68V1Y9BT58ehjyHkXKD32u34qjr5+cKAyIfkwedfHrS0eSUPQBuXxHQDvTh/BAy91KlyYnNMkt
KiDuNoQUxVz2hKoRJo24+pMDL0ofkTYgU556MSfODnauonZzCtNF9Z0Cv1Zmoz6AEIyP/32xzG+O
/jMtjVMUAEBEzV9qyEHNY74sITlWLyGmVWbl5/4NpEzyUN9aypRXAShWDejb5n9Zy1NYyh8kKcM6
xasQPcARozV1AQXDU0hWDU8llU0WLmXDDWNX1eCKO8OuXuIRa0+0/nNGa0x7wD5yEL1nMVcZnCEp
YnO9qvv4EamCQk0CwnZakE2LtL09SZmjPtN+Uw2MJzPSfg7UW6jQeKBfu8EBzAcBFn7pZmcvhyAy
XYTX9Pm/r5T8+6z39ctVQSpg00I2a1lfzoJDphdV0ybpUe7va3jyCixC4yMUsIHELZhoijPoeIyy
QmJnW34CzmRESuKhQMpqg3OoE7YqZEWJc0jHWJpAuZccGTC9jLb46H3SVkcmVvhtDFK7txI5cGWC
PsARhSOkdYbB4TJpUFyiyO2Vc91cJswPZoY6BJH+QGO6ZoKYbGMxZBkhaSG0BSKtkmp0FXIF0kgK
SHclvIionawpSA+B7ULkWVm49LzRfFKmgReu1wTjPNaCzABHdwrlViJNrfkDgojX3xJAU2OgLZNd
82CI/U7uk51ktmsVQ0/JvRuIHL+yFSsGo176VrgxPCZBCpVf1t+GeFvpyjKKz3MJlMcXkBhmJG8E
xd9mYLF8xr0GroK4iNxQ123MJVn2gHYaGlEGg4XMSySadlqBbaWgF4bwbk7CQb08iQcE4jlFr9Az
Nf8Yoyc8SwB7C80/RxRtXQ87xHytjPzYT8IJpsJ2aj81gxsyq1mlp1UfXSBsthVSKNR1hNVt5oZ+
JMRvfU91nI0HSrC2ga3MaKSeTwABz0UQbpps29IPqfP7tL7ipWppng5R51LqsOI0IvGzpv6AK1xk
wjHQC8vWdF7m1qnfregEaYluF/JrM0eS0kCgRpCkpUe3MfDZMqgcSBpjLmDlqTv3YGZdr5Zmy1nr
Z0p3AiEb2JjpyJVjDAChuw/IFlSzA7+Pvpp8qEMIs6qA0zyspwjxMuV2Vl2C7irWMD6R/Emwi5Ck
olPpSRZCx48ZMU/Ew2i+WmpAStyKRvTSVIqlFR6IdoJIhLWk9NbVjt8ra1stXErnEmiyIDDQVfp1
IiVO6XcG3/7NpGycWyOSeGD5FcnHzYl7sc5NzLdOSUMDKQc31tP8Q5g6dpfAuLSgoNtMByFwMIAN
aRoKqZlmTbqdgdwf5TCHvqWfJ8u5mqzL4Klrm+W4Hpsfhrzzc/31udcU9jMm4zz6X7uwmt7qTdGV
ydGbDmwmmpZzEnJKK5+b0P+9yEjfbZ0ayhWkYjOK1fhSP01yVuV9HSdzx5eAw4JyPE224rQl7QQ0
ljv45xEWUi28mtFPPfdvemqaNs/DsDmwd5lfusBFrtFj4MocteLsTatQw/t1EqwfADXfdNT+fJWv
88hIS6dMLnkVUTyTCD6fcsPyWsB4qAvUH7f/vqDffnfonziHavO+/GXg47e9VlN+J0faDQzwhuQs
R1e0yLX+UxMd/8+/94ksGUwsVKa/HOe+KBokmrCqnFP7Nr+8q/+W4IyTkU0iB7JL2GFQ5WGjygix
cY/Sjpt/sACPyYy/U5/AHDcfbT3vauqT7HZ3GPy6aN9ujV/qjZwk/hsCNtkvtUfaa8kHTeRFe06P
2t1wCq7pg7zWn1mWxofYUV713BleQ9xvkQtRl+YwsWls2Oful/JgHqUH5YU+nrFHOiHATNhkG528
jTftLts3+/BIQMgcxc7Ilo6FbTx6V9J+oYEodyZ49CUHHT7V1fzkLSe/EvIrOUZts8fqRCqrO2zw
X70QteOOrrwFf6hZi/bJTIDJhWt/LdujjU920S6SlXnkdLCIQATOpehs21rUn0WPAmUxcJAxXXhd
Agf2Dwxq0il7mTEQ5iX91C/hZ7019oWDRn/JwXRHtQBhYvjFPOJMpS/cdXsED9ZLdlLglR2rDY7E
jbcaXXNVbfqVsgvdZCm6Gpffte44JUtL1bYWo72Dorarn1HhmIfwjasisXNveIPAvE1b3A4v8rk/
l8/iUXsMuWafFjjwz/TNeMk2wp3yEt/Tb5gjNcCa3A97wIwbBiPyGtVUX6yoTVbDUt1mm4lp42NM
Jhmgt5Po4slYKzty+I40ivZgDFcgK3Pwk+HiHnaZEy3ZdennXh9TG5AbIm8bzMrD8Bxv80u4ze6q
5mAQnmossyWmZenRM53itWXSzMjSzQCST7uOdwIW0Jl/ju4MeewPaLk2OvbNR2awH9pef/LX4Vp8
K+/xlQJ33Fu8hQmUoORYiwKMY3yUtwIQxrmzPL2oWKAWsp08mluqvj3X6cnbQgpcG0s+l75VbYPL
Wi7efXcmeFn86V284ENEy+guegCwt/a2xKS+Wvl8zz8RWGr7O23f3fWXO/Hg7wp6VDMkZpnz6WW7
XsCaa9ajvkxeYYY7/H8HkuJTs5eczCGQav0OMG8f79J7FZdrdcIVR9uqeiXj96l9k8GQiCsOXnyg
6fd/kK+mxRIr7Srn7/C25TY9d7tsWdAugqiwaEhogxZPdCrCNaCWkC+GHXo9OtlTa5fxugKoPzjm
tFZRcX1av7jnuCblU+4ad9F+JpuACyq2CtZWyolFXNvpc/w8nIxN9hJsnnyHbC9b2ihczxqKaLQf
lmjfeD8gO+/FLWHe87VfsL3bktNf3pVlCOeRwyb3NPQ4GzjTOnN4CmGABuAnuZnha7ZnHU7AM0U8
5Jtj8oCD/QDi5BGuyTm561f9zT9Xz7U9vUyb4C6F1qg8NzvzpL2n6+jB42sbmkX37J/rQ3DXLS08
wE5FkGy/pknFAKp5Lx0diVtAU8/OL+g3stjGtFBicztTs/CvHe7ZW0tk1yL6VZ2QxN1r6/SgPFtw
eXfBUj+Zp/xW3hDnGVBInutL37vjjQYbbbrpPb+RXLYurwKYfjiSa2VNQPm7MTcwbKlZYBCmt5LU
8w/wiOqHdpDv+lPEmf2dX2rVeQpAvORIW7u2PVSQ71GAJGwxzA5r5mDlhcEgwDikbcUxvGY7qmjC
XryHYlfuTVLAKd1fNA46fJfQXhvbeuNvnLhI/UE4RrIr8blpmQkALhfpxfyQjslufMkDR38Z3rJj
cKye4sf+EY+8+I5kgLh2PLhFyeGbfIDiyMvBYJw+1RfpXnxAP5h94tSYPpMnAEWnYSu/oFqHXIhO
HxAYmwOZRce5mEexD3SoXYCHlH+JFi6LBR1/+BQwIS0sECjI6WqNC8uc0xagNWKMHjnSvQSWLXuz
G1i5EdxB+YZohV1BRDNHKAojERNGS3cvPTHmcY3DtKK3ehLvQBp1zHua1WQ4tLVkwUa3X1l2Py17
R53Axy6HjJbIpcduhgwVllHm4h7TIKGCXeU+oLuC5nwhPscfWc56S8k0/yLynvK5PMkcC9iHxA3v
mbAHKIfsUuXD8DZ9Rm/QZDbTcTqChbToKHr0bhZWaTNv5lTRPoowYSA7iIsJ4ArRxx9AJA3D/T/G
zmu7cWuLsl+EMZDDK0kwiklZesEolSTknPH1PY8e+lostdi+w9cuuyyCCAf77L3WXBrgDhrqPDag
VRt+NtOYGVsviPEmseY8EtlJgok3827QZDZwEFCobZjWPaWbbsW6L6EWhcCbzrIDaE0yCGTK7Jn1
STYC1yGCtf21M/0M/iCVYqjD+eR4qj/SI+NSdckMrd74D1BMuVrxjXhWwDo9EYQbnKJj4dY34Up5
ivfG3F4L2OS4S/GDr7kemLYj2D7WW/Nkv/BYaDueARiYr4Bko+f2YZhnt0jxuKrVn5oTVwD0VG4x
j8/ahX4EorrJ7opj6gJIWzc7EEAbxgxsGu/DD/vePIXzchtvIS3AsKo/ygeasQOQrfy1LmfSrX/j
3QOjRXWqRzNQviV9bWLU8OqPtK1IucfswTZ0ltNyntUP9kvzpp/A1OKEHHYBGv+5sk832lmxFuS+
hqErN64I63XmIDA4ddw93MvRzn9n50/Lw2PR+hyVWVfNGJIuBtgUHTHIxHHYT2QuJK8Cgo/NT/k0
7/wNJE52kOmL8dkxq5xVZ04vF6O8F50CVmikGCeCEZfmTpzEbfXE8J2WLF+Ru6B5M1kIdohGfSYs
UGuKWYNq+tm/YQvNLfBIQAnLajhTttOj8QiF1sR9agPDcwdzxmODdSur2JTMJUjFivDz128IkS3u
kpqkCrSpcNRFY9Vf+Mf0KdtPn+bRXJy0XbdLNyb2za+PDmhSkDW1T4MFGmzS4PS5TnGoLbhxCaaO
sHyw1yXqi638K90x+iMMZ4AdyHhD2CQj7KyXHaFKCDPZGDKJZ9s+0iUUxvr0UxD6d9MDMUhmOzdK
pAuzvlv5nAhGKR4iFRLSZ/TFvWGmvybP2sv41r4xfbFgGzzJt9FDUHKVFvYy26OpBi3WxO5n9THe
1Xf6G4q21/6oPZb33N8ZZIZ5gonH++I8/R15ZrkoHBBj2Ltiz5KyJo+GzGjjpX1L8jmoJKYt5qvD
TVAtp7+QchkQ39U7587cW890nHb1NjsNS3k37ohTOYW3ujHrnvNP48Y/d2v7BppWviLmXdkgBZne
PdfS6KzMfIkpO/5U6M0zSPl0RBMgMD5rhFgSqmqeHqM9tjYq4Wij/aW7FbJ3J76FlLS/KqUnyxPx
JTqNe5pc8wTGCwI/MbDAqUROJ9o9QtLnDdRqbtAUXTR59bPsFY1//kbkdtFgFnYTy5Vvf9+2/NRI
ZC8BGx43MjSXL8rmf4RIZtOXSmUye2t5U4jNuGyi3vSOhU/jS52OtU9WkG/hJM+mbcG5bzAXjGa8
QXzqGr3hKnF2ZzOOEJqPUI3WmmSfoK74TDyZX4gRNw0AqwP8RapS6yhnBqu9t4LcQwDqFa3lT7JY
xBOqCTFBeGIuv42dyH2clQyqy3RBeR6ACPGYxSJsW5iWW2h/bLAo08JO5oVzkKYVw1cNdH96ZY/2
wwYXAaKm4uF0NI2ciO99aUnxpCqHKYmHD/rKqpAepOG1zq+IDH+ayiNzNG1ot1CdvpRt/7l0WjWY
Ehvc4sBseCjSdcP7bjT6Y6cKB+bDgKzTtl5+v19+ElgKbeX//VDRV/jPh2IFD20S4xBa3xGymTgP
ofwqgdRJ/XwVxquY+gI/REUTZZx2csQeYLonh3blX3NfaaJDcdEtEVeY82vYhIyoF7tgf5jGUvFr
CETOnmkr+24ZPqbcgkwh8E4ObbfVkVuJd7iFlqumqS31CysAQUwWCXUSY15884ywoDeHxLhm5CKk
a7vVtkEJw+bUmMOmR4pDI0kMEcaOprRR3njjtPKbaa0Q+YJy6/fz+0PTAisXLRnR+mW8ddElT/rK
qrpJPI5oIdozallb+cDv2Rc0Zq71gH64TTVMnlxMwSLgsn6/lp4Ty1reSXyYdyqVPZPvtNN3eFuJ
JYR2/eAl+W7MXrT6waQtKOxjPRNMk5GQ0fTu71/865tdXk681YwyCPeGJ3VxMKaG5jvkEylI2XyV
m8TGzEbaMUrykfWysNKdShBHWLRcy2Cj2C/pZqJOdzxBujeWMTv5sbXdrl8pZsQLmeHUGA8rTzfn
KgyCK4f707nD765bLDU2lreLw/V7hdTkWsoOiUfqcE8HupyZdFJiaJT+Ug+L5VGN37nFrGwvjLBV
lK76mp4yWjw1idc+fVQkd5l58lOC2vQHI3/jnV8NxBcwgPj9aH/ScOlELtmmcAgi4rp4ViosBKNR
caXJx1g3vnwrsdkoMuORVlVPzKpstUgJIyYBrx5FmdxIdFFJ/iJbuz2HaMOFCIIw437AQDW4ZT48
5Krj6gm+Wx4NC/HH5DCrydmeau/YvIWOL07kpVGjLgwIkaHnZoXjUQiuk7y5qWBYl8XZDOAj+Y+5
R8tX+ZDAJE/FYzcYz/g1zQHtM1b216zS7sDlrdPIehZTPJMWO6Z3JkDOldHLT2JgnUEJAlgGVTLr
6vcnQgqccJSKks6azcKAVJ7VgwytBdcR63U37idYGhWLBYKi3y/RD4s5enWD7qGFt0+/7P1WDsmC
UdNlB2K6ZBg9Lf2IkYm9DUThnEe0dK5816+X0MUDR//QAgjAFJEZ5oVfo6/ToiFANT3IUr7TYMX0
TGwKXOcdFBGEQFrLx9cNyiPP7bIMnHW8I8GoxT6qmP65nIxFG7auX58RU+EJVJfMIrLQOU4tZFRO
3ERXq+gRE39cn73+JEnTUSTykhXBUtbl2pWpRZNWUZkebIzmpPLFax3HeAiQZD58RWLgZeN7ANiq
igVRPCjtMdr5qIWkNVyu5Cn7ZGtAaG3PL6ZFJ8+jUewRWzaypmujve/XPZkQxsY09z4Vf3uquns/
v3LZf6pY+B64SG1WYdSfFwt+lwxxYFR1eghxrkzBBkKOO2QJZRXKb8bWGcsbWqs5Id5MUyxKd2uu
EbfY4qTSArqx/oMQq/x+M/4/jsqyZB1GIea5i3ujg3ZRSGPGYH2M1p20n3LEBsqA/oOi3ooWCgtq
DCJHKEUsEipGyXbjWhU2a0YVTjmuAdmffj8oS5yKf25YpLj4izSixC4XscIjNMxv44yG/h7QIsAg
IXtjgCM036UTAW+cNl8e6IxI3uqDpYsZJXHmiJVkGplqT9faPOUK3Vn4dC1pr0J4pld41eRpHU/E
Y+Rsl/htZhlt5ebVJlZT6KESKVkJIW7f7Ivqw2zjVZszeAzOdaAvU/OhQx5XInfSrXe57zetTLzO
o04OSod+CM1ghPElG3A9AXbLXoUKSvAc8ed4w5z5y5SvhM4Ht5hXpEjR9oT2YfX8FA4VB3FSUL4K
Ybx4ioyGCWl+FoOx38/uD4UH8HPuP5v3mYhq+r7yKfA1mDob6WFMUNPqycKgh4JEL+U1PJX9lknw
7x/45Y7+53KCOUH1DGIJG933TxwaXW2DmvWnxB8uh/7SiRxXAkfoIRmXegqO/iPwHyhHxAiQeaiB
rEUuAEeq10TePy2+bBu4q5i+MZcSA5f/FLVGLGmS4vSpqNe9/sHkcjFoRfaGAspklBxd+e5fa+s/
3539FjcxD5hxWewkqdoEo8VTX3Fdq4ldJGE9Od87R40RyVAEGL4qCg+VTo6nlS/j8rU03ydTX/Qe
L0lqmwJvSkiYoU+7D2HwlYvz07NGUQilymGJRWTy/Yxkk0dRE0fpoYlf64A2XfFBIeY7HzH6GkA7
ijWuhMndoVaBVoP+eoXg8PeD+MlEBSb2fwdxcYf0ZWOppYO+xphOvrrVOS9FtzXwxCAHjpn6xioT
4xQlLx02S9tMWAkOMgN0VFViA9QRBI7/rxvXPWorIgmWHkJB1g2RgWaj/gyt+yuHLO6UywvLDa3C
WzJUXq0Xj1FvT2XVB8HXck4ZvzSch6CtviyLPrpbK9OXiKig3FgrJO4BTJP0g3JJ7CfEhUynWyn8
60QouaUXqIBu8ZAN+eb3g/y6nX87SOP7xa1K3vrWpCcHxRfb04g+WJ1tkbwyNW+jW9iKRKd0r75o
Oi1//+wfxqRAov53fi4KrNwPE7u2LcbOWghWgHlesRciAyFixPjz+4fp4i7954vC0zOEmIY/L+7i
WDW0WA8dBFo0aejLEh1kzspzUbqqsUBL1+PIAdxJh3qu2guEvJh5ImmudEtitQNmgmSZffbPkcVz
uYCmRPdxohFILjiJk+pS7yDcutCmTBqoHSybZWAsMM80/ZXFmRCKH78JrlpyVuDoOeK8/meF6uV0
JAGFKkygNRwh7xyjfRru/fohMVGaac9CXO8k9GpDng2ILz3vJLWcV9pHjHoFg4+J8aiO0DQEf3ia
1aA4pCAzZECxZWS7bDxE7UEva581jnjsS5wmQU6bvzqP1PUBMxk2zs2EYeMjhrToYRxCvo/A7u9o
OPCwhCWgc/vyL1q5GyktcKSm/j7iYSyNZwy5DGtukxHUhLXzTWKubWWWy8GtitxxXETRoifKNUuA
Ghndzvaf0/FPQ/ZCTRZYeczocPOfxn3LiAo+hNS/KwjLp3NE8MNQrCU94Z/xr+DbyM5jFgHBN7un
JFpb05Ies2UJbfQMeBRcTGRNywK6aNpvnOoObWeOT7vcKv0nqkmdwKqYgOJ5mrngIOzUZQQl5S7s
4fGVJhwbG7mjxj0x/myAzjMqPxrjMm2WSLkZvwO7mATK+04dNkXag8XYAI6uJdKuQdYCHOhBSLOv
TYW0BsZejg4ns1ADo81FNVDXdBg7HaeTcfZBPdD1JTEYLYHE7xf7JNUe1l0fb8MKqp9Rvzk+rqr5
UM9rXiODyS452Jq0X5Ek9RZ3tHKi1lBjfmoICL/+E8QF4qB8R4NqRc9vETcUmMh3c11dSmq6o9cO
a4pDbjsdxvB77hdbGzmP55gAis8G78YKJFOdJHc+GikOWTanNSA7Uk2jhcM3cSDfKLZAVkGlHG8M
A61zD+IjwHCddeSmEx1esS+s8+pdpwM7OsEs1d+FmUVSCvaLY7gKKMrGsHeFE8O3wFyHiwZxmFJk
S2HQoNFISG4wb1AQnq0Qzg2obaFoKo39qAF6pj0/DOEC0VNHp8eS3pEe8ZYcy7PiR2uupYeLB0VI
QzOy2ROpdnJIt1cToRIDlvklWGdAA4VKmZhDVHuheE8t/++XXiubkBLCfqUoSQjNbMyFI3VrJZgW
JCJtPOjKMMLZN51SKMrik4eVAHbHiJM0nN1K4ONVQab6oVlkgng0+P1jWzQu6DneqCQOtC9a+Gjh
dcDKzGRsT1Gd5co2Jyk3Tc8hVStVpxJsBdQ6wuGIyXtKDxkER5+AP+uk13/yejfs6+au6PYgDINm
IfIYrYU0MB9nMy4c9gGLWRcGH2kVCo/ZfAqp9aTEzazsEMmfo9H9SWzlXs8aMnds7lhpKUvRjVYk
q2Ko39S0PMF8XXeKvpPL/k8XpuCiqEwScvr4MbiqkY5bwH1/X9Z/ahWRKCx6vKhgFJow3xfDoGyN
uE/19KDdIW9owWdzol6n5wR1QYN3C/enMo/CpZzNp9sSNbOwggk8hEyoRCP0zJz5azXdD282g5Bv
6MBAkGRit74flOPX/dQZCIAQwbHtyPzXyTyr5ZGn7/ev/wMYGF3Tfz7p4vWtdJGjYPZCJhZvQXj1
7L9sHuJR2gjnU7FCjRx1K5lMRuTPCbNLlOKa+pqQQ0iJERrpLnKGKx2mn/gk3w7q4sWeTpAMA6tI
DgMyguIY1Suv3WsVoMKb6Y9tLUVD4PfzcO2EX7wSJdOp09FE38UNZiWvfrCVihUrFA/I7x/0w+7g
21e7aPVJAOxSQ+N8A+hdBMHCC9YYWETv0Qr2Xn3ntVeKpJ+233wib3kgBkIFfNFk91J/6McoQSDH
7pAKrUpG1t6VQgTLtMvoQ2MR4KK2bTxX4N2pyrxj0M06iS+1I4r89+//004NuR6tdtoBYHv+AVI2
XhvojhMfROkdYe+CgCiZPjOwe2jNvGHo3dn+qpRpv0OLhc5PkDEtxN8Pw1TE174o5/57HJflXFBH
UqVbIaJ3Ju03/XmUXYaSxtJG3EfQ38I5BR/Jg1fNc0rYTyF2wUzFEPEhvrVYAj7Hx+B5EMKz2/wx
/aOfBwStvJIXjCn7WYrk+73QF8lzsjEWvCBc061db5sc7ZMtlEyP0Xu6Vefhzt+1h/ahNxmyHIJw
VRPoSaCEny3y2yybxVve8yOuJHBLMyEKeh/JhWdPzdg1cHt1hSxPek5v8SpOAU7QOWbWQJ+HyTqw
17J2Lw27CHNGS2zEIpAPOSPnyfWTtc1xI6eJb6JpOdRrByVJvZTVc1VmK3PF4t5Z62JcduiFcMe+
exj9fDeYDYoIA5bXQbWY+p0IVeB15s/yp/JpYmr/Ii0Q8s7lRbtJXLIuj/qumRvznH/qLOxbaVm6
FC5zpqUrtHGELhmzcVsQh6Mdk1DU1NOzdUwf+22yGcmYVClO/+qPiLqSdxrNd9YOH9gxWdZ7rgMB
WQtrWd2YK2PJTJ/cxbFf0H37g8Tdv9f/9gRiLIZ1fI5dpA+bHBUXRkgClakXVva22xwZxrsT4b7Q
9WcKAiWSlpfOs/Q3vQ3m0eKVF/0sJBo43Bk7LZs1T9FSW7SHbJm61holzSo6Kms0QjsoXjfTpt63
++qI8miNsekFQZCyrj9Ix81mnSwEN84hW+tHpvGuMye2CI6iiyNsdgo3JziIc1K+NoxD+R9v0Zn4
NfqQhbKlEpU3KEIcsnUbNFQDdyGi62O+tZDGoaNaSvN6Ie39e586do8kwH/P+WGEGdlI4xcm9mfs
GSKCAhbDoszmWIcREjQcUbbAWWMuqnW68giM6nbWodx7K5MPKTkDw/zv6Y2oS5e91Sa5a44hx32v
zIrjtEv303paEzxAf595Xchmkx0RWP/+pnq0j2wGH81n7++05eu65U18Cg7aGaqSeofQPd/mZ2RR
+MY4Oxilwfb7iKCaN488K5KcNsqK3o1bPtQPFTXIOnaHRTJP9kRSznSUkEgNZ8YKrNvSRik23Heb
6N5YdptsKRMQMC2zDT3bxe7xKHLbZrzCZ/khdM1FuLI31gELmisvrLm5yVf4nNfSuMiHVeXNB7YH
L9T0wRMiqjyhHzIDP3+sJHfC+ousglje7g9MNcRF3GT1X+eWLh1t9f6jfcnQh6kn+a7/m3xqt/KJ
OBBXJr1NOWvn9jn6NGkPjzP7RGLW/RgvFQ4jeczW8cdIV+6Pfdc/K4fsCcO7Mi4MNOosQmCsIWz+
iWDLh4sIXaO1K+s1RWRMvI5yHpAxigU9XNuoS/V3NaRuIRYuutF9V9AfGnIolhEGgL9pxfBloS6c
jbqgcMGyE9/UyC2shdm4prkKzWOSPCo4D7BCIFRi1huhHgp4zKyuXscpQspmMZGLoeLyPVhEA3c3
pbkxpxu1P+njI7baEBo3Yo50fEw1129n0Lej86Queav4zyW6WQgTDG5f6hPc1fLUrbCw+c80Lyk8
sQt1VOfQ/TCH6ShLZv2ZQpnhqvLy+7L/0+yKVd+gE61rgLYuX4aJSd3JqDQ+WMg/qll2QzL6xlmO
+/GhhjKNwwXmwEuxs4iwDm+cs3fMb6w9wgTS1WzuIMtFMbUgX8wl53xuPOaLwBURYIg7TDdfj1vy
HNbyatz2/DXY2wfnJTsj8pDe47ffv4oiasB/X2D/+yoXfUapd4zOGPkqwHXDemki6fLDMxNC4V8R
/SFT9LYoWzGLivllNLWEmV4RJ/yEmvh2Qi8r1cyeVCPjKETTsR3Yz1XTSoEQXWmoI3B2JvjRm2Ql
8z7vvY1wkfBatzCOTjw6Pk+QTFoHM9ErL/ifa8j/XOmLwjYmgrMkvCo+iPrZWTnNZgiZgpDCOL7i
uWdYTQPjSnH3YxWJBUEmGgC+xWXDbhol388nTgZlFiNvnA8gU7jBr37QV17aPxcfq6BmazZ8qq9u
539aOIreayMUtvhQLEq335rn6B7P/594l5+dXfGiLFBx30/32o32xKLzFtxh2gHavlI3xio6hJv8
+e8pXJmbYt0uxBs6X5ZHe+ft1DWk5lPxEYu07H2zYs3berfpMbzLHuS3ZF9fC4b7YVRg8B0EIhp3
GsOr7zsdcgIspXAAHmvNKvP+aMbfRvpjyDhJNnnwVOTn3L7BsRp6AD0cD1vJkZ695jr9nwY96e+P
1E9TTANcikmOko0MxhCNs/+cVTrsXhfUACWDAvRwBkHBtGcGUmqtjBZp7LmamPENCK6iW4utouYn
NyUKXihHEhE54W2VLrIA7xbPooGoKyfZqFMNtCNk0xfOHKuYWwJcVBmQaqSN/374P1b6nEbGWWC3
8f5c7C2SqVGmWiXjMldBaMPE2ivNvGcNcoBVf5TpE64qu5+X1tpStgId5CevJsqmyYuuHspPjwJS
BnQCxMCS03GxhZtMp/BLwXvEqhFp8x66omiYLupPFYYR2ZoJxb9rMyhGm8LfhJvRmJFihmDMY0r4
DNq65j1LmcG9jMeBEIX8vczDtaVh1KwWJdXehv8zpCXmjkG94UdF49Ik1ox6TVqm/YKfUxNS5e+h
XJaM6Qoc3WR8ohBAnIaMn1fi2drEy2gvH1I3OvKIVG/ZW/Ikv9O3YlymIFplFyjPnRw4wVx9rwVW
Zd5rMybZDprMd80Bnnl0+H0BgHoh0mwhuPQvK+tBpXEEZQaYxTsQFiocc2HBjcWZAqv2CeYL7QTe
0VK2oIXFj+zkOQGXBfM7VymXlVAKLdJEpEvpzXw4W4fiSb8vXII5+1n4QdFknvoXg+jl9k+Hv05Z
EDciL/V4aSjciTPtQASXd1TrObShjqhWGIZx4AYy/klRRJT6hzEd7WFnZCsI20Wyhixtp0stW8T+
As10FG5xExbkVvHD5yHrTL52wh3WGpmMsHKFLrMFlID69mrEtHhzXS5uEEI1IniI9mOV+/4Y9m3Z
V7UG706nWVXcK+VebW/UcN3px2K8bb1tNx1jdhCNcRcmV5bwH/tBjkXUNhENsgq7/vuHe7JsBW1A
nuJENqqGPP4oNfcww2Zhe9vAa7GR/+c1ev7pGIHMkjYxibnYElS3MLZx9VzEd/SiJUJ1W+0TChQ6
xvLK06X+sHclkJ6VSsBUCV8UTYb/rFMsH03UmOjmYn+vFhY5RR15gzZUVaoSxlHMfGjhsOinx0Zn
+0Furxq9VTpZY6ShOE3olrHk5n6/yJi5K6Sbjx9j8/n7cvSVL3pxGdnhkxLO0AQM3OVR1k3kZE7t
YVYgezrgNrFLnhzwIxi4tAQ3GM4SJaTksr0ZgTQZqcT2o00iUWAD8pUpWATWd5PVbMQ8omR4+joB
RvbupqkFGI0NVVoF46lR7ibl7srB/1BdwRRWBL+OP0BpfT/FIyme6RhMNJlbOvYlaN9FeOtLHj0S
XlLpaqkwPEbShI5pALGTTMtworUN5wAQi23edgh+jHDa2SbFbcQ8yjyJAf2Vo/x3JoX5Hb0taywi
I/UyVlXJak2fmhI9TavMjJ6GHOaVhE6dqvdz3Yegj/A6dXsU8ZW3EeE+aIAIyMiHwTV8mDPdiXYM
WmK8yKpy5XWqizX++w1AOjs5Z2BK0QIr2sVz7HujBryDSbiGmsMi8RzvdGGJBJ+HaozJCMRVjUXP
SOdUyNhnwSyN0aaX5LllT4/UUFNVuSIss27vg5JhG2g8XULqxsTDRi1N8NBusiucY9lHgmI7mRLu
MZWdEuDe7FNawdp1VX3gjqf4ZGqboRYvDIHrpqsS3pOPxZhwsuRdhNP42qX59w5iCWEJg1AAW4Rq
4vsdVLSSIbeNFh9q5zR2eC6YFReMzpq4JR5pPpH+0akfVmsQV9qv8lhQ+EhlamZl/7ej7RzGIKEj
aniISU61VZFR+AM0MBy0XoQYBRR9yqSm7GmSoHSHuK2UiOhGZOHs/h0sX0908Gggyzk0JfnkpDYR
iSowCQ33N0Mw16zSm1ChIAdhq24NhCHxqwdBXaEyl32QSRV9DdKfFN/8Ku9pM25zk/Ti9CECFUgB
obTpOs2DWeG/2ZXmVs9x+pEyu1PwYzQMCOr8Ax74tslQzotXVUPaHlSaMsruFBytk7otnZfEQKgG
VaguAd8MIMwSDTeOVe3j6r2f3KbtSfyhz4C9xF/LES2SUH82DTwL8X4cwaX1A9oYpr/1KtS40yXv
plXyT8k2dr2TvoT+bcWu2pJOaoOSU1VWhVOTHAYPtaiVduY39DSAHaa13s7UnOc2CYoHtY8YK2tH
kqtcmbkv2MzskI71m56lMxVfjk52cCEc9Zm2TLDjRMrZyLJyzu5zZWMLVULcNaqJntRU7uWkvpHh
qiTkjXvOPNCK26cssx59Z1o1VVMuJEEMiNfqFC1VVX6U8DdMmj2LDPMDDdPMR7SVp9KmUs/iyY7R
JHFjGNVNGSPxiAYXytF51DGUW93GynpwYgYDp+BMEi0CzF3Zx6sB1aXUOjft8NdMp8cmzA+dqbqx
Z2+bAdqO9yFrBOnYcO9zV1wKHTaYgUe1I2slHV4LY9p4KGnqONrkOZ1J5aYGyzV4weIc6Qd9+Dvq
uxCpoYZdIk7irbiJf3+ofpjBf3+mLqpKWEmyEqDCPug1RVcR+3+zelgOhndned6T3n5Efbl0RtY/
RklocFZJnAKDd8plaECVkN51prNJi8F0GpDncUkDsyW6xJoZTgtSwruRXkurvYnU/HHKHO6pAdon
Ph87xpELeSvou5nG01vYADTC2Ht29OQuiuVFGrIAKzS0IpxRv3/rHwQ+fGuHtxDWCpme+cW7qA7T
KZKDNj446bFuwrWJsgJZPhNHEDGoY2lIQ3KqgFgr98kQLuHRj3dyLm6Zcw8WYur2hfr0+0EZPyxv
yDwpQFjdqNEulze9kArHgr97UAXT4qGyNgnOa78sNpP+Bjms0v9qfwPtkwY2d/EsU7GxoNk1O98t
gw4fnkcsGuX/NK4F6C/Fjp3L07HV/X0ujDGE/9YeE4LSPDV0CYi8mRBkl8VewpjoQNzL6cbk01po
GnH8i7ltJ2EUSBhUZgEhVU9MPdwYOYpofrSgbeIWJHiDJbCcaQzS0shZyljOr+I3v0IIL957ugMx
UAP369jy5Vu5s7xMMrMpOvg2/iqzds7WuExofhAD368xWKAJ5VUs8s0MDCRq2lJDvCIR1OnabLrJ
WytR4XZPkgfgxvbA+ckLxuMrW4nVWawRBKvcGcPtOCTHSIcIZKr+LGPqUE3yJp9QMWWA8EK45cbM
1qdj0hKbYrLj9OnJ+T08jRenbY5j9uyr2VHmnWJo+W3tj3MdrZFKqEvFG1kLVhPqBW9X1fWb5nyW
LCi9iV5Xx0s3Bgzm6Ekn0bCx+Q8D0ryslzav6DSRylsGV1RGP+zMKXYpcdgWqJAj5YsHX8+yKraz
JjjYPXsXch0sbrbIzLb6tHXGv1PvrRlZhog6sZGi0LALgoemM4AGhX14b91OWGCF2sBT3aw115/5
9Dcw81sxM7cAXYYqMdLdoYY5+/tzonyJHS/uBop1EhpFHWDY/5TBkdm3GdK8g2IB2KEE1ro7G/vn
WDxSNs+gWM/69gG90cbWnyeNRjEVm8ad4MnOKbeUW5sxSu3gnSs33mS4QUeq7WDf0uab+4gndAXd
J/mMLfvXLNugcENk45MECRQEnIu1DEpSU1PnZNbJUz1AEgjxGgfpyRqVD602jyWaAC733W3XO6ta
D1nwEOY2xsvAm7zWbkJ+qWLKanksw9iYl3j0bZrGpDMgDsHyF8JjnVvmS6R3s5rFcqSoN5NXcb+N
lWvhxAzk9L7AC5nYS9NOdiRD6f0mkW4sfdkT6tPmDxXqa0V+Q8a5Y9L81nTpKc7MhRx5C3o/D7FO
t8eI4S49SPSo8keAdaitX9We8qnRH8ZY412n8Vu2Ywo/rA0QUUXPXHK0KCBhlSdnHOZDfmcjOo6c
+9J8USX0ciskWdGD0prEw8B1VZS5OZYbXXO4KDy7UlrSGsePMDnrBg0ObXwdi0/kOG4VYWkW4Xbx
ZO6MiG0VW6uZP0aHwk5Wkkw3ezLWnk9SNhbzeLI24G3ex7xelqaymrx0Heg5L3uui1WAapxeNK2+
RTWLi9NBcPNA09DogbjKhBwMuAPRajttfjthynLk/nasT2qGdT+xerJt23mTFQAT6KTAU+qQ93Sm
RvIpOLiq6Lnch0qC91jfGDYgZL9dBsWNMb4gG+4CeKVGsQzibNEgnqmiK6+vr576Pw+AY5k0pYC0
sFH5XgijHSsds5D8A6CpybuX5Ft7fLAx4+h3gJdClpOiZyoREUMtdy+pOdxWwwg7F2HSzOEiEFcC
VYjtlDS3fGAUITRLgtopfTZ+h4lCPUexvzPzZmlL+Z1ltMcmXidsEYdoL7E8opKuMfOmjJ6sGpoe
Y4F1pYfMvvO57dybKEGT+hWfthKvh4IkuI0sn/xSmbXtU0+1ratXVrN/e56MHv5zQi5aDHYYSNNI
+XwYynNbzeXOzaaFMGckLrik39eff/tw3z/rolUgt6aqlpnli9c0Er89JrCGjts1HYkqdjO/XGTr
Qh0pSVKpNInjH+gxCm180a5q9SyrL1owIntKXIuaFRG9oJxi25HeRvRFNMgZ9XvTDUtYQlfXBlig
ZvBNoEAZ6W0J4SW+0t/5YWzy7YRcFlNt4IVK29j+YfRcucjuxnwV06izLAizoQsOixadI+uLSce6
jhm8I9bevpYB+tXC+u10qRfPRNv3MEpNjkLZgiVexE7rSuySTDoMAI1Lsp2qV+sc99yqaoEbGvul
t8mxnwH8Qtum9Pc4h7AWOh8pKrmcjcjv980P85Pv5+li8y5VmeOLP8V4yWxuVelJ81bcrQXuIfJC
BXsyuzZMEj/zt7NyMQwYgl4upJ6bFRVOwbLs7U2FiJNyq6GcHF/y6owmNdE8BhZgw658YVFF//bh
F/t10lzSom75cJrmbCME034eTqt02CA+4unE8x5CBURLfeWDxbX+7YMvahtraKuAHGc+2Hdj+HpA
yAMEjf3G0o569oAKKcrQYvz/KPN/empVhmSgXlWcCpdFPE7MjGXb8L+0QV2NfV3+sORIEBWFZwgN
VOedUHDGXvqk2cZcNjcEOSTmNb3bD2NE0kNMXQa7qcsyf/3+PPhOWQBYropDQtbR+NB0I0HvH6yP
Vg88A7Vk8dCqNG8Sg5xcf170JNIYvBOx0DyMkCohcFy5Kv/eDhyRzdvKwBdGksfF/a+mjh9F1OEH
qzgb9FRhqIlYhjx89QYib9iykDvQ65tkuHIj/ts1+/7BFw+B1CHeTIu4ONioQRknx5+os7DsXvl+
/74YMHnjzcH1bBH2eNmc0602QSwbZQcDOlC7jZj2STsdtqX+GnprEnsjqHusLO1Kj5ad/uRxL/QM
Q64MAH9wXuOMFHE+2F9VOpgXK2Hta55pxHCOG7pNCuGhCBmgO4HcHF67gVG68jLJKtx2hiIh6w4y
c7CJQWXvAvTi4lUDlTFR7/G/KvgphU+0jV9x3Aj3SyXdIx60pY+R8NsaqI7IohEsQuKcyiHbjVa8
GNF1Xzm3/7ZlQdHZTOFoHqsKXrzvd3M0+RrViybtkc3nHWQMpZrBkkccXDUNQHhb3DtX950/aDlt
dG6CWaA6zP++tuz/GQvYyjA1qLGlPX5vBQ7EAFonrPpDWKSrCbgIgcNsABcq++FBfkBvXLIvmpDf
cJfn1X1t9/eWjSdo8fvp+AqJ/b7ACYwCVAEmOpyNr9rhP8cFxdWpLQ8fiM8MTmz67aH6P6Sdx3Lr
2LZlf+XF6yMK3lRUVQOeoHdyHYQsABKGMAQIfn0N6FUjU+fFUaNu3MjUySOJILixzVpzjulrXaR1
nMSvqLhQ3WDCqfSNfsX1aTzTAKB6wYKXZw6dXvEsEoPyqNTUtkEr5WXQg1kR62XfnYC//PL8/dm3
4HyJ42YKRJPILP5J34vvN1O45rcOJAjI8u4plRY5KhgUMiBRCvjm1kg0TPMiZanbXVKnNcg1Aeh4
oc1x16h0Dqk36nRhcPyPC9pIWcqMel+VALxwHquIaLURRA77Ttm8/Haz/9hcTldvESQKTJi6z0/v
XWb1pTnQoFreC8ypWFYlM3WTCpeEGyNuUU9f5/PDmZFxEibe/FqFP26Mrk6H8px85FVNVZQ2Z4HR
QKCiBTeMbqKI52W8X/2Ewuml2E1xK3n3y5X/sRaRaybScUOjapp4cH/sik+VWIhDJiCgNz4IX7CL
y9M93/19KP7pyf5+EV2xSPaSdazZ/34y23N2T+I47siK2Ob97CK7YmnYw20ro2sXT69XdEtNsyDj
4Zf1RP9jTuCVpakRPk0IKk/ov185zQkxN/W8WxYlfU3Z7co4ILLGu7WtO5C3mtEDbjh+nEwdpkTQ
Yk7pm0NcJdgZgHENwMXuja3eAzn+TC/UeAy7ROF/4kDTGS+CuW9V0OxPtUo1Dq0HZ3Vt3F7v+wsn
9FQZvBJkqiEn7kiwRNPpsx6HEjNYmKc04NLtxUL8pV2Dax828bGraRycfJXoDFStKU2SlMzEnmdS
kOc3a1gYt6WQqpuqaLymeK3139x6/+3dUnEMTnZmCj4/BoNw6YaTgGdvaTFHdBNsSmBHRl+iuV1D
C4Kc8i6C6iGRXid80Lw9ScOnSIfHgE0cL01xf6vfaiFSGNx/H0HGtyHgH7MZBwGVrY4kYhmQqfYo
08L6j9mslZqrVRdqtk3NoLwc5moekDcyghAgH/YO59drwBXCPRVBAfMgOR0ZsijiUn13N4/mbd2r
uwLjVZIuSZlhL6GeZzFpCIeWfNUP6IojQIe7k5xDS7JjqtyUeIgDBbnXuQD5KFNcrKhgkJihpXqn
zmvuPqDrW/VcT2ESs/P4coqp7gU1gsEyEO90TpcjkDIRZOnH2ZgjFtaNOaiXc7Wqv+5xZNTbsj6M
+R6kc9ztRGs1ItfQ5pX+pDRLlDh6vLJu+xHRsLW6GdhPlmh/KcTJ8aq4EIW6TiBsxZuUWVLnp+YK
41fwbvgohaiQZl0fNOpDQxQnClTUMYPdwokUyepxmicrh7sNNYcGoAvhuWswyJNsOOMbW23eJR46
G/U0I36F92wSqQW5E/og+sAs80vJ1cfp57mTSuaOn+0SfBhLHTNaD8Oe48q8wEhUhu0VEjJZoc6d
B0Twhl0c8QeQnQgnnkvVQ30Sm6sSHJy+44bCbckknhGfz8AgNLQLZIpy9RJEdCwt426RxsdYRlj2
htOmWp3e2zyysiN1jGGcxZ9Cte67sNG9wvBjacYLqud9Z8xqUmdgitZrSJfTyGjdunFgkRIiNJbO
VQK47IknryZyIqEWEHaXgD5HJxO86KDKFB6ncQNdAG55EVbpU0nbWdla2a4oAnmiXi+acd6+qmCQ
EXcqQV2GNwNn0bYRdobAhdF0VC/wC5aZ4PVPEn7sGC1DI0SErUq3uQouM0OaZGvkMmGAa+i+ezSI
ZbwXlq3Si/xKC4ox/km275ItfcgrS5z3ZD8icjMiUQ0TcVHo0EoOWrapLl5+i+7VsZBDstnyw3n0
Uhl+34zUacOcZbAtheCm7EveW9d7STUrLjPhNK/KmfWMflBKfNMKNWtRXnwBjsXJFV+UJ6kH9Mxo
cMf2VZYxU4VasxTzML4tS3QuJSKXjUgpsj9DZivmVeqfIW7G/FYQYCHuNAHtKw263KGi6pqQTjNE
gsvm6raU9xoXU1UPm5m6mtg8JuqMVGiRe47Ql8wnYSdWkXh7b7tVCXY09VuEvw0dQAJ7IUDN7niX
D+XHeJmrVdAr7mXYSCplJTQ3hO95kuTdTV9RZuwJICyGBs7CUwAIR3ucjOvSPEmicx+2miOpwUBX
TQitKuzjaRT32Vo8vdPcl4S5SP5z+aSn4ZWrHbsXqX3M5KfO2lr5wUASXrzTBFPrnaUHkHhu6dtd
3ijJXIZpYYa5uLL8k/p6b+dIauohlMinE7o5hKO08XLd6+4+lycNZNJQFzyUOKH6DborLPxkWaiK
z2acX2XJLpaDtI+GnZnxUXIcmnK/dWmuJ2ExRiPc7eHrbIFVCE6C6wuZL4FsJECIaLghkI/DHW+f
rV0bm2+Sukc+0xap6J1WG9lbbl4E7XsxEJrzkkpbtQ5La0Mfr0LjdPPuRVCj8R/mqUyTiykqipuw
FQmtDur7SpUXOpkSqAnMmVg9G5cHsVyP8uLK3Iu7I5vFjXfX5hheVAkkXNSUq7F4vkvgBD/OqpeY
gaT6fJGWQbobFlDv+L1i41p4HBUH8fTYehJTRkZMvIs77HxkrhFpAVKZOM/vZxgRXl57pABRLzlb
tth68jWI8WwUwNh46i7P9bjPQQ2XQYfQkH2o3UiJqyrARZMBBAkISPiWBf/uL+8wd+yOx1Kvtll1
uOnPpfhqauAghUCq9wyiFqFt7Z0VnxtJMixJ6LFONM+sOq8S4nJMfxT98YP2s577WUuXJmIbYKQT
nNMSHg3jyRhekbmD/VfpNelBPkZmSeoO8r11cT4U+vIKfUte3iznrHvD4PfNykzm9BzLbBmfjuT1
IEWfnQUmEzSTWbOMm22meMrNTt6NmvfiNel2kJ24m0vFW2VtB+G5LpdXMHxD9yhLLN31Im0WquCm
yrKmBEQGmujWhQ+Tceg8vihLj6ezhbarexrgxo6ENa8fvVrwlcE1Q7yZYsXxwStPHoEL1sUnI1qj
yscUlvvme5+HVTY93aYWKH2YqIjIwiF+lssns9jmEUL2q7i4Ghh5iP/dmALqethQwK87YZ9pMAtw
2Q+WrZkX1uyXEWFQf3mo5EXX7m7t6sZDSpSefJTbtWm8mtYyEemj4Io3XDowfMioxzLRTSFzsGDd
J5woKFND8i+nOYk8yrBkArSUvXR5HeJDrIaWtu/6dWEs83qXGUGHOZUUbNJfvNYKhnjNWLqXgZRh
HQvlwh8lN2NlYaSwSR9hQEaW6qfxqsmWxfm1ySklRMSwth3l39nFdCCBZh+JQvKjlxeRIEc9HYAK
bcqiSF7U2JfSrVavrjMtfTKKSMLzMFKOMOaF9aa0vnIOT6Vn3MOOlRncJOzhix0/ip2jvF5l+yJH
8Xww7cnHns+R97ONuV68G3268pdShj6VCH7syExkZlSO8LRK2s+Srt6YpM2pVra9tbMzb+AciLco
FV1GZhqV5Njcye/xiPJknVLXXRXJincdHgUs4FcnuQbETxIzl68r+ESdo44rPMfV6SW/LErVhTSO
6qR3kYte3HFuPrbYwN+TRzZk9CF67yrRbKPHRkTIqhdXFG7rIF+0b1ljf6D7AgZe1964hRnYznmM
imL29w3pz/bKtB/917v/UUC5gpDTxs4koCaPTguODolINP0UqX7qwvYlX1zPszI/NAJGVliZvorj
TwvGwUm8CmIk4h3BqZJ9Lu7ol4tnzngzeL3TwCpdefDBFZ1Gygk208OpPd6Xd8e4viabMrqxNg0H
BZ325HfT542OS22ZKSEjMNv8/V1K6o/j4f97m/SAJ+eGRVTev7fdWq7WY6XwIRvSgrAoAwGPfxZ4
3FlyveTNajysWwW5ZqG8wZV881PJbUlkYuZUrb3p3O6baa9F71r1sYpZeKbUR/DD6K740LNAUUIM
vZ5Qzc6XY948ntmGEACFyJtojy7K9aCLkoI2t8sCCefpkiBxcEGO9QrFE1/CRdcE3SUSOVWmfoY/
DZe55FyumxZvZx3om+tLA4R50SGlxS59e+geaQhzsJanXBX7pkDneLmSvsFPC5gkiGlzr210fzUQ
rAm4TxAEG3RE+4BiYCZ5t6O2GdXPe7UQzt4Yu9VG9BEF5TspXZJ4kUHgID3ljTf5AoQqZvPAD6+0
wSa8KlaDwvSRDACyQtqEW0Gl+2GfzVDDmqN4xvFGV40wv+3JnHek4dBXJMOSdYuZ63ZsEAmbtvEQ
C04+/lJ+ofb43z3OSAZBCFF/5X///qSrLjbFpjayrSU7KLyVFE6VXWHKY9Wl8PJZt9iS4HF51Ijo
i1xftTcIwPdHXGhsemgnqoSwIGqo6AxzvF9gax/IulU5tzg95Ddh8nx1WtCWOw7RdWQgWznPu4sn
WYicffJ/RMSevVd/ckSWTgSCYUBkUyLQS30G/TXt4ZBVS7b8nRbKASS3ghNTYO4gU9WZCWCxKnam
98v06uDUK+y+Z1J22gYmCyhbD0H6pZnVRUAzdtq2A7umMNb6IyD41C0g2RGp5lCKaWScaN9uUl5b
IUWO+qaNiWCe7G6PyUv9QISgjrDQTWUX42oOy5v00YF1CwUyYhy62USC2SUWSPYSiNoZeI8THQoN
2+RN1FoA+ezPoTbA82D5JzzM4buR2dKMUr3zUVlYe768fH8Id7riy+FLf8nm9ZfyTm0ifeaUR4Le
QQnHL/Ur22Wv2Fa5YygT+cI84YFwz9CtYzYKPnvXKoKUYnq57MAdM1VXY2v+SRoa1/QCTxsKcCK7
4zOljloAZwsKm0AimzUGeeqJf149Ju+MgxLFXbTnzEl0hm6+geEUqQERy9MhmecQBxThwNMuCBjL
pfCrEtcB0SAuclIkAAL4NlCDFGPJZkF8an7WvS184fyjLSm8Dk/pnN77BFq+BIRFTsxo7BsPpM1X
H1QihCO8MMkZD1xhwljEuvrJqkvItqLZ9YcxuJnsJizSmncSHSjgImARRvBrsUc9fyF69mJX2LJo
QMdue/LpZvU9YDzQFjaNyEGCzu2JGAqY5nbaxcHDeWFjR6gBaMUzEYDT/oGWOMWRCqhHE4hsaVi9
AFe/xe834ld6/1yxKYAAgROZ3ZB2CzKU4J2rfMAMbiYzFkHpTmnZlxVev9oEh++Wuj0t2TGlJvYU
TozNoiUceLr3ckbhD9ytM71k1jxwoZAYxwVVqwSgHOpWy27xGdCbOzm3T/gxMjBwgIdX1zp5cRmO
lcvz3L5RN4XlQkTD+uyDzsY0PO+O6puFE294g1xcI0nkiM/ZHHEY1joTbL7PzcT9ifDULt/Y9J8c
A4z1Xn3iewy2oLwP1QpF0YPskS9NbLJd6t8VpxYBBgJ4XxXQI04uSCyFpvO4SM6ID9xKcAprgu7g
PwQKeuu9Sgs6w2vHme4rX9mhwRFIui9Gjw5ainsuCTayATNLFjTnO75hyEoTh23acJIK+J//8T/+
z/96v/3P5JM6TD4mVfkf5bUgXLzs2v/9n99l5n/uauC1ioSoA+YSRZw0P3VDIkFR0r08FesL+LnL
XfDb3q3FJ519mHFD5CxeV1mB9wiLQc6Izq+Weya6K0Z1o1LY6XMAq4tq9JVxrVhqOKnAxrTddtcK
TtPXpMqpzZ7u4lPLaiaA3hJxeOjXKrzUdOM1mQl00ZqPJt1XIV3moIxaEtFEsjmKk6Pcsikye6Y0
5BF85U0STOlG5Lv+ovj8adMHnzndBfpUk5CayOAfu5u0zOvKqpNiPdx4NklJMDLyD86swqgc2zPN
2TZ2ij4yKdoMHL61VvT//kH8XI6mK1BEmhdT1Y+L+HEF0i3rylHnCowzh+GF1HnE4nFrr92TXHtX
5bfm0Y/Xw01pQrAjA9BQKTRa1g+1Z58MJ8uMQTHW3vzqSU+DJ36dQ1IRbNJF7cXoi36+YgHbff39
ff6XW+AfI+77lcHHmUAayT9UlR+vLFlppV2zOjne98SIRp2rB4UtSbbg39dCqPBvwkHOlLgcwZ4R
Z2FfHgsnfo5n56AIOGQ49RIOQZi69TH3C4YhMlu7Zl0B5YLjvZuzAC1vtrHTZ7vaxdDnHmnlBOBv
eHNnJyDsjC/wOweLY1HaF6Tk9tkVXNwBgKSWX/pK3imbk/PF028BG0jcNBDcSLa9VW5P14OT/ih4
J/LYlvFCd+Ht4Tb/RO7CbG/TOeIkvGfaL32OLEE/TyJjx67fYTnwupAHHFO4tYt91X2nVORiWlmN
BwQHS5e3bQ92uMdAZZde6V1n7aZ5IWQtyr3MrWeZu63CU7DCMG7fI4qx0XlhHLEJO/kcnyXBcA52
8eZR3zRzjmuOEliOOeNNe+OyJKeGNdSZ7TYb05acYDfjqE1OymFmL7zBfX5cBKsotffj/Bi2Ib3n
GQAtm20tv3Z9fQNIFyJgdKnRbupHTEB+Gyl7caus+3f0XOkMWfjENZ1d3GpuHCi9ch6d5wFJws75
UfrlOCJ/gzP+Nop+PC+GeYMmdW+TIx4HlwqK84b7ZT1BGCyblJjtW7+hNOVpIXu1kf+iB2qQHsis
zYlDojqaHrR3UqhY6KPenYJ84gisIb8A5hFd4aMUotEJqIWQmY4rYKM/s61AdXr9bJ2T/2Y+tC+X
NRl8ylyb52vCNI8kFaypNM0r53yMNxPpIbE3vUddHUc3xrxNPPs8OyQ/Bt387BA6smlCYGH6h7oh
WcKmEtXNNfZVIeESwtVHDwFYYqnyXTTNTLcx7J1W2J8ZY7xydpfH1A1WbMBcYlC25XJ/eUG7AWqT
kQSC77SsvcrT4SiRXhxwStQOdXh/prZJ4EAseawyLQ7HF6oZzdGUHNjzh3FBsOrdYYk1CevoH+7e
kbG36lcL6KkMbQ4QBPACS7dr9xZ9+kRtkfBULrR3w249fOHfXInBFaAbrIqFbltbHAzwGJrVa+fh
DiPm0ghk/7wZ1nlEogl+X7IQRMlTV+2jcegpR25um/ObGTzRubVPDuNcttNAfBkidVt9r5EWwyt3
InP9mjtX2yDjyLDxCIaJe/ntiPCjO/THRPVDm1FlSSf2Q5Ucl08o923klcxJjV+FZ3u59Hcm88hu
9nZI7M/dO1s3c6G6JXkjTheE2E6Dh6vDY/RL+/KnRPmPi1L/fWwpctBkmslFPa0Ph8Q7HA7TbPZp
cymB5zlhGK8Sd5h//bJeKPrUC/vjgSP4E5sVDcY/qL/mcBUkNSuSo89um9vhV86LueSU6dGOYM9g
n/yD9YiYkgcuINfKsOcGd+zqGba05pOafdSe4MsBVXGbIF4rNB1EqDaxYl/Mdg51WIex6N7WDbQU
6IW27L1cZvKECLHH52z59sLu2GnC3p691F+9S2WLJ2F6BZs9kq34KAzspyWmhWB0PtiheZzMmNgr
f7AfboyTDyb4k/Nyjiz7YVset/PBkYNmwXjmmUlciXb0jM9MWw8OBsLwYWBk6cS5MW1mHlLweX1k
01MFuyTA1A8lZS1Gy5O70wGroDDglrwcsBq6zV7z31If7kdwxu9bB0nETBSpUTeTXGTljvRIN5SK
6FqNDKBAV5Yt1ZPmRMgSBbYzZ4fDbaE6b4nN80+4B907m52xc/V61+LuHm6EnhkcnkGcLjgNuPG+
Xqjvz8+wDQNq3Jt8RVAHCwjwrEW7AKaxIxgFyovCGoif+WFwB56qsNpInhFMa7zDns0ewjTaV1CE
VuVDY38Zbjqbw1zjSX8vjrEbyE/3iEYS65XkPOOTXHWesmX5tNXFK6nethBw9iM2JnN2zMTuYXcL
d57J91ECd0ZXfJeCHROpG/s7mDqOFBB67D2z4jiEdbhHTECR4iBA9sb5XvEuQeNsG3vbzmmFefvC
/foonS9SFx3yvt3t15ETp5PalfvFMXQWe18X8HgsnsLh79uV74LPH8Oegp+MgG3i3v5YZ6RG7WpK
58nx6gjh0nzlbAubMYvWCMqL5QXl9OCkrn1IAnPx2HidN1LAnE0Av8Ghk22odDlxPNv6Lxv3n1vW
/5oIJveyqoj8/6ei6YwwqEaFIxw6cu2K4NPW+JB5knjAfvPZKz8Uk//1Wrx5Uf7WTok/mtFmPZhG
e4uFQz67UjHYXfOZ9XSiQVZ6eUPHCEApjv/mEdbD4uqrRpjewwIbGpAmuzr0Hmcb+3S8zi9LUYPn
YxOz+NuGYCrX/PE5/eMSf7Ty75YknyuDS6QKh2pbt2VqrfQ+Z4SpXxbAJZdvrfMJYEFOSEwDP2eD
tySRKSUwHjnwPD8mj38fOup/d9fQgHznfIsIH3/cNSGN40aquCRljTnVrRT/li7yvWTrTtLSmN/q
zq5/vB6L8Nbbb5yt5spWkoI+imFbPd2dFfFkXGQ1MznWY/7fmfR6KWg4zfES5J9jObv0noZfZvv3
C/++sJ/38p8X/uNeXuO7YWStJRxcnFGbu2/sW3uHERrhkRPJbhSV0a9ufOlH5fV7jFE+V8WptI7R
+Mdqi5ZNvQtjLxzmLtP50keGOaNX7918dq5Lf/kkMlvOfYow0+q7PrHiJDuyIF03jCLnVQi88EOz
24fl8uWFmg7lUY4B6xkbfabL5Fh8g3Vw9m6geToLL3geXdX3vMWj9+iBC9PcffQahs6+9JrghJ/Z
HufM0jZCPvsYvgJidLvVau84ofuLNlH6qaj7r7euWXBiVIsEHvnHHJNlhj7mzZWBwgajnI2QqCAf
rV6mZbawn+YPZDNuiULf8ocHsAj2A/uLpeZW3uA8gVZzX9Y+DTe2u2+QMEg8POx22NYcpupIt2nb
uRtyCNnV3R2qZg6lPD7Kzn6nAb/6vIX18fxyt9/euNtf1PlE5239eS2d1n9/1JnSDe89c4JAC4xg
QcWIZfW2BEPis/M8Zu7ZH2ept8dHb4uL2qe2H+6v84+t6fx9UMrT0/LHoDRF7o+CktP4ifdWrVwc
B7USDrDZLD+xd8pqZ9vsMt8v3jMrSOqZTseu8cHklPIV//LyP+sk358RyBMoOBZ9AfOnpEvqtKG6
JVJyvK3zmR7oUf1aztynWHdPCyqjA40uxcEttlyjS3HQmFIftoslJU4BBEfVBSKN4igOB3clEGJo
SgtAaepTbDtCZD10n3ngDPPqTd5Vvy0U34LMf985S5xunCIaElEq1o8nq7/ert1dMPRDM23ZU6JO
S42007sQNYeTCN2BMmp42YweDYv4OLarccdxHEKP7iEmNFf1OnGLeftGId/YXFFp2NSbqWnu452x
0NYoT+lS1fPkKybI1YYHUkzHRvJrbySMoVW4+acPJST8BnKBk0Tya7dQCFyUqELb1QuiIuMdrMWe
brLMjgw791ccnPbngMwiloqBAATn+pAVfOncTTvXAo5BmuhIoI2d81bAlfhWL3WIM2yzKAjOss/8
8RR7CQFyT+IE6DPO++o9JlCPEjsailnfOpPeZd765cMtuDzUG2uTb68CUgDKjB51T+Gz90wfai/9
3lfyy2fqKnMxUmee8qWSAK18mVZAaF++q9ZF4pZR/tkHKZSpefGuEMsdpdvityH4xwRJzoFF7Amw
CBOX389K3Rgb9zYnhumgvpR+Epx2f3/A/lhA//3rf5IqJdTglVrw61vq67cQmF/1S4nrpylGo4X4
z3eg/aj8dN1oiAn80MPTlFlr2Yfd56dnBXv2cH9/L38Ut75fSFNgf+I6AEv670NSkivaOYc5cKBY
HemO4Cge1Rrnl1LWHzPSj1f5sUwWetOlRSyrh4wE135eHah2/NJ0/u2NTH//DxVgoaiyKujTS7wW
ocKBU3sxvoyN9sup8pd3Iv3oemZadqtPgsjQiorVaV3NrjMx/P/6SL4ls/94Jycpj/vixEdCLsZu
4BREL82zot9sgNPD8MdCAXMeCK1Jpjl/+32Q/ccrXbKhN3IsvodeIlLFZ8P6orQzml7aezPuzdFT
qPff9nn6qrPWW4GWsu6hNIQ1yrk0o7xvet1HugeMoA4hOdk0LTb04YAh1agdCVGWp/Y27p0gQ8cO
uRQBiUmzLug/yPA1gNyAvD5xDLg5SJLOcyLMa6aaNkQNp/Zu165PzGj6Fm2ihEA7PC0aSEp7qZ8l
pIi8I+Pr9mQoE5L8oCGA8+XYqykGnmYsL9loZ2VAQb6Uv4xkdyrXJe1VBBvphl+XspFU0rA8mtr6
cn6Qsgjld3W1EeYKX80WRwBpj1R7xBXOYEIApkYGCHUo+aXHyv1SvsQr7SPZCxT7KvrUqz5FIWVb
fropUHsAtD/05psBKysL6HRcO6JHXcqkd/gNz40v14G4ku8uIUT6dRXP02VNoesWoD3minGMIu+m
AsZrUld3LweN0mKYvCJJO39e5BU7tiYNimxbHzU07DRAjmhHyiDJsODYgzRLLNdKXfNBpbuMzgDH
6nz4kp85ccFIutUB4R7VO+g/jPzktd66aWGgk/UgvELdpFWoGWTMe9dkK76m6RR/ejuUs84MeEO5
22GJO/QpXTY61a5KsRmi55FepS4HZIelh+zuIOTOXoltV/ZKZjO2upmsQQp6LeWFGD8abZRW9pDY
GrLcdi5RHDz2S/q+BUrGq5Nqu1J/r1+5+oa+JF1zj7+LXxvjOH7BTKfPabzRxb34+iu000lLMrAG
R1mkP+Q8ksSofrKC1fz9eRqHY3Mka7lbm2Q7r03FHWGWaJeoiV1K072y1pn8QJBSS5D3smrZO+Jq
K8SVkmHfEAdC34cZpLg6nF8Ww2bZsK7l0BAQJxyE/YkbLaJFIzvJMUV0HVRVanpl/Lddytimh6y9
0ZpqDV8XgzKbx0d0yIwF3QQnDgDlIf8wj9eRjxycGMKo1r+M++GysZAS0+iK4ocRijCSa3EJQmL0
a4LQj3f2BcrieqQlpxI3QiX/pSywz+7PcwUDsQWDCirqUd6on+ZCMZ384XbxoJ8psYdlfOyXcHlS
CY7G6j6/z0SgHHlIRLBAixHAmOZfj80dvg0pvcrqgueWLVrl8PM3zW4e+/VpPV7stPc19g8uLLbL
GwImbVmimyXj4Ui3Pm3901u21RaY0whcoEJDyQNMAT1rswaFSh6jj1RKf8rPM5kyzUiGqG28kNOc
AHoNEh7r1+szIdf6c524uhnQyR3rJz7X+HDLl1rrwHKZ+myc5HsbV1oKD3dlUdgRXK11tSf1Uydd
libquqNuit77kSgwNZkRa5+jDbevVIeoQpJDXXloRD5iuNe7G7z5BUBnwsJR9i7MT+rM50Ufpu80
r4238kJAiAN0RSE3fptszc7lHEFCGZGKgw2p4clS3KGZ4nHRJ+EcqI8V5lqaKGyxgttOXCNik/T5
cNBGYsU5ddC5PgGtD8z9TdhgXjmx3K+6r8zLn2P40kQWrW9LWtpoNU0OLK+NGJpPqmzXpMdHCGju
c2rew6Jcsguhkr7rWruBpPJZLaUdLXR51r/enRw2ipfQnj5oBEcwQzzTosWld7N8CS/D3DD9AUMr
GSjDUdERP8BRYwPI1AWc+Et6hfHUb8vXC8xiYhegZTTBUM2S2EchoJWedQ+vNJ7QYeqeSNtvnAvi
snI1JHYQKApjNgEw5jfDHvPdiRZS9ZpErci4pSXviKZrvjIuLExYoI9e6xyxoG/1vvE4YupfJwu8
MYgM1Q8BHcFHuz21Dr6Z9Eqsna8+oyQpv/RmQuihFOhbX/KAwFAz/CofBro2FDaopY3ut4Zme35q
SKVGRvt8QYo4IlsMDGGhcDAD2MoUYwYyR8lk2U2h5L0YnirPoBu1TCsvfbEeYNLIMESRQDNC6OyI
M+2hZofW7cp8z4uq6D3evZqjwd6M1yg6yZZIWnc0Q/0m2UWzlBUHsJB8OlpfDOe8d6vnZC09tbvh
K0WUSqeeU/Rq2GtXt6Mk9iwehGfURKjZKLqicxMmVUBx8k3TJ+uAhQdP0H2pv1k6lWK7XWNGzkOD
ajIdDtSyZyHAv5wT7BzGQmikfgNpOvZOAu4TT289bZxNihOe4HaO2E44Jp886+3o80YYSOcNO7W7
czJdNCAg7Rp1XlPohK7Ajhekprm6yo51ZvVqQ+09Y5KKeKKRqRGnPKzHOf0R+JtUqzHLOhIqjcyp
9lXlSsvTls8G+S6pJqfBM2bGejTt2vLr/R0vXEt6OzZjxUkXKClu8zNpyTuR2pmwrv3L041WSaCo
HlwBGfcNr3F/1+nILjTFkZWo3XF2k78UAFyoaplPcYJE5/pBRCqPtsSLRw8KA7EmBR2KB0Kt2Snc
iK9m29N6ajGPDRqr6NV61MO3AK1yPXna6rvLmm+hDHO6JUVL+Fa3SbA+ST60U1BfV8Vjdna0GTZY
FCPyU+WaiV0/Y/a67ou9xdBeTA2HSzSmgSX7td9mO5PqMj0qoK/rdvAr5Nv7ZsWH3QQJ6nTWGrYS
uxb7M7PVpBHphuUFSet2eGv3deGognOmoPxQVl4mOAhp1Tfl+RRe39RAXyXYl7ap6NSxqyN2fLut
VZ754yVCsxvTzuvmSISLNUk510gc6af2Z1dcJIg4pAc+BEZAJfoF7r6D6Zwh4xPd8pQbTsfqUALD
9piz0byIxqTBSBi7nDfzWUqSCXhDOy785qXfxuhEnrqre366mLDO7XIM9NLtu0gWl13tSgDfQWwb
3Mer11T+RGUFqP4KAQf9bZ84zcXvar985Rk8v+WzUzA+Dlwvm7O1QZu3sY29oXoEYFxd4+OXXfj3
Yf9HMWCixU09HEUFiPtjq69rN0Uj6lk/5E8ITFiyFQlBnqPsJ4YHJ/mvenQRs0lBSgYgrbfMqdmn
N8safPJ9A++MuZOOHjYS1ccO05sBumi4PFv+zPbh3Po3wOBgYdFrylHTbIkn1Nan82Jku1O7Z2gs
sMLkUMjfyJ8Br2c8S4NNEAar2p5O/NWZ/vFWoMM6QhZi94gAiR4AW+8P4+Rd99D3znpwA6pDQjKt
/xpEkDfpe3girpH0NK1b5KBD8IhinOaXw1Rl4GGq7NacLg8FB24mLY4KGYz2gJLc562jN0jeIQEg
mqf/H9y6p9NHfrXJWGeaoIsu0UeN6m5BHC1c20P1WqoOL3gGp/N/KTuvJkXVtQ3/IqsEROCUHMSc
Tyi1bUBMIKLy67+L2Qdr2unqrm969541ScKbnnAHaoqvAawWjJSym356zC6Qq850WPHwdJLGmasz
56PAcRPwNIg9otCeWButAx7F1gH0emdwE4OLbL5mVxQncSH6AF4IvA9cm7B9orBfoqE7xNix3dWf
lQP4FhlamWaDFtJyT1/b22NXDwjU6WsLgzxv9FLVm47IbXuubcHS3PcaxwACOYsrHZthx9NCbRZf
xrJgYMSkjdt0rxYnAM0Hq5LDw4R/Uk8bRWsw/GyzAHNPYfw0xD3gRAXGYN3vynY7W8iogZbItrfs
TO1HN/2+SI7mq61HWZguDpIR7avKQy6LtSOGyuBOxDWW2AMfhvC0b7XRtuQT4px6GnBQN63D8SF3
26f5rYU8URMAATWEAUKtB+wYbSNtBJGBWEN2LnvCOoLziGB6JYc3zr896rQg64igb0CqMQ+IEG59
WKlRoNc4vGpwH90U47TFa68Oz0EJX+YYKpV9fvU4ooEvl9PyA8sL0JA3mKphtsn7ZWIWxH3nG4Qr
VihANk8D8XyYKU8cNdLUvQKTuevC9tBx9hYofHWF8mjqFA+bdPEpzwmWRIZoT/VcnMkLCG8EPf5T
WXYGR3p16D2UFr9FVYwu5x1fFPYjgiixY3G4wC2BfCI5xyuxU2PDx85EjHExBnjBXWZZ0B2Cfjyy
5YABoVQ9aQ+YZacSNjgxWBpKlY5HR70QB5c9+ew4JwmZtCcduq/QzDYCYY51Wz9diYreQdfW15aV
9uLKEhxuQbailTSOE7T8jddHMug+zbjRJwYvHD2c06xZVg5BNy3+wiD6IvCt6JaW+vWzm4CFNFvr
agHm9Do5uyU0sUrP7MfNLDbptFqDqgIh2oOPcZvALyABxZpl0xCt0x0qQVck2VBmU4+zrBjBGQTH
8bTau+TzVMF2NBg6EgdCZI2ldG3wz1g0jLUF3mYAZ4tbUMjOGdmqBgRU0D4xaxDSE2Z65apdS8sR
hAdaZhJRgEa+1cNsKvYkX5uRAmaFqQBUCDFg4FeSamOqIffqY9j54OPqflyYZ7c7bM2iQQlWWnDu
XrdsFFI6mJhIxGcnAGxXXIZRSCJ/lro9lgEGCkcvtSqOyIEwTHoAvHGc5hzlb4EbwO0IrMcAxypQ
D0OSSMjd0BabgOS5jPoI0ZV78YAe85X0B6adSZCSD1pP59xyQWijcdRFuiHzWpNWj1OkvUBRDcpM
I8WlH0LNJXnOcN0hGHhR3O/SracoSjYHl4JKp7R40ICdcM4meMi1DBDjY5X3SiSgmqioQvztn2dA
Ne+PZS4YrHL+VdzXTGDk7okdmiTBTs3TgpO8Gsld++4CJtam9J9ZsJiD+Uw/1urmHBI1Y3OBe53Z
XgCYp+qRbbmueDCqVRKB+CO5BRcCBrXsn0SrCjtQHkDGzFsQA1GKMCLK11gMxBYXTZrg5bTFJewu
efcXmIejz/zC15C/CC89TGub+dRedO8AorNe9+NCcXhCOlGPUBtJ4S3oLYaarrjkIQbbFWFCg0Bu
8C9tenRSg1nv2oc+TJ/PJ/Dou6EOefkvwK3QYoAJ60nYRRAKmNMBFLMcNlqxXbwQ8KdzU49YhwGL
bl45IwZPPQTbqU8cNpenrY3AjkdutFMMkJJ+jaEOWFS71Q2uN+jHeH71smln0hZMMmD2eDroPv5k
6wt3BgIgwcDaRciblfBwQDljIc1DM3LTJyA3F1riRnFT6jrbV9aXyGIh+m1ZptHNOja9f/Ohzapx
2jFey9uUpZCySBGDofj/cSu8dmy2xiVKj5OoNLEbZEd5jg6TyuNg0gIhMpOdsNUo+2yRLBf6F4eq
CqFebR9BQlGwv9k5edxQHss0PhbAiaf83fBwdoCyEi92drlNiIw1XfInJu11w3zeIO+BZDkZKVqt
I3n6YCXfTXhL6fzgxA+nBZCZ5U4SlzaHftdtVAM2nDQdAFP+Ddx7/xi2e13SkSlr70yM4NT92n92
0e0wMPp71ngM6cK4u8PhHmVYvb1rk54vYkdj81shE8xna2zIlkLRATHJuVh4Cu1PVNlyA63Vir4H
HUB1B22O/KpBtY8e3q0nkdtPuh8Plv8uauEnriNbe6Ll4Dajgo1McFuy5yUmLDGAz+RV+fJxd7Rx
vn7QTwFzBmJ5BhAdnBTNBmQ0MTAGkSGZ7W1uA9Q4raDzdYz2liQqt+CAwtq4WvRYYKZE1tF6BBoF
v3grsnlNXqMuIEIE01WIaWGbagLL5alrPfp6snma1Hvh4zBjDWULAvJs8/KlJR8l7f5U/BbKoDMu
HHV83eeD4+zn0FP4LvQE5NrG+KTRGJW1t3q5pCK9IL9wxQAwpDqURJOP58PGmoeHnBcI4YP8+UTT
GhclS1I9Yivx8wpKXMMvK58Xq2RCYauGDnkHk1cuJLTozdrjvIfPWumRK1M7exmRF7ukOT3Yy9Xd
oPiPgkFQLzgkCryFFJcWUmdUDWl2znDuec1ZM5Eb+/KoY558qg6pi/JlT4HY60IzfK3PJng85vWD
7X97BxW8wUlyffaeC60OCS2i7T04FaDrMByNzUMgw2M222NpB8fAvE+j3anUj3vMtqEJwxdIrBk5
GUeLT0OK4JrtaF44COaDiAvvbjECcmrHtmBkg3whzPKVCBSd8kavu4KcHSSbE41OtCQG5/DkUVFE
6NN4OpAPu/YroNmG0rXxCo4b0Tz4hY3F4OxAerfkfZY9pOtiXbKOQERykE6Jn4zlGa1c5jLbKz4U
VJtV4za9BUcCos94e5yp9l3kYsyqhu8BfeL4K8RG7DT97becBAQ2cvi4ENIFl94xbQdSEuGciVNm
rojMJ9rLPij+RPVAPiMhrKvrJxzykiozvq20js7ecRnxio+DjGWLu+kn0oTPAQzpZMcR03JrG951
NFOILkEljfFhSBxOvbSfCOjwInpt5huV1B1sPhsIBX6cXieUuOP1w1F2B8pKBQmfUeyU5UMKjx1X
XkLOpuqgYdwjNzQhOXcxMhUNyAQO+VMZm1q8yVPjesJFDeOARTy/a30loKOCDbQKjC35gLqjSSi/
mZcNfdcqorZqxgLuCTr5AvXpGCrOHfZEY996bw0JOBDpKsDEIZ4h+1i+t2zh1ReBHa8fM3RRxY98
Jh7H+cOHVOAdKHhOiF8oNCLAIRD8P5zq6j+uejHcEil1p7D9L4ym2XjXanq5byylFzAbZLVPwBdl
5EZuJBqsRCgJkZEXZgdvCUKkFQKXUsi6u22boh1eHi9XGbVQPDfbOExBomrJy248fkyzFMCY1HBF
DWzFiPLWQu0WFCz01nkf3fEM8CI8n6IJ9E9K8EBTK9Cg+bCdWEVsg/SnVjjikKsdlOuo+RndS5g9
g5Pd3SlQOqhZuM/ReQGrOYKkvEsebgaP6G7eQdo+QwyO8Ua507ymOrZ/3iGjmAfUGfIxuKybpz3d
p2p13RsOBTDPKwXSrnkTAWnBvTMFyEuwSn7Z9f6Z21+bhELz5391oyShkqNXRt/rPDxPrw0sAORF
Dbi7qf5Iv/Q9/wXRvF3trdWf3Uq5nZy42vykr9cDgKHD4cr3X/ovdYRvG4YAVYTGvUIQpaaZ/NdT
HdP0qXTOr860+MgCxWJIRVft//zqfrtG8+d/XUNWrrFUS1zjbrFI0VMYyZvfUCXf9lf/eo63I+l8
OD+LWn5yjTmU+NTIpgcEPWvqEa/tz0/zL8in06h1IZoF1UZQoD58fZzicWjXmXJpetIF0PuiKY9w
2gvG3c4a6y8/mwiro3XzYjyZbW318+X/aYq+Xf1twJ6qIN2k+sqA9djc9KdRG4Xzm4T4dw3+L8/4
NmT3SrkdpCrvTFsDJRD9LECq4TYTnGjQNuv9IWiXevTLLPkGFQFfpyvjoQLEBaGcr6+1XYKya2s3
LrlL7IRs+5fPR9uMT/hyOmF8gSeTjM0CcqoM4tcrnNNcjOQWGm8SfdFrD/WK4WUuLA9LUhNqO05l
50QBlDfU8AkTAY9Nw9XMu6saeK3D5mZzLjZt4GSprQ3lIeHXrF5p03grDOSBtMNOmzCE9uhIXefs
wtQd4vFl06EVPOn60ejSp+IdXunM2HA+nActqyUNFysfVZ5gK4MaIDa6wj6KSpgGenDhekcv8h84
qlMgpykdCKNWGHl3vC4f/Ud4GESr2D/5bWM5OobHWWqDi072wlAavhwRlsRrVJmCLdk44iY6cnd6
28JqGytK1dOwb7wZqfv0Ln7sd4cUIwwOEpOd30K+xIgc9GJGdL/dcnBxKFTcZvkoXce+ujrYxeK6
TWfZ7B4C8yEAEezIVx3slSw6hi4hvalaL+cxOgWtXmuKszhnz+Lh06H1UpeMzXu650ltpn7qYLZt
olaDHoWeDPM+SiZcXB6gc4rXZu3RPQhyoJ/kQXZD6HgGadjqK2Nl/IDWVFlKWLrPreRe/BQs/83l
zOyLBmxZm7Ywch0LzVBCxLo8kh3YRrQlnbyHHWH/aTbjf3KV4DU7WfI4czpD2pJe7XQ8mooA39v+
1cPD1DzaaNNzM13/hSGjEwfnwYW25W15AqbHmEFhHb/m1yHaJOfBLbM0tFJS9+TKwWmduZGPeJJ5
mCR2HEr4qN3tMkgGV+9psmc4reVhVTWVHm5NTyaRp4zPCxiSZbCVzJyeZOTVQemeSULbthosKpdY
oeInNN5DxT1OT25jtin3QUL5LYMGj3ULrxNwHzPFzVxKSodBETDRsjUK2kOyMZumhX0Jb2HmIxZl
OuS3fcwNbZiWFqJJVuxWQyJn7pm1bkMSf8KLiZyO1RhzoqAyy53LTA54MwI+myQ4gLIoo+ALl+9q
t73CJMRgZtoNMDeZl0HqPGx8Pg36K4A3YcLU+tNDhZYvlMk80F7EcKOWFfVQcwkz62zfnMTmsSmk
tfploPXVFf3coMUIyVbmqV4CDv9gPxeq1x1eFywlA7YsHIE7uKCJNFR6xLyzqJ/i+yZZaPIF6UAa
0h5zCudi1qE8uyLdcRk8Arwxexe3xeomYXdo6KDL5Z6t3Lt4gtHpdewj5K1XoJk5wMgzH4Vzo3+x
M+L16+w0uYZIH1wJwpF6CorwyteBiESyXh6SZ7QYoFddHaxTvFeASqbzCE6DaiwRL7zcbIJcph+b
stcCnlM4+eTltfyufbLxHChAZoo2DqyG6LZ7qittFAdjULCQWIf7Z0sMVDdb3bzu8jYA4KrTA/pA
UINmqra+r16rbJYMmgx/HM9ac1qDm9cy6z0p/Q2UddxD9AP56Lm6Ez4zL2crokhoXGwa+p7yeQg6
AJMgSpE2B5kNYWxTfspkQYVfjMg4jiPM1oPYLO1iJw2zyc1rg5h7hkd/tkGHxlOtAr6ROtDwARTC
tluuaOZZ9BT5/ckDYOlKC7sDwcEg3QJaevMRX4DVF9tng1pWH7Du4mj0RbKvxBGGt0Vr+PCq+cND
paXPWdpLhy0HZF9hYRtMh+qOUWwxRq4/AEU96tIpDl8uVvFey7nYV4CMYkhbshsee3DciGoQfT1a
x3HqnXqZd5oCJfKoUpFzp4NkpkyVXrqVJugYUMMI5Ak3QbvAfoYnLnB3cwtRUSLoxKgnnX4SKj0g
k57QjC5pynEp0f6pQ4aOxoci6MUS1mOhJ/QKhxDZTZhUPvo+nDLI5HiwzPQPKtAmNRFbtZigbroV
+5pH7SM4h9i4heiS+EcOAOQJLBLORQLq/uUgU8E2e+6Jo3pHAycK5xF5bBecqgVw18mD+pf4sNuk
bG+HptxWFFWRULHHYP4tsKrKmyZKRTeatjlRStSuBkmvMl8GRKHPwhNBJTtnRzPjAWpl7t14+DAk
5rhUPB5eyTyIDSpQL4oxbNG0k+k8Uhl2SCucpP+H5i5ZjVK/D6U6tpPauvdwwIBYxosrNtcNBSZm
9yQJC3q6rgoyWLWQ6Kq3CLX+FuD/G1l1FNpoyK9iT4KMxFvMcy3L+Pm6nqMptSu2K7YwK7Glbc5x
edT7YlNCbbiUEU3Un0O6P7Dwt3f85cpv7/iiJOKphcDjtONAwGMDBLAQJsvYTWzBwfadRXXxmr0b
Y00mo7a6uL/cwTejjB0Y5mBtVRbbjPXX0Ci63O6P14k7gMQLjZK74BgjKGHrjh3YqFeXNaszmHP4
H81+65CVWz/fxL9pQgdcdluSxC5jIGlv7/94b0FjFu7aVBuUA47Mbb3X/v940q/XeHvTrcu18aCp
tKlMjUE/fMh9ZdSmkCn+RgX49oX+9TBveM/LI9auSsTDoDGIWgYcCI7lZ7/rdYYybYA15U7UFthT
f36HfwCe71Ppv5dIke7rQMbnR621yodG008X55097TgITYDZEr3eHH6rBDaf9n41iSxIRHoFtdJ3
5xo1jjWl6ubatBOeP5SgtWmtD2Nkt4CT//xcTVbzz4UkFYq7iFeurL3lXHekgsv6dOZ1+vmsOwFc
NPz5At8tfumvC7ylVdL5UCWHMxfohokHyHJ8DNp255dZIf+b43RYWyTbbRIQDf7B19Gpjq9CLhL8
RIolAVpARjU4ARxQtuI89wnzG+YbnPPLPl3LW359GZbOc5vv1dV1mvvEc8BXrByUCdCXQdc9Wi2a
auUGGnLYta9+FxmS+yQfHEdKrzW5fD7551SHy/Do/Py2/oB8/xmP/x5EeZtmZVY8hPMr0aZZkOcA
Hg1gZ8k2+xA5YilH0/Rq/7Y9N/WV90t2Eflp0jelUXn9+u5UJU8vR/mlTste7RWrrn80CwutJaca
o1Od/OYt8N1u1Bhm4o8L8Ut9V3U+k14iUfFQYZpjkkPUnI2ebjorAik8Y4KM1Tk004curS6Ln99t
Mwf+fc7/Lvw2R8oz3i/n41OdFt7BBOcXRPrRfbm/HTq/XOadJdB9KvHzGnMZ0k4H/c9ZjooJ1IjV
z0/zrtQPVaCjqPChFBEimopU/9dhu1QdpEBOB3WaztN5RtrwhOMYO+cASJ31ZDqXDh1192L/ep5/
twX/feU3kkIa3ZJOIaUqXEeV/BC/IIjGe9RX9NzL7U7vN1rHv2y7t0d9m6HZ4ZVq6YkLHrzjkB4Z
WaRmA/uyFWsFyGh6mh6Ck3n8hVkgfbepqKKETjQa7gIkia9vuCM+W+1LpSiU1+AWh9FQG2uMKVpB
Zh1ka4BSTurnjrSIvY0aoNAJHY6khbwjCaNxATjuRe6jDIm/ftsmvr01Ca4tjhFEVOLbEKh5qd5f
UaRME0/0Gz7bxUHN3az0RQ9RH7Q8Yvvn6fbdqlX/uuDbEFwE8drJnrE6pXSBQkOhp7bk/XyJb0qz
zOi/rvFWqDrFQic6xy1lKholgTApM1WJctGGhY0W2lDzHsFvU+tPTfF9U+D0o9rIzgdl7u2aqpC/
xPh4Q1rBREUyAD9qHKGzX4zIRFONNI3kdtUMs493dfgKweUiT0LVQdcc6hmGaDXFwqP+sMGq2KdB
owdCl998GA999nJTk+4LhPCGQk7p3juHj4D/Mg9Gy71ZELeAHP5a4v6mHEda8d8zvcWc9Vmurola
KFNuAukP0O6T/ULUqzA2fx4x6ZujA+NBFYOaZoUiFv91haj16VVl7bI7lezOvvQeUP6O0/tnstSA
0OjZ6DqtpujPdFt61AOJ/fwE5hAvT7uWf+6Xfc0vne6inGmrwyga/3xrYjNwbwPL2m2oiFK3ocy+
rZDjXSlvXenWhax1p3HOOX+bU4JxY/c4IVXqrF6hRpN3iVhmvQbEEBTO0bvG+uu3DOCb0fhyI28r
59h5XCvxyY1EoUDljXKlcwlPFK0qq0055zp/LVcVZZXIoHXn178F5t+tKpSTaCtD9pJwqW5W9l9N
gssl1bL289Kd3o3rqsnUh+e2KS2kHhrjy4ObBCXh0OS3Xrb67WP/ddm3qVHmbe2ZYRY8NZfLtT2w
BwPkIAZIWesDpC8Gqe7Z3t7zpqykRpjD2e/gqlpW3+IYsYy+4bvGyOUH/CdjJhuzfsMrHp1ZOyb8
YjYC8+PnGaN+c3B/eVHNn//1ojrXvPMoRF7UMgj5wR0PptzmYG2bFA5MMwiX4dpen6xwMN0OeIJa
hzytOyTWZ723svp9igU+uSz37je3bviGNeShHEu3fG7fHz10dxSMfr7v3wb4PRBQ73F1ki7X7hTA
koNeu68tbrMO1YBpEuQ9LbxRgSbFvP0WN363wiSVjgJWqG1IhG/Hoyzlh/SiHbtTYZIMq+lhUmxL
vzWKiKJfC4qAv5xA3242HZw8yb3QYfsfR/yv8RE1sShP2JxPA00PmUPbLjRskC7GescG/GcUVn1+
MGNmL/0T2TX9t/aN+E26BMG5I3N1+lOgNL7OkcPpdm4lYi2TzWBUrDeSSSK6Plh6uzGiRXc7sttD
TF5c1Uvc06CLwhCpKKCEmfbbafnddG2CP7wstTa6aG+vn6PsIL3ukPgu+lpB6uNhBGijPGlcKYaz
6M8mn/NfJlrzie9bakfptmWB4FOQtLctVUoOSlrcYUmfe+35ya3dynhAaId588vU+mbz7jYCb5g9
MdYyecLX16weW2KmFlV7Wt0xQ4GTdB+rn/iQv7B3sE6lLZyWrTnGlzHw4dpKS4uCcXXTj8haGS0V
aTjY2D8/fOff/QxSO/buTRWned1v23iryAh7E7Welopzo8IB+mUnPkwZohca36jbFE72cuqLmaI1
TKup0a1aqTS2rpYK5EmZdWAGoHwPbuQGZARqN2jnSfoBGyD7QAp+FCM+gJKPbNy2hzVrNmpbPz/C
v/oADJ6icQwoGiu28555RYV2S9JYQRa/0ovKiPeAwIA8v45IEN0/Vb9eakFnkgxeHI8TTupkXlMj
biG2oR9Au2zFMdWI/S839e+Kwpu3yxaCwxee3/Lb8fTo3oWqTotqWphHD70Or+qp/nmKF7bXRSQH
PihgQiiovkRpU3OyIXDSpojPlvzznUj/LqjmTsiACWdwvXnH/ScvVcyOCXcCeS+1sHIYNeqrgo7h
xh5QDL3DHDoCdFRGcC8Hh0Hn40kYOGsvT9OqX46ua4E/gaG5Pw3oULe3gMiQ5kSgs3u1WsObO/s1
0mu2m68rkltGoBB+M0aW3PnXdXI/HbuPc5RW01IykGpD1uWJxtpEvDYoyBtTkzN/I89bH79VdVC/
/O7SmIgil0BzWXzffq55fVLauXonrKjsa6/puiG2oX8gwIFtD0JMjz/fVy9yCr7RN7BjV7ZF+lhd
dAgzvtrRpDPOZRXYkvW4jGTeLvrPmSF614BHaFRIIKiCEkQveYicExsbZQkDQApVguarTfdGYA/i
25R9VUcI1tz0N/5stqEGjvqfAWnGWAwrYyiP2ssHcFcXutQxxAIr2bdgWANXpK6OJMYcUQz2DnLX
5mfYHvrPs+ubHJahIk9n80DX8R9tglb91MrXNa+mIu3wbij0zivKTrEPp3Of9FmJ4Ne20IVRk/7l
pPiTp77NEpX9tMNVZRQ8/+RAfx2cz2ctC8+4ek4v1tk79R8ObeHPa6/rxK5m36yXodl3R+zogqm4
KHL5ea87OQc7SmFeNKU1ShcUJOJLfw0Pm8OCbpFXGXhqT0FehRIY5KZNpw1bq+tMGxZ2DtpSGFwC
sS+DJHPzIP8lov4Tsf77PKQbCgEtulNvW8Yhy56RcMx5HiSuMN5FHBjqCpQpel4vXdGQ4jUuo9O4
8cUGToFOy47oe3r8pEvSBSM760xfqxOWOjoZAPbH43KE2B9Nk5uB2N69rd9TzB9/y5W+WTAkZSxX
od1tVLLezrTi+rznaad8To+SIYAz1qBEAXinM1ttH7FbUOuVh4+DVaAlRMuzY5+BvWRbYXQYPyY1
XGjBulHswedpdjmFQuxKB+tauad0Wt5/ecPyt/eq/IGLEOC1/xyGf80YpYgerULhDavrzqjtt1yg
fEFpZi5bsoeZOSIknMNWpauDk/Fkqcs25D/AD/FMnaLhYuYOKt7o65TW06rA7yAEbndQxzyHoG0d
kJcuZg4AvErETH5ZaH9q4+/TQ/nr5t9O6qPWLeVDixfdWReNYLaFhPcNCqdRnYxXqLKTL9SPx0qi
fbbGQQLKCFyi2z5eHxAAAjRNyxC8yEN/RjqkmWjVMCNxcDZSaMcgoOCdfBYqHCwcSG0ySZgrM5YP
5L22KUzxIWpEEWD9G9WfuQdYGh4mJIda7wy5Qt0HQ+qk1nWQ7S/Lcl6gODQHQSh/yrOqTzchsfJE
l2by5rTKVvLnaXgLMAdJ+tkBfzFD+Lx90MKrRuWawBJeQIG/GKwHQScowS00hVWCjVHHfLb0U7Of
qGsQkhVxxwQiUNbRH/vnUgalOs0WT55xWgyB/yoLcYaFNXr1mo5cYTUTdikk5aE2uIyFQbRR+yKK
46UurKLxEUgW5KcQlpnCLe2uM8CCqBicQTQMO22DI++yhfMnoFSLoGCTezx/M8Xtfj9BES4BdUQo
80e6/q8JWpwl5aEkx+dUnpg8NdjtGpDvMIUxsi8H9w2Q5TRDKFs/LK4DUP8B4u5B5peT5+I4VAYo
hSxw7p7jLkcAdIcXvwM1fRq2p+mSFPmGNJvi5xM1UJx6Lu/jjyi4eTBysqk8y3ZwbHmxvBFJ0js3
vd5pbr79eRYD7f33fG2MK9uERliv8R9fj/ZE7Vxe9fPZnrK9Ie3dl3eMY2sCIBuItnHB1gXkkThJ
Q6CfLoiaz6IXB+Bzc2TdC707YyQYPUtGWnUhfuZt/UFoCkdEG0b7o1fYtf0CxF5/HIBZdUbHZdbP
aT3LpSmuW7yfonfzn0tFaojJtR0HN0bXlJbynT6K3FNHeGmmqF5kI1r3XUghH7fPy/g6gGYLehx/
svlrDz7rMT5+XAdCLx2ls/NAssUw7t/HNSCcFpDrIZqxvQQA0YvjVnUuV4OA6/lR9ei6A5C6zVTk
gybnHHMjevW13YpQ0gdDJDbatA8eHDmkiz6Ex/T8aBv3vhCAzRh1rGIqBdUWyjMoGCMKk6HsnvaJ
0XZyuO2nWeULcFke0LcOg5vOtL+NZMwFCOXGqdHqS4tqK6zLrq/eR4ITTyl1mlCXMRSwJf/qEhdX
m+Pm3oNxiLzY0XlgjI6WZFgvz5yGaLRP2ku4UaCA82W7VxuTIkBJlomDtkc0TndYXmw6uwYf8mKr
fAbHLaqRvZZ/vbFDnqHPC7COzHN4cM83G/0EAShKMoJs7zyG8C8oNzoYeMMeNo+jKDjEdgy7DWDV
EkIleGGgFQfjsH5NOgvVvfUOLvAN7aqLi3r/mqKHETKxYVh459HJy6EgRZa4LsLTUHThoK4rm1Ve
EjRqPiSfel/0yzm+ah7TkDQACTh0cn+e6WqzHX/drlWBZSw0CQAno9KUuv9aytU5vQp5Lt5pdd7P
ZkzyU3bdkqoRbG/OFpGK0RZKFYol1TQLYSBm2xecgxzvPcW8v7gtOrCvAbDuyREq/G6rnYKTONcU
Y3fUO1QG0NI3Udfkq4YCkLgHsER5sxJgKuzvBM5uaiuPoKCUgIkVogbECzDXKgHMOUyo/maCdj2S
bjHTsocIfcUuC5LAm+PGiCo/GLz410z7T5fo7a3QkSNN68pEOQBEvr6Vk1bcnnlWIwbUz1xlEM2y
z3KZzS+fwi5WMTDT8U+xql7sP/yiJ7lxCMSsj+uKSQIVnBf1WOt3R9FMDJG5gd73sMqeYgOADGIH
6j61Z9oFQxEOUjy7LlA2H71GnRCZccJzeVD2CFFnRQ/LrmHpS/hhQyA59Ytl+gmMcHgYnHqtPo0t
/zxhd93VHzl2JckUfRovH2NLPYidzirqyf3rIlqpq1Y/2+O4NrhC8gqQKg9lNxnisj3EFGUsrLJ5
1WtvpEG9PPQkhMPjUBuch4chfkCzZ0810z6Pm7rwWILzRBjHYTw7ethihRX6HEWQzU4zyRXAJD38
tlW7in01hdUpQOVy2AV7V/aEnuDG6wjBovuILE4ZV34ZdGmcHHroAIT1IFqjz/1yWkG1VNclQu/l
VHBF7xiIO1oCA2w1fGlw9h5jcFi2YvPU6NRqfRFYYce7m3H4GJ6Gj959KftJ/2rJftsV0R8jHPKv
g9jveLRyMSgbZyGQwZd/cW8QT+redXBqQKijKiiDKwCdiwNF2oMSum3gisfteYuA8X48HjtjMIKG
7sGX0wUKX40KOrDZK12Gym7qUPSikIQwIJtTaGeDQlGPjtygyWzghxjIncLl1+fr9XpLvbX5a/tY
t3Md+AIYKEVf8r8WUwpx3kYbEfQzism1Pj2Yg8ESSoF5hzOjokvUmuJItEqcxOlaXV7Ghe/zklcH
3o/qv3WziB7IKbqjG+kffBC2a0ITPjZl7635/1SHc4DK+oUmCsRxC8twnggtBRvuIVDZJ+295l+i
AmXOKdDzdEuNQuvFQGORgJJHa0FmzVC5j9A9pgmHfxIsJ3170ZeN9CX8Za9tNG+l+dftsWwqpmyS
ESCcf94BpOIgmP9RjVyvm0r09KZPpzxrrHvs/3sQkuuBwiM3OeADacklLwB3mjkgKz3XPWQVm5cd
h3zry9Js8M136wHUtkYqvmPc0C3GkJEn3DfvmX4HLxJ4m76FsM6O1jao11GmQzedj4ns8s9oAaOd
8G2iek/fCQ/NcTOGzYMB2Ub1vPm9zBiSu6IsjjUgP0OW4+uqvxpZYJJfZIbt1VlfwPTjIxcr7NUA
AVb9tlnovVif3owpCS9aSYLL4QFelHFhJBrVfWi/f2YMyg6gYxkZc++gos7+edR3+zEa2pAkdsOF
Q517sdpc9X7DtNJRt/0DOEV7VR//7yGbovh+v9vtr26lD3tD1Je7Ov5wOnfWSCCLdoSu8lVfLYb7
Ya+/OVIub27wqm9eJsxLvgRjE+mbDUhJpKlhphg9wMwMOS5iGW+ha+6bUW9ulFe8a5Q6G7H/vt/3
UUp+ET7jAQvGE10yD30RT/YwClrlKG03augvivP9/qrHIcfXDrIlj4hkAKqfzedwY74/8d0z0LvG
1uBzkuizizmbneyEe1qpesUJj70Wbb0nnMeOvhh6U0FHcLp5j82o6g7z9GoNxy19zbxtXjVOQtx4
pe+44qJJNAu+8iFPjnrq2fhobgzYUmRpZmoil6wf3NjAdvDPF/hG60wbOYbKeCBbUqZgwFnYHnIs
3t1FxNFu/rCFPUNqN5Kj//t183tnJ7VfbvNCsEsA2nkcwRZtAJP6Bnlqed2MYPON5kQPji042cit
/dg7u+qgy9Sdt0aZd+8dRsd9PVJGGuhecg5pqhEstBCERLNZHLcpbwOAvezSHptbE/hgUDO/DDvB
eQxJwxenx/6jV2we0zYg4E4AtwhZlGTdAHPFQAjzSTZQ+wRCfjXmvD2OUELgOFldBi879l69wzgZ
HwJ1kA1Rj/HR9R2juI9+SUGjIZkX/nkmEqWXcNRIjF8Q+dsTqH09ISz32pAXBS/vtgBJ6/4fZ+e5
nLrWdOsrokqR8BeQhIQAY8DpD2VsI3IQQcDVf88Qu+q1WS5T52y2sRdBmrG7Z4cxyOEng2YTTQBC
GPEqrTdfsZO7x2DWWJIBnLZmX5uv4SOJPeQiApT6MImA3glYPT2roaTU3bP9OochpxQPnw/NxuXB
ety//m0O5RGEvxT/jUsv25eGCcThQgFcVp9eyGFCaKxJldFvHPyIDu01gs6S0h+sKn7EoACsQC4X
zADzuNobr2rdYW1MyIlHY3wmYD8eH6qf9/i0TVkitw2umCRdGWSzEl+8afDitFzPL4sTzFOUd0zf
121TCeeDJTDXFouxEG0fCnc8Wta9e954gNw0K5gH3XM9hjy3M22fXigBicKKn3qbpt0ktvu27Bcb
yzppIW0bwOhtjEv2XmKl86//texUXAtOoDIxESIDP6201dQoTPe7mUMu07LaXFZbFx+ztXmu8Tfl
o/Nq96Xfn6FyUVKKzSBRQfILTzXOBa+vcS6yeuNu9+815Pw6PN+adRN7zVwzmbkZzXp5I4hJZQAq
X0IIfa5lI2lUZr18PCDNvXbUG/S6DfCAP5+K3icwLMD9z4JupX6nWfa/AcOfoyUH/DdLf5aUN6eT
RbOehNG8rvojmQP9/BmqqHxBY5nMa1+AMQ+USTGY+6AnY5/fy/v4xYf4oy237uvdYpPMTkfaIkBp
WQPYAh0oUqS6pcQmdcyuh9dneCXrr4QVaU6vNx5n1e7nvXyq4r/OjJ9t0fvfxmWXZcbe2tAWaB94
4I7hAaYkD+oTHx81Z2F/UkPRLPwgwAoYRJLiyPZq1H6Hl+bhAaXI5zBj+ijpTTXiv0av675Kt3z+
vbz+rVKH5/Lbqr8Nhc13x+l2tdQ87jHSZKxRj05j3/KYOGqwAXZe8DitAs/9pjdheZG6fZChoLW4
JIeK6Y6SLmXG60Dtxh7VspSaLLI0g4BwOjFM4riMOsWZnyzMJ8kyNCRZNYC/1SgDzzh3469BUV91
dXsw2NSgFvn/WrnEI91SySZKZUkOfJuh2ewytyrrst1/AVSgLsuS7Z7Rs/7X19fDBxL38XFee6zA
GRSN8RGS79fr3hn234XNt0bcHgl3C9PYVkp2v4OtqoGknij//fVA0CT44pBgoddjWIoIgrd7A1ry
2cCGbsr8/ZT9e3qo3HEV5yGmf8T/t1bdiP90N1stpnOGBokHtvdbZ3TRdFZyw14rF0v2C6v26xFr
KQis3us7G6lQ117KkDQLsv7L3idEJ/W70XoJlH/bRvEjkwaogn0zbXaSbs7Hoc20lVicHax8GrNv
LGtxzJ7G5mSSuk272mxK6v29S9Tvm3uDr4tCJIptKEfz55LBZXk4DE9Tt3+G3PkjbRogLfj/77dA
6xZLwozGTXAz9IvtcV4qngoOIaVLbITbMLszub/14fsNbtSbWzjbJ+PADZzoGA45ZxQe/u7BL1FE
2v6tCzeaKkmLdmIZ6gLHGU5idncdFjvreEpd0T0CjF9Ww4973agfdzmEC3AzcUn1yzzKN+vLmKNH
7a5D65eJ/9al2/zfJN0uDucLXYJ3fTzrTfsfs+ji3Rk3eX9vV1cFthFiibYFI8KNd3i/OJ3ck+s6
fZz59dLLOlp/pdSelRv3TK3fzDu3AhMeXihWWiWXSt9EH9mxZmHL4utzZnaro0cJnoBTDIet3tOd
Xv3r82Y1fLvXjYRbpOetSYKJzKk3MqzQel+cON8H4/G9pCn79wH8X7du9s7lfHKP89mQbslJskaq
EzBHij8+cvQNnoPY05lyEPXI17qn8K1fXJ4/+nmzr4z0cijst9wc5wIaRer+bSRNHzy/vnK6fh/c
2ch5POTf9fK/7t7ss+28MrdWK+7oBC+fqASZX+RQobBznY2CxuTyYF7gfzre693RoHlC8l8NuNl8
l3Q9RJQwtTIUgBXhh6y/xyB+JV4foePvraU7E3y7DffHbLcvzCtOfxEDftVK8YuUahxH6/fK339J
xP+xavNg6rcdck7mSyvDvU3eoOygTv+RDYJrxttUP+8ZAfe2o6ul9e1mRvF4tFYZN+NeLdgfT9Wv
I7SLEfGd6h2D47dT1vdl6t6osMo6I8fsrHvhgmczArqGxYGl+RVDq9cbN5+ar9jF9/r4q9Zx/sfi
cLNWK+f16nhy4ECwO4AarvrQw5df/pY01i/3+IGJcGMZuMv12SxN97lU0wZ8g60st/vpnLw47IYN
bDDvVN/mzqTq5731+csZ7UcLbmSdjVkyLRxBZZD/VetG5/sTLIsFHIjYUJtLrXLvnr8cNH7cU6Py
bfEsj/PDwVWvi2P7meo8PM9kMrW2BSGKAkL89yDfG+MbKUfRyvl0OdND4+nUJHknAkbr7zv8JlV+
dOhmqZjDySozStwCBCD/gCub85tcmo8P8uxxxrZ8PIJVTM07Q3lv9m7EWalkzBcFlxsv34ugB1Xv
YaHcuf6t9DI31vy0K3D9wofxunm/B3J7b+BuZdZwXyid10tWAueYtxGHcDyYc5zr+2rMjibVh119
31WUQ43caIFSxTaJZ5kyHKybbbexKiugZiqgWzcIHx+tWjEYDqDbnLRWMUihveEsWEMDaEHm2qb2
zSb2cw6ANnZIGkn9FADzJ7NPqpmYlhs2mfu4Yx/E/lyqFd/SnUfmHvC0yWjyVXpddQtR1i833Cej
mY0q/cnAep68bUdZl08V35LRnujyi5FWLeF311IK9NdVk/yLWbX4bpBVQa0dQeJZrQi4AmGH0alv
113wv1hgeJ1JncSJO61NcSNOqptD1SKNHjcQr0xrDi5iHOxlsOZrcLoDw749hCcIyN3atCDMJgjK
N1n9AAjhIZiU6hVkTlJdAXH3sgaFEMf+yAKiCZTTHfHIMCH/Mf04g+hZwiUPjvihBkxr4e3gu0tv
T+qYVSUCDPo0GUw7owrvBM7NZd0izbNY3T2kX2uT9IzofK8o1s6Ds/9MaLlom1R4Y46aNxLluJiV
NzNjasqM0kOCjGDOtvr2wvm4+fKGO4zs/121M7Jq8g/0t60+8QTl1VMJ8IaTHMeFHPFhv9PhswcP
/fn4RSTm4+ELZfrBAVvnXDnQZHriPqh2lwrb9Cd+yInudPUtBFTjJLyM9+0gT5ya0gH8I6kGfJ93
8O/0Cd70lzV05ujkM35c9hHtqWAJcZNHyX0+O4L/Vwf5Ka6IxwCsxXoQxAEFCnyg/5X/yUH/ixPt
x6EeP2BXcG7RmRdbig4+4hLY1qeIID7/BfoIDd9XvxCxNYjEHq8uDsDpqzhuA4IqC+oDYhwIgL+G
5wend+SQ/BF8PF/DO1iDmEfoWBhd8eYCAxtFlJdV5f6JBnZtwHvj8XjiTTvwO2aSdF08JW796XP8
ySmbc3aD1w64Pg/V7tBjV3fJdLTxYNg8eO0z8bvy/Y17suh73TFBk/qhWQqHjxWXUvQKUPp8G1y2
UE34xMzAE/OkuGNW7WG6zTz2jG6Mj4a79za1Mb7nSj0jjUY5+J/j7j3j7jcHp6p8gYoSn6F5u+x2
5NLNM8mRyweo1QWwSEGzh+UXuIuXwocdgz2pRF125JpcO2Bua+dCdYn3n0wlcknICATYzBWgKRtx
CpYIQxadQ+BCmrPukrAcWRhZjXABwYgzjnWQ9b5M/BVCemc4iHncUWS/6ErY5cl1FwIW9OY3ptY5
OeznZpEOJSRjR2eSaYtAXx2CHWBE01a5f+pWBtO40How/F24iCaRUAIqDxWgPv5uyW9O2h8tuRHR
5rlYGjpLWrJ52Y2zp3N791baCxHwQF57UttASrSrAZl6zmpDYKuNWjoE97ZqfIJ957yk3Y1ThUQn
29UA1HU2XuYGk7kHojUZ7QwpmNt32vuLpqQAhaMplZAmaa43I3dJK+a6PIR/5UKEfvo46Rdesrbb
hHbkK+kSuX8dbqoro2q3XLDtP0G0RRiTz7BqnEgGMb/mvcW6Br0CaVPCqR1ZxLQ4j1FO8Pp3Q/ES
/ntmFwpEhXoG0D1JeflpfZ3ciVPYrkyzP+lXXsz40MqCtL98PL+T9x6AcU4kz+4fPyCrgY4bHVVp
FOEWIFltVH68vDrttJ897t4AP4J+58tEpczrDqt6cGpcRklrGhc7zsewY5EuhpLYkVA47Rc7wwbO
1ohSSrInWPpp03zcfUyeoB59BM+5VmlSZw6U0C4mkfuhOIKiFt6ULLBBYyrXHahJzzFqxB1PGqk3
8/VBUuKC0xjgwgJgkC8EywiqR+eg/HYgSWLnlb1FA36lVqEBYlRQbpded6PdUzGaheV2ITyPGFq7
//fQ/pK5T/6QZcAfyvwD23+zZqclezjf7lamWNP0kAIaEXEfEfPu9x8V2Q8eKBB6fX0fDPaIzusD
I0f//d2YvOzpRiXSGFSlTWEuDsBblZheEvtYojHkI9CeFyt4EfrIqL+uVZH3AVrlUTHjOYzJaB7w
QwfkwyresarddRqbZfX9n+bgugGEhPoACoZ/rrrFebLDS5gyNqN5o1A1Yxwr/VHLqDVLKAE94J9H
YZAqiJd4URv3gDsj9K3AQRPnBB6Kt7eWMiVMKInmHioO7c6/3wByrkG9QwEs/mie/ktyGCmPI+FW
ZO1NWUakyAKtmbytoQUGZ5fkhA6ZgSdcLnAkAsLLjQj7I/YouEgNxHgNTKWpWQc4HfhkcDrJfjWc
WgMY7EVksvbJz/w0n2bFqnmubcaYPxwQ7bFxrC7ZtSDkdzZfxHqT+pB8lRJ9Qgt48Gb7bh7pEZ82
09KSF6JECkwlzzoRR/oKMlXM4S4jADIMgX84MLwpVTv8kZf11s+U+PYgWSb6ELCWmbANHCdTVB2a
T1Tefy8ly9Ux4t/Jc+AydMsgJRg3h8TJsZIm1nxn9pdPMOi9TKBYohoCk2JbY8Sy9mWEPJ67MGtA
vLZubUbT1pJ05Gm7/DYlH/5j+lwJl50ZUCXPc3LjFJC54OjqWJQFM4O2f6mPhhEzRg5OB0tqW38g
2Yito3FhyvP/mVjy38RZ/fX48IDBQhQzIBWiHQeUK7CwzxCKj7Do5l6IZU2QGjPvQjEavw6tRX1V
582OjD/IDB8vXIxkHu1JQgKYOoEXB/Hee87j2mTfbGssJ9mAD1+lWlCVhwHDhOm4nkv4K0rxeMT4
8AdEiKKe8iQsHoS80hpvpzUKQNqvr/jS2hF5JHxx0Bvwp1JE8Oj1Jt64965UE+WjWH4lIL/RF/kr
RA5h8qA8FcyutDrYPmy6YI0LwZxDConPCw4XlDEnteOpCnjX2+5u3axp/eIEVUIkGCAUN5DdLDXy
7ZA+KZUKi8Q9SX6QZl03vAk5Rcqggp2tmXbmwBp2sJ0tMonE2Q4me6y/5EC4PkCsJ9Qjd4Lyr/KK
W7Ym00Jhu0e5CT+zHtzrAO7OyJt6jDklq+8kEhE7zG3hD+UDKZFoWgsecPaWqzuw2yhQo9AGCNhQ
H3/HBySZxX4Axbm6k8mI/BiSFpvlL2t3MHpVp0FJfD0F5m1eB8caGhu4LurMCjajInt/bxr3N4NA
kA0QtlGqiAT+OX7GZL3NZsWhQZRZvkbOI6ynxPM5GrQQx2vEL9H35+AhZHX3g/g5lsczJib/Ho3Z
//t6s9ftvXuNrsTgndaRuf3LlsZsVd0syLD/bOmFa63PuwX2St1F9pJ394Yf9gXbm1yy1rnWUqSK
FGfmjjy42PTPngKryOw+G+ZUZebhAfFGbClpOnzkp+rzcxyb+Kxxp+rAouOOkq94lfSdOtNnvOQh
7DZYbwvyZK6JIURVz9WeJjx+xURXEkC3156H7e64i+jnQCc1+tRFB7wxcMNa1wY6s8sGi+OPmKt6
vfGd0fmXmNJhUL4Nzo3uXEy2i/QyLBm4JTRzzSdG542u45QPdCASPAzBbaLCXWAp/144pvGLe6zM
zSGIdYtCMr1RlUm2OWyN7YIiDhjNxrOX9Hmxry2oxCzWoJihjmhGjt28voGbkSI1hAfncb/IJt1X
jaeEUjPmgnKYhg6SebbXNUmPw+VrHm4ckvql9Lf3XUh5WsJhLuUZFgVv075476vHtAotIYlwSuV7
V8JyNOA5hv+BDcQDkDKjQYinlCd/KaetjNbWs3SdjaIlHZA/H8xC1QVIdWpUITkL74xTfhj5oZVA
q8ONA8s0sRoLY/bnDtuvCKoumMd+ae6XrBhNZHcOBBVKdbgILAEMUClBSfIUEXRpApnyBksXDIql
xnFk1JLn9ZPhnaD5ewDKE7iNDgj2TtHfkRfj1GZ21SB/CcITUr4HcPKcPuyPRZ/qom6xVEv7KdDd
T8VgElJkCC1yvPjKnvev2zGNmJ8ba0wOoLOre6dWJLk0onoz7bnt1btTtZuWV6qWQzODmYxQwB6v
C00mWRPYOwTF4GzFEMNVhpQCzEJKiqF6w+yYpxCSVi26gmtpH2WV9/RpmsF4Wa9EhyQ4HwOnEly2
bfD0sLkXWcMsecuRC1ve89/D/ouvRSCBBkA/DDwoV8aNz9EuGsZu4tpWn3To06G6XPR2RphB8kch
w4T0dFIDAZdI/Q0w9EfPJoWQ9PWnU4cxBpW3mzxRq7zk39mzc6m6+NpqqxfMiRkAQsMVKIAYVLDp
mCEuL0alwj0YbxBqDbNlXto7ELIOtV172Jq53rlUy6js2bRKfnr2MfSg/I6PfXcWU2YFi+J52YC0
2kkfCOtCtsSklYtN5x1k5fFs1yiRGxxTTQYbEuQc0DlUJ64HXkiyqSXvBaOeFLwDVFgL+DvB5y3C
YG1TzuNU91h+7yKrSKozKBPBYA+WXfgMrNfL2oNR57JupmyGSXVZAvswnpOyN6xhdq4vATSi8xb1
2SZ2D/x2gFc71WnFy2zffbaeSvsQk5TEcfYt0KmVhZ+Chg5mIsU2YwuGueaeIW9afbhSqfKC0/Zw
rq6xwVKxrOE4x/846Q/frUXdGh8/hitYgKrJqb404Lasb60mB+QF/suN6PdOmJWTahE7AvKMIonC
aMOSNwNF1a0zAlk5LpggXPb2z3NQ+lfVdFhP0bkT+I/qWcC3TzEFS87AeYBGCFTBUwDjp9suJ7X5
lpOjvzlXt32SYsyht3kvLJtbi0o2z6lUCQ/jmOrL3eq2Z0lNZsyktl+OV2LnWVw8Fw9KUjfIV9hC
QFt1gcGc1czWwarblN2Qigz3t1VfPyxWXol1Q+poKx3veJeil2Vtdq7hKjGxwcdGfB4tWV6tSbHO
DrHwK48P0NE1U88e7F/LgFiyp5L65REAferD9o82jFyQSn3Cmrct+JfUr8BRPwGe5bKs78kPOnvl
h+O6CXLb5JkPJgt/7nr29qH0CvdcC/4Ok3AJxHfnALsXpPrtrOY0bETOBBoJUm2/LOCl4V6CMw0T
bgm/Zp16m0zLqgZbCpR7Gabx0+owKoMCCs0ngrTMOqktTkHyik/ZfYUjMrNrfGXztT7QolqxOTnV
92SuL730zfqYlkLD8cSGQuGx0XKNcGF3j4e6mwl7g8E0y519MUZK7wGYLeGu7J1gSL1wl+oU/oxe
EeeUUxuSBFyuzvCqXarp+FypMjfmuVpBbJECPWep3dF7uUF5I84BIQVSA+A1JEzxRq7MZuVj5UJ4
tm9EEGP6qro3gYs+fM18uyHc4IW/8kEQBrl7yWNV3wUbSDphcW3ugpVvNhZ8BvI5/hYclv61Bv9Y
VfsrLyuTDTX3Z29z32hAn/C1JVM9IBX4belb4OzNPP0mT9MfPutf4Mh6gO9Gm+DQ+FuAmkVZzj87
SsIEEAiAkGJdm7eoEs5ynVRm833Wz6JJWABg2C801mDMngODAob0hRcbFqplEh5he9n7ToQTDlQg
BwjuvQ9dW+j6u65GRP22GxtffV349vMMYNFtYDbMZ+qnPRsEZ7sO9Wndrm8Yubmn8YFWNTJH+lw2
mHvHDoit3qG7qqvkxmjx3QY2OSMH8nhwAj+k4KUNp+56B58UZG9Zx+3rnZsr8I4XgZIiN2R3G40J
I8WwBiRFe9QI19e+UXeAXT4+gU9FzRhUjuAur8Mzx5xdbFDCVgl05NHDAfx0F1r+BWxmfWcbpu96
3SLT5+Q5HI0KQdGnzgxsZfZ9XVOYNQRHu/buzE3lHweo+3NuZJt9O/Ucs0XpvBxuMwAcJ6HBsBuR
BbC5FTkBphhTYgV7/wxwrxVo9vQovxmgse99QJP9NU3aQwtzeiV3nJz/LfAz1J7z7AS2f3yYAxeu
Jbpl6jQVGSW7Wtb5gmaiVv62a7Po/1vqTCvnLGBcliSsHfwpwzdr25Hhr/ug+b3YEVMSZeSn2wGu
48Jg4+nh8jhBw+lvvBKwFUQlG8U+xBlMJH+FSZA24L1rLEZOCDw4W4QikkC+yFH2mgQ73+Zn6O+o
HJoGWwi8ve0LFw2yFzuwA02jxeSWmRBtlxlw15ug8FoJD6ND49BQTc66kYzsfuob+ajoOWWJgzAW
6l2NhkZmEuwaelBNEDolksOvjwJeyBVI3YsAWks+7Pb/nuM8NeGf7QdAZ9HGnVEhZfrnFDs7a5hO
yhsKAYjladq015xg2DIAuU/jyofhDUHTsUDhtyRnmJYdiOQ79tWFvTFn6DQM9hh7+dH0EuqKWeTW
h8voZJxdscPYAnMyx3YNVSf93Xzcif8c3QDJJP8T161pgf9z24HyNC2fJofzqb/3D5EVLF42Lwar
8RyAeUtXtDLLgJzOWL9OQNlukYLWmL9YxdN2obeh2ixppwAW8JFztIoheiHuWew6QdIGUicathYh
RYlnfKXTdqkjwbOKN1yh3F1wTf2A2dDexOXAivTvYXfapjr/UGUE86voCwZvYSGe2SUWgm0RD1tJ
G9HVmYXLpxm3nnFdqgLjbFwic77chQoy/5LarZ+jf71bpad76G9IryQCPxx6CXR2rN13+pjlTcav
ZAXpy3asS+rS0zY16PD6RsunTUx4dUb3N+Bt60KrWE0ZtrSRjWj+tB1XOpp/bXfdPON1RkAfPasb
caW3is8R91A3ZiE4I2x5CQF1wwo0OJLNMxqlsMlEf/MOJeEOxBDDFrTHvtPVVwCfxT8tGaI+lLiu
LkM9s36dIz6Wd46XaLr6YeUrk7tQANw+M6Nq9EH90bsgUcZmR0VvWWRS+ADpe2B1jQBTwekWGsgw
LgBxES+7PTVPKkZt0K2ySG3SKGrN2Pmn+LsrBVR8YwXF5ZYuqk9KSe1SuqGldeCfRgBvb76DzgEf
HOh584EBPOC9t3Uj3/645OEv0i4ww7VXYedzf98Mi4OCP3wvNGCQuErMxiFKP4pvQJ5jczVm8Zmr
7/0lKXEg+4Piz/f0/fIg9c/cFPj4UHV/BlBM1/q/ZRPpi8vJL8OX3VhzPdUEHqJdNHzP1aqfjEtx
0XORQQUVioYFroJ0bq6bBR+i2ALCm4LUa3uxGpPRGo3Mq2hm0LOo1kEVq8OS8gLUOr7qm8umerdj
9xU98Q1Qh/hR8AvcifJf2oTk4z58vmnTYn2+QA/UhwLvWa0LFh53KdHjZXMXMUyNSbxs7n1yAtp8
qFBfNzRm6vdMRMVVzakeZg+J2ldbdN0JUpToFij4Cpoy3jPO3Bo4BC4vHNCXbliBj2CXC94Dwmk5
2gGKIhko2wNqxVxIq2FrT0K6FK8+NNDr5tojZj9TL5DWuwbHe4Rbk9euElzPNlD5upl6iWSHfUGF
YRpvm1umvk0RbBm1xGI4P6pLuk8xv4+mQm2EcDicP6t95UdNEOFNmsSHUt9p7xpOW83Kak8FhlwD
osGeBQXA/7eNCgsbwlBcEosXvQcdBAOmfnEf+qI5lCIy3lJYVGq6QNbEmIgztCoAJ0SrGN7qKboq
0QJmcbjxktDQo+d6C/gLohVMHRk8F5Q1T4Pip/mYAiF/eM02ENpTzxw69cKTfq942fhMCFAZvY2X
oo7nIdTMof05CdxPSE9hAGF+teK0NGQgpFDV0eXLq3qsjllsIUrc+EvNL2Ik5uu70ti8YCOyIbUd
dlHyvM8/bgQTSOO0HbQrC4wvr7DN9SxJAfEN4g8aGieat5NH/bWPBYpkwx9T4sfy9piVJ/iONr4d
Lz3HywYLn9qICKaxUI8E3Ofg2ODXMig9LqGrAWCueWnA2sLJFD4WmTVrjJVT49iYBxo/8kU8eDzC
I3bkqQEEyTwoyUAJJpjcMrOBz0LNF8gYXwVXAxL+50ERkoddWApO0UGhPoyRYWPTsHcgnVvhhVpn
J8xeZZFqhoa+hpvrktfi1KmF9jQJ+8ZlKR4C6HSKkIqkjT22D9hNoBY4YRGLyNGrTZqJkZM2YNfl
Yi7vbhpAxnt228VamtL8KVcuhlM+l1KrTdzW4WLFcN88ckk9poGNl7A9ZWjm3Ja3+K1n5wEQqSBp
YYNBnzL0U364OncZ+rLLVs0hJtblUa0CaorW6f6XR9lnxc8NF7YeDrMq1Yybpks52XGZ35ulxYcB
WG7MnlfNJF41AGyoX2gqjffKsS4F0V2B0LJ6VILXRU2FXuVREwHOiExQzkgNB8N22ubgyjqRFNDW
nT5LnGgB7l+LMFTYbF82MYlS2m9XwafTidSGVIj2lLQgqlHqSspTF+QD3eMHCxFBhsjSd7UHKw0L
ummJ7jVp9UXPakkEa1uvEagHiifRDfqw9IVeRMQgf9nNV4kkYxr5EZQHMrjRf28ye2QGobAG+ppD
+FetXzdg22gkz+wUtOHiRf3LNRP7ArLF9zM9UP/2/vFjEq7HV+0tWV/hsQaMAmvCryNI6At+RDBZ
wRYzADkoRrDp5OdPnUSBKfBPMcGmqMwimTIrCSv/upACyYNpOGyYWIa7D0AZWQGuN2HacgnBRF2A
oTcp4N8IDyHUipCd7nqrJvKAzzv17UeCfLK5aAL61TQ8RXMqGnN5tSR2GUG2wntUXXxULhBjuqwO
rf+UDZM2Js8y+fdNLUIMfRawFr02ghaG9pHe1xbQMtcCteiFFv71c1rfuhLSDkQ8MC5aSanOHOOG
zC0PSgt4nJhoAzSx66rQSBoBqn7C1Em16CdFgmngmXjMatwT/qW5DgRXKfGg2xzZOZxVQqdfGmhf
aKdqpwBI4F/gx5nGFAWzwA/+9VFpaVwO/pKQA/Q3kR2UurLANR563e1KOEC/qlFnJ+gx9DVBGqQt
OUf+EarehMu63jHS2wdEDReIENYcqoodO9iMNbhSEAeQUnavJU9NsB6KNBqR0NqPjsiBYXikbJDD
gaQlL4iQCYlH7JcebDhnFRFKJhLCyQdXvCOSE0lL05SOirocskLv8x4UEpoSrQPo+uJNM7TC9QyU
GPNNPaIZL0fkYqV15jy2js9+oXU9l511QI9SKqo5nZhUmhZaZjCNBYC1fNGArpo05ZOl1U/gfsLV
WR9yknGDkk4z1KY69bU4zCut1FuiF6l1Dpc8zGiDT5Ska+oRo2XsBtNwzgOX0DJexhyF+NHJ5/qX
i9TWNewzcFuQRkJcpefKm6Yl4V8bxvAY0Q3G/xiVWpqsi5Z3rM7NxvqUJk6Trrbbm5rd3fmaY72g
tzfePtKc6gvqCEfVWJfTK1O6wv4IL1BfRtNQxzEOzB8ZRCsb78R9NXinaBo7dM8MIB6Oip0j1eZw
BoEod/hwOklodickAtD8E2yzGpx5eEypL9fnyz119PzBwosI0/bXjDMhA1ZNEbZbBibzzx/sz+o8
trt298QNpuHsiY4A4+N0dsyadq1mUC3V+l1y43IngzVOY2fh8qZNummhVWhdeGkZ52PFGNIuDYq0
1SGfefpLM7ZqDPMgSWNqVXAXfRGQPAtIUCEURtuw0jVYI5zg4yX3c7lBicr6eZy9yAqqMBVThn5C
WyssHTPSVpiHqydNuhbVNrY+Slzd7l6nCGGHcSSZJctIq117y3270IZpvHsZMujXKb+2eRriZ07+
u5Fmp9Qtdk4En3IJx7icscI0gDSM3+rYtREy03BA8LrbPU2ANdAaoOfdKR++0M7Vk7aqFpo2Kx9E
RubkV7pJCyaynsHSk8mgllkYdBsEpRZFvqN8mXjnjqhTs1dJiavOVxXoql6G0WkRAispFefkD8OT
B66MOk2lmjHvEPB1doMZaaQKLT3LV+MGl/F1d6pt+ljG+lUrNC641N52OMZOTwsPWmEP9q+3SVQI
LQxrjGfs4HbRK/FbjoQJunLSghSVg4U0oo5Rstm3WMMULXIGwebG8k/g6ZJRpWNAhkMGm1jQbZC9
y4CXrQ2nFUeq4fvfjok8F/ynX+WnW+LGf2sejufE3LpgoammzZMTa4tR5BCCkPXUWI1kD4F8KcOM
ABiVtkHyRXW+b2ILrji/kKHFSaKMwpeBwFGSk8T1xEZ3cytRbj9I3Hj178bnmZq3jS8TDYdgwSqV
3Dx96Zvfb4sDdzjZFM79NbUek2HLWXpJ4h9Tb0gS2TpMt8+V9bM1bVuzt8oq2O7Dmd2cpOf6nWb8
Uy2Ea6dcyrF9Sy54S3L9fGtGml32zhIq1T4Yv7XZBMjWAub/KmsWCYqcCPSWC8OWPR0XsiS4c+vf
vErfb30T87aMg2Uv3eK57ywfCtZ4On/OqMYom0AdRwULYLTDoZ5NB6Wktd11HVB6t4PZ6s4ayku2
b6ehYuOYI5cbyKnyjfs1c+elhQVTVT8pzWobg/O8TY673V05K7+wm0erNZHm3WhowcHpvJ/dO1mn
cC3845t3KoQ2KQ0oy7V2m8Z5NDJ3ke4PIE4OnGAT2v6Q530sFzyRwdILIFD8A5cYbuGT33KCIo6m
q38K0GAcTzIUAXq0sBR12LKiS/4sTGF9bxXKcabLJYoo4pOXqscOQeQAXIlhILUjswfAPDaNnVTB
ekOaY+UgN0ooa/kXL+yYTKEB7k589HpE1Bn/TAxDfvKLZ/nzIeQQoAXa0WlsCkdNxo3xsUY2Sldw
aEBDbFC40qvHGqJJYBk8ozXNyPJXePvnvvz7k2j1lTV0TJNE4czt/734rN+Ex49xv4nlO8v56ZSY
jPsMV1oLWDBGag6OF453vHIEQGV+b/BCykEn75UcY2e8nzoeSFbI/SSTXZ6u65GXecjdmTgh5dPU
V+Xjo2wDf/q2BvDsuaarcTSudIp4LJO2/JZXr5rsWs40Rw4Zq9xhmLva8tmV1zNlCqega8+x2jRh
2CehtQBSQ2JeL8iuIusYS6MUFDuTtoZaJtIJyxKjgsmUiigFMrJkR8h0U1SEKPYHIUBpaTSv+Dzm
mDbgNj9xnMNYlgBVXObUuIYRJGcVu5HEtTCsieGgmwwP4mJfPxsSFJLG0tM3ckuV3zq76krzoPxp
4IpoyCbRtJs0UjEGDwrvAM5wIjNW3SLYUOFfFoLa8JNP/dZf9tjyFa+pBEM+7WJeWP4JzLE1rg7e
J2vE9hSzWbKCNsHszVCYQNQpeHVwRy0CNJWcVnLF6CwoB+Hfq+rfHCeXzVw0SmRggQxg3ULCTJzV
8eikwMdevbGizNWyuTozr9Bh8r6cWVhFUkoVktEoVdqLkeIgOhPIwKh0wUWk/2wmfx1jcVuEvWa1
p79b+2+S5U1rbxLG3EslQSKmpz4n02AId+z2UUjVms2sbcDcuntPQ+AgA53bVWQmxzy+/TOiBOaq
oDDQspOlJa+TbIx16EbkELbd2rK+9Pe1tK2w2ulp+nnxTM+ok0DkzaFyX2Bg/N0Z0/hFk/0Y+5so
y95aHstOCvrt1Ukrd6WBn/zkw23JxtU8yN0vt7r85+6Hg3tKDimYeT0bjO5TbHlm3eWsfY3EQBD8
3xq3FNUkVKbnpbfG7Dz4iitenmRKKI548bR61+Hq/Roi24+HneMYgqbw6O09yTcXM1ZSThJPQ1Z5
w/xEECh2U1cYM2vKXMotEW+H8+Lv8blCddxouh/jc2st7eabys7daW3ircefkRB51TTqOFx+ANix
OaX0wqyXIymhYa5oriJQI8bI6RBuBaWOgg127hOWS1DuP527F762PBTMQHvKKXdpmDBdnppJRAGF
4sZ7eHZ1updrqwi8djFcA7uIZwjSc+ktgp65gJVbhzKQAGrkRtaeNsy6pAuz9KRWST47ETyhaC75
oLTwJP82nhajTtLSKJfcLM6PENTO5eKRMxpHU00E4g4eUDYVMN8fWp4FJsHyJVkqQfJp8HsLDO4u
VvT4NC4RS96GJ6+EpFm0dTi7Kkf9PkLOrsoAPlkvEHeWpFL8eEKVhb4jmQQhWc1GKilwKQe1vED4
ewK5ehb4UBXWtXtZVMxjKUbuL8LXdQRvUO7aAvhbhc8deOI2tRByTN1dG4b2xo+1UYK8nOQ/p+KU
KxWoNX5agXAJXaCeOO/6BfKpAKIAHJEg2zo4Z95m2ZocH6agkBWa6TkeEp4f1rGjSZR+1J9lYPsK
oOEJvm/iFwA8WSLnh6SkPFukw5KIhz+wzMeoqngwiBGAwOS2K8DZVXIUvVLtyENobCfw5TyDREuK
q6LIqX4FYNKRtdyjkguYelIz8zIv8jB7UUIBWI//czwVygcasyqsw54ynQf6AImSQlkhO5dSrFkA
eC+PBJJ1surr1OgISAf64zrcuBDrwFegF4SfR+oNjFUWULBKUgQYjvzqwaxa5gb7GrhMyh0l9XeQ
PYO0l0OLUf1VIvGXs4/geHjqTDt6b0E+sFBeZmQGk5ylPMU8LiXEleUoGV0IdIMB6XYWSejs29nh
zo7/V7wzqSWLWlMDggQb6P2fk3qo7I6TS/Gw6z91RqM3oVwKanL1QEpTdSQ8TRUJKo224AnFb0aS
9Awkxmu5IRNLrnk7gqM1GmThYOUJtc8A/QJEvevorUhyZlgbdLZ5T5pf2Zl+LMlcOTlm2SVs7vCP
m9ZbzmG9PeSqVBsENONcPEg4gLOJ+5TYJnYS1PKIdIVDrcj+kMl1tdlkzpW7V/F18XcUrXaTtgxn
2cOyvvAd5taxTGl9bIFneg6POMHcTbiggDQG3VmRZkuiCc4AIyIXbgKOhIwxJci1Cx29C/uybLP2
9ffkIRdPMZmbtECvygynVi/FnESP/h9h57XcONJ02ydiBL25JUDvREmUKN0w5Oi9J5/+rAXMnG/+
nonuYKtFSSQBFKoqd+7cmUlddn6ePNJyknKBPB3VaLjRxfp+FWur7oxASeLLN+3b/E8H7l46EgmM
+sLT21iTxfsPlI3eYpuzzeTYQ/rLbDPR23x4uOnDbcweyWn5SatuNrLhuhUMSm3RLZIBwJMIp04Y
kzljwihAOHFx4k99CgEsHgk96WvUrxW3OkjxSBjg8S2TLhyFf5h1HXzfyLm0PffkjdHb8w4bZNhz
IR11AU4w9HEcXz8GZcAuoHWBiNcjy+fjX2wIHa0bjP+MU+cnEXmSK1ownCgFeobvlRdEkfVGoofM
MvPlzfUz4+MRs8aIeNZeYAENgPNk1L+MfZsaA68Fk0Y4vEEWtPPFk3f4HE6FGeJub0S6eeJdnqFw
nuHgLV6Rr06QfMdk4CSLmCx+z6f4vi2fl+cdt7GfuG8nljQQ0Kp589cNksCFVatusfaeAjOPsHbe
m3RT18+Hf/Y0fLuX5Cj7Vep5IsvGX4OU5abxs5eO1UQL4U3RdaHPN0PtZfrXWRd/g+dxVI7z9wqc
2Y4Sq8PXeGncfG+4f/U6PaBaJP+INmNJFPH/R14cYSIvD0b1Nh8cjGKm0fzyOjjqquK7OFlO3ePo
qwKIGTOX3GnMKHKM+LCjPvMM/QRn7uB67tECrt2rDjFTtV3oRdM1X3MAFJII5LwrCis4XC3f14Wy
wXksYkg2XcsciTqnnE8xx3z0lZSl8gM8NFoUVNWRUsQLW3KGU+aGsF3THMORKQoS957iu+d7rTrP
FKz4WeT2dTTkaEJ45nFx4bzkIkoP3ULVPkfsfHxiRnOKYBhqwzNRXO96TMnKrA4CDZOd02O6OTEr
EnQzaULPh3GUIJ2i0OUUNmuCmos4KF5ggQie4ZNsGMMfGeg9zoNunyxv+un+l0OhW7Em7mOMz0BM
lthA9B3mdN8y4mhsUCAVRztiN0SW1fiFHKsOprhpAQno5SRwyPe4Jzhh/hZAJHmqP+dv9OiMiXhm
cKGwwrnaaah3YFyq0PF1MPsp/NRSrfh1aoOzKCzOe6Tlr3DqFNnu5HscnUCjfHuR8JbkfK4vVk6j
AjOSm6R2KY0nq9cBrUM4n/X75ikLGTGvnHH/LjS4XaAYm5KTmQDAZSgVfAPwzcjpBIXfwO/AQDlT
GdQdTKos9Y7EkVSzSB0ueWjjOzew43Esw3pjhO8RP+07LtVpl+YVEMierdw3pDxsbOyK35vH8ZRG
4I7OtHur5r+mAMdde/5hfCNXW/K9wFFlV6it/1HgOLGTcB2fORqAkswlVIubhmPkd6ldzliGnPfw
ufEjg3ufYqMkWkIuV+TWo9DmIOdKdA2+/lJ1vHmTk8NbZnhA6n/e1e1XH7nsrruJ2i28v+wi1STN
k5qlWoH6HtxlnkTOjS/V2S5R1gs+qOthZOodQ6/Ea+M6Ikrn9uUslN33zq+GcXAl8WL0RNYeJjMP
ie9To0IGv/kl03RUvVCeHlBPNAMniUhLBLgzubIek5OL4NCU8eOq9iFJkH/HjDzTFZTADmlntpoL
NtFMSKBREUOrA5Tg1u03KlhobGu0C3FAOJ/lq6cxI7qja+YZH2DKT18Ulh3/FY7jd7nafpwnauJ1
GeihyUB31PNrys2R68LTgJbQFSStg+9p7ogPb6DUhl7wtJ5HXip54d9vYeQix4uWS2ozqRxLnX++
KNuEGv85GeZxK1KVLK7mqQ1NMnRaLLhVqwZD4ORaM4kUajp5okl9CZOQJjQmblzasVuim3PnM2bf
SfqIcVzvtdOyUJt3r0umTam25Nd68fE9T1ZnD06PVcPJyDT58Eqlkph1zKx4drkyOJf2eRyvJl1g
3at41iSobBcLceecpnPIE83jeCnJPbRzTQrAU23Zct43iajskEZzkWI3WR31/DBnc6aZ49mmkRkz
bPaJUMwBKUni67KSC9LQP+vulY4Nrq1NFBeJ96ckK/Xgp3N/Dvxe5klCTCfu7/nJzkOvG26sVIZb
l5unmw5dDQmaXx/v/M4AoJMlDguXBic2X7dWBCZ8Ke04to5/+dNyZsfWlWx8WTPjEmo51Ufv6NNR
QgBzZo+XaZFzWNRlGGI+SOkIFB/J4jXk+vJe0zr9dfAk8SMfj0xru2SsUD4v37OfVEJtzniuflVZ
7IXoy5Ki2afWBcILqSssqtRXKWK9VC7EofFMI/dtTMcgjhJaRFZEb3QykadBbqJtGlDZMofH8nse
IoXr8auzGSF7Wrel8qkk/V8kcv4RcihdZ7PcKbmWiJi21QOC6bG8k0cQVLMIIEYtxM9aZFqyP0/q
WWhGiQLpMkre1CYtXtdXe+p7VTYWB/6f6alKRXbxrlhD+617rYjg1iw9zbHsMRIBqcj0HttHrDEo
GtQlvBG3ipUz1el3DoGSXNi5LTch0b5B5xkLFrXuObo/zAX+oKrkGPx5BGnkvjDfj0AsLXhqOOpn
kFmf6zt6J3Py/UKVIM63+FhRZqzkFCaqp0og3lVjpfZSUCNqK9bo4ECDMmUKMwgVmBmOJrQ8thfM
JR85sKPnvI1cDd8XQzV5ZYWbgiW5/wzZDbnq/VnelmI+aIszUfaC2Q0nuJlF88DQbpq5z1Xl8kin
B7ivAkwgOIRj8J6qUFV4hBLmjoDQ1AEENHBWuzjMB0Mx75S+l7XVZwFldqIB27r/ydY1zs5QukTC
y6rmX1UlAeVDTo0c7dpvoVuOaz7Npplta9ZvrRszGceduUvdEb8ZDHCKm02xJquCZ0zyw+eyQymG
ZQ2W19Dj3KnMhN4QmyxBtAq4SghuwP8APt0G0O6siyuHw5fnvxxa1n2VSrHKgjZ1ssnWQ9U8tm8z
CuqvofqZJSRxdZkh98CZinsIEjVcIEou4lzq60ROXuQf6GMIMbdt5gNeGC+PnmZIu28mnsTsnowO
hmgZzhxY6Tx07jAnkMXJDBfRzxyJ+QrDVJptsZLyZ7J2e3Ybsk2M17hlSNeL4lZDSWQ3M7GT9ha6
DfKdjuK8/Ih4xCSL2c+5Th2hRW37GSvLit+TjuKYYmMFxER8h7CEOccsSTHPVk35T5IF3nGRq+kf
M16U4x3R9mxbpY9zk73yL9GLpt5w+YHdVBWQoW1ao1VXnPWsMxPAtoxkn6EJd8xDd8gU/5sJ4iI/
DFC9U7ugwymQZ4/IxfjDBFpx1Ul0j9F7iw36qzQSFLPnEiwGEhGNNDmqXL/JQXk1jwf+Vh5zvH47
PmRCd9ss2nq6L7IefZYJj99H1hJ+ORuJK9JdIL4D+ltpcwHQdzL5Oum68zddPz0ZW2DaqaBkZrgi
osnFajW+5uoyMrKuImrkmCVoUSMmK9h+c4S8yhkCRx8zOqvTGgSClD5pXB5S/1gr1/HSzZqh38yP
eTP2Jpw0U6+jxuJnpKKqbtBE8wrMOdEQKQ8uiAnoCPqNxV4IFeuoMGr7Cqg10rIs2uowZJyz1VMj
Dc91etqEOcjJdeXwEOdX7AjCbVigYuwjrPTS5JrqprrvX2sm2IhaBKOrxowuidCkoCKlNkJK/QSl
KaBAXnnljEzEAauCCDWlmM52EnFRJAQjAOkEWYAf95XrWG1KpJ3CqB4JiBRWhImcUYBqPuIMs0p0
0BNjL6FZnOfnD8e+tt/zknjN8zAItIoSgnwNUKG6HZhW5d4xbSZbJg0RZ/aHWz3JPrOt5T/Tn9jT
6PO99DMIQyvrxc+WwaZ6rMUbWfwiEo5CPI3qtn9kUsRHu/QYL16ZDncPuY9csHsw2uEZiUw20MC5
QON97vIz5XfFfrTL4axJQnqQik6D6cRG4uobuC3+ifElWJf+ErGkh+kvXRfpbZGqC+3O6Jsfo0+g
0kOlD2P6fgbeuwhxHR1mtwPfML+Brf0h9g7171RKKLNlSbEoCQVEAMQdRfVYpF/lXpmx47Zgqx7Y
/da9pfQWPS6b1LmlR+neEsv94g2K30RhP/N9ss/pRpqMoC0e3UPi5QBfw4w5VNPPerCej2etZ3hi
bFakWx2QfBptUJ0cx0TUI5vPs2PpnbAEiQbl8b2LsW1Jch+1Koo1lp1TnYYdhcakJwxSem6m0IkE
skRjWkktBN1i8fuLyHry5u02Hc8PWFTPg33tiMHy4ccSnaHw1LazBkYtCSACsDrRJ3cKVMlqURCl
vv5Z1+h7i5Qm8TBFVpNspetHLB3ltJgsZ+zesn4Mjo9F4pQppgILr5puraruLpTj+wPGyhq8/jd5
+j+I9Qv1O9rR4fJ6216pAbuFJpF9mDZg8dzi3K5kd2DDOrTNyz3dmrPxkTC2kGmi5Gi7p/wgQu0w
xa1e0UruCBCj7Sb7WiocRXprca42yEkzY2/LVrZV2j0geMqjj1afxGR8RsN3I0tJfwEf2Gj1tJvo
7ADj6xcdBn9dYNrq+upC8D9bRYkeFjhhX2r0QN2REcPyYQNntfmrNsojQzs0l9wwMvGZFPG0cGrk
ntfo1Tf1xasJX+uvPdPnThsccxHMG3T5z8Efa4BCnOjxh8H/d1GmX/Ctio9/4NttYrvejtaEVSWA
4vyZmGzSzJgAda5KPUVJPJgNaTl/q7A4iZj+/vSXugBgCAdHwy2SLX9MLY3WGqtNMHBC3RsrURMD
lvcwya6qpU8yZCg32Rnc80UArmDgI9FalYpaBrYCbl+JAJoa0iWm6oBZwsCHJnYKWX3M2I9lTAii
k4bpZmiCquaPRUecxhUTMy+uHAd1ixuiWMMvdVUk9+5AtnHii8/Mjfj9aGf+Uz6T/99M/6UK2nKd
KNwXMwZblo2uhO15G+V2pXOKODrBPGFODPEClgsvHE6khMBxPXb3If2CGRlldv7+rIp/cnF+EZeU
5vvSZbdi/d1qi7EbmTLzHclH4Mn6cmjMz8kBWbgaR+QgpC0kbzMTpRoDyoFaJtBefuJkY4HCqXYi
N1OIBGgAxeXZUxFf95JYXbmfK8yCcNpuf/fKrT0ld4ofMfKN64esj7decWgsvdhw5aJx18Hvrz6T
cnv5dftJZUoFqsFS1e9fnQ0L5+l8VCpuWAHvODeVOV4YvhggV/Izh0zEWS8pGzP++VqilxwfxtLP
RgG2Qxc06TkkZurWsvdGqD/a2nFuBV9OJxNu9AHN9RO+uYXp9ojIXWujgWmWMWOvF0lVVWDUiFSK
RYeYpBAUy6c08BjN+HNrD8eq5VOyrjVzkxN8p7+1bgLu6O+dM9pT5FPV+WsOa5q7g1XOLKYNyygf
OOH0H4tc6pqg+IrdyrdrCOMPyJISq4RVijMF5cmCzJUz765M7CD62Bm82bVJdQ7uWjO6qQwDZgyf
xF3NBNYTQMZhcXC2PxddIf4eCxiN8N9whQ3L+zxKdKunnhywzHORxKBEYwGWomtnJQvfD3KKrCGF
AW+he4TBdFSu0S6CjBm/Yl1Pfh8i1CDyiDnh0gAVF9gy9jFEEWbtiA8oQmgQuLHEgUxS8yKJedji
gsbuZwpXQqbIQHuhmWB/KTRTHDtTOT+KR8Wd7jTa2XnNDCX1ECNqd5BRJol3f8MHNZBuNJxqgRUZ
PdP4/hQZL/6XqOSfMzn/f/fyJQU305sMM9mZ5my9NXfMUxe0x4ydAJJZhg61v4kNqe6EUUvnZCzv
2rZTIewFDzNjrsytY3376fwbNaYYTp09WX3ToBGXIPxeXsJ9Jf0lpSuR5/9mtcuBSXMCHwG+etLc
yT+s4NS/6xFhw/553b9Kg6a5eXZXXAAgcETNyvLrLn1FEn8shXFXNZerWMtAQujE6jLpDrENs8WN
BjrNeMpRztcxCnHp9hJ3Yp0id0DlImdAs675z4mb6FDhj5P9jPc2UM0r4XPnuSop0okghUltgw10
mbiLuWDMRUJGzVSV25bmky0UPBeHgmyUHWFEpFblFfN86TfpmBSHOjS5IBcsK1lqMIgMNGByZ1Qb
YJ39YV/8l8qC0kAZhEtJmhoXSsVfia/5+nQv3jeF9fNmfO8VyLk8MRhEAtMvidfTj9n6M1pmlh53
Pwv0EEfqa5QTL9mnQn/zDMl7oUII5ssGrlvbtlOhdfN5ej28Xgrl+9PvTzVldP3/7OCeKsKBNL3m
07nUr2VZk6VsapfcX9fP6/b1+fSOQ/q+Glxql1rpkaokVHzq79+RSPQQMRxP4aj7h8P/a9lFhy9Q
9KeQTiLN/YUizFHdLDcv7NbPkxcCupXZ+7Z1qS67+dak9/sj/Xuic6R8sVCCjcwkk+lfSzqVqENH
qcHk8nnXPT5Zj55qyTQuI10IaQRFj9uvNXpM0cdneOnN+wlyZ/9UApeirb8OtostS13wTDKTLcTp
9/8AjDe0wclzgp7eNziLZVWCxo0TOwJ4ge1jhkSZ6GBGYMM6AvTp2mFMatR+CFH6la6d6CXdJEvK
0KVR2IjVAGSaDAVFSko+FvfSNG9foCT6FHlEbCl7Fpm09QRKA6Vy08Z+6Aq9f6s00uDsWu6zJmBJ
LsZx9Tu58hH1ia2NihkM4hzjBZWL8CZKkG/LoRtk4Xv2SlYsb5RTMV/8WNXfIK+7b0jerzj0qqWC
d3YzH5hKbbYpWj54stt4RGS7wNXdmjlIXllsrZk8nc4h2whuIfJ9BmdSn9RHhJkNOU8+TOofdcyg
j8oRqHAwPI5DZAkCrkcC1xi9tCqnx35lVF4e2pCsAjkirWwSCTYXvVzoXARraWj7SBTIFrUO519b
UHMK7CZOu2ItFXEqwyVpCV/d5K5F4zC0brnKXXAnDZv9qzEjHyrU4gjopLH5Esdf3gqVsoFZUQMY
onOF0VqgtoW5YkOmDBBs0obHhDzABGBGIDN/vT5SQNSgWhSwwLt3eyyA9FcQa+so3JCDhk4huVNs
4L3TQZpGOOuGnFv7RVCaYEQGAjgf7KGX9+1cLz8wbmZ+e7qv4k/2lwTyHPfEUqoJMrantdlrjE0S
3zYgJamkiIYE8ryR5KSh9n42P0eqytHDVmog/YYRbN3eSMHjFO+PaxCSzorJa/CGMIVeO4U9MZoU
D5F97K8qOdhIwfAF+wBzDdu2IDiwotZ4o6h1iejTPVR+Nor/U5iL/I4TbAEKWkIlXqMSYC01LWyL
78xALnVNOSxrbsiuTSqPsXjZgI2Rh+RALG7FlF0fejIadhkQAd+mNqtn+GsczMlVT0ho41DOPIJ+
MXlZ4AbJmBx4tXOs2JSC33BHRMJY0dAqLAtE056Apk7EJR+WZzNY/JjBZ9zeCZH9hkchCchcxWv/
Dl6cfsSRR+OBhgI1cVscbNOZDu1dmsDeuptrYgWjiJ8xJUT6SFGZfyi+i8TYjBzeyUBD4lmdPYsx
EgSvfWbYXG2+r1gR0sw18/AI8FMFfnHAIBmWU8ltIJEjxoFoA54CPE9M38OpbjzNwO4edkAaa0nE
Mg64+9fZjIxDYPGzq0w1g1fhG0WhZDOyPoRAFugBLY59brSZ7ENytZAX+Jmxbb+PvULimV5wHHuU
coiryBhFLcLy6K/OYTgFwanKoTF5AwVTPAR2xuii7m6Wvqm4T74y4gwhDyjaBHOXhdPLEqqYvMmk
bh9h+iIeL/aSZQvxjfmIXRSF9sNOqbK05DGAXCUsLZkoWVjKUw80jl2mObAvISNL3AvAL33TdzXi
rfSFxEpRUhYbHWlazOhCQzpUhnP34LE87RPPjHz74f6V8tpx/YPfW81/Swt/sVi/wOLD/j5f7Y/A
w0R9NDBQp3HQaBgfQtcaaa+TNWNkc3KdBcJuuapuJiwas16dFzdIjDjknuLn9fhSPXKjyT0YuO+R
HfplorxxVicB6W1c9p9QWfG/rW8e7WuSIuXZX5s6Lou3ZSKdjqwvlunGhoYZCc3TNyt2VKX7dI6F
d33cVjZD5nCU1D772QPeryQhSopKi0rPwNgT6T101uExUi1JPyyRr7CbMcOJbDP5MpQJdxotK9ta
lqrPQE6TXFJverVW1JASlGPcfFrJwhCttUvcWv/k3aSy/0Kk0X3837X/wp6cU6X86ToiFKujztb/
bvxx3bjTJEJdknr3bUQ2GAvS1qTqW/B5unJ4vBKbNEplsX42974OAlxghMMvbA9MazZdKmdBuqg4
saiTC/zOOGKgeGVU2wHFuTp7rfYZMR5TRD/CTBpd2Nuj2Xgad5VjyUqOIgKF6vV7hSHUtVa9hEIH
zcW9ss6X5x/xvNLM6iMQ1HdPZJtBE3KPQuhZCFjKf7FWfMwr986lt12EUguogJfcjRJEYZTOGKUe
TTvSV7EXCpX1h/S7fOlfQNs7gD9AY9FiOkOZ/P/rYI7mm9JlvpleAdoEj8mbsZrFBjo+yvAWCm4w
gEjGIgXLrk6JkqieSot6/THLJtsmQovnyqH19yv+4gksfBVXMBDC7cFeqSdc1S/RFjkAkXhu84KG
EiNd4t7K40oL6nlpljZUahM6SA9aA2/zrinUGhsbBCaAS7DCPL8MqLAMGjl/rqBUzBsigvNtMECr
HkcCrcqxwnKrfMiQpxbTQN50TXeGT829EvbjnQWIFWeNEGo/NpwlF2zabDaEBW5l38jzdPHJ3hBh
ILag5SgQItVK8j+biPFQ4x2yoImXO7PFeAPxJeAF7QFqE6qmd/AwOSMLo0kRlYaqMckvABwh5yMP
BmoUIJSuOPMLnPcK4WssEBW5urOdoZ0AwU0xO84wgWAFy2Le20cmTEbyhbgaHhgOttxo3uQ99SnO
t6CJhJ5ReEc5Ex6fYqZ9Vk+/mIVzo4lACiVCLCcWL+spi2x1uBE/IEG0moWGwVDHMipxcmBK5Lnj
ft3Yma1SYTQ79zyjC3skA4kR+4E/6FkYFXCDjotZOd+Kg0R9PZS923+ZAefBUEGz3d8iRa2gGnwH
47ZEm6yI2YCud8R7gOsKrItv/pZ6cPt5IELl69Mb5Q6QbSSoVFlJfIyqlKx0pki23eY8Jc2ZYs7A
7ejDBojAaOzANhxPJKNWkGjUM/C7OCgOb2kmthXzypGUvVtsgU0Ag5KqxTSbyi2SHckiBx+nyvfo
j95/Z6Nq6h0zNwu/IIsgqLlUTfNm52+kMKZTaCmSA6J4BfI/thTjOxp/rRm7jVFM4Y4YTEWf0CnV
hHFm5nlm5LZG1TVg9q64BZZTUFKYI7jnM4RLELmjXv4LIZSAK0PKSQTW/MgcDoWOgmjJHBclaAUe
B85N+HDOw+QppvARCwfvleLQ3Y5qzpV0ZHZURF5BPCIHiymuowjm4Xn9KJnkfmh0EwMFQkrWlWEY
aztm6bmMtmgepXoX6YADS6Lc4vA5HwBOWlTaN/1b+xUr7eadSdUETt5m6UYCZJOeBCYvRYdn9Sad
tlMdfKK5O7VomNFA6TFl8s5h/UA7rawhPCPwuYdDXUHHtLZNwPspzOBvzvX0PPAT2fP0AtUuTRGg
eIAYQFH+iaJTXIO7ugqSBPEMQ757YxgEEJOf659bC91Ix/OZs4vi79bhGr2M36OmvKTZ/yFVftnr
f0lpyJSSp2X+PDMwBB1uNpUPPS4V8W46plDKlO0bkSSYqrzPhgSAI+ysktNOoivZMqrTthXdR3rT
Esr0K0VccXAMogA512msGrVsRBo660/o4Ig3h3E89feXlvlPIPE/M5b6hbA5b1Pz/TKHGZPzExa4
mWkk9Jr0jHNQGW5mPt/XXRvqG4nAgqAnVBTHGBt5NwDLOgME/ykqUfivmOg/LG0UtPgHy5JZp06X
45ZThFNw1wTrkHeVQsskRbIqHyqxDMRiQ9n3Ut07Iz8SMZokBrHTE7NB6cX+t24jIAPYHTBIFoQy
tK5OVeDhXlN619EpvJtYHQNaGn1Z6CuJLPvaz/FnCQI9lhxpR3+61v+o6P5/p9qvoDa9Sp/3m2ni
QlhMWIFcB2ChelzTzhcc/YZKVZSTYYOlS4lWmd5GxYcsvAPxEZxwg7vX1vVzAqidAe02bI066KjO
2+7PBmYjxVH99EakEEGm7o2B1UQUd6d+QCYBonJx+z8V6rrRaldxyOqkLQ41IwjPkzkVqRV9o1uF
hQfmrL+oqhIWi9IMlLJz9ecav5+2IPz/WpL5TJGeBESr0lFPin9Misn2Sr33zdxJQWk3CruNfm61
yfhCwFySSYunlaPqtaklI3b43mUciwVNxUBLtjeFBXlgpPrDgJpUMaGIpcUrRQfx17xBAcU4CmzU
Kya9XPdUxdRHkvk2rcAijWIJD4wvhc7QgpJxskMcNi49GSYTm8RqpTSclwYZfgyJ4y46uSVG2TKP
f2MFiEHfEp+WkX8fcD/n8oS8EN8dxSI9nH/15AWGXFMclEvhx4k6kAuYzEzF8y8BpLEX4x7WreVK
WBrRv/jccz3bzsRJEpKG0Ep/hf8WEB0LPAnw5euWbQHimxSSfETAyREWegZDs2TCiAi3jQl5yLkq
Ndz31pBrrMB6O+TB864K6IhgYCv0YaUlCpFBF21bRlEWDVg26YHqMeILVNmgxUaZHhfpUVociQ4i
6YEBUkUJs8aSqtNAiP1YoX9syl2pc7bPDEyJRIf8hW+m7A5gAYcm+cTRn5XnWZdGsGuQ728lDInv
yOoWyLqkmBSCGdqQxsvULwMFXjiOHcRhLX7fh1MS14QTgMhliLLqI82VXnGPU7jORhzdSGSD7o8+
93o4KYJCy+5uGkZFmfA4VzAqVImNAQP5CX1tQRRtAx+oXhcn8D1ywWNQYcUYYY8fQTEgNiwrQaA0
4Pe+VqdKjOU1uxMk34T55xaJoJam4crF3Idq4v3eTBNqWTWgVtJfckkcgDET0WvDRPe7dUABORz8
NJCLJPhJWU9al0f0r69oKFZPwppXhseUD4nNoFCJaEvtaEjiwkYXEJEXofLEGytw2jBoFvXj9QVw
pmdsVPeqmBCmbfSg1smzlmhc4BFwMHRO4krv35G/SEwYbLo31Q4olbcqhiPu4ZwGfzO3jkhEwU4i
oApzady3lWUjPdfn1CarzfoTsqN1kma1JLRnHBb20qBDuUTvep5Z4yeJdOPLNe9AbV+cReARxZR/
z1trEan9OnzJHyuiEXXGw8yMHhNhhcKTSXMdCDktg0TNpyc/nU4WAyOO0T17iTwlZrCYOQd+d4dn
dmAR0s/JJzMxvPtmBlFf8lK2qJGn6lVKmKZUseMfHZ/T5Mjj6TtdOLSGPl3dU7k4q34PwZXFnKWn
zv04grmtpSNnW5AGJEVoRR+rElz0lLiEbDMhDsx1vnM9lfOD/EDHxQiDagprOaj6KdUz6cCn4kPV
AZlvWV4lnDIIaFHAkPwaKqFL3c+2IWV8YyLq0gt6xnrEHjLDjuvzqMZfRVGOeC1yfDAQm3ou9H2p
BkaKCq1vwgkfNz5CLt3yhfrjokm+wx/40XGVwVJ9Z2HeZI26tXphh0lUizXZn7ajSA02TyUTX3yA
hJ/+2glp0LSxGlt6GXF7x8uLfD36jngICQDfsXgFs3ayj0Bjr1qTycvA0p4DyPYh9eCwURaBkqSH
5qoAa7+r7Ku7Qvn4FsfRdRC9AiMCKeqnblozwPSmVWqbi64Z/r0BRvH/Xwa4kCzAgKRzSEZ+Uaqt
VudlIXPPCFSwd+/aNeQgT9u2WX+CyRsqBgszMfIVkwWou8g92USCbWM+nqq3wGx67xtVZPFH9A34
mfEytkQkCBEz9MWpluwcaQFVlpbXUaWSporH2c8RcTHx7eYJ2Vtxh4bDKgiC1lVUxV7vHQyOFt5w
xp4otR+nDGff2taVXB+GEfAbyGi6QWZq9JmWZZfAcNXGztqoREoVdR/coFwaKj2LwwIEuw+55btb
Jkuk1Eziq90raHjE9kaq85TUkFhWunvvmAOjq7Z7mr9bpupP/grx/j/cnF+UbOdiIrmmzgm16Rnc
U3NXocQiMRNkNWQ2ggms+soz4LPYmPRQJ2qcdyEgiYJu7dU4FkmLHNI1APdyqAMXaeshGXLP+cqW
8q/xDu9WWKrQWRq1TX39+ZclhfhxbxJJX6myeMe+uvVs66crW5HkTv7ZLSxt0mIBhSs7PZpUVG+P
cT3V+Su7KQhBa2lURQrS0oreqth6enccfVHsHHdaxl+5oLIaJScrFqSbRbynWFAYKo3Cor9fDzQS
+s8hL9D9rEBrikL6V0b2OF3st+esQ87cJnqLCJDEU/wOp740e/HdeuRmtxoJ/lv1JOjSoXG35B4A
p+7YlNgIcaWT8vL19pZvzD+z27IBNgtxkjfQuqwDijJo61IsBdJBI96u5TPdAMUqZBjc5wGmszX5
canIe6u3d/1otjT9/i/IOWNap/CHFOfV18DORsSxYE+8Y1H7A2HMZfice405RKGP8sY19e3uaPuN
Y04pjB2Yn5ACKq4qt24KWjJDeZbdYw5Jf4av6cM5NKYdJ14TTkuF8GUV1iWI0ZwKcaOyP3lr8YTk
C1PncReiL+1kqXYYRSCq13GsQl2NyspFfMidxLBPy0m1vLEyHKEGwmUZFwjlKQ25fCLIuGNlhRtL
KocNFd8dPyLdSdUy/YfI0S3VuqlAAQ+yk6/i1/klxZKWlbFYkRo3XSL4ELgMt68idmtPixvN1/M0
QafK9LtB8ahKHXPQQnyp7/O2nHt2a3c1xYGDW123n06Q1uNjuiS7mTO5jsYU/vf4izuZU9vPX8Z/
9iU5xDCNZAHfSy5Fw6mdudEQjW86YDtrYv9VDHDH9x08jrTi71cBjRF+cdZpFEtj02wxg4CQzmQs
B5bJP/yy3bmYuxZS80M3lypf9iTp00xp8ZHpJVqjzqVCxnTr1jkENwrLZMvMtdG3k5QeRkdC1Zmv
DcnlJXpwXrqj5syaRu1Za3qxS/miMv9KPe972+p1Wr483ipkkHTp0Jt7O9SP4YWWg4v+Z2GIJqCy
f8gHu1qikn+YPp1TweKHLkPz3qa/C45PeCF5Gi2Hu4/b+PCRIn25XMJaHOiBk4azSRNJfUnQ5bO7
qh8f1t+HD7pYZ1+Trc2CYiRY6cZ0aielwpDYR5pwyqZ56iTKfBbFbi/hjeqntHqg9xniJcrCFHo4
ViQY0ciT7KPMEEePMpEouwu9+zDNlB/qbI3RmffRggX0YeosgV80GqPHD34swutw1aPr0APh+ubi
8d4+PiRpvscEa87qa6Iph8f7tHz9pqn454HsmMS0NqE0SGv/NHpBi5WubnvZCjHrcpF0wUT73kv2
MzRbh3M7huTnk810eTl1kwPGtFTNtOihOy1TTWhAnZfuarAaHFvT3pmyw4mAhr35AIJ3FB7oMR1M
w0MtHayu5X1vF5xfKfLdSX2O6CeXeEckQanOQD1UCpYinyEFvtCdNVcDCP/yrH0sT6v5h02Huo7d
n1R9HtKALrgNs2U2qiPJQ4vm/flSy3xC9beLT7Pn9csPLbHphpak/sm7RPXuHSLklZQbmpJXHrfV
VJtOwbVp+HgOdmGisghy/UQ/c6M5WPlceSDuQsfn8vHhUpt+lWilTN5O9q34tvrJpIL8PCSUUKQK
DN0nQcbzMMkuWT6/0lLs2HrelYki0HJ0+3SpzZrbp3lYepyngtyjwUTS+553wyxdsfrTD+T3vf2p
uiQ4RQWZLYGM/BPFmiuo5omIZh5LlWWPbKHZ+6oGPz59Wg0yWfzd2RXqpvSou0vCPXV1gOzHcFo9
5V6v1sNkiUx+iDOsyxy2+LyvrMuXkJqBT4xjM6r262ZYaCI5vNH6chTSqIu7sqnlH5afiX0wamMK
GPXm/KnUZZ1xt0o0mq9Nn+acTOUwGL2lyVChTdYm2HSuyfI+Feyv7eI6KOaoCrQizPKzeN81FX/M
ajtu8PGTActThPjYLIajkHJCm8FiMAvIXSHpNMy/bY/lBB1ikmX8witNtWvJh1J39MwHU0yvOakk
uqvOYjAnq2xa3UyCz9njZ6b+eG2W+mc6zh/Qy3BeVI7vz3skKbQTFMy+dXZBopJlXgHMqKj7kHvM
fiOd71GcEL9+R0P1fLg6BfmnY7nQLQS0ydvD2jyVSsGJLKtckMQrLF8r6+6uPbUj6Ca8hdeA4EWH
KrH910xz2s33iscgP6qe6AzeOOfKpDAV8AezPSoFJJAw9K/j5cfoVN6FhLBCOnFdguwZpJOokGwx
KBL6GKzoDJgsVrScqz4ls1rULW0eYAdyj9Mw8UgZ0N7X45JAUWmYrIz6tDYu3+vcjj1RsXv3TJlp
bs1wRCbFmQ5x10J5gomlbevDuRAcvjLL8BRuP+aPi7d5K01JpZd0f1dZDjaf6W5xUV69ro7lp2KZ
Yh7BsgMZ29+9Xj7tFBYs3jbhNphV03YFHIznQNFCCDDZVQaplxzVjuadNTsNNaKGufGyfmukiVCO
D43XRQCRxOB2zmPkJl9X26s2iHBgTa/BvZt9yi6snm2HzvU48Z7pkwr0QDvkAiEfO7yB2ursFVM2
DEodV4tDNCi9rxU+fCmgNebzG33+3u/BoPgIJwVkOlQyIOjNQ6I26r3ty4desXqhtEPB/nDbQ3nz
NmIKHCvbcmk8eWvXskfiVDRvb2RPwU3hRnX3nCzDQpd3jTVde6n3dKisG4ePW4CWKFh2H14P7evL
qcE2Rp2nfHVannfy3UuZPIjWtlPiztfXZAClfmYh7eIfR1SYStfpIhUua/uQ5VrOvFECr7+m0XSh
Rx+W2uJpGRxDEm/Cp1Ql2V5WrhhxqlcFud6CgV9XOAL1o773YekJb5BGv9ugREmp/TDDEE/L3Xz5
Lfl6HEybhcYkWb73POS8mflZpMrrPtdfv5WLgT0KKdEypfX6qk4JrPfRw462kdT1o57n8/SncAkS
D6PHWW/D++mK/ZR4Ouwx/ffqPhwdypnGJaAJ+6l2CObfpfIL4sPaCm8lSRWs4mO6dfsku4rE3UMr
/ZgIJ7hl6c6JsVtVx0mAg3Pn9LoMLgGk6cu0c/363ge3RrL8vatQsbT2zVUfKL9FaZGQoj/VDIW2
MkG6nSdjZ14Zr8r3YYoSQ7uXHEZv0bVc0hlwjMgs15hUjwO6AE5rg0l42lCM69pd1861C/e5vqUA
F62wyvMK3EHnm06KOBeU5RqeMfd7ZvCqOgVPoWOtLcJRhUjSnLr+x/D0cQ77Uzr0Feu7t93D5fnw
lGgcO1uHn6G/1LtOjMwDd84cirLe2ZYOpCvaeyPCzJTrVFcIxy/n8PZy54pWXVrszsIrVMexD+Xf
uZVHr9l1+do5052+Oa8XD412qlDO0sSSAA81GFhLmQCL011RqGwZFJ6YHMv6tpsu51/ri/DaPXcX
b2mGac48+SYhB+flQlrnKrzSTCRkIkx610JlvC2/whF2z7QxJvGMjscZZjtxikv4w85CW2QgPrXt
87RovVcWD8s6znjfThm5cqqaDLj5nSKtmCv9w/e1m23Z53hEis08GC+pA0sOXvh9rOGZt6YVby87
wmG8T4HOM9lKakjZHS4k90K2Qshd7SWQ48HzEIZaUoFtHkAmh9d2rr3uHd5hemvn3qZ7eOmPsy3W
YJBgXi+e5jVa0DYXNFChrhuyafrtECms5d6CxROa7UBA25o2aaCO05R5yJRH7/lOqX79Ajelqmtg
cnXIkWqFtzMzZBTkGNDJ8NIYs36DPOQOepM6ER16SR+/0ztwJC2Iof/ztWGGtXCpZ1lAo6A4yD2z
41W2/XWluGL7QxB8YWIl23R1zFfnzdLDgdUQEiWt7arZ1vmH2UXHzmywrdJQeNo5teC1lkQLcuVt
J9H4vgWr7oWF3Vx9L+upQbo1by5JiqedbVhoR9vIz3YASca8uZWbXevRVfbUY7t/zJkAE5oas+Ne
ODMbUlMPz67U31xoUOdvs2p3gbktPqxqly0bLTzyC7nr9JJf9abXYIkdLJQXyXLBMg/pTqkHP2/F
s2KHfYc6edn6trl6urSKj4WHBdd0rkwfpx8nmvLef+bvmWBAUexoK2NPnIXplptStn7g7Fc9NqMf
+gWXv2adL1r3PGWCU5jC29mWKYwvfWEGLmeQpt/8hFrilwA/bk5QglrTXIO75z6YtlbheI53NKLg
XLpMoYD2jTLlGSJ1ObalGROITlNDSpQGu2v51hmaSEDGSDMRHlrbMP9OZ95SyIEutMD8TMxDOjAm
QuZK6SHN/Vwcy6XnfNdyfmxt5eTrul8Kcydmdq53HlJZv9ff03oi36SdKcwGQ4OK+p2517aaLGCc
/eQ92z/jml7RzpzDE5PpEmxe5z825ITE3HzeMR2AtypTPqQfeJUlGSLcYZO55oLDiHax5fNbpjHe
NrnoM4c+BRMu6/+Rdl5LjmrZun4iIvDmFiPvXUp5Q0hpQCAJAcJIT3++mdUXWaoVmRFn94ro7t1r
7ULAZM4x/vGbEE++Xr1lbLNB7OzGa1C7PjyN2JuvxW1rgAHadHN33aSXsKAoWV7FqcAAzssON3BJ
sdvWEwJXu2wDqau9/9yhfRnZfhtlf/Vnqk6mneaomqM/E/TTRK0STbkXk2YQFq6zVYM78JnRO/dO
6FrOHayrJbd4h8xOl0DOQbyP3rPVdVNtrTnC8Z1J5umqmt26suw2hKeankSIujT6+WfqT+jiPz/z
CV1Mric9ctRHMZHn9hg8kYHX0dMgX4RumfbO++tKDh5+27do9CbG4nJxz7l7eUHFOiXLFyrlBfnV
o3cLBAX8MriN6/XRb5aPcQF1yAsDyTdmP/9k9QvxfH60hmpqKvIH3VKfH+3pkjTqyY6KSUqKNF3l
8D7Bfm8iTsmT7t1GZ0gRm3COYKwvltWjcVkbNOscWYE5ICV9cLv6d0BqqqVxRYrY/P5RrQnoDcK7
a2g43TUeQLevdKZHIrzdI7E8bMBDrRdB7QJvyTwRM5wuGqAajWNlfZMp9eF83TxmF6/p2n6XmNyc
3BcDI6gdL7af9IR/j+w3vk6jQQgxIxuajWJK8NVe5y5OEAJUumu6+IHSyz6kBcV9CsWbececKqT6
iF5DGhZ9FvZzr/ROnfrlonhki4MunTnAiD4XuhyMCNyXojcjPXzwka7DOmiPnUh3Aa9MHDqHwAA3
97QHAR+fppJFM0jgNewISoHjygCtIdvIy5bVKn1vTfe8ivgLsWT/gsruEnANNsCbD9I8MZlOXyGj
WDOKgIl5iF9PgU3X0AYR292pO6cAxt7PywNKQqgy7wgaPAmSymktI/U2e9KgGMirGyhiCMyC7r57
mcsHKC7MtxNOncp77M6ccdw8jhpsRolPsrCkDCUxnEDqx/9U9/zyYFxAZUQVmLKHlFCyS9iMFMP+
bX2ay70BMtxhwpl67WrcwU1yf16RxBH8jUl+fUVfKaVCJWPYqoCJv4ExSVSbamVZOWtQobgmubr6
JGvc6BAlSp+ou2nkSZOaXBmyFhbC40HyBEP9Pnt4JCAPRedIsEVGJyiS4unKFrxpn+7Sxyva7tST
buY13bSnkDVduw/voxpn3hsLakTvT5vnte6JHPq+aOZYWIfFlU+09RAMMO1KZ+ddOeVE3iY9tUfl
zJOV/LPqhcN6bWTeDaCB0FuwC2YhHP0WAOiEAi6mWmD9+7RnVG8z6z0RHjKntbrgzQAjIgXqtYkP
U2dUBtFCHZRBeYgzjutfnq/9BLP/7/ni/28YZMojd/r7+UINVZ2ysXNqATx/VgKcub0jteqki9JV
emf6eSJ4eH4nYJh2Ke/bfjG1es04fVWGFx8krHsGStGRJzTQUhSf5+jq7uLoHhrdPc5TOzh3E76k
cEdn3EnHu2TBS8PqucE5Z5ryTfJcX1Duk/pi4uN7urnJQd5de/LyTOO0qF8wWaFBWl5copi70QiY
d61Mzl3+UZq2ovd2XGFljc2vOsW4HBVBOrvj43OcOlR4mCmSsCwNtSmI1PgTb3AAZzFJ318Hp/kp
d9eKJ47GE93n8jJo+njMRsBV/NN9vq2xOlSANw71x4PmMg/Mw+kDbyF98eC1IeHgCKZXWNz80+zu
DecpNLN41HiUfo1X7zgo3x5bfZ42Pqokijdrz5/sMjuc8/kMkqFNmRZ1kvHPL/WZbfTnnZqglyJV
Q+jo/n6nmJEXzdXQ8oleuBJBCJ0UcIQaU5rWDLUcAuB1plge3wQ0GdXVN3ca08VxaGeedGDXbj5W
aCBzcBM2QEKy4Zu3ibBKDvJ3afDYN/T25Irfl+roxXatjager60bD5oX6Gx0csbsy3IY0Nnqhm61
NCj+bkFCdjzKfaKoXYWOiSdSeT/fufpf0C1xJpbmaMRZ/Jt261zSyMyPxYRmfJNv2jgo55xIOchJ
KXaAHvu5KAmksVp55SxfEgNOmHzywYnKZvgrF+qfrwt1n422TrEsBI2G8fQmiuJuZ4Wd5RON1S5L
anBuazeRsl7dSPOoYg5bxWbvbEYZ+62f5/ZCuyXd8zn+uD9ug9PDsFzNNcKi8Ko7Y1jE3r88MFl8
33+d+OIX4rGNT7NpaKYpglK+7a9OXWs3zU7zibkWkanRRhq1s9P2hPMDX9Im+wQzwK+smjz66fA4
fPAdt0MhqL6Qj54Oq3X7wjRzFK7CFSzZcCbPynU0Nvta78bfqKg/m7k01NlQBGk/nwAhWH5eCtek
aNwOU0gJ0suxd4SHjE03MFsr5jADxNpMyJuhMqViEvR0pxMR6XWHHwazYAA4SWNFO/tgE7BghDsg
nEIGbIApoAoIhNHIkbEPTN9xIs4KISSmpzKxmhZSZ3uWnTQvdugb6a6gKTO8HTq+sKqzPdvLvlia
wDDzikaAWVziOX0oqb2ICa/RPzN+MCdS/0EGI8FGIgmrxbWlHLbHjJR7V1095jLzLhPLI5qWd3t7
x+USRghDltSpvJQAegRQNETU6D2RYdbSPZ8CgaFgMINTgjKIZsiLkgnDV36Lhfs6g2UmNLBI/TuE
1fPw55Wg/PPp2PxL1VC3KmTSWF/l7LeFYEVGbqOqyQkSZIL3UVzccGeiAse2MCgG5kHCEv7nSz7P
G1l4f1/yacRb4N5QPdJ7PgnX+vy4P+8ZbOSPoHp411W+yOArmTOLPDS+jtA/soMwwE4mGd5PFY8V
L0owZ4qbBHSQguWXNkP5p/J4+nVP01ClVPRjVvLr4j7Tn+1ldlsdg+JwGUJ7+XQG2cru0Ml31MXP
T+W/r2vS38h8mjp7x99f5D1WC9O4N+JENtHkloyBTjIpTYB/whCe1JsI63OgIGJ7f7m0uKW/NwPu
+duln17I7Xy5n5UHlxaDLmQxrkFioz5tsCzyoVivfr7cc2LJn/fvMG7WTZ1G7uvvf1tySVtW58Q5
5qBTKraItpdvhOZBTt0G6PXlYoPUg+srExm5arx4ZDPtHjw+WRITsj/daEc731ljtxTYC5gl87aj
eiXVN/EAlK4tyvzZ8YVR5q/MkadtnVcj4wzv2LJlsnUqz8FVYaQeo8IsFJxebn7pnr5iCOSx1aMQ
8gkiFEeLWBy+PvntiHtWx/+5NoJtXTOhrpDc9PfySFunOJ3vuTJOACyysx+v4tllVbpY6EMpkMao
9THkjRcXIJvi94Lx6av4c3lDVhSD2Cpdfs6sim+nKL6lqbh1fR7t/fMkm6S901fpjBbUs8FYQgDs
n5eK+tRM/++ymmEQYk+8yBe9/dtSae6NExlNoozbjjR1KGHogzS3ZZhY+9kkX3B8A4Tm3iMIp/ZW
BXH+dYN8Oin/+QlPD16L82N6NPkJhGP4zKAm9ntMQO7q0lNAn2yIXZF/Psjyrx+l+Oq+fZX/XFis
xm/3frtpR70peOTKNEfEEY2VN1qCTya1ArhaJbOH6umtV87vr49+AnFuFr7njUeKGVWbPmsZM/r8
RQv8xRPFA49h6KV3G9ArTaTJRXNzpm4aGOOsXTB0qsd0hOqhKT15SHsCH4LcirMfTVVOSLpHtgUg
unRbd7GnGwIqudlM8aSx3K/80n8UntxvGVAVLmYRABdIWbFp6Ymhjkp/5dAtRB/qjDzfXunb0xLS
au3Jy9ZrA2piRupzvReBfDrvEhCZPbmNyyWjn2nFZOkLxJZ8gsCH/K2Fkvj8QNpaZxQ6XvlbPtp/
LjpHt2yBh6iEtP394OvmoZdxbctjpgaSG42pOrCfCPmsTrD9fl7h//ldiVrRUQ1yM54XeBvfslt6
svBhD0CAPQz5eNQ/X0J9Ipz/WUjfrvG0gmMti+Xi9nWN26itvWhRBa0f80IsZp/SOoYnkr2r7gkI
NFz8dvkvkcM/6/jb5Z/W8d2+O9a1/rp82rvu4EmDy6ZbMU76dZd8qmaeb9V61oQkTaYaEde6YXAc
eyfs5EKU64qXd/KpDO/i1yv+11dqKbatGRT6im49313ansuHkcvjxvNrv+6n0AJurv32GL/Pf36P
4jU9P8dvV/ryDfq2HyiJbkSVzZWIAPeiAHLpCEnUL4vlt4s8VSGFkxpH5ViIB0g2I98oFteAGz/f
ifLLQ/vSR3+7lSYtdF2tuIqG1qAKUkatlx7+FOe+ALp++8b+uNx8e3T/qzhodWSTlgzQ4+8vuj1r
elkbFDjY1jBlK1ZWr5w8AIZ8LLh5huiHRrp3HmQLGdg92Fy6yse9f/aZE179q1+Mwm5ydcMurh2r
06oK5gzn3BJYzVXRBDO88YnUHpkBDkNd462AJqMsq0CID+KKYZYYpTEcKN3LdqmwG9JBgaa/V9By
2040UZi+nT0HrQaNIUlNjHdSX1/kLwnR4smYE29P183AN33R0BECszf9Hh3SFG0as936jfyGEVNf
qIJLlcElByGzGxRqTCvlz3tQeiCuwavadZYikSJ0r7qXMJo7ucooHxgvTLmxyGjhwDC0SHyr8I6J
387V2WVoLsGBOrDoLp0FXCStl8GXKNH73YLH1Ys3ua/35at7Kdw3hUAv+BSv+RjPM4YNkJL6F+zu
X8B5epchvARzGe+1zwpSPvR4vxwV0ExvY+SS/L8r89yHvNJT+9BRfCSQwQre0sYaS+t2biNy0Loz
Ycmk7qSqA1OQQfyR2kenURC8knZAiKnLsz0R9ST3L5iNRq68izslIKA5dTh+boE2z7czOrchMRZD
c9boEJ+8AlJOHSQHZfKYn3A+spdGCekERyRP31xQTkRr9R3Opn/WABbh/4yUO4lFkIk64ujivOOd
8dOzOdAWiJcDvhKtASSn96m8vJFm8AZHHk4RGuCgCBxoMubSXIFpQQe+DeWpCTulvnuwgsPRY574
9uay03rtMFq38Ct6l2k0sKj8L96jK74QwWkwBng1YdVBPLYevNHwIlVhtzO2tNdBg6bgwQdlBC8S
P82lXIDVeKRh3kEzHZ5nIXj8XiaPLCBxiKcY+w5mLcmLPLXgOjD8ZQDMCb28bPqMYImpGjDOay0X
ukd4dQsBzCvwP2LPQacVjS9DtBo0K1B6thUrA5IjdAsBzBG4xXz37s/C2ZXbXAl772hwR2QyBomH
yOxXkHUIdjLcS+xptY82tV/6KTldiLs0j+iJ0+QIes4UypXosAeYWAzuMt9HQfUdXDyGgWDQHxJs
xdzVQzGUNe++vchBBYKaP1xmYHLpThrahYPBSBHGIR9tExwi2Lqr19StYKSvQGqlvg6bAIXmwJ4A
8kGffxMIbM2XK2F68XmfSz1ruvlsVhJjATv4FFwNgd9fWv7jxFRGWvUYgErQxHDRYzLxJp7s0TO6
9T4mEOzqKd7Hyf8Yad4nLgVEf6mYhchbJLdQBs5eM01vXIpYL+/OxIVhy/T2lt69gmkrIi3sw0f3
cR0C3Pm3kcXcb9+uhE+CwuZTskuVvWiJdKjehO4yD7DQgqehLwq/wwAFTz9aRxDOjihWgTA/eX43
prj3wed+0PEMt1AJqzouGg+kNhv7fV+eQNJl3n3vJl9jMmUGbR85FvMenEBizSs/ZdvbkMclxsTK
ADZjxD43fLX4QyGo9KCSuGyQKJyRwfhUNWs1gYxx7WJBMlD5OcjxoKewIch+4UXTcqjM9ImOCLZf
wkgMAw3ENO3YFjtn4074h7rSTExSRGJhxSN6AwQie7y7+7TYfc2TL3taR238hg2k4BWzM/uwdudN
YL0RTsXd4tcAwyVaajM4Ix679jD3XimFsJUqcM4PYck4fRhiXcPtGeR0CJaJfrii1aX09GJIIWaP
uXgnAxuF7kd8q0HaDwfKJ9JOT2Go2k5jnUvkU4hX7yfmygbztCYQ82Wddy6Sa0OIH0QQvG5sJAbG
lBQBX9uGUIfP7ryeaAHcgg/kyF3g1OUcJgiWiyeIELdM3BXjV3V0GYgBbR6oxHOJSfGcw+Klghzj
Wj1BLn3Xh8zLNxqhacS9wZtw/J+Pb/Xp+P7nOH0aHkjZtVaK/JZjz//wYVCkPdgmbDyty6TeRD9w
Wly9dYtNxlocfD9f/euw/ukwFyX1t+LBNJpzURVcHeeOlbSt+5yfbEpe13b10al3imBb/YKSmc9F
7NctiyhLTTVMg2g4UXh+v6hphKHpXPJJ4TOtJQ4uHqFKGFMDnD/rt/O+oFcK+ciPHcbpiHUsQaFm
mWYoNqAOhTSmi7yEYyvKC2cl+YAdXrkhX2qTfzrLC0UBa4iB6/bxZr1tU39z3lTBlISq7qrakNtG
YXKGjFwysI9HWJoRdSYCzjxllPGdRWibypdoWR5o0yBkbSgcPE4JE9AdOiPVhLNy0Pugn4Cr3ASC
Vlx2t9bs/nJ6xZ+KjEQoEpDVXiBYB0yEIEggcmeLrZiZHrKXaJpOj3hiRgebQYluQQDR7772Xt59
dRx63m2ztPx2BrN7ZrzzxUIihtSwJKRgr70XHWtp5Hyg1yXNnCtd3Os261VB5NsTbdfubpHv9Ax3
enYvUKZgRKygWMWNpy3rXTVg3dOIlZ9b+9Ev/LnducJkPLlsUFDWh59RBz7E61RwXc8LvELcK/cn
TQ9Zd5rM5GBBT/v29uA7jGc5j4NTiGgBMdcqu5hYCC6HTp+AkygV0hxWGJNgBvJosweoMHbOCFEW
e8n945UN2T9g19G7ym61o56xR0bAYOE2aBfoB5b6LBKVDHWG9xJh9loMY3YQpt1SkMMUDlfy7OOA
bQ2bQkYYCIG3geAGlxDyiLogBxH/UpSAJqUDgsJR61mp+5gLzmDa2an9VUSekjXXmH+b/LGL0tcG
lX/Zq/CNNjJYcveQexzYtAboXSAT01+78TS2XcFjTV7yN+N1oTDRZBVy9hORNUCo2gU425Dk0av7
kIY+DdUtlskyG8TI/6G7Qnoteu389IJQEp1rja8Edu7KwpgfiUqS+9G47MAn+4RFObTp76kOLpSb
MArxGoegTO15RsctJEtQeJeRexyH/MmPF7NxmZvnVHCrWpjO3renScyoPdrBP4NwpAWGN7oMpY/m
zV6FvTo4v5tDzCIijtHT/mR78f4Kfr+ErPlYZAkPClkshE992X7pntATDkpGBwWUWAkKALKrB7RO
Lt5VV8qkCK6fxhh67SX0oAN8UAeNmtwvT979LS/8+jYqVbeihA0YmLXuhegisxfBKFKnaICgMkPN
6dJPuo+Bvr0uCohZApQM3TdRyu8oqLs19meXSVp71Qqa0hp+MiosPM66EXXL8DFGGTvfp5xtFZQi
HaI7bEQxb8fe3U9XGgS2ylWmc5WmKOYs1aDx+DE8I3shRIRRJ+oY7ibqyG4OwbCCO3bt1+wq70cQ
/EnGl2vsrl4BcoyPQDcelQWfLGcWSqNkvJxoXQqdK/PJB38M1OCeWXjt1f15q/53im/bDnChBtCr
E0395QX1bdd0dFW9OfkZTDuAB0M+5eoxUmrvtEszVsYsmdQlaQUmomHb03iG5KS6mmCUG+R8igLh
/ecf9OUJ8XR28INoAVVdxejzC2X99oOsSxnbaZlgvOnrzKKns9Mk8uDE/n9cRpVJ5FZVG2DnGUHC
dPNMEw3C/cpsjCWnM/0cAKT9MvHVnpAdcSo536/zdCodTS1WHgnXqTtAg5vHNqcwT6ZiwxEOYBKC
3ogPDqk0zcr+6kVL+JKkSFBn7qKlg0r0lxsXaMfz82WYxDRBNjTLkZ8abeV+je7y1YQwiuNgPske
/B4Jtjpo38bBhT/pfS4hm84SRKE/X/rfGbB4Ft8u/VSU3PVWvxemdmVuQyeB7MtZXFGUnccgjygi
cAICnISS40feGrYuAgWoD0H2cml+e/uqAAh/egpPFYpcO9XdPlrXiT6mfo1n4dyqXJ3SeIoBFHu0
DAMVYCD7bOHdrSFXbU8qwaxHyiilc3bvmDiAO7qHu8dsVpDdz59HkfEo3FnDeUVxGYN0A88OoQ66
bG47rKkHB3gndHtglpT8uKBMLKFkE31fvXk5z89ra6GjALgNml2507FgnDS9oz+hVZ63slfyQD6j
xkvBOE1fIygPYfG9hx6BbbSNPeUc2MvM4Xi7I1eDdDWlsmCzgkFRpG4ou3BegI5PsNK1nfFe9bJD
LfVLijE8VCP3Vx+5J+D0z9L/9rqfQM2oNeU8jFlpxz1+lrMDzLOZTsHNgAiB9wCNWfNiwar6eZV9
IVP/vFrb0vmoTTxyHVEaf9tAjJaBxKVWr5P6LR8yqaO2h0QhXkhTUK9IQ/sVK3lUqsq7Pm4VN9og
u5LnztRZFiMGGBYxsgUg4XkQg+JhsDqGlvROvwxTg94KFCjaFyMoMvTU5Uf7gqiGWKR4mtQdxDeX
dBwfNMttGk/hRIZYTvFHuiTGYbGvbhNhsgRBu5neR0jwRBu65OXkqVfdPAga+cvPT8P8z8+dXdyx
TNmR/1h6f3sa+iUh311RrhNqo446UZbp/i7ILzDvqg3eIvTX0LeEEyscwX29ggWB4d2Yzf/TmWq+
vcPNbY44C8o/yEW6xvsWngZlk76Ul/ZKxm0qqToIZDxGLpAHCmy/9kbh6cucB56sTIuu9szxNdOH
lyB8Ob/ZQ0d3kwHjAVSCv7z8/zjO2NHEqWFqFk7V2tPLlyURPFBdrpOWsoiAvU3CbDoeW7WASWJ0
0q8HPYV29vC1qiM7A+0yFMGRyth4BMZjYN6GudM5S55CewcsXfes32SMltjx/16fdCmqpRs0KUwp
v6bM395ImcXH6tHeMrH1zHXv6Pa+iMDaMkJDiD6ChiOD9pCyzEhlHgId9fIPe4cqhsL0DE9SgSbU
KijI2qH6boPWFzQUY17BujggyYIOpHVjKTjOUNIQuYRG2L99qENI6Q/JRZHRm3RjyiWXfpcFNz17
gq4OiAAwF5Dm/utQVv93s+WOGZtbwkybf3s6cm5VUtvq+QqDPwCxmTR7WJ+l2+Re+x4NFbiCg3J9
mZr7KEA3Zu+Q2MEgf42QRaUreYtnyNTp8ka7ltAbyRlWdvTN4BR0/TOpbyuCIFT+8uEYYqX885q+
/einw0p16soJb1k2uaxqEOVmIygQcFcN1HK7A1TEgUVLuz4tteExCAXHETzt+JHraKoxFZxYlqe+
xYs7Dx/S8Oj24cwuUMuK12sqNuJU8sqDNgMOs97PQ30idLNIrYAeft4Avra7f+7DQDPLdJZ/6U9f
RJvnsdSaZTaxx8q2RZHqPvptv3nN6d92WDtiLlgwB6TVYQh57KDSs1korH22LgTYCnrxiiPR7qOT
PGRj4skAI6vGdSbIX28Holl9td/MwLUQd6JC24LM4t1328gkmS/uowTZ4QDVCitujI+H7Nav7SSE
L0EMTIqI4n5IO/nyEXkNuuxO8wKWB9okY81mYKtuiTLAWAE7ITc+u+1Mm9HuFqzjX8zln10NOK1Y
pN+ek1jE3z7LqMmOSpjxWRqI1D8xN8QMA52KKgCBI/kd5ZibgqmfusrNPafd+Orb/n1mjrKVPEI9
ZGL9iw0zTskR4qZT5BWIMP3W5FbuAEu/7XRf28RP7/WpsKwc1bxcIapNVDQGFgULkV7dUHJvLzeC
GtEEj0I379zGF/TcyW/s369J1vPVHUhpDskFwiH/6euQHpdKyaQ8w/QyWZVsV/rgHqwgxUGLx6oB
BfaYyga+N+lEyxWSxeC0hLPaY5TBMIZ/X5q7qFvSkpkobs7Tsy8PHcNDF6iMbYjtI6FzEuYVx4Uw
2byR92ltt83wBDBpnP3bBJwQcTuWgxvFv3uMRiEfgdiCnyAJ4Q8C//h1JvY0eRNLBF8LB4aHToqN
4jztY6qc5dH1bJ0mVtqRKrQleFZtrG3Z5TPgxNvVA4SM0iBfJT2lCcxfVuhXS/L0zP+6/NMzv6v1
I29Uk8sTjUfTudHLyTn2MPlv5HF48uNmeGz8IwSIrXN49Ku9sw03+YeeuA1GgDiU2l0JHBmlCwL4
C7R65M+f1ztlkU/UdrbFMHV5RndrEtouIpRr22vxJj759nv1oRwcalPss6WBw4Rq/8JbuoDGoknz
649qmDeja/T28971lSfx0x0/VenHLD5rWssDbwaS4ifv9gYlOoavKJo+r6YbUVagAS69/+NlnwpX
06oj81RyWaz+Pqvu4+bKSRBK4D6kXBuUaa6KdE5zf7vsf1QGwnTOUoT1gaZ9zWS/bUGKXilHp6hP
Ew2q9qyu3AKF1MZGK0Bs3U1zedl325MZIzmAbfeTb7wDOqP/kVb6XEZ3C+CZT5JZPTJv/vFV5IU2
OdEUg/TVhBuqrqjPsFa9EWhR84nG787LUXcfYrp4sjuR5NqohtEv7Pjn2qGzMHIY3nhUYcqxOvkl
YzFMEyZkFtQeMiYKu3HhNVa3wd3iNJYRe5x3OYSFxnd256WFegvtBWQ4YaBYj5qxVlFiZHhLoFvz
OTxT1OKBvMUy7fWyb0Z3sBzBIz+54TbfaVH/nAcI45Sri3YQPo1uupdOTEsj7IwmBbIrHGKScTtt
J9FKJ7p64XCGra3Wi+fWby/HeWKcWA6jaTY8iF1QQDAmelqKTiqn9+IREXH5ySR3ZU1VxkUVmK9v
YKv+aYdiSMH91Z0GXORNhL8mMxHShlBd4dC1psbbNYQURHXnxYd827wlZ8KjyYRAUHTHu06YF9yn
4ZL54RuKdJoWnsaoFVLzPyoJxoSEuI8ah5FdL/Qe02rQvsFwZfLB/+oTeB96yrLu8KvcPcb50hq3
hCj2z6MH0xbMgVCHokT7reS2f3s0T5+LbDuFJUVJMtG4z3KhrhFUSDttpk7EsHxsmv7xE2z5lLnm
PAPre2tH11lz9PLBpaNvjJ5bg9/RvnbaLZ1QCdYjMw4Pd9m6Wlswm8s5LdjXEDbuaC8xH/1AGdo7
DZv0i1uu8eLotxi4hNOyY4NcAbtbgM+Q5ce3GYB+OmyQQrBP7sNBE+BANHd4I1g6ePUqxtRhgCTq
Ms26DE+Bgab5aCQFJI0GlhgSg4P32vALmHA8sFFcIaxXHbfe+0xn5npkFoVfHSr9kOD6Zlvf3fbA
dNTdy0MmYRiyamPG3GGnDk74Cgth+uAE92pnaq75fg12em9fdnbHBq7+DRXtkU/nyHqoN5dJxb0E
pkyiT7dkZaAe0klWwFkO5pY1qIN1Oj3Nk9dzh5n61FmfNvgQMtxAd9cVyhrR+5NW0GHLlv0WgWBO
+jJKirG5AHp845u6kNgwqPsGpiiNh76/8R5vce2GwObjaEMKHUdJZLqA8pzvzjLm+9zmnypPEvgy
8Xi5MF+79xfwS/+4ksbJhqD1WQ0bwukrGLhjQcMcdhutyv5nRZtducvHhlRaIBAMdT/X4fSok6DS
AMAHlFl+9VIdLky2xVIVisWft1fzt2X6RAPSTrbcZI80mUSf6JOByFlIICavaN9nOoD/xnENUO6N
uk8X0TChnGLO6ngKOokbImnEJqsvDaB/wb3PCrRx/lZHLiYP43qgTI59yBJoR7A8LeE62MsH/I4F
h6Qwjkp9Kv7LOlzQgB3pGno/3xrU4+dmhTZSJyxItnTb0WzjuTJpDSlWHSXGDUa3vPBVe9PBsgve
b/yeL7bOiOiAzAuRhFpTcywPHp3aR+PIao79EkSDMrtzxKkGbKp2tTdkXPmmEIZmfXmhjrUlUTnQ
7MXA+AaF6jxhK9cNdAPsU163RXXH3oWXBAqpckE9ZrpCi3SaRgjyhuqHcE+LelLlIRjnESfvSseZ
5thpTo8LaQttJys85AvUzmuRZn7eP/hRJz81O3W/mmd8P7obokbE/JPnCTcC6FnL+AxYLQwvT5g2
XwYi2oIBX2D4wg6LbKCuudHXp93D55JIDLv5WuTM3QNja2Iw3444Ugqc8m4d7BT25vwKleK6PE0Z
omD0WAwhMywZsSC6tzFkACbpCNla6LeH0Ae7Xcpv+pu5Pb6DIfDOj31Eel48Pc5jzEfyUTavAVV3
JHZR9QYSgg26Qytw1smjfypc4Q58OhQHOfFhlRBpI+KMJ2XjQqnWWE/qqtnKjotX5x2m0I2YiWRz
2VCTkZ0SlIQI228JRi24szCzu/LH4ZzBx79ioDsqFiXW4XdcGnVQGdKjfRP6z7AgI40tunBpyLI+
pO5O5K9DV4cVrKCkbnqoCPsJ87050iQ0g0i7WbPcnIXblQhZVl/YR5hf4dmQTZmWIL9oiHu5wmdO
V2kNoS6FtLSoVmpndvYuSwQkMeCZ8LLHrGRsjywctvjnCoI8iPUQrgJQ1+/u/oFFj0aIwL7Y8zD5
qw3ylYRfzc7sEemeevgDxwOid13Fg9lB3c8OtJxA9idM4jhNxhk+SuSMDo7IhbTZY0eXuDShYA1i
NL1vuNr20wX8Md9Qvr5y0wN9RjKO70ZXA1JYg7sJ3+GjL7u7x7zpyPhhE+w9VTHn6kWM6l7Nw/3F
6VPyWTyaGTQJc5IqgXN1+WnZL5Psrzbir6r36WN+qvMLO9fja/3Al7v7oJCQpuzIfJG4XATRZ7Q5
7pUtMGVmw0GR3IfQ6TFT6BSjV4docxgg8HkRwD069mAFctl/LNSl9WpPkepxUpWMH/Nxi5QP+BLi
Fa+BSt89j2+EYtw7FQQhoWUVOKWF/QS2Nq7F7qdshCQfj0WmVUwp8uFEtCFuyoPaXxYXOBH7Fwa+
4VDvqQeTkddvkP2/wwPUL7plMK2yiEUz9SfeqKpL0kWS63BsQny8rNKe0BNcprdlaHoZnk3c3Bgz
g0k0u8dBfew5MKHh0rw83n/ebP+FGB1VB1/k5zA2wxv66RzhZ9ySW3uC4m+wzeHQ5TEmvRwE5jlr
cOoZnyufliGcNU1X+TzOjIiOYSCsF5bQDlRPewfIuIJ+rn7+YcrX6ObvhfPXL/tq2r/1D+c8udpK
nYVjaSisym5X+H2AhhTU84d/3597siGwHu2lbPpK3TnlQb6uX8AMHLtzQ22Z+DhWpR/8/ugViypQ
OKyQqqDSXMa3MXMJPCczYcpk43uVfViXPqi3L6PSVzxiPuIB+Ddss7sHq60ZpRfvhrUQc9wx8q2R
44cJJCIKmmyqjGMsTkcl/hanQcbwRFsTs0JfBSBJUvY67sJHuroVZkJDyz8e+C8gQVnoWStpldEO
QQnDu2VtzR5Q6XcCKBKXSMwZnAfoPChTBEz08/N9DgWkBfj78T4Rb8PGMqghzuGXtgTyLaggJ+HW
nqe9ts+hMD6vLz1rfn87fVLc+hGTy3u/endmiC5/VYVZ4kh/ftmqDKzH9wCy/xwRkzSP9GSAWIwL
ztW5KgX252NU4Sw+awKIEQMYJWiDNA7sjOHivH2TlkxhqMM+7PcQcqSzsCZ2NrIrH9CO/9sYm1PB
fNUPddcZnCaVn4449o6j01DBEaRx4xfMo3xnfkREMpmwVVf9e18IApzZdWzs023O+Wv5d1QX3G/k
f7lDHcvuz2/haZ4h6ONiaMtM1Tb4AvSnr++aSMr97ly08Y2qlZW9oZKOVsYn1qcfP1/p+X0/X8p4
2nEcpbpLuXbWxlLRx7xCoShqvXPkXQleOeHP042M4CYzk/cen7cP4d4RZJghKB71D0NF8d/RGY2K
1/rmF4aHjFxL/J9/4y9Pw3hakkrRZMkjuWrjbIM3g7ARv7gYagDK/NLlKU/V8z8P4wlGjmUpDOsL
V6o+o8UDR09pYgN9Fhu5B9T2f7ur/0faee02j2Th9okEiEEUecugnG1Ztm4EB/3MSaQY9PRnlecA
Y9OGdXAG3T2hu+FyBVbYe3/r64Zi3bovuWXKwJMOeJLeKJDhJXtao02W7j3sxbv9y2f0o18iJvNl
z/Q8FbF2zXrSdWvAnviv+Ud5RiSP/rcudS7op36i+G5MM7yaLpXZz0YpsMZVsDuRw/i7qW713Y8u
de4PRjnUq1h0SbX6S/9IAIKnbQZThtsZsKq9dy4mNfy3w9/t/roWEVmIqLAqAJ3fR/Ia5Bf1GoTK
0uB6TIWnateSWb62j8GeQNDfbf0mT1ANo4/MTVPF06cTcxj26yiTQk9Z1tRTTsIbzZnojN7z2CIU
VK8pY73zqXXfWP8ZVh5X1MmAZPiPX+uXlaIXdWLEeqAso9iiRoZ8hm5CDKwwDowmp3mxJiV1p031
19X5pc3Ol5Bop6asVNpUCAbKtgpKgScVzHeC4riLVo5E/TwhvNBKC7MP5uMZYqcP1zO05cDp9Z0i
nOs8BVBA9MxasbJociEzCOqlckJICo2jVhZJz8CdGf6qorSJwjzudTceWpoQVxnP1B2nVB3qpqeM
eh9/T+MvSwZ3GEJqGgU4MnLT70smHt7i1vCGvDDXXsB7+0ZaGX5SaLUTChL+bqtbWCTm71tjnbEs
kjZMqkSXly1Pg8jOPvrU/b1S108dmVTAnvi7PbECOxvLt+a6G8vtZORlT5OX2j7ihQYQ6oA4IGkI
ot7p2b2WOnvLtXBvqubTkp5ZwHwQ6aofQ5RV1BCGd5q6N2GdrUVqtUYe5DRVQ4G7WiU19Q5vgP77
4DXL77T12zfOCKrSAAT8sI/0/fvq0H13oAeuAi8QLVw4qcdkNix/kW8Evu+eiPS30/5ba535ypK0
kAf+QF5enokti0jFmng74VxnGC4KorGVufFetYcMsjuFiwhZCb0/CpA7HqlEkxzez3fiOt0c3/9d
sv8dgc7Mqm4VBnnC7wQCDCAF8PTRev3YmJsc/Q2BzlcSXX+vWkl08+ey/W+TnRmWa79KgpwmtZhR
H43W+K1RsCQ/l//SqaD63WlP/Ly/2hM74Jdd1asDPU1PTDKiCofCXyLmqXXGtoNCMNxLeUcKkNnf
jXY50v8Z14FMhZA07MPTkr83Wvvt5XqVLjIMZbDR1EE/UQaORNmWzAHiwIAgUI2wYU3ViEJwArgB
UVQfHm9DTa9rkbqwcSQTlZ5WvYWzlY3//gV/nwXhZy5LHDeUinz/BYdFiDFVVrAxUp6Dpvncg0i9
IQpsV2Mh4nB1qsvutPnLDW/Q/9JmZ+ZDBZd6paVN0gqfysJyTmnJKkQZcq8t/ddVNjAoR5IoPqXY
83v/2utF8rwq52OjDh38yAKJBRoUjcjODJntonYMSsODl2jTU53s0Z3XrxTYY/YjUc4zu7w0xO8q
dB0VFUqvrTJq4Xppj2J3IPTYmq4M8NO8/KNqmfxHSvrIs278SQSJlynfbWVmr70tFQrXabmrxvD/
BL9yuKEMWLf+Y35sVcc+rK1JQUlGbxG/wUQk2fRyWfY+kFjbtWdmVNX/PQe/ba+yYWhU4qKQ1Lo7
nnaRhw2aSzEFlZiCUTJBwTa+18zn7aj70X1tp7PXeVmpuNXwJi+f35Zviv34uNuND0R98tEDcoI7
nfqs2P2rtc5iVq6y7FaxJC8b+zQL5284ZjiAxgk9hwgVhUSPLMUqxCaT4ui/B/RuTzuLOiiVYSW1
bC8DE5UlWvF48vY43jTUqL8m9Li0tvf62w0Qfe4uX0e3s6UpdSkPikyVlzHlvhUS7vWAysK6oeRO
yOYCuLyE3KxHQqb2wVvhD0DqU9GtiDIRIef6H4eg863pV41ju2IIAOPa4colo0bF7yq23glOc9Uj
0qePLoi2wsPfLcu/7ShfB0Is9y97e5pqqZolTDzCUmRIbz2T2g9ySuaOq7qtkei5EE6MEKN9/K8T
3w0XDkM1Ub2ISZDWp220uT6pM6GAYtBFbKb/XCzixxIxV33vzP7tnTD40mu18ya/Ku5QbkJabp4F
4QwDILsHvbbNrfhVP562wUcc8WJxXG7s/4QXRUTVBdWAMz22qXr/wNgxMOXGyvdY7w3niJ6fAra6
wrwEo1sP5HlsVeYBxB0lVkSs2a/G2HfuqEvArxhTT1S2stmcb1Zvm6waoDyXsU5VTDot4Ve2pIVL
tDDSWJRybKvZ0Bq0qB5uCEeQO8xcdBrHaOuTSKlnQ4plcXeAoifUvpen12R8IUAHCpsI+bSalY43
yR+0t3pS37vTSr/dC76OYveIjq9hjJ5eXqpjeJemamkUOD3uStIHVGry3f4/EFQU1mN3o1IoApOg
LUEqUzoBH7+5qL7atPLytgCMSUBy1OP0j1bZqtgkM9euXv7+QH7dnb422F0qPbWN+wP24fkzRglO
iNqxoSzCt5DYQKD6NGONxh93Wv1taL+22hnaqpLqW6rSzWDTrkSEuFnUMPvIwluwm6b5qHiA0ntH
CPHb0fa1UTH2X/aC6KZTrxvQKOAxQcSxWG94td67T/5K0vjaTudo8/1+EGsXhjQ1j5eXviVbYlyn
G8O6kXyH+YlTL9ogkQu9d9bcG9fOOXct9UoeRJ9Nz6EtLrLRejd2slW5m00+7iSJfgvyDBRV5UoG
ZxcYVWcS81QqNNWt/3NVuPE8Ul/blZhGn4wlcQFLrsZ339C/TuKXRjuTmCe3IktvpbiWKuuGLYmD
fIqC/F7nxIf240P80k5nEuOYykJJdA7UslVuhEqtEXsNAeY738K9ljpzNqhOUll4tNSCpmvsiIxp
byk4MvfuXOKU/atLnYuIoqWln4uhaxErDif+uZhWY/9Od+7NT+fm0ci1PLxFn+NGX8i/ONSkLgTs
5+9hu9dO50rRDAYXKcyvYn6QtnORY59kU76nYr7XjPjnX/aM4aWoT25KM1fHGHFbpMgJcwXsjv7u
zW+x7a/f0uee8qUdd+Ar/RTJCG/Qal1slbnrDGYnsxonR3/9P7bV2fLDwsfEiBsikLBwoswDhs4X
+W9LWvYe/8e2OnuE2ztJ4WXwOX493FnimeDegILA74Ev+E5j4kv5scCHA1mhMpb8rNZZE3Wj+0Fd
ufKyINtEqf92OBnMIf7+qxcU97xfLBmPgDttivX8V5udBaL6cVOogfefd7z3UWHtA9DW7m/k99M7
5h4jIek37Hp7p91fd43/9nXYuShcr3o/KjX6Kl6r0VqwxlTkFAK6daclsRz+6OGws1zq9mQYcUYP
c3S+xoq0sin4O6ix7zJ4fj061QGOi4Kbh4CqM5pxqPq1XvWkJaVfFW9mW35SyulgctoIHph7opYL
HcNO8POypf9e4Yxxp7fqL70l39IX+UxiEZ85zy8fYqJEca/XSv+h911ngzXUQHYXZNKzkwCKIoa7
0+Jv46tJ5PIlfaBgLtb5RNTiYgzTpJb49G+8uJN1AImGGMLRXQ/vtPXbCfC1qc7hWQ+UKnPdSloW
M9Et/JTo0vX/Z8F8bUUM8ZchlEPD16uQDhG+/zecC0o0HFRKRANgcX8P3q/vu69tdQ7PsnetNfaz
z8EbSQ8wwMcURFBiQj55ErBYh+NoJZ7aSCc/i8/+bv/Xl9bX9jtnqnFRpCa50VdxDKmUc4reCsAd
vRWlS/e2OLEYuh/jF7ik3Fks1a0t4qh/lUhXlFyaqbumIqyxLgCpiAjdlcvea66zYKKe75W9WyHh
WSIMv9HC7sV+I4rjPLutqTkp3iWr4nS/sq/Xtvgw74zwbxvd1x53VlOaeGo20MFpHikSGHF4cADj
h3OXsffrdfZrQ52l1J784Jqq9JV6FaqUcBLYemsZjG9AhRcQCkrc7ymjPqNpf01nZ/ncEskPo5bp
1La3RYMZIBJ4CrswEqaOkVptFzaPgVdBPdZtSuSH2HkhjKip78QzajgTL0N/Q7EVdWf3TrbfDrav
ILnO1F/0CpCdAUjuP5FYeQo3/U505tev52sbnbn1+1Hr3/xCYPFuNtp0xK5w7ae+RTTqQszxXtD3
twScxtNM0TUMAyil6Yx3oYJmPSlZf+lC1DCwoUG4J2r27rb0y73xW0Oda/C1bdqT19JQM/oPRJGd
iNfmvUm626HOlUcJYqWfJ8xSZYsu+U42x5pwccGH+O/v8F6HOidzEqqe60Y0VAPiE0hQFHf2dX0v
YHevQ92LcJZUwyJQPpddA7MH4h0RARW26N2t9JeN5esUfR4tX46pnlJx0ouhu/B0FV+8u4x2IOrv
tvTLqfutoc6eDfAir3WDtdDyhuhZ8jQDGnVvfn5LVdIKBE0Zr4b+D2PSKE5i5RZE0BIh31ZTgX4E
hc5lDQ/Q+wjNXw6Gb6111p0qn9oi0cM+BwP+cA5qTop8k4k3kfF+ju+dAb9ckb611ll8RRKo/sCj
b6L0+4RZI2w+CAOCsX1vS743jlrnYl1HShIMXNoSC11c5TO4MphdBxSfNi9/f1S/bYBUHWBW1B9Q
gEBx3/erUl6lfukNfAF2jVfQ1UfiMYbWC8E+Iozh3aX4W7jvW4OdQ64JJcwfKg+x3lbMnEhqwwLa
hnsoGMtsrpB/kQ9wGu5/Bb9uIF+62tl6M6O6SGUQfM7h1Od4HW4jApr3PmvxYzon6rcOdjbewFD8
IL25fYSRAqznze8tkF/OxW8NdFY+ckBdC2RGUMTDs7kMjuZe+ub3TfDLWHXWu+7JN7dMaKNBJCHa
ybGt0Xnu3OvMr1vTfxvqhpurgSvncc2kgPSAtIiaeOHfTbXKv7zLvw6Z0nlBDsO0itqa7oRPFPXE
ObUvpr8TIV/tEQUOh4lPaNTfeHNvlf3TqQGNJkKN08cN584Hd6/Dnb1YLU49P23osI7pRNhMBm9Q
rmFS4/RFuBtA1iZaqshRqD8e3Vuad1ZON7WanIJGafssTQW8G7aVK5kn9J3+/bpTfpnQzobSRgO9
iCvaEDslxXdIPvrPRD+4oN8Zyt+/ZywhNJUiOPkzovXl+KxOTGgoWkJkyS5y2viWji295/zdo9+/
5/8205mw4ck3TmGvd/ssCUDsDEpi8ncLv39tcFrgMKEil7suJ3Kr6XquaDRBALbmBSnOaNKS3ra4
Aw3vVkzr8I6Ik0OBHlL3IVPW+X2/78dlmyVur1qW2BH40yxf+kDPg4WazhsZY0wrJl0wsK/ZKMiE
PjVIljc8ynLnhOAXajvKcox8lVWIkgqKLGy0MRqXbZh/+hvvExzjkpG7RUY9K0YYmYjDi/waTn9H
nohhbOEZgv3eCTGQYnqx2UOdmcFIuCIweyLxVviOkZunntXDJqGeehjZepM+3yO6TdxRNCq6LAwC
a0r+tDtLF+Ob7tYtBkcR9eREgAQv5vvgxOCzmyjTqyVKJ+s5d+wn8ITzOXSgYAEYmRQuZSEjMtoj
GfUUNkoI82flYkmeBcCi+Vxb8x4mu1gc2k+Kya5MVb85n6OgtraKOf94mj/Zc/L7/OT5/Oliz7F1
Mp/nT8/P83kzem6xJK/sgbkc8rdTc7l8XvJXNoWLOkK8Ze3wJCX1+Wl7Yt/Gw2MN73fhIAk2EWxm
pmmZDgIU7l0HPJQdopyb8WGKCcxmDH/CQhFpbk4kLXeW4QwdZ/r+7oL8woaMVPx7OZPGVxtqHEbJ
+XsG4dhw4CFx+yVFDugPNJizErc5Z1VM+R+rC6IlZ7WyJg9UW34i0RKCcpBWwZEmiB7n7kiM3p1P
5Wec+nOOhCOYikocgtf3OSpLI0mrk8ECHmnL5j19cnfGe/16IuqiOvABF/EO6wFIQxZYYk6SELCc
MK9rKa3iGANDe7E/oLxQ1Xbawjp6zh4VdEJgsG0EgLZsLd9y/pvX4EQWBojsYbj62r1VwNUoe4zJ
wjIJJAphSgvgnjkWVdn+ozFuUaamWOqgFmqcK+P1Uj5JSMUwHSAJ0aDpank59zcknS+YhfZJ/MP4
QOiq+2ZE0jqYJWM82O4YPf7wqOOTV5XhQJIA7gzQ6/yw5HDVU6v2yyvPDHV8w9L4X/5PWWegCy62
thVhuCEh+HA/RGNImil5yNbNh/Z0W4S761MPV080T9sqZbHHfN4LCcUs/j+723OQTzEw+0ifyncM
LyJTZTlfTHmrjof4JWECafN0eulPQ2zvACCSJfswUqeEWUncZp68CfY1GMEXCSFNugDnCBQG+6DQ
HM61J0OfXHcKQOWDcUiPmOkFaxna2B73telgKdxa9YmPuredlo1zevZ2Deq5pwvJ43GGH643uyzl
wkqO6bqQBVeqOUrN5HKU9t7F1E+YP6DA2UuYGuHtxLu4fbwA18HC987p8TOHL0ZfkxCmSiR3Db17
371iWFO62XWZoc/DSxUZ4qMEM2KJQNGRa4Fi7r+jYsZ32B+391wN1J9b2vfmO5+LHyuF1+TpdSlT
GI0i8VHySVsSQoPMs5X/aVQ3rweEeFbSsYSa6T6iwVwiYVIfB0uEPDMjMPGsK0ZonmTZHqwC367U
0amwdNmK2KVeELhTCviWPPeP5T1lx0BcFr7dpTuD1zmtpFq6yhAKr+RTiEv5zm1BQdymh5DUdZCd
e+tiCblzcppFj2jnEabie7g4rY2Z/xKtjG1MDQixUBQ8hS2iVNrEf9C50lHrzF/iUXqxpQtrGtH+
x2mHiaTgA+Amcm/XQhP3syfU6hOvkkFA9YGyfd+2aqOuKtULrjxXM2gx2aMxqvewuMrMNiQHoM71
rNI+lLoXpLoaETXW5NAuEDimZh071fswwT7bHFD5GGEK51z7lnaD1M9/A7+AicnOtAKH3TP5E6C4
bNj5JCFeejMb1EFv6ZvygqFg/mZsvKsdDWyAVxgAx6F1OdcT/Yiy3Z1n6/Bqew8SxJqEXX0LIss9
xude5kTVKMHondoxVPxyNi0P4VKFhQJmFoyYPlKxC2THDN7jehrCdnenaTg2tFkuj4rBSk130WCq
6YskmySh5YKzoiQoR51n59sB/4Ra0sgyqPoAb7ToC4etmKuDhqkrKESHMAzkQB4IAPuv6XhIafLs
unIXuXIxMVplihfk+01SJAyTMr6sQ+f0VI8vH9lL8hFz0fXNE7ZuPnBjA3PzZqRMexik92fBY/+I
wYzXX8UrGVNAxcKQUCBAZSEkgAPQB/H67k39J2iG8rZGdwttF+tFjZKcJ391Uxn6S7UKOBJQAPJv
VxpyZFTJL8VTg7eculSX3sJbIOKpSG8+e5vLot9zesIZJ32tZHFQtUARFUHfRIg6zp6EjYvLDVDj
b5WliR0s3GTXcmcZ9uSHlJqos4KlT2j15VEePQE3yTKhdbj5YNZVZKDSJEIKATlYrpf+Vkmn/XqJ
TENm1oHsoovAqBMVYm9ymZ9G+gvGARtlpyJAr63oLeAFwsH55jOE06s7i/fx2T2X/qhCE06Zlj9C
zu1f1/kZQRLL1j9WQN35wMxsFM6ydYEMd37jozwWOvzcJJ2GW5rNZCq8Cg2SIAZ9k5xFZufjYCQd
wtmV45bflx8xTqg9bjwU8MZbfawxrJoCe5v0mcDFbaq9GvjoXY/UgK3zrTJREenmswtHMCvTRAAS
jfDVRdRrEEzdGEMBcilS8Comw3WDugy06iDod9tw28/Nfu3gJVmJ1i6gFkrLBflwvm7bVemZl8xU
9yyMkkVEoji386GV426ACSI1qYTiaQ0beYyGkUldYUdaGvu3blYhtbMcYtYQ7X7PahnpdDLgwlvO
o/XtrdiHSExGHGbMmtaO+fUCtlGJLhhvV0bgGLz3DvDgkYwzPGucYw8x654FsXWP/MBmEjzcDgDi
8iX/UeIprpo1vwulaQ+NDoyJHzI41HsEMIMFv3DwbkCAH/uzEP7wm9KHTiZhMsMtSAeHaTGF0kHH
pYhBm78NMSKEx+n0EUnPILzls9BJtzfzurwe22M80c7ZpvooVvLrVZr0EU0/xthV5jgimDff1hIn
1+3esyT2Ef2cVXz6ywwAgTzO0RLg92mxNOwryWl/YB6Tl9bJPoodO97tUXZSzW5vps43vzkxr9Ni
KdMzeGj4JXgTt2EOHH7LGqAJxrRvzUHA2S5jxrW+CkfnbD3MHQbSu8yYu6ayDM++EHlEsaADqDN2
fEmueLKg+LFPWKCmE1a4To1hMOfLdQe2oUzc2qmIWeL3UDslntAQ4ykHlkeRMRpKVlBaEbWGZ4Z4
yGTZ0QNb5I2Ljvgrsf156ChzFQjfMnbSWf+JvcrbDFWHXQSjvHW2UREimQBOV+WUURj5mFFUUKnM
qCVjN1jh6RxiOYmZngoYobLAFyxweADeTMJ74WMrvZG4wsvT4lk6Fs+8QzP2pAef8ZZNT56VLWWB
SoHxOb4+j+mzur6O9AXfNSYfDzJg13UNy3WBBq6fWLlqJ33wMlXBLS2buBtsn5+vm3Y6fGopfhuc
SyvbXgquScVanzfLy6w8CnJltvW2xstgYCkMy1Y+lI0ZGE7hmc1eZe3PBq/4Om9PmU0+NLb4AXhv
PUlP7SMZXz4VAm4NQIXjFfJBavnP7nPIfYhqLeixDNO74VlsoaAsVIGGPt+O2mg4i+ZYDJoNIpME
R+R2cX2AwbAyYHShzGdxfEgiNhpsTzvuqhudBT+ivi208tKSzjk8jn2rz8pdf5G/FJvB04XBfvI3
6jpaxY/Xaf14SQBZc8k5reXRdW35DwMuAOjYuEB4q/bZgGXODRPrDRlojKEhLG5GfbjBnNOgROxg
Gzg+HjcqniXKLN+wN1MqSdnF/DKeBEsggZMnyLMWdaxEW7IljAnZzsx69B5a0SGblLiOtbwFFCcf
4fTrNON4lFiXHczabT1HAV6NejBXKy7h7aRl25+38/7bjW2fjXiEo+/4ChniYqW8JKgInYVXMveY
LxDCAiI49h+YSnMRYIvG1ZjHxlxeDM+neb6WcYlQ5wLKwje4l/jSOKS2FMbk6xU3JCjf3KIm6sh/
wVl7Ji9kGxdp/iHeFtsWw03lBYz+VCNJtprU897H9U1cLAgEQPbexQ8pDWiH9IFnzbE8Xh80gTzt
c6sAtNm3ePeHL7dX9yVFy27f9ulIOvfnt3M0u52Lh2ofTTLMKwEx65PioRy3k8sSDhZXzZof3nMn
0RlvXP5Oi7XqOXwozyV7aW56Z5/EUAy81dv3cLMYmgU+rOCUMMpmazzHL9lqeI45kFQwFqY3sPWT
fTufntUKJqPgqTRmM7BvGOVwUryXGJvHlswdRLENhGvlCCDRYJ8lNuN5oUgCdoxh4aB+C81eNmqw
lTiw4up1/QFFpIXd/VQ8Zrt4VO3xap208+AMl0sE8k+rCHH5uqmdC6cQ+Xq2822zjPyJwoX1dfg5
GwU+NjucZeqpNjHwZEdC9wKF/DqdyQg6BHnk7ONzR8AkHaWjaFYuM0QZkwTu4hGndUqib6+ENOe9
GVhAR8UfhLYHNch1nhvJOX7I9th2sMeBueQqiJrDtaLjFetqY5Ed43V1Ph3K4wWsTDQLn1NqYo0z
MxjMVdUavOpgK3sfsuRc3wzuhZCNAfg+pJvEafaVZqmHgpjJW+laXmNV2FEf4/f4Hc4vqxiEJOx5
6DJAgRpzGHw0oa0fqnOAY7t37B/UA1hMTaQBGBo2Cx/c64P7jt6k3Cr7bHZ6wxv5oTdNlpe9tM8y
qxxHx8syZlGemcZ9dbx+lLvmqJ1MIk19lBV9s/9IEHIbvt/oc7aPRwNBpQR2ntr5wTtHZ38kyP2n
+e1JbDHJNuUyEY5pXB9xG2RNv5XjrLHStf9w5Q8+Mz4WSvGo4H1kUqonPUSWx6/IN7c26kklJKlO
sWZk6RIb90Esj8mJGg13VBGKyMzghryrrUjMXu3+6MBIORkPEB8VbY+H8Vt6GUu6w9rFSfgMKmaU
jxT2iv4ooAw0EGA4GZ6wApcGMg0+vN7ZsBsgkR9Xpto7hzr3VR57TrSQplB1eXfowLlPFwgwNRog
5ybOLLy9pCn32aWHOnaLG5ECsktyTruKqMdjMnbXsIv5lufC3Au1l3MZ1cI0A5+xxoYDjeuxiLUM
wOdCPWHVyRMy5w4fobf0gXC93XRHXvlPCegW+XhaGmt99uxuhedduXbnaJymN8kMoWYKEGy0h9FU
nZWpwdyk63bur/vc4DD+eLm+xYd2125Py8s9lGcXhS5iJBQT4KcigVXA8bUT5FXrYZ7mRlaSc8NE
g9hQaZfEgryR0KdAitgMnQI5nkZk64TRkG8jA7gT2dJ/ZAbE70CaQrwSBYe180SUtLbh8cjvcFtr
/7hUcTXiYox7kuxcd8UxGfmOTgiUt9CjcLbmFhke6zOMoXm6C96HhywYXVMrP3Il7p/l1Lpum8f2
lUxHRVlOoAr2nMsAc5+AfWJlJ5uATzkxVoRhwnHziMbskC5c2n0OgJLzDmYm1clgLK2QkHHN0F2Q
hfhMj+IpVmUIbClGTafKWIm5VnJH7a3cfUbRqA/zYziuHMxewVuNtVFvxJ7kGFtpG1EhIOGsGS/8
x8ERIeGLtOUIfuuBjt3l82QW2xyb+/rArXmj7rJzcw62rIYX5UHdKmtlE52rpT4Pdt4uxKk8nCRP
wSR+6L0YL6ddcfCWvYW8Urf1Pwhe7g6e/brdDeymtI2P5Nl9rZ7lLUV9Q1hYC28cE/fc1yW1KwWw
0mYJqyNaXsk8AtY9qPM9dtgPIRPu2jVHLkw+fXfa/T3pv005jEusemTIiiy+71GBm6zehqkcFMss
fbkqWKX0pzXvfgQe4UotN3839iP7w/oi1a8rAhjQx9D4e2NF7Kpp4oY0xqu14Fg5XanlmVzww8NJ
5u+2+Hb4aZ3QzYCqfHiRA0XRjB9Fm56hlFXmFUtD/Sh7l0UhXsWXjO3uLfag+embYe9kpmrfNpJ1
3B4lfe3Jslm0g40WLJNF1ouXQ18eSVK1xSpzpIXDSd9KYiz2VGUt317zXsMGy3YWXuayVozDOpr2
XWPaJPlHmsxKzlc5RDtbLQpwn3o21eGPyFVmGgnkrYyK/RyrsQBSaA7ELydd5We8QKhx6l3tjMWh
E10oosG4Lpe6my5d6TqWFYSXUJiv2Ly5sDi9OHmoBu2sGgKvVKH8qLqpGTBPKmhsEd+Jr2zSUp/I
RCBq7a2oqk10audukBE2KJ9SuX6MopvVLy4LNX4t6/OpciouKqrMjTqnxPTGS0xZZj3Fuebe6ELE
1vCoB7sMLanhvYQFnOcpZphP5Fs4jW4EBxTs2fzYpgzeGeb5yOU1rPV0ON0968LNBiUw7/iDdIEl
GmYIoCqrVN115LdOHWv2cMi/1iNGfpMWvlRN2qKdNvpgij/K3MPcPS/soGdYVe99qFajIFmElWa7
UvB26r/0a0Gzr2jEUy5OlBgj+XICHLmjomEntdWo0ggWhoOVrIK91nyrrCXI7O4aqsSd1OBP0bjA
kxoafGKjP0SzKz68L7nB1G+CuJbcdpk9o7VZt6Jk6MzTCUffhjwvZbwj0Mr2PZ3hz3Ok024ng6TE
sVYMPa9FVF3guZD/w/liVT2Wm3gWT9q96xA1w0tzA3tqyUzIHKjp/B4KUfnx7X3/LbolTFF+Ufyw
pfelfdr23m+Lm+ZIPkWFonhaOC4U5OFGEY+mjTsnVPHpG7we9CfBpLqZEVqzp4iiNHBSVGhcEbv1
uEDcK+38WefS+S07552bXMtKNvgtvY2CFeCk/Ec4YlkuRaXj/0O9+o8agE5znSM+ymRD66k0dzrr
2wYLXLTQc0wqmm3v6G6kV/TPK//w9zbY9TnQsWL7ug4/18uXdegWfbmqxUxcUV4O171qDOGfq9cx
j5zoXX9VGxMChxuguaDgc4XmYm6MfOzSg5FwxMnm6mP/wVjqa3kIWjhZ5SOeh2suficAv8LWW5rq
28r2qdL0eFyj1aAClrrfVaKBnYkmzUrlmrDmbS6BJEU3v/FW+nv6Qv0q5y0u1htNHwUcm3/3W+r/
qG2j4wCqBkPBrsDwphO5T1C2u6e0asiZQgcmjvfxtKzMHVlNor3OkepZ+zJ6gFv+gbslDo8W4YwF
gROeRgVI3AKyHULdmai4rUzGBsQ1ijl07JiG5vaZ+zapud5K3kjmS2w5ixYp7W7zemjN97Hz4BAO
Hz3827+IBN2C8SbDeSAKSLXlDd8zBKL8lSMIje13nsfW4E4q2fhRBfHZfa0vKj1xHfncn77Mu5rK
2jU6Fc3Szs0ed2Pdmq9j561nrvvW/GOGDSK+d4vVv0SY/MzV2RPSbBx3+OeFed4sDjiSNybMIv4Q
iQ1CmyPECESCSodHOvRkwomAeIVMkp6RC4OzK1wn+0RsnDG1+87FFBkOYen7PDSf9vttYv3LrH8i
DvH3XH+KWr6d9PRV6SPW1xVlKEy0vu+1ykDOszDKm6VIWgMJQaVaEK2XnXal2Ldn/vayMPl1d48j
+HXmGw4B7sf7eZE4K+t9AXLgAb0tNWexdeA3581i82Li5SL6hJyErcDcz3CTDk1eNS0TGpj/7lXG
/LJxY2zeBx5LBQYons/8zZcJM3rDoB70btGSzD6bYrsfEIfDEEaZp+OYX27ouIvgX8kT6xRj7NpO
SZ+EDxxkfw/m4McljSQtz48+bH3FEPYt3wczDm9Bng+v0RIf19TUMRlbcsjfcN0xbNwXS6ISxMS3
/qrdNUSuTAw5wtg2yBMg5uw/6ySYBsuB5GDMS6wUQc7ee/E+Bu/eR77HSc6YYsThc/+dECAbROYV
+PA/t29LZ5cQrudolYiZQMiGmhPdzMs+fovlCZGB6hjeUYH9TO5RAk21KPdRCl/AX3TWTVtIVem6
w4AESY3M5bQlOSmMnufZg78dwPZOZ6cr58JpIb+U2qzY1810eLgeoT/lbAzkDYaraqavT+sYX9oF
7+gbieCIp3Eyk+fZXgfpuo5mFZASGVu73k6Zwq9w1y0Ri3LlU2N1Z9f7SfTQYNYD6ORuLZzkuovI
Nfyh64d9zAOX8SpZk4CoQydfSvN8L82bgzS/LsX/I2jvRY9U0Lg6KkjcIgu7xUol3YuIf3LQFzFk
04W74Y7aLuSFYBjNmrF+4HWaiBf/zN1o68scI8elu4iejC2dJ1yP7auSA9jUV+k8WEiwm+cBojro
xc1aK3iNQymcEQV9YNNf9ebQn+N5CdZ30awxIZoHATvv36tZ/bmavw+IyE5/+aq0oTtIY+/mL91V
s4B7QRASZl6+JzvjH721xGE3kE3yevPgCtsFo8bFVeK1Tdw9WV+XlWQNdi01K+5isKViYqFOiHtG
jZWETrDXQ8n01+IPYnguCFwgNHc68Klm+b63abxfKGjuS0ONx0zn0lDG3jB308Zf6oRwuag0i9sC
b6Qtb5MdnSC67i60tb/B8GJEII9gqrFRNvdqOD5Py79+jc44BmGm6aVW+0vxmdSOkpowrrxHb2Es
Bhtg2r1FMfMeT7PrktRfb+eqZvaW9U2YlZeDQoGKv+jxztYn2qSd6vpUDCQxKpCmdyrZtJ83T02V
VZB0/SHwFhxCvk94lMqq0spXb2k8GOsKQUldiEzULJ3pr/78tlAjfAG0rY5tdPp0fRIcDvKD6wYy
e7IT30cQjsjJJescmA2P4QUlYv5juEh26pxAZbSN33szb66Rot1dML8gzh7NiFqma17rUyQp7aI3
0wlbwFsdLogdzbPlcHMvnz8Q096Zj2/d7DwvhievwGSr8rjW9db56vQkNHPJgwENnFqEjb8je4+t
YDny5ymc/mCtvMlk/Ni5gfyvKbXZ9ZbXaTMW4W08qNf66DRXXhNcGHHMnvKVX/bsYLPBPqLiZnzZ
Q9kJrP7q/+O58n26Os+VZti/yUlGP4yH3vrygcsr+5C/Snf1+Ha44Poes7rZiGYysZKJTEZnGS2z
eyBD40eZByWcFKBruooPJftn5yXwfzg7z+W2sS1tXxGqkMNfIhHMIpWsPyjJsgmCyIEIVz8PdKa+
kSmV+M2crnb3sd0GsMPaa6/1BmBLpyySQvzW57hI3EnP7eN5f543xUx+iLFf6jyYn8tyE+26hbhR
AiUwtta2uZ/Iw9KS3civKr+lrTVPYaStrDlSw68WdLHjfkL5yu5bdRARellm6LHj8r4si/t8Jaz7
RXiQ7rR1MZnai4arKvwTDVikYe4K3AMWIIm2NJQyJiDdUgNO5qjEZKjXnHYneiLWArDDc2su8gON
mZFdtzb3UxFKuAEg+SqnM40QLp0IPaIYBWD/333VoQQiCp16XA93CfscM4f1cV0tOS4O4UKo3ey+
D9I7YSPtcdDAcGBbPXbIWCRRYMRL/ebC+eZ+/e/7XM1YK+lSVgy8D6L4O/M8x0NrG23VQF8dg+N9
vJk6FhTtK4wWfj5SvkK5GQkVa9RJ75da6ccZ/OlIQbUkNYe0OLJksxVREOX84zJ7t7yCmEHXVtg3
y2x+XFFYXJmxV261M1cieXnexg/SjYrat9Py+WWuwF1acjGVS83LADucT3DyS1D8OmNWF2/Pa2Ot
WjNh+sc2opdoLHB32mlcyTfw67i43Uo/JPGb4xZXJkmecL1YzF3Tzy3j1FlSdj7CzZQwSLkrhMUg
L9pHVQzKBCOv/FW2NpDdrHm74DRbydgarU1SA0AvK2YytctNsqNcEBjLch1xu7jT5gaqGuEixvng
8cOaOt0gQZaCUIgO54fTWto3ixgAzALJ3cfwkDyeVvg+LKrHdlVtCsXvJvMzfRv9DVfWnpwNqsfH
0g3nxTycU0iO7DN2Fyuc+sKZbs6T/XFn8vJszNGPHiejF3KUO5bUCmoADfEFbZSin6lLeVmKEMCS
hfp2i5Xw7fr+PJJXgVEfWq0yrZhVBpICL0xUpdfnB/imE5w52pSrZCMsIIBz9N7Y6h+AwOuz5dOj
jautjq87AnQaj5bJ8oud5TWyraGvvjxS50+NZcP+ByCxUVhy5aJFDpgImJMwIQoUHPFvWbb67LIa
MJWR+8nzPkAAFy9O2oxPKgbb6Y62fLozFuUKs6JdvrMWwqLF9oB2OJeAap9i1YNvTYt7D6vDsx4v
m4r2b7YAHVDORPCvFPhBcrfBlFKkshsDrNifttlLMRIx8+2kXv7zrle/3qcRAJRlSROJgDrqRP/G
P6MY67EVGBS8zVipRPYNoECy6fjQ0PB/OXMGCGCT1mIgPpMYUB6+N7d6O7NYOar3WnoIjZAipkul
BcTdLeiIrEUiIzL0P7/qV6U3AhRqnRoMT0nTxGu4bdv2iYDdoLBCc36S5yu8EqPbaukDokN3a4Sa
Tb7iVWtrZwQ/P/sr2vPq2VfL9tS2aty2PPu4AVt23mf0p9tFvAuB6E+nX7ooFzXmWJZ3WYHgAYUo
2C0GAiN3k2gLc3PSPA/K8RADh5uXIa3m+l7BxyfdlodCWYrLKXj9/NLf5dgMmCXCG8S3RRWv5vZU
lrE0ZMwt5oyktzlyTNryvNY2Vg4utVoe1yOmHZS0CKAVfeuc/vWtjA7q7Tcp3ee3uMr0TS2qQrMg
dgq1P+5MLs+D3ePCBIRvSixGcJdQNDf8tT+/pq9xiJ3trNiBT0wtW9ie9xVlAioymxpcYHI/iOv8
1TqMz8I2Wh1f8Wt4DvkqWlDj83Ej34HZjFYVd531BecZgtyi87v18a5juQrgsK2NkKy5D+7JK5mj
B+6756U2UvKqlidg5uddSe6rPB7DQANZReRGRO61yZZPhEvk+XNuJOF6eI4ek8domKlgzJZiENJ5
S+QF8VWu8IqqHi/6UrsTJounbC68KA1/cv6ursA6oIkMriFa5vemR/63VH7lSzKvipPg788L4Ltb
omZIFAAsdLNN4zq5UVL90peFIkxH0AqyOY4C6Qb0VlgC+Uy56pdra8NVS92FXMBKVN7Fv6U+i9/H
ia9OGOAkWkPaXnHeqiO5GYk08Ivep5PS+/BHTC9XZiKt5OmWWHU3dvzH+11FbB1Tb/rGLGAUO64i
9rFousaIJIrknFTbaHcJsEO9o2NEQjifBh2DY8BH8vK4DTfEhRsnhvJNcOT5uIGYGpqZXxp7Vt2a
RRlehFW70NfCAV8Uk8PdWg2+sp1InSX3ikeDio+DxdeDsCkw1+45tI0ynk3Bv37X51yvHqIbcmcf
9Y6rgTElBOxowBg4ZBpXFZ5ICLlSa3pITn7caEeXWhaAgT3ew5ZXb6asMV9YlGRAZAqANhXAbdHf
EVsvJMVTZTV5r3DIjyugYyKDd4uxfPP9rm6reHMDyjYMLB0Wycqk6YiNxcZCErzclv0EKT2vsQL8
OPXhK1AvWek4xy6Eu2QTmw4IGK8B0Ve61i7ckAqEwBZ+3hrfLa1JigZW0iQn/6W2Oo4V5uG00Vbx
6rTRPJr3lP+q0Wneqqfi6bjCFGDZPNAwTo7B+Et/uCUl95Wui4iRbKnmB3idm9lVPVKw5KqUkyZc
HWEKJLa+CBPA1ylVLZhZkIWG3+cVeorJvjtc9rJxY2t9lcTg8RM1WaO4jJHHdR8vAzDRCn0croYI
1DhihNM5JVR2/VsAzvWqczfD2tV6v3kz/mZPUZicqvekHZDyrk7S9pI3sTwcSVoBle7wZz6f/Xot
GCBvkQ1dTeloPNc5EGMVIziwTYeQlP7n2f+qgDx9/f+8xHVgafV+LMgEp9k/b6pfinXfFVC9dCAC
gY5nAhWc0HJuFXG+H/RPj706kNNzW2SVKFh4jaWbHL++gwQsFmdz/AXfJWQ/ACpRHtYc7T251bn9
7n5Hy1aF32UZwCKuVZ+zvBf1NtfMFY5kUx5LCTzambgMcbuidErEoqkdWOiGwitCmAGPI3wc1CUX
8zOLAXO5G5MwRe9/gxiqjKyA6YiyyDyvam9ymF2qU12MKxEfHlyO1UMMXqB2TxdbgoLSB1bj3Hjk
lGv89MirTRe2Uh2eEx7Zl3TeKSKp6kxWHYkvHz2JBrYDEM0s3J8fOy3pL09FZH5CopiidF27OybJ
KZQSeVxFkSM+Iv1JTK4zT8AbDUUP+UapUP7KeuWsn4ioumhKQESuMVdFUmp1f+J5p2rWW7NkVTVB
qh59+QTQs5sEYI/GLlRa55KuT/pgp0Yxz6vm3UhWQ+4KjRyYwmUxhr1TGftkWFaBWm7GS+lM7ni1
E54XWmEGHQwPsHS0/ibmU1/u0ijbapjEtL8F3Sdhngv6PhxtQ1jLqIrgWy45Z3AjWvxiZaeFjoVU
eV83e/l412qDr8a4A7Hv630TrvmXAR/WNF7FQNcsYNiQzkZ3iFO/Vwpa7RecZ0GJ8yvn9k0vubrg
T3OxU6R8OsMx6zcTiIkYjNzvAGbYJ5pOYrgMi9+6fJfyH0YZrBbzwYpwgtY1d1BCzzhuDPEtTgNN
e66Hp6rnand+VdW/orFPT51zQWe4uFeb0mtpCaqGW4wzzmd0ekK+s4CzWyruiDwUkJUYRPL0fZsO
2AvrmUBujSDDc/1o1xEqkEO6EozGSzZHbY+e+EnFOrWG8YNDrl9jtwfnGv8zy6PJHHEPy5IgB35f
WzMFiDhQMqs8PmnZrj6B+XAagielewhlI8QlNJRA8tfLsD/EZ+hO5T7DrtUsnP6MBFn/KmQ+f2or
isuWMNeKBzUsAyNzW1343ZFBV0ebr+Cl+QIDF7eod2vIak2LY+9ja71lTfps9hL0gVkxwpY6jKPP
i5eY854DVf5dw5mA1BOBcMZflyxklF+OXeb3RuzkBiA6R+w2Y3d3Ah2U6uthVlz4HlVwmniXwQ8Y
zVnU3miJfRPw2RJcH0XVEE1Mdq9OHahuujmo7bh6wVgCFoP8oGhzaXSIOHG4Ofde9WcCM+M5f6sB
+g0a459HXwsxdGNiyHl6GVeDtGg5Xo++SE1hcFJctEx7aOxwKSmL2LwRdKSvB+30XFpmIokGnN6r
Epoc9lGm9lOSF9mW/Kjh6WDesVRYRCqlhNwvWnTsb/R1vg11himrAOF4sHiVmNZJU+upmUMnbBYN
8vkXV+xmR+iwYOcpFfQ3HvdxRnwJrZ+e9yXRPJdGoxHQrdrvxHv2fpR5yFunGMVylIb9ZqiDZKHr
a9m4+zmqfz+x+ITJ+BpAQdWvbidKL9SnqE2pYIk+Dw79hvpO6MT5XA4hCIIxcxV1NmDj+vODvznJ
mdlPD75KI6KTNFZH8zyumviFYKlAToTTMP6BjupooE7gDjf7Yeh9CsWKBgckIPSq8QGYnmJMLmIi
KE6WwdgCRZtJKhSdWwft13bVv684HcSfisl6aFSWWGRQnc+HvvEbGf94P6NJ1TUesQq6I6JJJ6rY
Cr9jLxoLXuw2+Hg6zr+sjk8DdZVhGGmb6JnIW4yAYkD2JwEHxAVydfx0OgseGyM67bMiOOcPtNGd
0kLWvIFrVdjChYs67bLeJt4Sio2tVGFFdmMJfXMLYZgssjFsKhRZ/ejkfxomrR3UMrJitktiS6or
1uB2oHZlVgAvir06aksCMQdEcl5Mx8RkjR7BogGk1AfFLRux71f0p9e52r2jlFulcGRhmfWKo7+B
9keCJGAKa0HYnPxIYdNweSsc85a8ydTY+zJVFqoDqjqFaPEqQDcnXY+UOkEbPbEjzc2juWbccezp
tZ2Ht1bnFPquH6ZST1AQBcT1U7kKjWQhSIRKDDszy9LU29VQLKPzKmxey9pjM0G9NVp6V6dVSuG3
hcWVPf+8ib+5C0yVBbQwDEUSJVO5ilzH/FLVg85YjwVkFOmpJmNRuYWYWH4LU2u5iuwGuYRkNxBT
zsu4Fu06zuyfX+PrsFMepDpEy8eiBixfhRJZSlWlqEuKPxzGe1jJyZLq1eJ/7xoHNZuiralSSJGl
L5WoQRvOgmUZNBoY8e4wTigaFxpipPl59UJC9Z+Uwz43a0Hf4XL482d+1Ib/mfHp+VPdWIH4znl4
lfgrqmEm7RDhrAa7tHco0Z6SeaY8ktEWvaen/rlY1smyire6ZpMXtBWRwI9rwoZbdI8fSdWjVN8P
cDhIBPPIlaPXcQzU6IF92Z6cIQg7gEt1jGvMMmsGpx0fQ+l2TPt64n18iUVBjEMHM4GrmCaInVK3
o/AxknwJCftRXCTYfv1np6aNf4YmWsY2G3VUDj+P4/dPn25teGOi43tNpajic6t2kTWsunFrUpXT
GtNms/CT9ljvzrWTwpSDc9NFtjg6NyP61wg1fb1FJsfFRp20Sv49V9L8LDfx2cTd1eQO1ewtyw+1
TY0X9enBCDe1BAfhL4H75gr6eqm6evJVbNRI4npmBI3icM1y4BArIi8GRzPYKvofMFbbXz8P9pdc
6uqJVxEiti69nsjasCqODiGRNZs1y3O2PykILwSX/GaDZfoDv2yST4M7BYtPp9Gop9zTGwaXTcLU
xZGD/yELjG+FynLyS2tfQQ7k3kq+z/LKLms5XBXqrfA8BZ2f3uPqLBDCss70REeV1LS5QCrLApUj
+gFSZbeKzVB3haPRw/i/DLchgg9EpZom779ff8nGWBNriQlGvMtYkLATk6aLzSEcV3Lk/e+fJqND
DeTAJIG8Pu+QjVHFYVB4mmLXAG5VcjSXUHLMPL7u9ph+KbawmD4972N5f5rbogH+2B55HhuXjqUS
eSUsfu6TYNf/UPTQOv/nD/yapX48kQMWsLLGwX4VqI5R1ouXnvHk8wpKBMNUcIBIjXRTARISQUTJ
Jlod03FWA7JSF9l4z5VTV/pZpjznIxpYB0ktZ223KpptQr8hf715X/l6MSTZmJhpqm6YE6nmaq3F
aC7LUiT2K72HiYjdJ/CBGJpnU82Syx82dzUk9vTm4aZNVpa2abQbZ9ONVzA+EN+fpqY8dacmzoZ+
VUTOc1vtQOcgsg1jZodlbNvNetmvktTRjzvS0Zsh9Wt/7p8RoEr177pPa4Paj8rjGxUQwOiRofe1
wxrRRq/pPEo/HDNxE+ijzRFjDY6qz/9zWusMCOfhKG0VEz/ti23stFs9oA9d+KtgwNqBaCJjz84+
uYr4kVh3upoyQWQOVY2sDzUt4Z0fkyoQ4KoV6rskoS4DHYeX19QKc89n6kLk+/zIGuN1WVakGNLQ
zkahtjsdH3UscHCWxN8aDTImejYIwWBty2aq6vB15wTbcTedCNy0mKuP61KPl1aKB+orl5khyE66
bRV7MK8/75tvgvA/33sVhoomrpOuYzq4nTDwjDffQOJ/M9u/9aDp1z8tO2RmL0Njdf10fWWL5scF
4aBBi+DWF33FfEwr7NMUXp0rYddaZtHxJD6pHN2ouZ+4guErK41vM1SSJaQl2HuNX20uiBYQ4ZO7
hpb0z0P7tSRy9SJXm10/RadjGPX9SkMcJNB+l3cG2T1LV7G570Ekv3WkfnOE8+XknVzzZAx1rh44
pqNsZQVffhrctxoVltCpEuRNXB3visuNlfMll//4uv/3sGtH8eiSh2mpXQhlBovXIaMdjgu4c9yx
2/RGB/LWs66CRnS6WJf0xEhyfIlJQLQ4cjJX0/F1c0d8Vfq6+rCrYkIrdWmkC4yifD4QEUX/TKva
XCCWE8W2pc3Soz9YPru2HqeCKdfT/O3nlfOVxTC9Alkn/l2yQmXr6hUsLbpYyiAxkW1ra+KOzxZy
LUiTYEoE0X9W/ubRvjIOF+PeyjaCutRh6mmKb1ZzMiVOM9Y+sTus9Vmrn27M/LfL7NPbXR21RXnK
Yi6Z/YppnwryJOQfi3oKGxwZt06sD67El5j86XlXtylTrcIqxx5hmn1iVG6GdnfSdggxdYY4K5Qp
7HJ0UgCrNI/ll4WHxjpU8VORPU4HCOPQ4VGB3ou66LQ/GXgLwz2hbZ3udUhz8Zb+z4jGGP+4kKXM
f57M71L5fybz6khR01MSlT2vX6duxJlBwZr5AbqBch06Ya3zf7o9mDote6KBJdP3vKoVynIzNlYi
96sUx7zhwAWinw04zp8w01IWUYKOz60E7GuFYVqzFJZkmQg0gYD/DfDnOLfk7Ew84LBEmsB4Nlp/
gBCOiToqpEeWSvKiIbpTpfNJJMNnkd4Y6G+jBJKfHyQmTTeujpgiTDqx1qeB5jrYOSoEvT5yL7ic
IlZzAQ6EL2q8YoGwa6XqdxnOp4y03WfoDXY3SsVfIaXTcABrhRyDaiB7+N/hqMd4LBqRkMURxBKl
EcaPkrGYlutlqjlRg2MxH9MAFS0yHa372wu/WBn8e2Pcs8krOkViTyYb2ob4XAzJdO3jEvTzqH1A
7r7srk8vehVb1b43haPEqBHpwmx0OTdohrWK7ggNuhxyRvPQ0cUgDn1RL9063UhZtaEhZNDPscyU
DfhQ6lP5kNE8QxCZJGrwpSX8qMtxuFcNHT1fXp14XSMsWv450QFGgOO8Tbvn/JR6FQhVTb3vW3mh
mDZjQF74MhSpnai/+O+s9m2asFv3vu9WC3NkGCrJngVV7N8JasSxFy5926/OY3DR3apYmOUcXjSs
8Sr2fx7kjxLf9SB/fthVCLucslbJQh5GdXykxsft2gwVv4g2TLfcbBk6itRid4f8FkXiqdZRlntB
pZf5TAiL0uCkuQaqorHf5KvMOKTF80lftIhpotYpIFgVkhXbGgq94jpGY+HWaH0FJ02v/2m4rqLY
OYszLMxrdEOPjmBti3YhaXQL7V53TXN10neaPHW4CDV6QidE2/AxU7pV/KHoT7spD5cny9OHI6H2
icMT+aapfWnShu28SD1E1uPPY/5tQKL3RsNaIhgQFv6dYNNMpXCsKnQIS4+GCek5269GBM9gF9Hm
taYgjHKo3P3lOqhbu9sF929KC+Dg4D0gFmkCPbiadrPEwijvmPYLklbYKDa0OO9z9S7TVlXyquXz
VrN5iQqDFlL9QXIa+U6pJ2gA5azamFlKiQrdrY7Od6n457e6mkrtbIynTmv6Va48M2WGZZNHcXJz
470xBbe+/+p2ETdGGSkq309sIVNgcYjRnFVBTZP7EK6O/z+n33fpyefPuzoGBL0xTpfjfw6iyngb
sb2OH83TqhwOdejRl//5I7VpHX3Z25NXBjV+CJ/XTAatk5NTD0d4lfWehoZdZr6X/d149DnsKbaz
7sTzEnBpi2CZfpqRxFjWA/u8vbwVYc31b8cfYFt9il08IzTWB06Bo4Ak1pYfY/TfOn+gzmr59McT
8aFGnUuZZxcP9cdwIJmYFYnb5INvRLmdAns7ichuiIsUfii/SNiV0A+tpf28UW9gfr8f6v/59KuV
VJ8xQe2HnBO3eWWLNXjMk0ChsRODIZ9Sm5+H+iuK7SMC4eam4HGha+LV86xjllCqYz1xwvO8nvv4
/QVhL1BMVESfInWq7et0uhElZFh6hL1QBrxHvuL/8CIWoDJTRV0cPNvVi+R9ro/FKYfuUKGT5krP
Zvle537ZuWW6QWGwo+M4uCjidR0IlUOj3vM+B8SwbrzH9Jzrtff5Pa42WJ8VilKUvEcxbKxTRlpD
dyebep6sof9k5Yo03xyF16j+PVp2eOOm8u0d12IuROjWiiiKV1lfdMyFPCySbnXkwhGvajzLOOkl
Lw/nwhAARIkx1bzVyFSuHwt5goaAQdFAnuqnCD39G9uVPsyqKNO6e/0BWMuqWjWohptBMz/6ox96
xfzEj8MvA9pxtbwgjnRe574Z9PPp7zCY/mrm/Rx5XOeMl07qSnPECvx0MWywbp+b/gll6s3ETksC
029WoS85iiO7oksUd5qV6bfIyK3ioHkW/cYrnmVfmEsH/SUKiHQL0xf5+7gx/WessP0iQLXGp+QY
FKRzi5B3npRri+fKG3yZ36/y+y8ewk7Fc+5OP9F4OYKAUlB5uRv5kQ9YB+282K38aCGjMX7xJ03A
s3dGLyxFQqzyk7UVaEHEywz+9ErJavpzhoX8n/8XJLzDca4g3Ems51OJNYAwFcTRQ5/KG0oNaIsg
6SD6SXB2T39Qg2rm1Tx5qxjLaq4HBlrz48e/6TD/4dH7alDMR7/1EJz34sfWm/5CXcvrFy0W26fA
eqi9kJ9TEbkv0N3q72p+HnqeIx8K98ifwlHnIzzlSwsF2fU0mGQe1N/SQvP7v5p/DiT/FOTPkj/9
vto7BdMTJD9/rr3pv0qDNLD4UfUs/7wbXSSKA4kfR1f1ZC/n10RP+Tv9noH/b/k97vCIH6K/Nkm0
d8vCl5/OSK7RRMr/W3etnA9+udTd2DcCI4j9bt4ujaBelniHD/sOebT7Gzv4Iw35tIW/LOWrUCLl
etjFR7G7n+YNQ93F9Beixv60EuLTTP7vycwU21wj9zMsdL9YiYsCWGcWZEG1KlbyogJZykINJK/c
J9601gv3HIC/PgfnAHBv0Hn5avo7RelrXExDnK8UX2OAWwbzssiQYHYr9seFfZH70lvp52tyTqTA
RCTyFoXLgK/GxbjovHOQB8AaWHdYBKwTv2aMYr+cW+/lfPwleBHvPq2lG0P1wR+9HirQm2g7QB2C
PXg1VHlHU2zMVDTeEaCtEHOdGYdT5iNsXzSLEg4hBlzn+aX1SzFQX/SNkdnIz6VOEzkXYZ1jBoqg
RRy0gmvJztl0TMEtX+Cyhb8aOPZo3LW2ks9HzT+elx0a23ft2RUQLlCdIfb1YiYeqgrVWgTdypew
8DIAOE9kZ6gFIxS0QYYtfeEoUh8QwBbNqY/Vj85FX5gAYfbi+wCIrZ3UXCBgHR/UeyYnXMrz8ln9
ff4V7UGoy7saQAYivm73S7vL5sN7D4UPpcXns2orqMai7G+4wtvxT9TM4r/1CqUHpZpZf/qHk2aL
2zafXRCRuJMGVyrtFoVHqAKuAm0k8bTU4do9YnpouTDckYpEGDHaU89SyRggg1387iC9kpYnrqbP
EMZKs3X/gqwjMpRF50pn/8Q1DZHhDsmsIC9ced9JboLawJM574Lx5ewdEdmq7CaxT6+S4B1Nm4jW
IuKp2UmHVBtZiIBKnMpOym4ViRClUa55AB9byeR/tGw5GUzr6iqbnpRaUCQBDbxJJv+0b5CGglQu
LGGNIEkjFTNCNfQex7yr72AGDAgzSP7l6AAgzDq/0NxLsYVrpf0ebO2AEiIK7r5sZ7voF7ZaM0wo
8kXybCjuQGg9gt6ZmX9D/ziHu1rproAGLCXJ3FnCvJ4h627Z6tlPdhRDzMc6dWqaCEE/HNAVAwfN
dflvOqtdAKemXS4RyWFpHfLlsj1OQu8khozc+QkQpZz/wbDhEs7Ux7SyU/S2gi1obtnuUZR36Zci
H5y6S6OcS7/rV+tZ75zu6GWa2yqTSuRdvGjsOVBN41GzuRpCNEQKcamuRowsopcIG5IXGy6mIz41
6ozIaHOo7N/zZfSnC21xr5/tBUsJcmbsoMx6WCbr83Svmz0ynsavZK17AOBWODakFzu/x3FsdLPS
Th7TCwK5LpokE3snRBrcnBndrDTI1dwonyk75df8nS0qx/Z4MJAwt41oqa5ZKtnvyy9hpSKNoaw7
pOInKfzJYkyFucWkWvC6iXUeZaxspRnz42NjzdLX8+bUOz0FYmxCuNLsM2Z88NBRM0ADennnCNFs
vcys2aXx24guG60kx5kjZQl1C6WzvN9WDr89n+WYjPh3FwTlY1pki3qxHfyXWHKWHXpv7Vw4uTBu
cdSqnG0Eb+sZY5fWHkZ3NObM2QZejLwooJ9U8z6xO0bPNsUFGPMT2MS3k0H6bmdkRvDJ0mSmHbAo
dliHlHq2VeqZRP33qHGV+MFglYyK3Q42KQOSo9yrX3U3sdV10c3mz320G5mCamvch2TbniYt4fQ3
XtPCsbAnhuSjMLdW8Rr65K9hVpqz4S3p5sZOCOrRGTj/gJD8QljVP93L3kQG3Z1+wUGhDQWn8Vfy
Bw+mCtmG5BWDUL9s6Vw5D8fEzuwFK1Q+zo6CjRHvMKcIFK0NtGMh8N5Rj5A3iNi8DUtFYJZLzIGW
zeARmRVeHVhzs0fFZtMnD33FMC05rhbHxKlf2h4gnBeXLvCO0OlYK+jrekefVtEaXRENKdlX0R0E
F0nuSWhFeWolbzfeIWh5RFE7CFe538OvA/LjHd103eYeK12BLyvYe6KeMYuewHotRnBHvwMRvy5r
ltXzJLVrvAdUlI5CBAhkfZbv+aF7TY+e2jvdq8ze3Xhd5hwVX7+s8DYoZ1ron5YXhHqtefSLkKGQ
B8Iu3LJ7j6eg+Y2Lw51hoKL31IYuiwo9VuJ75Il75Ve0Lk1PiJYM3TLTnfoQP3DXFzfhRvvVPo1b
lMaz2l0+ywtsPWhJn917bAI4aCR0pR1iynmR/2nmyROg8Hl/B7sTihXI4n3oISrvHKcjjcuQo/e+
iB6zZCPLEavzMJwb4Izs2ci98b0P3pSQthhGRAigKMvzoq5sVD4U1VbR64Ub3sBEdKQdOSqi+fML
mE879nMOnmn/W85fZVIsWSa21qxZC/VSuQSCo0keEa2KXfEFZaNdFAzinYXxTAp0ex1BCjjPGXWz
c3rLj877rtsXJ6T1aAHH3ayNgnwR2ZfAXAgUtVaIGqog4Z3BBqYv2N49zVJzhuh/hz4qNJ4EZbHu
IafONBkAoIMnkC7ZmpebTsUStyGcLNRHvkgw3jNKj+/oJ7IHsamZia8SICbgHqwlnIH2SjPP9+uu
WEqpR5rsiW6GQ8mQzOCCtuADq5nTP08B5/n01wSw2ZCsVdbM6RBRxP8A8SbWNYZRqV2cHBm9qVUg
np0Yl860c8N7Dvf0TxRR1Ju1XA80O7zPY3c/g4btGKLbTTw5R5r0vnqcb1CLer641mKib86Jv5eX
6u78Tu2AqmFiG+vo7yVxhu24OSKlJs7+BKcHVPAzWKWT9c9MIwjZJ6aAHemDfDiZK3j2sYP3S3zx
zn8qhHCDdH3UbQ2TCmF/KVxQgGdfbNfHh7OfxsvkqbvMG9z0zg6A/zh0ggrTqY/9JNBMPUJ89i/5
vMY2WHR0FSeHbS86Xf2qPhie4WkMn4RcpzG7BAauSFrtWynY5HRxrh+PSXBsfsc75bgM/yqe8yJW
jw1+Vfdn0dVaH7KQaY/bAdbuc+OcXgmUwu96A6L40dDmbPtyCdOi3oTK3YjWdx0okZPgLyLtNGoh
K/yNzo/jrp3dRYsChWY80Wblo1U5gvkA9eRV9U1suZAfKWBGAGtdNkdn3Are+Un4NbwZiLKp7jF0
eyTOjOfBtKkNMum1mz4WjZ/O+A38Igrs57eW1lsgkGLcl4OTPSteXtpNjIeEo2xBElVEyE2aOhwh
WMWskCV95hwYHrP707x7gcjP53eu2c+713a0L+9T2f21jNZhClR/YhILB2OWJnP9r1TdmbAb7DNC
oQt9wTGBdRMkk31IroswJOEitDYKitI2Zmbab4YgC0IgteVdFb/ULsdLmwLy3VZVwLBCXpHQqfeO
T2hF2eiXc+hPCvQ6xVtffisoObvijLzP3Ke5c3c8pNkMXZS54XRP7ROaALhYOEZnR4thDqG8dFFQ
G54QJXwIUbhH5Hwe/Rk7JlHG/3AWvpweuZ/cPR6fxHnxcqrcEJcIMk+ViKHuQxdt6lFaQmmxkItU
54fU0bCBIGkTZqfS7ebd3AqW0XFhcZfHdz1SHRE/jARVMX6dG1G9aH5JW2E6+QpbfjtnM/2tWseL
OcACZXd+G38hDSxI3l38UM6F9/fETx5MXD1e6mYyutIfpmXArXywc7cm3tXIIKxa7tN31bo10Vzs
3uLcI+KZmzTjTkgcfFfeq5JINyOxSLgiPQszAEepsmgus0HGRG6rYyuQBeQqdowG7QPpU35Yxgvu
S4dGc04ecrazmj1azP9mLwlS3IjrzTt0ItcFyhqH07B6r5GkcIC7mIODxFmKePm+JldHEZbJx/Bm
dDyMcMhgM+ymcEuPFxdS62X1CylKqDjR8nIPgpeU9VWzsAqbavUBjKQJXZ48mxeHVTKwYGsnoojo
c10RDid0/lK3i+Yhqn+Yh7xgzWIAXZ9h0/HEgYqtxlzE5I9i6my6OMqta9QzX4bg5abcDmbH0dfL
1UW2dfCZT8qb1iwNj5XM4JzmUUZR22aZ5ngctKiGy6YbCjPdiZ5OGFpR/ZzN0ApJl8VfbiT1qmZk
/0rjHOWR87vgh79RhSpeBXlxulDTxHLDGmca28hFNK/Ba1SaHy9O3m2tpUh55bgUk0XSzGvDGVeo
9pr+OkFbc2dB5HJ1aIgIMu44MXSfdHEkTbRw73lLPKxERN3mE3CSYXBFbpeJ53j/xdKZNamqLUH4
FxEhMvrKDM6z7QvR3dqAgAgy+uvvxz437t3nnN2DIqxVqyorKxNQ7za8jWw9HAfJYbYgsR9f3Woa
+9akXE1OVEvL5oEqqy9j8aCvXrpZDI66Hn4VMAzJEoLJm1BopptsN7HqbyELStCON3fm0u9axMmj
u77RsXJKN9H1tc5gjGDtwk8gPNcb1U9aW7/qJrbCxCzq325iR5qZo6m/1D7WITHil4dNzNtt2SGW
3pnJdffpF7t7FNTY+9w70VFCS+KNFDv7rr5RatHcbCWRKrmZF+7lyMr9ujSFrdFVfnpAdVTsqYrm
siMsB+wFkfimb0k2uopGV7Fp4TR38UMO+1wyXkTKhbWbzsUaxZbDQVsdOOISpMt1m2VUUxYCRAHW
6XYyn+DxHH9NbKQrXvIJTd/XTY3xy2RaUSZiZ/iZLQev+/mQBH6MVHEe5m2ev4k36rkKhn3rDvsQ
fVAC+40qpBWd+mvgvNnjWfcwiQz5MErfy2BFeAeZ01Xcmdo6nx7gqchb9Tjz1GPZWfWlYBzKVCpm
WDypImFYX3NbekO3MKYb+kMtxoIHASVFn8L+8bEQ1KWgHhj9oVHiSeeKkQlSOs0WKdgKC2jRwhcP
duG9RkPqHBaOKp+joMewBtDB6LRFdGfiu2cC2XB4qoGGat7Hok50OVLV42dfenXkiQ8bP7DGXgNj
MKUX2rvktWpOjeI0iJ5PLbb0s4HNw/r1SS2F+YdOARH5yWgbA5dwIwjo3Zx/WFmPyiDeDIZ8TpyA
6j1xIiTJCvNV4O4YB43x/iGRT8dqR872SONphzXBHy+rU6gYVErdYEiSLceOTFRLV47ioYWoneEV
YVvUbtjM/SJzHtmBtTfKWbYTBDZ3k804DKSYaIA+DFf8xlqhAszCVSEFtxxtFOVD7BR3Dvtui9pL
KK+E8syNwgxInB4Rg8FwYjp/YGVxLZdsCvnhioWl16hen3oQ/S+ZoQW7J3ed3Z9zZRJI22GNeocd
h9a7O4QUQfFXlTiz0v2xx84AToRJb2cOYMzjR29NY1OTZg6mypFwP0fFYfoO0nw3mTiqsKU1zwne
BU8FuznsHt10IRxf/a77qvn076epLyreWvDb0dDAzKZ2/1MVHtyujYh12bw6gxnJqt2+V4NkKDtm
NxWUeoA/qEDNz/eMrS9fJKw44K+PDe4qeNp2JblYfHiC+8HURpx44QVZTzRud3s8ZpBMFN5OFIxp
m8LU5kpqnH4ijbIUImYpNVH0gyJ16E3ANkqOwK/euEIesl7NKsV4CisG0RRnh5T+xD193LDxqrQr
dlPv/ovNi1vXfpJ4NXZT458nhnPCttuF+rzR5xL4MtPq6BBzag14UGzXumqxT3uEIFFdExc50D9y
4k6hzIMrTbBacCnYc40ECFQEScOZ1+NPUrsCBCGKkKcBXCeUHhXhwz+p16ZevLN9J2yuFXLr0c8j
PcYYoK2sbNOHJJuH6XcLAPmVv1yKBAgIVejmmJs9t11iprBFMfjaFEFJsbD9IElu1p879QDCQims
XkSoQ6ylVpwW8joJaIiRehzpexZI+v7Ut8cmkQKJVPLG7+b3p3LNhgUnn6ItNUJ+6bKoqzO9NqY2
AP4g0WzhYhZxkG6j2YKA8XCkuZq6ArZWWNyqZgVZ4azjMAeMblOvKdY7MmVU7gtw92ivnInUCYPP
CHbVsSvEjSHq5MMaY+HNlM3cW+O59V3nzlu3ngLBPMQRyFdwYJH/mG3+YEQmIbC1edxkhGbGUXrl
TnKoDPPhuX8wRdWpofP+LjCLRQk2Mz4EA1naRuVq0ObP9Dg1X+rtLexlneSwZdtZ/WQVzczH5wzt
nfOxmeXmjKM9mqyVtxdCVqyw7wFC6lJfwh1FRXR+gMqIJVi+b0nMLySlSj9/NpdU2gKsfkg3EvBV
cSnGVkRg/OR2mKCrqXs65Cwqma6YZy0VPrY8IfZpHW0i0pGOTfGxs9qm9Ho79eJDLYkyboIg7Gfd
D+cuMwrUzfnFVHzCozzI/CvM9p/ZMQuPyS7yaEGGbvNDnrNOHFhfKA2Pdifo7oKx7F6X8mVSl05X
2eKJdSB+vzkbxpzyCX1YfhS9dHcqq8WWUsCtg6db4eTMmmmsd0ZJKKzBkhFmub7C79fgiJk5DPZM
8/tu/q4cCsPir9X8aLBxGgyk/aSw0x/J349C38koXlNs3j5mp95zS6Bnf5SZFQ70Ze1J+ZufZLJz
fAnLgxxdshsnPH7N6ISEN2ayJ0A5gxWRaSEmiSwop07aLOFQC6sCnzwKgerEMGqBoMIp3NK12j4k
M/bVK64eDgcMipYn4ad8fTcZ6KJud+6URPH2us2GeRz+6JhXJVAGt023zpVtOpftz0Fx0sp8VWsI
S8mKvDPHw6obQL7iQ3NF2fdJQRkzyY592tCbVL1KbQMcTNm7vcWAWfs4FqvYzPasrXPuks7gDEec
VzGybK0UhF2zkTaDPPQ2X29TitcTeUNUxWEWKcTv7DmXgvxQjVzvGIngyIaYvxFQNVhyPM9xgNO/
ZHpfFLGScZ+t8mO8f1oZFjkKavzqTrwhfMHAv/OaXbvHUkL6BOIFemuk1KOcnSVUXvNcjcYCLLkn
7iAfTwd/+JFIo8fEtaaHfwuDkArJmjUOwjuoM4vnZPtYx68gWTJZb08F/xWaxdOM/B4SyVr//bwd
BIwqCP4NRrdbzi9+5k1pHgMOFSq9a7uQRsHvMyfa9EuQHNSxqLUDTiqSC8CbMnWlV1ClJiNrAB7y
cXwM2DRBCNcIP0SjKx2vG1ZrWr4S8BB1ymKRjDI3CJtwiPpgPh+umZfSYd58AskTPgsVFgLDLSR9
b2mpUWigNJezHUAXSq9bSRybSQQPqboPFaA0InADM2fOACo2ZJ6i3mV6ovRJcZrweQifqdFrZMgF
oZpFV65ej+8Ch0CYDUSRWjYHaF3E1al86OQDv1toSKyMqtzvW6nPY5MvoQwVo5/aOngDG+KN8nle
euHMTnEjZB3ZjDjTrXxZERaZj5WAD5biIqdQoiFfn+MymKArr/h16KCrjrGlCuXsQRv48/SRsisc
VJvrJ70fbK4y/a45k+igKZhLc31FDg3yqH/sh2q/sqNANpnEFxaviu5XeAnd99jfZXo/fqGf4eTB
7IX2G4CuIX8VR2wNez9E9pa99AndR3SK+sKM43klHAvg9faBa8djV+kV9rbI1n9/8usjwgoSDJyn
+BA1C9UxGHViPFhtOnHEehujPzIUPx+UvtUR8jwmKg5rCAYKc6CW/A5KN2Xcj6oWfM1bZ8ZBsR2o
wTSTCKeZ2VidVfgKfFxQCxwH9TlHR63Zk9BEmx1js8JHBtFUdlmz6UXYiKjYkboPLq6bqbKXsGQD
4lXBG7v0Nw+yz41u+J1CZFYx5z1iPb54liRvxtqwhHTZaAhkGIShjvbWy80HbA21YwvAPT2JbgVg
1OOKy3WIhrrn9APPfYBFdXbstMhqQmx64cVp1vPWqANEmfRwSfTAml1cTA/DJsf7+SxN7JQGUx98
iNBYmoL30pdOgCHpMUUckXeltZovVGS4lDQKYn2b30lGi57UkcUxSq51MBLWRe/q0U1/rOCp7caS
80X+F8RAvbGFLdnbVyHno0YsDkbuh/uS/cnAOnl/jaeSjhl64QyJZnZfM7P+k3/bU3JjdiBaV4xM
5PZbRG9tVhmCi+seuhPolLSm3e1N1NlmH/ctmpG21XePJen3B/M8ZZEFnexlABae4E808JN8r3pK
UIyOTEvJnVzo4Sz02oe7f8TXIJiABmAT9/0wQOf9B/QAnNTmyZ7sD4G3B3odfnJAkvDSNkdRoRFn
Jqg7ETpQlLq/OEfwaVzk1vy15VmaaWL1OGMutWbxISOQthlMg1NJLQhG7yLfkVTeprzQEn7hMQa3
HyaS7naOih56bnJ6vw+f0OYOSRPzQNneyFbzpB1iDMoOOnp0aNEJ8WbaOVDuUbPFjwd+CClBrcC6
m7MWML78Zejns5kmi3asW+y+mA/FMhFPKd4DdLrXqCtuVo+ddPwcO6ZqkAreFD/AbbQ082gR4UpA
Wrac4vf0OUoqFeE0o+jT1o95wQiN4qB+4ZxnaKG6EmBH8MztT+WM9u7vA9IQcbvDKfCDmmK16T8u
GUK3HA4hDBI6mK5GIwLXTpRYkA9BsroOukPqECIA9Z7STcMZEOPd0qb72vvouV/pre677tK1+Gz/
vWPXeO1U7Mg5Wd2HeUL4f3trfp5AxLpXaHe0Tuk9GlkQgQc0zgxSoEHzdmrk8TWhS6PBoO3qbflo
7P4Nf9p6b6T8HNZ2mB0n4mo2WWcdoMxKLddRuuOv3Xv7/Gdi2HIatEYv+i0OrMTifnLNb3m5nv09
dyUNjtrOb9muJjH8m8xcmQxAcDOY7z15FxnlNwfMRV9QTJg0pB94fGWU+vSCN/2ftoW5usUb9MwO
RH22HH1yOePy47Rjb48oUOj3CurBwi7cIJTvPWrz7b4KP3ZqD02ai1IhcdrPW5wYoO0LNlswxg+0
YwN+gvdFqW/CGJpZqnTZEj9DLz+hRCq7fU2dj+WV+RiM4rdpPOpuMTRzbHQj+3AY7Tagg9koGjwX
SwADeugOt7R8Lqa3ab4oKCBvn8dhenAp6HTGrvSfie7LIq1t1GMStonUEMcxteoaOhhErndHBgGF
mYeE3Xs1O7+d0pKW2bzbzB6XD3aBGny+r8kedRUf5/fQg8vy9bJn/XgiY54Gb0J0xSuwNgyk8ld0
FfguEABEcuivdoIJLLlT5GbnT27kGDnOLOQgIddQ0yn8NoBJg/WtKQYTeCscfqhJ+Ji2uXgk+Bp0
FnwfHPAazl7pb/yR0lcgumguLm/wM6DTwIDfi26GTLsbJ6gUWYA+9EDM+AM53wovM1f5a7/1C50H
iTd5L/6j3EygcPvjF5TgvdD+MWzKRc9LQyJxFJe8huiQ/UkwfhLyHcl9nAoCpastEwS3Q+hAoTfF
9vbjkkyS8ZxhDCHiAFknXE/YfuxrULE2EKFnyf7w1X3laPGSwBB2fNhCnBUldnSNQwUNu4jeH64r
dsLtG9+w+mu5FJEwqbkzl67XqMU6f3nxz9jYa8Z39ZndvU5/kVX6Rx8aL7vAnQmjNJgvI1no85d9
U9BoLreRFMPBt8x9++HoXstS10haUS6c/LZ/g6Ovk0MJ0UVwNd4yJ8amI+NomfjkotBmUj5yA9+J
/+KrLLSFGAzcyvECB1IybuX4Vx4gekyuXBjZSr/0J9lpV9jL2orZbBA9VvzWlb04c8v1UdAtfuwJ
TDqqM8yjaqkUt7d2ZLKHE1Jsv0uc1eAYHB7fI1GqfrrtYFf2NNq9rdmSzbQNsR1cJdABcZ7gReJV
xN5lGSzi70lybBgdR2L/idQA9nh2eWiY/kSyZWK9GaQnRXi7QmqhtB2T7zg6rOTECmeMZsIF22V/
GIaGYPSZbmFe9mFW1W4uibx7KA6Ey6F3pmsAzXZLAYl/jWBgK4u3oIXY8Oyu6NYMm04CfY6DKKSh
a1C5E4sQQvJg9n9C6kF/nr2diiRTNkuYpCIETr9dRhfgo0DnNhNEWnqdjd+1Ji8DokEDhPK+2CBN
HWdIrAXadmA3MHyZW0N9Kf2GQtbV6KfN3OjGOURoTFq3lrfNIZhg9r4ZPwdZAY9Kqb9BmKExlAuy
gHjHrJFqg9JMHQwUGzOLSE96fd+Tlwct2yuyWixBBzrEka+11uPE9l+W2IoeWFsPX9mqa2X59D6r
YaPtnucGYLndx/oXtJ5kMZRwNCgDdiF2kMJOPYz8uO4ycbKJN2Fa0WUDF7P1k8UEAfAnWQIi6c12
ZOO9QJ1eZhfvGnxE4RKrlgjFUt6QX4W0CzZt49CvFe+Ip8iNL8lucqefHu8njzlCcK2noGRQOL9P
kGLgvZTIYb9xyZzHwy7Md7un9I3DetN5A90pddWjigm9C81lR0mcuCO1shqQgX6ZM9Y9MR6R5ePm
7nIYPIXDax92cB6ojx5WtwPJ6A/Mu+ACMVqok1M6kXHAo5suaLH0sblcSpayEBdjLo1tOCoYymLW
Bu1NWiiOQHWDNldJ5ytWbcoJu9xRB0nl+r3Dg+EkLX5STioAzdRMg2EpLUS2Jd5Fogflmu/K+ErU
DJ5c6A3q5SnWdpQsdbKTUT40MCmgFRibynRRfItO1gQ9KlXSHWo286K1J9uYwU+O9HbjlMNHsSID
4zkwXUaCO3822XGTOAO7wWWWHlgtwomLKas5LfryjjVE0HvlMgJ0xVPzCR4MyyHlReiRBI/UBBb2
PvNi+fGwbv9Ht/OiIHUxxZr3XuwgjII71h3knLvKzS0CxNup2HNbNfv9i6+8r9moOzU6G70cLPhe
jsRdhG3eYk/1OeR2DtpJu3UE5tNrgzN6AIjEodjC5kxcpNvdal5D0kSR9/VD2jOHFKDe6Pt+aVDT
mJjPzpU3fCn29CYNFiVH9pO4swprc92frUIf1gCuoxgXyAKlOM3iObw19UGHqB9XWOpGNLLu7YiK
tvPaAwCv+Rc/N9L/+dt4HeEtcdlVnn4bmbpclRv6CTCy2/Mi448Cg9EFdEeu6XjVwxfVBkm56ifu
C24qGk78YSGP3/7sKLst3Wc0PCPfRl2Va+LVqrdJstXaI3RKW+rfFem8wMidSFyZIgqSq1PBji1L
c/LHkpgGKOR/gX3Y2plGvvd2SQIdyeuOT/zhZW6tSJvs7ZL8wB4OCq56/DSPMxc8z8fSzdXOL4c2
7zetJ0sZfV+34xNJbZiDmoMF9bm8vq/tvt3ktnCBbAwLV+aBwep3ZMrtej2+L8VR6cIZ+HA3Rqoy
i4V1MS/umSN6qilZY6MdPFA+tX7C+pjaM5pinGRsPbi9LDDyo/8WGpdYusAsPpAtP8kVOK8v2v+e
di7/f7dbFJopuH1qUifaTf/wpoE+AWm5Zi+WdAbbDdDYmuXV72fn3K7WQG+5/XKqPRoSx3G9iT+9
J1ofj05c8OFP6aZ8X7QiPh7MHB5pC7O0cKe25siJmXjMDgeSM7rxhLz3jDv+36+NPGv5VIM/Uf95
ammI/xYEDERSpP5h1l7qji/W82zGN5DHp+Fxq3Ib8seqXrx84Vd3hd+Xrwb1QbIijvV1tW+OkFrd
B+znEoqnMV5L6LNJuSkj5wMQk0EcEZo33M5/JGkePLTvho33hCPObnPSQITScU2u4539bzONlFnK
zxJiNfwv4AU9ePmtD8Wa4WAuaDYSedznKPzLMK+jmk/n49H78DqVnmPEr0isQKjo46OG1gL3lmuy
JRBqvNCd4V5wH4mwvJ3qi97LedxoN4+sQnesim8Te0ruwqKUrCE1JE/y0msOcMS9TliLJVRvXnPk
9HpJ8P8lfXzzPvU+/oX1yE0GpsnG1+F/48fVKLSMdIwe0nx8GWkOxeUnJX6PJsY54NuBcLSLL+NW
aDea896qJtCJOX7+yZH7PS+3450bVz0fz2rHrcJr820ukfC1BQNXzXKH5CRPmlCvsC0U1nN7mP4X
01jf46LIbjEr2m/+ktUkoDEVEL1H/jOnffBcPKHVtwuJ35OcaqG6EHSgvznSgZ5W/Tvw45k//hlJ
+NNg+EtXLOvuNK6rbsXH5gi3xp003r2aSUWr4ikxX/438H464F/Cwoi/xg/5tJrtZJnaIo9ofPbj
KAF75k4suYN80+G/jtT6N04bk+UYJJCa8wgi/JFP4wan2Rx5Hz6ezJqQOcwka7zjCnwZyaHSpzGK
HBkRnDf9d2n+E0a+JY2regw43OHKbA8R3+ROjluf3w2D9y7x2oOClAsruPmG8MSqYpnJp4oHw46G
bwILFJaqiK7pLXRVVmfBhxv+aN9N/92YFzRy/vr7Wnx+Hz5DDU79O3HHWYSKe1nYVgSIPQ4hqNBN
pwwIyAHDLbDMe48IC/6bwDdP3NoLHdXnBLGlq2zJhzGmKzblPgMZduhI1/Rfrs9IFIMB4wCAYndQ
M3ca32RmCN6nxispNjVR4k6/Ejf7GUM94MLXSEwfj4F/wwOHscAiXSr9DITCnu4hqNNWOrZBwsQA
OG1mvmyKH5qXLhUmiirZn+i+LxEVRuMgtzf8oreiuGRPOeWPy7wCdY0PbS82tevrb/zlcdKADJ6y
1J1dJcVIF2OGFvnSdbpX7JLXGmcYxpJjrPEQT+OlGy6Gv/3NXubrL6mshCJEuKoQTv8KahVxLITk
X5T5df/NqMffVLSEK1cwkGG7r7///mVnnTXR/LizlOubvD4nK2HefzdMMBWei+KW3LNHT/3Ny06+
kudRnHoSLbUG/cmoaenUfEWpnfH4uKgXak796TPcQoLjY2AKLI6Mib4gMsnRvcjAcGg2zSuVU/oV
MLv2eS6FMniG24hwqLrv4Uuoz0LOzAQ9xIas/52fpG4jPZx2YoX6plL9MFuJuWIosy3iZQjUvoiP
2366a7ZkUDmJsernH3f2A6OE5tjkRULlkOyRPM3o4c2s8jeFPzOztJiMJtAfkM5sgT2mbZqjEi2m
97S348iaYEGKui60pHIR/2o/muy9GSymJKH0bu1edh/xWhOBNmZzJHGfoTWNAmn4leVV1HmT1o/u
YTKvXucpeqzSSqQtDc+wYzbP7mH7pCY+x8zUNcKNTgQ5qqK4oygihrbq+tHMP4qfMPrA13/UzkPL
r5ptFS3AiWOU45+a7WTR12bvw3WZvf1puCcXy3F2kvodgwOlMLLpaLWRMQ/9oT63rBQsrpT1Z+bM
CmarmfncQLuJ3sdWh3aJ1+q5f1lP1a2jxWRw+3pedLTT99KZ8b/38UliaHF95OTdsVPNQ/3i4FV+
JG/8PVqsWz32PiTr8FKQqnk91ghYxRYrYAaD9vJY6V7fM1M0LbzwRUHG2uxf+Q7G9SGBSNT6dbWU
4+VECj45zFfElDfElZROL7GKSkOLmF38fSOYCKj/kk3UeuJbW9uxxMXrgkFSUG3z79kMzQWbnvQS
Ehr/1zXQZBvjzbdNqKaLOFIfqsXEbE76YDBgTpa/Lmgq2NJvfBB/O1Pad5o5HSx19yadgHfgwjCN
5TPsLb5Qt54Ewgx5KgPDw78m3qaOfP4c29UnA8nF3UYLOmsWHMXj81j+0IfLtti0GdNfsMFOuJ65
pr3knpsLomPDVXrSVplgCXJ8wh7MrSfw/y5y2gIhzPKDJpJxAwsmvUUq0xxmlryrc2pyDxeQzH8u
WgdS3sBZVhg1NU/nlqaWcLLzUaFilKgR4Koqc/zQ00TSehxXCTen1HhBfh0x2sR5ue1dnie/EJN0
+G3Wy5TPFTrhMu1F95iumbEQrHS/QJdzqR4hjSfgi4IvbDoIQ5Gp7jQfCVYYcmPjNJwrz8VtePqP
e9ax3kxcfr4G5ggcMnq0UZEB9RiXjFwh+A6ZzMVnFq7csL0ooMWcso/b1Gy+6YVMTd3FKKUpIRgi
Jw1V7gS9/ZOv85MGwb3hBIYLn/kQvh3Gxiz8Vnr9/tnL1ykciqto7H7Q/+WjH7Kf57ybBb/ZvBwJ
Qk41MXSKBjIKsqFFpTs5TKWd6+KoWagbeABreKOR8dwXJixxukcocGMZrC5hlYt+v0l+ypDpFFO6
0WaRRCNULSUzYWJmBwY9Es69521iK2MZVV7FOSRZKh1P/DmUV5W0uTROHADO1CSbSlePA5AfKSm/
3tlQ+Mhp/aqyoIoKOLNa05XghUcsYU5MB5FFwjvLyA+rLyogf2J2pdlaWIWtXrTMXUYVmt3bYByo
WktnWiacYgzOML0jB49qPEhcg53zJ68fumm4KOTTZc6YBHnb8fc53BtyGICM62tsX55ubWeAfYvk
7bFRhRI6hw63Cp9EO622XWUtul/hJEAleliUoC9IDpP7gUiLP8dnIVzKbyxo2V9ArTim5xYk6J/J
iWZX5UNmj+DFdyCorE/UoWX4E5RM/8hn0CEN/DPMUrcjW6C2az1UCBV61rC0nG5RHJAmmKcXuh4x
zSlHIc2emJoNQe9p7tzoGEVBVJgTOt2AE88FLeB52do7BgtFe+Ti1MYu7ILW8CPBww0Cec6s8OBb
JAF8sr36rZ9kk/leJmxxicsc1VWYG5la4ApQ5EMgrGBcnKzVypgGJSj8VmIvAOhO2TW4jbT3yPHY
WDNfXeVnuGHpdwPXtXbopDXXSrK7kqExV4FnBwhAD32MR8kKtfbKrzaTI2ldt2N1uK/WnBD6YIUf
JhRJ12I1u+hB7Q9kYtcPI0UhMwFVtFk2J0Hz6Iei5fnypUs4QGfrGEkxiXdsDYqqW/MtXK5ia0Dz
jW8o3fLKwrq1RpYmBABt3yjG5FrQWnf/mvkfYozXqYekQq74j62gL8DvxoGaDz5g16J1ciWYropz
M98LFme8PZ3/hYxfKF/xkcKY6zc8WpNPE9pXCRWt3iTEURixpKoBx7Z+fNtMtUxkJ/qG9NwYl4v0
Zu8BkeA9BqZuEsId/HyNh2TRC+0XvfWGHSgtUDwjQ575M3p5ZqcYW9AyPzR1+GrWyyVrJXjg8Wyn
+zGs/cnzOEiclib1k2YLvNoEF59uLnzFvTGzhM2+OW8beroGEwZwVD+XCZwMxIhZn+SXTyvfkfDw
5lzaLFxrF0YVdHro4y58rpORJlGYECF8l5Pcq2xyt6kjMY08+nTRwt3Gb6cgl/T1jWDX4FbgSxh6
zX5mwhchYI6xJPF3rMTWA8iF/XAee0YpthTdTp5CuiDNgIUhc/TxGEV6vRAQYTNZmAQfqrm6KEA+
bRBlqhVmR/AxJ8IGjAR9w0r0ypdB92dymGDU9jVxooPElu4V+mB00FJXVky9Xo/VPWScOQQJYdVS
A7bw8NPnQr3R2eRdabkbu483ol/COqEnQykzQFy222Tx0ZcFfWbFqC7aHmG/j+4L2k8pQFhhZWXO
hE2S7Lq/9ARzWbo9IxCYjmHWrLbmp4ohz9nto7kwRq5C78BgvWyxnH1ta4Ee0P5TWnFDzG+LtXSB
2DENNPWXI0ytfjGwVS/Pfv7CagstJcad8vq7HnHQFaG6PAmXVDHidL2E+8NiUO2u+p1UcMfg2MB8
i9AaHMChRkIKGAmzM4X7lAz9+QO40mxBJyiWO9jNvcENBzYCdppZeUE35vPxtMGTpftrPMI1xUBw
frDhzyzejfd+r8kB1y/ZXcMuMqC/dvJGnu0S1dOnZjCsaZnLKXyAb9oWKPEsZawBGQsIIdWYk9vj
tJmlxqSx4UmoZJ7eyGWhAngHyr5aVLC87YKf5DaA/lQC7P106vZTM+auHvTv6OW0Oqgc+Av4I7kM
SD+TkoOLAPmcaThGMo9T2axeTGAJzXKqLCOwBzxRLtN4rFy5kO2T2cM6dWiavmNH5EgP5xW8wA1j
pRQdEyfEg7l4L6I0WDOCoP7AqJNx87H17fVRbgva2GT/Fq4NWLfTv54+A/EG/2U82hKz1OClz98m
CGI8u6YkguuEZv3sAMdg2XXbyPiJVDLHeA+pRO4DjVniY+Hm9126le/u5Tkq8aKANs+8Zg+qjz4q
3Ey2WiI7iPz85XSgGa38E1l0oAe/bb6OGU1FdJwyG0KcIZHHnBf5XOQecTRoi+ljWTKe0TFQl5sP
9A+x26qMk1ZfalI4mh6AWvST5KfdnYgB38mKuRxSyxaaCOK/0XdxetJrUedtP5cWdDFg9kjYg8B7
8xBoewQ0dlKmezlgnfThaN/t6b0oQFYh/mYBe5kOml4t9Yv0MekLFK3LvGzdW+mtzuzUuqlzuXLR
4JAo9c4yM8XrnhZsobo5nfHgSdaZO5/8pE8Me/vFpChpVOElTs9ns+qGGe6S+h9s23yJjnB4nx9R
ICgz4/VcfGY3bSHm3wIO0FMJB+XVFCqfZD8aE7CDwnMFH03Y64qREFf+KNHDNfmlhgw0pe1IBiaW
QVA5qgdaXYvwl1roTzQbbs82XG+KRcBUcKpxcJt6zHj9FILN4ukd6CPbs1XhqkwE03L7GBdxcZ0L
7yW0HAZrKhlc3g1FwsfusZnLZIDNd5fDwDXL08vvaUZP3RfMC8ul0hEu1e+A3d4Ely06ukb8gtby
gTzHybtfnYgMobaflUvF+GFZW2QaE7zfSJT4DBLPDY7RFocWFOW4Vu/5xQwVJpmf2mwADzp7BrOQ
NEScQ3ejV4J912Gyp6z64Onkfxx9O91WDJ0zQIopK3UwRwwH5vSnhun5cCYHRmMQk+KxxG5tkljX
2ylnwizYalBygxRaRPBIMsN7Nn54j9qZmb/275MG/Z1ZYWn9wcPDmvGx8MyqPnOK5WZOR3oys+Dw
Rc5D8PYZfpZLhThGEteZakVBREVtqAxIuFFt3BQrc4XFsOO/oQ50hPVR7F84ZHDR0jrMgT4EiyPi
0TOQZdLqZizk+GRY7OnlaGuT61bqIixsxX/OOl/aiJo9e3LIv7RFwWHmdowmxUb/K3JaZ+a7w48w
PUUrsVij7cAkqt+yIQApADh6B0bpe/FcVMCmzAXp38zFJh8/ftsyhSfUrnFcqBSDV3Lkh4ZVeir+
FFpWof2WHeQPB1MAmGrs59N8cQ1Wg6mQD6XyofnIg9FSgSXI3YwXsPxQoJvPUHsbVoTap4v8RTY1
pjS2G6+rGJJfNcplnJQd4BUakrFuxG2NEDqHN90X1ZIHXxgtG6fXUWHjGdkXqfTX+nUaMGPyXWMi
L+cevPV3v9Yld39tFTP/Sc4N84qCsmBUN7y/e0gcJuXCnDGAfVc5TA8zQpw6nd1NGE72x1UjdeYw
f58bTl5fZ7h0Lj0sIgfxg4KIVArM1uQhCV+R84f/IJ3LOQ4/3rQ16B3+kmtoW+b2vof9izEYUw0Z
6EYwwBYcBU0ONhyVuKcgiKDaLNnsMiKUI8faTb5JC6kw3Id2Ssn2UQTDRjy0NdqD21jaqW7xFwHu
HoujKriyZNXD/3g6r+XWkR2KfpGqlMOrLSZFy9l6UTkq56yvv2uRZ2555PFRoMhmN7CxsYG+f+vd
BlBN1wfCJ3R+0IqUxNDtLhp1G4Qv6ubKd+w3+fUI80Y+djvqbxP6sVF407nc0wiiuXjdh42Xxue6
3JzWOouDeUN8a/mBYsTd7bFQCGo9hITkUCZhtfLQ6N0JTRBC00G5+7wdJ4vm7WvzcAxG3Q11TuyN
OsMzl6sRGsPXwr7bvrH1KLi2cnqvzlq50xOOqjAPp0TonX6eRimNaZMycEblMqMKDKg7/Ro1ECvf
3RpdynHeC99uvwnu4yjgupcDXrALLAsLaG6uv6hHFqPvFSfNBd6tF9F00eQLcRMYrnq0RV5bpJP+
HWaFWv0zrb6ex3sWVXxah38sl79Zt86+JS9HNpWvrpvHUfNAS5JydxbR0a7aWxPwvPGB6ybYtmuU
8U1C9g/tsZxLNKFvFZfFu+PrcPk45btzwXjMLrbFK0I6ChK4ERRi4/Vel6/MMzpUbvY0C1iP7qun
1+0q2X5dRn8AXL7nQC7xkQlWehgFi+72bYS4tzn5nbysaWPUA6ofge6nU0Agv/3CR6yo+0HofX9s
j8M1xfQYEDQqwOz63X7TvL5RiveESTn8bnnll7T14S6mvBjgNJiOO0+bSpPMcryhsxgtM2lSFU2C
LYNyf25Xj3RAeQCnrIsx2ySzpm8PC3A89VowLLiU+WB+/T6+1REg1kPODAPzdWzTQ3P/tTol3L7t
/B1mOB59Xne0PEBNc3cZB6NdOKo3v2aTXvE+vFB6xdPNajQleulWAO2cZgGiZ15r0zOQtFGDOvsK
YsxZgG0d9a5kcr+YH0zQ9/PA2h5o6R3kfjWYfjEo6OuJKDa/eSoEGYNFQOHgfTm8vJbQYFQQepRa
q8/xg+oZu8JwkmmbnHP7TLOSarCP2fmKFjuVZB1ztElUZcN3uCS3AbtbROyIws3y91mhdi5ZRMRS
jUvEHEnYQrt9pSyR5/qNxE4y9pHZRZtoEZxeaCDQLDap4/jMN/P8v4GLRYSg9gSdZ6v6jVSP4A8Z
C1KaC5S1ypVROEPBwvJDSEQuE2seVOlQJAluqtK3UITVgpPkQPayuQWXngWFq9/ZL6d95HIwqfys
flecIhTl8BwvupPWGRhyjSmois9tEC/Pb6L81+Fl0qKCgX/vXnbRLiq/oeAEJtlVaB1Sghpym9gH
JjjQDoTSvGBF9TmtdQq00Mk3iaxe1RGqYdk8skPYmRcXvEQP63DS8i3VEI3ga5UP3ILzzyq4dA9A
r31/M1jQrEi4tIXMWvCpdXh6KcYHaJ2o3Dn0yh2EUZTRNpE4kYzjEMfn8cfuE6EalXOX10arHE5W
jOz+gVP4LMdbTnfDEVkUC8bAzj2TaBVMP6S5MJrhmuCL76nY5AcN4pCGk9R9vnn5m2g1LL6t5k2L
oqIVZp276SEodqerzT5GjZ+UkJf9OqSL9b3/G/evhK1XC12BGuHq97Bm2SEDj/JIOjkmRBzjSnOh
w+Vu1eJfB+Quy5Cyz3Y+Lr+tufBiu/41gwwd35961xu68Or8ZXu4kGAhYojOC0o8qYWPj/GqW/7a
RByA23XorlrQAtwkMGnIOi5y18AVifvRItiIGxSN/2CzElaQXaMQHtboM3Vb3TOHq71jDIF5+SD6
Z13Ro4cFW3omKgkb8fWxGhSHpWf6TcW78PQBjUjvqUufmtgaKIbGmDHMCi8u3nFbC5odFKPy7rGK
lJYiQFYmCIP8Ph2iHjeUVZEN+6bnE3Iw+i28qxbbh+zchuiLuqXBEaXclFwZ6StbY7nBNum8aPtX
IPvU6BdpbbShpVeZRNMsyT3xTXwbJds0WNjRF8muWNsKmPpKD5BGTAOGaPx1Rat7vp+/VRJvGaaS
IJDhW3/VkmMbHeZvvZcLZ2knLao1PsoISZgmVQqULh+1H8aD7kUd7/eWw6264CxIxWcE6fketW/x
5rt8u8thf5QD8qXs+RyOPnPta7SNp2+5kF4hHm/9tbVh1E81OILakgVY/AN79cbGgh0PQtl1gbfV
6QjRFBjckPslmOE9O5hzFh+FZESZEFEjV2iyrV16pgrPlOYhnCT17vJv+kr1H+jq8l2MTNYxdlc2
vV3RS+TamiWTZDRkvAZ5OCSKUUjWFYfzv/Xfgv5fYzKbk2fSoUXLy8twLKRsW4XmeXj9HcfwKrOH
CsljdjZ7LHRMIZZCQpvnTbLsUVfegW5YcHca/VqfMnu2ZkQyQZ6be77hhwzP8IKsjxbU/Vy30Joj
0cuHN2prW5c/QnNqS7tsJKg2EW3arcVus99zulPRg6r+dGph9To2C0Ou/oOu/MemY6TS2kg82uhj
exPEJZs71JYPbHrMTkmdOjHMqKOSBfVFG71Bu0BO3Tw9wXdi4nNVvoeBI7u6eBiTkqdfB3nQKenY
ycMumT1Qko8C/xnCnrJzNv6ILs1CSD55B/HNtuDPtf68N3le0WSLFkBkSakWfp48jAa7SXNGHwkl
F9CoFEOM49WDOf9TQvqreSF3Qrb3k5R8Be61lD4gEzujQZlENGXHxQGzIWHZ5OJK/xDWnioF9nme
JaRHan2YTt5Ir5bPKs29jq/w7Q+ktRO6+JDIrm7u568mqCkzGVCItKMPXblVIbxZ3NFy73PFrar+
jeNNQju8v1OHMpzO5EEecsO2yGe6wU06wBjMwoJmsywnl9WiAyn6ik4iKXTGDbQjpSZqXtLNqw+H
M09K+dChC8MisUGZbekwiav7I7sysGhYIXtMFcH7LCmzHit0uAqvNLQrtnJPs2SPCI3Tp6VNUh2w
kw1N6Uaz2MZ5M54sPJE4Gf8JCWcdekUVo9rTFSqXdzM+drCjV1RrWWv6dn9IMzLdz0z0xhMvoE6O
2Imapk4Us0flIXHDpFN5okVOpzysPdGRLyn0z2nbpXfekn0pbYE4CdRfPDPu3d45EY63IfG/oc0f
nW3RFOT4DafsmqlHde5cvjXueQFHelt3Z0XYdFKPcXVQ6bOFJevt2qr1LYnct7a7O/5zRUJZsxM6
ZmrJMkT+oVEnS0kAHFa7CxHxJAET356uhArVLkFABxY8zkf83UK8rbjBJVi9P6I4uMUbolpkPWNk
GChW2Lu5nrYWZJe76+fs4/C8ILmPbO59yiKm9z+6DZsc0ggO0WD1ufpDw75mLTiwsuj+Es9AvGRF
SvQ/tBkgmgxSGiW6vmVKJVUbCo+QOCBjU+FUwDLkg52KGk3+uVUe0jWwpQXU4E0iIGqOvob1YN/O
gdKYW6khy0f2RFz+0SEx5HUCH7g+DG0tGfWItcQlR8DUsX2ktOXnXMNDbeM1QgM9UwEnSD+5xHGE
PG/08TX0v6AAGvegj7RRXnEoJpR+3raxqAoV6IW1usf0U14xDXM4bbLFBZSuIhbRTQHUk0flOgvo
qgj2qzxQAjW+23yfvs+Uq+LPWDCLzvl+yXzzFo+61db19dShxUOuX/y7WFDH1Pgj6CB/FMx+rHQK
2Fwm/3r8RLKCRgKnRfsbWuHppUrPuZ8GEGE3LDbPz1jGQIS4eNwnDVhi9kACoZTDJTEN0AjY+DDv
H6jQmjM+dnmsit2Fl5Fwp9gspxCw0spFFIGtUSbDZFwC0FFUfwfsJo0BIVdLITfq8EH5fdFjl4Co
CGargkwEYOIGMDRehnvX8YbZBMXfVNfgVLNXvLv1Lsu6r4xm1bGfJLMWyrUrFr/STSW7B8fW/A9H
xKKuv+B0sAQz/FUuniQLdmU/09Bw9a0PO7Z04WAbbq8WKM9N9jhX3PoGDmn0YuvAyvPpY/oFp8OK
KCUbukQEDCDwI4fXvT4eW54ns4R5IiwRq9gpEx/OO3iWq9J/6rCZSaAG37Nvkxedfl1oLQZYbpM1
bTKqJCdoN0BQD4BHmMAoLxlvIoto5iMAmO77lLQBi5k6YQW5wOKc7OzEmOvTeyBBddXLkd+k3Di6
xeT9xo/z1/KAMZpAXoxeNNwYPrhQZi4J8yhTMmEKNTBH+m5sOtBgjC6GiOdWzJxJQk0QFtVxzDNO
NPIcYBgb37tnSttIbe/CPSFIiTtIl1DqUnJ3jU410KCzwbK350VCbE+dBCP+DskZ7v9oSNLzFpUj
yHIObl8YqqC+KcBunQrAjlx7F87/CLUWZID+nL8CimsLmz7DFk+S+R9zhSld5JRK/UVHQ+abzq0S
SDG7kfM3wqlqzzhpRrQ0iSCA0MF5ylrBwtOiY5tLAdSsM4nYOc7emi5V6C6Q90ORjwdcU+Mnz9Wz
+t6Kg3w0/TuEyzYu82kXHoGC+819jUMcWxU6tNJXFSnYFV2U3YfQDgZKGArNabwDCkxjeuIt7jao
lmiWw3zL0eCTDhFXpp/zXpy1oYdNhC8rMJt8Bt4d1shJ6gwDKAbzL81Xg754YvRsXk06YlFm48u+
5VQvfI9708cSWd7x/sE6lBNiXTvL5snAgYmJC8qpDd9bC7sI1WQqzqvEm6dCJx/ka7sQcz4FpijF
8/d2oHVGdYj93SL6hc4Ojr/IGH9n1DziB4b0r31TmKckldLzEokjJX/8HqgUngfUfIZqK9XuVUIE
czTpr/4pnmvQZol05w0xEohhl5w/T2XwzPmT4tdEs0Ox2unlRJcnW0byDxfHLEA2ghG5xlVWRLHJ
roOPRHYPlfsTJnVN5EekhYm6BBRMaYnxC2kjVTQahkWnR/IfQTVcBZQ+XF4abHdAZLYmFC2/EUBh
BwmdCGZsbLsOSy/VcP5RwvCxHykh3fF5nxyTzSAfr5g0zi/Mtrag9Ex6A9TQ2NLdcfs3L+AeNuCM
6mDyDO0Ib73/VCI3+RiDAw995NEMcTE4g5pYdeWItlHf9S5dVl0bxYgZO0tK3wskcTieYoskp9NM
FeGGqXZINqA+EfAGyayiPLrBMLzTnihDAEQPJpVycp4rVv2BiCb/Z6NWUsy6dtf5LjxzHXSgDS9d
e9ZaSyJuLsJj2MW2zCjNAoPz65ch/GR4jekA1GPciax1ZBWqogi6DYB9m3ZLIqIKKTz0Xh2fjj+U
SnRPvX1CCw1KIsg10pG8uXkscwgpE3xCeHud/4x/Rt+ViHRZ/tuOvCL4Gn14qXL/o+AfN/U6epd6
8PRQs4EmDOdynDjtCfjOaZ/bC7M+/1mOoRGW4eFlmbbVNdrntH4NzjHRSe0HCQ3LfNu+zMANdJGr
JS4r7iXF6lBi/Mvw1VBsS0Hw5ePcaJZ+9Os+zU66WHjvOWqT9qxAT73LB3TR9At5BOtx3fZgIADW
7elDX7BuV/g0FpLqK2ilGraO/guk/0hh0vukGvBpp5KWiI5RRs1+2WALx7Rtk854QXaEZfCE1u2l
J9fl20/QzLT7JPQ8sEkG2SkCxVqn9DN+S09uSk8MKEBau/gVlWfjxvKoM/q0tS8YEb4zFyOypCtY
6gSr3eqwOsSCb6jbBzYyh07Mv+pQZK2fTDHxhOmFkoIohUJ34gsiuLCMMlbvsens/wgIEfwwU/cE
fXm2pcct1wdGCrQKTgSQmBOkmkZY6PKTMXEW3SI+UGKOE2J3wipEjWLF9bs66xvvP1BW36jExZda
SO0HSlisyi0mLoOWktWCRk/JH+oUg+1TRoQdn5ykZ45l42iloNY50LqFb6TKTSBK6W+8+RKO0uEA
mgGQSYJnisbbE0Rbinr52r32FM0eWEIrPOmuAxpLQ7LM7EsTqPLmVYhvHIZIQADiGm5ug827SMTx
1EEdMdP5lChL+aDm4b5yv0rXESxXiKoSgOQzCxDqOY2OCCsIkYu4FFqwIn6vUQIgNtaYovJhMuou
5EdSqgi63ybcTlInnvOgGiy/nMWgU6btts2D52iNlqJc+k2LdXMpsyEwqg91ewQDwCfDJYIdHSa4
S7Oy6GQ/dfyuoRtbgfPKJMGTEUKJ1iBDgNr6a/w99m6HqUkDn9a0VyUK3hETGxfvEgN8VDN8O6QF
p08/DEYOkJLpq1f0ki6SelM7PsPTZMJ5Gi2hNN4ww4xiMZNEZOI6Ok3AqR4BqxvGV6p5NlzhI/Jt
GGW4NQ2TEGsG66Z3oMTVWbNuardUrWAuYCCluXwrjOXXKmXg6L4NoSNZ6zCL5KoBccb4zaiiGO3e
12nslEVO3P53h87ByoM5QfAMEvjD8bu2du8ZuGfSoLtXZA1kpyzjFi+JlUYJlSBUvYzTQpRtVAI/
IPghdi+2sNn1aEQ4VnylmoGAGGUje/hAqIBvHV7hMduBGRtp7XeSWi46Bf76h1KY+6ZbN7N1wgVt
oku3zjgc+7LWLBrKAf25BeuffLMMY23VGR408rkbr2DJubVgJr6ryrxDQsZoQmUyaHhFigwtiqSP
GTSzLLFloOsOMo2ECk+cBal/Fmrlz3rGWnSGaFHYjzwLsGBdAXJqzLrfs8C/szshHbhAyPCEMMiS
ov7kILslvKXAN9Ga0ugcJ6gX4cS1AxRC2l98RgnsiTb7NH5v6S8yV5ZdSJGbL0iQ5z33T49r7nvj
90RsI/+8aMk/HwDa6YJkUR7uUwaaq2SKLJslvqwQgB3wgxk7TdU65+y/1hx4FTiu9djTKqdfLAft
3w2KuKvhIr4+G0AhIQkpUf919J14HlvE4Yhe48UwFWKmDhVit8vjF9I3IXlEyhKKb9YtFrgjbAHc
rj0QyQYFuhtEdf7p65PuHCKQmOOjgfaXpQW/yF8VMgbXNjwy43uEaV7YD4C4Fy+Da6SRGsmw+VeW
Mlx/TbrswhTXew0CF5AOlOSsS1Pkxz3x86QLVcmzht6NDl2IeI+rz4O5lEHeXbzrh63YtTvpzz8b
xHs5NZ/H6+lkNVgaJv0kb/TBVMuxeIj7wguVQwJNC1Mk1yxw2eBrRgOjQYKSLCQs4rgAyMQ7mjOM
F+anhC7BmOgCZ7H8vbVHiRUpBQoorHNx7snbbUWzfIUFThAX2FdRrrAYodrQd9M3o+9ndF66r33k
+6zROfTl3A79fPecbtBQopqDU4wr8X5gmdM5ulK5VIbMKr/6TuwZAYK1WYI/X/f97vlAfQ3vq1FQ
YTFGLS3IQMVCPRNc4mtWySFc9AdC5tE6Ho9Qoxkg/gDfmB6fpAk4Gzc5OFOjh6tgx4W08qVZfi00
rdmw0kzae4Q5gTTs1N5PHZ+rtmAJE//O9osYwTiu+DfVYb3JQ5miDZrZ4PoQX8GQpwwbCGDREQ8Y
JsH+4g0OuDijs0OoX+CH3xgMLOcEs4xBZtpdY9YYtpfefgB2WAFgZokl5fJx3aXrj+VUBIJrwDHa
PkdO5cRjBWfCggHYuej8lMGxi6fM+/M4AJmKGd3gN9Hm15zIkrVOAomkkN+4pQq7EVWudy1N3OlT
FEqbzAA7w7mReGkkqLCyacwmuMxOgaFwTbrf664OjkwwTWmtD59GVOvfmXc8peSCOMCHZINsADjQ
ff3MDYjrcCak57PVco7J67MQwWKJXBHNTlP/0y6/CZ8NRk4vGpopQcgsNqVXBe8cCEcYIUbMcZJD
SE0mXBb9RbvYB9aVcSLlofEhWbasX6Fo8SurW1tS+OmKsqjM4p5Dkg8mH86IEgpkuh/T3pEgJU8Y
a0jrdh2Ftz2gy1JEArq0Gsh6PImnE6wl4RvhXBX2Ei8ExRzRySoN8A3fs9lgdH4gGZGxKBm7NiVd
Ug80Ljm2csOwC0mqnAahKLGMqGdyzxK7PBEnsUAsY6Tajpl8+PGs6QwC9mUqF+DEkRNvkiMxFo6S
CzB4ZYG9XL40AFXgJCs4Xf2D44D1xppz5a4HVE2xRISUtJ5x0We1jtQvotNm2beXQ4+w/AUQ8sjq
/qhYTUGiRaVpP5zN7B51Z7P6PGYTHjbQI1cgiDwAMJdprSDIko8i/j5QpWgd4o0yOa2KZW2OLSOL
RJPra7zTZQZj4PC6Zuu4cLGSmAmhEq1d3WrDR7l1JKK7snWLuZdiNH1NuZSwCjPqqjRFosGwXDbD
3JasegUWsJLvLVo2hOdlp5MWNd88atG+s/jMszQ2n0aCS1oI2NjB//uO1ae5bdIoZFqodGJLiabb
rZxJeftYJ/vOFvCQD6/04f8rKf46cwC/wN91ytNXd5f7c5gbkpkh++wmK/NOeiCaUxxao3jbtDtD
Lk3nWAZlmweLpCrsG1Ju0piBDLWlvPMIxN5mRlP0KkG8jOgMalEcmWsSN/RuAMlTYMwlU7drNZcx
R/6jSiUXDTLIdo/5HjeEMQZxUxc2ZOTC7PTg905BEjSjiKp9GlhxBo1urjtPbq1q3/MucL2UU/Xp
OrPsjBO67IRHetMGhxbJxY7xhnXEzhzJE+TkFABwk8Pam0SJrsAivTL1pdTPoXTWvm6SaY/0Chjb
gGECr1XvVvo5MHqDQE2YK+QEZFIdlyM8OIRwDt5+OVBDj/9QKCmBYfVl9054OtSImCzHTMKW0Ame
UJlMLAsxjwGvts5pEaQr+0qX69QtcOBsgeZYj3T91aUaNGaMps7bx/UR65LiYcl2Ketzy4zf7l3L
74zUSmIfP2fJ7TvLAKa4tE57OF90yqI/kuiu9E/MWGluIP2rcLacpheRFXkg6iA40AKHbxbSwxth
QnbZdvpGFOFsb/yf7ve7yEtRgrvhr/OfcYdpFSkP4tsh49jyU1nU6m8gLdHr+a/AGisBALhrrBjF
D+QuiBit7q5wb4vPzBHaqTgfqNdrbVjhNGiyl8AAwo1o2O+RlDE+NmzOQmm8AyPURj7ERZpBOoQX
6kNX1JHSTNk3gt9lr4myuRTJ0wVEikHJJjq8XHVpuLl5aDgCUOJW6FQdfm+GsY+ITNkX/+6Az9K/
Ks9ug+MuT46eNKlM94FPzd90yUhYoAZKJNslGbcxpAgMxNsefnuP56b1AwQ4Yb/j7qdoJ9RVkpKJ
DSZ2eLrG88ldHjWDIg/dNW43/SlyztJCs5as2magy8aZ/YJvIbtp8EGXKj6g30Le8rtA/rDy4O1R
T/oDluN5xIZCeeyXe0WljGLXqEjgRWaQFYRkqJf7PlAyo4Uc/WHrqL8DGWVVv1p1wytB4z6yOpaq
4H8f1odZe4y0PjDO1xKzTDHV824VV1nmYUeAKUZGE3P6or8wb/AAaQCO+yBd69zRy8qgkDgDKVTQ
7IhoK8+ILwHcRi+yy0eAt1oAHf8eL01q6EfQjCyiBka/fZBEYNOBNGwXsktBOdQZolni6Q1bK583
vL5bTN2CEgjGkOnyOSLnsghuXXERoQQxbTHdq2tGOLXjDLwV4iEfU/AR4kPi282vW1Bxy4isoFQh
Pw8v+XhCBCSGoi8l9KfGQ5nMvn+I9k8aErGYwY4kaj4Nh0QhGRGbYTnPidxWbDNZEZdhkK+vm+XO
LCbcuT8M9n1zYCWOMWHvniJiGgpyHhHL/ewfwHgpGpQXZF8f+tXsk1tQayHI8QjgncOLJPCOoJ65
d4WVdKZ5opXfYkwoBztrzYdsrxdd5DJnLcUqNcxCCVR9+jk/zmv3+wGbHjCPKBznrgrBfRz6OmMK
kaDxn5xuKcJu1n8phubNFk+nqJzpp3su06fTZ+q/Vo4vU+Zc9+30BMNQbWcYbzOBEn/R3CNhS4im
bG1a9f0gjl8G1p3L6Lq9m8hE9IO27dH3eJI4CpyHXHztzb8Mh/yX83k7yOFUhEY1rs1YnyprzA/R
P6bI7zcXIMrxPFW9SLwIy4ps91UdSsXDLRMvUUfHgoOasSpt/6nF1H6Pt/TfLEfuQaQloNGoFqil
wyIdhCVCAtc0yK4Qbhtw0weQyWljqGtT9Zt+B/3Vk1PY6QQHg2XzJhpDaoM8F82+HLfcoVZRZ0L6
g6q6F0weZs+fHcaulDTQymiw/pFfrCeNkybRNUNkgJ8GoHyLTSyTPuKr85ARQpl8aHMleyMtk0lP
1FJAsid5IcDx9+i7wax1zkLOpWthF5W/5LnJ0LUPzjxWVrl+d+4rGZPKVt1Fzx8WuyFDhaJ1rfRC
dghPewP4Vl+yi8gsr6ZCG9342Zt8fsNMEOFn1NOO/APW/n4PpUGoAuy5ACo2AJZCtAns5UXTKpFm
uVlMsYxXKFrZUxZeiLZNG0KVgHL5cMshitwWf9OkaJ+sHmUj1iy3dXjruqCWTcmPNetF0+FdMfAw
iPKhySBcg1TdP2lMvHu7CA27t1Kk5y1WDujtl768BRI8sLLfV+I6vwyp4Cf7R3RwBRzWtA7kHAeR
6pCY21HYsBsc7p/EJ+YckPf9ySb52Ccam3LoDaNUne34OlcmVjE8YAmVItoWy48VglyrnDLB3rUj
+zgYS2r5Jq08ts3UhTLKKSVpbYWVaZyXsUkI1njF30cYYKQlchs5KHunF2ou7iTzE7VD/lUIziaT
6iJE4nr6Q4eaUTy/8XO69DAxLjFbHfz31/7zBOdnbC15J3W8Qp0FVUd25kbWbi1r7ordGdTgrWCe
X6UJ6yRuXMWyz/LO7rm3INE3eQb4UwmLKIdX1ItkEMfqwGVg7VYKj4HJgmPAf1u2m/Y0YGN9mp1r
/Ck31XaaTIEof0FH9SgNLmytsBuBfnH5O20BZfmU7Q8EQoJk52HxSV3dmO39xskIaH2CK8FWMVIb
dgMUXlFMwt9VwJYQTDedJ4AB6oKBwHUQPK550CqEZa6f6097//YR5JpNF9OSE7eqlTL/AB2Uboe5
YaALkMhs98LVZ4MJucwnlDg5WubFjQrtW6HPn5HBnKWeXwuu67ZHi1BN1KXYTzN3UtbhE+zPIKSU
71ftxBF5mpudJjHMnWn3FMcYktkKAyaeqxAIeJ7OmvxQQJCPxOYi3TLXmG/t/8RhYsBtsHvnFf5e
YSP0/ur0ZAf8gX0TTPApNB4pe1vCC9D9hTtLUdfXAZJ4FG6bV3p3s+q1ccgdAzHqHmp1HNGRlH1z
vqrPohj6YiRL8A0I520bFdDRFFMdjSHHipBD8oJ044mowjBCQ+wJI28S9WmbpfkzKAvuTuzmVOOL
sh0xtUx+Nb0w9v+22iSfE9ITg5n1YTKHtomaLvJ1sV03xskuOLKBCik8GuZ1Di2bcfgysypecWVW
B3goY1Nf83DOPTsT3qLzdx5i18jOQDYL1+XottGUQB0V3osATV+X+kZWki2sMrjonRrRscU1ZKpD
HI5LwZoGsJ85Lh4dSY/wGz+qMonMOTUwL9J+BRLf7FIV0OqSW0HXGJy0jtofNuxI42wbIk3J+WcZ
DnNjMmv+q8rGORnndiDW25EZOSXezmXKEZjJlACvYOzd2MSAnG6X+C4jDf+fxqNpC5BNUBn6vN1L
UsU2C9NNZZ3eiH/BMdKGTm0sDffS3J/3NVOzIkbzFtcbPNcgm2FGImVrln+5+IxvN9A7fKzedbSU
wQL6CQFJQsEo6Mqc3MWhQghNonKZRizLlSNkSbmdoPAjFnZgXQzygIW+6RniLoIUNk/CbxukeCxV
DOSW0llnLCkprGM0rMkZ5rQ379UXU2Z1JGkybBnXZnSIhoDFa9hkll0JVsYymvyqIPKqPHPGBEg+
T96VzGhymDUln02HZcUw1T2qENepF2eSy9OtDqHMGCPtjduhetkKfgyA23XksV4G2TRTsjLpgmw6
NEIHmPNwo1PpAz32LaLhRteuL3kkpvZpOWItsZrfkg7OZ5pQNvOpC8+oCJOfLuZsRbmcT+nNl1/w
ptfo9+hrFE3i4J0smZOfxId7ZPFA7FPqoRUSwfFTQJARmXLyyGKkHksJ+WUxV6rBNue8bRv8eVHe
E8d+/Db9WgdocuATGIfRi2vfhxG4/1cB2TQbaGrTe+sQyk8w44b+dg9Z42xfI6JXy2B47+/bN13r
2YkP6t7DmGc0ekfZqKVEORmpeVAsbACtp/CuqIfjTRQYhwUElicAlfNEkZb3WBf970YCv2j8CEjN
I/fZsdqkMM89Oz0Jko3fzlKZvyk3g3kkMzw4ciN0alrPpT3f7KQmRyfGxgemFN7sbUPaGpJJB8lm
zemxIN9DhJtcg4k/L9L5b7bdrV5cgflBRlhs/xwj6QxHZZJob3Uaoxd+I/xL92r0rezYyDUTTjLu
EsjORC4Hj+KAmqD1437UFZuPbkdGBUaIai/HpMF6Wb3Lx6RsDB9Op/O70zqbysarrn8oorDMXfKA
6LCQ0nlY1xs1o4UnrYG3NrvnLkBv7JhmxWR7y5wOK/fbW+ZVpVYElV3q3VDhpbo8Zwp1Zc4ILYnH
lhHm5SHKWU+7GLU3TS8wu2SNEEdKgYGSzQ1O0gtNZxafds552VBbr/AS5tfHf/XhtXXhRLIZBom0
SRU08k7+HJqwsXTvSjXE+rqMa/G3M9Ib4pdK4svNeMWeqKfq+Db4y9voiTjN5db4F8FHlmd3haze
M95GfkerkZo2iH8vzDvpgKPy4Ob4igK23bfvRHrtDc2+yC/wawAIio9P36wQPo5s8Ro5Fl6ew+ui
4NQ5fSEKuwSRp0/hVAKKVN5XjazTzTBHNgRom038eoTbt5BRJ7cj1DMkNTDdJPk/+qe2GmwdplX1
PaqPHSQ6AAB9qDsnDw2GTTd7BqgC61BsvaJoQvdbIPXsj2cl8MuTJUIu3f+nGEjvg8elTqCH5gus
5g7SJgkqlFN6Xl5fvjUaZovexW8/MP9V4tYWOAtvjpPROcIZciuQUns/wG703BOVjSwBpCtlOWA7
+hAVPK6WNhejaP64eCikMI2w9e+A/yXE1VH64wCYxcjSXSbB5r1RtIRgFy1khN4OmG9/uJEInUHz
yDsuFfTE/Mmi1hJDK0b35MW9oitlDsbumIk2OOTFRxa3g5Xb1BQS+qeJFK3UNB63kfWHZwgFCarU
m7/5xiwlqcVJU5T4eTr7obIGi6QJyhOEd5VahiOB0hYG3hjMH6LZweTzCLOtyyk+0JQS4E/TS1o7
pJqY8V2RjmkLLFulV8YTLb7yP/bmrCNHqJsvpcHcGO3FtEVjF1Ip8g5ADXYAoSYyWtvvz8sBG6X/
ByW1/GvOJXvRAjHlKqu07eDsO+0dSmqUM+eZdFh4Pb1SmuYCqGwmd+5tWymWoZQiHZt/GOu58e4t
NiQy92FAATxOuV3jLZ9JJwFN2bjB20ePl0G0LPV57rG34pzq/tK3DeTswifhTXgRb6hAkxnDba7o
taTY4EqxlFV1RPRfUHeU4uJSfWkV7dgTNVygLzE5eW0T1raNlFOqQLogDWwNbomk4UX1xiT4YNre
eDvfZWAt9zn7VVeiKdEsUMIOMZyFB9qB9Z/hAX6xirzfJalt8pFZZVOSZNKJY9ftUaByAM0EJKMq
t4yGNAmoK3QLwxlIJT35LjQrf2cXQ7U68gpPJ5dk3MMqshjcfKTYwc9Yp0YYzeY/b9ISkwCRhJiH
8JrQ/fK7YxQI6Gmu4lFgdeVvZXAtMDLlCbJWF8CIMnRWuTkI7IrDqEqJzrrQkJxV+UtigKLSMyMi
PiMryNczfH2jeIYXnplSKt9r3aPH8zgKdhzUaRNH05qQ+PV7fG734g2VsslYDOmb1WA2+NtxCgos
djAP/y4lYP9C7+ohYmfybV96ytPx0rlAbympde70blBubyE66lANm8ctqlMS2bEJaE4wLXH1rHKo
Vz0nuEnGSLLD1HSmLvWgnpX3gAYiUBNyKjcoTb9UXYiKMFK+sDKz4NJlpE1zQ55ceNV0NzL8gWpw
/33prYLrMyX5EKmTxyt0q1qcYrh4HP/YoNy+4SpyGt0i/diliS4tSTBkljm6Q2+CPG3OR4RdxBVp
oLUP6VNfu5cwq0USuvlmpbXpjR+ysIRuJ9R075Myz/vaMTEdzeN5BcnrWa0hc022F1M8WoDiPQ3q
XJPvz+SbW84LpS5XLYkk45Mj65jHVOXSfuYluhaWMF1zkoPHcPdnvrFCKg56Lsqz8QZPboIl1q5E
CFkCeG+Cy2D9TnD4CCdGZhZxX1sC36AReR+QWvBt23SyeEMCythNLmzz7sNXPJLvMkY1fp5iAsfE
ZilxEo9+zJ5iYQk7y2SDCpRMmHl3Mhuu1yGJ/L+/WXQpc0/V/T0hMPNYVK0PF8VUwOmgg0H9/hAq
XcvwllitgLDc+GffHt234QOexdn7oJYiZ9RtL4KsFLPgYeQSZkmtnxUyGQ6JWbQOgiwjFTM810dK
3QnP+FdmYIDKu9Dyf82LyIQE4qt/C0mRc8r61kiW2J+XJnGp0FHQh5qvOyc8VgdH0ulBwdNmsLKC
EwSZ5wsvEBgk71m54zevdxtvmmY4oNGoCxDmFZ6yr60RDY66mrE0tuOdxCQUEEPhZop9GeFMg+Qh
KS9gCAGHdPxKDR9QmNiBPzWZDqtAgGD0ex1cUkxFJag1VSA4euIIMY1oROPiWs/22toiTVXJUevX
ORNjWZ8nskBjyz4gj8aytw+K3ikRIqWGlMm7S1XA0+b9SvWpkaoFRJntVswr5JMoMaLNQY9rwSYU
9Nd7FKup55115XvzqH8p6ufBhZnf8ciOqQk4NVDHOzwqttPjI48ymUQ9p8VJ2Pb916KLzWzTvZ4O
mwyXhl0D788+Pqgx8cAgzTEfZUvhVP6J/U2DYg5LVSiFns0BnUIkQGecIdVPDL01UJn70DFMWrkH
zOzv4hcpGmdJNQSX2mUrS3KLSJlRf2WSSGPg5eFubR6LayokhSchM3EGAM/IXHIO2vSPjmbCVeap
mDatxvCGZLck5bo4kvUa6XVyMgqhuRksHodW8t/ZwCxPERYzFV0StOS4RbNvlV3wQsTHcpwKKS80
Bh+hHqTdNsoN8vDSZrYJn7POabVPpGeKb/VF+1DfHt+oWri1x4N1dwmRdKFzkmKRStusUIXCTpol
R3bGJh30MI1ZHOZayMzwWDxkGFG0l162qNYfC/qqlPLVoy01jP/xPxlGEWu7BqiF6dP0zJVL+Ada
zhAtdTGG2llsZdGSK8tZ55Q3TCEKaNFqt0WXtCaoPA1jUCaRyBRTCYGFqON4/qh6ZB4DhlnVKXwl
MMgoUxE9mH131z0G857nuUqIC96pFXB45VYzQG8Snf44jH2dzL13QISbES+odbpKwvzX8Y8NcKnn
gHhyj2ADdyr0UkHglsjNRaloV3vCqowp9MmKeWR3jZJc0bmUTpIGqrP56pvrgMwpEyL7bbb42i5+
wenT4gjveqgHqaMF+Fzjxgfsvv8kGzgkwQBg4HNVtlbDDFDW/AHLM+DrOQUDKkMKZTTCbfvY0xOa
+p22zbh30BsL4oYpGJsN24LRa/5TJc6awICf1riNKikpftIyzEwdzWrR7GX41Ryc3yBnyoW+V/ol
ymy11oRFxM4MFff+SrGtYRt2vEg4NOoqKzcrUI8aZLR3He4Bol9+36AXqPtAdtagFP1EoHwF6G5h
9espQlc8vO6qj0bf2P2nTgRUWzVZ+Eq5T0y64YLpTlnNZUv4Tct+JrfZcUONaYsCIcWOHiDlOuE7
V1zK/oX5TxGQqYDK1+7JjueuiVW465uJVy1Rse12V5LVzxIqqHoJMqkk4u3m84JezXToR/mkWML2
+6QnXJMKslTGlOgKn8ULRjbs7ArD6iIz5JKMdRZLt5M+aJlWJVEaXj+NlexfPeX7S2hs5oGUjced
oODw6Ke2KN93sBlm65nNNTjJtBk1HzO36uV69/0alPYhA14xtQDLa1zigCmGk791ypuUpJbtn/nL
dS4f2aTNnC/MBNBTTeL4w6Rn2iYBC1qBjdIN0zsAUoV6iHSlKXSzxb0ZpCvVceZaPY51x64dyn84
uTXjbdKE5i1U3VNGqOFHPoBXED9buopJTzDyJBaR7+aHuH9htR0lTOcrq1DzS5wASSYcYaW9ezoa
E0gYWvdBW6DYw8uyQlLyNdzAaPheWhmx9XDj9UbKtIEmrPpeDrO6q+3DrF0IqN9RRX98KP5TJmbQ
cBLvR+ztZPpRNJo91IibH14nZ1rlBIrMbI7CX80yEvIK8rMiqWP7fORolHWK0nwrF5n7KcBRyXwY
auNPWicJDY1sSoKkBNQCqQqq9LfSD8XlmcdOtRYMkYOEroRNJBgFTQkqltydYZD2xLBIXSpxR8ua
S4F6WjDEX/NwEmRiAmUGqU6lS9tIzsnowM4OaCfwk4aClhagSqVbpsGYIRGBzt2KriDeMJUgZ3p3
NBJ0FtFmwLuayHteTKkSHKRybEM3oY82k9LkRuJpbfg4fSo9by4DuCCSACqkvpL7uvpl0nVFBii6
bTW66DYSWhLvv2Y867X+jJtmNv9DC8e2XSkodQQQZKyv+EO2XWbebxe5ZHYbXAE6EOvMolGPUC2u
0caKmSd08AUfwAP144q+PapYRMJZJOxx+GkrNJJ5FyWIFlS4EKai9/EbREL+P5PF/vsEn6JdCHG3
yhnfLZb0KCnOTo9R7QFHntNzRyNXf8m1XTWSMGMsQrppA3bGROh/PxIbB+CCWGD0sO42KPiKx0M2
mCeXxN418UWVeJfdpX36xD8UFAoqsCqoQUvsS6olctqxUt+dlRmnlmmBMtcoewZUt+Q+Iy8FmxnT
KHLPfkxhZDlGuTCcAj7QNLTx4iJo/Cr4YYcd5PCOtJPSILjB9BDtQt6yUh0O50Um+HXFyi6KGgWH
2Wynx1MqaMZWpDBNn0tLAUAnHhDEgmyUrQgWP6jlf0xYY/IwqghHeUXGssRfxhlScZYOe2m7d8Xe
AmdTAHbnyMwzpkxqjSJPcrSQNJkwyzYUGlHUL0k59Tdn8sQK02tAK3oHYmY19b5HIy90kZpRDTPX
AfNTaLphgc/4Hs6u5YQm3mfULETzs0W3hvBj1t5mH9KLkOx9OGLkTQi6kcUKhQ+bJPAVO3SHRiXy
LtKIJ1wt7hYoY9rVJK/QLsvb5d49wdy7gyPs03lQfA0haJ7Pd/MA7+ndDc4cMjrpgIb/R9S5Nier
NF//E1GloIJvBTwf4iHE5A2VeG1BURFRET79/7fwueup7J0rMQrDTE9P9+ru1TIGFLNAVthf2gHy
lGT7SRgglIDKRFILDA1sSzkZx/3bgnwndnJe/ODUIUIKkyuwTu23Yt3ArvAqMwHaPwpFXREHqQHB
B6puEnlSTHKO/JT7Tuqe9zIaPTEt6A1K7eUiyHiXR6Uh1tY2/yp4poJBPIl3YZXQHO1bwkiSL23X
B4Gjemuz7aUAtPEv1IxoG79DSg1KHSfWd61/EUdpIOC0yWmG2vhSDpzeKt0k0ZSWUXmmUmLwmiiT
l2aQCCLqE7g5sBrlSWqtdD7qqVM/atRF05L9Fmw62hdNJFyO3NvdY5dMeQ6eSAl6Ch/xUY5Y/Y6X
iDEK0k9uJKqjjl3o8gDwhN6J6ShCJZ2C8YajqeQnzZ8xBKWjrzjsEOQlKcrYhcGA9Eu2op5Hq8BB
89fCe8eqlU2rWjAV1N1HFPBPbpNLnaF8JZm5BSkG+clgFkOFl5SjbMM8Q1cEsIYWiMNtaBJC5DVw
iSvfhVEoXcOaNRZ5jV4oeE4lbCD8V3FjuUIPAJy8Xy5o/Gf0LAEj3Oc0EdGXOTIJHgvnDfv6iU7b
Zq0hu75aJilNRP+L3oZyYNKnE2w/JXaIhUTpCPIl6PDj3XB9pEAkV5JrBdBl57918FtEtS+U96Jd
o+x8WXXa7ALelewSDowtnViWJ5I0sB39ulMVfoxKYpQKk1Ckc54dBt25InV6fn0lwFjklQNY1O4c
j+pN3xFz/kacXJE8pQ8oE6rYHkYClJxREy9OO1bjmUmXyUl5+zLC7bH9DHgm3uPGT+MUeWf0iHRE
yuydR1xgq8ndsXnvkdADcSWlLStSeduW2FVY9QhP7cohSPICdEi8TUTds72ow4UcU1IVCrBIVQj4
VcwprWGKE8G7tw+h6YW6lb8IpXnCu1QrFZLE3yiOhFSwQwtPkJgcAg7Coj2e+o56jM1Ul4mh96EL
hjPasvqy5pUQUTsB02ttCCtTQVGdBgeDsj+VRRUPBW8qrExyG9CjDntFF7X33rFGwQ3SC9IMgAqk
XQqzxeyojychIrJ3ySSRqpNy1Dki3hSF9x9ob2keBWx1wffRbvTPBJ+lIt+gjB6paONT6wiVtN04
krCPVDeChaEPvZOXtRM1EcJotLX1cUUMcVvHBaGghMNGBVOKtFwXbVwjEwob+I1YcYVrqOYhUluS
JM2KIsK/8pV0YLyGt4kJRKjt9YYSJUpXUpKBCYjqyDwnmgXY4SyvimvpPFxB484BIoXOIkCfpANG
Gd8i5dEs6Dx9h9rk3Sk01hhbO3txoB08FwM9qHcOZ9YPF/7UuaIkJDmbjUD7T7EVpYqpPFYkOWCd
eD4UrRGqoZsTYWvVsBxwA+UiKkHm7dsRrcFTkn928RTOUa8ufddfT3zX++gKiEP5ou8SXeXo+YVv
iUMFLPKsa+nU7opuBtxO/BIpZTnQNeH86XSvM3GgC1KFHWqDPBoVuirztBr9SeZ0uOsk1shxDJfv
cSqxVntT+w9aL4JtOsEV91IsDI4KfpfjJpMFXiy4IhRacwavqUlyrc5pQRbKtCFsN8ObEcSnbQDH
yW+K837jxFScUK4UWXIRNOrE1N/hVJ17itBKVyu6ooCnNAL/1uk7LzGVKedPhsx99NyQAkVZre7a
GeCXQVsL+lKLOGlhrIo0pPCXaCgYRdUPpM0CT0pNaAPL8ZcmfC5O30gjaysUh3SzE6N6x5tBKPgo
ooARIoNDb9fWVdWs1oGvSVJXt3SApHOywaT802kFvq+koWR0pOh22oHHs0b9HxwKVg1z57tHn5ac
VLxswcLrqhdOCdrFUn9MOXxdLCOaJlz0+ji40zWXI0FmM6/qEBI0Lmonsa/RW53DiFc5JuRyq5ry
TNag8s00SoHoOtT+9//pKxzGdSmOSp2Vn+iQnSZ4jiejIirFKTYWo8VlkQ5o4zuBW9W14KfrDm0v
fnjQbdieDAPHBdmBDe9OUk/nM2v1E1ZxSWz+1pvYopdrjY0Fa/OAgwYrFr7ljffv5LZO23PiCjoS
mpb6OrmlfFSdCJ3plZjNOz319EO1LF/SuuDkMuWl4tO9zGHpInutrc16slu1ocPZc1cLHFtcfDAv
y4U/++Z1qFR97TqDSWdmZ95lO2vDvQepo/n3nLWmstfeyKuKcxUj5F+FrhQO+1N5dY5vfSakeOiD
ehHKUljonYqroBCJ1xmj1lcBp0td5wipE560qDrVRFcFWwqkiN1OIqAjs7UVmZCYOXHl0OrvUhJ4
KrAjGYMCXbASyVl+xybFQiPLRk4FqUQAwVLdb4uwWGKZeRNRjik7UBtV0NGx1gRCpNQYIeFIl4YQ
aCSI5w0Wnfn3HSJWCFjKR0wyt/XZT5fN4Q2+AykqGR/vCo37GtWkTHaUnzwBqYwGm0075M6ddW9t
UPkId5gDidGDL3hZD1P9J12V/rb4PX6E4xOwy3nV7M9oHQTl988B8gyKRnJ3089m8HvR6+BFLaZL
55fcpWX7fNVe/fdflwD6eUDbWttPfzjZq0X4H4cqPQd6R7exihaXFrnFF7d7HFTf1OxPaVQRLiuu
xZdY/2D864xtaOBhGZ+Lc9w4uaiOxjgJaFqzA987eTDQubAnEh4B/Tv1Q+gNvKfnqa1NwwVMbEEu
s6XJgvND+wYiiUsshcYybY6tXkuQ48Onbyr5GGIiytwmFGtOAClbEaAc/z1HP6DXt7A3ayVD6JqP
Hw13VsfSl9ArUtZq/RfNYR78LfzrdFv1wyWu9JwCVVAxmkcvojmWrEc3EfRruzeJpwntpRr+o/SC
3F6fbt7jCRvzD53zMjQtjQpgKYCn+cWLtB+Sa5YH0KAv6QA9K1yFtmeP8wAu78YgSfIeYFSH3ugj
g6aqu9ayi5kNn7dAT+j7z+cBH6CFmN+6EiEjtkZbIDL94e1uIn+kle1g8q6TzZzZtrtouH8NMNon
00bUpRrBXl5CoknaG0xoEJyJFaIxWcNg3KcBMBXJbfjtR7eqV46KjUUZf4dCRYhaJ7Sv913wntfD
O6yLvwLK9fSPXgIfhLh6tw6ZUAwmev42d927GMkhlwG4KPhKr378A4iEWnH8BwkGw9tsbA5dUJ+O
uycBfb6Gw7dPp7EvAkA9CLCK8YSEHnF9e7C7F1Add+ZXeno10q8M767jQc5/oZavcA1Y7yG8a/a7
3+GcqHvt3ufuyV125i0qM1cQp62ivwTJHLRmmk44W+j10GOS7N7dcu0FC4PFu224148wc0MdSFOj
R806vXV9Kjv985AmDrQnaVEfc/s4fcxYw/6Ldu1eG839RJhlH//wGd82KcTNeovbxvS7vcV90/QW
2bxfwlFNPoFHOjLWyu27Go2KAXgxjYtgdSEF9kpj38eAVHORbaMKIiSdoMbDTfbUTONs7vMvq4fe
hkrM6rnUSk3M89COe9ugafRnXnObB/Aoruhn8/NzHqIK+1Xvkbr0ef9yXuPUXZ1bvbTVO9LsY3lc
g+3E/eM6/Ld7ll750XUjH27x8+eBRivWF+T53uHqLv6O3mUR9WhhNete/Sf8QGyBhdJgIJPrgX+9
SEtZJEN7R5efdfEV5nPE6uq1PcE1hHPsvnHwnoLF2thl3/TA2RuUrrbAsijs4wJHd/L8nkSvhUmS
CMRP3t2D8stoTCE0F3+9MaTHzsKB65Uc1fPk7gXlOC97t8i/7YJuox/PApHG0z3PLWhfE5xcQLLu
1IHv9Ti9bqGub8yvEOl9ecOjG6Ovwsnd6k3ySwDJWOh6tCLzjI0F62AXdmwo9+/e1TOGEwTvMfSc
Oc0Gmh8B4EDpQVxFg83bylqXbBkP4qDGEv30Y0+Pzw2RlfDiTe50GDdPhmuefBHyyo0pxzOU2gxT
mmz67Dg87DM/cIAl4Fue0UjyP/bFmrbOKuE6vqC8nx4MyMDne6ZHrbsfw+VxcP5iEhsv3yuVMSod
2AZAT/anaeY/Cs+TbqLFkYeDQZ0nXRYmVi/8OU4j20vndFrGqhKKI2Nb+Ik8U1Lv9yKujX7fLons
TeHxtBvDERNqJ0AJfgniMPIM5L0SAPtQFybVlAoPslCoBE3G7M59/hvHHoDznCDFANZMRfVkVyjT
WKekib4jPUA4FTyh2yhQKrVwh3KlNGWlseqtNSslYS7hKnXr8ndctssHD1+QzXAlvUllKQBfvRDy
D3wxeC/LFVx7W5koTcJDwkrkEQnJvg1URQSeePYO3lrgoTDrox9t0XjQYBdr1fCVpHI0/ejbJA0j
G/mFZ4+VpyEIXqU7xsDiezwU4aPQ+za95U90BKgrEJukfJCGAh1Y24VQB95+TA4VUFGUg+NLQrRS
OCLMUSX40yyOyOt5RP7IYZRNRdyUfKioTxktEGECpr8Tfm6frT+NW3kyoowANl8LQqpxZ4oW35kz
dSgQtUzI70q6j77Ix6DcWVGDRh1CxgPEZ5LZjzMgBj4Z7Ep7fFsOshdkV6u0lASP3tOlmH1FQ2ZS
6lVgruJ92djxQj8DQSit5Jt0+w8y4yhFlduUU1fagHlR/o3ipFoCAV32h5ZBtWCKqMj1Jugt/0S5
a/JcVNuq8hEVqrzjWGLAu1NHoFdUwiLfQjSPoH7b5EvImZK13rThstvA/JTMhZ2m9KZ4fLgQ+6S2
dgEht3hd5B9L8Nob5T8IIAOpwnsXXCB5CaHHLMh+kGC2ADA0SMmuMhwkRXQpWNkfSjATOtclWwA3
neBDZy751hW7OEvU4oHXCQC0RhcD7wWbGedGCcU0+yGjE2LZN7vU24I8znKiD5qc1jydkKAhvE3F
2+9LyuLWUN5ZsoIPhHIIVBL+IR9auLkYiLWlb3WCgdx3JZ/K9UvZh3S99YuZTR9cJVDKEZZzK/sy
r50zjgiHdskyLGtKl6/yUySJWk7CoBivMk6FFNz/mRRh0uTGkdsoLVG79KzLG8KXnlCBkDSCtIQG
onfp9XdpN60K/x9ygYUjAl49h55XCIg8vXcJoxLY0XRAIsxLQvGPwFitmDK0a7yF9VJ+kICSbNJa
tebCdGAY080ESdPM+sT6M3fUEtNhBLhRcIMmj3T7dwG+MApBeJq5N/6gis73a29EIvx559C0fgo3
0GTXRMA1Qzoxa4oypUMrIChd+Y1aK9oiH0ilUtKlCv/TeFOm4h4eeSEgwjwU637XvEvNKlcCeuuP
DKtUBDNSzHjcbZEb1wX+GqrmukHDVyzkxx5HToOG9xi7WKVeJkVlyl/Q3Aur+1+UGA4FBEAR2zsu
PD1JyGhWKq5CEcJOhOnF31pP1Y2LKUtrJcxdV3mTmQjv40S49eBFNfi8BqlkYN3NIaMD51Kp0hqX
pkTf/wfZq35B8or9Lh6U5ro+c7iaTVRfT/SOEEkMtIsU8qkLRpVho+2pRX2vRSP1IYNRKFGZgQ7s
U1R3zMV3SQk4ylpVtnLsEnJ5cMiV4aYKhgjMWOjvuzWwmgSHwzd0Ja5zSLkgPR+JVfGdG9gdkHc3
yJR9N1Cclp/R8hmHgunxP68oD0+4gT5cQcIBN6T/gMVRYe778jRUDp/IfDSeJn/Xu5Vioxrg7uDY
6an69EXsmrNEQQkDXjFaUIweW3VpFqwNmQahCrm4sARgH6icPIMSSGxbCitrHO/z5zg/zckCHGfT
dj2uou8sVAUjKg7uyAMKBNbjqmZWeN3V52de1WuHkZIcVVPGQXR19RHxklQweJBb2B63+s+5nkZZ
jSaHogaekU2pOYIJjd+iD3sQfdDb6jhv7bo0x+Ics5eHUc0szyNx4WQqGvpkmkyNT91BrwmFpl0d
bxc/mQarMiFNrLxzVR8rSbPod6iZFQmLTkl74HR7TZ704V2AcepjkwZbo9ZOf7/B0srQb/v3sxbU
G0VA4hG3gkUR8Jvao/GF/gfA4fgh5EYq0PDOh3x8myOlekcD598DjV2nRTmkTUbjrmpbiJimLtTd
UNvoJHyv0P9k4L22Rum+9jkRey2MaAvzhVBimRviIBBpqLCJOjEWAb5/mkMd58/Cb2Db4hqxZIYb
5i6crg1w9tOv2cPp6ZvdkW8Vn01rebrOL1Q6t2lS+qS5UNqbw7q3fJ7GtP6ky8Qye7id5pQsVrs7
J+u1GuGc4VW++hzzfkpPon/dqqccULG9qCU4TC/kuGpqNGVX/+tFR7Z6LSTU1fiOZ8SbzLVz6UUE
RXLwEtXl8fhDRV/e8JVAL6XG3yd0UxWZUjJzuAkdRgVwqWRR+4+oCVtKgqMNpYo+7Udtn4TNhRj9
w7xavtdclKsqhdTf0ykxjdHTP1ObjgzITpIMa8BvUWr0exJFroowWnuRtHYH1t4gUVfm2QuRlemm
62tDPn9Nz5xmFFbfoZlr8xuv1v/HbFuIc3G50SXvQdbKATmrJb+G/ZtcXPbeK8AdZLdrb2iZdbE3
IYV6zSjYKEBKCQ0yMW9YbjCD1CQRWZ3jS77y3OnHw4qr0CHHl7PATYVNqWDu6WMRlvV2aLrfMiHT
0Z1+Kza31myJ2a/eE0R4zsyQJkQzSSNz/i5lJTtUA7NgIGfLjmRUPrFw///gaPFEO9D1sxq0Pws6
AkWT8diJp3dHmx1ui2PHXdIFxZ5G+2f/Tl/0+yBqDOklK653jjEY1WPqLXdpAKpX5T7h571lD8t9
izJot23tqXAenG+7jLBT8fm8eVmQXf81aQzVQXNuaZ1HMhdoz+3Ux0doVx+F7RXP3w5OWTJ/Pga0
YaWhy56+GBm9EcY/weLk0PPNoiX0dkGL5+BCdDRbhpQz99ILZYvThu1xDDUt946vfBVog2TvzAKg
yWn3onCN9RVVixRs4tHu547b3qmtbEy64AxQKcY4JUF0cewOYmtKU+GyZ9BDvXePBm17SHoNDYxp
kPlMv4mKgVtdHGbjZAVJh9ao+Gc6XGdPr9r+HbFYfi/GuEX83OOxEsOHnNJYUN4OiXhjFsZuy/a2
E9M9Z0EbNJbOzf0HxzcA2mPACdsoPqPGqLk170p6M6jYMfz8MjisHrRGOzWYkQv5GPaOnlyGX14G
HcpXqvmSdLrCXRBghsKSRhoFQdDxjK4UdJFrubPZhZ6nTJeRLRc/LRq+9Wn5aYczRsVbtta2Y36n
eZ8nO7b95rbAE+jPmv1lx/Yu1pQx51lg79Lr/Fy5nRKAASuHo/OyyTJaER7C+antB4tZvDnPC8ft
0o4kH27KakEXQYLy2Wl8ouOfEJJwmVauQeikb9BhlxIBFkIk2N3PrHL7y8rT/MZkO9K06ma50bnl
lrSnD6MZU81FtiXNoLd80OxsY7oentZICnO3vQO+ebQDKOuK4um/Db3XLBe8s/CxWGljadoeQncm
TalyUwBI/nL2Nlsmkh6TYITm/sbiM7V3NUM8bVgT5I/R2tW802z71pYieNoN7LgKK91nqei5ewsX
hoXuHfB0rNLx7oOKXwazRqulNsgHeLAxe16TaPUiDEV/VnQ3j2GaS+c4ekWDwqe9iLVdnucPv+qf
oaW8mF51w5BFosPnL/TWh5UWypqWt52m/qWmjxbBBpqvjIAps4Be4HQ+C7UduENjz3ScT+MCop2Y
UA9bpfkYPPHKX2vu/Dys6MV22nRvWF/n36cHL9RyQz47/OO9tNfezZD9B3v7hbxjj9rHz04yNB33
UPkzBvrH+ia/i5lTDVEELw+DlBgP0sj83tq0KCeDg1TRGEJlLD6MSsraOZykP3ho5iNouNGq6mvb
trlF574KzSVTt/ihYzQ9zREGb5n1OjTIRB2Up7EFu7/Zix7ohso9Av7TDv3pVq91uOyWffqKI6RN
vcLp1wPn6NAVKHfv0zRaMuCqfzK96DpnuYrOJKJDXBqxcOC16S+KAq1l20N1hvazgCvgwXBcn13a
YD4B1/NhdSLIclpXdwwj5PEK2+mmffxkPVjVJ90gWaQ8eFpBkQxL7cFzuO4+YDdHni0rgLah+XKv
ZwRn3c6WL2uaBSXKjql4/Jn31b313zNcsBjJr73DQKcF9A11Fnd2jkbErBWMnAd/vdbYzE+6PToD
dG931yROZPhwTr9i7wFD/7S5BUtnupEJ2q4ivqZ4Pw/hWor2Royy8cFGbhOXIZ+5GqL7Morxxk61
sGhirfY17V1mZj4bCjWI8Bpkpze3RryyXl9nG/i/OYvo+G23d+Hz89SlHRjOfvVTFa/+5fodGV8N
d2Kni+J19o+35eFwGlosBL5Gcei3zLJ/vJFgRo/G+PeJc05HY3oDr47OnxEueGjnSmi18eFUMzAK
aiJxMx2X/cR+uMApGCIMKW3P8GzZh415Es47t5uHunWQlGrYvoPRFQR8OP9PboYrBTp+2R+pkT4y
VLtKXCY17g6c67+7tX+i5RsUyrCAefc5tgktFFLXbXtUtnM/zHZx+VVneUezgvPqcf975CcXVY5g
2i1qbZFfg8zneQwT/txp9zlgSCIi3PaEgnxp4UpvK5oFG4fnR5fGkPRffh0hdKjmdvSbNWYV1Cnm
xoTwv1kOX43Uuz1CClXNlAyDEjOUpOJtFhTOw3eotbq1V5YZFGbDy1rXMUJ75QhDxxr0QI1uuy0b
W8ciApwFTXJHNuitaKWvPHMRl3OG2vbjDc1rj5srC43oxBuEHMibd9DdccWBcNw0t86SB4k3XIk/
mekkWRGz2VYtGmNwtKbBcWOBMaOh6CYN6m9xjNUWwUfh0xozC8LlGY1QjS4P4tLxhrOfvY0G0Oei
VRYgnah4ZDr9PW7QskCVmyw4bThymFkuun7pzTQN4EW01pG/5lyVVk/RgDumAbr8solWDTLN1fil
yPuNffLbXduR11riDuecoY7LscN7Cs+gSfYjsEiso4+wgRaPVpxhPC5Pt29gt6HgLZc549WY29qQ
Sy0vN7oWWNu45Zp73ToNmttMrXa5dk5T5zRIA3WeYhjGIlodN+0tozrnfbVL5kU9ubFmZsJlxPzl
ATuZd3FYRiuemPvE3KwBd86eIuV4kwYal7EjEmbsHj69pLgR6pDvDJt5PW4OK843TSDGCPUE9D/g
4ZjJmPmJVq29yZe+HzcarrOkzRGmQBrwFp7B9sz9YYViRoCzgIGxdbgzl9AzoxaQmCD+yK/zcHna
xMbMenBSEHhQFhDjy1zW7ajV4tXThuVnXLTv2HARMG2MOJpArwqm8F9r//AxVbKAK0OWsGS8zrK5
ZcCWhEgTo+lhxrHONCvn6/y44XLHj6dn77oLDnc9QrzhIxxuG8yVWHdmVrKgu2Ag0eoZ+7XsMEHx
plOvR7isl2HDqcQBqGkHJJHs6gmNtSY0YNGZg/MLbLK+Cn0UIr+jNzKl4fLusX7hknuxUgc2T7w5
bvJaDn1tEY0GESQlBUOHwdHYhSvraVoFY2OdHrzjPXjm7Wao8qOyXCQa2Y43h0q75bjpLviJFxvN
AY8HvacEX+eOHpPn43fMQlaWBzh5zZyDQBaHzBF2AmNrCEtib2vDc0WEvrk7KbQOSeAy/TUW2Lbs
HYnPhm8sVJtr8I3teNwwNP4Nl6UGXe921o8RsVKIBTfthmPWlbHz83tDMaJodUEUmRQJOJeQqsgC
9BRCxOd1ZwaFpJVnj0kKlywf+4h3Ish8SjuDx8uDpkwn5M0c6zM87ovNR0M6JvYXZfrHAfeHcRQf
Vq/7uGjM2i2Tq/85Bd0Nse/Klnfz/sr41TuwH+8rrUL+1yQ8V0EYSHIZ6Ybm8o+DMLn4/IfB1O2V
nUmnGpkcMcn1o6Pm1orNmw1SBLjj1ZrGzpCD/FTNuWfSwVa3ZGpgg1m0bk6+UoqKCbpYkmFexCC4
NT5O16NXpYuuPWQMf075w+b6w+7PsbjPQW5+4wYQs+Z5eEJWSqcaj7PrIpIyo87tZy+hgQVM690B
VoCsv45zJbTrJel/nWr4B4a4x0dIofjBWsRTsIcobm6YvM49mkuzg9o3TLNfJ/RbjdkzhTTKoJ4E
809OkPUfdAGIX/zbpTcw/TaGrQG7iCXnythAD+Oj6jdOa7ZFg16Nu79XtmFAHXPDK6jILXOZFp9X
6nsL73jbWCjzX8aTwfFl/z0okbkUXbrg4jc3XzTH7uL6uU5ne+CnP4TbKGIdBZyJnBPdHAd7WLCx
UJPRgIObp65iv+2wLh9mNMt9ZO3ojHDE0KRhZ3KCCLfBvRPCRpz8SJBd9hdMZJIRtbv8lzdmdwyJ
xuPgvroYrdd/Zmcit6RrxW5RgZprVDZr9I2ZziHOyjXMTWIuX8nP4gnlwbn6QY1HzLsTzZz7yuJy
XAZ/BuesZcoNtB6YXDRgqp1T/DwJR6e7PjdpD3xYHTDzX9yFWpn0m5PF8Nv3MVYp+QTN1xqfNyZj
HxPaanV6zfv4jii/0gXG5vGwYoIqDHtjfGiMbvHvDa8Hs8AZ2c6g6hske+pl30TQsRJK++pmjRHO
qO0keHJMOVZNF9Dj+HnFNqUXHrsqbfefHpZbO16hNU7cG5ft0Jyhng7JEHWMsuHQtxe58dFOv00D
c2vIQ8mgbrGVis+ws42YFDzbcM7NUF74wxy1KdB5dyCDx/DRa8Z9zHVOtyXb5xIusKyd9F/ECCS/
3O3G5Dadx8B5EcYuPrktOzC9/jta0welJRDmXfF9qgUr0kx+uhBU7DPj63rfliw0eumKINJ7sfTv
ry8E1Dytyz2GKEcDOxHxswADIUeOXdJJGtTzUYx49kHD+ShWLwJ7xqO+ecxfQiMj7EiGGfsRvJkI
KGTzpX9zRuhDXmeaeQicX9SUcRseY/+SLpqU9+Agxf4VakOd1ggfrmPW6eF0HvB66Fsp62ts5b72
L30r2VxEWMi+hMGrLVgDC+3pPXjs3/bNY2O0qJTqTF7VvNGZYKBbuJx4xw45OWSRyx68e9Q+5gG3
wgRH5sLGzCj7DqqnMyGuSo0SyTaFhyXZ5IKtf9wehXDqwlHgXxof6fUDnOP4mnCSoC6atNUkzOOM
mPk7H+FKbXncYPxASng+ud9sr9gebSIAYQ/AIAVhxJ47CEO5kptDthbbUzZzcSXtAs9oYPdYBYRi
kQPcG2OkdQH48GyvkuKTScBVNZABdBW94nuF8WEmY7TOY88uYwxYyffuZ4c1oqAzGmBjMLMANX88
QJnOn91FKxknpzGTbjgjXCz0KicDa1bI2DyROnTqc3Th0ONdZQErL2TkQsoM1gMWX+Ej/ITG0e/s
rkZ3zXlwZsNW4GnJ8Aa+QhdQzMiWf7yP2aNc7hINOKP5L5stqDCG25j5R4Lz0xixx+a84hmR8Bfp
z5fbkhssONnOsC4QL05+kBcuzbHAwcJAQSmALzBmkbUMfIadfkZIfcxMno1XOBOADe4JO+DZY4Uf
LZzOPYKFI33FpY89K5tZ7VWU9w6OlwdW/9z76yPRLEBUufll3y4mdu7HtDcpfUAU/E6EF5dAgFGs
3Y8TzZpxJQSN7rKPPSIeWZtztWAfHc1ehpPbGIVN+XhMZZr+x1ZhbbCamRkP91Fb2wPR4EU2e23c
st3xkDgdMcfY56x6fZIEL+2UIeBdXK5Lc4lhhoQwcwWUglPO+CPNP4goAx/x0bOPOXBkjtMFyp2H
YqIbQDuG/yKGDNcCRXuXAS4qpy64Fj9zWKR3mKidy4QTs3pNciynZ69Ruc0KV7+H4gt5JPYQMoAc
Pji7XusDJiWrzupYag3T4R0s4KX7iVarQMIOxad5DZ5nbI/2qks9P1rnng9Dc1Nt2WFMGj46Zx57
+dKln/0QcWMFUaCN5vISe8ltJ7Mr26AEdGYwwbjot2qe5El9+sSsJB3vHdeMoV9JfhrpHIWDHmeJ
25VymUsX7ztEVzFheP/SiMmPg/hzsmPmcG0AADxR1rCIZneQHAbwpDA2C273MTYFgoeLa5hTkDB2
ASdI+ovhw6TyAg99SCcIJhohCcpbX0dY8SlxQn0Ud+Il1EpYAShB2/rPfq1fDAOdurWM/hnokFzm
bFbg8ze68xtWRTjudOdROnnI7DL8828n9Nm+5d7aMVO4judf7EzA4GLPyaWXjTXbFdMQfO2XGRNW
fIp9i38SaFWxw3mPzddpc8EzPAN0Getqq4Bm7AG24LsUHFq/vNPavd++xe/YdtfN7fs2az5TeA85
lIdfjxw9YBK9nUOh2OOltHfWtrmlB2DmJgFJRdvk9xycfxt7wrE7JP+sNzNle43C4feAjwOK7sig
+j0zmRq3fw70KM0dLjBffIJrBLiC9aDQ7Dtc6QCFWOzff+WVGwqK3zT8zNVtUwAifSFEbUGXuny1
ZecxxB2nB3a3teOZeZLmlhPpevNecELsi/3h98DhUTNRaJ7BrDnQuEUakM1D/lM1Z+C8ob1jppnZ
wLlieXaW1q69bW+PH3lwkQ9dbVMZidU2IjqBilhyVRKrWBk9vS6oPxZ7a1s/TTg7/OK9BjlYEhrt
98peBydPeE/yy4iDcn9mL2o2WIFq26FibcuMSuNowTV5+t6iaBC/POIzWutD/dgMdc+hVwsFz8pU
Fvs00H1rX5XjBuoGFoZ515xWW2xc4EXkI/1lR7JdEiaFwVEKF3tatNeWZzo9BgBsOyBdkEuJEa+l
LHpbE2ttsTP0uNWWubaZRSSLc4n78B+TtSv3mOV0p+RH5Fi/1eKBO8LcBU1eLliOMzJx4GkQE61w
c6uBNLd1OL6Wd1o389GEt2mimBzMgHKPQJz1KULNTEF7p8OZ2ebP5Z5LVVzgxV00uyVIBkqAUdez
qz8jIMwqUlSvHY+tx9BYGBz3q514DU5D5jckHGtxz9SiUi3tGSyRQJAxlz8HxR4zh8HlGEMuA+Ew
5uhI38PDDrJfRAJJI7R0f2aNKyKb0MuxGOEsI5Hsl2diCxusK/Y6lnDwqvcGCaqoGto21m+2wKqx
HWh1TYilRtaw8HTnWlTPv2gJPQUiyfphhHA38DKWy8antnfgBYgQCkMvalL4bP2WelkkFi9dmR3D
3DAnkjECMWteSBgPb9U6adezTGxgfv7lb9xVEkPqBo4TL2E7aUE4f5LAlGKvd3ZnyQGYAxG63XV7
0V0zLDwuxlPsEQ7gJKDkfcnO4Taa01rtJICaPQbMO+SO15NQCwdgAm2btuFPZ8nMaVDIgzYYayhp
hSYNsb4xNQxQC8/lgXL5QdudNzR3TXsoEWVNkcwtd3hvRSxdrlBtwQWsHdcGvqynWCNiDGzxx767
AI50hVjpsQm9rYRnSD714KyRteNAQIFZuwfqhu1GocKWEfJsGgO6ip2IqEmsWR2qPLE9mQldkLex
CNhBvMaGR/Gw8eh4W4Bf8FwMBpiMGNZa2waxwmLgnVyZoeV7BsfU1pertvX2qOcTuzX55Ynf+/Oy
wWOstazupvbgZ4y+ZBiWC4fjv3xRbWEPDzFUG4oWZCkk0NH144W/VbX+3ePQPZzD3p1wtoVTCIff
qqAZ5/21bsZ0OsU/zQh8WdTAtirvcV9dzX18dHrojDY2H/QGHKz38ck59R0KyJ2RsS7bDWIRnJ/4
oIW5aXdepFuurQoUVLEHVi/xjuDVKUOJw0VCiu6rZbhAzrET9lrpxxULuX2cJhGBwGzHPXBPiYDe
MWSwCSqMicv+ihzyuGfwiZfziUvephUFdpD5/Ozg395eX1iAOPkPujaQ19QcnDE4G7OUAVcuxieo
1uU1weF4EPtnrzvnPdYToHxY/nAeNsk4o29pNX/AfI7FT7gxW96vG0yxTvrReX7a0APIS+rFcOli
VN0OHgYvegFrCcr9LqgJkIwNYnNfxVbcO5V9xvGq0WQ8uttQRvqRxPXvZshmAROnRNemGzNIdjj7
Y6eQHirjJRCUHlt7vNVWOmcXMINFpw7zIZsvyqrTeQoqmtFi3oDg8PuKWYK2xHNCqwDpKOzGSZB+
Z3RkD2f5rY8uxPHisuYp7JXhF36Wk6/YC9355bUWYI5xzF9vvT88GG6RYA09nU9NoePShR43qb07
AmoIWaKEOnKOLnKPodu4BmHEw7APQNi6Mr5ucFJdFmXsdu6gEFwswHijOJe03TUoP44pThuRJKYW
5v7W7d47YsPhvj/xZtOPI+sa5feeTXlkp0PqObZrwADw1hO8yXvmMbIoGWJuxcdcQQTOfKP66CTr
drppHIdhPqWaDt8Mtxxg4RpO782762Q31zp85t15QvAgvZBQ9HDbrZVzVh3F3ylc8LvdhNXuPmDh
ujRyt4cxEbX0X3ZaF905agoY9dHtnUtyByogiHwVXSr3wvQzXY1knVwD8hhvo4znbpbzl9XpcZBg
4ZvVzIFqpt35Y9ofwPJ50TNDv4pa4Bjus5w7yGR5mTzSf3Y4voBmmIjFIRmHhxEywimD03Q1g6Zd
9pyk66aX/4y0nFY0tbous3xq2WEv6UwqVr5MqL44Drudz9B2gcOyavFEd9WitYbTkFTeyMeTwUK6
It2MyrQpYMkPwAqW9+r+3q/Xnnnev8r5k5Zh9i8pd53O5EHkLV9dCOLdp2Qzp9WMVcZwx8cGVT+U
iygnJ9/G0m9i+t19metsAD+9BsfWKi0XgL0nmnSd/2uoKULr2XvtztWoij/jcp5GsyayhSWfJuNn
/Hm/jRrpvzKf3pr/MfRD9OpdMMAQRtzTwyeXmhmRuLzI3MsT335wnjYhaOm23CyMXDtv9h5kSFth
NDwaL5wvgAryOHIm+UpKbDlvd4ZpNSzTfxeanCIDF+ezrGZHeBBuRuUeuutOTq1M8/vSBWLAgssP
/XZ6pdgGPn7SDQ75X4iRcG3tntR0M4VJ8zp2SojML4tGRDo2OyRsbgyTjC7KOjPCKAURgWsCZX5a
QIB4xC/quM02peWtxiam63aLju8WVXQ0d04MYiDW2X050GY1WzDY2pHTK9snrzLOvch69mJ8UeZ3
+ncc/RV7EI0X0Y7i0Utvpmt00LqHrxdt6NsTTlkcR9kij2RsADibPZRk7uuDXOEGUsJ/7qK8H/qH
ICL92qTvRtzpmWTdNsn+vny3b+2eYeW94+npPjpHl6VEBwBTEgkA9Xt8mtROPj9BS1r/x9J5bSuq
LWH4iRiDoIRbggEDhmW8YSx1iaCiIiLw9Oer3mecPt29VyvMULNmhb/+imfY0jUHI9P/NMXx4rr2
jI/7As1VILh6R3WdxvTa+DtqPxD8qrR7YMsuFyneSTzn5fQaaJQZ633YKS0vZc0eYl1EJQWHN3Yx
h1IuZ4MZz5Wn2s/UTwif47Jzu1JbtbgiWJxSJUlDfe44rdd0wble9N71DsLp6xnZ9PsMuBXN/beJ
smxPYORJVbXdJUI0MqiXKC2Ywt83fNtzy6C5fOBhMBDh5N6nVi9PP/69iXRnYxjk9CbVnSihs8ml
lPs1IRsAqicgtQGpJ82XaY+MvrjdM99SemqIxrbeoXVZ2Y91RVFJuk5ZZweRS7jj6naWOaKEvvW+
y/Il3Dxsv6PrbvxZacX21jFnb4638vjRkMYPIt/evDcHr8kBfHzyQCnlGkL4bgCVaJh45JC2Oh3X
r9w1Jb3rABJyQDJGW2BuFKxDp2dTVkWWCSrvpcM6o9VKjfQxXNX6+KrN0elvVjX9fdLsBvhcoLM1
3eiTdjzTpHdova/IOAcdhgi0z4Ftokt5CxaHM9WYmaK51Q3Mim9EFGpVfmmt4OStSBydm2xQ+dy7
SkqwYVY6E84kpUdvouM33wHX8YW09PPbHovOoiq+LrrLMQftUfqn04AaZcOMLjqDv3w3F9IAXfBH
7YxxinC0R97HOKQUDapft/OEN+8dvjrbonOU/bMjHqSnQ3N/I7GR7bmS0biFg/hcVqqTeM1n1dXG
rIJsbjEw86kKPwRYdUohNRqUN16cP7wUrUI13r04dJ5e+5w8muBKh7v73wN5t4rgQs/Oy4orcZnc
g0vxGTCbEg2FIquec1T9Vxmn+amOXibAgHTYNBG7ahF289V8dlN62vvlKikcdolf33eKMu/WPe6F
mmewaVXZj4lvOzMFvtCL29q/zsftlL9f+e7euKwMvmp+WmLjqBPy/1i+L4sm4+gjw8u5gar77v01
h8oHTkcIvhK/28xgl0NHMo4HB2t5j2dOTXLkpKsdYF6/31fJ4yYZMa7uSGtmuTUEm0TtD9WGdh2w
SvW76xcEPVgvarSaBBEu76TOj0yipc9h80oCo9pcqe7sbO1XL2O3WSWGG9c5AC8qCd+O2+gVf1In
4IS2Nc2+oyLxqefjFVrd+3idZqLeR449saqR2QwzGhglwZdCRDV7k8fpEsg6dJ1QVzHBJ0qKq0Pz
8AIsYOnVGhylw2tB5NPnq2972mkgHaOQKgdxobkp8pjun+bgns+u/Mg2/RdlEc7mky2zZMHQuQE1
Y6GqP/qLhmLWb4cSzTrKLqsUOdNfJDJvf1QdsqL1PWqysAsvSh1Yj7nJWePjtKW8jD/p0ErHj8a7
6gNbDZXHpHpiaRUvkq1gQbSxfs8A+/XMZpI0ql9VI8WePKvl1mSW7T36vA7Wm/bvDDyrNrGVeDVT
dC4Qntx26eP4fmwKtqeZvfm8+f4dJeacUi3uHHmzfrxaO+eyN+WMQkGJdGSKNszs6NsMEwaoXs/N
68B/WN3KZ53Vqa4P0xJa5/tILRatjp1aouIGyXOTfohjhxc4E+zoSlXPvX9RXFMfqrDoWv3Pd/+5
/WnaqezErk0VchUfH82geg2VkXEnJqq6l9ul59SzirUpFuVlZWknm5smuaGEq497uWSYbwdF8RvK
wYpqYyJQL6L3YVUt9a6KGvsrHNOL+c4DngmtCAqL9tRVQcqkdAvmx4LU6p9p7i4lm166prF/XXrJ
pffKwk6+TlqsrEmczl/Ktvr2eQVrahJxdJK1QtWbcZlWSqen0HGaQryPBrIjhbrr2QFtonuWSpFa
RrTq4ypj7XTHXo2l+NTOfQSTRglx7VJpCaNhDWjHci9J8OAzl55Ba1nqd5H40uPK6HJPvfwXdXQ3
ajhdsU+ApYLMKlwIPlCv9ylnTVtCxT9+Pz1n4NDqNfHz3OMT5VGL+KESD2+UsbduBXTu2P3hPb0v
iBrNvQIJR23gUAEuwsI8W0t1zjtquGgxsgDV33zmnm7oD0rf6U/AyjPM29d9wx534Nl0/Ogg4Att
d3cIcgYsH29pT9XumfiMn7YAXCtMimrnBkFx04NYhrBFFC4/4L0viMcslypVKULhqmip5FVG1Zfn
c1pEalrXrxl5PFALj1ebb9ehEHXG2EhWP1jEbpgeuMSppE1iWaXKIKM2LnfJ4Q43q9RLOGN9WlFn
DR3YC7o+UAIBWttX/OTwnRdHB1IwAUchJ/waqvt6xorFf509daPVlgq/JOhS1mEcQaOwVJMMQIOA
Jgyyyckg1Sk1nAHrGl3mSZStIB2wp5TBfzHWKNeD/FRbsmDWuDNp5upCm8FOCqxRUf16poyg8aQ5
xZUIQ5CcO6bPfZKemQWvNn6kaIcMKNUu1a4z4ejP2+gbrt9hctAnmeNW42TNRjaLd0g1FbUiz2Fn
wiqwNSxdQukCQkGdKH4MeDKA6mfCAwViwGrLZuJuYJJ15V8/ltfwq/I78A8+Jg2L7bjPukcZsX7Z
oGvN3HesyCiC7OapFjbsGklrarrg9nQ4MGCQeoDW929JUL18zfBRpnyYK4OCz+/8I+O4rjHuwoyg
WO5SF2rp3rfw7BVcSkdtRtVbV2Zd7fSFuTComaXUlBhADe5zqc2um+sm2TBnJItL7Eoqc56uESk0
8RwhQUBYRaSNtVP3d0uOGDO2Uh8JlS9woUNjsUW+ET7GxISThx//sk/dn2ZR7uqZNdb37QmR1PfJ
Geni++3JXvF0WCTMFYDvmxWwsFnXgzMQcVXUHjvLEX3CY515yUHO2HaUH5kXr4D5l7JPUaQu5684
5lseUQi510ovPCprbfptDz8O6ZLR8+h8+/Gfuq92xsn4qXZq4ysjABRZ5qt74wdGZSluRfzbZbOg
I83JOTEqTkpd+iWt3qmLOVS4ewvso3ysUPVpue2uw5lTXerLTWZojS+V0O50Z1fVvaLzPj3KTTUO
1bR76lC81zXclNt8V2SBtsu+HFttB1PkF6MBoguyf9QOnR4bjTrgy0ph1bo+hegzIIGjBgOWOjSp
/IO10BjeR9D83TfdWbxoZ8aMxs0L2MPGUCSzu8I0KAXoUBDrk2bxhU+t3caYcIG0kOguhT+AuCLG
e70lkl5v4ZGa4JNwq7iF42Jh8k/xvrvs7FMqne1Ju8P0r7fVkQRxvFfn5lydXoYEjQdo4XjPHmDQ
QapxxTSjcdV3Llfxx7WW9TFeGZypdGOvGEC5BdfD260x9tAdlJg9YZEfZxBv4ycW7faBktSi69qc
qNR+cxKlh3J9bIjtFtt8e8E4PGoM6zvX9/lWwh57xBxBqPBJnu+gIQvgt5GQX8DY2xeesnhS9Hwq
u+edeXdpRGj7+/lz80nMkqiZ6/NmXs+e2y5MyZ1+HV0tQg54LPokXpGvnGuRcDwYy+cRCU/WBkza
8jcUe3rWllwgz60zqBIQOb6552+mFMMXR5Yl33b2nEKUAy/fQ3OGB/Zwm7m2vFGbelT3CWvSLqms
nHOPoW+NJQI0lIrkjHKHez/FTONChYGBm27JY9U9b34e499chlAckVlCUXVUblnux7ncwaXyT+Wn
sK/IlVPVPRQq51GsLP6ly3ljWzhZNb0CJw85hPmRdWDj+He+XO4Aea+emHZzdS7swNJ9Fng0EvSk
jHfeLtGH+fG2/e+JqTyBF3HuyiM2qUypmRs/78ZD8o0hJFjmiu5VeFQBL2AZXgM668xgRRUiCVuA
Oy60jfs3lZgm4k3dfvsU0SnqntBOMLv21J7SM5pHGcV/3/l1I5oe7f4FkELVGF44Fs6Hpzx9Ti+2
AHe4Xct17ECgFMtN7KQBv2MdUJvN3R0jMLR/vLqoYDRefkRhL5NDu4yNXvyHTuQ5PAFNhO1hoGqX
XBWLeoaootKYcXJARSXEl0TzsTHyqK06deCempc7vtF5BF0fgouFfOVQbNFFMN40jp8e0g1XpbrA
MOks0oMzqGfMmYPv/HDJchNfN9B3iBblmnF8LNN6h+rj5mxn+aT7M0J9YtGYhZeo2PpEj9y4dbXd
F0VUut3TfdNA0Y7aQklBb869m5SucwJhhH4xpxp8lVD5feD+5F8t1Orm/eorzfZ6QCNNXhvU9QVa
iZ2wg1o760Rs8H3gJW8NiLcouiukFsZSNFXmQkuAUcyjM6gCqEz2ccYXGH/OrOtT9A41a7PpDvne
44CjbEAXAMRkx0Os2W11Wym7LMz3NvVpje/8JhQ5FpQdUtbkFgHVefzZBpTSUU2Ejb3KPQzTCcWH
LigEivDCxPtt3CVRksA8w8VCLt2fS62i6t/ov3Xf2VsTblzoQrwvNRtdiK6ENgD0PzVRFFtBD4u9
H7CQ/jvIPX0glYZVwHnhOwUVV2BgYGEwAIqTwffekPGTJ4XdoehPpbqppiHEtZd4qR8Hjq9SX/8M
AIP1muG0ghAvGVITlfaPb596syrQvDHI/anZWwlJxM27uLarDh1m8hoCQ/VKj+EERd+ZYeFHlyCF
DkSqYysGh871aEXhP1kBNhFGith7LLteAVnJdVn0v1SPUSI6QoHCjXL1YXzz9MN3ii0bNIF/5SEE
HwJEwW9gLcU455/2oFV43hnGFRxGt9kSpuvp/ioOutz5uqeNpduuTnEQnDQaJTINEYnS56wPCm/d
HSrQz8GsK38AuaQiF6yy10oHHF/4d4DmhZk7uPqFu7y6GELjHkmTsPwxyEGxFUbv+UO+6TIjnzQF
rAVhwyiWLjDCc01VDrq4Z3q2b3kZA0CLfUPHhYqa4lorULx2wE3VsyB9NCkFPghzGhyylEfSEGxf
uncKjNAZW8ioevkMQriwHldD0Fo9UE0wOAvbXulvgfgHtHvqQxUCdEfIxWEj8yGt9nugUL5el8KG
1gc569v8L+NvciErYNz2MF0PyKrAkqJ7Ve892GpLOZlwxrBCHvATDwiSB3IWppUR6B7+Ay/SbwIh
e+94ma8ET4Jd6W8+nmgueJ4QWEtA+bJHfdWPjVBKid869TNiZukCBDNIW4rp4yGhHvftEQiisGBC
Ghy6U+lrZPdl2aG9ohhbDYnXhdoYNgVkGHWzoVyNuZDJH0qLK2pTpkKeCONdoJwTTgeMZuNkJBQI
jQeWyQXEwSngyJHOShd31kKY3CngiwpEj46tkR1edsngPu2sa9+KRpATTdTF9ZBAn/Ovrw6VLK9f
YEIduh0UZO/bcRnRW9kTErkKYkkIW3tk+/qgOUeXCYIbNgPOISXmJMmgYI6nCpw7BaIS90GETyC3
gl+AEgXg7y34BKhvCDZBR9Hh4MrX0ZewYSk7WMgQCepYPAOKI/jJOdpc07RosQf6yBjndAxoYc90
+B8+l/8KbG/+HaAKfTw3RpXNinFN0hKApVBYcChLz9w8+1/WN6M8SNkIe4Hpmd5eOhXVVNjObx5p
DgqoagqnrlHeF1vry3oLTX22fEyIsbldP1nq0FoZg3t4eHJKKSI74N7RrZKGV77leymaSYH6ufQJ
ZtBsCXalAbUtQ6eXBFAHQiOwRgH1uqMGs8n7TGD18uF+c/+xzyO3r746M+FCTMPLUopiCyqO3z2c
Hli7HhiO7HePymKXpAbMC2SFfRNCBJKioe2n/YtPgmf49ImLQoohrQrUwKEzK+26pjXF+a9fKIWQ
XFC2QY45SF1sRZIm5JWONJQNrd4F3TJ6TZs1IBhylMX4Nb1PYeMfk0Gik6dQ+dMNHpp46yg5uEWZ
UKSRTq+/lxnoYisiGQhSRNrVwow5kYFcfpLfktLs9YdCNExQi5I+7yV/l8w/+UfSlv8armFDDeK5
GpJPmNs3v97C7xDv32dz0o2yMW789fxFCyEZEQ7inBjhB0uVDrZjLHBt+YFnEsOvVXofUl00ffvY
00xcyj53t4YFS6CV0KV/gRgh/RcGx7YTo/FJMDOMJ91rz4j4DIazNI3K5EMXsUFhMyAp2Jm0p+QM
E4coMn6GeTiGPus2Bl/Ps//1HoAAJAHJ6WILjT8YXLbl5WMCjLk8i1DhJ8wAcbIuwhPiDF6cVJ5A
Od+YqTJlmMCXD2zXuWSwaF6BSU2sdYyNak4wz/mkzAOAOtmaIY+UqMYH0lxIOfs5iEQZEK9xQLIR
CXIzCcVivfIFOl58Q6xDGRfTZnFC8gCfEB+Uci31BwsM4ww1D7UINq4+R1/zBC36hA3s98xQBs1Q
CFyG2Ko8g8aFEm+CtI3lIuc5+fdGZcBT9DlspJOU1jhQATeE8F2HeB7ge/7zw9pC+4ve/4bKwIg6
kxrXeZKccRduY0Yv+QlIVp8pozYnMsXLmJGzYDrLwLt5GTSz9LoAxEdjRx4Dbxo7m0M4+mqYG7Hg
b4gFKq9hMoR9WZEoOUuwifdjdko3TZnXJ9QtT3r6YAFjo+PlkON+uE/YriP+NGi3x4+bMD2zlTJ/
XJWmj7HIbxPeQIjGZF0+bOZl/DziSFt0GWdIEIl8pWMn42c0QoctbMWydzCvwFf6DV+EtzkrxJfl
aZjbTV/GJK9jD2SAIiKys5ilg+RMew/mxn4O2BrWmA/KLmJI86E332RwOBhzHjIXqZDR0k4WL2KC
G4LkUakicsSHMK+LFAJcQg9yPDqTD0Ew7IVIuGI6U/aNMmc2ELmL/5o++0rcjP9u+gSqnAHr15n8
t32KdKgZsgoSJmOXGTdblcSBxbu1IZEIQibI1je0hDZXMgfyD+jlMblsvFqPPI3BdsjjOOHsLp7T
J2RNoITe6ryGQ8IjZT6Y8vjMBvyAC97/9GhauBcHkRXh0pZF+G8h3iGzHr1DCe0gZo8BLG98f3SH
3vIxkjFyD4nMiVeNbMUBB7ovjNUin1qENExYr3+yCp9M4/Fi4bsmeM50iZ6gUeoebxv9t2Wdya2e
/js9uJsIcvxH9ObBF/7NgjgMURL55JNEFOdQFkYWmoX8t3vpWT7Li0Tu25OQ7iJgzmDdnt4hrhTx
E3Uvp1xYty9jBsMP+brqM2iyTeSv/mQX4j8kYURkU6PDpoyXg6H49LkZ01Xq3799uEgnDnWOiOhj
gBf0Een+hPHfjbsT+iBCLURwILIcPQi7PBxcbBw0dZqcP3KIqXR0GANvho9MYYi4TzJcZxD/yit5
NMFu0Pd98xF88DjubBjfQwz/nkfeB7XRwBrz5AFrKT/nw2zOhTjKlK0i0iJREdrvWWNnXOCFMAs+
Agy1T6yF1/zJUnVUtvE1Ao94MIZ8ShkTxmRRa5lE/Cb86hEJZdv/nUqW5oSoj9pTo/IITfpCjaD7
Y3yPkXa6ZP4TswBpvJW+zQJhqtISDtOE0ZxudR8PDbfMUfp24REwkl+E1nfdH1o/5VVAxVBnQdsE
Whb/WLtspYybBV6ivbKlYYR6II34uU/KP2X32Vz+tJ3zY071qQgF+7hU97jjEVErY9bOOgvRKAdj
aU902gLRUmekzT6jf0sONY5N7BJ+nv6/1uLJ+nEWsh6VKxJA151uQ1cMwnQhRmGyuP0kUwAz5vwD
NVvpA0kBRNVNAhX+zzVJTGjTt/xQWknbkwIEnXj+xHW27AHZCgQXnSFe+cvv7J9HpIJr5N0M2TST
yCaW1dpaliDS0rUVcREpYE6uCcMWoiJrKRDJ5f18peCCgFEXhEioHa1lAVEnyc0pEV3OOvyJhD5/
UY/JL50Zh51990eL+Aa/QDucCRMR6HBE0dXHKgnIB/Evr6AhwP7x+Ct3Eapd8pBdgoOIHr84+eWR
peXX40ww+Hi9SFKujUYpwJUtGhDGWFRhcSyOhAno1Duvj+D2iJqSAugQmCTIgaTqe1GxJGwekkog
qfvcMhq0HBmc4gifhb7/mNQVSfQDdccrkjU5K2IcaJb8JnH9CiY1WQBOP4vJVxviYRh+4Ez+hZTr
a09CJ8Cs5XLBAKBMiEd8a8Lc6v4JRtn913kl3xIsOqdnloxklEr0KV51lzzvFRAffx7zb0j0Sp/T
OY6Le0+8lrjsRd6pE6ve60DCiX8TbpKYWx3xcu4obioCEkI0+7j5XWKnRFe4ochJLuk3XdL6wxpL
pDX+jXGqtvEfT9QiCZgVRFpUInftyTDcF24zLSu2svLAutf8aa6+8/z4L1aoDdtT/IumgNf1F1GK
V8k6PatoFCLSBj0IiLdv0CHMcJts6ug7tx0vxRcn4dJIjAuFQxCIoNdHEikmR1txSaKYlaROHvcR
mQ3mdc/IZUuehJg22tk48VxCGjazt0DYD4kaOZV3hzkMT+gS8TuLHv+RkClTmNlYKAnGslN6M+Rf
2Fem8QJUAaPBV4SB56Fo+U9WMv4jUUusad2ZpAdUxnVT7tqlTJmQCjG6xkW6WBO+yT6wxkSNOgt9
Ue/amTMwlh1aKY8Bqa2RL8iyFUnQoHPKXKLdzIH5YADFK+mMJ3MnAGRIHIsIOdLCwBjG9cwK8adw
pVXEPe90OX+7qDEUCb8T0X+HQvXBsJIN+qveSYDqhF5MNs8jj7H3HfKeuFxbgk6JRM2rHb85A44y
UsoFwXtTwpHdn/RgqT32k8wBoV0UFOuBfnMwzqqtQmoYo5p+O3hOS4NVaeaEpQfo7Db3rhLsx7Qg
JyVhOnJAYKMEw8af7SeAtnFHx0InYJeTM/G8fTMnpVZrPl8no4AI/WKNjevogjv+oy5QwE94p//l
REgAIg5y2THWxicNo6TB1/QRAZ7O4pN6IX/I2pEL41SSy3AMv7T/RKO9Xe4HEhAIEQJMgPHr+NxY
3A8E7simIDCPxidpwWeclOSCSSB9xKmxyRxvU0q5qJnBPXU8sjvaksPPLFGKKCQM8MeZrWWWWEVc
bEyOtWTyWE0kfzipcg+SxIRhADUKu5YkKYre/T6sIQy7wftKUrbHGxBeHssMiOXGt4BToLw5qhhH
lqA0UCtiiGEpUIHK1j9dAn/MnfB35w4bzpKcMjvDnc/efRqxKfgM7+IgNKb/AGvATz5zpsBCoXW4
8JAVFnpPnllMNMjLSQRSwsVSbi7OgoGrjRw1k5jby0+6IxYZ472te+TmAAjEDrVyu6/ax8CUg8Tp
yz2U/PUB8Y5PzNM4sXhcNUyefWN2TIpBVbvXxcOhYvEg14vYfu4ZTg95mQIqXLaFSxmCTrXPI8Xw
UH2eSsSYHByzx6ciZ4xCZNH+5TiJfv7TcCqq1gjsTogqYdN10pbo7psYpKjo5xEhQpuIDUUyQZH4
OUqM8WBvljtyjFvWjx+y0mRdsReegBkRLkdUE9vE39GK8pPjbSueALHwmU6Ato0yKok+A3VBHxNC
4A75A+CF6Znpcr7NFb/xCBIOBKGRVfHkVunZ+cH0Yk+RFw4Wi8zvnLw3dgjXMgtK1gHl9c1DYucc
g5qkEQE7EpUvQFai3eSGwactPRaD64JfOAyXMVPig8yTJWNuvJ0FZcDZS9qnolPYD2SW0aXIowac
LUB+Jc3SyHKzKByE+uXzkZuP7LBx7OP/DdtCJNG6jzm6fDZ9yKEhOcx+YX+zIxwbNA3atWmGxNpZ
LoSZl3/ZnJePrsLzYICv94z3y5lpZgwwv/bkFiVlQBjy5nFZcA3zF4SHrefmZnSsE7+zmSw8R5yF
5FgjEuVOtCFqW+1xX4hV+ZT/ZJIyq4DjQC6DxWdezZzep4yTxWUWHEv0zh165/e/tCibTlaEBIsC
24mLMY120dFaIiWaxPDrvEfa8rm9wkamwr4mr0nt94R95BosPE4Oz0TN8HPRRh/MzwsdDJkpQo7S
7Ka+7D97Qog6l5QFcsXQmD77zrcAxpBwRVjEfcM0oqNXuuGTrCrjYRQoAKYPffKJtUC7fO4n4A/c
5l1ziFpgxXk64sBzSZkxlIsz4ftapCGq5pRgwRjpv8MLm4skqHRx2stSgOiADLuSNC4Ld7/0OALk
NnijZHNIvaIt69wji0GilixIEXB64z26iZofA9lbtghz42uQsx1QqOr8JRmc9MCS8iXkh7fxS47C
7nmU/7cnxIUlBu9+y4L2M+B9vAK1xq68iNth/cCmbLncSKw1B5LxkUOBxpoHtQa2M3+92z3yJVjy
pDYawp1vL2ZthyRUV1m/pG2GQQMNgqi9G1Ql6a+GIQh0YS6FJNSXnFFD3L8Jkef0jFjGf90TdyQe
F4lthJvs29NVFzicmEfYRSt8sP6TJO3iAYno5S9t/ccmPTRzHtKZp2eqETfWsEvqXEjnJaD8IhKb
eZAyo89dCGBoRwmr7CwbEm3Lf/Ih1BduuSpJSlx9ICJESAqfW2/WDPDVQ6K1Z3qxU1FHFuEr/Uro
z6j50gAmp7g/uq8dqiygVeCMg/+TDe1zqDj1tLI5Inc5IOgxhi12MdqAGRbkJSQvyjliHnLiSznC
rC73Ef+OHHJRlIB75Swm52SDWuUE8HnsHYlF1KjbCVso4Q8QFRxsvs+h4hWcdlF0F1EB3CQ8Wg4O
78DqvQ9R1mJn/FNHeh5y6ji9XJjtLDkIbsUSdYIOeHMZG//sQThuSMATDFLlc03jo2m4wpGD+iMs
rTd1pChvNzb60IUrOiXHcnKRd2wEZoG2QbY5uFx03CyVIqqB0w0Qj+mQ6+sS6ykosMNaSpAT2WoE
FLP3xOC4O7G7wRZIntAlHQYYAHfwP/HjeEjmGCg1XQROjJIcIbgdMnu8kaFiEe1qaN4oTsJpWLY7
Enw6zpYp48qPnnVCq0qHVmCHG3PBumqnx6vvQI9CSQ6IRgrBRhdi3gYUFgEHq1noe+dHpvAv+Yhx
1NkLBIQ2h9zkHzKkHTxbr5tKjlbbUYEQwyorHjla4t7CSoEttE+qPzuNHqWL85zqsAq573KaVDh7
NN/SiL9ffepj8jos6tCBiV8LKmvcYr1jZo5rC/a4Ib3wzNKlUaJMhzv+QZEFMM+BAeW65uk0HQQu
QtPDPT8o/mJ68Nlu1vRhVZ7BbOjpR3X7GDsTzVtpk6uvusJMSGtzl/bMBHQeI6yPHjd8QMPGEahl
OF9LspTCiO5EbU/3Sj+J9BFt5AeqL50vyeiVkDU3h47mXf1n+B5/Hu64S1YZ6kM8u7F5SKNn/xVd
Rlaob41+jGM1vv1q4ecYL1uvnOZTI9Sm3Sle2fA9LDzKfbpeGxA2iWrg1ISFq4UKNnx9h4Ztq0zU
JQylZxuv0nTrs0rckPw7KWhPyfyHBhbINae3sNpz6Q0q8nDvKSmp8EZGkfaDfjFux/XYiRqYxFWf
1HSPHto0H7nMLd9AOyh0SnuupE1Dd2vyM903PH0EWATX9EwMtOs3zHdDZprUvbZk/ztzM/YaUiXm
xgizW3iZfsZK6Py9zeAaYYD2s8W4DWwgXqR3XRJN+MHmvO6ROID/ZJjxKtp2eWXPXqTRjVtykyxt
6XoXCGcvFshByGpZvJGy47skb8ihvgLICciHUHtMljgqYXrBFv5twnp3++Mh8bTcEpmjfV620F1l
9t3QanJGzZSjjbozdQ5jDNXeud9MO+FaJRnLXT6nQrkd2pzU5eu3mL0m1SHp36LPlGwmzf9+Si6U
BV2D5hQCBhl8rPCC0jonsIdggz1sSv/z91jlkTFIoM8DiEoYhUn6lyB2b1PVtRddcDdFj7zOgAoJ
UnOXHg10Sc5tsWnJMaYhXZ186SCYTqnNCimtoNCN9AcBenh0yiO5jgYanzArPR1TPKJglR9RyUrY
g8wfQemOTyTIWpcTm6auG80OrmD/N8XHzzqQzoP1IXfcK0HEcfCHBWvKeUoP8FL9lLHbJSW7NunM
+Ip0IglfyNm80oNWbKVtqcqlCyYe6ZykDBswyFoSTp99gbeK+Txupm9JXXbB9Pj5jmyTKWTXe7xY
i0rO76TY6PQzWDmLzuzOtv91p9e5anpq62Y75ehcAkdHXY3yO4lF4yIgMbk/6xk3LtUy90CshdAS
BsNkVCyb1CPbnNM8wFX/gKTTE/m7uNLfIV1UvUqXav9WQU2QJ15T60WBDnkTYUHQ+gnEm5T1FyC0
1loD3gYnU4LupHc6nV6brhRw9qhmgO9txC337fQo6Wijeus0CE5B/OgKXS3A8pJspRNhIHLx4ddg
r1Pf3sRkiC2NSr8+6O+cZDwgftOPuYWg3dHgm3zjj5ZQHYoBiO+l2xv7g/kIoewZ2LtlRbd8BRrW
qmc5GO75i7IALbRApEKBR0XbzbPBWECckpSL7stvxDQmm9Pn9QRUKL76FTDNvNga6RicWL8s+y9o
O5avdvg+UAYnd/UZpEtnb3ZH+pwLE1PKfo9xrcUZriMQ7AQl3tkggSEkxoCYmxj6DOGfHch0oOY5
sjBUG9DSAldijbFOmAzzk/GINUf5dN27dnqkEMpqhEPSEu3CAr4FdRIwfUw8CXJWnjLCSQUhT/G2
+4qDjFp+tR/j9hLoMyESx/XqPuYA1fUqHzzRNsXi4cwwNJ2f1pjdzAGeJqEs1hJnGPewSPuA94BP
sEjl6urMEtp6qcHl0fMJnuB9pfm0QsvteARfgMj8FmBy2hNW4Z3N3yOuvlP6CIn0cKVdYcYkRUnb
WovYU9qDWJHsNKY0/wbk+LkiKvzv7muukxLbfBIHT4Q+G3ZBeCg+uWZy+igoOmZ+aWwhnUnpXTiu
tvYeK+Z1NveYAaTYAF/pgyes//FIvW6fyYDeMOo0+8sm2qzoOdH7F2K5LfbTO+z+8M4AmwWKfMlK
38YgtkiZPsfaMsfQk2YFwvoOW9XvdWodhRy+wkaCVY5aAf8+SMkPM12QeV/150qtDAXP3Ph9ZEHN
Qox66jIcc5h7OFhg79NskCt97J83uKWUPhjiYJAwr4imAWcnZQW47C0hNNn6uIfbgYHSDOIR1QEV
JhBtmo9NCIPb4PVn+DCImB7Fpz7J3dYj7zEQwjVy89CDvvQd9Z8UkZEaOVOzAdKdc/Oli8qeOKVJ
cUNRT3OYy4dsGoHk4F4suh/pNdSRNbZOUjhx+Sm2VhGCXsL+k3IGAKEbfA0s/AxMzbdvL0A4gbZy
TuwjpvYd4GM+VKwgg3YVl4juD9SYAVziseClfq5LthinDgwSGui9gFohYvdJTeTYLi42VvyX/rI0
ukCaMBh/c9IP4A7u0oAeK4288w48Zh9vE5QO5AFgeWSnYu/r8g73D/h7wOVwWrN7pIPuoxR0AhB2
1+CmlB4Cik8vL/pQv0mK4jffN8WWNa5LOjBRJnYf0GtiSYyMIIRzYjDEROmjikDj3qGYWjeFLRaW
uxAWLWp3I7IHQLb6QoI3flJpHIGwJOhFxKvoZ6v7hmye7R2KjTYyveeQMDqB4cg6GhW1b4H+8ijq
xdmYalEFjWExbDegryXKToiNqzH/oWWQAuoLNEMzyX/udIz6BhXM2lg1qaiJ5lzM7nMDElZlCOcB
TsuvHT7CVnQwQwaqHeGLzYTyxbtPHTBq3ACeE3HOdW4AQvBS9UQ1BvH2ulc4IYed20LPwgc6meAd
Jiwf5E0poaGlTsnB9ZzfI/U7xoctqkEtHjUWAJgn2mOJi9TVvPf8C2NABf6DPsodMKFORO71D4Gt
lhDPESWnFGaPjiRhjheAn5O9tpjgz6NdOQPcHO2EHYyGITDH2oMTFjw5cG1cXSLqeCDXGdUtWTUn
wl0Shxy97yc8iscgPTw2z4lA19rgNwEZpA25ysFY3bwP1tb6NuT0AgGj7fdAiR700gH08gabgC84
tE70lMNqthdvElCA9fzHKFvht3ZnrwB8Y7/26UfgGfRe+YCQAdiy+m7oexXi5gzyiX+Zw/Tu/94B
l4itdPVfg4aWvnS68UlyvQ8gUbkhcdvwGpuNM6OhkzLuWPQmCm6rBzizxTs050rve3hH6dXj3GXj
akdqgWAaN4E+dWYW5+1w4/H0TJ5Dq/tLi5HRe4xdwYAIyOOS+a/Z98CS3Va09BrrtptkdCTpHK6x
3xzKbGS/lsQ46iMKB9MRj+dfCzanB8utdHmQfBOOmQY2EeeTm4XoA17A56yRC4HhEZYCju4AdxRy
6P4ayAeesL6uoFSkuIf2PnSQuwaHl9sApMHyG+LB0C9K4XCAk+JWBx5Hs2MISbqD++oHpDkwP0RB
n9Nxzc9HJa07WziPOnuYWKYlXyd45uWr2Bu9gxpz77qVDi+vzTcmNIPhCoqlPeXD6tW/9yGRBFW4
pQ1H8FgV9Oh0tvUBdrC545rVgLZX9wH8i4NXTIzHnnO27m4n99rRc4jfiMUHG3IImsa/YyvTYuXn
i3UObOXdcbuwpLnZEfIvUndUsnFPjmCLvo40eLCp3ToiLjN7g1MABHL/P5LuazmRpdkC8BMRgTe3
eGi8lXRDCBmc8J6n31/Njjhn/tkaCVB3dVXmymWefHVKVzYLseh6MaLwuW0uTZvM7itdw5MtrWdY
dEl7gpMk8Ni4vsnmCdcqFLPMphC8aTnCvnGrF3DgRGsKyFCMYLIZplRpl/NNWFQFa6UkrLoi++9a
OVY0bPhGi4pirRi28kM58L9u/2AGhoI5FV8acIFs9SDTLWkXX5di+lFKjF5bzDk/VCL3Ke2qGH1F
UZQYkEz7pJY9EUP+QLwkb41MdGvR5S+gVaNrh3V8WTRl69S6txd9D0klF/0Nb/MngWhAStCf2gfi
J0wpNgHvEP3KCo9wUZkrj3kYP3AMX5JLF4IKdTJYqGeZizSn44Mo9cLbAk7pBZd28tJGPPst7z6e
x5kWC8L0OFXPfybmhSo9SsdgsHMfnNv3ybPN167xmKqoX3qCpwP+XLu3A4fMJlLL45yeJHVDPcq/
ureaAC9e4ZkqEhacCU5O2hpXcbl27nChisxcPU0LnVTnUN++/UWP0m5C0tUPyRWvZqKU6dN5Fzca
kNWxuBm/6grmTP0hxuBWzn+ugaFIRw2+FjWK6TNLV0brq+L1Ps6toBeHHk+sDQfKXJ1UFBHm+Szy
E6UR1zuycl20Zy9Ha7RbEnCbyCowYrmaCtXGbPoxy5YTBcQmUwn/F0DzsFeWSLZP1xI/MLU67wDN
TXCMOLBpDP0+3JQ3VGMWpcazS3FpNOVPKwP8AaYHHf7sV1XVQO47jJEPb6l3plideCffX3TWFOLE
QbGv5CR+LLEf1mTwB5stS6d0Kf1DN6cZe6gJi4ekKY6OKjig2oc1DRP4X2ZnehyGw7x3XV0K01dR
/7JJcxEo7l4MUaI8TcGToKz0uBSfIZOS+PCvcSpfqvYk0w8i4zuqmGKiEnLkw6LiQVznOzajqixv
OuF5/Y7xkkE8I6FclGeddQ3yg6jV/ZdNJOIva0Ud0fEWzUQ9jhz6J04NihgTfbf42NZEcpTvFdny
B0ip3a/4aqRaPgrr4H+3iBMEU+h/QQZaEsrfjUu0rXH2XXEy72+45JHRX5qIdTfLSR07VCmYozt4
4XgFUrlYa8PAzvZkCMAyc1P1vdj53vHM2sNxQTlmACdMcmsWVnI8Qyfv/1BiOJMpA7xWI+Ptr7vI
EHd4JXiakQiGyYSOYqFO4T5+qWnHgGA5A9awne+4NBSzWujYKBZA0rXkRmj0WNmX2JmVlW7ov8pP
HlJ3zvvv+3jpdi5nf7O/58G+VugUouDeyhPmbRPl3Ck3vIe5FZ3GyfqttnqbRddeoq1mjUcqNkSY
ZsAtAZzrXuzt2Dw533w01mzFv+FxkOcncwbbwvgV5ou5NtUIKS9J7Bbd3x/4yN+bnwM9GhudD5wb
c9aMYrMYn1w/lsMLrQ/svp9BXAxfRJFz/xUqfALF4uHmeYReVM1/Zb0nCW74MxvGebDDXLau/Fg9
+ThWiGS1VKY9rrLBIPz9CnYL6J8QPRf7KwXjZsaEcf2P/Xer6o6QhZ+hPobTs9Pt7HrPirVO1o2y
EVBN7dU//JR6EJC4mIbhT28/uX8e+695epx5C3foKgujZC6wI7lhy3uqqp3EGxrEbF9tNDdzd2+Z
MALKdwq5Wlw4b4BlnVhKNB0qWBcHAr1D7RTaWO05U0iVFSSXuaLxZaGno9Nde1V4PzreMjtfM958
1q9x8/zxecfCn1tObZuuojnYQJKvsEWo4DSE9K7bdTN5rIIz4dEQWaCmgZI5PKT3grxjrXybX/Mm
MZdgw1IR3yknb6HXt7MUC631GLSkZig0TjUrrHPQ1sVvzXgdPoYrE6QZgWmUG8rndMqj9A4x6XWF
sUY8SvwfqiLH7ji9RnxPinbcUnKqSQaw6xSJHUL68FrYyqKa7UAxd20hf0OiDcGiO03jE8/Z4q46
YpyFGNW1e3So5ai3roeKO4MLrWDB4+4EUIpOq4p64tjbNnfV5VvOwXjCKkOB6yOeYI4/xBsX6mr8
IJuQ04SwRnURTlv8VSj/xaZmdxlt2rPescgWuHJwwITDMFFP1LftVS3Vial0tvU7Zm4ucl7XpAT7
ITUJTvnym7tK5/oJwqocHEuG5qUT7vq+JH2vKGAl5DluxJc9UInPpZsYvlk9Nt60BDpJcxs9WEab
6TnOH1M8ZUH3H38NT03xw67zvmjeonNJ9wqMlbiIOUYoTEZwIPy8Y90bmcn/A6KWZnjJ5xJmOkYp
xrbLUv0JSdt6l3L+A1fUB5nVaDUHuTesDazloxM3FDHLKrbCb7iiZp+DR0sG7ohnaYNXW1HuGjpU
QSrqtvlS42A1KjRO5SxvydEDXyroBnJI969idnIf7Pv5yYbCgIa4eqC8/U5/roy8lUutw/fZlONn
YzvLFnffh9Ff7zlBpu86hDYf+z6edes++XtV4Wa/u1PwTz3/2jcVKfUHaDD4ddsysm02S6z8bXHC
zCz66h7kGCLIuBwEZWctS22bUauClKoxuohQYH2wZfl3R8jybUFtZa8E4soSU/RaCYKMa6UfkoDK
S1DtvX+Q0fnE43ZPhQHmNH3LXpL9UBnTuDiXzVc6C6wXvazmFeWu1dy2t2Ncd2kbbL8V2dt6SJfH
PDHpqvrYRICkDDwrxCGEc8AeR8AH5WZx1D//2g4hcnAqxoyankl7vzJoDgEYziFuXQEC3bIBZw9r
03J8++6QJ/+gCwg//O8dFtkAxb2+HEUvs59YZbUts0tS8n7NlHcaRjWsnQKvwcfm6spty/dNLl/A
BnQxmDoPtiDj2054WOBYg92AWI45OxPg61Sg7PrWh/oiipc+267GipIcEUxjmjL0HZA2Z6TXToeW
JcyFnILJD8hMfdY2Eu0S8wXhn2oDBIcQZ+JF6Yom++F6wIgHWnOeG/70xllV5rPolD1wW0T/MWvH
xcGgyQSeuf8KI7c9mzjMXHfrGT5vdlw2IzHzNVHUsDiQsch/Cyhdu6+DW1I3q6xu6ztZCDpmuMSp
pr1tJNWsTozoUA6m449WppX+nTnBngTORgBACDZFTIeYC4FVHfZJHGdPyT0APNtPQevtpEfp25fP
chz+XYYAvuYDCpjbBH1ikIsvQDjVA9Kn8wc2fSihCm6cJS6ys+hYPmtJT43ADaHT9FLh5g8Dbxu9
hTQaRunvlOn2yCHASG3y+lJCYKuQjDPc/nFIOc49Brvxcbr6BBYz7Px3O9D4ZoO/dJhmqSvJNAER
GtFV6To3WiLKH6qptAvLb9D7ALNh8zsbu8vuYcDs6AtDrYIj8AYk/ENYS37Ef2NvluizH5RrXfc0
46fuZTfeLTCGVqgaxy28QHNbZnTU+jeBlZkR7WfY27GIff2ul/4lY19U2AzzYk10/Rr7uWIHkG1N
O3cBGh3iuE6IPNSifcWphMNvQLXxsZ0/eu6N17l/ul18kRHYv3d+H/m3+clrRD50sUzSfSDG7T0o
HHVj2aL1taCaNeQ9fIN5cqwM3eWYlnUNJ9hPYt3nL+u6v955wMbWjbSyuGs3cBUcUI373FituCjt
G7MiKo9ks2xVW9nVwXdmY9tsnWdBZdHM0Pzgj7dOsjb3spgXzUc06yUiM0WhifGBIMz6q44xVwvK
q5nJyv5W3LfOZY6uw/gYz6G7aa671UxLFfwoH6nAP7YfR9zVXcsgnklF+6reXvcKKry9pjgxOv5L
zeiXrYHaub0eKoymd8nxh4YCrbkZLKJzJzk5941alNOn7otyypkZ4W9DXcP+v+gcP9ffidFdimyq
nh4fhrfeH0Xr962loYaUpaFno3g7Md/VQyLjqmTU0buM9E6z3/RYx6qFPwifPdAFRrHOsX1sLruL
fSkVFaq5t/W36K5f05VVMf1L6fYY7d4XW5YJ5fhvbsj/Idgb3MimgaKI2X3OSBHbZSqKAylXyMrc
dOTLtrZa03U1YfB0bD505eb7yLb3CZRg+sRehpD0AlLIU59bhXOx9RXvpiiB0uVUZ3TpceWppKJV
ZV9bVh/1readZ667JtuoakBvRLd1l3b+7VDPyNJTrDSss7/GrZpx9KzLWRF56e5dNqMbS1dD7zWW
V1B5TkwCJiQmfW1V/DdYKdoY8yXb8OpcXL6fevtauHLIaG+x0rK6baeml0YYs+Vl0N8akhbaNzhr
gpdHefsoXT8uGjnmTTSdsnqRFbo5vqa5rjejKPrr3cw2U1/c5SvQpja7BvjpvY7ZJ90s9RY6/b15
ngmoAUafL+xvIBf0ZpVVNfZ9rMwxsTtXgb7M0VBEiVXERl8r5EGAdLL2Lm5I4nsxNZlvvRxsy/Kh
J/60J1BDpRg11uVZ46xYWAdoYuu0XrjoernKk4Krse+cJ+Jj+zqGwPhn/l1KTtzb2ma6VkZ12v8/
KK5I+f6z6Wfqz4/4OKboma6rsU6QaJ1/1MN+x2XPnlKxrOX3mpD34tJUF3XBEQAu9WcrUzYGQ3eC
9vhG8+kjxd6m/moc27noZUAQq+abqwpHrHamuh3sWrP+qqMbpCGR7LXvAFidbRpWhhmCuR2XQUMa
1GvxKfes+l9bUWwuHgqgDYDsJW036wThYF82QymCN0v7Zopw7ayMIgijAs0OdG69NMApZGNn0FNo
Ig9lKj84kaEGhCOjd72DMdY1wjyKUZki4BuOa2YX6zIkoHboWXNUl6q1iA55oNpoUs1V/qr3dkK1
FnSrf+OMpLFj024ZbfvbRWnZFQUdhVxV4mSGIyv89VQ3ZIWz+8T2fHvqmLO0HSD4aYBRbkY1+uiJ
qWvTKVyJoYWCIkpoPqrGEFW+N7k4RikIlrand+yEYYyCDsowqykCOZYOtqSa8RpcSOuwNIrW3zpv
wcP48LSOCtXkyL4g/Df9ea6da69IeE0vOTYhnIiRusnaQPHDU3yFgsRx8Kbaoep82PThsKc7/cKs
TYRUT0dpV1TeNG+4ybmSHVyjEM6cby8Z6tIXRvfxqp+bx+FPeSj651EVui3pkr0H75LusuWdFt52
AaaTd0UAaZZRYSLX40XZngl9uQm6JWd4u09iU3AQqr8mqhpgHbSAJOzt2NmpNc0FGrghhVHhOzm4
6FsS6jbyyMyb/bJzrJ2m6V7GVhLtzcfRlgG+hUbBwfRyGS7d88dtU3qOLyNxvCVmQvUzKbKEvsr6
+9Rbv4NjtgPWhz1aVbBbqgEU1Zs8UKx0QLVMNdW6Gdf/fScRlGQ1GFfgLYUdLC5oZjO4jHbf545j
GumADtRUzhwkrGQ1+iZ6drgqvVrxz8P7+u06jo/zJMUFXG09TOXYN4f8yNcCmGgjii50m0wxY9NC
tOu5mHsnyBKAaM7V2efLpxGQaParUrYY4hOHRMHGmO0VBuEuZ1rJz/yvWDbQkM7R8zI6lwpRusJ8
c/BsvxqmrofqsQmDamv8mtLw6hKQGrueqI9B4E88gjaPLrgGRCzlW7PWIUrUnSy9C111OzcE2ITz
Lf9bYDY+0HXsnW9BGXtqASzqucHmYze0GvyECIRIkFLlGiXnLkV7jXqBszUCoEMaxYX1uGzZquGB
DCxL+87fSOK5D3vs8K+jBVmLIKrpAGrr7ma8cJbm9I5A9FrCwbH8edaPoshZRukn7yEcvbmJXOj0
5PlpIt1eviuz0uR49szTKD1J6hFntX3favm0QsUThLLNOv2MfzKbb8Z/rmLB2Y856h/lTSRjqrP9
tX2uRQIqXKhsV80Akq2ovgshC74Spk2n7sPegvVxq2LJvmdn5dj7UhR08OV72zg71/Nz+1pOD3OV
QmUHZXMiLoqJ0f5jB2ZddVL2lrjVhurd3vUXb7nwZPwqnG3oORKfoJW+VVNDtWg5aF6vrvSz8qGS
a1jv6/K5vfB5cpXEYFNbo0tG7E/lzW60YoS1sdKzd4gwLGDZiut6Jld0jFaAxUe4rFPRUFwbfsCN
WArdhuJMNU6g6aC0zHM1UiCXuKR3Qh1BfjfJNx+jXJSYBiBZ/NsNOrisZjXcqhgjhf6GwDho2nWt
DcxEm4r+ATCLTlEyARllm/cxD0TnkzuWnRx6vMz76dKsGhef66rWl+V7e2W9nut9fA8zTbS4Fqrb
2vFzYsfzdm2SrdC9Y+WVVrXQei/f0zBzDon1I1QkJsnPIT9hwBcp47uzRq4ju6J+ih7RrrttHpuZ
mXnrfnAaLZ/RQyJcx6cTYmAtBtFxP6XMYTBQ/Ub9VZ2opm+9BB02Td2pcvva2hELDTwiPB9Tysar
Dhaopomcb/VXtGge29v6q5VqidhoO1gENc74YH8+pTUkSR3QpgTgrIriWuy6FEaS4WiPhdAgKnSC
9dln6HWyWtLKfq8xgGVg6mcqXIIXA/EzpeQ7dQbZAkbVurcgyI/XKB17t2qimp7oiTQ9auhE9TI8
d24WMfNpow50jnPzT8F3nZsSGzoFd4BVefi5rqA6FE8uKX5XMzTk146zoYKrW9nVMHK7lik6GZMi
vUHD7lM2Pe+taiJYasdmqnxrQACLKOblM5Mb+2fcojgCQR10tVdxDx84K17/wToOYkUDOIAkqZwv
H8srZYIFbva4L44Kniv0J+SGfHjSyqdo3X202E+8nRqLaF9TTQdLBkyoQudWOldhuJHgW8T6zn5w
Gx35OYR0d0GXjeNvsglZrFwnQVz+LPU9k1WmoALc797+sazFf0IR+dKEMwHPyTo4tM6/HFWbDknn
RhiwBUgJf2fID4YTJiE4C0xjYmNR1lk2ioPYDjfUFBwkNSt/HZiEnCqcii2JZXVWftQDZ+tQ3e6a
8RBQFhTsEAsHNDzU77lcVbI7catgiHCPlYcQVGGAcb9lKCcWNud9Ld9Y1NIKwEd5xe+qE7Toha+Q
Vaod9WEPIxk4jFifKHVahnLceCfFLkMpU8+07kHtM/1rsw8hr7ZDQQiYHfUVywWxIYaYWxas4moV
3XB9bcHKPrwKcJpsIWenelpv2+ch+/oyhxZjcDWGr6i0ASDSa7Y5uUHKYQ4KJlIXoUY/6Eu5Ybhe
ocND4jgbRSc/dJoQD+lkUk+S9vEqmyf0knUrMIO1ac0LuU/6I42cla0lm1keC9la4kvAgygBFvDd
BU/QAIKAMfqmAa9Xj0q9MPxrJWvQitUEKnL7KgyBBZCb2HDdSHWBGfyX/F4kQf/so245ZR+SVDj8
UD0+kn1sGfx+Tq/3sr9gIJnvSTbrJJvBiR1OgXyw6wSYHCDh2CQBVgSjYxfU9newFsDGnPFYvAy7
h+Gjnu8t2rFBKlF6za/70vZR/DMrhnAepoKO5mfUieoNpgf8cjYwESmFFPHldDteDrHyjuMDYu9H
7sKHu5iaxxeNp318eh9v2RUcPzLz689WBnsvvEs88N1u88f06NxKBepfxNzgjyF8EXPjbdbn+5w8
V95svzeVqQMa7rdJuNdPksKkcyT4KdjYk80Q5/CAjzoWP+1Hmrpl2Twq24c7QMxiXT73nKgt+ZtL
cHlD/q+GqIpTEp4FEAOYZbo2SyPwkOigYHfHXElXfkclhoep5cyiH0JtFgXsCwgDKgT9Y57p3b+w
ivMk8Dw4ytbCRz20TEgr8J4awWf4z+DqcXnzAPtbthn/ffJluZsa229WZsc7+x2OSBKL0NdVwpbe
8DpZib8uDIO2zNQIrYNpfgJWHXTAS7u8S8IQBUaQ78c8VqvinVq0m+tC3NSgiYTZht/J6d/xiyw6
xGFf95JfpUv5mdSTSAYKsWRIKjFoNx1301gqOM7/g96Ov5c3vzVPiANncukfHSh59/9VjRBXGB4s
/Z2FrUgFCrpcYJg9QWqqy+wPBd4jCcQjQ/1KW6assDXoPuPvzZsMPdCBROgLHregAM9WAoxESaFf
HMoTEP7BcCy0UuFS09/hfwYP7xwwHLJnXXOQyDV0oiFNadY2pmkvPsNtZGXcRP0LU3f+4w0XiC/E
ohMcKghbI6OrK8ok0DoArJmhTevGg3ExAcNlP7ybq3O++3hXninbWgq5bOirhkqYhDSfXZ8wC7g0
6Ps47LqstJouXjD84Bm/fxEM8wPFGaxufwGDicXglJhwyz1hDdM2NL2Ikc3+lzA+/B1aFNyg82vP
c7q9ZaFwJgp/Nt0quzLP4LFxkjfCDGTVo7nixAhC43r0qDDBZNT9dNoXyJex7wnqq6+v2xtl/Puz
f8N4S9cUXvC/Y8PL2GiCAGGpEtanFKZBbsPlZIhApajpJo6N1zCjlLFSlnhziS4XYFMo30Znht/4
Gh4rgTvsEq/rzz7NoLnUHoBze8VQFmPwFNZ51dAC2go7whYp4Wn5iKlHZ8aPyQ6HkFyLyG2Tr6YQ
CRxFU7Zd71wC0dcSvULrSeTxfd3h8yGTwQtp1M1hkWvK4q0qWefAt8BQxzpeYV4XGMhFweXvTIf+
v9xzcahQ/i8lpXWCHDG6Y3ymFauKChmJWKqsuQ9tsDCUMr0NdC/rFAU1DTRoQ0s5Z4yBSvRmVHVf
q0kYbngg7KzXkvSgLrWEhWrHBpI7h7qp3JjUcGyQidcD0lNw3lZMJkI2D/dNjF3gVDpYJrPSMLVz
Ar++AIVWGYTapwnMrWDXQChoyr9QN0P8Y/UkMumr63KPUUxPb6ac20SzkJl7I+RDHAEwKhFdvHaB
oMM3x16QFHRocbZ5m2wFBhjuOeWa6KAY0mDqTTCZ8/5GnYBkxnDJAo1exvEHynq2SfSvdbgxShG3
3heENeL3ymyWHGT2Q2fGf5TBAeqnsT+50ewT/+9+CjJCULPRIslSCz/zTr28mtKMbA+VwrXhz8d7
QiPMChKAPCKD7W3m92BJ5Ocx9tLx0gnrpLef5r793KbNAaG3HhcCE5FYdpNqWHzSDUrHOZiWZwC3
RzYLudHs0yS2gE1vnkqZM/D0pMvpZCN2atJ0NXJlypHZ57PPMJBxjAFXYmhfoPWgSRZZ3DDXg1Xi
AqQrCWNIHe5iVw6Tqk5M7NLxczEg5n8WlbbwzteH3MsN6Lh5nyBbu7649yF9GSldRVzdjeK/18/c
sgyWUOGQRnSDJ9cSj+5T6+FH8pKwJgien7q2sK3aMRqyVNbnhk+hn1M3K5KF0BdsLWnt8aae+aM0
KSElGcdIDnNihTCkq2kF88gOXUsfnjMxlIB3nELzq9q3NToZCl87NC5kUlGyyjzL61PUxsvRYK+O
a6AEzjwMMk3ROPHD/LYVYFZIt0l1H1VUXLO04+Qp96zpAJYA4hi6uni/F9Z0UEwbtxNW6hQ4XG9V
AzQmBWoF+M6chMkGZoUwCo6wS3YJYTLHndtXb+lKUvVgcvQ3a79kmenKvOyd/oBtfd3jaHt9mDlB
Jp9Vj5nKTWHj23zD4hPHXIw3cohnX0WJo2vVEvPxp+xvJmpDVlYcRAwhwvkQq+eGseB3EGjflzek
kBYrzhkr/fDs5TG244FvzkvdLS7LG4LtOdm0Dqtwh964Mw7jfbu49xZYYBAw+/Ag/Zt/SWJwDLW2
TAKCewMS+hEEYDd524Zxm0oPT8FbpDljGpLZut7O6Wpqgy1dYrZgS8m2w+ZNhq5eyxRNtvx52L1z
Keo4MFF5s0zm7E2swfvGF8Zpi4mJi7CFUBX+b2XD2Yb5g0/+xd2T7QlYkljprEt6ZmqSnDti8CTk
xlp4GDRV1WDQoR+dn83e85VC42+cAmJjCzHx+0N07P/VkqvuQjM0HpNrFj/V1Ci2eqNpcsa6JYcY
8gR/ZOmHtAFIAdB2k3sRrY7qmF3Y/sHczcZEERAv6XEexaDo4FTWXt0aM1Q3yl5o+qz8hxBU3PSv
5qQEOlrhVD1J1zPFvKqfhmE4eg8TDzrt8ktbdzExTYxSALV45TA6CYIIvLW7YLT07wsVx9/1qO6e
oJFK4U1U53nT2OaizJsaq2PO4UlVwYuocoPlfT1L5wh3CV20UIwQI2u6CR4SqaJDKl8yDYNvO+dD
8YDCsTUdjJvWUkgY/OHggXgXHYGJomcOqd/kjdzO3MOzGZ4ejBoPeLDT4CMXHOf4DYe5gGqwIDbN
U6ydyrwFFnoIYs9pEyREObitg89FJ2m/ONeTYOfJPl99xZq6GM74vSMruhwbM+5bGozjgMefqcZl
JEVeq2OihI7YuY1QJwGpOTgfj4QyP5BehnXiop+ldOxsK9txQH0TdY9nFZxav0IZ/H+UfceXgwUj
GDRnLcRzIEea3Ry9amc7XsdKoozfl/niRp1vfIjwkKnlSria7f2/IdSikWvH6xzpe6v2TjOxqcwY
1F3WVjzUbt+HOWZdoZl7FG/FzcI0tkkyjMo+W0WjkxjuVDQ/rZjrGaElhus+7K2+tJkvBvS46IWb
5qq2H+RwLkIovQ3r1cUKhlqLfujFkBPSwBiMmcmZtRoykVnBdP+zLBfmp96pXgCPHbrrbiK6TReR
VaT2Xld3w00/1klrwnfDhAuJjgOXwuwormqvqXoETSIPY4dxc3l7RBJeEcwwT0FRielpShnVOF8d
UcXYYKY/B1D9ZKZ/3ce0MCioXKCknVnnjD/OlZU99KN6GRXe7rUjrkj4DEna+vamNmuy+o6MdSqH
6GCipMGpGqw1ko0sNE8rEfotbbR425qNjEwE2ty4VDJQoStG1cp9Q2luuSbRvnQartA6APD18zxe
3zPjA8IpNV+QsnPkdRq3xpxMopyrpyJGk50UhkisCKeo+L0rp+6+vxifIce3eqJ06Lh5zbyIuYCG
cIg8dVfN0/QwjUP9plbEs7MdzPIl/ZcJ+/9bFkPjsc2t4XA4dl7Rcrj5iVdOLXhcDQFncGCft2OJ
d4MzxYHw4UnwGRkqggHnCC0f8gsKsPjOyR4Jh+xCN0MfhS6brFzx1Nsy2b7R0TC90fYxNrbF0/eS
8qJ1/RFy+XmfXPvrXpzbJhhp9G+SMF538w7gR8vtJV8J/JJj7YK0tuwBOYAlycqLCjDROo7v47x/
Y8HXXH1c+253ly5umJue2wHwvv5s6tv6dSDgrPNoPD/OH7nOlUOESbkwoOK1hoe7ujcu8/PPKTqZ
nd0rf/NUdBjG5stuYnDjQjo9GQ1hFR3qS4t8MV2RKC0bs40udtd83VREojsq8xXe5GX0t4QMV6/H
nt8vJj14XzPDBmg3AwMizDwKXZWGg7LJ/YQOSxWw+VSlxkZahKbIu/qpF/u6T5QX96aO+dUAb3c2
iC3iFz2bBzOAQ7dQjQ0y0/UQAHbZMEXUyA5f00cIcfta9PPf55DVDUIpxpCpKIusv++U2dq6aqRX
ig32bTSiDiWQOQnESdWy+YxP8pLlirH5brhqFwaLul+5y961asBd/+vmG/uxedRYwTtcd3MdjCqV
icCugdFG62AyV4hgyPVUBWLh9DDUuiJhJdkI9OJi2zixDuDpYBNX5v4Z1mHG6j/kiw8q0UtzeSnG
v9bIWbG5Y6M96587Wb2oZC7zPJVN5TzxWhyju+daar5qSUWrIpJvf2KmOCZ1ckZaxwFi9a7rK6Aq
Dgmfr/mm/5hrt+PtvxF6wtsqykz1sqD9MBCUcxbFCdkX8DyiklxvEeXmZ+rAMAkSttjnrvoza+Tf
UZmbW9MwPqSdNYoxSiGqfTk+Wkeb3qqEVpmo3/elxU+y+joKXSji9aGrkC7DPD//QOz75sVzMcPB
av0N92YjCOrs1TeaT4UuFp34r53g3xIChwpyMY1SAkhQGidg879eLjTtEGRw83s2pH0Xt5gfmeaj
v7cnYTndvHDhY/OeRCVSpKEdaceha9IWyttFZXPDtqvLFkrHfjbLH+B+YJoWtwfhCuXdoSxS3ZCW
YKBQxQNDvKjYfCaLyTVRkzmUC1lya4fVNZx3hp5zM8XOrb74eESG0e3Ac1s1D+x7t5WY/T8RFfqH
yl/32JxJuiymh4nOqm8a0b4FBgV7sp/Z+02v/4B5f6XLNquDAtnc8z0AtOthsjdrZUe7brYxK6+n
h+gyPLFnKp5rs29HAx1l9cVxrOpcJs5+5qhy8HySIAgAAld3+5BRzoUy28RGaz1MRY9LcTZybEcZ
5QUPcZ1oqnptW9jVq90YcL8a52y+sw+ZbF0zJmVSjN/rmehzkBqYu5sMOkgmm4qnrX4c57ZFar1i
RtwTknnlyREtcN9y08w0Fi9C5z+8OdZI+t0iXfUfo237+Z7ozP75EWyiVbT7ftps8+FI/PrrbTqG
p9xogSL9v69w0qH0R/uPfOuIO/T7maMlnSd589hAnHMU6+9n14tNSRSb5tyzu2cmXcmrCpbVsO/+
0VMUwMoFv/4WfWaQ/t7hIPR301P3/vNwVCQU75G42poPeG4fcKxD8W+EHi27SfzZ+W60GuyG+XB7
Vv1Ff28Y91T4pUspIE+2nKZkwFHtOu2GRK8j2tOmbMEvxOd1V6bS26VhKFLeTc+Ghs6XmwIQq0Nl
lJnatT0C6HnBchVVkUCkm2098XLPrHwTZROE2qKW6G9Kf5xrD1WupLbQW4PCb/xytOs2u55hBrGz
91hnz9iwy++1lpouxun3fC+Nscl5VbGRbfKQ/YfdIXsYoGQbm9pyeFTHptQKl+gyz9Ykkki4KeYG
q2aq82Ct9PFkR+QWrREnk+/KjIa8s/fsx66a6yAcbjGkzWkVphtHHv/k1tKsHcJXD7Vr/NdIon3p
PoaKr9w0VklE558rIVNskEateE/yKKVPM39KdPYuYcVD8JrG2+d2hnfxXrXEC7NJmlH3r4rs3Xv6
89Llv/set2luokzL00fCicP6Miq/fhrM7kYHDsurKYV36wzS2ats4eHlQ4PEEtIhSMrQY62I9NkC
LQmbI4wR/LcZdEwdpTkrh8ZK8+4ZfhnvL+pyIsyk455hEXnFpPKRVQfygYRht8QIiPduxjA4Rpy/
qqWLq5/1MIxjHvPA5Lc7NHdu1b29G8pki/Z9JV8tZgjFz7iZbobh3cNrXFnwvcofgfTwQsTdo//G
Sx+jMOq84WXMbD5BqUKEqbXwgXpk8rWNFiSUzLAM+8KsSuNtSnivPBq6P+NkbkomQWejpGzlw7qI
Hsahewp3sw2fHE/CVUmaAJH5Heu+Az8n21i7GFiYkcz4/t+7C6ULsylWXYQAXVbyvYQVoBrHOkx3
zu3bNN5AjUJocSaBxH925Tmn7e7fcCNRq8tZQtFB5FbHxzKdSbZT1VXbYbIo3hrHn/j7LTr+eNW2
4VzEi651/PFzVqIEQPV/BsqeNjffl64/qXn25zBSOhVCt1swAH/MU/ZRp1oqSoDxQp39mnNrr28G
1/H2MzcNnGLHi5FWupT93IigDUfarrqo7brH/gxnKdtfaBnO7WT79fVXJaBJv789GrnpCgnporyz
3b4HzpD+FrZHxFlUAbS3xGapXr7jK6Wg1Yh10CBBfkns7lgrMJtNNOtuURujBffMJTQecln5RweO
87k9VwdXN2Nc1moYTaUxCnB7aUXPTRiXZem4tthIN1vOtsre0gWE+e9CRbxrNV0ujJ2cfQH3A/W1
c0D/4zuCr3wCB2U20nBQPqrDub1pJF3dTPVDNcWF2xndYShRmXXCYBWRZbSJ4u3UXLn5zuimHJjA
LGKi40eK9olBeffYjo+1RMXcPJwjzsxd2E/5W49zbs8fj+hzh+RomInuv1yVjGaNoYpZdFSsca92
H4TxSwrT5xYZk7F6Nx4XmkCM1d318JjGW8/CjLm/7HJrNDRf2i4j/NDBKtSwcq7jTY12pUTxFoyv
UbnM3mLFuak6MW3pYvqMElEO0xfQDAf5vDwlPcHK7zw/ljSdejLbZ8rSvuI0nKJCW7tHdfnhHEOf
dWHdjLpqOHShhnpX27CpiOdl3YhboDIMEPZY5kA88BL6yyESTOfPCjdyrcZUiSaz4CIkSSdV+VW/
1b9mVYfN3Gr8WPTtQ5wTLpHqAOXL/AVx8mEFEbi1s6XQWChtmTFkJwbLk8foxdqgtMJnufSug0vv
0ouv3vLxbk5ozyvHc2dVTjo+1lmc3klczZNKT66n3iEzcUm/Nv1g8hFlP3eK823JFPx0KwEbZNMG
atA3MPHfN6j/Z0Fok1vUUhmdSjlxK14f4wV3iVttlxss0MDSrUT+a7OdrtV82yxV7RYMIbfo/rdj
Rrmr3DbxUpKW2t6T2JRW56/4Hk/WJAnZ+l3Yg+k3WHJk6G9aQyEDDAExnXr5XzMWXXT+WcwK9j5X
bqLLSjozA67wtUlKYXwLgLdRq9keOk0yLd2j9GLfxJrjhhIFwqKSbV3N1FGOjgx0wnfa0vLp8mDl
sw5T6C4+o5L/7Z4vx/L1wza8we7LYALS6R+0IrrAvZlw64Kcg6k2QCjeznH1OYm3n+19J/2TaRWm
qx/vnPParb9dKT05DTXO7+gx+9qByzfcJIm1AkA6lzZs2n3U6eZeOeeNiBPDVzc9oUorTDNftzlj
d7h+63AueTUl/ZEyj5H8o2jceKcEsICOfZ128uc+iP/eeqdh8hdfR437o1LZjVISlu4I3G5Y6Xas
HOkc/wnYPBrEssrNAnaBnGkiig/cVeVzGpOBrw0quKQVyjgzKyAlzo/LuY6VkxABes948SBjwbRG
NcoQ5Cv8b+8WtvLVb1wKmAPkM/l5h4Sp0WLUn7ouaLmzDhZCx/5tcmeEGtR3bycnyzT/nspX79fy
KonrW8psSvqQ7NhlT44hxzsA+lEyces11AOevh/D01BYy7qcZ2zJn4FFF9fFVCX9fderKVgRA2SY
viXchb2gZ7hedfOjCzh071955fF445sGVx93U751L3mgW+wtDSPrxT5pT1mbXAeOaA5Sm7IUvXTd
VczwoImVtj+P6JZtptcCd4vJkU4stpchWIy/F+b40pM/3J5Qq6yyJXVNElQzC7+fn3cZluzCMCns
3/3LVAXs+2L6HvzRafLWzieqi0epwBcpHjS/FmWeElvd7NZ/vX5nQ93ptb9vpwa5QaqWHDqH3a3Y
rLR1VhwqfsoV8S4JIGaaXAaFvHRyCxLSS0vHv9JXzmH/H0dntqQos0XhJzJCBQVumUFAxNkbw6kE
FQWZ1KfvLzu6T/+nh7IUyMy9115Da3S50YgHJCdIQ/aeaHE/ITeXZcHzCCtGXt3Rg0SwCdoUFwUD
5I7dG3HRgt6etzuYAGXjMvfHokIX3If39t5WO+30xZ9M/6mgyhYv9jiV1HQwTjXjyr8fWmNoMXdr
+LLFmT0ieIxmYG/YfThQH53XlzBJwOVPFQunP1XBHfh8+B8XQq/6VO3PwNq/Di2D7sLPqapgVdHI
4NyUe4+Xy+dQ0VVhBVQoiUIfNm6TIa39oBX8ubS3bAdMva/HD+YlvWtu16jYblptdYxB0p9dg+Hl
cHCeONrVb5LWcjNTc0Mmm32UHh6q28ESgWsLM6GI3vgK7w/D4nwv4nw/f/RjxAO1n+Msvffx6BHj
CTBvun/WMcpCnlwECdICpcbmFoNU8vDZsL9l8BewH7BPxW2WHfRDFuANVxO7j2MPT+2WCQa44WM+
+swz+CKf+asOatXrqU45cN68KoyMu1+jydWi8X79UfAIMxkwlFqkAiKpA6AqEbJ9d8nyJi2YMQVZ
2D9Udbl1w27p65IzPIRNXhKZZiPYQa1BWjHQPdGqWLtD3MaTE13nwITdxLiYEEWEGAzgUGQwHRsB
evf1co03tweCnuTHcfJltKlRlajG08FG0cJYBdesnzXyK+8XfsJ3mE8fvkxSWW0eYY3ArxT/cMX0
GmEm/gQo6RCr+Q//ZxTGGWdgg6ArdHm47gQvuw/9VQW1FGxDAHuhkgbmV7znEi7jbghCZQ+sPhy1
uymhb8ls9kGn8sa223fV6O3gFBW2yyH4P56QXuPd3A9uYR1pRLj0Trggxg3eTD8aJx0O3yPSXFJP
TIdV5rPVJIU3KeO3ISj5OOeSqDYk6Ozr10LcDUGfNA/YwHBfMF2wWuik5bTzhvC0MU2hKMEACQie
7YqPgzNAKP6c8tdF+aLXFtMs2F/Mg/kzDMnNdJfZirlnTJFNIaG5grLx5hu3pnALQVkYk74JksYk
UFfX7SV18T8D3Z/xArbsVvOKz4MxDZOzT1BispH6vB0k8lTCrPDaxrGJ6p4+LCLDDoI3VpX+w32Q
atK4zX/2KOxmyi8xc7uW5gPSkQ25EPJmBZOJ2eJHr6HObGDRkcBGkovHAZzu6p06efoZHlc5dD7G
gun5e3hvIUu/wCSZ9jufaL9GxjI4lStEChuc6fIJwt4H8mdOD1B4E8M4E8aMMTR/+LZl09Q/Pxwo
cfbymTSeZP0RhYTodWgcmV5Zf8sfVw/AlMAmMdjpuKJigkM8IY2MiNbp6atGVGb6arR4Meo/syGb
M1hv/79qe7MwF5qLrCdBZ78DRvy4XeROQEsuDHOGOQsP8opOwxZcPMpNfTbUmWTQdDFBpgoVvgci
4og1wrcfEch0w18D9ZqVT25hb0s62kRDe4pzPHQ7RBqwIXrzD9QZ8dUUXAaDKexiaNRNwCND3Ph8
+pqrE3UtYzaAM7j1xgdXz70+PH/6iDN7n/8N2oNkfddoVF3szCzVxVhoipnT5oe8dG+tUGfQIQ+2
hVMsR1t8BRhu61jjhUzOPDiBznjJOrHk4BMWuIPAoozf4cPqgttEZG39LLE8FA+P6Yi35w7ix1Ik
j9N2JT189HGX9HrxAA7C/Q+iRwTYDsERRcH8CksE3U29GNEf9+HuICbQfyEbK4O1wfS9QRYmMvSI
NZkqi1UfzTB8NRqdxlLMGgeZNZjrdz1OPgSJxc9TQ+IY8gE87bi0vFwvSH18GNYUJeaTT/PmzySh
C+G2wUrgdwO0EjVuGPDF+Lz36T7RxMrk7UCN9u/opIb4/4kwCeEPwQiOZf33EZYkNlJi4WZmlwRY
9RMi67xq/Zqns/TCKvLqDeAZd/sD8gUFfruPvhO2GkQYHY9dRexVJuSY9H455EcEMNbewnDObcgJ
IDXJuvk3S4thtIqO1/+ww6TOMBl5Ty51f/KafkISguzxpPB7JvxaljwYEzJi9iUDnI1Mpd5GZJVp
tNtogm3qFPuDZhlGl30YT/ItzkMRYUHh13vZLBQPMSl7MEZAnLle6Y7mymk8azfanFMNmKnvIykz
es4Z5gYsWcE0ZrvgjoGE9hHIsyB9gFYisJJmVbMBrJqK0yvzH3SlewtVGVgX6GB4dZuof8gm7+C2
KOlH1IsUwOeHJXVjTHQLX8iQFQjUz5CoOWGJwgVEmgzDJpuDBGsxpFhXuIiMPNicIrZsyhVwuUqQ
gFoAB3YiC5vN7YaUBvpVBjsg9TQNy8xmpkloFL76VjUVNy5Ft6KBe+GSEvaPsKeIWurNuz+KymIB
jd0jnDbA9zuSE9K9iTirnTTk8BGyl+VziQvOiF3h/5GGY2Zfl2KCM5df1N4Y20GZzxJAfx1slTeH
jxAb5UvfvJdMWI0V1Q2iWiyzYozaHDYOAJpFF0Fynw1ExBjWjOPJ/tgwpJ/03duMjZnt9oVOA0GN
xudDyosp0Nf7w5POkddDTAyrI/kTTuEhwuR0GUds0Ua2EiTcKmkiQdqGw8GkGmo/HGE+Pb0vm3s0
WoxDvBXZ7MGAkfPCFbc5pScDAAKr4KnFvhZZeuWqPD2c/TZUqgX9DWqLNiwYvd9Xj8XoBPHcKMLb
5Lv+OJJVzjkDmRhf6fQAMVhvUKCQU+IBxL4FdccrotLLbTnRzMIX5OKSjCi8TfQ2Klh6OBXB3e70
oXs9FbvvhI9jZRPkFChT9f36hoJrDPlC9qF4yA6IifnmVVR2Scy68I/lb8Wm2dd5Q7Ck+SrhhsKn
r40WhT1hvkaD3yFqXbOdUcbuXtPSZitlVic7fVa9FuwTEWIC3GaPCWTRzOsGQgX3qrTHbsfdqzzZ
lV22YJssFIY/I6iCSkD+E0+YxpIk74MBMDrqkf73jkCi+HCEgfHe0LufssMDwRfzb4LX0GjaAp2T
PMSm+ZpxJoNK1CYnkTZ4B3+EZRvcUZ0JoiFiKtgFV4d2E1IOqBRV/z5GxAQQIq0lV7EKK757kj9w
RuFjcgUMLZP3tJ0CRzEFrQOkk4yHP25lEg4MkJnpjBuQ2FWHvSMBm0qAiUB7Bv5o0dOVpx8fYz90
nCcNIAk2rAE/xe8OLUgISBmirmKL0ikHYtgVazoJeo6cgQgzKln/8aGwQ8aYFJ+es4wcpLUkh74K
XQ8MWxSHK8n/2tDnUdxn1iIF/lABcHj0wKUXySLEiwn7ZSfTjwMIERU7CSRrcVFqWhQmAND8YUCg
pXKqbboCxyvcrxhvUi+5fbs97O3xls5hlIA20XVQYzy2vKW2En21esDlsgXK/c20mQp5cc5A036C
JaneD59hzHk2400Z9L1m+QLZXwrQN/evsxsQTcV6Ybq1+4K8ML0DDLrzN59JHRfTH3YIV6baQE+G
wnAGQgIDgtxSAK9em/cRn/otcwOAgwgzENyJQILB2a8AdhjdmGJw3Bc0cR3Wj52uRkEVaceHqjPs
ugZXCoHofbzT/K0+bIpHNttm1x4JU7tvaY6a3dXh68IUw+TgBaR7Hp/ly3Cp4YSVKMt6LS9U6Mon
aW+MGGxiMnAZc0dUXRAWOrunCvDjFSEMYVrv95YyZkHfJe6aI6C9T/I4iHEYHDLZOMgo4dnSx5kx
HOtSbvxkAzHmI4PxajLS5M0w23tMZFRfCCWpt1h2O/gq+Q+3pmHPgkI/vDCHkb1fBNOC13mrekrj
jL8GvD5oxxw7YOtwbsCZwOX2+o/igsABEGVuMSI70IK9MXiY6rlYp5TdBCt8bdIL6D5AUVLcw1sT
sRyg0aNvyqj2CDL8oR7FTIh+HYVPBXZBHmZj7hHrkjdZGrKEpQ5OBvxQ0EhmhP5lqCTvkA7uaA+h
6YNuDsy7NS7sz6y6m/LV6B9ojfk4mZAyvedSuHfTPyV8Qo5cSkm3zVAbgFlAVaY6fgm++IcLivyV
ZwAwco6Ijk4Tl4CWPnn/h9SkhGUHjEwCII/rWeitAMOYxKOlBBSs9Tq+YwgIQtKiQdC5srTBzDuX
t76eM9+EMtgIiJO12KOVXNGZM9BV7sb4Us7oqFmRjD6A9MB1hogpX0Z/ZPDXDQNNYCHwkQYAQNWL
dR/A42OAQoCbaTCqW9GNpysFW86h3Wb2tTFBEtqBxT2q8HH/0/D3l/HL12/4IDEco+ngKQAvWtOv
3386DzLfiMuKUSxPGiZ/B3kpxmQw8hl9sCmdr3riJYvp9PjTF5AzcOzJw4/uJZe0b+4VS0Z1AIEY
n6O3Lv0MeWhKwura/A5IT3OuqfXKiQHA9d6sGxuIp0mwDfix4TCDZ7ahBFf2XlAR3L0YlbeWwvGH
myeVxdB6E2vOByBz4Dju8Uaxi9ZlSLH0ZSgN+Py5SZuMAwPE6WLzoiSCe0KqYQmrWH/RCLA9wQvG
/Bq/cTBfsK4e4RzmUBPW1PA5aY3hFsMLhBGO5uH9NFLJQB0F91kxK1kHDsE1EO+esjSUoX7lxuXC
B0eOeFE5SenDMl2Bo3dPbZoiFRo2MQ9g4QA5Byjq6CA1U4Zo2unNobsAdkHw653aBQ/jFyoSMsXj
8FICU/M8/L8V8HhAeJpLuyd9RdfA48DNjl3ynNyXw2W6ZTN/0s3xfJ61bTUlYYLHM+GFJMQFSNo3
8vK21SCx/xVThnosV4EurnCXG14+IHmMmy/gkr/jy2NCBygHM+A/AFvPf0n/wA4O5AEZEX4wvhuA
iRAwM3/AqbJ8vQwN5AkL3zOYcCEul16zL4DV8du/9k9D+bfmhMmIXsA7meeHi4x9A14B2O7BV96y
QCEQsJMw6JZpo7hLl2qjxgxJIT6CPeHDQt1RGaWss8sDdDe8HJ6V0H3JxuBItpjnP+8GdDtszcF8
+Ql7t8JjKuPrLPy64Mv2ePZksbpvFVIWA+brfY2JBU/JB+pJiy6EKS+r4I2OkrOFwxFkBOXw1eiQ
7N2t3wJpDvdbnAUtU+8fpBkg3YoE2yeaJYN18mJaiyQ3ZrHf6CT/Y3dMtysDqwf4gj3MLUDIYTu3
NitcYKhABnBlIt4B2BsbzG/z2ALb8rnkC9uC+idfMOIAX7ubKNTZwmADohHtVhygfFwQdvXARsXV
aM+grgzRGb/DUZIRvrBcYc7s2LnUy/Ocnjj9FykyKUywcV7vCXxOWw7W8Cs+CU8Qm9LrLEG6pj14
YTfQ2/Q2FQ8hsB42+Bgkk2G9LthBL9xZEFaILtcLGHL/YxRbBddW/XaST72wJzzO+anOtRUMRIbN
UHMu1UVl6AZWQr99AL9P19eggCd4vUgcjfU6Y8mQREXBy+CfAeXV+GLND2CPK9Hht2EdahBVRV0i
z/boarLV+5wnANn5hTOZp23D2cvKwC0ArW8Ax0PF5OPJZ6jjdmBoUe+PR+7n867rdXVKT+VSEEuW
oKuMhbILYOdXFg8T8/D6/N5jd8zEqFwKZ2GdY5SP1zsyrwSZ5eNDqDwA36abWhMrjz2LrxhA1iPu
Cp3/uUutPpMPdGCsfAQQMLHJmPoYyscqgQsgKxK8C7XlZgGkill5gz3l3a4hezT2C7EmF2E/eRe+
9MVtblHSKS1kMCpcHK8GLqx9AqUHEJ7s18Mq1tmuf+kuzFliCgOodjHvfTR5rLk5uOddfkclTa7H
geDhJreA8G7vdehtCoyttvekR2eACwdgI5M+aFb75d5/bqUThwl3APImq3wMyUZnkpST3f010YuK
4A3ay5McjmDC820SZAiZYvbB8mSDldbf6y+M6VADC/ElQx5oV2yXg9P3wNFaH3/WN/4c4V9Nx+fn
tF2PXLTtzMA6HVeA+Bcw8GrnzY795HWRl9wczstf0sxY868LPLveUBRBUNOZQoDhA/3j7PnfaHL/
x5h6j5evmAcwJvCKmF+bwxAFwkVhS4CbcWh2KDAOY0IYYQ4yL6QAFY8M634MxPcyWih3iA0p6I4A
JgvkoP5j/r2oi1RCh3EfWFQv2pytjn/SQQOHnX7HqiU6s1V+DyOVkByD3WTIPDtUegZvWODsrUCO
h+xaNAX1/92MqJjFY555r0sJwYpZKzwKdUtjuVG3o+QxyYK924/rtXJEEbvpDsjwrZ/DFWwOefRF
b/bE/YsBM94nXdTOtQnPMBJkeojuQkEtb3mLbOzlBdM4X529Z3jqh+wbZfJD5d9fMY/iaICdyMCG
ZoYv/hh5OPorkmb+jHgP0S3Be/Lwdm8bLL2CMuhF7/X7mLPvbB5XHdbKbBQ+jxXRrAzxGb5sh8v+
5Tuto9wj4NrOY4i3nuJcveECymj84okP3s0fuPxnOYi6y9irgn7M9VYVkqZMCjwJYNXubZQ1RkYw
t4Ovnc0wOBT0kUr0BCPSws3rpYoGTZx5eTjw81PrM3ChKH2gLDnmO2ZfsqmehtMiUhe3de5cA3nx
RKaqgHGw3PcgVdD7xZZrP9ZVwIGoRc/jz2XKCIOA3Dt48nsMxHDiEWK2scF0q7CKiEM3UtYU7pVd
Ifb2Hrv6QCI7u7e1x2ub+m4I5PH+6N0p8/PdyPpGMCh/a5Ux1VqdlwMg8K+nrj+MMZ3aGns954WF
8Bfwt748d+9Z4csQ3tvkObtNynN2ekfZiGmrn/49yeyY8xSxa41CKmXv7r/dMlawOnjP2yNvKO4x
W3NHToN8nAoaduLXA0jxPn4Pyzr0SXT0xRqavg9U7b6cEfY9V78ycY+A+dSZTywM9dxOOX9hLU5S
F8nStlpW5tX7v1W2sWanI4NFokE5uy2Q9UNwrgXeBERGIzBvIo4lVuo4SF3gXJtTgqK3NV4QGZqL
spZJoHNTzSj8NsJj32co/WAICePfIh/MBUSf993UTWoXf3sdOQp8HFiCEGOhv/Ym70kD04C6kvbV
2R/GuY4ibJPOR/BwOX1/jjwpReUNf3L2BCLF/pcIJwW3akHzoHSVJn3vy0TQ/vEP890dag+F0Bti
8ZothuKzudPcfhS/Ndj0J8zkmO2/C4+CGH29zffosekfpUt/3mM0aZUXXsTIYwAguk8SphaKX57Z
l/ZGH/BopsyeduF23j0g1kEJ4X/ykoc6pXTn3QL8HrIlN5FOs4XuWtPcZxFxnT5j9dHLQ9nJS+E8
kGLAi70Eddb+ZXw8iFL41CUjSzuyJl/GHa2S/WwjFcgjv7TT8Va268N+u2f1PY41Jl3wHj7QNBVM
fE7N5nHgpH0o5ode52p1Az1TrCEOkpQnsN8c9ePweVN6cSLUQsiI/Jdf4WLGb0yG8nC8vS85dzq4
vpcbgPsBcAiDSnjjD2GF7cCJiTmMB1C0hhHX2uTUh9FE8QSa/10i5REao6HorjDGc9GRbjiGvD2q
C3cEfYR+CT4pbe9uBN2cRGr8EhFf9PVmCYXkL8MEanCSEVhwrMAR+lrloT4jFXJogRVQ6nqGG4pL
GZetbnhlShOcxy4yaApsQSawU8nH73gCYgDvBS6G1U2ZWKSiHKrdwQRuJB4U+7g9jm16NHj5mZvt
EFSyAUjWGAOsFDN/GP/4W+GLEtI1mK3PkNMpw7c1NJn3W3+/8EBg/WR0+OyIUrbgAMKkSli/k7fF
PdXJjzAgLcO07v3tN9KyDlVbtXPv/ffd0MuMp6Nwv8WZWWb+PDw8Yy6VwgCus6ESSuZnwrKbCsLC
I3pCdwZRyCyK+cztHSlNYSPZgkbSwVitHEo9+xf2nAofJsbP9VSN94u+jXW1C5HCHDm9KDMGIYOJ
K4uktxlBT/z5dQITw2pmMNqmxAF6mKOHVSwdxptn8mWYdGaGgbx12ng/H0t330oZBT5NmGkAh3gW
g+n3jO1jxT2dfKC5DYI7D/Iv6jlZ3DOEVqXviW//MgdW56mngcO4Hlb/fZa7qGOnYAnfJc7fEzj9
KEY7Akyq2dsWxuc9kFvhffAOjic0iqTIZxYAgJ9u2jmrlRu293I/g9n8MSQcbJC/BA1Y4NitI64+
u8XPSt1HNHAoEHoRz77deTKsbCJg7S5pQg7tXbHlkObUMdit9WwnAK4rMClnLaRQmIvQPbidCsQQ
2E6R6tXzh/3flVg64uzFEA+uv+B1JjBSnVNEhod99zq7BDkDoggVg/gQzNFar2cMDDYtI/cy6znt
4HShKjA1Vvjd+cwWwrYfPhlG0zx1xgedydXpENrOHsKFI9gvmZhwPvlsdQ50wGlla04KKIgjqNO3
rpPfJINMpoaAJt74PApxd1jcnX5crORzecFsZHHMrRMivwM98OS3LlyUFnZ7SkFJoU5dL6Lnpyc6
jhC/uHfGsM/ZwKoIFrs7ikW/NOUyuycZLzlInkCPVwv36kBzGFfH6Wpvn+g3cQnBeqGFhVzOyosM
IwizZLdL2vMYlqt2vMWCgofxKZ6cCMpx41Tc2mtAUuDpcoQxK3Wr3R5b9+qYLjrhRWK9txibLzh7
Du8p/FhooHwlM0eRC6Uiwie7w/+YUqDZG7RjsBkYdQCn4roM4ws2If2r6r3dvYsNHl4bnNjw0FJQ
I8EFxXNr0a6P5Lxhi4NxjAONVdi8woYecXBqHPdPooDSaX/240lkrsIX4PXhfTzoYQx2xhBPKSHh
JoM6Opp1bIRhG3RlGgms31PjouqlWegsTaNvUs/z0BWMMNak4jEwHdudAHhR8uCpYn7Zulrj6a6H
9lA/tIzXSX6wtgML9z7ng3U7ulkP3NaCAgEf7jmlTSIlSxRkEOqsQPjbEJHlykHJNeDc4YHjFdmr
fhYERF9lqLMuIBVLxFgBZ06EsRu+LkZng+jxhsDPxd4UZTHRoTbf5/TzW+eDZU8hcHp7yN+P/Js7
nvOAcDlxdRAODLz13mywegWouz2QAr8yChbbFhtk5F2VCZ+Dqr35P+aACIaAR5pc8LHD5IzsVFOB
b4B6zRbrtQY21wweOmoeHA+Nqw8RGC/0nMpBDL66gJE2ZOeGa32KySexVL3HQmh5VGGchWO9F+69
lyNKlzh161VH2TmYATLa0ky15WBvU9TdZzQ+yZjZk+CWM3vjMZeZwCmzqyH5+YJK1WydPCinLy8G
V59oTk0M2DdSWKzZDCcoF+8vAHJlXUPdrzCXQ3RrYe0e4pGH8ImPwK8Q2q3B4mpRSuHQg68BoqgK
nuFpIDB9pzTrSY4wUTjASljLUVi6bIc0MfkOi565tqaNxgMXjiOp8zyQzYwCxpLtE6ZW+Apye0M0
QZihwEETB5SBQtL4zE9cMrgAbVC7X+48nEs+/8O6CDNYHE64lwBE7OFEaBh0WeEQGiOCYq4CiADn
hKC5ZmwkmKi7VF2nYirjU5vjXPQQejqC43UFuRLI2ESiwhY+K3d3JVwIbxtE9dPWXTeO5F6aBeCG
/Z3TpNw4SeGyzzCecwhLt/o8XKcqUKyayqvH87w+MbWeUqRg1yI8mMBivE6l+gbUJ3GURLbhlFKT
P6e99sc6495ZxV3+BvWB9msKVxohzgUkOOBOWRnGZxo7/B0DRsDWfFN5T+u1HR1KHr6Xr0xoVYy9
+7Xh1xpKssMKKXi4XMqQMcXmtR0GchBr9BN9kt9+jhrDWA7HsUQxwUJy7tCVHAbuYbMZscZHFJnD
oJt+YLYK9ufArS34KpOOBToOOluL3vAUNLHs0KKSonEa2lcv93CWSphgE1Q42W9S5i6inmOzoU8+
fsBvluyvu1uEgt762v0g2nNCq6ecZ/jlEZriK/BN1biDALy41oTaUTNQv9+/pS1RomJ+JD3gI2vB
21fdFE54rHKWh7/l/STsh69//02ugdqI18GOEUKRUzvdZJ8QI3CHuXscnYX+UbJoNyphwmRcz4Dy
JOmsCrZR98G0+QgmkIbEhMcFDU63GBz4OC3VQ2W20TB4UyIUBJm8l42gO9BGX4SIn5I6BjIXI01+
CPOjJTeWeZozAH6Au5qD5Ds5OMRQj+CF3XJzJHTa9g3vVTy3AFAw6sYvh1FiublLSb8Q4whxajMX
w9vo7RZQ/7x6vd+CeFP+L4ozyAYa3Styxfe6MfPgfv79Fatyka7kaeV9Y3SZCSF+W7CffKMGSlQC
PL9X4+A3kz2gLYZW5ayX0KeyRnhuKdLG9h2nwLuvxhXCCzymptf4O82XfU/xNed7fhyRrEKkVyb0
5pkz4sFN4apTBLDk78j91O06s1pfszpT1YFRKfHY5x2mk5EGsrF6HoagS5h9oCmCygKIlzIUFG7T
ZfRFtAktzgMGtmJ2QT9lU+qFHdY2EoVK6RTH497TjAYC+ZXiA5jmtRAWUakruDrl9AubMqSs7OMn
5paQLnrBHqExxlpUW4jbbpYEVQOfhaBrF420Htxnd5Qu8OsxYH2ZH3ofjJHl1n2+5w/gaE6jH14Z
LthLg0Eo9n6ZPa7NfGjXkA7wPJW90Sjkt/ur/8Ii5Da9Xr1rF36hqiLmIWFk+iLa7z3/zEGV+f3T
Zh8xH4v+qjqgYzK08E79xpKFqyH45y9f2J6W7HM4W10eSFDrSTH9XpjPVEycOHnv8W9o9ZiWAs3v
GOUU8XVJA/uI+zhhd17xdu4Xxo090ISfW/9c/v/wYT8H4RtOA6yakfX8WdLTGvIoxiXtNg63V7P+
60ClqJvBkv9AsVkUL6xzyHnbMMNqYcP9jBa2BAQHKCFv8/03xtKX9FGCfFF8d853HLRy+JS8qxJo
78m+mg4k74XhJgQY/E4ZfN+ixze4d+59aA+GkLdT/VHNW2lJo90hu0rdZ7UueyupnqSvTYauBy96
bAaJQCQMiYRK9Ps1Nk19pLpAyAsRm/KxlQAR7mZ4aGbFGtConN2jECDkFv/WVDgMipiN05DBwRLi
8Gr1pigD3SCKCT0VQZilo54VQExu1GctRm8ZZr53n9Zj0uwekvWEnoHJOuJYeJM8VIfuJ4zVqRyf
MY5+qzSmVF5+1rCkQfMQv3IrMwPvLQH2rdotMJ6ulVCrr39QjrAPXLWI1a8iz0Eo2FUK3UqYfWHQ
iL6fhOtTvciTgauADob0kczZhiteS9vkyRWHWdVQsMZCrESFm5rVj7xDGLM9QnzgKsCSJKslDWXo
PAVCN8QzIHfw5GiCJWGDSzYDDPIBZ+Wu+vud9rL9FrYHyLAxnBFs8h+cyvVjqW3V+VU5NPbbH7SW
r9pPC0xwPn77WxmrKyKTaup+hkEk6DnqUqJ2SbF652yF2S4QgDQTanzQJyZyo42KNRfcQg5qTUwh
mSFkK9x3CJgeL+GoclOjbN0xXJ5n8Cz6ersTLneLzse5exQ/Ny0o4Rff6NviE6TkpZ0BKMAbX7tX
gkEa9o1crbur8sjS9o4svAqI6+yTcchXwZMYSMLKFNsYJJtyB8VVl04kyDR/zL1efz/OYsY8UPKQ
NjG+ao1xMk4GW3hKHtMPTFMEfZpUYV1OnhuepPdZjOTDknVNBZO0UwYYX+55Zb5wOUW7CARuqUT5
YEwA75JmciDmOgp2Iw/7luLjIE21KYxAInUMBGyQMzgyEJL3UaJ8BJ0JKTWRsEZ1YFzzOIMUoIZA
CDEGekX7hT8QBF8mnnMieIlZ3OXMMY6Nqt9AmuFBgpZQ2GJizKACGQ0YCFTOci7MJLDRT43N35t0
CHg6AUUf1ryPxQPqVxpKmBtUKGJ8SCTAyT24NL8F4m6EvZmNwYaNQmCa//H0fBOOPrhtjY9JDvmv
qgThlRMWeipt6GN+LFei4ehBpJFgMoEvzDFtX2crohS3HwYyBvS2eQleSbm6zzdPC2+hVRoxXmWw
2+dCQaX5Ek43ViiHYQp1+gr2nfEKiLTV+3YvpDs20gOQ39f8bkYjnZ+ViKu1U/fmF0tlWzGq4j7j
LsVoVROOttyL61hcSZFNxzD5D9PaqFgCxGnnryOMhQuk9Apwzx0VzttOw9uF071bg67oMi1WA1HL
n73pKQQhiGds+rSg98AhS/HFxJLFGOoQX9ejc+X3XYxzoO11M2TLqJeinieIOMKAD0+kCIOfpRzB
z1i/AfSoI6EesXzu5FUx4OURAM6CEICgk1TXgE8Q4181GydDSEF7dNwVViDstJAUwuv8uRweH+Gs
ccH/EOHJBkgAHqmbMxus9ZzhJMTTxR6dFBsmidDA/H38mQ2SJ+t3gJ323aG8gSwqWEKCilXTSI5j
4f0oQYnEcBvW1tM7qxat+4JkS1NI994TKUGQwENUQX96gCoAUdtf7hr+qzjs3hNKGQrhfMZiyawj
+wsvJMxmSPZ1RmBI3s3vXG5sNiepDNdbBqozFJX8t9sJ+IExKIIyYfgJ5VLIr6sJEg6sl5sQeaAn
2MwfD80nnfMo+F4IJAIIwy9/PToySzRHyCCMPYYbLwocdE1QaNBKu4hrrDHN65UYrSdULcpALFEe
ICMDrC1AW5n/w18FICf4/qLG8DoAsnCuDkqYQgt2LHNPvoXw96wwdiQbxZYMbMPMNQ7QEHCA9Cdy
nAUgoHMCfdkJoHWxKGBAxGRSijvj04pYaHyZvZqALxN0cjRAsinAqDHP7KqMf/R4n6gfwI6JVHpt
rqWm5zcTmO+Ka42NCoiKibQQWFIfDz/5yZubEu+xSuxNr5giZKjW2DsnNSLpnDofXhHeImSsQgkm
wNYSD3kdYHfgCK7RF0Y4bAU2CNmh89d7oDgiXqMzYDXDiZPJjBRHLYRazDjAX/9vW5wxnF+SbeIh
b0KG1NncUdnWIoxSttiiAISzBGtc2ka80GHGkmzKviGMYEA52PBw7MNZBId7OGG8S64q7bwBkEav
3frIvWvuzx7AUdZPnHR0mDTabI8y3ppspfjdaNxMsvzAVBqQDmo8mDDiOwLAAzk+OMnHiOmATyZ0
fwgqyfGbAhVinynBACdQ7UWrlBvbzOBdcuaL8BChU8RJh7IbshSSWq6D9UEkDQFghbTOwRsQ2uo7
EET2HGkt9q1GymGIXYpIxBlziR8CGaCeUx0sAkEhkX0zXZFmw75b57vfIP5wm8Z2H+fFlFQ+MTS/
zpTK7diFbWUgmQg0xhh/TppBqHJCjjiYpHLByPDWQ6rjDBoHFsMPs8GhidfVvbKfBCoeONTY4hSI
7S2c7s/k8ZruWUZfS6ksuV1iDgW1G3UvmUfkXnyJVBLqA9jUfIDwF992j13KIJV1BSIVaii6yQvD
gHo4KdfVtEG7f51joU1JU8HF1oj0u87zaYfvUbdWtr0FxOkbX38plvmc7elI0Zco+PtKCy0uLs0R
FySxq+DOvme8/zR62+eFnF562/kLSQb1Lw/Ua6IF6VKL8XHEcQei/jscH79oxqzuOFjW0DZnGLPH
0uJFNJXOIdccuyN2dtWfPGupDPehRDIQCaMe0WcBKs3VcNdMAJV4IzW7Op6MpLwksjvCQeTCo01C
gfdetFSMtFOfjmczXZJ9u9bMByzeF3xM4fICDZpB1GP2uJTzNipteGQTzkDyygUTFD8YKPbIVWDM
9s3hRHaLmTghSk7EGiVGgcU8jI3oJf53vMMfVxZERNnd+gpT+kE4LVLLpJpgMAB9lUYEomob1mG9
zLAOEzxjbHUMpjqz54zcJ/a/AXDI7EqjSR4S2oKnMR+Ssv4gI8M9Dy0TFjj6FHhk4BnibX7CbD6e
aOzemBxxwr/ETM0fT3poq2bfeTUV2hehguEHe9+c3XE3dPfMqlDjB/j4bIcWOVkccHVIFh9M8XTW
n9QOX4LMpvB6cAyhJNh3wjsHSH2/bBFiKcHm5IHqs/hT8nDxNCM4iPQWZDF8JegShjVzKD4oa5ld
spnQrzCpE36vBB8GskHCC1Y1tY3thP/ZQNwkBapn7YHMfsmeHgA/C1KGeU4AoDN/6B3ToL+DZT8b
svXDqCAHtMOu95UMV92qQyJ8wkGIS4bLzjGLSHWY32LovF677kUI2OCaYz8KW1q4EDzWCorhvoEd
AsNJcpfAe9eMvDhvOEXRGSCrFvxfHLVKDAYoRYEjgcisqwOuOFX154Q+kw0/IwYKFsS8ByCQeWJ+
AV6J6IXena14KezNi7hLSkYDMVa17NONLQox4SNN90yjy2XyXjPMXABAYQ3r6gL/j3g4A90lz4n5
n+oVx26bUu6fXz7bXEcv3aECr5h4XS+8ZZIPcE7HmejqaAnnkzkwRqES2fh2H8vdYP2B+etLZNTf
E6SbUxVuP2OApUkgYYRmCqtt9D+4oJd4/7+sO3AY5y7ciYYkhhKRTs35/ICbLjJXCg/HGxhGFRRl
DL0oTORkADSAHvaCPNYRCgrsYbAxGLG7IMiAlj4GLSyxSwXdEQ8p+pkhezmMBLZPDmg6TWi7aODR
MT/pjYeAXNdZTqAXzllsw2/QYJ4FSEOQqLwlBpkBiAC4H9FNdC8qF7qYgygD3dac2umUf7hF1HJE
Ucl5g2f+UgopAdQ433E0MHVfkiu3HYEbDjBFZ8Dg0m4KzONO+VTxprit6KgLr3JhsgjlNSWJsJlN
448nFOnFUZqnnkRNcHVbfAXwtaO2GWDP9I4znNbFrArVOVEM7EOEq3yx/0VmnyjbD0WXoJSj+jpB
sMbEifsCMIXlxHP6EnOAjmMCazj7H033tZxIkoUB+ImIwAh3W3hvBUg3hBASRiC8ffr9Uj27bPfM
dAuoykpzzG8gN/oala37JEjxX1XZcm9MGAkY6Za6rlUj09J/CfYcDu0Frgf10W74uc0MHri7H1wV
hDrLooqlEkSQmQC8rOsIQENjNDiRCWVWc5R1NoMQvADtOu30kinQtKdVoMvSurtrL/o3Uj3nJvRY
37zpK1Sph2s7CQDUeak30ar8AP3nbrFsPul1bzoUwKJ73VHv8OYAVNrPnG5k0QKa65V2SbEzUy9T
il2b+4s2nHyf+PcgwB9oXomUX0pPZ9HSxmYHhoLeKXlqgSL7o+vVHjTXV70j9tBD/yv39vNOr7KS
bsAe2BbpXReCwD5iVOWPH6fbkS8/xhtsiqf4VzNxsBzeGzexZobvRfYifj133nHn/mKbWAMuGDEN
PSTMX6yueyvWSHTcLqsgwmPAe4/RDrVg219B65DrqxBcGLoPUjWLUvJtU+wvSfLfZ/sGIBd5sgOG
hllA0YEIXVmFxTKgSm6JMDEqPvnDnFqbwYXAIMYoNYM8aWdCspDC4aQTzRQ1KVqx9g8bXSjO5h/T
iRcB9cZOvLUuBlskUjyvP/Wl6u2Z1PBS2RhKfQA4lpgp+w9u94D5ujMGvqq9c0gCRrPtU17dNA/f
Qaj21OCmMgcdZvES8r8dyhHqr0B92XL+LaLVbGfa4Cfhz3A+FyLeXX0sInnFRcWVoTAEadlNKdsN
2a9MqLRuaXSXU7XAUSKhXXiMlSmqNKpET+J3TXD9Q9OOLBaekUpcaUO9ghq7Yo1zH+nkVgfSwn0s
BlGInVAfL7UMeh/6Vn9nhLt+RucGRNFeA+cHf4K4v3hRpbKAsVnOEnQIpTnYM8IPK6udgFU7o02M
3KS4f9fbgFuh63eAivrpISXr0VyQtUITmT+QSmlSF3zVfNEVDfnb1U3LrRBEF800T40lfZJ1OWub
Cv8MUx2BS89LqRFQQFVBgT30oIKZcariKmun4k13anxtVM4FfMbQY5ODhvZHkKsgyqDNRlC2uEHp
OYPMnJVFb+Xs68rO90Z+KQTSwCPH6m/0SzZQt9BNxgozCY/YnieuA1jHq/vTvJQF2VWVkUa+4Fas
y4KwmtoEhaiqhhZni2lzZW5lir/VDz1RSi5PNkpGs0rlBaAAgkSDaNW6Fr50k+o4gr4r9HWn3Xxb
tlODbqXvSJnEet8Qfgn8tcC9iMmbLhVP0t/oE2mKMR6y0f242o0EAdbE2Wb38LACbp6gim0qqAeC
etvx91puOfpF6+LE/lXUP1IwXYQudYPahi0ICFYv82gO21Mg0BKWDg4VnZgj8UtOABMb8+gIB4TW
LZm9u22BCc8RwQ/1zsAE5SJHQRwo168ks8dF8dha1rGrWg3FZW3vp8OcYkvdgdXKDJedi5NXI5/m
SqyU9nJS2F4AuDTIs45voBPdJGlLMNetsOfQNFP7sMHK4BjKSR+cQN52Is5i54Pxof0QSsOD7pX6
xz3YZ3E6WGiWmUINnO9yFjNqXdeVKJKreV2Oz6VY5Qp7lexMBz/N+GDRfNaBvVL16SBu1q5qsdGp
BlV/QBFOF2L19YdKsczn7YTb/JVVWLkVMm8XuxYAAVmoXS0N5xGrrm6lvIYaVYfhat/f3nux6fBX
nVZony8nb6XsqvzYNC736uP1N1ffpQeZe2ud7B8waMn+dWw2ma/VHSq+DqcPqCBzxd3JRougnl46
4APxUdXRKyu9+uOpWtYGQITpH4hj+Udq9VtcQLHrLT2Kv8RocHYw53KtVHPXBy++fzJpo+dzHQIB
D9hkfpL3b6ZmRMTacNqKxNnxLZRWV+oyt8pPtvzU7FwVtp66+FXJHnErF7CqKyLKWnOw3yuVORId
Oy3NPdTj7hlNMxEyimKkunB+Gt2waQTZSdxRouKKdlOl51URin1LW76fmtzIGkCitv2Wpg+glJ8K
ePm9CPlROy5n6+3r49qE4D4fOi/4bC9BLOQ0PJ7cYnF5rR9X2/KGftz1Hmxb7mCt0ITIAvna5emS
d/SeFpP4ZpwnnUcxaN/eQqGmd50z/vXzUxTgQNdtUIMKDmp3hEVlZFue0PQRbUfKMqL/4AIi34vU
RsVmwX/jRt9fZUH48CDYfKvP+r/eevHn6ptUiS9VOrXMJKsX9L8TKv6DBlZwWgu5Qfat+vuu64Y1
r9+rYVQIquoctVoL5N5s/beS4vm6qy8lmcGWlNpTkVhxqgvv0qaqTKhLSaWGkqiYO+EgjTq7aW4q
r6i83SXBWPz6gWPOR/7y+gssRuJNsBQ3Uv6rj/vk3kl38gixclVtgFeBgDyGQ9X7qbdLF8U0s3R7
VwMhRM6nzqsPME/0LrXMRLapc3ohBQoA0cA9q2IDdw+ORPFKe9M+j65K9YKB1zujIDjl2n60HyVr
CcYNwC3q9xQovuBZNW8H086KoBn1CX21VDE/Zi5c/uKVMsr3Xia74a67reEHlamo2r7BBQIounQd
rMCkfhmvLL7OcI5LrRlbZ2aU6S1nN+1Sf60hq2VfhVBT+armhLansso4n+xXdiOVVYO+kO64HlZV
tXxdpnTG5V3xQ3U6uo+xAApPBnROldq5KkIS6ypnk189M1YNvXI1p0IcKuSMFpyLrtKrbGXve9eU
Fdt7/WLV6sqVp4kAsbvq5QsaXAQf62mMtzNUJKf51uEVZrk2NhDAuXztuQFDgECELeq0HAJcIUq+
rTvUf2qHIt2jr4ewf+Hn9nwVaeJmsYyc3U/WOacKAoZmX3qMQBSwRpC5p/KFihVXrnHyB0ZuOThB
uFBgKeeHa8VQAU9B9xF58yCZ/YnArYyDShVltWgUlCKMejgwQr0GlmZ8H+eg4OC1/YwPEu4qCr4q
DQAVyDc0Xp16hFKUFkMImy/8dv7Vy5blMcR18e2TreGATC9dNU9Rb/RBnbNr6bXFgD56IxfZFfHG
1W4/ug4uuUUuIKxefyCrfgrpyidtGhzMfTXj4OHv4J7P9dBKhfOo7vsHMBZW1E428I9TLU9fIt9L
1SEcmom6q0fSlwflinlpIypwlC5px6jF0jAsxrvx2qKphB61nxXgz0qsoF3Z3RnGp622+NU+wQ2e
Jr+jJJTNuh/AMCfePkBIs2FlOFwYmfH4VcXbvFoV9v1l/9IBQSnnv241iB4P96f8Mj5Xtt37+xaH
kNLGYN2DCa/9XKMs1PI0uuClPQpKmqfJfrT+ACj9Ub371IN8SUS7CV6aDS2mJF04fcZW40yKBM+u
ujqnxbEyf2CNafPqWnW/BOvwYQb1WVIjrC00Em+9aX6Up6B2/f5Z1NJBbe5CFyBAGAAjZeEtViFO
40Tzd54InnHCIFJ2lfXoJUBFOvdoxlekgiBZmvWzBWMVqKz7drJ894ukyp8XIHniPWyoZKXY9PiK
Y8+v8LYtvl0LYyAgM1VoqcAbQNUpDJp7YfdTzKYrT4WEu6PnhlqWu6m0VFOrMjh94ljZrOmvbe/V
A1qtKX7tkvzZ5Oq5W2m1KSX3/amJl2v9aKuvqi+0dWDwW6mYA7S0EAA62huPTaCXxXh6E7A/lC8M
iX4KCSCduzzyuCrlN5117ut5rq1vgU6ZqsY3lad0alq7besOn72SBDlG5yqZAICjXCNxrcT3ShzL
StYW8xIb5Nbgv/vv5eFtzdx0ozbxMpoeRs99ZwuJEes+Yco377/7t4yCcpDT3UK7MMijU2hXjnVT
y4/9YXjZt1epXuJc+REdoae8iNaLWy7fKidkdSlCQJVoDyoNS3AYmuQp3CC0qZoxPOAeZFFIG8Rm
5V/k8SwnQJqwtTxnViVUTns5mhxVul6dHgXgkooFIY1UNwZYC39JaSGhAEXSoHjDYiekUgr08wf2
tfOv1du0PJhGkGHf9LDgFTsxtsPZGNc02Fc2PdCPKNY1l4mf7CvLqA0EJ5WkdfInOhN+tLoq9rZF
9cJ49FoCIVtrCOme0No4OVAnS3ogAs2Q49FYi+YPCN56fb4Qao74xBSrMAqF117aJ6ooOJB/C+11
ofFNcCX8gGba91E60G6353TFHMfpaPTdnJYmo9658N3Q+Bn0RrzSaGb4y0Y2+q5TJHS7m0pPDV7B
EOb9LxwIb56fmH196wfaH5mCjQ1a/dsHUekwiEZKznsu9r7HlXHzDxlT2I7bZnYlY8W8NdM0JRaF
jPP++vqr91i56SP1pMZWAFa7dicLZa8QNGQo2UxLxlTS4laWleprIOznCB88PCkIbsID4UrmJKik
Ldpyoac9D8aft6gXK8vzQkf9u/EojKqAy3KmSDhwid6z2gT0eNLFlJBfuBJ6U3LFdKTOZA+I5nhd
AppR70GCXS/Hv/sMYSVe29ZRUFy40lGuILFPF7+plIg65uEoUWIodPK+NOdnv1+NrUEfbQrzn8Ae
Pxa/56NOa3SJXuf74lChzVsgxY3lxyAVkboduXByHxLCu26QJNXHhB/KRsNgZq+OwzE3FGjS3jfR
o/c3VEiihjlhofqr3+YoGdUHg0xUSZuFxiZMPlVaA0fdwBuxZFQAPExjPWLJFb1fCiMufaC+T7Ig
vPB84eR9JR7x3KNOZxHN1AhbMJ16if1wol3KuhesDkuUtYoLhUwiKH9ZVvjcSXhXXMI96YRjBOEm
6jsRXdul5LPAnGTT96hD8IZi6Gz2Io1dhP8MVWod5ySAW8jwPinb9OWIz2ginpPS4OZfoy/vhApU
Rmx1cEDs8dkKqriWjF6aKmyQlETJq1Cz0c4BmvQujfq/JxMkjai2tEUIjrIHkKnAZDA4F9pvn299
8YlZSE638OVNwofmtVQ6R74/DEg+6nbPpYTmW7Kc7jGeaxLlHaUcpqtajlYsf3kdCQTCM04FpJQC
ZNpwfT0p/7/QPHZ96i9wNmXKiH7yWWH651hG5jSGjADV+iSYKAQQ8eW9KAMdkvhlrPXTOgHVi4ej
U4uKq+ofXwndqM5QEHEoHksoMG6I5I6M1rdHwxmZ4JDzyoGd7aItozMbUqOk1wAkXj6oemKm+d5w
omUIO4Zw6O5BEdxUC9Qw0THk2EofNpikUDitn16XEtpUEWgJR4CXGZqDn4LqXLQ41gktty2SCbWg
8HxDVf5Mfqw/nV5SsuSdSN1xj0QIDBPU+mpAx13pDn35pEtv8q2+zimUHQMchhLb9RqIz/nPw/fu
m3UkpUw4Upoy0DD6vEavxn0FX+KvS967aEZwaddNTvayyslBOyko8+RrSkyqfYXHKDZQdlWHCu5f
lIeHSWtOhm5RvyjKLt/I4LZP7d/uto1PzVrX7DVdFcHrlEuHHMLL1gnxQgVGumTFRWPRmNanigTL
LgGB32E2knY/qerQViYvTNpCNy+u8bJtU9qtk+n6iWZKRXS0M/RA0wpJp3L33JjSvo3XlFWhfyGL
/QDwmWgdC6d4KX/qSlss4HedVO/eWzSB8ALHhICkDRVzR5nmDZLU3hpq+svRqnauB9lQETZE4wuk
3dF2B4i/KMgCgZjF5Url++bmXFhsKmsm3JtGjobPopjLlFf8J7bNdJ7Jx6PtfL8Ppt/xj6WGYhMJ
8dw95inup5o3VMdvZrax6FwLGfRJU7H4fJbvVsdfSruQkPqZym5V+PktHufl94x2CQmPc/WFnCAS
6bUSo1mhwryPGFAsN821OqU+56lGue4Zby/2jeSmrr/5smw9OLkLBxKtvPiy/nvsJXeaCtmJdOOn
xgTznGrqbp519mmawvUY81hA9Jx+qoJBj13NsWcyFNdEbwO84W4bUzpv5bht30pUGEus6yVozu1T
U/SwFMvPl/V8SAN/ta8Yh9KrohFHPG3bmLbjjZU88c5O6VH9NZ+gpvQdoTfGjuDX9ddUXbNDhr8C
sMAmWKf09Va4l3M8NJ5q6lSVSabnupozYwF9Zdr38RLpWDNBTTeFaXYo8aWtpzpJwjjr1opxiax7
P1xQVaMaJKdRv9/YbfeNbJUJi/VLUUJzG1t8slcgtEsrCJ2Kh6ayoP7X9VvwzNsQslx4Kl16Fmc5
28ayrT9CBa0cqCEnqQO7ScaZgVOgwCrxP8jOXvVLaudRuvICnq0qC434bP6CVmWrCUW9VH0/uuyi
jx/cn1Sb53VlWl63kRBrye7RLEUvUn56JVP2Sk9c6y3P4RRsxuefSUPQ0ApZ3lMJeRHOF436DHNJ
xtx0bOZ3viE8v4qpGYnqrxW8sxopBG/l/J19zZZSrUeXrqNNUtriixX2mAjYiG1pOFI2tHrKZROI
LtEocP93NJ6Ui4b9h9cPt7StdK8Kus/SGIxKW0GppPJ5c+thHyQSLWtYkYlpI/FKHLzfaRlksKWn
oYpb+fjRclswCIFmLhhJvut2/sxbzga7/4NTS6wgKqbSxhW32W3L3XNspOxYepTSCFWSf6CeoNNm
RPS2PAHo/YWU8M4NNtGYKncaJLDOXC3Rhzdx1G5rkr2/xik5bseOU1PjSO/edOdYYCy4BOuQqTEm
uKwwVlLvjwE6WLJsWgn6X1i5zIBI7O+h5h2cEp3jIoP5sjdJVWc4aowRkz5v0YeccYg44KGWgmnp
0g5EM5AJo11R6Vd7h0RQMHHfC1hfCt1TUbm78INCC/LykSxj0l/K10IKDcN60mzWOMAlcVDrrmVb
AaeVbb0Mp8MVOAxh95Bh0Z+eHZVDfj/ixR+VFYDeubP1M3krpBRtp+izpbU6YqYSNrZ86fQEca05
bs5xtNry8iA1qkhtMqlyLldcxmaPbHt5qV2fjf2iu1q3chAWjOtz/X2yuwtSdad5jlGVHerQzj/H
18NbloIrhxjFO4SYWOd0HF2Meg6atwJAmVu0+KXGzONEMX0oTj+egwwkQEwKfkaTXOmvp+qnJlmN
WpqEVpyIXnD1G9HTAxBZd7Q034IiE5PuGtu+Uo4Zhr0BBOVK7lGpC4gwrb9HJbqUaYtbyowjtiXN
zKZZpKqHNvFS6K+UQfQP4C1xdhXBH9+rEuTyoqsqk4lyHZtCdNA4aC6G2yb/rM6jm4dJuxVyFFZ4
lHcdeiB4NwSiBX/sHewRyX9FHroHFS1vDfjCS+dRvoBg9bevJ/64m1qCByyAzLa6x/Qg74od4qhN
1TebZjZXTSZqqpgXJYXF7LAdk3e+n3qt1aL8QJkhr3Qur/IQ3SWw1HOumjmVt7mif1mjIC+L93wl
ka9cNtXfl6bK5CFZYSH1e6lntRr17ux509d4trE/MgOsx/dtiJfpT5UnfS5dzuacZvXddpDU/trU
YxkNZRJfsN+qr1DjP831pQ4UszypghbWx94JMZQ2NvNbVD58Gq3L3wYRjQ0dDZMd/gebCnVlnBMH
sdGyBM5oNNNBurcbbrtn2Z12SXlVSZRCR+feSn8tEtFlfG7qarWpVJIrP7+eiTXU4vXM934o2xxM
x5uKhhs0DA9I3jdplVJAvTFdoHYQ7WmfupnxDeglw0CgvHx9QCTciynyd/BE7RNefHYS+9wP0wzv
8do1Ru5AEgZ21Zj31m/7uUZm6/K1e42Dce3eCSkhvwnrrixyQxgsONdQ1FEIXRCO4GpreSDFafQZ
sH2BEaNt08kLbxKTQ+P6ua7EqzHaMdy7MiUIQRP6yurqRutP9tTdkg2ju1TREEE/ImXxhwTgUmz7
2Li8VDdFOS1T3gOOwa7WyU6J0MC7+DgtywptMpEfjfbgsYDuXv4gJldbD+0yzWPlAc61CmqAtcGl
nmkdtR9UMadRk2NVk666duylcVaG3jlBYSJhvcm91h+yZTXi2rSdK1y1cac6LivIDNJy0CGE5ebp
5qZD7WQqMIbNo4tlC2ydXIh12ogZ6e2II6ROlU53Stb22yQpUcmX8+i7wRp3+XYP1men/qKhDM2O
IrSgXtTIUvYvrafKznr5uCKsms7B95jg5LP8QpOfUd5AtzfrGA0q+EvevMcOtDBFWK0iIKsyXd6P
fS1Idl0q50QQ316UlgPn+zzHyqYRetC8mgpX3ScdjRJVnuJGNeKKUj3jOlaFNi4+gnIqw5S0XIco
REY3CFG5uv9Ky8KamdqS+HaqtRouB/r9zR/eUsvPBabw4+v0flOP0vjiPL0sd/cyn60AI98PFcep
Hs+tQK5np6TbjaPm0YkT25L+lWhIDYbwV+3fEhnGwa8Oy7V26Snui551gKs/nWXp8PYY3CT/j961
SbCrKOJW2oW1GCjQVbhwYc5N+8m4oueyjptRfzSCculeZbme/GYODdh1Hy37j1rie99DaavFLeJi
QEnoiRf4aBi/Gxzrohg4vJtS7JPfSb5ARrGVoE+CYZOqCaFulVifpWRHqNnGSF+1E81tz27fztXP
OkH34bFznx2q57fEeDrHN7b0NUlPr1I81KRsP1aJj9NKxuvCySka6B6l7Hj9Fq9fAgaN4Z9IppJ6
o0R85gQs6UaA3OKgRyflmckLjfHgP7StZ0OnIdEBJTNplXfIa2Lq9TG2oW8Cb4tUEJGBQrqb72y6
lxGhHJoykKZq/5KHAFZM87iJtcmOxQeZ4RYXAc4GHOr2vewGnumyFm+fGGXQVY5y/QQZqXlKIyYr
i58kJrt+bGLveAq3WVxzptREyLydRuDvexCm5MjMhwp71vaMsCGuQGaICYEtBHGRJIB058Zz6uX9
0Aj0r8Qpug0ysxOWExjKcn4YZTuEDxhOvufqya/HB+y76cRPBLciVb69wlZl+4nxmiwHCOP3BYf4
PEO2sBm8vOc8jt9h7PM+vs9eVC6Ebod3cgbemfy6vZtSQHUcu+ov32nQ59fVeD18dqD23QuYAvEI
vSlWqDSk1NtE6HpF2zMTRkonsSg9/5l524sSEZVQ8ta3evpz29/1zKbypnt80wtsZPtHT/P1OLmM
kg9zZzNIap54QvWwLN+zxjXbSTlYU7Qa7wL3ZX3B/xhArPzsUMiqHzuJJj53CxJmxKe66vllJxZh
/OMUuo+6WCPKP2Z2DfD5YfvUpOdNkavdWLzd3q9d8MLepqctRimS/Nvv26GtRfd35mtPpuSZQU06
/QYl3klUZ8/xTw+m4vf1t8VruH2txT/A/+qHsiWHTGxTH7Jnpx2aV/pccJPZdDNSHyYNB3Ajbms8
e24YjJpJor+dZnWAVrM7rRGlB4kmFdA9SMaTvfsnaZNR9jO4ILKUsrXeJOHn13XvxUNuQMQP6UG9
phvZGWmJ8R4TSwm8vJ9PoUfpirYsvypoKa3anw6xHoIlj1bw4hgt35Ptn86DQeC2Ci0bRPhoQvS4
UvFIGFM3aOxeM13TEBqBOVUv3RRVf0mCmp8Wdf3HHngCxyAoUybC+BzzHHk7fF1o93oCnYNaAElV
eWAMiWw/v42yjGMWYqctds0BF/Ratk6vtZ0pTKNKVpZzojiQ80B+a61iZKrxuvM7yPPLTXcSXZi1
lZAt2ydT8LUP0vc/pGVsl/tBun0e/6DhJTXKFz0obqqCNFl0ZJLD7jIE3HV8IRmxEGX1HfR2T4Rg
l7aBZP0FFTQ0JV/6ckBAUf7Utds49qfAuyj+FBPdsKxvpsWjnx8mK1B46iDM1pe4mhuJFQfkcM9a
OxRfOk8dvC3yfGK8dVAey7n2up6FRFJmUQIF8Szl+jlfRTtIk47xd3M5vHxQJVBeA1vfFvqhqKY0
J7uYVn8b+0b8EwZelhVcQfalrD93oNd0EPQHz9XD133MDmCJlGTNqcZ/XeuZJguwOahb2zZGwfSm
kr9s/rQfoyA0+VJcvOZkTiS71oNM7V6dhUBqKbfg70fSXLW3lWwDC1Vwigb55mmcFVeBtjm5TyVM
JsyitHrW4PSIgh5ruAegHjCL9DDXBvh5DhCesFNSbwg+++GunqcsIv0sX4ceX3UzTzXygFUiulYW
5o9GEzUEYBZg06GbYOFERgP7txXauX20yHr8c19N1mAm1MdubXtYPnxFa1PJNxf92OA8n45SGtkJ
70rWFsNUncZhBeuMwgMDCvmxlCapNcrK6Vh+IjqNY837LTrMYt0L2NPi7BTJW7dHkUFay5l5Cxv1
iZadUxOI/PO3tnVgAzYBZyoNyvDjNUCR2kVumq4vuuCNYE/nwR1z+EIDlKEfoZkdCBVL+sJa3Wvb
j79erLKfRaiRQlSLTsAEqSR26DXuG7/VqxaGVLjxbMtoGSDtPiAxa9vxz+w5z9Pxa5BDPjSCZbyc
BSN4eJhjYGxjhWPv2CbF6MR1HMaqh/G0f3zFfdi/LgaPulWlPnbs4rO0Y23YlNnXvYZ/8/zMD2Pz
Q1U5egT0WpZ13QUOH8chOWe8PL/zeWW0Q9tEIrRjekTlA2MFXIqDWr69VtVZjM9vDp5ntAfSJaB8
+gYKsjgP/P42QyFmpnernnuLAdveW5FzyTMVQSbs57veTzPVe+leSEO/ELXYtemNzl6AgW/tJ2E0
ZzEi5isdovF1xgbqe9FmL0sUFe5tEQGeT+NAGdH15j52bTiez9Tnqn/j3+mg7KYnx+axg2gxDinc
t1Uf1EIC24R1fRsEo0aTrABlHySmV5aXieCQel4i/LhnzYoaZD+zY7HTGCKpu5m/fCeat/6x+wJQ
/uZMItE5fnRf0oX8a3wyHYATKCsm4IzWxWFQ+093LsdITbXq1DlTUQqCnPchMIEF+YiulM2UwD/y
k+QIB00NhghgzPGIUFMjZ9Y1RIlP3MGb3un7yxeuPhCsbXk5y7jebrZyr98+p83L5FK73wtxBZjQ
bCbg00sQhwDxLVJabuZUh0z8FyCmXC35LdVXDNEvC3pMsR690slShNbc8AD5xeJ6mT8bQehFoPO+
/XqZ3EfxUIJuTLV++rdaunfPRoA468F1dKhlv7UIN6OU1nSil+vcCOGVMo1ri0BCITmIfVjY5Hpj
1XiikVxzBWnE0q3MtUUC7aQn+jJ4/rIALt53NQ3XFy7KQK0HmqOtXKCpV1Zsh++1F2i6BfgO5aPi
BqmZHE3WgaEQmrkX83CSx0JmWz8gcP2WVtnyctmQKMcXZVAeJqIxKg8SO+nhorEDeI9Xf3KNjb0p
3kkJR1etMznmS/N4LjGGZDS68znwRvvCPf2lLyqB9QCoJAsXE60EwWj6c1Bx5Oi4Vdyxlgu59xgA
KlGK8f399/XyvZFsU4+KaRB8IwEm5me0mX5SVPse3EewwpVhVMc/AoY6FLx4Q3d/sTRZuTVzvezg
PkmxEDvyKH0pxG9FweFZ9VXB03w/fqHa76FG3vBR7R2Q8/Ul2Da5R36bU7mIaizoksmdKNjacZGv
1/J+7BzMDG7BxyYxo9TzAeH0q3AkDI0OMadSdlM4f64Lx1cfdjwXk/BcVPoVdHEYyPBiLpZoGS2S
GoF3fdkldN91kFSt+CB7ZY8I8nQCkdmeK7ebO//d6PFzW37okSjqsP1cUAFXOkQL6e5c7rdzY/ux
ftt+3Mb39vbzNoy/M3Ie5vUw6Ed9ZEbXCWFT0TzF1ZePbf38F1naJTOjPaWfOapXUIm89E6TC6b0
90px3J6wLp03Eer0Y2LGkp48apBa2i9RQgILm31t092CbkuYX5x51Q6epZ9E7fRbUqa4x+rHLUsN
9MTD6D55IL8uOlNQcpMgyLbtSqg0XQKsZRWP4fXzMLsMNtXF7BRYCLEJCs+NSOh7uuaJ5d6vlHP7
60pg/lzYmRMhkJjwhzwEQVEogAW+zbm0eImob52vLNqLKyKpAKu4pLEgy7m4C1FBbBatzGCbV3a9
MLGFXAjipr9jqJBdKzveDI/mwTeRKMqXqd62+VhFxB1yk0szN6BWNzySh98Hv6PspXsiiSZAWBSO
nFDAcTTypNHkATQ4cDjjBVPoBfrTLkQ7QFqXifIp8DsE4ZqlBLt2+anFNWYCLvSaJOjWSI4EZHey
u6cAFAuaqJIVc2D38UODK+8oujVS8/Nk2jvYcAbpye519yqqzzd8flI1JK+ftssX1qKWZHjjsfP7
ll/SW6jcr4X4s7TRvZEBJYunRGuIk2UTdQWu7AxPI8kMtVPl44/1fPm2nl8+Hmq94RUauuV37QVN
yJv/Dm3vc+09dDbZC8jMd5xED23/9Cf7YDmAI6da8k3iR+jlyr01H72HyuyuvX4pyCTsA2j9ZoN/
/x1yJf4dhqTpoIYQAjY0t7+vWvVTQsLHyJe2t5wdM/UcyZ+MGDf8jDLvSiUJtWAo4h7Rcho+IVY0
I0UJemO+OB1IBvy9eSZCxmRZui8YRq78OjqkwwXuRWrYwUPpNzMN3eq2c1i/j1wojEwQLNBTmC80
LsN/5Sd77s8//WmFVC9vhMAgBNmmKKQDAdaOIMBlfde2lOVzQRH+WNsZmrs/uzdpkN5GnqqnO2RF
XzMEGRDdTF0JTdFXwI4FHx7Cjd30j1OcdOlef8pEXDReAIOUlv7+r7OSnmyGp5Hq2mjam/bynZxf
q4/E532y+Ji+Q4p2MiLpJcQgcIm6d1ZBYq6j/1sAsfh+RL2GPBOIYMUY4FkO968mV/REjoYBngCB
AZTx4VeItQ/R+yGacflLKZbH/l6haC7N8UuoGNVCw7oGG/An+x2QF1r82YgCoEcvh1WyIxD1Ht4a
3pQszTIFnxdKeacogK6Gw1n4Gt8y/PvPr/5Xvw+n469jf7+HciC2RdTvZordPEASmqs6GPU9UOlQ
bFr7PTBCXcSwM3ufhWsI0IEAkYi3A4RAkz9occEem70T4FMthsk2avjT1iHqzChlR1daPP3+MCCv
F0Ch4bb6/Uq3UumHf9Uk0+B2GoXBiPMP0KYtKYEaPDQlmFy6hx45MQ0N26Qg/caAXSMHClrzLuDB
DbIJht+s7l/M62QgGvyN4SlyxeHlCLDmgi3qTzS6Rd+3aG7cSBoAsyYLBP1bjdFoZE64uOHKmHRm
s/d46d1c9AVhDk/C0AfsAajXPfpyM2EQw3oICzGsjABc6VyjPkJqZxhuXbnXFxuVhkFS3/CfujJ/
sz901VgQKWCYE0GyrJhouvswRfSWXVKYOHbim6sOrytiRriKcGvZcnjiq2r4XdsZQo36rDfF9SUD
EOPfvAo38TeiT7dotofeEdeRjY+8Gq2zJk6wZgoAknAD4fWHb2O1ENcWDG3wwPl7+VZe/LBC1t1l
F1sL6spOEUbXU0D4DM/AEW1ShlcAi3TeV2Hm1vo5tm7gApsA4plQKXCBnC+bga2kdW3nUbxoB6Mj
zNK/B/EPNaNHETVG68JoJHX4e111qsJjgLuGNQhuQ+GfYYn5m3BnoX/vn56eDlDAhJiK70jHRawY
7+VG5h0XbqD/PkFl+O+1ZvgCu6bJxiAJbiPk2UzUFWkCs+5FwYzdvSH2TVW7iqEOV/oQksAhNrNG
8l6Mff43du7u6qpQazklVlIRSNB85KkbkrBcw0QJFyl40bQPk35m9b9PGpeAPdPgGY1sHmGOCSDd
6WTSe0Sh7r0of8977I+gHoKd6rPoEDdm73P/G01aycIkDGyYmhJD2qBpQ+aT7QSJZgIRMnQTLcJ+
t9Jtjn+jt6/ZrDO8cCP9jcYVK7AfTgW5nu9UFHGl77Mwc8PFhefhweUj7VQbgBDfLYBq/PfKIuEk
oaegynr4+D33Ge7U7RupLOJKx4yehUfx/m7CeIXm9B+Exmr3nGworWqoWUtt7Rp20oBQukXVdNSy
n8zCZSSNapijIHVqI3TjMPQK9f/PjXBsulJgddOQpLFz1JB77oYCBAxMitVw+KGArfJ3k7oSW1Eb
Dixt3huFAT82DXbRuwzbe9hqn9EsPITgCRx8qofN8Wf3GpW7FaOX62SMmwXO+iPvhwABzI6NjzgX
W5NY1LHjvocHGD4hLOKwQ/xtsPfos+8DHuWmlsV43FWd0MIPs/9as2VrFExrBE7LQ7Me0R3Z3Q5K
8u1ZpfFqtuyi+T+kHdhXcTRxmBwiXaNt9FIx7jPFeZd+KJj7dukwRcJo7wpf3c+vSm2IKuGbXE0r
V/FYZZyh3xteYZcNOwJsT/O3CTcBOpeBDvu39kbZaBJ2i/BT22g+30Dah1cg8oeJFn6FZ65o5vdw
9IWpGNZq2Kj+P+dnjqJaV0xUom4EWk7UKRq7puAeHk4DOK6vLywgL/iwdw8sPLIQ48zcmLPCufUZ
+KybqLt1U4j7g5URs8EN+QG8Cbrnh/7yLc5hij7SqgBCet0WpvFa6lQT7vv/w3O1Q9gUn5Sc7K1h
K71zYgtQuolJ/oORUlzO191Vpnwb5bXU8pfK4SOFCqKTYaMcWdKGIyy2f/sd7KSzpDef89VphPMw
ZTD+LeH31mzoSThWbIduvt9nTwGpc44+/w6YWjjnw3q+FieH0uSdPTbc3sQk/G2GCMLFhUPwL1YI
QxE+A7gKJqHfb7559U2IvzWkmhKOjEmIKcNlzXu9EISIvv1i96YT2Ghcyw2Tx5E3+tuKXFWj588h
ld5vHuTe2ms9Ci3wyO/BEhjSFH9rD6QFcKQaGg77MB/+YQ/Ds/kXAkztb9a2GfIXAlho9o6wP4Rz
J8xFIUPYNP6/cZRRXbzC6QniZ51M5mHbmDhYPXHDFU6sYZgTG4Y2K32nVf0JIrKoh219C2axK9Q4
b4QNiDegICe8nPAhhAlfMtNNJ10tZ67/jLJ0Slcj5Zxr+aorNf+uBwTmN1UTsEr/FwHsC/HqI4Lc
8Ucu5L/jxlVoiQZ36s77+6QFW0ut7VH9DhPdc5qiCbjlRqPX6IXdCp7W2+epaG4UEpGwIOzx/365
rXDUgFdGczhZX9CYhEUZ9piwfv/9Com2pqM/J8hN0g92p1h6+2g3w3P43ESfn/RS8O9iBVXW/+bQ
0rpZQ7Lf+VFbPXeEg/WAOQWaxm95Fh5BGBtPx+zwGnYmIWiDUP1viobN0N/aLMKgE0r0ETMLIUwH
uvFh2v6U9Kz9gKVrAjsn8OJnYVWGHT58zt+ZP4pzoJ62wvkcvjGYFjIO8pnh3qQMoxBkrRRMV7Se
/0W5Qh0zX1BTaFg/YQ7MYzWbSjdgakVK/7bOsCvmHe3v77MZ/AHjddfnoS14QXpHmJD/tqggaWdK
+HD1lb84qBx2EAm8uXwsLD3q3nxkqw+7UtiXoNHcwWRyLE4mrazQOASlf1EDcLBObtQpm4cepDsP
q7XTCT9veodgmYoIkg21W/FxIJcqPIYW6d8NG/dU+aVOU6C+b951m69aKcfinB0jnb+/ZWSPAGDz
e3gcbuK/OfcrmGhMRk50izJ8VywSRBH594g95Ma9oUxAye3u2+7VQE8N5FSIIa+Q9wTWdTjp/0fU
eW2nsiRb9IsYQ3h4xXsKI4R40RAILzzCff2ds2qfvl2Is1vCVGVlRkasWLECCAP+kDeeC2RXAMHh
9EmrF7K0MTvp+6Js654DqzPagWiFVw0N7ng8iqxEtuTGqJXTSno/dPLPkOZs9OmHRbbF+z8aeRFj
9qAf1xCryF1XT+taGklTD62mu7FGbQLl12EdMqJ856RLmy/3Oz9fLRhOeY2xZ9xtde5uovEDLgC6
jjFHmX44XYzendPwj+EEGcOhJgZrTtgTydTwEXsqIvwh9UEV6gbaF6EMn4DqJmvsCrEBagOLq9F4
H+gwcha+6MCydOlO8ZDQkeTeUopZhXhGwbXhDw4NLlDNQMWdzfkOmkRkzo3X5rH63eoh1/KkJ2/w
bxt3iGD9F8DwL/IjGMllH1eWDVUn+GltCYE9ZfhIE8CyYoqy1XZWwRK10o19pL9ghUBcRCMSmSjY
f7hcoN8U2o1BiN/vvdz7rpnDoOCuulXD+YIk9J9TypYSLupos6Iw8t/2/VX+aY6Iz7wQTl9+MGBp
cd9edteVxbGo57lgGjjOOJjuxU4v+7J5iXiO8z4e9pifNmYEO+G99G9s53NdTczSikF1YNyivCxl
g6jTS0HOiA5ueW/z/tVr//zgmODqVB5dVu2VVYsriGvsbAtPoe18NLhx1gKzEfSAuMJXY6fAYDPN
NRfUXZJtGR9hVuxG6e51nJs4Qq9ghTyVs8Qaizu24UnhBPT/W9XWnkgLIxW2pSrjF1kuNAdLTGYU
yArkgdn7kmGw+1ukFQHHvphHr2QwGHx/0/GM41mhoGJFFQe8Y5jHSZj3TlASaf8CN82/u86y5Ddv
KwusmK1w/dkUc+ywVhu4ZJ3Q8QoV+vxX/ylNoKcT+Spxp6aR46ythvmeKrGzUVH3rMj0nt0KQbir
umbvVF+Hd0S3Cw9wVwxwnkDMOtRktaj4xe+feR+nSFEw1dMVZrY63Oo7e9wGihF5GJdjAsu74rzV
+iu1eGurSk2ajmnoyLgWdL2j+6sfaQzk1TsKKNVxJNGVoCkVNNtj6VmNVZ5VnmEA/VJ2gxH8ATdZ
cGo5eesUmMVKS7o+Liv0NKSKBB0pIgzvicMr3oIzArWIMv8aCCgTyq/UrOslDQm7mZFMSIOYJRsb
4neUFORhMq35AXVvx/gdqiwIRAV9uLHbYrYT44Km/7mrWAKylxJQXd6Rq6fCGRJpOOVQOLBqhp8b
uq/yXE/hg0duoXX5Q3hEgcldN+pHYQiWjqyC1UL6AawlaiXKLI0DVQ9zncKUTuEW5EXG6VSPmuCH
taQ/oOc/GbG6EY+iZW2JxJRmfTLpK1+VK/X1GE9l7J97tivF2Nl5xHQ5cgVsWV3KDPUUkLzlFdHu
3txUw/fcizi07K/TUwET/lv3vQxcl3Uc+hTkwbftZaEdntUggSR9gj0tVc3As38y06bTyBzMKTGs
XRvLFqY1tADjDeqakJKMwLHieb5bO05Pu2Ki7sh8Ua0xY9Zi67W4OAeUPkagphbpVep2SVcP84Xx
aDyxUA4OYeT+zBlSTT8lNHrDDvW6VaXOxtWv68BGUjF1+EX+2sOiHtoT63CwMEJgiChUFywMqxhk
3Cp3BO9Zv7807M0XGDXKM/ktwHEB1RBCWP0e4VavZlmoqsP2VZtBNvsLpz3V7exoLDmAs1AKw406
7j7nHeviT6kN4W2dzy6VWbyT9/umk1fL6DxGeapc/tksRZzzBzc7xZUFfXfrBpteGa5Yie1zjjM4
DyMgrN8Fi+zET3K/WAECEPJ5n5zi0DMZ+olIoAXd6bNMRwcxP28tKRGqQvcf+pWo4OB/Oix5pvYR
7Y0MNUScb3eq/5HvkGFh+mzCEbvgOgiAGNfmKGYQGScXvy5l2XQD/h8EEA7K6cen77fFcVUiP3Ih
RzXO1tEMDOL00KUcmyI8VrW080q6GYf6AbX2mCp+jQCIlwz7jPLdB2LaQPi/9RQaFPjp3xc6Poxo
gjC8oM80JJuxAmC+jP5GWZl4aJ8eg2Pw16F1L6ntHfodlG+Ex7kOBNz3nR5gOeMH/uehQyET0rC9
W/c5oWUoxxMhFUobgks/NUqMkIcCYX5AmkWK5cBBYjd4o+0BonT0H0ZDD74ccD/n3WByAwwBn4FA
6MpgJSqRgSfsKhKPoWQT7gYiRk88gsjYwAmt61FnjSwBgFwrzm00ioQm+blQk6vXTBl+ezIlVtb1
5FbEjXpibIepxhLeWoLuuGS5QjysFOsazScaciATjR0e+rmiWiiEObRBN3QLN2rJIfvB+MLU3IQb
/aNC6pRXWSU3xv7oR3WZvDoQ6Eh61Ee58s/ItZSdwVdlaf9xtRbYPeFmhmEQkNSh9oPfoLuHEBe2
mYvihO7lVRDCWr7hR++DIE6jq1eh4+MyoXonnMjufviWmTIfFK12DOcI/9Qgds8WDMeLrVyThwHT
M3AVcMaMzRKPIHLHXR06xOkKY0WY6HexT6E19BwJuuIusqqJPiODiR8URxlDX4h4JwiCj+ATmCIE
f1wweHXM1zVdVlGTHhAhtjcUB4iOg48PvDEkHtsrqJLRLfKyDlTGuGJEacW/cFcociCRy7Lj1WFY
p+2nNSEu6oa/rct/8/MQbkOuwS6mT7/yvUAlqikw83Gp+NbGoUjfQv61AU+LQCvdIb8D5Oe/q0WN
FEDYuWboYkzqdq4nvCsSWCIIhX3YFoFX2B14W5xngkU+W0gG8xyW2LkLOSaCdwwk0atfrG9HgVId
shTSLeF2R1vCAjT3TjBjb+MCK+HvI1QnQQ3Emjf8Z0sYM6IY9OwZfdCXHXcGEkvp0htSGsUJuyiA
FiI39mRYDcLFuL1gZwkGaMBu4S5FQgGD654NsNr04jjroBUE+jw4LL/4o3MbLFj5bRzN/w3mbry7
lpsvGU5K16kyq6d8pnwe7a+wKrx9pvnSGgYeIgcUbn/RjcR0yLJMJM6eQUl+eNBjtpqhnrVFbwg2
DDcSJEDHfxXrM7I0ncojBjFHPQ7i7Bef8lV/wNfcQumnC3O2kUzVkvnK+V65bSq7fPmPkuniCnF/
PBaIbLSJBfpHhpn+jCgCnQtXetat6ttnLZuvQcDfIleXtBp7u0OI1EciU4kef4cqjy+KMS+VG6bh
Rf+Awq5/xlRiLIe5RmbHatjS5W0DlXdL6RJmQdcYSSRWGH3FOKyyTbJ/0p+bXe6/G+Ks1gE/9NY6
/cNhdEtICnObmIRM/Tw2T3uyCX3mXeXUHeitjMchygsAE7KhuNPu965AmtwCyyIHDMub+uziD8Wf
Hqwe5WAb9BuAf7gi5WDGA7lQ+KmX4qt+Yx2nysZsU2c4pTKF4QQvaTxh0oROcTv8Xj3CITst0SWq
leGSfBUC7/mFcmSXhGtQ8SBLGWnCRHyNj8y2Dy8fT087kTRla5YU0TnSnOwBqJO8YGjrdRvhPMgm
POoo9tTyFaobqT1qHIC9IJP9ocH1QoJ/i8RGntYe9pJ5gG4hMApsg4Kv2I3rge/D7Q8tBgPL/6Jl
7dKmMUxw4AbeR6dv8h73xRVkZZHrJRGe6ca66Pn1/3o3GNS73u/ggvjEZoCfOT1ULdaN7FAG1pmp
xQclrL+Fj9mu+ts9Ds6wobzmZY1dHbIo+qudWPfaigKRKLtlCVTkvWA6eCsY4b4QUEOhDexZn5SE
/B8vhX6SNzRyxqIdDfY/kbC2eFmj7Q0Mzx12WkNpgdONmq8tta27Nn4BpMkzBFjo55CsEqCTcGwx
P3iPZKuX/TVVlHd0yqL4QiTKY0RKjzCiZ8IlulXeLvJIlLMDqUS+oajnoldb1Ho1tg1nc5pEU5Oq
d0p/O8C8EebgZuUuffm+tUxAJzBTxpuCLvtKZAs1P5oQUsyF71f5SOxytR1JoTXUm4Y9+m8JjJHR
DPd/pj7VGeEW54ZlklN/LToP/y2W4Ui/iCLYzEhY8xsAanau/8wdrjgpB5INvlPILQSx8fz+82vV
qtCERxirp4ofK/w8r4ImHjFSxudRlP5BXWb3BalKWB1bjzwWJh0L+/Hfa9gPzfPFCv3Pz48Wrrob
g/CIF0cmj9kO9tfzVHQFrOE2VX+l1sC9Vn9z2XT38cgTbgr+znfF4ZRECflVDIcxAT3j2cTY7aIw
QRfVbAZ/qsoedak8as7iHOuUoKqh1f6qOAn3he9PVMH5F11dCS64KfSN3L3nWFdvdp+kIiwJXZOW
0jTnof6V3MaIpc1gGyjoi+BCLGHs5bvn1roTkSRY2FAsPB6Qqp24UKvD/df9NroZeOr415y0Tp+3
zpdrntyG3eSUJHbH8SZ4SdMEQ/QgKLIEjwn7V+g1PmEiULTZaKxCbQBLlV04Hs115VjsocbwpPBO
p/5WQpyX6fIGVxLEKc7HijhxBg4c5o4/AcdfS+RrnPAHsd+pe3qcwXTXOhSB3bzoHe7mKDnG/NvY
AEI/awaVIAiplcsEohF1RZ3cOMdVNVezZHOH+4CiXrBH1m77vvnODNd9KKK5Y+ENqcnadZGrbwIK
vtvpWmaY/Ni1YqvieUEHiOMH/doh9MzQR8rTFh6fAMJpcdvYUNAY7oO0lRIhAtXHoQXBmba9MR5A
S7/DDU2VMF54Gynq1e+VPMGoVBNGttYdT5BtNDuAHFFtO7m/K0T4fE88wMmKW5Q7QNPpZ/ioQxCC
inVbUdN92jcoNu+nylfwT5s2oJ3ePDVQEKlA66m8hvyXvl9IPb3qp4YvWccR6oigzTun5Wale6VD
qevigLKye1/lJjfASG1NLyDA3EXtfdBokKm8h0Me4Zv0UoMIY+44XzrDy8kDQFEngk7+igqfDE2X
Lmw7VCZ1ErUHVqBz++jPfwvIZ1SJ5lzUwcdXodMK0RJ6SoBguF/pukX5f6ch9kKk/QJPk3PE1LuU
CJVphsVcs/0U+rL4tZHl/h3Em5c2HZNQMDfo0NfMsgBexdx3Ilc65WHftRKje7x+C5bn4GkhXZBI
Dc/gk3BkV/D0yrvdxylOtohWkQzo7QrFMAeDpJiJkd/MxUlAmzx/e7wff2iZnSkmziPyBOjUPn2c
6apK/MAHQ+QhR/hVIO6D1MPn8yDqO6GmSKQC8VHK/L9nioHf9spZ85xEL52olKZiL59zuWKGngPA
p3Duqn/76nVZRc06y85Nwy1SBHn6x5QPr/IpfGRjDZScM9T+kx28L+igS1GeUuXQlrf0xmjd4Ji9
U12ehbu7yVcT9f1ghU7SCCQYpYZV8EWVcmyQ6R0oFduOUr14FynhDqIywfu7Oaf/gpU74BZXxs+q
8CMECPIdIqwJ6Xk3hLZMPmg5tSh3XK7UHSN6RUkCjROERdj0gNSRW7gVdqhZf5Xj8QJManW6qWM7
F1O54gFeUGWzSFI0R0u82fJQhbPLtEMEkpK6ZQH57vNn6ufeAVfedB+9U/9r8PeJaNKZkI+yQHrC
NHAqLh08YMbNci+6lhnSuBfIfoBYBBZOcgax8qFUDjMObo9MOUKDNdONeKI635Ouf0Ny8lXufH92
UC317dkKbtow+B1dStUwq+IKkpgjxslOwUrXHwjpTnyTLoubVbShZZBDULdry++cplPQEOhg4DMi
beYNQb3krwNnxkt9VkyfMO6j1YLSn+E3FI+H1BvB9j0A9L6V5E5l2iit/xbGzorFI1k8vtF+hf6T
Z6qj6DaQD9q5TInKsnUj30kScyLcxwTIden9tMAeskqrGUDJlR1gydDYwtIQK4zSyhv4UyYzXVnR
jRWjipIqEBRT9dxvMQdBdwtvNM0KAj8Y8TlHVD6hV4OGBgfCOfh4t0K8SzcQ1A1WP89PCt/3o1zl
AK8ZKeDaY3D+TLcyVA5R4j+5vMMGvHXTq/KNpgdZ5KIoMDy9ivd4MXcuPGZf1f3wVP2g9+OtYFdk
pgGhWq6anS3BRtM1+BCL29RijQWLEsE3gt0JtKFca03jH7abYmzKvMOw6EdGOLHatxGrUZyNii1x
WWSK0qVsHVkD2HJMdBO9Udb94T7GLuazRD//PzDJuLcdXD4uzfR4jZwBJoBqxdsAa0CNRpYwhHnW
WH3A9QRPB2dsZlfoBNMOso7KBBEoMBO1iF3qL7/pJQfwyijRggNPPMPEAx7J5EyhHCjU4MKWbap9
r7UllearUWL2av4hf1CK77C66ylJiu18O08NuRms9dP0QdO47oPNkzAYIMaw+jykRSqtFHR47vA7
MX7IFAAZhcE7FV25hhTFGIbqJANhRV4XjzKN6ViET1idXMiU9JkKXlo7QcqEevBEcZy6u6EULUla
Z7Suwc7G+W5yFqdVaYTNuiwi18LsUxZBjFtrR50cvMP6XxkrRksGDkSPGV1TAVPhnAhiAi3iuBd/
Oo3OZ3kDZrksJDDCWNr3y+g4j/1seli8NBgNeVQo2wj3D87vmOHkGGM3e5skm8/egZYB3W3v1SMm
+bh8ZhqJzt8oNdmRPn+Ryuh+TS61B8XAm0SBeQaFDCLkbzCksLP3h3oNLKZGapLpIPRZu0+ffXhT
b9zDANN0JxF1XyR6ydnyVNh/cu92i/1PpsXZ5BHhIxwO7lRR5We/X6huFq5TSnrO0/Vk3fgDcmxD
fu3n0C7NDbLNZzs9Y01f6UmAAhFKhCzSfBfx1uBWyRBNfAUU43c4swSrh3xpHxGExl/7gchNcgo2
2cSHoWaHqIg+mKc2eucY1OZtROBOx0zkHMZ5atWysxf6F2i3VkEaasQvlNtNjmQjZpTl9PKobQNg
j59ARyzRap5U17oBLRU8JIDoTPyUdLt/1ePDWYZmH5vOup6ungdp3K9b+QvJ7HQVafDy6vu3c/ze
9A6t2zT3SajZP6DZu+S2tuzYcixmkbNI03nxAV+vduXLshQnpTs0t+n+1ugCgI9MeU3jVqbfXJCr
ZIYbyNeVRzGJpOvtIzN+fN9GabySL7g6+/lz+NdNhMz1Q+PZBbOvHUfZ4i8dq4/FweC902l85kCr
gViUHjqVaKbYoT3Mxwoy0/D44UFjtDsYFe3RNqUkwrifUL2vH6pigImcgEyt0jUmpLwAuftsZUgW
lcm6bgwvbCqSjM1CR04hQlej1PerlumuZrt6vp0dfwVoSY4y37FehoYub/nC5wfcqlkUVHzV5xhj
fq9eNi0MX12azuXfb7tCedmKzdneLoiGAfUgR0QvCwoQ4MQnCymib/pJ4MQDCCA4Ri/uHrBfiRjd
xyROWGF3+derdJrHp1GIsXsU0Aw87wsUuT7nz3l++jdBwR/js+OiNmRmERBj49cRNIUDW7qMKg2t
606tU33bJLYhA0e4WV+/m0MxEUF0hAnr3ucqopMioTQzIl2T4gdpIb1F/qovxEH+hgigmW2eR3R1
P7WJxmtyWCjddv/hkCNqduBCDGIN5xFW9d/3fQRrCCdNfS/yKqPmCCVtLk7x+Pz49/M4ypvLoNU4
NT0jR4jQr3uirw0qgK+tHb1XYLLtXLp06r21t6ga7wN3bfqWUEZ3oF8a9UzwdT33Z+ccguuo2De3
OypM463V53JfSoyuQbaWbl4YwmZ+epnEPmIf+GtNgv/dzvj/fvGx/zz/nH+OP+tlATHdy7VCfzaK
NrK3Ko91EiUQn9M7xET/PRKoDqE8uS5ff64/lCzcQebCRwa5NWiAiVJ2VYbNf3mUzkN+dx6eh3na
boWPN8SUcyV4cqBm7EHRc4ryMPSRyRaDpWJ3r5U4ZUXhYwdIi/RARieWBxQ0XNbTd2KRn+VnGFNT
Fb8Q8iWXnYcJBMI7fM4+eFGZQNVJxx1jVyIoy599vFa2IyPfhFO3L5/2ZXZ1vNz/PXCG0cOgfn39
W8OrxpuAr4YnyYNd8uf0HZvFZhfqt6g5gBaXt9T49H3gyM7yl/IeLj02IiQSYDzpXbhcUN2CC7pB
nV3d9jcE2a4UvLI40eul2pVKO7IJsm6pWfr5/Tx/bmaxaZo7R6k5ci07CBP6ipvQ3QnD5xAhoHkx
Hp60Z/mrcozpdNPhluKqgRSWjej+KwUw9FYtS4DDhJYgyLJ2wkeM4AEAlBF/C6nQ+g8hpKj2xZNU
Y7Rb4muYGkByD04+9cKF42QAJw4Q5tqaQMt7KzZ5QRMWi3QYXRBPLg/fU5ToyM5u5kIsIiI9TEVQ
5uSRMSJoRNSI/GnHK2KSLQN0k8oFNBEozCJ+I29G5On/oQy8h0J7/IsSmZDkZDrhdSJWclMnk8oE
c7css9IlxrKmyyFaM8sWeWRQrKaDNaAGP6YGZ2syrBHofCkh6yJBDMkxfkW6gjCKHDLiSSZVxeyJ
tLFbhFBzszlTQ1fUeoJJgowSHpwGZE5I3peMx9/5Jf6zYW3oWlf7pB8Dk5IBKkWwTYBcLoiMncab
EzojvwhUGfQY+uQIfehK/USvivYIFE7EupZ5fKG7J5Nct4b2g88Rc54H6jA874jrXzb5A5Y+DhHM
o+yU9UT7V2oPEwV8o18yVt/bvpm7I6KjVMGkyzzjSVyY0dlV6Tm6gLxROZJc43yXWZrM/dgssUBD
9G2RQvCCFRebQX1HLCa1QGQGEih1I8hxgyRevom/eTEUz4OOCbUh6yJftO7/fa9+Yviuq9J95HLN
jqlPp+cIonwEqjH6RYVxa372tqACk8XNu/kM1hce9Y2+SqlidpxFJ0B05Q9Pjrhyu6f8M7Gg7yc1
Kh4X1qfqLfkZnZJAE3HckuPD9w7CaXKMt81lphY88V4/hqwniM1pZH3O4fvCR3s64VnxirfFncW5
4F+H7zSZV3OiLlx/zuijHWh4Vzp8a32Im4kGuHZfd6BHzrl1YeAaeGtpCnrXIKweJOsShiFcmqVD
uM2rYNsB5ukQjSN01yFwxy9cBWgsrHk1+gI4n3RZbnlJeYblbUEHd+qQ6mfLWQPGbNuJM6rj/Ax3
DsOTYsyJR1jRMFm4R/syz7RAPABAWY93Yo8D+gHjWRc9WQxhekwkwKXyuMTKeKvLtxqRPU0zKdp5
FR1xQgZ7aIJthoH+EU0UXhY++DffgGf6tuCJf9IB80UbTHoOjtNj3d0xt5EHX0KkxLAsO9nuPmxi
kWsnepl2HrnXNf2PdhX1bZZT1jt9J/4aXFBsaFJ52Uz/Fdm2dDlsnMEPG7epN5YWUB0bP0GQkJG8
BCY4PwjfgDJgDpv52ooypuqqMYHVPxGGjvL5vpb8QDcJ1yPkkGD3/AQbM27I0Iz2oiq/Q/rLD+j9
BQ7yfviGcwbRtHSH9THvkJwiIUbeq6r1gMZTbgUwX9ZAqjAPsAGHKgQfpQxfpLZhpY3+vpmdNDIj
x74KQOLC23C+IJ0TzrffYZY2k8xuPHIG+/EW8A9mCQ8AF6hrX0T17ET07yTu+u9Ox0hS0G+MG2GC
Yd0xElcfiDRy/RQSes4hY1LuyIM69whZFtQyvR4+M1+Fa1/j3T9k9DQCPcCliQ0godI7oysfAx4Z
R0hBaVCDWo/VPBhfBOOt2zqWXgGxKcciShwg1IVYF+Kfm8J7uvjdoI6ZNJi1CHcQYprioiJ05dzQ
nazYudCEUIRamPl5K4a8i2spCYgQohnIYoTnLCQSAnQo5lPmlShbzYaDTjJSaCUP9E0kzcUJTYj/
Wq6CkcOWmzXEa8CZEn928xS2yDBcgu2IZmCFt+F2HJHFzAFE1Dg5oY6C4+DWa2z+4jSjkh9mDRDk
fxtsVBWFYiPUnhiMKo/44NGVCHLvHVDAkO3kzYCKC0A7xUvMyYQqJ5mBbnYsdmb3RODH3JuAh+mm
qXSCKDkjyOMBxGQKPaw/lyJ2DslBgtUCXiwP6NVWcVipiRgRgBC9TwSEECMj685QijiAfIdYQ3r8
gCdpCkI2gnRb11OOI9+ikLR1gVtHa8JLkzZ4K/7m90SZLFgTRf2uF6R/QXtQK+BxM/nCunlIO942
D6C3f0A+RSEy8fRMdDaieESU3Q9lYROr7PhYeQtetHmFLES2O0S2XFgr4W+jSxUIEu+IqjwoImQY
FQ5P0SxTKtsqcOGTFKcoTZKEwNqqmAc6i9L/S5TEGWuiUDPTGTLTDo6nLjMeTJkhkXYuae1CYYLD
QhdWWB16KqLB/zL5nDee0Kkp5cP7YWIBtlUB9FjOGJeM48Xlen/DXM2/vEZgqtSEKVkb55Fumrdf
QgCZdmVAmAWkaJ26FrpJcrVM1NvKGAJtMS/ljoS0Ep7PyFrEEHVlzXLVzASoLtFFTfFaw1H2NKKx
30UlL+RzpQrY0NFoJAKkBLBvFAOBJlemDrTExCfDyc7Hx4AjsOU51FlqQ7XE4xGzxUItqi/G7QmT
FA5X3ewUZwEhEmiTxpacFE5CLz6WU3OxvSXHX3E/PgJxyeCUHpinKgbyIseahq8bjm/zO0dy6gta
mxSObYzNz7ZQ6jk/nCchs1USdJeMQXMEI92tYWfdiKRa7vdwipw8OTzz6wZ68UJ3SmUc2LFnBK0s
TO/hnc5m8xWYp8xq5yTXMYzy8mHGjVjyX1xNaA1NojAnXWYyjQi3HXGi6cReneldkt0lIY6MoD+S
S6GZkiT/w/1Npch0EvKT+FVnOCRXhLlDvh/nkzmRp9m6Z8q5spyo0+GwFiAOfRXMOEpWRYtnVxju
QEskv+jd0mE5/N4rfSz8VulvHv41+uxwKQZfpfNbGPiKsJL6seOCSxWVBRolXarEzOVfuIMedmh1
MR96ZEEQf4ny/iz+HxPsUcmY9juPRMyrws2fmlbz8/gUekeEBQ+eM/eDMp0xr4BcGrNYBipSj/oP
KRJZsgUSnlzdjjvdQZsmCqHphNQUoZ9ilkuJcZqejuA1nDeSydSYdIfMOD6YpRcGNIjU82lhXhJq
bI8YZnAuNgZFaNGUGC9kZkB231T/eEdlSnmaFzzsVoYhOx2GTm0ccaRiTEPjnnuRotw05xgurPD+
M08wclTcgJXDnoAr6B3DeWVu6LCgtU31JrKSrOY+JFZxiP/h8BBwgB6BwiQreZVMNBeib7uEzChQ
M7ovwWtwdRqHSHaiuLiVx+OQnoMzwUkbpfCdzC+EvZ0kcj3MeLNeqex2GtNjlsUWVl+xVHkw36Oh
ZS+oepuYA5zQqtuPwFDz83KctFSC8M5FwaAoaQv9F65Sey6dNMPB/MIDUg2VTC3cnhNW3NyBmNNX
Y/LLNLFcRH6+Zcga/hzU1zx8NrpuSq+rbuhfaLpoFO6KmU5T3mpY88hwT+VLhGbUmeG0HyF1wQ2+
VqC/DRXhRLGHE/ZKNO5m4En6XGaAlJnWakRv1/Flkrr7ZzKlhzlZ3OpjGEOJoQV5BDI8uYTa7n3G
+uJ2MNiwWx4Fyus6SRwW6CZ8fzP5QTc6yqVphNmiG20L4OLV2tE1sYPcdnAkKgCkRtaMqCPTp4jm
568DdBGLB4ANq3UZUiRpyt8PERDAQEi8K+OU5yCxQY+ziCv/Aibwo4GgaWh5yReRBQ7obPkF3Hse
8o4Mt+utS+v57a2fz03X/cy2xnfiZaNXO0z+TjKv7gMbrbtp1IZ7meSMiHsCcA5DQKgFxBFI5rTu
ZWmcDxzA1/g1PozSs+diB6hhyHH4joE6/TY2Q1xNwvc8+tL68tvO8VLPxNvJv+rfaFW8M0VQADDO
IjGyorDZw+gnT4N1CZXZ7gnljOvnpojQNTsojvdAt5EaALScl6VeZH6jdLCGRXaefEChAO4OBZz6
l2wJFEwu2T6m3mbpgr4EOwUVUA1wt0zXx1D8jry89Ql73pIvUbTUbGIjMGInNge4K3ihpbePPZ3s
6HaEGeiNNU2G7XyIKsGm+Jc9eYiQLGDluagjJgVFLjAG1w22xAmBhWmA0INlFwPuhQ2wLB2r5+q2
kodg74G3MJ7yP6fmgZY+oJ/YV/8b/zgUoRZxuZw3fkjERnUAMECr4gRrYHWARW6afy1eRGS1XJ/u
dmzOp37k1LDcSKPRXgubiMPIHJ5ijIZhnuI/z5HlAQVK4l6eS6obPo3bZKxY0IAwmToXqXVieDFa
lIly5bAWSmxIEU4ym7nofX3Iy8Q5dcAYNxTrKw8yhuy+Q1xMAVD2YVUMiL2mw0NxSKKCVCerLjwY
YPh/2iwkFDKlvhblVGLHvBYC9l9aCbGZRkZH8+ON9tAmUohUstg1TWczC5QupOfyzWnqHby/IPE4
BSMYNVSQ+yQOUMSmsYrCGRESg8d6BHjfmBboaai6/5dOlCAPoc72htB6USGnULGHK9PEf+AOXDDS
8SkQZnHxQ1sS4kOqrdtMYtyVXHHURDkdH4I9gQ1gY8cjRnFViQwmE0jr6dU7ebCOOOFyH6uQiaqd
dyKlcqsa2vPoVY/CdbqiInE1cAC88Rp1cB04QFmG3av0SFfkD70Vtzjv8ohkOEf28Q0as/to5HIC
jWnAXVFdSjFdcW6N1s9F5SV6rB6+wUnNxTCJnHe6Au4QzMK2llUHJPI+GFG9r94PTpkBnu0w2Fqf
RVqgWGbPnI+2s+uqsOtFbqXW2bUUgMEF0vNlTDFlmJhRbaBfzdsA69l+6CTKN/I5p8JEN/xSZk0t
VrQtedIPZl8cQ63/V64QnjIeAJ+zxc1j9uN44vTxsd0JGzpTU3ctmAMH0rJKp8iv/3wVP6tBP0bI
QhkiI464O3fiVgCUBLNjSey34SA4EA6FtubU28EtRbKPZ63PFfCwS6LKXXzN351XZOUaUkF2MBtA
6F/1r1HqffoYZBGDP8NxG3rEh5nRA/1J6I3op4DmrpuJ8hcYTv38c0OCUwzhgnjNy9wGJW9IqUL1
CBVmokBPL17cFkS2ySTE8nUJ+5jdRhm4DJb9Mg+1fY/BqvikRS6pwpDQj2o87RBTtLzY1tbNP3o9
oWL/Vb3s2bKvw8RIWn6OtKpP7naow6AA4wHuleI/CaQp5VOJGNjLjunAZMDxZ5FMUUUtUn/Kxi2J
PBRBkEgqO/mPM3ZyMb3Cqm5orE0tB056nQr7ed81BK/spgiK5gXpkEthQvxmkBF+zw/za0DfH1Jn
q/IbRcfPfzRbgoIRRHSmEiqbkavFJ2vQDEsfNW1Op9xptaoAu67RLVau2ucLkyWmjjNEY9zvMyP6
/X/2UANhQC2xwnBS3yU6xgkywwQ7BhgYTr7Iz8Cs7ad6gJpLJWDkS/MMrRqOFofrH6Voo3vSQ8P0
hyvNvr4onEKAtQkGMXvrHpImL8XcfMrM4HaGny0dzvBAR16eXnSkO2nE/tKdbOdKz80r4eytCY+s
Y73rmsbebip0B8VVnaaYDMxBKL/J0i0gDIEv9YdWx7ax5YV4/Gw1h94+pJTH3Em1BQRx+k30Mu35
CkkY0cYD6YEBc++NrtZTi7YHzOVHfIrxCD87WTtC/mM/oAKqxHTVBE1p7guFkTtv1UYYMkBHqeDF
T8BAvGveotDt4/uHda6/3+HmBeGdMWk/xGXm7gVUUOZxPXO4ntxYDyqewoI6Bu5SvA7OXXQc99pH
1i7lvpX8x/OdtGIbbV9da0fn7f2KQivQA+vDwhfSaWTMYcuJRzha/iEzcpXSI3JNl+MtOUlIbMgR
MbzahygouRSQ9kthiocEJZiuMdIBzRHXbiw8HbIhmpuYMv0nDC8FHFSFYrqYhcy7Yr/OTBwGgelI
K2pJSRLmeESsIfMAFkiBHvUGi8HgUPoZX8oadGtWoC4DaclbVMhF6bkus1NYwZiKkJYdg2QFM79o
76M2BSmIFfSIwZqci1Y0WnScXbhNRJ/F0nXJejP604mNmioDRH4wN/FSGCbzAjf6sLzRUKQKOrom
FCW10z8VuWyRHbEZdysPz8cOS7JYoupocz7CI23COO80sd48WyZtosfRZ3ldXALVDzI04Yod6mRM
u0O5zzpqquu7GAwPl9UURRLoqJGPv6OTsS/MIRPDijQjJbDD5cFlCbcWblroXTT/8+/0PPD7+q0y
5MDOe2dph9/K+/e+0CIh3qeEf9gf7srcJG+O690gDBEGx05aMq4A4zVkcq61zNGAYkNA4EJ5eAAW
KtfYBGfc5Va5FecLRDk6AABVoOU8V4OTVerjNQTB7KN1hNfaeT/Sd4oXfTICFGJk+JdLIVVn8kcR
WzeH2IG/nfHJOhwe3BTOkcXgf/jS+Vxj5JLVGWExV2C4AzNybvjcm0roqfA6HQ7FtC4s0GG1mipU
rSb3CIcRi+eVww7iphO84iNgNmgDfKArI2UZtdXAhevIXigbZyigqrqJCi78ZzL0SSD3BpoMj6hq
J6rHl1DqpIduxmJ2sUch6HyWouwxXdbAen36E5ahBEFfTCfKbXpj5riSc6/SwcF3LNaZwfrNTjjr
uv/LChiB6sLDhdqbqq1m8WEAZG18FklVMc9Ztn2y+am/cKEG835i/X7dla/2aI4OfANy9LdVAZpv
7wmK2T300GmuQX5dMdlM0e4HEYOAvplo4Gt08808cpVo5FlqgAHih/c0MVVZOo/wRvrEY3m0Pf90
utBVStdWUJfukCLsZ6ynqwCWOUIzviZfx23mHdHIl5lRTUMT7r7uAVjcdFfuxu3IxmPC4p3Q+kyW
7R0LQOslBzD8RXOxLTSZNyx55g9GZAxIswp12SihZnprxFDD6F1qPSpIya8V6mh5jBBSIjVLLvZA
s0pCAfkV/SEmIXyYUUVLF72ycqvz+Ylcfb/amrVmVQqLigGN7Bqfn9TzYgfJwnIDXQfGdavumnBs
2bMDqFUep+q+i1M6sQWp4I/FWpF9jDZqqhK5kD0WxbvpoSqCCWr1TjQCSGyjDejlbjt5tnfzIn6O
O4/YF4WTunKXwjRrtWczXvj4PiOUv2ERyj4N0xswcFi8jyrrs/OJH6tz7z3+/zksNRq6ZOn4yXPL
qBHotmRDK6jffepM8G+geoSHdSFDw1SKV+xhwhJAjZA6DzI7kGrjFdKIKo9R3hXKV/2GyDsVvims
PHeXQNOaWexSRH690RLCC7MdjeV73alBDrEuBnDSNjhFwwVcC+GY8aSdK44pOYlX6NTslPkB68oW
2m5YXWaTB+8FbAGVwe4yZQh63FRC28JEcqiZaTiiva+iJAGtocexNMHBC/0XXENmHOspXKF9RLMo
/q22Pm4k4J+VD6TvC61WBzGJBlz+TqeMfy5qGSNCjNG7FsXdLvSgJAYgZAjhefM4DhC6vL8fBzeO
YyXb3MQh0uSbcON6T1qPJcp//b/OqX/qX4d/lKVeg+2Te3H8PCJTphBeGmn6TaA+42aYqdKqmczQ
ixykMLv6irQqDaUSFMzTN0D1GKtnVjIMzZgegnPaQ3/Uj9Ga7YrZPkgysS7WHHu0Ydjwvl7weVzD
lGHhc8XRKU42Dz3LZ5dIJCxLcbJPqeIdj/1S+utQ/tL3y4+oXIGjSe4Cz+PXUSoAUQzsmOk9o3xz
APSIA0T/DdMVmb4VZyDcY+4GmLzbOA9Q0u6U3R6OElAbf6KGRCfXKJNyxUQ9VORDeI+TvhWOZWsa
Qx+ay6PVKVszgoMtFkOnKi6xDXM9bM/MLvdX9fXUMWKScc8lY+DXWFrCzabfLfsSpRzTMKontaGX
hjFr62QlS/kYgcqL9NAgN+KmUQD9GN44jEjeYPto4Ex1WqUbJRCQYv1XyUoY2ljUBlzYMVR+WoEn
3lEAd2S0aWbGnKWMMuQSEwb+PyeomqFj5m1Y3iRVhUkvMRoHQ+dwW7Ysd7FgoTTbKDlEykrMaLYy
/+5im6YlomNEJcr4swA96I0Z6gPodhQNj5WrWJwgUFqcRhwbdk8t0qeo6YsBNMcRaI6zY+ATI5xg
2/m3cffxCzCMKgjNmVaOm1rCEcwqd9hpIuBqPkafo8vCxCuhOte8XBgBqHHJvQ+XojtkMGdjt27z
iISACYJEPYUbFbRaOBItJ7cBv+ei/8YROkta5F2x2gcafb/ilOiYUIdeYEao4tHCfnt+og2mBg5g
VJ6N86nO1Jm3gk92AbGBId7F/IOGVnuuximm4+eH9z+OBX0tPyMcb9/8cS8pucFEalXdMNTfRD3g
XvogAHDl8enaiiAocwHHwntD0D2Y47VFsaBDB5Hz2qCzIu/kI4cCaqa2oios9UJYfpRLPmjZZlWW
fmqILeDwpObd8QA4kdaoTW6WRSoKI2bp/BXmbdkj21jS5pj4lHvpzBqDf/JCR8/F0WyaB180uQPh
delLAlwRJCjPQfQqhwFmB7OTD5uaOxUFcZqxbU/xOvmHN0SxR2Uf8RHcoQxPQ/ADXygiM4cj0woo
G251Ou9LWnEy8IQWpyLfyajoElUhL0A8ZfNl6IivuDdQlII+IigPEglSoWaufRAtPMqPD3pbP4oo
plGnFy92Wtw0kJRjGfFRnFbD5aHlw9GluS4cWbAqpt4efu+laN4ojUj/WjGNE2qsfHa1blEOV+Uy
oniJbElVL3vYrwfKsgRbTKfeKFhw6KfrQ1rtnMCsR+WE0ayPUsqrQOVOA4xwupLFX+JHOf/9FJYP
U/uTEw/mb/Bm5XmtiKNzdI3IKdpq9LBHkv/VedAUbl2k72kxVboHWdjAOCN6JPxnNkMhJvI99Wrx
f1kYabx68Ca/pu/ffCXxTzX4+OzEi5/P0lsJ4SkorayoNh1HKbPoQkilV2mqcHgUodf/dv1DsslR
S0IQhhAIgLTOFvEpo0dinpon3lfj1LtHurUE9AcQYu2vcSGf7ejYzJJvpVODGJRK1No2y7i/tdOt
dGuVLm6NWvlJkIpA6T7UqNGB0pKka3gp7IjbmgVc6+bhCPfU3fKKjMM1SL1vZvdJfLj/0YGx0uBh
+YwrXHxn6mmIhunE/Jb+2org0O36H6KwL9EBCSKqc2FbBl/AcEX7GhmiuuKQ0MJ+dJTo/MaGqzAy
kWrN2+jn6hUBTSHNjicPl4EKD2bSE4+cNvQIT+QpMwtdacmy/uyo5bj3U++xfI3aNVq+jHKjNzJn
o68M/2/PVgliDUEd+Cv5VTglq/FLKXsr/P0fTee1nTgaBOEn4hxAxFtFJJGj4YYDBgtEkkgCnn6/
QjvLeNZjExT+0N1VXQWb8t4nXB8qNNBxfFt5kSbJ04QXJmMGP9Mx6veKL2gXx6jVP7GpfP9kXeq0
T95cYftjKHYuHjNwb1HUyB9RuG89KfYsg+dYOh9PmsCg11ZWtVVlxTfH+aMJV9W+3dSwC8JEFZET
oh+6Mt3Ns9V7tZsDPcE4h7jL3zwPdi3UWv7wDf4Cu8SkkNhIQr0FChq43OLLitPbJmtwiWHwUmpK
w+WeZhZ/j87/zqtAFGta9/7zOFkaweNl0wQFhesxBeM5jhPx+WLCJKlp427F8Ufh0/9Is+PWxfjg
htWrfsoVjYhp1cskgqqI6J/xDY1Mvq3SWkEZkQrmdZzL9eoqqOy1xHKEmiKi1Vewr+8zaE6xEmoa
7TOtb992WEXK6VAcnqj1nlZdiO4qTj7bYkgmvvhySO/f2yBVmFrR+gEpe3oaCk9TOfNJr3T5q3Ys
+lC+ZapfRtmepG0gPbeSOc+Rev97itzYD3RawBKuHPFWHoTrAEmxiERAMsdfTtAXaMhzyMriMCsg
K9ABitvsw2KNQc1V+Mtm58GV6UMvVGmMjnpz02zFv6XxaZpiUffHj4tsIdMPslKM+ItVRUeGKA7q
HPbTCfWNPMnOWQCaX1IGgCP+XRiPlMoTyt7/5lTRcWGD6qJxmVY4s83ReuZyPbqPLkO81C47RfDa
yFSVmd583FKc/G7qPuguMYZ0ucRg05vkl5f0g8hLzKkGNDOxWUS91UMRVkynjBBdXEwEzR5MTEyK
3vQz2k1evYuzHz5xB8FdENkFQis/C1/dcrhnHB9C1hdIJpPLvDyLcU5B1riz+70Mj9tmH3hz9Ro3
f7H6CNAR7wteKnSRFp4lvMFl++zXkKm39sAgaLS3ziy/VjpALaJ9X984hvC6jkcNXMyalNEoyx6G
6HDj73jsFTv3kBzjDZv+NCi7S/QpMm/3WwoKeLaPLnSDRbRFZD5uL+HHe2yBluxTP2sv581JYQLD
49qN8UV69ItwAHOATPuVqk+C1+JZCQLzxb3GvUdE2ysF2iMdvdjPTaoz7RTVsAr4lEe9yinygqog
LMn9xpnJ8uVVJjQ+OMVJQtpBYuM+hqxIbWylWBXzwF+3QJc/rHUeYb1Xb8vGuQK8WgsKfXRl8HJ2
GhhTkG/Z7/W1z5bQw4av90DJFBxyYPRe3tuv+ywWnwnMyHFm3jGBfo6KrbT1dKuty4BkK9zPS9bu
9+EfcNl5DHajd/sxOli7H2N2d5br1/o8uv9RjhixCA8/XhMKe2l2DovQqZbuafsVf5lpR1Q6//9u
TtagCpTQTQULyllPziWoh2t2Ez0UMCn0ylN48s2fsDw0RhVm7sVBXsPbD3EjdBhJwNlpuKMBJcQm
BykP1s+acwtQUko6DYc7jX2E2+hFCIicRm83RqctGdGH8fBrYdPLxss+z8iGn3DXWmL14Z4oFNls
LEXsdx/+UeZTn84ZQ5I5+w72Jwsj+MxwH2/vZo1xGU+rk1d1zmClMaOp6WJaiIO7HtpssQihgaUy
eY2F6iPC3wZE8R5/H9YZhfsqhlFVX1xABBINSzo79riQFlfLv8afvKL37G0UifjfuDJ9gRlVpsqJ
qth8T3PA4M2OkO8Kxzk92sf5EfXdHIpnYWXoqHkk5y0s6W0so27Bq9VDUqvRAJayAeFHgVDTtV+9
O/H8Cf1uGs8r0yKz74UwcFMNMb1rL+kZLaFKkpONe7vRsl/oNvpH+Od5xUHhszbK2kD5WRkaXs1L
4TeK0rV0ZLX4/b8jOmGNryrcyOivEN4CRKjaYuHSo/eLByKceAk+cpYUt5Y4idHp4e82V18NTrQk
fz0SXm1tSDF2bh8UF8did9+mgjTzVLjgkvr+BVDH/kgKhZOBUJETQhorwmL8wlPkRmsS4gWosCL6
aTgQlKk+9b/Nhv3PtCUzKu0VmnN4iLPAl3nvGv39Eb9GmOzdyqDgntanbpPtf1vcEphNPmBNEcHh
l7j8Pyp4paFSD/XwrBUdHEKFO/lDBD+1dOQVh5KLfld1dFsZtAQA4Oy1ap6cq3+iV5ptDzMylT4V
66vqqeBZeEz88xg0XcUJL1+8rCg897XzaQd8iXTPzqptbOkpehPrNge08hLCm2TmCwj3WMKRltrE
4NtLZ/AwY6/hPP6ev2d4RH910MwPTm273it4YRr+GlZicCxigk4CT745ag7fLMs0CQ4O4XVUXDX6
0YLFl8jgtI0Gp86yj3bY/IyBdZ3V7AlWarB7ZXNIAWnn7MumuEK/r/TSVNZHCYrKMZNEPK9vSUxV
Bkp5HImaQaQpo3tJDPpNqjQY4QZNY8CHfM1RhV6V8BciCfFImykMAyXTKtahb8qtWBcINgs0+isU
FceAPIO6tVZoQLNvbMv1/LSpMcq2fQcJVq8kgBYSrDqsIhk1scpmQ1+67tpEhezWKf9C2iC01rO+
LvdQwzlQvHwCmlylgpYG8fyBGWPNvT8tcF5g2yGfBN+Hw+FGJl+h8RT4lmnQr93cFOGIv0N4Kfmf
ss1ufh7vYEzTlIXcBwCfQRaeocyM4QxV/BOWeKoR3IiBjnc8hCrOpfFDn0YJz2efQLXE+MY+pmYZ
9d/d0zs/rZgJWrZTlJ8sTIOTpEcLfLmIZJDxc9zwyt3xaJcDRZyvSZ0OUUYZKgPPNseeTWk/oRsD
ZpBbwMww8Zmg9zbulUtaIGrfNRDuKn80Gq/+YVj7+5BxP5nQ6ijBIAizdPmqGO4/2Bnp1j8mhXxI
1O+h9UASKfp1HplorbnT4ashTFbOGFHijT7MIguafmm+/FapNVXI14hQVeYhXTHXPRCNxWuJydIy
UJ0N46/F5/dD4wmlz/U/uoQIizUUmllJQLbDuF1l3m1o9BIJlwx2z+8pxEFhe0BLy0tLKogeWGxy
fuobUjCkx6bJYFuvdRja9L6p/Z5ijzIp6d/dWePQBOSCqCwBj4+p+rTF1tJ3SrwkT5fvjdojtVMW
8D/d0+V7Hh8muOVCf817GqbUlqbQ9GEtshZK6Q3L4TBBif2Au3al0whw1Bxc/pr9+uYz+ozu88df
3MYz7+3dViUYaAr36j9vln3FIBW2kYjkKureOvdgh7l44lZ79XDvF/3ZnGKtc/Fpj7fnXnuLKNM9
rJIL55g6tZdZ1RMUB2p1dTJ31mZ+Ip7WVyEBUQUTEdjuKrJWwALzu6NKD90Q/J2rq1XMXwSmvsBP
0ipYqgfr5So1aXoLtKd8pPvds7m2vk/xgmoGRmJdsV6vYTRJZlEn6uSAufiwIoEgMdYu9/SvJtbp
YlzrISDsy8l06VGdlVqEM2x7bH3rW9WOT1UTVbEbTGhav/BLt6vPIH13UoqyNponrOk7ah8q/F/7
QmCVu+WLvTAcfv7FJnQTd32NEypFatLYfcEK6rOUfiiw56NDQ5OaLdoDOAgdQTTa104D5g69Wg8I
Uwyg1ERgYI/gKyEeUOVvlfQRzWUV2FX/K3BFVMZCZIgH9oHhb0SZB4Qvj7xYG3h8cWxGoEahegVq
1mOQLT4sDHpQabEwBKCa8q8rItfySVA+U2uU5uBuo9GZzzkN9Nf8OmEXZ9YRP7E43Lg9wkc0Hqhk
8vm6aVQEARTF08ljQE0I1vEi01K5/xekWgNUAcCwdIpmvJvv5moOkCSSNCIzWI8yq1HVM0PDoxIY
X4OPSlA2Xw6cJPoZUP5oq+zA89plD9gnfLCzvCDKwB9rMZd6Y1xA1gvqfnnroi44fQO4A/uHlSaz
iCs/NtiGc2vVEXqsWllIFkTnCGrr6DK8w6VTI4V9O7GFgQAa08QKxSCyJxGwUjSkXROaTJkyEik4
NVLVvTPUpSHO0IsCkchpIuq7QMHGYZXSkUG9oyyoeiBEQTeBk7bDBbfhXKH9Y6kCPoEwCU00REzE
/Lp6NMxw2CpcllyKlhbGwu4LxScoGea40Hm7mZ3aJY+WQ8xIP1RongFKedaWBhuoPPpMtikUJ+4s
vQxfFGtZ46nQI5/CXUNXw5yTJLAxFpySVbKe/B1bE01KXccomD3sl9VNrGV4oYbMq4MH5PeYOWg1
sBvZATA/0Rua3a0Pky4Fln9iYvFGkKhBvTzxIvdGffdg13ICMcT/Il+s+J4UjRusBkilUZRMHGqC
nNVv1Kn41W7DbnJRRf4QsJ1LS2r24uEMsUYL60I+2iVgqF5KA8zTJjKh9rzv0qYzUvt2FbjuAxcT
HbYnlHk4fmxbiihie15jmOpdMFWE0EDJ0Kryndrt3Sc9R7OEy9LkhBCR4Zk3Mj8pEdM2ZxN2/qLr
ZP5qzKtkLhHcuWLLA+LMkwNnjeoQVVH6AZ5fhIHLYndfLEUN1n3QYagnDSJCSjc8gZiAJepsZlwx
pZngX9JaU+vAhev+or/ggX4LXEwCmEZQsdoNc7YFKrZnDU4r40UKpyiqgrZL/YuWBNTAzP6kn9o1
pG7mfwbH8uExUTMs0nGc8ASbsT/0zmbi6bEEw1CAp6l+XdG+88t+8K5rNSyrhf7Veq5ZQLHBBgWB
7hRjqH1YaCmFx34YlFqqCJZmInMqCRYpkEALciFdu997RklydB6JZafQiyrIrDxBHBED86yjOBeq
jbCim6U2+IpTPWMM+Bi+qTxl4GTXvharahudJJt9VfwcrR3srFMUUl8oxAoGVeEoGd8Rnf6QJj+/
G6uM2fQvrc4q273GKjZBvx8U0LVowgfbO8/1CYIDQvYd2LqdtIw9raj5mKc4EsjnYSeAo2cbVAG6
CR5ia9GjtOqVVPYlQD+1pN+0XnMi1S8BoITEQTZ5eG/Obg/pkaNe9xSFLhiwnCI0JB63ActikHlp
oFqooBy9mlo63ymbYNw5eW6B5qWriVwwcVyHh9ddo6gImYwcwCfsCbSL50u+FlAVj/XaUw7hraHz
sDBgsKoLBVa51mqsC1Oy19Tu3eavdHBjv9n76BPsipcwVNWBhWkknCQSP8RqjgRivCRMMSJ94Tds
r9WRonlE6Z6FYnsTpYASP1uXkA3W/tjWhqdPVeav0u//x8CVkpqWIn8ORvjH+Nsm0WNxJGQPhZJw
4bAdHveoZdHxQPRHYs0xG5RGYDyoVIVxO+IvhFF0QxbJviv4VlA/ATxVPZeEWHABKQVGQ7zFHnFp
ScyV2Z5wS2XePEkcqFBzo8m+Wh+kIEQHTnk1Huc858MGy0ZEuwV+gARrug6o5vB+P5wfR8ASWyE4
Vcf/Uf18KjfC1NIVw7aPZRsGgo4IKJetjuWU68dFIXbge80R7EO5VDu7p1REk2fH4RYESRSsNdkO
P61ZPx/VtNsnCzRSK94BjLqvq76zuY63XM1psRZ4JC4e2yL7nh50ehH3KkORK9wdT/HDUHwILix/
1oowRZtoIhwpwjHyXzgsCDbjUm3kZqiuyNyMTLx0kheeq+frAmuf1mC8k5JqLkIZ48WEP3RNKI6Q
e2FeWyVJkCaBuMwIzfFC5VvvlTZ/Wi7YfLir+nSmKX9z0X4lcKDYhrPl1JU7iwZTIml4rKjTopOD
b4QcuYTiaXPURif84kFuIXgfNzwKIVR0pfFA2wIN2PvhiXZauSnq52r7Vs0BWVh6J/T7eIwD9pO+
W8yw+XVEvXT5d6HdngRI2dBQBox6A+DBPylI558p1CAPm4qUlnMFT6EIZWehUE88ph2IlCpkaA+Q
nxZQLQB44m9CUx7Ck5g26NX70tlvdvHgYMlV59eut+wjl9wTOybt3CooUX0Q34ItQZL+NTo5bQsU
uHlSNECI6bswfws5jy3zVOW6Lw+h2gJoOgWVCkMnfbE0Ga339twrFCE4PzrXkeRNLzAVrhAl80eP
ql8YMem8+CdbHH+xghb08sUGRF/Oz9OAw0JQLNqpxmmVK6uHLp0YFY/hoSVdkZcPdCA8QHSp5reS
Jk0LpE0YqQiECNpA/YjrjFE1O8amdv52t2oIK9wWZ0xcDY1ExWK6vWJxUEmCO4DSASmdbrrsO4nU
0Ar5POmrkYTvYZhND0MatQ2ERs54tMv+Sr3buuMR7tboQaH1mxEPDDU0NGQTX60013bCV/339NUD
uazw2f18G9+Nn3vZTP8wzkNiafhssXFSbBozE3MGnJDDnXuf7dznDL4cu6WkjB7bfFf5hEfSopDw
Hnkj6m03FGjEG9MGSinSWB8WlwhZCqBEuPVS9QW/a31vU4O7VWs4p8FpoJ/pAVGdHYrt132nYAWn
QUK71LX37pyJGUEOrzePxqbIqpBwMY8ok/XOLpTZnVmOrHuP/QeMrQ46MQBPpKI5e+/8GCkW8/iL
h7Ksw7IheCHZT2UCc+PKj25XSz/9jCPalxkRWbfavg1VbNQqJSV5rTCUNEGiwFwgosONGQtVkxo8
hBz46FKN55FPMm3cX3gJyE6lloi1RyMonlN2YdbnxSyJ/SG75ALEA79rme8s1O+BYupYS8AaiFYI
N5Ice5NNTOuUViogaTXwUSLHN3WoICCi/v1y67035T7Yuw32EeiL4j1iNpCXpZFWFgPgu1GQMNSl
onfB3QgUpOZh2mCuiuZUP6c1w/pdiyb/cMIgMUdT6tnBRiDK9yqQHAiyViLPiisiARYFXpsFwQ7X
oqzw/Izt6IYFDWorFQqkaJLxCkpgbCUU69RBDpsLqW/lUGpdzpzInNriv7Bx9NdSEFmThEk01eAJ
C2VgKlqwvKfmjDWDwEA8ItUctKn/IeTEGP+oDMsOyVrHsgTHA21JYtetln/D1v3T1kKuTU2OnZqu
F8xpAC0Jax8uMaI523F5ta8pscE8QUFmxm/2bJnqh2e37wLXMVepC7zdu3PkUAiXSAZWqys2haVv
Qe5meYS6/g07HMOV+CcbIqdzsGZA9/T4ERHPV0AwbIgla2m+SXPo+Td9r+BlbsG7+HuyrySsEvcW
3QKxr9HKSPTf7tu+rnbDl9OlDsHY2IoDsbe8XyoV3clkRKzeRXaRScWDht0G6VsFoxrxn7ozJvW2
f22V54ihezAaV90VdjiTLnZjknnJ4SD5pSzbUee4bn6Z+xK0bQ4BrdQrScNZ4MtcVqOwLEoyQ3UI
g3eGWOkc97LVJAhGo9bVlECv+L0Ic/VrNlf821fE/wnqifaJ0vnmM4CeIGLDlgOACbOaJKYjpjDP
23s5SR/RNeSFcCTB79t9sizZl863zY1eL/Ute7OnNZuBXTrkW/s2371d3l3Ma2+bK8+qfEBCT1Ss
xay6zpFJEeOyb4WbGPMbqQrWKrD3KpuHpkhl4eUn5aEaAK82ykHT47nplptf1S26dzjtWv1gP5+R
Xdx8hkmr1H3EZBtvcn4WT2IwHheqUDl7DgTLOywUegv7pJyO+zqBMEpdoh1AQBC3ISfwY2QOt59y
FSslyOApUEvAu0MLDIxaPUTrK06eBbA41jVRJy5E3BJzpXb7XXI+bS0/2pvUHNCIOFVtUt9EgUAw
h5RVOxGqd4eJqMKw4KAMNHZV4R/aolRtPrvqDMr3SZX9DYR7FNYolBEZVPkP5YoFBwuZQS1CESQC
9lO+05ce+knz6R1YDVCnJ6QTXiNoHui/uHreW8XVZVicliizDG9d44mryKd9Rc7vjT7iBRMtfKdx
NVV/UdqNzjZyXvtyp3xGekGcSIJDEuOo9VjRdKq1mpoMrh1iIip60faNGOoQFi2tSTe+0m4tQK9H
Qo0v+pUIiNIuh6LvlWTdEbVRtYiWtWGP3ZMD1Ub+1apDG5NnHPs3GDeEX8hqAjHrq0lRB5idxifx
YBWbatmXhXUu0fhso60jsRzt9fJuM7gbCVKUPGSgrQBOoWXhl9Dy2S6f7B0kXz6r8ieKgTyvdXy8
DY8rE6qbQ/tLiiDkDCfMP7TQ60C0SyDERda6QqyRWjuoU/MXMsgPKju0RHHqKB3t9pId2xdbt2Kr
eQ+OYzpoq5/uvelhiZkWW7vCKml6NfKBchC9bNRdLjc3u4SNknctBMkrvL7Cws053ny0Xy61hnmh
4I7GYdp53YP70U3Jvpa9I7DLPchiH//6C/6dZ2/X8H/SzC5WzdfRMiK7eZfg7oWdY5Mmzpl4zr52
qBy6Dfc0KszpfV1EMKZeZpkKC4EhheoiKq3XgnmIrffVOrLLvK1l3UJaCDXOB5wZlv2PaRxEvSkh
V0fnW5GqUAiAT3Z3shtvHevybV0Na0ebOaKvoKa9asGPWFZpoL+Nym2KF24JgI16ipN0stl+dJ78
Ffrpujk2xslPeVDqp2GjW+pncOLH6ezoNboR+HO/uqlu+Fntaj3w70UigD+RiRxJad7sH73rdg+a
S1y7dxuRecJPiOSPcP9sGYkE2YqLBiHNrzE6/TVHxzHVb5SP/kooP2WrtIs5KSHae1X5OwybLBDj
QysiHCwCBtBRixos0Fm/vAJgvo6XcKkARJFaSKwqETodQqNX+H70jEvrWfH3by+uBdHFfVAdogPn
iMaPVTtYt7JzJJlEGAkjisxsbKKym+zdw9Opky0idEXCdgedoXPIqrSzTZHy7dI8N6wn6gYlu5m6
ZfLRYljbI/WIoqL9jAEACkPj0T+9g2I6yd5BHLUbmX88d6qH3u48KJ07x7JVrfqVtF1DGpQ6165d
Oc8MNvJTa7f0bzV3mfavdweJPONq0+F9WEFB+UkgLv490JP6qQRRoV0kwriEVb8amzvnGND57RSC
i5u6dT8h/7sMnwgAX7Bru7VqHRAeJvChS5BhN4O71xwf2xcYCfd2Y7BjSqELT9JUGdzRmDmxQDxY
Upph0rtN0k6KhLKsyi88R+9wcQwfbM8n7aaVUgj2CRCCCgrRngg7sXNw01nslQcfhIQoOxBa7kPM
BpwYF+T9aIm9AU3ALCO0R02LxBd399IqBjKtKapFPx5XfykUoDjVir36iGYApj/aN6NXf+en1Hnj
zpV7bkMLf5rNkdErdwphpXtY7zqX2WeezqpzY15oQTQYf/pxmxTfeXRu8Dt2RDeZS4zTP5Gf1CTM
bfVeo1LrOaueUMQ0S8MLlOLN6Sd5m1VKc0fz9TYrVAPYBEpoa5tFqj/M5cGbCt/FruDW+ogQ+0Zn
69kvkg5CmgOM39sXPFVgSd9chLlJSA/BB7z/Fhh7pMhsTM/b77pVumvSXNg33bR/6hfmoKPR6mnH
sV2H3JJuos0Ock3DOg6fw3KH5XD8XiX9dPXsXWfR4PDsHEsW3MWkx272lf5FfKy+BOhltr9+o2ml
85l/ttmoObqPG91XbDZar1UB3QJ8L6xCUO1lq6Zfcw0f20u8MI6DxEZJDg5HkHSiFSKwhxCK1T9M
7FvtCJbzK2QShOjuNyZjlU/btxvFQdxk/ewczt1PafSIB7unkxjI0A3ievtMvE6zfCE8gL4E79a+
R2keK1QWQ7QGlhb1IMH4AvJlPZi7Hkkvh5+PZcepiIRKMSoZRu+rKEY9HVM9Ubrlo/jtvxI5IPH+
Rn+D725AlKzgXBIjuUFL2hLjXu8p6+cdRnOCzo9WusabPETAFeGBGHnZHbkBVrjQpvGHtF7e1fpM
Tu7JlXDAwU08XFvw8WbK4XQYSoRET9zBeilSllXhGHlhisGQ/BSHxubJLd7NbHZ4mLVZfVujOBxZ
b/LHg1kAspixSlJ2niJdV2e0A2dsaluWLqNNhrpMLKkPJ/a9HjTKbrlqlxs2RQzASJZr8IK3c8dI
BeSQcg60GxqLyORpMPiro3gERQJKzOTDMruJL1ZSQUfUukMqhwF7MK9ovr6scsE6gitvCNf9JlX9
h00AxmqK/05xW19HkflqenfDKtVaMZnz5ppZlZKTwUunE4b+19mj16DsW7KaVauxYL5miEKUTTiM
sCxrq9sKXOxEMY0K98sskY1AiaCmVjBPLLyzEvrS2Jm9A2hYt94ZOZWb+ejtKVEbZmEUoykNXfFi
V89tNipGLdnmOzDml/UuuHaOrVLFPBKoLwhlQOM/6Eys3njioRxRRcDi0tv/FEk4JpedWV8ViJbB
/ypmY12cvTKzwor22jS28Th9fzfYzHyRFWHxB3c8IW6zl02ba/qkJDA7nM3r4FPRNbvo1E3W4WeB
9cC50WUUO42i9Vha7HS/Td4ZHOZrXprC3xlRbwf1uwDxrZeDWGp8lWlzdltkKfqM+7eZFs00dbgT
u8EtNI7WnXdGciFCjNp6kTgApdKnzN0rmUu67qjOUdallYmIlhEooRJKFtnLuqBWa1gG93zY4PZx
Pa/W/WbfKIOiwQqi1S2yScyKtxZrWbNTHewnWf/WTrrXoAAYBN9jdux9xsc5KpYwHqdG69r7sBi1
T/7er/QPXjoplMiVDiiyZJ2kB7fvB5vN7mlympRRHC54J78waXC1bGPwJOfbFIb7CUUw5/5094Pn
urlIugc/gUBNlEk97+fag9BFTan17i9/TksQwVt730bHuWiVaL0dk4PtGowIrIhPkVVgDoGRInEN
MWvMuDy3C70Gd1tiicS60wo5JQXpxe1lXTcRyS6WspMnzcAl61aysqL5wbTBS4Jj8OrsEWw3/Ksb
3l26VdovFscTpYMRUsAQLiEuTw9e4tzoEgoqv8XecvyI7UqGwrlJEYxdmNR8sZ8dZhdofbaLMOgw
W1Wmd8ABzrRojmFY9ynOtyGGQAKhEQ5yzaTolwbF+fXYqdx6z9mD2Qhxw8zQoUKSvV3ySxQ8xozf
ZUflVFT7H7N4cdzu/yTTTuB9QY4j3aJFDKG3MT0TRVJzoPZAGPjE1NAQs6YSmczNY4fQ6oTe5YJA
jOgqHpcH/D6pWi8Kz1coIK/2foDwO5P8bNVPTBnYhUn/tPhIEf8yqWMSyLs3VvRAMmEH97eJT8p+
aZ5QwdlZVwgcqACWYC+6e4aedzrY56T1mBShjxthPXViw6nXvGJ1QDhzHl93XlRzEb/hTMse4Uz7
k1nHzjllWWSGN1tnQvx4fCbiY1MOje7DTehOh7YPSoFyF83yOLB5FTsJ4xkbdGHLQO4fZ5/IrHY/
w/cGrkMLjt/aYDiFJM3LzGLeJb1nbxlQQfTLUH8TNgu/MAKj9dPOqQUNkXIJmjkFp3Z14aREwyUp
74v7/7aJryNmVec+vnSzoNJBhBmjlCNGsoVZKXzOlpvKHEJZrV+mpM6QXEcprESvsH3OoFO9GD+v
DSv1HQ4ESpGr+x7+cJH9CSliausjrWrd9GbFgeHETtQ7dmLvEiKyaVfHxED0Rh19QBEf96/+ZYKN
C6WmT+8Uxp2mvwvOwXEQjQr+I2RHCyChWfEkRqwzC3edl7sbYw4/NsxLK4Zam3Xr4XnE9EdUiI4f
rGnL3SaBQBZWWvduMvjA401ZUwsugXu5++lBU2kXXMjn3SsU/95xYkDXLEOxF49ACV/ZY+8M2BOd
iju5bq/eLjy2mj4M1vDEZuzBnfZP3cJvhdP9O/cJC0fVNpXhapuZACZHXy3sw7tbtT9zzsBJvHOn
RPSBZTKl5UtgtFUjBhYCDhJ/gc0JKO3JJxN3cu9IurvcweAyQf17lkBwodiKDvu+bQR4RfiFIG5d
IZMWunua91KwT2wk4JU4J56Qte+DZPDspv0Pc26F+8QxbPSb3U8YeWn7uVru7ApF7N89W93gE8Ax
7lcRN2JAzdPJfns4UM1/hrV+1CnBLz41WR6X7rJd5w3QR2fqlO5sbLiM3Puv9g0NvoqHLKL9bu06
qE4Oygv0pgdXl3j150C5FesakGTF1E0WXxqNe7RA9qJg6deQPKyG994hTDYwAKalNlzP9tM2xuVF
ZSC7y9hvOFmrMTSgbtc8MUoBzRnOqwNiJO/OpwWFmi57Y3Cclrzm5Iwazro+rLImsz0Uhq8ZRNHB
npux28hvjAS7+vuiBaJOW3RGpwsN053KvLCqOmwWw9ocSi491oikQJilYPEZv+BOtNh5KU9AQXvS
9V1GchaV1NJP9pey207ZzSJWsoe5XBn9RnfZZZd/hIXxuRO/LHJaREq55U1OM6VYY7jndqXTHFfH
qNH69FyEtIGCwUBbd4tDEprOcZC6Fdewyu1yS3p02COHLzpSsiGCtC75YlDpFlsNt8pAaAZMLDBF
o5eGqJAEu8GxcwrP7WWn0d336rH5nMMg6Rc7pwVn9p6cBqWZgYUW3+Am1wHlCc4tKJO+KOoNSJ1s
LRPaVsEZUBJDwKIVda4zmqro0afkcoaY1Nig54E8PMX7PmRhyBd0isNJgP6KeQHxGtHhJFvz2ZDu
p7XBHlCiOG3QNURrymWgW85gXQi/5JDkbaddvJNOiB+uazbrn/qgPmj0ClA5K6M93V1VxufSrXof
6B4vNLuPIcFla8+iSWNrj/FPH8MJo6UCcl9EkxjeteTWXkEGuf5L5cAp0R5XGTTorYAa7J5pdwPV
dGtOysbILWwMTlNs9yClV3uxv/PfXy6Kem4PIDrg9tTVaB2gyMjqHCN8RUJIERUD6knNL9C7ChxW
s6vOB2JLBfpHg79p77OqF6cBn4OUiX5UYgxwlMWFvgLKXBS0ooYtk5GnJHhvfxC6iLFO63tm1Zwj
BmZH1qd360bFrtRiOYLp1hikDh7xnSwotKqjwiid0r+Ce80nfPfP6xNM12Rc69wwuQDlO9i3LbES
QJvRpcHAaXaJo9LtdcQExKu4GVu3h80SHs+P8/Iq/klGIIuR+Vjwl9HipM4AbrN4XezX2vegODr/
vXuNcbF/xy7BM7qKl+qDJrYTWFaMFDeRnX3WxwYebQiymWX6OWETtJpwom8rOmIIFd+DIzKpJCnI
j7PwAPb2MiCFxDrBOon9a4GjDsogighisd7a97cNYf7WSmmJojAQ2/cHvFGSBaKpah05nXEDFSO2
J0qlLLxe3M3siAIaYQRXdH47WydwKrruH7hMocL3LXqwnXGQagwrUXDyS1z2OeQZwp2rVe2c0W4e
XxHS5G4tktEZLvyzn62Wg/rIuLaMH3JGIY8HwCPs5rHgITgGRycF4zAMM/25s9QOj6umlbE1sTsT
kcX2s+TsCcgJV4u0pPilj11lCpIX3c2UzGuEbZkQvpD5ce/FBgFa2rnPEqDmWXUGEFafAXv2eEE9
pECxeCwOQ6xoR9nXLBgyqhfN6vP3IOoCGcFv5rM+M6BW5jmfU56/f7iCJdoDLv6DVouGWwiwGbUv
tKQ55+6uW+t9ghJ8aUJsYuc9VSoYLQsFYN2sz0s/wR1HgGuv4RterbdsP4MkZLy1y+7b3Xdon+hm
nQg/paX7DC9eNUzgMu39FKP2/eTMgEAqAT8brNFoLwjl/gdNyCePsSqjm11sP2n+2IG4O1Uv/b0T
MhS8W8V+R63a/MVkbZgP2BjIesC9EtrHmvEkvWMJqHrv9q5b2bBu3LaHaLZrLgjJbpS8gDZ+YYYu
9n9EYhTMw3RxWbwXyaZqWC9EwUmx6dF8mG9mZLVboK0P+gB+FfDXm7Q6elRJn1e7hlIK1DbqIbhb
AtL6V638xu/1l1pDQQFoWvV2JNkU/Xr3yZFF/bAmHHeJ1I3fuP8YcGX+Lm+pFn78x+S1foUNZgBj
hniSTGl2wt5p7xXR/EWJoc4+X+ruVo+fd/8wEeOcu8GOwyg8bRtslbf5PYwGoKJ9vHVICRi6zs7v
SWRkqJ7X8RrtizCkZWCgWgD0eXoBAOvoLM+dCBdrcfRKLRy0xtOmDVS3GfAstSFIfA0lBVEU6D9A
EXGjwgNu7eu1emPG4CwgLaLCSwljDJb4fe5CurRqDqc6BI8SsucY2qgghItpd6Y079DsIK1SlD4l
LggTBd0Oxr8roJE+Zf7L244HA326JDM4HRE0dUYwnwFQJegw2NCcPuVsLqgA0YasXgNJYp0QAxkM
RhMAKvRU1SH/xzO/OiO8UtRkIZRffSA665FQQYqNd0FUQlirKJ86KLYu/tZnUgfgITNVCQihMsBB
8OfLh5WuatMaiuvDL/xehzdadHgXwDK96sXxhHdb4sMnPoqrRpiOtgjs0t4aq88fiDiYQwAC87Gg
TTRq0/ox/tKvwUKhEemiNHXWIMdrnuhPkTJOubFcWBV5EBL3txwFr190IGmKkoEGKjwkrrDfrvXm
TnuuPvQtrecqzAC6fa0lsNEBkuMXEHNt3lcAWn6J11TTgBZkhvttFueTc8SaNvGAT/9ecv1eCK3I
ZPkjv1bD4fZ3uP3e1PW238/7x8YoM/TVUY6uIzJIALNfTeRHR/3eL6wKBWLSt9+FZY3OXQVnOi51
Gx9Eydq3VyPu4mgO6xFBYvA+AYpb4NV5dxSMiIcGRbPb9HR64mrjyBe8TdTwvb4I1kjwGF57b836
8Itpf1WfeZk1DWjxHzNz+W3k0GAU48QIBdDljyqcK3mGS/ZGIlwSgxCTMecniWDEaGRci0k/zlUB
1rqZi3VnIXN0eaDBnRUbiIRguBBsc0YGQWKGBACkOtByO5vWKAAPXZojyf9uvvPsYLYCVdSASVub
mlNw/x/qDHaGxc7CG5NZqoLeD6NCj8XX9YQOIcicGDhNJPggQeEBQqIboHieqVsmmh1kD2HZJZNb
DSHMq3PD+aUevDmjKFctHXO8osHxZ52PRk6OfzLXNbx4phYPrQO0KPH+IaMOD/dQM5JbjL4GbfuI
HWkubP+/rYKe+7h3pzZlBsafRgDNsZAXRNkdSpLE+32BxT9synX8iBIQygt6Ez1VQ03sCM5BkD6k
JKsPk/RtLzW0BUQDdHMFsu+DGmUAf5/ffKz27Ktl6YmaKs4u4gA6Ls+B3C/XTA2e1WqFyMtoxCXj
dKa5DiRBDH2VSQtvQk+awka36VT8FxUH/xoSuvIFrEJRHZataFLfZkKSIVGbRDyVcfkFZb10As/X
IVOCxk94Aq2mJBV1Wi+FFCcNVuGETANKzSGQmuMVAvqXjRqWKKaJNif1O4G4UuKRivHOqtOWKQsq
IpKuKEzwSEkZc3KpaG05wW19416JiYYhkW4wtMk1xEUWMWpWECRQRfmujLqtzFAEUYZDljCeAFuU
MIlyjcgUvI3emXusYY3a0hraFMsWKj+sZIsxw4mlVIOIf77c/4g6ryXFtWYJP5EiAGHErTwe4eGG
gMZ7hBHw9OdLafb5h3bTjRHSWmWysrLQWxrUEMgU2QWwjhXP0NuWFEnTJoKlXk2EPbWV6FmXyyUN
aIN1gJoD+5UBhjaWit0u0zBN3Pa4OWYbSxVEja38OvaMmYQ3xmY9X4d+wKOaY29Rb7aR4VgjBsNl
h4zc5qLW+0MG4c1ZDkzJdOvQKhZfF4w675V9DXFtO9704308mjwWOZc1A/wG1+PjVFuk1J5dYDp7
7V1/1+c03BbdX69IcP/w9bXoogdXdk/jfG8fxGHc+BH41cqr8ipP9sLqQBmsIVIc3Dmv2iPmZp0E
hKwSXzwHlz1cC7F5dx0AxTsqrTt6wX7j/QyWMiLcJ5YBDCqf7JOFUQAUQDRYfdWsETKP/Fj6h/kQ
CQcYVapHIfEJWn6NrqygD+PKoAwYY0bmsXCQKlhL8kAGjcCRrtYcc8CyllCV7vcNSG7wrsS9knSB
CvomtXgRn+5UpVH6JG7bh4xGHcxHV4o4A9I88LPpZZpRAUSug5DL5dR4qEybH+4/fEjwcchELfx7
ZNG8FxbO9iPc8GPU0BqRFlMNVZQeMXMZKks3IevpYq1v42NQnGrSHNtuWpzqf/qqffdsSHWSYC8e
74f7ISSQnqacFLFf/FjuEiPth/H4HfKrI7khNS6LyGrnH4fqqUG2mv+VUx41T+SBc5anRPGCX/15
7ckQj9pxyP8qNICnVPIb+1q4yhpskFTzwh0IcNNNb0kkOAjm9FTw6F6RZszxcU3iwOtgAZC85Cct
gP+8jtUtJzwb+XZY7iLbNq72dooBDRSljDYJBIfU1utw0F0OjhjxwO+OwypZCrmQhcVB2RDlzg+G
sTZAngbh3nGzSGCPk9yNqi12iUyd5kfJa/JvzTmiBhI+l8chJyk8p10AkvTXk0llWmIp2IAeQcQ6
HWHPcp3TPw0MmVL1z+vzGvRaTJsPksipQyCUU+uICPVZVHglwuEvXuqZvPUalo9CuLNTQwQHKReb
F9yBvGsmPCeXd6mToEOb87VniImt6JEWnNT9wK6+onN+xQ8QeyJwxP9ol9CLZYEaq4duiXRSBEfB
d5rDsUzXmUJVMVfOaIfKW118zJQI2xLnJqvhG5wgkne2VxbHSI7s3O4QwRG03DwJ+BE92bXObMmP
CrVqgwGWmnQRcUYeI0hgiS7bFeIYT4h6IUT7AeLvih0wsmLRyk0efAhVgxl0Pn2kEVpqcZed2py+
58fmXdzbZ6bB9ffurbX3mSmBFJMrQSbwxZtz7GQVuNx437m0vk/7Ihx560t//LCuojyc3VSYe4QJ
9UTD3ahO+LUBaoObo0/djvAe9v6eh+kBumNCK/TBqQy2z7QWeaC0ngUXalpWUvHR5A628ObtWjRR
izN+AnUyQn0Wgi0dfaBdVLK9q7eao0QkmvuJXobE0WCeywSgmQEg9PwhnH5uPA+8jkZrFMBl70yP
1Sd/JMEw/Hx3PzaAYiroq5f4VL+z6pcKdsyB4ZcGZa/sHcdfcv6VlZYzd5Qzb9xxvvh0abRKe62V
vzzdFlLEaInpmatUPfHsirEUI3HrP53+o3+wh0iUEATkPVh1BQSa+o4izk00efshFUubRIOopkLI
1pq0RmRv/G5D/SFtnJTl6qhTm8BYPk58fd0I49IZ0ITL9FTZI5V4meyBb5Swl+LAMsVxqJycXj0V
8rJir0t6lJKmo94sZrGCP+97kjRWp5ZuTPKh84peAr6Lmg83wmd42AXxiyqY1ssz/8TaJIavZ8cC
iFqBMXRcSJlMc3T2i49/Q1Ly1kyBLmAYFBo6SEzSLAbR4MO71iAhswNb5u3fPdWec0wNUgVZUvnq
htdcqpFK1lo9FyfaDNvDfkQ50dV5JfokCO/vbGcjKb+dvWj3+zeHM6rzvllJ0TyCS8O7JuFbRZs+
0X6z7dUTW02saMIpuozCzYi0lV9IAVxB5YzMh4w1lKgpesozheHLJd+Ws8GF8TmoipFJKrWEFqWT
pp4HrVaz861DRWEWdMxyywWxf2JF/vqGfyIeYDAVQFOPuQ1jFufYQgeAftQwP9XX8xJ/dQgOAU18
rCMq6VmNXjE5l5TzoVviNGI3YtVI6E7Lla/U2SzuYGlhOxezPacq+jsvaJnzzm7sbFG/yjtQ0byv
e7PvtUvvvdhOiz7UppVFy0Ft65gsSuabMbZKX+e2Uddv9Dv2D7ctT5LdJP1YCHOyEnTlDRea4UI9
x44d50TJgj8y81UPu/p6IGudV57zE7amrxg55/NlsSi4w2dQ53G25UthlioNW0Ov/gmezoW84hkQ
wXIb6stikfdy7rRaz7nDf2FTNRDPdVpfDIenug5Hd8/iKUJc/hTzZDoSRLJZIUi1Danh6E60pqW8
gZTNwA7b6S2UicSmQyBtDkpqszzVe/R1p0R0R5fHs13Zx+znjfY0pvLmFMIbj/4vB1ip13kyQvSF
RPzUBH2gpKSII7sdBpJYQFdSA1RGJorP0SaMoqq7GrFCeYi4wJOR2BQaJ6m1Dz9UpujujcI+GmaK
FEXBvdbEwd0APmBvADOJgqhQ1isM3dNLsYLR+oRgNIn6fWLRvMO7S1zplvHjy522eSNsDuQrW2AI
H5cP1jzqfgAd7Jx+Hy3PNoMuR3p+DTNioA2yEmlyPpuZvvqF4IF5v2aBtrKU1IoMW5azZvxI9ATU
eQaqhD+iSRiIXc4vU3pQ+vDsS8lA1G/xSDLmuvRzboxke9NWVYyKUQlM/Dwy+vqKJZmUKDfuma1G
53kcFh89gxmM5fPmOMpdGlugc2KLa/cGWHYoNEtbr8zcY8OvbnvXS+O8ORQYmAsuXuzNPx0oAdeT
OzKRsBB/gGC084ZoBDmFAqHKd4W2xeiviotz6hpNDTko1dLm8ZaskBg18miJvWUfGl2WwPIr6f/Y
4bQidn3Fx1jO6NOFjMMV3NW0TyMk+6MVkrS4P7exYrboKmJPMGUhjFYHDBsOw0AkhO+rqOJG0WbF
//tcDpFlbg4qigenEW2cnF5KifcBTKJOjtHH00Y/XArN43WurRNqLwyH9eGQlf7zFtrqi4MNSnXE
avbPLjkKZrQ9Lfh96dVOUMCOQpRh+ispYZv2isomZmWF4S3VHuFKSe4Jq8oW3lwCLfjVi5Q3UkCw
9VdVOoBx/wwSegCSUDbiZDFXiKFDPCIy6EvepBwkr9xOqL+v5rDlZPtwXKh/r6ouT8VSrQtkQdM+
hO19cujh55i0FIchb5jjP7rkzB+MS/vi1Xk7bcFuG/T9HFLxfh/wLT14VD2R7GA3yjdqg+AV5Zkb
oxUMpBcbasUuE/D4lZNkYbMbGdwl9GI1amilA6TJMf3bjIZvNIzGHVh+vMNttg3/PbUor9Bm0KSw
Sym7IYJZw6ztAhR6sNI8H43SsFf4uC4hBvZKXYKMWhkAowb4+WgUOTxkhx6NV6NKlZmviJ0hNnIY
nmgE3kJ/Moiu1pzs8DbU/CVZnB2V7Ni5d2ICK5la1LARIuQ8DPt1Nq5YWmeIh8XGpf5uSSx7yARC
7B6chFnBvmHYZG+h37FW4Df4srayhxiJsv037gKM0KgYTOvw+pEz4F43bLJMY5PMdsM53NT7MtLq
7o42TXSN2vUFUUsfU2TaEScxh1T3Blx3tUpjH4I/lqJRUxwjqympTJG4KOTI/p9dOQ69ER0OB0Vj
eS79vHef7RxQvdotsNXU3kAV6S9oNwFYkLd8IaHcRXkKi12vSz/hQjQ1xBm1iQfaBFbowm8oX8p7
hJs+ZnazajZZMH0OjuEJTDZpNVYhD22Op8024diGzSnEcSQAYTKJWGtt/vX7JbS9FIYSk2m2AmDF
3iOsJkCYzZjxMssUSnuDAQ2m5J1C6CYvqZrCGvI4LQ3AX0arrGR0aaSos3Rz9jB2Ur/Gi+j3bEMe
NYFYt4lYk0QgDBERzQ51YsUjwCUkDrOlugaBfrEFISRJru9mNHl5GOh9WwHX08VIpyELEAoYDgHj
IEU8JN0Po8pf8kx0LwK6Eq4Knc7gmmdN36vAMKAqQtx0QwBgws5MQ0suPROH6crVsQlTFM6SgjNF
gj89RrlHNilCr5AFprqzXmLJ0ZCmqC84FQwG3ZkhA00QRbWdDai4JhcZ4c3NzaSWFLvVME4jdukj
aQLS8comK2KV813LK/QsQnYZpldYJG1tn1BXYhoNk2twzaQ0bA+Id96wT+cKsMwHYHqqXvsxwZ+C
ETQD2Qc67/8C9Hp98fGqAfcmKuf6LNKWlyldLN3ewU2XRxppZot4ZwP99AHvsOBRnWVXpztG2yDV
sJWeHhf8iPCpjI9cPk4f67LRJdaJocwBeDkie9G1boFhkDp2DP1ROVBqstKAX5q9AmG5+nwMHg7p
HFjXQBTRGeEBy5WLP8OJS9yJyH80WuVxNrJuWspaDKxlnqHisyoU7Ov1Ya2m9OP0IYzrsvO1URnh
Brzg9EYadHIwxgJ1hwttmD5KvXtOKLYcvmrKJS32pC3F8eOnxC1FGFhdZ5MVe1wP2Sg6x66kLfoo
pTb/amAWfNDVA7J+oaP/7kKco2Vfe5eaKNdEtymxoeLPmBsBF8RwmxZHTD6SQ6nz4pJ5V//qP4Nn
cKgXGk/wnwaMwQ6RHXxo3fbwR4uWfS6GCQAejRDQFymF2nKwm6N/8E7cDl4xzK+LYTE8u5S+WS0c
Mk+hTFhEn6vL6/BbxPCcuHV0zx2ZXKJplk+V4HjOYZqExBwoRGzi7E7cknnjs3VBx2BPfAB3dbx1
XxjigGgeAk8SMnIrYG4L/GzpgM1ZxpajyW+3JjmvRLcLX2RRlIFZgXAtlZpAREEixPQrTreCntAt
Hiu+TQUU/lN42rPDJUipsQ535AKQKaKNX8NOEKygi1Y32I4pnCIsA/f6ZgKt8jg1j6g7jr4ScUW4
qRcoaxvCbNAbBO5Lvwu923TdqfNOg3APTSOEeqK8PWFBZcPcf3SmIeqCQrdaX/P00kMaGUiyMzdK
For31O7zcfUO1YyOCB+rFV45KbvB5M6CMsc6M6E1XocI2Bo+/W/vCqdd4vUyOmoRlO7vjkYoTUYY
wDZhUnilA5OaVU1XYJTjhlIXTDQAgdy/WbTHCqQwpV8GJHgmBDeMpm5WO3PAGnh14Mp/Wgfv2TpE
MZ/PViHMVlocPFvHTgGv1Sk0Hoq8co3L8DQsE0+MjWkyRt8y2Pb3fq6RaxzgzcIgQ4/w1Ti1jNoe
VrO4+mAq3KPKBntBBNHMvx96I2ot0vtBvAy1LZlHVR0UFSvnnkcadbJEVUFw+zEF5NXbrxYk+gZ7
ArR1JgTF6zlUdZG9yDrKNWlQiemb3EJnU1Ep0IWz2brRROAQE3EwKVjnGXB9ZiAutcmXKTWZz2Hw
jVrjaYxf0LyqdYiVpwokNM6gliLdoKOj0omqEWrLF7tFi3aZVgEkt46dlwvKjitrbpd0gcQX/knl
MspAcJkSCOUE8h6ZoTrAhDPCGIQmR/RAQLxa3VwjhOCFhsGXBY8eLsUGwcDC9lPtaj0tN8FgFEpR
SVHbOF9Qa6SII3mSLsh+8Hd2jhTmit2Ktw/2gWhBUu/Y1pkBmXYaV5aSO2BiBbItD1r6JHRWhImj
tX3qZhtFPRkq4gkel+CKWtXUvKu2/X1DqZGu4r9PCR9JiRAQj/48nhPBj+g6vNL5YTakFUu3GvfI
0wKs1upc/dIUlIBUKMDXjv/rOmZQg2CnQxOdh+C+KcDzO+AhlVXMMTlbSP9ygV/yZ1TYqzjQmI1V
RmBHMJ349JeAtCWV8J6oa1Y1Q+hK+BpdnRx6OvoObQzxAGlRZOAJoUXWyS9dgsrJAYTLm0715Lyn
XGTiIq48+jZnTgVRB4rTiF1L7WBp1bUgZQzSMQ2wB2hJwyURmmhGVQa7akoZCzHDOJc8mouppuXs
QmY1OYFfncmsocIf8T0MgVG6SnGNqu3ChufipqXXP644Si1Wkx9o5aQEJytZEfYrAJqLzf2FZQPy
UnDaw03Lo3yhw9VmVElBpyPbEEqsgcJ8o79vS+xVZkibLZvFPaBWq7Wm52LsC5t412GU7FI1Xk3s
YFmkm1ppMG8m3bjfkbrzypsCzdKp2BtMatVwZQ5wA+fFz8+jvaTbtn1plqMH9k9RUgYHlD1IqaQY
H+B6XAihj38abv0X3WKvcE5apZukJVOgE1xIQ09R/yA61ERA1H252DlHIgAfFF9kbAgxU9xAeRDL
CFbfTkmmUkgANX4G9SDnU5ymCEUngYZw7LT0KDAkyzQ0SXtYHlT+tGL+i2UmQNQ9GvfSCiMVPJiM
yJhQVEy3qHTJhbUL5NfupCTBjWsEJC9Ch645gTZFQKJv08cspSEP1x0hf0JhYAty1FVEnC8QKU2N
oWEoW1Wi91JQRFyikEqrUGaoivuQFEe2vAlOdSnzdmcCGknYxJoiZNLd9R7Zx0iRlhHH0gNYkaqI
L5ccfDgYhQ2ZMMbtpb8HKKxSeQJalbJItnqYS8OrZTV8rSttKK2u//2GTkgHleasum9RH2csFDdO
Nuec3MZ0QLwWOZcwltBo+mjqB9OhlJx0wPVM0j8yfgAkpbtCUvTyiLD4Ol4BNbyZEUmI2nF0NtJ3
xj4bZFF6oS6AKh2Zo6BRDUInJwQFIuojG36h9afNrcE5gj1poq8iGEFHCdZBKiR6M7eukT6DtouS
A5izCkslRJMtFqhdxJ2SsiXLIAmRj5CQ2r5x7+VJSwQNSdu8ErLfJQiyZG6Ynq010eoiK3nwaNPX
uSMQpthLxYQKCRQP1Tz0a7pfOvg4b04vnKYRaIhyEdbXqfba5OrzlgoE8M91Hw4K7KXBD8gD42L1
/XK1+dAuQdAsTJjUqrNxZBVFUQ4yyp5Ecu+D9yjNSI2s0B/B82qkamxALAh7FR9yMYiU+/JwOi4t
vMThPAq/JqF3vpRLhB3BzOeRLzChE9Gi+kMVL+p3WruM4eQG6Zyf+huS5vGe+yHDYPKMjQigSvWW
F9Njs+dUep1VXPQ1F2aFA6y9n6EJrxSWYcwNOR1ZiCgH2SrTStOzMbFhtOKp03VP0UArGanG9Hxr
r7JiVJ7PSmCqcy2XYI3alNpSmXFTrqI8RIlvi1yGTFgGqyTtBuWc2lg/n6q8NpbWwoycR4OlCOJO
GtqD1k9wT6MI1ffoNHJgumhqFtcatk9aqEurfqKc8SHjIJ7ZEvsvD5DdNFk1CMY/Zxyk0xu416CT
PkNnJjqaViL5GauLsEfHLgMuHqRiqDQY+m9ryA0qYBVImZk0CVlIXOmR7mCJxSlmr3IkPyRnKGsy
1TT7NHqZZrm0yjUihsgIuWv0MwjIxezBE7T0Nc8raMsqIEKfIn19HZTspd68gpaUBCf9Jw5RNcN/
Zw+7y8bUSr/TvcAcmCg74eLf6equAOG0qAwWb/9iN4daWQLABHOkqajeVJXTo3AuK7B2QG6hfaQX
W45RLy0brTeYubn0rTLyS1OCoZjI56lcSyFVOAhXMXuASpnptEdMO+8desEAAS0Mpt5iR75WZxIE
Bf1ctzS54/M0mkoDqoRl630JllPK/PMB6fQO6U5TpKP3B1mV3a7oWVS8B7yRLAIW6qyTp6Plu+w1
dlm961kcXCZfowlXMPMHAcF5q4iWJTW5DllE60EBSlkRCD5uI1ptBC8q6f2CgmdTcrCmDcELO09o
IZA5wwMhbAAIs5lD9jZdGv4m2vt9eIycf+DNBPxps1EAK/9EtphWRhSgpY6Kq6SLdXJ26TBdFVdl
bWRflBpR26ylVsrTlC4aiHtav7p+X00uIuEf8QorXeUsS9cgmgxjE1jBk/W3nT2JKD3wsjyyOKnN
4I+3gMIIlkvZNVWSuvAmDIHlGD5IHkbrANwNIA1ixopZcuV0Nul/dA1/F+wCjAp3ouXSW+2ClU4R
JoGa2FJ1Sm1GclWWRN5Gn01uX9aD/zOvchyLkSWKQA98BYKnqJDZGmS6iDgEfwTvcBlYdqJjEWKz
EJm4psnMMPXAJoURtGP4NEzE5JUUMfxH29La+zT0FdchV8dywLIQcOuFFFPouVi26eHJHmHFhHrN
YJyiYjIOLvZ0OmZ6jO6gR+nOmnKneC47FkRmeT39TUOnZRupB4IFZkzOHjo4MCN4PJIBDXY9EoAH
xstDg1jTo3uFYYDWEVQBif71JBCrxxHwSOlZPA/yAg6ag2cBw958+4nD6dUp1P7jgNh92nRGSsIs
1Crer0d+j77JB7IaL5GOWdUhSz5ZaRkjExDMM6GC0VaBtpY6BQzSNyVxcE3S7Ch9a3qDTJmG2LDU
HpL4M/MS6BOieaT7Zc9JAhik6Z8P4bvAUToaqAtrxdJg2j+gh/efz8v83i2lDLA/XIs6ulqNtYVZ
VkdgJN3KvQwlkVN7jamKUVBoGatHqJUGKZG3r/hcYY28iuJcY5B5VXlidpcqJSB3KYwER2vchpwp
3dALGwySQADXIDRrVDRU6U+xFzCYtgoTgrJUTDWJXr7pyBNmyeMNsk/wiqZCth2hHrKMwKo0nYgl
R9cD0T1yKthlnSZZc4mf6KQppGQoOShKlu6ZDTmy1FJ6GtVqMAOcjiiatfjqbWfX4cHiqopkIxqP
/vz/LKISp6oBnahr9KCwiNbVUpz8JKcVnVG5Detfa1UrNV3zcly/1LmUU5ejzFqdJBroMocjdV7I
CWf6ynpnlYaIftIlkxy1etDw1wukARmFxwA7/ocMCTX9JGUGvEkoFEklaVU6TRjSQEP4luaGIxEP
UCiocEcBXNmr+lo0XJL+KWy76pSISRPtEmMAoU8amzQuUoTlK6PRJzAJVzp1ZKC6R/9LBIZlJLaR
/dKn4iQVm+bkLIqXcIEOYyBwh+bgTnubLlqZt4ZcJun7HQkwdiEbTttCaT6sIm5QlBgY/G5oOnK2
ozWaTV48409ZbBQ4/Z4YmUjR0Tspqty+/m5UPbXcFNlGSmG0LdNVQaZb8G7dEoqa2i4KRrMbUKtT
6N3cT4fOH06kcrFTl3xsI6JFAuSniEJ6jYqdv/UXt3zt3MjNlMFf6dES9ibsIwMHfwB+yrm0TBXG
sGXHjIinp1LrEllOzMBhhynMJDu3sJleQy1DmH9poPIJ57X9+p2eBp2K/yyCKLJlSsYJ0lMvxFEl
X6nKkNiy+pRa9b2mkXa6gQH6b+fGyag4ccqYfPkHOGHqopp3flKj+juRtmT3HY//EMWqAb6gIso5
pAu5Rk/Xms4/bh9IrFIUfaC6Jy039EQ51fk8AOivMVjK82X4OqHpndQK6c8WLXZMKzHONv0NiOvD
k/tgXTXb6YF9pemIy73jEtLaCsHy4VaDHQ1sH3pRPkE5LIcXLwGF/vD+0LIiysxu7L5agVbqcu1/
g6uvCAX+UrlATap6tK5kIHVzKW3s7GBpqkFY7oNPSCBHwtTSHCsmnYT3SJM9KhJouqN0n7ReH0Y0
Xum8rLLzCOvuDprDmdT6l2VyTRN4ITqqlYrB9ASsLVDiyVCgNxFNyQf9EqQkYOmJ8qtq8LI/3HzS
NbmlI+dGGNN1uCdOY8XvXHQT0wnV8mUpPsGOkFnTAKwq2K+0oGCXqf884W2Io5mK5FUapUaRbmKN
oKKln6rghtbe21sNvrQm0U9dXsTT92qPO1vlUMvd7Fa7qUJqjYJ+tK+9eHAbxGorRz6GrzSsvhDe
pQBPzo/yEaVqIgT0h2mi3Zxge4IoUvxD8R8fNrfPZXsL3rh3EMG/pB83Kjlzmz8VN4UNj3rvvM/O
RbVonmttj7WEvkgQYxwm56F3patQfYX8R79NPwBbICY9Sf7AJE42ojhmp0gvXpk2RriCgzluTH4h
Rl8FNYIdwyAL9oVSBLIL0BOyG1g4sSGZpnA03QRIPh/TSnn0pZWf3VO252iZTN6T52Q/2i5+k9Jf
vHOPi8/LOaIIe3fe6Q93CHmWk319m06OvKtq/9KP+SE08nYBkZyvXc3b77/333nz/jvahehVsrdo
p6h5Oc8V/9omcfpLP9CEPl8/oKzS+8VUFzrQp3lu1+V9abVL3SpB65yG0aRh1JDiaOzqWflE1Y+Y
mqxuW6fsF9yiP0/5NPmUEkTvWaB6bWlUsFVJiSPVSSqE+b7p0R3MTURAOnLJKw1X0NRlOD/IYkMS
uDjV2mMpl0sSqtDga2uAvUJYoHEqNIYLEYHfqVpMMZQwINIFkCeAGCDe1skhBYDTS8EJYGMEHUpp
u/KBmdKZs606wBYBHRL+f9ZCNoPea7R5xdVTfU7uT1mXUAVBzsh9twWeaL3+455PiLkEmemZdVWX
xGIKgHOOJuwlyKdmoBLObNZoXEOQo9ly53RuPnmtUDVljaB6Li6OPmVWxxPUZFNvmx70f1hLKVql
OFsZjRKPD0FUNtpcaqsCGieNaKTXFvZE1KobyDp2b4ACKCqQkmPTQCBt+oyWDzhLDrRDm01uQXCm
ohclsQKiCFLIlRAX5A3T/znQQVoBKRbhlV4nC/GFBJfJxXBgC9RC60J99F51D9Ue1D+epXDZsVko
eqUlC+FaHFCaHatMQ98KCMsF8IUeWDybkjxOpECfTKFUbk8Xh8502oYRpAahUJK9TAnCRMWC4XQV
K5wgFYKBbu46CYIfxHLKvIHuIyBbpaX/6ERK+M5tfzbDsAIxkD3L0B4bIJBqN9EDaSVATjbLOxQ6
gSoQSvWw+EHvb69SgeV2/6o0fgTTJhH9L4Dz3AxqPXCJM8Rj8o60Z0Dsg7fHdHR6cPPBPEyjahTa
1bCmYQoZ+CkAOAMO8hwm0RkoHRr6rCNdBcHqg6VIwoQsmPSiM0nAneKA94tif03LcqnEXOMfBaGa
6BUrnAOhGJEC07Cv854Frbr4ikIPLhRsqjN/AOLiZ6ccN9aenLGqh6Xg6RU7H5w8GU8aOD+9G7eX
H3tUzMdTxZhS3wVHhzk2VslWXQo09ccoxSc0w4h1JJ7Ij3ESuc5bQyU66LU7AuCluSionRYE6Uuk
GhPS6WV0zj5SV8q+HqOUPytRa0nW9OmnkuAv8hTNY2RcIpPA5NJMV9UnmqHkSHhbT7aCGWpxKDpV
k5TWuTITRaXojrIcXoReWl1g69qoKqD/a4sj3SS1mhF6QsyYAWGx9tm65G80oWRPSV4CakzipS0s
aOYVHSTtWhpDx85b9qF/rpcxvCyB5rcdUxD8u0Es+DkHbOOg9HKMv2ubUTeUXU4S69vgpL5kI7i4
pjU6TM713PCFdBr6sbSfr0uE8f1D/xhtI3NrF7rfbmn23Nq75XwAtb5daKIh45XR2/krkQTuYbEH
6PQWRoWtU1rSpPqAJoENYaiDZZsY31FhYwVxs8SuPbsI9G1eG2bWdI8P+/NnzdDrWqFqQAZ0X/4e
9dzNkROEiDNg3tUQJRUv106iGH+Fl8TZVidXBAo399Gxjedkgo0c97qyzOuNHn8MzAkR+DB/3S1j
xazAYnoaLooIcZws4Y5btHOvDdjZCRULF0dQYcTu0blQUwcy3YUF2oTxLHT8oplAP0bLGl5RIK5O
GOLU361QNmEoThnFsm0730lYarjR787JJe5pcOjGU6Q7t05leS47lonC53P5iJI10Q5h2AOUHDbl
h7N0mqIERAGIcBXeh2UnWLNlvkmV78iM+RzDlt/9ArNnoCNwNSfPQYX3f/urDJCOSuxvzn48kB9y
8yjb0cmDj0GjiRAB1qBjorJn2pfE+aFsZdi3v9wXPZLHw46RdC4jvFz5S0bmZLvYjkxaYu4jplmZ
UNjvtcNumMCGJr3z6b8vwVA897aIHb2jPWb25ZPmRmxt+rGrKArfgyKtHqgPQIZ60qLhfuiS12PU
RvJeoixEU3DR3jJMFfYDU8KXBroywMiDD8oXMYOwIF23Ph1rSPmu9PWtmEv7XRQWzw4nQfOstvRJ
cQVWxsv/LC2I6lyahJ5o+7jOkea0n2N26Ppez4+fRyc3vC+q/WKLkXso+3lbxlIgmHu09w8nJhAf
F6NTs4L4XbWDIsLcTnoneLyT3HD3J9z/Nj35CBoYEzH5d03wexZVD5nxiCRxQ7BjRYcB03zaNFK3
L10LDvkJvT3KmNAOTLz86KjzWas2d8H56xFEESVWGi8klpjKh/wBWi3rR/Rqo6z2IsKie7hks2WJ
i/KrFwNk4DdDA8KLWf7h6JgH53GAZeQU1vMRf8gjNQ6SwlKAET0sDBFie3wBNkqIsXaLaLzAUzNb
T672BH0BVCeQb3x4x0KdWJb7Xm6aW5pH7+OLaLdzJiRlNoLp8Oq3v22bcTg5NeBvOR4KDViBaYzO
ABFojCD08WzvuNCEuIwMeDnfDSeVGO64OS5M0yluqMVz5wU7k0e8FnTsjYuerAvl/YpzOvncC0mc
2857Wa5F0WnExj9wlD9nh30G6yt5NHGjGGbA411X+ih6te6teGDBKbpNYrB/8lbI5Olz0D9enHvH
s1fZewlUOBMbZ6OitsXjQqNhXvvbedyZs/ZD7qBRePjvQS7m8qBl2Tf7yCdGhNXP2q77RXYUOXVk
gTCbpMdYMpz16DV7d1Epnzxh0zCCYAd/3SnDMAvL3g3qorUsjqV5g3mARDvOH1yT3iT6MeiBJ+Mn
lzi5vGvk2YqYBnZtPPghenodPeqXCaJvt8n5S9fBp2o/Nvm+sffKw/jvM0UdqHJBd8yvHLwCgkxs
a7hCqDcmzhupiuXlr9Q5Limdmw6Elik2YU8E0rld7PMszx64tkjxgsvAmFxZdi+F6YWdsyXSJxnC
4BKKw435RocmFwYBb6JwZrjTHTfEWdxxMoCPN69CBL46w9Y4qvcKvcw32DdTx5jAYtjx8pd3Clfn
SMff1i0gmAWl2Xm/HSYV3tCZfTOqdh6RuaBqcSO2pB6/Kq1+sOgHl8kx9rc7HxVUa8Z5mW8Qpp+x
5p6W/Z2hZIpe6wcOE0H12a6uftNPJVCAXb4FlU99T2k3tPCgcyyalER368vwtTwvjcFu+Arj6NyZ
9+jfKRIwbSr9wubYfrEBXvYldvckMDuHnKTCYI6dlkoZ97y598y3jcToCGGHb+tJ4xuaCgcbsYj5
FOdOQaaq7IsEp0BTwuJLpEL2MDl0EfLtM3q5KLUERKBiug8Omglbpd6yPI2vQ5OGwSeyWgj1RpzX
kvaxbc39BPY+gST35MRRs9w7JqkTcGDi3K7u7dA5dPARz+Jwl2uac7969iuPVq7SMMwmGSJHQfsE
QfKiMEQgaFYZH6ako37p6V1Qjpm+yn615L1Rj/i451ujgqRtIchXa9apPs+3mNe77cFnHBjdwxAv
MV/w3nKb3wBF+jUSJcQ899mHE1Imm7RC06o9Pw1ZsBuOhHajJ34oQCUy2iLIZ9pchNzZvtEaQ0jA
OpaUmAOvDX0pWvfau3UC0Sg/fU93tfzk3o47j/Zl9aPX5g//XWGEUxEcch9hzDjrhYr3oY+TPAAB
EZyyY7b/5v1ys9rmepSn9/UNvKQ8IuM/lmxkL95770uPXZ6pouG17HOGvp/hizNvRtXyn4GMYLG+
30OmxOdXrOELDUysD7jc5Dc9LkmhY+e1PD7tPNOzSo5JdnLR+7gwqnK3Km4qpsMGqbykIBw/3Oce
nVEI+shfl2JvvzxQnIWTRdKWsz8zi/CW5BYxaWzSPpUM7Z8nyK+Ydzt/R1rF+xGrvXSqkdeIeZEK
OAbgCb6a8J5OxdVthRnHfTBklH0IbIeRR50RTK4YIs2StEpLtKUOE1Q88pPHZo/nmOA1CmSjDJvC
6qG5tIH4vR+VJsB2A7z8k1Qs37z172smo+S0AouwWQkIxjiR5OpUaICx7MrT/q7nm+rktgI6uT9s
Blcnw+PHPhC4Fl2cT4W0cz0fzKnr3prVYq1oNZ/XWuUaHiNj7v5u7pfmrpufg1kOfnVRH6ABkfoG
To+UTgXxxy2OhvgsoBTuX8cMr+xVp6WuuSq25hGjRobm+IIU8VEj00oMEOofLjYfdJq+l6+iDJt+
ei6Lq934NEKj+LC4sCcHKIEQGFwZZkVWQu3n6BgpLGOR1qDTyKxlDxtToGej0K5Mk6iKggtQKiLz
b6R/QUryTWIu8Ln8WK+83P3de8WqMx8xvMgaVZc6qHXl6iFomHR3y3ze2/Vz0+CypIk2/3W3zAJM
UIV0iM0Yz1BA1qp+RrN+T5zknHmer8bAfSYHCC1Y3c1hb8cT2DKr/TK/AgMhEt3G/n0DgHMaIOQ5
SWATMMPj1SuuCRVQdOlwKveR0buNK+dUfWdYbpoR6yqGoEP+sngujt18dAOlLBLrwdwbP0F0Dy4H
eAwOkBw/iIn/agB6Q56BkMnkK0HE7BfkgGIMv0KQWbJvqD393ZHDYWniEzk0/Onm1zN72DXeY/HQ
YCW+6H8j8abqAugKpX/wRuvtt9PeMCaEvERF8w0mCO2q19ocv6LHOllXUAC8DeCrjRPMn4v1s9w3
UU5jP6uwdQziYDf3cQygYyhkB5/O7ATgYGeQKB6TJjp6t3lg0TzAFOmauTpu2D45KJgPf4609Yi/
kNGM7hQUeXN394EkEWBFdNl5Mc1i4/Mald4YrxwUB2+o2sWugUA8Wu1MdUtYZLUdijnww78e3u4I
Wc1wLWz/yPpqqCeaqMet80RE6ajdYrGkLfnbHBhnwf1RIH83r+iTgy08yFwRND/sHA4JX4vfeLD2
ZoiRxs9gP/pW3CrQ2sPnahMpXlDM9qu7XrHiotnLPHXz7FwGfCkAQOhchOci6gr4oU8cPD5e2Whj
8OLpz0KPJ6QiU3x7rH0gSsvP06FRHtJpX/gE229wioOkhPQnJ9ct7+vJb7gFGMI5VR3LchmK+KLx
7uKiUXy4oELt7c5+4efdAVYob6LjFyaL+9M3ERc0m4xxIX3ksOhoSi7Bnoz7BwwAkdZyX5XGGZV0
w4tPVFKsGyFXaA6uy0PTOge5Y1iwnOJCYk50Y3Oe8zLs51lB87p/zve2fuxa1aK3pa0bDHI6H5fI
Gygtb24UsuiyQ3X1B4Rbcd+wKWOkrWrbs2fk3M8rfD/d3TrXKLhoxnLPrXP35ySqV+dFDgwvOs3Y
zuPYT2iUIvKpWwuDaeqWfWD4z6n2IHQZJiWUyirOnS5O7tFn28RXNHhdrneM2OO2WSi5d2qsDGm9
OwyzZ5IKPXt0jvl5CDnJvZ2M4vuA5BSfyoRSAxRqsX81K5AiFp9js1rqFX6d7YEmwlfvMe8nz+bB
qKtJ7DL9Jf3kEH6hvE0vQYnRcccgaVwRFP11il+HgZFlPqIy0k84xuVjvONJ6GuhmGeG7+kLwDCh
BcFMHPwW+OmPml6BML8MTRTC4Ki8QBzrTNXkNLiVW1VEzqBFkw7CllgVm8e+iRPHt/nH2nWS65JW
fSvNJzCFScxe8HMFJCMPt/C3bd6rXnyNMIjVYlOr4Kj3X4biX60ZE3QCEZ3D+pJNwo6Law/m9p6d
e8WvTs63Ljg4i+i1eJO9f/3HSSB5CX/Ioit55VztvGtVvmN06QmnzAI6cLiiJQB59RGSPli/0IwZ
kV67VJcnTvf82vgxPetUz1GfJPU/++Vq+0tSDy5AKLNf/J515PqtSyBbVOyxriqvAEpFhTMHzIGg
/3fzfnhzBktcGzyWVXu9eORA92P4uK5JTXYFN7l4FuIOwLewdg+1PFDcw7OuDWYBPM5uQpmPBz57
x2uDq7lN9s4DBVhopknjZwUKM9jSOPHCHG/vI4b9gMFBDazo7lC1SsI5cxPQijvAS93O3cu+e8MA
UZklPP4r9csXmguf03JUaIEhcMKQeSaG+7ar6Pe9/4+j89pxFI2C8BMhkcOtAROcs9s3yO3uBgy2
yRg//XyMtFppZ2embfjDOVV1qiZyOR9aqkOM4XH7t7VbdmxnxYvLpGltLMYX1YvyGmNICitij6SV
QGYGHnKQBAg41pHkZx+vy2zi7jFsxTsRdvvuydnyhd3Y70ARYtj1sBCvvEMi6fEPH0KWH5A+AL7J
hzJzh4KZrwQdUWqw5ZSF/z+6NFUc2vm0cz8GBmTlaHlo3PSLdsN3z67hkXCOeM2bekbnL6LEBuKi
7x1jjIFS2qV1FtjIAPS4A3rRf/O+fpFe+FN6gyO//dDs4cYNmzsWETTwMAhGQVwhMWmdTDYvTWXb
OypwcOb/XxA8/vCDkr0KNNMrqQXQ7iMj0G95taERSpFJ03R3V0M5SsgcrsqqQV66zRHCKzZHRrHv
flBRfBsnWn+de7ITrpG8qWRHzsPmc+JAeFoHjs3y6Up3lWKHEgArBxAQy4Ih0Ge1MfYbnP/Gj3D3
VMV/S1Nk/jQfGX7BtIQDKCk5zzhYjpYC3F70gon3vr34Wkg3mNB+sljhzdhB5rdS+8J9XjEFouH4
zYYhrxNzTwduEY0tZRPSobc0eSWMc8sFFS7O4PTIRuKK+hQmq1rjp8idhYtgK64gGDiZycXlT0mM
+jG7atpptnhB4kR2gZFCFOZzgi3Sp8srT5jQYgTayxI7+kxoP9tRl8QaAURI1tCGpMBr413HBihI
R6XN+8Leu8sxU89MTAeZaugLV7QcBS1It+++wKTSR0DnUcNN9fdAfLiaNNFwv37PZFIwma1Z3aOp
Anv4H4xoiTjHhkN3KLKkV0m1slKLKVZTb/ze7Bf3/oW9r+BNKAizhJt6i7/kW/YTDrVn0ER2effA
TJqTIdoF3eOIMdkPeSLQl/NQ6FjZ3efkb/hSsAec8XSeP8VXQqsGoE+T1rkYrjg93X/jdYMrAAld
FDmQkLXu30hguBI2/GJDwUlmusktiLv5IjrKVxIHoQexOAI81ec1Ju8L4+Pcb88AtIIDpSXHZG8a
s1rxSCx+ZzZ+18V3/RVRm6GIw/dmH+9fZD7Tg1/FM+UQhnucOxzzt2E99Db/7/kn/ozVITEPPfqZ
vnUkuBplUdSOkk5eWcDSBOaRO6fHl+dLN7hTADo1IH4XUPpIiVmZ5H9SDJBSDNGytJQjC412Jald
iW71Hf5/Z6wPXvQQvmki7nY1le6ThD5l98I0TQ/rmakE9EPZ9/B2Wc2UY2+WIwfniNOEVEQJuVFA
R5Tij31Xufp/R8z3qRAnypaq83Ur53fcVL9oATNXbVYitsidy3vMzemTV9kf76jgXgE9NzXRvXC2
fO3PUhucHA2bEMj4HCiBtCzPTyKHTwqi6dPwy8kBLSwfJfYD2hDkHRXrTltxMqvb/AxKwU2DNJwj
476l0KGzFBL3E4gflydCL0Z3WuFAmLNkgtdNcDWiOyFwxY3yo1AZX7iMow2lEzmNtGlvewQzSGBh
wdyJmjCAMkOJR2y5zZGbDwiHrkF3pf8+N4AtL21ZiufR8spAe8RxW84e6owYiVw6mfVRxfT667kH
l8NFlmZbL4iV97OZKXvavFPnEnWnniwaGnaibIy2n+iGk9A8pc13N0yT16ruHQEpAWclIDvpH+95
8/b45DSu6near5T3JN/cf4FNFDKAfpQV0MiTTvsw2Mw4AeuhtUhcmbs4cTWaxOdz2gCq0h8KTots
iOwKqrB1f6nuU8r5Ed/2AH9pOJ/dVFAX0hL7UFqKmKWLo6lqP9balcdScVPun3gnAHVt1fsaFFnu
/Po+6/D/RgEBFqBOaoXm5ES/0AAAsXwtp0LXRJoHdqCnLWtANOfye8NRQUTe25rGxBb3/AmAGMyT
Ki3EpscqnIQyJscOtxFscB4JgpURJxW/5IaVNVUH+h3XwIp1mShuD3dNo82cWzF77yJhKX/Ao3yQ
yqIJxqOfohQLeAuD6itBOhRo5hRD7nl0obIXEXCF/ZZO/RNQEyE2aL0KAyq8l7i9/ddBeCzE11b9
6lvy+9wUJLQMBJb1F0AcazDmAw28cdoMOkk6n+c+70JRB9E8ca+KBOqMyYiG+a1ZHv+HIgHzTpw1
I1DRYkLfSZ/EqVJLCxZMlbpvaJ/aAc8UVndrpTNgia4X1nSX4LazHLGBrnQ7Lq4pBz6USVrMqJCS
YQZOyzVTvXdF7EmtJ+bhK1q2jx3LC/CmHSb6BVyxpNIz/RhjUEJUcHD7TKnzLOX3M+xG7AUIUgAM
Gmx9cMss4JlVOJzK87b4qcB9WZ0Ww3vRSqj8Mlqy0lJ9lpFNzrkzTDm6+D3311cxTKNhpceLekAj
B2WA5P6zrvCllsJ2WMlPZtbjyRixgherMudjUybyb2o7uZpyU5mAct3hjvX+hB5Cmcj1VWBQBQEN
HAQj688ApiNyW5jOab5viknS8hTc+w8g0FhpqUtuV6QV5mUEWlK7X45wqwqsOJGWH9zyu7k1f8F8
LCiO7ntwjhM7o+qn6LF2dEANkTWYP/QT6od37cjJgkteYSKRJhase4yQ4gbVpkkMu3e7898QV8yO
cSUIkxcqJRcMlaP7El1BlKUbf1p/ONS/z3k92Bky629hdueaIh32LAK/RRDOBX8jvIDyNdRrcK30
D3g6O2kA6wde4Au1CpX/sl4YCj7ejtwjzAJ44eIuXQLUqNKiGLpizKJ4rpvgmV8eJQLhyUM4Jeqv
PFyoDqrWa9673CDexaXqxafYUH4rAWgGgPWFnQ51NWWGqDu4GA+fBQWpwmQGu5LEDIR4ZyXMwP2X
76M2SjHQZVI65rZMETS1fsSxWGMhweVBNlTpOAiRXeESNN3vuYgQCS+G0+dS/MqL7L88ZaQG2pCy
P3ujjrgHoyiNzpNEakJ6nWExplQ+VyVTSCgcQUJesCRECMNrAaH7TZjQnk2MxdPX8Mufvmu75CL6
/RCOiWhtoeJ5h6SjJh9N2GpLiuU/9Sg0iOP00GTdbknusDD891S2IBs+fCBugizN4N1ReMme4iIo
2bZ8x0V9a/MrLWj/lQGzhsQMcUj8VIS4zHU6Csjls07zbT8j3sykbhyJq24SCRM5MDs73nN+Zvua
AbKluvssuSDlL8nYiCwBaDaGyT647XXjcC4FRW/OCyPkkk78EoCDuYDvSqC3gGly7vKN2r+0mx+m
HPHI4wD/FD7hIfieWnb9cXkXMkTDeBChPEXKlRIYOoBRAFJiCH9ivZwExksYI/XI00IBSndJrwia
pRD9RO5xTLcCKvn67xastg68FT8eh3rNq16ojr/vyNTZh/kELKI8xjMwdo7ZFHacdykGkENAeUDf
KEc+9is+E4olk031nrEwKn0rNnMFb6HE5RhPGrfUYTUSgEF6lG/oayAcCWmbPiXJhkOF/cYYbqhu
xAfzEfn5TX7R/1YrCwzEOgm1ro0RVO+wbiEOqHSHP84vcskEtyd+Gxwz9h+in2ElxplBYklDSA96
CjY8yrnE8F6FR5lD50B+V8STjOD52CUPetPE4RDD8fTv/Z6p1L530+ebjscsGpt+pvBJuF2A+JN9
inCUJL5VQmqUjGHLOC4xTgcrIA2L5AduTnZgf0w/3VLpKzc17NIDsk28KZaiFy0+TjePNgloW3oy
Jv3fUSqx6RF9TpjUH1ArALYQjIOB3PgTkfLr1e1F2gMAILbMlLob1SOoAE8obcL3B7qMLhz6/UYw
V8CrdecwjJn5bEwOqvZPQIwgEDhIHYihJddQGk9h3HLTp2sZLw55Q4QeoAiF5Ydy7XOOl+1fHS9S
wX30BxO4UXbAPD7BR/6jYqGB0tlAAhKYbFkSrfc+DaHYGfabpCrEhwwpPGd6YZv1nIOhO1t6NOkQ
BoPTQBI+ZyJCi3SeUlXyGidv/Zvfbg52Qeyg/TjGpIXgYPBctsxVJBymmztBa+ixrRXVXMJRkE3H
lLOOvlz0uI3gGeWFtGMcaxQWSz/lrNAc/b4i0o5WPvs2bepkjQAvfQwEwkgGSoTtQqtiZ5FTql7x
m/8WjGGPfKEr4eMNKInEa8W98rzFw8TE4oAzLesdQ3JG/7s/PXIfzXeMKpnSOYYqvlLJ9ofygmqx
c1VOgnVDfz+iWF2zFI45rcuWqhODenkNMW5tCaxgkPIhujrUy5fGXC+4EGgrOMJqaEHUc0gnfdb+
WbvWcFTTJggx2rDni8YVyTiMz60YqIB+W+q/CCa7nsYc9CqBEisu1fNYNnHlN+GdMOXuKqjw5OKi
Mb6pqct78LJ2PTR9Ji4oIu4BDHR3lh9oRkcGVq3nSAvfVXAnHQ13+BdDB6h1H2788ZnyeHxVlFfR
iU2aPv6GbNdW1IQHaaCxGncHv36XiTQ45uxWopGeS7IRwxhY7L4bwsIBAs6kjVXDAnhIFV769kN4
J3f39fEJanMpADcsmtwuGq+pwwQVJrSeX9fkIJTBo0KB5an8u5fA80cKU06DhJ+n7RrWWRsKlWuV
fvY6ymj5AEPyiGiP4j19PDzL8KLKsB/ANDUz0jAOT+PaM7r8ZN0yFdukXvyXJAdFuXGni96mDqnL
KULeX5lkQ+L3aNRJo7y0ZdhxlF6SetKDMLZOdYbNhQKm7eL6rMP4G7cfNHPEmjbXEZ0J0ytlkJ45
5Z/IELZ2i0kDUfHX4y3VJrOExIzdzo9jCWmuTunPrIoqU0f+l3p3PAjzKEPm+WWqQIsAK3bCSDi/
ASeKmQBatJfbVf9LwA1ZJnTrV+MoueU0h26YqhhazB4UYn6KBrM4KF81/oxK57IJfK0H4wyTgQN4
zCp7ju7sxAzeCiLtLUJd5L/oCDIsbB+i3ewJ6BxnI7O/HNjq7kpMRIGm25W86zpfjOzXx6lTGpBJ
07ty4Vvog4nEKXHduHGbvzCiBffBHneQHAGa8NZjdfqa5fAHhAdMEtZYFD4l7zW3LtYvCLzzvH3W
dLSp5Fo/BdlDsl/2c14GHDhugvsqxjgPYy/pBsbagNEjMf7q0A7IXK2uFbvUK+kfZDqzJwwVxH4q
2VSCEiCcCTZupyLgWKCgTb8YxyGw/vra1zwFdSThs3WQtSFYLBVBsugsW4/5+ABaHvQcyOOkOObX
Gkx1SgNlKwehdRT0cC7IOK4nhRNXnrWGZo0RYQPvcxoOfnxt/6RbNecUv98wxsVamK0Ek6khRmVs
n+SlczaNvmPck/iL82ST/NJarWmHeeJ67skLrggIR6RCsANjYtG4hTgkCVRlw3DYKvSFgEbxdycw
h5WEBIj+CJ5kU5M8r5v8KpJiBxm5tg71jV8TvJozHwEFRhY5z8l+slZB/FxxTvYePmkc0C/Ff6mB
sq4WBpWk5BnGvAz6swHguH7woxLCBibGXlvxRfEuVtnJ6l+E4GPy+ev+8qNC8+eNyxEnyxGltxP/
AxoT8SneXFrT5lghA8Sx9Vj+ZM67RtniA56WHMebeBxGZTiVUf6VpBNs4D5dktVYPeIehRhGGlBg
RGq2OGsM+8aev4/q2bqYFcQJ5sjC1tpmYz1Wz+UfcoWiEx9VYqBxIy0stI4h3Bp4jbDRuXGQzSj7
eK2Fg/ORiUudliQ+6EAQGxAkojv7GdodpGYdJ/GWsFedqL9btRyJCb5g56W3rPjqHmE0kxDNr1Ty
QEKIbuD+ysPSA7dRedt/t/PiUm0QMax09tUX/+IwSXr3buKWg6Lt2Tq95D6+CZziwbqKQWyTxKTR
b1GfKQC4UMfCGyyLkvu/78tYaM2J1Q0J7NQnLam6Z6KZyPqB8bvX/grheXWm3UNdIamuVAXcVxhP
zoWzFIERdpA/R3LoaDFqXCTICP2G5UUTwb1bu48sfPXO40rrJwO6T1m5D4X0jBToUnDNC0cbl7Uh
zSH+IhWjF0iOnXGTx0ZcZ9SJ8JbHGG8lYCKxI1bhxHVk3OolzAM29T8icVdgEuIo1L/IITgGYju0
Tbg+MyF3UfNbsXqFTC/8tQYtG7FE2Z+8+EQLKycnk55NmypTOIdCRhZbH1E3sjP+xhbYpTukA7IE
KuRG/eGXRupmsLXd51x+xnQaUIOnp0QLnToG/wqDzs9ueOGSp7OsGGnfC5JjDHicSryJJp41xEB/
qoX1jCFE2WoFCSMgovT3bXWEbEOPghOpy7fl4kPDbzzmdXhPlwp6ovzusPLe5EJBnDGuI9kib5jI
zfwX3qgvdz3T7s59+zw+goNE83rgzML4jbrh2u71FnGAzREKNDpIy46a1WtX0TdHhKsdaP6AWrYD
qtJ2f2euvJwhgKjb6avBkRAP0YjnTpxxvnjdV+IyOtThC/Dce95M9N2jYYhkLWiLrQmgNo+QXOrN
GJskWzanTbHO6Rem7x/g+mwJLg5fhjaEqgjO9DYO4L7nzy+ZwNbvTJ9xySpAwDbYi+h9dCpiOXcE
4Uf6EfRAWWWSV3xAN/bAB0Nhq0iQEEKuzMilgBS9Ass93LUfLr3kEoYYYVW6laULhAtdRGk4+wZw
3fLM9+TxBw0FIN/cBi+lobUrOKB5Cyo3aTj5mGZ38s2LC/4WnwbR7dByiB6tCp1Lsaf4BTHiqyyz
Ld+EsoZvZnmo/VZvgBlIlj1y9F9jm/zF1MPsCwTHobTJbM2NKOqY9t/Wv5R9RIQhliUDBMu+5xgd
Hf+VoKSf56Q5M+bhIHDDz6gvbQKuxStdnWiNwyna2BlUmguulsHHOvdhRqzS4wr2k10jptg4z+HW
nwKznwYIxZ4IxY+bFEEJcuRUa4zNW09AOec3ft2H7d2pgNLv9mfb3W2BmTbNf5IIc83ggdPFx6LD
Vr4hgk4agVxRmKwZv8nXsOjsjRW6wf7Kw+ZHogD1W0bNg6by9Uv2R9VtujEJU6M1ErU79IXq6ZeG
cwoLmTcQ1ghNtbNaAqg8kqPDQKOxEBevSxKR3TVjlxJ+/SZ5Dlra9MTyN8HcEiEIdzAkgDi1IkJp
cV/gDCsCzgSgAdqUY2Y5qKJQLJuDC22rESjovINWXyJKeDE+ZUdrnk250XykzJRVlNGCuLzHKJsA
6V314SBhJPm3JkIsO4yW4Wg0uNhGgMpltI0jR7Xm/TjN8PAbFFXYjzrm4v7z/CHjDeHxiiFHuHwE
O2QCET0Nk7ohDodgwHH2SP0DoAE967WpxntoGZMgHqv6keNplvpZdrKamXYSEZHHo3N4zOiqTc+M
j7I8NfUzaBMsCiH32gqEubejqQhXIP8MMBoVH/OJFXWoXZStcpFk/0NP6/G7UGB12DKNDwDZRELk
GSmkz51uxxcx0PCc4DqeRtN0XjKtheK4v7QjEkc9kx8jBu53Q+xEOxUqFnE9vvqOiewOuswhKgk2
DLTC/+iTci+WX8rxDVnNDoo/u/hHL1aVPn38qGeZc9xcfikggUFOe0n3ZqLh4eB0n/G0WyZ+dkbi
c6I0Tp0W7Y4j10QtUw4w3of2P93zn5zUkH7rhvVMkDYTibfktSZa6pYDcOZ/byShXEkYxWpwahMD
/OPGm6QtSi3oK1+ihAytjXRNGLo8mZw0zLeayzJ2n2AKV12cIouJJxZR3W/Cxd0UgYMGqmMKgbFU
kd/eXYt1IP6IQX0jRgwG9Gq40FTR12Mxmi/wqm0hnhrIDW0tsrsVByA7Z2QrPoIt36qPPVHCdP1o
XPn2GKbFkdkHekLuNYYq9u9tfSMHQPr9kMREnOe0A8nqybd1amz5RZT3iJzkLlCZOa01W3sGJWZN
O/iQFynCQNG82g/+avGul6dFvQOKFNDOEelH0sunWz/edtyh04qDNru9WF9sJZ9WweQBMX2J9cOo
ZdTHU6BgN6KROPXwFviXjWjXh7+9enr8p8Jv08jfE2eCdGhmcuem8vSdwVPqNtu40F921xAbGQpk
PMbB87Hv85kFUXGnbjlzdB4q0eEgp6N5mmhuQLaSQBMnUeuIh+hYpwq6gvWI+8NJ80RlNwaVkJcZ
QC8ib6aO3wEwTZ37yrcxkhCf72GRhbTRYJqJCoP1OA4u/gxcsFP0MSyUSzf+gIcvh6nPW0UBlG50
LpgkVPNjatiJZr/BNsqZlrrq23/SzM2IEmVcxBrly7DTKiIM0FWS60cIEEnxI8wOuo2RDvG1t9ZD
JDrGVDjNvFlFa2XWLjAWo8Z2y7NAJXzKmL2Y0uDDDGkuWhS+kmHEQKiT5x7Y19w+g4HkvcROl1xX
ExrmUL2igbSNG65rXgYrJE0hGOc9vysmnuOFRV77m4PcVXx97UytM3v/r/AzIl2aUQqI63+JtG8C
+0nII4/bvFIbFQ8mOom559vMuLiRfoBpMbi7FUcTt3xHGTduHz2UDz0TPPMqSEN9lzhjv7q/M9jb
3N71AjlBlpx1wC+TyXAa1zcJiE9xXV8pw+AK1E1fMHgHJMtFh95OQSM+1jssr+1YRD5mzHYEb0rY
bcsiUm9Z2O3evvGd/aY2kwLnaqmEMtIL5wm9Ro6x3f09T/Sr8cJsFoZlcyg01BxeuTOOETNCaG2h
P46fg/Wb+I0rifueQoyGa0CNZ8yFI01HjnbvlhyVDQ9FaqeT4hnIwuRhzpXCFZ7+EP2V0dYod43J
aXy7D9uyRTYykc2nrT+ncQynBdrqpqb3WRYReW/vwTFIj0ANOS5IduAqsaY52XUzRYLBObXZT96i
Rtv3KJrAQ6MkbC868FHtPCCatSOImtGGlDRcCyMfNdKN2mxMHgE3paoGJ+UlSA1jSYPiaSZwXT1l
Qi0PBwZZyZU98go+cy4eUWG0YXzAg8s/QI6U0bR0sBtwINaofwC6Fb61c73gNPGTqRk8wQJ40e2k
+m7oNBxzn5K7xnIFbbo2L6BPCuQRAK3iuYEy7ZgOTp/6TP4xefRwdCDYzzDL19pKwmeAgX4UfD2u
IfoSMeI1XdYnRojnyP024jGivUFuCDZhZ/IU5pYlBuX/FiftV0p+BcCpkyz5GL/i8bWwljErJudk
W3I3LXLi9x6etnyH9IbofjB7YBOPBwFTA3MyaHVAZIJNHWVWHgcelVcfkTlwDq15rs2qKt1spnMR
Eh4BJoJOBEGPMiOu0wPgrxBFyiQ/iyihMUtJPfX4adxX+61yCsP01ZOIqZv+mvyQlQcP9RZCUdm3
n1WOcAOawDg/UYQO5fElkkIxoiH3w3eH3iTJDk0aoQR+uR8QdDL2GHOI45H18XhTYrwYsbW6wBp2
njXbt/ZAvHewUBXqeKFSPVbzSj7WeJcZyJMFJluZlNX+a01p6yNxc+9OoJI167T0lPvsrq9p3esQ
IumzbLSbLIV0Xs1CO6inguCY2q4O1UW7ZvK4V7jqZCjGTaJ6Jm4Phi2jjgpACJiHR/dF4nfnc7hC
dWDGuBJ3fQpYIQTNssc1F63e8rnQdoPPzY5z9ExDZ33Uz+WU+w//l/gv3h1x7tz3G8a3XscXLSa+
WBucp3/uW4Z5OZKm3WWgZgzoz57zcgYnzmERX8mR/wLt4BT4y+eIykjM9qs5mguGpteISSh/UZj3
GzWEV0hHo5Fkj86HI8XHicvuT0DpkLBe/stdoOyBclhGbu4hYKFH4+788ATFpQX1BeWGls7hmFqk
V+FmrcxldfsAmTOAgCkPVfGZCI9vdVFC/C/VS/YdT2mu6L14DaqHRA5TO3fwoxnPIqjOjxk84euK
IJmSkJWjzfmroNo56lilVNJbE23vY09pwqdaMymJZT+KeraFne1L8m+Qz4aaH60zO90TGwN+L7tI
todRK4+IGPX8I+ACo47fPA5gVs1PsZKQ1RrfLHW2U8BTeu+hh4LnnnpUQG2AftGaPnck2+BJcP+6
OxJ/v26/yJuFuyagkvzUxyEF0agDSs5mr67NzgViFTUnOt6BEJwCHM1yLYYIkk3/dEz81p6eRbCw
adrwxgbSPJcaP699xGMaQ1kFAtjuw2wbHjv3E1RD4dQZnC6ZU9yXL+IpcruS/pikKSVWRhWFdwaK
ED83LVv0/Z3y8B5P30rmBh6zadAVl3sfdsx/cKqZ91MVM1idn8XL+ytlVEsEacKmokNx3E5ZWq/C
TQFIhy3dtyIEeXIcmzjF538VFoxWPcssBq8tLhXelnztP46WoZMGF52aIPg9LG0Qw54c0AAYkE6p
5olMfjEPKU+rIZSpdMpXIIOtakApDAI5Gna2RPmSdSPyvn+iZpIfgGKTmMogeDx/y/LY5jvIJ1gg
yBW+H6Q5bRQCSfADtG+IhX317ssUX6ky8SXLNkAdCOm7oAQZ4mWGEVt+KGisk5nYhTXx6kxY1oic
3RqJg3RtMrLmEVDMlREtvvXyET3Fg6b3jQvfuRcbW4fb0wjkDN7xZPhBGp1cKcTrCOi7cu6+tS7w
i+FA5uABf1m9ob022tseZDyGc9SClZejtrKfi08SxhKCG0+GhKMsKoEQcAaK7Q85vJiJgq5txcsd
xHwOXS1ni1xb07BLa9mc1v6T8dpxoArN0KL0cw8oYvCeIG4UVrv4TJTA3c9D6nxuNmQZGwOrAIFJ
MoIHGrTTrMIv9WQZtPtAZMOI6Sscpsu/aMsQBhiq9KPAEudzKMG7LW5eLwevhEXBcCZSGKDndtM8
5wp+qhh0RzODAU44s5TpIslV27V4TxwwQ4PcKn2VMotnTQe/Mu5OAZmVEIJ8k6jEVYYWGRAqKJ4w
zrEO4ISJL6L2RhgCG1gFPf+0EDMHVZ7E7Cn45XSiRS7FfrFMZh+Gn/YWkWrctlo6NZbSRuZ8QzPM
SELjPtjtczEA3tyg3PWFv7fXA4sAMx4iZJJeti+WeCHUYPT1vEchZbPg6nl8hiaEykffScXYud0h
2ZQr5WqK9Nu2RCf1CJXwDWMdRud6Je8fAcCzwljHx5Vy5NdTAwqw2uhg+cgNYAvx1EmXDDRRJNx3
cHZMf4PZUeeuPWEJ0fj4tSDaT62jTsupfuqY8V29nASDhrFgU6dJCBXKCO8MuJO07scUEPTtlfKE
30TUm1eF6ne0Bcg5l9tkz9E66anTmVn/1q4JSufxB0vL/WfG+ZcuwJsJe5f9aGd5qBQWn0tDqrTD
cxH3ytN93KJzu4c1QILq1kRgHcXGNXhbH9f0H9Dr2rinWhr7+ySXAvM24PcBuc3sGUJ43NiQQ1DI
5phr9yvtWCC2uKTdziimOUL73DE4n8i1t2CiO0c/9bsmc7BzMbet6PD8TZrWGY/6w2BQtU0KryFX
pHA+F5UhbLcIdXmiogbY8bzvy+e2RhaB2OuXuAXo+om5iH4B4psfkFlY0D8EmntqCUTP8FsMQDBu
yGZnDOuXh6wDML894evp3pdA9L9vHMt7RmcJi3x7NP5cTOcRJ74jjKEkPJdwaSsJK51D9yd4z7A6
iKMROgskv04iXwRfh0U/ZufXNHbUi+BjU/dwVBA6gWzxljxHxUFqyzhBNstX2qnf9kfUfEv9EGMH
UQTpEdEjUUIM00KsPUq7CqiXrxGO0/mact8HWAYhGNVTKrUZBxRcHwqXq/pHKcyP4p6Mr4wVsvnI
M8ITqxgbFOFWLh/WLP9BFfdhVktnOtLNKdNYkEx3+a9tvEBtu1C2yXW0QuLyy8mtg7/kI9N61dt+
IAgiEx3xu63HsekOASZD3fE22zZ8bsvnpzQtOlb7xfv9qn4fAGeZy29GoYMEWOkDkzjryFGKieV/
Fq9dNAq/HP3cXT+KV6+oBepVREIzA2GC/ziBt+v3oAS64Nbj+slq+5Xt0fRDC7zXCVYv5lZcfs6M
KYlwOAjRGIGA0W+vyV5eGD8obM1vzmojC9gyPKLDZxmtImRCmd/CsYTV8r8UiCGIdpZqgfFVoxBg
bMcrdRyUq2m6q9n+b5thicE3yL0x7OLSxYExQuDwRbxGaJ+N9dv20+pQat7nC7ZR5Ljh/+0/bRht
ZFx9q1CgxNy29ueGckK9KPueiyuA27Um/4PBEXiv5FNfuRzN4+cFsiLb2ZcWnJk5yh11I5nBy+2/
s7PFoQLFeYDg61cqPQw3SoFj7CjBpUZw3zQXcTF5MGkzUY7Ge6J/Z4jXLsOcrRKL8yEA+mY5N7ao
LwbZHTQO5pkmzQTuXkldWoTtfs7cXOoyl45PZRvpDgICyI4XXHBl+tywlCe44mRUDOx5YSGNCOqz
Dcepu+GEA9u8P7wKZOh4OGEbIvJ2sCz748gHrJOY72m3oIlxHqK4A1m8a9v2tebBvNnTHJx4pa6r
eeEIP/EpH6bVTQTOoJLeURZr+xFkBqXkfE8cWHZGKBgyGv4sI0DJOdILTJ+0ITK/cgMyIL7s/EuF
YzZzjysunzA3q9LZ14wYobn42CC5xbAz0NClNCgxJWmNHHWPCBycQuIsRUiiuowuxPV0KJZ3ThQi
L2bDrsgDTkPQtWyXYxdLWVEBLTpMMAGiDk935GT7Gf2C5Zrf1vp1AgPjzkDZ19rwHEntC8NalzYA
K0/LK/PwTstPDfRYdDi9/McZmzPSG7iP3GamVvQhV5gGQa/+VCoGucd6csRNH9tBXCASARJ62Egd
5bcDxDniunsAF5Q+kT5DeYtcE01wHMrF1MQZbnSNpQRgbiuj6Zow8k9XBHkk/zGn88H2mvnkz5Ka
ij9qXqPBEwSbGrZEwJSEgF3GlALgiQ8FNwbRE9zgm/IIumMy6UT+KNRcfetqJznXHuOG1f7xvnZr
5K49FCokAUAg/P8xZz4seHHW4XXCgs3nMcpw1MUntE7Mc/AiYc9wWN52c7LqljTfzxs6EdAd82rA
dQAUv5bvz5JrtComFY3+lQI/+hnWzanY0RgDwyA1fmCeeXcQFI9SC3hAeJ3a7jDmYvBjAw1r/ZXT
Dss7AUfSXcwUAAd4taGc61fNsXBjynr+IpaTWRxwZGAarpeXMdr6zOkPTHf38ZQc1kNpQLTFhU2T
r2K/SwtzZEhBfSMKZobx0LMXQcAaOwvz3YNcRoeITHSwdzPkERUrdFivAy3Etj9HK2qH19kIdR7C
BkUK7EP1hW6uZmZv8sjchtbGOqmHD85yRaC6/S93eolU0LpGX2+JUwDtEnpfvJPZv/DFhekhoUyP
vCmUNLS4Rc9wcXQPYNJSeCQqmmiaf0Wir2hHhhZ4DYzSdc0i5uDjQqfr5iR8BSyAdpFM9SR879Da
pjSwWbOLts3NakKphABY1YQ/SLsX+tpJfew4KrbdKttCIQZAigNEgQ8KU1/FBTqoEIXTlvwAiDW3
/P3vxZLcYlyv+K7JOvlFhxekyxdiB+5+J5tVKxz27G5s2yDHWBgPMNhxbqkcZ/ZZSDB21a1siAJL
gcRMhtm97iSx/EBYlmmBhtKN+4Me8p0alKO4XuBcjsmRvE2sSflXzZECYNWFkFuVbI73dx0ADlmE
AwBNxQu6S3zgxvOsujW1e9/H+pQPX2bheECifigJ8MUyoKc4nuBW6Q5HHEh29ZFbj51OWgT0D2dX
O+GwBJ36pivdNT/WWAVGva0tk6WInx4OD2gGv6NuzzwoI3dAbADhKHeCZMUwiWgy8sRyio4iA5/M
ksxYO0wEsMgZc4SZWSKM+kfSmTWpijVR9BcRgSDTq8yK81DqC2GVVYKCjDL9+l7cjv6GHm9XWXBO
5s69V8qC+6EdjBfY7TkOiSSKy0726nwe8ugKNOGvEy9yJjvPvVyaWKIYr/CLdBnLXUOqFHFDtjg6
aexXCPc2HoLfbjVJQb/xOc5GGaS7chNRPEITYkXcz6udDaBEtEAHLdmQZeXPip2jB/o+YZnbLutd
iSQKrfK7YLP6Jt2OpzTcUF7JyBycwoOzYhHRYvq24E0tvf7MzcJ0fkVtvpS/0RwZWM5YpUI5wSjF
6dx8bG0h9/MBhUF/pp8aMyBO5Y8NgsmrfYywVCEeLOV5aXc6KSnhd4JW+jcZhyMDORWfvPfwJeKB
paTik2n2vL6c8cOsuhoez42JWM/Pjt55jjcWx9ubNSvsfTjDkIJVqLJvoWL6QxjEFc8h0o3Z2PV1
IDm0Er3kl1pXZB9NtGRzgx37GRtV1UWGPrHmEUekq0/G32RZ3hJPm3d/+UprrWzz4SQl3Ud7o3t8
Ky1r0Ksgs56DKczDdXWQ/2qTwl8KmnxBE2VKML++y3m8Ng79QuvM4p6lprLVEbdJJnW2DuoyMV8+
nUhJGBQ6EzbSypN+NIFmBQ9N6wgs4hu7WlounrSYHFdkUeG3gXaKL3yRBFse1ktf42v6dE43V1lf
m301pWmIPPLnqvEfw1krzRqVWXeawlXzYxv+KaBAuZLxUua2shtkX3wzzJZ4Xh/zsiDZTGraOHTD
ro1KPG2zCV1kb6ntmAVQFJfAWyl+F8aJ35lUeG+YQ8C3RYlB+VTje9G7xnTNasFP60liZWpUl+pV
bS4TXriXNc4lATnaRPBLHEQotARc9fQbrfy1Tb2u4cfKHFNAz9UHQhDce84o5OROWF6T/SP13y8z
vGiynytunp7j64Q8vUZlU37J39IvV+JT02YRbhmJ7b70y+oYIEze51ogEUISxUlwGrzWPR5j6QgD
gAD84CsLROnuLnyTyc+yXRV5DWIWSeTIE9qNZmw/PGdmyJtlUBSp5XGgd9atGHVMsSIcBuOghK1f
gzs5VLjCC+LlNuMWJG/qn3B7ei+Tc0QlnK2QSODC7qnXpmNks4E3BsVUYpk3nl27uDKL2JVBygFe
BvQlezIXA1rZ4ORn5rg9Y87PpeMuiucabgwOlyk/HFO+4kUE0zm9T9fpr6KSmCakMVNq7jjJ4auj
ddCZqprJaFXPOT0Rc6ZvK8MBZr95Tct51vlc+/w56RTF7mdwEcY6w8MZDDwOg428USC9ohUPhMnH
EY8h2WycYcEO6RhAOxQorathBdBZV/9KqRSob4hGst4Obg5DcJwvOHaLDV8Ko9NLSpp7316bgT4Q
Qi7CJrFkQmjLpjoUvOZgWVoGhG8rnD8o56hNS9FhpIS1ROYSkayuhhDkNs+jYKwpWHHYEM8lCfZY
VfCWfyOfSU32RfOVtyPJx9ggpCkOFQ3ymowJSABd6XzmxKLUX1DBcDZhQCeL1mFG5mUBKjyjphOP
7W93KL+hW2h2xde6Yg62SBY0QWoQOU1iyVsKWEasP+TaWifNkJ0NFzV5W1mhjz3nTzMZjPXGmOHj
zqN52jx+WUJP/sVvN3FpsX/eV8oZDpN1cyoceS5uOLHglmsbYRtobj5jM1bmvKzGZR5NRCJAjHmz
e4jHuw2yzn3qDmiWyXSRfzPsqb9DZrSy7mBWN3C2Z61nSEfKrjFOv+TV7OkL9c41CvetkT7kdOWE
h5z7C7Jp2PZtbxHAb5dEgBhp8oAzlez2hlSM9CMyqNG+PyY/PQiu+jRRAo0pWrYVYhyVtsoAfczS
rDOmkQWdYITHVDk8qfooDCMT9T3gibXbkwH/Wr/F1/rOUPY1xqeN7+kWAwun8vy1r0pmdAProidL
3qGMDRjEtYgU4qUnnfNjOMKOe3nwuS9xfig/I+VIYy+AclZInMNDvRJNYt/LH83ye1nOx/6QLokW
ej9qD9V8ulOX5GwXtCab/o++vrm3ILKk39eOsXqKiqws0l9mk4vXUuSWx0uQWd3cWHEjMxoa31Sa
22rHSmiGfSThdhn/aL8cRhMjtYMbbvEhsIXotM4zrzo347FO//dHTXzhRjq1Pj86KwvT5aN77zRW
hp1fgSLzgGa7drqfqMCjUG6JOkoOMUkyFS89aDtQZm6yf2EulBHFXm4kWpLyVXSHhnQgqxqqhpeO
uKO6VFjTzb3oyt89gqdHUE8GYSAZQR/50sPnZ/l8L/npP2xZH99ADkIcZiH65XsWYteKZi0h2f4i
hG65D0+wM17vn0wD+gQzZwMQLPr4hAe7OwchCemeXU1Y11jWYldMxGFjUgKyVaaRNjJVGp66d+3x
v0rlQo2j1kve1wSbUORy5AhgYqjJQXSqpF8RK72hPigcye0qEZBYpt/JhQqYSeB4ZuE7Dj5bY8GX
11kJF+sTb5WTvG6Ycd/wqJtzzAuinuLR8EC5C/ZhhEGAlFWdVnWmc0mDgGTrwoohhxovaWsy3JQQ
G8xqp+KrqW1E+jENACwDgDfdV0rRYD5KfqCMCN6GF2E2rpwnCR3hW8SKQs0/yEx4sBel02068UXy
MdZbYfSK7ZNSjyGeTMVCmpFXeIBF8NMknFLkGKcSXlHVAUD19gf1/oSyNx5/mOlJCYmr6qRgWhTB
X2gxdqTc/fA0fAAnYKvL8QOgt6ChFagOCo7p8uFEg4Pjo3emiv5FfESc1K4m/7163iEc9rT7Bc8z
KAmNA6HykseY8BDDfdl/SXLvNuihVNeCssOaOEau33+geahU8W6q0qEGCkwgpS4hJHrdB9vd0/88
lhngXF4/jqD7O7uI0uWD3/69JhNAC16LzHiUzoc7a6wr3NNnJgIUcE/tO8axXXGhqO9NWAUfQO2P
3fgqH5+0vm9jDFvH70X8viM2CaITTpeYOrHZUmO+l93LCgwkCBAE0m7C7MtFdIzm4eoYrsVvdsO+
5wluaWwdIFvc94ojGb8E2++egNDep8ZFTseNDgWd8eWfMNe/eavybUFJWOiUcvK8sPiDPd7lwxgR
YoFhtGO6ODpU2JD5WdQOoig1LjbDFj+3MUcqE5jdrtvvx1kkWUe+r+Hf//rj23zaD34VY8NVxoSI
UfdKWiTH1xd/KdvzL1YOn0W07Y7PaxVSnCa/8WnYh3bMveCj6Pts2FhDg/yNd2FtyTvFRUtrZ9UM
70W+SEb+EEUyMPUtEbEO3XL4Cj1jpeCOVy2WBDpseUNMBPu5IZL0D8pAdKjYEm3hR0FIpvlBP6P+
4gldDBaZthJGKCUEMaHlY0F6l3uPuC+JFVKEbrKgSajxaWlLykaf6aQxm964Mgu33UVr9VbgcxGx
Q3yWCcj1cPsNGqG+Y9mgUajvET4iuqpVsmeEbaz50dLxnbSf4Yy5Lb7VFyh/2poE4+uq+DXd7T/O
HnIKqaPIgl/199oJa0qZ119ZeZOHi+A2Yk3wupMfYqsHgjuVc8FV3rrP+2uRutIm5UtjCor1g8ai
+cYtQiPBPJ2UTLL5uJlpsG2RNUpzuj/h6aibp9Ujl4sWRn8lSLdMDdVLA7MxPrK7AUsM4yqsjbBa
3hQVWDSwJYAaP6GoOJhqmQBgvzYCRBjcKCcFvQiXTEaeb3TBEIhAHHtMlsRzV7kfEUMxlUuCBYP7
YtR6oZdhscFVNzKEcDtQsDxuyWZy4JdpNrD/LAmn3RVcGFEvdt1E+3ptnDkhJQDsI6R17I8wfUqQ
c0aPT/HX/z1AJ6en0kGuFYiX7/4J2PPi+71sI+fz/f4ht/Nm/E0gnp82YwvuU+lIUNzEX6eeQl8N
4q3IMsTgyZOu4QfkU2ZaRBtZsxI0c8LGpmZrvvD6OGnB/MUB9IBZaTozvviwyaJhWL+OG/mYuNkf
2LLsrmv/WrQq9Nsv44Nk0C4Q5TgrAqyo8CZdUtFP1iYKu3YVbrX15E5nT3SUAkP2XydSsFxaWBmu
RFHJTfFRjY4fTAPj/8te7pQbfpW5yIJebi5xcIcD9QHVJCgUfohSf6EhgEQFY+njEEWicCZMOrSM
GVu/ea25N9NRQrLzaKFFbph4k8ERT/AP+ukhArL6Eb3PYPcqLjPFEUSwN29XT75E0X/2+2myp1gV
tXOc7uG48KqRKTEabMZB+lgiu0UHqJNwJJH1JNF/iV5GGFuEIXCrJQA3jiEs+WVlAqfgmlJHfpLX
8R4LceImGASYzpJGRWCMltztZb7OJ7OSfh5Na5hDDNKnqz4PJHWjFDYdDqG+dIdG8tkhd5Isg4Pe
Tx3Cha4luaREpef8LaNgE2WTtm+C/xADkDZYIsF9SU3IKlndltrLA1B5g/tuVus0ZUC24pcNNzPA
Lq9pfoyqMv0RcS8+d0Mxr4pjZZw+z1VGWZIuc8Lqklu/Ai0E7ucSceuUb6E4a+1e5fYlYiUsKSeS
p1O3p7Q9lMm5V/ADb3uyBB74K/x1XH0cEIuWwiVH7GFC6lQ0cTwphbqYtrQrZrZ7NgRcmUpaAhAn
ZYlugaHJYIFXbeX8Plgnj/GeofhxfcTKnSMz8jMAzJkvmVGVujudkFTfYbF4nyf7yV4/yipeQauX
/Lfu95Ibi3ZfOyXJ0IKv7N0G+seucxhQ8AExo1Wz9+sIw/jzDwTXOEZl9isItvOeiVBrDSPnZJZc
6JteJASpwhvb+DfRyjhwp3YONJo1Lkzlpz6wODl2KnwrI14E3Q+n7E9VmEbpRYZL7SzdAH+AQhR2
qEXP7/F7ZXit88tHND0Tn0QEDSdSDnmbQWxnKQ6Vik2IaO7qy2NExaENXwDbJLgpKijksN9h8dxT
m6feOBoGHKjZCbBHbEiKOWh2q5nhNeI2pCfHp41xAFcmaVa+IFx52BRptUKWXrBfijUvJjwzOCYq
9w7rNAnxIic/ZjnmYnwrEEnA96Z+0u809vtsI4hJlY3sQdN3fn4OD8Cab5w08RyLx9/rUDMqfHk9
9q8TBV7eM+RAuR0kewBT8LLq2gQMzSERdnZ8Y6LDd4j/kcnaRLT8MHd4O/gYKXE/IxnNqSG9GCdR
giVgA9NNVi/WFPd+2cK/Wz0koC5+EsKiIkYAmpVaT6SP00dTILBMRgA0dcTDmfwRTCQRiYdr4ir7
19TVMEsbuwa5lPn5gb+VwrVNPNpcyMiAr0WDgQH/Sn6aHHVcfECRwJfrt+6Hj5KZo/GDUIJXDO0Y
uC3JbJbUUlW2Gvn08WHlkYUFCn5bHwG7BhEjdLjvjrmHq+xKdgXbBrsz8CZBdKlv/Vn+C8/TKdzl
GbNnBCN6CGWOG1Zst0jwKJy5soZFkYQ4wpfc5VnkaeGFp4I6U2D4cMOF+k5ZjZKcUtnRwB8PWxVD
+QSU5JY6VwUUUFwaeNaUFqOUrexkdkgkYyQGzgL1KR5+ubI1uif2NFcOhSYfyysk2mgWIEU54nhU
2pVKkJsaCujZjGaEToRFo4eYrrXPj68SqxADo35eUuQYh2fDFcnxlJmLlCOtbjZqd2hDAz/vsn5d
hpDHS0YqCpQGDs7iCdwcQwucmmHJgQySQcZoYWRrlXUcDbseuwWe/+j9D+LN8uFmO6nNpt8M5+Gc
Zqek9GlAqys32jRz6DW7vYQNy6CjMl9X6VfIPOoIzGeKCc5k8jI/q5gPm9nYu4JChehCkWs0Czkc
ZRg3xr0VO82xxGz+sYqQ0orOF1/wJ/NqrBjaXUM8Fbe8Y+KJbipbctKOq9kYoVNC/k4mjtdJXxPc
LCov5JHLhZiwbthCwRgIWtHc8FKolQddvBi+MlIJokvHQPIFtGLM+5PQfxZ76IIy5CGEmSlvOX8Z
vxoh0BbHbbN8/RFQfoqbLN0/aL//otp6TOa14E5Vi1AEoVUci0iAZwFkKZ67xmV4UTHAYdkqJ5OK
11j4Upt1Qggouz1hLfPqpJck9DTYAqH5IC9kOEw6p+VX1f90z5Weu8+aiBK2hlPBWTISl0gSrzkv
PpjL6Ia2MnUYiedhVTCCwgsSegAlepytIAYUeOYEvij5KAfu7RKp4AmVbh01Tgst9ePBb+E8qqc+
Hg/p1P8R8DQCDe17Yk4jDnQL8xWL4ioPWw/IVfBSklN5KosaahOWRv5xMd/h4VO+MBQHeezXX108
Zpal3w9v7KoiCgNCDd5MZlIORUQN9v2NZ6B8OVTagEcI/fLwRYbTTgLOQhXG3Wcb1xcKpiF3hWXM
dD6ebBTUrvCmUDf8TEoTOaBigcyRShqPk5pTcNTmM7Ww/j/hKL0cA9mPz5OlEl/1vmNWYFwqLag0
ciPLAjkh3/Ba9BWUEQvHb6qPk/dQc2H7vNESPpY0nD+chATGQ/IqZt7bHdanmVGkVowJ5vELZo+T
U2XERGlBzYfQGjt8OQ84qqiM/CwAvOLUe1FDU+AOaBPxfI23l0Z/YoWCXeCx4D/QvR/E6ryqv6ZP
X38snzhNC5NZ1CSfS8xEaZagpFOuPQPshyd8MkNHPgGv9Sb5pgbAJuembJAPHdzXvGVTdaMqGwYz
zRcDCczgzSFkLj1sKipdeWYgS9YoATcKRTQKtOqPZYSLFzmoIZsz/eAOODTgoF/lFbll2h2esi18
D8jtJFR4rvWJJ/aMmW7Tt/05PTe0zLk2cgQq+SIZbBIs5QAAAPm24unpcLzDuUjfCs7CevsYeGOR
NUaWHpv5pbgyssNiV/NahosUoFXlShMr4tWKrEEIiGtUgpMmPIrzAfuR9F38fpq1+nnPoh9Qo11t
PgCe6GOZcQe0JGpvwvGjOnYT6VTLU8ZhUckHnKkNxSiX3xjKIaW8piTWWcnWk5EmOWsX0a4jpRia
vWL+UjFIT3eAGcozYTROnntlMbpN5rR4+pbSTeL9wwpujB7EQAcHpWyaYZeSNng12CRm4jrRLHni
isThXrwkdsjwYDDaWc/WNtkfyIErqQ9E4F5x+MYBMw21dz7k0pS3qxqz6NYbcyzwdUomeWbfJuB5
CvMSv4I0NVsrP1FbusfSjFa/O8pllFb5ylPcTZ2XcW+meDe2vIgez8Ls8cH57It7zmgL7Fb4lXPt
LMX9hEsipU89cO4Rpq6s54kxDhs48CKumUld4YFjz5868lFdFOv6yJdiQdac0bLPHuaUVfREUWey
PXUmiAGJzZmJnQqBm8EVJ5/NKgN1V1JuoeVW/sfXHVhXywl/B3Pj6v4iI8voZVQe1t2yOqAI9kHm
TD39K5mrdFcVLIi18LJkDF7sAhl/Ex2ADz4RFAxfNFd8Dqk/zF++vpfdjxN68pWZErbZYFwMBs+t
JH2D/9+UzcFuAxLzK4pwO18ReQzKVbox5uN+sWgFKMzjXWOrnCp+MS0xHgh2y+7px0HoPPwB/MsE
oZ+NhuNvyYIUXaPN4sccf7qC9o9zZ7oXz1QL2SaZuI9DuH/f9H0pbLTQpuDQZPfBwi95xWWoEkaB
GjPlPaIgST8XppGf/DhlBQicGK4clOgCVsB7pjSswF47zi8rq2ebmXtBKbR5Sizk07n9POUeTDqj
B6Uxg3qOrAj1a8aALvxpTgruuRarufc5fA7x5XHpVt2qWo9koeT6tGu32pCOIuAV4eORCFegxd4Q
nQLtT2SJWRZoOOXD+STcoPJPWSPHjrvmMPTkzsakVgkLusIY6zTxOm2WWHmhEPdr41r+EaMqbwY9
KFalFa7J+lbu0ss0qHf9IeN8ZI41e63xCvo4yO/lDuPdT0bNyA0bB8LRuJUJ6V5SrWzDlFcJbwqf
0nvX1utPx90KSwQuA9F56vHXqaquyROBj2g5ry4OB2XkvU0Y1G64zvp+VIR1SLq6JYGvSt2+90PZ
bT8UGmvCxhyMkpcO4LCC5LUSWS6M1AVsMCRGPBe6zVNwOumOUz/D6NWvuWxRL7XPuRVsOVs/EkA6
5eUd3XKSkFz+wXNNckE0pw8spnnQFSNCknywgVxIwPpxQ7+qO1cLGHu9DxxDEqEZwct+G8WnZp1K
XzXWB4gvsnSTWTmU7OCAPLzcU9cPnFwes1UKePZTOJwkVGJFfCgBTXzHm2b6JYZWqrpPGlMZxJ77
5EdZzmJhrlTy6EaVhaA2NtMUXqSjpZjH5wxHYt1OG64udSlJi1DCJ0hgEkeV5EIPGWQujYOITbUL
4XaxNEAK4GWQHmAVzgfYwW6iL4XYUq/kp6lZWSqhZxTyBPS47fCsbog0I1YlUyy29wJ0XyrsEzwh
XOTFLaUhH/aQZ7TizDwqxDPG+JgSkaRuP9cKzD6tqeVfXMbcT1UeqN1WZ1zUI+mLr8Wj854S+9mU
WyIGQEhC4FW5hvcR1SQefirq0lRx+y3ABAwhHOgqgpDsTeRbXeMwXRQsBKawROIFiUsn39hAwNk5
Ub1sOnlq74GKtQ1bwu7MRiHuo8aju2meqi5oVo3JRoyXqk4Oizm+k7SIlnSuY1TDfLLXq/DCwiHk
q7VfS8p8Ph2DTcM1urhLiEG25fiSMLd+rWXSn3Vo0SlDRpml9EJ824yNpdarUYtjxUq0ecm4prBD
aul2VWC0Ux3w3ZPKFgV7yNcCOieqOYW6/NOdUVHCP5j3FLfGTwS2PzqMIN8b8hlNkuIQ6s2Ia+i2
YknLiR//gavz+aLH3bD/dkuRQWIHI5eKNbVil1CyEx7kf02AsECAn5OT2rBHlSW9mH1JrI7JCJ67
O/Ej4C8oKKroQsCJX0AfXcGYD7AqsAghQM7B5UMUETRG884TgrMB3w2zHMQvKyVJAFgKUZF1uF72
JcAfKcnKCX7G9jPSAABNsq/+aUqeFHBl3qbG4vM1OKE/ko+6jbriH1Qusq/aQtB6gl8s1BUoOLdf
QH9gUkJUbTFdyXdxJ2/GxSE9yigQjAAobAJ4Rpqr237OwqYRL6Yt4kV5wNV1qm45k0CKOAb8qHvo
JEY9E3/5rJE4mV8kxIJhTlH69DbkWb57+gCAI12J7LhpOztRxk0YhGOOzxbXkSv+g5NA3OkebmGY
PArjJ+j4B2e2ZoWDc/iuzPWaP0OYwzywTYrF5MNs/Zgd+L+348f//4kWPfVlTpDyvx/bZhEvcWZ5
4wbZmt7YZtxvv7wDzthv9rPYn+Vzr6ymG82VFum3tqnWvZ+tJc8UXH0RrmpXCMZbO3a1f4R6hPQQ
Ax4LOr6nF0paOuA3tyk/lyU9K+ZMZmq01v/SKnjm+IfQLfpfsiSowPICZZPEqfiycfYwQp98oUXw
klXXCVRqcTmmuglNe+mWZx1Ifwd7ZDdC6nbiKT8k9/qQHMjWA6nQJAuPHgMwoFzZldf3h0dsWL9O
WB4Fr/up2YAqfCFHa4vp0yU6yYDXj7Y8Y7MYB8fkNyGDwm6zxlEYCi8nm2rOrM+UPfw9OxRN/HoG
HFSWteT0Rzxdkz1bmf75KqdsOAETasxyHHKQLd4u5inSZtmpd9nbeBvdl/twyaCUyE+L1R+U3+Dz
z3b08w+7LpaD7qKFgLriIELEJOklpTieeDvBsTSQbWCBQTCAQ+tpfhJgCT8+g+Q8edgj4kfwwBxY
Cd+PYS2AWB3Vb6y+0RVEFQduZli9aHL+57yf4KkihgbaQaOkJbQyOpHfP5PQDw1TSHyiZAJLjmtL
kR3czyr1yoyVUXzTVsuG0MjhxQD5OqV5oakBNO7jF21+p0RK2d6Aze6Y3Xu+6C9jJ52loFu+nO5P
ZjZCV4tOtcXDP7C96d67yr3GqnThBGKwjhL18/7pcBZwf4NqNiajIRkkEDQrOkiw1XhaLtpl2LRf
j3264A/pTLBwjG8wbytfzlwINNrFX2NTu+KCfOLyvc3n+TbcqbY0B7Ph54E+vvU9Jk8e1onzQNp8
2jqXO9meyEme6FQ2RHtNnk3rzcOPKeT0PZ9pEH8/OF1OwEZ+YtzsADWqnzbg1pYPGcs5cR92F1S/
Bd/RFHE+CujSaezWgvUnbzjpDaaWpY3DvIYDvc2zw+RhlY684dtoqUN660V7ZCK626XHQrIjfVkB
94trayHaCpsFdfNvLJD1L95ICxe1y5rMzWchBIUn7bQDD2UWmrThD4tOLRpBw6MDloGKgeAEYYza
Y9wrSnnRjgoJq9fkPQZoo3MYCqXQb2gJTv0uOmb+Yz3ddXAjKTkwVYI1QG0MBvZRbwx6Rn3z0FxR
ALfl9RwBZkwMjj+MQHUzSlx8PCPgqfGaa02cmL047FnwZI2OeUaTgZqW/H2c2N8gmM1WdoAZjP8U
6CqFqe5z6AU5Ip+JuR1n7Vgzwjsw1TsW1ZIXdDU9q/d+TZyCEN/6JYyIWQVPLw7lMdlikVPFQdfR
cTDSgTDoD1vSwCSAE37cYJ/o/HuroaIGSIjUV9QuCAPxosCzMuNfTJho3TrDln+/jT8QbUa7x+K8
s8RolZWYw0+0eTGc0X3DLmQcqg/CWUDU4lmgrytLAW1JVB2r0Ay2gQz6YOJLUxAIEir1JSpnWNkS
uFXYUehRSjvko8MXQH6mXX8E3lHA3ty3FqNtEnK8E9OgwHZR6Qw6MltOcVv3jF3wB+H/MM5yfxxE
bhL1L+VFAgmOC4k4hJV9zj2GkOqUsytHIUzFP04diU5vmLLoGSj8hLY4pUiTQoR5Oenz+nx5OtKz
z68kDHNUM0e/oAU0lJPkb9X9ZEvAv+LGnmwmCLgJekrsTXL0MnbgsD7gw6NeI6rp0QXKJ8uapm+B
HQk7GQPhBWP1pPUVAs493y6AJbGYd6+MIBRXMGuL9LclstwA6pMRfsePQ8x8SRWJlsWcshrd8HOn
Ug2+MEMrGDvrUvAjZNKmPOAjl2DkhC0KA4b3XMHN+I53DGKfF5xOz002Zici1i057bioDKotPAgU
OWEBlqXcwHfn34Ul9jmGrcdY6Rhh4rQGnXsXzgjLjEUfN2GvjfZg7hjKVNYLk8xDTiXLwnBQpe+Z
I1JgqSpuxU08jWP/ftyGxvH+OU3/SKowGSlH5LDIw0po+YQvRwL2qPttMkfCrXsHJp4Gb2tsvRf8
YimrI0A7QzfE4Vj5b6ZeqL5s9jwA+v3/donfboo7IHGw/Y85uxP1HeYFVjK0rdURnKznEBX5iyOH
l50paOHMcmYUzWQT2LfBiKaHyBkuyd6+Fx+W0gBN/UnvHz9xs6/HOltIO9JEXuUZnjqXQakWWyJ3
Du/FTqYjK1wF8/Voi7I+2ojrmhIwYu0gxFSw7H/xiY+4NWPM5dsQJt+Wa2rNMfU8Zqyl/inPJHM3
wGMduLk7tjXWZDhmwr2DpbFTDminhGyyLw0ek/LVrTOgjeLc8IlkYq+b6cdkN5yqTUMSlV+N5/S5
0IL4S6YmbWcKkhUIpIA1t3/81IxzucGsj1jJFXJHMRnnhm7kZ6t2JS5po4bvxxE9iOC1w087vUYO
gtyy2qZXYyevdJgeeoDw8UH9QwWj8sHGRlxpRzP93Ge/+MQedIxLhgAAvjERW4xtno74b0WRhsUK
2ecbwz2d5Tt08MwzLhMxkG7YrQTG68TpMzvzoM/ODLpnV2O2xHPD4TP+d9wd+m91LGB17mG2CRAL
20tbdfu4SRyt5AhI7tPLX8BnS+vwjmAKeTZntqzB5diNy9vwHGLepnbRZv4DqR+ChEd2yntQgRHP
O7KNevUZ0VmvRbNOl9myxLSFQdnKbtI2ZYQcrcfwMc6Dx7z/fc2xLkx9nRDfuLodNLn7+eXDHfka
PyMrMO3YP+KluYuvMbMliXVdPpMKuE4kPrBw2gmbmQweKh4Ih73B19c2WU8WGTsqJiz1Zv2j+15j
FpC9cv3ch5uJB3zVy9fqRmerX3KojgnhBG2HgtEDxcQIwKjZ5Ktjwl6sFEZ1E4ZE8OLcqGUI6TF7
ViJsBI2NdyqKyQL8wsrYQ/7dJdy7ndMDuX8gcYaffaUvO2xLEy9VYe9YDX0TQNczqpglWrJfLutd
e8j81G9M5osrGSd5fiOHsCPNtmd375ZlUOCKZqnPPoMFcNR7ucpnIsWqX54gV/xgL1+lfj3D8kj+
2gJssXG6LfmTYwe/LkBuM4kIgHEgDWUDJPqwnAtfjFWxqdqswEFxkZHYIHii2eUiffINOfomxLoC
wnA7JVKtmtNL/cVtWX8ptK/GRW+WVTSXqmtXL3DxQvZh6weetLEv6TEkA66SCZPATDkx3eu4pwG/
Gt/Jz4MVlZBJJjDQzc5h3SBYKAy5BFVk2mNtqT7fl2rSmFHX2RMc/0saUWZhIDs+qHwo6Sjs4x3Z
TiwEEKwZH5yWJuImtzf/a1zVdXUFXUPElo2fAy705AKz7s6oFbGfsBKdOYMujs18U1zb3/6I4Wp4
5xiJbV4kMDSza+k3G9kp/VPtTFdkVzfaHbug91h/aLwujzXDKSbU6eya7Vi/FAOS4PoXdpOAjAuq
elRYeWE9P2wwswksMQkfRZJ+HFZE29cb4hWOijG7GbkDA2CROK+HKQOSgD+5VIt58Xba2kQSKmis
KIdZH8zn8SXR5NGsvFi9JFDKBsOGG6VG9h53pBFVQELPm8UU3gyWOWb1mMdRhhn7eVNaBh31QO0Q
vU3W1eAhgNFYL+Mf/fvtakQPRuKedn8fi33BacABXHADh6eixLEMJJlSLrV1Xsh3ltl0kg9tsBm4
rj6PN/5ba9jHf4/vd+jpuFDGJSpBF7tvcSFmtoj3nSTE4fH0KkribF5i53DlxiOCLWYeK3JZ/TBd
ssn3u4BADW2YH0FuD5kFgp1STfameKZI1rRB3uK0R8CNVgh9pIMQSEpXHoJadRPWMQEFZNu54r86
+5O4H/43s/EKfY5YQ4vGQlWJ1dE89Cxtpdtk/A46Z7EgmsSeMDxUnyvokOB9ZtEASiZ1N1L5GhPS
EtvdzThO9wRb5R3/t3w6LyZgtGucWS+WKZiYqukmmQKgHJHkw9KhwL6CpkXEk6MB9Rsh8mUJzNZl
9m/O6mHRvy28lOMmrZNG6LVk1cKIUhfIvN6wChFQQ/0hgIPTdqDuuENiA4JCUcavDdeQKs7m7+UJ
a+7qCc2r3kcws3RASiyeotyjOZiJp/YmBzwzfI9FvCwAKeAcwQpMrdGQC+Ife2Etp05BnebrnFOZ
NDnhUqd77gqm4mNHzTMMSRsMOhIT/xoqFULhxN9SE1MxNgdgd897PRq/HEoJwNA4F4CUABtgcoWL
Xr7f+Twhr9LeU6OtouNwoRsDcs69y8Jm7Pv7yut3DduDY6Iijy3rIrh/3oeIABiY3xObT0ps+qAm
vh9cnpxMpHlo374+Y6Ar+sr8+KBtk1XiPNfaSlsRYGdDAgMdN7E+bsuv8ZjXC9WauKjsvTNZabZC
8gKDPtATpoeIVntOdKd8/YkUlrwh/7oEftw6ZxSLPHk7Wj+ntHKQOnAmUdCz7pDfqXihri9EgYHl
CpRRhGFP6Q1PK/uXmouwxqp8lA6516/F9SOeSQcZyD9UOhsg9rlfYcacp9viOPl+r58WxdNBDthc
n9i42HgAsGoIZ/wNWOzx8vNjioFl/FAiQljG0nxQT/3KWEjHZh/PhV/1nnyrwWNebCeH8iJ7kq0f
q79687xMTwbn2nvDYb3gUIdkJJmfX55fjct0mGXgTTgqqtrhqSp2xs8k4KMOHtooivAXatafPtDC
3xbPDX/z/XOLb2/x66EcMDoZ1Lop+1SX0XOXR25HYp4aFnswi4ERIliXi4pHyoChDS5GGhnEiqmZ
j/gh8TSdo7b4WIZxlONYKZfT4oRdEMrg5yZUHose2KQFekjMV1z28C0fuxgNnf1gXHkV2x081pKi
jLCME1EGgTFOPOQHJoEMvTs+cMUB1EkQlDjpjUzpRIcQYeJPZRUCg1GoLTSj74N0zP7q/4g6s+bU
lR0K/yKqwgyvHrENGBtiCC8UZp7n8dffb9n71D0+yU4IeOhWq6UlaQk7aTwIBzt78IXL/OLi+5pv
o9frzWJsHmNjpKAthvYHEvn4FYPCKbcG4BYG6CExLlaluaAYjlJQ4tDARre3RS4P1jmEoRhCLN9b
9z7gwXk+Hqd6azEYhARftPkr+TgRJ1jyXxY5vld8srVF0hV0J4S1n1kRNCXcJIUS/SS3ekCyb/UG
7xKdeEH2eS4RaLc3wAa7NulbF1K2dlRbH7BjC6q0o6SxxBxj2lNQxcbeP6Ylr9ZbjZ99ai1Ov4R5
VwHBgWqbRHZSFMlcG+OSkNU/m7j1EerVLYTrnr5WMVk6SdEBuvaPHk4CzpEHr9HarM9I+vdK9LH+
4evIerdplEPDejWth8bVQjT09iY259uhhYdFShEHdTzGeNctOpyUEzfJhwXz8k50sAeHHFDTFmLr
kxSqg/491iOumJsWzOUYsmRNQWX647Kc8auZxQtHmGpeUFEchMWJXB06VMzAY3YxwzTlDaDoMPdp
KoGrLFaBuaCM1F4s1lbs2u2i2f4bHo12z2gv7kYPjnOTyCWGFPUXBtVRfMc54zXiAiYbMu77mvqH
SW9lry0wAxep6EDUYTWsHYHRt0lQw+j2+/0omkPB4yTgUSayx9faWAKqGX1a4FJzTlEPEcaGQSQW
ouF3dug6j9HXr4QYMQQ+z8Z0YvzpDnRPd2M24/44SDGxa387t2FVY91TwcR0yEZA8ksWLXIMt2Mm
2HFcMHtPPtpbDDa0RCvTb+1kfo2FBq5gLxD9xXD49cHh/aPBagiL8GcycinrQOuDFQKn/ra/tQYX
Mx6wUHo9alI4+T4kOd8BFuKgeMlm8jqjURC8fHptmGNqCuWD+KMwJU2KT1CSnx1uSLCJo8n0peFA
lVF0drH0ZFBw8X1NvZeeB+YXngwGI5NoFWOLl5etPs2zVuG9dTDdBVsrSJJDEhaslaRumFtH7Jqa
qHfr2TpAWEIuCLUzmVxQBROt1S8ZLPkbfIOV/w0unWKgoxwc/FrVevwe++fsOERY2TZPae0ifT/Y
hBy6SDuFdD/kkYUPemfDBhxdw2tYI/vcFn7sUlEB11K5BTbGx4ST7+yjtZ5RaWjyr0lNO1UUX9Iy
Kiahi4CyD+to4buALes9FbuUHWXr5cKF3gK+9tfkN27s792rH+BOa1BdGiiJtoeOuUIIRyXbhuaK
JGPQsAYHwXyx515v5OzYfC9CIAvxGPt4T+uasiRAKtQ3h7J+5UhqccGRQlYw5DZelZ9GSbAzgmj5
6/8ug3kwCnA0R5mXqbV3MpYfI4qCJBiNfsxOEiwD/RJE/LdE4N2jOYf2l1dGb4eTjcZjBMobdzhL
Z9wh5hDSuNlIKfIAuaQhmhUiCyuD1dkbDtulv3d6WtCgAsAAlfanaVr5Gx/G26DM0JKHxbHmKFLa
XSTLntTuVsNnL8LCOfZwDVvFNr5DF61JFdu7zZ506VKNsu9dupBk+9IvL1vD8KV5DInoTMsOThLo
CilULsFYzT5TdigDcoga8kVk1Kv5Z5QgZI8NC3W6nt+mOsgSp6iAOjoiW6tYPrcOigYcHWQnwiSs
oWla8737MuYTU+MJeGtT4sm/VUZ/nlThNEzm9KCyqJRmcbBcpa7exmI2YwHnak6/K1KjCejQYCyb
ueRieHTyM4jfMCqu9i6pu2yhkxKnny4s+bcR94a9YR8M3yHLy7662EVGt93rLRaxQj/6osAZ1UAO
MOfjh0W86Lm9oYu6ocALboQLrLYGdf04PwBY41e8+sC0qEFuOk0HVkmk+RGxQFqa2VzCSZ1EnZ9i
Qs0nroFLTk8Ylq8H9R1tJrAlZBcjmNRHYKp22e5ASrureBKR139C6Q6oLKAbr0HpexvWq+RmPx3G
yUySebRcWRFQszWvWxNekCgTg+G7Om9ADQm1yKmF0wUWq7+9jJXzMqIdow6nN6qKYD7HyRgo7HXr
aMyx6DkO5uBAZcKJlxSN0gDqoAztN5bq11zAUBEUUEbSbDPB0tLleF2Gu0BLorpclO9idrHI7UOz
oYXZeJBxKTS9fXi3e8MY9gRyfSaoqDfxNLQXxR0r1JQObTQUpfBVQIntTBx3FCLbzu8C5R1zzwMk
JQT50UOwykItI15vWHHTjhdSe/n5ufBi1pu1h3/t4cztuTFPkT/piZCdNoViq9hi47AxUtF7e0t2
EOkpTloztR3wq6vvCJf/cs/UHMK5iplEZZN14d+UBJsAOlEqT6l1MaXctP5oJILC0Bt3QYH9nYRW
OuyCxgiR6Wmnh/I7E5UvW7VERp+iEzmfLAPy0E4obuj98ybCA3xm0HbLeHoojTbkOLzzFH8pYSGK
LuVphiWb7YtwiDFx9T0MHS9kO8qGqM6tNCnZgGzGQZkBnWn+cxkgQ8Ic/5jj8ZiXrxZKLUg1lrHL
RshRNDqoxGXT4oNjjZyK/kKulI4F/GpHG/MnNNx4QJcaM475dJpyXcojePBxgXniNPyiKMGbu6f3
DPVBXJjcYj6NwTJOByn/0Tbbro8+doc+06Sc2sSfvNuUBHZ7F58HUFBT/fhGhZEMxtCQMeM3fPjS
R6uWzCt4RKGef1qb7ot36bkIWBpv3kcnCmj1i6g8HVD8D2ThwfXBa7nZBXOrWXWkAt/tZ1ufwSnk
HLlWE474gXH70P0sO+MHpqn54xPvY7y0IKW+ILTnLVQ2+Oio8TjcGEcLezsN6aRpFqBMJGrJg+uL
ocMo+WdDIMaMJbfKBbUkSTRGQfIh3q6eDxMT18xMGHv+T7WDYEJyeS7HRjVfRsFI4sA5yBUyQk3E
A9Z2Rr2gyzAXXGCNnemhQcdJMtoZOl8dcRqPshmHyt9IRoGmlxNs0H5f/QRQpEvqLjKQVdOG6GCF
vji/TFZJR8MdO2OSptnIWJKDAUvwIF2a2R0s68HAC8OU0/HQE3hbzl7DLflCaQ+guBIgySIabT5v
Na1ozvY5Z7MIRp2SzF2k6mqNqkaQWHsz4hMjnpZnWtlcKJZud3sLN34a3gnTVysOe+zfXf93i5Qg
acx5oqKDsGgg8+smDB/XehjweTBlV+tgfDLVqHHgrpUHEHMdrzMCxGB84RbC8/yx0Zmxu3CluGK2
H2kHTG4wi2y9F60xpn2NFAPkOfy2v4jmDcufAI0vsVSM7E1MAJYqnAN9URUFuwll2SGJoVDt3aXk
52RZkAByaa3ZPaN5lGCKpIO9xQVZg9bKGAXgXxbWiMQlmyJN0AmxeCByAf+xy2KaYoWwS0IUxC/z
JWNYNwLZJtqytX4HbtyTxsTx5Mzj0Z07yWwe2S7xgFFevKPM9zuggbVPZDY1f0RBgh6gHZFKWSUa
/0L2NSafHnnRKqMEhBd1Y1BAZbP9YL6zyb+zLP+LHCbJI7tDbg8hzh7n3znDMJsxOKiz4+0USUuQ
rQbXH/ZbQp+JKNIJs4HIHa6jt4q1tDNhkJjT58M/WL94In7ZnE75YRlNTOZeMtWRoFkRfoeGJ0mm
v90+Sfx+3UAxdrK/cvbgY/j9/stYsu5YCJ1xmB7ZMMb8KYr6EUIEYzLLirbnPPTXGT1sJFhkJsiT
5FwqIo9SyA18tgm1ZeWB+J+mfzX7JaPf/11+sIp4Ek0bso7UyuZjDaesIFQLS2W57G8sPfPB6Lyt
kdSB5pG3MtFxvHD/ul2syZP2NjZKnExvxRZesOP7UD5EfG81cN20rWuL198O2DoTKLSNnwLAn/vq
5Ks9FyjqLMhDoi2TizxdbASHu0doNcO6Qy6qlRi7WiuDATeKikD/v9tVh3U0YL3qSvHOjD3eMgBy
Ry+EA5yuTDHwYGHZSkNpSx6iwEYVoryQLd7MSCMtPCS7VBIxk6P0YqKlNBya3YedSYfug3jRHMYK
9D69heE6hghj2yvhWVN6BxuTuJQL4STa8L0QvmjTJxW/HVAETbdpCdfbkqqQ6le5rLvFUZeAas60
wmquNFb+msZHNmx+YH8RMmGKnw6TcgUyBhx0A14O7g6TybvCqpHAKYMIyNkgyYWf5Ii0MOTmc2BV
fTYoo/quVqKFqyvB2ZdZaJos4KtfRnoQ49kx5Jje7CAyWVHyEo/wbbi9du+Iew2aimcvLbHBIs7x
HPmrkqSQISbDnkf6QQcgtFwr+7lkMukhVsCIO0oiVHR0sd8k0qCyuBmiSyxpNTnU+GjVkk/Kq9pn
oOVgkReJP0G1ktnhsANa+ouulOlfyQzNZYBSJKzfkGHSD3tPeyY9t/ZKAsFrgDSWQdK2qp+07+7x
y3KLX4qN/DSMWeELlxa1BCYUXhzkvv0LBSI/cqoOdspPur80vfHkGoMjo6EDocoEEnWHLTmxFrIZ
ASEmLazZs43bgTRD1oqZw59haiFYkJ2gKFsvVW/H/LGpboAPaNOCzwFFI0nZo2YBzH3i6OenWSXu
ae9pg7XtnTmpI5WrvRl5Xvb7vj/tTtl+EpzJOq+htDkSuUHnNo+TDwyikn2GYdRiQyEvenGzG59Q
EJhlydp9UFIuE1+jJJmRpKLs6UUpkInFIXxK60b6FYmU/tdZrffoAzmYfs2dN4nbxH1bY9FjZKbj
GNWnHUvmoexPCX02m2hF7vDo5fsOL+rRWKPYPbIFdfrMohzI6NDuz4v8jyobh7oMOjvS3crwYZ7S
kj1GUYx5RClMvSJxk/igQHa2k6IRkHF2Phtp53zjEdwTsjf0qUwB6IM8JcM4/xh99oQXciIVmY/L
GMtJj8NQcKecYZCZSsEcy0NOUxDI7NBmCfM1u4UZlQ1Woz5MV2X2ST7G0IwswQMaxBIO7ksLg8fi
ewJkyZQQA/BHtPBh/2T71cYyxiYSKAKYv4rAYQL4PXywGJtGa7gdYYp5jIqWkZRtFGKd3rSABTQg
DMOPdg/WLIY01pY/frfrLZjw3YPfHH2b4I1XEMcVEll1JO648PjkE+LyGkst7JKvhSaDQ9KhMdU2
zbtjmTKHGMefY9Rw2Uu0tKnKzLAauSxfZB3mvo0JKD+JXpgqspplyuhLn9OncVqc2jJLf6Xc+LXc
Dy7Twog1ACi+g2jo3KbRGvgBvQtG0Lk5Mnx0UM7nHhJBqII3MYCcINGsscU+5KvOCUKyEDFeEBry
OrhtOTAlAaZaCqvMGJHbJiO3ZqIGeXucefK5VZYy4awlbV4PrGp94VPDFYYmeti6rwKwHJOERLGP
S/VIocsSLKHs9W8QVC2sUb2LNbQzIm5NMrDcWEezHy3JHcykm+UYdPgZZcloyhzJZIY/wvJnYCt4
+L3ubObGB9mrPbSQlJOHLsoNuom1wQnWz9I7emjMyBF1ahxyC4uCIgfoZyzwGjsxd42IbIzZ0MVT
Q7xleWkHO0CGqAPaV4DID4nDmnx5JzKa6KphUP/VZacRUKDHFXSZIwMYHAXeB7uIxQZF8ieS00Q+
y1xb1oceLzNs/rPMkfxsz5bakcKqGnMQCUw5zScdEjNDFOuIxSBfUIMjLSRzX0MkewgMApMW1wSb
Nxg9oceABID7ubS2pkA2nowxYqFrt89vgZgz4h2yXvSUo0FvthjwzrGUSSGD1dKUFHCZCVgkgBIu
Oh5df8B+lQUrNEnIJto8Uxqj4GX0o5buSA+mdSJlm5nzbJl0BwSeE77Ro2BLgDjgLXZOmMr0kjej
Ucq3Q66b7bdoyzL2pybvCoBWQny+jlbyxkBvaZbjHIXI9mWWpPZQXVIyHuJn9+Iv5r6HczPgM2Hd
YU8TnpCbBVoL4bgoxSAkERsM5ZwPkCQj86nK/9m2sn8RWSBKUveM31f2Z5R1esJil83oYrtJl7Kp
PB30GKIcCdhMXn5SwuIMkjl5nkYiRScVPxjjvEuN6ldOru0ZfbucY+qMdLfZXAVkciaFfBdmW5AZ
p52Oz6SZGYjiHqfMLBuEXtVez7kQQRYjMOkGYLnIz3oqXY0/BSCr4IhLNOuH4luMf3gTQp6s73d/
/bPZ6kO+L1Fkm5PTiP2ulY3VzHVlPUScXcMpaP6bZjOQ7SGoWlS19rSbjSuMFC/XNqb+PEGHy8Dd
WiyxBIeL7oFzQN55EuEzXroCGFIsDnYlL964hX/IfQVEH7xLMyxFxDpGcwSgwaxYroqNjjHsSlPp
yEwS3dZ5cPUQat1LNl5lPcUd9ZOw0/AILBh0SfYsyyWevx4MncUBmQV7GJu59BSrrCN1hKMgC3S+
LGBi4iExbIzIgGYI/4ZVZ5S4476xeXytdIyVhD3JiGkzZ+iGiD2YGWpHRtDibbbzYEkFaB9kAx9z
zOLkidpD1gNjMLEyfA1VzP/saVILXLUjWZHOfgeDAs52PiUa24HMMsIo7G/jUWLJpiONBUqQrVvr
yjfH6pSa88D1VqzgeJC+LfbM0MPerTCUXI+B5La0qi/4PCtUIiOLpcxHwCupVjOJt6wt7jSTYC05
xxlkprT8e0SAG2HQR4CufUWRJHe5AlV4bwxUwtJAaSWIlIZsNE8QplxTyImWUpMRxdQJ+cEmydFV
yff4Dh6APUrY0RbiD3SX/NhnwPpM0vM5RFhBYXBmFT77geCUGhBgJcIf7LhS6h2tKV2aQDaX08ae
24NcIDPqkHjmnVXGsm+YVQsWYovq5cyULoc4zOFLdjaNLHMTULaelp12RjyfzDzQTctskJlAv1y0
g5ME0VyYi+yG3HjWQCt+NiNi8bSHbZQr2RXoxEJXaK3CU0InUOk4n3s2NR1aPzh9vKhwHMKRLSjp
OkBUQpQ7n/cQbeO9XCZNU42NPAYp/K03EgzHBDWNULtHgjhLqpfRXKon36gVpemMAUIhSONDMpAZ
E3L4+JGRIfiwRbJIdwIwZ4Byf4E5FwakSKVs6DNZy9X+tr1tU5PQYUWxfSBJXpr7SwoUmDQTUdhz
jUv2705zq/U/e+u/icHpaJHCFJaSJqIUPtPDKd5Uh6tad8vWCGa3gvWoBn8DVK8vHhepw5RbqYn2
d1Y7wOVD8smFgA7FREf3XW9NGLhHDPFVgxj2vU05d52at8drWrpsodyb0pXoTh4XZ/1AcnME4hRU
eujKWBP0KTDmkfwHeZKOwf70tm5TcEdMlgmMRm9yNoGpKyYGOc822PkDaHAozhfW/fkazpn2kkQ6
ulUiF1TtT2qjNU4OBRznXQM2xeRBK5Pz4lN1ajWrc6YlTZFMMbc4evn1kPaT1RAmkkIRGSazTMDW
7WzXyu4HnHNep0SuQPUCFcQ4Jbhfa2WBUmA4SWDNLs5r43PnDQfaGB4hKoKOs+eZ9uhf79Ile25A
oi6A8SMibQUedXQiTHlJpUsam4g4KIT8ae3qZGtAaPUkDeUbks3TLPiFqt2g9S4dfceUFvRpqnax
z9ZpWW38PkEAIlJwabOx7ZTnHwrUywZ1Fc+iAWs6EfmPcW6T7PGlts0HrO1dAnr0iW2ANGXOCPV+
lW6NKm4gf/lnSTX2p2mq6w5iTMXz1YLQchdcupuymCyKBxruFIYlrOu7fSx1lQ3jrYLakgQR0ktI
snhdzElheC8nFDo1zG2RNOrntHHqFiCI4GG27caVUm2/U/rQYcs8lqhUpK7bpl01Gebm5Rw8VlGN
ntzR4dI9HuCMrtF0x2fgXlAk01KGPitrhxYylVfBgNi4SL3Ltg3Tb3z29tX5sZFuYnguL+apC88z
jbKhMVuqdzc9et7V+bdkNb7hmXwZMgc+fbJdnjRBqSzLF/jPybsa4KusphU6Jb+GTQhsmh161vzQ
loAKZTKjr/QYoGeW0WCX9qE2a9Opx7+2K0Qe94NNvOPY90jy6Rbb8FvgQ5EaRGz96je+JGqQRF5X
O3i0I1WSbzUYLzfc9bVD/LdEjH9UGF4DiGZK1M+Sv/xks5n4Z4p4LlOmuToib7zJlalEvCqHB8eA
fO/K3qLKpo4RTGY+So9sMTARaj6VC09qPQvxQwlTQt70/Y+8wnL4xCrCpaaHjUfqeWPbghOjeLHI
lWUOrucOlyjF89MQMV53KMZbd25Bozvp1iVhXsGBYr0FYxEg9YqWYmyxDgXB7ta5LChK8N8tSqFT
KgVpebraQcwtBpIDKWEkHMHRCWq8du93iGcMxINFctlKYqvU9rGXUJW1B+Y6gr4LBJ+4nwS6tKli
KIq609mGq72mmxb0KQ/iNhA6l9qQEhXIt4wOADbUy76MMj1oKCKihLuZfTXsG4sYzkyItbRwlA+j
oIsC+ztcGUUVT1jbo2+NEMGocG3BEE8PT5OEOnrdb4Yy4HTAE4IWFxBVIhS2CkhxJ6G8SQRaAWuF
rjctsp0Ib4O+UDf+MsggHleDi/99ujUSrsBqoYWvFAer50pUL9uqfZhSFlacFUJC0VQbTHenAOpA
CT0dwkprExKIKkU/RHgQw4p7v8JSbCP0s/NJncwTSn9e/rZdiWDV2RmbYY3OnlX2D40ppDC0sXlu
TFKtHg0y30sxHAhS4UOlPFFUb9QHcJeQf0jJ6nBXsM+zvKqIfiA0FI/3pAFFVBu92wwrC3A/t24T
+wKJCHUh5hassfsTPb07+yPpFve/n2BTdJEJdvW4ykrplOBi6j/Syphib6oY3rNLVPmYp+BN2E05
OijaundJLimERAcK4K4O+aWnuEh3OvZnCKkg01SJR7H1Wn5+WaIktSM2JE5SAPExWOdQeM0IQaDu
bIaiEKC3KjaaiwoAkjnggVzbFAZc/MsHg6n+MBhE3LnWkwxZd3d1rje7ymKaUqtBYIAYlsqB2MvY
tnZQu5EQ13TPsxWpxUGDcnr/CYMxsQsapbkrlAt2YFQGSQ/eZfOgjrcb6mZcjAs8N5+Cjia9Nczr
8NEwYaeq9h/dl0/q5s/fflATGd0OxVSrOc0+HH8EhZd30vt74Bgvf121f5bl0Y2iHrpsjerhe7b8
JpW6cVs79Fw8pes/JufcOdNN4fd79YpBya1fLHjy1JDFL9Pjg7q5ewVz5TXl3BSkDy5ZHh4bv/g4
nh50etRoM4n3cAtnh5gKD+njaN9v5k6lKPbeYytBRAx6RRXhvGCfsq4FSnSZU9jfwEL71L888Ynu
VoMqvJQZbvaR0En0+eGzl2ltTDv7I7465SUbOC0IR+4X57GQLGbaLIabpN5/036gAqt5za3OHvaF
jaMQop751q3ROYXeKZ1m/9g+o+XJrutWKPgD5+F/svLqo8uU0mKKt5QV92yX6AB66WwpdtgBYszA
Mh6zz4MksdtfZV7z3sPy8D2sWSUIpNPS3401f8WfqdgbiMSXNawwCoAPNukjV4gNhlfv57c44v5Z
NQWv2T+0ft72eQGnwHYAbT68m3VVFF2f9vllrNLPsvnuQbFVisqEjl1yHs8z9rwDtWg0xWxevVuH
lTGxvne72qXEu9lqTK/D0nIHLtyimJtU6f7h4XxApCKUIwr5wnzTOPAPBs+YYb+MIfpfk5f2sfeA
KAw0AREyKxdfSMbC2pk2LQ61Kp+7S6IrHTvqpDIa0NC8SL/7a/QuVXPl3hxqRvbpMaCUZHMyvylV
MYAHdLf4YjtjgMAClTD/SFe5Zl+Cd3gL6vTHCted0pj9hoaHcNmUTawdKm9xt+7kUZpoi2vIoob+
1L4FBcpAz4Jv7G9VdUJNWo/+llSm130uKIuvDU+szbqyVCt12hMePsA1ehAU6IZUW+szVc9mEu02
EPSSekuugQUn3smIasvSL4RxzdElgjrmF6VBU/afpvl5GZ9kP9yH70FjjA2ItfrH7nK8kf5p1eEU
NGoDWo3sZ5W/T3ffu8OgRdxn9FNxSl3oaq4UuWPcjjftwS4GHYSz5gIRbs1CEZ+WTzIaDg4cy+gB
+MnOG7olQZGIeVK3aXcIvwGx0DWUcRhphBf6NbYIajHJdfUwL0iOwrsevskE6+yqBhnj5dYWDmty
94+2dnCQvHLmQcibwC9jVqjy2Vq4jrh9Clum4BPjVQvk6E4ak1DGo8ddYpmRQyBkUtgkaypzpKhS
JNZAJZ/qJKx9R3EIHAx8iIjaZOOTuRGCnHP/I4Rx2NoqYQh8TuER4bfchQ55qeyMLflJCi4ofgJe
JZ8QvEuRFNAfRe1JYsF5OhC1c6FCM/5ejjIj8coXi2cLL1eRIZIByTf2Jg6ZkhnqgJulJL4ibSEg
nyMRRUlj/yWOyQNV8okQqyac12PFaLT14qbLwQwILxLN5AfgEDDhMQX7uJURqeIWlaZg6uTI8Sc5
jzhjQcME+37B2Sr0T0EbbeT6IwgCT6txVkgwBdMQCnl1tNVnJrMxR7YYNIxsTohlCc6WD0+q9BHh
icIvc+RS2CXVsACLSmYBzjdT4oX8lDuxQRIREeWmR0Amaw/CVgpw2BCzuQhzdIwIIjGLjnAN8Nid
DSglUAhdzLuormCZ4rIKzsBLBWWQDJQBRgh8gZLjrGWhtBzgUzqP0HIJjTJDCBdfRe5OmgcoMxq8
CuSOzFbcEjEtWpSghKhHHZwI6stgor463g1bwEmEjre2/9dmftvtP0K3/aVytfo7q49nujer3t5c
8hIk/4y+MCmekspOxlIHOARJINEcp/+BnSJvOE8F02wSzAATyvABMGiw2h87LQJPoP2y9BKlmkCA
5OyMDls57i6RPyIkifIZo6O5xL1+O1n0iOgVMBS7PxekhMqdJ5pgsGBhhUsiLknwcbU82n/9Pr8v
yVeQQY6YCCBh8scEeXQ/CilxKwBrmioh/4KkBagI8dD9b9vqcCl0mO0LM8L4cXPzUGhF7mznUOco
ymM3QI99cvq6kPfUIHLiBrQKAZ64DrfHGAPd8Czcc744wTDDQZpNdbwgbW3I4LvDuNeLY5DdpmC3
UXIIkqpQIWBK4lb6KGkTNx+ZGc0nNgPFsFWteTCP8ruT3JP2qXwBJWHwYUDK0RzMkkH6Mf+7ZOwt
SC1E/6AQEChwRQKuE5uJBbPLwDJBQqw4fCWPAWQJMoc8aL6yGi44B38F3mOG5iQx0NHxFmQnWLsS
gECgJyuPx6M/CUFgHklaJlWgrMOjKUylpajh5K3g2ErbUcKz4g65YlQCumCge1vfBYAqoU48GsKC
lMKsCxDGFxIOOK+BHo3CMTkVrGWGAGQvwzUXaCfA0Htr04nJuOSmeF35vgLoa8SYyJhM3l4FDXVo
1fheElSmi3ytu6dcALpMoK7oAUUMX+Ep6UotQmlMuQdCMRQmltbho9IgQAwoiKKR6l0pWiLPMhkl
c0kwMVNix49M7nDMnJ9IYR9heP8XswzRX7K20ZMCSjAJ82iqnszh5CThtwRoSpcrpsBTbUgaVIhd
T4bHzSNIqeQaQgj2BwCu1rmTIJLtAgR4ch0KXzV7IRQnqFFVC+h2Serj8/mjUghiXQDwkWlagRKX
QpKl6TIVm68E3bhEG1hJI8MY6QYk/nrgPRmiLEQ+gOggzmGohGwwyVSrSSFpRVSemJfoet4i1SHd
guJotnNFIzUsNE6gowaT5BbeqAEgVdwI7z0enesK3aMpZkAbXX5TJARVnkqUFKYEQiRBVptxycwi
zegAHoRI3xzh76BNpLG5TTYjbFmiR1pHej/pIICqWoN5dI6PcavjTtnJ4mFapOzkehrdXJ6Bo58I
6ikc/Q8h1HDr0P6hwHH+7JIqXVI4c5hNI1n/LBYNhe5b33fE1Ebjj9QAHxbm72SiRp5o9kkG924B
PHByLc9sjElw0aoaFEERJRzKmcwDGTqJ1g9uvRGzWX9Jm8nmJhlloyU1n6t6xaXIXLYIeZS1ql4E
TZV4pDMSFOU0qa7y5l9smA74/SD2NrpDcFX+rHuX4KG6CXEDDbNzjLSRsmcrXxgth3Y9sB0w2yDc
E5MdCZTNjoh7sjFkul85UHRZkDQqpKZ8Hk/BIi04q0pciTwkDRadXYhWSLd00AmK6wDp/wejS4yY
zFyNFR7M5D9JTtCQmepE12VhJw2iFg2/Ixyoz61iPXkoMtdsQpCpw2AMtL5Jfkx1T1JDN41rPYAJ
2RJgHpbJpVVMDW2kJasbQgHiBDsBYocqx4hl475/nEtaxW/C9uzV4t0SUu8NtYFARvMGgChEWchs
AopR61wfEigIV2HPGX1hVF98KZxFn0wpKbrPrpgS4+KgOHtTUImNBZVbIjJuo4Kxs8QBghMcc7bR
eWChzGjTnBQQWDzWKXbn+e8x/rZx/OqzybjplIffdoEuO9URKCUuWrIhX+yR1Kgy+6M6N5h4UBOA
FJaW5P4v9u3KR7WYVGMUIFK5GXhMsLlX+TtR+Y+FJw1hFXf+gARq1EyLcPbBkL6iVhIHEuSr8LFW
0QTWM2/HFdLKkl6hQG6rpNzHBzmI9fc9OCXHAW0UoiccwfPn3yGGh+owLiSNXtlqhgT6Bdt00xMI
XTl+OM/hl64Zl/j0C5XZ8PB76FwW+/4lag4bfgVEJazGG8oE6Q/3+/SvcOej6U5DkujgxCoY9TYU
R+6lS7zbqUIPT6K2//YuUaED/TcXBF8zCHeb9ON0ZmRBdzbRBmbsM2UI8CR068GXTAniEu6rs+rA
Juo8/c3vZED2/Y8xo4KSzucVu9bdTOtOAU78V4feekVXaNhzVqQA494iCwh+s+pw45bbDfI2GhRV
vKZU9P9+o4dDzSnZB01TNep08fE3Hfo1tCZF4yf4+oXO1q+0np26e3CoPm/XaCqFDQ2nIiLaKYWk
eVR672mhS6cg9+lueq/RPn76W7vZabo1p25+g+by0PtO17Qzfi5/+rSTtx/t4vwSPLufWSGuu/fh
rneO99Gzux9faYL77pSGR3NlrRcrp4lRofyoWnfPK3JPQKxNcAliwHTJK9slCvSL9pfjY+XH2/6x
Dj39TJVpdnycult338vt9ENxKe61W43KHFdS1uULrzyGyzrbp61RWHzmx1YhKUzhSA3OQRMBDCgA
YOg2LlVKgw88C4PzsG7DrEx5EgEjQnc7c0hQsTejtIDap5n7124rc23jK8h0ADs8EFJ1axYxyJT/
MM+eLb1I1u/eaCtVKwcZF4sCZQd5jdSOCirIAufVrtIca8xPjVqpJxVhkFVe7R4hzacJhLHyVIwA
YZsrf2qG60T23N/Jmxh11+5C02H6YLvm1vglXVT6WHspMXTyRIvmhObAH+uvaP7AzErR2sWDE9s8
Y4WuzD8M0e0UfkrKy4oUmcFyR4FcWz8MuRTIjwmA0v57239QHfBx/qFdHpl7UI9gwmZv5B1D3R8F
FpRQPI0aMeWdWSZ3RHVvW7AkRjV/RIauU8DK6vV4rwlYxUcf1nDoDjemO3s4umT7DmnnsGZ0v9ze
XwNfY8HOI8MvjnsNbpvU2J0DnyPVMRsH9soO/jg7z9r4bbffpizrdrc9nVKTzPFCFpg4/JysoINO
XDBnnO2qPWvQaJs7rFmQbNqMvc0M9FQruAO9e7ZU7lHorq1nAGvwM3hSE/1uURftE++hGSZkkn0M
UR9uCv7/BhtUBGPpbCI6gdFaaOLx7ta3RdKPQzMbipZBmBcnqt/I5+AV1P7Ex/bI7bIVdlleTrcz
mfWrPbtRMadiOzl5Mk/Js+ghDBA9GWU3G+4bo3WzDjyyCCuQkhmETZTjVbv5FDATdByz72o+GOFw
w9iQzZfKJuFKTEqzn9F+epyevKZbXlLAO9JKejL4RR+mpXq08+626EXL/gP20Ff74ZWhOyojUGgG
58Fxte82bZxhRxLj6tl+QC10pEPYsfXjnYMSX+cAddaZDEp/lb/H1vrA4hivfje/92HtD0CKniGM
5eKdfjkYx9vitkCzldNy2ni1yqm8gd1YVY7K2CTGpn8esC9QaabCuyp6eD2jmA8SOfhFzmE5OIZ7
p3wHnCX22Ll1ypQNqiKNj7mPrFjvxb+AZC04IWj9BE8epCPoR3o7g+hXiXuvWmTntopMWlZsE35b
J/j0Jh7FillKDeLb7f7+Tu/myTqoMy0tyACsUFK3wZPu5UX4Y6E6dhrO04XegEKug7Mf0xTX/bQ+
ZNHWe+BgCOzJqmZnWNsbB9DYWdtQcJkArGaJXpDBL22k/HMHjiD34qxbTZroNGn5bNYcnZyOSg5E
4q5qxdb2/fdK+29d6O6enCN/g5HANXkRYt6tT3dv7rBslrlTevJY7w5f7sfbw7tanJYy5VqBR1cC
8OELNcDX39/Hghv/3+fWAbXJZvHfIUrdS7voS5XouHiQC6BcWJtKe50vt5hu8GlQUFJwlP2v9FfV
hzQ4FO0nOKUAJoViisXkBSxKH1AetNL3lFCgeL9iwYoEH0HlFB2u+LKN5/3f3y66oYo7TBkuLL7c
x9uG/KoH+YFRzu5Lik/3tkeTvGh7Do0u0rrBg3C/gKBVm/aALH5ULvpJiz9XwiJHVFmr1qOyRLiE
/becE37Eee+jAttt6ZibhYIcznQ5iMXQmxev7kNbvJnvY0wYqHmhpeILdQlL8TrQaK+D5mINdczX
Jo7nvtWFk7F/DPjyCML5N05R9W+0V2Inhcn4CWW7JzVfNT9eydjAvWRWk7vZcCiwZ/ppB4e0sFci
OXk+ilyos6n9E7YNSgklS5BcMfNat9OS053S7Mn/Y2FLZUsnQEGOUkG9O2ejzfaycWsDMibQ9Cq9
RqnPRJEjXXQA9srrFeVJ5gV3B7S5G4u/LauxQ2mZN0tfFLfCdkFZ8M7LS+5651YPLVUmF6ZifKNc
I8OmwN729v9TTmzb0A2fIMvZ8DFtNKrD1lfFeXi10YrSbIapZEzocNi7d6/GFP7jD1c9tO/GfvmO
vnX24sYp+lJ8azR/aRKXEJQBy75frOdzeIbSbnI2axGxbuhy6N4kvUDXR/dAcJHOPta9R89vyiQV
1txRqH4Bi1VSzmJRsxaUZNOwAVsemBLfUH6LPIAK9TK7LqUGlH5JXgmh810+P5VzlBLLb5NfIF+V
1FEwP+WJ4EPSYDF6k0kITIajU4lUi6+SrTdu6xuQ7kH5GUX95KLS4Ir8hE13Q/91uvdl1as1QKe8
0jJPoflxf4jMllyih7y7RsVZ2RFuoaI9vnMORVguic4p0DHHjZV4mV8hv+kLifMgCSRg7Hu0hCLS
+aYDemtTo5OMTY/PXRfe3tO06MDFJrftkhwS1Vmo1kUw5cYqoN8iykJAceQ8Zmhpit+rdysjDscO
ykFgNNUZCMDVeJymE3L5yT4EOdHt5pDC2dFon52Lr8RZJWClAl3+7zLKrS2ZDV8OsHLac/yi0Bco
JVUhp0pQw6BHPQmGhJzpUZZ/iyO2AgXQDOsNgDA6sy4rd+3VOTsHX0Crfs+F4PRLZjToL2C+r5yZ
coCvSVXRxXRS3HQVYuW+nr5ztjRViZUS1vRvyivgGSk9511Igngwzh2lR0eFSaqREFokkEKZbV+D
5vbGkSQv3YzOt2IFso3LRELzHNmEiZOidslncWXlnafSRE0310df82dEC6DknIjAAJNImz/ayRuC
HS6cGGtKFk4M4nUOoDRqqejVxSy7UgmLVBqFjn4aZjaaLocn4+1gx6q6Yl6Q/teXeNhLrM8VxmfR
ZjWijTEWMb5gUSDRETZLzPeT1Uxo2WTyV5EqoFD3ho2dh37hZ52l+yszf2vYPhtOV7qn/fewCCJk
tqg+onu42sPsIz8OZuHLghtC97rynjC3o6d028O/v/bZ+B9T59WdONcs4V/EWmTBrSIIEBmMb1hg
TBA5h19/ntp7/H5nNHg8xgghbXWorq6OiYOJB3k/xbMy10S1vFoGBTaOx0kg6vOw+xsF2yKCMUAH
6pdww2pIzsBC09e/VgzVNiRbIGxxSgufcEauHr8h+MrwlywhfQUcKWLSwUfuitlouqb7WAxebRZq
s4xbe2uKv8YzgHH8DiWUs0pD7FpcMwi9sBnVTa9FqE2Y1JzqgKAtS5Cfa3VuMUm0e8wF0v5RGWSY
yVP+epmfP1dfwdqNVYNMPoHk+CdfRzKlochwPJYnfWG28wRzL4ypokpZ9EOt0mRUANv5P49h40jF
ibhV3h0hXuZIy9URLLIQUHFsZbUA3EMwZEycCcQXywM5XT9JKkoiZsP+u9aHGBfHykHK7oSOIHr7
JgJ3exF/JqIAIwPHxiv1Dz5/OCT4osNPN+HRe82pStXOQ6LqNhG3Tz92qAvJ/JZpBzS5ZXUlpMAh
174lQbvUTo2K8mB+Yto/hYgyXIL5wChOHFuQ6DALVKrIseT0Os2oGU3cSZAkiZb3LBcMKzWq734h
SBsXl049si6z8vkY4/G4wxmXlgYvJ2Ifk8do/VXcGbVNPg71SA/psRbyrcZLv91sDbFrTlqqe0ex
OYM3OJsTbm4GF9hgXR6QKRQhEQ9v8pNFZG4aHk1xW3t3oru/BlyQb9ZKabfpPLALhk5/1oakHQu1
LU3samRHYwVOZIdDY3/KCLV7gCMeyrYlfsKhvMn29ONyqHsc0RxjahRjoc4iYRWSX6ka6E64Rrxx
Q6rh9sKsAuJlrsAamiVzxEzyh6DAXCGVzrxVDZmS4iiksAZOJ15kY506KSrAgucd1E2m9Y2NxUjq
/xllbCzOq8/RU4t3j3WdMa0hbTaq0bpVKFIhLWZUMUHMWMEMr1Duo81cD+TA3Ew8m90Se4YVKzKs
j5xHESOCRsErSAImZpnI2ZwirpRiKjLrYgh1b2BN3zmEqWN+TWG2DUW1A2sgdUb1bFbnmK8p4Zoy
1os3xFDOmpxMCFIe9R19ClnrJ6mV3RS0Kg27m1BW4axy+jMxIbobZm+6bpOJE/HhPqTmqg/9AiK4
N8z6jy6yEyVvfzLB+HsAOERHEKDn7V9l4IyRZdOH1bv+EOn9ROxBS0Iv+MVK6q4RTvFwT/2yZvGd
BodFLrxf3Z8cY3LdazgNnZaMhjZdAorkA5TH3tBEcVK3IJ0pqnuGZIpEzQ9Mrq7vD6oLVz7cbqT8
0Waa+VDTPJR/aC9K3WWSZIokHFPkop5qqyi/OKFNn68r2V2PZcId5k8zlCc4/zsKe9+sGE+SZ0kr
p9r65fHbPbbRwwU8OPYvCGyQLMltmpU9xYnOZoqcDwyXFvbEYDLuc2VLvDrchgwlHjAnhJ8XuSN0
2+hiXHFDd65tR4vl6ac9fYAP6BRZ1RABY+/Uy5Pm6Url2RmW0XsPXlHeHJgwC5mBTB3MpkaTziyW
ewR7G2BMJk9fi9Xc8qwQ3Qm6F+aKglT82rempjthQJyh+OBJrCW8Wc+y4UX4ddOmA0c1RB+yob7p
TSDvJNeGletpp1hPU/w/e4jIvxr5J7QSLzNE9/gTPb8u02B9DwtVv3IH0diDWT7QdFu1KhjHom4o
3Tk6h1qSWf/YQfee45aT0VflXrqSV9zHKcj3ryAESr10D8sDK/naRNVAOBujGOraAFuEv5BvAxv/
YuCjM9Omj9EHQAXdBn4zCwn638ssZCbY7BoW0ZYzIAQLyyYg8kl6aFFpcWWiD+GG4qZSfKwrb6sw
MlyBTDXSqZZl4AM06bzWFZafohm7jImeEV0pyFAu84rHpIAnrA+f/8jn1AvP9U9A0AIq2BSOlV1k
uNPU8mWoFcgacZbVTIe3By5WUUbe+tQXHKTY4pfK4y8f3nxwqZbgtoCkcFbBdPCkHse3TNuor+eS
UnLfzOv9hxcCCXBnccuTRf0AvfKFPO5n/DRwWvWbaT46XsWJJ3eXaJ3uevoqPyPL8idwJTxJhlWW
Qdkx04CM5392HGhDz4kTrKKfDbDdNVQCvakXIhlex3yVPhUwookIdSp19WEJop+FFgQLzuYhSomI
hkPpVdCRxM0UgWxDPZAMGUN3g+kwAwXwHb0jZnTTF5BbqEdAeMETngQU5ehBXaRIJdsyGJQiaWcK
/DV6QtXVF7I+D5InKXeotCn6iPKtp+krUFVF5TpKSA797HSyqqxDLVjFP/3q/29BU0bDr6begk4P
Xga1jleICdCwx6RvjwGcAE0aKFG1rTYzTXoQATtAkSmW32ulybWRRuhFVMVGDcVJdTr6n95cL1Dq
riZhlRHRwkGDWcL8LfWUvfnGljhtU+CeRto6FTx11KjZZKD8pV23CVGV9kpJiEiFhbSMbU4/hwIA
GwzoJyZh4yNqU0Z6a5YfQxjOaPetGNkeMfr9hQTpehXDmR0/GM2BZnoBM1VdoEQfXWAhk/IGVJAO
D+WuVPrSOsKl15U7ZfgHc5eCFGFH9M4ZWwYdvhCsm/lWgVJU/IHxXv1C5HyD7j16ie3LDYkiymPM
1kS5aY34to+e5ebUgBDuIKBIjMvM1q83VW9kqk8Q4jlRTM25/CCO7dBOBansG7LlfWmrpYTF6gvy
5wqP9cAuEiVym1GDpMhGTY3yp9QO9OUZbIAR80WEQUOobOsmag2wD2HEF74Q1xsRpZPe6Y4lTbQb
9jLq/FgFJpGheDR24ZYysi5DDpN79pDAIt5SbmfqkC4HI7KUbncyzRadI7SLyUbLpFtUBbk4sCfK
Aji0IrHdbzX47eDDGS4FVkUcQ2BELCQKlvbMHnX1RAVQ8V8f9NNEWUzrV5syYIcyeY6SonpedeeR
pcQna3QOZBd6/7PBNRR4EJoRJikYU2eS8o6/bMOBypzHY+i2QK1yVEGVRPeZ5LOU8FcgCWS9uf20
NE/rqGwFVJ0/qm/r+KiJw6/j9r5zA5b6D6O7xS56gvlgukd3YBGmAgCbiKkkOYwCnaSW861FK1BF
c2nQlh3oWcEqjF9Ftw2HRy8q5WlkmOoAyDT08L/9vy3D95s47T+Yr0gFtcIcgdq6WH9P7pPd+DHO
YZeYotUolhngFKyuQaa1hgQX3qiETJuPhpWDE9VDuZbdrIl4+fY8WPRHP7PnKCsmmLAMfWaIX7bq
rjOmMyhWgS7SmY4meI/AMqJfCOmQBNdjoH0IAbF3Z9Z019tX6hyeyRS1hoRni7DHquajM87IeG9d
AoivZI8Kp20lmVpyj6QYFizhEUkQhVNztYt9oHkIqMWS99rXN61dkUT4CXBT8oqATkQ2qKkxPGT6
XVoFTOrI/Vyq7feF+QDRrX6e7RaPzqV9/X1kUbnaze+TKeLnV+9TA5hHgB2xbvT3HOTbWjCw6Qcu
gKxLpo8cGtE/mtzM1ckETKkB06i9HA0p3X4fDl3aT1ZoVQeIKW9iBydtRkNQ6K0m1EKZALxx37Aa
Z0dMD9nFubPbeKtFiV4Rt6QiBeqeybNZjZnPAAT+7jPuuy84fPv1il5ULh9RbviIDsEZ/FQY/Z1B
dEJdq8xH2/X2g8eIEbqj3SwPeRdQ79OhQpIwNo4bjMnwX1mmjzFBtu54Y6VqRAfKUUU2ZHZmbQvt
DSgfxZOMf4pO0YGwK9j2NQbvAg6i8O/ipXG2cWidKLjqZ/qpXqzwT6J8FN4FWwwBtE388Qr+ypuP
QKjono2vdQq19c8y032RcCvJyHEWXsFxkA/f/hXRTBt/gdeQOtUVjCsKsimNshIneocKyamTxnc4
FJ1H7dK/9/JleNBU6UPuFSbeOow4xb7QV8R6BoAmaoGNR0TAkFMYxiAkbU4S52R7dm/kzhGEXUR2
tp3chwm3kPWopL2jr+xpeDoTTLNA9vT7HKDYB8icp+NXr9AqOYxD9W+X5pm5oE12d1k+giqjWbqI
H3enVBIxTZsVuuX9zC3MA49RT2gxK6RN8rjzb2nN8W5QQpluiOItzhJJ+bjcLkUF2JvRLVjP1rMn
MLxyqVz3QoJwD+2/JxKGs4JQDyFiAihoFBR6N61N6zS/NUp7llz2iRJNBZAMAUtC1LJf6FUGqhg4
XqWppENpSZmI8BNXW0fgyXap+0JhVMh3k7KmTrWuzrqXUhGwdZQc0bEyTKWs2qoEpApKbd7DoLwb
7RJRKa5G+Q0hZZUygRMdueBOVIgL8Z5qQCnOh9WIGbPoK2sBKUG5kE3a7dKiA8PXGmSWTniIKCt9
b8y/uyGy6BE0zcn610QixCHTPXJ700AV+PUQ9d6WOMPSC1gHqh283SFt2CAczEQjxK0ACig5vvuZ
bqrgETI3/1EtRIBRIdJ9Q6hv0zYld+V+GTLAI37EBfAlW7NdDkluGLFMbMgKxsUBJ+B4Oh3ljtpU
q3n603a1yzAagvesyQlvo2qkc3dvMuZl9uSr1v0jAPJjAmuV5AJs7INKino78bT0NtHswHhcODHw
VFA7g08/Tc4kQT/H5SYdr4W5q3trh2aktCGt77Txn4B6mWEbVsrAywTb7Z8p582M7F9Q6ZC/DFF7
ZfYV716cMNuURKVCvrT5nSKGynfIs9h68DnKqeSIarEiM6Yso4/57DnhFtFFmoZwbqgR76UItE8e
zfLyPktRek4XjGdldF6JFI+aBaUgMPG8X7niJtePCLYMnw5yc7xdpk2aFmtPOqno0YqYnlY7186N
Qr3Edq3pq/oZ9VWiXfTNhGX4vic/Q0CbZYJDoX8LGfKxHdMz8+lfmK7WusfVaqtCj9UrTOvZWKOG
qB9SQ7hTqMu0FXwjIU3U8QjzEVrz0YXwu9C/MpqFoBYJd2beXaNP28ku8+e5JOaeZQQ6/Q8DHrbL
zHqY0hAaHqmAXaMpbcONPUyqY80ZKKaWas7dXfJnQXTN4JF3F3bYsbZAZ5gsQYs1ixEGS1RorZav
FWVGtJXDzUwKDWjW9yVMfPoiuqP5SxsMOLa3iYwURxCQgetuldkYuOXGmssyWlNrE1Tql+AIA2rg
UxEc5EnX0Nkt0ZToGi/OyeJnVUERWJNp00KO4PVAKoK9cFcQdJjAQbat/Fyw7ZzIRnERfdTHoPyN
XHlI91tTaYpqM5izHymRqFqjCpH42fok4mh/+qefd1StUUGtQNFOGeHHiNlOic1hu9eKhdqtEtC0
gm0oV8M80KcpBspizFRP44tAe5WpBT4qiRcteYLjAbgA1ByWvCFeKmvIFUJFxNcBuxzKXyl9cfxl
1V/C4Qm27XX3EL3nKv0ehisyTXkzJpZhYkAOek69WnfYygG0urS5XSoc5CNzccrBGjY2zTxJyc+E
F6rF5SETo5p3qsQpP1cyVfrXIa6+PdS2o0z/9cWYv3+FMZXGrD6skA1FSGDIRggaHB2wLdz1jdww
aOSKIAh4OCrWV1EpuE+KPtM5POZE4QmCFMIPkC8glnJgXKdFtTLfqc2Lz6Tgoomg2gmrhUj/zFcu
vrBPLiesnz9BVRJcn0EBUq3Jj9QNyIHxgI0s3ZPr7A1JV4R82qqgbOn2sZdbPQTQ86lwK+mjHnhj
ZTBVg/9cSIVpur97LPvuHkYgDMURP+iSxYoyzmCMWOpKKV1VlNubOWT69g3bVi/BvotWkxGxYl3x
NpQe4cQrbVJTai6Ekar41MaZtrpZVXGLVSrYlXwBbigTlu3/KH6ZnEjl8Tp4s1XBmA90TnRWlHTl
/AeVKK4GiIc5QTpJ2lRam28IZudQWJWaCcxSOsQNwndb5WspdS9uvJfpGumJcoV/bokN87sh34Hs
j3pOD6QeKiV7sQhxj3r9SwRVEG6BXzxP3lTEJFcTAV2p32vOxlFEOoXHQUurPKn2pCmhekNzFuD/
iYOh4nIxB3W4rjocUGiOsYsqy+9vvUflh6CbAxykiKP0qChG9R+YYXBzevPvYj2O8y60qmHWT2YT
1dw3kzMRJTARdxZY7DsEbAomExYHICffvzxgaTVTUJnXr/z28BV8OFQbe2MRDYCcii41CN6Lo0yG
/VOSC0AVKSaEkyk0wWLn/mAa5PXMB3mDLfUeKNAy/ZWTcFTnieJuc0PwI0b/kADwRKSKlxylBZk4
UUbblnd+QSvJMCwFI6UdgEpvcdE6CIUsAoaFfINvwiX4i05KkT6fyovaxEvakU2SeNiEw2iBg09t
iOUkSQBfUmPW/N9T7UcXVseE79ShTOlrkF4u64O/0G/M7XWlle4cy0xD0wmvEZNEcKA07h585t04
NXhBip8dGqBq3nJqAmq5go2fnTO7CjzXRDOKuLPuo7UlYErjPKCeeDeyU1OMKBNMMUdno4Z/wbvp
nlFLCZNauUskVSRhWFvG1+2qjFU1ZumeHGj+MlxlNbbcoe3r6zEQyiRi47qlR8p3U5pknEWpLrhI
wiHbK7Ugh76Zcs+CQVKIExy1p7//ggjGiHYKJG1oDJE09ZOXTeUP5d86dKcfR2vOMekJHGp1zPDP
XPmlMAFl3+JhP3B1DFwg44QG0TnQNCLbA2MZHEQhDq1V0AsEjIy6NE316WkrweEmDpqk5JzD9S/H
j4eZBshjL2yysmtxOGO6fji7horX1/hx/gfpcBP2acipqS5GfrTkl7p4ii4/7m787qILmLa6Jfx1
MvU9MxyBLi/RiqUIn3cVH694l9dB7faAMg9OM8Ac9+QDmYDelcTuMmBE0PkWMuWikq0faJL1eH7d
KU6TMkPDHz0ErBvPWTpRbo3NMdbHGYN3z9kEeqhiJbsjIIQfpP50wr0eCwnH4rzc4qQaUDllomoC
44NK2dmHk0epuQRTRvn0LUZ/j9qgtTeyV9qdBXxo+zZWD61mcnSjaWkbAixEpUszAE4VNw/71NNL
MaW9ddiDy49yorcLBypCglyoIBnRR10HPCTyGakHCv0nkXvkaMXyZHHIOzxChKro8DnWSgPWjJYP
fTdd5vH5ff2atpKfT4iAGXurmO/MWQ2PhIDvaPel8Ze3MEeYJK79NZB7kBgb7PGRcNNt4rBY1OZw
rAFywsMX9qQeKm1CQCVKT1d7xCt4XqCpUCCFzUJG7JX4h4Rzvk2pHVKdPW8fg4dhsLu634VQmtYF
U+1rCKYSEUIvkgy2dMfsJr+ht9YDADUAa63togPLVCBr1T8QGqbk3lu+7qnfvKDIXQ+uSjkbQkQ9
MrRGrpj8vWqzdliVvOo6nibdVagwUiSWKiDuiseOEFSiW/zNK+P/2yjcBnm30jCVnegWqaq3b59E
yXLztTTW2+uduuj0cfI5QJhxke5nLktjFS4zqabrYaiIuOQv4I2R14jfwNwt6ldEaYrOdGsZaCA1
Blg1F8VlG9jSitCyfDXFW1McFNOLVyqmU4yn3O3OeHUGawXDcg1REkq8BHdpjfKYT+2QjnPD93vD
VoNzG8wos+OxxPNVdWCCF+LHtr6n4oBSXlMKibfwtHJUAlR0VQVPLA3CJBd4BHAk29QhkECCmRiM
hHK/PrgeVP+x2Av+LoSGK0zMYcHrd7o6QGdbi3485LMP9aEhAFhCG1x/znHqlhsiFSBzAcBy4F7g
LXgn9gq/0u1Dz5V87iXS4+Id208KmFTa2FgO60BXl6zm3+ot+eVAq/8RPhFCzcYoFHAHvFChUXy2
6dEgDCQpm6m1rNWsGGkKMMv4ApqC69uaaB2U25UDPBNhhRYNlJXVPlKUQ5EPNOmkYr3qT9YTmClk
T0EhUiGYbW0Wt8dMqSEEuFoWW2gg9Y5I7SrYbJUICjTWpxL44NaTmIXNadZMjSnS6sSsm3I12VB8
wapn2teR3ukNAm23eQZ4bjC/IVk8f9XncwbS8cw9QbeREJXojNhVv3no8BO61mzhhkoDNWP9HFgf
kXPCRUHBpNV8aChmusPnDLFkB3Ti0QxnPph2x0NIudSXjVTagLLjf6XM+VyNcWoIUl8U3kgtZ6em
dEWfAeMEzVkXDLzv0dSKej/f6iB0oHMM5xRLSbTQntOmBy9GXbYE2RvegEANEoTQZIBYBYjtNjUa
uV1Oo3Yhou98MPhFC/i7GMu5KyX8u3bqA8bpjLC7iwZlhdWp8eohFwKmLh6e7f6ymIBC2kedgrrq
fNdIRYGj1/sFoaxXMfPIfmHnOUydGY5EEaW2R63CMarwr/RBPkN0CYwcgRle0LipQcE3wS1GMOrB
PeLFDGwMNY1dDBYFeSYFbTF+gx2Z8RIsQ3GSpMiiUOnK8K3UjEcRAV2WU5WKI4SknUlgcXpRSgcS
nCLOmxgdehdFzzpQBMtQ96kRgOt7ImLCYqOSjKq5vNQGjToYfXQ+dd/yNUbMlDEauHgc/fJdU1K+
JCLr0qq98fskkFhDpsm+a+Ck2GG+M0EYfWP95XLXOrTk2e61LuUvbgCNStA2wgPKJG8I9Nz3eEOA
QYJpTAm/Swak93S4q83PsK9qDEvxnaqsyYZj0vmykHQZ4AMKczQjq1kZbbqR2pRHMBLlu6x0siob
CujULc68HDdJeVuqjiwdG1bp2xbrY07uw2GqK02RFJOVQtUF5PeQDoi/pxHqpVwNTAOPIqvcvl7G
QG6S9mUsopI5/U+HAM5ujMVf1e9CTpeBRj3qxrNqNFEFV5k6w4S9tFHC6N/rsvLyEJcuo7GpU88s
qWc2g1s8Km8QhCTDYOoR+UiSbDqbziT5BEyuFO+KxCO+uPyHDqtYbIaJ7ZuAlQIlJgjGKlCRefBr
s1iOSG9x80AGRI3AjQx5F+y0iv/W20Dja86Spt6Th8rAeILUuEw5xWQygUoFA9lynfQse8678SEe
7v0YomCc9VWDT6i794efAPHALkeWQLgR2Wc25HdnFNqDSTJDS3HrB1GnA0kw5zFKhwNckhBDFLvA
2U7gB1L6xr9VXNM9BPNMzBDDbjnXJ/EQ+nR/OIOpAXvHf7YrjXOI75sVQ17P+4iwdQzxLhQxOcEH
sFGHVfiEXhjHuCZ5dlNABtVQnG4c2tLw3BSmKfLSwwT7WO7bhCiMa62lYre/DEKMXwVOT5wSo/p4
hR5mwIDiPDlB+TuOSleqBLtd/Kzpl5YDNISR+O+iI1S+FD9wlvijT62kTL56W2cBONEjODdx7BXT
AiSvrzhD1HWh1KKNQlwazbQDlgZenFhXNX29G+AQuFHQbEadYKKTk+d4KLcQ/ei6T90q1BXRpO51
qrl8r00HKz6qLVMAp81ECtkzLlWHcKyLL/jxeP836eRR6wh63YkSkju51hP74bRORTAQmUAX70Dm
bK6jJUop1QRk+9lBYyQVqIvwJM6TmoSIMjjicYTeJcp4Sl7/qG5ayeLi/W2KvvRxLpzqE00UomcV
azciiJRYKWZViGN/am1gDxHS8bylN96IL4o1BX23FsZvQ2SxZBXgNFLoCgXMQgF5Xnt3y6AI07sD
YMHZBgQrDOxdTlWF+cfW+GSBrDWbTY3NdNnbhcD+zFogxHWvhE3XGmraaAMGAD+XsKsVppWm/gTk
9ll/zDxN6FSm6M6b77xrTfEriYHtaaWZljZFltuO4XCvUJF6idSwLtvjgApJHALptkDS81bTURVX
PRzF5mZYgGqxNiiSo1SYYy2abJmsm2aqyAxK2M8EIJyPdV2NHtAwjLy9Cp1yuX9hEoES5pvAOjwR
0tkrw4LPeSmUvALtKwwZx96VQ5bJxVPdTJ0Pqp6tY4WXJy/bSIO+SMe6uMTV3gPDXRidOwpC7eVl
hVnulp0cZ8g8XqalWoQWF1UH3lBxeBbSFtOq+Xrqlf6r3v2vzEIYya1fBaK8S33beUyO9HJS4Wv1
6c516hUsBRfGmgAWovJinzCWsoyb6eiWVkj7aN1weCqwDLlfJ1gqGeUxCFVxIhhn76mXTiiKSADZ
hTAUbWLfFFnvP1r6UKfAnCt+h8aKl1dp/y9QV1hO1grZ+t0ugsiI3fMC21QbWdHn7v4jp4rMhNXY
9bI0MZX4+KJic1R/n5eAWn90O+jCzIbQohYsPZYUnh4PySfTE/yjfJ+6k0cYTqaBEV/DlZWrKNG1
opt8NtPHxD1gs5L+NOhDmZL2KX1+07ZY7erkxFyNxzdmL40pXpsDjWSJHoFo7H3Y7LJKOC928faL
oRh55/p7g20o0uok+6QlolNMJZZbd9/fdYugT7QLsk4M6U5PUmu9YMwJPfpLPp3ImFwHu9FpY/Ai
fQSTN2SIVlRioGBG9iCjLupCAaOdqd3CeyzwVWY7m+h21E1PvACsYp2+bhPF8sqqlT2buxE8XL/L
jWrNPA6EYKQhZX0Bs6A0jgvRQqATtya3p9gWyh1QlhlNuxoQtJ3tR5sRz9zd8sEvnOsP6aXlVn4O
B1KuIfOVv0hYCUiHGJkomYBFUTxSwLTRkbsQlSqNQShDKCptiYNfyCe/AzBFoq8jcss00KtnQnc+
YgaKEwF8+VmLWUjKCyxhQSodim60+7mQWZGQlQa0JRrAawSCa1YN5BcdBHvUOMKn63SWu6jWXWLj
0HLpb32YkF1jzXSTvFlz/SW23CbhZ0zZQsHcQnhHt0/myzrroyqzGBFmdvu1fspwEpZiDVloJF9O
rIMkYb3yW7LQXdSQeAN7/5m8mfWgJZKv3YbwQlvT5PHEaDt+vrurX/xqJboYKUxa0frZ7xd9K5lo
9+iW/NVUJ72CjKVSra/nrbnaeAi+cbKd5o3sdOU6VLsbGnVaK0AkdfOt8xttSb7cydvrN4QmzokS
yrm4IoNdODctIQSMuizC9DQhS1UNcVDKBJGSI9EmVQyxR3JNZEhGFO0b2o0EQKQ3LmB/zsWzmYaa
FhREk3NArKQ26a6GPa5xb9x5eZHjYW2iTNXvjH8OFGHtb6rXRLTfqvdL1yk/BpIWm/SMXgKNBrCs
tFnY3nA43AH4ldimqSjhUDbV56p9kSXskUK22YsgNrE/VBDdex8xjjZA0uxceYSqrZr9ihxyNO6w
8AZKOdso2jsCXkb8x0hnKPeUnxK0SRAudpU2WmyUe64YEsis1rpmbymlVkonUhzUmpGSeFF27IO2
3n8jvrRukdq043ukFyI81Ka3lG/4dd7el/APvlV2Qyxh6l0sTlaVQRturQvW/NTdxZXxLn5gTIAh
QEY/v4oP8g2hEWlgXoG3yrrQUqCm80PtjMZQdihwRKjEETmiJ3pZnmq2mBST7QvlyrX1tWxgZclh
gDjH5AxR2nzzr9oohVdrHBfQAsaDyVtfLxLqTaLzpY8D9qg/YhlVuiJaobrbs91qLyPfrLxFJ8me
vFyzSIec6GNo9TYPCzspDv1rS2LSPquMZfaeqDbQonnjHBt/b2YAlNHH0WUxCbnyYdYQDU0sWil6
Sc3JIJVVd66MdbDHh5Vav6Z1wciRkU9vDKdZ2a8SV9WRbKltPpfxQuKCsXfzdk65PwaKRUKAQ8lL
cQ5/82AukhkUPCjUkjgn5qwpPtEgMTBQsBOZaQVBaV1IvupsisO0sbJ0usBwhWFYeAfMmJZA0feU
slPaApnc8LvfjnmJPq7uHEQAxJinV1B3nXybPX7dM2Jj7o0a0e+lRnEpw7N2yzF7o5A1GTpj6SwI
pCWs9Sc/wh0wghyKmcTNUrcAr8TXKtOFJdtHdOIfIivfJBrH30ZiYjFS2yFqoMx3BGB8ri20mMrU
YDlhcknKQZTGZj2Bx5jMtYsl7lIe8TCwejOZXqXVDEX4OuMc9JE59y0KBlqqCockBFbGB/JGGGuF
OkNaLO71d5PKWDLLhoRgqjwTX0i0gF5nEr/hLJnEeyrR3DmWHn/xzqGI1zBQpErBM/pCAEf2ioe/
KQWVp3ZIMBDoNN9T1VZXhlIbJS0VFzYYU+9jIg4I/uScZM4hMQPAogJ+DgTmVEcRnxKYE+EE7h82
OFRmSheqdwsEJkrYBbzAIKqKLYuNC8evrCcDa1yt1StvTTZO70yNGLVXCHJ0AKgLQIoVn2AN0moz
InugCoOSSSCui6IapfQCYm3CZPO2NcdChBMk+G9iGcU09gl9Bo6Nqa9DvvnQnKK0TaHrIyBFJwA2
Z0nnhs9C+8qHlqwLu9l38oRGM3a10jmn+Z0YT/95krGVzPHrnbQVG3v/1D2wtx0MAi6RjzRqrQh7
/gpnPufR0NwskeMBVPvl8MizhWA/MWEyrX651tE/01qhtj/1PhBTNpGd9F6R+iBWdDLrAPKguIrR
FGkm546eqoR5Tq6+O8VaF+WaDgZ6E5C92tyVGyj8UhBWSQQZ6wq9G9XOcw6xybANzmPDTOgoRIPI
SzCmRlOFalqQXE9qbStQfm6O6Erxv+PUVyznK7CzahkySrIVMgvCbEu89G/TzyWxqN/IILBGdzvS
99oqXg5ydGnw6rw64ipU4D+r6K50T05qmwjrFRd9LkQ0h+WwzpOwSMalyBgjOxYHLJYCszidG3i3
t/qDEY+VWPpdeZFJZSlLtZ1/ROdNGzqlEbqtYKvapzaMDVjgButFx0BXd7K8gaIyhWJ6bxkhYoN6
xCyNnuIMm8D9C9zmRHf/Kt98Qwj35ywxQOavIlGVPm3KJweQC/eJvir2sMRd2eYzb3PlcekfKLZl
EWMXHAlu+AsgKlMut1LkyDToUEcH4Qk1hvnc2BPwZRB1tUVIRvpXaQ4le2GjamCTLzjzlXMX3VsH
BJj1XnMLowqA1dM6hVBjCX5kgok36KGhzs3fSLoqDEipej2qeKbTTK4p19gwE+zffl3Q7LmJl/VR
DBx/VGWxJshbKatO7SYhCFneQaoVvCgd1vlQ/CX1ghcBityIsHeeRyRILlhRNLW3tn7/yTM4GZ0u
XfgcZ0HOV0tGzQra9Mt6Oy6/+EWCfIF6MdFFRhMhsWSquzr36KMil620XJQsGXGHkx/ek8pg1cj3
yrTIM6thdPVKW/eDY2XfIJol5i3oisp7PgMgV00yNWi8dZT40mzXoUBsshh1E3BSqJ4ytngNniyk
GIGOWG3KKRgxJ5c/grTVxAqnA3FQ/U9Sazq1dPJw+NL7JB+4eo+2Q28r47NxqHKnPMz50oAE/oYt
GDWcH51y4QsWYWBMnaCVE/eZWkNwNdea7nZt/xIwkjKlZU+iIlun10dkMkML7U35o9qp4FVX6Dfh
uRQgCWyR2+c9nVBCYPaEKF7idtChUj7Q4HsdnmLHMidaZ0WXl2CEhchvahnr+iq/E9ijnRxdht3d
5oL6H42pX57sGYzEG5AZbiksqvB1Hssvg16P8OxCsOWgn/j6L0Tj3MXKyLducLvCEvCvBHxKvJVD
6mGvH4J0ejOGSjDYg/oZWpLdpYYzcs9yDCaWIucSWM15tWMS9fH4n9AbnR9B3hqoKdhbJk2DOYq9
detf1BClZEayrfKIQPnLbENB68nr15LEpOsM2NgFlVrlp3zlk+djgFIP2GO4gt3xDlZ9GiveEAGS
XtK3MTQzJAkyaKyl5AheF+fgaKeFxpkXZYGyLrSOW5AOnyaH26fYyvAcWjmlLSumHj3DMGN6phBB
lV0glQnbEMthKjZQpweKPQUVyHkEBvhD/u6StKd+rYN75rDV/FWInajalZrJnc618s9mIJjSsqjx
wXe/EAsql6eXp8TX488VUajTcyKXLrR0Mn54aqEWqI42ahLregkP6GZJQE1jZpM4BKiTfWa6kIIs
A1hRgN4NUMRShLNNvVMZZ60o4kJTJ+EBUc3ZIP1EQQqT9rhdtZOuUOSRx5S/vMSXeHgCtR6q5Iti
PDs6GPAMiD9WubfArrRZ8FbuXjimwqsLhVWQ/WgXK6O2z+s5JScnj3cMrv2abYSUMz4jdQQocmyn
PCh5hyjcBMJ5dGKoCORM07/8/5EDPfIkdduAcixaNbFyIQHr5MDQ5E+/a8rku+6nzOVVT6yVwCnX
HlR67eEqyjr0dFboLkeGRue9QpwmTFikTPG6HRGptBFhojwAxkMEC3AjFH84I2JaEiybeLmc6F5S
ZKpqkdqxtaBJ5WJTSQafmiGppcWtZUqgNQOguhHJEa4SNqE7w1W3i8Ge/xU4UVfYUPdeyyxKne7y
WVvUFFoDU2BBZVyUIKgJrbUhFlCFE//BAIXrUlWnfGwMrOycuY3NIDb5AHQUT/VvDZST9cMBM++2
QYaCOB5mxkbqmq8sy6gdiTF4JJjXJmDJqaP/CseBkEmfeWpAywVchNRbHiJpzY5GFfKDY83gUBat
nMK5TD2GhBBEsQsF+zaNEvHjRplcssWqV/1ZSWtALcotKog5NoYZCOw6mlzdkkJu0DuViei1fDIG
GVfxewRF5Ne6IAua2sSIBUlC5FH7txtK8GgE3lu5L+iSg9cPYujfq73kCd/Lw90NC01gjT6Y6dm7
pf59dG5Vk2tv3d+RghOsTZ6t3Dg/OjWOven3YcAcgN59dl0WwpN/QMmzxBTuSlwGH6bK18qDlc4A
zUh7o3RSJUyDQpGUY8rDP+VWtnV9uufegewuuaDYgLTZ08shfgNisHKvvcwvXfDt7KiUOL1c4zZ+
DouTS7vaY4Fu/ZUGqnxQ2c+Naa0uuj+dARVx/Kn8h+K3R0hptLb/nrbShTPcQux2M0RW1fankaJ+
lN2pIafNGNhmqfka57IcWCGkVaba/WAdhmc6A9eD0s8DQXxnfhgf/NcPA0Ab9N8lO+Z1of7encaZ
xnF0+iqFlck+ecKq6dya+A05NmlLVJaVLu/jNDazT7hKSlK406Z6+NkIrDDcGK4HgfoS7ln3PHry
0n51zLnedgtAzKN1/8iLMrTdN/b06E475yFX4dhykm0El5DZYwx//e3Q1sbEuEeth5ydyIgRna8v
l+G8PxuvA+cq43Wq3k+OcFE8zx4V/b0HljSnlMPv65hExVRocQYbU369gVVPM17wHCpJ17YnhnYY
e6oirDR6P/4DPQ4FwoKEXtxgip/oIxXRjOlNAwaTAE7+1WkzP2VkfWxIJRqHEgK7tUxYoCgIWX18
O2FpgAQFh6UYyKgYK7KnVQ8tT1BZOP6KzwggZhr3u+uceRyTW1Pbln8Jz9YdEf73vSPboXMalBly
UMGcknp19JxmoVzqBTqzhBxWls/ZjcFIrGImpRRjzUvRjp57/0ojN/0Mmp6iwLD6lXZSrvK6s01o
2dwmd8Q5tz097uh9opH5dR+hOxmU+Lf0dZxdmLMgmaEL8yIy7VVvN9DjsPd2gx0/mHan3XQw7TKW
h5k3l3oxvo4KX8wEGOW+1ohu7kf6qtYLJDbrF/MRC0Kz7YCG/Ftjh7bsf5Os2Col9768L3f17Ywh
SV8MI3ozFoslBujKOfy5Lq9Pny/LfDpmQsjXisfjazt6fG1GW5DvUt9he30d0XliSsp5dF9eQFnc
40gv0nPFk+f077k4Bd9GvQCTSvwMV+XY+aBd+vhy+vmu09+MCm0Atna+yxyTuEzPw7pZrXEI5e/9
nvkLpTyjl/KMSMtHTBipotfvnm5RceczcqMA2s64FMc74mIvARZVU6NAZqnwmMEI+U39Sbhm/r7o
+CVOAGdgZg5SpQtg++x3bnGbrOareaZAU5P7BNwzfwsEDCs3i/1k9NCmDZR8e9Kny3CX49yh7ARN
kwqjw6G0t/jEXu7pFivhCVnC48wp9E9oAAElbvLzTyXY4Sc23h769SmoIptY9Jl6UWDABb0cF59J
VVd4+K2s4xa/8780+V5n5Rnr8sprgB/ggvW4jy+Ouz4FVwKMiremOYvZBsCxJ++DtwR0+b5m3QoS
ov3Ld2l46WXH2fmBbL/pDDaj3E+pidjqaI/2aqZZbK7gqXTvN5qIsWGrMZdnjWfcjs5Q8K59uhpa
h86mb6juhL34B7mj05P4eGEYYYxSTIa4JqJc2xuNXVQvN8H0iNy1N4ggUaNbTLI7MPUGOwBSMBpQ
GZVZxKYpoVJzqBEq9JM4ocbUJBZdu4tHyK4WB0/KDEunDk9kuQmXq/bT3bTflA+E2MpbAjMS4BHI
gpWBDcM/JGigw4/AQiBkNnB+Po31oJhkGqfhfrmZZZMcCpx0JDG0CwrF0+UMXhasic8X8zKErxnE
KVBFU8xFXJi/7labdIK0Xu1M3fHX0YnBP5QRnM4hWfWrdV63CTFht+Q8ezcpDA+3swvTIXbxe1xO
MpMSAoZwMwP6eEalxRl87avUqHzfvqa/n0lmAgNxHU8b1wZ2nXkY/QIzjag40Y49xZ0U2tekwrC6
5XpwHkIvi9cDOvCo5k0qojG2nqMcc6/eUaVHD/hq5zI7KNvlUk5blwFqId1qu9jbj75H0x40P0IJ
qZgbQIX6NWRoBKjxPuDJQjNyxEhESgzgwUAoNcHpmARFoRPBj2ICQTPdNOLkKsFSDKSMDHFt5d6C
vEn01Dpii3EFna8WSLoiIxJykfrYp/arbFyvUfFdQdOZmpsScTAFUagtbpIOHj5EWKrgkiFUam2L
b0obnzScWTeijF2j/PTmFne/MVdkGqGBzNSKclyJnS/Ia3u0KhHhQa8obZa7e7QrMfDdE6PnC19Y
lQfKwDjwCB37o3tZFIhu1h53FmvjmtypoiwdaOLcj73Nys1xFefF3/LyRdiDsAt942fvnaQ0z2qE
14cRW+6nXlwWxvcZTiRX8DKIqhXDEhJTZKxXaZKL56hBYEYC/Pr7qvOL2/9j6sy2U+WiJfxEjiF2
6K10gqjYx9w4oonY94rw9Ocr+Pc5Z7DNToxRmsVac9asqplZpGnvqHRq3/6aZ2pOwPuvzeMHczv6
ciHrpeI1PIdprzFjCL8Sm44wURJcvxgy5U15Vvu7TbeLeNOYfvzTNJ1VNrR0u05Ml4ZIeIuR5lxt
xAVbjKdQyUClhTt1aJ8N68YyXrVjFnTGtmaa6toAHJpxgPt1NazQjX4DbsEreYfGBrYjn19hSDd/
a79VZkRs1dJe2j8v7s/2ZVr6uvVHqnVwuDtG2DkixtF1h6w1u8N6zisBtCsQmqTHhAR/JSRNeI/A
HQE5/I2AKQVnqIrkmMYa7wB6030VXqjG5an/LcTkNBJqoh/fIdUATUniMuZhO1qlE0UYsRv1YBCF
rcGj0U1/7r+sVXnQ+QaXNqAZWu9yewnS6J7x0ui8iDj3dgvzFgSCTIc1QpwrLny0Z6lhh/KOEN1a
1wE2z8PML6TvNKVyVH8bqeQ6GQyqGFE3e4++SUBRu1O/uE5ePx+/Pr+vt+N7FxL2nFh80OPDiaH8
mOwWbiv2Ac/2Z3yipQhMU+4VUKhL24Dws22/au3K9PR3I/RJ28cFC0fKX6xFvse59peOiIyF+Dv+
22Pe0CQEt9Nauzo6/SHPr6OkGyw3l141vG/b5mqL9GrERPiYmt3459ls77BjoBw9/iy4OXC13o8R
Ko/iIWegW4/bVU6thQLo1DtNq6OlW6YnFWUT+pP3TMdjwh9xjaBMjJ4Q+ie772s382r2xat2IVIQ
kNf7cS/2dk6LRRGvG0qcwyfsih33KOGn8wz4bKxiD11ugBgbzpOPDQ0QoTZpO6FHOu+5fHBQPpHN
/0BVUtKJjkXkTVBGK56Kt3HqbZEUY5wJAUPiGWX5dU9srE9QEDReaA2F/Y+RKyK7lSsIiAk5Jjog
vbrBX0lgrEdhyPax0nV9+MQxKUXSXMvpHHJHKqhRZL6ktyL7/G694bgAJRAmrSPCccpvooJId/v5
T6H8sneTF38tgkV+eATY6w98rSQ00dK/neVA/KzGWtrjsvsKX28qKdUgceXkI1Mq2eakthAGbVfq
DkqaQehBiIRNaFMiDSkKboVhlYZYzqB2Vlmi8Jn9bJaDW4h1WShvwYP/+gpbvVbvTIH8S16FhldF
pv7ks7QrUIH4DBHhRAvSsxIbZ/ik7v7bcqfvO6CBU8eR6hDq3MX+6SvzDKQbugo7P6+riEf2f55h
hesNxlQhSmXr2abXp230pf4wIdvcctZMA5MqmRjhjNMrD95UK/W9Lo++Xjt3tpovCtqT95DevDa+
Y4h8BZu4OleUhSiVnDSq+TTfunaQr7M/JciAvfwd8Nn5jGqTbCSnhupISkMcQTCjRixFHd6DaM8/
eZlxRKE+3ITIU8l3RPygt+4OSanemAMd59CDOQa5IonkI7hMe/K/+4Gfa65l3LoJUQyY2OZabzeM
tqTtMsTF+dyuRU1bei29pR7uHy7ImI9HuD6dcIbWsMdYW8M09iucHR2HtK+FRhL/3Ny9qOTQ1C/v
tysXE7z08BLnSuoCiIN1nOlu0KnVnxfsJr1BA6tomMfXOd7hznUu1eUJ+VqJ3VESSc0PGE1eSxr8
OsY1ORz7L6cLSye3xXWU1ZwenEmVY9kPPXa8S8sxqLBzQ/OCPk4U1r1bIpdjztTmj6J5hIUSx9gX
byQvHBbo0hxnJ78yJgR2TQoI2pYYz9Yd+SxK8ytR3c76m6/nWLT/26BVeOdOGjXCA7uVYi8sPtcO
5gWHQ3csudppJyW1m6tGyRk++ZILSlVxdworRv0Vxtb8/LA18nVnyMRB9MjtKLNCkHfVPpR6ijSi
8guJM/c+BY8jFDdRJgs5vewIVJuTgTUKlk7aJdLtmiiNpCZuUgzxL53sVxKhCuujU+4DydjkBzks
LOLbuSdDJAFNKcynf5sQanoLEtrpGQFADe8aYrfKet+hPwnEeYH3igDpbQMgRVE5p/MoOqTDKH0A
tn/Nfh3oybTRrSNQatCUzn1z16rgxg7owwvrJPUQ10eoVAFMngPnWnJVUcqbvgh2Ij8ognQI6eMl
dByV+mZS49E+EhtFaOLGYkufqKZjRCRdywdKqa13mqssjjUTseQLYUjF+6wrdFx+oSC/5ifCZI9N
7Ql6I+092Um+PQIQJUhJ6JZVkSec5aHD0df8xYihE853CjGkBj8JwpMNGnf2iPy961Syxa2jrxQm
ySS0CSm99/YOhiuuEHCGh6y2CrGQLPa4FdcjLv+Iiy1JjuzAnsERf8ovjRmtQuI4Mt9z72FupilU
E2leze6I0g2wCRcOEzz9YiOiSvBTDF9447KYAHvnBWk4LSzxLmOpnSRBEvIpCaVYAv+2F/1jJTXj
mLmkou6XOEkaF1zgnrTqKi/oRL4oN2C9NG7C5YEOgOBZ5gFfq1VBmtAayiTWrdnpoDKOw3rPtMqD
GxObyd3ClJCrIIrVV6OfRA848VugaJIXf2QzpnBO3hCfvIImrIhIb6XYv2D5N1V3ERTNRVD1RQ82
hqrKISommSFIPj8Tuff0XO5czOtUTk46KuPEg+L4VIIqAXPq6utv7zZggcaMdDr0V/sPciLuU5Uw
waOs6Hgt/UkzkNaoTNFPDWpAgbUDUNAQ3ckYDGswazc/dRHyFWwP3UjCsXUdtPSqhl3cXGIJC9se
b5i/gh8Qa5EMQAmpKgT8I8aQHWQmcynuzKyvKVPnWl/nC1gL/QV2owVfWoPltJDb/RYQXOs79xrV
ICpCTo28boyFa586iLirKbLm/lg7dbRIqWnEoGVWPFugej6LHtQ+IvtT+x2jvNfy+sKcJSGe0VZ8
V6z2MlQ0IPWr+QclBGgCKg2oYoGej+IQG/tV8D7WmuXjqRTEisxo2YHQv4XD0bV77iIS7Zzp71Fn
ZTWZt+UQqK3K9JkgeUu/5IVTbHpWv9cy2yR80IypqkzZVklkHHDLFoMZHwSKFSJH4Gr8b0dk4yIz
F2zd824kes97vvbHnrwFtAbrkxP3Et7YHuErrOVu/obTlKJUVN4WZ0Xr+83GAoeamOIbOjGQP/qJ
e4pqaK8LdknFTSDup6zta90rN0Y/tVjOcM0fkeWUGUzXUMNJ0G1R98/aJjSy7wSSqs+yr9OvFVvR
gjaZtWr9WhK6mqxokXb5gMufDiR1T74OK3FZpf2Sde4chkbnTHufQ780vvzUv9LZoy+OwhZQlmK1
23LKi4Mnc11FxCNWvWhueMQmkSBdbkISMy23pB2jPxT4i7DvQM2JLaQG04tNoQW9gVyB/6JwDq3/
YYchpBnEJdTvWSgZbvK/lviBkppamKiiB7beIABUqK2C3tPhNwtZip4JwFO0A9qYL0NIrp44Baxv
PfiKeflajEkV4sUnoOgr2JgJZcWe+gSQ/NX8w+/UKFNFbLACOB0klUXhV2lfUbdQLZbsUY4KMBZv
WKamDnWOAbMOMiBH2ju1wxJKJchY55ycZe5REgzZXQkpRQb/Qe4/HYfQIaP+bfKTC3Z2ExHVdXSk
BRg+nnB3rLX3m4th0zLIwoFYf035E339v8xFDGqztyOgUCoCzDOs93hKxbP5POJl9PnjBOsTRfki
WA8JgOYLBjYy0XyREFFxc+5tVJAtoyCV7VDM2K8ysfzbtFtyw6y8rMaa6IxTPwUrAx3TRY0tJoXf
X94cAhauqYtjX8NJeYpsEIrHwdcUUmwKCQt3pvJYA1GTg36zxRzQ29FCNeCmqGLjeYSOJELSjSzC
INLfcb8ozJHl58dpBaQzftO9ULbUCrtzVUv+eaBYIv6J5Ncrn6Vsc/ErbuOrxb2rKOlN4PWyIUt8
RhUaLNGV16KZQFQdHZ72/op32e7dKSft+yrBrPTsn/5q6MiT9qURxRX3RS8lw1liDwKnRFbx9CLx
1AScLUYkStdiDH9aLm2qKVWccUpT/5FWV18pK9kPKCvfp+GNeoZYgY+pesrgvoEBKhaoRK6LrVtY
sb5zz9SGf+9eOxUmOs2xpemFbtBgjHX3VWnfTtaDftNp16wg+DFHFRLI/nJ8CjPvHeCUhOVi90QW
sDgRM2771dF2lQBwHnpHLOIe7WovIxMyRuQkfozRF/67mhMuYZ1gIJ/lyvhAQLPrl8MHV4/SGJwd
bPdEk+zQLRv+EsWLYWkAP7qzhblcdMPZkt3kc47z7JxXDxxBMZ+L6HTeP+1t+sZ0MJ9lopTfPFcb
D43n7BCl4durdZ+9WqdsXxlt2sAe2g12bJz0TsMnMcEw6TWsqp30q/Z9kXiJd6IRDPar4/3Buky1
UaKaLqPS1YmHny4u4dy+vXi4HcTDeLgf3HpG98Hj1ntMqapNj+PT8Dq4D9Jeq3vA6PFIq/sLMkyy
E1rcUOGCslMJsLYE106AYUN5Fx7drFvqN6Ol/1zR9KYZ7YLEe/RvffqbBE+36m97pfDWZfmc1EZG
9AoqOJfKjIquvrNkls7uk/tk1wGKBRa8+6/Z5efwU13jMDUsjc3BaVYf1IZbX0ZPV8KVoNUp5dt1
rf9pB085i2oq9YjBPmz26A0/rg0Ps9a4HADluGWQoBAIaZ2tzbFMdR7OnnKHyc0fYh2F1V9wdx+d
V4em1T5V7UlllEVG1JrQsbgvnk3DUS1465e9Ws8MSxQZmz0Jjg2kRfX14efo32oAsU00s4sEaPcS
Xq1O0q0Qi5LEookMUkB/PqxJ7EmrsemW5qCtRUajeRrw1L9AATmntM4AEzHHJ0VqMVSwDywlQL+0
/cEMAbT54y6PYL2t8W1m3js0wrv6u8zB0gZLTeJLhO+z1yj5xhrZeSSd58P6nP2bGWbnTlwjy2TI
0w7mvjliFDhRi3Pn8IuF/felhKtp+w7BH1lZBdHFyz/tvfiArflj2jwQv6gV9JHQyccINTHtU2bV
CVSs57ttvKy4X8Fv86e1ZvX4ufSpsig3bNhnCobR0q4SwrgZyH5Qnu4HSS/+/hAYkurfHO7tK4SM
acM3r05pVH73ShjwY5RsOLikAlHNL02BV5e4c4iD0qgRNaLWqDUqjZb+4U9NijAj6/Ncn7R2xBgn
G4pK/LqBSmXEu4O1gWgxS3RPvXf3gN1dq//kfzW40jM8BztfHbD0/9IXUAZOMXrPn4ao+3+adp60
dVJkVfEbfo0tRo5U9bT8Fu50UuEYcGC33UYHg4/g4x07CQ1u1OLm2k/DQ3RAhqrXIjrlr+oeE3dQ
x9TQ4Bl+Bt8JDu/2BQSOnwKTYcwvHgRM+oPmQE579WGrVxuY/z2uabsFctQY8H7kv9jNiRQi6OWN
PZ8+RH+rpfNFRHrBPVFtr25+yROxFfoqjZNw4meTwm9HsqJQukgAFI4rTJdyTZ6lIoXGbtqR3wTy
DpIFsR7kJ1bGUWwHnS2hpYyK0Zoqbt55jMcz055KDiIGNoZ7v+KB9XPDH6nbnv3MPfq6B2XAAT7O
+xdhfNW/des8bp3CCvnUbVHMTzHaIHGw5a2ZhfpMVSBeuXmHvM3kZrf04g50QDq4pNQmZLGsz0uD
t7v8rvD3TDRvCGxvVxm9stKzNeVugTGUEm+L0CzZU8L9L0hASZpMEXQmqIWomqv6cNMrQfsT0V3g
icJMVWBE+chyi9c7+R20XJ8syVuOEtoxy/MGppt4Hjfo+7lCfTqRl4gyZJHL7nS00kKNWwZTjHpU
C4Gn7gScoVbWqt3fgaXPVkKSN3ivjU1im4GoySWvvtF3tAG01hHhq8JOIbay/RIUq0SY+10BeOrC
8SCjUfwen3Pm9j4foy/fJF4j4L/G7ePFaZE2v63lg7mD0L5q2udtr36Yf8yv5pquTlTzcG4qBaWg
Rb/MQATwqkOfHEKJsnsBwyFc6Zd6pd4Hi0jhmQ839jHt80lKSEyI2IhVGOZMuOySlro32cO2I1b1
yb3mzCSR7CDWuWr/pQZRCXfEi8FcGl5n8US3wjuI/WVHm3Kd+wmffH1CTIO7sp9GaVTmkfX17JLe
bLJj3IU1hm24Y6v38LMJ1BLvQ2M804oyD0e0zKuAOwVx/gKCx1BZgJxHTU+392vCXUN2Jrf3KmS1
G/fQzTVnaj3WcDPH5NUJcUIK3V6dK3KkeJSSsHBPsnDeu1uXmh+iHZlMMJJdipdI5ncdSM/0m3xP
bqOKc6BctkTbDX9C24nyxyGgVwcJxaet6EFZlTqTKMvK29W8AZieXuwfKNEFmVfFK7QcGX0Szv28
SMJ0Po6c+weJbChAoew3w3vn2WmwlsckxACJeMkLZFAiVvxGYU+0XpN1qCGeQktMKQHSWz15XSpS
1KYLrklF2WKFdLXWrXSOGE3J9DWfViCx30DEH1bM4kdGknrPxC+vtjSMhptydS8Knvu4HNRhx5E7
UuVc4WzFxircTbqvbpW7qLfvgV/1Gv3sSXVT3xZPKaSIAQi7+QbzB9LAjjZg3Ua/1m+FRrVd65/3
tn3hCSMqTZ6cvZFxtmqjxug2f8z30xIRsWHh+zQ9TpP5ebqFzth0doNSdMaSkx1QOKCAoBFj0nBb
CTD8bIMThn97FmPvsrSzNxZVNY+jA2hLvetyVqezNKhP9vXhIjeCbO+10MCCWkwbLK4krOiVd84y
7ppc6Z/GV+MNtTLO3PvZOzyx4waUqs/Kk9ekjPnlzx6T2sP8DQctBQrNWlEFjprcV5eGjS3wZ9OC
Rlr2j5nzLDm7utNcv51K0q6zgEJvStrv1SuZxEmnGRney0ZL3uFymKeDiz7h2K9WgubXi/6A2eDY
r21tgufDEiqHbUC9V/WigfGsQciXIU9phA+ChO5u71R7D1pPsOav06/9aDmQf2kxJPKKD8i2TAW1
Ht0IAlReUOKdRuqAAI2JuXBAQbqM5XiGHlrVZqmwVZhGpQST8E6IWZisNPg/o6EY3Hn6EylJlQ+a
gtLC5S2mZEC3UnyWSxYpHskkqbGUGjFwCcQG4UgFm0IYjSo1KcJkER8FB5KoTQUUgTDOPRzolJxO
BCzoG82mtCjJM/QnqOVYEBNIoWBBpYBIc9X4QErqon+K4MmPE1tTNEogg0jiaeGzh5PbVyIqO0VB
9dcOLtDXjoFNpV2OwP1BHbKRburStEanGHZCc/iH9jIlimxIoSFSUwmgpvCca59UcUgHKlvIoVcN
JRqT/bzBmxijmq8mlIpRwPsb9Jb4EIIJJ9H25panHxC3dgsgZMcVKgo6JNQDzV0Cb96Wih4UFbcg
I/IhLP4/0IRClYkW2QtxJ/PGDkNJWpNMTIdVhr5K4BMFGlZjOtH1brEECa/ULgtmUbkWIywOTakd
EcJ4N4QaMJiQofRUBY7ITHo7bMkM4sUB/UWxKGM7AW5RoyQBoTvpAE8sHje6ZDA1ymsbxheFdVA8
fJM5nh3AGO18vaZ98nhdzyR55w8+BHsfclMNGzHlxFHT1IsDLcPp4LxoifnCo1bainOeppp89yDv
+eBbIy9bI++omXiVvwudOPU4BZAOaKnegc9EPnu0613EGYNHr2iA/QA0uQS5bgUhsJQsebFlSIrL
pdVVkTX+gxhJSzxUDDzDz2qYQfRONKW1AmypwJek8ZhIYKC3EJ0hfyu+6hlV60Um2VIceNv3UDlV
Sjm/qNfLlEDORookdPvcAjEC33RQ0Lvs7QnVfUlmVLk3qdqLXqLSPrWLk6hGdLUD8IGWIr5H5kLg
ck2+/xb1vtB3SElgkl4V/78cDB1m6iAuAktiiXLQ/la1HXRJKBG6gfzdtIt88/31PcBvB6ajwkVk
HwKfdFiCpvJiDgqLiNpSCMIyj0rfqqVpyVp26BsMSraeAyS2HFS+dGmpjtSAlTawfZXwKDM5I28R
/EwdoT76FOS2q4nv+3EbWQ6gT8T6L2GQNyKZyCExkS3/NPJFc9ziAIpat2kj4GWWIZ/AO1weRIzs
HuIU6FYXEgQMOhtDaAVYa8rvaTRCEvmvEFccRyGLFArIPmSxVytJDEnpwhLuq/ZkyuxV02M/c4v7
HcJJYYu6dIp3PzY7DMzHP/jZcEJ9j9e3qXd73LIjUD22MsUhXUWunYuii7xxPtKUKCOUkBM7GYUh
INtmmLp7AqpIRpqITSUyuumAATL0UOOcJmfDL0n6DqFMp46JO2+mxczIB+pnTSqwLgoJiEpPw82Q
slMXIw+ATpiqvDX5lOTxeukEp9IJb6YzLPHc/2LJPwvvr2RxfvfkD3SHyeVgN91HDvwL+f0/etKJ
ydyT9NfBgkuQYql9ApPpR8Qw6KWYQjEsxYCQ2xi9mHf5FllWCNMtEMpU7+peFFKih+Iwwy7/vCd1
CLNVt/QlOZF0w7AGyW4KnpUYpXLBzC1DIHqJh44LrahY4rboNuDmeIcwAzV6VYREla0Iryc7EF06
JSsCVWFQIn+vWDILu/s4JeleKA10k8LmMmV+0s05X7oVdSmXHs82vZ58l1gs8cJ2V2CzBpMG11GE
4K3NF6bq/IwGGrAjxvsXt+VqgKZcTYVG3FoXpGG+FjXYRPYr188h8tWdv/p+Qq3lGq8GAzF+JqIG
adPVxwSeeZwTG2kVfwc5UXlOb+yF0wfSXHjA0zQzBLmdN8f1IbM/SwCi+kjX48DdV8qn/zdPR3N1
VdQL4MyA3+tB5PelEh05bHuBLgZiiWDqkDSYEd4aQshYqIXZ46L3ndcGpzDkXi8gfAWmQLhzUlsV
TyBx9egXFgjtVp0Qq6Qpsg7yCG1LCA7WcShTC2oYKDuop1Dda3av6Ef2XToCOz95RkOm0QpkR5iE
UnyqWqHmtPu+2tPu6BlJLZzaiSzaF3SRXlz8jw5feC73pAJjb77+gx7NNcloV0M1evSXGwwonODO
wugM30tdOrGrJp/Ve7UdZ1hljYVnaGsSk6uksSN701bE2mqMVUhmlpynQq6CkziCGB2f2ndtxDkh
jReFUpoSCWRI9FDvFF3k5V2rZIbiBkVP8jOdsMK2vtWrUvzRpYEY88dcStQTt12Xkd2gpKKhqJUB
3hoiBeFwjSF05dNMU16hePi30DDw5LQhwz3A/wNqRLmMa9U/QUYQNaGVr9Dr4uMkaeL6D0GdSZ7Y
iaN13Rx5a6rnu/b75GTBfcMPVfbaHBpBOe/XDWYvOxalGzoBna9uh5hsS3tNTFiHiLdVpifsowj+
C6eV3Sy2cpDBS9ORQGuffcjXIWKT4stKgBfNZnX+rtvhHXDgUGCIIJlL+68PKOUCBmN+mWnYMJSQ
WQ3jVYlWzaxg18heSl5PKgyoCLigpAD4r2ARuhtfxX8qvGfgc5S8UwTQQ5z6U5VVpRzG/hu2H/5X
oVyOLSpNYx9nH87i4vLt1imvduNtUJ7LoOk6vdMM8Vv1c71SFUt0w7klp26BOwdT4fQgbHb/ohbE
Gi2Xms6L8jA21ySYRpdnio6f+cygeRhIm3VBUcptqqn+hpF/HAg/BlCjpyRwtspoNMqSt3iWlxGr
XEbFkcoF4GyROt78hy/EyQziqDRsDUtsasllOPKw6ZtB3olQanASQ9AJQL9R0yXmvrcv0WERW4AM
FF2kaitOoWTj6Nhr+fksRO/FCddJl2EtM0P0bEeaJVfEVxaTG9NnC2FRI1BQJK6qxBDissp0BPNn
IsjCIBEmJPDzAdi+0B7nkYhTLHWaFbXus/JqduNm0WeJlSZSELZugVZmun1yyaeGoxOvQrJKQZKi
9WWRrTHwcSAEsYJLyMc0rnlX0ZtiM0VmpmvAkK04j1Hc/VA/7iAW+pJNLUiXm9Iv+ZCrkeSan+Qa
RkFGiAcagFzqBtbw7iFRwE9pIHkEsmhMKhrB66cwtCriwCKRYh1lgZRdtlIp5RwqYT47IiORU5CY
tIjwFe0r5hdAWoCkCsgJrrE1ybuPKqBHkyJ1MuU+glHVD1dfhI6zYRevQnwH5YJ47tGPg/QL1gDC
9dMDaogslgvxeN0u97ERgntSOLgLF9TxpQF61gF5ISwC2AEcafYiCM3xNn6U+QYFXwBBg0W9KCUV
jWuFlyjxKOlKqcpfTKeKsjRZa8QU/m/N3KxNMJSK4wVpDKScmeofIY3MxVUXZLW208VSJK8TqHBa
xVBFZ+LOamxpD4Ubsq9cGx0B/G/4NMI3gQZFs8AiAlUpInz9L3drUYhy9W5+PaUC0yQFO4T30xjV
JxShe94sOe/Ju/+vGnbw7nOlZXqQW3PhRAejOx6ZpqAtg7tSJXihwwfK6QLdVGFSWxVVt5lzmJ9k
dkslXzckfgdO3WJ2/ZnuO7Bmzozjqe5OVIKUS+cLKCWExPSfykM/cjVuM5TsDsrlilMNpfzRDudL
wZsCmIT8tc0dKhRoBCgujaIGtUAZfyNgpBSZDLeBCMm6XBpikBFHOWGNUQePlQSf0gCjzf5QYnp3
taAwXQ2VIysULwhgSpeIixTFamaDgcziRP31V40WZtCuRA8B4/kTfQfDLo9cXvbJMlJv2dm+nXvG
PWgVYvi/alEHzIKrXbU9/L11+Qb1NdgE6gyWFgHgGHIDjM/gSHHF9n5GxJ25YsuLZl8g4xKYPdp4
tWrIFFtxv5H+DpXoTuQNRTflFm/RHELvx4PaHJiDj9t6sWxp1MsaC9oMo0n3wvJb98SNhViOnrNb
l2h7OLbG/xECFmpqrPlIXFCxSx4AhXDmhp+cPaqwS6uPehZqGs2bsapJ0xT/KGk/U04SK6jK1jpE
uoTlzjGFgjG1jvRCoRtK7v1+5GttKG3krCkRJ7f+qT0c3sE89HIN/FJHtzMnH7uVuSEJCiS4Hmbw
IklxUpvO1pM8sni9/kbDXjeRpmdFzIoncticIF6zlGAe+SMwHhyTIUKs5DUn2akN/lCJqn3dtII2
yjjR5oA4c7W2rX2ej8qWq5P3T60urhKeOYhMxHfieDUTIdtZicRVCilxrczfBrU/nRJVDAAkNX8B
IFHj15gx2cQRlJtM7icjPx1FRHTpY6SrDkEYdGNUuq5ydKVAWkSKxF+sCyUKWny2ACT3Tg6uiVAJ
SzMq9U+UbLdjirTf8fcRCXHJEhCcUabdBY9b+zh+UKk9jw/D17Q+f02TKS2temY36d0Cs/sCHKGd
O48qSEcNLPk1KlDlOqo8GftC0ZjJvUI34jMUaiBDIJ0LlWJ+G6NczA3xKx97OaXsw5wk/8JiThJe
ocn2z4OBMafhcBSJhafotYj+KbAR9NXJSWiATJKsVYOKXoeS3Ef9TsG6Yqip17kupzAeomMaslLT
KzoHabpVb76jfd+2Hw3amho1EPMjSK54jQLYCPI0enTatRZkWFQzC9nHdYtkj+4kobFkhUcKGdY2
t58GypZ91NhUQ9NtzkBe8pVeGbYuhOZxDbzDSINuAkJAUiQyi9SUCiCEduwRJpKQXZnPvnGFBiQB
dydBlEOF4uQu08BXbpqbS5s1oJ+7dgviHE6hM2qgJqQIE7bRW/5bhB6Mc8Qpy0D7sPJTJDcHvCTk
JyEPCaY0h6SZmYL5UWMIQ4ozi7RByE3BTT4SGKkpny1WCCZeBlzGdRIbZ4A/2w4+lwV/jnOUYjSe
2yMo81Tss+tiIS3abIajFLtjsDPfiYO0iLL+3l/SgAfZyYkrQ9fAyl/tp/JzY+2kHEihGz0NI6RK
v4SGYe3Kdloi2aAHC/RUSA+kmlSG32j+aGXRmi/hTFNaAGolkJM3H/Xq18kuUwJDTQeEdvt7kaJg
L1j24k1z2sRrZHWYv040C83oL4E28ksxTiBd1jlquWmDdQQBV4Pp6IBLibmlPyZFfvRF/uPnQnyf
zLtcS/C3Zkp3j3Zjg/SUQDhqDomTvlUJXFLU3FKO3M3kG258lett5L2M98b3bcOOUm8/bJbfzZ4p
SbsyoA/QV5FNFMaiX5fNbXb0EyYFiHLjsci9MuwD/YVK26TJBs8UPjyFVfOuYAp6sY3AbuuMZfan
qVfRPjU4vt4tvHYxq/+Bx6jfDJESwGjE82CMKys8noB68r2vaBInyNwxH/uBKlZIeCeIvqiCoMpO
5Omce/tH3ZnVynzxCklEVJYiCpU3BD9pWf9R7RMDBRyT8EzApUCpeN3qTwN5zpNqiTAEPTKl6FhR
yK7VI5ATZc6sXfRbnmEdomv7Mik+Pk93FjgrG/CM9Inndgx8p9C3kgft6l9ubBS6s1eKh0+T06Se
5ia9IUn9OpLbMZ+EVSVehnwWu6YHDaKxmhBHnGpmcPOrOAM//NNkFyl4uflU6XzsF0J0Fz41udl5
dO83vpYDhB1kKthJAxyy+1D67O0oP4IFK2Y1cP4fl3ORe1+AltGSGmCCHXk7fZU3OJ8ckdoPqjUh
LwDrgNBOXEyMPDOyb6o1JWzA6p1rhTOyIMfpn+GHLZrdi312pA9B/fX1/uMaFh4XnBuiqxhtQgtj
wFJnT+tC6kzPXad5CfZJ8I5Hr3L7TGCbenXCxYSBoG36Q0qEPzWgyZRhRMK6pERkP67OdrF7dJ+y
3dseSBa1WCUwqkV2T+nCiLwT9yjggm8yxZxp/ZrLCqLMV2pSLG9KpFU4kerk/LNkfiKbPA7vlTbY
1WO1XMc2ty8fqZfqjzRsRVE92NkfQYQM/sjG6ZGFTsmh+xoLJM2CuX1IBwp8mAlTka2Wds1Cu45m
3TKT1BvisvxYbk42EMR2x6K81CkPG4BQKIEChJwkQejkMMPqTdoJUSjvoBlWkvZ/ETezxdNVbFbx
9FbVgRKnKp0+ePaLzW32kgDFIJwh+PW62zU1Am5szqFJpoEG8bFBbY1B3pvuy+hiad/6YCbczWo8
RGlW+wH1vaEnm+GX+9lA1lf6Rf6BKAm0gB7DB6cRbpGRK6xrPWNw/oLOk3rLn1Jny5u/c8oAvc4C
zAb9zP/4Ldd0xZE7dAoZ/65Tm7Fc/+xo8EITvHDLwkn7heqyfaQdzmQF2Uhg5+377JZW9c4L6hcS
1BziVFcDteOqUx7RYqDNzMkYnFj7/UWPtboL+hd3kp8rFHpUm9K2S3F/9VktA7UIEEtDPA20muyt
DvqfFmDPFCf+/9V+8nwlpy2IM8Jqx9bViZCcoOHsVmJsixFPcROWw5C200Vkpz0S3Ap5A3cQRWWy
d3yJxx4oFlQcYmDkV0I++ys7Pl0l5UZaZsvWNqoSmjiApegSxSpX6qWMcBspRBFxQ8NCA0PpowaW
tkavMI4szH+UOkskq9cV7HQlJhBf0GDiIbCPUn5MeavcklOhXYMc2wSPxdeVSoIKOArhhXHXsZZ9
sSJrMT7bVO4t0V1pRuBCxMtbJtN8OVD75Lz05RwCXk0VSX+TeKiIe1dXBJGza87plRgQK9T+uLD8
cHXNbost82VQiSqSWGGAK6lMUs2uOh2fOrvuBbVgeKYCziu3dDxQzwMZS8qJX1mYYADxeRQoyWBV
yPiZV2h7SahLsIje0mp174tbkPkNvtOhqGGGqCiKikD6Ocl0T5O10hDQguCBdlT+iRHa+DkvDhD4
arNsIhMKtVIuBiH4tkD0PFUmJK6ivO8nTfv2aFfBKeH91fmPoSiAvEULEllUnZFvYl7SDKiqEJLw
gbc2dl34+AJXq3cHyWOVwCzPsBBydVzIxkqUKS9lIXGQ6a7UYJK4CPapEQpQkSkF4PsEXzhuD1WW
9f+Wediuu4e4rf29ESZfI8OmSUlYm0HnnADgO6b7GN1/CSfDBxU0aib9a3Rmq1lL2jk6x9/7pAyH
sXGzrm/v1icakU6Znzi4ZNYMrtzmJ5unGVkHTtmlvX3Yg9vO4rsYUBTOaDO41yyoo6M9LDv+qLFp
kDYTo88qGYwde7lZboyWf/41K/b5tzy7v/F3Lc/O0X3yJMgFZn/z5+etl75C2mSeo/jiwc7jWUKZ
6slKejATKnI3qIZx1oa9t6fum1m7hpvC/mDvXt6nYpt3e/cKW00/t3jxaDdVOQb3QxhXvGrsJZ9p
I7Puvy0a5yD7i71r1jcr4f42yUoBRZBG3V2S3Z28mhHEl35S76ZlzyC38qtRSvwEFjl6YB/+SJ9B
uTJ9bs/rMrjd1d4enfunkyTusuK8Y+t6R1XUpDsQxI0DvZanJyJu4MFP+1W2t1RqWImx1/++k1Me
nEa1Y0LkgNO+98pbt3b1anCpbm7j4yypydfc88O5v6yLaWdQeKjhkPU3uVLte9250F7VWZrdS9ZO
Lk6TIX508NipXVCPt1vgEVvapbdPw9P34W8/L69flXY220UPEPmSxzv4R7v8tG/V+dm4WKUyukSc
alb474C9l+i/Cq2r0nIe8CjB7dZx9xqZr8DYjy67XvPgL8udJijiL+MkNyExBvWbfXiM2O3S3bks
nVeQDnerMhUefCNwfVgleYO3nE2TQt2JrSb3N8qPxLlmXgP/XGhvFIG9Rkxtv/7ESgOymaiUvbhm
9lo7Is6Wc3E/XtN9/bYa7rYLg6mTTVu0BV0ODzgWpkc3gWAy3g9rqxrNyZ7tl2E1gM0BqzD3VPdR
uJ/WVaAks8maYsC50r5k8EPaDFZMNN4EAmX79Hk58dGp1e3HxYIp/uhdoCBtl2613rKyuOK0zNZC
aGdpTWD+mCF2v9ELGDbpznpk1onYqY8/g9vqXt0M2RNsoa3fqNvpx3nN60wjiVWGHuwke/3/Zkbf
2wliOdpvAWFhVdJvEXEiz8OT+tk+/5XhYyBchP5jto+e8bRbC5o2L/vl5uS+t0+4CxHHcpbxNZpX
o0/dOkPCJ/2H+4iEjHimf+09VqVl50PyD/sHRczfc/rsvXuXMjvTNnmOvaq2s71jUGIi0ETXjiE/
Cvia/by4FShuS/uBE2SZDlrnH7XuXnaTeakbj0qd+uJMUo/SmxzqYD3gbaKLQHtAfYEAstLdY+NN
vwX/tqqNdoMNpKKB6UKZHuFiYK6xqQnuUWZjWEP6kTcAzr6a3we8aT6sUTvr8sDsYtdn7lKJWMji
0HDSUKTA4PJbnTWwH0XYPjGmS9waUTXPb0f8lpINJi6MSmxZVvc/uk8HxLreI0Rh1KHx9Dhxywvo
qZP0QuHDRJNeGTTH5THElGE2PG/pG32Ymv3K+PaV2jWmlry0g93sJnF5j89q59e/P0O8pD4ro3uF
Tf+9Q/oew8G/o4lmGaDEciS1uDfap98m5LLsj75m39fgFVWnz+l1+vl7f58WD1T6q+XoQea7OA9j
Oi+nk4wGt5QDe9th2iTc5SVNANSKdR6m9Xal+772jpdkUjkbndb95t6/efY9HT4uYPwQ5J9fVyab
LwT/EMlwytjTr35b65z2u+muUrOeNBdnSYx2X/fYfbVAQO1THSoJrjUx8NsVeLvlpywPFAu898qE
eInocNWiTqLuzheIn/vqMqAd9bl3IU/DQubZbp5wHwB1vO7btd5HpieyfEjbyw0TdpVCLsJAHESx
bKaWS2Wd/vBNu3KyyXBrtKGEZLRJKSxSPV1fpYOgQo1FUeYuU/3yGZKS34ls0IHQrQKR5wY85VR3
TzcLzwoY3SbLf9N6JXY5Q3ThfKpWs+aaBu9v3YAH+REo5uEYhm0aMj65wNMjdCLvx2kT8qqKj8ce
R3F38fAirqqTdL4w9Ubrt6Ps9qIe1fIv809U4XjGxm8KEQrKE9p2Wv403UvdK5nOjdvw5iwvdoLd
LkL7C/sFI619HLb8LXWjV0halVCmFKPz8nccG50SgCd1NO+EKRdV5mkZ4uBvHSoQoVm13bq3nxgH
0+bF+R+izmw5VW0Lw09klX1zi4h0iorG5sYSYxAVFXt9+vP9uHadbZKdZBkbmIw5mr+puDW36N+6
J3wwYykKgIKGAumerHOPkFJzYqvZl9Af2AlkNtUIhEBrvylEKg4cT1CFwA8n4PkOm/L0MMyC84ZF
duudKE56k8cPNTJ0QeoPhk0F8zw5bg7ubW8uo0pmlDYJOKXFCSwMqS94lZ3x+bSvZARoLeAEAarT
o0XLIO5sCYyOgBtDB6G8kvGb0RhbHC17QetWLWbN0O/NARlFm8YYpbga/cDcO8gK4xL6x6Hh4hak
E3IfwopYzPPnB4DPtTZlK2LFrBsqfTx06AlrLr5E5Adqp5MA5qwwe4ypG5mZO4JLF7vPYbOX8ROq
PCTkGdiUC4hxBPYQL6JPbV+9bffA6Plun9HJAUvtnlEoVtO35iT0FFoOEkL2247BkRMK+X9s7Xrn
0RvwI1PT+Q3cXKtbGCJAAaouQVDg3JkUTVRrz17JPgM+rbhFC/sn2xYCt4tQJANupOjZYaKU6iIG
QYy1FGI6DJNGyvJP9GSYlQP/K8AhrFsN8+C8uy+8QT94EJMMS6aXLJrUi6sKdG6k1u3OwRJCJKQ7
2SLtevwpNXcBE8N0oqUDEvePY0Yb/ZtTGuC8RQ/1xOwNPoxddFthBSHAB+df3B+um07aPzvpikDt
MSYKuBJmtbDgQayOjTtSI2xKOCDzDWMxDO3pNe8tOKdwUbDfGMi6scZVpTnRrntlCgxkHDGXJUW3
POtZkqLB9nbMfOWrBRQdQdACVyauGN2YwnzH5PfQzYCycuk9QebGnF6eiCO2dZOgjPI1kiTWzhPW
ms4G5LJXm8SE1pHf6Kq/BC4gboPNgEWN+ASH/AP+F/xFgzaT2hdF5rxV7i5Fzj4kOVjfRwQ0m9Z8
rg7SPuA3XFFXHAAKg13vTWUnSsEddc0XS4L+w3lx6e7c6lQmq/uAQaG7c7NQ7xqegi/GQxEQ+/iD
Z9aRfyC1YBGjq05zhHVc4eI36D9aFabnVg1lDg2KD3kOUAdSzjpBhBM4eZco3/1jKN7DQ02OrcMh
dt64tnHQQz0WZH0KxSf7o0Rn0c5F6upXtmkmspH0dVGr66Sjlv+gh6HiUu5YsgBVITrbYWMGBxqG
UouH4P1x4/KwajRjKVIgRGecmjvPVRmEd0rJJh0P+oAhe4FXG9y6lUE2TcPX5EBP+2iQIwB+wNm8
uib2Xb3TtIZCzJ0sBO25FcEXAUiKTuc8PltMTiFJQbGZ7TtxHzEsgv/PqbMdo+k2uFjEfEFOwAtR
AVZZ7S+HgZTVXOx88Szoi1ov1PJqwWtArd8DabzJYF5feuihQhEoQq/cmwcynRNNHzj6USlEKI+e
wcPfOXf3ATFthKYLsXYKInsg86U0rP2weyfza/ToPxbZoDXf01GaJb/LNUGZ6F0i8o2JzI/eZ9WY
I9pJ/jm94NACyekXcDUpXTU2WrPaDHm4rL//eYWl9W1c7DQQBR2X/xDSWfpQ3zLkhMBunc3naAtU
ZA27aFIdX1cV7wwIOmrOM+IKBMLB42sN3AqfLgwUwJ+HwXl26pP3V6yDvyNPY3xQm0FvKlPIlicl
/6EOUK8Q3v+qwMw6T2QEW3azVwg+DpKZ4Z2iukPS+rwa5aSdAQAdn6gU4IcxQ3IPTm1WY9MD0RdW
eZGrwgwGVfVtNGaJd04M6sNktGBnZi9/9i9wwuhnxW2enpIwG23XtYgk4lg0eJozQ2rUiYChMeok
Vfq9DJqk1Kc2IpSQ+vZksVyGjCQpwIZ7hiZjZg74zPMSbuOWdxIHb/XuLd3a3Xitnz+nUfmrztU6
GbV1YXYapn026ItD0Uj22882DW83u3aXvfLkMX1jMuIlveU8gytYk+Hu3/tt0LLMIuLWckgdbGWT
Ii6lwSV8jl7j85Ro59am6WIbQr+GejlMhqi1LLGfJ9eGW89BY7KIJG7VaNyM5yZx7zwVJbbfsBOD
2pMOzukPdSXeBxXLme1yGEf3hvEJn97BR32t+zGfqGAOaNcxh+xdkE1sBFQirIELy8CqLpaTJ2eN
dk3NorMWFrWpui3GyZ/f2m/Bjvu09/OO3AN9Qv8zv7u3NZOAIOszM2MGVSOav21oQD/7n2Uv+Un6
u98T048/1KTCZz/xssnHr64uIY84zfqn7iUkbcSz3WZWvQAWbG0DjfGeoCSoTMNdsAf6i1hr/+hn
K3aDTTysMbsowu2Z0tY8h9jDgHw+hDuC5iJljLNkeEbZiDJdOvlMYwDRk0dwsOCy7egJxW6VQN/9
RMuz8ZiyUirogkzi4cPeBe8+a56a61lFRvY9KW7gBHkJklJcL6wyiKHZJoPxDzmOln8G3Po5iQGq
RjHnOVlwr9cH5/Eoa5pvhCLu3SZhhKRxvPXjkEIwg1gI0mBeJGZDypQ59yeMpwUfemT3wLDM/6Ab
DSKbEUZUoC0zQJmOkNHF7G9e2hlxcCRLpnKlETvYusQG8BDutmyVCiTyx8kp0GOXKKrMq8fomDns
CHrHeLlZ0nyhU4Ogil9aN4HPeI3fNCrN07+LdZjwF+SUyLkoDUHszyp3m/1SUO2VhwV/uUqmt3lz
dLGeQwZU0CWJk+7WRFDUrRHc6+1sWKcGOxu7debGo6xf37w3TSdjbe4pQilrD2Bp0faKnosq957w
4yN8r7iwPDoH12GFDj/na1CYImYbgt4Pd+RWLIP6vASEf+nvmECESJE5gG6RxWX9HxEr5IxxPL3T
8DJY/r1hxgIk8GOP8DrYHzs1hutrZHCdBgrXbmlOAmGVAfGFlXC5aIQM0JjQ/tIbpn1rQuR8c3g7
osk9AjTVkl5jlLzgQhIl9i+jAvmRpcFqoeZKJ/GiNbrZEEXq8zJ+dcgCoZcH459MAsWzJzEZEdxC
m6VxiKrPNjzKc9PKCjaKbc2K8UbYokHhYjZYbDezVOte4/adofq8zmwg61T33RdZDH+/a1+STgHV
MvwdWvbh4ZYge4mu91C77HHwk6T3gUTWMOnTnGfJdKccJvVOdhxKUibpq4Ee/+3AgllM84pI8mEy
Qdkc23WOig4Wb3/RHD5IvAC0h/D/xkVwGaX1cQyX+fqT2cshgoL70cV5/iX2x8EYft0c7vx7l1TQ
3f8gUYiW6h2iX2KfVhr+we344ehfqJvP472dTrgyC8AeAepFyzks1mnzF5k/7S9cRk129gi1pQkX
sXA5Vy78XcCEm5DaY2I5vwLOaYLUmMcTWKijo11+CpsU9/iNA4auX57f58nmNd1nxhZyRGu0n1y5
XveGAY8B1gBY6OWcVq0Vj8o1w2QNJxToyfTAsVj2ZlvnE9TW1WG1V4HLUDED/R5YjrsLD8AMsLk/
/TQQj7749+EtqEjfP+3TjA5oGw/ei1cECdx+TsQf1phlqji0Wc7r+JBDCSceRZUp+nJTuCgjxS9q
dawQ4EGA5vayYQGhp8mddIin/KF5dh8dQy6qFVsrFC/7Mqaj2JixdfQa6+UE9UwCdWPNVPe6AtzS
r8H6RityCC0E+vpp0uqnzDYedtLjp97WKk1ZfTc+iFEJ2J8miIni4ADJbekcArgRW9q4T9Qk0+G+
iyYfva9CVPESGvJcfepP/7ym5zBFsfoc3gnQXKTDFxoCSwI17bnuCcAlA5OPhbgkPdpy1q6CMmED
wFqjbDL15qOCFqgFLGZAboJy0S9k9j75ycVRbG15peiJlLH62sgMH8dVFIwLs1Z4dzkTFJHUP3xX
RxJ9hzw1vl2WSJ96SDBjPkUJRcWVi6LE6WvoFNKT6hAleP+oSoNzyjBIM0+T2OVizrrJ8DQ5BOgf
uiyzxQcOPw1/hAHBPwzSUWV2/bt3Kg6dUOYpv+Ks16gd+EL+TXGw9fnurH5VGfVq/j31+H7Zb/0O
6ZSdplmnMdib9Mg2kO0mmQeDb0vBTO9SvUg2VuJoC0a/VIOrXZLSDjLBfh1ld85rbD/8Ux8dWBdw
npv1cdmgFW2KOgE4v42t/SLd1BmfAAqbE3Nao3hzh5/+8iDasBDgkLtXelx3bze5kh1fkY062Af4
uXTZatDyT146BbA7zewTdwEQ5UhEqzmq92lDMGKy36N3t8BQ6GE9ETYucORfaxShkfZ6w5mPR+TB
1LNVlA/h3INR4PoC/68ZCG0VAGqjF5c4V0C6KfTpCLn7Pr8qs4CLsEtQN8BKsISZ2rg0LZCjwXmK
hBmEfn7tbYPUvfev5FtKtCuaAJnoSTYHbLQln6OjKZZGVwtAGkEkjgejopJhjXMpDL4LGK8wyQhA
ZQRMLEpmgEnczrTGFmBWOdYIl+qACnGsYi9l/qIp6gI7CBgNOU/6PBas6P0jTIt+l3iAPHDkfM2/
eGz+MIis/IGixHBAKPFoI2gw8P89vhtn3co0nZQicS9E2OIzhItPP0LsYmGxMq5zMjCekmmSKA6Q
hvqH3xcbD3MJ6qTDoO42mOdoYKbRmbRi9MlIlXLoYZHSW+kPQDf98x3cHqX+r5CwGisdIFOxh/IM
UL7zm07b9Sdd0ZWqwyA/OpJzFfyn2fbufEmnDCWBk4o4zsSXpwB4yVyPySJTQYGWOKocbM6B5DOI
/xyXVz4kFBNddxdcjTGBXQSjSglntvyGfyXed04dKagKnCLnyxtZxXckKqinbkLe6kU1sUkRnfFk
9EzPxLrA6uWi/6QpUDJ6WK0gc2Ux3bJ6VuAEhmOZQIh6GEvyP6vHhEs/cfKjCD6GMzZGD+McCUMl
hlN18BJM20XNAywZe7xByZCj2x7eptVn5sQvRfeAyKH1RFrebkzx9SmJLgIRBNqT5QDsZ6EszEUj
fzaeV1O1qBf05ADEqrEWR2Zji2DR4wXxjyLbjJ3AccRsAFgJN+DDegmsILVh4ThRxa7YAUPC3rZt
gVP62CwXBB80FL0iRMr1gaouwz1k3Nmk1dQ/Sfgd9ebKLF2VYbN/KKjLu5+LH1NXx/0lkMqnWVpX
1jfzTEecuQCrKMbDYHcx41VpTYsSvf71ayY58+TnNnus07/b+rEHImY2Kp1KvfOAKztolKxrRJJ4
pDfYnJ672+F506oaDEjObhpU7U8P79wXWAf1SUDZIHTRDV1AJ67b/qMxoV6GoGYoEtsCCP4y9P+5
djx+AbAHIW3goIJI0s74AoQ0nf6PDZEZsce5JPT5Wv4guHMCBStWQAjwY+oL5BNLzrpu+nXOJxKu
QVNu/Yp0kkfXA2zHEkl75vNXzXCF4BKE7ApTSI4Z8lGWHIGwFdEYcploVt+FYJYMyIwsiWKPxi0R
RZq/wM5im2mqXoR+ioTFffdqgM+EqE2GNJm5zjVAvvIuwEmNXv7SpehhcApYjWYxfyXc3AuIOXRu
7AbYwHk0HokFx5PvO5fpByW5GQ6EqK+AltNL1thZU/LKlppbwlJH7Hryp8kh3LSi1ZXTHQgumtLu
7d3vnqEgCISeXrsMDjTJzUMnr47XK2wlMH0wwimQQrIB3suZh+UVBOfgusBCjOoLgiUcVfacu1kA
vIFjBJ5M9sdeDj7T02QXfqYlKJy3AZgJT1iKA0JF++Ex3K0/4/uIvNj9RLA+gy2PT8YXD2XBcHJL
43dPnM3y6uEfCfcVrzohdbdJZBb3yTE8Lcobcf3Z2U0yjz5F/gv4fvpzw3Hg+nMeIxruvn+y1dkp
/6U/QBTbV4hnZ2tJwfrss5cYDAAQ0LZ2g2t/gS4A4tQtD3uCAelvNyWZhQrLOwZ1wFedzJIJKpBD
syjph/ymg5S4oNi5fHWCM/Cb4xL0ji8V5Avo5pLlEbS9UA1y0zHVkWVL5/NojqPE00O+e/pJ9xXg
MIdJsplV8A6lW+BofYC+5OR9YQZpR4ZtcoIEFRFo2wND8W4DpCS4SDuN3hVPKUisaASRlmf+sNxT
Hl8ykrn+HHN4gC6O/BkhGWCuq1fFH1/ZoknuXJacXiqPmAfJEu0EvVN6u8gicfj3HocFECYpmhml
dqTNtWbFHmN8QyBMYXGjtEMABjCgV0GT14yqLEZsN/On5SURoMcBZ4jrg9DqQL7coGgKc1zUdp2F
75OSkU2IhyA4o7EE0CoWNDv+kmsyvzwUu790O61WHfPvUf+PXTnCbjIny/OoUSRoBOxYbQ5jNgdc
NiKdat5BfgH3KRS4Rw5l6gBVUl+SutB8ghrXXnup8IM4i2cfBCUwdSFmtVcJ8sqJ403pkargM1RA
xTksC+URpL51/HVTsIk9uU5pq7/xLyI+iAShVaP9mtepg6abTpKEURTHZOSsaKYTKLbju6OwKM5N
CYIK2087HglRq9tMiB35LrMlfOnF9EfMlwPaJEpQujoPqMgagFzS4Su6koLMnqPCrMxiZmZAPb9K
R9mQThXN15/a0cDQhmk69d67R5gYvsITU0mVVGRDMTaTpL5rVNcVmsRiJS9rz5CGgicGVFbZy/c1
NImt0pgha8wBQA+Tu+umN6n1QDzUKeQLRwCTG8FlFMv1toUaxaJs0Qu4GjnzrBcYxiS7/8iW2rDz
rIeln1+5Wmk3J+MHHg+8EAsaH2KlRqnNSq7YutYP5n2iv9OVxdpm2gByLYe+KGBqX9nbLBVoeAJp
s7Y84c7RmecKw6WOS8aIgLVw5SgeC8xN6U9WRyBGgh0BMfgJ1BZs5zDgH50tQe9JB4puYnVDCKVG
pe9UIztCE+kSkoYCU8/AoB/CAnPuTnTRiToMaFLLsTtrtZ80U4oYsLz8Y/hiQksrfEMQbZATqjcY
c3JvpBRnaP5NH3Q/26H7Cu+j4oYmCjLtTSLm5HZt8xOLjHf+Jaqivs5NmoJsOOi/57HI+vh8I3xQ
9L3aIHsjlg47DAWFDZRljB5bgIEXiyjijPCPCD10B3JhHvFzhsvif9vS9xgHREpd8Rw0AkGkLJuz
exg0XUU8RZH8dOnCJAgRe7VqKYxvQIT2HoJY+PCUjIjT1dNDKxbnHXmw/i+6BbyEuDMeKQaMpSQg
1lq9Heg8H8Mjj4q0ksk7EamJe0+a5kDver0GQdSGhigLV5EQJXwturcgt1KQYlzjzPvQYWM4dHJy
mwAuDot2yP+/xvR9wKhQfL4JkOiDfMfURuIYAgL/M4FlOgJUVdOeL2FRiOA3SugFILXinsicTETI
nCS5xskeMj4szy4MXalWCvkrBK8IJ/kjClN8GInYt7ObzGwKaLSKsqpPOIvcNKJCo4OXcu7xgveM
bnYuPzBaeNM+vG2oTqdQyNxjlxHYopyYJRTz0CuZpWkba7u6l8Scbogvhrw0N2K0iyWlwyY+2JqP
DF7zC47UV1VPFM4Gyh6r2+o9rk0uw92wxfwljUSEyO3FcoTiBUBrzXwNzqbqAt3Qj6ZYaJilM+Od
r5guTK+cTlRzxO8S9pvhG+MgeC8igdH1RDFXIlPCI4qBKr4ME/FAZmZnE1oDs6jZ7EePBzWFXDO2
ICqB48UHGUVH5oLw93fugVszuuFlp5k2qe01eHWf+M0C7LF1wpro33LW0RfriAdaFiOUX9D3zcHH
q5XsaEGcp+ahg3rtfGldml7TLnu3/tOMB0WrMJTw0t1Mnbu5d+CBE2YiGo0XWyRBsbHXS/0amtF0
deyCmRbRW7PBB5pIt5x1Vkee9Gq9A3Q5oHeImoczJHlSpPxBV/FXdl2y5Agd5/KrUuAXSVSrVkZ9
iDErS1/hOczLx12Pr29/1V+9zaUW14vRfpOn1eJfQRGWEzGWhG7ohiGTVJtFE7J8+iDrRcl9m2C5
MS3kR1DmgmGDNZ/wFNxd/z3t8C8M0+BGgYCXufuQTyAI6iTYuiy+Nm8T0Rb34z7QY/rYYBDIG1P6
MfvJOUpgkU7jBQVzlEp8MVc+UQjW5xXaBqq1HVRDLM2VtWnmuQ+/hRqEWgtzOkhOeQ7DVzmMxmh8
6hDroJyBsTPJR0Ku1ZNObgNO7dXPHAnrbj2wa53b8MBlIblqhuHg+UXiKxuPkVwT63YZbD+X/Ns/
I98lTP+nQyCYIEA7Ab+tAIBHYc5FgHJECJisOv25P32yG3d3K58rezrYoCSrbUw1HuUo7O6UNFrs
vTqeCqJbKbEROQ+9lyCvSXGHEE1Ut3+bjGxQaR5+OZXff5EqSt77/Ey3VrI4dUkLIzQk+NwhLadP
NCDciscnCqM47ZLRC2mreoLtkYJBqlmJ/cU9F2ap6hP6EZBcvjd2zyjK0y+24NHAQIRXIAgWjKIY
fkRMn1hFTWRdk7E0WkG1+QjT4wkh0qSozXuIk7KS0IoXZVQqrTdAFAqAS60+kX61QL9x7NH92jrK
oVJrlboWxQ/QQ0SeCwirl1d+erID0O3BKFuiPA0+Fbd027fX/21xvOatiU4JL30zwhUAiKmYnh0U
UOZTeJw7vCCraMBK0Y4rnfN/QKOM0bgJDwLZZcb8rIx9uOw0nHNv5yKMcOztkZq+/2pvEEHhQ3XK
eH3XydcAXbctmI69WY/ov7nysNwOj72iEBwmCMFFefqeNuag4eJwiZj9cUNsBvqvuln4GQQXjMYQ
+mnn0d2H22EaIsMwPAEO2dFNAU4Cze7tgaqaY4TKFgUQD8z8ybtPJUtYtEsERuOXoNkwFQL5IpL7
l3XAFY2uLU8AaQX3bMU0iDAQW6qW2CjLf/ug4hGM8FGrvambyP7CRJlCIck3Jd1LZ0tvHM+DdjgM
Jfb9J+SFnmhr8CSCxqBQaVbtusdA3HiQ8gVxeA3q9qP/dNLB42c32gIAGwNX7V8HW+8ZZsFlkpB8
zpdcIEcjDROzOk2tqrcPRNkHzqk3hBo+43UwDZ2qV/XeiAqwksGdvv0GJXhqZbBWCp1y2aiWWZpn
ZszjhgteplV2Wac3mMhsdxUMdJzLB3ehtg9gtkV/7S/l/j8PeG2HdplZPFLPqKoQZbb13u4nfnZ2
W0kFLh0muwzxcI5CYRhZ5faYDiD7YhfrDSlrlNroZLB51A1WY0eU/rs5h7IDC2fVj7tNKh226Am0
JIlp1b1HT3Fa+m8E0gn/YXTb93HxqBCrQKPyMFXj5gIAXUB5WSXtGhJ89/nyatb959noyi5CLiRV
574zrpQuSFxUzUrLZKLFRwnYIrEsKs+Xv+foHO3Q+Jo0HVJQPppOmUW4uUEyvOFsoYmMBm6EXtXq
KcFVCVdGg5f6Kxgr/6Lcp7ilmUnLlhSZ0PJtGihhVuIFbzcvsJBn9fCXcpB1Ia0PSMuoW0j3RAyk
GBRTlTSSbJBR2fhbE6mikAz5CTWl7a8qLIZ0HVFVZs0u9ZhJcSHG/sFRTZYa2zGmWxRBUBl2Y/ky
SnMJ0UmilqSbrqOIRJbUk+em6FVnmH7hEzjJv5pJFdGs6M6QP7dmixl9u8AZR9Qcv3BxhsOfWe9I
eaVS66v8tFD2y/14PtVo1DI8Hr/MqxYFyG8DgCn+GPlB1SwjFJC0GakaUVVArk1E58CSOnenPprc
ksrY9h9EQhZIDc+GV4fF0q90cubWvIMWRhcoJ+n+fvzk3jh5NAN2oa9yxgn5FGjo84lLMtJXLj6V
GOF7cPSgV9ktUGBIJTOrrPWV7OsF6EYoD8iSdWz03jgyixn122Ks10kdz5cPlRJv4dvO2NAWG2zI
WdbrWu9ulQNyZwkgDoqI9DfaZK7zuwkH7avsoNihfJp4gTmK9MV0X0mzD5Z2ZaFkSL43iv8Sbhap
/sHMkAWFLmzmaENBq4LNpc8W605QFSGP6FyG7qp/dd6EZW0IHKNvxq6sXZ99HTfu7+bpLvIuQdG2
/9xw+NuA7G2zSxPolbYBuwScI9Y+UiJun41Hm/tkkpqELdA2ZJ3/vAug4HxVBrJ/6q0FSwltwRr+
0hoF0qUb/lwFNDgvQ/0g8wMl47hjecq4tH3ReE+MrX3s76gaaUyTKhN1iB21VrjN6N+jhhLTz2uY
LxazkR/r0WAqTYUBuNeltebje0SlS5uOmxwe3irlh8RqvjbI2nkS80LeVY3KHvq0Buy71qKwAOz5
QNEPnOusNCzjjVE1l/Z1rqBB8KiPFTuec8QY48khUl0P5Y98EnhptzpHGXEi+jHc6ryJTfMcPc7v
Vf+VlIKkP7u2yxPk0WhaqUkEt8bSFXhmVjavJQbYP77eINCNqm1JdlKFjoAI/tIr+UoTkhpv28GC
zxIFKi1HMiGH1XuzEUP6TzIjzBXsVP8hpiV1PpqWAZcTtXq5Q9epkRetClJB7OmCZEqj6JUMlSSp
vc+f5X1/FYNS6yFDICvr+ig0TLu7U3/dfSGBopXdQUTJ91tve1CrGpyfM0Ptc/t+N7oVHKnCxCgG
O++8bdcWWbVzhoZ6aCc4Y5a6zfffLu3fWp0LGcT880Hr0rxRmMbWI2kf61b2sZCJBATNOqg121zX
+1a3SZCjvYO5OFKwfqH3cV9uo8eJwnehajKn9WHqs+ccisay1qa+35Dohil6R2sF6ueGyOseAsw3
z+GFbJ+Yl0dVYlta6t6Y23eARMtEWVzrbzyL7RbTV4rxb8MFczoFTMViIppCwoKwdnbExGeENv5/
g20j6TZSU6uQWyGNHFAKCCSS125GTn7+kMzKQx6pFiW9+m0U4LHhKEv95uhYovGPhBM+0B7kbQ6m
XLsSqFNck6/BN59THsekX5UnjQi23sGyZB0hHpHnM05jD1qccDKErZLvKz2a6X5rllzVDbuDf6Kx
755RH9btK0km5r4EBmqWKFZl9AzfcOp3zXa5tHgdFw0aKwVWK60d8oVfsG8tCzXEDGu7qUAx2n44
InkmfIKqIlX9G2IbX2lHTpVVNb+RUZEwmRzg1zywOn7hUW+Xq612VqGfkRFgKAJGL2MtUyvi93Jb
7pe5+vdZwSnuzNsKYB/7vNs6urfX228WnX1tUN3ePXpH+8HdexRJZlnN7M8qDGinq1VLONcZ/P1S
RhmyKngbZ69WBwQ9opW0nJeRlXr/3QtgMHdcBaF6lGfaizImbNHZ1PcahSyHRaCOrXXV1W/17zG9
McZ/+YHW6tFvoe2gOyEKKmD+I0wJO+Yhysh4PP9JOaiIKApKAK6Fv+ZhIIvTgyISctOrVctTq/LN
lqoNWBM4FXeShFRbm2SDi17X7jb352qiVCHRSjDbfJIYsdVIpEZyov9Kb4SHU1rSINfh+8Z8c4P2
fYCRSUlxDGtXq0ZXo/P4KWLjIHVvaRVLTkvJWnH9XN/X2awYXuevWOruJE8kSsnmEYGd/ESlSMoR
0vlvQCysQG07M1y4Oe+EHmvivRxgjpqCqEjTRAhTAQSg9PlhsPFBrCF2lw7p1jTt1ucAYhz61t7L
+9hOjAGE6rqvwBDdd05vnlGpNXopTNRVLbbpPkP4p5EmGh7UNzrvmvtKIYVLrKtgLeUIjdXVZtDm
qwRSmmhalGra0DisNTh0U4mv161Sp0HzYZSitp6Ol0Fr2OAWj+U8s+tfffx9/tM/132PsDBuFCOu
/ffHVscKoU8haanvFYzpxsWqNr03mUzmpRRIu94tNvYkyuysNf8BrOfjre4oILSPW4+U9fXw+amZ
9Mq/+5q/JsUejZSkEHeI7o/LvFm36lcSd/S61P/snOl97VKnm539C7OLg7ldQ3xqXZiqStWihgCM
zOHFjn2zltWz16FjcQkGQC95PE65vJLJBbAwJqDb3/fdvhfJPuv2c3dpJ7D0sPGoTO5QtZrt17T6
ATgOTu5aNGkA9vXf3ilcrNHHLsJJ93rgCrf05Di+1qLCem4XUH0x0mvnAPulDRrCuICsMUrvtE16
8JNZwMIPUO3IseCAZbCLYhKDYInhAkC9yh/qaey8FbhC3fQctc6sCLGXV9Xxq8ImUfp036NP77q0
yFze88Krd6KDgFT9JwUzfm+b2cEvzlsAcBY1JLqppjKEpLxscEU4uoF/arcCrL8ZHt+qaeISAm+1
WoCEXGO/KjWtPZl1xbj9Bkd0/oNd1LiaN8DvEt5NOwc8HdpPAej3h/Ypswpls3qnE9SgvXx9tEsV
I66T7963YHdfHiA1juDpGGbVV7s8L5fNRrX7gnNxpITsZ8mID47QkY2M2cj2GPdexck+K3NlXgm1
D6v+c3PqlfHzMFXC+i1HSEY3NHGnl7/9bdtZPr3TdqR8E9se815zPi/jDIbPsOnEOHvruQ4BwhvV
QNqA3/5A2Yl76DH34t7zyWrsH69W/WlkhV7lsoYXed6ykLhsyNCnHNT2cbWDOmA8t2Bu8S6p0O1s
mMPh35NsUbdWZoS0WYcdJx6/nduoyHoGjh+HcYA8tv2cSraqhba93M/u9rJz44xcI9w8Mcda9vX1
0G3MD3Ax1KQU4zshLy7tO7AGnyfnybeD5od5dlJoVy7YFab7TrPs1zEQ3yHzRXa5/7nf3GvZAuwq
+Cpq6kzAGOjWJHd9eMGTaYHuPMYLEFANDA8jdk/3SlVT7R6jImtkj8wv5ibo1MnK5MrtGH4Dlyxp
qBMijTryETcDDhWFOheI4LajMazuPENgn2dn5Np1RtmMx2wue/WGXUg7r7/r5F4Rf+/kH35uDVi8
tLmUUmLCOg4qTMbAAZojInoWNo0ayQFzhZJRoW39QICQ5nkXo0nGBW3gkyDZgQv2pFdMG58cK+/7
qPiY0jJ/msu5BCIf0S3abxqxcYn4Uuat2nzR1Fbsc+1BkTY0hYc3AQLWB8SpcWW5N5NPobt/MEah
97vr3rb0V5GBe/cflU5SwUP3iYS087z5DzjRO3B/j/Glv/Rvt4d3ar6NUvS5Vvza9LEtBtt7iVgU
1yvdtGE+WsHDrGA7vKxCpzm/rDLoRnR/zptM5tmtbXD4mKzrEbq0SXsQvwfSdBWx/WCSRW3BADAa
IXvO9W/Qcvu6JzxQmlkVXbXFpeyDOAstEtUw4rnIXrHC7RdX8rdh23SF9uPjvt9sSzfuRdtchtbV
XrVXFPyRnZfGjS8Ph6dLe90Fo2z/16zfdgt+jcZ+A7hYDYICGUQvm5ZHAg6dciQQ0jbcSK9+Yhjk
SsmFR0CPEqbM8BIUlugbtCtpD2rB+JV1r3UAgqSuR+tJcv5q3+Nwa+5RvOHy1gU+GGQQZDSLUEHJ
BX8CXs0UchveXyE6848O9qJ/VeDVXBjOt+uozuMFQ4+7lZlPfBLUfZSFh241LKBSR3l2CXPab46p
PJNn4QZfrP2IQVUhVFrdgtc1sT0moZw+zD/Ua0gRmnDTsOsdv5skUXGtQ0vnNV0w5Xual2b0sovL
1f5uZjuk3O0DIYSLENQhxELzwbWFVty0Qe4M4/NJu9CmVs9Hmmr8XjAYLrSR8iUX7jQov47sSl3R
T0a6pNTsR3A4Go+xUC+3fmJ8CFBQPLZL07MDI/t9jX5QWpNixNUW8oZoQz9O45O398RWlyXhLfuM
VroyTM+bKCoI6IjQm7kKNkfWz29mP3QMfwt0Egt+yQGgefJKrNW7K1VBYb3owdyNczmG1OxANoH1
1D0DJg24Qj8eOxmXlObaavSg8sR0vGQVBwlEZU5fVbMjyT7ihbBtP3IrCjk8VJ1Gv+7cyKQfhISX
V9sP0zEw4HbxSQWCjzfuyu0unsODurmujMACU5pKR5EikK+UgywL1DhThggkUmD5k0kqQx4v3jTe
nACnQLuL4epVMDxVrcI1SFxOUItqW6JeXw1jodrkW0JSax9pEKJ7JgEPpNouxF4JVJFOuIyXbrhP
3vk3QZLwaMo/C7as5iF33+j7Unxcu2/GgFbxj0NLo4i/hjkdCJBUBmLwD8qUD89/Zh6QKEHyHhZA
pfZzWDF+HhbcKYS6vPyJe/Sk9PDPNjoglGqcMcBPtIQY5EP+5J2zVBtZl+tmqr6h0uHvBaEZY80t
0ZRUH50Oex3e4Mm5+ujyvlFl6BSIsa0VwrHll3V8t4+dI2MCsjLioL8NznYRilIflwRMtYA5kZfD
CbvhKzLM6FPnYq+q2Xz/1aY33MzFiJ5cmrhC4pkwU1O9KtUG/uH1Izopj4MqkD6lTkoTg4/r1kw2
eLG1m0zrrpC/WE/4oTlnKNlkTdv2tIJVyxNCpnqpX9e1PZOEp3ml36phLXWUTR7xnkmlcu/ANwkq
XS7yXMGxaPkNAs2VquLVJl01j8Ojqy6HSkuuu+WcvmeuWs6wXmUq+JMd0GghAzWdyeeeqtT0jJIA
BOh26XKjAqtwETBO9W4j6FYWP/KG5itaeW8ijPSPGCH3ETeVbd3eX0Pg2mWGP6DPwH61PPc0P5nv
GFwsygCxN4c64rQp9EJa2zbFX3siTySZxWjUdqEQjhlAITEY1nqlYWmIXCEpqeQqi2ExgJbLFbbh
0RDZ9WlcfFxaFye6jE+rGUoxOu/HfXtJKFL7uTyUzy+nJfy+Mx+3GE7icU47qsNhT+7sRLoNpg/y
WbTqVD2cjd3ogcnaaZz8XjHT0QDt7ei29S790+AwOoy2o8Pq8VdctxbXWeLjMOsdvBoZw+gzao6X
Y12dN3lIMd/S1E6lHcSuvEw5cETUANTbVelWwWNHJnzqeskIqoJLE07eFtMGE4++KmS7C+1BFCoo
6mTkVyKPReWqBmeZCR9vaduXdqdGUCS+3CDiszK+70zCe/IYhyrMNmSQXd1B1ucfFXDroNcBhMJm
fxv+1Xq4Es/Hz2qMIwqdmSrUaOWUGExxcPa07LVKNJHSuZfcljjGj84VPez8VS0PVhNv1pv99HVr
YThYBhzwHTC/s5KRzWur62/2u0QU66/1V8O4kETowKhWV4vgA2oBfhus+i4ZFKBJNToFkA5M/eyt
RTmZkixRAHYo+OXmwC0fBDJQIWDlH0KGUIdKL1DGc3QVCnRfJ2dvOyr9xJPKqDzI8BkZtM7dAgGd
nsUoxi1Dp+81emIRxFj6bhw5WGsMdG4XfdShqUOox2aoHjA+qXQ/TFIG0q8uzxv91kikLtEzDuEB
aOGzB2TSr+BQUjLT0Qlq8GGMnEOwHMJFIYYuexKcurs7/+AfETpCE6N/5rsyYOLzrNxVNFR2snV2
TnXYCuvDOGsXwkRfCuEbUUaIlfyhu+w90ezsHfy4YWZvo8njNoK4rzi/HQDjyg2q9MjVYZFbuVfu
nXCTflL7S0WvxWaYepecvnAT3wAQ1xdarZGFflIjg6JSMDxnxEYdu9ALRU6ik0rFlOT2LbXcT1Yz
yq/MqHITzUafWLfKZmlpLaGlayhZzTWEW+xy8AE9Jbr6rH99SW5eBZpWbk+i3Q+EPBy5xJW0ZQkx
aqlZcmMJ0m74H1Nntp2q1m3hJ6I1RQW9taSwwjJ6Y1MTwRIrRH36/+uwdjtnE7N2spIVIzDnGL0a
zBMD5Moxg4urnU0FKILre72AnRIwkNcomy/GJDACvrCCBu8BM+9+X4twE87DuTW9/FSn5aW1NBkL
+Ma2O77/6Ahn4bq0tbe1ejiqbc1d6YeYxses8oPVqvRT+tEci5O7Xye7k1vc6scc3Pf249mDCimt
djYB0SYmSyFRewcTASMuK5gOlCqlg6akm8nJ9KwkElEwIMGnfVWfapbIKkfEYrt4HFymf/s6R4b/
wLFgcX6xkgeVQbw7kMIlyd4HsZ6KZiVCkco4Vl6TSWGcjR9R1qceUjgq0tLkUmPKXjvWUB1GJGpg
4qej8lqFtAa6kU9Ah6Y50OrXasP37JU2Vh10Kln9rSr8IG8z34C0nmJMkxDLMGvZNGvNTa+ggWGP
x2usAOMEHcupS6tKHSH0QsjFT021lFIugbbzFKpPdu298d3LqS7Y7OUugcvAVvoAlWVURn0ZTAfl
uP/xv+iO699a/cKC93W6F8gqHE27K1LxO2LwzaGOlrPQ92JnwH1b95G91TGKlkdHIEtgpxQGDsfK
kTXbwedDAAyssektECbNt9o3JVkwqF3P4Oo0guIAmYswWC6f5CHNiZi07+NjhP8/nirwB1Nfpm7I
1ariEQXpuTFCBGCdW+v99N6b0AXdDs0mVjqiP3EjQi3aASNraNi4xE+Do9EKgxXSiOIHC1UuZyDt
k2tda1xMv6TGjmWU97C3me0C1JnlkdGHoLXa0UUF5KoS6dn4j8CPLwwsvH+lz0+usppCOuytBkhs
bbRHD24NoUh9o7X61cRoZbHqxxXJIIMXLTkoM/gQVzn9K6lION9Clg6kFtOUdfy7tKfvXyAwYx3N
b6X6HMUPup7mvMs8Xd4gQeDsjj2+ALUgnQIq0pbaazp4ZsKijyHxDMuXYztn7pUjthXU5P+8HQja
yQuxOm8gHFY/5riR2llzNnnboF6XabO88H+kMGb1WTnbPKpjiIEKVwLhGdeWZnqTpNgY6afScwhY
FVCiCXTbIWjLbQkVdTa78OUolLI07Ar76NG97+5s8tpTVR909t1XQ98UuqXlk7V2XB3zR4n6qHln
2taHEZkUoZrKoErO4off6LvYRZ0nXvnuuw8mmRHm2kZDajLyQuYJNxIRHfPPD2dCcrQ3zzIa6PXR
lYeyQ+3iVtimBAtxp/6XqRUkKGkA8EGRKQPkSXEZNtbV9smRGArfOhtqiC5P/BmGrY98tZhkcCO6
Si+hg2qTV2LD9b+oSEmAROXzoXejQ8YhJWOL0TZ8wV6e3b02i0M1wg8PrQCLUNR9E28oVw2jGVmg
Hr7t3p71xI9Q0fdZEPokOihSEtpOghf0G9yFKnoYYpaNsIzdxGR718xi5hJTKjyYCPDsH/z8MMhj
Mby7hmT+2jtzXydGk+o8Gt1nRrCfhBM6RAZckgNURLW0TX8OMwM2MP35/KzGl9nn5zI7rTUG+0kM
7MOpVmHAfI2/VMGk98zTZH/SaU7bsFGDsHvyn55C0vc8sj8JHK+RJa2JeCrmqi5iV44b46Pgv8+0
/ILIEb53H/0TqYDyW2iKJUtTP8yOD51lnlx/b9J+MN8yRsyv4+5KFC+tgISikouaTCBQBi63Fx0z
/4gJt/PxMJzKFSWXyDvzRllZhnSeUfefkF6GBiIFM6qEe59uUaOt8AMGrCnBEYM+F1IbW/GbpQQP
F2racgtqDwAjt1QQEJG5uSKN2KG3mxCgTp11Zjlg3gv6yOqkOgFCyC/nbLO/kzWji1yXukq2BRQ/
tT68NsAB9+L8oTSQbkcfiyZWJ6DyWvcSGXUuzJgHoty5EBMyIDft2O5aAzswetWB5p/aIBtwh1mp
bHTWMB1MVuNfpRcrNtYJBbOavgXZCVlRWq33+7oNULEB1S+Ic1UrQ7gyabAkx1Cy6kAPk12EOZiv
niUnDYYoQR8v32BuEANsufEZ7k4xnUB3qVJRDPWTOGpYwdZrrheG1wmKTsQh+ILcdPToUEVP5swD
nBHb92RehLAhrCXI07Bc8bIzwJqFTsLsvWJKRYPY+EPjRrYYas9AkuLp5UeQstTXc1b57izanDpT
GeCawgQdNj00S/6NBYINo2PMQs6QijFAHY4cAUgzWTJp1hn9FJNHLOU6BGFTo8w4uF7yWSwi2oAb
ZPBDqgdiJF6lPFGvpRdXpxgVEboNDe+T/MJufGmctKgqpac+2rLIuSb4hf5KTUMuf3jQJKpBoF/k
kqAJIzKG6OdqazrN5gcg+V1n/TunWSdaPTwKzTuiX6UDP+Nfy9rUGJbLjT1fjaP1Yf1pF360RBc9
bnsNyd2TEazjCJ2j27vk1Tr8G9MrvRU/VZ37Bb4wRQZ7XV6Wh+V+UBuGg9WIFWp6mEYcxiSfC1nD
6qrCRqUN6ltA0+wFI6sHD2tbqaWsdE7FJf/JpTRjFCXYt2O4TFzxD3nD3NH4XIXzFJDIATy0T5BJ
BO2wCiK69OKBprrqs4gumxALDAh973s3pj7+nLBK8Ekt5qgEpx9+cWnEsNcCRBkI7QFQUF/T3kQw
OvXX3+svHpQRV+nxIHCAKxCB6R/QHlLhwHLQSg2uAXk5PL1rL/JM/7J8T7/TEkQFQXIDy59+e3fv
467RgXYjlL23YTy8jOLJYfSc3WerweI6i9bqcdOtMT1rkKiKeSUwIZEZb9k8hYhwd7nkTNFeZzjj
rQn/uLz9XO/1K0ClAuFWbTztRO+X+jYtw1b6mlU4Iu3jvqOHP2RqgRDe4TS2ie2otCNYIRYnkKGf
z8JuAONTS8VNKAyNcj7/aaa4qh8xiFrISgTZf1TvXtoVjBCSWMj9HHpY7EU9kr3Ioxz96gONtVHd
oRZCk/3OrINiykmo7Ly6LMyE3NoU2KWByuyEkjkbGQ7RzrgO9/ljj4Gs9idirsLZoRtB4jjaEC1y
CDRinMA/6mhiVvhYVXo5eGLBo3vM3kjgq20NjmU6M3A8aMiWHHKE90I9UaSzWrBGeARI0PGwEKgK
AC/ed1SfUWJG/Nq6vSVYQLIocSlFAWXWCKzjSTkgoT6TVZkdp9vk1hVv9EV5PBpNBnHwxY3Dpvlp
qZbIAEtuSLu1mggrAlTM4vflD6TM0DKnGXYM1O7YOBYcwZeh1UCisHLJOtCHx+mZY7XQqsSRMH2D
msXHTQdh/ydJLoeDopdzpEMz1UKnSqqwEoeUbclQGmZHlDvq1HRE7pPaQ30RcV3g+DG9j0G4msXt
epvf5vG8NkEk78bOav3wDLqiI2FlgzRIPLLigPTJ7KGlro3PM4PHAVUY5aOyadVVoKFRrj3trCgS
4c5Rk9SUTDyj60mVNWAAz15Vtk6APouZno/BJCW+02PVicvjMjMzCTrloenCISDQE8z3y8zdIg+G
7nK8vSJYZehKM5G3v6DfGXohvwGld4eXy5EGOlN48z5sWZm9UjjuFUawQmZvwlWeb9ihT4wAtcZx
RIoQJtnz+rj+NK7M3LDZf0Scq2O/uKZnkjR0XOchxlIESnjIxKCKXASijdUxv8lxVjNaJqcZJhg4
mNaQXUx72Lv5IACU2OeQaZjRQioHGcafgwKwxnOY9G+jOyG2SqQ1d4XdEwUUm9ou7At8CPv7/plD
nl5CUNp2dpDsiSSD4p5IB771zT5pk9/FuGMd2j71wzObaibGzkU5qoefLCGa6gwtzDRiLSsvWBBz
wJqkvebWLFC+5SLRIsNOL/MVYUPC21W08Z6GRpNC8zHJFVavOw+p5D9tuyO3iewEAthOoy+x+Kqb
ExfYdkjF3r2PLiOtiMdJq0BVGXf37rkreF8yVYkQ74hLVSNoc1ZHolaR554OrdOsNn8d2rVH42t7
IUTkp/MlawQzVLOAD5l8eE2u1oFO7pY07GvD4rIDFmbV//v83rjL4Ko3h43F7hgqySf82/+B5h6J
H0ASDw3on6fV4ZlckVWTEu9BSXAD/JdWYjRkWYgAzdANJN+OJDQ6WE3/HdmwQbXaUlio1BABmiM9
mkOX9Ur4j+Tr1/uQhYaVQZkY6R9TVqlQEOE7OCoph5j6BbPzQNN3b2ld0r6ACIBXNYf/0ouWJUJn
jwy+2JX9EvFVywsvwXI1X80r7wbRnYOVf3KEB5+cx+8BVPjgoGTEwIB8Y4VpDO0dsTUPdAr1T6Ef
n9smdzEAbQ7cV7cpxRUQ+O61A18/uuWBsbTGDM8dv4PCOB2C640O8+pEUuHygv6+AzK4OIyhg3uV
+ZVinmDr7t5PcNaqpL+QlnEeXQnsSIB+5EkvpM0j5vTHuVn6OZlNPGy8pUz/2yVY6kmoOeuN8h03
ILnpK95LhLbqyDip3GuV3BcSPLT5aBNii+ofe9bQ7pP20hyiZhLrWwOCBTKL6vV9F36A/bR1cWiw
tZfyhxSpn4GOYlACjKxyRP1aABRu8gOyvqjwcyTY8Tor/Fxnn6iJHrO6DYe6iO+z/cTalrfmNlpb
Yy1dF3/VzQ+7Uf21+3pKjJgZsE9yFUl5w+X62KO9ER6nglRGtCu/juK8lVBtkWr1bu5H+9FjRoQJ
FeyOtuW2I4nmTjuDTI02FAkUJdv2++9gO72Qlj+LXFGxHzaBO7E0z3+lc6mpvZnU4Qz7y4AQtGy5
BLPWxkLtvMkMoGEKiAUIjqwzjz5gK80YSedLYQiKzv+6N+/mpUIYeiX/NCBlfYBecgDGwrjWF6Ff
EXlhKdLQcGotZFCBEEEl+YeXrsMd0y52vtSUh75kQu+djup2P9RMi9rsNXqN0knkRA7CRPSvVjt1
j8QqOoZ3HmrBeBGF8fOcYRyblX+s7Xf33ZW3h/UNITeBZEgjy60MoJhv1Xue/FK/1NfCJfavujBI
0+oV4aoYU/wGKfkSgYJJir9jOcuIRLR8RD7gJBJIynJe9AvxBw3aJioEAFr2fE+ytss7Uj76oV8C
gixlh/qTc1/jffQ49k8TxeQLSzwBZHLmrCDqCmrUUWKhCpv8w3SyXUJet2cippLdcW1v2YX+tZEq
vPRcFV6v6zzEk05sz+gw4W4hH0+5BG9BR0TOnXnsR+GIOOdoGPeJZWZJYgUiKb/iEyhEys9FmWg8
8vN0BtyyhuXh00cnqlZcqlCNn1aPSlwWwjMizecV1v3qpDQ6bU7zy6pxmqNtyxVuRFqxcqJipF9B
yigMmtonaW9TbJEaDvhkcsc+RXvRNJmT/fQumYrbZo8Ry4EkNrPOhOUn6b0MbkPMnVJnnZalnXWq
1sMCt/edVv6OrYgAgHD4NZcV93MInoVBpWNKLw1EGDyGFwxJ7ScbPGJXJFOmmxTahe4Rw2CzWFyC
Yx7BI4u4b8kpqtXK7VMRxBKavTUcbUdqt+r1Ubs9aC97cmgL+v1JW82e7/9em37PVzCHC2zpEsNB
ngf/9YjXh0jVaOZej2/k864EGMPhq9GpN6YapYIbA3H7QlNA7zM6b0rK2L3W661Wp9Ni8OfVtxt/
z/q3P5TpaAg5cmsi7ncRIpMS8XITTmG7R2xJe+KOXJ4h+o56p0sdU38Bl6GzJNS2d97/EocHbXRr
vEk3PBnrEiRNahByXSn1qyHpUgCLS+wH0L/YJpRxg9YZpS3/KnJanLj4cIfb5G210te8oARBCyfq
uc4m+cQCgnlvgdopAukkLC97W5GzTb4O3ChwJ6x5OF1NKqNKv8DGeHWOjSvrKYhGt9QLu4VBYWAO
rHEpKA9Os0pwYWPe116t0vm5iPpxN+6ekS5XgsOsOtZXFWHZdDza31OzNpXs/NsRC2LMxCBpr/mO
SBru1rJOWr30qzGHtWx1+1x/Vrd2acap97Lrh0OtfkvcFGOA3WH7P+y4RNH50dD07X55AGV3mK0c
wDVqoHRxpgvCVQQ1ATxVGlUv9dLIAjvSZ7muovmKbhKd2r1R7KNFLLi3QsuMWzaZNYW+6mVr+h1f
fpKPYxImjzmX7KOK3l4MO6QuhpnO3hBChJ/6anrNGBFGLyGsQmr3Rwg1wgmzXxze0SsNL2nDAoIk
PR2c8dC4os1J66gZv2SiUJkfd8ddRI8HcsdevWrdiWSxlq9tdXnC90/1x3zP7K0MD44Ml1wkAgUi
EnGVVx7UGCpL/igSmMG7zNaOeSqFbg9rWGr5s0K6GM/rtwwmWaknXSHFYMUZ06KhIwLObq3iWMk/
lbEGlRi++vtcQ6KxN8YQ4BM/mqKIj008FAbSkuqo1lRjT+8tc62ca9KbYNMlck6SI43/o5JhSYQY
WeJIaqx6EhXdKKMztABGRccToum1iB2kaYHR/l7rZ79Gk/JkvJR6HQ2cBdRmSvE4rjbeP28ya/SE
9bi1PjAlSMQ4JR+9Xbd3UmzqhFidbW4fuI1a18I3SkaSXX/SRi5i4g7jzWNeJLIC0V04EKpLnC8h
u1hG7g2PFrSNVYIDaV86P3UO9CbtdB62CeLtoH8C5DDamSwmYZWHE4wZe/hAVXVpOPhex2MsdV7/
wXRHs0+3xe8vPceHhFslHSEMmd+7akrs7ZcUaPrI0b5vDK5dsnyqp7/AvAEBI+I5wRmFvPSHIB5c
ghdJ+ZZv+VgMn5giCd5GsrsCGlbI8JGzw4Q950EgbeTGu8gtuqIsCcX1rVEEgkPq9qVRWVThhAw3
BYbmoHckfZwH+eOeIJ2oU2XqkGJ35VuUjUW0tPBBXMLZK3KVmAj0W78rqLhbyyJ+2IPhSgvL2Jnh
9navzQL0LBlnvFx8CQexY6de6pOIjePaAruuOh/3FVxar+CQrlcAIShW+/jFDczphz90kcnmszkE
b5CXcheBCg06lNNtcUYv7JtdjZ22EEcA1rwJJD4RbKzHxfv2Vv639+1dAoKrQXQ+TsJLovwy8ceh
s8IAIFxZE3rKAMcnN3KzWKrFpxMTUh4DXRWHpaE1Kg1tNIZQi3qpUNxD5QBmqedWGRbBNlegMcuB
1cOFbvYM3+wV+pXJZ0TC67y4KJOnpsMepvPCnLBzzJ6HZcT70/I5XW2ey/1PYWLPvBKnUUfkGAjW
jc7NNYG7yLOmx7q1dZQdTJRwEwLMvvfpXAJ3fD/BjslunLA8sUvAeZGj2kmU2ZXdeURMXiD4RCXS
7YJnXrPa5sKQWxGzQhOEJ4jk5LLpVOhtCdh2j36BQYgCiM5eGtLxaB5PiYzBc6vGX5/FQEG2qSyX
hr0CCjC3ebd5/BU3pU06FUOlWLWQsUsr4uuU5EbHhTUIEfSQahcC/vyph1gjdpdtwslGD5eNN/mm
SseDIamk9ft69fOYJJNXv9gbj8u+MMFDi5O9/HApkup8Hrx34WmS+FWaPyKuqHrY5uYl8hAmlYX0
ibDEIwMYc495toCSRvRK4opHSborQHT0Catx3P16MaAoIOnw2pdyRTqWb6/qoyBOxsn4O31Py/M7
7vX9wBieeg/f6kscV3SLv+GOYVis0azOoFewbmUqwGxOAHMQQSDOFPu62r4ws94V9RuR0s9umVDO
n3R2Ju0woR6/X+s1n6kpN6/YVem56mjGpLpNHUy39GKKT2NA8i0LHnkJnC7C/bjjNX+14D+zG0AA
J8M0Blomyo6M08/OmJcsYGreVIcWCIGxFwIB8syuKZcYW7bRi7sY4XGdTZRXwPo7iSc35KzS+V8B
eph0UYC79VI0yGo9b21ljBd8R2PRwkHCvADdKTdH6K+Aqbh1ODWkGTQIOHx4rOfdEl8Q8dolZKlr
HSiwDinfFmy4RsxDjQQI7RycS/aTHNRlGYh6Omz3g5MNoFc8XZ3ugYUWXWt9jClwLPxYTPxnriVc
sRcyJK/mumUY5d2W0hpmi7UoW6oZt7VCvZnMLkArQrlol6m9mBt5vfQIXtlspAbMD8TBYlAJ/+I8
FMHEEH2wa6agMGpWhQmgdNRVzTcIWNIcrBcJ+ed12vK1g1yYcUAsGouUrl4v4mAf9SJOSoSXG0/3
4Dg4D77l+sEDkDY5mx8dspb/9yohDEcy8EtKHzvzgXtbopcKgJ1gKx2vZiZvIKFIw5LvzUIg1YJy
9v7bQtFdZPywGhipLc60Gm9mfQnE+japfJsryEL2N5vTwI9h00bR1nqgJ5aSUQlqyiEskIak1US5
GjwRToM3RgRH7kNu82b7zeD8eyMZmJwvk+3UZHPCZ946BJQPY52i/AShkmsmQ4YxsQckQ3IXGvsf
2SZRHmbHnX9JOSaQol6BOzfm7hNFeuYzx+YUb3xLk88A9CD9tLPGO/ERyhrR5kmMOvIQjUnIriwq
En4xNjtdm3ptCG3fmh2G6zGdWMLlJ/+KUgm1LGoCgVQelQmvJrYfovDETj5QvibZo9wRFnuCpyyS
+Hdizhk+5hgZATh0DzwI06+AXmB10KE8LoheOXfeTkCJuObI9x49RF2XQHQ66B1AA+obNKI/M1/V
Qj7DTWP2mMDh4JbiB2uuHks5e6sUNVrChSDWWBfylUHj5RDJZIPBE4cl8csAee6bXgLxXHF1+Rc6
2sGq5P59t8VtuD6roCI/kHzuff/Yv3efYPtVtkiNslP4g4RZVMYcpQeXt14kaXF+Gf+sCkAvtcrE
WvPQU/EHlc1Vj6eFG1BncD8meRo0ujyyJ5XJd1yd2lC4S8IGiRxX1XOkzX0Bo648wFUA/sesyPOp
jXWh6Xw+myr2BL8K96ii9yDBX+DncXQdpn1CY7u34OInsH8GKJ4oSMu9OvQ3tLM0xAs5844duFk4
N6ZmjcWyXBy8Q0KQ+OpaK0/cMBouoVJ7vhJd/2TfKfb5H+YiuzIur9pSM9DECO4g5WUF1vSA9awA
5mngMI02Tkj9YEHdZbcw1D8vTYPUgTpMt8zflkl7stFxGaBHRl8ci1gW8S3n3rFH181x9TMyyHnh
/qz1tDaHle2RvurtHbvHrsUQqJk5/vb1VPeo0UmJBu+Qik8g4w3DBqB4+xjc4N/CAYHv+Epqw1WL
kTkspblkwVwaGH5gN4ALswajRrghlxZzW1A7KnRUeZysLG0uRgaO3Q03Idgefzij/FTAP6m9OT1I
lp4UHjTOqNt/Umh82Q+0BunK1bIhlfKGu0P0gu4qpfGgQ2fND8a7rJnYI+BEwsmDj0nM4PrhPmft
0DK+w4GfTRqnCqf01s6nkZiSgpEySoGsy0/3tj7DhZn9ve4ClXNM/yJxVG1CzbGm5OyO3sPSRINA
ot55rjKvOCz3dWgyzQoOmL1KQq/IzaE2WieWE01wKrCU3tuzKrNQUHJwMz38Q+bV4Vn1jG5eDmRi
EKdAWZWwUGhxeDfvKGjujPpG1jB5s67SMDAdwn0kCndHClPB9bZJmMdGHoxrvFxyZ8ja2UWdMuNp
2UALHasnTfixTjJvXVLwWdr48Tktv/5s9vv7cJiwERzYE3yf0Vf13xnjrqoQWy/3QjjSju1xTCLn
qTVljZ5qEzV6d+4HNsZ8eZQVKeFSSZzfccpY7oBpHh9i5fGIpOTC8uFnc+SuJqpiOpajfeqNvapz
9bJpt69OjJpcdRXjddpelXkoWqCL78Z4t9d0EIJHfoN7uzq9t/+jhRkTxHJabNwqnShsfOYP7rA2
cpqWGN8z4UwR12q+cuucR/QRSonSKXgyV3SGWp43JWfWHux4F6qaivN+Mj2viVNwshSXryMnpm3O
H4OheAFljMDYse/QkEN5D2sIzjSHXK1QdjwcXRsVN+rcslYgdmIK/juLphJsRbHdMpJNX5eR2yrA
JP1bZYrEat8aWaPyqDisdWdP5Vbd0SueDqxkd9btlLtCBJK2kf+3ldzQDFq0WuhnkaEiGXjUmGPQ
pim7jp/pVVns3rE4eFk0hJvrWAM+jo20U/i11teF7km0gbzxn+yfEnrpvXQueTQdJAdav+Fbkk+S
8XW7KjUj78P5d9vWEpsPN/V+zXsi4zH0dLTBa0Sp7mVdW1f8IrMq+VsqpqpZYJeml6aBGr1nmxst
ysbbaz86Zqt6xKaYKuaNBWADJ7ghT5kPV50L2cpV4jlVtuiQpheRJ4iAf7SbCXNkWVU87VMfHhH9
GR0asPeFMViltgg2/Z7MaIJizRQnCiWAuMJ5IxWzPLVVkP/vxfmymjLvZy2Vm4wDkmdYqCcUqMZQ
Q7nI6mJ+k/Z79CZ/LGqYGGuRtwaMlsOWoOQfpDNMML4g75BWT6JdjTFGtgM/jCQ8diPnCbGmQVHX
lmh/dNDmEVl5JtxBByIGrNY702NoitsX2c/ixDBoWS9iTEix7dxo3XbXgoPB7I6M/MHmom2ELGyQ
6+u8gnmBQHE284yme8Kj6UBEwt6T7y3Gm+9SEvsFF43pnjaXzer39mck7dH1s0UBBmDO1vXYgpeh
1w4VKiNE9+vhUUIYdG+9Mnl/LlzSpojHHrWgXBDHllHpfTcHxu81HqFHEDcYO1XNCZ+UlLL456mK
dYhWlRz17mZ5zL1zfVZoKN6UK+DbfsxyfDUBjwWNTVGzyoqvtohXjG/XFKnczqyyGkHrhsg+YrpH
6BDxP6GIGJVdAElfWc6YBNms4fNxUNgNXAnDLVEq0qMe5hYWAv5iW2kNh0Xg4CMqHGSBYvjpmiWz
qhIjJe2hZE25iofrpc+2z/WkkiynuCdRAy0AdL9MWUyy9O8bMf05ki65tTyz4jGd+C/iC7/4vBkz
Qs0nuwgULnzs05HgiGcr6U9TlcRweORXKTcJC+e/sG51b2md0hBRI2B2H7k4wlLx3XDuKFioIeES
SdTnH5FX4piVCcZICg8DLb2U/ap5Mp0/F4SNvASbLtFaUhTJfPPN3gubPXZrvZVj0utc+sMt1hM0
P5x77oBulzC3vtcP4cVa5fvgxNKRRpmHk5/Oi0lIlkXpUuX2iqWXYt6X/OkyG4jVJJIT7SUR25DO
ALyB5O3Z8yDi5sKvTOBZpspAC4ZIC+j9uakyIBLvOkMfUbKzKeFNJqdf8t4HHFTl38GYHFiDG68M
RA3gOuWSNHuhJ88InC66A7BwiDNI+zd7gzoe4hmYIibMUW1MRXsFlbWYuOeggnwDblFRZ+V1Lumz
uHDRe7E4a5cQHpY1oq3E35M2dRwUfFo0Ohg1k1EL7adPTXJs7xjSvQswZ6nIOZM5VPpZBcx81DpO
RUXAKFaqgMIBM0GRwdjCPJXMqnlnUtEwXXqNs8avziwOFAMTKQfekyR4jWvzAvp9e55OKzyetMOb
2sbYGHPUO7y9f1+/B2z1XYgjmCFyd/mVxAPiNvBt2DFkFlm1yToBjwOnE5KtxMVHLCr4NzIvqGzY
i1sdamG/1EE47FKySIXMcXYyqaCsY+yv2bJ3a5qDSk/ygVLvPSpPMKCPCuPSMtledpcda+Hbw/Sh
8pSgmkzKxEI0ZHQKshdinr2zZ/5VyDm35/FSKQg3iN1T20bHLJyIQY4Qbed+JgeE3ToG6pnEatVG
9qg8rGAWOsy/I2tSWFw2KuejdlGdFU2T8s0ZNzaymPUK8F5zVMExczKDP8vsxmXgT4se5MHBvPYp
4WkegzBN33Re09v4NY3HhXkUhGOlVUYyfTjZ8HHJmth7ETjlQt4aJYH2v7CtUlTNJLsVV4sKah2M
yulZgY1zRSO0BeAAfO0k6ii3EIhzWd8Ig5DnUPcPgcvBA4f1anGcqjvRQcMiG+TrXDdd2Bq50yt9
m1dAk0xEYSpyC58sthnbvzF6Ye8/h+bsNTFnj9Fz+By+GFz0YDaJjvuYPGckrSc6AkYt/btxYESH
LCtnAG1IQZUKPK1MUIlEQS0oYh8pGlj0WILEYish0OL1fQ8rE3tynqv61YEJgxoY5MdJfF6Sqfps
izrahhFNMdNEiG9w/bsXpkEJKyxx/UFW7nlKufco/Uv/7swd7d2WxjwJVBibBAg2XqzvcH6kHhu8
+lYv8VRvHLDMg0s3a0MV/MxM96C0R7S+JmE49RA3mlm3PgycuU4+s/skHkULvTLvyXOoHA7pR9Ne
HFzHpTnjonhFJMeK7fodvQwq7HDwIYrvADIrwEaY8wtJy550p1GpRVYfYkv6EQbuhegOC01kMFjy
SP2koKZboWL/vBrG1BxQnCHC/GxRFSBrkkENWgo/WYWoAPRXJzKfVtv7ugqwKZBRZXTZjwdgI8GR
vEzTURLpanNuf6r1M5GDgCOdsgMq5Eh0DmSKW0PJxFIliw8mKpn9dQaqAkZyCkDnA76N3DlWb5EF
hRWThVoxQkuUi5VZtV0CW6k63rtzBYYHL+TqFy7N410vFOoXJhEyjwOD/lOQqg3QDxLFPZYJJwGo
VpvPuApaTVbgAyAVXrZtbfcT5mriiSRohef7JBqRSYmZ+UXdYAz4FwOZPnwGMoJ1PXvgla1vj8mJ
lJLQPKdGuZfft2cw1RKy+6jHJGFjIiHbjZuWcVeAr1qKzc0Jdep7Wp0/g1fwHH0m5VWdEXkEu5jN
2xBuxERVAwXHplHovkl+RBXF9CXCaM9MZD4FuDU7JkZBKBRg0nfvSsvyGV9apRbmSs5s7jLsrxd4
NU9Q3hcsd8Soko/Cge0u5VgNdEhOIknSalwJKgHDR1uFgd1j0jf+VZyXFFSMGsW8qgvhSORlfsik
GjOG9Eh1xVRhN6XGGkn6M37BQB2W4F08w8vyToqo8BOledGn0AIJt1HsbW4MEgSpGSgv9i6F3wkU
0oETAa+a2lk1pWpXhFVDRJCs0o+mcbERTWE3eOHVVF2b5Q5mZnUGVoepeoVMD3dx7a04gv9TG+pf
vzAg6d40AzMQGMW2hwxieAW/TvriBIqsKnj936RwXRG+qDZIb0j0lEejcv2/zfYMm8AhyTbS7POS
qTvoTRJGXGBdK2FekxqS7I0BqRcsWsXsoS96kPxc8f8TtzAkKdtEQ6dEmy1ORzEIOUopT1uBsSWa
0iw1YxlzmW4Web/yOHZFwRS8I46B70BIhgDAQl+kZUjkhjBKghhRG+jeTyfF2f73vX6va6cMAn8D
n8tPYjqkvfXOY4t5VTStgqALjE3TnNYa50zIGP8jc6oKhyjrbtMxtye3agEAXEQcaSA96K7WA3KR
3I+xaMiCrNAqU68IImIqD6WhSrH/bSmWV/bW14zwO2ixyI/8d0dIa25xef3dmZWY3cAQKFqgox4z
zXuKGGHl5E9BQPqsWltBiykJEN/hfq777sXcZLCQJ/O3RVrzdujEG/FCYD3Bc1uZ3P+KW8qGO/P+
wAPhg74lZmJWvQK5DN3LRLAcYjuyo/D8g4n29Ppn3irEtKiRxAtVeJ/J6v/Ju2TOwilCjJvMqQfk
9uophDvq0lbzrvadRGeBO7b4UA4ALVf8qNpUAbWpFhv+X58TBAVOw/We9a8CJ3UqoKqBq8VRax1F
Ic4DbGn3uwPmOEGmKJRl1brNU6aCyk1ooK29tUqQ4jFs73Ee04TxosU4AT+dmpN6BsMscx/jHpGQ
FJxVRnpKrsu8MxlJwYGEJB+AtMxmBOgTIr7ofmfJucHb6Z9aUtJGPaSfkqdZUY7RTDW8IkTTZtL9
NM/DDw0L8qaGPaWvUYwiDQ27zRVt5WGOV5SajfK4g7GgRwY0X3jMOjp9Vl8r+4YCxiWEVucjV0g8
MTqRo+Wo1imzyMUgN8JgrDkzl1mErg3G8XHlIpSi+AW81wvPVizf4n4e8yqAiTjXC5/AFwvsxfsM
4+G6y9CRxIdtgu0xXMMVl3HtyACggFOSc28DHVNh+axxbYkMctmAoLxr87K9bGW6FMKYH6euPaYy
6lCn4/CsOUU3f1/ibImkhVdivq8Sd03mLotx0HvRLSJcxmWn7Cvu24RHvGbXwI7xtb+ELS5sLg0u
gl/dtYH/6/t+bwkjufrDSvRTRM8YI2a0t0ocvbglmlcUjvQbV3RFNbyJ8qtKJAxwCkaXNnJeRvoK
OTj1KLFgCsErTXB6jqvL1VLg+6XLzOOBEHe5+BRAgfiLHvrYNxsHSkgBXDkHKC27XN0ZwoELigqA
4U7MRUT+Ru+HG0XhBOoraVUzQHuoz0toCzA9lupctiV1amcmkp4JHJM1R/8ckDFFXpEflDNe59Fx
lMzi9Q0fjFCXA+9vu4QaMACo2UVDHQcORtNxtUsix8yPxYfxLJpJxIQirn6KYO6MePcCP876HjgX
3UZVmAkRkIDJrIy63VYtgZCskNmyC80jfowLRrymkpJgBlvGRIKEE5/hBPN1RvNILaDv0trKtZkV
PExD7ikEU8YQEMi/67RKQhXeQQck9FGQOwTdAtcCSg4Wgp2AZsGWwJpEpk5ZChwtDpAawb7JhRRo
XRAfxiUxm0kXI+evhA8wliw0vwHDi8jOHWgml5YpYNmSq8VIAbWvpjHQJqOgQG1BTJtggMZmQ8QV
vrFNAVEWT45eNOuimSkjyF49vzT2UtRrv0KmpnAPVj9223wd1Ioihkr7ta66tGVg5jZ3KVOS8nUn
7IucQg1bIsA+hznSZq2jQ1iAdMaKJNUhXUfIn7B00tnJVHPmBtINSVh7I/L2mB2zG0nrZQBnzzaH
YqylKFaTgmu/KLJBkj96JyMdho6s9HwfKjDSXcSmaM4UilgkBDR9RsOKIgaeD6702Qes01wOi2xh
7pGNze6pU6x99MY1zf+ytcLjPhsXT+Rf9tyyH6Jzp9DqYmtdQjYo3QTKJ6JVrwgHbi/ZOXZ7FtYL
x2p8mh1mFjbUwwwnpKI8+QMFMG9H6vofsnRBERj9jqiKdBushJlEGgEjk7ORS3/5jPttkY5Ndqx2
/6wCYAK4lhZwfMHYXDNciwOtkqDX/Nr5FRoF+jiTyXAxCTXQ7yC/5x5uUnPXRaVKKVWq+/emD6T/
+5uzKtVAFY1gs2+7QvJxlSpH5K2wM4X2MOAOhIow4wKrjFafDMEQXJsj3b9cpWE7CMbg+Xq5iJVO
tWG6SUbbYZ7nORrNEyWDz/VPVD9fZOo24eB7k/oPNMOn4f/ke6vIFrLeNgcqiDOZ3vQ++E3UCWtn
RkfEqDfl4lZbxNikCNtUKKJWaiowSKoUcSJaL7lqge+VYAX7ztqmGlHx0WBocKevE3KuVZPpp8e0
Vbl6LznfD0bza7ZWwOlUCKol4SQp8VLuAXRUPMlPY2a0Z7oZU3OCB3v7bYa8tqVAip8wi7Q31cj2
9c1qnG6f3pvVS1JbjPK3RjI7TW4z3TyrpW4zbd9yfigy9LGudgBuSDNqlL3DsUPqe+SVFnJBzlck
+xcbdufQ/7Rp2thMQYcLwMv6UJAjlkwD556wZ+n9pWCQFjq//9Zcvfw/RR8hL2uucWgZl5VHRQp0
2JhCs74WJYYYbQzwBJ1CjaiPcnZcjBmGgXpLN7HJcwHsvTRX/vPk8G3j/aSKtPbVus7SptEh5xfE
2u7EE8pIYO43paTigLQwRLQ/KzJUVkBcRtNkYgg3oq5kuLpDL+TkZms2ZRanm55OoQaaLqxp9WrJ
FYdMpdPTJaJ13XbRqHBd5woDJaxuOK34dkBUA1Xvz8wt9M2GXZUzCQUTxOtFXEb/pq1lyUxqd4ss
o7j23NPi7So4uIDhZg9VLQ/xt01eiMNMpV4TmkyBSrpnbAA3UeXweLDVn86Bp6x74tATZw0CzkpP
qPy1Ma146uApz3jPyy7qEfGe0p/ZBV7LsAm79ksx2F01KgjmGPJJsQn3LjV/49MTBq5OHAyFX0TC
EdintMO0LC3hb7fShvpA/svMG6jTJsl3y8PkmzLY8xA3YLlWfbY5JB/zHfoB6nbO5r4d/PrODvkH
K8pOz64f1den/qlvd75UbnwNwfF0rsGJsnXFSL59+8MTjtx3L6k/Z/buuX7PQhzj4SJyJKdNUIux
B3gLjJ5KxJHFnFVS19W9cfs1n2RSF1uGd3BsUI7HkGWVbvfZ8LgeuLRQ7XuferCDYGOB/9R/Czjn
2QqacbvaxqAKV1vontD3V0EFkslxIWH/wxVGwBT7CWZ7VsYpBRonB56NfT9sQyUB4iS0reBm59n1
RxJNDxI65g60SBpBrqpIOpRscMrHWerx+tdn1+3/iDqv5cS1LYp+EVWIzKuyBCKIzAtlDCbnzNff
Mbf61D1qfNxuwCC0115hhld8xBDvMEIpgkHsBx5cmfbfLT67e34BA9C/PDsL/+bLxgmIb+cb1ibq
ld8gYfMNP2ispitk7u+mw0ZbW0LYgAJObNMjhLAXUNkbNR6HuuKRXuy1V2yc2+3xRf1GXM1EHNsu
GFCoUMnZisbik9Vghz0cBmpJ1WoCpYwuHqhgUlnQHF4Fra/NCPkw9B+ZNEX18OzqSlJkZNrO4EO7
ubJFtxBP336OXhwTuxgpK2KkNOtvwL6RYx52YSlBOcSW4C15B9WzUYA7r3MAXz7+Ehs19pPWrhBk
JaKrOt90iSzW0Mcz3Pvuvlls58Iv0gQMJt3hYvKHpY6LjhdBRytE4f+Pyw8yS83OkRJpA9CP2QsP
1fiK6N7vrX0kw0CcDio0CiGNwcaoF2yc+OHcuzJBgstU8uk9vb1VpxzvOqRGZ/i+p50DHPRVar/s
PENB0ECAXyyP6rMOSLZRP/kfehNt99BGcG5gTa8nZ7y6eOF18EWDrrn7NLzJE3VU9LSpVsLny0NJ
EbnOx7yM9laIsB2txF8arw155m3HuZpd8F6tJK3hP/aE4yEiDlcLV9CLENFkivlkJuStiTzI55U4
FWEmnQzkk4PxFW22VwAdabCLp5A2rzD0h2jJfL3jgjfbv7aL4SO1oZDcAQrdF7/fjVtvJNbafQyv
qyDYSmDI+ySLao7Pgg4IZ9H+xPWRnySuu+aCLrTALH8X6n+pVUbLRiI3tAXoWPOxUdBoKq7egPIz
gaIq2PnSL+2JNS3u9O73PX208eV0r12ajW/HurCfVxqX3kmUsv30FVaTfb1Zbt8DUJQD5u8Vy/tb
8TE1SEpIeOkuumHoNlwiOinb/CPO9q5zTBZDLOj3g/D9dfa5RenN4M6eF936tyHbu6kgIfAmNID5
gAZBRQjDTsXeBhkxH0Zj6HL9oHaR8kGfRuVj80baSH8abPVndF9aD3ePOUnhEiTH8fVX5fq04qmg
RzMOGhfjC3QLlZus7a5yd9BfV2eBoqHb6+VcYZC626TXiJV9lJXzN0ISAZdo2GiEcZd6DryEG3YX
Y0ZBKnPmbVH7WBM3GwvZNS3WU2sXTNtJw52OjQSij0Uf9Ip+1Bc6bof4Zb3xdLD8nctKuPGuBB2s
hbGt60OVNTavsE0UB8T1yPgZofPjhFV+ECEHxb9AhrXbnCX2qunLw83WTQDyO+xbRBb+crCTMbtY
GIZcFHP1UJKF5dpMSFP/UXatKv5b+I8G4ETh6CY44/J4P3HbTFt9TGUhsUBb+cTD9shfRchPE0IQ
5Nn2IIb0udB4GRG1Pv/rp3wXBQUnhU7KSQ78QytFExPO1Dkqpw/ShTmoKRwM2AVLco+Fr+O+59sy
PRrs7kE4LWf9SlQn9DNf+s7hXDFPgIBTHMwQX68SfphoXhuj3JtrIB8rw33Y9f56FxRL7h9FHxDx
41GGNccB/4cd+Hnbr53dL2M5DrdyRF/QXTJ6tJv9PjqyzIEvDjaVbb6PbKg5Ud+YA1DTOikDmt6N
/tLnQtzrvDXpwjfggJAOD4Vpcw95UKS/6K8pp3G57Fcgth3bxTmr2d/E9uw5WOdicRy4CaJKqdjF
+mMRKgEAElHzyA644l4h8NlZq/vHGkwGzqoY5k8uqPX9st4JnVB/Qqomvva4CZtDGt3AKmTMJzbG
KhLqkayYWRrhrCv89Sd++tfOkOx/2B26JO+Ld6tILFxw7atgRpl45r7mfOO97BCkT9VtCKIBtsbt
cum7jbDRJf2Ow8PMve+8UheehmgI7NyxhxNvr1d3e0wyaOJYy0Iw+IvVGEEHIf7rCeRP+1JzjB49
6J4Th9wuPI/9RBaz4L/yTQt56pMzg2ROiM7TIiHE1vQ+iRUPm3gx5qrGk0d/T0pp6CqGcFk3xgRi
2FaNRJem3z+1tOrGfBuRsul8EDwKjs9ao9ZtT+dUNFggJ3gjtyM21xtKBWWSdXwap+X5GzQCifso
ivogPS5OemMQxr3ucYTKNNfE3WenK0Sv6WNnGyER+SofAYzwf9xHm2dWxM1hrfVBaKKjBPFuFviB
jaso0hxaIBu0pKKoHFb41WBw7GQZ4Rgux+e3HSnS8SjWo9OfsyX7ol6R6WHnRoonz4Q5JgrDNmuw
PWUxzpPpM8IfUutSQdL1WbA+J4OCTSeEJYlKFndlpfODOY8R8Yz74BcNSQxPce7W5rH8Aw7SnEBu
6H22/bHr+3Otdh7Qbpf54Yloh5wrQe8J2IjexaA3KFIuo3xtJDWuTjfuycSN7E0J/ILrAbgdwLoF
3Q6uoiHfbnyYK+QAcfxzhe72EyMQ4wSOwzaS51Kixnd6VyfWfyv9tdVyAGUzmAr/sHujNumC7g1h
B4Xk1D2uuxjflZ7MVF52b617Yb9C4cIv/OP/XD/mMTu/5/AcMS8JAo4TYjrnDMgpe94PV6O4Rvyu
uLFw9bR6V7xAsXNI0wetQQ8wmgZZxrmNxjwGC+rAN84DGhZUtdRHMKiRCQFsTrtBTcKVO0uL4pkc
nbvpTAz/WrwPFtUnJEE/4ExFi4lu5M2zIoTeWPO5zqexpw+u1Sj44oKusfYpFsOB4eARkzuILbQ4
1LFiJirVKHe9tO5ALgGoUUt8QmEJAG5j9UVfBMjgml58eVJv8qDBncHEyu7tUCo8RinjkV6V3Wnb
W5EFJ+i04suca73n5KU5EB4jgA+xNQIzinr2/D06JLOoZKfzaIlpE5MOdLrJTDeNIn+TEK/g6TIG
nb8SahVGM1DSmclzmQcYyPkHmL635Xc0i6wGpGtYwGsSpxilWvA1qJpB28BOfnSJ771LV8yQF07l
uzDvwMoCcpFrrwCTKw9WrwIED2H2gpqDSqM34oeRZbdlFuyRrUZC2/PO9i5f0IhL5JfuR0FCCwN7
d133fmHKcj6NNwrYotfj/4tUP8thF7f7KUGdn+sPpEeM2sHd9CFTMqoWFEfQHWgpxjhCsggSBVkJ
S8Ta11RK3/F6+n3Mqcw3bX/NL44IOTzl3udu2mlYVjaMSl5vtPGwgtLvQdSO+7LyfT1J9jy8Rvov
Uz7ILHfPUNsaVTwcMi139vNdqJG9+qshoVia6kbPBzxKcGiVNG46L1BLuhJAlCFg1EKNA9Bu8Zg5
r0PzBMpdTRsdQmCqXNNqoODXUaBzSdftB2XZj/uD4im6upZzRtLp40r2tB6gmCxFXFAc0lveMCPY
MBUoIa4mjxlppEppTCJocrp8BxXTIz8PuFAZlmpkig1iskJpx3TtxfnQfEtdunOgQa4oJ2wPIl4x
bYZzUsTODGYad1enPbs7vvFTLn/GYuycUAs0m1FLX1h7iYDVeee/9V/KIFrIlfgD6buzSnetVZr1
mtVvluN9biwuERNwbrN401ij+hAVfjYoBtyjwjA/1PBJiDIZMKvpylDGLbLnvoxwhjpnhT/1DNQ6
FRlRNxFqzmbikEEdNSp6MfYw/n3EGDUZ6Y6G+aboyUq/NZGlT2xGBn8KFGTThEhkt/CpoqjWY+5O
K8ZIbx3+aIo3s3EfoT/j3HryrCPE8GHGNFF/EHFSJ3Vwcl9tK9mHn75QBrKhylOz82HyWGZGrubS
KG8YFdwjfbKOxRiwyHiojh+BJJw0Grxzcai5IdST6BsZVQEMJgPSD6yPU0tyarAP+bedzf+uoFbW
wWaUvX9pxiNpaZqsFTSHSwYkw7Dk37GeypJAAU7zHYFkxYIUcYLn4YKvEOmoytviZYpIsfqR2GcG
na03S60KR7Uj84P65CVyBkMA4Y5n3mm0DXL9Kk1StUn18+2SezjA1+k4qiMsMSikNqkqDzjqmakY
GmXom7UGNEf0qahWNURVdz9Q+1XNVcolIy+lHkpvULBJaN1tI9+sgMxrHSaHyYlbdVihjVFkxA8F
BaxFdqlLMoohFUAFMAOQc05c7EhxlMCCZT6mRyaqggxVyMc66vSuOEQPzU4KcyAUZ6vtGroL1vgy
vHHQXvy5/dTHufFn+ET+on9DPkOcPOTlkJtDhQ5s3yahMUGKnYGcDECHcl6DINmGS/xFbVViBEw3
AtRc6jyKe4dEcB1GqcRq8EVc/dhqEfcJ8jweojA4JAawCFEIbIXgDIV7aG0Aa25Ij45GRoIZfLhB
xma/EHPt1LLoBYOnOZac+jgTp5ERPdMi9oRTAIwPpRg0jyT9ZwKLRo6FSBCmCoBcgSiryEzdAiVi
751zBSEQS3gKoxbzmqq8ps+PdBB0SPdIELijwQ5IPoMHXLhYQ9JINF/oIW2DN1NtrpFy5z9STzbk
le6raucbvQchSTSYzIgORbsyLSWZzbCub6W+GmYqGGnIpAmPVr7oA6IR6FDzkkSBbTy70iVoVvGG
cIWYA0mdvQxUXx+Cbg/bmnwaW9bgBQk9JN8bpzl58gfY32xa7pVg2mx+yr+X1jd6R/fIaiMQ2cHu
My2yFCvxqlH3GaE1rcbh7XyIXyS5ljsbHsJi8wSO3q368z5uFYzzNgDFdsER3YucV4Inyf/ypBPL
t0GbgqwErSv8nvAW6pJz6m1y6hsXinRV6nwnMpuuGCXA7J5cdmbYZKScuJMuGzHaPkZnCJHFt7pQ
/z8+Uh4CbPL1Z10xHOSvM0vU2xemPMOVK7JrUiZSsWqVKksYjxRSPTCTZpUm8iRxWaE9FViKV+x5
XNHaPXXsDi5TtWH9F8UYWEnDMq7ff6e/1c/mZwMs26IascHJ5xpfDJ/ZTFFIudftffPT3TYL0+Pv
Zn7GbGNe7RXiPM61+Z9bWm6Wa/Yr/UxvKNWcWo9pgXMyleX6mYtyum3vpk9YS3TrueSmTOe2Ryf/
bJ7e6BKWadhcO/vJGh4WiQvywbWkAFjqp44VTOts1tWdT1bKUfJl0lBCJ4eGHsPPuy9avU6GWFOK
tJqWqK4TgROS1uAGcX7mVFLh6jVFEUlN99M1K2y91KYz0oBOsU6y9q+vwdALRy+i1iwoUs7kwRzm
vRnyNuBJy6RWH7Cm0KT6iv4aG2WHPjfNZIT6F/VXk1n4DfxShXEhtmq4zxbS70T8bRg0APGftP+6
Fw+ApUARejkS2syoP3oRtSDHBi64h6Dc2nwVsgR01I1LjvkOASEhQC2tG5EKqGlXF6vEHUUwlqSS
Llx6cCB+vsS01WCDdlIZnEIXIBFowQSNFxIhUBDYZ/FZXQaEIUDTQlzLK0TWEvIJKRmkQznA4YBk
o4fhMPo5KFWufzK/4TuI1qtXnxrxMfhcZ4OgALhsUK8iCRiYeJ6dZsUw+R1opFyB2IJ5EG0okwf8
Ywd82KUn4KdRh0Nakik8MGxuq0CaV2KI3fwzX6XLf4OshOLZNyava37RLw0gdGx/Xv5x+PI30YZ/
0x0JpGjhNt+pcOuZXPIJcXy5eUnOXUBvA/Wm6VqIkDmKEVq5Szg83AC+XVHCNndF54aa0ND62ywu
k0fv0oPG75Yd5QzKGoAOQWt4uXl8N6U8fod28IKx8MIrZYc82xNdFwQ/mujspMiApFKBus43y/u8
3qKRzm3dVvc5gw+s16CyIbKBIwDUO7oEt537xp5ohLF08kqkgYWoN8o9/rt3cU6oGz/tvLejwmbi
+sH6kE65miAS6ZZLl26As8xWp2vpC/9QmwLlC1l3Xx81YPnl768VSC1OhDw8Q30kM/FBFAxCtIVM
23nT/U+GKWOxgzkTmlUbIt1LWuY6ijy7Qq7V1FeUbTL9tujZBNQkXSrp8M3UOSaP1NLR7coBNsik
WnSG1I6h0aMRrmg+AizdaRuON2kRhUOnxJV1Da4758H2sLM34ZY0IS7x9M63+ejO4IC6+zunrAh3
/jQ992SvmUP4hs79HHj8eVRpHsNy8o5nvRLv1VxOfhliAZzlRp1dN49q5N2uueWWLkAcAxPxJXQu
BLuneWN9vHWP/AANMmskmBVGc9BJ9HXV3fa2vV1XsPsHBeErKBE8tIAfLQ1o2asRmLIA8T4CnZ4q
GgJVfwX4+B1ZzW/zM/wMbyQ21XHp78tAQl/4g4ARAwFS92N/A6Jkk+4JQ0JFG2I7+w/aJ3yW+jSv
4ZI1Y+ul5kR74OMTXEVBQkBCsUzMVMMkHqJf7GLitNWQ2NMB/V7dJDiMKQ+iw8IRWmQcj0CiBcL+
FXEg3hElouNEnzAehK4Q6PA1Kg6Li0fWIiiZLDdBpfCrxYWc2Rjo3v/UL7bhlfx+i+CadKOxbTO6
DHDffBU9ypWPMUjSsIauBQPrNDs+/Vvnmur26DOaLSGRjstQyTmVHHAKj6d9e9oP0lKq7A9EJKhI
bYyeWcoW+lYor00OAwKdf5gCmIb8AFI72Uzfc7la1SZ11MdQefvnC7DBGUAEoDqMUYztjUxPxUj9
0aHNDnwFMnrIw0e4d3SPC50ZFhz5Tr4j/FhnlBFGFCOoYRA7hXzUpcp0JQLw9XLBG4Tvdfj26oEQ
Y4LFMsqmXMhTIlH4qNJhkwUfK6TrywyVUQ9I1yEISh6uCXgxfjENyjgpeTQFyxzF4CrSCfQYCbZJ
A/INSA1ESLs+2S8fo3pUk/QGMBISNhUhEjB4zKklU2H51qRzSuloZzFEoCwzs/OwC+2RymXJdBxZ
AA1Pdv6lJ4DbqX1qY6POMEUHtYLPg4RCUkNH6aRKEIHWXsDXAALC+hPm/UUP24zFRKHM0DPZO9bX
ik/9+9k570RF9Dt4RZfoZVg44oyVvQirU3qI7BKYtrq2tKeOHbzn1M2GOxOlWgh0NmlzfPlrlAab
xA7SZUSrmg5KwN6W7iA4Pe1IZvbLJTJTJcaX/EYEqJAmdTaMBBX9fjck5ei8o1/f6Uc+lKi7Le2U
vTg+SKBitmrbKFCJIsV/nQ+v/W7DzzFCxWoRKG6U7A7KXxJy5vk7SFWJug4zAK9Z/E1gutWd5gFj
q1HHS2HE8QteWFI/EQA74ZK3GRdceg7OwmlOaPSJGqqxtnACKq57V9vDojqz3kUDkEWfW03e+AjO
t1D/QUnwj145LqBuUw9W53aeSsBhV6stdid//fehN/tX3NufklMe7mGKHFw0DbEAqoxlsTL7fXtF
zbovgC2+jg0VyptUeEb8Qeuoaj+AZZBURLlurotRXkcsqUv0aF7MRS19uit6dffUShikYRCkQFAI
Q9rmDNMv7O2I3iWlSRkBzWLy7SI/2HnkKdK9hrI/Bj7SPs07V2ptg+rjR7Ijn06PC3rRFHE0yZzQ
cZPIjjQP0myWr3rU1Gf4JINewb7eLuMd9ZW1C5pMXrmlGJTqcbwoRAR+SZSNYwEhqymma4yJQd7C
KGUWSWpFl+zLZSJRVQTggwCHH1Txl1XHDmzPDn5tO3W8lLGebY862Uf/ZBvZcAlgsgVi2q1ESd35
AWKMFBqXRieGd+j8jmRLfYEfBPFOwEPscOK7zUUX4cOUx58J/a7W3eOkN5ue06wGk07TC5xJwC+0
m06Lv/hNn5fQAodSkgqaHc0pIoEmFK+2Tag52nbTjpb9XXKks3dwWlysAWMc7mjbbS5LVgSdec5h
R1Md/slH+4xC9MI4i7vYKZLpUQCBf9SBe4cgW4l15/G2Ap5jRccw8EgfgNLqnCDJ3pRymlZQh+XY
j2j7M1NjUTIYSPzfC+y+/o3H0W7swwvUtijkFRPAgjOVSbIRgFDaMpa7Ml+ERcHr6+6OqWzGmQ/I
UJpayJkgnSWwq1L9h8FBZHzgwxDMczurq/ao85JMGIK9igmBwFRnqaujgkAlU5mvKiqEpLjRfs0O
eogqqsh9qTIYJ6lgEHhMx9c/F0DIZMIhFWRKxKr9sMUKr38LGLVw2/sA8+Mb8EY0IcXEA7tI5i5w
ompMGLatJ2KxF5Op6Y3mwRook1o7U3W4q2CzCZvhd3FqQAjibdYJz+riXGCd9TIpEOGJwYHw6u/+
bLCONghhAi7WiEL9HOlMcQdzICJlD9fNkpkFz67O92wnRa50ne3z2rXQhjgjj3wEtPVxxuM3C0BS
vko0yqwNLZOHd+ABwz/h7Kr8oqHlV4GgVQIk3fiHRFpocPUZnlCysUYvdvdjnwAoauKis2X5EOwf
nPOTXQTy2UCc0sFMyCB8oYDVWI5d1idPf4H6UmpZwD/UVdg6vb2Taw67jS4PV3O3ASBEL5Ol//LG
06RNe1mUKwniUvXwnWVMnbmsVdPICm9HU6juPRvn8OBs2W7prqf0p/usgXTZr6HEeaCor5PuvZE0
1EXaZFwapXv4YjfeLw0fatc+2RzJFYKBOXvO0EsXNtMlizijzqmijnrQhCvEEAlETOjeSMQQbKZc
3Myj2wzsaNvzIIbdTK54sAZ3muMx2yLG6Rsa+iwMiz57e+6rPc9i8plmkbzPcZoh+jHE/ULv4yUw
AaCvDo3fZlCmV6AIyorRy9FfNVCo62QpLqq65mmmT3dKkNXcnd+ImqpGh5olOhFt9Hmfz5XJ/JIh
qxA7RZ9mjeC4AuXe3QaVbaC2rzR6srawYvS/w3sFZz/HaODaFj/l1FUTilQZUeQa1Ne7cXLCeS3h
xnxbGxgDBmrQtb8biE93QgJba0S8dHGUyy0FFG3BOtR5J9ZVHT4+OTFnnfk38Cy8bcxeJU72xR1t
UFX9DX4JTEEakJF22JuDoLO0CaWEOWJTygA8UkbBH8b6QUpisExJEFIab2knRQMFGicpAST8QgeE
IXdb+ji7cD8Vq2Xi4jII2ADqDimGyMWp9FGIftyRgkpcaoQkl52RaExH3yHA8tBm4DQ9XkVzFHQw
ADraHn9le316rThWs/oq/wLcLWogIIERkEy3WmwC2CJwrybGCBNeVOl35UKv4uc8Xk9F5LW5M1O4
mGzSL8Z/nuNgVmSPtBG0vBZ2QxNSmC9xncIg3+6Bxx3/fdi0RunvZiNzILRRLu7SrAvNbvp+NI+Y
+4LW4M2bP6RNhaLdOuLf8HRS8bCpRCm8Hy4apxW7s8csT2yJ35HcQDn5S0jSehGjUYkPj3MRPHDr
CY7mA0k7D7c58mxPO6nNQmVLfcdn3lM/6M9prqnQ3Ngpzbu5ila+baP0h/fgkj1k2Tmx0ZD6tWvu
QYpBXC26bu6NPidouRloSesSutILZr2z+f42a9Fr+DEOr+woCDReXVAD6rUBSjTfDYdg0hfDISim
IRSYBxsEQhZ8Dbv1Jh1MBr8gccp05BYgBtzFDICKazYLV2MZcL4O9ARncWfRHIassDv95sYemfQH
RvHScQSIbIMJFuIdgsDNQ+mfmDnUXscSVfz8mw2KD6IooAaAQPhPxyugmprzCIgrAQf6vSXK8LPx
+pCeew7dUTHr11ActOSkly2evWRtNEEUk0F1bdbHJByJiVFA2eXqg8gUvcLU3UYeGRHF+GvGHWp/
oejA4lYT4QpkU5YFH6DyY8Uz/VCEMHUD1JAmqKuZqwOtLbAfvR7d3K3XAxLHVAXMv6hH2pKYI5MM
0+4XODY7ZNes6Qg/ZYahqYXpT7P/qp934mQI6QGiGNGI5DkuAXnUTq49PeuVKfSpraA2YZUPg2YR
TyKCE0pqgpBQD/XoXlPiACDnlWbNZ/UhdBx5FrQfrXbN9FwvzLKlgCVAtunuYcwHFQPJK7/ahtmB
VPe+A2EDuaXzRFLedY4LJO0TN3HwdP7FGcGq3qPNRm6gqYK6xwJtk4PGp1R+qdpmEaAC2yQlY/UF
LqlQ1jsjhb5FkSkLnajLm89Sn6l0/FXgSzRbPg5KHPJ0Bix/21c3U/sQlmdcKAV6BUVkcxgEgsy+
DCUsskolfa05gcp4+oZU+9v2CemA487REAVxAHHYB9JDenLUvTtKxjrOf7un/Wpu2WZp4qm593Um
ZzwhNQz9epTkBX/fyuErVucmRcDV0163EAbEHgv9jtz0MYbj25OG7YqxR6l/RYdjQ6+vRCYsH2IV
vnVa2DTVZr2XrzbjlX8sey+CzQdRUieoLcqsI/YB7QGUW/GdXIcWodLph4/gtfaFfyWwQZGrFtpE
5W59WrLX8x1vLbid/F1AuVykZVJvncPzSPYf963zBGDrnPH6Rqbn6qoygVVXady4+GiZt8ogHe/A
Oymn4dIhlGiXwR0kZZSZ1tEDk8VXfEKQqL1vise+aklXdtaVwBhJI05ufL3AV2GMWAJBqQJHpgeb
8An9c4d1HxqGfCLo9ZqrSO2KrY/1rVnEiFrUveNcg60yMtOkAEg2d3gLMh5Yc5/dAAkIhCDeo9kE
cYtJ5q1GGABMgNgGYV8DjyVCy8Tpq2exiWq7bE1kfYWO+K4/a39A3RujD+7w5Mj7YH4h5ZYTKYfT
H2meGyt6JjuRoAbv0Xu0Qbg6j9vTE8fMdBZxvSNsydxJ/6OdOZdOQZYaE5Zw7FAOvCJcQawy3Sl1
EL/RpwUPH1TzLFVQAEE2RwlXQovQSbPQAKqfn2ewfkZPIE3AvW56dCC6ihk6BKKHda3BwH/yAhpJ
DQm3/Hm6RTDNZX8V0kUjexWOVzrk4oSAOyIZ+lBISKZIQqQg4bta8SoKEA8GOgw66O2LPqeZFbkq
CBUS9Y46H1anStAiyAHiEYufQUQqMiRcC74qoBmRXOKe4p8k/tBbJD3PBuGC0ou+o4ij6LMG+4xA
7leSR24pMSUONYECmpCat3n2nehd2cOgodgKVWoN6KnUJmBnaiwKIDr43uoon15AHkLJdvbwFwZS
J0ihgATa/hT9qTtoJEv0QyWXQquEDi32sLw31Sg0G55m1ZOw1HPNTcGIhJJrQeqeC1VK6Wo8alhx
IPlTU0b5eF99Gcr6RTFiiwC3oAoMK9GISxhQp4QR9Uv1q19shNqYdZipVransNti7NzFgL3WogpY
1JwhsGvu0ADxwZ6NzNbeaQwZdHI3phWU8pVEs7FGQxkzz2mPX/wS8le2aZlEM//V46UCJqyySopp
wj6s6ImaEjkz+2SR3H1MKQoGQm2HcZ3c25tONf1rgzdVl/oP5gY5FygTTck5gPpnqotyw8s38qig
5NC30ie4RX5tjRTWGZ1YEdC4/p72BSeDbX/dL0Adv24kxnAZfn2J62YhIpNsUsDeESTEAX4hg3Gj
ohTdG29I8cF9NWollCFmsMy/si6wPqAbG/gXnc53JEQgfSB6+NpepFUiNRkkcECfM42ekaLX6Kxp
Iq3wzPTIHAeMAO5ABtGKIZjovWsnm1tUGNrQ6GoBMdJNAyiNzx8gvVUJWKFqXs1V1259ihsTmUHy
+J2Fb5J3eaMUifPEWYurL/rgfoiXcPTwqwyWNMn5BvXBt/tp7xtqxFYIQBcuVGOyCALH1ANk4mqp
SU5www6+fHerTubcol0AI0Ry7yvoE9SdDOEX6TayYEyJyEG1U6i2kF7gkqYirxUIwBuzSTZdWvsH
qsFng77wBLUUF2lE3NLRQiAKX/m3e5hpJC0vboenHI1oEUJbGknJSlsRpnWxtAcPyBnwlphJofWf
SPmwSLJKRqqz+wzFI0XosJNDLkoZK2cZ2G1KI6gQ8UVdQ9Wkyn9PUhmB3JPNp6H00D/4qsD5rfMu
EcmL7duvvuGNQWzW6Kzs1ag9kGrUUYrY5KiqJNqoxFgqVeTOFLS6XWjfZzqMOO9ue9gjdA+IfZTn
EpvBdQH/wSKj3ZjaDhCbnDT1SRudJ8oBIGZ9Gb4QR1tKOT7MT1cYMGUpTUZOEojuDGcdwO/Orc6Z
L3AJFxu3JLNg2MvRGL0mZp2SjOIyNHXfc8WZWM/rP7dJjhsmIiFK8+Qf/fVoPSr0TyBqcfhTOqCD
FiUtywOaEbkkg21dvd8OxQUlgl4sOONjgg0Rl7AODVDUogUeTT3NaJ/Vbhzis6izuLpioyouqVWi
GIgeOiNx7VrZVq21hL6QAAPaYhX9TghzsQ0D6tZHRiZI9UibIY2kt1PyWDfmPYqsqn/Sp7usuRLP
wrXMy5k3z4JpwU7u4H3F4iHb48RswW9v3SOsr62r1XgPa0XUJtHVwna6SMADjolelvrXR0pgk34y
+C9Bd0ESVMdl+GYzoww8GT8ZyBDS9YAK/OwoFddNsoZirtFd+peQg/eEOyyFBZLxl6SlQTK38rid
Gs2+etXbDh6j7aA6Ef8KPJJEdunbET8vQa5XwdGL2J5xeqXdpOvD8k2jD5nH+ECHC9IbNE6NJzZG
BUJqECClzChBvr8vSKISfcgEH8A3MVjYDgQXEgOWCgFG7CWsOfn020F1F3i19kgEIyg/NNo4oT8l
0iidMdC2IuaqSybas45sjrHd2evpASNw3vZnBKY2ZPLBvVWwMDoh4TgHkKL1Cgf6qnlINhURP/4D
LFaE1RsKMIEyGD2N2P6SOqKggQkozolmPSdwZhZoMxBnaL9ohIOX0Ffzq3L8hk9YgPYFpRhU7J4X
t+FN6u0ByCE5yYBhhYCYCUFPB401+nXytkHTFkWFCzin9rddSCREAWIsLXe2yJdKp18iplJa1Mcn
/FmmZwu/4IwoifbbTCZAssWCTwhEIT9l/VSnV2qopBkoN1YnyrDWgTVBLTT6VIHa11SuodVOsSbG
liRByj2x1wXhEEBQt5qz5nEaMBngRlLuIPjIoTarVCpr3gddCMiGTRSkxlfTFxUeQqNUHfADzZpV
NHwrrdDm057zY+ATNfbT/7pUL5NA6A0YrAjYkBr9VJiWyrF0aehA1pyvdQOROzpgjrlslAjpUEeW
7pY4seQQ/BE5WGFA3T3lg7qjbjDl4IChpgTO5GMUjdUre9P1U4YptphQZytQxHr5qvyYZoMl+wdY
JVKaEk1D3Qvj4gstVe3VijC6Af+yFWdkPQjhkxz5lqIXSPmfIY50AvZ+P9vSJTKvDf7dLzf1++ZF
f0pDWYjhAvw46W6jjI6A2ZZZ6nuPPnxDeAt6JnRFtcsoWdNuTj81OwQ9EQVONate4CqUwEImki/Q
yhPBAkA+rdqfFrUgMyVw0nqX6kPqII3iD5N4Li/BY3Rx6HOpku7+iZ470EJB+UVzRbiQW6ZHItJq
CeiroIUX38yJMSuQ8BGY2VBHgUNI2vX0GEhJfYsqRiHUZPI6OA+OqLXX0C2TcpmUr6BLwpnXb77T
Ml/0ej8MLNSaUlqAH0B2lGP5g56iGhPJOky5ljCpTGZXTuy0BCp9dK6MqU+sTcnJ/LPQZFVnh0IM
yF9gLi2Q9S0adtIKQe3ySGPP+sdXzlwgFH8oGBawkY0O9F9PyPsVTymgK+SVIbjWovfqXUBWrhvX
1oPWYKs4LA8//Ufn3hViH8y+xM97G3Osed+KSVt4p/hsEmRA9BusaTUqVW2diDfd9cmVPGd0m1c7
XP89aGlCpCry7nxp5ORdC8tQwTglmbWOH5wK8DFspTWbPzPLsc7NmuXwk8qcY3SefgeQZw+/3+lr
8VicJsWf06QMbPjnsrC4nRa7SXG4m7zxInjgQrFtfb1bhNoUp5YWprzbbpxvTtNoD45HEitSCxUB
PPNqxamVT0D0GoorGAfEWUqu7GDUzA4gCQwVU1dev0DCV9i3WVRXaQVFn0UuyQyDvBU2UVHBVD0K
bRoCKUpUuTag9iNAApmQIPVHd7QHWAmU9yWymOVnmHG0hciWF7kYqS70hCrjr7cyH38m75JVoRqB
61Up1KkqW6C2z1k2tZl+UjUFo14JPCX9KgHT6ZO92H100yFQNDZmYHQ/IHW3rVwi0+Ja+wlNTK1h
bR6CEtQD1G36tfHbqxSdPcNAmtW7JoJioAe/Ds2U7A/aDOWPbZEbQp1cPPoe2APYKSy6OOSqo3wR
O/CNpNcRsxQtoutg1zsP1tPXKDepd2gns6PavSGIO9jgl3mJwm7yRj5iMfvJT1d/pel57K55cpCG
1d5u+B4fhmrSnYaCyp3dincYKTOA+/GX1Z7wbPCIpJmCtU8hzadyDSo8DbfXilC/xnDk7jLr0WB3
s8LAepdW8EK3guvTIN2fiKc8m1tyzp8yyU0dM5EyuimzhHZLs4RZt6MxX6PLTIwu21gfNgVgkiMf
2UaG7DMeHtD30qelrQDEIo0lrjWhwDXnEkBJu2INYHYtybPrahdjt0wIZYC2P5RytYF2S7PfQUhl
buboX4oLwWeldXSSrI/BCqqoLmCDJpXGSiz9F/hcxk9Oxt4CAoEdLQXoJLlSzdJRjx8RHoS52JK6
gFchFrBIl3dHYfIBQXwLkfzdEjKt5FfjcrwOC0QflaLiC6q0l0SXRPfRj/VoXf5V23dX51XnQmek
wICzzEV/dseU0Y2GEKkMsFSYj4fj4YWxHxlCY9jQqlHnQD2IR1hLxeqDhYTYQUjsgquExRcjCE0s
Lk1afwRX0eWNLOqPDIchYyB8Ij48V3tQmpNiqRXSQ44BWKtwKOav2hN4MnUYryxnyBoH/+QrJvag
KyQCsPcUXDtVpwMYCGIGc4eAEQO/r0msbRFgWjh3e5NrzXl1qL8YAf6uK/6xtQ4tzuFs9F3eMJNA
YORw690erc0Rtm/wasxWWKpBWyRFYbUKbmEyRn7zYECw+hE6B/W31GK3ICqJQqUzTZzYB+vBDgMm
LKs+aQENx0MD0a9+sVOOSvQKSRQ6lfQ2L6U5v4rhj+QOTyzxB7lOnj48RlZ4IZllFRbSD4jRy8E+
/5LFtT6gnFEg638R1nzAJ5euywsrDmRTuqs2cpuctEL4aH8i0aigKxveQYbSMRHEeSK1kXEu1G4S
WsckP0r0+fk12fnX4ElGmw9LNxJemf5oIy2A4882WrZiQty68ezi6MLG+x488JIBxNUpNF99ZGP6
JUBcH1QgRcr6GuWiW7xu3v1Sl4Z988FK5LK/Rsfm279gcHmPbk65WWyiLtCoNqAGg2l/BeJE/aei
BPT1bOdIbW7uGvwPrgFF5/QCOW3dgxsqiR/vct3ZXzjNtEY5NXQBWhjwSg3q4Uk3KJOuy0YXWeLF
r8I5Nqriqdt9IfGBOeRzYnWsyfVlP8/2repX+/XJtrvqVfnVZ7u8tXes0kH1ZZcgdiDSkWxG6z4d
oKk6gaYeFJpbQw9Ne0r0BZUaMlKFiMm9+CM+oRprNJWZADPwPaVZIrsmoxKuXGmfIMbKqDTAqP4b
tQuuwEocj3mW+bxf4zn7c0wAElnX8esprdCAno7bc2bRzw7kBMx7pXaVR0xOs3fN7smLb8icq+x+
tJQX6ntlcpKO0anR9wfOPFmeSatVeOt4w/5lZmTQUB2axdg/j1jJLW4fl5QGyR/TNjlwj0zmesV8
SUMDNSQsTan19lQt69eYv6rUljyNaWLYoD/a8z1FrUYYdB06GmdI2ES9Ij2pfgGjVBY4A1cVyDr0
/I8BOD6w+b1M8UYl95ZOskZfTP+i3VLiXLjjehvA0TOXwr/Dn1GHThA+7yQWQunQNQIsNTgsv3f7
sUxVTGjgmb22jcqKm8O0XW9j58nH6YS5ZzWsIx2qqQn/VG5sgXgUYWL4d/aD43y35yeYKsfZMaMn
/2yUWNfM33vD0PWlbDzrnphqLh8yOL35pZxdfgSFl5O7N5/DbTJ8DiPYIHUAiZtkjwBUWD7Q3K9E
edo25mDOocYSrSWGJRIXXre+jvTXScbM0KPE26PbQeOIP7yjNnRgfbqYgqDgYOZBNGaOzLQ/Q+k+
Xk33W31wsMRSC6SJgAiHmt4HXWf6n3L3IQkRJRW7tWTsKYgM1anJCCQcbtkcVP1kxd4MtoY2ugwe
r1KKNqswgf+NBAn4WK2RzHXrMkoAO8imgpgX41GeVwmTWqXq85MUsRNf2oqyxFhlR2TMJmdWqFQL
9wRoBNniDK6zp8zDs4b6TikWiSKF/qZH4c7/FSTvAzHqxB4TX3sPhzujPOk59YjFgg1O2SQhm8QM
UTsRDLZLSRvOHMzMSDrZ+kwVSQ/ZaCEYWAfRiIUvJVFBebLQkPuV9+ih9Riqbf7GnkXWRtl50bar
TLPcly5vCSCTUg2ETWgaSKCigMCemDbCyauXrH2oxzmAQcDWnEcEio3NHsp42/q9/X3H71/GouW2
RBShqDXX/T1D5SNSZLDRSD0E09h2KvGNpiC1zPwB3z4qs6HwnrM5qD4l1Wljht+aI0iUSNxck8GS
b6u1zpBcEU7iQHojDzBBb1c4E0Gd6ekhhMOiP0+44vrXyIVTKXla43JowFUCCH1onYm9xFwTAGRV
TUsv2rUkdiEB1jXTASXkV98VZFTqqx/af/AoDvPD/Lu1ZRvCpyM7KxlaHfzDOnhtSZDvpf655K73
A8t9IvdZ4gO8zfCbP9/AcMF2ad/Z6xmSVJifq3n9P57ObCt1rYnCT8QYKP0tENrQhUbghgGiNAqC
IKBP/39fss9/cHtUICQra9WqmjVrFqI3OCpvhTIK9MXB06uEK3EBgSYaZQk3wZPdz787yWPfuo4B
kmpC+nbnsLHfN46B7uJyS1Zo+vFo76iKg/08Kb6eMFTVDasSd7dc/CrXb5NHcGKNnis54KG65jRo
NY5lWqNSK5FrXSf3agn5KahUYaG1jw798yhdPUZpnECFczPETD9l1Hj3aDMyPxAIvsHMDYNW5b3a
qFQQvRjQX7XShf8x1LG3qFHvC3PNV5xWBQ8lmYcPY6xrhGv3BvwY3BudMv9RlelCSzzI8Z4LVFur
hPt5KqerRmLjMWtSD+59sB6syaE4IQ32U6R3/M0lf6uJpAyn9IudcnbDBhILnWrNtIwzTcYYCrns
dQlGUEKIHUYqqZaEP+VkOJRp0aLxoayZfVQO2le5SK7oUb0sH1WzIz5MpC7qH7vKZXleLur3iahL
hsIdbVyCQkDFAn9o66UT9NHCaVs/vBSgddCjhHyY053Z1CcQx+Rw+a2xBb1LetVaHwkvZ9ZNgnfq
+VvfA52sVsv2TNbooxDBO7Ys1E+EIujn0m3RE77YuMDAIwsN/wPNhfrvvfo3zbzm6yZ27NuhurlV
tQ9IVDJejVSo95zcIOIhbfOAZqABFTTR6sLcm0t/RM0Hn91iqATaQhEkXJ+opU9MmLdlyLqjvpPg
bgz7Xg2hxIcdd7kiOcNUNUhIoiVG/Ytal6ZB9y8VLAU0ztK17DQ7xc8imU/QyU1HVg2kQ7xDNPKL
IlLltXlULn3VTnUshUgtHCXHiUuJoWrpigok/E1STPYSwoIy3n0cmh/NK3xiO358U4hfgE7qw3yK
GJRQt9U6JFsgekfQp9iupRTJas8M7EFhmRG5FoECYQKIUgYdPmTQe+XPOKxFMCNmdKZagJSYruxQ
vJqhsfVXTiFxTlVQrvyIFrTabd7JxDG2/cz8o1Q+TM0kyOGWcqYbEp8UCYJ4OyWXRmaN3Jl7K38J
Ul1TFYD3kKH6dehN4Sxg1Io0nMy3aaKIBizhMtbqaJMfQooqDnJfNjT1i2yeX+2ffeXyAgJK9rRD
f8H+D9T8bfDTzyHduB8LxgMCNb/63ohTN1uDY3GbLMjAvV3RaXlDk/NMozCI9UD5b+SeR+TiOxRU
vFEVhEgMUSCC6ERbbavHgc+rKSx/pn94QcAY4P36mumhWn15x0bipxNzrPPjn5bMSxC6uirY2a5C
veSiObf1A7zScjn6/gGTYNybRfbc1OjeyIEJs21EpXVpxP835SxmGw97/b0vF0KayRbC58g+kqcx
pnRAT9bx86GcRd6XMplCeZcul05KOBxLk5KJa+RQvlZfL2QPdn/V3aUCynzBuhB7//Wf1qkQL70E
fPzoX2vHWDCVOsbd5Pr6hObEFJYL5SGTAhr4tV23WL+iegc3l0z/ufXbKU7S41vvPNhPC6v9MNW9
tjetzMuRGp4zPcV37W/kcPY1dbT/kKl6O/WvzSIWZrCflWoUObWAIUpdOwFz8q8FsIbP0dfyi803
2+Kjh0+vP5MbnSUW9c9+jrg+EyoJe+K7Lv4OmtC980v+s3vss4HzOYc6CiSf5SlYcWgj+i8ScT+o
RHwMdoPzOEeVUCb8ofp1gx7FAh8eAVTKeo5VamFhM6DhP33CXGApjqjlJRaRnt0YQGBxgC4rFAkY
3a2YVOz8aKfBWen90mPAoiw4zdVvlHTT9I/7at/xjTbVXJMulLgt9+Wm/c2ypApJzzdTvXcWLQoj
kWr+hveUDT7X6ECSHzwE23URQSRlCu91k9VX+GLyolOvpxF9gklup+kW+1e9huduoaZ/VMJN/6bh
0E99AZOKY9eps6YGKYUHnIloJzPfhJeZZTbZ5qJBZUuYo87lD+KO5upCtuw+/aZXXQmGELJo8EOh
WVkOia7MCgKtqVLJpMggYUpe5RddMR4vr1+IkUXGRRZG2SMHujAUBfx6ojcqiInFTk33ohV82NUo
en2V2sgXRX7wF2ez8bI164YwGesc2wcdxHu91VN1vjLQMesNdQcmq1l2qV8C9NLDiVwYqgsfXJw4
oLmwRM5eFP+M7UvCIz5U0vU5MkKz/FN5z6QAlMMNLm9Wb3LKcxl/BjulyO8GT8kV/yHlZLTliaVI
zEuz/ca82hfnwV9IdZOrvEAEkHjLOsPkUbxGj4sV0h+tQ4elUCtWSfDVeJvVGoEMoj9StVDPauSJ
GfICh4QX1iXvmOtuX+5IQu7K2ak9T6/zwxC19Oq7Qqw49ZYv4+lX3/mPHZPt8hlEZcyWtFxaSCmu
AqIC+ehSfSJIPESnxu728k2Dg88KvVju5fzs1ihgQWH84EKsMpS5lB8rft7Qt4kbtoqDthEXTMxn
VhtSrkFfAMJMzRV+1qNSNzUs4Slf/n01XDJdTOGO1TpF2JFF3ghLEhaEMa3EiAXkLx/qPm+Cz+Fn
LwVz5aP+dOj8ftQpNU/fg8Ktm8n30uhUHsuUM39Wa4gSf5xrdA3mi59z7UK6ukffjp03W9mAZiIj
QJ+cbbkAizj8RAb+/tn4LO6I2C+P6ifNGGJsQel9gwYKbmJwwCqWe7DLofMAA3UwyQew4YnM9JF0
qqxFxs2RvtqmhAUtrElbDBBC6S/kU3uFWbz8V6WOHu8I1UN88adqLxemO5DPWlal7nso9PH4GGxr
NwobLQBEYNk7TwMLq1HzFeoGP8hkNhaAlYNS++uPpV2M0Uy1q/MAPU84sVQOxfQqNZV9GJRsR8XB
dpSnj5+9KI0yP0PzlndaQefnZtqtd5exxXcygopaFKqER0E+SkB+AiQ8jV31+eXQ00tFYxUPxOhO
8Fb/w5BF6D1XTUdC+l94epYQWJXt8fVOk8cv+Kcj7cMco/8SFjtICkqkSj7QYgY+DRaFdZuBcG9S
LBEBd1L4SHh1uyC3QgcA6u19zOhRoPoYHOCwwIjakXNDxBG7mJ1kQgrMi5MPSpv6OCbtFMHZg/Te
7wYY4a96n3+x7WE5NQzSC2IQwsX/x5gj2JJr0OAJ4t11JbMD8mMovUc6gYwcbYUl40qlpoNDlKe+
C2jJ/Zo94f3UzNTcKCx+4g6ZgP+Z/OIQQkycIK+pagy42NNP/TsTbvv8mH5/+h3mFj00Lr7SjVuB
cI49G0IwlLYuaDoAFTVW8HKv1UVn06XN6HLTVaJYYNkqXsFnqLdrAv0LDROgP3XA0+I7JMUXd9tg
gygfAHuMWCqRRRJb8EwSmtNVHgKgeX6zKcakZB5onTNZK55rRtaQg3oFLSiGDBsKzwKbHGeGDwFZ
VvCnxwjL/Dlj7aHp0U6heSM8RaOfGBM5Rzn2/ITSYWyKoWZvTV3Lv9xLyS8+vnu/nd9O0sXbm+NM
SRC3W+jKTOC8U03W05Ztkmpbbqw03kOAYAe3xlukUf7/g/nkQ8hMDQmBQU+Mm+d5fZPqdXfirWik
xf/nZ2SUZFolnJGEQ+lvbF3efyIwoJb1Z52o3vaW7mAd9BaRTR9JEQNxi+2k5DBdbXE+dww0/Mj+
8EMM/kEnxwzOvvGBO4nf62k6wMphJGdkkWWmrdTgcejJix+aks4G3AkJf3E3t5jr6Zsv0MYcVtqi
sZHt6ZjkWBiHK6gBuGluef7d5JvD8MTSc3iZ/yMArFHSeujUOwwIqzsYICnurj02d7YvUHtMtz3t
UjFqKNNJ9JCdXmOvjPSmTz0juwBY5uub1Z9vsmq8fjHPZGFLnIPK07sNvY1ZSlmKk9PsOCPzdMWB
kTi6aZivsadvOq6OShoX3/8qW0DVTOXOwco/7GTEoRrtv201e6/uScVykZMnmhRCC7iyuLTroCcg
KYbALkYAOR7WWWmVxJURB4MWjkU/0rT3PkHbqU7LbYA5/+XrT9MTMfN8OjWoPJSfAOuoHgi/WAzi
eAS9VNRJK+8UY7n7W+2k1iDt1gzRFSnB58Q7nq+2TE2mxaYcgRpS+UIgw21vRP5Y7xNpUV0SwYRz
fKEE5rpU1jKEdUsFX6DRUX/SP2GNwhs1i38t++GBstom46t5RM37wHe33oR/R9xmmasdIHmjmzAF
kCCy/fpLfIBzFTjTfVqQglsWC0nEdTHdJWJQ+AtL8jDbiL93kQVXuclIlSAwj3T9653EaGnwvA/3
kXLzFL9E9+zk9v4RHl/wHrL7oHQonynX2VbTm+oDeAEWeh/cGMVMp8K50rywxyEV8cb2/TNf3Mtp
jOrwiSUDCn+qja49fPfDgHk41I1buUCRZuthcaK97Ra1xnG1DCNKQSUlla99GqZWuMIZlZZUrPAn
rhY/kocyErIMkGEaj8EXwBEoTI8yL9wSMH8qs3pz0H6pLfwPlI7mHXDU5tS+AazGVSuT+SqCF/8m
y+2NRFg95GOSR9S3IqluWVMUWZ2Kgi/p0Ex5gJ5MfKDJFDHM9fv7AHvBPKJnA9rZnQkWVgjWXJHe
W4z0fIb/Pn4yiRFhfktcjkkbQi2VMLEvMpmCoQ6wQIkYTbzN1nYT27igKbPEC6kcw9+WUOKNtInT
NZGrsN2H/3wdErskXL9j2pgJSReGS2NqKpIaG4i+zvF7wCQX32lPcmYp2W7IOrFmGCqQWWRiOccc
1wlwzU8MIQqhXg/kaEBj2TsW3NCC8KkvDQDfyf9SIW4nKLdNxHWvlN2ewApEgrQN8r3OB2uBZ2og
J3i35LR57T+qsnCq5wE2zYHgOQGVQ3myIGXNSxKX7MKH01WPuk4a4uCk2WjnQDWStG/3tYSGlEFY
OT47aiMrcK+q4J8JcwHR765FKTJpBmvdn4SaIH8khxTdcK2L42l4Cut3XRwQfuCzIkTrW3XTdTSR
/SHGmYLWX95vtQS4E4lKI9CvUUo6J8xpQuRUcwwZQt5wwyUVqdPUFOvYHwYoAGF7VBX+5TX8VihL
7dZW6SOQxaDImj8mGYZnTkII8L+HVEFz02TQejKuKJ2Is2l6tfFIcockWpuBYOLZSfoS5BFNUj7n
Wv2jDYz/v6Mc7oxxYkilvqEDfgoTg+poKDhlT2o9FE+Eo07BvLmiO8C3E6vNHbqDxPnB26bEt3T9
HEzb37VJtnPl1gwWwbo9+akMTO4PeHua09VcmyexmEtyPO0ZKr8UHSdmWGjUcnWJAYqTuypsccP5
hLrpsMYGqQbVaDzFm8wlnl71VdnImTPxl04xapfwHIE+6DIFUZH2wg4NM8rzcvKYGuByFgwelI/h
L2WanpefLuxgXKsboj4Q7FEaokIvfQO7KgEIvl6hVdOlrp00wFGGJ8VmmqpY/kMqi+8obJAb6u86
CGQSdFqMZNYNLZEVMeHwQQS9GRD52mOHnquI2fhB/EYUzB5NaQAZNnJ8xOgxbw+ntkyDdWylkBp+
zUofI3rr56v9tygamRxkQ+LLrT2HuLR0ayzcrWFNLzINinEQmBvFfSDeKZk83lzgHSQbjs8gcONu
ZOz+eqkqc5M3IQhixx7AIQUU/dfHZ/TBoUVHlXs0p/bRfIAxqK/xQ2xqvmIHZKkhXYRosFcyHRi7
QJhujaUgFxW6lMbA51Zg7APBoVLcXzbVRYrmtjLYPpBcZXz+pUHx+rl0REpb6jDpKT2VkVRG4A1a
dJ0nP2wpyrjEjpuv9RUHGMSb+E8+pfOVDXBwpQVeUNwWH5K1BzNyFJHTHO1abEhy/eM6ILxFlYbi
W0WdNNRBtbzjldsmowwQpGo3tawMvfcNkRg+Y+WdgmjIxsY+Un8LQ4r8R9LUR805Pp9bHzsgBclo
AFuNnbioXugm8IJx0pq0hD52u6GJB5sDdrkzIYWhtFLmkMK8tGGKpMGXuo6T+eB9D1SkXqSthMxq
oGG/H94sIUKbCHiFCRV3vCAEg/OCB3sZS8TGLbU3JwjMJkCg2nOnJ16LzniNs1X5hxZqZbRUzZZT
IPW9wktu9TUvrAovh9YDpyXwFT+0y8s0Dq0jwssyFDo/dYL5l983yvlR+eEffZHxcqj5+2r9sH/Q
d7UAmQF3lS5tVGl0f6JSbT9FMXZ6o9f45+vvPP+mBOzv+Dqkle61f+8+7wgGc+E3+cDwHktz/oXH
/grnLLp3v3nBFeBtnyl/zggbT5kqkSOvu6L83r1308v97P6oHteX7jc0ie6p/003wXP0Ff0ss+/Z
9/z7zzK9zE+Kk7/RdWQhz6bxTRz43Uy9Zt+36+36vszRyWd94lFgkNbF9+J7hjv4qKampenP8nfC
84v3P1psTL7hgE6QXoSMlq3cJ4Upju8n5QX9HDo8yB2iczj6HP1M9jREYU0hRWoK5tj/q+77nzzj
4yP67Pv4ALT8WX5ElyUHSZ8rx1GBvWUXlV4X92rq9cihPiIP9wW167B8mmYH+G1wkSYiIqB0K+e+
MJehCCujs2OavVHiX1ZLsR6+4FwFYf/Feog+5CDqPtRYqeV7WSSCzIddyaJfqQRR1oNJ2OpiJ05B
/6f2EnTHYT3CGFChPQswDuTU61KNIBvRgToue7aj9a18ary8dE20dFsBM3vGx728bsKdkhlIgGNq
MBL2NX99zVc1YJG1UAjUaFypDwd8wjumcTT9zJNu6iEvfHnVcHEiiAwBPO6oaLm2brjKC/RTXCxJ
egIDJizJIprNcNXDMATsWmD8gj5F4bcgoAr7UcEchvW/QR8X+V8yEGfzlzNetmC0ymok+0cK0OTJ
8klek8xW85pJflPXYoyE9bjLP4L0JU65h/Kdp4rPLrvklpZj+Gqkwca+F6YXL4cy26oELdR0TTPq
w8u/8mJnvzVyk3woCTOgwO/K2FxjY0kL0fiMkmNfkU0FKxzj7y/HQAKk/1vorG/L6KKEJLNM+aiM
s1zSSnXJNfEXHOjWMlAS5TXGFHmJukkkQg0l4g8lYbssMkr3mt9nl7C76YMRdoNZ0GU6UJw/Dioc
wQH7qZrOoT6/H3JHAjRZGGL3FwZ5NusG5bDP6BJYQi/Jl9HImc3cTUyycmgG2oEB5RyTK2TsWt1K
F0nw7vuAlG13SeMtOsZY8s/fOHljAT7NsCAso1UAyY0HDl2Fk+BQ6WoL2kR7OT5xPyrkbU/l8abS
6g73lQajXakEAQNQZiwZdw6U3MJxC4A1oKq+jADvMuBuMUyxYj1vkKWHQZ4tGbcx82E8BqCFrMq4
c2/4ZOh0AZNqhgBBfYwCemX8PmAi0PAt4LYGwwpniUI+odjSz0weavfOYPChQw7ZQ2IzqkPe7yUN
ceKF5q78U53NZl4ZZGkbn/GBY9ZSpTteQLj23QOYfoweTyyFhxBN3zd+m5kAMWC++Njf8rDxPqTP
EOehjgJzzxvGktqwxTBHSvWYEfjM7T2VK93KlitqzQKeS1fJ7HIF3YD5lanMliH3vEyqt0u2HikC
bsIjmPHRQNfvw+7MWzMjB+dtFVG+MGxhS5phyNgY5Op1sN545axe7yMeQcQXzzqfesEW9fuAU/0I
3iLFdfzUJzpE1gpUor6SQYJZ06qRiSD4fsH/QWviFfNVQjviDZOhfhVm6R8EBMgC8cnd1S6FbJbj
OLg81KO3Qhd3JkG0S5W3fJXG8hVRsShyI/4YcxCyA3HxH39MPB9CfGPVkJxGna0foYWyjwglDLES
EHE8sVF8ADw5NuqeTq/+M5iNHgTgzV+VRlIrECcuQn7WaIT/gCfIOXssTr+OocJI/tT6L0eMGfar
r2nr9xOzVqrg/PUjsr9fFS/V022ulFLxa06KJYq02HoODHwQcqc4Jna1/koGlhIr3gRsLw6YhNo4
MrfY43KnECnSq2ie63oyfIZexr42QjGTJ31H/C4TJlGejEA/hR/CwKUY5ShBFv8a/P7GX4m3vTOL
Rh8cxP1mMCBsHkzsWKFsP4xYiwA0usxNZk3AGxnQEc6u44r5B4XyDHgkONaWRLMels7ZA4kXbnAP
H4zB8N+u9YkWFUMy/0PBhopbzznB5sQFce4VA9BL9M9qqXDNeNtkrPHM9eLO1N/5HflhfhN9O/CT
WCXz70zxiY+PRq/fn80QhobhyraAaZ11Z+wt1+CjiUUEuMBje6kfwG/KAfcQ1ZBXdjz2H2a+zBIw
oz+oJiH+HqwX/LxE7E1D12Ktw5xgySXsLkm1mATbIXxVIbCg8VeTZAKLQGx43HI7WbLIaTRWrGEU
TGLyYmw+xRkuX2zKFprCuCU9EcvGJ8xY11fs86xUz7VypH4EmsT9mv2wHtZZwkwfvvoUa9ZfLjW2
/37Yv8CNwduvESug8aY6y3HCauAWYy3+cdCGy7ALSrPEhLqo3cuWLv8wRJBrVsHkAUqNh/CTGail
t559mG8Ptg4kuvhkakrGS9p/i01iHWaMmWUOFKPkmSZYpXiTfkDFcJN9cZdjh+ti04duJl9Iqu7h
DrMtag6fAkEjXsO+VCyfm90ZH86rx61ZjMB1HwFuDQAdl9ud5So0KZPLcm5adsEA3athvDt6IfGe
z8h1dWjYDrotroWDQ8bGFo9nCjq6FWOlsXx4V0u2shnXyYBR1VuDKEocmTgnHyy6RHpV39856gQU
KnsOwHeZqj+wTvOV+9zWWr/kuk8IHB2rRCMixS98znN1eeKKoR6VxukeJifCgHBj+ujzvYVMo1Y3
7N+oDUXXxfVKejOGtE2JeAwtqWFTsn5YRwQORE9tcjh0T6gZJsTVmkMiiUD8nHXJ2iIOs8jZcMdH
oZEeQ/4Eiv6pg/pThQXEvZpjjcx0HejHgvw3jqqZFulG4L9AtUTigCCCAcAe7QFTnY0bJMacXEJ/
6qxkAxOXx6BeoiqQbk0sNgNTAoewtix+oKoiki8FyjoIY3ne6rl5ndFbrlDeSLzTcKUo/eU2PPf6
tKpB/OhMxGvs+9fK405qOF9fYx8Zohoh9HcD4cqm+8Nr7K62GE/IoynUD2n4VsXIJQ+iuDrDOPxD
L1RZBx6kgqkKJlT1vv50RqQG6oxRx2yVKWutC6UgweoyIBgKfumsJqYfo/rxE+QymA1pZ0MVb94c
ihm4b2CqNAD6qeljPzI3B++rpU4VNDGgwo/uB/AVyStAnBIwoZChwEoaekG6lQBYwh6m8K0cTHJ7
giLuVqaLRMkTeMp70b6jdQ5qZfcXKZBCSTGMNWmfg5KYJg2hgBR/wGfSwOcgUABGgpLeW+BYE5dg
QjaX1/zH0KKZr3YWBiXyAOsL1C6BJW59p82H8EHEMXtSWWKOU1I2HLw9gSCLpIHgpc+DYVVWSMmP
crUnIjt4HX1Be7ndz4yP+ojONPN7EhZu4anp6Ajdee0IF1BeUu78t0fLnEvBjV8MlL6OP8F5xYV5
Qr8ViOXfcFQ76g4cY7Ui/uj0ZWSATUlGA/Ndq8gjcOWAt5wpmPB3jREQ/uOTONhgfW4MkkOK7cUf
MHU68xxJDoZVkmBaYQXeR3Mju4klw8F9awEDMpztSakKJkrLYBtPCnG215wEh0CWCUSTcZL5u36P
8VSJb/s3io6r726++GosswEVX+QNSTGqImTikYpfYggM2C+lY6YRF0EbLE9CwjYY4qO+yy5WboTX
42o3BN4mTiPOstRA8S7ko/niz1YTgu1yRuhRgK8OaNbajgFeevN0BkwPZ4XYHA7BgGUvCkzmRZyX
ecJwcfbMprg1slA5x4B8Wn+nPzM3n7ftOwqx8suAmmYwQhF6234gn47KB/AjVTkMq/124v5VJMcr
JEzf4T4PvB+g3NwLzuxdSVdHy/ZxPoqV3UpKUDForyfrBsMF+bHKxwwuDdX1RBonRNoMtMWSfhiV
PyhsSE0E79QOXQLv2hfX54LqTOmhFls8WnRp0MghtAdTOZv0UhpA8uZE3u+N90GLffqd+IWGAYPh
AEYzRW4M9j6wj/TwRM0emz4vodmJzY5Q6KEp4vBK8y1uUYv4mn5Jz1XiGzaFLl02Wy1+Y19cBux/
vtNd+Y9whCgszhu5PRGGJETBGYFoFw3NEBdjNguNjPPsYt2AzY0djdtE3mNbXy8q6wliYGgNDhg6
bpuJVK+lUGXsJ2CtLgMkOkgAaFKQROR3VjvvaXew+QmqPZ3aWAzVEO7GJdb29yg+53f/pVtTFVb+
/rFen1BpojCsvoserBPatZC81xuzllYdLvTbSQ8mZjA5TIfX4RTjduNy18j+si+h40edCb9n2VZB
ArOV3gqdaSzuakVj1fgvply3FZgeu3KJTVdLTZo8BQcX552sCSCgwLHAPQuXK2Mo1u5egzhbD5FM
Csb7rha3qyL+50ZSKs8NPdW5b+8KrYBGe9U3TXvipRIR8OkQs2izSXuweG9Y4Q7EpHFetSK7zkV4
5igaEj2MVjRIXLGx9EqmdjBBcffOFW+6mBozpgh0nFFVkPBklTSp7tiTdVycrAwO+tQtdpc5Tb4e
oYr+Zm5LZcYKI0n7JC49YXRygvj1RBAFkqQk2JLhp5lhh1dmyJVa36zkGR3oPJcOZzSlbyOv0ITN
F/X5KoO8UAoH+jlYOebk3Sm+piS6w3kh1ThiAFY9P7gHU8y765Y25RRWXCR3TcjWX3D66z1eoLJj
LEHD59CqmgvnoPUVmfwnr5O0+aonUYR3+FaGxIw47Zm8YlIa2CZY7cQja6xPqpajaPETA5NIhmZY
3IwrX2ZSMFq/GLs5F0O6RnFNKp1cz8l8NoGQTDue9gfafFemEyYIRpwzBTI0RMMCtKcsEhwZltGE
ggE2ScTaNA2r+apDxSeZxQEzaThkZU2m1TYv4I0TzWSVPpMuDfaS9jtTiTmn6XcnMSk4N5O9b5qT
sf32DzqhrEgNLR+or+Qmn+OqvDK313dE6CYuVnObMqYtXUmEPRiaeFjI5lAggDm3xuJUeUZsWefa
p7G6Memku+94cnEuj88jVYetsf+4JnpK3yr3sjZ/z+n1JRl6xpLLWHEzC5zc9IwnyFl8BWwM7ooM
M3TB4+gKS9Ry+nm2tYnMgpqVs/+yb9eUcOJY5VJzsEBPaoDSEK3I4zJJqMQYSqzmf6pDQ1YfHRWH
XDGvQuiOTnHmOWkU51Be6Zoks4orZRvVbOUYiUffAfOM0DlI+mtItKKBbbIfxnuG+0aS1GRs2VNA
4rhPTE6ubk+f0n/LTGKIEnf63IiAMSPiRqAkaHX9pI44UxPlIWepkbix+JnwQAqJdEz1BP3/tmLR
FRVvo2ad4jMCMnVCZY4QCde2Q1mVBhGOJMuA5RJBgXHxYzqI8+qmL24NdCBj7PYtwjay8MjeWnKE
f1AMJujPak/xpFcG4IAuGJVdiy7FZnVpdeotZ460cw4aDprzPqF3suZ0W1lkLgp3xAlCqSuWoGmZ
0ajcv9TZRHEdyEyv20kGv2fyJIqY68mqSnN7NbsxyfQZjX0Ox5fu6i9P6Ygx85kGS5rbYEdPDDf8
kwgFh7rbhhLEj5p3z3v4QXrWrrtaXlaU5RIf7Cb2WzCpqAdkfVUBe6PL+MvfdXQlm5jhdV/h6lCF
iUu3mKvDIds1WGCDPRDzhpdIlnyiSYm3xTtda3JM7V9Y4MkKnscO0RzWNLcmcec9fcbbgn19G3wn
55GpTt0fJpJOF8vTbCkONAvUgzkoGHkXgq41ywdMYxNgPK1bxCBeytGuAiBGGhOExBClDw8XEAiM
BkjnDbT/5Y2AEQ14YkPBfyG2aAS69cl9BoGqI/I7H71BOylHbAL117doNCf3+N0APHsxNUDcFD0o
5PSeQYAR7vGDmCfcFKbchl9EgOp9UZ0RUNIowvKOwMUOaLFST6hAvE+xmyXYUo8kM643w4zUde85
MG0GxeYFHANkkJznq7ANPEvmU2IJprzCGbXSRwc7Ay0jGQHxOUrRVOTjLQeetffrZ5BrnK7lr/Fi
UrqWych2b6v87N4pzmh5QdpvWhiY0Yz6qoB6FXE2jTSZbLcj3bOKkywEZbdQyI5lhlrqGYJP1Z8o
U4Wv2n6OaYlOTVWQ4NTtoMehc+kiRGXyGeWPHNqVdr/KocXCwkRojR2gI2slbtOpRbCh4EgyS7IE
7sxzOu+uwK4Iv7EnsSC4s2aKfVTFvcQ6iMf7AYoY/w4fxje72HsM5BPf4y0iMQPXZiI69WgWSMA9
mgsY6E+1zNTKM4tRv+DcH/uXrjm2K2W1levoRH4Ncj3p0yI81luIOCanx/KL6Sh/sL4KtdOswOVl
eKSmBzJY8vmPI3rBwWw9Ni1t/m6SJ/tuJukt012w3SlEacmt16bFNjD+8CO5rxywwa2chbcBKx/w
onvo7vu269tE+1GqJ1U2X8/Gu51VlaeqfcYJI6eooFqDbxEWlT1jnOFu1zhlCldmigFYE5YJMRQw
CGz5hCbq/9HcFh7gnJ1/onsIbSOYXphpKudpQNi9WJvxXqvK950Yj2PcK+7uyW7P7RjhkK20K5Bu
vvCfvJ8sDhBj6GEsLpYVMBoAbj5uk0juqf9iaS1P9M2KwTIAfSPRJjaUiutqkNaEWHupF1aCBwCR
5FQlUEqJzwYPtFU/Gn/hrVmkqlGlh8czGcIdg1RiiB6kBN1NbzUIRZV32OVcQSz1yCbF5jdMNu01
e5XsID3ZCYzVSXttBSecVFx9Ap46k9QN0BCmTdxJfB+Hbly4Xn+b7XeBq181CCISJoTX3LqF+vj3
5lstPnxsQfUNGVp2eLw9DCtziaIN46GfgJrtqceJA6WVBGz8QQoM8D33w91cyFYASntxAHSiMQPg
L8iLBpBN0uS/3/1NYFjQmE1ntfITUa/k86lBiJ9+ewMlg9Euwv0Fhu2bEgyYbigthRndQ0G6+Igv
PogHhhumJrcBozWyHpt2NzIT+J220SPOFDQBZ6+3igWh2StHeGR60W7xc2YHXca4j5fucUQLnt6e
ph7nyn1XgYicnjyxY+XXpXT/mI+2qd7x1Mttl+djPR8R59Jwfo2TQp0gd7Bt/ELHdiII1TYAIVrH
UPHfdD2pI7bHiNuFqhrsEMOk9Nh4wz3xDxJZjgX/gBejq6t3iKYIdEyy0TUdKnx27gtfCTdHG2NH
S0npN642SiI0ynXJNfuzU8Mp76YmfOm2bxhwDbE/ZMdR7n1GiznDENII21Z96h9ikWtwARp/SLs+
mjt6btqsEBWCWL0x17YtLHkI77bdn1gJW/wmxDTb6vG5SF4vNWgu/rSr59FOR0oXTs1H8AvK5t00
HnB+Mae4KkJ6Z6QA2JehzBmqhI4NhQsIxj3KL6aoyAuH9SbPMheCLyTxosOYWqdh5uV3fB7chtdh
6sVHdvw8hv/4DaJOzT9pAryMW+XrVPkhlZeunHbVr0s581x+ir8u+fIzqONnGbtWALhC53ZR/gFy
jL/uZEPfPyKEDig9z9SS0kfKiRImOhrOLKcMYMa+jmeajL3SmK4+zNIEatPJ3gw/tOW2W5r4nc91
ECeBModrI8xD/2UCcEWnSZCuf/EklXm9SXk1gAcejJcli8ZrTxTzcTOMM0dHzM2uoaA2OtZuigDD
7lSuGt1Klm4SNGgldDbFtq/8OzCsLq+/cn7wW8E2GOwY6YgmW+TsOpP9pC8SRWG578qVAi0/x9YK
ampnAZKvHJCdRzGtRyxq89XV0u0iKlt/JlCKC1MKyd+/lifkXaDyM+1QB2WMngmG6KjAP+f5vsJS
UvgUtIbRI2xnNzDCAnSiG/HkwV+l6xMKIiH6CH/52xXV187giA3F411QMkHA+G5c0QpniLe0WsOh
80qeG1s5wW57QHNnyaNAP3FIvmv0OnOXRW8FQ9K74hs0q0RAPeylFniuj4SxEgNmD4rXH3402wpj
5ayWzJPUQFHWRAZLRr2PHQOdh3qFfPwqXrMr8lux3Dk6nXbp2XRk18bOlrg8JwC2JQO0Qyy7beLn
/9vDYhcdhpTLhXPDgYjjswJnrmtCpoejGWh4R/VskvorT+yrQwsShpjwVEjGs+KGwoAycfBUpkkb
Ly/QONroB0ACcnolx7J/sPgzUOM0wc6UXexlKb6K2R3T7IDpxkZKbVFy+baTPJuGoEbL4cLAghXE
p/cXTzsuMxJBMC5nGHtzdoo49eF7LDTDh5pOFDJgR3cHZGxN4C58YsU7PoicqaaoTLwHK1xT8ybx
IyCL6vVH5EfdKlY0eAZ94U5d6cdO6wrtILBfdzv6RgZeFF20+dRE+CDklKQXLVC80646GxJDSRHT
DWspJi0BVYT6uaULKKP5t0LXEcJeEP8B7UGoHwJU+aaaM4l+5ZQemyqk63UYaYG8MOecZUJU+bqG
D1pmO21ADi7FVbtUpSN3DTmYB6DK7Px5VggkS/m8F1wcQEpWh7Es0S0rQ0digk9AcNgG6OQ5sWZ3
+iS4Sg7rIkOasJrDWTKCgUNNeNMecAZaIUMsicM+2ORxuDywb9K9IuBBip5L1Xi12xAhSMe1jhXi
K8voY1drvsITGH3V+ccfFh1jOQ060fm7LAq0htY5HDP/kkxqneWYEUWooHERhwFw3HS5HvCXdpvZ
Y3Td4/M9uwmhIVtW3A0x8kOUrrEcQf+4wNUPJILbSDrZ1Ggq6T4D41MaqFreF/a2DDGAl8F58Tn4
W9g8dv8RPi1dsqFclWEBEsCbDaLag8+nuik4dHvk6lnczikqUxieaZzIYj/iujlxgz+tJb20XshY
knSCGcbM/SOMfwkNwbxGFzk7F6GEu6CrY+U26L8YAaoWcRvIjfDXpyS43xL0uMx8N35qFMknfxBU
71iTlpxzCGcoKgaWEumPeRoGeZElQ3g8gBHePDNNUnnbU+otuUi3FVair11Z0YHfYYv0lV4Tb2fp
e45mEwlTxNf3HAA0jwwUMwaUH3TVTduNZTQiaO0TeoarJyQge7jWdfae+ANwupojwkkjSqyoDtKc
GfXeSOAcO7S4jDgR4tLXiIJUAiWnjtPFw7s+sdAqCutRvKF2qwgHlTPYWle2BxgZGzJspuXmWOcV
Q60ouDOOH+OlRwm506g939aYLywwVxjGkWmMqS1xnHjlcG+lPU/gqVc4aW6Z4MGdkH9Ti11zERNG
dbJOJjJH8lIZuBKLx/sI0sV0x07hmBNLJl2D5+d6J0/7iZSRyUH0BnNO5RAAD9fs5scHx7cPcaRR
hMPqTTYTPBIeAo1huNmWAFjJiMd1EsnsMxurSeU2MLaujHmvj1Z+Mg+w85BiY0yhf6jTArFR7O/G
X6+PNhPro/6FFlXj/KAudje4Xirftxp9BQvlJ0pbhzZcxb3On2EuwwwGKHC24y1fyHcLd4MEcsIj
UsGcOoPGE8xSJ2o/4oWcFy4PN6fH3CTwBsDg9sXtZ+hSw82LmFlOTedXY+1VxF3OqO/z/pfES5g7
8YTmamB8u1keYmo3swG2tr7OHylxjb4eJemj9pDJ6T0lDcdXPNaJTeZ44tRGGfEhZR8xpeqsTSlC
8bVlqp6rw/7F3mR+mTjEK3JoAUxJNrITrbRYEorcGkk690vBW3NEupslAaTKdrMyEnFGaxHeNgY0
8ciMoLvQvIdxkMEBJwD6yespAM6BoQ3vSW7mARf6UHm1sZ9d1xbrD/5g0jvmKPBqOJl8oWVMKeX+
u5yaXGoFCp7/rG8+NUrpyqZeVGsaKc4oW/07uotjkDRJn9WMNAKoxnTOwDzxk+tN76OEdxrXdmEh
SeByLx1VsSK49miV8X5NQgzk8/1EyuNEguAJkOCJPI8z76+6SigS8MDR2L7AY9YlgE0/NFZLVrDu
Jz2UOHIiG064502VAqEHI7hqCLev/oxLRNhZ4pMfiuzwTLZY7wwhBcA0mNCusvgLtugalGqkZ0B6
EG9VL80m5hb5E+dQ74abL2b4wIg7G5mnTJHJZ4Ut0PmmUEsOqC4FOpHAyW7wzkqXI3utMGoCI1vg
YtlmijKx6j6kERi1J4on3gjdtMnu9s+YSzYdzNycha71yuEXWLOikUrqGjyPLH1qiNj8Y/JBmkDv
gZtBiTNrlWr5tzlbnrZvhbe5Gq1GTw0N9KqnfxNbiuaWIMAus9p9b5fDmgQAGyY6nmD8PR58lsuu
daZVFi80CmO/dXfjIbdO5kSe8nEKyJtOwVf+8z5xz1CMd1r6z4qLRXik7WymCzsNXq/dSixUtMgg
VaB6uPJ4yfH/+cc4/hmCRxTHLWySLGdPm8+PbX0h6L+l+3wKRuGN6vemoburnC/WRx9AhmdYSL1S
jUV5a2/mPx/BAkeIouMYrhdWN/CkeYgdQ6jduOK/bmN2jP5kMgJJtKxFecZfogbLsn4hZeMOId0C
boRFtBeWQ4Q1eH2UcxGBK+IuSPDTHplKP4ZJ1g9GJh4GaylMxN6r20hxhuNkMzpT8kSLZ5RZwo/m
GY5lCb6Wym1n9AiyHGxRc0RfSwhkFWuPl+21/QR/eV879a5kfa+VUrr8lK+XUpXdb5M25LdeNtvK
ISo9/4bjfu5mqK+n/RCB7XoD7YbiWhojrw90KD40aCO/aT8vz4S2CyRDNu1HmN51SqzfcNO+bEbP
y0Op8tkH5MQZD5+e+qnpjpJgFnP03TxEuQvfFn+V3DRT3d/q2/7it/zZP/KyHuT47w6s9+7hL8jR
1PhCN98N+op44svCiHxLilYeOJ98xTk1t8JCkoWnImiWFIdtw0trS3jdOQePHrVi7VQ7jzA4nZAR
BqdarOnSsvm4VWLGcQUko/Qu41w161PCybmRD8iFrSEU6DqQkJJV71pdaYpGWG5qe7AsmGonttGQ
dbKPcp5WafYzhbT43S7iNBksMGMwNjbRYSuiCOdF+5Pqan3wvXrYMtcGh5DLSBSy5bUHStixskEK
aqkUVqJtfJFNiwoh1CdAQIq1DdXC23KJE27BdSw2L7dZ9kKP4UL0tO88Z4LjN93LFsh2dhZ0i6Dn
T//3s5K18UIapZAcTUV/f8p8IRW7b3yRN/wsIyWxa26XlzAFYN3L1Tfr8zoDPlWErV5qZVfIiG0f
lR2VcMi+KR3wP6LOa0lxZgnCT0QECOFu5SUQ3g03xGAGD0J4nv58Kf0bZ7WMA4RMd3WZzKwMAMHV
zHrPS3gJgIqEUyk2IrlElU2pVb4CLyn/0JaFfjDMCJ+ut4FK5JKLT6S8M4Gv7CY0Qr11DOvpG1Y9
KMV3+yTouiSlpbl8b19X2+YcKFXYiApRI0LppxG9WtIYPvaTNmDj9q77eFr7BgJiCAD/uLRfRVvp
xtcT2vMVt4pL2Te8w0p/lqqGyYKdxtub9WiVTw6/nb/uHVwmfH/DQmvsSb4mksi1GrfWojO8p7Hh
AZiMjAvPoCV7y74h3WQ4yW+Jhq/mVApRRTTr67iM/glBJ/YiBKM4ATkCuhGDq1AbIeCF4B3BZIAZ
VCf40w+wzjNwDiDxg4MHGRclvgQINxIAs0/zHG9nOWxHcZSilVcSEVvAKihE9/YZ4dtt84qq0xFd
ZMB/gDaigWG9x3P0o29h46/ItTr3db1OXRMwYb8OrLsM9j2RIOwzUxoRwv7YPkF+70MNhpmgP7yc
DQabZQflq3R8GBY94Va3/SJujv12efVPdYl6N9RmuvOG1em2f+dKFb0boNgfSa3xgShmcZ4/kkuT
BJVEvMWfuDjfmJ8Q1JYk6xasi5RuNTqUcfmjBXP7Bf1WJ6wG6CWlYHK1C/oGsDDwtzpyiHl4uXHU
RI3ffEGe1FhAWKQ9iiAvqzGs0hQKOgUKt2SAcDOYlqv6huobO1nX8LybwIF4P241dWLpLgS9LVrT
iZ0dywN557+DpwzagMgC749EkLA49DhA4CsFn3PR2+TCK9TedYAccQqSyeV8+Kuey+LiP9Z7ZRke
5HMzyUR2JfxSptp45LUg9jmKAVCeQoRemQH3I9N+2Ft3PjC1n+iLHV2++v9FvRTbO+h3o/2t80Wh
EdGpucvuyQRb5VCl61OzMjTjzRjhwJ+mU1oWBrsxkogcYl3tkA3G58y+qnJ/8kqcytGtXRkeGjdb
aClQT9x0fUKU1/njAp7j1N/zoWr88AqSuNGVftZ+dgKVZAYXr2JXeZTio0snJ2Y5qsReinAXu0D+
eJkAtVimKPH5T/82QKYE4cC6d+fEpNN7dusIqUGSUS+IR2duIRfjGuCXjhzGMShEz/a8+Wwfg22T
tt8Z64HWzcjiG17BR4kXzWcxIW5h0YHIwwUlMU7tR0CmIvvau1L8SuML6KrtweVm0k8LXBUXHnFf
N/Uhf3OT0RLm5eL+6CEqjy7Oh4cu2od7zmj89L4Py6hY+zJNm+YHUEslLfkkGsme1EIwazTjmAhq
J6q4QBQZMuuXW0uRCmAdM54rqPYZzPIdja/jba+IjA9KLvowNdhQXiPlneKkpLH+zs9NHUjOHTGy
w7xgMfbYDL1Oz+RixsD8vF7NOXVK+NbFef++t5ffXkoqlzYI/TQojM3hCwg17n7FCGvukTffrePT
u8TV/XLXe16CnWmVTmESFH8s+uMA+z+W7AY9gfb2bk9bubl3nT48IoMzwTS/l2O/BQF09IQ9TnDd
NVfy9IhFCqQpSPcODtHeOeOqZ2mXskN+U+uowMeHi10hJdQ8360UUhS0DPwk0g8eYrG5z6lXSSyj
RC3s4Faar1hkT0UcYu6eoqRDQIlPpgdJBfcEP5TnRnrNLoNZLBZ4uiy6JRZdfW4WYSr+XShtKG8d
J1hr8pD4i9dm4aXq+6CTyAqpMMxzJ7KSFCj4EZ2PO6elTHapeezgHfKbilQF/F2iEjIKG+uwnpPd
VdY227KUZu6fKgC8T9KFApNCXx5DrvOn+FORTJ/mTVQQAc/DAoO8JV1NrCZsoBurN0qgSNOzUuDZ
Ma40c85uCYP6ndWDejBvqpWK2Xow9PFmA8T62ZJsN3v3GZ8RsM5HOPtkXrC3/Om7XW/yOUx5LRqs
DKxSbxqfS4jqGrJiYNNFysoJVJpXF09tBaT+qe80BBycRWTQUNTwBIbIdEYSlO3O5PzN9yEEu+nd
hlojtGl/vCuBfpUPai2DOdMhM6GBoBL0dUMip95/TBp0LHgsqneLZg9r1Pjx5ui0CEQfll7eTSJf
XTNwOYb9tw6nSqKV4k/VAwyrAwYyOxadX84z0FdxnuuD4hIKAnwHta1KrB/YTqxg/B8J4o8kTz1Q
Q4g9V0r25jWsZDqQpfjZq9jPXnaxEVo0UChN+2m/ilXdBo9wG+jrabUNvr+PcMM7yzg4mwT90GLr
lf0BFoPBrbw4+6ZuaoodwErQHiG3AbrewDo5crEGRd7TMevMHqzValNfifbyTZ7jhv+mSWGFLmLa
PjgmDX/XZf76t9axvW9fW1fCiN0Ost/H09XXyqx7xSByOCDH8ES1ULt7dassRVeoGqfhG+GQD+84
jiv+x9v/1ny6VyJYAsVIPBHIa2NJWDbiO7onN7xOpEtoO+Vvwi9Ny+Y4oefACIsMguajQjZh3mrY
56aoESQcMDf+IUz/DqFaopX9hE6MJd6mfl0ie56mSkkkgXqE7RcNOyFQlGan6upPvueZDQVBNJhf
Tn5yZ8PgxLbNT6gZUVur/weSnR7LE0N2y0BnafKvdXT3z7NsOUJSP+1p9crbVuyw3hK+fwSXRSW8
NenrwLfgtLghk1pzQA3jEcsxUWyhfhlHpH6RoJCAQcUqddSzUMGHarN40o1hYYggJB2a1AhJD7gr
Iujk7MifX5Z7SCU/MGAmrYdDV9E3N/dBLCiyaIPkOIQYXkwlkXzoskZup9zm6ilUzgn7BwJEtX9+
OPXO1/4g+1Lzd0M1ENUDiXhubpmBW7Z3OGVp5mtryKbUCfIlpGidmH0QnCDuqkOL9iL20gvfuWQ/
+Js8Sx5M38SqRQmDh9maiUZjSjjCF4whdXaZZ37hFUwrYjcVv8b25QacPGnp4zc0j/GjuefR+NGm
Vlf4ZP6jWcbri5Et4wqxfALam7c3HU5QnvSIVPxgFHHSQJi4cvhLqsmJfcWhMRaBXpDDFOdKjEPG
5xcP/Yu/i0wt6K3fMl4yEF25lpmPrYPHrxMshND9gbM2gGhZ5+h//0j1AR7XFMRX+Ps7j3DJENVB
fdHIGoLqmqt4ibVW/08NyASxCAYknGuv+vIbqCOAQSu6fpaKSIOlnhVf+R6ZljHwIU8v3z2pq+qu
5Xfu7m5/mZZ/hfgJARfxvP6jW3IPPzIp6qpSdidI7eA3q80Wqs5s8rhkxeeT2+Ck4Y0/Rgsc5+W9
3xRsjuHmMt115uBrSNRcQyMhJfRlyiWP4LtKvqBINZznLv91G3rg0gfRALXanDgmKjN+CyRmSFej
Y4CCnydRHghd4qnCRUUR2W0TilhYe64Sw4dWtB4RDfdHoFC+9UhWfVSVJmTRgJN/kztWGaAQ70uo
d3wzEKTqFLZx7iApy97r7j9eVjmxTXNvfQ/Oo1DTLQHyZwIHB0XSQBSj7paQWKz4pblAu+gIkjNm
xS9YVSLXztyvLajbkxBThXUx+wJ5hrDyiEjXAQYSxWT1twIcSp9VADMcI4yBFRVb3MdrE3jeuEF+
QDlysvok5GmOifs4kE8nSz2Q6y/nS8vgYPA3GARUh50BVyi7kKOfwaoHmQL8DaOLGfPjm5Zfhyx4
tPwvpHgodwxZseTJ24ILgp3EWkhBBjfoQC/AU+tFy1Pqos5za58M54CxoyulXX75TAH4hIdh6+uy
VKEgxaiHGvwbKeTKwi0u84DQBYDNQ8jFP6p7dBZ5oQ24mvcJrJgINUfKcWNuATdLkUtvM3jQRxUC
hxVTqaby19NiyCT6jUb0IWHG8P+vl8vRRS5cx50t/Q8WZTY5CrIdjH53iS7c1jL3Y6T9T6913X5H
V8QCUz5lD93BaMqz3WFl82hJBUvNS0JAxO1oYvdzWajpCB/J9KVMAoJX5aL3L8YkdNfFp1VCVBfV
E+vzjIs0pHmtSl3s9OyUEN7eyR2vCuT+fz57i5r4lrZ1cf85LHirrS8txKzvWvOPAgEjQ56glCIx
BNwr7pcMAmBxJf2p7m+8P64bdCQGgMAP/JXfJQFfCDcdePK0OWFTLNqEXmL449UYJNUDCR2womP4
JFootEnPZrwaiKYBHRJTX/HLfqUn3S/sOqWBiltqKzFvDJFvJT2asEz+w1dQCUPmk8zogR6auem/
OVqX327J/sWVgkmJAdNtaEfc0IHUBDQYJGWueSXaj2gfkTwaXe6BMmycjJ4Qu5Q3ZmuRpic3yI7+
GqOdvWl9yEmhv0y8pBD00tG8JtwdQEfJsGWg15nLAbdpkF0/wcRoTcuekTflw+AVjblaYwVaPY6M
ryuALJh0nmGaaaZluAjuAGXqWjgneyBsjg8LG8IeNL1uwe1j/Ct0r5QkDpGCOjxTSeCvawoRIWlW
VU52pLU22P4TVmzejxIuDW4Wvoj/ap3ssrdmpvHm/nCo+gT1ugUIljUFzayUEma1BoUnlB7bLeWO
9QxPSzRQfj+FLZGlCWOoOx6gdPfD/8oYaxjtAGdhT26ikOooyIdw3YY9Tp+VTtIBdUQkQZxCEYO3
fh0+l8Mn6lCRiWpxlsJGEVBUUO19w4AgIlirL/RtpBR0n2Mk162C0/e/TGSO8c0iGIobcFh2bvEQ
XUf1Obq11LVHyigK+bTXu0l8d1kkFcFsQLsBmaNYhRchxv+HFUdu5SFEmTV+RwcWDRjOBGDOpUVy
J3y6tx3agTtPYjdrLnbWB0XZrvaA8iDFdXnLIGRAShP3indMJMGq3S67o8Gf3L1uKxt2socwbQXa
HyCOzrL8shJyBsSXnXOknlt1IvvMDVeyu9VV0ySmi5bJ1OUEvtFEjmMSQLXmEqEh4OIU1VyVcnMs
koTUu+jMAbPELaRS1gW3jH8vcQWGOWNL+am8ZRFDss0xyy/4k5FmvNJbTUvSgCmUXTWunWogAAT5
qloIzoZFvJC3D9Csq0/pF05uUfK9aIlwKRJcqPOvRP8k/odnV32Qtzc7wJZpOhxIK7QKIh3zQ6Fa
Ge4LJKOrBWjFIxC9UbdR8KrBwUCV6J3IcEA9Yn6MQakbMBt5hnqTqtX1Xo0mAtkv4AYgKEaZKB50
mUyxjPewiL1s9LtUPFVhNbN8rIsdSXSCzky8rJDCEKHDfV59FfUI/UPOejFrAqZlmrIX9fSIIdtk
pB0YMrOYnWRTJC+YqmonyDCrLnB6bLBLSZYP1N4o1xQongkvwdzrLNZdFIsVqfNnkZFKAOJqmFri
8nVfhcGsE7lhxyWPCijMr3GOpaF6RUId0sEMeM80r+d3JNmAOAEfLtymHkAwKU4p+ZBVxmEmPB3R
zATJYRZrGy5UmqTcvFJqBq0PdWJtUMMQ/uE4hGkUroHB91XtXEsyEz0d0zoHFXfTQtRmAquYrzUY
8gjh3JE/8ScfgkgiyU/Wl45f+N/lwCbZOGEk9Ak38aDb/G2N24oFqzpmeG/eA4oJW6cBjj18k26g
rCbEhdvnavBDRzd+SCELS6MMh+gfCDugAFYCRPkF412WkpVqV26dWCibHOppuVRnR5RY8k1CPLgY
fLZOi1zNe/g8YW/O3+aBvB09663lB//bT57RGZame7sPv3FxcLp7BVGUN/72izQcVZKCdb+BJTrZ
38+of2+b+AEN5iA1Ye41aI31eqHSbUgyRPOHpBCfShXE4rNJcoDyX/aHZW+xICED9W4HVIOLDBls
gTkEXZCPUQaXDKISKuyDi7/G2lAPRd5BaHvVjpXZ0dzsTDN8z8XuL1vgqXgdQ1r6D6HfUgVVQDWV
2Psq9QHNxbHSGzkosBxc3Smvjbadg4l5FBte5ZkuIkh9LjN3HuEslmTVLzfyGTRnpdG29l2kAbRW
QV9Ag6HbTSlv3rOEDuaVf3V4BgXXpJYEmlWgCtJHG7ChP8/F8UvOipPmADp9QQaYSCw5IPrelhXO
nSGAjumCC6bOx3yWGTJjKG1aLGICPGsJodbdcI0u7H/WRgr8tlp5EwGhRYDV7OY5KqsvT06Q8y4S
DJkNJLwOJxNpzyAXIkgB+agEXK0OtmAbcCmcdFGABHvv7AswjV5V+15Hepm7mvnYKiSLBTBHSFGP
xlKo4nerenaMsWr4Zy7vxj002km1f67s7A/cwptzMwg3Lmm8rK5wHBHTq2eSeqqJScRdACSdrKq3
0il4L7gnmdSZbopSgqCzueFowyFRyw0ucV/pIWt5UggvYVTPoSDMwjjPOa6PKyZDAYFX2rGiWACL
AzQy8GRUvrW/UMJ8UK9iae2f4icOF9yReBN9mxC3IqEF3ghgCxEDc00oL37gF9nmzlAuwLDPXWBN
YLZqlO4pECBJX8JTkDJvLqzwXmjp1zoMGDIeXhhEDLMcQgF0nMNAVMX+Bgg4BoU48e/O4IGDzJhT
NZywAVyHgt+JooWfydXu1gdpzLr49EEM4xqib9CtuP4Evs4hLPsGZTh8S/34cLaQgOU4mp1K78Q9
oOuIVGXvNEVnn1if5fIe4WbdPOUXanF1cJ/37ii9bUlJW68NdZpxfTFP3XdgvgevyQNY0ouSyqBk
1d9uAQz2xfK3nQ6t2t13EycisAooiG4GxpSskledGh7aI38X+p5kRbI/vlL8c42pMU3HL/aWdUW5
kS17hJcVtQSUhKTKkUBPTqx9f07f0S89HdWMNQuHyeaPXiEFEpKQ2giKyetkPaiJxvSbEmlq1U3B
h6R/kzpk89M8FWyqg8059Y74s9h1VuO6C5SqDL4qhwyTtCGbP7fxB3CnfxVlKfThN3nIpw6dhlxS
GCToROIGA8s9Ujy8Z07KW5RtA+Gl0rCyu4X+c5J9dzG1qLDxdesAZFOeuw9Md2eLlNVnpRM4CLuP
wUGxiGf6THhQQMxznMBqhuHJYal0N3fWjTavZI4igWStJz87oRpwPyFO8f1Ie7rJFQmeCfU4JZYU
d6sJ7tmNBioWjlDO4vohP4OciMpzVARJc4rpKWJ5l4qlmvyYnjJ87dHfuKfaFGIqXBWVR0aQyFvE
gyiaoaiCL9UW86ZM68peb9SC0ULnF2RTSN4Gq+gXy4LIUSsaZLkaHKNJlYs60mLE52CSWJtQkUEt
TBo1LYKiM/K/AYTYHkRSanIDYhaO8MedrP0lH8eRtCYTstMI6eCu4ceNiHP/0GZBJ4yPwnFbBQP2
1FZ8LjmYho+TSiMjzp3PR6wlGih1gXINbtk3eqALwhpOewSiH4IYBl+COBcZDYR1oKNpsQR80+9m
PGsfT9L3JQjEZcAHrtLfMxlfUZ3jMPH8OCoa+kZ/mE+CYZWs57jXSov9QMVc8yopxZTphjO3WP/6
rVHUg9+7wWVut7utqLXut35H+8kGFDUNCTqQ6hZgF+s2eMLO7AxBEaL1jLatWtzkWPoAdeSsZA6d
LBP/BfuReeZHNK3j2cIb4iqJ6yHsDwZMq508Hb1w8Y/7oWeEMZJ4C/gtsb4BQLCXGejKoMd7Mf3S
WlYAkhV0CGL6IeYPVecawEZXWThUBRhBmbYzelRIkpINwOWojUyn3pJ0IGqr7iFmXBMC2P0N6l8E
FFp+WJp5skbUi0NfwaFfdpdfXlNDTonb3f5hgLO7ZaUS7EP1RzPoF0rAjX+p6auJrGJc3a7SRf3a
zDonkJ6ttdTzIAeCCMDAjEdvJCdFM/XpHyVmzRX2DCL9HfVpp22fJ8CzHuIO4PLyVT60Fn1d4g+Y
UABEXBGCuaE89vwWwKKQN4vTwpV7tMXa68y0XInwC8IefCPXk/vwkuzIHWcXDlq2I/JW9GZCpEU6
5LwmGb6FOANrI+A8SxAksBPAtbP38A9Id6JaFQnSpmKYWh1oEZQri/e6fMOx0u0v8LFiNmm7sRxv
eTSaldYJ4P21px4sSIaCet1gS56THa1mCm206rHjusMC4wvBP+yvIZQK3U9WDuj5F5bKC8ZR/hCM
PJfzzbrqjr+eCHtfaI/STknCylQK71IEkk682i3S2xdwnyThz7h/jak8CGlxbiBLVjzDzTnP/zy0
vLQndzfj8Mgxo5cli3YHi4mV7UuXXyg/wn86UiJQMB0XPDGixkB9cmEK0QZ1J8Xne3uScFEyb7wN
t6HQPvrDFJz4NpyKHAOGl1+kV0QHIJ4GYG+yIANLQj3VfwMYx7kQMj8PFdTyIIftC3BXtGksb11+
8fBo5CeJmWINoN6XxksSmhbJ+AN4jyHADIQJIoUYHRRBGcVQR0e2D83eC46P5JvF69Io0abnadGM
2IZkNhigGauxycDRxNVu9JqPveODdWgQTRmf/G/ITWKgQkfP2ncohpXriHsVbQdAlqi4vq37hOiD
7jlgmgCwUvrt0uoGTi7SwEw7spVLsthLpV4EszwBYtI+3rg02hsLGp0BCGUKZGayXgzYhrlsQ6HY
BbH3LYpolTmsS2w8UxnvFgxVtrv+G4+5z28nH/hhiL+OyCOyeN+AMGDohWevBHwRRQyiVHCKHtFn
xUNLwuvwf1Vso1sj6UMYKU2yTsrTkf5lHht+TlkgIkboWuDvnLqfQ8+PdiUU87EnyJ42yUyr2jgH
JXC3l6W4OCsjFuDQJ2QqzQ8yeSuMB4Zz2usJ+A02t4dTiD1pzqgpC2OOOgi4ktXDGj95k4joD/Dh
FIa4kWri/fHT7M6p4sAu2amaamu4YQ485Q9zdibgeaaVSCGSd5LSBsRBNarNw1WFrJlpXiwwH4YN
P4GXiEOph2aQwup/c0h9ZZkp2dWWG9GwN7HErRUuzPEB/ddPzTZC/IhJyQcIbDoqwimMkENoIgvq
5BnKJc5F2W+9vJS/05UAJS1lN1QoAlHCcnqi5oLbQQmm4Sv2INLs6zUqZNGMOsWKI/dod5fs/c6K
zu1XPmW9ZgUm5BGMDp9HR7bug8qXovFlxN8wU0N50mJeVu1ZBl7VgM5ycsDN5T0hr8irNMj6ANrx
hPwkIDVEmJuRQxVPoJ4M7q5baFO6yUozOVJ0F58oJFJDojd2i7dQhVeQrMQiTpbNEsxaReS0JIfV
fTIdnjR7qoYb38ymtpC4hY4SC6JM0PKHMEh9FzdB0VWiQtE6QUtARAG3EUojcg8Z2YAOVJu19MTV
u0qxUh7iwLAS1I93ccBYNgBajmCIwATk3iEuJ3wFetocHkGjJMFVANXT8iD1txqT72yjUO6TzQlo
CZZAm6y0zW4dWoYM2xOUsTT2tamrtrZrcJrQTyb4EMLz7RZU6Ct6C0rAD5o3eo1WsnaRBW83USc8
Gk2Dtdz6W7qz1ttqaavFVcvo1W1u6XEGr0qNbY7+mdrS2f9M8ofmV8YtAoyJBgNZJZGUyEQzxWjp
rU3zIrOLWQWCCp24yGIbMa3K4Uo/SweqyrKNAjw/0y+Wh+ErR8YMJZuMEYVUVfVFgH2Rq5KRVI8P
TZYMTSp7KYv5zVZ2Pk0LWn49OCxa0bryGHJ9K1UN/79l9UKZkFtUdeWA8HGc8nQszftjiwWE+knG
uRUzKRd9yTNgMx1H/chB4DVgkzGRynuIvyI6GKv+gvmsX+RnZEuCzL3cmgzNSklZVkofJyshDCs9
E4ISkK+9bcS5A1ShAkHtRvlM1VbEW4ADJkMoaHi+Ronew8LQoXceLoKyKf+SzgK8aLwqDc0iS+At
4XDcABwIDvPWZ0HZ2gsQ3uRRtDbrjSWc0QXPlzgrnpcHI+cJl4kxVskpMOpEMY9Lg/nvu9toVUe7
SW1VFLTsNrlMyol1AtBkWlX0XsgGU9e/WxQoMY+9v+Yqu+PxikKc7PfHjs8+dMumM41j1m7lP4v2
tymy3TzySEfOkElQSgf31pk5kPVEVhbgWz6yOqvGU1KukK5msWTisOemb/bEhFQDJ62h1PsqjIgK
/LicXE0ZDdSrrLPstZ7JbTpdEeCacKvuzj6Uuc4tcxkaw9fRfZYJ0QyUEH6tjWEyQjKFBGrrlt8l
7FhOloTpb3uCab3RBVSChTtSOHcCJGobALCY3IgHCNUu3JD2h/EAV8/Pbm4aZf2oLsCm4b9SJLmD
fiX1qbVZ4PxTnPMrSUHwNq3ZkpBRaYBdRMCOc0sDvQKbw2uVhCHXmBHCIHfln6DddTDWkt/F3q7N
jH5FEvHCJ6E9IqQ0DsF/RkuIJga4jJl2hBWWscc2d6xJqAS37D1lDjEFlDoR+xIkNI4F6cEduDF6
FWpxWBJa9+VDc3Yc0tsyMeQHMYf2zjq7SIDHkBQnVdDHUc2WAshoHTzxDmzcTBAHQRHl1jwIO8RR
SNhzpLXJee4dGq1PGyWPsZic1ZlaWRRW5Ze9GQASpfH9NqYxLqiPSsiDVqEfgNFxBWMp41d1y8MS
/SPzLXHeXYHPv4PUS6FxiIlvIFzxzNQznhiize/u9xi+M4J9lYxZnexU7heTpx8rl/bPS770Dff+
hGAvqREjI4qL86HHOXy45eXXM1LrOob1vDxj6jRmNcUBvg/nsRFXcbHjs1tdvHbeoRKS2O2Yi2O0
B7NIRmcCRJMOPm1OslstuYC1wwbM9rldbNfppgJ+ckLBVi2/syqxip8UiqsIQMpNkndV6byn4Elp
ZFMbVDpmb48rffkzaHyeP4yso50Y6o//2hprmuXUlRd0w7ztigSiNu3SUk6OFiU5QvjnslJaTV+w
bBRu5B3U1S+nMZCvJqGdvO2v0DelLisPReNbUAtB+NZ0KntuERakThxYaJXDC2aaTiLwnxUzfjSr
awMe1yHq/PsVRKCyg6KJU5icuYnNEymkovMebFLrPmgsCuCeE6fhvUGHhIeZeWnRajEfu3I2VHTb
ZYk9fo5eGBgcY9lFGVUZUv2s0S0v5UgRZOsRsQMThGCPphtVDKwTgZFEVzLdI4Jv4kcGL4471jQP
LBm4Q7n58hOxmtCM84KP1GNkfzQE5OCiHkQDQQVkCiSojmMud79PjJPpFyjUqTiU5wdgZCAsqq41
qn9Lt0LNpJ9ENXr+wU3ir3kOnnCX1UIHOlPsusDTkingpAJihk717d8D3I0aaSmMwXqID680Ni7x
NtPO4TzkrN4oaQ2ZxsObH6opypCsv1hN7DZvd/1Fr+LrJa3dLw1gdaTaRKne9M1IUgcfhlBOnjYo
5kJGDQi4FTPerHt3S+hM+1VrcfNJ76K+sSjxs/7ro3WS+Mwd4renc2gbWU8cmv3GuqIGe9fc0mpw
ahftaiTeVT5ki+xS4fVCLd229iMrPmjNExONxDFmVGGVtktUprLAEUgeRyTf41CKO7u++GJp3mpi
ugmkkVHmoLX2Ko2dpYmdLF3sXHoKyrmu4bupbjOHuE5paBeL7RfPW0Y4b4ninyzoNkotpnts7los
GEACduE7eke70OxU6elQ6YEEyyB8l9Z2fEz918PekguxzqMTSeEDXAuc1DR4giz+WNVBY7QBswbw
Lv24xWfJehfcfZsn39gyXBgg69fgzdqztxMoZ/RV2Lsfa/JkkWQ0sgkTpVABF1nNc/JirASWFFRC
52eaDEmY17sl3ACPE6CJjLvb0RzQpJ01jCFy9FNl6TXINZA1qGtYs0Kn0Dn9imOv25KEc/9Ba3PU
bBF+qEY1YrN/+YMKGYZNkN3wGyxTDVbdMFH4xG7OXSocsZNY8vL1ZElUE1WXrfe0iLCKRHOTlkzz
15vzVuQo1FVdIhMpnyxz/Ojp6z3cBQ2DJIburJpI6h1yG9RRSd2P9FUW7DiUuduTEMEQMgbUkJjU
CDvUT0n4oK7EeegsFC7IDNzawhvgbF2t81B5PMkAU8jYdUoN/7pvi3p4qDuNKbNG+lOGfQ/l1r5p
FaIT1eDCCmFOmHV0KW4tZEQuXOVD+/OXE2HJfsjjlWd5wLDnfrzZJi1mGW39hpt9mtQJbR/ZS/Rd
rb1EA8LB5u3SvdVKkAt0YbPFtJVOL9ddh06U9vKh6OoGUD5hLuaVG06N8BQ8XO/y8d+TQn8/qBeC
MoFLRaIvFcbOYhdVUsj1GBDkSB6oICl7Rg/lVan1DrUeKlGUb/fwuKp4d/KrsDP5YagxkGeXNPVo
Fsj6ozQc6qOyaQ8unrzAL19lkxa55qamu0yLPEy5rgKwgH4iRgcWGQiD/wGl/4K6gfef+9mi+cm6
KtUixw+kVTayeJaYhAbAE0gYqLgpJioEhUDtXY+I5OhjdBOmn0iadYWB/AKthG8GUB4v6GJKzyTB
4OWb4Rt+PZY/IUMuw66tQS1digfaocaQhkk2DngmM1lo1WC0SlDZSoh3kzoRWJ6ViYurHq1yE4U1
0bZQB1DFJJlSU3bFsiQZwU3qAWaCUDcQSVWN6G5uuVMbXN0vLcZysqr0wXa/b++IdJBEKl7uBlkB
tKk4El3bPD95IzAg2ODY3jiAyk9oAykavUYC9EswiQPuSXnmyop5HcmXlCqTjlS5SGUNBYZgvMlu
a50TD02CSEgiRfnjGB5D+kE2rLvhVECekld8ryAWu43FSUJU4lzq47kC5ArewWkkB1cfkX8QTu9A
0ffVlu6UDoH21c4XdvNtdB6ofYAOjrW/J1iOfuLAUGdVtSb3Myn+UZ/Wqd1IXKkbqE5Ue9Te0A2f
sYLiDihr+ZyoRYOc5xqLp7xxfe2im3fzuruWCro1+7bMoNVAbPNci1CtERAbGV6KPdQxktQq++bZ
gyZYmnBaKisDRiJpylHsSBjrqFE3ciRaoZaktXvbuDsGloMEYzs8+Dd6MJXIGZg1N21qzRF5V+ki
UcZ3lB93HAoZoMSl5uEIrJ26xiCBi2qCKdALxChXFqIe1nnrPATPYPwob5FndvT9QJZHm+SW9F0Z
H3KEJKOUadFnKQuIE5Gx8ikfkPAQegI+BydE1MQTGW19yZFcnTl0Qi5BuafVh9IorQ2UjhIsKQGO
I6Qy14jLI/H3LrUDmnICFwZQVmvfqTxXwwKHl29UH/DciFICreqEK/99EgfDUZJ/YTkjf0INEYKZ
W6qRUVE+pQHaYgfAbOfvJ6V2lSIHTaw44CyhtuPCqelSSnV3R9VViCGBMSDbmdP5UtA9sRPLdhVw
VSu1Po5AlDr4ulUUbZC8q3JVBk2X8jNWIk6nLDTUtk2RWAVioe+Vo+P+CDBIqCgoMpmfk32IDbKZ
TRJChzhZcHeC50Tt2ZT/y++aKsFvG8oQUaf2qqPMmBMRMBVfv7X8CWUYkAzkggHaZ8NCIAcqBtkA
EWwlv5Ua3kpeKQjVT5pSC7XVGArilt96ric3kY51wmV1WzA4gG2r7NciAFaDiuI0GZ+4WOXoFD6A
nz14VglGMQxPjC5+yPOJatsk0CIQ2AxwxVchkOkkNLdSSpi2ebI/JMVQQvONnfue3WcXqM2d2iY8
kjcYX1eNk/MA3d0vbt15J2mntSkwifahHhxO9rEC3el2/kk/aFf4Bhq/nVPrOo/4aX/2X4Wo8LGu
XRMRoLlVw5gBwYlPVVDiaXPeOhat+sveJ+gUvEgDAG86dxu44uVWHR4mlZ5oNy2tj8EDkOwBpd0G
UXDd3W1g377CRyjO5QfYvgYH58J40In9iisnELXgxyIHJT3B5g7OPebhG4EZGNkmiDXIZM+cHDIi
3sFjgztK+VPktnMs7K0K5gn9ouirQecY5RPmXapBwn2c6NgHfT9rbQgFme0Z6FbnahIH3E+Tvqxm
wap3hX/XKNcE/i/El05AruklENYhAiWh5rDqeQxmO0ty5oIMKDEhIJL3T1QiFFeXxGo+qQATsWky
aWOMRpcpcE7/Qe45hW4igNUdckNOcShCedBW9Aq97S37peGX/oreKRRE9gV55eXVB+KpfO2nm6Ck
8/uE1VIh93IICzPoE9GBx6lVxX1+g52RpdVjMxSBAoRtdIflSKGbSrXmTYNjkr6PZkylV1y+4MXt
xw8+ClAvjnc5yvctEMbDK/nXKSS8HRdJNlXTSHCxudew5cbvF+V2uS0M48avuGU0T0iS19yqU4KB
J56/fhaMSFvDho9HV2fccSNMmgoJzNDElIF1TptpcwvAM9ZfKrgmRIVt6qk4HG7xRx9Qs7980HYy
B+KF0SLTrocOS8gb5XuUWtbNzuf0l77Veka/6y+XtWqEB1JtgiBgRgSKwujwkP8v47TB9KgTJNlx
W9IiuigpDSkr2aab9HbVjVjAdd0dQZg14GULiceBXowyLkYJIC9sEsb5EXqU2CvaXi3DEzdbLOoc
6V5vigwh+oP4nPfR/Aa+vNg0mlu3yjh0T1uAGga/G80HShvQQTVLju4+oz+lwKRFWE0gqGuDjEzG
WtgRoUcek+NIbp8I7nOyDd9uZSh/+cHFjxPn00+cu3chc5HrLxo9o3dz6zOlYM+kggnH7SoSBY2t
dUH3NCj6BbJF+SN1qvhSdXu8grOpTEbiFNvsit19B+eldqzHfCT/8b5xasg5BOZsPrp7dfXblWsp
Ja8VNa8Maw1cVZZCEHxyv2QXyDy4x/ZteO+dvNfqOyoGZ8ghwChvEMxr3VfzcoOZUax7JdN5NfcV
p9D9XJwykTwNh7deAiuxYJ0jehJ6BdP73NzM4h3dyrhM3s3oVRvULL5tRDpKd2l0RicqMzuaRe47
9JDKioH9PYcTmBW7lrj1LhXHC9nQQjttVhDWatdZpF/IJZiOgW4vOHps58Z05ju3atgHyq9H71no
7iFYPUbFgUFYiigWBpfBerPS/vxkv2AVm0HqF+vWoeiYJbQjdp0XKPWtVRpdw7qXtO9QFaEUwzyG
5HQYHgv9czxHrmANHKhOlsQvr76s6C9r26vgqH+nReY3VYPm8xXUgLiBkyOQ/BZsApZCH5gky1rd
w+5dB4X2E4b56v7wqqsHa94GUPIGypu5wowxI5PgzlS9BzDfSMi494tj/iQTvIWR2d2Myv1yW/OD
5O8bD0FIGmArXwxK6+HJUWnhqPT7uIRy4UjAkLEnf3S1VUrt909I8jDfMcXJpNgtdvbj1/Qz3f5e
WoUKpbmbt8NeM5Ep8J9G19Fp9hqlg2uvGFdIeVZatOJEIXk73U7TwaWXDPR1v9wv05/qb7ra/hSm
r98H26mPfuWxe6Md5zsUzPQaGaPbrLH4rF+MplF46pUnh9l3cVmf1of1fXFfbNbmz3lxnmQ2KgnS
5kHIuqJVaKvUDIUFO2864g/vsI0VUGEnsGENqB2mZ0B3ujj14B1fO2XTunaug9eBflidxsPZAKGO
zaYez7gaaHv79UDo9Q/24589kQlOcUtT9wZNsgzFUbw/A+GJL631IAZAJ792z/3rcL4EfXY/WjcS
eLQDw6+iIabR0bHJFO/8lDJfeWOlQaV9bp4he4nau8s8eYqPUamJ5hXAXem6mEiyaGEqgvutThvo
Tjx/CwhKVNA9ab9aj3Af7GGz38J9e9vGhwA3tBum4/tYAgrH9rH9aJ3bqDC4px/Te+HMaZUxwpQB
VeUrswabvIvfWMJ+rW92tVQeOESZdMnBpJRtNxywNtPZhd9omzE+k3Ey1gcdhtv+rrvnMe+Uom/0
ThkkL+/+d/8TDU3eOxlT2fjgO6GxUdYglrCBoiVTGUij8qJfWM+3GOYzaalusasl+rioMtIlyZoy
zu+nbFFSvUNtgFXYvPpKyJHeInySByB5d6Q+/6qRukbp6xUt6Ed717xGnzjpPEbwHQbbzrxb71a7
jXYVX93sZjcgeLJKi+yo9NZm2Og1evPOnpaVe+itW7ZCvG2fWmWgj4pP5CNok3ewr1obPHHDT424
drT29Wnt71sKPmWWl9HFAc4Fd0r9QulNiNaYJp0qJ1yIiRJ9LIPx3tv1SpPb6EEUmAykEVuhbdTg
s7E1f3TYpcV3clk/J43sDpldIgUVilXgLQWSFk+QBRfMXeVhk+SXMKxXeOYn7jHMWKiuSuNdIOri
Q6TW+Wo3Sj7eymfjY4e+uB79u49Ei2m9CnYVvY7mwauTk6PCiqdnDuaXQBRA2AuRERSbD7x1knRO
MntRKj10n2tWSZ4tkGnD3h2sHbBz51Wy07pr3prpy94tkM6v29VDVChZRWL/WlAou3OSCJRDKvYZ
5ZsgNbwrTE8zMOcOv43ruA3/I+pMuxNluyX8i1xLUQS/CoLihLPmiyuaRBwARxx+/XsV9HNOE+10
2jjAPexdu6r2g0Lv2gHcqyTte8NNqft9YaeyLC8vnQQWErI+/35s8sY/FBCDHT4TQYYLnB8P04NX
ueB1gXIRPudwvalfWklwCpLATB3DwDTZrXxfIUEQ/SMQMdpJwDZum35CIr9IZnz+2n1gUom7OZ9n
2+jW7k0+4JqyxvTRrb3dtNx81DqTOymQU64219MDCc/B+RhM/ErXHKS18GI6itjDXeo1vqujauRc
LTfBJapRcpLhxTcXlfY1ohMwioJqt7qoLl5X37rBihYTSRa2gGxJKBKTgDzoGPPa/DW9jR/jOG5q
ZNPUbZJMKov912dxmWHVxH4yO9hNUnJmFO3DvMYCsEvPTjuxK3YtvEiFh6qxOIyBVeSJIs1eu+5I
H5B168wOc2wOQIR9eBrXpjVLlzev1LeHmgrrYdq55MtqFZoGAS1hrTW652FyEYNpvSTJ/Lb8MgTd
smewbmHzUmLpKmm41TDZiJC9S0WNKFTy+doe6fyHQ7GXBGZFyEHoZm+LnEz5LRIiuKkM/lLruqit
HjW2ISWkABkN1qpT9wLxRCv0DtAlSNncwnXklmvOfZ12H6ndfoJXRcw6EUEUS/IE8ywgJHau7b1T
hnlx+EvacMm9m1djqVxso+YWBvMR3kYWPDy8l9Ci31v2UIm3KO5k/Q3/TEckmJeBPgC1HxoirZG0
6sOgD0Yf6+l8XTrKzqMxtkIpwAoRimsGteGDbBx4m1eB9NlwQsX+fgdNalduvLvOjnmrRbfqV0gM
UU+PF1gTYJKzZDuvBEoplKoIm3j+syXghC0PRBatY6idL2qX/Dr398FjwgDPftld+X03nkrVJ8Y2
+5PYHqRjqqWmFGtZklpp7kZ67wrNYKfoXvN1RCZjCri1+hkcrxYcalg4BX6kRsBKmfXM0koLcaAG
H0ZtdtEniYzpG1uJt+OODI44dd9lTzZBmAOw2xZq8ucaOlsDmLWpQasVUqjRmX0SuX9n3zu8m/te
eaij2rdR/SuHKT6Byhsv3vFuZqzs6Wdc7WfkXvc34kZVMSqYB5CMsXXPo/lh/uH/9p209yGnkqY8
xvihAqdIlgeVP221Sh2evSpCdeqYec4sxq2cH+RxgS83XjI1j+jCW/N5qyAbp8H1+/qtMyNuedmt
cEOn7v13VuTceuEWzZXhZU5Mm88HessiUtEwKflRW1dNkttn593BQ6Mrl4jqrDzNRrJo+vRj0hZx
1nl9Z8Alw6VElEuhfAAmwyOzW2S59YoFAfnDa/EiIkc9oKO6OWLwiV6Am3y4YXFJlJKThwrfvPq/
96i0VqkU03lp5Ve8GiC2SDtCUOJOJVCSKxhKH6lA8oxOfZopXKUYk2fXldHNU55a7JraOZ8cwvge
yAIwjMnDi0YLtz5mszijek9XRJCsi9BR6YYocYMEh9IfkbI6N5jpOoUsTTeeuUgDiz25SPbyhI7E
bb1QWCb3DPlgXIN1t0EBocTmYrdPhHjPn+fPmR6+/LPePgfF7TGs9HV8+tfAAAft1rsEi8NklIxO
I43oIoNnPvqPLSYTPcka416pX8HXQhm65fcIlfulPtgZ7qzbIyOrkp+wSy/tyDLj1ruBpM0P42x+
Gp/Gt+ljKnOPbGB7VZAYGRWl3ucX5AXXJOzDrkCOh3E6PY2TcRrip8HVVzSLRVvrgsdE6mlfM7rX
frl77u+HCXYHh74M1kyU+GssorA84Xhg52ShF65g1m86cLG61LC7Fl5qkprfOQT+XBFPAv547zaC
7FLn7JfzpFeK9FNQQAWyuo4dj2gmY1xpxL262kli8J07UEEN/ACvn7A+/QzqvWe4buNbsO/dgxej
oTzZteoH4Jk0h2jWRHiyPYa/NnxJIhNNYJqF0SSaEOH9qhSsBV5YZ0YlUfP08HEoV1FuIZ4RIlIJ
bj1tNtpu5N6kGaSZmQJmEdvvtp/fWvsUOEfDOQVZv8og6CYBqlDc4uzuNXiAjIGP9ayA80zEd+N+
Fx6nYD7jI2tXKbC9U9v2ar2PhsXoMkyHexbQYbl7CHTKy90oOCbotjlVJI0kiWABC+IFHGI8ZvH0
OigF18G7l3CxL9PP/DJlQ4zvLfNvv9Jz1wWx8btyaCtUJU8EJZhxyZ/MoiAtBwOu636oo7w4fJUX
xuI+wzoM4Ujh2yC/lwo7kDL1YpweCSsvs8/itVivlEFdN+eNgGXJugxS4he2Koqoz4tGi2h4XD0A
0183YLr73/OmOhZFvpjcBSLV6L/JBC80SPi+/13/ytvyNvuLBgqWbz0tkxqWtZ6MZYR+kC1jzmG0
PyC2CSpvsJEg87MvOaYATt7CMpsMw1jjPfNTXOdk5VFuR0EUMFi7D25WpwrhnZHLeO4TKxZfNu3C
rNAeNEIr5Mb5GZbC/ZChytm/+gA2zWsAe4ARfejueFvW3MQCTbOlmDGxe2aUS72yw7YE+FIblXZz
bYgv4hpBgIXPiXYpe2v5pZH8M7LW/bio73u1n/Qx2jf806dFqnfGjzKolClJHX6sZcqeWh3Fp7a1
reC88XCsk3NLfKrSe1bGSjMru8nT+3CVsPHcBXZnD8/BplKSkzHzQoZ6UKg8RJrQfiPEvOwcFdeq
C1XzL7687ZOcHFClAcbDP+MsG0Pkr7WM/JZNjfy7Mz8VtV8mt6RcbUneImauUj4Bfoqbyqzguj3D
99A8Umgnuy22JkokVDbCjOgAahl/0Wxp71ME2EowT8BSn2QOpjwUU9BX/JYQXZDbUCEivWnBReFr
32Ql7/6ivWD3N65tFsQPiPO7WX07Fby9GEWUBP7iiGo/pX7EhTXWhq8GNU96L03tCYMNYvAZ4wB4
Xevhcg/MirDC9OL5emRNknRlv1s3GK039/hpkls0ON1UE8+wLp5ODTFHZVj2a33Kof0jTMr6upWB
cj3+KodefaQmrCfqe9C4OZ75waO/yrCpdTstr2BlNjV9sVpFUlK31jtywI97nxYSxXPHhjZwmqoW
f/m+mV6ZNOc+ziL3NN2NT1PaS4ztQKKLNR12iqq+6vrn3rovb95TD29eiIJ0HfpXbTzxrgqCwNqv
B6IwmFSlG55JNJSAgCl53sP3ZeiEJaem0IwVV9UBHUYHRIHtN90SySoorvdq02jxWBU/urvnXtKr
jSrDJ4zOEbzSod1fc6jKmZLAwiPLvCdba8uEyySilQQY4k1Bp8iat3lMdzRxwk0Skopr0o7q+K8J
w4teVtlwPVePBsqgpreRM7N8D1SIRATAyiNIA9gDq7d4WSYaZ9fc4odLnQA3b1TJikTQjXAviAmM
ZN8vP8Gf9319yAKAFs0481QjjjpX741aBx4Wl/vuwh/zMk7mkS4c1iMncL6dpPcIjldovieqzOt+
0tsN1IhGH0oVcXWX+WNmNvZNi/GKWDV2HhCsaC5BtrlMv6XKaDQRbUOjELEO6SdX3KYgLdpI1btB
HIHjNJccRQXpXB6jsnJeklBghakEsIWKY0K1E3IN+V+8xgqSCtAfnJOyNekwEpYPZAvxaFXiTvIx
8ebaXP4ufxohyR4iruGLZKKeuVXq5RnU6+IyMTC5UKepKAmxuBiQKgQwN5AfWG6pd0CvZEMwrvUN
Zk9jooJ20rmBuoJXUSr8g8bU2D7ndJGZJ5nz6cUJvJHzVMd7noRZx2IgWl4GT+VO469rJ4NBY9Cn
QpPoBe9AR9HqB9PoOqPcgPmi40D1vKima7TdaSsteh4c6lymI4rilTNMIR6Fr2rpBcVDVtkSIK0D
8W2qboxYKSE8lDhJxxM+cTb8dBAmOAk1c2FoKhDqAM2VAS7DSJVUIVpi1lMdaauuYHEFlGKxtRFE
qvizeGwBFyBq9HWcuh9qJujxwV35PZVFah0uHo5MLJwtFZRfJGwkklpKW7tZfWWvss16Ff++Nh+O
y69MrIV4iaQvrConnUBgT/G2OTdrsb6sTn1shvVBlZvY8SZ0ebFFC8D+6klrVBz4D+RXOvMSWghC
/nwHGszr/mt7pDwCpyPztDjp2uvEvh2dcFIpSMUsbU559ES9dKeioFakvLhfcDu1rOkouB9ifzwh
s7xhDJ3CknwW9O0RrtkhFMskJ4s2hur2JMIZvCkWCejwo/oIGuXQGEnrdmd2wus4OeWTa17c+tfV
Nfz1V0EzMVjrrrwN2Zmp6nBnrcXMf65JXYUoxD/+m59isqYi/ojEJEKegWq64Z22VvsJ1lwc774A
PoAQkgbNumLmif+3/JJff0662S2euybVlWqHvxuQNyN/50qMq3AJb2xsj3Yh+ahTBt/KFb9UbhIM
xOT/esPeFcPh3GwY1QGGpQqwH10u3Lg+kGpBy9D+r9Q2MVRux8TV2LD6hcmxMbZ65cFn+Bnu5vbX
Z7v/ri7rbAa77q67Dlhy1gjJX73SMvqJfkpb4y/J/rWse7+bfDWGDTpsD+1ROq/Cv5lYQ1iM94ez
h3TDBV5/2V/X5XWpp/5sU8v9bJNeDP2LmXeCMnPt0W8c6tkI46q+zZZjUt2JF3VyA+zlXuHx4JTH
5jTt6qh2xMaSzhGCct8M1wNavPTX/MuaVqf27Lysf5XgRuBzzE6OFT2sdrOZ0pLbDHXEi9fqmN8u
7UubF4rYRWltkXPgzr304mSsczDld+3zdEfOB0a7DjJcwCvue6DFz2ZlFhNJHdRFcXu2WJeg5Zx6
pe4teNCPCXKViJdaH7Uui6aviXFmhF1a2juvLGlnPKS1kWlh1C5WmhRLU4O/RSYyeKJaoNVHbGBU
UHkhWWRL2gHAIdVtx/pdbEfS0qiQjJ6NMkOMiv+19643Z516901GGeKYQxTao3SIUWlSeDVCPAlB
/FHLsBzlzDvREJ8tw68zF17b9dehs7dzcm2F8fEalhlMJQ9KuBtvjhuJYA5+g9hfN0lhZAoorlyl
cz00iwtmdsqIObrx4riwpq/wOUpZL1Je4o7US91tVCmMOHsYmffLIxPH3v38yGSjtx/n2s7HhHZG
9vx1fzdI4CnqDImteO1IPGkx756w5eLAbJu0jM3PEqvyudMYmhC2aBnGHNbaXuO8YpHA6OjsB/tB
Pnjr/sHI1yOtSupDhrk3e5ZmuUKrEg5+lVnu4deHP6AMFjdvZZ+7yWEWzUrT2ljngaFEqXlg9Gv9
Om8ZohjHmdaQdzYgwf3aitTpS5YROpLOkbegPkf63yq286Jaithp50vWLVcrST1XahNCfBEjds/u
1Vt/p5RT67xCdVhn0oj1JfLZuUPXcDpaVnpxOwaisBZE4XkBDXkKaDIDre5Dbv6WRlU62YJDqe6Z
ospJVfbpZt3SQKNFWGtGAKdwHoNZKNvwGNprloHjDdf7Q5jRpswOkjAdn8Nq74JI8b+xCVgDfAOt
jfUQYiJX6NjedTP6OFJGm9JjdFZapF8VUr5sc/ytr/az3cwcqybIPgacCAaGEYCIVEUOYPxYjvhF
VJrCBj1PGzqAY/JEkeK8dtK8gE92f5xRZxVx+N5tMKoRkSwaOR9J1ANcCNBC8MX0FGlTvEXtPIiG
RH1UYZmoevCigQzVBIiQ4ohKc6Tvq/zsgGLsFRqImoOftIXIUaocXRbpK6VCKKiRB0iwOhS7icaf
fpf/SkMFS2oPLsL1CR6jGOZa9xDhSBihbw2sJBmgJ4YpQZQ6fzaGx0FpeMepfatrJlcPRbZaDiro
n+uwGk9o+44cKovpICK1f/CI49NDhdAhzkTSvu5w7zE6CnAhrJBhr4ri1Z3VQVddJiDCUjFaQJAq
nDXX1oi7J0I/QL/Ig9zRvLCb0jwSRy/WIPHZMQIGin214WxTtrIG+/56Wh1XxpXBOyTabxPtcwhm
k4myDmghXE+gcQCaNhfPP5DbquEEyxl2JNJjaxzq6Yi6B+WQAdB7g6fC1gJt1vHJwT3hVoL7rUCQ
/bHWK908G1Crd+vFlRCbeLCRJ06xwsSey3vrgGXrk1JBA4M/oV7b3+kYeQwaUylQnt9Sk0stXqjG
Kz06N0yP4/OU0G+uWzqOx0XzWNWFj+3s59Uxvitcj2rv2C33n/0EcTFURs6proYIcjm1pR/NS186
KLK8gXfrE0gzy8eyNvmMkq7NciyVotJs3V6AShJvYqvGeC3y57MaCQbFQn7t1n+Mn9K38VP/2c2s
8Z3K230BtrWgOM713cOdy4gTq6OLq7Jho69b9ke996W7+9+Cc9gz+1Y/BRPEOD+4dEzO7K4DszAD
zH96ou8A/ndVsdcMVYoWL2+EoO/t9e8OunL9Kz5DNP+M0qUx9XHZXh02FGLZYyiJWYNLBm7D1OYw
mLzqE6FRRWMn98Juflk7O0pSzyb3SOGMMcfgE9b6TyLHBvs87T/JKj5b+6s8eo8yVqhh7av2dd/e
t+nf5d2smdTDmmajeTZoScdM6UXhndXpOE4Hp/AyyCBWl5vWWq16ZlUKXXV0wodwiXM5VoWPbgn+
A1pPHTK6rY0rod5C3GUz0vGC78mejgAzqPfTd9NmbVeufYWC8nAavVKvjFVU2JjqrVvTT/geP0ef
ySssY02P02YHO3/cdBu4sCg8eyAnjfo3cE1relxUp58J4aWC4zP5ZX4fXWH11jH/ZHeEZxxWVtFv
9Ps5uAa9JRalaVKi+UMzAsmqQKs+wA6lIerbbxCS33E8OTQzyCSoXfKv9adpvAFYI/+zurQFpep4
VZtlljHdtBvrOEFV7n+GFYJj6QAUoSjDl9DgQ/iXyzbIqTmkHe3O/ySyfEIuOrTsrrhHwFq/UYA5
60gmreUuUBeb5X4ItWaPg8yGOznRlDo6E1haI46V36UksfUxo+DzE+1aj7NTgeoDHD74sapUraXR
elk9nITrb/f+bB6eDp+nRtm30t1t7o9m6YEiKiXJTsjfbCjgRW57QwODG2D/0gfyOuCltF7dF/eF
vUpnciiizTBVRyzVUQpIgCRdgQRXykgkElY79OKppDFQkKYsvi7vTDBqdfawgPWsPJ6sDRgx3GoD
ZLncgFaIbUReKpMDk90QeFw9RUwXfJURArfLtAEAAQRWNMD3pCYpYbEgxeoMa5pv3FoI7nO7ZIX2
qJBXeNUS9SrCkJBeyak6TseDl7qEdsqkHAjlkFQpAFIIlAZKTyu4XuT7A/s3QSPh6PDrR22M62Mw
yluXuw9wUVujMd6AuYcmUZxwXIyah3hj4v+f88EKk+JbV7JoJX+X9n6h0cT3/KpSQumm+fHaqe9Q
Jyt8F0FL2jSl9ToYe9C/HkHK7+WPr3ZKvT1geld6ag3D96jKZFCesPv+LDGNGB/CdEDTbfpWicWN
IxVL663/6McBuZWPLK3z/z2hszy/Ft1SsgtdPF26BppX4RSKEOPWg4uuwqFiZokB0HXhTIasQu4C
b9QSiv7kVKEctcg4TcbnZSHBdRGz3r0itLP75rDAeO7s2BaRlHb3Hdn9OPnZd1l5gqqB+OUwrZNt
EsmSMciJobA1kFvXAW8QCdAkHbGwzFCzNvmr2MG+Hbcb3rFdnwsqtbw6yoDiBuTzdZ+ay42STwUJ
4HIuGJOWI8A5MDPFygo9630T1j3tzNqRVggDMWZxE02vDLT2Gb59cs03SwePIf0RvKh3+SIMUTB5
70n5I1URvhaMnhcnWDvjnibHwtWkRLJ5JMsEnwzhHdCkiUxmYk3qI3tEi6NBOlDqlFOn6GBg/GJj
wcS7UVUp6vrrTn3FhgAnH8M/wguMHHjxylaYKEsbT2kNlVWuR6WhViNJocAxQ7VS16C3EDZYRJiK
p1mpeDOEt3wEyU/1wVgZWBXjrk3cEjTa91yhKfRQ65jydgkP1epeoetlVGmmI3VtVkfmXCrMPq6/
88oj/GB8RZ8g45QytYvFeYm+RrHPhjekKLlCdTryIAoDpMm4arGANi68uYhQBcbQyc8htAX2AeSW
zFeyCFhFqD7uEQQLk2Zk0vwU8VYVBIG+inETFTcsckJ5YgGsj1xga4KC/Bk8jFcBW3NYewxZfSw7
IamN9UgoyK3NFPX3F8zHFv4wgk6qHsOMDPXmbzZ77AbHIRHQP80Erid4LIKW4101xjcDKSNKfayN
ZG4UwpXG3Ij4mR/hDLFaLXzMLMIPoZzM07aScC+wleoBVPGdaAn/OPkxH5k+nVzkKb++byHAafHE
HHwi4a800JMRIlYXapQBIrNQNlKAaBTZcxPDNNiAp3FuQNJkav2FOHOjd8jnIbKWsgkLxeGG3tyA
pGHm0qTYQAG1XKJol7zJBkbQRL4F62/Z1OvQNFfgXoTrCsoFTzIPcQ/FZ4c3TdEAp53Iu3fH2MLI
vakxkCAdpBQRwK8dvuCOlZCA2pQt7JWu7n6m1EUlSFEQjzM6FIMW64BjrkuvQ/AcUTjw+OreRVU+
OzKS+Bt/ErHezEHs8AgF4cwX3ogNmY/YCZYaP6T+iBRcTAKxIVRelxQ94vdjCFsHFOmE5vlPder1
U6o3s12dnlx6bQZIu/glCSM0HEWriZ0aWzq5H3Fa/tIHiV1pZ37RCIWdps7wwJe+blw31En6t27F
/ad9/FL/SFhDDK8Pppypv9dg5CGocPRZeLW8fCS3hfzfeBhpIOihKUZQm3+fkM/FL+WjgweMFDWq
y4h6H+pzPWb6G9w+N5QUK4ShnI9NjXxOLCNZ/qIMQQ1FpEL28IgjrVQodegBElXQhWBcVCKp0dLg
STyRt7vPHBOVYeK8Pk2qf9VveCr3E35xiCag1CYDInfijkPA/YF9BUtbqqXPVxeGcF1kIkiWD3Sm
akjW+ILhc/q2t4+7sy7B2I1OPxQYEQmWXEqvMRL32aFVJ6cp0f/h0DYIeB/NG7Hl/InQ4Q495l5q
nVXp/am0jN6s7GKgrbq6CpgnaoUzYiUqmTjUdw2IU8CicEUvwUnucZhS02Yras4AcvFRoAVmK/Rr
15Y94XUqZKeUBmkVgAqFB8D+QC4EHxfnTP4sFhTMcIeWJI5VFuJidzOUDJhdc08LHQl+CTPiIA3S
0YP65dr9LDRSucL+sW+il4XqwVw5Uv1RJiL9E89oM/RI+TTtdZnUtDLrUlPJdTEZRRSWmFzFw8La
UrsM8lWsOUVG3VO7rrrQ+g30pJRDobOFZ/q0QOFcjB9ZK6KZStx7/7x/UAKLMESzD9FDRA4R0Ue0
mbzLgRo9mScoMmrtIpvFBa56EB8ZM6gAaQwplSDjSRWiXTdyMvTVgvhp9+olYbQSzU0RscCa6OeD
FvZBnbS9w0MDzzJp/hR4FHlk5HzQ++VZM6lLfmgoH0dxq7q4770aoPYAutg57iTQ9Wimsbh8We1r
LCS8c3YLREGLlMw3ZHai+6hHXanHzg5e4VI3qvINwksQh3xpZymULlKHIg5FNLoJ19JiR9dNL20v
zxcC+CfhGq3F4MLv3MI1Rf7pkz/cX+isBZyncgxDMpAYlsJMSwbx0cwMcUaQYznxJOlP84fx9o1C
RH9m2OVPsLNh/BltHEFdIknlCvmD6TgoTYF+9dBf0+BNutu5SchYbdKIe4STIksQz5nLbnn9ubKo
kx/BFamuGq5NhH1wfuhr/sMTrQc11JB5dzR9ELlXvTHUptuFus4v8bobzSfyqERZoU+HIU/eU86i
hdioQX8CNT6g3wVeDxM1Dfj7sVt8IqIYV/d11A7GQCCPYB7tEs8gL1kpB5LMWQgO1TnAYuS/gRCl
CipN5FKBJPQKPHdtxYV1/i3JbWHEswdFQ1wQqoxEB+cTIch1Io3kYyakRVJQYS5CtT4svWgttWJ3
Jc0rLaIJhaUhAUAM4HaibE6DqODR1/orMEaL6rrTYCgy3yI2JLGTsZplHmZQnmhoS21P3vpS4bCz
aSpimhS5DWYsOxZKKG5S9heH5sEtF9GqgF/apmAeu2wsbPwyKJOwoqZnyBeFGYFpwtHkDPT2C4V5
AbHJgUfKcCq2Q5V/gM9Z33iwtuUUxFXf4a3BvSoQ0vveeBARtnxlqNthAELbRVWFpMBlPgRkQsyK
Mi8jxYmO4k3IC/yTXwWd+bVP+ppMUUHrWmBloMrnjSqdIiyzXWi1UG50tbbh2YyjHaewywaX/zLA
INBe5uHr73TrTLThfYvlxxT+xGUQq0utLriU8Bh8eMo5SvzeHS9DXe7/ctFNhQja4sXkuwyhmmoz
mt5EGxoYD0g9gSNway4Is1dWGhAPDLggr/b94+b0OJiO/AbxiJwAWUBasRq7agef0sk2bf7g1zR6
dEeapaolFbil1Oomo1hebLouQjKvrq5MsiwwDDkmaWQb/2xU0HSLbRCR/yjLjOdwbvv2CGrCCDxS
iZFQUgTiS70OfGme80h+oZ8WkmiBqbowulgvspMnWmX5aWg6aBkSKConFyU9hTFFRcOKMwcRmnTD
9NLxh67nWnLhIJP8aPidPdQoOIYoKBSmneCdfWtiBUp8d+582T7B4PCLrqX/F4nwwEI3spGROg/m
kqsqo9fR6yrVwwmBVF+K9GKxfOSmh8xwFjna4LB8zMtj9TYqddP2nI4pE5aIEda5rHjFwlzEjScs
fflgGHZgISJRvJHvF9o/GGzOfWh1YzbMPQNOaacQW8gxcKqJgmViqX/KcSqnVPOAM6Gw5n9OeHQE
gWpaFgJTMfJf8C1IEU2q6JVlw3ASDBpJeKL9gOtMMyZKM3SE1RUSLK1rpOVKZ15XAXPEL4Iltmoy
m6liPwGwhKoDAlR0vmDuoRYB3RewcqOF7oLwFrydhsVq+QPTnRXk1N31ogP8K7XVa8xeo2pfhMdV
5UucHTEIoJnTywp75e12jPWTLz92uhkUcrksyG17FWpi5S7MmTWMC6QppZIXin4UdW3KDZfBDprG
lSUng5UIrImDAdyKQWT+gdvWWiVaILbicUZuSNG/t2s/5+ep4WS9rBf9HMJTKICHObm99+4ZF//l
4kJado6DYhwC0DMa94N0rsunt6C1QFu4fusFSDBU03hNaK0ibK+bL7KMp89STSqr+D+POPMlmCuH
bIRlVTE7jME81v5X68dZSmsyzSm4V7xtd2qhHNNLrM44rm8xpLZxm9xu971tZYTnnoUx4QKX4Enm
T4JZj4xynIe6U9aUIYb1uEAtzFaIfJgz2/pWUyR0wZxX9a+gzqEgKyQCxm5LNu48ZtAasNX9/Q2w
6g/xKIQOxZvf0qqVWLXUr1KTj1t2ZV7ftSpoN4CQiHYZRW/vkdO3n67li2YmtrDsgkv+HS45ejNC
KUXVH6cxuiBXFlHtDgXdHN1c8V+Bkpe17bGXzOuH3oeuPkteKjk1K2b3E7fwXqlBg6QP5/f97EPP
faPX/asPk3cTXmaKXrF/oS9c+/rsRbUldvxpdXA9udFfvZfVXTGWb3QjEBNQdAlpVJHnbsUDq/FT
NS7Yc69tsKCI7QhGNUBhNy/Nvsi6otiLult3PyNe/7nvfUZ7qGNZoOdUB6vGTKQMaV9hRQc1QPIs
WLf1DDSQ32qD1fOHWYA46Oh82MoQCBd6V3oD+LWfvXNDg9wWpQOP8Xa5sw1pVUC3DvzzIzAmYqnv
Z6/SPz49+L/w8miPDadhbJ2ajXllh0Lkid9tWEocw2q+Us8CIoXR10u2h13rVncPYMjX5tFys4pL
j87b2b9ZHrDq7q/E+YmJqtIrNiNsmjWkDDR6C6xJDKRNy0OUGpBwjs3a6LQO4kqw+0u2uz/WFv6f
Hyef8HRmQzj1TsQDbCKiSghqUfG6PgKFLUgcBWxmNiNaelTcE2b4FzehJzb7/6pGpTyw0n5SmTT2
LaPsHCpuA8Ow15I33Wi/Xl76pPz2Wr79yt2vbi/wKubxpy3yBjVxSsFs9MP1l6zowQnduSwLpQQ9
Nuf62VxbUbEBask7sCnRWucHB8D5fP505hjbdf/+pIZjH4dSaZCuXfkezPU6uHgGZaGOzSY3T10a
Ldccc7esRy7uBFc+bOQ+H8G7d4F6NSh7x1Ci3SeyBo32aCCJQyFvsLDQli+oerdpwq2y1koG9aRe
eyIvdHTSaSA342dMXWmG8a7gHmtLEp9xRxGZYjJSJ4YU0/89zFfJrFlF8PIrX4M8RYL2CrXnDHCw
xndcedIJ0aGGd6Gvzi3tETn7etbYWU/XU9k1KOhDPkVptd5BCyQTCCzmcKZSPpavTaAB/CerEtka
Azls5LlZicVs7RKXgGeAfgW1TqkP73j8CszRw3uNXoFmi+WIa77V5yksFcS+v/5V/ZtrTzD5z0no
kqft6XlY9ZUg+2/WGUp65KPU9QhradSnAnBe4XtJhy6xHoxXpAii+ObT7xA8s8kRsvaxZ6MGgpAz
rJhNUlu6hb3GT+KMbuybcNfsq5aVcsW1+iZRzoOn+tQ82nOxgjS+6+EN3q1T76WE6BNMKiYJKP8w
DLFA1ZU5oaVB+gCOhb9GuP3dshb3ejUPqSquwCwZCAO4qpi247YO9NYZD8es2DxegBjYFxLWDQ0u
WHmK7bDolednXBWfczsOWYV4JYaB2qHhHvs9IF//+3s32yTv6MKoD9xJW9Uwi6Rc9u+4AoS4o2Dl
jkhW1lPsCYylQqkgGxCGlYyopEAod/DIcgDztD9IbAsRliSXBrT9CLSx1oy2dKL11pD3YccsY4pl
rgl+o0raKawAnsEAfs4+neM4CqnE2SQa8c5Zr1LWoqBmty7Pln3opq+mgZXyPEZV9ZOsPr0HhoTH
nkXSz3UPINmtTXBxRNPUHeD012d1p2E1n/3jGDx+yPtIEQE33PKP0cniJnl8dm6V4WaQI95RSTdj
TnP/2ib1N+PmtkSWhRQAVtv3IWlbA85jbWViN39w7mT4FU8kAX6xfGg9D937zcGNwshQ0M2QL9/P
QWPtJNC3sKvde+cyPX+bv7hvNml3gmsv0v3mAqN8mv9o7Wa+Cc+ldYTZr0Hwm9QvzX2b2MOEiTg/
r/1n4p5/jFvTPqKZS7z6219zpnywushwbSRarSv0kdHz5dz6r8/PfrT7qi6udyfCFYBpdD1477dv
rZ0amX8XSCNOe7WwSicR/KtM565lucXnjk79BlKB2RnE6Ewl5LUw24+qF7crsrlqliD2o1nM3Ma0
MvngFGU83AuKGyxhILG/wLMbXjK02mvOM9qWow9cw/2ZjljICWFjQjMf4j+V4jmCCQ2nyF3bvTP1
nWPTopX0O7gRI1wsp7SBAkLn69Z97TF4LOdBjtEu8wqAUegnmKWQb8hr8KEavILTwqCezC4eQ5Gu
bQ3Pbka2W0WGROpU9irfZeR13nrfLE8rrfdkX20CulUrnffkYYSnWzOJ2+nPcZX+nEHpcaRkSz00
+YYv2mVkzqNj9P47btNkbJI/T89jg1V6/Jkfw2SwD097FG3ROEYDfJxKPGWx24gwT8ySUvHGrYIb
Ds7f9a2xrG9RbrxBUuBSs788HAIgvt5wZSojSOF2jtCx4ry3j6V5cp9blp6RbnXqnvPq6JAX+ctb
Y1vbVgMpEc2gBCiYKw/w1lbfDN1odc30Lhod20ipHh12GiTQtT1tT2+d+yDqZjg1dZ+dBrs/YVJL
TUB0XFAhZCj/CznNkTrrcXgi1Hy49xRq4In8G9uuw0jHcRgPs1k6SSf5PdI6iC8IHWg8jRaVCxY1
d4m+1iCws/XYHsdkqQtKzeYKZeltc9vwP4+1+9hUV++xatX1ryocLvG/EN5SwSxULAa90d9dCsDE
fVeygdwbiQa3ivTlCpJyrqWL0YagtUrRlgg8wIZsPMKMhTIL7rj0j6M7ucVEc8WGsFpfMUvvC7nI
QhIa2D0ZhjC/cVAoP5tG/lVfXTdV9FMba1C1mpJOQ3RFVKKDXjZfYqmI0KRDTXdYR8Rzqa6B6lUY
lq0+cdIoGirnAlr3CutazEgQn8jtQ1o1EYrEtZX2soK46gNdwp6U+qy4dAJ+e4ShBIRiSyfdcue6
a/Ip4dZdc1ZOJCw9z0qxoJLNDIg/qRYplQ5WM9KpOtRfWYooPFATuTNjFFT2BlPm3IbRw6NaUsNo
FyZFm4i2jT0TqgyBq3Kg0m/LdmTPeWYfxe/TNUfmaD0hDIfKOllPdtP15IBEVioi6QpxacHDy2/0
5Z1o9Y89SbFL33ix9D+jMpYA9QmS5rON5RK0kWvsfmADYlTItLl05D5QqCLLPVQ1CJVwGPATBMw1
xGtVRiu7LcYG8ihBBe3rbwneaLyMcPbVOk6frnS4ZYB3E2kXziQc59ltE/1ivl1ZxQsxP6tTUa92
m90mW+03mFbA4Pys4s1lY4/pYDqhZW6o0aej1Cn67CLO6aYbVDmwL6xOIdVpdGTI/VwkfmS3GPU2
wwDLQp9noVBdUk9OX02Kr9gsnII3PBg0P7sl3kPo796dQzfqpqvK9wGh6o5m1viyIOHSkXp1fBnu
/RNzLp6UF+fZe1FaPTen3wPHZQPFYXFbqJd38XYT/FBnu0kyS2al8Dw70bN5FI3emwa/89hYK5tr
jaCcPveYrQAXw5w0p+/xfgGnkq9a2rKq7m7B2YDJWoN5Ug3FQrwsopmxH5rhof/BSyRnxqqLpz7T
3m0cmiiRlD5Y4W6yHx6Hh9Gk3K51U+LgWd4q2jtJfc5+3n3TBwu13umrvDl8XX/Lm/TSOug9tnHS
FYfh2je6BoYUp+DuX/1TgLIPOoh63BbSaMNjsUVpSNdv+S4551914sy5BRBErjNIIps9HMrEx4KX
64N7bcceW4nDXXj6TX7LH/f82wifMjaJSGk/PuwxUkktHkwpiGqiWEkuKkqHJpTtsoe64J38HwJb
OGnokTZI9DDTAEbNunt88WVT0qAaR2WqVVmcsDOQpUE8MheR4ZhSnqNc2QfAc2s3IUKoOMdn+3wk
TF6n48fRNW9OVkWEMgSXHZoHouk0wdCFdJvktho5axxzTs7Z9N7LuNOp8YbtqBnBcdrhGzO8dp9Q
PfbeuvOsdK9m/2L1jKz9OD8A+9al5vvgGxR22D3JQGk63CMiLq3VlZz1U0fhlpG7aiBng+dGc88Q
965BHKZhKWBjLAV17/vd29/cKHGx0+pc8vbIYuic/UYYzVJIRNGMbtNcDPVwQg+HILHm8dieaGCN
gJ2oAZvu0YmK7ZcoNDcZQk6ozSYaMTLyySxdZ+YXctBa+8Z8ATyh6SpGyxgPMOKpFKz0ijpK09NM
E/QUXHggvS7PCB2xNWAjwhqBzw4EU25+GNIm1CiGNYKD4oCqIiN+swNf5Mm0OIstZiLaJmIpU/SS
owNfDYR2u0kDRrjNr5Z6UR9HHOxPjnR1ltRPZQA0Ns2UDrpOjOmgnyIQ/h9NZ7adqraE4SdiDAUF
uaWz73tvHDGJNCKNCAJPf77K2ucYc7LTuBKdzFn1d5VihaUr+EvXkI5emT/HOXrBcpaPM/yQciPK
hBrhn524PKnbDjdl/0RWl3Kv2fRF4vhmw3f1nWSSCFQihCLm9hl/Lc/Jqyf500H998zwu+CZ/Fg5
+XcfO4WZAjD1J2/SQKGNEDth5GAH4Ez+7RxJtfAk86xPpBGVBAtiWPDKFLiw+5PaHcBmihVQTl1x
KuPzmPd+WEUpJ2rk6Dt9fPWuHe8KBPCdYyDFTEpRuKWc9DSS1sSPKW7dmm274pqmaEjkd1MoKzWr
QDH3t0ny/vqE9rQe22hdcNRs8R6wCY7e+94xufSO1f49fzHmF4E0hUX5tgIgWw5nSti3Bb6QE5fK
YxTMk89REmmrfNpbKDNz1luUkW3sniyQnMgp5ZztO0d5ePFJSjwVGimLCDKxk4eohuVGnAqSDXGU
R171J2eXPLDO+DryQR4m6i64BcfgqBzybx8G9h7d1R2JQ/jP/DnpjitFsoUkzV0C6SXTXfpbeEk+
Jc8fHwljKRnEsJMpqUNIFywwwKWgyDSp7mf/2acXGPGLcNKkx62VjbhXfVyp/i89BdUJ7wGBeJNR
f6LprEbw6yY6W2VBWUIeRpf3D19MlGsJlzE7VjFnus+f6VigV+S6HMDGnO4Rda+4L69jn299rp/r
EjGUNiWeWyig50TEJ+hp8NhlWNcIaJD0NYkxkIHqQn2Sb/mHycn7fwl7BH27UpXJTWMliTNZbuLq
/3cXp79oa1UIrr9SuZMSTSjmem0SkcAocQ44xWeU1NEC4718tSC9ST5XzKhceHr/rz54zsWYIKBn
yEvQgx0Kh8rXIzg88M5x9YTDp2J1tlpm0/HrS6KJeNSsM1K99E3Ny2I/RAs+G9zIJSL1m1ybZTVV
cVwhhYCxmYzZ6LEAtDPJ1AEpHov7i57NvfG/0OI1HPvSag9IA4kPjOfmpm+1dY8nWJ5kFXGxuuzP
MzCyS0sEqTbX5vpMJMwSgNRf+OiQef4nPgP+JsoGgTKTghjxeCPw6dbdNND4IkqWiAaVWl33yhWO
/WlIdte8Q5zGZEBIwmsSTaNplThPAE6uDViI8ddrE43YZfB4K5M+z74Ev/m27I9SUARrcbdoqA3J
rV/6f/5qAq3ZS3h7wN7LJTd54Hl5yAYc1h6NVP+L8oXjumP52wdKw5jGUS7G6AKywJH8HsKJTqjX
O86CfBNBc7EWWcqa1gokQqjygUXADe8xuf7hWGfEiUDHwq8yMLi0RgBr/3jp6ctpt8LZQkNB56KL
FwIVJ4grzp3HEYqYPFKIW5m9/jeAHFOZv3jbVdcrCgCcVTyYUbr5I5w87KKcfH/bn8lk8+6qXRlI
BLWdf/SPg/1gH83+2WCFAeyOheIQZ+F1Xf35RhO8o8msLtzrHLsXjRp6SYLhZ8VEmT6nygxNLj5D
qfckrkMK9c44/0bzHMRWyjrHGXKID52Tv6PWTckAocKldo0IL+A+kt2c1ktiuOQMI3mBE1DM4fWl
Huqj/m8idWNCUoPIO+UumHxvKrjjF18ArxHF19/+sX4tm7lYw8ypKP7k3lzEPPYZ9uWSnsrtOZG4
fGOq92jMNSbpQO8iiffniPodiZboEnXy4BL+dymL4/3zXZweuK/IiwpnRNABVBn0DWXkUq+o/NqA
Ddoo7zkNndCil1nAYHkkUEMKbdF4/o4GlwC6THHpniMa+Rm9y0j/jB8Pq6XpAFsunfL3ei5/Gwzc
Q2YHFDkJcy6dmj8vmap9MdZlaJUdwFJc0+jKgSDJKKFByZev0B7AkTv6dpnEc22THX2EPyhITzHI
GVTgAISsXT8xMsdwPWwylFuj7py0jCd5oQk5Tu2lC+ZKphGiGnhUCE+clRL/FMTkGFI2/T5I6eZY
aSTmF5EFgAhQB6LRDvnudsNgzNzKWNrU4cRDYIbqDqMvaoJEJ/3c6RjfIUHgrR3ntOQtAQLNeyio
IdMPwCD2MfbjD2YKUESi+2iaYNEIIToU4xxZID1vZXfBhHL3fQlMN+uByU9MTE6L8obI/FgrUsQ3
ZG5PETS/AQ4YMHB7YUBF4U+40GPqswaOT4MkKq+8Ec6HaJ1SuwXVSawcmeOxhhQprSc5vFP+JcRI
ZD8QuybpfrIQlbtGNkf3S7AGKX4kHFHiiQbW4ungWxpYDfFZcrymAI6EM1hnQM8M1++/eBXoC/rb
jmblEc1tJKS4yMakMwWZhe/rjWlHxVgi2Z1iL5FWVxw6gSPCGWhPWl3FVccQHdggSqY0l2zJXWto
2LDjzHFs7NPJt7DzUIsLBSgANBw3FS1iUqH3g7GIncO7WjnhHa0L9lEu5WbiL4KnnXeWyc9z1PsK
vuOt4SVbUEQk4ZfuNKWYFA5O5GnT9gbNua7l/d8/AB6Ap4LjHQBclGgVIy4HYODAlwg85Sb9f/CX
EvLPDy1/FX+h+zkH9/5aJ5hx9hhKXLXUDPJe+m+BF8TwJPJjMXjKwCvxgAiQINSqvBfiVtSeAjTw
D+yBGJCRAHn4dBsykte4SU2jEqblNXuRyv4l4PxyqpGuEPPfGk+jUOEZqKIIX2Wmr3CQ2V9Q/Gdo
sH+gAMdsJf5nnCnIo9s/U38OezoTXFC+nZFyf95BqW4ktYjsOm7J6FMCXLwnL9hiWBDXaEfsiKz4
N3gryoHUit6buJGZCQOkTO3YfNG4f1QnVyYatsw7F1VBzJn3qmyAT38qHHU1Tid8MsW7+LHNTXVj
g2jQvuA/7CJO+ljhmmDpGSHBQWATmiSuZqHxOniG/OGv7M/t4rNqF/W6WarbZqnslX1v+8YDtwWN
619YiQK0+0PIkgqS2+COMufQvCzxMeTkKaBSKZhxQ3bmV/+7PXW/H4f3SaTmcczkKDE01sveHEbr
nz5YHcacHx80dbOWUcIYIrpLsd/BSo25I8iDcetTsqrlQRzrIncXHkpmE4pqReIICo6SA1MVcHq+
4csYbPT3seQpyE0srnBK+IrFYig0mtz+3Hx/0m0zAE+2Prrj39/fGgzaqd2mGK5FYo+XgwkveLPz
afds7CpQk6PxU1Mn38Lbc2rgogxmvXln+Jl0kFE3bCFOo+Jh1Vs7CB0fo9Wuj6UQQHPWgOTci8cI
Tq8b2yDIBmbJ/hLmjDKLH/3n5m8mBOUdZCiFSHEalB1ikBB3tLjiRP1Fm8Bn5A/HQmHL5LGup9pS
dMlNlj0JWajeRKa5u1SOviZkde0ziaR7kmwLUh3uvbWO4f+BZgzWHw1DYoz0wC7h0Ej1QFnZWG/k
qaSqzd7j4Grx+5vL8uMMwvHrm/GSObKWZIYJBhvDCT0euYEhM4QeoOwhGRSSjsYGAdMmBG8DSfOf
HY4Msz9QD4wfPcQ/Yza12Z+43GAujmh2RLEhTgoRnYtjJJ/0p+n6w7ktHot/DhLJGvh3Iwzj3out
z1ff+3w90Z0gDxJTp0Rx1LMn4pZ2JnIjuWpLrmkC9pfAjku5GN/4psSTl9xqCqcICMB5ouecPhbX
7qQqkedi/TNJr9bdN3lbWLlmsCuMXCmHCCTeT+/hW33kGNPuTkXLkI3vGU2v7/bwIDwOPcZlN4ty
Ym7lrq4ZKsQUukDasuojHiwiBdFIKcM4mXU1Bw63t+7N0fRXaLHW+OlPhT59p0sVSeSp/UzJZ1hq
72E5eR4K5gWZ1uvbJIh2UUyfZLzjBfl7i3Q72XP4Cdb1udEa+hSq+3wqAwvE+JqNUVKNzKkxZT4r
+XLMGvgb8sq6wRKA+YOjROYl4Gk5ySgBkctk5A72EWkJoionh5wfoiDtEf/Ce4fXdzBjgG487f2d
WewQgtiSjg08CiDNnv4tP7f7d/DsNjIQgg4PiYdMfpD7h5lnElOMC1muaqG35SZiMEJhkIUgQmVH
kGNKPBBYbzk7v7t/5gkxh0saSwD0+BeV1LHCbQew69gcSZAURK1za47mubilt/bcnnFicVq+bcN3
oNmugS3OiYIbcSWzDlpuXLc1k1SlzqXSxf+WnOITewNuHnYTrlwdJRLXDtszKfFcK6gbCutBrkuM
+iXHRfOvqCyHzW9K9caBjvw4tx6/yMxe0sAcr15LliIoG6zprLNSV4SRr1LgeG3aQBpcmn2zf2+L
dTuuOHhTUh3F6Sg3yWrL0cFQVpIkqcOCBXJKRFe7DLc6aUaM3vV8xsjBTPjj5a7ndgD+CReQ6IaB
00Ut5baFE/ocGmxRGRwistn+rNCGccYSL7oYYqpxci4HDnIeZuxiMYGNHJLOq/MwJl79aXKOvkka
QsJ8TAGf/BpJrdcDe/5qOPwCq8ZBu8TFiSdc+Dp+l+A7XFMPFLY28NA68dc2vaN/qQouw+pG8RjT
BCEynj0wqY+6Q30rvLaIPySBiaoTOTkoD7h4C/1vkL0kOmNptA2Q8X+YmiDksKIgQf+SmRov3GWH
9i7RhHL7hxKJlEDywv5JCGi2JcSp1Ozn1XKvoqttxhJJ1XRmJI9SAWp9p4YAMnRLye0XgQWu0dC1
8e36SULzE0J35S4f71Vnf2Zed21DGEvHPuDR/yl3JBOSUQHKUGIDCRF06kN18H+w0gIbaMMXvLwM
RPVnMe7U60yaXwJyRxGa3ol2g4QcmdTumHw3GgiF5NOaeEnlh4VfM2hLnmPYRuj+AkpBXLD+sFk1
nObNSpsTbTLnxA+Z3yR0PxXDH60hPAtEjysP54/7kB2ijhQburT3/8qiYIk8UnJmP4Bl6M1bC32n
nL5ctuij/9272+52sG82zQa+eZ9gK0vvKUbS4l7eOZHZPM1v5btxZXqs6PWQcDKgKsNdNYDLo3kV
aYkc7HKcBoQPaMuGioL8oYTgBlRSM9kLciKIKhIKJLGkxD0o6j+5v0ifCUeyy+OepxKEb2e6GqZ6
QOieNTibmwemXQkzFtOvvhqI236kM4FgRU9CTbQSBzsIEhSXfAffuzDojAGWInnj8aJtBEcWM5UF
ptiwo4GXHbMjF/JusBMvsUZus7aIp/G0hLSE1rmOuMKR0g9wpcjTTLmLre7zy3YLKf24dEmGeQCO
6UinaIiIJs/RQunb7rqhqQy+1O/3PT6EgdOc4kNz+hC4HX11QLlZsYKOarQMsslK/LaE14Tcr546
FmiOSP5NfyNGf3VF8N5f5018P+ui7wrWgnaEMELqTPoNtCSTq+8QjzrDsvGln15f9WFwqg/priaW
Lt+J0Vtu0SgUvLsB5FZpuckyBXrilxZq8R+5KN2MRG2nM5+JjERBvwiE9ncDJh086Y5ls+uNcdzw
wmAJ/PNJ/vO4YI7qe9XM31xxn5nkOEjOwmPx4pDvfL3HySrbxdwfGxIdOHNmA+aVy4imcNrOOofP
V8Gtc7+umeK15bxk1cjCoRa8k4zSR24CURDYDOqhlumfii/jZJw4QSQHgiFC6N4T+tgGoyhdGjSt
Z5z7PyX6B/jae2bSvtvh00kCEsXsF2YwIscQmDHD2bQG6Yowt/zgb/S7fhd/oWjRr8ObaJ27tMBy
oIraWTSOooUVs8CLSXMyA0521ZjAFCYyOzLeCn8hE5BQVSG2v6/vdwAlsB+oJNEcEIzxGX047ZPx
Mx9SiQJktyRBAmYXxB5N266HE5QOfIEJLx8CAbU/r+842zEPgFqg8lIacNUtbzyUvyScPiNSUki/
FIXGtz5vAptKjriypO9Sv06yYi4az3yB+hqJiU+W7albok6gbh1gObyuX2hZQ8b61bwe1ViQFIMw
EPHyS79UtFa5KBeKamUrEt3pjMS//xwZYC19cBYc4n9ZSBJYJz1WiBiZiNc/ryAPK1EvPEdYOQvX
3HboQyU3SgazDSYyFO0pGt6/tGIkoTSEVNosKMZtLLu0dAkq/6fLnACCx8CRuztJk88nrayYcXkg
VWZymWfjD1MyUZdgojTRXFOPm3/e9lkCgdEwx8xHiROtnpQHyerSnZULbfahARS4qI8nNsePQ2E0
IXqASw5sgohgp8ekoucJjMvTZ+2iXSSIuslgi1OHky0bled2I99Weg+oK91tKT3BTM5/PjGwdsxk
I3ac6xnf9G/xW1IM1FaHSvrWkiVLdbj8XJ4T5Vh3HKQktKa/6l7lO8C9wABJ2/8uL69EOr1zBF1G
EWBaPtLXxnuRFHswJyUlS0oqbZ0hifaeO9xNm8SN8asOxnEyrDbYqSY1EsJJ/XSDRX8edebaY6I3
XrTJDvwoD8DfskK+h16PT/Kp8Gp16imXmmuss2ZZ4M60SbjFVuVo92vJbBOThhMxC1vjCalMlVjd
HS+4aqWLsLWycYF9CKV1ZRHbh7yYlw3W6WU/NoYXF070vMQ7Lnyi/PzQjgOHS+7JQVwzSsJ9991G
28WvtT/iZToPfuNzvFOocRht1hCfJjeisWNk+ICtmw6FGgV7g5LGfXCJg/AgxcMGkhHC3R8RYGCS
jQBT2R6RMNElVMjLnmTpRwvibUH43hPZPctTO0kOxpoE5hdXxDyEoweuAlbjtfMQxgULkO70h5GJ
u3CHWIGnHDD84SnJoocXYt7ZZoja5XzecEIv23V3nb08CMjkTmS+bawlh5mQIbdLrd6fvVePKXAC
o+64sliNn0NCmCDPw+DpVgwfYtI6AYpgJLVlEE12bCu6E7vpbyWOAYKTeWdIjXBB8T0FirBk+XTD
dgJKdz3IEo4osWng1xqFajCpu3Z/o5KQUH7OOxm7Rd1A9cjZEt8qKzqqPJnH1y3weM3oaC6ClTwm
BcMf/MsTiQdTGY4xtQqcEGKLK1uKBe/QWUVXBybhdXuz40HSIY0heRVUfVosPqRjT1/bD8bmYZGD
BDwDr8v4F4ndS6nMs6UKJDtKF/y3QowYuzx94zwnXn3VWRSTFiOG+LA/0/CLCr1+jXJQZ7Tl6pKE
AwMtYnf2TuyyuT2AxaE9fOdlLhHHLmvA8l2F3v9tGT+vyO1QRELQ8bbqXXzDyZ9uS5pxNEJXy9vD
sCKsJl6beH2SJspRCBQQg/qeQ8gBVPVUM1Ayg21xqmjh6TTIcmflIZvk14pGQoHUjBBlGM3Hib90
dE9wyx+CFEmR3rXD0CSbGvkky+rJh4SvMRGRIhBECArlSenj9kyrQsD8HSRujVoSUWs6JZ6aojlw
evgUEE+UP8VP/hON8tJ6XZLLAK4rsNItHGKCoIAwWsJfagshk3p89RewkI46yrc6WXiwvMsK7adi
tz1wS+LulTH6AdWLEZRFdqhMB0zP4cqBpa7hDstbfuOsRBTXyez0rqGNvne/A6KwSzv9kiyXdva3
d0LjAWE47SxdZATdBo4WOMopBn4i5eW9e61eqwFGn004MoBQCVd6EkyQDuzr5U05qai2nnsGO1vg
FeRYpG4TLNWFsXv/vVbXbKghPCgYAtNM1COjY2rrlbrVOj1TuPe/cCCCjCdohTjKUOl8dUGL+TOB
fI2VtoIobaEBynW9JNxR/mgy/3myqofblIs2mJiUhTjxtWkUu9Xl1Q4VIt7q8XPZ0IBAy5zbH8pY
zkfAnISIKU4QSaICJyCISqIOxT8IPLRtcRXuWMNy1BFl9l9YIlYWEtEkFADE9Uty2+pv/0CiAIAB
VQj4NUy8slN2/bPB6jryC0ZkYcmgaI0sDBO+RRJTJM3SXF7X/ibcRBRMz022eu9SEnR4Stk0xEeV
L6JVsJIQq4gx8ifBxFRy0iQ4Q6LEBq6Moy8QiIhEJBs+hLbeJa7E4wq5H01EeibxutG+OOY3uXCO
xZ/uZ7BgWSQ2aRYBsSQPhiRBpXtv5HP6KPckl5rDZfv00iUKGYDyyL3jeOq9GILDvFxiB3DLl/Zb
taScezPT4LNIsSYsgpNgN1CuwKdvYFIKyGAJLUtTTGM8egBlaLMCDa1kbyrUjulBEL638/9nNCE6
4d8A7B7AUmG/MFeTbwHQ2x/la8HOgYZAQkKMVXuEmRLO2L8xXlk0agD2SxYqUMbbvTLYKzioW8mW
Fy0Y5Phf9fIY9alHue3U2kl5zRUXTmMTE233mNF3AxSVGuIWyyS5zYuh+hLiBwhunfeP+GmAUvNp
BzRkpOt2nyB2BGj8ZxcrB8a0aUEtMwLbUjFOMH9epX78VwB3Z0JjCX3FyCcWmrIMVnhwAMXzIQcX
Ofm0jtPMk6922FNx0ta7fNOfvX7ET+uP/k3JpEA9XFFfE+hpnK5DIDd+k3aXgWW8WcMvTupwGk6Z
2EwVJrCMADQVcRo8BED/SIoyia7JGDzMaU4+BLaIhYSwZTswvNnD7R+f8299iaINRzh1iwWzZdx6
e9Mb4O4ahetO5CilZ0DdOc1ZnyXMkD5o0VqmPXsVQ49UYGl4do/Mst0jcpKa7J0rBkp9nNfDUNuq
ZwMqYWaiFq6ZLw5wcDIfEwL3AWp+uhseoncuXpduu6npkzH2fUZVOuoy5606dN8LFZeT2vUCBptl
5rnbdaNwyVmeNbZSu33eNzTz3RecGQ4ZyqhhvlvRyj+seFofHzV70lYOUbLwfMrNx0Sj04BVbSWX
WOcr5jZiwFRpa/4wBfkO3QJhxhXjpLEssHDDyar7FMnd3QfImTUkh+Vs2zrUmellTGco7Kx0ovfy
+V6YCUb2kYoSJZ8qJCdpo/5Z3RBEFKRL5oyH9f4aHz8sFpdyJ/6pmql5yjMkPRsMlN2dbkeJ9wm5
DFqTKBZTI9yPHaqA3PUZg2G1p9dgbJ50XBqMiEGbrMJlUPnKT/Cxxm4dD1mYb9SXu3ww7RyCs0kd
SHKiQlfPjKc3jYey1LwunStY4odVworkIuNsatwApcd3MLv+EjVp/DRcpC+PbOYXifxP+4UFf9EU
XjZm7HC37ybmKCIGqLuokCKyrknF3LXj56FWJmV3rrzWIRmgmPAYyDvwklbQW+0G7L8Gxe4dlFtO
nkwFX9b5+WA7Hti1ATNP6Lt1XWrAOAmnYkBy0xW6h8r1XlLemeOIGKGNVng5eaCa9QZMmeTXZRhu
ynqrvTdG/t1PV2Z3xxhGDnA/cOtkCl9p6k4fett3tNhhYYjKc87/9ztndXus1ynXqknWJcVhoI1Z
Zw1OnnHJXo7/7jptkeArIyC967gdeEHrMOSLoReoOEaf9Mv/jPiPx/DFgu/bcKFvvEV7w1PgPdKF
douZk119DqoyulKq+cTkf+BO2GCp8BFCfUYmYZ/o63g49HX71J90QkDb3javrGTzpCg/5ojIepe6
R9RBirK2Zbsrnc7SwCbClQjasAEaMd0KqHn1nOuJnQM/IqQ/EyQHMIRI9tDH4K/ZaYXx/dD5br6v
m86FqinTR+/cGWTDAX5yA6uC9TxTtSQbzuZKiuLmXOxhxA51Rpp/M1WQ5Q9QxHVifofgDiijq7b/
cHBZZ9MaC0xnGxLrSFzJvfcaMTATLfA3pjEwKQ+bQpOPCb1joEc7Mue9JWgYklxKJtin0o5lSABP
luqxCPKTgVKSlJLTlSla/OOTrLX69ysmgnk56kg0ISfaVBlSqmVIwtAUwQkgVi/cdv3d2yq/fg/O
/G89bV/qRPs4yVdIlzIcxHQ40x7xcWj7ehC5h6j+8p+e2myVRIhuwEjVqQtPVa1GdRRqHDJiGO4J
vshUUB+6iRP3jc3o5dC7EXrx4s/U0FpBAgb257n0DbeCE+MlAZRnbH3PSfHMMcoOnjzwQtZUf8I6
6cClguCre42ZrDgg2DGjyit7DjIpg77L7ZKF10lsFk8lX866b6uRnQCKz+AQonXleF+3uzqi/LM5
td7gdMYkgWCP171qnqGt5JegCCdAj+NTYXxPtGDayMNOkTYVNt6VTNmp0EUGQ/u6jCFCe7nVHP3Q
8+2XPkz3NUpXynTKeSukrOqPaWTYPOOVqdh0Y4OepRGyzLDA9WdRznu/mNlCNmH6lfmbWvVhqTrb
h60RJ7lU8kmmIctJ5v2Hne+NUZrPaPiy9jccrALaAJh2TAEwwRP+UhrmclHgx/gstN6eR+J6iVDt
Rp5SThPfib6pR7tAiQSSegX6gcq5QZj88GEVOldK6ZwjZITbpCG4SRnVvSG+Go4cpY8azUmY6VmM
HhT2b1eGioj6yNQ9pXbq2A2pFL0Ooz8YwGP0FyEeldgdMJMdJCGbqGDaptcxPfTdwKPATbbeHxna
9Bp5/UPWHemP/auzfLGj24F2VohaTdxPfXyWhqOgGS5mr5C4QXMe3RXFLtNtxOA2Snb2QskjkBFg
hKcDepKpI0Anoj5Sa0WjT4XFl2VkB7pG5qGJ+EVZSGYlkzjrUfxB5DnAwGQhaWR6FoCrOr3mw/q9
NFc5zUocrcLWQSca/fZ4afA+4hTD4I6FuBwa2PHe7uuPQ4BjuLWG2I/CPR34c025tW9+gL5X/duV
pfjxqs+qizXh3D/BIS+vyGDzSdDn7COXK46XzWDV5XTAxQJDhUpM0sqy86NxeNWIjfySVL0bgokN
gQ+7fNrIsGlQZNq9/lZZPhd4mWk+UvJtGOWxUn8Gq9eYg4NzSOWCBL0D8cBV9PKelHddJ4JNAPe/
93ndcKKQKalStXZ99+27lQYN5BiRgyYsqm1cHSYSIH9UKrAus25vq9XrVreb3DV0u37Q+cAvOlq9
qx7TdzNJHzbNWIpYFFf+n3LV/3hJbX/IOWqG2aWtOXu9axc/lVfXdkSMUeYxxfdFRiCF1G8WD3Vj
XmEHYp1c10W96jMwwSczlyCczKnaoY0irss4rOfuFbsaKhWAdhdZfECGXjBiRnHxGdZc9YrzIhuE
uS4MOs69DpH01TKgqI7ZF5TzO7m94lXJ74kTjeb09ZgG9EXF1I/nwXupXTdlOmlR2iUbpqG9z1f7
+Zqm2rImw9cxuDBitiRy56C/TSLGqlWFYNFNfqi87B7O13l66yc2SuRtieLeJlG6tJVpZ01uwKkh
1Y8wi5ZCH4obTJElRT6EB0vw9DrlTH86BZcDttK3R1QfIaHxGSEGT+hPatrvCvt5//uz7nGKjPse
C8k2L4C4Z/CLkj20cNgnIopzUJQlmY4o4SSdRvDaFDEOAzcJwXnQJVwnjUtEt4LTvEJEgARjZvwQ
/MPS0K0KLl5lvwC46pLthtOKsvq6HAy1U+cxSpNhebg+xgGRPlQw2eIZT4BVpdYqh0910oeqM5w3
4ynRWaTTT7Zq3huuWnV2bedVMamIMCHiaNx5Trm2Bp0J8gdUSYdPelAYcaafqm9mizSgyhdSahTF
6WwGe425f9MnM1UwgYQrFIAVzH4b0AjbnXqG0lv50SQIkqcmdRJllBKJ8rba9AsJchutUE6XXdds
TwqGsN8nSkZYWcMyIrd8bZ/lCmmxpZ0NIsCIdljksaMt82l86rBFeikCEbY5CYGPYWhBzgmCSOkP
eG0fC/NUtPYD1Oev1OvUnHTS+JunD23o6fGVQKqbAEyFBYm6f9O1TbHRoZFyagM0/V/yIHpUyRfI
VsrNAh+q4Cs1D0Acz1tzVNslL1PaWxMmjuZiRpGfoYbi91C+BQFjz+hP1QPA1qT1ZKwuTz50M3HU
FoKU9kTHzjOTjgxmCqwKVxtfF8lwzV+Q3ok8R032S2He0BfOB2hiTiU2ZR021jGHydz86f6EgY1J
sGsKV8xa0GYcPzrXXg0N0O9azV6bwpzD8vXGrcSd3xsAtw3DHkFhVl0nBABOuRqxABuTIhrwCi+w
TxDV9u1fAnzlv13nM0c5gOggdHJQDtorO1n1FadgQ/iKfwYII6ivDukEH2rmcuhrtyen+ftHP9BZ
9xIHYPmz7zwsHXcqRwRhQ6cQinqXjYFaGS8Egrzk1V6Gm+JCq7c3NzALUPTBTkfu0nd685LHufQB
DGJSNNMjmZt28Mse20N1IyMBmAJ7Y1PwCIz/AWHzgUsMVznrC5N1bGkoU+ldKMIbLG4IVcjEDF39
EsWs41Gi2fkDu8biZQ5793cxBiSsBrCGejIEJlBBJBbQ7yRAMcPdiUP+uWrHgtBOSc++GifacM0c
zgd3mvKW/vi5AW6cDBQySKtiDIEzELUjBzT4CptEM69J2oIeNt2an0+GbeD4hdcOhp1mNMAxRvQ6
h4e2NZzOJdgRdWP0XTWbFuUs2FU998Eljhtd3zzyFb/psziUtHnsSL31E4nNZ6gfXsCuA5Kg0EQ7
7W2gbCK4+kvO/o6DVj929m+NmdwajHqAXjdbm6uYY4BrR4A6f6mNUSTYnKePDau40+fSQ/mBSgoB
6dFYvXpYHhEuzlFpsiT1EfVlMUPFHW0+2+L4YBMfcQapOcQPCit909lUtGHnZsTeHxiWAiVeYXNA
Dd3FDupe0b4ADnwPgPETt3cdhsUwZmhOj6FF05JDLp0Rzarnww7dguo2XPJbHAkbRoYx2bBBTYrs
ZPueGNT8dMR3Yz7YBuRADmnHxBhee1DSr/tTtfCpPoNhpzfrlJMCMRuQ53cQzEO65nAsDUDBhDJr
kHi9vl11EG9QiwDPd6dB5lLINbaZH97ogum4wy8D/RfmpNeiSra6smzQ39yrr2zzXDFZHQVdZTe7
fFUGmM78z6R9QmXi39H9Ib5VYn66w0azAzg+bKDo6+n9zeiIPFYJIUZC+0lf+3JQ2MLDkmyGOwRr
rV2vr3xsDF8LhpBe8bDFBMm97rQ3xoU2kKPBjTFLHWBF7hHztjGJGqET9czRR/+poymqtgmUN2o4
hdjWD1ieMopJQdaYEcFJxCL/y9TvrNmUGMPDvBZl1C61beoq3mfCe0LrH3fkdbrDFdlu+yi0njyq
zHvrrgBZdv2xBGw9j+pCPpJo2cFmgGrJKRnz+tPHamLuBjlmPdMJMyfy751mRiN2HXgNyfkWQCNB
GBsGbX1GVICvYKR8xttyYNXBKJmXx2A9feIGMs6dSwpOftTO+IyCX3EphDPlgOB/R+JJtiAgXCaD
FwTsmZQIRbTucFKe63Cl0e/eArT+mfW5oaSvUppjWZbl1idVYOo/7PIGY1nRfDbEWIkiTkGCRwtW
nhrLKQl8fjBLPdhIVATj5oEuDAeCaxbfyQ44hz4CYzcPRh9Se4gJeMxzOPViBnfFuQTy1PvBr461
vcc8XeJpmBIUQec4/q9M421whrfuWx2ytD5/ZI7WzjNU9l/mh39K3gDzT9fv+tC9t2wDC7WkpII4
9l6Fh4+Irk65f67WAzJXNMu41Ly8h3hzHKUyBFVHtAGd3qO9syNAJHOs9L1id7UC3+qyZaFT4WcG
qMgtNNMxE8HZ9A58sZm9DvxAiha6saqvhpbzlLGLnB8cvqcBTzoRBKETkgdM0zmsEaCYHPZWseMx
EZ2+Dvg+NMVFLh5szDv/cIWSzimqYavOy5/BdVhso0u8byJ2miajObtE2iY++XcOMeo6co/gz57D
KynOw5R0pZS5QtTBTPRjrM1YX6RXB3dhwahDGGjvfcHeCfFVLbL9gMxVFF+41LpI3FzKV5VSGI3/
JlvjTe/XTp+OeAA+is3QtEHyQ15svK/avhpmv3oLBm8Z1L0y/5LQmZM6QxKHp4Dnj536q72U29ca
OzyCm/fAfh068JV7VUbT3fUTRGa2UL0P6wThj4Q6kqw4WSx4jtzeKVgY8ytpE9nkit4Ce/pZpkjK
EHAke5uSEY3M9Bq+9ng0xCuVbJpZ94u9JdRdc6gznjuYCsvAXptP/e83tUZuDRS7s6N5UlGHI+Fm
U3d4AY0DzX48Tr1ex6KY/ryOsb5qmXdJT7Dku5PKuR6hZoBQ+kP6QgyaJIuSgyfqequESzurF5+d
hn4WxrNws8BV78i1Ojwuo+9Cpwd8B6L+gmTJqOrt3m+5iU402MG3/kVcB2cJWstyka0oYjuHZiCf
GmAdVIfM7mju5YED9VJSVXnZD/Xja+cjzB9RrzwXXc7P1mouTFmg9CVk77WUJrnrvH8eLzsLZXgC
YoJR/kVhh/5CSjASpXJQEJSqlPgiY3XfrRczo7l2GLywrokJTM6ZfM1n5ZPpeM9YA0ikH7BgczqM
kDBDBDbl+I0mn14FuiGwjW2zNn6oWyknYhERA6n22ZZ3uGD2zPAwbNyMy6Yv8j0VwLLHgChAbCcf
qdZn3GEWJvKLh/Vjks0YTcAYhij3k2G9/xxRYXjPZe8o4xw5Q0cJQeLMvnYb9r3PyGcUC/I7K8hm
8eM7qNegtb3+UBlHe8y1w5BeCx8n34xX+mHRxwUuCZDixWSDVTkpeW33zf9oOq8lxZklCD8REcKj
W3kkEF6YGwKGxQgvvJ7+fAn/WWZmZ7Ayre6qrMysSoCK+YXGL/M559A9Dn5lnFKDYm12byUXNhqK
0NOy8oyfuA3OaCtZQpxRKuECfwhRaZC/5cwDWJg8O1fkBvWznRRrMaqN8gh0oTi6zzZYpdAHsSS5
+D/9loYmQQP0Z6qDVGX+SAXV91pNsY/76XP2OHSeB7d2aZ4utonTmdSRvPXF3yFzhkLITX7l6on0
s0zfjXEip4I0x8mywTFJzi7pqFPw5BYEgfLbe+x3uOa2CNYSMnFR09Fy8/Vlv9iya+AMfDWkVIlh
G5DNhFgIOepv+r2F9xkzBduNIMuc7i/u9mqllCjRm8tEfefJBDPzP3i97xDe6gwASXCTWlq1KHV7
XeTPFJ8C9R3FetrDNYxGx+BCQF4IGGQXJ0/cpox+pVXQmjF3+n0Ttcb96zkjRmKMwvPk/t/jKGQ6
2MoLFsf+uYSUo7cfZsh+F2Ecbq1A7W3MaYE6mjYJmTab2MNSE/7O1iXX6Nzb6M+oBHRO/hpbf6cX
fDj7AP5ogI+dnYcBhf3BKnS1SsSWE2dIduc1X/6P8hV8yU25s8T5sHfC+U4aCW8HAwYRAvLNTtrA
3hdxhA/RAHHE8Db6WuE5WILLHTG3msY788qEKfuYY4uipkcQ6ErYex7AFuWw/m6jUHb6dxtHSsJF
dbT/yR7VdZrIqTK5clE5WovVNdOkUe7r614gHb8m9UMgP1jxIOFxso/xZ8gM3Ct0t2jbMew9YrPU
Pb2ah/BGkQ4939kuo68tN8upZn7U7+wJdrdx5sxHFfyFOjDAi81aUri7IDub6JIuKEYRkFdwADza
1WJ3Thpm+sTeZepOmNOwU6Zd3sIXpzxhwsIS5z5Jei9LX4+xjEo5j0k0m4iLdLbay6Fa2syx8INM
YZNUbQQRyMbuaE0mZfyvYG69rEe0cShR2yu9pdyy7y38rWVxfcXbrkNGFR2t2ezLgFaLms5M9rWS
j9S9EpweiPBwNaQdeXCekH9w27mMQuswwL8SZiO6HzcdyNQSnae0MYxKFpQvDw/xywAkyqGC2Egg
AmOac41Nj7USBCMiJ0zn1qPq5X90xZhS4L5vbKc+uCb5H+wGxBCV3mtdQ8KwnZw6WNQA+vIODdhb
85DZHHzNADyYXp8tSCevHMI7g6x4cYpk5CW3VnfRmWxJPiDStBG2Vf6ISm4754VBoP/aOayMn0E1
R2RvTC5Qp2nC3UB+Sfq7un+cG0NjDI9x+C66B3DPqwsGCnxHGahin9GwzCouQFPNNx74nbm7Xh3Y
l+Bwx5xHGhdXveLw2bwUYbXsXp3CEpF/gyLOmXoKAtcIJyMooNXQ7NOoK8W6C348pNEyPiBn2HwO
0rUNLj6dtAMJG8C7jkKeWqUDd6a4aW0hh3qk/y+YGYlzHM/dRsy8UwCEADWeoqM0V+UXjRaKWBki
u2ltJyDgZbFrsKl+6Fpkq4md6VnH14p62oOsk43GzOfAnD/YFpzPv0/MAyy/2CFfbbH+TerGHUJe
USzov9Ir1JsFuDEkcL3PmkH9meE7dEfcDgxft/a3DqAqpaRdD8OobFpZvCFN2sfgMaMyTS35jDOc
v50AagzxUQJiv6F/Atc/eTDCajZ0szrH44Lv5WGIEVVoWqehnCx/fqsVWhLI1VUcd+zu7PuqAc8I
3dLgfbKywfVtwSkCvL2OtoZTf8b3AePws2fGKY4htG9snkaF2eZgctwcsxHkMKzi02NCLfmqMiOk
YFDYLkXc4s4hWcb1ekM1ITqYnnX8h5FnPQKjAO25ARbgWkGzmYcEgpCLNq6smkrh3E3/mV81POTG
O7qn6yDvPi4+JJLb0a3t1XOFDuReKQR9YhIoXDrFWzOrrF+EwS5N6Ujl3/AcmDXg/gIrvMli+sBW
FQMUzzn2IXDAajZOESAwzA1+7IM8I58D2Ho+wsq2d6LGw2m2Lzcfw+5X+0BZf+8fYBG/x5+zXRxC
xshv2O1tu/XOOQBTewQYi1AqsREDcSG23tP8ZdUy+0oVBqpONmFLtkSz9OEUrHNLqregEdKPFKND
SrcdzASbmVfq4SPNYrCsEfwMQJMvyIIpGdvnApE1uKV1ypwTWbYRgD1Wd/0d4MgCnsrnNULrwt6h
DOBKa5xE0TFh6R6CEr57D/u42CcFDKD28ByJUc7uhbCR48BsAJuDijPqr00HdeicoIb2UkmNghUa
vOi4hWWK+GUPmHnhWrAvhntH788VDRUcGIGWF6CT3XLzBD5M54+P/apa+aX3+ARUz1/F8LChwhBu
CGcndK6B7YixHlTP9+j2iTKW/KMFOefcGWx7WCZUp+WqTe87DuCN1gZ77AxrF/Ks/qUevBvN2mj+
6VcwNqnacMY40lB760VnXwrrN9dYp09yf28TY9N2p8T/icAkOTpGWBsV8YQox8ciKF0ADvkFYXHD
zANOCCP3BXTHqPy0X/6m32gfwGouq12/ghv1h4UolHwQihzgOiX8Xr5Fcobuwt/39uj9Ts57cB/w
IDMGShGuZup1zyUTFCv23n5THCvbiEBp8AStjgNco6xj08XCjFjlEKDcYUfPZ/nk+R4wGhqvUdbE
ATt+G/Gx5F9y73n0qi3Drb+8Au6gMyCmJ9dOZ0OwNTKSY/yiT45p74CUKLpD6gaq3AZ3UEbVsK3y
LcoaXpUZEscYHxvKqI6qAd37AEeI5QV8EMI16QBY5HvFPIaPBf3nSFG4jKxql9mwtG+/0XU006qN
uiko0iqS6c9GNI6xe68EY5sh6M6vTAD3YXHI8fxkrYtj9MSpShjvTLyV3nu/vNCusHsz/YJfJo0o
I/7IE7I72iyDBMMNfBHmbx10GsVLfB6OSlwsg80fdZfrgDWIr+q/a+YW/6WzKhW8/rzzTm4kFIaT
m+51jv3FpffqmIiX9s3yGk1589YseSeWenthm+vGZFdon4eGU2o9OiYGbns7O9s1XHJgYRaR0I7n
nFR7QwTLdXiXbUC+QsRYo28hKvti9xDv7QssgDPCRnwvPvYNtTtc461bY/gRlcXGkBo51DShLD76
7X+nmbGs5c5rib+Yd+0QDD1W1+4XyJpfOo+jZ17tFzb7vcMevsM6HTVQ9hIr9Sl2AMIwEY6IDYhb
PEiIR2ixA+xpkK7hM4M0mp48VHCbEATBM2f8eCbzgHoPLFY6t22G++YdCX5qp+NsDE2hyEQFB6EM
gSHAPQIBf8a521BmNzBdS4M0bxb+lf1TVKJgQOcoFvp83fCebYDHWh1EEHpY/qKn047diCgv0KGr
ZjcaHoUHY4xDfUQCMNp5917aL5KXNAFoPNw4KHisMKal5M0FUeCNLiQGT3cPLNOHG1mCO7amUF5g
3erhhwy3CbPz9pv0Od1MnyIHHaCMgsKH879LPwsPBx9upPEHpSf6TIsoOD7d64TOFZj2otf+m/8V
6G9KESra/MMCgxkgQx3zQO3Cen72b717l9ovm7VF7XNoc8CompdN56+CorCfz22IYyfMxN40TIs/
GJYWIp5wfAb5sbl5ug0ZcPjPNMgPlFEml2y1O7T21aR0d8s2wzKlTRZW069O+TFjuIIJAenE4XFV
KrAmulcWslpnN/eyHqPbLvbuEdvkQ8HZu89uleZrF9V8H20mJ6o6dh7vHvbfM6qfmviat68jTAaZ
aba4l9DfEFNAorw3Zdxz+Ep1ik8UgDnapNsMCGga9539mFvvxWXjmWuKR0yOVE93Nl4Bt9b+aQMx
zSM2zqrjbII+vxwy8++q7iuPuy9kcN6tdbHOW7dedzarzepB0F1xB9trcqay0Er3TdDXS//VoX4C
dA1HaG38VXtveGRCsM1zlGM5lsdQKs73wCzjrJdxMZV9g5WnAcPFu2p5tTeX4HxxjnSLYYFgR+7g
mOT9ljFuELT7xfYpJMWycfmjSSGrMr8fYbyg2Q9qwRaHDtGCdsOfTuyZvF1QPCS1TAHPxa05n9ya
woB0y5gPjCHtQfC85A/SPuWW8uPKSPuUwcqH60JTL31/ItAEKm4oL75QQd3BcEj9HpQl152GLdHG
x88hRNVcJFRuvaV7KUPTsUHPUjahBFk+UgcKLLgJyyCISt1jiUWJI+slfYTyM9wIQ8M68M3G+MrX
j/KkckoqDpCK6n55w8nu9OzQ8Fgatdz+JWgymJN9Ijw2oEfqdF3do7/TAC9S9vq392CI4SV+J/Ww
jncTS6KyP71Rg/OlNwOcDB/OeAq8iqSu1NpGZMNlGwuUEYxKbmpMIQRAmu6GW+wibW6CU9OujLmG
Xf/2go0+NPRC6eWXmaxa+d5jNXhv3AZ3WtkfqEwHv5fj3wG2P+mFEei74WHLCDBywcH57m9B4Jjo
YZ1Sbwdc0TOOuHcG51es55H9YO+4NLB6XlWx0gAXL68aXLVPZ9sYEeoj1yZoMuLREaNiCE5URHAy
JuOjePE1dprTndkDpn6/QY2AAvzNn9yeTrKp8xowTkbFkQy8MkSETOjebVCmIqtXyIUT20msI8CW
KdeQpgyveNm847PzxpKSQKuVUoc5O2yAXMRp6rFayWOeRZl8X+L7TaymIxTTEcQRuuIh8I7pXuuX
V7URsvktxxN4BKzgZW/fPiU39Z+jYo9Ra/96cXH6a5MHoixH0xyVaIe9IuS8BfeytVtyt1qG6IzQ
DwUEJ7XXJLjrVbKiKUEPw/4oqVuT3MO79mwlzEwEQSVXnk2/bhkH9HhfWIHeRFcUAupnhhT+q9l7
0iOrEsJU8iDEOG147i5i9RsNm59eu0jTiUpbTVj2a8O/OBHhgp0UPNquQL3f+vRVDKoOPcZoMBWp
V+BmrMaEqoRE6h6OkcAsAWj3TpMy1Q56QOJK+KJERpPuwDG7W3p1rx7Bjfe98pNyk01bQ1pTb8Z3
jyI4VRUI0N0DTRUL3U0nbZtTtfeex7qX539/e0RYDEav8WtcwAsNYJCeGkiOKVVwWUHI5Jyderra
BDrhbeiMypjTvDoNTFWYLZh4nhgbaiYpusDWXsXL3XAULgCcCZr4+euZsw0WvA4cbGPvpwWKVShv
vIYnbzWjpVd+WljCL6QyLQKOF+1dt+TFZXu6kJXxdIyBcd3udvnf6U5Z3nS7WFN5EH3QpupT9XvB
JyyBlqcPhzjrTnN3wZU7Eu62wORudLfpjo55Ebs2CAeYorTnSxIfJrxDePG34al9Gs1ju05fzwJ6
CqsSf/oZbesrnM0HoOvsvM4mYkzgKIStwXPynKB499HHf10ccm8XUwJwoJUgOsspf+fOspTA4UDZ
iaqugnIUvgujRv1+KONKpd2i7J3u3GOQz4mw6dFwr7Qq0IRZsZr3O51Z4IzSrNE79z+IvtTAXm3o
DPcWl5KSfW9+8HRe3ZsVWAan6c3KujDT7M5S0r1fUzjTezbLc/++uiDDpsx8moId0YhldXqgksN+
g66N0x072XAe/XzrH1aVxS6QLXMjeTZv7EeOhUI2nK/VRk8qVajYi1tcoH3avSnYp0KiXbFptdSU
UPATA/1A5y65d2gq6jO5lPAePxasW4fH2a9HGARme7infRuSN3Wdg3K6vM1+7gnySytaw933NQdC
gK+yf7i1O52hFP3o8EH/QrRyWKjoJhMVRHPNK8+gzVtn2BnKOQVkx+Gu4VL9GOQroWZNyyUQVskF
w1J/9A5dbNynBUKKsgUH9tI3f4jQ2r2tyggca7xFjNd9drEvgXtmNreP8Kq4wJtjid1vzN0ztRlm
ciS9gBs0ni+my+oAw5nXOgckYPJlBqn2G1XAFOkTIdKQlYVwLbGsR3Z5UyNhaNa7E4oUqFpJeRPV
7n+f+9/x7t2OYY6xCnAYw5qPR62IzTB0LvS2potV/ofDRoKOtwWLy4QckY9gAs1gJxWt8wJJGWIN
klxSwerksCqCykTplGS4wEuINw82rdoRSdWvzQOBA0nEEn4A8T/eE8hKvk1a3p3nVH1IN5hsKN30
uSqYvej33kNEWZ6UjJCEJUPfUQzf9aDCodkBjj59aECQYwx6QWbWbc1BqvVYiT42ziWTRmEM0jDb
UiRqldb3kgOlhtgTdpH4a0y+5Dz2pp/T+OXSlYSCgO0yPVShQVtbEz6r0t4TktoP3m8wGUoMTmiQ
XWNNZQS5KMSdj78fI3BtAvVbpYN92zoG4ACW8+nHrWKRCZvXaizJaMiJ7qaDPG52H+1XJY7DuhyW
qCYgonKM5QHLp5L3oLDVAg4w6sE0zTKJcJC2+BUCRUL8AUkUMdvhXwVR9ej5j1W+vRliAEBMg4TW
S9dooV7evN6c00IUgJki21/FgGwDIXe7MGfmqHaHzz5IcYEK9jsXs+ua93H2wzRBUJdnpFmWKbbx
KbeYfsd3yPRwV8bG0yMLwRxiKVfWzQobveazfcpmJpMOMv9+nXYrS8yseN8WHqENgi7s8+Af0OV3
592eLnzX8sWF/4qpuDweVER+Ie+bkWbVgTFwtQBeAVIAmmGkDnIEMoBzJFwfp8CW54nRwuDPVT0F
N16r2ucZiKNcrB1OVCJudn1EFKzsBgEL/KK/97pM2DHJxCNxqN7WR5Xh489s38NPF+0DhAMk49l6
Q4eTF1xQ2LcukrBLXM2pNzoNr1wJNxMKJ09Yq3Ipfc8oVl8O4RwwB+ZNhTjv6uGodfbQsgGwv8bF
uluq+DQFvo13IBFodSPqT7hUz2PqLYSjmMs563VBncf4StWX7GK5LD0+WTsuyuqC0HDUcgXtNqad
/KRK3LRyEl+30rlNcAtBRrk2aBwcoEg/rWFuA3V5Ra4ZnFmnGY3gp3UDbnlzQ8GT2X9w814Nnz1F
D0cT7WEOmlxEXVwBHfShHDwg0S1u93bNe3X2ZEl+NiNQ/EV/ig2PkEspahwd6JTHS1BijX50PyAu
KTSCqpP+u3NQ4urowUKyDyjg5yh6kLD2634h3ParN2+bUQcu43y+uRAPXuIi4hzyyb1NeS8N094O
485CSnRwGpXPVCbcimHfCz6dpYG7tm8bZ7ucYh2L97WDBy+InVP+l4blf28SIVgCjQA2QOM9JqFF
UDutxsYF5M7KMgzzSKRgkkwMMVFQoKI8bZrE3LAdvf3d3XWvq1cTvg5meTBIqSCa3RzxOTtHmE1n
YAZvEzembeqe/vi/ZrhXBAhWWvTmCx6Ej3WlMeNlwGNX00F4BpiAW2hUpvMykWvUqHtzwBqa3OET
iyytdYxE2vrvbfYEXNKjAOkxpx+wc6gd1N4KjuEEiHSf0Fu2nfaeXOhvVbXuswONrPN/R4z5mmzs
vBxQc3rjL2sQW1CuzkE2Np0rl8lD2Mfdz/fRRyUh3G2Ke8SQ3nxM8FX4JngwRdLwiOIUAs6DMw7Y
3P6w8B5GUHxSUDYU/I0JhKai+9zZW8DGVcGXC53b2GCGfyX5uQGWcTKHJ+Yx0y/SUqPm4fpLGoiV
3jYg1X2+HVggt+Fu534wArwbnWuTmhcI/Bp3P/Co+d+t9fKmtgvloOJBMYCEIcUDD5DcsM43p1jD
guJ5fjywY0ItlcLoKGlPpygAuCEltVw7DnFkcQ2PfhTYRqJeHKtnJqLrDR32mm4hJFg0HGqMTLjG
cDdFb50u5hAZGapXu45AdsJUu++SffPfkCncxHLbTwMCO76qRHSqWCpWVeaoG9cwGgK7wXU3PrT5
daSklaolN5LXr51jnd8hmq9MWnBv2+TXGNg3cXChj5egpF+9VQViwBpfBbECxc6zKuC4Z2I8iT/2
zydbaS03txanPm84vFEPRktor7Z+wdMt41ZuwvHpm8P066Gswi7bSAYZ0iBsa8lUEw9m8lPFqZ+m
XCAVHNPwjunPxz77Na5W4CcS/TfTT3jyD22Qtcs2LGH1x9CDQA2LsNa+IJPdoByfbrw5BkIVXOHJ
Mp27v+9QgZdD+evZ5d4KxFxcdKKdwPXXYWh2kWNg/K8k/fBN0gkJScSV9+tI6ht+8HGw99al5QWh
CeSlgX7uB1S53S3233fSQ/JJ94caaAcvNoDH8vTtgM4J+ZYkYXJ7J7Skhj+ZYSPhwgug3+6s/XTa
VzXkXXaGQ1y1LCK4DmEaQcq3+AhfFS1qhYaJatVH0yKKkiwyjuF7STKZFKxZcycr3qZCQ17NS+uW
E7VnQ/6mwMnfM28mO67Zkspy56ZnERUq51OBU+0Z1fNON2WmMJZpB6QGg6wymMS8vUkS9KJJBh/0
bE2WimZn2gh8zgBrrF98ubPaRwvzC9oLTdra1NlZ/UH7b6s/1H5wh3ao7JnWs8Vjv8+l7MpOIVic
BLSzjNr81V7KoUql2e/HJDyFLd7TEFdF7//fhqqpqt7NE7FjwYyiV24dppX17hLlkAWyv+wd1f+w
+sBPJKsHBHiviodYD3s9Fxdg8tBSXEAxC6cF7sOq0lcVX2d7G3Ky3qMPug424+/r4vqjBKyhBazW
q95qRX2ZYeGvD+31+mKv173eqpf0or0VhQOGNSl+lLzsnLbh8ANtNLEcpvdEsssjKXHdmtFS7ddI
r85p0Kmm1+KQ9mL9Hb836HNe4MaQAP1y9Qc+tVZTx6TPCeV+vYSmbBziDvdsLEbAcll0ZiWyo2WJ
kcX7kayTWiypUvMI0TgvEhlen6sTwnhb1mw6aDNkEKLB69Grrv8ZnXCi+TpSEX9YPX41rQ75C738
kv8DF+ohiYi7dwtl/UW8Gr9oZLhabTy4DSt4OOTvVQ531er1wBkmclVRrb0Uqt6Ooyk5Gyvpf13/
bmQsQGrNvugMEAf/kdl09j059sgsS98bTgdekAQZjpwkqxCvsMNswBRUA/E3tOc6wYo67qkxxK+x
WcUakgxxhFxaU6v78XfcMIighqinsgbZ77YkY+Rocp10SKH8vs9x1ePL35FFkOCqNy3oOFmefNaU
pel2hQoMTsvbUCQir1OZn4zqdJ5KQz0IBhor0Sp5hVc80B4h0ggZW0iZMFvW0f9WvQbJ8LNlTs5x
NlQfPl0i9N8DlSkxayWPROpcEmGyaCxvbHjw54aT5t7J9KvvAaQlotXD1n2c/j2O7nFNCRIaQIrb
GtNlEa9hXBCbRp+W7mB2uxglQQXhTntOGwT81DGbS2cs1qb3nrm3Zl3rDQsmQBb8YwBySWFSyN0N
2KcUbOGpvuC30to1OSbm4O0dE/YIH8Sf39v7D0/E7xSiqcTw0bULIqUSlMMi2voRlRXBP8UmuA+s
bXwa54vMq5a5JCE4ooLXFcP7M5bOHK98ANmWKpImpwfvo3crrmAtflHHuQuPjHczmMe6z6coqbul
gY+WrK10Q7JrycIYnpCrZeqH2QqgVIsMXf0sW5gcN9zzWPwnyHigSBwRqLKpDSvb1bSAlc96rant
/x3TcGqhJ24lbrhldkFvt6IVLsjalhUYHJo0sniyTaQblA1R+Outt34OB7rKR54jvaLSF0RcZ79f
vXLzPf39VewWWorJhdv9YMJH2GjDNHWvDJs2FMFa+/RXiS8FrH7DFKk13ru2OQDiLHfyVcmwq3Dy
p5zXehfPh1Jqm8E+OS5oGnccw6FDTx3yiSHHlPaXmuqh28F+ITi3gPUuTckxNFtrfk6bVQqnP5yS
ig33yMESM0JgXtQUzJzVbmElGBgCFDMqc8XvKMllWvMDLjQeyFEPwQd0XxqFbpzJhMtriKXc14AM
Xg52EtxEK4SpcMZX0Mev3d3iCvb+Awb0521wJohRIvfo53cR0syU9BIq+m+oS8y0jZ4x+4ataFWY
mh+8/IkkJAGFghHjpmjeENPn+Efe2mXDWh462VbJoLmxHv+OM1gJkijix1oYHwynGFXonzZC/J2Y
nwiAggp5LXlDMl5n2CTVwjc9HEGMjuE1t06r5z1IqRRn9IjDFeKKRy+odVL2tLr+pltd7SZLsQwY
j6RRfONy/++XUe2p7OC0+ffXGp/W2wTXAAfLJphVud2ouCaYQQdnt2b3DwXNyT7+o+4M22QfmkX7
hoV7MSiMaTc8RjHuvfpH90LhDkloUyXtHAuPAnzaio0XwDBdPRZnBGMObMziwUOQcVwg655/6ATn
vghW5mistl1InnzdkjPmZAkmAJLdvCG0+KjGcCtVF9i3JxeBS6swqBc8HCDQ20D33DB3xJu7t30y
v8tHiz7EQNy/Xtr6XeggvCMXQxjAPLr1gqnp/3koJE1GDpqMWekxJP41AcUIG+8GmET0pvwD26F1
5N9fxaHzpm+OSqgT5lScQEdc6qNIjfd+Mb4HdbuKGAJ8vmCfyqxuYzp5XR64lO4DGJcMeu+DMwVu
CrBEsEl1t/X+gb63OPZwxj/uY212bh+3gTrWuianVhVuGW52tfm4eG1vSiEkXZMtLjrlyQ3JUR4b
ID6o1tOtA9J1Wx8TTEQAe47QgvY5bq0ovegD0bpPblCOZgUyoEGjnUNyMsIHueYG3HtbdBJIHdAm
BhsSQmIzWvyUbDjZV91XmqXY6Rq+vo1Pm2gG5VijXQnB2hofC1MCzFjycwcuxP1s4SWM9/mRFrqs
2d817+gzKopgoyCjHPMKhhJqu/zsNsJzIzr2DbeG+T/Sm3SI5O0cp8PKeh7K2EVgLeAt1+YvKCGe
UH3gv0Vz+YsqNoHWpqz5oa0shU9XS5hawcqFExyLmO8YK+o4YZz2ewXrpvV9MdcLLcFFIU6H6fDl
5hiIqRLyhhUJL5Khxew9hMTx3vpHfEYI0mQoiKcPyk2wi7I7N+0UF1TUb3U3p0qC4HhFCf959qqp
C82aQiJLWP50jYvLnaU66/F1KeJXi7zZiD7+NcgH83+/khWcTJYsboQ1QHdq1DzHUm5da9faL7vR
htxjI4n1b2t5lOC9zSpTZmHQnAj+2aSw7n9fz/3ErnI6vH9LO0x4gHRCyKkzs9Oa7ERa1FSrt6wP
dom6eOvSwncoxPmuALQueN0c6Go7tG6uOndWrSSpOslEswvw5/B7IWGTu8FMDwfQSqJ20AjJAIbp
Awe2DID8hYr3bj3S3z/GqDy25bX9+75eoQXEJmLzzmVvfyggMIr2vRc92Mf7Xj2mt8bgOhnXBsdJ
rYVZADZZ9VFhUVp9ppUunUJWxgufxso0Wx5HjdTCp3v2wp0H83YHSBx6JiP2Q15OVx8LSjp6viOQ
vpD4btmbzS5dYdQKMRVzyfI/OxRc1kZCdJTBk5RCNlcddMQZjjoVOoNdLINV6+vFW14R2LypxlDu
YhlikSCXHJfqVv5wnv2ie5ye3CJFOH2b4dm5Aa7Qx6FEt4GGV4P4SsHOCIoSeeseZaCZaes1935O
cr4fZPuk0S80aaqzuk+RtZ7X22b9TlCUVvsffHnZsAfdYfdsYgko+sZiSR2SeCYqr868MWMAA6vM
rWBwvMpP6lgT7AZQdHfnZiUykzo22nDw79DEMVw7lMKzukvcF/vVs1+HdeBVqJF4dzxbkJKRodER
iKF0bL92030NdHp+bN9nj07mA5nwfCyiiiN8CSBPXvxqs866wK6dASCZQLZ+HRNPakfUuehVMtnT
tQQ4rZ9RHOnvcCP3tiVM1QClwccxqkfLhVjqgH/aHaEMFqXA3exnzYEkEkAYMQiCcfKkQ5ODEzq1
qoP+z9aF9gUI4wPsUu3VEYHIS7o7n76X1wop2629mVUrzRemGKlXaxBRQ+3AJ/eIIRCySpq0VP5l
Df5grfNQOV5Hx/YDz+VpjndPUunsWnBTcaQ7JXwO1hXe7QFf/h/6mixBUXNFsEghn0IdEqQn3bq2
H/u62pHRAyJTrv94kCAMc4QsRH4R6xcNbf1PB0bPmVXmc3XuHDDZe9Adk6IxFhk2FjFMYXMbl6rr
iBACxR8k5B2gwcuHHIjBAt5W+wh3BdpOLOl0/c9DsVRHH2+6hWXdDOrEIL6B/Jshgg/wDTb627+1
t/jptzejAnVkEt+Q3YJsjYsjzUXeYQnGfUmn4HjwzNok3wc1XLkwAd0H14NHP2hjtdmxzQaNI8tb
+zjN2qe9W+sDUBan6VUcgxpYAe5mXYToD6eU93fVTqECCt4+YdraQxBRsGlGhpQkLEL0HKAaAjQB
nmDVBauJ5v13hT5ENg/Wqk14K8hgSlaJflmGXcYkITkQirfL1aiAqB6rmOCW9T4QGym7FJzrCiw6
4t3K/84rPDKgEpfpn0SJ8tkvMK/n7nn4xH10ijAZCBJDclqO0K6NMPa6fEV0d6hEnwFoN2J5E708
JN8vRiPciYuxeY2ugRgHV9II3chH+0CCJPhXt9jJkLfW8JpVvKtJmlTA3i/N1mqlIB3VOXghTdjA
z0Io/tT3fwga+VqwhsAP/qPiKBMG5VI1n6S2u4FI8avAqulLLvu2S1zL6F3apIVMC370ZpK3M8IN
bGk3sHXR4Wbex4dYDgoEbFD4qhnWwXpF85e1Df4XDtCjrIXAD4IQhAEcfjASKoi2CMaHAQ4G42Lv
ADkNPgGQk+4djY5eAFIP3EDTCo+HBiO6vNqjqh0OTnbQA1ibW/FoMTq4bDR/DYRq7QZrUlK2hGK6
taY0LBoHfzmrqgOqcSBLinogJCxITLjEeWT+YDUK25Dff2GAWdkzKMVqld8FHRPOH6PG1f8qmv3A
izoLvZZ7Zbj8I9j3FTVQC1VZ9uGr9Lkk96Vq+a1Q3uyh8v/hEYBHcNVyeHCGnT1JAH8LJVsCZizb
gE4RUMUN4AIvC5ZRgSYdOhV1lmcronv1ZHIBo1J8StwdKov5BhnzUPDJhqB7mDr/as4Q7ETxyazN
vmUtpT6zNjR+7eaMhvVv5xhrd+R1/H1Qx0MZR5kMCFiGvWAjHe7hYAhHA65jIwSuTAjyqex1yN7Z
/5w3NCcIB4pEQd8Dsngkb8KZs4VPASoC3rEQgRY1SDMJFpTgREl0sEGSjoQeyrgykrSj1Z4UvYyg
CuhntqcILahwOOQ9ZeSFukH7KmxQN+iqLvvwO213XmTYr68ZqyIQPV/xhQ4RvA82qkN80XnREEgP
14hpFIK8PdqIxE+n0MnJARSXKTJ7feMyjI/8hwtnOp+8XMX4upFXEsNgcqQNRp4V439AVCTCy5rR
fkODAZAXJVjoE+iCNq7IBoEjfOWNXKBcngBNPZC0vYUS9YuQsXVgj3USD8gpJJ1RVLfgmSyJFIYU
urWDkFDYFW0A0T72sxBK/zsKOmp84gGsU/Eq4wYnWZuTpJvOKpE6BzjDbUCHWcEUT/+BWonyVmWu
SoB/GJZyceW0eKLQWJ2lnn39hLpvzTULPArg9XuGTiPRnHVomp3t8E0wSzWWRhA6SY1viquTxG6B
B/KJ+kNnFd0AnmFc6D3KQBrjuhS4DPbhEDGQyAzDk6OBrjQMYi4vuybKhgmRn85+oTxTx4F2VmBQ
lLqrrOMiv6u/E1tcZGeMkKuC1OT7ixpJpHCcSziNLHTWcRKcaLcbF1t9OfR2QuoUneoYvSBw0W9G
cahCWqh5PO3Dm2wWKJgmzBWKYI2PvUvuWVDu8Nt9ggNAYdc6PJA2EUw3aC2lbwrY87bETjy8Szbc
BCjt1oUAcHTAhD24ukJppZDaLAueMWNqDyR//kmgwW2AouDFf3Vr16Wwner04NebFc4k3TGlI5Ow
DSWZZr0O5BZbkzvzIF/xKJ4upjHSZxeQ11f7eXij//x+t3+yxg1CFcg18WKBtQelhIs1HlPTtCBA
LhYQBsWqk1U8zs0uLcEAN+FSCeBg8DBwyCZcxgJiQp8L+5sB8CPh32+QKeAn/mUwzHjaCgUBANON
3qvS0ImnxYIBmgo30NWY5OByqLGcbhFjccA1ShMuIOEsEfPBrI3HOVjRw4oWlJ7iETuo/dTjv3HI
GGOK0IRydn+ozG8c6z302b9RC+TV5JR+kxt9vrZDar8o+FgsIJAR1ZVUpSRhU8FKckmlPSB2+mmJ
n3WDl0YdqPvuEKMnkySJfqpAFkVZX1MV0bfOiCok2x6aZjhU1JqnJx3WX7vJMP75609b6swONHKw
6N4exwOuM72cBbAE1VN1l8EKcRcT52+vBFDp0Cqv0sSPVIvLSpeE8i/Nd5q4coeLTTWUxPD1OvWo
+M2GOtp6gHuIFnTMKfgye9ZArTV3z3ihuEsvFB+a2JXz6jloXGOdK/3+QzuEdWnoIrlAVSaSn2aD
Ipe8PpoijGYw0vIlxZjvPPYF27X9WgCeni5Gbc3vpne7utpKjy0of5c90nL0vlQMkMzwTpoPl0st
adptlGbekzZLqae5z2aRXQpp52BoxjzGrEmUmNSEicd1jGazU3Oe4YQD+aNVnRjJo0eg+g/iCdaO
dJeJi9qJDHTEKhIlr3c0ypgnJUq99CUHwKQUTSZ9G8NJ/w0qkMD1xuPK0NH82NjbDDSXMJO4HIRk
VW8Cl0Y9QhD+rR5WlWWjV3coE+gFXEd3B3SPCV8jTN+aoTXBaBdUENFED6bA0SRl5m5xztj9tRAH
FFTsImseLV3+f9PyoPNQeHw3SJcX9Rkl+jUuk96rR2HogXkqkwr47M+RtRLnU1UzyZeobALcMN0A
CiOT1XST+ttRo0+p0aWUOqUoyVxDTbSzG5zakFrVQZh6KexhDFj1jWqESE31wXpyVfLxcej2qAYr
41ZXbe6Oal09Xah2LNZeTFU0XkBu8b5zEXfGNQ/+bbyYtqgmu8xEupC4sKwBVI1Wq/sPQWO35aZx
lsw7XFOawkYLCK3EhN+rrNV62i3q1n4a1/1prMhzMOhFPaYvLJc4xkL2f+serq4+1BOZAmkNX0ML
6WlN09UEe8Xl2u5xIQbyf9VxJcvocdq2zUQVKYYjw0rHHgHRNzTBJ45Xq/pFFMAlwBcRGMGZEFFB
fblF1aDN+SWA0gVMTVHvQr8jLcAln4lVs2VCpY6ZlHn1ZTPtMkI04FS5JpTge/39OvhRTx+jcfFf
GKApmFfxhQM+jRgFfTM9r65Rjea3tX5hqNOqNUUeuqoXNNzr+NtC0imqCn5eisq9uqIAZsDqkGg9
ISMgN+A49lZUxo6UEHhYgLhbhaJapn3wd3ZH7wuzkNerAqLZkgOuMse2RfwXMPaDwSA8IF3VrlEw
Z8RrvCsYZKLl80iA4M9+6wy8NIpEz9rYo2DtrP5H05ltKaota/iJHEMEEW5pBMW+1xuGmoqoKNII
+vT7C2vtk/vUyspSU2HOmNH8TSAQXumr/fvEm9WUjTNdcZ0rV1IuPjgflf/jPxvSKcnq0W1hvsvG
5BLdRvJkueoCcPwCZYS9xChQhohkIeTd3IkxyTljMYazhKrcDeT+7XZ0axbjpj2U1JsNRnQ6/FxD
I7KZ382XMMxK4AW4mRLypLlD6lY78lMp+WX6yNNkBrz7N3wkVvFQgJEStX6BS8L5L2GSFYSjHH9y
+zewdeXiTskup3ISEHR+90YWSGnLpHLzCyeMTYimnEX2dMPz5FDc/LIu+RASOXltfgTPndYfF9EX
zTI5KjH+oR0n/lxMa8eIR0v8ZenCY+rTQ/wdz5ImSegfUkswWN8d5KGSb/6Kkwj3vHGwCTY7Qj7P
lG0gqdvuN7Wd0ZoVOCjtOLE9sfBrcaiNYEfKhVcosbq7Jh+XW8itoySQtf7HJAt4dyuiw1SyrqR8
i7qy+nP/twNkWeKcSYEZ8PEJlbbT8GWwnzq6u7p4bAA20X9/5D7fTa/edLX6+7e2uY6c1PRV2QTk
FDI7k+UfunLsmwy9/k3QhNNAPUtYqCzQg8yEqCHldvCHXP2/qemcmQJLFSNv/1/iQvou39IT7ba5
vHii3j2flcm2lG0ucUQuJZdn8bRrRiULjl2JOhJzpNH6wexQ9sWd8pKFLXvOCv6l1r+KhzUkdQE9
33EttStlm6xKSr3fwJ1UgKXFcmex8jM57X9R519ONgYOGzETljGxrFjeCOuDGc2MRTvmLvC/YMo2
ZZ0Js0M+7pW3/N9iMjxBcYK82HBsZc6GwCeLQBNs7ngsG2czHB/YS+Mdx6ksI+OHMpVwJyh6Sd1/
L0UBKU5pbBH56NeefPx/o5T/OvANnhFsJHisDtJHbtq7A7NzUgF2zoJrBsCERfZ/fIfmMUHYRCN2
P2/iV0NK/S6luQKmgsIip87ebTYvOUo7pEn/Shi5RXL8EtN52wy1a3+2uDiz2WkS295xosj2BMYg
tcDHlmgwA8fBr8gF9cGb+VdpbTZy3diaIFUWvJAMJSJCvniQJQR+xb86bcS7RaYBh2lvoFkDlGyc
K0ke5s6xy91wMQXiaQnOk5FF02G44eaxReQ3GJ7cJqr74awn+An5GTed+CG/qXf0vBMbjRi0k3vO
h5bGuOrLuF8unsw3/mVOkS+JBQnfqbHGhzFDoFRZ47Pw7wYPfy8nEI3D4sBvoCanSuWH8rs9BCVm
WOZY8gbkS7IqWfdEZ+KZXDvrVPizGe3thwPKR2AJXGrCjQ2igSdyDyjbbMjNQLap+wSuTYV/Ok1O
8vYXghMXjAEX/QcPj9yfG5tcRgzPbMDfB1I9SJISoTbC0EAfBY0UpSvnwm9owC5jm7E1754cBwhQ
/M4aAsDfFM0muBDsfLYzjvD/8VRSpx6zOf+drZJqyJFPZAntKVG2OSJhksaRHDbyP3yEWWFffiN/
KW3Cz7/fDeiIz70ASo7qwYHC92lNjh2yldNbttdptpCLtVkFELaHv2eV9gbgIQUi8AJ5MWK9rKLd
ZteQqz2b9GRGyMvGgEGw+eZygWWhxn9ZwwYbt+myiQ6JPwY1L9eD3FGSEWkkIHPTk+5UOpAkR5Ju
nf0hI0pJ0/+dNaHHlvrtBdkJ0giQLwquP5o16yfnDskHZR6MyKH8/N/zZRfwXjEBohKWrEg23of6
quj+y2DbfBw5w5jn/7YMb4xbs/puErYYU3Fu85gLIV0PGZrrsovli56HYKywMhjqNlUDH3I33uyG
bGhJjA1KaRIyifD/mkVyyeSjmNZYQGbyEjCL+KvEowgyBkAhFvFYQqX8A7+G7wSDdjjwDdWAXCzp
D0k4kO94OPuJJTveGX3mNTxUYGYs1O6Y1sRviiu1keq0sChgEgtB2rj0n8MUS6mZ9hzok/QzMCY1
WogoPjqXcRMBu60xybsRkgpQpod6rzHSB3JiRu7v7qq+IGtkVvV/mgN8R7sDt0K+aLsxz0ULHxc8
GBhI3DM9HjCShSMt7+cxif232Xuhy4qKoAHmKDTsyDCYy+5r2OiQbN97pAOj0RXIaQmQmOVx7T0G
WQmjpfqMS2VxiaFEOzdQmDvV0l102XJO0hJ1eaDUYFx17i0/FG9xr0YtYghH69WZxqDgKW8Hd7wZ
lJ72BuNMitqh1u0xPKb3oY4hepscRBm6ZZl/g644BryxwaljDh0BPEeEAMvHzdExMKFmztubfFSe
8UGFhgIqwY+m1TJfGpPXEAoKvMMaPdS2T2loN0bZ4TVUEGVvDMLZM8jdW/99uHIaYrxKo7wBc+Hh
NGY8xmdecZnXAX0iqiZ1wrzKATw5vi+VrbotD2ZP81gJzHJL+C68uPceRz62Xnum29EKp4LF7RUY
cDFBWgJtfHe/nCPLQwWjkumB1dqWKHlo49YEvWpETm549jgoU3zl1DHcz7l5BlTw2jNoRtcFxsPq
xkQwmT35evFVjarRddM64T1YXMRwgXniAxFmutkw6jXrSeh/dhPWN+TcA696uM8VDCPtZ2bDJkJE
OKZlUdhljS69FaG/i/+5UxyjEY9CePqEHtA+wQDnWFZOArEAz8ZbbT1olEFaYDfB8cdGB93Stwhh
K9Aj0QShfgPdH3Y7y7wbdlWc7w1A0siMsOh3gNq72KTZIX0PLPq+oxY2Byin1VNUatV1grskihti
kKowYRNVgQadoGLBgY7eGyk//mpg/hCZB+Xcyy7QYzFXaa1iOugvO8Vve4G2oqehFoEnhSh3sfjP
V2oL/e+6qFtWep1dI7y/rrcBpBmlLdq44APoWERPYhr64mAcPGr2ELfctTZSnoCY6nG6eSz0fZdf
wxR811Agldx72oolPGCyCY4GG58cPabSu2hnpbSRWKZvaMezD4BgMCDMwZuT1MQpAB1W9KXJNul6
Jt6NSVvfHOPCBUrBcJAwaDGf631jSz9/uw2ef+2p24cdfhB9W5X1gKXfFA01tChuDffJvqE1fOlf
U5+Fg2R47ItSzAb+Dm8qNSzzUO4eE/NQvPum6utKkK3Npo0nLIB3UojnpgAI6LYmOppFL/sJL9y/
IGU+DDeti5s1e7APqqMCmWHw3GD8RwfKdFR4IrSUr3aGXQjmg+O8a35lAIhcety/dG87hpao8ZOf
ZKmD2krJmA3bA/TeHnDyUcR2DFDtiC/gdKoGtyBxn/1sW4yRa+jWf/djY/2BVqbtX7MHx1dsP/vP
/NTmJpp+3Ribm88e/Ix+fo2aCJAH19CLApCeORskufuIQTwACHUCAxwlJgeCoPm0u7F/mbAsVIT6
3AbO8XBVPiR9kJAaY6J1BZYAq6mPAFy0ArtaMmmaxtj1tTcaeBb3/ekWqJMYPjiY50wHuYo9SAjZ
m7n4MecYA7gIPZOOD/IcXxKBBNROCsFh2N4Uk9cJdxNs5mJiVDp+ICnRdpnZtpZoizxZ5AySGy4o
o7r0rrin30sxAMuA8/30cHTnST94j9gv+Us2TrcdTsW9hgxyn1FTQma7yhKRSNE9sADjW0Cf+fyc
lqtGD5HOqblIgKuwPFF4BRCiIO+N+gqENvSr9uHuNUWXpoIOja28oH+5Ym3Mn9h2m+/h4ZeAVL8W
U9rvQodShC1r038gPVw5mhd+ezTXEc9kfDx57Wm3v1AFwdYw3eqK1wbRAF2lQFYcr+iE/r561PaQ
klFFbrjVB2si55EhVhncsx5/VTW3qpw7F/o1vcJ76vg5iob3rpbaFUnGQ7yRVCTUbl2d8T2t7I9l
ZtN0ouHdw/ZBIDFz6hvy2QfkhYCk6aSIM3UQ7x+qwyfLFgpha81tz6eXLbJBZyhmOc+y+GVpxGD0
ilMevtVUiYgMEj/2HfbhC7ab8Tihj//TH+TgyVdYzR45DlU60VCj0TASoUiuBLq1mC6qx+9ceL88
O7GLdfOcjvPZ9ZjgnjbnpnO/Gr7Cogi36Rp1kmx7Yd6NWLVLFGcXm5uSQGsS+UHo4g0MR4UkDBB9
xy7p9OwwGOE80HB5gmb29nBdji2U/79V9wFbZVbV6ExbIPUaqaMZbj6Et2hMEkCx9ESo2H/pRYMt
XDqvXVNMAfi1hG+tsgitHFUlyqo0p5Dn4DgHiQAhBMkuSkuQQZPOIU2FdBrpXSX3awY0TDlR/W5T
6lV+1mcyPkICZKB2v1j4wO3zlIAtWtov1PX+vsP4WG/fDatYGusPnwqEF6zfPYw+gqZGkxAdjJaH
S0qcoS3CERS9/Q7+fVtSJk6n1lY8N7VFswJIgIQ0wateoziz1FDxyj3z7SFn820BS7KfKCECVO1F
/n2C2jj8yWftIJLeSboNOCQTc4MOjkmhPWAzdQAW7yJOGACBSBpZ/FP8dV9flwdkLcFJgiJme+IY
kyFqhxsd0+6Lq5BNGjaLNNYDM3eR068S58lqBH5wh3EjUaagG0MScx3g80U2AwJOzwclZDCuFw1D
8DrgLjg54p/o1p5t3960j+0NTy3P8YijY6qi/h2e1QEuknMleM8LpKlX4SjuAuvFlj0epYscrtuy
9XDAKhL6WSFkT1zc1rRkQwOI21XIJ8eK3cRCexnSfhknk4ozYhWu714bLvb2qWAzF+5Y5G1TlJfo
dCc23NNwF+5v+2Jy5Z2C6+DUR04LvEMqVMAcGg0zEO4eDkHUi0gB6KK/koCeMJ3LIUfs8UpCG92o
UZMhizBGBhjbFRAYtnnQazQ3NhhSIEYNZJsUh4OY9hqoGBpO5RlvIRXJGLJZw08SS/rpuLiR5Z+S
/mOsBu3A5F63vBq8JuK0k5IBWm01Z0nqXp8IpTBhoocYETs/Nj14rnFrz+6LWKxXS2XVX+C7Xo7s
FbCRCYy1yLpv9T0ZUmawrbGovB876+Tm3uw3IDASpzbKuMgii0VVZdqkDuAKDUAOSZf3AET0Bp7s
40S604FwAcor/Lse4sFjle4fe6R7sj2Mq/kLQZofSqZaqthqZWhhVy4CZ0itvDNPXbMl0b5r4yB7
1XzE0Zl5NmA+W2iZlEhPz7+9dB7zGSKnYXVebo4lQtrt5bRlsAvtJcMeXQEsLS5j3oCxLdac19pf
jhYZnQsMOl+eDvYZ1TA8lxT2A6HOgeWpX8G4dhM6/5WVlMCVHm2Yyd2a9oritTTU8Htx6bUhaZIo
ky1zWjQwqLQj9iJQMwyinwsco8NNNmuvPnOMk5CbFUnqbNRZdU7Vw/ossmk9TKf3UzKPYA0n1rJy
ol40eA3CQFkVo/cITtrsNkkmWve5CDcQ2lpEYCbRGEtu8KLGTTrba5vH7LloYSyD/Db4HrDCoWWe
YQnqNBZSvg03l+DTe/Ueo3zx3j8XFTt6ZHQLdAPuMwOFSTqDARIhGHUg3dzqohoxyEYZ0rdfN1/U
MSghuJUQ1gjuCyRU9sX+Pou2n95j1mxZ99l9hqMEwtkhYsjRHy9JO76vQgVdpfz/Y9YYXnmHMShD
ABNkGUQB+Udtg5Xo5jp6tSwNOPcIa2x4bzB1Z/eR6qX7dIS2wbnABPk+am7ixX2lwvJC/Qy808fB
0+eoHZOWhfhMhjUom6RyrhSTqIbTntnAtQNbwpwHmh5infCejwW/slIHBnZFyjlZcC2TCZThWco1
NI4haNO9fiwRRfrw/IoPgTUExzC/9JjTYsUGmZu1g+IA7Yz3WXXxJnuiJxpPEy/zkX1HnCFvIfxQ
LsLABOgz4w5kI6QP7S29lpwGEiL/gdnF4JjMBa+DJVUI58FjbI5S/7JqHlPeLbaJ3damsdMV5776
9ssN1lKvI5LqgM1KOOfMG7cA4cg9A3X4SaWSqGAJtElj42GLOWQlS7sG60mFbMIT5zsVawecQUgT
rAghRJBoA3V0O1VgMEmYGZMqto6O2x+VtdZGCV8e2xkdMUb1r2NeIDpFS4JChCYnOsB0oiILIDyb
5b3W2FV/eiU/KqROipex9zjwmjwMkaTWL+apjDKutJ4w544061ft8QAyPgbHv3/CmpvvwdBVVppD
CeWsY7vyOxpuHVzmPJRfwbM15KTIGTiZI4vnvA/mLCI+nMIJ/wm3SMW/UZJAA4u3iTyLU1PJ1fYb
sRcq6vbwTbptiIITr8D3bRreLvQfRscVCrGkwqtj2FMCmpxSQFTLcomyQX5S17WPZiSH7LXlvgMs
sGACFGjuNGwKS9jg37U4ise7kOB9AEgeNiweRMGM+RZwTFzt11dc1fmVgvSLpzrGX5BZTi9UbC/W
gnepHPhGWYNo2mF3MsxPyckc8QJCVnstcQ7sh5Pvmh9wzPPA0FHW1zkshPKU4yn4AcQeDdWAf4eV
/ho+5lS+/0oNSXJERPE5FQ4AsJFnvxxWPOIAbWKq+MUYwakdr5lPU7KkQzso5tWys87pGWQkz5+R
QvlMG35ExrvS9008d8SK+zVTgf1jnMLpOvgiNteyjK+dPCgBbPSkRYGS3mX3NSLVJ9FQOcgAWKqi
Hc3h9dy9xyXKUabTJnuiN/qm/Ly4Bnh6KgWiChUjeoms/JEKTKceINxhIo5K+YLpAgJ3bVeqGBJt
pJXJMmh+XNftK8gRL0OW8eJkqq3/LHtoPihjJrfwWc5g7A2wMaDv2d2iAUG1Shai7V44LICiLy0l
EpWIBDFWY/RGFY9uL6h3RUrMDFQnCs2MxmPvxXkBs+LwxlYNkVUcCTTnzUpnK6KsEJIu4Qpp56QX
mNoC321iJuDxjao5yOGLsFN7IgJPgktkJEW2cbfr7SsLMlKFTclkSdHQK6kFoGy3mNWxBZtU+ZYW
WfWpsdXWyinDa2JVwDv/YPPAsQj/gfu3VRcqDeo7GZ9D5kC2kDEwgHdKV2/V3L8n9bo4sLXSOYol
U9yWx+YMDU02Lycf8nFsPrY+GTPItRmG8n0CBFKzUMCuTkZLg5B+6RJVPjR5A+2Pp6ghF8h98HFR
OWMczd4ntXNg0BTBS+m2Qr/JTsaqyNKQluAi/qXIhPwYF/hnrenP0GshaGmLjq3MaEwcWovPA9cQ
i27I4wBwHFUyoj7xnFzqfv7OHmve431Oin6bvnbPfjGn7W93hm14wd9hy48H7Vl9CLcvzSnfLoFD
Y7txYdFrYEa5fE3DSUoBNw3/2JlEEf4knBCvZAs6Ro/3iTwsUaImF+Hf6LsTXBrkRPAj4/77uu2k
/Ubbu4B+MwZsQeTeyANTgnqM+NSh+fEqHFp3VA+fUzX7Lj6jUuLA66TGXd4FaeO/2ua2e+70VXg2
j+EUplx0SBvMCVXnvQ7REncIaUphNfDlORSHYozeDRs9Iu5uzCMVehueDvTzWclFyEnUD/o2OT1P
BEB9ojnJgJMXR/RbcNvVmH3pvfYo376Aj+vr+w4DD0SRlrDq0FNqDC7kIK1DY9Ly0/6nl81q+Mlv
IKMXP1noR6QW+vr8uYFlHzRmX1rSAf5/s9vyvjYG0dCYxN7tlB0aM3NmTC5znXPGJ3k09qRl38Xj
D6HQP2o0KB0Yszc2DShDRoblkHVZqAsMAP1rixiCSzDHZfe7bY6iVZPVOGGjxqPbiPbeqFrVPOAW
8LLvhdZ/bx6coW8fogBSmESYe2hBx9HPcPpJmYkOLcO+Q67KSEOlEH7kPgVLs+NQlSAuiuJrCIwN
Qz5YUWOYEwJ4lN799xdCQq1bZ70cBaxrr8awBvW0FP7NQEdlXTlnR61j4/6GkuCR3Tns4K6r0Ayz
zUV7/vTTAewywgVrrmNdsZ89aNDlMX6k24nC4zDG445PR+ScYz5tctZ2SF5RFotvXeOALjzhg/Yh
zUekL1hB8+Jk/ul4Gr3H2Vw5hIbqUf7SYwE1h/AL0qNe4r921zELmMZp/+G/Tggg39p2Z6kPkg3k
plF86iAwaoiUYhPH2QM90s8u+1NR5NQtjAOQlMUjlLisLS8VIgsDjX4GpLqL80KrhzoV2Myrcpr9
C5Cgq3U9QUhQO25N9rHlPd5BOtHXJjaAT3Bwj5g+NEfZ8sicQnX5ZmC5oY7k9iDI0EtOrS0n79Vp
nhD/7SLOi1Z1Qxqbg2wgLV4Uq9Foily2Hm50lzGnV+K+TqTbKINbYV9zIx+LBPTEV2gckwj0YSEB
ynmeO6Z0KooB41uKtcYRrgWaQnhRpRM8f0chXQKUl7s03mIfoiuFb7liG7X6LBSt/wG0ymSfhUnL
iwbzjBM0hx0xx+onqJbxjvO7OHAZ2cBxxxYh52z7azvQ3nj38EwtV1gb57nIB4eKd317DBXe9DY7
x+tzbNDy0RnULIUuagAzmLGTBlCEfXrz/XGHLxOtQ4e+DuILldXEuXzLVZxgOBdiKTNUrcdHXpqP
qE8RVSVAIbKIPAcaBY1FNe3M1WN5xmMVS4V8lawg8XrXYTa8ozNw7XXGiCt4eLxMPn5jQN2740UB
VHaOl9518N20hjpuL6bPSINg60WgWRSOa+ZF4I139aYiTJV7juT74rZXu9LBY99NoH9dUVxrbBHg
o6NVnaHq5PvGJprRyA2eU6HSvRwsj+lcZqrzmGDP2KOzCNM+pgu1rfbEu4FCW9G0wmmxQTykdScY
imqSQfMkCVr4O99m1T6ZdTaPye1rbW6kGHsWrNykXTJ9Deu5MmANq4ILSf+euztAwIhykDrWh4lt
SwrjA7vroz39nt/6Wg9Z5jlSt2QjFNwvsOaxhWSX/EHA7Ot0Rj97uDFBzq3up03n3pURSofZ0c0v
cHePbTzFzq1lMgMiQM+kWtHfoiXaOPLZuAT62ZT0JYeBdjQ3sAYxc8afG+HWPo34gM74H+uskp4a
S57JmSlsSGGrkUehYszwEwdTj1N4jqkvRQ1gReMHRsldhjRM7CoZmDpDznYA3TQI5OdoOd2ybsmc
CeYzj2GgzITx5QbgOZUxk1mwojJbzJzLQFTZ+HdlroEhuts0RaZp7H1m8bo50pf0SWY14jGwJXhd
AcE8fszpBirLnUUH/3F9CL538PS/E6VXT76TvJ/3v/Pm9AXPIhyBoD29cAAnp4Nf0WG/ScWDo9Q+
7zdHz3VrZg4uOBU9g8tSMqF7/w7b6gOFlXkNaLkXcyRBSOCpSBv5iVeHYILjkZAGIh8RUXQDK/fD
4ZlO4qC9Vv38pATxtBpKfosiWR8D60XRuyNoXg8e0O407CEfkIbZZeMa4L+KgLYyVsbXQdMzhryr
6Z0hNBcclcHLIEIVC3uQRpD3W2AOxlwT9+WXfFU+PuxgY0L34f2ieeUTD9GGUHo5sG0Vpjy8cCFt
e1BM6EkJIuMrhOx17pv4KjSRIYq66qTDrRDoFoYhXUZpbMmnL+7sdVfgoEgvClvdcKnOvCkAwiE6
zcALSx/1HTYp070esvg/ogqMqy64G0AvEaNjxERgfODsyIW94O6EVh9oHNHm+DIYl8m0THZysJ1k
NbbOBzuDJQYD/eROC9al4D6V3stOvPuYGZlDxdK/jr+Ypz8YR4l8nBoo0EWV4BtAKgKMJKL66RZJ
7t3X70V94uRtqM5aIEAit3N4jJvLZIo8Q1CM64AqZvw5sa++hsU5dEGAGR1sGdgh/b3UIVfzt1v/
3v2clLXgN668iXypQsHOhw+ngAoVwTQUtgdKTdvW8s0CkDk9jAMIq2n34Zjr9uDaZZYyxbN5APVp
ClWM0KB0hepIV9rFWgasiHjKv2jL4vmKyhWfAetumk3fgOLvMS5PIk4NAbKbQDNr+/kOWhaUM84C
6JGogjIehG3msNisGOpiMSkmFygg40O9wDOn9ocLiRbGmZRnznWz2n6bAuR83RZ/NMqHkKyhTbP7
9XNztWsNGWDP3j3FV4L0kE8hir9m/COJ3r++qepoq/v24VT8ScxqHEhbX7hawZp0qxO56Wt6m9LJ
prYbU/0pB6YXFKzzYs1hG+20Ho3i3j0IBwYpx5aEm2IZbWDqx1ufkVSyxG4cPTFY7k68lCIcGCh6
xhiIEzxrGaJSmMKVpcQm/YgwY7Fl/DlWfS4KyjhYuMLdpPsGlYTRC5XDorm9DYt1ws2n7055TA9u
G/XxXnESt/DpHMRTc/QO7o6GKIc+eXQZ69tI54/VdTk0tgpM0rTbWfP+sPYt5sbqM2oOyyVLd97G
hnrF+ArAitZHDlJo+xwHZAOcKgZBXHWyiXZOF2aXZdpL+nfw5wE1u8r7KCYPvO5vbjh5Dm9BDfEi
5RG3acFkIvJpjE/UQduvdpctPHk0joEHxNSCjB3cBwD/XjKiG0yc19BmsOi1cgQUpefUhJJMoJJK
/5L12roPFADlCaKuwC6wT2TrCTdiE9EmB5LM8irQ6UnzHo2xCtn0xqCA6rIpjrdVe0HDVvlDuDBG
Dxm3z/3XlMwIOkZ+vgPuL2hs53jOip4ibHrmWdR9txUOcWCnUFYM93VF1wdmzbV/3z2QbyQ1pvVO
ckH24bVGBf6PtCtwXkbDnhoDwSpug2iIxzBQqWffboJp2zBeXwe8J3KOfmfDsAfVeZzSbDHdwaDI
ac2N+YOxEaISjJ+t+O+5MDbFSHsj72hhQ0YPrBhVvUygx2zRYiESnLr7pR9AlyC04GinNM1UGrBu
ugnaEfYuxiiaN5CVwnfJTSb1/soddxMgR5vaS+bZUg+KmX7QDh3Nuk8Z2k9vG/ptNNvR+9NgWqDm
9UdP0eAgsVDr7Zxwl7tQ0RFXaHBFFvU2FBxHfffaFFz4YvolOqO5jcOxQiMX6ukpZwpwyqYmzSai
KxIZYA6g1/ILnn8NRhmh9DHjP/SBM5wDE/qRobX9ODp9WAZMgLPI8mnSoNqPhVfbe6IUm7ptsIih
w5tp0Wwmg15qhzCUsr0+aQFvNDnWu2SeTh9LFKzulA7QqxkTs8OvZIW2iqfg0qRdflLxcJpqQA1o
l2pWCZWd8hYEKDjBdpcF2cR3CCmTRHow9FTM0lZaTrlv0RBouHnDTd/io1rtr1v1GK+M5e2c5igj
O82ODRmL8qbpZQ6gSSB1aMhd3bDsIiBMtgliBTI1jOTOtoXca8yImcHgb5AHxmb93GEGQvjOpzfy
62SGvxdlGZ48pDd0ZDRaK5XjkJN/SxnIhBy5zzUjvYIH06LdNZpdlqI5uGtozbnP1I1V/6O4KmyM
Dgfu99m9hY4JP0OxW6mbM3R+OihOwlrVEC7pJdAnKeTXeIMpmfuvaYK6cWg6XPzLzW2ApUJzGUoh
d+Er/s2Q/2skUtsos7N93RoRSFYEdGmWQerEgAJ2LBw0SwbNEaaFdJbpqxPkL472tYsJY7Wcw5RR
JghoQhKzky69Rrygr8htp3gBUBmtM+DY23B2iezW4UuPAJNmS1uzbnGFajjYfRvFuujYLcNS97fj
66+zN09Vr/wLNykX722/KVvgWQMc/HPT1VN67u2z9P2L6d2vkJpjMvq0tuE4XtBW77anL8rCbWsT
92ib0NA2pwb+TOL9hbz07NnL/BgZpNBvjbXjZc8ytquum9l6N+/hW0MrNO2PcO3ptvvwsBH+9urz
ReTkVE93lOll1eG9jrG5PscTbdPafM85weEID30mgw5WfnGqh7f5c1x7IgmEdh8Cyxic9dis/W3H
+7odr3DNIdLrSC8dvTcGR7X0PxszOsz6Vt+itjJ/zDuiLNs3A+zaByX4nnTynptBkyyclsC+6N3o
nGPmiaOm1Rwy3jNxOHYur17joAbXzWOLaohAF3Ceq/bcKXzwqCRjDLlp5Z40IhxCImxzEh7qBJhq
HLbHj2J9JsWhSf16iL3vtGBZL2UYgC5HL5p8MF2kz4CYNhKVFL67K3RT4lUK+pn5ftaNqY/2JdLr
5yd8XLQ4P90X6Rd4GHJ4QpJpVc4WR4BJx2syTcVoxaBJx7i2W+Ip+bbRK3xJsSDU54h7ASaZVwSo
lTHdx3QVRwHrNUhX/J33iwhhuq/ZTriyWBHjHBj523xSr1JmR26nz9NZLu0PdU4XC9rY/gIF6mfe
kgHFx0L1UMUrSneLUbO7fKcj/eLyy+tVUytskrPj5DlRsPwr+i3VvqmrYtX2aDCf+a2sqjYDfjT7
oYYUq+bmsSopm+nq9MM5AxflYouwJ+cjOMJdc6xOK6eDXeqnq0KbRwfAy7tK37SVIOyFPVwJhvqg
6Gvjon8/KzM0WfrfUWeJHbmtDtkA/ZBVfV19vXwb0QMM0iAaqLvWuMRP1GpuGYFEvECKOgtOBo39
O3gus0D/a20fAaKy4HSuh3gZbq+4acl8cVhN7usHX+qotahn+fYzaY/uB3UYDZqwbLQelhLLHLPQ
xq55/IyjQRrEgxdDFI934qOhFCgjvOpH6iwLelnQ2qbuy2n1EJWZfvvGmBFds8vi5hNlbKPO9N1/
2/BsWO6hP2En9dpeNMgCrNR7uVPzkNoWBW7cD1AjNVFXBSZl4zY6TL1iRGt9clubVB0p1oSgTdhU
6RBI1khkCqwlmohk+BbTVmee2fzNn8IP94PKBx6BgWMGUhweaUz3GitucI/75vmzqtDiwleZlfHD
cQTtcXQO94iFBrTekkNy0GcvRM+juTFSe5dBiQQ6Pn/UHOiv7KsPvpwWuha3Ff9tz6UNcRCN9Oa0
1ccaefBBWX3VwRwWvm7/PmiPW9P2XHTo/cAxbNTvTAfbInjLQpLhIAYnP4UeYDp/U2EQtHtAjCGE
AULkZ1MeFYTu1ClRKTSh3PyzRwBzfBlOcV4DnNzplhRHphP8Tf/QwD/pZLy/HhonLv00Oi0PG3OI
hJMXzRUaA5MPHAT+xniM0dWfCTz397fk8KI/S6MY6XAh5H+VgB2OtRLHgknXfKivS184N4gA0p5C
1RsCRBOXEwwdGxW9R0tXqNgQFAEYaZtbzhqVHAyVMDHctqrfi+P3R8esU1kVCFVOFyZbBsmXhcLH
qcHkCPQCgzNSFgIWxHXEwCjqmGaxShjT0gFr4h+EP479xL+LltQNnI/DIXNlgisz6GSsxP1O0f00
kaAIsNC+9ZgPM6vV8l4JZMtwUK2GJNhyXoVr0FYzxNejbbcGV4oOXC0Q+UYXiEELndKi/6I/ISH+
cu9n6aSJUbh2atZBC2m1jVH09U3+mRO2Gk3f9FDevgwZs7bQL6Yn6NZ9/E3oN6ym932OKLhl4mzv
cj51ILnj8ljTssB+5YbsT+eo3/HeBizo8Gdm0IAHs86w2EVEFf8xDzNWdWAqHjIhdWej9gmeF1CO
4MNo0dtoAzeu60qklXTrSKBk9LxHDFXrXn0SwgflF2iql11G3rUc8Cmx/aDfjDMHKdz+ypTLNo5p
eYhojuc+7kCQ4Jh4pwYRMkTLX7lM23utq0aLIlpc/NrD0wYtqMYw+XsrvSh2EpBwn3l2VnAjRkiR
ARYYr6bfItXCGxxW4JVZDMBMSQ97OYLfT68sep2ve2naiAnj916/JncDwbv1LZ/q7RMuKBk+0l+7
7eHqxWh/jKQKCkMdouWHBkPbxXu+RPGc81RBpMwvvi5HDJJ8ZM34W6O60cL0l4k9vh1fMvXjo+HG
jOskRKFP/sRD4Iwyil2Ankjcj9l/HW/247op4I9UXn6f6VD9AcmhrfaRc4QD/w8l3fgv/us0XFR2
SUnuDwd3rysxg/AmAtWkNB6d7Da0GfLaYfSgI+XqDfu746zBVDTEjDDGoJHFT3rMkByZD/y8wkOt
2yKMms/rYb+at4LXWAOV0Il6lTHMljmTT2a5aJuAvhqQKIPTBufAshXvSQAF0V81zki4lpyd39X9
4yRbPisAgWyvDN/DxoJJGoO8J2km7CBDhgLUiwgKgbMp7z4maAwuDSCRD4t8Dghf8adodvL0nqZd
4VcDDT709LtvaqvKZQwBsIwin7QaCyuGlx+KuYvdYgIKB5y5RcGU3e20mGU6OrAOw6FwTMBTrOj6
AZTLAezCnktERMyYUgmiubdKsfTi3TDAwK4RQJWGV03h8ojOXYSt9HBO/5DU/oYscUgpY2WkAwiW
fix++P2sE/xubgN+S4skn0ba3b/NWrRnS0/7dbgLki7VTrBLKHG6ddoMBjlBCrwMbN4SRQKGvTwb
pbdry2kDPKQJlI7eEQGi90AjtU/ft9F/N/oxPj6/56SDoeHpZ6Y5xWvBJBWcVwPtVNMzNcF8KR0f
aGMJkB4yKzqXX5QmOvDEXd440C7qvg8nndHDwjgjAYse5+ThgfDOrA0AuIKevMxffO3r69ceFn1J
u/tUvPvFoczmxUBIst0V6BC0TnVg95dawF7tsK9gNkCbCzIFF9LABQUNGRco6TdD/gDvQOebu8Ab
+RCMSXFdbDCS7TiPi2OArLx3AfLleoD7AGKBjIgZg9SKE3ZsJMQAp+G2/KbFSs6FuGbiFZ1DSCGd
Y5/0epzq667KGXKC4TMohF6UWWF6zEXpCKfczkjLJ3Ho4NBikAM9xxxUBZfqWNK/TW3G0t95IkMs
rihicXvNTU5fr9Z6GfUp0kLIBpyukOc73CrHeLixaecAHFlX6qIg+LwWzc+uCahLL/d43CkMLszR
/0g6sy1FsSCKfhFrMYq8yozggOL04lJTURFFQUS/vvet7q7uqsxySBDujThxBjwUMtyUbWXXJmxp
jK8ozlpB0Lz7zbQ+MUJvod9hlidDUWFSxhyoU6BDbwuXnDpiU6GUQgQumTSd/wD9ecuOj4ehHfcQ
F9QPe0GHgAQm75BQKShIOiB+eKYxE7CoKMj/Hp43FuDIoKM0WsCnG3cTbByg0hlxMb0eZDxLnxv4
8j8SThf3yeuPDpWfiB9TG0t/6tJimOSUy8tY6Fq1MQNEYPR2ZQUaaS0qA0Nr/IDilWNKhxUd4xiv
dNFK7qt9u1S8a3LNrlm9z2dWDEiZFSMA98k1K4B10dKk13E7rk/6iVMiZ701w+CKkf6+AhXhVIhx
OeFel+njyBz4czQ9GYiq2ucbhklGSnVpVu423o7r8XbIkliNtCiP4bBIOzm0pt3Civg9wfRoaiUf
xrLYMEH3X1+XYlKK8SCr30cMmuojyZ3oOTVHIg2gsN9HlbEY48CjSqj93cV0nBRzerrcL1wG3B+R
+rnFlQ0gbQOF53noj3VO4Ez2LkkfZ7cJZodYH553LbLzTc+5D6ENSZWPooZxdD4VwzC4MCSRHKGJ
3L06ZfqHnUvM6sGNJG4uj0tSKCl66zbgGkZNRbvt/C+sA2tzj3jq4kcFseMxZQDJKzI0g3oDyAR6
eD7ANL4dwAkVoAwiR894YaHnEJK0swc33i/8XtgE/DdsYbCIaOYuaIckdLqQ5cucFXlgFfZeGnBt
QPArXRO4EVpJchWaiP4Oku91fQG1Xz1HZmnLxyL6J4ZV3Q5UjV4hvM7z4Dr5JsUGQgMsAcaGcX9e
LVtwRWWoLeXjC3z6gddnPhXOvKR33iTHxEgfEvMFvmSAxOPNdsMGHXQBV2gjxxeA/poIekZQPlEn
THHI3JBrnOZcOCrwr5tYY33Jp1uWGAZf1P8E5LjdzNprRPPSjxvOTSFKlmiMUMexX7Kb2Wv83Qih
B2cZleTFAbbkqZiTw7P6g2Ws/KPKwBe/1Q6TVNBmXNl6g27+5rZddzOJXotdOvehSqNlYku71k6p
TWv2tDvDPuih385R3y+AmKgDmOsTqfWG4t0xJCiIhlAHORfvZ2hc3NcllXiEAWe/+y7lD76fu+Ix
rGCYU7d94BhKBugIFpVQZh7UPlV/X0CO/z4ZW0lLNgnrcXVWOd8ieVXSToyTWS9rGSUxTm1vWJU/
AMkvwcaG2sEABL+Emamo8evr/cDJe5QPgFmmNW6MwztPrjDfsdqkZ0V8JRfLH2xznF+YeQF/IwMp
8dbyvmy1cqj2howwWcfvTWQVHhoETaM2Y+DeCv6cQEWlYXXAngFt3mPxGdYQ4tL3+EOUlELLUi+f
9Ed1ZGC/xbgC5hfYhHzEsGJfU5FAll0b3nUG7M047yQmhwsMe47VimboeYIzzxCYYgBWQ7GjHlu8
d9A9uOE4vttM3uk7VncAMWj77Zq35jUl9F+gfGOGO6z/7Ivs6fXuPodHwTq4eqNkgjgB3emZygn0
4MviNoeJtuzNzbQlAhZMk4OSU2WsCrJjwBt8v25zMP5+a8gGuN4PJYRb2oFh5AExGYcQvveip6F9
WUItMv5UmBX8lTErU2llrVDOMN0UNNxNnsDd0+6RArvDIOlsemGpgvjQuhDGoNaYL1usi7ldrUEc
AVpMzSaX9ADzartBW8EZr5fC5eUdIYSA9rv1FHB48h4/E0ADKasgob3G+hFBRVnZWnz+sw5ghwvr
79EwyPzFZcZc45shipLBkCfyWJ49P4OutmG8szIb2GQcEUc1zJXaP5mEKNqvlIoM4jqZtv27j8oF
Oj0lFds9lCi0IQ1WHhtl/V6KJu/qNOvXqljACdHGlx3IPn/dz/RRsy69b4jzWyBNiKuJaSUSojOn
5lhbQ/DinNEew+/vJQS5klnEbRBXIU6puG9bM14poTKpvF68DSCsIbAl8zFl4vDH6r1m/TaePqjE
mHkSijuZkarKy98yum62umtC3HR4iz9kYp8FoXlG2ZYYrjSqYiGMEXGTXFWtmJ4hRRvAMfmi+jcm
n+V7SbPKpUya+nOMb3co5mJ6hBWK0FuBYZyRhr1mvyUrqX/zsG3JzDQ/SilswOSZ/JZKfCVX++p1
SCvfU9QsC5NLAr3XpEhUMXr1i6QKLuEVZlIRPY/QpnyGwYxec5bOgTG+hr/AZNwGi8N9+71JL774
3KIh9A8y1W7+m7n8JTXi+6RkXy2myhJTifgxhIWLmac04hrLid1kw2DgpO2NuNxRJeGMq4xzEkUM
YfVhoisRB/aKPydqgWFxZHplrV70dpR0N+J+fdKPHmoE60IsCAf4BHx4OfDVglWatYN6up/KyxOs
/7W5LmbGJOeKW+d7mA909rBctjQF6TZVE32Km/bkDYjxiVhLz7EY+H6WuaePev4LfDKH2UuSSPiI
RLYv5rC+SI/77M8Zl4kUPF0VgCK3cdWGa0SYKPtrBFkQwVU/aibo0jjU4YMgnG1w8atgO1eWvQnF
xeXYWz9W2oY/GpsX0ySwqgqs6rzE5Nl/7U34cPJkC/FKX8NQldJHIjPjJKN92DHI1RfPSAlw3UM3
fJ8bB/nElNpHFHiix7mKMVhQ8wM9/dekHW9DLVWm+hwa7nf9XcuT2w6I+CQfPgd5LYd+l1bBtw25
cmHVVjM+lYTM1RmnPZ9eNtZSWZ4Rx77ss2F37CF47eYemOxrQq36ufsPsCs2Ts7iJ9iOAEbk1CkX
2yn1xed0jXujemitjb9iwSQevBNy5orde1GeqKafC2NW7N4g+2PGT1DenvA+5Kxixg+TOjKHuTjb
w3uCFdjojRa0ziiC0BTVGdNN+Xj7U3HfhTjEB4dswpddIygTE6p5nglu4phuUQbzmVGqf1YPnI1Y
xRm4WTPhrf/xteCMc+6FwUY/FF7SZtZih3h6rrbUojAKQHsYFO2QKMHgYH43I9/gX0TyF9Ll5x+3
kMNE+WkwOebePdtbNk5KKtqugxAy69HzxJLJoI29R7BK9On7BGWCeYRvwBn/LswDJLVRBW+82nM/
haa/PVwm991rV8yx80ykDWz3247CD6B5pZ3MTZfKjZMf++t2T3HWLR/MUxX41GevHXb4KPDBiS9Z
RquxFn9QJ/XX7FKWTQTvsk9RSi3U2HrhVJqb95zb4UHY6HmioSCSscp2fiiDoBDjN/tgjKrKmx8x
RlqkWL4uE5MzIq/sqREFbn+wBi9n5zo8v5K+6VRA3zh1l+4NIdGmOtzZjLEEMcQsDFxMTxuuMDYX
uhXm1KBVDKWiXoQGmFN6khSC+8qg7z/TcmN574xK8xLk8N7u42Z8nmHqPag5Z6AwDJsJhYBMcB4r
AWWqg/gXNQtlKsKSISjcOZIHqIIZNeazu/BkWpOT7pgkkzbO0wWEItWzYnYpR8Kf+uluMxEjSANE
NotgSzDRRJt/m3TeHf2z4KugEwm5Xh9DJh4Okn/xo2OK6GKKDe3iFd6gbQhOS+dpK6pSvLFg/Puq
ixv8XIyd3/z5Tu2HPbNTiep19I2UcJvgnXUSFKYqJMfe/6DDU3gnHJbgyTBUCspUCPVVaBHnAyYY
rkWExRU2KzJNXJ0pl6kornBmnsjR+7bIGCHxdHKdW3jmD4XBmhD3N+EWldjWJ8oQ/8OCJe3uvMaW
Z+0vrCdFcuyHpW26jYDtUeXznwPqYYNs+pZnwPYWtAhM64fP5IGh2G/5w5mXaO4hKmmyC5/JZXof
X703V9rN2S+muXMeFPgQW045A8DyK5/o3KAcf4cXTwr1fZVcSYkSVnfIJTEsULDOkpdf1DRvqJHM
boXnqjzIGCdi7+L+oZNCO98Q/kD1TccgjgJnBxxEMGoRHgAQP6B/cDD0LiUeogxmhGuAxxXiHdth
M7wPOXHBStBjZD4TiJ0Bhr+4BAg3jbPHyJBHC1P+OY0wTwUj8s/Oh1bLwkdtC22xYJeW2PiMIZ/G
K8brKnm4Fm0UgI0DI5b37CM3trBtQEPFT4Mi10U5z8gV3zYOgF6K9wKrsucbxcOZQnQ+T45eWPQJ
2wTBeeDDpwvKoXC/cBK4J/0UUwAIa+zSC4TZ7ETOI63GUEDoxrjPf/PbrN0XWHCk9Ldm2uzfPqoE
WYiguv0Xxt5nUb0jiPdUtSxl2vw3VlMqxWJ/j8mVXyoQrZecAqIqXxOafDbYHmwlMzbjx17eAIGQ
EFacYDD0NiWjKqSTSCjgDNyI4xaahHWdPY7vDH5G4f+ArUH0WOi2CJcf02KoLlD+yjsCmaj90J8H
3PPm7Lculh3iSXOJyuZ42UCzNvYU5BC5xZh5Y8QNNw04BSp5vM0ntd9MTJgboBSQ8EwUhn8yeAK2
B4AANVRjocJsaLa47Iawx6ass2pErOOPHi8fPAGyDpDoOJj2wLc4Dn7xXRYocLs5w+kvm/mQPT+t
l/yeSKSkfam7z6Gy1lNjJo0f0zKhI+9PrE0TVUvAg3zDvsySw3fb4eX4G8LVhc85uQfKtD++EUXd
ZI9Js+hw5jzpB+CBPiycxlah8HHd9BiaCzZO7+oXFWpg0EebrQRlys3hOL7HbnbhY2+xcFCjjlVB
aIwURmDXWX/94wOeygkwoOpWM2hTFIx45wK594TY7TU0R7fxZ0Sr4dV31jEVG391QUZ7eJ+/d9ae
s0zH+yOF6hrvaXVM77u7jC67avbIzuPrivt6Lau+8P7by0eGpUXcFvHltaC6QKrR5D5w4r1x6VfJ
5ERqrlC15B4N3rsvpCI5Mbw2zzZVWtjeqY3ZF6CE3EUZ/5rDGJYD5rcUSwx5z/80JVAa6KhV0wF9
wmQQMJR2m70aG4EWoytoagKScqtrxoVDL4Z+S1S7vahksNB5+iV8FqC4Ligb8BkwLuYPFZl+4k35
Ebn6qRWRmWLIvs0Z5JUhVJflLaQI/pfSoM3kUTGufCvsHRDJJeXuseMZWIYsAK22EUG08/tEX9xn
PybXJes1GRdQqWGoKWOaNReZc/QL4aOmJkvmDTk67p6RnGgMaNxuSYqpV8HOJMsMRu5vrftYoApS
BKVPkEcdxHcdFOQX3ubmCl7s4joBZKx3sII16IwdjNlewqccVnMyTfnYWH4QzvvPEz8J5U/LPm9A
MsOpxH1OLwxHkBxLMA+hhIbI/cmJhcucMFZH8t/HTECJ6QmmqLnmwInIb3WXweVEnrSBsXyNjfg9
woZj3PomUb19/72HgBwb8edoDAFmg3fChYLcY7idQsWoJiDu0goREWYJKDpep4JREWJokCiR+tlN
e2sUIbdxP8QzAyqrcfj2M/mcXohARMDeuPefa4BbojIfM90mQ55w4w7veZxX89Lr14HB/dy45GLS
Ilpdaplr/Y28yP52vnYZg+4lr0U9rxafNdf/1sG7AbJbH6tm+wePBgHv9zN9VZHxjTt8HEy6j7gX
4fscKiNlmguSr119B1h2UDCqFAqae1WD5h4ZamipgdJMdHV2A0K7otPb7os16sQz7C+dJjjffYU8
XfSEzj3rsNtPaT879KIjGRwwg3zApMU0ycIULJE7evXWq5iXbYlBtTUYtIDOub9+MR3GEp3hfFKT
h4lg53RmwjDoH9BBMn/YimHfjzRZWBzzR2Mb+oBf8l6bX6dm9FqU84fzO0LUaOEvElwDM+nf7LKG
+gezBn/A1eOE3hoLDMZOApkBX0H6DUJBZC6QL3ccTGp511u8/ljP1V3BUsLdCin8MiyCD5/mOgcI
4FjBfBmwjIhg3jEwJiESBN2YW8qgOJ2twWV5P1yWxRJlCPZnJwDwPitj6+Sc4axknd9jEcu8qnjb
LYaTG6ZpIyIZ+Pi+q36gHXt7ZqPv5QcBFUytPQKsggDOeqZlryPYRrf+TrVZLr7PUaG5sP5aQB0J
2VXjYVizRHCKRHb34qecoq8875stZjD23RSoxhO6NDSLGAzmQbUqsoHtsrWJBEAfSj+ZtvXgG74n
/YBBbD7WE17VeQb6VBp+CUzSpyXsRh0TWdJfgMdzCLeSa7wCpZ+RjgkJUBDdY+bIV3iUUfn1ruBJ
rDfflVnvP9iycS/mvuX3x4w4c9xamHbRczRxycyW/kFPrzt9LE3x/DTd1/ACrQG47U33+HVElGr6
fbtbNP6QQ3wYHYXkfazIoHCOlZH1Ao91r3S7I8JtuVg1fGm026rdK0ZiIF/bnBW6JvVILOh7oHL1
8DMqQCzW8rrqQ8twyuC9qdNf/GQJOq+vf8CW71FS/XWxtPqOMBigL+ZWJCGoGN1CDf0AptMnbVWF
SYmo71+gN+sl5aaoj+F6T5WDNd76WHhCx/yfePtB2vIa30mjM7zChaVPZjhR0mHjsfGUNih9DVEO
mi/wLTfvHlkXkpHCRczNUfWY6hsYHdgPfMfz8EsTdninevbxe7vecwBjVM2evFhjP4jBIuXmQjH4
2dxzkqVHAMvVmh1hrfFxL6ANcsikLEywNsIoxH/R/LZjgCZGFX8MBwl1gnQFU5zRdiCMl7kVrlAq
188p+SiiK/YZq4AsMSXj4RJNJpgZPH5u5cbmLpGe7vcc8DNeNvmUEQWeAJP38Txmhy83DAdoIcG/
YEmLP8iDgktoUAX3PTOE2pMya7o1AxhCEiN2CneClk9cKx9cb3ZVqq+kad+D1VmJgA2pCL6omaHV
gKUabqk6WlT1PD1+UFm6d/eB3J4QNSrgMqqBnyglixAekA4lkNRZuwZ8wgaEqePqgwkublRQyJTJ
mfLpbzt8UxCvEb6s9P7AAPcvnFpi3kqT1UBAqygnMiUjmwEGQw4DsHKgvRmZ5qpxj2HP7ouoFBPI
v3b39fJQn1FC7co/Pd7uReIm6CPyiJWx6AXc4ajp0ahn5fiX9YdfAlbbzS+r/56Telb5r5EGzhN2
o18CHExgA35a7scBq4+akRS9ovOQlTvoEmty9UvU3BrfeUXVtPKZoEfPec8rDu+xkn3nxVryCVYd
IcSPIYBpdh3LK1VCrS70VtJCsr9/LBfscq9dfwQuyBqD34Ml5FCfWTm/78LLd4aEn4oZYSZm6XZB
ShkfViajncOdK6HtGzHQ5QKCkoMiSYYSzuU3A2np+h6XdQ55MPuF97+OygmOw+q20ihaID5Bm5tA
r5t8Mmo9Ssw6kxPMoLwzcoJLgF9XWg2V6W34nXTpbyotfqmRwFL7HqhPT0TYEtRKphS4o+SoQd9r
/d7wM2tGr0g726Qhu90upwlAOABoyvzkK4ivKpMGhtzMWhN9zJYF4eG+aE+54eJUfKu9C6eZSz2F
FgKlhAXzy81RDT5M43FHooXg+bAhdg0kyp0guMHYFSNn8TjYC2TbcDFs4azEzNP6hI8xhwEJo5Sm
Oh+cs96ymkKkqDZM/G8i6fmy+l5AUwQXYQQpAADk/rNljbugSXlMC0MzIxmaYREvjeqN8TndOB0v
FAGgPkQ+gE2wBzZmj2mXDWPjqoQVaozaq5SEacczJGK6lVx+bOrzK2SWbrGdVa7KFvfXph3EG+Ai
XpYxPy7N/xiZyo7j+qoDCIAVCAPBc2yAX3h6H4cy4yWiwMfm5CcNHCIWEfzBPrWIHWZNZqyHCwUO
+iy60/ckX9ehMamHn72+zA+fP21XTsp5P7hnJaoJ6EasAUPr6uioOtHlbpgAUuOzuMBlGGogqavt
sselfoWrSipWxUI/qAHGkQENM6gyl/mjGndFoK+Un/j9GUtb9wK75dCcWtNRV5Bp4z6oC5MQPAFg
57HMUGJ0/xsvfF282rgsnSUlCESdxiWYCIeEzqZzYMH42Z39dpTo4xn+mzIFgH7XPOAcWlvXF2b5
y97AjwlQ7o2FcX4ZL5dvb+m/vc5uePA6LsN46fM4yBq85Me7hDF/29qHpXj2bXAQr8GvQ28wgRk9
6CJBatXHL5fjdMRrijdd44E04EjCPl9iAwERU1hox+vegDqAPym8eEVG83q0NuzRaxBlhLmOCEX5
uVFj77K+N+MKHcwITKF99C4ErwSn82A649sB5s4FYMasgLx3HWQQ80YzPcjUQbZrR/8iWUbRbhQR
CPCyo+w6iHbZiFCBNW/DF/yKeKh4yM51CVTf8u78NuL9yWXRbLKOR9AnvNE6t3ejNTsLp3rZuv++
zuwM828e989rQgQRrHc8UTiA8wIiXFqcbF9Y5K/X2W5HL/LvOE781CRoTE8zbNWF2/5UCmenafBH
bG3wHuDiDcnudBLu1SegmpwoGBFtebOj093nG9GXZyBmF0DM/6dGGH6KIGTG5U4FGdElRmbGs+Am
Bv8HDXDCeBpO4mdeNQNZtEeE5TBm4axF9r8TVXrZrOKQsggCDNkEMtbm0ejESZoRLUCGAoeGT5K9
09z1OSAoO3uGEM/ciINer30ubxvIkKPmjHxJ2Y7Wmr2jurE53V/4lvF2YPkj1SMmoHPX/QF/93FG
a66H/sAftf9OHp9TNovYcG0+So4kqmw94J359HhjcSg9TOzZgAlrIm/7EeJYpQdP1b0W4jZUA+nE
anf+DWDSVV/3dwlLOCOY38j++elriovo/X7xaljZbOYgU9CR9bCH+gQHzRVsXpZOFkMNkSPdDUrs
F0xh54LpAHf8eouDgoJu3s1pVxpRker4092iM1Rnnoo0ozf6wRrVJg9jfIYf+IaZ5V5Um9D1l/Cf
DD5Xz/y4l4/YgV+FA525RzA3nPp9P/0BLkAARhcL1gfzC/sbBCh4wrBO3jrnTUOvCtJgAUWJOS+y
3XPSQkJDgmHfRu2pcR+5S10NN/fp9Mag3Xxx2TDsn1PpUobsIQSAYDx8sLgI14oxzbe0eu+EwZwy
R/sUVZpjDQ0+Q9o4hmwP+y4zKkFqxsycHI6+UD7hvoFG/+oVpD4JOETIkcrufwfGyU+xv8XiZ/iF
tLhwoFi1U4GwQzNsxXFEFq/Bntop7lsKSOnq6WjEhc9B13pnfGyHBg5Lu/fouqbREfoJoTpEjH5J
e5CrhAhHuN2DfuJ+hcoIxI2qjkE9HPUQDLoKyCjL0XGqjlmH+FDd+8FTGtWkDQljvi+ejyd1B4sL
rtNtTqZda28XQHkwEcy9QVmbUfJ1S2AyxkKP6d0rsOv8kml29kzIrIFE52EN4t+UBuWOtztOrWgF
ASdn2CTNUM5BcQfqx1gze7GkEWSJLyAzBDbwMxKHqANrhDmGVon3PsCDgi71vy3U9/QLtyc50xlb
YyPBIPT/Zg9SERSEhhaA11tIuI/AW9GwRrg676fzo+Zsotgsh7Xi9fjFWPjhqFjtgoTBUDHjqyR4
93xsnUIkaUPiFtIuM8KTrZOwlfBKMlgwgEA280NiIsT7ku5qK8hrrQn9KzBzFwdABvyQdN4wOWkI
n46YlwDxlIig7Orv7hjMHCvsesFRQMUZt0JzwqAf2VNI8Xw9UId3mLJQqYIPerSc2ARsYYOBt6ac
Ig9YzhLz60AyAeycSwffpffwuFCqWcOE5IGhFeyJTliqmez0EOqJuvtjaImcCRHBFCmDL8Ps+eLS
w4icBhIHWwpCSjEOkUviHIDhPZDtFQ6XK+js/YmbXHi+etIWyY//Ft8PNIk3sUGlvtieIAFYcLcw
BwXJ5cW4tPGrLEg4oyBGv1Ljt+Lyk/+2DhcNqr470hbFZWjPFf1BGLTECsOuE/2IW/+RLqQmXpEC
cPcPiqFP+ankvlENEDnerqQxWpxEDluMBKCIQrfvsBrAFfBfC3o/CXTSGugIFI4sB8YRmobQyxAC
sGmTMxFxnf2ZUW+9eoLFbFLSSNitYIwhKv7qeGP2eB03mJ4x3ciBXOwPlQt+d2iWBtvlG880Xfin
NaPLWpdsUZZFiK7uPY+yjPeqpuryPmUl0y2MCRwJ65DC1r4+NWBjmww9q7i9HYBKmtuQxVEqfA06
teycKyaStk41QDbOiIxB6gYSFDH7BJ0AOtKcd2xJopxT+wECrzrWQfUdlrgPIXXSEoZxl6rt8IOj
PaxqlvIBEZdck09bL+1PE5wJl82HLwB4a1++EGeF/cf6RuV4A7x73MfQpe9cd0we5PANh3r+VmO/
iM8fR+VHHywnFM78fth6ZNhMDocJhteHntMOJJH2e/ENdzKBUAxiJdni39JOC36bHJtAclNQJMYF
wts7HxxzbMXD+SDsM6yHq+WnMMWFjtZRgvR4JKCbyQe+Sjy0yMQTkcLy1Id9xC7t3yOharr8xZDu
wiViPZ8yZkutkRzKYwozbWokMNDs7aRM1IlGO1VtKGTBVeYaJIgjWm30Bw4bfMTOTTbmAIiPIBIZ
2jn7NsVMJMobW/5XSYla4DSzqURe9pfN/t+GC/edf9l+xeZf2ey/mfg78gNEjSWKBgqEwqPcOomp
nc2wyPkElCAnHkK9Mr37QkLBNPG16XHRsObyMdMhlqV97glBDFiKtHHPI7v1r2mB8OlMPuXHr4bX
xRlhiAHKj0IAzWAfGAZdHFMdFI1JP8R/HAvxQXo4NgPOPZ8PZxM7FPfIh3BMJ/5hgvqZCQ8dz4Cn
2Glq2UedM8vD/p323pnEiA+mG9XdUVG0vZ2UTEfWCtNyWhZUqOuYSFC1yRg8zbcKNUxdh6o1vrCT
XGzq/JIIxpHOXU6C+V7SB6+nd6Xq0nCbLK3DXSxuDEokEALNbAfVl3S5PMlFK+90L1ct/ZxkTp3Y
5TAnDTn8GuMfoG0hBHflncXHN5rkpk94eI7xD2RB9kTWdIgLRH8+Z9Y2bbpIwSqZWZGv3pLm6nx5
6+1Q/6ZbCMMY80XcggY6dBNqanCj1sE38xwYmAi9BSCAtIFOpeGYaXuK4SszgFuO9aRlTez5DRgV
YagTrRr2cZsir3Q73v5GdJWAHAbaz2tcnh1ZnlhqJNCM3DciqP5Aw5Qn/N/yRZkCAQGiCso9klBV
XzI81VPPTnN3tdp7htfBJ5ZOP8t+rmmhrTmkYJjRgiVUB180M8ik7ogFBlcGXFefn6uhwPBuOD4a
Tr4yYOWfyvVnljvoXjjozsdmjIkCAjpMSK3glnttz2vg7z/8HFdD/JFr55ej8qmYfoAAKNOJihQo
gcHEHW+5RoqSlrKVNR9HoqTCT5jhBsA+pMcsT6p/tmZsACzxCL/bpeX2QrYYCFE8pVvmmawNLlio
seto7o1rl8/k39hIzbb0RApcSXOoPH0UVqi0oFN98COCt4UFWTmV0MYHLST92jawr+dnos7CcLSy
27/e7rkppvBEuaQwJp51f0jsZwyRoNuyDvQxXGerp0ypE/ZO6AoPFDqdL4ilaFvYojCNw3pgyNQO
jTjsUAZ/Ulq/kYcawwLvTNJ/yZaSpCG0y1aGGy2YlwZmzUAtrQ9j0TxUTIfmKqyW7/FN2Ju1sC5j
MD/9vVbahaX76jaVisT8xBdQZDDkWZdSdfYgcCpOxRZ/9+5a+D5WcsoEq559UNY/Nmq1v5XZr3c0
JN40O38P8GKvP1RCK4v/07N2du/BYBEv82n395oA/GnIaG8BxtRFKgBMHVNvRo//jGq1vsgPB3BE
Mt8Yft90TWRDui97HWzOb7gNbmUo89nAzeM1wWdNrzTsH7a1Cci0idcKfYORSGukrdPZlBG4E9Bq
ViyLF9FUuqL5ZMkj+2cWMCsKZiyvdEbiHxHtSSfJP7ITxaJr5PuiSyK5TjRA/DkeRbSNo75IelqL
0Dr+SP/I/0c0w3SJdMDumgRkd80XIyKiYLq6o3+tMg+K3Vj0x3Hrxo3LX4knkQ611g9mE3+KmMXM
6LMMkINcHtT4sb5H1qLZKAjQUOB+vCv3NOuXGt3UqQmz9ZVodze3mBHY3cZcPLaDhkrk7r7f0T01
FzZgz3awkzBYBqtk6WRIwuYEOsiIAZjFwG7xi9LUh543f6xe2EsxmP8NirU8b2B6xM+Mkals2DfK
zQ0uB8feh2rCqRhxEE7Z2erOhOoHHx3/WkbFECPHWu7AeoshkNhS0p/1Dyif9Pk7A6aVLp71cBji
XbLrGKyN+MueKbyl8DZiSgV3Pi4h5tXe7wQW9kDeALyFOAn+0Ebx61Vn186W4A5sZATdmFtiqKcE
Ffqgktzg4OHU4ePeRodGwcU6hnuDvdl2nvvboIvyTAQgU9oShJMPixFVK0Tf6k+GN4Wffc8uowd2
w4UtGiMhIYHg+C2pCYMbEE+IeS+inrPgemM9+9WXvetQUbOuippHUNBn1BSUA+seak///PKBm5P6
jMiD+fIZ4sptrh2+I+pmNVOwRkX1lvDrftmBeNcjgwk1Stet0BP0TnCfMJK/r75MON/+J63T6q/R
WVQGJI0/ewMFdnCis/0CBvbZCFwLaL8O2LF6FC8sGbn9glfJZAzXvM+AvRGAv7Gc593WNZLjXAuq
2ivgfrK3TxYduj2UF1iJCJwNeI/RV31xO8QtcvjD/myuMShcKQwWocVAcsF+SaMlHxTkH6HLA8jp
RXjYvdc3mqgjPDBUpPBHHs6HChvjezEh6WBwUIsKeUTL3Gxrd3Q2UGepkGBxMkR8YdLGzOws4gaY
yj8olqjCoWY+pxZsY6R6gmb18Uz/GZaxBR//MjEA0C7wIg2fOWeKywoPYagGqUd1LBxHcO+rmJXb
CAhb+JQQq2mOOg/bLwUuDAbSv0BhTdcjSi4MBZ5vgccBx+NQT1UK1mBiij9T15cjmd1DYy2n2gS3
wd1t1cvugprLHILZlNWhLPLyu1/cItkUjoF0XTc+kB2UdSRL25N31vCy5GwP7rwH5o3wZfG3+Tr0
lWh4OZXTMriugaWrOWfhnWwX2wXLZKUL1nv3B7n9uuIZv5xLBUE6KQb2+Q8Tk/nbVUgXGcIZGF3H
+MFQdI/Oa3PF3ci+/QV98FXV57itxsYKLk/hV9LEKaDFzhOMGao91gu5o1z8W+t+9p/9SxsKniF2
fQy3PECPD9VbYSuJcJ8w8WtJgD9lnkASM01APwBkuQWMIS7fxS0zkOwCrhgTkBA1lUdsXbRE0Ejp
Tbl+nOdImbO7pmTZxnslIDvnyKiI4VTtP1KQe+RX3W/UFBsYDx8i17/gy2a7/LXD/90HoAwvewnU
Gigl91V5tWuTWPaBCXb1HqxNZ3MDWtoyaIIsMrMzxw4cJwnQwF59uXIRrPaQOQjDL2OGBQnKb5IC
GVVlEPDLPPnnGD6U+6M3dssXkR//FWQWNE35HXWVMClgM9s+7CekGT3jXkPe86PPPKpZ1YeG6Mit
Cxyics0rtlSGjEOhJ7aLjl7uCZmYC63DlOzhUAtxV+EOEvbRdZcxXWK9Usc3RNHy+hWYKTxcFrGz
o+yZGDIQe4UqEceM8VB+6PiPltEVm9fGvh7IhdlCgrUY7PEQhBuYg3mCV8XV5tSDOTnQ9r9gN8vb
ixgmEgIGghl1c1jpo1cfvxdbuMRgWgrz7xdCTfpTHBitGDU+pjjyebcZLGmAEwyMlKW2v8+goEUt
1Mc2ELKe8WX69H9QvvrAxEqwkqO+D38qvaR4CUXmoQ9TViQpP3bWGOyh2CE7g33tXkMLK3I+S+HV
fiNRQTha4LuW3VdACEE3viy7CQZtTIBw7STo7yVor8tt2sf4LpEg6zzccqmExvyxvOIXxbBmCc8Y
RQ0qhFciD1EZWOtiLE2ux3z2WRYzHexfX8qV86PVpvGmS4ZSAJS9uUXBPRGkj9/4EVhxn9DbKZ0Q
I0f+XYioV+cvONnBjOIAkJWigXYrID+T642+SXLom2inwA1c3cOunbyLz1DycNmwpfgZXBMztMJt
aobXBBk4E9bwnD3Rg2shw+bo5cmj4SNQQmW8zepI+6tJdRVa8HNisF1dCZzBLYxUzD4L0stuqbuF
FcPAnFtzItfj81yOWJKdCy4+OolFd6+ZtTNl3s3qDYspw1PxqSG+ojO9CuTkDERAZ0o/xYkgcB1V
KGLqkSR2elZtvpBJUdmDToGJ8AtfsP2NBWFWo5qqxqZXExhTzaE+z/GGSi+jBq91p9x9Tt0KfiRs
h7Exu8fbxHm4/RQzr6ze4/iFXe+ecVsvLZcdRofr+j+ezmtLUW6Lwk/kGIIBvSUjEgyYbhxlRFBB
EAGf/v+2Pc7p6qqurmBA2HutuWaAG+QryyEOlBXSevISClxKhK/en3QanAoquuVgmR5e62SHBQgK
jvP93D2gtqB3B4NayIfxlrqvQmnmvYLYTeyXeYfsWNmx910o9CSLeDpe9k4tqr811z7OPBJugKOd
PJeoDa7qG5DtqfERux9oEywrHeYc0Wg32HzG4vJPlgQEYcc2nEPi2/B1WBcQaH8TxmoFO87DTa+F
o4TnlZrA6KJGp/ivz5T6EqRJUriqPm2s0K1UGVUGDSN+1ftJ9XcP0UAch9gQgoMSb32Rvc/2C3Me
2bnRIRt+j7IfOv/0G2Y2xoM6VmvH+3SD61quybMRZouDQGSuA6yu2lnHvEek5ehJwH4KGWekQ0Nu
O+g9VF5WZMvRvFHn/AsBVQZP1MfzDm+Ceimwi3lDfi3IiCG+AE8Ok/oGZzqb1x2pybIghelcC88x
iVEQaCVZXmTPm3sSVuJtDw7hwC5OGWICEYgGH9Efbx5zZHHk5exwe6UMxLSIXkN9jSkcRyvFlpac
pmGCkggb8floAjkGVLgGAjf7l9HkHtb4Jd9cGPIz+hTouan7CYstcnxMS7AYxBGLKCTWLbroebOU
seIZrtro5tIU2JypXu7uzc6f8MVAUdXiTAyY/NFLdKiFcUUKz05YmbminnFy0c+AOGbHeL4hGLKs
7TEKYm2Mvm6mFU+1Qq+DgpxFPhWhFsCfoJb16kpdQ9Flt/6Yixo6LS/1bTLE+9C9H2/cPGkfKpjp
8eZWvkysUBI+nQ9pw3g8omp96PDuLfCRPk4YI068RYcxKtMHxsaA2thK5NpTTIt14DJ5kY3VPSXk
stxW21R7UzfQ+UPL2Srz/alLtBf6BhhU3oM54N6utnyvPXVPdEsFAwAqV+uDDA7+JTIIuFKJVmMV
NtSIAuiyDoATAX3+PgL0Ds/ZrFnAKuyRvCE8/UTyMrbQGiiHvmHYwioPemJm7Ar4kkV5AFXP6huk
IHtgYNELQcp1douyCOo4OWp4g02e7FBfde9QIWEZTj1vYqz6mzWhMOPmBVm8IvZDkAn26hGTJJvq
xCoadTAUovX90LoBFiylP+bDGGU1BpyM4LqUj1/UYLOuw9Fn3jMZz16Y9NBEfFbx/Ba+nJdZYlKf
LdOw1e8gl9j9n7iJ6zbdXreDi7x5r2p6sa4pbGHGs36Q/DFzWfSDvVmHr80wkJ0vTWji1tAaEvu2
Ta5qeWphz8zlKTMbxuVEFYT1tFgxtp32kJl2zaef2BVfSfyK/91FmAG2Xtcw+cMMONZouZbFvFz2
YUZRyTNPu3z+gFG5ufSEpH8z2hR/nQk+B04O2c1nKPXCm2g8u4IXXsPPaoj5f7rEUGDZmeV+zOf5
6jVNMRdYJn/QvYCXORNuU8Xb25iyLJ5uM7tOH3QPy/b02HQatesMp93gNs0vN0pqYUvUTOK/npUb
zaw20d57JR+F7ip1rs5woXjYHdHZCfSy5z0LMWUzAYLgoHVMGvJsM2C7mPaJb2oDBX5iM4Hb4dHB
4ZYA6Eupg77iongdrzYhADbamsnzkCRmMuD76hrXfkohfj+bjoJR8J2gyMCy5jGVUP329fXXv07f
6t4sbHo6ECAJy3+qtjm28RGzJkyZPloBlCtYJG5HSz2B/M6BEEmB/MGIiD8NkFicrlkfac5o3IBO
moPY5XY0G5CCbrPmkIilmz0PBj7pAocKhh8zefzG6OZTsqP6BqgMZ7KwVhK+tjeskorwRaeGwzAE
UUZENxtWly/Cvz34WN5YxSHPHWPGRIF2uFGAgX0HD2vkjP23Owpp0YGaBfv9Gs0VH6xTQT/ytBWD
4YQ28FKnNtHKGoVRmS+9NVOHtcnpWLBKENZ1YfoTeB08TFzdrGLSWJIBRBzbNScPlhROb9LCiSMn
AhrAzUmdjlfqz1UfJHowS52PFvsD6zWtdWUCD2mEX1Vj3OeySdsfiuwM/J+WpQP3Qu3gTjI0e1oN
DnzdKhOGT2ZJUAdGINB4xt539rXwR8S1kJkuAO7YZ9yGbORlYbJ/rryvPdYeXKY0jkNiFohqBa5j
qxpoNwA5QF8UnFR3v/WWj8Jrf4wra1c73Ne4aNANksdovfzXpPTehyvqLMlBPDK9hyOLpD5sSulF
TSpPc/QjDQsjnRQFIPbG4Xt681tLNtCeT4i2RSBCU22TtA6fWOHnf46T6ZyAOl9GJFdeZEC+497r
4Dt6YERBoiF41eyj1/NP+HVuLlFALnFXwkAUN+UcC8T97LGC8DIthA+j1bjQ/Vn6PnCHnisc1b14
hTXTjswjSEtyOPb30/wAQ3IQ44kt4pKkNeQ1QMMvey7nIFU3HQdjq1hlXtaHMMaEusTqm66dVBgY
9ZRIOXIHLHhOSSQZH39kFxYBUNaIaatkYnhrMMDRmQChvvkgWySing1bWQ/cPLjiPl8b+Id+AiF7
eYYyjf5EJnAJq16FOsesNbAzj9iVn/lpwcEeTwfhaF6vcyhj8trOFs1LrYDsuCzYG3N9DKELyQjO
V6iQwvc2Rj7A1o9ROA7k7Oqz/ezlM0xEXk3NiMQgQQSqjmFBwesRpuYzfJKD61pUZFSl+hjJdylc
3p60UPD3KW9qF2+6fgOXWc9p/+/WaD+VG1wW+0D4CqiYiUFeTuGN0xx0Fcwp4M2j5qHzYxYHJRUV
CT1SiPkx6DFfuI4JG8CYUkcVfYdCVbt3csOQ+1NXkB/6ceOhXXzcbjFNR34CMeLnf14+DYwASXQC
/BqQ+QY5FTZZvN3wnKYDM3e7qCgo8t42mXEylEEM3GpGIm46xwX9HB95VUewf2F+LjukpEI7eBqp
yIjSWraTkS5/6cONGCN91PDwuPgWj/jylnX4/0zQO9CWG53cKKXQEQWQFdQV3iPa4G6i535hGgJc
j2gxcd6tiR37BwatNL3tjazV6kLr+rf1HjVqwdRZtKQdcD5qlZHxbidNbae4P+uvdYvJDG5QUCqx
TRJZfejzbpfeSTrmzFQv5R/ij+Q03oBcCe79GZfTcTP94JS+14nXAgzPIgWKNZE4SDaAtVlqWUlr
ukmyHhHyz74DDcZWTFUhoyUq1vkavOi8PymHmjMTWNgtKhUDux1s0lrkAcRHLhKqUtDlZt3WBk2y
WDH2044H+WlFFhMlPmyOVbvKfvkXzGaJTqN2QZkA7R3NDkAEnmwk6KAdVPQstSvJ2j+sNguLZIrd
xy1xsnTS7o24b7wlqB/qU5xMzNVF/87fjM6Nw4HEDtJ5d6xj+8lhGnbxb+UwGb2n9m0YugvXRdwS
X+QrMuEZal1QLjwtgILAKBAxEeGJ+A3HMlJtGfT2sVM0eEEahGSEK2yhpfGS9GGzSJqAL3Kj23Oa
xip4DGBp4JuleEgvarlpF5kDL1PtXk0cyLfJ7MpQmZWEpomjxfBYUHAyiCziEQwpHddJlM/i2Xd7
39zWXdj1qarXNLeNcNaMIfyOEAXgkYKLhqqsRjZdNXYaI3CL36Saqcf2SxrQa3m/qv2pMCM6ybFa
BxmQ2oGzh2egnK4X6BEX5PyEZX2PwpsFNb0UCGQKcSolQawhvOhehpf6Aqn9PRZcBLwz61yrcu2B
rAU7TujyzKVvIimeI8PAiy7u0SV6Ho4wlpVwiiW1ueIvo4JkxVwJDF4+2p2F7nivWU41iA50cvRs
3Fd8gnDPJsYS0qpQTkDKQME4fbuCnaviaMO9lkxGRf0tbupTqVz6GpqlJ1FXtTbEzdHBJsxKRL6e
gwKwnsjg0JlBvpZ+M2/BIBzoPNA4M/d/b5xoJRzdcXcB3qO9+W5Q4aqDRce97bV0LZ1SEKztbd3b
wtKPeqGQQr5cZCsYT0NxABCNZF8+jNbjSbIbHt4/P0zwizJlYk4kiYZr59BPsPjA3wN+J+KuWn2w
kzJ6Qj62HoMeEhaHo2dMl+UqAA/14W4JY7mh/1jzYzWAbMjqBHiSRJyDb0CCHYm7e8nI9no1nOzf
fu9jS5nZk8wqx8tUv7HWQ3/7zvt7XV6/q6Aam+VPI8HIktkTeCXj7PvuETDTi56756zv5rP3OQdY
sGWznWZh5UCwX6Vh6gjjw2I12rzCKhy579nHa9cxTt1dePrhFfXhKTmV/jMkOPM4OHYWdMo/4zwO
LfY8m/bC/ECgi3DkMx/qzZEl6YvouRNgQYRRes/p+9JWCmv885rgtYoRQl3AzCu6Z1wvqkmJsQP0
lU7wmBdYQnxJgVWVQyFo44i8euAjh6vHau4Pw/c6jT7CNSbz6Dsxzf4uRQFBYi+a9dsMafPsOukh
58dHfRIv9mDHwy0evS6i5f52MK+3tWjRCoqj5lDhmPJxWiOfjgFL+hNE9lYP+OwedoLUxwFryBYP
6r98TzvH8u9DDuV7+oU/3zgDPr/NE3RPN0hNzAA9tAsUHAPjSqV4taw6bANp3t3uQ+op6UAHD1RZ
zUarEV49BXT83+WXwhk7svO0FwyesWLEwsAfTUtz5Nxonh/TrjNaDpeCcZrbddhf9r4IPcojBI78
EnO9LPicYqYNWj6W22sEqzWKL71dhgUJ3PbBrD3ewQnmpJpQZ7s017dzcUhw0Rkb78Nwez2nZ/Jj
6U63zaHjp1HDN27W270CMPYdKBusVBa+tVwH9t2VA8i0l/yvJIJgJW/uq/6CjqOgOQ0Hc2a4xaH+
GGw++z7uVPj+ahCQGNfcQT1PnXO8VihHS+Bb2WTGSEsPUPPYMUniwSXImBivAGpCNdnEOGhWyJMg
NU3rMF9Ta2YizpTOgECE/qnevjb0nPKG/YvXiZSDiONxZ7h6uk0ly4JY9qBqRn8CsEViIovMMgv3
a5gSBh5TfuJDjYEi84r1HO7U3uDjvQ36rF+wnAHa0bZgzoJkjU2HCoDO80pmk9vcTMIO2WQJ8cM9
JZ/0UzGIwwwHft8/PxzuCoufHtAvGLUmxLtY6lDe7Q4iVZxlWgPPJEFeRNMj0VHNJWbqSyLIifZG
gVc49PYaQnCVngWJdkOs/Yf3IYnXe69lWhTgll2UBtrSWtG5jpAGpi08Ac2TCT4AkwfP+/eX0pSN
pSaV80RsVLxUFoMAB4nd9a/8G01eq+Qk8AW3Pde7el6EXSj8QhgLuKLA+J5gU3RDIIVY8SOLqBvq
Q5QLuzgkugdSADwXhpeHL1X0bfZ2EXH05nD6uNJQrXHQeMmp9BIhzHmzVp9SEYf2S33jR8VPw+8C
dUBzC6AbyluaQch+kn3b8SrDEnidi8Xr3DnU/vsEzYv5zAcLIBEvSq2XrbyKWTJOBRuJIQ5uV9wn
OOa2u2On+J6em/5MDFz+xoufFIEL2KLBezoQ+GTMwslDa3c1HejkztF/zVEXvyYdhD3AX6XPJYm6
s1gS/SpfSt8kdmVyo3ZEN5RsKv8TxJs2Sjb5loq2v+pAku2pFIr85YgJ9e4L44ZiwWyuh1chlAuw
zr90XbrPCFYKROwqGMHTUCX2EcEHY1u/Meg/UMx/zk2K+aDYeaDD0Igd9gZFdVCwKsNldiUQa2k7
nJduto7P5QEwGxgVr2YcOQeAqSCQuNif412919+UjXoLM4WmNEomsk0pDyNf7EsHzGy2HWEampzZ
tvLzU/zDLwwP8OD66y9DzHMJGLWUp4k7+UYCvce5GxJsUK7HUyWkvhgm2pUSh7nPSOssh/OB4MKo
xfkVEAF0GIR3HJkxDzn3fSqG0oWXLyYwYMEk/XI0ed0OlGbyPF1TQpUTvIPwD8T1wqO0BM/jdRoc
7qYMktVy6eMRf9VSRdhpvcP7ljgWxnfsEbyKrLH8fZzbqM+iIszO3nTRGN8jrEe0PbrQ60BgFbm+
mHLx+RTyozgNKNgiFiROCs655yLzOO/SM5sGm/le5J+zSLEHQVfMP4JCmU3iIwLvLdcoSOdzgVMJ
AYj9bZ8cewxSGdtx3mLrkRzliMsoXyI3xsSZMmcJb1N489+PY7f0RDQAo+xyV3vjw+hM84sGrWd/
rcRP0Zle5wV7KCQQ8p6G7gBgfC/N3t9Qyb3CHM47U9ETRFIobTmI8rydQzhwCGghRGKGQhoDs+hl
MVxyrzO4MTcsbbDMMW6eRMjjlXPuzA7KvojEh80h0RKwU6PuCZSytxtH8pLBa0tuG3NjEsxCCIba
rsEz2BeOetdJnBtPF3rATF7cMrOboMmasKTTTdDWQob92q+b3RnYNM+DqfAveDPogAJD98frRL/C
zOXXWlSzH1GY5oGuBAOPdIdptjsMHmwEobIarL5/0upFb4rvFShsK8bkCUijAXpEwCO7GYlu+7A4
FOtzciAmandDpgPo0wppj4J2DEtIrzBAypSoaXVqCEzuCrfd1gKWR+WjnYE+oJhmkgucy7rF7vNm
QhJTKmKGCXzLNs6WPCDchAITw5WukSVGDCOw1QekqwCWHCgpsK/Be5bieJ1i/4azkC+3Wk5UODMQ
vLvqMTF5H5wXhwDZGkRfSL1yaksBHeuwmd5p8QkIr9wclIDUGjzr2EPs8YFVqZ+Zd71nF1+TuXPF
Un8ZjFUWp9prN9c9o15VZkx6gtkxhgLBazsUxlusjSmkniPXHSUqPNaMKSkyevw/egcowZCmMgFD
YOaWwVZjTs2wQX1vrheG67hM0LuwcRDECODMI59Vy/u8wF6smH1mPYRIPlGuS5yiNUJaprfVdzHc
5ccxI8GECl/g7toYMwIAyhXDxesfFWJnka5o+qjAPxtygPls9WQkmSx38qRcoSMX+xOzSo7c5O7c
/HiZ+ijcIWOg4EauDDOGnpIGgeqRvRogBuYz3fVlv3tv8g132gva+SCkvZs+1rQDiD9Q9jnpGqMD
P/FuAQZYy+yQeHc8qVirwpGPUadNnL0xCGPriRpNnjPvYlpZY1CNsT4dXLnuM7rBomPxPItewJPd
jjO2iUFUQhlDMBE5t/eZ+2BYNQ5/PYRWT5RFMS02+CVxAGwlaHMk9m+dg/phTH94rLuHZHfVedWp
/H+t5AvzNmh6zG0oUzkSAHRolLaZPXDYAiDsxbtqjRjqt6zWwl6mswXguR5xTEaO2JzLRUJ+bbaQ
1xgwR8TxIspSsIOKZ8XsPf/4raOsqkXfRSEX9l387GEac5WNRVKeV67Ltawwq4WikR6kU+ZK2/RA
h8d+Uh9k9Evrb7Q/oFvbfvzYRph23TZ/ryXMfzOf8zZ5R0z/Zig66vVr8eY+qwW7CLvb+0xn0j88
G1Uinm7XFV+jeUrx5iDcGq3kbUNHdUW9Sq3faM9djzSIHQZIsvGO7pE877FzMjBhKMSoBITnb+93
tt/aeegNl1UA7ZFuGe36Dta1wgz13JnIbJ4b1GjZIiO55I/x9WM7FqkkNV59Fk/rTctdrWWPsCGN
7TJgsWMfQP2GSQyFTwd316eFQpyGeLDoaglpslFB0z42updGx+IXv67W78C3B9+oMOAACqzpFtX9
mbsVRVguFuPGYUu4oS1Rm7HZRnQkwNY4M4Amkz/dcMcDBr6FgX+CPpjeza7HLK2OPi4GG4wAPlrq
sAEaV+ttFy7F9cgZEflVRswxz+wxu2LRjYSzQeMwcd4WzseJzQZhdB1+/S71OHyoH7JOkc3zY2Ps
n0crsgegqC3LeeknUMDAZpdXUPPWe1lk2mBrAy8b4x1YMTwE2dlPFZ+WJET5wqKxu82KRRUVi57N
qAp4lNBt7jkcrm48jp4+/JOWbfQJhtrHCcYufCECgYSnRjXrruq/7qqziUNl88IV8DV/zcduxaEQ
bFB2XbbgeAGxUqzpWCSKJf4rISsQzC44SqzzHfvLHlzjicoQIEc7jW/QonqboxWc9bDyMMJ0HzOc
aAk/YxzsgqIw3IPt7IuGRsBfTC0n+KnpSJN3jBIhkvT0ZDOYvhc5vnSZ1ztgXRGNEoPw7BfWPxnY
OY+Lx8jAnrmFJ0QU4MLrKsqxbAoIoskDcNpdhtyns6H2g07G0g0qh6sxrsgDFeBwP/vctZheFfV3
NJz0SPlKvZt9m+CugbMX+ph4IYdX+jLmxT3G4DiqEmDDxUNVgrnmr8LpngGkq3nPxYaFx8PG8DjD
L3tShGEPT9JDbuQcKCxXdMQeMFuHHxsNRfMllkEIOEY1KJ8xhNCJawV2zmpv/ebnGRZeU/fRWnmu
lxE0lHhCrUPFwx0oa4XcTYLJJ9wh5oWUC5ToVEaY2DAlbUgp0mjOpQPMPcz/GMx2vWTb2ZTQaU/p
fLyBNolTR1cLxvQyO2+H/VNXYxTjfWDLeAIf3/H1sWoGokcKXmrQUQ+7g3fw6JqeO9H1MN7/6Iq6
ydQNjnCtsRFNkWcqqgfsp3nehm+LtmqsbnCVM/jezuMz8Yv8qudhRGZUhvjtChuj/exrxkuvNviR
3e82PP3pcPPcCndB46nq3kPd6RtuHmCpmA6R8jNu5bb41tf0dHHr4q2r6bpOEgD3YQaB6fEWmKbp
/O+js8w8jNrP9E4upMZUNuPF7RVBVqy9ZAESa33xBotqT8YlYJa8NWmZ7YpAZIPyOsO/4drBceKv
RDzHIFEgZxCg+pckLJbQEIsTjrEwbRiBZRNSAtTxSKjRblF8xO3msyaFZEcp2vPjdWFjb8eYHD5y
Fb2eAVVde4Lv9ODMFCN5dSQq/o7+GOByz8jrBjSEQJc9AYeY2chO3Pu8MRhyTgaTLHz6sDzcahnP
OzNUcgioaeSixM70/bpexPaHDPTBpZKx83fGUDyfFgr9Dgo4CjMqAWxqKAAMqpZkJQcwIqVZzirw
+kmDyBJ3uw0JxBiEUDAiIGNPHIkTvH9qt6yIDInvPsNgOCa9Scoc7en3OfXNHadcvapZknHCmVI4
ueWc6psvgTK/NEwrGsoSYBxonPIZjyYGhCO2QNxmSPwzhsh6v07en3f3xgMZGQbvxEOBmCrM1Peo
23uwWlosw8ADBmP3KM1RohMpHLUnMasVhrzAz+aoZRXD3ApaJjwB0LgdtWotgj36kIO40mBaLB/4
g2KBdU7xrlEQJWr9Gco+H1O1LXbCzH1GztX7+uWxh8mgD/pCT6Gsu1HnAPmNsQnMulK04/dWOMM+
u+F1Dn8SYB2ZATiS5BQ3IoKMpGsWpY5CKnubL8lBZFTa9UsDBb0zemu1NzZbZFbWajJ5+spl7942
UqaxFUdvdueOlmeYImig4ZQiQ3RkFwAFhdFTtc627XQMbPXLpAcWkjf5XzvNv2qPxXtHPUK1RNV5
pZDha0dpQ3f8XbJ70HdU5/FBKnYUJeeui4HhAbnEmrYVjSVUBqw/odvkRkHhTqSsEn6Yg5FB5ELU
JEHTp89kEwYjpWwa+ViE2jkiUZxv3bt4sAMHQWeABu4vOS2DA0inQdoYxD0E45rIO8O/r9HFlidA
FfYcm2BsrmOFApNXjUwzABXexdtz+u9fYUYkYYrScZXpSBNtLpkl8BtF7kfiYccekW/Im6IP5yLp
EFdQvofTLIRqoE9rbBNLsAEhw8qNc0cdWgIBYgVXadk0hoeJdlsj6yRgcm+gU77j3nc1W1sEoRCH
oT3xfIiiSQH9gMpXFTZxufa2hHyII498GHcACJfcjhpFrXqq1Jl7Wq1cGi/up49HX8XJVRmsWIGC
V5tELjeObRbWkaSbZEZrtVYPX7Heqee8KDZjC96bLbhyFSklV/MGpakl/CjJTaqz7hoIwgLhbjny
udW1UzM13+ifibkK6oB67s7AE4RgS1IFJgFEOV3ir4bWNov1noCoVPnYwP/3X6Akv4YuB3mOXWCP
5ozoeLwFynitCy/edUKiWij8bAagEaOR7qHwKPb282ImRc8JaMkXOT7LBi6XFG8LghNmIzDu+3lA
awtuF/JLefQ6FBH/42bxVfLjKR7Bwjt1vOzv2nk5aSTqPrze0j8gbf7ud+mq2IyiQt/PX2Y8wRBn
Rk8TfaG1Y4zMfv6eyrNqxRT6JjyrV1LAIgLOBG+NIrAXPNx03eGluQiwuMTBE8e4+XtZ7z5hzMid
ZWc1cIl2PABaPFjvS4tJ3BWZr8Hq/VzQCWOM9o8GpNgPTODq+WjVnFoitpsT3Z2EcyNg5288PdSW
T72yqt07oBrBmbayeiRa9uz2zC1UXo96KDHLCGNAnb5DFbTTkisigElERy/O/oaNeLjC1Zp9RHEf
3CMOmIZMSYrRsomzK2N6hN/6oQTSBMTQReAwNoK68FdkMIHxTe/3o+JXvlMJwJPv8rGP2yhiUThH
qSDmIUtNqMWovoAYHwCL1Gbw1OCza4pJz8pbrBFSwlZGDqIw2LWvsMiw/nCapbi1qysgVPHzQ36O
nHa2vLuOKxX/o+7ke+JRUe/whtcwG/nmi5MtZpB6Z0H3KS7w51TMdkqDF7Ixce8npLTCNVbs5aLU
YOvAh7I1sBgW0RTii4qaUB2IHxDfFouFsCQUF1VpfE1xcIik4h4hIth7q/y72oIDLCwyRTSzeNwi
q/OB23v/TIyEYKkAR1Mgf4KHkU1geWUTtm8O/sNmRq5XO8Ud8Cb+L35TuCY2+o7WXxRQlEYDk/Hm
kjwI3nv4qVL0T/FJcdI5yELmY32neV3j97Yi0ONqw3XBVPRqE+WIkXGzHK7EayjxXHhsDMN4zhlT
myR8+A/WRfGUOLPFP41+m4uPUCvmrUEY9e5q78QDEg9ryHuNH5a4KXwJcS7dvZ2duIsf//nQxxAP
6bZKArBZe3VEsU7YKcHzvDvL+TwMp1u0PaTWqBSyehQlmAiR3nO378TWvP2BNtBY+iaTXDUQ+yDY
wY2ct+9kMBtinqHMFGyuLcHCER4Swh1C2HRAWHEwwsB8Y2AJv4zrEsojbyG6R3zzz6nVqOeQb227
xPT6ROH8sa5GwJS/pbTVn4g6sfeDaAPg9/8b/nffJKWp5yM+LFBJ58ulExzYY7iaripPaI6TlIFR
asderTbA+giw1ZvPOSjIoaIWFSUw+mpE3NAobepcwdM8PCDBcAXzRldgvQRUJ9mVUJYLelLPhTz8
SZE9Y2+9Fv6e4ogyF1vwe4RDUEFQRfy7jFAgcPs7gLqduJaIvsHFDM4mVNd/b/1V//cjsRaU4i+l
gSYeuGWdj+swvKvTsNS3awqPXbYRXs2iBfxazOVhmA2EFUIz7y87K9lBM+zIDrbthoJBKzpI1LwP
3EIJ2+AzYBOMWrHl1VNo6SXO3HS2NFo8vxLzA4lLXbzz/PTaE+ajtUX7ZXbWpO/y3Uq4UtG6kcEj
boZlA99BuDwP1KmpRcYebfDHpZZ4M3NTYNOKfhVgyDkPHRikQhAMh4uPjnhdoAswvoL1y3vDE8ZD
FQ9T0dqJf8UPXxEjN7DUKNF520/PhPkNjCMi5vXxWJlUP7zsEB20tThj0QPbF/K5EPtydvK/xSTC
AgWh2diDayd+TLiwrMUvQdXjF0u9j6JW3A9E5LspiP84G6hi/erxIr9oeFA/qTuG8Cwy/5YagARL
mKUGhzLar/LY6jAtzLCsLMqJwM1NMAySgJqQeX76V5yqBllTsXz8MQmCbo36EuJ+eanmnfVjh3dA
SwlMkDp6HIUhK7AyPtpH9rKECgJRPZHxrTF+edimMprFQ/EM1wTeCULDywADNQy3KlBENT8ypg2Y
5OK8DzQIRbcL6p9YFeQyyaAo28M1TyJ43vRjUMBFDBy+t7ipd3R8Zm4mFP0EpwWt56yUKbUK6hGb
kFet7/8bIPyrpchYVWlsBfMJExZR8NyY6gttNEIV6i4C1oSXrngXhRaQZthaK6zwI6jRjvjS7UCD
rJ1qAB9qKqEgoG40BsRTv5E8sc5gMLXmA8wleFUksXUsaUsYGsnUpY2kwBKFHfburg3wh6sy73Dd
kWobqfkgDxxzJxyVvyhycm2Ra5wFN33RoQoicMxiroB5iWibXiH+ZEOiu8Q7CYbae349fs8VPrZn
6uSEW0sM8VGQB2/mk5GJAB6psGi/qcLfrsi/TheAfvgB3hZX80rGNpQU7SSAzL0xpAiOI+jzgrH7
Wu+NuzXWL1cT6sPkxrEihpZnh6cGFSmtmD3SyLgHGH1yFChnwWjtjl1NkunjEjsJ5XPiMCYEXoaN
gYiLpYszkQ5PNHAas8YB83zJSimCAwIIyC9CTVLEegtZ59L1B4xzCFnvuPtW7wVkCmyz76F507Xn
Ri+B4tBbPFbDGTOw+RcBSoR+oncC9Ybj8MJ+EweZ7jyObbwc95nz3kXjRrtu7g3+9raEPyL6KUjR
DLtQpTF53A1w/qzNFn8+jEApa07vseZnbxvj1I8lkfr3sRgbvPLtC6OAFgZNMrkusGFU18zK4Xay
sAXDYww9vi8MYobgROlkQPglFykajpfO8FhiX4Bj/BIGcXwcjlVcDzCTyviZsZWUphCrEY8zumt3
qGtw50MRyY2CEs4nT8Un0wvuRiT9fXF+BdMpdXSfUkuEkNsdO5S9bxLhkO2j95Zw6x5pWzwRuzwF
GgbG0oU5ptwvVCza0H1CQYL/+9p0gwfdO2wrSRtxiRE3Vpv3Hblph8+KZyIjB51/UsyoQWS1x6E/
f3Fas4iYL0QMHbIUCwiVGR7aRAD0FrcL8srpNxBNCW0DpwxXyMuNPahThApzefPyhQjKBGI+51yz
LrUquiAuLHFZCW1OwhlIohMZhyMfKxOY0te+gx1PgyFNBHwbk1wkxlWsW6wZXZxq0HYzhITfOghQ
ue0HlsTYaKjtmf8ylYO9uKiCQZ8LBTD34zfRoneWwUVOcJ04lNi4yXQQ9LtMoQBpW6FWTbFdm8GM
KBC8QQlYlNAT0FFjcMaL8BsdMUC6TctNbyazG1N5ziAA7I/Pv9ERXKJLkZipw+Oe4pEpN7XxhdcC
kKTChRt7MRgPnEUDdZ388Yl85NW+0YaPtL6kX+GzMWsYIIrWld39gnoREYHsjBaQEp7k/QDRTySL
wDppMjzeTtIqO11p55Zfrz7FCh5w5YJlQcYpQL8eecqc8Nj0OQmxU7JdLsaregGdbR67ZLeBwi0Y
NxzojirmCLjWnpsIUlg+aZdV8J7BlSR1s7+GSPYGERqpMXsg8CWxcy7uTubb/w50QH3WsAWqQkXr
kLQDD/45T0PFqk3iDMOxBeY9z9Zco6UiqEx05lzfkAnQT1ECsr7u9mu0y9lWWaWnyinD66ZetAy7
iRBibBIggl40bLkS4zQCiMXg4n2+e6xreV+tmTcyqgY8tujM2iUY0lczRpvYxrvRe1q0l2/rhRsu
ayZm6vGEs1ATa/XjwL4EmYrsMUb+w90+ul6YQKcHRv/5W48hn2CFi9b0BDlwj/sjPMAT9ozs8mz9
aF+BxEOcHq4wIsGTEn2AJvd3LsLlaiKWDLYP4jgfOr0f9SMNgmz0TJRuzIkgCsFU/oA3FVNlwTgB
h0welkY3yJ6mjtA61ip6R5s37DtsxI+zWtU1V7NdkRdKa+7aursBOPQ2AIe6KT7sfv+Kzzz+/1D5
V9+wUXtgi7q+cV3dnQmoUT/pM53dCcXb7Pe5K/6/4hvi74w3HRc0nbvl78m2wSc13mbcs33ibsUf
ilN+jBtyuX4hwtiu52ZqQI9kjthlUS1ZK5BRZhmOgEV5CDxO8XgAQH+f6JuH+vuay2PTNytdF395
iNi6n/jI5ysXVJS74+d///IP//n3h1/mB8Xn4te5eZOb5uYBV7kbPvBbAn4FfBXH43ccxP3ye+I/
HDX+NTmC4pv8vvhUFzciEFpw4M3m6XATQLTiYK54QhtXpx4n54CnLB7UTHdXPFRXr9SRwZFbVSol
iH5y3T9OzfGyXFeuEu790ZzZ2eQZQf4zZR1+h4HC0aOmcakSJjI5Md9NrtezG9AMjujMAKD7Gdwo
zB7YqJheK7oSJt5gO3aUxsICeRyOQ7ga4iafGmxkVHNdEZ7KBcAF2uV6hLGXezEh030uOeCfRGPu
oEa5SoYkYQUGPZJgdLBr9F1iTEFgcsAiEBjrOXmZ+SSfYAtiSLQv+aSDTFuxyulXE0qYDtqZGk1B
rb9ppISeAR+Ev9SU4Y9jA2HaKYVLZjbex3rAUrBK4TIpswC1TuUQ5GR2ddYDrtFaL3UIH+QOjPQ3
3iPU3h1/z1zqg2OPBUDKSK5l5yusCP+xwD1BiKSeIgwdsSxX5B8eWg6UGToRRouUJVzgxFN0dASb
Vk89sT/w5D7om6HYG119RCl1Z83qTCSvdl5hO4XyCmqrtXrmYM5oNMYHo0YSYNXGqEhn7qLSeMDA
61n9xdcKofsyJm9qavI3AzXs5rQ7x6hjxTbzUrt1Mo5BGryj26+4iyf1euS3h+6aEJbZc4YR4lQb
a0O14OFx6iccJOKTsNfDSpMO5q/kCMluGT6mPKDliHoeKx+eqlcH3Wlv1VuVYexi/fSGJ44wCuh7
Jah8SOaBFchMrniBBtpr/ToIjn/Hev5RcvxH1HktN8p0a/iKqEJkTkUSKGdZJ5Qk2wiUAEW4+v0s
z7frr/HMOMgSgqZ79XpT/attCsAj6jCyqUtIaocrxEICcGPjC/s3zMcElALWX4toRVr9t6UVG9hd
GTgpO0f/vqh3bGUPcN5iIyRX1VOZ0gzWkndPibPxldalOVGkRTlSEeSROH1wjzA47TnNEWvZmcPO
g2ENUYiHs9pcIw14GUcsTFIofpEjMBrF2XLi0Ia8+Er0HKhi4n2doUdh0HRW19F7kE1KjqNeKYhc
nr52sMYNgdSXQQsfA8/gEYgDyXO4bTrjdFyvrHGxKnfVwJ5aY7PhtFux8GsuCUn1eGHmbEaNub5t
p8J1xL5qialMkm/ZJEncYfrlLLRJsb+utS/1S4fqee4/ww+CGDap+E46BBaSGr/UZxlFwLlveyBh
PX2U+tjs+SdYgxe+X9Nhmp9XyHIwpvskrOl12wMnuQzSuTPPBqLdeuG0jLLLnObY4moDtY93b08P
1P59704q8nvRyb77kA4+3TOzRgFnR4UT8BLKPh8aQutD9YvwWh8Tw4U8WdKlH+FxcOvdoMKiKA7V
aWd+6Ve0h1mX0KWwY+mfuO4FrmhhOqJ4wjDqCG3Gu9IQIxZ9C/R/GV+j3ct7hg2jGZPeADlIXM1P
GxNBCjKM8Dwsl1QMc1bi6RGU/UzmBukk0xcrHxyPMQVI79h/jd5jrGHhbiF/g3jde8MiZuK5oUWH
eMBaTcNH6PHqzGCipIM/zOdEgXrUOEmOvqkTmRHcELoHV+KfcnRcEDix9v5gpK+s1SEIlSgUO7MC
9tEUUds8nWPNZiFbs7dUm4kd0Wv1ycGgnYB/1lgdc+8mpBb/ZswLqxLqKXnt/mPWxKdJNah/se6j
WKspyTCNGFoSP2HNC/L+PD2h10y7aNoBrqri01c5Os9oMuE7ixIlbH86QSfAasDT2GLSZN4StHvq
OvvPsp5S3+jLdngdIeAsz/0bKRphotDsjW/+vW8vmn2zeAzZygF9UEQpiNIsz7PRsQJgQMGQqabd
tSsUkOFnVdMJRwhBTO7Cjj7cUC+BRzfGVl9AQqeKk6hgY83mhj1uDDllSI4ee82c1dkYuYNqTWf7
34drkFBMHpEHCRx+HUjs+JiceV3qMtC/oRVWqMauM0AaSk8Dl8obbDc/eyLnwZEvASGGHGDTpKJR
PlJmEl9pBm7CRjVgDGD1ij/Q7rMqZ7yTE+oOyWpNVGYI/L6/OS0UqzrifUhbYIx0pXld+nE/zzG1
n76y5mukV7TzyShBm48LUtrFe4MMTIPsD0ThwWOHyYlN6zgL2bZdcFyj55qFH2Y9eG+QKth1kTRD
uCLnHAEVhIKt8vEa7J0dgoK7KZKmM/beIVbF2obTig02ev6TKhxQV/Ur7mLLJzfxfZ9BhTKO3gc5
3jG4kACrDvk4PWZiYuF4+qE95ORY4HDqdq8YuVAGubByImyzOhMO7O2luwoK95XEYYwlwlvdr46h
i5Hnh6L0DSb98JkkwGGO3ReiKSfMEIsQi/LH1bfzfokrKsqZrEuCxbv27sx3GhZL8MG7vKRj4cYY
oidHogVVyvhGkKfi8lmKGw4uP4860pyBzhT19E0tuJwnKjfUFVt7NGq55R8z38SbPcXfI1DYPeAq
QWv/EaqP0DxGL1K/b0EHvmEWEl/2ZNW++yrnF8yw6Wv5cHtx+mqQdcYNP0LFvHoSvXAc1ucB/1qt
J8HR1+C6KI6cgkvYXtj4Nj4SKOcXjABbf/BdNgtsht345JD1BHkGd04EVPhNwBFmObMJSjrRR3Mu
Xv0m4cbF/uO8xm7oXq3Sx17XVzxdS6ZffRoUACAAKnnVCZzHjKgtIptdrt5NRXbTV9Jh/hfCrIId
PZLCJYIn0WhmOfGJxEw6GNq00qAiJk9GBoddLYw2vmlTvVrwXI3VT9N1i5e4Abe2WrS3sXGeV4+B
Q2yqHI+1OWnTozrhyW7VymrxTBxat4mqLdTqUFeLK8S8Eg0sx50NH9VQspvxjd6dQFNLt+m62DO1
6VCl3CBSF4FPBVDvpJhPzp5YN5Qrq1hr5cqBSsak0bIKqjQIdBI13HnrLJtL9CS8dVUY3pPceihI
G46qAVtsUJkTDerheIqyrDUCsp7xEjWiaxZda3hqERIqZa4wUVwk3fmsoNxj343ySPkqfrB1wEqh
lFuicLuI9zSU3Rwyxl3PLtYHNHj0DTL6EigfA57dfQblgEn6IUbt+NPQ4+FVXCeCfc6XhuOd0FxU
tA5/kfG0A6g6kHQ6EsDmzmG/TbgSIwLlCu9CbI+9B8ImemcIkw2SWzOD+2duiH0iuwjiJfl39ric
HL8YLo8F4MbAXGsE0AgPPEWdy5vF6QQbVabEN9rSS3Ke2/37FABzqI/tg5FkI72XJjC1pqDCyDmq
Jc5F7x9IKwK644WyrsOSGFCpubMVw4sMugGclRmecEsgpjlKTKax/QlKFsjqNktI+X3+cCEmTAPL
C6DMFTTSmIGnRnbvBTFxCDexj/wPlR50Y3OPjQc+koFyqMNiC9cvLHAEMUDIbpDOK2J77T3Aq4+d
VQ+JiU/+zQTp6jDb2gggRnem6QPvhFENdxWlIeFav/AXqhmmRcbHf1lBRcvq3cODTikw5vWfps9U
+oRcMrm+omMWFfhmYXPoBBYqXd3XqJ1cT2Uh29064yMwP6UZeu2QUaWgHoDaAOOA7DDmQCY41Hmw
jtfkOFgfr8JnuQoy6HYQRCmOUsLmwg6mz0K2vZ8CzfTbPY4IH6ifRBigSl7pxHq9sKuCDBLy71n1
ay0k1AhHWY6U5p9AZ4KAKECI1CtiDxa+xoJZEgBGVx7/GjyYSghaULSADUisjwj1BLbEcCUIRUrx
94uMg39AJ04GRtd4DQuqOk6yGKuIi0YBbescCs6gCeRwge0l0RtXQKsWn5Qnjk1khjIRIRlt5gae
u0cfYaJ70H51TKd+hWVDUUoznr4NPVys2kDRcq9a8T71DQInscfgh3xwj5AJdfzmU+2XG+W4wOiy
4aHIn/gwksvOxhfBRxGqjDNcodMpzmxUgJhh4N6gIVrOZx1QxHykJql4Khk4kRhTew6MTMo1MyfZ
EpTBdKSRll4o031kVq7ufebWD2I6A+ywIiDrWAfq8EkL9C/VY4tUHiU9K7s1yUpMMwmADHDAoKHO
enDevgSyfCdPATA9SfuzuNmg38LMy2aEim94myIqZZMtAKjF5A6WxRAFg4C3NSZbSg4a66sVNyOh
W3JlhW/lRG8oVszG5JtIDN+HovcZqAkkjvgZQDyoB9eYJ76thLBFkxIi7x/OmHEWthD0/7AyZNac
GPhOm9vuvnoH4I8C41rRFXm3lpBfSbcQ/BaXLloxaLXicnAEkhttGo8dmvCGYfycdmfh3TV8woni
EZjIONP3r4C5uIVNayA55FPRdZDv8AhiCWeCogF+HiCWJpgwqQKhadAq6MQwX26BEDp0+p3iXodL
TRcnYDDgTV9wZRoXmxc4rYB8IDkgpUA6sNmOXoiFEw40M+xngZl+AILibhjHYXj0xuF4uN1CRcPD
BYhQbg6S5zhx8mzwHhLZIhgX6bYb0R2uks+ASKGlQUGgr7GSw8O1Dfc94ZbQaumLR4h8JqS34RYl
XhDSHBEcJQsBBQBQuvPfXq/ncyko+3g5GZK0+je0TQbCeHHndIOkGcM0xOYzakModqEf7rcQ9Cwv
HG85zobLrnlp9KEPZiUfadvI1dwwqCHaEWvLuWAWC+nIgCHwhc0Bbxj3NM34zOayiPnUMxjCqOJl
hJDzGGyhAW4fCwxCe0LZGQ/D/R602fCGrb/FjRy+aDtIE0Ga1WCsdOEmVMLiUnEG6EK+A3EdMQBh
cDAK5UnfwfAa31eqx3G44zbU8UbMFRFNlUi+4PXVEMYPjJIXX9EwIorXiiysBOgBR/gm8bY4Gf/G
LhVb9xHKaedxDDPBc4UriOKEhU2+yzjndh03yPezkTAEoKby50qvAyeEqdB+5E2742vMb3/CxsuY
oSP8uLhxrnHLN4g5MnmeNtw4U42j+NANdCLOHwgHz82hQHZsPA7qtBMtmAzlfFQsZMYRClM5KAef
cMjF/EddenvcwX8MyKEig2orR811kvd3XAgRSIhBcpRtiK0LEUfwVCFCyfMKdeg64Bmqv+KWpuRm
uNnKTf7HyNzIABVHmggV2jBfkQODxSJ5RnyfpjSjixtPSBaUJvSR0A8bHdqJ8vKwP//9+cfThIjG
PXyVCyCHyCCQxhBuCNBB5bOQu0nup3As4jholn8UUuKMIxlk5aDB7wVre1bR23OXS1MT0AtkCxyK
G4a/Dz8dohUBBBMITO7gmu9LsxbVC/9L41aq+CfTlJwLJgJYIihDCK+T/lTKXU5c99889Y9dotMu
/cBAuSVnH5/Y0T+OB9pOYEIMfeCJCEsFFIcjAYRjA40eF+MesSKTWxXTep5Rg8HCn4A6juyJfz+B
uTs10cxKpfCPy0JrhteXx2KbEuBXx5HRK/sD9VzepzxbCrPVwgUF+9xAkHjMsvlLf4hQTol2/Udt
kdMolB+KCc4SgCp/5FzIO5afsEH6+7modVK6LWwRfIk8OfE7jJCDjE/OkpwphoRO707Orrwr2Me8
Cu7MkElYChjRz78zK+dR3vO/8/vmWOU3+C6D5B78OxNyLh6sKZxxaEYqzy30epYnvmLF5ix8YgkW
FS7May5n+i7fhaQjP+MxEzlT/854y/HjfAVxgFIU7g3vhMdTsPa2DU8r05VcRsBu/mDASQKIxH4o
tGv//QHI4gA7pF8L+0AoDBAZcADMeXk5bXJvys3CkIIFSO4sL0EjCOSLp/v8xwv6YwTxudxb8j2m
ULNLygihQbzc3+iDRyXjQ2qSv1RUQEUemo3kwoMk8Cop/8rrEbL0NzFAWZb7UpZROftc76mcW8sA
yUOrQOa4vAPbN0aQUvmM4R4AgAJJ1z8I6Wkli9s4UQC0gP7A+FBQd4iuHsZqXCJ5SjkGeT0hSP17
kZqfQAoP7DGXnu8x+Dh7nHDM0XhjsjBzCf6+w6n+d8bknP2jgYiJGSgYHJXq763KAvLvDf/jq8jw
t/grzG8zdH6P3yzIdXj9qTN0HlWfc73hZzA+Mmb9N+g9HpOjY2STUeowJB9yBAw6eC/8cXs6E6RB
/Yfsgv8xIOBzueE/3KScbm4MGbyyTCPo4Lep9ngUrjL4q6QySANuMn4DZijnpWDY82wMbKgTnE+Z
CuR/ziB/ZCoRrwyZVmRQ8wq+uNTf/m68D7Y7WNVzHuTY5CxceJ+UzrwLSB94heK/vqfslW+/OFiZ
K46UujyENyQHX/FwRjUHLfb4OJB6Ob1W6YG++AlF7lB+Jm+R/5FUy9vA2YvFUzrrrS8LpXhSyh3P
/QEfTz6Tf/89Tr6C7jWQU/XfYzgtcln/kWP/rWDKWO5MOWUvXxnTihjIjaOMZSD8+8sa+m+syHTL
2s6PiPuWfxkvMmXIn2zkTGUMyc0gfnsyyhsPIxomrn8vJJ8xtv57vBSZ8qyWVDr/+/Pvhf73tTO0
plwWZmm5mJgOcJTyOYP4IHP2/z/yxVmQWU0Gn3AGZcARwsmlkKGJS+d/c4b8T6ud78Cv7MHFZijI
c2Lcw3PJvCeD7t//HDZ1n8xWMhf+eyX5qaw2/76Sofb39vjdf2/z3wrwd6vxvXQogfXy7JQYVAbU
BwRyy7Nh+s5PIO38acZQbYxlspHB+xgcz15QODhrxEo6aS9B6g6v7LjdnWPMrtzNrLAu9nTuEHDC
IHQMtWTrgVyrCHogyOgeWLZG7KpNGygkYBS7aWOjJ/qvEIitXjlq0fYDeYNnw+zmwzwHtktMHt4e
gfbGB9qA7XoMIPPToYPky4tU3+9vh6bcIdAhKhy0b5UqeM6O+4PzPD3canac340AQMN8w2Ooc/8U
16V3y2E600oFYfaQie+PEAYTDD/CGmoR/eHwaCYWATow2NxbkLje1vKTaPTjkFJOayAukg04i4B+
WOV0V8lK8UeBQRGlT/IiuGPdurd83fWta4jws/C1PNIE7qdqg17k+s3k2sNI1UIrkGp4FadABfUM
ozaa6SWr5yl6kuz8HFdLOAQIa/95k2UejLwnWT3HBObuedV5AF9Z48odoOA4HrSd3HVsDFFlTMkP
j+w9frVXkHfTJ/xHxY2RzQSSsduIxPNfnNdtN3p+fAQd6k5PY32A4OPepUGH5t5hFihFYXXG3bGD
c2/GICZNCOxwQ7xZwk7500UfhL+CYeOSE+TYFkYFd/6yHBCJOznN2k29acdHCF+/GG2084cStfD4
vooXTRVj6mCtRYvU/yp36eG+uEzu306PsNdWwiZgxhAY6rC+aMjCvXp1eXUtPPFsOlYSMkc3+B13
do50Xx8kryB5OGAJeJ09YSFYe/rQ6h5Q3fzqmJxQ34zdRTPL1s308aVPHGZTPeLMqocHXQ+I9+Fz
8z7cDjVt0oMLPf7AMESbUgEJutAiDxKTaqxpcKNizbCbWTrrdng5ICLoNXtECtVe+Wr2t/FtXv5Q
CFK+4BwMxm2qBdEy8yeMynmmQajnm4BaRBsKivWBaKpewWzbSQUxLnx+2B+UFNC9I3ZO2do6wZZo
6FjohBx8HQda1JnrBHpb7DShcZWf+JV5Fo0vCdkYuARSklOFpH4gF4jeUK0Ft8+0/qxeNwyN+i8E
yhBzIHXShwBLghBbzgprfMVKtJw9zLh4T2D/rrO8Z+OhDv6JqQTBB4rfqv6rjJ9tRMv3GZUQdt6h
2T9WPoTi61eJdtBZISVsWmij2fTkoZfXHcRkYZ2GFdIH6ZmjH66/jl/NqAWClPLQ7Us76p2UA21n
/FiTzvSGLk12atcYjGqAag+9W1hoM1r3HXo8OkE1/mNsUfe/l+oPNpuGFpp2crMnmT2x3rFz/sQP
yQoNUwXHkcjAB0TvYZ1RGPGpOJyZiCF+GUhh8TpVXzEa7JMxIguhhiZYTGwiG83h05xor94z611o
Xpi3ROv0n0pP4pew28i+S4x69d7DgVV69cvzUNdjF+YCNXWnXyCeKvfEITsQOQzsiqp5B+W2HX6K
6anYp2Fznr0KIIJzoH276eCTOFlBDDD76yOxSIAKkQYhpn9TI+29hV5p2WJ/pM+xLa+QYWOcFNNI
JVjjGBnRA2+SIsHKfLD6DOjJ43x/2dGiOQ7QVHxhehOf1f4D5xsUpI+vh+kpoTmBbmJnyYXzgesn
HBb8OGfVWsEfDe4TLg6UFFUEeKCSsPaVjRWyGTS64SBOOBbN4czwg87EGl4H95U9N7YIYn7yW4/A
EhMEGb7LK2jfkDYD6C4dGn8fT3108ZO497WoHtwTd2F+ARt1DF//s7uCnaCR+Wv4/PoJ0bQxxiwY
8fHVexn+hZ2E0nP0OMtDJDrKwDyQrwQC+AVEgVYEWtA9plkPg9yrH6l3xTbi9vLuN7FOzx8GsIDX
AfSjy/ZWI4UeFu+DesIOhMcDUxOuAnwmmqBUX4+pBvOsbTzz2wUWb0WgbK86o/eiMaHq7p/fNRuM
lcR4Lt2VLBJlXNFHbKdNGp5LjwfZdF3gLkKuBJJJFFoJCNje487QQKAm9Kd6mTkin6Y5foaUdh6+
IXxU/ff0PTWGn7HKxvoRkkq1+Hx1SvgKZxGWq1M3C85klWNUpWeRvaFl+ESCZn7bSvLKotrpGemo
qBfN/XAhgon4+GJ2zPZkCtDLx0tE+0uAQwCCZAQyGn0FGMsoHz66jx0CxnL1I0a99cSCxZg2KA5N
HADK2MEjEfUY/TsF1mCqRQ7mofaNTCrvMX1s83kVlBMmAAePik3eP9OAVOmD4591gS/c0N31lDq4
NGS/gcT4FZQUTBQxLW5CpGdvPDsg4OcY4917IMHB7evRSlxeSgFQdnFYzYihtVeEj8742oJhhxEO
4M13gYCcKzwqZvn3C1J+5amDM2Qr8B5Cf0gjRSAAQsQM66LJ9rLcf8bOPe4gJ31RNYRUIXD3Kjcm
EYsADeJWSUEnWlasVxvkbhD5s/Ct+bdH0Hn7OtBG21Mi9+KTntFpEcDhO0h0TZB5SvLGYpS7F0Ea
PMDf68cHQOQQ+GhXVh+z69dXsST1kPrj6Apr0B1q3wAS5zX0Txq1FhEGXSuLWMXSQ0Oqov2rQveh
0q48PCReKwBb8+KbZmjJ2eym43dohfXI2fDu6WDCDGSH2swpqD50nw6EZWlUVVkEn7DE/fCA1VHY
kJEkRMUGWeTKCLG5DbHh8ol2eKz0X36lBTlXQ5xjfXgggJl8PnaXnenbf2HxhhUoK+UAsqMKU7Sr
YkkFaJr73CXcIgamql6+sVf3sclCJlVC93jum4QLfnr8extrdCtpXOJHfyKJxDORLYwz0jjvg2pg
JrpHTJBXRmfoRsgRvc8ArTK7Ucin8Rvu3SuC8kGOw1Ij4CnFB3JkPUaPeqtdezB9tcekYw2u93FV
RhjdKJ3BWfcKkuxNelIEClQ7gx4XoAzQGb4Bjo9tM9jh5k11j1CSjQOv6wBEeeBJuPsgjtT7Zdkj
hub1rYE9kU2HpnqjUWIgOsa5f38c2+s7wlpz3zTRA5Y0ya3ZvDXHtjU8Hefls3+ha8a9rywu7SI1
MY7oGxgM3+b5Y5XSCGBUuG1Y5MH17iuc9E78YVuf9RUAiPvUhL/t9Jrn4PVMriQqHIObntTuvjyB
X9mbV7okba+8x63xa6HQtsww7UQVhKzYOfVajHHVofVemqet815+1EmWjh7u8pnOj83afCQNJHAM
gJ4RPX0jASfl4/1b3nHyjwmvSNNAcSLb7mmPGa0FfaO9fcjXfIC08S/dd8wweCBypLELfHz0AAil
00if++l4BoKaxZEskwsc25gzV/Vc86A4y9NjUJizuzZ18cCGh5XtNGvz1hanW79+kKGCJoC93bv/
dGEELW8PRtv005DVEVa4MwYXq1+5owzJXzsGRFWK7f3U0zqJm+1q1E1k4ZjhE9iuGOjOsmq2GTlx
6WuJB8kTTM1I1wClbZqc8TDAufXWz9vxPcO5vVewg7uNjp+56s5fx9mH8tbVBpL68ul/jrPTC68U
4ufToHbiCtSV6pkwCRch9Ti9D0q6e2mCbaSCWiZNLtricd/w9vhpq1Gt6Xb80lbg+yTJOMgTQA7s
3vE4s8iFxDK82GqX38YdlSRylcPs+vMwggtHIzZ8MwNsVq0OWdsg2gXUeiSuMbOz2bsZgzBzbOfP
nFWkmh7tfXXf39A/n+afbJee5rk2vXWi1yM5vZYqKRqlg2Z1xOFneJ1c+2dnmb2W2Z87qJlhgpUc
nfhcDV2WVN5KOW2Nw/M2OepQgvlt015e75vnKXndyZM83O/78r7Jy9XFHXE4N6QLZLS0yKXdefVa
fvKl1Vlk6rDpTI/m7EKDGgleG787X9iy1jTJOwl3ontPeEXOXMeYdd5rq8Le8U5/Svc0Tqs7LuDr
l0NLGdzb4fk2frUTzuxDW2Xu6NWMjjygXJTXryJf5vf9p51wPNnllyoKFsPScsDWOHCmHPONhzkk
Dr7UcCygrmIuM/j7fMEoaAT7REugUxl9wpIBX/kF2jolzM3w1YSMfrGxYVeFZ7zl1/SHTyHrWFn7
ztnXSiw66N0YzE4AE033ihgERBv+/CUgUUT4H1x029PR+mHgBUrW9lRQRZe5JzxC5e8QghmWdMB0
72HtdZ4bZdU9EIkDjbJTuDnbvZKG2IXhF6lGmOYxn3yaUUWrCgP7s998tldJm8EbnXha1tVuvspp
I5E9gUt123sD0VyiTsbxyNPwr04nl/nw74O58TrgBR517+pEdc3D92Xd4yNre0f9W7kteHbeBB8q
9X4x4F9uGc3sVwYlruKyeX5AGOVA2OIUNVsX/eLf4PtAFzDyGOeJJx0P1Mi0CuvwzQKWr5vnziyn
WmfhFPOcm72UI+YQ7uffQvvRDWxmj08YRi8qDQvI18XMR0Ek0fFMEMW7RMRRWt3wg712fmwrZXxH
JnafaQ75BSn+hSXJrir/xW8VhB3dO5CaMioErs81RWjb9ur3ugOD+hPA12n14O1OipyNGtfmoOSD
glyfzmD+aSZavr4xJVrxxWbxCCE2YASbsVERx761UHaowS/fd5abI5vZdugUCdwa4AZ9UkFUOUna
EMkWYhBXBNDmwM57dEFDkcqI3ogrTefUhVVNROPw6imseSJbgob+R45DctE3ygQiOY16LMlq8WSj
7fEakUZ0AC3EBJUk0Hpmlx6SAEpPTtMRy8Oonh6hEA2RrLANRldjrO55KKV53XWWlP1Pno0u6Jyu
xAUsagd/C5tYHS82GLcrHqh/5YiRWSgFKZ25WhdLpXagjMDSLrt6wG2TQ+pEcUPgD85wDylmaq/e
5mMNs4UxfqDK9+0XTCzDgcDq2huM8M7feL1C6lekkMDlbdLYXahmQiTjePANNVcl210g662B4mH6
5seEF2Hejmzv1mVtbDUJnr3tPpjxdbr11+fb/iIBtf4pJthjxkSxgqTtzSX0f7eLNU2gQf9twPxA
Kn8U5KKDSx6qiwpnu575k8L5z+fG8DZr2M0QCk25O6+X5eo1pQHhbFiI6QiMHhS2UGbcb3vjHvJf
tOeYxSnzZ89YO/vT4bPNv/SlQh92e16mMx62uI0bHH5Ez3scvFf3X2COkDESuQv27reAt0P3eocP
nEejpOfuHwvaLPP7SLG71VAA/lWF17g9fv+SOUUP5sNMJoausJdU8C02nJnIL36uRrf4Mf0pSWjk
mljRpU/7heFBFceaiogGmZ8yPw+ucPcmn2U51OeYlLdyMvMdV7r4MpbHibRo+sheioSNScVTcNNy
vBA0vq+HYooIn8mNE7+iI0RDoBm6ByNqcf1YOMGzzy1M3ZqkXLDZfXz7poVegI7SxUIxhYPsvv5T
9K3O+Epyfm+Svqvvm2XWw2Gbt8KmMiUrq4sTHdvLrxeFDPl0Ps9h/7kX63L3XfrFhHYB9UWsTdPG
O36RomW/vBfxhtTJlW/ODfRovInOMH928RuzMKzgyt1MlHW332qs1l67Yc7GZ4pNUCvBea1FGkn3
Rk7QiiH8AL6YQxsB8YyePWr1ZnBkLehyC+AYnMFnWmjrdpuNHU7Fnq7GriHDXYlx09XhlXWV5DpV
Ctjgnxl3EivOZ9m8PP3nIY5DDG3UfPN2hW5v9lhP2GSc/HOSH5zuY8Wm4Zq86Jks1CmbtQ5Ou+Jh
9ojFzjHmpF1Gp9mLfQFOFQkP0NeaQuUnJvHloB5stKnC2vl32mHGkqgz1J+etjLxTiQcGOvm5lcZ
FwtnzQb9fYXU3gzyL1ZHQm9uv3ewkeUFTf3UTNTFRZYh+5Ciaz/goEG7y8GIy/SwZIeNMmeBhaxE
PZInj7V9p9vBnG7Oc5g0eRejcpmsKWD3zkcM85nJex1AWfZEsTEmbI4mjuUV4ycowayEQ1CJ4ZAB
bLLEL0j9vnd83KMavyLuAw+yq5/+YpjI0nz8gYKs9B3aCGhxusYIpAysrA11mGbUDOHy3V3RukCm
YMYCc4l44d6XXQXRlchkzkDhaUQj6E9tix8vNIp0iMFziEIo3N6YiEnRoc8LmRXohJTunjZpuxsB
EFn1wJA6/A6tD4Tyl2Fnj1fipj1kOyDFxJiVUZO8e0Yf2xhaTPtsfh66cbOv0XA+BN2eAWP5n6ER
Yr+MSoN0VqAzYqjG7wTeAYiQZ3ZB6ywWBGsNzTooIIyPMFvsDpbz6anLG6/9LZ6BgRr1bwGqC1QN
OYwKxV82YTM+3MMBUgJ8Lauexc6JFsVcTdoBDiicI4EEql9p6wOwJ+/EGp7jE8DxffQhrAIoMG68
OXqQMeqCgDIe5r0WiWAVx4op/UL/grA9NPqQuof/dJ8VNqDWzAmOdHCFp1HH92kxTuMybGO9D523
f/RffR3jQvrWGzyn+m0Pba5X9YzEDpW96KhPIHSnyOA9ICRwkMigBsU5D5fSLqw/USj3OwTNz07D
n58b3G1MYXrsqhEwd8D9WFVnMARxi2hjAYf+GYDpvJ4eQpv6QNag1ETkSn+2/8BLoB3SUXhE6MbQ
IzZITY8xPelaRgWwy4xmNQvKtyGaDCQoSxQH+2x82WtJCeQEs2VgDbFbDK/DJ/yg04xNELTU0wz1
eEzohHfDQgcvLv84pv7wMvyX6YBFhzXpGogMFAwrKewADH7Y/zLk9H6Gep1slcPMCIzA7OlrO7S8
51Z8C/DQ6GMMAovsOAYWgofAqeiTYwkeR74I4nHACJoJIVAljj1mmE2tmBtzpoywrh9Crc5/XnTG
wJBefS1mM4sfG9hDkO9IsQ+oAslIcUed3t/Ig2RUBdsnIhiIVtQhzyRfYSJvD27EK0ZVnz4jR1b7
1ohePLnUhAqjhVNIJcswn8a7DtT2wspGUkVEZcDVIb9wEsvhg57gucF8oXj5MBvmkT0r++0MeHx0
3oCOflsQq+xeFlgTLYY/BwsPmw5uwVd/os0//UcvHajfOCxRmnab77IvZkd40/VIfuCzGiMAde4O
0f30Ud4lUPrRULzQVVQbRB44NAUfvFcIO9qDq+GqDVX05L8Ii0zjThoZq4+y1KGhsQiIudVdlsx7
t2j6VmP5r4Y2CqzZX2d5hKi2Zef3DuhelyPmZGpeSKvsT5UsaF67Qh/gg0wRWzwSFl/9Nsba3jH7
efntKmEG2lAdympqovm22HAoGH9QNt3JHWQIUk7RR+OOq4enscRwl3hFNv3ru8fESz/fIS2hx+wH
RLBuFnzlMG9y3bnDQA5g2rJjzXGYCdn1khNUSCKARbIrYak9RFcjZBsdNk9d2pM3Kmg28wd700CT
u6ywK2pk+9OMcgOYh5tBnSog0WihG6S5phFUtz7xFuQHszxbGIXgq3AFFejS9tLhOtyCtO8yuUAx
wQMEnvS5136nI3VKkUn3+vzzMSUAsqLN+vGUU6CfIIj6cM7pKkNTRiTJa9kkjF+77tqGE9QXszRa
swOsbZcfFNoYN2PaDPSHJi1h7YOsCYrXU5fPIakQPhY64Wn0xNzDDB9gtvj+fGVkSQH6BscfNA4I
OW/suH2ExUPM14IXQnus5fBFwLiWtWM6fUSCoxNtHxwQzsCiR+5FQY4kHvRZEGsC20jVu49oT/Ux
HiC4k9qI0L0JSX49oQS/YRkeJ7R+43JkoVNqETLU0ecHG4Sv247Zj8Q2a3hHE68uEJgG5o/+ddqV
C2NoDPOZusQ0kZR5F/Yjy7zgnPnAiE2MYHHGfpFSxZ4Rc0wKvvcaln4HY5DoJWlbM+zKAn1zjI0t
2xjgBoom2ssXlNUZujdT766OUQo569U7/9j45uGM3du42Aq+yCAz45oibXb9rrbY9q6OX8UCkibR
t3P2Gc+7ZwMacOqHl/AyAAfM5CaWLPvuZewSNuNO8IDq2ZQ/08/QnTRMtYgggmIwtHYo97/67ErD
87c4PWEO4N9j4NXkybphTOnF4W4DuDG6w5GZUb4Zu/S3nOD5dxsWeEi+h1p8i889XISJhWPbQL5I
hJeRLO+AaJRYWLgH1IeXfoOuXCXnCDTjvDjH919KFepJbCpKnyLqvnoNoBIiXDzUmDXjOLgu4uoX
h9FYjyEFbQgEmjZBmpD7PkHhO7T2Vg8MgRA1hz7mMzntPhsI0073NBvfyfrJ+3QI2Xsoazzi8uk9
UtZPKOnYtY+fcM8wM6ApluCuSPu6BtAH8cpgI3uVIbm8H817P/FzgsheIPL+cxLHRxVMBP7uN7jA
m8Uw81IoFJA/5tRyKSHBgha8gWGsLg5uZ+rUKgCG+1DhbY0Ze5+OyUYzuGKlxWZm/NvT2Fqs3wRl
4kYbP5Nn4gyhw3EluFmE2AQo/ueFwskntWX9nGJX7gS8uv7NefvQzROuDlhncfKnngp5BIMjmKof
0EDQ4cpTwN+3DWTIZb587goAflsUJfD3m0yMs8Gi9AOuVFwU4CZ2dVDHCYJnC80GhpqQTvA7oLKk
aFXe4uL9pDS4IEerZs/p8ydmyj79AKqlRdDZs3zQOCGVHWKLQb9D/H0JjdZp1LPTfYfVLbwhiv1E
rkueLpMLkgGx0avhCaiRzsXTu/fU427I1ulvjbNyn3IdNIm9NDodbUeql52S9U4ujUwzNkklrFAQ
DHftnnnsAZ2TqEams/s4n6Pjfu8txDteiS/0htL89qP+6jZLAk0m8fDKra61RzN35CTtkM9RDs6A
wO6/2hICAqF7uNSMbMiTP2ctOKoUOvF4DFZ78bo/C+SUzEWEcK4IPH+yL2awbUDdc8rSHyrpB5t2
7lpbTPwICtJdYdZz6mnFsrdtadParEN+5cC6uVPhOAGI6Qk7JwYRS4jdVVRZE+FVfH7BKDLvsdNC
NdZHuHArJD+iXCBi4Ey3BXrTk/APz039I24nQN7fV2101oE8B/9H1FltqY62W/iKGAMIQU7jCe5y
wsAdkiABrn4/k1r9705B16qikOSTV6ZcfqZHCYXNENZE8/UiRwi4R+L8AQI7y3VU36Js6cnaYj8o
dW/sNbdRDQlKm2ooTkQf/zKCgbRPA5K98ts9N3LBZXRzeSgCbY1zg59dTOsIxObhl/KL3TGY1+pX
074jHPvqHmkt5g/tOQIRQGKA/qJvaQDgopRddEv4liNrX32icnUf0iUmfMqhYvT0r22krYCtX6Ia
7OmerBsJ24DiTEvbZISaf67BSlqYzu17VFhdX2AqnicHuXKnOjWWcCACeIKPCGvey4D+9n6CdsQo
mx0+JDtzbHxS+4y+PB2bFYZjdLK6YMH3HehJBcwiKUQ8sUyULDvijPAqUSuHo5KnpqRBcW8WNzAl
MHze1R90us5hfpGNGOnkexlMi/WNMRJwAVh9KAZ2iz4VK0BrZeL8wuA9htj2HdOb+DoXfkK2miWb
FxvYslJ00gH0g6qT/wIYRsFxkT9Fl9GHwgj1QrYPqCmNU+KXhyxhtf4tgCEaT/SAT4Qa1zy6kcJF
tNVlGYz27bxT7gDOwU8wIJVDGwVzetKGUTV6NAziBGg3N3zW3tKP5+NzsbHZG7G6m1dnFz7Jf+za
iqSDumv723+tDr3iwji4XAcz2M2g0lY8em4TRF73bQhZdOH38DVIBpg1ZgsvU/KFATn2EmJa6zCc
h9wGFYzjy+2dD5MmeAclpwY79kabsyaZDMwH0Ui5D85oU5z9Ux/tCQcojnlAej44Aw2CFd7YYSX+
7SVhgXUWAy64TqEZmfwjIfdBuQJx/cTd76MTGfssQ5SHKlfRMbdvsEyD0qRRLBLfn0p2dedme/TZ
Jc6RrOa0HNkGiMQIqegtX9wTj8MPjS7sbVR+wBp1aosa3B+Y16ZVRbKH+GR4pw4HhWKQWyQEP9fo
w7gCVjAokMSwXiLDxlxO7RJWUggV47kBkBlbFaLDt3/FkxU7uZd7JZh8eacN9Lfbyd1F7/ELpDLo
WpCLyB6RC88do+pVd1I2nsNlhshbtWLktN7asDCGhokE969SCp8gjJvHdl7PRDz9RDoGJ1I8UZCt
Ziol1p0Tj1gSAoLD7/ixfIzjZWX47lb7h7C2KPSqA6P5onckVNfu7AG5MclIqKWuS0X8BlPoqwQ5
ZXqPl6lRtkqAwyj/Fh2qyUC99vmgmgbH7RH6KDnBeflBKZOxzGq4fnEWivaJVRqVY3rKkIhoSbcN
/0XcDb6w4Ay5EKZ7He3CEoTK5XVZxlASz0sMOB+tdyvr5+lxWa+4Tg9Xnd2cezPdT76DeW5EJ/ZB
bMtEAap/GuS+zRPCHDcUDch6kmdwhd0zfk65Vk9qV1KKrUIhVIRucR3HcWo9SamoE2fO7uPdqri+
e2dwCHsnb9hlSeW4TwwvH9vKrEDLEturnXOuv3vmF+iVzSbAdT6AEmrmRqVniBsvqmxnZ7Vvldrm
jDF0oFRN+YuCIX4haEYSX1qV2adNdwONoWM3fbR2R//46KQ3HMpgT5M9cdoIrQsVb3d0yk/XP4Ho
pD759MCqXF7B4ejHc3oTi0+xXy22Cmb0RBkANllsrdg+TJBqwGIAlCGhNl/Xuk80tTLr3eUHBFiv
ennKn7PJHAsup6VapPaIuKp1apSZGN5+lNAfsDrPyQGTT/5dcVI3Zs0fmbH9QDHCN+UhyZXY7kdy
CbUTcBpvfw/3DGVBXHB6n8XJ/bztihHiEtdK6/vH1o+tYbStZNDMkHfavJrkKIepSv69GBvSm9Oj
4ICQ2917uOZO7tbVNW+xON01EbyVNo5D3u7nsWhCvcW7t/ZyezmyAawTu2IDofB4MrIeJvnx6uQb
LRAKW84/artct93gNDjWjZFSfHKlN5Q5FenTBfXl+gU3EgKAxwYd02atAUgHkc47cv3U5uKNelRE
UuPa2ujA+TWmiZR1Du2qROtfXeLu3eQwyao4XNNdqL+6O3Q41rwZYBKHaS26dGofbDkBxm2PKOiw
nxMeIcaIjjy53cHKcOc891zEj5/UZykdIh81+G7Lq8+kkKKCDAtUH6NzHZeckpf1Cy4jHc76cfEg
OESeCkPVxzAffjogfqmtA5RBH5g2s1MNH4xdHHODAmoFp3AVu7ggUfdBLd5DMYJ9Dsum/KTaL/bN
5hHbV2oR9WvwmbCFOLtmKZyHu9l7HNfxAB7lmu8ubk5ubvHpMMcdXDsan+atWQYo+XIP+M+S+Lt8
wNZusDNsk8IDAWtvPgChwnf5KW4cFZCW2CUgC+cSkZVJppuM9RKg5vBOsZmkyK9Od1l37mj9YDPZ
qYhaOdqPeq13Nv0UTDhQzaMPdCxJhk8k3xgFJwLyDuHdHT29cWEZiu0ZT/f4bbxxKfGMAAL0uc8u
FBXGt580+cdPx0yqtE5kBUQfz8pttgJteEM+2kB7CRwH0l8tCKdRllmxmI1YTtezLHxVonIWJJt9
EfxYgPaiOb77L9wByU2OngkeHg2MKJbyO/rdSOGzVyyJuE/uEXJF0c2/WbtDvk9mb+we9haq3gQG
PAww3TDPG24hPIWN9itMbLpRlIOAR9kw8GnvtvPoQ7J69VnLz08LVIN9Y52AuPjoFKXpSuneWEIC
D3LLpFXxSu6hW6OWHQf5MHNQqAjS4BHcfMwSUBXhGiF5YrpxgH4j7rJPr0JTIboh0HCbFKfV6RWf
WGpVxPl79gT8g6BSXmbsO5zoDMY9mDGZ2Zjo+blcSwr6iDYkM7abEgEEHXGIKTBZndryG1aWoATe
Vnmxn6D7v6dDQU+6nhK1wq7lH+BwKA2WXCnAYo3VvHLyuinBi8Nrnzbv5WtJ2xGULXUzbbEVK79m
Ma6iKvYEQGQVDVuS5ZTpqc5D1e6bHYxCqByYHeRMiCjwoq/HUWUBhOjYey3YRijhwqb++tVkksW8
dspfUkomrXrjkddF52GGoHBStFVvTIR6oh1FM4SldENO+F4UNp9QXbKDde49Wq/WjQwmswT1YWhb
H5RqgqRzmlYn5ca+l6TAaYpMZPjvqOA0mPnoVcDoSpxsykacWleGm1u2ar5ce68t6dV8PIDXCDzs
vNS+ORdkADHDcooeoEr0JWv+HgSjn6+TX9czKn9nO1+Pm1IijJEDPDY/lKXrSAA2K861CXqvLc1C
FQJTIGxJgPAhxWaE3oKcV3FyAY5+wNtoMztHmp/fjhSF5rye4QIYYlGkGNjMqFswI7rXZq7BLl4n
xnDuT3BHmVOlLEP1zr9Rdpi39y0qfL7RvDXYMrZ3dIHuDeReeqX6J/h12HLB5LUCgoLgzwdzokur
RD+t5O8bMaSfWvCe5luV8OFJQEsqSL3n+Dzcdy99FGpgTbGfoslBoNi9rAujPKW6qoSPcshi1j91
ooXDOlkjCEhHDaGkt10kfXrZRUgMJFdIfw+MUTLY7ZxbyTYB0OKxThVyM+dJhtiigF8mzFicJsiW
2bSzUSn71Evje5jrAsZ6Dt41m47Qjb2VIOkZsqvQfHyyTBhhJZYYC+3x87DSiYf35XXI+EnxN1lT
DjyTH+05+XhnPhjfGFgbC+PVrpjOSYh2Z1cOP6+IzmYOjQBghsU61Y7VHGFYj7zPLpMnJJ08qr54
guT6Mdi40qCQD9MRYRA7372RTVAioFttRkQQpY6JZGiLwAfLovcNoZDNcZvbnArb4sPPbQhBdiz5
/NpsGYji03DBZOXn9sSSi3nDYw1Aq9Y2KY7VgozKMZUtzH4oJA1IAo2kC/P5TlX2ZZc2CWHPQ/Tw
wuB0dlkDPifnW/N2+1BZXY6oG6A7OtTX9n51CcygSIP1YSNXXWIXJVZfXHAZoTGAxxdNJMiBkLD5
MWWzzTGziovr9LFWS4tKMm+7IBfAMsYtzZfp07F6HlumezDswwCLgvzkHWGMGOqFigsaXje4t4v4
QvX+EBk0dD+Ny9A8eIXBuXMf8XLnDo5atNEH9C/51DSp6YAjeWFEuckcLYGv+6j56WD+RikVkdij
l4GTo7rE26lSubWrYX5KeeKM9dbTKuJIC24/4s7AlgrswIcklgQT4AoNdO9igHak1TGvBsncr4wO
O6qOedqXGWBWE1ZPwHx6vBE02dcLXxeoxDF4+/yClSsLuctRKw+L//4ArRXArY9ZHhlE3+RElHbt
E/iWQ95loc5nNnWDfKZVk9hXBZgqMiWesfeSXfDB2QpYLhVLEAdne9dgKT3mXCCLABORXWJNjSFB
GzYLKssWmiogZYfvF4VK9Fz65NcUe2gD5sas0ZchqX7r6ZSdMqDpThUKZYfAFivNuhy1imGlZbZO
NBlqPaIBhHlLfnb7uWrfvCQL9xTFDzcbZZP04FFkqXqFu42EFU/SjUFBvFxi1icKoqszI7DC0C53
uP6UW3BeQVPThutwac5Zm4k22viibN9dBv11vAeBRyWZMQ5rgZodjVJSozv+jCjIQHmh3qUMjcSs
NIBeQEsF0UpDe36Oag6ltaKbFmw8MQ7+reTwY84mno9zQH1QxFHcsO/VcP6I3uDb0vB7DMxPM1/s
l6/AGDoxBvEV7/oJbofeJe0eio33NSrc3DtnPnhH0pz6OOwl1+Fxg+Ii0F0qKnKLHe7RhZKv39ln
tbXPXcnbSvpfJn0s8jZIShgKEorD5BJyzuLjYA9vsHszygo2VtRhjW2EQKaA6nXBPnRumMznvbdb
8Q1e+BSS7IQM0NLkQhb9oNnjFyK+9T8eoaeHcRePhFcWHmzAOu55TJQXPb1deEEI68XPeftRqV9s
g3hyAYo3C/SG9t5t9YZWg4G4i7RTIzOsm4lEE2bL7iWzdk/7hCgifA9SGYBD9Pcr9iti1SFDh8JG
KPdTWWYs26l7J++4O6tOxe6Uf2zTr41S96Zmd1YUktzxK+JPA/7YmFWGl4npzj0FMzpKiJ1x4dNg
QxTbqdBzOzRr9N4gaWCelDIk4BVsqFtcNpfNF+sfosdvnXfv34Y0uepJ80tDr1C/by6zQnBHIf/g
qrVsBKeosrwiIPEZUlehpot0hLw86ZlP3mHNYzGUFr5YeniN/Hh1AFxgzomz+neI8iaim+Tl70i0
HEYSFijSxKPL5FQaJf4c1iWbrRq8eEbkBhQ/A7yI6btM6EZ/GyLTUiW2BjS66IaLDfhj/cFMkyCG
7vWbxId9BV/NDFDY4ScFRKaBPfwOnWrdiJqRJ7SYteRXON7bZg+AAIeuxzzgtPglfl/juhyaPGKq
K/Sw/DHlMZtCBRcGgDdSbOwBkmDjd/rbmo1sETzHqlNp5dACLJKcUCSihUiPYrlU//hPVFtPTEm9
rvucS7nP2rys1arkwFxxqZ1xfMnugI07xJ0OcBKe/cWr6LX+Xom9mGZrjnsMgGO6INL8rvRqrWqo
z8pKG/Yu/F4vhcxpc3OxN/PwbSExP71ajbO1Iu/iAHccbnqtqDWMCq6URom4KLOLBAwgjHuCLBpS
onh+lpJQBqpBP+rsr/Vj8mEmY96KqpZbYIL9nZWMuIhh29r3qC8hvYiQNHJiINch/MY2iwlTFyQQ
sfgv0LJvA8ItYnNaOzZtfQ4pQP/pSl9gVJxd9KUdgACORPYuRHp0Tnisae/rZXDn+0DHpfMTMSPb
TEIJPSLAhN5wwjy/hZfwjhUNJiocz1VlVpllq89KvdhT+I2Q22seGq/owdy61SwiYp8JprBgG7uo
nCUriibAgaO5l1+TBXpzjwD2AZe9YTZ3jUOj2C742aqAEt/LzoeJQ4CANvHd+azeNm03hgs6i26t
+/HykkZOGvvWq+LsaXd352gTHlvnFuW+mv93IIDI41PSFEpTpP86cvTly863RVMZ2zMKBWWqDA9a
0bI/kzcay/Vvbs+n74BbfUdcQyaL3f2PE0uawmCnBe2UGGKJY3RTV9LsXDBWtFtDK6DpVzgurJha
NcurdPRyU2TlXgDvQf3C1eKgCQAdIHNqiEqWVnmW03iR9yq+fA+vo3mfXfU8AvzhVdsoQNesWvcS
vrYXZDePrV3n3MqQwSJxYUnW7eO9ofFqFt2dQvfpZV4KLsFkUT6Fhv+O4Iz81rsK1Y6KXWjRaw92
TSpGyI3RJwsO/nlcdnRqPu3K7yPW3HhZc42e0ct3Pp1CixaQoxvLNa+hywIQyn6RZsD260ooc9/L
exopld+t5j8WGjuSBT0N9DmNbc2n88bnraBEaSDDd6eZHr3YPOAnMOo5fd/o0mAUzWS+kPE4nczs
92kYb17ifFG/1rDRPbvtHUOpeaDb3NPAU7ks+vr7rdQBTff/j3yfoIp/y1QAOaMlVYVSWMSP0Ea9
EceyGlL/VWdTclarC9OcCnR4ar7qrAHNUxM4C4AXUa0lBARguM5mxZqp+8ReyuxggATLZuOPG5g/
xNZ0wX9za5Fa3LNKYDeHXUTeIwDmime8SVQISXnYWYn3uVWiokf409Akv4f4U1B/4nk4TzxUApd/
a4Aiwu1jRA3bRpybJ9RckPaqLgBkDoqqPB4UQMToQpS0EF1ZAT8er5hQ3yzXj/lw34pHdJZwuKoy
EpEabWgNhu7nI20KYw2W7xuZReqn4dPTzGEy2zJq0CHxxT8JRn2n/TyZJBOuCZqMqF1yIbgglIHY
Qtk+U0pFslV4jC/+oal9VLvoK6CWAqKT5QwkQJ07oPjsnqikuRJmomYUsJcO5fMgir+Y02AD6E78
t1PpWsBMZ1Hm8v2WcS3pCDZxVJq/ZNHB57Ey5avRmI4BWzU+3nhsjVmr+WIJ16HNTJe0sLxt8Lx3
/7Y/wWpEcqeByMZbwEWuijiQbhIJKsPLQzDHfU3MPo1KvvH0A6qntF+vjS9FXx8qxTksrJCmaZ/D
kr9blMiLY7htT6zgd608uXoDuEm5+0YqqNbXTq5HSIsj+en+SLUCsQ6Rzavo76Mg8sR4oUoqK+kA
QYpzDUksoKUOkgHlX5BcUiCRcIR+CwgZWNudptvdRe2ThJjwm5/rL4ihUCmRFRX6gDzS5CChJENH
/IC/LqC7ngRMDMIFmqWW4Bqj9ZqeBEBeQKbO3jexNK0FPzl3fjmboJwyI5agkmmd21yziCvZlaII
RR/gXzQyKBPDG+5QFeRnXGGXfui3foi+Y6wSeSKKXoCuQIXOQBAWlqeZQd8Uw0X18jK/5ik2ItH7
+5qXlDV8sInMuOGSTIuPL2Dq5OmsgvTbi67aVsiTAXsBaYVQKFDidplMvZ1SLlKdrPlpHnCeoHWa
RN8Q0kj9VDcaJ5wejcYTY7wzthekleAW1sBv6ANf1zrmWx07BBBHNT74dfBlDZY8F400Y5IoHSxM
jgPnODgOkpF0oS60RWv9XD85huXudwV/80Q95SC6EsiIvy9GA5xqnGl1K0U83TXU0Mn/jgcC4aeR
htoL9mDiVtjcsU1QH3UP4xLb606xmW8Vm9hfD7796jCewHqJuPp0DiZ/x2FktKE3FH8SYHTmyl2j
vW88o3uke6O/G2HhAYyyMa8gepBO8NudzNPGiZbxzik3y80HT3SUyAo9QyzeyzMIECnGuFCs5sM8
DVvQjvqzv9thmy87eUpFRl+FoVoAbqkWgNgtNmWI+8AbLF6dtrk9ELRU2sB8IIQD8SDoShWETNh9
T8sEtNeVMQChyeBWCCWjDwlNKXTS8fNJ+zfwu2BHAN4Tb/Wz8Q7TCzKcCOBm8Nikw9SnqOW/NglN
VJI9gLkfa4u/UGNXfw0KmEjfekBtvBw9Q+/agVQJiK3gpB3oSUhC0f0iIpePkgJnReenAHlKDwSu
Rz+X8QFkfQ+HkbiN/nEI2oOvGgCpjurL/CGa0hR8WhcqCa0dvU/5WsV4XNVWcQgamEVGR+bO92gP
PRBJhLwFSXpV5P6K5x7YOxPzYklIFaMTa2EoERepwQBOQjeJ2i0x8bI9q6+rLpMVXIhmOevA0y41
qS83pYijAaRhlACa57yDUb1OUo8FBiggbhs+TsUDiHwCspNTkPAz5yFk8BcHhp9WKa0HEu+iV+Ln
fmflEDzv1rNF15uqxxVOa9k6USMjzq5DGaWXEdQ82AUUk/HaCqGjvkMkGBsxRb8mXqqDmN9cvUf/
T7QvG8p4SJBJKOqe+sQ1Gd2SBE9jQiTcGcLfcx7qshGL8XsKXuE8osAF65whyC1G+pDqN2/uKpOg
nyfU2ZGcktYSagGWjL4KSB5AKQ2zntympB5zVRa2kjBHTB4GKI/29EoJGu65gfIgKerIVQnoVEBx
ge1CJkLXtjYOLCbJovAAcHmLZE1SCbrP8M3l73ki/TGAFpMtu/lqG46c0PTh9BFrqLWlGCZdnSJ+
V/eeXkLv5tOklczBiSFHRJiwe3FFxD+uWMxQT/R1lmreUkEHocLXXRAFOocOdWCCQ2KBF924Bzd9
p/AMlQ2XgpBXgCKKIHXnL1X4SwcQEib3VNe8fpNYsZN0aH3bEuPWUXApBBgSrI3ZKGoD2ePIKmaL
P1G0WFAwIBh8kqx8aJUrylX4IdlrOoOEcBeSA9Of95U6CLYYEygUQ0K5X1JGZM9BAoNoPMRUgj4M
PIky3qTnVwIJJWfKyYjAaeWxt+BhJYuluw8NxuM8cyBXwZk2fldrR1SmvWhP+qigLvdTt0LXkojt
jdwDEiiSbGkrh6TqY9OgkH8T21IX6oLVhlT8SwlrLlmg+6DpUUbYOw3+Ig0ljYr+dXt6325uiFeE
Y+ICLx+nL5lACZiAojMdtwaA1ajSPDXiLd2Ff3e4rhh8wF1IGbpNZ5syd43vzOYr2qGyvgsJZwPc
N7mRKqFv4Oh/n/U8SFZfH4gF+vN5r+YXPci+XKYil+wv2ctjpigfcT83PaC9cSFPvP0yQkna47La
UR554RJ9nC+DgljUQYmSRE2RkSIipdh/BlsS//mLk1adMQOMqa2AVgnn0bphVDQ8usNzhLtaP7b7
2+1WaWzNMTu/YETjQ4nvdru38LCKLTysxuy/BNyUYK2e0TJ6WGF1wIbyvEAjuM9F6DhzQDWZKHyO
hvYWU6bu3tqy13FgVhm1pmNZrq1WJPqbeaOzajRaCyjB1mI4JOieVnhEayoXAr0azH/b3+GnpvLF
EmUea1lgnrXbg53lrzabsDcIB/xyoBh+udRPO43xVJcObd3fDao7ovRHa0j/n0+eAiU9R2TOvzfE
YwwCdmqc5OAK6P/OJh0kj7qHjfsZr8+LwDSQFB/ycrJFRLUPMLbW7CVObVjaCQ6vYotUrhSVUi0h
8CYz/pVZVIjY1IijwSnNnd7eQ5OJ8V8/yY1zPbpYyEQCUINg8HYmb+5oDzLMl8s24pCaCXTHLFVH
dqQpgwF7HHIpd8CtMMYpI9AXohv0V0oYQvawFxjnRXury3+S2gNg6uRhT8wBNwEPYEc0HIHW9Qmg
CfP/CupC11CKRFJuQsRxpg+0xIAuEfvhZo3oa40/GpYhm3aP7TtQ7fH6Ew2TEalsSBcMZCta8Mo4
jEoO8L5Iw8xVOYySKyv6sZNDuxGDd9b5B8Jte8C7y28jz06gG3aWgM1ZbWPPDHQzApaH4cEtg+Wn
LYWAoURzFVPJjkpCimhBcdZv/pu8nzLsb7lQNWhHK1o5jcoQpV/V6Gsz9l8+zXSKo0ikMnVUW3j8
yowAHP53mLCDTDdlLwyu9VLYUxmr0qs6gON/yWfN3ZEJkRfVqDdBhobnQ1yMpTXyWpQXT790U2Gy
kp+dq8oiynsy52Oz6+pemxpjhj1KZ2YI9bMe55STQsL41kEBcaNAFfChgldgQq1C5ezW5JnwG/fm
U6TDILpg9hdkwzuSw0/AokbA83rnPsg3+qWID50AwWl5zYakX2+rAvoRZaImgmlo3spK790vkiJA
NoA/6suCMvNvEeQD3qL2q4v76oAlRNAF77hnN/YMhy2s9+yBiUSzkZ3O4MhaNERQf0SyL5q0BwO/
18EyMOwxbkH1sSFrc5ZiFuOJaqRSAaDN4XlagJ+LptGeJ4HKE8br/CLuXNfQFxmOQpEYBFUGQzYN
S1s5WJa31egE2BhgMrJkGQVVZsuvhKqwSBZVkspC9c2r8AxxqJumqlQiQX7b7XYSLVV5LGhKDULW
FCqD1JSoONKBstgsWvyEid5u86gl3/IQPstmuvjl/E6jH9mt1nQ6boxdrfKQ+tlEVqlLOXp1+GWy
qmJqydUizEUrUfLUjK8yQCg6M+/dvzKFdrWqWiUMVSAEegbqqb+tx+iW2qp+P1faXOMtJs0zVYVW
idNZUfymoPDzFWS17lJ4zAJmJke0IH44BsZoZy+ykMWUa2QN91a/3992+92a0+33o/4iavEJWMhf
dmeq+gLVT2wMO9pHqYtA79BSysfPcYUVKlNl/t2eXDxdRK1vxs/ghXyeJAemDJ1FFjkVhQstFXZU
h58HXx/kHDsg8NxftZAMjp/NPXAp3EzUdeKAVk0cSIZLM9ZsaXsuOZ38d4Ca0HmSoxud0Z/+W8E+
aOBJXVRrloaDLm0BsLTib11wZbrIfaKcJrX9v0MJbpcYR1sYZ2JvsThqG9Qx1U5KA72376kMo+rO
NOJc0r/rwYH7Zc9A8AFl43fIYnMgCSzRnpagcMkH1UnnOswj0qwlU4dEUrnBuSWUgplILYE6QQnh
BzA5R0HZHZI1lyTO+dgTTrNAk29iHI2W02/LiCm3g7xBekkWooBhuC0Zt5bXZDHlDETylmJx5gL9
VfLRP+/lev+u3m+egZfmkByj9PCQEvqRlyEFQVkWcfmpGwbOCIG74AR/x42hzpICgwukB1EWosJD
yTOqVqbtTDUyxcoaAMtlgSuA6DbnH7Yo0/TjXje5ow8bGpM3lcjnLVZGAgnSObK9dKi8b+fs4fIl
y7MvB2sGLFsXHpLccOsD5AAzkq15S+lCb2oEtvu3b4GR/emCKoFU7UT1kh2SxR/r9/fa9hD4Yksv
WtrhE+/Invq0TFh2inDl3aiQZudsu/I7PKBymcfag2RSmpeQ9NRCIyOd7mmwKTtdyylx/VeE0Qv+
ueEp1So1C+3ERQfSutGd0f9VhsmQ3ZMblko/0sUsUfORluGVMpF2J22pElnNtQve38Yu699qlLQO
zPyeQfanUUzi+stJNeUuAWLK2hv+9ofCIIkA7LovZMqVjkAOAyaj34GBZ3mFHsIaDANcdsaqTl0b
H9TCUaim/Mx+eQ2VpmJyzi5K0tEs21rIlXzRAGZXLftVDq21EHRwDdahxFCGzdDlZoQBgwFDrLMp
dTabvyBkiRbvx54hiXxaaOKd4Sf+lZo0FWezNqP2t5Sygl66FFo99V8UESH9RIqR51AVGZcW0ps7
Veky2yvurQy6nyZo21gq2NGAIw3/HeyC1qi7Xq9V1VI8IzNU6ScrHeAlvQGWu3LvXbFP58jiCIPV
HZPQtgI23vGvQ6Mg96/u8Of7CbtOQwatAQ6NLOoKWi5YLRaL1oLa75gQ1yVm5avT8Vcd021MW4s+
i6uGpW4SDKYch3oGl1uK30VWiXz0oZurX6uy9y+c1ujFMP2AhbvMPWnn0Myhf1tXOwg2JI9ERQjq
q+ixqunhN4oWXbdKOJy6FXrUgADZF1a8Kb4aU4XemjzwfXluDXW5i22hPSvi7g/5CP1+oM2Cusya
1fA3B5hrRENaB+WOrCabWm1jPiaRM8gCBIMU0jG/moSXhHcxCkCp/fBjZlrKy+VgUL1aRUedrAeW
WRc+DIZjzCW9jQNarAkkVUP3gDTGdzxjjs07xERdOzZ4Vg9FfH8D8b8O6Rtp91KUNopRnpWy6P+Z
UD7g4QoSVNc8+y2r/1t1pdUrjVn+kBmjBB4gda6l0ItYi+YsQ91OmQAl/gQfiB7HASkhHzmdDAch
lMDQGYF5AxQcjgwDBMPGlwgiOWww/rsvU+6Fegqon9gaZt0oG6UD6kuNBKxa3L5gS5D2a+PP8BSx
rIO6jvuVZQyYfpltzOW1TdCF9gqQIqDa9bhfZFfnjy5dJPgu3WdTJQJVI8DJMbKLUYXaEVJHKg1Q
1xrAVILD+Ww9W5rvko+EO1D/q25ToIqdV0f/QHuNFSRpFd17RHRXLzi1gEk+kHv4HqVS1L3pHuO+
p3mqIpDm6S+BeXTKTvtGPaPmtuFWHOrVQfsVFsLvAMAPuRw+DIZlNM71QmDihEIZeR4BucDhDZYt
V/d9DwBxC9DqfUl4SEbuDqU0IxufP979I20x4g5bedbitw8TjGy7sb1V/7M/HLIpD6Po5jCfhien
FU3pv/axJOxqAAfs2siEEbxcvKiv3SLSf6z+GPcewUZoide9doVdGzm8EEH7Jma5TdUHeYZrVK6D
AFMXFYSu1gDtO4xhuqoqMcoF91k/26Q2Ds66Kj/C/1IZEtQgRUis3xjPmjX6SxRN2GfKgdJI/gV0
zlx/AAWH+HIh6rdvVlv4w5HD/7L4fcRug0IWtnF1HdhbNjOofhnWx/NeBbtUbARhjYIpHp8gpDDb
Cx0dxVa+9W5nXZVZH17Rf3nAYSEaSU593sTcclewz9eeeW9/aYPuomoyTn9GwPEQI5Phrn8dQhCs
dY4lSyfl0D79jriJehjvaU/x9MM6qB1bZUbtZlqiyNX73djvn5wt2tDdLVncRGNlxuiR2n6bLUHf
UwTlp4rCmTzawdAn7hw5Lq0YTNW1Ew+OnTnWEdpaqn6y/UDjr/TVIzmTZ+a3bEpwPvjVA3GEOTEi
ysGK7/Y8A7XQxcwgzFHsvtQGcJBX98YHnFCxN2xCxOtVR2HnnIKdlnjF+JoAyqcEvAB6wQZRWeXx
ockz+OkDAMLQJEFGL8LPgldVNnkF663wLuU0T9Y1wr66Io6Sj0llt9tvUZjAkjqz6qPR9kRSmyBg
eGRte9bNsBIqyoBdD9NaUcIN5n+eNhItod+Hviwk269uk/ITNXT4Y9ZHnDoYO0Lfft3boMg+OF8Z
23vjidIa+EK/RBd/N803YoHYr720lXeGrNVFZ5G2CPCPkB9NO+9QMfmrtej/KZUWMu8otsAAEdd/
nHPvA6NTv9FqDuYJjADqcNhGQmL+peu6/0/1+9JmfLPSI73LOg57k3ZOO7XLYw164T0VSmmOMU1+
Mw3rbQVx7JdbVfK1o2oiEuExk6QioBvY25CGFdGgfnPjZ8SH2mR9PYkaXoq4/ly8Mcl2/6K5c6Tz
o2hwsYgtvqoWsFF2qsU+0BfnQseQtYNrA+K0Hfv7f27WeheZdQ/MEJ1KzUrQwcFaG3wG/1lhvAJe
7dZ/Y54CMVoV1F9GoLWsPUaF+IQo8jTRbOaBkYI75SGJS5gAW1cf4cnH1XlgfVFL4uTxjU6CIkfw
Wr9HaDqx/VmEK+uRydNKW0bvgDI9seNfUKv3UvT1fijyR9gDW0o44GH85qPiy6qL/7mvrp1CiMtS
PTw0YHmJck/xrZadN7W88V8vcX1L/FfBo5jHqskU764xYmKxp77EBSXcZ+mmUajmoTJm5rvcBz+R
vASNQQXIMgmXmTpIz5xQDoQBTtEYVvQetjatUmOVtMwGtk9AttfgNRfpZN69LZ4LSKqvaSG8jdQV
e8CrGZIlDb7OeYA06Nd6Y3o1pX1E6TnOrHjFt98YA/j8uDKNJ9mCPRWXQ6p1OcvIgVR0ThVkxuiZ
0nRqVKMX7QYKFDuQocdBGi7PcMi+dcQs8HqJHRZagM2MWuDmrPAasDu87tBgKo6rq9s0j0/npX3p
x91igzHbKGnCtZMGQBiUgQ9txJ44EUD+/POg0v/2901RljWFcyuyvKxcP+eiJ7pyOc9olxLvJZu3
kPtdyX/dARWzD16juRGeSkHtiUCe9bp5NTqYL1LYw/a5fcKlvri5h/+dzLcYkqRsllXHBIy688wx
aP4YiyWkCsiva9ZrVaCc1JtvXshvgiujs0JwCM/lHlxOYM2R0POhJtmcvxIb0OyKrjQfOOYBFDmP
vdsaEzUQowRmY0RTPzUHfn8RmnFueurf2ufg2IOZ3c6P3+juUos7utXUvvy4vfm3i6BA+9VNwg+M
FPDD5ANbaGClfvakNhGPgDdg43yNLu1snANVD3X2Ui8mXoo//MdFMrpYsEFawxb+QCWnnEDL1krv
6AzbewwDRWQ5b8v9G+t1SjgLCh5zTO/S+c4Kw6ubiwDDmEAaYsDxu3XaagF0bhjuvf1qfoA+InmC
lok0WN8r/I9wHApqjW8/s1nQmYQZ+s1Vi8v+ZvMvLOLFnYrpRwrngKmhGda2gLQlvgUvI0HP04Lb
w1lMAb9x8WEFMYHheVKyoon9sb7tx1NSDeUhd/nWbpuuaHUiupCu6NK24d0zytw0uoNfQqJzFM8+
46T+4rE90N/faca+Txkf7tAHJ07om1W3NOZV95t5L79Eu4tnoGnKrKoO74sH0DOIP4waKFv965Te
I/JvRfpQ1NUAg7DYcJVrsK+cPRi4C/oY0v1+9c8rBV6zGHeIwyhXsK5kOVuiWRGSwW22UPqZ37CN
F0i2BL2ePk/wBYC1Z9OELorY3aa2TGbXJ89lEsalnc8ilU3VjPG4X1foY97FaT9Oktlz8xxCLYQi
geMH6NiKNccZDM3iHm5gb55/WMW7e73j2iLo6BYRh6ovyd7GxR2GXjNq8wnNGSoIeC9YyxNFW7Nu
1guEksAZ86Lc8lZPpfoNFq+YINfU/dIqvlvZ7HNzYbTzia9TlNBzkz2UzcFtka842RalPzryGRtd
U+UYNGVIapE56pWuLoxn+rGIhtLbr0ySMjKh5uRAqtNkyUIZ07wScdxHNPKrM9jFo/Lo1R+UNyAO
SsNHJ+l9IJ5ioMKGyt8snr0vZu+QIOu5MS/QqrWT7W9EZDtJehRbBsh3iy+j6je5AvOLtHTx5aId
jLT2IW9/D65XPBArnVrkro1SF8K/k5ZZierx7DoE+bkr+Chq1lAbPCHzgaATZbyA2g1r1D1vQUCj
Zgj6C54MuFDo7gBDCrAafvSDnH1jjlcYcsFrdgaID5Tibp3W0uPd19/+CctPBLLB2Sx3k3NqV67u
DiUmKpdrVAR76O5mhn0ouR8EEtjAEonuHr+IAVsgCnEgGCHZjirXZ2C4b7+wMBc7QDEblplj1T1C
rOzON4X/o+qulhPtui0AXxFVuJzi7iEkJxQhjbvD1e9n5ftPdnVCE+SVpVPGHCPY/Xl8YoJGCida
q+K1txmfvhJ8s+pteJkg1kbumJ+M76PEK+DO1f4m7amrADB/OR9S3Vdhi9ZVZcxsOc30HmOAO++E
JOQNEe7o0bGQ1Q+D9KclAU6/QXYbI/eZSwOm8ESrnfkir/uzUOn66WpOn8n+7jMzPDXmOAFbKznV
RSHWgrq+fz/MAbziilyjGEjm53c+8ywm0mX0uSkOQX2i92fJZXH7LE7E21WiLIsen5niCYPtuxu5
TTfx+WXVjOHAW+E7xQwSRemDGIpi4bWZEoXfDm7L/nHkLgKknvvczkxRjn0fBuvv9Td6afK46oxU
FlkwkMa77tePVcNP9ufCaflW2Hz+t4E107SfZ0V1v5AWsQ4+r3Tr9cpPPp8lNSj9zDQp93/ymdzX
5TODQuFzh0h4M36PUkjNkK2iBlPqiJHu2MLycPwXveYXA8WMr580cge49t9kHwzle9HYvP8AEOUg
E7D9Ng0/hQ0/t63U7z0G8TH5PoxindTgPEtkKvFvPAEnjp71bgYGklmhJSg+u8+O9Vq9encxSMiF
8FThhW0HQqzTt6D4oxB9ViLL8itSVcisov6WLSZlQU0Y+RnslL1LfdFxA4qwGvugEKZg/TJFl7Nf
IB1WYpX6dxscKznFhf3Vz2L+YMeoUApLwbkVKz1HuflL0VY9GS8RbdAyb3euNBb2aHD5pRxgXuoP
7NLLygrfb7qRWVffypNu1femlTh+pglgntUayvDEEW/ZIiBBLvnd2BR5xYpkw28gIvmNkAFuhfl1
euhmf06RQnKCzpyohnIPgqz5JNcNF84xdK3Ssgn+sA1QQZi3rj3FMupev7DwrBlC35eMQ5dek8YC
aAPF+54yLTnWoADLrFhvC+d1MSqtgFoHVTobmuIRKvZUge8eURElUrgo7uQqlwXkfTYtlogF6jym
YDv5Prtl6poLAUq22j2Xx0ix1KoBAPU+hLBHAraxeZkmFROonL3Us9/7cdKyb69M5F3cEg6M9sQl
7Jt2YVte5DeuPpxK+ablyYE1wVqtqLa6gv9qIlQqjN5L6QBNfZplYkUcxY9dMY1YGGHbrriJ1Yiv
Zt+d+6KyZB3RRh5kQJ1l/K4KoyvXffl8q+bkt+49znENd6PZ0fs7M1r4XKpg53Y171TBYmTcvxP5
lQKPr1O2fL+KHT0Zlhoft8wjjzBsgYspv7viRMm7sdVcs2J5YvQPM83o92EubC4adwsX4glJ1Z1w
4qqgFOqCY3pXiSN7Vbz8KgX6fyTq8eLiUnZPGdEtcL1UCYbwyGbjb30fH9Q98ldrGwAKNHUntSQt
9h4AcG00B95wRp9uB56SJ+C9LMuN6HcqZkPazDc/r0PxBeUxPDQyXzvi9HASy7Lrfhszw/vXq5/5
ip/pvQfxVo/PXN4hdWmcn4EOdAz/5G6/YJqwJsZRQ28R6XvdLmqf3qTy2DDgfYDjnrCjPUWXkjuZ
H9sxhhiBKjv57SObLZ0nxce/yM+1E1fUhTPyX9KonqoCwjGDkEBys5OcSolDSYlJ/8t0WDQARQJ8
qqR8ai558spfVWePoq0jA2NbWyGqsSSOz3IdVYEkNBbLgn06i3Nnhs/q0RdEUg+2UBGFMp22mVgU
1KgIMmu5fINlWXaPFFEAtDgs8bobFrIj3hdDIosSy0oC0o3EYUUsJfyZzIbXE/yKQ34y33C/bcUO
Kv9v1zH4l8Ujd3N0/s2B6GGSOCHqmHThEMo0AuTso/+yo8e7jpYkGDqp5rt2Spf3ySZGm8v2n/Y/
T28IDwmjodUDjzoWkWse5UAxfmTpSlM/LT2vxnvhgVNRdM1Svqhbl54fcURN9/a5d/pZfuxZbITV
rgVaCelr4/0v2cmOyWffD8hj8rvBmUMLgHNsxuiJ4576WZM1swqsqWYYpcXlB0PzroJChZOxvAZX
LmIisXEc5RrEBTjl0ZLBphryqhYnVZj8MyxNjiS+kgMqANMzmKasyUdv8WO8senjV4htZZ7cpWma
mze9Qg0BwKgXT4OgvIq52qF0QOgYxQH1QuMRL+66sXqkN4E4t9Xn2hdkl7fp9u7G+wnpCwJGrkH4
nomG/4E5RigOo9myyA5ZburJwBJxF97mqk45H4GPiajAkhk3iqt/718Gu/ijkW0sZisYUaVUUvUC
5YKtuKR/jh92P8g4qb2DtJH98/BJJ7cX8KJHrsIzULywZZP/FCe+L8V37dLnotfP8iwGfzVdjTOa
KIpbr1X6I3g9sn/sPQXbSHZVTj5+z9sfO/GCQoQIeXs1TI8ZMqlKtDNphhrlxnmHRfMKO7vPTyz9
dTZAwl6c/ZzA4nHrJq1kL93jeN+/tL4A4hf43hiTbaKwYNvmBmcU1IEn+nXRdIEMybqBI5l3+BIp
sM5jdPNihq+pyyyLRhVvwxB8vWlMF+05uXWR5bj8lyta+MI2/+WTkQaGKmMQoCFaW6EMaR1wdX2c
PzMoF5LFWubn/BstpMUI4Rom+W+TNIorZbqQG90+wmZAVkXFt8I6WRpsXm3/Z7ryXR05ROvCqrdA
b49/KnrM7yy/iCbxobX3XyY1tOU5V5P/WqHUA1IDWlX3nC0Q1Dmbn5FOdnQ7FdLY58TKHkVbhSXW
RF7o+K1lik5Df7vHeM1azm+UZycoZBT5sgmFVZ3IqXZclB7HSvL6u181LvHqGSVYdvjIIIbPp37x
7Ga/k70UsCd3LBmqdrMZdmd+FbU5GOtLT9XY/zsM1A4jWPm4/WCknDTWaAkgobsM6PuJ3ZT+uCMO
Pg4js9QYXc/i2EY2b2PACp5MlveIRBGf4UtS9R37St6n+9w0C4C8+jgm+4tdKbXrpHL1Ww7AtOFj
+1Mtei9m98XDsYThz9wVCfD4WvdS0cZtUojDfDQ4jvHYNR8Z6tL4tpX1/qUQIr2kcbp3jvKtnVk3
zpuShOwdP2GqcjhXUHlhZ7mX00RgpBZypBcqMTifR+mwLsewWcrlJlmmxYxinUn+qaLd+Ed+SmmR
IxbFb7EYLJViWkYYLXIUPPxLIAzM0ORGqxqZ9K+H5sQSJwWE6EA+Ss4N7dXnrbqVkIkQmcmfvjBl
5P5duq/BsyLAmChtM+UVkypj08tPflILxesezq0JNuxS/HNbejVM6uypHsWVcyzdfrbkAkqZbsKe
ik4w0V4Y721e/16d5Ascet/kzp8YVV9nPdZYfLJIN6Pj2Dp2qZ8aka9tffvOL9tkcBrh0xlljrN0
bzHatI/deGszIrEOOfux/xcISF/zST3VSM6zZOMWuKg37HVl2xnbrJV0SL9rEBtYFd6/i35awPAe
lswrCoBTZTJPoCOoqruf5obbIR92oZZ0lhuxCim1THqm6SWLCdGanBOsZpAaVNHG7nP7rbJ2nCsS
8ClJ5WNyk+pvUIi5Wf9nJ04RVgg7ZiP6LxMrnD6ioFFfcBTnhjKXEcb52LawG3nIsCuKYS9V22fe
YBd3Eco+GQBfR7mywGl3/8rOcWzykxY0YhdtxAHZQFK8F9dLp6iRYX1Wxtu+zDFoTZVgfz77sT7a
sP4Ne8rb7hJWOFGAw8fzJ0GbkOYLGCwD9vfqkgYMZzbzO4qtp3CL5JUbx08qVUSVend4q2PpMFtR
nWO0QLQxQVgd5MSR1FBcSoUXsQ1vRw+yfPODjlV2/IHjIQk8K4iFvRC89kOQohH7ngwyqfwkU7WV
4LAB+DqWYrHShT5RJBjsJ/yyRuQ7LEX7FMabQjjeDIHNPOh5MTiZs4ei2haXjdfakDpXlmZOnLBJ
8aA4XxjVJm4fsaErcECXEXg8zI/SSRLkWfAiqgoZvkWivAq2adkTsY31pSKIcQX+JulYVPiQFiCb
AoBZpc/73mRV93OId/aw+MjbD9+J2+C5a67Sw9T++73prxPF2LX65OiWl6tKevqUbE0Uz/CqgONi
DpKGZZYcXsiI/RYOjjzLqhSA3KtSNFHff2UgvTJBw5vCXvRTIrxP301YYVVM15foq3dKM8Qj/b3C
mhIn+57f9dmLi8akjuastmgolcil+zvLddWnjpEPT1GVhc+cCwYCuAAHuZudn4fh94oeDdeS1zHN
oKrFgNFfLnETzdfbZgaJzD0o2D8wF3QnzGlEDX3hT/Rku9M/zHXssNjmI3HuKc0HXk6VNtNIJ9kj
6624TwoWXa9984ES3cX41mNOoluJ0rZ+ibUil/Bu5FJKjXPX8Qs4B/MjtQP8sRDKr8GCi8TlYK2P
UmGqlFOX6ub0K1TGAlwsesuuXC9T/0S9jpUeL76yhV1iiMT42PaJzYGHu6jsDojnQ16TlkThGqm/
cx8hXP42hzaAXT0BnGOqdLAAro8doRwbnFj64VJenpmXm8/TBc+5EN9/3/BNdOm947Ox35bv5EoS
aLc2YBt3eSOcIezWR5GXRA7mQdgk2l0vSyl5QDuI+1RfJMq0K9E8Se9K3vJkci7ft3QWyuFJEevg
xb0wctMNj3hv14n5ijn9Z0Z4VIxwRqWmmST6FRmci0m8b3LRFhH2masB7pjUn4n/fWVJ0urvu7jj
/PCA/DBUNhSQnFCcRuD4VY7jz36VT8eRRwImxFd4QXQtv19Bzgc5rsDdHvJpV1xo+78fCiqLtL26
cBf/SlDYwAQljih7s/7cx0fX45D5I/SwSlZXIy5b8NqA/SXBeeHbskcCG2fWEkEIcaZlvEmkww+q
SEYTj85jHEQMp4OH50zM4vJCyxgc9PD8/P9+orx2i+i56nGSbWdu4ZPORzDFoxez35PvrHIZ/7dS
SDImrWwrpQ4nakeJ9mwGZ3UKFt5v21BGXGf+/n2wv2AiQnH/uoWbFm/Lq4rxqxAy28nqFvdswCqj
lSmFJJcLgkyW7MKG1QiJ55DQDkAmlDYycPd/xwoGJGCrAFgKFWMyPTtoTJij+jig5b7H49GjIHeV
ynuQyA3InL/cbXkMAJDJNzDEjIJ2KARnwAW4q0oA1Ihb/uVNA5jsv7xqqMYQzgUP/CvRNoulXt8Q
gGLVf8hB8Gxgmx8AyoC98aE+6GxFuV531qffGaBNAaMhqF0IjwGeE/ik30ozwoHEH9TT7yBQYRCE
fx3s6UgB3w/T0+0GBPjPKU/r/QFgh90YdCon+fwuZmaWtUjJBBlvh1HIsUhwIqWU58fmXWT8Klsd
8n+kTjLye4s2k1t3/df16qVaknDinbKDb3w0coRI37OtE5KeeqQaQSAsKTYw4GJAKUqotAE6S2U+
uv4+o5/JIOCvw5Ci7cgp2uP9AiFKSkwDPjVUfIWarwOdCeGGXHUt6ZysbGt4kc1t+eLA+O6QLyd9
zgyzcDGGMoN3HqjigyhmRG3PubxEChz3zVCruK3l0Ob6L1oP1wwaWE727uF8IEgsFuC/+19O+vBX
dRay0m8ItJBTD+VQ++62Gy+EFH2AhU8qr9JrFIqYQrpelWSIigGUcaopPZ6bsDLBkW4m5c5fQuF1
QaJ0/fImBbaFPtn19x6Pw/OQNYy5OlsndeX33ty1V30RbnjNRdVeEn7BGuHfEhjpI7NJ5eitcP50
/TSlZ6c+8/iHVwuItVC9GbL67yJCdpj/dAE5ejU5DRVDV9/7L5d/x/O8FlBfd/fD8E/kQaD/0N52
D+1EeddvBcz7816ZwPvQX6tHgXfOf5dJklE0rH1RlA7/1F3fCzfJzMg4OgqYm7uapVV19xeYmIcr
3/9uf3Px4l7qczLPzmUhftNUqW/TKGrm6Cg6Crf+UFR41AzhHFkDXVa0H55HRbT9d60d4q10nTl2
b7rQgEoIEMrUH/ou5Xzbr3Cv+26UbnZonazf0DqhAUOT7vHo1LP1wJ4f/j2bWNPUoi2q4d9rGqju
H9NDX+IghEvixa16x+x8gz1/76q2qD4nEqrn31P/0T53z92jV8g8m81K6BTP7bs2JsGBX9bA/DHN
2XRC2+y7f0oX1vBaWlpYE74oWi4OFXGg0A3g2fXIDdTqVdr1j2wA0Ta3aPlsHofm636YGyeWxdz4
MhVG8xOjqoaPhTKQywr/LtPILPzLzaL0JBaVw7skPGSwhajajTNUt4WLBdFVS0jIjrIZTLYhUZ0G
AtxJRh/8y83CSIVSvpY8clqTWvYQnjAEXIbgkR8X6lo4nP/9nDY1RsHtog+YJH+5nnjhDIf+Ltvi
Y2XAkXL0D2iWVT8RQOViaU9Fo4VknWXhAp5LCgQROahZfO50xjQ94P5egQPfVXhJ+h/m979fwY/y
MdFMYeVHIohq3HuL/n8H2ddy0O4WKUAvsdDXvrJTwyD1kSqrizsXrV4BvybxZuOjGImyASunM+94
GrZnBE7ZShwwMq3sYaHUDyR6OU3NAGHmgvyl+PGXOTyDkann8oJjfweKXpuLd6nR6mSZP41xJ1rw
/F4sjoF6GqygIrhc9lEsWwA0jkAtvHWi0Pguy22xCVCe9lKzifVjD1VXY56r5RNGPuQbh3zZE4e0
zXguNspK20RrjBZ/hlOEk/29/V1+qxytX8/ol5u8nUarzJ9m11C0e8zTuXaQq8MBSdQnXtgKEoAH
XvusqiOOQ7uFcoUpgF76VRLTZUpydN5BCm/cofvkxNqxsaQs0QvxBD51LTZmHyUS/5hDBIyQ/tgw
hFqxi+ZvkS6TiIzdaaTtG+OyuANDiIEhPFUgU3e7NrcgCNf6auo+PL02nVjdMNtrSYmJ2mPI2Xvh
MmoAN7GrSOSJ/j5ilc3jI5Mvu0/W2i3a2k0FmQ8jZ7cXsLyc3rndNwJpRzlR7T20U0mL+Wa6b7pY
+PLTdnBsrmHoZ4+50aNuQ0lYmZIze1R/pPpPcmHFKOzKScBzWXJiGHTfjc2cwUdczL75d1DfFH9m
i/kK2GEh7JMZ7mgpNpMddaFO9x47kMq4RAhk7zZVTQA5qpnoxu0rmi7YvmFXaeNTdq5g0+UzHWCT
UkPjc4Q1y26aGJslbgk8Wm1qBpX4spb9lmJgvP+dgFPfDG+SK/+7jnAt3yrfNZti2fAO21hLXOup
WWK2aAd4e/JcDm+wFUFMWKwQZtzkoiCMDtNTQj5zVyijRAbCZTzk7xXiA3NKSLBtkbmCldIFzbku
kfPlUIvc5u6VEVzJDKQ/ws5/Li6mAcG/aDMjbhWaT39XiDp5abO9Fkm6h0YSIONxLFpOx4KetEIx
AjUHGQg2hgMjEw4jSBAq72JHTn0r8bqvxd3o4rTQ4+ld5SG2TcZL3UBpMfXhjs+NbgJxzq05vo2u
gkt3D9dMVcrbAcfOsGJ3uIxMPlz4RhtMWuE84SYCw1C2JYgYsOk7LyHdeAHzaJiTnhlt4vWAUNoq
nhClp9NGUZ6dMhDs5Jb7PMOREWliiT6UoDkzuKeqyYqrzHQk80Rna+fiexbaSW7JaAekuszP49Ou
ZHQ7nqkjxifA7wrZ0CrXQxIq02H8qPtryqKHv1fTgFW62umV0wrvGm2psnAkdDw9GahqIQGM1jBm
mtLI39bcgK9qjVvJKclk0GeubEbci9UIiaurHW1rvmxMjHmWi+J9Fg83X1pySViA/IRkT4MrgCpI
05lkIz3WyUgiyra5I0mOykGCFU6Mrtk4lqku439z9K8VQyOn0mTSLTFMvoxsPEr6xPieY0Tta5nO
C62BiuqOpTsxnrSe48NoXwvAyGU3ScF9YUlWBJ5uKBUILtJm6p7NTI2OsHZfEf4FlSEsfBrGXmXd
ZKQaF5mi4eCTk5ZeV72PFLOgV0L1gZtYc6y4luT6+Gjlm0F05pExWMObHCx3vxsZnuaMYwBwtDgz
FA0XsoI3CNNEnmBlbMbxCqPJd8LYEFt5FS7zBM4qlYqml3Ew2DZvdi9NMFACU2dRh1EbGh0nSPk+
3hiyltSCC7RwNlzOZprtLaaRwbI2UdCe6Rzmh3kYXd6atFz39qynjKqAggMSH+AT9llTRUgsvPUc
P+gjGEIDE2j29z0YKavXwd3aTxZTKh+1bJKNbFZS6CqGtYtXuBotawRCwzAIR56EaW+QLGsBUOv6
xAefZYVGIy1nXIWGcxmAW6LzW7gGvqIDYda1UmDfs9qC7JUukP6thy5sWaMkU6OhKihAB1MGw6Tl
CFrvVTeanSs0UjDdr6Gb9MHRWme+h542tA7zEM4P565tz1VxfZHMbTm6NoYcWKMs3L67vI/DfAcd
YeIoQZ3J8vHd6qf5Ax1EpsPlPl368cpzbH07zR3d3LiWV1PPLFkWcTWsYRkLpwoKZObbKciCJfBg
vgK66XBGFBBuTwwRsNQeFYQaHvVXb7Wuxr9lk1ODzAAmMt60yj3HsbAAGC3uM5Q1Qcj1xCCFwbdl
p17Lg+bAO4oMLvKJzdSACxaoUfg2fOLT/L+WUkklb2iZMOOntu4AwjyPfUbY9S3fGzQ7onqHsGNI
gg9sGzELmV09tHBo65cVzAHCFsbVz1RXUy2kof72A2+Ie6wNIztP8yHe56+bJcLINnDCbpEbmAtM
A/MiQDTjPVJSejrcbfYbPrJCKJRr91B8Gno+DODcQHzAqsRTy4Tb0rB/oNFBCgZ+rMfXtevYqW9h
9XJ0u8/fNvUcGxgkuInfFp9QsN8MqDBoQvwB4K+DnIOSacuqNNYx9/Fhvq6563jGQmm+LVAmYKmo
Wv/vsySk1EfuArQpkX8ti/q6pmjFjAnT0Hx8UKQXs9A62iPBN53vpUa2RXdGBvM8E8Q4lf4GNIFO
EFUFJwRXVeUegS+e6g0qp3PZhjwpXbIDspsa3NHMXaNHIAXSIjM4zWnHhlk78xoSk9Vn6DEXFKwA
65Z0TS3ZoguhG0OO1Qc1mB1EIr94agBAAEwAbwZmV5nDRJj6otDdK5wsFlW+cMWnqulezGgrFnuL
V3C078BsX6ufIMR+ArwDKwE82c3Buu/5Ux/lXQPFQz83i421xiOsj5PU+NjcTSct0547nhhAX1UC
icodsFM2TuuumxkC71Z9XChRYyAzEBnoiBfbsDLq9pKVhM3hgXKe6o6PLeEe87GB25p8aOfzDNmK
97IfYgTvzmaEPiXsIOvmfwdAKgnydXdfORUV9+IWAj1ZscAzrEx0cOFtTXzI6ZwqqEeMRF4H4dd+
pARg0hLwcxnqywrhM+HvMFJsPog9UgP0NN/w7AhirlZczexzgZQofDMM2YdaxastIftNSHOwbj47
8Vbi9/61+iR+KkBlxgVsYwAd87m67y/518JFXEg2tUW+XoKGpitw9vk7LZrQAgLLldKNfX0BNi4N
k6vJ9CzKqa6CKIgcbaxgzsA7jJjk90TzAIuvDG7fXTVO9QQGCHxAUkXj45ckBUoMhNA/a814NT0F
bCvRf9GkF6OtR3si2Iy65drk3pY6z6KfZ/NbbLyx+H5HoQnrl48fpEQlR1H0rDjgZ9/9zzmzX4W1
AMgiNlsBdwdbRnhUA8rWSAuYoaFo+ELo7FJi2t6V0YVfwFKTPZTjsGhUBczDyh1YoMK4luWxuUFF
i8XYPa7oHGk6tazU3lq1AXZsD+GVxShEdwyKR/06Dt0SlslINWNju47jFYFtHRO+DlMV4lCdrK4O
LMxG2t9rYWzSMu7pEe+FzmSy1P860DTbjCJCoemWYSNo9d8RAzrr+r8uD2eweg3M7Ju9M6zPFnPr
abhet2Hw48hunZlHDjJfNi3nSUwzrIFXz0O65SERRvjbFMkFCNCukRlKs6WKF0KG20q2lG3nQNIl
G/vAOLdqNF3P4vEBVW+AmndzzRzCqc08UTNlmYPm57MpyZCc5t6N472xlGojSfST+HxKRkJD2zbB
KVUm9S7PUvLf+HiqZhrbwaG1S4OSEM5SHhtZ5Bc99Kt47AoZsApxQn1eR+Rya22Lx0FSVuwfrpYx
3pd8FO63KZfE6c/vzS652+8nwHwzh5AkV7ok8jFjXPk/TRECFPjQYr11Oj/dDKfveaa+KECc2mZg
noCW0cPjXTs0pcylddU2RyAD5qlW5vvdw23Xe/2+fp/xagoD+zRdDNQjm8q5Ghj3ZUPyk6Gz5goJ
kB1KDaVI241AzAoBPAdJrAzgPQXA9kXVII5g5IcZUH7dkRvbVTwsiwnknIE3U2btjdfvn8Yku3ho
5X/WsCo2PsQ5Imy7vjUQjOHjVBlOHvlJ9Vk4jSOj1fAYBAdUil+Gh1/yHe9C/isxh1oohqxcoo5+
rXMz9261s+BBX7mhWMG6HSmoXPcbMLtqkxWKZbvJA5HDxI9LvK7Kd+GJH9GuNJCOHDH1qk19Pbh9
rKSIMe2JmPZC5BhvvX4twAFboQ+VbbEfbleHf5/BHDu3bUnnmPt44/eR4joGO/wcZEe8gHYKiXQ3
VQ3BY9pHu3ryY1N6wHEraZXMIyucKmeSBMZS5f5zaM2QM0DXykv9t+pZIIaTr02r/8yvO9vO6WNJ
dbosySdJAkpTlfudZkfPweRZkEqLC3R/XWtkkkS2UBII7YpmC3ogZXj/6IX1j15LNB4VEjiCTFjL
SM895tsNLrgV0U4BoPIF3ypQFNgH5ZZq6JzeqYexPz0SW+uSde0/zDDF5PG6/b8SG6RmYrehRC82
ppaHGwRwmloDx7ow+RJgRoSxqsP4OHby4/iVFHnYNA5B4IAWperBHhmjYmWI/Agzw+daaSpd4eq1
IzDCZDyU3igEVoVoOg88fqAK+SoJnwNT4Hu6sZwzcGP2TdjkibRuNyi3vkoCK4m0Re9QTbeL1rZs
7zSNj24YwRtp4x8vBzRkeQ83ELz8OEl7C3ygb1AAeOqLI95C6SGWuHz/DlVmj8ECtMiUAtfqshPQ
3DcTskgl/MFn/zquijEUNmqi34IoaYATQkqFlMLmZnx0IpBdOkk3dJUk/nF2vaaJcnZ+A1e/tJkx
5DYqDK1Ql9KPllQhXpOFXH75FULAgU7i3ZxUfkTFL63oyDG1hAS2HOORQp9kRymiyvA3fDjEJ8Oq
4U6Sdd9wHwAhfTQXbSG+vYjtQb31s3gSw3RpwqHyobFyJG+7Ebn6S7rH54JRV0UYBgNN2II4J+BF
Xog95VThFl+jV8l4VbON8KWZGcfnyXngqbhkQ2mdRHU/EpL2t9GBJt/oMjrxZO/lKLOMEeOIhg/0
iQ7AOlbcULVSVl3CUP4ihSYITBgz/xMNUwPsb56ZpWZiZWIkvKew1alMGwvVcNRYryHUH16WMBC9
E1lU2PW3Kapm50iFzAFv4c8mOQoi/QZR9D+M8jZezsIQ8XS7JEerp+qhmkmUHIT+mB2Xj8WtsuHm
9zn5hZwWwR+WqaqM3ZkBH9L9qMFrK+ig1rEEivW5agqsVjEClg7TwJ+mTYNo61BTl+UuLGzEJFa9
+2dktB6kkbw02AUZeSLxUunoS3uBNa7KmBi2OrXbXqFEkyjfP9UOJ+tOoDnefORKgQXlPmiJT8MG
D0DXmzlce2j8ch0zEGFk8dSWOwtFuyig85d/ADcIPIaLD1yVi7wVIIdu1UgmDuMWqitq6MVlGcVH
rP9ilmLQjLRVWqyIxq7acjrlufkXcp+8hxAuVxhhNWyECuizTLyv1NABNPa/ub+hrqGMcXNnIQSv
loMphzkidENgpLRd98jZgpLuCvvus+brC0o+R1mVoyRMpnxqw0ca/Meumv/R92Ru5KoCIOylgorh
OgK/8t1cPhEe1l+hhpp6rJUzOrLNi9nbnYHIAV6r6dFzCMaZzTYeNtF7wUBb4M3TmKac44jzK956
F9fdB8BW/d7ETgH4OnsDUOBJCGQ3+VD9b7X/jhE7F1btrRWaBPqIRLlDKGVfTP3s6h3twvF7C6cJ
KWaKCSPdllJOzpcFU6ANgha7oat7imwc241xOXUa+uS7KKaY4Dvi8Au9KQQtPZ/I1mTc5d1dU0gO
yfnP0oVrUyGJma4W4wSpCoJT4QNyHXy0thgIBn6foMcuCnC/58JZVtLac8bwEdRqXNExPpU2iHNJ
9TFq3XQn0538e5ajwhvb2ql3HHDUPzWthfHwzwJ8vbV3tJZslFOMmUq9PxYVjGOrf3l8xp/pAXuC
m13JCKS1J18ruc97Zwk69o+ipmWkliYS2EeLI8IfFhGDJl5UgnushfuA0JaesPgO8TZBoLXeMv/T
bEU6aiRDECLolpFpfP6y7GQ9vot3GQ2QjE2bYNJUVBpCWal7YrwcakR/Q3BU4CCL9+GPbcBSO6kT
luG9sRkYRn2oBtDZCA5DUqRD8fjtpboc3mJYBgMrauBLPYzC5B+KsPQe81t9ApKaTw3X/8yxTel3
9IG1o3hjJ84LvD7mI2CkOsoknHDru1G9ZUhk8O7Gd2ur5H7QxwmUfyw5zLuW4+0wZKbxyj6rFYQl
j/6kEoSfY91ofwNR+cerihVLKZ5d+D18Gmj7MuQOcYIbhtNF6fXx+GBryAkUz4P3tcAH+cdgsRv5
3TBtot107fn5NmazTBkYUa4EOSVGR5CgjDTgo1e93aZhRbgGmlPd+oo3Yo3Dx25TtMYsvnfQcMA3
k2K6FgkCaNfPZTlLuC6LmQo5/ehQU/v77wRG2psXvnblj0w9Z4wXc73lFCMzOtHxG/lsfhlEtwIZ
N/7T0aq2HL3rWVZutLb4cPxsF8lO8WHqY8NGmkNjgZLTz6QZ7665WnO1NHFLWFklxFhd3SR/+QXf
x2l3q20ehMCWjPpKphWtUckoToZxBQ6QKcM7N6KPh6MQf0BeBzb1bgpt57+gI9+I9I3Xyb1U6ZcP
/zRRh3G3j9BVYn7AbK16mQZrrA5AYyP6xe41OhwLhJduPizDj0qfObTblKBCr5/OeK/2+8vOjYkq
3/8dKKK2ufqrdT2Xrp3tQJkahbYa+wy/7McdQyDOWZirwA7iqeDfVeFE4TqBjgHKKmSOpTSD4gpW
sAEcsdBvV+WJVVGquwyh7hqQvZAc9ed69kKjUtVtTnpqpRpxBOGVpCjJKIH3ICsGIb3fiklRhxR5
CkIqiJrjHwQnBKWwRL7ta6R7oTgKB6qHhGkz3Qt9nGVFsXgmP1aPgHviloRueB6qlFQScns0yn/u
n3CUfLYFnVvezBVYsQ/PySaCHLpzFia1TH+lIb/CiKTWZIdMdu/olFnarsC/808WUm39GdS5Yv1k
7f6T/prhQG9ef2C+0W+uO9rnLIYZ/1jxklKfCuys1cfqpsTIrdzAc2pW9ffw1jvUk1amekwh3uU7
15gwYTKF40mJae1wCu7Y65lfzpam8T1//l2qFouWL5KhuqzKWLP92qoeOblVTGKpVSm3+3gOl1/B
5Dosh6sGAZlHc8fJSViq26zr15M3txLofFRWr6IDe3N/q15z8u0i/3/2Z9J+PrJb2eT2v7BpydGt
fe3eO6fv6EeaA5stqoNkwF1XdKZYhJtqDC9l+7RX3w+s9iwGq4hJXsqwcX+ONQHYPvtw/bVadNZf
f3sfmNyikR0xpVFGF9PTs1xGmbathQ80DsrA6e+1HYDdu2SfO94LrFGntM+6d/g55EfKDGnMF0JC
WdrVqyywpG3tWWTyjWzeavsWVblzMonZIuXVo4UJ64BiIcbdY/SaOiaMgCLD5VeOAAmagj87ZqIu
LxrqhO2zPntoA0colFhfEfS9RotA/fPfTe27rxIbqX+s/cTKnRfCnnAEViDjcBiAo1YuW/UlGKuP
0apPtHuoKijvisAEi5M6sJ13bP/3ptNd2nARCiI31XA7yiglDAJM8DHS3eGc9noDm0FuMAyzdfvS
9pelbLVygLtTH++VaIkBoXSg67aCoQvmkd+1Aw03TEglPeddUdlZAmes+qxVaex3MDfEhVKiYNfS
ETupszzxwAYbIVjPsbKwbPfeXMuKN18ltUkFVxK6ednNjWNM6LCxh6anDtaESwmvM50ZWJjlcuMf
n5YEEk3l071KTvUTbBU31f/ZdsOWqvl+7Gvt/TAcVT3mH33cGVIjPDnxNFSP6oKTQfUzqfA76wxr
ilV/5DL35nZI283oE2XwlsE35cShaC+zjEAfpBzf5Q1VA2kUIPXKZcrCdZMgVmz45Nzuq1yVtb6q
GjgN5so8GDRNh9APo3BNYdvfMYYl1tuR2X9/p+uLKrwL8Vhb+cQbz6JuCocNHY3g0TK0dH44nQBm
ULMCHfLm/u3anBC1McgFpGwjJQUzz4Vmj8+NDQCENFMr4BwCmGC/aYLhXxkPam3Mp2CWJcqh9TB1
8PfCuD+0yd3+ISRAhkJ3/XIwilY8Rww9/4eUMCcDL1loGq9n3Ul0jrtH/wNy3I6cq0Ws5TbewaBM
bX04XMLbCMjyHrIv3phZw2v+O+C7bIsHy0iDrD7QZz2QCSWk2Ty5TKFGLyOtGa069qLC0wGhXESr
3CEStK+8Peq2EmFfGmL7P3uKK+kOwglRdc3uweXLCgWY9YVWMv51gi4NkcBUIK+UIgRjCReWrAeU
B1qRv4sElBP0bqtViE1ah9Fki/zLScoCxQDVgdbhNA+5k0wzV7uAe39dHwVV4Io2FNxEBMxOUtze
labuHWS9S6t+Z11Od8V3MK4mIcULcYJH1dlfAAhwvrwgPPMoWcmbt90fVjRoGevJDBRfTzZF0DiE
+nOBEjwtNB8wAWpFTjviwdlvXgM/eB46DMVCdasQO2sVN0UK8Z6BkRJ/FPLb8O5//0L69rx1M1RT
VZmFKiFgIyGVOu/PSH9bznE8nrVL7/Ivd0BvicSh9G5iSX6WTq1YXg3YobXRdp2ziVxmJnKQAVI4
5mnzguWwQ3AEdyBks+otpRLU1soRaCHkKrHu7hOtxLXM1aymGvauzGfiRw06A2vz7xQXmFqWV5Vc
XyULmZc+VyzB9ApmXQiZHCoX4SBh23ISNO01lz3EZdJfdt/NEDcKS2TMPAzW9IZrn5k9y2C/P42W
VEqZQLV6ImzTURmdM+alMIzXw6NglKKASthgOXoNRXVysaXTKDsy/vduJ5gOm3bjqjcRBImpGmlw
wxB1QfTnNcfi9E1rnDf8MPV01AADSOc1x/ZnpaKi077/DM+d1rXWAgGQ+fyK9jO/yMFjv/Id/UVx
FAKre9M9BLXzT4o4pRfpxPUQ8WAvNYz/H01n1qSoFgThX2SEiAu8siPggri+ENoquKO4gL/+fuXE
vT0zt9tWxMPhnKqsrMy4Hd+Cxbg1ls729uxztrl0QGAns2KfhLuOBQVx2+rokJbRn+EecqFi8lfc
juTR+5TrlpDmki8tgfHs23Rzd9HPTJeyxULG8Mi/sIO4Ti79SGTj4I87xIUEZ2pKIEaGOXhj7fOc
Z1P8SNn5IrDDrYQ7qdXBGAizaHQvkRDjZwmB5PFRG48hfXCe41yGuQQOYKfVprWGPjAi5Tc6SLb2
XNjb6N40xqiU+6Tn1sntDFJr9+9/vJV8Fx+OyDr3ovLnjBF2Q8RZp4xsyRUnICU36Bc0i2KOhMeX
MtcdGBFSyIddRRpkASfQlwwGgHwrQduy7e90WwfM2YjX/VShTHlzrjcLwyRb3q3wbpgC5eYfdUTj
hN+sKF6lwwv9tMQy/nP+ga1BYeILZ7KMTyx4si09MLVDscytAd4ZgCpQ5iypG/T27jp2kOTFoU5R
1ieefwA1LZogEYL+God+J7ySvWvuEPV1BUBcmhghUyOAxprBGJxMBQLMx9DCWzgP+8vsbYwQr+Ue
zx0F3dnbrk07BJg9MlC0uiLH6py2JZBmbRx0LAEv05ybDkqfisxShubXz3wvA05uDRH47NfO6GX9
FZwi2atvvLnROoGI+4pSJGiIq4+ZBwN18KApbc6FPcEGFjnUBhj2IboCkUSpT6BKCM8di+NgFDeA
l4GZ+TbvuI8U6d3LNFW5qzH/fHjalg6A0SXKOhbqo0Sv5FyHcXvKSIxYkwjJ0AJRYZJAA4A7PTbK
aUoYkPbZNxQvHb2DQ0RzATWsMFCI6KMWGjLvhFwa3fcKJAeDUiubPhl++vca9lLD6fZpFDOlX+Fx
kp/NBlguFKxpIhgWITnNL88vI82J0/jGNZgm5Zi4cw0uwN7GMoodBXamJ4S4MLS5YIkDX7A/b05U
9/N3oYfcbIt8N8wzux6NHnP2pImKOnQlGc4R3TsKGtxzoMhEqgELUcDCyvpXQsqzi0nVdUmTyW7G
KsBZ6dK285kWiP7W/EujOK9WibibOzR7aA6vfYrCrGdu7+i0dkDt7SlVNm7+MdBDa9oiSv5Qe22i
nAc6iVAQrQ8zesBM9DKGcEOwLqB3kA0CogfbSO3+isAQJQ2Wi9IEU29cfdb50y4dcfszCdFOvlGm
40ScfHgYv9wvq+YtAtluH61nUNVWjTslrXcay9MNUvhqI2mZToGGFUFqDpgBshzkskZs2359tKSm
cp33mqaWvJDHWOpgv9Zh+ic3vxLfiVTmut0avXWLW+plzRu7CvubCrM6ijWuEncGrSVtPAF22J1B
4XW3HEBdtfx6ib9gARMKx7EL1tfAkT6k4Uk+OJChK6sPQjG+gAV1m49FXWV5QxkVjsuS5jRcl5o+
RozgjDjfsdLcnJyFKbmgi1jF3URB3gzDLrMIYm17iORGwI6OmS6pcKAz88RZh8z1uiFnRQX2SpDL
LCf/4n7Bi1fulp/QLvrS7S02ivRQmC3SvqVLoo7E9b+TRYugtJb0jM8qwnc+CZGEo4yr+DPCln1O
GIGNb3p0L7u3d9mR0R5O1vVE3eleu6TWDBjQvqmSG9NaCkh6GF/x9bnYX+/f3EOx0JV08TosIy44
1Zsyek4KrBAosrF74glNgCalWhFmLIlS4hHGn2VltLb43e4/OAu2hkVwMf+YAzStgfXQgLZT5sxr
3gPnXyxCMQRe9aAFRC+sFziDAtbYrjcHOXSlDiPbFOrW41yQRbeM5GRJjnn0in2NnLTIYQ/P1hXR
1LuLJwX2DHL0g/2hbOFUzKh51keZOup4l3GHoEI6GXrzNggRtg3ymWl3kMfA4Pl81NYC7pb35DPF
TA81hIYFaKBR/rUJLJTSpVf8ipHv2e6gQw1nAT7E8PgQE5t8wQ3Kk/EFbCCSk5nAIg0+GvFIcIJR
597eYKNaZb7oCuraOg4p8K5Yfd595dF/Z9PXMaJ0g4TFkmLNddl44uPuZDpMukElrYV0L3NI/E2Y
HVfC4fasvSaRfm7fCRDkBZSZ1yEYRLKt6N6FjlS65JcNsi2hSjxIgFCmIdfjUFR+EGOnFNRg3Xr3
tRnP6koqTl88eCQHIzH9kuy8ffow8iVtiDMMnrdvn9xYUpcHOT98K2/1Aos3nlvy5euSdLTy6/UL
y3aEK8Nie6BegTKMnwXk1lmAW7wnYPhKoUyrf52ckhP7PHTeGa9HwoBy0IATrIDJwdjkTQChFfL1
CpAF+UES7t+hDpK2dwnAskDaEkjFQ7htfpdEhjiTvPAQg4QPJEcTbnpFTKf1SRjQpZffIUwxkMrp
6WFel4zgu+l01wfmNXrl8OHf5K/NM2dKpt4SFP2NfzA8BUFB2C4dqkYxL6cWCT7wy+Y7juTnksRK
Bi7ke0m60/2/nwQjeCYrR15JRSu5x0TFDOWBJHfN56TOwJji8ztqSirLMkwLpeAZ7Hlfjvr0GUvA
DUkPGQTGTp53Y1AIM11ycEzQ/QPn+2uAYLipC0g+Dr3IBb1xyPzXwF5mb/FvYAS/kCORHEvGLxln
ZZE9CjYGziH48WfGriC4hDz34AnSgcpSZW0Iisn/iKL4NJJQ/5oaKB8SK4tdDqk9ZYY1dj1Pqmwn
D/HQ/z/xwaPE5nCI30ejiMHb/pAGQXzRTqLtDvnWq3vMAoFBGhknwwNmBWWkpHQqgbc8IidLSGoK
5kCqL0OOA67B2VYWkIXAD5IZk7ISr2TjclZomLLyS0mbpXCRb/9lkpXV3csnRQZLYBKBFv4Nhgwm
GbYnk0heIhVBGRjeogaQB52g76R1sZp3mAY2P9KCUKFZ0LPoQringxy6hkoJlWu2LYhi6XZHKsRS
ShpA4Iv+FDNfTN4joAaZPzUPjZFKjS50be5Uepc7dpsqFj+UiCTaGZ8UUbjePXrnaD0MLue+PBtO
Fs7Hrz5NEx/sqMiB1dm9Yd9QCvwOoLRjLduIyqv7xjdAM4vMVdP1OZF+5RkcNW3cmJB80pQEiw9e
I8XA74JYBh4+LKUXDQA59McTGUkaCbm0RzrcEzozWTEhlLD+UGazabaCsdgZwiGDNJleablqEjXU
phDohIEMtZiSGEZZFi0MlBgoGyGv1a0Qmr2A629Iaz36PxlC/Q85MlrFgq2QeqFh93XdGMqFl+Jg
t0v69J3fx9TPEoFwyplcQMAapsBx1O7TcBI06EAQjT/STrZwOgZDNB171ooGm4R8n7nJvUQLK8VX
FsTtt2k9Jz9pMFBCj/Lw4D26OmxlWwxonNuYFMkFy27ujsPLtP55P2DDeIa8QewET5NzHo8wpAwa
G3ZOQDKYI1fAa6edEHJo/qNE6cw5UB27ufC2ox88e7aQW3lStwfmZ1f4jg+1eSfnVI17e6y83ePy
vD2jKTgiYnrcwQEbi/P2s67XtMGyXOhmzffyyJGOpHyrL3oLJlNupT2LQURRhYtKdQpS5e8b7oIW
NwJLIYsX606y+LIg0OhpaUg8eAH0cbhp9Kfwug9Ljy41w2JEjf45akbDNswbEkFi4SfQMos4wZsE
5Xjp3ikXtApj5ye5I1GxeVQkC4Thx+BRHcuwAmQrZQdt6nabNNTaQNlZNqGvT0S0mVZB4P85yXxE
LsNoBQD7xZx4iPRhfqhdKBwvzX5RFCZQgQjrvKJf4W2zOY15VM6LQBntmo5LuTa3yiliWdhPQTiA
AfRxkVyUNJgAzoTPgWvBr8xzsGm/Bn140Bg/h1ZB5eI9ae9u44Jz7dr8OR3GJVUDEscLMAA7ojaT
HVQQ8LRPTx3SDXAwwxIwQRys6NzGxQU3CXbKYqTSESVobFMwYRq9EHcFKGU5JPVP2Rq4DIJE0FH9
4zIAX7LE4J1CZRbldrBdWcyaM7YSwUOBXkK0oIHpMBDnqgKBylIrD8q6xNqODq/Ap7J+aX14fT/a
ASfCIpi6rMSz1H36xy0orP57GVyDf9V26A9yA2aeLJz024D0CrGAvi+0imC6+SpjlMi7fWZi4aKx
l7B0yzJJWs1BBPl4re9rGsRY/OAjzIB5xfZFluSOo/UpL8seJncvCzA7DgEh6/wXjxeOMnto7AHd
fW/xmTUQimTjlIW9ZNms7ZUAoPqCpriL+WnYFD2Z26eY9i0WSWDWkyz6FDnZnr70JsvyW67R/JGP
ncPL4uT46d9NIH2uogF0tZvsLl+HQ/K7A+Dx10nREaShGrohUuHAmLf1AZQKYJt3H9Jqyh8yOxrS
XjO61Th1+sR7f7Rbn+m4a1n5I6L2nEHnW3C/dQPWz7QZqbchINMdB6HPniYfTNzIuKnQpTZ0RKA4
msnpjKppUIKQtad75UE0pFiw479/QhWl9A9uBMOdrsyzifoVYvGuhoZuDzOg7qARakh6GL0kj06b
hkNZitgzpEq5lKXvGor+8MOBg8imQEMeV0DbPYfM/8NKim0gPW+IoiNYaWYXz1Q8typQNS1xT+GI
0tXXjbFc9y+IGyEIAuQKzs30MDGmoUSZS6aN7Dhcrqb95krJli5b+4bbmz02Fjw/X76Txwhw7INA
hXPVIHSCfrNfEIFSchDjPMGVKbxJxyPCBRJhenL9Vee1ZsXSWn3QW9nkPhb1/aJlte/gWjSP9FfS
/Eb9/wWNgY5yHJS+COheJsrwaCI+gCSFS/c8eEbesO4vJH2E//WaPlTrgsxce5l/J1j8pbfg/rWJ
rti9aYr7QJzodGNmSaNoePxSS+G70Lyuebq6/7L3gHynYLaVTqGxBudx68+0vOnm8TGu1F3BFo9h
Lp06aF21xpc2hp6IpZPY18hIoul6mnXaWzWPD8BGh1vAnlSWDtNK+xxM5NGqKuiBwZ+8+vQmiIGF
g25Kjp7Em3sIThzT7GunuLIVlIRvgaL5Z3ScUDVpVACS+ZulDhsBbfF5H6y37is6UPj81FvUpQOZ
AJ5MS7t6ry5VSihocFXV5HXua5fCf0uLVz3RVczI/3pnwowWLJPJsw5yrld1d6rHODtcHe0ZH9EL
QQNBhpptBLRJSYcl49Zucst1tu3ugvMHRq8/Asvnx9TsXkV7i/CmgcbubdhiKKDel99hqtSehms3
G+hBibpyAY1Ws/buDNhbqdDTyxFBxTitCwr0DB/pkDfIS+/d8+4Fo69t6Bl8Nkc0YqXkDE0CswfU
WX2A1gPRjqpNRZNB0WvDOvAe1zcwQ4u6Fb/uAeV04Kqf5vStdRFhPa2KUvPotLgNtRrFAWAemdkp
YhT6s4/GA7dgxqO9EibDLahby+yM/ketheUzfKLf1PnL76rZqAd1ryI7qqk/ADtBJO3ALlRJ82Fa
KVXQ6MQ9KFGP8e0JMeACn0bb3F/h+Ttpps3VpfmMyxnJGLyxI9ONcaRDhAYAdDMhilHXSde9U9hT
Z6n+gXg5v0DH6LLlcv1orToVo+oY0upYjHqtp9n7jtJyQ6NN+vVbFIFZ4ek3Sodfff3O13Bzn9r0
qvk3oCYEkIr7mDegRZZOwO+RutF9VtDKhFR1z1JqKg3qrH3d359xTns3FOLsZXRaIYfQvzfr/WX7
rCaVBr8podWQ8ayrmy1LHK2+pz7tLjny+/oZ9Gf+6X9bs8c96SKPVUohi4vT7RXSlYfR123YJtcQ
fGJYUQliJ3R79aDZdsTW9GJ80ACCm+I2oSDPO4ijIvWjKE4vTBHQR3KtHmsDehgsdVjC2vTv0sN2
/dNJzR9OE2L0d0Bpplqepw2rq9tQW8wqterVB6ogYNCkyVpwiqmL668+AUT+lyleNflSsFDLgJVQ
j7Pd7RMBYMHu2KB+ky7zc0LgIvbURwvVSPgOfH+DkYHeTwH29kKBhw4UqGrbbw+OGkI4LpEjAgaB
HuMbmSASDfT23rQX3yL4AKsSEsBIYs/5rHsIiWZRl3aGh62FrTvCrOad+8VESpV7oNW1S5r4leCF
GnMbM4aHfSDAbj5WQD560Vc2hQIrD4tzopFmvr/iznKNQFoygn4EgbugvmpwOYJ6jE/1+ERmUkXl
ZXamMtqwXmC0GfAIgpzE69fUv6jR++ldauteQqVn60WXV9veL/1VqROaA1nn7nPUbi9J9wETcpDk
F/lAA/UveOmmmm3gLbKLa58eKevlOvli0JaSnzklqgG524bBUYBAf+0CzPucDVC1aTQHd7qE2K0M
vXaaeSUeoY/tNQf/JR5+YaHk9Rp95HDumsXBblRYyH9a35WO/IqKfkodZIrfQAVEHb8b0fUxJhvL
z6GmgSK1YcS0xh9W4Wr6AYX4NuhMYyFCoe8F9/0Fn+zNqnaeN/n24rBeEiM3vgPqNgSDXVamK40O
4GykrTCgmLkU3FiiL2hUSVZHnsa91sUVVr1Z34elnMIbNIscwkMJ7olXlnVg5iI7mQ7ZIc8FGCOF
dLQ/novDffusAja7uhhctY11ZkxIj+/ZWL9HOctDTvn8CIe7f29lls6GmJ4nuHN0WG4OlJ9vHQc1
GZbpqkWMoSGd5mZiU3Ibfi22VhJ9on+a3vqHI21zrIgqa9SbJZ1NCeWOk39E0OgMyf8O84IYp3MK
gRTu7EksZBmZqcIWq8KVYB/stHd0xJKQXNusnOZxi3jECSU2wteLfDxqLMwq/xqSk0n6SmFdvHPY
AYEx3FuQYjsgPh00GBAp3ezJ3SGIgop8dFtxHs0+fVHBp5ODqvumFm+vo/yznc1mWxRNMG/om/vx
eDujXoNUBMmkQUnlZO52XFPc34wwdA1f1FB813cNXCzZdfk7H/WcU1D5Z+p7HXoKg9dcjK1uOHEr
w5wTkq8xQsI/UzHMOo3JtB/OR2fDnuzFIUE2LXrQQlRXetYMLhDFboJWhFnG2zHYmATJdyRatsF2
sQI+sSP8cqyISjfpQhMtFl7/MrDSk7RqJQmr6LosWEHAiisjWdAqZlv+LvYhli50wyfrNuSwVOY4
jnzneBgY7a2AH1ZAi1CQgsrTrHB5NZZhJrZ2iesOCsO2fT8Z+rt5OB1kuIuuDZT/bi60/5FYDekm
NjIiwZKsoPrUM6FWnLhOrEaAmRVp/9uZXVnWasTwPsb4CAcQihPSJz8C1ArzsY4RmPjLTiaMAwGs
h3OLfCsNpVZukP7zzK0YQFzN8WJFKkRUyich5vS7xt9OPOmkewCsgAYnaRX9OTPtJ3KZo2FF2Aol
kDbK8c1wd6PYGFJhc/y/P2GYw9lKDHe5DO1EEtUQGBBePlmW+EapjDIdKvNynu/GYtjUnm2wGInj
jFovEgOSoGxPxvaDw4V8FeZ0vcQ0bj0Z46Y3RcDTwpBiT1cNX1J+XcmJS7s0DSZYNezx1O33x9J2
+aErefvytpTucYP/OUX9DrrfShG9yTXv/U7mzPNmcihk+XgZfULugotL5kJugpPIKnZHbrySdGSY
/O3+YjGGGybxSL49/Bu20RyZnCHWknI27J4gdfyK/hJjR1Jk+P7wd568ituAAzD9aUQRk1XSj99g
38wd7qlXhlPuk5sZh0uGEAqffGXGfH6lWuXys0yM2F6jTfR2/2y1b/i55eumm2Cp3L+wmMgJQCMm
y6JIbwSanZpBe1VAiXhzj6M4AzXihl5QJgajK+hW9ODE0SpaDDllRITikWZggGwxESinmuTPzATJ
c8XqKUYUiDMcblYbJ/77+4uT38QZugiscYLLfmVPRStpvy9siMz2jeIUhc5VZckIo80D1cIFKzCS
t0K5m6JYXPliCa5aOGsCIBhdc+igHknm2qMjA4bHhBLY0RhMT86e2w52rbEImAxjUjxaxIyFt5/s
x//sci44b4y3e1kqCpPlIrAWQeBN9hNvRlsNXwFL1TSHDRstomi23QYsDCsZMplDcrzVyq8M6MMM
OmacDlPzIFfkYEOBd0M3jH2f+9KwuYvXSz/mUvh2v2+brnjj+CuGccgT+D5huJwEMV6O5TP1nSGt
UxyVISbloFq72qxknaCDLCisIFhQ3JN5KR8pSvw4HnKR+Igzazz2ghkAEb+K4LYyl2SqRiyevuE4
q8hJ5IxP5mjeBe8KQ07a8UNZVzEWc+RexJfXSIYXf4B7MPUaYGppJJd+cd59iNcsFz6V1j1Y+CYT
VbjjNzGNttIQdSVKs+J61nNHdImYADtwTMbJhq5WvBcXoKhMNMSWrKMPR9MaW541xt2Fe5tZliTY
z02jlePEbuyvFvLxVnw6Bk7GA7U+A1sRO7c4tcocUbHCS5WvzAi/ZmjjMJz4rts13PjfnbALw2X4
2z98V5ZVN+Yt/N0f9H7jjzuB9TUMQ54sIlkjd8mA2PHvkhkDxbRdecvKoLDg3yNE+zAaHj3tygQq
7KG+iVn1M4iP1qaJtsOicmSZYFkc7uQudS505b2dBd2PMlfUZLZgkU9gkcr1ll2B8XTgR8tkkXv0
44R+nFvxDpfS0YjHeNxwB5xgLPc826JtL22bUUXh1q7RF6NdrL4Zc58i7I0FWGG5l7tZsF62H1H2
EI+yaNuj7w+fX8WChb1gAgV77gc5KdnzvInZ96KGsVpY420wLCDxNQwEXyJZdhLf3/HZZaFiJuLo
xGWQhYq9aQR9BIrHUz6NLDLugBa8ym6o7mnVaSJow5pCX7pLPU3nLKg6uLNGOA72VmPLlsOay6VN
7ubuQfomp7LCK9r33dKSa827cV+QMxhsErusz21j2mbo+ly6OE4iZAtmTPc7+2p/85uHpTnOLG8c
BHzAhzWbjXG4xFdZ7vRg7PGd/GKxHe8/xsRaORxA9oS91zRMdpDf6t83+6Zn4aW1ICbglQKTcU6u
6/rOyokJZM2/eMP9c2Iq/LtAscut48rtfjD8JARsZFmTzRuiB9v3/Mt9NhqNdlxCrrGBUdXAdhM+
G0ejysjnsweT6d5TTGZk11o+TDPkme85DuwQQPhrHkw3ZrtjhHDqRarHjo05b8rc9zcxz5WtMOG2
M+Y/joI3n9trvCYccBPrRGGcCUP4ILv5x4zOPjcwVxAmjHAXRn7bavqHMGw5qjnpf5g03ofGQ1kL
eELDHB1Me9l2iLlCKMwg6WKU2zPZiChYP/uQkHsGqbUSU3U0MwiqAWyUIcyPFS2ImfmavimITgBr
AXpVQh+02dsG0+M6qVlFXdXrwPPBWq8jrAiq2ydqxvT8WQpF4Cu2xDIdOxCiX1jQ36Cd59xCHe8T
nRX6tsw2u8yuWGJD+/UPdJJ3nw5KPCRZ3AlZgOCopRg1VnvPkUb9IXO+CXjvUgkztjqv53xDKNGv
+ISKWLGFVrZ9QJ2KYc3Ws7Qv29evx+bgXUeC6lOe7OfLKoQqOmr+KMZ3ZD8JVFTWB56yhVsaShnw
uq3C9j7zWuu0f4np3dmm/RXSYtAfVyLA1jI3LRNsmVUdMnUIvEqFKLvCQb0pgMgOzW0HD/hWdY5L
UQWjx292H7zBdlM6nKWeAh7bnEmZjQ0a9dt7LKJjp7g5u45+MDBKXzmasfnytS4H11FjoS94nfgx
U5qgniDabbDo2DJKtNeaM22v9WFQP3l3JC98qoMEKuC+9LpTj3sISRQx2Sc49xvKrXCKAWih5akc
RAjUqM1RIRPS7juEJkw2ByqKuxEdV5BQhZ37o0YTFhxiHu/RuOyVa3YEhnEkBb0i4WWRiLQhVtUC
zwY2+ZUy/ygdgYsLfTjzfkzbNwMGxkjjXHtPKal/hlwNWI0tWfKv1ueACwK+W5yCqJ3xDvWsXKNd
Kr5ypC9+igxa037NHpAKqZSiccd1BsbuLLISPsRl8AYC+CtQgKFNojaaewirdPThRnccPcOVhgmr
hExwsUHmaFhSKPG29yKi1+0DTd+RVEUWcATQDLEQ4it1ZHGvkZgcnRk0jIkSI0BtAQOs5j4fwdYF
SaHCfWLMC9Z3/DXlje+UDoBvqU4fYmIv/pziSOIh3vFHkZZmRVruDrHUr2XvOSeHePWaQds2Ogto
rkDmEl4yEAQ5XFvwVjMCgAfhX1xgA0sqc4h5dwaJXxJ2UWXl+7OxAFQnjkMlAX1FEX/F7C8SOrRD
9llBBT4n/EtTk4wKnxrCpn1OhEH+9gnMCTo4CPo5pCLIAED7xmW1ZPrQ0+TShgZTWWqyH5t1uOGR
/RHyPUPNfc2A3L8LgDOAexmOzkIcB3XJLFBMdTknBghcmZGkgD6Dks3kqlFSJ+JRRAeL8iUGosgu
Gll8kY40yhwMZM2E7gI/Y/IQAvpDbCbBppxQMaHhWe/5jF06OEV58QIKPqTQIvWM+7rdZwR4dyY5
tfzw2LF7f/JkeGuo9TAL+zA5IXYnrX050/+gK1iNtk3XWzl7UFhBQ4hDcZ8iWBu3KJcAnLWo9UGL
wfdItFyFqfs1F2i38SGae170AHEeZHGzj48Yg5gcBk/kHalpcB5MUcZAfq7IwDXzMOAF1DK42HKK
guBSCaR2yJRFxCj5DRlc7R5v30C84oK4D39dLjOXTmYaLGqa9ZQFV8g+JqJbt4B0Xs5q5q2kPXSf
3enmTvS/ywDIygWboL6SchT1ryWvzhBmFLkTIiA0V5LGhO8/dnD2bzWbzsscX004oKTgH/Iu5EKG
s/Fk8jRp8TH3C3ZbGoOGl7Xc4CXxJrqzhLcIeViSUtfIaTbpaQ2yOZK3lgUHzb04tfEL0NnQ9wV2
t+QPZGSiKBqMidgnY8i4ksxDBOdLbAVnYA2zBbEPWzvbvrelX9qYkd0unEgyzJ9t389odRUFhNBW
FBGbd/iNZkriKE7eG0RayQ8mkwnANIsdefBKYAwSIf7j2P9Ckg2x0mox2xLuERsPI28y2XvkDWJ/
LvGgxF2SS8rJwcrjpiAwWfDw6os9MjUYObDIuUraI+CCJAFDVp2VsyGTGpIFLBYrIl4JU51oGEng
z3+rVSRyoRJJcQjQGitakTcOFyQ10ZCMmqyiprm1NgEpJAUg6SCelyRisYEhhhPvESYVdT43qiY6
3BwIYoASNCZJr6lBA2ZwdRF7Nw7AtON9EeV95CPcrq1CQxD2Caoa3u+/D4GVdTKsYEJMwXh5e7GJ
lchs9ktSGJeVmFXvngHNxkAefBRCYsffOJIv+b4jKbNAK4hZc0bC8tXGisOnikCc9jNcQDd8di5Q
7cJuBEe6ySiOZ/gnirjQjADz6ZLV4WF+NjEJtZhxk/Gw5zhB3yPmo8zKtmsEW4vkgUvLaTEMK+Iy
CWaTlVyeheR2FGfDoXN0NsPFgrOINhKQcBn4NfG9W8pIixzAxaA1lasMN4l7HmNSaQLHmc7iswoX
0TFYEUW8bzVE8I2xQVER5VluCW/PXGY6CZUD0hYLTWURjsORMBZNd5uiT19YHavNtRKn6trcQuoQ
JWBkPM1xl0NK8ZiDgvlaKMdZkhlMXn1evIKBZyzwc0JitukqdMVK0CuXQT7fAeFSpjDLMIclBGYN
ZrXnIZY5XiJ1BhTxLms+wSZh6uEtH1B572djwjs7blwYKeHj5tYtwpQe4jAxLlS/C3RyZhcpZnwA
nGob7ll8uV/WyF6HMKUHWcKCYTUhGBbGdAycMoVFY+y3ZyO8MsfM5d/LKglfa2PwtmMkPAirKYn5
hVGGb1t4kvgBmLshqBwFSZE/p2RN+DwKwxO25UtSZ5UcUDEbUUgcu1wvawdDKTsMX8CeZvhy7lZ4
h/xNa42JpxDQxRVi9MUngJ7P5eilJV+VWZzFvLvjUhGifXP+GRGz9/DiGPEnbtgIhhjK4Nl/9x/2
1WuhSZImOtoJmq8hKSK2t8KU93OImRnbnKnbatwbyG8AevjHy+iyzicQPcFlqRiSRYOOpSPSdtj4
pHKicw/187KrNoqnzJEc8SXJPtA8CbuUPIRp8zTiWwSuPLztaAE49Deqh6LICkwE+YgWAcIKCpwM
FdbAEHaECyV5zUZCGCI/ZhvzZybtcKxKKOP2mOAAcc7bGH315PbxUAEdnPqw3+mm70TK+LzvRaqb
te1ublRMAubliAYPeLbtl3VTgytCV4f+CyJe6nw/gybMPP/rJ3dyGfopDeoMRPa0/FpRz2sLscrK
YKTTfeJ1PBXLex2OWjHS+ux0QsEYQuSMUNMgOpU+T6SF4RwSEg1Tl72HpHZD6ce5Y+p9oUtdgY0h
Ljsw9PKu3RH+GdREpnrTr5K0jbxt2z50nWOtCK8GSsftBZxvtboOErqQRNtLMoVruuFEO8WwVWKZ
Yj/uSxIRqD0aO20PnxjETKqwdfKrc8G35etsdtqzXuauFGX0bpsvyrw4ID3RkDh53bbTuH+MZ9dT
caClcJGbzw/cRDbVYoCWIBnapHOmb+OTocdPF1xX7b+6cBaHBddJdjH5y/VCNIdVkXWnNAR4418B
vWD+ymzyWblANrglfjgiiAkzTDgtw6/hx1B1VhCAf7+SfBFrZlHp5ihJ/DbdOEkEERm5QE3gjOFo
Lmn+iJSveOIKYeClcD7SQA+TnQWONQA6kQVR6Jfn2dk4g4ogtzx8bxqgpBv5A68Y9RlalPlCPHx+
dPRYZ8drxo/Co04De/arkfiBeXP25KIAGHDK7e9coTV4WvECDEBAKA99+j5O9qEPlUuYzHy9oov9
ca+0DScdzSmnX67+haJGWPlv3UtpQeK96W6hlSCpiJYfZrvrFHlQ3iDSLSjc5e77vqRaSMr1bl1x
jouOy+etJMJv9YIOEg5w3NbPUeu1wQPuMumadUargP4SEeXc7KoJxSfuEd2tEFRimazfKo/z4Kcr
W4KUarAFgX2SjdsUQ6RcpTX9CykapSZUiU/38JxOL+0auzTuE9jEXSOl4n3E9y+lBUpv9DuLO2vn
y62bHrnEGQslo9VpQlmU/uAldStOKh30Pgp6dCClb3zDRHBi02r1N+VMzdebG0Ux1JPhFW4+TDRm
HUUhuDM5rylUdJegOPiX+6hROxvqW8II0MgRUNPFdryebDKOuem0aPj6SpqyIe7dqGgdIipKAtDF
LFGKTfm20fOa907wbO+oFsmTalLg0ufmhTNAnL7hf0cO3oI0oD+Jxt4HPL5OFs9GmyC97fSS7jId
tk+6pmK/KZv+Bj4lCtQH4LbMhXBT06JXflcbotzihbwNUgDN264B0emSlubm8DnY+WF9bESqPhX+
j4hSm/ThdrYVhNYXXBCSy0pVzOdjjGzg36MH2t/0qY0/Mvf1IQKi8NaCXHMbFlQbWwkGR3BWKqp+
x5BYviy2nMhVGeGDVLTpq4FV1z5P4CzAL/p+H1RPrU8Wna461jsjtBuJkTkNBHur4Ki7cDwrzUvR
dblaaek8unA0VITGvbpZmbO6mOnU3X00IR/Mf5FTvl2ka7XdSCGfe7fGXL0tr5lLaf3YQ9fIapSW
2kHPUCzO9Vf06RnMlZygcvX9wL9Away5pzQNR/ML3+gzfnWsvGOqmkdX3OwBn66CEA9tnDxHOkcC
dpCzYtJjIELM8K93x6alEnIppnoaH8hzqdiPnkc8VNxDy1E8BF3woWniVv4e1ZXf+/59OhgZWvAU
egsILySyKHbNFPrEHhapFrTFHCLI/hX1cBp/sgvAXavXLQ5DqyXs6eYASOoQMaHyeo4hrYaqclhM
XjF5bT3MSY2vJNBXQB3vnnuAnWfa4Uh3ikhZ4VXTsQ+Zp2fL55tOg3L1TG5safap/9w86LwbFhPe
A6EDmBJ4tOESU9kXrOHy1GFRK1fZt98C0R/33oMnFqJfk2W73me0cP2kott7GmzapQO/oL07qAEd
TIm60CcNVRRb6RBLZ49JD022l9UeHdzjPp10hNlrdnXcLqxacS5v9JAWOpKqxo2IGcjEoqeAW7NH
qYMWD0tfq+3oxFaneu3cu+FPh/4T0lkKzQcAXaV7zixSrB5Kp3SKbFk9G4XdWtbb1pLa73tbIhM2
UBJFiZ/bLgENvfpvPIHMx/LD5nSiNyLFMLeFJw73s5BIYf08uXICw3U/Xu881rTwqOEOK31MN8qi
mZ+2HGZBCh4QMyTtO65vpKpGB37WUuXWpnuQ9tgW/WJXr6dMWYw77eEd9+VupKOERqF8ko4OIBqI
NlrF9zyrtid2f8znPgNVI8tL+SDFAjEpwL2gN79TP668ZmdcadsWPZG3SXN9VUfnPOBdYaPRSJGh
2z7I6HqAscnu3kFRn2+gIEANy5xGOm3fB7jksJ5eix9X8/cv/IZWU6P9AFMd+hXOo4v3oBsSksJI
u8xRv1JGp6dzYs+F7qebue49WdGhROGc9nYvl3m7a2T5+PMK8ayhywI+1r0I+PcLmf08vRWBdiVu
oBu+h9w5WtyLT8tt4XNz6T9L2I3MTbxLXXT+73AkQKnucIk1Ke4TRqgv+EeQw6j5f1/9nDc+HSLg
I4l8HkB+gBYUQtv7ojFkubRqzGUujqYmzvPt6ii3Cq2SLAQh8lcMvlA9pf2aJuPZgzQCWprmVcWy
fMzK2UWj+fnShb+eBZ8Tu5fGtqLlUUcN65NfnKY8gSO07C+u6xnETYS5uHvZ0x6NiK2Mtvizl8Ll
So6HNW5BsAVSiAT1uc+yeMxdMLt8ibDXKYSp8ajnXzVUSl+5gFnBwNG8FnmYGkL+VNh+jkcmADsb
IVWX3QtSAgQ6tcc10X0IFjmZJ33cLBomH+I/ns50O1Ws68JXxBgIgvhXpVXBNhr/OIwxgEgjIN3V
v88+Nb6vTspKeUxsgL3Xmms2WWqFk2UanocrHdQEKfyLaHswPLj1gliRFo9YxgBzoMwot5+PMNz5
eNK9g4Tf0OZ87IYps9Qgnk+dqAggr8Lb0O9UbTNAmjGU33LLAZiof4HSHuPy/mErZuGVWAOxqr7q
CIZmEZXAwDwHDutpFMg7cgZbt7yxCGstheKMsLoEGPIPl5/fRqU4gs1MSvaLlRR+56PmJFh3B669
FEWeiC12wFlQe6Mt2bXEQlESIxgIphaHBXIph1Fjpji9o/+gskL2BnCJuhOY6ZuyVT2/hBtdzAoN
swSDFUbfTMDv2X50xatsgeQxuSkge7CdOCowWF7XRUns5xOpH0VzuWKneNJw6OicZh82QCRT4IRH
qNbNqQRik2dXaZYcJxZeMpClwD6jGfzRZ2Oh6+NErr5VHDO4/kfo22lwomTOdg2FSqb3R4eozuBo
QRttZ6fy8a7m5R+Hij6n/jHc0bwEtRTM/Od+wpQtpo3woLVefzNfROpQZHa39yGPzBQI2XDDaDE9
kmgZT8wuc8RVxFAYynHmdONg/LyT9tUqFvM58s9HFe9QIR7wQ24vb5myCV7UGke/YRKgbbtiVFpb
2Ni1U3MydeSQRuI1LA3uW3e/+A0N7fnVLDuye2S4YfJpuLod/otCPpTVTqn4L8xc+mU/8RWIsy+n
5C1ybb70GD4sNUO1RViGpQedRep04OCDqQ57wELjJVztjWJOQtbiuefHBmwlZAbarezgW8UODaim
eAqxHamXOmptZqFg4MDTnF7XA0LqqyfpDlbI1DhEpfNu4ef57fpDqnyC1cqyavEpmHe79xOAbm7s
5fDWS1a70Uw00DElX0ufPsrdenwUu99ewgtgcuIcnaKoY5OphqPW2O2ulE89rUnvJ2EAuY7ls0bv
Rtb0cgwwCCYOMwDiq7Ct61ILWwzhKJRke1ZVXvWHyevUZUXCMoVPRB9M8rlYGFhhPn6zQrR1/WLz
obKMrD5ZqrGljiHaFqu4cw1CDo230LbG72WVeT228FP3fYM7D+pOEfc0n3iihmYNvWhwVIoOBG/9
LGxcRV4OVEKfRad73U9XLevrPBxThYnPIh+b12IboXYp5uloJSW4fKWfIKKgUPeNfskh8LfCSA5H
y+eif3Sa2wutItrtxk8Hm9cEXrt8E3SM3scq90UpJOloD6gd2nU6AJBDvda/is1HtRHDpdCZqs8/
35we74UQ8BdTho8r3/qc5paLvYlRmvz0oTU68HiMcWhX68ZjqwaRrvEtMG7cz4n4/tc4NzgW2RWX
JpA/H0rNnjPm1AKJn05d8XkTulICq49UcGmsJhf1aLKQM3QJYzg65Mg6TXqJftmgkP0ZS1GTqYtX
7WCU2Cu2PKIaZi5RxgJsL7BogcSsKEztAJXZCgs2D8kf1eq8g6/+oQthhCN3CDai9DJYHObJ50w9
DtLdvhyKX9pt1vDXL/xsQOuVJt260aaOb4wNyrXE+AVHnqcTR1bLBXtKxtboW5PJpxNJXoSjATFT
OLLccSZUkaf9jA4siclwSVi1Fb677qf7z2uRltaTkuZOgZJ9q/JiQlQP7FvsgAprGpMVc2k2jDAw
QTih3DrHJD/45AAOVFYgV04ugAJ44ul1jwsHaPU4suQL6/H0Pqx6//MomXNio4w+GtHpdF78leG6
gZQbXCsIoYijTjWtCVUIjgm/Y1RFsPQJ4CwDdco4vljQOfcoSRlhnkZv76nc0+lSJNiynKPoaYhB
GMFgayNC9Mbx+rWhvJmEP7putdwfLTntx6oHrfiq2J0UUJDUej3PdYtrGY9d4Wo0li8lSd46TmI0
k5n2p6i5ycPlSYYiwSve3+V4HqHJLcljBoOW6OD76WJYVZ/V2y8r+GSUj7dG/xUpehDo75Vf3fim
Lg+5tKeOAIkTZQgF61u+9BTQjM+SI8VBOln2A2Vxvnyml+zjob+kluFX7a4F/kmcDgOrIkIUyWPO
or4u4C7hs5xd6IjZqpXPrh7/yWlkS21n19pv3eC4/D5UPAUHn4ITgUBxQIonnVVIlQxwKXQyu1sl
BvAiTd7V1/VzXTmktCgc2czOXpehP01ReL3a90yDRlomVNTUGBFr4DWgEc4piKGBoiYZ04hOdQ7D
x/A0UJkPf/MqD+2HhMV0Lxe/L9ZRGdfitnjwIq59sShVyOyJG4r/M8csOukzs/r3F7M8nzgdb13n
saewyzJ2k7pT1R7fZUvwNBRjRQvCsDMNBAQvqvA88YwjUWWMCjESAPjF2BR/a/zsuO4YabGbw0D7
rZHB9YvXBFYszcO87eevB4vl9afDMS1bfvr5CE48LM0vhfn16zf1R0F9HwUfX1vqh+yv/GvKmb5K
biwcYUZEY7SHo5/T08ERcZUt8cInfSf9qndtxbmrsZjhg7/ADZ2uC/OV7o5lvN9vGnQLv/kj/Rrc
jzBmgJLXCk//156mQYU7CWEDldZp+OUi+5Mkhu9XV9mMdtINxR0OK2tpiW7gVtwNDPnh4FYzDk4O
j8WY6Uxo4Xn8powEgUM8YX+jmJ/jaz/ZjVDDT4PrpbszJKNjLdRZAQCoWIW+xs4h1RZVhxulWCbZ
drj6B86MmBUiCH9C9CYMI60KCCYSgTcEKp0zLOtQ/p6lXwXR/47HwPVlNf6wIb3pEkc/iNikH9xq
mVLDm9o1oFRc0DVbNVQD0Tkhe5ramuHCDU7YubFi7RfGh4tkUYYitSeXXV12aEnQmb+j/cfHsCfE
5WfeXxAgi6C19sZ4Xf4SUSOTeq5f1AAEgHElnkcGKK08Wvci+JF1LqYBo8yevhfPKcu2Ney1O6tr
trkONs2zGiFY5yOYlbix46mdm0o4xyE5tIkx0/FhwlpHAsdAvrEAoR1GuL6EN1WZR5QVjNO+hb4e
RbOBbAqNuu5NR4xwpN8QGP1JaLBKE7TCeVIjQlUAzclSrqxXQtcbnYfTTGfhw+EBeACTRyb4AFlk
wkqbLiGeeqEQzvUlXbJ+ca/a5RhZ0ZdywD/jzfR5ZOcTN+72CYq3Mfmnf3kRRCzcldP21gdDpFWx
rk5Jzi9Z0G6qvfuakm89j962/GFX+GzKcl8bVvHZGDGUXJx5R1zg7FfpTzOQ0Dp/tl8GO3n8xLRp
na41aTnlxOiun1nHy84L6/0J8hQ2uw6XYz4MFBWQ3Lrv9rUMnw90+pJi8qYpSwwD7Znu6jUpHOAY
Ug+EzVaNrXTkPrt6HgxGJDT9Ic5IL3tSmxElccyHO+Rntq/nZKe+VljuNQZQZpZt8ddT8A9rdwnp
zaG6TkdOMl5WTC9TRxQH4VeobfvUQ0HN0v1SfLDpd3R+MWdr5hQiuBSo+CjpbsKyNq9YGDjVfiWd
Qh6XKhT+qadj5iHkCPPrH47GwhZEwScI4NtBvsgOACsfCTpT6X+aeBSSn4rrQJQo9eH1DXDzudFz
4MPn1Bv616KZU3uxG0MTofkAuZ7OeRCLIfF8n8ykuR0A0rHgYWQPGP8PcFevM+5/ihzxVvw2fpwH
URnTkVMm8E1/k87NgatsWq45X+PQatL5lPk8eeFsK29xjyI7ou8mXxxxGWwLdPmKnVDQ0RdHC3Dy
ZMcvEP8dOUW1oBXOJR/8FniJGRPQKkvtrj4Yf+OvBh1bt4SPgzKYc/0P/J6ahtfLLsvv4Id4MBbR
VLa8Wy5VJIaUloTQ8f6f7J4YGf7bDunfMOZjCeOjGVZvhKJstZCfMNk+66Bx/GVZ40a1eDZ29DqO
kJDXZtyqs/pFPSqt42I5lp0EmsDZ+GMlwJ76RfYuJX30KzSWkolggd0YVI8PBG4CQ6Ry3WcmUkcU
8SjVeBTbN68Mpgu2ciAGvHSUARlOeGTbZfaI3THGdJPDzEfJvsmHrM4p3mEVgQGrMB9QUTKWRBeK
EUAq1McwI8jXbRNHCN5RgLDBU+PjiRba5JiAqPIGeccJ2ATEKJK3InNCdKQwoy70Ox5t9dSW6FLE
5yXYDqzY8XWvk4/GG5J9OoARSiLd4hegcdO0P6hInJ10+cloLbSCf/BSeGW8FZY94Gy0a2z3NZfc
vc0o9wPW3Ym8mUY3BGPoM8aI3VD4Ac0iRWUZxyYPe7o3skqIFeARcBMj0yhF0Jk8skeSB7zJ50ch
g9yaoF5YGN2qTlYl5BqSgCtnSrYEm2wqgBaZhQpr3BoDq2Kuwp98O5rLy8ZZB7IPw+PeycxUmMGZ
2l21mFY54HJuvsDfd46LBoyCiuwtaE94mTwXYH7cgx2VlS6O2VwFYXouGDYv3id0AgxVOgdPVA7V
enSidGXyKsGkV2dXH+dunOdGm2hV/cnIyWDdsXKrq0IRhbD8Bz/mq9oV3x9fhZKT3ijjwWife5yN
NfCtaEPg9boI6N9xjwG1tw2X4wEN6A0lBz0rT0ZaCZNyilC0Vc/59LtfNg+AnUcYJHtjN/ajVXTo
vyCpEVkZXvBCWDJemUdY/YACiTfI5Kd2Kvi/iLJcLObooahwMUOa+vE6ZtLBBBPPnLkRDGZnwm+x
p4vMjoNyTs6VdXUw/bNrdC7baC9sXhHjn6Ei0KJauBQhzaLvosdhwiP5Y1ZW1CbL+FExUpJ+VGM2
Ib0bUIn5BZf8ZXyDfcYVYXwV+3qPwBQQDQToup2SqfHxKgftqUP/SqoBZmE2l64j5nnC7EpIrqcW
YyaoUrGHhxgjKQ26Y73M7Z/KpP4TqiIXD51tvjY2b6aS4DNn2nopgGFDjAhY5fFFxnABmhsAIBOT
eX7CBky86TIk8qE7UXvlxwqLR+bOdrnqPS1Idk2Q7Z9BfsQw3S+X8vf1d4rl8vcHtF2eCdu+4jSy
jWAcDH6yFokGWQBSU1wXnDPQJ7AvW8Xb6/d1Uzof67VsreSgbscLofFncIbzTsMGxLnSf2Ug42im
1xRamM0NbnscmLOvIT3y9wYJCVwrwk/JDleaR4UkWuXqLAeNF250a0LLPmN3sADSl/FWeDC/H+Ue
FZs14UCOth3T/jGWyliQQQyAw3lsH1TiV/KCX2b+YhWftRe6ZDYG3FgVMjXqXwpBwaIEyd4DuUin
z2585D7RL+O4HlDjsG+w3bD1ADB0YqJLcsvkMPpF/+VdH8Odzx59E2q+ZWrjr8sYnvhPSE2w4ENf
x9z4hdsIG8Chv3UYKGJrgN/QsFS+mRJ5I8Zkvj2yY6/eDNnsA5JeQid9k1SHuxJyOpdIiHzOlBjf
B+PW3mJfWUcPRIr1nd5mibeEf/3CrcCZ+BXWbtUx+6m+M9rUu13xwr7jhzs6vamfioWKU9giXr2+
1DU+c2a66f7kwFhRWQGeoeoDtFceXYJkUZj+4YlIvEjJaVfab0465sMdurjZQOBtcxp/V99lOXvf
DVCCfKFzwTCFBdUq2AgB1+a64MbhX4emIsF9GkEeJBV8JecXRq1wZn5AiVhn4AXAsQHwXmC5A2mI
C8BitASlUcNqIjffp47hh5Dcs+diRYy3b3/8+AWufDBoRb7X1aYjxlIk9IsNVyGDoXxLVAwObHcg
C64zjX4VdQxkM+oVMWzHuDRzKTWhnAgncygAFkMeXhVJBiySmEZAFxcZQTguz1NoKsBLMJZANRO7
fpvpBWeV1uT/31h8U6hSSnFSXi1qd/0wYI6NMdKTUbS6Th7jQN1q1DCI4amTWRSJk+lXby4VhhmU
iBTFrE8KqOavui2x76YgdJt14TDDHu1kcX9j6qcQQzCmhHRPIJUiZYDzBkcwblO3syeecpBuAABh
YhZjV29c1J1xY1LfftzxCXv1DJ8LBJ2Io5tNPnZD4kJk4tzmb82VQrdjsWEs2lopnGbNLnr7zbIT
ztvgPdnlUzchsklfIh0uUZ/KbmL8xLyYlmujf16K5phPMNrWzuaUucJkQhyhSy2cSPY7vOdgj/WA
v1/9yAFrtXhEqQPf07CialmOzKH2G+MgVcztsptKVjCXqH/Fi/Kzri7djwpbR7ILMznIPxjpLwem
nebzK+d5pvMpWJ4LVjYZFjWIsdVtdSzkCHh3Cr+5yWd90XmM4RNslmKuwtmTaees5GTV6IgqO8d9
AlDbMVwV90kL41HI/29Xx38kdPW9th2ZecBMFgtyyVd32LbNcHle12Zoqih++MzWKmJffPdN0YYa
dNrYpru4FBJB1PYejBQsXOL3MQwJm/MwI3m3jszFyuu8wtcImfFhCgCjhhZrh9/mu/d4HMWOzcWI
cfoj2aZs7NNACvCmNsFBZxW0t0oHrCOuD+aCoDfFbIDRXgDYQMG12GZzOorcUQuPTdh9WuXEK/GT
pw3DWitjH6uXlbaQ8SLX7LaHlGDia0kmD43m+/g2zIEIpEoYjrJeYNaCB80n8lrtBEp5bd1nuDIS
vyeUBvdWeQH0bamlzQg2ggzQzbWJB+V+4J7WfH6W/IDcOqwdjNxVXOBh9KGwgfONCQxrEgs1rADu
wYivsGjIDdaLfttyqTytbLJGZPySFr1GVpO6JJ9j8jMhLozfI2NguYqMy5N2yAAcH8bHV/83Lo/6
yzekr+vo3BiXIj0kDPb6rfzavK5bowla5dwrZzaDMKRjGLYpWm150s70bl5NTRlF2nWlvQKDjQNH
LNwkuzVO5NeX/1GZYqKpgOamms/3QmeVwXVnYrNVFLrLnfig47jAA5i7YOD2xOMIMXM4p0OO7mq1
iBUnfBJtt6XJSnFGwBjlUrxA07F0q4P2vWuyw0dMR9mKapqjgobaHymb6+hiaMKluzkkBpYg18t4
PTpr+On9fb4wM8bNRrVK1p55KM9YL/1k29D1x6R/jP/0v9Qrg9ijXvBEKki6/tg4oHsR4Aa9LJZo
qV2iyiudwSd+wGyc0M1XrOuy+1oOdgzpDoH2TLGi5RjPQmIh1mN3NTKZEZoMEm24YGvMJ5zQ1L+n
8NFYp0i+gbuF2nQZH8Nja9VmspIuYAuL64bh7hRI08Cl6o4jpcE0fSoGvTqaDAOeDxeRcI4fhye6
2To/t9dVe8GGk8/uhd3ft0YeUm3R3SpIt0ACv0bIHD/74g3vahC6vDOlFj3m1Brhbhp6WaCe3m9o
LjOOl1L/GvF5nJ0UcjhKX2YxjvGFrOst6DfDGKk5qyLdLrOUkdNwlHVTqsn7sVvVzvGph4GI+oum
5QDBvZhZrZ8s6dEq/70jrgnb9NRPdsIfHub+gYnpKtmlX9KdrqdA6YHOYAMtOvYzF2uGDdVEudHO
HG+oEvS+xb4HjT1W69gz3DQRwNRzTySVM0Epg8JrYHQqdqcnlL7O4RdCG68wAUvNyW66qxiFDBaF
YHwzIKGh0UaSgCjiq2XiMZyj1WtFWml3Jm9IOAw1v8U35y0NvGj/MD6kbiE2Eo8gFk+qZ39kR+yZ
kdA2/6RHbZficomJ2nf+gA0Y7UEqOWKYwjjZtwyq+ytEGxUy7X+iL3ZRrND8cJnvFNrJv4S3DLIK
hotUAxYtHxFM+YGdH/b/usdZMYQj0BFd8DBmfjaDCvZgW0P6A3LH7rt4CC0dBEuTGRifBLC58H4V
5E+Ufo/7neXQoqPiswltfhjOLg6VsA5wtX66HZs7iDtJjtScvDDNEraisUk+B0Wi0OHhq813IyLb
vm/Hmyn0VBsbfR8qX2ho0IEP1fzQzU5ov0+rlfm9gk9q21MTBxyT7UeUooImtky8xFO5VR3mZx7C
swTlkEq1IUTEQpyNa/A/Mh0G4LMfFkLeNZ6tc/GvKJLFJxBZB1hqRMpomHILkqxgSfLRgZ1PMCLG
XYyuhrQRxKc5f1gv4WoKn+90LdibyKq2QsAL9QwpXGcKtioQowUSK6Ry/H/DvZ2J3/CMjRSdKlPR
s/rXAouwwPx9zpPL9IhPz7ID+8xO2akilofp2L/BqgyLqgXlnInuAJhS2D+KSSgbGZsXURXkZ4yY
Cf/bPlK2AiGoAsR62+wlFLUs9RB3IIKw7I/zOTadS75jEZDg8sGHhBCbz58gkjAiuZ/viXgj+otG
DB8Lajh8DAH18I4mcQUm/0hMWjJVTHt5QL2vA2zFt/IaWpDPOtxsxsfx8ZosxsfnHTC0/O7xCoUp
5GKnCZJ7DS34H/z5+C2m4vjvMnPRVk3QBNpKugK+DgcyLDqdLLJZmzr8CO6Y0Ib++2q01aekIkPp
1S+iM3NU/owO4FbAuXTSwIZX8c2oAaxiPOlxizQsVtz66srkIODHNp3jkMAt34fPdXl1jdyWIHqi
PODkpp38dzs28KEx5fGWW9qSJDdhkgyIe1KHxwx4aURLbnHnpKUZAxNh+EVWAmmRqcXtJ7SQnpEP
xF/Ryvz3xSqgppY2EP4BZidpJniVrIvFiHHxCCYJDbSx4JavJ6xYZjXv4KX/Na/V5P0NyZQvET+E
awO0K34Ho2bxzOIWQIv9iyWSW2gzNfNrIDU8rUmFKucJhiah1bGgVRYsD8w3YL5qoEhsbvhxxcyZ
hVUaP6ICpvdLWCIwJAUo/VlpBjCF+FJejqHYUoSOC7CM//KFOA2bowF84P++XoA1i1G5NlLgebrj
fcMaopmQWP7/K6uQTOIoWEKtoC0EiAMfYlXmFrYlQM9/XyBefMNsnL7x+vLAxcT3vFEJI6VSCgSb
BWsvwHOMe6BQgCv/M85jx+YbgTfep/f//mXL4It9it/PE/3z89yVByZNPokHlHoYj94+NHpCPRfn
dtbYYGgDcjJirFhNhGiGzfGfdAbyv1hHI9oYsZq2X8LLrUfnJwQGGj3UhO8SRzzivz+pOYoN9zPu
3AjHo56yU0zRGzoxIkMQ2le4a6iBSnYtQexzXBRQn9+6h75TlhRacEIwl+XzVmYAZcAZX6Rt7jB4
XZXnZ0D7UfnEpaoimgGvkut4MTJAG2i6qUOFvkMgURIUc+TFHVUFrHtftmQLSMby0M14Xj2/oTe+
P3ScslkjXMHl/YeM4ESO4ptbYTkPdqGe1BMEJKqkDbKnCyMIdc3Sf29mNjsFuxey5u17nXjaEjIj
S7LqSOSH0VAHuABCSxe9n1DB6LbiEbBMD8jGEnus5/y8UHULxrf4U+MMXAekvLF/QQOEOo6bMmNt
hc9XQCpMI8FvmSkJ/d7rt3Y/+MsTvXOW70i/7dNDyKUFvVhoisGquE3oLRMTw2GvYvwxEHbHlHx+
wRUVwSlX07/jJUShEsUEZ4vzI0z9fsQ/uFH9U/iq4CGTLX7R2byUBXMO+2cgnFfgvoIsKIIymC7L
AGaAJ/jKeCiqw5I5AwFIrK9ckJRDhYyTJLkabP0qcJm2qoO36JvfW0wtWaxBr5QHvsRdhPHKjG+e
0OWe5+f9eebgpqZypGLR4fBj6wKY9DJHkfi+vdB2X8aP6K48pB/5oeKZLD/yI96bx9GJFCiOHBS9
D6XOdMDwPL3kF+1Ec3EpoErm23adQ6LU8KJ+BTmG+aql5uextq81h9gJFn9obYyWBoSX+Tqr5zQb
lCPKKIBvCkO5hdGDdqA0YdHAd00mouXQws1QE0C4iDMPngmlD59qtGWVYfQmPJvwLYwXFSSEaNt8
sOJZRMMJ5Jgoya6yMw3QZvoPQyBhMTU53n3zM4CAPaduDrcPPZhiA++PPvZEnUffvMgefvTg0dVQ
faLnxFnIJpBrB60RjMUgsvgLwAs3yrXsiVBSdQl9iH2cWnss2rP3dfUOT0m8H0Z3A8wWt+IbpN/3
RXMMY9OHwZXbYVtxjuf7cDhCOk+m51D7nmpf1/E3X2NGknp0LpvzU9lcyg3dDKceYpXPDb7h83kr
paP6OsrpqRv2LOERLo/xoq6FOhd3Y+RUEV4zrIiSdJsCoY3gzNGQTGjCIF2m808nBgvG1Wf4UI4x
mIL6s2MwkugWJkT5+8Fyjs0etrBwu5gFALNzv/6XD0EkBUq0hlTHoOBKgtIOJjnDg/yNyZ2J91gi
noQadl3guSYERzUgj7DKQDjveUdRtSzL1QTeF6K1CeonfBuCH6FvPwRnHH2cbTtb/gqsCe95rD+E
2p2GZIYVpdA+r8VjD98+/9ywxfBtTBb+iVHQqvHIXTfbCQeTGHGC+K99x7cBSf1ptbGFLMFlzER/
JpDhUeGRd0aS21ixlMh5ViclWTaTNQteTrZdt1ZKP4F1XtEVzrPSbiqbVrFtLsbg4QMOHaN+O+zj
A7MzagoIOGXtxuq6jGwyUiY79tqWBl/yr7AFsGH8k85y4mKuRzcCHwdD4JzLEr5wVDM0sdnJObS0
TwOUxdQFTWYr7qFX09nYEAXYBaE0aZVLlionVYi2ECNQBiL8tsru4JVVdg97Bg02dpuQFXkZbD94
mja21i95bfB8IPLQFPXxus/tvlhyf+KwJ4rJVLeQ8eeLmPinE3/SLWVKW6JaAdIpZSy8vKlmDDmY
asLhGVEhteMf40OFXVNUEvGCfvn5zTkkRnbIp0jdfO50bNyVzyzsbxN2dfKkKghHdpQV4kyLR25x
/eFVtdL+TXPFKajCIsHrGF4JWpjk7Us4xsqXjJKFIEK054NJDVBBIOoh8hmFX31+BingZGenltXv
8RA82YFVr5UvPM+VM1h2B1QAEJAA4Pp9/FnhHnZ9f3EkxlQm/BUTV8ZImDFP70yeOIvvFHd4lmvS
WqZpnJxVaNJMo3j1+T8hhPYb31CLMBzCKo/6oYDxDYU0jdY1E6V/gzFAM94P833GdE/GQBxalizV
K/oT1Necy+fFqBrxE+Rclxcky25WHig7cig00Q2+igalFYdFShs8zhjcNP0eVhNv3ki8MXBvuBv/
MTWs/qIDIy56ZhYkHCUT5lrSZvzHDIvZFioE7C079euKuqnwZQWnMt7QuJ915YJAqJZn187qGb3z
AfogjISbMP774+WntwkWz/ceefnonvjpDVppqQhVH4oNWO1iNSLHh1KmE7wryakXCsbg6YPeCEXO
msgHOivCMLf/xghbGgZgIGAjLcaS03pKywiz2g8h2FSvNpAaNnSRdsR2riiDLD2Ki0oeOWOZLEqo
nuOXk6i2OnUmDeaWDsEVb/Tz4U+dGQwLhZMm9Rqso4+HVAaWr15ZTcOqiEjCwXC/DP0Xkq38vYEE
BVxQyz7UZkE/asYrVkFZsVtIO5Ml0z0thO0pedCTyutRHU7Jrp660ITEYonVKzKv9mZc91l84/NM
DGwyFA8O8Lu68wi19nBMU0h2c57JkXqaUTFje8K1kOhRw5IZw27baCYH6ins08xMM6E2Iujp+lMX
7zRa+kb9ShjC4km7QpxNNUZVylUGhQnNSe9x1BpxekUuaAaG3dKZRgFZARK0Bc8MPZzRrmBwIFBx
lf8GZlz/D2kzpWFcV877VO2vpu5L1ItCdguLR0LH9C39Sr/9jpDqAO4HULc7+VV2uj/ZfJZaYk2C
6Pf1/d5NSYXId5/d85cCtDkjCbeNg7z/3OVf1S/27RHUcy3KBnyVSWzp3Cu2EsxIJROaQG9G39E3
4WMgGTERJ4kZUvpQZrI+IjL87n5oHQNoCmGPAIH6s33QfII7QYODq0kD9tlpzRwUSQM4oZQ95zuw
mOybnjChixKZfZAV8KbD2bWERLmg3WKVQrwFcaFecYmxOrLdYUhBFZ9ClsVGnIsTciwUHowkrn+0
Q5QFxcG48AaTXVmuxcwb8AXpPTNt1qePgZ28jkl5vnyd0wUkS6e3UVmM5vGeqdScg4c3ruGhmPaa
QIQ90vepizuTUyv1sJjD4x7eipDt2NGKMhUV94CwowlQefkcNDJiJwRlEEzFkrnU/2or/OKDNll2
CaWKzvGxZvj87+N7XLf5JYWAsGxJrxIYM1yDhbprbXi9KE97i31+MTlNL9hZu/JR4VXQtzoz/Tcj
KtQf/8rf8ZGpx7iYKRswvOpPms5a7CYgKjArG78J3QzEuUS5xdAJMiTqhfCHhhN36+cvZh+SJyif
jMyVDXuE4FEMpoLpIiv+9Ae2PzwRxAhQBAwspD/kswmKk1sMezgLnPuwBbkqWcBRojCEp1fTzv0/
QoH8xzNSZnAvLwbGBiSDPlo3FaRqcShYhaDeQ+waWclnhUNqGK8pU4gFxrJB8PD1zGZ1hiHNM/EC
FJwR33NYBnyi7Cf9UhNejUgh3pXV4ugAERDZHQw9sisHU77uhYqNJ4edIKyIr4QVmTBIE1hMnF4w
SRQbIiv0MOz10xsyOK5VXjHjY/gBElpSwsDwo4AMwHBUMMWoxyD7ERwwcfBQ5HtIBGTg9TqvhFfE
j7+/khvSLzrFesd7g1eq9xDv1HP7RwdK/sTEiSsrIVIrDz6SmUrQZ27iN/JskUlzN9xzOtkpCQqL
/EthNI6nJB+fZCIrexmuMpNn8k5y9R3Bie4kSBfqZnpvHd1urNKuUOu+ndAnLYXWBurLIteXxQp7
6gxEANwptDRXkN51D6qZ2YPkqfdi1TqR8zr2ND9YDOGA8VqjUVjLW91/ep9VfgKZWgKj2zmNKgoD
W4OOcF2POPtbgD7dhq65GDZj//2jeoavulPvib8TjHKnWjL4dXIL4sSauHHif2MrM6tlgoTL/AGs
sXTzvew24a2wjR15aHvinO30SzfRcc6btebmJwEljvYkNS4xJ19EHvaSPnQMIhBV5+lKQUEUX7Y6
vwgLYufastKuZyh9idsCLgOzOoT67Av8FXo4lifwRc/ZYXIPMYtT7NE5vyU3HS/r7MAponKVs0Wi
CwRCNZmmkbWNSwd9pcX6x3LCz2B9aVIGjZz653MuWdntepiXMDl7MgLNK8g3npkUhc7Eq//CVeR/
2NkPcqAsNE+jmv5iFmaSiDZrueiddIWFCHp16lGg36Kfk9e1arDUvMNVe/2Sy2DTxyOQTvF675zx
hjAl5kzLcb0Yibiu9DxsmR0wJUdj8jRZxwUgh6EqYJdd/iAZp8VyjUV4GP+E2H/v09/Cj3AkfjSn
6qFvh0A7Kx2i9bgK9FW4Un2Ygg2KkVN0GsGT+JZ2JWlRP+DM8hqRBHxWtldgQCw/gLCXRN6wpVMy
djjfvDeIoxKMrEkZ16xMWch/6FywjHbqZKF9iyDvKU31LGawS07YPYIucNGdifsxSytf5qfhCIct
Ijtv/ob/wnrcZXN5bI9Vt8G5Qoxc59n6Ol0Ya/ix6XKyCC1jCTXjgi1uvU3/urUBLoBXyYLndnR8
czJIH4V3JiMBT7KjGkRrZorO1C0Y73Kujdf65Ql8wh2rKwBMaEUH1nRXKMwbi1LHnBAiIAIaxf/z
yzeULXdtz3NuAEVtwMmv8Ja51JdPG4dZb7ytVxA6AZ4hA2LPC7hDsg3WKuUhfkyJTKKTSGyAue0/
uyuwGUtv51hB46Iw3TGTHu3C4+sHnpPXn99sqUH9NWIiDXFvfT28dsxUTRK73OxUmpX1xg0gXCv1
grwWCx+u0hxvxoG+mJjZcrwovqQ1TLUD8SBW5NR+fmD0k2xp/2tP0+EgAAcbOApwB2MOUgMbpzgV
9MKqn0EiMr5B7+bMjiPwYcB0//oLwNNaxUneEJp9ku+aP9kJ1ffHqizxlMnxeeJ1QexaltB4eL5Z
fITAqm9UnzcApvRaModajN1uR3gbAD5LPM4MVBGMWagkaS4tac6sF9bwk/HQAmwbmWJ+URj2C5ip
ehw+D0aRJA/+4F1tUI8yuFo2kLJutWA5tZA2H3Tx9MyM9kmnsOGZbxRIXCPyXZi5oLukD652ePRs
8cMPWxMpLxOxZJGgQGSu1czJVn7pbs5HfWUWFlD2UIpUwBfYSoFLU3QiaoSiUgrAF07ia+QPq4Rm
Tg4wRmZU+AGk/pqesT/qwZAFLknYL3x45Anw6LIF2y0bIFatjYAqIaZSsA9nmMo1a69XXyJPsiRU
IfuQKtGLLbID9qxAqDcWw7nETGiNf5WPqxE9Na0qQ6rMgb58AEy0WWF/1BXOAo7qXL86pmEKo8Lw
SOqkCatRFCSpFd+Ks5oBoEHottXVsKJKAKe8KV/RIdxxMk8CSu3VaERt9LQr73okZmRLy22Rgseg
47pJHzXus0k+H2+Y4U6YmiwRH2UnzVcnnNzSpa8XUwiS/usHCng8l/6qvbHsXd3KMeBA+fY7duFR
UDBCculOSIM5GEUw+SF4hMEFfA9QGwg53R5OCZRaIeoAAyO5EW68jPk+GtD/UG40UhUv+3803ddy
olmyBeAnIgJvbvHeCSNxQ4AM3nuefr5dHRPndHdNqUqCn20yVy6TnsTTRaNrqpNHZdkG5QTjjUaI
u4sZ1i3a09bzU3bOH0qgG39FJ9rcfz6YSheOLRT9RzVbuNTP5Yhghp9Iczk8ViD4xVx3G3exnisO
IhT/1NwPfZZTbCbUvYJhWI/UDGlLANmdiLJs7d7IlabNTOnegJl2D7/Tr1Nx1bqO0VV2w3j32nlX
VcTrTvrLJOc5N8LZFmPN+4/o19oGcj9Mtc/VdE0AZOsk/C74ojJBL6Km9BKt23fGFou1001+H2gQ
bP7kUNh9RhTdx3emdG44M+yeRWtVyTYf7v/fyy+w75fdnlVuB2XGAZyMIq/pT8rnzrW7qW4HConZ
unctXyTKoAaU0uLUOZ6X52m2Z4pduGvIXwHrcvMIczND0BqaUiPT58tWfToGIpLbVB38O0h3kH4C
YosXX8x6L4ZldaPLJ2Iiv/RrMRrJ19LdjbS2fVdH9o9vvPyiXvZ0yX0D63j/Y7JQNhNRdKnWbKA/
MxTzjEz52jXy9Pn9RD7LBEw6Z5Zcf8vBms1mDedhbRu86ufWoShvzfSstJlEqiiCoPowbX0O4GE/
nCcf3bupJiv+em4S+V203iwDH0bk8VKmev+4/8SaZgDETH+3mWF+EMcbmODc8hYx7gmx2OpQJ+LM
Zlb9uQEhbRjFWPLQE7FlzK+pLMGX/56LDS+9RmG//Vp3T7MV5rBL1ZRpZvGcqsk2KtOn1D7heQtP
OTheQB591/SIj6v7qhxHOQDa9jVBf2s9oyfzk1HiC8vVYp4FVjHcWwIo4hWNsPIz+RcaHsnR/pcc
iqK/ETIdSLaQN7MhmwVTFuSh4qbu9Zt4wdKmFLAqz39jE+U4FMJfVZHjJfu20jKUp9wPqAhOwnCQ
ZUG1CiPv2nT+GDoOQobcp14MpVAhr+/lwJFE1EEID+5qcaD3vWyU1UlWuIa9NFrBie6ewP66e2zn
4uezeeobrudP/VMr6UPLFk9MY5LW3qFgPFFJ9ZFFh3JqXSp7K86FUNoWu0vKW3ZlYbJmUOEIwC85
Mj1vIBMSzFFtY4rfI531tWrZEFbfIXRFL9cSs97OXEwkR+Qq5mmaUCezVtwncEsHEpy1Zo6l0eGG
r0coH9d9LTtASBiJ3z1iJln0KNoGj9C4UfqPXb2WJwzkltK/KzovC0N15AwiPr79aUYc/TfHfRZg
Oj9U3/Q7qe7uL95LfGc+MZaPYRu8a+nRqmF+u+5E2quJM7aBf74c7Dv4jkx5Nk2gczU3SUyO40z7
fjCFQBm6kJxkGsvPWx9kEW1R0k9RymjoxRYUTVQQ5Qu2lC78+JOtO1EhD9BBeHoiV9EwAqXQ0UTv
MJPI0FMGUxuff0ApeIKEh8I2kAZWb3Sk6pOebuQYqOVBNOadhz7Tn8IidzpleYbkceuJn0J8F+az
k/kdnrB/M0f8R3YnI8eb93xSkkCWnCClGRYM9tZGkv+ax4XGfRV2GSAlTB1vBU8/YGWYGV4fEU1/
0Sc6DE/cBE36kNEjsADXwKMPWwOAmHtLupUbE4jsvhJQsV3YDXLMbgABjSXnHk3rOeyGw+nHH8CS
14fasQAgwsbrsvioy6D4t3H8W1NKKqD7Yy9k5X8bUZxG+PV2kHi3aMB7EM2Vwrak7+ClsvqLeY8J
Ji8hUOjIDcXMldWLvkXPCDbKfUszEl5vLvynEZEE57sGjbDGx7fXY8yz5WNr28r2D/NYjf9BKz1M
1HANj6LbcAN8GMfw79TgNM+2D41lK9ddH8rJVrL16ucG04mcu3myT6/VoKjNLZQWuY7Pw8caIiAj
nd1fehiuzXgLmHRhe2aQUlzMMohA+BIgna9pU7LId3xw4sbxEf9ezp49ZVt28KwLO2nFFPq1V/e8
FiAhQRRTAYv2PTfQsiopYxIOSqmh6d9rJ9Z8jFj525E/lsnyK/m3aq9NaD5e2sjO9fPiTcvqSowP
w8Xs2U38+GLEzD/APdnevnntSgftqzyyzfd8V820rvX4tbD8yzavY1SJE0oF/w95hL+KiPf5i2no
6DGyWB2b2x97FdyYKlkMsAQ7eflliVlAt1gL6OeDInaIoFRJrsIVweigYITbMZftZ7qHhl2c7E97
yZGUoxZHTJDjYfKex8bBcucjOrz+QF0sDNMYgUrWi1VpYfsda+S/0wD0+14PETNZs/h5gEGf8/VV
Xknz4jgv6HYE4JAI6OtxDs25kI8HLcA5erGNMEkexE2p2qmv3fj9df421/pLHguxTqqr0zlLAtCs
zTLdXPVW9zKmk+MgJQJt+6MEVe5ZWrHPfSvSTE7irUV7/fvoTRdS5B91DgM55KlTHx8u95mq4q51
Uv39fDsPOd1ZZOZN/d5Idk6f6Y9dE1VpePrcV1ck1HlhzFrJxqsT7+xT+RVsvpm2kDTp++JNDnzG
URPoLBGuIllwt4SriJIClWVCDXDJlnBWLBZh6SjRzj6XVn51RNjMp8PHOGWQ5qqjlff7SYi6kRQn
BqtKzaBsxZC5V+LuQIDPmzQ3MBVWuSBjyfaM5XpSwJppCYj72tI2hWekeXKfy8vKYoyphSMUbcf7
V9g6Zld7P882JXxrbA5NOpfWVpMVL/vvfDmmjjwi6RtooJ6iFEdFuPRFJG9SRdq/ayQwxxFkjpEi
yhuOpb5FlwKHW+YBpOiH2GASnskN6snR8Wcd/u8LDebHWzh/YY14+VTcD3do1xVq5O5AHvFIKqdH
cdvGG0xg5dMm/oBYlwmXrJUdmB+X4rF76immZIdiyGOB4DF9azmcVu57y+048IXAq6fwcOEFZgQr
JuT5f3lvtDiJT4ePBQ6vdrxqnxazEAgpM92Z5Dg3Vk5I2onRSDzIJeaIRIbYOJg0GZZ/+jc5DPpK
RdHM0b/r6z+QMW/9e9dUnLq0IU2w+s+Li4GyNzOtxzirfLkpYCzA4JQ9Cc/dBnnXvamIQMI5/lCw
uWSd8nJPZxA7R/6tvateeruem1L8rc5Dmsmq6PP3TZAkkiNXBrCYqZYxgZrABeaOsyYMhSqR7z1j
KMfcuXzns1Nfgm+28iG2Orf8tvSX+3gQEjUj5bPfVNbVgu0okOZYiLbvlW0LF9KktCq57dPQsBCH
TGQJRrQJn+nGNoiBoAcQht7tz+GsrYBbfXsu23JgfsRkf2OtVa5VzOkm+7qC6KCmX5dS7Z30dPT3
OpAe2HZ7kZmcStsauRF3DkyU2X82lOYpLe2Pwtct34sTHe1RT0DOEAjTY5wHZ52vOtOEvy4QQV71
Zzk6ujeCbL86LX6Lk67MD4VveJM9Oq3eUVsCLS40IWDa0uIXIzXPlGo7tjzqx/m0mi4s6vGa11lN
9Bb1ZO2mCXk1z+3MMDMJqeKnInVu/TtT+QotyuHb545AEpMDhAmCPl5IbsmIDr174daDXBSd6b/f
83h9V2L7nqGaFtia0Gm4rCsYirwa/bp2aT0hvflFc74sOyCH02qs8mJfzmVGbxkyKJ75FSb5y1cB
CM1LMdV/NzVmgJhVlQ4SuQXi26DcCgzATo5lhsym0bH6Hqfqi5ImvRypPPF2M6VU5dR8FO8lCgJI
bPdaytWfs2eLOipPQJz83FaR+eTFbxuRWeZceH0RBNAMsExxqBGCLxjgiRtjcjBJjPFmyBYe4vey
fIsKOetHpnemxfWJV0DkVDpHi8zsOPqlqmhzd739nYi/dHuWXtb7LVyXx0R+xaGR5aqqk7PyBQuL
TMogntR+mk9G/pWgYcPeQp7jcWCilh5hVzCuGylttCt2t1V/7OYQGsPY/EyVXk+TX0zuH5G5g/XW
e1QSx2Ly99STwXn8QA9EqXC8urEJS3CqHcGG2/SoaIByAjkyBqJa4Ce519meXwI1SKWLhDD9M8kh
EzVt8MaaF7Cq1Mo63LlxGOHZ1Z/f0InSCoa2Rvq5lSJVbuPc/zZmL/taZow4ZV3Hmnj0mkUWaVVd
SrR46nsazvvk6D9QQ+O4uAYFqTmGEoJDE/6cs8Lv35DV/lSRuW9xyzkBN3CgL0wLbO1rOVJdjBO1
TC0E3h6L9WPrVc9o8JelbeVRPzbfX6mOF65YfYX4dGhJrn0pZH83pUtfrhbcDDczAetiYlQ4lrY8
Ftd/GLC9K6BLiF/BeLGi6qF0oQgpAbJ+TcLuNGY+ZL3m+ptDhetLIDtAqbFjfJcNbkoOqE20kDJn
VD6rLhE5ddMz/tpsy0HQ61psdijKSGzEe5typLwvRKSlMBuHjk8pVHqqlC0kI917OiVOpZ9pxXTj
VkBHNP6/Ni+Qtq/TSO2ANd3O5e+164D0vxprxMx4juVng+njfNFaNG5Dlj0kEfeGEr5wQzdPy2LM
rz++LmUvr6Kbv3IsK8cJcE6yqssYQBUib5wzsxiD/lw+Mkx2Mdu71wZftmG2uKnRR53HoA/6NoL8
SWZ8/YkNAg+atWzvbMDacdWJtqt6Kj7nlP4/Gmg44Ub8cb8vBFBqArAUSI6dxDM26Z9mdKcRQf6q
vWivZgJG8i8W08l2pKGiFl73FSuLspmfMYL2tRsfv9apROjdWNcA+xyQPlf9zUwynKCyVBkFvJYB
6KSdbGzPWaI6GUoBrVWIJJpxhW2kvyNJOeep5PMsQmpHAbmnVqZwqkzL16qg+fataIaNN0eggDG8
mGRKO7ovhRBKOjfK8rO+ax6a04/z+FLczlI0h1R7hcvgXQWCVmaLwmxN4tWMVB4f7U33OovB7wrp
z/NoP8qxuiis/x6L4rZx+3q6lRgwxLDRuV8w7TtsSjWWcUEk9VyVQ3To6ffwqxzhmZCYFo+gqb1a
LCt2Ln/ZFCP4jfhNmLenkvKEDEDB5QxiPlh9H6vcC6gipijFVSY2h4Tx8HobRraBW+PCGaWoObjs
cZFwXGmsAvtRTYK/ZFOGmxsJF2f1UjyvihsucLapmal9ci7AT50Q0RX3/zi9BLu5C+qu9pyMMwQE
wE8jkXriHaAgiKvf3v4ob4qoXnzM3Yf81v55xWCjHGCxr4YzcX/pAWRsXP8voPPIbrFg2qlvBcAu
czUCbZyOa6R1MowypfsCD6iyttumCaGS2IzYSXnbFU0O72ATZwrUsPWTrPvR8dFtpmnVs21m+yZH
xmjvxY5Mn+ZnPiRbFgkIlHoXdOdQW3EVdRRLicv980OcCtfVPzjVdiEa8r1nmnAPzmZ65EW6nP1L
lPnEgRjObp2D9o9UORuGnvgDxpuQi6zx7K3p0I/cKv6e4wKu43y4tK/bJqMdHjxoZNHF578euDzV
/ueQ7IpYvm9SaQ20Drx/7iZngUnqLjDW1KbakzQTgA1v4xZE1rtEHcnstehxgEMSRkBTP6YjXeN2
5zvMSCWpjb6qRiBg3qNRqL/ud0Vj2pwqLpN3tZkTzHNzLPt5T/YRUfjfdNpOWTuXxOCQS8EB+oer
4zDJSvdawKlY4Pcg2Tp74K2oAsmRgjOy4+sdmQmBXZy66cO1OL31+a84D6VULlP9daJw3YZxrR/r
we94gzN1AfJPcuwvXM215PZ7uqyiaqyghLhFnI2Wp87DjOCWChNm7+sQb/mZgLR72ptcA7x1kBT1
0+PPpp0wV1A8i/XT8x9fDf3iDjiA7RP4RBhBe8d2xqzBmj0u5ucEVmSchEupf24BPiKXqk9eAuw6
gVAv1WQ7lgirrPWsQ45h/CFG+FZJnVpZyu+bo2nHLxAT38i5kjnVcmogLMPClv6psw9vrhYfrzrk
22leEeVHz7DMyf/1zFWZVjC/o3MdholE5d1kMDGlXj/+qME1mCbkilYFZA5EHpK6e+9pMRUrHasb
g6RU/nIWcWgYV3wUIz3slnz8I/6zlVIDzicqeBYMYQhOT9vSOV3L3D5igwiQ2XY+HCqhn+ZTgL7F
AVlyfeu1riaotngaY12rpO/fFzmQyrAabnwi9t2S4UIgnLpUWm5QEL9QScwnDATErXMNdMLJLz47
lmkSomaJqzLf19Lm90g/Mt+wQqnmKClz5WS2eWkRMJz5oGKN6Il0DJoP4sNcDSGAXUU2WuXdazLD
MQjGA2SSQak3CUZJZj/v0jkywyt74ave3p0kY5tzbpiVJMBLDRHgEbIX8SWhTiEdeKRtPyZ/wagA
tGOi9ALpMgY9lSKynZ/FHNhpYBES4fHPexc3PDXwpn6jkmvYCsby2cskSstD5CjsAf+LcqF9m1D0
vWWvpF8BMZLbwG7J7oNaOcQcgg/DoJHi59U6RwpX4pn+varWMOULdAcfJ5c6Ll/k1eeSTopJA1YN
kjXrqUhxpWkZ4mwdPxixCT5GG7sxLlPNiUfPS6WBqMeLu6pwcMoJhKmKowDMJ8XTs3JExmfaaD/9
+kNEdzAQYCjznZ2lrmyZGa0mgg2XI8ob4trhcHLe2iwBz/jsxHuxD3Y2H3xBT9XT7NF+TTaP0pKz
4jD+IGApx9F4FAtJUrkLC8LWfm7r7sfk17Ws+plEDpwPa6/Ex/HqHvy1ZOZWRkzoHZy0q8ryUlgM
z+bHt846N+CUimC227aTz8E7M4nFceAKHGD1WMafFNZ68NtDL0+YGt0XdsPEPPksvJZ1nU6uvCET
vFCDlFbL2mXb3tXvj/Izypuis9IyLCZ8vO501aRrFi+u6jb2wT+QXGhX3aaaSJVpDFA89twcRfoy
yTVu7ZvPT+QG235Mhn2Bqu51CfBL6bJP5w8MfETTb/qoqGt7aZv9dlOEUdet+rg3FbTH7mEp14W5
WnUL0cKowZCZ+ye95ZeOoPIeK77300qUk4B3zppzkxxER8pP+emBTzd9DgMgTjuJyamRj9ehbunj
nyP6jre+urkH3eg8zZO3uSM945w6batGBsuspVvk4LZzRznKHJLuUIDh8meR7G1CyssS+rV/NTA+
ve5YcuQ457TliN+/xudNE7OYcZK9fMzWzqlvNlPxXnKS4/q/K197pYQpl8Ht2DAOIaTzjuT3nwBP
92ycD3Jb63GbsPGNg3qqwiQnScGVxdRHpvv2uv/dlCOIh20fG0d/Rd4yMwww8UqJmWquf2Btyl09
/l7XOdz/XlGN8svfpy48Us5cK1vSi/xi9A8fgQRyELDRmW3g8bmZOYkDazhIrhvaRwT8Tff+HAFx
YP1mXOmyKt41MxfhoBm6zWyK1NhR+fpa9ObTOtGivNRo27ekaUEzGU+/nKWnaTC0RNFgmvlovQDA
zjfSLTNR9TN2sboodyxeP1BY+VxGD02nyINB8rLO2Sm1aPITnj5ap2ftqmK+jK7l3i5fzQ6PMj7l
wETGjxbKZixVWXZgsKchodpwqQUnWvu4GxenyrHPOWg9OrqN9BiPvmk6pVeOlfKitqsvw3Zkbbyx
Fq028mfTdd213vbaw9Gm31iUORNlI+3bldbp50jIkD4UD9qMY8PD92guyZ5D0Mo71hjBtvSjpxCD
nui5Z9UhFooFSJ25bTreoqMdHxI0JFdeBmaK4Zv68/upq3H1unBnRmske+r9B6Duo23Ho64mzlxT
hf93MftO9pdNTUC8zqPGeY52YUMrWMoqNFzqryU4pIM/bPzQdqxCim6TU8WfONTHqkUNIng9Exst
Rs+YWNtE/lS+b/gplTK1xAD6mvnUUi6By53LF4xiMVk0nkUYGVy9kh7um7i+58/ktmSCPjMP053c
f8g9IH7k+tjcKJCUrRmFNCrlf0USagCKnRmbIgnwPs4+jIGzIPW0IflylM1vx7fvV1dpcLkVcuSG
rcUw1453KX5iBOc3qvTybriqACKRd3bD7un3AVOozs+XceTVfONaverbSMRCLzzRwtAsqABv28YW
5ZO6N9GK/nNtNA5kbIf3dv2UneAgKG7GiMEwMJ7Cq2oqhH/wBEhiGOlkWod4eZU0ab6LvpjWzka2
42U5syrbo7C9VXXVF7FGFrkvykYI9kIzwib+dyCCyfvbvCOO/xUiA1brYqx+LsVFj/QOnzvutEUe
GfVkZyFBE9vFORHeK46p0NKqh5StcFiQxPKpgh2fKrTzkT58t8cG4V5K9JLmQEqAVGV9DjazJztg
14P+LzGI2Gfh/qPatwYtM+3rgFWnG3UTdejd+7FrdQJ3XMbaHLiUpG06OZO2vVLZ/JhlXay6XXvE
ajxYCpK5hDdFFWvranYkBe7r3TznqqeoEes/Y2jos3nJVVhel2W2ySOZy5774hOtVqcTBCHx2TrK
Zbp8pUPKJur0TMhQPyQHaeTELNYyWqeg+VUJwvM+ddhhifDwV4VYSGDT14TeomugtlBI0fOxvEVs
hC9gHekJGGQpY/Ed+jz3BkwCu2doaxWETHS44vBoTJc/M1lt0ydQGfqFB0xjp/PYijsjb5A15vfZ
f1zwA9oKqnRdBRlmU0DaaYgY96LDQDz8BGReipZ/f9lycsMAMDhWeoPLLrMHyQcK4uATywOZI5mU
9sx33FmrSEvXL7xK67b7fu3R+69Fw7G7vUU/Buuwfd4OTN+i747vEj22vbbA1mz7wr9v/ObPg4iD
YpJpINJQfPtbdOHpsmf0brojRdVtGVWS9b2PhkDPtHFhPFrTMXrF6x/VvzS0pl9P1eKb6rK77Zp9
tP1G7P00fyjxO0rnl7d4KS0pIVIy3QtjIuLz5xZHaWSsl8vRhGjuSutnpohpmoaBSPuKRsYmmn4q
vc2yJQmutunHJZXhYQeb+3x6WoqciGOrbsVjH8ycz366AzXl40Np1d41TGn6mSbtaXc3uymcu9JF
XVjZ0Hniz+WgGrvqvvNqH5vPr7ukn0tb/NngUA+fuuF281a5IaAtJqt6popoUz12U/O3Kfy+sNpV
J7v2okrB8H37Oyhy64v2pZTr/B2LEPCl3iH26YhGRwfWJmvrsUNoG5r6pJurfCf82wxxdaZiE581
n6RZaXgS28K7qZXTT0MII+NV/TZ5D3Kh+5Ve9vmqTBH7A6tJM3IpOQxyBt1c4ToLQEND03WoBKyy
aDz3ModIfMSkl60rMD3dUDHVjlUXk3s1ZtYG6wxRUKdqvL/4eHYow8jxUaDasEi8urNzKdWM+3qu
E/fUXu3D8MwMJP9uvEaLxrLzrvEvybXW41d5y/Ib1UUnlMqXprevS+JjudMWxz4hJXqoeitpBdVW
fcKaxkF+i2/C2wrvbg8/FnDZXrdT/StmvUEd1s6xPUzOj+1kY99/VlZu8Vv+sSwycdluqQ7IlEtr
9zRT0pn7bbMuIVyOIrP7vrq9dWPZ8r2xnhZvkeqRZ8wk0n+vO3P38eNRu2cm20cZST9Xht+kGjhF
UXgJWk8wh2qhH/J/LrDXT/5uM3L+iC5HrI28MwVEJT6MDdRRvDX2ncWpHMvvko33s+szOlaSs/tH
5h5Kg0E0xzEytir5rz+95cmwKGZHzsEQujSt0/IneymSbffZvZDh9Vv2LwXY9ccg6yuHg1HdskaC
Pd59zf/Kjly0SqYdSxLcWlyQmmAMjKE2hPt2D7LviOY0XSJv2vWFdf77q9cawsL5/ml9k0UjATXc
V2ieK32gcuo8gCw8a+Qj6TpyXShs4X3P4kT5HQy7HIlkyqb08RZ7suncTwznYECMFxI5fzQqCAvU
4soW3t7oUOR6MCmHqDP3XkvsJrArU8e64+rfjwhH0uHWxHdwvYf3Rgfc5PTQdCp7LY4L4q1l1ys5
tIN4u3DuesUOWufFrn0Z2SLK9IVBdaSTrgOwNVb+sirFLdnPvT5oszHsufXrzWfbwfVSW+3Gvq2D
KmnEY6tAlRNfDmDnowfSR74hT1aeq5re0TbOg+nyXVaEM8bAOZOtgLCdjrDH2aKduRYwC9fNa2FX
3MG6V5ith2q6lYV+7w1Ek3UYfRVhEuRJaSo2IfFJQfQd+3QKOW+yO21/SPXIRMrqHft3y5TjSES9
6x8ASwYFp/5rBspSRP9tf+A8KzE1KsZ/rl7RkURS7I3PKWPULuzqSoHLbxszdFO458fkQInCur9A
JInUz/tSTACBN9RhcnXYzt/Z8mE4BeyuS46fx6H5HKt6fO2lRnPnHYJjfXZdyt3/aGyP2TxGgNab
DrARS9awSe2T+PBhiGTxX4/FY6q2/F5m6/FXJTJVj9r1xdetyBL2wLKZ0rIQzTUZ2uy2lelouR/A
7Suv3ShX7tgTfDt5rlr9gdBwG+svvyzgQJHgIL1u3VEjCnbc+StbXzUW1YV/FAjLR2gB47NItrqM
lk1nzl/+vuv1v33lcnbLJhiH8zJlF3/oA0wxXA1K/n0HV/upOyUeMLri5s7V0NDF+WnWEmadZNGW
YoYPMyKNItbTdeeFf57hanOdvUMxoXQ4D8Jn+7wU7/4OulPTuNQPbAIuoG25/JIxi/PbdwtneNtK
O7WXwTvFK7TTj7Ewd1/al1euUlRZCqLwz6Gv4yyZ9f77oeFGRZDicdkGNPIXHcQVcst8jnaUCwUb
LDXgjRzN91WJpaaVcIs8m/tbcFtYVImjtBFn9m7XmudwVieda9QSoPedbNn/ahbIrsrIq/QzCUxq
z2j7LUDA5KZN4WGHU7r1lTDOm1hFze8OXt8r70iQBlEQ7tUK4aq3RdUEiEv/Lz9YS9rKyg2cMFWs
SsNW3f+AaZ41cbRpJ5lHyat1x1o6sJ9QbzFl+plP7SaI2vicjRodGGFJMwyAUepLJjIqVIzdS34Q
otOb+WbmJQGIB9ozUtCcXRDT+XDdmwpQZjUaWUdNeP+qTigAuFXCr2dUVCb+I7ZNRebuu2obT2B1
R9r8/6MPtRYAtXZ9f0Q+TT+9y02orChpMhjQuw9/ANyGRVGPDfyQf6Wdr6vuLjgp2VCNrfo4BpnP
oA9GMamvu48Rr1ukq8HtUl56tPYBhlMsUKSMGBfPocoIZSVipgIc72fgHK0VQt+q/DowsqrfjpXD
rgQA4JrNdN57YcFdzrjN9h8AjK/dcNrNdnO8EFn5VS44x7jA09Fq6527rv+9ynBaBiZi5yFu5+Ys
O0DlSJYVU6PzINYUHs19LNXbNM3hyjlpy8jOzmcJScXkJIFis6hg1Eh3rZikMjZkoATB0fK0lh/W
pfiaVjde+71itxpU3aVUIogSH/eTRXzEIk7upz6COCOMwYQCcr1BbR9k5QAp2aFwTh5mAI/yYmvQ
Cs1J5prx3+yzZdeA+3y+12srt5U4gtiEQxsK6HCXgfXdG+GGUZguYq3TVmxYZduMdHTKRdP80rkY
792NstiBVa5cl54sKYXkVTb1EM729IKztQ12jc/k3pwiipxtyhfwxGBt3RGNQd3vFSy/02llwaWV
TYaHW12IxUQh34YrroqGRwyKLdM4wkQ12YE2zty1otsOYPeOF4CVEWvZAraTz8QtJ40C0+VUj4wv
7TS40eEp6Gu8GfKm4RFn23sMkbnTMn0sR9KTB+UO09DOOVk9TOAdfAp8FNhDVqM6Xp266Mnke+a/
5/sx2wwafVf5RNfDfhP6bBoc756GQVPgPCFdUkfyfr3n59lK7mahoolYugVpxyArRcai4X1FudA1
wiTpuq2bBqHpbsg9HBUOhGk9jALfpceCuUbkkyzIXnMm+EucrtBuJTbyss8Nlbf3RKBvgv1BEpe/
pOFFZVl/PvMjGRPGafUjJt4QsbAd70mQYbrvj+yJSzaMtP09Ndt1YOUeayiudJYwFhASXOs3EvQS
AdTeopBnZcvlULU1tCejvtj43DgGKcW7DZpZFruxP76q3Wk5Jlmk+oJBFZqZAjhyqOW2mNmDV2we
MznAF7pIdVNRHJbXNR/atnyPsi5lJI6Jcm4sJrFBSkHMp3p8oiATDvGL/FQ7EBseWVtgus/3X7mx
zvbnNNkMY1Ws3K9tg6lx+x1ETu6EkmHkFuUzn+zeiumPe+nyE7d9k4PsYFlWQd7aiPAPUY8MCphd
ugc+kiWg0nTkRa5e2K4bzD/Y/WQ3vA8WozkRUJUfxmd69CziBnymeNEmytcfBV3t/a3vsuSbi9n8
ZuCIkN5W/Fo8ydmeOZYmyTdtWe+T55ivjYrzc1qOmgL3341U3/AHeNIhcG4vWoahoJ15/BdS+3hz
/BLFY1p9a4X/PqPN3Ecn3TMzq8m7aB4Y5y7L9LD9af1RUUt2rOGvg7WqEEuSbvHbhVlSR10RKlVR
HPBHsBDD0irZs83iqtfDhxPdXe7aC+cqptOrFB+Fk9stVTe7MCpzKes1Ek3g3KEdqoFnGLa5+vwi
FAv+svfvVNyDSLh9lRwfvhuPeyYE1SiAkleHK66LC7XKBr+zQ3QSH7GMUFqemxEnazHeSmSHGOMo
I25jY9aunMn2vapUWlR8zpMlAKli8JMMKozsyGzGEdGIXZmNcstRyUX/zl2tWji6kk1ls+mjHVC6
D8ADymOZh9g+GNAIPQaexY0gjYFXqxzgtcAFwPyT+n5ksAYDoFwNOs+ZRjfAETMJUK4w80/OAAL3
UoKqsZDVJ7JKKOpTJVr4w57+u2RbjYBwpVxxW0rkh+5caHb7/eXXi2K6fR6+qpFGxFnd3U723089
AAlk/TpY9EicOyFfPlc2uuljY429EISpLNUET7YpTl1RgQWKWlLWk00WWTyaqk30juM3cmP9PJ5i
r5ejGIgeQKqvlx/8k3ToPul0jyMSnWt1PYsPWB12T+VNcylwoZ81RmmkmRw7WqryatYR2G8oqC2a
v0A1iHd5Q4z3TGifhWPVukSqHUzLFA0l2ODLS2I76apxsqYTVmw60wUL4K51ESGRGyCTqU7u8zRb
S513Hh4YIV9mj0NhkiqLEakftddg58z40Q9RVQWhtKVUKS1605btbMsLcjVuQaDFadkRfW7A+c5j
+UdZ7NNlsEE3Ac58w+l3JoTtBJkCwgcJnGyJhrSH6rR//A6MlPaxmEU55nqhGUCm09l3s1z+k61F
undYgDyLr+qhdGhEghRg27wg8y72hfiLfRs77d71+zJK9pLd7vqDA2rBZR0zsS2nPfBXoCKXsx/Z
7uXT8/DVPTAwjSpV83rHDAXalnCqx1e5sHZ+RbAc5wJ7v7whvOXu8mNxKAshHeonhF4VnvXTkLky
N+Y0S5Y8sVxf8+9IEYUBsGQYWs4ODr/3hhatBrnXXghJfI6vBm/jy/AqqjX9Raggg0Tl0YH47b8U
4TQE29q1ph3eVeMz/xiEfPmXc+FaewHkgu8I7dKtFL4un8OfOQXHZkPxZuZaTc9cU75yWnSy9WUh
eWyEBNikGZNOtmHz+b13qJnXVwlv+5ArtO2m6TcugU70rEVudU1uqJ/DycEMUNih/xGwSK1IsNGo
uHHR7mavWfLWVGD/45Y6fmw/w5x7JbvoURK/GnD5Xf9VypQ5LJyxLxwvpGm5H2JSCpyeLpLrgxO1
hdmOQAsWh9qsa6luKmjwAgH3Hycn1HNwGfqNMPgAy+guQ1lXW5TOHZjO6DBzjJDVouAuUHxUyA+Y
6bWpPW+OOlrQQH0tvueJ6qLPfNg6Fwb4u6szcHZtbVQH66JZ4u8Gn81DTX/NJf/IyuIwtaqBP5uR
1r2OhLzsW9ztRy1RuZfQ+nhoH4wY2QG5LAa3g0BT7emGx/MrdJuLyRouts+Xs/Fy7lS6cw4PAz4A
s84ymF2Fanr5vWmwxh78A1yChA2MuzJhRXrBiruvhd9Q3B319fRJPjt91rP28FHv+s709de5xvEf
IQHp3oCaj4fwpRwjntsHGzzRLaTZpUjjvs4PWdhSWDZu1eNkCODG3ipe2pmP2+jRf9Xlod/y86sH
zTupxXFSeu+fA80STncWxGpXVEYSkjYqJgfxqk6amguzV22RLa7pInt8qQo6vJ9NVY2kPFq1V/PY
EDe2/pIkjlq1gnXyxN8OUFv1lKv8p26eAUUJrHvqnfDlIp3Hrv5s3gdPU42uMK7apaJuKz7n/lyJ
iGXzq9w5u6TX7aRKIQYMKi6r0TISSJGSNJPveim44NeHcWqoK88FhAGjqHf1MXQp3X+SszWM6IvP
CD74HUcHQZJLGKYnnMfLEj14hQ9p3A6GcKNnLSGykfFdWXsHywoAo4IWWslAxWGWHh7GU7x0gF3x
6sE/xsvK3hWZTiHZJ/KP4CWRrLxGapIOUYGxctBCF4wAfoz4oG9YxKN4z/ItYDqjSqvswK1Nw+vG
sxk6Qps2UbTgo6XR8hObHUYH0Ldp3OyxgdnJN6rKKw+82fFVTZUjHYDAIN2bO9CbSeVQWDktKGmF
Yw8CWu092nXfvy+3kjSY/u+jPL0VBJUnyRRN7gzQh5p8tu0e0zL/7TZuJELQNgqsqrHewRCu+1V2
ZmEujow0Xr/hC3bPe37q+2W6tqhlMD0r63eBdKXVPdWOlVhp83EqH9uoKPfWqbYrT8fEh4PzKPlz
/NsMmch9XLdc0HVXMx+xgaXPpsz29WXailOhbcrlk+d60jGuQi4+1S7rUjbRzhDxKXA/Nq1plwPT
k5tzYTEJrHrp0BQWWmVzskL48gZtNMlgJTgdn+KqMZapqzLNR6SfQIZo3QJS+mqtqlRPQWC87Jq2
HWtmeTblabT9gt9vqsH4iDB/UeriiWOwF49VFveD+CDWENgh7No9oQW0eF1VTNFoo3JzZP8gSbzM
TlKwa+cxn6lxfJBrca7u3jDAmo/OWdk7uX2sf9G8OI+nq9P5Ba2mfuytFHf5C2YcjVL3ZMf1F5/r
S/7jSdx27Jnwt+91UAtnzs6G7cO5KvGwvsjUPM1o+fIVf+AZbhJtlQfO5UoQz2DRus4Jl4dHhEyq
j0vhfSzlsoPdUP4jbYLmhW1esiM/fv0R6f8LJoqN1xl2xIeWymPdWatkV73cq8kgf+xhvx61mBSB
C+5irLGoM5FmGvccB3vsdXl7DT1ujKFDxwJbLpp+2y+yCwaHZs3rU50X9rIjNnhy98TIFXjfmL7+
j6c720ola7YA/ESOQSPdLSR9j4jNjQN1CyJKL+DTny/gr1MJlLohWblyNREzZszgTWyo4u232Ljj
HcG1h6/Wcd6yeHIXU+saI3TRP9R/7hTKXrVy5GD6xVyP2xxSgmSnubGW9FYasWPoQ+t9Jd1WcXPV
2jDo+MC3GzD9RXQwEUFXVRPN80AkOdv21i//Qh32WVn6fCX8ZkUf+SGXf/vNS1OV4CNEkmvP3wKI
eV6/GyRzGgq2zCIvefGWEkURuGOrAb4UE5gJSNtcOPTftF1TopKlGjQPLKigD74vCXHUl3zVBdD1
Oz4f6rf3vAKY+nzD+yammsX7xaiXTl1QZq6R41s/rZUbKl5PkmsAzQMcnPgXOmF+LE4g4igkF4Ce
BMM+x3SFyKnecnxc9S7YeGq6yXIbqz8SjSMhzvbDhP1s/w5+m8UJwTORx89IkFii1jaA8ooUAd8+
sWzffyAQAbzhZ6KLdTjMxen8cRZ6ywyV5+07dD838YH9O953XHxCIe/EjmHlXI0KpkZYFhfMqoBu
SQI5G7XjaLHOavldDRqvwdEUEyij5BSX3ArMhXt6+dhexMag/alV/YuNqfhIslDm22SBcrsZf9QK
I/VYVUos0tGzNMDTQrzZFf0s7yGW0Ldt92U74VXhIgHu+R/YMLc2i1QRoX3Ttw0LEvCIZqv6dkef
fbiAjX0zh9dPRTEeKXg3XdDHifj+vJr+q3mrprDuofbARsVpCMLx1+aznnKxxQY2DkUxde12EzAE
EFEMwRUV6ABscoARtpdTWfCdKHP7dEGy3JQU7URALVUS6iGBPkgAQ7LB+WudS2qLtb5HcJ6xjouY
yxVhFR8oBvVB8tZ2jMa4yrZ2L71DwOkCeaILEsxaGk6BTUz1h00Iuy3BL3u5Uj27a8AxeINf5OWy
0QOXEAKBE6ifvUr6I3vMgxuyGIfKNRMkXRNRHYNNP3tKl329SKiMKj+5mtjkKFiQPeHe6BIovrio
FBGUmA7gFe9UyvH3ZpLOTuJ9l7LG+DUYpz4BTEQ6qJ/SiOiYdyR0zndqGJnIZCHtMqd2+tHyjEua
7rKb4blEwnAYIktTrUgApGLzaUb7shYxD+JVDACsv2LDl4bOD6mhXcO7i8NDAcHbbo8kONE4nNrA
sh7pGbnPswZ4VGQ+QStPTY63Tyvx0O/RrgcKV8TJIEtNRF6OvZ1l6WLCHS5jBxatOtRn4oKZRkic
i13yvNain6C7Xi1tyD1OLR5C7xI8+vpCJmv5TgNCuWUfWO1csN8Ubs5VhWyF+/84E81zNiI/Gp8t
HflEKjXJDOJtbZOIiC/U6eE3C7rTEaujNArgf/VA9pTRFi/3ywEKKpQ2W5PQeM4+6Wc9PPuFJ4nL
jYzQG52OUfPtT7+2qDDjQb46fjfhbS+Xz7hbm8luKoSUsSZLVOSQ75qzk4jUDuw3cmKTcb0j4E4G
HmptTe8ef74ig1erdwX4BoqNwYhtsyeVzUPOjtP5t4yakXHjz399gxfGTguLI2lCrnsF1mwm1YS0
H9Nd6EK2Q5BX/5mh54clDLj0zQKiKwGTVzlCBPBzWlAlQs7u6p+yA8LvL9tatu96ssUmraVFDkWA
Sajn/C2/xm/oz0aR61lQY/F093dqB1Vorvwqa0DiL1mmn/zbHIC/n9WLwy/lML6mL8OZQNUNtEpK
3SRPOmyym5yK/gcje1y/9Pk0kC+r5a5683mfDrUJdGgx/0127BsPk27mjxTnhPyIXl7rd+nANOtu
BoU9ucMmPil0Y11s5vo54kSC5zuE/d9ydyxbA2k9P0KizBZfF5QQDqPToXX7fYedUkj10KuCaUpI
ROLaQJI2LVFBmMtS9Q2MD0JH4fbDzDd9l2OBQAOBRABmhu9F60ul6/mhTssPi8NM/RNZRAgDgfxM
wKwkjaMhG72GgfYVKb2E1kcUAUAJh8myI013YAhaNWjhB/WVSHr/1KaJX+jtnn7XFZHwfP9YIgkn
t7y8p2TDW+9bg8qMwPUqCZtJ3i6hwe6qmxuBOYHFirxIntq2X/2MZwVhTCEcN+25y0Xt81QG5+WD
96pKzvdXe1en9JJeG8/VM13f2uF+kxUhbqczIxvu/NGuh3GXn1pr+TF/ihWr5tGAd9iylUSSEROV
yWa126mt3pSy6W2R/yeLwWEaxDhDc02bVYzStk1qVswQRe+g0NFXsuzX+ef/RKoHgjzjzHTZzJPe
aRlGP+9xUd//TncCW+umTALLK258xLDvbzDHunL5Gd2pKb82d/eXjfTExbtKP8/ztapp7PZTsTY7
1/NPxX0Ffe9lIDd22c+AhaSVvp4egs9hjZUucgGm8k/Z4e6Ns+QEtdzrqZHtKZLVLfaLpfJZeMCa
3Ek1S92/3pq7DrTvl0bzGg4ysLmuqlbh/Jx7Tj+j3TReat+FTka6115mC5zKDs25GxxB3LSCRgsv
dDQ+azd/rzMXmd+znIMy/pTdVjhvhXtFShml5IyUCIUzib0kYOfdlKbBNPfIx7J3lGgqSxIlxD/6
JbqBGA8i/vdG55/0TaXUUhe9LbjTyrUWvRXhuBVy16ny8FAfDMAtal8ZBEoz/fRrsyG7c0/q61jb
3tCieF/uRMxUt2KZpX+ks6H8MsJysPzKRpTmK/GbUAxD7fHmRmQk8y8rB1NBkNp8BnDZQM5UnJo3
ySqXCt3j34XkNOFhYmUn0JHjK3rbur5+mn/WjaJMES3C78Bi2uhgmzPB90B4oGehTPQnERfzb7If
U22fytT9dj2rHcsKmmPEiLkYGvxTnj9Kz8QeiVMmnW49SE0ZT6mdufIO7PhuzIqQm53PTH1EsGbW
Rg2DMCERZKbs1ACPodSNnz8TTnj0JMrJ5ZoWI6OlssiKxeFh0URTfK0wr7DSii3fWSo60wtgtW56
7HomwrHqSoVxA+YxsxfIPujiAikC/5VnQJMSEw1EY4vIJB0pd8BrZZsykZqSRbX18Z9NPz6xHsyf
sjVWHsYZ8J172cjWoPuzmpllmQJ05KLgYeg+BtUoDK1UvsbAFZhFWacY0WPwmJmaxdD7bICVpWeA
xSxseJ0NLn62lmFHiFnBxCJHWuz7NzDm/cu9P0Eo5v4x3hDPbM1e+lfBUaBnExdIWsUftYXbOw3Q
Pf/+PaLFec2k+WxEBEniDTiP6cau8LXXj9IJm0h1cj5C2Qn6hrc8it1f/sCWACMHQI4/dHikbFK9
+brX6HTyfLpcnWDwZuT++Ep4fLwBNcSWpmDbocXYjtMKbd+Ksx1t3Luxf1ASFR63HWNl+6STZ9Jd
RgSRU5uxxR67iMpLvsbYlNDmkmZtYnYKkbCugqm2HNv0gxz38iN2oXOQVsIsMr1+cTRqvna/r9La
LdZ1ve8Ck7jp7JyzYfiXo90u/DvFQPlat/drxXpqAvHARjK4kzA8qbJ+Yt9gGgrHiwtvu17zACFc
PMkXG9K+Bygwu+BOi4XccYIZtqs6rHIWpcnD9GZf34QQ4yWQbTXG2cmGTM02FerY8zkQuben2c9w
GrOa9ZDKOz0VRb9UZKIyqjpjGMJamu7uO1rKDpXqLP4nx4oAB+4gzdw59PvbJBrZAchgrzGGYpGe
VxlSAJ+bPps8t4M4/lgCFVKRkxYsiPQPvm9LONB+OmC2BHVgfnjc826PBRsIUKy0SFVOyDi7ND3p
Q3kOJd3eIiFkbKOHfbnkJq+Ljd2ZKHYQuhY7cL2R8bdgjh5vhkWVb0/HNGz7drRSpkuoW9KQJLQj
2B56TjdCXQMxEPNOyYNH5GE5Lkx4r04jKuLVI+LyJsm5dv0h8C30WST0c2iMZC6vfrgtiOGg8mc+
WLFuioe5yB78rMypqTDBVYMT5ykSZIhXP8/MCZFoemp4y4w8QhTV2w+egodATqCWZ3Om6qweioDH
LSTCyOy//OCTHjdvBqv3kjn5/1enYooZjNcfZmhReBWXR+7xK911BXYPD0a/61D008UJRW+mfktZ
b6yblry4HjEar7cfNnMSVuPjZKPmmMbTUP7Q7tuPjZRa1gxm1DzJiZJspnBTe35ccuntM/u0velS
nXzTCL6G73RFmQ+KMKU3LeLPXFuS+qClUHjzQqyldtvaTO3l8vs2U27GRihLt+KDYeiXiNj6mx9w
jhpSBucy+qr0SzPrgeu5NGM1XYzd5/C9dPxFDFU7OerjnO2TseombEvqp1F437kzy/FyzJ7lnlEL
8Y64iLgEt44Jn/kwQvSCoZL68HJ9oF8b6TSmvWoDmaeUzeYj81F4PJXq0RGbqdOV3tww2VA6koV9
PdFspFIqlaS3zdQIKL356hCg1lAXFp14+UafuP3wwsD3Fetdk9/jh+uD6emhR2ep/s1b5kMKwmHC
LF6OUx+lt9SH8ZiWeXF5FP6QsRP3PSt98jvqugL7QX8Flr4vdA90bkZPWNAjIVSimNfraOIj1zw9
ogyUDUQgAZ0b1j7XL6ogXVSdEZMucyGTrvuhqNKHiXhRvfBB6SpedZczaKFy93rEQKOZ9jJdWAj8
PQ93AQBfvohUzGrZ+g6RoBCyvYwL+aMFVxXda+i4F7yjBQfp4ib52dQwKcJrOrRMYF5gTGbGwOUm
+QJf7+cIdwq6QSkwZ9jVl29djm854eHPeIRn4SpFbtwTvMDLAyHp/x83pZj91zWAn2OiksH16nQx
XaRYUjJWfsWlED/XZ5dMuesbvBoefKq/GK/e3vVdP00RZKo2fBevfK3dxABDGSdZg0Ztnh4TWbOY
UKjgJvlLX0/5yBeWltzay+NMXBcG6urmiYw8D/fZ68uPRRcjzWJEiImjSP65z6M/Z4ab7RtQYP0p
WHKHheEMNIdpRV1WNq8evpt3H67sbhJ9f74ccAhMpvSjhJyPA40zwnG3OI/7jlbTUYum38olJ5Co
IUR741OFAjShsplsaPt+TT89s29YkCf3XjUwi7D3zDNJmm5En6+I1YQ3r0CMjP/RkclDQIY8dIHw
6XtuQKNnML9fVtJPm0Z2MO9mB5uH7FN68EemiFbdopIeoFnddIrMjAquiF+y4MfKoRGKIjsmVrbG
kq/PukBfwWVhzs1vs5n+aYTs37+vVS3zZLPaLGg+gviJL4lvpStFCW7SRSRdvm8P1CxkdcyPb7ls
PXeqFtOd01crU7xX6VLK0tepPX+5e1lRHi3e7RIl8BDoErHR3xc5YtUXCNATRzB7FiL9lqT1ggdQ
ya4rR4np2A9/vZtz9TSVaKyyV3MDKaqd68Wu8cKgAFg0dj1DO78azKxFw5t3qaxfyWZbL+4oqqgb
0P2ixz1e/cn8kqzZXz7MKAF8FGuMmtq2qOhyYbJsbIcsgO8sl6qaYvUwI1q7Dsy9+Pb1pF3V32Uz
0zmZ6qPfye3jZ+VEK/O3tcdAqeU70gQ/pRznh+BYBegKcHPlWwuiYguMEEVatUOy1c/0b9nNrhLE
kZfk87epbGXmPffVJfCh5BkQegGbLOfW1ZX0e4EzRJlyDmBHmxWDv9xLdXadwkdpNKuSx5Tj9feA
qU3/Kns/R2wtkwc6vQpznBe95aoBkwfWf3OrJbWulFLaJJnx8oMsinhkliXaKY4XaYA8vzn5nLV2
mVqhWCv+VDZZOfbJIn1/893AOCiUkKar2EAyKD/vF1bw4VfzLOZfaNzQfcfKJ9/wWERfEx0ulI+D
ArTwUP09gGGVsM2/47nVBddn1Ze9um4ztVFvMbh2vw3pmFy7XKo6M3Q+UnefqpidakoSd/7qR3Su
5GtZyT1nh8jsBOiOSS5VZ9hIJmKNtP9yQQy6gayh6TZKEYfMGtviKm8qJTaK+2T3VT2SfZsfbipB
jiyVn898D5Byp1QGvEacbK0YyaE6HvdX5UfkUX9Edr4c2DEV1YO+YWjIUWqC/uzr9H6fV/1hO3ts
7zBkl6Xp92qw3DaOKHST90KiFg9hHhHqZEsgY062J/8si6CVE2QmgiJZDCu/LbW4TKi/IyMO3LFo
Lsw96nz7ktxF/6vln/PA51HhbnHuCXnPrEHPP1h62F+7D6JqZP0iak0kQyiQMrX06PKuVHv5bt+e
W+mVHN7ysfzuMZn89anPlr/Kk/f39+H7Kvmlot//Ji4wTf12NuXn6Ifs3fbtfG4sS9LAh+/DD1YX
QfDWNFtpnZPevPzRMA6Dh7q7Sb5qKd4YlftMPUXS+DbkLhLlwCvFyufDlqtYzSXvm0ab9v35ivOc
+oguFY2Z1ZaVd3BWOUfHKEfwOj5Ix7iXHaQrckpFQ/PVbHN5Q7dy00hDV6rpQaanTig20con8tV8
FQW+XqzGsahnuZi+C8OhEZqY2fKEO34XdfZyvlGme5lEo5JXuWbcFiSRyk1tcqjEfWo3ZPiWFZZZ
UBEtRuggOzjvqzdjVmeuuRExJxxC4+tExer8mP4cxPe9eOJrVw+Nj0V3Sc07r9giDZVKoYmiknva
PRSedq8vvTzJjAFRdEmgUZSctvlNUqIq7e3xv8PD8v7YOL4eG9Scm6Vk0V10FX7oFnvvB8pKbLvq
oTIcqotz9z55VAbn9Vn1AWwOJW/ynazkEGa/tcDvt5WhaL05/0QPvU2rolHS8atq++ct9Zx63tbW
ierMdWHwWrbcjmo7h/JkdU5O/fgnVVfL+1oMtyONzJf7XPnxMcbToXqmWv1rc8nppHlzNsl3583L
IaDYPLfmjA1lxotSnFuZevH55flz8vso7YcRU1eEwFmG99NF+e7ubvhT+fB8H754vhuQ7Vy5a6LF
VEvXIusuXZNDPDD0aUrJkxycOs9Bw9pV1ZF2sqiHooQHVhFVw9R3NT/8Lvpl1kMz6sgWWHfSb8tm
9m01WU3QBBCIPnsSIOpZmjc/Tds8o1IBNhzIWcyHR2vAM2I54GuOJeppbZXB/L5vfKqVLqBZjAxM
O5a96fqDkKeF1EPAuHgTFHOcHLWgPRSpwNkj8IxIeZQZnTQvxYT64/44hG6/qgz4h10dTo8/IgpI
7lYWOMBdIaJPFY76z89R3e1r9EyK2u/zSj9t/dlVECNfU4gbnPp+ptKnAIRj4GPxQZ+Mwptjn8Yk
Q9helf3wrJJY3z8ih7z+CEEShFbl7HyPM1B//YSKRYkzyu8IAlIVkBh+kWSiwByFAs+f5Lv6qhJn
vqIRsJh0UtOEZlRPokgcDdYFVb8FtOYyPL+rfYiDNJZoe01Npmikl/g3jdi5nufXZytMtA4i4ODE
OySN1T/jnaFW/voafz4Jobs6nXM9e1yg0/ZiSFiYH9vf5W6szXH46ElH/HOCcZwWoczL66tv0Zzn
135fVyod0roB4Ohhw+lZValHzXiNRrqI+LwlP96IvAj38Raf9ztyhbpsfDqe5+UPCkZhQl1azvNH
0owrcJJXJCzXGBcR2C+SjqbF8zXjvr3+aUk3VXH1scxKlSdHG0emVfBbHNB15Nlg7M+Qew7Pu+Em
0j4z079sQuSu8EDHiEdcPXkVBq7s23Eb0uVm/7biUgIqUqYTHTNVfX6BdWCAYBTH2aKT4q704/41
Xe4KJwAKOhgsy73qTX1aaqUSxZYrqQ7Fj8G+N2+8lFvp6qEphzfpTZ/kazt19IjhEFc3r/zeGZaX
G4uPlugB+upkLb3GyNn3v6slNRWy6LubqIvnRi7oFkWBwF2XRvSh62TXnoub/S+YUFEOkB9Xeft3
m/x7W1ffBkhPjpcECVwd4uXrJ9JCdvTlb2/LcqfTeVLbSxPLmMVlGGN508RRTJajc5KuVOiY1Pmv
TXIKFdy5CmyxvEl2yWJyIdbXyMR9qI82TPUpqhO7LlRn+OzxRUh5NKeonJGUXtZ29z9330P/N0op
gLgqtAG61SnjIViEcWQfQ/dr28k+hgDcL8JGsR6jnPrGZTbYLY0FprwVdLJOjN444ve4+z9NNWAq
fqKshfhkueKa09Vb+nteReDPHgcvHoAklHlzNA7TMWbFziCOBCoroWwetNgq4BAtuVC7zIBHRdU+
PtRdXFZJ3Cf3uLeORStel63QF1xXFmSsv2pzu7ws34r9qVJqvl+kCe0/dqDvsgabMYI/1paSoUbl
vR4/xapNP82EmQ9mI8JI4810G+m1RNzng2jlqucom3LxZiGY8mMXt7bgf0QMEr88KpsQ+oSwcgUQ
aNFhowX3lVKzJ+2YcnuZneyWd4V+FPll3nN1CEA5TrWwd+ztWqD2wvRWeRIyz/VjZfKo0I35ZKz3
x9duXjTjzXv7X9hmYaWcmEKSxHHmBLWJ71R5Y6W7Hy7hMA9APs2w1r433YfBw8PDIcGkHhyTl/5v
lRi6I1OzbVZ/qaafGP6F7v8GWWtdPQ0LihU8PHR+ygOqK8a1uEH5gTLhQ/z6V4/XKMgR/38DQjne
TMVt9U1+BsVCYEDlTYSk/KY0z7o8nbbmlpqnr5/K+a7ET28c5Si10t0TzUamVhsPKS1mmxTFLh5E
sWvqZ+Bq/eC3HZN4fRkVTXr7+F+N8VnJD+fAsPKJKvamnb9V/yTfU7eqv+4uqiQqqrRZqrwA0ob7
Km0XM2VH0FCFoCjcMRKLud+344gCXiz5+6960Yp0Xe9iRNwuks5v9a/ydCP085KIvSf/u8q3W62h
cZ0cNPbbbJXEUt1XVALhcn1TUkdNMyBFwLyuDc4MZy2eqYQS1yBbuflI4ezFrL83hMMybZQStQtq
t71CUmBHxmupk6OK+c7IXUtRfmyK/HxWBgOk2g4OYvPfv2IyGlnwY2uNhTMLZ481MlMJrmtMqSiX
GtZ0GOln7LxVbVWLHMY1ft7yYvPFd4UlentO9r/dTyEgZzjW/vjPxc6Wy9E6lj9dUMwz5QynKshb
oIplsrGeISBpoXt4apXve/cSsauZh8WlC6Ir4lOxpHHvnv4qvShj2PqQuteeJTPm47V3vhJwErbX
upetIDX0YgVPJbmKxPQkW/0dbmr5xvW5ryyr8U7vq5A6S/JlNjzLr62FrimOTyp/6tqzSpdMz0P7
ugrMkmN5aTWIVYBf5R3zZzpveruUBFIQ1vf3Q9jhL+jwnzWus9ETXMacL+PIlrdqGsxb58axsahu
6SrZZ/NdxXqSW8GbeVkiy5Ju/x0p0/TjDfHbeXkJtaDMVAFlXhb1syEcA0YOTSWGzqoTzx2hr/Kq
A7mnfWi1d8Y4fuu3jVvct5fXWNgILiTY5uGiNPaYVC2nn7cyDcC7GxOjbVv5aeXbAqLl++hvPLMK
0UnD7bqpxMdlNDhmyYeiEIaChfT+/r43TVd6vfiGYebhzKxtLcrT2DTnjVuynr3eU2df7Tz5bzq9
t+hO3X6PJ5Hf6lOpHsM+pvU0XZ3uez5913JKdcl/qrBfDbipRzPIj1aYnZ1omvbNy4vqvQ3PVQtZ
GUaxsT38lGmH+tXi8tS7v2/Ny3cfn7Vj49JUrbwfvn+8y0WoL+qSwkE+w0f7Ur9vQbmajwyeizHG
LLMWd4t1dlWGMeLPUTI49qlfK2ms/pe5XbcRbDuxccVCorwFwx+RPvxPIlZmDGorb0uiR9lsbBYS
TgZn76Nl8Sy7UjWAr/vMTfJxbP90j37lCoYvkBpN7A+P6klcNprH9mO7PWkXK6z0c6X9OGx8fCbD
2KI2d7/3mUYejnIq3/LwbWVGEg9O7pmMGNEPAhzP59fj682T52B2N7sreV3yrHbmVndxP7+P5/x+
dgQ6K1H88qXsTv6n8Z17lkooi3cRiFhBBfHbOonzQ3vXXtZ/6TLL9LY98tcIQxmmbW36uBvOksaQ
L8thG3KsLsBBbF7dZ13NWA9D/bcdVuas+o+pik5bH9HJYfUwJ1uXtOSB8u4X/2PO3imMsJQAcGGp
/fu3fP33W/4XZlKdMM79/mGpiNw9CfHKbrSTCv0qoCc4StXKniqPrGK/fdyqrBqbaNzMKB0dR4T6
buhOM9Ilx2CKy1ObWrh6kb/GXISKpC4GTbhhLzxasVfLY1bed1SbPvQiVHuyS78Mj9D5iAkcJula
vNfm7CfipwwhAdjIzAkD1KfJftWIqjbCDSd7qoHRyIBc4oiFNxbd1zBkdipfBza672w7x7B7xC7D
2ogTSOKWquw0tbBmgQIOQRqNvI5Ol3y28Q8PnFtL/9W8v1j3rGb2+Tfni7Wv1j194Kvjcf1WnKRk
wbD+a+OuJuGrSGgSAP6jmfwXpKutbLC48DOYlZk9yqvnG92gdm7zpb5uxivx62ka90ACwcdLvfQG
5IUNB6/tT6f8qV8W/4/PSMIKayhu028isfUxXw8nO45j9TnfOmJD5XkHR5ooAeymawJV0Z/Rc0fV
KujCmHscoJibbB0Xe3nsqurGl217RwgA/MQMLDX8U8zVuK/x1ZHtezEe+b3C5a4xuvE/U5zzUn4N
PyR879fXV1noynHtKlyoV75Qqup/XLoFBxBjnF0f3Rj7ZdyNG9nVbFKdHMV4w0OJTZ9dcHlfVMXW
sRffQf3CyZ/sETLvdtzwMvkGXL8l83VnlOI+eP0zfKIAd8h8BjHwaiPHvY4BhDHmgmLPvn53DCQZ
cHr49gNp+kJ1j04+VhV9n7+rz8y9zUrPDIcu+l5ilxP8JSgwl6lx7d8wYmPQtWFyw2RZAQvFgtQ9
Vx6TSXu4qHzMkuHwaryH1cqp43mPxzzSQjl+5HlenNm43ia/dDSoV7GYukvJXKSAvJJtpPdww7OM
yRHpOyL2+jZGuVIDdfW+6JoZSjGzzqD4mE00SWRl+zEVUjyyZYRfgy8Z8y6LDXDjiPuJWnAZpiX/
tmaIx3SKg8kMCGc9x1iNCR2XHfcNfqHfokP0qlEqtc1IJaNlncjWDlPaGGz5Nb0GdRYvseFLI/SS
2MNZwn2quhpJHEA3oDakPwt+joUo1hFhixisMVzDmsr1d5CkeO518nWhiTfetsJzyBmSJ0zU+Lu5
HEjPdYUolR+vpg78rLqweX/ZkXVC8nN/k9zZmP+zUqgjXEDVQqdtHQZcvi8BRqnKunP1EsL2Ddfi
fGnc89VBM9BhLNboOISYFBiKUW3Ix8A6V/tjEs9+CjeaHz9+DX/1xPeG29Sp0LLkwrskQk46PPb1
p5fyNLZxG/7DA7Pefh1UozD/Dqzxh/pxYMsK0//LJkBo6+qMn8p5iL/imlzQ0sX9VAiUWMXLxeWP
Rn1XRqN/N2YVVQs6FrE1RBtWFScRqrlMtMht5mpb364rHAAsMSavbaUcHLKNiXwFVxjzNmbkMgki
e/yEJkYYE4O8QZPUU3+49FdXLTunOW6+gleAPBj/pIVjlYxDRn3n+tOuwqLug0EofdZjGY1VWoYZ
V5QOr0ERqEFgB1eE6QKK/Lf6k9oyEfisF3gKSvT4fLFTgBYxCK5Qj9XntThBSnKOk/VDaiEEixAE
gOV6pGTB/lkdrhPbMs4Z/u/3WE0K+DOSHh3bAYXMasxBS2BvNaIf63ekmk6AbL/NWBhiTgbgRJrZ
ALisiNfFJn6JRnFjwyaSi3hZ+yQ1WzvDZsrFMmwMFposgkn4CZJEy6wbsU9HfP6ynN2F8xrrc+yA
qlfFsueL8XacZOKzFnNmVUwe08f74tl1Q8OgGMnm4yleAZJAheLm98ev525BBQ3qKc4ZT2+PsRKA
D4OxbsXN1S6AUfDGwGM/Sb8feJgdhSXIdJhAZS8bMwvxgow9swFr1+kYG8bra4yNjXMGAsWvqo/G
tfHrq7fZbtornpXhurwzBKvru8uuO6rvknp9ZDT59a1OPZbFKqZdrru/19Unb+2O6ru3LcpVjFCV
2oFVF6Sr0f8ux3qgldGFz/aXmHmvdsDfWmDSVzvVvzz3n33MHgWPc18yFzhxadMKmBIHcFSv1zsP
DPOBSu+xkwQ8eMUEXyGm4/513wrDjF48TLVUBlT00wkzOe54NEBHhYn6+Nx9TmvFvDYeR7/HiI9+
mZXfmHjjjeK9MS+uoOB4WQMvzsolvqgbEXcrbiEQ9TpT+7FGUo1iusW24kLjvrzGMIvdzEALMB6Y
qY8tbu18te09l7uLrGru/kU7nttYo2SuokNMn77Ofh0vk353+FIdhh/XBuSEGTZRmOARmRoO4hdZ
IMbnpP0IzWd7nsqDwSYZ3CaF6r9//0YuJgbPtZ2MgoBM45fLiHrzts9KHdjxdKo+8W5+ynU2qsFp
2azrbnYrLXZgWhyk1+uqK4QEe13RAn8NCYnrUar++hdFkFsr77Gs1dOvVj2HGmVWm+Poqy3H1eJl
EbNMxfoWJt3OtmpBsyScuxLitv1jl8RHbd8/f0ErKXT8C1wsnjl8wIC8VSBEAZOuQFRRaqq0GAcZ
9upueEU1w6aAXMVUcJsfJ5JPYu7GEZvZf4exbk5PvMuwI+NooV5oSpjSeD0B/uWidKJzhPkSMz+Q
OQIutZjnYQCECXPdKa/OlQ/FaIw7fqxiYMVQKBn7hYhMRZiPEfb86GezI7Yos+TxMdbymA9GaCEA
L4NrpE3RypjEtjHj7LonK9lxuXFxj2NvCXRmBuYM+xfv+yE2iFjXw5QiReGVeMJTLIhpvgaDwWbx
Q7lecY3hp0poMeTTlvX/TLDr4mdgyRq0z8a8zgRDA6PKzjE6NQnI6Wl6INJxr3hxWnZTmhhHunGk
pigGVb+Y5w00XSojEklrbn4D6aM2a81aMTz+GvbcFj6y1j8pHSLzi/K9sN3lomJNKvVKvRexwN56
L/E9Ut9ja70eMcgkn5KoKCal6vWIgRhD8sYQja03N8pnpZCWevlBaXTjoGcqee2vLWPsq5p+WFt2
oRErCW4biYKretRo1Nz2C4lKSi6+/nqkES0WlfzgdnByO0al3q+3YAO5jtMr587x144j3Y5qJdlG
RiLXsTvXp3ZPQixf1zVF70TBvq9WdP/WwnCob6R4UXzpFtqq/hTa526eAFT/TJot+yOkI1sRz5hi
pyLh31iyf4Y5IRZV2XfPof46RzRQ6i6O1P1meO6W2t/Vc+8sj/YE1oEAk5UoqeD41S5JL18/Ueki
SXXEPv5qxO4aHlD4Y7EDp5WTid24UENivq2exnMEfcheaAKKekV4h9pBg0msJaRJt09fjd3W2xX0
OEpp3Q7279LH0DJrf01J1S27V2P7VKqdml+N36bNuCPf67e5HRx62U48TwyuZraTw4AtYNVmqp9t
mtJmgY+rNHp5uuB/l5lNJ4ugJ4J4rhMLgQXg8gy74C+RDpswoC+b8jXeVbLYfAPQbcVkpvK0+04a
8Eu+JYWFmyOfFU2izGQ0R48I6zXijGFHhGV9PUx9zcpPvySfxwKlds7FNPtzJ6+7Udry5Gwht+WY
P83oe0a9JeU5XHh0HTXPxp4lXjxffDUMrMbiSVrprrcjOhj97nv1Bw63F027nWARN0mgxbq2V4iG
KtqlA6PFUX1DDth+vBr9On3Ih+WBaKP9mOWTZ8DMGpSY8Lq3TeofLlgCfDM1jXPGuZFGrt0dHw1y
NU0Z3kH0XthJNCutpwjOrKzw2qI/cP1idCTbAX1kW+gPICDLlwsPZK99Lx841X8drN6/Dmo5ZjRC
dUaHL57O5AF+3mEaRS4rag5/qeT7sZ8dEVD7z3ZLgSjOkzhvZhL3R/coCv1+keFRMJcqWA/ZOrS0
0J9DtSmFIL/+1Q1EqfBsR5ue6qDktgbHaZEm0dWvRzM3xrHqrV+EAd+3TTDAqVMUVgt1+zOKoe46
TwONiGtW/NdVx3XHk5qMLoxKmdGufdR5npLh9e7LnXZPkNqNIiKIzfVgP05zpUdq5QQHnQyBJl/a
doQVwzzIKyAelCoS6Tabj/W8dxOt/SO0sWzcrBaV211tOy5OyNE8fTM4MGbZ7Re5wCN63CmJwgti
GtRSflm0yrFxUkKjz5I8f4dRoE/SeZcDcKQDth8XP/LBzz3SJ5pmWXnS5d9vpOm5SYgv1AU+/Mkf
Fk8GDlSWnrIqqU/Orw53uil7UnLQbb6sjmVW5eHgfmNf49GnLkx3tR60STkhX4BbgZE/sxDP6lS/
S2/kXbCftekwKYpKzFulxl/tXPnDMu5T3qzeMhEDFInhdqyLaBuEv8m8+UVgkFHWObQO0F2snMai
iwXC3U2BI/G5seTgewbuefrb+VEjh3KcwIaIgFsetT3x7Ss/jFJNt3GFi5pXWwqltJyuntCjBDia
TMj2IjA37/p0s6Wggju5lAaAZVcxG0tHJzW1FLaWzcW4FKn1ITS36s2bE1UJEL5VnRIiVbk2fHdO
115IS8a8KsLF4QKl4rYeTm4mGbLTTPc4+Z81K9dYW6MOlZX4hlT4HKeaa+17X+oqYobm6Hh4I1Oe
NnplXecSU5lq3zRPlqYfbVzXZ2wNMULKGssmXoZFJd8qDk/JhnHjSrAn0zYVPAG2SaGabm/VQP2x
8JMNYsXSPf7RZBKWFeWEwDpkL1Ql5nzM7TGb1lqt3l0U+r3LvWLYJzxm8hiZ5GXwe7dM9u1NVz50
vdBTd6oyv7MFd1l+9/mBat/NYlPkt7q/Ww0Vq+ke6rtuWCff3X0D7VHtrEtUc/jZRrIPvai7P5J4
6wFjrZeZHAFlN/35IJwGpRGHHH09v2kozCfosBbUPIKPY8n/QQr4uUs3Cm+GVP+mmWl/CWLA32xg
YNFP98nwIcmUaxQeCo3VkJnZJVyqE/7aypWR+GifXEeW4f8a9sinvXjXfVE4zJBMfkIzt/7yLArZ
g7Gow3NqkP4QCyc9Ygv8JTO70FXoJYwoSpOWQ+nd9dLjJ6EHdRfKLXVwtCcc5RyrD8UFMBCLUJhK
5+rkhT2aqsYuu9SEQ3mWLCrvdtM6NK5Qfi+SLMzbX6Mk0KmVqmXdnTAaSJEomRQmx0E9HYaXUiHG
lTzu2q81qmCAqMtNxFY9o8ZnVQfV5u8itpHLKPtFXe6gSoVPkZKxc+iGrUfbwhpYJGoXGSuxHG+b
LxR/cv0fLLAbwTLzUIE48BHpuJu3KHMvW7AmP5b5lm0AeLDeAuopqJxdMC61HrCFUAI2YLGbU/hx
6iHFds1Yq2TeRDTbs/tCj431NGvtlR1szNyfdONQowdWM+Coz58au5rwbGdbUXK+f8uEGpcQD9fl
1NMWQfCh+KRSEZ7P/KLy3d8JjDZ/+qvWz92uu7w73qcf1HZ/3SiGd6hT17rbDG8eSH895NqlB8TB
TZkc3M3r4fllokZVLzLQN61PXA0yfMpFf0l6t2c3IAgTNtj2KftboUvbX9fOvRf+PhRwuAkprzb1
AQ562FKxK8NXzEwbic3G/8McQpVt7gen8W0I9FTdLHlTseHxYJRbeaFnaKVJsp1PpolqDaS7svbr
k9+3mmB39/5Dz74aKImC8rFlBzgrQWd8OwkgJrC6GS0RN1+wAPqBKmq7D4dVmvkFM7naR2HZzC/2
0hWX3fXSNlXiqjaN1Ple8Y3bGAXrd1vZu/z+7Xvavm+/j41wP4gN8YJoAHMDJCEHxPGS1YWcCWVZ
jYrshsUghEn2VMEDYw4kGWfmir5HI6xZlmHfmo5dLG28hSd1pEQd9IrL+5xd6leIgsYFhV26A/TG
ESGN6xGgC320hKiYacae+J8bJhPpfzu0XS3ayHjpUA7mKtIACl+QxADwOM4WdgHdsYBqt+P5J+xJ
qgXbJN4VxcScm7VyJeJAu/Qn7aTKgk4rS5MVerkJLuH1CrxKtlsBpp1XEIb5Ew1fvMeaFKBW+Icx
S+K9udprzFvdyWacNezvWePlk+F5fddzXN2JNnz88TV+0Rj2XCC08Q4SAl7DbKeYmtiTsTcveWAn
RnT0erEVrij9zB55KHFV3xufCKMuhsPV2GcCE0t6Hj7aJFmNyElOGY1TKM+WqhakLwt8m8BU9PD/
XN//I+rMthOFsjD8RK6lIqK3zCKiOCc3LjUJOCMzPn1/W6u7i2hSiQPCOYc9/IPU7j91DElIJeCS
3ZMz3mXZks8DLS7oQU6AO84x+tT1P4i0IfpQUq2WSrmkmYT6bo8BIK/OZGbcyAGSfZd3kb6JlL4/
tR88/jiYBLXLIWdBzoTc6BLw0aT11V7HSObKAZEDI7+TT9Rd/3/viHcI4PioyVKOB0Aw4C3yVggo
swPSTuvxMT5Hipx5SQQjeySjGuyV4hWKl+MBaqh0JK8/9x/iK845xRModm+ra0hryEtBcEeY72ng
CKx0TTQeMDZnbzlH2EXDyQEEieg0sR2CD1egXLUJRTFBTQttGSqc1JR82IAg6fbDYwQjQhVih0Qf
pB/0yBoJ44isNNA6M17vBWSKkXPCncjiXSEp1ZCtByZ/ugX8mmAM5YT+H4+H5iFO2Gv2hZeBHcOO
QpeAXHcTJlTKI5YgQ2fNuD2uNih2RtMTfdZqg4S+Gy0UqAjKKOWKgE2o1/wqxB5dWhwRCZb0FiEg
AKy48zPhNqnPA9j6bnTlqs/psAAchOd33wtrUO+OpajKVUEKXmckVCm2UIgDoElT4D4Ry0f05ont
aneOwCeVWFVv2TswrQepAxGAcupj++SkGP8gCUR9RACveFlxfkCiIwwEhF8/bOXRqPRI8dtaIyfr
goo1fwQKgNa+/s3ItqSzhb4bnYQBne6uteTiq5BsA/C0zqi8aUbqTg8SuxG9ElTJuMLv0L0yN+S6
+0D5/oSwPk4ePAcyJVUOVJIZYD9n4yDFl0NLHxgRMUHFdZgVf/YjmGEwT+YT01CCJ311pxWSG18k
D4jNUApjI+swUxtkM9eWyCKY4iPLy+wvdkRnBhK6DY6E3ZJamhTCYd+zY5K6U99kh4it6XzdAe5x
4xkslRguyfWDKzEhIJJr1KYFhohQCmfi5lEt4nsMCgpdP+MoaE51XL11YhHicCDvoOaEb68jcxi/
C2o/8mIoDNLFGYI5ltUYNwNAKkgcuvlS8YfjFyplPzgcE+rIdIcO4CpEQkQVHIDmO5t8CiYRBZsL
t6/H1wN0ATxy7DFvfjbq2wK1iIwWcGpPcZK/OoY5cv+rjsXxuW1PETLn0aoDedAESOtrYbrHsKQV
RrMddI6Wd/pRqVCXZE7IoSOGoZ/3CXanWyjVw7CXOw8ixlh/AR4EGqUP/J2dUlQaIBZL0Di+u32z
sqloGinVzWgEOst/zc+HgX/eJOOdXaEkiCcbrgHluIt8YImkLh0hjF+/CIeMy6htv/Aqgdm7rCls
UKIbaWE1yvyOA7uev3U8ND04VYV7dk52PGm5nVG17KKfe8Lrz0LOPMPPZmB0KXHDUb6Zpy5y48ad
mj3AkH3vGIG/UfCvgmRppAOjJOFDoya3ilI3niBgvqArRnrjxyhmEAnCuif9YMWNrCuMeZ6D6AIa
PpxF+sjQFr/436XCL0PvoPyMkKbT/3likYD9LCpF+Eygp4wdH4nJocSENTNygPhg4TS0jgcnp0Fj
nS7e5sakRtPQ2DQ2pLhJrYyU8WVcUJtD9CToTzthl6AGnsWGA+tEs1aoOER510ODni1FvNrThmZS
cQ55h46Vt/U6sRTshLmmIqXQMytcSc5mClXpDH/FaleslQaa7vzyfAKvPoMoo+2MCHxaPu3XTsIT
kaRyKmp2UEoSK++hd6PD/81PNsoQKdE860hhPhBM6DKTW08Hw0v1YZ64inCvAjeIME9CRaDAecMp
E+wOnZeKFwhGOxBcxYYp6xs1jKBpDEUEVMiDvdMfv7zO/Yn0tsmf7wD6AJyfsSk0CnGu01uMX8p+
fJPyEsVUqrICryXXgvPHpESwAX8OtMwoIroqLmQucoI3UrUBeezoFKI/BZDdex2Q6OILGa3zouqO
Ew2HlPHwGtb9SUYt8hYWahBRSVSDVm9Ua95Zw+hTLe0C5VnQtepmV0xf/Yn2cJuuXZc2+9zglcN6
Tr+N0wCrgwwhMV8yFkYJzjyn/DtWRw0SrNWovk266gZJjQqJrMpaIoqvcqGlyRsZV44FvV5PRaiB
0jPIv7PdH4i5MW47HJ3XATEw5Ly6fKizXRUmQs/8hq/ewOJ9eb1WBz8nMRG8t+T31Gz5oY2uB78B
U4jiNzgAiHP0QXYmO4liP6JjyDciW4dQv+JiFs8raSK16/SqHkwsuMjOCeXSaNRWzeb3Qtv9aqE5
+PhGCxI8Es/FkhzrI9yVseat9M6hIOtCZwveGrh2VuT3y9zBY7B0YN/68rPIyJAvvVhNbfTRN/ht
8x2ncxLsDpNOv9NeyI1X6iAaxwu0iE0xkRKLrS5sr4vRUUcvamRvjXv+zmG/aAiWQQXrk1u3TUyf
sYHOW/JFXZn/sg+4FPHsR4xNpPXqOzeyToBIBSRQSksOL4Aimgl7iuvu077nkMCwAUOE0Ig0dLDs
GB9CZHBwQsgNDfswCgylGdEaeNs1D+iWqwi4iETGEwoOqrVohQy8By/F3K3sx2DWxew7Gamc1NpN
EdPAWuU6znd2896lNrFV7fLiQ2CV8BfYyZ3do84HMofEK/3KwDYpdnyxm5v7OplPBLpRSrzZHOr8
jr6VKU42qkScXKupMrQgtlmclTvt8+6oM4eWh4TuQ/htLBcKRC0uyACrHCzR/WRRTdAjZMbBU2Md
QZDv0dMZQg+uKniURSi4ISddgrmdKqLMmYWcKk7xA2XdQkhnlNnlCINdRYBvaJECsmPVd5+QGpzr
1RiAQgQpty2xUkfdA1oW+AFFDCzKnxwjqOPgl4OIrWqLz5NBJhStNox0eEyC5QYNlb6pIalm79DD
TkVFePALmwONOtZmPB9/eY+0YHWI2nhO6FrbP1cw4R70vTS9D16OwgOLKfoE7FU1x60iuJ71znKw
L74jlGYVKwIS+Rsfb5rBG+LIzX31zQcSZXkSIJptdDwbgwezcz34TEOkl8mx6h8slC83MVXmDzyL
DyG7zGghMef5jObjFaVxoOZH9hKn71Rz+Ji4jLFLCceR4wlEZ/7om0PYnMCc5vXPcEzW51TzTmbe
4csZ9RJXxJOGJqocFpVsu9aRfUdXhdEwJBz4KX86mBx2A3aESYSInpKZPAFPxM87ZeRnVCX2OzR/
ChS6EFiR48rbvfTme7DnNZFoURGwo/537+kvRrGwMIqw18P71x9E0w6HlYjjYe2AZdLupiRzX2i4
X91mSLsol3neHw1bqy58n8H4fFvdKcJHyzxaD55+/0TYxlmP40AhHc/X+Nt1u5Ndb3mKprtW0Ilm
ZzIp1Yh6Y0VcucLubQMyvXx+Vc3q3l4M4vCUzYZ5OGhAw1z2/WzdfSw61xX2H0UcKud53N4Unem1
GA1f42caREWD7MIs6QRX+ivavOKwnOD+RkGLAKf0uq3gks5O/LaIptfBXCm2HXX9UJf3cptTsr/5
ahTcnn87Pj4u0K2VOjgWDy7fwR3OlEcKV1DNPe1R3O633dtTFMFpobfXaT4qbl43CmM+KLVs3LIg
DJ68PHELjgKF2cFYKT1t51zOE3bnnoeTVv/nho0lCwDaBc9x1nHPQxer590fUmQ4ujYPK0qcYTN+
dtxde3qh5tXzuxcx2obLTwMKUyFc8NQBTEYXUzV26pLbNTIiufij1FdJvK9uxaTZsOIjww7UD9gl
ytTUphHRIQTBZzG3EAVMZ1e6AcjbUCfMsfJiHw8yjUTmw+mQwVx9xG8QM2Rf4tJLMxO/1xeCJy8b
0ScqR7zrzhlQHiPwWkMY13vIDaABxQKTBZdeyFsWWBaW4tJE5ZBPWcyRBkHb7vwz7M9f7EUpklok
gNTXyRCFC38sqG97PRBuu7DYn8IGoSw8Ryidv34qqaL3/8AOlov6GINIH3HlJ5KZ30h3GPBfFBGg
tSnYmIYvXz28TraKAFuQLLu/XCQx9uSiG3NJYf3Tmx8JANlXcxCZaWoPaQOf9WdqIE+V0gG5TNUy
aA3DK67k1YyraMMyGUFO/HogCRWXC6VNOa5+YF09WN9e+5zA6U4J/6szmLfTWQa6yUUdmqNzee1P
1ZxayE8VnNKg7IksPScBNZJ0i1iUv5tQ8F2A/QnVERJWoTqrp1mQHu6Ls6/54PIRIMR1aESz9hf8
DsRBaueyHYh/TiyzGh6Cu+lz2ZjJH2Izu6UIn/rZlJGzJGjsIeZcWk/6lpPd9GW15lGooUCLQWVY
faubaKz6qlOZmX+iTEgFE+rIGOWn2WNZztF2sE8+w55gP+FRFRYry7g/bXDMsluIkxNt1AYGxJg1
lhCiR/niMmblvg6xwmNVmNF8TX7Od4PO3KkNBCBoSp8Vq6FgA2SXNaad/ragIUZ375wv6/Rs8FP2
HOf4CVYO1n4ZDXY8NPymZCDViJf3uYqmqMR0jEv2k0BTOhEP7Zw7Ay9ildlBQ6fm9ibvjxm2A45I
p7Xq9P/wix0OD9GAFKyatxiH2i8jU1Wty80tXx398vwrWsETJaI20qwQ8W16ZEiBni/zLGhqJGKy
pTIcPbAeeSzKutL7b9d1Vtf7T4fzg/oSU6ZU13mOH90IpfE7MwuH6u6EXiPto+F5zyLDe1RxyB5H
DYEw6oTBCXUq5uVJDN8Y3reXgXt6vxH1qM6SSfmCeEmWOzSo3vCelC2oNnZ/T98smMdX+DAwEF8R
czIYobt9p1+3kB3/fiBqhW2d1W7b0MT8ys/nt6XVHSF/FBAlXJJV0nNa50m/CC+1V2iWWq53p2On
g5cTVRB1+ijMpDfqNMfn7VA9IafWS620czq6yrjbHSttnbicEASRO/AOY0L6i3dhRPUbp2C0rZKF
Mi7A2xJeUIe+MbrkJn18MV750M/oo4+zSTa5T7nHd4Mfq9XjGxEyqsQbbfP8blbpIp8SJxLhpVNt
jDkfxM/pJUy5vk4zXidztAMFA0B/KoqwjGCPWK+aJFOil2RKMMu7t3+7v/IXxibfwnSKxnaYLm5e
n76YNzwgRv5dfLc2wGwmbcAD7ckHRjPVmGkUKq9fNGmpZj94F95nXKHFW0ywykAADVldeXuFN5c/
EkQ+PUym2VcBIrQnwHCmshG04IFHfEHGecEAyOitdicPXdsMcVuCvzsRxJEwga/065Vz8rmrF0XY
WRZhjfH0bk0sgJXEWT+dPeZpNa/mL0jkyxzR78aMOMWJzmQDi/BaEgCUBAw5W0P9B8VqBc/uGWFM
UjDkdUIaCP7C8Yc6TGkPC7v7l+AQqKjXy0dKRz79SX66e7kBmkH29DVmXevSKGOoPhBsFAm3bo2w
grhn5Eua3QhszQWLKLjgJANA8PKVLGQeMW75osxO2c2jZBi51A5pmUtDmdBrJCjfGkUhweEKsllo
FbCrBQ17Nf7C8Y8gcATvmrH+yc81XaKuJwQ7QfoKglqK/1yy31AkQYIm9qEJDh39IH1AYSqDBIJp
DOQIfByiAoJ5mwA7kooJySb0XLpcoG1AOJfG7E2qIjemCiTUJnTzuD8ZJWoN3HuasUNZGmJbjdbT
FfsKXKkxXbZYj/mBCxNqg9fHCClGZgeJNPejzuEGkRquOpQw5gPC3t+vw463P/B40sPhw+VeklwW
UF4ETgxkN5wSLmgp2wktGNTb4WEBiySXZIKl/OpOjcIeAsC9OPTCnnQaAciDsqTKgKT0r3J4EESK
eU5QVVb1+3n7/J28tUWmgvEywTyDL3m1mPKK9XnMjenxCFlRmhVh4nCDh03iDg/SRWpWOd0lKhlw
vnlwtmLpyVa3kNSaSaGONXSjwZi8+0miLdmsrrSTZW5nE2UsVnDxEXlBZiA5YTqV+f2ZjhXLWLdv
VCvt8PxWAE99M/9/5X64kbkks0kAcZBbKEGEMIrfN+JkEntQQB4zXQGAxW4ZxepCIwtsHWedDjel
8m/hLPe+11Apqc+ZHwAcI4ECu+DMZPudHTXONZFx2F008MSIj/UYpR8zsRKrYCFNrN7iaTbTp/nE
yEpxClqTteHXntC5asxMmvdWWq2wbVemcCprqzEFngnWOaepPhcKvTWnuAnQDUgmwDehMQqQEUls
yDYAIafL+XwudOaZ4jxNikMXX5tg2VEbKOiAz8Y8FMbwEUESO7X6i/O62sb77vG8b2+v+/4xXSf7
3THd5/ty/1rHbjE6u3FqVKN4jEK6O3BRS//tu3cSqzCb3qDoQY9kXyu/oa4GQ03+I4w3chthvcFe
o9jxZrGB4ZUNJLow5+4Ocg/vXwh2UMC9XK4YvVBCDK7E+aRGB2M6aOtJrZdEjXwBLidVJ8uujQGy
GF4bcl73cPbOnlpcKXbFp3Fy7/u70o41zJk0OCAtZkKNMaOb01XiZ2YRwsB0PWO5r3+5+wvfQF1B
08omyFsBDApaXyDGcq4BhvL1g1BIpf/xr9GhEdOo9rzA84MvITLCPqOqqgvu03dmAghFNpOv2Vfg
PRYZs/H9lTJ8qG5sBpts8Vq9VleLgskkmy4MVqzwZLZGEYy14Ovrqm/AzyMdtXpNegM9m3ZjRLf0
4W8PJ7/I/qv0cUPzBcAlOEj5Lvss8Mi3eIfgpYVrxsP+7SuUOTiSQqQsRuBKQOEP9K/Nhrc5zqSE
D6L+NzbfhCzH+gqKm58Skr+/uqWx4yGgTCmKD90eTgxUFVPjysklEFfMzkC+LgACyA6wORoavZux
v8H5HBovluWBmQ/Me3qiiNoAI+uaAyJ36q+Kd+P5YJFIBNBkZKqJbdaEMGuH+gXcOyroKJnjnoh4
YWre6a6+fyiJZFA0LYz8/UNnh54JRVoNF5/CqP9eiJk1egFJHEayUExZZLkfOi3n9tNyXlbXbtvU
56wHtHgNWrzmnIM4ePqy8TT5xWNU+M+R5mnebqswwNHTggl5duUgrnC5MhnHaxgxMiZCl3PHSAj8
wPc3ue7PLgZHVf/ySIasalE6wpi92P3NzU4MiLwuCjJnHXhOgQoLFVlYtD87tHHOxnOsmbnKD8Tu
gHXoP4ypJPOessH4gCkJy3EjH4nCi30UPjWVeYDvMQ5ZkRXb5UE0AuiazWOTr0h35jMrCCA5w0ht
3NRhxDOXnpRjxsys7jj/zX+ZDWfMA/Te5rG4mPBTjcQTymijuy4iJb25IPg1SIr6Hx91EWxmztyZ
C+9p3jJm+9X9/eieW0FU/fcBaauxywTWHDZqGnrGqBt6MvZaXqfP3f7sKmvsW+1k3rE6a4aGmQQZ
h1wOu+qhyR3QbqC8ssVi4zFSvWT/GL3+LstWeFm2gTKx1kSxdY9ZHsBsmy2YY/Ui/Ssyi47EjTAW
j1ev15vXNxyr9BOdpQipK34nTRD+ficsD6/rGCxUiC2whsKVWeIXMmol4vu+K2jWUOQ40oI4to/x
vvXNA4aJMVhc1+f1rTDO6+taDftTNdTCc+82viBUBR2EdlO8jBoLuS2cWh5/1c5SF/XVKK8G9xof
r5nd/srjpTLL4wA5o8F3uu1/71YRikQPJGIXCno9SGXrlQf8En8lNG5BSPrppWOh7/QiyXa0kB1o
tb14rTVuKcVwwhmqYTwwtVuuCMAMNZGL5Rr6dIYqglsnLjiNTYZAL4bK+fmAAQXl8mRGH5jsuCeS
iszRbqp3Y5EaIBxB3G7g7FC/GCujBqMkoxfuQrTMgxfmgKcwNjsJRWWcys5rwYEBibJqZgvjF9Ts
HZTHJl715905gebPa/GamsoiQg1nN4lwzb7sVRQNEWv8SZb5Eu+yGZDbUBp1hMTWFDwIatcNuDc8
b+efD9X10EvYpsAxgWzaoFAkbMahbQyyEF1s1CLa3qQfXkG/Zd5jTGHRQMZ7vAtas2SSTk7bIUJo
RHNPxAK+2imWYU1svv6GzGzisXZwR6e7dKKvF2i3lOtXjqcJqYNz915kSHpnsV4/LGXan5z9Jkyv
xo3KW2QmnL322YshIfBC8Da25RZdqnyLP5oGXZyQF0UDkEp0lhodrdJr4QxSO2eB4/F0T9/SdjWX
Hh6DCOEymssN0fc1zUuWdoGJfqhqbdBDLUJO2iIAucEBOZmJaIMOqs1GgArW+57yNpIfjTl0vlDp
hopF/mZGsyGkAC4SzpmO13l/3jfb61rmxLrZPlJT/pcSI3gX/+KLPgjOs7SAZ79CypBSowLblHqz
RZsEkDzCPrQaU3fnlt7JL734b+e+nGjUX/QXMj12C1lOaRA+/fv6zjSRX/bhJ/k3v2QujmrvxbWR
5A7PJ0b4m4cqkimFIzhnAWgSjwsC40EZ576E/MdkmsspxvoKKV3MldZCk9vGswpEKLUgjh7LxL4a
GA/YgnK0dk6JGqoUtuReXADlRdNlsccUjwRZzHFnl7kCZleogoKVkPo4zKrp8leOgRwBOBsoroDD
uzi5++ugfyHMNo4ss4S1jbSMI8ziM8nM3MrMjIWotOK5kPTlfxrdTon/PznAyzluKhsbP6dtD2nj
fS4x9BV7yHH6FOmMLyT4rsE9oGt5DxrzRfjXQaiA4ThGHf+9cSGbtMJ83d9KQ5Z+qkKoRVDvDuyc
vfrsU59QTzb5GPT35aP4V53LoFwKG1t2cuP8QncLYeMAI4DUJk2zw0n/phXj1DZQANRWiIJ4xUCk
WFI/oeqEoS6ACrHY5Wj3/84/55/BHxWI60zAMgLRFuD2ya0CFdNQ1aeENsvet/vs/IWnGdDfat8g
+YpdWs8YbuOfDOS0sIRTeM6JL28FEHN7XirbDD+y3G+jMtobcIcapywXpy5qqeo2mmdrmSUyR7p/
8DudxG97bU9Y+EhhadhHRvsWKhH7ehsFiGFRSPW1RWmLgtjA2Fly1S02Kq1Wp3Ah548y9+mq0NNk
40EgQUtABjlqdfIEuWFVjczZc1O4LTryGZaYj/EQWTFsAMCrNh5m3j5oV8RqRLBm4Hy2z+wVCmmz
fsyx616mS4EVlgJVwQIRkRBgVGuwLAl/ufH3+yx5w/svNHypSFBli+kUAlAEyQbgn/VOUHHRmFJf
BvJd4G+CMRdQ9i0QiivLMAAF4XbWYD+E+0SyQH7HXPtEDDKUJBUgnGb0yhj+BO4SvD9ouRMF3ffa
Ozhqo+LQcnp2japDx4rdvt2x0LPwVWL83Oj5udGMRJxBedM6P4MOdyhDOCZCatqNHkAUnhMYG0zw
R3iBYnMKhVwjGKYh6bzwuoUdLrk4vHIBoAqqTPBEArjrr6mzgJHBWcwWUN6niSVcIrnmUfOwdiSS
OJIjQqItldETI0TZ5LIj4icK6zaehm/ZO1HD43oAekJ+g8mHIyJvNGZ43Ocm/9+tcju1H5b8tYuQ
Tt+5jpCIvOPoKKcUiKcT/5xE5fxDwhe4e7kUoL/8JBgaoXVm4YeOVOtzRPaB7+tSKZWM7p0vofoi
R76A+tcjJctAYLffK+Ln3PTe5yYHb12/awcihkMLFKYS7XkiPWHpy02QORdrKqUuenCgWr+FYfIh
ElEPQHPK6WyEQlYDRxb6GIMBKC9FC/GTFU6Z8HVo6Y9o7iFQE8gbCDdWG0srHYMX4OEfTovAg4Wi
JRrOEJG3a0KE3F4j7HCgpc5VqQMmXDhR1YQ+vMhFvStsGVybJ/n0BVqNkGFpx1M4IWpjPAoDUHhX
Z8AndCh4rtB6JAIQ7hWVXs42NG9HBrQUbIBdIwwlagFCZC7NlMFOjyP3r1wjRA1p8OZsc419cdb6
nDuqjjYySGHsf+YwtgD/JBK1EX2ukehXSDoKYBz8VQKUJHUkq5XLvwxw1ejZPbvctxxJAep9z14F
Z0Jy2ZC7kBqTKAcKPVXUJD/CDpKHyU5+xB/OM2zFGdn4FXL05PeytDSoFMJmlSfISCSu0Dsjep6E
OyIYIlvmAmb+KIiImgh6IhZhhMhjycsLvO8yF+451E3It6o+XkveB2wqHEvOKrUuEXCTEOJ9XRMy
6EsfPd4MzTerWwCKgiEFDDrCawcazn/pw1LxknPKaGOTcyQ3YbrRRY8ZQs9QpTNitw5SkGnkjIMV
S6cywTMm+wlg98Ng0RGpDuP3lyRT/Ip/53Mwa+F1KpUW2RTcyap3ZSaZNr+g4hi7n/KQ4gpHCw3V
d2lUyHIQE12hebVrnPgEHI3rJgOGtYSBJ3DpGDg1KyHX/Ctox8tcIOQRuyELnyx9XYpywsiU9VDw
7BnlvYoK02fjg07lwworHHIYdbKTpeYgRmQ2QVVyRRFRZiDQAP4Egh+xCCtbPVhDV9kvXbUWtSwK
WulA53nZqgLsiBQQtTXs2NHoFy8XVvTJecEbLR6/n3kHLAWcigRaFByFmyvT+kN3/5QQocefKNzU
niyrT2KKniloKok4aqOF2laftQX60kgo90hLImy2IFVb/1Cz+FB1qVzrYxGQYXSIFg2+ONzcWF9h
bvAWlGrMNklxY0toEs0KVK/n5yBZJ4SHO0K63lSb0PXSJh3JO9TEKLafDTvXBU2u2Wteh9dxegU5
SIdsinDtE70YrIiXMQZ9r3kz6y8bHlVCU6ajepavLtpVZwPRgPPhyrZbqnN1Hq3UeT4+TU6T5KBg
SQspYjC6rJDPWgj18HV4HZ6/nQMWKuElvE9v3LBzYyDdKOEnwkKbC9Jcu0Cwb4JyNljb2by/7q1x
/WbLlwXmYRqGboL6F+aacNewzmDDR1YXdDsmy28IEZp3JNbDADoe5+MxeaxYpt6bcDQ/PERZfD+T
RC6vJ9Ji0m9uCBZAKH3gcdsnHhTlr7ksrh9VGwmhPwONjyPW3L9gj3hBTDrfK6YsunfmmcgHym7d
3mQHmWEfojlTCkG0k+Fsepz3vu4HZPhUFFZnq5xQnVh53sqzvmY9fSNaDHJxF2koWcAkWOSBDBER
F7sDYRx+RSZlrXe16O6IVhIvsNqvvr42oq1Eokk5ROLV2ip8AFFk50OvU/i7zG2jAzYuljtC4Ycp
z6Pw3uhhyxRlsMIV1VcJmDT4GR/NWYioyAELhlSik8QHacPaxNiU+oLIaz03VyCaFZQOXsRY8TH2
KYP6jNMRFRup25A+OznwaPL7WUa9ZjeV2o2gFS94nIVn8g411S0gfHGwm8bBCUMG7+lfRh1PdToe
mvijjgPm0cF0TdAt3x1+SoAmdpcaKMOI7Gq8a2PX+nKUiYAae4v2tON0nNPo/teb9qbDCfn+5OKf
/G6hn/zeorWSiq8M/+s4cWdKoATtGcLQTNkXpV3SEwMgQDAwU3cGAjk5yFRnPKEXIBTzaHIUEcbT
CF9heqnU5ezu8Q4gMzNlZwv06yqbjMnYKCF3teGUXultnOH3cCKb7AuthcknY9Em8ZpYYxNY+was
pJ642d1uj9SwMn3qlBJVtFgB/WdkdvAeAruILvXdpdOZwNI5I+Fu8Wirt6xm+PbkEzlKcmzquQKb
0IJUwgpUvnObwq7eW8MeIkQ2uixlmEltUYaY1H1uX1QM3xWzh73Kjb1n7PcIf8mHFOlAucmwajly
arNR7N5+uNH41W+zNvptedCB/4UzjaXwnZTIehHpFXrplIirFQs6kaxkdmeVhqjSvWXPHjwN5wKq
qh8BMZAHVptbjY5fbSGuv83XtdWm+NeYPSJZeQOFeFY1Uq8zqaZliCSbvBa3yFDeImSiN/aZLwnV
bFlagUpalY52r0uvSepbHEPKcjglva8uqNmSU3GGCXPcucR/gcj2pXN0zvY8408KaXeks6gd8Ioi
8CevL2pxUjUvg64J8n1PocDNfuTnDnsvn6JBajENcrY0aNEJw9XFePw8f85u16yW8llid/+Y3WZp
QAU1W7bN1p/ULeVgfo5PBEnDSCnMS2lePnbPfvHiouAop6Xi/ja6jKigqY7qPGElDoPGvpESNEw+
OVtMvoy949QxMwNcLPlkXcRSs1lk7DlTLDGStIrAX8bsrMiIcQPmNRVaHuAK3qqRkCUtqUHLo0XP
0JPT+0B8DoE3I5s+7DYOy7QX7KsVUXkEPWfePfkt8vHvnW9GqKxB/9uVjmTiwf05rr8/n0sOIhYz
RstreZxCcnR5hDQF/xZcFQkAjfEYDemVaqxYLO/eigWRv37COJSytxPpA0yEWSNiMEICkg0F3U9v
QKwFPqq1oF6czKq3mUVoikyPpIv9ULqMCGNQQlv//A1H4ZXiTCjX45u+5i+U7If6QRIfSvdccuQC
IhJJS+ksmuafSxmHS3NbKrZ8VmlnkqSyahL/eTcUyd8KV1Lml02amdr0PCqPtz+wgpiAhAV0G7sb
Sqr7tHiSMQS2L3rrEkSWtkiENoYIin12+K0m8nmxtYSxXAx+6HFw/3M5XDbkykZzI2hoISXZnUvq
3ELg8BzGVuPiuuZUyE6i7m7154NggPRk5t4Okh23liILLmn2lUfdBZwNSh+M5ip33h+PCQvwh62F
Nnw/GHI/BAa/46IUAYh/JNwlxsUWNch7KGMBeUJmdt+V4StSmTIz5LYj+5TZ8ZnZJfObIicbDbVt
s5Vlqn1sQGczAhVHlkwcfhUjXiepfm10daJOIl9ufba2YlazQbV9Be3R3c29NNJxwgDB9/5fe5S/
K16fl5L7LqXOxFDDZzwvh0FrEud+ooEI2mTbdufvRY0FF7kWoEebF+kLKPxCwsvazzFciKZRLCHF
ewR8FCfoMsv2jR6/ZO+iBC6cfIllYZ8R5UrHmSCa6ERi24/WA0RSfiK6v1jKWMRXRIuiQzhDIMko
g/s6jelqhHitbYsj15yZFsznhyWaLhQsYflqordBPKsf4ATzDasH7mk20kFIszHyJUNKGBRUalQj
WtaR7hSISVk6zJJluk3pUTZ6NRTvM/8cKF4JvWckq4mcAGmBJlxM7njd3SkW8tNfh5Lh56B3gor0
h+umMgeSt0k2PRys4Sj+YjF56ByyX1DeNL6r34oUISHJeIDDSKf5NMMuXVrA0j3GtFC+dSkNkDKI
LrEG34SMgPqC5O5S1ZL0/mlBNfZwkolHLRcXRqtli1I+1QMT/w/RTR0uP3r2b0X7d7wCQInp0nao
Q7PxnbJQN6Q05BWeGuvYyDj5MR6RaXrpsdU1OlPZlKm2uK3r7W09XLQ9qMUhmrzeneMawP2BBzRw
pIpBjd3BqvRNlQcMBFuwA49Q6F1STxPSrOTFIgdysoS/epvU8CSiUFTWYXoSeRIfy9avQLWdfhH0
IGjujxDcGFoDUxdRD8lcJKCVHO6zkadJlYKbkMEge2Esl7wZXUI6g5wCOQ9gPvIXKGpQDpAyQGJL
lveWtl6Q+pA+CTsGlA5K0CTAPEI2qduILIFAK0R2ruLgqVB7JfSL/d5E/B8yttLOqLOJ1HMJq350
2sd0Efb9/9XNZAK82CSZk0oQvpLvdE/639RAGJ8M14+ElOS4opU2pHg0JeucD42jpCLH/F+Vi0CY
ALDiMqaSJW65om350RFVXwzMjLs7fFesFJ44NM6bIaWJY6kjRiySZZo3YKxLO7G0sGqjkZIxmDP4
tlBa3rI9uSfrgkSFnfAJwW/anRa29l3YBImJ9SQtkteVs9EyHiGlv9u+7WE1STch8aNgMMHL4jKH
NQV3Atz1BGzEzU1mtd30sTXGOg2JOzQlcKAyd2t8nOFpxpZGtxMAFzLInFEKY6wflAT+hnCbKGXC
/dfMU4DcQ/KFz3296aPbiiaZtlW2ceFdZw3RHBWVj4C01jGjF/UIBrq9m2R/orIltc+rr06vvvw8
XJxHu2+6GZhyUOzEbGB9W/fD1oLCK34P1MgaJNwxXEVcmcufFDakZiEGGI1DScN4LRQ989pBPRtA
GPtq2Tn4utHQf4zjSQZ7J/4t3Ex+pnh3nmgjuV0nOIl/YY/BZSaCfyYXkuR9KRGtXrl43KGLX8w/
bL2MlZJuT1arxrsSCYJ40YPzezVinDfEk7q3rjD9fk53YPzsa8+75usH+CWQsMceKnG1fj95YA7S
67oDuZHAwDp9qV6u2jUx0UlvbzmV/emXRDw5krlcg4BN6U8boK0pt675nH1CNZFKoPWiYRHyWJJZ
E7UR+JHMLFZyXSUWeOfhcrF9jHvBgG6vXECl50tubqgcMbkhZ8BFuzLUReUNJsKNl2e0WLDu9KJG
kNn2UjT/bCI6LsZVMzohtER6FxdDKZUaerbO/U9VWCQv+54okksFUxok0vv4FFmlksKaOcVtmYy6
Hbsl5dAN7JACXE0uIvXJtJhA7fhUawRPI0g3cORSpC4Aa0kDQOnq2cm4zW/zC9t9mWCStYykUCoa
6JBcGj1DjRTjDlzqpc4j3DWKwygdQCe4L57IOgL2ebKdp1H4mACSnr6QRELoyOPCgw6FVA1P3IMX
0EEvkKCS1WHhzTEnziV6TA1PC0+j9gzQo9DDwpOvOVe3s9oZQc9ufNpPX307D54Z+QpdJSZ6A6/Z
LSYd/9Zx261gwMKLlgcqjuCBJ9C1zkDbpS7TwUgLV4kURt4QN7BNwRBX3gNdgDcPlNbRuaNh7gHl
INJLKSI3bysYsYOJR7c/GgScHRKG7+dfz+F/DCtcQkoba7yJski2uMdvW+6VW/+JFS0v0XaSozQ/
mUI0L5SFtGUwIGGe9h2KfiIMXBljolrJsP/2+2BFN9CIidGkNPlJvKkqWtKfkP6IiOjLCtv80W3E
QtevKZTKlbFmMZZNmpuZF/sY6rS/Gy54ykgkVGWCvlP5lQxV7L9M/GOoIhGT8nj6mH5+hFzhtqF1
cVASrpWyyefmervtOl0ujWcas3L/tE7rp0XbkZfHfIdsCHALmwicf0qrRL9TkUAPXZksV1BXF32I
tPNr8pqenXzyUplWLXondNgctf/VA1MlSCuwVdsCYFNBm01abTkxoBbmrN2iuSwbu0qmBeHkHZJK
qEn4GVRugeUMwtAuFjc0dpSfB6FBizPYsrU46K9eZ+gcAqr2W2MsoKXr8+4eQC8mqKB+QX8IK1mC
5f8qk7t/zX9oOrOlxpVti36RI9Q3r1Zryy0GDH5RYKBkS1bfWl9/R7LPjV1Vpw5QYEupzLXmmk3I
xBfeREnBofBVuFl8/MG4fKWgO7lbJchjr/kAlBMfr//ZJ+jvuHfk72KTlXDwECMxcZvEfzcmn/eX
fMcGlx6EfW2Jy5IYLImSQYyGhdEAbhrQsBnXCl8KsVhz0usuRMAsE2OpoiH/4ZyYS2Z5ZLZp64Yh
u72/75hvMIfu/1lkUotcauNoo55w7BNztJ1JTgyRVgzP/+B1K8BjJODhNghehHacHv5eUcqLE3Gn
95cMpAEjjYbXLs4Xpm8g8qkiJuD8IqzmfiVB6KlwDR92EB/T59muAwvlZ/GjlN4YGaAtH/FzxT8T
yxSaDmNyR4UGwgvRVjnm4tVWR11XHqSXeREiti4zrKmpYkC6NlP9GzOirZfFb/pbXxc/6mHU/AS4
hy2UsB0c3A8lCWjdeVpXeIIxi57Wzb90duwjxTxIzOQ1URMRJ71NLv0v5c+5BZc1AZXRLGn4YTvk
lhmuxk5dEdScv/Xb8qgDPFfQdBGQusqF4Es0M2R5626HK0+6nH/lkTRW6LNQUbyp9ZA9ISVMLo+r
CTjN94R9aXsVoYcIqatoMVPsp2daC9IIFvDfTDfJNkq8ldHkIoEjDRva81lveq/iJSVrY1chJk9+
Us27aV6MARle2AyTqUcqZxijBmiGe8ktphpjfnupUO4T26Y6QgDFKSZyuGHtv2j/hLuD8AODwLIT
M/RL+yKsHzA12Ijp47wSk0lh3FH5i/N/U6c/Z7NIjaCM6iUCEa8FFOCJLsWvPnFog5pTtZ8huDJY
+PtlVkQ24wyi/aIHQ9KFRMpG4QUBl0pBaKaqT/Ff8dn8sKj5hSwFRjAkYAnDm/Gr5z8xPY6Dxff+
D3pBbq6xEQhVu3SwGEEqB52SbkG4OYjw8vu8+Y8BSaoEgdO488CdYrJBF4ZDj/hfAd2aL6Sq/NrA
dtbfR8RnBWIrbMvEf8IwFqy+/SuaKVHptvyeASZ21o27TWefc04MX/6z2iUP7Gjlh5sEyilwzpTp
o8A6BdLJxvY4Enz11/bSRjOG1hlE6/zJtsvvOiS9iv+eRIapBN4DHnB4/lFOv3mviYj5YU6KjflM
oX0RuYdYZgq3evHjOQDYuGPn9hs7YgNvw5ZGB0ESDj2GJ9HMmxtoRGza2T+xeRcy8k6n+hB/nyhc
v7WtcIwiQnb9/+MtcdLRK162hBqtIIELzjMvJNCWwXkDm3VwzjP4KiNNORAz5m+NZHL+MJlY1K6+
RYPM74Smc3mQg/kotmxuRRHFG0L+/m6EQNuFt6EK3o2RDwWC+C2GRZXkIhulNhaE5De8idbyDR/J
yk/UACOeDS4MBt4UmGbjy7X0uxOyWYTEZs1Oh3oxF5ToVrCVrWwHbRGBycL9PVBGGMszVBl6WZAt
gCPLR40bTMCMzbHPnORVjb35ONZuBvJpbGAXLoD4QDL3EzFToEx8ZFTg2eYMLN1p8pTDUAUNnpUP
12bsEyzj/eMdTfn9AJmte3/MjgJbBdFRpOJidOFnlD8TUB1oNZqYwKoJ8oM53H4PuBZiEDouUUus
VWAYELvkp2cHodapvDsyctkksAWbMzwV7nCy9zO5sCTd0VfuXwPhLputEGVoNGkkpL3ULDzYFG7x
brcvSRKkDJ5joYyfmVAT/shcZu45JR+rBwYzSPALJ6WT8XS6K8b0KXpr5FtM8iYFBlJmek+ClKul
TQ49OZDqapHSfmPlKOo66OPUYE/Q69tp6HfPZA0ldwLfnoIHZiRuE/Wfxo+hjMvqans23PRwgovH
2otgF0kMfxCX34YDX4DuktBQSL81s5PhTB5Z7Cipp8tewXFSZi6i1CHKk5X1ySV6Dtu09gjRzEnb
OKEWV0q/aZ2RqUDPgFxr+YSX8TlA163MQz9sOX8SBnW330lb8W/TDhI8II1FAPoeXl+crOkOIv4Z
NaquB/cxrOpgkJa4Xo6YLcqMwnvmxtbyVq87YzvYfrpnPqgOvhw9rY2mYHepnms+ci4ZjyoA3lnE
eVLhpslMnDjwUI6OZRYIEv4b2gBbhpaTH28+oy0C/EL4+azeGWdMCPpj5moe3o7QGfl30M/RO2Hn
VOOtztfdzO1Txg4FBw+o/wUZ7AcgIZ1uPltrTE15iiyGtMSAt1+a0zOpF5QuY9Xg12BuS0DZINnQ
OSeYCi3Y7+LRQf9bsXHvEaQv8i1PkMlDSQrCjfHtgF1Hex7RDATTwpkjcJg8YTQMTnN54FsCu/5o
pKMQSqPWHh7/WHAa6zvGI6kQ3zj/bduRCdkCzy7Rhv+vUfYyTMWEDan+khFFZXq4qb3+kUr+Gunh
z7j0P0ddYWMqzJ8znjTXWGF/wAxuCK3VEN1w3hDYGNM4xrZibwGZDxjBstu81Lf1/dIiTtvWvw8F
f5lDHbDg6tKRz8lR3L+w3HZNMJ/lMmxhE2Ole0hPvGiuYANLCP8DwlS3Uv2G4FdbykyN92j0GUzq
HBfjGEqKf73h/iXhYODXRH2xWR37ih5bxSVMRAUKribWfhy4+Iiww1BVsIl0Xr4SEPzzY3I6TyjI
AF/YB6lCxl/WAA+Gg8wfwRStG2OXfm+wnmiDTvy4hF3uCd9i/YSzgwOwPYPmMTTlzbCJWpgFiz2U
Losvq3zm1+Y1v9DsiSl6i+aeKUuJnNFTrWX9XGbvxAjiayoaNWjh/4p3a28yiyr2HUY2ADEYqmVR
eUE/xhFPxutv/yZsca8oT3gpPd+QJ5CcHzg4wsIWfDJbX5GNSGxXADts5hylvYsqxeJVJWv7ytri
FvDK2zehy8f4AHul6FqiTntw3yohadHorXhRS3pH7Eci8I8tAhCbRbCGVGJhYde+4bqGHJ9KaILh
vHAxYyhZMHSmf2H1OEBB+3x5HEam55iYCU2R8CTEj3mF6GVT7BTIT7CWNzas5GJnrmEgMzLqN0//
9nI/ZAfNL3bZoV1ZSpTdWcnxsgObec3DfnHCVknECkJKBwDjZTKjcPEWOHFddd4gUltjW/G8oDH5
xYdtuoo0qfgVDJQENokpJXaT1TrBme2gAJ9US6w+pJ/v3wOpbOEjGg8PzFVMj9/QgtgDclxl4FwQ
kmvhfIGJRsdOcx1vYatEBByWG5afHTsZWggNw2A1bG9hdnxlc7lW+bHatxPdLg5KUbO/MTbERBjv
BAyvlvZ1deSr0PNcqOFM6Ogs8qfOTXlgcyiuvBypTDIL7A0uLCyhi0Ivyw0Jrip1Mw32tp62KT8S
foUeojdizRbLgXvoqefKfzEV/A35epyOsPQX5AviB/i2TF5sLAY1D4nitGwWPLrcbRx2etCDHA9H
jRpYwipI/Cs1QkQrgY3zTy9YRHDA8+/liB/TUVBF00lB/kA/p3829LvX0bvGa5uD6qGvst9+EXbQ
2yjDz21wTV3td3yLeYYDitUWCbijS0uESLwnABPMIP1LwgNdnfgJcFIQI7EfU8CuZT8XRsFnNkFQ
fLx+1HA4FXtsL1QWJoYROFU2bB9QPnLwFmyYXMht+K9xA47UN0RNKmw7cFV4Gus1BylmwVfexSFb
2/h4ZCCqN//KtxgOv4a25OfcHIsCG7sNT5ucPZBNgMEergvcuXPN64KVvuLa8XM7duX2gm8l74cv
ILp6oqKEtcI+x7grsM8aDD3Nk2mnjrydFmIPuyaI5bzCZmpgCwVuJawEfSYuAEwfNM9mxoSjgrBp
XpwRcwV8XPOaEw4cyC5hVuzxy8iFSYfYiKDc8PmG42hdyYwXdB9jEJYIxxSeNBggV7wBfvzl4XKQ
nIsTDy6vFC5YIDBMirxT6VzUGs7SjDka/LdxJ64x15o+gt7M494RU0DLhnkIZqYowrLo+WYzaxd7
wEfKdSja4FKcCnYi1t/C+eXB4W8SCv4Ln/Qxh8pgRKmhuLyc11wPRKeoytih+oCrGkGAIh4hlHH+
EJYfu/T79oHnBIKJC2f5esH9MllYmndf41uCqrM8shpRwXJPTH5Uyg5m85Sw9/IRZeKvuBLiRcnp
xR1YI8fTjQBzwmadhSxlFj8qXw4UzQtnETmDjhNY6ns4qBiAiDsGS5sXhHrOf0HBavra739fznt+
GtD1ebRWNxdzbARxdcLyu3sottmPsZLGzo0NlJuGuNyVpm13EpC/zhqHGtPiGwuzH1IMdg6Q8aAU
wuQb5yAjLo8lnq0RcsPiwHJenDoIpXnjfBXLfn9nAGOC/17gjQfYO4QKloo8A6BoeAeIZSKWuMrz
XV+MX1hf0Z1Zh+Ks2i0LomkDzDIAFtnT0SyDX/DoYIkKH/FVSPgSfYnXB5DuZ+pbv+La1BeuuGdG
Mu4V2MnAevIxCGd+t8087Y3iCaNDmIjLK6RJ4nyIUvd5589dj0UY3lkVFrysVKSon3Ox/OtrhYWH
HE4MRBzlrXxuxSsW5mTIbv+uFvO2SDwPr9hmvGYRY4nv2ze3kocTrElwsZFfI3/k6RH/AA0v74Hn
j9kOEly+19twgNHmG8SJ1phiivcvHkQQfwiACHJYehllNtblDPOuPDfCOhOWlcdFTbgx04k3znHH
jeAQ5ZnrXx68Qh34D44VD4T4gf89vrZfGJhdszt/c8BiIkYCyQe7V4+p7y93ZvhhQjidCnL1RO5J
88kF7HhQK0eW3FbipO0Bu7nnMBgPkEq2/DR6dvTQeKM2yF1cnmh89EynxIpBeJjwDZ7MurmBc0SI
gBo0n11HZR4iIP57eVBlGSFQaoAOsEvLrBqSImzGOxSNHW4XoUx4BM/HDCMnQUt2SEHAujfrvZyP
mAax7/FQBsOBO7hwcR75+1/jXYWhAgkAlq8r4T0F02ADwgF4YMnwz6yXkdCG125oMClK/Ozh6uaP
pLGdKfu4PFmWudNy+Kl8/mkagUknohnW5zBQOhf8TJTL9+Oib1eS7SQhqARybKq34rYb9de5BsQf
4eQBXkDxnOJ9ZiF/SJXsqBE7obD0OThqZNaNH2u5qz9ugayup45P3qG2zHDehjU0Df1LAkkFDTW8
OnmrGISXCGs8hI85lfn5Hcz1Aadxxl21Fo4vZiScbSJzYI8X7jNbFOCw+sUqYA0iZE7E4z9jgcG9
ZiFpeIHlXqOyW47tErwbc/E9EGGnOmyD0AvDRWSw2jRCBJq3BBIx9i/xrpU2jZCa0wRuGnw08m8d
Z4aVDst2MbnN7N3gEHFMqngNKMBP3gKx38DNINYRZ8JI9CXkWS4C/esRgPXxTpMbto+rOPfVO8O1
htO249RFtKJiNVXXYfz8SbmoHS7OWRMozbqxo0l+KUvqavLfnktLe7NvLfusI5mrhemku7w53mEa
LSZhIjk5KoCvHVrICdHcJB4URntbr7C1yz/JFKS3dArPOiuhJgMMSpF9uK1lcIsI4wgDMrKfXpJ9
z1iObRLnMh85KX816GjbyMRtCjsdByt/ATWDD+CttO+xHF131ynsrjapB59jeuiuw7W7Us6ZeAT9
LtiV6EnxsSXwBlzLiz/jDrBKOQASOEjW1OdS/Td2HjiBpLj3LsTJTeMOYFbERBCUcHBz1burdLnB
rEbDvF6MWy0B+lwOE1ELP9rED0mWBt1ptTWZcOCiCIOAA8cW4J/6If0zyghCNWuQgDwF59KGvDpl
jYmElmzBhb+KVWk5j41yrD7GY/xlvso/06d00RB8f7QQtddeveIFUNbryy5o42W58OfY++yp3UXX
6sT73XgHbdnbRM6qr83sPJRgerf/zV9IrBy0VePdw6zvhguAK09O9fDi6/Q7LmCludrdz3+al5oC
3nAGxc+xquqW8U7T92mk1B/PH613RTMz0drcPaXf05NlF/5vi1HXSWVuLPxYcDSmDDmbEOresFDj
09mF0fV0bB0LjkjYwELBp7tbS/0yAGuxcGeqjiULpdo+/cUzNCBiY24GDm66+jctd2p/1f0XmSRP
sOxlpzBeTEK8PKjfhKsKESmWp1EXpo7u3UC8mXMwnRwZTfGcmcR1ks+Mzs6mvmRBGX4hhyWjxXAI
LHbU7H02ol7/zZ/H8r7GU2ykAQZwjWkHDM9gr5+dZoMchpma8EslDlBoJYRmonwhFA3vTxFEAEwq
/kIZhPtpcGdoT+IKTSAum5hK81sYiwqmawvZFJ9Oj4EcRuaQTk8Uh/8lpONxTcuyun2rtyX2xO/V
D7s2AABbw/e2WLVYrK8GWmB7c8FwFE8b98/Sk8O633EWtAjwabi40AYvAzcAig4Eczc6tiTfjTsT
1jb4HmaKvBw44BLn3P0RNCeTg/TPD8n2yyNm7BcV6QuuhtAShM0xZr24A20wdJ2uDQMeDy1SjaiI
Ebm2FqqR+F+BBBZ5V4Z24FhIu/Ir41L0vEQIJy+xSQ3dh6rwGpXYA5ia/ijQBckEeMde2frtgyb1
ObVI+6OIE0UsXU0GSZG36lPvcqbwAVHLXEnElugzRH2qa6F8pt1CTFVcJ311/yvWLc5wCmBhqsSp
3uABThg0Y0cydqwbrzZHCYkeCCD/jY1DuK9ma4H5JJz8C4/Olhr5jLeDhjUpgStRgx5sBZbFRFIC
FTkqKQ6KWxbxlNJKRgZKjoM2OkniQJ7ZPvavdx6PMF7lx5WucJKgi2ZsY1EFoYLDP0vMPAemI4B2
PLYsBuAnTuNwAsByQanMSElWdbLir1W2v52slen1mG0jFkG/H2Ts5Qr1KT6LPleb9aGGN/R5AaWZ
pFLCitJZ1MFwmN277fpN4+05gGTNSfJl/K4ZHBVYo1d+LyqQ/CX9huIEZ5R1gef/hVbzE28ozq1a
VKho/w8zfTrUHiYVRButWJp4H1vRK6t3iyNGveW98DbbSx2AG+o3XwO9K31sGdO9ysWjOZ6PMvZM
kjvI31Tv1DA0AWqxHSxC36h9bPziRVNCGKl1oBCtj+wZAjjDLIIeTvROom3ojyCRBx4pxpJHTrov
zljsVcKy4v30x/rPAA41XI47CPUgh+MnCSSHe4gXl/Re2o5prxYqaAGGcxjKMfQ4TWjPUueJY10C
suPnr/Sj8ZbVzpu3kuXi2+avX9zBMgKysNrDPJ5uGhNNWFX4QcOzqcolxl54wj23gJtVxZG9ZJgn
0kUoQ77YB5phjWFYfjta/QZplf1RJO+YjhV9WA2RCjfjEeFLF2N8l/1W2Scij8U1xtkK2/kTdjnx
a8MwRYQTFU2AwZdfT05yUct6+Tj9rdoIMAKNAx0hrlMjfcOIj8PxASv07f7YQVNpx730fB30KFvw
irCrE6U7j5Y7cpkk17jhLerKoFiCDE+Rh2MOzz1OORMolpcuBAIBSnMBuzejBnJOy0PTv914fYQP
YXjCo4TUCZupoKoxSnTzm4hLonEdw4n5f3sCEQUCwbHTsuHLHOns7cGfz9idZEBR07Lbpz19cD+F
ZX7QzS3+fLkV4T/Ts1fgXK7SfOpebyFpkQm+kBU+WO/Y2fUPPl5omzg/tfUBDIhMD63wTDywoIS4
xnsKH5op8TsNEvsK+Nej9mLN5SASTzD0Xuqyh6OgLb87NgEU7DGHW7W2TTzaFmGPnz7grBGxNu6v
FcxFeW1iT9JeEaKnZxzMGsRBT6fB6hxnr+jOEpL+QW43sPrzxn51x6gauTCXfHQKLEvXUvGiJfBj
9MONdU4+FSPICPTzsYhGsgt4nyMAce0uIApxOQtM/Rgevj+IX7BdjcV5lbnFQDPb+7x5oORv9zbI
0SK6gTXjQRyVnma7i58G69YnYBiIWRVmH+1PfhiplP4NFgbs2AwUu/mB6eCuO2a0GRwR3ePQd87i
7rQ/jCJyXI0p5VAlPizG27uCVKpN/PFIjkDJUrceqDUfTmxv4X3AzEDisrhYY/TI1qkcPDpoyHX9
KvT+T08DGqO0JIaFuJc0hN6ssoXlAeV4TyFHfHKkMrWAziEd5gDs1YFJ/ci9mbg2Sh55/b2AW/7E
sDHM2HorhhH5W5W96iBryXr8ZM8pP6RP/Yn5ofPs3FTFseVZXWaGKC0TjYpdjw4PHg/lDIEkvxLU
TjehtWBg/XAnKCq9Z2dLzIiNj/wwP98GaQ/VusFCyF51sxfTdwzBXTqlkpM2L5W2LtrDgqFE7yqQ
R1YTufI6zQQGrmxiBRCZY0hw2aUBH5L7qWoOJmbIN0/RPWZRiuKaSiBvqTEnjoTNiC8uh3261xAw
nRrrfJMwIHLvd7edfbuMpHKvoYG0l4XO6t/E4RNS2b9E9+QGLo5x0oW7lFvicKbibetqB7N0G+yB
i9Vd9hv4UFbQgQ/AK4Mfg+vNsEqNQwaQvnD0tx4sGWlpxzj71bCufFXMQBKJQg+hC+F+iEuijmPR
qmuD5pBfuIRUXO2FB7isNjy+2sgbidiLRn2Xa8u8d6kCM50DeoDqF5qQLNfY8va57hkIZ2Tc+WEY
9OmKwWHzmn4AARDvhds16u2dbIVFjhljEapQPZz+Ni0li02dOoZhYvYMSp2pU5iCZg/ugpeAruPc
MUwqvxiBY+jEUz1i5pMetXEpffJ0MkdhhCFHyZta4a23vTVBAx8Px8WlFYz/SNb6oQjRjin8BOg0
yk7GvgU41091J68829w8GYl2ywk0ofd1JgHoyHT3sU44wno3xSBYGEJT5J6Uv26lxHb4/oPXx/Bc
D29pFiSVS4j30/RrNLDw7K4JY4UPg0TepwehcPyHBT6INT08+31r8gAusd2vH+umXw/UUaO6nOeT
sdjlasBp3iCzNvwBlGPAPdutU8iS9WuC2Ibp5hsqsvZbV6AyhZIV3Fh1+B6ty2/cOOzJU8VJsNTh
aAUzPOaPikmh7qi0v6OTggMjGB1BOUiCWpyYQHzyHg3o4Zywd7/FDQQbtMkvir2MHkVmxTpl7Enp
Ngd4wj8DzQYlLScgQw3DUaC3P0MZzoEqL5/4dJdaoCZ4sLYUxfifZp0znjs56rUtJyuZYWxC6wIC
leq4KeYAlTNWjv0qAbKfjd2D8u+sot8Ie8UOm56AJUV4EGQczMMDUFXD8EyYuP5Ylmi3/HuO4VjC
01ufq6YKSvb35DZ4lKchF7HEQ7yT0J1Ku6beD/fWHR/hkMFqoCqQgJK0kGHIaHkDNhi2zymIKdiA
IbPlt2jL+p382N7B4DLPtjD89ZUBHDiQ8ZW5YjjOYHbAzrfdp23EeLa6kuseLNASM+HgtFG6p7eA
q6qcB6rovN/L5tHoxHT52UKLBKxCaTXBkaUsLN1HYIe6FOnFW468lJ8gRfOCffFlNI7VcGzI8gJg
QEdl+YWJSyfio7AYQkMNE9mp2fDuvgKk2EWPanMfds24NYbDnKxidNRgTKOvwMWKQV54AV4ChhLI
2CFP4VivC+Jdblhme+nkYT61yFwLtjlFlOVqXdhSbKMJcmbGMwh9lMDOXetGoerSLWvMDR68S+p3
zFM9o410RlbKl5TCuVnqPxoIzov+CRu1JTSZuTr7c1R8J3v9dRBb9Xbadzrs1fLa+QtVZDOcH5mP
9B8nptuyQc5Wu/TVTweiV5N4ivRZ/1PZstZwe8sljL8WLt3j9jWgH2YodXfw76shmoIDPMht1DfT
VfirwguxMMD2Z3TyZVQs1h09qRxYut9j05xzsan4uf0rOw3v8TYeo3GKdNp2K1zkHBks2JVZYeXm
c4AFH0O6UebVo94WkMEtp0PYhbyve7kvDkUTNmNUFtHQgHH79zTsAIOJEhmjBaro2OPj+t0jEeOe
nePq3VSW1uykrfuY/DhZDUBPmb67XxhvxkAMOreUe2iBxfsNOGv9NjydBWxW3asNGM0rqVpNkBMm
f659gij9hhkcgVBmREEzSatHtSugguxkgiAmN9W9sQgm6iiitWznToWQYHUO/Ru7Zn7NaLupD5i1
8FxDzILSDbVy8gB9SxYL8dwNrZxzMzyeLbzQGdnjT5+XvolaCKkXrT5rgwAA6mm2V9gdhTMjR6zF
Zse3ZZ7Lc0weG+zqtHFTWpjataHqdBCkXQ15PKUNGWk7KYtimiIZ79f5y2QkZAZqzGZInBsvPzTj
QAe/LC8pbooIg/DsrkKmrQs9YHJpM9sl4nH0a6IRwA8hGkEpxseWDDkWPuy9u6/XAX/SmyfOUHmw
Smzi2EGEMQW7EVTi59aqN8MBdTo6Icm3H54FX5wQEehfuRc33mBi3OsVtL7Qz3GhW7iKQVjdQJIA
Lt9MqFU8yfD95CoidwdLeEvAEcF76d1GB41MChHOkTn3loBksu08wHmAFvE1QbQAI2/2JZro2SuQ
1D4hgHBPOW5B9OyTbnj504tj9qVVo3vYpXaoqQHmIV4Q42g4Pg0VbTaO2nf6f5zrOazvHAGwOn1C
BSvoRx146cru2Aa1zYA/EqdPxeM0PP0J75k8YqU26AKeuJ57SQHnzcEnw5Sp2Bg7eKwDidYAgKha
DyjLfuRXBmA04oAaYA00NuIVcP9Xgo8wgI5wvx188Gbq7cvMSdq1p9Tyb4wrjHKTwMS8hdhP48Gu
G1up29+mvX7b16nipqT/Zfm8MVMz0DPTvakQdDG1bn0w2bbgdZBR4BngGiVeMzS+KuFLNc7Ke+yK
cf/5aY/o3kNGItIjoiu4fSQTKaU0dHnIoOq2YW5MwEfJCIfhwZ1ITImpHb0OpQ6u/Cv6HIZpF4a0
8Xhkd2VjEoseRNFahGYCXYrPomajR8QGn8wE/jGSNqx8vR6RlkaDBiq5eGeBVZwHR0rlAvU3YE/u
vsFBYN4t8dity4NswrsdGwDJ9b06VjInXr6aJEFSiuk2eyswaGHs9QJ0OaY2q2DCkIoQJkeQiR5m
NcaRv1hbTj/SF15H+SjAx++O1B0mbZBTraDPTkxhyp1ZvQ72MgdNhq/Lnvb6YB+OwWoZBL3cMaPb
3epPeKwQSVkTueZL5bmpWUNYsOCi1UAb/ahUx7jwBSPmn09I0Jglwqzy+C6LkwwLdQ6NLUf+cwnV
Ou1fddXy5HYIjvHOalChadlWetEA9lqn+32enpviCz5Wwb2m4hgffveFn5QNfLRerLSX+dR6euLy
g0sDqh/vB9dpwEDybQoFhZX8hE3MOIHNP3W6ZA3S9YQ4dcDME59Pr53psbedc9/nZBPQH8AjE06H
zw7Cso32JATodvTPe4O5+lLDXjzxp+GDAcDIiUIxP3s5MThsnYlnw41G42p6GZtNGRZE2UBuqZA3
RVXp65xhk39jeN8HOrnX0spsVhXyBTQSzJHA6pFQYh1ROQy+KAJxnldRm5FQRP/HOxEVg0NbZ4OL
lRyzPgTcJ7FResBZCK1VVh0TozNGw7jMA189nHvjwyW2GEzuS+DI0eVWw/iZAQVIx5y4CPanVe3m
4qhqq4IwB4iIi3SOneW2LtONVavATTBo1YcMDGFBlOzqiFJOshPNfSYYrGnWS0OlZULgaqWESoa9
Yrzhr9MZ60mLvfutdgyBVDMUmvv5YPe0yn393LRp79oPJkQL7Uu73dfNQlsbJo7LBeZgWeuN1nva
GcuBqU1nmkRPVZu8evp1kTBS1KEoS9hNyvbjrVCla26UnKYyOEZPfiVhvRRPz28V983NQiNtkbnT
OKKfpY+Qh5geusPuGwGz9FbcaKlK0KZoVhE/ImHvpi/kt3f1ny7BrcuQrcpElqr3oxo/UMCvYcLh
skwwxw17ZcCvh/fH9RIu/Rx/8isdyVyumBxzrsfgJ/ETh3mRj8WL4HONAemBv04bKJTN87fkyWJ3
ZJMjbhuSwQ9D+PzhPt8M9ipMqd2S+SwN/nVhCsQdRxkxlYd19z2LHYaelthBZnh/TU7hoJrElA52
Il2R5U5Xg5GFjJYL/CrfT0Ez4qU4Vc4hUzcGZRuTra8cjevxNju6ziLadIXH0KfiYvU0BSx2N0M+
dmzeZ8/4zqkRYTa+C20mZxSklfUCe6A38zjAIL7D+6KX12G1wgRAxHTzx9TrYUrmdPfG56Cu5vWd
VencjyQVFks5yt+mFxIVlZCKuhwIT3+Do0jpPEW84hsqNnV707YEzkyPf/Nzny4OvQ8IYz2cYr4w
MOvY28J8PjVf6js+qC1izdxpX9sfKvyH89xw7C7THcJU97bT0FbzxNLfl4yYihc8NI3KxQsRd8+a
dxzdxpfGcMtD9TJ7j4EEJjTUNyoG2HPrrAutb8OnefVbMIyvR7biAhhR8vOId0ygUMDdnG/sEb/Z
pLtlv/mOsanjEq5rM2Q5t/Dn7bMuHBF7nAzqqFVfVK0n3CniYuVP/5G7BjQg97H7zl87bEAaofjW
Y4CA7UTklOYvar/zkg0M/Tywb2cVT5Ya589gxkTGoIhnBwlXowwtTMbeAgKN+52R35JD7fZJ8mRu
IJbN//6YcAJf0tK0v3lA3AS/RQrAks5hOWMkMr2m0z/CtfYyCC1wRXs7Ae+Sbk/KzefUnrL0hygi
vJZpkHjqcCfqXcKF1Bhak0v+UAeLwCnOLELm+ztLO0Fiko3t4gpzLJ3fn7+MxBlO9zzz+GQMTvrD
IfbA1IPUV6DpB1YiWOeBVNl+B38ce9nlQDQ8kILp5WQUSPLxBrSihffFq4RbaAYpcDkFir6S6Gdo
J3JaUzMA2MhOJeUMW1Y07g1zHTsaQSoefzyCaVzF2KqvCJohnMqjV8A/ISajJyjt4xNmaaKv7M8Z
JMD2FXpAXvqyD0stjF8y/7FNvRTjjxjugXdHtrbY3HpA3lVdrhV4IORcwhUhKuV+kFUhvGvyvfJc
9WjiOQWtfYeflbmqn/tFrS8zBEkLxu50gasR0lCHsRkjYX2fvOj7YTpnO3ZQhs7IzIgSwADE06kM
vELdKO9MDZKI1qn7oJEEcl7b9r7PA45kekLaRQ74RZQSGc2xWAfSZYRFQTHh3UBSUVPePOuIi9w7
tSHL/S4G1wr+T8xEgI/pIUAm4WCJsQQxQcrv9ENSSsE0TFEDRg+irOnFrF8uPgpzazHtp9yAopYt
SV+oqZL0vXrlld9/1fZU2xsKfbUJHgjpqkUPZCwYauSrwj+6QenombIlvqptKESLz8W52ue/sVuE
4yf2blA2q43I6bxDWCGihgzx1+cX6DDYjdq4ElYFCtWfw2VIvuTT8FHw7f/JdByLdaO+D363mT6Y
TrVMrlqPC4ClCtNGihC6HZFWyqicwi/BIHylwyOhBSWmRTwUhBaytT18wfmFF6O78+BjMMRT88tz
pF55/d6sPvB39Uz7E1AnPUBEemEQADrZ/05X3iMPvwRNQO1Qg7gNr1rRwDKX8EhLC6ot34cnRfb4
PFeC+COCmLKIuBHlpf01zaXta+vxhQJOMT2eVAusnxgvXqxlHuoaq26oZ7WIKues4QUO2Id7DwAb
hDTIB2GZJuvBYGBNWrPN6O69gBUHLDqyEOiNU34dUCMxilgC9PVs/jSxFIuYmKMGEIFFcERiwN53
rMyZm1dXLg8v4VS+MEiwzwBvCHT6N366jh1MLHSLn9ja32y4Rz54JKqj3JUAu0hVk1Yl7InOi59e
3iGugpaDMAsJEd2VGbI466/FCdmPHSjvYuzmUFa11+b3sQVYssL0RX1Xzs23tuZh6k0XzGtYsWa5
WOaeF9DvmFHx5shJUTPA8aW08JA4WWuYU0Duwnd/B7G/RbrmcIJSr6tACp71hXs5usoRkkx7yZ6E
WfD4nMwzQ5qFuWZ/khWOfYJO6FfpkpiccB4/d8wZOKUrnPNpbLUQck7xeFXuDo1nkvhtsUa8ybxU
9gy076wWgD84Nq+MrIAqTeJipx+2UOtLpNe8Q3Dj4pWX+JNGECL02/BKlcljyQVUMeLkcPMoYoxc
/Lk4mQBJVNkkU3JCXrlNMxYRJqNakFG6LWn4whgPp2LtRxo/h/ob5BTvufEfPrZkCa9iJLpwmKef
TNrCmdGuFcmiTKYBMlUGLl6/LWi7UQgl6ACgyHfS8ltZhN/T9bbn2SBMHJNoJnM00TBdoNeGLD2a
KRboIvGLM8IP+v8s8yhvwA7s3FG+YmHaBSALlCvCKjh76elJCwTsWpNToKG8YgY0L4UNIYAw4aBM
BPOvVgkIp6Uw4tqAMfLwERQB/cFy6+1f7WN7HDbMkGRyghwMbaE4ixPR1/6PpvPaUlTbwvATMYYK
CNySMWBOdcOwTCCiKBKf/nyrep/Re1dXVzAQ1przn3/Aj8eiQkXflPYDKObcz+DrprhswUnZa4Lh
VQMBYdHT4eVRFQMs555ceWm8S2FHDknww3SA51rE+B6vWVGAzeJpn/Bjksbpb5S1kCIx/zJJoMbe
IJ3QYlHbIky43zxQUZlzjiyOWCVXQwI6SrfNDGlYAYsQKpy+lcbyKd/T8TxJrSP4jjAraJAJc+ue
qdYhF1wRZoVb67wTKkcuZpxiPGjob2Lc8JH7JfPmj2bAdcc5zRO7xLMHrzWIBp2l8fTcI8R7ItNZ
JMdEcgboCVke42aFRjD64YORT78KhGCLjCnta4O0tNYvV1a8dlF8YHuNjIVZI3HxKyE2wJSOZhKe
MkGfdw8+TQLVnN1QQMBWhKJnLjzJdzRaiPsk73XAO/wJKag1T73e/P4wpXZ2CzB27l8fUCwXbwqo
p126Ug8BoGJcpWpbQaoHTU/tPpjJlCsrNchRdAdHFlL0KfKOw3I/Jf8uHqiFVeVKCjIOm+sKZQgC
E6gnFMwk/rUXoFtRlV9gDdSE1+O8wGzQCOLYex2bImANxPiXQFl8T1VUpTLurEdJ8+/fPRSvesM9
DF5g9Ofvr4vPIlN7AKUhLs83HybFGEQMKgWB8LA7hAEjGJ6XMPPo/MguyXocG6G6VNDeIgVj3ZT2
WAK8NMfY1Yr9fNlvY6RANStdhgsQ1J6jAXpL+4nB9JDOAU5kF8qYrbj3YwGaeIq3KmxQ1aLjR1yb
ujinPJ9+WfqddsgNUeszyZZ+OhQEcDIGdg4LKXnuSAZmphjqEvMnRAYBnDq8eck2udFV2ZDu4LMO
9t+aCFzgsorditKG6TjhYEAahEtjXc7MDJ8kskAxc8ggAfe9+LcvB/G1xzU2ZibBrqERIl+5bGls
Px58af1ug71xv8I4/hzYKSIRzjS4EXHdOz7acSWN7ofXT3e3cpRzwFmlq2N7pDKHMGtJgCeC3RA7
9Esqyiuv+QWWh9vNwsVqaSF4bH4V5ruY/00ec4Jc/b/5LvkpFKy4U57yIE8cYbQjuxVOc5JLbhb4
Hh3yzUE5UG8ehwhXIxgRaLaWjKmwy81lBtTQn7gA4S+ofgXN/o9jMfv4740GfrZh976xBwytE4uN
qBZ+yg6tyG2U//bbIGECsTCWXKWIVWymdfDSTFwmVKohrp/bokpmUESMXwj5hHQqnE7Z7P+yzdzA
XHk7lfXAkkSf1qyCjHc0ArfNBO+ppVH4rFyfSfcFkiQyFPasqGIo9e6XgqUFtgI56Ra/pLUubMBH
gOQH3qQ5ZZ4yZML0cGuo6w0zlX5tRZdbmPZmMsLAXPCeP3Nj3y+8KPUeQjLaSzC0wL0ym7D4P1yO
aQdrBSJ7Smwf1YK0qojAuZtKvkMOi1dy6SRqCLWV8rUdeF2ybPYfTIPO6Yi6B8dl7McmFZT4yoI/
IUhZHi8RYKXdJiFwOe1ATUAa6UIUOaw6+QwvTwzSEvgJ05486tHUiohZoBAzaoIBTNDn7raUUXs/
KUAs5UosYHssjgxs0ITBXwLfpT8ZMC6bs7no1RIFNRFvS6VaAo+XlgbhhbYOgpRMcwgN84iBJBeY
0BpAT9CWAJLtSTkBx60ZHZIfz8HuwX6Z67Ne5L0rLNie5MpRga4Jv+AknWtmZ97jWEz0gmZewvzp
+rgvpB4ZYrhlI2XW7Bafn3yNNIYBQzuT22mqCRkLfYt7E3O5ocboGSorF215zlkhYYQS3ovHQIal
/unxxQTTLm+yGRlezOWTZbzyRYFNU3wAuu+QQqL4QsyuuO/UjSJgJySG226Aa4+CjaCJRwngH4qO
o4IeQqHW6yg8MHtAbVke2Kq2TEimJSLzzG6WxrI4PH6rsfpbkSxoJQMfMJWtD+dS1lj2JSK4ROkM
4RqZBiTodQ30hKgHwQJM+XbLyUYVf4jnII/PgAuHp8zPJH0H7ymGytkYKBLX8UWjQbyCjUXf07u+
8ZFkq67GAADS9DE0P44+V8e3j0WY8w+wWY38k6jPOcA7gsG/OqD+oyJNeYZqfhupSyoTkNrokGIO
RwZPsVCuZJOwh9NM4WhBu4txKeQdDEuhKN9dXldyfLX4PNCTJC4wB/oPs8ImW/46nQH7xkmezvDp
cRXcHxNt/P3lVkfBWWB6oVFcDAQ8hL75BfGMkoSwLablAhhmgWpri6rJWD6ukvdxAKlUVJWZb5wE
SJ4+xjfwlD33OYeVa+zIHZn9sPwDOJc/5YV7TmTJxmZ/ZzjvTYHjHuSVx2L5+Zrv6YlJQ/MNQZnZ
YvSKbE9kZB7WBdDr8FKJHbx+AL+33OlSn4QQDGopJ1kGIkiEzf4d/p2iAgNo3ll6JB6RRkocliVM
xnJL68D9SHS7Q+VUPxxDPWq7JLlwlwFVQgPCbQJW5Q7YSmFkSo9DoTuTQt46fqROgwXyb092wHlQ
1v9gCiYtCkPcLgJSUT2kkSXDOSZPJjhvvH1N9Mltka+ULc0l433OMjZ9W2I9xne/PcMeaW2Ing+8
Em2KkTusiUuJ4ZR/q4MvLEZQYAQesq3g9AMAD/PmJPe8COo6NMiT9rABlsLohG0+18f/0az33WwP
CHFR9paVE6FnfVqUziuozV/K49UdkYL4EVqHvu4+kBvSqq2S6Sn1hMMQLChP7PlwGFHGlMuCPK46
JFUJfuWTZgNColtP27+VFdIPsgqfde9yP5TEEVqsgaJiA0LdYdUzIVhueCl/vnOEbUUIlkhVj/YF
jXXb94dbdcLew9b42fUOhFg/dlReOZ1a5dAs8oaQUAK1RDCKqJDM3qXgl2EMBUlYbKORtGP4ToDZ
8rvmCws0TiGN84uhAr0zhwtj+cP3THzlcEspHcYHaZ/5FLS9ozFmfCb90sK0RwoKqFnH71qdwB8r
vyJLj8VUs2CeQT9JqiAmWQWZgG7fwxJVXzy+WWUwnA1n6fob1gFGPpawBREmctla2d/WJQHp+hq1
6aSD5ouWeluei/ljpIw//PYdgSqaccWyYJxC/wSkx1wEiYKJTFD3ZfhQXnXpcS3s5AP+QsA9IP6X
J87AjTXclazuHoYMHmW5/143x2ydrqsjdHR9D6xJMjmwZ7KutlyVFFqMNqkHyODhTU5u84GITBl9
PCjDVZgTujn+TIchmoD3r3ZIMDORrQkjQtw3542Xre6+MhvC6OE3QQYyojw5uSHzz051NRhkqF2I
B8isRgc7M8kBNjrzlmB0lAWsC+BPeLc9t/Ch5I97W5PJQuKjAZqjW43qUqYxvQLIV838Q7FqF0A/
h/cIkAb9IhQmacGDtPviYDiYozK/PfVHkgc7wFEJfggK1gCsKJjWMFPjfIP5BHL49IX6sRkZlki5
qSxhI0Afi4w+sU7iE/EF8hsAIWW8/Ar3xlWG352ws0+HCBWRr3TmRWIR5M7UgRBpRXyCzQlN9JQB
6VK2giLTp0IqLGDs8vKXX5yfcU30ULCjxorO99/B+qUFQ/yW9VWUkIYk3t/gZr8lMFLPeLvVaLhq
5XnMjVGq1vshCIawc2BMEFw8olZVUCzfRm3DWJikIvse2aSri+x1CtHI6vqWikfUL7+u4AAUB5Wb
klQDeie6Ctzsxu+f/i5FCKfRnaEgY9fAHAl1B6smjsVVIBI5hPMLMhsIlImoILAwyq37qUXMjJAx
XkXzfDW8KJfepT9ma+LmxM6oiSzmKe2hWTAkKU7fGIIVpcHnmJwxAeCcqAsQd+ayXo6+FD7cw/5e
76HOXpClTEs2NEm59heFA6eR5hAI4DO5GaDF/VAhgqCaPNeEVOJAU61vMCMrXOwe8wfKFPaZxo7P
VIoEySIvwpUPoBUXmZqZPH6i6xpm9jIje2uMbg81RUjzzfsiRVPIFlnEZbpg9OWb5EITkL0hmRbT
dTb6zERw4qwjFSEDxdN2dIis2L3hrnj9Jg/nvbhHHYMdw+wnj9WNmMNa3d3zoGICr1uFuD+Dz0xS
g7Lz7j2xjojZPOR6jIBr2PG6De8h9x7qCCHBF7sbtGQ/cA5vsS3igmQ8USfJRxwTGVmay1UDYcYA
0psyCiZHSFr22Q0uRPt9ZzKTJWCiSDB1VcEdHV5z4KSIeY35QYCFOZfqZg7lcTrvektIza+ytKmp
JLLpX73afL8mH/B0tltZ/VExqgUiTsdd1uzR16vqEXl0d1HKH3EpNQz75V+gUCDsGDagvNKht0aH
QP7rwtB11Qwq796KFDR9hNQBY3CqKgth/4XB/mhbTRCd2coxn0VBjCGHiTk6IFnr/KrjyPsVbQ/D
Tej0YOyCv/veLDnYLvgD95/PKWBz1JYcQQ8lD4xe8Dksu7Fap9VlNxn8UfjgAFfm+omyUUj7pvQq
nplZHTZ+DlIri8YbFWqEQQFWBz7ainiWETvMQkAu0vqB0PC1EQb1SySOPu0gW+CQjQ7qCC5Livdc
I/KdKVSTwsr74Wp+iXVVFlK9Owbfx+6LB85C4imRQsSr2MI/BYAbtZ6OuwWiBVwQlrH7mWGvY7Eb
TEQMzmcPOREwlwJyMpzeltpJwutIMlVeIosQ0RvI9K3ex0ReilS1M2cx3luIsxbozkcq5712CIHH
hA2PUL8HKx9ZCg58HCh8zjInWSKq9jKfLRykGJcIzM1ROo7i+QO3gDWuID46G1ZGji8vh2mj+8RI
gKREFjBWhQV2HRy3vn1fw7wIyVIEezbWrQO6zZepMscVj/ALs88uBC7LQIyB8Kmzo7uHjwQy5gaL
BfmXwQrOAy+rd7z5UBWFZL9FtjzP8CHoB4Ob+WGIj5sRcpOHNHr5jQvspGIzRP3n1Q6mm3v5pMNb
2BqTwU+ypSI/DDf4iTjSuiXcoZsBs45yFl6BZKCWlU6fs7aHUFwiXSnCwvtOULNSfHzPgw2vBktI
/fhaYJXJ/S9EfvGcYJVFbViq+zwgRGalnWNcaTZB6eDQiccdaJFPZWR1HGzSxJnOF043x7wLYY6A
UPGFJ9DukEHXFHrnIxlTY4ajvjHOsTUkFQwZZTUAlF43qJpqtxENo0fYKbplCihsTWx6NKIDeT1f
9J4qEVydKy17I9YhaBtQhyfAVhTkfYjgGHri28lZQRDdjUGjAdISBPdPLqYnqREkJY36zMQ4Fljb
E3s53Bq7dlPwe0SkQnAJXhusRsDCIIVRKOqCdhx/UeHiUGyBHHLVg7XkLjDZJLdfqyjExNeqAhpL
5JakhmKWIYiKdkbZSsOe7nPNjGBB5ia1acrIkLHprsrMfsV2ZSL7R8fMGOUTuXkAC91Ck8mAuJVd
WAjG7lH4twHhQlzsH7bh9h2ZcT6VYw0I8NSyVEkUEJr2K62kcUv7OVfKbc1UltnqtH3ZmD56+Kc5
UFtlMcdS7HiizgfLWw1f2HqBZog0IAammUc7D8ECDDEDPtKt+KDgHWIqV+yMA9oIhkzPPUQ+6dzT
3dfvIFSmKpw5F7EWsxhOEpWLDTP6yrlMx89V8qNOXh4iwhUmDRx/ZuqbASZd2pzBesniFa/yVYwZ
3kz9xVjNHMSUw8lZExtPe+6+BqADspf34y075av2+gaiRCXvL256xqKpPi+NZMRe1Ludbx2TRbVC
y/qMPR3aWtO7H7oeDLiyDp8lXq+P+91qehJJPNCRG/gRTeLDtMMLhFy8OmC4SApZTD0K3xaLdLjJ
ivV6z1JmHbqdj/KFzHK6bGbNPoVhC9kVXJIxc4VTfTPrjCmN1xBHuWp/f25ypmK3n5qLW7j2X9Xg
jlPfEvTpDfMMPL/yn9rseWdHeMVOMaQzyVeJEsTA2b2gwP0WI06EgzT22JXFYgoGIBehBspi0OPe
LKdLzhuKpVkPT0z27S65TQzI1n0a2zfk65YrCHnDOzjAoTP/wq8cJ/xzZhc2/zoW/n/5p4dD+AjD
e1jbwlG8b4lvCbf1eCk+/vu8/s9vnLSxv+/Jo8+WPhxXevETWSB+8zARXzlo3uQwEYEIUG5CNOZb
Ajsn9R5VpieCEui2ZiIjDynvXyqSsHylAraj2WAvzOGI7GWKLxzN3zyKsJimFs6CAfGAFMl/1ulf
vv3c3o+3Nb2U01n4mvBHuN3j5LFq6THb/ZCXhkUeOEIaFPlakdy+clS/MHgVsP/RB8kQ/nUFWONX
doc3Eo5P9CFNVozLePS+I1bR8VwEc6uQaPVtWQMneCTb5IxQoI3teJmujdrW+t678GOOH35TMsDS
wO/3gC+m/eG+3/28+/gy9FiMsL/8MDVJ4MrrCcS3AO4c0W7IZgk9+F4/1z7ZkL6SLIezaKUu+t5w
ps+SQJqKOIQIiPe/FIJsMpxJU5ajmHEe3AYfXUOQTIQdGJCybCrBGvYii1TqYc2rmgqeEMnBQO0r
WIaPEPXAgneTTgpiwi1ltesWxak81acO397XXucMIpyblMJTV/2hIMfy0QQEooeFNf/35zQEu4cQ
LmzHzBMtA2snWnLnfjv09VWhj/DQw5DhpDCVxpwPgyp1a6ikCxBKaBtOb/71P79/NkSOme806gPh
P5QI7YADU4DIO7yVWcSHhDnku8EBwi4O4qg19AM6jpqV51MiHJO1uQKxs4080lG9VFxYlOgNe3Xu
EEEpL/LxS3g476pfY6mGXwasBdUQIdIYX+EyRlxTt5N/E7Yk+qcPl4vi4WRm4y/OI2FnRyZJBL0D
r1WMA8E4xhKfSXwuvq88+YBa2kFqQ7cElKWFaki5lCn8ZIRFW6ichWFGFLw1R1/Lyyfdu2h3NeoE
1u8vgRBfVyYM6QVGPy4Nq454KEbTUGUxUaNTBtqDJp9xTnP/359eLvj8g7Obk249ON8YK1BQiBww
EYINFY2PFasn3nyGoxCtd/NuXjs/0dM9xxhYYdjHHqjAOSF3UGRdcQbFIyjr3pkjGGIGFjQEMWLL
DnGoGrWnAbph5E/c9Lxk7qQ0wODSE2G8NfZJ8oj7bVYQflgy3Kkc9aqQXxCGIiyn79x9FlGa5A/J
JcJ5lFRXYR0LOugfIWessJQdLQZjKNf+w7muNv8yGgb+YFxNV9cr9qHWKCYASmS5ZrOaxxEpx6vr
gI+IzenQ8YgLPjiYEi3QM68rHgkd9mA8dDO7nIFDmcPfRPW/U6R1JK3GzpdIi575HL3JiI1Hj5EI
obqbC9g9gPs2gBNvFvex2Vv1VaFElx/Yrmd4C5vx+EMkRnfpepvHw1Gfm+80NlepzYsmFEYmVyGb
ARCZHysav2xe0b+nFPEvkA5sKCodJD1HQzJqwMxzElvGaV93hz6wnvexNjgNOOG/0KsBj9IT70l2
VvixhOIdjjZfy9+sSFG43s3VKDs9HQf7HSseR2Pe96habja6T4ZHHfQdCUmzueEBnqPwLzcW5xhz
dPz+tLwHHp33zxPgrzIeYez8dsuZDyrAEeiaP8t/qMgEdGAQYDIddj8LXuOHuBt/lVuJ3Wxu+4/1
5vMPcV6jkTgnZCk4ImWD0zAWwQOJi4+0yL+9j3pQKldXGuaRwGMSm29jKR076E3NlISDnv93lvkh
Xq71L6TDvyb2BwPqwY5kJ/EgvG/ht5v8hRXknM5rBQVoCkeHk5Bg7fiwVvx35+SKKwBMmkPW8nhP
6yyiE/C2tm4uP0sxytd927f8xd0RISNnXK3FlfbkcP6ljQE0jXvgPRZnN3FXll1zzea4+a1i57of
8HIzewQZnJPE/zye4suXLxo2uswDfuAcM+J9eb2w0fguk+6/S59jao6ICNbdY/gxj/TGgUrQ2QqU
H0wsN7ktRMICcwmSFsQftNw2/A68rT8mESDHjpQf9SpxCreNyaY7NPlBLkqHLTbnwQ/ipsRLi336
314t8inj0BF/gXiJtHN1lK5zM8mEyI9BhLc6XQLTYbZGBpEFc5a/UMxw704Mb3f42+bT4PikHtCI
KRR/jMVE/KPiUV/B8IRVF8Q5sUUfwL0mbMFugzuD+Mjon7z1wgb6dmUsEsXfkLSEKlDs1fgl8nyl
SxpqMGA6LH4IlYELnG4yCy9xJd8qmHiYz+vHaUYRAxM/DXhaHKlrd7eb1/bxCAvHUU6Glx+JJKLw
4pHBDryJTDjRLg6Fy+OQTfQAdW4y559g2/ZEp5MrbYFjadYc2bUd+erPCUvNHjkJiBIcHD89BYgs
mrD84gO2+/hMoXwt/BCZ1cBfo2rFyjVxh1gk3O1mMcDgTBQ3cO/wqiVFfscYnEyrlxhovzy0s+mC
utcUfS/meGB/dMTGe5q/RzrWFkImPl0Xlo3/1BuDL0KqeGNwp8Z1Bubo1q9fpV10L3ZyrPm3XY7h
DG4wqg8UmNKcI+Dx8YUd09qD52CeI7IrsLTBpqc/JsWCJEh+El+AjozChkDCbMOsGiPWlBCD5OVe
lLWwckVWwc7JkPdoQE3EH9PgaEnefZmHR9kyvCGVORdkGGKNYB3Fut6EHNjDC82UI6JC6tmGFQQe
mvDhvYrYysdo5BSzm8GC5YTdhlXcZlcwPwvtgvKG+6g8b25WoNgySn+f57Mg/fSPzbTbDOyUAYLs
tOJxWZ1Pghf6o0I+jL07Sw05FaAasIkYScwph1+HO+ER4iuNBwUMy3gRLgjPbN9blzPWL/4loltl
xxgN3cicHKxjCa1zdR05wheUf6hWQw8AS2Z5Xz6X7zMTLupjwiRJPCF7hwwbWIi8AWb468lxCN/z
759kc43ZRfCinaTMKWfHmqMkcw8iIyUzJ0zm1K18UXhjM6Plbiwm8ASpW0W0nPgj0NevOT+JinXy
uIosSgjcbNFc+XwTyzhbOLim2Opymtii2Li/XJNAdwdh5Pg1L5fidKJSEHs5Wi07ncrh1z8hjuPb
omAp3EFAFTA0AR36LLIb3CaREo4N6hPakHNlHPoVkr8QpodGE8t89TOrhISEJgj3KBEB91g9SNS7
0+TD2MWfFq6P5n2JDoFwysBCBKe98VNjyCVMInnaYpP+4N2wSn++ogWHjQQcLP7HNQBtIfK4G9wA
1sEOB0qa9WwKjxUmH+2jjDEpOBu5MlN4FsBMvAhMoGhnaKoDNONvk0oxm5IRSPsuvMnAbQH0BRE6
mt9+ciocT17Gu97eWOJ6S0Bw35MXLD5NC6OhT91CmRsUwIY4GZAoz8NgchPNRCGOahl3ez1oOr9V
T1Kq+Bmar/6oYF0gn48eGdCx8PPtAwdV5EQ4FsLQBJYgFw1DyVFLMs57eGpe46rni5h7hgK3992m
D+3QAby3n3Ro9hiF30vk2+t+L6iHSzmzW2n6BT+hkKNiYixR7mvd5zcYUZRBX6bOuLdWwqbcs0di
0xPbKIJxK2ELFHscDjqfVS3jr+QMs4CwC7CykQ2d0SKyFVtkYaNvpyYIUexJrm6hxrYe+xZRRTMT
8UXM4melNXSETbpsLrTg6/aDbQ3kyL9Xys9YFvIOiBVv/wOM6AAi+fUCGwTvY6fw0ODTkos5JtUV
7O9jC3dm2cRFjqeJjoYPRuL0PH2Bhk82r1hv4W8vr0vCK7aSy3gQeOLOM7eApKW11SYDbw+NFeCr
NMdDZ69NPpB1cOfF2rm09v1ZNsb8PjxvBx6qV0izyOB4xow3+rAW/I7wVN5uzxTZ6Dx4KrNHQfPm
aNSAiZgr8OP8ID7lqWuPeQm8O78FG+THeae8A94i5GIeB6qCcybk/qD/HYsvWKxCLo0Ig1JP1OrW
20cZb0UhMVr229fOOBlLJqEaNkpXiiE0cqQu1RwftI/mIt6oc5HHAXnKWihhgWn0jRPoS8HNpZTB
wAmb/IisJnKi7tPWbH00vHPYirwPkVLFz3jkc9j3i3So/WJ35ZEdPSzHC1F1RcurZi80fuZsBMQC
EoylEYL255k/O3OlzCNL5HzEG6wx/konMtyvxU6yr+fbTKQV3qi1USkGC8le3Wa5xwOjbWIHnkbO
DYYYr4QqCAuzTS4stnmC3BOvLHUTUSQlfCqyEf4+G9+5RJWdyHyFrmh/pqJopD5y7v9Fi/yrBEW9
1zNvey5xbusZV7VH7qF5n0ZLyU5n16ezaVcyOY9U6uRQDFwsYFhk/6pWd8P1HznFuDt8L3FuDQp4
kd735UA2exmoJ72SFGyiGMbv3nwA/D+A5+2I2xgHfx6QyjJdxc9xY4l49cJNLE+I7iP/30c04ayw
YiRGA+31yTOM/L/JDUvNvLFOnrcraBOJexKLdS8QKe3yD92dG/G/QZt4eSD+xLelRZ4L1wqt8Og1
9OMrmZ0h1D4kboPaS74Ya8LTs76tleaL914H1HzQstvkE8IfR6xCIzHHELXDkWuvR0e6VjkiNZQF
owSVQ7RRZ9b3OHCbrdQLeuXo/r4oBZ5G4BxzMLV6jSQifti94Y+Bh+gOpbWxRnCcRmNBWYe5oswf
X4TpvoJLeDJpoV5APDYbtviGu+0Di3Ms7tSBd4Mwplo3ORhW52SlLGVOxAvTLTvFXOkWIIR6Mwgr
rIo2KGUnJneOcSQ6Jhe/NFd2dMN7VXjOjbUCcrWFT9VrrsPQFPJtJBuHgTHLkKAF773IAep7pQEB
NBBzSjiQ02SSOycAiBHnavL0+162R4UJBTb5HWIUPmn7Kxhlg3NDz41hK0LsGzGNGOQA1wYSJVM4
WL1uDnNYVv8ZLh7klCk5BCWHGWM+hiivjtA83QQ9J33jh8Y7Yy4GN8GCzEgKGPFP3RiY0AZt8Coi
a/+y3TH3gEcF3CrgYUB//O9gM1TjdCqFlV/hD5RO0+kXdOPLUOAvY8qCu/2p8O+tlFm161oIBzE9
zSzCF1ypDv2+hbtsDIL6muKM7evn569hLWeS+cuMBge/h728QF0SRV8MSvIvfYqh3wYTqJXw6seI
YxzNhTEzcyAGGCRRs4kSYUbULtw8InmAigQo8roAL3qNiaWtSIomB2Yq/KoFufGNb8bAyZoF9Lcu
4VvrbtwHnL3BjR9n02LqBgVvFpt8Jj/8JT4Vzw2Azr/FUQiCf18hU5UjxjeZHIufEseoES+AL0Cn
4HOYEnwdFAVL+kb4rP/7GrDO31E1Gw67+PV//46ZPf09JsMWD0pFJJiplNjvzbOdiHRY77bQ8Zg3
EwLHXvZ37MEgjQLoyBFTFgvKsj5naOzAutc5EojQf2+Y2EOIdSWqZ05bj/E2ITnMojEszi7JBnb0
zZTCob00PcOazE1veTL5fJmSv4xvyrQP+uSJN/dLJWwF66V4wcIjoKOVUWbAbaTTGGYqEMQYPgw4
CphbSJEZodTbF4b3CNMA+mxNrXIUkP7osSxJgqf0PgISUODtufM1GKojOAuG5FxG+NedS6YuS+5y
cilhSTyetoysa856ymE+8/WXew/5pa8n8ZSzVPM2OsDuy9GZz4bp/sPMiWZazyjuB+FL9Z8/xSrB
TBAzC8P9UGU8f3pYBsHEbkwMTOTYfy6qGgo89GOgKqw28K6CfMOA1cr9ni8BeE5LnXLJf0JKeQlo
na2MPw0OciztzmOarlgpHo2VzgqcPABjKROxlRspbwcTAkTQK/mSnAzmX+Z3+viBymGGHCznsBvd
H8FnOdBPgLEpUUPKwP4mwu//no1eFaV9MSUq4FKgvZ4Pf3t0ZJDVaUlXMiUEbpGmdhc7Wilb4Asx
IAhbp7/aiBILUOl6XSx8fxWOVuQ6+KsV1daQG9XTx6AEHjw0SilE8kwI4R86taPNFgmYDx6yXFjm
Z8PxdVsf+zOJsTKSpstDtXNQfUTnpLgB1+0Sw92AbdGogOgADGzermiP3IEP3MVFd2yDLxsr0jeG
3YzrGaZt61lmH5FKf91KRNqYnOCyHH2B818Ptzz1sbIz61P0Dvoo/a5I1vuIX+kkNOsyB7Ikm0Nz
nuMUld7h+zvEmRHMtcsCWXMfv3nsGsc70MPEAB2rMUqwn3frxDxbxb0NS3CIBpTBtQNLnLuLloLR
eAcN08HKHHlM70Exlc6+xgIDWm3eU7GDKaYQtfHZNZGMMyElK4KIxPco4e9urSB4RzHEdflaGgbe
bDzsmjBXpPjd+F+GHrczGn3u9JgAASIHnssYllpVXaH5DeUV9zR8rmTgsibRfuOGFVlM62Fj7ArU
YnY0QWg6/o65KxXqJ8ozF17vDtuTG7gs6vXPGB/vCKsm0iggQwBIHYywYVMM+0uogDpp9LnHeI59
goCGDGREE66bKWbq806zZGZsSM43HNAHWXTdBzQdWQB4QO9wkwQnGHMifl5f9YKsb0fYal07jEnQ
lbnxFbZUfFWgOXFo4vXrNEwcrYX/u3z0FtHkKbH7Qt+Zd80Mm4VtX8UeyQbW0DTcKyxAoBtUYEjY
OBkw4WQGdNDd+mup5MOJUE+zI5Ps/BwEfA1NrD5+x6Fe2NzdzdPuxSE0K/yGDhm2qKRZt6vsnClb
1JXqVdRHkoPXEMtU3ptCQcHxqQduSmwew+eHgG6sCkLR/e4PyWzSSIUAEokZVrrShsuM1dGwns2s
xYkCL+sn2/ki0YJP67/2KSa1Bwotfcf2+4FbzxyXfQL6BzLo1tJXqifffT0a5dc3DAJ8n2npQJkz
+GUWqkzZ6VsJ7seXBk78wPqyX8C6ArRvTPm1ZINWsRsGyYXJs8JhafBb60zxaiJ6oIpsM7ffAtxl
uvmilk1tFZ9CuBjUCkccMQEVUroVbA7cMmAheSMUoNyXhPlXq3sN61br6O8gRxncL9Bswy2Sv0cZ
M6JWXXJk5fQ06ONpdKOSmBcRdbyBKwvSQV4QiwDlKdm67DhEPItuDWfMpTx/c+3iqLrT2KCO6m1d
fbGWMXkYxnZghXv+iuLjHdnRwM4qc5cUQca+AHUFO4XXjDlhDboAq92AAvLYqXnYslYO/nxC15tD
OsfpRu0A8NgBeuAPBi6Yvj7cSt2IY9hs9GjdNyas6hTt3L5g30MPaTVrdf63ZOE3ygai4xGLfztR
A1NWd51ZSOyXHDiwVPT6t9VXWRXZXrp7eM9IjOsoFDuWWw95pPqapByo4Jv9clpK7GmqeW93G3oJ
ygFMiV8B3qOsxzlSIsxMW40z1OkOazVnF5SnaoKn1UyHvx8oI2BzQPrgUG5vwiD4g1/GhQ0jX1Q/
OI1UIbzvbUfwSum1nyA+ctdQ4j/bWY4HL5MptM9TblnmLGRz2yn+dgNTm3Ljc/vXc3UKo5e510xf
4Vm8zneyYX9y64s1ASPfA6xTQAX4UHDjP4C8F/gIGgmMSz4ApF2g3JCjCqqeM8z35MeixvFjhwKM
eBSsHTP0XTlsAlj2Cg9hF40QiHcSK5VJpoUCG+1xgkyLAlzjmqDsUsdofmTYGjhc4SaKMk4a80DU
hLAKKrZi+Yg+64UXdfEj3+E480KidJ31Gycjfax9g9tihNc6cUyBJ1k3HS82+w00Q24ipqC0ooh/
0fvQp0PhEywauGOUHcGncXO6kT4iPvkx7qK7O/j+NDJuQPHLU6ndFbwUFVlHgvUZZw2bQoNfD9V/
J0HKT/mZu/s1fiKu9rfQXyPm6gq/fvZW38qw35iifb6EuDVHtZ1kxU/v/fN4xUHSYyPisNzvh/d7
Ar8Y/4lSmjfKua9wF0jo5mSEE/hoyVJvqvQPH2Oj3xZPaaF/f9Asa3ggPBpk2xmN+5CLJWGHCQ15
+3pvhTnQi82hQaqvcVENK4brjTfEzVqOYdIOlcUrApZ+YVH2XufRRkV7dcdRWdORY/cTPH3QXaMJ
Fs4oMvA5+U8fA4nKolTcz22JLdYbsAN+JMTPwnmBrChudoUXr3hCaYR1CsAAUd0YAZFDOePDA7z6
7qdXbJLP8YXgk9aqF9g9Ie141RPNNOxmsGPW+U2Iwlucb1fSRvvYf9L/F5CRwdyxGHlgZCNMh2vI
KBGisCFzmx192iA0JpFjlNOh4tWEqIJVE0UxVmhCCc9WvN7LllCgYAImZHnLCPyUkuvy1CFTcquz
54HTYsT6tKIlJI/it+UCGsI0icjt3BAaHeP8iIY1oLCpIzsfjAcUNpB8wbPyoM59uvPPD5vP3emA
+GA+4JuBiPr5ozLAH84AwOw2wTsaJwAlUNlsl2/Zz0n4woiuhjrQ+hkGK/2GqbObACg/zDfMRdn6
koW4fS2HzDowILzojQVxWkZJht+t9jtQw8fs+eeeyaxdxlKFZhgCTObRotGV4fdK4bmShXlLudFJ
IgGYxIxV/k0JPRmO4PLgGydY+kSiIHpky7ZFMjAEpr2ES303QSpKpooQx0HysfCVdZOxSMwtj4pH
j7ToT95bONm44ZdH/PBJ5hx68Z6sV9jXzKzHJLjOY5cwVwjVBTW6i+LnG0C+zqtR2Zn33PycSaeA
VEYtl/nDzsvBwKd9HYN79H0JpfHmhpKI5RV0tP0fSWe2pCgSheEnIoJNlltZFXG3XG6IsspiUUQF
BHz6+bInuqenFkstJTPP+c+/BBjXAIBTI922D7aECPVAfmq7Iy9IRiB3h73NRC5+n58AniLTcptK
fpNpXpa6xDQcoXZfh6MFpT3CfjQFCBaSKhiI6KBvv2lksQV8m48QkngJl7hb17aDBHeA6l6yqPWv
5y007eCaxzn+yhXyZvfgxyfBByx7uuNepVaWney35iBfP6DSwAA8Kb52cIk4Q/lgOeUXroKgycYU
XRbeMQeURcWO7NbVb/j1F/39hasNU7pwtTK8aDT+Go1J4/w6RFF0OMV8FD+9mH+rcWTynRjcb7VZ
pW4YRhtxm3IMDsnfAx9hUuVG5TiKVHDD+4RzmSKMspxtVhuT2TYIUYh7PXfOL+Qbvyfnct8B3PVM
cfYJMZr2yLnu1XlbuTw78QcQT0KMDjPUucUdXHQuZlw/AXywmoJ3VYfWOrfG0jLdYGGgE7TLHi3I
V+NsVzdj7k+CSy+wFEmJjPULT1jhe+Xqz+AhhaN3qBLpHeI1UIGuQ+t/7muWcQk7fDJa2pN2X5/t
ZXExHl63Fw7XEynIGMBWDJd7EDeW4xDli3uMzvMe47q+l8PCE71JF3agk90Zt7JITFazKYDiBlhw
k3EdkAQsZvFDxM1oSLDvB7rr9vmG+3lcmIvz0e4R59zuHueLdIGvzj3AYEYa3y4Z0tyz7dbh9cwL
mu2suYpPaiBChwUoOTpamLCFnEZIS8Z/X0i8IgoGJMQMfCV+qRFuStgzXG6glPSXiI2j1OeZgSrm
eJzj5XALzMLDPGFswI0o4dVyM5otc8JpVoecZ0XchhiDE/RnTkTUsT6XttpSOdZTdV2F5tbgpGON
zqXZZ1lPta1JGGtNTbZ/YlNKryAw5ilexohoFrg+LTLySFX4n8C6G0CiqW46epzNtE2yY8MHiQac
+1FQzS/eP+nXaEMWYUxOOaRI9TTaVH8fuDSEjqbzEXFUIyKe7zNEuk8qFdCugCw55UCmMCxtpFRf
eA9/PWHgTU6fmQiCLMORCL+5mL5w+VbI1HhsRmfypMop3uFMgvYgEvox+YVtekf3NZaX8vKpYR46
fjHuXnCCr3G7T1GjI0GCjtNgPhaI0ay8hOsbW9RCyhq/lb01g9KvwJVJkVnXR+j8Y9g5l2vD99XJ
IxLO+SPy49ePKNkOBMOtjeUN/4+QbknSJjl1I8fQEryIuQ6QmOrnkJRxiQ9fC0LNV9hce4qr70Tk
OQ2DVywrjLlxd9+SlDHDB8Tq3TyysB+1vghW0IgxEmno7KvzhJRV/a+a35NxuW4g5ICwRM0kRoD0
VyxLA5NqmXDI7GhNVdQSUHNKZ5S5aFawYicllSb2RUwrcgxfB0CWX4ijbzPhHEhc7idU7LFISEcn
LezNi6061UlPmsnT0eL6z/rqjofdG1axSpJYzpOuacUWz2rJO4sx3h9eEOwV0jaBb/v07rhXDFNK
MilU4wL4FfwjMGJOAa+FuTKMtY0Ucg1J4RcGSvwIuQ4B4xqomJ+FmJRgPUHKPSOKUAp/ixmXlzwX
F6SIqO6mCf+JpOGMzEv8inkocQ/FhHunLZt8Fo3f+Lgwkv37hBgs/k9XwbwCk3+X8G7oGoF14sLF
vDCo/rrpQMLywtxYMeqwkxUX3HfL74dhzWa0IIC8dHWewVSfWsF98prhR09YKUNrMl1wSx+b5+5S
raAfMoQOR5F9xpg8xoORkfRdBOtN5QsGeCPYV9dpHcDxJM1+gNashTjMuLC0+bwgkwkWLmFXQlAt
Euhfd8R4+FoAXN79EqNxLLBC7ACwe4CaRcwLlhSfiImkxKUmxpJlzPnDTrmTHl6xecYVcXPJJJ0W
iyrOFpC9os8+cfvIkBCwENJuLZPlNeaKbcI8ztiE5wY8qzxuyf2m0ceqiJHdaK6ySF6ROgEgFpRu
ayl5LAu4YVj+zgDLmbaSYISvmzr5N5edtkdBx6Oe/yHJnuGtvROodTCeBN54Pl7747kzdvZjvnIK
Lrq7XjZjptHC1QkcAdkwNyYukh8UDIp/KpwpoPe/SbDJgIHv8oBCm6P+A8Rb/+jtAA6XtzEQLopU
uBa9sz/iP8QCnpIx4t/GYx2+0QnucT7h4V7grYwxmikgRtwUJH4G9qm+rXWcEYK6E3ww9zNHwB9z
8v+I1+QR7gQljmczuTpLHaj5EYlPxNN9QcpAdvgLHMogGIocGIwfsEXMxGtEnLhjrm/nH2QD7zAQ
zD5Bn7sy6RVVmQRPEVp2fIH5zKADyyZGMKStzbnZHNyWywsIejU6CyAalQYqX9yF92gRYHLDr6BA
SwNxSTShPuHOHH3yirQ1QkdGfaDw4gai8ksmnxBMeXWF8r3govOEQs8/TUDCz9VK3olQncc2Xbdz
zI3Q+lRT/Vs62Pg7ONYfBRopvQwPwvdEd04L1YOuH58GfGV054xkb8znZ3ELUGVPIomdhtEb5rCZ
DR4m57XyBweWPPT9g7Rov65UHxm6nLN9sA+1gRCdkOcclr5BWIFIjP+42S9SVZfksiUPBesB6QxJ
dzyUyKAwpsYfBHYaYdwpYKMzMMdzrJ9Z7C4EPtgT1UEL74pE+nR91/+oOrfJiiYX/xDgyupb5xvw
iUZYziKQ6F3oKOSUKweMURFbsF0+lpC3VYLWCqYyAIA8LD4kGQAaUwbebcYTg1B04+hZN+M2mbP5
d7Bls602YJqV+E+U2G75/fxCb92jQFtIxC3VSFUMdpafRjzlJJYdUnQr1vIB6+p5N+A3iDKyPyCq
8JTDY4ZjKPPcETP3Rc3e6CcnWKALkfiLpwhh6uIlbT3tcB35sc4QGtzDG3F84yiHpX9LuWetTDxi
XwxsRX44s2wx98Y3b9Yv6ZiZ3BK7y58XD5jEBZ3dfW6juwneRxydzF/7tzrTEdkTm2ErJdbuwXwB
cwojHkLqtnZfxAplCGY1CBMYz+I/AyrAV4hR75CRYfJyB45zP+3i9UIWitla/3AsWfiIhO8hKLB0
fYJpsXeydn7VeY7NAeYfAnVzFRze4JFxzTMK+8oK9nK0UrgbpnNes4M+/2DBFnRf+bf8p9+meFPg
5IBpDCGLCnmMk8LctRrMMFOZfALLGrFlaCOMbyjuuaJBY9L4cV0/lqRvF1I8esVdv0vgcSB7zXGC
xOLx/prgv6VkOx1+Dok4nNA1DnqzdJGST6BGrbDwDAyAh4GpKBS/FbRFaAmbv3LBeJpJMHbX+G2G
IFWrzYZcoSgz5zZjnx2u3MATlQ/iHpIv6JW+HpVMB23mSii/cQLyr8vn8foDdKaGpCDQfHu5/1xs
5LFxHiDdqeF7pzOHVkMj0sPnZmrsQWa4FcYn+/c/shE+6ZvbVNS3d4b8TfCOBTtPEBVVHrTaqND8
+L/Pd13MqRlZn3KK43uQbjBnESUpRSGV5S14RuDHHPLl/oN70RqCBX+GtaAwPOAWNBR4rrXLZoZw
mwoqPFfgbU1fP2pAqGcsI+WZYKQND4LTtcIaH+LpRFzBosZIgOtheHjCCub7NmkyrnRDqJioYlyA
aboiVsD4PsHehYIRhwsi37Htvo1RWuRz2TmVyHDU6S/iqJujI4kRZzQsE7GCr/N8/vE7ROzhG3M6
UiG3BqSAIbJewgrhRR4VfVc+T9e4ZZVzjJtAMVSYnDnWagw0scVYvhRMlwZsFSEPPTYwyvwPMMQC
XB6Pqk9UcDyLCeUnohfVrBUH7vXnVk1E1MN1SffX8fgEWmSLm38WIY2YiwjCzmNTnh6L+wIp9e4B
nYaLFifu8tkESc2pj3wPCcwXxi8qROitHeGeSDxIoO7kHep4JJoPVwSQCdkPVcOWmiPWItI9Xjyv
lbbfPuN8RRGyx19iQWQRfgAxWQCYyZw1Wq99jxeHjBZjDIMpmV5zXNlGEZMNrD54xtdsQ37JfQOo
VJzerhxRy58fs5vC0gXu70jek3F6JcVzkn81hS9xHG5HtXsn2JPLyXZU9lc6ath3+PlOUNi3Xy96
evYtPVB++ZpLAmUkXsMLDpEjJjggdducQ+sHAW0Aq8QDa3LNn091vE+QmZibbIvsmsZCo5VnhwOH
mANpTrjy0PV0QtW2oo5FfvXxFY2y81RM0Nr8IZhl93tTY4pLlWuQDY+fiK1dT3cjRSNXpYkWbJna
k0Jlwa6LJQgP0fiCJSPT+OLmBw2GIvZfLVnTbwAI7MXuCWKExisLVipoNgUwsBRPDE2vR/Nnbk2W
xxP2zjN8k3FNz8UXeaASOYcWSyGitvEBw1XuGqGaj0Zy1ku+5D9e+FHiO8eI5XG6oVaG2VusTFLD
7EvdLD95VLwpvRX7b2TMHlf9EIH2PbXcVV44w1j0v+XswRirhUdmWm/X0pBodlipovtxzLIuGGFy
fqGxoyzAG/OVyuGLE+/TTHEJ4Yh6o9oStb02qx5zLJOJMqdFS3ERSdfX+Wti4GMySwIhxGU5cUjX
yEZgdVXkiCT29sOEt8ZwrTSipKsCRWripvbs1DM+hM58SEx5wPugiqrGuRxXSlA1qSd3jK8vOaB0
aygL3FQeElj3R6GzLVMsKHA9p8jOCtbnpVvfjyN+XnO7CpokdnGvZfJHDfG8UqJYOFK9xykepKwn
unl8ZlJCuQklcWmxamUyem2lfD1o2zvgzef0ytzD0GGW5ND23KRYGb8wOE5WL3gvkLva+Q09Kuif
dj8N0l4fHTCgvbbmOKXyU11AHFylWLVxfz825pnrjvQv4gwoSdrp9TqR0IoXs1ESW0j/iNF8bCuq
BEllCoNj1mv1JkK6Dkctr0iQI4fTaRZuG0A2DI2Xn1UZ2+REv6DjNCXHIUFzdAbvSGN2eHldqf5t
1OwGV3mARxXhu1AYUZURcZOpa3nXT/TvRl32v6+3w+sDjHU/CvOvLAI8xMCtzog8Z6jP3MuY1Kib
kIt+ArDe0nB7/I9GCLscgplw9LhXzDYxGQ8RBN4VBxOjWgprbdPdv6V/0ezSgIIYrh8UXNsdK6h4
UASl13oGQgd7Aw2F6aJlsoqIH4fsYaKGwRiJfV/oVQikk5lHMV8gMh5HGSLmqbRwiUoW7aUVdFx9
/6Qt6lUkqdkIbeDRmiQ89gPgDAuG18mGlCprVK9Y5+uwn7oSytI1vILwDoei+9WTS55QGw+H5D57
d7PPJ76XSKaya7X518VbGaKbK2/XP1NXK3gABb9rwszXdE3MSdsjkfASpVQeoXNB/J8xiSS6BX3H
UgXF3abw98zZE1tPk4Bha9liBM2AQ9iZwCVlbPAEvNyz6eKNzlIFeqvOmDYJYwEOQeFRZWE2fGeN
CispzK1R8jC9FSBnBXsKAH+cH2w2VrYy0GsIKfeQNyTTQR8dCClVx7vOXJg7J5PKG1UM7l3yfwwl
UvspHxMzr9BDmJ7J3tJiJByMZEf+Z8iE5hNz79oca6ZXWv7L9HR4bdKEuYT+igoJX/JJX80ScuQR
eb4noz5IeDV4MmgAboJ9MkoiicgeXBUQRhKmNwQE/OiNOyhY2Ht3bETY2PETQSequzLRF5kjfG9R
S1ge7nuQYJFX9+xedCgDvLAn8x/OjGJ+e21e8jL/AoyQb3/pF0BAMTV7QIF0BO6ZWQHFw+P/s1zx
jengITCeAmPTs9hjpg//DEVE0rQSQhjHAhNLL+JRabm98iR6LNFp01IjPMbDh9aJVEsX6o/zjAt3
u50stnRKOawWNiTWJjYJdOm4fV5Xt00dkzYOaV2wkHLmN4QHZ4zjP+f0JEi/udeHQHwe6NIcs4+j
tM7Q5dLFISJn3O9WcXURpGA6dT4T/Xof1lDc+Sa1BJDFMKYxAW1Hq69t+m/oIgEeCyVUY5FY34SX
PsKtIB1f1vgAjZfLPQGBE/LOxj8/ohXWx0tWOc2ljYROw/JCgF/E3/BHEK8xFaNlTCH4iBbS+DW2
w/G2Vx90t4zKdtyNaKHlyfMHTt3SXOc7tLr2+h2a62b/pjc253zpWFDF766xesx35hw0IY1Fyrh4
T0VvCleLwDmIDdN0JQolhABwxuBfbUApsAFcp6d0lUE0wj9CkLUEnsGtGFYsKLFuC/zCuaFIG1PO
pFWDqtHaTp/Qn3kE6N09mk0qseeF+oUP6C8WPYYM9Q5LT0Lw2HPxAm1m3Vf3dV2ThLdm0HANh7kZ
muCJwDKxEk4gUMfFBtX/zsYDSrjYiTcM4C+0ZoJmTuoOvbTgc7UxtdETo+rhC4s3FYju9sVkQR+2
cnUmHcKAqC6iqiY3M34tkhTgMWLCWeUbLLuZOzxDow9NpM2I1EgbssMnfhJanBrbEgvNrc3BwVmd
r2QMInH7woS2O8gMbstQIsUO+RIF7jMkSLhQNmo/STX/8YCSfMg0a2abGKflatFgWIcmnk5VyrcY
lKSPnZH/tJ9DoX1n2nffXTTO6eT43ElWHr9M1Kc25p9vadbr36aK3TkWEveUV1hYE1OHSI71Spwn
zM0OKkU/4lHu50YQ5Y904hTxmQo7C+ABn3PSJ7ueuEnESBj2NCRL1PKxalB9PxKUpCiH03la0EBN
bdgyRosA/CnFOGSMH+t6K1vQgPDQs6dIvMPk8PEe63J5n2vOaPqcQOJKjyn6Atlltxx3M/vvtoYe
xiGNYoeaQ/zQbV4xyVkOLjMwt4Nq9hJ00XQp+5wf+GsFQj80uPd2ht3Nr4XSF+3OgULdv7JO1AVZ
U6sGoR4cW6ELQ6AHW6l0hbKNowW9wy1ETYEsCpOR8T8ZFI9kTnmmQhj08bBEWwsJUxFCYXQzYrzG
NxioE31WHpu5OiPMFgFUR7Kp5j0gqn7LkdpO7BqZ0/v8+uBIP6lgInRxNn2jYuLyQwxO5zDNt1Di
mdiRD1IHdkdSTajpYwNLjiy0UGJhR4yQRZjFkUQzRXBtMqEsfNyjX1S1+AtTFnQh2TSMNaGF9Oz/
edSYM+YMjIIYkL/Rj0jBEzUkQ5qKE8HpCUtnEozuEfSBNLl+bDGeJSsLfgCDmzdPYAkADAscBfDL
xdgJfyXph+jMl0r/BjN8nrq/McDGvnDPsrMVNE0ATuGMhuEWUDTSrxfOZnRg/+zSbIjN0DuMiDZ/
MF0yDYhEPegIF5A/YTfXorN/2+PuXEKdgLg9qUODYr1XXPmU0ZRgNYswh7IUJgk1uuRxP5S1wz3i
EjVR77/HIEUgRtSJFJHSRsYcSHMYfj/U2fOvOSCGxiDfFI2g06FXnzKOC6GpZeMw+jqVXoOSv3YW
p2i7tU6ctaB5HekjzginywytctmOK4Vixq8fnnWNb0U0KN4jDTkxjRajPS/DxfbhSgD2QyBxv6kD
XZD7QJ3dAG6SFTgEqAebU/bZGrjO4cEQwxqkrFXH1bBg9F57BsN1yFMto1iX0vlxKL/u0EzgInnw
lwHQQYIyl97xdsw0V5vZmEkjKv7SuGR/tWL9tickOnS4UfFu8ebRDwBY4qUL+41qjgG5A/LFe5LD
4X6LkhLeaIeodgR5wxnYXSuPrw9qjOmOjQAfYTe1qQicsz5eju0MKWpeogaoaxKIY/EVLnMZmh+f
YvyNKamK4GPOnfMURg33FqRaMGJsQQSYGuusS/inn82THpSNpfi+Kot3EvDLyH6pTZ+PyKZ5Lk81
ZKbenKjYR5IdhdHdtl6pRBcDp6ZjAmEJHEiyqY5xd+elOVl8GEJOq+TLpiBBL3j9Mq8L0aI+w5qs
0fHvZ1l57smfAINfNNY8hull+EigZzhm7Rrf2OzaQ9R8cO7G9cDtyj0uNAe/x81F8YnlGJ+iE18w
xwcx3ED6+idUmB0D2MW2DznfksljcVsOxO4SHvdhTEL+CAbKLjN9rCCb99T6q3sQkik2wEzghQ0f
yB8DdYpjjZU5L99xkzh4P930SatvKDlaMpLwVv7MCgAkaUsmUc04B1gTTc5b2OhybebzEsQYA1nV
4xXs30F/3d18i9DKfqrpk3qEozg1EaGkOkvoYmLmxqmIcMAOXlsVyrt1KErf6ELqUlnCLNah/+dV
pv9626EKGneHZCjuRCn8Op9mJOMgnIFoAnn046Xo6ylokeHEd9jWDIhs2Ps4BgqKIKS7wQwzfMZu
4ROtHSPMll7R7gO9C0aPn9L+xnJy9D7Vn6Ue1vUW2ltNesrocZaguGb4RNymahpYAK0oCG9hUQUW
S7TnmTy2+ZXCj8XdeFL6GqNgusqozyTkmYNDJ2yRbmovW6V31VtHRY5jyXJoaZCImXby5+mBlZro
INQokf6a/bpLpy/tu8WDh2kr1fx3i5aMTG89YA6Dhtek/eB+vVeb4qjmKbJHeV2zsZZ4caIVdETn
gEUIKX2ah/iiw82Ltwds4AipvOhcCNgyF440xkaLHp45ZokzrO7WuDsUka74MFNrdCq2S/BBQlJa
RSiVsO9j3PmBgML8eeRYCnFUjnSBhvlGpcJuRKlIfXb3NdmzK2+E+Gb2iOQl9M0OtQ/EC9uVL6LL
xcYdxzvQ3Azek0tzRRNUMRRKHJqWvIgI3FAlEthW/ISkTlo8f0lpg+rGtsWLKzHhd/GnxPY3rXwb
KR5aX2BYDDLoazgzK8JMQ2Pk3NWQuRjPGEiYzFkS6l4CYndtgslf/oPxArkxLdky44ozrxDJfgNV
PobOKKpa+j2XQsIiNq4RToo8XJu5ydO1FFLjwrxwYZz/M5kJVNSIyRhoo3IfWKS9iP+ZFzpg4Bg7
MWGSKyIXbosaQg/H2JwWk3OPdit+UsdhOigfRslxyKbF53cQ5QwYmOCniPFeObX3r80Q276o8cod
9rnm6QrsBvWNToPoo11THZ7UaDcilCftLaJwY13QGuZwk0FY7sx573c/LaZKieVGWIAENsxYm40Y
KXwxx4SAlznd/ANPS3etyqcf/6jujaZdRLhyVw6GrpxjTDfKKkrg8TJYv7smVKxlhVoubL/blYa5
ae4O9KWdz6Bcjp9/lGwWY+iRj2sssAR5lNlPQoIwnhU3523hEeqaxI5cw8fHN7UZ/xY/HeUNwxao
OCqWgy7MGqoTZNgYQ8C4eQl+jWzNdCl8Fp5tXPKCJhUbF0mH6AcydAPxgP8Lt1D7qe57xcA2IM0X
atZNZdX8Smsfd/4WozQZisrzC/vmTPq+Zg2EWlhDGsOW5+X9sV2TX07WjxIqwUyMHsQeuRFxPLBy
Em117zAGrX8sIDi7OSTmQZYXo+vOatfvEQ7F/Kzk9XjJphG7q4EH9m2fAaUyeVLZTJVASqZAXdsh
JuD530Vi70FWqUmnww3c9EQ2FnMTAGhCf781hLAIMQCLc4eqOym9d+bxwmX4zAL/g/POslN1pJHt
Ebh+Nyt7S3IRQOcAzyhz3uz/IPa4BUyrFZfeZ9v/NsxVcc4YiGTirFapXtDWrymF9OvUqJZPdfo0
IhCm6gPt2r0yn4Ylj3s102GWWIZ9t9t2LnCbGF3Rw34Y4pF6na8z8Jjk5Ytr7EX54ZYyOaqmKB+o
jKzVu/Yy9at6G2SiTkuNYZJUxrn2mPaNJII0Pv3mOZwqtBLQNzSJeJgKqbsRPsyJBanCOCfvD37c
K0sCEPSTKhqMww0NFwcXKi2KfhcU0EzdEdAlMj7eTqo7K6CMeQ0+aGR9DfEPqtejUJrLi9cg3KIg
VL/PxU99nUpVifH3dwty+QDeffky6KZGUTJAQ+598rhSeWdbf4LDBFn16nYaPnPG+Rn1eYTTtXMH
VV6hkWbKvEkRaWYBvSKDfFzTeuYXxwEN5raORr+Wc4A1J21hkAbdHlZ0pK8awhjpIHzLk8a/JFqs
hc8Tz+2nnfY+7JaTfBrW6Vf5df3rAZAoQEHmDyXArEtYpQ630wSonKS4E6AlwcjvGsKQGO6/meak
39fcge4JNYMVilFxzlpE8MPKJmOvDEaK++QqvYbaa/KxoG3ONHMyagJezReIcRe97IVlzY1RBJ4L
IiljUQi7iUw4FOwmkgF/9OA+IQwHOux5QrmwVq99ynNSREQcIulyH/8phxQeOCASFI9Zs12FGLHj
xlIA/8Ll4/xrYwm+eg/V16p293xhtIwztgTa1pd39HydXuAi+n1tspVXJE/DK3v7+LyZN4Ikac9b
uPKdg2BCbbmSEcGEQD8AUt3SwDKxRtDBUTyp8aCr/E4KjTdZg+wyM7I9QKuQW9xGsYyejdxHkaBo
FcuR4mGMm+SEuQi3UI2mkGLnW/8FKa05oRkZI5blMGfU1ixq08v2wHUa0Z4XcTpwir1mDQFUKDfx
2nn5ZC0lwPBg5KQawsB5E/zFX+9ZeyqMfSAj7r4f3+Fi3sZFxIZjf1uYfrRECjgpY1aNWabbsJzw
XqLR+H6+RcjyG60lMwsMMCnYOaTx72cI944oNnDGpySQNGoD9BcFx/d7kkgBGJ0uTZ4ckoOrtuHV
9LhhRnn1WT/tLwmzrmbev4kw8Z6KlzEvHtwrnvLMzJ9ufXNt2BHM6O4urFqFuRJR3iP/IOuClqv2
RLcSUUn8q/+5MqjGlAyv7F/2lhvzG/27RHqcfD3bo0qRAbqO5yglCpUnZQ16oZpcJydHHnjRR8IL
QqaEa7FZC5s6YgLbQIRl6EB4NfbNQOR9kLPl1/RQJAsbSwuoquUQlREu3d5fr7flqPv2XFzyDZlB
Z/sILxfzEpodvDiIToRpimXMprnIZ1QOfNPUxonspNiZ0kGbjA+ARcYfNAcYe1DWwbs9PA437o49
oBbpp+xrgk9HsS1jDOaMiI8jcpxEDI0xb9glDntQw+/tPtD8QG9nucMc481Dmc2ewUafERCK1oES
mB7Rg8/cjQSLGo6QMTg6UwuDRtFjbJ2S0IE+7UMgmTfg34tpPdgJqg+LlA0c7yLo1w9imsgLUL37
c0pofA6jnbaN+nFwsdB9w1h7Yu9MPDqAb36xv7N1d+So/0l2z788Wpg4toI5VZf7ojypwoK1J9Wa
cViH3Y9IM6Ey0sWbgzMHcYsEURNEz6ojfxNQVpmPmzMzN/DFlkEiIwaNn2ZWfxUBqx3rE3oyH1Pe
XGmJPNy63h+XT1W0JfDnIWIQXLFKsskLlgCDM4wKGSAD34BKAuajhUpc/LCBD+sVdpF7e30/A4xj
pY80ABSPZ/fc3TacczIMoQu209w/T5Wmgv1DxeNICxPQYrYcUFRI+7z5OKEJL0Fzjjw5dfozykiG
IHsLSvtOi17n1z49GceUZ1jhfcDoheEovTNsmCudiqiiH5QjgtRUoNOkBoT5D8kxKleYNEYIXdkd
GnaR3yai7hZldetrEPm2xX747Za315hNhLHGFZruJ2ZaRlvpqTfnqbgjbFkZG6KQvzkZlnn8Gmnx
11v0mz/y90fa3fADxtgApyP8PTlvKanEeShKNCAOTnYJuQraHhpQLmEQQUahTPAI5/kX38uOKRvM
DBz5YvMkeUPYyHgVBzHqoZd8/ZtLkdqAXQSzAg2SLCiBnxAU+UabpTUhY1/e/bRyuBgaxBi8qg+3
rNZEpPE6sZNj1EtdLsQ8eJgLOduErZuZB29NeqGOkjm2KmfoHTNM6VokBy52QmAOE15sWm3SUca0
z7YtwoBoty2aDizRKOpB2P6Ut8gNKk/dRZSHklsCRjHfOGIEunkt31uc/NXrWEcLh58o088jEELB
bkFEKB5uDDzpe8QvaSKgEXQSyLKgB6x+4Q9W47zwq2/THGB1nCfEy427A15he/kXk5APbFDFsVkC
0DODCQ6jwFvA5KiYcffdJmSJEUtFeTROd60ITkfU0uMXeuD9Tuh26Ax6bKuZmvO2vOA2dFGJ91X2
Y+gyq8MMDc5ms0WJ8TBC9U0rM82R8+kVtC97/cQpknHKOzaaRQ64deE8q9OpqQvBHUcPzjoo2zs6
tgI27D2Seo6B6V3xaIhtrj0sna9RPWyL9CTTUYopu+Y/R7jwYrkzf/UzzoVRTwLXXhaW/nSqtj3F
+xsyDdIjCNoQcDDaqjgTIJopns6YqHMMxYO4wonxUXwLw0xoxxDW3v5bCuFU39IpyB9pmwy3H5jB
AGxVCGHcwXYZB3MPT1xYtNBWwBenbKPlM5BmsjYxG7foA+4Szk6HiDX3of6oCrwvz8JqlZkkZzYn
CL6zvP3k6Zxs4MSUdhUND6FWrC3qLIomg8iOgaAdT8NPllhKGfa++4a3aQdKijWAl2Mpwx5s+CpS
WMhb2LibzuhMmDGTSozsTMLRqGneAkZCR65BnRm5TyCtB3kg/1Aui5oTOjehi1gm4EnUBYRwgD5B
t31g7ATqKRPaS2w2MlNx0SP5HnBM/LgoLD8mnarHLCtj1lE5jSJ8XE2OXxZO4fAucS4y//vMhUMC
JYJJLNcUj1Nbdh50XEhYUXTx7mc+5yL+eWxFCZIQyqxKjOXudP+K5dugI86zmzDSwGJJT0NR7IDc
7KoLu/EgsBlaP51rkwOSsSAxmpIjjoHOR1xVklFHkyiFNwzoWC4o7SUizURSEJ3jA4IQV0o9lnlX
qbssj+9iQoqoFXyG4q020AKhPgmwpBGSVBjMfEpuLH5P+LRVU/ZJ4A521RwVlyjIYGC1kJ1BIRuH
l4+3onkgGIBFAkIF4OZA52kybyBp8x8ONFguwNlQBXhz86+PDMQAafB0yVNUV/xrBxJWXEyAM7Kl
w5pcUCY15BbToIiSwbmCaI48miE6LRosBv7vevIGQOxdAwc7Q6COsdkGPKroJ2l1boRXT0yJqyaA
4jbC5qsnEtst3mA0YQtR/uI4xDObl9GDUFXUkU6/yDHMaZEMesoP8BGDjG6fsDfT0uO893Fu4Kxv
502EJSFQyDpAn5MxodyeRmVN16rTE3pkm1e3EFbEdW7Sbolu3a1sp8a1iTOeIRwMHGhVokS/YQ5T
kUQdfThlGWwcYf8YMCJxhwXd7xyTJcmIGxCIqof2c0QoEZ6Tjo5vMCLjAbK2j0gIcFtCuAUyCfuV
yE9mHExK1pqFksar1+8JX9GIy+DhY7gUAnU5q0cch6gJNFCllPm98B4idIjdj3O5hfTbcChuGKkp
S6Qb7b6E6QOAgZADuSDnDp+elQ4+D5xwoPk7IfJHgl4AeVl25RoGk8jiIOIGPDZlK3u6zaY9AX1Y
31f0C1w8vKgc86xGxUl3I/bQf3iZCjBFzUvvAvRDXfb0euY0tFboSWB+/PsggVcN7GiNyaOTiVFE
ac1vh0YY44qSVA5U+W4GJwiPoNKNmxtkApfU9QZ7WAj0UCtBvFGvUO+xkuAF0k9i0sHJl3OeY7lf
qrjqtBnkB6ZfiD62j9/sJ/uBRIX+CbwLq3UcFTQ2XWwEUyTR9JLN1Wl36BNFAhR/Hy50BZX6Y6T+
3O0pT3dgmoVfDRfb7foFvxBTlzu9H1IhPiCDBMOvF5fa9/uk7MofBaUCBnc0HaTsckqjCEDMgtVK
F/KpTEvQsv2OLRRg2DZTNnJa4SnBG4c2jCONcYICK8bpKQHYfyb2RePWyDCB9Jf1ouOyKlQ5bE6Y
llVczOylyIoJ9mOH+TcBUpg+feA33m+U+6RY3Fl1dPBBfgtBflpEfmOadkY+XONvXJt4YXHuSjj9
R4BTBiE+JAEEORIMiH2ZS6fLlmDefBELiX266Vq0ANDuKBVSGnsQ9wmAFF/JaldphTqEwBAVq3qQ
jpEPEsLao3zii7I4CziGnCsHQelSrXMJVsqUp6U1zgfjWy4MTFOAAiGmJs6Hq4g1jbP8AOVBbCdU
ZQVPjx/E9d4quAKwNf0pC0Q0UYE+1nQh3xqwbfRfCAaFTlBbiZRngG1VVn/6dOhwvWQI8tHKQLqW
u7syV3r2dNY+Ij76AKxpsPSAzA05949XB8owEg6QHdYo+x3EI1YqxCu+331DouAV4ZvG3wcbcAED
CPyef0mlEX9r8etz6qHvYHndfprlNWHE2tZ+yXZiKZObtLWgwsWKRI6beb7DMNTOtkI4zX1Rrdr4
tngwMWX1o04waRowg1ihut9R09WrgWoaQe7zpFGdY4dx6Dfqrl1R1JGasulO/UbZYtF/fC8F2wpq
FfI3XA7WzVLZEmdrsF8yGwJBG+4oIucV4MgSZV/y9cbvQJn1ExFiSsrl8r2AF7z8bDPaZwhglH6/
IIPN9kl40YP8qyEyMegib0hJfYkqhgFXb8eoQOpIWaIjYUvCpQ7HewzbMajiL7A+hxqcGUCEIxtU
Q3A7mPnLB0i5bRnzcdo8luJBmrBHSQ4PynKLesXDy+BjhnhTuFXLKAKsDF8+YM7cYe4EHAM78Vly
TQXcmEk+yJP1hwLzj7cS2JMqnvmPtGCmCHHyuXqQwjV8v7dcITgK8DLbXvJbH1j7c2uRhNJXv1Yw
h2Lq6GsL+eaOfq7fjDU5JJDecI21lugoeVI3nRopuC/lnfH9BKMCSEDc8BmfmN8JKhfPCqzzjxcY
V+8t8ONjyeKRDZHd1//iNB5UONgu+o29by+3H7pKSx9LZwSgVD84NrZr+ZvYWRzwm60cm3tOJd50
6gu2Y85vk470XK8er/9oOrMlVZUgin6REY6Ar8ogiIiIOLwY2tqCoiIiKF9/V9r3RJ/uowxFTVTl
sHOn0XGLg6aIKTK5A1cgPjIZowAgNyXOiZS5vG23OelPgcsCtMN7yKJKn2FWEqfuulh29qqJp1GL
J5A5pj+P4lCDKS9uG94W+pR/5RVDl84rQROxWiEFyGxvjlhA+tj0f3P/SqIhUAYkn4+fjhCsdTfP
30v0/GXTa+aQUQ56P+Uq1xeXwZiYzsEE3WZAlORhPEZ00VdEF42jCEqo3hBbQbIEpamG+GjVdZfw
2H3HfmCESOb12SqgUOjqb18JsBrcP+4pG6WzK9ZwLH+F2Z1VI2W53dcTmF6yIxQqBDseY8g/jh1W
F5Ax8SBdJZFEF0mabKBhg+vv6zPApA62HEsBckxXG7JLtmFXgLEzYh49MFIAZb4ZKuP2kXiBCTRR
J70x31pkSsG5WMAdh5kPPyKhOaTHBZDqxgZhdvemgTPgTdDBjSAHevEUvFlresgi0/7PJ56wxNBB
LNLagur1wDtVeufQxmBMyANZ0TqSC06D8hDXzS8U7uv7XvX7awINn2hL5I8+1nPa8YS5hn6mNTjS
0qGyuC4v+xNEI8EBjP12V5MpqA8dAiCRQfv3uiPRnheHIHbtF4tHHr68ctpaXhdg9qD6X7aW/WUy
bkdNsMn3SSMA97mR0Cnch6g0R2Tbzv69Z0t+IBSjTI4wG6HUvxb84V+P2IMJuytR8vHPa9NYsjZB
w04uDiifAkj0gUgCQke13JV++lNSfzzDP91FFRQHWbzZb3GFkA40SsbqGJMH0DbJOo9EBAgF4RlY
DCCgnlcHrdkZ3qJ4n4ohQ8OYsFS921IhX9SBoMKmX3u19w6a9nmpHLqHBksI2qQBDZK4kI718qxY
5zmFXuHrNpqsytUCpPgU8Utdoio39oWvENJ9Xp8Pt/V5Te5DE10dTyLEHdxGB9BgdHXUeDGgiDmA
4BOLbCsJZKZs9aBBlvEUo/eYFxig4TvGRoDZUT50j1lTV3FRPWcs9hxTjogvARikn/biOXtscILR
y6jEPOc6g3iAaPLuRW93zNPbSFIr6RsnKMmlewGeM8+Rh8i3h8b+La5PWCCqE/5CzMbQHTSH52oA
YKgkNaKKbGi2QuBLDYgfyDF3ZYk0WSC0I3UR4RdY0XPCO18k+oM4RTJm9rdERWcVzBlGs49Ta7iF
2whiI0RN2NgAk/yw9FDyB+stRriRdlRY3MjgrRFEQZqv4wmFUBO//zZ6edggukc6eB7/NBfYGugc
MEgAw7I2LlEgSgMMWKBfqZl2ZN2jf8g9F9A0WtTtQ3ONoVBky07PfjiYK9DaFcAbZh02ljRKtji6
mURruCMD1lcWTiRUoF7UoZyfzsM6Jau8/ontu6PsZDwWlGm2F+qILkRfSv37BisHCdB6eyQgmkB4
K9k7wnxN5alyc7LnKxvyDjvtBEvJKaeOzV1jTwFvW9ntKy/9QWOJB9Xm4cQAtQB1DxQMjSJhk66k
vcgz9o4hmsqbJFNijATXkP6g8oK7Qut9IQJkh/Oqu+suumSuWD9nsmeX/nnNexSv4hX6Al3EKL0C
ZQc4pB29D9vovHo4D4cs9mtMNl1tzMi/bS3Sotu6ChjhVkj9+Npy6xCsCMt+qEVoNLlPB5c+uU/C
3DeztbYTcaDjsoe8glfwnqO6U72Q1zf+kaIZ9TJk3JlJ2eF9AHUBuOnIVKEvBTtxaBvcZr/nyCQM
lhaxD5GJzk5/LuPu4sUrX/il/5mQX26a+z03P1S0I/4pDu85ib61nUZb4h+54a8XMkiReC/Q30kU
KflMzit64rbuLrJDvmawuIDWnj4QpNBB7MEtMmOiuIBPgvsWxTw8/3AHS5FbBXxgP0T02ZFYJmhO
8nW27u7QPtpRtdF2hf8MsrWKtuFJw3FnsVRKlemZiELPKKXz4sAnFq6CqmtRPocpeYYkNm3v7s9B
Pm/u3m7LhQLoUHn34EHySbpvp+0+x1tID2JkpMu3ES36eB0XdDm9uvsOUm+s7Jq8QldcJRGygF/O
u1F5aO9aLoLEtsb8MWjvlOg5g54h8/EOouEcVKLi5Gt+aEZclpODq7KaO3qqG1XIAX5uI1SpPwiq
t7D52/VuBNVVUR3i2UxDvE+fCaHKEUqlOkUqRph9ztIp5FuL8y+WVjx8PWyNkCKBFNy0vMukhT/w
tU7H1RqF9VCtm1Bmd+ca7I+dWXeOCfD2W+y3YccjMxxtI+g7G78qaJ/b/jXeqwm5JgZdMxt/YCXG
1Ga0YQOvICSGScf86PDX6mBiOIPr3z75HyDdO8ZygBnZEI46Yf1/QeUtrLmCqJVvL1NiyM/RQ48j
fGnC5T3ERExiyuFSWHULg1Abi5R5RMGiIw8kdBVUBHTbYn02iKj9fv0hqkcvnOeaAFMDbm5+le9P
T5JCQFmGIZL75RhZF0hrgMrKD5DdiQYFcDESZr62T04Jcg/1PNxh/WG+7PrdNR8JTAdQ5bHl4pMR
+xKuEqxOYbEsxpD1LbZgfCFGNMDE67jwwS3DfUWOq+RYLLnjNMPYys0YezA2sw/Dqz0G+GxOz0Qc
pbrQ9KSmxCILRXENKgIGM10SEf19twVPLWjqFp5SjC9muRfsn9CAa+QrEtSzHCEgFnLIrQ2aXydX
MMsh5gcEOKfBZlATJ7QPQ2DN/nsgd58MoXqkPwc+wj19ePQ9xAC4YQn9CNNlRoIfSOiQXFiPsCgQ
RQtG4TYQA/iXwwjT+Rs/26xasHgjQbBcg+N5wRn5PNJHmIKz7xXs0PX+ArqagIuely0RQShPrXWM
BQQpoPWDAEIgwJSHZLDtDE7HRj3gYrGNEbWGpKbiOjA0Er7YUEaPYtpNdiFiN6C/RKB9gg3HOgvo
OJlJPG9r9JhAorB/Tq4z6SXpVtKYjTsiJ2TTu/NZXN4kdu6NqQEKDVLN4nlsEW8uYwIMhxxlCWTV
YBZkbBgFwiVJHs3YXJwbn1UQK0DrZ8VcqNJfC4xD6pJOeHCWW40Q8x+Y9xOLeh/hv7xhJoJdEyA9
KcKH9BPB5ugjD1ETukfMjfHPe56LoRS8Fkw0gMeA2GHqb3clc1P3OGWL5UNHG+yvULYTJYiveNZe
VJsqaCzL6Wuj7NjNJu0jFjG2DP6+D9jb/6SV8HPsuY0locRsJkC/2eHYueLVeYUEESjH84/C/6xs
H++84sw71HbvAzsA+wVr8AGKnCZb/I4VCqmDSJ4KHwvsGIQrhPgPWhv8twRwMODd80ABkBOm94tb
ASJEjUrXYEzi9d177kgGCnL8F2m9/4N4+2a14a36IUqwv7rveqv+D7ai6ldy6jVWqG5okiKfYCzb
VOC/i3nFwnzOp718ff+UTt1mq8kKjL65V/R/nhCMvbNV3DrEPcFRpvUYYUktiZraF2yhOBKvkNUR
89sfstjfezMV3Aqq7+WIzRX/TrM7sPWnxfDUXdh+baiyullwMtRt2McQ34NIaYgMd02N+uQ2Hg6S
15Wka6l1h/nsNrk/XF5TZJKq7xaNGVQ59+64Vfl9knBVgIjHrYdTnyLEIzCf94QbYaPT28QWJvMc
haBN7p3nEUN8joyAuAR0Hdhg3sMamJHtYHRSTdQ4ZgZhrNiCEBdbcHp0i+h10z9F1C4OzRb0F5/r
6Kbg5TbZPhGDakLtnnoVvMB1ahh+BJyKnb6xJXwG5JSKBtlRp1prs72jXbwPVYtc1Va7MDuCzMQk
tbVTUK/EAob3zGIf62CrRYBpjfoXvPXqoff2GSEuuHYsBEosuB2sIgifhE2H52LSu5q35wRpJdFv
ADmDd8jGlj8n+dbuKHBVqGZJWp+rCaoV6Gpez7XWCOOB2JIUnDq8xqgTvSWrh9gDSYsskQyfI+BB
IW8nguo9jvfZHlgcRLRtieD4ASq0f495rehFbPNbiBo0t9g/YSbe6i1lQpZjegbM2if1bycX+9Dk
NEmOQnRW0RLWTsxlvG04W+EgIFx4Q3LJuGERPobZftJzOy+LAXvtavu91dXYJMdjc93TzBoZ44nd
6Ii7DKQsRjxx1+avMYSXuCARswhP4tGXvgSNxcQx8kXZIZ4jhCH9cLuWI5/EFmJMSxH5q5Gv1ROA
NFLRA00APNOxOolBX1AVOKpIVyw2ZzgmJgDscBCrDuvOIJ2DXv6ogxxNi3R34FAC0smwnszSVQoV
DD71K+H1RDxY/I3jJkAbyMQGn8Xpgw9z2WxPnl1nWwX109JuoDWw7zwPSWZ92EOv7pN4H0T9Egyn
SbCkSsA1/hjSENRjtWcw5QBAKHD4n0Fh3fynh1cSEz/6ByIc5mUWBHyeaI1YTmgxpM3wiSkGJ7Fk
9VgkIMdEHMXln4gcCL8Vdh7cUthquB6Z8aWNERGxaoDWoyIc4QIFE1OfuAqD1BqthBgq5CuEQ7Qp
+jf5EE6F62zAZMYfAAcOuKTSov4Au8VZCogBuTOBjlHkVcR7TO/MV0pBohPhmVwKTN96QODjFhst
dKnQWxTmCz9EkK65HwQiVeBl5FmsNby7iNpbVGmYsjHkPnURTYkAJv0bGTUVI7uZ9AJLEg1VU/dq
8NwnVcMPjLcP6QVLb1gJoMUqSBl/08ldp2BtI6AadRA9BIIrYM2o2OzMpHHFSoRNDXExP7S/7cBV
wC14xQVdzmO4hZmDtE/uCIxixGPcQJDi0zZwpuDH49VFS9zj/EHnf28tlgm6Etc0nS61+ujxD9re
HayuSgCycCB0g5PX/a1kZ7gdHl5xkPlBb6vmCZg3AwzGkfiRPuq2WGBRMugHBgWvDOXKiozngkRb
zIIj/cz4sHDTCpzhMopkWYUV4zsiMaoIdmyIU2qarbMQMUWw3E0xqYn7qBgGeI1bbhoCagn6P68d
dzRWPJf/+Xdefycb1XrkTP4hUP4zuSi/I4EoLqoMY9onZjYZmryHON3ooTsAfmYAygNSCe5qbm0L
5p6m0ZF45RlxoJ63J+u4XMmspLOp+u1bRUR9NGimNmFT4KljK/MRxaAhuoW3Q3OHXRRrRcUaS241
Ed6LUKa7R5bsA5YVBuZDlK1HKfLe4NEg8oW9s021xWyIBvsIsP4zO6Exqrztb9to7xKgCvKyZIev
no0plnagEFEK2k0oD4Jy11fN85oJx6THNJseHgGDzDrejZg1QFKw8nJo/fn2Iu6HgNdM3gIsspgi
bQyREDwf8gNziXdQ5vSBIeEFzQ4UeTvcDue1KDRrtOo13c/g5gcZBgblWx1pAizyaHnbAa//ow+F
J7mXBw/yn1Mizeftozu5gioXIXOl8mgJyjNvVobTk+grwG56emDWcAdPYyad6gEjQe/DEYeeGD2w
85pbcJfG9pcqWq/oFRXuoaEToG737IYJNZKbQuQgKRVSKyLWA18dps/fajA+SNaDnt4IMeIz3VkZ
ATn2ze5w02ezEaoXJEsTr9+zOzhgyyPTwnY4fgymTyxzIo72PZbkN3wu+45JZNH+Rqee/c+OnA5w
WigOHmlOX0aqWVlahBx6WVwWT3jtMF8MWXzYo59I+xdMOl0Hsicbpgi4UoetKawt0CqRQwEw1tlV
yTWBA5TsEuSMHlJn8mu8oGNBvJDsxOgM0MVjCUMFATbx3mc2CRh0ENNIfJjeicbDCWAWukYyBvZL
SoLclZD8M9wV0HGTuerFFAYdRzDnlalxJWPZYPoZ5gTko67IagANAdoVG9VwihI0YFUaHjv4ZN31
7qEvhCI6IWaIbaotGc6JWc5HKKome7t2aHls62Qq7Y3uE3gkSZj0mCGdw/F6yEak25ns+gaajehU
8AGBh4Hy57SouUs4g1rDNfnzAoQBshRNiXIZTaHlcYrphVStr81ncVvXNgs3jhe8J5VXecQrmkBg
Z6jRPvH8aPzPIF8r0cNpuVhOPBTqXeZ3F2VYQ7D4JrssYqjsY+0o88n/icnlvL7hrcGrEL3d5kSJ
2hHBvZj05U0iIAdfjPLLplmsPlbjgE18qMyIK+rz23ZwxEXn4X2kbB7LhnDW4VnlLzHI9md4n53n
6CLoKf6TtHJwf4XYl8DfDIDLkXoVv54nswFAmVu6sY/e9VhgPzqCBfe0Exhz/bTgPXCAzWD1zJfq
5ycdx8NifCYNMyBJMhdz9rk4OV0/378IlyJZEfZZUr23ddAfww6P7TgtYk5GyRosZv027tUg/VV+
ikkffotB4j7Jg1XsHiGheO8diCHSWHbwA7ofov4qVguz5/WcapUZmAwAMI4B46A4gszETX+f4JZG
JGPXAkYBGolRZ0fxUtLu9AIoaem2dN6Aaus8bc7lcQbhFXrqlU6PrJP36Ue/utXoBsvWbbRouz1y
oT+xDGzaRKkh+6zTnfphFSceBawocSEuqLPuvMB1ja8CRx1+iT3AyeTY2eT4E3YlHBGjetacgzxh
XmaAI5ad4Aw/h9uwVGf70/v9rFScneQNbRNsg4/sp8DZhfcUICpgbhLBsGCxjAEux93IqxXSCXef
TD5pdDkAUWaVI4BqUEfJuo0fwkk97m79qlZ71QUnAUNhC8VPV9zGJN+1dvUuY++PyigpyGmN+8xp
xMMmahtWX4kQgepRTyyYT6GwuzsVowwOlL97uPToXHBeKO6aDwzgrZngz/D6t9+SptJlx6ndh0dU
NO+ntq5MCQLlTofOa87pGvBUwHCInCl6Vgt8E3EF5JKGxAIEy1el7wFG6uFaw0Qz3K7584ZHB3Ag
4dg8hmgUoqEga09NWLaJ3cx2JdSEGZEWMHiDY8HW+hzi7ccCz6J5A3EzrZeg3F73YWd/B46G9XwD
gg4+1XReKcPeHstJ9+OwyCLhvxbv3CJUPB5kc+zsnWV1RG9j3bQgNljgn8Xb9lyA0cHvgYYP7GLS
2e9LEpr1xjxZ8KAAHjEYII6DSZo9jp0lT3wcT8wL4HDkL0+xIYAPwzBwrsznEWwCzlTCghRhYcYH
kGdkUiKO2Kx6ulqasJR94UMYFj7dQXUEYggUCNt1hUkAaxNraFNA4G/gC0CKeHNxCu3FTEJMa1sg
fgD9bk29v1ReOkXJnReQ0sP+vrc/f2PD1P11xi0bdd8nyQE8L+KnwHHzNaeWPlrKFl9GHaKqXzdN
MQmQEJ6AGADbQAYdzBKvjVggNo+ZGA4wJ6A2oXZADCe+CMy38z9nR4Ujgypgc7hNuz1e+TC3K+Pp
5f5pnE2hkcaOzGzFTHAZ7PtLVNHXJp9SWqIOu0dsqEf5wcYtfoL2opiX82waXsbV5nPEUr9Ef19c
NzXOK0IUrdKFqdUikNDt4OrFlj0hQTU4lBLpg7GClZ1/oA9wUvVUG6sEVggAJufTF1QGwPXFpKb+
CMCvDasgPUMY3roc4xhs/PThyNUiDAFdcBjzPlzaKP04s+C//1Fi+4KtkmWt1PtIAvgfyLbJPCKD
OX2P+HDS0b3hhgPSwpqwQSfq9kUwR1DJCEuFyxxqnqaDHJrHXgH2LbaRKpOHiOXI9HhcLipMDWJE
R+zC2YDZZIt1rC9C+yPomU3MGmDnkFFuYMwx+ut9IDfs+Ljm8qGGWwBRKj8oO/ZuaTp2RzYeFKGi
o4s4iJ4N9ahIqRaPfG9lf0Omfn+1SDFKo7+Q4uCAI6Y8IKOigJgI3whRSFWIfdQfiZYWIVKiOiHc
cXl7h4wJUQ3OmEMLszcsxSyNmNZW9AJX3RLESyQutCxuRj/i6TW+p3TNE7hffBTInE0D6RNdCbkd
5ai7I+CzPMQiDSKLdonLBtIlal22Fg8CDpZn0HGTMVKQKHWU/MLxGOPC6O7azL7Mp5pUWezzPt2h
RTiADh8vXiE/9ooROrHIkseHQ/GXETI5AuhpTMI5lDOFAE3RytiSgcOIGuZ3dyg46LcMHqI3kwoP
BTaRZ8dCWaJXgYwBGiLm6PlVXe4Gcj9KHUIn2IfrV7sEqNaoTVzrZUdHhzpL4gybttJB4qqCKb8w
0IO5DF0IVYYPoicAlqghtKcZUPnUxQhVlREF5U4ds6dOAfQ3ZhIu2RL5ToeKZN7D8oK+Qt05C+zy
HtC9VLX91h8kK0L9JAUXeiDJOJkDDxMFhdgUQlNRfZDLUaBAadHYOB4n5GwAWY8yHkLXgCrZcz8e
UcUEjNtvt2u8YILVyH9iUBslSk5QQbP6za6PcWWUhz7Rsyi+3WEzSuOvCcFE7VhZCkFR6Cco2SUh
VCMUg8s4feDIQ3g/EECPiRPBiDPXAE2oTIFB/MEWeb142cjsTr96H9axmkTBgBIPSVCipTB37hZG
jzZpFn87OiYFZjAvzr2BisBLR6Zoom+1p8nonC8B06xzGlMjwm07zxkN5SX4gGIsB73PuFWSRXve
vhl1aV0h9uqS88LBslHbjRVqzxamTGZ1JcsLHag42KHykwcSSCNMGWpeqBDx4jyGTUjp27y7eL86
DDJlk3c1RIO/e4xyEyfr1Xl4SlSh27yMU+migLPqftJRfSWQ1AB3maQ206uZjpBLdUyQ11FcOteg
DyMFc7Vh0EQGHkLs05i14Mw0BFkF/SU0RUL/yOxgOeiBeTrkhdFe3DdKhBqLuWXrME+KdPHUxtf2
hLdAe/ga8OAw79uMaP9ksfS4tBA1SyNnYtO4e6jOBahduDWbguYBY08fYm2tQxVpkNRFX5xVM2LO
wf83TElaTtCtQdVLi5eFAaDZ1FFRTI0I9SdMlgbd1DcZiwzbIqot6nwastRpgEsg0gec9aqHvKYs
CPRftcvxF3Rnb+Yva2xbB7nFTcxuKhLQjb3Y4GasweipMsa1eXsAm5O2YuvAbvauATfxihqqeQuB
y7IAZ8WIN6/nKnhBvktiiaYOgAmL0SsglFpsEu1JFnZ0jAVEFwesL8xNJp9gGgD8Ix55TAuKbkef
iGdecKCY8VB+c4HN6VdScoyov+KIEYdZgQgIjRELE83vuYx8BkYLi82QIX8KJO0yhpqbQaKoFmIi
saAYMwBT47YPm7XBikgfyFz85U+BWsZrMeJl7f62vs+nv8DzXYhFuhFbCmzQBljH7mIw9LEs8mAF
q3jVbU7Lk8ebuyV8+0AYDRavxop7WA86Lg/H70z7M0IvHbG33LHJFiEF1Y1pjFUKNOXJw5TRbHgn
bgoYkgwTH2Ir5pHY6LlSrdbq7tFxhP2VbOQ1nMk8KAe/G3Rk3SlCVgGW4/aO4ul0Zhqr4wG6d4C0
ybAMmVY0p7Tb6FnkeGOzruGw1ywN5tLcbkfskAbGDKO0C/uzO41QakaCK+Mh9sc4wZ96Y2HsmQk8
qekaDy1940CE6sJuaiSjHCLoh5fwBj28t/vmaGFvndK+w//MUWSON5TYIntsHXp46xCnKh0vZ6WM
ZCQ/zAI5QxwZRXPFqLBlzbdJBvF3JhltndqV82xO8nQsYLaU8vA4QLtz++9Z0L4y3ynpKb22dTj1
JmOF7GlS8tulEj2zsKW5JS0Q4s2/9mhEa/JIoGn8YgspMb20aaHU9K9KUkWVe6V4jaIAnIwU/pey
enymi3an8dZq0m1CiS19IQXKp78SsK9IT2aHwqZhfJMiv21VnPggJajQXUu/yZB0cCbUOuyy8pPZ
Mcu+m5MBQW6RcvtcqTI0MmTtIYPKcc3RGFaFTzceIt+bhjSbZxV0EZ3ES2DTIXIx0+ivZtLCvw6W
e07f9kJlLpfC880Dah3QFry1ZD8w/n7/jjBSTABpvMwj+ZvyWPgDInkWLaMyW2aafMYsQ2XfTAY+
R9JlPfN2IJbKgLuERmlUQYO/VnFKVzpQpocsimic9mkMKS/30QwI1vkgc01aKrOHpiDhvplh2A2Y
yLTFksLkqu8t8h+77t/MLem7ji535VThTY+WnJQHCllw7apU5VsGlZGjMtJ/z8Npw7wTXnOmoacx
9zQn9aUHYbggmJqvJHmwget8u5M3RWr58GR+vF0m9Lcy8r7I/bzW7KAwuvAE9ETvO/vklLSbCS5E
YGLdezBJWMNZXRlNkmp4JRKTyzLapKmYINmmg78HMvddsQ0jTdIrt4PMXHn234z4ezulvTJj/9rL
rEQalOHTHIUfGU7ZV75zcMzTsEJyqYzV1uGd+L4JLJnSHLRahzbdDrxn8hSsWtC1y7TC4UYHyPjI
rGIlyVBvzr5MShlVDv9KF2q/DBGbCgd4S1m+ttZGbmGcpEdkJkr9hTQeAz83SQFNJpH8fQQlNf1b
b5qGFMfow6XIGFAJSHLknUPjHjUG14BSLbqbRr5dFiYmh3QD+wOOflkmIIYjUciTjpM1RgZM/keS
khdhLD+yfEnNSxdKdSoHQIgfhkxO/NVRECRy+iPjLCW8GQaZHAzWW/9gveIAVUn9lHGS1fLvk1i7
kN3o8wuvjEx96cnbQebz3WuyKV4DMFee7C/+m73u5stPHsqJa3AJPlwCHFUOYkpTkMhrF5uyB2kY
BjTsbNQW9hYAe4/gDpUY0lQeyk62ZvJSWgG5mJwj3Qlmt4f35C6Qx87NP/sXyr8GeJQp482aKvej
+gDb8eWma9BY5eGVKjA9EW02CCxAvpFSnoBWiHHRk44DHhbxj6nSwUrjY1gWEFUcW4wSgw4aGWc1
OxkTHmmpGTV+8hCF5uaXkOORDSDDNIjWhHDPftZx46G6uvl9EwgiJZpw8c4esAhpvzhq1afd3DFD
2jqvMSx6TIBXOkJpImCKtQz3Auow5mTgyFDckboPNAaLagw74P9QZURh8UUgXEYUj58n9VvfOJ1m
VHlg2gisIsCP1/xjXCOkLKU3uOzAtv7Kys6KngurAqgonB2H7LGmQdXu8ia6fdgzEcJbCK9Xru9C
24kUEeKXR2ZDpGfxYT/n3uJwbXiY7uV9rKLbc6b8cgWT6ACfb9S80EAWAzb8Jr7Clk0HxqiJkcgz
YA6JOogu4477CNrq+Al3QwmreTImwqxA9WzZzPUNgsE75OmvXZfwX2z9O2ys8N2JS0dY0VgErkxO
bZf6kldBc2Qu1aRJjyddaBsQzIHhoBjTEQ8iFgGdn0ihCf1DYSK0IFDhVTGeO6iLAmEYgjA5bP9S
W9r6t+Dx1p3XRWnxolDF8iX7LiOFTIUnAaELpCCrPsIniPopBMk5YVP6tilcFlSS6kN6TTXYgOBG
RzLEuxZARtGIYU9w+AbunTUHZY/Wi4QEcH3F7XTuHeaoZAgXlBAt/Y0r5uNLQA8/FRM9spFP+Czs
TkB8nnYV8RwaCKEQ8xURlXw5HyZogipIzVFMCWxgTXtFpfvatRrTO5WryTUF57r44fCFEDFBfVRt
xOzjfXkOJlO+0AVg+hmWKkJfIe8QPEJPHQYRKoXOvMX8joa5Y0VCUiN+EL5WKh4fYO1owBn0S0cR
OIQoi0bxqQnesBgRNYZ4QWcM+PvQRAjl4T3YQ3Yfgtbxj2ICMZBKWSarHRGHF/I4ND0mAfcSA1aD
3hLjshRIPZn+vC1UjAdKmQ2DBYisHcyY4jSWYBkQZhcbjRe9XHiQ0eEs5g/iK8XwgSnDeaYMr5tU
rSHhbu2GVJkPJtXpMzm7xuYrTLHBsSRfAu6SVYfu/a53H9ajPi9KxiKT+teA8fge78tcksXvxTT9
RKmfyZuGpBfQz+yXJGEBXanjMv1gxa++K6Wwa77tvTwOxPopuHovbmysZBFD+Ftl4eYayINQJ9jb
aMgnktU1CwmywQeHx2zAQm7IKkw9GquHx1PTAz2F9A+W3AaeTk1fO1RMPkm5ci+733et7kscTJPi
mlRnI5WWlRsrLA9kgUh5I6K4tMg/9ZuFdCBE76zgym9OdXhQY8XUzCip4k5iHkhcjRuQu5mRKynn
RnnyLEDZfhoW+Gdf360jXlP7/grncaSukuC5e0V99MQ0hLCl/5OG990VLvH+9B7dXND5Rn+kGazO
Rs+fPZeat/XeGxKUGvC9X0wygllt6zWMLTym1nOk6sVPg4Qm4uMDAdEwn+OO3SJV+nX5GDfchqmT
8oQlOrUrYpQniZcEeLvBdQWkkgBN9hmmtmZhbDUJRTE79G7HXK2IdcIFyPQY7sHqkZTkaUFOClcR
yxTJmwuSoKRssU/rDqDQhFCfLA3Y0UnTnExAHU6vds8qDB82Bdz1idefQuQz12b3SBoJH11lwJlP
Zp9yJacVtlnESDGLjbpGB5ybBq7vbHbMBFkBQYoMJOXIbi+uDsgApwQCCJwQg+LQxFg1ao1j84KV
lYcbYY82UAaSLfYqkqMQrO/Y5Qg1nsTikve6hv80uFhPU50QODre2iTLxodtAqTTO5ZP+hITotGn
Do87vKNivp3kIwt2BJs82IadQRQPh7Vh3ifXycVSjcEJ9NxrIhlTEguXILA6OuL2a2JER6YR0ZQM
GCDzenj0KGSITpMh4oiUlzh9L5ngQzpZit8hRZDQqgLloh81EnCYpQ5FDYPQIC3Jy6ydprmdJjZ5
Ux11dnc/q4vbm2lTbWqoM8hEZ+pMaChriyQnpF/p2jd+Ox5kEVbH2fJ86EiINHfl7p5lYH4Yt8fK
mJTEk/ekss+jhlW5PSf2LvbybkP6wenMwXYTxOO3B+3x7DKNZ8k0myR6d3TDdUY+BmtxN5VR7nD/
OB633RsQHKsLV+Xbg+7Si8cPv/CIsPObbh48/FdYeAshszyPcycne8+gnrSwhuuQlLlNd9d24RLw
43EW5N4tyLxWdPV3DefjZkEanNaVewHev7r7UuLHzb2rz7dwlwZX/4RxONoSMBvAQcqJi//9DeMA
V9k9vPhldPGTwzW8hzXgRv8epkFC2uOLD1Hb6uJzVTa4h4mvrR52XxtyLoewysf3d+EpNy/fXcMc
bo2EyKOf/qweSo+fd1lUrU5hY7OdL9PoQ9RWGrlpJD+fVWOTRth5I9Jj/uIj/E2jvNLXr1XFRcr8
uTpHS2VOzhozjprTxoLEU4PWrM2nXtOKo45ktJ/7cdSeqpMfOIxxskI0Py1x0JEU+0R2EDK7g0ZU
Jy3Lv0G625tsR8o8ARNdz2BXnqkTvIEOJCzduf8SJo/e5DMtnM4kN+itWW/SnMNO05n4n2lnUvkt
r2sfBavMD2NMJh0s4eN3ADJs1MddmvG3bSu6OvSbNvTqfITqd0RmgKEKhLh5APXET8sTfDIvG/lw
oEngcn4NOaoaGOt3cm3CHfwadQA+i/NylebKd/l8XqoG1/DaYSNdKlRFyHTlTB8zzjBdyq1yEuZh
n0sBfnC1lKEa+YjrQoUcNxBWG+lSPJyq0Qn6xrEVkKKIQ335yg2ECuOU4tr+UA6UAHT0TuBn4Jwp
FFQ1RjLqIejqP4S1/MW7z5PkeN+QO/+ukOulSP4KBtuS2oJBpD5yFY8R0HXCa/3vEpKls2LJ7ReL
iGCLbhxJ0V08I0G2zLm8oCWyEnArSwB2PtDaNxDrpwWN9zlz4LoxzM7hxVJAkKxl4WgAxRZYNmUb
sJ3xeGkGlMrfZzf41l5TMa7LlokFrGAJ9oAjUpu0OZAPp4VUSqpGKjNJNoSbXY5IYVxckVCIijA5
RvIjSGz5S0HUUa6+QjAtjxYUAw/EfwKk4WIVS40VdGvLJRRkwG24BADo5Uv4n2FdC+AmIo33SM7k
S5awPVmOFlIc3b5mJu7hEpRaCD4C+nue+ebiPpzSbACLKxsTGbkFNP4eyeamrXkmVcuhnKZqJLIq
5bj+5phcQci9DBF9IJ+lslcLGPbf7f9fDPa6EfwVJ0XGfH/zFHmWIN7/FclNcmJrXxc8YyElkaHD
0tZ0xZIBAqT+rTDHySbC7XKjnN2uGS3u/VdkuW9IAwRP/xbMZ2zK46SG+Ad4KHXm7mIPv7vUSm6W
WpWjO/Xkuw8DGIB60nEOuY0GXhZynoqBIed8ReFSAjvB93+C5PjZ2lJbtt01Hm45IJfIYeEcl0/0
MygOPsBtQRkc3pBYbC2AdDkqD+BuQiCla/dSNF4f6iQn/8rZ6ltGTMr6Oyrc5ZKdTFi+BeV/PUpT
QfjzV3D9uMLl5pPxhkTvr3Z0yRInvFzxPfGtpzwFDnSeh7yAu7sePfh0t/Acb31g/yYs4U6NhCCP
udOD3woMt/57CbYWPnDqmThS2wQudXmkfJbyE6emefVIUqufuOLv57SR6sgVpE74FsYV3wpKSfJz
NhMnceQeWN/BrjoAAaSWdDn4IYlG4DngrumML4U7I5E4rT0oFvNMfiH65T3+1h8vLweBqAPxl8Iu
JHS78H8LKnRCKvgEyc7JIYUledoSBypKKQ+xhTOcRZDgoVTljARHVUyKOtMNrT214oncBm3I95ez
sAdNeRoxq9/4jMtGnlbDUS9FSw0TZC6eTbMvfP5r6oknQkXPUwha5DrpwJMD2AEGey75+yufZISE
7v5pkTiG/1sceRw5tm8tW1SWpspBuVB+5UZUH2rwsP4dlTAF+kxytcpHOfyv+twP/vl7gJgD7kmM
y0ZKQXIllmZIXC2RDhI3wdgYF1DDuGEm9YAvqNG09++JhExCGP99JBAMWmyAhZBiSb4HCoNDhDtI
aUSaACoBeUyEX0//AGogowZJXy7jEynDqSLVOZNTRwLqO3sQH5e3XAJpClgNeoeiKPB1TBaAS2+k
oAXg8BwSwwJYBBwIn+O+CZvKA36u0iQf7+fjNMlJq7lSJJEUlf26jM+Yv7p2nI1aXTJ5QN7nt2Pn
c7IB9PeK8aVPpgo3Vaw2ROK1U+eWdrJJlE38p3YZw+tXZ6NbNjprzpsIwNc4ebi5OlEuVqlY1xnE
QffaeXTG1aSozEftAPhXS+/ycD/QkgIdsCqaZIK3IFSA6EEcn6++ccvxroXb1D9X3olY5N7A7O0h
+CSA483bSTbk7oB0FnyFJUftmyqScAM+rFGzdi4p6Z6Hl1IvmzohpP0H0Bu8zW7eBMw8VBuAUTEO
WCegTeQXByPV1IkcuRXD3vihzHsMQAdEq2DdQaHWpEEAgQLqgwCfUgeO0AJ20hDeMY5v8fBWJqxl
0IoQiHKhSOU/ks5sSVFsC8NPZASKTLfMIIrzdGOoqSKKDAqIT9/fro5TXVWnO7MqE/aw1r/+ASHo
gnzlhrxFGHf/fkDLgDQh4bn8tWTkRxWMHucpY33t8o3yuRmOeKmL2v1WRUgZ+nBonh6SFT4S/Wb+
FB/z60FjQFeP0dWAdga6kAqnAF8Kh+f1Ll2FVPM2br7T583GKS3VPAXuAxGxB/e7gJ0A15zvBwI9
k/uqz1RW0DogWRQytgSCoMG3hLhCcPXhLyBYQkxaEt5hI5k4CCwEyq6QT6T44KJNTd1KdvjBp8iS
+ES+HMgfcEeYFDJrhGwBaSIGKBv8I05A4efvg6YimBpl9NAsbLZ4MPB7YN4Mc6tavNB4fE04ydBp
sBmD6oYMgCMPVZS4M3KMre6XimvFsAdLFX+07zy9GrPb1JjJYzy3DETA5ycWwtBOdy1hG9q/KEnU
WMRLQvOE4EFGIEIndFOwNinZsIojkxPCneLphdlhIgPZDeJFaqmyXUB8wYBsoZRulfpUzOW5wLAD
dItwUtxqkPCgRWXwd7ppASy4H4z3oZvCAoWzBSAtW/kZv8ocnnFr5qActXVHnnHuYK3BwYWbvKtb
s8PDvhKmzDgoZ7l7+MNcu06dnmQ9UvHvEHmXsll0Pn8fbDzp73nV9mTW9GftWXQCxMFNjfA9+p7x
Inhxmkwe62abBMNJvtHn5PpM3yPJ++DA3jn4l0e6xVzdlGlgyuC3NsJ2SZKAyPQ95xOACvBMWnx1
JgcYvLg/OqQ26EZk0ZFohtFWQG1IblrjrnO/DQtGNTefYbDfgA72bHC3UEQaGF5rA9mFOZRHeda6
yoynJi3qc46HRdBbJcd0UkcAs+RImF80erCV0c8jfJrgKyRN8EvJNQzbWHHoe0wy2StsEdFvP60v
cCrcFx4ejqe/Bb+Rp3gokLi+HE5gJS+N6Q/OcWe9rzW5PLh6IRSf5pvn+OWJlGWsZhBP8sVZH5gr
wmFAQYOAOwWMnr9hTqyNWZ+U6WFiTG9xe8oWFVFcMIyxUORioeY5ydMG1umKLxTTjwZ21ab7Oh1T
b6Sz1KB/IhJ+l50GwJt8lZM/AbWa+DnlJH1prcWHkfW6MpboSvS+Y2DO3ifswvwR70P6NDxlAsLw
qIZhiqUghCl0fgprl2RkXMPNoWbiWvwdjIwhDmJ2j2R3zvjxY6Mi8txUHr80AEo8ytMdrwJuCA78
E912+BkPaebvZ/WUYSoa1DFRTXZGO/7Y/vYfTAv3Kso0quYhX5fVS/wWj6HLYaStq8lbUK4Anc07
xj4Q6XDFwwWFuuikjrK/+58Bkg+TFZJZha4NO2xjBUMTBW3CPsFYb/ObIKE9kyxIc5ieepN8xT39
WN1Wg6k0fW6Gf2XPlNgUPDuozbB1xTlrPvY1X0wqXPOQGME+TUQAj5DlCs1pA3Ea9ssmQy3K3q5O
P92tSC6E5Na32On0HXMwJKzFU25EC8tEJQ0eUEIyYhKcO5gtWvYaw2IrQWL7zylVwSBVw1AS9T2e
TJbkYhNaHTsUd8fb9D0wb9Pv9VkCCrNkrHKLiHb3WFF4Tw+uNssg8hYT1aU2gpm706aacKzK42fi
/zO0wK2DV/IobIjcmBhutEsbd0vtqp+lbW/1nQ+3/eMH8g3DQVQMLHj6Zual8z5FH7TiWLm89p8L
v81vds0lhDt4bimghpDlBX/HTFhvSxmQATMn8lEGkDJ27z9+V0NTZTjJ/4ffACa+xKk+QZADNxqP
GQLlQQMcbZwHkj2wjWsd5VEZ6e57+V3/rl+6f8gla9J7yPIbBC/gIY5o70Aic209Z/nffVcHNXiM
ToSjNm0u5Issi3kX8e9j4hGkEQcI+KLyJ8/USJt8RDHpSTGvsWRmNAFG4eFfv9f78r5UY0yCz5/j
ayLwi3SdR08OXIy7YbJ07j1xJJEL4fIV89ISRkt3ZCl2BySeszFMKM0J9j864iTzx5ANsQvXXs/q
MBYqw+LLRrQkVt6Zn8iKYwSEmpq9vdX4YMLx1tlfjd0FWQP8fpiIZ6tdpOVwU8z1LZRfnLLg/ho/
RwORX3fL76QNilVv2ftLV/fFdyV5pIoudQ/G5Yw3Afw0iPLpd92sWRMs6OAbgvm0UR3om8cZxtFU
9g4LCiaL+PfTbXGYFEBe6Zy0mRDCM5GbM456OLuX5ms2q4dbiDD5lhT6dIV/YnqpN88LO7bSHX3S
3z02mjjgN59JcWW85Cb7bvNbvdZvFuyEMDymVhwhk/60N/pCMRCqXaxYENetDpNaDeth0LKpVhlP
iCg0Akh0s09i5/6zun0sLGdIA21qW32ToYqVOoxks+Zqhf811idGcINGTBuJeSokgwb+kT04QP2y
pRymBwl2TlaESUpmAB+GvywcPrMPvXtRo9JbvJxqLI0K7+UJ/HypznKigxYH7IrPj2sSCTsm87Dq
jdpNc8GOl8MYVgs8ONRNzMbWEpYAy4fdm77G+FDeFnfSRVWfiYcHKbw46mCZOt5nUyoapPeUdgt0
l0AqZ8VjIDTi3fO2vxdxyuFCN7DYnsfP/LF9zqrVe6SBpOw6zDxTvM4dg1NctXIdPrOj4nBrpdgO
Ij0X/GfOFUwi3dtLHN/y9AD3DrUJT+XUcVWhadCpi4S/P6FpZklQFYuPkNRyx7Lih+p2y4H7jqBo
eb1Z57IG5pXZ+f//HZfhqEOOsiES4rcqcReBorACP3VUtBN/PAI2eob0Cx4VPH4MYnVMOGgEcdhZ
tFsOz97xi5HERh5LcU4pAsvIe+Chafcn+JwPpsb8FrZjbd5zUlCm2pX+1LszpMzDJY52eogb5Vhk
Xw13xahwuETXcs9RwmKubjVMfiJaFvYIgYbky+r+Wxwz9bJ068UXz7fRwO5de9c7dyhcZV2snzeH
A4ZgIgWQ+L9Jo9gHpxiztnLqV3XCdh1ykm+kDebfI2mZw7MCNYx2qRlC0JsY4ZfZIDRX4ZTIqXZ8
R4eYs6SXBsXP0sIPCwNE0IBuDosYMSfedryTb/zA92Y4RbdqHlsGyTyk0TtuvCe7dpTt2JOoMPCW
Mkm8GCKNeDll/MH5krfFaw0bkvQ2TwePTOfbsaWhrPJ8KPFyV8EtmWCq4BHclzeQZQp37snxx+p5
iibum+8vUBc3wEiCyb13rOMDIXsZ82aHHLPxm6EkYog19L35GeeXQFlTIoVsvM/lcMrOPN90XjZm
yn21RH/ymb/maLDte9ydqot6Goy4mZ97Hmg1HmDNh30vz6/hTw30u1vss5iqwEXW6uHMyvPG4Xzo
1aesN3qOB5t2k2P6pM4VQkOv6ugRcyrMDdkc4FyAS/HN/xLVO8YYm+WnSxEGh3AJCgGTIZPQnCbk
cUXv4IfZCPQ7P51xjLz2zaqjlzULL9wltkYGn6thoZyt7kSgp2tGzWPsv6DtFRh3uZi+xM3pgJFY
C4XWPPBPRqhRz9Sc6OMkNH+nPnEjOBgJPI5UnDDfv1eAW0SLAwcW8Y8JT40ojH8toIPEnbZkHAZ4
7oOR3L/ITKy2tQZTyPqEFbcbjhH2Ikap0lQNwMv4kOwC4Ajw9R7Dpka6D8XjG+Dfchmu0Dm49Eo0
TXlY9Ky6cF+xfiznrUeCxv4D0kOOrNeujFO6pVOCMAvnMEiXJErdGa3PIU0kf41dOi+UPWjH4kbG
OVND4MUKasBtnlD/Yb8P1gx8IZUlUNXhXi+hu6tQALH8h1N7h6efqbT9Dj8zwa0n7VxkzBkurILJ
y63Hr4UMD45iDXakcPcc7sCECwzAKN8sYsbI2aYVefu6YfaAJEgdwfTr7fZh6dEQ/NZd9F6yb++E
MkdD1maYHrmom0eo3xw+k9VIccEDGzqR7KX+E4o5t306T/zP/DMpXS48PE7eu76XTHRyvpfik/oe
EqHe+GCYaufyNx/OkwLjcubJXvJ228MYF2Vl9sZvja+KaUi/sLQxOyPDASJnitAhR1pK2F2IVuou
mrGMoSITq4ZTk28rIqvBw2UywxYC+xTkRd/1GyGwUy9k/BvYSP2LThyC9dhCFuF4wx5roY/aYOAq
zO30CHz3w6roWAh4/aMDw+HXFm0o8YjZmCVjt64cUlTxBX6uUkxrh3nlAAWP8A5FMn/RL7JPVCbg
GCuJnxPVKxbIP3AHs4ugvhbQkH5BNsPxCn6LJXsl/JnrDzoAZ4fZ2z+WGh745n366/gb6vNgkW3l
WTpJmV7JVjFmnowGFc/rcbHnzi+xjqmZjQwDkepYIhWpFqrsljMFjy++OE7W8Q/yprbNjsrbwSUz
aczuit2jYY6Z3ENwwT6CN1FYypnvmP5lrWxvECpQCaO7HZgy6kyM4zvRROn7G5NlaCp99mzuMY7P
rylJ2MmURCDztsQMZyH9MeE8cRQOpyQgpJrJWCoNlMyrMSskfB0O2vld2cOnlWEJ9Hb41vx82VzV
uFxSZpIOonUiwaAifOc2L8lY0wLNiy48LY9j7/b3gXUQcTQEXK4oWsdkUFRWHWTLwfYX3qJP+BMH
EaCm7KOWaJ3KpnHs0Z1C5sJlpt1Vp0rxBKRwEXaJmJcMMMva3PeHaeUj93Z59sdhVIXy1yrh8eAt
As8WZKFwv0PcqulU3Q+ABXk76Ic27Z8KUXvFbWXo3BHczS+HILxy0QUp1KGAF4ZkKcXZ3uJz3wwZ
ckA3jHlp0OzqIo249zqaA4nhZ3Ym5W9fnwqroE1tN29KL5ogekDVkkmrYIHRq+6oRET/x+GBXVWo
LGRz9PY7PALLBdcgFSH/0/38T15Tox6rceWterN7UG5fo4qRxuQwZXV4aF0wuqcdZBHX3J5Iutf9
GUkB8+zC/HtM40RGZwujKYTtZOWxkrP+DM7/VXmi0JzmWSCqttNAg+uFYtLqUHLheaPhOIjbh/vE
5POUbw6sZsbzFNN/tLWYfCPIxIsbaz9KUY3eVfYbUjBQ7b4s6iMcEStEc9xZuf0+UarWOIZDKv33
DQ/mtfAddI1lg1VaaQ9wdGEnusMxJoecp8suLGxQM8zKTkaQn0hfeGnOrfRqMP8RV74yzU52D28t
BBSFk28q3AzBvnK3d/AxY36BBLk2HLWoC/mjl++M8DNUwzpg/xWLT7LgwLImtPszpL2j2q/c1zbr
hKFr2ZnKze7HRvTUouYj8IxC9GiWEfGNSXNwAdHYowuGZ6VBRbO+u1kuLBF3YAT9RRemgT7rrng0
o5oh1icd81KIecSWIqCYxPuRdx3DUWtI58436Yrn+1jQrBd71QflnFJwJGJf6Wd1+zLpWnWhy072
BSOcBTUWQ3eHsnBJm+U8ljtw2fySM5djQDwzOP6yMT02TTSImDT9eThgPUd07DvskB/YCRGzbP68
55WBK3MH0GUMqemMSLnENap3kQIZERCoCDgO0jE4BJ177DMZBkLTwUYZ9mmYV6lbhJ7075z0z9Eb
2ePyHjX/N4EQiAqLXm9SLm8AcUEVqtT57SnF03aEzyP4CcCyO/Sp0vtrWtrDGXHn7Y/Weg1OcSuC
HibiB7fAO291W4C49KL2HyYj/zsu9t+xZELHMj8TmRW9lpbZ7rDtoDXBclo3GIeYNdBk33yJqiVz
jUszvseU6IQYU8yyNX28kZuJPrqRpEKTQIklCpuFgpU5xQ41pMjuPMTiojTRfOp/6h+zSJpk1jo1
8ea9qhbpVr3obGq6fxSgCAEvmTzK9sgo9ekT/55ICgDMwqH79HPqrui2eyvO/S+fYhmyMHLr+uSx
8JyAnoZBt6Gseq6UPwok9+W8MBW7LwdnTtZqnc4B9gL6cBOh7fQNMjvNT30OeO9xrODWEQqFYOyU
hGX82L68Axwh4BoX6CUU7L0ptBRPmhxoyfDcIT90uL1NS9HTBzPCJmaPiQGvp/M0/hR/Ah4cf8ll
4P0BFiMnNEavP7hpFE9weqelBZ/VJ7LV0d1m9jsSWBLcvM+IurHvN/GboU/mwYWO1G0/VGa/GcwV
hLlTIJsa7IaiijkSYxLIiB58SGREPum0sIOGgYHYycR7NKB36jtgRgISIs75gpG+xYXxnLcBBi4c
y4qducVs4IPZwjUYAgDeLHAV3b/f7YF7m+IPa+vT256EiMJwKSibTekpfh8SEzoZB420CubMTTv9
jrjiH3vucG74w86YMOwX1xmxZUx4yFtboPMEX68WYNr68c4UZ37QbPQ5EkUbQkeeL/xN9Ffraong
x2eEU7LOOO7NZfzeG3iD7VkxAqqmzqS1x39m1+50aG4DD8dofFDxotb3nIaTt3+zF5SvboG+Azue
S3UqNt3fIH6um2txJLuOo+A9sHkWZQRgQvBfSxmAI1rIjYoRMMYNOKtDwCTbkwr1j5YDz7vKlBK6
dlO5aqyfK4SYu82P31FgPQ9sKUj6gssAZTZxKkznrx2lRGIPznL4DrRSxN01PyeRwx6ZtX/AUs1M
eluv1ds3fDhmI21Za2az+xs1u9sVo1gfo083j5tZzxtu1XO1Bqurrnr8dRjduuqJKKTrsMZhxyvZ
rpQIXEwzNO6ibDcmmEYkviJUxrisUm51SHa1k2xr5sATtwuOcNiWwQqALol2++sA0XVWzR+6AhYC
0rhz8eVuv/Oa3GpWnJYDECt1TsAEV5DMuC9OwxwbCeBfEnxk4Da0IpwwXCUTvOg/Zy3mWfFyhTf4
B2O5Kqgd+fwGaAgPF3IYuYS4B3TnvUE3SdsD5oRnyESL0GMtYDXW+C0HPV9ZAgC7z7Dzy03hffCd
ofkckEc0nKjzwySLDawmSucP+NZr/YQt/5xgl2QVGzqkwmndo2yRxG7fgc/tJHyDYxcWFxf0nBZJ
4lret7ABFgUeFVxs+AyAEuwMZ9P3OJEl3Px5i8vXfBg9iCeC+X6U2HVLWufSHoIfINRPJnnUD9Xz
m+TgRe0TL4ZSc2cAsR0sJY9qrL5zS2WqMqLdR61zfMBstRdQs+IPl9Net6hWCo+MDzCOn1UQbVxb
VU/I9QFgjfEnZCKC2Z0D6HdYUNmzLnu6BdIW5G46w+gYbOsT97/hkIAPRO3/YBZl2tB9k6SEb9nu
SiB7F35jLlDzviMcDmMP7mN+fAmnE/jWfUH1qOERATttEAvPvgephsA7Znr6MMZhGttZ6fUbUpe/
t5pAstWY3fBGUEjsQyx7mgULAlPCBYyQk2qXtnQ2IFJBHwPCIYQ+OEx6y++uP5V3N7eymlm75M1w
e3MiXt/c6Ehp/fuCmcN9MTxpFHjMF/8dSIdR59cjJfhOe9iTCFOSu6tuvvt8wXXv98fPy3P1iAcj
rsE2cIDcoIQvcuB8QYIDIuT+K2OdkkABvebticIAE4tk0R/lM/XClBWeIhwoZdZc2ebNGthUdng1
zmEFbm7B2J0LnHtgfnEKK04Fj2uVuiMWPVMWbmFKH06HUNlW0c/mDZuA8nTxqApJbyXF8YgcgZro
Wl8fa9V5s5E+q8PmduYmWVElguzVayKaC44+/M4w/k4ZcYqRuyHGHvDOWrwks3G+gu/EhZLf4H/j
Y8mJzWvZELg6h7nBFBU+KFhbCyPnPu6mXw5P9SjbQUyMJk03tEsQBKgrjpB23H0xs8dMkLRZlmpr
7owjZYkrCyNDcWXEtGlPB3k02VBEX31ZOYrdbLiGNOc7k7ga59CQ4HMKS0vCorjOmbprfrF72ZjW
a6F2MkZoKFUG6hMhb9JOLZX+hSkyPnfDFRpgPPjinEF3Yn64JxhzM5BPKOL5YuO97ApDbtqsEIGQ
D43OQOAsi28ZmlLynGEISY+ZAg40cbHL4JCar/VnjUoXVtzyAWvZHbgksnlqGdJS/P4NgHoA08qy
Ht3s1Cld2fk5mGiQOgsixkgNBgl8LAYd26H7bWy264iYSDd3k7BtXOZFJqBk/KFn+pMdjGYdHbU8
k5io6NhLwhHEgG3yWrT/ZrM6xhYsE65j0JElHKOxNzAHfK9fs8TT5mEVqsWor+2Dwjs6SBaXxAFy
N1QvuHq6+XqS7+AwWbrRnCvM28V8BPInwtOocbIIjO9PRohp3YiqxXFpR68Do/Ty1NH92tWYJBsO
dLM8cRQll9cqbASKKA6ixhVVMl18RbftMOFiOgYW9vu/oxr1aA+DzJVXA1+STD8Nq5D2z7q71M+U
VwNKXWwhZsruZX1mIL50ZcmeEQ7INyD8hnaGWt4buHSvAmeGV/pe9p0Bpx54Oc/SaM3m0t1dAYXh
Xm/qrjoSUCJRcYywABStHeY8m8MOvoasePTs0gNqSAJLC386PfWaEaF14HR0ro8LKy9dnD8nqFNE
F5a682OCSWnzwGnQzi7K/DUaiLEKjTYTuQ+SE3FoqVtwhgNuKVsQGJleGOihxMxDJP6OGcPJPl4O
eKmu9GkSa2xArlfess6xBnUJvjF1IBcgoTX36Fb5GUGZ1PCGecFvwqeUgbw6kC2ZoTIhGEfmSulR
GjrcMkCx959bTaSoDKr11wkNW6NaxYLBScPW1wIe4vVjYx3lt6eDM5hwVfJZ9s2W5iqH22tMyzZ6
oRiDgD0zRogtsfph4gpPwMx9aU4aqc2xlG1AM1HiSq5u8TaBuRKTmwHcsh5dhxEyXByScVY4cUu9
vIrILR7tRPg+MZ87TLQdvww1U2557y/nM6MwpDpgygajOaxmiYKql8RIq170HvZt+9nT6FPw03HU
8b9OX7J9Zn2EIjJDLsbtht6Q4Rxu/AGNOplYBFlV5Nov00sSVnsQ2H+Z7kmo7JTg90eTzFEWp3vx
GQQZbLjjaEe4KbVohoERlr2H6DMq8GmZ5AQ8CX5j4XfY/GAONOlcCR9e8NTLeceZlHLtgb61dt8a
MI//hYalzSm1qxJcBPpQcE4XMBjNfoia3b3/dQFwcNgtZGsSYXWG8kD18C9dKJhCQbr4UbncyJ1j
hGsYjAmk4LDElohrQTDXGl/aUVV1MQvrgVjefR6pbvngm4v6qwqao3wtg+ccgRJEffsjBb989ISN
rbvkLcx608O8HrXc9rRSBbvi1HIe4ylzZgrXmCyfieYxjlxWJgMOBpe9mxXK1u8qlkg5MpY3+8HB
xraigi1dYnqdKvwd73+1DQtZ0PIPsQZcb1a4EUD+hLtwMBX8vWb6hpOAzV2tBoDe0ZxqvqOmuvRO
h7WwuUKSdcOe0iHBDl36P0nS0Pu40qQfv6K+q0Qc9vkc8BVAj0Ryep5f8IYjA4MC/S5apvcEGRrh
A/QZ8wQNzGCtrjP4YmzYfIyZccTd0pwgtnhEwyyVdTEpjkjsnHPiMtF8B6XbeIrFkTdwwc7oGQEY
My8ehGiDcUBLloeZsgUNHhwzzKy1TW6dmeY0668FbROS2YJ9XTyW3xEpBbe96EEZu1wEbW8BkdPa
qa7qKnQIfTI0GOlucA2ErcEI+My+sd8xs1Hvd9UODjKAReuyhKklpquewCepyT4952mCOqO4e/jY
oFlqBNFHxmeh5+MXOaHr4XHc/HqNhwfGwge6QN5v+Dt/CFajD2JttrbQroo9rUK+sdLv6IYCiP6u
PB5mxF6h5UCIp6K1FB/xC14Y42BPAjtFW9TOMMRbFH+12/EVlcci+p4/5/IqL5hnrFFkoeNBxXj3
t5gVkIY5OD58bMr8ps/T6JvR9GIUzgBCBQKJHyUfmz+1kphT9H05kesFI7eFLA/jfGpYfU8bw8EG
HFng4gNRSagqxq9RB3Who3PED3T1Of38D0/XRaY6rTPaz7ulBjdxYpdj48S1DZVT2CrwckoLe+xl
uzvIcBZ4NfrfBxJ65WjCR7UzOavBr+9TrhEbKGelzBwoQuhotzRjELW81FzxxweAEKIzcYZ+ZR1x
osa8eszUwgOpG8ELOJk7KUqYnwTS+QP1B5w3pq2StpClbChZDQJf1UuYppMDfS3X9JeIkOMsJDFR
qF6QZj3mqle5+Oq1zggZH8kEVmXLU+IjLQwWrZLwjG6CGUfchn+g8x6hU252JG2kXONiGzUNBsbk
IOzJNjd75hy6J94U2O1Au++YxuXAAF8rZY+z172+jSCwwvLrQXaCKtTpNKo907Dv7h1jv7fzXuuz
53ghIw6I8HQNsgB3FhOM2UFZSHWHPwQmMHR3iNoo6DC6uv/LA80V28Bu9nRQbGw9hFcP5apvjDjr
YHHGDGk+AydfGchSR90Fc6ebc35HU+xpwYBzC0MsWnKcoFRLAI3K4ramBgYiSp0ZaOfy5ndHo0bF
/fBz4ndICIho50ioMy9ZZNDRltMfwkXrM65AUqH9ia5ccrljy225fTBoqsf3vTHJGucz+p14czOm
tsMFpC9mtTDo2WdMrv4pB8TEDJD8xlvw6N9454ZJ5eF0LgM++nwTbkq3ZewCnLL1S7sProJCwulN
njGM/z9tokaGON0yD8vpbAxTOuZMeI9bT6acVwgvW/Ofj/hSHEV+inJWYnWPy0jl3EWsNLmn9NQc
0AlDAQHrZqSRLA+o1v0ny0m2vwESdixhyJ27wYfXbWk9/OcOkgpGl7Cc4eGLSxzPGyw1EMqfP6AT
kv8ymNPPE+aA/BjY2rbFjuSN2MFHrKmiRuPDkScjTF5KqAQRzOGZEXEuQmzEb4Ol8w3Ip2BAzQyG
V/9a8N/u0J97EO6+VihidmH7RDS+crhowztJ2QkT4PcC0WkIm4R6ickED/NNTcwYtE/kgv2Mcocg
QVqt5lhGL93a6TFuLgC+MUyxo4AR6ZOV68DuX3qcbyMcZiwerN35IOELaKQePU0WIcJp7P5sGH9D
Keh2UqDtUYDar8VjxrmsTwniMJM5szAmykLmYbFDGDcBuqGgUhxebBnwV8Gt4+23taWM++YJv4sG
gE1o4ZsY7mw51jDfPwjLwIwEDWwMJlUEUu7LNCTu8PoJ0vOTrgcDvLgJqanj+1QLWxefv4SJMxqT
3Xfj/hY9d9YdNTYs48X0Tw3fSCKDwX4wg/HWi5gH1/+K4hfrIImGeI+I5PjeBuouBju3EXYMX4vb
58uTV8heNLXTY38+8BKk4D6GW44cMx1aGAOQT4g82a923GPoTnv8DI0JB+e3XU0Zc6poPAts4sDH
rDk4B0NHoEt7ClLdiEYR3O/lUC4Mox/gMgcku/kRsiBUCwN9aFbulOUvJvRcn4wDxHA3iT8jGK6b
Q9wjngpZ7PK2ZOp4Bkyihu3hJgwGzYKgqMJxf05vCjz2j5lRT0HHMHD09sNQwjeA9Ayar2Pr3Cev
gHvNTaI3OJbh94mIJTZgXDJmoxLQvWFlpnRDAPjE1ndXIxYNsrV9O5IV030KxS0R7jYMV6cNc2dL
xB5GXsN5P9AinJ/sV9CLM1SN30Aai5wV78fqxLHUucXUss+LygB5eo/h6czuHM93xkTT+4ldWTKi
kEIiLs6vrTRn9jCcZ5So1C82YXYTBMgc+oQDI+p2WnwLVOHlzmmElBeckC9HCyiLazY9kwcdIafo
UA9esnwcnziFQOPpTAaSvKmW0FY/mfJSh2uW3oz8BbOmoCbEvuemUU15mDmff0FPJFHl14rBDYFP
JFJdGQ4ssjWp1gburPjI4KU5wvAhGkJODrlChIvE96/eF24nFjyHwwdcA17HO8x0IEH7e9ZXDcxP
2cnJtYM/gfRV9fBfZX6O8S3Jdh0YYK1b3S8oOwKurAEqMtzo436cRExvCi6a5dc9zOTtG8Sl4U7h
xlO2Uphf73jp81WuQfOwIlrf1xVGBsmSo2rHCk13FDrQ3t0eql67Z8N6cSCySjMtxrDYIpYNDQ1I
E2dPRcdvq+hmFVOtXPlMVCapWX1wCsXV+zgZODlhJyipqFpeTHKo7D70sgwbuH/usCZILbWyaw/+
ddBda3BVMq9wtWKk5A9DvAhAZ/yDoOZyxxMw76tOf8GliSkh+hWUFA+HtaamqM6gnyxQeR5Z2vTm
wG6CusNIJZ03QG2AQq3gDWVR+Yqb6/A8YBmnpyxJzTl/Ut9PRJpUfvkiWoKszXdLeNTA+Z0Y8yhF
SK9qTAYMKafavOy7pGjmqU0L0WIRmvDKi3FG+5CZuKzZkn37+6e+BJTwBvGOaHZ0xdvHsZxA+4q/
hz/4krTKOdDXZ3XHzr906PnDL0WzzB4dnG/Tnvf1GK8ONwL02EujjzcQbECYMu3B6+Poxnii9pTo
jWhGR4srM1F7qu5zEgHQrBT/MfuO9N1tDEV7IOgF3mCXMHGc9o6/2bvy++EPWzfBLIQGmseMz2ie
jjCbYErz7iJ59Y6h5zS6AyPsOUtDCrSJsn5PSwpf0sX9YWt+Tp9/edaFf3CNOammtGM0UMrkEzbo
Z9+JY4TJ6IAhGPkwfMNBj5n/07zgaYl3Pluyv4FPYExeJ/SIS8Zs2go5ZNSek+t9TNkiorfymTJK
thmOT62TBu+wigqab8wbQJE2hGy1Fyz7MOQ9pn8D5yYCOqoFGNp39FhBsU3odj10c7wy+xFpK32R
0I9giRryegP4YDUvEkEjSGhv39oQ2+0ONkQfBh1VZ8iQkKb05ffGYhxYbIzK+mwY4MBwICz6WuIh
R4+oTdB4AU6NdDAR/xJAxMV8vAmRgXnU79uhdyfWEM+J4VXeslOeS7YU1KxxP0g9aFQsHgqQWUbB
94wGovfgTB0fxnWHGEMAzPY77KwT3w51iF2u0yVRYjjM/DgDb5vbuk8x03nqBA424L2xVOBgEibE
UuWcA/XSoX0OfCB2h8FtN0siZhSMzMihzvAbVmLBgddxJcKbZdnodLIitdHYvgV/gwQ7IgiYoNXW
wKvsjq6v4hAiddqC9G0bmEY/ARcE0TKlwpvOUkvpi3C+27HkEhJdYuuQCusBpyFKYTrI+Ae3WPSG
I+Q+2gerDFJUPYrRp+EebAVpKrL2RVM6zwXyHn7VB24fptsMh1RhLtrb4MuZGaOfuSF0yLCq+c9B
uXefvRbvPdal4yz8tG69RwwysP4OAgnJuRuWOXOEERhNmDKYtg6LCYT49deucTPBa9RAYnVAWC7h
MM2omIVc/p9Z4yiYfl6aDZOz1FWJ6D71IVYlPmjWY4998RdxbFD4w8U90Jdsg5XKKup5Ek6AFvhM
0LNfISAcQ0LKVYXEdfjyIdEq3wXmD6YyelXhreJLSLfdmKwRcjH4NpJts2iwrk5jHls2S84U6n0E
xjuxWDo6sX99IHUFEiisbW4jzS9n3aQHT3KCxZP5Ef7tmOaBW7feN1A2cLZEtWHKZyqUG/4gP6t3
Vtzaqbb8A8eY7owKEcsF3FT+iumDVB3AYqrNBn7xDCtuLg8sTOi/YXPhtmuccD19/fH0WNcEa0H9
esMW9MiH1iqSuaeQ6iL+Lmkt46V5FFyzmuqbq4XKofgzttqW+nFOBJkLVu4XywYS5dt5QNCsvWYQ
JZXN3aqu3lxDDkml4St8WSM8h6ad8zhm6/b6jMT2SVcQSnx1xZUAUvX9x1DIOWy2jxPBarh1G+59
xjvCBpuCtFHHleHSFWknCcY0I4UVc8jbhVBn5xbRXOBafVsC+KyHZ7oW8NHeDvb/mF+ezmeeSDQ6
m6rwMhVGzg1+z2ud4YIpWpXW7c0O59eRWS8Ug4nMhViO3zXdDP8RrCPAABtOOCNpw3QOJrxVlESz
aal7OA4Urc1f3tvf9YBhwAKUjr3uV7H3deC29TtsPYUP9TDmjxieH0tYz0NCTgnnw2kUn0TSkEz1
Y32pABYpjy3SZr1Vf6+2u9xXbEVyB0/GIFLmyQaWIoRe2KKJNPc5E48h3in2M7hR7FEggbF09j3H
dNtBCVTWfnJS5om9T3FOkdHXhK2Dwx6KWmWOImcOOk67xBm+LAHOmO8dHMF9/rute6NHbiNxye9B
h7iHwRJXLJXNa0RhksAmTDf3T8Tjtp6MjFIm7jcmtQHOhowpRr35baUvu93zpDN6TyZZVJFZb74k
vkANeX3HhJKCIYF7LZQYyJV69PgQrz/250O6FLAX7IpZYv9H0n0tJ5IEUQD9IiLw5hXvnYQRL4RA
CO9BmK/fU7OxE7OzsxKC7uqqzJvX1D53xUcl0xCguK1G8kcHh3JPQ1+9/RqO62nio0s9+nn9wDvD
sMOAti9kuu+vLRWJzDGD+nHkXDxf8g75S/laCjjVY2G/8nxsPZ2tJLRkbUKo+3DMUj05UWAqy8l9
cfRQvh1Xmh47YYOTZ2RGE/YgXjm5LXnnVbob/SK372Y+SWVyNexuWP2ys+QiAZKPZEsvucKKA7Dv
spMtYVc3zw2DNG1MzCya045sAXvDfVs5TqILopv/25ga0lLkrxQRKj9jt31qpdS9CuhUYT+71gFN
9ZeLz6rc1MPDiJfGEGZp8+DwYObPYwcTMVA7t4brY36scK7v81CRV8/MD5/PeP747WCIjWPz43Ba
WTeezdVPZh59FdKrwvH7aAyi1NcaWDWXXeHPAjYmFBfP1cW4Neg4oMc0eiFbemUSdqvQNk17zE9+
c48PX5+ckKwJ1rSeHKs4DMxdxtPqtZwDYx1x1bJqAHZ+7TjEjB/Xj7LyWI+NdFY7mnUqItFtYX62
ZanG3qV1K7878Lj4RXSO7Fpc3AlYrXf/jYq3wB2URZAtJH/X/XU7NCGR2oWyQdVu3+j7bUVyUT5Q
G51aKxneLYy4wrkWiAb1VOHa2ZYjEZw32iGXG8y97WC09GItrh7Mhj9TwaeheQ7jpAhAsQjHS4ub
m6udy6/au7T+3NfMTgon73gQ/UzvC0+KiWlb/dXRoXbS+CnROijHhTkVzvzf25D/Y4Mo6/TIn0+F
R7QQkzaWrMSw3mO6mlrE1sHxfhsC7J+osSRGv1qMU6K503rTIvDKYTXR2Q5j4/hvbuw86AnwJBkV
c9i8NbffEX40K45C/0yi2KNlM40cWBCLEjeE4ojWr5BVfYOooiF0Sghp5ZoDc8W1b3MJl5pZR92P
Ejv9rZBPDm+QmCBsKQcX3dyBTHU6I4sAimy+XhwqtEX8fqw+WUlPexE3XAcXVl82GKZewF/r2yRY
s/fowBU7AatvwBshSoj+5orK3UzrTcf4KF6NF3Cxao/uspU8FKblO3BNtFKJLU1hWUm1TtUscnZb
Qpmn6RbX8FyaM+t8sB10/lgiHz5eg/jAqFVx4GT+U0iVVh+J2dapKqxn4U101CgU5pABg9UYENRM
ziRN0oeq0/awbfGhl3Lh0X+brVCYzRKVRznd5MPRjjVktQkAV9BQkF6wHB/5XSyEtaUgxwhA8mJN
Mw1tLURl/E8Y2OOOSo/YBY3DzUQAn+DwbYb/1OCl88kECS3gs7jCBYPmgOp/Ey0c3JVhuSfbs6yV
bJN/rQp6IscJecPfr9PqRlaTaW+G68/p2JetHW4vjOB54jeKqNFeGqqY3nqXDLr0uNpr7fOqYPn7
UQg4qTo0YYknsdJdG9ebxIKybqUb6j8qKcLDvpjVnP88K3+DY8dz9Wzd7bevSrKRKG0af5WNcz73
E3gBuyDpW5efoJHKsZsKRjTGyVW7puOkSHsRcXMVyfGi1zVMWX7lfm/9ZPnImlYa0PCMz/B7biIL
NTSgnxeEfiqlYhzRxtVig7Pu3nVMZKZGbJo4ZqsVDK3fW2ltCsxuuPQIAQ84fatYJWUm3FvmKhJ7
i5v5WwxYUdVSQzu20oBAHy8XD4diyJ9qyR8M1Hf/zX2cirdH/tk9OpJPhZczi7vUErg8PH5vFcah
qOY6FulocZEGP4/Dq853GJK3NeJjTm3gl6idsfsM45bg+hgIBjl38otFOoN+y0nheG3vq6GIbtn8
VJW3DYlSxUK1aC42kw/ezYiSjqJNca7mq7ju70H6XIrPNB6XAcO7oSnTsWt/O/7cmwe9c+m5qZ1D
gfFui/y0YyXuZY0Q3vgdk0c13ErxLOcWoc1alrr7mmG7goQUfpybrL4l3dWSceVmwVPI+UfeDDZF
7FOBc6s3DV4Pl/I2UhYS2N01cL3diGfhWowlWo9l0Tee1TTj63zzyj97SLzkx6gNf2RVCTSJZ2+b
KkS76HOm6ziPeNWt1zhKK7xqW+JKrUyvMF3/ZFdGKGCE7L6Rfa2lJZqplCLFXSHSXCIip75WPDIG
sdpzI5hBmbmp+WKRTsVo9aFtwr2tOBi37fMwBp/IyOYUvunBSfweWVwt0MpqmQZb8697+1wHZHDt
F+ETnZxLYHt9a0jcpB7m24USwjlymipnsFH5fsKW+BfHiuwXv64l49E+QTVDU/5nQdgXrL5z5fM/
N5TbPNmLVqaT5fd2CItaobp9cxC1P44drGPQ23RwbCTN04vquvf4cCn6u8C9XTUvc9+ldRtcxjsi
TxoyhmreSO7fbASTknrBTpcpvtTTnPgyOq3Wg7hfX4gRewqXxcH8oBJdFSFHmpOJ1EWN6l2zgig5
en88O9mJ9EvAXXcz0k17mBapxskQ8cmVeNN8xooaQfCSnw1XU6jPzqVjg/Dr2vUOFif9+SLy8W4+
nHPHWbSe5DV2b4UyK9U5GNkve54B7o6ReWT8/HxhZtgwSeiVO6Z/uKgJP23bMjqOf6p2P3ItTIBH
8TV/dbFKgg2GsFMTLMWufVmlf4rmwQo8TXbFVONuU7XTwmbg/u1gjQmjcyd9363xnLHbqhwbFurH
8ffdZMRQZlDIum9qKP2coXzANm+MD1fB5qikyKugClUebOIespTIzouH5pE/RnDOENPqlgcxuYcb
uBx1X3dj99Ra+eCe016VDTQ/Dt0Q1HRsbGDfwfR32Q9M1FVtEmPMgYBXjXezaIHHgW9aOJxKm0qu
+Khi3V0bUbToz8dgOwm+JozdrOV0z9qDnicaukhzktpOkNOulRN6/7b++B4kK40Q7ZT6CB6asrT9
7P0oQTJxJ7cRpd75K+egoWY+/0xHFFU855IfMQS9R/HOT2jbE+zYSQ+nv6Q738vhuZHorlrXxrEq
le5j2zlVdoMMwTDAFrs2W3mPd10bgg6kNm3tmu/yq3pprerr8gM+cS6p3v1+rt5Hy3Kkhmygfc50
OqAe7dC5d+8FQ8Bp8VjatHbyObRuAGUeckj/m2IGKiX19cpkorB0Em9Kt1QQlvu1ByTbaEIzWM2B
Tllu/t7muaZxzwbm8wvIth/bXE/NNZdyEpFsVdEDzg5VgbNOf9e2AutR7uan7u5rqfRx99on48/d
vhlnuOUhD3nvxYjukpxLoKs3FkMOKvnDC9uVSEI6cPzrRDOebsY/Xx1in10DVgabTyHHPmEOx8F6
kP7KikpVrr2dA16koQKKBpEWOVLNj+U5/PmaeDzqp87S6BLs3dD85/+6YSVTSzMo1Wmsw9BR5fSa
qDIwfhzKX6twgHWWjYMO/2gdO4Cj+St7p5lHm1FIfAGHJ7fJ5i9UJJNtIwuQgDmjlaQLOheVilNm
NfZRyVDMG9JkefHwf7iLpFPFXdYAIVoyF5ZXeggsMO/BMYWHEx1sn6XcsbpR4CyiDqVl4Z4uYG/c
U0GMlIqpRgoCgHAIVgy0dISnUppmorJfTJlFXAtJUVkRi0HajrtOaoYl+aq8++hEr6fnSM+FC3tv
ribXzl9ji6cCAYD0IDFguOgX/MwBQn/fhJCJ16ObmUQGh1EISoIXkmbQ4isJ000an5lZk0bSi6Qf
kqHCKxkyRPLqRZWkr0+148wIg+Z0xuTrzZcDvVNepQ4LbeSR9zPWdU3iwWYOlPxyM5yWvevCpTVr
3xUjI3W2Si/GrcZwO13YZPNZU2E1bd/P8u8s+gGmrwWcTDefr/l7f6pcVEXrco6aZF2m+HtqsTdF
s/c3zNrFRFycKG5NpyKWsLo9sOtwMdSmm1x5c6wlkrVrvPySd6p6Dss1jzggH0qoafqv5LoTWznh
bZs6HKIThDcKYH/wYkjfjxD05F3eQYk2HUNnpIEsx9Cwvyaqyxabg81s5YGJlh9dYQjGhqNIZ/mt
6zNsl2l9myWli9OAGUz2HuPDcDrH6J3EUeYR+cnpJzQIjxE4E9mreRwme8QvruUo90mW8G8oqYSD
bvaeA4TAGBM+wUOldCM9On7sO9MGo5jK9SPmeu6q28/j2Ft4xktClZzSJ+NIyxru/A+nDpfZYDGT
P42SXxsttAGnT0hS6RCfg2WQd3O2cWX1vXB7Fza5wr255fA8Vx6dfjO9RzyoLP7I9RvJBjHVhvlj
dISVv+8khmrr69dmA+jZ/7wHp4FHWkGbnqmqMz0f3wtlxNoO0GP9SkvBeqrgCxFj2UW2bUtDK7x6
flJFfaViDZ3bxOARCmxPRyFoHmRzuYy7AkQ8RSj4S++mElU1vsf+HWkk++/WvXuqB8nrYXEabCbZ
fnR2m8D11y6L6Z3KsZua6A92ejBNxG88Ut5iNIG0AgU50jUHM6ypThuJr+MIIy1WW8WKFxEvDTN5
uzL2jKP8d+XEoebGanRJjvnpWEHoIhk+ahD8IiN4vkJBffjVPegkjj+5xXL+BFVu89fuvvtCEzUd
7RvZnCWokBqj7/ZW7Vsr0k1sSmC+KaFuwUQw9uXapEf3zv2T7rkbM+NczcgJ20xsDCXV/NlDAXrU
tYPFcUJnkIP6bi5SsZ9o8LOoTb/es2WPJQ/wkiZEfsr7Xx6PXvYECJyyWYt/xj/O82jnMNOr2wfA
wZ4WtAmGV3q6EA92XVj1KvHD14MNxRCAGg6M+qarlc3NsV5XPzyZgarRoYgUx0gMqgKS/ea2nfzW
OnNhyo3Oi/Pg0kgDjh/d9Gf8ZzeLZfK3UaYdRca+tI+11C+WcHSsl7tpBkCnF0OSaCfbfLBRYWVU
PXSzv2CbMECE7PadEeSOzjgmz5aF5t3ZZphG+cjDnCm6LhNAYvyWXKQXhy8tC5AfBwYe4RQTD8YV
NRHr3Txlw8zg1Vl9p5yCQzU+46q2hikyefnqeaoXxdPTOsUYDIQLzlxRHx4TdPzVn/7Ev5iapKnF
GrdH85QsJ3Yiooua8u2lqDX40/0AzGAZ89sv2e6OdTR4uRkL6tikzB3AmKH8MAWiHbsPv5d/Rhmg
Vc1EZpKY3Oe576spLKkTVD7WzDritemz4yCZ0tv/09BOg1CZ8TO1XCD60dlmnXCfLuR0feokjqXI
7KBR37Yu2KO/PmG6o5u2ezkYkDK+j/Z7TjGT8/xiBY+PBl57zF7zcx0JUn2i7WzhB/cRNtNnEEPZ
SyJh914vopH8xZ28MBN1Kfe30WGynj9pt5vXU81jveGQ14sAlUzuJ/HZaQD3WY6vn1hoG8SP8W2x
8chbeah9btHsPHo6YH7Ws3fX/HttHMBDKAOutFkX+HTgvF5DQZQmn8ofloX4LG28GPXE5UbIQTvh
XhRq6xC4bF4WTm05Y2VnBEu6Jf1iUUF99of6n2Y8W19pzxvvfvzjOF4Gj5jbMOPSf+Z+T+3bt3Ox
5TFIf3ksnLibf6o5+ASYHRrJD8+D/x1CNoW+JoM+HC/uz2gCvM7fWfQ77aT4F+IiQj3In10BKuT/
ymgPDwfElE0+/DHCdsZ+AqHYTSTQxNNRXgf4iQ7lQXpTRXp9ZMuRbfklCeJUda1zhT1mqnE6DZez
FAF+GCtlhpdt8Zqs0VbET5Vnunpd13ZJQcmtdEbac/ngBFV2wjU3XbztrFP8mf+T8HeqLkXO4Z94
zqgokQgypr2FC1sniZUgr+BkRdUr9zjbm1ZweEBWYTfQukLlsXDPjewAxg7/TPJte4WO6gnloWkJ
ummd/VOagY94udWThvGv4Nr0lyrs5DNS/5KNhrE4XJzE5AI3NTF5MTPLg/cif4XdOG6QH/0+bwoE
O4G7ouT5CgJBmUfH4MiU2pQeWHjHYiDfKv13qPiqtLx+bk/4xwGVBcu9YIp/3hcffj82woU3A5Bc
6Sahzb4LV54NEvTuhfDLA5st3Pi8pAOlxZ4hbMLd4hoPSShPW8aa66C8fvs1T8zdcnU1vOPdibY3
jsq5jw/H6NMyrDqpvtor3rWBHDy36+prSDVmrpfVqJWjrWPv0U8FV0GeCIPniNH04tK1p0Wq2/a7
Jthosfk6q3YLKd8da1x72959KO9GeOuDmUdU8qHEuGA4sBeCHGh+lYjEjdQ4Nz4P7Yqv383Ptb/5
ypUFPXy5C/gQf4nf1KnzGKxVyD6mlew6mKT53VZKTdCDqKY+buThj999AMC1Ble5dGGskNOoKKcf
i6vx+19NJe5I0NJPJSKIgMOPjbTtvYlGWfJhP+GTHPMxtI7v51zvnxvHmv+CkBzl5nvZl2Pkqev/
Eqh1+bgPst+XL+GFq7kB6Jfi/toXCbhOEW4FKChkiikrUTlN0RvnHlFaLPyv+BBS7+VeQzs9s7tt
omxgl6HW89V22CO6aoAXT/ESIq4qDjUamHld3LLiIg2YGipniZdKRqZtegAoJ0Ke1vE7ra3RV/K3
vga/W+0/ruz4LoyLTNCiFwcFs3zwQvWKeWV7aDUcmD9xRob48QmN0gtnPx9ODi5xA8djzrzfZ3uX
cxqNCZkRfVM3OkkPEh9mBMnJcwwFQaDxIL36WdZc4ZnMohYz2Zqs+0a/N5pCPO6o2YFRGrnlzzQ0
IaQvJfZ0f3i8Zqi21nvtwfoGpP9vV98ci4q+6Ae5mENpNcSbGiRm14GdHfdsylPvQAZWXCqcNSIP
rWIYNbHg5U2mU1lr5Zx7uoMs2uqteAg1SMKJRBp+LD8vjb9k5Xws25Pi3vEXIz7Ht0/+JFL3aOpA
1Ik476/C6lHkRL3iQstI01jhXDTPc3jm4F1PPoqo3/exUfO5eNqX9qZ5DCggZOmSONVlJE+x/LM1
bYHK/q4TBSDaysq8VWKmFJNk5w4bdl46/DFsOOadW5zNpuci5WGmB9CFCsN0XYHN79VwwSgJH8UF
rq0XuxFXQhSFf+/VwW7j9/u7n/x4/6r4eJH3gmmewIR9f1V7STnO9jcDu1GmyaRPzrS+ur9rka+M
pAQnvoXo6tKWk+xXqv10exobBvaXBp4gu6lsf9Uy2NgtVLA/Yf+bx37eFnb32BH+14kbuK9l4wbK
b2yiVJqkWm/EGnKGnFucf8zfF+quhIA1TdhExmg0T0cQKrfLLGXBOak3hf0CXwNdwKA6M7PNsAYI
LY6+TTqSWeRnvJKpnVDTyJ3sLrt21NDqd6usK+76mfr1VrieGGYGr6NkOz5TnW5aia8VkXZUi6ZG
zegD3gvW8RPU5laycWKihUfc2M+S//StqOEomuk5Vkw/VU+O958ZgO6tFGu9ZqtF5vPRS53ydveL
JUrh15n2tMCDyCi6OH0IQfuOhWfib3z8TSxLW6B3PlqX8Woa8/FS4U3uVegmfKWSLN9auwnpyEWG
XEE5p9Ln1aXgcsuJzc+sSiaWx0f6QwV9n7uvINb52rPgxnJo9/V/v1ci0F3VaMFayu0qiW1zOtzX
PSBAtvRXcEtfN1Pt3CD64zGIDvff+2/4yaUriVe6BEsnaJ++2BjHYGSvOK3sL2EDMbgkcQUias+d
CrTqRqvgCpAKwNMR1EoOAvUxF1iXfhyCVjQvYCL3MZ3Ef2NN25mCQm6E2QaRn1UiOun72g+VBdKC
jRWy9xdcPu/t5HeU4ds/RHbz5RtVQyg1ny+7u64PsvPGEZYV9u8dZofJoXlU8jtkqyhfeOFGv+W3
yDQRNrYGAB7kIGxhusVlf/OjxH8DYp0STbEFoLKBBHcxY7kysGjZuPYV24304tFytpUCoIepLg0S
rFqx86J0RioCpu+N23OImP4yZeat28sxLOyjjRArFXP9sGCRZDjENzHxG2t2QSFuItq91fnBg4H4
D/Fd/6tqHfErM+XxT1BAsoXwe7KlAyvmUCczNXNKOnHupDP0GJLdA37ftbEeYV0U9g0fsOH4Z0mO
st781PVVWQIXsjW8bILIYM7M6q4gcoKMcNNZBXwTiepWOs/7s+2wE8l3vaqRA6Y9SV6GnGaNExV8
h4Nt/OJYbM+tI+dpjajW930qExGp1O2Fv0aOXmDvT+vSIoUSg2LWjRWyeTNs4oRlaaZQQig32OlS
MfZNJg5FI8Cy9BBWU6z97SOGBJY1ws60ODvUpOTi55hheseclSq7RqYf3j8QhsI9Pk+J4widY2Zw
46zReHDJaiY7uVa6aWT4daunWlJMyry3k7U/rNDSkuz/VUwftLyhwXgbynroDAEXZ+PGRJChHVJ5
x45k7tx3/FLSeUTB2YkWDpktNJJ/AOacYJ2wmyJw84QpBi5DKzJM18gy6pdf8hPvbTNctb+U1NV1
KLSsq0PTxsVUqMgDrBC0BUwEPgnk8d7JNlACOLlVCRgqBhCfuPBdbwRd2Zwmix+JSfHhnHJdMDyL
WyIg4moTKKVAYQihCcb2KMlbl/+PYRDrbwrncp/WrvIqxQhEbvk29oLbuq/O06TY3yan4UYeYYr5
v0JbEnlRG1WY/VXpSwtBkam6ExpeKuVrq2I53wUgu23Z4vzL759aJBfk9TO1hCNDKg+7Zu1yKmkd
Ha7TH36Z7y3yPJM82Sz1Rz0CWb4xA0xPGPek0AGXv/vfv3G6hAhoLBLzHM0YDxSfHw3IcS3H4ZVG
ppCuJDpPdDVDuWKyj+592BX0quOp7KZ9e9oztSvEZu+GHJd8uiLj2iU61lX79XRv/33GhTZnaFzw
pQharfpKMHF8kxfY1JIFE1k5iKZohsL0Ozyfn+YFwd0hZ0rGwrjMJrY4U8AXK8l8F9qHZZWtx/KL
adVjDINB4QxG5zM3q5EpDj9vIz4SJUZGpWe+A9OV6BNc/V3YHbUNzSDP4H700Yqm2pdUdW9NAdSX
5YwbIU+FYCZTWHQetAhX5vko41UPr1a1ZWMoxBApw4JwP3Sqy8lltikue3JaBqtOv5Zf+6ItZdC+
MMvkW8Dm/LQsYFcjmGqtC/JSogbnm99HDH8y5UY97qXRrV7Rxiocm/Gaw+OVyCf4V+aK24cAqMr5
XYmcqvH6UPPyKFyHYsStri54LH+uf36+vRc7eqTQ1zyuZstK5Htb6Lznm88DfwOjw6LY13+Tgcg8
WXGtf49VJ6stjd6Nm82NFEDkaJM5WuWgrLkYxJ2aflasM23h8Fu2IU5AsWnccaN/+FgPt98OAeOX
v7IJ7q6Z+1gbKJt21VkzcqpxPavTdupQzm3Ll+YhIhFoY9i2L5GNJPn2iNrKZwJvGlUy2Ysz68NI
TY1xXnLzEAiIPaNzICbFt0No3jqr8dVYlf6+nVDd67aGf4dcs7PtvUPGliZCItSBTZxkul8d1f5Z
TMtia/s6pYjCFqv4V2gXpMd3mCOv+3HRvE7HQ0WD7a/folhXpSiVopC1Z1E/lg55ZlozrwPu7ADB
YVhwaZf5MjqMMiXk1VtVORSWBvlXBS9O894wOl7NBdPhHn9rKC5ff53VWAQ6+ua2Z9Ac84o5fv/Z
JmggFAO4ZlRPAbTzX89SL9q+lfk1w3M+tVTHUqq2LJ7qkrSJrD0J37nWfld4p4unRmgNbC5KzhIn
HHvUfrz6taWqhfltNZa13HcodPUl4kyiPw9VEArv3U1sc9njv8kdiYQpFNFxW+ooW7SjTMurU2k9
iCqIW/brdYRI713VkRm9DbNaiGwlUdYf4RJeJ2wwwunV29b3hXl7mq+sOjvmByhc09p9+PieHPOD
3K/TH2Hoz+A/Vu28Co1bN6ObRtWWosMtch5pP1hMGgpaivbBizSTSBunmRMEVgI7r3+E8GFKSMGW
0574gaeC9FrJbAu3j9goIdEpNtovkNintXSxu6+bY3nse4yuC+l+gInYnd7zw013GIjjM0Ve5As4
8RrlvhjFS3xaC8MIJzIeL7OWTD/8mf1XfR1CFGJhi6b0W4UulHPPqSG6zReuS8/RuVW22/Sm6tgC
KV8DG5ePuHHfbcZ5oKAIz3+f8nN/l9+LETm39jIgIf9CyBnJhLSKa+vcMhqZ77GYAOu3o/CSqbQm
fQlgULPkM/3kCgA8/nWn4Nq1bx7nOeYe06bvL2AzVFSGqCWG6EZ9YqySUK8a45uotJKPv0b252w+
8bncVLLNZO1JCZRl1xANbB2sN5oYvT28hWepTZVJU2FdOzbJg5fcJ9+VdL5vs2q52wSOp1D/L+s5
2sb1gP1O/swQh/2ies2upTMu7OnyQfIVZdfsugAjfyjP/MJLXG4DMRjp/FJGNxo9WTI+SuHCmVqV
T2VH6mC7IOwS4+CLzKW2gz/UgVj1ITJhz1pjXc80gtGoTS/4NizzFES5mcRAVZXhBFph6yglC5k8
Nro6p1mxPRAZV7J6IkpAnLoaP38aqvDvHE5CVELDhabzr+GcTVhyWQamxmWcgDRnDPRSfaleDRTO
sibUF95gVgNzDFubon/XiH9khRxl8rrMEFrGwaFyLqa/Zo/SBL7T3HwvLGqHz83y1NOyjqjeGoeZ
IJj2voWCU0YtcwTuyv3muVxauDEMo0ufeixl4q0Rrfks5oqrQivlwzrOrmVkG7YrREwg4XY4nBTE
oUSpm1wtIu0Yrf+1yB27WHsUAPWRvgIr3Xyxtkj0HS3Mdpuqx6fL5nhogS7E5uxb0y/KyMEWhAn8
FCJS3ffeEtnwYSqdnetTD7pGbtZ/+c7bKe9S0kL8qYmw3S8mOFnI1bJ8ShRjl/rdIFzRmyPRaz+s
3EM5uQ60uEPzbv+1mZYTxXM8VPYl2apER8+U+jrb9yiqo9O01NnWA+41BBcXtq5Vc9VcDlefpDqY
d06/hGJB+S8IrW/8kCbEbk/QI29lpclug/F3GSMxr8p8OHPJWoBfwD/6FdTsd1k7cjK+uT3bidqq
liqmS8vZq5KDVDP1q99/Q/JdqssW/q+0HR3G6KtlsGK6rxdfVR69nLy7ly/JtvjkVu+KpUuR8KC2
/lYL5bd9Rmz/Kh2naWiD05Xki59nAttjkDoXMsN4sf0w1yeCyjNYLvVQKMj+s23G7AW+6aWw37+Y
HXvd5q3MZamz9DNUP5dirHwpP8uH5l8xXnl6fg/NZO9Sdokc8v8XkkNuY3pWqiSfo5Ae7vid2Ec1
55ASfqomeYC3XVO2X/47O6733h1TK48/ofRyX0yciaaW7U0lUvw41aeNnlyGYi8YF+xa48A2PrBq
USgWD94/KOiU3wyQYb+uo43mPV0i6qICbJwKJTNCP4KEoKJVLd5tFJjuPvClHimOD7VtnkAYfxaj
aBzFBtQrVZ+dh6Mv9hETJ5k/4/9MC+9uonaan0vpCSZJM9nfiL5AebgNoo14NfyzwmqPdCNc9zaL
SJG5jqeWK7SJJydJHUJl3/bC5ff43+pI98+cDWwKyOyZ0OlHfjI+QgV8/f6ARp/sokWTJs5ErzKL
8vjIa8pACE5BXAHyer3gIAhrCs5QOj1qPsu+fB1Faof6tnwfnVrn0W7AfCJj6pbfVe4NWXaGXSXF
HTvoTDFw7vEK8/A2hk1Xur5rqef1kavGiFLUsk9zXqQag+J1KwzNWtg3V9lRod0NcuTsl+ey8PwI
gUAeY2fURHNRJOA0Yy6E3pp+xBMalwSZyzcOboASsIqXSng267yb46VFlKwjlBRSNaW+pRML27j/
jtBN+6a1eHMECp7buwHMWwsq8IYahH1NvrcqFWNF2nkLTftW4G5U6Jlw4U0DAC1F01uCt3uDgSKK
8KN6qCT7w03PtfAjXr/XqoUO7H120VMK7AdKmeaP8HDbncfnWmVjYX2kmvECYkYxBCiz3K6/yxS0
yXLUbW29SqyQdpVWqhm2wL8fbf4g7Ps3fgNw02l53dpOEjOwCuDqGhSn6gImvP8YTEyGnc0AyfUA
1ImFV0z0wVnLwaGazo8yQAFlm053saxHGF2qP/Lz3Xf859VNgBfe9attVLAjgZE09mHy9/7N0bz2
rv0ZjfNKmRiawlj8Qri4s05BsalvB6TkL+a7069tPWPOcA+jlcwM2wT+nOXsw6w1m4+Bk2e+kjxw
lGgQiuDQxs9cEsQF2aXBmx6okHsA6YHxXHvRwSfyHBAbhR3EjgDEYujhQN9GqrnvnAEL4l8mn3nM
DUVxaU/OOTaTFLFmAjb99WBd/ycCRAOJtP/yo03PtMNAwKGp6S3fCp6E2fYrxcup5GRDjLpWQChO
Gi0BfVeJ7TFB6kvPlnRAFe2/h8Ls0+2oi00qhCiq2bkVvOSvlZSKdwdjOYR8M3aiis5BpkOyiO4V
MknFfhfP1a17Erjj075nAhflXoO+F6+N+DxejgoeuCzMsi0C3orGQ/cGzRRPFGsvVsP0r0RqH09v
LVMYzQegvEKiy0GuqV/jfoBmfVYy/nV35SlXL5OTL7emrlgmAjw5ilS5o6OFKDDesdNKF1Yf58Is
XqFrVSJhf5FlTytXCxW1z6o3tzE6UHmI6yuhm1bf+bm6wCqPVs7VrO5RheJ50MHGKp6Uwb4ZUL5s
/vdqwtn52NdyFWYUjS5vNGLCvf6m+KzcnjR0z5Iczo9l69mY/9VPJV9ZJ6wrA7PbSdKwz2vRbC3/
IHJxvRQIwSuxHkiDr8lFrebdqbGspJYPvTMTQoqWN/TXPXUT+zIq9bGNR758FR59IdsKc00OYmz3
JHLV7tsy2BRyTrT9bKbGxP7BSGH1Ex7urK2PuB9Z6lrZV1vichBzewNT5M93ywZor19+35rr9lXH
yYe2c/y4VVzt8m74sLOeCj8URBqB1Y8BUopUgQ2cppR+ZVeBXVh9l/yvge2rwvunwbWhDNEthr/l
yfJg/DlFTLsXLx4rRLfxtVDpH8R+bYq1bS8YXBu27Os0I5+WWRE/E5NvjLUHwVPDVyOOIP6okQ+I
zGJbB2zeaHaYmhx6pwVn2Grmcxwr7/sa2+7WouFKB8OAXWRmgqZDdmwALxbPijpsD9BZ/NE96dzl
Q+0+YrPgQZIlTRfnFVhex96us6fHJwTPyzUpoP0odxKNxCjV2NdBpl28QN8eL4VZTQi7v/2E9OK3
858/WcIP2xPuGi3YnfeFzxDSOpGH7ZqHrTEzwk769hKT1ChTjZcutX1JDXwk1Yh67+pG5e/Ven4W
T80MbHMF19w6KUCqWKL6VHPoHlN0D1M4IA5FEQYKxroomNKxjipqep6qRc3yZD/1zu2jT7ylub6X
xrtmqACh/U2jCBFpucY+P5wFxObR5kKhwH5WE9XN/ASxDDmMoJ58QMAibQgiEuShnDGootRUCOq1
ATtHJfm1tevQVysR63eu7WutwbTCO85Hr5DFlffVUIjuOk9GdZtOGplEJEHVOt9PYp8+0yQcforh
BV2g/YoZvNL4r8sNQlw6mzXQj1l/CQtENNQU672fKWU/rsVuomrkNzj3NuXkF8/R0t5pGVqTXY0i
w9YRm4FSvrjXuxJsFkTranv5GUhQV9rvsEFj5Vyn+vi4VB75BqkSAQYY4Ww9m6O0L7VlQ8Nfz8oy
tjMOuK47Vv4aiXbuO6Nwz3c4+DIPynWgMxWcx22PD1wkVniPnP33hdb74/LxaifKBgJRFNvWqmau
3eFVGB6Df49ivNCJuMwU2YUZBFM3CMzTgleApaC6jR1p3eBHP1hPGOlXd51zxRMcOqKvI37bBNGP
uTM//9ERjnWaae4GRGql7YJldp8/TeNc0aRGVORf65KzAo+mPVtX+WKCuP5K/T3Rh1bhWZ4hmPRH
z9Ji809H7ABYdcKPkm5mMHzUq2ELMgW0ROUbvyOF1Egn3ArhyAcRj86mVSfy6FK/wnFSov+mXRQt
04EUcvfw79NQIfgoRIe0icAPZdGnnSpJaJKtO+M+7+3nz87B10kv0BoR1/yylF8LupJ/VYBSGN9w
+iXKtOF+D44DI1zH2oWPmmsRMVYE2nW33I09AW2stjMAYQZwRsjnvMnaNPV77G4gT8MoYJmFxWUo
PegOa2PGsvkIDOdbKVo+tCOVXH1dW5dSVWc9OeoHTT3fwL96vLMeCBi7HcXPhTmgEa4uzWEd/QIB
GLsajG7exYQKE5cOKn4o+Ps7I+pj0QR125L/CUr3vT8Gm5+5/qqzXuTa7N5LUQf0WUHjQy0XCAIA
fmRIr7eesADqGdj1/k9+pFqO5efn05lPFnuX+8Dh0aH5KvWvdCK8sLbz1PezhPTYPNuWMmZ4udGh
fPmIzCgm4CvXhUyCU5NB3aWb6ezhNHp5LJoDmUghKKOwHbDjD6U7THzixoJ9RtNF8vfafy02qDM1
t/RVwabVn4xiXQLpn7SJP4zv57Yu3oyUfiBzZkdn9xsQiS/nAiLKpslG0mtZa6ooPApU2udHVhaM
r3by4RIBWK7f2e7j+/X919nME0ij7G7Kz9pmnF28Jn8/1961t0x7eiOjyCzxKP91ooN7C+X2Zcrh
OOUWM3oNrj2TtIfd5dpLzTIjtIDeqQMX07aEU+VUiWP23SqrkoK08OLLtqvFwGIui8WdqJJAxWwO
CmhAg/hu5sTZ2pZTOYnPx7pt+tcxhKosstRMkVIE6nWpPsoMYGBou86xbv0+lI0nouyY52/bC5T8
XqrqON/0LhU+h5XX6NV4zZadQ+uu5Iigvt/biWpqdv/HBT4PnAFWs3rUcAO+Gvk6DA6LCGasgwNg
Qk8N0PyM9t/dO8k2Vl2igAW5xl6DkfdzqEK/nrK1WHF7+se9vfs5GsStUnjZxdQ/gvJrcV64geER
IwhQIuAi43PBHNh9eILr+58EQnj//JP4XlLJfJ1/loyCf542qe+0+/lLZbX9tGueum55xr6pKuHk
Mw5Br+vGqXvo/n2qV/4j6byWFFeaLfxEipA3tyAJ7z03BDQgIYGQRebp91ez48zpv3cPAzQqVWWu
XEYMKkFc73z5/0+Gy1riqvuf3qf+ZUYp265EVQbGAVAIKsvYGrQOUhm9QLSgEt2wCMFMJZGqoZn0
w/kiwE2kgQ7Us4gRObXX951SqFpVA+UAaPXZZbsPu5W4dvyMXPgN+fCLYhctuB+LP6g/xbC9pXrP
WepyTxaZLItyJt/es3wHMY0P5RAs4GEssutrnY/qa8Qs7Pq78xFFR9Zte2ZKy9BVOvJZY5G1/zKG
/UuW0tE4oKOetJzr5hjj6UHG1l0C/cBO+ujykE16qOCSRUSFG2E/71ajEKqNLw5g7CyB9NIRxCyO
VsOPaFmxPWF4U2BanfpF77vTDthx4wz+GQXoL5bvAeW0V63A0lJRH9OPQExmvRkHWpr2kS+4N4pY
eO5ASucmA9nmncM1YUJsYlDiWUd4PNBB584fZLVomR0MrNqkTbD+7C+zwBT8NchdYY4chcfBDuIr
kHvMDj405vB1vh4DB0akCLDZa+HCvvo46XxBOqG64c7FPgCD/25Azw/g03OVlAOmbTDobvr9A+7B
6ORuzbCiG3KIMj3qw/ZE0qizqtb5DffYY37FRI809xHKLEYY6vPy5CyhkFoFlQtTxcZcQRcgJQxF
jN+ChyIomwFSQYytIHURJuQMjLbPs1Rb8xQdtLNzfs+VGYCSYFVDD4AtI5SY7fmrc2c1R2ljnlv2
r1X31x3hua0E5Bl4j3jUjW32BuFhZzJH66Z44I7SqbOIr85C/kf7gqsGC5lqcq1yaJ1KF1solvWB
huqRrb6r6A8OgHy1n8k2u36A0FimLIfMezFvw9H1nzssWb80tu9ndJRuCiR6qiO6wIaoF7xvvM/j
s4MPH3zh1YjZE8AEOmoqCQiZaN3Svq32Y0gy0KlgtUNN9iu/xmqRQanjIq5HL1p+ejUVnRcdpCuy
+hNnTfhsIINRPuPeDf9pY88M6FSL8kgI2vSCcRgQlJdPWQ8F4B38gB5cRlVa4lkDFvh9Pxpr0KaD
n5hLDNiZgrYHu89mMAyuA1+Edbl1tnynLVHoE0ZCpmUtUszeO50DEwymfLQxfjfDFEwNoTkDEfQW
sB9g5Ie9Z/7IWN30uuMSVouvY0mxKKg8EC0bP0H22NQTYxmBzY3kdpi+dkU04l53dC8JBgVMPySR
2HkDo4WenpOdKyRirU0AocsfJl1QBN9Y/GRIDFhl3BAFNDpYDtwEkAY/AIHUejY5ZT2YWjU9NF03
gBpcdLiC9CpQiEKX78GtTNYF9G+LhIM+wM1Kxs5AiByVqYbuFaINQ0sgH6povGioR2gYOIxa+HkM
kX7MAT9XWZrCXOQF+Khk2JVAWUblfah0MGZ+8nNHcX9c5BxDEKqHPnNA3r3GVEXrm62XRaOvMuiQ
2328Xy78itLQi6A/Um4O0xnk+Fm74sXiK++YmR4vYUHzw+YaVDV7tjD9UG3u1Vn2ZN7I7BxbP+Bc
+ak+uc2hB+awVJ85cAtkP/yzXgStYp+XQYJhO3SOL0qiO9v6BXd15KYWGMFwBKaRUdyWbsq8Gybr
v7kpt7Ws+FLrQhFzQt+KZyhKWnbMyA05CfLIz5iTvHER6TeKiOLIEJearvxvYf1ggQY0mixuAtz6
NmPmXJA+fyhumMWs1bO85oe11VMsDzYq5JaSNoQx6lGfyMBUhILCBWnX+tvj0qSQQ+85rgG84rfH
ZDT5d4ngHHHkzLhwyZRP216xJKhb+GOFHqXWupsGk27UbKIlLR0z0lfvFlB272EplouaNWRemXz9
Y6yf0vtvygZKIWQ+2SLZlGuUreTz/uV3lQESJwynm2GjPhXcQZAj2MoK02KMD5S+dkg2yVAdMbF0
JnCaDeIQm3548eUAu7zvmOk8/46fIl6iogpl14KqiDSE1GIN/Z9IqoDn+JOEUEs2WUWoT120OC8Y
2i8+PuZAGyXyKX55Rg4QnXbmrD/0B8xK6rg3bYjpkj1crQPqIOgrrjJmX8TiEfW82SsY1YdM1cI/
tGszGepWvigX4R8sR2Q+oKDwMNvdZ/yC2soEg9SagHazHAosCVOFsz2TMIm8zJEkj8pNET0B2jCp
gtByeebb5P7b1vP2DJ87PGIjJgwf86E2R59HsYORKgI7aaP8cQtC+td3yDb3+rXZlrgD09k98ntD
vPU8masLbcpVgnBdrRkQgskgYLOv9l4iP0hZS/tuzWT/+OM6794TkkQbxA5gD/CyYdkwL9f6aMBz
kBXEchvdNwG2ywG80EHmh4joOZy835CoFR9iJTf4okZMy0nz1AGjy4G5aY9IxKWnPvmwu/mvnULs
nsKN86yorLpCePToptBqUDM7sDLpqbbBoIPhyuQ9vGNNgd4NcSEHHEUZbLZ/pK9Sh5rT5+5sjvGe
icuFw5LnyMb0lz5EzjuP52bXFurs4v0ecbBiHu9g5oNhTdYHNGK3/F4ZzdvQbf4UdkbIMVdszngR
9Yly0Gfsd8BM68Q9j9naKMFj9A2+kQp0HmDa5x4jx+gOtrav3q5Kg5osvggOgJQhdWogbDDGTJvh
l6T1S6b+ayxw2JSQ0D1xogNmZIPe8gMowcw3sM/9uJ89jO3LLMNcjWXhY7n2gsDyvTY8hK2Xwfof
u21FuGmfkKvAFqkaLTN1dJTtE8u90MvEBIqN0Vqwh7MpYgjzcRF/krZH8CGGv/LyQ/QFCBj3Myx2
enbDp6ipJZHLZrU+b4QDQO2/5uxu6R372UM5vTwM/Av7DItgPFjfU5UMiI344pzMlAsPOExz15Dv
6GyTAEcovM5GEnNfFCKUvrzhfY5ZUB+HOC4l2MNvxI71pJSlcQaNI5m2wOlRpsuo+hHEmD+2dUhB
UPlGMYQkqq4zBwAMVloLJnoj2BKssOlbbuFviLRlIxtyvhTwpIBVuU//kD9j3cfPfj6pI2xi4KZg
STjTCAcTPrvX09gkR0hGUIpnXHbFBw1R/jqidARD+VZc9Y8w3esWpodEqYxcVVuYzGVsX1nIY+mP
+N2ltWlOLINiX6yoXaxD5++DBT1LWLnSBPMU5nCkIYxJFrlCuiczA4XAq+c3rjZkR9gyPWdNLak+
W4Ew4mCFWHKvHe2zSYIqMYiOa7K39olg3nBxiudrX3ics+WUA5Rfg/M0tvvY//HLkvaLKOlD2T//
ECloT1/QQJmJUKz9eywbe3eqVxdMTp8sDwqFdv8eqWScqVuDooCbvoXxM000+ilHMDXJms8JjBcE
DZxj65GGdndXU3idcMVgSwUHe8+7oTyjo6UFZEQgu5jUIElshASlsXtIRpFHUs+JRwR95wAh9ON4
1a7eVTv83R4asBnohZ+OQkdQvkHiINXdc3p03/CZLMdzUPSzAh4VU/yUWLCAF9zlNXkmxj0/YoFI
rQP3RtpQd1DE9I98+iC06kwdhycDVuKd2xyYsfb2deeGA+XI3BfOdM8m+WNb3Mw56wp+v31lxdHc
sRSFVwO2y/N4mAKjbzgeqvNrRXcBoI5el3xKn9+H1tVEmQ78EowDjDo7933DwCiYyRtlzNB6VQP7
wzhwhAMzhw8HNYZfupcvsLyfQyM8gC3PcBA7/VDumTeqP2Zy3wnKv0wfdHckJcGhYxbzE1IRdNck
cXrSJJgrb+Z9NdgKhXGvuxtba0m0rrL5XLk731ukegy/npxpdDPcfyPubT5eeGtiq2HdlNXAHOf3
eJ0QSDCsrxyYi+TOoOaiE708Rn1bioQngKbbe+SIQhgoxvQ+B2jQGkE4XB78WuYFvAxRR6I7ozdk
pyM46Ww+HJ/zmyfgoocYuUHFH8sP7EZpprC0EjTbl7B84S+sQ7Xj0OcULs7q7r3AgVEEZNx0VO7v
Ews5OrGTAQfj00E3J4RMOIlRFi1QJIgJoCGITX0+t3fs2ohLO9S7ws8Gab+PTIzeOiBp4OUHK+s9
O6duF3lavY2ZfBGn6L6IUnSDQzZ0FF9ZUjjJ52DNbo2BGG0Db8TlN0OWtMYN+L2MgVERfzPhW8Qg
rAdqO/P07wYOVB+3u6iv3nEXGRr6AKP5Oxx8fFpfIxRtugsOZngVRxHcO5yBLJfZzQJ0e8RxN7dd
kmz/SK0eOgOinhgzJFeDHLvLsKMprF8DKsTwBlBG+6jfaYFyWmYuLvZiMLDY0TA1dtu/V05NObAs
EXChM8rsoQVQBrh9aAPCasJ1S8GPi8XqFYzyDde6IDvNQa738burzEZ+/62QI0zjgcCrB+TLVDFW
01nI5t9Qds2AVDp4uRTCHEbspsX5u+P3giUxU6UB4CO7jTEzVvm+/iN7F+WDMa/yo0N3Etu+05KM
hzgCs0ncOhGWBsdoZWU9QvreBwKXeWdj4IHll6kvjOaFjdkc9YY9ZMCJXAYKyxXtwgsUBIpF48Jx
72gg+JW5XEgw1R7PXqIO+5Ood23vhxPt+ML8nMa/Rz6hW/CJnO1eW/ZJ1UpBLMeKhSOvtQdzBbq8
tnCttiGOHqfc9JW9rbqkzo0uqivsy3vCmV/PXWkMhKKDb2PXb6zCJx15zm9Tb02EfcbzM1I3KtlG
43QHdcs4dffYJ6GZ3une+ijK4Yoac5z9N5wTvLjaQ9XnXo4d1hxULVjaOgChHmCTRgfv8evyR8Pr
BUv2fBwyAJ8lc93lxEgnzu5DncUgfHthXgJRDREIm/2Iz85Ee4sNz0+AwcmeJYIgk/wjq19axFsU
LkGpK6icxRFE3ZzmT2Wg/1V/6TNTXHPTUOZcWUuBJ8HJRw9ak1a4VdYpvhVHHU/hFbsZmskWHsYq
QH8y/1U7ApafEdbz66wYIw8A2gYIA0IYhUTeerxG5Utdb/lz3Pb+gfzCXgYuCMEF0AfUgDkhGx47
5DbkE2z87MiT5ejgoMqAsfPKhUfGo+7rm6j1flz5gRm4H1bThtUvrI9aj68yiZpca5gMXLGMtMS+
ssqfiJf5b/6RgqEWglSfT4gHI4Ih88nP4TswP3Hf8ZCHMoug9psSHcA64xpdIFwiWvaW3LlvQwS3
L1X85Tl8o5GFRImwdphVmPT6WDJVrXgAKe//jJf1fMgV0Agh4O3r3qkT7rQ2n3A2k7DY3GITqAH9
dMP8yvX6jbEbJZWdndn74BK8LyDJnnmJ5MqPG2XAlU4xmKFEw1WSkAN+AZ6O9g0k6t134nHCbaTM
6mKIll0thqVnUylRd6A2QjAZ3OtSeMHmlNxUOLjBdH45Lzta5KE8xfO/Lb3fHE14u2W5t+aa0UEI
VMkcD7KJx/82Xf+ClGTcHnIvOZh/EV74hd8xc9T3/F3SeTHx9SZZIbuSewOgl0uxrZlyUeF95Dm3
dvnZcBuT8d0EKwPSB2ICva9yebj1B92Vf69ylFC8bMlGlylGZO5RbvZ5qMxSas2ewsKhK/lgOsts
h60tPrC7cX1yDKpBJ1DC1XBy8HgbyOr0RUHMnqN7yyAkfnlvS36l3SMeIflyOovYXLLZTyFic83e
pCUTItpoe/RSvGgUzgxx9q+4OGmq0bnrxk4taOS1SFrK7ZqS8/MZvSEY3ILQjwrvi3g7H10+gxKD
rngcUMfC1QOB/y6iaHe5eBTueTB4Y2BVDL90bFazyZuNlJx03X8xrCHvtYVWK+t+RzOFlwlUcclN
jwH+xb681rTe++eRFKawSd9+FIoXEW1dIKxCUDGMn9S5beOFDlvLImqOMob53awltgPliDnJDT40
t5t+5ozSKRPp1ysYkYnnVGOm8T99WhZuS3hPyh3o5oycaVoDaHvlZRARQfPr2YxB1wWChHLIU+jZ
nH//mjA6zvFhQvg+aHk+ZVS1u5S4PX0KKhqoM+kYhYPfx6/338YNg0kM8lkMgQJ5ZW4bCreCPsCS
xh80URjeVoNZnc5xle26eZEMnGyl+fUsPzBYQjogQ9JlxScbPm0rcCvuLWFzTSOObeXzBUB7xUtl
W3G3M8rFgFoVFvAB+DKXEbnHTE2WajR6xSNbHZdAHlfhd9rOa6QOe2r/6ox1tu22c8iB/IJZn6rj
NyIphNaNAICa3lq+nj84Z/rqVeIsuuCGzPtn3JM14MsdfElqxMXnod2CocbsEx4eVlJTe4A+G59U
crCbj/8+hXdM8GhVw6OKb/XHVyBYIsdbv179RhdqXD5SSl8Bv6OPB/reAyzzDlAm8Zdoq1WaJdq5
akotcRkHyixoXHtwUQaUdiXOd84CIK0Bo0MTzuqGpwQ2iJ302MHElI80pZTsRm91Alhfki8EPxUp
11EndVVYCqa6B77bfsRXDB61vgFZ5eOpYzoOXCGR4bF5FR46YCnwEGwCxPFVRaeCcX9SDQSQx1NE
h7LwXrTagcc1oU+ROcLZfew+vah4gdoFlUSXTGeHRaOKWSlP0fVthBjcn3tk5TwT3TRdqsxGi4Ga
5Kk0oLSrGIP9a6UDrPhpV7EyhuOJ62HGv0YHIA21TUsawpX1wd1W03XBPf4Dy3xPeTUuPnI7qDXd
CJ9SM7kXxbpzZkCWCTFoySRMt7ANi9ajvy7971VxZbsPPBY8fxy6tJJ0lfAS/c+eRpmmQVFdhjzC
MVdjKtynvwVWxXhx3WzoGiry2uG73KEqBP0kHTfQ15mNrwE/oHXRJVi7FFYCQJmXHfUN23tyXTor
XGbYf3S3uV2mxV8Cc4x8KECEIwcY5zr1FkfbBS76Jgs4mT+BZ1LF+N2K8cCXIRJVTL9S58Froid+
t/5G/0av0PsorBnBMa61PGP9tbwXiF/LgI9TXnroL7c6fd7ICMXuySFkkojF6ywukm9yta98aXDE
u3j6JsbAwAxHVINcO1CUylNn9VOfceGYkwAssFwgy3NFOY5WOOjSjbaFj2Kb20K+ojz/3aVFSUzw
l+EOJpXJQO6jvEZokINrM28e0jVpDpxJ/ktspwJy1vIhq81eMcT9twJdcwYG8s39D9FQQmug+t+z
yEP9rGyw9BoizcjYSst0DL+c7oOuQGQMtGs6yRDmHWWiTN6lubtkPn039M2/RPLplq3c+zxlRp+0
A7z2n0FiEzok7OVcGjIsd7EuLbDJu4O41L3mpG3ryqerkNdG2nsxbWOIV/c0qXeXs0G6w97M8oh7
M1OP6WYLy4RhfjAMbNqXAYyhNyojOifV12+EjE2+eMQ2Nc5fteOiWAm/Pl1txzPgHPQd0r/q32HS
IOHiLxiwZhNKxHpFFm+/HZLAI4R/2AK0h5SB8TitvYipMxmbNEuQiQiJq4RzwJAhK1pPQdeI6ef1
ofPz2oMMACu0ZkCrPV6aPEhwW6VPwyevqxv582hNwaALmFY8EoT7n81LTY171+fMhJimwD6RnxSF
oK8LbFlOErYQGLPXYMSkQMZLFVHf6LIvlzFHGBV2DNzGFBR+FEMh6eIS84eeNPIhRajMisATGHJi
cSWGew++MHG3a8+GSIAekLHJ13u/3OSE3zd8OCE0P2rCQC85WimS914xxEmDarGHHSf+w6qH85FM
DgVsKeypGEbjq0TUHs+fiVBHRo4wW/BgQiuBQzlv5VFjLsqnbTCSZzb1w/PNBoT3wVMNCFKA1hhB
NazbARB0g3kVGqsMkE1A0NqNtjE70/Fiphb2UsmFw55GPr+3ysXZHAEY3lBb+/w6Te0fAXwT6qwI
niuASr1+04FDA4b0uHjDcmYIjbcMjfMs3eQL5uDt/LUSXoVqBw/uSxEzjuG90o6JMWen0ypHSxRU
fkeqkosLjuzlkuv0eBMaq4h8w01wLuYgqJgBhNiwsSwZzJH74vKBv//IY7kyf7lY7P2MwswG+KPF
b2mAsg3W5oVZOxxTIbIgiQz0PcSP1mOuIWicVcNnjq1AdsYKRDjxubwkyBII/YdzKHarmc3KLzHA
RsYHSZXuE+To9XNxHYvPIelDifCLYH18Mp/e33h5QMX/fDqx8wKvwGESbTtdsm8dHEig7oupgupF
8LwFHgG7B7L0TL1agh0KL3RnIY3J9vVaFlim/HQAYUA9/XSJdz3QLPRVwUqsThXoKtxQiqGWzeLM
xwTrZA4WYU34LphAEfSAIAeOLWxXQbJNAnrbKZUvQUkomA7fcXLvkApCDXhpY3Gql372c7+wi03w
rmyNUYwA5cHbQ1e1XO0vIZvki9MU3jkjo/MtYBxtGx1j0Focc/rUF5cBlJTwssMvcRTezXbHVFs4
1YEvp9LMMtZBOnesoewxgf5xviQ0OG4GpufRRybXCiSFXNf1b8+52yuP6iRb4v8FAWna+Jyy2LN0
KIBRmnOsIuHu44ZHNeeyk1WHSu8TY3vpM01SBrzv6AjNpgDYNPvQmLlFfwfJywX7MnHwSHGlIbAm
WT9JD8PIKUAKSw+C1OKDMPUWx96XsLJ92ICFWsP48frnnUBSEVYKDYlcQnjxORfrcooHlrouILHO
pWO5yVQf47jvg/uTLT4ewBwdKGsYxUk4KBUBIJl7nQrpWW71K5D0mgSVa30N77wBBMoMEYfBSplS
s8nXFI3YgVhsSl8LFvApX1L5JaYHbe9QMHfFuimEdwMzzq0iT8UyETMojyWiMPKw+oLDAn0yXbMh
KFCQSCs5vxqPBZi42aCUXLNyy+ZRN3grsSKLzcv2GPQPMZpQT80NVRjeEZPvWanmgdjeSFmNsjF0
MFA6tkJtYJEAgcyLtIMB+wmMyZwFmvaPIODtxePQizsm2NzI6EJfFq7O1Zc4rObeNqPcmmHRVz/k
dNrWHoM02WX/UYbNzYy8y1bCjwA/0xOCoQmbYIF/CaOyJfbO3Az4Vo/LA3yveAdDRdBLxhU7NZsB
5bXs/m5ga5AXoW6Ex4j6HAdkH+SVuUDI8Hl/GRcO05eW0eCoqFxjyO+vRWuK6fgztBnBAgNnq3QJ
Dt5xmnc+JI0Q4bpQC6oiKael6d3+7ufsmjF4cdXHO3PfC/qylmHzn86ngwbMGZDS6Mtjc8CmycTs
7SNGAHqm3noNuUTsj69h2UDa+q4UmF1I6CBDYwkwY1rf8xev4XY0GJi9wQgSuND4LvyR502njzWi
n/7g1X9g9sknsxNyPqGY6/5x8YuTYOjHQ26/vpCwv1ZbwtMWpFpp088QXhWU0aHF/+nebcQLPPDo
QnI0eCNVamCVKpME6jpU9AVUiZNjYXeQbLKVYGhqvYygzO3b6Dv3DlXdXGqgT4E36Qf5EO1UShsp
IYeKLZIpmAJ9ocdJwaSx3BpT7tmIuWPckh9jSfqu0xALWea6IYa+3qXSOpoZo+8ECjqE82CeTmNS
tkSM4QcnJCMOF22JRBab5vqOjeCF6W/1Ya6CHh3zwVFy8bN1tFTxeaLG47Rkt1I9xeEcnsHECZnf
ct4BqasTzoBEhSsWxgYUJtZQPSLaS8E88BxAz7mFwuBO8i9spjj4S/fmtW1aF93XO58cbNm/ZDbS
p3VEsDGCg5gBfY4MKeGmqFmIVIO4/vTiHzBq46dN4Bo4oFYsCf9DWfh5BET/tCP8UrI/Z4cVIUeQ
cPfCb5h+4/57C0oIfaQK+ZToGIZACnnF3vc14Hse93Jw7FS3vA4lMAAVqlO+0d5eFpCryOYGCGt5
EEpkTagXgK34AdJ+MNkg8iwEJPeIwTufaM9Gx0O+DmIadkOIEALDQSDLt40snp2/p1634DrVvRjm
NzRYrBQ4sxi/oK2JvArGECIVGN7Ik3CRydyuZSn1M5phzOFSj2+cFkutfqcjxrSEzK/4DYvSBTFO
D1rlw9OESEbiy6WPiWUNm46JORI6Ifkok9HnAVUGEuMEKhp+swtihwjY0KvhG8a09741pKiimwIK
k/vWZ9Rgw3MTsDe/MYc4vAUUEBKq3M/PA/7Gwpn4nPg3wgjHwBGDKDte3hLfqOiWcLo0+qR0ADtS
TlXcoDgN1N4PIvFBFUOlohHx1d0QHfNXWIowRYDtyqJCahmfYdKGQyoWttqWahkSEwE/sNqoKR5s
bKbq8+1WNFt0zD/XvNZzeZYh/yAeYsczdId/5DrKtWhjHMh13BmHBgmLTPXHiIIRf+xi4lrs2MWp
0bRDMaMcxb4PJj+MTeqWQ6eP4Cmi5v1n5UrJR7lS7+RHgcQzr31eG/rDgAJTsFgHYriRLLJxva7W
9RnOQrmwJrilzI2puU9OTLo1HBo+Y1LLoInnixZXqWIn734bsXuUi2wlCK2CZ/HbYAkzi47wEEpU
aZc9h9Tv7kzSDdxxVvMMA1iqEg7kZTFvr7igeBnEhGquEhRY0bt+1tn8DUvxs3aw5yXektxRJmYM
hsbJMt+KJL5uWiAPDOZkjiG8qtk6EfVt43m0tfFoLvZIEkhWTPz3pt5pBJcUM7oqP9nqnr68bK2O
OcBlmhzgvLBoOCgv03ZZHX/jbq0h+DS3YhxAxgJJeiXCy/P7FjzUE/pd+w6qRwccoIzFDJbj6EZA
/Q61z6HE2DEXUaUnIGL7zpfLHe4wfOxLX2Ifx0j3gpWrvjSx/Ehu+tJYQ7UTG4ntCzqdzsj2wMom
xArTtYOzrqHmwPpkgEI1o4kb982/kubOnH+51mbSGVSV0+Ufnk5HjOwJFXvP2dcb+2ZOqmVw0o/8
JTBhAPizSoSXTsz+wTkLUwGzG6ZxKAjJtf1r/xxEhvbGGBgrcxFP4VcsMHldvSfSXjlzxzNTZRe5
FO73WMLPImAOcAtECDDuquw/JxlN8jjelI+foG5C3ly/FnBl/jHF6OH4E1KbU32DmKLYgvyCswVb
f01ScN8geVwkfXuMBWM2Zh3e679+j+rmEW9yEQNtPD6nH7DsmEsDYJDf1GU81bxgY5wu6/ZgH5jO
GNfvxVd29kSfgsyatFOIJO/Gs7l2+++93f7mTE62EA1hls/ecKwIsQAr55Tmljkop986WesMKsCr
RdhA9yzHTALSQ3qQJYi0mKZYhKDJB/P2XtmTdB7iY1ocwkd7eK/Kf9R0eanM2+NrKU+zbTV9bV8j
a0Ya4yjb6tPLJDsl63zeXEOnD0t3pB+huAMOwz1pwGjgOEOGGpUzZ6vOpeln0ixaYC6HupTu4yLI
khlEMwAd6mrQwn94SrhnlBVDRKXzXV7EuA3GofHPRRYvNUEvYtILaUwXyu0v5HA2CbqQry9vuhXu
VPnzg/80AIbl6kcuKBG2KIQc4ZygwXDjZV7wRnuv+4se4qTCstkH9++2hKIJVhEaeOUmNOfMDV7A
VKD1pBNYZMAPxRgDlBvYE/swSis4nk8OF7USQBC8R5BRHs4375Z8b2Ajfmzx5v4ghzKpKXW/EHEI
rLsEasszbCG79klER3urnTmoeBhHo049y4AVpF0Y9DO4AgxEYws5wupLP4YJPUwlOMKkffjk77Sz
jeaEKYnSG0TPL9w8WhG0gIwuOBN1v2lwcWbgD7tMnK6cxmkLr7PHUCyycKcadfI1l7d6FQ11xs0R
Nulrbgt9q6mLb+ynUOhwGKi84sRJ+4NTddWZrEFevaehzw2cGZRELuTOyBiTTnrH1BM2QcbNfece
Y7rEb8LDxZ7DBMpKXAu2Jic4dDbcU5CH8gjeFmUMPhicUPgQ9ApO9ju1zxt/TO7uAF46apq3Z2kD
cYZP3smwqfYmDggctNxdHcle2lK1eSoEa8o9KuaXnJzSbzNX5m95QDUBHi+KmNC/VCtd9g1C9ki0
M6f2No48ham7rmHk4Vnn2oWFGQ3ERx4KtpUJUXzqiKwRT8xAbDEB/T0VEo4oFn8eagztTH9ML3/B
rCJ5Dy+a4GnVPtQ6/DGKYMykvKClhV/uv/9oWIveZSWAVlbL9oJhhXKAsEt6dPSdxotAgVrVl9TB
LgRnn4j9BE4CdqKgMckAwbmgFcmkgbdeVazDqc31yQXS3jK62lZY0B4L7K8+ELCASG4R2qN2/REg
XT7pHIawBEn4Gv70sSlGf3ziefUI8KV2S2ubKl54mcjS6MecikdbaeNGL7gh2DpUoAL23nBcUT0W
sNCkUWZNU+bKr61Zzb7BXYqPLTjdtxnjgCKfkpvWTItmIAKlgGU6wkVYSAHlGrFftk9N0lwmQsAC
HZIa+H2LsNcIHkW0xPW0mSYhHzF5kJd+FQm7hfrrlxMNGg52msusXn0LMoeiASdWqI94IN7aHb9Q
lzOe87FRABZxkiFmTbHe+0ZL6zuWlF3Kp1RFdJKuKfDn9GDXjCxd+XVjkV+Q40woDBm4hsyAYB0u
uJGw7mOUGMoj87vALM0GOSIHmgN4esFa+iXydhaC7EivOnaQoVeEoKEyLq2zTKQvAuELGxlcmPct
LySoLbuO2gVX73hyIeMmhi0GIx+BjQw3nN8nFrfLdxgHDKZGdZq4X10TFIoWa+kfw2tIfgh1fxuk
V2N9HxPllxPnNv1ioqa6wV8W4zY3rO5iZg7fH9hjCVzz8kyY5NUfG1h4TS9zZ/bQ2TnG+aq1xg4Z
6wwmr81Y2r8elGE/Gs6Bqv0zTKSJ/o5BigVW8j/oFY/pX+/SHNmCr/DglexjCtgedRfN6UhmhuV/
sUCcftx0t68OiWcNOFfZl/jotcUL6QG4H9rwOclxY+WOzl/2jCPsPZFQBaj8Gwny0lAjerEddxva
lwqSCEymnUrFOWZO+h5Krj7HVSi7AYci9SQh9Y/M8BGkeiGjBpb4Iq18KBN6vWm4/UR9mPWAGRye
n34+5cYDQ86hLa8wlcND17lBSYV9SvmKLd0PAhaq3IwGLasFy5p4VWox7lbVw/B0XSJVAxiMth0x
mAZapnLyKcgUB96V11jAA7lpzpZ1GwKYk14Yp8Bwyi2lZuW/jM+RuAJqogCkAf9D1QfCyAaWvYJH
yXCBmEbEFw3xtsNCyntgDonm9AUX1xj84gUWwh0O5buom7LQmcQ+ax7Iv6jc9vFqIbnEC7Go7J6l
DwFugUfreua002/I0RYvjIlej9oZT5NutgXKIXr3HelLQ1BC5QBcigmpSlbB60ShuWBmMYxY8JT0
/BKONNEMNN03OZ7HYzmETFXNqdDbelTUNH4raD6feMJaDgLcnuA29nhnUn6gqsaLhSwBdJ1bwYL9
56UfL412mu1MZw/CAbYIj7kl97vi/5W2Itd2Ii8RGfyKZZt7HDy1M05gB+Q2sQBdn/JqesnHnJfQ
MOrA0zlxn5k4hL/4Zide7AvwfcjAqGnmJoGRHIBEdZb+v6FRMcl880hIESbPd0ag0GYobpMJzDEh
mamPJbtpi1k1B7RjbxRs7NgO4Hzt1UX+rP2m33kXa2QNsADtR9QYzmduj8oxnAnBSkGEDXrL+ZX7
FB1x61N3qPD2W0EW4jHfEe0ypQKTo38kD+5LtfKkq/3CkA01H0bLBxujUwrpG2UaEQT0eVTWBuG+
Cs6QHoUFzqWUDJyn0pUf51gSE10fiMZWQ7r8h0dsMzRlX7+3ic+RytUQJ5L1FiOmkorGwxhPCtBp
MG306TET2+dEexN2UvfqE60lOwBx7zQMAbsZ3hSRy7xK8lqOS3YgCVciSnn1jigGP1sQaFIObNoH
DBbQv8O182wAlAQvZMAGrOoIxiWOVKGl7vNRp4KkxzYMzKgilvuNasRmeELRCmPGabFJC8NV2nss
xBk7R9U/iuKNy61uqDsomBUsgHA+FTl1uDkzAabd8lkm9mWU5r0RnxD1hgU7GjeSbEQNFyI1wbwB
4jmDb6xPXSPtx6PM5dpQuKkAEtYIHoL6x5QtyfrLRkZp1M8uM5gNyncOyyfHHEXIWkZ4eqpH+U8G
rYWqyB3cy/HDxku735gTyFIE177HUC1kbfr7uL90DjqtMgEze4bpDxPw2crr2HPZ+QAErw6EM6oH
iaE5jH+uMQq0SWH3qo15Q5hSSPCLBs13k1EbGG69cPaNV43KqzZWapgbxAhA8gMFdPyP75hLE/Hs
w+4YSmE5iR0I4Ie1b3/9TprzDuJjPlZ2GWGtzDeSfdmu3999ZnG7sJOB8PhvaxD9gWrxX+wHKUG0
yVFsSGdjgnYcOu8ib/fEycoPdjTMpWBh6kMd60wNE7Blaa/o0HG1NA4cY2yPhU0EDNbbDDgZ2yCm
ifmQRAgrE6RSKMaqt6dsdZG5pGOMRF99GSDhFCN5P/8hYk+LlYwrV/cvNgYWjzSDjB4uv+8hM15N
I9Xe1Q2fmTQE7LicRqqrvH0gd/v6+4O/3XwXUD5ycjQxJlC3l9rVNHQSrplijwfNmak23iGhBxPi
Uq4B4M3vcl8Sw5vuZXKO1C1SHhM23gfJlwfkK8qvJ+Q9lcqtGxbvbHrhHiJfWnR/DgHAAbAg9RCl
9GX4EiU+NN3ej9MG9wPmFBEGpLA9vEsHOzY2/BoaDSvG8GRpiSioUFcNER6XmYY4jVH5qEDmj4lW
8h9LZ7akqJaF4SciQma4ZR4U5/HGSFMTEUdAQJ++v12no05XV2VlKjLsvda//iG9Q2uRhogvi3t6
YY5WDxsbyIocVplRB/Ds0CamzN33Pq42DBOVT0QqaMuEPKUXvPK9JnC90yCJe0c5o9F3AERHe8S4
9uOKdvGgxhrKluMetixSDLdlBWvGDCk7Jar5CtMwpoIMHCJrpsweAy6h+4i0GU4clt9QuJh7ED5u
WMwRY0RZBXwOcD8moYh1hIsN/48shvem+KBHiPYnatg78gTsxH6gk+gcxZ3ceC1okDROAfDM4P47
KOL+TRdGB+PJqJvkROqDywW4i+TFLnmzqZ4duQxyFIOvuJjjWW/DqpV9XXVKZy6skr6/5+F1hIOO
wHQ/hEWzPOPsVEwYPjN0tWhdxBrramwzKcOWt/i0HvzmK+53+IfwUZH7+YN1QWwO+z6icUo6WPSP
RQcI6coGpJ2ZWYSXItMuI4yY1bffI3Y196z9E3hFBIhx1J/3j/A7hGiMtuCemuNzHbWPrbQftdVU
gbFElWJjY8CEHi6sTLlP5VW1oXJNbnhxTVQdh+0X/MpH8VMpln9WkOjkcFao0G/h2Vq86Ky1daON
qeD68Nxite6bPuJu4ECTCkyTIgDASmf9E57iuuzbanwBEWuyOo/2C2vy/4RXXAw5f+MzrKeGs8Iu
tJ881UgtxrV0LO2VhNegkdQXShtmdGU7ykf7FpF5qc5lNX7pExVAlLeBT3yfid2BDk8vxqz7b7aw
c917H1IKZZjvl+ytkCz1Wj+0rP3Omjr9dscGcYBENmOXR4jWoWKr0dleqNr4UxHwkH3P2/Nt9Dzc
NDQekcpo/xFVYpLux9TQSGA1fo68q6cPRMCWVHzCpg2sbb9mc7Kt4PoZ5nn8UAIBjbd/+zamUr8x
zM6j5jMslZTvuVRhK6WUTReU4SW552Jvy/Ge6Hhpzrx/VfzXh7UqqLtYlnELoBYSWMQnfA02tzJE
Y0kQUFO7KpgqNTV1HmUsngYvnywhlWJJ93q6A7jLPRA0g9G39/1icHceP0RYNxi+uhd1ZYHXvuJX
ZpL3CEPZxLmCL0K34SYpgcQTuF91XURgNgUkobcMuno7aBX/LHnAudSCaDj1gpvP4+uvEAAWBAVR
1oC50ZMJMOUshg36I750AcNjjTxURvBVOOh8RAcEX51AepkhXshzwc+YfipRKTBFsSh865uBp/OR
2CgY8/Y4A/nYkT71CCXVkxfEPQ1TacbLvZg6M6kHcr5eRIdqMZn6epS4L+xaFL/Vx+aDSYKHoSKC
dA79geqWYhafDiRj0BLYWA4IyAQGzbQf0sYvyjW2qgKKDGyeAy/FBSpI+EGcSgvAaAtibu89kUaf
qbEhenm07zB30AOy7Xce27NRxxYBc2y+KySgkPpoKrCQqcqw7eILoPikz+4/II71nvWFuFxXB+Q5
KmfHglowRsXYddiEuuWaNY3dFeu2S2IP9V/2EkWnyXQM9nY4Chlc2iu0HIjmSsyN0s6/RFOYaR+9
NgANCjKKId9iLHhcBT7PfrIqctAql+YFplTFrogUEq2mhXFbg7EydTPAOWAPQlVoGBqUPIdnON4j
UWYwAInpBRbqQUamROU5A5koEzzu5fA/QAuE4/7x96hMPgLW4Lv5gIOznxPcycpDyF3v4YLy+QQU
NTXfgNSaHApGdei0GxdtDBGiLawMOhrZFY7oJLytgCLPM6ryz8vDJJrqTfAG0VPi7fpxLoZTfV0D
tjiZok8n08HpwHM5M9Suy+4gb1fm8LYyyU5kVds7xkgbabPrP/hU/lFXBiskx/gLAeu9xb+Cc6WO
HJjhBqP27YMuMgXr1Kc6OeKyf2m8/Y/y1y/A6xFxcyqxXYGp6OZERdCP4aI+hZ9IQgQ5FSza/zQR
8uw2/CDM3QuU8LxSFjYGE/CIDv3cZgYCIw5yLZAqPLek4EarIPO6ZP3iYvGBsZZ8ZjUDI6y2KEqX
AuhZfeA6yAcaQwgaZyTHyy/P54ujc3MdBNkbrKw/yhgdSBuHAkOQMXgwCEC47j284rFeQ/5nesp4
zSoKpax9UpT7+1YELTSCu+B+s8+WHsGegUNw73Q8OKxUGBTxhPJkdYFdhVIXqJiNA1ifE6az5011
ZD5NtabCKzKEoxfHhtKbRgiGD77CMAooZ/5Jbt67Dy3z5HqUNiLvnWlJeo/0XfVn0v8JqI7K+3lg
yCQsPDsf3fgDz/mv17dBQyVKyK6wCn8soVTWjIBB3lF/TvFMoOWNH3E3BKMG3+6YPIPd3v3HAgSq
Q2uNzxbVkTJCr2An/R+s7cuNIRxS0qjoQRamHdU/KnzmBNzMGA79g5NBoLlj6Z+57+ylmP6R3y4L
HJlehSOh6idJhgoc3iBnvIcUjVCBIZv/tEFcfNPwcobMUCMQisMkg2llAlwdcFEYsH5sa0IHSuaa
E9Djc1YHxgJUBitypn3FCJ0IcOuLj7LoYmYH16ks8WxhbuxcR8SUZXqCQgNyIikzocnM4uIXLM14
BALnoMsHiAASm4DaAgwzSrwfpJVJhwKITBH/19Ka/kAMziAbP9YcVku6o4w2YScGBNzJmJ78mNAp
OHX0nJAC5rz5i/3/uE/LBZKSrEm4pYsez4Zmcpn8xx1Eq8cfqKFZbBB0Spv3bLBEbMUKA/jJtHv3
2ZZL0eSj4c6F1LBb4WSpoHyUx+VBPWpojH+hPiFnlhYIgvKgHENreXKn9SRnM56me3EJ95GPqCt3
QuAHMR1KEAFROTyHJxl/cO/m/ZyHgBuN7AHsHm/OEXXfAeUfTL8vOdo9DknXsX7QVlchzp2df+FJ
gBvfXWqLesflPCPqlOnA/TtMzAk88eZNV4nigT1WxPQ8d1aenaH3csFP1lqZ2dF+yffUVWDwOHID
EUgHnsacwgp5JUTaAwoopuC6eyGrlnkvhQCnC8klH9Ii9JIfgl7Lfy3ol4iD+axUdA4OjiXGitTt
n4JLszKxsgbRBwcTLFiK7gunegMAcbBmJWv54ctzhC0xfB/sOnmQKTaptnlmGc5QymffJeeRPqMn
eQUdWhFqzIaJqsPf/kIXzmwgeLPPpy/upa8HqxHGHa9grBllUXPCIBwDDFYQQpmgsE1T8zw9Gk2d
+wNCGHRTiYRxqFLOTUXT4daNi5iHbY73aVhKT+cKUphgHNOjQJd6K4lcRQCxlM2gGnKoVEGOLak9
xiCGZdYkfPn1g+TTeK2+fSqoTZixxzxv14HH75DJBiswOQkaKSK7hcQGD4DM9gplmPfhoV7AuXtg
9Kc6OBAJVnyBZ1aAZ7eWUPbuP/69T2EfA6pbcHDk4wNWMmaeZtxpwQvNsRT0TVjJQ3qR+wbJYkxr
IM4xMnSm4GSvtugXaFKht6UqxcS04bHgb5QYlsOXKQCIQd0jhD/pqz6z8cSAPMJkD5LTQWSo4tAk
HhnIWBoHvZUO2okxNP6NVP+Y8IBHdiyRu8/ystEPH+E39SZb5J/JY8ngu2TFAdvw2bIfbKQfMC4B
kHbvMc8nqZO3wWYvRZSXNyX42gs4WwCHoiKiXKT+12D2BC8sOv416BRTT+/29jDpOsPDQySJZ34Z
XvGGMYCFXPlLSJfI4QQsB6BkpmY0BHM5RFFgoHn9fbIf/vNvgd95MEmthETJseAIR+v+72ApPTnY
sgxJNrMRH1KdCYrT7UQVwrYGQU2YUw8+yaCL+el3mdL1F9BbCpzVrmP767E1NRwPdacSQOisO79j
vCq7i1aLqqfYKqiomyY967GF1WP7+EdggrRgjPpHzOhfeO68Ma8RQw6GdCE/B0mVPwNHCCyVIPMx
Wy21ILXjkxPAvxTBk9NKnnGOL4xLIUyZ/PrvEOCDfT3KSb6B/UoYnvCv1j+2GPX7OYJMw1cAMilb
ZZEI6oFrcNnkg/3v/Xiffs3p50UhvvG6kFtNSlcEipLL6eAPdhG8OlGB8+G42t0nJMWe4p8tEsYZ
0HMXSf+6ARBmriXnG30rr8fZgmMEIk8TQtHeWXBQPQDa8zO6UG3bQVl68gHxbxd9ztC0MsZa8xZH
6C5+UHLPgWt4FaljXz0nl2fEuYaJyRsC6HJ1Oel8m0C1GUQ8AyWP4eHC+4UaRdkAYxQ8HJIp1g3k
xwBUc+UGwMyGq/w7Q2DmUjuBPMJB/fednEWms8D3nFHRe1ShipE12yTKYcoPKhq6P0bagtAmGKlc
Nt4ODrDSEXojPoaWx1C+sJQYc5HvY4oExModoxWeTHgfB16Mn4O0i/caBA9Ru4gPczXGyicsjDX4
yQlKCBj2OSHvQdgHjuFo8WHJvFKXMIt5mYqcd1aZHaTmaqweOn1eTGlF5AOfi9JI+I/q9bokNphi
6v6MBhzygd84dAgz1ZyrS1sELk6uLK/BHkkuAh0WL97M49LInp9V2Y9opqhI5qr3UlN4MDj5QKAK
6GHIGmNdzYcsE5gnwktWbwsqT/g3BXbdGCUq0HJmfA+lWsGNSDgslSiOixgBjTHKI07ps+SkcL/T
tQr3KvKv5/QDZoTN5aZMoO1QyQkMNhOpK8QPafidEx1BTXRf1Rtpdf17b8uws1mfsJ3JWD0RIr1g
kcLkebJwIEungmTDFcEQpElQI1f4AExsNFpM4CgY7+P+CPXxAo/KywMtu48G64/MM+bBJ6Ms1xl3
Z2dsQu3xc/H5wQ0DaA9NaoyqKcIfC4H4C4ql9yoiLieL35UkHk6rnfJYcabOYFrSwg5If8a4Bi0R
UwXHjHhvPCiV5cPdabpXFHOwRNg3p8svrFCqW6yVrsK9tMK88JVI8NhoPHf4u+GTqabtGCW8nery
DKOUMyVg37jvkB6y3ikgrHA6DFCgUY1pBFT4dLDkMDEmx9HzzMDao9M0g9c1xKUzRGX0holxRb2L
z+fAv33iHEnljupWEvRuy8KXqx1X+/hShPIQGn7hm5gmBd8FqiM4ReSh0pPBbWO05H6sVM+zDxXU
sVR2j1k7ftrRux22x0bOYITeC9JhiDaYyefM+ITivizFKkMyUU3p2htIUHxsaEEf/izQvw2j6wzA
egvZbkto4mBl4PkJMYSke2SUf5hbezUu51g17SeWoLAEeSrO2ZlzkNj70Xt1ObIYYWmASDHgCPsj
rOd6hoGM+VtgrpG8vzCrbKjPdfg93JYw5zHg7A8Mfb5YmGEjGJpE3wQAHAyr0aSra9kDVcEybf4M
WNnQ1sJcxu8RC+D49gxkDKTf4WVswwzD1cF77VgHtBMEM32onOoRdAV+RobUSb6K4TONCGRJtBUl
9D4I2EG1HfDCQX1ir0JeQzjUY/fGMcDDVR6LmYgbegqgubD+rpjzUe6NIDdi1sttDXtCGAXCs+yI
+yEhHH863ojlqhYuWPRGeawxF/PeJ3NN14aTAb5/mN6gyD5TgE/Kh1/OlNVH3N+4tjJ2jYD8qKQS
XmDJggfqLXa2iLEvhBgWggNSijxu3+k3ZXrM/QVyQj164PtxTSQVXNC0Wehp5rQHEwwuS4m/IvAJ
MoOAFUEPGnXy9ZDOYYwj4YwCtsLxUjRMXpVAB+Dwi0BGUSaT2I71xmt23aKDqgiT4mjCq1fFopiH
DRQPfhob0Qbj7EbxbpZXLSAgg3FbbHZOmRnhF0sn+mSvy9jBBxG3bhkB4F+hZiO4FLgIbsSQwHRB
Q9PGRDy4WJeiW1kbcT6l18U6wCeQMeIJE2S/BCbpN2rQ6v87ZhpYrhinoF2zxCNRj3JY+j2USFZ+
wU9kqSMpW1xuBpWs4beCte4z+gobA6ICUhwPaK0HHv0ljGdwOJHASVWDLSyzYKDcAy8EI4K5BS/3
sIe8BhgT1PMZfDFmAd1Kh+vBIJBYIbYdE2/GobS+lMG1DyQCZ+Y31ubKDYTQEAtt4++GLS4CS1pM
iBRmwicL2T4pi4HTGlfrXYlRPHIOcdfqQRWzUVwCCwsc0eCTRANVYz+IBytmHawZRRPsVxeDps3H
nJHPxFq/LWDbrKmfKCbPKFRd+bCHMWk5ms8ptH7OzBHAzkq00y40/RGbp33gjvsQ6vnAyQQqHHfL
lE9qxfAvogUEalZHvhwJQn2RvFzxnFwDkVIC9z7gaWcSXOBxy2SZB5gibBwT/BDeOI9u70Da7vkf
JhVx7szEXzBndWLANQ7t62BlHr6XDP+SZvwcU6j6tMq+AKaZ12DpfSZtAfsCZyIRf4XTsANlDDPU
wqVDcW4xK5uz/rGc5fLiZNsTljYupSWjVsPBYP33NLm5kwltGZ+FlhTiHmuYzcuZ7hoihgsuFVOl
u2B7znqyzraVv8a4sMTZCU+BbCdhsgwLxmmHnFVWXRBXtjeFJ99G/jHwRxKPyOFQOLPDKMWZLMaD
OlDCD1ZDkF8RLt1S1TnicOOiP3MkL/fOfhctVb8Kbx5G5EzbMPvEG857RW8REuFe8OknzYbx0j7B
JTtoYk3wRh+7ereX/PfP9RvwjGFLqeHg/tc3fnf3q0WFQzFh1g3KNogdPu3PjWsp1hyebR4Jbu6C
ZYAb9dU7r1F/UC6ZvE+1PsGi72yMgFvA+svTWR/JpLuQlckruKoF1B2BP8uDmf6vgh59zcQCNfYp
2VjoKFMwQu1Imvmu6VnOePwwgqC2WYjmhOlzykoE4Kg+mRhERdgeXqf9FpTI9nOK3BNwc38olm8U
0ieKbuo6Hor7+El8wPwRxo/dA9Kwxy6u5kM8bbB6733Gi/+qZ4jO8Gz7+S26kGyyRr/xHu17Ynuw
AYM/E1Tskom8oHXSh4+dtqwR03G8LJcPx9IDNia2lhovOteErsM8xO03xpK0vUTDS/HNWCUPcara
M4qNhekRSCDTxBSFE+s3yyRVEIUkOQMMnY/CAR/9IGOdCVYMe/YJmzt2xWqW9SkgzfXrGRP4r82D
tcyFrLyj44yKSECz6GhwrJk1MU7QQ54IwoddBGaBRD5kHVPhenWcu3za58E0BRhIH9C8fAY5X+4y
NcBOk8NASYABMuIEnlwexeQyljI6rpbujipao69KII15XjtEuZiqaYUETXD7AdwY40dVdE1JZA3U
EHv+pMa985voJElpx3xkzvgUrKW0R3PhTu70RJEXUILh2IZ+SUj8Czv2HH58dKc0fk1vERPVCZzK
mN8zIs62xfQ8p5UPJBZpRgslfv+4MuOcTtc1xjsjZD0Z3ZJy+sI4vIjQhJBMcx0TA0Ath4k3zOx6
VM3R96TS4R12UKXbWA14TELBxmbf8SFV4Zinp6+TEeMVlmoenwCvFDmE3/EORKIerH7/sgJ4o74l
58iY4PbgMnXGPNci0uwWsr6NxOJTEA3EFWWdwconRDmfWuTTSzNA8vgcVPydmIL4tyDpgFxAqNRG
bExMAsvZ1nALyR3I1VjuVnxbuYTknIqXaiOLqD8RCsSxRJLPAXga9AaIOqxalmeRMPgkIcqGJgl7
dj+EYV1FYrGrg3yp8A5FqGb36IvtTBmXsZo497U4psac0tkIjj4mhpCikaleRw/GS+ySNwRbISIb
OnympHZAL6ZYQ8YlEp4IFHS3w30s2lfdI7KOteHmI/Nk4xQ+QCmtGX1QjvKLFZ4Kg3WYedx9pIOD
W0OeTMqHlxpotk8bwiyB53hACQVeZ2JbIZKPeuf3BDHL3U8ozj2YIDNAMP/rLGZF8kUAKH4tsOwO
BxTq//6AEfRj9KBsY49YFM4igJTMuBlMF6Mn9u16WbAiQDXlUjYpaDfTrtsOPIM5HXBB6ZUoCrJf
PPugGLnWZIDkQW4FdABYgv3TiaHfkzVaw85Pev8ZcEwAv/KoI1xqNJCoWVx19rxuLDQas4senmVh
kF3yQEFAo0MHR4OV/ojsd8CDA4OhmLIOAEvc58zJWG15Lm9UjVQgL3G65AMFhIAo2EjW8A4i1gla
+IYOmNtR8l4vsdzjWpi2RDhwUh4zClH+DQMvuAKLL/Ec870G7cOjFBCQDp0rdDUDjBIgbojLVfgc
v6fo1BhpUX/eSFQTZE550UyoBcyU+wnJ2vmX6gc1Jv2KDLld9tGw1UpaPWKwAYZupg3J1YMF1sER
FL9EHio3DuVngcX6jQ0ZwFXc/jwYERRynvYCU0STnbb3L7PPA+ltRyKKb3QLCw+nj9eXzbIY2uVf
/X2Gskn8HbY6Dw8IvAplv3GTm6cc8sW3JRVSZ7A4qnf/nKsja6LF3PPGQYI/f15CiDIWuhpKK/Ba
awiHlPRKnHDIztleVp1woGHFfRz73X332FpQyRPF6cPHtvOkJf7SRGWsYfZ8Pz7+omH1y0yfNR+a
X6CFjP9l+sT0BpUchy8sC5I3o5k8ZGLX6EEODTCPn6sSlqJ8nb+GONyNBuN3oBJNigIB/9CxWIr2
NDW3zHbiSePnE2Nz/2EW1A5i4PcWqR/S0ivoS1C0nIdUwR0JFLh1cW55MrpG2onNMv7VgflzZwK1
lPDKFBQIygNB0tkHhhAlO9U039Rj9fQ9WYf9+jHHMXD8TO6CmBP02RN3YqK0pgb31/wxvyTcyK4U
PrOvnxQeFA4PuzQH96xASZ8jMo5SJS3nxe8gvY+6FF2Y0+ECu5KZcI8HaXeQju3WokO/T8Hgu/Vr
fdEFOHwNlQyENjZomOZE2ffhd6U41wS8t0vT+wJGVAQC5DAB9/nDdYl9eFRsTa6dI4X4HjmQuAKS
r+a3MYc+4m/UQeKX0WLPJP6wBPZ3GheLJuZyPxR2/77I18VXfggwx9tmSQ3FXxiveMne+fn3T1rA
XLAlHpJ7q+efxAZa8W9GkLXkLEQ1c5vRbcACCFPqPtXd9xyKP838uJr9MKmNbW5nSIIZl0RXwtfx
TXeNHe/0c3NhLBPlEPd8n1QHjHMAY0DlhTUXY3jt5ppJBV+REq9EU83/B+/0unzYQcHgbV2TJMFI
vk/PmL9d/NOHB+EjXsOEcRtx+S1uP25ZiIBcHyMgjLTFUCrhmCePIw9NzEh8I+w729DCbQHJMgEm
S/5KahIMeOi4TpV9wbswYKF0gNhrJlIi1X+f8+qRPX5gTijoQ238wMqI1vYWMcRjabG+GGO+8Z/5
FeaBTAuOEpsRXrw+5m4gIiwgfRNV268Y7NI2CgDihxqKlKhhN1PcDgluhmWKdaSOMmiviHY51qwJ
X1xAnc/VR3YqL64Yv6KNXr77CPQL5lDpGVT6OyoXUHSM5OjHMbNIECgytfyG9MBwTTlCOe3Zx19Q
/mEkzD+yzyRhQe43zwIUA+T7xEuIIf7e8gcj8DqZF5xeULPJBmZQCkVEmz7H0ux+QBLNVHI8gEYd
WHx+tIWqZ3WFt3+SXy3NcU+vkVTzBe3NB0V3tc1nV9wqH/jx0JgjmfV+38N2Kk2Z1rE/HWz02pSQ
StJvnsLM2GVoCyHLek5uRDdhzUdLmpPPGBo/xIF2jMvByWef6MEVTq+xhnukOsSoTuN2xg8Z80sr
Rvn9FaY75u9DCSGnMfUh9W3cMPWeKZiKoWh0GpVBOgakOJhivdxiJgXpBZ+Tv7KMoam2G0hnkAgq
vCd8/t4EfKuxG7TQLTzMfZtwekM+jwqFd3R40StqF0Kzyj8b8yLez8MMtIiUH9DHHfq7nOatixTT
N/Lj214Vo2aNYRAt1ZlIzOaZ5M5JlC0nrmuAvtRZjDZAEZG3AY8JbGezWU1zD1kjLda8PtRrZigy
3e2JBWerk/azlhamCtnBVWbPPGJM1eK80TnXU8Gou3cVBE1ck7QifskIETedmuwzv0/7UF2py4Ib
hXWiJQcJdBmX7RV+zQ7L3tROzJ/XPB/bWPkwHonl4AG+sfiQrxkxSwK/X6sWfCyEy7eZutlP0a3j
dTJH/PyYAUcxbLB9sZsvi2+oAWwzjIaYRVjt4UpBylSE/Uo56SktDxrnL3yMc4D2jYCPOE+A3vlt
XDLX2Au2DrIJCyUCRQpBc3xEYVLm3jD/wRzBGeSn8xwsLDAmokT6RpzyB1/aT+Bd8a2U3pKMv1jw
39AGObpIUhG/8ENAzc2oAgE2XRoFDvQjdPZn7D5PTOZh1sIu+q5vH5zayXwhV5OvksnNLs6VEpEp
XIoAl0tkA9RUNSog5TJpYLTjLDBriTiH2Y6zOy+C6Nu6pPCZeI24wj2BQyJOC+Exvfqygg7H0xNJ
WbFEkUEYRQiAmcGwfTTeFaIgrSgGEAvlqGYKLD/hHke18K/C1WJ51tJfhfBzB5PBFotkdMczoURs
kstfmyBv28khIfajfUDKDvh4hNtXpnPVOTuUgp4+onuhEFdikW26eHn5cBBLPwiNDE+eMfSEF4ez
CyHHQLNRidne8BvCYHl5IjGljPUp6yCGTW4/xeKHapwBagDlOY8Bl4RFfS8OAlg0spcKpt3zz/j1
yysE0upjhvWvvFPmCIVUgpip6RdwqfupnA1ifCPdXxTIt80gRgpFsfSZdBMGMaYQLuk+rHNfZ7Mh
GbXjHxAfyxT4jFQ2gBMhzWkIRRhL0meqxE+fwNBoMLbm2EJzJnSiM5Cu8J84ZI6lDqzhYA7T2e+T
NmkShGHSUuM9kaHxSur0tUFZDGm94cMUQ1ylPPg2xngY4iLnQpK+rHkxw7NduhIyzwtXQQ1VDI15
wfYjXkYb66Ny2ON6Z4xhn38Tbaz8XrIBg8wE68c5FnrTEo3cUA31sIg/wSVjQY6vs2cmJY/Jw7Mi
LdXdgYdqkl2qjjFyTAjwiNnMn+78r3SmKyx5MGh++Vp4jmvMhW6r1rMRuMq/jbdBzsyCSC2zZX7B
BIH9l5qmpY4bsAx3CLjHiEGkOQvka9Vgo4fDLoZO8KZtUiUZGq5K7gT3HhO9KV6hTi849MIsYFAc
IpBPBKrDTDa8D63peYGWhvGJksDfIF1gEH4nx7ubZHZoOZNf4Fr3V8Xf7ukszxQ9mCj40qQIzK0d
W649lAkAfvjFSgk1Ehr0OSmbcefKY2MnPsHLxzMh1MII3fa/lIYywwB2gxAcRJ7WY0wQXfLk35DE
8XeNHIeVBxGKMuEV/7CWLre1h70K1HTaf/ec7p1l8ndk7Jhg3egzSJ7tXVLU/Fv68lHauAAGYf13
jashXmbBNd5QpsA6YEfAYhomlstHm1NjwT2GaEvfAMB7XvTCnWz63Ziyp4/bjT5mWEAYH0oazJjY
yAYOhjXunJxMsvV0TI/faZfyOzGKxbhLO+LzTL5qgjx7Kpa0qeGXOGw7+1Ef7KfNcKcGRvL6gYnh
DDw+QOesrsPj8a8M+BNixKHA0MSaThBA1DnHFAm9Y2AwzQ0yhTYifKaHxQ/UcOEYBz3UH7hGAr8E
Z1hwlV2Jr5m6MUJC6jnd+E0RQ4fBjGPNzMlrXa/rdO/fXRoS9y8tCns1EB5d0ggiEhj3EGZlgh/h
JyBGcXXOlF9xukNzeoEgx4Oko4tqWIS64DUEud3BseGBanwIJGgEeGS45YIueJCtLSFSLuJ3sKe0
e28gb/ME1fT1L+5RwInKz2PoUKwndPvsowCkjzCfMttjhRuM5ZCnrfK7DQ82axG5FvyNw1h1AXaa
jY/35a6MBxt8pjnQz6/KcgbXZvJCbvsjhXpyzTqPY096SBIkMFMJQiJC8EBXdP3Dkg4c4jNhkUTC
CSWrBqn8CkkFYr77HnMpobYzYskHfhJoiZ6d18/UGgKrbqEJ+9iawublUCPlKFKIlW2V7odo+VJ5
VpNjawN7sKD4Tz6luF0F4CoSCb/ZQaR9s56zny5OebiflzGmnj8tNWrS0Y8Kd4i4/0MnaU6ZtbrZ
jxUU29dvH/MdbGDu6RnBu/5F9IrHxkmEW18OCFLuawSWTP5shsdukzYRrDTAB/aoktSvW9iv9xNp
Vo5000GSQAFNTgzbEdGFcc3VYW7j3J2fbZ+Y0xd3gZx8Ap3OkIKU/9UeTeD0wfiWRYVLz62Cj4Jv
wNCsUQAIYcd99VwpG4U20Po1yL/2tODD4dfD9/CZGSRPunS/pVd4cxiOQL+DRbNG9Ifrt8EbW+IR
B0QZvyYoX0ilpD7iPAkTFHpolh0JC6S4MwQ5qRUWWaXDwqEGEiVJH1Pn34+fn0emuNdF59/t8IUv
OaoyARwjpSsz6ER3xTszoSMHx69/KM0pZ0DxHUbCzHkQx7iL0XiUTv9YcbA3v4eSNx9EfyKeKmXJ
6EERmQqyQoqV+aIgt/Jv+NGG5pgN3xkL4RZOpDjTFQQe0AVzWzwX1OjZfqk6urPbMaSuTudEBHzk
dEp7X53AVMwsX41pnm5UPAsknBSxN2dx8cZeMEopNvzr6RpyTT0bx06HpQbuXGhjuLFmyQXFRVE0
szJBu0NR8W9tB1T3cpeVQ42jW0p0cyN6/uxNzAlZxxiG495C7Hz9gzEPcYUCs+dUygFEOOcaY+PE
hG68AJricWeLhf6bD3+tOW2mO5gXw4m9272cnU3VzK4Rr0+x4wVvfvYyxA95R0hArCNYALEZUs9P
BYe08oCXRwN3d2C+Mc5RWRZJTnRe4YxHI9NZBRc8sJlukmq6eDnBKLJjWwST3pzNjqljAGM3wkHJ
mf7RpqSiIXj5pfP3t4S2zOhj+w6S/9rvwruNy/mf7QF2DI0RjGP8mfj0fYD6wf3MIGIxnaDA/4Gl
S3qTuHLiDByZw3sER84qQAMW5mTTejsvcCZ3EmxNd9IRZE4eBujcPsYMpmejOJh+lZqA+gJPzUe2
q8Q6/sGUaIwJ2dJws9sWoXIEW/tmFXsLt/o1NYZtQgFGcOI+olS80EVQf+gZqog4Pz1T0tGzewrI
xZpIIJd4+dT0tfjmEsThQVzwmWfFv7xjyEMRisnQzQWK5QixRuTGw7Q5C3HWWj4P+wWyM47W2FYH
NHI4ndzXNq+Frgzq879feKfUtHfPECnytxzVaMdJy0AvwvmDvHewmGnAVnY14WhRReCCdEGmUGsr
E2uhVi7LZonjFjd4hi7tyRJkLbSYj0TYe2ZWaT7Kw/OhAjW7YwQLjQytpnBjqdH9yMGZle0SFrT1
FHoz/uUq+5xbPdNi8auKyJ7BGeb+9DsgtjsfeDCxxMI80F2NkD9Oswh2xrrFzHjRIjTiZk2Ms3Oa
3J3w92Rg98E3zZqUz2BW4jN1bXSB1cUBszb6+2Mx2h9v1O350pz9B2hbgM5i+dQm+QmLsNSKqxSJ
3qRY2oxkcMLE/oM3Uv6NQA4oD5EENun+WI5YVjEjWZpYdJgZLwAJEttCLDdcTj/ibmxuhYGNyfGA
czImEUA8r6POtAlXj6pbpLPiUEydCAbDBg2zOYM3O8d8CKyYBYZVCn42f7YmBicyEEsX6Qn0NiKy
ZU/DTosqWipminvmfwLgl1i8gOH5tFR8E+vIO/JfMZIY00AAdX/vjl85y9JrQkz2xPMEtd7LQ3oW
LgGnNLqvle0VNEJ8BD6ijY0kSd58EMvjoiJ/BAoBzuNf0PRwhvbHWhPQ/oyzY+Fi61RpkxbLNoVr
B7gB0MVLinOyBi4vyZrW4Ngwi6OFolFcS5nk866GxxQl1kiXPpkZowUobmSVaqhWuMZ0m0jNGEgw
qIieB67UmRlDyotUa4YGoy8qJcjrJ/PM/AU5peBxFEtpxkDUz088agd4tId/qWRc2hGgpj0rTkxD
EAwzYJrz8zD+qnXO2kO7ShGLD1obV9xlS2vCYd1d3kiYFRnkNgjREN9GU4lRCHHMKefihSfGR0Ak
clpefl/S6fMYwlIfyGknzQzWYOXn1m7NYnyDg12OGBdK/bDiQwAgHiwWTcDGdvS1ztPrdXoBwTwf
PyoDpYF0+tZp/4Ad3ye6gbJxher9Oji0nyH6pHt9Zkq/7NBHFJgy6xoSGUOfdNIf9wlDJRxrGPkw
r/GLETIaTToVhNQKRuXJ4gGct6mYon0j8HyYk/mOOD9ctWcIr2X/ARmCjh+0K0TqY9mrF2yLEcM9
Ee7MFSHfFPrPPaYB32+h8cOstKb5ri2CfLp/DO9BMSVuVmO4GUId+SRnOqWT8N2CyvACkWfNZ4kT
lClE3R+obi8HFlUxhW7C3IY5Cv2ahfLb+aZwBJmIorLOcam9CV8vjOlqPYO7yaSfvLpv+mVmYSZf
wWfgPSF4arxjQEi1BymSuyGHbumgKRK2mRHjEjCHqknBFHhb1NkvYZdiXMiyhQlPsOl+VezaFKoo
oqlGE5+RD87PMEBWfJCBy5grtp/oatSnsEZRWDF6z0mCyxOmVJz2E/MX9FOgcbCHIytWWp9arLK3
rNF36kMxWfEBFbh3zOz7Ys62j2V9166r9Zm3ZA6EGF6RnJxQOi3GmuryZC5NfKl4X0Y6V+aN3GC9
kYBg8N6Dx5BodkCXB22tWCBANUA6EHxxIPwgJpS5A43JtIIboFmB/1/7x+zbunjYMDxhUwhJlrFl
mMunhKuoj5idA7jAIxYSL8ZSyMYMgErgLTXiZ/i0CjJB6hxqTcIi5ABcxJjkl0lHroSwsCBP7E36
ZuurMgNQwESedR49AAwYIMvWSCi3HyPmUG8Cbo6MYrf05nTqFwA4TKDOAbV1Bz39d3BUjoi4sTW5
f6JcGNSvz/fwDcxp0qlcwadrtZqWFW5J9/K3p+PqF9BAaiZzcqSu6xMPal/9j6TzWE4d3aLwE6lK
EUlTUEJkE2w8URmbo5xA+envp76T092nHQD9Ye+1Vzjzm4y7Nmw51Xnoz27D6xm2vCcB0QaAEXbe
/M0Hc1XjkpUehwCDVo2zj88cGMsMNvg7spl5Gn2Cx+ieD1MyHI5+iDlPHmJ04Nzi+Gg+SZpFfscU
FfImN/Afh8UIilOxUs09PysxTiqzJPSAAXRvtGLzFUUNz8MMn1hC7YfPpPRkwQvWCzrPhCWltccg
QbbMqmDRsTRYmkrJkc+Zo3a7+RlTZD15ijMlwZs3p/zDIkI8ll4xwUN0zn+xOVDc8Vxl5IKbot3z
q6HKscwCanxv/m6w6h1Jx7iLfLBnh9IbKp8vYRlDs2YJ8VPqK+X0Kia2O/Qz5cqRlOPuIRMED7TH
HHGAv0Xw9ROxYc2oEOkfcJv9hjODHzSyNGnDK9AeKezUOTNzK+G+m4Zr0jNHY4ubUYaW5Ilgho2q
QHwgdjQ9cTK9r/MffBPcX1wtDRvT2xDDwBPywRZwcbHTHlNFND0DX/4JMxf72Geh+xVAJ7Ph9DSP
F5k9Yfk0Q5P9jhOhRYoCRnqF5hynmya+M9nkFwDdc6bA2tYyvNqgSseRz/9RPN4Kb3L2XUMS6cM1
Zh5LAgsFn5NWW14I8OTZJDT1xEE6G9zM7wK3N8aPd16XLM+2lgFPn2c9D7B30Rl7TTYZGKo+n18P
GLXcnZBqBQwZRrd/IsFS1xBY37OdKZpGdhFslRpqCUYoLSPM0O4xpHvg+mRiBUfBGM5vM6fnpk1Y
QUSkkpxY7tDccUaQbAX4D6IZZ/5a8tB7Qt9GvJnaie5zvGIPSG0YO4PmyuJXAsrDOzxzLsBXiHze
HxNazkwm5PXAdCvytfeGo0yik3Zf/03Fs08YAaX1fG0Wf9GnWcLvMX4YtbwOAO4ExD6wQ3wCi7J8
n2QtzVcPgtXXA4B1erC+WLzGnZskA36HpxZx+gyf8RNjDWLhOdgI5uTs4/OHZM6aPEBYe9QyFpas
tvTERdExNoTjTgN24sDiQUf6Nzl+AILpER448ea6P2gHxstT50BbD08wSHig+ZNHpniMsmaKOXxa
rphW3kTFF/MYiNntcJkeY4rQHyXNJ79Y9yMIzWcKH5waWtLeWTe6x0SclwlKnZ5M3WdHcUGAOGMI
uXxtXw5u31hmwvp4wp6fetyoIRzwCyGr8CCvIqnGPGTegnnCGxBaX7iGpw4PYESjcphZ4tqnICGG
YR0zDLIgHoeR90Jc9M1vXqT7Xts3s9GUPSDoeGqPAT1LakERgI/EekelgKkgS03CcgOD1XyX5acF
zQiWCqbDfD/jPaHH79OFhaQInv8zSu4RpGG+GdtXrt3xFIRnpu3ZecI5ko8LxVLltE8IjLF+ZMqO
1xzHw/ytjcbnHchOQOlg+NEvDHQy7hGJPuBQwSnFbGUea+1YGpwuNccADTL//h+jA3HxPIPZQU/h
9quchjHMIbupDh/zXKen+1DbDw/Kk7DMz/Kiuyc/06LbmYp0IEdD6d77sv9sX681TKT6Jn0RqXsd
GEe91uV0KNCyqyVF6rogpmJSbaFxcfqfqrcFtRPDBGKhJNkqjlVt1Vy9eFSzFOHEynt1J9Fm8QxR
0PzKpw7rSWL1yLaLbUFy+BdEODVRPWQj4LbCACx7Exbn8d89Rd6xvRXScWSq3FsSItcbDv21ziXM
APNAnwWhxIELAHwB5kEV4EK/p5a4MsZI6BiUs1pu+/7S4D0jzCaZTXLgbuJM4+8pWwXDYUPCSAHT
JK3X4agJIRH1F84Ptjd/sv2lVSUzo2T0hkvl0dS+M+UnCP2C66nkQCeNScYVJUN0w0Kte4Y5TFrK
8NyOvoTfvI7HbT7c5beMZKPtJIyR8M+CSapVASB2aeae8G7sVkThlWNlJvUg04OfF6UdJtE+Ms5T
IXvl620Hfjed3yQFtXJ6GWGiNOZpymHspTgNv/naRKYpVnJQWxXLZQPfmQA7nc7AkEhmyleJ07XB
N19Nx42g1bA+6C+lr2gk1FOaJAbaLWEgCms9O2Z5nQKrJH42DfvgjV+IHlt9/a8nGPrF6TGJINJh
7gU9CySDYjxCiZE6t+8nDFLlXfmOkRB3w8cw9XzwA5t6LP0F1mpNrbsvDIJVHXfU4afcvXFO6Bej
XcmFo2TJV4XYVAKxl9U3NhudpVTnmH46VGAS/sWAahh/iXGEC9HniJZ7FBH88OJe73o1BtFZR0hV
CFcNB91+sMNo9MxBIhfJq2PBVwCZO8XL0drN34P7QC1AuZx5TmASavO+iTrQ47SPMco2kn2RXlqy
lGrpS5R1X0PjpuC8WNbbJAqZbQNVDP0qhz2YRM06DgU/nPBU6aerYFLAGnHzJzC9fVHhLvAmDYLK
azXWvgEwVkhbQUdazUDcCHNfYBLbwRPLEB0I4VpG+9dKov8iSkFu/Fb4gZ/wxrEXXY+MicfQHat2
KweoDPE61BCAp2+YAvJ17KEBYVMtV4KXaLn/ejHc1QlYeR0WxEWWFZDjEHzJr7ue1tucGigVH3IC
9h3jJgIUXKcnPc1XVbvTWpIVkSaSnBP84HoZJDggf7wr0ama2Eqm66SmP7Eu7RONEjNpo+9QLC5S
20KUOqvdYIkbE/W84kbca5KMR8vg9+pn/Dag1vBmYvzJmY3nGJJz52kqNiHjSX3DzRluPMFQIlio
FlfZ0WharJTw+9alf8JbWId6xQ7kPSIMFW7vIf8KFvCNgx9FYReGa4EOUNFQaaDk4LyKuDLi8YPs
nbD9ECBTsHO7ibDErqaKEzeQvtqGp4Q/Z0ok62SuX0rnDap4fhHntYggHC1An8nI7Api29jCOpLv
1wSyowGvSJQohrhP5wDRdi28w6UiGOxJS6r7TQr0PIj04a7W+rFB4E2j4QDQrKBugQ2ZxA3XXJ6c
bi91o9MoGLmDFr1vTu1fR9Xwin91mIVIcRPGQNUq55L8l1a/Jm43qkpXjLH7S6fw4YJFcknHgCdS
mKBGYSIeYnCKumyBdiuq/GkgCicwy6WpBjAlpvRDk2KyFmWvlpioQmvVwuwhisavUSe4GEfKZ9pz
4ZRbY0IBGgveK6lc8+0I0WKrJ/uo+5Yyv2i3RvPyk9eNA3duMYQhsofmItFH9ek+wHSbIIKK7llm
zBnqEJkIuTPE7US7jbQTmyYRP5b6V/FQVRgDXhh7E/XXBTaHSfZjaFH8cSW2lMCrPnRw2i8Rcf5L
PydhDoBEwSzo2wRNRe1inGpaqTongUdI7N/Nvog8NugbuUmA2fK+adYEXQiKzXgQyii+D+OKxGnR
YJyIaU/fzoGK/BdJRvxpgidi1gwG1bk1rL7OzRq7qS9cdnyfIi1DSVniLdPSYCqUUXJFb4LfmU5V
SR1TxOf5ZIyl+twnuIExf0yj7qzGoO7vaVznIok7Esek2ZFFoE4Cpr+izkWWvfVNXlV+9wI37747
9v98wPqTykQc6GeqNRypsJbklj/0wV5UfBIaUYYaSEnxPGLJv8QjW4wzMCXoNGGjzeym2JcythMO
MSHxxgTt+ZWECYctNlav7seA2r+yZFy7Kgf6AHLRGEdxpTjWROJVKEsi+72dXg89+QoYgnJCv1DD
jthTgFoazW5R4qJHp/EWvDFhkoq3OFAln0TTHqf/ImetUqeoILlLhLOGOZR01cJtTIyZqX/zahLK
gSttWC/iWQhtJSKS56TorFXy42Y1KLqbvQBEBl2uq7GoZjCNGDfo2L+V7hjsqpc2m7lA9IRKlVTT
tsJ/sQKPqhPoL6xwztHXK/SngNxZmL2NsWoRUMiKD+0vr8TNYobISKpbcGorkbJeJF9itR9E4lqQ
mtTcFzk4boYwWpNAashclc5vYhsGEYEnTlpIYOSSbn/x4P00Bur5RDxVxl6tgfWE9KR2iPOC2Iqy
3FaT/NOM/ikLOK0DrwJms7Dja5Wu/M0XyH/LfUZXtHjTWD6jOYUJ6sTEOiKVEaGCQnfEvB3d4PzF
Qpev2manNv5k7AHZ5Gp2Kbd1UUPE/Klkbo6fBqdULqGbEna4Otb1y9EL4uX45HQyhlm8asc6k5By
F90xTwekT7Q4XIlhjH3MRH+GDwqjB7yKa130RI1pLFYFAlwd7mJeuTTzkmLUZajzDRwyo+yrlWlj
YuoXaRcpez0Gqx/3VZ94EslAxjXDOmzChkYa0HBQSuSDsZXADVn2df8iEu59pUaI+s2IEF3DgDYx
GPoUlzrdmZl+UtIINF95OfD4g4xpeSS6MXuWZ2bmB2PBrs7yX3kh70zzlAbY//JjdFK2lDreydSi
oVkc28XwaXC6ppLODIK1hWU9/uz9R0stqPANsSEcVVOoLblEqd5l6zoYNtLrjLa3WqDcXuAhFUz9
cjKk46SbQAw4VHegUT2ByRJsAek6W0cQRP5WcfRZ0IC16raGQyRL+FGOC1gDMsxAE1uPISG7CyVG
xvlVMKuTzO9a+Mhqha+LiR/DCW6MtvobgQ/yrAChea7PqeuHoLnoPQPIws+wIY6rSx6kbmgwZn2f
3jDSGsnYNB01XJrhtFPhdAFW9XYHPM46rO5CbuAxtoPP3KE0RG2cefJ7l8Aap0LoZUSxwVqhn54a
LuUSA64S7ZspW2L5N1WsxgH/nXCj/dWz4SpmOlF/arDUMDSUnPGmqVmNxBSKBU9hnaaR1ed/ceKN
A/nMLxPnoNitSfnSjHXBYtZAjlDRwsYGAYQWF/RAAJjeCVNr1a8GfyK3AWWNDbaves5enyqr35TO
AiMDAgI69RwaGExxhgTiL1zO7N2ASqEzKZMbF2UjrgzlJk/PLqJei/yh/mvEbpORNhc2FR/wX3Iy
W8wemMRL9ZfOaL2PCSeGVaJv4+ynkQW7b/3I/HwbL9Dm09TPCaezLyhe++qJ67TjUkBCSQWbpIC6
s/c/HKQO24VExb2Ya/Ulse1V7TOOcWvINRGMOnNfncx1TpTkwOh6bC5Z/r7rIBS9xkEr+1NJdLmS
ePzTMUunRxJdHzUQzEi41eZpEKevnohDuSA9k6oSVffbrDbTZLiD7I9B4YaMe8OSRGGDplXJKT5D
yORYVgB6UDINBoUCKtIh9WUOzjbufE3N18bikZgkGOGMk4m88/AQxLU1ZsVqGL5M+EKKvFtMqFmI
7pyuiqqsJmwzavNeaDNiA9qW/HT/VJkIYgWJKa1pznuOCGWRmFRNBd76EMq5W4PpQ4hQus0yJ2H3
lv5eBeND/D+q8Cs21xX8EFpFvf9RMKAZ13UGcvlqkQqBcdjPUgQshvOozbnY9UZ5DeSJoxEdUlft
h5tWvUh5eoqt6Iw6boHzMZ3TUjWjm3IMzoufuEbJLhb+XKvjEREo6n9l+as5vVh1Y0ph2KvrCFZ2
bJqU0cCzlOtvlmKUQSjBBmlhuIwbUigEI8MfPlZKIBWQqnupWyPyx6S6TLAPnnKBWLR28hA6HL9M
x29j7kf02XEDFCmF/Z1kCu7vOfzeWn9obv0+hItjXi08JWd+srAbZM3gAOXU2kX46NldTe9OTCjE
xWuvkbUkvOJjQXxB91FjUvfqsd8y2QOZZk+MIWA+juARccR8u7tJ/a/caZaOPKlmL1UDITEpeXhR
aZUL0Eay2USKAykQt6KmuQtZ8UKec9Dai+HrtYANznUhqm9S6Kd1XWDbXE7uiD/hIocEk351E904
0MUMMNf/5BgGPiZQaUEmavmpxoxlIp7WiBxuOGBQuhhnUADzW8Hw0haiR4pvMOlvBgxQyqdOgM6A
8nGuaOljx7kGXjBAeO+yYd3LySau0dLOauxRsHTE72bGm8rLws5U8nVAjEw/rpAX8mVRbpJZzDmD
dYikUC3AoK2AUN7ydwq8V/SnKcFDLnz7Ra+SEs4AxljmhXrVFxlk0NbWpuw5mtuEj07Lw0NDPV2B
PkzhT8DOFbpfFUfoQsdomlP3PcTHVvXeKvlImoJTwys9hXBu28WvyaqPKyiyYnMpjIlzUT3Kgd9I
ml8i0qkvkzY6QX6Im5ZMe/qDTIMlMb0xQ2IKOW7F+ouKSeQIxuhQm7TvWJpI2NO9XvmdF2Oik/aJ
fcUQoaXD8xa7qVFaizpURhxgWxj8SsjMC6ewKRk2icpuzTGromgSFIEHGDBqBSlrkhTrJCtONHBk
cPoRcss7Whcx5o+3SYFI1EjyvatSX8uYbc5xcYWG7BZTVuIvFhMjVACsok4j3C7SrYEtWkxTyUk/
LvCCj+QzmZ+K+aBTqKKNIi4coHiVlMsa4ctooobLTkP18gYJRxmaK5XoX1Hd1+iTpMWPDmWG6l9T
QqdLs1smQkXC6GUq1u+hOomR0yQaGvxk3cUvB0CwXmvJD+1m8mLqql1iXGUVLLK3ULRZTdNwUhDG
E3krv+NVOC3WWZF7UM+N8PCieSzE/h6oKDQUJXOyGXCqmdlhtN8x3Fj06yKqN6JGYMPUfusTSuIu
EYk4M3Fy14KdKgk2uHT1SFLx80X3UjMzaCyZuWR3N5u91j2NcitovHyyRtg5ETu+EDZMuPJuV3X/
BrwLdYyR5rhIrKOYvjDLryhT0V4xBy6dkqlW/pHv6BbdWsVzm4lURf57uMQk4c5srcMoNvQY27J4
i2DD9AXuAGM3HGB4GJxr712AMZhl/DFpwUkbe58DmNmM4YK4MWJm8Kx8MDnkZVW08Ru+hbkV/uwt
+JqnxszSNZtWmKqLDh9PX0j/BA5tsJ1F6KttAHsHv9wpO9Bb3IuR0kNKRL/sMc0poDIGHxDrmFOH
33hSAvvBuJg+8QD1MQpZYSZgT/4RXRdTsiVjw/ACgKeDtSLjWxbfkItXGfMVBKnDwwTmYzRpPWhI
G6zyjiVquJJXF1k6uVC/KUQBfMV31bFeMdvkF0HL/m4e/X3Qllpvwbldipc3CWpcgVwhFLkWOpLR
eOTwY4QtfLxAd0l3GLF5YMGbuxLP6F+irSfyLIpNSX0IQ5kTZaN9l4MDfxeeDlDY/Dh0HH+t6JPl
HAVoLTswAyhBCUmEs9WxtE8zxx+tX+aXaI1PD9wWYQbJxyx21PX0CDwGh8pH9yDFhQwMF5IGpzTK
OczHeSgWWmWg/RWjFGUfP3n3nGshkjjoqrP5Cay0X0S5CE1wRLI4Q/mp+EauGQcC7c+EbZyfnjOH
AYHSGentNyNZDGXfq/Gr2oBHrWbwedk9UCofBSwlGG+Efu4NpsXkns/9OX/Nf2NylJzmhlAAiBTk
vQLHLsmm3wTeE647Ws/oQPqDGwAqLgOPBcOEEaJRwpgarCRnYGsyMXcIAOD14Rag124guAL0apZA
9xBypKtvS75znMFjsOUvEqOIsPkHPwahED4meNS/lkShQtcgU1oN0MBva2jdgMmXRtlJCrorjZEn
5ftgc3K9rt2O0TMzHl+GSR/QbxD5/WOiiTvvwQGn0KkPTbiasbnXsOL6ug9u8ImFlQXzVHnbi1NA
eIbkQcpDkUP/xmKW1tIJ3iVgtqPLbtU4gytTEUFxZJTxkXxrHM/oCGMbBhCmzQU35KqeOwNkVfmn
sKYfpicRBezqli+HnA9gz5sIRw4D3JVINNivsM5v5q+CpTec2WjTbxG00ScZeDFteGXWy/mLvqMn
ud3MyuGQyE7YgZTE+D96yVNQrcRmf3KwoNeFD2pFp55JRqLCR8Rr5DNDM4pmw2C6f4IyQwlyq7BX
s1o8yKyWsTvFwJKBQYpYEJbLDoYeTS9F6o4YTwj9a0JvysfCKZ4LEPi7vMl2OeE2G9x19fu4juzR
OJUb8bPuHAlnFzRar1UIQHuHKfya8R9saKBNNpijwbv0oAr5UL1XynevrKTV9bXLuBfv6YHmRb8k
T2mNlm8VH6rSCQ/dDoqKAz/bTx2autodWaFnc0vZLRzJeHMb5w9ZojD4NGJtscbANzaW2n06mgf9
SGt4wIzS8XuvU5biA6XU3txGshOTIfEfFCUNbs3Tjo4xFN89Id+Ai7xGroJV5Brp8gDKcYkEiHUs
6WPtiA9t3fB5bk8IXyLVZowAdBLCFye9WDmHlmz1v/BKzYWFF2GyF/69Vj+ZrSVHYyWsM79/GFeB
3QylKkfGxd+1qxppufeG+8fbD/+pWLuD4KUXbf2G9cD4kZP1mtj1Gg5lYeNt/Sz5BoaW2Kmuccpc
PExqlat4MVSPAYUAYRH7O55fy4ANTzj0sjtwt8XOxMjGD77NbbCX90S5rYstYFREm/NXyVZ271Fu
bighZtjlxKnNSdxBs91Roa5kLJ1ROSkQD1k24nf4Uf9rtpzPjx7/4orATqQ+00/xI55JVqr05XiI
ft7b+B5+YZPjJqf38b3lrONMtpLrVQO95b0zxKWQw2Lm/yuku+knmG7BESqe5Mtf5RFzUqb8h+lI
hOZSd8ev8TjY1QemkXAl4nu3YwbCzb8378gCPpSQpmlTUTN/4lSN9E5fxgf1U2bJ0KWnS1/cICNT
EVESdH6sIaJ+apZwBNN1839sfES4t/Qk/0ORv0MRdwR1VTYVHyGS1Sdl1qY5o/5lamt+AAG8Hkha
9hy5q8eA8R0QCnxhjzRqa7yNhUu+IsR2fO5CyN1+66HJRGeSraZD72kNMZ8Ll8FacEq2FYc/3Blo
vuScI8vU/zXf7Db3j8JoHr+BDsrs2eby/maIi6XFHI+sbuIz/u18siS1GJ7Ib7cqnACX4Rt2ZPJy
mIJIo9dKVrRXYZCievqLaaKg6qwymyVYoKllCHgrnZ/wt5N5hnGzFQjfXuVn1ItsORdcu4TFYJUW
hqvVB8duD1rJ+cpp47IvkeTMClCSLXZAvnt5ZzA2WOMMeunwtTpyoB1yr72pP0OOw1V1BnrZkLMD
63jNHCT3yusjuSRr87c1VvED9k6Ouobb7srcIzwsoGTDzf0r/r1u1YdgGSsWwqq/Tyt0squSKkS/
ZhN89HGjOvMABA7QSv/Bvo8TBo0LmbVs/+ij/YrIYl0hDibEKdmnFpVzWkI/uYF7mIhnQaSeGKgH
mWXsM6/V17DGkdeYfEQK3h17yAchMb+4edggqsdFu6IdbZniqh6ezAEkiF1r3yqX2SEEmtm4zUmp
QADklzH1K+xoFUPn/+4T8KE0xiNtF2yaa/bs1/2D9yg/ZD5p3GEd/NjJxeBUdTHbqiCZPzMOiNJK
9ry+fbkVnStkdwZEKJweOiGblrpq/xn/8n3j6GvjWjrMlH7LNVfRLeXGOuhuei92xkG+Tx8k5lx/
mE7dhw9Ml1czs5JDAn4inSgPzu0xE/V4xS4b6yR62s10YUH8d3pjWZqvZIudRLD6FgUtQMv9v+c/
wDD/V3uNudQu4+oBntrhBo9I/Jv6A7XFe+nHB6Wfk6tbYuez1Y3fAJ43IhwZPd2FS/rNpjQvZKU7
8npmaE0WvCB9P/6RF8nEa10haVg1u4T+XLDaz6/pgPoFsvbL4YK1hNPCM12SW4lQsrU77Luf6+gt
yFJeBx/yt34AS+QiQJJ5QSkIpo9Xy42DE/4tGuf8wj54cG3p2/BMimK/bADDsHfhEh2OG9LRtxO7
ONtBhqPpXPyx8VE3hMfwCxrxMttf5XsOS7px3/g585D3JjoPCIbymtlj8x0eJFsDqMFv0soFevRl
48qPWbVdPGuKA3XDwt6pJHxJ7uTUH4hg9JXo18vsd7B6v1+qWE5YmrkMftKflnEF7RoHPMcb+THz
MkVpbSerbJt89xAw6xUUAPE7u9Q2P/frOm6ufNIQKOH/C8hdhgoZPlm+KJhBiBFEKCjMsge9Q/bJ
WuD04MFq1LA71LJ7uF2z6nbGOLzQyR8db3ix+qfTeK9xN3S4eENL+YuJx3JkG/NU5Hv/eMSc6Jy3
WOaYnnZgqnlFBuEWF8WK+SIBpXvNj5tgXBBBYck4xK7F4rgxjAtXd2kFW+b+9UxMI4YMA/yX1W65
d84BE39XuYcHMrd38Zb3rtzio8HRuK6t4BCCuC1FHKS98XPaxciR/0qHYifBIwOdxUD3AzWLzumZ
035zRhQeBTV30KpG3+HrZ0AEJUHrpJ7iaSfhhtPbcxFY2NLK1/xrjHP4Mr8RK/FyyDHtZuPdq/ox
enx2K6iiHGy/A2fMHzJuHyfbjfwh/ca8OQ52yp5/0yG5mrDXLJTDCGfwOYCisyptqkgOK8ocOUPy
MafnETGn2PEldMM/BiuaH22mq0iy0mgtvB5FRLStcV+9pQhHSnuggk3+iXwjPI/9L50QOVNcUYtj
284NDiE0goanGFblokMm6ybZ95TLt/a3swubDzyyma5xqVx5zCnxIZvYuiLL3QN4wepqPt9cp9/D
I/ls7ITX8IsmtJJ84DQmKGfjk4vn9ST1fF8iPpQdGC5cR7NryjLlAKCev7yZ0BGCyE0/JHt1nyh+
mGyYORH8KskXjBVQ7tchDKfbgDaLce/UAIDvSsVtM1dbuJhn4KVmgmRjvoUh5eiXcAxXaInsWVOc
fSD0UukM30tQcwEZIcxZPnAc49VVueciklY4dc5+csj9ZfzYFuntPZtQ3mfalf//DpiWOgk2kn5B
JGpsg6MC85RlXNo9qYh0ab+8FXRPq8Br7Kuk1myRL3Xx/Q/YbQWeDYFQgzobO/Icm1diKVP6o0Q5
bSvfSWnR9R+HVXvvnTqdVUbPKl7Lv/zoNyUDpNXjiY9R8rG+Lphdy67E2udQJvzllB5Kmyp3BcnZ
GpBqJPsf5Rl5VOb1GiEqKlHag+JaQyclkXTXXgigbL5xkbHfN54lhX64lbk/MEm6BSGx0LEraSuq
zcGe9uUV4LMbcZnWKLjVfUpAizW+Pe2qMg1ZAfD2KyJvCCLk+/HVEPaZU7TYpPrVfZ63Opp5zz5n
7hwm1u+N0XkhXmAMV1hKdH+dbTgK/hI+KCuLMD+WGPlhE2ApNru3tmImlWRlzwHGcKrGPw1eOuYF
6I6PZuAkF8zTohdJRrauMkAu1jipBSfYo67kTJtHt43pKHY41k3GOv/g9eAMpd5I1Qa/yBx84X5w
mHIwKcFGCLoAWBmAApEkdNnc7M74DV2owiyALT27sXv5Ez/w7XSJ/hjAcVVgGQQ2EP2ENgSvv/JW
lmCANlZSCysHDEKIDYS6F1cv2Vo8oyOA2ezfr2N2RvlNo854HY6N+8CPDNYHAh3AuEuDLfnMWUzO
QLbvp/BJBASrWdcAFkjM/YRUXLg9DiFE7gHaEEYC/raENU9sFfv2AG1wkO1CO6ReqnFRQovxmaPC
9taRLyLeXnaX8ht89QGZyMX16hl+63u+K2cmPUMu2/QSfb6FOQA1+5htMV1CVC6vH/322mH4zzFa
UUqB2e7JGPppD/BmBre5NWDMS2Et3Ycj9S/dEF3WCfsYkMTKfUdu5jUn+GwvG09pQLU7zH6mYiAZ
vIuAxIsVXZMor0Lxg0IRJsG8DVBl/sI5n/af6TX9gPGfbKCdLiKemnoHJApdYpIkBtl/CLwrTgmK
XFhVv9eIJmBYMozQt7UxtzrXmjvSSrfVh45bkXTRKf4ze4QUgddaecSS2iCb9Cs7jOwiri5osJvo
I04/FvGxowMGAeQdTasH0BMuzOQNjndGqXecKe8RhhasLTAs1Z7kOQFjARMWl9xvrHIx/TIdDPzI
gmdOIGBJRpVEwQ/Riknek97XiaYVZjLH4R9oLwkTP8Omx2tmzk4Vf5OP4JxfoKRVhIwu6w/lE2tu
v1qbHm3gdO5eFkND4YDd4YNZHiJD4rZ01Dgonm7pjevEDWlwhSPC2uvCBt1wqKVwHV5i2EPhpsp+
dyFlKC0sgotxMzipqaszG79Sf78/BiSRT4hW+gwDpnb5Y5DNZiVnjkg/0OjpmF2vwnwDmwNzEcwR
X60dcyx/4H64St33gEUXZbJJMbP4BgNgNcze2Bremeip93ABvvg9SLpb+tYcS9b4hPl9pPujboXN
ZrEXPNNc1tUGCqOAENAPPczeUf/qX+nGoEKEZhrgXPlbEwT6PjotzpYMFvFTgk4526fiewTN1+W6
w5SNQAg+IttY43c1AetCrdShtC7xWoa7E4QebxyKcOhm/8RfLIXaycX2PXwvD6Od3Ntv7F5oucM5
20XZwq3u6//cGzTGiuBw4hc52ZwGeCzv4OjK6+wQ3FlsjrahPfx9grJKG875wntvGfriHSS2rvgQ
v+DMqOwiatPz3AlyCKjX8dkdxsiD4l2HT2k/FOvggsqB/EoPAYoMWrYi/VG3Zwuy9FljlXlckJZ2
lDtPuBmdTbLe3HemMz5rXBgnQDWHMo9kqqViBPE402BD19IWCFls4PAausJfsT92/0oZKQKK4h/M
n6C6EzxPm3VpZSu+cwc1+xMVgSfUe1zUYad8m64cLDkW2oPmC6U7wOTBnY/TaEWdO9aHjqSsbc2i
wQIJh+7Jqn5rhzE9vu82lD726Lo8X8kYrrx+zgioD2BhjCf9BY7cHDGYaTFFZYQ4G1XMRutklmC4
Q8aO0z7yHAkkJDBUb0tmaz/QGY7DbkitK2HMQ7VFLCquIjCtEf0DleoF7oQ95yeDfDmxA+AXOtVp
AFeW4UDStV7HhwHBdnaahF4F354N8Cg3DB1fVBA2E6Zb6KT3/jOmiwM0qopt/eism0wJj82Rnf/g
C+DQtocW99iWpnrxOx842aa4ZZ7yVHw+Ww/FsieNW+wqnpIbLZbVLD2hGouwgUfvVhRk6U0fCGcY
LuMkxuExYN0cuxNk0rn+I0r4q7BJvqAlgZoHyVaikYQC0/yYt9ewQ1nxlHcIMPB1410ToNJu8sf7
2MYuyNMRYBXon8sJu2ZQMnoRfu7XCyIRMNsaX2fYm8Cr3Y3OU9BBtPn0QnQLK5KDf2hEddCMI32V
T5YTDWc1WO06hE78WX10gi39DNDqsMm4Sbu5f/ZiIC9uc9r22e3uqPxw2NVYqdy1n+End9IzXlEc
XM1auTVuS74lrAp8JGwscC/NNz7m+BMuOxubnQF+to1BA9ILPoiwd/CqssUHVjHAWjONR0H3C6tk
QSdGjioXJW6OTrHmkGYOEa1pxpW/F6o6rD07O2Poe6HqqZEAxukVKHlfiC53islSs2fvphXBe9Gc
VcfQcJdtafySa/AcyLHIPuqDgosik/rBxzto39Gnoa9Lz+BA+Y7zvn0SQ7sQ1gk7fkPfl6q36H3U
Mi9l0Dv9BxDru5oBT7hK0zsYgVni282xsJSMFaNfndSX7wgHRtQmvYNPlzlrSdGHz3EiiFYIOcTl
ZPwyMR6BsMKtfhNQBIWHcTgS1vA+NHDD8aLuDXgDUEJTV4E3L0eekprWbNGkg2fwFwrENDgtXjnY
GcmxYOetzeyLSL3Uzt3xjh0pXt34WoeZLUOXBli5Nl5yNl44Dsu4+GAviAVOyPCHCQ9W17D8hmaj
4gqfYjyPxmKTMWU/wl4U2e0wkOH8zTKNlIEtM1pscQ+4mNa7ujvwfYl2mKUzsI53FOjII9zin0br
AMvupzjjdUjpxiEajz5Gh7NFICg0SBt7Lqf/35qVjwUW40j+jL+xalbVZZtClsc8kSMaWhxnGkKB
fknyPLxxxeHOoXs/tXtOSg522iMI+hWSCAzYd1wLyLwI0jSjQ0UGzx+5rsTQ/YQYN35M4pbWh/8f
qSsqL0m7SqYnPKID1jz41awA9xirKttXR+FgR7/C4cEX8y1gQf/AW+kd19hH/Y+kM1tOFYvC8BNR
haIMt8ygCM6JN1Y0RsABREafvr99uur0GdKJIsPea/3rHyQ2/cX/1q/Fz2hO9uIqA/pSvWJFW7HI
gKYCbANjyCoMsmlTkPZDNk4w/d0ZUIoQSDLOg89FeWTduuMcZkmP8+j5lQcpbpvtD833rEFJ3s1q
l90XEw2IXK33+QKYBkXii4BZ2FGz97Rv6K6w6cnhtOToNo7SybxhMlhyjstY4zbr7v5TdfAynnTC
1HXEBYT4kIbSMK+wgEKMgQjnEyptgoaQVox1Dg/nx/KI7/YHd8pD896qj307FjMm9gs+e2lrHNwI
gzbaN8wCa2qT2n4xpmBEh+NTTLOznYSDpy8I1yDnFo9/5i275vAux+GLOpeK8a8mYySRDOIfLHgR
WI0OweexwTZWO3rQ5CVkHGN4EyYW23eR1GicXhGDSUPZlmqERoQ8C8yhkGhK0+AKhQrD5wZxsubB
VL0n08cS7UgXFRlCZaCDSGXbV7bGadRfRv/0Gi8c0IhOgNoCm6B0IXIch7elQ/5sk/F3inVBxtK9
n06jHokciPNteWviUcU4qVih7cBIj78jC71PYzxgs0g4prds32z2y8dx94w/kwDVqbYfhNoGYTge
nojoiGx4ZhhkZd/F4ySEnPIXEsbCy0LgKDinb+iak7uVpbotKeSuYhsrJAREUFj1HUvBuDohFKKZ
RxCPLG2SL+40UgmzxSOMrYd5hsKM7dpVtfbNN+sdwmKcQRqXomdIJt/5Ce2ACmRJttM/RynWFWaH
qY1NKr/Ot0vDe2IjgH3wkpxZnqUV0sEzjrnIWHnaBvszcihbH3lyLroNEspzxWxI+FQRe4uo6oRO
UeyIyDduF37ieRJh08JlXLyRsWAtd9F8I+mizzZWZzyIcRlwRqfRG6MBvFzRUlHWpcoPFRDyXjrI
F1pkVBY6oTbCoLXfGy6jRxipnybRac70gh1imI/4wdKhTTvWPLV8/V46b7BVMQJk23gvodoS1Ey9
BRb1z2z1nf2S6XwiABA3bVRtzCYurNedgppdlNe3BZcDRo/GxJ+wDywBDw1K3CiuINysJzds3QIJ
EyEW0A5CBBIm6kn9u0BYWTQxejusUEnipa9fjBH1Z5EaHL/pQihk6AGpabejE5YTCBoueiALpfoN
2yqU58J4YV58GdHUoT4nOQolPAsPkykgSRCgbYP/1sPTGaKrAQNlhrYJV7ifoXG1bxHU7+NGW+Ap
wB2hrRCHf+PybKDox95hVonKU/yUthit+iUd5HzkodqOhrg7q/P3aKeuJaO3eoDQorVz/F3qNbsA
E290585JIVF0SzxJLNJaTI1QEO9FiF3pPw5lPGUIbj9dfTyrXg4tdRPRgo0J8zZOzJHt7vJh/Zjx
/Sz5A65tXcRjrM02XU8Xwz73wY4Y9AFg6MSTSRNPbhnjqFuC+Qh3CRIz67WNG5h15bx/709Xp1wP
/ebUUrPgB3ZLeLtiKWppDoy/B3JJvBORNyazFi6RwXqKj9rE9BiEBZ76Xe5xn4H8AVI8e4MaTwhp
Ixi5Je0V7XfCvqUNc7wF3iAnjrLXmoUIv+kC0llGVJXsj13E70KYLPJN1Oz3s4fbRWY381vcaONK
C0XuN0S16b4hNIMLQVoMSSendyFETqcHJ4MJyGk0a8iAdMlvhHWs7MXJ6xnYB5x65TSQ97SNM0ex
n2tOHT7NoM9qLIMQcO96qP+2xv4IJEDHiYgRtSp4Xfr2XmLLn6R+TVViQ3Dl7VHDKSeVKNeQs4xe
joyULGTZIWKHS6U7J9xtWRHi3BW/OOHqLSHwiRAFtj+edEfbo4UnwkFCFbp9Eskd0LgNnAP2pAuf
jOtIcIrQ+SlY1hsnMd2p6rVyImbldcjtqEOwOPAfmgIn/sCFwoKbW2mIioMCK2MGb57AhynWNV10
quhfYcSyC2iqh4oIb20oqmaA9FM3D8PFAFKc+lfVBiWheio1r14Xx7mhRVfz0FFTq6SyHNIXr4aV
JjASlSV7JwJvt4niDd8Vg8OPLZXGvmigasqoY3t47VO40YX63E2GepvX+G2MiEccv/ZH/syayUpG
LnQfZgQgX8kZbw7lp14Rcz/IjJMNZakGFGiQRzAuwv7pF9bnG8ETKALBN739lP0c+9Iz5ePNwKLT
g3YP66teVUN8fS1LhlmMLwHjldlEusFdw1A+C9Lnups6kCjooEDgSJKA9LaArYsc2XC4AmoC41Pn
YgpffFp2wdTBRQfAHnasc1+z+Fdm3J7otT3cds2UpIhmG+cb6Oq54YNUMNpTiec1G3JMSFGx7j9A
w4zIIgCblt5oHGdvhEXlQvPG629BJQCN1BZkqHtb7VueSwkOYi7Oc2G1xHUP3GuYATYxnfyhorHG
BpsFuy0EKH7yicvf5btfyPsOc7p6R4qlQdT337iBBA4hSeTFDA430PEXSMch3ccb/N4T6+I1mtgX
KcISuvCqBLomu4voK6M3sSiJQo8GAk9GdFsGOCr0mO2xSp6PtpRtRj0Tyh3FMJt8biOVZ53LZhoG
VcSeMdEFsKBXznw6CONCsmER4AUWC9ISK3k4XVyXTCvRP15DkLBQxgP8DXGLEDRPkLGAriDOy7OH
ZF4aJEaY5GFT/nbTH+y5Fg9kuxkK60lyo3Uk9rbyilC0//o6SV2RkDP8DkBAhVOxaCCZEEU3qAdO
rAzx59zDP+rlxshYtAk8vwqS2tI1iGEGubJ7lLtnFCpACLxRd13XbCN9oIydV5S9GOpQnVVm4WO2
nG+Ou2pdIHWMCOHpFByzEV6ulD7R2lCBDebICVV1qUdX2MHXIZAVRCvU9tgPYF/7ALzRtWV6Rboo
qLnqrnu4mQ7eo5RoeqlTJx7sY/uSaYxIuLmhxJqlEjyyZKI6bWgM/q1dY9aI/uKL0cuo3E9yObg9
6k1+fQZKOYAMnaBC9YBLzy6jfqepoi6AA2PI85EapuNtlW00eZmPN+p9unu/r+c+h2c4U4vYYClO
s5yZpm8UPup/upCxtDpCtkTYzRLM85SdP5lLUaFTLYOfq8CEVntChlg/MPa24CVC3sKmeoeh0kro
YebwyI9vUr8t9WvaO6/pKj9NNF+auD3QhVsol0zHWBnoxOs/AVbXBwzsglvczB9QspGDJ/Xfx7l+
TdbFFi6eKylmPivmFAIdHbxX/XSJ/IUxzGa6AKF8OlLwDqtQhZZ8x0BDDO2hugHphqRIMiyFZE7Z
hLcldrc83VoANsHiMAVKWUBRKXkI2btpYpTDKzq/aq+YC2tMr2FciSNcRZGPAJC5lwhQPUycDfdf
9CLylSR3P/0qmWZt2wGyaZh5kA5+ud09ZY2/H/r6t27LuM4H6qr2npFyhoHIEr3HKuh7EkLZDdrT
TdhRpGfcAiahYvMjJlmLnC0wqmaC/ZRIGf4lt4SUKBFFhzLWos5jjj1hOHGj1ccfgAX2Z4qqks9F
ZMEZ6zvYZSGSyKPNifRorBko2s9ttVJCcWKKAONqWvGJxzJFtzcTMUrw3OP7mntZTzAuOU2e7g1N
HICfmtw0h2amJmgk7A7SNtveNkeXb8FRHJd2Uzlh+AeThjnJz9E13Gt420D9gvW4hCrILN6d5NaA
z+gYQhRqca9iOXZqf/QUdrGZhVEdE0/A2CsrGGbqqBLI7ZZZiYWo+aTyCpdmpf7i7qAspUVMN/o6
U9RN4aawKE2pTEVoh4YH7hYECEdPaTEJUeRTTswyAhaQrJ0xRAmok7Gnyw6cL8mqsFHAER0rGM68
sMGhi3x7gyLcU/DBp+kucA4ktnhZM1G7QPqTLGF5NKNWva24upI1cfAUOFS/gNjXHb5u7zVgjIWm
jAMZbfDuL1Z6QlepQ2kEuttPLPIlGPcXkYSC7U8cr7ggd1eBfG7pSbX6LFjHOg9+1T2+zTIs8/z2
xB6xApWhGMGy3VVOmYB5AH01CxdcmDcKUZuIYp2BwGOfxjbDWtYl3vNDegoIPp4Km15j55UW459x
WEZY6TDT0k4TJ09IkmRtR8mEPoHKuHWhL2PXh1XgfcbFoepERpieqetYKTlDjSWfeLahhpvP5I4L
uMO82KbEu0FtdUbYVaW2ur35aoPP/GdxDak48lO7ucc6/msj+72jo+cxruCgkqlJLJu4Hbk9qTxh
DP5wO+JPfxoWeO5ySTAN4qVn9UkoNMIswJoN65GYTnIF8ZKPkWMNTpfQRfihUMK4BpMWnASmIDzP
47DEz63to8obQMr6gv5oTqB3/7njZQ8WfqVefqZbZbz8HsNDzghXw4a2i1DZtQ/gwxZmAVOm45O7
opcpIzKwp+lD+UaKdJb6fpnW4+34aavUzMHr8gnoJ5kGAqsEA3QL1PxfIBMW1sERLkDXA8leDDUw
nWDBwWgZ/4r3gpxFkO5+L6xfrzSr031ui/uxOmFfglNSMACTtu5w80YbaYalQclAhvKarGKRKEFd
zVKPO6sHZ3l7FZjrne6SMACeS1ubBt0iT9Iz6tAJNw/XpACZ5Z6pHeU8xmhHcnSVgtYmq2fEC9GU
iKUrzC/ie7PBvOpcculM0q0Rt2+bkQazCOKTqe3F0P/uNh/krWvQk+lZg4YQpij64ZkhXiGACr94
a3o/gF7c4SDz/pxz3Sqedvzm1iamlQFnvR7rCLNM5esdcq/V6+vuw6pTB1Oi3UiFwELw53O39D/h
N57kJ+xPoC4xYrfyy7C+rsG7JTKIMAeYngmBY/28kGHGnSTeYYBvDlbKNRCReFc5mAaTT1yvpXNe
h9p59A5S2ZWdd3hcwOUZh/g2DHLAAApFA4SJY5GM0L6f2VsDoPAKwx5edV3NuW7nkYsQb0I1uZOf
a/roKiW1rAUTTt6dwzZMe0PPTwYTT3iMgM6FAsyztBbIImpalknMBT+EgWj+fT+gc3GI1cD8x6F8
2MIaYY1JXVKD+DlAYf78uKMzdr9bDeIB5tvcFSp+L6zY4xgPD81Bw8ptphnCwkqL+AnmKT/6t/FF
k46nPDatKCpfIgGQLMVXHzFDZQwmmI6YJLjckz3Gea856Ea1NsoADC+HLQUwDHu+saZvTwJKXMiD
JzQts/JXBNoGuned1cgedrDd9B9i+xgY/oKswWgPJz38/ePuiiCKEbpyBgEif5aF/b4gqfJ6mCLW
+DqmBL+CzjI8T5k+bcnUpKdUQH9w6g/zE1AQTnvH3Rj+6qy/bR5OeTI6JkoQ0JlhunobgaUwqG9c
1qs/HZf664L8ROyqJr/AFTgSthEgybQDtHTBQMonVjl4y9EFESbG7ou9CbAd9Q0rzOzV+Ue34IGe
Z854zcL2WrSzCTsfuT2rvrAhOtSJymQRcPr3Ho9/mH8Rgu3lG9ZKsb7Rlk/xYmIiyv11eqrBe/dC
5tFYdcywXmz5w+K2v6KZvsK2Ya9c1UnL2AuKRgW4OGFmR+89S1P3ITH+WOtHYhWkQGn88WktRTfh
LFbBl2PUVC10woMFnwyEDIOuDYxZS4ar5lOLY7L3TUkAYLB7L9n5yl+egWK8I0jLgUeRMXAYkpYb
co9+m7yJj5OxJRvWcystldX05os3RmXn3OJqV2wZymNwLi0UFZtCkdCJWt/tw/vPYA+BAlFjjE/t
OABqhyam7ADArAoHxgbcFjrb8WskKg+HoEsYuNJaOx+9OugAMixMs0PVUVdUk62pLlkxbGa9ESnJ
BUYBPGrQG1sgZlz7xUN0DMmhl8l8oOkqpBAAMK3PdT3HJo35RG+R/95cKPorOtfFMXj9S2ICrSqs
M4Nyvw+vqU2dNkBipg2yOEcxWmq7deQznDvzYWPlbOvx8auxK+dIgc8D/Tf++pHdEQMaOZYiRtqQ
LxzoAu9N6yQXGDYRfgErgp/Z0n6uC1EwBmTUfcyYiwKhEW6g+f6Ju10LgqaxHhHWQXMaV/PBwTiE
XemEexofOmMoTZbBH8PJZYne0ZOZO83aX8AerLbgHQOBAPUw5fI3h2qdx4/tSASZZSE8ezwdgZ2I
cbVzj+rdwTKN7pxdnHH9+dzZFZeKAZSD8MsL11spQktuMZkj68qa4cawIj15lhPtJyxxowkWG2zF
ZUD/kHTO7Kux7lvg4asz/XqFVax7am6h9mYbsT6MrqX1k1G2hjUW16HagxujlMBmys+2cmL8ZPMj
sQ7z2merj5ljz/WvdoH1yJ5xzXHGaHFiEYSTQZ76y/2uthbhmcm2RwgAcwFYlvNXZFArUlVvoPAz
If2313xPHH2H+w9bLrheB5UNJsQVdH1X+ZC4U9e8mL05Dj64yaNh+XmuqpWBqHJeJDeCSsB+iJ9b
/DAn7ndcVC5pF1BczV5fsERL9xAzJ39zXjLm/Pkck/PN87tAhTxDwjhj7jxatH9PxENXB5GPGdcJ
ygRcMQh+Y8CyPpC64GuYekU8+PdfzVfwf7teQJQZCzeofpQlI6+N5nm33G5DWpxFvSNhpZmfxUtu
ME6SgIthtOrs+wdkO9DIIcRAdbIcXB68JuxCKmv+OXFx/fJU/GNMPf4w6Gabop43tnr8DpoYsrtj
LJsAyO4YT2LsDn4Zc0ZUh6RA3KKWTjygq84ThDxrCdoiBlMz7bvw7wFXledhMBuAZgouUFisf3uM
1muSJAUUJkG8HuIV40uEMdjgYpGxLFL7bXMsvW7h5K0t3/AdDDPHV5pUeWvVcwAdhZwKzXt/9PEK
h47IgJ4shljZXylUc+EsRp4TKOVCUUws2tEANfuXj35g9ze1x94EhRYVLxQcT7fybeEgW2jPUASn
697leeswuXOVdbabPXb1WcpsfZtDPp/1qMC966nB6i18/Mhhwfil/2rd7KdDdmnhE8UmjZ/XhvLj
uHTbzXv5irCUodw8bp7+869LqpkH9y6p9ya2sz34MNIofWqBR7SzE74lKtxaVrSIEb8Fn12aQ3dc
ZjsVP/dC8dWD5EpIIMhJEUwlYku2TwCnwULesFfMB08fjMsDA3jomSZ9T3h6bj5B40GFqX3w6BI3
b9TMrbnCRcX+t2sHCAQwafI5fT6oEfd8AsDxSyu1RxWV9GBE16D+u21eQSgIdKUpLR/BZN1Cdxd8
eNxzL5n5weL545IpCFJUEuUpO7Bc3I8ICcnX+HlDBE6yAZ8APNShRAPCHDcGjsXYvk1MYsoe4NeY
AvovrDTxjXLQkxIpJyDSzcCgq2LEu36spW9W82EGaV77feXQ6e1R67x9pNhEADgvf7zsGArG9wCa
GSw41jCIAkgbwzHhTm+oAntMvdWosf6ymBdRvmEAQQyFFJSx5bkZ7ASMF5M8Sr3b/o3KKfWEMzR1
ii+15v03hxex1SBzvdeZTe7TnLZedtpf3XtDOby59VKyi31nWmPoEpd71JG0EL7+JhFqx+8xs5nO
fO8hz6YHlE0pH2VvsIQPlo1m2gVv8CEMhZxUx0hs+r6N9I0cq/XaJfyM6oJ6KHxaFkuklVMdEe21
fc9Sr4b9h5zJH0Iplh1yfEgAyJPnXInL+fCHie3fPcBVAgYGITEucTpzAxe9mfErr16O6rnxUTJP
UPLh8iKFuaPcid87+EXd3/GPnoXJHZorCpbHAmEolnVPHW8qm2AyuMYggFQlyZ0pKRxGtz3p6Y5G
n5rZGz0DOPI0f2NmPaG8TQtCDIF0OeKSBDlY97tj6VJX3IiX5YmmkRlsw33yuXHLJmHhAjFrFKEL
u+1VLDhB86wKjwmGXrG6lbDqnKVLaBezJwYRCMQnZlq4UDuwbWJDHjm3ImyyQF0+itln4gxTU7o6
Db/XXo2foFl+wx8f6nl3ZxtZ0YVThU/hUHAjEG075d5FG/Rc4VyN2SkSSmZetJMtMRX5GRPtfEd6
OTglRHWAXhYc1LXyqmoXL3YA3BIW1/viFXXsFDDBFHT9Xl5OiE7yxEr4C+3yAUJuVb/T2dMG/4+h
TjGaYChxiqkJmHQI+FzY1MsgaSdyfDfyzwjfpF1FGFLu8vpTs/uE2kkhDVoYNm7xY4q8HuAXEibe
2hZDNYZvD5KSbwvmizgJZxFEJ9gqcET5JIixeA7Fz9FpYA9srgwaVpPlyWt9YGEGn9jgYnvpY/uY
wYakWT8xSniFQKgL9rc8QYQCxr2RL/AV7mswYD4sF/TRxCtdumjkIQsHXBy0BXxO7GDh6gk66NCT
kV99bA6BdzNXd+zDBynAAA30oJ49JjYbvoMUN1XiMatPpEOg7Sw5ASQVkotqoe0IXtuw498opAR0
YAPYT87pDxElcJ5h/q5fjCUpFkZAcsRcvGD0ZonmUbiE8nc7w1sYmRiNDxRrplPJZAOv6Q57JEUe
jqYDOX/UQ4wrmJWNGMGwlgwHWIpYlR0jm9Jl+ONGvJKpQe5HMXtppkKOoaUukEgZDAZAGej/oRXM
Pm62k2AyYYQ0mPEY6quJuZPmXpclF8GHHYZicI7PVhdqFVUpEZS+gntegWfxRIElY0vWfCUBmWI+
j1X7K6BjW8Jyr/5EsXLJcAWEop9bryboeAxI1Phi90QYTjeLd2BMehUxIbAGiTgHB+H1YEvFepxB
rKTt+XtUPpE5i2PSeCqYdUtylL57A4JN3Xqd8u4g7zQEMgOO+etrcC0YO8mYLs5KUb3ZH08Vjqet
Tw1JYA6Y2ADGWWE6FR9jKYQ9L3hFuTOed3PNgxe9YhbMvTkO73h1QBUxZzIjCDkqG2fD6ZnnAeZO
1F8BZ03FIs8DSThaGMZo6HqM9Z0aznAf4Tt6RQyZGY7g9S/52svu4zGb5RVsFiq72ZwwpsK19XJn
SoISEtY3zGySClRcT00dlYvCCqc6gzlbjhdDqMMG1Qn8Y5r2W7FM+39KAGskO71nJTpxp/2msqV8
23qY9GJum9PN2cAo3NrlbQN3W8ceBs/VWNxVH5vJLVnt9n1MqYK8oDkwfIOJuoZ1zJN9yLbp33Gt
MbwBcST/crDyP9JOmZLtwVNcSJaMwzHQw5maSaNJtsAEetU1SWnnBxe0G8YgjI85pMXjGulATKsx
WgI5q3YWFMHY7KDb8UxsJRsJgMvusTB2uqkJovdjyTR5O770fsIk8KdeMkjeEqEoOFO1xSAMzMUs
o9ZT3W5+TYZNTpX6jK9LdYNZAPkDm5hzvlSYqP6lBKwzL3UZskJdOWn+e4UanIIDphEmfaqDiN35
0inRfR2Df7tnXFTPy+/WJhYOAcj1D37sTloPIbMoaIAf/0YTC2hvM7It49HmCkcJ3dNt3W67/bt1
f/HlWdd2if53YP32YOJnbKC7cWUicprxPL5FeSBtIPPScLODsIrJFjUcr7TUvbhjvjJsee6x56Ye
hdccvzqHXp03ZAXTRNoZp346YzVbvjx3I3fMYaEThtCkyjZhFNTDKjE9DN0xtgYCSBpWNEq8MYW4
sHZGmFbM4SsW5N3ipmWsgBb26UnbYgVxllmGap10FHaG4BEo3ufje3jYfWsejNJ+t/0e27dfCORO
aVhw356LCq4mHI1ftn1qLwymnfvHLH7rH7yFDN9IA9rYn8/bxTww/zAge4u2nuiOzyp1qTOpvBip
++rOIAY5j/VAWQwxQVfo3NQv1eX4FnG7Gf/dfgode2aTRKVVJ/Ivi7heItROD0cn9fqEPA8UqHeX
4WaBiCD8tObzuzuQFx0/yPHkk9PuyA7GqNC4J39Q4X5wSbFHrvRVQm2dayRKp2wXojCMMXtdTQj9
Hv9pZ57x9B3Q+vT2Z46e8gsx7ZX11FdRx3yLHQiOzpjLgCwUWvgcYs4EWNJl6lILlokWAofW+LGZ
eU6SV1kx9nzhmfGvQzo/zSSVnMfmJQVdx6LBlk4bMvIN+fSRzQGaMQKeSPhHd8GI7ib3PNy9sm1C
Xd6eIEHgT//Y1ifuyfRN8piN7IXfy72eJPVJxVS/Fxupt2Jz8jCFwDLgmAz06ijXMWQnyMDD8ALr
ivQEqgAwDXMox1YABi5W/yeFu5EujTU8GToxPXhsMTJGF6+zdHmPBqsNegITyhjMUqyDnNQi8Zxu
kiF68MRl4HZg3E8bxguyW22R2YiGtj6BWkxKE08UQoM4IazXhIcyJGdE/wqNPfcyvstbvou9hu+6
RuqvjP7JJ5ZN2gpR0bL6aeDpuVkGNx5/DvY/pqXFgXBkDJv7mYdjzKLpzBxeLOp3IqBw80RFeZTR
QRxPUFBZmmrUYKAiMXZq5dTeyrPXugyHzS1h3TLAtsck8nzokogWxODKoVogQEN0DMoMrJ0GkfkK
nB3DRoYhmvFvYicINenMVD2MqcMgUUFVL3w6C7VbNpM9xC0CAI/TBEeV6zUA3yu29D50AVr7N/I/
/a9xtMhnbtoqytG5ICXBFQoJRQfpiGnGdEbhxJS/oaAhMk8QJZgNX1AwdEg/UTA8HqE6+nqNkMy2
Rqh9cHTPGLpNZCQg3HP6dH/Lr0GWi7Cu6VQlu7Iyr6WVj49MhGf95OiMpPGskDvao/78aB6u/J6Y
0xuLZcWUcVrgPZkxQRm60a6eNU2tWS89Xaej2+mN104OqUtSZPv19qvj8zersBHBhftt8BAVZXRV
Ybxmd7f6qNAtq5Z0bdhM73MpIcJUa/bbLlOW/V37uyHpF/aklGV3lbyc/jad3aav4KbsDDz39A76
cjfag3M9jwjZq3/keO1TLqf0QO/bZfIUGSBPcODnZgzKUGZpLMMJebUGWK8Y6BRjpy3fcUukg3Lr
7Lj/9P7Ulx9IkQ0M4FtpdhwwE8Z2aXw/Hz9QWCXZrgqNY7o9VoaqmciCnhP3Uw9zXdAbKZvyc9Ee
RplkY9frPJoqUl8liTDYeCHSJSepCmRJ/5JW5Qi99KZ6ANZOP/6knVJuqqup0QfS84oJRKdtjt36
8SJsFEurU7q4fSawsY4oukCSlKfu3q7N0ZxCBrkOJCExNVVvH6jLIGNPhL/NOG4i6crjMtViwgdK
f8i4peWtjs31eDyQ4/ZSAP7xlnrIaCDU4jmysRvevN7qZjRoKCFGH+QPZXVzxYvr2eC2lfqTiXGG
DKOz6favZ4YIP/PyVvZHv8NtZE5e/Z/RVovb9Tgvmu3tE91xVu8wNrlPn4vmSZBZZ8ymfYEy3XgT
45eNuH2Zvvco0qYtyHIH60hjbKi6oI0lIyLsptWxhwS5n48ghozpp00ZsJX6CWn1bjRnMR/N+Wfd
Wu0vopL7t8L8a6HhNYXrAySFh/mUXXaAOplg3sc8i22oZGuY3H24HVQUG3X3ApT4YMVnVgl4d0o/
OHuhAut+nik2ZljjmuC5q2LFRqGHzaqiz8G47WG9elv6Sn/5cjVnCMQEkZCc2pH/QBikkI2fqlYb
z+8YTcBm2TXh1X64w3oyuztYPqCtRGS7nnqSp/x0vwghoEwscN/ASshHjtF7EJR3ChQhksbQyTKI
/a0WzUYBNgQ//H0F2hIm+fNHAwE4f1PHAry0Z0TSjvTd4JEkh29I4cLNxxZdXeq1vCgelcDJ3/VR
nM3pw5Lg6mDiWbtD7UKKLvCxdSE9Or3dOThFB33wXl39Prj/st4saLvBxoY/3VO+skWLnlkxgRH2
TABg6YzsOn4fUDwdaBcZilC0QEyBbQzFfsm2Rm4B/DsKGTpKKHUMRaGvVBAoYbiCpzKWvq9HhLLQ
ol2EaSlu4GDcMJ079oy+WTATeWwx/GZVhJJLAgCF/UYFHDmw7LBHpm2CaQ6V7o0NgIBnUh7wr0Ff
cI9YVukz6ZL1q491v4QXC2kzBB3hZoRtDbMc5lb9DJQAkqC0KgQn3oRzC7e9Z8egTcxxuoHtK+gn
pAGehIE5GaxTG/9+3ojXJ36CYoZtHzkUvFw85DC1xMd8D633igkuH+zwumCMznYU9kgMXFiJglPN
QAb2A3U4Uls87EYWgRCk4n3zyd+0RETKXhneidxljp8asIdiMPXgFlKsP7BjpMmBoNy69MH8nfOD
xpPvfGxXEsC7fRX1QnmiUSVsEMScpeFO2jWUqgp5wAxPkf7QL67f6ar9IwaMEZP/wDu+tWkJGhFS
wD5HuQxrs1gq+0coDgL7MAZweGFTVoOJk1rA4RjGpoMkUI1OBGRoxqbud8Vth9+ZiISgpOo39RQ0
CVL18Zuvvq9rPh7HbSg/uixW7TMctjGvIMS9N/QQ3PxcNejGJ02Yxoe0+FS4uLkjY4bBwyH0j4jt
hYl1Q24Cqt7uBohV+LjvPyXrVmlOp0Jrp/j/J5IbnThjaMb4fyOiVtivuEVl7AH1Oe+ksox81Ihf
wzVgkiejAIbQm/pEDLQTPx2fJl0wEMDDB5ohhnAUP4N6SuzBGq3rh1oB7BbzheUba0yHfIFLRf9C
nQRXvHOhXcBZZ4hTAg+N3VxlZcFlk30oyKiQetR4uUvFD99txqBMJRWZ+e4Tx1XUohBLUOBGH/gT
nfg6h81C3kJxF0TTHFBP8NsCMIMeajuZHhBf4eVDD7vwEnLp8pNkF5BswDtwpLwV/ARlP8Zv0HBT
0glV78pzrwgZCEc6YXq/HaIy1lOfV1FJweXYtw19B4z5y+2gok7B4QqNYe9/sBFeyzCesTDhscc4
WtwalMIWt1kxLFUIKACXN+emuD2lnmCoKrMqlhFDo+wg0SUNSjLVtYTD1gmCQN5MwQPLlwELB5UG
vCD/vLZIWjy1dKGCljJWh7ju2T3jBuzUJdvYZynGTGEZv722c5n88/1YHg7wAMkSmt0MhxJp6DFY
Dgxy5xjue6WEsAa0xOXL97eH4kG9GHgz6KbUJTmeEL1T4bRQ2rxC2eAbE3IArUo48pwjZ+3Su0B8
cLh1ONgTFMi6REb4goCcSVJppoZGiUkIiZVYcZyPbo2K/v7ZGY+7Iy9vOwaEDzF5YCfJ2IF0+znB
ixM2FtkNuC9bw0HidDFsjwoA+gnWdixauPsSM8HCaiGHrRWnT+f8DupWgpbLrn6ZXIYDc/PnFcbo
rjswd4elA1NFB4Bk/+kdmZBDqGQX2B98UiUjXp44GE9JcZO17qOFeAxgNHyc8Zjuz1URhx3xjnMJ
JkAd8yWHGTHA+hIxy1exGM2zGdPj5QeaL3cPka+VXX8D+L9wDHV85HjXNeTB4jT9nQAYZu5QOvS/
Gbf78hU/3AqStalhFYEiU4JxQyT5cVFuG7aO+BNVEXDnsO/ohE64//hGYiRVNJ71HvEJKAl5t3ln
Nf7uQ0w8kE0edCFYNzJfSIoedpbk1YgngfuSPeiMsdrTfKIgus4+NsbzpB7RoYErnnMIwmSGTOfd
AtmQ+jLVn8GZhHj2Ob2rL0WGvO4JHGg0oyb0RvSqiOgXWQQlZUECx1JjupS6+Z6Z8BQMb7Qak/EH
9wj45IiXm6hPsUuTUYewNmNHb+K/wDNGPhjPIs/oB3kNIZdX1yDpCNfSUEbQ3AgPIURXN82ChQ/N
SmdhHK/yl51jS5XBC7Se3yos1cqhS+EIWq4QEt41Rb28PADTtDIx2ky13dSFTcEw90UaYMpnZydd
9QH2toke4hbnsA+ybDFlLiwmrzjxkAVk6yFCYyhQrDgdVIgUWxnyZMlZBOO7erA0RLqhmuDUikzw
YdMV+kVy92nKfidf6Qqpd5Yc12d0X9F98UiwTYE36St4HE29/Xl+RbPhb9zo6LEEM/+tCbhG3eFQ
mAPfubhXVxSA/3weMo8TeyNaBFANQK8O0wXKRt63D0f4wxECC66HpKHEPHbWuNXf8AtOExsRKgrv
45GOTTR1iD+F8XNlBkW09A/djHoen3GwUnH7YHze0jnekTQraLERiFt8w4u3wHEXx2cXNkER7L3y
55HoMe8GIzQ6+mQBbsGCQorEU70n69CefFd76S0y1W9b8bwr3iTulwy3iJmBDOkKKchqEjzZX+iq
hYujahYb1bwQZ8JOfLodUALhz6AmELOyLexI97oFo9nn8ZHwJKGj7B0w90gk+B7XkCE4Lni7KII3
++BDvTaaI+UycWOLHnMpOqMO3RCmjbkdOCsQTYAlDEcPtdNCwYWJofpNqmIwQXCXr0EV0PnQPknm
xx/hDcfT+p1dSvYTBk9WbX4QG5hHHA9gzJ90D5QrhOTl0B3xedWELDwwbSg5uVWfnifULLpDw8xj
xwybu55ah0ne6bOaHpozaGW1VXcnZY42b2O4vTyvhHMJ+BfaDb84tAhEUFdQ2x2AvKhBtD2D8hpT
u95/gFniZpqfsfTqSHe4W//RdGZbijJLFH4i10IEwVtlVFTE2RuXlpYgogwyPv35svr8q7urLQdA
SDIjduy943tLqFUU6MWmMc6SZ9yXieDGT8Ssv+XuE3xvqpV7ozVUOWUFhUzDm8NXPW3GmojuP37e
2BmsM2ootOnDSuiN18AYdjXadO7QlkCEteFK8Qj78I5mbeUdM1bCWqxCOF847oCHq9j9eBq4koR8
yGvoXUDx9Ng/4USZDSbH3+m4G9u0hKeOnBsFfELFbCDvCp95FprhTB9WUHOtGtYiZR30XJFBbbHC
S4ZKF4JHMCJMQhd4UBFK4cpXHbsBfE6sVIw+ED91Kqbgr7uKcAuIsPn6YubErKsE+NrQLvCqMj9B
g+3GaOaEidODMTn//QXZt1r6fbvyXN0kwCLbqLKYi1UUO3daLeGsOAYSOVLF+rC2nGA2UOmUJXIp
T6JeuIJvfc9Xj8JG+ypzwakqcURINqkuI0x7CpkvLtLJOl4rcFBVI+fawfZYA4EOgwi6ittR2XNf
uPKgmOCOLg2BESeC5va6l/vnVilm2EsP3MbHI2v+/do1Tj0UP6avQ02ftrVMDeKYAP/9Dta0nXlO
6Fsc9NzWGRwfXE3qwfyCCa+tGXgzmF9v8JNbU3LBXR/nmy/eWKRlNvwiILLJy+4d1eOQ6QT1jzuC
jvuk/dWErh7HJ9q8xBzkJlbFmIzhSzWChgLrUbMVMEb6UK1jAKpyLGOp+ZqqWCKWExxwyZ11mGGm
DIERUUJu8JcHRWu2T1q3WQn8w7dJLybBjglFtZ7PMU7jzsSYuzdAM20MISv0zAfsOVzCCgjggnzY
f9CFcTzsmaPQJBfFYHw0ZhvsUppkiTHUJ33aR2xyL8P9Cts6a2hXvJNTfGm88Pbe8FsDrMEKSuGI
TWLvTtd2XCAn0SK78Li8vG/1TmA/P1/MWrG4edMuitoAFTk8Oax3QoMO+JRGSlsIWpHTdfNWdCYa
AF4/Q3KCtx5N1NCsO5PUmcIb5tAevj4tGwkop5A6w1ynWA0NibkUM8nBRIGhmazpMvTZgb7CzFGt
8hcKVUr3OiybDihNIXOimu8d4WC/7zl5jlXq4++KVinJut6rhnJKf/RVbo2AKgwVohRKtb0KkDdp
MWhUxxLof+42eGdtHiPakJA8GRkHQtsLIrARDTTsDi8A8OFD9VOYsO5QlaFUdTgnZNIf2RaHXTjJ
0MLTJqRfemexNfk1JRL0+DIRKBQZ967ecYXqHc/k+DaAT9NpvJv0Wqv9JYYJTcimhWrNP3S8/hFj
Qp8oKu9zUgiquak3lCYSyv3xEju0bY3e+T7yNV+7MSu87vE6h2wsbkvuSdxDtmT6FjxBfNGoObCC
nn/1XXKKpu0cWjatWSbFllgSDRnhBUxYaE3DLeofvE7OuxLGaDCg68sNTKvYoaaY9mbq8rwia6UG
rxqpl3O1sCP5pWoI7pph4jvcAdWkm7MdUh2fQYTDozabp7i+UDJBANieoJZHEImo18Nehj/YeO2k
WSLvNt9+t4kdKsSiUmZqB/i0RjxTyDdWwDM6Q8hVpvPmoJsyPzuQoRH8WOp39tCk4LY0rgDtBuLU
MevpZLgClDAx9TKRLU6Gwhpq3Ju1k1k4XguixJVzZ0VmQudF+F204Xute0EPasCdyiYkJkLEmKWL
LsVonbkhTA1mZooh5QU8KVbH3YauTdQgS5NO8AWN1SnnH4e7vvEJUH0TSuXL8iN4xATVNESigA5Z
+5gKZgbVhuexvTDWGToMjOySXUL/6TcHGXrGsnFYOiMirgfBGwuIQft4OEx9g/1byHSoV1EExnkU
lR+1jMptPCyMgdsZwO6caHUSnwqbP3DKNYcYyjjPcSZhDugYtlgrQalhsl/DOw3BqqGgsZpT1muA
BZtbtUR2uO3G9xfMv9EOZJ9qip0Kw9xxt4q9hw2RcqLDKdPgmyGlMnWir9y8Y8fkJHOqH+m+JprZ
QhE3HncIE6Le36D1oOrEhIouAI+kK7Rb+AOhFa2eBKSQ4lBRvYSdAHUCsnH44STJg1k5H11fFjZr
1Llqm/RPdeo5TTRsKhPb7xqjATjIxQq6LNzS/JigVelvqlvEvXRkCl50XKF0TPudym829R8K2KdO
kBHG97kIDMEa5p0MDrURIOKbHEiAYukNTPMhmTFJ2JGhOtzRAqy96ENCGiypnHRDff2Nsw9Locct
Zu1qhl0En4x1JTV0eOq4tp3qU7yKVhglCdozoBI+7NwJOMKPUVNG40PJYYsxTFnKS9ENZFPwIxhJ
tVlPNEylTtBvidEaopXGYhj7SO6XiSlP4KLQIv7hhKyANLtzXvbHqSfUGp3OmBWOAOFSt/MUs94S
CM4w5KJO/Lbhqhl1wKmeIqJHWfNEUPMSltWrXLUwoE0vSBCxewNU9Hu4Lr4v2SYN0CW5zwB8m5WY
hGP/8BrzsYk31W9h9RcDanxED3eQlIDqUUt9HbTuPCFgBCYDz4qYsaB2kGNPaBHRCO17AXHqKlwL
5n8qFLIKEnBS65h1dwnrOByTglXr5tYuKN0heCP5OYEuAXlBlqOtE/oRQAOycpJaBHA11izgAAx4
Fa2gQRYURraKYVN8WX4yTNqhFFTeeVWwkH1d5SJjOXvMFrCtzN74UI8PMvslNYym924K2ieK2ivg
ifNOFf2XjAgDr4eNS8noMpgPaP4dT3kH01pp1ZiHCyrll45qRublF0mcvD78hCC6vYPObH71JaiJ
JVkh+RDKT8nAncqXPIbeT0rwCoblVhiyDC6N/SFyC2j9itcjllEs6CZTgJdjzzN5zlIW2UuIvwl0
mADqMb1YlogkaUeWhAYP6N9CUO6JOv1vcQBwwHACO5Afiraf1kLC1JLtsCBf3r8xDQh5lVlz+1FM
Mh8KvLjD1s7ohrD9Ba+Q2JhlFY+88XvK+R7jzYV7riQi5tHy7YHbG4BNVjgDqDbknxTuJ3070nl5
QN9WqaQlkVv77TFSjILCWGpDCIUvM4jn8Kda2FGygxMBbBL/SYwF24/S3n14HAX0ZPfv5+P3CuxK
7I08ByEGIsGHB72Dbss+1iG6/0MVzyTZGQ8PWEa193M41UarEdx01s9xhAVyTv6LI6hOSvnyrdxH
lDhnyNV2n5BPx9VVZtYn0WIfyDJISLj8J6Zeajkoqp/rB4z8M9Hc5Lmm3aoYfKfu+mQ4jdGrAPSQ
w5AWAUQmp7yHboDpTZhqAMldIVklq/hU3qFXFKnVtnbB7EhyoV7jlbrnPaCPwEX0qqwhPODOkyEB
rykRC104hX7cKADe6KLAz3iEApmuOyZeFUABSmqxYvdgCQseALvlYc0swvKKVIuGX9h7x8BwKeEP
DIwtepf0bFHvzlbcNMX8s0KGp46zfMKsh6lWLE2urNWoobnl+hsomlvwLr5B55F8bTlB3HEkPciq
keMA8seXhFhAmUq7aIYUA44BuagRPHEqaLYW4R9iJge71WqeGBPyEWXxcUonhKj4tb6WeCxdG7v0
+7sEoo6VwvbrWaCrBoDoGC9aI7xj/hPecQS/DjDIAGCeDszeLxb/n8jE2lWBv/o2QhpLVVhdyfL4
caRvRUOPJEEmGZ0Qh9il29jpifaGy+KK+7mgzcB1PbDcUoshVk4CyhtEbIS2GqZC7NTvDsWvZI88
zb+RjrynKnr7l6lBDyf7u6WBIugOw9CgLD8OJTQ/4/5rqmWTxw3bbmD9cQK9nLS6TyoHu7kxCCIJ
9R40eUCnAwmhRu5N4P/7OhItMCVVGLv9nJEAe/iuIUEmgbjDMNTvKek+0RFLtd8Ism2LiSrOPoxh
XTdw8+Q0dpYudJQ4Y4Lowd7pYU78mIB2YuqmkJnhj7cQERi11D9MlAgPvK+Bx4xfwwnaYIOtV2zJ
3QYt0Hn3LJ2OwBhZULclOivzBYSY58DgJxpw1lBWPUC/M102IpPKbXgEYyqQRoeoWAxqXTGxAcH7
j7CHg+sS3nHdzfZkfYSl1XOcoYs8yauzaAY4ehjYqX//+s7SUyu6vN3kgiURQX67U37hqcKzyEQ2
ABSKEIlykj20wWuYh+NJ8EZrgK00w/9pgVC7JTBNKNT/FYS6EHcJ/v9M6zkLwxUYLchdHHcodMRT
7hIackMfTUVr+CG5qP+4jziBvUvkNhNmyQya4XmjmhDOdgXTBOLcYd9QMUX9pd03SciGxiqC+ldh
/PsxAO5ILzA6ggRDakpVRCxvIyBCcC7yC4YOEqnUAtjmb3FiQQFTxnWaMHXd3glcQGIp3gO/SndN
H3M5p+DPOIG/7D5oJzF6H5wLfInYBtiPQgyfadbUw3wAXBBgtQIdJhJtF4mJ0VDqRzPkRNJEdCfj
ilCAnGxAk7lMZHVRwFViRkR2Cb9oouHgMNOR0+FGCLNiM1yQOm0V5qZwvJVndX+iByh6ra/39osF
fV0YgUuFdEY8pAKH5S8JDvmg0e3B6mzqcydCaUIxrHOm9TZcP63eNeP73Cn1nX34EijAEC6YzDrc
gSz9j+kP2NX84RbGwxdx5AsZTrJEouQ/ubEA7Dhj+2TFqe2uxX2wb66kvDYG7ifKUc0VmTGBYm5T
G0RZzGzN0hAuuSISAKSrBhHgAf2bpBjbDOMHTzerb342559q99RmCZbs2k9IH4sp6mvKFVDOfqJD
uU61iQy1trPLNU084U9QbTvJRuGakZ/QJuCZTqpTnBmF3yw+fuS/FiP7vBzAZB2jV0ro+jWGKSnd
BtiRUnXbAH4hHtDhuKAbTQW+SokwOqFXfiDCvMMq13SLAuTQz6/59WyVQqvNPGK/dnR5HBGxmMf+
09EQmWNGJ6A+2b2D4x7Q3gxP3ewDJRAKHfmfFNCZHjetjGYLOgRzmzIr1ii4jbAkEFxTx2WRI3Yk
A4T8h7SOeb4uDeoX2VbMDKQMb+z6JhvmfJa4+p4JnBzYjcv4WtZbsDeUHstiW9iP1c8YKrLFEnDo
jfB4sWQKUtdvPJGpYhIeyKwKGBVQogGpo3JCIWiQOhJGgDZLVkFOQwWuJ95NdSfhFHELGnhSEdaz
UFIpy6e0IHaySTSekwecpDmcCCiJuKjNqw25OaA8abWoNFzqLUFlR0ts6HgIHmITBcrqIU5tz8xJ
Q3hONDRP7NqOp4j6lvTFxkGmJ/QYyAVpNzOCndhwl+e748fV7Mjtgs4GzkBwHXz/ln8KqjTdoj0i
SqR6y2KO8kgjAJgSn2rOGd65F0Mb4eBfOELCiCafoPT9/MlgKUtu2IqGL/PvlStN2oWBlfNTH2rw
IMzEx4Q2XUArknW4H956oZVezzdAHUs5qJoxsL9Tzlw6RsHQUzD6ebBHDdmmRXmJ+nKmwwPq74eY
r6HTnBfahFC6PyOBS7ELHs66Oeay5hEB2Bp8M8DOAP7Fl4yCK0Jj1gk10tcy4LCZsUTJjx6fw0m2
IhgvT8q2WWt7rhAUbrZKG7SKQJvaE7g4cALZNZkc7VGmTML5kR6XEF4pZK/Cg1igcCgJKsh0T6u0
qyVOEdUNnai8exALIlq+jQ65zzRgIteUDKY8pJSDM61irWhkjHp4CSInpB5KnXF27aMK69yrIPnz
GHICls9iNCgCTGAUiN/0y9/P3YB9YggNB02MmHoBSsYj8b9mXSmwObGD1giJI1oJsgRL/EKz3L93
hcgw/j7NFioSKuXvd/HaA/EimvCALU+WiCB5SuFN4iVK/TwSmxcv/ttdyIbFZsUHen/P0sON/2OH
Z0UKLpKyvz+cdkwO0TZcr2AL3BYWh3nVrH+v98bLa7PhWy+BlrlpeVmAEbEj3kbhnfa84icKrl0p
jqBy2S9uyRf6sVmNC1l1AYl7lt/y2/v472W4kDTI5stEFMBUXqzcxyx2/vvJS7CSpmyEop6T3xDB
Un4BwHI5b0Por8quYScx2MJzwPJDF0q4bfAeIFGCYZqSCYBCGttRNxrgSKBaVKb+fsLUZtcP5zyN
2NuXnYh/FBnFGxrvC7mE0qrTXjgwRzwiTMMl93UTz335YORwuLz3v43yPzrhCCXz+VeZzIHa6Mye
+hw8DTmnn4BQrL3URBGcB5CpL+o9vNnZkdjZ12Xz4qkzT0Ln+vcwWzwcPnae8oOw7W9TL7/xskVe
Ia8Z/O0/W/Bq9DbEsRBHNl4SZIt/f+jRu3j7+Ab4D/oJeXHA7l9+vuEh3ETZfvFatgCz6ZB5Nt4L
zirH8vZBb3CN561vn4X1PH35NEhecNAnnhW75yOeztMfHon/9Wm2AEN63kYASd4IeA8TfG7qHo+y
8UlQzqnn++JnZ5zkyXKEm4HOCo7tAWxoGcgTp2z+DcRMYEER3oifrZkEKDq5euKritclrunbx4Z7
9+/d5YUmYLwiIFPxGqXqf29V2VTuihfFRrkEYvtiL2LL/54Un1MtijPiHeIpBoAtPifeCqXW4Wzl
mxyhJFf/zPk+20+ufu62O0YDhC8eiqHRCTj13ytiO8Pfs811ROGdu/Vl+Pu88QlTbCN3xQeeN7En
8U7kVu7Lx636b3wRqVxeNyHTFe8Sz53t+qJPc1f//fdp8dxAZmz8+4AYornLVRHvZnP/Pipe5SOM
5pzX4YgxWMVvz1sDiUa8+u/z4rkBsTtcxhvEq9dN4lvpCBjEcYgBKd444BbmPHAPiN/FM+1FjHpx
0+i/Lccr7gNx69A+D/xcXAbR8J6UrfMY0cj2oTn6n+DNP7hqfk112Negd9FnhqyP6JBI/hP0PSzL
Nxlv+G5wMguKRbGoQSODxyz1U4I+OlPzZEYJke+/6Xvc+0xm8OP4SN/LffE++QJXDJJdEZQLeZf7
Gf8zFYnNMFVFM4h0vJN5tu8xC8TOEnYMkyDhG34FJRJ2HPWYf0HhxAMxmYlJjYiXP9Sb+YckakE+
TPW5DOjSa8YODD4TJJbPB+2iDMg5eFkmKq6DhuphOIlm7JBf2AV0craaCFUckHc6eSO+xb2FCQve
qIlZJ9YaiVOzkRGH0d9Amhe7FH/Eu9iRBYBIbW4tsx74miXqk5rFvKfv9J3GBCs2B+729zSbZSXf
/Ps8Rhd1wG7+bUcxz7vEuTLP6xwJrmX8rbGQwNOCP9jI2Yi1WZZ4DirAAdaGaBfKkWuO2IDYh36p
7YGncby4jrg6Fvj/nv/3PcRaIs3FwaccdsIRi03+e4d4p3gMzWwX8zh28iPTN9XpTeOyMU66vhNP
j8C7GsxHOTfiPJNU/Fuovr44mS0OOoqJk4JZroRXJyL/zruK55RJioyJlwaGflmKi/lhqeE6iTf/
+ylzHc84dJhcAqFoHgBF/p0dGMGQMs/krz7nhpzm75QnTn/DmReDQxy5aEUlDlSMg3/nmtFCUf1v
iIi1UFwV+e8NlSvWR/EFNGRoYiCJV5TL3+9U8HkQzcQw5Mg1K+VE/HsPOTgLnPgdlg1gYp9qBHUI
TrwYdH1W2fdRVChoh7ITWxf/3kcctUiJ/q3HDYtbw135vT1meHNQXedWpkYkbuOZxIL8b92LuH3F
giRe5QNnIiHusMqVLgwvT+UyiNeoN7D51zG/AeEzylIW73+fwXiGqygO4MVz4jUWN+ptrswu/j52
E8sr/Vz/3XI4Kh8BPf9OgNiuspMv9IKhsiACNvE2mTmZDvZuKooY4knxaaIHvrO4aWUO7MtZPSN9
PzNbie8rzrL0/02KAxdnQJytkSXuanGWKkaW+Pff2RG3i7heXEaD4Gim7au1yqDm0IkvmjXIO4yj
J4jjMT1yui8MgBs3GjFRs3n9UAPijBZwc28qIBOSuse4fhvc2LRDVS71or+BaL/j3YQnG0zYF4Sn
AeB9swFOef1gMAABfPyhFnDjf1iu+kWjkoFrb99jFtl14n1D/hspE+ajbvOFYYihSo3xAcrZ3TsF
KlEuS5qZUELgCKHa4FGBSLGGJaRsyQGagZke86M4XHB2cdy8TEUF/1EG/aUO9J00fx6/fu7nIEA3
AuHvTb48f5T7kCgQhy6kBpcGoUEdvHlbuaJctpYx7y+CeHYWPSj6mxGhGjtGZkk4f2PDDUeCmPnY
zus55jhuNOMsdRvmdb9c5JxEFKPlind/fT6Eun94eTGwONnNhuEOZ/pW+e1FEedOYvm9MeQuOZ9m
et9qszpgPggPyrY+9fblqrf/rkd7Ur3lBzlEvY1X2bbbD4/4XqTL51fP13JiFPuR/9qGqwS6xJ4H
2bgjiR1jpZtyvEeFrnPBkEz4dg5aLlgwWPeQO2fI+eJZ2ifB6gXqYhR0cGmwkDwlq+8auHERXdQ1
0u0VXpysbjiTrUcL2e0vukW3+hx6O3n9nmHrwTCZc4j7+vRdtlvOBJYHQbeRtyxerx/OBqhJYuoX
TjgscIYI15nYmb+Dv9HE+IJ1h+kPuJcORYr4hsCMC7ZJN+pS3dCz7tq/PX1t+URQvoyu9FGAE+cr
8+TS+cpiGCCentWYn2lr4m/ao1Ff5RZZaksRC3+Q97Tzp59M0zWZdbbQbZhlh2JWHfs3Hf91sILN
+0AnOFy2UABGO2nV+PpWCbTNZ98/Pj0UzsGLiwuqPBP38cNsZgPcZ+Kg895HrM5Wn1WxpaqJi9fp
QXa4GK5l/7kEXPeILTdYYCyHR+nImZJv5bH5YyNhpxbkV5qX7KNVSc492qvOH1bFeMIeAJAhdyRf
W9HKb6pgEVIeHrCEFfwXenM65qx1D7tvFqBohhXT6rxDY2dr+1Lk5tiuuWcfESmlp888WmkEPYpN
L6wgmZarArlbsgh9EYoR0GLlspDm+DYu+ty3+2ibbdNltc5W73WFBDa66zeMlXnfj/SD+8NKP5Sb
V0ALm9Eq2jxxjkQVdMZEBj8MoTYa2G8H4VA/0DdyDRpFcg4veUsSDSRAyguoAb4N+g43VyblEhhH
smrvNT4kosUUwqExqS/QG5n+8K5fmrW67+2fhw8DF9t3X9mKeePCDVycEhbNao0c9dBx9QI+RDm9
z/KKDjoXG/j67Ymt1fNq3d+0Jz02IGnqvFWEE82Nm5SJgXsaXFZMK/dqzW4YocxYpNisSi38J3QB
QB0HnpAvzC28xizIbfPGZYW4iPiOiA/xAmQsECjKqdVEIuVfqx4xmY44OBBTK1sdXvQL26dKzc50
nBfFHMHzf7cMUyxTHq+pbxGsVDemZpbcthvHH7MaCPKpfidEqbk9Ijq9j4knqCtQX+V8SBedegYH
s+P9gMGyy2HxTmXbuxYrysy33rV35ZxwOKSl1PfhT7AQ8BcH/T+RHh9go5w/DujztULUsiDCTFEk
+vfvjSjzwurATM1mz9zGzLQ3dqpf2L2A2PHhpKvfH5jOxEaVHiybXfBN2cXfxMnGOJcK0yuKlkSc
eTbFk+yfx0+c12FfJWJLnDdWGT7Kq5wDdkdNmQPkAHgz0zJ4BrMGZ5nDYG9ExDTNZofvI26i52tM
nTuydUZ7gbALIXUVhG+rZEBk5Y/68tJqktOSqH9SFW8Q2gqu85LVvlxg+bryZLRqLcb1+b1fGJyr
YoDgfggFxjtTpii0B8RMs7lhOcZ1/bpJ9jvkPuLgpaGVKNP4K3Qv8WiWnagynFGjNgZfqEFo+nL6
L0/7Ojp0wnDFqkIgwpcg5lfPbl5NInkuqhPq8UWHTGn/57s3KchHvuaj8pTMTzlMoktZfJ3X0KSp
i5VzUXdgcxBm8s6K6WgHy7auyVEHuqMPZOMcD2n3Z5K2ZqQrFTqD4AkneIDrQDuJ5eNI36Z4Ct8h
p2WU7Hpu9wP7t9TGJXQwtkMUTGO+8ZfYEu/jhu5Vt/cWCV8EiLoY3OBcxSH1P9wEvCIxyGVw6WAu
3+gAmaFz/mtD+BlwTBYg0yixksyqIni/JU6IV1Wj1rVELvLeUxocXWPaXAYvS/G7GbeeoDMOJs0N
fL8vw0IU1G9cMrnmpnxk0fT6yQR4LMUBrzFCV/TqSj2C6nC8AfhDzIu6gymfzccfr9xyR8WftSTP
36+t0DZBfJmH9OB8QdMgIKc0OYvsr8m8OskCkThAVqRkRVdMvuMlH0wSyYXoxfUc/o4KE9ICBKyE
TprxNOXFmTRV4FYaHxSOpoqYNV5RCNyBzsJxMXrO60h5FIK4jYnXF4cNefHd5li2dLdwm/3G1D5P
nHzKt077q881URjDf0J029UD6UrNS58IzzSnj010iyeobA5+Iqes3TNtoV0K0bBX8TK0Ow8YBxri
5LF54OKSnJfnh5lzb90huNopGi6P+WEwCXdybshwDEgJQKWZ5SZnGroqFh469I1EYZk7urJAKPR5
X8/tNGqcYXOUX76WbIbc+qrq6fV1wN35DGdVNyufc0E2GlEoGT/U1VnHiFfCh+HYazjxJebpXR9u
Px1cBnbzpH0zXZjx/9MzAquwG1c4+3xJOymqdRm4W2el/rDdNtqt/P68vytN/8ESUJIRv8IuQBve
btu+866mMVb59KY4u3U6q7+wNtGOD41PCkEK999C0OihIAw8RFTPBCI3plgxjSNxdUnnNSPMar7L
Hq7jojslygDYfL3ceUmLFEZNOOG4dc1gOmSmpbyb5yblXX5NXs7oZWkD9J3ov8eASKrX32tMnlsZ
QPckKdNMsCg+cxYGxFuV1y4atAgYVZ20AkUpWP+ndROati8zGhbCkhuheDbACwh4R3s+8rrhDSLE
YmpnZX03Fn35btglgoTBz3pD7jsvqtIYftz4PXaK2evwRGQeMG+jE1t3uI7T+hwRAD1xEUCaFd8H
Tg4LhQ/JEae994ZMgLmbaSHbRfszBG7MjbfPeQ5EhmvOTHP1+Yf2AXdgZQsJe68LUP4AxcPbZaUg
l0qm/UzYrjrcIokjvJVQraK9Qe6CSYY+7e/ZH0sIyzuBSakaSJQQbTxIXYPefegibaboL5eGwvfT
Zy1m1mgvVKtdoFITrqY5jtaQzqg3xzjLTDAEYJFiOLXYsRjKQuN05mPqbcNfIa0bYIZXct2FJLaH
gCmAy0LDls/qW+GMYqCtTnF9XhEtsJwWpza2JU0oCsUsP4JremGtYgo60zRI9cQCrDvK9AM3C0w3
SE5cpLM8HxaU6V54KB5Y7jjjj128kLrJ6Kfh+HaPGu8Y0WqYJhPkBT/YYaqwk7plyoyDzR0tBWb0
gmcTWHc62SJExYj327qtQXyVqWxXMO4R9kPdbcm4bIba8wADckU/4OCx0mtQx9DNZudTTtdoiBxU
vlLuKfxfFojg8rWKqQplngXlIArVZzEYYPbRIBonCqBrYBI//aXrFt3lEBlgaI/8Zqfb3Zrp0xFa
i4HisKbS0fDng+SICsIPzrrSGDUZ6inGL4IIKjsfLAQWUn2t5KepdetsaHXcoJHJXRZycvNu3zIP
Z0zhJCqMDkW1pCHDc0dVGjMhTZpVPbugAg9G4zDu6IDyw8mUkD786pN2lp9edxWhY4wYktAr0vCL
qaZhQLWQjlC7My47WCmUR1QEfQLh8gRFRKYIQiMP4fqHwf0kdgftmCYz98eKPIQZQB4KPnz2hcuE
MTDRaTqDF0wzquaHHolOMyt/FDzkWmvo9WHkOPip3nGbgvofPApo4UYU4uRWMSP8MGHhM0h2xfsK
62FHeGPs2NeJ9g9znNTxOGIn6XcCywQ5ICJ/FV2NsG0lDVIJsyFsCcVWMv9OKYY/7Pwqr8MEeys8
+3kbSxD370Uik3kZoyfOiVYtvAvwoX6wBP188D0OrRoZe7T83JOUuAlyFHW+y5C6LyYMcAgkYKEJ
lT4ioG6BfTbcJV1z1HpoSwQUBFiw7H7qPkmJdORGPPfoIyGjrISCQeGH4iAOb1TxU8pyV8AWD84m
OntohyAKlCHOzHflKjrhxUCS19/jeFBB6X6OXcxPyHWaPnQ3DizZYjR20JzmSphXnLgH9gn3G6W6
AZUEZftcx7a84fLB5m8B1ankYgRIO1v46yQIdpWZ+OqTPijHs/dc56rbQNU/Y6PcOJDSyp4k1FiS
mlj996o+434zErg2+lkKNLR97RuwsjvMyTnNLH49kykUzBZ9ch+/RMw0T29r1HmkrZQ2+OAnm+jb
M2t3ZD7XwIIdRdGEytxz3dJtR/iWhjyxyI/k/6vYeYEFCE4vizJ8StHyl3nGlFu7krAv7s1fYiBC
fUUXPcTvh3AGSl1vgZuLOdInZ3jduxane7Bl3OKoMlCZpTbfetpCcpHGX0fXbq8cPwfNfhwUulFL
P/QeLo905iTFeZgRhHY4o+EEJ3RGajX7KFjdw+qz6C/7SmifM0ZbBk340m4eRxwJ24O21QinyTd6
M3K+QbnY06xb2E3tJeOzfjq0j75hzA0vZKxiKMZwoyDV0qnHLgfI6kZ4HJln7aa+zSE1VaxbtziL
VJJ9ptjM3IvfGUCLMpdouQfJDq7dgMZMd7mZSj3NIBhrhlM0tjE+FkxBC4qr1FBn1K1ZO5L+4aNo
0yzMDaXdYNA4SyAF9d9zDSpRQpbV0iM0ZQ1WZmdKs5L9Tg/h4dlbNSraxYabBnc3YC5aMVBJoZ3v
NvmDMwFyrXKV4TKdTaloL4Gs1sWqAvIRvzE2XfEb4A8x16pYVGssTAC4OzdfVsvsVPCnpTw7ulZr
CYjj9UO4LwaAxBFGswpOSLfJps9DsRqJSAM9m35/HbNp4lR0YAX5IeyegX+DJNbQOyrgHiB78HpU
QxuSJdVTdhj1e81G9eQLdr+B4NAVwRskjLviMtx9b0OAxA9Ua0AlCE36rgxigM4GDJSsGESOBhsB
+Vk8o/RKME51xP/eyuB5yI8pX1SgdLjdUmSVLxL4JIDTkcT2exN7ww97UyxA0o4SyBR6yJmyA4Ip
g2bdrM87MLoiyEDtSM7+PsNrf9id9eWbcAKWZSCScYH1lgtx4GJTJLM5sElN1YBMEPwZqO68G8A0
D2csnYLWou9avjX5EmsfFDdi+iObBngGGCwDcV7fR30naqlEiyS4z2O9ABvfEbhQgBXm4yZ474Oz
kfvL11GGijNn9al8UuNqE3MwA2yF+HaQeQUSBUFqUy/EPrm0Pjc9/zhYd0B1Jr91XCaWATirZJSK
KJyHR2ZRfSfAOXE4zRpsfFHdxCX+q9bizgmb1ccBj9fbRe63C85AUK5yAQpvOF0DL+NaPo/6lEoj
1tmKcNzhrAi52Pv4PoqzkG/IaXHVPiL3CFRGhHQRe+PTYGAUhGVhlfDi1fQmalzS7nkUWHbGSHr7
1JmIfKwPpaBsIUpFor4UgpTH0LEYBBuC4/bC1PbdhEdFKAbeN+kiwgof5cjokNKmN7tAniOKZcYs
LvIvyVHn9VAW9A7iZOEut8zX3+XgWm6bmX7MbNWJoB/hfbTCxReYemizfC8bfzh/7OSVvHpctLW6
Hq31lQoKR1zU/3l5PfE2Cgq8fXKetlyZUueg2ksRcIjvIxXM8NjuygsS13UxHSw/F9LGfTav6OIB
mdtSpi8vp5WR4Hh8HTzwqFXEIFzhsgNi0lEAQh+5FrYyFeTHwhk5D1qnDlfS9BFkO2zqvaf/2rAV
gPZ49lkRvCKXeBmgetgW6MYT5hPukoqPHFAwsDyYnhYTgDN04fDNcKxjScBCcjI05QXubvB3O//p
6fPQfXr1tPORePUsmQ6IozV6ZJwXn+5wiicS96Js00d6RtdIjuzt6Wgi5k9PsjG62KO2Xff8cEoH
R0foa3WzT9tawY7ExhGp9/IcqO5npszfXrR4u40hJKSNB/vxEVBUB3OmjIHpJ/0y530ssgEeTURs
dn86XNMN1cXl21FnnO3FgHZug1nPRCtlanbhyVYCV1o3EgzYVBt9o1V4pSW0A7R3pnI7OsRQ3FHq
0cWhj4kq6Uy+V/xqltk0eHYlyreYDDvpOqGjU+RpAXzjuTQdOY3f9wfLJxWYiiFf2O81k/V0QCGj
tDurdWQHHhl+FxUcBmoi3mdK/WyL4QHsqWzb7CscHMhXv1f8h2FoYCZyFapG3f1ev9PYjd3uV14q
bg4lfDD9+M8g8aNjf/cONNYbXP2Salx4mAlSJcFKHGkmc+RyMOMP+XYLf0OUEkfoHcJlf4/P05bd
9YiuE2Su2oI+MvZgOoAPhwRyiuUjZZ7PVIMaNrB7K20OxUnUxZBgl1RtBfAacS/oLopOXw0wnLFG
8wchhx1y5gvAZ4qya6BYfMxxNGKKrG2IWO91tuWszDOjtL5gtQNKHyx3ZrWURDFLlHvjgGr18umF
3scJPZomOtEi5o+06pbFdNUXWiQ/hNqMZAEkmBvxgEQczjUBP13DMY+ZYEBgYcZoZHSbi23wLGwQ
PdXW6dINYwNuQ+6OgMkxN5qD7gjmkJPOtFWDVjLntuhmqoN3zIxmjfhMU3Oyc9gQ4quzLIJaC2Uz
JO7vvoelzVz4eUKJmr+WVAO24eE8TRa0R0BcFfr6Slv21s8NQqzOGuFTnXq9df2rkjOMcUVCfTVc
ve23rTivVYjzwjq9D68YqszKKbB/BqveafFBHZLnYtDrvb3htM9iKdqMyNsBd5VOD2vMfG7y/0g6
r+ZGsTQM/yKqyOHWSggklCW7byhHcs78+n2YranZ7a7ptmU454tvuM6oaLFluM8f1l31Kps6aE2U
YKmW77W1tRdt6gkUQsP9cp9KMATTE9Jqes4wNlC2kcMRR1Y5oTWgkd6m294WrtGjdkc7cYYNDgLn
yuWiAz0KHJR82UnCh99okEPSo0ZvZnrWQcBdPd5jLbk3N8E6ZdqjnYWf6gULX9lLYDuHDZhIu3MQ
K2eVxSISYcBTc1yOEoIonnDNHljWnedXiBwiNu0MmfgjOYSl4Jjbresf6heGuC7SbZxc1Okh4Q9O
jv73yMzdxesoYVMkvZjnbw2baQorxN5VdiVM65l7R+zclZvRye4Wy2VtW0A1oimxFQKHcQnOyb1+
Jnd1KzjdXXqWV5nGzssO5mG0YbFjl4b2nyPZ8oofBJI16gaXYoGZ2jrICcuVviQK1/gUOdiOXAgR
bGZIo6fuoXwt8sQBYEqDdRJuUufkgTf1jdVASqApALMukzPwkxsa/POApI6/480xF+a1B/AHtbW+
4Qjt63W6bzaRp+GOQUEOAFnjxDZLWc5XRaV/3zriDQaNM4P2i5/mSbgMB1TlbNNtwMEyUjgiv76J
mJpBjAJhz5L3TGrlWCGkzI7Kw+HB7g8LRKQgW8yIpi9794oLVG5QD90SMvfptTloF+uI7bByjJ+a
Uz6FS8u/FYEChO6O1RPcPNh50tKwZw9AtifsOJC1A8j24PsiieTp+wAbHARqUOZwgoeA4L/gURd7
5kfJy0YbZTcApz/AeVwpG30r7MQtXJJFBVDZiBiil45udzfhLyOGL6aCO5xfjgLrIhxHvbFaIVzE
b0s32Xd7/30GUXXW1/VGXYtn/SD/5K52la7iR/jlH9Kv2v7PNZF5/uJpKNG+XrnfyBIMuwVNErkW
uu45hh5EAVsGSUhwZY1FuGWZDbBBQ7Emc9jpgncbDwvfjqkTsxmJUEK2oJmPHtlxfGVH8yzuZyf4
GZ1v4Mtg05attgXGkMUV8RrjaLjFsEp4D/fhmFwUFrKLUFRid8fy1rvhzfBq7Cv9veBFR36Cs3EF
I+npjuwgxrTJt/gkb0tw5s0htD19G7sdv5zwisoOw7d2jOS34mA43T50i7O5HfYiFmpINe6FXWzr
vF8UVDk0yXna+lvFy1/pS/HCLwhYrnaEhOTBliWBxw/pPJ9FT3A719qHTgE4181O5rba+6fgXD5p
vHCXM1DJhjJxSO7yt3UMPfPWvaOPyrlRb827eIMZeF1U2e7SFWDz8iug3xS4PzRV8Uvz6K+ZfZNp
6q/ySz+beyRA7GiHT9avduVVMVpLjjXvkv45/1LPwSN9Lf+xftVfmGK+EngmHLNXeDM/GEFy7eBk
dkf4fERH66TumKAjd06EwEEGvZL18uHIqAf/Fj5LNplUTKfg0rutq4Lb1fGwVE/JPfVyr7hXd9yd
XMQCh7PxL0GdcDo0Z9WVX/2jupk2Zb87ETBOzXngaYeueDDt4a5SD8ju9DKvZLOHcV6UrUyv+Qof
wgfhMn2Uj8Huj9UJM8Xr/Fl6LEKuuMMFYL/PwYf0Wd1RKHvWXuwFZzaTxkU9zZfpJ7eNFUDfq/9D
xORdmbfyCYnrTOnDnU2v0gZBE9v0RM/6se7S2boL+OE0BjKhwxsytDdY8WCLb/41lxenXQu1bgRT
qq/4N/2lMst/LWISCouAEvjdA0u+9DG8hlf+CE7lMTnBEEY1BbHBdXMSDwtNRt+if7btzvJhuZQ5
HyC2m3ts1x4Kw+vW63e5M+2HPQq5tqpt5mdzz87jM71iLHa1cNCOfgQnvWIhf0n2WK6+WlYWEM7X
/RHpY7t9THb+sD7CS3CKbotsC/YdF4ABt/pBiXn57yM9SqhZSAL0R9VNTkvlWf7WD4QPUS+Y3MnO
UFTXbeZzR9EV3YKfJHTynegOPKrmZXykD9MzvT//6l/DR3TqXjyo38GlFvnovpb/1c6NW72Us3LG
Ed4dMp5n56hH64Q/1Sl7aiflpNxEz7iPJ+nMmp2/Eh/TY8jkmXG1dbd+4t/w10cTvHyED/8a3KKT
oK34wvwj/Cgf0od61fjy8dHYywsFlDp7Y8GzN/bxsaLKXmpQ2Wsc7azxh6Ibn8dG35yKQPSWW7oU
7RofxeBf2Wme1ne5D+/w/iEpMmiV9sI2PmgnGgcvxlrEvOSH+CDh9BMeNeGts/0rJI59R59BYbaD
YIBkArNW2In+UpIiVG/u+1d4whDWW4RQMlb32V5yKmzgF73e2UHfBKLENrcjKnBIAevQEdeG0xzm
v5Lt6tlwOHLEpGqrEN6xs9joJC1lk21zh0P1Ci+T271Ae6D2bnqVO5+kk+jBQX8Ai3gOYLy2CyZE
3ak7ZOt5f8hQjMfcgaMfSG+xw0bP/OIS2sqTYTfWDwVpRX5j6UDGZj2/hGA8CQ94CThYH2MCkDk5
uRmm9LF1g12FGAyjfKIDVJJT7xhw2Jxu3Ryi+7BuN8YqoygGd08+Dm90TjRx5j4VSSckFC8WkRat
eUDItrjTFiIqRE12q/9RBjAIegkevQYdJuNFMsQe4Ra73iDZTenarHlsJK99hv2jdSwOw1rdDvfm
3CJUflWe8qG+yod5I606LDPRAAIBLqKBT+FApOyxmJF20W4AalNdmGODtVhyUHD078HOPAxnFEJ3
48XnxcinjNhmXCRsL4J7u7EcwYGL5Bg7HUAGIoLb7DzIb+EV65ETYAivfEbn/qm+d4fcw7n1On7m
1wryae0NJBHGWvcSSMFe999aj+RC2SAvPFWb8dvZtHn7ACp43aulPYrJ6REpqPbqK/S76d6dq3Nz
n58FBDHKMQ7HWflUbd0dj7XTeupBd9sLBu0n6Zhv2mu1xbNzk9owi535WZ2zj9TG0uenucsH1PE+
Gzqm7h59tB5fZcvncZof6XNE6BDOnSsjjN7cGyJWv5MPoZtfB46iauM56KCSeLCc4i7wXauz7zZn
nJBWghNhgNLxs1pO9ZNusFCyqUm8+DociGWH7uS70jHlZ+WrbSBhucLe2HfwpEWXXmk1czmmreb4
3wwgD8bv6PEPP311zq+Cg6aqk5yru8iGgIebX7W/6u6/y8wmiZXTul+mfLRPKI9BP9kxXh1Q0uE8
HQe4UsBhGNGnLsTXDb7v9Ma8i71FxztjJKQyiR0e3SOjBVuYIukJHmZIa0wuu07Qr3kxe3mLUguF
Y+v5PPCYBy275TE6qW5+QczcRiRbc1hMeEt1qbvDXj2U3nRIeW4hv+vpa0Q6G9GWX8lJdFueDq6g
boMAzim9qF/9cX7kznxsQZ78Vuh3ZRfphXciVbQESggpfwSJ/lkBaIqlH156Y0YeVM7CtbYVL/5K
3dTNKGPohfGmAU7gzk5yRw3q3lHKhF7D/PTc7ZEiLsO7IB19X9qoSIpI3LEZVxZN2AwRexsTALMr
VsYmVPt9k+nrEtW7zMwhI8rUIh7GdZtwHta5EG60iWErmiommV9YMA0BCBzxGgIdfusRZA6TbK2h
064QfFQld/oA6BQ6S+aurV5tMG7D+Tfu0i3f0WjL/dgKcGHRqAQRKmjUMlrG3oj2J2HiayTIvVn0
GuyHe9AJLXiFvlW2A1RMVTn8N1l+Uxb+imy8/BArN6AwoY/Gkv/Zi9GHqXyVForsPFfMkK0U4EEP
YgdB28TftwnqWuEpbdCoUSbUj7JXIxyN0bfDQN1WLfNuNvxhX7rTANs6fjfieyqiZJVv4BsHY01d
/2+0UD+SNhlnkW8dBdNa74e9/p8LUddtRPEwiOt5UXQE4vc0TKxUz/nEyBxXSfzMVx3jePWW8BKM
GG9FHh+Skh4qQgUKPNO1gDVhAIb0ChpmOz7qC2AOSQkFQcYtNXKIN5J/NCyejG2K/1CSgrpL0Jq3
uIIlvvnG9pLp+GIM/02aRYvnibqcRuiWAdxh9Y47yQZQXnlTkN18NuZbw9LvHjJPwdVS2aC/A/vp
vx1xZW6NkW4E0ZUN2kBm7Sp86GRbIKZEDxzvUm1bww4usP1kASQjsk2/Oe4Ec9vFHl6yDHXk8u17
wsABuOyzR6ZX22Q+9JJ/YXyUmcUu/OO1gXx5sK22eIjgutzY4GB8FGBpzfM1W27m6OsAdSiEcm4l
aJGz7ulIB0ar0kfsjhf/Fv0EkDY/io/2wcNEwRXRbbNn34zrx9H0P9vPFvGZGsjGNkMFB3NIpADW
9V/7zEjoKOYAxZ+x+QVnBKwL2Nqq/DE/lReX0Gf3i1Ikk6HWydYRv2TeImJJmU8wsgKnxI1r/qBB
87d4hWL33QCHOUMB1JMnmpoJ23UW2yylA+R8oMXu2qvEqgatL9ZgI3sbl7U8y1FlzQYdlDn+m715
CXb+Qs2KGfOivMhSHYU0+PDjD9KXcvQzsNAG9VbaknGMrX8g8APq52/sz5EVPaIsb+05XiJQo7r+
EbTtLAKaOA3KxsTLQ1i3OAZCupdWffAjYHIfebwoAV0p1r9hc8s/hfTGfs2fthVbawdbsyXJMmcD
y/a0fpsb7+fM9GubntE3RFnNDvamdh3QpBFwmxLNBzr15oqdkSY7JpL/qLD17JPXEmoorgWVGsmv
xI1lEDfHEMpJr53D/mgQn1G5ACOwGtA8Cx2h3Eq4rkqMeY0VUKSSJaG4Q69foUHj1AfP7l+p77gg
rdsNC2hjF8JeNbf1q4X8pTupv0a/NkjWJdTH/Ij6nr83IlsfPB091dDuYYU8UjrB1h1g9WjvMI6R
mXXrL8lLHiomqdPuv0FOj/Na9wkQhn0tU5nmPV6PawADsBEqZCyEZ4z/soB3MO5R4KOhhTLTJ57i
cPym5oBd3tL6pDG0zfJVg3kHRMEaUY2HKf8KDxHi9b28iKjbJOvaYTSqMJrNSFB051h2qjDEmXHS
vi+ik8fgPJzg1k+77NbdJjqy9LPa4RBYboWreh/e4bfGIGRwjguhkBU7FUphZc8JDMtvNnw1TBEw
RgUa7yz5Jygq2Cw4A2/MBorFPHE/hOuh2esnJXOj/jUrR/9WIR7AszE5SasUracLiuMimnhrxpGI
5LAeQIq6QZKMZ4MZEa/53YASyOaqPAl8QxVSPY/EMt5YGLOz1Ky1ka9pIFUJVCkHhfoqYpJv7YEQ
APOweCTWbUaGb++jlIKKgX5MCN7zCFgRnTPUS0Av8LRCjKbBYQU22IhBPpJImhyuEbBm0Lxcbq5J
l/IF/r/y1is0U36M2iTQQfFuheAtKhOC3Lju0glR20ey6N7epYpqlwVvGG1qSJCtpzVQAzr4f1j3
Vokd+2TZ+eovSuSbwf9ufOiN+M2z+KUVS9jUXFOTgTZfgj/T6OQ5y7GAb4GbEP+NJWyflH28/BkQ
3pS4/6cMK+qL4cifHMrVCL5FevvrvvxP4N3GDRu1cC+dw0VidAm71r5c4cf5T/02nIlZPQO1XcVG
mt3yRcZ6glFjvUX4LABWcofOtcQGtqUGWGpmsgC0EL/cRYBEjhMb/IfyiR4EP8cfleUT9odH+mhv
LGGTfzIW6q61K3faR3tkZoKeYcdYAWuG74aYmW84bBIxm+sprjV/E9394mM4ZbxVb6w36e/4m/8i
C8a7T3aQ+LNuD0+7t+dd++cbXwjjTDdxPgwoxUI1QrcjHz9KNHqHNxFNRH1VmocG/Y9+E2lHfvzZ
2KTdB9ZfI5oWpGAR2e5Vkp8HlA4c8JAY1LvSXSLWaOsWkD964/9JoC+iK/lvoCMw/dYzfZGcmFoU
XCBuN6g5i+jOsZa+oKuDTVvi6Pe8sQOU2t59fEQQnYZ2fQlu44DmRdu9if4mhgn/nQNWV8i/1glx
MUCW5exZGJiyCVFebLvnL5bL68qdFFsBQHIiZc7AIYu/Aqzwp8SNJqJ+msUHBZfyDzA12QYwD8F8
oJJZI0ELXAl1Nw7h/FDhTGCcl50bunbtXH5Xf8zK5fKnVX+Fb1JIki+6dYv5BnUYVar+x/jsUilv
88Sjh3YUrtFdE+jIQ9PmSpbZI+WuVTPy9AHS5iJY8fFP7kW07xFHSB1Rk/YUR2rjewbZ0wempMYQ
JBS62EZyamV2zbFwLS3dqHF5NMzdpF2ExvJSoKu+QXhCG12IaLZwEMjkkjfQgIKakCS+hPG1pvhu
5o8wQr9vfGZciRYvWC0g/c1DCMgY+K0hHlLKKQEdFolJdM/zr9ljqNlK4fSFdbqKI8oeePx6LwIP
Nl9LrWdokMrbf2374ONnwD1kLMLQm8gYJamhq1TPHok4IXmKdMNgWqrNTKU8bSwx2vranuJe2hcJ
KFGTuijdRRZ5e1p1yqePnUttausOqWwfUm5zUbNF13paAHOm/C8r0SENHln8ncbvQvksBn0jgRId
sb1QHio4DpMQFotrpfckvGl1AAET4mMfPLBWONZQ1tJXKZyG/Bbr1yDOt0LvtEK6LVO64Abk1+Bq
LNszkaycl5uJQcY4sEBDSq5or1k9bP2cDmt8V97T5IAdw9zs4uGcM8zCt8ZEC238ToliLUKJvPtZ
C3dFzkJC+5KpcbTwow8t3MwqdHJQZEyqbRAFEDqC5i9TxY0GxLYhMCekjUADNIdICE0zvEwLIDw4
KY5wkr5if5spoj1TgpXWtiloG4Hchhi/iZ7MDavbi0KCy8mgH37LKB7RwilIbW2B2IF1KIrnDOop
RgAkgqxRj/W26oCO43csQpkpdAvFZWM9ZJjnoLWgWSw1ytucWE7Z8YmYSSQfM0IivfIZD7ljxf/9
92zYoxC/HL9er0GFy/998X5xc2BQLf0upprBbkqohlQUk4WdqdAWaYNTkuVDLsgIKbJ0/Myt1bWq
nDRMATF5keHa5cTXIH/Uhvbma7gz0vubGvUZ+LeMo+FDIVU2aXEdOrx74KrzQFDVaEHqttI/hVQ2
VthA6JhFt4RxtByJI21m4FO6ncd8NSUI5YapHdFkNSCuxxBo3IwOgnUtdAPTSn4ry0eptpyZEq7s
BzdgtDhfGlBDWH1IfJBeAJ7AQ1xu/CA7Q8fmQGYn07C7VGFGoILkg29YmRyOPkBooPwLUZT0y/Rj
TvR9OyHERFTgg/Fwi2nTceEqRwDnGc0sbYNDOKDs0WIf1LgyaaggTZvxe5W8SlqXpY0TM+gYFeRs
cJKdjMA3YsVD/9ZWB6lFM4JElVO8ZfBo83yTUsspHY0JsbidWQLiadHD01KeJj8AfZy8IDL5rI38
LOcvvT02M+CSryoPnUTbaRbyFVKwbZXJUwlu/yXbrj1OkFBbX9tMPjsecVdPlyBimipPTsqharpu
ZS40jNxAkr6nzqjar678MhNpP+Cy8qa33WkoWuSgMSgdg29FDei06CckYDMm5Nw0QdlVR1wqx322
PrVUQEXy2yt/JhL3BiWDBP+URWRjt6Bec/+i6e26ky9pY0vAZAs4GVqwVnxILy4KiFUQ0zTCAuL0
WbX5aAXHLNn2Fd+8whohoUJ9zbrwli3SpBFiIf8aWpmRM7CAqGpSfar+JT2BEBU5EHP8JUTDUrQE
hxQFHKF606Q35P3DTFlzxX1hvqTTuKpJ0KUpgdpCHw4pQB213wSVmGWgzxYxtvbCYnYKYnIu6WgX
FX0nryM75jrEtYxILvM5gXieyhxa0TWtk9hVHPKvil7RD+jnqdW0TN+McfsQZHJPBaihbI+xlKzj
jiH7OB78sESaUkRLdMzOeiHsAiSmTRjs44wGZUf/r6kx9j/+rpET21djJ0H1KVaLtWL+k4xF0iFc
+ctVptjTU/R8a2Pf5+HKLD416olBE/dJkdtZ6kk9+knZaQx3kc4ai5gTUvnGOQ5l4V+tG2A/3VI2
b9rwnVHQmdGxSdDHQqDJBJwYgZXsJjRRg/XURZuQgq5G3N3oYQqJKXVL684RvsE+2O5aWlUDbmha
vek4ARZ/3S9kuzJsgc01N0URzgMANx2pbj5GMB5n3J9U4MQczO0SrEp+SEMGeViSU7H3A3rcZ/5a
QUok8s+8ukcbWVgpttq2yQzar21LCDfa8TlXIjJmlAyMoiqfEhqZmF4+pShidf73JBZrCUFxDSvP
WBW3M0LcsJMAV1ChyEgnEBvyf3WRrMXJ4l3+WSNwhIo/xNVGXBJE7oAEJTOSMl1H8aeVgM3vPFU7
tAzXxz/OSFAadG/HkuGcuSjcGutxhomAX6OUTCBcj3PdbQrQyuKzTIm5iqdZTx9xh4kfb4Hapg1d
gKOqPpJ7y+XVmDa1UOJNQE+3vlNsquvlECozmi1+CWw03YfNly9wKfi+4zPPmKqDSxBzcd/mKH0R
pWbl0zL+iZ/B8CUywiAZyMpV5rGOWNlRw9Q/FS1cI1a7EoIvA4xgQiIXd4XqZxjqWzAYb0VXunNq
kcpHW6xPkzVdJKacDMqy2J06xwTpZkUvlWbDxH0k9IzU6fSjyaMTlGMLAjO+moD2TXCRAZlRZWLw
CwhTyKT1Huwo1W71F1vSzuI46wPspogJRyEiFtN9tznj/KLZW9+iYX3pU7YxMhFRbgDJIhrvynlC
5GgAqd+zSQKwbmmoKEvcJG0VLHlEO86Bl2gMcQIFwjA0RhmOvP4eStJaqI/QQXjm+uhhumzNFObV
UwHhqgIvKQZk8xUs1XekXxEM6QSap/hsmpMmOYqPZUr6RFwxYG+hI4IoUNOukuI6kwiSAa0itdjx
YQKyPl+UYQ0PS7QeY/GdEoT7+SsHHm3wiQflWQAabtulxIxNKlekh5FUFv33ZCQmxO+k5hSRrSR0
LO2qyKRq+aBB5gig9sSAgqmbBWdsLjHIZTMfKX8oFnGgbeLZESon8JOtQmFQdThHc/86jstgy9Hf
GCKAoFzVqrQzxq8l3Hg+fJP+yLF5JmuoLRMNRfV8DemCBNGF9IvBJAMsppl8QFNkOoo8MiwySCo9
rV2HitXYIP2vmW8RTXN9TMvvvpQume7bCQLnSerKvF+NSzRQkXVgBPom2+RscyrKLXDEg4iniIRm
GQXXONE+JZ4gKW/hBF2ivS65N00dKUR1VDx2zMaSbxSvFWar+vSh6VBb9H8SADH+uMYyibperEBX
zO8C5mBBpDtL/Q2Is9xX3TWaP3XDXBXCNUVALiWrmSQxpr78VE3u6JYnWtBSiNh5dK0kooZ5TCdH
M/tNZ17M4F/CMawjZymQTCZTSVHbYuEEw0+Edt97aGnMuP3vUbrJxU+3mYt/GoKwRkiK573rKmsI
a9gnMvg9TPw4a5TDnKCsxMg43Y1mAlbkU5CEd5HGsUm/GvKTFdlZcU3RWg61ae8Pti5pG3l2GD0X
0AWWhJZlX10WrrQM349yXRrxacYBrY3Awolb7IamHDkDIXQzgNpV1ZxN+hiSckn9lKn1LlVveQ/u
DHQkiuTjpp37nWkCoEAQbDCOEiVugtWUiiClEOt/DT/4SCnnQ8Q3JzLjcqcEmi+0C3AnGiSTQSeN
zZxtWk2DxWfQeZ5nRd2i/dAjoKo69GUiXrJaAb6+0U9ZCwaJEJSF8AyKgAIyoFZrlvYCkyfhgQMe
VzEAq67VVz/8LPZB7q+m8HOAoNIqcOfaa1ele7PFbyItqd1Qhg+p5+PXUiOOsrMUaRMmAHLwDBg0
+xVo+KDctIiYWcGJR1T6u6W2XfKzgeR6U5GNmLT7kFxma1xFKQA6mracfFs3oCkNwBsk/JAMSlXh
HyKEJEPZ7ttwVUqA4MSOMnq+TqLyU7fWvpo9japD6JH8zCNHi5FZxt1ZU99N/OmeAXdycXNmIuEz
sVKeogS7j6jRBvV2jr7MBsvCAL4td0QUoa0YDLdavCSUJ2lG8Jce4COQ6SHk+q1NXpqKlzSJY8gQ
+YG7kEM3a6GRsrDS/kYkVmMaLL+1rQHMlAkID/qSlGNfpEtvdXom3XXGLyE5jV5pg+VouqmyeMuK
lWEtKVFn5li5AUSqQrqJ/jGOncHENgblVOy2oitH04RHlH4alhcQh2SgHBy5Tq83S5BQHhPCPhFr
G1aoFcQLHVfkL18DtXQPpVMj3BvWwHUI1WNgrFfbYYqifbOdNX87Ide7PCNepNTEewMFvI44VHTZ
rie+rBrkksbE02P0Kokxhr83Bbap3Euftr5CnVEbPdGA7Th8BzUGAFDffctR8JwQAzs3kSc0vs04
XdMdy4q2UshxXdEsFUAVFSd67NFidaEl+2ViRsO8fOy4cIN214A1Gth/SdVqMKpDo3xSA/cC9K5r
wIatfmWJsDVJm74GW5pIPjmKdVU69l3jO41Ty9li5ROb9Rry0SYgxC0ZdvZZcSgoxeMMMB6LCPEM
6bIc61b4WF6BAayzvOnWE0VjqWNXLDnUdmuV2RXTguUaDOTPjOZmFBFRLerxTSjfl8Jpqc8j49hp
CJyy19eOfN6u15f70pkFSXY5J7CEkmctP4UZ4GzxR+WjNena5CoTIpOKOlCo7GEA4lmiPBO/W+FF
HtUtjy/LzU3W/gWQG+TaYeJCkwpqjGrZZATOV1XEeD2zeFOoHismkpxJXp1UTislQ90lF990GJAR
IFxRXkYUExexR+2WKvTNRDE0QY1I+23kK5sVCn8lQiB5+phqSGb5s85Bp9FbZdNvxBfTnbjZjRWl
hXWtRfAp/IUen71QcpYWsjOYNDa/eY26KmW87OgU24Pxy0NvMgTJc+p8wsGUOXPAfHD4Ka0P0o3C
VLWBUzIYxMF+KxW+XYgkfulW9UCZ++84QY8QJBclyEQDkVADz9Z5Tn9VHiIvexAZ+BXjOgEMorM8
nDuWTs2DgK/CpgszJoB0P6O8EM2zdY+bh3BdLnZq4OKiY3Y0OnKhu1k83pgNb/3WcikW15k+O6aQ
IRnI1G/R16Luli/L40iTX0tKT3KGtq+J40R804NqLWBho6X2aGzkTNgyj81y18+9iA1eesRZk3Vk
shawqvKteD+qGAMgcu0zr1za4kG/t2iAZwXXFTzgf6tPxhcp5vVBi8s3/DAYgEK3lxnAU0VJiiMy
45Gm+l3T4ar4rzKl7ECpwQ+ltfLjM98opePQ39Iht8MY4GKZMsLHKVc6FhbosGHuEZhjyRWyrx6J
KR79pWUhXyoHKzm5L529wsDPCi7LOIOzyCGa3LaYcVP4hP3D4Bo2cQwhFQcYoj/Thty6aDxYLt34
FXaXSahWFiO5SDtjQt4SYkIRDgGaNxzJpE+OurCzCi9Aynypa/gPgwEBP/xWfcQr0M0OS4qkmr0V
DjpyvTNadde20lZjcT1pHbBm/18vIGtesSwcPlUMZXMJ1WKN5KfRHqfgcLG7bjvCKP+v6DCHB3Yu
0rQhtg/wiYvgQ5Yekcwmm0hUM13Ek9VaNUyeKTwlXrfx1xoibr1sWGX1fZJRvuRdL3dqpjFYAlcC
78mPLz7g9VTl/pcCi4c3NWFPN180Htcy7ODKB+ZHYNKPx4dgdsmqFjVnD2JhLlj3FV5bWj+BeA1I
u77umHxhCUR8rVzqamFpMSfRRhIyiBY+paQgK28Jr4YVklBBNS2uOatKUlmtHyFFSxJSvixpsskO
J5W19RLJfyY+qYq4uPAwgfEIT3bekTohGQAoOd01WYpw52zHZnjsJyvf1GbzkdUkP3pael4Ft9Kl
wZSgG3O9FKu1OyFcMyYsl25Y3PQSPPf5ajGfFkC14A6teoxiOsZELYiYHJW48lgNtP4ouhSMlLJn
xJUds3AnTfQ78++M8HE15KwKednc5L5Jd1rwo1MkcJizLt1d42Yg3+wmTnAVVeu8G7ZScBclL7Mu
hVZuBna1vmHSY4AaG6WrkewlxVYgDyuoI7QpjOoqukfUEXUB8Im1tAgLrsi6bVi1rjmxa0AtXDBl
R6Q17tSrmhjnct4ZNFydiSBjQTvHYjaaELKk/81+mjLCnRGdgRaAnACuXEv3AbNqM/l/GI0++clo
MLhfAKzLtQLIo5TMyyiw1GOplbcQriRhoyJALk4+2ZeNK9bk29QCasy0RzXkQxAx1BUxE4QgmMj/
elLkUGyWIR6lnczfknKXsNTRsLfAmayHlU9vZcAORvxKhF0njBvCN22NWXh51dmFJK/x2mYGX7SI
c3K00h5xR46F/rfUzZXwCnI6BNNupGMjpG47do5v9jeripyyZIlUhDssNzlkqY75tERc5gIYiDyR
O1MSZpQjrssUJGXyhj0PmBMpQ1XCfxTQs3vmHJzUwyCh3gzuMPRqdGEiBeKKesFQd5UWnkITnQ1w
GpOr0CNZPjUnq2TGRiyfOvnVxeAL8I6aK8oTjpGp/rFyS3mBVfQZ5ow8YwSPU/Q3PmNSpkAmVK2X
TxYUynartj8ANpqm2Lf1ThwvJT4I6iIxm5pryedvV4rT0pfJPOGMTcyoekvVtFxnUvYSuQMGTer4
Z7ACVJEJV8RdVDHRjJhpjMVD1JWNGjLySngogUexMCSslTACb7p/mfDNbmQt527OhLFVr03FspKJ
Ry8cBQn8kti/ag7cW6DchJATyx1r1BIxawjThcSzYH8ZacU2mYUBr7SD1epbssbETasVvA3NDjS8
UFzjSP/GwbLEIsG0cKU1iCB1tO6tg9khPjL0kNH4vktgrOfiFQalY5iwppA5SKCBNtiEp/GmmkCY
obbli9MqzvV12hte0hEIJkitJGRe6DOmQzQW3w44x23fb+vmzrOvDRLtZuldm+kyNzd1UevnXkvA
hooAuI+wBRrQte9FirYmDAHhwE7DxGROuhea0yMSaKEvBFy7fHalVxRwKXkLfiwfDeJAhV3CfB0y
xNOoDcNPxjS8TZX7tczn5ATW/4DOOK82SDFFDcmvyAvNXxr6YQkS87K05m5kcUfAR37EMpgWALIP
IJxOxteEFruY9ucUTQbBbxCBmLEptNiNQIb4Y21RsFH0I2zfWZHqG0YXESWQRovdnfOME6X+j6Pz
WoodydbwEylCJlPmtrwvCigKuFEAG+S919P3lx1xZqJnzmxDlZS51m9fZar9yNLcOZ6udFVhFv/L
sYbX/bDo1Txsa/ccxtlviHSYPrKqOEbxRS+qtc6XG/IaVMmbB15aDETccErPSMjskKoFUpvNLx73
sj+om3Mg2ZxPfm0o3gGAHeFKY7XLRPs3hq8tCLY+LDMMJgX7LQOp7918onbaAiljzil7HCE/OIWK
5tvBEY8gxCSNiS1aTXSMnLElaGTisCX3jZLPsFpSlSOKF1JyWFXDZ4a4mAOPccokmLpvlqPc5vaB
Y3pAThWjitIh9C1A6d5AVMhHHAti/J2KuHseoSk6eaCKzgT/niBBtF6MoFj5g9gIPBVl5py5pZYW
hL6Tn2u2TS27QeO0roZ4pF4H43LU3NVcUwJEXNA81lcjeTdjJCUs2XUQ3djAWlarKYOlDZnkdMaq
PHpFt2Bnz04a7tUKC5AyDPoGddfcoBRKnxqbTgjCgJr+BFCauWIZ6LTU4JqEf9mq58+AKXPTgBwf
40kiOayM1ZC4t9IkI6EYCQmRfxGYJUiiZt7BQcEOaUPubj5LRB582kDGOqBWHWOfruhqK5ZTcONQ
bWieU9PSTDRzk0+73sPIDJZtcOnx93MrXh9TauSePOr2KZXGNgzQ6wcoTlDvWNTG6zkyvEvSsEiJ
o6xrkvsYvFvkE9Fa859STxy4gde54ywdmJ6os3fqq1APIxEZdUB7QJVf1Zxlht5ltnECvCqoij0f
5gdBEKET9SISN4WO8uQdPBc+akqLfefm/+NBqblV4z+zf+xdpp9on9NOV3NuTfO7MSlEY90FJJpZ
ZJvBnESC48/pyaUg+Wx4Hz3sQV6/tKHM2entuLjXZq0ixPC2e1h6sDjw59tUxQgaW3xyAXat/zVz
y9vboqJLBOzG9BHtT92mEWgVS7VuvwS//5Nh6K5qmr1zjSxezLv8IwlTnvhrhu+4fhCpEZZrNbY4
03cMYtCPb2iEknYCNqdnlINNm5UrjYI9QIKVJFCq7TCGgzckpkcdgvgMuEvYBDmNl0l64DvvSIZr
pbWwhjej6v85VYQKgewbBZBA9Kbdni76WG4rHQWQRvAMTp4ADprJbR7I6m7k92ATGDy8aKpGN1gJ
SvoKXCLhX0t3RpbgFkGjp9ji6q/t/wZH/jKRjyY2uODTlazW6EV17xS3zUYk/wC/Evi9uksOPSBG
XaKVyvv3USNkR4Arkgg0Q0uOpGJY55qVv+ut3SgQOZb4J9tuk8X9WSGXQBUBX3TBgXLyNFKVIZK9
+OSJcJtRJsAfrp6swIO7ldR7da+JBz2SmMsYWaeWSkhS8qe4OqqWvsOExvpnHnkoDwmHmBo3Z0wW
W5EiqaT0p/PHBXzj6tnV2MCHP/XfxcxQoXa3Oso3HYxwo62irlglJErKd/Vqq+W0nJ87F1dRR5yk
N5yDJjy3Q0PyA3NBGJrbOjEutWxjdCPBJ6rVpXSi59x19i1JvyFEEepFf6xXSAw21v/Slb+mZdZQ
GhX/35DZd+DoZdXkOxewpzLc4+ztOjbL7Ctyk2UiP7jQz3237rN39tZtOtj7irEmbb3dnEFwql16
MXh/g4kusGo3MsTcEZDz5GprGEo7Iuq5+U6YrKRP/k71cBvYydJZ67ZEy4CESLQ0rqTrOfroDcba
kt7hCnsIQ4NAjAPKc3U7fZMztEUEFGmYmvnkuvYtQcAKGi4stK0VMk9vG4MIlSkaNWl/O8iXAuGe
ffqnR3uZ9/QeM+01jtj4OIiC9uHRY0pLowCEK35pthKIFYBSfKs+GI52sVnClZakRX0kXXlM4ifh
1lyA9cKkTG5EQrkVnD/xrpz5tPe2s2dBa+PuqukTnCv+rXDdSyQ4iFQHRnCW0hJJ3EAOBFlAhfjj
RVwYBqlgGhFvbbT1URHM3HpO3hwZRvCWGvXOCf1/TixvQ/AlmSyTYd4rLmGsEMh1XE91Qna+2R+1
qD10oO56K/cpx4KLCat7tVNnoze3CZjHLGJCwDiZ29uYdd9j+J5FK7e+1X2wKetlWmO5ldkTql6+
KED6ZqdZKfzVeDZ1sYlmbyU02oHc54DXOho0ur7fnOE+Dc011XHmmsXa5v/DYj2nPORJt/GoyXCm
AyilTzNshrj2O6YmRbt7fE+ThH3iIy5I14xJXmpRpJTeqqbtiruiHyDVWBZcGe8AsJPEP9QGv5vT
nPpz34xLz9e3pYejnJrxSaAroHeoa9EQdESRhX8e2Wy/ja+r9SpGpRwQX2lPhK+UAQk07VPWubtI
Rq9FYnNg28vsTQt8ItGMdeXb8GTxMcNmlwJXSIc5bFJ5cSV+MfYlrVfFWD5bN7AhmcEas4dRxYeK
LJUEdc1gwld3Zb2zeX1DIBdIZQHSBuUjwDNTpMdhwhjB8g40o5vkw9gHeIUB2ZlTks4tyfvNsdIP
4WFkQwoIamw9stblxZ0pxTmmiP9j/6lDIjHEG4sTVDQzYBopCDGiqzG01kWsv8qZkhVuO48BbALy
QXKg9dMqoMtVNfekcO/eraVYwgkDIhCNgwysNcBlwM+gsOEhdpeCf3aAILBbydUYaq8IBNbNdPLb
Ylczfxb1i4DuZgBHXqGtHKCriq4MVjbufxovETZC/bvAK2H7Y45/nbw3eX2qUV7FMV3gjEBRc5E9
BxIMZl7SByixwhc2D8coH3KgAl6nQA3/gnk3tJ03Hhy+Gufgg9pX8LP5PTe9dYea3p7HjYcKcwDq
Vf+Kakk4Hwp+RKMxlICdnBsvPxppxBvQrtu73SR75upCeMeRbcDsxV7yYhnWNhcfCFwEn1lD7k4x
/ZadAMZQn0NOPikS2no0nuoehtOt6IuKb/Xd0uGyB3SfidzPWU2dI61N9kakxsdMT5uU5KFAq4Qq
wGgRQXlJrpIWsbBdPIr+i/tPDbOo0fvonqAmIamVVkR6IQ3kkYF70AQdZrZ71Avt1OFBqLUC+c6N
t8r16PzUcWshUTJdg2Shd6V2MfCm653qz9WCP1029HVD8ABQVeyoJSRbGULuge5xBLb5bibErXNp
RijbR24y0PTOvkFuWP1E3h/biSLdGGPttL1G3WuaPjLns4VAZvwMQuxv6HEBWSOdX+it+sB8TxI+
6CHb7Aud5j3StlEhOOg/E1YWJqdFLsVFAG33u4reE+FeQiAFLrWMuU6JNFILXTnKjigVK3fYOY6D
XBX3vayXcq1sVpO+nWG56oo0YrVsQuh1dbfnlyhZ18S3lXdHy3xKJqIL6jehZXSRIlxv1DjYtaux
AEq1UC9K2V5KHW1jDv5mDdATTFZyFY7Gl6knr7LhHYroDPY+NLqZgo7a74Gt1NGheryQYKjxbeqB
9EtwRe+g6aSXFfx4chl7D0u1RLu3GELdxF6QKsTJzfY6EH5vUC5vDKuuqLf5PK4QgkdJfx6BsFth
bBG3jHn0FAchyTOdRLP8PJQRZxImBc9az3ljLwdMmiPmtfrL5t3NdfsLSgW1Mm+NZ+GMyMZngdBo
2BkMsEVmrnqz/OjKcQ/aUE6CcbR6GyYSRUAS3OlQ2UBKc0txWDwd/XYiLZOwrWTt0fhkDRfiCc2C
/dR+8byb5pvHWF4LMdB1WW/nErNJ+Bc7yWEqnyfwMI/5V0NnFLEOE6QEsOlR51nIhsBPBFP9azka
3AjRe8hG4joUI9bJxWWvNXl49UA76qTfCXCLkZclS+g1JXvWLZ71DFSmt9Dg68eqoaAGSeHeDexd
yWO7dPt3wGKG7Y7NImzGW53YvL5Nj6C5fWuqHE1OPD2PfX5qW1BAB6Ir8gCktWbvfKt9tjGe3PQx
2aiO/WlltLcqtKlXZrXiVszmih6ieAvJuDPy4tnN/A3nTzgTcZCXjDHhtSkxyo3oDQYTT3Hu/lrs
1y6kOHeej4paGpDCOdrQoT1YA09pAeo61iOxtzVKA9keKoDSiFWqltAS8JWjfzAjpAeMbW06vhcc
4jPcgz2C3XnaZjQmloqMvxvnUwVQoVHj12BsGzkl5vRsV8nnmIzrEDWWmMVnhZ0TXzp7e03B25h/
ZvibKie++4aOZSRXnzL7Dw2DSo1sdECIlAUSkiqQUjqTt4umR5WmLwhePbr/xlsx6QfXRtkV0d5T
ztq+dcKHnQD2lhR/hwAsAyp5IS56Mh3zAJoxBs6cgWXjCPMxiOet8/XrUBFWl0K/k7IV2t2bfAQu
mi1N32oQDTbHRsKBZZcr1wZ1KnVckWaiHzj0f3O325UObqusfHHJqtL3PchgNFxn8hFYBnur3GvQ
O920HYgLDvoOXXr26TOfuMa7Kxqsp8SXB+0x9QNUOtSakDHAqmfX1vdoMNiFKOk993WmZpEodLEL
jeiZxLks+iuB3Llhs/oLmuOoN028Ec5TQ2Kk6dBPV07DItbsq2EQZDiT8ur+Cu8tmjRAUGo9GvYn
H8xILmt8Ij2N6U6AMjbX74j47mZkbHgF12ZxhNNsS7kq+KM6KkdngqhQ6bsmkX5i6RGCEo6bbjI/
BoNcTc5VnuiVLCb0Gkh6APai5E8LNZwjFsxMt7dRzDDlOxAVA7ol4VNlE0U7tdfbJgcBObEjnojx
1kYJw+28bjAU2BwLHA+Ip7mvAcgE6a6JNn1xbFZuegKoS5Nbk453GPrNzP7CtSXJEyCnVoezxhmq
JpxVbCMs5Nuo0XjNqOLz9kXvbDrmpg3CvaGc10EW/MXFtGwqXq+GcL15urnMmMIP9mFYHwMvfR2k
QFpaoGjtzgUjWchwNFZiY8bRJqomZAYO+Gt4cJiNovicyGwtZhVyrCPj67dTYWNmCNfWkF97hwCM
cIKzR7SKimnfBAeuV/49LA8d0UTlIYWBrJGoswWNBKqgIIMA4V3tEYCpwxsGKeUD6wMcmMVz0r+A
Iw3gxhn3fmpghMJbQpZVRfYjf7Dgxoz4c3S62LIwPKBAqRD81uWK9DsF+ShwVynia/mMWW9kGjK4
ObpkXU/WMwLVnmESNTNyJXB3vHZuVmz1wKdTRTKbDMcWP4ZhflXG0e9jht+z6D954hfx+ECUPHh4
D9zPlMp5Z56fdSbHkHhTz2IfpyMvPbsj2mYir4pHAAmdsaprr5N9qXpiwpFF5+llpGbGI/4+O/+F
YpFk/4glfq+KmUfGWk8I0uep+z94mutFB79bSG9iqqUjpe2f+8k+6jlQeonaLdWTY5Mh7/ACjDz+
5P9juAK35iADZLZn6zDP1auFucS+GBbBhvFbYeEn2gp+nrKqnhyzXdPYOKOAi7sjuutTDQTdu/+I
Dp3QqBRRuarQ01USjFHb5B17jke5nQfapW7qiHJZF4tK9a3+QHj6rW6tR3c66nGw7fxv34NqedIV
UU4aTPyXB9U2CjjIQQ467aXXrhqcCrIed7iVNNjX41tSZOvQhW3p0fJO9DmiZgknvMxFvu9ryqPa
krJGEhotKngq70kvnZ0VW7smSL4C5GeTvtRC8lUhPHQ+7yKszo2sNg25mm6WrnJjOOHMCQqaApHr
VD0YVFOvoA5383i36q8COjhM/jzfxyZabdgkVpUS8R4SsAk419Y0aJk6WA36PdppI/bKuDD3CCYC
aAGHnMUkY9OtHcTGnAgFLYIGgRPpU1XIDSh5woI3MNXaXM8GFHmMRX7IABqGa9szoiZLnyO/G9Ad
ekxc7YUHJO0lugQEZzPXZ9T8ptq8rVjgAjyUs0iulreQ40Nk7YoPzTCMTZpFT7nXb2tBeGgCxsJQ
YUQqDfhZoGiU8sOXrD3hFZke0qdTK/FQbPhd5+ruuR6J7IeG/92EzCgjhSklbKOB10Q6EJWoBr8N
iCBxd/q3jmOsbFEu4CsI+bFX+Y+JexPY0PRZkPmMkGbGw7H377O9D8dLzBEtrPcEsa8u46vDR9zr
2p5HNo4vNe4YrXUXs6atckQWWOoYVkYEtTozZkaOkcAugA91bPZ5OR1mVK3mFJxKbn0TMboGbdoX
00EnJFhDSJNTICq4XDj4Q7YxlGoqzz2PBPnjN5HTKW6uZqRg4S3ubql3A2nM/JTqYaQih1h7VDQy
yRGsu792jnNwOFZbqd9tTyIwuncpilx4jsp2QNM/uU98Bk+uhI1e0kW6NW69TetGeE/ZVjnBHEKv
jJJ9BtlkFB8Qbq1xv0R4V0w85fy4usNUj9PE5sPoPRqMsctpl4SKp5Ufvbj9VYQvFqrikZDbEaNa
6mfPLTKhMpE7zYWMJL8WW0DrAKJtBKpZbL8I0tEQdyaaJLK/ip9Roe/Uj7prOA4l8xEoeBreAtRF
yqCAraGzbob8U19pGp9aUvHLVcJfUo/yjXraOx7eCSNM85ug/B1Ygn2GodRtdwGreZG7AOIXOI3W
fTTEWpmvMd+1rMK9gsADDlmDdOja36gxKY2otmTHVz4HkrvznRdT4MiXUl9r9hnzfyeS7unXDsGa
hnamfPjmi4FwWXq8W6ggu+xNKPRlOmT1r9+QWZpsQgzmhnzjdNFnHw1T8OhqjGEju0gDPW+QhF7V
EFkoW/kwNfvYdy0RDQ+7+BcY067uq7NlJntbmeN4XAP0ZOWorcJZPxTNm4kmRI20Y3Hx04x6UB4s
cKSZqOWy8i4hGvKGX5l5L3y1i6Ko1yZ6CFm9JyBLCdBBM1SvhevEC8ZY/v4YSvCombl4Ug+Uy/HX
OOzAbncUrhKhl7vAe3IjRF6wPmotKo3dRKQ8348Do1vX39YElmOXR8O5WKRp9UxV4HA1THBZ/NMt
HMZchxau/HY6810x7Trs8bjs5uxUNVANAzYfeunrN7PfxsE+gaccyE+YvlPyfCgt4/fW8g0T1Qqx
kz+yu2FczphzBNk4hvmYicl1cwfMflHDdTkdDBu59fJoBmvvs4qeoSCKvl/G6C3j5fwhnFeedd4D
Sil/ECiBPOHgJsPMvDUm8bAsDvG4XEzhcz3d6zZDggiTa7wpsG+ssxfXFFtHnAUwQFV9Nam3w73F
KwsBwYy87LRmg+9N8zGyT9qPNuBOkmduPjRR50gZtSBSgFwEZzs0q1NiLvaLm+XFy8bD6Xbr8mLF
Rc1+o2FWA88vOcl6eY8aZHAS52AdqFY+7saWg7v+VQ9c1Cv7+4q/vzaBlP4oCEkBbDIBIvSN3Tii
mAGgDGaxjoGLe4O8YK3HUHZoedSnSOwMQDtBoro+3vEv68Dd+sCuW8ybwF2bbveJWDL7/9ZFKV1g
wID1zRugn3Vn63uPn7NuaMQAKw0QjEclvd/yqR5erRwhJt+w5WgnFwUlBFoOEl0NNzVNSE6Sigm1
ogM2hTZEtepajECABQw6/RQz2G2NDv3ltiAvDmkD0quOMDxItk0+4vTKvqvoYqMhj7Z5dFUnjJi7
Y6m3C+5xxOCY8ApC2mb3X0pMr5OrogY8tyTauyNfrDbobLtbA3FhNccPP4fgHn4s91J4DmHoXHXp
c6DsjDkWkhjVML5IK9na7BZiekx1cUiGbMXTOk32Pp/mVRkhe4uVPpuwpRy4zj9lHCoBPqsx/FS3
cmz+xAW1Z+Xa4G+rWz8F4QQNYQJsSlHE8d+88u9R9+yjK7cIOA/Q8JawLyZ/+npszmPOhMGThxy1
+dW4sN3oN8ERHQTRuo3QYVEaiwB5LN7K/NcmA4MJmqpr7nAIvCz+Lri9oFB7Y8uOHSe/DrQJ/zkp
vnwuq5bCOhsBNUwVE6N9Q8NBx0fOA1xxwxUwHWPV8xQtNfswOW89WiiuwAWSwIa0HhTTFZFWmfGh
VXyS+aUU8U7L5ye3LNaYY3EThl6+5/tzJ3fb9GLXWB1cj6IJqYSxCFRw2mVMTcX8NEd3V11bCN0U
K4Ytml8WcAPk4o8XYpaARzyi/h1dD22JJCb4afcdDoe+/3NNwDUNexYJbvC2gRnv/Nn+Nuaz1cfI
fzAKe282i2kMB11RutSuJ+kd1KXZmYwZVPN6iTi5ygPvBMtGZysCv+g0LixvXwASqkfN4SKoC9p0
H6HdHif0SAVi4SRhth5hOqgpYSzCT8QPhvo1bQ46Um/sOHzGzYQbm7AjXM/9phIPvyX2tBgvwZp9
YJUyylHMIsmMGLYZd5djom5hA/eKRzM89ORbogrjS9PYL+ECKojU3mMwn3k8+89xqngdVXgymnF1
sphvhu5uJsijiqOuNMuDTtYkD7dLI1KDWD0c0TZ/JTHictc7NOyh6mVPMQizW4xvajAaeZd85KKl
2I4+RcclDHcN2zl/K+mUAs1bLT/73RPyVI4u2zmVdfQkKPImx0Ua/nddPZwZK2JBDi+7Usp3W5bM
3CZ2/q8nj4SRio4iiy55tMI2vEXIgBMCvSCoW6aAPWFVrQuPhAwOn+pc/Xp8SjUx564kNwK42Wa/
iIyjJLsuJ8bCH3kQc3xHzqdRfAoAvlbuVFkX3xrW+iMfra9wK4X/AnbjyBLOQhmvUrZrzVjbwcHv
xVFzAeFSKnfbcwdw2o7jQVOGNJNVXov3pI2znXjJdCo9+8h4sPJJMgAAyALFUb3r/DyghVVEhgPx
6wRVqaeOlbBI3niKw+lNZcukAP6DdTaI7ug6TOCMGx10b92FMM7tKeina5k+G158xDX34vRMB0a1
yfXor5i/CkxpOjrEYX6uHDrLqBkJsFUN60Bb4a9PHrwifyUcFQoYwCy50I1tS5J6fKqM7Tvh58m8
y/ETtSutfR0lFuVtzbCfHNP+I+zOzXh1ilcBR8aIOQFr+uMaoSkH8mS7wFZwfUxZfDxmWT7JrD5Y
OeTHcuQaAIooH7b89PqPklCagMhjUrKTZROteCOG6/hLnsZsbZCphcnKQghN1OsHetqIIMNok2Kk
DE4wBwMUDqmrTNxim4g9fEOaYTN55KRsz8XXGIJe7jNKpBioCSuHEHXBfZF3rEtcCgYIC4IXjGaq
vYoHCuI8IK+4onuGbBqB4LaF2WvI3g7wFTbhjgd7rWbEUIh9wcCjCYd6i5t4cfQlcRFdQ+LAinYD
oki6bInSNe1PCFexP9ztbGMTINpzjfL9Z/qfY6NBQR4Q8Ke6LFx98aNJajDbaGG588WWJ/Q+BVwq
IH7xEVfy0GjhXui0G4GfVW4MccMEkVjbBO5eTxP0EeS2tiubMiAJN8PkVmFGV8eP7Tc7EZNQQ5SC
VZJ9HF98ZiN+a1QRSBoLZjv0DldmEdQhOjZ7Uy5pQRhjtrjqmLJGecU/r372ph+PfrUAALiy3nPK
jD1wMPGshPTvcJnI7ZA+mozfvzWPLwdz8evp34ZNxah0Fg7EYJh4C2S6rBkayQU2hVp9zlpFN5pY
+Zdi2nWVAd2aU2i2S5AP65hLFWfF+aWOsVIR1H67bHoKDj2qonAa8xewKbytmLM8SgDwXofwg4JJ
VAJ7uCM3A6YhNkbvySD4zSH8lzsr6p/wCzw6eFV3MXEMLYz7xEqzGP7RAbPD30Ja7Wg/t6QTD2ub
HF3itF/S/XTAmOGfKeoqXtMSb3AKRQCmMlAbzpPI50H+z5CvMGIcrJjjHDlhQL9JFRhAsdl64PRN
O3M92BMkIL7SQxWRLeT6XKuEzehXW6dE030BXlyU3TGvc4pW5UtUNQe1xptGerkie1/NeDhKdKIU
/qI96c7RpR2pBblMiHktwo9Hpb8JVsnQHWNO4YDzlQgs/jrBSSkiFBTky1Oa4b9tHokgwCqe6avG
GudvqgCLXthufGSaPO+I9IfsxZeb2B22tY7EL/ZXwFAQ1PD9PforWJySGB6EYH3VvHOW5OHP+DFW
7zdGlB71oQSREmyalWkcOkBpyyXZe1Ie9W5Tgd3VF0UIsBNahKCiZ+WbVYB9KYvd0JoUEvHOC/+k
c1I12Yitl8ZzlJ4+gJELU5rDt/7J8ZvN0d0WLgF9DkF9Q31PrG+nHTaC8yvowINEsmrcLUqRoF2H
mNao7IpwYqySZl/Z05nsiZYbvHTlEnMsxWsP17KPZXuJJf3RMWjFm0WfSuiXl5LuM9wlRNErseRY
o644tAhJeoekC0B9k5PWrJMnTV6biL3WRoolBfpwsNh5hTJh4qWx4gfKgYiHD5d5aQsqa+S6bsiy
tUfrKDtUDom3FeJZ/zE8PGwjXRtDvM4ZqHghuOIDHt6BU0oHt2m4J1Ebkb4KAtilIDz3nM/R5qBC
bqkjMHDYknAph8ovfgiaM4+vo/FwlzvA6IrQtPSlmY8eGZ7xcDBRg2msBSXtuNoh0Q6SpH9OOuyQ
jLMoGMmw819M8DarGdgKvzwi1yboAOJ7mvqDM8cJ3ydysjpYNC524KsOLWVs+8sCPaXLSx0pl+w8
E2r2MoEqOvZv4LMuYB4uOEXc/K8BAOPzrMt4+ZmgqKxiDC3cgHrWQe9g/zwrgA9wOqA9HZkNhRuR
+ZhY1SydAA6kr0EegRj9usFTaNjMDtyi7Jpe3MFWobj076Ggiif+pw3jwiQLIqe5IeBWMe30OcKH
HbbbSqrsLWgtPaA2RKDNIX0YbdxsQ6xs5nfmMabwmtUNd5qazvmnPPt0vK3loIbgXffiLwHGPwIv
h825sbHDFA/bOHjWG4f9BtAQ51RDHgfFSADmMyyDqX+mr8YmcI51chonQavetCFAwisYFF1x4dqJ
/uSA+PgXp8RMCah9jd1Da29J3m5xeKU/MBql/AqqTfnS29tw+gvpNQ9Oro2T65KlpBXyc7xQjlfc
9LukQosQpjuyLmQ5cqU9KGcazsRqIJNjqCPByTC/c3HHLi+SrQN/w8LNc5qoXwf6m29AcErcBznE
LyIOhqMdE1pDLhDMCkrhAJ8b4/qS4SWf/gG9s+/z2yMltyRLEZMkEhPIkU12r78955XXbfJ4ClnF
8vmh3ORWEJ/IJfk2tFlxwMTdOcjAEibxgTeso+CT5AwTufAHNgjWhWNrNeh47Z3poS6kiUlFSC9s
pqEoeoTo3CnH0ZAwb6OGoWZXE+xtrGP+AdCNviFsw9pEGiEghxmyjCkAdCbu11/F1R2mo022ssDK
uYqu06OufoGG5fDMo190eLy/M/0lbJ7i7NK3n2W/D15CSKwX/cESaj7ST/hY8uXv/CfWMXJToGf/
uKskQ1u5zMDnVIDMYmC9J4QAd9e8NLwvPiLjbeYvpzAeqyeDaKieEo/p1RSnTpKT6TJ0BRlCXORz
ogcwc3ZDto7bdWacY76YyKZ5yalA19hJGtwaZUMSv11v0h4zoK4Qydy91XwjzdZbeN3A6EQgnUXo
zR/RHU12mYm/y3wCx0x72QTzWqFwJUkCJefxFJ9xeGI/KN1p1Qr8qF8lS8g8vGFsc4kQndHF+aoE
peMut/NFr4wmzj1TLrHAXmvRLiWh2yfMs3I4FjZ2AGc0EnzHXNS7rEBjAt/CKGFdK7BBAlzyeSDA
iFwHyW8XhD+0EM1EWrSZv6tWPAshArTSRVWb7S55LXayHi5DmJ8FKBQOKY/VHc3ulEwf84BFmLOn
GqtdzmNeOz+ajXMxotCBWOrgZ3D7LcNGAi2LUnyMis2QbQsOLkQkyxSEgiPzUfC7RbO/HroBH/zC
tfY1vU+pxnr0M+KMQnvkqn3H/q5wARQgeTVCMYT+cSH5Od7y4hEBXFTum6nO9o4N1F5kgK+z8KFZ
D2YM4MkNWiUU2Y4/HZSR89KygYYcNrl9t51+YyZkDxIUtkJVkXvI+7jwW0QNbvEQOZl+xdrnw1Lj
VQCfWuJMMpInj0nfIOlq9kNkUDZBVHDW+LNRrqUwTOpkRl+LPJusNUnjZWZ/mBAqVdX/NkW/IpwS
l6qNlhW1/0RsY2fi0MnD1w4WLqmOXb8vzN/IMx+OBIvHu+dT0lCjLxvqJ8Pfd7yKY8P1FffsU3OY
PDseVavep5oqDNP5xabVzsGqH0yCjphXu1Nr0jIcbMtmA5wJsRqPJCyudKSf+dr5Cwn55KkaV1Az
4M4wg4SeLC9a8QuE52A2ZGnjSNn7YEmqYpG0OJfZfPF/F8aaH540xYRE3IB+VJaIAItj0nJ6EoGV
kRsj70kknqKGd6yJiNif66Mt5/e844WnRLrvZmxBR9sesPSz2I83ASY9Z+T+Sf+aBQZs8fyiEKag
evcsAkzFhgTI9q90joH1p0GNaJU41bh/MWCVu+1Psxn52xHPtSEZgIBIAxHh0SKMK8k/Pcx4Ds5s
7W3udfb9T/IMFFzGs+K1Gy57TKOleNisgOLuRedxvtrTBmJQVi++fg7IkE6PCSSw4d8iTN+Yq8Bt
UuT0rUHdRxh8FnFxq+5Bmh3smtOI8EJl7HbL6RHZ6TaDe2/UFRGl25ChN2Csg6REuLAssmvc313n
3m0C6g4IoyxOEfswMFiDXDWeF+SqsWNCyejdR8CD5X8EMr4Nb93wUfbHPvqYCqw9cllqcG/4/Zya
UjcNEzQsAnab6JR67taW/RVEhMBXTx6L5DT1W31ytqn3iAHK8pqMxZ7wNOQk+EgL3rnXXGIwfGeg
NKAd8gzTlomnrzrZKHIX9EaG6Mtnx3uyo4qByzp3aUKS9UgpXIGnyV8LP6wBrIfdyPNc8WbHZbkX
hXvuh+fS2sK9HVOBttn8SF418oB8yjAzsgVJ3Rx6/zAM2N6jJR8kEfdckVF8iiZ50aieG+g+6lJy
Mzl9XU0AFRaAYeLQUaVWuVSb5dqLnq8zL+eqOunVqfeYlohnMwO8Poxy4XuhkkAqCEZ49tynYrn4
mL2tTJ5DXo+ZlO/0Gtpr6TxPnylYobTuOcLItr3VJmnAMD7Ep4uL90IfE/EKOcpg0rxZ5z8Inq8Q
Sy+Gb3ZkHyXHvEDk4f9a++gxx+uRune0wSjK//y784pCjP9zuYZ+0Vthg4VHAjC/l5/1WQ6Ljghu
tpWP/qN5NA/z2f6kNgURif4d3y3KVRfIuLUfxvQLvNwD3wfRceyiV5d3Ezd/tlStU/g4sDUtqk/8
30PFs9lOK4coAzP5aXCBNIicQuSLMMphLonpQswUFi8VUidsmgvHeY2GYjEglomvJhR7CxHeAjX1
LSQ/wYWmcyF4TMuvzJbCGhYCo3bOChh3ByxUMTYQ7/IfSWe13LqaROEnUpUYbi00QxwHblyhLWbW
08+nMzenMrNTiSP90L16QVcDRKjHMaFUFfC/GH/M3LhJMmpEGvLXhm+ZSCIPeuG+6ND0IbzlUY0h
LsZkQsC5DwstbvxpCCR9CycO6ykH3YGs7RA4sWKXzhcI1OFmfzpM1/juhBVvEvDMv56fyQ5ykCL9
xQWpe++qeB2SA9+TJtvesClp6F0qjDQgGWW7pXunKW7NEelTzECvOXaE36jvVvoXh+A8y/A24mye
spLG7DeDGVp0zTWGXyMI10pFYsXM4BQKsldEmTtDzo+1yrdWMxXsF2OZMVj9NgJpKYp2kegVRik9
FxVB6x0cJEqkcS4ujd6eSu7fvm4d7JYgoLWJHhRPcs9uDOlKocKeY7/+gqkvDuOfmHnP/ryOB6HJ
1el+aWkDqd4Y4JDRTUMfctQRi9U465rJ7PgNTUQIxR6zYQfZHRNVhhi8cTxkwfoteiSwaaJsSfs1
+QNdCW1GxODabj568AKGe1j/RpsWI14Rol1oPDd1pW2VBKfgWkBnd5nRHsn7ddu3msx0AUkgaEtj
qjQ1I8vFlV7TF1y3+91gafaQ/0xZEUgSTL0BnHHV7+m3Swj0UZWDW7SMrSyOkiTWkCJgMN7TupLG
urLDRC57MYErqnitIDHmJZdYeaUw4GQRmsM0uVTiIV4oLSk7GGwyTCgs2C94oALTJJ8mW1coH3GF
by4ul7U3EhP8+sTQ647q0rHIrK4P0N2s9mYuEKJxWpKG1DGe9yzEg0//KTWiLFaeEOpp6YtfmRKE
auaQLjAc7cQPC++nsCd3BkuJrPnJ00cRVT5yrXuLmH7h6AQ8o2axExBF2SCf5F9I95GGe5k2z37m
T7fBXnH0+wI3FUylUlCYJC23NYTfJDM4ireG/BcRz6JVwSIdwnyrmcpR47fwk5lXMT/LJjAllY70
E2KzW+aWPeFl2+MJ3UETnVgwNfHbK41pIGQtSQ5zuxWqk26Vq0WRl0KOqCgPjC525Dj3lIScdOW9
62Z/+lST/tJp2UVqGC1FVTA8M9+c4TNWBwSRQQjiouanGVR4bl5X/xnyAEQGqbicTehQVRrF2BKO
EeHJKFVN6/mmWvMlJX+4R1UvDytW4GnFJx6VKwu5SPng1V8Rm1+GAixE0HsxbkLyQMnHDvIG0sSn
RtIcqWgYYyEb0iIFrzAsVoqXKQSNMoiqIa7WooHP1O+MbWR16haDyLJ5NUYoH5IdU5fAX+tK3VXF
dxW+qdLmR+JbO8ZnoxT6EQjg3DjdtFL68MUshhNSiutcg1EU2c1A56DIJyXpD2ptMWbFraxtjmqe
3ubGOuTsh8yiL+tdFQkkGo9ziVNYsY628u+ozHbx6h2heNEw25IJRYszylLmaz0TmDLKfiUlR6Xf
gwupr0vTelhXSvIrpCIm252PxdKmEvgksJPLXvcqdbg08WkRZDeUX/ERkC0GWRtcQefp8/nIyK3V
xEBfrpIKgaE+mdJyikRuNMabs/EhTt1unOvdRHp4LDcnRWpfyiiIYdInJfdViQ4COsj01k9XCyVP
OLa2OjADS91MG/14NryMzj5fo469HsJohn8UPxDxZMakpXSNCou4ky6SgYM4oe3dsbQCdVQxciPM
3ZdbF5NmlREhFz/fmGv3ApVVgVc23wuhmcnkJu9HV0wsTFlwRCCJSnmNoIZNGGHC1nbEoTqs5wa7
F28r1I7fA7lbxi8IYKmfevhcBueGRawejonFXZ4/IPBOBHBM4B0ydh0L0jd40FgEbDEd1W4gYVKy
g5RnOSasRij7YADopDmSYebgUwFHr7i0mYeciUGuSAAA5GfoSx9w3yxEopDQYWLh6fcN5wnSL5hb
8mW+d9mOA7WDAmfA1HBwgle3E+uRxg++GLAvnhDoCymqhUAhYJBzIfHRWsHmW2DtcbaQvDGcuASy
KmivPVsrggYTRN1eQc+Cke98QMIJMVHi1iOSSvESDln2/eK0Kjz9ox5fBIR72o5mCmKoeI6r6zyd
1Ogik8nEHVHx1gN12o3yHvp5mvkcIHHvjKqjSK4EueofVmRM4skBxJpyCFTDbSXOZuz8bGW+MWCW
tE0J3CxcLNWLUOkbrgJragwsxGuEF6XO8EKVXXyAnOAl9q1BE4dHssChgZ6BgSzhzpk9/qBxrBca
LpJFIc1Ie/I+YtiTW84HALjihOUa86/ca+9rj+1LzO+EYCHJj8AEOkxt1wx/+vLeIbAyCZAU/Cd2
RyjcqAjdmEkfmib8sFleqFud4iD9xl/4gdEd5sQwZr996SI0KKzPhkNahQ+wUy23NECithFbH6yX
UNdhH8rBqO5y4wQyNaxR3htmxdtiRYFh51rGDvJwSlFrOvwO6244+H17C6paW5aCNLyn8rFVdinI
evNAZZaEJ8ZcIGLPbIuP+ghutvSgNS8qznkAHgurDFNcSvUXeglwP6YCMpPJaQnKn5KrF5zohL+E
/mLe9fEejjgiXjipKUPUP53Ka2J0jfU1MfCLbxlH/qbF3CUYM7LpS8TfexUEyPSo/uXOB0eq5k14
kCQf4xiwBdq9cCVQo3ixR8FDosnyrgYPCiHTO0pQA3uFYWu0e5mMrxlABpR4TzJhit1hBfWdEzuI
/2ocGHM7mh4hVC0xtgLlmyRxsrg5a3HG76Wg6YLWdGaSekwHJiaeuQkFfOSiHC7++1rsDkPmdea2
wMuDUaI7MhAWOCpQPTrMLDNIujQBjH24UQv0PngK+aV4xkq2a6GTbYY6kFHWPAiUZjoqUQMfYYbk
UtCSDoWXPOI2qFMhw8yWYxWXLZTrnsJA2rjFBNW3AY4cy+KtUh/Mik8wD3JQjH7X9wcRZqJuvkec
culWCP10+C7mfa7AaPGR7DAZtt4WEK9rvNfJUkXyN3mktvqdwqQBTxMKKJgxDOXsgtgTQIj5ZExE
awM0cTW6cbnlL12TTp874Z3AW+WeEyMro2N1IqBOnNMqB2Itzx+oVKvhiV907dKOhMrbIjkI+GKQ
aWDYLE0V0cmLAkZrBR3yeowCMiywUBzbCq8XYZhEa4GFKZHfBj/6Bzpceu2eqwMaGClADa1XD+SE
IBCZ90ZqsKu2cUWCA8hSH4E+QMUu6EmXCoOhTfh3Uz+YvEVf87uEzWR/C7sgHTi5DqbySDsAUEyC
/Fp3u6O1FW90X5ZiTzKDG2Rt8pXuSyEyQHfq9ig3R2k5W/IVB14zQhDuaKwY0ZEZiHM0qE6SOhjW
NLxEzYWnuHI75EPMvDdxsSQgniLtdhN2WwB8mdMOb2jWQgWdkjteWM+Fxl3pDDxSDmlymA2Xmbpt
3UYU9MA+oCybM7VvRRuGiwPq5cXuvzgopG8YROlfRpBkcsf0HsrdH6bJs7JpZl70+tsZI2Da2DG4
hCZp+ISJs3N7Dxuj9h1fvhoRnIIfCJpYO/pe5y6AeX2gESEg3BYDJu3xosxOXnrEeuPFLMt7LgIY
UbAmwD+QzcW4L7Q2xyHbbk78GJyWFXWlHwSK5kgnfiWcAjxAoIFEi4PkMPmQ/0DMVf3C3aJA7ReA
v7aMdeIjABYmC8sWc/+Q+Ldyq8tetXLrXL7QoVrTX9OIouzBSgswEtw4Bqi1JdmdjyzzSsNgyDF/
c1bDl7xyYTZV65ef1GHjQOPhrVIy4n4Yd3NdYFjP3t3GKM5Yauj6JQy0mB0wP/MiBMs/Io8Yfcwm
/LRcLrKALpOcZXZI0DI1AyuVXdgLcO4EcZMhPwgQuR8TzNspNKdjaGAX0eGfdqwyynJhhgmIpFHG
LoZ/AqgC5jMIAx8wZg/fc1F1lvg2yb+d/qVNTPnZgLgJmK28LUfoDu23Zj0x+wmDBBJlLfX7Tr/n
yF8ncj36V4j1DYOdt+ynf2UWxYBlDbBUuvWrHjcxtJxXSl7+WNxOeM7cswbWEBd2DURJejWQSzbZ
9EZFQOqg/qtux4t4hu/5a7iUqsNb/NrtAWAQrcMTp6rltIUEXcj4WnqoaqHEFS/zK68FJlHyKz7U
L2uffgo3fTt/ZC/zifcBwimFKANtuDy01/gv4q9PJ7lKui/0iHyL+U/UN5BKpufaa2brKO9Qw1hR
7YRwFyZ+Oy50Tsgp9K3WJROh4DH29mcCXwk67gpXqLhcIc+0NuyW/tETq/4k7zW3hXcZkHyjcVtI
10j7NV64su/MfZBjfOaf/VV+ZHf9Ov1A8EIF+LxGxFhyTRhk6pKTGJg3hDkqxdM7HFBEkMOGdg0v
4TMEAz/a1YF6DOkRcCc37dq0NZyk//Pt56rHMms2HWyKyDPj5GBYFTtPJFQ3Er4ZhPO/fwk5b5mi
0bkgeSb4GpmZE0Mkl/xG2GHpgBVJgcSsP2BFjmNFQfHbuQletrnHE4OJpX7xzPqJmmNDGz6LAeMD
KIIMVNQvEkqw+EhDkPzKxn/prF7z2kZtVUq+ibUoFeuPgXdB64VUqA3M+w04iHrF7W15ZzoSP/J9
RrigtZP+AeJI/7qbvGbhvRo/PG2rBVIAqgykd4bl3KENn8ZwBGs9rCh5i7tC4crtrm+qOzg4VkPj
Y6Ukcwc5WBaie9C4MXnp4IPDBuT2rv7jPAZa7TnpOIYeSsZU1SZY2IRF6dZiwAE4ruuAL62fmnE2
d5+y6419it+06RjvcXTU5R32FCkR0hRjiwvE1j/02k7u3PRYb5jkVTUYrG+mrSQzgYF9D3gPTxCW
zKGPMFNwkgtLCviVeTkIWA/2wlLkE/5L7lbP3QFdg9PY5YdjncQfiyek+d9/yxP3c3VH+57DtafI
owlkiAU8uH5DwWpuHV4ecMhadUJrwvFF9yD3wNHkk0CpKHGyova8TAfs+8+NS9jCv6czv5ZADrBZ
SahuHtlaZLoDY+TzGutAv7qs15dOsNW2iZgX4nu7SaFPUvXCffp6YgyMK7q+50GzaGDj9BZEbFd8
4KndfzV3A5CfyMTIzX67A8nxLIP3ogt0HjJAExEgaKdSHAP3M1OymH6GK5A+C5THw7Ie5sNqmIR7
12CzFnVe/jolsCOFPAGHSaUGSmi6qyYs3LSvhHHXFC9uOwVqeJzeeeMlOdaP+ct4z78iGYaPI/xk
1nb57+9gfUBQ6B/Rb/5fygUfLl5c9jsfJL+JD+EnZcST2+Y/fiu2G86aGgt3lD/jC8Eu5Pn5pAVo
qyHgt6eVBPHFX82pAcvZL33tNjCyPk2tWy5bfrC49EwlWB6vS7dFAv/sPiPACTwbA5XItWWHqwP2
OEnqpXFglVs1RMngm2v2k89tRbOEgPMpg9Q7CkVBGrCN62xXRD7GXwLGccQcGswKtkp2LEMovHvk
+e1RIOi8w3XWt/rLoB3z1A2v3IXQ+dKKmnBXR/i/e8ro6chT8Q+BfVEeEnUbldt5OFbJWS1uIodh
89KO9ya9y+MdmxZuWn5TDZNrNceFO9HjbbQXzQMOHGV6QY2BMEDjI0ByMQ8DWb36UUUO+5xgfB5D
zEOmj344l8PZGi6afuwnMjXs+RPv8lI5Gt22I4e5wPsFutxVzHcG6ZTGrcsOc30a42MnnehcBiBX
Y9eUgYBjKBYb9b7tfFN6iILHmQIxcsF4PuzvDX1pKtxKilfsU8Yx8y3k2cUtH3hK7EJ2zDzf9Nd8
dCqRNn+xLU5sINoWgxW0lDqfstxG+XcGRY8C0UCoG+7rajMguanY9sx8ybfWCERUtnPkVTFDV+ZD
E0ydNsL/UwrtudrF47+qOhQUX032YzWT3WsBMBFUBi8iFmcZt8/saCQsdop21IK40JReNt0H7SRS
z0zbNrXBL570vyOpNwy1yETEMxhrFEU/CPGl7C+5RGobvkPzdzEcmYwbpVdFQUufOvtAuChsIqJB
8PUxOpAHD16J8RWT8o7pNukdOl4acNMh6fthhhsSQ0zBlpOPZPowBVvYQv23IL+2L6N1aDAp2Cml
J9ZuiklW9ojh/bYI3DbpT49vS+L3EpoUJyLrh6gvIl4Yj9Z+EgVSvhtObcswG0PSs1C+ptOhi/dx
7y3MfeeLKNp8I4aS8ANrwZ6fdxOER7c57xsfFqHCsIJEVa5EzojPIX1owt9AZdMYBwoACn+RyoQo
+BlaHHw4QspGJ/7XGBiAHFNd5J8LhHprOwmNATwjTd9mP13OkxFY6q2dUOj9hD2Tof7vIUD1EWDn
ZDJGjRVmmKy1TSTuhvg3hBQOPwmQH8Pvabo34nueQnPDRmHbRh81nKluPFnI4GmMQsU3oq9IOYTd
d139PhkbFspDUh5zd5hJcM8wcMYymFuZj/+YrkA1GEhzd0jYye3i7sZx+xxgVdlTGGADCSVJN+y0
uojyDv+WDMvBOxom5J4t3tQfuPIOrGQUhdtQ3GotSwecxeVmqfpdXO8jBK7Alg2ZRzXUtLw5hSJq
T9gSpgv6Ys37zEKIGshQmSIF6jgGFZ6JazZ6lfyaNK6FpmB0aQgj9JByehrHo4bHd09ICIEFh1o4
1eabOu9UlpqZnjThXsfwez/Z8Ip5lYWgUPlhdwOZZ/sSS+9NCx8JLva0S5girZMaFdNOlbdaP+Gj
kmDL/ETeT/mxTk+08W3Cjmd/r4pBMJXIbdXf7vlmzecuCVajV+UU07tAGlZc/emhRUVRCdjE2Mei
agcRIyAoBxlymyX41LL7ygNA/tCSrII1wtkyMGzK9mLmGxY0tws1LliXtn9GGM0gqN10LxELgTq6
f4gAZrREGkjXzqSZ/y4w5CjoDrCA3XCXlJPDW4EGwQQMd9cnwzvHZrIWnvUf4XrR0eY/yr2kbOYX
Ibt0NPbzykgRW8eUTn15rI0dr2uigYOLtVyybmT2hbgYbZv51eDMLGz1I0baiUDPeXjqDPsmfLuY
LgcZAqYZAVWAg0HKhK+hNSFTg86gD6Li/DRPe7Oh2XbgI9QDY5UmDHT5FRpNrW715F7jtYbrpCF4
zGaGH4bLDNsTPbT7fj+OJHptE7BNoqzK7cKVozn5gEfmBiebctg3A4NwKNNMGuzwFRucmW4bn/BV
vr037xVxiOleJAQ8OqfWPUR+Pf1aQsCmKqKXLP7Txz9JebHiiz4xd34xxVuPr4fckspzWRiB4Q2x
TKj6mGd/VspONjjQbWTfCVTU8aTPh+gal45gnmlzeo1K9zuNrxoQDamZiSdoWOFAMMFQbdeixSHp
Uma53NFZ8TlXn3Pxh09bpi5+noOq+oxhNnPI8t1Ny2/O64AmpUaBytnZwsGrvGdyihKGkcC1tKN4
0AG84YxakAQaQfuhruAYe/oaQYD9S7NwqGCLi06KKo6JexE+wIgsATe+ai+O55pes214/OZb2Fzi
zoMtWa4KNH+NWgSgV30uCYKtcY9sdFvtTqO4SzRXwTwpJJThNZV8g9XHpJKQ8ZQrtn0xUhcWTrmq
c0t8WBnxUlLPqOVjt5rvCQfGvG3gz8oHnsuqyKX/cDocBZCoLedFhauh/IvlDy3aG62fD19xGiDC
u3LAyQ3Kb/cJ1tzMkOTaF42VXqBz9/J8LUyptCoea2QjTy0Is1lAM6jggif9egYjWHcJ4KnDnqiT
rTAdtRhPpPIdkUlZn2PpDas39L6bpJvxhkUYIryG+SGL7kblicK+bvYys2wLGcOiUCXYpXFXlSBj
VmjO2OUeYKIz7ma+HaKbVQ5DeHmGXpa+iqgto3010DpsZ+MQlwexsKVmTwnU65dpOUhVIKwps9dz
3T6e2ZuV3CwKFSX5CqNrJh40mGOUYV+N8RfBBa2yQ8o4z4DE52qJK8p2eR4I4YZ2BMphsStdwFUe
/tSj99oLkw9ZYL3aUBDj6bi+cUB70uvW2930+IlzXEEYdWeLG9XldGlQxGpu3AV4AYy0oRrwQiL7
efw1VP+MbJvE+BCL7xbzO2N5Z44NxwMGhkzWnOLNxq7MDgjzpMIfnrgXu4Q5Qcy0NKpKnjlOra8x
DsULzvBAEf0p4gk2zafVg6syWCdhWb0MHSvhbSKhOg5CDOnsEVoTfhKb7htnR2YJ5KP+zcxnOhDY
5Wjlfj97+eoEs4GdaBEiD4V/+Ic0C9OtV0F4H6wXrf6L4utCbtS0LSh3MkR7XkMdYFJn65DnnRyt
DCcsdiOmn24XGKic1nQORBbOTqYECa4Dk6so781ywzKWaS4BYNBAQhwWd+y18Fp8G9ZLF75neNCY
gQ63Nf+pl18EUxE3aRS5PdOYAssaygIl/tVpOIrXJPwXc+hkT3woM7AP7IwFdHCzv6SboranGdon
2AUdCWwopEAH3PGSisoLRpnd7jUAwBZxVUAnyI+wSlxCHIVhIP7lHbWCTRCujLuJsDItoHvSG/6k
qLYld/krRq6VDUsAhJITaQCUB/J6FoeZqQUnKUiFTJIPogiYbDCWMGwGrDwaAEhZADC4QjMcPEBq
TJRZgabo1LOnNi4OrE9bQ1uZJxdAIUnZMmEBrVELH+6BCHuvcWTGMdAPGEcIlxmfkfTGOeMLpqPL
N/g6s/qqpD8dD0tHLZBESB8uDVpqMmJSP+/gFf9QJHHckIkKyRADWA5lIwvC7KB1N0RYBLfK1Q75
i05QMfNPFUNuV18oC4kowV0XXRDe/E6VHwmzArYURLI2Dk3uG/qeYJsu3eITIUDjg6SnOobwT6o/
2Vb8I76NsNdAtH9wfRZkn8YCwJx7b6VZQ5iGk825SCrz+mix+F8mf/VQJ3Y3soGzecEEMvJCyFyD
3ZewSC8ChEr8TF+grMpQxByV2RCzMwSQhv38AqLh1WLCDcwRY7/Fj0EnqNoKTxHvI/hh7+2beqqD
zukO7AHX2IOufTTwUZu3/hsmjYXEiDnTGYvoct++GQUYtqcj0i2dZHBlwzN+9U9tiw5PKuxyvYkY
QzomZ/IG8hOhlaUSDEMwm14GkZc/lZaF+Q0rB0+21cJz/ftr2U77DYSi/GOWCUmy4VIl0nHRPO4r
TeU0DCCW6ZLTPJIAxQMyjZb5DCnYf/xWOLdWR5gUCj3yP3EJ2+B1hGoL4sRuwdNOc/t+h2RpZlUb
F74JMwwNGqXmE/IbrY4AtkEzf47YrJ80KSbsGDgeqovFAhYo+LOCdAyw2x8Ev2J2yjyOHFg2euQi
EMEhAqo0QOjTPKwOBOk6Vl1bcMAbw8GBjkl8teJYyyV8ee7Tl+VCJ2DquEc6MW489+ZIfPhRYmp5
6Y4DKm8HgWCLH3OG5wd0m/VJNeRTwtKrSJe0JQB53ct/iHiE7RumthqEuEfjabtZXtrZTv9p9w5z
C8W2fqBYAbJ19/yUQfwBMARkiVz9H9BQwNJOP9gon+O+dcXTuLMyWNR2+A1zSwG/njbqGzqWBTwN
MMjRQm/4nE1OAqKMIWUOryzn5gSDBE4Ap0DkNjzrg74vL/md5gjeOoibid/h+gbCCw6M6k/EY4An
/RpjkQPX87UfcbTeJAGvZsl8jtIo0B7JtIGL3PCOka4rNtq+V1jFsAb5izlKILX035OwGb/53Yfu
sVAAePm57dZPbSRO95m+L0eeG+spHpma4tfE5qP/gXUg/WUTZltu15F8BNW1+7d0aMleZsgmpMgR
VmS4/GYF5BRhGXkuULOYAkKQeS8EbznXmSOr3ij5VDOkZBmwQlGCWXZHdadjZOQunLIOmFXKtKBY
oVmN3RjZM0OZyAHyAv4CiQKPkiIH9rU6Qnyyw6949Xel0iPXRHvB1SFJQCvXs5aJvdoA69kZ9jw2
FGYISuF7+UJha7DcY4+Gy2IA23gKC1bzDGKicCuADUTfD8XLVbCPIwkcYh/oc4WEbKNfMXFoaTU3
7CC2bPQKRnSGXh5BWkbOm7j1m3w1CU75AuECQwIzRuC9dDZobf0gzXfc6Eog3LkljQQWsccJ1M9u
Y/lDehjei3fgAf2VSj7+h//5VabI4LjDYQFXEE7hEix8HTHzBZ+BpjkhmoUJ0/p+h89e97urCF+m
dSReEPU7abgAAvQkL8UVC7kURBozZhdLVU5PkoBDRDTvcGmtR31u7/052vGkkHU0Vwx3ISMMp+G4
rHrVzXBLf2u6PSRcvFbIA9uFbFNOoT8sKKNwK4xoPP0kO82IFn5bnKWI+0CzzswHcjyjnneK2xzV
pRqkDKNdiGmlSGKKyxnGySOlbgoljcg75EYodxJPS7CYxPM6pMRh1g0TKHE5P60OFIGwcexTkO06
8YjcgAEPqy3QUdP/sc1gCf93lCGW5ayK2/VIwqOcxQIU2NzHP6S2yHamDeFakeiEg2MydWS+ilyN
V0xU3UcdAxe5sYJlvS9OzkQk2eB0fGTMhUiDJRsTOg31Kp5kv/Fbk/gKZdNGR0f5r9uuiZgrSRMw
m/a+/Md5jikeYljgVY5DZZ0b8GG4WjQJ7BIaLVkh3DgzHftXuQaDk+/WGk7U23gPap0tfuLaTVcg
H5XOid+ejQ2DBEJdjEhiq/VXc2T29AztEu8ATiIipwcjKOUPYFwR2+U0mMu/9Rf3jK7ohWnVsODk
+KyOvGXcZBZ5/yQqaMHDg1Gt1wLHQGKKYdLMFTTd6LV7ckotzEqt3J6s70Z8eaYXtAv6hTkeSO1I
RUBoI/ATr4BOh8EifwtMEUSqV+VAv8zG7X6r35X3p7nj5JhfHW8ZGA+vFajNV+nO4DIcX/vniW0+
MyugTOOyO0Hz/SmYwn3jkU8m67TnvUHgIOM7PbfMqSIW30HXTrBQUK+ha2SCxaRNw6GHB0e5aLoR
gBdjl+iF7180UjK3mPYS877+evzqcEZDDrNfJ5H6+pEaWhc1qGVvpSiHBzgCI9fs8XnB9CC5aKZX
lZhKOzpES+jqMGnB7lTk0k4KyRs3CSw070P9Jg2PKL02OJRAUOZA/oABHvb4Gzqa6tcSzbCH55CG
084Vbkg4uDVsZEoXNBQIuDUkJpcK3Ld2zY+8uhntWz1f1wGdReYZ9gWgc55FLkh6ibKrXNwYqw/F
tjZcYttKvPkwFtQw1MC7DGTETuEYX5+H+l1kK8BGekteTNouc33G8WvJZYLVjv3kvX2XlI6M8UQ2
C/YcGx35y48M32hTs8AAxa/F+Va9JanN484ugzd+8fwGDho2FU21sPIKsdYT8MH5lzyix/MAjs8y
wje3VPcihZgOndVqXgztszOufbUBrYFoL8Lu1UgSgq/6UWlBb15yZS+rp1s62rB5GAg3pDLAzyuh
uz9X7NQRSbhDARMenzjkS8Fioex4KUmf+ZTSFY1fnmT0QgyGFT2lr09DQ4e710EEOciWwMQktA9k
bPiJo4Skh65WOujWJZZ3c/9aa/jSvGiIjYfqUyrujXWUQVrMmMYvgEm7MvfXMRQziyi+dMUrx5Cs
vA9YKEDFIH8NCOy514Xtf0p1BXR0Y0wHq7W5F+AHS78k6jb11XygUWW0DoncrI/gT0R2lM6MLQHW
GahBo01jotRC9/o50YTn7Wfy7G1kSNmpMT9LbLD/4uRX1y/EYncVKHEJD4HYeth3sDNofldeUVZT
8F1GuoT8g8f8H2HdF7qTrF4WfdcPxH3bEyk8AkaMdpVAcgu68DiChJvpp8WNUwhvw/ME668m5yDC
j9F99j4TRgoj+qvef0KTG83XgRgp0A9fmM+t+T0wpzVw+PozcBkwfZqceKALwCdrnwt/Gpq9cfal
MoD1Y6aPDAE8PuUkqOv285GKVL7oizb1yMT/POCkq38iTFuAhSzsAXFssywvhxRc3bLimM4Bfv6a
iU3EW4ltG6xiJtAj5WyZfXfTQXxCtgp0XPaLd+RQAxpWIEjD/OhlzDhB9RnjywgdZmDNsLpNgCvq
uC0J7gq3MmOTivulgrP6ghnAgi2Bjo9ochZHAOGAD64zXOCLCCrL+PFE5L4u8JU8xik6p4TfHaXY
k+neWb2i7K06uPoFcvem6x+h6fdeLi8Envj89XBB8sSH6AbXcNV1aNItpVSVis9Oh6gxOEv3NhXH
wjwK4alJsLd7Keet1KxEoQQ7M/nIZElPHtD0Vn91iC5UkYciO0vdW2ztK0xLSMTqD4tFDyFdp/i1
1d+LtWkJ39No5QcxGMmRvbO/e3Rx8i5rj4V2MKOdVQYQGSSTuPY9dixWuxdnqJaByOEShY8+i7h8
Dua01bNTItwj+Qb3QCECUbiLQEjjx7J+fo7tNaJ4Qmjdn6TZ0VEgjBKo+dbsr1XjJchucbkFdiCn
+DGp/zVbhLhKvjZ5KjAvIuBpgxM+5SfM1CVgKvTsSVgkc3MlOWJgaOc+id3CHCCWQiIL9Qz+HcYu
GvL6YttU4IKfKfyzMtBgp3CeqyxgqEDe0/RlEvcmeBpng6ACqCYZP9V7MiT2K9RLXPo3XWX9213D
lNpBcRs194GcAvw29nA121+E0exdWkYNk+8Sq3e/xyELChy+gGhTtSMcEiKSBms7xLfK8glsz0hO
JRSP0hYZ/i7O3SpxyQ8RyyD56/RL3u2ffwUcPUzDGFgzyYdHwOD/XbuIiH6Ee0bwAORX+adn/BCi
eshB2t2RIOdcOxbxIewfhGYQRYhxZ4Mr2+p8Bzl5ijO8lZynvo8ZZJY7C6UGLRLw8+JIhlfMcGl9
xfoMk6Oe70qI2y28vl0h/UIpQozU9w7XcAqRh1ofYgwRxZxxpLhw8r0V2JIutNlQV1bAAtppxYyq
XwmvhuhIaKSgsWJmguQxdZY3WX3B+hMm0ETCBxDsc63E+FmIxQebmoy5FaPhjXjC4VFilIZTI40I
glHk5ZsZcTkzO7pWmse1LqYXCbESYMScwQyAcoNpig1tAfdA6jb2O8SolPIPRSHo9SnTXCY/HmXa
dBZPlFg14fFANSvLyWmfZATZLTGdkIsIaUPqfMsf0BKR6gFVwDVjuRAeJJ6m/5DnRuN3bLVuB1TA
7J5CknqugYz0ThvZIGmjCui8Bd4O1t98C/7/APckSxBiscpHYtQwuA4M9hp9wI6pbAo7o6UeRDO3
oUGCVDeJkCGRvpPJQlomPgt2SfVarve38f8pxuIwI+EUrFBarTwcPoFjGKtYg6eLzoOjnmqX1wf9
jgsGJ1GItegpuNO1b2E+QMlLoNJ+cFhqpaMPNGxOxEEneWPI/mcfrZUP0mB5cLPanVHWq2j/AWg2
4p8hEVq90isn5KGWFwNeQL1CIoaEj3Muu3aWh7UgrOZZdUjcRIiDfQFZNJQeq9VZ5mQjZnE2tQqO
LBDbpxpe06bFQgfWNOEOQIYrc62E5EZ9zfPgLL8SArRSgEmMhFEOZfeR4J/JcxvoFxwQ21pxjdRp
FJxTXd6iQlx64qxdi87liP6GCao9ktAFWYGyb0Oghj9/Y8Qof5vf4xlQBBUQkEobU53a8souo7/D
n2gz/D33zFob+ob/0AbaEBqf8aW7YjCmfWXoHf9pN8Q4qzYJaB/wmnnLTw+VBCqen12BTql0PwAG
qglnzo3wQTXO/+WXL8g+ZOaR6LSAEC3c6Oz/nEmccsvn4LzLvpGaRC9w1OCqkWsyYLJPZGrq1T8g
bTgBQOVSahdWBea0XFOxq7yNmOLoXEJnEyIh3EYVeBX5gcfUz+BZDgy54I+uFELqG6ghrPT5CF+7
BF+DrOdQVHOGsabYn9W3iNfMB5lX2B2sFWC92SJIQIb+fMB9Y8NXnMQr+3PDVu8QV9DqcVZMlJIn
FfyPod2HhHM1S6NkyuTWENwh3PJnkAz5tAneIEMJl+aeT0nZTxYZEooH8iPO4AzOBhuZZWFh+QZT
DXySG2+j9m71xmP2+S6H7hseA+saMQW2aR/lcTizL+GztKHHfzVQ98YGomohy4Egr/xWVFlKG9CT
97JvQeEH8dM9K3Lz0ON7E+hB/5h4YCwACiF+VsfGp89EE038JwCMyrbrHVzUIA3btObCPf3+H0ln
tqQqloXhJyJCkPEWEHCep7wh1DQZlEmQ6enr41R0d3XVKTNF3Oy91r/+QWWKAbDBfBIlHz1XPsFi
jlYfqBhxOTAZ5ARMvuiofuV94qLPJUMS0xr8nVCkQXWsTSg1fBkQYdUc/7YBWpHZHt50tgMvSOPJ
GOgtoBeMwhSgP8qnhbSDD1BT1XNoYhCZ4m/mNB3WZRNynmucaexamSBnYW9MoO7ghMEwOYUcPiFi
SB47TE9JDGcBMQZjSxDv9HcG9Enq1GJSQudrLQZbxTIaajN2VPiN49LqGg/Y2W+GZop9g32Hx9En
g5F/A9o30ClBsPirsssdDNx9dDcQsakNBJt3wZHghcPBdyXB0oePRpLQLwcCEq3xT/FgFXQQ0DqA
JFtTbSixDAq+sKwxPUstCP+5yMeZNplDR1YhwmZE3Lm0DrQgnFh0p4yC9Ag3eu48VdpAT2//Wiy8
YYnhgzkZw8VT0bFPtJqYoAGPR0oRN3Ybe/BzBUza8QChTK1IqHZkNKOg/XwRgG0KjDjaLGUlgnxP
g+M3dtUY11wqKVNipFzjn/OPvathHMadB6FlwDAbrcWdcdefCSxloh+JsXswnqV81Jb+AlHCnKSP
XQ8hDwk5ZsgWfEJm6EwCRrdiy+MfUz0RfsWamXOElDu63PqOpxa3XLwTgwmi9g/3GB3za3KM4LJK
lgzaGmBjg8LEAovtA1y0cBeyGXjjE/ACbKGK4SgZBhOUeWbMNwhJMuLJNEe38PGlk4ZxTyiBjkDF
GgAVVDlHHn1uMFs9uhHIoSFPAjvFb4eGIzCFE8kkmFqx5XTDncLFgBdQHISUHHgvtMP8vac6iodT
ie5dgu8OhFNCgUbEM7CJwzueYbgrxXcKCpjA+BBCKmbzYNIxBpB7oPrRcZNjnjqmGxv2Szio4BIU
xfUeD3IaaAUQEN8Hll0+LJqcgmWgg5ngCzx/mWVMwAYP0LBnrwWXzIPLf3cDAfraYOsCI2CYhkD/
H5Qxw8mK7eSBUUZSewzVKDsE6KUWjjIiNQMNyj8urS5QMMBhsds5w6h1feYQmFZn6YodU2zpV3b1
+M4gSty152TbPIstfOni+F1ivXHmAfpQ57B/HPnl3HHeBeLCmLnBUOEDLbznMbRbYcczhVRysPYw
60O6ea26U+xgdGp/d+U2xfTLMi7wBHfJrjt9DurJuI+WALjHxpWPxY96FXZ82OyZPas98kw/Jq4C
JGDAOfiOeG++Ju46Xz5fEH4M3APlLj3R+rIjoACj8muOMjb6VFVDKNfQBMM3pvLTzgAsv9Qz8k1Z
tPv2wOiOH2h/w2t3k07MAmBqtwdstiHR/OWbYvtdKRdAXSEkdcWSVvTLfFH/i5d9oECzeo7u8qrf
K/v2AtEmW43+wuvnMLpFDO3xoXNAJeZAVu/teApgyvKmQoRqALZ8Ex/pMN4EN/XgUF8aJvCQD696
Ryowpdc/NuoNkK7fZOf37LVvEM0eNLdeJdfvQZvxeJOimdDyXoimmDb7ejliOBEu46NwTSfMNuVF
7PXLfFsfVcdf1UccKSqYORA8KKLZkwpTuw5SMcYE5d7XTBVcHuo9ploLcdHcYJOugG1dGxeU5fto
XOsjjLXXvlj3R4D4elvsq91nm+2Te3v1b8kfiCiDTjDF90LDhZMtEnjvC1l/gk0FnmgcGQ1OVeSA
MAHu7eQu7b7zXsE3DaQfrxYHhPV1h/nEgKBhqdGKIDo2mWPgWPQo2IrYIOKplEyow41fMGId3jiw
TmsW6/oZgPZ+YaBbo7vB6odIztTzD/5SoGJCStCtifiRFaHeOOMeYInAt69Tsy3OylTYJPPxGi9U
egPAAwihv6g36UIG3jzIA1sUEzMIwRBPoRz/G8rk2AVQ7p/Fa3fP1umPfI72xhV0Rl2Vd4m2+ohb
8xPUH/QEQ0dAObBDjcG3I1Ahp1bCIaBRRA7zQFB1ke0JechwjtocsVQHzBjC2FyHbDJXTmJ/IMNb
IJzoDluecH6QH4cVf/1QNoJGnfoDdrEIrdgYBOB9EGlOSV4Zm9LGv75+KNASNG08HsmxOvee4hFu
8cPNrC7iWnm04YQzXHqKnug1x+JZ36OjslR+hKOw4oF7zZDJCnft/t1pc2jpO/U0cFlv35M0AYum
h3CgozNikZfs9Ewf6sNnjx4ErQL7abalEuNJ5G5S38FX6nbJmS+a+6WwBbJdLqlXKYCV5/jZFZP6
CeKj3uufGRVpsZbZmtlyluD0wPj8U/Fx6ydL40s7iFFBbr4vrD/YLuw6kNPrX573lKL1B4bVTWDe
O7aCf/PTHocw4K9JWFvDcO0PSVSDBCcjMwZuBV+M2QYEACLwZ3fFoZlcFhgfNoQ4qB8RlVnCUrUS
GsP7i5MfCFR1MDEK/3xpgUV8yCxewrh2eDKLi85F8GDZ+uF7jZhn/3ZXNu7+DsqjEvwEVCrbqFzQ
DoJ86cgcmfcjAWPX5UPjm4JCatB7GjnOSq7oQ4N10GFLD9VADUWiMr5oFgFpAk0jElo0kkBEEPaY
wHesICvVASuGsyHc53eWQev1U8j1kOnQqUTK6tXPIKxhNpm12xHGAXDRKnKffEcXEDY5frGkb6AU
qf4EPjjnLuz4wmIyWGLmZ5ApxT2BNWYZf4TbcrB2F6ixwjG819xUJucaPiGoLU16LjBESgS4TA1N
HSqkwDwULg8ieuMXLQuSK9yILB63tqIuGEREgjgMZfm3WPFQDvZYJUZY68IJxybOjACehy6eyQF5
GRagHvA90CQeNieNZTYs1WF7x0eSqD24rYBWJKGwB6NgYnrzhqBC7QosDbOOebgDkS79TloAEZu+
GK4e8USIODBUIruMfwQx5Sf46W/l8Ms0zNFy78DBqvDN5SadLvUPxlUSWRc6+zGaG+ijA1jNsyk/
OYeSJnuqdb5O5desfBpwb1KRA1bEyJhVEoFmHpSIGVCH6TlWy1D2BIgVRYr6FMeO/PKJkXdVh1FG
6RXNVOOofXdQauEliRxyhRmJIGDY/NK9o9O288BiM/xQDDHbeoQUhSqQoQk4dND+bZo8YOVdIHcO
fySTjfz6XQyWP2zRl+rW7SEpEmTH1sVmLx5xAOcyFTSDPGrMRVFOHBS28q91a5FCAOdFEwg7vI2B
lhF7uQGOM6MN4CO63mW9TLcFDkGgUy+m785weoPcqAPKL5ye9TbpnRpOJs6OX9iIBBdxUfYnh6I+
Lb84V1gyfGqsVqFak7UMgAshrpDJY10Ravz/dIPC0xxXKJysIeKorRl/Qeqv0cOHqBGnWMKVDXZK
MxHu89ehgEbvGkQrX8XhwUl7RGuzpnduhm6/t4ggfGKF3JhxEwQXic7FqjgcwC2+kyKdk9wjwp54
HQoCaV44ehJbgixiVmLFBteBUXAuTDATb+uFzAeGN8VtCaVp9LmKNalEx6C0JxBlrfIgl0tsQaPR
Sv267IxU/YanMJBKHiF1IDwvHzWNwWz8hLFX9zn3VNYsxkZdZthYwKGGLizDBmqWYW2PhZWA8mAX
y3O4kUa5QnOsYY7XzqVDXllCe9IUtyUB1zacboRmw/6yd8ietJd9qOSzkTGjm2CXGJwq9/ikxfmE
AX+vW+3duFFtv2OPZ348gwBPX0METDolGUEbc5kbZZqPLbwh9/UdBEUPBpTSDKajbJmuI74bRvTL
fpd6sCMWwVW48YsloHzRfN+MmzB5J0gUFmwXFQbKiWsgmu0WQrmsVbIhlrJ+lKCJ9S7x0YC88PWN
LYYXPjYChgSAlz6/MfWGzEyWDlchMKAaHV6DlXrzYWvhjNCpmz0BT7WQ2v1Ut8x9EdZgtGvCNhX+
cNoDtX297q/xHt0NoACrKNOYCE8F3/5edbQWCHDOjEtwh2rR8MFvoy5Fk8G484O0aWh7/AX+BFHr
AU74LyJELG2FrXN3STBl/NgjoqzUKQlQ72UtRSTWm7rKrt3g4nHypU0PwT0oIJEGp3Q0M6yXtdlM
ZHMhWpMjqIULx5a/corbs481i82OEfaNchQRyEYfyqjOEf4QEDSAkMw+Vf2HzankYbX7m3isnrQ8
8JKxOE/UaSJBnrC1wZ+ZAZHLwK6QJyDZPpkDwF+7L+QQ1OnRJhA82sxYouhzxd7WaWBidYkcHpxD
+GHDNzCa+TijC5O+DMb9Ss3WUKhePo7hRKwA81ZeUp1zfzGQWYGB7iPUYCAN8gQ3+td78SGymTfz
3pzBwLftmv4p4JyPcGZn1o/RLFO+rdGZI8P1R2fcGxF2qXOIF7Ch7C5d9Jg1Jy7tKk7B4QojFaZ5
wAn+JGn2af/DHCSNplo05bBE2c44uFJnIXW0COV7OhJMbYQlp0dzRe9DKDjsaDT5OZ34SrQJ7wvE
n7e4wlK3Qhmd74AOWXycL+o6Vl3DQUSdyTNDssuWp3ESH6AK/SLIHqJCNPT62SwkJwzOPAvntR/G
63TiGeXJuzwUfGANi/ChBQxd47Xj9MMUh/9iyTIWrh+oPEDag+5zNGkNEg0NDJZgva6+ObNb05B6
ZmYXzkBiil/UujVDkmye++D5VDmjn+/nV87nn/fI9Smgu5wmrl51ILzph4Yk3khMS4Uq9PQbbqTz
Uv3aY7hvrxFDZ6CjHNfJFKnnC2cOo9fnAQdSK3oS8V8lej3pGzpvrqKRfgn+wfSVDF0DytX3hJR0
FovnogjYZ1QN9k0RrNJw7hPz0CHCp1caY+8BmVPC+CiGraEo/SQTQs94FXfsUny8Rr6V4I7LQ/vi
oMCKpQWJeg9RWT6bCcMVxfDyUreib3jAcPWvA26t6eP9nt0YoB+eu0hRFI6j23AZ8ncaaS9XNtDw
saqwNOq0c62hK42hTPmvxadSLpG/BuvlUe0DqgG8suPOLlpqLVFcC+hWknBeZFuhJ4n7WyLMLJhl
wil0Cr85J+XU7wCcFbzh3i8XtXcLcNZq+w9Q8GDH0lbbHsOgTOZv8Y/251Wf2OPReOsb+flL/mky
io/aW1tHcpvYApr1uihW+MY0JEVLSNYiaTva6NoJeypRVWGvVSSeR14T6m4ft9vhg1QZ/awK8ykW
Eds5SQEgOWbLLEpHx0sH/71l1BqzzD90JQ9ZObYlH/a9J3T+okFYrcKeDLXrWAJgxGNSr6c+rJLv
vC3lBfQCuQ32GTVaX9/HVKaFABssPAftYKq2rT6jJRKRPnHRT0SolCQoPbhTO8N9UIzAecFhfMkZ
LsiiS1q5MxZ6e7AlrgdZKsTpDs1/N2I0KzJjxJkfLV0h5qDOWfiMP6PJd/QFlg8nwdBONsbAPJUD
lkmA/zKpNQkbYJoz5upBPpKRg5QMtzM9MiaGnnrx57cmHTgLIeUICAc0YUp8w6r8jD0+YpoQ4ADv
VRHwXHZqDQ2itiBVUYkgJYtgiCpi4B4THfKgj+9LIgE5auq+oGHp0KqR3oVrVb96fxGoclME3LVT
Jac8pW7F60tiow/RuPmn72s0zd9HocJAFKqYRpfwHSteTHLK63UsDLKZtpAd4TVj4/QW2/XHuL4g
aRK8zmV+02ZJlhnDzNytWxr06r0y+F4JyyOLCxEYdOChQQbnZoiRrPJsCqxEjYS9N94P1Ga8uOCY
TH+D4FBQtWTCaEP81lSARxWB72TZVCpvL4Nrzz4rPwfcVrhMpoBR/AzrjwcVhAC7h9ixC3Vzvbro
iLZC/2uXjebUwlyPEhuRsKxLTgAjmfHfsJLT/hG1/qJ7N66O0kFvXsssP0YdD0/SLfC4a0bPKrqq
ob75ZFsVjkTNF9sei0EQh1FRkd+VnG+N2dxIXQm1MQvwPQ4l8GGSpPW3Rm4Fse3aftyu1AqPAKI/
4EnGY047eD+xXk0+uLMk7ESj8UXFmoX0PfMnTCTItBS/2baqei+nFKm/l+EXaOrfMD8f3O+MfBBl
5UsNhmvIFpLpF+3dwPwifx5gSMA+JsQA3Z8PNlnDxpHoqhV/r4Ji8ACtNN6fXCdXpK7kWxk+cyg3
7hsPNuVVbTQFiwXUVLi5SzwPQtTPIry1v6KpBNM4/TgaRLhAf3M3d/lo8DmiceM5PxnsRzqDeoJn
LRVvEBwBrS4ZpG0j9x2vv/QuL2DFkNGn7/++dDcfj1c1jF114NUymbhWKWkDgsEohTkrgdoBiQ8Z
0pS+OYalZNUMJPRDDHlV8/NjzrcgcbKFesWYQDc1evkhXGu0gk+m4AQCeRLa9a36bXbSEXiT6hDZ
PWAlqEN79lFHYOD3269Y8WDU8anbEIJJ0c/duWo0CbTLv8oRml9KmgzzinmhPSJcqZHTd5svfXib
JksdyeEoignPimlDxtEuLIgmUItFBgupzWYaW01W626H7z7MA2YMb1jwHzcgTbLHWUsRKm8UzmRd
merhPFVHODPidZ89BWCxEBmP4BAdDtROUnKq4ReIhShjO/BytLmEDNg6gn2f7CkmexxYAem3OMGG
boMyGkYZHwc7YRh1VDc1IIcFtl4oqC9sDEg1tMcPAyZ9zsbOxmhVLaKsj0GCq6UcPxhfhRMmesRr
cROYt72wLxxeI8MGoYqN7HpLJ9a28IctuAvYetCcE4s3WgTFtPFd/45rmgGfaiLPI1AMRgk4guSD
Xivh6Cpm+selgyRDaaxgKWMX71sNAzJxpN7hZSquslxZgBbUUpJVWqz4SiDY4D7PRFPE5DtwsFHs
n/Uzt8pwFe3LxfgUXEJmLrTXWDHRs/Cjz8+XLAJu5tAswlj4vKbEcNPuCCMveYDQgeNkCC/BpemO
edOXRf4AsgiDSTf+94obYKwJRQ3pJzaZ6tDEVj8xJR7DMtkilBCunm08G52VwjsOTHuQTemcIO63
xv0EqEK8ReWW+sTB8RXZlnYLQU9AzXhxwOCbNxx+MXzRwHCCZGkEnoyJVO0gWmXwDgxXsu9z2glW
tP8E+5xsUOXvU9WQmRhHMO7VEAGmOJgqaASV8TJmyoGW1mj9vQIgVcGy7JJ4WnywUlKTKd6Rppxd
SvratAkvtLFm2UH/HYzDXzilUIIaePONw4uWzxsfteMwZhKZzWopNPmq75zIJ50tqg8j6Y/SaqwA
Hih48ebwFUpRWIcURTnx4XpEyFomM6oXXT9HrRmewlJ1pJF/HFNKtlU4HcPHlEWoBpq6MF7x3QiT
v7ChGUCQ31YrQ0gmH78ld0xZjdMEHIMpHmk5YZJBN2EA9CkxMW61TawXh++3PL7QNbzH6EDfMNLQ
vanoqHVQjuH3abqwopx45cakg/QZ4XU4Ng7NK0G64aUk0Pa6tpaSYAIuY3DpQQwDarzvhWFKjqxG
wYu0CJyKXsaXZZRfnNpZCS1HZDArEFlRCyPqEugIebF5p81z2LP9Sl1UhicGPwA+3ziZCTjodBhG
5y8sSI1rCjd8iHwSuLDaeyso6N7HqsKsQysY9WDnBCmMxDNbhVsb+E8OKl0QvBHc6yHDQWdMZSDw
SpJ49rm+U7Lb2fM7OAdyAj1H8HTap7CRl8RkJwMYOVx86X5CCfBc3b/gnfuAo0KIJBATnfpsAIG+
m9+e0WAf9d44NGapAYuhJr44GyvIpkJbGa+lFEgvPuS8TMdZrmGI+n0JzF/KjWowSuLy3npx7gQK
8kJV2bh1qCbLEEGZgDuugh+PUJXuN5LBXmFul7qKKVhha7VG0EkGHwN6cSU8R6TOG4lANLQOkpkt
5bQlaf48lK5Qeods9CQXFjF2J1l5lsNrni24UNw7Ux2yNiMDgNUgS+Yi+Hjm62grtjH7Vq/IRJ9I
bmhIsGEE+NhAUTmyzjZ3MwAEWHMXFMbx6MS9TQnw05zvClaLGBAth1qxhRqtgGQ2/dbQfgMG+iU4
zuCmwzmz+Ny0P+nSPXiaoNQxFwGAJaALNBVTImaSLxcsOEad8Hhfs5X0BDJq7wEpgMVKWchH4Q6C
UP1KbJ4MFRjX3F9HRlrUmOQiQYbkDFW+5+wGnFSu8r121s7tIn90f92SyTGPrwrXpznwZvSt/G5x
Aa4Hq4dypXSSTXBBhtEd8l1Rm/oDZKxZ+xc829JdsWl/ouoAxCqexqdWdXpG6FXHaJpR+0m/dGgl
TX9eQ/CHyIGFvumv36zUMw9DFt/U17EUfkRMQcL0Y4sIdCp8p2KsQxXWc/9Gb9/uOuDwN4DtWANm
MfoDxr5eUmAQALBdY6j14mghp9mMoTOWbj38XRtgupyQAI43Dj2Ulja39EsjWYBMuD1nrF61lAAx
BriD4nCUuHq9pYSD5BYcWE+ULomK+sGgtFJg2vgIc78bsTjnjGsyqE8+YsK3AGCSD4dMhPvA6BRL
WwEUU9avHVxc6XWkFg3lg3HMm5+ibFnVhriXlEdG94WvCb1jMkzPejZpyKo66KZRZXAxHt1n/WVm
LGa4wYbkjvKkRSH289HonENybaDkNMr+BeiZIxD7GCu9vmLa2hPf3oKQvCLiMYW/oUug5kL9TZpy
U7KY5fZXrSmVyLVVQFOZYUg08JpVA8ImIPpJU7sf8YM1AVM7Mfocule0143yHnbRwaiFxSdmLYqf
butrfB9N/FLcDDdXuexmKjcFc3Ps0jGbBwTO8G1iKCXFxCfANynQngTsoOMgPPo82GS3z8RK26nq
0c/6v5yTW4yQUAn+Vg0zjjLFa3C3o2RjziXqQz6RP9FCn3MIe08BCa9RsbUzYRNhJzMioRdJmPwN
b53ojG9aeGQVk1oR03WDr5HICk/9THXYnFr9oyLWbYcpyIhBVTJtC0pFGrmouFQKyORojrllPKLm
WBrVrh8fIhZ+WJ0bpHyVME/SXarM8nYdt+senpKiOQhhQwf6GHDa543Y3yYd5y0exfE6V2ccrtSO
A7UHzeazB+E9M1eBglNxNsoQ7m3i/Nhk1Ukdz6Q1SFZa3DGo7I1NTy0cWk1KQbuKcHGPXIMH5NW6
lbotmD83g9823Is8B5Mg8BE0zAuWA6KPID6ZYg0spUh8mE9NYVjAiZWEf1HuMrbjkIVQ7qC+8fHj
9VKFz7pK+gt5h5DdtGEmNRm/PxP83eCY6hwnisWEh5E/jKXRlXQT5ATMaPiNYCbsu2siGqB6pCOv
GVvKrL69V/yWLwKoDELSBrszdTF2G8D/bYlQv58q6RwSCm1nEgJvYCdmhozefA/MEiPEICAtfUDT
A872cNJdhCNoF+J86yhQBOIJY5bzbl79jCfvCfmWuGOXGz4LR80o2akllRngs6JtJfz/cTgcj70G
A0PZrYi3VshqMSl+lCHbvpgN+WfjvYBoHMnQizAEZhf4obRzvcbm0JRtOgH49/WZLM0l/GyHUbZ8
1h4MVaFFSK/NNPNPSB+6mliftd6zm+YLhRRufYvrjP5dC/pWfWH74/kbtm0XUieUknE1RxxRK+tP
uRfHt4+6JMsQhvS3WSbwl5SVFpEDO2m6Gc6f5eAV0YzA+R+Vf83bZ5nfiEs2GiZ0pM3TKUGNTrFq
AN7EKzTVfuTGyx0DbRShF2s+AEjxPljIDFPrJdRoxvtIc+ESjVJskqkpaRX9aF6dDcMGYozP1Uw9
DJUdXYKpI++cfNr8QYoSxqtispS4qnqSPKG+swLKGo3MIniOMgeqUAyZA97KPupmOtQP+CWvAEg6
tf143smYFjhQdHCRKztX89l2vHd74mpI/FPx1WuQQak/cXtSoCJBlwydz/ioFkch8yD+x/UKgktt
OArE53KPZbOQLN/9AmYe5o6KNuuOORpV7d7LXi5cq/YpUogz9oIEk5dnjju+se/Txygv8vCPo5HC
RwjNlXDgtOvrlVTcRlwBQ791d6xRrkDpzKegMEnkMZiL86mRLgXBYkCGyCnpZ4Q9ILqEjlZjdDsn
hloqFqN8x4ncp8svP4dZbo7vx0+aT/HbtXHz+SjHKlzk77X6lBmj42YnFBNqUSrKESUXLq96ccu6
a9husrGj3QdifTuYlSKkSAFHGOWVR0y265wwraHnn+PCQvBvUvLkw1yXzW84lcLpZ21ASx3MqCKP
dxPzqQ6rXFtjqRT4i3eJscshLrxR/NRbPKLPfnYvih3zPi67+RlGgARg4GWHE93h+3YLjQy6RU3J
CnFGER9N60XlLWKU8J7EhQ34Gjtps6EM6Yq59OyemEp3pIoO4j2cCbn3cGAiq7E7dPbwDG+UZLZ6
INsxtOivtm+/IQb8bdPs5gdlwYZhoXddKlhDmeIFzumUA0DdKhfsLAmUxnsLzSLJfN8ThCqkWU02
T1Z4P40flAbSLBeWmGhhaDjtbiVNfbKVjjyx8e8Q8G6m1xjOzniRrZYYaxW7ckvED7lq3QTnzq+d
cNDPOvpIRqOIzSoHKdrnwpUF8MIH3ooFM8iLH5x7McwyXs6PHeHeNQQPQYuCYvRxISq0k4DJNk5U
zCeQ1KmmvMpg7aIBZc3NqNSDfJZnFtiY1V6SzG4snPmgXtry7DUX5+G62cABVKfZUvEwDrPf7ssU
1oQ5XzueDsrTyOWmstHykdpDS+TYQPXI6d4hWE6YBDEyubzgnuFB9nGyE6Ia6InQn/E2u2H0vE48
7tl7yjAbCvk8Zh9GRwPk9KA1Q9KD/V9mhtdv4CheSYHFoobsXR3gPyLasNI9FbYdMCLA2pJ5B4Rn
7ht0T26X4rAQxUOx0284c+HsKOwIo5ZmUEy7izLrDuVUpBQgwpiWiUwcxrRzddre8QfJD+wb/olb
V5CES/YUOrb9Zz1QmtI97Nme7tOHrWPR1vfOj7jIp5gXjmjm4L6bkafKs2LJGYytGfaAEHfkVTfH
Nz6bEBj5ZzxeJ3GjVPYYE1YLxzZK/moTTZjrkwl9w3lry+i93GHqBhi/AeukVnovvqd2Hz6gjCyZ
lPP0DXfudRMpPk3YKnzL4BrzoDQbC0rOXrEHeNEMHB0+ke5iVn8ptq0tT8R5aWoPZNkzTNzEQ4hj
4Gxs83Q6o60xGGWKHmVW87KNuUZIBKt32Xr485iGF280L9p+tz2DSDbMG7eMpeYmXu/x0GINYHNa
sWJx/5rSCQQejILY6X6oOTD3PSSz4ki4xwVyQnhB3hdNjDOUpKk8wZTWcPoz3e+VGnn12fungZfw
pD8pXZhmdnwpn/yZC+diBnERfGTd7/xps+ynmAtawTRzu0k8lWd0wgoO/Ja0ESYslov8l/zgZTNF
f+r4G/3QLEX4z6yZQcRnKbxVwVh1HhO9/l4TRbEtb6xf5fKG5JfN4EZGXsSokk+gb9r72+FYZiXR
SLnGID41zlzTnN0dov5auagWBh3T0IHBTN2IsbFZ73GUmTP83clHztN/ZKNkQnujzPklWTNR5sER
u5Ybx9HwI0haKRodyPr9nFkrvhgw+rCLPbUuscxOO0H6sELuPdDZADgg/q7KNV3cjDw9rJ9NTj+z
XGRrhEeQfJhYo4eiU3wteldxvwY5eg4Cg6hZUi5AnkncDn7gAGrzt1C1Q3QGlP7Il8d7eP0vJBrf
zUP4OkwufYyhnO8JHGICD16bNFAs4ZYBsn2IRxjYgwk0mG6WOjDHu+cHJ5xigscJLFMP8xRsVlFb
tBOMdVo8XZk2LcpVeWK/FS/JLIAxxAN4f9t4Ktms5qESMpsrXHecGbKZsEICQ364CdS72RBXcfNP
usuesJKfEAXZfIhUNbMfUqP5wtI/rkyYaEtl9V7raBKAAScEvw3mxOEaWZJZeeIu+AEW/mFPYEOE
uz8wYbk3LONJOq3ZWMRd5aH1mPAzq0fn9BS3JbR5uxg43hCcDaf1Nv2ZpDsudagMpamxxQWDE4YE
ESdyh01kP8oZ86IymkPc9si9XUQzSEUPY+dvhgnkWeFYXlMHYYGtQDnboht1UAT9MCfSbxDHyxPq
FwgM4YbM0ul7jgSdZXKIpl8IMAOtFGvWgIQmE8kr649H9bV6TerBwZUOmdROpvlUZ9PWY0EQf6oM
9NDx0kmY1OAF69EbsJCDp9iZkatfmRsYAzW5uic/7Z1JTmMCPhurIDOlXx5vRFiw4pgNT+FQ3oJf
aUHTKU7yXYgpME4ls+hIefuZiH+g8LZ/6N389F0I6K05O9fyy5Hxumjgik8U7DosccXoh64/ku3q
DOnaRfNmurQTduAiTNwwQDEfh+IY4Wsw+8xLUpraM9MYsAmUEsnx9VOOTdwIdsWiW3OamwPHF0ov
nGu203T+IWrmELDB4T4O7D2DY3TEGOSaLUCwdrDIk0XhsJC/rm4KM6KXphWdHrkCdvSzQcnglDwY
71twZIXDslqjYtDc4YXCyrh9nfRUAHCvg83tc8IV34GmQXm99A+hZmfxMIZnQ33kJ22Ze6hbLsli
tMEW+FFe0xOgkNs5KdAO37r6kNbRQdmigqEaCX7HM5g941VJ+Qz1BamX8/HAxyYCREa2aPf7hfLl
KC3bhTEJXwcKbH/BAbdQaKih/7D2sWFErW6Yr0X1J1UuB4SDhLkiC2QOOMOpLv0yCq0szX0tiCBP
Iwd4MqPTWMikWn4sSJIwUm0cDe7M9d1wpe1466GI921yCFf1n0i8yaQmhJ4b2rRmtkQljfqZXY0i
txgsX1t7rQ5U4+w53iGapEIReUp8cHITqzbfg6c0mgZL5uKYK7U6G3J6+nSWeuBzCjckIQrmtzeU
UtD7878R6lQdB1K7wudhS34D7a7Xb0t6OhRWQJZAWdoPQ+gtYF+/E44cKIiBpslsoL7zdLB003no
VFNjjavOmquM5q8tjLNBaYXOnkKPYbCX3ynddsBREB5gRdhAJD8GsJGtLLJlaImOfpRnKF+P4QPz
zBlg/uCDjVnax0s9CIgxhguYIAT22E09BDLcV+48+hoau3TshRyvaAjO7z11520nQcWncRcsVDOn
gvLhILocXyvVbmfSZjhR16yprbiiI45ciF8xnhbM4WDKfx/q2H49OYO8956NFkVY5bFm0BQhHXBb
q56V6KWXEp7rK3g6dEI2k9bAHv1G2YC6jTYi9e7m47WzdJ7eokU9789wVTEvYUpnaqfRhV1i8whX
HIBTHEgdLE95QHbirv6Tebh5VAaKp8NMqt+iA0J+NGyv9R0iz1ajMV8Jpwpv6tEeehqkBp3MJBMr
lOrEsJBGZaqteE6b4+iUYTsKZG2O78URPYDMtrkaf6wJe+HiexF34MDvU4C0AT4BJBAiT1fGM1yB
r0F6hfnMDr5Bj4MtZwAbuPZ0xH/6pG0RITkQomKEIJxaJwKcMWsn84kAQ3ail6UhZzl2XNQB/Q86
1sFsBc2g0x/7Hyh47xmBA3cMowBByKN+zxf+veDS958Z8/R8C+k61yfoOfVJ/FO56YQweU+9QC46
Q1gwhtWqmsc/yAATxnn8J2aRfU3NhmdsUTTRVrmCHewjezQnvJEvCBXBFt/mSeQMf+VgtTrz73f7
d7uO7CO5ariXndhzB3kZA8fG8SXbN2eqE1g37Mis260zT3/8Soc2xvprzMj+gyoF9Ynmwf79nXvX
1Dzz0tTcbCimuZjTLx5o1rwzj8N78a78KZWPnbuY4PFDWGRZMHHM7e9vY+4xunEhCvEavNDtlNfA
aOJ/wytoRXkjyeQ6j6one4T8cQd5TC34V9ZR+vcvcVnhJbmFq4IJnZ8/S/jQw/8rkC4gFVuMRPmz
f5dgAUfxiyHC2PQG/Nzwn4HNxYthXvJSEBQnr+0Iq4CbDMmVg2Hiz0eHr28y8Cp8xte2DlUNY+vE
0TVPeO+hT42rRUkCLIunt2joJ80CYrANeZNbOLZ4Mhxu0/CvOKMsXMD433Ct3CCPj+gOV5vCIhv+
ZLh+RoUzuIb80/+fJbM5GLla0rkmuNhOk81r5BCs/vdKLEZCUQIybFcnkhRPWIjlK/87Y0Y3OrSD
wtAe3LIyz5//R9KZLSmKRGH4iYxQUMFbdkEE3FBviNKyWETZBNSnn4+e6JmenuoqBcw8eZZ/qc9w
EtGZRcgCi3EfShP4s7Q8vf/oWQEfjv1R4UDgn9lgfxHkgU5XG4DlEPj4yZmWQQ+PtN4Rd2N8yxR5
nTD9JvmFConAlPhVg8fp8UtLDDNjRKfeIx2GZALkrdGw60lc1AC/+AKiLUfFigORBk1b9uitJ0h7
gCob5APkxprZ75/nmvnibJ8N8zS13Es/jEmm3zXYnQxopf7d033/7CISVEzDf5Af4DlINgPgbo2R
bGpgs3ZiMNj83n1kvvfvHcLfFKfIcFjEjGIFSyxpSanITqGdpSbIynO77fYLAgKaGWqB/tuJjDP4
Un2iqvg3wK1ZeekGAff1A4Wa9ew2pRXjMT9G/gG7Aq/xZOSc9U/t1psPbmWHgX9tAKZ60PCNDVQR
Rv1+9gfcjvgyOwzPxlrc+GCQE0VzBULK7BSTdM7sOSzVsA4W+/teWj+tRTDCo9WePXUgdyCT+sLL
fmBKfemO+3yYnnBBURA2i/ib0dVWHhfIyoA2EG8ZyToSV3OYjNsseKLIghmGBYujg/v0sePoBNxY
5ijPdu/FIUKb9wW2fx3LcFA/mmyNHVA80NxjtB/QJHM/jG1sQmOMPEvnx+LPHIHiO2R1TV5PQYSj
kIjFAMZa8m7SLrvF4QldHyehOEqCHi51Cig+/R4GrIzsPmY/BQOPsWQzT6DGZ6DYrwbftTGdIgh+
nOKlHNYpFAUsxp7Y25FJfplSMJZPyBXy7z7+bsUYg2xk0m00b16QBrGPxF+qxJLYnqSrpMQCBuui
5bNYNaNA7N1ivMreYPsMbpJvfgBEW7jfkV9PTwmEmoi7e/PuDWpcEP1bya1my0TyI6QGBefBrrxV
lIpAkt9ugQ6v5HapjSvV4ID7PI7eNJZ26cspxP3k83ziIl7hUPWLHRSDL3+O7eSDVuLLH0vmYJIt
aBUYWLRi0vVYYMk7dzFs0nX5IE1BZ474BWeuxqqGu1ABZHLU4kpCMoWGxwyOGBpQiHlAt8YpeIHw
sCpPcFfh8IBbqadfILMaAFKkOcof8JhgbMGNP3P6qxpHWA8Cd1B3Yw4PiwEEzcCWBcJSwqVCbnmi
TrHOxqeEGoVANBqYeJRBU7Jbtv1dh9PQ4q5ymxU6OTNXwO89aTSFpEgv0f0C/VFjyDQzIpROIgjq
ikH6Y4JaFAZNKj3yREYdQotSE/bEZ4KR9BAJ6I6zqZFtE5hmAGP5Y7SAzi3gMXDcICNA1DOZgag0
kmjEezDya1IiUjte4G/C3cLEZqCLJoykzMcEbPUFZSe27oX1HfrfiAQhzGNA3Wc+VdIGp8niykeS
iHdGD0Z5fbWywPkAMQtmf2oE0p6GCzUTvAc4xyJ8AnUe63qRq7Cvn3B++WtR+wKr+sByGz4pHhBt
eqk12kwfgZ+JNcCAOeR0jmuY808jq0wEf8D08glOkbMQFZ/vhthMocDTAyx45ZPnaQ3TTi4jMajO
IEDnoQS1XaDf1QyDEDRpAhRM521Qt78PgE+1075RTkvNns8CGkiqxYXRIAb2hHBtFhL5Joii5lYJ
TvYIaF1kkk3/PL0zCONgQvMF2r8iXjDpkiLtvhdO9YUOlveml4LlTffVGy8LUElrw/KGVRN4qzmz
JqXdPjwJ1T7E+S0Bqh5TS8lg+miUb0tCMR0MDAENmKYqHCTv48C+jxq13T5dcUlL//q/6NiWynSm
Ibs7AO3hT6DRJsBq5GECIX4pUWzPT4PIEmOgE7N26LPowRNRSMNBmjJ5vu+vBCilD6fG9YXoyx9e
QpBhqSX4XXTG+wwFFGiaHhZOgMhZ3Hy92JeOZMLZEOcqMCCQKMIFf9QBoTKGcUYbgpa0Lq9Ga8r+
2SJAHemzp7nOg+yBw1BrgmOZqJBBVqCZMYsh34U0cStpmaEPw9VTOHJu79k4JhsIXXQAuIz99Lf+
2iN3tqyhpqf4Cq7xpmImAOn1XemUS/PlwGi9DO1QXC56Tg3kCAXza/R/+XGU/LLYZzMvKg55ZkKI
KEsBEasZiDf85J5jNDRyfFVKBO3QyY5xXcQKnnkZJx6KlzSl6CrR9ctVJIT+TeXYgsqCxAcLIqiB
MYwDFTUBZFLQjuXPgzoIBUyujif4RBjgwcfyH7M8cnSZUTZgUbIc0Y/SC4OOh3SIehybDVLuOZTv
Kfjr1+kDmmdq3mBmM/1reiaBEJd1lr0ssmAQvBqhMIPUIvi0QRXieQHfU/RoYVsfRH0heHQnrE5p
mNKeYNojZ2vwdxLFXwVQPedACcEVPD6DzAy8KtrqYODaP+l639D4uHN8Nuj1oxBHO1KZ0ovy5Fu9
HLvVHoI6pKcYyURs77f4INB6XNIjmM8F6BAkbbV9p/lCaZcbcHMZNn1zF+66HFuyREtq6B9ki51Y
Yd6spfFNoL02I6rpD5yQcsxbsddCgHRX9IE49QDkDn+bMsZSuXKmdMiFAWqgYUSPjuFTV2/hXUwR
30UOa+a2KIxRi3aWQAI3g1cJkmrq4bseSQyKHGlNn3j8PU5K9qhB3R0j8GJ8qN4nRos/38z9TvSG
R/fd8CRjpGZbX+iBcHg8RrD3tO6K7NB2J4zvAL1MQLWfKgC2JepKnTvKj2y0Lg9Y46MxyozcZtGa
9FoeNzzoJeY042mYoQWRTC7T7JD2pzeldA59BX1qh9uNOh7gIDEuqRmvD/aaENvT1Vkkpy8Dv/s7
YJweYwOxfcnB97MSCvwQGRCy1981w3xEvZBQvpvVxxzx/Qvq/TeEEdavjIpOOJvQ/rHxEivjVQWk
VJZXYEtyL0PxTdxLnS8Jl0by5+8T2+o51hpYWViv8xATjmJ1jA3F10bhnhNvfjeb9MYmvy8Q3DEm
SIGSG92a4LWtbMmh0+EyXg1HobD/uG2AMu7qu6Pmd2aruyNwQesPIqocdWvUzl2au4M8SzkMtWar
hSMQUVxeJSzOzb7ZF4HItu8uxe1x7vfFub8RVe5Bvn16nLw0e19A84LSK7ePYPhV8V1S+LmRwwQ9
bJeBrc8/rJUtbeegCpio9e6YaOT1+CprMRM8t/akywz6eLMXMXop9hMHxtv2ue33n31zHn6N9/xC
9MXOtgAvN6PNw0Q4Zj/3p8vJZrYBd7bGYAU3ptJrUc8gdD49MRTDdn/nVZt97n1DXjfkT9tJOLmI
lwl/l+pfCEFOFQx38AjafXu7nydhTBMQUDdNgfPkQuOTjvYlvpWXVyifXhfCeyhtPv58RTd1Ja+6
CZig7n4/vg3ZHF0ZJWU7OBzMzLaLHSK7hhAIQb5cXJuf8aFdN2vpCEH8IDASee4Gf6T2p/1Jfnuy
qV17SDf4byHX+zs69j+GcOh2/fqz7rzZql+3m9IXV+2m27Ub2LMvv1/Xfrvudtmp9qtNtRm+ffTS
S7/hO5vNizlQcoLuMT4IB/7w7/fsBNsc2O/POLeevxksdpyYT9lJ/st+e66Qgdeu3OHZ3PxIx+cO
um7y24G/Zaowl1XpKB252lP0J//BXamYUvwO18o7oO+w+f9FRseSl4jsh/WEtVBtsGLh8kouV4TC
jzwG7QjeJfmVDN6Luf7P+AeMlD+hOS4cnqdmI67yU7t+nt67l9fvn1sxnIGfEnTGP8E9qFz6p+/L
QEi+ijasHZXDkTXRhZXb7mchYzYWWhN0Xre9O0Zlv1h9zHC+dxr0z7ARmDGQU03dmXeUmE0xaZpd
pevi+lpKxsvjESM/wIgFB6DjS6Mkf5uZ/js3+0Pu8xfcfvab+yJgrF8gbU+/2HQUeH5+iuYgSpTv
TrJe285/8RHUPnM9HGS9F/NDQjqs/te+DBpv7mwtcji/9j/rJqDkurCzhn3EOnzyb7ktWJU11gK0
3Pp9zdw05+RzRFo+TmUPe6I6A9aqzp9bdV6Er+1w1O97d9hlH/bN4rK4wHAtvcVl2Gq1N/xOkFtc
Sv7w+fdmFdtFurCDYRbxlsNv9N3YxTTp2Q43vsKOn2kSr8WcvHely4BQ45vYZrf78BPSZbja4VPh
f8TwcZ6xt4Z/CYD38+A6xid3qbhYIIT0pVBrGMLI4yyGu9ml4OvVmQnGGfrb8Ir/gstAD7r1N96K
925v0r9vGx4QfyHAvrnwVv/+h719R5RCugA0QByVZImrI+m5NLeaKo+fk9jl9PRHKvGJzXznbVGC
SflP6w4xBu1Fci6ohgqaW0QcCMTDLTzO0mW4TSkstyJRpd0P8U0Mmc0NFytxf+0tA0KrpOeW5z/e
g193SEkvE/6CB8dTH4XNuedNhked81S5eNJVpiYDrRmg6vnmn776e71m6D5c2fBzZHqoJ26zbc56
5fv4p7oxJsr4EpAO/gSzcBLeWRqEdrdAOUPeCUv/ZOf26ooTnZ/u5VN3GTwCCVPDrwFHP0x53pfX
BYkOpkMY2iyfjuC97NXCnaIBrPZHCs9VtZvZwnF6lb3nYRZA8w5GQbv6rOZGPZ/+zJ/jQ185/XqI
R/0aKBETqrvTBOh7lafvju/4wcT1JOyT4/SWXAcswr9PimdOsN1x9jKjLxA05vOZhBWB+RF8w+XM
eXEyoNez4LXGrFPOjT1he/gpnielJs+ez8FjRI25AWeKOyz+gp8efrEUIYJd0nNz45UrYsVzC6gg
ZUFKF7jgwzk46JIU53swCRdqSJ9s2x7fQekwZ9y8wppf8inioT3277C7fC98CM0NgM87lP3ITwOO
nOGq0zNiQSymmP8O+kAjVeQuiv3QRb/rFdojTJXigDVRgGYHDcqsCyAaGQnut8KYIJIass5RgNGe
tEtWIhZ1ye7+8xgE2+du+jPb1sf4UK6SHWZ4UZBumKcOJ0RziIISAOgfetHXZDl1nyumXV+Ya8rn
77GudwWhH1urDei6kiPkubuvu9V7SfPffB8/On5jqqX2y3KdW7k9WmbuYpVgl4To9Pd6/ymXr2W3
63zWOUclOjP/b1lI6KBSZ5f8S6/mvevLHzwvZ8s+v46mFuiXZBSMq9UU+xyRhiJ5T+6AaBqIPS0W
JDQBQvraHPBPUV9UuDz4E5SMFgYz9hnFm5XcvUJwYAY9zvfZWmDpvu1StIRuyeB1vosmiM0rCJVd
YX1tJQSdF1D63fzYQ0TCq7Q8ScADTiJqc8kyTrfMUdt0MCwbI41XDHlHC44EC+2Gsru0hPYczddJ
T7M9WsWZ/Zg6xLNSwqVGrWls41PMMAUe/WJV5T4VUwF0hqJovh3fkaZfpQrl0IMmNDC4EDTETGOu
O5otuT9W7peog6oE4CPtgf0BFp3MzeynfCYilR6IJJK8b7GMoE32/jv3SNoKk6QO8ToBsd4t9rj0
lj6txmUDSkLWQIwCvgi+oAdghOd6aT++JvlginxysoVIuggrDCJXqHhOSu0+aO586BzmqI7/i4C8
Id9d5QPlcze/O2lqQ0CuRycQWvM5lG5iNUxYHIXzbs17p+Xmi1X3RF3MvKbXawHCllKYwkybUKsK
alfpyLRK2L3JKykfUFuA5JBQ4LU+OG/lu+juJLknAG4ZwcDX8HCb3b2v09YDrefzMV+TqZnhgH3/
TYPUZkQIuOBN5shLnLJL5COtlnNOs3EX6AP/cH0Th4YOf0EF7pa1yQPmDoiskMNSowJslEL2M9Dy
lP3PIGiMCUcZ4eP7RM8geQTx873MP78TXPDSHmwWRGQBlyjkueX6RkIPBO5UJKj21KZIyymhGfCc
krVlXBcfI9SeicTzrdvlDJ9CZEhf0dOrBAYz2W/0zb0pU/Gso5gEwPrmBcoXnoPNy41GCYGuoXn+
ubTlKaq+wM5qQFipHwnSWUroddPzSXKoreSVkFonn4X1qlcwSAcexeKOCt4JjC5NptFzpLnZ+Ba7
lJVvhus3RKCfnsB0EdgruDwi9Pqxv1JZUZRTKEgIZwITQTLU7csVtiYL2pl8Fg+VIgRxzHrkgGlg
01FyiIO8mI3WxkS5y/oVals5crCwSveM9cBL8o3jud9S8cCoAZmD4yppB63uG372A0blvcyM1mV/
fBKL7TJs5T2TecGnh/Q5Ma3DGsuk6qTxwZDyja96xDlIicmhNr5V7hzpIjqOA2kaZAEIcgyRNHe+
WI3fJzYQx2XFdq33tJX4/MxKBSxZ0rQb8DfXco0N4tcsXBP20+mxu6JqIKK8oryVa6/Z9MUMso0C
pRN6MvgfMGkUHeCAKWXDg9KY/6cjwoJnZRMygGjIAwYGjpHBZPWaD+QC6g0gsX7EEYU0CGuTuacz
ghh2TpEUbM0B57d9Oryg/WHaO1YzQ9pU6i43REotlD/JH6nEwY7QVzNxV11/HkcmBXBD6Rw9GGKt
kV6kPdVsP5fHzCxv0PZQm6eZDakAPP4ESXBr8jHnoUzikJ7gYg0CM0oj2d/WqwXY3Pi40A7+ai+z
fKvz6PRNbSxcO/aXYOQBFIL7Nf2lGzfMxD4IMjCLiBUPpgg3zW4FWQl2TkQwWkcdT7xwk7FODtTM
1vHk2BKYY4L7MLGg/9IkTP80QE2Yys1NEEFADbup9QaCwYEnA3fKt2C5KIQ/6A8amO7OSnsGWhlR
EGZmcyjFSP2h2GSxWnccNNSpamv2NyjgX+vt0MwXXgq3gz6Ci+Z+x8Nhtuki46OiVZwPEJsWr4jp
MobEBV6zt0BTnuvPbz/dtqxyrj4fXydEiLs3HxZOhkbDoNyCvlH1djMjBfh5plvUG83tYRNfBIrR
xCo9+iroriwQGsDXEl5bYRKBoBiVy3amvcql1DpY0s/TP4GoAqFtRDMEARxLhhJxN78DJo/zpOm0
CaY/Psl3yMECTLE9pw69GZrIIL+cAUwKi09FE6Z7gVh5WNzT3Xx9D3O2KjYyKkBHILBufkoDVBIP
okWDY1v/pnZlc30cX3x6DPCnXBQwFpYeQC7WZnYkOTcnc0xqdPkG6/iI3k0IQacN5j9kppeXBZKI
4wcuDK/hdNQInD8UKojcvVVetNsS8IFbC7eytlnYn8dhbo9vLa30HyQPlPo33rwMZIiZnYD6egCY
/WdLOiWAY7iG1CPnTrXitEj1UbwqI0Okb5nrraxDwmEDU75oY0KmgV1CAOe9udFXSJbDU+XgglTM
ziWCQYlIQUFAsT2CmmPhyHYD4hrjh6FHob0QMCEvGdP/O4rUMnwyTrm9ByP5fGbzS6B9cOxUF+CU
7l79uYGWRDO2eLssl56YlkEu1kjpL7SYmb8h+jihUcBiBUckXjjw6bcUy7egfxC7roDu0elchAum
Ej5atXN6NqWFKtWNPiLAW+/+XhpLUCrbfxhclJfe1iyEyAuHMOBZZwYkoQTAqsxEC5csbdrrFCw8
VOIntw/z//wEvwv1HCoRk1cG82PFY5vwpGj9ckDyJWIL4f6uFy5i1O0ANeMAHN6ysBtwG+gAEUFY
rF6+CAZtvxOsWAYGqfGszeoNb5edmzNrHeTHQR/yiIbEY6jqFoaHPQbDwxonaGGAtJE5D8kIvBQC
PQeJ6FxYY0xRBQeDEW6pNRMJHQ8ttUmnUwPUC2B7+Bn15XrK9IxKJbkx2fwUFqpSZ8SpkJS9MB7i
bFdfym4o3FxeiT1AS4iF8Vbv5zgY0mizZJ4fPozalS+VsQK3HLBpMK3m9v89IAwX+aAo+6kJ7ybN
qSpA+pcnSUrAM2LoqqH32mrFGTAnTw5dF4vFQsiK2S7MCsJCNSrTQxE02/ayfsk8opGIkDa+3gCh
JipP4xIrF1xqK/OSGdSJOi+UBhdYpm+LrBD8mwddyGgKDtQBW93ES6nS+agKsNwh6i8OD4s87+ld
Ct6J+8wgYetfC6VCRHI9MpF+39wSFTw+fUc+ObGwaibrvUtJ4dE0rsebGYAd4B0h8RZj5CEp5CsD
12qJUtEQZMXLExEIEIZ8/cGWLKl50rPBpSNoGqvEmOfL4dPpsF4ZqkiPZv3sQhZ24caJFERfrv1F
zC/xSnIzr7l9L/SAO4MDMX5zzj3uh4rlOvfjM8aZKqKooP+hEYh1mN7XYuZF8Y2mMP2xzigRp0iG
S4+KDZ/Gp1yV2+EWNK62ZYLL3ON869QIUDMKFYM7PVKUoHVeg3AKRwnAFdH6XkBzA4qZVsBDoEN9
cI9HznCqXHKPh0GoJ6vk9mpq9oWT2he6/XDmQk+85E0YCYhTklc323JqYecZoQdJMUaLHu08gEnA
3gAPDTP/iTFMQWD1oBGwKXWGCcCTRnpt0VOsTLbh9xK7IJN1ctOVGIjnpnN4JUroiJ45CFZmOay/
faHKWqd2TxPWGhayyi1VIcm89cT6k9eHNtz2DgqBJ4bBkv/B3JqZyVJkzAhYpAAboMTrxvqEGRzH
U0m1Ae14Ja5BMobmRv4dre/BdNdZwH81RjpwqCW48iqPLXbBpr2RW1LAIzzZS18AcqPbBmkUEj00
TwG47aqf1xH6VXeK9gGWWmp9fRxqgwBogazZUcHsXgZ5pzfG953zlQXOJ49Y8EZyF4HI5MNI1fs+
u8C6T5oVEr6muUJTAVo+Th+mCCkFadyZW2Eve0PdCX8CtHKRR+jorCv+84uijSL7TErmOwhQoEv9
N5cLJIxUqqbKLgEDAhOZan5s5wB6uAT/7vptYYCEEy0iLKEigcXJkfC8JNo8shgDjf1W0iebEQIr
wKN4Sb9z/Cc6V6SDTGlGoG0NWQHxV9IOT8380k6MzikdobP8RFuAvukVE0BkCITyZdVWZKTLOXV6
eqOgCpnry0tJ1UFg4So9/e1sOPNrUHMD7LnsjKdDVosYVenEqy84YL0BM7j3Y658X35Wss9MVOKZ
hXwl/wsXTLHAe25Ga0kfuT8+ONMpmc6q+q1KRRhpf1PwCshnj5Y4fAjBM1UcnDXbr0WpDk/8/lfo
zkFUfp84r52x0knD6bmx5P3hS12sHD8P5e/QXJzRL446sTbTkKySdii4vE0A98wpEWtn/IU/1+mj
BDmQVMB4EcxNcnyIxcqbOS0z3Y8GC3f8gKmmfH8XbSD6cXi/TGnQ+AuN9ZIaTrT+bHjJ1potx2tJ
AZ+zBq51/LNHBj4/7b+fhXqa7Q8tsUkBSobo6vYRaUy2VvHPWC0UNw2LywQoELicAedTdhbjbqbN
CsBumKv2fPsMWSUgsf8fLJdhiYwv9QNYbFcCgmh0Cw0RJthpIx3hPyo+87En/MycQYVfBdLKJC4U
3VJJlxN131vCGlwXmDQvs0q38biq7Awdewq7LlOOseFmbuHwR5nGPeiRt4lR91h5hL3equTeME9X
vUrL5bmq9AADJPwMLUmL/+Jw3Bp1YSw0Z45k//LQWjw+5oPhsw94rvws8vvM+LynWYXOU52JyszP
9/dtd4aB3sAe2heRAU0dw7+ZD6zlo0hLQoIXb7kcHMhthFlAfi12gvvnRCpUxB0+op8gN5ODtCfi
6Mzvk3Wp302fAxlWKvO/U+0ALZ5cEo+FzKHscsxS/bSc5Gp7m5BIkIt0lHvmNMOjgiRZeYV0CjG8
hitvonqcaCZGZSGi0jFNdY4iYiPxR92QO/hfF3GRbBDCQJHAPkzR/srUw+e5fBcr1hwuMOCaUTKl
PY/5OYtAB9nTz892TscL27VPSD0ir//EJR8ys11GT91oeUQ4U4ysR9haIrWO1tsjJykMdJxZuEBY
ihHLOyuIW38jIyVrcV6dPpkix7iMaXlwYGtWSZrEaLZFcVCTjc8q3rUMBEr7tf4olXVERUcCAw/f
YDC0HKG7AUxosHgbOewPGGsJ6e26V/MdTRdzrOLRaF6JOadiM7Zfm4e/fZq1NlpB4jdJbRbZAcAj
+LKnC6gHNWF1QAriZuqjT0Sva6z3itb1AUupzrTKenj4m4CaxjXSBjYeXT5KRDDdnEwoRCANs31i
glES1flW9iS3WG7XD+0T5j8N02X7saw3RES1WNqn+5JQSNpiMJjXThyY4IknwSbZCAbjD0RJJdDU
N9qrsj/Z3M3YTjF5XqU7AOU6egTLk53oD+1UaKXbLnsNjQ01DjYyUFf5CJ5O8Fbm/HrCkGiXbQr/
9UMfyAX8P3h6cNKzSH+AJNAgWf1ZbQr2sPu7AbQgqElB7JfKFoFt7ToKdMRidD1R1iNNWv4BL/Rw
iN3AnVpSOXLROVkqwI8VLQOrM98AzYstexMr+Z71gd/045IoNoWrNSXo3mrlhMHO7ispnC363Hiu
p9u5Yn7tTr9iAWy8zd4iWDFAtZvl/VQtp5BCcn3s5Hp0XEFUc8NyULwbXyi3Ab+JHOqANEzArySn
5ElA4SpvblUGq8kqNMwodt0avIdKEoI4i8fqNd3e4YNjiA4igvygBzteGZM3PhGDOSOevQHIshuL
HjtF8F/7yoo2whr7jsdlgZQA6JIkM3PejshPDnCYrgnprSFvJLAwXss/YKbM8Vg9ivgQeqkHHU3D
iwJI6Mt9wsE0WX06cBvAuTb9eUCtE/3ul7X6p771e6vPLX0ugwbFm4QAONxju4tP5L8uIodafeZN
ZTX2SvNFoanYHC5KKSjOGDqIux+ZJfPgncSwmRYJ+AQKM8TA4Mmy0M+Prf0Jf593E6tSOOSEeTe/
0X/orUif+D1vlgSNlQK5mGqzqeag9rTnydpQrNWF2XN4wsbXWSZYo8RAXoKMV3i5C/KgrfO80eNR
h1MDkm2G+YOau4dI/1iJSwsRSG1l5QBvFlq3T+z9RwETy6EUPDyCy0Lctth6KAI4lC08v6EiUJst
Fr2Pp8tn/j1ntg1SRp+Gd0EvTdB5LIEKiHanH4LDEGMz16nCbi8BFTbqc23XN5DQxLIg1oLk/L6B
C/5YNru+7K3+clic5uAOMn2hHXpuApv60Y4/C4V2aDk5UoPTmOAEBLu9TCXWZIC4GCnvSdxxWDcX
bfTLGXpjvagHhHayqeKgBYrY1UJ77sc4PalZOVBCKg0uhA2Y+sIhgdkHGDIXXdHN13+DJVo/HFda
Bc4HKig6B4guKIi29uFCG/m/HNcvmW3O8wRGrCe8bGJHlwGZxG76l3kiEqjzui93zJ4zMaTBKopH
c9cIcImi3rdROAw78bfQXl+z67Q1JiEHAi7eroLDjfJCCuRg/2ESw9bgpaAA4oGqiAdbcMAi1fXq
pZ7EPY0nJEyBjCcLnZh+TpwWtWtCg+zgcxDct4WW2wDasHo4iFRM3t2XLdBILl50O9QDzAl8Vm1M
D2ZbGUChmZgp9SGN4YRZIyhhz/NePNR2ReWntIKKWehoOFBHvuAQbHAWV8uPTTqzFRJwy7R13UZv
7JH2dpNg5uOvdHsytCVx3C6WgjWIdOkzr7Bo0lzz2wgU/vK9rrZoCUUO2KEI9HrMme1XCyOzx+wO
hXVLaYs043Q5vrScCEhXYI5LS/GWbu9H+liR8wmndAjtcg8G/xOWLliQDNGGf9GFFA24J4hepkIa
w7rho5yuOA2+NCNVeJOr9x6/AVKUB2kVvq3D/vkMQNcUmooy3uVr9tiysacmPGcl3cVke+IQCVjO
wVcH+I2DO0ggmyOH4cASnaN6/f1j4di0Q9U58Q7kLdFylW+kw9wBSWUv7C94uUIDDAeGPeSpz69j
A+1N7e6/1hy2MDsbbQAbrzFmm9nEaQPlWFEN4t5st8gH3mnMKJO9bLRAi7EJ+it/Gg/o3UPL3cIY
TrrXgWwDLjUo+rkFJrant3iWbCz0bFx3UT2GZCPKWrOaXvfjAXCOt7LKIpWtcsNDQTxQT71kYskk
JiCGW7/ys83Ezai/yD21GPoo54o4xFA0aE6L2+yhPXUsdib76BoBkHzotHyQ+AXth07730vvNQRo
OQqAp8tQJH7FA+aZf9WyYzGCct7KgyhxYn1ldQSdsNu8D/z/cx0Zk8NnJx+BgNcB4U1ksPUDD0Oy
ykNkDdXQhBBY/yC/juiH0QHoHjRVjP7YHdA8yUZ+Blyuscq5MjMbSAI/JVMEdEgbcKkK3HZw/CWm
xA6ugOMjod7I0YbHCUl76y3YvB/x0ICHNyHCGS/oAnBtAC4eMT4c0OaVCtb8bYPlpMx+Dvw5Aw/c
15tKl0v3HscPne2CMgDPDPfjF8vxFqMaCDR1rZQFI2IECOYE2CMTZbX7E3ON9LVQrkicsdo65W0/
QFrqwg5aCmD57xpSU8lBYNMv17JcaU/NCrkSY7GfQFY4DBSe55oHgMHjHHIZwPWHjjejNdUQ9I2W
jQY2H7cw1o3N6MQlqUN4vDnR30DI5CjT2uPYQVrnCmIfqhSYKJQthLnVapygJb4Zen544nhtF9cv
iqZAQl5UeOPr6EF7hSU12aAfuZsvO3YAM/MV8DW1tBLtG/StCtcR/iHSZlTJuNdE9vutP1bPg3SG
fHfi/cbbCWrPAycAwRxtSAJwA1k+Qz4OgIhf9NanRhVfURUp3iyMeXOawQKqVcpcLH2A6C3205MQ
a3ko7LJ1DKBuD8Upa/0SlxgqCutlg7p0ma1tku0ifDuPtylukkxFS9yo8InVHyoakMrUW2C8Yy4o
/OlY00OhEd5BXWK/uDgcUByVLZqQg/8MlLQEcQwcPEln/iGw48wBxChQgzjXOYc3pGlY5z7KHxQP
Uafjhjra5Bf0tVv6MwxmNrEbY8gu6W23BAIc7VgegCEptmmgjKcIaJkybMTJhl0d3ieoOQ4maDL6
WXrKDIO5yym9dROdt5n7CaThxRoJZT298YW3hJvNHlDxVVjyKCRVhtzr4JjE63w3wnYOM/zvXij9
UaIX8fmdesK2HRDSCnX4C8IslHr2gkFqdEeIcJCyl2FC1npzfB5ifxF789XMHB0Wkjr+5eFxEl24
rQljo88vFwqzc/r7WPFj9xVCMgwWjN6vx2Y5PWZTWBBrAO3ZzFm8DHibcW3hH65+19VCwRuW/jJH
FiJDkRcZCQRwgLfR+d6qrFWUNn6EU2PEu3cAZZTqdrHGO353+iLqqLwv0yVorN/Ip88QBzLhHsAm
uTXAyRPXIgWN8XLQ/1tFBiM8X/abOQNSKCUHJPppzrhjNkCNF/Cw1NuJNjiiftV2+Zn8lvT7IpZx
eaB8gFRLXwsgbfbBZEWSaIqIZmPM3+YXMjmWpyZ+glgJIN0TD3rPCQViWOt0WOrwcRPoUUzwi9Bp
GwIjv0bs5E59LKPVGJOMPdDUFC+E396kIcYyNa6ATCdrtjpdBgaVuAEVSv73DqY8K0teRRbUo/KA
1AhPvZsahIxkU2j1nhgHueXlcvsnfrZ+LCFIA0GFGE/vRFjSLD2xuFd4ExQxTaMdWnDoEtEAyih3
mbeVOmvicwKrzo+jFY3lK5zaRKNfNoGru8bQde6Dk5+3S8anyKn0uHzDaouciGeGRE+42IBbnm3u
4vo1+anLAeY7o1UkDoy+69x7/nzhmhbgLemzTbV+9e0xCEmpYyDDujAwoL1uOfYgghGwHF6ScEu3
9W4yXd7jNZMBypm5Hwxi9GRLxyraRSc6rCXcw56RGBRldnFlghqjW7WcDWonX1YAuFoOqOX8NN1x
RaLLC4Nd4+5XtT5zpzt8d+g2p+5i/V5OvDkzgFWvv5a59rhJ6mjY/BPr0lN1M89FmVF5DO1n0Th0
J8F8+olPe/cw1sGTcTc9YUWaDQT64wP5JaUFv5lKzN954luotBN0YukiM0kVTnCHWabNabTPYKWD
Sp/OGa2TXDOcNWQtDiKLcMm5FmsJPUlJFWvyMwU2fnlfpp3JckLVcTxVp1O1/pGBIDEHrwgHrDaN
4QM9Tcw+6KG/nf+IOs8lVbluC18RVUjmr0oya6sd/lBtB5KI5HD151m9v7dO7dqpDRhgrTnHHIHJ
NAhehR3PBfytFiyoByHKuoNXsEglKbyGcQS+80QmMazflV8VePM7p4D9KR1B5FcJuvRmXCJ+GeFl
CPMn86MbsUpgm1Js3IboqVALh27Ddo3ZKzD26f7JbFg5EKC0ReGazBHLkS/9hTjVnqMZ+UIMTOjp
RkZjIdzqHewZtbP6MXkNijxWh024x4Aa7042k/nosg9DKmAHIry2TjfZGY9xQjKQmsovBkPs8lBd
D6zbR/ZXXA6ys0mh/ZZcGHUT2rm4k2w2r8gWIInPE9WHITBok7EyH6mHBo5KoatpFWNnAF3uqk0W
+lF6U1Qn2bAaZX9SwM4DIaG+qbZ4HxQugDEs/2oHGQTPHpZCF83XKmocxHns3Ea4SqktocK7Df9D
CLPVcJpohcsVYWsEsCFJ/CR+UNtUkNXbRTu6pleeNaoJ64XMgMD4kjxKyOis7kCaMIxPtkwiIC5n
jIa3ZO1c+KaVA9sbqxOVhfJFxVJl4lvQ3qbcsXDXDyVXx3NSPSFqLqUARXtULfs7KnqIQM4EX191
QsplxHk4r/JZ88K61B/kowH4iRUElHnEiKh2caow/bJ4pw3tPvEeQ3NtX4xv9Eq1qJIjrPB/IJ+x
MCY/CODPovxotjAKRheh12720xyZjC6ijxm8aiI0ltCTXPVui7N8wyEoWAe/ZEz3Aid1h+N8dVp1
GjVBCV1HJPcxma7+zlTaDQsTSxY3MlOkExZOj1cQzyefACeSukfndik2El8vab8Mejp2f8ee3Obc
UbLjIUV/jj4WJkP+lrRLRoFYATDZJrBQf+X6xuEKysfT2LY/EHeYzzP64lLCjKR3DEbyGdYVC15K
CWkHWTqubRfixBm6Ag/q9RoDnuffwFEVbjD4lLMF3Kx3QPzWH79tZrmYHKLIIWEP9jgoRXqypKP1
nCN7mLGFtC7vhLKRUN1+4GkXygsyCe78JBBT7LnKobmpJzXdhtRkQjyNHAPVEcVcTzGqsdlzrerZ
CgLHF4+RLvhkxvuv3Isxh8dA6s5YRtwmU3Jxp4JTy5l+zSPVHHp+6mhevaj9vpQv9cj6lCnC2HG2
Q3rA94z49LN+Ixze9uTW49Tmh9qbss8CFC6L3geHaf3qh1fcOJJ3GdCdPk1hO9EupW37Hp5/2LuP
r68sE8XMDeG0h9dy0avu+MO8nIngvQiSnhzvJVMQbF/jNBhd+4NTtcsD+wOLBvRhuLaNB9IBPvQT
LppHdfWVBeyS+PnANXmBffNgWWeRjV2VNcursVEDknWeL8yv9BO6OcydeqHQCs9UlSjhGl4i+eJr
+xP6HPRsNtx82EKwzh0mhMyJRGEUMGdZTkiyyFTjS5xeDYZ/jLRnt2bNmAJnv5W9aN+QXaxYeGL4
Ew5hgKFwJGFp5Tzl6JHGusNWD+8AOpKEvNPFCRUBWoV9WfYjTDlc/Oux5NOCAQI8l9eeIvgZrtmJ
4wcRQuAjW5XgY8piolkUtKQR+0/QCRu9bTwtI/WVjT6+6aOv0dtS62CAjp0yaZO+Rc5b/im8IXGY
Tn9nOXpEolPmOl5ZLdwAJlBrKd0qMgwmsftjd/0kyMyjEUAO6klETehEboxzu3b1lYqOZG4bc1nf
gHneowQRqvBYErA5vnnTESqRjhFKz4h9gmKCHZtDAOO1wCwR2fkkyDPlDxnL79WVDdJ4SXdFHTB6
KgDTSCy/ztwm5PMlnmdZ4cNExzbs8OjjW2FowZiNpY0tQBt291d7pzslpneVo2F/QH0CmLKQGVWs
wgVh68C/SI/tz5w6kE4SAa2+iFDQCL0JKljsFB1BnnOa7BfRn3l5AA5eGHaVbyzTdCmh4VfXEVNg
Rs5Hk0gqMpfQMUofXA+NvZt2KPwov6pXCrcevPKbQYxduig3p3FJhc2+NeGgONtM7JzRlktdJkRA
rL7sk0xP8XDBwATdEpEduE+xvWPozbeA8JFPks9mTvMytC6zX3EegLpzjohhxuOaBzCtOvwMgEeG
AZZQAAoGcJIZe7KWXOm5qdDZKQu9RIqzUhfhjXsVOhXgS1eDz82qXX14nnzMnV/eVQqoa3E2JheB
Frmr+UJaFZYvrUZlSUdNb49UvJt5ZbjXdRaq+YNtEyibhBGL4AdSKrCOeEibOWX8Ca0kXzeuyKn/
+FWBzrRH91EK2QJGf6iLYPsjYJQs5FYhQabO3fBgJj8AEZkxYIiHto7WjPYkCuimJtJwwAwpoEyM
L8HoQ9ZfKAal23xDv5A3LQFSOKWQjMvARqMv1YOJZmHEy4exKa0J8zvJZ/wPDQQaXiuGrmb83r0y
u1HSdcmIWAuejzdeSfP0IccM2OcZntL7SL2YkIVXOLhJvlau4w7DMWFWKF2siNpKRJEl2Ky5MIct
TL8AKnzGu6TjLZN34sW96xOZCWmyONJgTAPGAm8/ISfj057NVYrdi0mt+wXGtYvXmit217NxKipX
wZz9DnVIFtbqbEXH6FPyCfWbjZBXhMMdc3wiGIXK6rmKni7cjirbz9hG4WqYQoO9MqHjqdOJeAB0
vpydlfARsY6gLYQRsRHuVepa7CM7bS8PntEFLXvPk/bBrNdyChSi7WbpXp1hZ1AQabuE/mRydpXc
xKwbR+GYw8jazlYuUn9tJ4ZI9plMBSx5Oh1/N2orV7fhHWd0BZiuQgDANRjcYMRBD4cQak4fj/sh
cTFatDClM1dBztlTt3B9faKjMYaKlTGQ81vRv2vRL0y4PiPhorywRevsj1AmLGBFLOpjLJRiX5BO
oYNB9OILZsnNnp9hhxPfAZ/QB/wMNgp9x6mE3crG2AsoLH7vgUWihUIDwGzwuY8ZdNQetUKtrWCl
4ZoIYU2LAkRnYXaF16Tor+2d9a7flhRUYfwTk7bYwj1KUjYqONMQ4FJE4rcOB4DHVO0bqMSJvWmN
XQQmpeY9XgfaKq8ZkLPxwbDRI8zGv6HJmaQNm90OlqcNMR99jOLMbLelIrFdQtUzjClNZiQeHAy+
MB0LWBu7INFpJjgCwQTEckAwIEeDmU565lOFiNOb8NKhEYbjMa5W99ax4u3Uesgkp2bVwcmusc/D
5MTL622B55uCbDxQOCDix0Pazas6mNpVAu5OdkiyVO47roxZ4VukKjDigMgAI3Nby4twZaBv2k0Q
yrsN0mWjRNzpqsYpWocGPnkiTo68npSJzlx9yIB6Wzlyo+5rhjPPcz7VW4mV70LAjy4tyAiHPhsG
xRuBNUI92cElGqB0iZB0a8SObQ6P3cCfDtUuBjFnNMcTJmeHzvKVq9y4A3luOLmhMOcK2aBPKq6x
6df1pqE7GZ1Wd0lnGVc1DRs2dAwIjimRn+t2fQeqGURQc3xsdU9FIcplzG6FppBP9pVZVLqNR08/
6NL8V303z5gieDJ2jeE2TpdyHjxSZnfmXnLx0uc+EO+Z6Co3BYruB1j0LIA/pzOAmWtH4uewsqe0
GJbmBp971O1IMYIZHjUB81ae2wyeoCI7NQxmrOvI5/kM9xAeMK9DvIv0+D5PA1A9CiA4kuG7PczR
1B2RYPkYXtWLL6rVgaFdtkY2YMHxigMjWfXJCorb5D3gwXMOMv3Jn4RjPwPCVlhnPwhQIQea6vmk
XOscy4XVpDvtb2rPZfjXc5CE0InZ9XyLsZyDB3q0G95IDK82nK6X4QUSHXJFhAzQgKEI0gvTSaOm
rQVzmegt7LtoQnwYczT4wvx4azr26csWJqmUTGB6VOWyEx8eB0gdz0N4ZHHykl39AVWmuQEN+zRA
AAUC/GA3Z9nn3GF+8Sa4zbsZ1sduQjGxQr4CzNc64zE9o/LKlm5+wT7qBt1G3clv+PuSctST94sN
Q8eMDYCiOCXpN1R+doRMXVdgo3hI4qrHB+PCkIHNjcx1018SPw2qzbR5uA/FKVbKZxUga1ZWoG/r
Ae8oBE8BJEmjOKVQY1mOm0BksMMuM3ckEn5D+KYYaXFJBDQpYfOcpQ85YTQZ7fOz5su+usJON/Ko
260N2n5881pkuqpP5yEl7+n0/UQjCUmzHI+Ys+b3tY5IBALnS8nmDAkcg3Ucti4mqT5E3c2ja/Ep
vEmVclFcy18rX/ZYH3ZL3LyL7qPCEKoRjFOXRF4bZ9h5vYU8bhYoygV5EiG7DhzJGIZS47V7qbcJ
zm0fyo/2WZ2Hbn4/d9VS3cOkebE81Y1OFUrvt25/BwZfAOhTFNNiGN50M9fwZlM3XvQOnlgU66bQ
Vt1ZUL7RC//AmoCZYR2IDZleOT1lZb3vNibO6MvnO3TQ18f7mAiqbffyOOSr7oa9nSGCyZMTMRZ8
miTGXolzF76PH6RvqG7GOGABAcdFbjs31zOfktRtvshpxn1Pfw03s9cKnTnGZWhIgtjwoNsqqJMS
p63d6lDC65hh6NdsYNFVh0dw4wzNqaeF9ELDtpYXRrz46FGM67cp3UeWU0vz2KUSnQkMOEydL65E
HIbRZKdLiyv9dcIzVb+/PdcdO62AMI3HJjVWdv9Vdn7S+aRY4yAhz9bZ6EWx4DfqME5e0reUkDX6
VOYTSGVJuFo/D0TIgpMyV7yBViLcxNLMemHPfscfBelgt864KodjvqCfJZx0A3lprXrJUTrNTsqX
9f547W6QeP+pZXAttW9chVDbmpYOGsxIebhAre6qfcMKQzQkWHCHS5ZkwXD9oMT40tdUOyswUiEk
jZcsVAc4Fb5tuVQAI0haA+F+0e2V6jIwJJ9nu2HNaXAet+S60Jwh4+5AJiFscrHe5JW1Kjx5mMPo
3tyEZaTtNi4pvmtePZsBO4EV+1AaltWSknCCotOwgJJS70x0yFOQviCb3ccv+pwGF+qnH1fe7c06
McAEexXwAQ0t4IQmRiYWYFkgAKxYuBBA18f2EZojTtgABNMNQvtjybfoa7i9cbaK02Ypf7DxPA8s
OdMNmr9Dr2Phn5pwR8pSwuzrD+jMLhUQ4g8EG1ctoBr96tanL1xMAqDNA+h7BZo9x/ze13cxg0+y
393Lw2OIvwYMBI3teYH6asZMQ12RoeAz6/SzM9v9Ky5ChvM7sB1VXgbV81U6EJ0yGquHlzJWsf38
nYal+/0yPcxhFJzIl9qf/VDCIBASipMwn9VdZUn1mMM0XtK2o0T/YNRrw3NpX2f0rDttp7+nzxyZ
k9P6FHaU5ehpFjkBkak3g0mWLlUCqKSzRNEN2kbOLMdT5z7ZNQ+M+i4Vko6X8fVxvB87/DdhGsjL
ngkyZ441z/dT6VIxTRpT2yr76vozI2KXUOA/r2BOcya2bHd4jjSn2bCsO8+UnAarqgnz0ID2x+S7
W0u45u51Lz6ZXm1jm8lkV/GlIMpc2U/Cd2gqIdPSVY8j9g+RnjM8f5FQ3rTSu2dXdmfj1K+ZDlMq
Wq5Fow8H6hbJOP6T9LMIzdXjqF907TixIRbMcuYFFji0L8kWUQe+X5FL2qidVmDifv7d1kutATXw
9fBFLUl0+mw+Wxij1CfxNmSQ0S+t4UVVzhjIyxNyHHtXg5xbwaScs+L9kfnVL5Vc05PUEp9SLA7V
61fD/ODOOBMvGOZ8XzWtGQRffHUg9wbYLWJEwMTtnbRO8CDWWg+j7hOgseYyZMSVQV0k37J757mv
IdcDRsfvEh/BucYg5dQ+MEW7wvkDiSZcIFvRQjanJHhcmbvLTvINhhN/DpgBXzV1cTeXALPF+XkZ
Ca9g9rvIiF+FmPkFl2nYKVDn1/pKw0e2RPt5ATOlREg/noqbu7BNJH0xvRAbbTJdqT9glBBP+3Q5
HTiBsD3/KXFdOlpuuE9/sSLjA4zhrz4c3oFUXu8PB+8w5YvAp3IjvGaONoaaTNJBaEUnGhN/tEze
qsGP16RbEdlcnUyuL+jTH9m7bS0WZb2ECfGEXYMyBn5Sd62XejW3QoKpPAZg047WnLf7Jr+HkVPK
BzWnxrFRzpQ7uwLVul+qaV81G7pjjEkHTAmYnQzyPsTXVQa8rL519rn7PXg+d49C5PJy+iJci70R
DaNMeRYKa5bPCRu0O1aA40b9447gx/ugI6LUDne4uhlv6oQwjbzr0ygfEq5Sgu6uTcGCg88pBVVO
f4cfPEG3y+EvGXh8CdcZ7BXOf7zCiu/kDbMjjTEKmqsdwXgcTb1M3eahoWQpgYU9qTgMM49LqPjK
3+DVEjBSSY6WYP/vxcpxRJFxfyHXFOyIwV9ikfv7YUSnyLrE3WdOifA8W1YQ6jSXh8I41fcPEMGI
/4LWD+sUJb+xJuKjtT+S2UtroI5pb/342mvX2fApm3D37pd7tJe6U9xvohD3ADzR7qdqOnZx0E4b
uCcFP7X769QdCulqKmhWEMjcp2tlfIbtlxLD8kA5O35P9TA/xbzv8gF+P93G/KTNXpQegZeLA1ee
Y34T+n1y0EheItXGdBhPs3vDx+YsqyOngWJLiAcAAzGsA+2W95yQPbhTQsYusVSBWm/kMgBpT421
OaEmXdRgU4oXWYEB4SPdmvDSFiqomMnisCSRRQIfkshDgtglfLBMYWzF/AQ3LMgFPCkMAJx2mJGq
hRMDUr73xMoTnTEu41J8KzhjMlwevxjWRsQgwomAnktAPeleiALwYmbaf2cjFv5amPXc+6VExJjt
yACds5U5Qve5YlNM0QWDAlCLiEqHI0ewT5ABMqpQN3zpFuBnvmTsko7OxAth1zEXaNlBh3kK4F9z
FDAQIA+gG0M0ARzWv6QqkfLB+EYZXAEeMqfql5OxVHFGmi2fuRgi1MkGlErViMRbhBO127yiHkqY
DbtkWpiMH4DGxmXVXSc41eOSd0UMB58Q0xjwW2mBjmFS0Nk6DKQoIWTXMDYEzVXAtMWqad0Q2uts
TRPMZzCmHnNYqiw9JB7CTXUPRq/coWJwqe5TaT1GqzL28dHBoJrCf5R+VOUSqq8D3hDx+91+B7aw
+nOrwMo9TPfjc7jK1mY0Dw/MWKACpGv7NFiuhpE0xbz2CfgQgzGiNZvrxZJhPtkcZIwUZGm2gocy
gXKi6tnTK9C0ZnAevYIYDcUZXhEmxWh70cBTU4v6ANAbXV7Mduw92Rpf5B+mgFQw3JEmqhQ1+P0F
Rwv8qz62kGZEIHriC4HrxGDoQizUJdoSxGMwwHZDKQC4fKyBCqPxrOdED+h+8ZGiDcw4EKfD23MP
cJENyE1OxRbLhjVYJxzOlvAWB4OeBFgUmlofxEWA2rX0Cm3+EzJFZQ6RexG3Xsx0cQDQpvliZk1A
NJAG5B5eQFORIU/TuvthZcCMEsc5OgZpDrzt16DgfFCg8Y9bSzAzHIh3OAEwEUJm2gHQXrdK0EV7
2KADcwK+sMUdKY2FjAHxgXoSItcKUGGJO+xEQWkiyQVzDWaetn/8PpiVk/34WE3Cs1rByczY2+z5
2YNFgJ46NtIP7SGG6iwEZJfYkJoZD25rFRatxvD7sQbcJXEetLGEsmihOheqoPYHBkgfqFhdMZaB
8IqyBzK9A4nUb3AhHLFQD82PXj4p/4a07wnAJw0iYOrCbDegz4ASZjH/bGaBRQCTQoMHs9A/cJ8r
uaOP0XnuNBxozxaMuc1aKubzJtgHp5GRiPWdCHeN6MIcs2FuM9PeYREwWq9SG2gBchsSTFPGaY6A
lH4bhb+6WTtYJjCjlKRVTbZv/dVnQb4rdiU7BQlSz53x+2ycMXpTIVX1DyeDNhdRUgWUWPMUdgw+
8fAQoRlHb2RexSpKf3wCFxM7IAMmEy9eDNX2kbYZkWXMCP2IzGpFkTKL3gyJ6oFIFXyaEA6fjAwR
LUC8YG81nZfDETHZWfsrYBtqLyptFjmGTxQz2ENgBjUhl6E6x8UXTBxo8SvllNKLORjovx+CnVW/
rc70inanYnaFKdkzkFfmy5gvyU2i3QenVA4lo38WTXInXm3W5j9KBuhR80pjxupBn8SRMdxiGhqw
NJNZXc28YQU9C+dwXOtX9RdtN7tCBtrzWkCIoQ4aSDVFgSTqEfC/92R6ZbPODuWZ343zEJPR9PRA
RwghDnX0Eedrr7ky7DJeIskF3te+6TKWWmBtjACf5gCTrXXKvGYJ/o//H/9AdIMdY+cbAfSEcfMj
5LGe1r3/hIeJ4OI/c5ZL5KEcQoPmWFumEbvW72ku4UksZE5PsNNEWdOKcakuECPEy69iwQV0+Iu9
YW7JvJILO/8g1xYKAKc0iwFkIE77BTYcZJ8Q+yJ0vWCtBUhqERC6w71QQiJEpZe7lw4KSzT/WETN
0atlRFbQm6JUI0cV2fJzL7R72WpGo81v8cv/9z/VL1EErctttkL7yMPEn/9u+u/uqgAKak8lMeDv
UeKR/3s0rTDP+b+H8LN/t6i+OEq2UtExM2biHgxX+R8C8v89VvVVH4GpeMDj70/x9P//bxbW1uOg
4mcgTNxL9f88V1pPPLN4Jf89FMx01TGn9HJEheLPGUlFjLTNQ4JrrHL/SpHK8iNxgNYj8+Dvt/hT
I7FC/P3kF9rTV3Up7scrW4r7yhe8togI5Jd40L+7tp6Mk1froQb3nu7dBc8TN/7/c/5352wljsh7
+DsuGQQc7d+RVFrip9sdusPTzR3z73hPbhU/z53+JP7WnNwB6+bFEPGhLsVLs+Cv/D0bfAVWbsZY
K9ALzRG3aw6oy//eRuuRJO+pS3Fn8UbEk8mX1iOqjf+rvnhqcR/xsv/9Ke7bvfy7v+ozXuU+NbeJ
D+XJvcRzi1vF48T9/r0B8aj2JJ5DHF+8Pe6e86B/B//vjuIJ/14knyr52hfx4P7U7cXTiwf+e+fi
p/+eWLyVf5+M4AVcyogd4d8nwsEP4jB8wikfhbpk1MiHL26UBO4inp+kvL8jiDcpblAoYP7+kfCe
oD7xcAxADqarONNZPOTvBfMu+lPOQzSUr9wN4ziCIv4e8d+L/PcmxJ/iaROOW0El+3tKEn75sXjK
f4dIfPGv4cw3ywHFwcStRBbwfYsPVrzTGacQZ/d/F4s43cSvv+fH+IDTPlmxvZ+fztNBfsfv6YSi
CQQu8SJ+G2Jf963AChBx4hqGjB6xa7zvAK7yrfhZt2ZQ/d2tLULODOSA6au2ZAVr+utwP9Y4+SUu
HiksPA8QPgLbEEthsm+6VY7afjkO5GPceUjkjYeZR9nrPX/VkcI7gCYBGvtw4apR1T0JemMr5zKN
vzMJiPZ6768j0pfo0sLJYSVtfKSJvvjTCJ63yEOw7yFIxPv+/39B3cXhNCGERby5xDMd8Qu3VQ4l
/nfn1n+3/fsJMy8Pp3ngK+bmdn2QkVhNn3BbKWpLjI8VKpc9tA2dsoGb03onW79FfHjmAUt+XS4r
WLVISACX5TPvWN5TwsNBsC8EyeVvcnzSzACCkOUOu/pcQqZdMMxJoV5D8n1hXqyu6BAffs9YCyoa
LU85Z2dApT3Zy5n1ikIURqmxIYdlgqGYg2zlx2KXb+sv7Gkt1aH7KOGe4GWNMPyl2vqPI6z6c7jX
vqJOUMsE85aA8g+whaqkvJ/353IvSehRaIwXxo0uEqFMy6ySXEYLTJrCfzZjoI93xyJhtWBch7Uo
L9pcQipF29RcJX0OtTm8v3ckt7Pf00w/YC9SMRYEs9GTY08AEhKTT04yvFex5WK4QrvxO3w015Rt
DPZZSri9cNYcOFuwJsVO5Bj+9b4Awcw9VKxYQpyLMctYjI2XQVDCE/t56OQt1HCkOGrJB+TZzbKv
l3TrMS7x5sKEGTRbURcwFmZ4hfEPtEEVVtqPzhn5IBrKoYTAbLQFuqLWoE07YrCdfdFtASqYuUB8
GpM37pRA9o1mufUG/fIiWwF6BpDoCQFJvOo2O7UARTeDPJHwGz+edXtiHpH7MWmE4NIwdFrEV8om
e+OjRZ8Gu5whvpgzk227wNUChwpUdRb8ofwCQZB8inbzPMmMM2ChHsYX660O7NVweW7DV55C1JDl
pUdsEULhh5m+wiZuCy0uyDf2ZcSelSokwaxsdJlO+j3MXqxjgNnBJeFgEsgd0EkR+Rhuyi3mFL62
0o7R6WYdjDNpI7r3ZGKquOLJyUFzbafcjt80qvU7Bt093PKP/hAdZ6f+DY7gg1k3CIw4ZdRfaiRA
gZFKODYV4fpapPIvvshxs5uyt8jcNAghSG+hh3rSUviVigMspjxEGIssjJVy5m9YD5ip9umuJ6UU
+jH1DaeGDABZLGFEAVLAyWE02G1xPpVTFOuOEE8z7T31GJPh47uVe1g8kDWZh80QkBBvAY0CAB16
YtmU+E0t6FaIv8Ex5R2AP/rJfkCKMd+mc4kE/YzVEnokjMkQB8tTsh1uFa5L9k46ZT9g9jR2L1g0
C+DfeIc0Su1LM1TRPhQuj6bZwFZLuMoZAX0TD0a7NVvw/BDWRcZYd2NezbfBAZgf3cDzc2picKql
fUpfqHdFj8aEg2kDVk49s3FeVrYVWTCQ9hDQw89+BjVoR99v4fWovyBH45cYahWu/MSeG+qNb8hr
/RZjIaIvQbupZMFNIq7lkCRJpohQ1NT02JUvCVyj5qDOLv/+MVpEK0y3vvNH6JtAKHCR+KJsnDhh
HDf7x8wfCU61AHihFZzG6a1M14Ox0lVfsGFMeKywGAJFj3Y0iyY6E0S2NOcEvzD4YdRDtJHFXPs9
4Zr3k94n1FWMhGD1MJDAhBzXf5TPBH8qnzDEYr4CSGKRz6JodEHe7ictwIcW5liZfFskH8B0sLpt
SCfHignLgS+eb9M4DEdreOuGDftZ/qbej0xKqVw1Ubby9d8ZvlE3G6BXW1QEgktEujeCBmMzpl9y
R6IXlgnZBUYY6dm2zJMd7A40Mzm3wKFKdpPUfUvvGv3whsjuCmTZ1WhwO2HBzIgxl7yQNbN5T7UP
ABJ2ji/QJDt5rUmFPtIfRYFseeg9gFmNfTdbsRv0ON0yMt9MOW5cN66E2W7cd+OChRTpCaku+cxV
W/eu7lV7yXmNGkGG5/jk+iqEH5wYt2pebWz6xyYxHesczdZ9ux0xbYBmzr4nndTTvXqJMIxAt0+S
9jtnojZ42Aobz0ukvbBwG+kaD7+etk57SZ9LMnTnQ5w6mKcBLPTWpoVq0EPA8Rmf8f5xuwjlt74P
spg9DBerHnkv11HOiKhcPbUL/icymBIq5Im5LYmiLxh5GIzj2UdRyFsbGYtxOuj7sfzhDwJNI2AL
ZPX2eSQzuHOhBxIv3czsBZZqnAaYyrLxp8tcexWGyfIyNzbFLAlKDbVlXspLjYxOA/BEY1ipZFDN
w3cujFGw3M6tudGYpx1gK7NTcTliizZrd/d8SwpQGf0RLjLpFx+MrNEgaoEr4vWLbmCp2zjSCKU9
+I+Mpk0CVlwKGwZzzk00kCG5IaxFAGpOAdooFgO1DkhPy8MTrEZIa2yP3eRL9q5ARGXPm3wt3P/1
9Tjs+ghuYj86kvk8RrnhpxC6OwcIq5zeiEgtoFhVL7MmXrVPw+9Iq1Bzw7GTR2A88xf0JpK2T1GK
a1xDsi7v+Uk6nDhYFCG0LliD1fvHCO6QApV2d4wqm2SD+TmGLlJcM0jJyBzGXXtIy2Ofpis9Ubz2
R1LNEyPouBUSMCA7tY9g+LC1cpVxWhjszzG0i8oqTwY+gUGawCUhNQOOQQLljIjI7NoAohWBlpqQ
JkWojgWejZjciECqHxzlXjA9ee4A2Vb6JS4O9cy1w/WE/K/0ypzPuSLEijFt8YyYKkSbgXYX/Cvv
0LN7w+hL1CFWt5jV/aYfyDjBLWE0P5VmEYZfIkah/TGSK1+GtNQoDLrKqx5Y/DPgHi1mGmRUPWoy
wwn5GEpUFnYXVG1MC6z4HWYC8AGadJ0XJ76LSiQ4hM/gMYZ7ItXN5io/ERpEq1rYOM76Q6u8mqFF
jiZyi3ptlS0nQ+inD0b+dwYtd5tBzXiE3tXArlbYwEy5g9P0EodgBdRUKhQrFEmVfo0JtICMVMAT
sNqrBiO5Yh2KeQFGkLRAAjqvaMbrt6ryRYeW1XQQGFXts0ce0+TGMeStGmNJ4GgG4qbeqq4iBIRG
/v6pIppIELb2CNoRI6RfBn6Oj3JlP7LVhEA8bYdd86D7tzC9qMtfPVrLlETjo97lY3SeScuxJn+s
GCGGzIb3OE1f9S686k+ZE9Az2uf6qaWHuw63zCjvfg6jzcLrqt41rXmwJd55ETp6Xb9GECnlcaEW
sj8Qpcp4poLmOavPk0TVEtGMP38fHUrnuGRagY+DpXjd3dWzTTn07uy+CeX8LVcp4IZ6zddEvA+S
16hpWTjNo9ar5xyMHBQux31At1ix4pssp/J6Ugt2ALgYqrwaGvNmadZaBoIb+mxddsKPvbmOGYE7
TctIBfitLbwS4yJ9lq0zDfIUhKJRO7So6qnaHjrkN9lc2rPcaXowbLNlccLqI5SD1rBxdLT3MuEL
NoEcvQKtCXwffYjSUw501wRyk4rSXOTiSjPL7+zwED9lZ5vjIVYyyadJgslWZiiu8sZP8497JQVj
EjHsxJfctC+T9DhrFvggIQbTMqnByGTIY/Sb0hWKuawh4TRQoyjyiyox4Y/C4FkiK7iWVePbhXJr
U/KIWnwhRy8v0MXpgLj3bJ/1kBz6hnqLbz0u7FXWql6m3JcxaNb4G8UvnbRQHpKnDRm5friJVNFy
1K1bHC0ruKwY1cPurNEaQhay+UG3r4lk1NuPwji3aFcnYMOnVDtK9HUfYi+5jyuDJGgLplDZbu/h
i47JOaWfcdeD0kwAe7vtdAfC7LrkIOnmJlOLU/V8vQMfWhF9bE7A+QzmnumkWkdCpIziJ3qShoWw
4ZGTbn5P3+xE+u5TrjOr2UhV9p5HQzA+6GGlO37TM/jJBdaAXSvORpbn4Q7sY8/wIOIymrBlaUC/
s9oxtVWT4cf2UBcDxYg1FMSqEs5AGdwgcrlDHK2oQ2tGh5F5a1ucKp/DisKBVIFDEb3pJnGpGGEl
wzY02t87wxF5O2DHJM7YjoF0mC+fPeYatupIluxy/b6QJpO0si8ZoMQqnEF9ch86fMFylbHfFTA+
iugF302US1Jd79sB7rkFoQcq3Ajrty/QIH0CkaoGeVOx7bea4qJVHG3K2fS01x4sypAVo4HhfRk7
d6bNOn5Zs1XVHGc0eb3ummYcNNI2m462iZ12v5ZrDFNwRjf3OeolInNAx2YjQlW1dxKZyVhE6K0l
XXsWcgU0uRsQ4DKRjfB3CvHMmWZLDmAq2MUknIX1j/xQllKS0EPy1uednn1lsERT7GA5LbranA/M
21pKW6NVV2KVG6x0c88YgeYG2dUoDLZ38+Mht1fJGE/IKKTC+LyryPirkJQMRfa0++M9Wmk6zPcC
csd00ZGwEUZOL8ZCoz75NBLNqVq+gCGDw9v9ZmZ7iKC3p1xOKn4KZfuBexYwh3gLgEkFK9mDS6zp
CTdu0BIWI5/Ih5XoHwz19AfU/M+s6zwmUVry3AxdvuxKyR3MyHn03zoq5ywLIQFjCdo3Lkxn+akw
WoX3iMGWqC60i2LoCI0lmKHHtiAGRX4zMlrTVSPDux+WRfYTF/o8o70Oqx/EcPH9qIYw1PsYK4wc
sKP7map4ZSWSl9ryrgbmSCGGqG3kl5w8bAaezf7e8unLQAsRBev0HN60CEEkDa02bnuCXp+Juo40
fZ3UgHjml1oqrkzz3jCwLfqLAcEz/1ataKM2kD5Y9+W6dKzqYgvvXO2OL4bbZqrDe7AVJMOP8SyW
daNMVwMOswylNAIiiudGglvZtqcS+P+BEHD4HS0S8ggt7Ypddi9uNldYzKKYG/dDaW+K7pbOYvIi
b7WFtRMod3f/yKpkP1UtVJ0Z5IN7VN9q5aNuNX8mW37yXOtaVePumlHIJljZPKnMq2NhGjt4axrK
UBnUo3/sZHhh87z6mSmR6rYzfW22DLxG0s9UmgFoBvmHrLvJ/3F0HsuNI0sU/SJEwJstCdB7K3GD
oNQUvPf4+jmYzYt56m5JhKmqzLz3XLOsGPMbC106d+B1awRNQrRUxaVpYuEohNOYMrAwsQBtSAHQ
SCKvErwjdcN8c6OgFIgqyhFlkxPxBpDClTc8eR0g1EAXlh5GM+8A16ird/rwastV5oQF2MUZn3qR
YI9f1OHCDR8AatnYC4S6nHVIT8wdI0aTSs1t9YuAwOKcqtiMf6ucNmFp4Jg3xcIJaJCXdKo4P/OW
KM0xcRkL8/IFvBcxBu14Ew1TXhSc2uoh+uec2LhM5DDNqFlHFMejrjTvUsocXVBmyrCK8+KeGgwh
w/AgWjsFfVKOg5EHkjla77TaoxLqh0HAUlCeagZSaRNvxoGOk7V21ZsqFStd3vsiUZF7yfTnKvVv
XBJGaeoPTosLzRO3luJt4zp3zGiAJ/KlY46qLiafRWYApwP4C6S1gZkBQ0CsOAYNt3QZZFc57Alz
e4js8iEjQInfwbBIpWm4f622a6kupCxfiXAWRJ1WCoMckzhK2JHJ6IRxtsvMqUc1yQlq2xwHrrBF
wfln1WQp0s0qVbYpWd6FFlq0PUuzi16oDZBYGelS0UanqeNtJSOiY97JGUuQiYgyJEdFFy5PLTTC
0TmmTf/Xr5FASScxVJ9yRraJBmu3YnzbByuTYr7NgGJK6SbS4kXXMVmK1L1pUipy4S3lq3GBYFos
NMS4aLYrIchstkMJpQHtzxDoR0PJQBM0F+ascQcwLOmWhjIfRGstUJg09Z+VYz1Fr+81cCSI5N2Q
PRgDusj+ylGgfu3tUul3IezKIpaOrWjgrWsNPPVVBvASdZxnbroBClcnXK24+y4lmGQkpWXDvmUS
NkaVzPG72/vs0EjtY5VJek8CT7IoJERGzfDopYLjiMUoMzCtlSf4oL0r9vjUpXIoxK1E7dq6d1M9
x1KLj4UBlb9RmT6GA1twxdHb2KtxAmZVfPQ4eHyAHuxZFsNp+M1iJ1KNm8g68cNrxLPivSOM3NWq
lZCJTFZZ0OMCIyandpbm6akXzWyppphKehmYk4/psnpP118cx/NQX9WogBKCBNKsf92I1EVONHUs
7GIN1U9Hmd5gfUQ+b4lf0cCHH+6s9IAN1JM/uTvRUqT6nySZzsgO4WLvEXsUBtHY4cZIf8MmXjT5
zkUIZ5gAo827HiLpr1PO5/3Zy9/WYKxqjkWxqCJjTSPFtip2275e+LK/DqV/Ji3A3l9PT403VqwK
UQbVtoVgSXtiCDaheq9ShsUphWqgrJuUsAfZgBzw6tWK/COa/7jujCdHddC7BJn1P5pxLpt6qTBE
FBCRjNJLX4SpY/Jot5j0qD7mEZK4QL03KTKJotoPjCOZ+xn9KiShwRcd+uQghANHLI+u/C/Pf+NB
RxdDGwUHkAtLjR6fECanAHhmhygkGcCIZ8c6OxWokaW9xF9N3PuY0dNp+3kKNRbhV5JZtkv2N4Na
oYMwZA2ghm0d1G3lLwt/Sb0X+OJWZg4qN04TLPtJAMy6GXirkshYl8KaN00ekLw3O88iso9cXJe+
JAWMlKOtuyxqFNuDNTfzP3VQdiVNDmL4Uu9lmo7FAZApfFH9WlDGde52CKOnz7AIqvIywTEhGn8j
UjgSjmJkNP2U0EwzgW5hcDIZjMfIlFECelLlZH8GYuYWz1ZfFVu9HlZF+xso2dbyLmqFQ0J+lXFJ
AiRGkOSsMRVO4Diy0E3HKilD7n034Og0IuKfUkGy+EruKTTead+jOMj9LecjkuJvXvTUkS4IFQ8j
Lw/CT50iCf4jXa9bTItxjN9gqSdTFcddsd0Kkb9Ngv+LV5TD4Klc20Sv2SF3yucBe3vQSU7fyhg/
aton5R3joDv0pxRLddg4ZRavDd+ijchJVl3SIuCCQfjFAK6KjGY5NqT8ccde6NfNLnOHec1iZqjj
vDbpmhvsL+o7ybydFFo7y68Xnqcv6kJc6kmLTwcWQUflOooU/EonLzTcknH6CEpGUPHDMq1n6EXH
sMFo6MKo8BqQLjrLe4nu31UcjdZlSkhDKODVG+tZlzMyySPrT1OSv5IybiYVy5pVNONJ7lHFBp5r
JwTN3HGzRAMSvQkDHhDmR1gpbRVcWxJfGOoMSULcXqK0xLarSmspgz9rIh60aAGmZXMOML3kbBaq
hgpgoOGRvWtr3dIE1btLgyDNC/6EOHdG2idDE29Lorj6gKAVzPskSnoctBd0TMIebZv/x2TTAMRI
KoQjDozLFU5rXEqVrVvBzpS4PdCt7pSoh4QerWKiHB9B5sGdcPWHjzGt67J100wd0Gxba9DYlMDp
Bg11LVYQBd4UvbgiZ6HgJA1LR9oNcK5rA0as8fITRp/5ouAHIkJTy61a4qr2w31Ji1UaeCW96F6A
m2OVkWROTTtNA7Pl0uCvhlmP2i2fegRsDu6fhORctutuqYwf0K1qXS9iC3+KgrFqeijk4DN9wLSu
FlN4hIzcu6Na4DGzp/NzFZFwV94DKu3pSGIgmuNSyIrlsOM2Ymx3SeFYElJTHWEPi182iS1QUfKA
tJkwj4rUnjo3WabD9Ws3KMY6QXVqtcSqf7WqcZFhNuLJ6pFatzqg+NLbTmd4ki8qNV6bCTIMsHY6
OgQqnY6zbYF+QUZCPnR21bx6Uj4CoedMXS1FHS5F3GAEhk/JskTvCPskPJ3hpJGTIYwX7zUt7dWI
SoFUCag79UujRdqWpJxnxBYMn6lu6M+ylj2zHOGgFZxY1ha8fJGFrIND66JRSAFAJk6F1X0xr+OY
AormWxYthnKMAWy59Jfstw577JgYC59eTZCGV+6Ui44v4m0Jm3NlngScV6m+N7t4eeOTlITFFxD6
BFxGXPcZsVhBPBP/uov0w6DDcuD88K7wu9ndJQxncb1KIVvtDOXRgXHDPhJdXLoKvG/AVhHEc1jS
ZzEeOxpEGGenyAUUlhMtQdry57gjIZqgt79SimCbGuuV8KU6EbqiB4fBhgoBiK14iJLVqM75tpfw
xB/yY63hav32IMdt7+LTZrHpgjQobydDGR1kwVumzJ1KFT4R0YsLEq2U7/jkDrMOoWPS7GLh6Hlf
QjPPUnzGfySt6Ba2uwJ8An9JEYSFqmrHlOUlkvaluUrEVVreTOaojbgumETJaJUyOjkdY60B2ztn
ek/aCz0AgfE4uscqP0X8lZ98uKY4N2pvKXNBveyvj18P6TfGhLEpadHeaX1HK44TI733JyPsIrF5
6Et9lWKCKxdsJMNZ3AjyI9C3PqNB4mWxD7qwOlKHQy6noJZP2TI5GSdDrp4+44Z01XkxnfuQFc9L
4r64HTDo5XdWntQPJXGvLwuSGzj4hrTYl4QbgEkvlt1UTQvYEo7x/zCSYgeIg3iJ+h/xAmSWVP5V
1A5ic0QlpDKwQno04vTgWE3DHx8QyBcCEgj69DdAxAV3maJDW9CzsGjVythXAQ2Tp15hVj7L6m3o
7420J1Itr3LQV+48bTaZsikt5Jr5NzcnV//6UeMEsEV8LdGb5422loO8KdGzVuKqUm5t/ZXlh5Ib
VeUHXghvCvrd+pz+hH7rGjaIArYV2C1O+svgqnL8Gi/eWKy8Awff5gTTDEhmi8x2MVyw6f1LYJ3o
U45tuk8YYdg6Ykiu7cxfV8QQ4Wc9cAsChKU2P1KcbdGnzcLP5BR0MZzwkLPzQA1FvUghnTkS6gn0
ywPOl85RSkoUO1ybJNajMG7oBU4ZuanmeKZNPajmEHpJD/t/xA2Ev+4/8BYg7QCT539Vay61S1Y5
/NXw+S1HOOY2ej4bAArLFaPee1DsMGkjxBx3dBkXnJI+/r9yR4hSjOY7mMkXnjN+bcTn6XLVlfMK
DLo2MxjbcxxDYPOprfMQoo74Esi0+PAlBpxn5hHxFIPKdNWgvVQsGL/SuMphyHo0VumWlBDz0KfP
mRgCydYZZp67KUhhXNNrhfSTYwCp+WZf4bs1kPThSCc7HUkDS3p3xNuZrfBMoGZEQM+qKBcrQdkT
tsuIBrAXHC6KBvZnRiquit37QF+X0VStrQcQVISWwTsnKYQADs77zCo5yhWkKJrdrDgzyIASgBsN
de//viTzHbbz/jp5AL2XZLc/3iRprp/+EbsZllpSK84iE1m81ajiB5vhmndu9iy0AHcYyjOpDNCx
b7kR+0BGccpPo8xnY4RBNGlyPvyyWrms7nFx9eQF2Sj46LiffbuA6wzkccXEcdyW6pTyyxgtgwT6
DmhITVcqXmDEWTK2xV1Zn8Ij7xnwEESC41Od7gcnKHo0CASxQ5uIhFG8PVFKTfB89Zt0ANDMV0ak
+NF+XKYEWOh4tjQELWw9WInv2KZ+wytiwj1Idh4qh/gAXlsfy+6mbQ9Q/GH8MfZG9c08l3NysYIe
NiudWPt6P2FOLYMbBBLesAhzFysqjvUnRKRV6H13k1hBXjNC+yWDjbUYUyQi7CcIBGB4F6TQ0Pqk
RfgzKYeamUCDCYucsBgPlWoznPOfyM+ZplY7Sd4T+AIyXluGZzwab03+6uqr0hBbO8uHpSjPg3Hn
PqHXTi8wDZHGOvO/JX5btJMqxTZY2IFLjisTNfKecobBS8e4+oj+oXcPBRX0s/k1f6tbewZ/UF7q
eNOOc+ZblOhLjyyMUxbfTah/7UWvHVw9aFaKU+GD7LSFTaPYeru8g3qbe59kl9xYlqkKV8rZPBG4
/dW+cViVbwTNxsbdGuIeMGBezHOIOrJtFBjk7KkfPotwQ+OMufQ0nbWFwA7c0kliiZq7dPYw7cib
/kEVkT/KDV3OOEVBQro7NFs6V6kxT9MN/CS6Ii19WgcrCR1xHzwjOfcBHgR6q962fHO7EmqzHTIg
EsrAS8I3GxbNN9KEmb/Jqjk4SzgP/sP0TxR6EU/hFbLTALIOlBSwNTTlyBvQAVzkfsNhAAUOSory
p/gd3M3EN+qWcKo6D3/GJgyPMJEKYYbyhxkfyAIcDtTB6hecSsgCXrNOD5u+WKBbeivCs+/e5i93
JWNGBAmxv0oXFCURazB4hVuwJ2yK6LtZegRvAHyPBQQenlfcEIYoL5OX+89itMMO/E96eI2jT3Zu
W99iqmIPOYxv1pQMFTKF7oikGyoOIIz84Zt2VNkxgS/t3DwOX/q6TNds7ZPiWeT++6uYjWCcWZ/6
0JU2P+6lbcB7SGcDDYawMxHNiFwhzThojHuYOkARvzDwG7J9D2GByT/YGXBCzykoHt8jomuYJdJi
aNZy/V1UR3kyA2x15VCG8w4nYYaInomLjgvcTnCyKcq6VVY1HhL8f90cBTJ6lRCMdzMtxv6VGrVq
jwm9OhraVL33+EQvvShO3ra5E/DLnlEfI+bfROZVNh07DgxwBczsYO6xDp4wHK7DW/vrHUSAfVCD
aFnWHGDm0UrL1hH4DsLrOKgiSdaWxQbhAJZS7r0HigKz1SyM5x23AJMf6XB2ndD7JEjaxmPNDoRM
4CvAyKs8CQ6EjsCWwdQ6J9eI9Yb5fdxNCvM4nyJHOOITG0T6yzLemt/0XIoP4vAGsqsA9BgpNEAe
RbywYBbDBjtD2RxYVzmkWMVSbPesmqyHJH7g3J5+AJghsjCZ/G1pentMM2YgIoMXE1TXhNlO4wf+
it0dpB3FfjVrIMyRgSzMfSJG6CV1NFAK4FpzlTxerT10/5PxNiSOIGnAxGKeEsZLJVIQBov8GtCv
9qxvSFGEkN2DsfZKXne/nP0Lulek6NSrmDjC0TGBr0JvRXNYT8uWvuiYLQa2hG7vxLOMsSuRd2q0
QEegvQCBBkC/YrqtIJk6CJsyLUscZcA1iCsDtHo3e0ZLS/otMfGr5ryU1hNU1T1m8UvmWKHsTTAk
jNk5BBKhA1qsYlAy1zieI6i5UfGzjCFnOVnL9ByuYKyJ6IzwPJLMu6X9jkLrk186eaZQU16jXVdv
pHrn3Z56v8h2nU95QxeGtKc1csjwwbgrO/kXLG+JtSpAW+JiNpA/AKLj0ICFix4M86hYW6iFPRwT
bV6utCXQAs5BFk1IXLFLD07wt7qSd0SV4eagitgjEMKlmNB8OmoP0LHNrltTZ0YLdRd9s+xhNtV9
e8AkW+2NT/Yvw1NDBGRxaMo937QEpcGK3uxU4k6wLCL2ordOE8jm89Z/3W8P93WWXop/AjjZ24hY
mLwRFFjQeHfVF21XDc0jVyOz+8OI+JIzTbGUb5Zuy0zBTHpKfLf4z/WAfm0S69hSpyCbZWYbP6S/
Gvdjsy5qYruXAxmOEzqYIXCHdkqfgVcvTpyA6RN5weBEH5RYUEc5PfDIxgS9PvF8CfdqUuxNxhiA
GPzyjDJ3LIzyFzrP9m/EKfj6ZdvgKr/8R49Np4RhxAnMPbn/QByFT6+2iy+u+VL8rTj70p6Bt0GL
dnKrRgWBS8vhi/dujR6iu1RnjPvFqzpQsEm2OkH6sAlV3+VbeYOQNj7Fqdqlq6kJY2s/1Afqt7RE
oqYjLf8S11U6/x9HVmJBdlB8MOmZhQ8Po0jvOtaLkS7bYGes2j9wVexIeYUkAHLRxCnyvYX5NWgO
1ukvQ3Dat6o5/VvSUd4GX8rH+20Rgdj12/rDUIrRxdcXxY1xmM9WduvkObmF1EHKzRIX2i35gXCd
3tnY/68gZtWKM3m1tcpFvQxfMpyAl/dVMNE5BSy0vNoX2On5ngtfrpIP7rR7dJn2yGHJOojczT31
W4RsCGwhVgMhrrwl3kSycdAM6daS9iR9Op54clP41UFxGT9q8JZ9Jxq27PcPygIMUyvgd2uf9QX9
5aY6xQgcN8ZfQhuVx59642J9lIf26ME72N630XMucDVnfFvysiQrDTvNA2vrcMXsLPzVJgCjjqbo
d0WH86ZxNp3+CSKGlkrhncfrFiviG9hSi09rAem6uTLmU7c9gjBGfFA4yYz4oJQAgGKQpMmN7xZ0
wofCae9AST49xWGqrCMDh7RDnhmFB+3pr/ifwJ0jsIUhJ5+e6eXSfFv0JglGJ8EoiLc1soyVRxjd
eGPG1pw9x4S5AVwjWhcP5FIZUdhopTkhqvC1+5n+6FkbGaz8Fv6cjcrj6oCr4Ve5F/fE6Y9Yn6bQ
JvlO24FCSyU7sSsBsYhPAdxt/UjdJbqIvF6bH2Ko63VziX8TtDfWnyitZTFYKf5gN9K/KL0b3h5/
uPurRet4nDyXyOIQ8w3dVawwcBoEnERzoTmZ6gGFqDcd5gkx64p7pjF7nhfqFbwBVU2Es55PyJYI
k5AsqeTDhqXE02klY5eaXHWcwxkYIRQVGV13Z+ZBDPIBWk1Ewu5jhluBm+ITbg5l3ZHxfoVLOkx7
LjMFXS47xTm9YvHRKM47Z4r20g7jFkyK0xxMhM8VauiZ9kVlnH+XR3ZqPCOgkpDaXeWPAEJxqw6b
gX8lO8IP6bVIHTz8qTuBEvHHL2yC+1Bb3+i86A+Kj3HdSav4n/+tcPeusmmj5KwfPWviIv5HUHk7
j/9B1NL/aDpQUIgvd08r26mJ/VbFNbOV3FxJs/hf/s//qo/lP/3NHS2P8RHB9xsmkIGghAYeJnbS
I91/SHtR7x2UhrjgfzoNvx0S1uhibfMVSoQ/avUYhpW59Hk1uB4r3txvJEi0SOj4/P2jV0NY+QTy
np0jqKYtqhrkBA6TWkTNXyS9BTPxrL50tsy5dXzw++nRqrnQ4SPG+H9JsOQgW59rtADACuPFhqYO
Hp9KB+PnjwYvHx7PXF/qBC1YOFAosJ/p3LiN//y1Vy0mCd6sPyWj3VIN0mFB6a+vXGz/nOFZ0wTH
E065ePI1hrt4h7lT/r+QQMFfZmcheeoFVhDR5sInNP21Femgo8DjBfc6efFUAZu7a9tY+Pa/2lMf
4BDtoBdKF+h3OH5hYOFD/unPDIGBk4xnFCKXYIm50n/im8YPhBqa7sxUvN6tOULmKRU03+JT8NBK
sJ8xV7dx0wYfHOT9isqeRKn9pAUmq4OO1fTYxlvoz19EV0NDJalBQMuztkgwauieMQViULhUUVG0
V1K2dgb5GYxDye/kFDYs031lnumdSN96f4E7qX0r2MAWU2N1nRA3BvXKVkBIxA4rmv5CzuDfBALt
MTwwyIptVVn22twn8GWFEEwlrWVNV25THKAtjR+BBsarOpI3VLRLdCfjfni6B5/VxYDH8xBl1lh0
wMG5RmO4qCubOp1+cQWYB8q2Sqft22frEE0LqcnkQEZuqu119y/9SaaLiAwXBiVlvYu7D/LVhfYr
5pWhJkR3BDdObcJ3AH8VOiwS0HEmBfUlvQKoFjmx8Bx5L/ZNBbYa8tvpgqHMDfV9XE/W3TAjHfQ3
+XAs5eCqRgdGzhauw+iAmZfb00OGQr3IIoOLmceSHq3VnKRhh941cDBWaB18PCaAuCy4oPRARHLK
7rp6oAVAy0BesBjg+2w4hFzhp8KBEOZkzKEBxQHInIRGDRieT9XfBK5CLTsB3Jf2NHxocnNK77O1
8QPsS103EXfhSG+lFAj06E5ydFKytWnukuGGHpjhWagvh3tKr5xwZ5IR+rXh3kb1nuio+Se11BSo
SCipsqCHqHEC9zejBAQNbf20ygqLhJqeQGnCoEFXoVP6xxLFMHZKaiEkekmXR22OtHj4/hLtm3aP
PI0POHSrHusuxupV4eH+XU0CGKk9ITpw8zfGqo+rn4pXsAEvgw4ChRpdzhS/MQdJ2sWwrhA898Qs
f08lVGsnsV1caBGfy37BIXfvrVUR0AD0ZySYdxnr5wKJM1dyfPac8n8Ec5ado5d5WjPTwKDJZyU8
EzcVhAXa64j6LgBkiATAnnr8BSmL1gtZs0JC8Vxj7XYqOk+Ut9PpighmzhRf2sP7laYiZtews91F
so2ES3KPt2B/wcq6NA4OurjIc+DgCMsnAI063uRi1+VoVllURkZwEfCUymWYAVj21ldXUjGj15Q0
iCYWMt4w2cXRQMeEiuQLNiTkh1OtR0v5W3lORx2uDERV4QB6Z4HeufKZb4LyaCc5+Vy+jdxNWIdf
rfQzbVCRjTg/TLgS1Fs0fREXaj/0yab7e4WMh7Jc44l3iMXmLwoQkqEEf3g6+TPxk5Jl85LUFffW
BzSJXbPCZpkuYsyKRBHZdILgcY2z2w3MEQUn92gyeTvxInDIsZy+9BM4xTy20ZFg9ywwr05bqURF
RoQBB1DG43a0mf4+hzmymIuLsfI6OASY1FkFdyAAJkMtEMXye3ze1g21I7+c5OQ/VPLS2fmNZ09x
gZgfjO4OYsasnL392T2f56QwUdDY9b6eJ7Zs4204hBeiy2ZQtPu5sgnWTk9hB+15XqyV+QHUNP+k
vnjzO3NkkDo4hTbNCa41aS/fZEraBJhOKQ5z0RZtaGMzGTRJcYxseZXuEU9N3Yx39Q+GjHlkjDGK
yI22QkV1i6hFJisVjxnFMe8Ymjhywu6WAu/srFLM3fvmEIpwrhhG/x/y6H+66kVVXt0hY+GlMNoT
iZShiMyJTvQLhXEc3xQGaaRvk6+GWtdbc8u4wPp+0A7Inye0JebbBux5zZtKFPLUj8zpw1D0rw3W
a7aQ+MZJsCnvHEiibSzaaCf5cnWnxuA/SZZ1I8AtS/JnZewHV0n4Rn6QZ1+M9OvkFoNexbJDGNVs
ytrl0UIY1h0LRhneM4XHzYzuLgdX3WeOCvwTUu5cf4ewyUlcYPYQX6KVhEL8ln73xke2vkz4MzMO
Nj2oIOdHZ0a6j6/SjQlVtuk+bg7lci5gtOT8Qwo8VxUpHrOqC/4SnGKU7MTQNDZog9BaZHeaYdNe
wMBUwZwlHDQcUfyLGn/4uvjCtv7bU91oi/5RXtql9iCHhe6cuLeCNY5Jtlsdg8dFO7Dgi+mFbpqq
XKfNAxI8msOSfE+Gs+ZZh0HaqU+sARjnL5a+6drvIjwx8M2YYzkKmR+00f+FF4IMsEjROvAP6IYc
inxYlJxrYGs1/j+X0Sg2HZpMMUdKq/9Hm1E9tMiq33yQPvli+cqmxI7Y/6aHV/JOquiOOLJy/iED
d5X4G9ZMb+prac+uv6HexHLOeR+5fY6bJHyg4Z2F0RFTSVo92TkY50Zb8c339LwNeZ8sPlPK6Kx9
wilhGat/UvLvaCwS+yl+WXgHovpFv4fniTYK5wvWLS/9iZU7+bm8cfQlhw1+NJ2pJ6M3F+IEumci
ik18RsDFAP5H4F9+eTqjDhXWvMRx+ZxWxZJznbKGLwoaYIYPE91zo5yAGPLfLgnjHFj4MDMTbdt9
ZKU/TRkAmT2EW5+98S5+5wpOJpvu9m/wCYBljxfcAokjnmjPcyRDqU/08Ryvihc6DQj/+t4AlxfW
QnCUszciTPNkolbZllut+TNQjz0jb8VwQ+SIgWAMIq28BggtJ0epP0rhKsvPOC/ASqizXwGCcUTz
h74CPTRzkf9QXXNEC/ON3H4jsmVBw937L19hdPECnL64pEZmWxxSqisWmoQiZi5Q9p///x0sh2Mc
qS1xdHblQ0M/EkfvAHz6ZphPpK+NwKxmRl6KN7X5UCa48O6cEUN8voF4Mtlz3G5NSCybKoHCwSs7
8+aX10B/tpwlGaGoqEGxwL36wiG4llefr4GH8OcKq0fxpulnPJVi2j10/08yNsGLU7lcvwgzFqNl
zlHdBzTRMRGSEAiA/M2UrfRjCd8JPKHuFMFMhT8c6FdYmYFT+7sSD7RMrrRtdQudowaGrrP11ZD8
xHruAQ2cTesKf6ytERrxfg8fxh1oBXieigXH7mrPTFNn7wMr/syalzcuRX9jDR8VLI3iSOOuDZFI
IdiaM2BD6wETiQEfaVHyBJHjDUKFzIFaZjrBrFTnR8570OPdX1hdyyuTYs5cdBDbH1ySmjqVeB5W
DkToRc0/aQ58E9q1pg/uXksnsItoOvm447pkIFemXEocrAlXsnNI26bG7CcI9i9l5i9rvkCbpk3X
LQtGODn1KB9AwPqEAwU8X9wjgotTDDYOnWZ8ZmqA4XnNdAw3bcpO8oO8geh0UF5fKIswR1C4b80B
y+Us7Q6Un5wSGOri+6LZGXGoat2pS+s+eMTM5juBR0AVHBFbzNoIPph/x5iKjbRTD/wqfEW+oX3e
of7lwNz/EI7OEcT/FoVVfGV/CRfY4bgBJrrXafDGfOTJb+oSBkQWpkAwypp1l+xifAW8DmXGRAvq
1ZZJpchRnFPTuR5+YSInRGQBA+LgLEMVw/TTn3oSlAkXmrvxgV+rL5cC/T6O0lm0bX9YIPmuPL0M
B/15fMV204ICZmDM2GbyLo7yvR0vHPHKhg2OhvWEb+PjfAs4FEOogHhZJy8dEBjIoBVTGao6PIic
Mqmy/nUH11uELoQAezymNzQ9ifnkeU76FYpYSYwX3N2SYw65LuUmzc7NiMxzrm60W4SKGW/tvf6h
ZGM6wP6AK9aQV9o+fCeaYx6rb+JMfxSUIOx28/KHa+V6dAFpvCGs9yjpekfHZd/8kMqUshtnGzxw
JU/DRHY+14BiCLz1V8iQaz40mhJU3sfhhSeKKBhk0cazCcAR49DbpjTBk43hwS0JpqaPdBN+Gl4X
fc4GMxDqwrhQXbNaySfPcCg6pw48nloaRiie9HvB4W9lnhlE0368DTpmSDTjy4b5K7NnGk/edMgw
YCNyXkeWiOhgDpPwrmtHN+omTJrEnUcCxL7Ffgq16MRuiMJCC486fgJquyj4WPU2/b+GgVfBsCJj
0hOjHpxPZ9TcNm/dQtswj9qwPcnoApmiWYsWPixwp/TLT24lTUQmgRCZ0h/ORUXAeNGc1CbWfFIX
iUzGTGIiM110dNr7knZGpQdPiWe1ZOSd/5WkTUCkAj6Tdecouss55KyVORW39Fyw/mmB9ZcLxpyX
rUJu5ZOIOpUTW3mIbgKLZzSctaeamLYh3PqUSU609SIW4whhI7q1QtMPWVlfegtOvlifIrzwMbJZ
z/IvNeYUqxAc9eOnqChoMfrRrRZ5LDjO02fy6JLUY7QI28AWLEfiw+a8HFlOpBQfBgmlXVSCbQaP
WM33aV9vqibYTUqyymUi6ppLtVu2WH7Ggt1bPHbUblN/zNu1D52ERJSuk6U6gz0+iixEQKs6Fzkn
FtiKzk4ekQpTv7v03VPjT6ooBltlhDGCWAIOTOgpDXbqIAnmPeLWtuttTbOAtpws76V6OE0Z1cYP
PUE6E6Zoi3AbFP4+NeH38lLmOhNgcfW/QovbKdmJvATxBR6rNKgEQiJdhpWkTk+f616HuAVUKa8r
mdG8UGzzhqQLmkeK/5O4gx1Qcgwpu6Ajg2VPNoi0AtFRWmFVGeXCF92/0qJd3u5GmfGGWiwsbWrQ
7mX2N48W3Biac1MTiJqiPqYWxtWVQk+wWDNOg/fXVnhHuACZgbd3yE/iO1OVnURt5dND0wEcVLdu
vDfj3UqLQzgy9vfXprxvDkiCnQhhp+7pxxwwlZfDf2pkRK/NswiVvRLeW03ZWDVuzUJeJ5b0l5KM
bel0nkVt1aKQNrVw00bCqcnrkwjB2jSTzcDl9VvlLMnqJW7NSxYJC4uDfM8gqviyBGb1uBLRf/C9
chGDsybmjkBpmBp3jcrWqEy2oBxj9bR+IjuqenIZ9ePgoTCRr5PXU0b1Vpr9Oy5L+GZgEhai2P1Z
EZ5XJM2Ntg5SlNs8tGV2dpHlNyWNA+RX4Bv171Qukb78FcgN+nyjuy8fJpX1GLxPZf2pEgUUhz2e
5bIOVwk8sRzPQohBoM78lVzdLfynihIBZttUKr7AYgRXufHd+J1YgHmgCWYjASYjTHt9nphOKONC
GIpNT0O/cftZ2ZtEhRLBplZr3WVKi1QRMLxbtPtQCCi39cMk/W/DhBACgXkeOgv6mb3GpB2iHa86
LgCrSzmok2+MHbFrg2uTAx7Rs+NI+kCiZsuuL45lQDoMLk3MR6VA9zXmh+duswzRRPQ0Cvo0dgLX
o1GkTO3zhOlx2LO/LCVr3U31mykBVBP5DIyffBi0OV0brbVmCRtT3XD+yvK51E2AE0pmvQdzb8yT
ujvwbqXiEyGSm30ShgCp0mNwlphKp7YqviaDqVppC3YNEB2IV/rBOlopTePNJF6crlc1kI+JAgLt
PraGRNH2gtQ7NVLNFFB74WI+6YajhUcUbbOXM/zZdLo37xVaWCiQprufYckEuiMTvJRBuy0WrnTk
J5KJgpL62Ed8jO7WUaO2+stT2uUQKo6Iyrguo/WQE7PnpjgYyNQIF16NuiSg61qdJaUnmgLkSLkX
oJA2HU9vwFwKmYSkEUmzN1iOjbHbAHqoxEfXrYAwNMFpEB5xcmMAojFN4NUIIAwZqIPQcDCV89DZ
1jqrDwRRrSE1Nl7GQwJrARcpENu8ZxCVCgtedi1teM8QfxGGgJ1gUzEfsvgFUHr2/T+/Y+BE6mZO
J60L/pQop72NpjgBg9H0durLS4W5gxg+cqleaUQCuD5rCqFhbKV6t7EK15ZpDSUFE3aWmEg7NAy0
9JQkRdd7VLwxugR2iFtTW8pdQnocsqIPHXu+oSBwRTkX1gdPzVdWQNY99y4Pwp0x9nipaJ8kA9U/
2yslWEJoVYSapr/weFpugDbPxRUI9qUF+0gXfTAQYaLGk2EYq0jI8cMx0uIwZYYTEjbpvkwT+dM6
AMky2ELj8GAG7/hbe45HagqDMYYCzhwl318mHAZgLd0WvaAprgwSzdsNhkhSrKdRjpPiyNQPBRkr
5mbol4N25RwDf+I/ks5juXFkiaJfhAh4s6UnCFrRSRsEKbHhvcfXv4N5izGtFi0KVZk3ryH9AF/K
Jt6O0tvo/yKUaQ3qYM9ucTgITjpzOLZiwubCrzq769mVFC2QtLL+5ACDhQc4iq2LPhn00TbgKAll
SxJ22bAu431dfwR1j91kA+UBb7cYDD49UyqJBjzCTdQTiHES4UsqOKX4oGVTjyIcDHdrUAl030Z3
MAlSDXgckmX+NDX7NThgASjjh9Ysp+nJQCd7pg09nI8AFr9Kh9pHtyEGRdvwq8lmUAS7NP9EeS3V
255pb9k+yQJZqdTNaUuyAVNFi406zdiwZWJYRgCxdtNGKxff6hhSO4ByjlmIvNTaLwF8b7zWoBFa
SFD01yDDczMvk+Z41JcJM5qigXVKIgnkYKPVkXGZc4VSI4ZF7t74ELr36BvbHz/Zp1bdZWJhyRTr
qwhu0rSJq/+mfSGrf8Ro6dPQslEKOl7pWOGK3BXA142yp3nqPWiu3E5yf9YYaKCXhB8mr40IqF9Q
X6p+MgfvMt1wcmueyzJ+G7ikmIPslKa6aSgLSoZTJmooL6ZmoiPQ403OwTEdQmmr/1dclvpApYHG
CsklijEYR0vPNb7go4QFEeQcXdObDSAreE1+VHMDBXJ7zJNJy+AXZ7Ck8V8IM9EzAK03hf/PwGVK
Plp6iis9C1jBfwhQmwghaO8EUKWY1fZLWVH5rWGpG+wK9KLRSA5sdxgZtY7+pROMa8GMocF2BdSh
h084Y93CgpVO8VU+K9/BVwYRZN462blfCBvhqpBLlS9iBn3cSRPJl9FX+WudOLV/2Re4jRhhEHz0
8HnBqbxtSICZESwCQSe7iJ/uBuu6+4DpMQ9ghq9dpIO59Y/KY/hHfYtl05Qr/Qj+WdgqzAVIL/Oc
MZh8qenthBkyMG5UaPowXPCLgAV0lup1A3UPGsJpAASyQWAe6BL1J6s4mocfYSV8pVvjDywLReks
ugPbP7q3eUt22in6KrGk1jfyu3ikbDGb/ObOz8JCfSgz/lTvu436II0VxGKWEzTAB/JoVh9ASZzW
CHPmKZQn7ECvobPQQZGN2TWbvdsF6Wsr7wee40zZAbSRRoZt2mQTnxzSqwa8ek0uxowh5nm4MFZf
Sr/ZPbqgavvN/3oSNl8EDOH5WO4YF7JPigu6ymlcNyOpilFw81Ee4xv/Vxl84TaY8JoXuTubtmam
kjoJe8Gxsge7edVHwMbBZr5gR8vqFbzcs/ab/SPw5M/DD7H4SBtGMltGHLP01N3R8gncmdMXnKq8
AfBwUvKmN0Os4gbYcbJ9tfGqmkOEWLbbaDONCzsoqnCpNm9Ac3p0a5edeeq1sWEHnF+gn1efdNHs
+Z6+jIf2bgBq2YmGLx+l3p85UV1IcMPpMiy+Koi9vBlt7XZzIEKmd5wLMGDYWUg26ebQfthIwS/p
ACCSXv2jsRu32S0kehtnmm/6AFCJomN0hy/1LADhFBil4FgJzvwFGgRX7ZuCDWiBXr27sVH0X9AH
9oxB4RV/4VTNtkcMN/7or+AyOuWp+uH2jlAneS5+VrCzDDzPU5OCyoBA1AAZcThOoioVha1B+nC8
U6yZv0fYOhf/9Q7K2F0azJSjtanu8RbNCMAHeCtzTCaSiNp5BmLPVuIBTOiNPqhdNXzp+amz/bW0
SI9soW+aevZqIkqPFnne45nA2t5Aoz73H+USOHH68LPRxtwmf7cPLjUMN3h4rEDO0h9lkZ6kskZJ
6tpeSIkyZhHJPQ8xf0dUVwk60Kwh1Z3rR0PWEwgI0bzGOkFIicbGoz2C5xyGKvCPufIHcREC/stl
u+4YcQdBvS7bk0ZLnu5EtDthfh1GDbNg8KZoMZ360yY5CPAzB3Wd09+iepq2JLaxSRDsQkKv0EOx
eyA2sUSYBzXb977GxMY8xDehBaWFuehU4jbK1op+b4m7EBdlCk4Yb91EPhb6+EfGkEBsdEITeDDK
fS+SMowOhDF3qOtw4wLCVI6SowunlrxpFeAemn5MX+Orr4nQHCp2a5XbxmemTNQiBp8q9t7/fYGW
w8gpEe6JfqBJxsNImjHTKtZ4M3yA4oRnunij+ctP9ZFVVa0BdQCzYA3CVSKnpMMKW5/n9Vdu2j4u
BVAEmh3gGAEShXFAAZgkmyZDVTgHkAC/AuCO4YLD5cqZ+u4xNk/JXfBuWo+dqD36u7paZ/EJExbS
bLF0lXCPgTPtUY41+VkRwd9Oo0kgUHvWhgVWFGwT1A2w1MFKB7zUtg2pdXtLddJTDo0Jk5idtpmc
Wl5wF/y/Kl5PZqYQI2lJ/OmG4mw2/yxytPqtwCy1xC5nDJaZIC/hHCYt50+IZtn/LUdpNTYu7j75
Bt7OX0Lx6uFcO6InAumuqK+HstgWwEHuGJICh8MadAxRWCFkmiES99BBRiIZCyD/a6gvbbM3yCwR
lxQDIXx8lKR0jBkyW9R0jHSIc1ta6DzKNTU1UWQISYcaKdLg/5g4DSlYIPaY8IVXEVKOAZ9dlRnC
ScHJxZTFMAha7nF6CkmK6LyVKoDUWRiWQDsYBpPj5C/UJIKpnCZTAWntJEEDrnRbxUQSjAiyjFB0
Y1NQdiRjqHCvWFRjh8KCuIMcnFIw36VMng2/Iv/TAmjtJekOaEo6fFI8AuFEnYA2k5mcTmKDDxaS
fYxpLsuMMJcQKU2zQhF6IBczMp44GlWS3RNVpdiy6/gZWYTPXOCkP8a17SOIh4IwcLGWobDHcaR6
Vt0N95CqeYve3q+WQr3U9VWlr8zxyPMF4b5pj5qJ0ch55AIOwV709/zdgBVpv1GzC+BvGqyZxfXa
pvM/mvLC14BVHLhPI4RcgdrFxfgPkXsKGQ476end8/xl/azE4xjdxOYSiRtTtk3JFo1nKLym91O/
TVihZfMMAfXC4mi0T16b12Da1uebSjqSS2SqKz5wWy/5eduAkKw196oyr2o2mIiOEeFrqIcmS2TQ
/m6wDc0OAowwTIeZ0hjvS5oD3fYGDj6poG+yqblyIonMK2Gafrn0tQ3l1UzRXjL/0Yzpt3lKVzhn
uDCbyxqJVjJ+i8nBhAQPvmayDo+a/mnKYFaCjSL7xiwA0pXZzkJ47o34k5PV8W8UXpL7Sv21p15H
7BmqthzWoYRfJVe/SpmugH54/j6aFgAxdRH/5Bwc1dTz2hIIh6cwGxqIO3FfUcecofU5NPjHG5at
DtHuP1K9jJASHmf0qMpy0QbTrgBmAR4+AJMZAy2AKoKAc1p6KIutR1JdNOxA5ZeHgT6JGdoKW201
xC/ODvDiI1qnP+aCjd9WodnUVEl5YW1RVLFwelwiN5Vsa1yQ3h7iZ5uTG73RhBV8Pp41yJeY4vDr
UbLkd/oS1eKnJfywd88N/AgLICY0z1wYf/goG124Y6TSuih+9opwLFSb/0kYkTdPVgCXSqAzF4aP
1x2bMiGH+sgYkJ2QqwyjpauPmvryiw0rl0nyaJ7Bt4Qlit2uOaqGM/2bK6g5ULW5yDyIR3PgN0xM
zjyAy2tYV7dkc+HctjlF8vgi/rdK///qPJr/cUc79XeszqC9mPoKAwkQdq4qNkGAfaU1rSGeNQj2
3CIytwtFR3PEBjiD7TbaPHmvbnI0b9qGNIqut4OeHOgjq5B9Tfa+QB/jZ4dzDvqL7NNj8qY7OWwz
wndggqh0gK/JIR3kt2KGeK2CSyhtWg2wbhM1tl5DPDkm5t9QHE3FKTRHbFjBK4uXEp1Ouljhx+KL
cFe66lh8jwXulD1bEouuVa6eReTzMoABAct6Gr3goEjXRrFVzqpnOtEuru0Uxc4u1mLVIbATNbTN
Lssv1jharD8/sg3xqGdnA/uR1s6lc2K+IolzPP3wBDFfaIGBx7XJRIIXiHOTChoQdDlutowVmnNi
I4Jw2vuslUWia1SzB1bkmYz5NmBJ9XaHYgfVcrYMshsvqJvMT7Sz65b3koTJcCJHTkIi3ZyrBGdo
Lje/TMAnQIlvktqDbFbeaUioGx2gGqZ/EM/7ScE88lUkMhE+GmQqok8JqRN6nFRZaqkMRQhW6ojS
qEFm4GfPXHtJb1xtsp5NWX31zGI1jpa+/2gQ/lxoCDJoq1vwY3hySFfZPaencnl4b55ZCtNDVGbl
Yfdhafk80LqWykuLjl55o+KtBjvnGacnT58avXiqv6ZP0AQfUvH0bZ89yX3sg7cwflS6GqNXAPkU
QiIueJkU1ryT93n3lMsPSld5vPrEo+SljQOj9Bh7h41xylQ1NizSKaUChkZz5FLTPzbVLXEdN4Sj
4GjCNQn+scYz6clZ5wdv9uQmKmfszsV4S9jlpjPPGKwJK2mjGGmcOju6DLdy81MxEAzkzciGzpnC
Hc0LtNZGzi+pd4NfFv303YGxWQcknfkBBKInN3GII1t0ashja5Q14qoMFuAOUJdZ4T4ClPfxzyKr
wgcdF7FIi2+NQjkPyXgACpSgxaKPiSHbW40CY4RtuQpeelZiu8B2PJUBVClJjLWYBu4nBqtRB63n
oI44sXwXMBynBZd7pFP4+8RaZ41TQuV2oQm4KTwY/5yw65mGu+IM1SP8ZQf0BT2DCyLt8K1bhSqk
qIE9FtMIEi39oNlpoUE0G3621oD1UwlpYdiUMrzaoJDObYn55/AojN3AW1AjvAR4e6OM907vLw3q
CBFu8PTwhrcl4cFQ8gjTMJYGJJvptBCVYCeXv3WJMqGFNVxh9KbiN8nNwKkRUYFkkej4FkWGzpXh
XBl1vu6e45l7mBNlqjWqgCgzXnz6LzLlIiPv2b/wGTmslXge8q3GK4u9JzQ3mYGIVrKnr6ylFskh
z1c1n77fqZBOQlDjISTtWWe2jWWdz0fpOwJXMIkJqHIqr1+KLvkUuFu7k15Z/WSojv3hkTHnUBy3
vojhFpuWODxpdLuGbTnB0fACoLa5Sk/hNz8uxkjxL4EOc6neKUO/pF9K0nWDnjNZ98lKjA/C5E9m
69FJjX+HwglDgtNJCzLEzRCfahMOyTa2yLU61bAv9L2Icb144Rf1cD0DqoKIUzsqBheI91hgJtgN
8hoyW5wEX7/8MPhPN0aVd4CBgtqYnZ/nBJingwDQj6BTKNO/cQ0UUeUhDgcUYuV5q1zbqAIzO76H
Lc7G0J5TZeHBJq2ZHd966dCqJPg9eD9hYpEbs+JZ+FEvXGPhyuS12I/6vkRbyi/pLkAwWXgnPXRk
HbKwbfWX2F2q1n6KBUxordaTuxn6O3kRufuBE6M8xSVaHbuDVulf8M2s0aPzkdy9VV/Mxk40FCsO
vw8+WDAlhDusfiLjnaKILZmdTsZEVfwiVKiM4OZKILLALhqxYkLAyDQ8KdWJ5HHemuheQuXoyQ/Z
4oxzfHQ+7nGQFhVCz+CmxQvjR1MXDTP1csk5NVSbCnd575SqNrsZ24zOvELWKIkY5pbpP+xIMcjM
ztC24gCPHyAXAAVtmfWYxEIXXlrpySp+gYHdaAXmKZ0r6Z8IkTHdpCBaQgiHC9U+kwUFYoyTwhhL
nTF7yCP68fECjrfCcY7UkW9dfWTeP5w0YbXy3VNTAsOJoCBcMzFzPJXI5xDyKzTAIaAscZoO14MR
hNJ4sNwm0gacU/6QW98Z4WU86/SLMOGhp423VHl7HAd6+MtflhgfVMxVLah1MAKKhxZJCOk3Ve4Q
msslbcLf6e8FnkDE4kG4siC89keGGJXbWnXA4ZnlTkEz0qgUa8q7DE3hcGmiaW1i+IrrHZJaRJEw
DAIO/0XGEDgH/MuwQ8yBBOFhh78+N4ioPYSOD1Q8pOHCU/BZdeGTw8sNu3+le4WaJ1bTUF5iLu39
4wkbLrN/EhCK5QfWet0Ag29Y6H5/MqRL7zsiJg5VOJk9BtEhLh6Z8siKnyI8UKk2wqdtTxZO98oi
HKc3zGXwvC3TeBY6fQM3LLSIpgSw/fWSQzPYEtmW2L1W01ib6SX5AOWaJ+58Dqslq12AWNDZEs17
e2raaJME4VoIJ0UZVmMpXw1nL4QwxiMwOKxFhaiYkUuHi9pazx0RXx6dS6lwe6kQAuCE5h0TJEIV
Smklk6rjP630p/Aoqf1nU54K6LaCV6/cPN4E3DaeuVP0YhvFIT4c+rYqDr1grOtRQOtnYoKNTDPc
pvU6o7w2FvB+Gmx7eL+GLUnvlkhGdzkaV7hbgLB1apM/hHr7wTZhZf+iaNV2MQYn6yZ2wviRF6cS
kV0SXYThJ6zwoJKYgQf4cgQwZnFekZHL6jldSeWwIbTiVccZqLIlohj5woPh4ZGLRawSd019GqJV
YeG/+stCEmGpVHat/IjexfQhAdlsihbBegLT6dPYOYl2mvyvEocnnW7u9KL5q5w8wP5RmB8lOwUK
0QSYCjrsKYWwR1LNbTfqhAzMef/1sPYNSPfvNraL6EcBMLHU3egSowevV8Ldf8Gl5EFcXIT3jb6p
MX/FpDMXazaDXzanFoUROklqRqx4VDsiprjxfwWPeaL1MZkHiIS44cJwwv07JOOY1B/3u0wgY3Er
ZWCDCRq7Eb1XyOg5cdjfLL5Bvgo2E605JNQjGfdFE3DjictEPeXaLk+4GnBmrE/mfjpygNnqiZhv
T6DmWfDbZ7+aaHuuu9UA90zh2ibrGPo04ietb24arqlfPkM1NUC9EYBle/4ikyfCjbUYIvpR9xOK
0OD+hcBsTfelBl+de1f9QwB6Yu7NUHd4i3R2eD8AGfrYYsoImlx/xTssLFvv1x3UpCg54DZdoC3s
rWBhIvarvWKrxfseiycqTQUnH0u21looMUlu4TQhmguuYoEyp6cURsRYrdZ5cYhV8YwhZzUAUqS4
kuLKXk9JjuD5ZoA5EpODtOF+IT+4hAMpqQCuQAaNgh8tCt6omXRRTxNLABhVcUmKn3EXg2912FnS
tU1tEF9r2Pgg1IX1lzHsStm6fPFYmuVTNHbsFUZMM558akXB9fs2NFxc96fuOI4/ir8PenPtydso
/OXzxihxxPpbaUPeHKTAMp+r0Hf8mKGClc5D1LUd0wWx2SjZIUAjnx2NcicqCq6N40JX8qMMQKlC
jmswRjEYFL1r4buDp5fhgBga6WzaBZLxKfB+rR4bqGvVYZkbMzdp7grNbDm8zeIncmGCu/8Sok8H
JiG6Dv8bxKmGxSwmhMz9FeWroKhhfKD1n056SuLJNTGrKaRjpnx38YkxTihf0vqLbOmBSD113aSH
vH5a/k43vgfzW8/ulOFqebLoAMx3iyekvx2iE1knhdzNcloKCeKSzm2JWZZOvai0DLT/Wh8957TI
X1oFYJefDPb1iGmnhmlYrTFWyhEsNFclv3tc35I7EKSkzWaD8qCfhU0qJkcLKL8/DHzKicsq0S/I
d8n88iR8iCendbGlFT0zmC3zpW9eh/yH1hZjNkFZ9eWuj8Cf7KG7Ct2nT86ee2+7Pw/UWx7CeZI7
2kCTl89N6FyJNtmofpspJh3EGx7iGn0tVkLSXu82jfJgR+iSF7xRXXmU7g7hcqevQxrD2tZMsIkJ
r5Ti42Qn2zMuhPAtJyB/NHehBylxJHUBBmsOQ44htps+Ev+KN4cP271YDkRKw9mTsRjEJ2zS1A39
N57vk+ysmTF5ZtAqILhLVwNpHf2WwDzkSWDiJIb6TpCcIvnYG8fU+630gnuuwmAFjjyidhrPOdIE
pg7NDwlRKOC6JzAWHs1tvU2DJXZWCtApzLeun/V/+OkEBTTilUeQMjaETpQu8KwBd0rbtaCSLLZM
aTFUR24csed7vmvuTfJQmsNEm+iDEfk01hKaKBRMfEmHfjN0R1H/Mvt9KjqK54gWzkxT5jv4OVvR
CjI/8wHcu0g5qFXce06oNoaekNJtLjo1IG+9Y5bMV4W1GJEaMcZl0hIhFtMZFbf5f9aPuBVZhTic
QJLnM38YRLAsGZBBxGfMGog2T8C5h/NP/ccIqZsF7EINYkDxJj2EA4w97zzZDtxAw8GTIQS2IOYM
vbCdn4St8hNBNjefQSzqqdgSVUJp9dfb9Yu5kfApwqXfrjx5h7yk32lnCaOjWX1vyGODi0QjbDG4
gTaIggOTyDmtUkSqABKOjL+Zi6QtdaiIEZZsU6r4aIXBPpoLejDppdh0mSLVVbUbLz1mRog0h4Uo
fQ3Kb5B8gwfMw4i7vkOAPuBe5HZLiL9GU87ikEdBrB1KFg3KGmlgTs17yepq6Q3Mnfg8HfZgpQFD
flIuYD+GU3yU02XfdbbUPPz2UETpxLeDOmOUXcRkesIOC6hTBAFgGYesfD1STSYMwXwn078gPE+0
dBj5PrZBrfgOOHZKbQ9dNcCZrBL+DKgGo+7iMX1OMfuB5u7f25LGCk/CPQZ7Ixu8pxBL1X+scS9q
HX7WZ+CXyl+S32NIzbIyb5HwCVPCc9heyX1VnVY9p7Hdx7YgZEu1gwYT+Ccjx9zaYiRQAZj7dszg
3QvOGR25Gnwma3//CQ5WC/W6F07Jliks9n4+8pXOEX4subJdsgytT4vc2MVQikpKKNExdedKRZqM
jDghIce3IdF05Q9u5ovOFBzMQAwaOGYLOVNDhZdORe2kgGjB3fKlN7mVVf/dSoj1RANkchGZWDGV
+4g6JICj2IKTiltN+7EwJuqo2JNXEIlLbfi2TBNhUXL1w+KgwmqBdjDx/RCcazX+WJB7Khv+uikg
aYStSVKwngwLxjj54Fgq9GWstYN/WQfJChVWWYHqsJ+qvKZYosRW9ylWAcDAs4lJUwuYYAb3KARR
0Medj14h5Mi2Iumt59j6Je13XxJJEECxioDX8Xsc/gJEmxUIO4I0PiozACjsBZw/7G5dg3VxhH+T
l0s8rwx8OEiiYbujFcNbD/8KKlRy6cW5RNsYbhP9P14sHQGcAXSBH6hTZr/C8rnHCQywciDrb1tq
1M0LEVf9ZEUWMn7dY2KTg0RkIvb0sP9gzJVzn/REUoTY+Thqq2PWbEWKMvx974RpSD5fBQzGGeHN
Hjp/HGr4Q1FtAGMY8iKDwsnF135UTWBqFGP3hBQ0hACQ7qHOZelPRE3WWFuu3WJIMztMGUzk517P
17DBxLi0fbU6RwAPUfLq8KzIx32Tit+mAq+/A+FE8OEX/4yOtoD6UDZuSfqj4PZYsB1HFXqu5oyT
Ske1G0doNeGg+D4yauaLsYL/sgE0xs/z5F/IOzYxq5jqAaPaJyCq0YRSQTjrmp2L52AdoZ1ENz/l
5FKCpQKMj7z/56XyN9yUFH9ry0h2+ghrmGUwUVjUlHpIitB/4Q1PBIpMWCaHpNQR3Yg0/OwBamoo
Xi0JQrGJtpitdZxCU9OfEqsD4DdcoQrctscLCz/CSEIqbbj9QEh8OX+IGSewcGpoMP5nBiczKEbr
7c7Z4/x0G2pH9ASI93LrrFtO253AunvQLfiO0ZFk06OPwaiNN26Pghd8U12G2UKQoXpuUIagT6Jy
7NUV5zkDMRhfHRdcWpIgp+ydSfZHw8fE3XgwpTdP8Tt/w2tg3MoDYWFDWoZ9T1gS1lwTaR7rPJRl
s+CK0MQnwHer8CYhRiFeC9d0UgTbJJ7dF3Y9OoX4pLeE+i9BWYewz7wCa2hxVStHkWhvmYIC1ham
98S1yigRZ/QUGgwK1i0mznMl3Qj+CpkAbIMmc6CzQ1mJURcAt/GN0/nIS6bxxAPQFLGTYdzDVBMK
PEZF9aohyVtfSvHebfc9pXS2gNlfgke4hiNNmUGesLhmOCMU3K4q5roLCHc0PrDxR/HSDwys85UP
Zgv/NDK5WW2OdrJzylTF3OxiDSOztavS7MoU6ar+qbDCdDEaaBhF4y1AKkWpkaImkhesd7iygBUW
F0RtMCq0hkkdzEcRdh8FE8T78ldwjx3y6Tq6TOxPr3NaFD64L+Ph6vC1ImKZ/oD1KXswNnjFrg2w
KGXtCD2Ce7lfVxIRBCBgQzPvS5zeTEDToTu0ibHTjEuieFu/Y8hsiHe3HaDalxcrWGrl1mowJpkn
RBmd2WJVfCjJwvV2urhpJ+uUGeINqVrUWM7jW0MWr8zLUm7ov5BZx35XLxpsS1q09Vy4pUwK3uCU
YMeYXWAkmEwQXHexHpB1ChU3G2YFS4z3YVtR7vR415mXtNpH0qbG1W9gl5qRBGMi6BLWKA3GamPm
p0Zde/yQKU27hS49IttedK8Ja/jKdxnfmTir/2CDYKiZjWsmxjpdItqvWTHdu6iWFrG7LpRdpawK
ZWXWq2Agkmwbt6cctxeFIqUhaoTetJbHtcVeDpMPwGji2t8a6gM3fZFkHevrMtzmuFh73Aoj+nt5
oU3eNFsPU1NhwfGVJ7iLgEx4CDJk0q7VqFrrbnBWEf+PnbAeClKlhrmr33plz5lmKN7dqzC/Bfpg
HFDA8k2XBiBvFb27EGciyFXlVWPIOQzGotaVNcUC+5Y4JQIX+4Ft2+Te8M1DoAoLywgdrUK0CKHN
J5kBTw70arl0qYkeYCszK/woMshXKlsTimKZ2KCt13urEXcQ4Sa3Tih+0d6k/qGr7wTAhO4RDBXB
dGQcsvHboFY0UgPqLed/chhiaLHnAPMr8YEbfJaRYLFv8nuVbLxyk0vZXKKtrTCSZ9hT1mcYFAHw
D+US5tfzAD8xqT1QldFNCpr+CNUlyRmNfzWCa9+8CtIQ1b0h34iIzrAqgAGSJPdsOOuYJeuGdcTx
dlu6iq3rkNIzMFwNJa9gfobYP0OPyc2LjseTpW1kpiK9GONZ3J58XM50rJ558ag5pvJ7wFVQOtUG
Aiosc0S7nkaLICwgS+kbNzA6M0H/GTESCxZ1+0sxEIowhDIyIDWko2xiKiic+jJhs+JLlWWOlOOE
f4p6G8IvtwyNNChYnP3qkoNtbG4eWmltMPCNeBVFw2HeXwYIc0yZ8KPmNxQPjQSMhXvwmjwITfe5
7aEWcY8zfAFlwYgrr7HFb38kHwu6SpgbCtHtnGseb2aKORNipJ3M5mTqvf5tQcOs/W/SqNzWaXog
tv/Ih+cxBRsY99mHwm0obmqFk9Qw66S1W/14FUPRgbf0r+r2ckp1yK7YHXP5krjy1h+QQTXWzmz2
ULZGeCMwHWPvp6K1ngiiGtjGVEBFYryN+IQTZG5I4Ux0MSkDyU2ChUVXboXcCJDsGjzQCeegROwM
qv2qX3j9eTpB4TurmBB1+wE6bUFXqgB184oC4smQSoW0W4hLsQ97/7+OkpFmkEFeZx/yMzTMCNJc
AMsoxGhK6m9R1n6LgfKlFUR9yP2itXKShhii4Dbk9Y+eKjroB05qu0M62DCrNLEuTnPpJPfj1pcV
TAmJGUtVnPmQPZOR3gMaRmO9hWQ/111Y/thYtLgF6CpDLhQ+GGmbU3ThbWQqpUaIxftXAK3XEvNF
Nabss5gjwR8w65QkngLH9Cm4bS6NzTztiNvSyOvlaf38n+BdU85wD6WJgFuUGRAC1DxbmeQcZjxq
9u1Swwy0hIqLF3KarSqeUtTwA+RX2uIewBkLvAQqOiGSU7SfSgmfSuip0esocHaVfTnsI4vjqHJ0
75WGDL5SC3Iy7QRzHUii02rvCED+UBtg/KHKDplG9H90iOOFcUVQPd0WAczYs2FggyRFq65T91Lv
YsW1LAvI0NVcUNiPPGqB6aRExC/wj+bvCpgZlsxcrYleqWaR0pieKpGdcMQMThVh2rCDTwQy9S/Q
37V8FquNx9BC2Dfjjkg2Vf7QNSURuP1FqZypebBcJ/NvBmeEBupaYMcaFrBHafyEABo0eQv3NrjK
0YriP9d3rYk5A0MbCiqO8pk5ngrttxkPurVpk01En18SFNwGyxgmHYlA/U+l/lniOUq/B8AJccDO
y3SB5K4p00WFaU1N4E3J/pe5e8bvLyz9DXLNEib2KK4WcvRT5/cyIt7nKxa3QrIIqq240j3b1b7a
An7CLGYztNZig9q6gIXEs+a/AMWD+WqBlSDmQzDBm6rvZ9VwErEwrI1vH0+h/g7MhTdiXJ+IL0vG
EyZbfLaqXOsTFvKGxE4JgYFMq+1qaS1yFfEhRN+2tYxvkypJ6kgXMa1F6AoHl6OhliH3Wj7EgJB7
HksFDsp8+BXCq1I8kIdTa47iOqwwQySZdlcRqhDeauaQpn8pklVO4msfb6iWKgUJswYpDM8s02Oo
OMwHBc0oxW2t0lNbqN22QnePfKjvbTXbCg1ea3TzOMxTwLXUYb2CAADdfjkgF+7Z9w3ETMm74cwn
BAI+w3fJnDLip4WPdUPoLwsq9dGl5WEna486nGwiWmTrPvbyT4hfFVYud7N7GooMAdG0PW6iqMsB
S5CCZu45SN4AKIFkHqcWMQCU82VO2G5P99+31q7BtCCvIlvoKaOtgyahqD0JtI2luDbCfTAEoMAR
Dc2muXrKYoyIc2d03ZO1Wn0TO1lge4fxRE/cswSMW+44y1t1gkXwbZ9Hgq0bazn+BoXlglvg4Jb1
MHHIwbsaE/9uGTMdV+65e/BYE/5SCJeuBKto1QsX37rnyQUUIPU3lb7tXFpdShH5BBA8SswClqw8
i/IoOVk99sx7I2Ct2JQwQflgwuxDEq0Zn7LLs9Yg/Gdro1sOaN4ZnSB+rLcdO4q/k6E7IXDd1JQp
LYiPWbVzgWG/TvpDFb4AtElTJQSkY6B2bOpTEF8NDIOy8qFhrEJsfUrUB+wYLMvCfW/ASGE4GTXL
AUtO7y0D1+DllO8wDOXbq5JtRLBi9Iqzr6bem8g3ibuLkWUvOsPO47WMFRg3rbiM8JM6YtDqCkgK
dpKylouQS/vUhhs4SeLvSnHJr2nVr8vpz7askZZyUCyYuiQlApqEFiwLeT+AfQLsyYycXmnzO3jv
nOApUijjY61/SeI25matIRdUXrcc4ekE8c11X40En/Mghy8zuAjdjRHfsKuGr4itzsB1sTx3Ez9a
x+SVa3fFULZRmXHbY/5pajsrr+L4lTOO8GNyKyEMmru4/K1ksqZldz9K6qKUzF2Vx3ZQy1u84Tca
rZHhfUnK1386THZef+827vcjacyLBh44UJ5i5CoFu6ECD9l6WJoPbM2V/tdF3X1klVqcuhlxP0LA
d9Qqjk6fp03mf5THcYFetw5t1RzZS7Rrnk3dQwJvFFqqJsINpAcBmuFAySsLrbqVO41SQryKvbVZ
YG6Tq8xk0nuSZLYWlD9dVjGnog2giLVw9y0UFPFytM0D6ac1EMPE8BLdGgJQrO+yCH4/Rdt/3Cp3
HQRLdXxYyb1AJRKiA5fKtyaSYcZUAS9kvMuS2LskRr8iCu+ayAHm0Nci+B9J57XbOpMu0SciwBxu
rZzlIAfdEN62TDYzm5lPP6v/AQ4wZ/bsYMtkh/qqVvlYj8GiuPM5FEejOEgZrQwH1JxvhK+jKkMJ
5YAq77wadvqQYXbqO5NRU7BtQ/OUtwFRE9JHOQ9sOP9puoHRjZ0YKgJhvJ1Vw6ulhTQMy2OjWcsa
tLE3kdtV9DXUU2tGiYwvjKnMt5nlwvTe/fI+Ezlr8dkXGqN21wPzHa9ytV2K4Ty29THIxmPpBOk6
YIe1Q9DGpt1tm/SMpONJss/8EXKsFYm1xwRrIvu0dBJDVBTC1VDztokZO14yffzLIWo54sJECo5q
b363AHnq0nhhvr6WHYcFXFyzcRP4UA2IJ2PIdW1ahmG6COOfNjoxG/fJZbgQ/3wUA4nBDSMXLuX/
JgRMxaxq67jmxWn88xRFZNXjLxGgSViT5yz9nF/JMnhubX7yyoIEuslJxPRe5qCC1Z/OuOWoxDRj
E31q2ifevZ1+cf6h1v6H2+wuJcMAscVWq5veh4+hrKlv4yQvbhFs5ym2wc1oPz5oTk5XcDLR3YKu
/xkn5g06rimDrpySu8scuN+aMx6j0DlZA+cKNEj0u+hit3f6KKjksWzVn2UtcrGdkkdUOytNizfj
nFH11pxrILzFRImVvbPR4015y2EFE0Ce2HMarnKzXrKrH1uS4yVG/yU/kLq/iMJccPYOaRcOJupK
KaLcy+41n7Csmtl7Ty+fqNcYzaxOO87SXUjNfzONfpPp/b/cAzkpADnkDsDYcuJZbqLue2AG6IyE
9NrAfjFjwt/c+vWRsV3Kn6PDOHT5S81LzrE5O6byPJbcselad0kllNaaZbp777oXJ32ZMOUHdwt4
J6R5sgOgrmH+8kj73r50AEkMiDB9tQ5N/bUafCBv7TKI/4UyZEd3QEbuewe2TU2szHNOfYF+5P86
YCHGBk2YWWaqQV7hn3X5lNYZ98gyAxeW5QAKo08jOOf9KbKIYAfHrGUOrghTp5CtcK6/0Oae/DI/
6PiKKtSROuJgwOsUlO4/K7IOUFAos27AwJOPnY8l/xHVOpBN/VRIdq+5kB94X/dGAJ29IstG7oJP
+UTTy2vN3phO5UE9JiUwpWR616nFTMgb1thHmm4guq7nDE4g1PsQ09QYIEViTohtdjWqBBCCmP6y
p87jrfaMCkoTZ93eosbFd34sNertz8IIjr5HaimN4rMEkmck46s5GPupiu5xiYeuMRa57LfG6GOo
tFZla+Kil+spe69IseYyrRd1G54rs/ik7pcg9XByxaM75aOOcXRA5aunVTypA593cId260JsSQlz
hj7n5I2nuat65psZcYCFzxU+GluXu0wzFxLP/kie2S1KWEimYdxCtM0M6u9cktlIO3obhYoJtWCJ
o4WAqaAqUFrSbdaoWqOMczVx6av+DZThACXE4TX+Zqm38Z3+6MRURE5njVZZGgYXyN3dzRjBpFrk
2de+5N41YHn0XhrNXHvlvCXbx2w3Wzdl82wzSvWqYA8aeuCWPNtYJwXhjVMofj33kjkXkewHVMXW
CA4JkfuExqB4nJdGBPsVdEUV96rw9hKS45t5VGylWsfaMq/NZS4p12yeq7HbFOP8rIe4XjWCbYgF
tKIAMkdD1jLnZjgrk0rYvnc/etLxQ+CeRllt+5qIFljBAfVW0pHlx9l6JHkNim+Q33ZMbpuG6jqG
xh/oe9NsDqVWEA7jzcqrk2f5WBSSCaCQjsd7WNnyP4tM5DPvqVg0KjiDDOzagYhF+hVnbwA/JkLY
mVQwSc4ZBBy4adpUyXuHwUi3pSnW5UtPZ45l4JBAWTNwVFTeI8xSTib6JhuyvRFvisb8pzPLQam3
GYQRfPPCbz0fXj2NKQy9W9dUDPu+/W9iizjWhoccn29qvHUIhYML4IPcRAACzByjlTXQfF4eZpuC
uGQuDkbn80giG4EKq5wRK7sPOq3F+4ntF9pwIHLSufDAaTjENkUrTAUhO/syo3bVMoQHjxJouyL5
stxvf2aiqTnyV8N0NZMn0vLhvWx5tGHzlBGAlqziJGUI6ik1QCzatXUehOy/wwEOTERkZsa6UA37
ciKWmDd8YwAHqajI/BYAAmt3HO4YA795AXAYH1v/3C5fMtYyJ4fslqHYGTq5wTrMjs3YY6G+541c
R2rHM8aZNs34SRoffYvVaCD838wI7i2jE6rHMMFQcGCvLIPIGoHhIqdlqEAlKtO3wMi2kd29qj7X
FKdL5Ud/YfESGwZzfPvgOOYh0Id9Sr+cCrbnafpX8cYktbltzX9ydH+Bybrhr13huaZqekJx77qe
PyB5t41dlPWHwrBQ2Ez7aMRHo0fazglzYurtJHOZ0aT/ZYABGV7cXnzNksHwyNi27ubXNmqOdece
J/HchP2h4alO9fDMHvVqePMtigNaxCEbJzad1lwrucZZJnVJGkMTOI9KDbe7iX4Y49n0GbLyHgqV
2eFoPKAHa6SwlEu7crl4MeAoLYgdIsW6AJ8L40wLxQM1bZ/CswZq12Du1PcJpPiWEQ6xyzS9iuDW
lTeNtg0/p99Zx81I0ai2EsP8WohxM8M+cUb7HX7Jaih43/GlFhsqKXsz5HP5aMJ2k+YjRksGLfaX
yWKet8XWZj9y8ZnxkY2IR6nPTfRtstaT+OyqeV87qGhrJ4MZGc+bEeZzQE6rCz9T6sGwYkPP2YT9
PzF2l4mstAhfO4pxZzzakBRwTzHfI9ECeg9PvIGjk2MeG9lbkb4MGwj1KmM0vkTye3Kvbr+NjCVg
IRrcSTdW8dlB+mnRnejTkaRtEBU5SyxadJcSP8Iq+KnBVyI2QbbRV9jnomwnfzE/oPsN/dYrdilV
kliBOzREKrW4fT4R9KXSAXYI46jhzLKMqc8afyiIHglkzzziAT/SwSpBb8THPJ2x1RIu8jC7ZSkH
7UKHl6EOrQnX+stcr9465+oW35ZFNGLTjbvReGH9I2JaJ39yYDS5S/lJxsrliHfLHrcZGfMAp2vl
HUjnTUBg0vglyekXvqa4Vbjf694xsAA0m/aig/xpEH+NGB3Rck1HDv+tIwQSDjjEOushcX92AF9b
xliJ9zC6j6LfU18eJ5d5JBdrbVzMSby2GIRod+UpFow4c7mWTb0QRrRpi24b+gnHseAndzTmfzXr
ldwB2UF94caoB9M6i7pPKub2da+/OlXzKGEYZLlebcba/DVK/1MD4RaNxtaYhp2Mef2PnsBdriqo
UtJg4U7aWFkR/ZZG+sYMaxyBR3mUB/n1kwx+NCgylZRAVhnMKp931j/rjvM5MJaEFAVrfL503qGr
r1j6E/cyQNUCR+O9JGC76RWmDbV9yanDa6+Dzbh1fFMp2mDNNUPmpM54mBa+y3SCIC+wg60l1rA8
3Onc4iLEO0U4OdpCOSWbV9nbvF7DHWNixaSdSOBUXYb4boaXKNj6RK5STPFt+OFe22sA+YqG0G7B
xhlxeIBL84jEmbFwFdKWs1ECwrhyuHhkp9JY6tFSNzGNlO8YYd2UzP6qNH8lTPY+exjGpolePDjO
IVtDfuj6z8EFFwOBsT7n1nI0DoW2BaE+iI2GJFoc6rX5g9zA/a+2jkH93nDzdChYtBictxiRkJq5
QH7PciGncmNipga07XDhxTdC9xR4ss+6XXJZh65gvvMh1D/61QHLzsgTtyBZINfbUR4iKvj9XD/W
RbhwjLfIbtbCm7eepBKNuA2sAo0VGSLiH/Wr8qMkdkJqG2XaWNKTOWpHDphY6exoGb/YYPQEzr4F
uME3xPrqw3kuf6l3fZluLAbYfe7TT8/Q651ekivexeySf3rFAYBJTXsQZAGY3DEGl4X4HbJ1cWg2
CUO6jbHpdu5n99XOJ37ZuXFDk96THy2jgl7lpxZxkJKD6EYpZ/EP72ewH52l+CyoRnExhQNiXbfp
lgyoayyHLwiYMSjlp3HaacbKA1f3MTSXoQHUYQ6bhqhyxPgtgY7V2/zvzgl7DMatxfgexdvBZjqb
bmaHODH+GDE94/MrT6y3MF0gN2CDAGfoGfuGfQkGXp3+cLaaGIbhjou7p/FNXoIX455ewx/yTRWH
ZCwaFleeByPaZvhqeKQg1FCNVx7EV4Z6/ITlkkcCh99aRKuuWaWJ8tTz1JOKgcabdEftD2Sm9EES
kQyyftkNWCaHJw/uGheGYdkz1+zWAHddJqwULKBVgncAgbhDLMbIY4fgNzeV8Tag7Rp86L/uG3UK
bPwEQ548SFDcjroP/Jp8cSSGgGMLmnvHajUlXHbPsX2pkk8YU8z8yb+57rYiQOJU/sFLPWY/ZDzw
3neWvbZQJYsEm/Lwr8iBLi+qDp408NK8XcUxJlH1yFHaCYTJBFTImaorF17zmzq3aip3rE2cnl6D
lBcBL2TFyb/jl2ZrnzXgMnwMSgmUUFMsw9RZ++DgcHgLcluAMFYeZ5e8JqUwWNQMEms36fdKA9QG
NpAcZ53jPwmK1SLzmGrFLvPxNtrqg82rzYSTQfl8/Z2lQVrlImqxWTNvxbSBmMp73Ml15j53cliK
6o3HrS9ee58hfjuTeHkpoA3IcadP1BddNIcfkwP/DoACwggIlKDbW8Cxp++yPmqQjrIFjUjFN4Ja
LvZGfsKQ6Qpz4cqbxwIQ1wyKwfdSLWvL4JoZ8KHZU1vKZQx/mSTWVuPql05vHPm4vLq0YtDYXq9S
CgGgLxKDs/mx68yY9R88D2Z9jbXqdZxU8TGBiqLZDbOLsR7kpPuuZ++N+NVII3G6zHr9AA51pjNF
+xdXAyYotmhc3UahvynOiWsn7wa3tTJ3SQvz6mLsmJwYyjcQDaLz8zkzr7k8qzO2UE5AQDo9r6WL
zMq432O47VHEaLqALadHUdxPngZ2z+U4TA0p33ARjd7TybKOE3UkSQygiFO9x8ypxXrXzPeE4JUT
xRfVcSwx26GxLU8VASafMEvel4ueIp3Up30O9oz7qnFudDHRBd647/LhBLdtb6Xterkea3+nz6sI
K7BrcmhkPZcyWDLADs232IBpkt81+NpRlbyOVvVKA09lQt2sg2ZVZNprZ1JpWWTnrn2JSbQHyc3v
BHF2hk30cfWs+SRCGrKRRlutJTQgRtjp8Gt23ZbvHqgM5X7+C4af2kMaqpG7nQQTn3Fdl2GJjOr8
ToHz6DvBc+ToSz3EgODZMSuXDlGNpKglJtpzOKiVGIim/OHbp4gdoi5+sVA2hwimi3vnhAwvd+r/
SUxe8A8STW6xLyMw508Z8Z3hga3c7Q9Ym550vDbYvy5a4R/ihAe6bN1tiZkqSRmQ/I0cMcFh59sh
mxeCKF2YI0IRtDV4zR06UjihPL0VdKEpf5pvgDKHCBs8mYyy0Mm+CMpvjHYgrch5psYYIqDbwP8z
926vSpnRpbkJywY2YN0dPXQY3vG7tMSpSim9IOMQp3LVjz/zZOAYcCgr4WyhBUtfOoseEEYFeY2P
Dn4udBTnda6iC0Bkr9zb0Xsv5pWFwalL7nZLUmAk4Pao611Q+ocUZkBIPUfUYr8nUNKCXFA2OD2O
VpK7Qj5U0HkI8kwqnrhFvO2HmeFCiOBu42LrF+H4KQK0FTbUdghXOu4Tw/Sw5jChR2Zpsp8uOVhM
q7P2A/u1ZzNhe7IYSnpxvW4wf88Own+/EIyHO27SnrJatXKNMqRz7DYYZRY0uZVsNCzX+WFmlGyd
bYteCThWd6tCemPubzjEnQwqWU17ZdpfeoBejSkMVM8yFcVPLw8TlXfEsApIeQNShjP/5Dq9u7qz
qwcGcBENudEWnX+DqXbKvwr50mI+STlw60yE6TVfaziFUcw199ez6jWP594jphEVPWF7RJtpNQPV
py+1AnfNL+JiM9EXDZNa6LexNDdhQLWgfxdQAn33NTcpK4OaAAhtAd0Qm/C0a5n9aZjoRDmueIfY
D4oj7bJ9O2KspFpy72EP9F1cnQRTFbw5SBe+IdlUvn34nafWpQsDyVo8K4KI4snVHiYClsSJPoqG
PvLmNutcATGsZsRLKZAzOQW2KBCgSriiWFfV1ZsnyMVVDuaqXzOyYILz7iVcqUhBg6CDgLzne8Pi
mjMQbCIBXKijyBd6ucTsuvKMfhdjHsUF6HW3LuSu0+28oqJsHOlTnzfcq5YCvpxy7CkfQghVC+QG
v39U0ehpG6ogq+EuuoYB5EUn060pM2ixH6nNnjlSYbQt2JxiMIGQHpv4g2lhhs0APsYmRrbl8oUl
9jrP2PNaZ+HwxjO+dzBPKe5bgZnB1rnE2ZTDM9/0/QIS8HOi5SsWBXKJDDQMHBczXYRJ1551i9Sp
touqdZ9/dgGTIP3OT1z5GlJxTfX3c2Xhs8YNXVAy1WELHgp/m3Kh469rcDuH+mdGUfmJ/pFsCcTK
0yEJTmQbLIBQMHOT5i/NuUSfAuWqw5VAvE/WB1LyHVFMtMrwkUMo5j84jgpugYh9MVJchJk0SP9G
bscNfkGf78Ej37dwdR/xPGZQe8+xJbcJAbHM2prkM8f+ljACq9JyC0wm7xg7oQBzvwc/Pk9PPUev
yLvx0+BLH2x9y+9wxW0ifoF/hZuQHcu14wCMBmpoumh7a6PliOdOmzy813a602JSX+KfUTyMuTlr
treIcYuYHq9o2qwnDqflIKl8vWfa1amuNS9L4/wFerrUqo0FOszFjjXjNSv639G9awkFvQJJKNsE
/bzNW2hb9E/obOCmO50UhXAGUhyZ1a3lPNm60PAZjI1DfDitg9hZkH0enOyq9T4opjpjQ6BbKK1I
ALvUjsb5y0wvr4y8Vyu7wfI5dNgBgfM0AXOqNqLhFoxoyluZRhv1O9V7dK/YfGvTXp4sCn0wN/YM
qnzzjdeudalx5y+uAPqSWnQ8orb2NSq/azpcSxwUrAZlbzOS71c7iPcDY83riJENjqkbvfWsKxGT
2QEz1Klq0wMOyEUQj4t5/nBZvBUNMtaGxUlFpz2QcR7mI3UUaP0bKxmQ5S/l4G0eVYEzEysP1jK3
Qmjf8+8OaBCqvB5S975laTihVJJoqD+R9IJYfQj5ruI0haNH/VGF8AC8ZsTmMbMpExq853koDkHI
Zb/xjqilzBzsp3sBnQ6gqR2+w4lI0ud1ZdzIsUxy19bvcfknygTn7VYz74UtlybvunpTwysvri3+
LLVG8QMjsK4IvCTohlsWfcHjIyU2QdNURe/xH9XXLR9FLdzFzPQ3JstT5cSLfhBcaTW+aeGucZxF
ASSaxqGALW7iPoUvOnTXURKuqrJ5iIGLjfNnJgxJy3G4tziFbKf8zZGrQ3yALhNch5ta0EHyiIbt
VOrnxmjOXdjshTYdaiIXTfs94bDQ+28iIS4Xcv4LhqwR2ZmHpRPe0UK7jCz0X84jU9MchgT1cBZr
57Mld29wWjOxczTlIyK666tDG7U6urp68e6nIImeUUVrT9sQKEB51xlXxVfgfhuvVIj+eS/t92jM
rmmGNBB9Em1g2yZB4cy/LaVQUPKmjjI/6zQMNXTK+GLgLY49MLrZcfCivZ3UL8Qf8EFIIMDZR65N
mzHJ0Jv6pZYoi/64rSxS2Ul+iFOsIibNgVH0HrccPHZYP+80dwla1uuHQCAEWnQwoKJ4LdGTNNLO
JVl2mbqULoRcwXPxkcxAlbJ/pSuXo31264Qsy7BtMmKlaMR9qj8zk3/3umdZTTBQLDyDq5ZFr8cs
LFg6nPpeSWVea9h/VJQjpqUJhVTjnErNmYY1L80+5+Se2dhs5XPCDT5qeUffjelXswC20ODOjcSP
BRbthwy+4iRg94uXVo9bWngbzmBsbIfWgQsVgAXgLCSLdKeHxDUMCCgT0zczOjXFvausZcXQASsa
VSM+Ee26/aowobuz3HnkdLx0GUCjyb3vlAVnNEzWBf2tdsNXs3LQBZsVwAVABwxYwJmMJFKHaTPh
ua5SC/Szs7buBTtVMjXAvFYBPmI2/TClN68uDy6D1DCpt16jHTsxHmPw1EVyKRNM7CgAYUkJUMtR
XaIMyTtVxrqlDoZwDR4xe6v21VEHhms5FO8FZWacetSoDCjuZzRtC0x/EaYgkeZvVgR2bvyauvSU
tl8Sm1WtmCOpeXIbbzUw0jDGR8msTZ3JGirUNcYJjh1sfIRfgXGG6zdHgxDbO//QjF7Gs6x2J+1q
6Xc7JoBbE37q/hL2as/Oebb3pXifCmoyhqXZb3oPbcS64xLdoD6k/rXwgoM1vPsUMDjOcIrpZZ0K
Mi7+n+nt8gE1BGhIwxzM6uHchMlnVg33KAhf8X956gIWVAE9roF7nfgJu9zYfCCMYWwd+Hwl/wyr
2HsOOaGO5mdLXSom61AwUfZj592yMwYlYt0BDG1dcP5NQm0xZYWsY8w8gHOiKDmOuzV4D3vNXRaz
fS1Tk1ldwwyXsWyUlueYoHY7LHW0ibqilcgkhfQ2JqeS+H6mcdMJHybLQCV2kcthXbRvyplPjXfG
sNtUs4CRqdX0hceSBGVG4DM/6TZj/+qZGXBP7FNy/iyT6C3hrSljohSw5P2JQ7DNlG9V1cS5Ru4K
eQSmz2Ljx0Re/an7paG4s49xjgXJA/04JtS85cWSz7zRfhLco5Ickq8VXIXucfXwMGNR3KJT8xJ8
haDFQq41Gn1djnjMBkMD95rm3RGXdW98j7G9dstxJ9TJ9oGZvCZWP9jNRkq3IR/uYrHfO/1VsEGq
779nNmkkb13EaH8/5GSg51+Dn1MQ8GNnjt964WWs6RzLnjv2jRSjV4REbgTXgcmnG71rXnUcwaGx
3C6k+yxJqRiSA1Io94RSw+5kJt4CNod6s2w6hjhIrjytWudsy5Lxb1vgZi21TYm7nXWE64bixpIb
TM17gB3Vd7kWjZuWqDyHQpThNm3BCleHLiuxqryrVwXeIHzD2b3IC94DDCdiNVj52pg1pmw76YXP
DIfXZn8Kqcux6s1QEg50n2KDUybnukA+l4wpM33kkPbu4QKPANbyRtG4QWgeUUYgopxmNau1cWMw
vVfvYc7igsaFZdsFpR5+Bpn3GtJcxv8oipWB/lBW0TGqK2oY7E2G+SBnHq7Yf7RTobqOnG8MnWFk
4TGphKA9tAdT5JeRu+nkcrcfMLqsLBxRabl383qRBDSVIRzZPkcCHCRleomxXTCpxJ7Hp5etakYf
VomlVHvT0GI8UZ/qRBwcwcePlYerUFjd8uEGfcUeLoF4N/MB0/EmZtRKicXs7yYNo8QYiaOJN6O/
tkbLVkmYUnMnnO64/RyxS/jrBE7l1qWe+Rm8OxCDzYzk7CYJgIuYiARDElZ+PjSjEdAz1rVxUt+y
bNW6KJPwpspMOJJzaBt4z/jo9mpFHNx4G3D9NLQ3z62PPDWRfvfTcdlF1F/xEpRQCEqyJJIpSij/
JANst7mJ4tVtfgq+RBtrdjRR1KlW6divX0IcDZwOEU2eZaatLQRSPT0o7HenvgPu8W6Gg5pbmRFU
h5BuidyLwbAIShbCrclwOK9uLKc8Mo2JgxrjIr3lzXJUNedyXo2Nvqr4h/2a/3+Uz5p2w4CzKJvy
pJ7s2A6WnXG3YV3NpY0lKjiVklQsgWfOCZroj5ZNJEKW45IbJyiEVmCC4tE0qdkhNSbQ51qte+GR
+e9zsvk1vNOJ6THRercgPc/D8K5ztulnzpCTi3+X57vnHfetvdbvJ8Cgwz9rCA9+WZ0i8ySQZDLU
L2/Mt6JzAFOER58Exi6ANlloyee8mwWJudLeWs6vjIEEHUwib3kBC2uy/INZDpTOXeYWzU56VNHw
tfkz8ZKE5FzNQNRlOTT0TTfg4HnXEFfquOURAVWTdP21S8U5YSDCux7ZnEbVWuBQNjHiVU/ZLdXD
VTXEM/mDQ/Jox3GVZDzZJPc8BqHsVDNFgKP4N7hi50Mvo59ppjO9lAjSGVelvLH32iQ3OlqERa9L
7fhEkoFtFBCSTXGsQTr50HNaxkEaAX3KlIwp3Ak0jsYE33kXpL4mxjpAENdaX2+ppQvyR6Ux5kP2
Dn/z/DsKzJ1F8ibjRkyE2o+n7dCi6iFbegY463JvQPAYmSvWY7cqBNMH4+Fkd21Ya1m3FRxfqnG+
TgOOzfzK5PigEywhbNr0W52c+WQcTX+nlYwZp53atTvu7Uw2PRxauW7A68REzE0OqmQzUXWs31uE
/SbjOD/qx5A/J2hwsskOGDNPeHwmki7Co7TLz04lhT0aHQAIBk3zkYRkniqEM/X3OmV3EKQCe1Ve
FNZ7cxivJYxKu6UjJDN/XF45vu6ergD1AhRJ/iGaWzOOV2dyL3kuDmSItJY6d9a0WhB/r1VMIo5O
ikdQA61l2wAsGO+t6MR3yIpeN/cYXxU3DoG9Ncz26t/qicAzwQmR94vsO+bxiGZ/rX66moMaYwGE
tE7odgvJ4cvjeBykXy45R3+4+ERBRq6FvYLouvKV3xjw50p6KdTioT6PRP+VsNwleU6N00AdfRh8
hLgEm7vOcNpiTeT9mzTax3gI1Xv73w7Ia6lx92NHqSP7CQCMILF35ZxVhM7eClDgsllcvSnklEhr
xHiZG7ZDzkjM5D7GQNV086ThGsXGUXBDUAt8771q+om/Q31Bk86T5txbenHjb01IjvOwfq3tXOz0
iKKJTQvQdSbRiS+ckgWxxjFEnGCYFRoKf2HM0yHlipC8ysJwNQGcwcgATsywm7iC2EdPYgNnQo2G
t1P1D8GzLjCGwvBbR/YrZEJ9OKXpJkUdCMELcMJY08+ojyq7mFxweYBEAfWnmEC+c6X0nt9GVSBt
9pqz1Wj361T6v9N3LVOIBnUKAYoPER/Iue8/G3pm4SJz1mx2NG/2HxC43zghNcUrLilYbAbn0s/Q
Yideltjw8ZS9c9aKsjPfwzgdVDtGs3P6JyR9+qH6f+7DZhxoXJN210QI04x+jlgNG+aqKDbWkgsH
/2cA4nC2guXjxazo5aT3hkqIFbeJkOXyH/Fn64PTYsJXam31AaPFFzWo+D3dck02lf6jcFDwer25
WRhC540gDpAvpj/4lY14lRAPQDfYGH1M8DhA4FPtaE/NseOAJDBZxzHYYq/ir2AR5HjDwcK3i03O
FUOjQyty2ze/b47jPKLucqojyWPF4UfM5NUxE9yVN1eOFHsyn28eSHyG9WXAS6KZZR74FMp26cmf
Kn+te/LCYQ8caySfj1UI03bOYsS1KgdbhQJXcXWdjzYVzDVIJspqeI6d6pndw/kuSJLPTPooURxw
XtsYdFtGkFZHRO0dRYMJ87J1fOIiXKTYFAg79JI6UlRrl6HVuACCX/xMubWLy9p5OvWQRyXSzP8j
U5rb3QJ72hGTOWfDX2/Gz23WrDOE6qQd0fM5d0/1R4Ru5bv9clg7xrOtQxCzn6BJOqTUBOT+stuI
Ef7qyKBlG2vImQJqW7LxKxuA0gizAJ+L1R0nsKiWIdeufMsNparTmbVD1tCIUkuCPaqqAKyFvxHm
jIl/izpREMNQH5OJsTPkJmoEXxHoWpZeGje8OFvNic2ZoaOnjdsMCxjKQVWP2xCP5tAVr3rNVABS
Wkt+7YOfhVdFwFeYYlGNrJxQAS9gQrwg2yIyYx29KaU4AbwV9C8OznV/0rdZd0MN5avLfO2ctPNW
PQJz6axbCDrRKE5GIQ8oLfGQrVJofeAMJS7nGaN6aYhtW8HWQ2/FroxyQ7tCtYs9vDyEG3nkZrc4
jkX6WnnVeTTgJ1tN/18QTOXNYjGTvD9oiAYh2hRf9cHtYuyljBgkoZ1CPgq2ysz8JOVQAUPRwmw1
VkB5rK1ncgKKH1RElNyKG+4UlAbtijQhAYUPqTpmHMUmGLYKrLe3LWMNV0+nSCZBN5oOuYWPCZd2
r4ORKhkiRXTqeUzVZlbqfh5XfFaCXzKS/ttPBmymO2zf6BAo45TaDRC7S0Y1iOzA88tpVWZ7Jby7
/PQxVwVct1Do1cTO6BAR/FNr+zRM4F6Gxq/f+PFY9sMrgHhrR3Xk57lfzn63MIdnH2QDPRqegUFD
t05t8NbKmUPRKVN/9uEOpzkaKfow1ki4WWrcE2PHE6qh4ulI2blLft4+OzhIynqfqLZcZPKabcnn
pKvAFFpnrXWSqmjfbQLq4qG0tpJcV54+GlW3x4+OCYLPzB/Ry0zucuYhHXLMOPu8ZepRcq+Frs/T
OBgHRYKz8B8Rjp4pQSGROfDiI840N63bMD6YOXXpEjAEn62/K+v3wd0K/7vkHdMhVpZ8K9HVh8AR
r4jlV0dMGWl213kh4pTBZH8LY33jFt1yZNnR5E2BM7T0JKn0C/k7PEISer7uWSLscYPDk+prpDas
+2WV7EzUaF8fVYAXDygR5BS6WbWY//oQG1++1IeGwsBpb3L4Uqq4eoW9YqVX9Vpnds0ll8SDb+HB
NKGKL9gV9ZjlNYu3c4x9ISDW+SAbg2CuUuWIGLccHZfUYUcW2cqJg9wzd9532beUYoseLiZJcI2B
L2Biwima+eUxkcmqYDEtDXw1pXw20Ri509e4tNzeXKOgu+i/lvM2wNNmL+bC5C5nDtn9qtH2bUJa
ztw0MGfCkbloeosphWvraF0SYofuF8E97rvvqZ13/rbpUazxtzjoeNowHKvh5uOhwJ/YAUPwYPTX
Qn52gntuNZwtBhkCII3FGTAvweIO88lymNh46PMNegMl6N6Nw9NcAbkSwTEcn2cTnDtvZI9RnkmE
5A4E2xp12ARm5mMLoHjValYGNxuXN7IcyRPuNObLdXW1ifl6wT+HH2DsKj5tdog1KnnU6JbUZGDb
azVys3ziNbeQWiKfzy4qGbO0e9VAQh+3rdMAAuLEuMHbaqbzzGZiyuQr4Jsu/EfI5NNnkBjTLhP1
jOa07sg1jVVua/jI3qiKhXxmhau4AHRZzsYFnhlqqzWJPUUGiP8JyHmGmnF0i2kmR3YH5iZPM7a6
drzG6asJ4wD5e4KJaN5YzFu5YVa24mUQab2vxSeMTw1gUKzpeyZcTjxCbUZ7pIaFLVjtl7PF3Xuo
1rbPVE87+YjdTLySDFUGpVYvDhwuQ4QYNVULWLoKnF38EIy5xlwwreoQfSnmMSoO0AueouLWuM8l
2pNHC4rUcd/O/2PpPJYbV7Ig+kUVAW+2orciJVJug5DUFLy3ha+fUy9mMW8zrW6KBKuuyTx5Dbxz
WF6wXYf0Sv6x8134qOOy7l5Cuj+XWByENyJYxWIm04+vrj6a+zLw0TZWB7UTbdvq0qigABznDGda
NpTz1ROXIO3vY0KaJ4ThIsPkVm6GbkcaMkCD4k0diCl61R6vWwC7L+U7pDZcJi7PuthkLJdojau2
WnQgdXJ8odx3YfxQmUfGdFdvWyvvGqtB5feFrV4ZxsYlIsYYXNwAFcPBZJ/0GK1DjloSf4Y12ZxN
fo+Q78FDobZAK0+j7IURQCtoUdhHwgwOGuk32mUCio73uuDo5WTEs8+mjx3iF3AeNxErJhhzTxok
KCVkg/ytgiU3kFYzLjZpxJafBIzZME8A1nia062fniYqz5LUGDuqL1qvbevJX41uRlQm+zO27tbU
Ly3IzwGaK+G/g2sxlG00h3BX4lfkDmV3YCz0GEU5clJlAR+GxxTynPMQK3Vf8aVHVCMRcCtWQ+UM
U2sLvIf6R/o6yi+WsdOEXRaGonlPeMJSuI7qtBseffUVYX8WzzYZueosNWtmXnAeGHBaLlK424AW
jZGegsoWdb4YE4aclXhq7WQp2FZ3wQbWa4yaraeXT5H15hK1M1KS5jIk33ZzCt7cF+tX3oL+oxGv
k33g4olRqLp8FoVhL0zKYHUO6+H8HLgJwTj5uUTXY9m3toSktosY5tZMXrTwYf+360RwNSJK/G7j
vZayjUv4EqMOoNer9cuAiHlmkmTwVtReupEh4Wp5Z3yXks7+MTId4TtTGSTdFN8d/LLZwC+At6I6
mTxBIxFU+D8wpmJi/++aQQvHZId6KMYLmc5rVeC6fXbThXateWh0wGgGF8UkFMFzjQS6JsQn24dx
+W0jZGz4UTPNad3EKtVqA3LAKtQfVgjj3mYTXenDN7PkTYXQxKG2FRw7swRSEFrrJmBk7qPQ5zRR
5RR8itYwD54z4cEJy6VBO0yJh7gmREgoiAJu2BO/TkQ5NGW1DrlGdOtSd9uSuNMJPktKI/3aibcU
AgnAeDWI2SXexXXerXHtUlRGmwYjjbMru1dM1RNxagPQno1bXXJkuwpBsU2ia1A92xpp30dOY0mk
0z2rL4lx0uMTCNrYPGrxS9P8Ju5BB6YeUXB4Pq5vvgN99zShOIcBifoA14jIX7Fxy/Dc5LC2NkZL
BtTdpIL13F8tPLQwZYLwPIvz6L5ow0eCIVx/1p0nBvxPRogc94VBCkfdR1W9JNVxlng89j3CKvdR
5zzkzCYK++p102HMlYVk22TEvc2cLb+edi7oP/oo3EgiQvWShoCNrF4gx+bdbm+In5A2fOT1DbN9
zCuJ608necnrT3yJHg3ypJ3QuSFXZrAQeyv8fHN5ccuzz7WkOeXSr/8C680PvCe7/VeUqxycT8Ky
oOBQtwFydglDkh4EAO7ckOzucd7ZEFU6FHcMk1cDi0ViARYzi7ZB4porL6nYDAns4xVwYIn93gBq
xcOKGJFWiK6dh3ckHzsdSNiYvzgjmmQbaSACX0P4x8zauHm17Vw+PBD2Ia/+JOoM8iZQxODCzKYE
FKytjF8Wqml4iNBZR/7BRxgKiRQXAtxnf9F70ZOkt4NRxcgitB9q2SO3qLcpQ7hTC9w+8aK2jilv
maa99zr4KuBGfOPzvYfRvkZL7WqUeMwB6o7OX7CqqJ87PsgZCW7gUcZQ5gyIUi3eZfLyyo8ciUn2
mjfXqNzM6X7ko32U/DkdWsFpLJ8xMULfq52t0nBn625+DusTPFcSAzzkIz/8ll33U/MelRQyLQJp
VKI4QVgsUgihJN6xvBTvPQprbc3RWAJHQshcL6cZMRFw7a+o/3HF+6CAX4Cjo2+IBhgI8UOJP2aM
sdi7Y7gqxTdECeyWMIKYZVGrsbs9hlf9Rjtn/jQH+wR6pL2ExYKpYuu/uOlDn65teW3C6q3A3iwR
7Mz2Z8oByegzIhEULSZNCProgkaOYLK15fI71udC5G/6OzGaRLotnZTzjK4o6+XO6ivgWs+xT8Wy
sGxEJO2yVdJVcuvkQOzrfK74ZWnICE0J8mM9QIC+EEVvumufas9adKcu55c0vGPQcq/Eu4iwPB4q
Ap2IG2MQCu7AyV4IPIf+5aZEcfovXkkkTPhneG8GX4QmwX4EBMHFU0H6dTc8Bv7+8MCmwBsABXHl
robwmmGrr6p1nA9Plf1RafS5xr/Y3doj0dA1yz7VpRNORuBThoV+iwuRK9mgz63vmXFvxUabkQCY
v27/bVqbQgXa9JcexjHkiy8ZHxrCNPVPM3gf4Wt0DLa8+awhNiriXVDdzOw1Hjb8YqgGEQDbOtTT
+jDp7co/td3Gqrdtcpztj9IRa8Nsnwa7XeR44JWFGe9/M+8a09/QrQyar6b3SG8ThMjGiXu2kMY+
mLhBao00uAQ+h9FNj9xcTA7p2FYIJHM+dyB3F7k/UBbnIcc/mIMBW9tUXQxC5mqj560lwIIOhdYo
Db+KlC8DmA7NGW9NjEwhN8D10ueMl2mADSDIIC6MsxWDhI/jXdqnmwTATDfdeBHrFt1MPzwcmHJG
1rxULoF8DICzKv0zCw8tYQ4qsp4YjDKJ4GaJpGSA1cSvhVH8Or6+1JFEuQhNbZe1+EhUbmdGSIID
40gz+FxUFFXjI9D3NdS1IkShyNin5CFk2Ip0gMJzl5gEpbXzShu9lWpIS7jk6qXhozp2unUIaJ1o
fJzSVlREHxHQxL5pAvBO+0XlEuRXijqgu12GcovKmWmORwmmR/8xDav15I5fKSsj9lKEC+rs8J7w
aWwTUWwzI/9qSRHpvV+CV+HsGLjCaes0l36CJMaR3ByPJnNmHGYC/ijbbcMUM8v1rUfol8Fce4An
8i2w90dKhflZiHmnS4q+pYvFKkVdEODSUsAYI7yjqUX4FuGG4MrJzI2me6vCsrF3oIQyeyY0dcjV
kA0GIh2KSHK+Qo9xIhsSI4C0Nmn9Loj1Nw+bacHKUuOJKPyI8jp7xub/GjbTu164x6bm/qj8j0Ig
+cmygKincTNJbtvUYaSc4CXEj8XW59JKHDn2d56PHm9K5PK0QtTVp3E9uk5Hng5jbex5m3F2cTjk
oJ776j4J78nC3/RlR1tGPgloKKERCIhnl3GeyogK7oxgQ8nC8m8OELoZDW25Fi16Z+uYqyGd/xtv
dUAP+zo9gE449WgjYrZEaZW1yvC31vVcAzHobkLHQy4fXk0hb8yiHuXATsao0cEm+afqXFPThBE4
NV+dUW8bTersP2fGmqy+lnlKa0cviI+k5IaIfJ+eSgOLapsxC36cHc6oqiUl1jWLn8D/CsgnyWHz
NT7f5vjkcH1JraUeZbpXjsNV5APY2ABzOld2USNjySSj6IB6IgoJmJ9hKo8S9WoS421lZIu1v8Jr
J7LFjPcgAc4BZOGRxtpLQtL7GDPCwL1mUjJ2enSuO/59g3bDw0Mqw+wAw/PPzue9m5B+p4+xxXIb
um8AfmqwsUbZzVefATGq/cs0zXgghB+xD2btKTGtJCoo3LLMpRaxeWfLMgY64W1uevG2ST2ji3Sd
r2QIfoz0G5c3T8ts/0sZwnW5vNX2vLDmo00lX6MLTp+H8RagEio/TY9lWSw4SC0S0RiQgECZ5vS5
Jw7Cg9WQSsojpFYCIrtt4iwWjw6hVmWvGYm0JW6+NOjAvgzQ2y1mbnr5MiEYnh+9eyJfFa8NdMJ9
7e5zzCjdhFDF/Rqzq8gGvvYxFXnN6s5e5mgpO+ZkScRXWsRnE72lmw4n31MiU365As3TAL3PlruW
0KOmWKaY1EL+xRjPjhcvWSlujQQsHmcTIUGkTjOksHRA+fodAGpKjoEXH0bHXwq5gwPn+NGz+mOI
AGrIpDLGlNbRP6MGoSRSG5qcgBngmpS3xcZgCwQK1mPs67G6HodqGw83bzqE3q4owCnru0QH025c
EBdd20R7DnDH8aBZ9vg+qqzXhPkq0iW7/O+q1uBCh/+QpbAWquim6eiZw5swsUc2MB8O0wjLwzOr
k97Qga1KH1pb/okeBDTugNobbr0LmA/ynjsQ2+IssLSgfgG0ij5n4Bdg4rTV42upWxvlgxuXZUFm
i51crJCBc5268DghBCH/S5mPWB0b31Xsd6uiMV5sNm54HiaKGWmt3bA6zA0QZ4fMASzQY/4m7ekg
G/xIs+3z8Tr3Mt+YHS0I4KHboFT9pVcdmViuU4V6YK4LK6slCqWOro787PmQJevImCUMW9T/NhOB
S2c2MpJ5MbV/ktzfoFrPf0rdQtjNLnAuqllGw7XSYQ7NBfFonLDc+pylZpTiT7ybJOFqI0ZMHo/+
3TWjfQxEghj4qi5WVXHrTOuIinGDegRVIzhT3nrCC/mG6MjqqbL5wql5OL0MKeYIrwP6VDNkPlQE
8Rmr0PBEo7r2QVH2XfWTGecMPV/gyfXMt6C27VU3OAfmi7Km4a9Mdxel1DVhApXOX6nhrp/xoGM5
VPPkuDniqGd2JPUe8gTswmRT9WfBZrF8Edk16QSRkwCJuRt1R193XrvzPZ3fJ12qt8FhWp7Ve0IQ
AQGzO4ynnbC25H3h0By8re+8mZ1+BhHXCEbZaL5UZjh7AfpMIyrp9DFzZPsSiqmKHC4B33qII8Vg
7BCl28vQEXdgMJDvyVUh+CpkJ2hiDUu+zPCcok9l91mDwg0L/c3MHj5jHK0iowDekuHPu6QisI45
9fQVIOwLmmlvDP1Zx3oI73/lMzNnlQDhgPZ96YFTSzQGnSEPdBIzZK3jPUfuLYkZ5OWJveBqD9qt
Wf2FKBn9tK+Xg9O9+bl2bBEFWEwP/QkIn5FUSFRPiOa0cKV6+lJC8KvHTdgMCzVckJFc9b1/bjKD
WdeIYYlO0EQOigofRadWoywac/GqxzDLek90L/w/sd2R+Tf8eBWEC7vUjlZz49u8MgVmviGAypJE
8QluyRDRbI3A0kHURV1FLES/1bz43WFKmeqU5wYfe+WLjYOP5Mmxsa4x+0mZ7TmwTFJLlKTjje1i
zNhRErW4FkW+0V2Eycba4kklMeAjSQnXNQdGQxBamS23BJ3ApUQHUiwMmJv4c5Y60cQpPxX+SxoG
DDkzTsZqNpPUFPJv1TF4z7xk7xXR5zgDfeN4cefqkhgmMEgWB+lzg2XYrB5+7uPF67kFi6khTphx
CmUKc+VA01kiIObQm39ErtxiDua5MvZRodwf3Tbss/1oxSQq2qLiW8FYYKLg6Nwcdyu6FMtO06Nj
aftmJkXdg8AVZ0oPVLCEzvTGW+nNW6QCVT3PIyzFdt8IbB32Y0+ERSXRU9hMQKo/2eMXDKB2hdI/
h1m+Lmt666kjeJk0RYcX6eXjy5QOu2Jw73ndXPKeCiG2we0VyxlpVMymWVR44w8jG9OBJIEq4aHQ
bIbTVrTOs56Ht4xvthvvyDZZCvNBNvglQTvVpxlwM0w0kKRJSqhqNvjD3ktBmYs7Z/o2aun16uLd
K9y7afk333IwdgtCfeVRIsB19A4iFgTGwCHdo1vboPZ9Ybxy4MBFCJp1jICI7kN9Pg1Osp5Rr8Iw
ghqXOKOMuXn1bWIc+w/lWiMfpGyMZ2QmKgc84GWoGbYQwwCI2L4z40waiJhrH2+fc/9voptcUdVs
u+w7FfmOyaxksCkeAmCR359c1sKob1AwKUTnj7+sQXPrbr10XAgOGV9h4LB4l532LzNxbCCj09Ea
zlTkcUCr8jYi1ouRa5VI2CclAEfHUDX3kFa5IXWjRKk+QWZotc0bGC9to6kBL8hnw3sfopLvyWlG
2tDjHtZY2Mmkv0haxv8+DLbWow2UALhJGvxQ+lofvdiDI6dGvCfJPgAJTb284deQQrJW5rlmUW1/
BTZOT2ayXrSYmkvlYwvguV5kyQfNiys/R4ObBuUBtYZIu/cMEHlgPGvDdCz8cl9U5YuXVRudFXbO
a+owGBHmyyrpEmI8TJB3Io+1mO4qBWP756IXwAbFlzrftegxm3C8yEOWTzvfl9/1uqJs1dU0goPQ
IE1Bzeip9FBY6LuB7AO1ysrX6RyubBjBIfMMZVgoMu3Fwj4UTUyuU/A5NM4jnw0L410x8mFVLoQk
WuEaHMAAL/O7xaNTSd59frqpgCqbq04/qr8jcDkwQ+2FOr2AytXby54RCiz2jDPFS/+8ztqYzb7o
N5XU7j0dqfBRh+PM1FmYO0vba/bKtMXBOKPGZI3/z+n69dB8DY/EYiMAXz/CzQDbUFJ5Bj27k/BU
UjPzr6+MfFGz1Ert4HO2wZT5vHWTTd9irCvrhKL6XlNG1bQFClVGglZkV2wreS6V4JxRfAYCr0Mx
0YJaEBjyHXNYocphqoA8lC+DW+BT+GrtR+6zvNvbvCu5O78gp4iMYJ3N5jo0rHXshc+5YgIgQZmM
bgkmxmAR3szcIheDiI7ivYyLF5/3SqH8HXvXD3C7pptkS6vxeo2eYRkE1DFPd2b8CCsFdYccPSzm
cOMWNtJX+ks9O8Q4UYeBoREEmmOooCvajwUaIbYrTE2MU6iFgjJ9RT+ZgRC0ze6gnv+eysTQV1hW
XQoztiIsR1HNbSj/8ZMOBznTlLAQAJPbolzE/ZDsW8inPuuvSbKcZxdT7AVfOIsiFgNHg3FcQkxC
CiwQM+P8QkoDzmsoTj7nkzwWwbJNDrIH7Q2ouR5PxFRBIXOmvSzXTn/KgVRj8xpk4j1NFU7mCMKv
XZNCx5aFjU+/qPB6UKd2VPYTcjasAJVcB/5msnD+cWb9NvopFfY5rPGccVD6tnt2CjaP0JdgT+as
4iDn4tueU3x0ASbauZYvVc7OLtiEwLAKurzYbpBWN7RFOkur1Bv/6az5Qoe1mKcR6lq9Bqz7xrzi
FAPEg6PJqgae3bM6BFzm1ulIYvL8OnUQr2w3tReTy/Q5RKaYzF/Vtz9ntxR8dFHolwrdougAY0D1
ieNTmHCmVmJrjncdr2Dij8veZnbLe50A00g5KKX+ljT6Zqyaix+eQgSt6b7l5OuCC4ERFVHKbUVq
Ko9X0eGFrqhWpnXPkmwYv2DAkFo1b0c92bY8PerTKoL20jP/cuaKHTXbBuDGVkjFIr3hPvNZz8R2
T5Rp2fSlmhL0CnLeVcNL7zZQXbUHUVjO0hCMQ6oMWhDc5QmumjNvdWakwtCOA8FHM3IKsxPwQVAJ
ZemuSbhFqg0DXwOQqjkl7JGLTWuEUBJJO4x5avPqrcs5DJPGvDUp0OSuqS5M0X4tG5Bg76uZaJAu
mfji+VIewJOjPxJHAz8HcgGYFUuOFTcvmKCOATpzBO057QT0FOpCm6R1EYZvyVi81jK5tAEhBOCD
9n2zSevx0KfBK13JwWQ8UktxTCriRlghd123plPHTc9ZXa5q8sUbozn7ZXIXIGCNSZUhmol2mmzq
oSPSPU//2LnxolTcBNIguB3lae74dGEjGUwHSx5i8y1t8l9ZxjudwUbrwbopTwVDuKiZGZAOeIfG
nd6YqPOaYa/LGasfxUou8IzZ3FvdnO0qX6GjphUNsBn/eAk/2frmIW3QkYyEg0l3nfvdevZOGq+e
PCct9JcNXtd0IATcG2BtgK8MCWPifKQWGO7CZ+vXNC91vYxJaVBNf+a6hy7N904ZXOxWbhznS24Z
SGwc/I2S24vrQ4/iA2xxZNl/IWejZcUn4dVKU7aYAp85lc2Mk1EJfUVN3O9AGIOLol5PCLYYtesA
dKKGq5tGzHqm6Sycd85RIC3z2rH5MXcTuBh1HbBZaiBZ+t2yqvWPis6tNFvWzyWFvNfSUtYmD6MB
drsfklvdMVYbSpZCBMSimEki9+hJsDlGNL45NZRXKwGQmzPWN5jBYGHnoQLJmiBYbaxXmVSSjWl0
HcFGwvvtiOtJA7HOMhWK1Zx7ECqZDhiWoz8ciothP2TAkjnnNeTZ+Ck6uCokzWlefUiD5tgPObEg
nHEy5e7ONwY1b0rf58AA6Gf7ljn+c0tofS3HX0e34DTGw2628+fOpUzHBjN1H0nCaeXPDPIpHO1B
NxfdG6yZRejBG6b1B5N8jiL4U3I3e9qCTEQ8j8h/yApV1T9XntCs17lsCKJlVcRyrnEFVIM54hoj
zjLmAigbgbuoffhl9YYA6FY6qBrLjUk6zFPf6reIFj3957sEMMiZjVJo/6VY8IWf4KR3vSeAA+pc
x2ITKCePrmb0GueiE9XoNnFNQv8KMHWLwDsIARkmGWlY7fY0G/zRxOyfDcHfkADgadEW9MN8RQ0I
Yq8z/iw9PWCmGQC7+a9iriIw59Mmc/hBmdh/YH70VZRyq7dzvSy5UZ4Gq2Zp4DqnTlg/Z23IGAhU
eAQ9rbhIGAZ5WXeUPlzAc3qotbVZNn+pSR2iuIxjP96TDPCKwrM6CAGqqFonw3AasXn02fCpDgnG
Cdj3cCvjorVZ/3pXu6r2egoYKIbR4TzX6FwEnEjHlTvewGWDTSDPrbVH0F/b5RCD393ReZPzbwnj
tHf9t9p+1gtVF4f+X9Rr7E+abpHyP6vzyBV1txhfNsnYnHK06SlhhMIM9gRhkxbYUe+6nthmFcRd
Ee8LuReJOLQMQfIaHPnUHPweoW7asC2GSUDlbefJm4O3YO7b32GsFoOVLC0lBI+nzz7GmBnXZI+n
fEbvGQwhs6hIBh8P1vw7+cl7oNdMDeAl6z2bfvSqhVyjilzNurnNJDMoSU0ylfA3kKlycRPbtOrV
XZAyeeCGJnFPebVmMCcBqwINVtgo3d083/t+Zfkt9tMLEy173s81ydBpstEt5xyjhYmGdt9XzVmD
7YRHMM4ZgXUSRR1sjcnEoR9sG68gy89GSgyO2UffQ55H4Seb3iZg6OLzp6WHw2Y/Z28hgGrpsVis
0xB3BNeIQf5BN7wkYf48WySxTF3/FHMyAyFcDD7cWAwhGkW885KOIUduM3Yrm/4q7QgLq3tYRAix
fP098J1XOLpngoiac1EYB1lEz7K8OeAlwXhT0K2UsksG3SvsUQtf41/GRF6rtxRsFO/+SqVAgVkF
TgE2ohFnkXJd+sgRJfVMrY2MLVogPAp3DyO5bBLA/mr90rRPcYfewqmi7VAWIKbSaNuOoOBYHWl2
4HDGLqbSvkw9v5NnByiFWn4DaTLh5lvCFIJJBLVRUf7MhKVahL7TvNxBqACFkRo2oZmgu8r9YBZr
U3Tq7Bj9nM7HaNOZ3qO6ZcRE9F6z8M04YdhiHZLJP2X4pOeo+s5IExMlmTCez7k5DQ3IaTQkafE8
OXzJjUle4xbjVIYmBdcfmp10XzAu2RXRbtKcv8i2EDl0TPM7/kTaJcMy7uFVo8DoY76LSc3OIHmz
628h3lUJ56X3CqJ8Y1l7AwcS3+aQKVitj5xwP3MSkzOtyEzQVqruJf9NUu+9JNfp4APGbFwAnSA8
e1pktGftUlMJnyl5K4XBxnDgAS7d9Leu6TFQVuOtSz1mYpngdYNjM02CEKuPCaDiSGrgqP02fn9g
dQLnA/OD4Q271qm8ZZa4+hp7X7LqRQfVzrgEjtzlmrVJaI/75FVY75geiva79vo1Bpl8bYYJshHv
mFbywpqGA0YoKBJyLJkcIpCkiP21f5Rc95oauo3M51yBP8XD8/JNiFatnigZ4gqkE/OkgrCMpEnX
bWB8sYfnjc9WTrmr8RIWydqHLciHneFE0E44jfUOBdN4UhrdHCCIca/jvwLMApLFoxoNzsFNhTJV
NswRABbK11S8rjMkeE5rr30IEKYmn5zSOLlM4Un5dTBdSUkc8wDDkO7tag/pJcxY29igHrCSDPk7
csBtUO4iJpUUSdG+tP//X16kV5LgQSW6zH1lj8DtWu/90WWVCNr+aSKNwhzblavkOUhtcC2ZSmBH
rdl+T03/QiQqkwZuVGeE6A4WoGeEhBFrRjPkOADgzyD4EEEnTKpoSbWCtQFjskJbT94LQ1hC00h5
ydEB5uFhxI//7iL67Cuyq7nn7fmexacISMHEYj8Z0YXhPcevp6OIZw424tqciqUDnc8y699Yrl0D
LQPCCsNc9uWwZom5jTpxdpzuzygFRltUihFoKg7abFNKIuifbZb8St3N59haZBm9OGxLGeuM9WmK
+ONtgJyOab2pkk3GbW66BaoHQsAgT2gWBCLX3cMG+BiGlmhZ9zfGNVwGv8LJblN97gXpvAoh3Q3f
MgNXAL7cB4o4uW8lhpWnwaCaM4uQCV+qpjOYSmH+wuzA7pF2l6luDxrGcUMXz33/4daXldrKcNb2
IdmGB9MfuHuLnVfEx0hrVyPLWPNeIoas0rcQWaICZekMEIo+RhYTI9nERxnzA5gAgks5xDfflqdW
IoWit6PNHs/zVx4z2Chl7y/91t80CdZ63GLsmYbos/W3JYjhp6Yx/io07/ZsfnJwmrqi4X3VFyDT
BJzY+5lBgdPB9xnylH2sR/LvwDMiZ0ICRQ8ZsS+UHt1bejADWA9cp+rQVAyssmJ4jHmD6ihZaBiV
GbZhsqK79tiVbfOKXjqWNuAnGfFshmvHKZ9JQt2NPYSDuBhaRpG81qhYZnzawcDs0gl41fgVPw1G
MwvNQLvWQ9BzXeL+dAz9hXSfmpzCUOxDFDWaykAp9UvkQuaZakHOr0tcW/2st/Yhr+XZRho9ghFN
zTs7lEvc3Ma4uDIwPAO2vs2+Hi47kIlMD7lfHXtV6GRQVT5Voz0RmuRHHzG1FCxHPv45IubbI/CI
UfBos/0KKq+jndFwTYbT0beLcd/m60RynJ11h1InN0+WvQGOhRbT45uDnytCecl3wmHOHOhnbT70
IwocvkCxvmtyLAVor9QWT1CMdqa51n2HZLEc06C+EVBs2iB5qZLmT+TGM/u8HTlJ2MVWVTN+tBnZ
vnzODq19mWcbC9FjMGyY+m1UbF1crcsIYmBMDITO4n3wF4BfV4mHpSdEKWky4R+fSzpbGTQ/WUq2
p3BOWcBYPdrjuugWMa7UgL1s+yuw3hggHjB1NVjHND45k+aiLslG1a3xnIEbkbARVpCH4He0KNti
FsO1PzY7Qzy7o6Vjh+c6b3RmmkCKrRDxpMd+TTI4GuJ1RxZRoUj7LvSEWi6B0cAUI+9W14+e3n2R
oYEyAtXTXGDsMeB2M2/CDc4E8Zg1031EkpAc2zIlpuC9DlwGJLCO82tt3VmtQsKlv3DBZKhfT9W+
qgmMYpKGnC+LvpcRaaN/MFcTRns0Xf9YkthdIbBmFjmeya9cfI8anFwUrLQwJMxcO0bSOeibUPs3
jDlL2E0Sb+t2k6WPzF1Hpv9B7B7DqdVUYptnyjumr4FnnQXY8QFqtbqyc+6TDrK0HpxyuFGUCizY
ChwGHv8E+O7i2rN6LSQTx2at+mPo2n5yyGI+//QtB5Vt0jmaPaHIZk6lGzxZLQk6Vzf0IN3R6LLF
zOWi9bWfqb6L6G9vx/KmUgtgzPXaI8d/PQfasosZeiDhrQ6IJPj6YyYjljlZO3M5MB+NnvScD7vN
jB8L/yslI4emmbMhzOi/cNEbTw3wPx7zcKUxYEDnZ6DFeITQM1Cw5SxUDT9OVitdgDsbXJyiRdyv
rQAs2zDXW8QYK1crTJicOjPI+nlgYcfE5D5W/pfXRtsIoFQPA1TAxuk4lHnpCVwGYLgurFGH5CXi
LinN+EIuHPVpQrpR+WdS9leEj7ExAbkvMPNjUzXH1X/fxQkldQCbOqEwrGxSzK2T4Sdb9YY2A+tk
856i2HQY4xGo5jgPtY/G92+mzPzbu+qREAsBeNXohFmz6NZKd2GjNOPLyIMvMAm1HCScsljgT2MA
kwy5Gdw539+qOzSS3bEjzNlOIwdyYHIdEhZFXTv/tmVPjiDZes2gb9THJ3wSRYeNXql0t85AF1ex
v8Kozk4y5SQuKenKCq3zEDP+zpa0cP54jbUNz0jHgz9SIJicLoVx9aYNFmlMO2lyNqxH47ZnHUlo
5F9CrLkcAAmpfsGpIYSFpVwTw7SkhOrnPSLsL56tcbjaTOMcxatp3hHkdsQXZoxFspodZ0gMg4F9
TCBvYp09FhmLrmVVejQSq1SlLhrYkTJKhXIR9FgsuapQ1VMo45Zi4nFvgOPatnmsfJr4PKNk3vD8
8O//VgkQbWoYoV8LVJcFw+SIT0JNLN10NRTMQKng+FVy+h1cbgPrIHot+EZXvtpaYSGwkK8h3MKM
boQJoNcuYudRcH3GbrFu2hAyOTdCx1su2jVMtCV+vgRYTVkv/fFusBCmGmKUvDQLTqt6PdbJOrNA
d0CDr1VWJoE9lAcCc3xqnjSuDTXd00ZbLUzQpND/M0iq4wNCKIbLf0zgfGmeRS4/BWybTAyvfLxV
xPiDpMTWRLm41/LkqhaULowExP+z/JIdmlZuZkb/msn8TJ54VSK6ShZDpiG+pjE7SYp1jxiwllhP
RPoUxA0U3SLAt1X/N6/H9SLIlOz9+kBdQELkC8Bq2pNlnh1dBgaF3En2A8B4De+vtfLlMFP/2NNH
qvnnRE+OeL65DYpLlTHN0B33rFXupWvfvI7FaNtTwza2sR46+7st/K8Rz4jryG3DMS+97CnSvvhN
Z61/D/F75+DnYHmqpTamzKxjMVK6v0F9iwWM0NYY2SbUIO80q2VAPZ4dvWaC27/nfr4kphY8Ny7l
LPmF3uF3Xr1iSIIM29DxhfTenojzeRtP9bqe4xLRXYX9WMIW4zP6hCiD+zhie90C3KvYdwJi7cZ2
F7XHuAKOVc6rEbSmvWjDS1QFlEXXKG2QOGP+446NArlVY5MBZkq0IgA4hxhRgsufst8wSeHb8tdZ
M1TA/MOU+YeY7UOruVfq8sZAwtcG1qnr7YMziWX+W1j+M3RhgO9/ntibHvN+BP0ujSGIdxcvAI25
1qJ3nnEF2VP/3huE38614ucHPmso2wRB1LFCpJycyEKfJ1KYcirqud4Z9sxM0iaR0oNj1mDQeaPH
vMgquXgR7qswOuh69Y7yoKnefBXz22DydenTfXEUFdzWoiIC+K9BrW1ShMoIM1PMb8/V8D+Szmu5
cSQLol+ECPgCXpvei5RImReE1C3CexTc1++p2YjdWRMz3S0SqLom86TnIRY7lMWpIByLufEimNYJ
XbUgykVjTJDtMx1BGa9AhQKFc81j/4UGHfmV3MkSjBNVEhE2nKZRab97YOW2Y4bET5PDBw4sSix3
HxoUL8b3XJBeS9aN2v2jEzUI1nQ8vs3m1+WwRpMF94z6oak2uYslgSs0ak4sQIICpixsa/4GzjpF
1Wn1X61iwmHcWq5NVB30zsxQMoJG8g9uv/pVAIWvy2tgu9CrWUdD2yWVDOMKq5MraEL60iMS4FBH
Wt1twSL4qOZQWaDDvHc6ewcUl1MKzdBK5L0VDN8rX19qSkCQQIFUutMUcHTK5pUXsWceIKOvBpl4
6Tw0zqG0Yx/bG1e9y/aNCUSZ8rfgjzw47O33vUqw2wKVWllWfNCc8tw0pCD6mDmSe0r32DTAJ7gH
+8G/hqBPSoYGqkukG+QhxWefEqzNL+eTsRd0p37axe121C+V/MJIBUsTXAydrs91q8wrufzwud6b
Zrq5/E8Rv2ZksmrTd4dPl4iiNy/QFnMcbpWTby8xqMtXjkcTeWhIVxRMv1b3QJphcswwSlpEdbC0
g1PqHHWHFIvVHN2KUVUhHiOPqOdJ5WQizNQ9WSM5QSBByqv6huaGx42hEnFYMchp4g3GnKn+1tTu
qXvnW6caGE2iIru7Hz3hyA0xai2g1bynEzGA90gBNl7a2SeBYJ/wHfWbOvxJIsx4RJtx1ytjLGoH
HvmnhYg1uoWMtbhLfIc1UP9F8JbQXnsozvxmKY+YjfEhozz2Me5ov5bdr8bkUYhvMAWoYz0ijVlx
Ige0OlPFrBMdQUgQtzba1GrBFa06ZZfJMregza3mv7TUfNOPrPZ4zhZCqpvC5ERw1h62pITrq5k5
DwTsmMrflK6xmIVctj23Ij9w+W0RgeeTnR5sbbkOOiATK8366HBClJXOhj2iHjRtWoCOEzpc23Vu
sOcY/iYzvBasi+rt6TAgxZ8DI9VKvJuWuZqQb9m8xW7tvjeqOOksH/oQz1YyePvI5QEJXIqzWvGd
QbkNUfTqur2B+Ih4VAG+sPmb64O59Og4Y81bVXUDfVNYe1SoGrmZOnCfeJxvVlXd8DJGwn12ibG0
uWDiNkxwXnf/xFddct3M327zoSf0ppEeX+qJ0UrNyNVtvk3OYWNguKpNJV5d17qEsvkJS+s6hO0v
tONX2xYsyovqnho08P+YkiK550qy90QWnQUUFD0etxReDL9OJmtUN3j687fjhqBnoPoghhu2Umwy
yY/QvlbvhbWtsqW0Xrzwpg7OvoaDS9owVWgckseMdLQc/GWZYP7Jl641L5Ni4GidQbya90ByMyUS
s2l09hDnEBgeISuc8Qd6A7wXOznm3sVpjq741r0RlRuOqQUcFyJUJ3oOPrp4b5qZsntTRcDUNffa
vNW17lBG9Gjsw4+tTlSehs43gR4itym/Db01xpOVEl6mbacyfzJ+0RSXE5mGZg4JVfqwOAvsfFZW
kx42QyPyWMoZo7ZHKci5BrGYoCv1CuIp2tiJvwLAmR8TwycVrdgM6MI5+NiYGhaL5Ip1DLmgTOiN
6hY3CY4FbdsnzYZY1IUmad+Jyi0qAsCDV/VzDva8DrmzAl87dVUC3Sg49obPZxqhcewwcuP79GBm
r5zEv1ZhszFlciK2/a9W/UQxwSyuin+cd3kS3lr3OEYXcyIJGhmyjh0GJONHlvPaOj4ccCYMsIjI
k4sl7eXwiOR3Ck9+Sh4Wm9bc2zTQ7wl/A3QKqhJQtZj2TLBIvaC2m+lDRk3uYiu9wE1YzWnx6sBW
AlFfXlu/vooW5QCfuaiHtedkaxkjajNsIiACMBhOlX7LPqKnZ0I0IqAXwbsTd6syaYHp+dcoyk6g
vubyod4ExuBnP2ORYN9s5hcy8A+MHb7SaNzWs7yeWcsF/Oq6ZPXW0kp/J6h0y2Tlm0jaBwQ8SqEf
E1nQWCsXV+jUMv6pcTtAPiqbZaa9t16w1Y15WeFFyhPl44ROqqNG6qx9yPufogIrtQ46Mzmx7iPy
9bX6v/ucMw73VgeNq5ijTSItEp2NI+7ZBaty0qSrqaPY969FW73zWeE10Ja0DbS+JIuyhNeGS/tZ
VbgM+3DnTD5UNc5IvcYe8sWhjPZoFXjZJWoRrLowvp1FotnAqVJdp9LIj6zHgBNy3Ebiqvvm6/9/
+DGHvs0ftU20HYMnTtJmxhVJieV9q5/aIuC5+e89HwVAw3CCETW8pBLotqVxpPz3Awp+C7942DGl
24DxvtX3PqBLE0tURbxkAmqmAQ/t4KnjEOhC44/WJkwwU/iwDKmGZC+gkpicu/FZPQHqT6nxcTDn
81sCaZwAj0l3VR9z6GAcW+vexg7SfQ4Y31aBOXO5HtCXqt98znpsG7hWbPbS4TtNa24HZONgjAlv
U56eWBbgaqZHC5sV3V7YZpc0eNpW/2IU3cKdgej3vHLNmQXmMuLk4I7j72OnV5BHDtHEGIgKf0rk
5gHxwP7TcE6DE570YLggZzf7beHamCjDDVtFsoJ85F6CW1jgLoz1OVtg3CNsB22yiqe0hn5bDRBd
k14NvNP4YsqlI6B1WSXKH2XknirrhGpo9K69fOTIrqzxYOHLjWjDBsvfDexfteILYCv61exQoQsx
iBTXmShP9EUjeSaVIbT/PqmkO1dFtg65eYkjb4xvfs6qJ3mC3cEP6N7KkHe2n8zwcbp9SFPboqpm
z39SbMCoTPdWxD4mqze6hmUFJF6y1hYRrziKeEhlHrbY/M6kShE+ttZTlVPc9ZkGKH5Q2or9UF8T
vby3g3ghExkcoCJlEzY/imqVs3WeLAqZR2pTVGkWASveL6bNPYAXFB3NIhz3fkL/w9CoNMyjoJRl
Tj9E5qND7lB74iVl3KjepMgLOMzYf6MQzLLXpmBPUM1MIKq1xflQR98lpfUbaIFm5AjDVdSjWqKM
LYyrjHS8jrfJeprMZ2xiHrF9UqN0Kf+wTmWBXrK+ewmtvVwPUNibjtE6oTiCr7rznYNdZOw+gfQN
rBhNsXE7fR823c5N5XnwT01rbya9hUjQfxt2vpXdv7FFhKeNh5pz0aiR8FdPsKNbHj2iQQnigx00
4aCy+d5GMtFaUixjRNlJuigEJZD5LdHZ4rXjH6A/CQNmC8mKXQ2KYFzCeCjISaxJxDBwVWvnWmd6
3T/nuaI7jwlcGF9UHKhwmWQytK7kfAult7Gy/j0WvLtQuZurztK0iN4ZN/DZDON+LM56ARy9O+jz
99i7INcw4FIQmOKRzJjfHHPn9w+OiEYnN6n7lIonJK6CKmgK97E6KBLIovTlGjYu3qeGPyR34Ar2
9i7DJahewIyYlrhrf3yJbJ+Dowy/DQSM/JDqP8aUTJr5rmYHWLkgTyF8iEEDPDV41hnq7somixah
w/C0GTsPTXMKyWAJJ7QAOaTtioBxB8G5Copf6Yr0lKfIpm+gLpbCr3ZlxMisdFeu/UoY4q64IEza
xsJBhEONzOca5987bDd0qsFWag8MW/4c33T2sBbDnkRH7jOXu3RmUYciN8eLl70kqFl7RtwWGi3Q
toX4kmTSl/Fve1JPsc8SAKpencx0D2XIg/WNTG7Ji9p698DTiH1+SHNUKvENS8PWPavfpugfbpGc
Bp+TXwfmFgdnh08lxXfL+dRY9wD2wkx9TTIAzKBG/PPiHBAKj8d8bSfGDMlYlmhhzZMWU8en+viW
CoI5U34DL45/u7CGsaWsBGpQi/LvSkx3Ve7l9DLrEdFWCywFeoo3meEzn0zSauty047eX60EwzPA
3uKetV2CuKaTO6c3H8kH0l//fWoJsem1jzLzPybT6LnEF5OnvVZcP7Uc12UI95csIIZ0ce08DDGh
7qa7hRunFdXZ6WBOmeWBCDvK3S9JMcdQR9WRdJMLfQ1wnYNnWuUYfkPutoxV+Ein6DUGWx2MDdyK
Xsl2LSP8Sf6rwvSjAqwQhv0qDi8MI/P4aqBJ1rv2ntl4hpKKryfLtTWLd7425C3J/EMZS/sf0NAK
erBIr3Zz8hHV8td2UZFlovjM9fpvXhbRAvrCTiD7aGGOVfQgI2oYxlujhGMXi9+mIkOwUnGlMUAU
WiJVMIfIT+u/HnnL3TASWEsLD5ltgC6YmRSXk3jtkgb6VPgRFdrij0k1O0by6gy0u35KqCsS9QNx
XqYAqJRFicHcQyCkCVqmeVuzNvax+xICXK1X1H6HkFwIRogZ93P8poD6VuK8B037N3d1xoDaD/Nv
jyEr1U4CnVGCmEOIq942ZKe96PZuU56rqtkOcbhLrQM1p+qNLN1dFwSA+/+m70Ac4HDW8piW717w
YHmbmk81sYgw4qj4XkRndxQHAE5ia+30585HUGKV7wTCqhRHRKzloa5Tpp1ZQCUbnVqiO3qx1wnm
W3hkW0SvrG+L+Vi4d3VWGnm1KrlLnAyRBEwj1cyZoC6eISRUoED1+IoDSjmm563rTBC5QNwC+nXv
6iNPfZrwiWTl+Z+tM/GeaXfFl/r7uJpRTnre1p3fOX4LGt4k+sKmg0AK2/3D4JePuAdlWe1rhr5K
nTUEDEesftl6vJtdiF/AkaSsJn/615xlSDwUDao/E541gdnSWDSXUpmNZ9B1niuXGf5PDz1FbTFE
KaBcyzMptRxhaHN8/+CGu0ZHAJ1fA7fnNvzNi6dnvNnuyZavDdhnk2ANzYLCjAN6du4WvNYp8Fgr
UuRYL8V0s9hVlM3dLsnak+NNyvk4ekhEXOPbZiWUkjIYe/0Z1HJ4DpL8RrgbEY8dM6JRbZttnHpk
C2KcDNgPFr+tluxnlHqDg17IhJ4y53y+jEJiHPW5pSnIxR89IHpmz6CKWYcfouoAA2Myr4aYlXnG
0S++bNn/yUaM7/2pKsFqGGwKM9QQUJjIEOKmTsB5r0YHSIBnXZlEJ4jb8EjMbbczpxkgnsM3Nr4P
AcEgJRpw1maraEyXdnPXeeFa7dnz/FbEwBnmPVqCBWN0M0XKL8VftYpV+aWhTCC3zuZMkyM4j8ln
26RGzt2qjbc9gqIUMZNVWFdM3wQ7WDax0RNJcj1DObZjhcsOgkdG/2KnSJiNoaDDEcyty2zwZ+g4
3IerOvCbIjxMZnkTBo2sbXgXb9obo/GNTHk1CXkIKXZMRN2qdOlO1CTdXD9m86eXpMUkAT7q7BR3
Aftsc8WyFVchJXqNBrF+KIBNgfBB3VEky01jYFHISoP8nGE1+s6eNOY32RQ/nk1LZZgHgQ+jDYzF
1EOgYhNM5jXVBqja7EZLsDeCZBNqPloBvIo6+zGadeqEpnxIen57TyXVTTX4u+RadcR96RpJJZxe
zblZaTUdgiY43hDxl8Fm1k8T5DEGDH2zoMyQbP9mD/dBswE46ZY/DiV5A+QxtOK9F8LZLrYNkQqo
9Ml5giZZ+sNFdPnBHK9x/ei1axxxhrV7m2dMfeRVGVFPoqkralIxrAXBU3rUvvup6q01efViVvel
vs4rAgXn+8TtrmnG0vHvbJRwgumLsIFoSX8vCM6Y3YPaX48xhRk/vQsrhH2Dqk1CvmxZBSvIUGGh
HSa855ON/XVm4FlkwyG2s72ZtPiHzYD9Cp9Hiay/jLVHRgHe4A/wUBs2I7lmGeghlvpbt4Wna4Zs
s3q3xr0+IqeZbcYhVdobqypnQteRbknMwwC+m6Uo0wUV5xBSFzF3IHpKJZTZ54wWxi9mtWFnfpSe
tSFdeiNYS36CeNjTjDJwdnvsUNotd+EbhS7KWNBqu9JHSe/yU3DA3MYugVqrAOQZ0YF2C6E+Kl9C
WrQ/fqGY0QUzjZ75HqDBgR/fcrV/afxIq+6tjRgpgOEgMLiRJcuUlMkf5nw9PbFd43mGSMwZOqyl
g2YzJCPMwVc00I+4VAYlOtYgkPsE/Xy0tXnyvIavAwzZAGx7oGC3JB7LYMtRoEhdxNnoBjeLDwPd
JHbRJOVj5SOwEFipePC3Gpa9RmQfAcT+P4bGjiRCdXWMsxTrmXOU/pOdyMowq7XmZeaitP/mNjAd
Bjw/U37DLSs7NpLXxm+3+VuDuzznwQCJ6RLK58uZMEluBIvbpO5IxCrzN+zyZZP9VRu12L5jm6xd
Qjz4NqFpuMOe0D1wX/uYFCPNmFWbzXhkbz2HI4fvOl5nhgPzrHuLZprk8d38SIOdGyAr1DiU2GZx
zWBxW4QS+yYnB4EDzAG6FWKDC3Y5oLgEoqv31WugoV077aT6K2anJZaNcj12DBqNpeyZe+lXU8DB
1Jyr4/HB1iYAF7vFsmut+bxDZElW6eGBxs3wOc7wNuIUq3/4/d+3iYCVeiszmLKcbLouFZCVpPmZ
boT4RXshvGpNtj3zwfy9boYM7KqzQWws1uIsixo2IkpuQK2A4K5WolG0txt1W2cEL3vdgYJhsjUV
MlsPz2y8hTxr9NOgUoHQTMdGu/GTqVa4IwC86zbezQwBEevFGiBj7LewLkMsHAukJfsRug5ajUug
Vkb9WkOjUWNNGxmEuMXObMlA8Zej0Jbx+OzdzxrLh9SocjHmBmB7B4owrOqVcVLLy0AbDhESIr1/
2h4i9a+ywwiunzgu1TOtGoeM1rUPAODbd485dXa16fFUuxGeguqrxdGpRiN9goyXLYYK59NoLhNQ
CLppfDpkhVvlW+L6L0H57Uk8UHEDNB9uEYbDWRBkbIh9pa6aTl+4iSDw+Qi5GJsEPBhyNYa/7SQP
EYU7SR3IzGGOjDA1ayfeYLpcZfJZF369teFZS2wJ7bAVhl2SvURlPAXodipvjhaJFbFb0zFXWl6A
KwLQQwh+Nbr0GhGO06bCCsaGLJq/GzlSJ3rXGM1VlKIgt5j3ZxrGNZnM50I+y5lKqkSsF/WXwYAd
AxjJ5qtGvRCXb7pxyJyN3ft4fgm2Pc3jbyyiv2bgL8OEybHGjhQUwglg5msUf9aBJ5cBXmdZdm/j
IWcfb6x8Bgz0krm7Harsw8wd0ukoW6O1GbMZmEf8g9p8q81g7wdUxtC7gJBkvXWLi3bvjm9IZIM8
OhE3H4E/RFiDOnH+84tTYWPx8WmEyyFnTJI3jQYAgiqsy1/0kpTIYt3L9G+E4i99c4Px4BrZkXDM
0yycF+3sacGjxOxTIDVlpr7MT1mFhWKPsFynSQXLGpY3CgkFjEvE3qAKkcTL8O8Uc4EgTppJn9hH
wBKk/kwBIiNRbglnETsR8qBGW6cKdnrrbWZhb0OchAjOMObzHgBmQzzN3n+dYxLV3eTp5dTyPQ+/
5OLEEhb5bzoQo0GNTvRyaYANiJ4OcUl2Ub7EdrwbMzZ+gXPMwvTozeaxaeIXTHI8UumAw60njzIC
ABQkHBGUk8CugCdw0oe8e3j4E0Lf2Gya+tYmq8vFJs8hYZEnGqHp0wtukjTLvjDbTsMnMkp3k1bj
rRYhbpCep636VuWBhtJs0jj9PrIyROfGCdSA0gOeCP4LLPAURfYOZXg0+uyZGFwi7i2bbdFTliC6
CU1Us6Fs9Z2XF58pXY3GTGQWxVZMjFhDyKR5gUIlxjwAEz4OeXD4WmkpsCK96Yxigib4SsOdyyNp
lduohIDdZCBzW2Y3MrmHPg07XNW+n5fzNJ47h2mPksQOFSVmzGDBqHJcEPHCqedPI37LUmTI8zcw
iGn8NaLqSQoiljgucfwRlDE5z2qY/WSKwmkU1d9kbHd9M7HEXoTc/g18pN7edFr+1ahhuE6hJTPK
RLKMOWUay/0IR8x3SFEWtj1j0I6S7DC8ENWW4cEOsoUT8uVNLWpQV1451NDztL041WX/XijsBTOb
0j/5COJKMPQllZfUOW+y+Bo1m8g9wWeBOj2TJMrrTE/PJoa0xgW7ho8+CdcRAFJDwwv5NKkD3DHe
Nbw6fUywU5buI6M6q4AX8mUq5qZSeAxQoi0V5E00zl/OlDm23wLeXoJZOLbuORXq7Oirzn9q1bh2
qumU9ualRao33H12BUywhfari3y3LOghwhERIpJdNqTcYb0G4nQcTm3+2RQNQ8QcCVHLpjqZgMG+
CnZtRFC8mRU42Zboeiy92iL35CltWmg2WbTMRUqkwx7JWoLRBglp7je3hNpKxGvLvvQmF2SwKDqx
q5ksx6G5/GPN4libHHmwTCOg0Iw7UwtjZUcYGooLDJwzrqDSPvvEaTWZ/tfQv1EXJEzoGpA79ohO
B/XsRZM2Tq9+W+eY63TLuRM9861Jnig4cIJtGzdjyu7UNC+yOyDSkvWVOV7q/4tzuVLcLiN9LxNr
I2CrLNKk3TceOEdOMjZ2yTsjvbWjOSt79i6RhZ9F1Z56hx2iB72d1T8jcqTkxaGWCAip1ML2qvlU
oBVuGHS6/r8+xt4uvLX0wK33vOHI6gRDzHrwd9Vw4ouRlvtHVc894nZTO9EOorhDyBc4uBXxmSnR
eZbDQWZnQJCV8kp1jybdkZgYWQfTzSgSrqHgojWxSdyTh95t9BjjF14U0MWGsm37V1zK6g5tLK4p
hkabunS3IyPFMGz3g0s3rTozKmVUX71/iIps4d9qDKtqqjvztlb83jZbBa2GQJZ554gquongLofB
etDqBQo3IhPb+BhG7RWHHqoCMN1a3S0GEGrTWJJNDisKT2shseHz1FNZha526hml61sCvfgG/MWs
E7LALt7iNc2GegMc6jSmf9PX3EUIwOJ9yf4gh+vrvSBYmrhiE17UBKyWguvmLM0rU1C3suYSvv+O
wWPvTMcSFx2ZbJy+QKcY1XAxOuFMZ4dJa55uCKZxbSV/UhNrsE+TBUIyRg6wSEeGMCDGwKV8GqmO
Uy165UGuo4rzsjTulGFqcJiqujWh4G/G7IiFY9dQRTSMpERdLCnO6Chq2Zw6wVyB3UPEPkKjP7O7
eEfqQuYz5KUuFIWxqLQcnAyaHK2/BvHByMIDTh4kNt7WCdhoa/bKgyRVFLuqwFC9c6xdZXnPwMLV
Bj1IE81Oczt0qRMRZDVa0YLzNetwsE1im5XZA/3zKddxhRhx/6/qZsYfuWksEschKrh4TXpuwuaK
rNW1XHXC5i0OA0eerO6ph2SZ88vEBaUyPebnaAGQX/QaI6oa7EZiP5ygwr4GW7tmNcBSY93EvNoa
tVBTYeW0vO6qaNVl0q/VM8cjs/IoBVW55o9/Ozkeh56lxLPnsQD9SWeKq37SS20Jb6aiUtr4onkS
h/U+A80LUFfYQFnibmapXH3GPZlZJ+Qnf2CrjXn+zsexZKGBDyas0lfMFXG5SigLE4rsFJ2PSMul
h1B2lMFVI577KxOMCRixS3ZI2dLlg8loWSTh4RmzY5BaVVataiZdqkzRgHflvKPSeBIRipd6kY/W
Vg1sEpUXVj8UltflBQ4qAI7y4qG4rZgfpxqfN9GRJXMsFhQF3dLIUM6/F8SZa4WjAkzhAqCppBOv
Gc/YPCJL2+9Yk9aXakAyZspiE/bZ3rEspj3XMCCtLkGLz3vt+sDawn5nmy+qCSqxJlHwos9rGAne
VUmNtFMdJOqPwRWbHoMIGUwAGSjHCcNup2W06vw2UXKQtSBOkECJ+bvo6Lki/ZUfbacypkwLLoy3
yxEsZCmzMlbWHksG/1Lp+YpTFoGTJvStJJ8hok6oa/r4YZl02UEJpNGeImyDWrPgb+Vh84l4HqqC
BQ1utCZbe7P2bUHMcUS7cXQOJVrJgmNVykeXQVCr4hfd9Zb59DPjJ0h4Qwoah3L6VUZztLTRSBdC
VItAE1yB11C2HYSurrfWTGSJ3rOXfFrcnwDiQxIlEQtjvchSk7kxIRm0CeoT8mS71bw3g1UO+9EB
qh/RsPdc9Je+bBZxq7iH+lL1Mr3eL314Eb4LeQI9uNLrDMh9AYLTBQASYIBV2sSxiA9OZI+fW73V
Ux0CgocOab7YJneAfBS0rGZsXOrkp8BO7Oh8QP2HrOSyy/d8KXPwbnLNVQD5/OmVWm7AhVZ+pWwc
jHeBT0j1yupxZQgSag3GzyJftyVJofSRZYxBBNY9p/+CZ4sanDz4/cTZrRBpNUMAw7beGeP/huxY
KvtXrWcis8F6QVxyrKM9x9rS/mbomkM+Ie5p9dH4NhdEApPREJvegg9afDsAR0MUuuetORL7QXBp
n8CUhm5JN2eiE6lJUR/rfSmxU8/Bwgg/ocyuTBA7bvDFRR+L8uhr+jIsTFDw3Y9lqoxi2CUOH0Co
K7MEkl0kblVasbMYqKDshWMp2/wzYFU582fKeZfV9zIiQ5mJWOYhRhyLXLjtiw3NA92+s7NxGOuX
odb3Act337c2Vo1eWHX1BhXQlAKNzp7p4JxHnBkDmgMD+5UmzP/g64UBtNU3vw1hr5Gsv/DbrjK+
BWEZq0J1qHI6ZhhQ7Dk6+o3GOw5V1Z62jM4WQ1Rcqz76aJHhRrEdvigUR66/hMbwbwSZ0xtbi+Wm
J1jjjRG5vueUyzIewZXWnvo5bT7IymmWLkeTGH8bpDw6l2eTGwQ0VlxdAFua88BX7MC2nEdSVifm
+hzO6iGhhFAPKrhHfMAsAhEZAFUz4yeNpcuz6bGaipMDYxig5sCF/oxi29agJCl8bf1LPfQBTDgr
ZWvM+LDYVNop0N7JwdhA/CFR3Fsastx75A+E5cBLwWhJpx9m/M1YABXPf8dgFzbIh7DUWxDZhnJZ
djh5MoYPEmALdnqobilmDN/olyww8/vgw7AqKHoI12zJv4qBHjvcVseC8xKjDBsxTB04NCDYqmBT
AzefKmA6EA3qzR/4YFTrwjXRu/xXlk99G6+DbNqmYEzVA68zkCoQCuKAqbDwpTFoem85I1rRuPsY
8eHcgdVbd9+A5XiNKgYbQRRfwvbOIALnChHBBb+VR5s9NunfQYvWFmFtJSAt1BxcsKhSyxVqrnVn
G2eDc7SvkV0y9+ut9tVtJKIP0hzN4O6k18yNEWjLju1hyxqrY86JiiZf4WZGWdFuIG69TBYrt3lH
KsoFpIlEcoXe9X22BOrHTcGQU4Wl2lzsRtqvydZQW+puGE7qQMssa5epl2VjWPVxsruNaV75V8HB
UrUnhUePLgU5G6VVbXnowhI13yIk5RH20pbFDdI7LlHZktAQZWc7jfYegwGvFbvCeXFSuZvGAQ0D
rEXzGaGLNeWxNtjlM/LxCYrqiYCpRv2m0uxNMFetIMXddf/UDiGC5Lal4Zo/zVgafEA6P5vzL0KI
7ZDK64HFMztXKaz/kHoQK6uU9CCcM8RwrX1/LMLoB3vpoSc5Y1z20DGq1vynUhGK3l/XVrXsND7s
vocDyo3Lk973d4I9WCKVIH90xg5NULym3qWfELOQNi9ZnT9VpcYJGyF+RqHvp9l67salqrU9krqM
qlrhJlwEzqvDvY0VIRFXNcRMynrRRTn21jsaj7hBykRr7BH1jVaIY9r+UMVDhD93rIZHwMKPmqBt
913HYSseqg8YmocIv6yk2s5IMERUL4kcboCQxGhSyTxFD5uzVPQWPRpabI8u6QqFZVIwv2d1wogm
X7WQKlW9oX4c6eV0lMAlYozR6JIt0PMOq9OwhBHJqaMQjtz6uFy4r32LDgiUEFtgAuvUyfHfL4W3
rxpJUMn1VVsBdmB4ETnewer96/gYaAKWbc2qyO3lVgFLlPOgowB2UtrHCTD4KmPZFcPQQLSoXDMS
+I0M2Biw+B63guedjT9QH7BMJAsCdIiZQeYGaSodl0y/9alKfMizBT0Cc94WOSznDZ9QLXOQr+1B
Y27Hs7bEQKeOLBhzW+z7CAIAQRu9v+tHOu0PjP0YVbUZ7Hv0Kgu1BeKr0d+tgM2c1fcnBOoKQxIF
HzYpkZlD8Td/C+fgV38jq1gmprszdbT5rMVtvTvy1ZVKNGPrK0p/1MbgOslMRJfN993jfnQcWDXj
Wn0VvFSRbdJSzGcRTCB9audY9KCLqCOlddLya8xx3GY3m3vPbrlQmNg3EY2oBC7BedWcFn54ZXEb
4L7sD6N1caxLjBSYbvOP20xL12C+SQr4BWXBwpnkOh8LYqNxFSne3Q2wTFc+06rYDtOb7lOvU56o
C10NVdWh2fhEn3rVB/M1pmz1tGfkxl8Lof7LxEyu/e//4q8t/6Oj4ncgP0fU9HLoz2V9H3LOvsbT
j67RApVGIsrBOjjOKZw4r/3BXQ8RaTnqkJEHyU/hlNgbMUzO/QtAFo5XdM4Cpkmfc8cqsWmeYK1K
DeZUTYmaPD7Gg/eTNa+lzAHAVKcWljgYCwYv8mCLhouWjbmJf0mfEEvFt6j+VxnXmgusQ/ww41BG
GwnjSH3Sur1XBVrJyArBYewhPIkAVU6zvqqFcwzbFKw3lomYaJ6JIg55rl8rfOEjg9oftBXjJkO+
gM7503nrVmByER3RqO5O4vJ2xok9Cx3ccMc8xALwT+APrzQiq+E/dVOE8qllkjecOqzqjHzhT/Y6
gyV/MYT4Gk4RiB2LmQQmjglVAEr1Ubobf1R1EFUhspAeo9TIBFVyM+WZcSy+1IzeKyc2oFDkzIsb
pnv9Ps37sPwJWxb2TMvYkTckYaXqcuYdGxBrjhi9sCiJAD8Tgv2Se9XULUBWysGOVirA1J3xqmFf
inWKVYRl/rkSw6bwYeHa2TUbndcc2uNgl2/2sACqpWrGQF2+7HtLIv4iryLyY1e7+Ur3tS2bkWJt
Tnsbsado4y9Gp74TcP9cu2ET5CVsm3PnQtQW/Gh+1ry7ffYRD9270cljkha3GCwVPCXxXyHQhMVu
nOu9TPxdLSL+hDVqFnN+JKi82RKhhC4G7EsJbjh3V6iKX2vrs0FEsiRGQmVVCRwjpbS2oKi7hPy7
KnwoYYnbwP2OqvfSAP0FFaw3WmuFoitBGdiNt7HPtjmsZTmUB9JCjzA6MN0z3sNC4X51wHDsXxfd
bPEZspuw2nwZGPpKgvXrWrEVlf+ju/eeHRwvJboIk1zGL/WcakRoEF3Ez16Kb9UqzAUBXsRCtEvQ
eKsC13cSeBuCAn3t09V+I915yX91SBU6s+TC+oaxlaO8yP8NKjgYFQmZs823MZFuKV7LwT2bgweV
x+U7TU/AOhGDfYMzW4vxiBMj/Gfm09KRZIudc4Yt6BpWscpowsrx27MrSVhQ2rTYnOszO6uuy6kR
ac/saqfV8lPHSeWcuImGOWgIFu0Y4zJdGBKacn+6pCQUJh0wDGc49SNPKgQRsVL7d5dMbEkdW8XF
QRUvLRGZHIQWJVi2gOq5NPNyg9ERNXbzP5bOqztxrNuiv0hjKIdXECAQ0diY8ouGo3LO+vV3nv5u
V3d1BYyFwgl7rzVXS1/0v2jseg1bfK83o4igkLtLUEu48Hpln+Xan1njQk5MmCagGgG52QISoywA
OSg0zHu5K/dkW6G0TsFJh+qpJH+0JTQn4xOiujY75dHAltPMcp1Z2brBul4iGQs7Hn6z4NyGGaHs
fL+I+7KVoFHm/CHy6lKZqDXT6x8CJl9CBRj8mCJy5oVCecsTSu+mIurRZg/QFnMRoDBENjRrVcsh
zeF76v5KxnTa+GfUSV6tZxfxeZM59Mbiqw7LWyWNp6q2dnMdf5Xl9KLnhddTbLFYsJXja159wnWP
WXZ023L8N+dfS0zZIRm+x+RqOcYV9vpqpG8wqy0h4MmlmQVmZs7AElSXrEFma4z/8potXsu16cDt
gU/D79daJ5NuFCMxvb3CPi9ydUpAb2UFF7qLLJcqC1k2rIYTpN2o9KTEsRGQP9SatG5DGp8BjXhN
wtUlEy5D2gWaJO6w0TqUofOjZoofJhqsKhR4mfwO8uDMXUMzfN3l7bbKqR3qNBsiex8nsm/h7ema
S5YENGJmnA24eMJoPKasO1qaBwE1xhbfZhkfM0Kl4W29DeZuqkvWOKJCEr+U6b5l20AzPlfruznv
RMVq4ru3li1MY4VXxsu9o5EMR+F9ngfuDCzNeAHgtGkx3QNzOCYjfx3qfomLKl7opVfaLqHyJDFq
sIB5F1/eUB4zK9MTm+kqM3FjFdCSq10flAe1sN5lu7nZAfmPBZMfrnTdOYQ2gvmacK/xzWCWptZT
MRHKVIbsZnxVlfQo1OaL6pFxhvLLmyO2en2NlmtEQ7B0yaoDY2HtWeSsOwt8hcWGysHD5yBU6OTf
ksK8CCwTq9YkW8DfOTAhNcb/5M+wRBJMKbGF7ZbnLLW7uTC2vdz7iDNeEuhoq3pS6Er86qmQ/KsD
Zpo/JbJ+FSEObnVayhEFYG1PMDi2zFuNPV88PTIzP/VE2Sab+reqN+2E8jslCkbhjkImcg1J22m6
GfUBDX4ubqurZIk0r6HmKKtRam4Wt1vIkqYmcbqoHD9IzbNcoy/rtiGRrXbenZql98dqY3NdUvit
nKoV1cwuNLFpkPMlvCi5n0dcbVo/9NA8CzcBRntoN2jZjP65zN1ZrTVCneN/Qfg3JyLShJV+F7/q
Kgk+ucmAJek6fagQ1azyViL7zrThR8qCa9toDM/Ok50VUr2+Ka9i1mlpwbJ0RzIU1LR5A0TtFWVH
R+ofkIDRN0QJvQ55gYohIcsO2I1uRYEwt+G/UvFmcEKXXZEaIWrgoqja84lZOZeTip8ElESIuSrZ
guhZSSwKiWhzJvmUxn9i7G2AAI084joSuWzcsrmPhEpLVsZNXpVnQ1g8lMQ8LPaL3aPfhByXwyAw
4E5EZSf6iem9lFMAkqAPX8KcGKxdHv9VaAK6klRSWC56fhdFJyG64rRu0q7dpLLhK+2p71JXRvVX
mPuoghI2qxlnVr91SE5Lha2N3XYMsQm2qrA1XLvU9p3Gpn3A+NQTHxJK8XeuZh792plhdozwV2je
yApKq6YHQqdTH1JoLISHkVA4yqmhah55wv7o3LNPpv623EK1/uuzaq8G4upY58A0QdFBcJc7BvHs
MI1wmvXkY2lvYlOHuNMhP6GeN00LOIrPOXO3BlZLBmy1zSzaEY3h4k1H7flnsdMa8OFolI36JmO+
KmnvNEFwhZm51lgdSKkzHAKevShE1oarsSwpu3V9QWYPgDyNFntbggQhZdem7sCOxJrJa+A/Uaro
E6z48BQyrq1ukmQk2hN0AYbhVnDH1sotnxVPmdXtopHj17gWXuqQriF18GfUgasCgcoiP8XXrJRb
o7vYlNwHXeLJeihy42EKRDo73zNiUwJd2wqpX8N1FXUPTY2Ztpj07T+BS1eMGy2ckxiGagP57Sr8
cGztZJE7JZHeLtQ9cgOkW3btnTx+WmyEavSasQrPPX4r+5B2uaOuNCc16GiXFPhJDy7Ub0dagDg2
7tDrLRvv4VqSjagnp0nS/P+qSZTZLGmQXa1srpXdEQdR+YUWU1cfDWJzDhEU3dH68Sby2Sp9/Gca
OarhP1EXSUJSFjGzid2tuBnB6K1HibLSkJJFc6vVf9VyRq0oFjwZ8wjTQU3dv7NVDz1eUEIKkZqX
Vu7eSoruWedsQ6F8I0+M9X9MV3p24m8k/ARf30TlaSbaXiMmZOiVUyzISKQOKfLiqdHDjJGhoRyc
VKTQcAM+qYEEe+JHD44vXfSbeooznK60m6Yz8mRqOPvB+SNx28zlz0JW7wu3S3lGXevXneqXENMy
1hVJ0RxC9tYt9bGAm1J8yqSgYDlJ3jZGy1rgXtZikagkr4PxrVqifTTYa8aDBiGqzg6DEjM5D3Bf
ExAAre8Bsgahus9eF7PaLcVAXIGw3DQHk7WmZOwTnPGC3mtUrJuN7CCb4efA6E7RrE5YpGJ8VGim
GMDwezgR3Rwde5nd47SCt5lQkC6yZj/SEOe2eR+W8iMYAB2XTeWqOp0idmfFb02MTmPTeP3NAlT7
zJddQeVtvJFVuR7b8TwBtrbZ+NQQlTXmSx0ihoYKGVl/vIQvDWxbNbU3KWdA5Tmg/Eh3myJKIdWs
QpBXqY8kjy7S2HwrlDn1nL6pWT6zNn4ziS0p1e5NH/Bnm+NxqJqfIFwOcS/COpbkXMx3/WDa1ms3
VXc15pqN9UKHnK1xS9vD2iaafc7Kj2wUypmNkwzOqjMZQQjA25dlR7wWmw9ZUKSKGy3Ri9PIp0Uh
gxtQrdTi/atxZjl0hDv73LKhwu8GJjLG0kmKYTK3K1p2leRsG+J1xdbDmqK9XC4vgQyvIJnOuSMf
q9j5dGJ2LbdUfg30QzWd7XwfvZmUEtYEkq7n1T1and0fyQPTvX78UEPhh7Hyb+uD5z7cdOVut9uX
3Wp/2b6+tqvtx8l/+j/+T7YmVHM/rn7uf5738/MoN4/bzZtXh3voojlfb+vV5XR6+reH/5OvfEoO
q3Tlu/7tRid05/sP37vRol9Zq9PzKb7rk+X66vnkteXq4+Oyf315fd3uobWto9X9fjgc1u4jX918
H9PYipzRzc/t5MtryHX8ePrisJP9Q1uJVwG5dSn+PGmjr+DwrXzyMVzfo2e6+rt7h2a19rz189Gv
U216aROvT5HPacPDPXV8pf88zWvexVq57eb55AMbq+e87lxz5z4793ly89WWP3f5x/N54cnnU5Sr
p3viE/Pz88QX8BUn979jc3k7l793n+Jrxa95jVsc+ULem3OU7cXR85UcMDaP1YOzwOv5I1+8lCM4
8euTODrelX/F75CWrjkQXkL0t/h79ynO3kn8lv/xOtfl7UGcbvhE///evECcZt6HqygOkK858bYP
jlscMcd16vnM4qoMHO1/7/jxv0/MNyv5IQ6Sv2GHvDsNrniN+DzPD/8kvucHP5Wcdc4GR8jPH/+9
GVP3mk80bf/7YHzocsW14zfi3HD5OExnxRs/OZPiTHNcGqfB9R0uW+mu+efm/vDDe/w8fN/9uXED
iZPs+89+7Xp8oJM4aHFq/jtx4sydxCUQByGOlW/uTi5VVA7sgz4X14ECmTi54lD5z+F6g0fZswVb
n0jYWX2Ik8CvkZis+APxMo6RP+A/8fPpv1eVnPFiz4v4BTRk0GFTu4m7L0X/6UvpgAj1hbK1qZzM
zIROMa1dAe8XQarVGB3rQDsbquH1MHAsVnFkId3qjIVlu61FZg6VbrlAGpt1/wD5UCSZZL+CiLa8
V9aLKr03Beka1c+4bKriRAF5NR3BXgPA8sO7aWmAld+6+qq03SoAvGyZfhpKq3Ff6+YxQ0JgEvNl
a4wErGAkFOESk69st57cmduFvqf1E9e11xlmRzW/SFFxdThPLnKWeUmGmG9+d/KoQVZKrSgwcF13
rDy1x9JIsdubEjyKgeP/MYD05y0lq354M8Z6nzrlb0TDP0KvOVMea1LyJwPMbALjLJbryDFiwucb
Xtt3MKyYueopvweJuR/zeZclLMAngmGSqTqNim+3uq9PA6dMxh7hL0rnCpPcAmZoRk82SK+GsR+e
rPTihzBhYInfiNl9trUdWwodp5dKokRBbFjFVifze9252RG2Qw0lTNgEwjtJ0FOu61TfYHj181st
yXtRbjZiCNr2vxCwdh+9ApIS9X1hS2wEgctGmGM4TzYookeNtQZxzpvlfBSJcVbGiXZLfpjYNUG+
z0u40mKH26h7vbC3ZrF8E0OjOrNbdBBZYua2DOqymMQU1nn9Z9RY3+J3Yo8gZvw6Skn6pukBboIW
cCe/ynX1ldSk2o4SAqL2X1tMbLYVjyoVbgMAjdEpR1KWV8G2jL152Q0Al4ptbL5WeMmsmuY+S5qE
9AgKgqLBbYtORkz5vxyTf1W2nUG9RVe9XzDf0TBIuP7hzEssJug4Cd9K0eJkoUHjCoUsiH0U15P9
CTYTJ5DQK8eHabiVKdMeXXqYOdQn+FKZ0vRYUoOsWr9EbJCrHwMNe7GYkGwNG6MFwLTdtnP2KnXF
rjBVL67/QgRiKRFDf1ncQztkhQlULs8mSqToK9fkM9ii+p1Sbbdhnym7dn6LE1oX5QtV+Gp5t+zi
hW/l9JSIq9lX/1tw5/jQw/o7ac0rivAluwuZaE/ITtuT1bwUMiGS2l639WuGPVDOlw1Lp5mbE+MX
CqbagNra3+rlQ5d3LboVR1hOUfVp9jGDfWkub+CoXLnD48fHK1injsshVfNtgW2sthH12cu/HAea
Pu9qFJqhXO5FeaFCAAGLdtMpJIaziCFliR1I+4u+46uMDw0aNPTbbq5b6xaSi3gY1JTuVfiYTJDh
g2pdkmk6NGM0s/uaV7lqHHLVA3cD+oNHMUC1rN3YR4oNp2TwmRbFE/qYZa6IARIFFNL5XoN6OKW9
tJvjfNNUEKvKhfxbKvA9vBF6bKJj1sXq10LIkZkt7E6VajOz9TUAKQ42Gm4ANCTxwddFRgWYYMw8
J2FNVpaHVAfPlVn5jQtxEtkiE+WZIqQ4ZAJxmO8L+fSjR4S5QxIWGyFaLYPxEy8sTH+n/sAQA7gm
gYnw0eKkBZ3maOxnZY+8cfYxTVHcdYqbeb+XqtIjwhkQc/ipThV9uwhtLF6OoToVLXWi/hKm321N
8opHUlpk+rNikkVbEOV9DUeWfMa/okN3zap34CEvNRrs/XWQul1YhFeSMKJ4eekSjeGD8beUUS2Q
e4UhVkqNbcu+qiPwq1Kdjc3EYCfjJjK39UyNnhQirBM2KBj63duU//c8CA38I8EBYtnoEgWJstIG
6eQQGLmmlAfwzbllVHsgWT3lOCaG8sPJ7m1L9RaabYgDTXAK5v0wK74gwrZ7M9Oun01kebVWvNCi
Ek1OWjvdvVMHr2f8S433iKitgRuvp5QRV7eJ74vcOm/2DHVTtoujD1wk7ki91KCpt9ThdikIUx2W
fZt9jOP8bJL6VVXNTayy2zRG0nI7gNobx6QBLYeuTXSiNmL+qNkBkqBQxLh9Wmjx7Ju7AuVelri2
9rL0zbYdUZGwg2v1CRq2eehkoHnWRk1bUm/fKoYTZCBJ8yhnZ9ViUy6pxJjzfFo0Ji67ulWlzvWC
luJVCYp+VvhsDcNBu5ekTqWOpzH/2VJ5iBhDFkf6wTXzNoMOiqFBTy17J7WnjAEzxNkMI9Rt03dM
pMg1URo0vB229+MOyd+9SCFZJxrcczO+jPQtpTLwqWB5JZN60+OCx/yaqHvA1VtRACnT/oqmkBzq
Bazl8CYmq4TcqqgE6Wu2W9EuYmqkrNuTlhCI9tnkYJznEQO7rpqtq6ABQRnA7R1SYLXgDYpdRrAX
oetWecgWSPsM0moz41zCREHH1gG5aRAWEFAt6YTWWpl9OjOkeOl+ryjCxHGw4LGVwNgxRAPfAHmc
asbJKDG0kHYIDm4DktEvBnMjtea6xdOISEtILMwYiODBJGOIxM01Mx1jJL2/0NnmgKdls/GjGSXs
cFZZrJPPUBDFUmkQ29Gm1gir6Cg4LeSR7pw6P3nNXkCriNcT2VvlXs2DrWba55QhxoC+o4QfNUiC
tjqylYQPzJ41q452gHDFRpukQscl2Wce47UhRkAxGlTy95xh6c0pApc5dGFE9fjyZK41Rio3VqNT
kP/F8ocCgdKUvWSmeaTZa6c6IeZDcr+bTbCek7yj07xBzbyzOZFyQfG+QpIGI0w5LWnrGrIKYJCy
Q/8gsdiFdsKkxWbZAQmMfBmZAG6GlQk2nukrDmjQkQ0lzeGpRm0y1GATEB+EBbOWTfsdQR5Tl9Dm
S82ylSlJjrYFyvu9Jydb4cHW+B5dqiCcoYdGNzK5TGp30DgeVWQloZxZdPyyQJLw+DG1Qx2m6o98
/EtbHBcA6HohD0Ck34npo9RRFDJvJMvgcvs58O7FJdfs+ljogytwdyHpJ4XF+tpEACicSng3kP5L
nbZWsc0aKeoPlpDZYwDLT7eWrtDHXA0nIeQRM3tUvOGnTWiPiuJl3bwVKiYox5Wlnkx4C+7Kx39W
BG6kTK/3HacV5c6DsDI0Y9ovSUzSJP+rkTJkgFWWYJsPb4Fym8jkDnRs7ljBW8FBYms9jqicZKQC
ihuIzTpnMZZRAM2/qCQw4BGcrMm7UsvWJgFtZKtpbeQa3DwizKtA3wkpbaXWpVfmNw3wLubZov0g
kiSu4BXtrRbEc1bT3nKGlS6Rhcw3itp+kwa+WHKyMNB7AK1TseWoDTSBBapXs4uI944urQoRjvVS
OELS4hwLCUUD/AcbIVsblDpphcH3aoIk7BQ6ZZZ2kXWN+QvNwMhOd9b2WulsYkZoiYU7diPCW2gL
cFsMiq+zNC2zl5BBUXtL6XOZqrbr0IswQ6qxvR1g2MkTJgjol9Vno6a+eLSE5KaifYtzWINwQVkk
vpkqcgYJcxGzyX9PNwGXSchexKJmsaj3QVZ3hv7ZIjuTwo8GFL9GVUE5d/O41pvvEprwQA/TqK5g
BOXyAxszfURGBkL8mDwF0zJJ3uuBhk5PQlKgvBDRCQpPprGzoQ40q7/4dhSFnNs03oWZcVQvTor9
ic2XTlUqTSgeS9IxgAQWIGSc6bIS13zQ1MVX4/8N5C0hIdT7aAeYOopF8mZ5+s1gw8BBmSWh8/+W
ILzPM/kKP98wkCOGdzmEptw5xHH8Yxewi/Uz4Qj7MpE3pbrgYaDGrvwtVnQrCrCc8euYPtDBr1ss
6mFkXCbtjYtos/PJd6AW1hLCqs7sKdn/TuFIG+TYZCeDtAi7NLiHhdlR38hSBGVoRuyx7AyH8JNU
28ry/DL3zIh9mvtjrVyN8drlRyX8bNUEcmVxnqvxiYgKooB50BLlNbFJG4qwNxEhC/BLUje6sAkn
rnqIGyQ2wcmcP5VF3zDHbwKVDW11H9V4WxSS19Ef6ElsCptjndC7g+aDiXZE+d53jpeqeNFLE4aN
urLUCmMd/mCD2iIqamBXIc5QNX/LWKQvwIVmsphScllsZlCxFmKPVmjwJuddmQBiz7uXVLLZ06Dk
M0CvBixHE9gmKAIyZ1xlSewrnEjUvKxQqNwT4Ir1HJ8AJDwq5OEmn38SVqyzfsEIvFngy0rxWmU3
s4p2A71xQkeC/sMxfuopozQ54uPEFsh0NRhMArKzdaSvUkPdzgnPp3dWBrvByakF7tKZtOJ1KneP
YNpHkCDy/xJVlq+CeMj4yhepC+Qwpd7Sw8OFANjDiLdhG27bz24peAbu6sJ6gOgnLcCwjc6MDnhD
M6XP98pAGy7yeUB8HtWTU5RoTCS61QB7h2fYfyXxA0gyvR6bHnF3lOJjKonsas23YlonBvUqsYAq
U6IUDyTVQXH1eXKjLkMJiz6H2xHCXEKYQcjifRjvg3Y2EzYn+nDUsmmPIObWpeGhHeorslpCr9qq
JHlBZjvYYdC9WCh/BsQ8pl7RbmtOkYZCz8SKPnOLMovLNLE1TyElvFkOuhzvuD/wcoZu26qeZF5B
iTOCRiOkGOnfhCYBLwk9tKjBrnPJ63ytM4ePscNKqNmGmF8EmhDBCzmrdoQRX8DqoF02iFMN/Clj
7UmwnYMR3WF8U4zvYTqjHdfzZ5EoXtoY7xgeUE1WJ6vfLyZBfWhdGE93C4yJqJC9hqVoC9tSRXUY
IFwPK2Zyuh5mfR3b6q0h1bwAPVuyhLPGv570qywq93qV3FPEgRLazfwDehrlfvXAqvuZ26Q3GBvC
stkeUp8Y8vNYOM+cx6041DlhblL5ytSBgM/R0JBRfXQ2E+lSA20p+PxjnlzGGZ09qHfaVuN6mpT3
4OSU/cG28VixU6XnmVhEQSRkX3/Z2aks8hMpytue+V5NRcTXgD5TWSn5Ra4KHl/1JZw9bVGZiR7K
9F0rlwKfVAbBq9Por3Pnp2G5ifJxpaOqT2rEbLQ081HZ9La2L0HWmJ1vzHCVm/7SW1hGprcSbPNS
jpfZmhBW4Mafkn8DOIQSwZbS78xq/hfDB170k93p95j3GVp1qy3j2maNBOJjPZrFWY2MjTodah6I
rGVLNlzCyYvHT3JN6QIg2ejHDyLYN0tCCcbMKEAV3dM2bjrcKIsM0aZ6nacv4iDrhrGWkbSndCXl
65gzWZpYciZNdwcp+2JdvV80CvtoJymxWBxLUD2S0NzmRNqUOT4iYq2lCfynxObtVs7fwfCtAdzQ
UWaQkYM27b/btZDYBuM2wk0RT6eCPU7EsGO1aH1YoqdwfzoL/EuRsifpqMIVUbZtyvFYFSgvSflC
3tXUTJNdjm+GlmRs4sFTOF+ohAeKWqNxMM0DSFZLFeBFRKLGtjOQ86GBs4GUShEeZWt02+WaEarT
VKqro8s2kIpgYwbrDxVj2BPoS2uYMKokvg8KuVFNS4sEFpgxYXr2CpnI4/Bj4eTUbcLgzPi/OGu5
IZJjLvVtPZJlNRc73UNAwvNJR6NENiAxHWLV723sS2ZKcCxu2WbZtb186tF7yeP3xOATAjhO0D7c
nPIWp+NWUZD74MFs4vQW8saMC051DsbvntXEAI43+mxBCBE/nujRPpylFW3pzVw5az0qyKqA3WbA
RYD3WA50fMMfk+eqU76qgvF4RHvPDapJDL4pLbHWWFf0PhPLuNNSgqYxUsoUMvDLLPxNNpVGsW5D
O1RnN3zd16V2zq2cvil2D951+QpiAMCltJ6Sq6kh+ArLtZPBr3uTkxMdxVXItgeqfyvW1i1h12CO
FTQXCnQOm2LJSGMlk5+LAhcCvFef4Q+o9Y3ZjFuCxzzmTWulI7zu0oc+h3vdZKPI9ih5zvjQ4oxC
3UCkCgC2fIpd5uBLktS70DAumvmiZu/o47kLLbdRCW+GWRlF4aaklSjAvNzmiF+ulUWxL96V0hMA
NLuFVaHyKMxuKv84xFZ3C5za7AvYMJDWKxlIkda8MfbMQU3HtCOBUSPhzHxWOFpNu8bXp7lpQ1+8
Tf5KU3XzVvTjpytWp7eIXWVoZGQVsRXL7zOY5ITTkHtNGLoTiBJN+JGZhOXNhB2qydEasz2I2F87
MX0wziGBkKtIKXaRgNDixkTIJBqxRGIOv9y2M6VcpzmockRUjAVJMn1HXJFonkkzdL4NzWtHwdFo
e2/IyDlbSJwlKBvWw7piSG2lAnAndQYTJCg8qbr2a7vdzBM75UwliITtbFizp6ZNx41EdknF7o7o
arOe2ONQcICalrCf7vMfC6qiE2q7JQOauMAosg9hxHNhfehsHW2ENtzOl9qWYXg5O7vrPMmyCECe
H5r+kNtP0144r8FBbZU7Pha3Q+6DSqa2P8jdBN/XMb3Az+ZvaNi1Oekn+6qkpj2sx1eo0PTLB5Qu
1PLVnXbQgrPNwoJcbfbt4Y6N7i5iMBhINk45oUP624dsl0AzxEq/b1tdlHZcEVNAq2ErA51WTXtn
jH5leVKE0Tf1OcQUlUEl/ea4a7rMujvLtAucdt0b+rWifApK7jaywqdpiX3BsqozIH2HOltqd7yv
vkZKupYj52UhiEhBRF3MNtRA1A2O6vVRSHX6NuevTmxfNbQLtPFD8Fjxg41ZoD70JWbZwyZJN/bi
ALslx0+YQJWKuMfwwBNa2h9HpCcjE2OFQnwJ8ttUXwq058EsAQSbLrY0bIXyZqSUjc0DCoHEhgT3
E6tfmc64jqApyFEeBHW+NxFaDiyGkPqkgwM5YHwoknzEYZXMjJ7RPU3bg5EolHuFDkXfo87P8cCm
+WeYwjEfVHdI7a2uGXtwtum2aOuDNpDPVq3JIlvhNCL88RrE75q0uJqDsBENMYpVmhJcb0H/74GP
brsIFwwMo8k6IpivZ0sMFrtaHvm/cVDyfKt3Rw0Gn0imD9rkqFPbYdTRjilZ3aOtvpUwv2nEr6B8
fk9UomcsOT1daPbI65Ge5mzMfjcBuultUiJY0BDbvZ2HzrMMx3eUEWAU6x4yh6nN4jctwCLUrbwx
yuQAMWefkfo9xMpB0842PJ8MJZG+TBuFFXfhnIbhVe/uuX4ZcT5TNQhObXpoWO6xCFS2VnSl36Lg
Im2PRL4O4KqdvyqT6PFsl2lfQ58ws2c1Yc79SvMfu6IFEJ+R54vB00bjk5GmYv1HhIUkTR0buaOa
w9dO7RezjS6ReiE3TXHTUKZUa54WkQETA/zdmahz6hR+EeIc3ZX7bkPYx8o0TqiG+EVXDQROVcfG
DBG19ow/cPQZkGsTJ357XjZ55w0mfg38ii1438noN0HxmpJBVeoA+gFdo3FFsWe7ddD8OfsFK89M
p2Eu4j2E2IjiI99a5pRGrzpaXPu1Q8ALXIGqVrOPcjxu0fBhsNoBxqelu/IeSjOxnkRyUbvN5mAb
d5ELBAWfKX5LUKFzzI1lvxiJ9i2CCK2KpaMosxoU5+Ls2ZpccTZc2REpLgUopk7oWFF0Q8qNM49W
Vf6yUGgpFlwR7B3BEq+mzzEOQGopG+CsJH9aoGIMz0mv0mxfCmkW9wNKEQLMRn1dmxbtAUxq5SrC
tUUFDx3DWnboI8WuMT+B3lcvS/rnUF0bRl/LqteS4poyEgnCsAEQlUaE3h/w4kAn0dfskpi+L02I
6z9Hl4T0LU36u9wZuGBnP20JI0eG0ZnPAhlcqURITLACyVN3p1P43vTomBL7UA6vDmTFQc53ufLs
KctShI1DitVZscuT9JRl2WlEvy+F8jFRQdQYW603WMtqHpKvGZ/kXOJAY5Ug0YKZxktCz7OxJ09l
DB1r6Zso4FMoWS/TORocNPTmVlrQ9TXxp0piScGE07Lwryks1sAhsIPIDFZdhdQoI38Jh0eOoM9u
J7dp8nttBxtl7sGJ0R5X8CQi3SbxapNwk4dSdYqfQW7gmXzrZJuS6JecEg/T/tpGA8bqCIJkVYXX
REUrN0pXOrrpfBwVpuTsWbbnGpvIYnWbQdZkOjTjqzx8OhR4AXUKxfi4LkpIgUN2pda1rdlDaTUb
6zS7DQtlQIXFIFJIYqNQW7L+p9AZBoeWGg4JSggdXwy2r23H4lV7pHW7h/LLBSX1IWOpGpfaa2H2
XkBWM+U0ghlN+7eHSBU6LZah6NWgEp5QJenM9Lg8zQJeHgXCC9i/f4WeIg4HDkbf0Bw36pzvahvN
9ki1Wo4Yqo5JkR7DEU7GGCB4lVgRY6wfKhK3j0r0p8V/ZfpCwB/w7ZIuY43xizlihjlRN5s0KnY8
+5uuRgimdBwAgsxdEHnkqUr2HtIBFQglQy6D1cIykh1OehfH/kGxa4hOXyrLVnk8dCTR22wfApq5
w/J0CrgwP+3S7awRzxqGyBS83ej3kPFafG8EAZBeiU0teQeVohfXQJEOWSFdO/2vrJMjucybMMau
Fsr+0KPrhKzmzNOGpK87297toAV7RZNuklxf0/Ie2VhDkpTg6uwll8ZjhHUuKwlDYhkQVyWuP2pl
1Msyx1xF5E4ZnmJvG3STukOPbT9FW9mqvMxEccUNqTHuVlDa4+lLtzd5cSyW9L7UZK7N8keqK5jl
dFBViPTp92abqOFCzzQrLMo+Tp57kiSf4vJaQLlVDHQJo2/2FCoCCZs82isQz5EirxeedxoSGbYK
sYMZ8RbQ5JmHb2ArroG31SY5qsdCAt/KkS+d6aUDwo/2ZcCBIZVIh0cUjJYOW0T/gIvhx8kJzsdG
1aMXlVSHPiMGLu0OQxd5C6kZTtcykiISwEw9yfOxG6ybtvwWwcWoh23Po2A/YsJrwBTsJhrIaQER
NlzI1gGZO2lQPCofkq9rBNpH17HhN6sHGiICdHIi34YMX/VJCZRjFgePQkqhhChY7i5Ih/P4GMCh
kMr3LgjWoQEAChGqVezr9kn5L6h6+Kqs5+nFM9PXHTemQq7T8tWBClKDXzk4yNiux27iIkITNRQy
26SVqmz1CHFcyJ2t9aHf9eoz5k4u5JBhoOT5b5ml1HptZikVsMitSeMj7o414Wpg5QghEsG2NS4n
Ax2oCsbErqkog7CJCsHzwMnI6rAcb5n8ajGW96wJGcvh4a6k8ZtYVHqk9rUoLHYGXA2NPktKQtPi
D8wdbfEtrQvat/8ZBd4bLbmzWHJlpzxGKOvHJthRA8bTqq7a+F9rn6vsaiMzNE45khQZqIs0jGtG
UvAlCHLGPXy7jaNTLrM+UY1wY22jUSVtJzj0JIRbCEdM+hzqeO6mNwPaX0eAdkk+YTHY+5EpWIe1
0B8VPAh97EPCOHQMVTF4Cuwl6EMRfDYH7CZkqKffhdy5BpAUp582aUMEjWW5GQXIkW4EkYYpHP8U
/a0OD6oVcyZxNEDcNhbA/6JqHnOW77Ue3BOE5Tok7Kt4HZJ5g7RRSEYbC4a7jnuf7IFdHafHKPTk
ZjpOdXfRk3Ybap/KlBNoeNbj10R/ycEu1oAe1YkiFdwVSoeBSHgfz3Rt+R1/cxR75US/zvItLohy
mXFxa86qQm2yljTTN1X2vOVnlz0mA5AJ0200fYmVQZI9Om7t6P84Oo/lxrEsiH4RIuDNlg4kaEUv
bRAsioL3Hl/fB72ZiYnuKZki8O7Lm3nyxk4xyZ6lsWmQ9lGlJfVsmZ9eooTpG67mrPVbdHNc7WRI
rFOgP+vmyUQLYz6B6HNr+52pSIiHrFIoPzJlz8ncEQQKJ5tInRS9WP6/uCd87X6MGPIZ3XtivJF7
3oJWsPKbg8QBpu89mlhbPp4Fx0aCqSXKT251GuV25Rb1Uh+AACw1rkoyFubw1DXQIBRoajsNu1Si
cHdjHw9VFUsEy5teW+oEZPlgbyfemvAlNfnKBTGrxOXKwHKhuqshq4B+N3OXO0XCQ2/5JlrHxywR
EjF3arwi0+qc55ccg4FHZJmKelPca2WAJb0DPTddNPmwRfwALFrLH17lvNCTDPHM52uTJZLRR1IN
t+a3GbtsXNWlZZkcq+Ql86vkcVNnqMy8Ba2Us6w49fF3gDpnsnYqb52+CTAomCG9V4o/c4dHzyIb
yn1DtKR9FTisDUCekGDU+ilba7Hv2MqJbIIYRKn/0vgpFUVcdD2viNHpewjp2KFL3iYF91mBAHQv
KkdaJUDL0FdiQW5+GNF9aD4ms2YqksU5uiOWlWFkbEBJ7d+JZPc0caBAoFBxpnFCVJDq6ZpWxBoi
g5Ol1w7vQPvJm0fj/9blN2V/sxgJKOXtkzSU7ob3wNigS7UNmfWeu8CwGxNjQawEXNdZgGKQd0eR
Njuw/9pG07ljVOpz6uk1inXU7KqBn6+hoIMXDP6BrDwM0bqCQ0m8G7YQyR12/QV0IGql0m+/dYL4
EAhvFi1W6289JGGFqHKHXpnl8TzE5UZKfNsjG4zQwQLV2hgSurT8bocU6h51FwYQXJmWTd04WSmB
Y1IknGW9wVgYETKgAkM0PlSbj8zOPZ+vzvzNxBPYdqjqYcp6m4cowMIu61iYrpjIJEWdcmJ8TNFn
1OgniPxFSWpeIfJqwgTCw01cklhyxKxesz0JR1zd4H+ybYpbAXYzzGdz4wY8X/LeTA9+7C1oUVxr
gMJLgVmFKoKMI45kAYC4stiIHRh4efQW3L/U+Atihj8lhZGcZPXZeegn08IfLajjitcZz3IIbJAR
i9iKV/mmGYJVL//SM8/MBorx2vLM6d1gQ8hFrggW/vDxJM4RGkEa+PEdWRkL5kS3Y7zkUPVmchgs
k8hgP4ph19x61qf1SPjL4coIqK/G+4aZGbh7TQw1NoOD3qOWaItRVw9yRqlJaexyusIiYUrSYo2Q
3Y2m7tKjy25t5EwHDlARvHbxB8nk75reEeUdybNZpj0m257QVjaVrmbyZABHRoERmSKqCH6DLfqe
+G8x/pHwAtRLFayrlfFZIdvltY7h+baq/TKt9twXurspEPwysafTfMPNmKsfkCCCZ0zBwC91xBkY
PArLzOmZlQOF0/bPEzCgYN4Qx0Vcb+sO8QeJl48yn0zX4k07ESnZP2ImSblzSOjkJR5PrBCTuYRu
4E+Er2kcd6L65RU3OT7p3m+dbxLu+r22nXo1TfVNrG6RmO0uyVkXUjBQ6Pj8sPMSdJPTq9beMjxB
/DkiFnlLp2UjcFRsWhKjWSXd9erLU3aD95awtiAB7rqB3aEpL3OqzRsVVdUpKEAr1Zbi438J+YZK
pLKx2heJa7et9BkMDd+lgfqc/+VKdqmn62LsLzPW66kCrz+WD5ryZ5CDETyCBiywU4TiWsKw1MwT
32JG4FUGoysdTpPMM+QHg350k2mrbA9m/+USBTZyMqUYTRO4m7H6XSflSv43MASUFRiuNLDbisEW
gUUnuZKhC6PxeUBFvMnmUnowpFJhpRPbbmputxSVZdK4UnF4jcneKPrnBAsVjbtZNExRjlGuVNxr
MkQnCujITMkolfmSvBo1FJsiYLeLtw55XI7PArRHcSKE2ZBDu37KCPzIIGeG4MQHsyBBSEGKVDOb
DE6Qb2oz/hLAdU2XwTp7C7w1+VJiW63V4RnnWBz1Q8XnJtJxjdzULrYlv58OAnrh71JebFvPPDKi
bj1BORQxcU20I0mr6fCCBUGBEqk+VnOqxtta/07aYCG2uJrZaFMfhwnsd8wxkSjFSjIBrcEpzyGc
JqDFaDR0eOpPpWvSg9DfLIWM3aIM0jlZTXwBoGOZGpQUdg5834piMcylyEChCtGVHSrVs6kgLUqb
zEwn6nuNzU+6gplFXhDfMg+odWmmcp0U7GwYAnzOvaXoR7uWTZSRufh7KYrDdxiAQUf6Ukj/hHOl
Nyeoy0r2r5liLFsMGho4ZLZLJrspl99e17dLNv58VBP6Bwpaq0ONN7TUNRsxsVYa1ww/8p6SDHoN
ONP/cdGz6fJ2ZuQZmAsL/ctiR2ABIFLTt2v2p4pPeTShiOWbpV8oBZwlw7yR6VRPQ+rR+brpn0y3
aiDCkDdmEJNnhf/WoBaWyZ9n/UVT4hpZRIGwVlLPabEmFqP+a+zZqsqU5oESDNOnXv1MOmAygveW
3p1YXCyQbzoHx/R3k2MGFItoAZn7y8ddGQv/4imwKF14sueWXpKdG7YNjbbT4OMiYMOXt3WBclfx
0eX9JlEcWVIOzKiCxrKbd3ii/JTDSlIDDsirOPWa9TLrRcCT3MnUxs6MfUi8L0UMU169dvX5tz2s
exLdPCUJ7SB69jyVWhCthvQ+qidfLxYmdpEepqisAxViQmovokbO/WCMz9po+ea8pYqqHzX3IuNt
OdhGXy30Jv3/91/QURHHLarPwudbdddWw58POwZkryJimOVI49Zcev3CQICDfksXRIJlfh4gQHiy
uzZja+W6ycIkx6tJV97gGQ6F8UE9FBv/cS10+crAijP4r7DddRHeLc6Rqf4zB7lqkjBy0EslVi0G
h6LGRzxot+YUi8TjMVNhrxaMQaX5qBpoE31iCwkypL4vhD2zsYuDc6hOUpSt6tRf5cbLU1G+WkZc
IPkkShUO5ZJfn6U8ck2ACSOuRWWdIEP6om0Rl+XHcoFx5tk5j8GX9J9GB3KOn8aCgMedboqbEnya
GwOJ33w9pMNKJHYrJMmrq17e/yvDflahbAdU+VYQngAbXakXTXF5Kt8IFrTDD/gM+B1Nu+OIBU7l
5o+xNvd4XDZ0MfDi7dYy32SPjIQwGevtBo+A2i2pJbq0ODFljSixxO038Z5CsDFad+MLjxjrAAai
HIW24c0qTcgFhbFJHjbJ6NlWwpLrJUFLaPkt4qRbiKNyVYNkK2oo1e0uiken8EysuHYRar8mxp2u
A5CjuI01j1FPZ1otHFPkVqFgE+uDcpaUmeGPm7R8cVj34oxyeSwcAhYpzrUiPbYVkAfSbTdW+1Ix
2FF3j3k5aXQJ+rG2bOV7hSejDA95jRlThJfGMiTX0rPkgzmsNh2tPppI9Y7K+C79di3MRGyyYo2c
ny1cfG4qpKy62sE2m5vq/9IELB2kOkQmCN3sbCJvH/bPvjZ5gr9H95PI32G/lQfadaQfBgYavOkS
FuNllt85hHiSGUCFf3j0KZupcKo8E56xsCM1xucvfSUMfmn81/BOy82DYp0sEy6NZa54duzCrWft
xNWgmjJs/sj3d262cvEHGTWhuMZ99Na7CtnF53/J8JOmEDMwB+K+E6qDx+7S0jaQomceExNVUV71
Q0X29ziU4Ah0ctPVtkedmMSGAQgqfNbIlgT27A1RBC91MD3qLGOn+bAJ+4VMtUNDQ+W7akrWG0w0
DfNrMDXpRUGxc3sur2ChSLwLpyIsTa5uR2whOXZdj+5nXiRdUNqahB/JNCVnZHmgYsAMclCG+SXC
FwZFirTmTm4/bpotcgwabc/bmzAgbv10LQzEWp+eeejadqEw0EWJsmR4onVi5rPNV/iaXXJ3O6I7
yj4u3wUGPfbb7JmSfamuyWLwq8VNC1ejXwCLnifoXaLA1c0F1jGmBwOh4v+tHGyzwnJCraWkdSfT
lu3/paa67uv4IFjVSejrY2IZ8wi3YkXNoFb+Ax+8ogk8MsZjgxNNKuBWlOVW9aMl1JXtEA3ribNa
EQ02ksTuapxh84qLsyd4x7ZmPY9pEyijoDB3t9UlB4ZDc+zY1E5AAWaXMOJ1W5FiwzD/BEX3bWTy
lSaDjqQstrIt9XGs528hjjrv6k8N47Oqk7gu+Ev8PIIszq0ErxIXmmAztMhO4bD2IhyP3VfKe1w4
dI24gMxgWx2EH5Rij0Clj/E5IJ5QQAXrFB1T5xfrdLvhJtTYgnTDOoB5Iqz+NPankhGwNspZwfOh
QGnJVPxGki3nJ4ql8O+fRZjlbKf8nFrqqQOmgduCzZkPvn80JD6qxJKIZ9QBnt7qq02NSzUB8SRU
TwlPqhwP50wdQIJItiZwzmruFUkLIG6yL8QvF9kSS77BOqbx8OKwYJjczZFGAnsAvLbn+82MBoit
I5twteKye7SZxViDf6Wl5yMdjpTrcidqkcNDQvtK4kwZZLiIrmxtwmvZhNc4KLdxKK4GCbWO8Ssq
RmCFwkH2xmtEIckoYlYbDzx4PHCp3wIXYD1bvsMWMhrXjQmnkaZO1pvrAYqcitUptag7wECicypl
NnwXoT7Aqh2/deUwxpEtx/IiDFf6eEvKaBGhXQvCPjNpGTUPKt5F9FPF/WtJEphMEONgs3SLeGtw
MaL6tNaWluCk7ocHllqMGS6xErIbVq+8znZq+2qiZ1k/NfnCa9ktNZaP+E/Fp6wbhyB5Q6JbdgUv
d/+mhncLPpdVRfPpUmIO4wK/lMKEaGR4X4TpIk4wxgeNeQiacjM5qHTUitDHimJYGwGDISsyZ8zA
ASU37uHTCnceRj0OJPSSkDoyZEZFZswEiUz3Z67dc66+8NvnVVIuM2EXt9KM77mVP6p4MzRq1Lro
hb0Awe6TZX+E5wm5cqLl2woVoIr3lQoYPBE/tST9w8iQ8rK2OjCw0SnSvUWBW0MrJpyP6VTTpM+n
RRzbbqXkLDmDpV/wd+NJAMyybWtRg2hx5gPLGKFSmGl7Vvisl/j3inmsqf80LNWxrh/yPjpltXsR
pj2/SW5YSwLKIgJO+hqiCVWn1J2K2V5iuuz8bEXL8kHxEHPbtZv/fyfrWFqgZXZ4ETkGVbejDIb9
TrB3VfcvEAxbDUYEuCG6RRVuYj9epyp5R+2TNNHc4JgaW7bwCGGGRa8B5akNDeHJQMcEXvTkqQrZ
shjrQ4r7HpV1AOCQaDdIWC66lRSfBvdfBDPZYEPm8fLAIjDm95IDhIEb0DJarem/gnClVUcfir2G
EpCganQ7zUCsw2Uaq/1KZ31CAgh9z0VXT4mZSfYg6PBh6MerSP2J6XCjbMD/6glb4x3QLx7RMC2k
p6m/RawnCMLLuemw49+LfM5Fth4mf50i68lEG/dcegPNXYWop3i/PECSkkYDiq7TMCCzIyAbnxpI
g7m8iYwysEefCRGatTJZzZnu+LguuzH8LkX5xbVEmhU69SO4tFdqKZ8Jj096Lusf7h1m7jO14gNq
EFi1dOMHwyG5Z/8A6cbquV9BwF8Ewkksu0uVKfuk54OXVxzDebZLwuGoAgAFBUCf41URHvT3Csl3
6/3iq22goNfrPGG1Htqm8K2YRz68A9hxumhkc1uK0MAQoZksdG/H3OMXRMnxkxl1iI/fkaxbnpyt
puBvgKuw6wjhoemtdciTJFs85PEu5kZAxIquA1L9IwkaZEHQRtQ/E0YE+xRBGm0sZn4gYOabEECq
/inJK/TXgfsjm18RpHcCA6y72DKREAM73cGaCfvHABynPPW4TESaxSYmoERQznRx1xqspgyLTSFU
JEVEMMPR5bvU1qFvxgqcN74pWaX0k18oGEFz/HFH3ttEYfE7grieNdVB80806BbE33VUCQlon7kK
1edgOU1S7cRW4gkY58GAfxzuEBYo3SKKUOKmZPlMRtNEdjZw7scszumc9dMLwICLyRPnEdmDIGKr
zAFutMvjtcjfgNLctN6rJxF3elKnARhha/psV+8Cmz+wTrhW/EABWKaEdheJdi3seN5Y7dirSDKo
EKteauWJVEE1uqxqf9Gr0v7OkN3jtVewinfNtBxfVq2ToG6ZhfCwOLJLlzd+S35kWPUIzWpF8497
m5YjWjzaMUsMD2b20Eh3T5E3oKYuhNJU7670b2+kPoc5NxWojCM71hB+cjucYEKPtVOJViWxOlNp
rm6NMYFNXwY40qdGwjIAYoYLn3aF9Ool+g9bB5l0EnrHvqvfA+DosYCxgQaH5wfOFPAfcxENJY+c
uoxbuj1x16jZtsP6674s/Y1JOHlUxbmQn1l9bxkgkqhZFVUM/Jw7sQvK0o8WBqJzrfs8rTxY9Snv
cMmMhBb+DC2Hy2nNAwDZxtFL8DoRJRIIyYCGqBQYRVi+c+I94C7AXyHj50tLY1a0B+7IxXDTw0dL
cXUmUwOAVyA+whC2ew7hgL8hcKE+9Qjpq+ds9KpbTuvF6OTJVR3wtKL0d8OpUx8NtST8YusxsAUI
wtSa0I5K108mbMuOglyfr5sUq3Ry/T9DeNTiKkYHwzozsIixmktQnxX1lpm7LgCl6WNhYcAI2ita
kRD9VWYPdqyZ60B4u/DX50lWqTn2mqWafffCMpEeGhZo8VGgVueERhDSlPYcNK2dQAWOleRs+Npa
YUVnNY4rrmFTeMO3Eu80zFhmFa9VuWPHHP3wz3DN2xbwofUUDJqAGTECbxPe9eBTck5XrEbV5p5i
1Gp2anmjnVBkqZYXl9iTZzp0cbNccm+cn5rV6W23s3O5pOhk9n6wCDzxRy9P5oLjdXH+sH6cRfN4
doamsTjDvp75/NdstWFTzj+6bh40X877+ep4Il+6sNOZPc7P33McD/d+uaNcaKku7GCjnswTnFL+
Lz3AwhkcvDke200/12cPeHSz6bvZLS+XYTbb9PwZ/KGnYvF4fNezTz872ersdXg5h/kwO5xnm2C2
OZ3fpxM++dls7sztkz07pLPldbP57ObOjG8jn4GYeDl/zjBbf13mf870RU2+irUnVLnkNJ7xh05f
+MPJusSAvA7syBaW00/Ij72x+Y/3bjnX5gd3dniFM+cmAex7hA8WIT2U1HAJ2LknU9Tdc/+bj6+h
7WvzK0z2niEuBd5VAYZDo5/uSxlvOms9yuZtSilEI+E4VPEEGxzilh4HSy2U+dco2yP7F+sCD86z
TH873aLQiV1ZISG6sYwMxyJjdYWuYwJIpRZcNZkBoEwQhANGC2DVmofCJUwPAf4miQY6BWKWJfGT
+k8Sxry2gYsCCmEdF6eHyhDYE6pXo+i2pYRSINNgKfoD12HurbDZllxaRym+kZvfZrgjWe4OGPZi
UXa6Hr6A581Lai8sYPZxaRIBozBDLcmAUXvZqf07qJ1QFxcih0KjvZkhgYwRoOBoaA89sD0xZ5nS
bDwKulofS25tyxknJs1VZiyeY3RHqZ9CQxZ2itJ6CFa3EFcNR5A7MqQgmeJG7loMFKASRulY1ud6
cJHVkwV3tZ1L1qiQ7pZ4jf/a/qcIf6rwh/I8P1DnTfk0m9luCH8K6xWl3yIexrw61WShge9z97kU
Ge1JX1Ky1oKvQbqY0sU3rvBbZOEt+nczvRniLTDvuvzwvW8uQvxmQ/O7KH569IVmT9tb7H0b0itr
vimwLlmqa18u3ufK+0Sse9RfFsjUUUoBu2JG3U9anDzXzv1P73+a7qTXG4GNuyKzxKk8CEzcv92b
4H+19WrEUJ+M2jRAMuABdTJtELRVuOkypsj/CaCWbYL/SaVTysBgjJcYZH5K0DCh/ACpZFCWdLdh
sTZu1aUf98hLfAQ3VrE0fobb6DSrcom7++sKTU7+ompYAUoas9S4SoYdp9e8wcv6LUNl0+yGmtd+
zpzaXHjrNfhfsxX2p4W0XA7+Ys4ChrAD6NTldquXc1yNwgWqqgs5EsOJ05YXEOxV8WvhqpNTrsBv
M3tnV3xLCpn5jZYS1LLDaOlF32r/6/ufNsRTDOTA8cNfqo1AYcfhOSPIX54tn7feR27/8ujN9yL0
X9TWWaySw2/3/5gOQv1cO+a75NVucL8FzBN8RxaMkXO7y17JK2DxfWTP4tqi03Dd37B/3tQfNK6H
tjFvqG9wLG7SxvhF8GeER6/ffhm/yJo1w9EGlzYmbNxONMMy57Nfe+icvG65Tw/aHzwHfeu+eADc
hNK3GVkWxPN9u+f6gX25q+ek7McP/4s0Ujs1JDJMz6pTa8u4DJJLTMXHhl7NdKnTK7nyP4P0T8bz
FfzGP4PpJN0JCRtSFnGSX1H/MeBjYzwZZ6l5VJJjNO4ZAjEPGu6Z1eHEXjO/2+yVjQvv0hYvTJRs
6n3YYdpCLhzyLq3N+TKWdya1Dstdd4yLgysv+oSK+e9EcAYGKWAo2BexRvjPUP3Kk4eov+vyLevv
rrg2/LBMet4r8sEM4lpi4l5GD6HdNs2LU5g9gGYLyll0JN4VOIo+gfyqw0VvMWgiK82pO+zlfyx9
SxYZFaCMe2rddP05Em3XnkjQfXXttCuLm6BCF0Gwgi+3xHbAYkeoHfShkNhPNrkJ23Yu+K+meIt/
TXHIqQUMH152YFEtlU8mWu9YU8qyjps9cE+d9cBxmATgc1o+Y2NT3kj8rrJqntr9jTKtBQ8Gr3WP
8ss/8QdDBQr2DD9FuZA2FVtG4u6z/JlhyqOYtJ7LXMxIfIr09cyDg/eS3gb+eg50l7aeLa7d0Vpz
Bx+1ZcLWq55Ejt+lmawKvDAHILHmOuE+tuEDEYEwq4CQ7CRmVWAl9ZqRK/sd79ygtL+MZs7Mll6V
eKirWVBROAqLArjWAp7ILze26NfItqCO841Gt09RY1w3nMpwxsFpDKdVH5osrlgCFClxvJIYCm/Z
SHvWvHMFWIAFlxEZ58JWwfXnCztR2INVZ5j9V6ryoTPwxya30ed1zWtfh0baYJXIGdoy/As6WIuy
4x6YN8JBcHwVfH+bzDANXK1eR0vYe80hMhn9AWpwO2EoqEokz1esdqscm10coCpeRaTXnFoHgYBH
HrGJaboFyY1jXXvgKpJlAfmR/RReWDEWNvAQYoyM/mjX2CjavF6LA9hzL2TJ5xiEJ2Tr1k5sSHyV
kGjblE1uzz8HBMlyGuIYQ/GvTlmWTyBLtnow7SmwXncR0KnZjSB1h4Wl3ITmU/TX0bBoyhkw33oz
DsC3gf5hROt8YCXXwswljp90LKLzay0W17orPnkZ2u9IeBEtXlfGERhIxV09Fk5EgDUiOYO7V7CL
691JUH+Y+FIYfiojrlEgjpHNU9DWtRT62cMIea1YTh9eWyrpSzL2WjeiU9LgGgEu4/KQiyeWk0rA
1bDYZhpIu4z4cS9lF1Jc/zBZ9gUwCcJFaoOVH2QxYa4EIVApHPgpC6MEXIbezSob89OiZhsSipit
yPLLrKKkbubrJAqoJ0J4lywWibkpEWrhqu7uNA2I2jdC8aoGniy3qlPShlxE1Unx3AvMWj+AiZBE
LBtZJeQ+TwaWyiFbC9ZbY69PGCInOyKkVNdGwG+lk5E9W3PEPMAdMsw2fXJtSFGA4n0Wt1atD3Ie
rdScoprQm0rkMc2DDYdwAvKY4Kr/yqWDwc9qIiUYrl0CsPDIqtWunbrtJvbNdY+LeixZHRK1V38z
68IeAkNhUO96SiOp5Zm7vDxcquU0VbWVsGMFt+SXzApJ984INeQaZqQD6p94YQwr41oYKbyS1TAw
md1YzYN60IFTFGjUZGYYCjkeEdNuMurTtIfleqKKCc0DmP/vBqN7oP4lEUR9xqVEx6ByxWLN5Wkm
EYXF6NG7cBPeGS9SFYdgQG2liexUoYm1Bu9oKnSxLOCxuhcUPVpVsxsoUQyH37hjCxdJ1Q7gaKbq
d7+BOtfRI9Qkh2HqNW2FVZZhKKYPzc/XVhYSFG9OLgcempO0GTO6XJMpwOf+1CY+J7xlXvgntApI
U3R80yU+2SFNP1Om4pC3Upnxae8dbOeQEGpeMMYlBRsgsycQ2cIl1jkZw5XAoCsn57zvl+hOeERi
ZAv+GJ21MC9njMHJOkcv9WtvpeDASCtS7I2Ck13f5vqMGMGCbAt6h9u4S4HHNqNJo//X1+8AAOIQ
7jL2LzqMfoM6pnY5GTmM4cfQEyptrLnpwWR5anhdwmkkJCyQtb8UmCJ//FP1RcgtV/YqjFc/+iR2
lMligJgOlMDdezAgJcpXj2H+CibHAOYS0VzFWo65jucxvZoDQC4Zg/5oy7+FRW/IfSqP17yVEeGy
7j6lJM/7ZjLWs7e2HIxz+LXtkDCBgeUUxHvardvspEvNJHgsBo/uuh7jQqXOCrquDHJSlbQTeIKz
eJerP0lNVGN4Rsa/3BxwSq59D4zTIFMaTG2d/ATnuZDYEACLsAf2aHUmQvb1lj1fq+jCm1XVhzA/
VfHLBKgSU8JWJzz+1UyS2k1FXZyH97OOzgFvFI0rPfuYJiHwh6gUCRTQIh1VcTk3eGlEKh5ZktLR
fcy4hKed3Y/TrRBB/GNE2zq4Y3BKCSXJA9wNREa/cVLsnXL1FNp3qzgKwV6JRQjqJcZ3ky6Yk4ul
QsTz3miOX4KqDa5kfTZtfe1UjhId56UxOXDJdcd4jC49KGz8ucuKZRNikq48QhFSACSQYIQ+jiTE
r12+lSRtG39vqZdqkrfWyUgnEBU11j03LLQd0HbSE+/83qJlHKlfgexRW9+dsqXqrDdSB/vMRjN4
HgdmUBQigjxbxdBPFvQ3wxrmohzA2CYpVuGP1uAUkf9N2lWJcbWl2muojwF+ed1sOAXh8tYLEcNL
Jd6Yl8Ld4H/V+l83fmFiXU69M4y0sTXBdjein/OICjz/IMeBsdJ/q1L0jGJt2VEs2LGxh1WCw/1Y
oiTNkg4HgKZiEzma3CQrgTdGJ68NE13YYFebyr9Cxme4SxaGhj0doUfL8F7gLSzpTUtzSD5kcYf2
1k3tI7l+dtNTm/m7xMBZWjRzw6IOJ7GIHlazFMfGwGgjecHdMDAmW7bPWreCkVdSDqulnDyNQAI0
R2nsXbvJLbvqXng8Z5giymZel+ItDdg31NzY9WIpWy6j1HRgN0sT/3TFR9klpjlFCyRPwyePguhM
HnMX4pUbrlJNWxTaRbJ4BtmZjG6+MjEwDMSZ9ZAypCTd1N0z66ttiaFvzNea4mKfYeejozQZoM38
zJle8TmtoJSAlSw5CAxZ6kFosf1vLNlRg7NS7dx0N7J4Mc8UZOLM2gmkVmcGf99yssFA2DZY0Y6D
t2sTR+3xXYAryV5gmpcGUkCNxyzAHT2ZFTh2ALrQX45pF6t9Z7EYkIOl3mg7jUjNVLWimC1nZWzn
ibyFxPQ1KALNIXOTyVYun4JY35qovPWUDjDEzMKMoNLEF0yZQeVbU+fLgFaMyKTfOrwQ0J96eSGU
qI6EXT7pGcB5entpr2jKoVNYQMjfTaDtK9KIeDMX6b6cPtWgIrsvcgZE3rFJWbbelrfQzL5EtlOu
f6hQOyi1dDuLm+G0EXrrAe4maxUQxbTib1YUEd8MdZeVSDdA3zHa1GsYSOht+ZoEL/o2J1UynRAA
7DCnN02xMRFGFJHalRqR2FqUqX5scQBUzMca5SUaFnZy7PToYlIVZiJMIZXPssGFmqohi1MsTH7T
IDmIXkoBDbpwHRariVQ9KtjjRArRmzeWlkXl30J3WYnpJpo+2viO5UReaf7Tg/aBI0dhRppk5jZo
Z0WwStJnpt8YEnxSEzoxpU0jCsT5jjKrldaUtjX76kHH7DkAkAJKFsJ82Q2s9ammIkfEOFxzVJPb
K9t/dNAKgbqu2HkEPHhevTFxrmYRDtSs5V5Ffhy1PohxsSQnnQjO9GpVrJzg6z4G0qtRKh+PN0tz
KsYRBPAWVkVZ7VCvdVHc0v7L77QJbryfaal5Rhp/BZ4tBPJZVKcRcVjV6nN6ieO960f4ZqPDKmF6
bnv4u6FofU2xBxF3XsDrTmuqrduEp9GQ/qaJ241MoBio2U5AMQrlviwUEECTRph3uDlCWSBVcZeI
1FFm4aXnjKFXLRCf5lhg4XWz+PdRY/KDCRpDwRVSR1sSrty+WFumJyAjCwtim7GlN7nr7khtlDXw
qv5I+FIk4yITqvb4wE31y5i0Z15yVswfSf3R+Pi2wLmGCShW4d0Mr1Nbrdup5Jz7OfeguDpOPigJ
X0/KLkTimTE0duCHFK6d9s2Z5LlfPRN6IzP666Dd8H+TIyMZaY65XdCHmtcQ8oWZZpIkrg5WfA2p
CWcjvzBbery1Y0+Rzv+umADPoom6pjo4WQALMCcaWHwjuJLGMo2nT/U09cR9QC/QHfGcuwsMuatQ
7KKUNLbgL1JX20cxfb5wJE2m2wiTpumLy7JWoDe9YglT48Xztl57wG4TDKyz6V7PTMcauGI1ZyG6
dA24QyS9bCt1lcM0M0o/nJ4hryKh8P7hsU8Y25SBRaT39ty7pz9GAwN5jDFzgpIHiyS+o/OXNE+z
TgCfNw1WUfWFNA3R8CLB2Bi9lagKLNthWlF8ZXIuC8s2xvkuRasqJKwEO7zqJt6IySeKfrGvCqdD
qPzj+3Qa/48BUG97xnNQSqwtu4GUZlDzekBvFywHUgLIOx6I8ifSy4/Whp/OHW0DbamtkRupDDGu
skaOLXgqlKpPS52sxj/Oe8uSqDuyItkpfPHotxLCE9MwS8/YEH6g/08lZpE4UThw1mH5JW6hw+Ss
avAjx1bNsdYx78TGSqrdncJvYSjSexCVDl42GoVnSTscDPAMKSnijpCXZuDMLXbJ5GL3maVBxKUA
r5QNPgXM8cc4uobaNoy4zgvxUleoZkzTf3QXLmu14cTHtJZxPBnHjK5B4Sb6/zzcJqQAGVIlvd9O
HssMDpsPoQBSCdcotDTOku3USppyWTCRBYbuMEUuogrZVwnmCtI0HjFsyphtF1SzFgIXHUK0wg/b
NmOELHPg0Koo5THMcE7f4kgGWZlNfZlU0UOgSm8FmblE/8Qt0Rci+17HcDX1BNb/kXQeu5EjWxD9
IgJJT25V3lfJVUkbQlJL9Dbpv/6dnLecQaNbostrIk58NY6xt+kCY8fYJQCDKjZPfJ+iHMEp/pEk
B1xaW0e3t1eIP1EPVUsROAdTh6oxvZX0rRovNJ3QB5qWVa4QM2DaaKcsitYG5W8aUQnTvrftMRs/
jR/0+lZ1y+Mv8F/1Zcx/XHRenMx1/hx0A76jpUZvSdB9D9Sj7tGIlY+RrdbA8jis77TuCAuOUfHj
ilPB2+yKmyt/4umvGlc9aRKOXaDrwB7tLJJ+NTbb2vhi/Ri2Xw5aGpnikp1ZsoerpM82+FyKLtwg
TK5syApDujAQGLt8ShO8rfXUYmFGCOA8/hPushUe8uFPMhDszF3UPbrkz494QYD9PrjDmdwy3eWN
ZFrG6ogIyZhVXMJw3iDL+oii04iCuxkl5OGeaDFcUB+6XT7XJMiYM6FPKIEkKRaRT12wLRQEA8+1
UTKQdD6t6BUURzVfSRXABMsgU8ccxwtHYpWvsbyYFxUNWahPPzFzCNb0i2ZouCRUL+QspKy1BbIn
FBtp+6W8KRLxtaoDkZKrlXta4DxkPNDfBEuVyiNPnOG5oWXUYNmmlshuhuyYH7yCTjrQGZ8F/kel
c+LvC7S/DsVAk3Mw9/iitHkj0nRpo7wq/imWRC5/RCCeIr7K4ooFGnALhzG4pcBgRI14J4wXFcR/
xYIjznEzBO7CmZ9r9yWc54/IHQ8hb0GebEsIMjYlzXByhYtosqXe0zxyticoSbzAY8fg1HHv87Bl
iqNCRBaAfdlt3FPQh4mL4YRoqTsI3kOuRe+DwAnr2WDqsnwrBhpV0zIopMp1DWBGNigNQSmjgNOw
uqVA8+ysPLg10Qp1hAI2fo6KdxG80SqnwadbXvPQP3rin8UUJJ0PrU1UQypfGUcsTESbObC5CKq+
P0B8YU2Po1IZmXUR7mumbKNqmWccVMjJg5ZWKZFo8tEaAialTMkByzNla9wHYbRh/EYHXsE10+vf
wuwJzQmgu4BaRcAeDYfBySEvbklJJQP9msPLwOFY8rl124VLZYKQcJNIivp8ZC3TfFeWsxEhe+u4
+Uig5QjK+6qmlJoOw3wHk7MKqQLZmcUhSWJsmlKV+ovEQIUj2vsarh7fgiXgjYT7RIxDW4C5qdEw
mg9JZ6rVWHcG1pLRuXDXPGiLToMt5F9nkmqnq6dYJz0koZLzkm8z4phZJ4UDaMYYsJ9OmYeV1Tkz
vcNcGc9DPFdYclD+kJWlaemt0f2LpvY+0XwvVIhoyR+SSL474T2H7aMIp0swWWutyxZor5dzaR8G
4HxeN+x06XKpdl3GEscBAJ6xB8dgNJgMEbrTzKxXD/BQxyZNBwrlz8hFw4RWo7W9/dDNt4h4Yxnv
kyzfhCXbXph914zNY6+Zn6wISQtBd6aujcFJUvZMl+NzTk9RoikrHWJffRdPV7jLJqQEWCgia0kw
1jkDpvrUyr+8HZa43jakVOxS8yXFX0oQlEUvJdT1SjbhhAA8fzCatdVHm3K6YXYg+wIGFLvPON3Y
ubvxqKhKg71o8aTLkHvOzPp9zMiwJjY9BNgaj+m6CogeyPKD7cFqNbGJWhK1lIEWOmKOon80ZEyT
FjuOx7B56Pqp0F4s3u7CG1ZaMxw1bMsTAz5FLKuRkxpGfUj1X4cWtXapXIvzyNIw5CthYf5oiU3p
jPpsT0B36/e5/Z7614rwyvyXXzua4VEv5vRmRX8Mk7GVW6RTkGNbdVeBVHkYz6C2SNVjQWG6gEMT
ULwYdTUu2mCuLAZugcZliDkvIcD2s0sVKXBTkwBPvKCRh1dLf4GNiH7CCKkJKYgyPDNEOt4aFnN9
/yAa1wC20jgXtV810oKq7u5zIhfi3cOfpvHtIpQyM1HfgF2Iiqtg/uj275TnKbE2ovh0uTeG/Wbz
lZIxz7DKQMLQUC0iPkRmcG+0l4LNGpN11QbhjDmP75Fv/auh3w4lVM0wyTYmGR8IQ6RrbxM8l7X+
hbjIlR4lW/YSBWyjoLXne7SGzWKHjZuGsgXF2/4M2qmpho3OBoXd9lkTLzP0maZijllg5DasrR/v
GnNChvumBWIHYu+SBxRCKboK9pE2wyW2mwNFkp38DaVGTGbDJ88jErbeQ+Tf8AR6zDIjX9+loKW8
PrsF7BMKdVf4EPUsK3sy7R0Css2zZpHbDVJycrGXYQpLiA9jXiyoZdRIWcpPKshji3Ejnq1DBENV
YKruk5Hd1nCa3oWbE7eVqSvKnwjW6qjxc8Dr9DCBt3InyDoY2mSk7TvcZA5WY4FmJeTeANRiCrpr
ks+oA8tK+coaYGWnYBHUqIX7MrNIS8MtDU9PXm37R/HPDsJa2jq1deA+hgGYHBvGofFwybhLBALL
RGisRe5NPNF9omSYcAeyfRqAGTV8mdO5OFT1dEn76cWooy3LhLVfjLeCj0MmkcRvc8bqkXeJvFsf
iiUr/pZyG28+fjZ33yDcfnLq9xzsOZgBTLPVstb8sz83uB9ijgfvgNSHgDECWgJAUNV40HSNfV27
8syPeNB+yYInlky+5qhFOwfoCRp1l89OOryZw2H2m0UR4NYH/RNoLoANoI28jKPv8lEhLpTvNnxE
jQ82MWXwnsR7pwfL3hJAkygNGdZJTYINjp5q9KWYr1X2t2+UdGhY5so/dxjXA3ZibOqyOfovk/2m
+nHTeHe84alD4DV4JhLlR8aw3cvfPZO3gWJhknR7LNLowRyixCJRXNjt0BagRF4qyT1CgIE5OrKN
7kwxWWF580ipVC63mFVzMzJNCrnzGFbD7F4wGqt2AZu6JAYYTjlOHN/OYN6lvA/+4D2l7Y6or04n
dva1scdtoirPc48Ms6pPbnuDv972kGkWsbdywm2H7ttBQkUL7iTvFjLslNtJmIJCUGZUZkywydMC
PctzY0zrINplUKyqv3b6RXdMJHJGyWH71cZGjRXXf4n4Vapc8IKryohQICarfnA4UbkQ45l59Czk
sveMtcis9Ri+IqNe+m23r12xiBkSOknDzHA4W0js6bq7L2t4s/ZD6BGwHLxiSX4KORIcWvNp3GGP
0FCuqaFPnnFAY8PKORUq6e9oicgMYI7MPkv5eHK+e0rdFpvPNl/rCTAR/2XQaZBSuA79eV1XwCq0
emNS9Boa0NBy1Y/JvnA1RkKtYrFeC5Bw/ntfzUygsg2T5ooCkqMIH3Ab3SaW0AJSHtGfetlex2ad
lf/AHS9S+geO52dYkRAO7GPDEKIqMQHmV40xeUwBylRubcJ76oKTLpCnQJ9CdBBUGOUd0i/61xEr
DmfnFiTILmcylljTxsIgl5s/pQ/sNt4UzmnKP1oT0io9n5DTivv4VDPfa79n7WHK+CpsSP0MPfDZ
ySZ8zEgY4rBZDpsBGkfS763w5GYCKW6zEVhEUvKQ0hRVsziZNRhaGTA9q9iINOLbIuCRNdCttssv
nkosEmWHdsZ7QKHNwZfEI12qqE8TmWOou5kGFs92rl2zhhRdbjHVC/m5ClGy7oAxoyA7RZNyl9PY
glUy9IscIMRaCDwZSFFeFkyugSYelC2bsfnSpBQqQdHE4XrUEb5oRMsbMDuSvT9eKyQY9EhICZFJ
Is+K5H+0yqY3b5WZrOt4WGO4QcaGmDbDfk3unEDuo5+jWWc89jH9qh2E2SGoZ20YDyszD096Kp8H
bNizBWpliBjJYrl80hLxHMuYh2/exnQ+XtEuB0CUNf7cYuNL6NQWA0D7d2RJxRYOm9USSeEiZG3s
oihiP6FxFjB8RNtZ0kc46R8uzrWHtlPHex6igLG4mJatmMntziz4fTL9tcY9nqLiGer4ZLABksC0
qwmNlPetJOjkoJo0ee7gny33jkJaTdKx8YB3WvOwCJxWDudBL3tm7Y+0+JehykbGtRqQNf0LiERQ
QrOHlRGtYbGrYiNlMpOVTCeG6qrICjbHx4T2S8vFiVjSZZYG+6H6N0XhMUQjNDgJsP8/37wliE1Y
/6Ndf7apZzSCvjkn2/qZpfNCQZiKZlio5XKpmYs6xRIIyopgtcCHrNqsmSXODi7V9rnoyF8aOfE5
53WHbxSLMTW91RN9PXOR++5dDXJdsNWqtgn0pb2ZnWmbYHZp4EJY4IlKuGMJ/KtAyRRYl3bPTGsF
yB54AfgpSHmGAteEC2yt2IVnWITVsaSLb4gkIUajHt4hWTFKk8Et4pjAKu4CA2UoYJJFEMRv3Yjg
xnD2TIAyA5lZuRQxQxNYgRKnuXQuduKQ04rbXbzEw7zz2TU1TJzBlc9ufOmmF8f8jVDh2GA8mqBd
63tfyz4JqVj0JaoQJqblvxEFckkeUJBoVMWUpBq9ONEsYjIXPaVo9J4pREZO/CXF/RSsGLSNWJhQ
WBTOR9NPK137heKytMTE9IRDV3tp5mRTYkTzQXmndxqmUmvZ3Ox4WJCAJt17R97IBjt4HDHK3eAF
Yp0JGyPBzkU+btTC/OzKdUeIsugZ+dDjZ++dhaidh1JWzxU9gUIjBROpiOSbdbS4ERpDCk20XDQe
LTLWc8XMSQ30ciOHOkCWLu1VVdxazveOAhMjuhswQFezH+5pd+YQmMp2iTJeEUSUvKl3qWB4ofCa
ecoRIH44wvkBgFfhOxwUUyHlZ8rYbRJqzrGKdzMckD84DmzP9MRyJaiOsoxZG/WbCG8iHDPtVnUM
8KuV8nITcfSkU1S2/T6l7MCrXwYssZhekkDAzbc3Dd/+MK62mr7BeLOkM0cSU1GN1E8EYftB9cQk
kYJ7BLwFOAnbno6nNUw4cqd40aEB9coLHkHGBxbivWCO1taIQGs9M78cBNUopJPMUJKpu+ZYS28s
NkBTeP/5G+bP0DhSKSKaEqes4+hmykaly2bye66h/lqEXSFxL+ZjCePZoz2X4Z/IecOb5777E0gM
SkPbxxSbI426XvEJ9Iy9hrEhTQ6wi2fkmyVKU2XsS/xPPTyQdb7WaEpr0haR+1B5KXdyjLRYz2k7
8qNCdQSGyyBeFUTFitkAVg/4PnT3S8tnxib+gmR4/gCau7AZ8Ggu2nGEgNLFcIIWMXAilqgjMbDH
iJWRCbcCMVnKvfT4aWT5WU53dTfN7EyLv1A0BKl329E0d8w+2HzWLFgcm5wHPnNsLkT2jhVrgJLg
yZ+WBBNoGx7oao4G8hwIibz6HPy1uAcJNHmO+dlfqaOEVYCRfzK2K/ht+OWWqkNsg2qhG1i+/Ro1
RSlXbvHPDD8Enw6usITkad1sfw3xNHSwXIXo0aN+g4Qo9ZkRIK6K/U+/+JU8t4au9mv+VtJa8iXg
xQ0BUvBUsDLir2ccjwW7FT8u7OXw2aB3ZvfucZvUx82msOjMX41HARccbER9088meMwFs91dRhQj
rxYdEivBkc99wctmCX0hHW8lWFhORJIhBehypt0+QJTxz/VXqlgB1vU0ggQOaRNrMjL8dmNG41W3
b3A/eXuZPszRcWTZwxJhPVg/LbJQ9m85WjzfP2umtuFRCbm0FnNJiYFQ1T1eG62gzd/Bgi1GVsVa
UF2kTF+q2uDh/DCpTHSQbqUiQSESlol57b3ppObgIma2NE3vDDhwyaHJ0I1lXUQHtLC6yZgdFHnI
cA3MzrHHfDDyAWDuEzgvJhFaNsbDGk6nZstDDCvX8KjP3DLfpdO6yHmdWYo/CaO85IZ4q40eAY7L
IVJuxmH6CDMCUNUov9aJjQcKGVFHTeiy6lYA9aDpEbz4Zpgvh6A4aznyT2ta93Ip/YfupRsH93mK
PGewcMlWDGTg3aJ3LhEMKS0mkFle79q6+TG5ax5T0ZiWM70JynGkTxtE1Bk0A+PWDHTfDvxaH89C
k2OvpJjTqcnmnmw3oihinfeOAg7PMc6nLFNMEyQAFC5sN9Vskg9a4yH10VmhVvvJCfaj0HedJH66
qBCuNTvSwWnfDWaOBAmnWb53S+SRBKe2KtumZ13V3foIX7fLAq/N/w/7iIF98GoU7C60ILkkw6MB
gzbpn2NvbL3eW2uV/yox02l3HPuQdvjuePzN49bW3jqPvZUo7mSaOxTslf02orvMSfyiWb5IAHPd
Rgcm2AUdE4xfBaji48lAfG7ztTOQ5zUwPbHq9mhX8RtkxMY0vgwdtWxOqQSRka1yinWCTbX7HYHt
ly65MNQYDUAISbnkJicYZhe7Z9mcFPjhgo+y7Z7q+m8al9LlEjBftoZwz0D0NRiatULzEOAOzsim
ONHUgN3g1SP/7Ri794T5No/rKOplHVub/wAHWnuKQixVJnbV34HbIeppN7Pi9ETzsPpndPFjGixs
XE8JfF557EgFNgx2rkV31gDs1UyUp/xgNPRSx0qr1jWwmXq49JQe+PMeHQeDgxLbI4igwN3DmnLr
NIDgbO/oG8V/EXJqukAjUPTMHpOPuadl1O6xwwWkNVRWRvZ/stbJCP5xk+cI8sIAiDs8TdpdESpq
VIeKmtO7CDQRLDnLiGe7cxEKESUDewTYiWQ52eaweWhAWHfL6s9kg+5/m9SSOm1t0zwSut+wi2Cg
zbAO4R16wSKx3rVQY4wWLk72mOAv5SXRTHByOKu0+0SKuxOdKg9fNCFUBbV4VDG+w49FPgWaTKYl
I5UzX+3/FCGAvWeBAjZFr7uOI/IUscZGOEaGo25/uqjrR+MNTQeoXf7Knp0VuF+XLUsT228DC+p5
NNUvx9xa30urYx84MVFXXxvAZh06AO1gBz9O6NzEqG0EA+T0YSh5NX82yxs0Sfqm0b5M9tepR9Bb
xNa3wwBWPAJxtyxqVIh6lWevcEtmqCqSnAETGxuLF7iQ0ToSwYcm3E0jLHL0yOWlk+ZHhRHNws7a
Wrk8mFKqBj2+JC2J41129nkpQJhCu/yMUToMqEnS6NFJ6qrq3KT+ygJ/OYO3szgFJiQ3nfGnpdva
eY4HrhW+DoU9EzpHyAwPv0M6XEOOioaeWCp9W7fjb01/GQ7mlmVty0SHQnQ0WX4xKWC1Symw0P17
lM6rgjY6RuXQD8G6uFcaaq7iisgLcySCnNwBk2A3r2HG0WqbabaAeToztIaVxx5W6u1qyuR3m/uX
kVl3mlvPiLPqVewQ2GzzIw8KcdV4INnaUxcX59wyLyULCSn0ZcXPnmAmS5OeyI2r3gVHQymAHZBL
Xk8/IqCqjy64iW8HcHfbAk1JtG2Mva1HRuNgOKlNYz3En14jcUKscleDzc+F0UipYSmE6XVVxYiz
it4gxxDJuGiegS4z/uK6RvIsq1d1VbKOYAiN3VAonD0cDhBjmJ+cnPPR3pWsIAgC27lCXDGsfI1m
RzdvbR3f3xdEkXtluY57kvqi4Fsz6xVyiwH9ia/bMCMYqwX1TZUoPmlSTh1sUtRJatXx303Mh/PY
E0YZVgcR2puNnk4fSYBKuLi6rb7V5nxlFuarpM3UAlYC4ApaRB0OqQEISW+5+wb1nZ3b3xwgay/Z
xDOJ8pxrrNcfon24viDvxT4PUXgyAiyVRbnPBe21CBkOR6sWu4TejqjLhjdNsmVJzwV7WYOaiP0v
/WBOnftWwEUtQgcuvWrM9zLduY9K44CFyCKy5wLXs58/IA1C/pobrNPmTH31KE28tvxNMwd2DYIx
b81NMwAHhOwwaoyoXGgQn3aDDNGkavJZi0h7K8O9jczB5QhJ3zv6W3oT8sLIE0gADmV9RJGvL81+
Uo8xQpFGUR9CiFjXimXzQLcMsR07brGetQE5NyI2GywODOvAXDiCund6q/AK1TphQR2bambYNleH
IzANg0WevgUmnkzVW6MTFhZwS3ZGzRQ8tzlcTgoyg+FgXSQwOiEnyYElGSysMf2aqKUc31thyYug
iGuOR29DWCVKjJDHThto3+iHU6xeSDdRkEYgSipIOhHKHY2H1dRPocQ0Hfw2ISChApPiybXAAGI2
sF2czmMGZiTs//pGbYXeChVsVcy078lKLX7UMIVwM0bHPyoALYVoEFBwE66Q24esuumGScnowtaC
6HNroUElHnkQIxOCTFvs6DPWfTafWtgQNFO7EeJbyZ2ZMx2MyrhlVM+1XNt0OJZ9sQK0iRS6NgED
HmfJse+1vZ2WH6ZfXpF5LpTi0grb1zC92orWCKojjjcSHFsZIaC3z+b4bkgJC/Fl8N/chhn9TX+W
S19/Ver/ysPWgFuNRd2yRUYvSDQqsM+2nEKud5BuhxAAnRam7kJBaHJ9nfXY7luE6l5woggz8uZb
FDolhEXEI5Jus8RLkhsruGJfJYZvtzJfs4a+iCI18/tFOmg0dJDMfapc0I7WTZKCN5G2hoJINtuy
YVU7d9u5ObfwBa2CdMytnqVo8psDejuyMj4M2s4keJfNJVaJwba+xEQfANEoMuOgMsZsdKiac+jT
lm4u3+U400zQa4nAw0uKILbjdtT53yQ7xdzt6Bo6EKHz7C9kWtHGOJ+GL2e6K7ibW+9qPiyz9Jau
z+kaatuIG6r/ZxZJTnnlQ69As+9H+xJxsZN0q2SMTkVxBmu/d1P16eYT3/Sx+nGuBcEKBNaexVTs
u4H3ljEP7xExRO6qtV2gfJj4fILbEhMqJU1+xnJyGoAcW/RAhvdq9yk8mo4ZyngJq4a1EUBcZHZW
cMtmY8tOwAy2BmWpCxhhEN1HWSTr8EV3jbXE/OGm76mClTvs283skggid4wt607KYFYvLrvvpjH/
+UxqgF56yWstw63FUni25pvlh9CDyk0PEqbIPyxHPwQDymc4dUAZqQmYD2lLkx1KFHVMSNAf5X9F
X16SPP+WGRpnHtc0k89F7m4NRbgjT7I3dngh16ClWHA75a1KgYe67YloviV+GDMmeXNiO/iwJLIC
E6BTp1tvVWuCyHggmIO9g0NOLLs4X9xFbKz9GG2X1LxHx+q5mr1Xt0a+co3gCjnJrwL/6g4ZZbIo
f90Osb/fNRe9IisFWUYs7GdFKiNjhh6aSZW2bqKPdhgRE0cEeLxNxr2mu+HHcZNXV0Pv2T4657tC
hMWIGiRGhB7chuz9D7oRruGn6UPNYBINsUb9CNXBm2B6COHu8DbD58t1h7WqyQq4pPFhNxf+i413
JLBFKg/+JwRJpCH1ISaYQOAHMhzk+mTdNf1vZdL1evFrlLx48yNg+q+Dix/GHRC5J5asSIwk2WE6
AugZWQp/d1EwkES3FqJjL/SbHxJ2kB3phMmmXXZm8G7RSf23yYlZGhEQF+EU04icxEyaaNz7GslB
2ezQAwP+gahi36WOVJsCDOI/eR/3LN5asG4tvoo+8n8Ywnz31d078mWRzbtQlFGQzQNFsogQUTTy
vclwvLCzK196dm2Baun3AU34zK6wGrfAyLTqswn/AmigbZu+ZvymtmBaIPKt70C2SO1jqL2F7udA
MgTOpqUOm4ntAJt/88VxkMz9qL+Zn6kh3yuOHmLaeuM7SBawFGdT/PdG2LgxMEk0ozwOnXOzYMeg
DidSDtd55JFcCaMjQbuU6hg+H9yxpx4qOukOb3Hb3EPmjk+5YKKIgCkJmGfExTGtbyVqLtfjnKO6
aX5RtdgeF4AUy5mnfdLLV9IabvY4oooQFSmNHTN7Qj3d+GET5sv00iSIxPZ4EjBlDu53nLOtaSbW
tCn1BPjQKf6e2bC1uUArC1GeZGufJtem98UtVGZrpve2Qx08/mZI9nLvGBifHrQtdit5cuxrUptA
KpofRranV/XIky68xQAx40XwCaqyZ5/GMMzXqma06q0EBYsJNW6GXY1jreyA0+JTnvJ97b/zUTH7
NzE+9IGgKAcOnVz5Bttf/TfkOJQAeFgzmkhUS29m/YUslPYuahkulutkbDYuulqP2VbOuDXwqo0+
mjs9iEFB462lKLS9uyDuoTFI6wiXP6FuM5Sg6vNZdzCDz8OU2MjmNhEOZHfWv4Gf2fiZLPMAB5h5
1lP01RO7l/A0ju+yfcji0yi8TVx/hQilZpkhSHD+FSHDOicdblA/F2bWX/KoPM1tBNjq0qXhaxMj
k9eM8G9uk0OlAimNOHw1elwPPhA4I7K+SOc5pbO3gbHPh23ixblqpCRpA8U0aGfEDNjbWhIKI4fa
MAHkhiCPEUKvk+QLs8NaxNqvmodn8VpaHnnfh2ny/rOLVQj0DM3HrtCvpM0Cfs4cItqi+LV0x7vT
IAK+T9NHGe2xvynil/NpBkz7Srs8Vgyu0FCedR4mA0fZIIynkNKf2MtFpt/Sbk+P2KBfpiQlMROg
ev5NXYSK5oXkgy1ZAxEtqmcV54DrVbk3VhGHRucLGxqPsUo3QfvRtvNSb3M2E4DsGBoJ8qRs96PS
rkrznkq47ozSp5caZUzhs8EfuedNsXUqRcL/yOtPKJBVw3A2J7hXs3amO+P0+GKO086bNC75qH3D
UWXay/jGaC9l1xyYj7NJaVahRZjdPO174zkWGeZl7FLSfYQ5SzNDoYIKptDzS0qcnENCfOkL9rgs
eyZvbQT2c5KWD4X06/1PZqFFjPEq0w/U9c+h/p6j2BJEtOj4zFJXXrhkBZbiUIPS0iGNyx3+g2o7
8jC06Rt/vkC5FB52EYMnY8RCmSpxBgjUMK+Wry7nHXuT6V7inwkA82adSiNZzsZb0Iul6+SvagCg
8kLHmfHdItghcJgZlMz879x8adm2GSgSPbYuCWpXmwInaxqgGPairh9Ggo/ipva94A2eWpfdjb9W
P3vOvzcOgPOQtA94MREncPhRC+CzxHrPD7q1aXmBxSp8+dLQLdaUcGp1+tTU2WBqJO5Gua+/4IQv
vOy7LtBPFyc2osQZJYr8tIv1hs22vadyX7OhCniR9CLBZ8ZwLyAS0PAYFKsqgSlS2LOD/vJ4VHpm
HOHRHkKst8069vyzPhNyLzAqacuQcaU3Z6uB7Ub76/NVVNB5YCkGb6svauRkAFgQY4dUdVLbMFE/
2TSYmCA3TLTpjAiT0N7MHp2oG78ESIhk0N0GkjCSAZYehQPTQawu3cucFCpZVJ2mnc2vGP+qbMcU
GwHGrI69fajMI05yGpgsNWh5qrwCc1Jf9M71nhBE7g2MQIiIbEzB3UOzfACMbcaBNzVLTSlChiH/
rXLy79reXPU1CC8Yf2bSLquovVkmbUYioytUGeqBmo6KQQZfb/aPPUQ3Jp+MdgCUYg12vWyDV6Z0
wf+0jEBx1kbuLSrxgslhT6JQiF6iwfpi9Vtn5tDK0QnFxp9tcenbbnol+ZbRhgZSy0RYjO7wKeyR
GuhyHU0FRLHephli3u8xBFzIx0A9JK9qos8Ce0Sj5twIliLxy1qMdI0YZSd0oDSC4bi/BNG1AvaA
dhVejrWZjo1x6e2tVb0NHesyf4MJIAxZQKqWytpNGg9CTF1GEBWFh5CMlDwyFM2tzRkOlNZMmpc8
rjjMyB4mfBK7MjVv9zxZ4zJmeZIK7doFrPni+BpXpwEvtDnUxygfj3EJ8qMqQG2xL634MDs3Hmju
pn2KmQeHVs8JT3IvZj9/5hK3Bi0JB16uP7fGeO0jBR9KUuhxdEpIxAqqBB2sOrwgmAPYXbv8qifz
hztqjzzc6sPAiNgYFkZbE5PunyLHv9vW+5RsUqZueRwsh2iku7aifznHrPcxpshCoBovG4skSSb/
Flzc0pof/QQlgZKmeXSMEN5zUoorj6ePFfcYX3X8SvWIujj7Udc/ZD3j6m8yjFE9mJsOVya2hoIv
TRXJU2c7PyM7BgPX65SsRZP9DAmBEl6Ks3sdCrA4ZvnsEs3QQ+jOR0IQWJ9lI+HVq9Dm+r11VX2z
cf5yQGVxfPaJlZjsH4mgOuufRxE+epMYBBbIUJe8fcppUgGFN5bbZF/BNHfzYGlmzV8OZyWZwQS+
+tSCGm+i9TuiQWIOipovQQWE3o15i2J2RsVWWNRiOJ9lXV4Qg29CFjUsW5d5ab4I4y4n6DA6Aafl
n1FtUd91iHcUVLNnbeBhtTZ2HWWGGb+odndMrS0Sflf+ES//BPQlNvYxWn29PwLsDRr+NWiH3rfX
YG7/DnOKUwbKfk+eBlj9McxuozDPTmW8BM7MOCF+LSpsiC2szTb/5xB0Dr0P401EjjUEh544m5wd
hbvRlTEow70ykhITIK9lunbLu2Sb+v0uyZgPosBoB+eMF205zuzAOqCDdLJxCOQTwxVV9XQqtXdW
vFGxY3NnlJsh5GfRfutol7Nk9PLXIjDA+pen1r+5TYOxB+ozdZUGyHFi/2EWq8J1XoIKql8wTx9N
grzENfeRrQzC5GUg9X4bGiYBdcNyu1l6drixDZegzwkVpPtP74G1+i+1uNjgtmGNKuFaQcCEu3Sa
fxpDM0WVYuPi9tZKCVZsfoJRnKPowL9FMq617hiOMPrx+XUn4R60RPvpUdX0LseHuOf1m1kSGIMb
0qA3YA5v6DuiZEuKZwli0ksDNE/ondGSyba79CyK3KnBmPox9RdjhPAJRmJG0HgAtkUmebOJ0APL
fxlRCTTlhEGgoEXK9yJSahhCNWwwAlC6r22E5yk7dyzZlLvTED1QQO7g+OlSz0RKUuFVyPBJEiBN
4Sl33XWGKyDzta8oLDZJbb+FAXr5jgcKPWLEWKp1+6WD8KGr0w+ZRzufja41kjkEJb2gBUX80kbm
wm23vp6sE7+hx4NeJx9khOKEb1h7kKFHjxzhPUclQsaxLvT1NGYbjCu2y1vKOxl/DBqAXbc+zmV+
ze0KfnUhrk1kPKzkX2qExD9w7wVA40qDJlh9Zt2fmx8cDUMtDuTMAsMT+Bu/4b2pjxaq7jBGXjkP
SA8zAG8oC1sKMaruaPwZcJs2tX9onIxtHjRZufC4lVb34kfohwZJvYJpRf/0Nbii5AQR6bqouMaz
2IiRfLHJWCIEQYDQ7jI6rH6mO8dYhqjwQvM76wTlSlqHB7adYoBiFLMi9NDoqRW5q5ac2nuQZLuZ
9o1HnDE09NlkF5PoZ4As6XAN1fhOmYv8C+tu1bEMMGuFwMODihvdCb4thofAUvCnpIsFgqKnvrEP
Joy+AhdwcI+64oHbLqB9x4/WIbZmcTysAm1nY9EnExaB6yUX1kHXTnX6IwXysfqYcWwknr7ktvk1
Tk5mxHKAWc9UQhv5DCdHIfSt5SCvZBjam98Z5u14YOVHHJcPTvDceTwwZKTEsEp7/LhJHy0RJTL8
ddG1kHvAOWyP9XNQU0+apnWuphwhOZz3rVOQnGta7DaR/MFGIYlGOM0JGtQqCWJqr/E8dvzh4Hdk
6W+przPjeTJktPE5AcILHDE5R1P9lflkIobWNcEYSb1wVBoGMXPEdVjaEdEAuKaSKP/H0Xn1RK6s
UfQXWXIOr3TONE1DDy8WMOCcynY5/PpZNdJI5+heicN021Vf2HttQ6wcPX7pmMBEVvBbecVSOutJ
X4fto3RB6jAgNRg9F6jMjNFBvITLzGlX/MaAALyjq7B89ckOTyW2WGYtLsMCxgj0BvHBQOLFal7y
FVXum0XIS+BTBHvHOc6vafl77G8slOSbpxx8cq8sukmq7cgvO41+8tdtGX/0mbbtQdI2G1+iue36
bYSUZiK0IeN3nafqJJtkWTmAt9hiBPSQefnXwcsw5t2x5poeS+cTv5fAksTtggBAPflAPJgbm+js
dJTm5naCvMVgmVcKLGH5rvIVKoEFY4BWF2OvoROQD4nwlX/MCH4CnLgJJVEGOhwWAhYRjr1bqtnL
mTm5+13PC01AlxYravUaAxa0KfNWhftCZTvjWxCYP7BdF0utgF80f5Ll4AjMi/ZW2tzxoI98+Ha8
RZ1z+Q+dxYDjX9Rji6Z1yB8WQCmPZtBWynZ/WY0cq3ROzqVDkADwFkRFHP8pgt+uR+NK1rX4LhPi
uF9ZGiBBPAuS+FxIPCQSTV28DmCLMgkAnfWdUBL3hBD4JtZ+QQCBr7hYYYr3kOevmFSC7JOG22DK
SD6rPzP/6opjHba7pKWHS6ZNlDYfjqu9MPlEBuPt+6ja1FG8ljrSYgQgiIaJS1tUYYZJiKQhh/qv
7Yk0fmcKoNw2ehgvDPkLNlvVBkiEbe9rU+JxlSWGQPADX8ItybugXVpjTCaYCf4bUYxiWoEF+G/k
nS0aa488zgTTgzkOEFOJKcx+qrsRXOWA1HiBLpg6AQVKU91qd4Vk0miJhR6JpTPfenJ37V8y7Afz
ouy7DsO9uZ5QdHOYVIesY6FFFnCRLQs8y9ITpLJ/aNOttQnlZddEFmd30CL8oSAhtlX9m6f5MhER
c017E4Tjqk8NwqFBaDPZzlD/1t629LYdf1lChl8ia2C/t2PC50V/U/+iJe1dN4qNk7QL6R7rnoTe
4r1LDgGLAtc6pZyXXVW9k9k8hCRmcNKa2s2gqVR6glBPN7M5/x/t4vuNo4Op8BqooXtevmijW6Si
fmLZb4kza78d7zvscOkaW13EqBehGhOV6E8RWTcEG4TBDm4xAhPvm4Eo4atgx7CQVJRkAoK6btSf
BU9XzcMOVsE4W/wyXC1decmPZaOUreq3mgnvna8WuQslEPKM98nGKd4kpD2fFWdX9PvZ/05meTDV
+pt1WQtew9KBD6Np9lnpaBr2OlguPpona8z25Thj4h125cj7aRe/RtB+uOzD1HJgVqZL6F7g3NFE
xhYOfJDuIHKQXtuonCtzN7kvqXhLWnjhZMzgSFPPZJG1S0R+a5RMS5DGVIOUlFW3DseH75+mmJkZ
Y/M4sLaWzzrNxR4LI8QeMJKVTHfx8efetUew7hdYWu043SO2XrecrxZaMW2GmdZlN3+C9zCmbGxM
lm0omqqjauRyXsfoIArxQa+y7ULz1fchRvkV8NEUCshnKPuP0HZ2UWPvtch+wxEKF+W3DTYSbaKu
hrJfiqOUgoiodTAebniz3APAsViXhwmL79x0f3zuwVrkh54EwTC07g52tOwvyjwm2MGqqXSKzzj9
FkF0BYDIckAng3uUOOuSrQySb6a3byj4f5veOFadvh1QjZYBTIWwLNaVGNdkd0qfsamDeEBGP3LE
f5RE2BH6fp0l366FbWCoClRny5LwswyNZdNC9SxXLQMPtd3q4tMETtjm7SiwNgR2sgGRRL2N7isF
X+QGJN58QgTREGdU6YvRFxSbwIIggvBo58sKgXKKLcdCzmUpcGQIKK1G88WpWh85/a96TsSDfrTN
r3F+6FG9cnx2OGi0NbS9WQWWhUSWwpSrCbKfC/Jg8ncg9j11WicwkTwkZzh5AzLGBn5NDwhJXP6k
OCuSs9c0ezGBsKve4Tb7Aw27sy4t6FG1Z51FYW8MAbiyRyjFZG1E1wkWatFYf1vJx8aQKB3uhtQ2
DSy8fo4WNFOYpRZh8SHxn8Qh53q9CPY8nylb6Tzurzq8VD2FXM/SdGIJnt19YcF3YPsxDuu81hib
AyQmCmuctEXe7hAGgQ3BWq3CVDuW+NTmevaqYJl9/ulqkEiZkenFcUQngtYBTE8aWKtcxwvfZCwE
CvLB1EAiPuTY2vRc0uhgB0a2wMx4zlHrJL8Osj8X/p9DFsZo9k+2suY3+BjwJ5mIm+q3onL3DoE6
Dbool/KUiejC7VnqE9eQK6MJE0bG4ATey/I8Q0IBhSuhb+QkJDuor202/6A8FwWcolz/kNPdKP1l
TS7nPvNZEiGjK4igSD7HqvuT85+NZIqONrtUIYaavH/R3fGUWyR19HtPq96iqt87Tb2uSB1FfbjL
yVOYQf+YMVbOhhoeFmEOkw/nswXkUUena/10Tc8QtNjFtJCdl8ErnPmuFLTb2lXq5ORRZnGhvgVi
dErqy6Z4r+SXTcO3j7kv6RAzMlHqfcO1jnV6PsxyE5ob6a4CsUlgIRkEXEJcMRGb/JHynLLa1egh
POuuLt0I1oTDyw1TFU8bhdOXyIp1HR995NUA/epDqL0L9zuE/FseAsS/qO5hp9Frbuy9z7zQBE3m
okOeGDgU9W9SPAdMAkpWQ0CGyHFsvSUmBTQ5WIXLNzTSCxN028SuCBxba65HFrF4CfLs2sn76Jyc
9j1stLfRdNcVg0zNZyibrwcGHQVnk6aHw5POSlcxEpJP9t9aeNKZncVFf7D85qDhM6czScj0Cbr3
lPmJpnlHrQt3YsB+H0reOQlB5CmgtMrYXI4wA9WePWlaxMu0iyi4Z2Gtir6+hfjc4Ep5w4p9hT2O
mxHdANmuzK7wC8CEKpicM0fspoUTnt0OpyO2lSF2iFXM2L/3i8Er0UFT/RnHTmA4VwLmAKybjN6d
0t2RLbsqHVTHfdvS1aLvJ5TApX0g5gtph/2kfTgALJFU3VL3ZtDGcl8kH60FmhR1nDT2BHdmBeCB
gzRnbBtGufa9hP3ovSO+XXdvg+5hjCKUhS875ImySxR0zJNcHBo2WqMKGzI4nILxE1rpPoEoYxI2
8tn03Yc73SxuVL2+JsQJmuFwcIZ8m1QAuAn4ZYZnM23fZ8EvmeesNo1tSWaFU+EPt8N9Gs5Plceg
QAT2NodMN6a0No3/HFCiYdGgIjFKd8szUfn4nwKcTo0Gswp1HbhBD8mHxfiHJJ4xRYwAVg0tkkcU
Zomlh2uoRenHa7dtYkn/tuPBKT2QuGQwqChyxmgIdBIG3rhkC7blspjvIS9LGbv7wDlpA+CBq1ef
u+iRxwb9irWWsflkXC0qTubBe9sRTPSqlWXUzzGPBZTrtd16kg7NXapnp5jQrxGHbpKShMZPghAX
JJDBVc/6X6tThAiN5suAuUJiLfl4jRHvbcRfEhkZyocBslHliRfaKd3fj42xCwguTbgcXPToNnEP
Gs3XulYrFcM+2IHzX3nvWyge5mPOStJxNmrZAYivT8/IlKzix2B5LgyIRVtzgK+brsfsYTES8ti3
R0SeTHInx0uuUFJorZvvtqEGYqaSvyiJhBm/SCoHhrlVIFdJ25yKlu0leRJt/oWClHZTbRqVNiR7
7gZCy212f8rLo44BiKYCspdj/+k4q2ZR7kj0Wenow4dPk/x5F2JXTL6PvnXMn8LDsxJzC/FCpOGO
tzlCBk1sICzlUzaq9G2cXSW1oX+PqJcEXayDO90UiDnWnN2MYEgxYGxjc7dYg7cuUN3rMA+qefg1
XIpqyELUuJWOhZgVeMUrnTGMM+R2VjAfgiCremGqhVHTvQSpznO8Knx9I7LmnGoWUgSxrFv9lMEg
6sQxkhHhOjnm9XEH/uVJj14y3dxqPbIIU9LQIoFxmEx4k/Gr+/KSeLxDWnwHOx2692q4aDThaFCw
9HhATXVSM/wXHbGj5ZNG8z1y7wStv/cbvGDWWYdHEVsqbhsGPruDssifR61bB0Z0lbQARjyog8lh
H1Nfars+em5+MDnBklA7tp67dltxLlgsWtOHw+lqoD2LeoDMFYZEs7P6heENPEgTbc/MYd72uOGa
WyAElkd33nmI+QfYKKPRbX1EOwS0+tchST+LTJueYlaKleWj+4thHNn07WaWvnmujzwee39Wr2gh
GH962ifRsm9a328mwc6dQ8ICAGweDeaDRNsben0Swn6NuSaN6FwkHmtadBkieTXBPQStu7JI43bx
2OQjaOefuETairtdD39yq9sjwjtKZiIaCldl7k4olu0mex7i6Uu9IOVACwh9qQw+Ce4oWLhOO1bF
p5S7qEGi6wfEG5baYadXX4N1bbppOQx0ueMmKbrN6L4J9NaZhGddkcWJsKUVO1cPjh5zs5hW1FKK
wby4tuQAGqw/6FSD6uFnbwWieMu+JFBodfQB+JjXwrYwoAmku7xvfTG+TDgHN6TqoL9PeHws65ZU
3qKWIY52fJzeT+sy1Jq4GpDa9tXz4PibLp1WpHcl7PE7+zgwWJE4XodKbNwK5gDQunoAfkE2domk
T3lDW0oh12FKJm8NXX8RQFt5nnp+zNQw3/8KYAe06bNVPoT5xY10nX3rPva/HZfUaNz1+TGmNY4A
fcVGzInNjZtZu3F4HhE3BCbjROIw2brusIsxll4JvQcQBzrNMpkQYj4qGAA2BCFyaemq1ChpxFg8
t3xJ9QuAhEUdKLcW7kd49nHHL8j2nrc6aoJTDewoSX5DFGFwRBceeyhyu1pudjahsY2ge1Xb+aLE
uF3ANm5nutkRJyJCEJxQGgFVhe1jVaWjOnrzT8O+eNKadYSr0jHRvf5oxSv+uSc/eftx02iJzH+F
Jpgn2eEwYGvOy//csGkUwXuTfGsAPeKbKlVdHCIA4T3NWhcwiCf/CC67rhhvAqrNKf6VeRVfLElp
MmXg175GQDYckEOozFN/5tXvb0bPQsUsuO4bxqIYapp5Qx7dNm6BJkmuj/LIHHB6xyCGwxc/tQmJ
Lg6WVTYCZXpV0p/Uu7quvq3a6ixtUs7Z7LaBjaySUUhDiSSocIJf3Xl3tHHZlVfNzbe6hx3I3Opo
zCes22PkLT3ugtGCUjD8id3k3JRsAkyv2jREPQmccuo7TuMJNtOZ8Smb5iAhS3waV6gHFxIdYnzr
yXpkpmrDjetY0ZpIqdE6DjWCCGwaKMjSOEa3NK8DX2682n3pW3/TJogR4z82w6KUz8KGSF7w2iMs
VfOluRNLJIkErby5bMuK/8E3R7USEiioQhbguXzTuRNs4Ht6hBAK4Use8mszRlVDvx53fsYWyUSB
kuW7+q1BRm7ieh5TGi/tS9Z4pBCc+/gU7P7Q5GKVOKQqs34W+UtDPiYtw8V3+b97ZdQOVhalUY0L
IWFX0RSorMX8FH55xEdMwDP7ByuzyV3VXf0qBnc7x2LtJyRso6+ajIgsDsi1sCcLFD4E61IeVmsd
pVHY0fR6x9C/FQZM1VtFW49jccKhyckKuM2gvB2pPDL9Z8iOIc811lrmuypM1LmT+XMn3GySv0l0
1+q3yiK4G9Ib16HJ91NW1QrB1LoAgRMZ847iQr2YKyZU7CTdoz8cOg6DE7WQH5l/i+Q4SAYoDI+M
WFw89pVlzFiAhAN0xE/tQgeQ19Wc2cO8dYmoLj00TRj6SW9adtkjiSAOxK/KxzikLxY02fwVaQN6
rfRToPJqfATpOGknVmSSAF8H8TzMm5Z2FUkBzgGGpHTjJeW+DyUjMX0V6GVW91T/buvriMUbFdXC
GtxdJphr8u9mY7wrMW9IPSPDAdRauoIB6GM386d3J97m5WfVvgejv84UEJwDM76E6cNieJAnv40V
s0NgrYGsQGMKPbfwydprbuSvbMW56+RBNvWPEU27IW85rHRx1LuRXYxzCC0iCTyWnh7pMLb+Ew0q
IxAD/8S9cOYPCQoTAuSw+jMh2Bos2s6IlWdevzlzt447at90WzbnofTpqx9loKNh+mYsgYi5V5DR
2gN/Zrg3xbxNJnZ+Z9Po2APK56oW+9qSJ89zt86HHVV7tduqan9XFkBFIoVmvmjalnE4BGKcldjk
cb4YiA9sBv8piBChoRZtzFVFuTSJbUpR5DAlQCL0Tfu1tBRwXDLZyoWKEfr/oWsR8O80/UMK5xaD
/HYMsWAaLleEzaCDLT8pMRQVo0mYMi6KIy8oxAxByQchroSfgqCmDuSmmb3nxiXIF5UQKPJyZs5j
irMz0k4Vqrdw6oZ+EbV2C2zNabqVrkXnxuR9rtsexA7ytpaUD30aAU50F4+mfA5McqHyF7xuKQw2
I2d8/hqDvGyLPYzPLQSsSx9af5OieaRasalDPqdx11x7JJu6DnVVgrwNX2x/IvAhIE/BZFNtm9il
/dyPiP4V19ASexWCAbuKXFnCq+drifQ9k85iTl8V6cTSiApjupbkzofekY3g47V08P2QtZOTuuoP
wUP97yXjozz49fP8oBceK0GSaRDdBxoJVBDmA2Th/U6p/D0w3jptUkLV/dRb66n41oa3UNtqoFeC
jM8POxpFhTacJ6XoNcKLLtzfJKNLMPJ3WdubIsgOvYXFv1FrTthsCVOUPl95QbbVnLX4QJzUBJse
JKNVwVorjzK9omA1WNlSdqAxQQiCHsMtYL8007J13nEMpVW5m51xrcqczARBrZXfsom23fjB1ayz
wykb1rLSfBY5OP6m2gvMRB4ET5+TyjhGOBf1aReAatAgtEt0wo25zQlMNVc0yE9t8MaSw0NXqc38
rM47tVgnZj9Aro4LBUd3kRhkiRTwkFOEqN1mEFgw9ZMdn+zkVuXyZNIXDsOpjs+2H77w/GlSRXis
yvonh20cdyQS2fzV7zhdQjY5QXsbKRyN8L0B7zUm8dWaiJpnqm/njAd857nLf5hiUcgYr3M2ncH+
9A64Hg+nHtlhVG5W+FNBqPXe8zbbjNDNyEAkXgjHGe6mRt+8DfrVJQtYkE/aArpjSQq+2cDd4VRi
5cbuAtU6vqX0gjnzCdu3eM8dc9+V7Mfn48ATiVFz6+mgLwGp5u1DUu5VMOgkN9UEINNyku2QWJsi
DtchO2CHLKaO/Kd4dNHXoPPAdW5hpGoALDjnykVkhw6lHslwqA4xOgaLSZWFxofKtiZ4i9JnzmNu
fyqKCZpH8pbyE/KYYxksXrtple53Zm6aIJrngGHnFQ1Y171TDwfKmREdUDiZxrPaJEjnF1OvPnnP
Wc16WjMP6qiP5Zl7LnOCJTl+M3xwNxDbMeEcQXHvMXpNGWLgNU7Sm4UWs3s2NNRcDnIW3QSM9Bxn
vxauPx4oJjR8b8YHZL11i++4wIWousSW98rtMBoO3q6JgzUZ8FuPQgOSIbwpGxVtVdsMehjRFHgv
7Pglb4tdbWubMhieVd/GD4JcDi+v3yHFJJPgo6TlVSTA/sgcEoPMypfEqls/Aco3HD1LvGWkz8BI
Urcb5DmR+c9oUpVAegVNaxNA3Q5xwfVBeE0HombYuw/zmj++9TNh+U3SgqqWtsEihrjc9vCHA9JU
IDopnOezWX9VdcYhZR40ch9dbLVl8opAi0+2n2tGF4RWNe2lw6jsoCPqHmngHnOnBz4Q7jSODPb2
LdcNE1y/MYnokNuEgPCIiINfpnzx/F2Ie8YlH6HKtww4iK/N8F0q4s1kMTirFu00rIJuW0KNCPEK
55+dlR64XZQOnlsjs/bsOu3Gxz+M5LzdC4ymjR+uY8kDUBDgs555dHo3PGYVEaGVLG/sjfJ2+CN6
RMlGcOCuZIWqrOqwVdna5iFiJlLUMrpXVpxR9zHm5OeMwSGOmOsnch9k8jKji8jaO0hGVDUMEiHq
1HYCawwp54gBw792VXfojWpnthj1ho6EOH8/dQbrupGR+rern8b5LOSDJ/HcVtUpo09HVTqNlzn7
HAll8cL51bLRs7nxVb57hlJyO++iJmjNR9fOJDJCjPIkKIDNRhDqjuiJbT1rc6QTFH09a/wPoCOM
YArTes5h2Up+LR/jYf8X9uyUEgz0bn1mc4NPMV2wwGm65665czPn/wMjz7P+UGL7dAJbeTXgvrSV
jkaaC9/FU/WWpBfW8uGsXNbaJ9t//H//H9n0B9nSNtHmrT/YJ8OIz7iTljPiB33CMrTBEkU1zS9C
vWBpO/vcr2KKJPCsKSLk/JSLiBDTr6pL7pHD6CcpT1GW/PYVDZmaAEYuoxbyiwgX6ekN3cpnFnyO
fKqixqULP7lY0LPuIxFHN+ByjX4Gp9iCRNhC5ukITqLBZtuqI6nxGDvGnBOMadSve6uLFmA2QckT
kcDpOaGFQPRTosUM0AapunjuGfxNP9NEFkb66emXoEEA7H4y+VBOeEQva3v4GVhVemwGK94CmzfC
hJ/nEqzjkg5emf6xxM1puPGJJU7jIzv50WDNtyY7zITRk2rHQB40IMptorCRKWQxamIDgE/AzHc+
9uinfeadGnKYpAaZ6Z3D4pVFT4KXvWkozUh3p/EQfETjyMZT5YqXmP5YmuO2JRui5hR7hEg868iA
FAPWgXuujtc1Ib3oo4xwPCQlO57hQU/YIXvLrZOlJRsY0l0HoyVq1rbDC2M6R9MpXz1L5wZFE2zs
jXhX03qInGUsWQVnXe3YmEtW/G5DxVSgJg2XeWuAtSXJVcYa4Wgd6ienexZEZhhTtvTTfsEWd62W
pZYMt17U7PKEiVA7beYeqli/TSdmSiWtHeJZVMYl52cAkMTB2zGusu6eaMFW8AEKYjsFkFi+Rq/4
Salza2snnQtY4qe8iHC+12igoG/jtCX8yuU3TKbPOVJir5bz2PCsTSKchSjbR03ROHf9McxzzMJk
6rLncYOHJb1lhnyssYtVEf+OKZWPCQXXBZMevQLvgRO2DClDwu5VeTR0+eoWl4rOv2qbpQ+6PYug
HdhbP2V4nsttz9DIhOrsMpSlsoRL4sG8v4MOSmriSPF3w8gMFjjhqafA3NE38iRbsCmIFHhyBuZc
PpthwfbB2UfgdhIaiXpmg14Re4BmHymszZepkOJGjxDTSFl1jKj2foGPOWVBwBnimSTXDoHT0fQf
vQZJi8/jL5Hz5U78johIVSSSjmfqoWx3EaYB8eqOklWLvke8yzj7oxNiG/5penHKkbIn5K7qxsis
uV+b0l6HlfHeT9YimO+SzngO2kMXu4c56zcEOX7aOe87vjKF5edBZWSz0piss3sb862Y61NusDzb
xHSMo5jAMkRA9RBpJWAZ8LKlQL+dhBxFZN0AgPSVpetXu7tiCqufepZSqIRli3DTbJBivXnhJWUA
RNmp3uf2jOYK5ybjhpvltRvdrc/9oIAyRDdKa0uvj08HlpHr/R+itc6mLr8qQUlmEag+qajhUAfu
HRxtj2MIu1z56o/HcP7MHNYv9rMgjSNnmdnhZZAGp5QyJfpyNzgJWKtpR6ZcajlP4O1R0TIyAE+E
iKTPf8z4z+jnF37YGN/rjgoAMxaMaZbFNxaB6MBZ73N1aT0aKS191zrE9bJdu2V2S1ONF+azoUsy
DJRxzy4cHxuJoCCVCuQoOxzho4q7jyNJG3+98q0wWRHjhfaZQytDC2VI72x9g4OwrJesVNb9yCi2
30l7fGKZk7aYqIg61DEV9Pw8UR0t4+Hg3FM6I6oSrKcx9UobdEsH/PlAVTlOPLSSPI3xuwOKphfd
QQe2aBPingN/HWZWfCpAOuE8WPvRsCQEhbdAoqjQJIbFblUN/qoK+JA7+twhPKrNVoLaxAcFNJCU
gkeRI17XsDOQ/nTXAwPcQwdW1voTElgx2G91DpRKby+c5CUlKxbMhV6Gx7RyNknU7SN72piLomiY
9rvBzrMIAaj6Vyjk69CrdvpcvIxcmjVL8xRDgvoOXEacou5XOW9OJV4KNnZ5oWpT4CJ5ShjKgPnq
mm6GmQMmdw+a2bP/hV6V/doU42lkcgqT/PsfPa/qi0Mw7ub+krQ4j6JVz6MeWXebYCgRxqx/8//3
xlDvIg9LkUPCEtcj9AkD2uw8sUViZuV6yPkZpE2EGM9z/YxUBFPrK09DOzxbEqxC2Zv0C8Y5NXmR
seo6kXyB+UIxa2BnEcTT3R1IA7Vj3f34b4xwxwCDScFYpX9l+Ar9CMX1xJQCSJ8L7REcPwIymk4m
aWqv4Y3ppus/BhMe3cGQtLZTvqqnaoO8FL+eezX1MxT2qX+foP+NZsQRwBUabvzikYGQsPjYEuKk
ErzkDmxL6EB5Db8etaMy+dk70i58UnjqlovrB7XhxP5Vdxjek57nScJtCUuzrFXSYcrt8mteN691
+pxIj1HMmwcysWGPWzLtHzkypv7XDb4GDUI2suMmSd/t7kbohLpPOYEga61qRQB0ip9qbnapxbqc
KiVl7ie0B20Ksib83E3KgkJHnyXXLo1shD8McuhZa24ZD8hYAhbXEfVyrpR2eSkqEj+d44STOYk3
8IsqMzmD3NxH30aPjoiFWMO+BThaY3LDcK03JMpPWndI6/i5F+xsSUfZpRMLLE9f++ODJZEMLfhb
1pMeC25jyLhNgbvjKCx334KXcV/8/lsItH9kk5fU7RXCFh3SEvFTeba27J3EYChFvZk5Iuuk27kQ
KgLbvLCOqFSSUz1yEjN9h16thEPx39b3OQORHVW8jEReacxgaG7Y/XoTIHzcWW4BL85/LmhrUr7O
WvzJnfLQ0uS6rTwkM7F42C14tzZJCa4cnF6ICm4uFkHvbIibYp5drbU42tT+qbNmiK803wiDRVdD
K3lBi75iD0o31BTkHkfnnEvZnHLKc4QDziJGyVUS7j114zUHz4b43IEQkMN1Gd0Xj4dthgZZIyhj
awDFYUSxREca8RfEvB0qiQGJ9wileyh+navYqkhKmWP11bYI3yzewZhhqjDdq2dni5HZUpURl8i2
Xa0KzA+a/KWScQheH7SFMEkYKTJ4JtN1rXb+gfaedVgcAdD6POCtMhyw5Fcv9BC171hjM8ETxvnb
hWfT/4pqfBwT4xPMk5R1QKg4obGotQ4AOb2mSZv+n3MmBoA6p6tt9yyOaZhQqaFWdTgixdzR9x2N
vCdWcd7G8xH/46qHCwLOGW4DzgnNoY6ouSo7nKzjrjUkz4SyKLHAavSdLhm3eCgffw3oxayJZZhs
4T2vIvlIypfauTYhn5xxteMPxRcu0Qq0d7WX8fobJXfjrROB7ibgqIqXen1nV0aKPSMxEgSc/jYw
Vg28bx1LMmM8r/1SGDPEShDbKUvvjv7S4QoLIOiwwsnrdmGroKGAOzI11z4w85bhwVSBbSn3hcB/
5KFnDjaAjjySOma4rwPq6Vz7tut63Us2O+fBtFY11RrpTiz7WQHXvwBw1jFhi8Qi4VMF1YL5NUZv
yU8Itk3yqOwbO3GLbCUb1ZtmelBJ4ydvb5Uz6zVmrXO69bB88nL6LICx3TC/OcWQbGbzxY0/Cgoa
K/BOpijXjvcSq7EmaZqwv0gRqyMYQo8xq/H64R+UnzASovbN4ue6GKXn8DTIj8FgeskDoAOS0OJN
NQC38C0UAmjo+kc4ak+e89OhWmehclJrwobJbYicAZv0tzKGjvVj5uHU2IlCLWJiiEOI0rnu02WP
W7dvuOzZ2hTG1Z03iefs1ClDy0DhOPCoYwQiS0LNRtRU3KiPBSJ5ekRHxC+26thQnObiPLABCOIY
40iwLuN8O6SIsAjGDIe/WXrB3YP5gfokJqREQonjWDB/hklD+0anMCAXqBGXjPrGCczDXBZnyP6Y
YW9WOS00nspBZ7VMsyQ86A31W8L2dsyK64hmIWN25SPXHb0fQXJhOLKdJZgbqWdVPaf+vUaQZBt7
bOZJfMrKbtNyWw3UvNyR/+tdfMZPKIW95lAim2lIaq3H49QxibM+GNNk3GchPgLLhtxHGVsP851B
oWEdBU/s6P6E9dsgnvvxw+XayFG1a9j7TMSOFkl6+Uje182NkFDnrzMrHdGdc8IZzUonwYrIAXGm
5E8YU/dwp0T9FRHWUFdfnXUOhppceJjF8pPXzyhZCjA3G7fFDjrB1GhE279PxQN8aGuRy76ZmBHl
XXNJrBnSIBXgNgOa1hovoXerOLRV50tpFhaPrsTh4MebwPgYdP84D2RPxWt3xlirP/LMXcSS4FTi
BcMTlIDI/kuODGEYj47ZS8NEovfbTcBG0ECwZThQYaeWrJ1x07hrh10SoE5pnIz27LIYmWJSf6jj
AhKfJsw6+VoNX4TRoWF0gdswjS3E2jhw+HJ4KjZiQcRJQMPIbFYhpEqwv5RVJTNxr4wuum8eLZUb
lsZnbgRv7TRbR/7XK40htv6aDEnXTFjdMohzthofTBGCDtB4bYGyjegBlFBA8xNOkkvnHFkJGXDp
nGOLRY1tRA8en8ObPxPT5kCFCXPXszyFBVY8j/gkBeqmCV2UM3Ysp75Hpe8GRdt5B58aYUmFh1FD
iRJTgyeM3NmITCJHGwhh3CLccJr+xWpoWEZtRymYeoxVGBTgx5bFdCxwltaO+Z50TE6cj8ykXiHW
rEmiL5GH20j7CjsAmyiTWoNTpILj3xzdyN/U1KTFD8Imi0Z9Go0NEMmFpId0skPs7SRHBBEpM+Mf
eDzcTzhmSIsMQO+J8pBoIyhyvs38N2GnN1jGUYJuG/A5ZlCGs/YTiAOIbfwo4R+RfOGvXhR9vnQp
sPBuP0m6z8C89AM+OuYPzYBv/L1iHNGybMpx7el09CHZkxXj+aRZ8pd2MFrXBcYJnEP+hv9gkj8i
WW114hFRAuK25cBDGIwWepUw/B0wCITOh2kwxoRjHof6Jc3fWmSN9J/LFFt6hswyKWIW1e2TLl5Z
s9o5MCRwJbnxoPRsUFKKxrhqYNmRsCzyLnuDC/piTEQUA6rGh0Jb2CP7MV5SF5cnn5Mh4e/MWJ65
6gtem7jloeRo8/kOkMi6+Wvssim07iEhRkbWIVCZ2YgFxyls1zbp3NT0gb5lwbC07WoZw+ET3Wr2
+ek8hYImIpiBb6BukH6/HHADkaNAs6NEks4iZ0xUy5/20fsSAhRpHlmxgryzSCwS0NHlbEpls6Qj
gKuGLjyOwRpG/RrhPqePsbKtjijG+aRwH1LiAAYhiV+5A6YeBC1WIMV6vQUjjdmrVYV8HwBlRmvV
m8FOfbU1jAIU+WuXu1aOzzGHezjuYunDtbkGiOPgJhAv1lefs+1thX2BU5hq87KYmXofzcFY4Jth
XEIUIBvsPH9VF3bOeCYxd4xWnnTGZ4DXUcMxdCs/XaXrisJ94iTYw2lSU0BISXYhQfAfR+e12zi2
bdEvIsAcXklRlKhkSZZd9gvhIDPnzK/vwQYucO6p7lNVlsi9V5hzTNRIBDnmB4meszP2BkJVi0Xz
PD9wxLVcn52wigz2OlHUNfj2UKg5LleqL2z7CcHdqvNHmdDOvkiSTg3kRcM6X3w2ML0btta94Brg
XxY0Sw1PQgv+bYqH2zhzwhCTJYSc64C6WmxtnQ4atiCIheacFJd1KanrR2w5rB4b9SnhY8S2ozLP
Y4wdlocFBzLbXOHJaziibmFx48hLc1wxKRl5Bu2ETrAbZL9A4SmuBfCc4VPhwbFqPLElVTZYKTJE
pmETwhAZ5soWAJ3HAkML8b0xMWLXARAk9P+runbVE7KoG855WO6J41byxV75mTPHcdYjAMI+rMR+
v+Bc1PqDmb8qtXbAC4gMvnfrmF54ZjiM/lHpkXyA2UzU1B+m6L0YJqrjYFNSDEU1IWfzvcReZcWw
lmn7Yc48MUjZY/4moTEPRXZf5F2tLowkxycLo7c3qTSID+c0Hj9lYF2T1f5PZmsKfHYT48IaFgMU
uQrpNqrWFRRmPVpiICWMRZUgMsCmgwXjVbJAG2pPNN7gK/H0YIwDkt2yelQg+uJqZdXypQJVBQWT
6XyjLFcFOQON3PkLVomJxVbLe1ZFhBoXbwO4YRHXLmfXdqp1DxADQbSHWkqRbk8kApMbI1JNYUZE
dVEQnqdINC79rUmBFIACYG3MpjwC9fyvQi6YQCY2BmquhJJcapdjpN1zrGED6lJod+DPHt3Y/5lV
/FLp7wI7PA3qhEaY0JIpWw6sSsU0BjGS1yRhy1ymls//z+t9Z79El/0vCQtfoRpVuq9BPOUWbmEc
QeAyGedAvQfzmAgVaJlTGjJsfazuvn/G9Db3tddzmMfzv6h/NhEGbfNN7ddyPTl1SCpjGPYRRiO1
ElC8PBL8+IST7E2s+clqkGK9XDOHjI/8/JxVBOSCsZ4Z04Cci020iDRcRKDPzK7D6K0e64PayF4U
p29ZrzDiQcLBsQebHR7vNuF9WEa+r8yg3eATRMUFxXWrlAgT+PVULO/KkG6l3nppDeNyTkxeKyl/
K0eoLelW4EhAcJUS0to0JHqUoaMWW45TS0KziN2xrT+jOCMH7FokO7Xdo5jQAdvq1+iSQYdaax8U
RWtQdqt0joQ/FgK7XYjxduorbuY3idOrm+N91H0SHzw387nMe/SILHcXwAwt28c83QNx1QvL6+S3
kvF+ga9vzaAe1JUgQUfYqxv5pUBhPwufmdJsekk+Fwm0aK7hFb4NbuF3lGq/1j+L+MUUGdxSs7D9
MlRsouB5URYZhwwpeK99BeufABIKdJMTgL7IrezNYMm2VmSC9mZIvxUohVILCL8eVo0c7SjQlJZ3
CXgwn8xRLyKSraVNK2F+QrweCdZflQk7cjRc43XsR7+IzFMPV2+QWN7P/9N2wMY5oPUdsdM9yEOS
pe5zM32XFlzfxG1UfLGxWZ5CcWRLbIAe550Y642sKOcJr5tcxTsJkUuVHIWCcU7ozjLtJuWupJRb
cqsmnBYRKRwC8oK4YiCoSV4yXXOV4kg/5QyfoF/y4KdsnhsaOdipCL4SdHETD5/Qxx+6Vp2MJd5n
aoedyLQNkZVP4UXDVSqgJar7EA4Mr5BBfHDArF+WYLIpl6CWnA7QgTEwmQ7fwgh6ol5v0gYFBH63
kX2IgL9WWHTqPFyaMIpqvn706HTLkzMIHW/bA92G1Xrw2T6sJH3ts39RTpNdz+REkAXqKrM/Yk5h
xlnJmAb6szFkOwGAVtxcE5gpspp6nQ7tMGYHy+yRUvxdDs9jZ52XpvHE+qNLG1uO8g8xPOtrMbxc
ZQrUylDchWEJtCw674KR4KqNAPUyPutyuKh4OHQIrlN/EHJqw5ANRP5BrENqnCsjPMogbQD05PXR
EO8z/aAq4EBAHUXER68JngVUvB8VJFFUKCD7isTLy3+pjjd5IKXwU1/qm2Zc5OS9WNBXUYdK1GtJ
veOWpVGVTiZlTRTHPiGzDCYwf84wLIAlFDmrD85oCWFkLxz7mEYZZeYAQgZg6rzKDcxqo6vZlvQ4
u6gwf3NbcgeYKKQQRsKywfMKYKkqfsKJOexthtzOBxBMf2Ig+z2UK2tUD2Ftuu0gbWMcXWw3PEl6
yyIk5FZ2Awk/E2Gp1MupFcl8GMBKEj43JyY2/u1sFueQ2F95YsNhPnoj+0hYlInY+eaofW3V7kCM
nw1wbjvikI2BWK2kyUa8xOJTB3ijQgYAd01VAiwFJRUFyjJce+i2WZl8ieADWhPtUIbNinE/tfna
xZuL6hWsFFhrbUbt1AcaosX2sBhE+PXdz6LUHyZu9WIhQKfZChiYFx5LJTD2oA1iCwvBxNHI8Rq/
pQwXc0b3dZesK1/Q/lTboDSpXkT+oi3DRkQNvAGQyXBaEozHqhS5LrvSZDyZMg5Sii2VzxEFw9aM
Ks+sqpuZn7scrYJ2ycJfPcUEF+mvh3Foz5OyDgaJBcUXhm1zX1OEjvi3ueIgTG0VRD2Fmu7Zu0MD
1DxdItM+egsZVcgT/iH5YyZRAeATNzGRlPUIRdLrf9WJQgvZ5bLm9IIE6gEr0JQw0hZXd4UEJ58Y
q+9+3WfhfS8NHCQZcyCFdTADIBh2tJMM6I3B4MHihMz2KaezMFdU2B9isrzkHFyB/tUwVNmWcvHa
Mv5EUSkt+k3Pv4b2L2EO2cpPwoKzHtJ3gr623ZbCfI7Nt4jNgdbeVjuIMmHORUPRDcE5CYFNyarD
Gd2+6OXIdB4RNKdPVNFrj26Bs4jABSfNWS4X+eAn+ZcO0dqEnKOgagiLj6zuyFeAfjMwPj8lkEKY
m1XSQQ+VQ9CkRwwM9EQIdNikaTXQlZ0ptHsdXnm8b62t1cyohXhpGceNMoTHEV3poknkE6r+Ug9e
tjB5l2DaQ+tBD+uUBOtlPz2XUoSwvUuoRX7l6VtLzhb2A9rXi1aGcEjpg6lu0vAqKhUfLGcgy/K2
2i35lrk5BFvZHwilqrRbN3gtBT6ac4ZSqc28HbfYKKt+BLQRsI8Xow9bB2cCxTESWQO6Z7GJYTEO
Exo1hZd0v/AmKiMRIXh1RsTqC6pTVYarBb5mwf2AsXehLFNoz/RlQA9We1J5racfGSOugjvGiL9a
LlUJyhAJkgaW6TBw1WXPqoaqHXddCu60OfVkk5jlH3I9GQ02Grai31liv4vnft8wZB4LD4y0DI5+
NR8GBzg/gaR4cwA7acRsEWV+xnwMiebCGQFqocjofxhWsfBatcC1fE1inJicEigFoZOgtNa/s+Vf
md4jlMnGcDKHvwIEWqrAMtcQSElPEB8Jb3gsAgcR/YQyRcCbIUpfafhPwxJaDH4d/k1wxc12+RZV
2BxsyM1u3K7YKAubuT/N1V2Tv2vgU43lJQryCkbxiMjC2zoBt4JTpbxE9DP4Uixar2RJHfw5LxKA
iU565jnfKLPIJD2zKivir2IgToIvvdX/Rfo354jDSFNDGdgyDfyN1AYM3MpDsKZ3ax4+xPyUMkME
ZNCsfXB7Cxl8MyfbyOAB1i1NEzDnH1w1RPXIg29IR6SilJ67gYyIXFffTWxdOX+gsUKjM6xBBa0J
EbxIQDm5JbgBqF9Z16lUJxJzJr6EkG8pWqfJvJRxhl2bclDXX5lmocnpZV9jqSE5CVe7ougfagvA
0sJSUHqM6BJJ+wgIyOLRYDPEL5fwF1vxpCDkl1XFE3sWliKKzYeZLG7Qv/I/KzjZ05kc3H9wLAC2
YbfIQTNktmJocEvDmJ43ftboI3os66E5bjXlORl/5FxS+fDCdc0Xm8QcibRKp6uU1nGSAPMnrIyl
8a7CbbBH3xSv83Q7yiWVOCi5jSqx2t0lKT+YFrz1ybKNzC8ytG21w04/Y9iq14gLd9G1TYbFS5+h
YM36cerVy1yiOmZvTej8RFgvuD8EHkzkUcYEfiGKbi1JXif2n6z5X0R2jFPxjKGlhmB1iwitd5nf
h6p2pWA4ki7WmC8GHYU68JeXB26QeSfiFEY1sNIUasdUY3dsdK+W11V2j8LP8iqCczTqNKnC42sq
nqCPYD/e2IK4U6+Tw6TuVtX7oPx0E/MCCDsBW1+J+ivjqy0U7ihAI/D+kxkhjz7s8Ufag4AFc/qB
6wZUP/up1IqZK2t6xq8dVRCDniAlgEcXma6L1l4Cps9sn7HLuA8RP68c49EYd1rJPuE+QvEwIhzJ
rPsseK9GGJ3XeI+QejypFU9h5NTmjGbmS91NWGVH415T1lpa4rblwsvwNsLhG5Tg0ZYDCV3MdfhP
rf9s6j+TV5S3EGWO3u+gQFiA40PxnJOnp8Jxa9Edp9mEaJHxH/rjlEWNyiKwFclflPiiRKAuZe01
EaIg5ThwLFBKJsaCthIuawsce27RKmQu3lWHRMp9zgov7gmZ1ILsYCZMKnWEXiMO1FtcW34pouHN
Y2Q94mgLJEAwUBBlTAiV16G96iY2INBiDMw7iWR6atG4HXMUJtVJFLrLdEp1opc45WRCNrgnDFxo
+kj/hMUcFPTUKN4IrSwXqo3cpx9CaP3j5qLbqtaWi43BIdUMqiChuF77QtZBW2teWyANSDgl5NVQ
25ACvyILMnYBVic/VvZcaKluJOJJ0YoTYwBw3lTAqit2p0B4Y0e6hdh1mFLDQxtpxm4b3Q16wGEJ
dloU/YWFfJJpPCPNq8eeBAS0DiFAvEBGvE6EkbamKIbCHqZ+oNQvHRJpBDHMDefA6ayNBZ8+7RMn
tRIshD9ly6I0MbehsfKDAMcx/VEIq28tcOnY875ClEysbxT4tNaoeAjpvEFCfc30txFXLvByaANQ
fxDr6Lkzczg04RWbKUNBq/qLunUdTLJs8qpJohsHxkPBDVcr1bVkE6dYpITFuVsux2lOvpb/teIL
2jMyNfBgtEL4NWvLR2sS9bMOe5WvhAjE9XQ1ouE0Sdxo5tZEutP8j8ALPM6LdzUzPpXXsczeBKG9
6FBUNnOR+mZqnAS9/BOi8ZtI0lPLlLlr9gY5h3IRb7oOxHijb/JKOXaCjE4w3AlGylYw3XSADSsA
same4wNaSmPXcwBosCAFo7vJFHAsynVNhjRfh+R9TM8xacEum8icf4fonwBuYcp6ZF+VX+hcahwr
asp/gjVUpMTH69oVt9W/rbPJ7kBB8dSsHKcxCHdZCjmJtXTOTqJpj4wGhBbca+AUM2gKTs3ez6mK
1rWlMjxWWoCMUARxl62dQl6XVcMRwphUiF9hBaZALjIpedZzqiZCeu4Lf1Hkd6UBooddhLwarONv
Ke/tkpbM4zF4i3HlYV5mNETU62q6a1DMFa03ZsbJsgpfYyBgNZcu5V1j9ChDC9VQQVrCzkjeyiDe
tCyP4nbd1G00hRFHv4dwQGZb/BqrUEtRY+YqcusQMWfjNEyHje5niPj1QIlfkgnIJ90we/SBk60s
PiXNcs0Q1Sab/dqKT8rUHHJ1V9c8y+vmmmXPEvCoEgI6V7hrmk3KMnFexPe5W3ZD+maIopeYbOMU
e6qDs5peBubd2qCf5rE+qeP7mtSQsfCLpuU7CJP3mLMqIYRUBaqS+YkakCCNEFTtzxx0tL+dvCvM
g5UPuH3JI1GNK5lN6wbuIBQM4tT0iybcHmqyqBeqmkpcB33RYa4MBGnNt6oUh6gcGbl1u7ibDnL+
6HTzsGIFhYBTb5H3Y0inbSEjYZI45Z1v4iMIa6CCswdxm1w2CtYeH4k9wJOLfzJZ4uROikOPJ0dp
wQKPH7RUpyIa3EEr7kyZtj3ezGbJ71OxPJNrAjwt6PmORCzRo6lf1I4qpNC0mxRW1M+W5BIZ/JkY
wr9g/icKOrCyFoe2mfox/G4Lp0gR0zOUW8nQDkX1k3F5mSiGTln6TJBW5SMDjmmXMitVufE5afBb
XNhaz8EzPsr0TgtGukn6kITuN0lnsvt4cytqT9w3aWgclLI7yoP8NSwxM7aaWUlD8IVgAGWycjZi
Bq8qGeo5Mxq21ci1JDN8jY3+haYFhqc0vKVyftVLXhHmiTTAxSHR5l13zpPBs/DMlmRwSUQtByBK
e8aSRqg7bXMSR/aXKUCYNTF03ksKqVEarQ7FB1tHRUDyl+zyItp106loKPdTxn6jpxTppteYLMcZ
SdbDRmnTzVRI28FkG0D7wM7bqSP9rA76N6SFV5gtagIsW7QG5QzHxh3J1Y4YgOJDQEM0NZEj5FdN
r58ZrvtS2Atj+tHpFWpczA2S4Yc1H+RE8oMhv0cLbOFk3hmxyq7N+lhxOUK6/GZA7hKAtHJF01sS
B+Ypqbm16HoHoTzoNC0LYFK9Cz4q4ANcY2hQ0908wvDuGQSysdM7LGt8/sLAQHD8zmVrkytgZFJs
rAOhKUlxMvRnmbpC+8dy9ZWE1E1U8TIkZ9SY0KIkYdiXfMpLQITqCpvFRNQWvpXXvwIUq2mIr9kE
GKjZqSjEuom5VwZIIZ8eJa4klF2Yc/wKn2Skmz6jTCIk73Vq0P+4gkrRY+KkvcfI+kGWHQIdgWWl
AlVDyrxiNlQko+zGE2SjeXFPaijsOhfhJ1lvKMTpOCtaV/EipabbTMvJQiKgVU+ViQ9Mf0sFpGZE
p1UpVID8CzLl2pjLV4bOK87n2TOT6s4/+Jx4Lj4HRCzE9mzi+FEJ0x6mmzvpy7scZ5tKRpmVNGem
8knhGel1BQklHYl0uAFYwOmocJSux5d4LqPMG9rqKfNosf656KO1GbqEkQRFuGz2x/U5y1oaTrz0
lcyrEfbjT44jyhjIIl5Cpt+sicLoNVP6Z5XkXh5i224zN6OpXBVwJZPufmTMRY9sltVd6cxDPwsM
NdmUVY3AymO59JtyKV4Zl/iTUMHxNg0MLPEhyNJbb6ouoRRizFw2U26eVt3VhkZHY/lGszFUYKZC
iyLh1lP9GYH+HBuQFmq1t5ToyobwwCxZINwqV6/igL5x3w97eHexwOYYNdNzjahQdqj/cK+L6vRe
hPGruXYIE1xncbU9s7ieLQXEhEnZ4XRkjfn89D8BmB8oo6KnhqLsY8wHreqJY4jrLgcAgDH3VUEw
OGDLhZnsaLFrYqC2uB6VAq12GzldzZNLJEaWJjsJ1fYakzEgo46D6EAGwgOnibMCOiUB1nqTrL5B
O6Y1XhPbx4+BjXPC+ik3kdN15cscCLiXmz1BYOgUehSLhKc0B2wM97Ccj+JyTlWVv8vAOjsyKkck
JM/pkGpO8FEajgseVEVgECE3uzarEfno4LCV4EVOSBrPsv4dr8s2NZk2J6+CS5AZG9rzGE+IhIjn
Th966ym8TyKSn1jNPowxdScV15V4MUJeYXbHQaLtW5ThQy8jdSoPHZhOaTQPZWE9ZHwrifY5lqKP
BzFbOVmM5IUFxQxvnhbK1ELsf0XxCNsvdJQIz68sHAYtOzS9fkrY4uoROhZL3wZyz5oAXn7e/YuJ
4oIFNDDmn6fnAGcjuqCGzaRhs296DEpexBhVKp5aqkDWL/aN0r3oibw3STxFCWbLOtYTFaBPwez7
lPZcheuPbtSTq1fX1BOcbjXVtZxYlEUhW3viVnRpZ6V/RosNOa9R8SkcHWscFWJlQnOs9iynhjuN
bARVDCfVBwqni9XrBBTxoKTgQllCtbFw4cIAB8kelMl7Uv0NBoidmySxBqqQyJOGMvTsVJbWnWfp
24IpY2ADwEgr8e/XMF0YRCR0epKIytFpEaooGIftAR6i0HffA11NT3ZkzPArhT0jgL/NAOYYnHeD
7ugNPniFX8T1sM9qxt6wFNN5+mUYSA0et/bQ6WwotOo8s5se1n0yuIq5qZzaLED4Lp40WiToGoMT
ifWtiyLTHVB1sHaFF0VfoL7A48qH0TUYYUfoKHhOxFq7jRbkGVAvQuSYPTbyZUKwgNMg0rnZH5OC
awrbiRh3LIkZtgj9TWbdNYjfBnOxGdtpzxu0WK9kEyyUVtXZMup3hcXbpkxQCSgmhAjeaATaWfOV
GsKKlLJwHajBruBKIuyw/syIuFWVnIYgP+Bjx/TPHB6l1ZKIW46aY5gx8LJusB91tiQ1teH6Gsdd
fh8XlSWM6Lf4VLqpZcbB50n3GGALVmG9t2PpqRPReDI6jo7tZMHPliqGk8TNocbPo4i+UBCbnaGI
E2vWbtqrBP8xKh7pUDl9bjpd5USACwIo1KwPNxKFPOB+oHIr6lpgl2X3UDPwni/6RdCEf0Wqbock
2bU9vKbhExHMJtDMnxQBlCqI3prJlFXGVWoLz4xPSUOJEw3wPPEEcFkk6qMhV7eiCstJh1J0zlzo
sG41PpJF+V+n1ZYCOVm4aweimVjcT2aP40d6BdzwlCrpaqramSiMjZCkf/2CTKf5kg2GD5nGanTa
KzkS80rfIDd0hubTTAqyQ5hVNQjcymerTnyYJcQ6D1qQvb7L7TLRKiakmILvVRI3IXeASNrRFcPx
Vg/TDj1knWR3GYWo1ElutvKtpXGvsErG4c8JBAqB4lkaVTvjOJUHaV9phLcxFhqELX700QmEHChB
MhEzSHdET1rzZegx9lyGSFaP1KtcJl/703uvbF6jprhHCFJ0vs+UwMtRIrapqTkoHk0GoJUf3qRF
CRIm5aI3sdtDDvCVTrewDPamxs3HGHCX5yUqrHM5P9e/WZp86E3yglYNYBpdObsD8YLRGPYaMfBk
z0Vs3SzS5WJZ3ULD3hDrsNFHlAs60Ah81k+nt/iZPQEhIsNwWys57xfP1aQretrdjLwEWCmzwQ3w
hS3HZHUwEUstIZ+ERTLU/MEeyIv5/ktE+2VOmcwosW7Eh9S+tQt2Ar4ws4Z/atXeME/3HJ4729HZ
jmnrBM5jlXKyS57oZuwRlUUwi37GCDyaqHO0bZtUNuGfEWsIDtekf6xVOhZxJ6dO6dTRlcnDmWQA
H8haEtHL5c+p8qfxMxQVv8zCE+UT9QozTp3AgBDt5anj2+zyHh0XfjzkPEaMYpNribu2k87LAHgQ
oVegg0tG5gAWt2lOMe95Lzf0Pp/d6GUcOfM6Z9HXvzoQXTTuuMqCjc7yKyfHURyvwldvcJCznOlb
n+nSvqHo4j7IhGNi9cjTkQA9OsohPs0CKDzpA1FNSlL4VmtQVFpOR7ZksuiV82tf3SgOFC66xa0x
IpHwHSNm7zqRj8M4aODzmiT5R7EFc6Pbd/lpQvLOwqpavCKcXOLK+k51cdvp/S285ilPCgsvmTNU
/tDU09A9RYbp6XcHY7+JERnxG6vEQ0kHntGpfoCLYrASOxlXdBV+CcozzP2i+JyVD+OfrLYsEfBf
TvC8jU6zkUT5Uk+5A+gSOLNh/CCMnOqLSR0iD3slpHtbX9Ox+UzEyV3vwlbSz6QJ78J0enSVD8j/
hx3+mwBZVFx3Fm3fvvWd9KhlGe2lsU+Q5OtjexQ0iK33LB9+ZNbKaRzvFImCjHNupOmy+t9ovoHb
69R91q7g//6oShpR7Gj7qYNz8ycHCizHIVMABkKoJ97pldCV9MUu5V+Eb8TpLC4UorxEdOveUoKR
YF6LeS31E/ElZsoXmcvHiLl1ZG1dRMWbvtD1c/lTfHfJsimioHY1q3vpydPpsasXlqkz9iI+EZ65
miA4iXmdpo4Rxxju2+iW9ldJYCCpNUSyCQICXfXQ1Lgsk+XQ05EXKxWPinHoTgodWtmokJFTfxYA
VLhS2dyZNtFRa7RJiAcaJCIczmVGig8SktpcLhlPz+DjQ7Pmy2oyWY+DiH8mMyADwlYT8D7p/DAi
vyRV3voodd1jNaBQQqYv2pr9mimu1F6T/j6v64QKYU94YVjiNPT4tP/7cL1Mm/GnzrILSrLXNFg3
yjliF25ySAlW8zS0+SSJKNEYuGDoFlvhyGx7K5G2y8EwY2Obh8k2LKJHjARj3OQ0k7pGDlzxFJN1
wTynIdibK08PKxgcJK/RV+ZhfxTSMwfEtrKqXRBsphJEaQ6PPsnS91xci2gMmPCdouy9FqF39Dir
+gXRZ4eXHrsFCnntYYrnUSk3/LYsixN/zIpHz5wT1Pz0O3T5HmwPyQcyyZCiIvKi5MiL8J8Zvxn2
p/Uo05sP2jLA75Rm9MhcW0PiYlRmT41+35T2QQut+KmGpyzGKJkt7pAKd628aHwYfYK4VThxLMui
Tmg34bno1wd+21or6H1DBxwxSN3POZI8kXlWor2uZ2OnfqwDNiEr+YMR1sXuEl4j62XhvJLptmAp
yRldZYttqKdliv+S6hmNuStW7ZamzqkrBcTbilxiZyKn75D4NvnE94uqaj5YaauvmVKk5gKtMyZv
iR4YQFFIAC+D1zKm8r42nyQHtg5fOP4pghUHrMHVYzByd1VvyLQS4UtnYcMxIijiAE+VFJ05EYKC
+ZwVbWuFvp59Bvm1XmizINKJSICl/dAHGFn4wS2c0EnuNs8QxPHIgQPBN9b2PT3xkpBdAJ9GrLwk
QQSr7yOVFpdTDFtaFh46ggGhLNYhpFu8faDNg2eBJzyiil3nWi1/PxgN/hLJBytkIDQ8yr1SPule
RoQ6xu96T62u7OFFXcOEDILAxmfGB2KUKvNKBHfc37WxbyouHT5nqiHrReMW7go/ZVhTnSbY/9Pi
pP2INBFrSsXcMr0aCbcsLhqorNWXwP24XnBqDGsom5HiZ1eeHQGbgxEvn/jKcZQGrhD9EcsGCarx
R/1PWX5INhF7bHCwk8Mw3k3ZNYg/1w8xoUalf6KfZvAPMKHNXhj6MhlZHqh8JipeHmNZVLaK+Duq
+PIpA2tRY4FTYSc9wN70QZhdiN3Bc06WkBvLJ7XgmpxOOq9f2WJGa8p7IDbnoShImGMe8qCjhsRs
4vUkv7dHFIV0qgDU08YzD/PXErzOwzUoMl9SFEa2nNQ5cCAEyfJJ76+zQpfJhqVgZrS0K9pagHTC
PpdhOoitdQJEXwG8LoqvQvMwUp6G2BMyX+axhxOhFT98M1oL7Iyupb0aaOn5Azgzq+C7Le4Save1
ZA/l04zCIbSesqV6yYgqY/xsw3sZ7o3lkS/nYuidBN8tj8Jgze4Sc/MGL2gq3cLS8XP7eiK5QeaH
ERp9+TLXI4KEnu8N2dVk8pian8i1CJwKgolWJHc5US4907UePXYJXr2/BtVJ5h5YssXv5vqSWvJu
MnkPpNxncbEXyuYTA/5VkozXktheG83NKdS0c0STEN1qxbyRtIs8Rd6J7b6ve3rY65C+DCagx10m
fsCNMm75iQqH5fJJ/T2+s3k6xnvE6fExPq5zei/2qu8Ij4CdeoabvHuWM13V9R87TO9vuSe44Wfp
kVf/TaKuR/zNCZhycYndZDMd2LuINr8zAEe78ytGKk+PVfmDm9LR93TAtsJ/H+ybbX/4bvyCXsEZ
bPvY2K7Lrx6Jgbbdzn7xLB+rPooTu95rvmE6hOn+I0tC8ftjxFV8VPz537hFN8TfC9nqGZHqRtyC
57Ar9+dHvWQ2GnIbLKO/OKbdvZm2eZkcgpE8y/WAcfB3ff6s/+g4+IIjuDj0cGXbHx9Hl0+AlJlN
tH0+GxcMrS3vfz4eDw7gXWSfU+f5Qi6vfayPNAwOQCWHn/gibECVO3c/+Gd4lodAonszPHHzMR5R
vuNH249HsI7FuT9y6mh+QSqinZ0nn7/tx+Kev+ojb7m9eDSqNqQFPqj4yJ6QOeX1h7UPv8KH977s
gO9B0GO+bnu30E82UBt+Mx5Etlfw+TAva87r62KfPofN6bO2L7fJ9o6mbXiL69/Z7du++3V2Ett/
8JF73svRBgfjnM/J7iFuzvkLy2G7sR9f4gbZsEPSDuvmL9T1m+CCed9eXMl9PKCpeaBJn6BqDo87
UmiblI9N5XD0+wgQN5W3qzz1m8wiL3jPt3Cz8+3EBNlNXKgE28qrHuE23EYPHBDvxibcJowdN8bH
+B5vI7e8p1uwCfy+mRscEII55o6j+IssXae/0LfbyYHRb2LfffxG/KH+gzRgmrpfnDc24TMO4nVP
fv+b7etf5pg3DZiNXTijbe0xT+767/YQndCjtbt+xxLWCd9hBjqwGrzATR5/f4VzPRwOuD9sMD52
vavZZNrRyTwzERkPRGJsER1W3ry7hndik7b9OzJOh4Qh5+3UXWjk7G7DJNBWDzwx/vwd+bzWTPt5
KR3xW/5mueQU/rzPdilqdH8mSsv2EfBsk139Gx0Gyxn381HwBT+I2Z7Y0UE+Mh1g7739Gm4IL7f9
a7RTt/VL/ZJ+6Nu8shWHQLVt9Uk1LfBV88AhUbjNfInVObDb1+y2Pqh0r0fZ7pyKl2vw5N3ijntx
w7B8Fzr+g+naZrx8fZE4+iJuQOy/MAzdNreAqnexZ+NGiYtFiUsXaAldMP81/gCPCnhrAQWecP53
pPmaym5m7LIWH6FJHaTvkmIfMGrJhcJb75OFFcI6OVIiKqYSsOOF6pilu0XQHzMPImBZbYu8Dkmx
0ayMND6Az+VpSuVTjlZ37Y+N7Bs+ymk2mQxKCeHGq+6uduS244M+qDAETOsqCqOnRax47tmDeew+
86xNuNldIx6d0Dl/kZ/rQpT3cZva93t6Wf9p4PY2hmx7s7s7H97xw3Hv903i3f/uLTyFl+ZqonYh
Wd2GTnAiOWgD1WM+jIfsFDjQSu3fw999l9g8lIed6f6OdoRoFmG68cXNn3zy5HvIdMWDeICDNB4i
tKCOdOKpZjjyMtwqcvbIvSzt9yPHpOfed1fT2cFLAQ5LNBNDFbveMtLjne5s277vNsbm7+H7JYcC
IiQEhK/am4C/kn8HA7Nxi2MXMRgvR7Lr90z5YM+h1Fyfm24/r75NZ3lb3hLLYRPB/y1v09vkFudo
J7lu/yu5DOx4EvC+SG/hh8W7+NV9AdMw//E/MzfKVw11byNH1OLcof+RdF7biWNLGH4iraUcbkFC
RAO2ceBGywEr56ynn2/3rDln2tPBDUjaVfXXH8T/dIfN8woGELZJ+vt0K7x9SOR8S0w397G4BSVC
bb7iX4HaZNUhqg5L8ATfJrR+DCpqYR3iGUuiVflKciAE7dfouVrtv75e+nmDIRZrZBYMASq0kDqD
ZGC9+MNehtK4Kw7Fe+ynvu7CZlkF7jO/45avh+2w2jxi/wGZRcyAnqhDHKZbMpJWyLc4ajng7fHV
yk71LnY2dEVHyshK3nx+IXz+0TyV89va8x7VI9KczeI1XyQIuv3xi5ndE6cqRJ4Vbdxr8mTsqU+E
Pvnmx0J96I/4sq2VvfjL7N37e88y8p2z/vhunYC3V9bzsPoRpWr8gFfqoqhx8fZ9mp6jd0go/uMZ
TtaKQr8eTwo/Jq5PDviGYpRuohVH5G0vu97ntO5dw/8cvM/PiYdf/F/xnkA3d9IeBHx944WKkxKL
TE615uisvmXvu7iA8O4WFxLrptp90EJ7FocX0Wx+snt767mf9VOzKb1mg7vSqXIr91qsUc1R8QZf
PDbZ9ivZfvEp3V4SjyNM/B2J53327tM+Fwf1iluImpzvjuQ08IXmt27nmedWQO3kF6yle+fhjvkG
F3yNZHrFoPlieD/m0fBISHsKTxGWSRf7iLAABN2DFCbRSCAJXXPR+Pi8H3xg+Pim9UKlh7Rx/P/f
Jj9j+V83EiZXX7CQV+UFN0YORxFO1+74SdhJW0Tmbu6+XNms8PhGvkDxVgOf2/qXDZj38YbriAu5
yq+9yl3OjO8utGUKBxwBN0Jkt+OQc4PncVX4GQVh/BZlZtzGHCXyd3SPz5z8h2KfeMNdHLx00Oz6
MSd1tqSxPIl2JXiB5P3UeeEFkcqu33GliHZYNWtRSsX3QgtB+tQBVfFK4vJBEN68xe/Bev+lk5ty
XDx9g6Mrp7/4uPVt53d+vpG3TO3Q7/+9QlH4sjWm/2uIN5fM7yFiodtZEwh5czjdoluwll7bQ/nu
uFtRyfnIaXZEca1OUGP87BE8WZd+Bct2F/mGa68ZUw9oh9fOUbwivHQY4sS5CWq45nVuxc9Km+Ar
Xf1iTbHCaX7zTS3zHj+kR68uJO1wveWXjtZQfWXuWWeH4sAq5WhjyUsQxMl4Np66g/OUr+nEzqGH
3vuKING1trlH3McTKMpzcxEulpvf0B0PJ+JOVvAAzo2rnCt32DBUrnB685ieXWM17zVufESz3riF
qqTwC8URpte/a0f190UHcPiIXpcNPBoehI83yz1s/+ghIg/lnxufQxe2BJeBT9P945n33sST9IH2
eiUdeU4cuoV+BQ/iEB1xoHPHfePyOhReUeO2e4F6r5yj+HusXbuF5bpOz38jV2LP6/H2T7ftlmvs
opj5+qL9ajiBou3+q1m/XHv+DoIpd9bG2HSv2Phs5rdmp2wM7kUkvHzuxICuMaja9V7n6ldeWbfh
FQB8rcKvzgVJ3U0b64UStJa4YjZPNou6Y+eidb4G1+gVhyPPOIunf9lgg/Bh+qafvnWb2huv81V5
SWGI7uoDAKrs41B971e/V24QnvbT8Nnu0Z6Bp6/ad3n8AyGoPWIOuX/ppwz3gFcVD4nEP9yVfrJn
sIW1tWZo3KI98OIXbHM31iXgdoqOyguxhKf+ffzOHvW30bnBk3OJzxGPKHffxXGjfb4xsXw04Wcd
6a623Mf0bvYzFHoDQBp8aD0eZtovecv2VMe+St0MD/vbrFzykg5hv2r8xq8e1z/HtbkhWPygM/zF
x8vvNrI/XkvP9Obn5Wy8tAdNSfkunIlhjcJ13LVzfNAr/duuCQMZobH543MMPZ1eaEp4iTdQVpoY
FblAuiG9hK97BJnqrsJkTxDYUI7CFaER6zYwX0t8Ni9zQj2qXvrm0uKeZQ0r1Rv34RMXG93rK+rH
ltyO1y7Dzwv2m0qS1nNe5jxRL7bFcopLwNPs0uxyNU/3SNQ97IX5B0OFNc5tLnKn9c+l2Go6YxvW
m50nrWAL8Q9Bh2uiwHjO0lPwGZ9iHy0Uf7+Y79JH9FLewhupP9W7fgk5uXNfc79bitBOX/krzI3X
EwMjbnuuGMGemasAIdeEVLjQ9o7fMI55FfxA7GmngM747D4DBJS0CR7EkmdzrX9Nu3yLr0n9PPOo
Trzn5RNKmGeeAs/ZGRfCv1fxdkcpX198fXUZVqbbbEPfulEs14HbI95e1c/KUaB6YBSsGvHmiFcG
KSpkaksexHF4SMJ41HgvUhVnFCwRMDtFjDa3AbKqHNYxEPjXVF8rkA6yaw9x/V6NJ2so2cYV76Kj
NUzbbYeahEb9PTKTK/ZJfluZGwfPoaCZjlJyCIh9sRJvhObChvhbq5qDBDsyQuSPpnRlkaBRArTW
nmR2cFVkv2duK2GM6NwXGahP0v41Fq7mTO38l903LwLly7q9rN7MZI/DNmKBUz2e0vpNja9pgRMH
qyda/VMZKO7I4D7eMhJJOwxSiN42YrBxorgCek44BGRjVAloHqQnM4P7E+FxIHz31zLOUeu5WbZl
5ZkyagaMcN+CkeM+R0+LkZvG+4ZVqRrdxspruu5uUwJMGdldA3Rr4z00HjJyhJ/RfSk/scRZBUoN
3gi0DwtsetKj48I3ntVHQLzd6MJbksmclutlxz4bvSpa97teGluBT/P+e1bzwGSVlALjg6fn9+Zt
cqpXg/fv1OYxtfd1edVHhUIGMFZDG9dBz3rYsqpWvUuRfhjQuC214/aaetbih63CIP+ucPdTxXJF
po1UBKA9dbdcxU0uTK4m+7uAnX0HFXZJdun40NXrYLGNyq6xcQeSNOQ/WFsbseudx58+7dnH3lUb
WUF9cuKTEU+rtLotk7YzSWtRI+lSqtjJ3NmdRoKFBZdryHK/VhJkUHfLBojdtrJNbANeWVLiSp35
VuKcVyHhjyHMZZBNW1RMc5Jtef1ajaqqk48zvqQTijf9s+Tixyxls56ACwGV8kmyhBJ7rtzq8O/F
FYYq4lySEDqNc+nWY4Y5PDAcf1ig0+BlgMNz8tmdxortlD/WPyZ+q+M2aWExLKgeAE3qW8lwVjYk
LgV0rcvy3BopAVeUB+USqBPE2XTf4NGOK7h+KxTCkIA3u6I/Ny0gFcF3aD19LhcfG5c6Mu6gkfOQ
QtEZdn3k9wVLagJ0HF0GftN9ieHPEo+hEm+LFj4XNlBGX3klaQzTIrmQv9aTMxLRlx9w1d/CO39r
cWQk82G3q5SbRNI2aqwEZbGMRZgmWbR6YSi7WgWQ3j8KFRmL80BDsepxkCnje5Ffsd+BxAp9oJbe
O9IrxNPZ2xd9KJ/GCMkmqHiXZV6tTT8KJv+LRQYL7at6HybrtY/lLRYTq1Z9a9qOCDPmzWzGvb3B
hqcGPJ7OeTKjEbu6yYCQSkCO5meVvw2WfMmSnYrBQBTvBKaMWwWg/b5F+NLmt3jEmjS6sy8EVZSE
mFrOMZZXXm1qSMouXKqcNxuPREy4v2KWICDIIQhi0TymAm5vvLyIBZcOqdew4YBlaGRP3BBOFnps
Y//BvfXEOafJELgLX2sW6R8RadQlki+YeGzquq2muxauMZTUpF4YXGd1K6bzueYBnbGU6nNrHeHu
LpZRkA9aYh5YfnULFnq0QQasBshIIl5XwMDiHDUjDEHN5zC/z2Hm8mrFjhfajROX5M5Va50BLW5E
UhzmTlQw+ByBBRRN8nyHucNkyedc+oxjbZ9o7KtGCzgnpxjD8sWsaze2WPB08lvRXNkHy/VbE75I
xEKDapotRPS91V/z/LpgCkProdHIiYRvfuygeSXAD+EXD63Y+RJ5wHrv0M6Y/Bb7IWY304ZHWSHU
ey81GGGbMxLVLlm3k+Sp+qPs35VbNSgs1abGC/sXa8JACoZIg/aDM6Uybyba4EBDPsHsAG4CeWYl
W91lMtEwKqHH+4PnNfI+TFeCMOAYe5s7NSVssy6UlTPo5wAbC9W0/6KRrVudrSyWIbFKGcvoKJpo
ugV4k0KFUefFty5Kgw++bq1lnOel8VXUgrJduF9p1wEY4wiyMvqodIjWBnYJE+tqi/MrKSUvzwKQ
43ss3606wkcmQMXAUeUk67FvX0HsDfBGiEoY5JwU7XNJF48jSDFZjbCYq8kPxEohZUueyHDGO27f
ut0krICADALzzEZKiStm+mQ/W5o7pL9Z+C5j1eDA6NIVTIbU6dgJSxKHnWL7pzczx9CVvRJunm4O
BMCDUcia1yLd1lqOnYmnIj3YloVk90p5mCM8W+SfIC5PMeVQgwE64T6tImEc03krth15g5E5Ro6F
BQkGGkCawpElyO6dVMJz03PLDOnkKWnmCRZs15NoEsJIsv1OSa9UeWp3vR7i6CNLkFPGb+JWX4hD
ihY6LoK/o2WrJnedXZTJ1rzT76F1Y4n1/+byhsBtnZHos2jcdCj74v3CVmXRiM/h6BZbrklNocMj
CcLLzYztTTNfxU62BgOZyxTtarQW3UjQ3YqQnIGvKnqM/ZukP4Uu14JrFMLv6E8Dv28Xj7sx8bKC
Ixci+m8XFesJY8oh+sNKoAZ/VkhnAL5U8M34zNq7+VRV7bHW4pMsZ1sHlv5am054ILYljgCU3GBi
IsB0MLl1LfYU/amOq38UOnGwjtiHQ+ATpJEhoE9Kb6L0aF2HYzSLZEi3vfSJIQqdieC/QGWRq8yb
cY+QClJJ4meFu4r4Nh7ZQLB3opQdr+DL+JJ2VGhrNHaseE5xjQirg2fQ37nX1hXhx3OBKnvp/tru
bSI+BZ3h6h91ZEnOjXJL6brSkO4IpiU8BVXPfFawCBIxDyY+POfqY0Zow+mLDeATGG4ZtLM2hSvS
jod/j3yxF8eYeD+qQmtk/jSspFKWVkEDypmxXqfKC6gSxshTPHNJh+opt9gzdtcCEhVM7gkI3foR
PV6cnGLaUFleNyM4OJwBGTdRWEQBmE+AIfpCS9wpvug8lN6fOnIQTKGX5o9yV08YVJZy94gNwrON
9ox2PetepmuIXDjMsEM2y7dcNz5JN/AL5cY2kNusJ8ZGUW8lK37aF1t5iPtWar4DvOYggVjc1DaN
n0L0T8DRFWHOpD530FFqFGbOUwJY3iBygJ/aMPrTrYwpPAm6sUiGc9r9FfOCNtbcDNwIU/QdWjTn
wUuB71ahMbwQHREr7VO5cMjV+3KCus+es6ZBlbn3JzX3FSv+gJLQJ5WrqT/q7HgDvVwODyqHzLbQ
r3Y6p1MLEo4UUDLOmLsfzRnVRYztSzLcjJpgEjXadZw7GYe3pHdsISi9saleY8xMzEc7s4mjfjQD
bY7hHLMp/JhHNh9svhbdNfmT5owkzWZlaAzHrs92yK8lS7qYzXKjf26xglM5VAbcX9TkYk6qEHVi
wwXj8SRuonK8iuTPlIyqf0wUx8WCkLSh/3mStA+ZdKnVaG3CvKiR2c7mU2JBwkBVPC6jV3FA91g8
Yt3A8UGNOlhw4sIRChFHdaXDDL9XoUHo2JWbue/hJ6IyrXof8jszgm7R43F+k1vZzteq2zq9CIxC
HxCeBhVYIJ72JVKFSKZ9nLGuhAGvGxYKXkTcz5ZZQCzAbyWRfcEkWZLlh3VlbU7uDFHCzgAAQkGJ
HbdqO6S0/9BMK7CwLoOQee0bloBONLyYowT5MPVFg0pLTyzCi6CjhRmnpPgmWPQNEj5rLxFHg8Nk
1AWFL0YhQV6I8VGaTIZUmA5z5LOerXsClVKQ+JlMXCj5SKeCBCRvl0Rk7Oxl89KPNLl0u5lUuLq9
C+KnNBE/U6gcSjp4yIEk3NWcChUhBph2+9AggIToJEmXoYWHjiXpp3xWL/i/yED+IU9CVftiSmux
aiy11Ksif1mK98KqYMaexYfH8V0NWIpywEIYELzBnvN2UeCmsebo5s+48Uae74IojUF6lUdGL1SM
411bMJFRD9HywDQIQdeJg8yuboLWjErDDRG8a40EGZnzliYIN1CP39RYP/k0QoSQXKabk9OmLMy4
HbUcAKemxrW0p5ReeK+J+egSk3zL3KdTwraYTLxF25FW/CkF6klToSmnBpTjgrgN9E71DHLYpi3O
YYp2Thzwkai3MELaDlJ1adjWCAphZHMXBumPcBmhbbuQ3wOpWkUMcVtaeA0xYT00kNO1VyViNHRk
tJ+CMQemsooovCkOVQSr1MwgMFiiXibR+qGiAZ/JkJ+k65juHTjvHb40RYRfFGm3FTLbaNiMs+nq
ef/cLyBhffGC9g4OMrRz+O0JAc0VSjkKx8GQl2cVU3GZLYNUVNu4+ZWt3hWHuSnrhw7zmSy8J4t8
04d7h1kpGvONXZhMU2yEtXnT1C0zPV8ze8sZM52jfygGmjHH2PB4ORn32qmcfYwrLYTvw0g0S9P7
S87GZVyWU63m+7ah0CzX1gFNFSIsQhMDrE2ywlghg93Y3TFpwC76a83pDGuBtAazUTAkuc0Gi11Q
Zjm7IR4jSsEt223C9Qn1h9qIh76ByRpjgUY563H1vgne1aI0L5DOLIugju46zdpGjVCVxViv5Fl2
NHqWAIZ2MOGPmL3YQtWFnygprUPE2ra9/Bs5Bn/kNsL5RS/PrZBisbdrOxCHSPYZr5xop8ckZGQq
AbiA9uo1ye5xiqMohDJoGwutrFMRWQARhy+5r+iDBmRT2kYn+lrjEG5z+auvoldHvdgoPev6EWbz
TkznS0/H1xLRkKrqLe66o6FDvw38xIkhJFrY0F4VqAEDiYGmiHhQsTv55taZgSkWFtbjxkSma2JU
9CdmEkEE7EvCenJ/thG9vZbOR0bOMZ2Ni5kPzlUcpAYtA5yaUlmVgWiaKAnjhcCFGWxOhyWKfIlr
l40LDz3gJVEEhp164WnZVh3iA7RUbRqhIbOic5uhFSOAQAxHgoerBeHaLJKLFXg1niuNsaxEYR3i
fKcU3ZMZQdUbzLMT5X9d1nniogvZhlJwwnFIEifj2NnaIiytRGBY+qLltLN8i+ogMYR7IxtiMwBu
z+qtswTfoo738ObD+lZPCsykxPKN8VfEz0XljrQIvyCHhdx3TJL0s6Tlu1aVt7ro2ZFNxOF7Hv/P
Gupw5oNRiNuEpy2FazUTruyuZea7JcO6lR8FZUnqcToXuUJwohmqFyg8g4YjBYQKPNw5vpHesvhV
8N+aRpop/RFnvvgAxGcjCNpFTmL1WG7sCuc2Vr11WFwjiwAnqMamQrgX0c0YzoIn0BrTbbOEF62X
1o9H20p31IkLTh9Bf+xhFePVhk3Wu63Ir5z3nI8w9JdtgUTYtrVTSrFRWCo3GJ7wEau00kDRETWg
bXzRUOvMQiJuos5vy3ASDS6Yz6Q+LAXDNohWAeDCIhIpwOnHvWqzzJbuDaN6Ee7FgB/TqVJZcgbn
ccB5iL5cw1UvRO+ZoE6Mmi9l6HcWXYaDwmeJkdnjLc/whdzS/V3AbYjkkDSHt8nHW3ZEGpvYN9F7
5tzp1jfXQVDyUMjty5AmqOY8Cd/EQymKIu13g9/CYlMpu+Jd0KsUpSdu+bmwZ1Qi3DANVDzIljxY
eKzzfR1ZP/cmnLDScCXmRAXhEErAtQ5PwZSeF1PdzVzsXqRtBzk0DCNhJqbjq7njOJdiHrCai7eA
kzUFoXO0g7cg/YrZCIwvVby8GcSVqCMFAP8Qek5Q82sUnlKVP4cno5ofG2Da8D7porQmm2R4o6UZ
NTJU5RIO/BFauiB/plC9GgVKfmuSqE0oQHwSkw+6cH15EiimMt3iV5Pswikb3A6Zq2hRxODNN4BB
OIV/YXgTyJjM+S3QR6E500l9KetzkuwdZPuADVxAG1GF7GCuvRHAULYHYRUTbhQcJXwpFsf4AJCR
Zg5MlathxePJgMgZj5exL1/gKYjLBfVs5pzgvzL24KLZkTmucm4/Met2RXaYQpKV3gUgIRdX9hks
KVT4EBmTa1KlHpijYGgaqf48tsqWls2cKJcDglt0DyQUQW4fxotRe03DBT8NdH5xj1qCe1H6h87C
dpykU4L7/TDNa8mqn6x52hKKhOMAnAps3RTjkQV3NY9Y/evv+QRYGkZnoKxnMS4u+V6MmUKQSqLz
SrxSw/hUexBk+QmEd6C94NjEDfYhIECVY9ApcLjRBxGauJzy9M+QGdJ7qDJdc0C47oqPhBb1lJY0
XgUBV1TaMKmfVPJOsboAGhHWJjXR27pU3vLuWKmT2wjGSJTvSYSkzZNcbV7xsGrD3ZFHz0Q+Xqjn
kMHcxEF3EeeQFiJChOZluar0WUxMTQKUssnUVK4OprHcDwyUDIirsaVZN91/L727V0HChU4PArxj
RIpZHhWUFHEIpwY60uWotsBdEhUWRgtc+RPQUqeRuRJFZ2Xwda4yeQ2oIk9z+NfB72sSvOITbJtQ
cwiZwDI9RobehohnfpNFksog/1Yv0Qw+zDsI8I0XZT0p8KGV1639TR8qTkgxHwj8IEO/MTdsmQIy
JLTcl7u78a0jmOYD9ZS+9wnY5LB9jPALBSghZvFY6/djMxwnS3X/CZt19UT70DDjOvyWFBWRYZes
bWCFN8RB6nCRxNeZEr5rSI0rcGkHhCQu9M2iy1hPDViXxAcxwXOTFrQgExnhHdi2vVw5NDsKSc80
vyBBboAcRdfgLKdyZyaETiTAeZkn0RtPzTsKCqFaklsCPfYCbxXqIputi6x+jIB+w9HWrwkzswGP
zNyx+ehir5NfjPScWqgSbChcOkCJ9aS2t6D+U1Nk4xhbFPuY1lX8QZEVyD69YVHOzwyc4lZgYXi5
p9hPHcyH8A/B7796bLR/YyG/5X35EaMpNNPxu8U5bGFIEMesLQY4uf3B203AohE9rNAFOyilmTDG
ifVueZVC6Ekl+BGfgQGvvxizi6rYXi7XLhyXm+BLO3a/yfs/JwxZLnCDpvKummU8M+0bex7wYL8x
QDbhEtMYdOF7jQm/QkBRYwwHAdmXYHpjwPHZJd0zibDbhZQn1v5jc4qankKBB70Jt5ZSL8Kfyr0u
35eJ6WEdc3NmClySiSXVAuEGfqpiM5zLa9EDJW3vqojOBPbmUPfzijiQVEykrxGOf7Uu/5ZQmoe5
2Km9gscFbdOC0fX0AOqdOiIM2TMhnuBM6eybGFQIj9+IQStWs62ojiFnBPYmmFv2ISTmcKvKiGpq
FjwKL6naayAHyUB5AIQEUcU2DVNJDYE/TSrPC+sURAegpQt9BWqhbW2iw+DrhN2A1GJBz6NKPRYF
3MQEpK+wJ6wvHFBjlZ3mJN6KFzDxmAt4TRQcceKC+LJcq7B4sTAQtqsD1tIgTIjbgoTmEcPiHFp4
SgfrHOGqY3D6SGI2cdbBJChtHDIcPqnClfZhR1+1cZThsbDZkXUUDkl7GWKW7kiScQrZF7bxpvTF
60jWR89GPQkQ74/xJqRPPyEZ81jAtLTHimSKvkLQ2AP2bDIc4jbmqoMec7vPXHuLft2kIg5ajHG0
b7BdGuqYpbLjCiKMKH3B/we2aJksHiuVsEXR6Q8aaLxlrAQGlZYploMVCcR8HjrrUhnV9atMoTac
Ul51FXdCkeRwnOD8Obhu2uA+LTYHreaGrVihMp/YWCMRdDqQ4rGY5TZxCg9yyPKdLj8VRDYQwyAt
XK2H/1vhDQjTjGTMHiDXJOMzrm1eTPWvootfC1W3xNO9teZLnJOKCTg3Bn4w2DvDlNnObQ1siGWa
7YLFLtvDpjVPCK9Q/vX9PjE3onWZ4CDy5iRZO8J8xoBnQlBBx5UxdmvoTYxKg1tRojDEH0TvcR7k
L4kqRIJ/Uam+xJgbEGQOXZHDf0HGZRJBXxLLNMANtMi3DNJ5kxdUAT4itQ+Yd8CxJqxcbBIWqhYk
HpN71IpSXt90G60VimSUtt17KMHfKrYBunekK2gs4vOMdGlS7dcpqz4VqsVMjAH84B47Vcsg7ZdJ
KzkLzHNQ2Q0EDKaqTOThA9xI9H+ZzCbSyE9OUHp9l245x6d0XsshTMD2NAHdNeFM8LR4dhJQuvyI
hmQlXkBsQEaabnp2rHLq762PN/lcfIRTcFUhH+WwtAPlJNfldpHYyk6HSJ9+iolnOn3YgYbPA0r8
jKhsRT+KD9CorjNyx1acu4DBasb849gs9sVkCike80iQVRQrrKGdlxGZ5DwA2GLEUQ/Nb2Z8zhJU
05oM0S3vbe4+7OVJDE41oSRCKCRrCMAgzyvqSwPpuch+orLnDkUER+UcVTocjdOCRiWGJvkjNMh0
SDwaKjmPrMryEg4bXaJm/CGSWLBTHpqTAeY29ehKzV9HZelhkivJi6LYgwab8SVqYQLcG9rCQL3r
jCsqAdITVENOy7BPXiSK16L+sDwmfdrxmD8+iQl5ZnKrwTYCmYXQWS6nfRrEX3nJoN5Uk8tTIFbw
7PeQaMxr0VfFASZCnzVPE0i5GL919aKyb+i78YAuzQ2Y1RxKB6pHoawVQ62QJopGg4WLsmDrR0pO
QTwA8SUkpI05wRDlnTfBFt/NAwojHrhQxJ0pOYvvX1QWTnUDqxCk2gnNa1O9DDNAHUcKxjaiTJuh
39u/9czhCG+Kw3YimI0mWRYG343fqSc8vqChc4+N0ZsBxdXED7TVkq0IMeoVAnWHk0NYDEhdYmGC
UnFe6w7GnJCNo31p4CC3PGq0uHb0zkZonE9NZTN33Fm4KcFCestXDowmYAOBoCSQyKucVSFXqHZC
PAh9cS6C6qyFJPw+dVCpsSTv8MKjyCLcrTkrB+lzMu9CX1ju25Ewo+GfvmYBqrarDWGRvpCNUvoj
KoHanovgIDaUQrIs8Py5mFiT/btWQoXDqjyEHBgBs9v9fuG2FB9mAx0/2svDmZgUES0EXWfC6g00
iiWLzpJt4cDOnUMI7QWHk1VjAqCnDweSRITqmMkCQ/r+bNb3WXlpm48Gb87IIh0HM66CO82oEZfS
/Msa+8QB7QslIehqV9IhsoR3J/pLiULjY1HiM2CbFBBc/0JVLqp92Z7li6T5TfoyYMIIRlA/lZxQ
onlLS5lV5lPHtRzxSpMAiG/cNKjm2TexOYuTH117z/Qz37aNfySF3uTa9Y+WNAi1O8fsAdveXjm5
A+LyKJYfPgQnu/b6O1uFIrtK2UfQn6zpSD5aO4kcyecC0ycpy04RUEzWqIdKikmwqX+nIV8b2bdi
cquPR1mEbC/EW3WrikbXYUcrDXRaYD1CveREHbE9uc8AyFrlaZnLdwk7F8ETyAKiWpfkSUazg7VI
vqlHyLfF8JNhs5E3qNuQ3pvtpkqic4XJjh4/jJaeiHiQJq4OVpd9SfJJ3nCnpxUu1Jh8yXZ+CJIR
1+FlpxvTvphuucPujlB7HdYxBIvilNSW50jRhttDsz4KK3ZFh2/gNBeXzwrnsWTspOWvNV/7SQfc
vAXTSdcqt2+Uq04YTkq9KFnzY4IusweZ8EOK2Spb4A1ikZ4T0pLLMDxE/FU+ExUg1gkR4QwRQnv7
YJDowOStFOVePP89vbWGDd4wL+z6gIJ0+zA1QKimTlpgs3J+Mq0+lDFNXmB8angHzSEUatJFVgVR
ha9F0OE5G7S/OdJerXEOgTFTRmcYNgXN+wbsCA5LYkKStbi32T6X0r7kwFkgacaGBxCpLnjFBNK6
VhBO0OEhhjLbns3rRHaUI3AN+Q+0DDuAYVMbrObkHDEyg61sA2Kw4MkWEGaEhEKemmCNgSvbTjfB
4Oi6k5cMh1Yov/C4MpOhDCyxCF/lo9jjiC5dy5pnCENzuR215pB6olVPq+uIAjme361xPDZx4NnK
iPlYfFX2Spz7U06Ca5uflQjqNPMfiwM/6fSrUIqL/cIUXuO6RtliSE8zbalWKT6MG4JqTNDhJAiv
VFgQCCcxOalFijTVh4WMWAYGfK8h09hFe4uwaCmuKSQ7xsE2m7laOmG2L3hV2l4FWOwYOg6RnPFQ
OXTuTTEPiBY6A1RgPMjoLEVjYNvTSarBmCXyzAn/WCL9i+YxJy9MM3cmnm1heBBkIFKxxB6ZPevI
artUFVfGHsGiIlYWJLuAFJfCLRxocdGnNaGNsZjoocfky5xSm8AfY+VcommeiBIc6UxG42RRg5rx
oXAlxVZOY1enImjE3hx/gwB2vsXpRei6G0aPbELmZj0EXk7Ta0++kBTLpJ416mc+ohIgsXwCAKqx
5ceyK5ROcoI2wflIalxeMchFYC3QRXHQ9ppbGgb7DedS4RbT876C8CkA44sIFUspEKaJNJ02LzYm
Pynqr2z+NNmcAwvQdRLznj56TfuoFfMdNyMVU99eyP5H2zdg0ojtlTmilRNqx3wfsfkVW+mUDlMf
2f6Ub+LiWOnyWtPzxvUuKt6bCRm3AHsoKI6WEcwCdYWXurB+JgJlR5vYLea2KSavQ7FOZRR3FM4W
Uj7glZd6+rTsVLohebG32vAMqw0STMTaBMKKDN7da7C7q2RvOdF2KDQ/DBQ/FQUORBPiGpldCIW7
xtoFvUrnmDOCVQveS81w6eLxBfTfq5GjE94J6T//d2rW3aEx3p1A3ckwXXDNxCAESzn1Z+BDxSUB
EosKg6gzjc3IrD7TpAhrFxh64oG3F32jwOVoWLVfaxxFW42YR6hqHXYYgsaFKMbCwji2bk2HeVqS
dpeqnG+twkET3fnmYlARVLl8bo5W+VQPBHpscuxsRFXSwpNGoyUQvmBUkXo3mwK4dG23xbuelntb
I+f7UM7TiaFPcOv04tQsNrE7dncYPINkyH/iZ+IdgGMEFM4nuXghMhDpYjN11GLQE3tt3Atbcik4
B2tJXZmmp462a0qPAjy7XYpTGtunRc13fuE4v0AkHkPGRPtvjls9wDIUd5ST4A9Qoei+AaethNBT
ekTnMYO/5JzmYi+DpVk+svlJPzoHHw/gaS361KrFTcGDMcNcaWRrA3/836ZQtvlC+ROLxkV6JSyp
gQ422ddhgFnkU2J7lu6twKdoOwBEDLxdouJjmCo2vvpGVi0mymmnKzx29T7Frk5Iuq24w7qOVgIn
NqsmZXkkV9jpH2nKUBU6XjHdZ9Y0loVOoH4KfxepfyzEB+bcyhZynhhYdSln2ITy56j/BFpxrbAg
13BMdup4KzCqnGC4TsvcOUIhDAMwdgwmL7N7S/IAfDFxXrL+myhoL0YMHOHLYGOQMJUwhxcityp4
7THgFp9fQTEfc/OQsfoDJwnGTYm/YHB0cEgs6+AiT8XJ3Latj8cL/+bXZQ2T9saxhaofwBICrF3+
zh1PLzKitinJEuIHv01e0ROJPCimEP67iXFsvmHSXNNeS9S3SQLSrqhLrBi9ohLWRQ734jRVG+7q
blQuZngwKvVvtpJD1+nv/W9J3eaNEs1k03B0pwnhFHi/PPzVtAAzeiV85dexjEoPETyxNiQIs7e1
iLCanQxg2SpeOzn1tP9YOq/ltpEsDD8RqpAaDdyKBJNISZREBd6gJJtEzhlPv1979mJrp+wZmyLB
7nP+CBq60BLUuuJdLdwG72RN2bOGrq7VbzYbYBGSVV86N6jbhs2wIBuE4m9EMKRDg+Zm+OAtFbJW
XaTDB/6B1izRbogREmRtXsJAN8Xkw0CvlYhgsfTHxb3ulgfNxqjT16QVhhun3qjweG8paBubNilK
hc5hQApddFyL72isAuwhYytPJRtuzt1keSv1fqLzRe4mSXcssgcHsWrsvTvAvJyz6q2HaF0il2Aq
bkg8XQw3vCgNFc5YeehD//BjKEIGIZBSlLQHpSPJ60MYfNvi2iOjULCPa//QBaPHoOT8uxlxusGw
8aoJNRtjAjc/Pywx11uYVlIYRkIn2AydKwcq5/80b9UfzTkKzoOPNfMVNAbd00Sl71HwqGn3YNkA
pgHR/lCU7gMHJfR0p2+If2mZHRcMeJ5i1WlJFacFXR2vlp8GQd6D+qMbaor562z0CpWgkbo4wTk4
af+il4m/JB/k6P3bpeh766+8KUF9mGccH5zm0PYPTI/uH2JANxaSNQkyjq5yrXv5NioRrmo7q9og
6n4QOnsdii9nr/7ulGgh/v0VBIZ6T0iOBS/x4GTdHIISL5NWFeWuihWYpYs303ScTVvnOGnb0Hmj
QrXfdvIrDzpayGD8JTi/RgOUSPcDzxzpGMyOtHEdLODzOlPgnsn9PmkJluocX1ST7wLPulbkzQY8
RzbhQg6QjmNjPHDbjdcdx8YlL4x8aGhiJf4efLTqAWlc3WWmBoKZaXD/SeBXciSuUHc3bGsLQ3Mi
5NVbGOsQEi4m1gBcow2xgbLUnpZofuaM2rtqVxLVX8TOmOnhR8IZICsiqjbq63/hJrpurTV3eFsC
NgGBvDgioyRt93qUfj2VOBMzNWwB5FJNIQgVEvo65vMEOFBi2sq9cSOYVkTBxfDYx4CkovpMYM8o
+V0vh2ZpNvRFrhx3Wnu8JnN2j4nb/S5to6LkH/KR0QUQn+YakvkIWideeSwfGBv/f0mRV0VJ8WGi
x8seYAJTZl4ICZtYhOLTwneAao+X9jdIXprwaRGIQ2mdRYTIgbcr5tfavIXw8LHzaowj1VObugP+
8X7yCJvYo3rPCVRwENzz5heSbuwduwdhd3yEwxN9yTtbs7dDJT/AiFhJBVwm9jkL04WBEOGHqQtj
qPFSFF/tzbHfkMbEMI/gnQvRh82zDpNU0ROHiGRVaSYK94ex4secyFiur6HAVscRouti647ZM7el
w7NKPJLhXjWCNSDPNoNXAnvqf6IIfTf4UtJQchdY68Z8alF4i2d0nK5onoqJNm3C7HfpBM5len6J
VjqFqwcF+afdi3Z18yI6AuTcnbucBh5BtOd2vSqJlxJbiJ0WzoAAwFXRd7iNQeh5sjpUGDmpSwHb
5cCO3Ok3xDfxZQI344bN26ta4AoILkBuCL6VTbBMYkIBm+ibVujGl7jApk9M20lRPLplPOhzBS6G
76TtfDuFUaCuKUcnNxBQEv7oFoH/m/A1ZVRk5Ya+Q0ii9KiFAwsTHuzsqh4OBPT2AryabwPMUN+Z
fUL4auDJKa13g3KZHAVXgwiH8F2CtmhJI1Euu3ZZvu/G0ldEgWR2UjE5JUx80iXHLqxOI/UFiRtR
IyjWcZ2hug0xlUfmuB48yU7EgQ3no8TzeW7u3qSB1zkyaV6sX9xQrHOU/3QOWjMldib5PHhuvO7u
BeeW9jU2Hrhot+lypMMO73l7cL3pjZq0n7RAxNg4Gl+s1PSRbL7WRbk3GYYaD+xxMJEtntQa7jDi
WnQIJUa1Gcses9BBsXNxenb4XVX2UCfmLrDbt9aa90pi7xUpO5394ppqG00trr54p7n2V8wWAnvz
SKXntxo3eXCVPLk0vHVdUFRWZOTT2MF+HvVXt7cA3KtPHZB8ksGwMuz3JNxkvbyYqEc4G/rlbcj4
Rlf5cpgEPCbcN9PTs5IGtynJnpHv6OMehRtxKgokx7gDkVUg7Z0HoAM+HiJ1026T1vamt5OXNp06
fPOERo3BqXSUm9ky/2pR/ho24NQj42PEUqIu7BxJfIbPaGbbIKEp2hfNfalooJg1y2XPry6MroDw
fHtm8O8Fi1Gd6AdvTHdVjpGYzSkhjmB5TWndKyPSQ1FUhfGIDoI31Z1ojq3fWpPwDr5iCyLJxp7r
nSUjGvlq325PFAlNtFQh3KSoTFo0wyRa+shBVgmrZo2BABZonIMPrwZ3jbHvx5n7NdAXby35cWDx
S6r5uQTcXsGIR4m75t6wyJktMsySFI7qmDoWEE01SRA9urEJLyvNEdkywA7i3qLUXnuw0ZyRSLK4
RB2GTLZjGEfLMI7mqVBKCY946u7Om82kP2zcEq6qJFJ1okHeyj4qYz6gTWiK5ejYFCnxxiZQWOWo
hORMBW4iSbEJd1GJmfARx7ebRoCXN6+9DplUBwSsA0FuzEIthwazQj2z3Ccm6ZqHBM1B0iRvupu8
Y+8t5CZrYtSsChFH1wBJXCUu4dTLycgirC/Lvus8RBTk+ympAx1Umpn72OEDuss9kwCwtnpRYTZs
4MxyfXdK8fQ6ryO6tDxpPxerOrgRRvNQtNtsWEiIJCTsGFqK37K2ngp0osEjdcO3wLkkA8xI+GFz
M+tpJB9gWp5HhFj3ab42Er0OF8tnjv0/NkrE3wsNWG3/ZGr0BQEoOBmFkyTZk01AcFOol1+h95zM
z6Ir0k1nHAJKRyz5XvfTXyekBIH2uZxhbMLw1dXBzvY+hLvpZ7TNAYYOBqUAiWg4GgSEbht6DSzS
aVPGwXDCkmxl4ANLPK0c4T5qmPuJqimgDpXMe84T9j9Uc8V9dAhonJW+7ikfDJhiCC2ec6Wp9+B+
iKLcpRTpDN0xFcaRMX8Bh9JcMH7oOOgjBlSG/QaahCfG47um0o7jnPrpMHxo3QyZWFHb2Dvpbikj
sEylxq3eAo8heGrQeWIKyZg1OhNdLkG3GAv41YHdtLm1QjICH+s+fAo5TF0Ejb13NOyL1DngYLQk
e7gwQYjpsTg1uovqvj2Q86YIbqLPwESoIWMBtM2R/7p8ZbKgxMAv6R+z+VxGGItGpbx/JsPyOybk
7/Sk9gBQJpw4btD8Vl1AdYx3a8f87xh0ZDcfFX5AcN+u52jvvfbHMNrv3nD+WBVpkkaRA+SijzKJ
y+/SZR0eHQcR1OJuG0ybJjXvPDoTG2LzXvSREhYr3J1BeRX1ZxBj5WBk5iHpaKWSh/PZoJogf1Ty
P/IKu2L8GGJx4babgzckqQijebeMU1rJY08mBfi4F/QfNjhp4b2XUfycN8t/MolK3w3SOtSNOCA0
XGu8UIChd0Nar7ia0m5bROaWHc5csIk6IInEF7rCb15IIu35qgcp7Qyl9NO2XYEWEHDZ4fQJ7FM1
V77Z3/sdK/gC32u084dXLtS5Z776zjZ2frBZjzM4ZYuWZafiAFbyBeycgwqAdJ4dO37sMAE705kr
g2hrLFAYsSLv4JX200ZRNQiXaUjmG6cTOtgwINvRLtDcPanFvwUIpJLYORew9QRZBQ1AZNZhh2Di
IEt934CAzq63NvJdLNmKevncsWkv0B45aDcuLmcs6JRh6oCUSbpDOPP5GwcVxFJykg1sS9RlviwX
p5cvoz6unCn/26FP6LpLm58q7ySpFh7a/UzNTqRDgsgVydN+pVFByTczTE+wrkoTX6H6aurhtDSm
vp48aj0IglmK7xlqPrBuGAWb+aJBnFTPKb6FJEchi4tKotvDmGWJv5igZwh3PaXrhfKfMMF6NgD7
D5ZUDWyPArGDFCa1POIP2YhnZXzCvrfEG/6JimUMnqibbJrYxFJvw3ZPhBodbe6fRJ75+Bmw8+bM
kYtYa6T6rv3smHzGdDgSfsz65aUlWgZzHRfjixt8NCS0kbw2sgkH9XsRV2fdqR9113r0Ro7lsLCv
NP7tZYrUPuj8xgyylZNH304R7009pnhwYLpT9zYmMRAkFCDmiFIgFXzcxgSOIaH/kJ0WxAzoX0Db
2G5/p4NOdEoBfZMIqmAEa454eJY6nxRvRkB0eLqH+4aJdLvixaolUUizfrGQbRQLyQKAMCF/qAxo
AqJgrQ3QFY8TcIZ10Me0R52a/pgptwoNdBChssMy7Ds5RVHLSRuvGc+jJs+TfmGhId0PfxbHD4Op
mczqcKEwiU20uWktwnvBFsAqhRNhNoYQlh+5P1KXHho6mpwjW3Jubi21NzkZvnK6XReE68PPkGSv
cNW+ha0L1uWBOEA/aefjgvB4gNUB8YXxwsLAeZ7PzyMXvLCQLMBfA3UAKQYc5Qqbt4sSBMyH9qeA
ldglMACWayMiWyZ+Hqy3nKmWCl2dgdYqDwHmGI1GWNRIdhkf+474AxxHdmT+tqK7T05+kCkVksJN
BiaMFS3OiPrbRalQnZMO3ZgSzZGJTcIdXFsmubd1d6R+6iTuGS5ow2XRmKgN9i4V5GOGETX4dwJe
F76g9MWuWxEekyzBbP3VBsm7k0BHIp0Liis/40vOkthVXO+IiAP3XJFqNC+EPGVs3nGqSJtVRtEB
+BBxPVgZBI6oIXuzJ4uUdOK/lSR53i1IV9KJIU5wOSIcOaSQnnXlXZf2VuIj1sVpRLInOOsczdkq
atvImr0DizLgZBnK8qivUmf6brsf8jXXSe+tdTN5WzrS80mhbtBx9RhTqoSgV8Lln3SdLNWSOCGP
eCsyr9LwLVXaVFCHtp6VeqrS0KUDBkx8uPcQI0xJBV2CPC08AKXoqFrN5a10Pgwe4NaA6xglMA3x
UZlJl1o8vXGg54Raq3FMIM8CJ1G+xBGlsBLoNNnrmH3F8cadSU0sKt/SnScwgxl3Ktm5qLcFetqm
4IsvbimeInVTo0lYVXGwRiyrQJ7QCnd9Vvg0M0F0uxfhDkfciw/4Rp9T/thxIsBXcL8F2FWQgiQN
2sGZVorTAp2VtPZ6rM9iuYTRP5iHy/JhQQ+VF9eQgnP+AqWsF+JDj2F1rgp4MpD388ED2KomigkF
Tsj9OczUI0H1jaeg+AhRPqmHospp7iFLp8z3aI7RQNXYxXXioJX2E3CUqICmtwi4ghsE8ykFMBbi
kNFghcKoyPOzNxISRZryMDMT9gQNZNRdllgoKzbCatx5xB0O49OMoGEn6wKscEKFcsoDuAzZrVld
PfL8UJy65jGuj0lEiBOBlnBtv8qaOXwE+i0qrgn7oAVbUmirfnTJDg2rw2hR/qRS5Fd6RWoU3SoG
ngWcVYlzr7EcNGsmhZlui+wgG3JDEqbTZcadtNKSvxYzgz41f+qO4xsf7yTK94KG6BnFmVwntK4l
M4Lq4C2M6HmYARmSARF+/6TDLrXmd0xSlPoeLnPbofu/GiTJDdnKjBI2W/vDJSyah/65neu/vdet
E/mWEEWa6uNjV4R7JV+m68A3eNUaLLGGXo73PTMICRvPmnOhTwc10nedWcZOzkxdODMYBbqJy3hu
uB7Ivii4EYADkBduihfez8j5SVuxqSPCMwYCz9LpC0MysLTh66628WoEQ9EhAxYdp3fyfom2R9nD
Q0YnNDJjYD5vftIrYARv/I4CcAfqMLU4WdEh55dVvSsGLvFB/BKzT4MyDfaYJwXKNDZ/Dq/9BG6A
RMMBcxkkNh++lHXYvoSSaSvyFcQjKCIFvckz4G5SbcllyMPfii8GoljKIIaZrO1tGWNQr8jQR87k
Ovvc7fy0O6h7rbKrg4Homd4SvC87ncGftt3OyF5b8x+IqbYjo+OoQ2SP3rK5KpDSsNB1MAba3xja
3fHmha8YVN32zR09DuETg0yN5lVjvm35vvAlYAdiTyjG87gMn5xqCw8ckk6Kl+5Ozhl3nSVZHTTk
cGoA7zqgGbl50QdeJeOnFN9Gg3BUj7yHIdEea8IebPJhJvdZgdBKTc6rSOn+DFBsDdZ9DpA4zK8S
XzLV9V300QnrrLDUSfxS1fS+NPrKMS4FdZ68LAtEX/anYPmJOeBrIvxKlzgdildNNhl17atzcMjA
wCU6QTWMVcS3TO5fUTSPUWZ/6aO+HodLoV34lmgpZrnwoD40TrvcPjGcIugO+OvtKHyENJKS0bqz
TZ9aTZIjZPaU6yryvoOuzR3AZ944/ot+abbqlf57JRXJOMk7FEw27G0axXnMIQkKzdvwlLueDcU/
HSlaS8ud+gV8JzFJWMvIthfsCABhSKN48UM5UrW9Mwwn3eh+m+Q4tL5hHoniXekHI5KbJgn4yvG9
7iM/GR7CJy0dNvGyynJ335TfnR1+p8OFYrAakbembaoM7l7+lYLk/GSfTJ/qxiufQtJ1p/lxNlq/
Wl4W4161fhx33xaKTxRDK37nHbSaK+Q7p86QVCAORLulFrFkkbW29rZChaV8l76boUraWM2hTj5z
5OTCoyW7F7uInBg5VvBP7Wk+jHjp0vLFcd+6BXuD3vpThMits18X8nXDdNcRA1VmJ8dsDxRZXAPo
S5O7Sp+xIol546Ca0k2klepB0faTiQfsqS4p4fT2VfAWN+Ybuv6UY5nusBEWdGBKwLSyHDzv2AQk
vwXi0UTTPSlsON3HZbVzBDGVGhGBPNXuMmxa2R+0mb+f/RJAWtPJP8YPQU9ob9wd+avXpC4XCHm5
52K6SqdJaTGCB5ITmESxSUB1epwQOhKquYcM3A5peIEMq9kXa+FLlnt+ew7SY4FuRUA3N9a7ZFro
kZRpiwkvtFN/eT2QvDVdO4QhRY8xl2RzLwIf/hsFq1ZibaTlmzAUXiNJHxCilkMRJQiY7d5r74RX
pTbeZFKQ7AUEnJbD1on1tdubf7QY67hxD5B60v74kHq3kkaSe+/du5gIVPpCSTOZO2qBtlND1g/1
k/Bx1sltdhmNJKF7V3+S2roCYAPwWkA+o/yQLSagfiu6jxkTEQohLqZ8bTXVempXJoMP6mNlQ6H5
iR68g+QmMsfgIJpuO/Spv0CFpEW/dlJyhJKGx3HfqHyFlwy3LsCqErhZeO1r/SNBHV8rOCOUvpWH
e91ciEvpNtqeTY86mjWxIS8hHK2dW48jKHJW/ooKIVT8XVXusNLmgzsxdbTFt2LL4rjmkfxO+2DX
4aDJRXd2olpxhscJj3M0WlgdSZtSfjiUF0Gq/apve+GU77bZvjUzkyRxa6REKLm+g+u86EgnRw4e
URBcLQAsS4B6kAnvp0skNHvMbI/VGKUytlRcWkH7G+YRmQ93A4Evb3VG+RR+4Qy/+B4PuYoUUAso
VH6O/qKw/2EjTUQvRb8BXlOQWkuWCNi7tefk5hYINRdo/ZxHNOYs1/m9dj6UPr6ZgstKK8OXGc7H
1H3iEj6Kjt2u6w5Ba/XreQ6PRWivhwSkxiayjE+bsQgEsTLJjYY2ozJ9PWvVuRbUHZaEcwB6RX8m
yvvwaTGEcghM5pvW5Ci+CFYkGGpMyz+tp79UHW+RRDyEK703rH2WbdKh/A5t6zMvoFRdQlm4uMLW
lyaRgw7R0z3ZsAzW6Oeb4GL0DkMCg9Sy7Ie0ODd9vjP77FW3rT1VwBBWd+qsXuOp/wS0Xlux3FDg
iqDUXjWEhRcQ8XbV+S1Kddv4dZY1k1NYGtva8nZdhJ9gYaBFzuSy2yPb/FfWTJYWQU8FvROXElKt
yxYkYtu+3WvmoWN5ctNLgwqjYAIYdNYK9FF8fh3YYqhoHEJ39I/yz+R5Oy14mgusHDxxPKp8/B4S
JxvwP52SjbXNkdK3bY2u4tqm6ZeHl7fAOOnJL80xUXFx3Zd2/T3RSKsJhjO7sCL0d8Mj4OKzM4n3
mQ7xvzHOIyXHJpHhAanNBYP4YfIIS8lx/A/fZwuJG1cde0fiXRr4Ty/eNNzz+j3QxGNVblKLkmDj
Isg1dkmLn8Z4XxTUNpQfbU5gWlutssHHDlrn+Vfd9p/oBgbzI7IWBn/Y2OodhNuUy9s4tXs3N8Cv
4FfK/NSFLRIKEg8RK3Gdu7aOtG1BmNhtxuRrGNPnhW5fTTeONutPg/k15WN30f8TYWYuazm+Fbci
/Bk0TpATn0DxxD+2ZNpDpo5btdTbcIdIRfT7iKMH0BfDexyQ3ZaR/wt2pM8uDj4JdN8/8QVhX9vq
oEedYk3pRx75vmiUzeryec6pyt52IRGQgoJgLeLKfKzYeVNbu1jeM5bvzmOhBl1+MCfUnKZ7LQLI
qvxJLdgLKcfjpk/vadNvppl+XB2HzDbqcBd52Uko2LvajqZEXnuWzkTNy76V8tS3qGpegYwtAW/D
vpy6AeW3n9RwcLMau8R9tFRuKwKsAYmpVSXrCI0v+VWI1fJd7+Hcc8XeQFdmlkc0wXHVE37xiwEd
gi9eEehlAjZEw7XuxWWM1woqYPTRUYuZKDChZ8p+fjeMbGNR4x5p9GxDJugM0LWBKQH5Cwhbtqyn
7u7wNzCeyu6jQFpaoyVquuy1HzoWHr9CocIDk5bPQ1i9TKH+5hAXD6WhwdAv7gve+W4e12k7Yfku
drYOA5LY7lvsJn7Mt72NrwFjjV2afpCTVG4Wu35xUDtwjZMkX/MzYCDmKggLgqVc1Mn6F1+bvqtP
FuhdiXFL6FtDEFKDBwIX2LKsy5BqP663MFCW1lpjWLIgCyk7qaFOK3erucFJ4xcoeHZNsCACLQ6Q
pg1BA+N2BMyqfHs4QRXi7iVi+T5GsDTu3VVJLcsXaBhkWg2El7PFJtmtRZ41J4z0jFi0r0k20e6E
kzAEVwKd5b0seL7FuRliHpXZb91L+ccpT4A1TCkv1lz7x4SsL5Og5daRX9g1pOf52lDjqji7VFB7
MQ2TL60wUc6SdmH9+z2bZB7454EOIvXDD6Ru6vGjgmo5jZqdnv/wd1Z9SVQkMRNG/7fNfug8KMaL
RqFcQH4qF7UeQK7q4zYK3afOms7xAs2rJ2ubGVzt1ZM4ZNZ+zCEifjVbvDBvJUB9/+zFhvaq6ctK
1+WmbSDD9RAtQbKxifMIta0jOWOLNNtU+X3kek/b73kaX4FyPsoC1p52OQR+CWrbge8c9Stj+FKO
JKayOtcMYuEhDssz8JuTPOaNcWD46NvwNXLErzBxd9QYgyoeqyYX4HmilhhIk6MUFZR4CUmi+Xwn
r1aZ0UunqkVf8cAq7EADEABPGeg0TrE9pQwedGyxjPxadcUP5+2nfN6ovDhPPqr8nzmtGLZKdLfw
HnyN1P9L2EL0RKceXUEmnqzp3aWTCCHSKGmmvjjLr+w9n3yfkjfIjCu/LouvmAADL/kYcuuP0tY4
8TeqJwidLv/jzuZ5OvWQaTbfNuXLmmXJ9RWF657oZkW/1Jx5HGjzlgeZo68ufoeo3puCg7v9jBfC
2fjD4vjZ0lB46CWVCvLGL7WAPfwf/1FSDa+KQ0DS/NQ2F+BW1FTGU1xzlKrImWp6dRA8MYeOrFRz
9piLAQ9/utdlbvmu/dRMpD6W2rFMxWap31TJkL7wwQDOjcUPGIAJXVON0DzT8yBpasB2bUFNTUSz
J5jjWxtu4l70d4bIph1XJuXo3Lx7dZINerHRuV1RGmPiyZZXTatRzyNf4EtvERzYVzBeTflkIlCN
regQzM5PryVHja9cWZAwRBormJZWFGunp5sOFaFjIJ0a6oNFlE4qmq2BBiCKSwQ5qBORFlXW1iwo
JE9mzML3Ueb/LmxQNbWEqvqzMebJYT904cdyRSZoVLlAbdroq3SzPkxRuBcjE05RDT8O4JbkEI2Z
E7VKX6dcU238zZQaEiSp1nTO3xGNn01CNP3B9h2Gm60crZJi1RQEOXY1YDTbagNQRTNCOWGvRe/K
ND3HtA1fvFsAG2OMBAtNZ9Z4VMeUkVGlzsFR41K6qUO/6tFvuFWPF2GCbTCOuRz2nhMBB4ZkCgOp
lQvSq6K5uIWB4SeJWozC8iHF+GBjgoCigSsqu8HPq2WjhGwANh6gOn8hjIaSuE/yNpn1ZZQv5piS
AACCtAdJwzuJiKoP7RN3o3p7SwcemIY60fCNnMHwo2LtZfY6rHYWeSzA43p5VUY5kDcWKMgj5R12
H4LgTGDYP6Fv25051kUhd6rfbgqfZVwfPMvyu/jAj1Dm2dausFWx+BIkQ8aTtgY/btEas76ubKz1
QQmrL4MFd5k++CMBFpL+cSHjvT33m5i7mbc/NL4hXn0sJMRzDRdXYJZ0ki9T5e3D+wBAVua4GnGQ
eXS/OwH6DAO/qkn6xPQ998Fjmut+GhInBNBuodpgkGbL4sv0HxwkLs5A/EHdqeF0vLRgct04H5yw
p7IWfd07V6Z6fql5y8OrciAuVvSexvZzaD5NDWsS8Be5L0FlrfWSvrLy1IZosGVIkImd7YG/sM+E
0Y83DE8OL5u4y5h8KaLrYnzSAGYTLocoRlwYAjLG6ieXZy93dj3A9WzAHfyDlqj27kW05ZtZ8CWo
cmAmfhhaZKEvGZWlvdfy+0Q+TjH77iB0X5h9u3mFjzkQjYeuN8FDbw2bgVUW95rwhdBfyL2Lwv49
aUN0dxnRfLeWWEuvvEam0lopSwAohzY5ZBJFJ/WvlVi11OG3aPnVyV/T/mTu01k7sS94HH5uPxyB
ymhKyBFLDRtmk3aIuCcv8STXDD8tYlmW/jx8NMJ+Y4FCTQtKTBJRuES31KVfSHFCRZFg7zMlLaUY
4aJ7BlwrO0r28Fx4iySs5toumD6zLbwUM/+nR+CVNgSPDb85OpRDjcRNoKuWHk16wKpZSdIbRRd6
5Q9as/C4aviVzRLx7/A1IOzOxvhTd0Cu+p5wklH+5kGzCQNEFzyWFoYWRy3QDnlR9FQ1rIIjZ5VO
ac6SDa9JJtdwJIex8E6B8Vj1uB69o4dmsuXzzXWyAcg/AS1y1xrHam1q95DPM26tXzIDHjx78bs6
fVtsJZyuKd2TJycoMNk3j1RRAXuHR9WbpG1Rzj70NBcMy63NSKHnD1xmpi0e0G2vpdeyBY3UuuC8
LNnFCyw/rZ0nTpECiZnnVmu3MhEccD0zR8fVPZkV6H8r3JvJAZPkjY2AjbyQYnqdeShbPPUFBU42
plCtOugzpUYH2yCOw7EwuMcnlF80GKHRllm09tpPZirEUXyDSaw3uhsnNZF3COEbNIqA0nxFtkgc
07FWsxyCb4S3qywr9tyBUjOfXSogbTwmiPxAc1Ez580lJ+pgMrlReA15RK5ohhTA3ARqR+2IWENn
7NFjzBzYz8PGCL6W4NGzDymE6igF59rTaN7oJM4IsQ9sprgVlq2WndrFNDJHLwqlLqIG9sfeFiBr
0o6RUT6ZAMfqznVynmu01FVBYo2hQJwJobZR+q0XMWuR5HhRMBFxEWvXiB5ttvlSw2cKFzkV4c6F
9LXkt9m6f9UEyti3gFpGzXGJk/08mejGLzqCWIetyQq2NjYE0JnSNn8ZZD24pqkCf7IM38RH3cXR
Wr2dHi8zAV/toMNay8QtjuZk7JF8obAHRdAKv4VAnQ12Z5UKJJwPFZeqYgInTjvG9qp7s1TqiYoB
levGDTf8ozILWQm+HyWMWrf3rP3i80wXor5LVkDDGD6n+U+WnYVjPv6b6ILmxAipCMKEQi/GcbKF
9kF0GKuRQegbEEq93Ij/leHNcA4agqEgAwSsQFIvPAKcDrp46SZ5CgOPBIoDvzxMr1ZswHUGuzhX
ixiD5pzo8MDwQPKST7TFlN7GcS5jt1XkknrdfUTlbMsnhmt7CdccuBimMbvgEkL/g1FlyAkNpuFS
w5g1Wx8F6q+wQJ7S1ljqGqyPU3bqYXJCQtLNg1fon2YXgIc3fkkglWFQGtMIkDxvtcDy8FQp00CG
Ln2hBzDjBmgn/jWHEG+0QrHbbMbMfKiqZxU1mJJTyA/irGX5mRsqvidHnLnHy+AJVhXtlaH5kTdy
7v3yxo84y4kiEYOiZbYmCCGnzQ76Al+bbUftMTMc+synQwAfouA1BbPFjD3WXO7b4qujr4arW131
SvZAUfxKTSouRiRir4cGlQsBXYOOW5bgJwATRuEepRFjF7l1YM6zErOkNyTocX92FmR35ImTGjI5
pG5lYk0I37omCSRP67PVDDscghZf46lcjnZlnPCt7dRHocZ8K7MuIpSvBDwgRqiPaI/I/youum7g
FeF719xm9E7KPNbc+DtFShoXHffTjXhBdedW0XlmCVRz/Twj/gP3DC/I2XknmN5Qfk8EmdboWtWL
HofxB+G4CpUZB+3IuKHq+gaLfGprE2kGloarMrihllAoolQZdAtnwDjtVCiHdsewbpfloUT2nyg3
MRjyVG7D4uIUCFU5qZJbbdvfKkmh7O+4BSAk8MInHxCh6M0ZwniIc4LVwRn4JUddqvAIpb/k1jZw
1Zf1MvQsShGq8ugp5z7LOBGbMiTtyV31E0mZyccaISshjBdELWZxnxvrGJKe+VMLsdE1aKEUdLg9
TBmiBwRhNhH+y0x7e9O+FKxALWcV44PyGExj+pSKZyW359QrxR5rRjl88BkoIa+loRGsnic1RBWm
cTQ4sSyUYgtcF4PEWLIrMxIz4RGqy90ZkdP/T8+TY051iOpxquUYN8XDoOEzBPvt2fYX8mWFAN2x
951zVsdpAU5AAF7x1rgJ/j9xMHg/IiWtE/p3Y9b30TS3ZRm89xU0+mL5toH9UI1i0bnNqLDw4J+I
m+KVcVGVOaCPIGUBcKkZt4WMVnPdkhvtbHrr1BQQMuUNbqmw5XOSvsoWWDf8aLT3gLfGQPAbAwPP
hOTGH3h8EFtgaLBLNKCB7/BVwuz3wA5N8gZXD+qFgJkfLo6Ppt/achcb2rnKXyZI2Iyhe5qdkyG8
39DjIT9lSOweUMyuMuKGO8o2pVh3eQdJRi9wqnMrj+eiY75bt/O4ErDMcHmOPGcd0q5IqKBXuZ37
bRtWNBO+8pDSX8QTjg09JEs4dLaiEj8aZpPaq58obNVKVGrRKoyg+NQjmaiWcRwlvFNNi7M2zvad
cpU1vK7Sa9Z3lMBr9XrJiblpxPJwS9YAtF0c/Da9intxWz/rPcBdnkkkTdywQ9zvZwUkRN9Rx+Ld
xHTpUG+//DEUnKknipKAvTCT8G9ldE9TSpFL+ZPBlMcL1zgxNHVzYTxUz1X13UP+dIhFBMcoaWca
8YzAOrTXn6T95XrdKog/kKy7cf0+9fV6IrMjECTB1MCUavxvz+F01mS5nxClEYGAIkxQUmfzxEZo
8U6RCfTjlTP1DllwwOex6V35HIX1Z2U1+9mcMNcQo5JupGWuBnBjbbTxxm9HfH5e/mICwaIGQGzH
UsqbFrOj/4+m89ptXMmi6BcRYA6vChRFZdmWLb8Q9rXNnDO/flY1MMBgwh13W2KoOnXO3msH7YYu
EZVXRqePeUG/leLmQ5rVu24pL2mKuFvVAYHqzMoHaUKsXG9MlRY3r2vLgA4f1H9jo2y7LHhtDAeU
k7OuQGuwfz86wC6EA4b1zkkxemQGCMKBLq9H2gbHYyZZyG9aP1dRlVNjqHm1d4Ro5gu5Aw5Zcr8G
aWv/Dcl9NIdVyXDFUDD3BEj5mINsyzhgm3Hj+hGqJwvA0hLKftMd1JCd5lKx4ecMjkYut46q7C9i
ctuF5NWicunsu3rKmhuKIX5gbpHCoEAMqu69Js/b2TfqzpkWX0bkKCuir8n6QspiO54STvZQP1xj
Gv2kHT3SQI8560AGP7vjbCB35nFgdc6X+NuReBP6qUFHTcpLWn6nEmSARCMQKxw/Onk6zUO8ZUMo
sIpRH3ocWjkNaPgcR5w1eXicu5BGe3uo67O5gA3I/1PrZavi/JQa+0MsBNZnT2vAMBT4jezAE8Hr
PKieTYoAi7tFfnnA8NfJQfNUj0ggY+evIdunPSJv+Wz/q/WxpoHfGenUztvOYGkU7e6xSnYgSIRz
oQ8zd+k/QCuJpycocDw6K5piGjGxmWW7VTxfJeOkRtJB661TAGNjaD0lysjqqsuXUD0EurErx0PT
8ucr9lIaKnAEe4tgT2weQobbNfgRZ7ztiTPvxqg/9K12o90q2pBldJHg2HPSodZhwgszH68cU9fw
7U3NCXPF4TaqWNf6XdMCWZcU39SGM6Ul1l7z23aO/d0ZyTU3GA1FLeZnoJQhtrzLwIsr5K4JEpYa
uW+XyW4WnuU5Y0BkX3LcFvxypXawPai7KeMwR3s6+u/+IcsqcAEcwJEfV5jap6Pw83eJ7M999ecM
hD+37UcpYS8WsioKQb2NQP1CBhS15rCbRtOdu/ao2QNZFfuYM6/AKogUWWb4n20+rbtZPYQq0019
3sBwfLYgPCyEKqX9a3s9U8ABD3JT+LgdDR5fofGrUs3t1Yc1obBu7mGmvThWvheWoZKnpZEobunC
TM5r3qIRo/sIkusgJHWigF764BYrv4ZGwzfCESr9KggZu78A5UGBZsFW382OE3XhyC+6lR4606/A
rFlnqX+YPWb8bVduplt9DJl+AtNcG9viEtKzOcit3+9MYGWr5Oggd0RE/dC8mDve3xKo1dZrkX5Y
25Ec+MFLyUwnrWjYAPrrafEAUGW6sWGkyqG/Q6rUrvQNB9YydTXcPe2GjI/iSqQ1rlJoxvrw0iov
89Paxns7vhuZz5hsJjKArtwGCBHzIFwKDswMH7mxXkGv4AlcBXvhfkZz0iIv3zvqTcFluEeVdrD/
5L8ayGG/65V9EuyW13RnX6Qd77Hm65sW+KW8Ck9GcxAzIMmzQz9CerBxSGqlJQ5AEfhw9Cj+ojNM
G3T2SCGXe9Pe4z3HLUZglTd3G9ymJY8A0VZk8pRYILbReYhu4HJDAj4J5uFIBp1jM18Ly29sPNur
uj7UcNOV14oeFpqOfgUWpUV0yzQj2FXaFRmNTLakseE20Fe8tJjzEF/Lnt35i/pEU0BkKS0Xnb7B
unK2zVt8SUdX+WUAa7pReCGKU5owIWE1M6VdOOCcecJBg6bLZwXtiR7vs1HO+oMUIKwpsG4LmocX
4oO19BXEBIGmOEXy20hA8So9h2c6VsRUFa7+WWhrNNGph3KCz1ZWR743dxtzeCr5C9fV3kMq0VIG
hFSeK+bv2mrwNPq2Cw38m4S/SHcFkJQ1Hs8p1gGL0D7UWBF8ZzKtKfI2iJOKMxInJDEcruq9lr2T
nZkDxyGbjufKqt71V73epMZa30TfcI1IgOOhc+7oUZLpGHTPot6BABHhR8KrQv3ptiP12I6ukRkj
lqERBL+S2twzh5uDSmHgWLbhnVOqbcSU1qvopjAypxgLN/WHdsie/Q4s3SghHF+N6Ns36a171/F6
ekgqMFVyQHUjTvG0s3jMP5t98qSapwjKmIscMJypzw6i96X/D5UA4MZP/Sfdhb78ZP6CqwyzAoVq
rLpcPYY//PqRfiyAl01ue21zciRkOIgpXDNYl99Tv1KeGmxJhvYjtdSW9qmsegWr1jebxyBibMYX
1a14k3lCyYvitwTjrrQf5p6Xvys8xAESR8LhFYHIYGMcYz7yKqEgxe2Ad58byUSG83JEmmP/X5Jv
FMCBrnLP/dCbmo04v7vLK58WLVBLy+nLUcQ/RH92CPYJgHzKEiIb2UF9jnGaJyQD+Ro23qt4X1Cp
6OJHuJg87WhmiyeOVB7AGrTDFxdaovrQ9nwGjUwBoRZxF8ghfNddXLqGsoWn0WiXoHCDeGtsK/ul
+GMIU6SeofjgulDLmGRtsVlu6Ast5krzeWODn+LiMD7l6uVu4KtcnfkJ3358agaC7fU83hQmmIck
AMzo8t7E/ZPnW0xy1YN2KH4GmiuKb+MXo1VP+QOe0tyQrL4Lb0mLueiQk7gcI+7Et/RSH/XA1+dh
B6IpFeuNaVzD9DyVaPjAH7tx6CXDuYhd65uWFcOCgxZTT8Ch/Zijx1C95NodCpTFTCIgXitrzzUi
yOmKurCYN8anYp0bDAclTdlrOF8pKVtXns4LY2LyZOnC8s142jIU2xvO1DoqFObdWxCljAuzrW3t
6DzqJaflOw1254TyIdS3jXzL52s2XQLppogDM1ww7R6O76N2l6wXeXjh3yvSemDq9G+jfeE8iOAg
PpbWWzC8V+UjUV7pV+KWJP6R4ReEEkRm/RsfAovwuOkXeC3s9jgO3lKJwyMM7X4g4+NBqBvEHBaq
xWLfW+O7YSvhPZ955bejfk3VlzS/L0ydtI2Gv9682Txh8xZiBvnNAYT9hBLQn6hmCZVeEn/403w2
tfbIPmJt81N+H6htwl2wq9ON0z/ikvbvRz19RNYT9UXF5eD+vqCdYvhZ6Dvb3Ibqu8qKLLtcsUw6
shcNW/uFd9NoD5wYGUSLtzlRMUSutEMZ+Xbp0qK2lDfwQzFjlPk73lnqntgJvLdqIn6aUizY82IC
YfjR3FaGVbkRrqtDfFp2NYuhvrFc42O/y1kAld2KEw6FCTibILg0X8z9Nb91m29ebP6mFMRGBAJx
J0NAYMPlfALW9fJbq25T7jue8WCjFmtL97tqFye76dAy7TgpjstkUEWxLRG7solvOfEf5BjvUbvB
Mw3TbzWVNyymM/mtNRURFO/wYmifWf9bSmKVDe1Hp3zt2slvE1b9ZfyBRpQuO5ha2AvZU9TfwnEH
j9/J+9xC9dvB6GbWS9+XFdep/Oids2H5QYnXeDAOOo712JPfF0biJFP0GGlX1bZiBSxX5qst7Vn6
tcIzCzc8QZecN/8ZgFHf+O3jNf/om/3wR+w9sRcRWB88JoFnoygmg2tleKgoHxz5IeW95oQpVyfq
DlqMBaEGkPc8xR8tjyJD2Q1QGEDQLZsqXeNu/wayU1yU1xFKDsZakEpu6FF2xJ5xYO0y6X56Q3eo
Bmbx7ozTSQEJ7sfFV/AapbfiHRMgHwgMnwQZ6qzcs3cJ5VdAixONkFcD90Zc8OBJD/tnvDP0z6Hw
SucvMpG3r7rSX4jewv5Wr161Ww0eKfrl5D+0a4j7YbxSf9D62j8zyn4UmF70znfj1UyVjXOicYsP
FmaX4obSnjkDF3b2uJSwdeQP7CbsuQCQkO2cjC2WVIyIIDHf2gL+01rut3221l9Rea9CdUUnPbNd
BrS9uIv4HU8az6QGkUTBPI3Ea31hBWHa5TBjIqGIEAhYzgy5t51vyH5KFLZ0xPPBHAhJJU0CKrpS
smhFc645TngwxC7J5gdHCllKZuym0psOdfLfRGy8srYHDxkaNCJH2bIep8mDVALjilw7MEDZeEB4
E3dk2M5rSCFyY/3I/tjIEscNP3OYc/YqeVLMnIK9rW8gKceb5APRdPG0LiPW3teOg99qIcIMWTJ7
GW3T0aM6LJiGTcaFWTe/1b7akifzzsx+QkuTocN38dPsrUsz8aK6RO50xpnY6bV67vZFv5XxeCFY
BMQn5ghxesh0vHRMCDZGsCZ9gqk7JPvCvqHpnxHq9xt2RVs59NCcVgMjqtLLZ5/aFDgrpWl/7Tz2
pRxSdrrhmZjor2PgcIvvwH4McCe/Jw07Ci0cVMJkIYHU2iCj4yibcInfbTLLqfv2ww76NSYMhH93
Bgf6vzK3+u56eOErlhCrd9m8jekYAwbZViwr+qY8GRXHVO6IWdwJwpOJYqk27PuZSeTcJnL7EQro
mo3/hxKYkx6VebyqaPV/yc/WpcibSUxUNvYP61/bX5h5BD5RW5LHG2WUns63Ww/7eMdHoH9SQy3b
8bAz4uCPWj75XnSIyp3a3lRavvKZYrD5ekbn4ntZ1fhyPat5hRyy6XjNMZQiYGEOW69o+uX0Up8E
tza0jOhvrAMV8jev4w41POFy86uX+OaW4Z0FoptZEKFra7Zt55KHO/aM0djm+E2iU9QiRsSvfaUC
OsjySeI94oTX2B5oA6Xza3ujrgHz1E+0NRy9qxeuWrkiIkLcIwSTHicEhEYjrW5e/M1wDM9z/WL8
iP4wRzbkgupR+Snjiw6K+C97MtsF/s9jdDbLt+XQ72I/pL20Kt65jLv8q7U29l/xJCXoZ7rzxfIj
K8Dic/hhxfzuv5h22RxJydgEsbuzdJdVPNmp0476NvSsC/vLQX/KNscbQ7tE+EsJVGphwHglaUfg
H+gpHSLN0z7VZ+hXwMB9GCgy3XYPPRInAAZ1ALnUbW5vu+CVp6vCIkpNMxCw9iznj95+8F+ImU9J
4ynfFLT8eOW6i5J+GMqXxcm4x96AO1RDeulXJIx/ICx1oJBZmF/94t28xD+KD8830XdUVewigbmV
fimVdW+RmWh5SCnkbZHvKh4SJrOl2KI5A7Dm1Qiuzn3x1iu40Qj0g1JCjY3okuUWLK/ljjwoMBkJ
sPsaxqP2GYRvzMBwVkQliKDHXLwVnhTxEwfONsX3TC8OeX1AncTipvYnggdnwDUHbeYGn6r0Fvy0
8WOMH2g6Nkvpc6H19DtTv5bwGVWYO8+O8tVYt0H9YgOckwO6gqQ98A9H7b0LnwEH+XsKIYjgOiy7
e3bG6MD7ilU2p4lBSDZeK2qaILo2033gjhGWgW771VbehVvcRMnGiYnxkgdtJOq+oGJrGBa20Vf2
4GxWRWutOVbdl16dpGzb0FcOXIJJsha379YOLlht8NdXr6O1zxsiMVfaAzTFdBwkglJWAbIvwx+o
4Mu3we24APhIgAs1CLlS6LyV1n8EkqWgdOrcUTl0y38AVYSU00TXWFafU3dmYtbjMSYvyELJLF3p
CBUM0EV32t6jSReDXf4QInHMklAvadBGOLIkCPHxqaWfKsmvYkQCWjGfCL59b1K/nPGoVDyUn6jR
1vRaOJNiH2nWYgqW4qhxQDnndOJBkzKEnHmB+G9MFvC79JzEhVUuPpe4ZYtHip8J045gHgx24o9U
+GKCyvQQg5AYRkg0AcR/vOlg6EIE6sL4HjvOmhkv3D/MQeBKUdeRN2uLJFgBrQV2OtMB0FFMCvIV
U1kLBr7OeW1IvaaP70zshAkNDTHfjTYdvwuqiSZbKF6YXQykAWc+22/Ro6MQJoR51xtstfz2aceg
UdhX6UYY+ElIrUIOk6drPdgMOOKEq5PhFWgV5MCvFV4d4PS2+rkkT2o5wqDlB4NkvlKD4zl+SP1Z
iZ853fWCfcFBOsanleXrf5b9PgSvXGYn/62zO3sZMnHEj5gkRX8soXOMqJkG2wKAlbGZzd/acwAQ
/kYH1B+9cat66TPO4bJL+iPus260NgqabFW9cQsa85akxPcxMy3VatemZDHRCCvwbdSkGsjDlK1r
h7gaSp+k+iuy86zvhxJdta2cUKvt+s6gsrVWGoYZLqjGdGzCTCITb4cUC7JQ8qnnSMZj0ozenP5v
YrBsDA7KJjL7ME0qweE+slQK4E24VET6OvuIAzmqM5WXR26dtyzRsaRwiGziHZA0U+Dj8CsO+SUr
Q7ATLIgMqirlDUgCK9Y/+72Sn8hdplsWtiBmJ/iY9p+wI7O3OMhhQFDaIzy8NykkDonahIcD5+KI
PeWXRinjQgaO2L90iaY4XbyQ1oe0HcZP01CvKRvAnKlbMfmVM4aDHHY5F+rEGRaO9u/rl43zthC7
ozjnf/+XvS+4uRZBg1q+4S7qpBYlhp93GxuW+KggCwzWGSokrcazhbiGckwIxeMbz01NoateBHfZ
7G82Rzv5C6upRf1rWbeIp49nVAgHMfsHPTY9PF9h9pgZWi3IHOOtGpzQpqBc4w5ImITmxHg0xBMu
Vs74jbdnMvd873+jOWZYXAuhIsDpMHCpebz6uvVwPOAj425shJGYxMNaGtHuI6qL1ip2vOEP1osQ
tpJytq7q8Sxkey2Bp/wpbPk7kawpJlJC0o48nCyrCR10Xh5CIZJGRw34CNchHSK5Yctx/HrU9xHK
ic75G4p7hMe+bF6cafpvjJZ7iCCqUgeqMYWRjOnnZugqqDMkKtWu1G8FiS3mJPxFVDB2cQqNbhMl
sctIOaFpOyEGY/BwHqz+pQILI3SgCuKiepH/S2nwFqEKVR8dTWT2L8IXq6tMSpAzIm3mQjCEE99O
JJha1H3Vr8j7tcHRo9BbVXJ8FApBMQ4voXULOoeFmV5Kd2n2Zk35h0VKV0U8XIjoze4JLpZNBOdx
vClydd3zgSdGnBh6lxQudpXAsyJt/WNpkq8xYWIT2j0ZBYyWZ45CmA843eYEw2ZvZldf27h5x7H7
3kbaIUSANEr5Qc+tjzA6cgPrAHQhgE2a3tJBkkDoioStqVln5BqYHbofwD8FzxMzQiEjaBptJ5BI
MXVw8FuCpkzVEoIw8l/eNE0MeBmY2ba80wzFdSx85xK1AOmgnb0XAjowSOMMI4NlXYViZHxaqJZE
3LCQP9gwyA34G/DhPyuC2gii2eDE8aKivy44pcsZqY0agJK+jeFyVpcK316To1hL/SYdv0ywczOD
HE4VjHTMQt7r/zagCRN4ijY3o81IJsXF6tkM8ganXktrZghuToT4s/y10d4lSXwrRN6YLcaxY2Bh
8055ENA1oHNxyvCiIqXI2GaL8FNmjDrjpomQTQ+m7YrlRuBd5J4KR74lZXFRC1eohJAXCbl8Qr2L
RJLd1uRlFgQBhU4c5Ju8s8gPqjfFmxo8U1PI58hSFvuxSDQoyYbLnObMKhQTByPuRgUxFRKCm8Jl
CZhQB6C9eeNDjmqpAVJTmFjJVm7fYnabkWzXbTPlL8J99A+wKldrXO/oN3qiZBiKw7Pq8lNmyJ4Q
SYTWvBc8I6k+2vzEwoXh5lAILQqNWj55KRf/uFNdXHjRiBse8Uisj378UpRf+EMxOjGqFk+88BGo
EhPteGLQAAsET43wsndN8FNL4XfD/8453Jk6Tt/0VePh6pg78SKD0knNP0uunipNw3LcToRgCD3Z
oCh7g8vQmCSi2DSD23JT1OHviFylQSAmnqwc00rGGlA77Y6wnirud1r7UhUfevJfIx10LOPV8Gcj
R5FQu6JDJRdYxvzBph9R4YjnBnHjJR4ousFJK3VNF0TbCfJIHf8JQoD0MMTEnR8UPHUcAyoCC81q
cEGqGOM1n5eXc8YtqSyGQsyKjMGVmYcLygfbn03QwT/Vmn0zBKgJnRkMAUO/DKjaxM9ok7NDfjrl
yLqgzSJ/wXcl7h/PT4WJX1M1F6VkQfhzOHWHaDo5TvIldMX01+e3GCEIm6SzR6zTEaUhIApD/TvS
WdB5xeySB8FpaDp4jhkcdYATah0z/QatOd1kB2lesB8RqmLI54+JlQmthVjk+BSl+SYgQiqjQdZ9
6j1KH4o1SVM+NfWG6X0TGgUTZNLRbsFUCB6B0bl2Y7lCgiTInCPCI0EcMjRm06ztOGWRWYe4cCVB
ZUbIce2NnQGqXcXwXPfWPnUGdYU1H5xRiS8KcGyNDnbm9TKmlH+I/GhJyjdiIhc8Ivm1178Vbd4a
xrUeWb+095F+VRUL59AjY47i0A6XstltM8mbhq/ItF/jZdgtAy7MnHywtkNmkue4j0j5Ss31YIXU
yQHjhPGkDzl0NGel9/MJohoSLiRrc7gZUxd4BDh0DDzMw1AtUPvIMRGAAirEdDQkZ0cKgi+NKWkj
SwR5xdAL5fzqzPIN+wjDZiJrFBSs+AnKhNyT/C1iKBmLhTwiPuQ9nsdDzgWYnNLNsofBA5z3f3qu
WNgstTUzOx2GPEPmvDc+a/Dx1K8tXkHhaiH4KGhgBI7yUQS125lpY7ts3JxVJsaWPw1ghheY+WQ9
G8vRmPhig5903bqhLq155kC3bcyCfijttzAPUcDp2+ijS/Ctc2SHBG8E9bHpDxmCfkpqW26PzJMZ
MPDmpgRAmF3+0sG6R6TW3MWYVwfmaGU0lJffiY1pQM1ljSEmpeoqqhUtTj2T7Vmt7pNEA6UA1FiQ
xokZzdinNmHuSM3CjIEEE+IJkVPVpT8Sbe6lge6B8xfailcZ49EC95JZ8nUCcLfQFKuAMguqS2FM
1DPBJgz/G6bkhdclZHaDuploF44Mv0r7NmjY8ZZ+T94DM3NlhKUgtVvEc6yqIEkT2dkqNWDTWeQj
IzmcY3abRL1WVnPm0MFMNFh8NXjVFbYhLCu7nOFvVpa/S14JW+LKLEe2zrbdGu2bvPxWKC9NffrM
ITrTYO2vgh1lzOVLR7stWY6IH3HJA4BUsREAjhAWSNPqYI9Y7Ru1bsFcoWEeKK6boRaf6lD8lJF9
mMlqLFSOR+keot5NiRhiptNrDXXNbuHHAnMXSGZQS6GF7onrlnDNsOIoiUL7ELCbRQwNer2E6rZL
+wsHO3HmypgahJy7UPWsxfknqbNT+DpwyyrlJtfzESqOSN3Ep7BmT+Ci0jpHtzotHOnEsEs6FOqz
4uy+VLErzG8KCYR9KhEZUO+SlGqcLkO8nOGzbsPXQElOoan5jUJ3MScwAqppbI7/CVhxL39NY3eU
k4UW9RLBNYVD2E3wKRQGGEbtMKLGlRd+NCPOeb15EVGJVvOTzF95UoT8PO69pcZjnqBgweM6jtK7
kG2KpYyVPP6JQ/P6T0nINqVb8rFmVWgE7WOU7/HIFKxtsl97tk52Ptzz1jzoXZ+vQEbE8rFqpYOh
9ZdRBz2RhYqnOXRibdmTh5DIDoojZ/KU2DyJRDFJoUrvUDSF03detfdeTQ9VZ1+jQnRo5m1P4Io6
sehpbXDOwT2masp8p4PTVoNQeDRx/F8J33pyYlKl6oeas1exDbcpcPMUKH5bKF9VC3dpUbML6ixS
nOzqLLcHC/PWKC/Y6uy3yt6GbYTOhWKCGq0lj4JYjPASZTLmTTm4RNF4pDLbGywfXSi4lNnZnH+c
Dk+Smu0Leq5RW537PkWmNL5p03wJFgnZHzvQJL3n3X7U+7NAQgiDijLmH2m8GRTgigzo4tg8Y6Q7
ouH3tWFCb6+v1iMXwsCIjs5iWovLKXSbOeuvhJXQLjY1kh0NAoJaqdv0p6VJyS6VJTOMEoCLKZL7
Wcd/j2gCH09N0ojA00qD4nHIA6apy4Cl1ArTT3eLVYP20+cyGl9mRw2XhZe0HwjTknYUcKOBh5Zy
IdNcuVa9XCs+5KTj6eIgXnVkEtHEmZ3D0AfnCHeXgPVUwDNyCmvSuBYQP2acuAuA2EEHEKNLUAka
jG7OXy+6/+pb0wc0hAEPmxNxm8nPcEyb5SFVv20dHJTcWdsxZVEZHGRI1FKb+uLQnDHi6BJjYwaS
F+KVWmL9H8kmkV8yMoYMFgZRkrckeAx1eLCE54PD3EAVRm6rzzGv3+TT5JY1+CFt+uVfwzSulVY+
zROzHE4QqjBdkEehcWFDBWejox9Msi2SCqOQKT+6XPamlK5etZBMRE6sw4ioZFDNWl/Gwnt9r7Xs
YqkKfNL6bBMWM3VYRjXwVmP+IifxluBrzBeV/FrPzzBB8pUxIIFb0+F9VeXKbcJHrZIazQNh5UQM
jWR6mjyfOTKr+a2aOLdo5meuJ3ttALZcDWwdy8UIjP/kjiGPepg8GzFVELVPozF/sqTadrwYUulg
sjXuon1lojdC+9gJoqWe/duFIEc45oPaaiBotEIeCeG75CkXf/S3D7X/aGpZVsEdw9FZc8E4a1bL
clAY9TctugPzs1fP9dJvE8qWjlaiKsExjGB3K3epWKADT/ciJkZQoh4vw/ZmhvN7o3FSreyKHqHq
ztbgjnX3bs2k4qltwySJKYbuxWirZc1C8wqsgtgeZ5c6BO0aIs2z0TzTwZRYwP3o4ecwOugZq0jC
Zy6qUAtJZsp73GFNEZps7E1RmX+KGBNCbKWr3NJeF2yOshzfhAhcUuctrSwLmKKqgoAsNhHre5kY
+Ko+Ec1O8i0lyDMiH5Kf2YtiUuyzBrWrUFiJzAjx12WDcYsApKVorskQBmOepnB/fksscgKejvBu
zanGCZ2XtpdgscJmtdRrQFOK5Oh/bQVZfpkIxt42ufBtJLuMYRXTQIL+plP63mdEwqH7iSwNFHn7
j+U7lLTpOSOIBUtdlp3d5dcmghvUb61MQ5qx7+rpMVGrLCWc6fF3BmU6K7hoUsAGehdcy67/TO3R
kya6efGt0RqimKronLLhVFq4YfCd8YY10IpM+67pwXGo+7sJjbjMOSssysFpq2OOcd2oltdcsn4V
q9+MZbxPYoCc5KwILm5CcVOBHUroNeUqxXTR3rtMPzvFuzRUtwG4EdZympgl+TqmbR/zLKGfnSLo
ymnVVDMjHCK5HUJ7W1xLwCFDjMrVVXCD8yrex3Z9SLJgGzUi7BrDOKFtyFM7uh+4igNNOY7h/NIm
HNiGyZejr5KwJWs5tRhyV2ohuBGtP5SPTnTLhnIzdqhk+m+DMW9mFv/lhrMqLX1rwulxerdtGT33
1V0OlH94v8ls9qVFIoMUXzoOcQUSDDXQ36KwW89cR6X461sE5znuaCFUbhHoWyuVMSlG4YMuq+8S
om6BlirVYtOgNOmSbaIz3iC8iYBM+LndTbTLqFsj0WtEBjvrbFUotHSa0BYGxpYZFGFaQvKq6L+0
z3tsvr3s50p1XAraTIGyztS/CN4wsd2NLM46cGvTS2uvoYKcnML2ypH+ZjZ9Tb3jNnWJDHuCSZG9
K1m8B9iILgVXW2ZTpiQxPMdO65DF8aZJACrD7AvasaMV29GhBtdh95Wf2pD5sMVWEeQt8clGmmkQ
5beSKi5gcx2X7oiHZGfYzQ+OgB3LIlELpmmeq6qfV+gPb2qZfYyiTYNdv2ip6On7tpSe4ZK+OooU
bSZ4qgPZQxH5XjZ591p6DWi8RCXxy7NyipVgU7Y/Bmkxwm1s97T/k8NcaC9BLPqLhGNoPQEjzaFS
nSfkAY5ANGo78kvbcDfG1ywy/qwR8pHC6JX+QG7Bim9f8iYC7ZaeYgvJMnrXiFlETK6KUnV7ee6/
kDK7gFxfHFsHszp6wUiFRByGuBfLUF6IN7pKiwTJzW9oP1P5OtzgrEf406SXntkkAtwG7VLgjyGV
z/LGsT5WgZGCsmua9iMSc0ts0KGOypN1xwiClTW/dxkZS0N2X+jwMUKSfwRqvOnh8lXhVRzlOEEJ
KwReCj8dsWdYvJm0A8QJr2AzVzm6BtjwHHU4Zkv0Ttygmxl/SvO6wA3KDP00GcnJnJPvJQDgTJvP
NHjfZXMnAnQF/9Q0X8ywegfv+xB/eUGXXgiGi9FhBWncLA4poCrhdEWhx9ygJQIF/Sg/kqGotOCu
Yq9L2eTEBVC3EhuG5MjHebJ8BBCR1P9nONlXVJuHNOm+R5bnmCH3Ej5KwKv4gDciDWuGWeNUJK3i
ERiDQ04LT2zYaQpsDPs0OmNOKEoOM0TD4q+7UxW8G4ADkXBfeLhfmDIHqnnKShtx20axin1GCu3i
gJydCmM3dOVF7fmZzK8JeK7jWwp6heXFDuvXuJL8LJbXNT3ziJJ0IHB16n3xzlXIatoocENfhMTQ
1QuB6baEaBvZlqNgMwQXAdQNcFFHlIsdWz+tWto+2nuMJzZ/xEijWQw4GEXO66QzB+NHY85GCQe9
NNuXWfgAFPYSR8qvKDPCoUPgcQ2IxEycAFyU6WFSQEkq/NOI+EBPGzjBhP6YNQP8Ck2jWiEygDbF
eGqpSiQ8aXhcaYMclrw5M0Oin6mhosdA2Qqj9UhbqsUJDnOmOMnJg1mnnB100OwdWjaeWnr5JC9e
hHw4Rmxu0HjlbREWcVoihEag7ceQhgeC/r7evon1SXwup4yemDFRf7YVJ2CEITXkBR1nDOzPRcx4
HgP6sXKxfTAsZmi6NY2hLv7qQuZDPKTahMieZWsKVE9XpU95mh+sjaKGSqb5iHOI54FpRf1Epb4W
RnLmbx0TaC4wqn6GJYpcCcY9IRLC6GcPytFuDa+Pf0sF9FJehVjW4kNRPs0pv+iSc5KL6G4TnhTN
Lisjz/uAr6HfLRB/1PpHzXUPh1OTuZ0d8kt1T4N+GLX1prdgt4/Jbez+8LSL3Owp+dbZURjTAs2B
PUck6a4Yu88Jo2XNRilYL/PnFOiEtBVnhggYSoggwUuFEYt9gowEmnj/rmXB+EuFNI2658QkYr18
14XfNiJVkI19Rsw10xoCu4J0PxjFtrv6Z19EXj+mjyV40lMU41bRBbQY4ZSsImy4G2eBYUtpEVOY
g1rxAdmKJbaf4KwxoaR925Tyq3iUeDBUzjegDTZGTjB3PRw745emxwDvWbz9eGoTFR47NzEqyBK2
D9EMFBkU6awC6KUBJNYz4VVsiENuE0ZFuXSM5nO7XIoW+YFJdBi1ywp0z5yO58L6IucXu4U6TceE
4kgMUERUzZDuJjS5oqVl4h7g28Lt8AZdR9DPSiDiYfmGPbxggHjj8MYQMa3+BmbLwtDBdeVRE7J4
ria7Lf8vgFExSBVPz8jEbWI2zKcdycK2PgdT38b6WYyQIhPaTHTGinWbeoLFPowiZyK8+3fdQxxy
rJv8teB8t7p6EiTXqL91DPJLvB0aHQNsgJjsYxKx8MdkpCXHLOK9dmt6EfUHH8wEJkVyAXcVSpZY
EfAsxIMIBRUD4tCOXFotwhI2QZYo209uagdXSTgNNYRdLP1wvxhY10x2B6IF9WtVvavjq04ngdaf
NYkAMMphpmd5kD1LjIIdYQgi4IuixlR+F6ekJvgx08bnJ6ENRAayLocFS1noOWq0o8itqFqPISnR
d69CmymeMzFZb7AzhjSPDCwb3fiXotTvfB5kLIfieyrtjWsldq8Gm70Mh5AWLSRTI4534qBcd1/i
FiXJV4P6WrSlk6U7h7lzYmJrzI27NbQdpA/eZZUUYtGJsZpHjHJRzBr4uyBm/d+8okfanlvAJM7v
mBb15d//WDqzrka1LQr/Isagb15pQkhr1Ni9MNRSIECAkADh199vee7NPVZpRUKz92rnmjNlYEkM
5hWq8PClcJ7VX85ppOipXz9EVOTeGDGD3RK7yHjRqc723Gvpmpz6hqGMv6r8qHxPyLjUeXMAvVp0
oDa9XzVr4t49Vuj1GD/kWzyUk9Lu5jXMJE75O3YHuwvbiYiQKqB72mGImU1SYDvg/lyqxyvVZXr1
U2vT0zNCceJZViiBFPal2/q3pbltlMF4hnxG65iES1spvBumvRNyart0t9IaNQuBqUiXTPgA11et
RfJUZqvBn6ozs1bjgWNM8McD/aRxCwrBOVEFEM2ug+3SBjDemBHC6khznlvYKRaCJNbftu27nw4+
PqG8ws/Ab4K74hJsZuLuYVe+ENHS4YeOLCW5mI/iJ4RaVVGOp2aETBs/SB9C4A6gCYRYP4dlTohO
extvPEI6Xj25YNhziAbBltGQI3qQtocsCIWMVySvmaAkv8sWnqfvZQDH4/R7gPFl0a5QzUWp04OF
XXs80XGSXgolBOIkjYxlCHhY9ASo+AEoYU/BHrd2x8t67E+SCItkAUWBhQnSbxgftOH3L5qbpw2U
T5eMuJOxoAt0e/B7ZcIdxLHox3OvgJvQojTxSS7JZxkFY3XIxpV33WR4OV+tUVjgZsywq4zxMPyt
Kp3GoZeScjK2z/G98cjc79D8snuz9tOlpmah9agBQVheYfagGRSLUh0nwAc29S/PRow8bfoTfJXF
i0KKOlLFMyBWnFUpA+f6ocgw6rXw/bCvVvcBfDFtVZsK9Wn4oBvr/cDXWlebTyGkF3pjzrqx/8Fq
PDE6x7qUEthwotSWj+HVPlyIxZH6EFMCx6PyQX0NwiUiJEo/Jko2cF7RXei2AiBoYLHoEdGQYUdm
xGdEihzkIPYsYHpIcr8AFKfM/GRKiZ435hgiAOAijG3FOqQcMNQygN5EcpVYau4Rm4TmVV9riX2O
JQTOdymoP4aKWYWjscWSD1BRmi+azI4roSIcO+T+7gEijlEhpGcWbAU8j7igpbdBqeS+kmfwo2Xv
AHyuoAANVSb8wSNogON4l1UeLPPTugx7hFaJRuMZxOdwU7ca3faMrWoJsAb4sngEAjQq3XzMOY+J
H11ACLPLo2Byso9AtWiw22kjH8vMBAV7k8R3wAQriow/7wfiVIlHO3Ajdv97BtLXPun1TnzB3WHY
f6VSsCPYrEmrKPlQ6MPUEJhxUexja5SvpXngL+4EiS9jNfiUIT1y9dcrOTs8FFBC1tF0/iTCYgub
BAvS8C0ptfETfPkMa8PE5D7/KGS4olGHsDAfK+Cl3j5IyRC2a265qnLS5xVkbkR8HR1VDZFMjaIZ
pyVFp53OoJvGDCX0F2coQ2G/XVbUBWhHg3k6QbvgqFM0AQuAPCoqiOvlOoeMyatWexTNgZkqjAfk
FLJ2Fs5lD6gkB5EivwGfpZSLSKbgUGF5ysg9O0jgWNCRcUISV/JGactmbsL7ReyTLeABfSnrz/FC
PWY8r7KM6jTyRecBNvDTykRn+KLR4riCe+b+kf16E3uOB2iT8NZvZ0+MZktNdshSBJro4qUhiCke
guDYhNABNjV4OhRa1BLN1+6djSE7ifIPvKhiz8+sOCLwjmnXa7ETA4oRzj6uiA9CRz5nO8JtBuj5
8BMPtD1T8QVoAS9oQTeX+83WoQ8g3c47QyyZ/gAijh3ZlR8mHhA4nEbwiuNpmntILALCDlksvUc5
7dPRYr17dpmwFi6su/pgWaCc12cWLqQbUI1APsdFcQG6u227knjms8oEE8bqdc5bnERvPehgxyow
EhmoA/d0jU3YrqC7k+stQL6NbpEwkB4wZMplunipq1Qa21Cqs27J7Ncrroy91cIsmgO7Y6GSCaym
5Yzex/0H/ic6AGBbri6ao1FBaAHjhjJ/3kDtyNOWU3SQx5lqLAUXSEDjcXsspqkAi2W8H3tI5iM0
JBLMqtNlfQe3cbJ/btMNfakNxlMiNQn0UPfSBgAkw5P8vsO4bQZXjkA+7hUjTYh0ZMVvj66MJBRI
K/XQXkogMWTTt6OcllyiPHZ8/RVoAdbk9YRlaBjOJVYBl4S5txEUxisjvoXqsjhv88Q8MSucpYkZ
w2xBk4oiJGeVzz9XAyEzGMykfHr9uFuHnjTFLdeDcvNTdj5pgJzhqb4tiQDz/s//Y5v/b1EJFMOK
1qJYbnaMAY0hg5KIO7i/kE94rB0kUatfiWexciAT8bF8JHzyIl+DfRUjI1EMAENG8IgUkXeF6xrb
bjLDwUif3h+RLMf/YdVJsRTS3pv2Qex0uh0k8eXhYhjwjPCXM94O5IoineOFcoswv/0BsnEPHgOX
fhsDfuxZrI3TCm8ErHJaNhwN6uryJP6eCLOWxME8X09Ity7X19J5laRH8jwiEWJK8RQELUTxV0IH
Mhjie6m0qUxZGVq2gfSGewBqALffFJ2Madq1cnC866JB9WQU8BK0GTKBO/ZMjhDyWHA/5+ArZcBe
q+sEIqA/ljJjvAfM3yM7vpI+dLsydFrJ9ssF6g3KAyWNOdhAbfOQjkf65/fLN1RWrLsLZLJ6lZKp
La4dTuX+1up7hw/t99c8UZuX87yjPpmRXDaAedlNXBBcGmVBoEkfn5WoUFLg8evdtLf+hkiwLgAp
L4y65ehbetV17XnP+sVBgP4Sq78SGF2g2psyHe7mJm5B/CsTZKTwu0pE12lCviEVCwTbU1FjZwIe
TYDAJtWQOud9OEiWKAvVwgKeGaMAZaZdnmSkvjlJrOmMPwLBrYnDykx5bqzLjqfPmsyuH843zxnO
dUhWmac+oxcBxduF4c3nNofvL7rRomR/AMTAchFaEYGRMrAUJcynh5x90JclsqJMMuVACcAcGRYt
4NuvnoX2EzJkCQbEpqqPdcBkKgOqEOg6fBAm4BEpYmAUIaC+OFvcnqODKY15G9HTmaK3GCtcqVbN
e3FJ8uBwk4ZRxwy8SyY3o5snoYf4uNuK3Jbf5YAE+hCxB7UAIuETMd1zzPmyMywKNXcNnWgbbYZu
IbiAqy1iwwQ7RWoviGwED/snxVHqyxMpB9tTRNO5CdeM6S0G2xAlstGsgA8bU3p/tpwVBlDrE8t+
7MdHZ3GHgwlzAUeLIARhuAMW5kv/wzImeAUOZAXCo3JT7yGBHbkF1s3yjjd0yuSiOwdA4k6iaBUk
w5ntbdk/mHVhQeGDQFtxvyWbtdJ3seAWBVd8tmIXWyIKDMWI0giBM1Wjy/137vQHTno6eO5rd2Hg
p/R5bjNgejBA4oOMFYMRuD74V7hGMR1aF5cjtdAxFL1c+JZud5YCfDqcSqdBP8KGBgOcX/b27YRy
D3quWyAimCOc0V/h3ZiAPuBAM9Jp4r9b+kOphkK6QtjG1ItKCI+Msp7dYJQ9SJKPUe3qasmKqAQ0
iauEgxlSUF+HQxZzwdt0SFXlrSLyMEPPCtSHIi6IMu5ESVNUnPhJ/7wySwjXNIGeJLCEsbik9LZt
SvvI5ZXU4A39CHEt9zDlNxw0ZWX5NtqSupMkyfXpD+tMFlL9VpC0agbt2Iopx5Ccif1ut7S6HUn+
df8OTOb6IjFYmsGrcEa3gOQ3JrwDIyewP+kVCJqcFnZr/taoaFzrBfU3h8oc2kWB41W7gkymlbyJ
wW/14ABelmhVsgTOHtPNYaaCXPsK/ZrUElh8Fx0DABkabhMwoSRbxEWW8sDSh3gDT3khpL/h1sx4
KldAe1kOLAzyNVwQEArxx2eBOPQ61CfCJjRdYyH97KjZoqZovecQmwHIrOw6JrQgf7mqXwUtUKf/
i6GuJjVHi3I4YO9M6tiiLaduyaoEYDVlhwH01QicD2zwdRS4ypZHjOYAfFCwYH/g8LyWybTLm5DR
/K2dCfLFhvbQiWHAHDQ8xSwWONcLs4NfgUkiH8CjU6yZARkYGbEvnev8xaTewi3CMxPv2pbMM4hx
HthvI8wKkiFLVglZUrNiLejOUSmhgrltCQcbPFQzLhvziejMThPZD7BelATh4HMxkhL5wpMMoPC7
oystbpBCNE6N07jllCz1Lc/1/zGNZHkayQWrDYvM0An1DcPaGv2WcqDcV649T9/FpCaNIUjXA4Ug
nK8BWUv1gNQQTdM7VUeN/GxEFwuSpNygAdUdrx4+FHbJ9ipgLBYydpg9z8ef4c/4SzXAZPcfOsP4
3P0ZJRrPAhM7/9HGA9jJEUBAYQWiGDhfyg8HCvS0oBtLD1JSv4bnx/pRuHEWfNnUmLRVnk9kmiw8
sPOC1OZ0DZsK4VgHxvnQeVSbyJK4NJlJICagemdZMLITnrfOdX1GZurKzKHzQ1JsG4dUoURA3d60
Dej09MSGH/AGBpCKHREJ1hScrsQILJWCrLk79IUXEGFLj4F3UANkQRPS4EHwHZJEANOXbKQ1t/A/
gjUkBGIDUDwR0yCZ6Cm6WJBHH0VpDoOJwpODpDs9AGK+ShIE1o06HTmuFIFIal1W9KzHAmYcKQz2
HZNShGAKZu3e7y/Wkv1/H92Q8Ii9JOC9620KmakgRmTwgzsvAX9DHwbkDgKzXMuNxh73QOhvxPbJ
o2LuAn91sR/N9iGHj+VOjSn9MDkxjUZlbTIx6h4VJrNupx9ZvtwmGgXwoqMeYmMaSO3+H1bd6+Vs
MJB8FJNCJdrcOui243v1A+mbRLxw4REtYj4pSXBLoI5m5bNxDBJnaAGwKGe4mrhn5FtyM7HW4tbL
Y8sIc0NBoswFApy3P1AW8+SR4+vOjzlTLMCI2Py4FLRcJQOBxC/wWfsjEAT0eSnOhDf79c509NlM
UOqTMhGukzCADIunxafTMGSqinkwxmOHc+JOq0FZ9+6mhUq+3uou4Xf2QWDvSVO/Q6ePOaFL9qZf
qXui235Koc27WwvNy1Zl38ao3VjXhlbX+wxtDcAkxl6imiHzvGIa9sqM27F2Hhy7QDh2m6nk2o4b
pBdieXwekiJcALjMrLsEagFXrLm8Xm5hW2hfV6iyIAtDwKJvgtamPcu6BjXexxlNDiZMHNA2oqJt
Fe+a+nhCskIHuYNDnHTnuS1eZ5by5QotvLUYMqhCmSAsyLit3NyeezdynJWCYxo1tlR/QP+YqLvT
DheqDsb8o8CiXJY5eOBGFqyMD5UT9FpMt9NLGhEIr4s7gPVte6OmfwE0jNH0dG19Fz5QYwgd7wju
wYWSboKN6QKv2e3Qin7KCBaWWDZlaLC4aWBO/wvgFDB7WY4XbDdw9Wr0Zx2QGqfF7Shioo79U49e
NNlUxIjAxsZatIgcUGwzBZ6UqRI2Xq/OwWKsw9NNuG4+csyiAZ/wn3Aj814srJZa1q3ncKD8RvBS
ZVbsSYc7EE366SOvEycnd68+svvZvwrvonhuFIMtmAprLl0/3j1GfA06THASGLv0vJkBEmaD+dNK
iRVEPzKsVcvULqMnwF78lHJ+CQIux6AYSHWM2fDDPlSF+ZY8ymAgZYaGj3YmyQH1fPyk3GCXQdux
RrbRhDGi/yjO1qOCeoFwKtysHxWdeRFhzwbYcsGypyUc4Hp8M7/tLOzF/8zD+nZ/up3vCK/elv1Z
gazjhCbvgVqs3g8MOTCKAJ0LCOmPCZRYCZIZpGfcUoSUKkoFmq5E9DBjhENRH+uqeLpepjC71suc
ykOlmUtnvO4qF2oJq31mHdD+pFAek8xpjUveu9U0AJDqDYxXMl7c1ZyzFVTww+R5gDo7j4vvgr4C
E4UNonpQOwgUUhOeieSHot460FmeXepfrQmMV4Vph2gVMWoFm+rSg3IZETKfmP5BV8RF64Ra5wUB
OUcG7O3+OWugne8exm5Y3JlUkCaJN32orfvmYsW98hetD5iQmRnlAZYK89LQ9Te6Cdbmt7xSs6oi
zUD07HZQVSpFqGqkGIRe659FUhsS/rgG0e0BqAIpDoiH4phFCRXArtk//+lK1XfoQxy4oci4nXyp
uh/gx33shSC9ZwvmASxbbtEmRr8sOVG9cADHnskJqg/BV5YVA/14yQseEIhIMaHCeNoIODVHd8p8
v51QQK7RPyvoN94oGOFwJoQhxt7dn5wRfpQ0aNHftGXaAZV1hg72FRS+WSecYQcQ2k7uRhXowYH0
89oBZy0P0gC8AXnXydlsy4t0SiZCvQ7nL+BK8OAA+aCgz+zr+iQjdTw7RUpDKHtaGdh99edWXWJF
S9897ve0aq3LV62VSwOv3cFtYQPhAu+xrIg9T/0vO4rYiKfvwbHfw2CbE4lf9opn7kzn9nRaaIzl
3WrYEtrKfJowYx3KloyRyXl2FvB8Iq6GEiPLCotzRcHIw/Oc++0Vy4lMAaawKZy1yT6joFSWz+Xl
tbn/GGcEj+fDpTeetY7YUWeQd/i4S0J90d7dlJofUE64PEuP4QF3oejv+n1easZ7QUGqVyGA5nNH
clslvlbjjjs30vEXm1QwyANtcTIQ9GhQVzfEYFcTQOE1C+yp2cy/SMUBDC3i3mwgooFCTIRvDLKJ
U0aZ+wQJD8Cl9H2ufqVhU30Y01anF1vd9cCZ9peauVUG1XCfc28+5tI5I+UkUq2y89qiclqjuNtc
hoSQNZ7ZcRiEadQXtuksjFMVccR5sEAVACrhCdcm4KkLfUEwx5OxuMzD6oZZaFDRy7DPZABO5/md
AYcTM3Au+UOqe0CsObJujJHAmiYAU1k9R1BFPwh0YHGDscRhExnwkHrIhWIYSvh8q7KKm5ww83Ja
SfwGkaDEmS3sC7SBA4NJbCDw8ZXwg9QiH07vHuWqAgufXpBS0NMFohhhOqy9vAK70a2IGs49WWaX
P5M1Y0mHxYzYw0DxvTgBeoHwZhrfGeTMmFCwYbGtlT0hf+cNDzdkY06Q2QyW9aMjGErhC2mgUKxO
eUKlWHd2oLPg1frAWwF8auICRheN7ZADDe8lwE8TdNnji4LmUM9Qlu2zoFVIaJjIKXWUR1BZhU5B
eW5TWDxcledxaLM2EsNJi/AMmvsMHFxpbWw26Jj5/dyyBu4aJWR7wazj1AcKRcY8vweSabU/gkVU
qhWpo0v21WKPaDBGpBSDcYpUuw8xY6iCLs/q1wzyCcp3fwb6DRl5BNU5rvdAeCgY4YLWIZqlaj8f
JFVLoXVZ3dEV8TAZAgVoOlqS1Z4ETnwdS6uEdW4GgnwGCWl1nIKb0pY2t8w3gXJh9VMbTwoC+eJC
wZV8Bm+AYsqfs74ryRlgvjukQoVsXkBC1aHKLH0/vIqgi6VocUZxuHPqlU1JWGSmu65GrphsDgPY
AxHLKbeM0ndSMbDFWYhmVPW01a/6QgVMBycIM/VkPpazaOgKaoRPd5QF6ARc0jrONcazb3TbmLFg
3CvF4Nrw61UUiHriBumqYzyQlxJJ8QbwgcwAAh8dbtRTt4InLzllu3pTtCcdiSLjWjybA1TxX9pr
5upJPRPxA9QW+E+Op9CR9P1DfQ3pArdeWpB6sZWsUVkKHLksofGB/PSmI4hp2Ks7RQ99j0jwcz2r
Ub+xZjNsmQx20QA/s6waKnBQGH4WqfU6y0hIQySW0q0gVoE5UaToR9p4duasax1+uHmHZwNQCWkZ
cVpmc9soopxRzVSpFlZUbiSlbE9/pdErfRAFPla0pjuLShEJ0wRqhT0f6tdqN5/OdN8mWOLh5aWM
o4DPaPv0pYAotkCnwKGmLCuG1ruJBSM0VVtvYVD4srzTsgFsQKhR5WVoNZKPWxVz2m3c0VW4gGaf
usOti3ukXOy8fElP6JPpnNq9oKRL0xLUcqOlm1oYZdgaM3rd/Vwl2aVLaj6zh+yHOM+b22SeUalP
P9vr5kryb+L7h5O76OgzEi5NdwO0BEoYAA6ITAdST4OhDVvpjhdbBUILAnUawoqt0rfZc4a4pUqP
mmJRa+uwq5/ixRehRWR9n08MeCNrS+zvzsVyYBR9ZoOkBjKN5o9JI7dRaCoAZh6MNMkNOnv3vaE0
iaAuCoxtaUF8ASo9y6AhnAjNPwr1177BO8ACdwghM8aEDxk7x3tw5jcBIdc2k2SNFQNChoiEoRBC
f8oFongqloiNDqR0DIt/11RNehOXxD8wXtdai4ooMrVpRGTHzvgZ6/eGqg8Ypq2YD8o0TYXsLqVP
zKHa9WvjDOiJHJ3b3n127h3hLXZiflBB/XtIsxbE1njraaIYPFHs4D6OTJGXBFmHS4TCOPEU83qY
a1AjZwJfOV2TmURx1GnH9CcykQ281ayMax4K9Hlc9ACVaqrdlkM8CzVGs58nVB2xqy7jxXAr4Tu4
UzJmNIhGByE12a48HAHcid0gBy2JtEedBvzkwU8BATd0r8Q/RSxNyZRivlvvXLng88vJhFiCMJNb
z2mzfCgin+CLMjL8upLDtbQwclSmXKi7osvpCQqk1HuU8PEkcILbh1FCHs9SEjx95VwGIkVzIRGj
U/4Y2hTQSmyQGGRcfTIZ12pGGHmPUt8dWS2AzlJViXRiDgwDpW0F9O+t53GXv0rFAx7Pr3fUrTM6
0H/3mNpLClGkCckTM14USccFVS5RzBqp3A60udAMDXPtFfnTu4Ua4X1BOjmOcBDefBXiKGkrivU2
vJzl5iHrS+MXq1qkz5lHEYgaNVRpkL5drzyMhpJHGo0Ww/9UvZvDgGySpSVyeYZlfdV3Z+EC4k+x
SimCS9Qx5PlasL+NnKIKeWpunte9IJP6k7ZPi9O6YFS6pkuYesDlV00+QN1hMvyAxD2PnLzzAguh
2t8C3QR9O29VciHl9F6lh4rAq2yPhvNkXo3Q6QCTOgjLCRTr8tG3i/zEccoP1d2qM3afgOXOoIcE
FSIYJVa9hnfQJcilbk5eNkhBs7Bi8jzdjgQJk1vPNk/1pv50pEi69e1cHpvLdWFCAdnkL+NwUFJ9
JcPiKSpdN51GsUNnSOVhg1GfmbskLJ7UY6HY3wZlvNLzAlDiG+K2DD28kpEHJlsG0TOc1pRvZQLn
qYEjvR0J6X4m/FOLhJA3LdL78qq+UJkvBupaFjUbJqXBiiDaeoa5kpHilIApxT/34z89ZX1uc6JF
fofZGwtcG0Tog73UurBLh+UNoG36MYMjEVBH2+S0WkoGZMtE7RiLqfNQFn55oOQmG9tG24vOXPV5
I/XUDXi98XvYI4L7s0FkzKRURqJmQspEWxRTb5+oAZpbsQByrlgJYiyvtxeX+qiPFACInCZGXARA
ZCiwn0LTaqEiqqdLbx6eLg0ts/pNAycgm4LaMpDlUPOKDaclGYeMxkhgKX8OE9kHwmrjdrbOfhc6
E5xHA9o0cAO1R1vEWA82953akCTcJaidCm8tSQzxn18D9OtbqKhv9DPbegnLQDh7iKseyRnBuZgK
8Cl6b80lqivOGs64t1Gn4kkrqqCJNrS3zfV2W3Qm+GY+Jj3fN90p31v3d9EcumtjwtjljTaUjL56
drefVWvr0HMeofEk2+lmQkGLD0MsLmIIO67YRLmLaHn1DC8xXVsekcgDTx0BxxWGYRQ4vs4nuIa4
vdT4fsi6A5kqIGg03Lcyhc3xIz//9tQKcr1awiTt83sZFT3ZA9asPbR2sde9Rxh/oG+YjFWpm9E4
qMe+BTEwlWvjAhkRIzPCauEAMVVOTyXW9a7pEXfz3MB4ikupGLUZIAwrwC/YxU2iN5AHEGeEAn4V
9CbpeQjcpN3fRzjLUK3XlpAUvdw+3d/b5+VZeasf2+fmM9s5+8HzxxWI602e9Kt+RZE6QbsoSuNi
6a7S+JJkSztAbsLvgiTmb6G3cJblEhL/TQvgyjc28vRX/bban5/qw+14fio/qqcG2OkXr9dhr5TB
GR6OJ+VVPXqvyiup5ZES7vH0BjJ6eGjf3Rf+Mj9PzwynPIw7BVKu3cgrpei5g21xMTxAI8ooU0AE
HM/LDEDQzKt66rba+rSflsM633OrDnRwt1DANYfTPn3IVgxNrRmx21Ldgm9876yhYlmBI1tALhpp
MZQqq3SZLiATh6ypWp+XaqLFRdIvsriMf2itbSkdPmTMFwFKCBp0G3ZOhGRSgtjjokwICzY+myHk
WFl8WV7XECbzSy6UVBFl0gCup/UpzKJvKyZN2vJbIYTHn+cXKBUCJci2+aIJCv8N8xV4y1sASVNo
ru6RsdAjC07C6t9XmCyqENnHRRk70cwJ02jKkjk+r+GGUnxc8YObeDsg+18UQBmfuX6l79PX9Jo/
Ta9wCjbH7ji/Fh+nJ+0Vp3lAbpTHsS9XjGsiLbBg8H3preuliRqJtyh5stlyjKAXXBZLmKI21w2j
UM3OXTX+PVI5K6KrZEim5LabEnm7GdXLmkPct8a6XBFFsVZg5+Ce0z7aj9vbtj7UK2tp/sj75mRO
3B+Vn7Z7RkLW5/3k+rTC6wOUHizXbQ3vhF8v1a08LGrysKRB9A4z55JwJaZdtAIjy1M87d0EaEA8
r7ttwYNmFTDN7KOGvbYTHsQanEZS8lAKHo0QdiS8QsbUAi2G4ypiJ/EMjRiOtZW2Ou2qHXWX885b
jRvS4k2fnHcFo05+tTNWxgoK4ZX6PcNCWm/QzNwQ4ydMPxW+FiMa+FZ6/hyzGamYLHsOOi6IBhgC
SLLEYJWN5Gw+tJ+QcCFyyqHqhK8xH8zzrH4L3gYPHN/J0VpOblohcr25wTW3aJIm8eImMVZImmws
zkV+0iUqY2QIPSXeCmFmNDyi+dOIcMvvp6USIwi4QNgw0EM9NALKXcF9AQ/C38uIe6Zvk+svfcr8
c3yDhMjnisP62eLQNQc3Vm3l3xfzClrevxOTkx6/i4RJIuhxfkeORaGQMU0gnh9cV5lgJIWoblVy
vX93pdyUm4nbBY/oAkq2OWYk+kN/QlEznB4zmv3wkVuR9gghpvZ4f1AfLmsz+aY8m/n+6csNveBb
Ccr4kUGdnfnwYyf4ruBxWk5L90EJ6rjeJl+9v79Hb+HijazLRwGVl4KdYtv7dVAGlBoSMin2GXxF
vsk+g3AxzENvBw9SQACcnNdQs/kkR1u+88sNQz5sKGn4+vT7AmRG1+O79znwj7cQmXjeirgAf9rs
eeq//pm/yU+wONwCmz/HEGx+CJlVeN5BTewzR8SLofRAW5H8JeS+i9Z/d/1oFezgQ+XGlw8IZQcn
316OCY1sDoL+dpg9QHgRGDxEuro7FHo5DAUUuc/4QjhgX6bIi0HjyeuFbDvknbyY8YgU/pMjsQD4
T/1bAnQi+Rx65ztaTCEpRKBxbOB/23sCHZcvv0s5iz8zppZDJ0FZIDgy9+mj6hwU4fha7jm27y4o
+QX5CopnXvQgfUpcmynow2+6Ho+vts9lvX/CzeCDIAlu6yykEplkYcV36KH4NNz4evw81hzp9+aX
/j8+CGULPhrOXQ4KX0SQhdCTBOr6vr77XjhyRvK7fPDfO+hecbpyHEZbwjYuQ0p8HP1X/llue5No
gfZ7+Ux9eEbZJZTjuVfy993mzBlbK6bVfNkwn/IUydf/Ph80H59BEYC3XD5Puyk4+9+vCBHykrPS
lzrn899Z6H+s7HwaUx6BEckB5J4S6xa+fBR7jpsMJwmPa4pgNApHXuk+3d/CW+juXdYUTuHAiDyf
Jo9V1hLgztjkjKi2JN/1m72h7ZW8vqLzwZVoQZ+kfCxqqXzWhU8kyIgggUZqfnFELG09s3qpF7De
teV+8bUGfhYcDnB5L9fbDyGz/KKc5y1Qx/4HyR/89oveT1/cl/k5D/bPyWMSv27qzRBRW1ike+Vg
rMQ8wLfGSxazufjUN5+fWsSdbf3N5nFewl/uM6uKj2o+qhBJGqhY6ZCF8vc+uGHp4dDmT+hHotPi
tJevFV9B2fCTLmj31eK0OD/JEaoFP90zDB+iIheKh6BNG1FA5SvqYPw3L/kEeVfYxfIpoOT5Pfkt
JscXOb4WX4mpACfFZvHYxcxjB4x8UKCLSnY9g3ghTL0RaJlYXkQTEYWoxfSKN4WjFHp5hd+CaAAj
AVHX33fen5m4cggcdsztXc6w6XfBeYF0cTA+MqnmnzkLOVx3LGAg1/z/roCr4jewW+wjPi1f5ItB
9fMnKMdD75FIkJMpjmLvzAcbe6M+jO821PdR/37/B/vdAxYwDX3M0g+h1uOAtsHVf6XhdMB672QF
paw2gE3haTdiZeQFM8AG+hVW2RiKy3B9RjR45f6xDnfL+Lz7vAbH43l1vAZV9ClGTCy4PGn2Bw83
90f/XxWQQ/DKQnbVZ5OwAPb/LYSVbO1/o/+0+oTfinXZbZgL95vNLcTgYyLtJ3xj8vA4+8+0seho
JR+o5Pg/VvQAPS+vd/7/+vDwwPU88KN3dfF58bEZ9jJnR4udGP87hfHPXKwuYlTO/mvlfwNOXzJ8
yjqvA7KlY01MyK15jWM/SX4ezPAbO/RNTsRmQngYSyB7Xr4DosY1wvgQX/kOFwfOLkiXtp+/6Pto
04di12UPfoudHXyOI7Yez8zOrDFxclBlq2xxE4H4hCnwtpCYUE75s85iXSj3PF+jKehClLECQGKr
LuxDZ4szDBruEqhFXpzg4NvJ626KuG4QtU/Ozzka4iFG03L936MSQ2huTmsrmLnLnyZew1qh3/zn
Yt0nApEC993gs+hccILzSmJLsv8nCNqZmtrIeV6j8Y2pe1Ib7t4QvW4qP+bq5HdATLMw1IUXi4sq
/s3Rp4QSWsSD8GK+iM1DKIlfFCNQ4rn+uzvAkfeUDk3/u1/YGyuycx9XTQQHW/MEcy+d4R92Bjt8
sd+Gh/VBCX+flPAQpBFYah5tGhHNJf/07cva2b+9vBz43wvNeN/e9tH0dt4wQw91L7xIv8bCjWlx
8Pf84R6xluZQ5Y+UH34o/hZCC/7xw1jsTUwbo+I+IZgPjMtHwWKf7YaQ+uTvLZI0x/im9c2/Aybu
ozEAEhpeeTGzwFdjP32D9l/Jd+oq3coh1MDzFQ4/JcXyy1sUfu9/ARxYfWl+sdJ8SIoxXZIVMWbo
nxf16nYk8l3zU95b+BL2yxpFPhOW+h8zfHh93byLvxRn8/lOCMDDwi2JIW0fMeZhun7/W35q8t2F
rBBQO4+y0OWjsCzc4YGln6OmID9l8cf0Ph9+ClYiPEnI7hAw1QB7fA22WJ3F4tVrmNvNNcICzmk7
MHAfKNF1WQe+t7us6+DbilgNsg16/As1MZY1X1mzNSulD72tLHPZO+el/nTlbzR6nhU+evqSKEs8
zWmx+Eq2TKU/QOqL276tU5w+enF81ywt3/6g0HdEWz2CeS3k/pPgQJ++5DbKVfzZ5q2Ed6A/2M6Q
VUXlB10B7rwdZ6iUUBcO6VeESCnwHxpOvLxlG9rHfqWskUwNVRBhwSmmehq5kbIBgR42y/kBLEDg
RpCf7KzQDep1v/KWzZKfBfDRb9Nd9Rc+yIqE2Z/HLfHjFx1kXvK4raXmX/Z89587JbC01vv9x51T
UJbX8MLSQeEqzDf5puW7fGNvx6AN6e6E4OwW7oG1Fw1hekCbfCPHxvl+YS14jLImiEyPzrZ/e6Bw
glN6FHfz6Nth5jfb06JYdWQ205qp5zUeYPAfr77/zrig/7lb7c6+FdtEidPKxBQVwfRoPjOlDyc0
z34nCyfD0ftTyBQxIyp+/ix7AMhKdN60G1SRuAYmWiIx8O6uOiL16N+W3ReGN5agqgjz1X2JrsS7
98C/+C9N1K/akGEl9g1kCqEdy+64JGw+xf9yFjRH/u6bhogKY1urThZGKL66YA8p/IYaZI/lzo3J
IYOJ2yH/aQsUEqKKnT3zJzdo99+fzOyyTNTg9rc3KaB8sjf/dm3PDb0H7QY78e1ur2/Ejv8Ov8vV
6vi+Ox6z4PcfhNL4LfoIvvVk+MoSLtHQWypLw/eW2hMcHEG5y/9VD9RE+VQow0DSkf3S70X6fIm0
WqBtpoSvoftSruFFeDY2czI+Tgnqm4n7Of2zA6otvkQkgPbx+9665yqN5W0rNk9+JvGKxEES0YD2
+/uZxDtyT/ptF2jcl1v8ZYT33X7/jPt6/HnA2QC4wE8UifLhHF5318h3AMoRPDrWQiJJ6IkJ5+9J
vqZn17xLxPlfbF+/Q7EQyTurRyMAcPMgb7WC5kENKWzxN5LDqH3UmOn1kWRcMDy6OD0yPhIWD5I4
SK6iL4ZIJT1Qw3EzvUhUIRkkh2v88kEY5f/Cz/rhtCuf0Xna0xghqi2eh4hov/V30bn9pwHJ/qwB
d3x7hyHSVXATsQHqo2vec/391H/1buw+iUEpNvkvpOvxfZ8lpvmoU4FVq8B9yl+Ujx5j/4Jzu73Z
/yPpvJYT17Yo+kWqUg6vIKKNbWyC4UUFGJRz1tefsftU3err021jkLZ2WGvOMT8hGLU0Py28i+iU
Zw4jj2kD7yN9QUF1mYHVJLKc7ybQJ8JS2WLTdPmnALq+OS+P1p3+BMyvk/qITtp+eMUH+Xd4dafw
y+DwQE2DtFb60eosgBSEjytcjLVbLkvCr5K5b8zjX0mf5fzSYy25AJHac2FCVQHZi0JJpq6QZAVo
DtooVN0LP1sXhrEZULulTk3iFaH3ySqhhmxPS7yC9rRvo4Rdkj99jUgKoyh9S9KPxjZPY14dTHMA
kEAxvHCsN4PmUwDHezA/Ysf4kOMSbE+4s6icOzKMup5wER1Bbsvj0hFnU1EZpxKtoXJocHT0nrbD
I/Red6KR+4zR8ouOzQhavW5umEuE7iiWOleC7+LF8cbvppNVUI5MBJu7agCE05icko9ioGfSUUp2
WHQopQrBi/hYmje8xQNrnY75I/3Op5eVAmO2rkEEtjQ6KfjDTHqaDUJvO22vtqNyh+Cw1qTxDCCs
pp3p/1qR/xGXp7ATGVIBhvl9iP7HRCSA2rMuOdmkOszMFa9rkyxa0TxAbORiyCY+0iVGPl2r5T3v
6MwCo05ozwyiJUQJnrYxiagmbRYpNiHj7Kym+DKry9ixXFLaFYIE2hYFNka0wqL9JJQRAGmE5mFj
UnenuizRdIgDWqzjd2WqC00mxQfnxRowfKu86mR0iY1F0mxWxcWzin1CAw/hpR/uUS4aujqrVXZZ
QSL8bFSHubGIs6MTohdQwmpkraxOOSZYdkGcQkbEoNvjGA1t5LnGN/ctoHeb8R5oBuGaG88RxnKs
vB2OcPhFyW+XLxWjdhPTgzHFTXIgXomfqTXOy3Hpdo3t0r4aq3QNIQsRHMA/OQfJzzEhjzaBTxi4
Rh2ARytB6jsSkhYG7ayud7n+nio/mn5CIgm1CJXSp8SvFo2Vf31lGnxJyPgv0vlowkXzePBjaIrY
WYuK1gZOkUiZR/x+1BdYMi3lbpIEOQRz0Y1PtP/b5ZHIYGoJEdDoKDSh/hOkBfT5YW0VbLORTODN
KyKAabgL9qYxuLZ3bSBzCFWHgrNwIlYjidBia9VS9EBqbXKnIVrFQ7XuYmXBZ58qxK01fkGdxIq5
JT4lOc2IfxjmKY1WOix4QXg6IfIthUdDqPcIWgeytGsdAudpfGfU7+OaoGp/gpKIVz4VQHupvAzG
qSRqUcghCgSafn7STAPBBXMs/BekbzZOPpqCQuejIV3z0HylLcaUHemZH7SLA/HuSuK/qNSpBBCz
E2Gl/fXsFW2fjB6QkCuVZf3VYgFQLYzX1S4bk5VtfctmsRbOcy59DWQRdvOcR2SpWioRWifVZsT5
V31KPpHyJOZTOPUD+TX0xhpdsOL/oF0io/kaoOo2Umq+hHRrNVv4tFt7CTvZwv+W8/HdbKIl3TxY
vBOiFgiCM9X6U+3yI5aeos0L9QcTlIPMDltVRfc/uQntpeisKhrHrfB7snHXFQZCMEyZGER66JS5
S85iAyK72EOcJJaLPTcGLq8b1hp6IpNgOBWpuVLqf1YbfSjkLPHmJwkaAs0p+Wrk3T75Uut+qSxN
wiYc1hCabgZjv+FKSXTv2BfGqghbPAFg6hdec0fXK6EiUTRv12bREZ2yM+0FdQwlwjLsJTccaX8z
MaNW/SKcHUb7C/gFmUtPFTNIJKFTfjeMX9FwxEUqwAiGfqxByYmG2mAcBckZsdVS9MKC7gsXzpx2
HKRFF2Oio+wlo9rU9EPsQHcTpNZCCaSN9ltC9nTfzzxstchDvsyQZnf2kHtw9hGb+WFnIWbKmKlp
NdU4BooCMRY+E4U9tEGZEK2gGEsaVqMqWkDARFq+C4P1SPha7ZM8JIJwUEfMwMpl5+xMnsz0HZyc
a3QKbjGlt5v9iG7qIzhFL5bY8rd4qQ9i+X6rV4kx46d5wUFobvpj4Jc+cLb8hZfpRKjyuf9lmHKc
fnESDo2F+oi5cflseiU30oQAL5iP5sWwzW6IFNWH+lth4/lN+NXjY3yQQfaUL8U5OfvP5l6c+y9e
KzkxkZk/9mGgWjWLzsWd6k3A96B51f+kE9h6+SIkXDz+Mio0xI0z5R791t/SuT/mV+C07dU6lzyS
hVs+BX9lVl4Hul7RX3kNsUrgsl7FtOrQwMydc30dftSXfmuf4TPlDs+au3Hv/tTjdGj39ZVfUx5r
Wgkx+zcNthynFipxA6raeT8CyFqY/RptZQYJpFjKxNWriDfXVbXiJyuSb81VOmzUYpmATW3R62+h
MJHUVRVrNSbynsdiOSDlDbbYe/gppcPxBZ5+KU2uN27FhMb/GFPqIk8ew1tX4It0TTIY3RBsPAXk
jqayW1vvhN1hd1FRqc+TU9yt6wdPFekxZYegjVHk2g+NiO2Jfis0tJmF/eIhhvBIbAmkizleZWZd
/6GyD6dS/zHmrkx9PP9tMR2xYB75A5xZx6WXVjjpkNWwUpXd2zS4RYPwfGGBnZPnPYcSk77mnLCx
mAO/igRjo+QfBi0z8hVuLIc+8RY8ETzg+RvvUA8E8C7+0n/ZcAqNspASuEcN2d5seJZfBivau0ZB
N/7L//xLMbjTiWXJv5AmqZxiRiM58+PBZ1Dy18bLeaV/aATID74X1/agfBd385Bex8/gJv/qD/vB
cGYg0mHp27n3YHtLXMuDmhDKJfnSf7W//a//l13be/CEw7XwHmWI4NcNbuaDLSNvUntNor4MaJTE
cZFo6f9R+OUah395s2ArdSr/Oio30p4f8x7aqf7Jrsmv9lO4nEru+FeHT673+NM9h6dz0E72oz4U
z+FT+Ymu6Xl6aA//NJF2BTX8WH3b4nNQVTi1h/bTO3fH/gdSNjU9Bvm1uSYURVKezPHhPZRT8dQu
4755+rwD1id+1aPj5MmHfXFuAoy1L27NSzv19+ZRvowDAscnAvzo2ezHnwIj+oX/kv54eclaOBeJ
MDDK2+kseMqwH1/dp3POEemQBae2Lp6/a/PLT0mX6olwBEmLeZ6e2VPmLWfgwe/Z1b7HXF7/T/7k
Kh3Yktf76WCcvT+kw3uI2WgXTu03+VcZutPP7DzRZkdeORsv5iG4MTEBXnho3FUucXYmtQf/4fhg
oiJ+8+79cb8ewW18qBflPn71h+zKvg4DDnW8W0w344zW+tof7F/tFV6aG6PmHJ8himVPlVQLZNZc
Le+q7IgRbvbT0Txbl+miUYd7EsrJDRkeVDB+/ROXrvlVLuNhuLUH9cEEzKiomff++C3t3fqL7/GZ
n/PpA/EVop+LEc0S8m/+7Ef36j+Ta/SMnu2P/iAukXOIdBQO1M+IiZU7sm9/xgPbzi/znrDe4LaZ
qXc8W8TCnNUzr1SvJ4RsZ3hv4w82u+TK3Y+uxZP3FZ8nSlySv+BGD5/On/i9Tz5ifE/Aqs/rr4mP
Xd0aMfwPJK/yEFTf/L67RD4Tw+jJj1z4/oGKKzDfH/+M+2n64SGftNlw0Q42zmQeuJPHGsdTVd7B
yg5f8Tm81/ouPzNg2nsULyKGEV+yyjA87ohP6nu/136Gr/yuXbguxbN4juLvEy6E6DTxHTKiS346
eJYv8yQf1Zv2UH6Cfp784iiJX97NujAUeUECMeK5d6+/UvpQ6Uy7NP2s+B0pZbAAqbOIx+mbkUwp
h9MeDdLhyQwVPFsZHcUsvWs/STgDxfhX87S+rAMjmnGNpBz7xMw6JFzbUTwqF+vAz8X2DO6B+MDx
2TqkZ6fgIsfn4VO/an/cB+WSijtM0dqfGTznf4w5doHE7pzbLzEnaS+Ticb7VZgLwkfxzLD2XMDS
IX3+xaWaWq551X4gwydgplnwKIFEm4a99o0PgvrGePAfKD7gRfLo8jW3lq+lh82egf/67YGD3Mfv
8sWNGV8+YAs+Mmsuum/mQCwBv+MN0aWUYxxYcA53Hv2tftnmW9XNhOiKrdmM7ZjDF1CGppl6IlXR
fkWhKxilCI6olD2k3+Ah33hN+aaccwAODRvTWXCxWOONRX/jZZRL9IzPfCHpOHpn8qkIVugZXe+F
USakwfSqxWZdvH/+5EahRLce2Hl5T/ym6I9ks3/vGRJZyPqDXhtH1ZeeuE3gjjdg91wu/mxfmjPz
b/4t4/Oi5qTKzVXwyc4k7Grh34YHDtjwFTANe3CFFrUQmQJ5AR0Mg2AFkkG/Gsj2jrgaWJnd/GQ9
rIfz4PJFlas8vGt44+uAkAqkXvxK3u8Pt32K3stXVi8mJkvv2j2CemHROflVfqxDd2GgVq78oQQP
w+OFdqp+9by3EXyRDWcr2AI17V+q/G1QMIrfSjI/PWKApTefgpeypIBRGUQ2UKxN9gG/wTiDL8dG
NGib0fnue1hFXx03nz2q41br7O4/s3t1ZwNX3LO7eukv0ZnJcjgzJZo/leXC4nrRm2dm0h+sbzat
cTFTcTpn+899oHQyQsQAhIuqEDIFeTRzNl0gVdkHMpnxM/VwZmVmI6eT2jLNVQbIri9cxikPEH86
BIy0c62dWfyPuijGfq4qzyH/jC8RUh3k5H1uIRMTTxjFin+Pyp/CxH0vaRAGSIbFHc1f2k96Lu/1
Xb0rR/ssmfNmn17ar/GHA3q1lUh53Hf74VoqM+3ZSi4s+5Ye73BRKeOLXc2MXSi14nTeoDGm6sHZ
rJXBKwoQ1peIhiB/ouM6pxHCCRNPue4tNDa9ivpuJjtFYJyZG3LIqkxe1AgafVz75ULiNCFIdE1W
f2USn+stwCfTtEBsxB1+1vKzKNGiBerBx0KMkJUabIEzSR1dp3T2wrTRW2zb2VI0ySLNTfDzk5uz
X88oTMUGSeAkKxP8o77LlU65PA/dUX3qnMUK4SGp9sgHEerDzUHJK97Jw1aK98DBxcBZNBzqZWlu
HJkJIU2mvTp9VEBKZAJX0q+wJnvNWlXsUrDSNNmP57ezDlGOTIaqnlwasEkdWoliRarU0aG8VpWE
ajP5aeNMp5lMmsOXUdHTMJQHdQuJbD181OAxBmmjQzuirAInH98DCk/soLLTrFHFxe2toyINZjb8
GctpGcjUkiOLYy3UK2IBNw4Gy8n6asZdjhNhnJKFOnwh6R0rBOfcakSZOjfagD2xUqLJrdJX1FUr
YawaQm1Xas2mpPMWD8KrNfg77E8zSg/AqBQ3bA8SGzphIRPWNbS+BocgZ1z3mb9oiGfFK4wnRDBD
fDpp0g/lBHCmbiRPawkRvk6zGoAHeWj9scLfCFxTXBBM3BNVBQP0bma8j907IH3qGSuFEodQ5mPx
rKT5GPprCGSLBsizUFii0yaNggPxUS/QXMHVDKtm5knvOG+dwVwqjJS0MfS5MEhpuiAkEkSwK/UB
UL/ypyvdouRlBhVLFi5yalkQncJ698/lV8Kz0qsN7yxn0R0K6snZPjEgcFarirWJFBig8QtxupQw
ZVgy52IkVYhhA8HfqUiZ58QC+1kwRrKznv+UZQX7IlpDT+vkbRKg0VbspUd+laT5S424dF0KPtWf
PrxKJaHEQMEMFN8jTTVk8MMAt5vlQTU/2UsIxT2GurFQ6AWpy56NPNWCjC2+ahBySnnBAMnfRgWF
o+9EouaGat8cAFWJusIY3BHgytpVVL6QJxO7V09XHTtagAWEUvY2+BQ+1HrrVXCS6DThbzXUXcxF
HRRBtqfqVFQgI5wVoxLCUb+wsC/K+MdaHBiZWmwxtkiVvh6cL4MiDSoxXCQJ2JgRFtaYsEZ0DNlk
JZK5BPMfdtgGn9cUjRu5faYN34wD/UMviC2mPz/5T56QoHqY3q6ePgQu0KCiQzWpndpll8pufY7N
GGResh5AgUuWwM9i8abW4cvsvCpOt5yF5EOvsC0eVTgUT3yGjTMCPPPe0HhnFIMDm5UzaIqbruGQ
r/8son9zGKUTByPioahUc2ikpiLk8NQQNIDNPhlnZjF81yryZ6I8k+abnGvhhvWNejXW+lb4K2xK
nj5ITDn67qZLEfzYEu21uvvwzo7Wwc2cwJP5bx4vQLlp5Y/GO7eyZHBW7aGENmBZ+ptTAKaiqEdI
oj/MG3KeO4mOGw95H+DyTX9CdPxJni48zZnjjrr1utuUtLWU+MJFWHQansMhvndpuc6r9Tii9TSd
rahu2NpHoAHab+mjYZgPkKoa0kI4DsZ4eg9DCruxTXF3kZuk9cZrtb5J/Nik5RjC9e9cJZ462FYt
UqsiOQuXQtBQ7do7lFWkYjpWY3jwOnkegOCwx5s5uBmciZaKDklyPHxdeCuZ9VVswZmylYa/3PjQ
7A9T/c1jggaiLSjQhPsbwiMZWXOjavxox8ItkN7J3G7dxO2pzXqxcOITSUfKseyxK4tOnLRv6pII
GvkviOctqVMwpFaigpZh+k9qeiIeYzCjriwczJH7DelBZjaKMUiXLY83ateB3e0WxXroUM1u/F8q
jmr+HY1/yngVzqcqqmFxMisz+1krj6UjN5q33kSIYnvvRtKBbqcAOWWLXIBRyf8RU6jtDR8qluIi
3irpSvcfTpjNS2C6ViHPNN+eozjOwxV0MmqW6fRVwEWz/J1X23M+NWdqsgZCWkTNDswGXsDaQw0O
ixYQhUf3yoDqoevlWqeorQ8GtNxZE0yfZQwFnfhuJ+UhvCoJrI+bEE4rA1lMEv7Z7Cb8MSa4yVC3
SMvbStVqmP7U1qJ4STmn/xY2NTE4DNyqoVG/t3qPo6H8huoPHqZ6iKKopdI7LZEY4OniUcTOgUMD
cEvVZCsfYnyuLQarFNEZqYoYjcM/ReSIkYYPX0VDP9ZiLFBqZ3z74vWyXQSFptKHlUlzbWRpZ8qJ
ad+YlvUmVdSxGd9avi6KGM4Qe5/CE47vHHdl0tC5TijHPZKaQncLhormRIjdh0GiYPVoiCpv7e+g
fgQ+m7pkoyjpGmpCLu2U4quqGHl/8E+3nVwgzik5+uCjiDsHZLlbAoCUdXkLkgXQAIYp+is5ddEs
p3Sppxgc+fBMQRKYJhy1HrXwSYVvk+0sRFu1uVJVTNM4i9ndgGxk4IEKREOfNNvcQIJkrXvzDQOP
JK1HG6Pws2QJxUsZLO3sW27RMBEkU/ezzLQwH22E3T9TRrfNj+qknNTE+BbeU5WjgprDwTsU7JlD
exPSM/Imwe5bOM5HwuadxAJM15wFSTNw8KiAPZKflsadYf0EIpkRWleRhgzZPHgQKtDZ+yD7izlb
ijYBaJwm3fveT+jYs6Bk5CdL1lOmaLVcacGtj4cFUI1apw+tbxyfMjt2qmHP6A2HY37GsFtCAqAv
RtslxQTKYoEZdK6WMDB0FkCCUyl9A+VghvPjbYTdGWuYU/QbByCaCvyZs06kKO9e8Rcpw9OUzoyz
qdpFE0sNNycjxzIbWQg1+pbteA3Vbed3yzwuVhqhLF0PmE7/43oh6afeTIVSR/+jn0u5+HQ6PFRQ
OXyHFPTa7XB9kBQg7P4mC+iQXj1L/xPNLWEQFg0VYRoXs10NroQMnbZFxYFzQJlwd9TJrlFS2nlI
1ORX7NlbbUQNR9OKT58zkiPlZKAu6mA+CaccLy+YniDAnGtD/Rq2vQyf1XxL4ne1edeBqVpvDjKG
BPPzGHJb14nqmiBCFF1xu+JTDtkBxkSosOvSACWAPDSN5mToFG/TkTXWMcxtG0SfAdXOoZNwg2GE
ZRCZbAx9Zi5fmNrL6GBn7ADGaq3ZG7m5QkrPyMTOQS0Pe5JzVSvApDGT3L4lm+iW12SC2bdAtvAm
ftTeT1WHh0owPfCm0IykYxBnyNomTxBzDeOS0HRlMeD+J8yO0bCq0x1HgIk+q1FdffLcMjxHLDZp
XLiWAa6BNpedlMIawsxncQAaJ9rH1xR2BfT4pTgIVDGNHR+iY7RrUxvbQvMlXHFW+dVztGV/l1ZP
5ln2hllBvsuFCTGmmdSUnK9a+97qSHkdFgwUZ0qC9RXgCCE2dUnwzz6fSFIpgL/sZCzUIb7pbBIW
8qvtM8px4UVAQkomME1hM4hVtAylr9qZsJec22ARfciK+VNLxJQouesH0d6ItEMzjUtL74Fn1ith
PxZO8aE3l13WLwRCQDjaROOjCw56SPTUEUU9T5nwtmSKyfEmo8Xz7M2riWOsrH/CzyH/FpY32GMU
ToOQdmuwF61Z2nWcLvjmiXqsamzosVpd8x5Sc4QVIxqloj8n9x0cp6T40OJ0JZxw+Qj+xmCFwuVa
K1QShv2QK9DknFXUHhsOgyGiQVB0OT0Ki0cJh5DYpeNCE934NHnvlHAZ+m9tu23p9Mm14vI81Rqt
ydTYFuCrQyoHqq25K+K6Zbifftkuqql4BO1NUXSBoZhPI7YignP1D4J7UjGrFOxFkDEDBhEbEBEl
4Mf2Am5k2nkfwtTjBYjyFNAzlLnxu4l4T4aXWDjhI9Y/VvQJC4qr5FnlR8Ysln3DtZjF5tOgtdFS
KwIix5Xm/jLLUVrma0L+RhoW8sKmGINuLVtG8mEgIMtnDViWGAtAItiAgVNwZpC4mWqnFNghgPaC
ndeRTTiUdq/4bYGqOtng8g6Eg08vr5FMZA2LQluvPS9ZKi+6ZGq+T1hTO63YYJwVnVfxHWVX/DjK
Z5ZTd2hHkGmos5OVuNY2OHqSwh1WlQKEjc5ugRa3OLT3tKmFfRwYREJTV6RM+vZf+SeeP5ZlE1Ar
i49XLGqPU42OlokyWnet8N+PkS08nQb2ODm8Kez3KJjoKNYnvjPesgxTwz8KJklDtieHPTYYKZw/
iSKVaFmOwIoSg7/lKMI2JgAjzeIOE7TzWe6nmyHrf0X+Ica9z0E9sJASNwQDA5eiwWGNl0k79GO8
S7SNClZG1gZWnlWcw8aefmM2usLzBrUfPOBNpZfqLXnRnnqlEnDyq4N3sQTzCIgTvkDJiCWHHWmI
84tza+WJ3eGRVHEuRae8fPZhTFZdDKWGAg/UBXDmlv5hKcSe2tuoRy34kXqfpMNB7LFtkK1YPkJi
IcW2oQ6pZzRHmzw2jttiA8MV4qHLyHMJ+XDVtAuGK3UILNWK8kzzct2TdMJBLKAqIfAqBudasJu9
bm61OpqJkofI9oWOImyPlSoJ+6bi6G5sLbgr7KfIALexywlnp5LwhAIAHpjCnVfMLakdKnUxvWZH
9k+1ZGHNRj3YEp/2rlR3NcT609OUisaFwjZS8E14+x4ZTFIKJotikswMOPZIs7tm3VgAW3LGVofu
luKqgLHZKuwMYKXqUerNhjnGOfpik1qMaxGPNJizgtKCx97UjokXZ+bFnu6ZkNVHRqmE73+RFvmy
5S0XAkLHCd/gaE71YaUpKBIm4RpnymM33mmEhRZaAtERnziplWrZujxOaq19+BRQcsdYCre0eqQO
4yFcMrjiarinWe/yf6LWZF/11PpgnxAzXbREoCfT0tgIYz+9XgpV2ITNARqKcUF/M0Kj4NcKa3fV
3JOazf3CZzam8i1n+3+4DH9eUYtqzatK+RbspKZxBjP5W9guMYchrMXlNCxsY/rweCCpcTHKxEZA
XG2BifDGp9PunFJycy3fOVQHcsoLnKhBExBxJbDHxX5iX8QQSb8CjYpJ8GJe6uB59FMmRmz7Vmr0
TGvPRc3DxrqukCxxlIR4H2bIUHMKPVCqcImvG6puzPritcTRE8kd7cIJ27THpjUiM6qnhzpCZYJI
jCODjZJKEeyZSF9MML2E2XgllB6Daa+COF6VevAjGBrTdpS1zylSlpmHPhVkTZOOiAzEa76ErZPt
64TPudUwmDAR23Da2AOyWkcokog0s1We6fGoks4szrm1dgyZX31/K6QZEqVPNgJY1TvoVMAvOQ07
4N9Ya8R87VUUXdiP/tV8b2oUK/ELi75ZWxWuw9i6iyxBWXprUoa7BJAtW/WosP38cwzQMlI56MkY
M5hQo/gldGdS4Lld5Xxmhb6El+/6OnnxR4QpLZJ24ndJhwE2ANtdPJcW1FOSTwSfB3K1hFzN6LNf
Mp1mIWiEMFY+xVkrJv0CeY0CDAMU1z+x2YTPH8BA2kQHi9ghSdkE2PQdea0bYGuNeZC/dVm1slFO
0P6dSmce4NVTIww6dbsEguLgmKZXUFjmQtZxLebppqYyJ85OthO5YuwrQ7tqPtvYW4gNrJ+xuDfX
uOhcPkyQWhsEOmIh+BcqzSZHQVtjmf7W78h9/1IB+JTWhiEbc3QIAW6JvxEKldb+E/seVVURA3mL
kGPu4FM0I85Vgw3nW3dDxds1bCbj5h06rRJXScA7TRg00ZbZJ0PBkhjMMYkruAJVCw4PdDUsKAzD
FTsbsbKz0xKO/sLTTk5uodXI3KEOl8yEYoENwAYUAeozZV/EyEy4ll7wByF5WVryGhFN0wluA3Nb
Kx8TFmA+SMQOSWvUDcgAsbHjqMO0NTasn2mFWajcl9oRTmyp2m+of6Z4347oTEN7npBeJgh2gOws
GxVIsP6HGRmfsAoT3xaQeDQ0ms12i7AFjjiynK8EeKqrEk4ufI4vVDQipdMk7CGC8FZ3VG4N6u+C
6NAt9DKgkEuldSyJYIQ7BMpiJPZebAjzY1O05BpZ5JnwhFpuSzBQlu7F3oxr2UTQVf9VLcUxWgh2
QDs2n6aMW6/ybpWpL8X5nDf1P0qjA2FIJoHN6VvpoWMFpCzfJirKQt3E44UG0GqDdxjBSkq8IqNM
96S3zhmJwUnWcfz044+GqGUmB4qi7WAtJT3aSkH0XrFnbN45kqKqMZqX2jJFNW4WeuxLaPOBnKHo
ieaJ6YWyK0/dXO1W9UhTwaioXNo2enoxGN6ljiuByHRqIZexFTMICeJJ7wRbkwVWqqy9I3p7vb9w
kiVnpX/FCQra/yLryzdERA2Vb4VEI6tLP6FGUmuE3WZXe4R1rhCPwR3DT17rxdZf51SZEp5LbPfk
owj0i9hzGzAP6ONNXNCCx7kctzzg1AgoI4okjVImPoD4LVbePNhXjuha2+JBrxCNYQ9nU1dVAJaY
jDzapqkIzJqLUyJs01hvIUrBnXgTR1xWkC2/ugZew+wN+i/kKMwZUGdo2MWryGkKTB9IzTSqlELt
lvn1QfB9xP0WZ1DBLWmaPchKVgMhkBOHGQ61SPA8pDBMOFQwbIYpAz6nepFEMPyQdDKBlopMtJ61
FB+Y4gmqKrEh9V9gUgRtRQChQ16dYRZJ8tIPXNE2sJHbZLWblVvL3sQGGX9axyrCKUtU3bkaSlgd
4+Rc3nheOLcbMrAP+mK0o2kOS/nV6Ij2KnBGsg1LbwSViXdbU+0SBRDVhwdYIvSAiTRx9hR59ALe
I7gBlfYNr5wjg4POFfqe+WTnKd57iECt7as1CCdh0q+cIEUiBnKRawgo/4PiD4KZt9GDRd0LOO4o
pWvGYQqtVNGuwDEItyF31/4iwXzuQ6wTKUS2173D8vBQiipOzaTLupUD2lbntnfOWZYcSnNtqVIM
oQeXoWMod3ySqJvW4Mp6u4HfIJXbjhld1dC16WuewlQU2wBR6ZuCrX3+KEXij9+9T2GxsfR6nw/W
iiPYPyCeEtDDWUEwk2SDM8xSLGkDxSSd1ouoMMopcQjILsUOVx+he9AiFCgTccxhc2GO5RLmQ4xp
OjbeOy5wRWWFuV0CxGWjZbW1gNHrTi1bf8Y5oRVL+DACtSvwhGUYzB0yYpHCmSHRsKUveL58BIFY
YxhXqboQE52uX1RtO0z48dJrJw4a6bamvCuIXTx/a0p3EuHr9H5HDul2okD9lRfetLO5h2IjVsEc
7aQ9xMOBVkGuZeuOvMamwj9IQgF6VN+vRMwJ942R2EW4jtPmZaN7FHwTpq9SZcpX2z2wmjdBGAoX
pgiw6KGY9VtBiigZQAQZLQWXTKBGwoK6qnkUu6CCVDgwvNQj2aIJ7Ne0YLOYB+EOvL/PZOBQiNY9
akrAGEb5FEJS77Rs0wWLng9vxfInQdwu5yXAGD5TYuo3a8+Eok+61HD1Jnsp/l2n2Jcp6kqPicvh
AU+CbtlyPo9YWK2Yk0mVUKyADq2tI0qp/2ZHpp0BjkzM6b/N+LBj/JSkdKdYHEGlmcMZK0tl6HgS
hca9xETvzPQMJ5J6TdN0JQp33TDO/8VrUOvT1XzFJxNYu6KDyQnmKDCGlUIri7mJDIO92FlM1GHz
HAm/wVS0DdWlmIZENzOmMaIWh6KhxltwRmH4G3xasb3Rw6d48iETL2KUVY3vwFqD9P9t8o0sqxIa
XhA5pLvsKUMNtrEsnSt7TcioR5Zlq3YS9q8B6GJ4bZTiW0CeQqH5r8lkcv5QrWXtPcOaBUUjcg99
fp5k939D3Ki2KnWzRve3ApFXgzv1EnnNpHavOPDrDkq5ggbC0kNEETvEnS8rYhhNCreCD7wT4BOz
vCb1nPpm1kGHu/WUgDu2d/QeBTdNoYnYEZalAmjLCEKMRR16Qv+n7CqjWUQUrQHJqkPD1p3JnlNv
j/yZsj7EJ2SeAfW2VFePGR2CEUDiSKZ6Tj5ZnvcfiOmjtlmy5Mb0/jQHV7PxnbSUM5zPYjJEqV8X
5OJm6yAbaUzoqQazjgaf2EsXJVMhZwC3lbdCAW/3xP0MnJ/x7hITnvUtNgAwYhI7C85CcMHp2i7N
8GnEovNtGq5BlkRbHlWTw0pmujIhvSUneWrsnKBro17G1SYmoQEQ30qs3RkRLKxt0VkaALdwZBhz
7JFsLvrE2pcqzwSbUA7TAawR2TvkzWEi11XRbVeBn2a0x7qET53hAwYzWu4cHjefzSNYIlFxUVA7
R0q2Rl9A20PEx/AcC/m8x0FBZTurUaPBLG1vQOwBQrfg8kfEl/PUlAgUvLafaWjUORKSqSOOcL4H
TiIJj//a0xSmSvuSq+WlVE40XdZ27nxwMdmQDjqniMBa+b61yD3bLRnancI1oQUY6/l85PJNMNpx
UFTTdzv99sL6N2aun5LMKjqaSKr5sMqYLxBes9l1mONL5Ut0Dlr2N6wBZvEU5KqSzQHjbupeefUC
JcgSTZk90ZjKGxbIz4ydbZ13Ls9z2DvisR56tknFR4EDJzWIA2QFEzOoNxhv4tCW0LWq7I1mSwQo
mhuNJy3GNKlsNGdTa9EKdl4nM8Ogdx00FhPNm6VcdgO3TkhxImjexK5CJi+4YRc4cRpjYygp6rph
5hAAQd+UaK8gpUDsPZrsL7HY9f1B0pE3s+lh2sPmId6VWDUClX4BLTY+oslOPqZvJChUARQpTnmM
jC4gTk3f9Frq9la2R4gk4RBIh28LJYPQfzcyFKGtuNsVB6YsSXY2jVJ662Kp9QOQYRuZDmDTsjxB
sC+Q4vK5UB6jEPeGjWXWuFSSTcphGgfBEmrYSr3WjQGP8cTkxx5JEp1cekE8WwFbG70xbkYsL3pm
JbVovmzjotNOTGm6Kmtx6TzWyhKrC3Fk/048/XXspo04ZIo2OQFBms6BimaPiH8RwYmSB84DPqRw
Loh/i/Rwp0u6yGAkWT7CuC3Zq8z4HT2sc7W+8TTS7aYdl0ZjPOmIPcGvppTDS1pndsFAhx2T7zoJ
FMVEF8NA9U5hM9v1kk3ta1h1PoZMnhEBcksIhOvFdAlOriZo2OeM2/q4Oyd7DrJrHftgXkAvqzRW
GfYa8RpWU38SsU03k1p+bBM9o35YFOkGbWdZ2kqXix/vt/M/w94Avth8tWxdxWzARtipnn10TKhJ
dmhlA3Z4mWXM7VReOZyrC7QzXJ//eDqvpUayZQ0/UUWUN7fIO0CABOimAmhR3vt6+vMls+Pc7Nkz
TQtJtUzm7zIoSJnS641M19X66cilKAxHe1URsCkloFbg3Rx6oh7Mq6DmeDKycNUAghl+dnaQ9qSv
XdEc5HYuIQ3bHhRwgGAruH2Muwyr4WiRG9qu8BwydACjmIdiQrwSLRijTEmicLFINiA7j2rRVjdU
ppF169x4aZKtJ9liI/ipmljfIUp1HX+LUMKR/6/xCN/hkOrMT63u371ehb/qCfUjw09kpqnzbBrV
wWpdbCwg9o4msXK0PHmzSKv0VDjuKlGJrVCic8qtHASXnvPWdoZvjxJ4miyE6MVJwBAqBMxMxeQt
JFDZBfA2qgfJreW2DKgF0p4QKA/ph4nLzzoDi9bOuHCRpIDOBOZ9SnECRsUaga6CMI9JvwPgpsz1
c0vUqziEJ48x4Qx2QIHBgxFWoUPu24clVDESrtpsX5G9qBrTpPR3tf3sck5p+rI5w5UI6STGitpj
5Oks1VNIf1jh89MgBup4ZpBbSMDdSbOeEM1FK8n5k5kGSsOARR0pyPc4ZQsXJjegJ/GQ2TCfGksl
DB1TlagneUtjzhwI9VZC4spA29n4lT1aq+5OFogotkzC92ArMsn/h2UBiGuD5Bx4n2O/suoRNAlY
F9sMT1N6pEy6dzg6qakC1E/8MYHWCEXugGhQzzJDBB+caNrq7hbkl87bddQQhOlTR1Bdj2jmI94B
4bcEG4fXjt7KUH95nVo8idUfcpyeDZYf8A6n3OAvVRVXpXJDnTCgdppG3g57LUyajUfrDQ2QYVpk
FBYf2+QAsOiymBQ2MKwDCdBGqgglQ9dIs1gx7xEzkZy6YkMcyLnIj452Vxr1TwnicOFWXFFC3ngQ
liUHlaRoOrJyAHPt6qqCNIbmvfeKpYHyYXRpLmkZDP+pHLDWC6ZTXQlZBmIiM5qKX6oLUBqsigyd
BUwkXPsB7rG5OYOz51pnoOLYG7StV9WMAXhR79GIBpRY0bThZh/7y9RgeUbqrDIePGuAFhjVWTLX
8y9qmXOFyz/SCOuwf5OABPbfDpWvEv4GiAZrwumbnHD8+Y4ORDYCmeQAlhARPfl2dW2t42HXttFx
ND+9+mcOsa9X57YEKcp+BZkmNXHLZO+lmZabGkVrTmVIU+fQAINti+cMSFNgLe0uUGVVFetyRHLB
RV/Bow+yldSGppYikwvJdg5DBgEEll+RE58x+0UEFzwNyBwabmZMPQDqQqzw6iBlKbJpCcGOgp+I
gLkApy1gjjwgn3MLyLYhnhWcQzxrLnMipi1WsQ0gd03wctljizFeRQySusYptMnOHd12LeIFg4Y8
qiwMW4up3c3NP4MDoP9ip8lGJiZ4lbTX9t+oQqSjZzTTLVyYIdGdtLK2AVrIkeZxQdHDigytJS+7
G5lBQmM9VhAz/DPpgfAV/4WRCHoKnzyM24jt4tEmo88zbQL2IVzA6iQ4GmlcjKyBlyvCXUJ8A8Fi
aJc0h1XtrGSQlIH+zRakHeIgxZ8G1y3jXxjQInW6JInayEI3CpyCTQcf096W/vCsdtq+RUY1ovCY
Wv0oJLuJ8EpgRDZHxKyOvhJWy7HND751mT3C1I2OkE013jB5gxluUw/+hbt8upVaREVz6WDS5QJX
axWPc7Zlq5bMhJZ9KNRJrXYPI6NzZmCikaSittkG4oZ2g/cY11wU5kxc+dIUh3Iu4kogK1GF3Jcz
wqWL9EGwZU1oEFBtG/6waUeVaXpM7dmHRMiVSozihnvJ7pa6u3UJA0GULb368DEhX9djquiR8quT
sb7SbwnaHN8kLLnpSJpFyFmGW1tJNiIwkVJJVHGCpskp5+wMZFHTDyNiopliyfyVr92GxhgBHOAr
iqOpnore+cWvipYdwMiKToq0gdFBc96mMNubwPcIoFNpvFDvsRHcmel7ySUVyQOUi+6Xj4N16X22
OcbnjD8VkrvAm2GUxjeY/8vUwxf6D4o+bdPkzjaXGFOZGgU3J49cbNFxOezFwBoomB3tfx7wRQB6
RiUngpA5ump8OHlRRIs5LqyBAL2qYkpPsIo4AXTtF+xWWlDb42RjpwzIafjgf4Oq0F/baMExKTbT
X7Ijc7FmeByA7xT4S8ChmCh3yiFKAll2ZDuv5MXU/lSl2Y1B3vFE8iEtJd7xRVidivIKKigTcpDH
5Fa4Fw4CHHDA7WXbS2l8ZefwAZm5IhNPmrZHPEt4/g6ZFpKSHB9zSeKPj3GwHC9p732iq2A6SbbK
NHUTMjBBL6elCRBgOMNSeFAahpSQepm9SFI3aD2wB50Z8jk8aEyHIQh757V7V3lvfYbWLW/2uG3G
U9c/2cYBhWaPlGA8Z97Byk+pi5Bzm2Jly3GjbTX1xAGtTLeqOqFXZXStaW+D+tTYsIBrizNVhIV7
lbFYHUNrkqNrQFJ81ManUR6GIzlnFFRlsgqnjQ8W63IPy2Xjon6a/JR8a/7/lBxcJzvUmbpTPQPW
99G0NO4940PWcephH9GT5wbPvsYH7gxzrTJ1JMYTk3LLRyau6D578NRhpaanYVReqqlfGmBePgJh
vfsFNpCGkRJYpB0adim+OMTe7XPwL+bkH1QWD4JQct5KVNNzcOyM6cWQeL8dNXAPz1h3xcHLYyID
esQI2lPXIvAN9DfHZ7SxYuOfCZi/yg2iTcgI9bZbpyIDcx+V6TkotBViiCe/tV9GOoQ4Cl+Lh9i0
Caxora30HgwX8g3rSa6f0UyeGuomK7Z2CliTgYFfJLpqjI1DqW4KdMVohdtxKJggbGy8hGjDeUm0
9Yabry2SQ+kxp6uSaSI5uh132tkQhd0hzImNZNZh3CRo/XLyXGnoDEpv23xqkdzUZId3jIVXU+LS
uuaa69Nq9KOdhZKvthAMjPcifirrbmUw2OA/cod7JYqesjg72bSfAwpnOeSgHEEqPNTQRRvBhRKJ
FU7bzOSiG6ovYSORm4hAHC//hP0l84dtNuQbSU0YPWpNTOJlYOyQt8vVnhZ4jUwiNTjLA/3cOe4y
iul5vc2Mmh85H21Ovm/d56ZmMOautZlUgj+ChGcZCIPJOyGoz7/2YJlZW+2M5ARU79tXGVBRd9ZB
tJbAnkoJvj79E6lgzPcMEigTNwQ6tYONPG84f7Y8Y74WQ15/yZ0tFcasTCehATgswvJhGKMXBEqi
Spv14m1E5CPxupQPwswLWAXql/ELcT2zlyCnkAsIdiXEohedtIaA+eBXZWRxp2yFnuSvamn8sLcd
i5DuacG7QFIK58mSSIZVAhYwMhzlbyoTIBOb0EJb0zSkhjTiGeGmVlFIqVMBpSmuiXwqRdbhWJ8J
WGQUGtRKVIMY7ej10GXZ2gr/u9jvQ7KBp4PoMqRu5IIRlXZbzHtxdsTYvdFFR6x5ahy+ZekPKS5k
lG5T/DXwQrL1bE/NYAXZB5gJUhHyfdmukcj7Jnn7bFGGc8CsiI4NR/pMKgRR1CIxyhFSWwABwkLB
B/fFdJ0oOb167TTfnG+z9dHqyTqVlhP012P+j6P9DMxTnWhwfFrcQd/SxslRKF0/p3M3T6vaPuMV
tozLhIwFbMj20BKMyFnPFsJ8kvcfjLVnXqH1RFA8ATpSLdaUiYzbCuzv3ujBfr5aAGBWLMhvShEc
Y93ZyxWH1KLT1b1Q6TH7oZ6avT2U2zE9I6VFDBiqN0L8vUJ/iJxsSWMheui9NHHzvM/J6gFjhS1V
oejy6FcmF2B2d0CDWVKWMClpdI6pzKiiirbdFAomY+5LVDydymAnNNk4azZyRmXdb0MWRE02AFw/
w/7cC0NFqYspYyKHjHFUsxV04c1jCmH2Vg/vGqMX/usLpYUU6YZNmWgAavrTvSc9BJEmDZAJhjvS
KprlIuHQ5RNHSfdsO6fesUlS8Fat+ZftITWW0IOiw0Da2SUAB94fs807kFtAQYhRlVRCLK8EFELB
csB6poHISTzIz+KkkTcbbXLwTdGIdMhLfKQNkLVV5a0Zx7omh0JudKSIqv7uEwMeqFvX/kDlnOPx
R4cQ9Y+ck8AhOeLHfnL4shg5mPUcG9egrvZ/DKY17pUh2uadtZ4oizNmDHaEIQ5nLWfo4tKnCBFI
FNxzKYA9mzPjX2WohMTE5AEDjlSZcVhaTL8Kv2dtq5T+ekRZZ3AdsZTTPRtj4u7hUCHFADGDrBRO
vtR+RCWmsp1kr+TGW07ATMuZZ7rUT1GxIXnVJU2R8scAhXB49jQ6GV1hqroHnh30G6+Zt9qWf7Da
RWorQyxBn6pkw26QdShtS4/CdEBGSorNA7yIVVH37HIn3bD5VJQXMkYsYMDzUNNc0jcryfSSpBpT
vbz2xzdXtWqtUP4uG+ZS8Hngq/jVkpYvskannIB7aCF5D5wCJuYS8QFJnSOZHOTyU0PYPoWWYUBs
5lsoqrBkFl/I7QlfMFjogV+z6F9gATvC88QnD4OWPb/MBm5/4rhlDlDp8aNdbizM7FNkzDLxxAd9
ESxm7ZuorMTmwg1qnOh7kPIdZIwijSQntTS57vRaGTxXSHnlmfM3xPFvbTSmhzvKJ/Vc4P6iVaQX
QoNlk8kjryXlGv8R8T5w0AQ5T+kpvEQBaBd48UG0EAm9TUObL6uMUzwFZ/ZA3NDuKha1cRnsWWzJ
xBsmjgyXlUM1FwVEiymvWYNKo6jAAeVj7l2eHn/NRRyUY/8XsIGDiF3H/yLOFUZBnhX/5jBKr6D5
c7qt1iJFrO/S+rIGK7snQr9Fa8NYPO80hD2OwnPh+YvINN7pbZ2heiJ0lh6Da1Pi6f+6ocn9ExxJ
+Dog2p/UJhnwUJXlsQ+B6UBb9OyN79L2LgKBB8ZKSX66alUZq9T4MJmrJP2mj/9EOvwawQgN2p8N
TTP28XzpYFVLUE9sROF4kovQQK4GF4d+CKBXLkobqC22Pvlj2UuQJiahjpnLHTYUz9ocLfIJj6d+
EWyGD9ISMh5fkcGLBaxgi+Vb5NbNxiAhP0e1xo8wJwPtFlez4CIpDbRsX58+KLEhRdWbGA96ugF5
65Q3A0Z5ziuj6VYmAVtWs6qppKbR+Du6PP5+YaKiHQEzsj3Ks0d5rhySOpeXtPUCHNVTIhO8XnyG
1zMJLMnfQuhwYs2Si5AVMNo/Aj0y23SOjbXY7+hLuY4LjTYcMkwnNHi8CMMqU4+wZLv5iMlpPEWA
zgUYF6IthTHylhec+LIUPqhUU4H/7U8jI02aQ5ycW/ylLGiGCdHccuUzRUOAGXt+nukieYpl5z3B
Y3t2eWh1vKL/yTFbzo5+OxpPQB2Zie+Ww08kCBV2BdtLbmwNzQmOQfyvbHF2kDEgu7wcEX/zT9Hm
ib+xKHEP8LdBMxcxsm8przy9OZoZVWJzUDXnhl/LRUqfc/KLIisBByHYmY1cgHBVEje2i3l10Q5y
XIpqmwXozt5nP5wodKo+f6Zx9Fsewr7V96W+79p90+7JW5xJP2/3Rn54r2MyAs0n2mO/zF+Qegxc
5nXCd08iJGks2PNEMtO7/Q6dG8MM2Vx4+HXgCySWTaE9Mak0QSpuetdsep1AcvP6t6YHphwZ0MHM
CDoNUrKmR1P5gfx0QZbw8BJVsxJpP6Iu+JvuR2b1+hfGFPZDJoS+BPZEZ2OGvUKjAU6rTfqaIxlL
CfIs802ryHgYd/Y3GlQUpZFxhHqBHcaCftcqMhWpsCXhJkUaJI+ztpAIMaYaFU2KusRRCZ90MZ0i
xpkwlLKxXFhyxlExhg5wv1/MjHcB5WHmBJAz5SPCaxmL6TMjYesB/eu7kmvNbAgkjSPGGm3JTnEQ
cVjVwaGEA4745NIqZYtRK+WrvP0egAZt+y74RJvuS4gfAdLBX5i0XUe488lEj3bZtFX9RR0gDmW4
9wN86JXX65zdu4YS09uR0IVox1ipsX2kF5agKdEEtCRCFQ2yQa9ZKTVMH4Si4TEkqEacYW6ajLzt
gYBSbkODCSuElbjBc0PBIcKz4dKZ89puYkydV0lvsmJcnry/pDwIwkDhL3gqY7/Q+cZtsFl4/mPm
3PXyo6Kdqf2jwie012GO9XeZWofOrZajvWTy8Chkv8ak4uMwoXWBVqAi4aKXKCNRkFEaL0Ap+1Jh
KseGU1OA/xjiljIQ76zQjOPs/VA6F5zmvn9SrpG/rXBJJuEGUkCgx649oUd5qMrVwJ3Vf/nO/Eg5
l4TOj2/tvMbYoolA0vEwQLAZcL3DBQQpJQmYaTEa5SdnqpcO6xjlOtolwX4Qegw11eJQ8bXdpRST
X8S8aU5Lu37ptE+RbPZY0dZVs6uqZXyz0Zfa47FMYVcK93ksgJsi8hp6IFxzo3YMs4/uitcQQubo
txbkomBdmZlxwGT2Eof2B3PKz2Nc7SvhAN5pASdcTAERBGVK8+3hWyjchqqTC71d5AnWGwK3hOz1
jYbxcoizqWPyh5o5dd64d/pNG1xj86gEX1getzy2wYuRB/zW6YuJ/6jbDcOpgdex548ZLoHgpnXU
qWtKA5jgVNGeaJSloWuxNFOOMQKKM4dTaGF5nPIsOoNAluk2PHVF+qRXxROA69j+cqg2arezYmaF
PFofw6NeP7op6r83wsCYqbYV1bo0MfOgniZGxTMoG2kXIEY0rh2EnqG6B/GwkjfRMZpUFQNN1Qkr
WgeAr6CRWlng7uT9AH4LQBURMyKbXV6HNgIkteGi6TDhR5yTLcemNDct0UBQXXSzI6Z1BDk7PdjG
8Ru8M7dme/Ie9PHCXHMkIW8N1VhuPDPDDspkYUGAztmxiYkYmZNlHj/VgGoSqQV3j0eI9MN4WKdm
BM7/H0M2M4emUhCkJO22xjiXhNm6UR9rkmN8Ulpb0OUH06b2PiALZDLcGYapjtaOfauAtIMtewe6
DiULJ3inIHldxmjswbL6jc1xolLPPQTEjbo76jEOKf7VaBYuhs9qXxYnw8U2yCFDGKS+qnXSkm4W
tkJWhxjIW+76ORoXSfoIK/swQp41u5GpiD1leAoioo5oqRma6abDd9YNq+FmT59Vd+zted3ia/fH
zw5UP2wfFa3HN3RiKITCZOZoS1ySMn7Z7GmOoLJF17DUaUzA4qd4kzcH/DlA72d0sW3DDLjPuIDe
DZ87/4OWwqfnFkjQmspX4XxNSES2xINlrszRXBI2GMCEz2SxfiqgTU3yarf6Iif4pWxog5DsM1gH
iWG27BNv5dvJIwClM+QfLhyL7tZ7kdb4rrdknLDnf+oKAchl9ELlKuhjyQwkMNDa3nA9l+pxcpFM
konH+4louICHU33PN5d7X3/sGlWrFtytnujMpwwPen0o0b5rLUcw9FaOvnh0jSelrwg4EHNk9ijl
uGaQ8wN5KPR8MmxzcF2V67BFfFShMWRSTgpcTJMvIjsTAC5X+6VmdltZ40M97orm5rtsk4CrNM1x
7aIP7ogWBgbSgqvgAC6sQVObh5BolSR/NePyYIEySZvDr0iszzgxbwIltEJ6mBMlj7KYXZRqJMQM
FGj+TfkX4daeWqS3Qve6F12f1p7DaK2F6mOxnB7n7rPFtlRm9R6hTW0cjcDeFjJXHA292O/ASBCj
WQOWOEQNFqmlzSkzhQwn1qtOUNx57CBwCtIVewA1h2tNZoxZTGnGwkaqARz6GZSWq6ikrTI1DZ4x
+XJzeMfmtwIEBJiYmcHXJTij4p0gDYiUHpSc+tAI15KFqAryANJRaOh15+E9xJQgxUqJiG1M3rlZ
+eoasRqNNyv0VyXTwnhx3QCufA60JcLQP48uyh3Vw/agn2xge0H7se1pLmwpMUn4iuJqJysk0W82
fhIbLxDCOpFFKBeXgi/vlN23eHHdUD060D7C2nM52SRC6lQhCtLXCHeW/A7UUpyfVUGauDW8Kkq1
GjNi7j1b4h5yA1QGpFG4UPT8EK7iXEdo+aDYXINECChkBqQWYeDpm6k+VO25qaydnveSQ+FaTPXD
kfwXTpoxG4pn73jRqrbwj2nMQaM01nwxG5E1UFktaOptjpNjRu8uY9eRFEU0nTJwNMIlryAVURHS
eFoHg8iTt3EFu49oSEF/dBKdbYSobYz9Pj0J+9uwBaqQ7xg7MCmKyOSp/0wd3R8JOAlxGwSQKUxf
TvNq29Fgg2jCWCCvqSiNynNpMGPySPVledu5PSQeJT1JmVgXmh82+UPj95K4afsvhZJzpaD6ABRW
o988uM3jHVZw7K5KSUyneiEeIqt8JqgxNy9cKQbKo7GD8Nl6iro0zVXrfJgm6a+864SYdfOxklLS
mmhHthig4HCflZheltxgPpGNegTdBn09K1Itbi4qrcZZD9JFX9DyzM09rQBZIIUbslJGzDvE1wQb
5SztCnyOja9NRzTCzxo2SUBDLKV8reL8zW+Z+aUikPOK1ynPFz2Ro8k6mN75E4T1IafCHygKReOr
FUkKMdE9d4QMnL+MvI+8iyhLBKwKIC1NzsYxAFSjq6QSFczAQD9EbaghJP2bXaZGlETJknrLiM78
DHXJgwwRLSAhUcGRSSGkAAHClK3MetTy6Ynj6cEDoBKJSsGdquDZoo7U9ALcACaWXDA2tiyZMQiu
NlY8tqSZoFoz3xiWyST7s12gM7PeAvCdufnSCM2lTHNHfe2ASPmiVuQHumytACk6sc71x3D14cWt
mkWm54ca7s2HBZHPKK9BKw3PZRLoMyKfiewjUiCNuzxO7jH6EvlRV/xrCgor1E8+rGalPMt/9lt3
kavGWrwXlLsZvWQz0mu5fD0AxVwofegspegQeadoMEUKoGTn3L2Lzjb120OGZcpFVxNYn711Dfnc
PmgHf1VYKLQcKA+rAjCfL6WZnBXe2QgTAIEeWxGeJwREDIzaUglCZwFrFGYevw63jDEQnMHR6LOS
ucVdIluC98z5iA0Uyc1dtGKThe0bpucJrM1GQ5hppxEqvhqJKaeLDpLuRzU2YwZpkaJ543JDXjcR
tDw697nb27xrpIQrbkUlv1H8O/O7iz9huoQlx9T0PmfqtiVFRMP2hZujzCf0IWe7fMRXIowa/CjH
Xho8isTZq88ZR5EAMrbaHgebKCTQW5i45NIZzsJhvWQUopazT9nZmOsDMHgDAZPpX0dS5otdDmvZ
HazA2/b5OoCKsX6xDIrNoz6LQZXB8E0+r7R+Iy545TPlcM3McxaeIdBzBg1FK/fYoiH3n3V8y/XB
6uliqNxrAY2hXNHjQSukfzS+WdObjxrl2HdmbFC9o2rHKN3WeBJIsGB2DwIDz9hwkw1k/FCOu8Yh
mz99HxHbach/RGUvrPwELIOaEvslyW/mLiroVfNLT/pOAWB6ZKgu47Vi/bHnzKXSZ2RCNa9kQm5b
Mtvw0PjTWsnWfJ9VRK2tMiOoB7u1R0hfefFfLp8Y3RvTCisFiU39yrdfI8T2UWPMZI53+a+Iwguw
mEwmAbbaxouGXTPax0qDtgVAzzigw2pc6gEW2mJaxopx1WIIqmRhm88vJtCcWoxPVgkVzUcO4m3n
Er1A3gWAf6NyzTKmTpMQ1/ClNE/SxtPCy7IA2YK822gDCUr0wdyVTr9I47cw/UDbgPkD/WUoWqn6
TAeD8yZEQJNmDZ5NAabYt77J2XNxYvWBnTLX08pDxwVazWZEhPXpIt4f9pqZbZDVO8mvzqIJUImf
/eKY5dCJEpAMHwGYYQ47jM0B7UaO+rp8ExCMO2ohdnwtVrEmMPf2DtwgHT6dAxbYEuN5+h3SE12K
5FkfXnifLpoOkw8BqQwWx8+hzc7rd7tmUqxBPkhbkGi89jpcMFayBugz92G1NIEoJlRpOix/wdrV
wc8U/VkhPZmByAZCfMY8cyog3ACrrBJcCIa1IuRgG6oM0GHCISRprPBpX1RKaZumuSR3smCBje49
Dw5D2WGCVEWdVdL0G/cwwJ6Ckqs9+TAeDsuUKN8E31rR/rNQ/3JIYHGSGGNqo/9/GOj3au+UpQLe
qpEQQMGSTQySTvQ6ClJAMZ09WetHp3Zl1+tILjrjBJoIgcIj0rp3s0UCy5Xl5WuViXngvEn5mwAZ
aFQq+GUMLh5Hkkc4NIl4FvFgFIZPeG1FaVhyYdSQlcyyZdHHPZUfgB0VIPo19vHY7UVij7u1PSFa
nSr3oa9ZT8VDzfIfUKKDl5KmwHuSQ1E/BQ2Ob6/eD5iIBe7PSLc1FOZwwKQ02ooinjPUpcUvGpJb
8F1l9UuO7kGprYVvhmiV1r77Cqmd1RsMkDiqmAtWw0yhpmIduQyvdd5swgpdDE46ZXcJl9syTGMe
FsKVTOq50ylM4hVydkXNnzsmBo7WXb6amDHYjNuZp/1ETCSHUK1eBQhGdieeZyHkeZ4No4lR4/JY
5T/yNADDpCPoKOIZzggaEFioUxoCdalWzxbDnoGmco1pEGhDx4XRgbJBOQ4HU8l2PqOySyTIjY7b
D96Vt5jCdWvRt95Fa1EZhMQ42aeA5OrSkUgKGusmfWHPjWDQfO08szFh0JRyRxMi1qgA6gWdClzF
3ZLI52dcTjJ/mrAD8GgLneyM9r7D5Xzx5y+2PKgsEXV7yQvwYa7nwjvHLmbzlCgyEmyQRCJyARMQ
SErKXJhEfIQNLbCdsVm7jly4ZIB7JJyRsZlul2xT8YcjYlD5UpuQsZ3DP96d5lzwPm/NmKCi4lfa
Jo4JlhCNxyLJ6HyJM6jV5YiTFDhHuHcIvpBCTJTfrLaeNYWCvO9w9xJeU24iLibq/KIul0X2m+TT
DuETHcbCVQh9oAioJSPg2sGou/OXHp/NMXzwzXjhgG57+tLy96WCz+JaMrkaKguYm4Dl6NtEy9W4
COcIccqOQU4vEFyi6agW+SuLouUxAhuQF8nyupnQgtKHhqIV/ZnoKSZEPCXJ4RYjYdgu/GFWxJe4
0LY06zEduGswNJfdVbSM7SYPa8QyyYFrfwoGYDM8Fu9NpeDCQq1YDF82ldKgTRuX5GEguNnEjgfk
xSmaK88uB5Sd7xowX9ZJbR6Bm2jrg7O0wi5uAz5DoK5KmA3Ql2qGXyd9w/A/fYvKJ76WkIm2QL8J
1su1jUsKvTvEMSdiIGKKixmC8fCf53b+LouMTA0UlVzU2RCfKiTxCAhw5FIvRMS5qejUuSZSNniA
EDCTX5Rk2Yqj2ose85KLg4qpNS4AemjXRBQ4I+AbmvhP60zy2FLQ6YhhqnNzrPGGV+qAv+uQqcmT
LeH9JIaUmxBCMQSJscmlN5Nm4xqgUeqN+d3QTHb2aHLMTdKRJfo2/XFmEGveikDWtcpQ3+bIapLH
o2rDSpyf5l10t/mgHNlOtLU+aK8ofgGakYVk+i6mcdQZdcchTdTQKgi6NUYGERYLHMI2HJ1sM5j1
o/yQbBtZfgHexCy5/88yFFAUKUzwUBtqc2g0xhu3AXOwPIyiUD5M5fAGbifA14npICbp2ikRiyPp
pLhDC5K7G0T/RrXR3Po4kC2AzxjZIiJiSaqgDFnwZ0XqvetNeZxGGm9G93RM/XaytZcwDIjKx3I2
FrsuCnd6l4KRVAhRfrPBWkqvisYG/dCjFaKS1b4ivyXabBMkKyKh5umfgdUOrZ9TkwT72fSgt6em
wJoYytT7blkSZTrBtAynnnkXmpUyAp7BvzpRiBPTwPLpBbULmV2EdtbFu6JTEVBqAWjBpEqT/Ndf
UwyBMtOvVSSOgLxlFE06oDsJWtua+ThIIgOP2zpI1h54B/px1T61oSijGVxelT8Ztc4IatmpDDS0
pWjvllqnH+Lg3JKlEEAHi6ROYfsa7VLh3HUwTiOj7KFcnWtIvYlwkEEdqL2qemO+j9YrLIZF3exo
K9HXZ8lzmXuCwD/FSJmxYMHm1tyssD308JqEgyB5VKroTWI6hJtsW2LOZ54GTIbIw7j6lokdb1UX
YtGNiJKJ0DajnHvLSy5xA7g2XLta/swUEKTweB4IO82e3YJhJ8/5ZoaOGKyOpqo/jKW3dnH+jiRb
25/IMWbD4LzVN4U2kJJjwGDgbZ9islKzs2mKYwvVvbFpkcEWtr+1rGlrZDri522hfOPLmIx/Asy4
IfFfwa1nLEQeGWufnW2RSZUjMqgzjBcMpugLa28SOQjkQamQZF8xx6CakEyS3qiRfIp1+u1c9xjt
VqHi5qLAj8/VIU+OtZ4iZRX9c4J5lFt1SgBHkrsxwKF5azvZdtBAsAYTaWm+/iDWCkQjI9OwjPNs
ope0BlKaYJph9EG8OVfr+lSWp2uOiMSNh5UYCISGxVNSox2B9qSBEp02dCT+PsB5qQZGysc8eILl
Qf7p+OUBjBzKZWRFp2gDfEZyU1/JaQc5jq9a67+y8CufMS4xdmaDBHQ3pfG2JwpA5AFF4ZylVeWT
y5auwKhCvjfMZocqIcUtXtXktgA84nS6MLtbCe9F7x3GrHtQDNQ3yXKwyJmidk9USEkASvBtIuhu
uLsMsUuwnIRx1BLKjJIOZGwmjEXGUshzX0a5NIcyzIHCYP8hFBC+477x8MT9jsm8slo6P/pd6vBB
2fmYcLNPv12hI88J855e4bFZw47+KqUOX3dEKkGQOSvbwKB/8qlfp2QkneqiGa82sZkEDbWc1G18
VyhqdWU+SKCNpLXylhOHyYFklnbntGAuzgWgJNB3CElTFd4WEstf6a9ybkMlW3B/kgyAvWX2yZro
TxKLx3nWuJeIkAwpikfYzwTxcsgpQPuPdiQj4NBBiylpLrZ/g2k1EYTJaTKmv0JkKOYJ2EfpfgEd
+AE3VV8cKG7kXGJFcGzQeMpl99/I4lPQvgijJQiJvMSkg8MIoQ8wKpqhGB043LpsYkcs0+DRoCJg
QYKjSQwPTLVw4C06FTwvVE2jfRPfSFZxIpxQvUREvKAN4K8kvbGVPivmlmqtmxGcdI7irl/3KEJs
6ydUVtQb8rDlAEsYNpSelfXoXGV+z4xJTZI05M1BofXaphfdCC/Hlw4qFDCTNL95MKqa8Qlr1qPk
PIXQ9RinevhHuKJun3AJT93eS85VdxPCAWmd3Mhuvk4Vem8qCKoMbNyI36kNGqqZHMkN5UKL2bn/
Bf4+ONSLOVCbC6+BnyVpH4f50wG5R4VVU87i11HAAKkWoqJYC7brYG0eoVwMscw0/MK7w+U5Ws8R
M51yPIRNFa01XVvMa4Xenyv0D7AXE2HW/pgqUlbtVwCWjmN2oAnBjhIS8SICfustZTkgSVaIHiI7
YzNhbFYVdy/GduF6a+pu0jFNulqPDGsHOrfmry31Qt/ZDOQIcAal3lIDk2fVxTDqVQQ8h205p/oU
/c3kGVi9sQsC6AoIZRBdhM9cBK4jIgzTu5QGQU3+L+CsHXsrwEURE0ZUtsMsinuGttDpGa+cNXgT
zhhw1cJ4SGbGnw/qMzXQxbP9pePrJ4ibLlG3BmVGis1Fos0GDLAI5NX6E+CNHCm8iYQrhzmISQA5
E/20xVoFvY0acNTYO9mWAQCEcok+t+/PUnZG3ReW4f/1jdARcaRi2+TGyq809gAp5Qc9SM4BM7vg
bv6OLpM/QN8nuy25ZLZBsBbD70porUbb0u73bkYIFMywvhJqSXIJZLNqkY6HD1YzbJ8czqkqTk5J
D+qa+P8cweidkwogkSaQKpzLA5UNxetUEfwE9JbRK3gVLWwCH/kliLy0i7MvVgNGBGbZXUaOOSmq
YXs4yO8V31XZTms3OtrU4ZR0KJ7E2Iv/GvpanW5SDdfwdt25HmChQArFgZGW7w7JiShqTM7rDEC1
GZCn0DTMi0xOA8pliruBkCkBNvRLwb7CGYK0RhbCAGzJkNDuNGd4czyGN3H8kfORK/Faq721Wrf7
vkUb1ijbNKc3RqBjzagbEcDpSn/MaVIj8LcRzjxToqe485Y65YBn/DjGT9RmL8h/RhUL/cmk2qV/
FgKWiAm6+zpiJCfXn0rWUWCSKUi6QmiuxRuDJnbXxu667uBoKA59j5FapAAoNJtydysjad7GXXAi
GcI1qMiuyjehoJCIL7xgo5IkouQc1bF2nIud06KsT/LjnFp7yTUSQI8+Uqg5Kv1SxWvLpgxpxpry
OlrmWiJd0uDFD/OdVn7eGECg+H/fHnTFnN9NLrukWIu9RoQ3Eov7d6qxWR7n+pkgAdZeNZavBK5K
4JU4+on8RghkKIg2MLIg+BVtHP5YEU0q2e8MBUndrqYRgfeobpB3Mo3GtF4iHMYmV4hUY7TOlnfR
U1KlmQrHOsF9EqMvnVM0UHO5jfE4C0MNt4Bmcj/ZN2R7fxpJGQg11tDh9DsjmKzCWVNy2v+dgfz/
vpqeqBDAczLCioEIABWRI8zWo6+amB5xAKi3SQu2SNrGuFihnPk73dxToFLUo2Kkqfg/ls5ruXFs
WaJfhAh480pPiqRItfwLQo7w3uPrzyrOebgx98x0SySwd5mszKw7A45KdcYRFMUaNGo6uTWom0gk
hcDtEYjgj0WOvXTB3eSBZ0y1vWQdMEz3xp2ZPlJhiVmjpzJ1wNAUokzEnRllCQ+6JdpLyM6AIPxU
KcTksIIQEJCkoxJRrVQV8F7qch3DqRtcxpywuzO+Wcgn7eTFhh9982CWfyeqEwODMnEf/hsZShks
df0XJD+6G2704pWyzqZepb3jaWTjVjIfoRfIxNU/xZAIlxgaBhnOA1XJaaJZApySjwd6r8T4FfW3
wKbmIVMQNcYMTqFbrCA2UH/JVKnGd6u0huO9qOP2kgLho08sNRSqtz+pL3LVhvahKDHDZRkl7WOd
HzA74zeyNCNkjMtzBjaXKZpBk0iCNEnUHe2bH3f4DUtLUunDLvHeER2Eer8RgR4CFps5L8pIqDFi
xsY/vD/JFGBy6Aj91jn5zFzzeGtAgsqtCJk9+23H8dj5SAJ49oE3bmTuzLepKVZCAEFDeE8koM6H
xsScDRoxvm/goQT59ubyVca3FN8WWlMwQovclHz5zN91OAtBfjSgm8uflwKFMtxhZCoVuS3VU/cq
0ya7zyEHwZaXTjN1L2H1NfF+0GeKgFmuGwcjjypMcsR/ABUSCFJyoz4OIfNmOMzMo3MIowcVSQNK
L2rMwDiCMlcWi3Z8qz7bWrnDsvDeClgB85hEoUX5q7342GA2mSlIkSFIYI8utYPXKgtonLEX7fGu
+ggYZCdsjimRbmBJP8JJIZ8gsuDRBBjtLqMe4py6JiNFfr6hW+qNOw4aF6vGQvqOww9kCm1K9/0M
OcJ6UUFQhDWeHsCGDWcVFPHaBUqQxCwzASiBwqoWqix0ljP6MnwYUhbmGXTrxEiIi7lwBDl9WX3y
1XQt4QWt8qbKT7C2Nh7cIPVLDSOcEX6YkPfpZzDRJxqMf2A5zzwZcChqEA+smG8cuKxoxupH9uwJ
F1ZgfIspJZFTakom9gIFVrMtzjodxg6xdMfZQWPirxTqVgh3hn3TvzzqP+EaDlDb7ywdjWm9YWyl
D+GBq6W5ipiayM+vjRcNb8EqhVNVh8fEODsBkwAYQT1zQP0lddpVhGkg59tO6scAExBmig/GfNZ6
yYrRye+fSv2ShVDMMCOZEFu02bqLo8eE/k8MHhC+ughBWBFavxvWdGDMyQlFz1xR0ll4Gdj6FRws
V5/McoLxEW7K6uAz5GuqBsLJIXeazyFosDfH4y/7hNLnUpwwI5X3GeDl4cItFSaE1ZxMziU5WImt
bZ6xZJYUVnLVsD6FC14j43OrnRc8hdFadGYUAiTM0GTxqvfi4OgtI7a7fSJkYPRHkvgj7AHQoMnM
0IdJVOgbMmXuoGtjQVJU/KntE8oyY2x3lcaxXAO0Bwf6FhV2j7uS2SHyDpIAB3omov+K6F5MSbEe
kjYS7861Zla8mvqY+f2+RgKFIoFSgBKeQIbrKStJAuux0q6w3Ibcf3CDT6pQ6SVhqsNVqOoXj0lD
rX749kVjIF00yIMWqOVm+k9N/YrKCAc2FQj/4FYMo8NTR1HVY42Q5/49tUiuEsH3gPgWyIT9jqK3
Uxge88Md6t15psSM060oNToxb/YfCikvbSDup9z+JJeM6podFKwDgNPPkJi83LJVSDWNVYym1G6X
XvvCB5YmaFTNb5gNGaMXIZ00sb7LUkzIHLTmX3RmwvIHNpDgpDb4r6FuotiLWRfhhs9i8suVS+u/
vsYGAxl2fJByjkE+V1lXf3n4XGiXYjEPvjTvT9DUmfvM5EPOxFRbX2Gh7iy6PoYJGUrHwTOW35FW
bhhQr8WpQ4ayUgO6ONIk0pJDb6bF56MxX2RqBTCtOs1anX2IfLzPiJA1vEClyCzzkf+YRq/FrO0T
ysSkQGUyYFAafPW4NlbZKzeS1i6DsMQfBx+aurUPi5k7wZekjSptzDyqA+GH8wmmIYkAD+GQqlzO
cwztbNC2oOBiWCgZPEA4hjbIPdWlvjebF2DvinWvxAuZ7OUuhLcSMQL52U+UB1/DpgpXrzj7KuCC
2BgFCLTcOCOOKkxgwo5ewUTuuJakwmUVABAROcNQfrlHp5I+obc7OHB0LTXZlLWxaAmyZnkNNFZV
SXc8ddQF5BIyjYCe7v2Sm+xskj3K1RmivdSe0k9VSBTaEr8Fo1uZ7AhNOCtZG9ENrOvpRXT/5FGD
Im3A5JQypbH+XOa+wCCiinapXkNmGtRXcwxtxN7L4CUg/nN3mC0ZPUGQszCfKByFOxCT/qyRxYUk
PJK3/HyoJOn4GaraftQwoQBKcEXOxKrZIsk/DDy0ZbhRwcyD2EbCE5GSyW5nOG9iAsovwpxyowbr
u3GcelISE493GJFyCqfqVPKQ71tqMOsRbWC2ZqzI4hDyaUW6gEEdXL2ZhWjwanoNgAxbmJOauxfB
s1s0GVmc73yc0UAqqOAYOVFX6cCb6o7zCINMzB8WMg0Wtu0kps4x/5L/Jih2bTPphFkjE0Y9wK+x
hIdC/gJmL4P4jCTYJ9/3JiH/g7jtUoQxhPXRAkC5uPJcfdBjbbwO7Q3OKbcO73JsdjIqCZ6dhsZX
9FNRby9LJjVA4muh6zUN0/zoVepwoTUhOhEfOUFEU3oQHqJcabW5GnSuSqJhT8J+JajWlMljv0ge
C0okAgQ3uUbg4gY/w0du40JGzJZxACqVlXixCBjj04vICeVrczA5WSk+AVprbC2ovj00POk5ubUj
59DbCGwMh4k6b4BimfYn5h+rON8P5XdgMuXxbyNlL7+39dYekFuNgAcr3CHcK87ApppLhGUoQWdg
M2EWrLKtal3oqJcfvevBJUfPXyKaxg6J5KCHXxKkFeZm3ANgOk7azBELIEvKrmC2slCUyLnuFSYv
YKRmcxLRw2BvqasrDy/whcXoGCohBvbqhjUf2bBX/VcmroBoxoJyj00/vHusT4+q+PlfvfQpQsmq
7NRibZTBReTCytAvBrhlMr9bS8nugLrv3B8eLct71qNoLKh5bFr3SutuCWmpG/bRYfAjpIqXKb60
NTbybLLCUhuo31waCV5TK5gUI6GJVk0Dca3wCna9RVgEawjFcrYNm93e4IZk0rGevuRqFukT0mfp
Zgg/DDAgy56ESaBD3KXyiSpEtw+ylzv7Bd9aTDClC9bHoS7yR2aAW8ALDVYfcFgRrKzO2PX9ycCx
RuRpATgX11zgYrEP09L67pTiUVPGLBRT4E0yIw3GYSXxjiiuxC+m89DYz7qGJAUnUVgFlGky8c7Q
bzDk90DLgieo5S8OJccIb6lFZJBmz0WdUTcLsbSClzxO3V6S+QjaJsL9hJ+gu/6phmFbOGxeoG3W
1kKdkrWKLXuXVrm+or5l33tT7fzg3NQ6PjqMvVi6QpcRwMLoRSpU4cElMzcb4Uv4KrWDEm3VxMBd
AkcTJgWCP1PyCx8uvHIHCGVS17PTC4l/DpTwM1xwofC7VaVvTPZolGRZyoeZgqHXCdR3tJ69MHup
uaXWHUrAF4AX0V/45xEROM0i4Y0CDn55CeIiwgPQCunRSbpdMC6FsyKeYAbEZ6JXuHLQb40qr34b
sq2z9O4JRIZnYCQCm2vZLbahzoEDVdSRAgaKlLKYyL8AjLbqr/kyUs3xD8kk9QRLK/kDnnaBdQmr
GTk3BV9VrZOD6ZJ8Lh2GDCtcyIW8SJO8rPXAOe2p1Bh47vv4T86d9E31lU6MdjtMt8yYJHNkEJ+k
qY4CrIUQIE7ruwMwEHTAjnNTXQX+JgoX9XQox+k0KeVDVB5MXo5M5U331rLiRY2wJwqV/VBZ2Aq1
+AE0W5saeNKxIofYCLbA4IwqkyVooApuvM5ZBxLrtBDZDcLDAMLrM9exKKNt+G6sJs5DYBDlBQRW
XlnMJNmC2kraZ5WSYMBNWx4l7Ty3UFNgKt2TOMC+C9QKJAII56X90WvsZUgDYXECi5Ky1r1piEsq
jE/EdCAIKNs4RjW8GltQ9JSVD6GAWpmmb+FW7mWUgiWuALi8gF5n3kVX+ROOymcMZBUU2YNB8StT
e/KKdKeKgXsnbqUZMoQWGnz3kvMjWxxrZpXNDRiqd7DWS0xHLChRYnlg863vMwwaDjH+EugU9Cyj
bRZJBfQOnnTOQLpCXRCP2xYOEq9QrkToGsC0xzjFqqfAxmAmcDLOBV8IMRDjaFIXgFLSyXOYQBUg
WUpmwjqBf4uBUsdnV+BWlvjYMnNf1mG7fvFXNWNB1cBsxL2UQM7gDRBSJ26MOV7lq9bUWHB3hBVj
uRiGUM1OEJSVz5kKSFDJKMLyGo4Xcbbq/2FHhezYYfHxSvFSNlOwNQECOFArwDQfMib1FiKkhylG
XpOJIv+HbfJSYEEuWh3NawEISCYzDDgHL3gqSR2hicKtqnEehbIkzHIqR1XFHAfaNO03bwSMBSTB
4+GJV9sITEd5ZQJRV3204RnU0MsE7gBak1mQw+0HKj1JbRYPB/Em0MhZPTATmJ7UTENLT1Xcr742
sVGmxKWPIM6Ex4qnHUQugaMEFmhq9gTwxWR0QumG/hLkJyI0hQ4OamV9km8Oj8qNy7UBF27ylDeu
p8r3i0Fe8WpY59WT077SLtlEVTRDjVmyMOp1mr13/8NgQYfBxbKNaG1ULI9Q8iuNrhvdYS9oAHuH
cxV01VY6+gTW0+isRXXkcsXlCEoLnvvRkdbJc4edzDp4n3hPL+10gsCN8UKxk5L2TouyrlILesZj
mr4LJdic8mMNYcwOJEImkAr0FxGZ6GAYCnNJXp6AiGy/qFhNGTcBYHy56aqrtFkDiq2mZ57LHJ7+
JZ/Yo7WK2jV/CYBDb59Bz6AwoUcQPYjvPIJRuhRYopmxcGTqtrq9J4VSmpdkQe3dHn45EMQ81f6j
VJaxlMafZQZXqQhzoIbFanNMJoBovtCo7pkGcwl4kQIXMdQLoMfAVwcUGdEX4WLJFqeT5AWOkVQt
Do12mIQnfI1d7UBJKNmbdbvIC2mgrVo7S8fcmoQaald1IHexewSGYRvxhjmn9WNCd8EnlPm6XG3Y
gyAx4hEp7mQBiniZSdiphXriL1OKjaDHYvPf/A2wKESfUVna/c3JJVFn9cWo0wdKeRUviYTHTWCq
RtynKYF1nYHFB+YxjssGFLh8NZ0Ljogm3Vx7dDttx78Qp6I2OtT6uJQChWtphOe+irZdiCU9+G2I
ba/hVg9EIV0dSUbGwVSPg35WeK1O85u3DwoTDAO3Kaie7BnPq+eu3SfqrzIwY47gsn0N08VH6BiW
307+6IUPE/uF8+Sx8o6cIBxZP8uQle762cT5Mvst7ZvjPXb1EczTJ4i2GeYAnK/Mwku0zvZTZR00
VgvR8RUdZS9HMoFODS6zhWmM8bONLGU50LFkRfAIH4EWAhdZlsug4d5OQ4TW4RpTANNcJjg1judw
wpgVL6D7IJV6WUJ3hwAL9FkBZmNrh4x81e092o5QPTFenE+SecauWQjpavBeC/Yal9k+cF7l+PMg
pXARIbZLh4zImuky8Vf0V3wX8U6gAAjhSwMK1PDPJ/tl4AfyK0GdiS8K6QnhGpGKX5xDI2RCnh80
VqukB6aoPg7yXYsiBaMNQfI8Bo1gf+LtpmRg0D0ckfrKTLmDw8GvcOIvByU3eVQgUJJbC98EeoJ0
tURU4ePIHEyuOZ4CbPrJLrRwdGM24hqYPxqGpt5LDoFDYKlsPsUJ3FZivgTpJgXlVS4ZlPeEoKJ4
R8lWhof16fQnuxHlHmogWwGwm0AezJihTzHl5JhX7Zfw9YRwbXZfoqwTO13e2gxzpAa3alKVQLqF
xgaSTAImFsocQms/A8Y/c/wKdKPAK6PvpAsUnp88FE6HgGIz1SDVBz5UCGiYjQh/USaEIuOQACgY
NfiB8gHH+G4sLv2Sztg8QNzRq6RRB7IP5JcGI00kZ+PdkZHeJaSMY3Kh9PE/Ncr38q0CH6yGEReQ
Jki+JsVkwSgXwRYnARpYg9pGGH4+chfyrhH9ySmijtHN787DKFJd5QqD/VnoHTrVpfsu7NYRjsaT
8dzitW5tU7Cx4aE0CL7aoxteTSz4B4Sya+4nNiDVfFAKCFSoIMBvoAP30Qe+QQPuKNwHRnwBjVFS
dktlgoMQse5yy68ocSVhgia8Pg0WajlvfZYXCbMEvQ7foSHVQ+6rPZrXcauyuUlJ9lnwaUJF5Lsw
PBzbf17yyEcd4j/VBUMAWjJxnU79gjKFGVKkPzao7xgyidsRIwag0Y6E4Nf6k5RtnDSciiB7ngZk
3sQdhNVQY/mDMgZqMpZZ9uZB80luyp805VIH2zGuuiVD/XgtjFyZ+3NHQiU82eRYKAAR1SVXtwJS
kpeNYGoytXWp+pvQ2siT1+CnS9glNQYJGB9/EEhCJgUMlomLDiUwm3Eo+eWilEyb9Pq599ylsHta
75bius1lAKY+Sf8VZsANQPuxv52HYdH73qZycQXjXfhUCMKNY77FVy8hQspYJyfsw9DBUlfSxcSJ
t/ElSBivePGzWeB7C1vI7zGSpEcDyoEnSls0eN1ioHTx2bNnrvAEVdPn+/KJCjoy+XIigUqsErWr
mEXiPwFfurX0RfDEey5Vphcw9uePO1FWufJWMN84WTw0Epl4OQwMMcX/AHEP+ZP4weE3YFElurb3
i5gNIuqCpOQz6COFdi3HURBTrO4hXbSnmtJpxLdGhsWmP+14jbi6q/0t66Zrpx7CXoMSrq9iCbbQ
mRPzzh2MKPtN/BBcZAA4FddXGsxEaIWM3O6GFiZIvkzqEBIiPziAjsuFEyjGQF/SX++VCjsdBHSa
mdQy/wvhoMm+JHHKzZ1wU3MssAurOMQut6z+xxXIhpfTyDeWxyGSvr7W93eOKDMKLjITfGJOPELG
Jymj3XFW7AF38E6DX9VoFzZM7G0aG7pUDXCYRkruPrO6vF65WCUM0BTr9gr/ch7qtUmBRVnp6Oz0
ep1BkFrkIlLc4QYaNOeGmZj87sBEOOOYiP8hISg4lz4KkdHJH5hajE+uD2yn0jxyIeFjv7YJ/bCp
4T8N/4qSMpp3E0aaMGzM34DNJMlee5nU75KoXNwo6zR8apgWcSGc8i3TSuiwLH4+0A7KOefs0y0Q
c63si/VUZCOYSe6E+SlPo7q5RbvQaajIVRRrNAa6d5r7bP0xe/3OdtCe6tR+yXMCBzoan1HvayVR
D8v+6cMsL3r3Dacf3hP0IyB3uYacITmzmrjt4ySEV8P0j1+v2K+A/kKB4oGxyYHLs7RhkOoAqTDs
SI9yykX1lW7JdqKdGB+0+meELXG/w7EwEmR2wZlEhCFtZUXBbkGA7HDMuYswyDuKtWe2JfuMbNov
ba7/9YQm1bQWFXdBaEz/b8NF3CW1XeP6dDFH4r/QFinQQhQbboI/329lYdkUsXyRagq6LSxKkAm3
BjDUT+EDFh98UBqN1mF5L3CxCTWf1BkA4kjjKN4KRnwC8tQMcbjFLQccaNCexN4OHA61QY6ZMA0c
0e5ajVgmQM5h9SObuRmhkmSptuET7KkZmU8ob6njLtDRhtU66Nkf/dhFZ+BI2ScrEzRbbzdhB8xY
7jokN902839seJ4GmufDpNFIX1ldoxHA/XDZsMU3QczEiB9nXxbFRw+pBTstI5uK+aM4MDjY3eKV
lsyXuP/uYgAX/QwVgyVPTFxGlBnz2XuJ0ILAfpWxqtiKD0t+hzdau1LsF/AhQPoIWFeRqKwVS185
Y5T+gUI2lZVV0qv/F+2x61sEQFdUQFKhEZ+HDfkd4P7StO6ixjIjkqH0POOK/h0PI5tM6jO7shnr
QAXpWcD35zBir2SmSotg0MDJ/I1Bu8zUapxl7meAWzjdCVdLpXrHo2Ak/gfMYWZCq8PcEe8Nffhp
6kc3/k75tNhW7OEE+RSkdc5kT9/rkLuf25AFI8uB+IfND/DaYrykrEyTN7GCyd9FPVO5WYQUYqQv
coKaHW8lIlW5FCCJ1Es507eeJA99UMVWuvKyB6F1NlwKakxIaqd5avbz0IkQS5OzyVIorYSRy8fE
TVpQI8yRsDfJoHiTvCB1QMiTCXFrfurUTsIkD7alxUZL2OoVNtzVutROcl6FpqrE3WXgfpIwhSZC
MsZVGlkU/cEvGKE3bSvkNHP7SdmQKmfaSyV7chN85UFVgcaQTzQgXB5j/apgjdEi/Nb85zhUVvDO
Y3OX9+dwfEVmRJQHa4wsfqV2mn6Zx8wqMnOKpWEXh6Ri9NmbrNup4doP0Z6/shTQ6G5EGe66mf0z
rGiB+ibCTtNG7btWh394yATZsnNggmEyR7oPJ1b+Viv9WRmlNGY96J6LAh8jMvUdnWCexbwfjLri
n66nFcKfIWvOJuBfUj379S6jMsCdJHpLWZmF8Jc+rGDMQVJzZPyWXHzC05h9x9NHEbDl0XvgSYqB
FDtosAiU2pK19kLzlE9DRONqkp743zzUBw00VDTc/Smject7+F1UoDKSD14sZtKwWsnWHBdw8wCw
g/+POEqVDj+c3yPQHKYYFMwEWTnPsXVqA3goeDRBCSJkAkgmkG5h63O/UuZYttLRMrOo2Ya7vzQh
bWPdp22DaNHOyEGXHA+EMir97syITGJvZMNaRnVn7xusKCm/CZR0J0xMYHoI9YzEKdxPfhufgvXX
G+ZkLC4CcKeBZtBHfG2afXcMrg6uAsIhHXDncISLI44EhH/RGBugMyQlHRGbSbFlL0hMZGYAsBkZ
jWl9+sanE2817wkquAYNOf/0cTjPS+T3WrvCZaaK/+VI7h3A/jB7qFhPGfUdc9z81FdXtmkJZanx
38o6Xzjmi8wcQb4HduPmmK/wvQGy4B/LJjdwb/HzArFpkoOhU61RCkL9zNhoRBEuJOR2zhjl4vm5
Lfw3LgJkzJJhfaS/q+l5JIGr0PmT9QAfgS9IXVBX3cJ23klJ2o+NrtvdtyEQ3xbvoLTZmsg3srUe
UP/DqT4UQYuWHkUkNNSxV6DKXcIwEKWGNDz/V5zRZg5KhSPWNoH8Fh7Kn76huEPBfbR455HPShKE
Gt2W72KAtVGbSdFC8y9OZSayIEpNwGJOCx9RnoDU4BuHsy35lL4g7D+T3t8MkGSoJiSOBk7wAB4C
PT4PIUqCs3FBwqDFSYxqEnlJhCSb+BKXFlvCMOpmrElNwXYHTnAOOC3cW5le5o67NFGea+g1MBBm
hS8vh7oIe4YIyTfCeea/WGv94P8tJSISR7RxVAth4nLmjx1ToSi9YIdCgyV8ML191OBhtB3Lprfh
/M8fpFgg4ggmTLhPoWB74VHLn2VWSr5E0GpjdMkhLQQmUMvmpDK7iu5yo63PzA7sRHofLp1F/U4F
KswpuoXGvvbjAYcyVf2SmjxhcKb80r2n9BY+uQohLmyS6NbkZ+xDqIR4t8xt1P7HBiq22Z4GvGvm
OO8dDbhVLFY6a79WSAP5GaHPQquAE+GD9wqHBn8+DVTU4UNy7QkL+KoMAQOeENUAeFN4q0vyKfsF
6Hgl11IqMd7UIrDOWF+lUDI888DMvR8+ZYIaMfdXsZ9mEC8Ipg0x+T78HRL4/DRz0WsHO1R1WHsE
C4/GyrefENcKOwLQE+gXBMIHYxHCuozUxibbCjuP1ytVU1t+N+w+jzBkV95G8zVAEHaJ2YksXlg8
WdlsJOMq3mVT3GgY4KzRUqixsgr1d40puHh+h/OwEpYTy+nY4VA4x5KWvm7f6KroY6TNkg85TTcb
n7zcKvAHg2PyQaUyuoxmufkmo5o2UhkO5yc6L9EHa8a4FaytsLNNNf+gRdi0g0GzF+IDBW6Ms48u
Fn3jC40GnwzwjzAj/FspJZAMdlQlLbuzXZ4bfTiBII/OSs+qiv3oP7bBDwS0wrpJdW2F71r1cMeR
rRdUyXApADswzGkueaAh7R4WJc7x8l37/qqq5XFWpksZuIvCz/bsA9wLKlbiiVxZsD81CIDf9tgt
W3eXQZzolW11m2rYXxy2pJgeg9l6iN1DYz4kBiA5pBLHOrkwk/unmoprdLFbtNlVc0waHd7n1lPF
H5Zyct66WsiMFHfKwV14TrCn1dTf2Ai9yvMICIOWdHgtY9poQoe84b6dvotY31ptcyF42Dg4DJhh
kBd1IziWCNShxG5sklXhvfl0+Ramn2iAffzKTEtdOpqzdSgD35vij4FfYxWnEhYO9wWxrDi6uOVb
oxkbzB52IfLRiA4Dmn6h9Rt0gbkK1RZ5IMRJj1dPyY80qi6uJVWDhyu7i+cyFOkjVGtEPRhxlYyF
LV4II0z4F2jUFrKQlGjdjU9sB90UChLfWezDuqJesXQWe6diazesCSBvIfWIXwCX7etgNnTxKrYH
6rMwl7LGPVgl4y/ua0KjTtrdVy1OAZ0DekN+8PdxWxzmwGUJCNpDa21p0QXbwTWkGDSFNctC5n2T
/HOkvY+BKJlwpNX4qI/fJR4TIBZng6+Pb2vOqLPo9GWLnPA0pbew7BZOg8inePVgtuZ6vOm79wlj
hbaFLHApJyL5vK/obPlwgopJQZHwMtGTeezkoNZG/44PjLkGwwQmWxiBuEvBuvVeE4Ag2/xMasb7
/nx2qwt0z6UFZBF046YDiZWRf0Jo0nS4Cv0Vknlc2QvHYY9OIb5hEB44vCMFCKbDLIL0aAZyeG7F
w5zezBIHVyxZXRC0ubzAQaY29VQenLdT9ZdMOwA/+Thfw3y2tHkj/tos4S7G6I1RGmGzSdgIP1BR
mQwlxvyJ3wGKGROG6Wfhd0he1118BqD0zKfi3omlk/mAo/aOggw8VGHQyjQZljE8HCmUmfRQb3AK
rIyuN7AoQ68hE3rgMPoLhsgM39nwZrFMx3zBTDBGWy+a/7L+obGH34s/HspUYXMX+mrWD7QSrA+e
z4XYV51Vk81SkBwdVJS4z+KOUnFaZc6l4t4hLSnuabhw/cXxb0DF7wL7F7qznU0fsfSXQmOZEhGs
qtx2dJx8q8RtIf5/Tg49cAT5yN1ReVnsFeMpWCzhDacPDaJT3X5VzrAsIl/4LVw2Ab1TgEqLKyDO
QhAZkoZmiOLAAfdqivwj11L2HbLqlc9NwORxYSf0YrLqCZ+5rU2gdNhbfa+APHS1474abjqOp16m
YuPFKlCTDpPlY+VvNTWS9OinMaOHtumy/m7cYlwtGN4wqmfbd7dp7GyAeMQ/d+xPShRjwHro2JzT
H4VsM2z0Q+Ua0DT1LeqXqcVnJj5mti43GGepcTI2zHK8AeoveS/EGpqlv+VVAAeFLJAehxbWxAp8
3SdcCmVPlkBm8ZPe7HniPEdysIThGRFT0Y2sa4je9Jr2oHlXR3bAAP94AJ0uTjhYW7PABHR1peSv
5uQ8VqA1sqhJduLqFkkSTwERc2RVvjDHbKmObJG888rlR3AUUVvB9IwovOeuh3G7YTiEmfsie2Z7
JOQ8AFieguxJTb8mB0OgnE1uuIixxE/W7ehRsNaKd9u0trX5WeavdVk9jvpw1LJhMxufgCWSNnIM
PwcJFRgbdqaztqL04Y714HMK9ybmr/sqQpXNkDUL2VAoggW5Uty8FOulzvUvvgaT4wr9BUob7mgy
AKbwmfEqg+0GMDEn3+AccA46649Bh6u9xMwnbSCu0VX2avyvDICrPdnAozK+9UyPNgH2RfHq4Kyv
dsaRckmMW+fxCqM8c/2lbBexclIlRAOLpKi9uHymgTASzcpzqembJu/XVgxUxGK5gC9m07vV8/Ck
wuMYsKoaAH4hkQJZczn4eFWMrNOPXnP84PXyGAsLvwLHpIxwKUWL5scNtCPypwWs402jfWv6zR3E
fTHYzplPTftiJdBgJkeWLbM5CZrUYQTnir1nz7QuJZ579khBb7mbjMZRBViAYR3r5q4K1dcKe8Mh
/OpAiWeTxBqi9GbkUITUFeWa9zVMAD0mbDVD2dz97Vm66Oo3hMdqlC2dqV0I923qT6XL8jvtQxaA
upOxKrtoPeOdnDQaBqNUsni4OpVOIfdptfljgyoRo3RZDWNQG8ZQGyzF3mbusaeKtqH+aWCs+qgf
hbaqw0DRQPraFm+CSuQuwTG1D35tAdI9inM3yI8sBlji9KoP+XXKYB7PJyFA8m/EV3cIv9XYWsta
mYhJ+AAMbMios1kGUnngN47MdJVn8EautvJHSToc2+oCqcfHMRZyYz3cSlAPnJkDTOKYy9EmghW2
jGcJ7zmEdDoR5JH8ZT08S8gK4Q9NzH2ITw3uDrI7UlrsSEfKwfEkx50t5z1k5YP16KvfrFbfT4Rh
JNJgVNbTFEM/KvEpNQpCbfKoG/3xqTcfYw8/DIeRhZp/94mBCx3VPmXkf58amd1cps/tQLIwxbz7
biJO9OqLfcKtyrSjT72RJAESUMRlDFdKbCGNJPiHwcMiwyoSiohSshKC+AQzzmdGDAfL5dO7/AG3
A3S79l4Gs6XewW4BaOrqT0lCYa0cVRssDCwhCNYQAMyEKMBczbVXQd2xTLZfDdnFm+YX+XFpHx2M
tLi5Y/eW2sZqyn4q541d0XST1z5nPh5QUQPplbhKWDrkP8arNCrTJO8W6r+mnkjsOnLTCmRK94pn
lV5dLL1G/qasC9aYjqWSE1mkKDsNYrpzXocEQRCCNP9J+sPg4s8D1z+znZXpvv7ZncsKAm2hYAnW
69HWrNgfoZzx12+h3fU0euV4dM73TEoUA9uo6DVap912+MCyQ4ROh9UdyZUsJ3/IFztNxgM6bt0Y
fUk8HKpd1u1jTjqnTabm1YkiBSUsYoaQ+lVkPgOHS7bJcyzWkY1wMt5Cv4kUsmDLth1n4+GQrLeM
Slmkc8PiBOMDLNzwi3Goe5i8AabgQ6UGsLs1XjY8PMW9uGQW/oMxcSMRx2W4lbvNJwgMvOcwQUHZ
fYjzvMLG2wnWpayp4gVLzSRrcUEfOOuYsqw4WHOOgNUK5AFArbHt7cSGlT7Jd1Jx011TJ09mcAnT
x6CEp+588S1pz1qIqpVp7vAXs4EB+dLuePHnB6qsNsPOAGSOUvPuOsAETL+RMMxJ+eV1wWeUdRty
9mVLJX7cAZuQr7InGJiT6sGJLjVpza64bFgrLz1141FJNECXcJjYfSG8G1oiK8l2iWouJBGxTKAY
c8CkxwnvpT5882t75wjTKrzJcjnL1i4EVbmxHHabSTMkcTlWBWlKo5f1IMjwNGQE5ei8uoyj+xXZ
zEtJYwaVFzgLJ5adYuJVyQen2gz0C5lLwpIgbWjrPcg88C/tWIePcbL8Zpf4/Wuf7MT/Hu8iy2Si
uWaIvKbKYh/EJ/JMtDJla2+HCIHqVO4oBgtgocHo1ypYS9Xtmo/7cB2Ug1eoIuGjBg0q5MrBJ+uP
caDDRIY6WxfxGbXEyYTLZVB9eEm0cht93yPw52TIb7W85upB9w2cX1n2lAf4Bs00iHats+j9Fkj0
hd7szU8KFEtbqEaQKgfPYt3jcOSHZMiI6/Zl7M29Ms47w0l3FUNWg8PdRVEPqnMxq6dQbd4woID/
elJYNliBFeFOApEq964V6oDSxKMin1fGcLM9fWNgz4MM/diOvyXtPX9OzoYGQx+2FSQw2dMBemWR
8UVKkKEBQAk7AklwlPhQhuKtmwF2LIuKU7W6uEQ1N33r7RjzT467iXxX1pqKgQgwHBjpmkEkF04g
owkmLHO6iEvMkUHow6if4r/sLrCzqOWQwfShSyuJOKC4mNzqpMw/1MR+9TgqtZl+5SgD275fFfGD
xjofHVQyZQ6bAunZVGuTcFwpguWZqw4OtweJIpxiYYIJzsF+UDkeukTV6jrFr2L2o/c6Qx1MJVnM
mbAk1d6UEz049QMXRs6rSIOohrwJN2PtV2Cz5E5z/uwMH/HtLYn74z1sgcpr83hxdW8hmxst+rQm
lCqz3EFjU7F9AAkp6LNao9ybON1WY7uVNahtC36dDHs2e9xYgfqfu3CZ0VI9VX7Lzunhx6DDogSK
wPfq+oSY+H6pCWgkW6t7oZwQ4RRetkw4s2VIR1jG6NjLk3QjYv9vM5rkpLBRpoQ4Vl6j5rOu/H0Y
onvu2mXT/dQ2DsJ9vwmKNwv9gXi6AdQwtbYhNqj4VonjoOy9ts3moDymirv24hgnkZyJpvOItksS
K39Ftn9PjYM53bTqUTr4PPOYZz5pkN16CIgOIvl8XUCs8WFpCu0g6W0M6z0gvZbi+JSBmcsZEk2L
2MwZO7vF8fI5LHYyvBDgdsavr6mJcfGhoQat4bRCtxNeIkA4OTcOaf79v6LXdoYMjwZPHI2AGPgL
MoxBDQrBCzARN0WMzQ20orj0z+Nd4SGkQvY3GOKGOH4y/oi8rctsKA2WBsZGMa0uQbzFSEd01iRW
RkaURl8j8R0AHTovrhwhiE3efitsCqqUZ9kcZwOlOsSKQRcxwQmdhVPB7Lt5WixzXJx2V7UNA8oc
4Q3/gSEzaGUuwg5AUU8AlJCIejB+0esRochAGCmyHs50EKiBG7O5ZXxnsiyUNZ9g6lwpn3gqffKm
tnCWnnuzOfNpIdIKYK8xu6gTH+UDokHlIiRqoR6x6yzY5ixrWeCj9OG/BgRC0MY7OQpaXbOZ1Etf
PMCXwplqJr8w4sGmL08hikBGaz5EskCMll64RVpEtjEcNsGqWKu9iiDHaJlwx6/CIQAMFJrIxK5N
/PSZdUgbqdGnxC0ZvjywnVZI6UH8jNl8BHLS4d8xxcNT3xASatiA5wk345nWZ1Z34iHhOhjrUpAB
zdXmoVXB7Ol42QohDn9SInCV0U2d+Ede6w8Ce2jAoFMOm7DRn8rzqD760C8EBS+h9teM8uzkfyyd
11Lr2LaGn0hVyuEW23I2GDCwuFG5Cco56+n3Nzjn6tTZ3b0W2NKcY/xR+Y8VxFmi01j/yAguxqfe
Li/tpsvpmRyQNQaCF0ij3U3qKxpNAg8a4Ay1gRIFvJHboAWOdKoFdQokOGLsCidAGGNnPrfpYzQ8
ZqD/qTvSRFBtAFYPQjJ0yk5+H7bMppnfIP+3Ea6JgK1W4NKpkCItaDWaf0USmMRvEz9FQdjsAjaS
FxDvpHUzsdO+ib01H/wRGjogEAB13Mx+H2c98877oBuXGi+oJPX8sTnEwkr79l81YIwqlqcZndhD
/WqrHuG//2zEzplj79lVcENJoVtQDwR52muyRRHcKptOrBXTRDROsYqNdwgF2NW1E2kwGfNTzutf
RiVQJWqzqOKo5T3k3gHjravTmLHmjowXJLXx/kytn5BZJwVlM+EDAfOTjHxmHZBEVxPphIo3eYpL
6kE0a2U6RJ6zUSqaupkQ+cnnJ6bLvCMqlBmib5O1g+aaay10SZe5Kmh95jB4zuv2mv8xMNfCMPa9
9uuxpkiFwoLCJiFdGpq+RK+lXb3y5C2jnyJHCwRwnqlL9aJtVaPJzk5NrJ24XRvCve0MidYTxCoI
zxdvmDO+uvppKpxLRvwQkYaMTh44pKlSZFwaW72bD70D/VqIcgPhrboZFFiWv2xWl/DHepp8F0qs
A3YcLGOdwTZ4/W9Me5kYcKN1P7+LuUweQyGkZ+piF9u6OlGydjHRGYtM0d8tb0/L39u6H9AlrDGC
o8jUJg8qvOCfPhDGSLYAoGKwxsKXVGkv/F3KX9IqNtB3uINk2knZcT0kQwEKxHZWN+N00FuSftl5
h30/hEQ6IuG3MG6GX1qNhEjN/XaqX/q63yPRsngdLCQZak4jpYXWP/Lj+LDwUQZtXzz8JUCCkfXV
g22dvLC+MvvT8ApbEnNNDz2hyRhgM6O9OPSqJ0l41IiyAEPxZ5IkZADHmWcbb0m6n5GPppg65aBb
NCLb55NUrSldslfIbRyBitG1e/SN8ug1VvdoUoDHJMl0EAHVsd6Vib2D6O4BFSPHB/liygUNP8hs
zJARSDZRRZQ8zxnIcqHQ78QdO3GbJgh6KoBYLh0uIUdoNuOpJ3kTXi9NbirH5tJ5j7VKhpcxrfoU
ijUvf1mvrnNpr7m70MwNFjE06l8PdWnkBcIuvDglsWseyhW2CuXHDtHSGP+w4CIBqkmbnkv1vSkW
5h50GPoDMgqqUDdGTHgozRd/sCYvd6uQzYeMCxh8mqhmAO6OZv21p9fX4mnSCTseFLoNufCG4UTp
zIXJEU/QWpuUdRo3WwkizuvqEsK3iGnTA9UnyXjnoT2lyvXB+nIN2lkil82s2hnZ8GQkyYqqTp8g
i9UEbKLbn8GC9Ako/gWL3jpnoirJ7K8OTnKxZlJ0A3RjlMV09Kd9k3bKw3bDTKRntIsLIfnb6+UD
lQ8W2hzCMVR+H5BHsbKK1BGAHJeWw7MKts91+GvNZMhhJxCNgAw3QtVw5AqehdjFuWqGsx2thHCf
zHdE/8tTlbcoAp+Rno7k2ljlS9q9VMPzaD5nXrzmy1wYeoDWp/wby9JWZzhSZ8hR08ag7f2ttY70
yfwkogNczmBaHe7z5M1YMIRhN69MX4bJtg9WbHpT9L4UuMVVFi6PLVbzUyUgCOaiJjn5CT2S808x
NRYVQXTVbQbpyDvrPZ64UWHEE92fCnjm7iHW7h2VBdy3BMcg9w3GE5Dcyuho0oVZ6zDimPikh8Hw
WWxmBnN2n67GeguaIViFEwwfKZGJqAOJidhqziXNVjbKEYhj07xZw2eogsQ1P811SBpK38pT5lCp
SfKyjsKwZsPvSN5YSIRviJ6ROR0kjrF/pgaU1gsdpjMskc6Vyl6EAhMhJ1T/IZIsb0iC5UZMZ3dd
GKg1hhJdTApxwjimX7PK+m5IXVbikd+lXPeUHfVqhwJ7FokZiKq4ZowOzw7P8SgdCM0/09Q3TMeF
xpOGYipK10uHktrp1wWPMS+Y/DcdvcTj1WXrIEl2FbPg4LBRsdfoVBJjWSDgUq1/dCNbdVEAtU+2
XRAAHl9J3+I48taK/g3jyVsS8Ta1ZCo9utDgpZ2sJG/V1K/whPxTkkOr+GRhYAOpSHDp8HBjLypU
fJI8gkHznboXD1OTyYupF8gZ8rsIvms4FIsQHYvksq6I1wOuSwoCGDc7bnlOeS87hqq+6nE3TCMy
q36bmOoGwD5M5r0DPVQCulE9QRx/H5ZrFLyR+1xEOK3mbTvhyimQ9twKIRiSexGMu2zg0QEH4mUw
WsvvlteEo6MvTT8kXhgBpYz/JG/X41EyHzyQnDbPdo0SHlVe6AkvYz22+xTuqlDuKMjJit+JfAse
wypRScThjoG2QRaV8OWT9UL9c7kJ1SPUX2I9Y4j8WoAdWFJpsRpoRW5/ookoDdbiKBgpiuW16eXI
ZzgOeKRgMA4uF4/jPi71baHarWmRRc0HePStmpVreAodTWWMAx85XH9nX3WhHBNUKL3pyRdHRojr
V0pF3wO6wqU75KSmxmTdOmT8uoAv3V0OGkNb1mDtksJRjUjYm0Nfun4kfei5d4jys8vAYyL/yUNm
5rB2+CTOvbNFxE+Yrlt6f8BC2dwcgLt8SfYR+pmGmAXB1kXBPdSPFVTKWKBO+hECteJ7kVD1HGgw
J7ledrNJRziiontn5U2QdhBZXqCRKLOQfMyfEa3QVCrbdJrWJoH5vSqM3FTy4lRbWbhyIP/kIKjP
xBLiMlXEm0HsrvqZl1ziFrT4V83OHj9P07or3l+GE/kSAsk+A7stAbhq/Lotp1IVk7k7r5pgwp10
QI8s23dtktaEUyufsBxm1yokrtRBnAstwMygNNfO2bLi5uTVqkTjhxl45XXoGKd/wROIlYw5A09Z
/YkN99SBMER8FPIHo5qILOzPZDV405qTTo4RFaGKY8wMBIcm09dRA1MOnAnGp4+Jn9BUOueftVOu
UxvCld8bnZGiH/NhPhXMBQG3i7i0ZVaco+Y9aPPnLkqPAmLwnpc9Gc8Oy68sy3N5dE367kfnGkca
mH9PcA50KZeLdNtJ9m+VzRfgWpOfODOKDw+DaOF8DvbrVKYrjOdcCMA3PPGUlmBZPUwotuIIpr59
INOk1SgzvCtciqSeZQQY6kjb2Ima+FkjHqut3oBcTbnPomJl12+cLLLwhPwrNhUvJfwIyNq0kR1L
Vc/dwN/JY8c/KDASkPRVYVzjABIeEc0AcBcvdM5infWoT/gwkHs6aP+aDvVk+ycpEoRHRyZrUwcZ
P8vbENOp0ROxYVsEwozkLRPr7BXWaZhg/cEwvNjnSBQGYna+p/lmsFsYIVME+Q84LhoPox5oDY9v
nzWfKcGl8dztBZOnTkEaQzmu1SF+8qKfBY8Nr5pRi54syu8VlbB/2jaqs+uzQoEB9yrHPyX1pw64
q5Nwx+qN34troRdUdXzpq/PiTaBdYDUE5dDkAL5QclbqIK4eUktEsTzbEZbyZX6dbiB1W9P67kZq
X8x75H5omvIw8KKn3K654xF4amFARx2bE11a5WeWGHDHrg59PFUiR7aWa8kQqLUUWoG9xhGZeAZ9
QxHGN8DMjG6RHFu9+lnRfzEOKIrONWO47vz0+Ngl02mS7PZz6f4X8R/wqhk0RlpBvo2sT0Er3G+j
7fd62dPURtZwX/uj1lLdY++iMnqSJC0+BNnDy0LdqfBYSjCQ6JdfU4gWthurZwNTFIQRqNepQHIt
Yu3Jw3asp65DnQzLZeZHi4iCperQU5mfdUo4CI1s+9CWJtNyT24No5CMigY0+ogSs6GaiqqTEWtg
jhXJmAFX7R/agomSnkEyP7V5PgZMiiqGJlkc4LrG+qowiAuA0GBxbYruH9i2wRHK/3EbhfZZyspG
86tKqr0A3W1pvZox+bhQ17Xrkdl7rvpNRm2y2n3mkIMN07Dqvi3GXuXt75NxLdkZo9ltAC5AQkhd
ExWPi6HKSX96+5N3vF8wnYC+cUOZGmGF8s9tOgiYCkIAmyGYkbtj2oMqlrBNIQA0tq7RunG6Kc59
kSi4ke70uCSwfznFJhqDdrPovISEfgGKF2R0Ddm4yrIf3Tb/6plLDnp7dJ/nHmWM95ThEFc9biEq
x2Q+QcS7BA5uASKrmY9Jz+CdsgUGzeE+2KI5xHkwTMJuLWJyWceAxGu93juYBwd1z0XRkvyWPtl0
AJTczz2UlZX78WdpXULAM8hsIEVu3ogXtWxcXy6vxDknDJbAeuDW94qkI77nhL+NBw/9gjxtFcFK
Vf/p4roa3JYgPxQZzEKFqh1SKiPTlL0vaEFffwqPrA+bBZ9ce6HReOm78reDyLX5F5skOenBPeRN
C576+B513+P8W6HxiHRW/irauzOwhf3Nc7wekJ9JmIXQuQLWNsi8HdQGruVepKG+YRyqu9eykh2n
Mx/T5Cs1qImaH13Q495NLjPWdiiGmJnK5CKz/v29HuioagYRizDLmN4oZA+UePGnMzQgHEhjzR9R
2ohRbab1rFGY7LggXTTjnskIgqYsvRmgL9qSwHRhsUNwLaLJBpakVfUt2UHwomQLWu0zfAzf2UiI
Rwqo2zj9S2hztfEDLc1y0rK7RRsBYodZlSTyzvuMmwAZIvqd6iKtWX3zX+rQMjA+IP2Gl4/yBFY2
OiM0TpKLPLSO/eSYzr1LIH+a8jDSJlRSHymtx4QCqm+e/itSyxGJTFD5SeTsdLCE3Gg2wCXysXje
SXZclWcjZQy0S0aalq7fGZcYi6+ed5y3ROiOh8ENT/LiK81Py05aZ4/OZO88q3+JUWjEWnehZHfV
JeSpz5w5oYeOSCPnjwer0JwnbcZMc3MyZCP4LfjgHBRBNqU1ZYJpH1zG8X6YXEIK57TkyVHo/WiO
QXwNIw9bxpNrH/M5u9iOtdK5jCZWUdFE9NVXoibUd7bbpWofg8UgwgjRqb0Zk2vLL0VkKLuwoBpY
/vSRsg4nZPVaoq0zR0dO/LXsiwowe7ZcLNZXAuAtcvicEeoTZX3ZGhsSoHwRN3Bu2Op8rGx9N2jR
Sc+qo0RzLCrRFRHJh0q7k79L/rlMcHKDc6kyK6k4p2XST6L/FiU/zxRzjCnqej4MEXQ0lr7NnO+l
P1gaHapyML4sC5VjLhbbyoRvRF/TK6seZVejeX+vrbxe5DBJeEiN2mqKTn161MMXduDGQ3YsgDEh
SbG/xC5mdgRr7WefDm88Fg4950EyfqJ9w/CXbwbHIFRBeQTyAFGV6Z6KcAnMn1hrVMyXghrkaGTw
iOIYze0bodD46TcVRlNsgpj2A1o1TVIo3icNARlMnobhgz9Boa/VwDdNxMK0zGcn11dOO1zMOEd3
gLOc1Zywyho6UTU+mQiboF59WHaCKBJsB12bqoOA8z0H3rAlNsVusZC51RayzQEiYU6ATWO4n/AN
yP/+149SHwoeRHTCiKktNqOITaTZ66Z77CbjCrUi5wC4Q0DO4diSItNcnelJe7FoWFBJrZ8Q+vB0
MTMWwxtEcjVXG6UrmPOeLU5KgHGZ/yGR1qH9H5jPADVAnEBMu1ypBlyQ9wQZcA6ZqQDKKUu5Noi3
pabiwUAB0gXw1fHVxSdS1jrg4LIdtd5vPc7WtSSDmURZSchzrmP06g4iTaAuoAHpnMl/8Jjn8cqk
lYqcS2gPWZBg/1ZgREKbOe2xSV//eKGU+ZePkJkxnPA5kMX5RPYC1wZN0BgrErhAnR1ScitFrCaU
OU8GPUgJo6QiOB13NO4ilwbP3rwiXt0qNcurC8+BUN+mGoeH3LiluEqFJIr5TNlDVkN471tyJcI7
c99CShLLRJJj4UCRltVMTfxuSr9aUjp+IBl6nTw2JBMY11BJEsVJJEDlfXSwphG+FNEwFMTVpjwk
kourTGd5Z7i2JMefYgGHUzwxYB1QrtnqJ2XW4vedDWRK9k0LiJDm3ybA5RgwAPY054x3xI3MbBzN
orBzuH5LuBt38aA0mhcRzHk8IVmfEG+WPhVUoXuys/3tUvyMst5HiArepHW7oOK0wVpvrYPyjQvx
D6HqqRnFip7Mknt6IgJUqplFAMHfuhjZPtHeKqgriY3nZhMqWZQxQgMOQ3Mopfuj+BROUdDbBfuc
6AliHrqYI/pPm6zxn4DjwLK9y7cAj2Fb/2acjYKNorqdi4scCyyeFpmEWnNop9cy2nHEcMbCK6fE
d1GiO1g3jhxRYYONTROkRANay7Bj5HfZMKPy5iVvRWNuHJNHGfKAni0VGRrX4hBCAnSHyrl7dfFU
kC3QJuZDb6dE8aOsYZhhT2BClnUfeko12OUeM30gnV9czBJu7fE3SRQpa4KaUjy4bMX8gIAc9qLm
rWOiD0I6TbANpTkdEB6xqoWzliBlHhRJhLYARpblw8hNDD4afjGUi9Y/AbsNxUGBV6ASJKVB9Qei
shxICTeHSSAsRKYL2zhgC1WM7iUuSWGJL3qwRUaA+uhV2AGHECwhGJbUo/kSzQ1xGirfcepz/7bz
FXQCS6FkZC3op3Ij8CeMI25+DBRCtAdiFHkq8fYLOiwwsEz/47kILgkEAijodiShSUh3Oct5SERX
Jv+TLnFVHMaTmj3JqOgswWkibRir8EgVULWj8/JREE5QDj6GtH7joJPekKTdj+WR/hX2TpUHS1ZC
SdFoTG8zjDaRXT8JRAwPIXpZkMDJxqtm/YT4A2KyBaeE8AG2a4L+HHStYfyrlDxizNSdZeyZ5Zg9
WSwSqraNQRxlugo43sE+a4R/j4RMzEdFfyPt5TGEgcU2xXDO4yU3ioi+Od9taJG2u6N4RBeg0PRi
Fr+c4LIjVsngc2YrCChFEEksh9OflfaQx/0jtzfCg4q7LicImXOLWBon/IQf4TlGYiTVWzz0HSxq
BGLVD+xkeJzk90+1Qwxz2jnIVJZ43ZgzvbUt1YO4hMo3NyqRBKFG6l1w6lq2U+ItQ/rdGBSANOTr
4IfiKemrA9liWHRJ3zM/4dwa7gH5PkhSZCwQHww/F/9ftqA0sqaV3RKz6GF2i34VghXR3iYAIh4M
SxTdvfIeSEYtQoTc+fIGhOgQMiOW06XonkQ1V4bVxnM60hJcvyAe5Fdk+k1+Y/PbMQxKagyja5NY
J2r6uA4Xvd+Cmzt8Egv6JD6dmZ+pyjGc8IBqvFYGfsFg/mEkkRFjcFCT89lZWyzwsHR/OS7tGXqa
jzTDK1lpX8r8hqZ75aJWoVCLo9YOd1b/xHPPe8AeZN1CzgLUmwIhLf1E6i33bvfLo+VhW0KUBO7O
X+QB70qKdIY9TTdfC2QXLMOEtkicBv8Jx6G4I5gLIWt3Qc5JQSIiFLb+4tTolMeM3hML1yfGDC5I
dmGdEqH+FMNqNKKcfFrYH8hvejDhUbr0JoKv6IzmclMZA+TE3WwCyefmyQ9MfD8Eres3AADEUkNj
HQn9QJ5RUxhEuYEZc/QQaWfR08C70v+K5KLqWAWEdmCzRbaMUCjTUnAYYoBIk+bDZXCCXeM5Xdhg
deJyeTT+CotY1N2EBCZs/bQeyH5KWgC5RkSuQsnUNy59EWPykxWoyzSFYVH6xAguSK8NDy1fskmM
/2Kr+9IymMNh3W5EaaEq2cRx5GuYXhrdW/EVaryOQp3Ax1iaR9DZFZ25QegmfWvN8FMnxyp4HJX3
EIX18A+ETqYZoSVkw5UJgHVSfkN2RETNZXiXA2FEF4VaiIddzvFuqe5/qjyQGxsrnPUJaMV9yIxR
skXwkrYale3tRuihtjnDVf0NhnKzNaxOkDQo79hQRBo/YeYzUzRa8OgDQDUUnaw0PE84lMrY15YP
uSgJc+OHihA/I+oU0CShRWYh77DLnhT+D7UTmXboiBaEvuCMNdwQoqLdqdnFqq7gbQHE5pivGrL+
MN7aCuU2b2gxVy54dzPT+iC6mTNaa0rRLon7EdvvRQfXzA7Mh7CgqchxrC7Taw57wbcIny7XDpEY
wfg6aXwnRyXee/81E+mxkmXLAWe9yrehDwrjqkGoIczLEvqZJH/HGT/5Q3urGOgN+YqwOmgEcxN9
LkANxJGGDJuQB8HI4/GlKL4rIvfFLEFUTdmEHJCD3CSoAoIKoCO7Ip5Fz9eSwrck1A8KzDZLzZ1F
QPLcCRElpXnig9CIYRAtN8CjvLSS/SvQLW5O3vzeZr7siTcyEBvBqvTdRss0HxHKoCZfgsg6vboX
mn5WaeDpnsYeVXN+JzNxaxjDH8KSLdmrgVAJzigiK7gg3Dj2lfBdzuKIzNI2v5W9vUo5LOsSU4uW
0ADws4Skl34KQwmOFw8JMYO3LHo1ml/VQDvEV8CHhAhDXin5x/1EcajdY0S4yeHKMb0ZQ+WfKDHE
LjIdyoYaLxHHpvW/AUMC4pTJIc6hgRkmGzfntwk2s8G/25GdghINIGgJIpwTdF5VFsKC/k99zwRb
hgz6cJmR3n1OSoS6hfvTnl5KtDR6dUjSLXcMDzqQ199ZOw2O309ArPuKWDF7AtKPL6MRn7PQ2GSi
O+/BrHj7R3Bg6HNEGOjvJP+n+lSZm4cmxnVV7Tnlbc9Bbcz3Z9NYi/aVnI5lYIOpMG0g+34GnOde
saadau0y3qRpQXY2VrgdbIYKtmL7VjFmNb21Skb3wcnQF2DGlN93sf8rdc5253XG+47vDkFvyxM/
BxeIwbU5oPHuyeuXiGfCjUxURzBx46CtIP/EyJG6z3a3k0WlLq9Bmu67McbdcGoQ5dPs4aXFvwZ9
YGIwH3C9B0WH52B8KBsNGhWnMMopp7TfdBTfsYMXiZmse1YsxTeXrzZXYSshL9vfDOBRw0eJX6Bt
CmTw8VrlzQL5d7pPlYzepP/sEvWTwaCbz+k0rK0IfrvcD8MgOaP2FQQ9N89l3W30uH5aSn3A4s1g
wgfDfOnRb1R5PLvzOSA3OAUyd+kXC5dPj3bp6qkqBw5ncG3j2uBmdtXHrEdCoiAC43xeDmU7MUw8
K7iJ3EBfEbTVRB9DjXYnntYqng9ihDxYxTg7zQHIyHJhbt9osXk1PXMXTdegY+YwYuVVMZ4YQ0gs
9v6FU/ERdse66h/dwDhU6bbV6T3FyxTGdA0QWZAWuN/IP2MLN/nWisxYdeoPN3NIm4qHTlJorXmI
nyO0D6Oxy8LsmI25zyfRtGCsiAasjr46QqEEw5dJIzQTOqcuTfUfGEFqqvecfDN1WfwBbwsQo99b
ZJDZJGxxvQ3CqEAEcQlANW4dRPm9VeCCYK2l/CCFgzPbY0ofhzwucWitF1KKW3iK0tP2Y2g80ne5
dOhA+HI5/LfiRozb4kMb9rSbHGwK9USUyeroIC4Mww+nICeeFaheer9rhkuTaTlRnQGRzI5fwbSq
/Pbl4JxjENOGEJeY3VcidwziOzgqPeWhb81TzAQ6w+ku2gAsT/1UZY//JM6DA8GvA3OXhN9pi8Kr
7s3TZL5kTL0egi4V40idNY8qDIIbtTlUT/YIWKYXrMylR/aZTe8eIgVWgNyu9n2tntWg+vZm58BM
e+x6vDRrau3IictW4WlOKLw6esn4ELuoAvXg5pK7W+DL1BYPRnHwO1c96br+zgvjRmz7yfKSd8Ml
dMNzWCLGnwf70md4ZSzGI21l8CfqJBup5OOo4fSWDxAi6npIlC/T0jGnam9LM7xOHClZ/ytbl/hl
udq71Pg1e9Xn6w+93wAARzOVZzsbn6wOWzGv0dK6G+AbgozCp9FcjHVTK34M1MFQ95OTR+Dod9Bi
HDdD99zYH9qyo644aH4JuH8QPa/bp88CXrSB+liCSVnTL3JnmozMx7oYdn2X7R1WDQ9KlgFHxYy0
WOT/ALnlzNu2sisHlT9k+Rj6N93iM4a2gquxJx1EgicNZ0nyK+ToxF0lk0Lr0tpiXNplWJWlRgS1
1Lx8NvZ54ezM7M9R+4WkbSYeZjyKXIaTUP056OObIR1aPDq6Uh6iquMExJZF5Ezz4iCJ1T69/K+S
uXvv+JKV4GhLyBSIrmqPt4GDxCxg2Tn0RnKB/3CokehtEAUielVWRpZxfdqOWewn/K9cnhN4qe2i
SDoVufKfFdTPSBuFPdik5IRpSbkXo3QZHXQenQkUWq9PmXl3K+Skxr03/EX7GsyzwlMyAvpF/2yw
P4JkrDnYjIt3skjTncs74znnaUqiazQlx5DwbSYZIWFqIzvV3jdSdODlkCW1WSGL6j2dNw2vDDpd
GQngvBDfx7xK/69zr8H+DM75dA5WZRpuCnPmdaBgpuHvmS2LEkXatxEqYh2S2VKHREKWfChHgi0g
OFREcERSk9CrPS+1sYY3Cjzm8qk9ZdV08QBzRpxIjket+j7mNfeqlohNJ2EEA2pYWjxkhLTh7yT8
Zc31HGrjIRy0vef+TMkbnWElGherME8ybY6Uw8XhO0Nf4XxFIHIJrq0g1bGyzuiqUfbQHcDL08fV
2uOtFm261gSPBffJzLMsDixZkfPMYbrgYhmu+BcARF2CFDXz1eCySthkGLagpwKI8GEcaW0OpTQb
eVZETDK0Lib5/KJ1zxlqbkLGbVJbLBH4TrEfXuvh1EzHnFs2sn5pcVBJ7c7pkmAXM+aJ3lSOeVpk
lAmpS1dvR8XADcgnAGltMfhqx9rzo+yINc9DJcvWb+ys6UuUxVlJFt++rlF09R7JQHdueJyofIIc
rVbLksnKqzi//HAV5uWYi4EJHGwRMSlEoHTpkO+2ysJrPj+FCqIsQ3lSGB+bSH8scFuI0W8BTMAy
K+7eEWRIjPGLeha8werCx6TuTwaSjp6rnswq6r8mkPyIP6ptsxfVw/BTpaRG/2JPnDz0tGEMmkLb
A5TWr/4Ldl8PLFLIVLifjaes9xnjgKkn5dectL3AxCY/egnxgHmIkZg1FH/mUm7J0eLbAvL0YhHK
JEhPxp2doMkWp9FUotgAn+lY9AnX4BsVUkhIL/BNl0KMR9Hmtn0CdysJ0Xh8tiDIOUgSXiMOjp6k
bhFfUfXNICrrdwZQ2fFj2ur0KiJ2jkVTL/asGBmHWWRleyxh0TKdJvufMOZ23x+asbrJHP6H/74X
BWNmY6gbG90tq1UPFewwvDMig8sB5JPtINKSQunOgq8CqOkknTnoHrBHUNcoxi5e4prlhB/Rzu+g
tPI4IXAjFTF3IMSoy0HAmMWeP8EwNMiCVHoCqkGTjYQoDjee3wvTxpLYrwXHAc7p8lemScmPReWx
1uj4QU2CHiktuYfRKNXfgwOECj6LOEJCklrj5uJVBonB36MYJvWTIEzc4ZaU8AiUQuTWFDO3hlfV
fav+GwCpwNz5XuTiHtEVZWDGIl8ViAyw0SVvhlWNO1wMQJKpw/YXadeIsnjMSFFIfBPQFQYwRjuB
39opYn9h4qsPHjuWQbbapP7YrMeWAiK3XF8m94SCoc2PCfypCArQ4QXGS5Qkfs4eNiuxIIp/eJTx
TPQ7G6bQsog8+CscUvNQdBJuSEx5BGHn/RYpTWwUXIdnQ0EXNfwD7FdHC9qQny9ONmH1Is9M1pGJ
9C0XE6qnmQ/S024ZiUtyiZa//GBoWYH0o/Fvg5fIQZHhSMRJeJEvO6CIFUSImBlZJf5PdAcOy1nT
+io0V5zQvqRx5upXlt7G/EXEsnC6zc4HspuCIgZEe7veUiAgbwZACgCCUY1HgnlXJiehoM/WM+r6
dLk69nPPwAGVxiuV4hmhDlTBqm1Ck8wW/dfETVS3snm2alygXuXXPAACwgmpOW7xD5Fe0YEjdScd
jVios9eWhKQJhcMPgxC3LokagHrW9X5Xaf9JqebM0lcvQJnLgyZRewg82d4EYgBvEHuKSM+UJtmB
Fn67ysdcQlrBlSjeLkl9BDh2pz4Qb7WxE/PPwhSzn6FpilFKuQgjHUTFhA9Aooh/KenEB3QWa2Mt
N1JnPJe4GplG5PTTsrOMBESx+qMB5t/ccALoIeGsAEdajZvIaM6mgtspZXu1xA8qkzlMGUegCwEo
ll9WUkj/EDIKh2wOvQJM1iPgnWe/SXceGYqi0HfSccduD0ov/iZWK5ChZfyOra+cYrwZ5JKqBbd9
NwnDEGmMA52wmOtE/16MZ5FIqaAGaAGBTQqUcrjWydCZkwYFesvLAp5bUzPBZ5kiwmMqdyldtt01
RoMsfB8LPl9xbYnCSFhy1kz+IFZqEKeSZF5t34GEqdQT533xNZnduiZRKt2I5pXoL6t7ZigNjbuZ
fY4m3D8LoDQoZrcK7qlBpmHv9ZxOvXjd2a85JjzdGvgQvtLEwRfHyJfXJDIdyDtZj1Xi19FmTogv
WXxniNFHYlJvpktvFHsRcywk3+QOP6FC5RCIZyQeTQ5ntqhVLqOM8oPPSYByGMm/wCIWF9qTOEdY
g0zHpd3rSxKMUrHKwPpYnXY2b3aF3YqguzqtUUERT5gSeXno0Z0v9XlGprMUOq5/cLIg2KkYK8Qx
KfqNwqCyhCJeTg2SafjEcIJ9NOBhi05IJLYcA7kaVWxkgGPMETg2cwhTea0brsrmSarJS8SEonS8
BI5xal6jTtnD3Y1c1e5o7eSdtKubzm2y5AZNAvtyPowXm0ynnFxIFH3d4uAQgBXhi9XAN/56P7FY
2NPPVP+giYhbgm3gopiN5E81GgosMUMUzDvjcM/qfy2F2IiAkLjYDBY6MWouhBo5osDCrSOpfAfh
qgJEhDxbKg2f4gRmGEwo1bPTYV0kkMaEBkT5s0OaRS6yZ+VJm97dtuIhc2DvDjJ74OFaQ4NM0bq1
X4XK7N46iEaX/BrT88gaZ4bqSAOyxAxHgpiIU9xsbZMMIHIpXiUBZiVrQb5hPqVoUrYVoicGTtR6
DzL3xPhbT8y4c12eJoqvWo4E3icHaeUc3JjUWpiR0VGJs0L3SzSBl7bPS8hQxHEEi49oVfBPG9RI
7y1qcg4hD/Ec08IJUKvwG5SsekIC9dve6o8cThG+2Sr6GUvMtt3B451NQXCYRso5O/JYJLiOhIWz
s7vh3k1eSvngOMaFV+oy1r7WPUH7CsKojdrDpD+QojUQTEOLdEMa1GI9Myuj9Jv4MYgtTfpz3Zb/
tOgZSUgUDLd0fszIzArn7oQEuUy3Vh8cjYAXa53rBXMFZ4DHk71XPPXAdJHSBcPTLA4yXPbqyhh5
MD3xF1xjOoWDpvODsX0bmoZdiPKU6qBicoAkMp35kvTdYSrGo3DD+m0Jsh0+Ie4WXn6ROWKAzonE
EUlTSF2SEn+mEC8SBroYw0HP6ega0alW889sDaSN03ydGL6nhFTxEf7AFh91wcZW/R75UGRphLri
3CERwA4oRE0zZrH2MmfqHsUX5D9pc2h2kdHVhBvzC+kdPjAVw9anMZtbD7hbCvsiqz21hotyDZsB
OAGCWlxyq7qs/dwlmQVQ09ZOeQzwaOwr/DheSvuACm+BFsjDkWF/Lsu8Er0nR18JNw0dopnl6zQB
aoaQ5aMN/ditEKTRwEQThoJ633Ku1tBsORZMBpFRpSLePfbRhyhi4iQ/RuHbFLyWRrVLJUIy+LG4
oCTPgUzLoiPjXXbZiAMO+1M5ZadFe4T/HNyVByTqaDSahpym4UrMkvWE5nJ8S6v/bG1cG2iOdAwv
8q6YYb1ZEMsvVrRNvYCySCgy3sacyJCcBWaCQvYAUPTKV3Iuid4vbJxKa50E4djnfAWCHrkRa+s5
PE3znptR6y8LGSWZr7vAGy71o3RgYCoHRC1lDO39AYuOl/XblJsQG8EmTMYn4apzcmOkqqGYep+3
tkwgnNG2dW8zqWlS1ZSRLFLqm5Avb6FoT9pwiJnRGlSJLX4CKFwIjvLNYhXxsmBDD0kxswTiKOJ6
0AjLAF7SxmMvK4qVruoI9Qbr+mTqqOxZlp0r4xHjKQcNVTUOiHMCjNh+9STQj3z04PMNbScUoXGC
620KwgMBvXCKlkcxmXKJY9I/h5g5EovxzjAOirPzZv9PpQGj1xM+TE9eRveEM62Ix1ml6VuS1Os2
Nvbz4vg6kYcBz5R8axkyP7f50ZVNXwYPMgP1abyhT5fkLAJeFYX4M+zFnHqkotTj60BXAxevA6hp
qScEbfe8CY5iVG2X4lfLKIYmJDYIn8MUOVbWHflNUXzpJRmd6lrgEoNZPKzuHuI2h8Qj3H6h7Gju
VTH/R9J5LbWObVH0i1SlHF6xLWeMTeZFBQdQzllf32PRD7e6b3UCW9p7hTnHZE0LOQmeEcZ9dGiy
SH42tP6tH010IeACUdpm9tPYt6tFL++1GjsEh5ljaJv8baq/plzbZGCFhs65UasKzWopBl8Ln8Vt
sDg/tCSdS36f6zFo34mqvbVZvlvtvfCQWFm4dNEonKREAqS2VuP+wFu/yhPiUOFRQx9kYKPHiGX4
TTQ6nowECfksZ/qHSrEOCaMMoflY6e8yPqtwl8v+uxnch4brCsxf1yoMTwm2Kh6d0DvJd+ZxWQzg
qIQPYTX9t5hbTEJY+r1C5JxzPyTUnNkhcp60ey6SJEWzwhnK1jNoidt5Zj0+YZFG3Sb68j95YLOe
kld7fgN1yoZ91zLcoaSSop32tSESVk5DjiwdOgQbU4f4EgSNmWqfC2M81Xr50YTcx+c/fGdY3wpo
sW2KlVoEvnoZX7uEFTonW6NtqT6gLHK5M/m5dNNLy1g0tUk7wBftIiGJkIzIt+Rloy/OctZW1O4F
n5/cGPjPI03bsIWGI4+iOTpZ44EDF15Z4HuD6atL8jU1EwpAA84KG9uYICR86MXRDKxVajxVGKJs
a95ldNwjnH5hQRnhC7c7t3cMgg2y4Vg/24KipznT0IMqVNK5zrxJ3dlUtgilTXhGvy1aSI8JSrRL
XKKY9WdDQWbBK1fytW6z8FxUL0XEXoLOCcmbAelJIpC5gGl1DP3BYcLPEyYx3+4U3lS9PzKhRLMj
dQU9+CdXOzMfeUFkSIcfZuS9YzHYYb/tVfMgL2QUJr4BeKujSkpQU7EfzZmx9ZYGke9HR39dMB13
d8RSpmlHZuy/aXiwFd8rbc6WEQLMqoh8pX3y9N5n24PbFTP3kDz7I9PPPxQQpQNiD6EUgBI1lPBk
JiWU82wvIuoOhiJHW2Tj7+Zxgrmy1cbsGAGqbdL5tezOM3FkJkcU0umMJ13t8t0fH435TslYXHjZ
AQuUjiVr3m/kKlaVX8nrET+sA7FI5qv9AI6G9TtgZkFFpKClounBoeGReAxcN8i8jyIKsX8SMqWJ
kgIqV/3K6e4y7ZEZB+gVJ6oY+KDYq2F8jquGG7jL4gu5GozfnHRLOs7HzvWeUE9U3XdG5l1FQ0o/
Exd8JrYAxwKPRJJ2L327jihNVcKvNkA453vvDoH0NbtaniqOHpS8XJFNv7b4KMbY+2gWFjK9sTGN
7yjdcYOQYHpI6hdxkIwAglU12tNVtTamYGYOdYtNt7qIWVK6nIGlLavsrtb+ic3aoLlE8SFukCVF
fUS65LeGYA6iXJwYGDN6X3Busq1kBDCz7xp2satsFBxMxbKZ1JltNBEfiFBccBtHZXYvVFJ/DPsl
NR7H7GyAehOBHQGJXbduVY9aT0fIMIAMiLL1wlOddRGTYA2ykvw2H+JPZ6xKrUd/rv4WIhYUcTxT
wQV9xlyiVWVyIdSfaOKlRMSYpDdeLrNwz201+SLp1tqazTJfORf5HE1f+uLube+5YQbOdRYBzSfL
LNWUU7iu0n+MRSpqz36zcKF2CEfK/WxlO6vyPguyQNWD+JeU4Kvu/0kLrQJ9LuA2GM+k6Vn6cYal
3uoUPzmKi4pSH05ewTiInW2djRttmi6xnh6sjFn7/K2PwaXxzn1h7hqzP+O5TtoVXFPYwtZ2bIJv
rCBhoj2GvI+e4+K7dJ6yk4HmU7PrY2d5BEl+EeMb28pRHxn9B8hR8MXbgJMylBWSytLF0XWggWPC
+weQi1j99XRlqMsgXkbSYWnMYop1OgxHWYkpu47d/Mg0n6HRoPXIjZl1jZzFZFiSClHwfs24FJrP
LP42jX4fATJYrE2nXDzlpw0YX1v0kZSuVERC8k3MTfcv50NQYOWiW21sZKuMJMP60lb1u2jVxgEl
/dBxsyOf9d5F8IGEaxitI9qlXcQwMqYiHZ/lZY4i4wwDQjVZ6lN5RRSWPcMPtBUi2TUYRqjaCtDd
8IrTh3nRc9QILWrCV6l1le8E3udAryhKgLqYN53JWp8Acsoh7tGXKniUdIeuI2hF5IvP2szqrXde
enZZLvto5o4pMjZrSp/Z859jgEsIH6p0BO1w0+FKM+holOLceSlG8nhN/cGNshTgt6g4LObpqqVt
lUpdm3W9rbObTn+D8lHLix28uk5RjjC24Ud1InekgII/IWJKZkl2HhIGA4d061I5hMW5qhsyjtlu
dF99w4o4ulNAbIbYFEL+hUO8a6FnzTpJ7PX0Ehrlo8y+R/5yp2sHlZliRWhaM+w71oDwUbMnLOKv
FMseJ4jJgSCHknQL9L9iqKTuZpg6oSQqNJ1JJUki0uxib7OKU47EhyEK2R4JWsax8HZKNCP+YIRR
vTllAAWCFYLwcIdb0hOsNz57+psJO4f4M5vAzrbYN5617hMQZ0JaGjcFMjtNK/Ca2IeEKojDlGeg
WXC3MsuuoNg4Q3oulpCP8qOO6PiRAzT1v7EaKLl5TRk5uuiqEXpokb1SS5BxlJsRM1D2oWV8cAPa
HZ3W3ZUQLXEfh5Jg5nH5suKo44Vl9o1F+3biyVqq966Brb1sCsu4G63sQYyBtWL5dDkoFVCpYK1J
mFW9SXPRtOO9itdqGkl9BBJgWPux/ZYblruG+wJyJkeXqHyo5+cUyuPMqoKKhLHx6CHajTi6OE10
yJiTcmdUGNRLQPrkajp26HvG3o7/9c6pjj+bTzu45sGX2+sgt+o7deiBKka+h1bYbzJRpHKRGtV5
CAmEqUkN/I6iAs4zArD2x6E0TaJkIz9alT17fCatgWgw7NEnkJvC9qRnXccxw/xcvGYlPxxEMhmD
TIt1b+Gc0PA9kOxJzYMMRRAKxDWJZJFBqMGbO4+fzAv0WnSQfPhcaxbHqyjP2N+rHaB054AJqVaI
CwZaRNRZ9Jkm99y7xMqF4IeeVVv3hy8TISblT707oWnPkSTxcsXUKHWz1fhpZnQbExcfP0bUf3pZ
4Y+K4ifNsKHUzFH2DvNzVTxq1UPkHCk/SAiUXT7z3bCEXMXdH7G068ghW8YK87WySxEOMteUmbsM
S2dxKoH2zY+hxwfJ6LwH+0T2QojgjP+GuKdoDHau/eiygOsZs6rn9ilBGeFqjH1NshSiq82wPifa
buIXSZFX8D5RFpS6gmbwm+EdiTFmX2wFV/InNlXWMJeARKmd2DyvrvvcR/+kWKcPwuyGyhCirbgl
QBciOhzS8TKP30WgMRJ7NYdVQHIjjZAZGJzRKP9hQbE5Kpg8IypEgT7HuMVesqZCqJ6TIoUkVdWE
HhCmXNO5x4UmsA+QuyRqcmvCFsdixwfXOcOdApK9KX8Evj26rl9B5UAoGMFURluIGsmwuQUdVmU8
4psphw7Klc3cIp29nYg4JD+LSaXTO2sN9BZTU3CEzNKo1lhBzpQiafjlxgCTcZeZ50W24ESHtxZm
hPYm9jSA40Apl4glhi/idPSNMkVGDM6gKKi2Mrs3ouKudKuj2l2FCsG/6G86QyeocJuJIls2DxH+
R+sJAsZeyjs+XQlg7ewrywIGgTPiqQZFGStkXlwT3ABvsdhvObx1oiy09qeYbD/EPI1hrQf45nGE
ts1JCAzZdkamhJYOPfgLSmrookrq7lNUTCjuQ33HM4tAnzkTq55h7u/JHKUdrL3zjExDBm+g+qi1
5NmxEi5AUDyjzQI+3LATJMylZYgv36x1jREeDVTt2s0DBNlZ6r1AkrT5+Hc9ko7h4evMql+R641k
rnri5yfLCMK6xr665QWaYT6T0sIrUlIlBnxiQi+sQPbZ9oAi5H+88MJlQjZY9ZkFTwrLw7aOOC/P
jfOkG5o0IsLFsdQvLWONKtHHTLTJuqvtJzExpJ3lD0QB8hb4jOzkrAoo0ggDQR+ActEA1IJLypfW
zXLUU5OD6eYZtRsVx2C/7jAzym7CxbutLJ8jDWyYI2C2GMgh50eEwU9ga9m2M3hPuRrL51RB/m3A
RSp+szx6hSWhOs46bucNLS4LDooG/beq0Lv07d9ahQXnBColjw78TIRWR2zLPIazZl4LW0LXEzZD
f3l6nl3cdV7it1ZKxMGMcAWfQa7x8VuPJL7xKN/4VwhUo3HXJk1hTqYJJbtUIaJDBMcVWxxtxZlO
O+QDpwDpGILhvcw6CwRN+VCMEQ47RFVRBjKN0KJg9DP0lFxeNSJgQIYZwu6Q4rATtWSq+FNfXGT5
GznaUXGW+wVAfF62q3J5TKJpY82gfn1nCvhJlfvZntbi1VzU4DZjEi268n2ZWNPgQGW7KhgX4eM4
xcjHrXzIH3Oer3jqf1JDhQcVfGpl99tAC6+5fge3ohxgJQP/gtMDjbE978OKmgsAmTiX3Lh6MAEx
1ou3t+AA2UP6PLeVbwYDoVrqzdatN5krmTjCBc6KuAKVcaf0V3d4qbPkmjcXe/gTIDpG/5ZA3Opt
OLMdEHXnLjOHTVcRSFK1Ry92jzpaBbM51czDUfkRFhKsmg7e+BRvI5ssSvN9MEfuyV81vK8Vxirz
hiOJ1ea+SX5D81mf/4VRfTWKHqcGIezsqUfP2OjwWjlE+QaznLVQHW1xNrF9Humc8opVc0vsR4/u
oYNlb/ZkwAYMe/BiBqhVSLAk7u3AQ+awPS+snTJlfrGw4GitHbyAFsFdTwMtNNwi8dZVP61tKoNY
e7GM9LWz5iPX8Tptmf4E55KvS2cGkn+M0/zQliyDIcIPd2wmnGVtVUxEAwwvQGy4a5Jtgy85fZ31
U7nco/G7y5OPdHoE2slNhTb6pLe7qf2m4WKiQUuumxFh1/yvfu91tniNSLHuS4u05lxfdhoHVNWa
dGWwE4isZQyHjZvtn3cs2LSzyp/zJzGPoh/xViposM63oQqslz7cyRsurbnLZlQz3qdu9N2FDYBN
0hm1WaBsmvxZYACaveVOgyMzbVLdfmyRS4cAVCsuXRf3qbfjXFbdS+sRlMkwBRmtC2Txd4kvaPgV
JD5UnQz8DMaGq7QlKAiI6YDQCfBRs5/hUGkMHcIEcigHVxQjeVGjj5D1I1yOo0G4UKfHd2A9HPNQ
Z34nlRAmVZ0vaQedrkh22rInaDxVEMxTYGg7J7hPwyMnRcAhJW9lHXLLrbwO2NbK5ePCKVHQRiVc
2mLkfnFRygQen8Q+psbUyhs6NSJJ2GoPvspE26wWXy13TbLX6ftRuKl0JXUAPXVtIStcxuS5sK0z
xfMdT/1amdEWV9kG7gvTLWU3To9NiVZa7zEHZI+TAdpwUmNwJOHeysNTh+mgbbAuFigbmn+NOzDV
rjcNDJWKGaV4yQRyINnAM59rvWsggll+Vb07DMhUHLjIfW4KsgVV5VbjNrTcjW6jSvJjIvDcYTNz
BJGdXqsbczijeqDSeM5U7+iO5mHUPnTqrpqR3NCbPoSkXjnV5BhIzWviTTKYkFNgrB2rgG/24E5A
o5X0quAqWzKV6D/vLvwkowYZXVPqR+G8JUuLkw1xBIFX475Bp4hyE+XGpcr2NkO3JXxzDlUL/mDA
FO6ymSSdii1M6A0M8oR2owBNY7qFKgRgH/OFsxs+xf0tMilWupNpPtXAlb66/MRvPpQnreMYUXZ5
hp0YVQOx88GrF996Bn5UGUEEDS19zgiG0nPocgyZV0z/gvDXBaKDSwEln+rXNr/8ttPZMyPZYM0x
u/CyrO19zw2zFK8a697wJ8gIMrW1dR88uTlX/rgzoPr2PG+WTto8S/FwUzML9ZZrhmG3LBgrUqoW
LINspd7MdigOmyC1jsvkbVgOR2AwhQedUq5SorANVdX4Izdrsow+xxg0mVi6dkOF0Q4FAI0/nHNP
PertA9hbUt4kBQkxLT2iGShHo1OIqKUOjEzIbK8GPiNEYuvaXMUh6yCaSmuTKKoITrYe03DGNi7g
1zBDJcvKAkbwNJLw2EOtKUcwYNDHlFWomgioZuZj5U418bfuTffcULw7pyrmQaRsie+KFhxI8DLA
3xKNypgwDh96Py8/pc8ZqxxAyHudHrP2VUcUMSNUqR6RdPpsQHOkrwKLKhk5qaO2qjQ04HTYKc6X
hEcj3llwP0zaeNlcTNF7YjzpPQMHtCISC9cDz8gYNQRIFWNM1mJKTVEDp5CiKu+ol+gzuB65qGEH
jhj+t/EDDSD9JRaJmcSHjITpHVqkqtR3QFDE3F3Mr41xwnoRseXBoaZZ29Re5c8TM5Wge+qqE2bM
zvBR11EeMnuEZPVYD699oa5ykmUoyJX+FTpxTjUgjbdMNzDUI+ws6gdVL05x/M6Re4kK+4Z3jrcX
ni+Ztj6hGWDNTLZkzn4cF7Y8zVrLsp1KdpaDJkqqaCNG9N8a20yG0j4zyc745zngeLyLV84+GRgH
1f6AvmO3bD2K37yuXxbCm80webSrf1Z9gxBGN8m0e77XTNYpkwRd+raDaFJ94Hzt4p/eyRmoHlr6
iHFbBwPqIk7JmP9IvJ4s+6RQbvyR5tzvtkp2JsbLjAsIltAZZ1Wcn+4n691u13G0TkkwnB6NhHEt
ajgUKzxOc/Sr8cU8WDfzwo4OiWxrPJj9yrApbNi3P+b0uTWSRCQN54iJAU+KkB7lTweFS2lj9Mud
jMzNAem5CmqENodWZ5BvEJuteTYGl2mtBdj8JQRehwXP4uc4aMbFqRdGCJj4qBOdTfD3fv5oLCVy
MDaZ+fJnI+Sh8LhE9KXybY7gBvfqVLmguZiluZtY24loNVPNLcKnllCIsuJHxxHQPS44/a36KLgx
aEsTIpdZcWjAISzRkoUR79xg1NtBxezehBebWsQe8JnhOJGv186p0cxgy4obPCSx7cwkmvvF8DYg
dVzs2gmVIRrs176Ljm3OOl8AsFrWP4TaMff2LTsgAhstnKkClzFlEYfIKK+Wn9BzQAHummbb2Ft1
udbGtbd0jhnQZc5HX3d7WiCV/xK+oG5hN2Rfg/m9ARLgqS4+Wbau/drB/62YZ7p0x0x3/NaKxc9j
/vRZj5+IK5fDBLGVozzIdx2WrznFibzlfwpYPgFaJWmmRdwveyrhI7mOEFjg70UfVs2uv+qfZIWS
ZC7AZoyAdcEQ7yw2uLEensBl+ahO9iPpgOLS1tprbqprA8RcR1xK43HW4367Z76WXTHkecRC1w4H
wF2/vNQsuS3qITjMKcUZIy7p/RkEil8FhRus8AZBwkDDkb1beIXJFHMfimwP4ILiL7cIWBqZDDv8
FTYbCMwSOdLQbmAAQL9E5tTyTwyd5E7RtvFjZYTR+E7WrRlFFCaz7snFCUv/ijNGuddB7CD5bokR
RNOHmGvqvyaFpo/9XThdJnPdISgyDLFfQaqscAQa6UfOplNl1GthYi22Mxc8MntRTODT7ErrpVU/
sDtkGaEp+L2ofvmZWGFzNlZC8NdVIAI/Zn+ftOAOyX2Ib1W7b4p/o04Ns2Hi0Sz7zguhi57pcHP7
5mY5bQgw3K0LkgA1ThPuiKyvpvdZvQ3BS9M8AzWcyx0bmdm7n4bXDAUxS0A228D0egqxYDgpPKES
7EuiUl2tNT4D0BVIE1DPNyxcG3wfjo6JwicNWLzramqc/6RVVAMBi6RjirzWI3CUo4rN0xK9sLfr
ZPp5113DpybY5O1mNB7G0mKsr69Hyg/W5lb/CSpNKrGMBT79e1HdV8qD3ezpx5YZsRLgiZJVpavA
9WyQYXX3FpNOFTISZUf6jQjDTcKrkbx53U0Pm3UMZ4RAxxAtOriJ3UT4puJO+J/wfowwWLdypUlU
izzhsv2RN9tp7u3Rb9k4ZEfgRA6jR28doOCi4mD5UnfjEz3DqkkkVhzjAcG83gNYJmvoDrJ+tp32
ZZ4N/muCetFutALqG8NNJH7l2K6DmsNEu01a+uDky0/tXVG4Xf+s6G26F0VsSLp11Ma0sM3BjE4L
vt2BaUeZnlP9oyJwk1eXSaQenVVvQK1xdhL4R/GOky7ytiMAfwPSzmpmazjHxiV9W4gTwaux6Wbi
P4AVbAk4shJ4ZQd8G0zdWf8gS4E5pUGckfOtMbYyTpb5pnjry2vcETBWHxNsekxeOQmZeUw0bwvv
oEzFWV4JBSniCLYDzW9BisvirtmSE1PMT4nR7qoaTGXDBpa1OLMVA5UhezD8qbybOXVf6nsf6RPo
lKQVmNtmYT6lEz4VaQ4TbhKO7PvYmuAPBRc9kyygftPlTIcK7cIls7LdatO5kXfXRczJPF8Dvzdk
u4CQboPzybLgTOIiTrcF2znVDNhBKfO+HeHIqezK4R9BE5PNNzWGqP/jMGD0jrNb3ZD+9RHZL3a6
DykBU/QYjatuyEBWUKIQF/Lm9ha3T7K3wVfqYX5LzN+0+2m5mox8JwVgFSqfvWVfCsaR+YwksHzj
TQwUnnsDOaNKeuE2Ze1j7+sy3RfnNrl03UVnxp/LfLu+dGCJwcopRn+sGRyP+AAr5gey42EwXA93
9jDspCZK01+DPqvh1kwqmvEEILxuN77ewLSk56D0c8hoygH444zquTm7+Z/JmUiguVUweipPDCjh
W8Sov2irVmYafKlze64ax4dIZ8cI8B5zkoP3WfGZzjZ4+1eRIc1EUf/dpVzrnYPBdPx0Iy7iljkR
gHN62bHU94S3dBA8wu0fiHb40JA7jhZ2PuWdsFyEfAIoPChA9KDFom271Qg/NIzl49Csg7SGFw81
hWY/YobizskXMQ+XmEpsgjQIypSETsBC4i8RXGJVUorK1icBMG9XRw/LcfhIgkF2sh6CBMoUgg6k
m1CrnhQAA8FPMH+l9tWNTg73Fd0w6K3GrS9Ko5Jgq20PENadCS9FpwKPUNn0dkfBgWUsERWlulik
Iun6HZrMFm9y+M7OoMyu6UAaBJqE6qPKL4X1b25PA2Q+I7+l7dEoTwuVN3IKyFY8lF/5b1mCA3u0
/pW2e2czEaZFu5s2Eb55HWLIO9qX1NrkCrzGjd3fWUSyeHA6dgwFE5V1dPizX9rjPDxlLNYElKa1
n2ICqBTDVyKTAcO9ixox5slzubOy0UI6jseCF/v0fQ7RSYXstZqLwy/ce9iRrzQb6B5ZJJBWDH7X
jm+5bW7MnJcvWemDtQm557J0U3ioE2uRSkUop89a/FpxqrA6XnrPZ9OBnpjvb6MPNj2AKJCU9CUe
SK87lGSxN/F9ZDEpaHlsOawwqZE6duOfru1zM3R8oyf+zKl3kbOPuSs/NBH/5AQ0gzYAEn8Xd0f+
xEgUIsouug9QcvQH2Q8G1ZOm3enoEJGmS+KfbR/qcDt1NzOgRui8jcMlLdVOkW4DqhLm+MKalg+Q
9ovFImWNqAFi29xxKOsCEUp+/1juKWS5dFw3zg3uzngdO1KR2o0KUoDBCYWKnX9gqFjHAYY6HM8V
0xSG8wp64hyXW4eq2Rl25XfYkyXEuD4Em1PjpMLeACd4COn5lWDXttNmtAlRYJJZDQSOZrimZeMD
MN3ajIyDpvnimMeacYffxiQZbHp3PEZmuxs7Nqv1zlJeowaj3nigrduFDuD+cAaTrh6CiKBmGN6V
tXGtr5lxSSNSLEYCI5tEb94QPuIsW4a6XOfXtNtP3Xe3DDwkvmIMq3o5KeBNuriHM937VubhsikO
uUJCk1Ec4eqIWwWAJtSkneQPCR2/0qmXume0Q1uj0i4mWBqmPXuO27aDWNNvbXoS1r1d+1kC5Lyr
2/AS0CtEnzIil8Kf0The3oJutE7nPSDq0xIejXZYjal+57iI1u/toroa47TT6nNSco+j1gko2juM
7X/CK2YOPLN/XoLBn1NO6dy4T4MjEmzaa/C/27K4i4hsYTdXA//UNoo8CAOfz5dJXdRMMHf7N7c+
mSR21g9G9xZ/lc0lVV/col6XxQcPjtyIsSw3We3W9psRl5go8g0zHQMtDCoahN4pvhZ+O2LFj5gk
9JS+iSStsfaQnLxOOogptD7dKgy0y2Dl9GoVZetHUqX+vDxgFEQySl68p74bc78SNpmKa9QLdQbf
1C6SFPnM8+gujzoDdLRW0BOvoEjbGVcOIVksV1jMyNKPRQlJjGX5mXYfcyhLk5azAUw8rvFPAJP7
RYn8miGscq3af0Th0PqT3F0DPPLwc+R4v+9Dfjq9elRV/AKXroqouUNyp7q1pZG/gaBNlNoh/aEg
waSs0drn2VIPSXQVm5A2PQ8aOBYUGlRVon9DhAZQgcqScsoa6T3uDTeHASJmBHHNU7sPwwVN11J8
uRy2GMKB9PZoNI2nQb/Lw7cRBPoXdi1PR8n1Era7W6DYq5oXI7DwcplHXbtnIU+LQ9QwlefIWgrV
VaJaxwK2WFJSeL+obcLjKzKokVvVWTsDelKHA+5iaHwKwSFwU5/xbIKCL7DR+PfzW+yRBDl7FxbE
DL91FEaymwLHgNK6YoXFvFA8ayz2koCETegTjOaqBpHrSKYJcyJBmNVde2V1WeTwigCcYLls24N4
W1H+YGIN9K0A9CRzD7CEDXILCoAAYWlDh/BXaZ5ZUYp5K68TfN5EOvAWlSrHD6zBkOmxWjVvFr0A
zHUa2mOuH2L65J5pTGNp5FSi+rW0k+IZF6R55AgkhDdJWKjBB92U1ygAX11/R+1ecZpbMWMmyufo
Bv/RbFHxoi8nRnm0UEmVG5tdFUi9HlQegXpDO/j6TJiEPZwNHj0cHWRchzEAbpCPLZVZiCDR452u
h35vmAncsnxV6fX6Sx9u/H2rvCIfxUJGf7WKo1Y+iMqcyaF4ofJjyjIz/LSsZhN1fEEO2gO7/9c1
CBkcaDylC0GnwCzFzJjFCKVxYT+0+JQiyieFfakS3mL4/LRSnZyvBv0Q8QQAwXZu7foKdSVWkctA
fajS2gUc9qpOGA4JqFACTILAp3q8JURlR6UGsk6BBAWiiYDXxtV3loltJMr8uPbBMCwPMVRxzWGR
FVor7onV5A7wpe4b1eLmAMsOaq9oN673Tun7rFaSyNy/FJO1mwNSsnWMZzHqMr63nMyHmE63qjFQ
3mXaLxUWh6Efdwn4OhR57c8AwtHSXjyZ6BnHZeH6nM1DVt4Qek78IcKzklOMAeZbax6T0eaqy4Kq
JjGbVjEHiCNSDZhSKPjE9kcldGBOJcIg7nQMtxDIYmZenhXutLy9pDU6cYKQcqRYsYUOMqxWZv2S
s+GdaBoUdVlrNQKmhLOIn4163MEyxD/QTkT+oJpQUWSU3RfLyZ3Rb+idGXVuWoptxi+de0gM9SXk
zRE69lyBwqGpEJVFUH6CwBmnTc4UofIOUBjoJsC8IykemzXgh3UJTIW/h5WoeCzQELd5ualNcpbM
Z1DhXuh9g3Hi7+CQFCwRFnkFgTpujlAq2hYfrOzS+f9scZuyXU+I39JlWrV9CNIYHDXoFJl/jrW5
UV0EYeBZPWpalTmFrP+T4bMLz1oePltwRAuIo53BRMAjkgL8C8Md0XEs8W+SAYJH9mrxQ+Syb1DL
TQEsu9IAkW86i3utmjZzk6ypkYrwptcuSefVumSbnsXnAjDFwJIdi3XPvItJPu75BeykyhcsCYBi
gyHBJMG0Nxqu38X0dvyIrKaEuYcKPEZAPQrQkivXdWl/zYkNL+LI6DUzFqQwLDRhxsmh66HHZp/I
mENdiB97mtgvoQAZcPdpINsZYu9UPj2hlAmvGvksF1LDAqzuMeqBKELIXzH3/hdCpNJqEmrG/E6A
pFhhBHDHA1DggUFfMLWX1riItgVf0EwAKfqBPu43ZvBexq8e2TND80FoIQlfeDvUD+BHJggCxFhK
nZPOxM6Enj3DJJVR53avMsWya/QQYXtnAGeXxsFmsEVUQ0/tY3B22I/ij5rDqzVtO95kDtgCux5l
qhH+VuEljlFLJH8a0oS3dqDVDYcWsT7etCH8R5ErTSYnk+mcBb6DRTthMk2bHRQvdEsXp0XCANO8
xTSd4F1iohsD4se+2xk5ix1WGunBdf5244HbYjOuffyaIa0dUIHR9dZtAueSbyBmVCKqkTzojr1h
+jxRwhZSoy1HXdk9McBQ2Gj1ZrhTGfcozKaMnO9pkCQXYvVC7vPpVCnRY8IKZMFPgtk18l7kwhL1
PeeF3t4b4BiUSgORxNPkcv0EI6M3Ig8YrVno9SOnR11AFhSDZcRIQijid0jRZJtUARxjgry3WPuH
OkosQLQqopwyn+5R5aelJ8Iiz6WY7LlboRhm8+EzsusdkoB5CO8cZDTV8MT3PtCXjfxruLi0haiK
+ywcmDKQX19dB9A8PWN+GE9kfRfaNeOMnZVPTb+SIpCpj5GCSgy1a7/Vg3MdHSN97wy/w4KderpL
nf4xso1Nn7YHLYHUdvsbKk9MYfgkKj7GvJyJfUPqg0EsHwsAkwc6+iXpfQmsknEHWwa2UCWAkJyd
hs1vD9WUNw43PjFtQAx6k5QXkTbqGrbg5ZKFN9ArsJDYS9g1REnFA+eDPi95wYyfh8U148qXM9ck
I4IXDiwhlpvuxRNFaffpbZbF4yBZR4y0xnpkMPrOj1VhM0wcZDOz+iJyPCK8D6qyCCmpYUSt0RBq
3ptn0uAopFtYDO0oNQJkLvNkwdLOXvuGkc/8VFjQD8BjxANkB2bymPP/IoUZUncaR3b3ULsxt3Up
XsYD4kkQ8xjSYylAOH6qbl4Lzrq2rw0QeGe588SGSDhcRsNrN6j0WC1l+Te/frGgEUWKRL6yYh/i
et5qR8vc5/259J6z5UMhazB4nyObXCF73fSvnjf6MdVt5vxkzkc1PTCVg7nYM59O02/rOK3zAArT
WQGOmrLN4HZrwatZpJh4Jo7aiPEqDqUXq3kT8mvKIlkdd0QPokrkIuDAUoezjny6aUo4XDCGbesB
NcDAjqQKC/wBI5yqllz1V4lU569EpFJGk7Yz7ZunRmhWni3nzH6M8gU7PRGf5o9HrUQ68Hps29eO
XJWYOJ65bbchCPQC1JVFVUOI+pO81X0RbGuPQ8bE5gf6OvhSNF+HxocrST/Nqr1yID+aaHBF1jWi
nCbmgCLkXLX2tg9u8s+iy0OgNhfFxuOF93hGO/YQ/Hpl88NLwQ/VC0g3opJUrywOMlC2PdriFQPV
a+m9Q4VY2MwSxMXAvMG4H/NQa7NMDYm8KOCnLQxqKUPkeNVemHYILFYmPNjEA6YJJB3Q9djtajQz
+A4U+PWVxtuV7vPIcdlY71b3iUeOZ6tCxhYRCCPwV7S8fqmbvJYf0kN4MzlShJIm93Qnq0455zLI
xj2I1z7yvuwgPDUttiG+CH4LkGKiK8jZm7l9dkCQwtwBBRpbTptKQ05kYP6CkCVaEEGDwtvDP2NT
TqDhwm/KoHaLN6rOSzDpItehfZ6Os4f4iOkms3odzSMR5TWFocJkFO1FRRkr0t6m2KYxNCaY4S26
eLhDyGaQB4zOza3XM4Mj147X3gP/Pe/TNr/4QYSICN5qjr8sCE+gDPlmbOok8YxgWBegJ3/oAJi6
jKrUOd9RKyiMbLFHZI2zZq+rSrqRb1ebER3ayFBemYrHRW8eY7ambVb7sEqoX588BXNrzzq/f5Ec
IckKcZl/0DmyePRwceSE2oggnrqoR+Osd84q8Jpb039QYMiej+Vflf9KPIqlbuXB1/gneBPzT04X
ufd1fZdXE05UWlaeZpmMWuQvLwVL/uyqeym7BbU5Sr/MfarfkiajkOOGmp4b/dG0r7Gd4+PzkQxt
e7vCQU6zkrOjzwB1olrLCKg7sLxnhEj3I1NigcDJZFvG6ngDkG1QKDGdJDa4CV6RQeRsUZmqTfqh
Z7YrAwQDOc9swX9S9POIygfUZWdAxWBnME6IIjQHCY5y1hIdPdArPQBlCw4oaMlyTqA4KZxqrTfV
Rbrp5GeiTaNvu8iNKrkb5QlEDWrNkScuJOggaEomQNG+hBcsDwqerRJbrGCpUbj3db7FYvofT+e1
G7m1RNEvIsAcXtU5qltSt8ILIWkk5pz59V6lC1zAHo/tUQfy8JyqXTuIHQJVEfef/8Z41gVrUqhV
2NNVA2m1sxRSQ9SAnzCa4dBE0+Fx/sq4SZDWTqWRYjEWeOP5XAZa/1VQPVG/bbD9wW4CK64ZU/cr
j6BtHoP2SjiCNNeEGS9ykFxuvygPkhT3DOC+f+1n96Ldi2iJkdTn/Gncg/fgX/+Z/fN+50/Y3drd
uU8v00t/nW+oGL/mn+htePZf/Vf3db4Nz/q3+1J+6e/gFKdFf//sHscb19/+ouNXv+gdovCBdLwv
/9W4lQwfQf/AsUku+aAVgEfvspt/iW/Fe//uPsGfeiHk5nv4nZ/zn/KjxaZm6b8G3+ONGvHGzCl+
kI+owJ+/UovxTlxJf2l/6cv6hL3pZtiClp2cXcrf3bbbWvw6HcwvgpKCh/rD+iSCYe1+zeDaofzl
XhpjqXgOE8K3KgGIqJ64rNAk9srKWdHXraIN6SOb9rk7pWus3n7GA5yVk3NSPqT4xjKMjurbP0Ko
XCSrbBUvERgtsHHa2ruHaOM9UXgd0x24yHFcm3tjW5zKLa34w7AmiO6R2LlzcdSf7Qs2neti42ym
I3GFZzRqB2vrrPtd8pScEUmeo3WzRfmygd2yIH7+kJ2CvfNUHOstjdAHQszFe7O8PF2OHZ/g1X4g
DAWrPI6iRbOMzxjUntMztj2bYmftlQ3yG+SpD97G2WOKuemO4UFdTrt6oT8Ul3oDIW5dHfuVtYf0
sJyW2A7s1COcpafoUu3iB9ySSdaDeJqfp6W+TJbFWqfZ3bYLpVlbDGFmCu8E8wYEPkCuOnOpNG1p
KSEO8yQ36qsafo2izxmXTqVCO/IfKtl5woPLQ0CWqIUtgGFmK91/8e2TYYLLKMpDRUs++dxLd4HQ
Bk7PzFFUlSugkZn0XCeatv0E8MmcdkDUNkf5qvVYiRQNeD67yk8HW8KPgP5YjDOnPJ6HfvDuRN+A
VPyesxCXi04ld5SDw9tV0w/QL6dbyi4fov4TlekM2VDpGOQ6KzGgoCRSMmyDySbG5hNvvd/KgN3E
nvngMq0qzPwyVk64LIL0H/GaVQ4s2WawF0aNyj36Aol4SLEZMoTOZdvnXKMnZtyLlupB5ASF3z6W
zrCDKw//ABgPyNf3EE7DoB7nEwpHYJmDyk6BT/uqb1X2USZt6j9pbnlNG+8JlH2w5/OOwTuWP7Bj
dDb0CCUFUUVVRHmySvU3zx7o+20Z/ceIIsZu72tXKpUHG3qVhYd0ql8a81oQY1Ej2yEjp+G8Csmq
bMwPQVw463EFW0rQe/bkUecWeKWDAsB07FXgyzpDvkBlM6IXazcGsioGc12vMFBHF9Nh4GH/7XAG
SgWOWza1xsWJ18KiC3FCbwYvLK29nS5csLkCiv78Y/0YBmFV6b6ebiKrBOq0MP/gblYpsDhq926h
xneTh5roLq5RAAQXNPZrrbvPZpaT9vnk9hAxSAoDrHtQDYhH9dXEY7wt8sdI1ZGgpasABXLhfDdM
46rkrBmfLaCZ6jGtDG9+Q6ppCNM++2WqLIKFZhxf2McR0i4V2hTSmh+CECuP76QDix72DJgxUvyz
O0lhjxbwf2mObPPXcV1Ah+ec8Dx7PQHUY9DV9zfAflzFTKpaoNKc8rLExFg+ZXNq1Epcwp9jkCQ0
IXSUBuCJBSChC7GICozQEgVK7Gxgrw6JPcRbezKXZXFged9G/02jUhJoQNof39p59FZg1Dkhv13z
XATbWcM4XiGb0/ulflRhTgc4WZfIuCIz38GRotJU1C8OMcW1sCH4RFbPw+AsnFYBmcPgqjv36fjU
Yf4ozXF2zQkWbLF8iIO9CE9QR+g6TqwJsHIeH/kWnJAViV5lAoMknLYkVwGA7R3RhDl3LixfPZA6
oP1AGBAyazd/4uZSRgoFHUw6yqmQn8SIPDexRmSUq/6awBF5oJxw6ZK44L4ZF0ZRnJlbacVdFLGi
G9bIa542DkKaxr3MjK6QSLT2ydTKdUcXIoevohmIg4mcBubECZfkJiW7SkIgTY8TJB9gI5p18kDE
TKwtiKDE/Xlcli6A7QPELDShqLoT0B1lNIggbNZebe3dZqHQERvNk2jIXPoEBHsrx8Q35JqYX363
qUGWzZvDQYlExvoYcwOlQrwt1HPbYiOWb2oce3DXEr9mXLEG1CO0E462MTV4TOmVR0llLypBT0Zc
FLmARcKUsdvm6LEtaY0xcnRNMNzg1+upezvytpFNpXjM2isLUU7JJr7XSrjd3BkX3rTf3GdUUVlQ
LVz2B9Ok7HSzPWonlquPZgpv0ANsbSBqgvAkyYXUAPaLCqxlYuQ6tHtWa1ZvA2XdsNKDe5e+Cepm
pgAvJUF4kE5m6HLkPpRcKNlLZO4L/4IZH7cUUpQsPZtlTg3PHh1LhgH1tExicE/CzGqlK9t5OpdO
iFKW9CIMw3VTuaFBxqdJ2U3QKfTsEtIqKlDf6FDCXt8RknoMRty5ixVXI8XtvS0Re3bXJEuudcDE
wNEYapKY2plssLuSuiyHujfhWrGd0/Et97uHypupwNPkOrr5B0wBwFDEkar6ndf1I3011phogyoT
Sgfxt0BDeLsHuD6JMUKolHf4M+Xc4XcLkZGBFnTZ3KnJeUtZB6iyP7X+d0yVtc/zBYkGftq+oRDR
9auD54cKONTjDzs3NaNalyfMw4LH/nFGsh5etbiEia8t5hhhKNncdoZgCFJNqyX73mSvS8elSF9G
ismG/JzBvuRwkAY3J0qWCxg2Vy+/yxYsgsJCH1dtTD2GB1ECHkQ3OiO4slErdvSS1lAeeuTWPeMy
DGqasVoYY/7BpWTk1ryiCkqHmzwH/K6bHDh/exmZpoQDtu2l1xhGaVKnlF9M3DZlaD+FsJLLKf1w
ae3E7rdTgWggI7K9ZOBIkLsCC9ctBq5aB1HO3WlGTbQW9CCQLos/6U85Dtgr2qMYB8qBnGRsinWG
BWxNOvcS4+dp/KHFRHm6kWc9sxjWQtAJZ22TBWUCmY3Hs0JTlFYMBiA6huIpXsDZSx3s75qNnqSr
XgB92jAGpyqgwPzJRzEBTaRlHxwirxjzlzxLYpNXQAzHe0ZZ1slP3+CTAzsnyU1cQNOXIoJZHAP9
53J82YyoTV6hGopz7KRbNwc2Y+ceslLOuRkOK2RAXrNCycUZih30enTfBVSEII23A0mg1YqNQV3j
jI3JwanWPsWiLIHxO7SUVfGKzc/ybvgiGdjmZ8o/HoSZUTeislSUo7A7dVU/8iDKt82FIckD2aIW
1NJ/43z1oMGUqM4ym22FC1BlRz/5DNjiY8IOUwu86zYPzK0mzOj84mHorAc9gMkb3SdDWduAWRxs
EW5+kf0jpzhHu1w0iTwoFfRv7WMiBUnUrAywfhrEUFVWxuWvfkqzvc1keUR8ZXC/RYM10sX17LDa
lXaf4DIVPQm/S5Oajgx9tQCsJjzEW1IPO2t6NOdmGWxCfnpMv/tkqTbXyHNXTUORhJZIDNfdZQ8d
RyGIGjPXbO/RCeQ1EcctTDLH38rN5MRzsA4T3ZhDNApxyU10mGMELAYW5gUcChwLmdK15CPGm8yv
f0kWNCPMpyyGl9jWV7a1rOf2mOKGID03JZWqvlgx6XrTLbMRE0cGfXC6Y7C+blr3lNHbTbR6qr0L
DSTtE3up0fuw9kAJo0k2/VDtVrJa1KRb1WW5oWvzDiVxLjE1YiBZzUh1hbHKQKSDgct1ce7eSGQi
D5tcrJkflH8mLGQHiWvkwZ+888p1TqcuViP3cRb4bx8xMFM7LluroKXg+hSfzugBiMNdmXhqMR5C
vrgsKBeR8gD7+tZ34G41IzrUNAXDgLIfTFSjKQDulnUEfRANVg/1DakkucYVUxE/+AS0Aoo2dYww
/XztcRw147SQ55ZZ5FaepBnaVAaLNoBdmeM2GBjxS6r0z47tH8W/Lg8+AQJulQ67DN8EIDlul2Yf
i+nPTGcVs1lp0Kf99DGDm8sDHXjQ+wtocPcQUB+PFgacy1kFFqQ0ku1n4VosXaxLhptUKjESFcAp
WQUKgTc3TmuHDCv0FgpTNb/eFYxVGFFXnPeSO2re2HMuI4YBmnMvmSOT4bQOmWHMKe6mzNpzY2T0
yK4HuqDVV3CSBGi0m59KzNBkhKPoRx8ZRReQmVbVj1kg9D3lWlsEzYArv6VmtlRAtjCnQBlJBiPA
P8cFks5P7OfkUFcMQtF3PQGnGaGCJqM413px/A3JbGvCUeY0WdddcXDq9hHZmrNJd5NOLqT+iGTe
08/QvKIA5lY6PsKG9fhU9H3sq9IcQjuGYbfCdxOPrdpvTx1Gt2nI9xgo4WipnLg7NB2y4yey8e4Z
qZ9N90+fHknkK/Jnb8RJiG2Ob0K00Tabt/q8E8u/v1hcgCEMnit6S1hwA3oAFG+m5H900QPvWFAW
QitgJhFVd1tcZgBWx241OXS5BjipFHnpk1ryRbHFB0qsYL1PCqa/Q/5U48VYuvNjMLwN3qufNifY
UGlAdxk8mumG9BNCx5HkAydkqII9cMRPpCZxz7EHY0SirpBACQmCziuHQ2+BAVYgUTYzAIzkxGFN
KjANSMxfQIyR0w14iMlKSGOB/sSIeA/z1DKgELoAoz6bFDWW8B8VA76Em74a0OaE4qBmWAtHDjIc
v/pK0V3luboejV+P6Urvt/LhpK+1odkYFQp+z93y5FbaJ7/yxjpkexc/YO4RJznZyeShOAxX4Clj
fiWabr58Zzg4WqAE5IViNcX6B/EL/duMRFZ7H2HiE3YSE48tYYRBCz5TRW/FgR4T++9/toNxj3OM
MEMaQwWDMuAuLg6cCp+1AZpfNqccU1quhKp+0r8ypcy8V8WINh0iFA32kXcXYFraloSDvpqXfWQR
jMQxiQLA88ZNFExXNAQ7NApN+N5hVWbX6GIIHkP5lsz/5EdnaC4mTiEAQTW8tzoYjhOsc9BUJ5gI
6bIOlXar44OXG8/ZpGxa7zcjciCBfW5Q8WO96cT5wR1XhtavfQZKQ63tfD1iBguFF1NyBo8goQq7
Z7YesDMbj1rdPaQ33dhyYWGNAKK3CHYbWED20MOlDFZ6oByNrLnT0ITxXXxg/bhEx2BQsaslVKbn
ur6pFK9eNJ8LT/0XTQmsdlhl8FGJQD9UivfMskEI+y7naNCToxWfneHKHlgqx5hyLathZn7kLXDP
WUNshZX6IiYCXGveuqk4sR5L6npoM5blM+cj1x7bdFp6c/6qbeR5GOcbvbE1weCG32H8rhosQbFF
yeOD8SiLu67f1JJs6FZfuN5rCnm8SH5lgTRlsGphT5YjxMH8s9NuWECsm5l7vbdd/1R/IyRLzKvB
/jmNDPywA9XCz5gZtdlPMNZxpcw/S9tbBp7y4BEtiX/+JUHHCk6UWN6mbfqNTXBCxeYzQwdLGDBo
IoL0lXWut7vG7A+Omp8Rjchrqx1mTx6xvT3Hm4k3BCKC+LNgXlGav24foTYGPIA6iG+W5euo8yp4
e926YGgV2uGh9f4NfyfDUvwfs8LcaBo3WaBkKBFQeFNx22bYnsQeRJs9ng5lsJfzJ/aCXWMRT9Y0
B6f8Fas7Namw7hfINoCh4pBQcZkHl9UEuOgxk2p9SCIu8TbRwoVxVDwx1kof/6p2Zo1wRJEcCRy0
cGsgbTzC1dpbt9NjxpTDTI5uAhNLReCNGlDBRwEFp6rDxaUUShF22+hHO5a/a3tokaD+h+feeu89
6C+9joAnRJpQrCioXN9nQzt3EMjVQWVOSgvYjGstY+Nz542JibQz74ziPHCMTAB0XWRc9YitWW/o
NWgu4xl+XbfyDNrrJsRkETEAnCBF3zgdYmcsCnCfsivkX92wyEfCFqg1rQoHvURHR6w9xC5AJ2Bz
kbLfx4ua/C+Zf1LYulIHFiT50AnoNwtWBSbBqXpL02QfGU/2AHtehVP6kzUu0e7VKjSti1c9WzFl
SqouiVZy+5fJ0dce7U8Spm9p12H8c69oSBROE/lICezyQkfl/9rW6NdDPdsMHvIDvPY0+73VK1yH
R+Rq6IyWiRkeInZSNcReZTYfTf9HDKCypFkl0DW8DNgFP7TEWI5z+zDZyg6H8h5h3xD+G/lHywy8
IUs3hyAPKzOlJoJBxrg71IgTC8mneQv0fw6XtbY4zHq8p8aOFhrfxpqS1pgWGF0QSG5w0DkwjqWT
teEKglFkiOgCdGMDOX+YsTC+UB13pekvuAnE81cU3mB6Qtwr1lNX7QIk0Bk6p7mk0TPmbfjaVyTF
28l2yh+njsn/ZIOLeqcEG8Me+6u5X2YZpbYfvE1lCGs9Pg/5zedUg+C2HPP73GFGV7PxJgXggOh1
6idhPKdeQ8JkuWb8bUP168xxWfvawXBJju6T1Ty0tyaHO9LEzIB/cfUoTObfDcAByyTXrcWMk5Me
2+ehlZkg3w6Vc//SBN+zb62iFJJMi90oSywz39hYs0p7oL/pP+NRWSTl2grGczziEmLm17H/N5Ow
zgivZNJEJIuYpouVAW1WWsIm03H4m9B8WtFWhY45GU85Ptpl92B7P8b0JZAB7g/yKapQX2DI+W2W
15C6BTCjxvZTbWBweWd4hnOj4VvwgXmS2HBMMEBt2rmxhjsagj3DW2lYRwbN6jxjV9BD+VY2XYTq
lPEG228NiczaU3VHhrPDf9Dopsf30HlzAECy6B9MmFyMuAYdm1tGdNS3fhIsZ7+4AfFhwQKPc0XG
oQLE2yXqgea2r5qDFLQhZ4hnBGvzktYcr5CZpH2TT59JjaJ3KCG0J0yEyAHJ0avv+W5lb5wVbiIz
KYOduzeaFfbz9o2afOdA49KweE0qqkS7XWhuvhYMxIvMx7y3V+IrKThqxPzKFbsj3MnhIwpn0aNE
dqh/c6aPwYD/10ZaRxrjZZTkp5w2qmp7JtbMwit/h/nCSCCHdYkYvxIG0QA2NDOmbf64bA3nM2jW
PshqC6BTxMspP1o1g0gIfZRdfxYlIJrcshVVBXgTWa5c6eJTttcZhhYdvgOI5Rh7bimg/iKgGZL7
OTGfKADrAm6vjgWvusurOwCZyX20wmSZ5I/jUxNjdAcNT6UQbxgwTLV71HH2j9OXhLxjqLEk4IVh
+q92c+JJQESN5ggChI2YlvNrtmVXmvBmbXmbCvLgwGS0pDAIH2eMfAZdFB+0B9HZo4ElOSADEPKY
iWOSmE2HasKCm7p2JEWAiWWtAiXQABZy8MPnyJziI8E3mUZX4Fo3dCLGr1q60FiV5srC0LJHM+Ik
MZf3Q6rmf063A5mtnG0WA2i32CA17UYBtDaUZqnD+dMCCDBcmsbDGSbstxYxP0Czgpk0WrtD01vp
Z79887AEhPhsMya1wUMs7BBDtGoFogyySRfSmUkdqNMlpghf+IgRY/28h9IHIAJewosCnxrgRBrk
VPVkAVmkrni3LxCbEw/75LVMkqO9UKq9lWqPW7EYrpjVgTrTvjEQQRPb7WIoI/RlgU2fBIBcY66s
46qv2HdqQLJSDkrMC9l29BzBkqw8/Unv0BFTxQMzIzF+kr6eIcqqUUc861SgMCQfPmP/wdm6To7u
dJV1uGckPIy4ngCVQoCoV4VTveKJyfQoXIlSOfGyjTUP60oHmmeUkbqEsXAFgBwqxqJOdJL0C3Ew
6AJQPx5QKd6lOsc3SIHgURagk+wmmf0Inaytfwx/ODaptYGSvpZa2IKklnIeQVzi/Fo0Jm292/zr
snid1u5mxsmgH9yN3I+SLc3MNeA1ZKBUHD7TjqjSVvGxd6t75Z1d/+IzGJqgGWDuxlhmV2A9U/rz
xg7gU7n33CogogLUzvkqC751JDKQQlyqHhpTMSnvAg2d0QkPv8jB1bff9taESRxWvi3wJG8ZrFyG
2WX7icshDQqCqXW4GQhtKhVt2eN35SWYW/e/A4wHKvE2aq6m5y8jI9yj2VYVQrN0HxboY6rAUwNL
1XT9EESkh+CsoukHvaY8wQRpDkAw4TWQ+5hWDHXCbc5tGt0rwLxni6UuDAWe/AZFJtVR1m2k1zdB
nOxb1+Hn99cB47WwygyMoYuzLDBhslXQTRSwe5lA1Ke4QlTpjARkYdhABTPXKtq3kz6946ddRS7n
3q/tUSnA8dXJ9rKM5YDK2qeEaSBr0IH4ZNNopzqEGVQIj4wXRQCZ9e2imWe+Eh57c7KV1SFjM2ZT
WkAVmxXLNPkByRGVQOTD6tY+ZJFDzmyMW6a9Q8356/HivYBMf6UiKNWgY3dQxOshNnbRXLyW5jbB
JFGjFyCbI4MOeWsAsmj8aQOpetvx038TNM+mP/17jOvoOTWNte9OF0uljlNZAww9GPiU8weaXZiS
G75C1xvouTkENR2zF22Ro3J6jnzzI8CQT2dknBJgh77T4p72J49MDR1Nl4b4OdF/wajq4VdAZ6jE
EKLU0EXCzIgKtBhuD43S9O5hejwwz/fzgcBAbxlBg8zI3Jme6/YKVgB8vCFnhYorgI7V+s/ZEK5G
JNFKP35WIKjlEK7FKlKGswKttAU1rVGyVeD8xH3GjWQndZ6Bf9TFxjezGIrHAATT7cCXIUvlnN4O
RQTZFwyVeMtGXP8jfH4oP5F4wtsAg01wMzYiyLWmAtJFfsKr36IrbU8y4ywBCqG6gKKLXSS4tFsp
K84IWWtcTjskPgCeWkZ6rbEb7e4hmDH1h6yvf6RTupr94Lk0wmNTopstfl2+vx+rx6qdF8qUXcaM
yQHsSL286C7D371heO9SxU26+wix/tSjKGVr38jWPnJ0WJS3XfyD1y0h1x82+vS6z9dSvwChLzqU
qTZ2rlq91WFBD0B27lBtRuenBKRhnbcxFtelvYXiHDmrIOjww/3AGop9iOM0AGey9QVTk3Xkf3aR
+RDF8UVQfi/7LbtbpdFKl6TFW+8uHCgixqJqiysrlEaslysMPVGbNtaxhTvg7Cu49lgzwb6el7D1
ti3NRNhmjBdfmvibEm/O3XUD4qJh62NBPAHgHUtErlKUN1IACNvHwnmoI9ikqIpThzSICg25Jb4Y
hTtdKzYkh93SBfrjELZZfH7C+uFcdPpKuKYco1OZXaz4GyjPce8BE0AYsMoKgs8/3iUfmoMe3DgF
xQHVwQP6msNT6tia9N8KY4VB+cC9njsTevkOtQpo/ozRPvmKzgC5KcOtkhmay7tWJESFFoowank/
6V5t17y47IVAbjRMvMJIG43t/eTiCrprtV9BuXgSJFVAbg3ZB8bZRbvbN9O2govD7KmcQ/YYrMzw
R7DdbZCVu9H1NzYCFdQiTn4S7JyWvqKjTSkb5/HQOz/awPSwIBmQby9chZDabuj5Yr86D9oQM2aY
HwSb9Kt5RbcrNZf8mVaMH0lk4NPQr0PFcv8/jGymG5eBemcKghOx9BfKWqlwpY5gR+RmxfPN5kGq
28MUOe8BK4GxrTSOPeeNVPM9AEwVdFQvbzJQSIv5AUQLl58/1cWwT+sfF9K2p7+YuHc2QNtRcuMU
MvUGYClZUuOJ86Zh3UPCZQb4Y+7VC9VTzNmj+5zMzM+kuOeoYAzqpebWwbFMfVGYYfUIvqXgrb9G
qg0qOCvbMOdEh8lMh6JyGJF/MQKZiQtO+HANkHvi59u0Ura+2gGXQA/uvxiWS9nXMpX469nvQUmF
Qo0spbr8LP2LprfIMN2NjIA6Fjm5DVLMG0xrPCgyP8e+vEi1IH0VBhi0f38+mr5+JHrtO6B+0XQc
FuBgDXHD/yI/iK1m7KI1tT/tCCC87GTw9YeIihfcp+fg+bOgNk4Gxb/S75EdAADgTlHdDPcKxkOc
C1SdxLq4/pPsap3VoL+ol0IGlSVEjcI2Wv6o9oD1+nFmUAbBZ2SSyq7nQbHTItzTpJGRsR6+dm2H
5Iy7wReWoUKcYKBXX1sDfInijao7Mu2dQdE3JTpXCCE6Dy5DCdzkgGWhbQIOF9o14ZSgA6CQjJ8N
4bGC07xrBIEw7kd5Mw9Q9JVNnBMKS6cU3BQOVanjdb4S4+kWJc1w6914CSFGaAz4CMvtYHPhozR0
NxkFXkrILc+nPZRPfn4egWknuP1cQLlodvmbY8uT0314JH1BBcBn7wM2K28xYl8UqMU+5csOjbfV
4K8mU7SWKKrgV3VumXEY0m8ZDhdqLZSgefyR5agUlMwm1EPEghirctOgJTI0vmVM8hIWOXl8JGJI
b3WyEI1FAxeG28DRlDOb8PsB1R2BD9lVw4CEE7Cghm0ryVDeVDFOi0rIMfXk8rxpw73BJJb4sQHy
lafcyhn4HE+X1QiSQfwT7V0CeaOSA+MoJRXgW5b8xO2e+oGFNDOMG0+en34GPt0j5wtfL4Vnyu6I
kyyH1hRTfBXMYIkBR09dZnjgSFy8duAAdEhoK0Y6P8bcFrKpudo5HeSAAGFcg0ckO0zCsH7qWCjR
55SjCGg+msjFjx8QF4BGhslmeLY5UKYoeXhSAJNcugs+I9/NhiABlPBZgg2W3Hw8ATmUCANXr7KO
BbGBRhMySzGGn6Z4kodcPL77FtEXc2dJlUKfLVuaQulpudZFx7SawEBx8panSfeX4oKYIxQ11GTP
pgsGz6rgaRviYFkw+fZeAvWDIyg4NcH44HFttA7WjM7wyNvgDVvByWczamXQUS5J6zCRIlFFUTRM
QYxdcX63lEvnQYlz2G8fZWYOTrpUGBzO3Bg/OCQUwbn74yTmQ3yRCTpirhk4OyCVAhu74O4h1FL6
O1mpDL4IX0RsK4UTahKl7VcBDTwxPTQMjU6CLoCR6WO4uGmGDfMMzkEjxuCL643KBCexAESe+RUX
kf9VygDPffSmb9y3q980fBJZEMNqmVBVOcYmrwEU3imY1sKJciHz6M5dWgyNyGdLNXejwfNO+y3+
6/ifuk6ysDN15QXJcdR3uAjBtQpwfpx7CJqUKvCiYySwXRivOzjL7jyQZn9l35bbyQBSo9cSLlCI
8t9x3nC+o+/klA0wHy1n58kiGHBwFjjKx2e5LpOhn8tExW3miqUwv4oZazv4pONoK8TeLqYA6mhf
Wg/EjRnuaMHo5ODS2ZorFnr30Xrake2Fm8gTllv5tiknIUVxB9s2XzjSPiP0hn3Ln1I9ul2+kcYj
D5pOB59E6oXpvRQztk0GoxEvVYtpTd2yjWD5xMgeHCP60bA2nWJGU1Q3pK+W0G5/w+YsNWYT7PLm
FflVl8HzNK9S6vOSQSmMZpwpPnLIBs7eN46sd1ExDD1nIOnuiK9QFziy62S/RoSSGVa49+uZ6cIZ
udW8OQdoOlGCVM3aaG5dYJ66FnXBhgVUk9uj4IhlzyyZ/BPrCPl2Jsep6lxkRwlhxcLsMnk6mZKW
igFRH60eLkgw1y2cEkJ2OJypjdzZKJNwGIQgwiVBmBPVHLR8uJLjaKTFB99Oxgye0qZUljbxdoC7
cNH2nho/yePe/zZWtCkzYGriQmCAQ5OC6e9TBs5mf1YJh9WtUf6rBV2VPZoQKGgyTzDK/Hw1cKoE
zPwh53OYRQRQIuWt0ThWAIZy/ED9gRfSM16jXJGqi3ehqVQhavUc1vwbGy6BexAS7/DBqBNGvCyF
jcdtYchHCcc7wYeUOicIWrI9sNPlTJBBrF91R2nNaJYzKBNC4BDsZTR3O9x5Cp0Jw/6PUCvwoo1N
DINSc0y2JrYD1YnPJe7KfEE3bPYdjB8ucG9uBArk4spuNlv7CZ4A96yHR5CaVBkgJ3LaUDe7/S5k
Rpsn85qraO5I6djODPUFJOwYgoVR/SLNQTOly9Lg4QCCAPOAmzKfFaZ5wiegxW3ta6dE7HvmUtAb
JKu4pUk+aQq3qmHrDbmzFMGzxTauf0h93GbagubUHjPqQHDZdjH7RrrgicD0gDxfjlgDoA+7SIcw
y4LM2gB4HO5CjVF9YOqLZvi1NX0jEBK0hBGlouObqxRKvqx44WUy2x/wq5hDSJ/qR4vEe9pAZNHR
ZworxkSAkvG0oJ3hsEoY+9IgsY1rqMQFwuO3DrTxI2PgVFQGPMs9IvJy3pDMNqS/AwhkB9zRbH0S
3DFDz3ABpDaR5zuHRZPrd3iDKthlc/XpRGTnYF+NK/ptQXUq/DVI6eY0tTr31FOUVVmKCe4Kho+w
wXS8g2djIZI+RYzaEXvAKnY5RYL8NkP5aONvrj2bpxRygIhdwlBQRxzyJBsKeiGByAAP4gFGCkAZ
ZBXnI2WoG8tew7snnUu39dlnTGsYyAAqy+zeJFldRr9yC2QQapjPjEJzC4WxxE2wyZELL4XJwqM+
EDEZiHFxMcK1QtaubNkpeDnYLA64M5uCwhXSqCYALwTFksPVT1+5HfK+Ds91B9cU4oiwwZr2Wta3
tIRjBGc1RsoqP9kp71khLqQfBTa8EMh4qRqTAiE+Cx9FIdgCDS4edC4cl0RVl7UNoQLQItzjF9kE
fJkBWT36Sk4Rx6qWDhPAUfOezJwr7hRrBrD0XyQAA8ZLfaB3R0Smy8hVz5jsacEuSXZKIJo7Ylmw
M2NTzMy1yfUd7GLReOVBhLXYvm1QToMN/G8koOUDctyfQNlqGG1KEk3M0xtJ+8esKIVX1SXZnk7a
hJbN1dI9tJmyp4MYcQ67xvOEh0znfmnKK0cnDbBNDWfg2FCM60odX7F2yEDCtGg7KWzx/wZ2rJCV
z4rj20sLj4U4lbh0zKZ3a6hHlSw8gbbJwCS5dxBgsKVjOTCXG3PyX2yopl+kPS3Amv8IWYmwF8wf
Ad8zHjWq6mHC1AUnAMgYilZl7GgwdRgzIl4LyjVLDNKyEFUsx9qw5iAnyDIuh5MUpPxbD2FC6XcI
nmFAQ8Qxc5zvM8R2C2rLHGPenHEuhRDOFNibylPvtuGuY0KkMxwg1TD7TSj6EHlmtNsAqUJ/4oB4
gjOdC25Pl4VUVFezrRYzXctFSMDkae8oP7Ob/D1QDfB8SiU1YSTPImHWyxjgwVKeWiDaAa9a5A9o
viL8a2ACKej6e0QMwqxn3VqcMEN+zkeyYLInmx07pTznff7MQJIf0uWXQqk36L988k1eK/zt5hh/
CvRp8Z1+tcPWhVn8ircOmlNB2VQoS4tLLBxO2euYu0BNl0sr7z3MYJJQkGYGXsOpwGKKucoOCxP0
oanYhaHU4bguwZuEAAez/4FShyfRpC0T4J5qxL1UMeU0vkg24on82fY8CWbnbIMwljinEsmB2jLY
46MBwnMkUTXSD3GOmtFKaOGxBOtAUXS775QHnypHCFVwqOju6AQ47mifBegHEaDJAgAReMmJX8os
2Si1v5MD33e39DraMB79SzvRmQf1p6M3u4JGK/dekthaKbgFzZ1DAJ3zUALj0pdSX0nNkvU91oYq
Y3pzy8gn5A+0dXSJcmgGmOF2slQH/iRuzu629pKvmaEzSAAl+zw6xLxNTFMh7nLArn2yQPuEwYOH
CUqh9jRNND1oF3X48L6V0UE369bjcTBv09DvA2SYvULSDVk7y5nHuGQMAX2qbbpdY9RnGY91YPOM
cPWbNPnqwAYpHDg2isSlDh7eirgikU49wgsfB9zk5pzxd7CtE3vtrtGlnTo7+8Uu5UdWjhxNgTqc
Ypv2q3INzsc0X4xx/6Wq4dZLnI0B2MSqxD+M0ianO2aGmknjaPvAA6EqbVatIE7WP9kDiDVZgkPo
GSZ588kCgQ24UcLWU4sZ77cYs+mzsAs9QDFBQQw40SkmT6bCZMNtDgLYyfNDBbkpnfd5SLdB+F2V
MAKqWfoGaYuR4WDnhKKRW8tGbbOmpThXS9OExMYkON0nwUc34taNuDwCT4Lr/mgN7ecQJECaI3lh
N84oWlXOAEp7+KFKN75n9Nl5S0HJFiuH58gB7bUu8SagUcBQ0OpZxyxG0ugAvMf0Vyvacw8fkDUK
5eWNjYaD3mELi+HhVCyOjuJo8LS1XApXhLaRuTT6VUEFYk4ugjRGCV3QrtvQvgYVaoXElFzltWX1
LybhXFbeXTAc2VETC4TUWC3oJTTdOCXJ9GLDnW9N6gJ2eWksuRdScIAOmmn0SvVdQ0vkXTwvXkba
fyydx3LjWg6Gn4hVzGFrZcmSLNly2rDcDsw58+nng+6spqZvtwN1eAD8Cf1PbAXLzrUJRogfWpcF
ZagkCO/wfRZUM+9T8NKriJSz3nzEKXvgpcPoMVndqR3gRPgqg+IcpNcWKNY2/H1uY3xpOQ0TZbY7
JTkAJ6wQ5Aa4HeTXd6JdgduhqMGiw23bHouE+A7E/RrPtb+Jl2DAI5GnRAHX6XtHtBSh1WiBWVo0
uqswn548/8OletjThyBCvdcBshqEZLKLrwuB1FFWEu/esEPnhQ4/dp+1aasd2I6j9ZvCN3ZBpxDB
pv4bq3iVwZA5DH3DQPg6/3nak9qdFfFj7vA29UeTjUwex4gVawW26+xyhygw1GHLAdNQ2XYAimea
+4RuyHHRzgSQjvVGyIaMI5N1/C6qj1TtKwkuopeDmiGdtj4T/q/VnwY3A2Mr63EJ6nA1TL0EqCXx
QzfQW4pZpvjysz/E6hQG/q80JgatQgZFFkJBjfUh6Ch+ScEYg0Aw7j6EOfOVKkZX+KWprOcy/woW
a1TDOgnw9bX/zRQFjQx9s8rSMQpjV8B1hAfBGu+XHzVt1BZ0MYISMFwLcglGJdMe8yc6vG5OMdhW
NEssPIt91mkGLMthcyYAiOC+RG6TdoKjPRqDh8J5kstTuCa9ZNsOH5rpN5uBfkLQJluJt3YxPPhw
b6mI3esXhoy6ggBne70Ni0FabqVa6LGJLcObTLNiIoxqQA8bHcfb8X4HGJeR8BmHOQEITYG8RswL
5txygfBJlc5nxCMAPwo7uBqYb5VUMFfAHzPe+dPasBP2lT6ZYXuyoDWAN+L4K5myQ5SiGnZJrWuO
oYPWi5E6hrcEGqMiI9GgBIGjVDjqiuFiWt+DOJWrG5NNT/KBi8cgLsM9LwA9cwOvDnwkwFqTXoUM
kKmbooUu3bJc9EobeVuS1CWRm7gUWf3DYjJw8mLtOfnFIvQEGbLabFpwYg+XuZGLZP6rE80Shb5A
VIydo391sOigsZCBp6XDoHXKwW8olNMQ8P9w+WdXRiU1BsDWe6SgrE2OL1g3rj1AR8E1WRb9P/lf
3nmZaQV+MnEfSLOQUDsbaiAvK4RZHd46CXIgV4aSlI3WVUiRLkm2wlVx99pxumxLg+gOnkNgvtIr
vXqav2qdPY+M61OdkHPCCc7mftLZ1QsCMf0KJSmz8cgKg5GEX9fqFrr2VUQfInIOG1xKUMopjm7t
SS+xtIGp8FlEFbALBlv8/kyf0kjy0oatt+YscHCV8JseP4yv0u4WbExqPLK71J/exJCfka/IEko2
ceTLgHvzjj94S0a6AJmIDAfiq6a68DMTJwbNTsA0w6gJpONyScnJtNxkNZnJWkB8h46RxkNYwV66
KZAnw5rOMpfxgTCBLALtSSbfpmiXLlGIg/taIGsHhlhCQixE4xDSBAE3DGx2kH+vxewF514pizeN
pfA9FNRMazWmHhXVeOhVuPRmWOp4Avl1GkAy67Os9r6Ksx84e2H4wasJgNuRQGor+U1xdZhjwqFw
3vFjahoAVaHuaH/6ijQuddf0DsFaOmooMl9ZiU4m+lXuQLTONriGNKETvZqddptmDje6yMmcV8EB
jVTFRQAUzPmNGHlUVBoy6QavEx8nzE8HSjZWR+TYTJ1BLnuU/fXE7x0hfWwg4nqsnfS7gj2D/lnz
TeE1iBE5UHqdGzsmvf5DQAfpKdroZBFtLFS8q3+yAnaRTyAmPCo5WmrjrgWRHZpzR9A/AyJMkrCs
pGZA/HLzu9iTQE56MIaCuCqf+jOSkud308Voo0dBPwUApr+N20JmWhFls5lYlHZ07uioKLZo+Etc
hNIr8Bpmyvwokhy/+czhUCRwiRkzo3fmagqY3REdabPUu+gD8Tcz6p1hp1VJxw3guPQw2tCfDVKC
PHoFlW2vYKc6zzZo/lL+pB50uLDvOqzW8vozmOt8gLTRMk7GWo5ckQWiCOkmfLEMCDYyx4g2T34b
KSV60m0TZmoFKYMeeDtj/LEpXFh/gc9p3zKbRSflTxL30kALwiY/U4sMVWD3nvhp1dmzq/PMUiia
Aj/ZGgUIQUSwefI41c375DCd9+SwlO54GNQLcP5EsDnPu83G94I3yhyGVWGdIg6xxXUPmJgqm552
t7TAdeHPAS/FItrh9PiTSZG3UcwTjnlhrMNwEo3s6eN08zvyLE4zQlbAky49tzn55QCoHlyFAGLG
TUQfYzNRgUhXoB2Jxz/h6WgZ/eHiBCd5sgMCcT6emLOdKzeR98cAj4A66IxkzpEDTgaRr10sdGkW
uHpIyQ8o+ffcKrVfEl0iOIecKY9m1D+1/YClgQB0ViBWeojipTaehdzkCWvYdTkfAgTSQbLreWMb
PzbO4pJDKHcI63MEwGodGj7yeaQ/IjtEGPCebcxcarw7UFTggebADsng08GtmVs7BgLetHT4RegM
0Iu/vyfZH58tc+6gkYXvRLs710DBtKb2pAfpokyjC3Wr4X5Fx8ZlqiYFemn9XHLpjxxYJ/EepH+k
TMsJq6folOPXl4kH2kBAMl6riP+S0g7mwSf2pgWHSYYzQ/p9ld1h4JT8iAmdk7wN/AJC5gapzv5d
54XWvMJj4bvGg2jRZnw1mj0iRnCfErrLylWg3U46NpuC3jwAYBIRj0MEM0jK792ZzLhTe0w2fMa9
f+PqbIgPw4TRqqhXDXI+zfgt7w2MhMyJ4As0aD7nKacR5BDexAlqRPluRiq2Ep7AjxmJw988ZIUW
1ET0KxCDeIzkG3ZfboXqBr6dVhm/D2NvzdPTDR/bEBYQOv86/ifQE1O34AQkiYR9fRzJiyYyls9E
5CEC7Rq/MriW/Wth/sUTf1Pv10ziZWCtQsaPjHcaQqH3sLtaxdXizCXmly85+Jc2PLbbNJvXUmvz
4zh9ileaVOrPmA6D5WElmsA5IpKCeoyF3OiKL0EQeSNk+Ea2bYPKkbOn3ARajgbWiOEA8eq1w1vg
eyOQ7Oxs53q+cqQwN4IPz/au5/cjIkWOl6o6S2Ydq0cJlFwGEJI08dke6PPFXwUVNZBYZN6w4VCj
LS1x0QqtxChMP0I8Ww98/R81TYSqyTad7iRgjFQPF9GlAGuFoj2hZBFdE7238I+gSYPhPwh1DYtt
VX8O0WIlrXR6GOpX9kSATgYg8JIqBEgQ/8thSkBaxDTLcK4imUP+weoHEqtXYCo1Wb58B9++KfOn
HjEYUnuEIirAh2pkmGKtb9zoyP1K+Q0jsHFNcur20u8gOIgoOnBxBROjrmMCHx9i7qSYYiZMYguh
IdOBxZ9xNnNsYvA/jp1tQBUsKiwP8/7lBWcqjY0bbuL/wmMY8KCpDinYQEXSREegF22S6+tLXnem
A6JD87QrF5V2xM/RRMmjUdQHfyKOfDgmWG+VbOfou1QMDs12osVxf+UeyUCK2Yi79PEDCU3p4eyp
0AdxLkLS9emF2NfJkh5lKepHA2eV0mQ7wR+zErSenNEMyMGjYQVvrLnyODUUeAHe2szdSiXBd3Dn
F/lN6ZrFkcDabDZB8JHFbERS/A25OkKF8ZvoY/BMuzvQ5djjvHf4S4JeeiAz4X/wa0UBxsM15fWe
WSit1HXT6Z+qAdPCTTCNZD4BskiDpqvaSekksaDUoVcYHnuiq3UCB4vgQJVdCdZNX8T1L/qbdvhz
2qcySTYFwU4UGiFK5Dy4/LSsfCv9QC6akayA6DMiHKP1WxTCEZAjokTAjnjf9tWGd4uek4ZZRc7Y
G/hlox1rkXbCmNuTvmasIRhaTMmwIMBogofyowlsJtLlqd6ySQCZ2wsrB3BS4F/rEI02EI73goer
OyOTBXAVoFHntW/OgvgBg03IBMTYCQEns5DosmMWgvBQ0OHCtJljs2xD663zLhUqBbc70C7JAybJ
DYSZhi1hD2DCbcFbLOCygx24zvMfYo9ZcL8xKW8Anc2I3pN2gV1aCAqZ/Bh4SP3lDc5g7eaQAsy3
5I+iLniiU6nIRsp4Ef14E5AY0rzafEvgIMZ1nLadrFSVTFZfHVZOpBENc5kwnYMje+G8NUE/KIkl
ASTyEdWWulGJxOAZ8qENBtIoFtTJU/V4U0mzSWkrbh+Ycplssp6nmvxJU59yFRq1+SGaFCDZwkJ7
7xq/Qtfw4aV/GGpD/j7rBniS9i/UtwxRBuf5BikgMpk7JON/4IHmm9/csbunGNfyLKDVpOumgHty
yTU3i+2J9KkWItjaf0qi1yr8y8BAwDSBE02gZ9o0qyB+LfpziXcc69exrY8KPainfwp1koxPApxP
k8lu8ddYYx8GuB+rTkJOSneXwbIAHTbgF97ZrX9Fa5LMR1cNtmYbHyrwGT5zTpbCYE/+xtrlHSUP
ZUye/EZZK4H9iE+PpfCsdLj1c/md+X+OT7cIaQajZuWbufkdwGMV77EQh2j4JxgcgqkWX2lTuyzf
/PBnayt8hMYe1BjlJZGXFnGN8E/y0mv4KHvAANEvLzMR8QKO12O4vRcF7c+JTxNdWtLwgd6kXN5H
PXPP/+MhLwIHxTBWIvGmkiV7UBGIVSgCxSQ7ADnOH7YD2bUQRUr6J1+zwZXQj+jKCJjThJ6U4sJp
SujQNoZ1kQfaW/oi66wtQXoX1hYSZXmk1ZlAraWjG2N1gROVdEGyL1nGRZxYideOf+NyfqswW/h4
Q1PjMR7viRYAj5rVrZKUQEvKdk88iMzvFTuVyJn1aLdGB4fAamIVrJQRabaVkgUo3k3eVW4AS2gb
Mz1TbddNvTHUzwJ4x3mV+BG1eNUnUnoBGOie0JjrlF9u91p5CS3li7mvhhBQoCgNIm5JdH1A4Jzj
IzKNjdKsSuoVHwceVz0lLZT7lHqrNlfhHbyh3qJKFsY31aKlpmgQic9prD6LQgh0PbjJpP9fngy0
hn2GF62QRsVzK859iEjFDFERoY7XEDy0ewBOjzZHASOhIRdUVqqy/JHXBRwm5iB9E7bpsqtI+EO/
Y312UEJZ/ypjW0ajmPpnAigRZxORj//3S+Yv0X6LzZ/+rddhi6iwQsoY9Ns2yL+NqDSSai20g7zt
vRMI9xB4bHKeyKEEEAbNL6ldcs0RCWJzDyDlGEOsdMxzBDVvpBQJ1S7cTnzSlEPJNpGmKt760pc0
EBupokUBT1QsVvm61rND2e/l86NvY5EZmI4J1yNY1qyObNu5oDUVmIW3vXaHdaxhLgdqESOIOWC7
SvBQcqwy1NCdBoapk3/l4HRr1z15JMK+jXlw8EEee7iYrv+Se0FmwhoBvdN2NKsPTInhjxWx59gE
HH+s/DUPVLo+CktXPbvOSxqqOxZAEVfJUMe/YBJgqpI8rDqZN9LhCTlHGmhJp43sMYvKs3zmpG6J
oaLmmQkLy9d06wtPWWZopWRzzxBeFcKHnZqrjpozoQhPfmlvOb5Ba14JicRUUa+5tHXTeynIiyX8
RIAoGS9VQHyufnQYmvOE+s2CgLuLkxQQAvtojP3OSz48Fl8U/MJoQkQ1IUpHeEBFxYTTLAGLMlCX
ijHDYusJvU7i8rIEgEzkT4KGe/6MLhFgiyOfBp8DDxHhdNRdIi436rGUahEASn1M4QTgHWyuXFpz
qb+gXDhMyRm7ywm4R7XgrScd3jU1spomMib1JQCdGk9PdB+9eSExT5hmt38sKKo2oFhmIu3X2y+B
RoMGscKXcNkSyCsq9HJ+5KFKZgHLFgajejNIcJDGmyYZ+pLWsRFMllQAboqxJto243F4ZftLyjYX
wjfGLZcMuTx+NfSjvD3weCKGCDjEWmkeQDQb/4X7T0mHJyQcoARa0N+kSWDOEtRlIBILw8FaGgoa
wc421vOPoqDvriD9rS/54IUSFARDI62iKN54xXXIgIJmkSlHBmL+m+1H7yFzkFAzXQH6ohwVuFu4
VFHKclK2ITuBGwTqXQtuxA9Nog7R3Qa9Ux5UmxqOq4agtLmhbQAJIdowFiFLjVdCemHyC1kgFwPZ
WBUseB+eRQ1oqc6VG7GnLRK8h58sTj+pqoj1isk/ywimcfc69xgrDz6uT/VVZbAz4Ri182rG4ieW
EMFIJffKbasniBQhvqK7OVo7eNZ4h/UqwGr8Gw5ILJit3EYIU7le70LgONuPdbaOkLMOansxTOK/
vIHsDjDHetNBHlQ1If8Xm2PnkiLR+1d5aAIU5EJXpTOdkL/0gd2bli2PHlwnjVNINkKWDUtMaBi/
UewD3qDOQuCqLA0Kodxm9Gdi6iGxQDp4g6tHLSgv+R+IqdwUA4IhMXrjJ1sqgORW0WNgDrBObpBP
BoEpryoCCO5ZwU8i54V+g4A0wFFmTkKwmWorh1hwml+5dYycO5r5oKbpN8etbhePhZ0d5F3hnpXe
XGaANGk+KuYObyBHBDt2hJKoitlCSgnPbx3qLnZerkFRBHiSNBZugghmhUsWkAWVGb83XT8hBJ6a
rUSJQRCFUnFG0vf/E3j8Y4sdBjFAIqQlnTAhTFw9CAgBBES85Jr9eVS6pXecwSPlUr579wKb7Y3x
QS6xGSCMbieI2MtjWIAt6IeClQGGKAIEkOIAvr7OkjWPQZodctp3XlCgYwHUIV5PvWO/SqHsGzU/
ij44eKhYYOtpRBgo7i5rzUsAZNrn72nwWLIuwC6v1bitPquG9eHw+JGmLsGil4aWoiC/aBTkvOEw
qtTgrlTXAlcJHKKO9XYgZL+wX9QmeIroudvxn1xSGrddGf+rh6NuEeDCbvRmIzFIgY52Sjw9YmPh
+oPB1NGqQqpX7OBUg3hpjICtNxoHpTrbSLya8tUNqrW61SsUkO2+0FCzbzlJ1IEJyyk9SoTIgnnL
DogUarpVq7AFvJ6TYyHOJ26TYDBPrhsxG1J52Bq4VDnwcdV8W7oMbFX24oT9qSZed9SDk82OJrsG
qfq1MJrnKSa2SeNPEwlNR7C+JuKhd7amhWJADy/SalKw67Z+TrCWVOSlmfpDDjvJUrPpJhXSpM0b
bQ54Fq7rakffMHLQyanSL9D0C1v3Hhxga6csfwO9OvADLJHZsRLs6oKw3Y9EseL3vJc781bmyH8Z
skVRwUzOch7KI9zljBguJ1s9+sd0wBN1J/M0MMpKQyoK8zrgamGVeJzn58QZl8mHGqGN88mI2OXQ
xCUdYtwMzOc0yuN32ELp1MVCZlQ5ooKeKW3HZrx0K6Qt38T3yp0U6hYXCsyVyfMS/VwGx1BwgWgp
WI924ZVwa4IJ6dIn3DBUtML9Hbr8MFOKovld6/LoQf1RE/OgGk8VS+/r3F6pnrsTVbrGFgKBnDRV
rHM4k++9MMsy4k/pf+UWRv7DZE+nI1El6I1Acb9wh0YpbQTbmkQe1VgEgGL94FFQA9CKIHqDkwuC
e/cq13vS9pvO01dGhOUJaiLLlAd1IpaqQAVVAid128G/MXoIvUH2D5u+v/ox+n9uIgGMLUAHs0qQ
1FsaUIY/o6KxCU98cAIQ+QBzas+6Jxq5ciPCNTUmLq5YNvaxLX5x9Tl8gcoi9M0e8xuxI3dNACAq
S3okmWQu0k2pdoBJMFyqCL/vlIxxcRRS0pqLzm4L1VOe5XpSJqDPsveeK9PtHyIrXomOBlVQKCM+
8JoDUsJwT3gD4evQuHotjwfuVGv0T1RsonEE/hRrhOV/pnTQxJFz5nq3R0Ckuz9yETaN9yhgjCBV
3G4juHugEwJPT21jsSC9nxnTLuszVxinsmBNVxsQD8ET1VEe0N6JYMWIPVwtbOnO8d6ioHnlR0yI
UAj+tqNJSrjVPzGAw4kN2Dfy8CJv1IwXO0UbyOQRgca73O8STWNpP4G/ihLzJQZ0GVs2e+iwytrC
sdECInSZPlUz3cNpivXL5LFUQoMQ9BW/kpzwGut/mqav+yx5KR19lbyBOAODG94z8KVPvAIjidx9
FtnWDx7HKsq6VQrcDYZjoGuSQGkKsrwdyEhowmwEiYRR7dKqYYHNu2VHG4dcsOSF+isN48DMd9fm
bGIn5JAqVw9UKgTO9dLpKNGnJiN6A4JQs0iUQze45a4i7pL6mtl4PN5TvBg5Q30+ymICNtVTdIrc
WXWy1qGI36AcD5qSnOJCQ9nU+/R/zlM39LnYdNH6ciRQlk6QTXn0KKkVIoyj7MmwAj+bY9+QSUJu
e+qYGZQEGRkLUQzTklMUAz/aq8o25IqTYbkObZZ0UzRgzvwbrBRrN37ZMizEZFCTODHdcF90Vrnl
9N3pncBDMjnfagyfYuR0YKjkC2n0cq6Fi0HdDFO1BTpAYTXn1wKcDDmbDhYsGGtFdLjAj42j0ZAX
BMe4FwHD8jB7Nvh8TSJBRdNIUj/tHnn7NFuVgsVK+ho0IDJxlX/c6BVhhgAYg2tt6NyAWYXYS2zv
SQqX8lQQEKLibORl1eTMcuswCCqCfzYnOsxHozS20lpLwyWTtBCOiNDkMQq+1ZngzIBBydxDOsl2
g/aLTi2z/AUr3RlmGLvoY+foEAz4fbS9Zf8K4yfxgTO6FTnhDrpTIoekr4q4PpqBvSbcsNlU7UXo
ZsJKdlgxxWhA+ys/P0OPRG2C98knG9LtOwQE3f2aXOicIRmkBN0menUB+UMUFaTrOSWGaPa746j8
qjHRK1xudae9or5Zi+fbHZN1QJcr5QgSjM2Xb0lik9QBeDxi3eo9QiaqF2hOQaqEbKYVE+XBKugI
Af6zTfsdSZ/g3fwIYAnEQnmQzENPnMT0rnYjQp9PIbaF2VT9l5AtIfQ6EYi0SPxHEiI86E8aElaT
n7yKj5KnDSTKRs5gxUQUCiJRbHSmXhQL3DOCtXYdzb59Hm3WklhHmOPGgfhltxIcIWUlAUBBFS6Q
HuoaBdQGflaaJ8ZnLHqqoYHB+yLvd9kD6GTPzNFqgbFQlPvq0Wbi78gPFeeCYv7hUJitfQfpK+op
YH0hJGX8w6eETJTFxIj3bTYsgTD72JV6dt4dxc72n3zeZe8dPC1vUscT9eAWWAKRW+fMehNhHzcW
k5X0UXAhI630MNQyHrJs9gC5wmhpNP5O+DENx2rUV7sOjxEfRqehmQMsh6lkufwM5D5zj0Cp8Osi
MZDQOFUvP+TN6Bxzie2V24LCGvLbKWhQ8X2UVvpt2dMFE7ugz6b6wxZU8knQz1ClOQ9wmHVAZDaP
3Lewzm+aqd8J7CKHvUrDXTUna1V3iMwcNgrXrNhWRhbshAztrNHYRkG6SrJuq/CqG6Cz9TEwc4Iz
Vm2oIZ/i7ethazF17pQukU7vn1Xrn26TnqvG1sAqmKXxbvG7GUfxSdIr8ga4qJ4UY9zW4wA5yHTF
G2mKesWeN0QhGBrbwGX+b8uz2+OCJ5KrjK23yQ6XAm/LZ9/hErXs8hbn85qc8IPc9SzRFj6hMS6S
KjCp+p7rQzqplt86SIIrGioFi/tSQdIgYB8WEZE5hpifkPxVI0I7lRogZQWVsJDAPvExgCFCY8c4
F006FUgmn5Ion0vkGysTFT2oj4SyiiuynAzCSQk5tbUPjUnUKQksQT9tl2C+9qt0aDhwpFMSd2Md
z6xhUp4phhg1pPVxTGx9kAiKd4KijbAyx3S7peYRbG0s5d8JZuL54OYzZEqx8PNrgyS2t+vlFD/V
7QXSxBndlw7ntooWFxXtaw2AoSf6c89zbhxiu5ItwdmYRidIKvSV7Ezp9ZPun9CTiBRZ3kaRmCaQ
gxlBOMXWypNV4l3YKvjAwXLtJd1/g7bOpnAZFN66o2z5xYltWmqHJo4AXrQLk9MSDIkO3ZpYDc5V
GbMYkdkcTf6+gE8dzecggqplsheOVzpnYqIyhCM3HkfMRSqGdLm8Mo9eJ9O5paYB1MldC8nmwbtO
YfwUuC66oZXDdiPFIQ+7Mf2DrTF4CERF/TSyi/UvN2rE0NcchSxNjbQFbRSjcGVDKXhj5GHYAb7R
bx1fSQimrqrJgDgKvx/WKPwQhyV/evJP6dt9TyhdrVg/XEd4ZlC3BMZM+DTNV/BgfHs+Mt/qbgtW
eK0kbzXnJxVw3UlY2EUxEELa3VVEOAjKayKGUCdICRZ4woyCxbea/ljCOqDsutMrdGk2nuoetGaK
NKb8ZoUnITbwqbr4o/DKAOtIPTTqXw3ipkjzzwksbwBcloG/xXzlQHPqoKxE1pAdcYi956A8BtlI
rNhRNLxS4oJatNECPia0iS6jgAclXrByPkRewy5o/VYUZAjDtaO0RoaC8gH96tmSOFVzfCsNZRt7
rGP1qo3NJ2RQT5skXvPTJea0Y9awQ9FKBmdqT04GIKsNwWGtByIViVRwcMiAlHbZAfOCZvGDEgCW
aRvQKze5TGTJVR5LlhYgPjKwdym7qwkWZRYtrW1tfjqwyDnluE69vQcno4FEkGXEUmWMdpr/WDFj
SYPW4NPQ9d0QmMfJbZcO48YUWW+FPkEDOnAUibETqYaLToC9vMzyFfKAxr6wixkePVwEaUHS9++w
EU1Ca+B5dNbC7riDfp0z4pOdb8t0Sa2iQR+StZtuGd190JJONH/c9bDkS5qBMP5qdZ+wjwawDJ8B
M7yt4jDhGdFsSFGX+LkU9Ms07VM9vNvdt2ikgLgBQFEHihN+wB6cgl5zFAX+NhrQB/ccNe2bHY2v
0bQvFq3bbBNBO7n2Zc+s0TzFk05HZJxC9Rr6H8B0HjVb6JiaI4rFkw9c7gUfQkYKRmmSdmD30bFy
m6Pl/qqZeCDxRRnjjXyqbdThlOCheM2ZXqpoxp2DYm+dt5RhADwdQUBvPdrNd8YeFyMAEmKxQRmD
4PANWpQFE2+vtUsV08UfA0Xk0vOb7qtAQkAnZ+JARAAxOX8J4rcECpqbemlW1o5JVB5UMP2N0wuI
rUBmArKWuIwMIAiC+dmQvmEsmDO2i/HqNJXxKXhurf7LYlqEiNBEbnFGkdLCKj8/9WP9J7I+rbgy
MNegMMV8iIOz8FdmmT860HPSzAlbNTPE1AS4DD3hevnWr8hSIcrQ5tVUd57+YSrrsnsv2e3brx3L
WJsIHoRfM7FF0xAJ2GAE2K/NalcyNBKfPocM94BegqMJBB6hYpGePyeQdkzRvFhnNlIWrX3qVcyc
UDIVt0YWXLtuQiYFv6izM2L67SwsZggLOE0gHHcnCPln3LNC1muv0HnSash3kIIXo2nF3FSQioPs
Q2xxglsCmc7BADldcv0byxn0CXOnXU2MUChQyezAAkwKkB6ol8kFDI8uNtp2vEX0RTECCNQUDwY2
QAdR69Qg/ajF2qbhKKcPkMmpvoq8yoJUp1OXUZyJCc4DuQ+aBgeUNDjroNp4ROMWJ/sf7qujZqsL
3yWvBdQF7B2+0Y1fnCJZihmUTfOQwBJ3AKFKDw5YwfTsp1AhnARAdUYIFfHHAq52tBEo1CeI7zI/
0Yli53iIVXap9v9aRcg2SdDkG9G22A4OZHURE7sR18o+YjGqTy691/UHrcweAU7WFo7PqLjl9bAQ
OEmEG3Txs/lmCaoESedQCsTXpobJht+9CerHGqB0MofFbIUnt3q5fzkG8MxmOqyWMSm15GoDWfDQ
pJr5tmz8+5MUpdafHrXqs6eV8cUdyAspE4KM476cHtpEPddJQlFlO4NFdAhTkuP/lemEzoJCxdhQ
DdXWhy3Puj/RAkifjjYJ+w/AxSrLfhBKS3Xj8PkS2g1YkVrulViyPe7vexMT+6z+1pcBo3GLX4o2
wYFgCZAFxFO76Vl/WSkvBvKlSEdajn+XdYrcdDZ/SYzHAmoAXSyUtaXcvZghpr4su8CECMQwglHV
JBhJeLFwvB39tUoiXewmj36pY7g+ehCzco4FWeNM8qG6mH48S93+55fEtliU39GwVMn6BGxCuXMP
W4jJH3AgwuN75C44Nr+1xCCb6MnoxOngq9BDHEt/FDNWTIcE+bGX7t3hvZFgvL449BBwms4SWONe
Dhc+5yNlmsg6ojXFSoYQy1ZoetVfrQHFBFZI7HjR5v8iZOUs8+NYCLcg+y0bRX2UZkdAeAEcUVno
aPCFU4jtcoss+EKk6ckttGfb/BqdZmnTViYzmxHtbplN/mVQhg5SN1vGZncwSUebsCtY4U9V0a4F
xNTq0kMhJbraUufa432FBh4/EaL6vdUuasM5AHzfvLFewbPtCeSk+PQRjQpRsBwCvepJ1fiT97jG
0wLBbxE9UDrN1g0+hcByhOeZscTjGhIXnd8h900oFv5zz2YD6Ruqcd5GcXUiImSvPMWNto+5TVkX
gBTv2HAkfDdjX4N2dsovovtehtFn1Drr8bmoUtZntPaPk9MEiuyjZWNYoZobrz8aWC2UJ5jxvQOb
I6OxSEh1DDVy18gHSqMl0rXQIzGLScRO3E2vty8KG3g4N0K4DSxVGGr7MLFWtWTOjeafHgxiUFjl
bsAd1XRPwwVmChZEflIUvQ6vBAG5YGs9/VU0SdrXofnH3xEMjOeo3MXnHbKLi7zGc/YvJ9HvbsgM
WKLEdd5PyRZpPgv8nE3cSayQuzKDj07NNsIE1qP9LTR2jMMpLa2TTnJpafugIMu0CsWgse7Vio2I
LcFL6daa0Czhppj6/uDGlNQUnwkvhFO/93bwKyR8WqFfo/+VROYSXfTIet4gf67m8tp+w0YqrKzp
+pLVKvkT7oFzEpJmhQuSbh6QkjAkN9io0xnMau3r5ZXWQW/IV+oX/cgG9RYHJ5cBGM7/A3yS+VRF
BNp5LLnkkMuUCRVV1H8iB5Vogk5ZOeiH8FocmjF6majvGpz85CdP7XfWe7u2eLkna2ezbOIjNsRK
uDdh2VRSmhMikp8bHvwYB6sZawy6hrv43DyHN6KFoMa6Y8/IrQbvkb0OuYbdMdyUo7YUcIoPj2zi
Oc6Aroy9NGydYS9l1sOyRM2s1xI7xno71aZToOaDWXAwYP18BtRYJVFiaG+CA+nB0bLi94kcub5F
4msWm3a2r6JusMgqmtkPRvuAzzGmSuDnY5MIKZmMATATCqpmjY4ndMRr4C3tAlLpI+EVMdmKDDEj
R9IwppVYCAa8xXQKTr4rbTyr+meClJKZeeNo6SklMNotECoktPsfceWu8qlkq5sHVULtpG+ANZHO
ggFOY5r0aEhHUSpgzgLvwJxiETpTePyiKtsPCCAntYb0KDcla9v/ylVtG4KQVAF6HfYD8VU8oIJG
fYVgIPwfCQ6vWsWmEaaU6p9Ts6GH4guD1LabKPk30rZbxSlHxq+l6baa80NOgopJ9D+Ifjzc1Hk8
NhhALbLU/FxFQ77TGUkyX4AigTtn3QDBtA9qPF8cuDGMmSgkmFsiLEV5j//bWki70jvKzY3K7UgU
4Gir774CKGyQDmSYOW93yOrQEFucT8vVvLjvoYL5bHZe5UuBDGQB3ioyiX14boJykLiY0/CtGEOz
DSX0k6rcuksoQaR5cLekXFDIkPvJI/XBPgU2bnVcO2Rd8Pbd3YsDuFa4S4Gx7JLFycqz2YYfboph
oDwmI+runcfUE2sr1Qp3Vpc9ur57aoL8iVjtpXRDqgbYHBHV7PU+uZyE7vSYJ8g+nn8nFqs1VH/b
nA9qV93mKv8gh68l1XOg6xXroOGHP93UvFfVvu6yZ0LBMpykWgckX0b2ggQOfSi5Cl1RdfQYHGs7
wuJn5D8S76ghRNfvvfw2mJVHqQg2H5rYLhKtePZyDLut1i3TlIsj3luDdt+HEXIVuK5y1IGneIgJ
kvYYZqoNo630R33SIOtOlqmsX/G2OpYvJwgxTsVb+QkcpkM9IxuPUTgEC+fSPSf4F2iad46RIypH
EWVMewmUDEMDee+TL/SUzSQGHQZOgFXd3MpvLyvTpjF7qiZs+KLQkcgDCJLBD5YBMI6WjQS3LTMK
B4xDMPkPFJ8VvSTJkRgGXfwyefdN8jXsBvDhNH0XeY5cyX3Axcv3JO504TlfbqCtk/huN5JGr0EN
FhkfAQlbwNhewqrFte8Q1Rngu6nZ2hFcCU1bN+ERtZ5PXCdFSnYv+gxoktFHCwPY6vtsq4dYm1oy
RrWGts3ZWippbLYav/d1+RYQaAcQdnBtxAPyjvD6rV3meRHaphRIjSOpIKGwSdUpdQQib0HHdgaX
pL/Q2Wv5pZqD64QcqBDJHcIdN+i3hejIAZlqdoJpF58v1/vqaSqvUeg+OxMpE5gc5d6Qa7EU4qly
9W/5F4IcdGa4VSga0MIhz7eIlNcUuz67T2Np8WmE0+HBdNWt/Dw2y4vC6EOpn0Vt7eDp4oKcWDPX
e3hw74FUZaT9FLQ6oeK+EEcyWuk9TVMI+mGkaaU/bcx0p9nBI57epleWCaZBMfB1xjGynbWrGSYZ
1cNDZcPAKHyJyIDBnla1Q8/wiwjkrdScYzz/pC7LCzPzS1W7ZZ0AIttAbnAkGd1o4B9T/XuItlqr
st8qWnkj20zLfNErh1FjL1CzUvJdynY+iASfrUgBGR3BJtGc5wRtmxOY67pL9nPml4wuAY8qPDR4
ROLhV+2bLUA1stcyrC6SwdblH7qgfbO5sxlUtUpZgxypmnutMkImMSg5/yPpvHYiyZIw/EQppTe3
UN5BAVXQ3KSYbkjv3cl8+v2ClUbqmV11UWQeE/HHb+pvyfeRkBGcpLDxa28SlxFPwWteL0d3dDZZ
Ne/SstlYjPFm7TeRVkzXdMDbIq1XEjDuMYN3eEmmo+1ZZymli/BnMTV8tAmzMi2cVXQ7QwDurcZI
9NrFzvLwz4/JWa18cwNP6TbTc5dx8xzB8QlH5MahjJjoXKyXwkCSgcd3VcMr9+5EdB36ur8rB+Af
68smmi9NRSkN4wy1VvPX7LBpd2v1LWAN12PK4ermOCuDZHE7ivtoap77BofQ6UP31UoxQjWTL9Fh
286NIXyNL9+wwPvl4Rhj/qgXPVleEKXR/3AkKX0OHjESf0w87hYH66a+8Z9NnVxnJz8ySfw1AvFw
U2ma6IlS8WWsxZPG2gyIdl3smTX0Ba0W71IcEUkWaO7aPOKvBZOCydZEbUp2wL5nBcpt4JXuKhcw
Z3Q+IwNpHUBzZd84Xzca3c2s9z0O1Agj49J8U2H5ncfuXi/O1uzew7hmLrRYO9zo9ojXov6IaPhx
mDY+X6XKnmI9uzT2V6mRV+U+S+7PnBL/a5kc5AUR6YuJpxrYsdwiCWtkHsKjldN8OMeGc8XWyy+Z
eYjtJyf0qIytsPUEiBRRed2beHc9jHW6TXNQhn5mFNTMuwmWce7+Waxt6r7F7be7yXtuC9Co2n4C
15xUuS3ree95/nG0rI0KplOthn9xdx8NkrrnK0KYOTQ4bSIZDGl0obU/A4nkO6kGhtJ7rnfdX/81
eYtfon8BoyOO4HeSeZtjx+kgOtzesf9Kml1rBtfB+9dRYMtJbWISCEdLnkhZ3jubARyURoLAwoZQ
Fe840Myl8PxM5xS69maGv+roG1R4K9VOm6B9DjGTcIaT7ul36btxlK19uAvBfiqSfX0xcPjTN675
09W4ij2MzUnwqHF6m5aU3Ht70w8X0sr79Al7LouZuOiHRTRU0/soM8BrAlOq6r0d3C3DflWh7hYP
UopAyAwMNK0TSCkXdOX8mPVT6L4IYyCqreeCkCbNtf5kvCw4e1yluBScPPPDrJsLJOxfug9nVf0j
pDSVsk+wKRSvIc8CQ0x5Dd7FHgmP4pUO9NfOLD6kILtYhz0ZxbwLQGFmg+CoxHgttZ3jkgsoa2pq
6+1rODyTpsK8cIgBFRbtojunJc0OIrjGEwDnhxgSYwCpj+VStssbFSnW2ic98Q6DzmNAuwP3sDHD
pyngIqweK6ckhAVZgGpwc3TMrTi40XQLFa6cBsIhKbBbdemm7wyCGOw3JOKMmbAnxzGwNY9TV54K
xeqDOyhX7HSV8TbTGyme22ytm+qUlmReMOEL6RLc/hWHljWCSflJstKpwLH89gG7OnDvssOt7FPl
6RN80U2dhP/xnOuyOEzhG7b+m9hHeotGQCFz63rSQDjGi6tYHyiNze8m+OIrYl2KXY3VDXhBZVHq
d3hj833JtC1UyvAbCgdKmxyrFygDRpI+ZUgLQzVcF3wGhB+09NVffXytveV7qe7yfBMrO2Z5ujV8
+g9Akro9t6UY9PDEaaRoesUYuJtrTF4oE9gmnCxuHmA1E//BUlNHliE2skGALWlbnInlUMSMpMCQ
kRXgpI3RUN7vuVwQy6afHgPeljjonZ9Oh5TbhmSTBS1FQM0IY/eSKW4dhb9WuFFx+tF3b/AjwNEn
N3psQvRprvvhAlzI3W9Snki0GkWzjMCKfl2RaaP6PmFI/Z+dtYe57VeWO2wRgFRScvHDRaQgwZFh
wEEbYQZoW2/KISkt4QHQNk4QK2bIsIE/7WTQy9Gfgr9xW2DWsbaUg1Ogf+E/F61i1PvslTb0aMZ4
DV0LhQ+Eip7zwuouI3Nn3RwuOsIQ8dywYD0VA2GS+wVHnre+hwBEb4DLAPbPKGFg9Vzd9l6rZ/HN
sKkocmzegjb5Apanb03+hcG/4qO+t19t89yYCJ/nzYyPFk82Oo7wNAhsRHdsE/i0xC9iY/ULDxG/
qbII/s1vEoHIj4dAqNMTKlheEkUtdzNHZdvYsj0qDjMtZzepq5d9pOV7z30mWQCQW+1/CNfwUfj2
p/meIl+qfKpf3P17Kj5Nh1CHq43xi96i3pBFWJSfAeHWMVehGHYq5yY2fHh1Ul6mLtMr0kYpNTct
ppY5hAsDmi5qJThTlmh/QLHl1KVYRQi/GZy7crNDzeRdphUVIPQIDpyQOrf4x7ABQ+i+RYy8qOVP
AgQFT6Cz7WMy7ez0OaNwdl1MwrPnMjNWQxg8oJSiDL2Kd43VJc8qyl5DC6QWko+f0GvPL07crv2u
Yn3iKMEAu+YOEmF322B31UHt956J0AN5xcagbI8+9VhYZwiCIKJX/2FRjR0Zb8lfD5PP24ZEjZUZ
pBY/Hx5DKPwdk2kzWBsYFQ0xyq5lWs+YibD77AQFOljtgrBRm/pVpmXHpcKrFfdgC10Xa9T11mNx
ngk/fPCm7K9OqWwjq8akWjk9EsuJ2kedWkgk4ovSwR4GlMbiwWRHYwyxm7JPm2CkMO5uI/hSzMIR
e0rAYEA91m26xbxRHCLs4kX8wiEbaBSaKmy+XHJC8ZoQU0DsEU9ssJEAdbMqGbj4WyR0foheDy5s
ZWAbPn4khXVGdHAI6cqjFOIZGd558w5iffOM5mZO9jWkqcRb50l5KFwT0r+lG83Gm258NJOBH11U
v5WDferibxNMQ3eaB0ur952Hj71QX5t+Dbv/v67v3wOugDlPnhKF6MDJOEtN4rEiCNjZHU9OYvCG
q+pYNoNCk9zdp7jZqYCDAUdyOt0ibTeahu7AeS+H4tlEX0hqaX0Ke4wkiF4lg+lkYdxEQPiDqaA6
sjt5qjzKujnAjl8xMmvrHfbtKnePKgVf1EsY+4155YWUDxYDMMYdDm7UDZNMkRQKuUpPzUNRPwti
rIaDQdYFQr6J1VUhXhNYPYns56gIvydogG5vQ/ETlpTW89gIHphvQeQQ8ACXst3axHkyOsEexEOw
m22GBJ5K2WevHYxu8TcXH8UstIkS3PfTnxCr1ugmeFIBlipefL5DDBER6jmQVVFDgUqtB3fGaWHA
QRasU6urVeR3sLs7oiLG8NUMauvRMpajFTdHFNI3e3iq5mrPXrfU3fA//frmqYkL3UeGcHD+S/JL
QT06tN3fmug5M12ZRbPOprPYyOXY407Uo9poMPYMYmSJWI9bewxpKKysTRnwrtw22P0KrAHTDccG
6mEwlEcru/HTdcywNt6YCeFonF7ealjUX6trnwyN3MeGOyKwl0OsMGC3PeDVJNsKr44hSNR8aEmy
dwDyGYbCP7yFmGvVpOWGEVQoZ3mDLfU0J9VR5Wxkpz1Ao+7R0dJzPNrGe9U7l2FUL6IndJx/+MYe
l3p+7fLyl1MLNWihjq+1YrXMzp68ov9yDaeKRGcUZS7a49D2z0FJnTKQezjCDsbMggki0xSwAGXM
X9S0a4aL10hHget+zEBttQIUx/rDHqh9akC/ZRXV8y6S4t2JcNbsHtkLO362p88GjhndsaBBw/fR
qgMOOOT72N6IOJUmYBPCmBR1YIUh52I+F+3FQ9oGoQm4JvhuExScWXEtZuvvENH7UPcsIbFUsEES
QgOEe9ql/0GRvohw0raCF2HXYJr/6MOF6pAALDnEurUeLns7UEeHEa2V9beFlLpfcEzGh0xhw2gp
H4zqIid5W72LPsoHckErp+BBz3DLQjM6LJvOCp6m5oeP2CD0jxkocGlDQZ7DgnLbPyz0dZ5J/qr3
5BuUrSElkwWePRXMR7Vui5YNgx29/+wwcu4bi2bBWU06sUX637om9Uld2jplbVOM2TSfyUsoHtrC
AqqS4tTjQVF52aZsz7+OGwiSNIdKR49P02SdevojHJzQl2DNM1woiK4zzvQUe48N6jhclVLxZtGM
UwZRI07h6kCnyCMD90yhKETbmsL2wXMi7A2DfYN/YV8oksDmR6cI32fT25Qq3kPPGVvrRKRaOBlg
EAwsqy+ipBbjQcR2FWQDCCBtWe9JHM5ozE13O+bJeow4LDZV+pJyGKjJx73e/GUqNYZ4/2lPfqqb
qCtLAFcXaHt8FrmUSmmruhC73xzxhf820m9gIqvw6MfWScwdBuSAeRKTci14Gq+Oa70HdIbbtiqC
4NqNKZAXNAfjV2dDmx6gFmYAjb+4jQWdr7cfBrpSgAkX59GE8kq4aKYRHgXJZzKSMs82vX+l42+7
yadqZjrtaFfcHdYuobRhNRyEz/Tr+MqaKKBJQIS3AJ056bXsGsCBbsgQs/Giz11k8UlChgPcYFlB
XGjYnkiVQdkjW8UDL2TXjJBwul8nqkuIG0fqlBt8/YKTqPOKPryIp7kRLvcINFLmdgV2YmjcZxee
G9eqNxESCJYrphnY0m0YrwiA7sCon+vq4pbRITGQ5RRgafRmjm48NpBpZYuFOM70MfK9FDIKujyD
kWdjIqfnIydGSFnLAchqFiHM5MC7CfJzANPBQUniG/XDSAnmKZPYkuoVERcEW9ELw3BPsJyWB+aA
sEk5nffOsYw+xGaghBLOECuE25kKypFFOLt45aoi5Dc1zJcSYlfU4JJMyEk//mvfbabGhfFdBu6u
cpqjVQKOG2ByLeePjoUBg+PKq3c153HEJKylpxsggJLziHFmtJ/R9miUaVMRniJcZoOC4Houv7a4
+QyfMv8o3IECcIg2VM6eDOwgdtRagroGb5sAYfUAowvruJySF4v5pTa/ankBnRZ0oLpmeO2QXtNF
awXTqZtB5F9iJp4zIfS5RKMaqyj+gtJvDSDeqG68xnwcHNyahhm9Xfbskmo+WoTQrfU4eUjb8zCf
dR8pcn9GFjs6v40GC/wXvZyJoO/sx659TyYIeu5nhnqr0frNRw6ANLKOYorrnsxHhoBbbfqJiMLi
dWjaU6+jfQz2dmI++SBvCpGD03KK8AG2a+9crAAy2OqFcdBZT1YdPWqztcqqAFEiXkZT/KiKzyzy
djPGHl26bUHyxwGXTQRJnMJek+ya0rqXeN7TPgeM8fF/W/lefTCyad1RmD04g71Wc/XkWBCCTYqb
iTAg76kOQVs+mScbqtj0/l1YfZjz0afo9nxWfbcCCyd6gBMJcLMeUL9A3bKjVQ2mCmk8WPKja4KX
akRuSm3aWytHq55n29vIq+h7Kh6Mmob67H0W5RPE3cXINhb7otG2LRnCXnHBvYf5WpPUBN9Qy1c/
DcyChsK6RYLiQXKaQJ2NEfM7FxEWowgA8q74TONVYb4ZLaU/VgbZG5/RJi/FbiTeih2cLbdqCZ7y
lDRa0Mb2u/Rt3NBYWAk5DeRBpfRX1ZizsJHRNts5CNdGHe0dFL02mc86PBFN39K3MZp5bzj1Jd4+
wdHh4HTIAg4p5ETiwBQHYddeFpztl00ak8u3gC5++xQ8In5nJXtzQvzfX1fGPwa6EQC2TDgNTKWc
8onft9e/y+SrIavKAV2g8NGgNJPP6jNRlb81hvuEKhQTtcVA1oz54tbNr5P6gda390B/p+6IFjEb
0OoytiYNo2bIFX0u3bWamqcZNsQCIuPzwlIG+Vwm+SgjYHuvq2VrQF/MonuHIrsGWoIpI0LRWT9X
MAtxshIdjgkf0YQ5h9hvWt4m9yPxoGhBAzW0f4Y1ngrczRGhjviGCWSDB7CcyELajCZCnGnyhSCm
6HNbFRxghAKa6qcUOnDUPKeTCEG55cy039XWtx42ZCMi8I3ZmXEzX7gRdPOPltB8RuPwpqU9cOoM
zGywj7Dr7LlDGF1I860HzWrw7+JPXYFci2pBA7mhExoKIrDdbzGaCJl/VEztIkbIoqSOa+xK6ajg
n7lvCXI4lRKVnNYHvNm+1PJi1jdiRUeY7NaDBwU0VLcqyh672Hi2MOAW9YQ/ciG4y98qeOmtG7nr
Qvb1CX1w0NgPMSNGNLlLT1RquBlxuBqW4D+9Tv8RhHGIijX/CFvOp0du6gku5EU2Y6RepTpJv5qJ
J42Xk3ipKZ1UY9zPQwUHFl8AeD2QQMC3ti1cQwbRnEmPUvGV2FJhpdG7CDnpY8S8wIM7FcFl/iPC
KosbuYi+VH6dwQ4KPN9h5SXQstj9Sc8xymHO+zZJWG4svEC5c10vXaUaZRocV5PpLce5+BEF9AWg
c2tYCq3+rJUe+4AQKq7NxYFCjA8h1pzys7Hd/HId3kDpHokkO+lDNq5GWt5kjFfesNCTUiaqCfMM
w1ljM3FxoHH1ZPA4Njzk5XPiLGwtHD8Xe9tU14j6J8SfJYP2FvvHVGNRULkWlY/sqt35eNO3MEeL
qtlUk3blb8Dj9hJMtZL/8GHy8J4y1cswr3L2ZAvgqeGZbXGMK5/RVQ+9m5mYe+7aWwre3EKKkO0Y
iXjmUzGLnkktbQf0l8WaigrVDea3orIYfuIZ+nd0aLn4AWtS091r0B2WBRlqFmydAaIu9eTskZq7
zDiRQ3t+SKrh4tXdxXeCS5BgfAerzoCkM/B6Whl/Wk/kjdFLtu45iqmwGpp6Jiij8Z+XOisoVxtE
DiYOt92cbfXQXSeuzjGFDHUe8tfIjE+Jmb7ASECHV4ynfCA0EKtXXmBGRAQyLZ/2k9jSUo8e8/LF
l98+uwfRAQZE4QAP7ZKw28wwARMCtBEuuMhC4PkzSEErEYz3dqCWIdM0vJl4h3FyKzl51lNzLb3+
XtgpkJr1VkyYAeUluD8Yft29VH9sG7vAId2V8fC3JG0vNNifHiUFGWvOwzwNOKkh/TXLw+QHf6je
5gLXlDG5p45/tNulwAjdP8Zdd0wTY2NY7p6AEROQF2CgfyhVgjkixnvoOCetWgUMdjyMqYMuPyzj
jwWW2ukfBuY4urGPKCm9T23OIFoUJP88MSJvcy6gGGkGFCaHEFRys/bhBKMD5hrziCGVUAAKDuzL
YaNtYmE4YU8Dmbae0LJcckqIANW1ryB+4jLekjaioewIy1uOV3QbH4YlRIe6o2R0AW5wBRhttGEo
B52Qub4Hl47xNda/mNgDERMoJrNqRl1xwylAUtktwly9ABYlcTHVt7IJGAxIXy03cMYByYqPoNlU
0cEHWvInrGkW+9FAlwV55TGbO2wcv7QeHZj7GajP2Lv67G4Da6I0WGV5hM/O1a1juILW2zjVBNDB
hGiRVXt5fK08bwuU3Rf2Y06Qtc+F2w79jesMcFIF+yFKDlybvXmP3OxoYNUHCXBJss3vm2YGSkwR
rlYkK2pX7bj0MPqCw0jPDTtKpfcUCK0DikwxkxsxsMUKgtJHqoIOgD6wz7+Pmo+pwt1svPrQcGBs
rCoLXWchYdu/jv+yXWa8XFMiZDkJhja5FUywMtUziz1Ydf/szN3adeAZVod+2sZa9kojmbJy8MCF
A7EeOcYyvD3hrNtnJ9/gaIYLJLCMt62xlfOizyDOT4QRae5uGb1RAsck/UsWZgTfpMMFK6X2pQf3
8xe95azTCvOAE8jrAss0TwEIwjy4EENsw0rtZp4GW1RZ81sHj3QarOucG/aDTbmrl0wU6Hsnhrrz
tqZxiMMzIlNqAJbm4u4SfFrwspzjLXzaJnnH798FlZWtbhwKaviCUXdLBO6azVyxJSsaClgxWAt6
R+sYz2vnEwvuPovthyiU2p5o+bT9HZTDuHdxAzD8/j4Op4JAnlXbMz5NM27Isiy2hYiBzKUfsNyx
YIRitePCBLaprXS2bxpza1MyTM5tmdPgoWVFY6BfVAnQJrG6EDfuroXZsGdwUzOltKlRFNTEDKeB
yf3TVdrRpb3RSdDK1TvKmcdYw1esCvGpvhTTF6+vbbdAd1ENixUGgZVvEawWaEoUaV/BiNrmkwGj
MD+ri5z+c4VPzFnvXtivSfM+g8QVpkh8kD7UBeGYN9vd9lu4Cah8fiywCxPf6meeqqdHvFU8WNU5
Vrfa5Qb2v/F+JtAgwv5sid8xGh71Q9tiWeEuq6n+I1nqgq27yT1OCRxVHLhU6S/VUj7D5AfII+yO
646hE9+a7zlRMgTcakphdxJQCoOEIYPhqZdv2VL/pRvfoJMAnzdhmfMeYWZWh4SnxhfMkzNsRBub
OXsqHxz7Rs+MqQB3wItEv+N/Arehx+KVIueh1e/WdB0ZoQ/LZqrxwwJKje8sI5lHhToTNdFiwMVG
fQPWzh8+pjQ8qICKjdUVVP0btStl0kgJpHt0ZgU2nvQpQfzTuFe5Qdm9PvRiaYJMo1tPGHd51rLq
+/Qt9neqjtd8EDnvBwxXHs2ORCrNQss5Hwq4GiXZgvPSnnglMGB1n2W1ODfoMJBo5wfsvzoWPiN9
ALC5PekxFNjhh4fppNHGsD96+IgenRf3l6HhJhS5v0uxCT5x9Bh4TaBzASCejb1ESflNB57rp4kz
PuiRs31wdLRNBE//j6g33ZYxYve4QGa1I4LYcwarIPnx2wImz1E60BcW4TVFfzFQkzEWzqcT8br7
hmoj5YmOdY9Tm7eRZxEZnHt00910XhSBi4hl0aXn8I2o47KeEHux5UV6cOgiG1fnR5cWJgc4nP+r
pyOY3qO8bUA26trA/vBihcR6L5tOSzqOX6JRBufSK+zUefoxpVU1f+uIKzt7M+TaZmwpqA3c5qKb
zMmjWttkAxExCxMnhLk1RGN+pYrR3cjVNHMVpcS7O+mhNbcB7r72U8S8lGdbBN2W1rsHym+n3YiZ
ElvA1b5lPdfAzFyBtLD8UhOGYiypaYInuVawmgKfW9A+9+OXNVK8CY4KS4s9FFZfHPS+hsQLfZye
r8kyiKRtozPlJ1ISUa9h/OHoWzaeU7+kdKm8YwYo2AIFQDdN+k/B8Wz4V4NeJ6VmpAvGVjhh2H7u
1Y9iVKp/BGjD4ShkstE9XNIkFaaOr4MLvzY+m4WzN90L2CglzG7puq3r/CEz5wChlUr37JTntHC4
3HghuTD7OBxmu96Z0NMwXlmV7bfNrvElO2qA/DWpVTP9zJgYNNLUl/1bC5EmX5LdApUTEIJJUxPh
L4Pqm0oqqNF7IJoMnE9WBksiwrIpsR/5ReWnFXQ/+sIgwNi2tAoOUwyBYFqF+wQAES+hSy4wEDZS
2A7MaDiA6D8lZ69BgF53R6SKxwxgRnmI9+Gs2aLl5Q1Z+rCGji37AXoVTIPCOvjCoI5+kjFdBQwa
5deMnXDtUv7Il2lxe4NmBW1L7u9K2Rfh6hUVcbSuuzd09EzZPaQ0ki1Ac9u51pr4wIr0KEil65TH
w+84AU+ZmXMa4DwZE1HnDgb/PKybjtGqkV4i+5YmV4V2ZdoP6o1/QtiT+HqsU+ia5XDqNITEXEAF
yCzS81WRz2sYWGKIUFMyQCSTys4InU3dPSvQJZtulPYeJcTMHlYhlvQxPC+C2vsJwmeFGc64S3N1
DH0GqMvVduovzfoXOd46hsJfCKlX/0blaGK2Y4yIaccJZ1bGkm53SUdoSFHkGat0mO9DdHQTThhS
nVotfHGK5V0QFMk0bOipBt34r6zxQ1tMSiVrPKsyfnEoALyMiKkaRUA5MEhyTy4WDo7bX4ok+EI+
OENSMFOY0LmGRMuh30GppKBra3O/C6IcggleeumibTN0VzUWm3ZKkFxb3Lu2OYcCc5Va8WkhCsib
V601P1NoSA2mzFZt7lIhTyistWBZldcxfDMX914wETG7WwuZnx5FomBtgjtC5npTca8ZAgAFCzqI
V95GUBMPhHhICXZMkEl9WD3jaq0/s8+hT141jt4s2sd0jHPTv85kcxc4mmWuuAOu4cBBtvQ3cG7x
6dyQPoixW095pjqPCAoHr+9fwaKsNjAwMlHp9LVii15IyghB3bDhXmOZ65WIavh1HuTtNPDJrNha
5SYG4Mm4z+yS2L740/wYG95PVYCJASEM/r8egFLOtKm76nDCafjcCjZTTWAMSQvovErvi1M1VeNl
0L8XdU24KMzkvU3Gg4FHc4YAe4EnYi7fFgZx6bafMUrhcv09D2Wd2uYvSYsaj6Y1A2nBTRMTcPp0
FF8/Tf7SDMmJbbr2oATSTEjaVPpDqKQIHQlHAYDBTZ40UuGT0ivhphjuYrpUwVlLqDoEl8W/VJCr
QGWldioR5yPTqrDUO1jzhcWPdwZXC9d7ERFHJXn15cX+qDk9LUERsGhsoR8u106Dbq79C5rXxcKp
nA67fZSbAkztYWQ+BO+qHt27k9ybJKA5QVQweHsOrJapCeV50pDpy51dVO5uIPHZClBgIaJf8ORn
glFw8yuIARzL5kQF6uPG/NCZ4Z9aEzIHOyxfo9knbj0JaeDmZZfzQWWFymY4Ijl61FvvY8CmCjTC
YPbG3Nvi2iD6CiLmwddLmHY0Pdi3R3Xxtycvg/wc3SI1N5t2ijF1wv1jOTm51tq6h7lCQPexJjIl
Ca7tbEsyyZ+2PS/drs5u0q5IV8JIzIWLyj2P9Zha+5yOy4AQVdP3KmjwH0j3njRx1adrlR+1RQYT
d19kj6sQI785HbZB9YUae5szxbL97tHBXYEa3jfmzTJXGPtzI/tgj5z1GL5yIBoZbJRqX3vPEiLN
nLkesp0W7SyhsWA8C7mHkRWb2D1rUyYcKGnjA6hdkbGFWKzDnDI4r4bhXphXkubkpsmlSqDxdCFC
c5JXIxVVmO969nEMOwDRIdT/C1eAdKcs+hl/4k4nZTN89mbr8WjoG8fYNI770UQvFQ5YuYAM9VYv
GSxyOrXhh4NU3gUo8AGkUq6rmQF/FjDbA9ZW3adT48NNO5iR+6JzIUbMaUz4FEV6qHlSvy1gclE4
pg3Ry0Lj4fCvwXzSWozvGP7FT2kN56wmKQucyon7k868PR6+FGrHkaAgRigkxHZbzamOJaT9IiCK
ZguAo2BpRwkmyMkRVkmU380e1hJUPg3hhmkOPz1YR8m39r3+wWzVJve7Z4oNQcFrso45BfGAOXAu
vWbIWZhCYLe1V3SoVdcwbUd4wGDJJBwAe16kIRX3dE86dORbB8YejxoyeLAqOhOXfU7OOZUXxq9z
dqF4NhVTL+bBVvGFlkEoAw8TYkBcADu02JnHre9w2FvC078W5Oz6vrVnnACJE3uFK4heGYRnmlut
yFf8EeJSDxCvMzhReQ5AuRzHyHyu4KSBZk9VsG0LTrrhKlN5z5xfMmPj1g6efyEj6mKDm9jWghAB
KCvuhxRgRLHViXpNYaWFBtFWznc1xFwG0LD1rvyTVGrtFSFE1oeOu14w/+msEy5XAUxLm4y2LoDS
126xK+Hitd9DcWcx++SxbL4rEJsCopzObDIiIUJ+buGN73bRsNr6i+PMa22s91OyMts/weJhzcSu
zhMbzvm87KUeIYXGnnchDrY003IjxRgUMSXQK4q27BvWPR1i4YXMJNwXrHEfOK3jzpFYJpdCmj9k
QbQGYddMo9t/vEdh+XU5/kAIH3J7XtepTzX+lRbjhqYSHGOCXyZVdw5HPZdRWGmxSsHcSEhvoXzg
t4vKOZ89PPl5sWfZg/LtaXM4DxIsL0IeAhkROR6M0Evi9UhHUM2GVME2k51x5mHR0Fjcc5bzRpzM
9pWDN6ov8JxJAhV50EitUBR47LVbIarIFsqEsPjNQ6DlAMCrPvX6q6CfonTD2YWfllYHKQq59b15
frTR6cpfDblbQGOge5bJsA/5sjEzVnNIX3vY9/IXBExxcdV40KHFN9goSsPCPSPV3siGB/FhumBS
v/nXFggol2KHU/MhTtl9JAzlOYltD3JAyKFjIQfB6TP0+A5QWAAwFv2r9OmrsMLwg3wjYkoK1ERj
gdOU+t70W0QY6qfH6ddasDCipyB9JHio2htj+hFZbV6WxBSkq7KPV7wkvKmxNmH2nVzjhqGcuZU6
d4mwxWGz5NPVRB5dmeHGgCStoKpKLyS3S5ccVKyhQaLGKC4EPMKNZtZ9p7kWKC0wbpOH4kDnNdWH
Jc+ONJsGRZI0m7//CWzZok5q4HZ3e0uYtVRaEKxuk4YOGjgpDv5r0CDOFZFivbXlRVnIuvppPsl1
pk3NiirWsTF86UQKBY9pcKNX/JsvI6NsVy9fhqzewez89Ez/GPnBPZ4gmi6LD8W1hhE6HmXrY7yE
2NJYlzXxHn2y8ly0WVbFBaNsKg73nPvYeQTMhU1zvGHKdutyQE+mF4AKhYhP3DBfHmlgjuXM/K94
DBAO15w/dK1EMU8m6s0J/MLCVSpYm6WxorS+YNUjlmSpKvZWbaM6q9q1G6fXkIJ8HZiA4DN41phj
xx8XLQW9ep0DyJNz+0f/qw3em9SAOtJma+xvSZa+GYuFqyjA6NzjmZbxgTR8X4PM0DSTiqzXX6o6
+Smap5oZoBXwvy3IDVKr3ZyKuOLkdYyL1Xi3IszwKw4fasK9q5lnlD+bU/cND3aNZu2tavAgSjYm
J1FqTy9RW55EVpQ19wTUI+puUWAARKUnDwoA5JBNIniV95/pwRJg9tvwdKQLjbxhLy4yFGcDRIGc
AKu4xEGzuUYXrbWIxGWCUrUrDvQH6naSQvPoGQI3hHbWfAmHisVGQwdBVJv8Ayr9oNgmNYEkXLu+
u1fjQFUWPftA/AJGLcQRW172LAeZR6CFm0Opr0iq24oQYQjeHQQlENpgC52HCguB8lun56jeI9ju
LPEA41COegidA5nR+sGhJxqhstgz82HaF8fi4ITHC29DoYBX10nsr7CfGINot6T/l4DLmTgWQKp9
usV3DgxJF4LJ/ANnEm7RmrI6dHWMzYczswific5ga4+emOTzCRX6CQp7GPQSouTz6/AOW3IX5rtW
3g3OFmoqktYfZrbewnWBEuJadBgOkT4M9aryIohV5pWnDsfbM/YG50pD8SweViHAI2ZA2RDjlTSd
ZUKCEZPBCJhkhWRrdhdrL2jCZJrQUs0VZz27dTfRmC5ciD62yPSptClYtSMdOIe0wGFH5pEaX+Xa
lmEW/28VmVymV4kjqoFWLIAEwzQvoPt6c+7MS5BHR5x6VrQHqAEepWlW6i0hETNhRmDeBc/PQwN5
5g/1BwasCSWFTncWauqBQ+97UKvUNVaLc/ZAbFpOK8dckwdCGTTD0ist2IPYUydEDmsg4C3quRpA
dGFHc1hx/Gt8rd8g4+rLs19GUCvUAIN9DwssVTxwA1nARE0U1J3dPMGKId+l11bAvwH64ZEozemT
G9Pg5Ewo8prkxS54edN77sHpXHh/LQoqaOPIArvki6sr8SBgQcEg0y16nejBJ6hXtb5T1ltcftth
ju3Kegue1BrcSQc3mTDweOrjcDXUCcyQveCCyjkIVfwpL8PXGg1WYhENbd7q5L1HVtEzUucsq83X
ZeDkZ+2q/Bfi9+doj1K37XkeAyfVtz6lGz1mdTkjtnblV8QRn/gAo9IQMlOeU58N1Hz69pnznoop
0T9xz2BXEKq5BOWux7QfbRyERGZTZ48oYD4GkSCg5iiOYn9aKtFwpBtlDtPbrwZatIEZnvRQuXEw
FYF9gnjRvNG5RjhG9j4EccodIbKFHDYNTUsQvDUZF3z1A5beNu6usdUvFOqxclt192yE89UDl7tU
MHJtaZDWMsMioQgu3wQrBBGZE26cJT5FMXfQR81YEo8sHJESxdD0iI8pgzoAaraUo1nvjFj+Oone
b7ro6HeIS/5H0nktN45cYfiJUIXUCLciwUyKpLJuUNJIQs6hATy9v15Xubz27s4MRYLd5/wx5Gep
fROs1z0JI0N/XO6Tfjd02j5fSvOhgUA0uhfu2bGUeyWr9Bn1x5ixljtXqx6N8BHybVXdNROHVfw1
lxeXSSJs3SuR2OfSeh6cMGgRqldXvIQcr+1hor2sgrnlmCfW3lOeaRfZRugIQGtzDxTTs4GPWUFf
BLFA3RUgrG7W9bDLaWeysk2DJH6WTmASiNEwWECuaYyaOVNzPjrUN2q3dHZ5nlwm6tGC8WAT9RO+
nWwu9tnIxakgbwA5JEV+Z1gTxFErFx+oGW1L1Dh8SCOvmslHgH5TzYAeBeR2RNhbNFRh2pdxqa9c
RvuIMdfCr2PU86M06kSBz6jiXZvo4fTciOIazcmhHmaw5PZn4D6dp1s7iVsTDUeB6IAiJVIBCTBL
kU71VA9U5nYs2nadNeSutPrzyGqLz8lPo7/MokygEltaFQhz+CX+/XHWnr10OniAo5mFFSSzFjSV
9JAIaoVnvAZD+5jpCUGOYpeF8Zsvk6dw1k61g8sW63xt0UVJ1gW2NMQa14I2orCKH3Nf0jXVPI3N
SJFGs5l79n9NJmQYeusp//HE+GOl9Zd0yoPQy48yaXaDMx0k75q9JK99V73mvo5BzVR1SepdxPHu
Zg7ybO0cedqPVpNHBAnsYKVW5GjOUYIhPmXyquh3UcNGCNC1hJLlUpVqWNum5SKxv3XJswgFjC5P
LRXqM/2bTeeRpPhj/GllJnloC53JxFfgoVvQs/OrCCNiEw4LjRB7vX+2xgXPUCe2BTsxE7oVntVN
WH5UVq5YOcHOpyO7slEEaad2vE3VuE1b1nSSoSxm6aKk5OqKDFI9vGp874b+UjkHjUpggFCU93dc
gaAdJuJJC12StgxB2mPn9jz94JTTpnG1f0tlZOvYSgJt0jlmK9ZyYic3RXtY0HhBK+cEWuAE4vIF
YTNjHlCemMkqHnk31d4Y5Y+zjiy/jZ9YPWFDay6jIqJMlvE1zSrCNqO14Qd5JB7J8nw3O6KafJvL
jqgVvNjQzr657ZwMjQ3dC5p74GOZzRFmFuui1dMJKSE+quxrSYyJMKtv2VLUUbIsecWnHRqYZL2U
nih2VfGh2//9pUSVlFF7hqqZGe46y+RgDPOdmObzIsVXraMGbF2oBeJAXMN9Jt8EsOHoJQuFodW2
m55AzERKjAcHrP6FXR5r9zO/oxb/ZQTVtll3SxELjUK8pJw1pXBJN1Cy+bOO873tUeZP2Xa2kR5P
HySMyfnHy6y1HuNVbZxnI3VOLPa/fow9fRL/CbwmswwiWAvWztFI8JqUrBxWvbbnl4n8+CRil0MU
WZbjxpztp6Wy3kMKOKhqeSxoLFpNZAL9hM2/+dYlVEmK75DOytKETKC884iHNOI6emgeMH1xlT90
sKTHFqW772TrxgvvKDYY6ehxV5Ih4DKQVPgAs9wbaMKYPVjl7LhY6xmB1TZ44ewRhGFfZmtvWPVn
z9JY2A7mddU47KAVtgeyTM1gIdTMIp91dDKO3rr+iFiROowjhganmD7T6wxqjbUaFCYnZYJ4as0V
e0SbYCQkaZD9lgxAETb12QzqyMhNSKZKimARfFok7AFAjS2q1KINItRwBbuSURLN1e66nJ/C8L6i
cgxUIpgzIfwHHMFOx7fDGYjSnn4sYJ7cCbezoly+8NapoVn1AMPsKiCCYQn1/OdokPk9Yjk3EK8X
fwyKXcFnb6817bXD4UPgO9ocJEBCuQYDj3Mh5G/3GkVsSA6YTui+sSl8Wk3zVrIEVvNrlNpEmAM6
Jdxqrp5dUWFAGJ4Szix7wtDCN4AoFgzX6HGSZu3zbBAiS+PKpZHxxnAwqoBYc6fVWorfBhad5x8r
58oTf2F7w3NI/kXbyY0LJkDzer4A+wwElLqfHr/ntKyaZTpA2K8sj9UYm2DKYp8wNTTabepJX1L/
qBdXuxtRZvb47zkAja2Oc4rjGgInV1yxjZIpM8NjiNGgIHxTj78MMutmoH1qhFUBPapUrmwusbS8
zGl85DVdxpY4KnMsdp1VvDr8IBk9mLa4l43+66J0lBHakWz51kVLmnP0ZCJRJMVvl2WUyNFJoSEt
NiIGcJ/GsX3KAxTRxSp0CzHkGDTIuTW0KjFJZuQ2IRKYvsYw8Ima0WJjq3zLrdffPYlWP1OfLSr8
qsX7trby+IqB8U61MRYDeif5wNIa3YNk+0ZkZvXfPn88DxWSHNh6A6tM9haRCtLa9X2x521LWggj
o6K0ejYvwjHX4/jPQxPP+JlFuFm2KbutRjXsbNBUxzupgBvFLTqT0uo++UaMNsHHIDRsq07sVVpc
mnCYnNTk3LrtBknxt+0a9PoCBWA3E/Q9QA0miBNzpjujBDvNLyTZMWLsMrRoaParipwo2IP/YEu2
KL7WO9sm5TXZZvhDJP02MVRAN4GopfDhbDkLdiY7PAijoTJErbz6Jte/zCkl/MnEnngn9RFhApgC
H2AOKywXDP0eWxEB7nm/y/rlLS5fivnAjx7aJK9Tx1tU4qTyuWOTrSgw9f5lNF9bilX6Vj60773l
M7JFKzuTN+HejBI3c03ilZNjpez4oYCmFqZipMeHOCyo6o1PbkM4mzDT7eLUb0l+N8M2kA7RE5mE
QXACKj946DNX20QVMYGx9TSHL3roYWWuFNel13yRYOwrx1vNsQNW/gkg2fjVZzd0BBc4AIhSyO9S
c05iWNhy3RqPP7UlJSDMAs4BKIJyjDEItq8sN8sC+Kb16jf392m3/NgL9makottutINKxUHzaBNi
Xfk0l5Aj54fhRf116gF8WSQ8v/zLwvLZ5YVZdPn6RX/zU9APrfW53tNpZ6Q+KyXDcvFtm3xhaj5b
dCVdtx6i/DT23qEm7cNilNeqf1lpBokSLC6TdjC75G8ZLIIenG0m7cBa+GqbfdAeJyTwRDA/SovY
niJ5NTiRHBgYP06fhOkMnF5i3hkijbHdud8j5OogFqRz6Hayes2HLLIZ1S84lB8yHlQkIs3zRZVZ
pjbBjikYuF2wOJfy0y2rjzB5iWcWTAy4BJjE4Y8iWrnjSKDN7nbugQCIz1CDaCb8NBqzi8FnRlkB
TjEQkceaOGiFuTVcwNmgbWFnvl1ONgWzZxpwJV2AJWhZPZprA5cXj2j8zuFB8CmDhwknyoIpI3Fu
iKemSPG9WJSMsk0w5eL7xVwYNjmtVLVq2pnyjmP5bwnRGxIKktcEFYe/rQe2SmJPnKUHsLISpBY/
zFGtIDbTFGIhg2cHjOo6W2CJ8xMawzbgUJLVA3poQpPJTKmOHoamcSINH5NFhbLWF8vaRs1dTVFA
J68r4K6xXlWi+y5xoOoczgChbEV2IQOlZh0sSUplvu8EoZPfS/3FSqtVaJk69yVPlmf0PyZnxsL8
aqXTLeJ/G6NknjQgiS9tg52he2B7n8wOiyBecmbtgkHB5qPUAMlwp+qHuZb7XL1gbZvkBI3xIHJT
egr2+O/sx4KqTOuWhbOdNBcc2z1gu/4P/GpXIwGi4nM3ztwQI29YDO/yFDU/QzgDNRBgiKHmXwfV
oJkpeYQYkEl1Gats6zcgiXHIkGAjuNefPHZC+BF0Nv2IvsUKN2TT/J/I7ZfbpF0qlZmmSVQjXT1f
Ks25Lt38sWj2FU84REjTw3ahdSm5IBMkp+yTU73xKJR1hfZce+UTKEmql0+hCPfFcldRadhAGFXJ
IRLYYsp8vESchfoIn0DtTMqCmpjPPmqePqcNw8J5EcUv+RQ/dTburHhtmeyoqQiB9UjPInePBcwg
93oL9bdmlCh5HyekT0X2QoblMp7ndLfo1Vr1WwCLJXm1+28F5oAo3niTVyPcNaALnlaYogzsna8Z
0i9AaQ11ADU0QOAaTMkCfcVXlN5H91slD9kILkrM0vgxdo7auxfjmE9YWtGZd/1FhbXObJ+FKd76
OgxkMaM7IS4GG6kUBzNatj23fgNMCyGitjTDhGM1p43SqI6meFfX3ggSO8ti7+HSYtVljfXcrzAl
/hvI2baMt6Hy9vWAA3aafpcwulkR0JSTW6sIWnrkrcYBszUd45uCFCp2A2GCENqZWEVV/F07xFzy
Lqn9wx/eJsLHcnMgM+bfl9pOeiwpC55p1zgoR9My416crq52FXUWRGW0dmb6qbhRx+xLgPITPv7g
5s/FTLATM2aa1TxPxcn3sreYux4rEUJyfZ2EYGBEn1Rje2IxQBRPcydUDCCUBsbShAZWoOgywBB2
F/vfYmyVoMxkHiYHEbMbA8EMJA5kyUi5FtbI4xQdTV1+Q7kr+pxgvSp54/8YFgH7jG9gDJb/m7VP
cDlI+hir2iIQTXbwM+emrmPJ19HmdLYHnfyHV0pxwafgXV2mCeV/HDLMJfAQ3LLTcPElpM0UKpm6
EIz3uKIFm6Kyr8ydDJwQzfFYnuzZPXqj/9pPKueFKHd1k0W5+58Ahic4iLgTdDIyK6QNDoGn+p78
ov84jbZZu+Q8ienuRNt2iJ69qt3hSV51SJVo/Cr5Jf6vN1LvSYCTeUZF29tbhoPa/B5eKpoz4yZe
MwcVqxpFZCwtpvDfWChBYUjkbL93KzRkEdNkV39MNrEKLUthTwIXCOIDI9mLXWAuQrUZ6yNK/pPR
VXevZvMwBlBaDpxsJQZ9O7knD/6zTiq+LFpDIx5pVCF1Vgh2HGkDrEebaiL3D/XWQz+M59DlLksa
ZvuvVO9XyfwNId7GBpZkf6ueMnMMAdK0p0lvCHKzVW/wsFZCAXMRdMwQU8hobkTpXmUeRBpaKDh0
ZwpprEh62Ma3JUzXM4uoYK+vEiIy8alwhQ1ZRWSwRDbVU60un2iCPnezG2QEiPkcM5AFyLD/c+R0
BJaHewH0lll/KpFb2u0BjNeZ5cWQ1OrMT5TQtAyQZmycQY0D9cL1SZw0a3h2quJDJY4UKsmLvVSH
SO9hyHiZkP5uVZPEjOIYMB7LEq1x2T0dkqul1I4Fq1MoGTVgO2phfBaRe5jL8aprXzB/xJGmcsua
yWtG+zogMQRzD2EyO0PsSoxqurMvqb4FJPD0rd1ENZr36TpH2c7S09NgIX4Zp8cQ+YHHNbEUsL1h
Yl5CE0p17LYFIeOg1uGPXk7QucVytfLmuZleY+tehCEuctLOsMURRXHyOnGEjo9y8uDapwZ8PW4L
0gKKrew2JT7nsJ3Y1u9F+qSZx4GaTQg8tMpIJ8LM46j402NzE3mUL01OILuOdAFvfHFBLHvy7uzI
4vbjwM0mtu0hJPgKMoXZ3HLst8S/m6So5PitKx3HCI/X1GYUotY8wi7pcbO8Vaic4nj+Z48ObtRh
VLnG6s2wreinNcjKj5wNiZWbmYqKCS1zZfXv0eJvkrrEYFusS5Y99XlkWHLKDmqrZwSIiXHMElQw
QZkCA5a8AHz3jx3LXDrdmcJNSWmqqbBnAZep60pMNp0ydonB+orJSrGo/I7hi4zaVBUlTFQ9e5/g
xM+Gim6E4YKzlyuFI9FNiTcGKllQq8UefFptUgGpedfRbAKtSU+p6++VWiOLCFJJdpX0zuGiPSaA
mchvlX+QAKl6lJdCv3QmK68zh3QW2rt6qv41dffckb5hDKdY+I8pi1jZl0+aJd4N34g2GvfE7Iw5
6VgQrNNYMHMv/T5yq89ont/HbLr5pc0anbNgaP1342fbrEGb2VO04c0zTUkJRq2pwxg0pHW5CccC
9MtlvY8aQiFEy/arM3s6Lqk8ahip+aNdDeJ2Xow3429gVicrqwo3rVM8itrhUtTqE2v7M9p5TVmc
MvyOLBoRKZad8clM/hvG7tVKamobwKb97lvD0ZW26SmM/E+E48l+MZlWplQ/zbWg5NE7N+kchCHW
Ri/Gm9O15lNPoMrWno5+D38ZOhzAqY+1ZGrL8ITrlo0zaUnExs8qK3nV+Nlr+aLZVACPTX7pGoMU
LB00g8OeVi7gLBdY1PROsQUCC8GZ0k+EG3ndTdT9emBgXKD6kn6GkfsvHVzwIXFBT3eBZJXtnuu+
tZm+M6sPzJkHs13SQ9UTaMJ53dlU2POHTRNx8xStJdav22mfWlIzgCX5LtMNhDirsPeJEabwi0Sh
gfXSNF5Lrz4NKOO5ygKCLgPXr59duFR7IrMF7fZoFId8TjYOv4OnN5fOC7llJ8YJc37u6cVVoQI9
fAnuW6r+RsLw2kOVLwgPkvhYuaOxLhfKifrZi9cVgYiC7JL5Xb0zE7JzQ0x74kGuTacftdK/qZ+O
rvntaH1lnOaUTmKmYAdS/a1ZLIPQ8DdpTamlO/A4nHH1C80NOV4xOS/GNxDRQtNsWtWbTGuu/ZwZ
5wH9g8m8quE40O3klttgLUQBhCPkxiyY6UpxTJY2GNntI3gnNYBTq9r6jKfswCTqbSWZAiz6MxyL
vrLwQFap+z3JaB/GFbNBeGqJnaSe1lyPUfEJVLOe+RftpP3Rsp5iYo1gk95d48++6LJ8Nir/FtsF
rXo+0SnWsO2naN1FBZwr6iYTgXhXEnIcVdG/uU4JDkW0rOfekeTOr4WRNu+VazLpP4hiI/MrMzfC
qWBbLeS1dfUzx4ty9I9PRYuVt2G1FiTB++O8a7T51tZFcZ9n7tSU9YvQiLtTJzmULVfAS2Pdc5/e
JeKPYuF+EM/Ddw/fcmat8pjT1xv7p2pwH4morNah15MLw5nXWb+yXvZujNi8ab0xMJSsR+Z0MTFY
LLOD7tnYerxXoZtvKru4LQ6pLHOSIgYCtggXdB8q76UtnY1s46Av9Iwg45B/gsFryJGNGjmqtNk7
DXEtKY2BfbBmgtuTHcBmgVFj11bNnxg7Ag0zbd2Fn9JWYJhNBEQzrMs63YtU3EadsVM0zJI103FN
3G7xQRArjv84yMfiROvkT7LggjMaE2S4+kiWq5eyZi4oHX3IMHsFy/Q2evlnFk5BlGm7Biw77pXr
RSd2HctQ+VHP7Yb6q52QSY2zVeG4xz6D99Nkmq0sXrTkZ/M6vvfy0FheqRLJbiQLjhi92dDy39oj
/sfjzfJcJFh8AC6EftJV787Y4R9B5LyehvoZ09Xa5rpt7BnRobOLHVV2NX9JrE0VrWggzWnlbCwb
VsAi10kQNIyuycNJrfeUbXijc1h07TjSgDAVvz0C54daZ4u3WuyvM21ubkNZXZ0GrQCPwAmk6qNZ
jZrBXSdVxQn6aiFCW55CYthQ9zopwCUdN17ZQ//G+7ICP0bhOD5V73ZKQopPXmDmbXT7XlvQhPUs
fps0fW4La6PykBNpb0xZM0N7b1mYHdIaBxCdgU+VgREXwJmJAzn4hevuNraFzrJQPPsGkvF66e9+
XwSGJPRPp3UJRuOEMBdR9tiQocY+O3RiN8YCRTVTf1g9O6zBD77ekfP84jjDzcSgMT9aHj2tRg4O
iVq7l8VjaGdIzzAXqrTcGcVDhpuNA4xGFBquCadEYBeTxpAQ1sOJlTJDxgapZyE9gVgKjTOB5Wtg
SD3s4X9WeDRdLutp4oji9rmYYDgXL7qbTDYXHwMJF67rzXSl+slD68HN1Et1CWvCw4t57XfFsc3X
ZkVtUAkfPqJnJwjH0M4dB3pFK/MyMaavbSQGNSL9KdrjxcIJFCPAImFKzubOpW6mhnhLzRkJLTQT
OI+EB2gwoqVo4ZruU/0jNJcVa4/NLt+fO3jS6VUwwLhWS+vKSfjRlmxlW2zrXx/ELUYemghCxdzl
KJBUJ3+CKlqCJsjJUBiqQQZaAaOgdNrqOvI0bEUckidG8n3nnQjaQisAJOcsBM2hhhrtx364GkKs
m2xticc2BLdhrFqQ6fCNmWF3+Bi96iuenWPJ7lb59ADFB914Uyc1KfmBbYC9VyT9jg/0qZKEepqy
GJ82N6F/ltqfC2xRMs8uQ31HJ7fSxVcSfdaMVZ3lP6g7ir1nNI2HxTDW7Oo1eKnOhWxh6BvCHXqs
oJJ/YXNQsc+58skJiSoH14J8nZIK7fXd6PZO8TSbROV+aMZxlKQ3rUKEou26X9YpTBICNfe7HV9i
JmgPhJzyokhDuKHjfrNenRzhjXgmeY2YRW68RPi4Lv+QnuTxs9X+pYZ6GJAhV3JVbk1UtiT6rkfK
T+tyX+AdIMlp3XVTAOZO7OsDW69yuXQmJKhxo4WHllBMcNG9LiATtDX/Wmd1+5DHIE4vAxFCHTKH
Mg/a7iXlOaEeeIXLzm7f5m/dJz6teRrqt7Cl2JwBfSg5m+O7+saToiGTo8mPeh/oLqSMbfRuBe9R
1pAEubMB6pCoeLp1WnAC+XVgovubsYQD29d8m0WgxQJ7SEpoE0EcPC2+QWjkQSsp0DDeYGIcLo14
jAJ1R6fe3sEH1JcnWe4H+cMuqbYBAvTwKiXQituKJKf0m7UuaMsLuJRKCmP/t1F1IybjHfhUEhu9
2R4lgkov+7UGmqhauiyHLa6fqKyCEhUP6IY/k9rcfdbOIUwBQwAKU00NFHr+glg26s5qpVO3glon
rD5/tv2vJvrnYG7wgY8zOlLQgqv4SAisWp4znP21ykzoz6pPpkBUnPAADFLH/3zTHQfLHD+CAyXI
2IUeHxlJQVIqfQx5js5YnpU2k7NyfJ15vSoUvq6PusagxkkOnOWZ5vqc62DGJ6Is64+GgoDPTBxJ
XvII4uRYljzXcofcMndADREA7i14ThdhYkOO7vRjF+8ODcJMHSmUIjApJ0Lhm5tG6w6jxyjcMB/4
2snJ15n8KpjZcmISITgJTijDj+UoEdU4y8H+LeoNj1Y6rtSPCY/h7QWmR87V/MUOoWQs1r9hW2J3
CqO3Z7yoLR7Ngc29e+1dCsbyA31rDZsGMj6em2U5EfHVkR3IUTZ+wvSsHNtCBXUvoBzsXYN5mNFK
PpYlKBxvvHiaaIZmxPHMbgWgAncLjs9XLzUOHyq6Z5DcxvVNgfiaCcPSBaC4xKc7pbcypkeD22Em
mORU9l9YSx9qLHH2g+n8s3Xn0PCcPoZ87R9cUpaXKMEYjDJd/3EUksBnJq0/RRyirEa73+zgwGbC
5JP6qRCfPvnHBRg1Ug/qLZ5TA3M6Sl1ABUVnlSo3xwrmflXWxwXDqpbvYmA2BxuxhYAfnGJcDp32
TJS/oBIuhfMkmHJrDqiyhoT/6t8nxnXzIVN6ovSFS6vDYNw2Lf3stvG4qI3DfZEEwzWt/zK50U3v
kcLNqO8cHYmsjaiHW18Uxd60+iNyudiOz3M27fK0IMRdvKvZU2sTQE+qb2R/z/mwBT9jyBPp1n/8
8LqxbJRs2I6PGp5f+WLzMkqSNWcGqRitmroVKo9ELfmVa7QxeF9KNxNZDbwvcyIie5C3FjFRCuTt
jhslhlffafosoNgvJtpmc9yqQ4QzKCWxlswafboJ82viR7eA/w2pPSwWZHh/rLVk54r8jWM1U5ks
WET4VdxH0FcM9A/598wTX+ApGzGmHd2Ui8AmXFWCmDG+Q4yTVDLtRvk7ElyQvcRaeG4RJNR58+Jb
1X+OiZhw2CRw5veWdKHQPZX5DZqeu8dO5m2ej4+qxiF7nSXeo/Ej3mgszH0UEVLikD0D+AnG1Z3r
etiGU7hSWI9lfiloG5BB6elq5ZxRWUkIZaQkPPu3a76UO6iz0LE0GBi8HzRI/xkPUcUpAWMBdwcv
rSVrSWJbN98AOhH+8rVTumtV0pOAlXQeEBAPOyxEppbT7u4wbmSD9Tn61q7nRimrN8iTB5Mk7ykg
msAuVM+EybKcyH3mCoJnyd6x/4XmZb6mb179wH96ukcKjkta71wL7aqFO6jg6LoQIz5y09SK4UDV
h6Kqv+ElZQWqyRWKrb0Em+6Q9HdTqvTxsqZItFk2+nA2cVz17qEiPiZ0eS5QzmbTB1grH6Vvb0AB
eLoqi1ApEJu4eY0LWCdaueAx+XHpYgGyt9eCp9lYPtF5g78a9nLqvNeQjFUzCuR8KU15c9wyKD1m
Pq0i0/Zhzu9j8jZbr0gC8PeI1ifzpb3mYkcvquNeW28IOjhA3Q766Mxwg3+WI/H/77btvxBdt0Ul
iAqUHMFJSqTXKSy0FfB5xi5Ge/llhIoA3VHyzoUJh/FW1D9Ngdrjpjg59VXYx2rCbq/ZsbknzbEm
PLK3VhyFMqMYXv92czwdQY5kqzgrh6i6PjsvDohMHOqS9KSjesb9yj/aTDMZoXvt9B2Nz3Zv2nQW
wZIiEkUfrZM6gyc6aZuNq2zj8zerVUZSvNrgVWjj//+8rYCGtzkXq/g6No/2aK50hI1xQ3JxvOso
mGkaiZArvCFIbirSFJ3fyvWJJbOt6+R57lqO1J7iZS76vfaN1bBvE6J/l2NNGdfM3jK5TOa63NZO
81UYxqtpT9/EWz0Merdu61evvSmYU13psjqT5knOICk5yV0ZLCyYNzN9q4pjp7z5WqpfzbJ/5DQS
zesEXPwfGIsbifkgnnwGHTJ5MeZWsgWw/DeJrxQ2JFa9A/FMviU491wRWdZ0P2VWf7gR1Z8ZTKtO
HxqmYKWUsDmR0GqTSnecycJrHYn/eNMb0z0K22dpsi7NTzjjx96DfVDV2O9h8gOs77moalovGtYN
TtWEfMVmGR8hUvduH206Z5/iYsuyxyp/Nrm+/II1BjCaLBQj0Z5LTvx0+ejHz9wFnP814p1o3grz
KZPwxi15XeUz1iqXfpiSJ0KxMAxVChPqZXXsiVsJ1w3Y+fQLkFbO1BFxwSgG1o1+BuIPMXC+Jn3M
Ck/RnfXmpUizY8bPYn3r5/fMl5cUd9cF+36Pv55DOj0L0l3VOz+jgN967X0gGZd/JE5EBp2qo+OT
PszZWl7kDCFBDy/ZwqV11028jOMu45VaBE0C0Pn4HGhNOGdET+eg0GoBHvj+J4LgBkJRptcwr45i
5JdXbwpQUvdQDeGfO+bBb92dCmgxDny9l4ra1opSt61iRPh7+TTv1TTXjyjl0FvJDi9y0hPTgPKU
ZPHZ3hfZP0wbJq6CNnwe/W5vD4R4YP3jS8zZwhCHgWjj9rOqU6b5d2+wdXm1diT/3+k+B88/2ezK
KHOamlizVwe6Fk1nbgVRce0XzE/LU6Npey6vA7CIghw22rDsekRUuoe9ZDLfPBlRQ4LJcb4lkD6z
5CvHrZ2RoIXHx0PIFDWvc5S++npxTMpsh+ke7U4H1JWtXBodJ1p8jQEtLvKNBcNtCI7YdqQomaiW
KoqLYwKpqMdhaFS6K8/9pK3Hb4Mw+iKLB8qm82zlYyRqlFTtY1mRbod6j/2BzYcKIRpbQx2PH6Qq
fhTD6fFxe6vA2fnYvtgObfsFYk7J6+MvCn9b52DQJGhdKq45klBpvBq6Y+TvxcHe12oRAiLrX3h7
JfFI7ELKzdmRj+tZp1A78Lvl8itlmRswkkH3laTzD3fh6RyRwyZK7/hydgAErxFfowIuvPXxc0LA
pCDkNBIBK9rnmGwS1fA5STKW+vop6khfUTD0wpZW5+fCvtgwYYtfIQmJgHq2JYkufL3RfQRj+4pA
wK5Zqqu3hfI/a9d2I0/cwH1NcDaiGbVsNtR0IA9whnGVLiUxod96wdFMqYKXvLTFk2hOcvkm5Djq
tyG7YI5Dn8OQJAo8XWQwouWK1YTNyY+AudXeBFfqYFCrI+ltILPL7KZD625cJ7rRnoYC3tr26PnZ
ZhG6suWZxptCcbwEoTLECkVX+ImyatwUOlF+ctk7PrXk0bHPdzIvPiL9jTjKlDYpXnVFjB1htzVp
73JRBrbHGXy+QgbL6MLum92J19hCNb+1LqVAib11i8PUFlvTL/eRQ0cD7RbuXfVfkFNGOuLci71Y
zW18tJHyr6CFNjWKHbmOI0rnQtpHuIxjf34u+fiMlAg/XZ82Vk7G8LYi86Hwp/+e3LGYiCktnyya
I8kC9Ld5XALTE+pBLqWTROcsDiCx9lXGqejb486NxWFu1t2/tKZnnjuWeDqzDXLEG5l/FuOaLjlk
QyZFl9njGNAMpmdfBul4Opgac/JkhBuHCBCnaa/V8N4zbxMqYzZY0506UkPSe2oUCACm9RjSjtBG
G8t6RuLa5GCrPJIG6QuJcS3C5uLq/daE+UjmYzrcO0TNs1h7xXJbKv3k/nXjgKmHTZG4/j6ABFtF
rYAKql+sV8WE89TxXYfEAbImk3t4j0fWMsNk8iBLtMa3jmFPhkTSVibZlVCFHOL+f4e4Zd0F8Z1M
22QYb9r0QrKwg9PhbPJ3sK7Fn/jPrTo5mbTdTXDikp0GJpWFBZcRVxQzzNThhxiT9bymeMUPn8iR
jdCvJc7WmrpVHVKJiIcOkJCwg5EbmhEGCbTZXdrUXJmILobyPtP3qYAI9OHbJCKlcJUPlxR1bjcx
YwEijx8LWQNEDij3xWDhzNzWDFVqZnd1f4PbcAYGSMibKLHO9DesaTulSkj4unpr5t3RT4LQR0Xh
pf4Owbvdr1WIbM11BjKVjGxzaHxm7U9hIYTzbFJvO0wnxMb8hgLaYAzCWAQ5ezaTDHEgiNeXgdB6
qkIBbPCHM/FYYH7tghaCabkRvxllAynfAQnjmeCTRSpAmwWSOb+xdh45jjj7iVjBgLKWbrnS2Qoy
k6VWwWRe8RqhVQTUfyiuuvcJsEouTxDa+a2vdEYkMoWWXwXMQGjAoxjo94mpNOeN2yF2HomYAkfs
eyI7/Xmt4rrMFHMlgcOZ/wpihjBG+scCtwk7k46kF6ncyoUJ0gEl1FPF3QGd/Rpln7zPnOoaXEwd
FJxm8YAcr+qDSBb3wXVPczMiGSClDd9RGe9aPFpEI6vrT/WCq1faMoVTzhX4HlVALlWGVCm4u3K2
icaLzz6ncWdvFYYW8bLQbJVAPhFbbYUgl8dJYurl4I/QCBQTpZ0GcfIjbezxAwx8h0pQbQ0hYIJA
tfYfbMmuVKE61ktOvFYGHHmZ9Uq0O/jThBLBxizt6Ru1QXagLsQNrLX+SpI/1X8i83ekUio336r+
auujhFPVwblbmik0zHGUyOMjtPaR9Rh280moO4e1gwl7RPFKlQnxcmejx6SfA1oyxPf9WVpnmy8h
/lreCYuceEtkG9PAkWv89cBFRlxDSpNzpH1StNybt5JuBHAYXg9XbIK0BitTyFIhVo6hrdXvwBti
NoDJD+iAWDYM8dfoe5dcFLXNAVTB7TC9T3dwkJbuh2Yat3EMrcJXBbLvoej8hyyHrkBu5qKcKX5N
VlomfR9RaE9nJ+Kz8PQ/ls5rt3Esi6JfRIA5vEoUlaPLsq0XwnJgzplfP+u6B5hG13R3uSTyhnP2
2QHfYhttblPj3tjpXtRhFwic8f9nWirFMmNoFNFKayIpY3EIm2dZXBo1uzvMUhdt86UrB3tE6qhL
AYNvB1zqzkwE14dz7nBxociQav/QoHWEnf+r5HtsSjHmMbBmuJjKgtGdpU5QY9aw1UGlvOnbwUpK
ZcuxTurwXXWombuN5Az06DbqsWDX+dZWNaaL2pKuCDpekIQEFs5MJw2kExKaVF3XvxL8M1C1c+OA
eZ0CS92ICwASR0JDaoLm0phJ+H8N1wbIrota17FmTMIf5i4ZPyPnrXRQAzLVq18iq15nvrrt81Oc
sgic4joxjqX76EI8u3F5L2G50yPifwZbwcUsg54BVqaCqJF+vGRqh4H/NKGtp91BEddcEiJXkFP5
RMXVG5/xLAdQweYb/PXM0IMYOEAj/5uZEs6KXMk+hmjhEmxSxZwh1Mq9Qg0N0OFwpGKUsWxz5tHO
qxO9iSmbCm2zZDLF3I/dEGGt3NIXQFwMvlpMjwHaRdNptLtG2fjaDvOGRXGs/HtlH6ywugjoFjKY
HCCXZV2DM2qoOvz2X0IwjlV6DqV6MOIf5QXTDmIJzVRRdXQnFWRj7m5gFGJwyIcb0icYpzjUeeUr
OfqOUHzKDCxSyoNVv4Uddqq3WOm6YHcrOBNuxYdhzrSSFsGeF7gAblzNW2DALaLMneZqG7z6XWlB
pYssw+ZYWfRn9RX/grFfev0/1l6Q7bpP9ZcF1GChdOIOmdbKJT0q31BxveAGmXGTbv0jL2aNCf26
9fx1uJzfqiOKiCv2rntj0xyzNWL+nxrzQHYRqOx23BqH5iG9VQ/G/pgtLJptf0S4sWTu+c/+MG7T
2XxRX7p3aPGRw4aA9LcmtGLSL8Qd5BNRlNBqXA1g7wcMRI9wL0EL5yIQacullO1jZd0Mez86FLOJ
f4zPhU75nJ/V4UWYOZoB8DRNCBeRRHVq0WXJJmWwfaLj4Zr8sAC0puJfMLzw8/z0A90ASVpJ6BIN
nWY/lfKr1TedtjJmurKAkpC941jevZuXZF25zHDwCV1oV/2MrsiFI+xiq+4yIXCbdxgm39bK3IYe
ZIkVc10XyssCbtiK4NujfSnfZgHKXyu0zFr4EQz4TnpFiNWMR6aHUbqA6UzP/8Ulyr4FhJW5X+r3
9KM5lRf9tTdXCjbr077IoF9vQgKqcjjiLsiYoUKecBGIosoa1gYh4PfAPyiDhxs3hKIccoRbLJ7V
MnRzFzn7Amv7BaZui4BQQppRuq4FvxgbvL/dDlcunh2sNcB7j5ViRNxo6+LGAtu1l+o03dN/8cX5
IuwuwApRXXSf0Di1rXliFsc4JDur+35N9VM++KLQ1i0JrQudL6yN+FV+5rvyavyUD/WZuezsZ3g1
T+w6eHQC+MR3DVsrQRyEEoZNDXvCdYqtUWydYmNhA0r6VMD8nWpqqZ10N9hq6+bAKKDCwccLgn0Z
XGGrzqS3ZDjKwqTaxqbXZF5erCMN3QUtlYv7UZMemuDUl/tePvvSsdIPcgMxeKuo65Jk3fRgUz9T
bZI+Fq5zZdu0m0mcfAIGxyvml1LVdNZTtkSm6SlHQG10NBIFTrvESZ+BJ6BkBflpJtNrEX3DaaFV
1t/lQxG47RUL8J/uzTw5G+qn+Sw/5Jt1sL4Fsn/Wn9HshTOWIRC8abRqhmfAqmG9HSDjQGnXSIM0
Ul78ot93r9YzetAPMaB8RwxJQU96FdYwD9KULuoFCb877Smshs3kwnZuPNiLq8YluBGVzhaJaI8P
MOczlqaf1bgn5HlLkMbqdfLePinS3XecIoFQVmis5b0FQAXvdo1FZLSwF1BZtCWWrCcWpnw3f+tX
aIE3U/r036ttfoPYC9kGucdKu1bXEl1vg9fYAZbJfTgG9+qjp1H3EDUif7tYVEbxItwka+sXaqKr
gfq8detyaxAQsyo2zQ7PsN8ZG3BKVc3XH8UpPPrOSn/4qwR0a0WJ1fW/jL6X9iokWSWML2YInUKh
JEdlB1tN5OkJDVbOKUyIqgcKkzLeMZjCdsgNkhG1HzM2FAqLnPMDuKkJwi0y3YkbKh0wA1wI5ceA
atW5Qw/G4VBATuIWqvqvNKKqwSy9qgJR6VsG1cNE9/kyTFvHuPnzWg8ZtRkv+fzSxOd+/JeSV97g
ZuanlGDDaWo2NaPB0uvbC002tqw0qgiUBVDd7IV5e3EZOPlZDPAaKanyvWZ9iA6oAZcefpNG3/mj
c0gI+KYe0+Jmm7c3C3kl4LFAcvJP0ECq2HDExPTfJK9sq7qFlCRyXrjc0/hhqEa4nnqInU8/eqvV
N1X9bJFYw5IBHliEYEmY4Xsyqj1h2eeYJFYx+AViH/UII+gfWTBbSUujzJSdXdSuzbDE/h3jA3vN
wByxrgptiyJc6hIXFg9gO39qU8lHUSILl2fKy45KtteIpSBup2GSTD/WVG/8d9SdoCZ72rGouwpJ
O0eFuLhL57ODntgeIDs7F4vvb1zIosWHB3NYBo2oYxY18FTHhuxwCyvja4UIuAQH0VyV+KfsWzQJ
Vs207OLHX2KYIGrFLPnuGFEhsJaAuzVC8vyXlosIs4pm60TRMbuMyHUFrTEswXfCb0XaMHcBzlz1
jUp602+KgAIcWwEyx79y2eMhpQXLiZRSnhLTUKljngVAwXE5op0LEpxPeWH4lkwdRJd0bdPJiNYE
FiVFWzVheg9nN9VdNptNbBMZPYwJ0DTEe93uiBVh76eouPAixAyTwlaG5hVVEqsXyj7mAA68KTCd
MaTQiW5mK3iwR8bSoThxJcIxkIIyhoBKrVbyhYw41cad0tyJmYZLBlPN7MEyRLxDsiVywmrxGD46
wbsOtzpQj+V8MlFtJCMBw9KrIitbEUAGyE06sOlaZuypcNv94qSSYq8vO3UL3DH3M88WtPbNQoTc
m87Gaf8UkxXqd4JB+CpDA7Ug+QHAGxoXF5QFMJ1afs4t80181OJzdRSPKtDf2ifdHMQAjVloWzKf
wafGxGBH+vUZ09AR0mDWpFW8AlM7OFwlPaNwc2n2JADQLbM4YBHTUBA9yOnR0v7eWroUw2dwhrtT
DPGIncH+AICKEe2beNnlNzECGqfb2AQbkNfe+uUWHVQEuj2/Vf+KeYVdRjqIvGjrf2UfrYtTAVph
xJ+q8o7OE+9rJLlkckvGueMRm/q1wX5TaJ+IC5mQtTgO5og0d9TPBL1vVKt5CRhmQCGfvgJw2yx+
d8Q0ENbxKtOuA1T24CWAyQtMX98Hrp8y7YjCPpXG2k6//uQ8Qb7SceZGxgo1AzQtCGJ0rSDT6bMh
R2MIt/p0jrJv5Z9SQ1zbaoT1JkcJgFqe7DX2NY15SbuXFJwbwrIweDMIpqBo1Za4yahWxwh3UdxM
3hNmD4sE2LMvWOr9yLhpHw/0nSrQL4l/HE8xu5lutKcQnqAZZOMWf4iUVkvsR1FNayxNfV3AuzIK
hok1NCXMoKNiV3f1C6lm+wnBrzVLexicrtABZl28Ev9fE+auj7H2JnaA0xtnG7p+Xfzi6JLGOcUT
WDZapDvaMDC9J6kPixAgoqJIZWQ4k/oV76c8YqKMA2D+0fhvCIr84Fzo2LlUz0FByVu2S0WSLrD6
MEGTocLNh8kAI4M7G61wEukqWAUIWsCdwoQDM8RHIbv16CTGPdtLwKMI+5mX4MQCGcOE4l3vook5
oQx5ZbzCHefjcgzUgPu58chZXCm5EMl2ig+9c2rxqO6034hhry+T4a4/ExAIRYrWWEj3ndfSammY
QOsYbWglHoOx5dW6sQTu59QheI8RcXCC9LIS4UI2Qp6iIHCFlyGQBWyniALVw1Ob01AwIpsTmq3y
pUlkPrLEOj1BCWD8iH1uvh+5VomxAlyaE14bwD9bc2ZF+vxdNbE/CW60fEw8zZppfzoe4GJweMj0
A+JgMnDLE2lyfwmK6qdkwxUyw63Njx0mWGL4wTSz5s7YEVY139WYPVUGQKnKBR/XCa5ySxbudugk
lKXA30r5qZoM8HldERPYaBNGgPz6a9nJHuGHa/gqYjgvztkQ3LxHzc3NZNKAAcxP9ifTDBXIXImu
EYle4ad4gQypbIAqA2ImUbYTvsFqeG6t5jbzvimYGhjXeTO7eXQTnkKEk9tfyczFc4zJryIStNMs
kT1KyrG0a2IId+2APyvZcb+kfCYN/seNvTe6YtX0tLvTI8N/31EJaVFX9tC5dtKsTY3kgODPJVeb
njXfQrSveegFDVNtQ+MFg8txwwug3B9OAYVaCplkqPO90A4Zc74ZbKYTytpgLpgybwkci1cT7+fo
Vxg0Gl/442GuSi8JQGSFuF6plH5UUWWnYPYQrCs8Ha6WZiwHAtAzZWTY+DG038qc49IHS9kBagKZ
pf7CImvRML3WKEkkAmFqtdpks3TEYT2uMI3jmG534Cl/9KBu3ClE5HGN8NkVG5x5Y47vc22eTZUs
LXYbySPBIqB8LKxxU6P3EijeYDN6Lb0mzwiI+NQ5a1ImyVhPj7zqyMSquCULhUhwBBmQ787SaShf
sSzjfsXHQ9sZEP5UMjr9wljmsf5nX1dSXAs+apm8iT+74yvEAJdy/6bOBKVoSxV5JiwyuUrIVyHf
ubM3ZUmXCK4zqLQyRQi5+6VFDYoxm07tGDrwIZMXY2VngTt3umvB80psZBBwvtN48LQmIa87Wzl5
+C+6tBXGvxhxYAxe2neLJ1qM96ELCRfCZA5yEnRAoHxhRSKMtNIEmYWso9D4dBRPhXVcDSxUQrX0
CYwBvqsRqQt+KJ8wWswQoy3owJlOiFYIj3d65U8+xlOH8OTTr3/AMLrAfJVM0jiKHNexYF0GD1kN
mR8Q5IieIxtrfHzLnapQqeMaMwTU/qdW/kmtR2XfB+NJZgkSkdY1ndcSlybJDE+QvhySTx3eS8f0
lKwNLIE9nGx8xjCtLHMQh57pP6vsa6bk0bMXVRhh1T/TiOEWXzHiJM0BUVDZrQOGk0QWoDSlaprK
S6oDToU8Uhx5X8WqrxKA4Okojfi2laR8xcmPMjGSxbXUnyjseGyEIi5gjCZ4vcO8a9CnINbtSpwm
wIgUoHrR6oLQhbO+CvSrLT/66ZfgeU9uc4Ix6JrwnhNrHCQSKqtGgr1Wpqj8by0us6b0VSvSa0xr
W2JGhKhiN9MikpczlN9sG0wfVZhWAcfkXbcrD5SWK9kxwC5w5B8qFRE6c/PimhF8Z1hHNbevPXeI
kamXiNJFyY92SClrvqoiilcodlBVJWqxNaHrsu7Yqzg4+NSehuPJ2DBgf+ZKVrOpQppY2Do2AMRo
nQfksGb9Yw01cjscVv38q14RO4JyH56zZm6g4p/E5K+Kbp2RuBYxtnrBYMpMV5E9sNfIwAzwSBDQ
TrIeo5osI0HrwYSgjVv8ESnMx61eaXQwcO4VTPIewp+JEY7jqCB/uB0hke7KXULVDfeTcAAurGW1
zspbimyWBzCDhlcQYARpg3JLIbFcIhsdukzg3KJZ28noudK247TzNzP5T7H/yFFij+gKe+EoBmcq
QWYtK91LzWBV0d9jtAc8e3LXOHrGnoluYJ7xyMi40Ok1cEyBfL5Daszes3iLTG251c0YxBMUUNVM
mH8K5lBUCAG0DAgIWIXnOB5BzhFhJkV4HaHsU/n6Cqmq6q7phkuTSeTEEIZuHDNedcNwI/s0wRAi
eEPxPBxaDrPQlyFDOQxCeg47qkBYGmJ8Re45uvUIjwz+gTiRnF1Krpv46nJDICmd92eSfNpILzGx
GzSDoTk3EVult2Ai9Bu+lhzeYGjMWuvxEZKAo3IcUY3jWBU/SfWmdsGoyNJcCGEG9TKdpDiIdLLx
5rHk3Qc7Bm1Lq7/HnNKo6+3CXCsahyN+tWa4cXQwRdsr8eY35eS9oaOr62cDogJXryFjZP61uJ/7
/tOXy3XjfDJfpWIaghxt/JOA0gzuYWQ9JuM7kkJwL6g+E2legEJjTvAUFZC+lKdhEQGXdZ3jlm2J
eyD/nOGwFYOX//Z40jewtybGFx0nP0pAaRT0026j5enGqqZNro6Q+tN1AqPCKsMf3G9662rZj6i7
JS0s6N41tOoorgk2IK9OrhCf8y0VJBU+LE8YZVP5ach4HxqMGsHOq77B4bpYiouqYOPkBD2PU7qX
ABl4iI6gxhImz3zG7jGOvcf4RAF9O8UbQraKjLCC2kIcXCxJRR8uU9a5WfyMuO4g/9YKDlOQAZvm
I2g5AZ3mPGaAP/FuasiXSu5BdBXEUrFN5IDZOb8OGIFxMlmsE95Vp8sIQo8a+AUFR2IwvvZfCQVf
Y9S0IqsuQdpkNBYW/jR9ab1TSzLQ8hy+N+YF9LomQiQVMVA8qQcM1jj7+GfNWui4mGGJMyDvzBcu
/gEG2tmqUXDI9cnUjHVte1odnlRf2jIHqmFqC869yGsf7jaDsan69UE22wiHkVrZ+pAALUb1seop
c0eKEq08JFpG3CslearlSR9vIq4RI0RZ09ecuHDr7pCkknpZR5Nb9o2nESqsxtyVhroVVB9yJklA
I7Yas6F3jBpOKtwoWfrJyR2voxsAj7DagvfNqw74gWJfdDpuuiRr6/7vQDfYZuEjlTEnZWIIOX7M
Qq/ncOP6shkoyfjb9cij8AfDMJe53mj1aIdUIBZsBRoEGvw7SjU4jIRerXpbOYccYUDhJfMyC2SQ
+9JHTYmnP72BX9rUsivMPbEGYyajh4eJViHpklXJkKJmSGaMDCzAunLzCUoZZ8uRkzHPMNfJb635
pr/FnHYqxXwAyisnxIUO/rZAksqaf6YMcRrVWGKyTY/195X1ATMGk3atjDEGoYpNyEow8l3IVDTV
7pqPLxkhICJmhbjFPtzlmKmESGDRgsgqtTCyGxbzXDETB9OtZXsfZQY+YVJ0DsHzfRzxIIurr11h
Xen8MtLbkPLhRD7OnCmzcXZiCd+o+KtPg7dD0ca3KAcfHkb5Q6aJHv0cghcU+CLZm5m8w5+sZJv9
XTJBwMQAZMMNqHyRvnIuMHHThKIAn+Cuu+U4UhKS9rctxBYJAUsoYGN2f6juagicgqUn6hXBMK3l
nWgO2jSkvrDT/VC/I0yAi/qtNpi51nSIeIkcfIsgOQVNdWPSSma7YJBWaQV1wlwR6owFQUHr3Bzh
1I4qGXcavirwaDALsbFZhg+Dw/W6KZn1S70JpFUDLIVG/0IIwb7LgKDKXGW76OW/xPgaJIbKad1S
b8ezK01bSpQPva6OQUCaO17bWgxYEWCVSmGgXkWdxSMWF4bmSwiv30LL3vrV1bR/MzrhjrAQJtXD
hIpKvSTWI6OsYuMh1iJBqCrXI+EJrf6vgqxgFsWFO7YBlmb1Kk67QZ++FRTccf6oEkJfctxqE9bX
mQlrjMYVsv+Bwt6u14V1BH4sESByCXDS93oP1EV7JiEHwp2NmssfWwFw2J26Fn6k/NjZ6khOJjPF
YgCJn2w26Kgxmd2YBJYToF2k18x8DRgNaWBz1GnYNh18jBAi6DbikCzlyBPJfBqWQ305XozoKL4X
fhTbpNS3+jBsgqyADXpKA+49uNUZPC4yK1YjZbMZENHJSCSAysvEmGRhMXnUQEWTe0Z3QkHaWCHx
K8DbNb0DHliw6ofaWqLhAnshO9CmjaCiSyBb5bpEqjk9DYcWIEGZ7TNKvsaJ3w2Gc4JzHAqrO8wN
Rja4ncUXmaIUByolvcvxhlTDCFVOK5gi7NkyO0tcE6VDGDtuMHTleNZCpoiZlZNNvumVh2ByEpmF
YQOzv5F5ooTmDnohfC/lEWCrBDV1K559LASGqGEq5zNSgYOVdgmlzmDVoC/ZofbpCBUJxjO4d6OX
+6iVv9Kshzt613FV5qzkEHDVLiLxA9f1v9BPYhJJSWXK5wyYshYQbvNd09oMBfqlk58tVQS7q3/H
F4cJ7jfLPPP3ZbMt5E1v7XTz0pc1FkI/Sdm7+KuALJt4AXvpxFStDTYpjhjCR4pGT2ou/M/pfXfo
8n0NisR5KcivAbJ3HGITdGCs/ogWwcQ8hkYKpHzR38UhHAOrYl/U0NP6FScwugDCJ+SIy03jgIkp
W1FhjtCjzPIrwbtNQjiHvqJ7MSH2TZwfgcW2RktdflbFlaUuOpEZNj7WRlv0KiVxxD3BodZ0EIkT
0BJ6BnqV4SpxuCwzZV3WPUrBhjP4lHEEUx8Ib5ypQGXAUCHDENwnKYYgdH6HRcnz289PiGOAM44X
DBqcKTK2wRlZ/ClfNDeZkuBI0lsk39AwlPbVYRA4VtDZRFgL3johSHHIWGjdSuSa6s7C7O9pCkbH
oLvHjvig1DHPmCQw+CVwatTod5RpzHlcpmiOdOjkREVIjGXFQmXRJILTgmAJ1FBlTABzUpydopRl
TCIDaPDBJGRFUbP9SOEShP6/9IwHx1DfJXMnVAkQcsTtZthMv+CfFvO6t7BrxZawHO/oADxKZ4ER
8lGdETY2thiQHtiAEsvvpppw7WAipTPrTdVxUoSYEBOdyECHizmPGV/YkTvjAgS26/crgpIo9/yZ
iiO8OdkVDyu25iI2agyoIH/A9NbU4trW+2BNOaOT0QWa2DHZG97jBrmWRno3CToRT8/nSHDWXQb1
mr2qIi8XSri2ytaxD4Mnx7g++pOm4UNBhC7Og+W8FmYxsdmSgUc7wO5wIt8VDVKDvMkR3oxk74FE
l63kDX2+1DA9S0Ek2uIXUaF4nIxujoXJUQDgU1NZ26CX+TJK2r2MZd0MBAVwx8EhUBVz13V4nE/4
KtY6HsiMK4Hh5LY5i9tRHJMpNWI6vuaULTGYq0Vxw/tUzXnVjs9y+BUaMJg9FmCfsJEKM0UIvFwV
ifus6qsR3IzmGz3DbD9UHG0cKka/s9f13G9BJ+03zolNOD2pcluJpsKAGQN1VRhm6MfZfkojqryc
BBgj5UTzAA1a7VOYPnHZulagirAHr+C0jPGEGH/ZR7y3QLMPNaheU9a7hCY25+hq+UJ+o3noPQeg
Al09RlRy4Y0L/JVF37CZwTzFdxSPQRRwHWxa6lkBsyQlHDN4KmJbU70JBnxqNKt+qs6BonOAQE8A
D6trL2cxWxyPITgDuSCcK1TEk48tOi19D6Ze/6g6Owh2P+JIMEfRN3SBFytgRrzyqPgpZgmXLgn7
PCbGfUH1b0BPNkR0HZga+BJSIbHtVIwzeYBVfQx7VPXwDkZyTvY9CFDivJGgBH1l9trRXks9PDdJ
/GkOZSh/s+le54qxtI+F9nhCnO0mKvkDo7NP0PZWan1KKUZtbj4RCUrbxCOShwaZ1pNyNMxR8rFQ
FLljHj3twTXEQwtQTNHEu6Jer8LhFoflUQ+eoR/tsQDj6RsHg2D0P3SF1tdXLqoFO1aM1RqMaAig
Y47q89EM/1PwfoLoXxfJHr2+0Bv1wEFULQMPuqk2E051vkhd/Qh8hGVOvJasAVOkYCFFbyJDF+fd
NBw4iCWcW1Eacr0yzBSs+CKN/y4y+nTx5YS0dZTml0zkOHRMoTCf1Gj9x+2MYHqCAay0A8Ew2WKa
EQpnL+JuFh2Z8wnfFBXSSwSeqHIRcNAK/wi6SyRZx5l8FhOBgnhQKH0HyNcZVV+Q5WTngkqO5Yuw
s5KJPLNwcZDXNv0MP7TnHGofpfEp+jxxZ8WGtmZyOjP1t2EzZeWPheVE2xnoqceNXO9sYaETHcOJ
mWBme05qniahJeYw0NAsxfQ0yHOnzHot4wHOhPAaxbmfVohB7qBugHHTttoaFa4oNrbGLQutCQ6p
+jFXmAdBvhsp2LMW5nSFTb6gVynxBjASMVFOII+zAN/0zAI+FNF+81VzRGr2a9U9xMcXvZxP4Txm
6ENpsYaIlNNCQw17sxyKuGjwplFei51rIK239y0FPO6AL/AtkB7CKc6Lg6oNqyI9tfTNA3anciaM
RZECpiNePk37OqU5rR2eKaR7jYi9MBqK59dYfeQKXHZwmbSwUaf2SB6pzyDohJcoFFKsD9GG/1W7
+g27i3UGHGR22rIsgc3liStOcjkpI+cujn8H8CwsnYUy8Vd+xTiac+BTm7WtJhOBW7taVW1kKXpV
U/toDOl+mkYOYTAV9T5Ns2tCfjJBy4XFCK7zjAITtyhoOwCejYKEc5gLmrqcmNfjrY1h0aGGNCeg
uLhyrkIjy1HZ6hhXqHemu6ak7lSb/poK3AIo7wfORFOM1TUmuR3Jxg37flqA1arZzecFYiIiytja
/9C74u8SsSr9H8+f2PD7EDpc/kQOM2uhKON8NNHhG/nXHP9r862ajueonVaCfWlnrzVCG2H/I/fG
vYBNk3gGo9UY19aBPrfgmiI2YwSxZtMKxQR+VCHntug2Yys9TAi8Gwa5BstMXFGNKarszI2TX/Zp
qeL12FOs3+kqRH3BVVUBbxg6kaWInw2LyTUhjWgTqQLVwj9FVGbiGUiWqJ7IUsCFT3JAyRZ6+xx7
dUX4raiGDJgBg8Q9a3XroIaBBmfcgDMhP1ScLkpN+mmDdueHA2h59JwjrJsZtlryWeybLq88Jm6x
inGMSfooE3nx4cTVLkjC4tJnsfRQp4XjvsDg5slBwJsAzJ59lVnnIGLZcHkCep0dEheBP0EqTXA9
xWBm1oF02m8NXi5VZR8BE+lePPKLBSlRCPWLtYW5X6ciliajilOoNruVhUQ68GX6Omb+RJE7kyji
GnYD5xjqqpb/PIQzbMobE3nAyCoJjWTLnH/mU5YD7TCZQn1/6eDIOPGx5BHmDv71Y7FF7Sr0WEg/
+YRWv9E1MmDZaoKN0B5yRHpHTEj2GqxYB39yYUiADfga1AbHZP9dF1LtRubq5jkiwY3TFrfQzyzp
iOzh91N/cbkMesUU5gef4xQUV8FgKYlRTwE/NdxMzF9oxTvkvnMxUN3CC62+MBA5JTjT2eTQauDz
Ke3UMKgg+P7ODpRLD79BdiBgWnbkaUCmUsyFwlHsLHVFhD1yD7aPJB13QfsR0pM55bAUp3df/Qi+
OqiVuCuiiso7raONGbMpsB18CSRSYhQv9QEOQ8GgTH6FPijScpwPSDc5JpDlcQ+hwCUkLfxt2hgQ
nKMTgaq42yLp4BRHUSJIdcLo+A7SR/EjalxN2/QoSjB60a2NDGOE5V3GDUIYturExL/95M7CB1+S
iqNjJLfAJsmMOElDCB1E9cCl4IqhQEe5ZvOFGJ/4Mul1CRRbCrVQKrYyVHlRv2R9s2EfMvzhwEsD
11klwbfZA/fI5ZVkdh2VXh3gOawQdErpCUFiyEcc0h5FoQDw4Rd81JXY1bsPQTcXtwBUq7DcmPgi
FXR94lPbQIch3gINfjYhpzDrhbv2Fpa5a/QYbGHcirKARSgQGgdbLEVcvfwVEwkWxQZvj7i7Nn/L
8gftFEIGrq6TCZoqZuzD/CHm8QqnXzc7rt5C6hpoCLBElTVYE66kQb5qfbjCcL/pYgto9Qbm89CN
O38+c+WI6EBtJIgKpURj0kBOPprecKN2SJqwONClcatS7chhBQe6WDPQBgK3ynmPo+S1zTLMEwb4
JZb/Vsjao/GdX8tqS7d4jzjmqQREW2RwUM7vNWJSlP2Y2m8CXwKI4akOtuTVCWhzv68LOizINNlt
3FdUWoIV4ABzK611l/iyBtifg1ptUUv6LkELq4fDc8Z3JmUMDpTZLRUNfynnGSgEN/WVOwbyi1By
iecOiTEOf/uQ0FKiUWOlcZWC2gUEI1RQ4KMmxxAvhWM1XnKaKO5DlxPn5W++5MR/HUMQ09jG+NVT
TgMcQUkRp17X+WtbczDAtVDFoL+oVwLFLAqGvtxp4tdCmlfbvHsMKbEd0GOAK+c7fOmG1A0t3IGa
J3LWKw9qDuSV+NlWxASXYK0AVFH1j+wOG8ixHrE7MI9ChwgQLIMLzNWTYw7iI9evkyACqaEaWaAs
96FsD/8dG1mD+0fcoddB24/5goF7dv46s5AsGHSiquOaczQCFsaNGHA4VJlDqLszHBBGm3auu0Pb
uoY0eyORPBaDKRkH3pJ/N/jAEv0XXn3QOfAzJp0zRYU7UcfOJZpJm+7hMbT2BnFzCNbsEGwhIpbj
NtjVhe+GcEbFmxfQsI9VtlZhJ8VlKQa1torjEkanvaouo/BUo0u1uPojeinm7wMhuXWLMwQ3E5SM
Xa56+OdCLe52emcj/Yj3Vv2iE5GtMoRM9XAtiq+Af9WhexYzIWHAIdGJw2iEfeRguTi54EuL3nh2
DSZGcgciZatbxm3iVg80Zw8i2YTWHkONoWqXLXmUAocTMyZ6JlqvGOhikKIdEiMtkVaocmmk/xYE
t7soIgV4JIwj7a7bheo6Nzi3mvY6qP2qUei3tXYnLO3F7A8UcBggs1fllhnNqP93rY8QZyT9l7tF
RQptYKcToNsTgWMIFTOwzWiwFrPtk4/CEdBoe11x3kWz3BlPjnWz4a1QgVCTIKW5k+tbCV6TNyK+
9JGMRL9E+w0pBLLmFYezeXxjOiPPwO382NxiyZCb501+uBp47o1lEQAHZvIdEFnah4uaaUY+vKtk
uhjVOcxMFFHYE9DCJwYgyJxuAHIqvo4CJqFBEc7G8WFWhWs/szRY5oyfZ4sQRkDQongdNJMuo1Qe
FpK5eUQbN1Aascg1T+8UbhJ8azjRBkjK0ZDt9EBf0QVM7UV0920G/GVvIkgwdmmBqsOhqBovlKMT
MymbRU+DOGiDqxOw0HgwdOTi046RGONS33A+shkg1+U52YHFiLBz2dL344m1DH1zT4+wGu3HmHR7
RUMtihMBPsSYocEP/zWg2ichVDINO4jqaVAowD0MNdUVX9KE91hJbCOa9on5HAeeBFBTzP2iwU2B
/OFF0af7sLG3HeAgcUc5uXy5nf2D9Jp3ymZAEp4z7nMaApdco4EZ7a8zmDC456KpID6DFdTiN2EV
4z40oLk0rxb3uD/t2IUjo8sAPiwvopCVA9UltpVFnAK3MpplPCSAWxX5AeNxOMWVZLoa8ITKlKCI
X4hfw3B8/LsnOA1nGuwASWrIgpBNbDOmUxJPW+ipXmaRhsxxxUlUMn1pHPmSzhgq6rDjDagh7bpE
MZh6UZBCA6XlhlGAnQYzO4u9hJ0pEBDjZwnYpwZ/gZTYT7dSyF9tSizueUtSXVPrD3MKRc/A2xLV
XAc31iY6MfCNZddbXsnopkeLNjrduWHEF8nSaiT3s2XwZCnqv175EAhCV8aeyVSkcxRUQg9xY7DM
OS8R0179THNZRa9suS55k8p30IrGhPpbld+NdrWpaaSYHC+rph7h5kSnSL0OSUo09ciwRNEhlmnF
+c+7Fncaf8Mgn4ncXsM4LOiRd6Bu45GEQe5GyTafUACBJNWlwYpToJ0JzxED49qipKQmecRElGAy
+6KpiGFHW9wNM+SGAptov6/WilPj/cIf3xKuY+eenU2vNtNY1mkG3uYQAMHtm+nkd39a2jnGeQS1
ZirjguZF1pdUII5xLgG817/QHT69gCxthvB/Y1HejThjWULdgDxkRhoxXSRD2SjBwaeEF2VYnTwc
hF/Yrw9voz4jSYTi3DnbkC6yOA2wyvH7nzEJMcDpGjz2fQxwU6vct84H/gWbpkxo3UPwjWpW3woB
zSnyKUjxGTBz1t/D1zZOeTJAsmMAX7vF5IdWSh6wSVJdfGexPUp2QvbHixNSX+7NycfIKEKGqt3F
ucT82wsl0H9RiNM2lG/8qh5/kg4bSQdnZKM9jRAtDNlGp9Nfpe7bGDFMUuCuiMgaeFGx/qbBHtHz
bzlcGVjaUhOY2AfpJMyXv0CZbVlsE/CviMiKAp/m1H/MzE4SktstvBAlpNJC+ElW47Ep/8fReS03
ikRh+ImoIgtuEVnJ2dbcUHIQGQSIpKffr7e2dmdn7JElaLrP+c8fotw2dy3TcwGvVIgxheUOdure
xJCFpSihGrmRziOiNhOFJiU5K4oaSF08a5M/z14/HZcu2ekgBf1ExSn8ruEeF6+i6u6VzPn/US7D
u/0Ox8LPmPQXGwECUuP7CoSs/8vcctgpHdsIOH1NV6kO91OfPU4Mbk0KHKoQGe5xTchAx4wslhQN
AxFGNJvmcIOTvj427DM1gFtMscHUVcyCmJJMeKAUmO0ZmieM6AQgAYXjKENPwC7sQTMi1UhV1TQW
nrg8Nzz5cJUzjl5JRnRsxrC2+HMO3zZtXxV14OS+ByCIdKM6nybXLmJUw6Ztl9DUlMtILwTFHdZE
SzdX/z8PmuGid4QjMcRmFav24ukmWWq5l9MD1Mr6WpcpadIfMAOmhUwXpNf5cyHuaLYTd0MB1L1D
rk9GqIH1XlS4DD8naSQT4eMOPi2W2mDTQD8VYs+luZPbv/QFprtwbCEj/ETPuaQ4MEyBwtMz5Xua
eq8He73P+Ksh3Ua1ar4vuBYC0lXV+/zADohU7vvqJxwQFg+YvNMDFadXXJSo5WYmNM8QFj2COh08
3dqrwdsS5cvMBEJEFwgoOikenzUptGw1qvK/yLLbWF7e7BOimxttirK+i2WF0rjgKLX9dl5ES2UA
4tKDU8ZTvIpaW1yMrsG1oLdC8dop3DPl9ikqYVnrPTHwkKgAAwi6wvZcowXMssq7o4VdXtI7OmEc
nP4/t433kqdQxOX032yJlqJHwg17ATrgGvXF3Yf/D5xWaMcZhuxjMnwB7i9shaMn0V6JooTvxEI/
2W3S05B+lzIYHqJv461vxVspvvUNjjFUXcNkoDrjbT3ehRZeDInAv827EmAZA9IjxkOiVNcMEkzS
G7SWbx11PsfDTnBExAFadsYOu7IRG2OxOE2QjjEYHwHbiTDo0BjPrIz5CpBb68PoPwxQQtFAj/Lv
aEOhKhKKIwZv7Rung82LstCz9s/UfvC+quXvftEdYC/xOIhjWIwdhscjpIGFhc45mtwlVuy4E4AA
q6dhdig2+UUzQkUQazjs8K4RRme6PB2TloEYqKwC/TxLLuLpTwGmBHmdym5l+pJrq1/LoIQbplN1
/dV2xl4gwWmZ4I25hEz8x9nar/RKDuaLRnFK2meCotrFxG22i6r8ZerbPVxW90HTOxpSINXsx7Ag
wFo5SLsJCx02jLXMYyxu0Brq7OaJY9Nzj7IWTahTxSBiMGgJbi2dNRnbUH7SkbHTtMX/D9SFK/6Y
4LSm2OZQmMqA2uiYXabTIP9vCbPqBucWFudi1duNjAk0pOKCMaTBp1U2oyAdZmkaYJYjkKaS45I3
iMJJ4A/LiAqg3ukG9BadiSpws6JunszHJlxa/9F9yRgLM4JAXFDjSldzyXNoMjaWCJI2I/upwC7h
myCmEQMZG3m2tjBHI9k+zr9Mn0wMJIaekPp4DbqJ13ZfRuQ0PKFbmhw2INxov6U3RnekjzH2wf5L
ekU392Z92UjPQt1/LrbDjt27OsDQete/p/d6t5zu581rZx+p+WVrW5x7w6svRXJ4IM72kVfZWABs
T2SeE3WUQSmGc4QDjrkbyxhnLfBjLWbqoeE0TzJSuxseIczNR4XdHYchoknHQALGykFn4zzuBNXt
5A8Z1Qbk/w+Shob2hCXWcqmOFOX3k7L+cG0gIFS3sIKcHcJ1rP8xkKNusG0MxkFDEZGSbxLrHvQD
5vlyFm2+UXC/dYfxWQnvuwfcvVAtnxQqKO4FBH49tJgB6a/dbd813w+VjuNJ4yEFkYOd+6pRa7fL
oUnREhxZtHQfGcaD9lZ9PN+zPW9oHk8VxewHaJ/IcHNepp0WkLjGnrmFgIEnCkFR9QF6MZiBz5/U
81ajkGbX3HZFgA7qhk9F5dPYroQaOMmNRPhYKt188RVE5rI/axiR4HDkQbgz+7fN6rUjIfW7zftq
UDV4t+8cfWGxgRuCmlDxYeY0mKgS7IZbZuEaLiA2bT4MPPPcNVEb6v9ot1K0lRjY4ND6YcnhAPwx
OeThHqpkZ8gYsxy7hJwGPBGOvgbxg6lP8dZNs7vRT5YOekvoh0seavt+f/zoa9yyjfTQJHMeL+Ok
v2evEv2X8N3ZUq6u6Rb+UkGstLf8yor1OnwSDNniR+bqxAbFRPV8YN4wNB5eOAy+GZChZ+7ImmPy
5VYngKNzkcBBwT94qv7hroxVjXrh7Zh9ZCoEl4JRoCsaGXYwsCgXht+9bwFfOYoWtdOBmyz+n/rs
F1oQLfoKQvsBntMerAjJc4m20+n2Ch7Z2zFgaJQGm38j6tUMWpLlppln+cknQX+tz4HehvdnjFN5
8ISlJNScUIlxedDKoOp+m2MHCjD40sZVHmE9clcueY2ePICM2jOshVG82aWPT5VZA21VxssrR5iR
hhrg2DQnF9NamV6SiVCB1n22E93+T4sSv4wooWBn0LIBUyro9F2MacY9LzqTxHJMlp2VHGj4yYAd
QtxaaptddLeijFLuLGnjx0zdHjL9CFl23Fcvwy8qWiIM0OjgboLIbivzsB4V4hkoKbfNd8YuHt3q
cOX5cNMv+liqrmAItbdx93irjyQA/mq6W8QVvvnAwrgqtkRuHnIpLiSvKEOGfGMwPZVC4qKuAZqV
sfapnM2vDjN2OGp39Vxx4Nbbks3KUSDfx0x+7rwBpqNc0wf9SWwW79m1umIIZV+XoIhH6C9O/mpg
pcoA2WtMiJVYIGAgEDHtfQx77PIIx2aKdWw+VoKsfPu4hdMp4ZBJblQwv1FHcyrIgH0tXtC+/OAI
3beKQ7GzteVwfnwi12r95sAokJQI0O3H3wLDmHsdzS+aC8/+5iop38iGQH0gXBvMFkYlPrNjfbbI
m7DI9rgxSOnaEeB+Qfx1FCwEych3cmoJML7/mL4zOmhTUH+aF9EQ0sgL4CJFYoA/gwyiwi85PqMa
K1hAYor+NyfHtSGswcQsH2y75AUYQbQMCHvwFql/sex4uaVYlbUecwscKzzUmQg1n1K4VKslRbBa
vjF7CbCVu8mfAjkaRvsgCm7Ug7dSMJ0WshVEc6iP6yklz2CZo67CVQyrW7kKpRxrgBQN4AaV+SAJ
KxpRaQssWZQixBLgxYfmnepJmIbe7i8LpLiqe8qLl1upB2BvoopdN90zVgyRVs+w2xfIK7RWCvCJ
ATiuYTudTsOJ9F1PvJgo0VOOS1A5XbSGzUE24R9lE2anQVPjMlkGsvJZVLGYjKlL5otuUhTK9xqz
8/JLfBt/gtjVAy60mVLUHALCSl2WjaPJrM2Wo4UK/45KDJ5ZS9c0dWooqrAqb/6JT8Nt0qfvYa3e
8FZIDmZwy7zGfkfqi0t/wRl4AgniOvJzkhtGtx/ZU0dlCMzIsSiHoEAdizV6o62oJsy7nXJHMHLq
3+AReTb77M2BjIvfSMV8jir89mwpLmta6/dN//LA+QXlkrOJ7Xf80AFw7yRE+souD/ID9TtcxEVY
3m4fsWXzXdb3EPUfxXGIFGrwmRDefrxo1hHr13EDNcarEhr315r2o8TP6m8V0qL0fTNclvu7mb7r
bgKj3NzPhJriTk3vRE/JqXsgVjBafxh/GB94v94n+CGRFJTo8cs9DA0s6AwF5g4rlvAhf4FqWT+O
y4YR6WcPRxCcbZcTNQW+6Uy7sggMD3TnaNLllxGBczkegkQCvDKpIWQmC3kIyzPjw+Y6mGGfePil
VqzcN2Ex83BzOuOCK7TFPeUezphnBHlMcq84dB9xTQEPQKfiwuTe7y9zscfBfiE0E56W4asGKSlB
+qThWIDfFygrTK5jFnZ7piw28mKCi3oThk+YwF3SgwcUoR22Ik8aQOMVgpYVtUTz0ST2PlcVs6jC
3PGgz+8UVibw0TU5Kb0Ph5kPglJMrf913QmcfoNd88rWgzrseT6zYEnIKIkaRGlBleyyaWGX/1Ge
YaaRXZlG6PZMh+S1PGKyYs67RiW4nvRc6YIFP3Z8jGHUNzxbxXJvQ+RDn7BIwWmJsUBXJftr8dKO
sfrwbwSFAYUgxIMYtW6THAMwGMf3ra3+lIUerpi3Ybepc+clC10YhnzGERI+ViAEn5f72n6eqvBx
+0B4g/qhuQN1k5c2jc8ZiSNyH4FjUr3SdvMpoShU6CHhKAf3dPEtkTu1Gjt0+ZtJIlTpWmS9y9SD
Lc+m/rCxtKEeYGI7IDq2JFRVYprPOI8elb4Ou1prjW8aWz6HhIzhf0IZ/HhWyrsreDq0d0vfYMOD
5wYNRwFfwwgJD/+VaQuwCtgu/fQhUGxrxqPLfDcNDpAJz1PKrvIDeje2lXFBXWnCDYVjouM9sDHH
Hb4N6Mj9GTOj7v5Vzk0gRBMtP0OoGCwTL5oc77jjrGUEzxKSgHxmSm57s17gI2g7W6tYZkWk95gk
P8kF/Ciw2AHV6gYMwYKmnb0IKsCaNVv4/Tk73Qqak85KVOivM3mBQDHQD6AYYcczY5bBmLwVOB+V
DUDvaAEMXWqCIEwhgRAe5cn+Rhl363M3Ye8UBBdwRglrZ6vY24Bkwm2zXLBOrdVf0LePiZHOIP/p
eGo8mGRANX+fN/dPeR2esVJM7s2/ZAVgLiS07gwc7rHNCxi1Hkmb6iIIAhVeEII4BIJRrAvG7VLE
AD0SCiyaNcHJ4eWNWnnRaR/6nqdGae+H1k5iZN6m9VLditcSEkQqb8hC5GipJ6zThVZiwWeVGehL
VzfBXMN3Vhm7qveg0lr3ka5Q3lScaTd7QY3XN/mOLG23ZlN5ICHKS1otWfe52dVDicqypCo5dcDA
kKuGuf4wjPaQqsqP1HRhqg/+BkMmIkhDYcuedC1jdLicOeGXWIsYaR9qeHcKrrqOFoPDtWwvKoUr
gXRyvvHJn/2fdCKmoLMtBAEb3r8CfvdPM92lqI+dSYdRK3BJ6hCY5KPJiQstB7assYPOqcBJ0oN7
9dXkdqzdUC8j3JHb6agJySZPnJgnS0WHetEXYC7upbV5bW/3t8K47VY2fT5Niy2GBl0CgjheA+OG
acpvkgUzMoCWoQ9kHNPa7DKElvg4YoLZ1oUvkEls9TZATzvp0/xYgGPUQIP0R4riK9L+J7zq2vcB
g2pHZ+P+vxqJq1eNxFBiujzpszRI3wNUu1aouuZII2mwEf3TgQ5Iv/n8FXLmxtN92K1ntYBi5LHj
4UfCCNEXnx9PjJncAnekJsdxBonYzSeASmc0gxKTUTHvYqZPV7dd5Q0IWQMDYur5Qea4j/M5M90J
z/IdbkXUXPIQi8oLtRfKwRCGuyTFeXiXXQvbDuitYFn/0HiTdZ8+kwbfVIeu9FaS4n+q87K3byd2
BCr/pYt1bVfceVJCpT7M1Y8GW8A3b/t788Ush/J4WLbL62qKA/yGjSE0HHIdnEoN6fpUpEblbnOk
fqiTcOF2keMQzRAMN9MlkwjpIzLeWGZXrWn8B4qUlmF14+GFwxDpNHX7R80s8wno3jGVV4Lvt7lw
ucruW7OHTojL5K37yh8vG2xhldGHIAX/pa2w+4GhPTRMXbF0UfGgIBwZ5GE7SZlzsw8jy8LYsAuC
8xFgG9kIDZ8ER1zH6Hsjvd2xHZQojXSxJ+Dd1xOTNv9k3bOCfk6tf9uWpbO8KjRFQjPi33HRB8Ol
5XT7TaBjAh2Wa9jLLqOzx1tGf4+w9Q3gXcNPySN6i9lKVb+P84u+7W2crMzUBygw6BtCiZnm5oQi
tJ++2A3xtGL7kpeAOpuumKLgceoRtg9RLR8EcHb/hqQ0VK9m+4QzIohzjXt2gyIyQ4vhq8xiOZQu
i0Ehppev+RGnpDwsY8jJorigKvbYEsitsMiVx83QdKYn80KLn+PGd2JyXx97NO0vG896UkI+XbqG
EVUQV4d1aWvRY/qDNJoWQfYN5XBs94/7pzE/WS0K69/byfiEWLRrfC3cfLKJhYpLWG+oXsqd7o2T
eyfZ3KZEdia23XcyyCN4j/EYzvEtSgLsEpKnIbQOOuckxYmbhguEjcyV/Pq7imAeEDG132jYbXrW
gXCXOn3OhtBMPGKowXwzb9EYMTkWYZ9A4UhYsEnInDnWtC1KSi4tn57WI8Tld6+9kW+Of7MP45zs
qVi2t32BZgJS2bb4NXSKeFKhXULiwVgOOMmwRciY7WznO9wtx7RficuEFMgFxgKIGYRw5Cze+RKg
UEve3i/CaJesKUpfJT3O6Ve/+eGTYxAnd5exPhYZfsfjV4ri1ZmVg0XjmWCMERSaU/0Kd4sFCiDQ
D/Pf7+xzPUuQu68ALn3YPMJ5rx2INMptb34nmCqByoqVpWNuglHx9c7lEcT7CzMzMm0YZHdOzVmJ
1EfbE6Ka6ftFFZ+MnZwf3p87IFEKnnjD9Wm85JAyEXIqKeb/0gMAeYWLB8X2E5cQ6JMP/UAGuDMK
D3P0pt0aEka7fCXMcQLTomHe89+HaK4c489ENBsm6VOF1OSv+ioY1mDUEbMAbCtIVfS6GB8HNCP6
pUKRQKwWoGVU2RF+JmoVkN+GgBkbOGTtqM4yLwlMRNDYjgnjJeTg53JhYHkmTVBtBG++BO9CU00p
HuaoZCIzHrizIHi/Mp6Y2EoDJ+Vb/OSwTt6p1JjwhqCgLu+zDTk/yDRPx5eKQmXLte7WYLW8hAtp
H5KvKcC4DzcWICqJkQUULidheYHuxWBa7FCUvW2k+oArndN8JyHQVU1UmYOUMC4hk9MzYKeFT5hw
jKR0tsDE8efhPbhZIvoYeEpISmwMsKCiNRwPW4LHY1mOuE3LHnolrHud9c9QJbZ9OKc/y3UTaM9M
NxG1ApLUwgwl++2jDFegYAqZ38fVvmrFTaPLleMx8zvI3Wfu49pEcoBkqQ/tHyk0mUQepB8cErB7
wmoz4EcmOfE5Xh5jB18QiAoY3oqzbQEHBbMEEpnJGom4uIBSsWaf2IdyBN/wbTB7BWRwxGZ01WNi
zqAwSKkrhTgFUWDwe5YeWExLs7rloUILQRJYs89+WQ/037c984/sDNBIx8aHuu9ZmCOBShu3wfsU
ga0za2dWMUg96JZ+HWk/6Gk0ege3YzbuPDC5TykCqOq/x/Sr7T8UFciSh4/M03comoUdcLkwoNN8
hcmTTa3iUKiuECtoZ0PKTIJCaRyJUY85Ryz72EgHsNfb4DZn3mIKkH6l8GHPeWToItmV8GQ83X8N
eJW1zxpNbzveAsJRmQlQABzctjthd3Lfs1WN9z0Hykz6I9GwF15XMjwIZPDq5bh+QJvYtd2v9fjX
SzGrvr9HSJxyDCZh9180rghoUaRyb28sJdY8QpQzz8hS+/Pl3h+qfWZ9t9i8Qd2pXqGRsAQkXzy/
PF0oxs+axOKmJAXJebZuRwji6VHsYJmnXtfbB9/JjrrGOrZv3daMuWmwYMaLfGFZqBdWV/GbQg4E
ZP1XsnY8eCHNb7pQbW4x9gc2UqDKYOE483jd42ZfwHytrxuasHVzQyN8MJ9v3fOMduzuNU/ciFt/
4DOn2UFV4+wtNbgJMp7EB7X/xXlt+gK/bRCk6NhwOP34ZQzRYn/r43fZQRG0gYhBasPNA4+WNy33
LXUnHTtIonRNe4v5lKcxmQFd/YexZ3alZKGLLjY0t7XqM/OwG/iO4eirLFOiJ96a7KwAxgUKSRFb
GFOlvoca8wMxQ7r0CWOvCB7MfvQxz0lO2cvw1uIOE8NUZtc53HAKbYm8DOlZvkF1KalO9131ab4N
2Fu/NDuiOsCxiU+kacPk3iR6g/PqEUHB+pl2LzUoi1OHNIgMeA5AnlA6IL7oDYM6qrYQhVs3v7ZW
0EB994oiQqYA6QDWipeVsdVF0LERmKUHtHwLhOtzC6ecgd90QUKV6X76J5cBinbyfljX0awgAdrW
DdYykIcxnNxstWcbFRpTX5607mCwjZV7g2cCbfaIb2FoYreEvuIV22LKK92TSz+7klqDcmyUmC/5
1MtQaYDv0Kx4S0yGQ9wVLnBBdyiDaWVUQmO8hWXisiVe2DcfV5pOCpp+p8XCXSJki7wnbhLeL8Cg
mCpqsfShDh5oUa7gmO6YvnyGG4NdRt3tJRhrSOxtEK5tUXtc5jJIoGuG5FCxZyc/7U/6KwWMKMrH
E0g2H3OJbbEZw9LF1YZfMkykzN1AjTd4EHD5ZAjcCc7kjRHDjMC42zI0/E7Fu0/GsC8I//NYHAXH
6IZouHgh2hVF6Vb5B9efor5FY75Vz8BBfGlVXXAJ6VkWh4XyImp8WDlu9plHZYS944eaBiunBHa/
P7o/XbG5iTRPRQbYuA9q+Gmf/3ZjDKx1k7fp+Rbr9HkcXsiXGWrkL/v1C6w1P/MyU/UpM+siuepf
DRc/ZmR2i2+HDp7OzHSJy1Hu88DqwXKPNeMj0NW3BD9FtjPKwgMpJpC62iIi4JcThZ7dRh1zD+7n
yTdXGrQAJpB8HWmuGBV9335uMXtJG7KxsH/wt6Xf218XUjDxdTMgbYAd4aBgtu+U31WB+y7UQ1dh
vVKxxLkScYhb9DP8dUAjVmCFF99WiKRJrHy4lA0488KW+tCq2AypNoo/FcJ5sS1iqMdWnP4af9o7
3wbRGwdN2MCf1ZUbfibyTdddDAai+U3fYfJh+lJUxYLVwgiRY9z+MP30V33rLx3CUJSl4TuOJZF2
7k4sOo4PD8hmhwXcZrsJGBdwVVn3XDJNjnrmfHGCwdW/PCB98IMHdgpZ1AM/QX6T3wAE82j6xwCc
HubzQV/5VEGSILwmSK7akxQBd9wOdqQg+YbEHHKtcAQD+maVWlPgcUOg9T0u+VcKbZ0GB55DuAbG
ebo84uyzjtJfHbuc7RT/v1mYaZyKPtIZTL8ZDlnucqT8Jb8FZgFByVsIIEBgCOhJzWuRPTPNR0uo
BKq6b99ADNCh5X9McDKG11tgNQH/AHa4Ii/gFfqIZPh20JV7vG5IWO0ZWUX1fhFtRQAdhVnPeQof
wXIdoimgU4nU80QEBGUpT2/HAoctl4Sodtsflq3gqYa3P+YA6i5HmE8rLOM2sBWQG7Irui3KWSVW
rgB/uH4+Vk+5slPPPvhhZwMSsU3wmKnL7nFtKx9N2kzVP78yJJ7KEOIRYhm8P3mAMRRXbp4+h8qO
q5P/4WRv7NJYPpcYixNcS1Bg/GCvJRXTZc9ZwjyYoPILe+E8vodSAhEZ8ih2S/sJX7iwv5QYsHMs
juKRN1VR9SY/bByMp8b2hMuWbpPQilDk687Q629Cjxo28UJdAXiCWbWDqw3PMcUBhevijnuuSfJj
5xFZ9GW0ZP8DuFJ7vV1gcmue/UHUokEg7ranvhui+fzonRHC1+qzJ+QRgPPjOl2gLjGMzEjWZeNg
yvGIwYEZeGIMQmQR4290c8DmKJUWuB2YzPGosOFgmc1AEuCOnQ66TawmroX8HLbwxtMwz049Sqn6
mJ1tIRQOKJqNV7K6Gf4wVR8TnN5YzBTrbA/pd/dtHahGsAJE1Gk7xmnlPPUoOmRsl6/59aukivDu
B903Q3k3h4QTqNAbvJ66jtc0cItzMCx6U76W8wIf4x+N39izIh1A3OmdHzOWESVgykhYJkTaBXC1
Gtwf8KDDcsQEUnAX69v+Ycuilckv+QeP1KJeKWwWt0OCEOPNwLTmBTeWH47HA5tdD1MMINHnbfID
Zp4YekG6KAQ0ZJLTPlTw7x9Odc5+Rf/za4LIv1Wshys/xWYRUCyEcL1i42P5x1ASgypGHruO+4wi
4H9H3vyXk33mo14X7ginzpVkG2PgKlijzySrhTEVP7DMuPn3ctdgwtXRvm57fyFIrqZeVsxoxIWb
9Rwy3HTnDAMuuFFbIVZmCUiB/Fbuq0/pI40gMdpwMgA3nPFtZCR0382saiQpiN/SbTq4lt+jew9U
tiGcvH9ZBrgHIN6AZRxvgvxsXKlIjKsAPrGddpeQ4y8kqIvKlX493tAKCIJ+bHvQWoge554KYaHD
cUp8LAjVR31eyuhxwYV4I6HCjhgbaKhwbqf83EPUjw0E32gfft6ZpXT19jg1Aef+8LOe6731gy3s
YHg2aUpwgs8a+DU5JKgJqB7yYLh7KMlFqYCKGo2CS1kRLfGavE+p3ylP8ltzIE4s47Rg5CnWsQdW
elziO3Oc4+RocMtN1YX3sqJiPdlaAIGBjbN9X8iL96C0Y779/2yF6Y6DO50m0bS9HfTSve0yAmQf
7lp95i/ms0rEJlMLSn8GtMMWlr60iGbuDi/33H3x+oM/FvvgpTzoTybOVIzAWJ5KUMJ/WQVqr//o
fXRTgxH9Ny7Z+BO+YeD1j3rkDkLwdoT5UNCOntiiGjkUpzT2Y1RqmCnLT8hpq8kHz+JCMRdloLF9
vBAicMuwp3I2R/vC6/TsSq4S288bgA7JQ6UMCZoB29f6BlO3jWDawbO3KOjoy2OGxzP582TNztva
hUHJaT0Kf0gvuX+x+y94wSByYCy4pUKeKEqh1onhHekjZS7mSNiQGTPhjhgkbPWvIRV1s729rdD4
tw3KBi48M2rGpqJ+Yr/cQOm5ah9UONiMexYqwSjzHn8dBgc3D/mOScSjJOxKyQLpeXejl4yfDyjv
xvwnW8wLAGotvXUlRsDK+i5/G6SVjETSHZTyL7lBvv0rtDP1rg2/WfLgB2S1jhntDYsQzruTvO6Y
byuMWJ+aS00lj7P3AQ53jGs3S//CkMtrfcXjYtnPSFz3875+G1xwdEfyEpcUve3sd9Ho37wcTMVp
ORzrPVbz1Vb+MgL1VO6ZJkYISSENKt+Pz9SLnM+Jz4pf0oknP3vOXVxN3bsnXvP43jufHJD88/J0
hlbiJg7wz1ZzKGv59Yo2xjH5Nnx8+MMxHHcS3AyJUV7xovuoJoLaf3hdhGtzsHhDJMX1E8yMaN3T
QjqBdIDCf0r8J2o5tw5T5+nT5MEPcYPcrj7lSQCd26NqgcoD+LH9OStbK2Sr8/eV83R3/n9LWbz8
YUBg7WYeccHP/Jhzx0ah/AVPaWs6l/chun38PH0em22ceJDE+ReR646umyXUb5lnnPKv9hf6BSDt
clHo3WbrR9+vkfZufcvfeCVvZmd8vCwIc3MHlmwTaD+zhy7juvlS/NGjxOIOUDPSzCXQuPfPOonA
dvS+xebiTHLlllv3fl7YChdP2Y6RHVDpBWe0qquPxNYlMmWHixBaKMJpixNWqVtzCxfdeVucn59P
ZUthywgS37AAXkS4fjJlacCyDmuILQkciW383GzZnxzZuXD0UBkx/zyuruUc985Lk5N76DL3Sj1G
3j/rETsUj2wYZ9meWU0HK6R19hritmAZOijy+C/HNNsZw31DYc5P/BfGa9EdKxaNmDQHTRwCdnxO
x53p2XtFcw08uRA8ODNgr0f3Zr4qM1pSEox87oZMCxIDE25XhzwajLPxN7CzfbkjxaUfKCAQUm8Z
mT3gTDGxvBin25f2aoc3F6batn3t3ykHSA8jvAmCefZW/mOwgwuhhyfyzohMTz1IIXpd/CYo1/7M
9/XFfO+JiiD2YsIPYre4037a0zr4TEz9LCIdYSf50Ecg7AVXxCuJ881IgKMJ7iAZBltCIl9nOJTt
8Zr6mz+kzwyk2qv6khK9Rnlg2kccdR1eBR+X2THO1uf90AGSQZqmAOQj/2OYYP+WG1cNiFH4WV+x
IU2vBXXsnvR1tumG8h3Clup8ZShkqTUOyQ9JI/P2t1dfr9O1ZrT8qg47fBBfFITgNPBOc13hNpBO
wlaFXN83ao+eu5MQLzoY9JfT1+avGnyaB32ImDSrPsF9FK2iiuWee/n0SSPaAYW9lJZXygKNAFRo
uqD9w93z/gm7HOwMJ+kv6lgjHpELeML0j8ENgaw+ZBiLmC4YWCCWzs2BjbO9XVck5rowr9LKsOtd
1L/VNd9nVEe0DJRXIO6DZx8m3GgHXstjkE4+ALpgJq90t9KzZQXZfX+TPqfeH6fXvDkXR2p4nE1K
toYDYMiTcbhf2Ro5q3IWbr8ForxDNQBGXt7UjWt9kLdxEOqGm3gvwtCfIwLL5PdsOMpiZuATEEOa
DkJzc1O9QjT1BBtx80m0Q31Md20ws3UN6y4/Mdb2pyD3Rbw1FSpjKAhQnBo4Uace6DXvCRQUlMQm
DIVLHzIN8Pgd/952uNvghPgEqez23ezMiME9giN+t7vtzF/lqBzVN/m3PUhH88mK5Kcf+/GSiz2S
7mk/nNTGMd4JWXpqy+qHLs/4p4FutyeBAPymX7fSRQpInVOmqNjwoPFQPNnPYEAtFBpcMiLDdkc/
OfH8mjiwBEyzOEXpB2pkGLWLIQoTrRdSAgkFAecz/fmnxLgHcAPCHS24iPsg0ZPy6cLF0hIwwbg4
ZnzRVp+RPIgENKo9BEkofojleaBqI7HCdqrLAKIDC04DEIZE7aBk9wr0u+wejIodcqdHcAfMqnSQ
iQDlNKUaWX6NFuOL39kRjD0oTNmxbHxORZug1jFQrXeYG63uMXJdwVdw5lT4DFuGYtoIfdTT2R3Y
gEsvt58t+5/WHy3pe/jl8C/aAGK2bgc69voqPrqvE8Gp9sUiYTOawTUYVmLs9YXsH1gP9anhe7Pp
wb8jF2afUvLSk1A3OZnp/PCJDXxtMVdG5+dyTlg8ih/NxyaeXta9bsbrDkSX5wZbpYmIPpemDMov
Q2nmF4BG6fP4xHta36BIy0Q2u5v76XaD9A4AgVH68EJFCcbHcFIUZbMrOC6oMgXvdTcVNBk4nVmv
KqE2UGmGhtGgQgNqa3gA56y62V6f8mQmF1XxbbsMkWbbyI2EXBR9czzi7CMUPcLhaSwr94bMWJk0
v9l8GVn6LtlkUDBmsJM0spdKMBlmKkeVvNTWHHFvXEnBRUM7GySlJQxhOXHgNKClo+6mpFvK/8n6
OtPHDIkXmQCU++TpFr7WDpgA423TYfgARf4+79fx/DAPCje6GPeCGGbWo1My+cYIAC01NG2KGEia
ltxsVbD7bgA91IMSvr4Kc/EGddxgaoxnSlIRWUrF2EfCrC7nD7X0gQzI7W5Z1Oiq/6FInKKJ7WOp
lsO+tYn4GHD7GPIapBHt8T2sCwRGlNx2L3vDXL63tx9hY1N12mumkMIFdQa3kmzNcAyGgIfiXSsi
YSCK9WKkKtpuLAACycpNIiHllUCMigfIHQUbJZZUxULNoC0RAQeGLYS9e8Nm3G6KBOChuHaUoMIs
tytYz+oFMZmQ11rr7VXLOVsNiKCbnaC/EsiI+SYOtNLRWkgVZjOoMMJd3wnQW2+fk/rxIA0dBU6G
tcKC5aYu7Qa2xgSUnE8+ILwyim/s0vz5xsqGwSKVHyPNx9z+cCnxyJG4c/zl/31EMV8OhRCz0T9T
PVrgMtjcRPPG8AcYTp8wlMFg7MHaRE0BBULYB9p3slVR89yfUOBdBHOjJfISenWVQTtiwMQIQIL5
DQmI3D27JGtuAdCl3Mez8j54ao0NC5AB/oR5RbBR4aVYcWHUsuVqQTsSjjMbww6bpAvSSfuV+EiF
nbsa+qNSE2yW7wmCATB3Pr8J85YFAYuEd729GU89De9KPlI+9CclnZ+xy5wX+G1yYOMgR9mOe2MD
IYmdlrVZfrfMIMpMh+Viohd7QY6vwP7G3w3RBRrh1Lg2nKKtrHoL0J1cELTSl/u5V0+G3VLN44nQ
NXkgLbhggDfXhG5eLBWeaAr2YmOIjcR3zV6EM+Edswb6xwYlw9wTv7aZHF17wfMIhzNhTYudwpAH
iKru1FW8b5XjDQYWFx0Ti2qAS2zwTlJ825eLILIIl11oNSRnhAM6EOFJKGyZG6Y7VrX7j6Yz22lk
S6LoFx0p5+EV8GxjbMBF8ZICCnKe5/z6XkF3S63bV1eFy+RwTpyIvddGjN+IxpLty6ThJE9AqZ6W
HMwoqvgUo3qKHS3BSMsbudBQTBFpZdjbEzRlvPdG+wogJeDZyzK2TWgRgj3JPO+mDRgB5T3kOWrY
pyH8CAYM3PQMY8ZHeJIa3nVIFBIDetRhhVgaoxpTIAgPo6ILpP9pn1p8SuBgw/mzhkakgm83+WKP
ABE440PSSOJUnXWPvLQcPaSK7kNvv4q4FfghjxSz7pWqTxM9AYgo2XNuHzn3JuYumt1TSJMl1e4X
Z9PUaq0IFuQtRV9mWu5qGT5c/gMsoopaCX/gGDIihb86bkpgUmEerCwpfiysYDgySECO/Yeh3Vtk
dWjRPXZC7MR33ELxsrQMcvBtu36KKfsCA1z8UkXhrB23RhPFQ21+jmZ7NAH5FRQ5jnqKWPjKMjjy
YwaWiY4pVBk5gG7CrWKH41dvyEzioOtzlOPkOia0QB3IrTYZK4SqhpRMWngHEi0Gtr+ErDlMqRHA
wfUILY70xo1fNmUp67rXEBvsTI03129A5zAIObBkQqQbxEGiBWBFwIDUwaZyCuCPPJb6OzBdB4uI
AOpqBLg4xOASoBDsqvg16hKgtM/1mJ0q4senpd8WxTs0pIDTKz9M0Ysm1KiQBNPG0nwgYSFymkAW
DhfQGLeJKCtaZbW7E2JUj4IbsZqDVTYcvPu0116BJVTcnnLQeIA/cq5xVfEkwL6Dl8DaULG8ukyq
W0CbIfb+KeuA1Zz4reFLiDZ7qrCmk0HqUqabLgC2vzEdf+S0+TQgbEnuELWIDdm2ymtoWfe5uCtm
Fvyh2UCTFOe/S9MuN6h95nhn8FEi1eHaeXhfmvKy1ByIjOTcB9epEdGTKUA9V148WEDcqV9gmI7a
yWopgNa6pu27guETolOd9FuTJ7OokaU4AGTYHBtk8D5m+cFwCbYHxFn+q51rkdOCwc0lBDwaNrP3
XljVm2CoEdXTrU7wRwfNBSFnpyhiKCUs4A3/21w0iz4x/UYIKdDDmRRRDCgNxLiBMNXGdebX6xD1
R3MUz+aUoG/Jo6s9YYpJiBnGro95pmQ1hwWD69rCTY/1iXthJCDa/btuRPAMA79CnUGQTVvyiQuz
UTosbAZteG0mZFq0e6pBlJPhg8n4j4vbYuQJYREJbE6e3N//ny4dohj8nyDgEsRtOSPNUgAxLtu8
xXEcxtMsg08oXIJa0rJXAJjCjGSdy6o30q5WSDozMv1ImGWuT7hDyxErhyTBIiUq8iYJ16KV7DB/
FnHGprqRmyQyVkE+GV627loS7CD9K3TE6GQlKotNvimBssvU0Dnr8rKmLlkmMvRDiBxvdTU/sR17
LI8KO5kwKwqUYYZAVaCn8GMzrREjWBsYL1F1Gln+YejsjCDSH0Q9WQMGtrHlFep1DJiQdLTWZvrm
NlHdDo8sSIN+hnOi+ns/tF5bBgM68022Uax/Q8NUlCiwDRPoddYTwtw/+Jp5bDmQ6gbDIXuHNvQX
hdF8g+vBkSmBCU28dwv/I0tLrH+EWiAWYIGg1c0BKmSCmRHlaQA2s6nVhLjg4YIXkigRopZYBf9o
iESHytj5ySdMaSz8ax8eSs0fFbrsBKS+wFaYLICfiSNTunaM3GiD/69rIWAc2LCqhUWOND0pCXMk
yuHEg9OfORGU6sQkk11BCG/spWK4AM87UTcZ/ocNLVFAVwAHvZE26uOCitp9z/zPFN3hAJxUdMQs
ElJjQgE61k25Y/KZ4eUK6X/XvonWl6NCdoqmWB4x9gRCT7BnosgRPTMzWO9CaeazLQY+GiZG3VzE
bsyPQ9hdAPDJRgcpSABYv2rPNNv39HY8tmLyAQZPHVyEClA/Nlm3nEb7MzSOCdruECHNcKhgVpnm
FZpDS1NckHx+8ZkgwTT9m6pAOiUfqY6V7gqUpQJihZPU5zB0aw/qH0FhVJ9UWi1BA6hCR9J1KaVm
rCoWoyZWsfQpx5aRpIccqZzCYxBwSzrJ8Y240nqPe6vblzO7dX+bqzuXcjuh6KpLGWvT72TpG8MA
OW71y5OQLaD3qUux/NoFiRQ+o9tgN9wEJQtms3SJVYzR2plPOYEVknNRBsu+QwedahTkJSUdw8OB
WS/dnuEPV5ccB0mxaGfKAVCjpCSjU17qkYQuWGcL4lG0OJX37QHsgT3KmCzqnkDmC+oyIWUWVJS4
fqmfwfLcAYxs7W+hjirLfcmmZjdm7TbhGVDoYnqyx1qIY8jiR5NDLg/oVL7O5rlkQ0HCk3qQ/ZA0
ipu6kbMeyg4mTT0dPuKeMoQLsnTydwjohLkk7W2KwcVp1uPD4mKeo+QiNA0OIzOI12X5isEO8kBN
abTRcr4vB+EqMfj3fVK9Afju+AZJsfPQ5P1WVAJrdD9Grb/MbGKK+rgEJKJhFeaOWciFVcsUi/je
pfOgu/nJZdAa3o/PlAXHjY8xYTbmqP9trQZcuUKfke586zGj7JjxwbbnsZ7gSYA6IFG5wRQVkp/y
FmCVKSsGVo2FuJrTTRtvc+D30Kdyaso2dQ523G0kisJwxs1kuWtX9pJ4Agypx7uKYhwLdogtWsAu
vkLDVRN2arHZxwdKALzVzwYi0WFAN0AQSGCZ7NjheVZbF7Mwjk4rbz/Hut/SNmJf4ZnkFc8gstTF
tBMEuzmOB6k1K8/Yl5H7N5kmfsH73AWBiOdcmID/3QFErz5yUs5CTVgb6MN1hocMYnlnvZ2HnQ1p
av4Af2LN9Rm8ekOM9//3JcZBNZb/LsjXU3t1maYSde3h1O9mvEAzJtHkMbS0F/BtGdlfVntyUNto
SURqYctL7/BivBdxcBSIIbb2pyaLSoga7WNtdiu6cjawlcSY9xC4nrTIP6XYi+02vrK+oOhxKXwk
EUHW6Yxl26gvroFcjk1PI2VBeeG+Hm3eCEDAfv3TRrQpSkKzNSJ4jIlIZA6dA1KmZogek1Qwnh/l
5G5Szv4aA2NBL0U8IFZT0UQjyVlQiIKHKdjW4S0IIn0c6PQgHGF1FarJ0NOtY87ioHTQy61fmgep
foBTWiAn9LI95803VArWTYmh8UCWjxAe64h+E/XdVG+CwXkErECKWUGbJLqmoKelMTGVhGr6I8Yg
mJb4Lvppn+SsAW5w8Bk/YSBhyDY9Bln1wPUaJLnaAJIw05GCU0Ds0T3Au4chT3ZafxhC58GTVR/C
aHGZNIw6TAH7jpZzd2E7qMd8DfEI51gAbwOg8xZmovDVKC3RMpF9zacR/4Om3Td4bprvJvkJw9dh
oXOK6A7VTInNsVQMfri6LsBPKh7+iu2KxPcWfDyc0G07vy5hfyitE1UDxbl3N7wEotLlbFwmJzdn
X6VszMuPpH81pkexbBRUsTZMfwEqqhoNRdVuJL9ogXAr7EzcdFQmvA+YkEyXlSXC7QeSODh15Jdn
bPjRvXyokNR1FV/a3r0F5JaxHPqw++XNlE1rDrcstW0RvPkoLloIgAs1UIz8sEN1E2s1gNOcKzs/
cZBOpuxiuPPFQfLd0pw0t5Z4pv3iktScdwMHW2nAHJUGETyurWENa4NUeIP2grkEq4Z4Wiuwqeja
B4ssKkdtJHDCLqsVpalAodmzOppoAij0wORP0m3DrdnAHHYS9Veb6Fvypw1r21i071mZNE9xNfPx
raFbEynj1CHs92c0/TvDDM4pn5KU5kmnAyQPAcOcuquQkJ3jGfUYLZAZIRkwTmDGIDpNxN4hKkJe
/gGphYF1cJoKdoyfLJif6MsDcr4DnBZ3r+l8jbSKcxPsJWpL52y3TNrk9Eh9UET0bmhP4BSdoAJW
PVyr1aJhiyf4WyI3gZVWzT8Xg+KAg3f570neoT3Ab0e51lvOzk3NE0iDOUHPwpHTb1KE4vi/AXeG
ibeNOcj7RX0WSJUV4arL8r8yfLR0AzkJQx8aGFbNK5U8J0KHI+Ak7KGPcaJ2y/Cl0gGEM7+cbzFl
++x8861tHkzpVGXTy9yxbiNfQsMzm0cLC0SW0k0FsZRfSrTZNYPmEIqRlxw65Jdpvbxn2AKCdi+t
RkEvJDDW89g6x1V+GeGt2FX9joAj8L84TG1s1KMBoUFGrl1b3JU8By9SjoMgmojOSflOWFGP/YjS
LDlMjcJZSsD1cPUZCgX9zuFtLe36sZ4Z/ijaU66aN5OJPWtS53qwrjXy7sZhHDzs5cUduuDYK7Vu
UcYJYLED0hshq163ASOwjb6Q2C60LGcbj3D4fTJgmN/E1CI1Jm4MifNe2gkz2lsUvlV56ChLQXiw
+Uqnh6qr6YuHEe/MUk2PGREFNeDKaTkqj1qOClM62FC0VRA8SDeLmoWTB/m1jg0TnDJdw/U9GnSn
3O9UkY5knPzffsw2Okc0j39LruFLINzCHGFXoH2kVn6CaYYxN7Ik77Erb1LvNGQh6YOzG1G1DiO9
D3kViO6UjXESIZMzwx5aBQv2stNAprYfFDfWEaG2RvDfguihs8HuUzNhb2WVYLSBww2Ez5rFJYFV
HNKFpyntgQvzk/mQofJhZxAwxkJ4h0LnlprJu2xOaYMXCAczpSYdaiISsMTOjMGW4W+tDqFYacfi
7+RY2JO6HZvnRFfEaeAcgyFnvF6z05q9zkohlaZFDrdaRZ29AzlwUzVSotm62l14rlOf7utFAD4B
hBDm+M9dCXkAm3pcTKSDmE8B7QoBu/Au6+V77Lj7eexfuppMWkpiWbLasWdCxWwv0cN9lW4TlRFy
y8Pe0n3wNP2xG+l6p8V8rGryNABRCs+RTaSg9b1lm+C8NHhwCGpOLLSTxStOS5l4MmY+eDXPgcv5
F/7VHHS7AHmi3eAppgNTca4Y6PmDlSqWjjbvcAtJrCkhQc2Zt5mbcxCRKJ+CiM4D3uWx99e6zQmA
inFfjLi+KMTQ0WTFH58Kz8yJJcaRxlrkezP0Y3QO7V2FabNjPAIUb69M0Iu03Q3zWmrVFl8Gz/bo
FMdFtY+9+QG+tSCbgwhiOkdRcStj4IHty0gTVZihlOEDEzjxcwMCykX8VZzKPac2COhdMm6O/Cni
II0JLujyFxwjjcDnyhxfFGfXrNxMbOuMlD3yhjibMO/wqP0lISghxMcmycq7DXQ1fU7ONioRGHhp
jl+5Ga5BW1DpfUs2qvwMObOQd/xBf3Eq3uUEORRue+XE5zpYtPsMAF2k5cwS8Iom6QCBhOYgZadX
MutF1dhEiI4yZbWkremXnKCZduAcY6FyNK0dTV2ihzGIv47d52+4wriIL5bVO+H7DFK7Q5Fy4A5P
BjuHU20bEWvztrQKDvnnTLg6KCdNN1Z9bJz6eD/pwKDd77Ei7Gc6E7+n0TzPSb6j70GHWwhEAJNK
3qrOxljAGKDUSBUsmydDm99KQzsZVvFuEX64RNMOQBqiZWLAvlLERx7qS2GyWTbHwB6DOflG0ILj
mYUsgGGycK1zJwGF4L1ltqJLhVyEE3VX62AdGLO7Gpi5Hi/R25TmvN6/5RgtgD60Tk3gPTiMVBZ0
ilYq4yIUXf6twxeRYR2AGQDJiPzPX5QAtK+cxZ1I5sg/evgWBdLd7fWWGRb34tEizLMieIYDYsOE
o44/TPfSB3TMOpu0i2zLufOQWCTmZGDNCxrxrEf0W2y+QEB8RaRXa6Oxj/Dk6+lG89vlDTULzK0a
UX4cxvrqsaVE41G2YRlXjNJT8zb1BFYJedbeLlMLZO3Vaf6U8dXyrxHDO/2TtvtfTit0CAMihDsf
hjlJeEl/qQqRPvh7dmYLSWFIsK49UF7BqItafNxQBCxKMjlxpiMaQPAGPTM6xXlc0KramO3oBqiL
kaMMMLo3hjfyOrZMSnsjPeiKeogb4MIlEq9nHuIMjHOE8w0t3aaCuLZlLGMwN68q/moH86XgaZ3n
mT5/vEoRnRc0zwRvViOVlxtiOjRPsMsDgrG8tmAEXN1LRUJDSl60ZdmrviXhzAdaRt47652/iZNe
bM7vJb+uE6erUBcsw8C5KbtoXn7opL00Gcc+cDaB125HzvTJNKwrIuUiIC8Z+kP6uy01tW/xMuPo
5DFzeVc7IjoguwNadfFTcU2rNT8bkfgDN6q1GcShjrm44wfeZdktew9Ut3E/JRRWv/EUPdGE0b6j
zdXSeV4MbZvQdx4NyhQ6LXRytdjZKtqK4GLm0kaThp8iWnauYnZTYQ/Ol+isGnQOrBPSd+y69MFE
U1rn8CcWXOwyuLPZPzg6r3K66SVdwZnazeFQkbkYcEv3XhYZW8tfBCnYK/NjjIdnNpNJewyqb9kw
Kw7FQ+X9pFRv/UuglQ8AU59/FwUKO7l+Dl16g1LdrV4bQgQYXjHCSfJPHzkK22vsbao22A7JvyTx
gfwCVEKI6WVvEV9NqGhRgO0xH+XUz25HEjFXAQ1lAhOhwrl2Jh2DdxG6m1nfaPIzKeIF5r/4lP4V
TCqb1WRYqXK7DE9tGZ9AZN/H/VfZd1vqk7X6Rc/fm8Jwmj99zCwegATONdJ+k+c84NrFgXt2vexF
n7x9X4NZxuvdefhS6BYkJDQlHrP/aHjy0KXEmSsQfbqmWPBoQ/bgRchXiCm4YBDPZf1Sad/z7K6E
ViJAWYO4qxh4IQe6g4A1RwDciaOvBoCsQeA9StY3zlxao0/yveTazgaYERYz24h3Ucy+GnK8X3rw
OrgZ/WtcVk8ZxhAwK+H4Ja2dxntiOZJuqUQ2crbuAc5jhmPDZksMwmAdDWtiuO8WCleOpqWJcYuX
i8grieWrdGJ8CXZLcTksN00Q8ZSChj1t5ORY0JehXOxxekbE5MgOYRf4EBTn5Xa1GOjoqo+ZFDiN
OdfEptv5yHHiS+QANu3BHRNgLgwFocWAcXO6A3lHOyEQ1AUzXb69BnuR1bPDwbNIV5qvHcEShQbQ
MnFgaANBRfkdPCtMqDyqCaIgZlsro7UPeTk+GpwFxoWoJT3alUq9O7yYctk1LVxBTxNfPqPtzyEm
k6Xr94M1bxpmBqpSt8637sKkl3Ckvi2eLBxg9BLiFu2AsIrJETAuVmDcsaxSRMhNcZ1pzTpMEtnd
4KavlvRCM+0pbvc6i64UpWXzEwwrzV823I0qzh+zoVjNAXKJmYQYB36R/iS/wtyhcOZEJehhHYg+
sOXeb9YhE1im5raCpM4pC31K+nuU/5C71mnZJksbXj3IAB+Gf67md5fTyRix5qs19e7ofkPNqFKT
vBpEKd9883gJSZ2iIcfzIysYS5CvX7ioDpbV0GO60Hg72vCkMLSGdTa4GJAu5T/SRyDv8RggEOqc
hYIRe262BUh656bfs7vzGQvI42aFW7z9kc/5/cpsgE2M93lmjopUpAwJgavZEF6z5pvuFw9TxdBS
I61+kND192ZCf8eEiXWSJKiOarwzEDahWbMoRAeyCypQV2iS2u9lNnYlQl7gltQhSTetrLB/GIDr
IRPYTf0HufAEMQSvraqvhD8rjIhKkh24RKEZMxCek33AQNjunGvj6WdF33ZGITU5j5LjXjGZdrK3
Cru84jsH+aXnd00SsriqPwbHzcgNV2bgrCuD/F6mg17IIxSTOxLtQqKEZUWZXGNPDckLdte66ZFX
iW5QtDX9fJfSl0obpObMqjm117b6dEw8evChtfI9xE5aD4SyW1tSwLZNuJWv44YfEQA3CiGmj9aq
65HlWDylPS4tiAEcX+QljXnuBlyW1riXnHQ+LWVv/6KjYg/IFZPfBJt08u7JEcGW9jCamBpcD+kR
gxaiRhSPBW+q7h8txho6flmipjEIJeckoKWOTIDNlv2Mg9pkVruheHQawAVKO6SNvhfmM3EuKztq
E4amSArpGUYU03RwmmtsHuY4ZpvU1pQmKc2FtkYl0N1SWFrSzvE4KSAHZf5CTBc1lLw6i+6+eF2N
SK7hwPtiRe133CUvwVhcFWAdIIDZyPQOqYlt3LMELkO+TgmQc82ZVZhEVZ71LmzW8tVhkq1QuxwX
aOwx1tbGIm3VJSUA5NQSYSwyoHTEH4xcYJNIBZkw29ejLyksdASF81j/fjupsE1/2IaL/+AaiWxD
Gk4XY+sCMeGB92iZ6zCdchXRJO9oRuDeyS9acJvQP0US9GiR56efuB/jY1/Coy2dvccVKKz32WLJ
Rr+UWR0A8vKNlmu07C1GAqJPsvQMu6H2NKSsCFTSukcpFmtHU1VHgMkpDHS+frQXbvA413ug7ztb
3/OEcCwfzI9BUumepmf5FZgU8v5Qh98ZoMaseODY8p4uzmOslTubFRCZWsH26NUIztSA8o3oCqVg
X8ws0hZRo4tW53cDC1QRXkr3X+z8yMqo1+ODlASe22xmP99oAVBzQC066wj6yHps4DWGLCQ/Djdk
1inAkaifYv8PnICSeVRONg1PuvMtEqPQJiJSK7Zx0qyYV37XOGdjVg+0EXtZReRb0X1lZ1IGItSA
bd9rz5OxH7NsY2j0jV1+w4mza/ysOxSmI1Qfig6zZlBhv+UIfDLjHbMuNsjZfAJmjCN/YVB+6tRp
qit+wEPoTiL0SwG9NACJObjfXbHViCTpJRch36sSfSviDBrdCAEpC5nJ2/SwMGwq582h06fqZm11
3A7CmShdS1jr+nbwLyNizCIY8cojq4T8r++U1zCTfGTFtoMbM75Lp3nHmmP3ALhrjOjQU3c20409
hfspB80mbj89OgJMRLOBPBzbWAuYu+OSNxXCHMxZXVpB6Yu0VVks6H5AoPFcN29TH9//9TK1cnIb
kNbWcoBMcLYMnGBboQMRoVAjPoH4RgO+bZOjheHIDOMdXFoENK86eV8LoTX7MDefTD6BxJ18pmqt
fhsyUnsh/mHy4Ph/El54OnZgTTBYkxgsN94w4N8W6gnxTJBEf600POnzvOWZt4BDLe6Ax533xwwP
hKRzniSpbdwKXtakLggovktUlqnxLi8SqUSa2KpwISYtL3bPJUbQE8HNaRqYAhxE6E6xdilKhDDT
jwPaRKuNdh4doDZiKuzT3pK7Y7GEpZa5zsL3OsINVJEVDexS7qzq6j0Tu9hDhKozb9AdcJw9Udoa
wbRskHF7Vp44E/9xNzVMYyHDMPorhAXRUG5vPREDBc33nIrPj4k/THhPiBhZJTAW68BbleF46xXw
evfUQefjHFGPKaUw1SaA2jC69AhV2HRjbnxlub+PP8+BnOTk4ZhJpiE7czEhVOUJp6c9s7oHK52Z
pdGbKs+qfJongdXjE53jCc5hxdyhpvTyAdtKGnv4xbEUzQ8zD7yxxvyYsZx14NrVUqDMse86pf2V
LchmvOMzY6wdTCrqp9EEOTF9L72+cvydS283gNIX0/4uGQ7V7JSFxasU0YduHhyg/nkNSyXkTCFn
Q3z9M5OomokI0Vt6WO9Yah5a+exalry7hqXLQD4SsTbYZbwPaGyz4dvEwnyWMz5dILUIeab5cSR8
nTN6CSO5+iEdI5vtfW79TD7iDzLAZtuBPI6hG+a1nPMNuvLS7Ow9GifVvNfwT+qo/F1/m9XAXD0X
azNiP7pXmrayhkoO3XoI5L6+mQSSqOVdKio5QbcwxhhCdEOw8ul4CfmvsWx6Ne+KMeEShvu4PcXm
41Cro4xORS1nk0UeHAwIVKJGspJ4S01XE9yhyHzQTjZjz6Q7JyFopnZluf49v4JGnirz22uKsD6G
iWD9tBAjBiHl2IR1yrMBcsN4tOiPSPtvzoDL4CWiWOoSqRwR1fLXSwCgaHZE5UhnZS1RqjEnL8tb
VqJWGxhomBzeCUxdJ2gO6ViaZocsqML/Tf3oHJx07wLFYshIP/wpaWy4VSvIiyHlmBSN7nuXJOtq
/g0NQOoDanlmirjxoPgjlWsZhMK70tWOpvV8HcpXvLjdtB84jMQbE5KI3+8INOiXz7h/MvLdDChJ
7eh6efYeLYDrHPmjaXOoUePHdAauZQLwg2QwIlxeIcRlISbxp3pYk0fKEdJihJeT74xD4CnD5d49
zRqc/GOIr3d+pNQnuKptT/MLwg0O4PQnKEPa8LUBlD5zKw40fOxpWxcit6obtuUzzd2kuRWyLQTP
zBz5kAFQBpaIeif293kT4j7lgZ9XiBnsGiPYqVJngVRUf4cM9+ne6SB4nLrwqNtb/tmMG06WzPFC
a997IjkNnEediuDBt88uwTX9Y06dbW3AF9g8YC0nV/NPbsENPHBgCLR1g8K9X+fOsXEJBTjwC2q7
BEcnI88JbEmCysMmQi9QHdvw6L52M1BC0z35bbuzji7r60K3PETHoZi0xKi1mVCr6qGPmRM0m9hf
p+WB2JP70BufZWlosHqwJUirjGU2QNzlNtcUaVYQ2hzXfkXFccupbzrl7OlGCARJhmAS6WovF4nG
6MyLwknf2wgk45Nj3NL0MeaVNqAXRCS4KSnk0v5oJpcxK5AsFSffy1fTH5OoBFODVfvY5KPM70Qo
ylG3HtW9zvZTL/lWHvLEcwEG17t8erGGd7NArR25H4sTP7aM2xuSjy16CLyxehmthXztUjFLYPnc
pGutKP5WLgsGM/fY9g8q4hwLeT+Ks23GvzJVe7JEvWcAbOmeUz5uJi0ophL1inCTwbLPSaPOZ7ac
yganmKCwo1YKqZqdztkOqHrwHQlsG3mISA1sDEJjbb2lPSGKrIIp1nhZLlLmi6yXAuxvou1QMjPm
qLzAt7I4SbQa4Qx8jmcyfZWGtMmWz53mB4VvBzKuI4jPZ9AdJdeYoK2JBpSNhnKEHSKxSWEOddaU
nI8B9OAtY+KWKsRZjFUli8s+UZoadDFoiWmIQBxssTqa3NR9Sky1HmjRMhg8V8Yf0jQZODCJY3hl
6DmWH7TYvASiXfKMLyG3WriDLRZfkTq32SffKAM6JquLH2VHX582AU5jmi7yzIhAZigb7+7ouvMh
6Mu1kU7/3NbbV3oM9Xl6NX1tZXIR2t7ZIxRDCq6cT4rgbd1dF03da83V5dqIAjrkvqiyPjaiR0+Y
9xn/0nmfYashdZhmBfXbwHx6hFfqE4ow2Tz2+B+9ZxuAKiIRSci2YjoQuBM8Pq8Ff5aV+9+PgyyY
WT25LNq9zLPD+i2XuC7jWqGRRdALoV2HyyQovDT9Gb1kEzOJyQBC3mRNLnl5PB07L50BxFRtQBeG
eYGFWz2tzDMS+JHWFJNqi2RoiULW24tPGLwKeU/mG60Yl3ie8cMlxHAJKDz6a4B9g2HaQjMBGLUZ
VptQg2iF2YZOt+54rHYQCiMbZVa1r2dtH/CuZbbxFaM9YSggN981nTffTp6NArExv9av7sv7J1+P
w1pT3SJaBQ1Fjt8mxHXNqPCsf2iB1ax/oV2M+g6fLfMiQWRnaKxFT+URz2oO7yJzI6m08RCe8ViV
dFRi9nkb5o3FB7V0w8b0GUwcJ39iJhwGNdNFkd8+f2amtGSQPk3jZ46b1LaBG5XFIRggGODsQz9F
/oDFb23zGtGR0FKqRLbIgoFMOanfVEZR0zvCPp6yq6bqdYEQKLHjAzPbYb4i1VwnbO1m0xyCqDnE
iAtqF+9FwUkj+KCVo5DiLA4daqpJ4kLwniYot9j8FnZpBlb1+MecP8GIhgVEJfpsIqxzmfKMv2Q7
Y132JJePf2RkOiAO0RX4Ju3J89Njy9cslmvDXItNHY1+guXzbDMxlCaTkzEtpP09krbVAkkKrQcz
eW5DVMFkCtEKr5T+kzPgt4tqjTjiWJFu0IfjAy+L6KZZebN0fP69/r6J6xFFdO+/MHzta7pEGO+1
xYKxWQLQcM6EEN1XCDgo2Z0JRIPdeK8aZ9YakFpdH1v0qwSuNP78JYFNSidsSoHByGsgOvoimlOo
I7SxGS4eMV94QAw4V8/ebQ7yrRcuO9pnX1pbvhgs2gJtLem8SPXuvIRtgN3rp+lex957RNlw5+Z/
TCz+Zksg3TLv9MrlKX2VeD+XkmeYk3UIIgjjH7IwEatylhMlulwiiyV3HBmildMb/EjphevaiTOG
JM3/sVX/LQP8AJi/pxh9oiOXUijGEYUY/WxLvC8oDSNrUKi4aCQ2XqN2AeaZBuUSlV4JSS2oYvYZ
KHeuv+HQyNk7kJWnfJSNyEBCKOtqRYFJake/pLeFxontw0mDxhA7/DvdxNCwVxk2HeY0A+V/zPtc
gvwz4manHAas88k3ESwM2H7nfa0bWzvwkA19mb9qh8OCa3oviqzFZ1tNSwcgfvSee/5GBK4D4M9u
YdqQVj8xWm5lPfYFnsDhW3Y/h4ez6ix6MPpKA+1AU3nMw5eWN9RMkAIOe2Ns1zqyiX7aSySXyYFL
F3VMTDCHosElBhWlv/UIYZkhc+8onQgljllNWz6N/6XBtG3N5uQOy7aP0awYBhmL2DLJes7j8K3L
v+ulWRn1sptNWs+20b1SZXGShH2OX96VBjzbnpYhzRo5jrKvUZ2JrCakRI+kV+/29y7Mk0V6IVcs
KXIjNS6U9cXzmNVQeX06UzIp8gEMc5HZm+niflvsv79oSpUfF562hsaS28NqQtPSx4eSkZ08oG6m
HWMP+bte2ZdpdG+1mi9TQDZd9iEPtCJiAv8Pn3qSUzVLnT4DDhqq7RzeqhqpGqtvISr++85vN6Ns
vzwbvkmi/IRBGE71mF9191EGAt1PwtolMpa8xUJMO4jgG3fix394FKy/sVFt+aPxPDH4h21hIi/y
EIojAqPZ8lt8sWHEsYPqO3kICIVu+69Bew5uXb5p8AfWrBNwA6bcI4MMoDelecrUNeIIpKXYjkl+
nXZFggmS9W4stYcprVbjsAteQEmjMQuvv0O84IlFm8RZtOdu/TibwtAr964fnRoXQcHs4il1D/PY
/XiFnq1HL+BTfLW29J4BGCkskzd/0axc+VP/wiWbkUNnZr6qUtgOWvxk03TrvH8Me4Yue5IrzqB/
dsjW4cLri8e4EWUoVbjPoZrtNm/JdugdZ9t5w0NUv8X9Y4L8pTXDs4EKn/rehFVTE7kxUJ00EZkr
JYNcf9UXH4vr8ex7aGJpbW545k/1b84F5h2AtlF81kfkT8UhcuCYcI/QTcs8I6dq5Wy6PIYYCxzO
v7327U1/nMZYhe1Josf0HkiL5d4V2DdN4la2BrcDXak5/ZRWuWo6SBvzheMY4EV4P732yovdIppH
4GksDfBTglrK7LmF+GG0F8MOiLr4Y2S3dHjOeP8b6gIpmEQrQ9Tg394wiFvXuG1nnU6eXoJRsPsT
szjxj+g0uW10QO6DHtifbFAaw0VfNioYqlYkKhBJHOVIKTlPfr2fUbN6qCJzSh9qaZ0NVQXpCc1d
xWwCn5tL78lrLjIcySw47vOVJYAjk4umgkfhwQ/Sd3rLEihn5oSmM8qX5VnPGS7TCTW+5qU+mLFB
YtpzuZQwRqkDCugfhDbhpe6OrjGdGkyiosBqUdQOV5OrPuHYCFoA1WiZaHkadEGYe/lAnMRDUxt/
KJDkVxivOcATDsMszA1BaJSofvWvksgZpE/22alBqEb/arfEKYIuFBXO/C1zCYsT6UIPM/WnBzjd
p1pbEIXlK734RwIyXXYKr7r5zIz5IvWv7ae7GomIKjX0fVhRaEJXA1oqttKRGtNyYpASTviXqIav
Jf6pkulXRZkOt5gmUTOmV6M4aLCEaD3Fis5G/qEPYAkCMpDqcSX3Mqrrc7hg9a4S9hrXHFiAyb5M
YU1OXQ1LBpvj4uy0ElaBaVQ7e4qfO696ouvMfiS6bQl4cuhJGB2lS4pwWE+o42Q3M8NoU/ZARThR
dU6B4nC5L6eJiBbIa31f/AwOR0Tfe/bphLjViKrKG5rj1BMuCeDKKNY9JU42Qz0JMDtqZ5/zD34N
KSANHeNN3HMqNw75WBwqMz4w9YMgafgviEv3sQLPuoRrj2g26bE5IXE/XZBemiShjJLlfsTzN+DJ
a+H8N4rAcde/oWy5jFDwNAUMqOm7V5kMxWNyLVr9R/NKZKHTl5r9XRoNRCMr4nFs/UDb+xP8OwEQ
dJpqc0RjzTfO/0PSee02jyRR+IkINDN5a2Ur2JKzbwiH38ypSTbD0+/Xs8BidjBwkMkOVadOMCCq
M792kMyQPUjlWmrNNkuuwEJnme6HxuAyVtRc7kl5AQU9tw+aFj3RTssefwVayUp9Zz3EyL7e5n72
oJ2vB386Jdr5h/RpF0OCCqDdvcZjdNS398KjrgeXVIboSzNnYJbQuWvOWdJa5/hdoNgSVAwEfEHG
c3GFr6p/ibqE5bB20FPCtBGNtRbMCMfMPJRjcZFAIK0OJ09DTauqPUYmI242+tRDUW7FF11tcYAM
ingShkksiBEsTFIbBNRntgn7MXxDIY9vOUNq8/Qf1wpR9rJ0FyfWutPq2OWgmQJJWwwa1XYpLiI1
ZmMkvz0vQb1pLJx9ajU4d4q+taXdnpS9S+f2twysp6ERe7/ESwP1O6om1Ipq3zrD1saRsuND6rAq
s4BxVI6X2tDmqhAaIg0ZTA6qzGePICy9LxMIPkZfsHZeJnjFbHF/kLpUT5qnIMGFhjNxah47wSnT
inXEcUTMr+8t9506okOV5O1VWfZTOOKAFD5K1HUmiXB2TehQmb/3K/tVUReP1ks1jIcSSrFJ1+DS
65JlxnRY4YQ5eyiWsZEAWUDVMgPLN/CFxfTQrHv7KYrx+qL8WEbABWR/0zXeuIZ7VYazbrGq5cDV
MYmaJqXLvhEHGROXN06MaWgOA5alOlxRoVP2fSg4ZggPts9vXYpbiB4AcpE5MZnf401iUZ4GEGkR
rxKaO+YYQ1tjga0pzjFoE+okOTswQ9zmaY6cT8587jpFT6pn9U2wAD94GF9595TUeKo21zEDsem+
mQuhWSAuJiWyQKtxKLE6VAPZjHnriFkVA1Mk/OMXOKtnh6TJ52j88BBmFEJiSVPsSGZwkJlr3VDG
GEiHD5LLqQukRF5MzBf5Ny3kdaKLwalggju2Oqwn4bNvp4Y/6d7FVEVLYLz8lVE+LzHDumJstrMn
YN9cEbPqIs5KsV/K7zSmUmTvmrcUI19oIiqx2v8vriUZUbPVlxBUE0DUCEDZimGrWR8zd0/wUMNY
bXBo04GhLZWXjrrN6VSXfoS+/C9q7zUe0GPT4foPRYLCxLwrFDakAu//1w4CLb4jaj7tLD/bFM6X
zzvq+hc7Q2gd7gIwnwpAJsTUXDOw2kg+Wd2dYXwTDwGrfVZvmp+6DLjpHidAh0CKY9FYqNL4DGVk
QJ8Lj25SvwqElehFIzD5btom2sgKnhxP1aPZywe6y/Y05deJO9MJIfZGuA9rmqimaTB9qtZ6tfwn
pkKDoJNpS96yQIPiBhXHaLt1JGSowluXvg3kCGb2osxPCaOQ5LvVAg3Y7KBrMpq0PMJrGTy089W2
XmYEnvPEHKlXX6RS4DP9T2Kuk6rPKKr2IY2667xo1VoYP3jwHFuHqtFFlRS2ZGSXMqMKieFkH4hz
P9HZ6gGQliWxTRi96reywI2zgN9kHpDXihbVniCpdDrp4OzyyGjMKbZjSg1DlzfVFZjQbBn38yjC
gKAAGquWq7A/8hESUd2NwYucrySo+9Z4B4OqzOt1gVa2O0PPxRHxBxBwrZ8c+cb3VvKDHnDtxvgq
8sM0Na/DDNXHntsKb1EQbKwf5PH3kwErDRT0PyKll77bmtPDn/kfmR85r13PezvGU5YdD7TK84DT
ZcI7QcibfdUjEDP4WuaiOsCVkHpitl+as9DlLlJlTPE9rvRpL9hKTdNh+09oBIVzEe4GQH1DMz/k
dyn9a2NkawUxfvYWRnDZXscSacJRFTV0kWLPzJsbrMJCgKCQAr/l9G/R+jyaW7fflAvOGs9Ju2v9
jUl3NCuwfrmPnfyAw4QZ6dKWV1LMhwShfzep3z6yTg7MemNJT40ITxFzxdr0cFY757xHjy536oZb
gekmlUTSPaVleRJwdgl81IVw1KbfNnrBgSGg1kQJJsw2Azut3XEZSAcOlGoyIavQ5JZj3DHCIR7H
c9jaJ8vjNZfOOtdBjsduDACVsqOWOBhB8N23knsUmYmEnlOGe6/1wM2p5DnDdaqx9veggWeOBIMt
AKgVBQqSBcMbF6U5WHAd6BU5qOkWleQzhs3Bg1bCnqvd5SNZ/E3fVPtcqLeRuyJpoOpmIZ6R5pEe
c8PdVIlvvQhHznL2ui2/B3i/8t8MSgGobB8MEHLO0AjlFGEk4INdOWwHjtkyom43p+nSTaBBLl5O
bHJNoaoBSw8O7L5OGPueyboSqHx977Mp+e3JdZyuITK0MmvOKD5kDLRc/AYpGUOUVEPdb+1sxCxm
IUWex+wNm0ahtqUMKsAravHbYnxFakZYYSxalGcWPw3dNYCjoc9VhdzCJ3UWkb7WJPQGUSP4vtm2
85D5AEnqWeOvXuEdW49wSky9VJRtrIwvQy5Heg47mr9XY2paiZirrZmS3Qtzq0YR1ZA+Z2ufIyhT
FgB5h41VDitXQRV0hpsmm+o7P8aRkkDKuVKr0Y6OU1UhsvOYgNE6ALzodxhxhuuprepnCFLgOwLt
kKJMtx/CAS2geRik/RcHcj1H6T5wc3I3JOmiYJOMBXAVKJEE175cSynPA79eS7kT9Ff19E/TCxKm
iLWt1i7H2iRxalZHpvQAkV17wF+mcrYmGCcZM2571HhghqodtBFOBtNPCf95ggO6DIzSc7QQxda3
n0sf+KVG3UbVJkZ2QIo9z4KfQ3nzY+vRp8iYsifMLDaiap9gXcFJ4ETiitFliF7VDRkMddqu1Xw2
zWrrAgTx6/XYS9eW2JZj5bmejVUrk5cG+0hX5+GSn5HixR873Vp/0IEqeaZ91aRTuIwHNTziQkg8
ERoXCGtIHsxK7oYCj/gI7t2cZ5t5eouwyeHZQSrNvOpzsuhbwOqgVqwymAXLAPshsE5KxldF6TwK
c2uNkLowtilYLgJflSDorbVs3dWIsClreoK/GfKDXdNHIkbCtZeAlUCHDIG4jC4G6RoFIoxH5WcL
viKay10ifZyQBMN9YlSi+tHBQ9pMtmgegZEwh7YGyKCjOlmYtvg5zk/wZ6uc1CCfnS+N8aO2x22W
Mef8nAfoKsNFohAA10DZC31zAAuMp4vGcWg7q675UQG0yKQwvvJgPOhdE8NYUdgg18HwEvrWNkww
3B7OqfIeZgiVUUXkhruFRnqxCFAW7fsCY4GahOpDJtneaOp9DlsXBCTdhulbKYZ9DRDdQYVIKUBd
+G1p6GiXtM7AY5Szj0MbuoBll0eBFSm9hxgeMePNjhxrY/9ukVgYtyu9QsL8ZxrWZCOfJuriMrH2
kYG6KE2fo7Dbwz66dwZ0dhiKVz3BAba1tdGT2T60ioJRVQzfnRElRkmlizRbiymNig2W/UDP0dUX
E9a+rM8hHkma4DzH8EnZttOfFb9g/iKtXdlhhdnUDEswFuNR61aKq7v3ioMNP9jV4QzLP71CEhCI
hpO+dg6qdwE/bEg33qloT37xw/mJNlL/Ds1yYHlnw8VM3T2uHjKydIdNofCsxscejlvDftAlbMrs
Oiimgy4ZI9dFV+lbp95qzrFqn4qi5yarwDrxpTSz9eMiru1AKGV9ddhEcKET9Rnnz4U5/Xg1jBS8
nOUb2FIMg1QU9hMxVSwy1RUvLXuwghNg4zYLJwID0Rz/SsAj+hWvtB4XOWykNF+iCk0gsm0I8oiQ
gsRZG+2yn8drrFllHAyu/V4vHrw7/zpjF4thArMv4JpTl90GwtZMjA0wZdWIoZrsTekQNOZ9ONVj
RMzpzCTe8c/KZrGxblqgcnsZMeUz1wOZA1annvWZXIKJDuIbkhzyq7/fMOremwkhagT4hrEXYzEq
9MVSL0hLLvy5DtSgpmn3XfZi98l760FdZEJlXScHj/w0vnc4QSQQrgGjsXbDRyBpyE4g0XQ7wDPc
tkvrfsKhw30vGcpHvS011Or16iNz8K3iyaJrtfEuESD2dFtyUbvcE5cBXMQ0BZTDLQ5qdtbsSu8b
XfAdbV9C4wD7AelcNgm44ABf9yhZ/n/Yeg2LHfAJjxkabkrjiF49ddYVRjQdUKyPyQBHLuLu+qYV
nkEMb64FaUowIdEnWQNPZum1f2qA2fmEx096lNFwLCCO6cuN+lNwwDVtuG2iX9vcjQ06Jyanwnup
xDUK3ANKh2cxqx1dd1nVzGreQchDQOs89B8A+NDini3c3bpIvC2xRwVLQGP7NgYOYcfBWsdpOzLY
+LVzTFwGJLAhx3OEWv0uU09DAPvavUGrEJ2+W/V1pzdFmuPU8ZuTA2Ij9tBnJKOm/3eA2QLBDmdI
Q33kzhcjEP0go+xVLoSb0taTBWdWsG979ILYhkZIhQPZ7mDYUPli7UFtObFF9JBJ4Fail5eG/mFR
4ZdjwD6EZ2K/wTyCS/Aa0QAIv36m9NZUHDNWpHPsExkeGjzOwaxjhp1lu9VFQLPA26H5bnFcKgSx
2Vzno8BAlYFuSg6tV+FIWd9GJ13Pnan9RmiI3LDdyRjvygDcKes8rG7ss659W1awj82Iw0/mt2tF
SAUXVJelWAfpag2HB02r/TX8ab8gyUyyeqMZoSVAatPtw8g6mItBRAa1QbTcXMfZt77xpq/CHEaT
bs8LYojkeIwkaFuCJx8T4yZcj8W0skyowcU3ZSQL/j+M3/xcBm+v9azpUCAjil8L8gG1SJNLjxce
UmOCa9d9uXYNJkis65Jz1sW+QKZENnSnof7JZ+B4fUD6/bQauvLCSQ/tLUGVqItn/RlJCz9Jaid9
jkhsNGlmuk7RQhsMAan7AcF0gxtCWvrv8C3xB+nBdHKTBgHqqD6Ca5d0A94cIirB+SkqqAaAoDZ3
RCuIFSvoDww8jF8nPjtvG0+/v0SR3MHvTW0IiN60IggQyRmRQJDDO8O995iyFfCWQo++LDY/Yxtr
G/hvepv5EhLNdDEw4Kxjkir17Kb9cgJxib3PuRqP+h6uZh91sxarMDidCb8od40+ZizyIqrPntaU
UypD2Gmm04ZyEOSaBk+XG92L7SNVByTRN4IiCo8V0cIQ1oyUCHGlBsEDJtP3iope0m2gwd0x/3In
BpMX6PUh8a2hDx+TIjwviOYO9tQ7elbXy/6IGwO0sbYbX3EkseY3a3qOo+HJccmt6MtHvw+PmNRF
b6M2UgFwyGwItgFbQxKpBlTzoi/lNieqlFBQXCU7OmPmes+A7i0MPm1Dpqf7sThyz+p9hPqutrM7
6fvbznOJHJlW/JiNYUXXMnLugoQwmASjA74xhgydwwEOu5AkAdiVbnACROTa7Ed6h9G78ddnXGhe
82fBJRQLoRHBTg+WMlAus5DUqZjHA1ANuAcVEWiTb6y0ML1BmUc1tFA6R3tvvOj+F6VATRB7/mzB
mu75IXP/1rcnvNFHPNWmV23pJsFZQgg2kfyx0xsZYz6k9Q5+dUnCC7504W2MXsmRW2dsFE3YNEfj
XE2k5unWkSljxMSgJl+vwBYjZI6pGl93NdsFcCati3eHv7mywovW5NiMj/XR34n6Rvghl5tz0Nsi
LsSRj1iAnyeIoUY8DSyuGFkzNKIH9KKbW3BxzTiAiJ3JSOnOqqwnM4+3Q1njVphcNBU8gJZGc4jw
gPfXPev73gzRsDbjdvLUuUrkrjKNlw5ceSQJyUogxF31ihUGo1M0aEoR/c7v1aeKLpWjabq3GMtC
dLrqKgctkF7ZXOa7OZ9Id3/LGzLOdcQ1iR1RczMm5ylfyEqEghvAeohn+aINc8YAth3fKVyysiFE
oXNMluLZBY8bXQ9j+Ax3XzT/gLEmBnH0/rFk0tAlMyF/+bWQ9okgCRH2Z9ueg7shEWtpgVejwoZr
rDtDOKiL9LYSV3P95pecJ6k+dV1i2ZX2OELXobU/egnn5Tf7O+t24TJtcX1CBxMj4+7AdPT9rE9n
TbNPp0KHfkB6ZcPBACUviZJtgRqS1ycnqBBqOye2o1YGagwPaH/lMgVpmj8lPtvMPRdmQ5X9AcFc
oxoSpSYFAl3KuLJpHrPxK4LaDX83xqGl/7Y7LNf+PK3/grJTaR4gvigljFNt85iT7YCaBg3CAP7v
gtbKlM21HAi1BnlMFRMOv3xWoClCJg9L82YZcA9Q5Op+yBXFE/sqMU1EwdSM9Coa9wx4IgWyPeLY
y9HatFW4seN3aTxlWuVEUV8k5a4nniN46pc3Iztl9kmkESUCVSCzJTw/1pVWCS3m2cQsgnxhA6V1
ULOfd0NZ/Q4ixrtkgVpqB83PXDBRTPz3AXNCane2ZXDXRuzLvhrXRkRMhg9zZ5TGxZ+1PA+LI8yq
Ri7NNH+EG/rYEUQsa4dr2EKJ5SDKU0xVEs6wFptQaoP+5gdqE6e4R8D5dRjItf5TwWjTXFD3cUzA
PnweUw/7qwX65LkDt+yCRzQia2oIHC9usyk+HNKZIhytUs4XvbKY2+svDODrQF3h/3HFC+hOiwxP
I3wcfEY53JDe/KEH+mZr32mLTT869IRHR2T6ck3FHVNSXo6i+gsoTi1lMDJ9tWdUrYzac0a9Hi5S
vDObZiSQ5jWmoY4mvToAYUL0zm62nVCUZPyhxnJ0BhjjwJUlh8ZMTLJLQG4rDvCaN306voZwuaoS
4+432KConTL8ChhXIZLwDt6AGz1UXBAdTWqXecbqF+lH0Q0EweF7Bsi/KjjL/FbssTxYab05g5VV
Y7gfCWd2ytltVQS3BOMGZjyauwK+AgFP9Le1dbLrei+a7tfLxoMF4UkyyQyrvxJkqh3cdSaTcxLY
F9Bmtm5nvXpJ8jCj03Ob5JMj4gCFSR9HSSYu6WOqCBdj3qA2PXJDNrTpkMdFqT4nX63pX5O43rd0
W/A68Txv6CaHPOCyrYmC6N7/cy9Q724Bp0GRP9AJ0rgHDy3eu65tdSEfOhu7PavOvIy0L1Xwz+L0
T1jdTKw26Gy8y38QSTitzJQpOBwHMD0eqiUlkro74APffm3Abgu4RihbkIOv8JIaQoPAhulurAIm
9dG7V70tFF82ul4PQ1sYY20Rge07ALimgstsbKOGA228dpjkpvWNwSilRvwlOmYadt1e3YTkWbmL
ZiyFjgzoy3A6mAF56JzFKW1rhqxgQPVDrtawK+ed7bKATLGz5u41qJVDpjMDiFayYWgVsXJBJFTX
475U8GxSqHjL8loicdXSL/2GNVgOn3QxPko3e8kDiOWw8XX1EsaPHkS49k/FFwjaWF+QDTsRvuKg
g3BJgY07eHTFTUNM1g3oIhPe2zLD//eL22iNjNVBx8Ref/J+UI8lcaVDK8kqsU8jdkFjtTzPlOpQ
Vt78cdup+aE1EJUGOPmhNI2LfdPN78HirU2r3XrAm67zL8FesnttSYx36we9X6saXSdHqIErnDWX
B9NrtzMXqA/jkc05JtG+ax+HWQG5+Dtdo/SpdZpxKotIIPYZBMmAEhJuRtjzgBbqzOI2YCrjR+gn
jacYAvUUHhTplaSs7/lXoyPgnQyrAP7GyeQOacgRHcxPLpmKTOBKYPjccJAwJ0RRMGHM6GEUMIPp
zMiI8/qtVj+dCeOVwHt2+twmn2P7Z3TjDYIqg8QVfH74KlBjWkLZsUbmh86kgnB5xsMmUVgNeNku
orakE/otBu8nyv4C1PGiby5LAlkyJPkl8v/sHvvHLkSLaPvIRQFTRfJeVQQnTz4ZRy8uHooqyS9a
P5TxQlOGNgqk3Do7HP0hD3QC+o6YbRVq2jVlgxv1Q+MbODn1M80NUB79DcJaPKRuSxkzPPVDijVW
bMWlOyzB0c67LzceH4ATd5zEgwIp8bIHmEgckBixMXnxTiH2QxSVlD4QRanhpVm9J+7BgzbjhOIB
q9aTFqsanUThSKE+9Bi6+9l73SfbIATTlL9ixhtvcRUHhlN+MfT0FCBAW8/nJAnvB6gPaAyFOz2l
DTQP6a+7Zn7vRXTDq5REI7oCUoWnh4ThyMz8IIJevDCdb5biPNnzVjbJu7C4/rO/qehQXMOnQC34
3mCIlzExzzjTvKo+nRjp3zequMWe95OhWalNxAyRH9yGuX6YR20r8ZCkVbRKWudpcC2qP4jZhfVU
M2LpSsrwhqXVEfxRef+0DC/npvMhwzZ5+yY8uuu6nDdJ+RbN1U6TgcCz4SPmhN7LAwoh1CryZ+7x
/yJywUQ6hAN17mbP2rqkseddjct8jNtKm403rV5xrZkoabhvYKfNSL9VlweislgMWjctK2J0AQuk
T3uJkxJzXZCEAq6cb8Ndpe3yyugolLtu4y81/ehE9sJ/53+T593mUtsmzPeeVDcKTlqZ4N2EtWma
OKHiUo+iB4gzZeI+oxK34YMDmBIwP2zUElApEJ9qEEAae6tJdccsODZ9dG5s3OEwZLMZSwkcyTNc
FFVZ/LU8S20mNzBJGqEl0GBG325Jf4X1VJDPG9Hi0lkSY5gT155bD16HyetoBvsKp7iW7s6lHpZk
odhxtTLj+LUqyqPlEKBKp6iItMcVPpnJNDa9bS46CrP8e0LMwZCCkGcjExhPxvHJaYz9YhOzZTLM
TAuadeNSjyHN+jpZsAjTzkrFtOl9514q+UkRA5EnWfup9WAX1p9DfgU6xa2kENRf958/ntcfdIS8
n1MwYvnQS/gjZE7B564ri5kifCNqbGfwOCEslFaew0gv3GNpv+o8ylWewthDt6qaqzks56idtsuM
qQmBFT6TPNrujjqBDKbMvdYfbeW++rO597v2WdM1rTL8FyDNNdtHwZFgqs8k729Kkdkl7C3AKnvX
Y4KNrSiRWFYKrUUdYg9/XBT56wLFWjeTgwcPX3KEx9HnLJDFCE5PuB9p2B57MyIBaoCAGxXqtIrF
tI1Z1FYa3fvsR4arHgh62lQv+imURv85+M4Zn4Guf8wF2Ttuvyoak/LP9U7eHG6jwn73XeNuNKsL
nGLm4nDbOv/a8xcHVoI31LhKm/mzleclYQKZzZeKkjtS8FcczHEgxzdD8Rj6817ME6qfcQU36j5Z
jM/Eyg4Onmgw0J9DUgw6FdFwS0QQRfikX9DyJXFNWRRs1nh2KVa5yVACosEhPNBUx0hkz0bS/OIG
gfOrffU0G0CA9k6/VfAuyamwnOwzUsVT0/an3vNOJWGVGYpsDLzoqYnSw+K+/pDM5TB5ufgDURpm
8G3J7s9ZUCMFwVsN25gi+mc4FYwOBQFj6WTt0tp76wZ0jyGiHbm0f5Elb1KCxjEmA+5LgeElhK/R
8I7pdCwmTu9FMpcXzh2Og0ePwsduAcp6+Z7V07XyA+qTfqfarW+0IL/8do+UXCCc7dxht1elp8nz
H536HoRlPSjEcfGSHfNk2Mc0CuvM+6gteR/2tG8wB3pnsaHmY7MEBTghnAMubYypl/YZ4kDYhQa5
K8aIWfzVgpylHmUeX5kNgxxn9jEdum3d+juZZru+E49dUu1kHaxtouLG4t4RvbatNaDM6ZUa8gas
0kdKBjHFMLGS0wYoHa4JY+zTOPGIMbsuBhJXk2lr4kfDGf7XpzhNZScrij8XzUtKoLjlPlbhHkQ0
r00vcEwzo2/u5s457BFkoimKCQwFe0dyib0iM468fwgdRm4BsNAIZ0Dlu5AqrkwRJLhjB2/P/6BT
x6kUBbEvSqzXmNkC2PEOpgMTSxyVMKZrcaskvz5z7H0KaVw5/RuTxXXctd/kz0XedCqiklzVucYV
uyg2JvqS3TLqjLr+WDHQGUpGqDP5X70JHwDr/WIWV7s9RUZ5G0JMgQwGz3NKlErnw/b0kp2VNOSc
a+tzdw52hR3verTX+cyIKu52ooEHRcZg3MpLZb2nWfHRQPiG2f6QtSww5/97zam8x8qpsVEeLhjN
TstqiLgYJ1rufDrBeoKwnj9gJuITbphaj/oAAgR4aDGstwbvajHHp2npd6754GMXau/CYu+jmjL3
/Fjse19BnlEhdmsVolvAvN2Q9SbrBaCdBLE2mcEb2wUzDD9lbpQcZtW0a4bcoJUL05H+Tsp8Pffi
OKFuCOPgz/HzXYHXnDBwoQxg2dozdrZRe1iQQ65iSUnXwHaDHHMxSkketYW/SBGu/Bb+/BKM2xaj
8pI8wk5gEFzJ5i2orQPqepUTrOOtK/w3zbi7kkBxxAZ/KyQiWxRpFZrgAt4yXTTDjx1tlMGsfKTr
qVJnZ0nAOCSDcrlOZv2Rwl5zoNEsOSbZxU7gu6LlUEF4rVtcQmx3ncruzZibbemCSYhs5Thstrcq
NqnlzXhX9fk2ZgPX0ttw70/eyVVIc0Zq12DvsejiBgiaJFqfez2b11oGpslW+oBukmtFdiFseJfW
xgKZNwBBpgHOGqGLEV7fsiqO+hf388sMS8tn/SB1g+9FQwFQFrkMAtkTClPLwX0JGReUIOZT2z3q
N8VkSfNzdEQJWj7ERRXNa2D5h8ZzjkEDWTnEDn4V4IyKbAjC8J8XLIgVxMEMId+U/YJhPAkqbvyY
x2qlyMblm1zeFZQjQKOJpWZAq9KXjgrlMSmNW0ZaotmKC/6TP3zVODvPyWKTFFBdRxAcUeC10pwh
l288PlYtzVOWtP+cTuzdoblK0ybodj5hyJ8yWcNkREvJ05v+70ZZ7C+zCdXBcl8jds7ImtIPLxsg
jjJJTZnmp5aO3Z5pcDmWuGF1784Imw7T+mSB0AXHNMx8sBn++uJz73N/2calwZ5kuMZ5QkBWvtH3
Ud7et8a1SmzStbKHVvwryOfVxaEtDvoPj1Vx7/bJ2eAys+HZwckCa4/pS3R1pYB5Iw63URBOVUPS
Xbb6hxZTwQHF9RgCCQo8z4uyOGf1YQJU0+7oEsjUNYkyhEiny5NkHrSJEbSYVxPoTyAUbeuKCod2
z1UOxuBefsoG3jUZEyfPfHUgAMCxbDTbAFuTEhBg4thyV9UCpxCARXOKE7d/sWgBwgRPY7JqCiZL
y3ImfeZUKQbhklHAzP0dU345pFKaA5AGZoMtFHvUMEa5/CSTnDedQwBaqrZV/92y2cVc/Iw2Hpae
+wNaeAiJhRvE61CjyLPm44wgmIf7hhp93fTqmHXFzRnrzw6JcWyb66wdd60DGVjY4l5/zJPWbGsI
XbCNrNp97RrrEEPiwGNwW6bGPpc0jKg+M6ZPEfeFB+yXPpcB0FZoXnLlM3wK4OCq7dJ3vM34qw4/
FQorj2Qww2cZ41jkTFSqZfk+NvWDGBlmuOy3uX3uKuNQ8gZ77C/F0R+x0xyMozlxVqQIfhpmMp4E
csKYSg3No/aTharWmpeuqOh/AVfxGCG2tMGXQz8oUYNwOIDg7W+BC572q3ZtkoxMKzqRroTT81m7
IOgLCxvgtpsvmS6t3kMLa1JdRnoMYu+iuvyg3kwMOKtNVQrgOePcg4O2vQHvvtsy1X0ajPssQXHd
hLulah7boj5BqC8N7Dgv2v/WUxZaOnPX52+Vb+/YFNzZWdscSzs5hYmxGrBfuBMnE6tlSsFTVaAh
rJfPRFLFe8M+SHbStvO1LkCyPOVJYxudteadXXaH3s2gK6fag5XzfHnMAQ4TcDvLClDU4/DatgxS
qCsxxS6Wg5csj9WrJngqbYHIft916jg42bbloZW0lIUv9KmPAcYjOpSIhjrJzsNvheeJrtviXEdX
+HgKE3tH+BQW7IcmiQ4YOcgm2A5VuIZ7gVU2+BERwlP1YfUDTh7F9yzlXvRqWyxf+lDUX5nl7nfS
iystiOaRe5F9dMVDlI4fE1elSzRyW28MvM4wrdijAtQfwIZAZDbmVlBNU+f/JDbc9J1b7xz5kfhb
Hhb/HCvI/V74InL/qRyXQ+GXD1MSUw4AXWpUuqh/qulh7us32FPcqc0tCc2jDXm9xGKSdeDgb2n2
NXFdiMDhbIw1+NRUENenDcFYKnwdsClWJ3goTZ1PLFB79Vz/xxiKld7FARNtMyZYhN9mpdWZmX9m
pSezqf91jHFHy/sqq8VfCd99MlKi0KZQXqY06u5qno659Dqc4cFK5D9bkqTBCTUu5BVGYpc6X3rG
ZCCZCWV8nxUprKqEczN9HGvS/UwToZjhwHivAbb81P11JQC6AdA3F8gpXZfRf4SzlEfWGFbDjn2f
92gKMKIyxugkrPK1Tox9kblPijGxcGYsRRjyZZQ1Na7ktAxJ292HQlxHNIR2ZGxch9n23FBSwt8U
pXfvtxmsbcCK0ou22fSROPgw9e2L9ljIXIRlnWw+vRaZtRkx+AOollhgtAGhGTY+qnYHNQn7N1yH
UxfCEyB0OBY7PV3F8kP/9XCiQr6HHO02/owjf0ZS4z4KWxPFGPQzTmjrAkQVzpvj7rGsB52wSTsz
v9V0pRjO7rShGLrVden98vT7aOGg6K8CqAcd7WChOoOo1OZ/7K6HsCwJ4IRWuCckquWidosUuJKf
oGKFO2N3GpHH24lJPdUNB98hDZxA99j8awZ1YcqwqozkySn982IamzwP/9KKdHL/oeXPX6L0UEfB
s2Map6UD75NwjdLuaoYQovljzLL6Sf1Bu6QYRMhArGACnGI1M2TlW2y1OlG8eQ9zF69GfD16hxev
kjf9H8u6P0fqr5oNnEL47qrBrtrIoYT4WP2hoaXqov6+JoX/UVQO7MkZbKPokoaalI4l8LpDSqKH
MqFRR6UNO9T4mjzSnvPwKxiWfaCIsDLH7JAgm+Gqz32AG/GdikLcD0n4N45FRh2sTmy8v9qvsdeM
tLvQ5FC9zfVXF3AAL/kjFsG/sbcch2J5WBy/WRWLPDgZJqKlxB/Q875qzxxXViOxxPtL8B+BTl3o
+hAJSsn3BQwFnBFTdVl+hsLc20l8GpLhCOelnPe1oZ5sVCfzRV0J58qz7OrEPlA3EMV4Gq0fkVkb
3j4mkAF9bvvmzq/ejAvs1GZrVvNbhEG5N35Vpw6bt1h9YkT5n54HGyQeGympL6hIUjYQXi8eRWCb
RS8m5/fcMZuFZjjJ15BcGVn/l5qZXGM0bE1NVZH/qwvxob+Mj2mkIRY4JaV79xgFYGwMkYtN4KBR
7+NdRIPbpyRdKTicIC47fQzhELpLOn/jmNW6al20psWOl3xvIx6uGAvlAj/OgMzBHlCSywIbHTy1
l4QfBZ3atwgwpPVyxwJ/0G6TY52dRuKzMuFR+NVFjXQxhIAvqUP0rYNA7SPzw3s7fcnF1UFss5Zk
S2rRvuhB9k0sh+PHaGmZABIB0oAmhwxGSbuoaNArHF8QjteLzdidpJgeZJ2ni5hTWAZ6hgbZencL
4TEZCrsi2N0URgxntYFpR2OSdPgcj58xhsXYssYCfb/xYxXBwcEbyjY2TdPTq+PbzewboVtL9V0z
jvR/hxhP/K64w2O58++j/3F0HstxI1EQ/CJEwDXMleM9x9BeECRFAg3v3ddv9t52FZJIcYDuZ6qy
UOES9qvY/UQPtH++y54BU2l4FoRcI4kjCBiZfniQ9YMZNrvHhLUX5iPeuKYI0U/lmxEKy8Qyn/Al
wlT6euc2rFIxoqSIrL2IoKSrMgZM0YnqmLLyrbTp0enLxXDwbfcLhYTP7oU0m27uT0ZUwocirHu8
T7NO2Nlh4n/QNI93CtwlXFzOwXFg7NHvNJ/uQgs2eY/ZD3PomIJuDrApMUOIM+CU4FHqyN8ZOe8x
Ocz08gO7soBayjui69FdZaL+w9NGo4c63IvWMo12JgvKgFiDpSzcR8MxyOy1y7Ntrzcq28oteMYj
igbGMKHIsEs0C/UCDZKpw7CCaQ2epbHf6M+d8W5XeFdBZHBfoVc5GCkELK4llLoB5kU+rXVtXXMF
vMBA4YXEHHByTFDvHUTGHtszzvkiahZW8y1AxmmUUdN+LG4pnKPyFzcU3RfNjINMsGy33tBfRadt
nATDEB2WoJsPdbIvaAhemNmhfIfWUJXvuUNYfFIS69PeZzZKufPAswddOMI+F+4N470YnlMzOQ39
DHKRAI15PLJfSjGdlHbzEnrhkc4Zf0S56qzuwxqc1zicttHY00kePMmnkfvbSswH9JpFocKyQKb2
nCLk4bLnW6tEl8m9zOxTWJeCtE4s50smjApG8aY1rDoJBHoCb8QNC6i8qsNDyGPSBUwJLBDPpXOF
eLsoOkMHpO5d2Kkx8nSPUy7fCYcZouHLzNN1ajEqSOd11R7GknI4aU99QFPGX6WsSqlGdeJfU4cx
i2Ohm86cdec9pqBE5fdRRDgNmpK/4D3KvuPsHqMYoXFbRFFNIh3atzbZ1lbx0B0k3bSDyI0RA4y/
6MRCClN0qQ36ic7u8PfjNorODtpD5AqiPgy8IQq1qr1iaBSY6DlaWpChTvTk/xnNi2SrbmomU9L2
QoOI+DDdNmawshx9VSGNyRprwYEes4OpSJGXDfR6Qjdsh4CbZBUReeONaGLyR3ydfGOlKLaOWtT/
iwS1GZDAU+neRx7phvwK2K2LWEe/AceCZkLJAgy9W+muvMnQhquCCJ//Z9KeuuKmxHz/i939ZwiT
nIbFfFT8MAYM0JpaSjxtE3N0K7fhYJ9tyZOzVAU7V543CuhqNHzzUTe8lc76yDNRRwgCNQaIDSH8
b8375zENKCPnBdMTYoHx2IUdu2R6e93d8hDl2jlmeVS4K7zqTax/xuWPY7RnC7NdGZ1EruLAOgZc
RGkk93b8aSI03EHkUhC+jGmxHGp5bOr3Wv1yCpGNR6zsMF5mBowxQia2WRkzE7G6A2/Ob8B7WDGq
G0b7aA5w2ebmKKoQERbY8IggldGDqmKerEGuNN7jcUCuAc8FpLWOpi6p3oV49viyEdyzEeqdx/2t
Tiif/UUUhAgaP9NzDw98ZjVB0LCXYXp9Mt+6etOSPKQyI9sKf6R/svy3kk1wV2ZYNXQgrsNGiI8+
n9aWCZrM+S1NQOAx6t/iKofWWA6SkSxMTcnD4BKQm7Foji+tpW/DYe2IC07ppbb3OHX66rXW2rXh
Emge34TxrvOOp/2lHbyN3lP/sUoTbAqwgZ9sxwC5jnghRa7WLhP/lFn9ETuxkcsPh8dW5ET/ucY9
692d1it+YnVLCWRufW/X96PHgR5cjcEHXtzvw5KLG0Gb1UB68D8mWX27Ut/B2OMOx4o1f7jk4fBz
kcOhZiONmFYNLbAgcPLnTnKCE7pXdS3vIraCcWWE8Vpr5m3L22exKmOtdcOJy5CRgiIbmNAZr+Q9
LMLxrfXLX65Gd+Y+wGQXwzj/M0d7Z5n+0e246roWlkJywQH3KsgO05R6e3rvIZXq/QvYUbMGB5a9
5MK9Jy2f59hQ31sGSmzJ8Y9gqFXOQp0I8TI7VaVz0LHq/F+EkydvDTs9PVUYJpnfvRpD8zGS34Uy
as2lvzBaOjST7zuBWm2z/lgwxdqNGY9xWH6oZmckxlkCXPMLzJrD8KVeu6IsTh4fc1+/skLct7yR
w3Se+FNl6t7JNcFUoLLnYvuqhn41yHL1BW0XHb8K/B6/7Ppt6jGu99U3nP/yzOxcYr2PLoBhzfza
EVasF84zcWoPlhWape11ffzMiD9C88tq5H2yd4OB4Gs4sPhHEk70IKQdJsZssOFRTHz+SKNGysec
vNx8C6lJsKHE1a7slA0xkFG4I6uiRS9e7IcS6MhT5eyZ6aO+WmM+OVvsUFG/WLxn2AqdEEfJXvN5
Ohh1Ny0r217tJp1rLLj8h/6i5SAXKWhiBcFnO/80cPn5ycF09+O0d8P9YOEOQMjvfg9YSJQm0eNd
m/xhk2to1+JxNWBlCN6g3D1ZxG/l/AQ7bDSmrl8GLGQwSxVGp/FsdonpcRQB7XrtXRu85vLWe+Uu
Ds+mRU6QfzZYr7KtSHcms6Y8+xgtpEyN9urE3bWBA1ZN8yEUkI3yJFimnbVJdfvg86ybJmE/qqli
pdgH0Va3nS/XIc07iZM7MyCAuOXAQcet5tQ2uOuOuIJ1NiNDRyUYF3yYNVlE0IlUdcJylAgRBXuT
CFIEP10eFQCdFTtWrhNg5Kq4W8ZuSSZPfGCuS9VS7VOCmgOsiPw1mO/kq+l9TJZVgv1Cb6QIApRV
bpeiJXdKhlXor9oCc9zQY7SE7VMad6/sNhGfsMKpq2M79jUNMW0OGj/dMELqo4dP6fjk8xdg1dQH
JkpEKMe1/x5U1TOTPv49+xCPpKAshubJtDrYeuCK4tzdDiR5t9Be8QsyK41vVfSsEUYZzAce3xgB
0ESwALo25U+x6fzYYF48VY2Y/gZHUUe5G0fmifNFFdVRF+xoV1yVRzjaWAqY7ffgOuZf1Z20oQRK
SqafsxSME/zomHLQTk5KYmXA+sf6LlMSL2wmAUzH+Xh6X6PK8slh0BHHXUqpnQoXLibJYTkVAsdq
QrxujsiOBaXMvm1vU3lYM5Srr39F+cfNrBk6Wz9sjAWusLLe+c4MNtIZ9tUYbiXHYFpTgbs4vgfP
XVic+nyL6s1wqAoK6aCN/p/U1GpfcWyux9j6sQbWj+wLQn4eMrWxxWawqj8TG0VCBSQ6Aioq7XWS
1GvH+Vafm8mZJRv05XhYN3pL61rxFaL5WuESUvK8NFlj+1EPioGG0xDRvZgUQJyZhROiBFy1mv0J
o3xmG1odkri4e/NNDF+GLJbNBPi/uJkpguipgUa7V/MFvLxPbZM8S/5OLp+THqHNyGM+fZ7boH2Q
AMBfkdIVMPtfxFTNCKxgWUBBlJ86I/1w6tah70DiaNYeVfmcHNpooP3Z9/LVigAd84uG5u1MBi3q
PlUFFiojvWMjyLgn51kmgpZQAxvU5VQdHJcARPu9R4icoZljVYVZSR9+InU9CtoIvtNe/9VoUAt5
0RK4PYV38fnMGGTB4Ge/7v2O4b8pwFEhSmDk1aYNm0Ws3YAnIGuxcHW8ccbWPM+ek+34h5I0sAJ8
snSo1CKkX1mfP4vI3gV+/B6rwBeQ3/38wRCyx0RhFSorF0GpPjxmu6bz779EW+50DLo93fL40Y/Z
yiQ/s7Ax9Dc4xiykkP9C6cBPYJXJcRSWBInpZ2BCu4yPwYAixLEp1eIKIEeV+rjymmdlPnKwmDcV
THizPQIBLr2K6SJnTIb+Sk2q2J/xsgp/n0n4eqK/jezXdPHnp/a2kNYzr+1D95EZSRKx+/DumCH6
ePAMJiWPugg5RRZtc8Z6eepG/dGGGCn9g/qM0ulnik+plmw0xFxdZ548PboptZziN+nVtBz18qcL
E9AtNJ4oVTwdvBwj4jq5+161FUNCeDTLE32OjlLXEcsyOJ3tY9p6z360TxKyrM15h3mC2j5PDiUY
C8HHyM7iKJepH+LrQxtJCWBxmS+SIXoLQo/gYImJtTs6nn3qWu2IW3M9lQ0mWSg9PYLCSNDNVDiN
5lVruBx+COT6Hstmd9c462mptphecDsuIHasVWpOi6QzJuwKRZMd/E+32GVpde3ttwqryjxLvu+T
R4fkstxLk9+oQQkHQFM5HdtTBGwfgh35iTzw3wB1iELKyw3XwWSQZkbdRqjyoMSl1O+aMxEayW45
pBpazv6201fOuERoqYlFz2JtU2qcRALXmIslYKwxbEnkFuIprcO1mD+NnHg8dGCMCL0tUZZHwa1B
A8iqoVnl1r4DN4kEpxie/vw5uTm0NZPGTrE9DU698RAl26W7EyGm/YNbfs05T/w0r0F841zlF1Fb
/qBiM+KFOy8t6spwHzqMu7j+5Z/buOrCPpfdZ4YxO07PGjZnYh5QDt0VUsC3k5Ocod9nOmJRLCb2
dOh9pFx2dPIjlm8RYTbYFWtc4WgbWDl+RnxuvgtMyCEvejRQMrGgrpr3hOcfdPfNDz/70Dp43cRB
3+wDfmtS/EXAbswc5RmLUfwmIYVsYiDjYo5HkG2JaWmcxNIMqL+0e1cAPWGmH5vmjs+aq+tCcAvN
JeOg0mPWsRsQdSiIhMcNjzDWplCkywnJVmfHwfrUZg+UfRbEnDnai6PPuySns6Dh5aY96KC5TFZT
vSwQWPpbzxx2wCqXZkt/3B8btpWsfMGGIm6Jp9tcohgM/S/BYVfq2gZXPg5NLuA0/gPjYeUcqg4M
vRhZuPrh6Ia7czSDDDp7pdebQkMU2nG/FwSYx916iAmOzfZzjU5fKmMtBh12j4uFgb848uxLjaNg
xKGWzynnDX06ioreqE8TXv+wqy+94EGUZJTlezpJROcMwaknbfs4+u5KY8A39zdjZQcxJQ4rutze
aEicVHouM1uQnwm3OVYQOucslddhxkzNed9JsPC1v3Lj8DEExtZ3CVLO+ot60WwW5F1Ffa8GWQf7
LSHCOqnny+R5L63LdiGF4M6oxyJ2kXJ/AfoA2Queuw5i0i0fGfpxG/s0bqa17bicKu+fxUQgw44z
jOZqmKu1hyI14/nRO5NpBdu4l37qD2maI12L17Pakmf9kTRXRm8NTF692vnRNXNHwrTozDD00EYx
fX32kOe6zADnGEd/N4aEGNCDGdHNH+OPLv2UEfabDPcYDnnWp17Ig8ZQQuAiHiYH2uA5CUNExnn3
oB4JnmKUEXUn11H6lrkuOaMgvos4wOGdqwDkBLGOyzwixvwA7TEV+TavqmRlIp8zqpA5Ki7SblwH
AenDSuOtrYqgX7riXXjuCs7bMiO/JrfDXWK7ZM2w9Rz/Kp+MWT0/DFPSgcjV6DnwpSdQc8Bd6jkh
JXR6hgjOaVUsagFQgWNBex7KZ1M/hfo2iU56i5f+Kftm4hz4dH1Ls9vQ7ljjgjGAjr8UzSbdGjFc
S/6A06xb4+5OtBq05f2KWkKlBsRUoEGNMeEWtu82XzbnQ+VPI8zk4ttP3c2qHuw+Y4wxcOf+uV88
cS2H2/xiGvyv+ZmY7YGj8aDv7Cw5BXSQFvWxRfKGIst3VHl546ycitweiAjMmoyNHI6xGZABfDQq
Z2Wnh6YO1kirCwMZBSdwcJU+WC5XQQ0R0DFCYMymsbbs00OOVc4YHwF6N8zsgIXQ/CavXUr+ErZZ
NLb1WscXLKJf0PGCN6pHXh6goYFmqU8fVfQrurNbrmqNwE7cqk/BrwVGjx/aBDNWnhEvMWXS0EkM
q/hiFMY9rf2DTmc/aSSe+P0Xo07M3uB5OJP0gvXFqB1M64CymC4lJpsILrstEIX6uP9BVTlQJZ+1
yrqZo/5X0WYNF40BgKjljcI3tYx1T/PoVfSMFSkBRo+2ym3nrVaBdZKf0rYvRmyv/MY+JpxAiKA+
o6YjhsRGM7GPSkLeSJ5W/5GWe8GaKHjGbsFx2y9TSNZqLiLx0trBnjN2N3oEGKSt6S/aIl57Jflj
drrIbHvfW98gW1+ycO6XvYeMqCvh2o/aWXB4mLHx12NE4xBM1TwecnB5Y3nNH7XkLxueJ00SZQkd
20HmFLnPREY5uIljotL2iM7rIDmGSMcjJW8Kk4VL5APmBkw/OX5K7YivjYTwGF8/bh6ls+bbtu3o
HoqUrDgYaZphY62JjcuYfI2gYGKkRHraEr9BNWZjSEeIGMJd8gklaH6jbHgN0RToNuiQLFKpdzEj
CIJZ8dC6j1xYQFIl9Cb3WnsY07tim2cMUVFul7PGhq57H0D6BCw7EJL9+klzKHmesvEc5skWJcxb
KIO12Re7CvoxmacPTOMwbZ2S+O/mHT1azveXtbw3BZHfIG34X6pdSKrdDvE6ObekoDNhXbQGUUro
AIHidwxUwPb7dx0B6NS+pqQO+4hvarAgLYL1xaz5z6jUb7PTok+6W8wBTB3BhEQsiM6B6Ww5s8W3
Hs1cfCSIZ7xiw4uk9ZvM2tTiXxpmP4o3TIjJDHIkipo3tDtJKT+KbnguWB/IWOJ1DJ5b6LfokJFe
hay5oFSjQOUumwS/zNncpMPDbcuHNxfrLCLvgX4jHoptP/y5/sHp9A1Di62HzHr01uYqEe+OXIvw
b0Ljg/+BbRsZsCSZNnGxD2S5TZQFDHNI5xafk4QVnxnniQCkOqy2LRaMBopBM8+sIei3G14rQQeD
2Q8EwvxhdySGVOMulRnkyI4EEqQzNg9/iLCpPLYiODLBcvwYonEwndpW/3954sbEo0Hvcaa/oAge
OmPeMQgeORevp9+KkG8bDxKZVAZ4aRbBpNuwuK4+y+lqImIepgPt2sr25FLG8XKsR6YMCMelGHZK
uB7ONiNGCswCMaJP0YcR4pAkwESZLhT6B3OGYAyQ0AXoFWMMBINdHUaktmniHgsn3ua5sapYG1Di
XqOqWF9i5G3CPaF6xXy+yogOq3qAdL3cuNP0ktTaNm/5AUUMBXhh/mmImprW2wU6Gxppvfao0XEJ
/lVKNUd6o+GD5w/w55ERn2Q/dQma1RGI2IzmOXIT0GOYiQYLm+IV0pOV/SP8lx3YeyfSE1AreGfs
8BNKD64/X3dYqYB3gtzrpfeUUQhSiaUPhqEGb5y2wVK4qHGjnj3mQFph/2IgEOtyymhHUyvKCpjI
BL5q7WfxxZyCTSpzk42say/sQWOQ+iXoD9qeWC6Z4CCZ4u8gCh4eqS7lFOJ9QSFTRIgGjCsKB86D
1nJ2eDOW/hSxW5UBwjMMc5QrvfHHPpoKg5taov6Ahyt4giKGAkhz8KmmPtgxlbjN1gyOn4ooZCq/
r5niyZsKrtYMF9+gCx8I0Uoavnr1NeSSwkAPpgqgVcXedo7FXrfd96kWSCbnbUyTOEPTFNMiDtBZ
VjoyBOW4854T1IxEVW+FDmAlR8ZN2ieyJfockIN85QPmva1PNQRgB/hENxpr0M1IyeqjGwTPsWPR
baKqD20GNxhOaIYpcBkUxIRIdA1HBSp2M8oOTdZu/rf4YQ61uUlG21jLIrsLriAzC84GQ1KMhVXm
EpzCP9c2kgdKt//ZZcFgbbrg1ZBkgzFjZyDLaTwNfBdY3KlAYE3wz8OzPjAKLzRQkIjWyyohoLqD
rMPJj2Jop4uHHLcDPbk+XSHRHb1ePKMQWeUdNueMbN36DLn/K0x57ux4J7uShfN0IXJ349Br9wlG
HIRhfKQTi40Q7FNUCRgebx0DFR+2A1R4N124WvoKhGXBBpbJhPr+Ys4iynu/5XnhgE/iQzrZ8H1Z
Q7NcSvt07cT51uJbkRpRFJNxSnmhzKY5+J12tbU3n38erOzMSl5kSPdizpfY5/VBSVWkPOJEfAcr
k2IRQusRdPlHNmKzNNr3HLQf2cm5qwG9wCILcVUNizFmcdLt40FuRIBbX5lZAcOWGl793niqBhqO
0CZAcfoZqi+LBDRwhqSKWGuhKtPdlLF43qH/rZEs2vZa489b1aoEt1IBxRicj3H+nYS9z0IobDff
Zq0RwmhxYXXLYafh1u5ca4tNMCst5EbDFb/1svY/m8B4dTE85VGybSyI+z+V377mNPd9zgpDaP97
6qsxV7EYrADp0sFCKFisw8Yt2tu2gJIgIROBn/BMZ8Pl8FuwHeu0u8PaU10rLuoXlzNfgISaPCJE
hvLoENCrZ2R7q4+ZH2HxafUs2CfrJWiSc+cxe7UHvpg9XdqEYbz97FU19+ZPFdnPifkPwCB+WCr5
fMMSw9mPWBzHKjqkM2cpzb7Voi1SU/eEFoddQVg2H4AaNxPaSNdFCulle3YSKH9y8xs/JOxQI0OH
jF87GymllRgXdiEKtxU/XJ+NTkmgrmz/kWqq8Y0Bk2jkXqvvzHhAvykIzABEuX6ZGctrzkdViSeq
3u9KTQWtft1OvGU0+5UN29L2K4IBi0fILK/tcVa66XXWuzVzcfzrFtopn0fUTkt4+e2b1Q3bYnDO
gXItOWZzQ+xbIy30tWc31JAFBcPHbMzM/QK4xzPfeKq9am76EgyUeXO0rwrvedCCF/WvqBk96Rma
nYdTrFuKoUY4f0Qh4tBLrV0pXg2WjIqAzpf44ZtdKXxQR7RpP/1JYX1M8KKtmhBsFrClxOeGobgO
vWOmOTtfVGtNMhDDlWUyqBPNm01pGrXdhb1hFxBKV56BfU/sE1ELM3791cszCJUy3KfDh4UgSjDH
ESyZlJ3WtZFDeQ4WWM7t5NVP4m3GklHNvww0+YIm1tVR7vEZcsnF5hYQL8O0odupL4OWL2YVM3jX
iJS7/wfiFWLcrVOyg+FVP+k0oW9VRxitTdrBhzAJEid7wCZKXfhbhyZKy6GQAN/yc/dWevG9Hhpc
hfNizqNdhxxoo7XDVrVAYxT9oVFjyqMv6bFPUU1eH5FEdhk+W0Z+SXWmaFRPfAqMKZxhNxdMVyzo
nRUbEc3xN5NEhlmzOKLHQYxjsEvugvl/V3Eh28UY8MQE1vSKGXHlwEJQB7vkoHfL6d70xn5kMk40
5DIsCfNMhr16dv8fFLI8D5hMGTrxZC2meH8tun7l699griLk0QDoZ98/qSvToQBiItwbDjsSj/gb
H9XvtfERh7i6c8N5ttY6g8DMZCTTMvoIGG1lzcO1TFR52GA7+oCpzZSzhjLmp0pVRiW237niZ2iO
jNBwkEqGNXoCVs6t6QzT5L3TLeYU7XWSGGYlIjKk/WE3EqBB63oyg69e9/ZdOt2lb36h5vz1COvV
meqpqZCfEGBZFf8mH9n8TJQWaWoAnze+R25To70xGrv3RoN7kCbR8VkH6pyhMzJH27Jv7ZztqiS/
hrD/B+pP2Zn3yUXNWnHJXSzKdYPGj+Gz0buLAkWOiyqrCKqjwpAUBqcwkXLUWGpvp/TmNc+1QbsY
8FsMdGw9iklpoEFF9sMRxRknceGCPYRz3CXIlRB4KViMwwNP8l8BQeFcjinARRQU+tqpvbNV9OeZ
1kRtxCHv7zzJHK5iqT9rOOTQFlkaCgjtmVHRUhOkcGBcsMQDFaFIjUNv6lzNKnfOV6sMIskkQleW
aAgdiJVx3a1v4mkUxc0Zm10xlaeGTOPR5nf5aC9K50VY7qnEf9ScAo3f/OI7xvNkpDuj+Q3YyWZV
/GUBrcWN3k9v6DWheCEVawpvrQgSmZFsk4p4XXY1xnslwwdvPzFUSuJPdVWQZOOS+U5K3DzCKK9f
k5kwg6g70rQXobGNWV3V0To/WnUBChC3vC53uqwIK37zUqTkrO/9p5m2P2bALZLikSdfYfPSlMG5
wEOFChopWeZsDVjaJnyhZkov+oi5wFm6Y3byZnHL0S64EzAmTDgo1xeDBa6vZVGRGVfESysLbRi7
NguUQc+C6v+eCClqDbVH7aAsDX0w4HKBEptunWzUqv5hkrv0eu/gECUYwlDuDBoyVmtK+KdW6LYx
IH6plwHJ7yNwMVYJYcu3YbIr5e8cKmOphmvRGO8QuiwtG1hkz+QBBIAlgpWn3dgS1CxPAOF5jv8I
67d8FpuZG9IBglu1HT2as/UJTGq66hW18doJuMAQHrMZUAPbQXv1TMT8LRpRDa0stoXo0iHa97in
Y15oaYideqBSl1659TaJi57tLxpyYC0dOlbEftz+FhL3MHzBkrZV6wVNyQTumWSHlYBUU5nmmsQQ
ya7Q425QRXpFrn3HfTg0H7XzP3RxB1AaEs0p865+exnZ0BZZQHp8vYlxG8VAibsd9PynKNGfBXVs
PgGgNKPPiLp2Tjol7X1i0SMm5CLZ0mdDUjCAS+jBAmdAh8ZCZKsDhQ9e68lcoRdgbSnFqw86pSNi
W9Of+IXafi/ocgbm7EqTYI/dy19WkWVpJpiCCHx4QiL253P7MhVMtoGebQqP0kKiutBSfzcWxk0N
eQsqW+CzHLIpC1l5Fizj/v8HGIs6LE5KChDzQjRlvET9vGQbnHH9gMkmG37n4E+h94w0ZiNI8lAX
MF5Wr4qbfhn6hOAhO+s6nW6Lq0558+UeEpbSASLcWvr9BQI7P8i2flWAFaUILDjwEGZhxmN5C0yK
uYaSL9PORUSMOaf/KT5pR6yiubc9uLLVX0fx5BX6yQnbU900x4BhwGwFe1nOG0u+9rQxYCTWxQTt
drq1Kb29PaEK0bZx/9Hq8d+EKGDYVjJf6Trilrx0FzMC1Q6PYEhjWxkRg6zZR808866PR8bPunsy
0unhefmniqZG4LtrQgA0rCgs81N4ZFpljGOHFInENo72bAAWRcz7m/r7yZwfAQMJI84YxmHO5d9q
NKhXg3eoh0uX87V3A0ReXLLExbjRoneyvcL3qcU/NPLdHMNVQwwcUp6aDKjq+E8b6pN0233PUQfM
0aBRVzawpAoPeXp2Am0h/R8elCVgyPVAEcLYcQFYAsI+1SjbwzSMn5rpgj5EdS0BY9epgrSK+sd2
T+P4NTjlRl0ZnnFX6hHeBs5Dj4zWfhjWnnp2O4RQ7mo0H+q7j4JorVXs78xtOJEe2GZvIy2Zev2U
lGggapG7LaAJTzVsr2hgpyllZFnFT9pYILgPEV5Y3WdB9WezJ2PTphTWGk2WrS0ngA02PIPq5Iz1
tm2CJWhM7gtMhOvJwO3HomZsnHM1YtfgGHOt7s7FAUPJvoR69rDZjpR9d7mLRHsoAZmIsQgAkEbR
FaK88MwWkA6VIBfvWhkgpenSuw2oBYNXQRWSVCW3jbFs4+DX127cXvqQb1ggRpy6jf+jqYKRrrMJ
Lj7nYBlrB5/g7BUcdWwf5hpWwoJF9qx+PV6m+PoKrsgOQJbb/Mh2a48cqhi21YWcKNY581BH048l
r7SM90VhIEPV17xMBrP3SLrbxvvHBfCk9DwClTwGIEpmH58OuqfY/rB7Zz2O7UGxP+qD+ql6hfYP
g+6milGES/CDMmeMyiS2hderIW55gtm18wIFwtrq3b848rc94E3RNv9ag3lGZsgTIfObxPDv0iH+
hYUDKJoMJDWu6F4ff7CFPmMdfaj/HiecyLOJ5Yby10Hty8gab7ONkLOp+u8WGktYj++5QX4BWWo6
/5aZiTffNt/gS5ijnGCb8z45n82cwcOR30Wa7LosO/kjw2C8yvsIPZbCZ+qVOQPAg7yLPgILS0Qb
yaxeVrsiqk4eWLSQQt3GIyZpiuzU+XbV1W1hbcaCSKpj18/L2cSjn4HAxDRVGphemu5NaNHJxPCU
YHWtoZvVPNEIPY8KAkjNGDGL3Sp4//xBrBK5c6rkjfWtOtS6JHrVmZAPPaopGKdO/0djf3ek85MU
04KIwY3Ip4fpkxr+KzgNGkUbGjUCOn15LkV6DlUDXY9XljYEZI5vvYZOyPKe06w514YgyZwNFdSe
axUwq5jbo4OR12zr56gXB9Pse/LLnQWI07hol5iV2NWScZFrd1JN4MIPLUVjsIxBVT71UY9Nz1K6
WRJLsvI51ys0LcSK5sMZsmVnn3JUTkRNLUz8fm1XLFq0CVUHLA03l+IJZz7nyPDNBN0hFa91xYWc
iNXcWKsRPXlpims7Wt/dPwl2I2SSl3EZd9Jnn6XpG7qQk+unh7KcF5E+kcCDbwMEWtXUuyQxH6l8
tMSeRNVCyQmm0bTxesD1SMx+Y9PGmQjeJswr8aSB8ak2spdHHUUIMtKfMW0XZRg9gngAW4TZBnQA
B/WXVn3VjY+YEV95IK8IoQHp/ib62Tf3DpuzyWUsKlAcNw27e6g4uW4vCzADc6V9S6JehJOs/IWm
W6eoyZZp1R274Rolj8r7LcKSzXK7zH16HlLOa6HDsM1XHVptdBjC/fChOGEfck/MnTRAn0X0PFY/
enOldNBsARJZW6sLhqXNBigN5wKzY+kcBs54zf7yBNRIZhfZ9D4Mxa41qptmnAKDtNOy3ug+2pWD
Cb/TxtWizdE/M3SXAzsRqIhbJYM1e6JuQFHFjGwKnd2mtw0ERCF+9iNyIjRcSigL+GuNW0eyEg58
SzUla4N+ewIYFlvkBXiZPIfh//RV1FDzwaU3VAKczHmxZE8CA9CoCu1KBEQ45P3uE31p6+ahR6nk
gCJEQoNKvqiitynFE8HClptMFOJLCcuGynvK6uAcJRc3rjaGOpRpk3GxFWW5pdyG/mUffVhiXc+Q
hr2IuugAY9U8HXR8y4iassjsTwE9+CnOaLF8/VljmsM5qmvjoQqHI0xvSHxXJI0YHVjNUdZ2nb01
K1RcPsMASgQDRVPM6C4j9S1ugblQ++S4L8a5fwk+1fAcxWWk+ZQeFvJ7ayHqtzSHHhYiF++uMbIJ
A2rkTBSWEd56ZQPJ9wywJ7xKTOKJxVn0Jc93mGPqEKAJk61Pc56nxWNGoDBNzq5Mjj4SmQbtoqt/
e/+qKT028ChNtl6lnJbq25+Aq3nFLalTxn+IpQlPyBBUC4CqxEHtUDSFYCsTNz+4+QQjhFv5/3KB
fdgAnVvcZKdMmuD7LmMKBpsTgd2jCYYfcslzitrPHsWJL++w2YjoSLrG2uVdhiCGitdJjEvGpnL6
RINIF83j3o4fswT1V0O1V0NYh8OavptAt2jTmajaQAmYgX6l54zBA2PH3quRY6M525QCSTU1bgkX
eiRSAsd/E5JoItAloJHo7YqJ8/Ti8bw1oUElMt9HeFunxnb/5p4vlof6uqA/canxG0/uEtz72oDk
HFHGZBRfM8rY0dSOataGQQ6RNCou41NrmksLGo3vCe2FgnqwLNajvXpD+/yfx7g0kznqp3JPB4Bh
nQYbzsAEudPbCx4MvUxXKeKN3NcOKI6hopBVCf+f0V/LtpZtrBpLKGGWN5L7yIAwhCxVd886GH3J
Sk4LKdz6RQx4vb++hKNSqVl7dbG0OAdZj6O1w7eQD/064YD0OLyVlcNmOdz8R9J5LDeOa2H4iVjF
HLbKOVqWpQ3LstXMOfPp54Nnce90u21LAoGDE/7QFwsRNko2svADKIB3iQuNZyvXsxigREyWozB0
9yzvC+2zTQ3dzEW8OUB0pDZxDuiGXeMQW3NmnRzgYLyxmU1JX4r5yoCQH7DVuZ3FwDUJTa2DH6w+
y+2VEj+9Uf5bVSdHu5CJjML4xmGuKKGEHAxXKzPYgN2axCfI44UfRPMRiIpq/GMsvBW1gmjoiLKo
1tBeJn7mXnMe2j3iUiuAWwvThoIGMBSrQpPtAhDbkOadHjPxNgR0Qwzd7CZftjQPTBOxFDddtCOt
q5BtZ29qkeNnaBkxkLJA5GRqs6oBj41jP837BnU1eSq0WdysneKtdqT75qfSRxKSjcmLhpS4icmQ
0kbYt8EiMe1y6RfJdaxRVjAQmA/znZPseuWqFJwYncQciH4nx5+CBET5Rs9/Bhh+2pe/KQI9vpoc
azQHe+fgJwZIik+7gP5L28dFtgChrSog/ua3AtM/WalWvmTPevTs+POrpJfYuJgnk/olRKICL6so
2ioRCiayAo4+3OYjFF1zM+roYuKhYFYY46Jiqy7QdHJkdS4MXxVuiaEiveYe+UOwUxDQ/ZnmBrkO
r0ZabYY/cuJQ6cC1Ny49nX1UedZpTu8LgooQa6sldkIfmdcOWJMWxD+K8a+h1AsL6Spx8akhJIR+
X5oGxHjskRg6eMiT18NdzLdEDzW2yrlo5FsjIgWUFX1MG4epCBrzn1FGOzMmsWJBZDo1PawrVWfG
wuQzS415rmmT3nwovr8U13ycyS9HpDP0cR0mlon6jM3mJu7QBBAueMd5ngynwaItWEy8yKaqFHIt
EBojM10N+WEMKePFGEVM7/PS3xY4fVdle9UhuIhRQz1ESxM0ZzDwOox4LGhLZNxtiMgAgPcW8pYY
GGiZDBTYQFUBsfkeOVmlPSaj8y17C807iY+ZN/66yII99oOmH2/FFCYGtTTQ50gJ/yKrMUykJgXf
fFMK1KXbLZVQ2ldqtQJQOVHsEuiVvhe6dEL+2C3p7FItJTDIO/8sxcZN8+Kdnf3rDP+QB0AXkCoX
bzbGgYt4Ld5rmWJ1Q4qeh+AlKgT1nLNmaLcY9SHL1z8tJtdWDsBflPogeJTxjeXv33Ashivet9ZZ
xF3RivPK5EvoBQ+wdEzRzmVmEIJfEZgIUHo6w/dyWxGqBMBCPAnR1OZcYHMLeNGfkcmolbq02nrm
u1TtdQ+MQFcPNcCw3EM4AyiCLO7vswS0R0ccExxepmxEcRan5HDoCg9SvSWdnEJO8GxzA0dMlHlG
nxAgPqW+vFpLseERS57oUbN3GUHZ3JFlWny2TFRICuv6JuJQT9pbWRhbwetgdOyjWoGr8LzgMcQM
pyTevsf90PFDA9RoaqGZjLWakb4aHdYfStKo6YIZj71XTkgb1YMfQ2KwkAKmaVTILuMBJMW8hePk
36VaAMEvDrH6FDa1gQ+wX84WPaMYH+wKDCMbcqFo6Ca0boQkgMOj9t38qzCUpQAli5in08WV2bwl
HTk/1bn56Mahv8hQvEmbVZu2DCKrTTMiOVzCgYzuSLreBc9JSREpS5FOit4iGRZ3lUFCP/BQkak5
pnnJL6dw4TvyH3EFCpg6sxE5l5dU4XnAzf/TSN+aJc39RENNRMQe5Vi00qKG6gKefGurxt3GmsWt
t45tT7NEejURLCwiCKDgfcZVEpYBKem9q/vt2McMYWkf0YwYEw4rk3aXtxG1v+QxcYg4mT9rDSbu
9ErEALyCrMbbL8Y/7sRGNHHSMl65Ok2ES2NiH23zrE3nV6IzGMZX2EOxyzIH7FGno5v3EBP3kATJ
IxgaKtTpxvmid7NOLZCAgPlHMIONTsoFACy3g71IeizdmB3rpN96oTYXCrpGCyjFxmKTl/UqdMko
C4LygYgOs/R6o2FuhFirmE3J8oA98cuqlrV+b9x7pCkbSCuO5HCVx7coHSayrh1qjM2xnwGPM2KR
1e+6HhYLVSSwCrQAhqUBDqn3670jNNX934IxSwipTCfqJHAujoy3xSwdnUm4Jbc0YvgYqweZ96kO
8x5afVa3RCFp0ZneTpj+NUN39Fw6zfTya0DwTTOXhbgUNiu5T+SgRVoGyUIbaTqE32OerkHYBqFE
n0bfw17fg1yfCPpRWjU08+1/UG/70Z8Jw7GBrnajDec8s+e2a68ZEW40qHgUdw0jiSJKNnAr5oWG
TcUIJNAWyDOgmO4sHWKawNaBk8We/vYKHEc+UlcGYtZdmFu7EHXMwfxkOIOeq4QPGv0uK6VDqy5E
CZZx1DGVoMcrhlIGFXpL5tMykBo5vSLjcRD1SsiESMkw5Y3mkQ9nlJGNS22og3QHdD1GG5Fvip9E
sWifIZZCWQg8K/komFCPnD0lkZi4f0aw7DCEbGhHD0hcgz9ouMB9ExiIv4ooGmP1KwfO01XJUoFR
ATNgLqAPYWn/elvdyOaIGkxzhB7QbIQ3gHYabQuBvPfZRYGfXFUhuqYx0lZ4OHXvP0B/fClFeRE5
eNOq29j3Fya1nbgJGcJRh7M9MQOrPtJxW4w6UC06afx8Cvz0KKMdx6kXkDABUhAPywKlYFw8sKEi
N/MI0GmSL3z8GB1FB7mvLHQA4mLhI1MjhPwVsX0A0GnQNyygScJdBExGk3jnW7+o1i1co0bFDSiy
LU07Uq8kwTmKIjtvNwAlKkgYdUjd0+trYi66y+MqFy2yYFiJNyYOZuxBWfcsPPGEHh0J5LjUbZv8
Y4TvEhrgYkI0yrj1//zsUTMHBJMgAi0+FM0Ip00X0ACikcFSiPF0o7+TXlsp8vjZF/0hKYaVQodR
ZDsqA0IxVtai7/pXAAgSRpNyyAweSa7ZSN6fAe7KaPQ2GXddjypbKwIKreHOhDRebCQTU559Qr4r
hsWogK0ERlEZ0g35TFOCqKgx1419beMbxCTqlAGgVwGXVDwXkZPppFji4scZSrzaJMlS5H2wsfDU
pSA3NwyexyH74UqsecsyJXTPHC5jo0oz19L2IpLTr44a1LyBXigyl1G7QURpzkSwVYJtP3jwll9W
T5KR6KsyOKbUSJF04V4WAiYJSCrmFpED68Dbtcw9jDE+6gWtCUPQGP8FgEXc/vMvThfGhfHfQs1M
bMlv9DvndQyrKVipFuP5EXo8kH3BVCP40khC7obZsP7d9BZ4XKxoxdA13ok+eVABlsFuQvK6U7Sg
/mJIC9onJdFxffvbgjYCks+F+AYirQcvLwZWouk88NtjEjcHkc7hpoMwxpChjGoUeadBnSLKXdMF
9Kbi3Yg2emM0N4cms6oOOwe+aGkLKD8EVK4mTDVhQ2gkz2JSkUjSwhiYh3PfJNAbGZLEDL256Qvn
KeNYhtDVmvb3LFTwgXsJvrZl3HsNUyAhoKPx6MXXSuBr3J6yxdRBgIBaaJA8IU3+inGa4O0tY8CL
A3ocQb0frHdsZGwfZ+oyKktE2YUqCoo59JI8JqY8PJ9sqbT+YeYDeJjJBSLNVmnMDXIPn8pf0LJF
semA+xZlqSCyDpKyKEtaJmZw6gccG0Z3+TekNtmeofZQUZYeiUixb3wFJHR6efZzzBDgwSxC4+oD
LLp2iFUDqEcc9eiha6RksGTYoQ4XphhAY1cz9ZsfXQYFrppkNeiFoYtUFzx8NrCgM2lge1DnnXbA
nkUFlyEUJhpSYD2IOJ8KVC6bQVKXmpfCAJWAO7oXR0tLbpm9rBqIhK2in0Vr16Ep+UfX7lYahgGi
3yqQFRp5UIBAZhHrxzgDYZCc2alwQ7kB1yIr6jM6moLIn7XRRiRe/mhBusFlu3nL2UajfSgqaw88
pQvXV/QrgWgscEReerVXkyPNJNv/Q4KWVfulMYgV80ax23uTSQr5iOi2kbAYyQvmHW4D/hq9qakW
yesOLHRTmovMKw5yiBtW4R9CT4w00IWBgZ/7ZNfaR+l9+SQaQeleW6znChBUY/qsaS+DktPdq4Ks
w8imrzEb6cduK/CCIvRbco398OsPy+JdkZicwe0CrNpM/p4BQSYc7ENZgp4t4YwoDKVcPquK6zNp
Q/DbWvk/0D+zpqe+9vOpvculL1E69B3WUoi9+Gq7qZMRiaNX6w6At6p/2DKSk+GSzL2oZXS5gP+J
8E4vJeGMiRreZQKMo95eI0bYNgk0/TFD7jdYeO2deoX0oGg9CasHUTS0g72qjGie0HeFTDsXkRz8
3ishy5GoDwGNDc2wqSuyj6R7K+POdvyVRc5o1x8JEOcB05YAIsaAOA/7qeqgCJbluQhpOBMbGv0H
jRDKx+ANT+OP+oonK5OqiSG7QJu+0+oAWU5gTanmAutg2ABSmacr3zHQutiVLpmlEvz1NRYPHT+n
DeFc5ACmFULWu8m2dxAfZETnKJkbtGDF+a2AdAt0YR8jqTKkyGVWIC4RmpWafyQPJRBRPApSxJR0
TqkmoXUw7Swge1wXgrWUKurSIdpk5T+mfPOmBjNDIyljssbQA3VBvMPRCKH9/C3K6ppQ5VJ6pQyg
gMYsbHubyfNGRbpY1/8SDZEDCXi1aNL5OBCWwDEETkoUaYLNJxqeLmuv4WalSB/Un8yugm3Y2H/Z
nvhxMUSkuTDglIwCNlIIpFQUskP1ozqoc4O29cOBxlEyz3N4rTUzUVrAwO0PEcMN1x+XgPxXbtWf
fRrTEZ1WkaipPjrQcukHU5uuT6L7JxPyFWx2Rx2Xvs09mmbpZ9w1J1GEipwJDXUjbFayGX4OqX0q
0IGwtPFWRUtXMA1gMY+W9iVAePp4o2IVd51tr4v4yYoumhbCEdmMHodL6652lGcoFXneo6lfIahO
AfoUlPq/DUrPAEgJquqLJBSLcRbLpJAXI6vDiCqtFiLzi3hCJvPd2oO8QadENJMzxd644B5Ut7//
QdzTBoJMxtlC3LZs9kmDRS032mjbuCLKeF+FTPfMbUZuJ54Rl/OYdldk8l9ZW30rab72I1rD4sqV
qbo1/jyOmAqhAc8I3ABGavve1EJESlzqtf4omG17qo64eLbDe/FkJZuiAhQYglfQQCkMXC1lkB1S
5J+YtcsStoDDX+kF7WvAI6yVmaTNykvTckWEaOQQrUDVjixKC/xKdB/FteNbAbSh4hoCFdWoSVru
+gSfEqkOYCPlaDZY/GKSTjEYW5VUtsjcdQGgOWE8jhvkOlLV36HVTpaRXkM/W0mW+9Vm3bRXRbfw
gRr5rovHc+5ALJIT7WyXEXUpPAncADrUHSdcJ36Wb1BKWMSAzjBg2wxauh1C+zjE/rw0r04A+UAA
VLFJxFWb4UFgLIVkSOrzsX13lufvThlRqIMxRiIpPpiANKcxTOUvIB87UVNb5bvFAluhK1QPP+LQ
eabODN8+uEV2rqviEKjp3GzyXZ9SEzUXWRW9+5YtGyGbnGwwHyFF9aC0i24IIi5/KOSg/UTMdibM
Z4NcPYoun9B/wYCc7knaQeTXzx5hnSiW0L5TGWcMAZpbGTisCBgjdnvwN3YxoDNTT5ejHSJ5LIHP
XWt5vqRunbhIdTkqhzGTGEp2YDQw2iX7lWpA0CEwHCYqDQyLCHIe9TXiLWE+F2gcYWfuVHubSGLT
dkqZ+1iUo1Vu/4gYLBCtBfM1+r9Q1hREs1BpSak0nWaTpiNGTv4ilxAxwDxAR4MGeYS6HpdK8hWD
XxSvlmPXJz3FauhyMRsymJZqvY7pdTCRm6dY4UinCsxq6vhIVpVLRKfuJSFHZIMmK2s7Tz1SV4NN
/9MqLgL30iV43irlIUdfOSeFpLfjRfmycpSlQAgUJQ0hH8dXLObVaBbT6hJfEjoQlTuSccIUoU9Q
RMdcKMfQsrN6avzKT85gY+qUZyGjIVFq2cVxPge8I1MuiEDk9rk5V1xCM6bsy5rmd1GYv1lorAyk
RCJd+s4ghaHWAoObmFXCPResd8PdZIq7Gugiwwj+EHAUQv6vGxZrHYhpj0Jw7QNoJ0DgbLHGnmPR
I1aVgsRVe4C0kFU6LlT7HubG3Mst0US153pRIYdopJvSzhZae+yZBjdVt4WrRi9xkRdMgYY+iaZd
0oOFQbWJdnUfrDQIE9SEYtTWMivuiKJofs/BFaExCe5HQlkf6MzGIrZ5EtTkpuOJ4RuYerhOSzuB
XwgYoKVmsO7aGuwzQ74+PTUSiobhKLKQtaiYERURs1e1iDdCrEjQQ2xQLRoXjGGKu5NCMSghhwz+
5pq4NSSYoMMTyEfvGkmcAagB6QmaNYijxAcBfypSCalT/ZRGP4mRg49pN5GkHoMCsCGmdBdVo/UO
silkPmGDKPNRXWLsZPO8c1HO2jbnW/uFCL5J3BGdkhYf5sY7JY78W/oejmnwoLBL+LBqu5zEUPBd
uFKX2GWqSvuhDr1N66AZImYUCchcQ4bMGDNSAR4xlfgrqRDSNEHA2LPB872yNco/TXmb5V93Hcua
ajHikRl37ER0uZpU48xzErAlm492vEk9tJD8ds+QdBi7empowbrsnXnDbRRzpVXDv5RS1O+dBDHR
aqHm9bTpFJ5D+6F75AGeeUPCZxl2+DfRPAELQ0aoPzSuRA1VEkGlIhdK6OOGEf1ow9pkJfp+HHqS
3Rkpw2KAr5SgVcKOt21GuUpJQ4ZGcNZwY7aRRdWVbrzR4TpRUbLN14zVFc94elX15cGlR35j7ysW
HUp66nyuHYSRgdMy6s01iyI0Ltl3ER3MiAUN5m2B7JGuHkW9qQq+XrdWUwwpJfRamKELHImYWZsc
Pn9AmgZIAYR+SFuYWyrQ4cpbUWXXQYA4hlwHaojlTiZcLoNw7ufuAk01bD11AkfaRUw24G2pjKzl
5MNRGJIYTnWJMv8WDmfNjwDAl+sESAfFXU//SaVZPkGOAF0HDVirLNx+2nUVNGdFQiweGqp4n0gy
/PMoSxy/nymCCFDSg2E4X4XNCRYV8nkgqtuU2RXtXqPZ9lm7Ek3VsfUuuVyAyI4BsLcr2mPLvqjh
Yw1LvzlyAcwU5nIWUzyaZz5zsjyTJiG7WgU9Y+lQdoKOHjNeEIiwGbxiY3T7yFW3XWWeB/iOqZGv
kno70usu0VJCJhV9fAv0prJ1M3XVdxik+2+MPdj6VvMZ9AwQez2clfiqTwrWAaJuFdK3d9bEMdwG
EgbXZJF6eKxgPRRjey9p94n6jFnR4BurNDp4UL3bXN0zDpn73rAsC/fpDc42Tb2zrVXXFs68j1mz
lANk6NxHGdTLkT5VFcavJIbKDwA0aKmq+xHblUw9i4F378XPIlJ2BfNVgwaL19f70NZ+XY3Rbh19
tjGFHwoFIOVQ7Gqv1aieRTFYKbgP96a/MhV6O+GwgqQqYqkU6rOVLif/FK5acSl0rBNYq3OZ46Hb
dtxN4CEw5rPll6jj/YzIG5cfdlicI89YNVT0rUlPEWCUSxFoAhuJFgEaBTQAS6sFFwGQOLQcIQem
jPYZtJHh00wnRFi5zMvwX+wDLZARXQLiFcT01FSmRl1g1TnAxhuhf6Qo65a6vEzgixeor/QYV4zu
2jB8NpC/zrmbXQtePisIBjO381VfjNeE99ZUjOBhA43IxZiZ81cYk0WcUG3ZMU8flOA5puO1zRf1
LQAtUWrqzmvkfa3RqYSbLCnmgfmfMskoSy1ioNV/WPq1D6Ozap9xWrganHG1PfV+9pkG75AOs2Sg
9dr9a4cl8OWt1VQ7ywPzsKxtnDMXTf9p0RMoNkirKw4ErYNrb0xk5oBPFxvnYyxmTMn5jV56jgCG
gNCiftSX8LKJroa50Ied6u1Ybzq0sP71nNoeENC6yTZF9IgZm0wOWTtJv4GU+NuIKf/Um3Xn+ol+
C8NmIMy/irAYwn3laOQ7nG/hqk66BkHBOaCh9hvLiQEPVS4NvN3hhOK7Uc5JpYpP7cPRZwkk/j39
zwYssXHQWj4anPkL8Qs9OIbFuNI6xsx24ehMva8smuIz3jGiBbVGJ/GkvpBWowymSCo4vQBV8hmf
DYfFxKVBMK0xpgEzpG7t4lgxqvuHaQg8JVQYcZ9CdmR8IpepGQfS1U0anSLlonnHKKQHxNRy6aCm
Tg8X6A+MQyb+5pIee9nMhO5u97f8sNdcZJvpdOUbAWPg1klJFcYY9zWEpqJlP5zxW4XAK6Qi2a6o
tirSv5gzoJi45+LXOO5048icLww2elnPg+4fJGjwKxq4Tzr+fJrORHxknQLOJkdCVvI+EDuBlawE
vhqILLw++uQvUVMw/iJ8ssBiag01jfc1CY64miN/Jn/4z5wZQTeFtabghPtj4HJvIv4AtAdrhkl6
M9FfBJy1TX6zBwUHhZFKK5hbj/Q2nynv5o4IAT/S+DQdp+WzqzEhn4gJ4tJ9ec4ERICeTtgNgAAo
xvCFd4MFr+nkOOoyaOdHEFxED557KvjhQskZOFLQfZZ4DyxJ5tbpprsrv8AnuSTbZoZgB7sohTf1
TN9YA5CqN3QWEXnApjHfBGigXWhPBMFi0FY+Aw0CEWiXiSSJPAUjobMQuEJnYKvRiD+Cf2wvCej2
aIpXNllcNm/yGa6L+NIJ+RlvUr36t3vPHnw8JCnpIbPiCJHxiWzmlnOHiQjCx1gpuDP3AGqkxjsG
SQvKN04cmKxoytQeeULvipndOb+RFC2Q+z2neyR7FsGx3LtzfdusZgd/lU7jm37nZ6ujjP38Wl9V
q/RMTrHOmJ5csch9yne6/J42gS8TPSpW/R8WIut8U+20eXzDJejWH1jDAvDF7Q+sMVFf0im8udNx
np/jc7bqVk43HV4WT2aloov+csHn8oZnPLggmiIVxxvQOCYnwLV8je/h3FBx47AAW9TDnh7rbXwp
FbEEIJzuSK/3b2qddi8+Lc+Q5wsyhSoHMSNaMOjprJBWPtqX5ApBdG9s0kP4dl8wQKfODKlz/c5a
uxceS/nmPKCc115QFGrffEAiFBQ+OswfCGKwybEiuFeb5Jpe7Bdvzb2Pp/hs/fPPaG6v2bnFCwES
/aXeeeKsf/4uMaqaoCOqnMIzOzV9D1tWx723e6xBL+6Lk8HOEG//XV27o/xik5t8Zt71tTnWNxCF
q3aZHc0tXPitO88W0THdwKebU/TOi4X4H+uzZqhArf/O99KMp8Y36Nto4awRJF/3i19l3mzhZy5o
g66xvpwzmN30y5ItAMuEHNg5cZQBhN6FfMpR3qkTfSevUDXfODN/TqG5QR7sCGZzTuNhjpvYhnbv
ipC/QODw1C/DS7OVZ/kmfcoLklWObLHCmWdeLv1DitpMOB+WwwpxJf4rbY1T/ab3eUlmtGBnxZq2
36JdtvuMDQnW4NSs4wPfv+S8PNO9etd/im2xoLZbg/WZ+WdtPtzdizs15/my3+s7qB2rcq+v0qW+
8i/l0jsGx3qvbzm82KNTAN5QTaGyAmV34k5Z2cd4Q4vh3G3TuXckhbwUx3T6a8zKPR+FXUMMOVqn
6shLnSzo+ft2Tzw75Te44+furt+5P9DMgCd0y89OOEmX8qq+ya9xnz/hA271bXzmRybDXb1H1/zp
XRn7cJKaEzvN+TS3BDiYqRBNXu13dc2X7jRccgWutHnFZ2z5dfEtX7LeKxwJp/4Fs9YjA9EN6/ns
7tV2WBYrbJiXCCgsml1+yDceP+Ue6eRu9DN8kUe8z7bOTt2mN/sgnZKrxFbgtIjtmb/9c19M8j03
QwtAfsJpD9fKozlyurp7ceTzx2/zTmNebFU24xv1A/6W2TSLpzXRG9DaW5lTwRJQmEVtzC1edSvv
CH6Zj6lu1ftwN+9oE25Rvj72y3g/rLGn3vpzn8iM54bMlitgj3Bq9buxLnnKgPHm7Itt88J//SZv
4bIcyzeL/Hc+xQDmjaPnouZRoC/Ji7Nh4HreeG/K3t62B8bdU3shLceNw9Yp9/5Ouaa74Wy/uE7n
uMRdJKI5bmebguvJoGfw7K4QfuRpu4/P8gqvIDa7eBz5MrsHdzhkB8hAUEW4/vh/YosYI33KE+NB
sOXK/CThkO+0dIjUIEBC1HjphtLT/fbaqX8rn+Nbe2RXdA0/CQYEPveOy6wxyT6Ud30D3aZewKVu
a2HGNUHRiKSfmDLNn+GmOGJ5/DC4NLfmxXkQpiL0ZMQDAZSKqRROh0VNN4E5DhgPYh1CuhPtgYja
Z3HHT+eWXQgqpCJEyRoSNLn7pDnh72Tckmu/tC/t3l4RsPJbw9wu3CdX5UhqoodT9h/WeU/lX/ts
z4xfkxe042TKQ9mwe9V7e67fEXcWoEYk8fLZmyyIOxm99+ewNj4Jox04K+ztOHT+RNEn4ZN2ELE7
3PTkKriLUy9vi2v7ZhfQ7uev8chRCRFFFaJrFVDrJTZdxPX8K7lwnXl38kcCfrFojtqDHYyYHOB+
4zv/Zlf2PfeZ8wk/GfwnYtkX84MNrLzT8wCyTVyX2qNfjm/Y9bjVhwB1UKg5qOD3D4wakaKT+SqH
/ijx+L4gL31GQPfC6ZneOe+BledEPJhX9+9EJpr4G/du/lifnPvsqHErEXSHu+zMeFV08wx9QpLB
EhLFyRa5udiggMO4PNgZuCZ1V+Sk2U7aLb8M1/gb3RSuDEB7XLIsBen1PbkWv8NHMFMe1iP6SsQu
77+9H4q0s7LPjuG+w962n6BRxW8t33hZchLIAijo6r0NK4DPfHR++UcuSxCxzILIQVArQX72zJJV
V6hL3K1TKZyx6Lw+v00lrX4S2Opb8cs2w5GO5Wquyp7HSfkv7aoXAfDG3nNf7DW8t/nm8skr2HiM
nesbe5fnlF35F2uDcnkzizf2gUR2A8UVAwBrI+/wcZyXE6r7h3OwuEyAw23aPcU3FcrxM+aCSBbD
lgC3rZf2FG7FDJfkubEmZ1n7N+fEWsovOGIIjK/ZGf4p36XzkINdHFWk8/nHhChbvoMftgmLHD7r
t/4i2pHnmauQoJJdSTOGv4XmW0hFsTvc2KtuXR29r5j4Dk/tLG5vliCB4N3d/TMtu1V0HdaieSvi
EJfxdrjme2y6yT+fFWkUkW2fv3lx9L5pqNJ6FjuD253HynMglYjqSXpW7+G2hrc7tS+kNfmzvZTv
PprnT769u5Kx6ESUFTmL2CCkMG8y06zm+bc3+5W/2WL5k6QmWGSLnMihbv0n0XZfH7jN3/SDbFaP
bzLeHrnIg6DT7jUS1am+KyTSLtFsuRLGqyvPjI/PwoMP5WUJUeSn0lS7Kd/SCTrc+h6vbCJ6ye8l
usUb/xx/GDNtnf561+GaTlEfJB2Iz5B87zRuSRt8aDs764SuxKN/+k/vhxOiozUGhzMl9yMjq64c
ebaH+ZUc7Zf8qm/pm3U2Hnxgbhb0fXge7cV8VVfz3r3as9hhG7Kat07y0Fz9TfmOV+mbZIdwwPkc
3+xEUPZ3+T5+tgd+AQVBcyI45E+SLhCLl/wCyY2Mm7/hGD6hAmt5MTQBOdZ8P5+Z9Li157Gzw9EF
b1v7qGyCpXMuLyOapeSWBIeWl+1YQPJElH35OOl3vfeOWCLxUG/pQXrIu5AyaT++sTJ663vrWiCe
PAnP7aU+ECbeSIWh1TeVIMxBx2Tk/ck7YbM0L+SlyIZ7ePZA98RBpQ4h46yOHHLxfPg2YOZXNPoo
cAjY8EwniOlYSzRMyn+wzg76XX7C47qBNo6n6NXs5Y/gqN/NFSx6OpnNh3ZC52tXH7gRxs9iFx9q
scOVm/TRrbvfkHFMMCnu1GC8R04YayvOMPUdj+qV9xRoUxcPJkesnvHmMkHBtn8avyWiTgUc4on2
D1lS46PFrIO52Ju6Bghl/KZmkz/4U41bLgNNalOKrTkbX/7gkFDIyrWowI2HvOJRRBwjk9jX78Nt
dvWuEFeeiJ3eh91wz8HKErH36Vl7+itI5reOtE5fdDtahEfaf9QzzLlm0gNI3xxZsnlwdR7ZFqXn
Rb/UF96x3nWkH+kynsJ+XnEXLGginZNdskB09N2RpY2n5lreOK/5GaZhe243hOZXOQ1m5sLjN2RH
Coh3cjQeoE+WzUtUobQSuGvbG/k6iSKLWn5JCL1SRaAz/Rq/80t9Do7DC33oGxc3cYGUgcdS36jk
qjtKZyQVP1Rv/c18sfoceyKB9m5+ua959JwHYsjA/AwhC9gwpOgNoHcUAc+MkPCBWRsUzwbYC1Hx
iC3KBUPpzBias//k9sEWA00+pBYFpxfbTuacLACg+HYS/XAL0v75GziKcAMBghYPv8W+F1e23lN5
Gyy0fWfL96Iac1G4AMMmriu2gug+FBM+UP/JTiGZIIvp3/ouP/Phoq9+z0W5Ys/1h+E+vvnlfHzv
q3xSa7RPog+fHYEjSi7vC+wE8NwPBP1vvBL6OnzuX3K/Tqw4Ng9Pvsqnjn7kD0IuvgpYhfi8GqDZ
M+GVahfJEXhwuN0L/1FG53TnmPfTgcHbm6IRTUKMYinNS6hRE0aXfMW2+f1EU4trE4ElUgm4pkzZ
lIn9xRdCLARh4s9cFEzLqUuTBSULoCAs0hH3m9GeO0Aj8hXQFw3VsWqNuGECkT2n7zLnOYxP3hNz
V8jDTN+ig7vleX1ws2GSOCE4iJcgbzQn+JLSTgq++Fs+Quig9KvRQ5iQgovbaDl89N/1p73SX9GV
H+UuKa7JR7fVVzEVQXflGjoCatxrn+Yr4GkckcjjPLl3eJXaI+T7tBsWpHcWlQdj34Pj+OSYs5DE
GbRrYAFVv/yAeAzRz0j4CLf4YqyVNx6cO+M8fhPfXuUlO6ZvewvrhgwwpgiuVg2/u9jGKzKSLc0V
j+ZO9CWTyqsTgr+1x/tj2xwr9vsBaAs5AgnMm6LsIYmESntLXMcZiR1x8F4s2gO4WhJUYjrFw4Yd
RiSCimYyRSAmcvVfgk/rN3/HT/el7JGFaQ9gK0hR2ZkvukgiVt7tS0yaQuS9tYf2DfZrI3+Uz+LK
sbAB4iJrN4uu5Tdl7qs/lE++tuVi5ZaiR3Wie8arKzcOXfXS790H18/NP5sX69vcxmJvUtOtCGPo
pk96MiXukeFaP+Vd8oC5Fr8BElJVkWNzfrl0qdvHd/usWvEehUnkr4Ni2I2iilfkpPcxAJhJ90us
eJO3ACYWoVfZRyyy9RBHmlShmA9r9cs+jvN+Sf55aD66VXgrD1ACbvbCpzOQzcConZwPrNrPZAJ7
/+2c7G25J+Wmyuet8mryzt92H9iknNDKXCgP7cSBWMircONdRXCrF9aRZPdfeqOm4lzd8rd29Vfw
IQ7cSMCe/Ym1a1E0J5n6a9FEP2x4XCqJC+LmhALw43yKW2zXP1lMDoH7ojCgC0roYZTDvWt8Bg9A
Ad8j9WD26I7tAUGVW019bd4rKtj8wkv1B/HPxVFsQfj5K3KIa03HSvrgN87NPWkZRUZN0hesYz4w
nrFPyCK3dk8MSf7FH9iPSrB1aESjofWd30fStwTduq/xyRv4oZ92pTxl2ZJZvRcH5YCzxqqgrwhT
TaRFFMTFVfkd7mximbtGVPTyq71lR3KRs31hKVo2NN0OelRXavwjC0ZmLYIa24yDxR94rjxg/kyH
i4JOtA6oubZkL1ceC+3tW7Putt2RP3I/cuDsV3Edb2wofhn7R6xhu1Rf5ZMXJfryb+RofDfh2r6z
QTnUXyXpwjN/8lo8ZHEqqR+KKzkVF0n/ZjHZc9wbqQhFtDGezYswnJ6Dhi+xu7hWSTB5TC92HeH4
/8+OgCt3G+eN1fA6KJji7BE8uOSUPe9PeogNjhPJtb3wUmDOqLb+LgLIzaAdXUh5bwYQ3DLgE432
yCYmiI6EH0IeZ5fb4j+SzmxJUS2Iol9EhCKTr8yC4oiWvhhapQKKIsr49XedvhEd3dWWIsM5Oezc
ufPfeoLnJk+bzRvHj3/4JTAdzoQpb3yatRC3WqB9vr0zFzVgjY1Umyu5lQ4JX17YuSSMAkPrdjie
/PdLCtglpmijYM1xktyg2y+2M6Qeg93EPp6O58/fMeRckZ0/dGc+jiskqWZK6WeNl+GQ+D59e/vl
ftYHsW0qxNmpr1g6Cm139KZcfDRPuONtey6mjQh68SrI3+BS6kicIN1/EadbAXIp4iGAAvBMDJ63
2NzISB3YLUPqzoSaLB+kBACn/8olHkPZdRPW8wF+zRIMFNeM0+KHtnB5bBy0j4cEG8+AIhILgcSB
BXgFiWBhwKwbX250beF6SfxB8sGlDmo8vIxijDgSP9hPMRGKV+9iRx6PtsAwWtMwkCUhzm0PgzOv
cFKDwiatK+8egHbbTlgPowpeC3162Gxichwzcz9Z8isyStwpGPcH8WkRL7LJSflVlNzOxLoGAuCQ
Qz/2iC8nioWswHWUDlVD419hiNoUc5jETLvMvScLnvERwRkKHmOnaH3+243o1nZRyGgkm2YHHiyn
wtmzbVmOLH/9QnSEBAmBDbE/TDHoGNzQ1EbNuMldWgSb2vqAV/y+cNzEIDjsfw/2xgEhCKKWfYPS
ZclkVV9rVLhEC4S8Go+O1YnNQ6Iw4zmInYSgF6EHpGVWGk5TvaT/PCZvof6iUFp4USyHbOGQRrB+
iUcUToWbydwt7hybitPGImBFcf4CciUO620MfcTpg47wlGHj4cX/+T06sKHfk0cPW9S4eICIgIvb
jdnlmXFociYwGLGEyBYVc81tgNGqb3VWZg+8zQgUWwX6hDpiPfHJaNnYXIV5CuKpd3IibxpFljdd
T9eB4+19axl4ju9YgRP5ThBYa5GrH8la4t6KGzMOps41SMxgH3n7gRmfYivIzDg+BfxTmoFzsgLf
caIoOkVWEK2XjhUHztoM1hGf8qeBNU3MXRA0pnNa76zSPE3XZkTlwVxfvShYntZRtLSmV38ZRME6
uBKBrn3LWftXy7HWTmIu/cAw15bFW7ke03LEyZz8mBO7Rr7lL09LJ/DB9e2bzRQyE+zRipzKjJET
NB2OsV/H6MeZ+z+WgcmHl5w1f6tWvOxMPwiWDt9pWSdrAiPF9K/rxuSFu71+mgF/WAa8LJsnCF72
kgVorsOgE/9dRms/8K9BZYuPrCNnHXLyfFMQpK44y+jqBzd7HV+DYO3EyyiK1+vrOjPXMd7GjKzr
Og5O4uZ6wdMK/uIgLq0Ywq8Zc6PJUu01b+AmcnpOFDCCORpw6VcmZJgPa92J93CJiXnlt37gWNwk
O+Avaxosrdg8+VvuacytD/y7yzlHli/OMIiOZmH9/eXm3zXjQeHXwJfww0sWqkIuBvQrQJ5mnc+H
lwGGxsPAlkvs4//1EBJU5p+2rLeWzi9Wpo3d1QC9CXdkqC8/Q2SyhNaNlrTYZqYwOcpoznwQ9fNj
yFTEkeobIrsIjUlGuRQNygFbTadMmHx+ipcKtQ0v9YHQXm5RJvJh8Zj968BspCN9OOrLRt7/+Ni2
3EW+ZPglKZgxSai8yagUodcC5C2N7bz/+J/85TzHfdgLF495qN6Nmw5f3gC22+rYof9+o90FGg6i
F67onHsXSPWVfx198QP6D+BnV59qJnr0xwqNuH3lVmo6S5qPD+s0KzZS0cDBzh0yj+eRbh5GCGrH
saU/113HNaRNMKajY1SXNHAlltSpjICsaUDw0hHzKb9eMS6serRE3Toqwt7L2Mh3v5qyi811x1Bu
iOOIeuBcaNv7IPRVI0HGWbk8C8yUioE1kMmSnS9+XL5Bo26/6zyhZKgF7yGTqZ9OV23GEArb4+Ly
e9nvPTykFe1PUbyPgii2ol0km/vYsBB15zekPESwjCGlA5Qxjlavh8z2pWZ+lOkKcPUcsNshBqRT
4WPqJ5JmJPOpxQnIJiUHZmU9bah9H8ZPLh6rDma+2Z7Q7iP8O0HeZlo2v2p+SjqLemarKj8DgVXo
1w+d3gzYls3HCpyBamNJlygtSJrDZRPHqW+RKxWWRse+Cf2Di9N4XEPUAS08ybi1CVrI2BpRX6UT
EYEDhSbOFMqkA7lFyUWumHUW3mzwgb0J18SSgLzIuzaU6CMSMERMT+NtPq0dwtCgmb+nzIQKvtvc
pT5BtSJdKO6AwXDd7kOaDByJIsERiRSRzRmonnF1zF3w1Sudeg/ze033EKNpU0s9Zn17INzdr87o
dEi/iDjkqNJRQbDfYxORJOaJmMp+GEkMRIpGbJw/eVNepSVtVhXCPbTCQRkBsWF/0vNNvEXcjRjh
URTY8Q0PEYxxBYQBjyW577E2v9s20DsSZToKV6/FcPtecMpKDSeXhlrGLbygp6KopVh8DgIfbRYJ
fXMcEc1k6J3gwlvVg4W6ugXvWR4zROgE+98DLp8Svjq3hb6qSCQXybzdjYIvsdO293RHXlQxHnuC
Js0iWQ1+mUqHJjx2g8i8jx8+PaLWhAElwR1ypzlCeAgD639P5EQfW53JdC/M0jmflkx1Sd1zOgAU
TrbN5Bkx2Cz4RoPNd3X8YfE86dXkxhy+y+GWlBOf1zqpPQiDNqaGFH8WLRnA2yVrduEruL3T2Ux1
cMq4m3wW6WYUPFfpRrEJwNxuUjovu5iNHNQraUjNIsVF+s6Dd+FR/gVigkroIuw5OcHDtTQ7zifx
ZzIORk4zIVUMpZUyodP3p1gZfnmQAkqZv8UKSOSEVKWyTyeafXTTOJkncwjFVkrtRZp0U2UzpghF
SYiZ5z/ttlgp0zvzrn/SafNzW7xRajQRkzuigErlsfWYKTctVu8FaPaGbrj589RNodQsRiSE+eZI
0zU9TCIWhf8XIVjIlZLGpBxA0Br/mjMIEfWjcksGwLyLb5DfKY4SWh4Y5Ttj/O5ccpAGR0/o69eB
7kjW6Wum3jtOJ7onUq/EpfFllf7eFjTiOYi4B7JfR0rYTTSXQIiDyGDqkG6920QKnvzmGIEPvDZJ
3M4KjxKw9Z4qpLS3feLz9fHtYEwFbmAsUA/jMShh5oG9zaQIaeM97IVAdSoX/q/9WGuLT6xbbxdN
zHDkMQgiyCKBtcHAWCdA4hXFTkadz9iq1PK+MbnLd5ZOi63kvaaaO5iOZ/e9stDmn+ltWkE/wMkv
n7tx9A1oV5lptjFt3FEgHV5TURtInHGAQOAMkNkrd4WPTBUIfBa9bGl58xCRoR4u26Addr8d/Lyp
ug5+xjMDSxXBZbLLSFpylpM+gk1n83Zn4KJ1TSQGWcGRZrTGUMS45B433KqmEpf/mqQuM4pYMNhM
T/PZvqxRqtVEiqzJ05tJpeAxtTA8Umu/FYspvBjUVmOoEFwjj8Y7xMstuP4G7ZnsZlq9KerLwkwR
YWId6I2QEmFOeQ9oM2k+07vop4A211sosiQDQTYSSNup2eR7jDuTBLERWNDs5tZiuJzd9+bgN9+j
r3//xcSC8wPiuRkyIaZ+5QuIe+1nKP+Mc2J3k4mUfB7z2z7t/K89MQSECjj4yS/iY+kmATQGXH+Z
b5SyrmOqP5mJ0asN+0ObU+mUiONg2j82Ui0vhqZgrhkdBcp0qeFx5S6Wi1ooGBqHwEx2EyKX2w+e
SN0au2ecATJg89hH6uWBU4A2uDgJE0qTGoE3aIxAAXmRozFvqj8pO2Q8BEqb0H5m3SVmpaLgL2pr
dAO8dUBIZKdMAx01M9+QA4Kh56l4IMnqcVUDPbhthivm3a7JxUaorP4cf1HyUbdDENLPRvmlas/c
WxqfaGwTxTn1op3BG/D7Dx8mS+uIAvv3PI6fYR/1lNmHQbkqZ0yV+uPa+Rjupt5qdjctVw88cGfe
8bR/3IbBBtj0X1kHOz+YDrf1VZ4aP8Ya4ktYbXgzGYyvuPLPcEujJKj3gaUmBosB7r3mqNVH5Kcp
zJSgZYKIVWyLCN+sImHzky/arbpt5jD9y6jcDskzf0TRcEWhgWETh/s+34yu39MRuklPOsZuWmu/
n8X9502tc3S9C3CiOb8XgrK55X0M/rnSMRcNZxbf+Jq/R3aH8hb3w8JTYgYM2A3vs+AOfXb9LCFi
FcCP6jFXbaa4YGyTuzcMX3FrPXw9aOxu84yS8Lti2wdAKOKpkVA/luXy9jtaPC5fj46BPzBLKAPN
dOy92G9weOdgIF7tZaTML7ujkhaSqL0XCrfvtahCShDb2ntPMj85vBbJAdgHuYzNC+hNmgzOkDun
DHFzxks60JaPCMjJpbNl3Uy/sBEQ2TQV++YwAcrWV/Kkp7IwtsZLUAq7ozKqTb7UQnE7lm5TQNhI
E7SHMKL3CdoV9mB3n0jLWMZgtNbRH7gwgVwtSpafOQgky4eS29AB7Ft1EwCch8/akKc1Xh/t+/nb
hUoBEYYnjKHProBO/nhSkgVWuBa09l266Rf19hmPl0e/jJ4OYrLu0WdiE68PIxpJl4Q9fr96/cHP
9CXv6QBCOu8p3zbP4iwaM9ZjDiTGeohqX5u/FpRT5/mGM+jB3wz3vX9PGCkRULpibMmP/NtN2YaA
6DEUA7gGkISAP87SlTs+jJPDMxgvc+68AdB6/72pQDJAGyhcX2WEH2hd3eLJXnuNBzaQwd3qiAiU
9GTDP1g2smtW/0e2gA9AjwmJe3iIaIcVNi4PZZQBFRRQd3S6OxOmX8rsqLEpMYHjLztJKsHffaL8
6LPjur0itfHetA46vARwtLxW8/T3S+GWRwGqxsR06O894mn2d6VvCTcBBsDq1NMwZkcApVcABTG3
NxpM2SU36jgAgwyNAhj8F7bDCQEVovLWo1eHV8F1EnkzCfZjjvDNLqb1n3ia2V8GFMVIoqgU0GvT
0Oo0q1Gv/VeC6WPKmICuQCd/VCCoZ7CARZFhl0FBefc2pwxSRIJGhIfFBXl4vx2dIbiNj00sBesU
gA7DAF40e2/kM+YeQGtE8za4HaxvyVJ2RG5AZqAioH5D89ug8O3UMNHuNo1bMp28sPJ+qWOynqHo
QWalJga5k08TOvzgSYhWCV9AZ+DTYGB4/7cUIElxEFDcL7eG9BD8kLsjNm503EG54dWjgOpea30L
IlcfqBcJcDOiWAp5ZgfgBPuWZ/s/WARIIgi3zM0Q8g8O5UhAHiBoEsJWdomayUhgKcDXAmqCjAW+
xnMhlmfaFOLchpM3LulBAv9Pd+7cJEo4jLpOrbpxYJRKmkk2UsbAaGAxoIJ8cd84YGEUaYUsEI1y
GFeIrkNRlGKcllh+PDU4FFRmuRfc6ZAsAfxHOTdz2QcW40rwPEcgQgOxb5pmUJNmHqBAeFCUAoCE
Acyy4AwI87mPd3BB8OMDK02ggJAFKA5qIiWAnMp/QehJhYApYWSUB/XKd7EABAcIBiulcFEfBC7I
54wpXFD3FHUWAmiqXFBXBJYpdueG90MtueL7vppgDw0KR2OV5YwrE8UzNF/ZZZiU54N6CuRK9xl9
/vQLywacq2yc/gSa9Y9VC67GUVKQMVwpyspBs5bocVDE//HDuqA1UA9j97JIC5DGv+/2teYSKeOw
UufoKcfKCjiCVg56yUWZn0tnHUOoBMnmWQDh8SD4Pgg7oy0e+/7LLzhpkDxuCD5gnDl8jNCCcnxi
ZitG7UKTpPMaUJ65SAdOm9vE2uSp9QeDqg1BI1WZGbdR2dUHSEN8jvZ/bviMxy1qc0nI9pYWlN8x
Vff5gBqvTGGmjV7oQwLDc0xRIuXNrHpBloXBoApCHXHPl/oNL5O0pb8w4cEHeaqArtSGzhnFT86V
tcrF0THAtubiCMaGVH6t+sAmqmRLnKtqM/SVwzxwCC9mhNo1Y1FZR28BI/YXdpG6H29J7qi8A/ST
7oFos7J0zMCO7BvsAIYPv6bdDtC+OOUvnym5d7iUQnPLgkNxkwQp6whP/YlEpoXV/NC6WlkIrmAc
ef5kx2tCLe1MDAX08AW/FDUxvoVrrhZg/CLl4wEJG0KtAWoZoDSwO9fMOgQ4YucCm2K1+JuKNGgn
xqhA15iK8PH83rP28TWAu6wYwdlAU8uuveeFQoi+LbYMyBXcLUHOgRpHkxt/Y3oupHcMxMMfHKBb
0pagX3K0wDCP1IshVRvh7UfwF4mVKEncf1kk9fJ45nuoJBquCOwhc3vCxii7NtJPBv9qLEZWK1fG
BAFupU1ELko2bCuUfbZ02V2A2lP6gpBIIMDnffQhCf65uDXYNUYXU5RSxBFEuZ9FysY+sGK5ac2a
fyGsFwdFAPFxT7AHqPOZU5LENQpHEb8XI5AJzAXYbzUvA+wo61a/cN/YB3igNuaIgDA8aGGDDuqF
XcYXAup5nx0UQGJUnojNgQJurMFqEw6D2V6GKf0VM2YWEFyRQ1+6NaaTg/H4WCRwyab3Rcb0TotM
0r/9gDhRI5kTtBWX24+k2t8LJ2mEzaS+dJPjDuvwvXDV6c9gQ/zHDYrGAddQBFAriHVHDhuJ0t19
zWbhO7A30G0ocnyplPnRe0OoyXzKUMXUXUowebG0yGhHJ57bQZSX2Jkv2/C19X3B7VRCikYxd1Dk
xhQxuL0sy/em9qCHkpNS6SQP5mZQtjpQEzmzvsQKEE5FuNI6Gl/4rvLyXamCHpQFx7A4gJFwkwg7
UCJZ3IlTcfMHnsco7kV5JxWlIjrSG1GNIPfIf7HPxCB8OdUvscIpsu55OJhX3nn74RrY2zxX8qm1
seN9nz8uU+XwQ5GC8D7+4FbxGHrhprLD8DO5oFvLKqBfgXBBiRu7TArhyYhWCBYUNEy4NQXzBuhf
F56AoS2iwvLyexrVOo/pNw0DOxCFZdiKYX8jfH6OjgXmEehKpU+KgfKi3jduNzQylDSvlIGKqnm5
+CI99w6/2UxPA6Z4963PCOGk83FmH6CQG6+gzelWNOTlMwgX1HnqA0dlgd1/klZ4IEpf9PDQ3EYx
iTrTd8x8NUQg7PyX6bHD1gaAYhQD0BWFF8BELghsTzUcHOdnYONLvjMWOdUamgLbw8MRFUm6c9gB
3CfVZg5hQ+vWQ0R15KMYywwJmMzF/wvSy78qDL4eR4qHxssj70xPCl/0qO1PhnoWkzvRZRGFK8pT
xIt3d1gxI0GU3lj/7c0VEBr3dCz8I6UenUEHqo37w92ICo3qsc9gTmO2DLow6N+RmabqCGcUQbLB
ZlKWyR6ilMNjpZRHyxCtUiJMkB1gGAPT1ziMZ4MvSzcSbAbuA9HB2B22MA7D99GlworVyFq0bh1W
+vgeqr1nkPI+4Y56xn3aVtPHw67R+2zcj+bRGfIEASudLnOJBPgURglsXpS26BtiKl9rg4remEZv
mNxt0XFCfYl6lCCdcVrcPE6LOm5DDzZ2mYJc6/DRhuPdmKgO7cUm4e9Ti/RZ8GEI/1SVqYge8umE
2kxKZFHnvyxrXpbZJz84JAOHQkclrUocgBozRoawBMkwRMR4ijQQMBNALD4eTwA/m2sQN633OiPg
/vD8ExaP/2h9bpj4m7YzWkKogNEMxDrEcwOofTwIvTp75d+ZYIDqbkNFkTIatKBxM8PU8KxFEMPe
CtmiRxYatQDq4iP0IVzM6HGHk+a13AgaHsDIyUeOGuN+RndPutOTbHdr40zB79l7Uj0h5Jboh+uC
29it8KiP2R3Ce+Hcq0VlbI4KavaTuvVoXP4Yrvqc6mmojW1E2J43Hy6r4EAzFUNdaMfwpnoSOEte
IAdqt0rUKfPsci93QA60C49fbpPSBo5EmmjRkb7zgQLb8vZ2coq56yabJ7CgzMKYVt1UyryimI4k
n3tE1ClNHvRjdF5B3qUtKKB/8hk+OlFRVprTBUIcnjOrgxaVeLiAez8QtXge/UL2CUtueMVNKar8
YGzusYrSOnoIYinxCYHd6MIboM9C2V7K5+cFIJH0KMYD4k6FtYR4+C8pQW+d8+MoEOPLA3AKET68
rvLA58lZSJAyaGrwCx7QJGj7/cehwIjAI2hn0BAJRVKCzT7m1G+/710Ca5XmKen/gEP7R/2Rz825
vRhnKXOGghKC5/ifG/RZ9xQqMc47vSH6BoXc4yHo1Vk8DrCqYzo7BuaL0yfFIJDkwPm62T0OiuCB
SCOoC2pM2xynUxCJnPF2vJH/JShKYu8h3+2SoDvjQ1kEd+sO+2D3mgvOn/+vh+EZY/2BR+FdUVSe
ZzS7im43Lp3cEL/Bb7nOB5wX0kMibLIFqGd4hrv4GTJ5VrgkB+R6hHMkDYq4fHEKTCqiNWANrxB7
wplzeG4m6RYflvafs/CUpA1cDynwG0HZCeVkiG88bVHFJ/kqRGKCAo30cj8pwrOOoMWpwulCK+ba
aP+OWdoIdSYGLbZs7KDvgvcoHuQ/3/vvW2MtTz70CNxDjo5Xoz8hO0CcYlCJBs1chLzD+LV+zD78
cPnMOT+uEm9dxkIjAGNB0E4xkelbImytyd5QqwYwJa+E2cAYBuIdQj+CWIw5HyMe+VKFs6HWcxRi
1feaUiHvZUXh/blbOEvcOuutXpI/nGHWEkBjn3nINGQOE3+I42Ltyi4EmjN+ENbxGbY0XosERsgK
iFCRZwRLhEkihNWQC8nOyRRIeekM6G06HmXZIa17CKoy/g4+BCEOd/cb4wzqzsONf+l5moBzaAca
HOEm1eQ+Y6r95u068D60IIDYdTZt2qhU48LHSPvzQC8E3ugMvFLXoOfx328qWkLEwAgxXL5vqCzi
oKyKcVp/AogEFKAZdgAF0ZTRvVQYf2EDekpQALXETWvXzpplzjDBYRsM4EjbRwcGboXeJzW++sYe
XSSFZGoGTnR00rRDIdcUziQGOyFN9+pZd+TIiFc+Bz+VftANZoH/HiXGJk1qSjtjikMoukH4HNk1
M4pCdivpQzp2+ZvOkoqJXi97xJ7MbFnMH7eYnPw6kuoGdbao1Nm9m7aZ18ixkW1u9fWW7DGJ+SdM
UNJFMDdUKvTqmKoeaREqbQqDINrpsXLHTxoT2JyIY5aY4ueE9w1Gk1KfolfQIdPEqqmM/Xs0GdbL
u77khrzfXp9uP/15rCx0aXLMEUJajWk16VYNuUm9HOqORr2S4Igx96g8IOdnw9p+CrLkjWSoNzGP
YDHsOjGOifWE9krJgGsaS9tmyYbqMyejwJZYn+0YeJA+vgXzhAN5doStxXqFEokChNLZOb2ZmFru
FVpLUHkzh8lNHFdJ3Gbk15IPXVwGGbwF+IheDF4Ky5uvc4I6X+LxsIeZJ498PSPGo9Pe+jC4Ca00
NCCy8D7etI8zncNvddZmtCy5OYPKGwejQyMiDqQh9CATBGJiYWGqsdpszDpmsY/37BwNtFGaaOFt
TjfTarDDW5az91yZSgs67oCL+U194ey5V9d/8T97gG3IvhObmb3mV4tBWF8IX4iz8arvOb+TyadI
tzAFcOhf1BlIsaHTLYmhxawDFc+P+olIxYnD6jQYb19zYjt696bELN+YVPmG3lWJPIpDBEPwRRDQ
7XBH1AD5BPkmngiKE19AVr3jK8URQaUIkqE3kV3S5xMLS5FhW5wG2a2c0oidGaiWUWSFgmZh1bFe
o8v4gusix6LIDnw5vsiAO3u+lXoJ4Uv6o29FE7IuIjRezZ9MdhA8HWxUVQiGlQgiKYtrwh6R4HLd
kDvxgAT0Hk244M4CH/s/62RV8DKQ00G05fmI6An7AYxFjWrJI6A7mni4QpAH0+NgU0kyJAZRmhwC
qgPlFCLQlUb3HY1uAv3mJWy4SKooeXMNGHmKlmdBT9zhsIQTAZTjsZCTXLjftER6oktoxizuOf08
sUx+aIJAc4kwD4MqzILPLqPnAwW/fTJ7eE3IeIBVNmsXyooe8YyEzxCLCO6joAxe8Iz8iKMCbkQD
6MyNxuGn63RNo6ZtRO+P1Z0HgrW7hFHoFzCJBYf3eXnNpT3frS/uc1YX9GFBmQdRDcGuZwQU4z85
lBacLKkmToxnFHc7PQAY9KHqem/6A4Q/hghGY2FDBYiizzIDo2eqJOzSapfRuEVR4sDqKJcsds4M
nFPbaWcBvYCVro8hGNlM+qNosb7yCjech8Oj0ReVz0LixpM78XD4galKS35Pc4wPc0Fc8PdCzBU8
Kfgj9sd2aePB7jt7HLiXzZnty0Aj7jf8/Y9feNiHfUFhFFZFSDtB/IzFRwY7jkz7DZZBJfNdGPFz
WrvKrFseTy0rBJuh2HiJhKAG9kxjgsEcrUEoLsVwR8jUzHkgyWG4V/9Ge1Y8t5xbs6t2bDwaIrMZ
0qkLY5UQbyEdYCYO4wJ1SNRsTZLRfP6h7TW3dbvy2SgT4qUYDMFqoE8VnLsRDUJjRbO//wkb/8Gz
ecwYeBQ8wBrgWM/uLnmhzwwRQfClCsGQeefBsk9pRCZ4nlVn4tX3WYlGk8qB3mkbFsROM5npFCkS
7xNub65OezDFS1+LyF8cYyVxfHw+FilofHVh69R45ZBm1vltPbZZvU5C1xmzJumNyG3mbHMjEyej
P0QUcaiFWICsTm5D2gzZooAhfAoRCQjULnka3R6Mi5/8jeHmjm0kbMPnjOiv8TmSh8gcjbj0hPnp
GoHeibHi55BjAiFiSKW/xwWTelzxILCDWHGCKswIcTUBDCZFBHKVfUdgq3aJfgjkiNQkCPJgxzBx
58fdKG4PIEwLSZDNls2UWn+UrfqDbK6/dPuqlIVa0aJCSYsdzwalWY2a/RJzRG25pQwNdWtdz55A
SEVAXZnqMg3kkJW/M/kMf1loKpBmEvc2Z7YVixgTyCJL/4VfiuAXEHJhEWjsISrDN3hIuIe8Q2yh
D31toh2MP6wQAhMWCe2dc4SLgGo8fc8v8IE4IDIKjAAxDGgGnT9Eb/82uoh18TFhecGWAYjQIMvG
XUF9n3E2HJMTwkdJe+5fdmgv4ADamcSLVJ7oCxMLqZYvJkpUYAWoC+7718ay4INJo9gPHaacXlnu
zL8tQbjMM8CMlOhQgIY2IhThwbBeQ8juLD+AZ/wA7xZ/ZlwnkSVhM9t+BIAmbk0GKIRYDzXgf3Gm
iPKE/lYSQHJl0ZOJwEjnHLILMiM+AR7SRVwGP3Bgrh17QWQuZA8Y4W7pmUewSpzLAiBa7Y6iAxM9
SBWvXjujzOsI2+FWICJywIA/LnRMEbZT6OEXhMqcP9fINIqbmHooYHh+i0fjiBh/jojTUJDtIyKh
7kOBgs4SCjO8zlJbYI35H80c8XHFyl8cI5rnY2IMDsU1ZQduLW6U86TgTfbR7ERUQI8VRGCqJliu
HWgHC4PvJZole6TtSZwe6wknA6lEIIWdiJUFAknbFwE3TupbuHrnfQA8AIIZGtsHH3o/tK328RFn
RRPWNSrWCUL+l4dg94Kz4n5Tuow9/RHm6nxUMTsX8Z4ooc27OBmkMMYSiVtJiSTJV5X1UZ2DLwzb
pXS8StWs1hZG99do80La/hOyd7TPumV6bLPsm1kPtlMw2HnyVlCEYfaxO2j/qFnwg4Gg7T0cMQaP
xhlqjSOCGbunYeI11fsfKRVYuEPWUzfgJvAOa5zrvd0mzKCVkVUpXucEWfV64ARgMSxu9dYJtvf9
uGThHJMRVPKQR3UvTAUoHaITgxxAOx5+NBwzRcJk9klzZ9icDRLz0Sk1LIwdz1zk2R8kjkE8+N7m
gubL4zZhB5HMD6Ag9Mz+QZ5+cGzcRrohd/n17hT+cmiCowo1PqSXFPSJs180v2ESBym0AcQOqEzJ
J23IRnyhCsoAcLbRhPGUaIeTKdxkv80RqbbyARNlWM5OrofSPDWsEhoLohAl42e9umRvujK6CmQ1
K0Nyc7DzrYpEEqLjFeQtIOc7zYrVC31mDXq2Fjx/E6YEUHplLx39gn21SiT+SkP+gbL9efnjS3mi
LE9M+4kG8FJk656vdGX2eU7l8V+fO7cuatHDMObfUB7+9TdT/Z76cvpAWlrGpqgmmprdNyg1V6JR
qJsBMS3ZlgNQ3Qc7ip5atkaSBIB5BUOtsZbBiOzqwWj56WfQUZhoHJZ4S3JPlnk2aHW9e4wlfLcC
UacdM2tnRGvMtym7QML9t5sqUxjJxRynygTsOba//VrLgHWfSGqC2sn2/ZtYXeoqik/i9OiQ2J/I
6qzDXt4BlNGeRjWiE0mVRDJ23z6Si5x21vjpUqB9qR5mSHsAf5LnKT7hrHbby9nIPlJlSYK8n5K6
Sw8YGe9gkLpCCUnzq3LdZcxK5mCtEshAPQxVevkDYzP813etV1QBMzJclYAUKbxjNpcWaUq3zG3a
G1MWiC7Dg4fFyOhgykQ43wEwWIjV43el7OLckDFkDDZ/C2OWo0BTBAJHoJg1FLwJln3OfrTAy1C7
p0UfK2Z8QuS0ARkUZUK1SRyhm3LS2T0U9gvDk8/wihiMG+oQvELH8zdk0WMjOzm+qx4Gq8OLkis0
M+RyqKcRc49REYaGNztqB04Qy8k3oDZmKEKbpaeZSbQf29ggjgfWlKrzlKFxNMGSGvAHDXdjiqkE
deeZEsNwBtRgMSsMhRyIHnK0nloKlG+HityI+APJTtBD9C9BBBrRIizK4l9xd1J1AlL8emzA71/g
omR4hJhoR4Bss6jBF7laOVRfyJ1NyPIHWpArkxJhRIFsFi637fkP6QCcJW3hY20MbjlmFiK6fVZX
6h6u/PhJuBb600cnSXptMPBogmW0PtwZ/Y7YD5GCDHGCgIWVJ4/Qx4IK/b2ME54FUB90Z62HJzgH
EEGRz2cTU0smberVSMt/BBqY/IHF3PRZ0yuTJ5PjM+SHFFzHeCvEA7SZohN4tvube2+iezVh3rQq
RQPZKukE1xZHPbUUnopx3GeP7acNu3z5RehxfSepr2R8HEJ2/uOAbXwMf7DwVRXl3R87jn1F8OwB
mStoYzUjh5aYftON/a+0rm4IWTnfbAJNiMwrS30SKnxsBkmyC9tbePMNEH3mFYoWOhnQut1X6kQl
SKH2MJx1v6Nn0Il+Iza+hvz/FHxVn6RD68UtdVQES1jF6EhTLPJllLPog4cfApIAqJPPGaX+r4sD
8SqeEyF1N3YJdgR8ts8aQXwMb8jLJqKDkScpAQwnCwHjhxRMaM5jioAtnwlHSNMgW3kfFlCLR8rc
ZxckHhE7mZOxK7VdCw/jpdMNWH8B01A4GqCYGrdaZxHi/mHAFTQADJdtiMXkgb7QeHzXi5L5XVBN
wITD/DVp7wuGnMYEn8Z3/dHn1I6ZHHeCIDNA06yjYAYtgKiIBgVSS4IXQueRyHUa7SDdySlpzL4o
/R8aAEx9ZBLjMs8EOIA6GbD3l+mqZ6ozVU1K72i1aII5gkrDYGypcZCYMyl0WFKNTPfla/XWD2zU
RvMMnGXzRYnZwqooZ8DQbG4Tiz7i/nOgzEgvOQWs+oIkHjFfiBMsfLYR6Zk+U78uozIpD2QJ6M0s
E5MAMCVvp9QWRHWkSuN9siQixx6yaB1a0HKJhhhm05KhUWkQQCYheZ+JlIDJhkRrZ0IUgIN/QF8b
t1QO6YOAcflavuzmpTIVAS7dc9Y+wmF2eT/mlTbRR5hJBItAEukFvgUlBXGVPZ9vqL7d8FiSVDm1
4mnZagilCGrHi1k2HY2QDDmYqhKJ+ZizolgsW993qF8Bx1AYLPbwuwE3HqjxlSySwtGbDZyoCQj4
a1VgrYDq5wRYCGWwNUYfESfehGaivrjlgOnd/jkemix4dMFFUDZ7HQGZYAte8qNbXmirqw4FLLjU
VUE0a7ujT9hgfuVLit/EXIJlT+xbAii5b3SgjqzxOmOj/6HTUuY7uM0vr2hPR+WiPdxcdVR5OaY2
VmVTRgwN+wPsy5pho6+ftNrBxu+eBLs+TNYi9+E19aKXGyI1beXQrAkAFKLDMAVD9gzkEAfZvKoX
1MCe0hYNRoXcKoGkBPWK+bjDwkTx9/6r3kNFmzHWrZgBCvD4qvEye0+zQ8qMrBoMeEaZD7v9rOfl
jWOeb/I9eL9+CirOYohtOj+epQlhLEv/S7Q6TK/KmfKkNq/ZcSNp+yo0Zn9gLtMrA6WYmxLfXzN+
VcKCYDAgPd0UIAsCPeYbCYwnECW8A5sYYakslGmaAKUAaQhy8gfmF0Crq2yYzMhX+aVJpn2KCros
CLfgb+aLABttrY+iU0mD3jewb/+ar+juEb3Ysvly6QaygtLK4bavqYq69PDa9PYiv81wP8IL+IZH
Mzia+9PTjEQPEZFIdLPiNe1Ke749t4enHPIxvPZNvWSB0YBrkx8LlgHD2NCSEg1iCBsEVmHRcULf
7zEMrNhyvo6zGC8dZ+xNa6t0SAEguqLRRf2Sgh3dYS0Wj/o8ef0XOS56dLh2WIcm50oc5hn0iN9/
0K3Zw0MeORSrURIiYw2Pu8AaWS87UE+DaetYkCbpCdPchHuA4YChSODBUawTvSDNBvIjlVe0HU40
EVhc24mqgnniT+ZHA/L53hlf+GLKqGb6E/CGwPn/MBYcxNzmvgPMODGWzjw9HOTnzCFHE91xdMZZ
tIZNxDv8F4xPegNMKub/kXRfS40kWxRAv0gR8ua1rCwIb14UNDDy3uvr70pu9EwHDUKqqsw8du99
Opd840e0PVx4eGfQULRNDG5/doCXovggLeYPWDkhGo857X5pSD79PVGY+LXfsiV85tqNLdInYJXw
eHYe27VzHK6pesi7sM92MZLbUwnjpBx19U1jghYzmIVxnD9BFoQb+iIlEB2RostJse81i3YRESxB
X952LqlJcdELTgt0qGmm9se5U0GSqcS2Wth5KHS9uJSGn1XSO3bqOV5R6qlmkLZghnd+lCoghM9o
dEup7+HHewwTQNnlB/BEiuLyLKZ/n7Q3UX+TGn4A7l1gSSRSnQLAzApDfQfjFZY54FWVzd1bzUqt
iWupJjtB8cvLk2tvmVqYv8QuyD7M7FwtVje9aAOB1+Jw610ranzK86QNLVB4mPcPPVoVMehnrDoV
2Uw+T67qc0x4zQkWqx/tSXwIaK2WBrfG7eH55bpPissAboSL3XzV3f8yKarQYej0qj+nt3X+2fn8
LET3/wjFJ9X4k+9PITKTf8/3vmYQo+dHyDen9ppc4I/XDmHZwzalOQ3Mxxqi5Sa6678Nh9/DemcZ
mxIbNZNRMo78mv+FVMlvP6on28TMsEigHW09O4mn71wzSOj4I3z7mLzduiodMWz+wylt5M6zQxYh
H0UrR/up/wU8rWgF05wUY3yhxOyt6JLcX5JL0oiKscE8lJKu8TGt1iKd5vtTpuuc7tOdv/Hm44rf
hR2myEiBT4VNmUApD8Eryl+pFIx/Fo/7Z9qOw+Ow5AJMWUfGaB9NjovCqPboHBtkuQVWWAWdlakI
MD2DJryZmmuwfYysUCyZrA4ld1Pv1Wfvz2QCEbnhQ/ToibyMOpVkGnU6XJzLX0dZIfKQW5EF4DD9
f03N3UlJi/v6koQ7vCUtK3L5u9dP/IDo0m/5jUpWyZrda7rrGLds+lcr2t7tOmvvCnzo//CuhsOl
o/ySbDqn/taOycK3y+7jluw63tsLoQBidYnEZcckXKzNWzPynAMDrpi8vFhra7yLSjEr/aW2DbKN
IsB64wBV4smj+ZC+OYogJLyIhwqGPWuo4CHQZV6cXtKvcjZpz7HGDM6DS+g2/mt1b2lDhY4trWb7
zq5wd+xwEs8boPQzQ33uk2gcrib5+e34rzG0Vm/YyxvYLShsAwfT7S2rHvPbf/tjXNN7fFrGw01k
97j0adJKcP3+g85f4oWoqr62Ho4UyI/R+bvcKX9IjNJJMvxwr+zhQZH28rv5pPymWG2Qy7AUf6vf
DKocUiwNXwdNFOLotXpC3b9uyLGWJDMBOVgPjKmb1MgS4+HF/ybJPyiW+JxfcUEG+4cTzAkErnZy
U2SRXAfz3iSexKpp8fDXWm4yjIl4H/9Dl4znVt22iIbs7hdsXjl6MSKZZlgXRymax9+m/0bDU/S2
wnjtsVt35NMBUAKxOXhTToPz5fZY/LLHP0uRaDm9+Au3k78qxfyXditfWci1aeKwnIp8OcOTll76
b2jIs7gn+ItWCQCOS3Jt0Y5mIDmWdJcdMh30tJqr5XbVZxwrNx7/N3GRhAMfVhb9CZ837ByYoRwP
pjsZQ18Gb5K86GvHp+64k38H47nPTtHjOHpeGjYYPd5vo/tP7WR78/N+HG5yk/a/XrzbKX9pc+R3
L+i9MRrv3Sm+66qRJP0vVucjXUT5Mbu/f+58djqDDOp7OFnNX8abqoGkyHqlQW1wezyqyooXD1md
dU/OyMkq6uNq9UnVg4EbR5coy957p+wan5KDSjtsd7ZLwD6zY7z7u+fX8M0a+7FPVdFr0c8pGXg5
/Pb7Nj16QLWoPAiWyb+i3jst2xiwLQpWR1IYeV1yrhnQSptubjkTlbVsKmK+b0Sl72PaiI4slEvb
RgOS5R0Fn3jeuYe5ZvBZP62zqIkwUc4ObjnqPFcy85Lv9q/1br1rBjyliayYltPrVyMrJYd7W+r+
/vPzOdjvzNP9J9T++3OJHvNV9IVQHQKIEA488c4JlnZwttdOfFfo1rNuONYoODbKF6H+5JSWnO/o
3yqzWceN6Hp3vTvndVu+1q9AWEZYu9iOYYXj6z2Xc19+uuVG298f8dSGal19eAU/br0g7zK5/dtD
+Ef5aZ+V8tbL5aGUCylVb0xgfMhL3Y9+2o9qrjTyBb5j6v7TDx2AiCAr8kZ4Guni7uPjo5CHiPKu
u++AUOGcl9LF493dn9+/48Grdvsl9WaNQT07PyN2CdsK+dU5ARqP9v3aYPtNU+MdpMKxribf0oHq
JD4jRNajt0vsAqP9N02j+8pnM8QmQX3zkqPaKtvWX/M3mz2OgM+jTXvyD/3xziMep4+/3/30F3yY
Ika7cVdIO7foGZ4ser5ExKfyQmoE5yB/ZLb616x/+Tfl9ka57vHkbpvPu9lz8KCUH2FOoudV8vlv
aaO2l3f1brMbXN3xv1G+jtbRQMNcNspe3x5UPpTuyjz8JXruHbJ1iheVnAZxu3R/jmd9pfmgstwt
O8JtaWS/Fr2+1qIetVB09O46fQg+aWAPZp+fn0bvtIs8xrR9b0xt9Mgoxss4t5DJ29v3Fq0nF4lo
w74P3/Jc3m59m0n021Gzb2+7p6H+T/yv1btvtK93nULky0ry79JRuovvRw/V/JS8v5cfltH7+/tn
VazwmH/nhZegPl2P0ut73+fVBvXo93fa+Q7LM1ztotz6lO/fNukpHlaT4Sl++z51o3wR9b+n1vKt
/KSplkz7/fzN6UrpVKRvh+5w2PfrUSnP8+9p3N/bqi74+22fieTCdRsaH4m5pwlEYdrsiUeFjKVB
EBjuknPsPpUFcycNykn08MRcUn1In7qbOKFQ8BLPswe26SOFqI9swADTZ5VF8y8VXNnxcNsHYJ9h
DT40nxavk6/y9+W/5vccSaj5Pv7BTbwsn7QA1ssY06z6vnktvhcG1Nn6xMOzXarkfq/FLrKCWohD
VPV7+TNaOGb+TKP7wX2P6coI2Ufv2eA+60TZsN+3ey+SFqHVO6Rgp5//nqLGXSOOVJOFWwZnImMV
BovXrbjiz81Nj0CgQI+ZAd7XcVIdpy3tQuknyb2HWi2q3o87o3YtXfm/ngRmrHnIcSGl5JFAoIp+
jZPrIpZ1qc12Rr3590WmDmak6tEMcGp/18CSAJb+xD7k8XTaflu/ULOBASFmWGY7QcB0GJ5a66Hx
0HqYA0Ora3bhKeAAHi6l7KBnuestgFkaAY9y5J5gqP47YzHZPSVMmqjyM34jDAg1rhyNI0FiYQPk
mVwv+gyd8eUeWOdwycyNLHuCb+XH2nA2CA3cfa80PH1MTFRVb2yXdmmDLb4CXsVb/c/NW03Zw+4z
knD7WVp9jQz2Bj0sfMDKoQ5rLaqbUZTm/Yok92b2iG4ChUw0LIAHnVntQt+kt5vJHAeypqy7eCzL
B7oUS8ArhsGSUYaWO8nEBptBmEGoGUvvYpNr0g1DI7Z510ga2MeTbmt4/aeXuv/X+CHs/bhHDJFf
dKoPxf92BBMIpBWy1YoDFOBesSYvZbN9MDEOY9EGKkblbazM0qAl8LouBiQaUoYawaZbrgqXT8PD
fGrrBo+uYQNEcbukKr2Lhfbn7Gdz6fivPmklJeMpwDM2K5Ml1V/m19+1SY+VKm9h+uUlNjOvsw56
sFsKEIfk3KRssHwtH54aMAAzs4XW5X+1i7qdAsZk/W98/a9OlOd0fxpT3dPCuEX7xUtNFW6LzN9M
6pNcTWJmNtwB+RSqEOM7ny8z4d64AOXaKc9eyi2yhJ06mQKyqiNqlaGSrbWoog4mrA9yPkpjD08q
5Urg48UArg9+cFlrF6fK9Ml6m2wNkP4YHzuHSQfaeWLU+K9apzo5nYvCpFuWrZtmkCInVaGzVLXy
TbUZupTnUICcKLWrF9TrysAjKETdC+BujO/P6fIZv+n6THrHUFQM5aP6au4dDzi9i2UKXH8c5QFs
8yesMF1DscSVYjwVGjui+MpQaX8QDOy59SadgTBo1KtL4pAqtVb+Gw+dxs1/NI/xbje3YFhQg3f/
Xd9b+mWvsvreGk188bJ8W0MbjJ9KUwoot+eSdgPIQHU52IDPbwiu714q61s0a/YvReG9jG7WM1kp
XU1/dIUAOwDGV7W7ibEo267tfymYZNvfqS2v3i9VuICOQzvuaMuM9rTmzPQ0hlv1v/qk+VNY93Ua
QXavNePhe60hCEfoWr/VQJ3c0Gn74p40OTabrxbtg8vgCdxFUTNUxrWVoe3OKEJxbdjTWNsd7wuK
35vUWwFEaQ7jGah5aub+s8LoXjNFrRm595eiFnjLSL1RElrTyF5i8Wu3dWovJ1Wy6PPloKwlUbs/
NkspXfb5t4bAbs5EP03mQwXqbXijpFgbmEOEv/YMR+vpTDzidZ1NqnZM8bCX7BedZwdMu+A4f76N
n5TXR5V2xYt1iWxiZbp883s7tWuFx9Xl+UoPBkbNYz7NhaZtUb7kaaBKrEOPaHF6mdrHq63g+4UC
IVWu+ffk3DYfxttrl2rOeGzj+9H8GShoki8edAa2La0i+qe5Hr6fzlsZtIpBsn/d/cVAJ/gMs6uO
eBxqMh0IZ1R3T6PbY62aTIjpjduFD2tnp9FokIgk06fN+WMrdhy4qAUkzTIzgchHMhcTGQ40hD4g
7M7lpzV7HdvLh7sRIMCt8gT/WF0M9BqAdJbFf6yWljTO1eXVzblryu/rR0X9SX69mMyEezQbtoxA
dq1Vkqbllx1dFX2KSd7aHVNDJhbzu/LkY96i/9xMa7Mebmhl/DOe3StyE1+3I6x5UU/xYrLnuDuS
xL8Z6wFCVT39p9JfocEjz/EIC4+tUjYCxlG8AwNdmiVoRpFW2Krcm0tWq/fbxYO9NEkbQ8iq6ld4
modEmw94ujf7PRd6G+3F9u4EXVQ1ueJRZ6N16XocbEaYpKT/aDHzYiD6dFT8Qa7nz6AP+rCLh8IZ
8Xv8eyn8ju9t2t3sVVcDfivXxQMsWVrDX5cG1EDhv/rVcqsnAvjj2j20LH8B8Gq9ztT/PtZCtObD
evU+Lj26dbTOUVguvddRDQz3UZVZHw4TFktsUn1qdHzSFpys0mlVnihVaPybvPfRQp8ko8bjaNrk
lro7y49veg3Xt9IVtGyVTzc048cuLExg6Vi2Iyym5nKhXSyl7vHCvo3mg2bpxVhhr7ldPvbVr1Px
fX00yAZapnNinRxOjw06zy4sU31pGyDCyMrg5j13XFr8I5hxgr66rR4D+DmnqrQ5Pdijk8opMIiP
Y3Ci+7/+BktcfFsNLI03A9Gh3LsFYT2tHut3IN2WWpdH3xQy122FU+gUoyGdhvgEcCW4BQCd1daz
XXs1uKPc23r80zCQCwK29nF6qDj8RWKyBnYFrXPNMZU+HhT4NOgSnnVKib6yVZ9hJ88eyo/H8guI
S6HUK427l3F3c36APRMumzr6xDS4RA8+QNqLb1UPAf2QAfgjDXkG8NOoBsHuOBzc56++6NVuX7H3
iWhl0y2xx2Dgy4GO/nnd1l/29MC1OOlyT49esx4exDytOR9kETSRHX5WFqCeU9/UtK4EQcm+Pggd
agOENPQoToft1WToNK3RuIFPA68vQIwY3tla6z8sEbjquggedejVPo76Y84wumvfRQCKmPLFXozr
riUZb9NRkYZgQCqdFMcgQGoDD8vhErKMVrAUyU4LSOTWSAUgxe0boLQBHNpzrJVihUxXn3KGJNT1
N/zA7No9VjuLEf0gSR/YqqJhoW00HgS/Rq7HcWr2NwPd7p0uqwttwWl0Fpv+1CAbFSqtOrrq8qNf
oFWkgokeOqlolByza84dJ9+evAlj1+2DSc6NLqKAiRnIelcjAg1hawMcgY2y9vYJjNVq0uV5sKc9
Okgn1ihArlDW1WeAW2uJCzPbEYDd/ACIsHNI+lqd4LoTbOvCKQ1UVvBwz9g57nshZLJJ1XQ+Stl8
+e5sHHWJ+DIhp+a9e1mFwV8gIwanJ96g3sw8H4EHMjcwBhTHhoY51NOeBwlMZvPuQa317mmZJWKR
nXlqW7JfveumKzaCfSspxv6BkG23AlwKFPPxjlN1UmZa6eBMLrJqKF7PZ3Mth3nvpCOFGqKiUU7P
175m52LeYxzcLxxWuf5p9a+zexAH5mhm2I5FFWCucT065eMdpsBxOSip2KtoQDk0+0IyuCqgwQVx
E/CegEGqavUqfh/vQ5cZoockhr83Xb3HTVMztGs1VpP/DIjDqgJMYKO4KU+9CTHpEzcTrRuD7v8u
K3gXy2mbwCafw96MkLc8WKu33fzRVGnma/PqervXVnZbUglN3boDoX/psBz+Hv4WCsrFQ3KU/kZv
Af5PzJebXfMRQX9RyvHO0fTQjdACYyicDTDTEJQNkGqGCtsRTEB5F/M0oGVnA8/XCzh2+CRRV0Nv
NEC6mwqDn+snEGqHe/2kQ9v4lVqVzxk6GSuL1nbd53hsgLMveNdb+fcFXQkdVEMoxJR3IipfNPkf
VwyEr/HFrSiKNqPF/gWfFyeQoDO6JZNXGK6hNdS7YQT/ZBm8Sv9i/n0ux57V8t7OaCh5sKTfjTCo
0OPr3Qb7n5tqLH5ad6a+UqCZloqCTE0IHJcEzHMhLdx2WoPrj0ljXbISOhMuQ34oqIKGh8nFhTR6
WIWc2e6PBo3+TCgawDCAfXDfDqQdKrlw4/VaB1HtfM6uKhPC+3Pa2jxW6m/lMJAqGVeE+kHLU3Ob
kQ5cFenuPK/9+jhre2kK3NuILPUdpHFiX/oEOAJBoZgWi5Emgvb2Xl3JtXExstxC71IF4TZLNLA0
RyYPTn8rky63M68tjPLQ20OOIZ3tb/zDZq2Dd3c9GzKsG/M2rbWxEA/1p4VhmH+rZ/Dpeqd1RzkH
8V7Zcx+0x0gk6BXDIVmwWp3+iKAXc/hviMaOlJ0CEmUfU3pD9+36rIMOZW4X70dhdJy9uNzljBxS
nvVzxkAx4Puu8CpukGXb9KVqOCxjfqSSbVoaoGBqPuz84/bmTxbxWOsXlVmPEXELEzDceWCqkwok
kdAx8ysMlx9TNg06COI23gsmN6Tzl7bLIRZe/sv6b/p0i3w+ynAI5oROm93ytmvzE3uA+Jg9rGud
0/ZrvWnfMJA2bcSpQLEsZ2WlObtQfFfJfLQe/mba9ganadsHYnNiiqOujreB+Y5XLtQqN7qo580W
Q0G+w8QjZNraWhOgFGEqYmcB1SKHT3+2u9zumL9TQEB01WCjCBeH/Wpfb4DDohIyp1PgqdaTXT3B
FtYyboyzTVHp7/i3SKQLvBAhqoytBLtcadf4HeG4QgdxiW8H1+dJKcpv/Gbr+kBAFgld2aYU5tL4
rYD9qg+4sevxzmrMax0nRfhe37/JTsfNbmPSxkSlvQwmJbyh5B1UaZGuHWxP0L0uv60aAOkf//4w
AGNySjy22/W5hLdA0aPVR/6cVRit+HB9AK20b0VVl9pdk5mWgXrGuBkYvco0pEVkBnyYeXDbLrdt
UUFG/IpsUCrImZyWx9il4UL5NfZCXH8TG2Xz98B+S2CagmrKunNWn5UpAADGDdRBvjkwyU8vdlcA
DBSTZe3rqcIfDY71HFR21j6X6TmBabSMHsdRXcf/sTCFoWAM22hb/+Q7+BqczEA2BR7OymBoAUHX
9jjsKTYBIxYzV7d4/Uzv6W8/I4sCPfZ4dr4E4gnMD2uaHAISDTqvB7f9qLSQqUlUAmsTt8I2I0Zl
88IuKEdJwQ+VB6fz+NPsTZ8oAJ0twh+HCHtFvDeZtme3PASJkn6haDGQuafnO+Cc+r//e2AXOB1l
yLzUYCgysNOE+sESNRABxE7qsMWYxCStRyWaZoVAzMuHyk179Lz6N3om6J82O7+ac+k4P77vrunq
nFwX8aIZn7UBr/G+5XAnJSCdUnKbxP3Nf7tlOgNYvaZzvZv7ZV9bDEnGH4HM+7yRLP0QIOa9rqKk
kLzU11iEf5+yfZfBznZ98sQP5qmrtSicKav5D7wMNLbx5Dcv3+PXw3ejfxvKhW65wZTSKh5DU9BU
rlN8HPdUMze3FBZmc0laE5svNNFOEwoqKdGh2jnZNcmZZKVGlhffG5O4NOscGomypwJCt04uQZTY
QBRT3qyXs7Ey01PtDQS4vdLmKOl4LjJkZc2I0evMva2S+uv5rh6+rr8uPs6PwHIsqm6r2d06jbWv
rVlC+x/QHiI2dBSWm1BCsVfqzchigypbP8cTMZKqkWp/5nxk0m6bkV0sjTuCXdxWLYmxMkRAwwMQ
XbuCzBBTiWOZefbDkXoTfQFmn/LKX/C3eAC9rPeEGVDMC4A4qFpUI7GHwdIGJXdZT3mEgcRc7Lqe
s/LeSLw4CqP3Ch8sChEcBi1w5hv3vHhpUOTqOaNNG/jPoeahlvYdEji7fEFANWU8nTY/wYDovDrd
RdYMqEA38UjenRFIEeZNiR+vnpff9mu5/FjgIq4DMnPNgumLz1s6Ha30YkqIPSJEWcdWmSFuLF6D
c7XXm0Fvx/GrAJbegvoMaKgQjq/fxOgTBAyMIB1dfmQZ9cXD/NAT8QmyG8aVCE11KkcxnKHwXv6i
Vjat8ALdhUlEcqpN0prltzWN8Oq9MslGJQf+6WgYBb+K1f0oGRD6A0oqN1yLNle5lF0gDQOc87RM
wHcL9KxqdGMOveamKz2xPpZNpiMsvJFAQA43y4n/vj5bPdajNJkE5h7Pz6k1foHDmAnGCugVN04s
zCVxQzdEDIPi1AiZzvGTUV2cFOL87hJmM0oSrtUv7yymE+qNqu0g/wsoqfTNq6DPXy//ncO47+/Z
pUNban3s1VXGyFowgn+Mf6PlzYPkQ67/TTcdu7Jp+15z0DqbsHnohbCdjAIE/PQPvc0DD2bty+J1
fc5ERcfmp+3iNwlBMDmrqZGT6bnZJV6xdn4uIqvg0NYmCNmrpe/5d+mXtgGZ8e0u3W0zW2xdf4GS
nI8F0XGdMvk4yJI7BOSi4p0pc8HBfPAoqp+Vr1pL2m7+K1Vck18SqoTOVf3QJrLAxPktsDlTRU+v
tS0B8vRKUBKWk89aZofp4LJ8K90EdkGzEBdg32ovVqKNdmWVkk00VaRZjhqbHtxq9dAeI2wuMSyL
8sOPRSPzyLgg/j/gd9edwrlDjOo87p/Owjv0B8fNyFxbEdeu1kH128KbGlVZiP0tXxAh8QoPcsbw
3Vamyge3vBBdSUi83N8yOgREgV95+S4ZFvgLGhVGQX/Htz7c+ZiZsducN8JrjoLSNcSeVZ1Mu41x
R4LFhzuf02/RqIHqVtcM9hjA8bhpBecx33QE/1uA4HKtI3gJrwWhKiQE22mRCLPoQtAWWdTvbD2m
yneWPMgmq4I4htC0TRdidWkfdmECnHhRzGDLltOtwWGX3+243zq3eW/1dztVjNWayAnSvYnE5qeK
YX5LywZ9DJskOpqKfusyQuSKDqf7eisr3sI5ucF2GrgrC1Z9qFxDBUs8DO2tDAuN6As/Df6fIJxp
PvP0NGnXVM3wWHIhuAA5aJKYHXcIgwzcUM1vbDqekR1rkTAPqZRMKj1iUAdcksOkGw6ospA7AZDX
n72/lv+5eDbH8QnxopiCHxb904/SWw+nsSPU8jDFKVDorK4bB9YPXG2pWqVXVdu8gHEE1TXP2FNS
cL9eX51EX2wqPRcpp5JUeFtvJWCXsbjg8HRVcY899oLt9kBsN4HcUTHw0ikBnGN/ZFbSqoR4YP4j
9AyEFQQTXxwDkHJNRSgQh5LDgsjF52mRklWbGeFZyeG44RgJ9YsMioeOgG6NMEEB+8LvpgzzeZ/b
+7tKvvwx/eT6VJyk8oTjj0hTEOOOfS5kXuFvdpKhaxCUzS4Qac14X5vHeWULmkEdUFxOpG2LfQQV
Zy5POadnXV0KgLKy8LQVT6d0TT0dU9jA/VV/0nMtpYl8KaSzY59E9PD8ZwsmWskdu62wzvE7rrdM
Ha/VeL+t0lqxXZ04oYlIrlDOac1Qo95++Nd01HGQK9BadORYAEraBr43erAijMRiiUHhGuM5cMgy
tCwKs4626fWanZuUwgXbgz2vT7rUN6HPmuKptt91deUJdJ5PlTq50Hk1PgJwynsrYaQZGyR+c2Mz
yLTdT2nltJA8zatl5svPPQdttwtd7arQriNyMeXevbsmilIu2mOpVEiyqI4+LI0khRCGc6BTKk6p
6KzU0lKxTYqGaqtop7DK19X4euz6IBGRXpUb8kYTeA0NDZroaxQ115NOW+3WgvMMGjv12TGqlTpf
t2ZSneQXTQBCey15T966pUKq5TBIo+6zcjnMXlitktqLjWQPSjJFsRZ1URmsKvluFaTKhLQkvsnu
HC4pHUUu/2p4I1ma7WPr1/fOlZRVlyNIGGuXjqgZ2qjfwjL9JmLOu1PJo/d3uoQwf6JZiY+5i8fw
ngI6GWqtzUHIiUqbnjs7/5RM+hVGrIeMfDGov0dCWpLloud9leQfn3O+9Wu/hpqNgzegPN/s4XEI
5AXiig7V5ifjO89EyE0WgfK7bVatpeStLeUNB+sUL0qd4BaK7fEJhTSqF7SREvDiERa4/O0K9GW/
6ZrclkPlkMntwYFznQ6T3K0utL5l0JCjQ0qvXcnhl3ubfzuCrlz8B6W6MUQEhcNHl8e4GkEnMyQE
h/b5xwOuwc4VE0u33Cfu0PwLeGA17O70XSS/COjuIyRepl1O/nOBeUBIzXDOX6mIy1y0wrPizxRk
bK1iXx88pKHf2/vF+D7sMZLwPrlMdjeuT1TrMs/O2ZkdMkWS86G93SerUtvJla40aDLplxsbv853
hwytDcxq1kx0Ya+t3ErpX7IoxUk41KNjd/+8fbYV/UBVaWcrVbr2v0DYcm6aiY16naS7mwrCX2gs
B2i5YeYgrX2NyGpdksM0btKCXqWHUmeCmXzs10GRtnirP8vvMx5WM5oSeFYsbl3awgZ7pl5MirjO
OnmSK7jUa2wW+7WSYDD4J+ulglBVwVLpx/77unwKIMItUek6ZIWVoe6c5VJzpl88PF/xaKCZKGCv
U1p/TrWlYF1AaYsTfKps1ko2ztg0CYWRYzc8uUq+rSRhI69TO9qiO3sqJyMgo0IqumDb7C2ofgbi
cGNBcgMGaDqBYKvhX18W46xSzqvNdoNk5gWBrb1zeGvpodLdN6Z0ersMd+u/OdN9gI+6TI0HMMsx
18RrrXN+wSrYIpI+FRTx1f7P6joVNL+c5JIrKrBXwwNkxwpNSHIvn/K0JKEm87JfF4u/bLtHlZit
x8s9mUSj/zAOI23OP+L0CRQa5LxOyDQ/VXLTHVhZe8Ih8wB250eAp7ptF5iPSXE8nFyTHXSwS1Sb
MXUhnxxe2AGVMw5SDq1cYA4GyB7vosVLrCbEIqG0qARE9qOeSHKpYOGiujEfTVCaGzANhiCa3522
T0IUNZNLeOhlfXSg7Gq8+bsizmI8TUatnDJYeZnVvoLxAozExdEjmOaeu2UFIGH+y/S0Bo722BzL
gMdZftA3c/VSoOVlaBDNhjXRtmbYBLKHaVdcZDSdmptIN9TcJp0g5fWo9ORT6gz5Lq4v40szPPvD
NuZcTN4YtYxa8HR5R7YIQkGNgg6cAJmCl4Pi5O76/78jGVFl2raf6YE1pn/Hz5IflzRVSVVEFLP3
aDPVGc1f2zNcs/Ibzbmmbx7aPDrVuH09dXxZfLu8XHwqrXQykv//bZdOzVSqRaJpS3zcBc3VmpNR
yaoNrTEcKuwEgtsG96iyFRPpikCE/xdiVF68PoT3lfCIKJJvOm7HtRTpbvIF4ddFAhTGVqckBPyk
fm0geh/yzXUnVDLM92lGK0fo2PbUFQA9EoP/bpeO9z3A7JtVtEslhMVaeIH9RwKE5fQ+apiNL6GM
jWojMzny6/2zML9+y+b11CHm+DaLDt+F7eyR2BY2jy12AfYn+DQMz69LMXKjMjoOJDyh5aSSiW0F
N1TTbgOx2GnS2e2+QlgleNxmZSJBZ6mcUaz7WmdW6U3FbZt2pdxDO3RfYmMhWkkGhvsloeNxLLTH
U2r2PH5Un7VY45btDyFeYV1kL6Nl5hwuv3ePxmM4r7Nb154om+7xK+YRKIjE1Ie2XexuVW/WBIVH
JuTrxSJVB1OJBvq95RaxXs8NvmwoRyfb8af83WkVcHjKJinWak8Nqb1f+0uT6uae83GT52sdfzlW
w3SDI11KHQeLdA4Bu2/KeQ7UH1rJbSBucb6UM8SJ8gInUkBMJk+829r0VTI1HTZmZ93ve7vieyi/
XdrFeo6Tpyao9qZFULwgxoYlODxYzdOmT4Frnq3H/Wb1SydING4hgLX2kn1rJbxXo9SPVuEP6AV8
7HN7J7klVCJz1iYEG1++Lr9BI71p9YCC3NPMlJlftHga0C25Qq1wXUdDMXfVrU1+dwRddKyITfS3
fWGhuyFP26JrRQQrFFNxkpthjBztEeVUgHVFxuuDOncdX5NV0q+r3e1l0NIwesQ1dY6eC5EtKYpM
1DsibU05mw2h0kjw+BRqLNplmkxS/yMViU/rIZdy8kGzCCgDRNQHjXLPM2X6GA8pm5rdaJZZHTg1
uS71TxnwLKute+Mhqzb9NgxSxlkLBQb7UNkGr1jZ3xoZ10lAUZg/PabORmkbX7OJSOmv5kcmvDDv
qD0aSNBapssJIYtiZz4o6fVrxA8UBCXE+x9vEuqHjTdHb2oY6IbSAlhTpLiUBazYypA9JJy2uHRY
yFvdIy8dClzz981DHemeWGiPNHmnnNVyDPi4lcpeyLLXEzFdeKGTrBQlteI5m20mRRNK0Rk5bdVd
Q8JBrObqW16joEmvv5Bw8VdpUsOMe4Y2DGj/U54MlsmpsRCYPngSE1XUcPdii3NIm2btqdE316zy
gP7bF7BN3z2tao8JmJPKvwy0vBrX7qLNCFJjMmD0y4AcFU8kgRAk9YWEPKbDykf6gqFVv5GQ2uNY
k5o7sjjLBb9l3lmQfWxBqFtXfDmlFYrSIuEBYxDkFj98qkApJCC7oVmSeh5qyzz0gtVLrDXppdBa
ksVqc52jPQLHKisJkIop+8iYHmsh3KlP+oLO2iWqcIEqZy11ztyPBNCj62u5+qKpsbp8eICyaLXx
ym+zPcLh+Wp17cogelDrMFaXec4aX2ud+hvKvkaeZpSGBwsiSuIcm03zf2WOln9RyRtfDpKKVcjw
x53GJAjiOjHkIkUdosGl8j+F+dqD7bU8a3yJcxg0hXCvEo1u4QQ1kOqpUxPkqxXTqULp4xyy2m+R
sobiOeL5964rTJS9LC9Z5UtZR2hrW9v1AK0TyFBZYZ8FYCVFNHyEvQEjzTWecifa4IU7igStr8q1
bfoy8U6mcxPASx6pk+dItioZj2ByyzOaR2i8XEKstP8xTpeb1Roo53wx9x8yY+Gq1IJCzikOtrf5
WB3ldrszaXOwnuXuTbYKLb0J1pbZtV8ZDRuB6iqxEiRKL1R/qmcBdHdL3cipnpXkYia3mnxyS/ln
n+9+mkpwqgKL3JEXxO9HufTF0Ka1tHmXOJvrcV6axDtMoUVcGOxhGXWu8IpgU6vJqau43eVb6X/a
lipIoX4xCTLHwmUPkg+cKJ1bKRH7KBxqsqc+VmyvtbNstblQ0aWzdyFNrzMhKAYjZizqNBMTceb1
8OzJbY9ps9UudOdyj4p45iAV3YTQptwPTdf26q7eUsGPPSTiIy6yjHzjk12UVvDmwaQemZaEQIrn
JaWO2Kyx++Hu5AqXK8ur4dc1JIPtEiCX7V2KJYeQ4MmWvMYjqdRgGjoTExjKyZmizUL9IVq96pfJ
9/fDkFmIAolwf7/UR7lCqTrbIXPjpQ0lFCT+2GApsfoyWr/MByNYywCIFjQoJUrRnBLOSDtQt/tY
SEQroZ5ydRpFy7l1tfWEszZPRTOWZx6FsMHjVPkUs1iBw6KnHLO+1+VXlGb9lcpUcf2GY+tMeZrz
YsagTOupXGvXTLbLT5mm0sVK3szDa+IV/90magRdm0E/nG3TtD1NBiazNLYw36siFngIGvWC5t+n
XMBjXEu5P36av45NWoumXy1Vg86MwaLuA9byj0Gt1wechWKcLgGwkXqx80GaEQ7jpm6tiaiQqIrm
4JhHca8Z+LnF51NuV2XbGVpndnghNvP2015bnwOBWMhpdqwRT8EzoELf+56eFENy0A6EdGA8wiA4
LE+VH4ZveCoZxSO5I57aLb0KxuRQ4V+23enVX7NH9GwmvH9FRnydPTa/l8/wxIu72T5jmhfZ5G5t
gtH9pThYmzG07DMNdtvmddWev7Tu8nqnYgzRahtvivfX/t60kZ43N0rrsOgcDw9iv3AdK3YfAqpb
b3veRU3Rm65pR5tYBX1b493COA/M1FZMpdwBf5war6ZaMykNdk71c3AMH3wg0iW9uq6fjIfHvhu7
m8mjgLIBXzFwsV2OUOpFTR6ky7bgZtbGmiy1Wa2ywSuTZHbXePj489OFQeHBqWclWl0/1j+/k/9f
/OZCvmjcSSOZDoPDBWQoq1W3l2Rz75nRXdBuDsswfz927H/Vk+BZaIEhHD/Y08U+NOPtNRyhcO7k
ms67rK/uWqoukz3+VO4en/OqllomUbxbPXqrZyaxfoyr7ztSXgcP23PFiH6b3S8ftg+z+1JvG0ZH
vYbL8qEixc2dFHCNXzdRI2iT7zUcoxxmJw8B2b8MLTGhCupqNpj91sCT6F7juNTbk169zZUYo6Nq
djd5nNw1n4r3lcfCXYDcDTavpRtCrQf3QLru39Zo7XJf2AGn3Vibt7a6Uw00AiWr9wRo5vM+bLoU
zCvJ7fM2EGFAo80G9PNslXirLqEpOyhT1OSf8lvn/DWjjv08GU7vWk/nYr5E3tJh7VIU7a8RuM61
bqVzASv9qK+7lKym1wAjDqCVl8b/iLqP5TbSZAvAT4QIeLMVSZgqFAxBiBI3CFFiw3uPp79fchY3
pqObQ1Fg1W/SnDx58vd521aauSX4VpNJikFUfaX0lhVx176qvT0N3xEFEYNcs92Y2iMNNfXvZX8K
5P9S7EFwWg3z6Wp4uXVY0OWyWW+rkcCqCZQwmUZBjpHlktssdAaMqyoeW1K1b9/c+ArVdeozeX8J
3aWpWY9D/XkZsnf3DszPLm9BqbPac7VPN2jVu3Ya++5W3gWHnaY6sHLJpM0IDvIA9vZONTord+6/
Viap1NsCtaojtXxzLKEqPydymt5ily7f6iMJ7SIS/sZgdukUBtPeo3vtXRkhqdiwnK3T2oC0YTod
0dQpDY7pbEh1wtsb9BX7hCZ/M/EKRgTeQTTvahd5bVSy+gBLsI2ZkdWGYkPj1LGB76EYzIubUBTD
CHPxn2Q6Kr/Ouvm6jZv2yq+nhXaKXLvU3/6c9zzB6+TVEpPKudW7wX1evtR+s8c401TWB9ORcLNf
751rPyqDGV05mYW3nfcxoIfbP7fug4Pun+8/rsk5KTeec10vCJxWmn5b99a9W3c3WLfP2fRjR4Nx
tB0+utveTpS7f6ojHSfnglKbQuUTuazhnEoTZeDvUVblbLlNKv/m2+R6SKfzPmmi0Kl+ncyadKzX
j+f8MT1dQhUNnc8I6+ys4os4YVocbeZv5gcq1GxI9fcj/4lQh7A46dV7yrjntN0YVM+9wrmfX2cP
JaNNpoQqGZtq8wPnoVoq66GqM+VfNGwcRRajf8oOWRh3elzoiRz1diTr3NdjoLlLmRRTBUBehqDA
rGPy71+FMH5ur0DfViMqVlt+y7aeYLKgWPY3Q1yxapvsBNPSltCXU2eXFFM1akzVTyLUlSDYkBmj
WVgYO+YHyDCScBKZ57ZjOs2yvxxdtx1/VEzntRaLrfCInGXuAXsHNVbtTLajukxI2pYo+CDeKPIc
VumhFBkhsyf6+5zRlVC4rlOeRDP1APqj9m0CL0ROMk5e4fhwH/phXqDuVQEMMkoVP8iE6qJqpKDO
vw020Ftj3tVEslsV3nrXanvdtxKGFYy1LmSq7SzP90fcO5eMs1N4N1y92p66BuXPIlFKaaWCFmlw
jL48IiW3uX/x5sFI+yh+FqO+dXLb81F7NW1wuBpa9+2omkqhl30sAMV7BO5dV+dEKUUqWvexgfK1
RPAsLue5jvUE1eY4emKDCESGgGSZ9fDE6b557EskbAd7a+VYi7iLOVqU4euwZRD1huWgDYoUZDbM
t0GDYbrVSBrDHOIHbLvJicgIwKknx0ehSlV4TnPykkF9NvNk318iDbzzqBeKOsSR8uiV7a0L543A
8H3v90nNrfiufCTfVwSItah5MWfvZP4feaH6s0Cy6KYfEh5QA5VhL/nuplc3I1R72yNZiEwTS4dL
Xg4h6ItGC8/vfB+yi8EZK3XoH/GAy5EMT/a+UT3MVmMzTBz8bUWDF4WIyIjWvwtZzLOcD2K64+Wn
/PEFYi0Xl0EqpR/7+ffztKuqKfZ5XzhI+kOqelqqqXzJkZbsiI7XskYPxUTWTE9jJuHj3YLA3ywz
U6naFxhbq95fmtL45/Bn+9bwasWuxPAkRvp3N72xYYjl8q3494GcIKCvE2ihQhGXiGg5ZCE32Df1
8Z2fvHjs4bbjGKsSxhd/L70efhksWp8QcWj6YUFXql45BnO7Witpmy8R/e6dx5/1YFJvezDe+nXV
E6tEzP666wmURaGLXrHwPOtNB8vGuNG6dme96mCPyKQ8PSQrlZZ6q3T+douWvmXXU6LvORUulaKT
c3/p1clpTDxFxB9+XVbIjlQnGriaIpH9rrMZQjnicD0+VJEinrF6HiYml1h98UlRZBiRlGBQPMCz
vZ3qz+furrd+23NYdOpOwr31PstTI7imNAbfZ3jl2+52vP5a1ZKiHiKTAYf1wdRcv0ti2CAwWANi
Ou+a/zvrwQXqvw6lRAgN/Oo12lqmGW4duURfNXpt30u3BAMLCsUO5dOYQ6SMMj/bd1dslywWmXxd
SC5PjEhyJdIC5hLFNc2h+mIkwRtEcgb+A5tFbCbMuScVvog8JpQIQ+RjMcQcQEAzQG/aXY+YssvX
5ta5xCAGi7lL8tOfTO56/QblE2anUtaznkNKWs3V9TO3/8rVUsUFbZ25U7dY6gKIl7lsd5Q019oN
nXeF1lRx8mRupx2h6D350lqoF48Eum7CPfZPryT7xH86ptG+Q3YLPbn8vDNRprcaczy7LBwlexB0
T6jBvL3+C2MHDbmUQhMs3bw5i+fu+dS+tayHVBJN10bXiq1NoSMsNhdJcYsP8inYSJARBM6iE/wd
s/o6ko/lsz+iDkWH8xmt738cN/QT5ltMC3cHNtw6Cnva8/6dzzFpVwWqcv/BKslF99JRM+oo6Db3
f3OixkW/2MEFm1XFF3RVu/u0wciJrE3+XCa6p+516vzJLmzJNNtnhXQ+LKTTYal3c/PM8QvsQ3mw
I0GPVIAWcufxq1Z6mg3kVsef9awoyglFrFQMUX2NdgKy81RfqVEbflTo1I8m6JJR71f7m3Jr5k+E
NrEVBLjJ9HIpb9LW5Rtbs2CI2RvMhDVfkTMAx1BhC8ueDlnI2iDXvfy6FpOVZlr1o3zz1i39avQ3
3et/jf5N7+fA5ItOPsupn6li/X50b93tn9lbPasOq9OseurOBsf18+7wvF0ma1Q79Z3+OZn/fPT3
s6dNoXtqPlQh0mrW6NZlqO2cRo/2I58etNiZNGC+34vJYK8lD7IppFTi4zDNMu0xlUHttzi+ohgw
vhBG3nQE95Me0fzaQPvGLtt+Vn6Xfpd7DYS4Ll3hN1RVfKcpCehe7Xeu7cChOSzG+3TWbbTXxI7X
MvbWOvVpVkGgR1TYn2ypEAvS6CSnGm2nIrBae6XZVFvQ62RY6QuxZt1qdj081bolFr69f891Tf6m
4ljslbUG3Z/9d0tW23Ev9hbdElywn2sXX0m2V2Kk0q1biVfJde3liV47oG6iltJdjMVROkcm3mtr
pmJPcFZxo7Kz/h8SLyZ0kNkntXh9n/Q2urFmTIUrBEnOZmbovpNg3I1NK+F6EF0pU4cLlLyNhH9b
QONZ3BkRT26g1Y4KInB4uA/m/Wbo+EcQvu3MNIT9DgFm1057R5+8qRgBvkbN2v/miN4xG4kpUd4f
g/g3w3G9aZqWWNtl9CH5tJjCLdHi9nfNKuYaovaOkGqg8XMdST+geqsEH+zSwqG/tUQeYa775fR4
bHGm5bbx9BPc4puEP68HCrqU1o/vZX49rN+tNf/LagnzxObw8PhVAwCrzzG+SXqy/CV6ww6C+QpD
Jmkk4RzDvil2GK/mAjyhI2pSqNfjSZdT73iYjSjhuw5g0e3oHKOy5LzR0xDvejp+1Qp75U+hGjbW
YQqQlJ3NWwqFy0uKpOXDEOfu1MHno1I5UT3elz/Xcz0fWPml1qPWA8wVYrrnrEVPFZp1Iftw+VPU
eV7b/SAB8Hii/6AHTdj8awYWX6ieNGvPU7YTUUEA0r3n+pLrTTHb5I0lnBvm/eOOvHF+AfKZha7g
oNRVwyzALful5Oppr8dn+b1yeOnxctWLfyaX1jne0wB3EiXy+vz1OkdT7BenLcpvZnRXJ6bRvCxn
Lzfk1VUTY6VIm8ifvlVvo9ksq++zVW/3wLq8jebi5WrjT/GUzHyjaorn9Ny6HZqNbHt8uU6JamaH
QlJaKSA8nUk/oQCcu8YblabDc2EAiqE6p9og0iisn+t/97l+vjDg5E+vdqql3Szo5WoihtDQnpaW
ZZjl2gQlwSearGsdQ7LeXHrcI/Nm/6NEh8K4xh9rx5vck+2iXxJqaI79XJiiQiEWckxTuWe4o07G
ebkzPH/KHNF9t5+531K111ztxWSXrYE7ZuQwOr+L77fBanz83I1r/+7vsvH9u67X38v+lq/bjUud
ad/sC6mREcu9+msdQWckA1zRo/cEKwyRUIue6bJ61TJ00t3FbKwzV1LH0WK4G99Inq6z+aMbDT5Q
iD4Bz3q3rLkycXduPGNZlOO6Kv/tklMY9dRAkshrYNZslxHIbae8vaxneymFK0QG9vCnTqn9kakh
Q11aIdiugiGokOhMfILip8iIfLyrtt9EvttILsvO7c855k/duwq+1z4+r8xc2WTMqUbtBPiz7SyA
CE8aF3lKntnM99FmCMxTL1GQiJKTZ133Ix2atwlDfzsdfj1i8+0ohDTN6Ky0xTm0zd3iR6RIZWYj
8KFQLYrgt25pZjfzyWiJ7/sh3C/x0CfEvO1HjxhLWvkSb846QOfqu1ue7YZ7qM9ylO+6CodX2JMO
+pg2i/VTB9iAm/qMxOXjkCg90JCryhwU1pWD/QL8UuS9kWhyuJsnKm7Yd7fIONqzNQspO9V+sJHD
3TtSPlW1RBbks25SRkaC1fJ0YWPKKatD3/H+W5Eh4iusHFiIUc1aTW9N6BfsZT9Y/3V5dzUCw/6O
4Jldi2gWVuQr5Zc6j+SLtJAFIjORLIaovM1vl9OVqHsj4ztlcRxQpiPtiuTKaPFEZ7/XsrBeSVa5
iho00hA+U0Mx7ZRN/1r+yKub4N5V+0Ful4BBTCpdtavtYveRKRuwZdTs7rKCS09hJHAzCWu+gfdd
RlbqSLeCS6DweAKrbf/VpmKZKwnN5vq3qWP+Xv3dAWKF6imA70wU+6kIG1UZQaVFHCAskuwNBS53
oXHf05tzoHkEg+6mJmHkTD7qzfJEVohfK4ZDedbo2JJ3FLvH80tJlmF4SqtQajHDBmsLI+T73env
e2dWah3/HRJZJyRUStuEbGOS5KsvVZu0t0nhHxYwAoNA60JpmZFaz2r6jn9+mrdxok/FX/s+2mQc
L8mteDvdDXVcyfwK10wvCZehRKUzL4pPI5r5o+Vo3ceblStji6Jnk9yFPJCjWBLLWPPEBqygPrv0
kF/fMAQxw6fdDSV8WNUSVbdbvhizSmN3Le3YJF9x2ubrJPNnCY5aPD+2bMYHYdqPzVf5c7uaCWZ3
4/3tP0O89qP8+0Vvsj1XNz73V5GoRbUqCuvp7J5oPV9krOcWbXh8GR/5MiRvmOBcWS+0yDsKCJcW
0MQFK1BesAXcJ+IngEDNPgv0qtRsfAVgXXrh+C1wf94tDSHlFE0Cy1u95q7PsqtZKmVF91heW1h8
ezmlrYyeEQSP+irTtBJnFwVNytJXr7mGmSuPNyYcT+ToJetlkVmFWmK8iTxfA3UWXakZCrNZINtO
jKRwDzNoDp6yR3Ps+7dHK8r23/lhNWIaKxGwyW5cFGwCry7gQtPOABwe5JChA5sMP2sfJ0OQr1zd
AqYXWmXV9lZIsku2/QDFfXPkWRdaAfZN1q28Y4lxNqAXgfCv62SGj2uZzt0IPXXbo2ZM5b/Zy77R
Lirq7t/QoiaVLxzwyyrZ/1O+PE1/7VnGXKImBI04Vv7VHv3yqrmpNHfF4aXSXC/pS5XeLufu40Wb
ADW5Lh+dqz1vdoPGJi2dXmnTmOKeJ4EY5UG0yRdNPzCN2YOI90vBD+wUCdCwOvV95/TfrdK8H6BB
L/Ludb1V0AgmBMCV1Z450Rj58phQnHiaHJobye+BfUiv6L1BC9KKEyW/urXd4VxziBetEi/TfxvN
Po+nh+T+Ccdz/ddn6f0Vp4IGbpAznVdz8yRZnPJgdujsjr+qtw95QbnYf+RuOkzcEPo28+Ptx2Zc
XTXMXnq7kKVQ8AVNrbOa/n3IzARiKzbea9sI/en/dqXmRhhWlJeXK0SST+0yGfsa9Gy3WTZ3hUtz
dRb3S3+LpY8ydXL91WfyBIjvq/FsqFP+Y9pfi4Tx6Ev1rjpm8WgqjGLxdo9y8nTVzn+KOUnDzbis
RZKQ89DFEoHIHvPRrbZ1JRWIAWRuT8f31n1Tjcx/hCBLsTKHIs5S2TFSuMPFdoS3XMQUqSOAuJmy
16XSW1BYy1xsfes3huDkxPOgEpfyO/8ZgHxck3v4+f/h9clpGIoouwT6BY6JMUqmi6RLZaeF6tjm
dcUbrIZ8ha1g2QJuhIGwfA0g0eDSwqpCGsx3z3IdFn47QIU4rBN1k3sKvzj9PCuGSY1yJtAHBj/Y
Vl60Qak6PappQ2V89/NWTNTLVE8Wvd2fE6VZ9dEOB5kS+BFFzLDeo+Ie7mOWIijRPd211hueguGI
mP/S4k3KrMUhmdZa0AVzd/8IUBevkvjt2+ZVV0Uj72XOZaKASzQGzFX13ZRhcaP2g4sCQ7GLe0qu
cK2NPcxNiqf4+HDZ7p17h5vdN9cTXPH27acCjnxq7qreeveO6DDFahF8yRqQcFbD4jv5Yfnixlyv
eX9x7je06UGEnvYpZGHhyD033oqv5d6x2JaKa5V4R4VV5JcvHozwUbB9LXQaXZnsfZvsCmll8fJQ
Tpj3ZaNywagEyOiEsGJBB+A2Sw4m3Lgo+3W2MU5us+xd3/VL3x4AcOEPyA9UDulky4fLEfjawvG6
s8SkJdXSqHhEmBjRYzQ3io9UegqoHS0uPwwxmGvxuh7A3GawCG6UzBSjeO+GBu1MVIE9wXJpxkjQ
/4Kw1qzBMGJ7ikFR2PXqv0xwQ16fpj4E4njMDxavGN48dGJot9hbWOBoGx4czMJLthK1gZwUfQUY
Tvi0f7klylPS42xaRWEgeJSVarLfK1mqgat4miH1hzjNSPxt2pOu+HuQC8R9zHlY4GNfOTnRR4Tj
7cBGfbPo8BTjzGgi7imOHnoYzgHZO+pV2JAUst4WbR6yhQmFJf1XMPRcCti0ggLxxVCpYz6T4RMG
QRL6HtMgI7AbjoBYPvqz6WPrpOvBFkT0WxOy4r/ghUmqXFLcv1+VEVpXOdTMRdYnDmdPVx92d9Yg
9Ln50KSyHmn7D0T1BkkDhgNw2cp26c+ZCWYp45sK3OEEv0I/eaFypOEHy6rv6SN3/67fSb0XCf27
lHRDkYJerG7KOn7orFVEhmoD96x2pEqnH42fMThWe6YBtmb2/vX/Kn8KX7UvrC9T0VEbvy4fom22
QWCh+CJYP4dv1aFGBkkJgaqKWhaNd8PYY5qb1CmXzkvjOHTAge+DpzB6AhGUonHwR142dH9n2MLq
Beh9YWDpKI2Rf3bZaXwCGvhTMxjjIaFseOY4f+L4sv5TbTCfMRhB/FROv63oWqsbNy/dUChPVD6g
7+HoiaYqWRiBLMCud3djQk2sMiwBJx7sPs5/ugmra7b78lGGcuTiZ1e8OnhJmSFTMUqABviVu4+o
aAuJIOPpnBovNVphfZ3UdyDY29FBlvHdyPgQBqz8EIZCLraAdV73rR162M2N0TR3i3BBF/qTXf1m
mwgPlqYCQE5MOquzo5rhbNCjFaHcWgZUbhNQDnywsn4GxEPlsMDqDDpYBso1UGgDxOU602O6N45L
uZfkCc81Wo+m1dZhbEXYhJ1lUARZomq9czmHcfVz2b99re2Rhx1pUAYBcVFjzkiYSSdMrOPhBXwa
s7k8PcSKe6JGn05/Z5T7ngFgp2SDzenAeJzhAhUApk7HdwCBm46itsxJ94BSfuUlcs2CjVxky5G6
8VIkF3nM5Uu+nh7G8b48Kd0MQZokFcgDuE1d77INeTqZhrbxzuYLCG39u3r7aaHZOgUWk8dWyig3
JbsnKRtux/yvC/Y16fkLmcX0TckeU3YI3krElstfMuAAu5QRkwjVPArGUISFAsofYna1J3rVmcrl
t/tdDLFOhoIxxBR+AOwRDx+5IO+JFHp6shawDvqYvH70xYYh5j6cQvgUgpmP5a1NsbtZBXfL0VeQ
0oXoUhqyyCTGilnc/mo8H4mgnDYm+4hdaFEJzUx6QISRoEFkG389gH17pOhXl3skZeUcr9HDklOK
acJ6A7wVXQ7z10GkFnaUPSjKZhRcdlsaDi9WI9izaZFdNyECazjwfKHC982mQpPaOsC5WXm6dKSa
UG4NK9800NZMjipHDP+8vDVh73T+CQEp+0R5vv4ZITirvuvCY+wYsRtzKwZWxnPY7UmPxFip3IOi
WMpzB/0X6SZYWZG00lxxLuVGn/6KB9FTr4+L/km2fHTF4k5LMlolsqx9YHF24dvDSCGC0iMnhe3/
xcqEWeJKkyzxN5VDzQxTVxnkzCb5QQbimFaNnzM/mZZH6JbVNBm82O/NWKutbzRkQAc4+CtlNjVB
ClfaX/v+dWBJ2E0XFB0YUPBuBZFpFQxKX/a2BGK5d0q46+jdeKHN1b57Gi+Gbrh5aWzTre30qfwN
i5K3SEuc0+FN3dch4L2LMV/af6vz34zuksN2G/eMPwvqlRnKDC7qP6CEcrRYHsZ2cCPdL6b8K/4F
snh0MhwcP+Ct1abwp7egHQyOoRRp9uHbEKOxZqYC/xYtiNm6Yl3XZnmAlUbl9zrJGn6nEHpJcZNm
XMmYQIJo2ItP+wcCBuMZZRPHL8JaHjMWpa81NAb3fDWWvcO4TNeFFlf8gnx6fnRlSMODyizO7jcV
GUNqngAfzvVk93EerdjIeZ0PVxXs3Dafqw/yQj7Y2k/75MKmZhglwC+vEN2OuiSrMs3L2B3cfJxu
VtNl2INptGP1WQTpufvKrEqkVbK/IMk6Mrcj8xmvcX1GNDhiIieonTCEY4bkzVEWo9cR+jHdBuua
D2UftfY8CcD5XFxayHAxFT0JSEFouAX1bx5C0GrX1x5ouY7Z6I2xHe/XAXYbe5PHqAzEi5E16VVT
jBxAVsgmrlqoe8f+bklcwHWKUrjWR+3IbBn8ByzE4Zxcb7YLn9CUS9eEDtSfqBbXU01rZoY7Agil
mAQFNPRVq/Sn8ZMJi/8T5TEoyiz/pNSk5Cguc/MxB++dsj4p4pMac0qAmdnmOaCQy1BeLpjfNItd
bTSB/2Ew8VoDXQTHgdLAXhJWax2MfmoXSk34kABxTvb7kpTnL7fejWpJ6md0Rr0R457EnzE3WFUl
8dumeQ8kbwdp3G64sv3em0k+3FmXIkRGwFyOcfhFZSeRaxCejsny57r+tPyTW5n5Pti83fCEPNY2
bRSe9/+VtW9k53mn1F9d01LhR16zQ1LOqtmi1rmgLiarXw8U4PLnObnUWo/+dajUNO/MSSQXNUIl
l41q3L97gwrX823TbZw7tOSUGy/BhLmevwqn/hpdUUmlpwxzrKnDP4VgnBZUSiCdxtvkNYg8hRda
okXDiUudzdjQdRpWRnR+u4MYBYjR/ixMOqaL4Fj1De+q3RJiVwTDtmS+jkQfewohk1c/RL6PHjYx
ZFrlmydg+ivJsJUo0Z8LN+/dCH+/VblK7uPnFE3FRFeKgm0yIaIZZzW4krKMS9PsL3QEFIFDxpNI
Y0RRAkDBrrRApEUy9IVewJ0oC4Vz+OqE5NQr46cJQL15b7SpWO/Eo11RtM6wvGVvm3+d14CjPTJc
0l9qOypJFVNZ2gShlv/P4BGfr5CnN3w5s8RKutGC1f37ApJg4MvD5LOXVbYvWJaHqfe85/EJuB1h
wWz10z3V2q412/27jGktAHouNVPqmbTNEP9KRixyAYqNRFiqQhzBmVdsH4awTnHPx35UMQC0osLP
TDmUfS3qOEXiwhsAK8pXYd2oOnJSUSasL7Pt+7Lwsk7Lr4scxOHHydDYtEIgMPe2TQ0MrmwgezHk
sfxa+V37rcZawuY8D2y/+qA6opYJKQLfpkynGJAbLL5sf+W3L8ba8EXji+XPxrYrh/C+AdE9TC8i
orUfT9lfWEFl2avz09YhBxpl7nIhbrnH5Dh9FW5vZYC3YkdkUQa13mMwJpv5PRl0phNeTzfbWK9m
pMmigq9m9e1ieGPz7i7G1imiP+kOVz0HhGGcD+uf5LhWH4evteiac/BzcXgofeTfJ6vhmdxaGE5G
fTH7z5fecfZx/eQMyM2NSP5+Tenr+UVf6C7VT+4a3CXaYOC+6/R3nUHNQDhm0r2OtnUNvLD2wIuv
TfyoYOyWxmIxhJC//LVeCdL80f+nEi2igXv1jpPObYpmjY3dQQvRk7ghlgyd6Gr/rD1e+DkCl5+h
qwf6Mc+VsMZIDmYfoHDfYjwVxWMTn9SqlfovLxTH+hgHjdrLXhYg/cz9+E/GJ6VZj06V3oqch+xT
dadgHnkuPZsU+IkIVe+e7/8sSTGVRoiJYx8OGSCXu6bSJsNzM/9HI+IS7UBgurygoyas2yeVcxRt
IDn+LTkf+QgoJQYmIUbCO59LjGg9yNDIUe2S8c8Q3H0Q6F3F+cgFgnftpP7rEYUiPRLmGaY72cws
KWm/CfrV6kPM/kjoBCzPWv+Tgwgk4200ZHw7nAYpkHGhlN6yfe7tAHBCbFNpXY+AqQEsbbGJLvff
s3u7NsfLFKJiAxGWQDX5joOSmj4h+XDPldmpkF3J+ZE2ZezqvctV6lf7jUdao7E6XAkw8RG/KMlF
7hBnpw+rECiQMhAOqDoHAnbIuOmqcOHDudTVEaE5rw38vifXyO16pYVZtsWj4Yl2gbCsBANkl84+
6Cw1sDkV0yrbrlBMxmIjio0mx9SXwF7Ggg2aB5o9G937vXv+nPQk5bvptyTedT00nntZT25Amaz+
rnmlnJaiesZuWNdtt9zL4SiVOuXexLCPGTmTRJ5Lr5JoYAU58un0ZYrh4p5AHt0CPVlk/RySgn+8
hqkJhgpKfERK4iS2mdlajgTwO3U+oW3EXfIQGWiUxdSSNx/1TxeF4gMTbv/SM/mJLDKSW5C7vlNi
fYAP0POlJfrAzXWLHl+nYe3nflRPC3rN82/VT5WKalng6fAgCy1fVl/399X5eTZejN3fXVYZhCDj
b/4k99s9AbYEcTPYHgdzqIMoV3i0ALNoTOKhZe8uuyffIfjqi5QR0qXbJYDTkjrHUDZDjRUDUPAZ
svvCpPKnZwaKxr3wNQGLYysS6qM8xq6gg1HTcFvHTA7V72jIl7Wo7ADh4HQ6YnV51RudRlIxdmWj
fg8xjC97+rELpWR6isbkcxfoq0NFyl7JCovUObksBqXf7ixxMsyNSBMn1WwrhNaWRQU3AeIrh+bf
xsUu33Q8dS50dOMDCGlUf5RPL4WfFfQ00k5xTETcQvddDI2vDDhSFRUqd9CLBmUQnTQ3Uet5Ql0k
mleqpzfJUOlL73J9SxSmM1kSSHle1NLZ66Sv52v2fPiJuzg9vWxnLwUEmkJW/oU6dPmz/HfANlP6
+qYgzJ8PPZX7x4dIUnlP0L/hmLZQxll3en2uabHQ1Vbs5Ht7pLRbF2y2qXUFH1v59sXkamCZxSVK
KYCuo+DeEyKNrI8Ehr8gSS0guFCiu/8M6ietc/pRlPRowm0PrXql5XhTP/TSoYfLsZEEZHlaeBQR
Dkt1EcDscQrXc30Bq7h/HTEoZ41YBWPiYmUxjry6DMB6MeS7BQBsZWsEjLi0TJmDP6Ha4HNQofzu
5l01ure5VnfqwdMOewCxwiek2ebJKWT61d5CjyI8EDih1ivKzyO+olyGgIs22HriguhZxmNEQhdR
rvPN9UCzoC6I9rVDykK/VErtWWufzCkLyH/brCFt9pT5Q5e7kB5zqXo8y8Y0Q9IC5a8lki3cS6nM
9PQOPCmx/3okmQpu65RJtj3Tg0EabrL9N0asJhEsGmJ34dwhUAmpUskR77AbE8aMSjXSML6L5C+P
Jjp2NtWn3BQaLpYPmZIVVxEB/s2d47MFljlItpapt2dBL9POeiRaOFe/C17XzK+Rnh6s18hv8BzO
AOGtg1f5kM+JBXCZoY1mlqJzxfmmCseWaIRG66Ul+OhO8q+eyj+Na4aDE8mp5zJtkYLTt/N+PuCD
Pqi34FTfWQFeT11ZZ03p5TqiovVgPZmpGg6zrpsodFRb2gzxTdSyNGgmSrIKhGRO+yptB/wFzwhz
ESBGoIJPVcmKr9d158EI5H/kNhRHnSny94QKfjnRtoc7RuqoHtNcp1buMWeME77HtF88D3IX0IMw
lIjtlsqg8/5NCi6HEUudR6bWsclXWxQZSUDm6deRRdJoEzmj9PGuW1xx1Z2WxC9SPUPcg8rKKdJj
hzhyueA2Y6c72oyblcRwln3v2/gUoDUD2bTLjhgz/Vp9bTwS/0diwY6kfJ4qY5mPlnR5EaUEqZFi
3yxqjDSV3BiDeFn9zRBypJ7o37HGzevoTrDvnCq+SmvVWcUeN96aaGO1Re5os4rN8WrchstAykjs
zHjZNH13WOWBFQir+BM0VPJ968yZdi8rU5KXgU1hZ9jV6V/WEesppXjgk2Vi7qxOy4pWSguB6REI
eoB48aH3irK0nWaCUWYFY994VRA09t8kfgSNGg0DOiotiWC+CyOx3Aip0w0a8vWf+x9MfsDjlyK8
PitJrjqyhmo92pU27pU6t10Rrt3a7AuSyZ5GSqKDwJkrfTnRtw73CAwiVTT07soKKK2HzKdoood2
Mi5436Hy2LF3ZE0jq2kzE0ddAt+Md1vpDlqEAiF38QEcoJohZ1cDaBXniapgA0jcISManH6dBZ7a
r1UW31ruZQqJhuiDJqRKxO+xTYMcHerAfvG8zWhgug3Fl6KDuIZ1IsrCGAe/EZeq7dqVc5swe65a
JFue334DARhS6nuL7+7WSlvftR35X0Un8hZpHCCJ1oNIX0ABYtfy8wo8E80FjUcMw4J4egY7Cj/u
wMMQ9GsGUGJgDojj2g68BqAjoi8NkuQkNTKYYcxtuDFjR9wP2WsWJ4AkZ91Q4m8Kj7/HUO0YsgBS
ABFK7W7iNoKcqEmtxQlJjaYVPFp3xbaj1iDn2JgnJrRXaQsCQUc3Y7EtuvWO1CeimOEXMYSQ1gCt
TbHSGM/cWJJoY+1baCMKNmHqUCigYwLJoz+GcTu6XDUUBz8h4FG5HuxZw0nmlwvT0aXhRqAezSQj
InFVMI9wWVzgsayYYEQNALxLYFNwU/jWu3NB4sjBcxYvOV9s+9QBmkxnNUUQVir7cnkKVNPeFWDK
5LXASmgB6NQB6gLRPd+IUoDLiBmRb4SmgfyMqJkY9XIRosC1xQyAPN5QBPitMMJsWlBfg7eq77MV
3dLn2xdE/1zGcA7hhwDqZe9cNo4UGeBGU6TGciySZbWPnRG6uUQdCcyQzLv0QgBNKoFcrRnFy0kL
jBaet0WLKMyefIeUSPIppjSXq5SEKr3dFx0AbuRS0XNvuML0iyb+/ZP69P1zh2H6nANSNvVQGI/N
OJb/HKqDxQcoIZQSRp7Mgmg0W+C1kExJrNFB8q0FH7oggMB9ohgw+Xm//icPXsMeiAgCtN+/WzGM
dAVhj7lYz1t8d7AhFxrXZHX3f5shO6307cKgnIGv6Spq5iot/m51x11/nkWmCyNcGk3VJLFtzO0o
teUpUkMpOkVsbr9xfYPN/O8Zo7grS6ApsW2uy04y7fYQEW65YbpmZ6x7rqMn6578TxzPr7zSVif+
DxnVOFJ/h7sQbTt9EdGm7Ug5r14f2iLZc0yzlklLBKE3cNT7Z6QJaYQz7+QY0TjXxU/5oZsqhDBR
GOlEGC1tOpIyXvYlkeIxmeV2PRQJ0eE8bV8ZCX/F9z0/WWMh3Q2m6akfQokfy0NrizxjLXQUTdlr
oaognsCzcMZTQADUG4vX/4y8D+s/7YiyZkyNOI1IsNtXHSzJ+0lDPDZpW7+OkLxPDpVPQ9eXRg3U
5v+I3t/MlfG3JGTLXpVGKWN1+yGepWMwQ/OU9tpn3B0zSMA6DcKhLcZIr//jyzne1nQZ0bgg/u7n
rKoM+AhKM41nZm7i5G3xAYHYqMYKQiOj3B9HbIVZ9n6WfIYfamwjSo2mtMnPpXa4mfuKU8mw3b/H
oLPeHPanHX3c3lwUpCuC0LXJT1GDt4EXCM+q2tPI2pM4DdX4KLSjTuSeyElyoFP9BNcm2brjosl2
rmLsMuhfGuug598fftWXlVpXA3p3G50k91g/XIBWxfelvLdaUe3yfenmxMhr75o3eoboceHpvP4l
D1tSHHgYS9A9r9DGicGWg3i6EByZxnkhg9as1V4emO4v03mztO1GYH7pnOH51Q/LojHkanpR4aZZ
Zjhnt6eEQUml2D1hPVvEdCF2DZWuHWotwxyxwnTcB+ZIWq9WDUV6gfoYr6BsVenwVqzWsjkd2cvJ
i7CEufNKXPPiRYwJZI/ZLl7xv2o6aby5i2y2D9Z/JtG66fcPg+fNhUhuPSvJ390/wVl8uIseOiwj
59F1v6tN83rlyA7GE7yY3JOfhc2AOnzoaihBkEySRGxASPRqHEgN9W0ziENVWJNZf3IZ7MZsEgvv
2gdKD5mBaN0/2eBLRiEcEckzOuWR1/hzBUegbEaJuNO4vDgf6vSR58wXJqs4Rh19NhIAsGb+U/XY
mc+hkD77lbAb18c7WQFTxC3KbPnTVZI/ASrPh5Zld4N3wvBzj3arWM0qO4as4ebcN7ibcTG4wct7
HJXoGaV+EBQV6sIdv+jpZpgK8eofj/NzSM5EDOYO2YdlE3C/N48dcfCp3EW08qO0b8BHkCD33287
fS1ezOP9Kuq6Y3MWbPH9ncyuYtT0l12OLYp7GDHcfKTaIUfcPkm7E/Zm8RKjqXFKtu3GRr/whoI8
GlLZUPoQ8fUa0MeP8lLsrbrVvK0/F5e+70oyip/Dyn6shW728WxufMpSkpZ3Cg7cdFA1xDP8NXdn
hnLvPJhungwdzz1fdk3+T82V6NOTg7j72D4z2/7KNUX6ULJBky138fXu1YzukTR7cmj5oiTeeaOh
uh1BdjeZg+U+OpFB7y22o2L29BAWfv3PbLnLEVL1Lh+8qKNV33TY1iEf6ZH95LLl0tr4XCdSntNH
cJS/HmNSdCO1RxV4DUYP/h9zf/vE1XI/lKUo9j7n2zqnknn1m4Gi7adfwGtgl3f78c54HDMoRkoH
RiKzcL77FEojt9v3RC6VuL4dZj5dEt8T9lMTjpp3ZRyiCwRcht5e1egwxHUVKP85vF77h+KH6Xq6
ME/YgLDS5+VkqNhzrr7E+7VB+y6VeFVd2q8a0w1sKivHSJ4njGmQ1EDoEL7WgYEI/PiPhALxLc+J
ALszcO06cl3nf8Ewu95jPjy9LmIuF1/LON8/lw2z6IR0nsfA7f0mg3YehvRNdCoUXlBEnlSqkujV
suGa0QfolNprJi8mFAGaN+P7YaQfZ3n6cS0bRZw3bfNFdrd/12sxeTIqhm+9/lAizrPnxCpWH85u
8VMZ1lo5q+Lp/83GellJUMe8/e7L/T1itWj44RCXKYN9y2y5aQDww3u6MGHDHKoLIZqhoMW+XduK
JK4DSfMVtvB493EYrpt6IsZo0PAg9kOJIAqGyqNjoAiwkxsHgLr7V/bcHwoun8X+9/zfKHAIuE74
vUCy1YcjswtLthyZKuajAt4G+zwlVWQ6mffyt2jLRlNohvd+C1KW5lE+drPeyeRsELpHagDkWiZ/
Q70QuZn0itavP9PBk37DOn2GXnX/fGr0ALT0VH+bD/Gj9rR7OT+3aFPMECLunVGxex2dDTtz9J2U
ZL57FkjgZ38GrUYFglkxD0hcdyC2xQpvnx9oTr8VOXTk3e+vh1y7sGjdbkPNAVtzWn/XClnx0cQe
bfzcfWyyzUWKpjnpaZNrnRb8+Y/iPaa87JdgYGipJghea9p4qyxOkIjuvvTHGLTq2ZRAE1Imxgmq
vAgtBHv5h+ldmo2mkp3xfSfQmP8uNt5uuDQCGd7tcWlbW4rage7f/hlq0pzsW8LB+v/RdF9LrWQx
FEC/yFXO4bW7nclg0osLuGDjiHP4+lmCmrkMmKbzOUdhS9o6SPCs98AzlcEkstgxIaICRTihFhLk
KfFxnK7vuAk95ATPkz68v7Ea5A9f508gm7Uy18qE57asrsUNHgiEYQm/0A1GbwjB6l5OOqrqI9ag
Snv8ekY9SP5GiWJ11XbLZKOuIJHYUng8S5tuC5YBCQssjMmp3fgnYDb5edO6q4x1lR1XeLd5iaqc
s3K+EOQ4XZSfC1f1G30k8fcmujRU37XZEV0Z7y/X5SsBv3mlLf5X2Xe1KTsVB4q5NGoyQYb1Wwj4
CL1nKiY1Pz7KqqvWgfNJqXJ1Kg14CiSXLgwblYUAEyYvY/0HbX2P+b193U+65cjOoWpmq7ugsHTj
sTba50l/jc1E4zUVRvJBtXQqdyfDx935A717A7EVTvPj4YW+4vNhGfIBVWj9woJjtoIggQyzytPB
u1W4whdECXYGM5ZPjzmNOalZzQ6RDaIB4xNqA3Cu3ayKkrzuN7XX6r6ll+Bc38t687zXCmgSvc9K
DXXBt9R/OEDHQ7aawObPF6vGbYU1QTkV7kbs/TP4UV++78+ZlEUTzEs6z5QpY4eYHJekcI15GU4x
k2Y+vaYRIV3aUe76dW+Piza6ANigMuMaNir3+Oy4T4dqW8hbHz6wv/qgtcQypglwfcHeOrxYQwAE
aslpl0oI900WlPQSexwPZu2zUfVEmyhV69MGFP5YKeB5pG3Py85z8NkwDZL6Ji3uHqSQ8+VtTdBd
msGiVTq8YxqUMjQ9tCR3IBr1xDUXlBwJlPiMfk5N2vu3GQlVePwkphijk1vGlTcDEBTXk8sPA6j3
7bAJp5SEMzsmt1Q0TN+8j3RX60egVSIQrIPlQX/Z3gQ8YAIJnnd0yyiZP7WKmrxSBkx8ZS+mtSKR
dPHphyNoqujFRqoTLwxdrhXTjQakjKPhDIXng7LGTx4Xx4xgb+w7CPCpfck3ub3Ar7BRvGfrV49P
r00lVP7OjjqKTXpF+QMu3BQnI8PIaCJdtzDMtk2eQmgqE12iHuyWjP9kfHlQ7gi1bujV1bSG71bp
4Rp052yJsrf7eUQMK+3cDR/RZWcDRhxDlqkTDxlItN5npzVi0a4k2cEPDRCcFkl4R2oC7VR84rYN
v198BO9wQwaLNN/R1zXiNdQlmMqsODNYjWLz/Dlv7fLZQel6hHuUwV6ue7MmExeQ+P0hLyRCFgkY
Y9OlYgElKA2X13gCA3AEicFtpQQJt2Iyj1KiaQAtFjMLh6/nT7DKOU0Y/vg4EEEul3Tze1N0EgaO
KeemqEnFNT3M37mwzYBHtXT7WjmaBnmS8ImR1eQC029bmK4CMXSlhFhSe0QGupWzErRJGM6bGKlW
WY9Reno4R8kHYtvSoPYmbazxeLpvPG5vF8ETI9fje3xRfxcbHv/cba4hko1CS6KYnPr3SqFllmiS
p1yzMmmrci5nzAVv2VzixEuib5lMDPGdBXQLjKhLiCh1OqajkrxcOBLlJ4ADzT1pInCExglHtfk6
fAsF15J0bo5Hq93qNUJk95rSgEGp4Rolu/ed/GJNJ4otdb6982c+COSV38vwaw48tk5w3XNz/QoT
jfHk82DlQ1IGqD4wrZPIduit21y6XSnFaDhHiHZo5x7f77r+a7e6o6Srh/ndQ/cu0chYH2kNnG+S
5CLR0Fvb0qTX63UOSTpOOotUX8i0k5kYX9FU954aT75u739Sn76iJe44Opg3e5173efvOzqdjBOh
1MHgJFvJYOWT+x7ExtbBvR11YvTPxrhvmdrNeEO4B2zs3N9PW7372LVz3xmAK5kPk+bXFzwvztW7
/z1Mj2h/d0R6/zWwtzv5OiVoJPPnj9X0QT78iOd+el8+yXtAp4mPE4gawBb+P++byRk4lEXW5T/m
KldT3SPG99VVswgxNhvBR+g+NSG7JqFqvCLxH0xm00z/AOydppbqtAHvB357LeUDqy0xqRMSUvJ2
sMMDVLMD95Jl+iEXcHUHw/8uNfevQOmcBzkfLz3vAr8P5gKQ6e8SwaxZPF9QSLCz68iW5n7yLUmA
afLFXJa43npRixF9loRz5NQoDeWtLl6z1fFT9+MBqXR6nwxyL7pq6SR06uv9Rgpe6//EuOCwcGs+
i0/5uqg9a1CYCN2k2iJxfut6+uGVrduC0zoH6mO4GHf8xZGwinBKpEj7M5YqHnUHZhFGPYxcUUm/
+ATcVC3QYwmbfZaJ294oL4kc70gyREQ5SUroH4bgjA/Gyq5Tvcp118yzCtA/KSp8m72OnvefvxCu
nDvkHdcsl3zEERBZbwM0PQ+CHkf+wEmLlA7PTuGYQvlMLGCazwZ8YvFAFq0u1DvqjiLieVVbjtQV
x2p97ZlzV0zsgd4ESDkbrUWTE+enYD8kftaD5teRcxkkmBjklaRVfDdW1yRRb/njgsOnUT7jiSDy
afTWyUzmSYcLi3fNkyrfNH6KWV/FFPhpRu1wLc0aUssZAqOGhM28zAg+4BgGR0FfdIg569Ig5xuy
xFd+2t6WPkcfFaApCSmR+mP/yhX6lJMJMQXXBkKtUolkHu2xsK2tuIMwZ5bPVg+TkN85lna6Rk26
aze2r+tpDwPMpZHWh48x2P9+nv+b3FWfNw/lh0K4GbN0K8+wfOxFV3IF6rVmSRmMJqeatrA6vw/c
yU3/pypSqc1d5/saKHGiyIlKb/QQ3rE4v5FofDLcGFjlfDbXzP0DQL0V/Ji3ggpOMeX61QID++kS
pWj1xMxPckBPHRlmH+Mj8UVtiGSAHY66RGkfo6WDABcf8R2H6JDWFf45thpikceg+MR47TtpisQU
oX6QTPz2VUMPMq5dLaS9HptrNpbCniPMqi2cpqfUYdgNgsxhe4IMI1VrqRAdT7pz4Ppff1/OX6K5
j8TvXy72+Yu81RwPqEyJBzH49qrwxgrXLkp5Dy7p4ISfC9NpcKe5ZpDW54tB9O6YKGV/Q6YCYlgD
cyKjgAP2XcqUhGhjkG+0T1ntC7ddDo+cngFs+70KnOjCgL1EpR1KyFw9taVaSlW260tXmmeaPKgO
GnfwJaLhOCny5KsfcEG2rNnl5gk8rdZgrXHVocso1n1Pr9hpJnNtf7wV3ON8aZ+toY3vpAzIj+UF
X2U1iGrzwUbHz33liUYE11aAeLwAYSWlZtBG0KkPATdCW2/rPwsv9Q1HIx5b1D5dqM/lLJgo0mVz
nZUO6usK8FKw0KaWriS2v0uw0yilV71aPFebmuYytPA7gBGUWF3JMtDIRdozBKUimYRHKxgtIKP4
6thE2ZIfdg4WhsK7ZVcqwFKUCMq5/NZwV67jQHFdZZ5srROWL5UMsa1Bn/p110G8Ia8+qWmvte6e
DhnakHV3eJHDS1Sic87pvrdp1R/qjCUDLlX1vTCCobf2zBe+FQpFfJshc/oEnO6hTIHiuLXPJYVt
9n2Orqy1sa6TWzn4nWmpc1j29tvsdMpWLKgdEyn7Pp4CvbaKSbZFxACsII2d4a9gCmRMBgO8psop
3zk86XM1/3WUf/juwNzflob6WMkThFkh04OCENCAE9V6Upp0tWN+rV62t9W7fLvEYjOfpU5WnqRT
IHuiX2gwubL4zRvJ4WF9h4wI3ieUPU6q3ALfn4hJpspMD3J1HPTZ4Bi031bl+jUyGuTRDb5fLJfC
W/6BG0mhqT0xVFhSceP+EtUThIERgn4GVtm6JyV//rF9PZDLryc+n7aD4nfIdS3V78XDTBAVGZ+s
JnyKki5u5v/QTvORLC5LaXZXGhQ+0+E7AWnplt7I1N21mgHnizwEaYnYVGGo797sbNCpvp8vG4/R
AOVHPPf8yR13ZAHQ1LXMkHb9w6744pm27dAcioitVgnDiGA321vv+Tj4fiYJFjAUrxY3eLl1fLN+
j23Ket5aTL4QGB0uJNZImNkoCdfD68x9LyTR0F6yBHdl+rK52f9ISgLxcVrWtzTU6N/8ZXV/Qqkk
VUSfwq/ZlXwQSACSB3y4rNUDd+EaFcdRc5Ff0aG1U0ns/3QxvVnd/FwVL4b97dvsjhDBMj1Pjm8/
b3XpPCJL7TfUve/TVvmdf7Vuz6EFkGz5jCuMjgqroyB93sqjJgJXsqKV0vsQIk607bcDKTyTBc/g
CPr9EqA5ONOiBSQFT22Zk95ZQ1ovomAqYxHsTeAlOxhG8yJCfKwJ3Te03VEUpilkS6cCL95BXkRp
1XeQv7N6xTbDjD8Hyy6cxD0U6wmX06FmmpO5JfqEvqBE9nc6K9hLBZR7MlxGCgH0aYxXKnZxJTfu
yx34cnrnhvxhHsbtToM6k6QuFAHuRcDOedyRdhW+qxV2BfftFkh0k47e+ufH/IeiTtAa+MPfTbol
NX0ewXm9e4fVPmV+NY/lvvQel7TFn9yT75HwI+IhGXDUcrjEMDdq58W8zxJ04Vnt3hZfCAJoWldx
W0bEsyGDdgZDU9q2Rof4VdGs53FmpyLv3Zszq1e1xal8eU7722h/O1NJSkvtafCduWJYWt/PTvp3
vb9RN1+NoL/5VTo9ehy7uht3WT33oeAewEYPHDeH2YfdrDkK0/b3kr6P8+3zlQd0G87h9F4C4oe4
Hyez4zEzGE7gyz3jLFuD27aZc/xNJVczJDHWfKBxHO5Yh5gAtvxl5rqFeHW/7zOeYNRSKWDY/qab
Y3393aw5YQi9KA+unUM9yoUc7ayxtH/H00Xi1crWvcZPAnf1cn7v1uV8/tvVDfgaHaO7WbwqgSKt
CpHt/bIKG6N424eWZ9Qux9g5u1dlaJzaDcT+v0Ppuxv7u4p9vEUP4lcJZ07rC7+FQ/5G1oFu0VjH
y2a7EjwK5fxyKkVPCexeKC/iAudg1fVh3C8GZGcNGXOreR5hBZcx1Xw5l+eR/uMl/k3Es8IHwzOP
g3Boex5P5apeJfPFjPFBcox35+TO4O59wGfIUEE4SCJP59Ed5++lyBiyJ+oACTXR0DjOghZMbtU5
hvTvWYeHFoIyn92ha4M1PrxnL9yKNfRuRGddEwOKu0epnZbebFIi7RfXulFhlc1fBsRfV6Xv/Eaj
p8bX5p9Gkj/J8kUvt98JN/pQLbJ9K4Rnb0r+sNuD1nsalxrMR9n0efWix4nGWeCB9u7YLwtZLOkM
DF3Bu5WXl0mmSJcy+3vgChG/JS8a5Nqk0VbLWwL5pHeTjBMx6EKMdf7BaJvFURjHWd/eUTWbh9oX
m2z+b/kPJCmopLZFEmn0vIDx1GnA6H3CWIt0Qb7+duDs1DDjzVQYLS8rp1vk/ZEolVl/87XWiEps
WrttV56pwujSrS5hsWhJs53gEqFl8dKIqJQQso9EswqdmnT0UTw/cIPU3C6btut84EKVAfNXSf1k
2XSE5n/1rUYOsTDn205t0xrhnsnpM9fEl3fWGmHcRK+uD9du3DQatRpOLT2nxICyCiZmXOw6l5XS
Rr77DaAKs1XCbOtHc55tk4VbrajhaKJtwjy+RO4febOto/T46NKzHPWLv/XyGz261BRiGil/nobX
aJuKH5vW8GHFpFonmrgxO+5MPUT6ww2i4abmP0q8JeLLZq1sWrs5D7mzyF0VfB43mctV8VTNUhtf
q62GrL3pvjvdY6TWqKWlFSuqeFQTu01nohjTA47a2jyVj5p1xtlYu7uenqmj89Nhpwi2t2t0F1ok
BJ1vc6qj2DIpltL1KpXGcEQ0PhYnzX4q0jyzMTqKJ0kEF7v74fv0/ee5qvJqlq1HWqmwb+UJo3RH
8pfuC8n2etceV/w5WeO4fzv2i9XiYFEsaah89c1NrM6Vc66fy8PXxnbwo+DndA9/uKD6LqtXo8el
FzPW0jn9KWSSyhJfew0U2Nb62e7hereLj21rKkJvmMDUJQ0akhrjxLyXEFEWwVYE1xUQVVqZGuJ6
42HMmM3lC3i7NsW7+m6i1OHf6CNfzc4DVVrFq3XyVmoySfu1DLEuyOe5Pii/Hp+B2Bt985rlsYyx
dPlV2+oqwVvMKkJJhSzv1j6+WTLjbLlKl3dSQPKa0Zoaj4WKmEJ7oaBMg9iXCYGUuz5tuHbZwRRm
fT+NP05X16Ip+vRwoEFS+gDwm/WKtwBAdmn3fXv9U2rm3kf0/utH/d8ZiQe9WCMO08VEwg6qDRMx
PR1QLLfHZCTrWF6LsBZDixwH5ghG9hdZ7ml52+iPMOI9HrPWZaGlnEgJO09a649adpo3t6CaujyF
pLF4yc+FzFUkJqf0MG+PalmpkFVRJn/NNdik0i7Om+b547BOVvrv0QbjOA7h2Mb+t8PB+rkB+ylk
64aTMbiCdHKsMAsYeEjvFX9L4eGsSPVf9vKnrLFoqRDLkSlCPfB6nJTSL4THtvvu6JzB7vMTxnR6
ZO8/VKR0NjI52YoENv3KT1JeJ88H13Zrx8rdqdLK55pL+dOSa7N6XdpRhiYRHJToQtysIxjR/Lhh
Rut3lFUX7Z9NZki8C8Zusvd9N89W/Nd6tvj3urgpPza+ExO59Dw0A9aycLDIJN/HbP42fat9/Pxb
hzKEd2ScsPyyVVEXYlSAgcsW/6w4ae+HGs2KjXTWcguQoKAfeP8uJ/lRb1vqGK8dcPucLcVMtbqH
nLz/0JvJRN9QhTJXh5E0qzRXAE/1aqVu/ZDWFcYN6hC7t91rVc3YWvZIsvhXaikYqwjECXJd7kn6
62kPinQ15sJT66Usvl5MzvmWcm42kuPF/uI7XJBWWSoEO1+/ZHNBA+cv1Ii3+9bh5FFbK40R9smr
+7w993e387jl+ktduC+fJD+TtNCevO2/DsVw6U/PCRvtSz8QXWWGFMTlrqz5WlKRw8fdYvCgGKsn
+rn9vFQ1lwNPoyHRuTIZzpIl3hQt6N5GeqR9lb/qWmA8LO/WN/8qrXoPvLVtykx7OGZSG9NRZ38x
+4eL1CIppmNbMFkk8kWS2FJQltwpPsYv7AQbvjtj5Nb2JJXTfFN2aPP9UoVzWpo7sOywfZdR4QTr
+309AeI3kYI2TxIR0lqnlMWJTQTnOmdoupuYHFpSADu5ZPdatk9RO4Hfe0Crnuze4Kgtgq/QKvfy
JHlz05x0vx/1ePOPtzxOn6MzdrbNKsk6i386PVwQJst5c/RVStatdTZJD6mGo2kpQSwoJSc9zDI1
sx15kDemA7EGyb38flq3cq0Npzyrp538CHCqbidtZI2uqeLgXGeb7fzU6FnYz49S4pdZOnpX7FhG
jpfelhKpjsmqY+kPO988KqACbs9cUr+T+vRVHYp9EXl341znVG5Py9eOFBvJpSbK9bgpEInE+Rfm
ngJBrieCKj22nQT1lC+ZQZM6VLr18GCiJpWgSCzKBkqHEHiSJEUsk70dLk6/DTtZUMWOFLK+/M82
+V1/wsXgH5ip1IwmE4BNDirfen1qTw4dKelVHmZdiTdgSCdSteuf4kev2jMQNsqyfrJw1MFHYMa9
iraMfaNenD1UhrQBIsZdkTd+NcBILarpTyBqVD76ymk5VJDDl25F8i2r9uEg6oL+Vm2pPuZjFE+l
dHpqjtcwuXTxUdimOc0aC9mpdr+rZsO3MsN12KyVDOro63gUQm9V5/1JWTXe1Xx6v836SBJz27SB
Iu77YnLSzqm58H14uapp7NyfvgFw5nMZJu1cXZ37YFTqFVdprUjtg9H5MOl6k500qXhrsLqaxcdi
ioo9hcl2pSiY3mI0uMZuYtOwN7nRLgZ81ZyIJ7dFV0x4VCSdfXdxM75Zvj03PNGNplsfsgCT2ofu
uVfHbH1BDOTuy6d0Hy3dvZzG/fo75MU+Q8D8aA7d7pr7bJ/FJ3JV37cEI3FKwGS6cmWVZ/owqT3n
3U0RVdBb3pmAK618Kuek8XFuzR722eVl6ZuWHS2ycrq6ylcTaz4PrboYdeo9mqM9baSbt0Zi+abH
bHyjt+Bz3CBmoa/4bdbdWi2ndNydPYcS6p3SX7Xtx2NcWyua1Gr7oOP6x5d6M3+HxCSN//GPocMp
+RSfcy2NMZq6RQ1tjhWkNFW3J6vm79cd09Nhq05VJk0xL1HJ7tqOWayaPtifmorD4pi44vladSGq
zbQuMkOANCtJJTkgakzH6MiSbUZ7xgKNte7q/V0qt+V3yVbiZ480ICVOKb6Gm1GhX+2qihmUnUBb
rSV0Iplkp08uztjHYXfUm/b44Z11R357q5F+DDP0NE247ss+EbNPdi1huj7ToiU3pcl0S9TgtEX4
HS68logJpBAH4ZtYnhXgf6l9TNFYKwtK9EpTeZHwPrPRQJbdzT4534l13IWI5dI6/8qbS0XOU833
FmnOh7l/i23CFEl/wInuJm59Jk/PM3w3J9fLyylS2963u5QP8bQSv3UrW5GWbCck7zPD7nqMV/mp
OCDOqTSytqmPWaKLt/8rF+N0ckiWvXOXlM+8WRkDhHo5nXZCZKMu6JaboQjQT9gaYnv/YFsKZFGS
B2025XSXt/fazD81VzaGlrFQaJC3+bcpV2ipr2c4czAfcy+Nj8kD5gSr49yKuU89ZduL7YXW4M0V
PzVtXJ9YHraeTNi5Ob98rH1suHdJntVl28maiZ969JVSfMTxeTtr5XvbbPMVMoc5Vvg4mdJ5U/fY
mj7SAUihsvrlzgdi5pDuevXL2ro57rK/uBnX5ctQKNsMkmHynEKB9DbNn+fhYNkcm+J/s9Q0hJh+
jC82zR3r9ZmGoEDblfs10qmEXY0JnQjNtaZvjIWres8reayu0v3Qa/l5OIXpIH8iQ1I7Y1ERDyf2
Oqj5YnHh+A/na+Z0RWPVm7bmviK6ZHGxfDxZpfVbCjA9fB2zn66L+0tpnW1W6cHsc7nxPm08n1hb
y4QY2fPdWAmNts0bvah6y6vp1TYbiQ48u7CeZ9a1e/l9kSEZigZq3S36yWo8e8fHC4Nnosz9wWKt
+xEGhAbKkpiTci9Ew/D2/Fx4jhcfPPAm8CMj7cKyQ6j7OvLa41XmOrNnTLyvk4tja/u8f/agdicC
Rx5h9ZW/rTqyPoihaWCyNgJKt61rIRsiqLckUk7tUtLn2tTui7fnj+W0UzG844eSW1jpW5KP2XKG
wTphPEvI0L27NbnqGOzTwjKJOcLITNcXhOl13PmfLP37mbuOGbX/TtS42dEcTKYkaFa/5Xd4UeZL
03wym5aMjBCXh/T3Oc0ZXLjGDpvDjgdFBMVcOdzG7f8+QrKcmUo2+v/vX8isdSucq4lJk78LqXeW
xpo2AHZsw3TzdOjvEHGzy/sgb1B96aaEYAFTOGCfnRGWvNbT/bOeAksxrN5k2apzZ3f7IIcY1y7W
QxxUx0OPVq7Pu9P4f1f4LF+TRpcziiSbXpgWWfVeMqTrZUt2faoRRnNMlF/XEzMnZWtehA5Nh89i
cxFHZIHAW28hlz3sf0+SfN+/s5OfXI67kVxlTZ0vPQkl4WWEGXb4HYYGU1Uye4If0eLUM/fD+/Qy
Vp2Z/XRrtc2izeI9UyGXv2K7PRxsKM6ZwShdx4TZZlaXF2xWxYlCY4lUEBhGZTx2+N5QLC6K7di+
+RI1ugBk2I9ru46ZZgRnFyEV4q7CrgyNss0YF68EB5kyvNzaz4ocXU3fKh9W2Ee1t2KSnpx3nR2v
Y/z+NKV1VjaCD6xfE+f7yrp2T+Zcq94+EkiVskujAEAGZZ3z9PKpUKXvDfUVSYPSaY5vapR9Dod2
rAVPZtdQufMrRtddmNY5YFe3QPjWOuj7/ZsR2iT84FcB9SQoZYV3JuEk2/YlMHcmT3JMO7iUEt0g
ksprOZGrbiy14aNaikb/nK5QEeT5m6m6gCZnSUB3ecFwShvtXDvMRbOrG5P4mJVJr9rz/DHfq5jS
W2Yy4DzF096Uw2w+hKpbX63fTLwujJ+WkticNlxs2l1e0EXt0GYadWXfVI+AaKdAkYpLuz1Fwz08
m2mht4zGJE+HZ7GzmUMPGd7Egz4a4qbJRjayiXlMx2/T7kok7nv5tre2qyTXnztjxT/PY6XGEP3a
CkaXx/h8YCVty+niYVE0QMVUxcSfIBv/Cxl3ehyGPbi4qffqX6Gvjhf55n7OM1Fu+a+2J651yzMG
9BwW33R3FVahMWCzPGL0TZc9epH7sr1e3fK82qwBgzRhG7CdM3q6df4dtHB/CMzscDfv1epGDziT
qVhoFpLT5/x1eoskMDl3iHCn2aTfxnrsM0fMbz6lE7crIJD9XK/o/UVLf7/eT6v2FLNBJUuG2C3b
qTbrSVFkXeTumAa9Qid+VxqTLl9Zrk60ctkwcMJyLfPi4mIBNhmYO9sMTcw4L4aUW756Gk/hmN+L
ljp55gn/7juJKzXlIoN/swYKMZYH2/OzHH9XkRQDHdfd3D4sYpe42pRfN5aC4EWMU+wRNkm2Uyfk
QxgcYYfEOwrzI36aKH1uZx/mZI/wSanOF04kOyTcTS13fR6nLY83l9lg40ImbTdHyuTs/935+3n6
VhuabLvH0L3Tu63lx3kl3ZUKEOnxKbbE4JU6p0vFX+na3YX5EvuFDjVzxg+H5uwhdtu1y81t12I/
p7WP0C+hTv6+n76ANY4j4n61ToMeiWm57q4dqkSFIBjfhO48PO4vJjeFIiWau8aqQ+r8GjC1pPB8
CgwJLmTFGYZds9peXExzrKJfwZLtd+RMudeqaU6cUN/kWA9q9DS+nJGaWMNv44YYvKFsfo3xUCwV
ixnZY1rLt1bR3aFDLN+WrtXK2inMbogo+V1fp0sGdEhs99Tq528f+cnh/OrF9W+UMen7C1k5i0t9
ntDHqArfvTe6o2zXGTYbGDWGTnPESotKjFRQpnHq757Q/SXjgYzpur8KIr1D3lIVDsoXIk9khgdw
s030g0DpIKoum8dJoDR+OSTyyDoyyA6c8m/FJgfahbnE7wVJd2e/kkovNf+Qe6U1xB2azOjPQkCH
QxIPCvvlYssOorrqH27/iUkhsL55+Enexv115B4Grk/mhdE+TORSEZj1rN4V4emF9bxonZN9H4iZ
8bjd4bQlH6ijVlApyrrtYR48XaiFcDQmHCkoq1VkDbT/5nIOMnboLfvLfkVyVulNjMyFQtDKznkm
SNuKP9HKekdenAYMuP87FaZI+tt2MBoPCgB3FneSqEVmklxb2zfZWFpzN3OyQ0pk6XdWSguPaLSc
NYTyb7tC2T19YeISsCCPmUZo0IkLTfCO/dCOy5tc3evPIPej2JlqSkXZDKLSJHINIqVvlMEZZTnq
E/R56nj5GqtljZs6Tb+TajbWw2+YIqhp6P3xr7prmVgx4eCK2fw938iKbDMzrixFLy10Y2Q4hpCH
X7tHc9LeD2O6V7rfAGl4ITRgWxcSdvo9NQ6Zjl3G2LJWtPSfMxfv+XjNOniAk8cwl6uZECnry9FD
KX3tXU/0vxf2RFliT5j5dFajE8ZGzPNGB16UTCzisBa0yV1Rauf7ZbPRqdiFaZ8xH1ghW0C28WRM
bNa/Fzf7GMBcjPjrTyk9f1iUzxQ45mk5P818L4xgre5YYDyZ0dUp7OWwRfPppNJcuyTiv7NcGrND
ZUVv9o9cTnRu/5V6P61dO3y2ZHc5y0LLN57mvUlLVpC4dVJ6Crfu3B81Zyo+Wsv2qdjHAfauLO6S
+vCzKhibztvjzL/wG8fSuFrhME7ubfn75fh0DCcSl9qv/2iGQ1hFsEJVPcWRMtBv+JT2CVU2vxwp
/OAovIQ6G93G/rHP/ulkhXbPk5Qyn+vOs+3ktHjJzp1xK64mGumGRs193/mso7lb9P1zmC0B8X21
0npIzsJ0oWHCdz73p7eAw8V1OOSzjPLq60F7GwqrRBH8XOOvoBNzT2FDlDisVUVJ/FLCPf9Nc4Np
Tm9n75rXchB4BHlwt6Sn7L3ofL7jLWfDejq/qvbq7QBdWGM6DE7hH+rFwTSst4+wKWKs8qluJ0y3
4e2BaA5/K0wLhmes7E1A4Uw59tAEcNXbZ5wj3G5Y0uuX869TWtY1rtxansykDQ3+sQFfzi7waCXT
t3HogG4YurtUbOyy8Lx25tHj8XpIzh0yx4YVuvwaX4QUxpxmt9OtqdstdJdNq4Fsjyn923QoJHMg
JVyEWFkBmfygQPHD1L/8W0RFBHIhmJQMMzqegSm6NloaajrbIBhrUaAwQJSw1EePkcRhtewogurA
7ce6O8TSDHWy5DKGD0P2DBRYXpRQY1tOcd3GQ/1q0/+15V28ZPXynr+Jw3hlpeuzDYIQr5oxU1hu
wexxKnkunsiJQw/FXeMtvI99tq38VTiCAmLly3gA4ax4a+EmSv6fu5H87Z+UX1v9f4APH8G7+X50
i8mUVAqq6yoLiT3SzLmS5X+BYI+kmP2+3UoCgmTTcu8N6mA4KM6y8m3488NXDSit6Z0G1unxuTLs
/VzM33i7Oy4x+pirwjg7NZdX5ZXZBYRnXZQRtSfXwgeVYbIo0eynTTJ5DuRbPzi2xL7781B83AUA
Puqbl+l6n86pSIh6+THwxQVZwOR4g3/Dfn6tktgw+1fgF4TJc3yI/8uPYYGCb8UaWQVyt992zHo4
WloT8nz76VbN3VMTCRI1qYkTbntmyf4EADl+wLxrXmt4ZgGFP4ajPadb0baGnP4xIdahv7FIk5RK
AdVS4PQ7S9NRHiCHaqBugqQvvdSvBOwnCPE0bf0zAEbZoT/KkKEKK5JQVPywGSWgbYZDc5YqsQgj
oXp3DsfQWO/MnQto3xK4Qe9fiRqm5cvCfTiHRmJ4CR1Rq2qFMttBRbEuY71y4t7i/WAx4uMHhMTn
s1pz1i9QSPsu0abY+dyK3dlvXw1LhqDwmvSqlV4IFCMPAtti5oFXMYCS1zDq5NxavhnlFSjl0Kx+
CWLtM+/QHw2MUxp2wG/4GmvpjE5ycmUwCU8EPFJpnVunRbv0HJDWTM92ArsV1iAgR4r91eaxVHLo
Bv7S+h990HOA7xp36zHqPkAveqM7h8hNfji3hrcQCFftVeNSPxcRYwu8NGy/UF/oYQkpTcqJpDjP
jJbZaCxumlfbl/PH2Na4rn1Mr8KSXZPeb+Aw97d6bPBsAxz2HiF/xy7JymAwWRutP7eDXd2QnHsd
jkgp06ep9GsCB6b4uwPMcMMklhotqlP1dsJZinASmLB5xNHzKlbQ+VbCJLZt2o46Ef4pXISZvH6I
oFTIcImQmnizzmHS46x4To/zdMZQXl1ZC3fs/4t553BXF/IUf2OpX807Vd5ttgTWhqIMP+W7KcCe
1hostQIFE1pjynZbXMefoGOQUYVOfY6KYnBWflZ/2T4dpcDiCenRkb1lWuI3oaY/cK4modSGL+L+
k8yHbPT5w+6h+covi6eAb+eXwxxPS5xLHiT36TB498rmnKL5jFNX6XPXn1YcuFDjFu93KnCgdP4u
XniZuZGtx7LKE6vU8BR74QIsIBXbjMUT2ERIXS0Pk4Wqh58Umb5VeyQhb76f8Pff1JsBoodFXgTA
Zqun8ScG7bQIRhq3G8ybMjSNfLwN+RzmO6iS+BRCLv0Gtn4t5gepRv8CtSfCwWvRKM6qdPE4ND7t
/CXQu4iU5YiL2GPVRISUMb2wbIjkp6X7io8Rg2usOpuQ9bRGRPfpnAPr9pBVfzyR0D8Z+zpZeq5f
Bfi8C1VK72yatfvpV2GUzSNS1wduDUI1/CkGmVDugqa94BLt4aKF8H8OzfkbmGSSIjHFTZieMj2c
k9KXZuvntNJjRiTl61Um3xnu8Z2Wbs/thkRdmaTpirc3UMWiG8fHadRUqSg2DQSpJo1LbTwCM2me
e4XboXYxt99pbsC4AKBIGezpeHY7fixez58B9VntddiJZijJ0Zqy37nc2mR7aw6uZu908igl3rGN
tKKfGkDEnE42LbBIunpeZecrQZ6kdFXSiOSmYNLCBJ5WkqN3x1bNfRf/6cee1pwif73oWIPJ4qna
zU/+ogISsN5LEpdvRBSSxlXxZT7JGutU/zbEI2nxfpbguxGrkG7ZCwil0gvHRsFl93Dxdmye31bd
tdr575cgSdKulcsgt1qdl/qR4ZPygh9JvVyvvjwBnHr0evhukhiSBWRx0DDvMDkMeYAKppcZAlke
XOPl8JS3nLAq4EzBUwqwaN//tO+/lP2JQlIGXxPa45R8Z53jp5QhmbVf/yRVq7v5zkatrykOhyjy
Qf3bkv4QCa8ohJPB15suFlhW1NIpvWLsJ19fwUkoVbezbH2dkkF4Zfed2023EUUzvXv328gUWN9/
7ZJ/MYlWYojh+KqHbJf+PZ7vfzgs/X+6hl0v3mpXGwoadPWBOM9UMG3uMfmkeUGfn84HKhEwlmKG
jA919P7Igj2fagcweqx9YQKIFLua9F3v+MxPG8ns5Rtyryr69a39rwNX1LlKG7s+ddAQteKGT/fD
JxXD+CyCuV8fTh5qQG9cZ7/hsrqVncMY+6GbZoCLkN+nr91jsbfuClBCpdi95GNgIfuH/9EcAg/+
EohTRPX/j+n/+qGQmbC3D4NV2niPtAs+QIgoAJA/kJ2E1YqEn3bouGbtWujDkJMDyfFm/uR1xtDE
5NA9EGOBYcJGcOpLr96+jvj86+SMvhl7oIW4M68kQf49T711nnXekAkGoCzJol1NCrfx2/rRum2f
5Y50pQ3qtvRGTd7EAt5k2otdbS7klZUscaAZQDBmMoGS4L3KCj4pgBQ+vivp3HIac86Vlz/LFUzm
D2sZYPz1tTyUm+WDcbGbDKhscrV8gHxWekuZ3jqnx4oPmFLy4AXFk8atjR5sfaxfx+9usrfIX55a
o4d5V6kPrdsqPi/HbmKxSkc3Q91qjH+tp1BjcndsbpQLiHY1t2/FVrmlwrVVcOMXq+5BckJU4OkH
fTX8OBQzFSZZUxMkR8t6VcghgI+UYHY3f/j+d4Ysc2B7+8cfGiCZXY3K9ps/uCXzU7lotn3kLQQI
4BFPLXVLb5K6GNetTSMpGKEEx7VnG0rwIxLK2UeD9XiXv3ETVw04reQnjArv1az6TyvBFy1HlgDk
fVK7q61JK+mAg31HlQRMvS//5mp6WRimP+/Fl22/JjUlK/LP4ZJKuU3RwbhV746aP4yAm+U35yKt
6V2SYSMYuoqC1y5uooN1VbxePJZ6R4iv1/ooWQ7I2ynBI9ZKf5b/EXVmTapqSxD+RUY4gMgrsziP
rf1iuLUFFESZBH79/crzcOPs04NtI42LWlWZWVkgMhKngN6xH/jvLsBQiTWEatpG5A6uUc3zLTBi
/Q/nD7lh+DF9VnLjoZE6BihEA5MOp6ssv3SZtbiQ4wQNrMJkOKNcpscUZoTjya3Zm72XOSZ/BYkJ
6vh6HwyZr4NAU04DhQFL8u7RTcYd6aFcRbDIlWe9ohVhNSKFdxqnsJWLvtJdnFeI7SP+S6fdixrM
AnSGxmvfP8jaDbbY4BCLWbWuwEvJdPrD8BmrOdCOADKP06qj7QaufEezh9O6wykB6Dc2+pvkSctJ
ZJ48uNTaiKbhT0EBY1yQDa8QyO2xALS0Xc0mWzuy4RRGd9P0jPJSnGyhdwYzjugJEF/huDBYDTet
y7bEJvi+CKP9PQOfXgOXVVGQYptPD8rPJOzJDqbzlOxl8u51wfdfdjuvaaT6QFyzNfG2oujlEPSr
WIztNJuFbFmRGXD6shVpElKfHroYc8i22B3TPL9tFvKUlxfBK3ryzIoXRf/JzlnxucfpMeiTTizu
Z/ZM9JM2v7pRZ5UvhMaDnciMJw+AI2KdOZyGid3ZyznkbHicxTTmF39Ob8YlcH/LaQmzLpsyf7dm
lofsllttxrsn9726Om2ai7y5JbkPSYMC1MitLjkBNhhL5ptKEJBfZoArWwH3iCnJRcvF7ZFsAKTh
PU+vIG9+PgaDcRrUvzyK2MPvbujjMZjh9MU5JNXWF+99uh/6GaWLSDoE/cD2hz9/4CPHhncTOkb/
jaYoDbgkX6JkLLGoNsuCJUQLNbQxn2iekfBJhMunFYHkea6IFWDz1ovYDEw3FhoMUUrnwsZB+UF+
jTyVqqGgZOqaJbUB1Q0MmFRJUoVApRHRBVzt+azEA2JoboLHlrV7kylalT0yoi2zXaY50ZIghG4T
q49tsh3xN4wM5SJ3wPDwAYukEWtZTuM16CQ0U5fbtUDPhPZbbmkMWRz80jK0TXRuS7f+z4vzZnAO
He6Z+5Ldkb0vohRl4J4UpDY8sdWxPl75j+ZlG9WtiaWHiX3zN1mkhvMqbJ3ArJo/YVNIzX8RiKwe
SDRokOUyyw6XLUWiIAB5QIVLk8cY2IU/WQDihqAgn2kgCbh6NAuTWetcy65I5WXbY3YQaRAcrN/1
6OXdlNBNKJ54Awee7pzwJZYT1S3Bort4upOs8CeeIHQ4GmhEYfSO4Z/OH8KcYfWbwLOWjwxg45Va
XIsgxhDo8+TPRB/Tui7VNP4EvOYswlUAkwuqas4C2y8sXuRhoHYvnRSlIJ+CPvNnzWqpJEnNhZ0W
ih124QK52CMnb3zh74Dg79+TeM5KRp1zNaTgkEokHmfT9x4G84CRkiOb6Zul10PSIjFRvsvH7wF7
V+zhTExY7bP8Fee787IeGZ0m2LMHvs1zdL/H5WSfGwfmWQJ6nxZetOMT3lZao/tkRZ+FsMmIQiVB
JOVhjOz3M0nfRlRx8rNyzKufgUBZYOEa9PTAnNZpl4v/vWOyPR1DY5qaGYXGUiUA98kTPpbcIdyQ
BJFLV251m1RgewyYU3yLqb/N+5nD0CB5liCDVLtGbW2+bhpujXR7Ei4I0AdJ2FXNHMzkSW+rPNQh
sUD/hSqPxuSA7oWwQSgebnBGB9l3W2progMgJ1FMMT4HOY7Eo2AccTvH1Ebc6wWBrDBsiZVEtFky
/e7Yzz1EvCO06GCFDi7B5MN83iTwKAGR8QUMapfsDeWFR75RfDBTbZeY4CASJd2XePu2lssX9zUH
xtyA/POaQHyxAxOzydE5mAR8dQbvb7QrJp3xw+6x8ETeRN5rvXlcfrnymRjKvoMufc7j2w6tm8GM
x43IPU2Jgh7CJShsoF3UUDCgUm6fKKvJB3B2+yflTfyDTSmdOD86pYJRT+4bUORZPkO1BFJcorQG
Un7S1MM9hHHFBBUzuDRgMFkH/0E7BnYNK4rcKQQhFiaypgoFDY7swUSltbsLeNytjfeKXv7Ew+dr
CiwGbCB3u/NP8+S48j25z7hrZ2SAazhFsBLq14Cfyc+FVxcKkjx4KUkzl2vyAKgY+qqTc2cLF/vi
K1IdKFNyfiTOouFRwBW+SAhQBD8F2JcDuncJ6PC6eG7BneJSwRnQOA6yjyxZMu7Ib43IjxcSmSBj
vzFLEHOuJxcQvFzEaakrxBNDSiha7Zh9YRzMJCt7mCqqM7zjACMGjPagFPGDVccm7WSPlZ+ys0+k
y/b+8/mY2T/0nJoRp5KL8e5/lryX7NoJKw//orkw9vGEKbx8LSuAjmYqytNUdmBK5GDKh8+h5+IN
OkXhacMLyZ2lsISCjJXSHZhy78lewLKxX+fTRW7V4vxc051Mzk9a1je0PfSTRWeYyntJPSTljZQ6
gUnrsZUuw4IEtrH6EQo/Qo38mOG8NoGYsLmirmX3JF8jNOMOSHc/z4gZxM2DtHg2ZHoVhtg8zDzd
hRx3Nw/YapoxJhiSOdI+/6RwxGyD6COfaQfDkHclbp0eH7B0Q99KjzrbAOLYBWGIHnbSWjgxmtaZ
emRS1zKF0/y68YnrsRXa7FQrOlV5THbbnPfJqulcottxwZTv2bByIqd4Y8pC52bEztWn7pPdVcrq
bAffhiECrbb8tCRukckOAI9k4IbYIrBZ0KLJb8vL05HJXUFrNg4zO3aDX9mvIrZNphtZrz8OCE3K
V2ZNrzDH63st+kx4VOKnL/DRSWygv/uYsJxst2wXE9mEZStGSUwLkpkG7NA0mlbGWbhJycERxRvZ
nslt+55kyM81G7yj3d5j5UBPqolzl2gdOzPJoiTatl/k5U4nCK1O4/c4hNRnx2B0bk7/gJFPJSDT
G+7fya0DqrwPsvWFvqrsZNwcaBZ9caDhAbXafMQC4yCWRCk5POvOODeH5hBUYMPkZtiVyLJjqaFf
qfj/mw7ZmcycbwCDEgquYMsEHfNYEfmpq4BiTX01AA8hf0k5M4q4KVlMUv+k8DgoQdi0L49xyGzZ
jbriO7YFXvr/QfxDvhjdp4WdfcN04ecWQXYhCSaZIPfcFPwHPAlV8E0Ce3qImLlKZoyPy0GvjcJ/
VsxI4d0LnRpRQWpFmt0diOYze7mpsk4Ln6K0xMVVgZrBi5qqlE0WnSlLHvQXgK/kC+PFu6NDft9e
+s+AjlSqryneIebwWoIGIL+pgP2o4uyKQGoEO5GQDq+vSQJrcvKCGXlS6Dx/anj/f5Fb0QmCHyNA
Z4LbrqXRIWOHC+Ycgle6DPjFes8aWYnbX+I1grsV4Xg4TsEF74hUNfw+bRwGrOyn0xA6eHuOuv3B
TBGZbMcua8BVfV15TTVWmTnKBCKm2n3QTYIsA74R8BXWah+rU7MLhACsTDA1S3jzN/YepgqSC7o6
Y1yO7BlG/mYfkC/577tZfFU2bCpIedkj+GzWk4ANSeKopSeAYydOhT+Mt4rSd31yLjRhrQF0vtw+
kdpLiHon521hinHyaNsClnObRc1CQSQnIIWOCpmKlTXElC1K9A+5DdQ7C5DC/6YAeyTL/3j30JOp
tH1L0JsBliQ44TeTeM+q5oaS3LEDa958k2xYFPj1kttbxtdIbgR6YmuucpBsgRuL2DdMCQSI+LH5
rHeSIKVMMIfVlEybcvbp3neQLhJiqiEB4SH2O5GFf+gD+AxQCayG+OHLodHvcxsUhuZKhibZdYTl
ADGEO/OHSHyRkEurgcxlk2y1ocVQQgzZOCdCaJU8ztJdjHtkBmefiAqsadW7HgmF9G0CDdH3yG/I
yHbJpshRuMm+5RGvL6kcKfSK9vf/TqlGaoAoQByIvjGJTI/vEks+MhOOifYFGkMEER6Rx2bkxvLF
OMqh00xJJUXLkRy5pHRk8KfJJD48CZgUjUUqrjzKgPcw/z2x+aiPCyFcXD9XhNMhTsJkn3Jtux6p
dvE3AvEnRtLd/0UXCZnJhnVE93HfwWmcVndaMbEaxdAYUQTWmQw+F2iSQWxfF/CHhcVJhrbU5EIQ
WTl/PKpiUHvkIUARuP3zQcxhcN+O7XSRWOw4uCkKiLbb0G5PjcD5y+6DmTcwIVuRgIO83QzwlCAt
bSDDCTGbtwaUiPpSnjaQvW00waqTp3w4LL2dZgf0bqnJYssMk+HasT3Y0etZXocKTRKGHq6YohZ0
HawIPui7C/sBCckbC1T3gznMnv258xjTKxJ9mzKLoYMW5XEAtqJjPDgMZc3hjYY3JqM22JT6uPyg
EH1ZJ6IEPqMQdbxLJfbYiEktFZYpMpPIBh3NABYOdLO2drvLFzSgoMBgdjxK1se/eqEyiDgdeCPu
V9YBQvkPna3iF4azRwVaNDTxQccPgQGMwDGsZfYjxCHEysweVUYP2Hw7dEgeUoUa2R4q+86NHlx+
o8vdwxwDwgLyA/ALPLrp7iM9hJcd2RiOYdQrznmQo6F//wtXuHXhNFfjaIiBHpMOH26967CvsuMS
IoA+LnW4SaHDSOmPGZBPRjOJc++OVcUJ6fakYwQxGokmSe3hcdX2NM+WeIxluwSRU4DZBm2MBo1A
6GRy8QkVrpQExc4hTmisFw99veOFGEbjNkdHTEiHorToRfOIbPxSo9mJzBGaLihc2o9bmjaRg3Th
obpW03cG5IbQRl0nSO1R13u12LZ5sIjMr1fsCD0KNYWK3aE1QJ3RcYZk/LhqvOjf9oZAAk8cWW2a
PXltad1AFnB3GfnGvJGQE8VTsiJWv5iBhxINoxm6/IygwDtutFL+npvOT8yODfZeutHQSfFqGbLW
7Ib3n0APbgsCQaZHMyWFd23FWOXq7iCjcdd5Y1XQ7LLE+XQ9Zj1hZrnvnBhZYR5Q2ZzsN3zFC2s9
p7q8nsgPehtaXzf65g4lpXvaVptyrtmh1JCYd+8+bqBvKwmparVNzOp+eCmNwdMuWiJt+rL0DZ0z
XIkyQwdxnzVyuZmaNomn2qYxC+4ycqGFBpG3GFzirTbyElYcdcOlmCL6Tc60o52W7UL3HiBY/yo2
syvE2lKZpXRHO1FqoSK4jGbKrFmpW5rNfj/sThXUyHOuV7wBZsiMKFJ/pDf/nqw6hvXsPB9rjon3
Mv3G2PgeUYmrb/Phm7v6G6mIfYITCfRutyPL3WX+7mzOTdOe1/bct+etOZ/Pj/M5CTa/szHNzY5v
zLlveqv9ajKxriu4/iv/rh/Dm6xWluVZV5MPnmetLN9beXxj8i1UzcrzNjeQlxUPmtbMsWZ7a1Ia
1tUyLdNzHCcxZhYtdaW5L00LEcaEY09GNge9m/COHi8wOfxaM2u/R1ZSmt7DuO4n1z185JXjcCxM
HXhZEQWurjpnsbp68svWngOtJteJnBZmcd7B4kR3nlU5lrfny4lIk6/Wiu1uxXOwoJMvVhNgFXNy
827WLbK8DWfZ4ZPnmbcNFNFtxyXhyhK92Ud3CVZ7O376NK8bD+YJHAr1o4N5sp1YPPW7vd1C+0aG
TtCt3MI1CcuY1G0wCJMtQH53JZIHfIhotpPcXv4XVeNKpHMr0TluNrxbG173Y3DRTS7A3vI45scD
d8K9zj/Lfjz36XEzOa7QZZ5lLm3DEMhkfjzax55p28djbZukHvZ0OrW7FrseAX7OG2uwq5NXv4w5
J2xLLiKZyPxo28Yxn/LrNsBzaRnHmM14CrmhGD+G67oGXnzH49PgH+lGwdPsklzbxaPDsL+siGCm
hTHNrald21PWmHnOjB2XfIOt4e00Oie/AdpVt6OYC3VabeMrA0U9NbIXw3O9HRTe8zSutiO+zq4f
IoFUy2RxxQRm9PFLiPVPU21+IuEEpv4Pmm5dcjDSSEZ/TNId3HurGSk77RDo4qfpYYW+bYJb7x+s
5z9BIGqhIhryaQC+BDsGo/Pb80FC6b9h+/Se877T2vn4gTztXO0HI0wpky1lyIIeiIUS2PmluUhO
hxgsNUab8tBbPaaQSVJGdA807lPjxkz/qEBKLvmBdFDvbQez7rg53v91jwT6WFvRyeXSor6IdoRV
B1rJbUmaFyBO/ujSdx7bfMAxQ+rZwFKjvfiZC3TW258gGs4DP4F9ChlKPXRGE6pQL1l+pvqq9RsH
+gFG6T3V3w0EE4p9J1iSnzJB/DmvV9GUemtBCcUkgFu0O23Cuep3+8yP81pt0qVjhDrrU2IfZpSU
ErcEM9nQakPzR/+9kzpNmMez7JwzqF5SPLZjQh4AYGrpXdqOH+6T+S8ACC87R0k7wNiUBk+LLy4l
fBSkbSz/1N8efiMjR6OcQSxGWfUUx4cqsUqCaGr0zv2+VZ070N4X7dzxcTuGSRkh1EQInFnQqKWK
Tak1UuwWwFV3y9BK8EXj31bnHcxhRxK3dPqBnYGoQcORsFyxAMFeEUO9Em0CzUWAaWzn6E+A3q5k
GnfkZD1xiCFhweaX9mJUWgiF4CqoqCqUAvfUVc+kBxhkkLc1qKiQrCtQ2+EuUyxsOuFj7O6ydXsu
E6RuyrZjzrLJaPswXW1XGMulmzFQysxGToT3KDKHgI52Q/8X0iBP3UBmRhKGLA8Ps9L41CZ1i6Z4
Gk2mfbe/21KhpDAM1fzEptqoFHFm3adbeqx31zlk76aFm8NwCtRhFuy0OeDNpEh9dZ0rVpk6bc+s
qMUkSfrl9xQG8iEr71r1Nc/MavFxT7WZYDIZbYrMViA18bEhBxqj27/jSINOzgKsUsiaKLMoG8ne
FXNElzhsXIGNgas2yKASRM+LFsYb0kM3621BMf8HnDdkCGDPbrhakF5360R93UNxhBsgC4BJHaYG
xybORHj5Wk/oho8jOY8VXz5Pq06Yyu1ofWsELqPaGtP0dAwbUOoaDY0le83LCnMQWfKRhmZ7RCX0
XtB9MWxwHaYYYvraMqX9YRX5HD5eAPpzLRpy881j1l/2r91NvY5/hpwnmdOmtwYFO3kZPr26FW7q
yXuHsUO4URA79p2MyzKcqWAZqqXghPcaPxqmILknbF3B0P9GsF4ofoK/6r7t/TwZIvGv3kob3yG8
dhNrmBnkVW/OPja45WY8IZkNj5UGO5anRkjyCzalWSrqLBShqfGm8Wf6pLvog2QQi21D+Rivf/cf
yDqKT4TsewGiERVCulCFgbWGyHzlNkHo3XfyCmsVm3jVY1aSSVMWAIGWOcOO0zLUPKCId4PGUeG6
UaT56WU4sCBzVR0DCEz5yOi8x8tRS6cmqQf5hsOE/E6NzkqjqIWLPZSOShsGxRe8LxXsfLj9HMPb
+6IjC70F284qWg6ZgJrtYB/64KGUWaSusU1Wfm9Il038oCttTvqPudLjbYm7Te/z79m1FUjO0g6o
Hs+fbb78LMAESdRbp3cOqXyoQdgadDOKbKlNuMkrfDOcghyR5dHHfmicw8kOndfAf4Pvv5dpZ0bZ
ojVG/XTj1sZppn269cMrG2aOXN8lQZKE8OE1hZs288+hzpwchpoOdBL2zOnjdFK63cxi+5X0XSzr
u7SCNZyyU68LWlOmn0MHahWDk9gC6R7iwhog7nburZViBI9BG+lvZQWxPYI7wE6L2IsxDRkocxEV
580bozgqbbeBNZSukpZSpDXi6+sIiP1Q5wkxE2ZjzKopXvb7zhtr5R8vx+oWMPGzvbfr531b3wHZ
KRWYa1SNT9X4g/0ssa+17kzqe9K/PxvA1wZep++dSnugOUVjDSNLTe1eahefy6jjdquVbrap//o3
YMLGrpgQ12H2A+xBTuad9xBFfscb9Zz0s8Jl40QZPlOUH17szb0dOtQ0fYxDsEBY4paop5byxXNe
Ay8eOXoy5iW0lxuBc+nWAJcQNOx3i1snQkGZOif0pH2biNeZFz/xv3CvLFRXu3Wnz3XPf2+L9VBm
ps1GTk2L5q7c5NcTuyP8cGa2gMdT5ATDESJv8QnDNBcPV6pnzDzvCSMtSHyUQ7l4o1dZvgJHbSXC
a/59wk302mNCdEINAduTOwhFdJXC3n7Xk2ib5ezUjKFevA8D4MbPlBY2v4/kZGQ0+PbhkzfF1ui1
b83H9otSsqP1bhhrMhTw1u5HB8QCS5rXVv2FjjikwKdnz9lgTlSh1zjnhf3e9vbUiMB0WY5BUVPY
p0sDVIhN2B53zojRnZjcY5lCP6tmQF0zRHJa+TisdnZgoxc7Pncvo83JQxXg93Et3Ty9p9c9jDba
r7JgT355dxT32yHDDOSa212MI07WU1nc0bB8jPGI2gLr1V31L/97+K9NvHkOzpod7PIPu0rH5p1S
IpxpcB/CrPq7CBSrz8Weoh5AYlAkdtidPRonoXMSKQFORRoetMYAVQJUV0pSxC2D+egYmIXyGEPX
ARuRasUAMKlHUf1ydYUPMrdhZNz/3pBH0r/6+sNKolh96PkwPrk1gukB2AOcG5m9hwfASxF/zrdY
mGlkRi9zsAspGjV8Gyj1R4Ud6mafN6kS59XPtQLjqa2QZoX9MHZ0nPL6jBRkarn90Lw4c1rYu9hu
caEbvS19F+3eu165u/tDsrFJlTEarcwOncTu/SYq2wvditDaNjhwCtA7cDuz8svICaNCeJq9m59+
jxzpbkaaTqOl1j28PiRRc0JPEyNmbpzq4fNxkLixZt1HwKhjbSaOVjXIl2YpzHrv+jV2yy935HVc
0K3QwfSYIpwmUEQp56HdnZ6mKFWw8GGmDdQ5Y0ERPMHsVZ9rOVVPt2r/nr1gDhHZbFN4Uw6O2yDi
TrTSlO2YW3Fp0VBCI6jmKxmHaO9pY5p0F5BBnd3wUDDQ67Rur0g48RSqyVRCE1U+HTcxCpqQ91Xm
iZc4JX1cauoBsoIeQxxFs41daWcy9PuzEUT2VeMn4LV0fdC6Qyr5pi9HY3IT5rGaLynZH9hLhiU/
OylodGCE+rxzAsGr72iklL6VrdMN8Fj2623EApjyDHYbpXk/MbSltuyQbJrkY4Anw8DQxvsJbrSG
Q5tIsov+BNfFCahjd+YdKoti8pjV3hoN8ALuMITz+nvjgOb9kw7Ffwjz83k9LfcfO7zOZqkRjytH
lNpjFCaw1YYYYzR2Mn+Og777GosSWySn93Fwzu0E1U9s9cmdyOuYPXHCLC93avjCLXi41brrYBby
muyuwM0wlpYy3g6tH9okUYn0vI/zd0IPJjpHZPWoB9n50WAEi3YJZWXTm7xkxrDX0Pd2d68idaCB
1bqzPiDxEWkUFnJ1e+Q6DVJdmvvHOLrBN8bj28D4JRN0URDSvCKUZjyGQ3IS907LAXIHyMm/HMaS
hgUaGg6/sdOnnf6XU+K3I5qWHi5+DR7LYEwnGL/dp1hPgTIVlzTEQoyPeGRoHkJnRv77sYsp0hk7
chiVOimmzMFxac/2bzkIKj3xdLoRlvg7J7MAT5/cxXjUfi6K+6rE45Qrvcn4Gxk5E9hPh27YocU3
2L4UmxG0yl8NJFQCrjDeCLQrcjNIz5QJ8X5GaO0avX+fnhus9MzTUgqPQ68waHNADEL53VlSCDBh
/B9g1r+wE08jMv+KJogujJL5OP0N3D+7Ni4YLEOw/iE6A6Kj4AXZsVGmQaE6pNxfilbLkIgvuCLG
toIu/qX/2J4G9gXs3Z0fYzu0MzOeTRAq+zf4PzdzSYg9EZTQvyMMn0DaE9Bw63YCjIfQBCugCcnp
WAA3oX3dsc+AW0g74R1K727PV7fuhJmpLIOJrA8sn4y7O3kRMQbLu8tbNXtTe+NkCpLwkjrd3J3w
47d/Qs+mD9tA9BS7VHwbbv5vY6L0GIoqyMUS1ETfRCLPXye0GtWkYT5dKmbWFMSk359XI8CtO/Wt
VAPGIyT49I41+PtdABmV/hvmf/0+/5gVyQwBhrJNgTp+e3ZsHMlFmcDdxyo9JUGEA8Jbkb5PjB2D
xFYYj6seGTO8iFCroITV3ROLF4GYq2xP08cssDvmsXFeE0jrLXEsSJmwhS+leboW3uufto7+gjfD
igydXcqCt0c4AM9sj5bZP7qcdyQkbHSYijxQEyB3RgS2e8IFcn0hY1HUNzYiVIv6xetNpGFAndAd
sIlW8SL9A5NDJET7dfqb78rZe9XM6k262oaHHnXCaUk0gRlVTcAEGeLx5QVG/7JftNKIG2gbHWFk
7/ZpbEF5gDzsbQM3gy8z3lcPvJJ9+O1q9KCjkqff1NMppFHrT8NdjxHtnSkzeNfKPPn3njDCbgI1
qF676/66WYNwBj+hDshFMN/dFXTMIcDwZ8zEINK1t8EG2mz6EKAE0q8lKZahyI/VM3mTxpw/5R9c
cQnBinCAkbIYyiNKYDm3xvtaxGP8KB9wjmuGnngY1CCOMETWRixlj/v7i+x/o9O/gXrM/HywZP5T
lVwezU3B8Hr04ZJhuvnyTw2rA2L+AWRdq/QCERb7WJH5oJg6mB4wnvDeoY9CWJFsALhdHJhJnhGb
ijBR6LM+Yx2S0MDlk/nzrrpMi3lFarNrfkgZuMhh/9Abbdruw0mT3yc7SCeMsd1annKgkoqx4UyS
xLpmQLXSVscSOvZH6Rr1H7zB6V/910O7+Dtqp7w5Gny2Jn76+CR2SRcBPEjrLyU4QbS6T3oIDxIv
CCePdhJ2wTwsEgvMYSFOsIBP6ZseMBrUKRLmTTpp6CYAvNi2I+aBGg3deuiot2fqloqZ5rSwOHhk
YhsJ+AHvjQFlnxLAhiqoEBVxqYdGM/IeGgR6jjU4bKjdC1YUelrPJTMtuSp9X0/s5jT7hGsFHRrC
BO5v5LylQc4ShFZOm8iFaqWw72c0jciSktH4ub8DPqBHRsiES8ahv2H774/73AH73EEPSh4Hwhb2
jlrX7QlIwtAxL4DdQ75Bpx0J0u+IGIYW5kbSNJx+jqNtb67O7jf1N4ognE9euH93cJA3C6QF5NMf
vPHw7rNfYDR0CJ0fF/bGO6AedBW0O006KJ5SC/uTLqoyyGbV1LbqMhowodxs7zbQeb8BfrDCu/v+
GeDqcXeZqPPEWnUIFGiMDmTe5PQUfcB6NdYQKwK+CmXQc2m3qrItrZOzHh3jB5pOAMraA443Hzro
KMnpPzyX5yftw4ONdAHuw+1oFpUMcrBVtk8YP8yf8Bqc99fB/En+TKsnKIG0nIjTIjQNJVqBx6H/
LBg3ZCaYP2oOu1JLI8Ron6NqGjnkQ/0BO5bVQ0JIP6ZG45PMBeK2TSKH9gns1QNKP5DVXbsv5gN6
nah1e0zKfnvt8h/WID89BfqaV/1mBMiYAjAdL/v8RZ81mcnoN5n0150tkkKHMfUbTplz7K61a0kv
2w9WMH2a6ugDn0IXEa4bNmnKHmz2inEeW81JYs82pkXFOj2PJ9DTV72AsII1fOPM0FkpNHB3eSvj
Hu2Lbyc95qjQgSofuhf0dFuL6C0LN1GL+PPzU+MfGi8jdOlhf+Dd62xySoEOez/6vruFsLbPZ5Ho
0JKxaWlqF/k0iPQOhYkFkoHiZ2ATc3jo7uVX9GloAIX9Tp3PolrveDyBn3047JM905j+RObSrUw3
Ml0Xq0ETKUFBqrJcLqc/tm3PzwhJ5am7ym1dzb0XaL3iRSe31Od6+Bxj6K3/nYb7QX7OMO/sTVEn
UUCmNrNdGvWs1kcmTrp9GsrU1UNfxjUD2p0+jfiNlzETnkkFFLabQveH78lL9x+M2bnG0zeO9bFd
zfDrg8dUcd8C5Wpd/ICxtpaYTOfOkGkZ5vAFOWjBkqqYdTxsihkexAqdqVgqrcWBGaHBUT1wS7hd
aHRc9XkCQiD4IPLmwd/gTwVDQ6SL20ofaJ9cARbdlYyBTRjZEO0x6EECuGMwHUekocKzVxBE8ky6
xgjFpB4ojTZwOkKFb57MbXrJYFSudOoQLXl1sif4+pFR4NBKFPhLyDHfVth4jBKitgPZgU5lFjwD
0kcYgHFM6jKEpCQGlztdrBkiIZX7Dr/n8yaUkyX2YavgYMPLBI8CVzqcbMiMSzu/Mvux1xvrrXDN
Q6jgCIye4rk+1/PkSPik1Kvw7aQZk4/jkVetQ2E0TcpnfoksA1l84BJNoXqxPQgQCpGYQVrTe4h2
KR9HgE24xqQunsBY+BZo0aG6cwtQnH/BlcKVyExEjkeWQnL4mgzBenPn2ZsFFX6mBqU5NXo8V4Gf
UU2cy8SMshnANo928bJZP1uqfD00h4fsDNKdHOkpiYH76MANkOaO2+44LqccTyn8Y0NdOpxkiPRy
76WCmPD+DX96u5OT/eRH6ZUBDBiZYcI0DmCkF0gRQ6yY/uGDKwxuj6vuc/WLwskCh5PWfQB1bh+A
DuDpwov+mMTicgJ3poe3DBbE+3ZR/er7fMnEhROhcoFuFWbjww1I1iKrhZmi7Jh4DjE2NBlTyBnN
Cm8D7IhxsiBhY/Sa8ZoVuyEVy+K0zpnTvHkyR6yYMWewgPml622WI7P9TlSra+nKKoWpHmOtDTZP
ygFWQ3R5464GfY3R+x+GlvPWfi/PzAkFFhAdXPMj+Xq6UH6evrYPJ0AtLBzRXLCLPFcMZkD49hdd
9L964Az+HocQhqJrv69xw94dlB5CAHCCFsHMOb2CCDH1gJkLxT6bfyxMs57rjl/Nq9VgX07TJbEX
WSSyzyuCBECLwZ7Nm6o7fFqDGzKItDI1TD4KrLLN+3uusMv2jRoZDjpxkVei8wR1p45nlaXbCj/x
0yRyiAeDMaKTbCbaRIp19HQ0/dW7GoakBdqb65rFUPPEfo9VZmN1ly9UA9iulNPsvWed8soZyxo8
I4PwotjPOBB3RumWUzqF4I1ADyhvc8Y10y+UWHq8CXDQPOV2GM76bCyNionujB9GqjwTkVKdTj65
B4T1fNoBliaB2352qmZxqB7ToUgGOJPAZVRnN7MU5sS3c1Zpt2Dmp/zFBbBFAspKcJJXD8s1hw0h
6Uvc8t0kszrNopMB429jHqcRBM/jBrRxx3NaJFKHXPMafG8eXt44COq+TRWFZkXYlVBB0/uV2Go+
RfDHD+POkoSGg44Ca6BOno3Ro30XY5jQfHXdU5deyTeu5FAVyP0JNCSxpAlYCKBFw8MDbPRu4ebc
V83Tc1rV09Fz2uVHRCXkKsjzS6/7cfWBS57Lt53EK08enZKih6YNAH0rGvqBiXA7C02grzcqu/e4
jsbdtzX4zWN+4qEeseNs8hJvOMLNc7SN1VlXsWKEc6opDCRGY6jpaE3HpgjSEuMoPKKQPnvYEKsw
IVCb6PqfAA1upFYTddIfv7zSatt4Vux7IPQUfOsMuopJfcW05ZRetOAphTNQfTpghqhI7oToKr+V
4aX8mEOsyymAGwD+SXGa9HD9IZnC9IDOzMcqQXu2CRdQUiGy2QVX16OpWbw3Ohh9BDPlxU5ORyw7
KjgwWuo7GfGqWMJXKctgNcB26f0XzGCMsaE5tzPRPLW7njxAgUVg1P3g+jqjyIdcnA4vCUmPeMOx
3eiUwRgDoWlikN6UNRnPaze4vH4ZXALZpXtgBLQ54+kwDmcazhTIiX5u2UyZMF4QHoH9j22VveXl
hwP3uSaKg+diH3nLfNKxPDGqgslS0peqxO5bWWj9SR5verQhIrPL1kMaQAKj7ZGXLULsC3CZGtky
TJchX0zbRP9DJVV7H2pEopYbIvNCYzcYax//hDKZrgmIGZCw+wWHIwZf55HDb3OYT+V4zHiW4Icw
mGGZ4PRweKgXW+xfZDJSytDp5lqTot2dQegTu7rYEbbDeX/oMtCVHs8XBrag/XSQ6jhLTIjqAfAK
Q0pObgOYicMnAZtudBy1C6+rj1U2NYLSCBsgqg3mxLa/SJaqkc2kWaZHbhjTNBguT8q4fv4jmyD1
II/QFNEeUu61Oka5MpUiox3mOxCDVzuh0aSvOfYJcqi/sNlnT+MV8K6nU5GNlAdpRvzQJwHWy58A
TYwMmKlcLs0oT6iAVmzIc+phuo2hCGk1G25zv9Vc1DQ1UArCWaxO7l5G8QptAmBB2kM5MPjNnOBH
WWugfU6Dptxp3+MYuWDhajmjhIz33RxC9DFTCe9kIjQduh8/Sf3kxSgC+EQipZWWy/6JqXKMoKdC
RStrqSToJ3bX64O9yomZDnXyxTEzdzvZIosmHJXjdaEpcFzAWgiy48RISJxyaBaq3fe/ouNpdzI3
iyx4oJCcO4zF7ZbL7g/vLKPUkUoicwOBuOOhKyuB9aC8ZGW9RnaKFz/z1V8+U7L6LIScicg+SMFd
FWa6V29PgYyM79xdxo5ntQwNZxm+ZnfIacz3ALjrI+cCl53N+sxaHTN0uoZ8j+ehbhesU2WXDF1u
Cn6RjZ2VS1nf0AI2q3Z84lZhZWXw1PX30V/yTp4W4zr6cRLyBpTurT8YyFgd+RobML7ogZk4+WfO
nA6AAz6yafORFcnoFOaLICNkx2aZVv/j6Ex71ISiMPyLSNjBr8oO7ts4X4zOjLLKJqD++j40aZqm
7Sji5d5z3vMu/BJtUT/0agDXUiy/EU/yH2rOXEJrktm4rADv4X9QNCGBQLAAXMN/pWNm1XEis+R4
jjkRi3Guo1JefaYL8kIY8DHXqyR22lkqeQz+2sJh7fEQlL1rCDZr/wX7Fo0wI7932Bth00WUeExA
W5zTCpVbZ00+S041Dk5yodrWZ+CDllgB32z9nPwzbQOxQPt49MT8QTXhtX6h5tWoaLG0qFjx5OnY
CPnlBRPid+d1YLvM6vjHNyNtDOSPyP86htKGxfEVy+sUdjheldgC5g5HFgcHUiD4FS0nSGH3/1/V
jKcveLMF1SZEQ549weU0eA8uRw7nEDg9vwvNwmxdWILMhJU3zGiX55a7zg1WmJv1Mx65NFsIYqgk
4ZMT7hXRv7HYP8L0Tl+JAvfMUrLHZ6L0YBDSNWM1PlxB38d9tnQqGerfFBQKKIXIRf7QfiwWeIk6
nPHFEmfvWLMS2c5lh0ebdNqYYQTSQ44i1RKYNrINsvwlxswzVGjk5j6KK+cT4c78TwFyCF5/2NWb
Nu/dHmWMS0qrO76vvC0UUdDYN+RrOJgfzLin+d8wHUdA7+D5N1wrEiFLjydjvHIBGG3Kf2cbrWX7
xuZKvBxiOBMKCsHrQgimy6KGH45580Au+kw9gsOhhmVJ12xOY/olrwVzlLhY0B+IHZVDojSR6u31
kS06xJFQrWF68KzCjT/Rk6c63fs4mRqjq6E0Ny6EYHBfJlgN6Z4cDtSe74BMdxT6hKOZqi+2LHh2
HvxQ5zBJuXtcKhoP9Uq/xtHC7x2Ru5XTVw5VdiJaCmfIUYZwCOnUMq/qUT/yqJv8+H0mYdODMOv4
oaTc01ISLQoU1rJ4QNRQMmeWtN+mLztpsOhyPn/nY4K7Ix/6S/vjaYUA/HjZxc8HNmXAs5Z8sXqo
btnym5fdbamPvyjDXxTSIhTwbkt/yU7efwscXFhUATVzsjc49dHz4dBHKs64o0z0kXTLNY28qyN3
l78ARnvhEAQjgAwC2WZ98sJmTZdqFd22+Yary77TLnmNZkKFt+Z3ssD44WGbM82aHDTkV/+Pd0b/
v9Rwf5Bpz0cVrfE5kv60ekqZ/vomEJLeofipa0uM+k0GaPqbepBtAezYvbh67gAHGxlrJEiqg1O9
5/WpIk7g7MJ6ZrrEltTpf+BvCpPbE3ARITT1zrhB/REC0yMGGGxPQiw5G/vdyEgC4AwT0xueOo44
Jl0wc9ixaK/I66L0GDsL7UCCDsPGc+HQevYIIBDrmFb3ywATgoNiJ9j9X+A2sBWyD+YQbwuCpaZg
h3S9xCDRlfBy9alLLIDFsZT7D8A+MJWehGQ2DXj3XUT03XCKhzGXiqskRxtEF/rwSdKd+ykHaYVI
PL4lmy/9UDl+juEXqpP8PypL+rhc9dgn4tK1pecqmFwwBdRtIE4CoriZBGQpNOLIJyYWfO5+82R2
Ko/JfBcmjl8Mz7l9kL91h7EsfRF86tx7Lih4aYm5BXRLILDNZgQ5kWzTdrfWgw4dhlyzgKfBoJvQ
Srp0eisYLNqBvR/+ONs+0i/4DAXkD43RM7wTtkP8ULgYXC/gdWyyXxpbOi/acpUIIUhIH/t1uScU
yLAPqwWHBhoG5syo/D8h95kX5dVJ4tRg+K0YtBe/CPe5VGwPTeQX6qwQj+2vrFIrrFvjF0+IFe/K
ZQkBhxZkeKRnOCr8Iv96XZoOx4L2hztgtl4LUqGcCjzCquX5FdKDf1wzwtDAYPOwzg5UYdu84jwC
yIQQW7PPsnXWN12zY5ZfV8u+i4zylsjI1jWUKhUesKABLPqHyyE2nnutZzL4FLZ0iJW4JNUT/4cY
vNhexFR5H/utb55YbEhzmSNN2Qn6fzofQlu/ocZh2JPaQ9gfoAPRtw2NJdJ0UIA3WHPS9bAVIOEr
T2o9hx6j/hBnLs7Rtr8QmARZQ8xziJFAfF69oFVzikFfeIRyjVX0Ir5OareFf89YGJFONTOWE0qq
aiZL3OG76RcbdM4WWzAzeGVE/Qhe8F6Yo3RhU20wo/qvQRv32W2hXFppVgqJnaXL8xJSWOnzpybi
0FhM/CTbZapH9S9v1HXeY5/9Si8Do0KEXaL7gJwer2pbDV5fFfwzaEQcYqArLtAvPcvbFrbygpy3
5QQ5zSxbClHuksW46O30METPeesR+utQ3KOaxKxpbLWIEzcQvGqb8c+ln+4zh3oBsm7ufuYIHadh
s+ZMA78Qv/tq4rKije9p4pvsbmhyRiV6DsPJ2v8P/eKEblumaOmabD+6lwlTKeiHhAYZAediY0ay
6murVEMSzUks+BNO5eLOpVGoN/sxvhN//S01DlvzpwpFj4E5/0R6RzwW6YAEGp5crChsYvw+VJBB
3f0HwnnDgcNBJWnay4TnXX/vIM8lr1ECBZlL/mwhWomY1KG0bZkIguH1EQyaefXy2KPYG4KSLRnm
A6KAhaq+yLwHkYV8ZUj+XT9UyVaDYpojHjljqvuwxLNLRmNL6y2X8DdoYbSlSqJK6ggKWUAA3Uw4
D80NItY720N0KT9O2iw6cdsC/uAXXkevP5ExsEqNW63F2p0wtRPpldHYDYonnNI7ZT8sFqkAMmMe
fEjreSGvgewVKmUFRwZLglig+30fGkTc4SnotwSEkI94t/CBfzHEwP4OCWS9hud/NqjDnfLw6aZv
ppMMjYZtF8+Gj28+VowK3mtghffcRIp0lchQm6/zAKn9nhiub/X2gbjHXGSwNHOuQd2aN32YqY66
ht5wnszasUqAfg0LgnyHnQHg9JqqkBXwKiuZ1urz9k7OHaFHFoUEKKvkKP5H+PmgCmSgQH5Et+po
K0uypAOZKl2TQkldnBFwUGe8IZ4pfwBzNbpk+g2kfOiwODimzZ/hUyJNTkwXCoeoIObMo/KIMYn0
sYsdAx/ouUdOcunuSHswZ1AkzpMVjN/hB04gnB04PKIlAWOKk292UvX1J/gf8IvC179z7H1wJbMe
0ONO8X4IU3qOdvpkfOmXIc3XQBeD1oyCYMfZ85xrFGH8OCtqTWLTTsXYklR6ftN8hnIbwL2IrdNE
9r6i9LIxsbKftjCnJGYHZeOE3ZeHNXJ7rlw+swX8FwjTuRoE4FYGWO9fn62EFAcX9XinkNym81YZ
aezQ1E8LKmWMBjNnEc1mqIR5Es+LCXyJAdvf0fpXcCgru5DBq8Cp+1q+N+UNFY3xpd7KzWNFXNHM
Ryphuxs/Y1rysrCunpfI6+Vj+s3E9nnSTlkbvuipK3xilYVZbZXiMtDOGSdFDOGnCOMRbcVu6jL6
MVTrfdWRj8kzKrOunDMT1r3PZKYczl+Gi2x6cqM+uj/m0v80ySfelAmo2RScW4aGuABJ0/HJSiKm
evIPEXQtqh2I0ngjZA4FOym0c93jSEx2AiAys0AEmz9DFw5g2pnJcl5SPwggrL8f0FMw+kw6vpT/
Td+n+5FolsZD72GGCMBYNc9FvBFwfohK7KtEvz5z2tjgkrIxYoLg0aYCCSmlHVLNQK88VD8UR4VA
dovq0RHT3nYhiUn6QpTsZAmvzR75kbh727mXboCn4UA6sf3Yl9fPFgtQovWW3VKwsiNeb87ZVnQ7
dVtahSkU6dlwyH946pkMR1BnOcM22UX7qSGqr4vj86cm9RGZIQLISGNeNc0vLSXLMHEleLoObg6Q
QBoXsPN09x1QXezmfSUQbjDVza+3AysHRKzxzMTyv5Wf7yQYzquagSHC+s9GI5nHby5SAGCW4MR8
0Nd3dPQjQf1PPN31SGFIuIOal0/34sTJjsBJBSN6hEieEgxbWmoouKG6m6wpJLKQqT8o8+L5lS3k
m4AJaH4lFmtWAqswfMOijioV6tJSNXyUyM9DslMlq16BmE8C0ZHimXYbUwIZn/Rzvkr9fCoIw0UU
9pp6HBH4pQ2zogrS5Lfz4GYwMqXRusOwhv4VKidjx8mNz8hOZRYIOYuWBR0mTLajAMJhknePv2e5
1f6SYm6YNkOqN2JQFe7889Ic8kv9A/XhNX2GHRFXFiAtkgf6fFt0IKmNbl/UTAfxSwhyBOouiJyC
gJseNsf74uP3FwrU+vd1Uc/L4YupcY0VBIwNTcQvKMHeK2Jg0qARD4XYkTYmobq0vwruGiP6D8PZ
RL5OksuW9lr2PwESii8gcsoU5iu9bYwa6Axr3Y8T47qwekcVaL857mlT4/u+KiM8+jjGQ8hZDYXn
kliCqPziG/ygELXEUw6xgLYFvkO6NShJ1uk1vZkW8BNARsYCxiMiTqftfGLAiFCxHGFi3/ABGpys
/vhh5+nSGsJTOdAm3iB01o56bI+55NydbPlcU2Y+7GKJSIGiDteeDXYgygwnkd+x/6emcp8MJAan
/MFyzLCg59UQLxHY0pyZpxdijDs/AHbiJ3uFTdc2I76I9guhCDHqaM4vhsvdrvh0g4twA+n2RA96
Qj2eBxizjwUEhJ26BDU5MVxjbVrcQplklBnc1DR8IEpm2bIVjh4+BOzt8BsEsiYdBX3pb/zxmP+D
S4CVA2mfk3ByDo3aHePRV+qKa7u7qG7S7fNztqV0pwMrAw9gGPGaIQuAWhzDDDn3cxP3tkJxcYoe
9YoDbFFLePglpSdZfEO50YC/mHF+prFwGoAfxK87Qsd3uvgk9EB0CqV1xfzeKl15GDWVwsOS2UTw
Pn9tTHnRJi534HHMzh5ejXyfGQSWat5c8sdW72nC3Lu4pfqYVYt2JRJiJtqJugf9qrfZsGp1H6rT
gH+W6GESgBUlo4/sGyVKlfqMAqBMdF+jeAa2yZjRx6SAyQhMDDyr9KUkuhpOK5D5UYHkcMxs2KQK
XHFE8m1gUsDddyBDjxtI0AcQxStYpENrPz6+Yi4oteOzDdFe2ENLutKK1iH3b1zCEI0OSHtx4HPb
jUJk1a5eS0ETSu4bG4JF6tTuE0Bkf54rX8qyflnQ27Ikwr8FhiR19TonuuLtPkVW8jRf3gf7kTjt
nz6Dy02BASNe2BhQTxnbiWEPX4+i8lt8kRrVlx6e21ayoSWcY/Dho5LgrfAigfWTWsW6/otZ6nDV
35WDumPQZ7yhyEBBCGszyta6/7q+/0rmtRqEj9lD3tcISGQpVIHXhx37Iqz2GGu29SNbsj2qv0Sq
Ei+XWeW3NoZjtYh8e6+cv1c65TpgrxEVMNQhnI/PcvJyjY2k+GLTLxLF+QiWxqQhMDipvDMUegfn
cMAuhIHMx5fxdrL4QBh7YuxhmT8552UgrIcvY2aujAn7UDEv4JkAU7r9NWEo7or7LDRHL9ApHAgR
ejSLOJmLf1B6BgLJPV7NZDccpn3vSFBhKbYb/k41rbS17tBEVhrZczv8vJmpAGPBtEMhvu3h2UOG
b6BgsGHgphljC/EK3t0cSUZcH5n4tDzbtU+pdIbIxvlLPVBJ7gRDLq5eg24641KGlZnaxiK+wTIj
pTfOQYgZJyHBYsI3TrKNPBzARrfva6wQm7nK94npgAeaE9vcVH+d5stXcOa8uCO6OGgXpd6AWiiK
k5thBrRxX1AQUgm8qHDpnWH6KlbzwI3wHNKg01/TAhW7t442BP4RJbXLfiISl45eBIEhCizYoNIK
Ff7zmxHJ5NDtsG0EcfIGQHTgxBU1cjXP59qKiZdqKS83D4xdDMGOWitbEfoNzZTWUrbBCSr3vJGv
1bd4BHqkU3hTKqM1hBQKjAgS3l5B3V7fQLd4O1BnPawCK0i0SIkDEE5fRuEM2XDDSoOHwYy73Bow
O5epEr5bFwnLmGEM/gFoHvZusszXjz9wtJKZ+PckQsI/GswY0RPnjQvGWuNUY0LSr5UbdsO7VLZ8
bcNsC84PffxI6/hagWA+3bebXTkRmTNh1r1MCYryOZaEAPQ05bGE/4AuihoD6x10Ztg6TYFK9WNG
b4t9vze2JvF8C9CKmD4d5tSYJoTeq+BoI20KLPS8kaDF+1TFlJrlmP88hQZofLiZyPF5gxfAHRyg
b1ZIGgwiqagw12waioTgs3FOPplJbP1oHZDF97hpzDnGoUWx6HhebG3PGgDap8wsV5MDM25uLZhb
hiTPVrIFoOwTU3pzqgozRSYU28UNFlzXcBl7v3eTG9A/XQeFrla6hUNNtgbfJ84+60cBY4H5C+Q3
ECcs7ID6NJhANu55AEi0K6KEHNSXUQKgWMc6qZ8uoMKNwBCmv/2MZl2MMO6UMW2eUnrAkujX2Zbl
zQxOD9K1ySm2ROQfj/cbtPPtIUGCGfzFAqfhGI+Vw/PCad5G4HjgfXwbcALT72HLBBwWvIUmP8E7
IRrWrx9Yawh5JBkf+uQqGO6AVSYDTslpA319SDkW5q89skHtpEEk7qn815MIHL0b6ez4K/ttOD6g
8IwQCSPm2ubYh1rtQVsxwADGYZM4Sni+ee229lDSg+zme+wkgvZKFAcwsqtqbs3K+AN8NjgV9gmE
Khmnn5/nnsVkmSiYoO+SqmE/mfftM3H0ElATB3YHNr64PtEjNnOQ0uRLXzLbgMzgQgYwOMsSfhDA
XIcOD+xu6Y56doX/qlH0Am5eb2hj6PbeV0+If3ElahhtD1f1qpzwKnnBYhkpTxn2Hvz02bmjZ1+3
W/DnM68J/oxZBFMpCH/wH1yq1pzjzqV5XeRgGfeIe7Jl10iWBg90tpxYTwahtApNg+6st+CMSFhw
VThl+EK2opWFvMlNvSOS1n3QWpRhOcp+wLfEBkmDVHT+MkO+zXor7ZmbJw4IfoJjROnBOs2riPuS
fgu7Xtgw1AWd0a/URfqCZymDY/p3B+Ghq17KtQsCz2dqBu99fNf2WQK8cmbPyqlRT/4vpZW9aRKL
DtTogYA3w7zDPX2BcGlF87WoPCGI5+8r2an1Mlvy6hTkCGM4vX/jzObx6bad6imIaf/gYs7Oc097
QhdvA5LU7HYHLY2n3PDrEG0G5RtsRD/HVGL2mqff5xCCVqAEpsMkQ9+8vdZDMECNT1t3vhKz88s8
gVU5B9r/fcwuRowVn7LvQvxNoKvAvlVOmXXR6dUYlG7yPWv+QHlB4PU0WbFgYhfPQoulHnH4LaFN
PQTE5tQNf9iS7ICop8LqYUPXxF9LDLk+FoDDkzVh1JbtwTfxhgSG8IuzS9g65Xz2P2/9+aLQQB73
bUCJkl0FpHgdjPPmA1NCEODSb27NBoudNd66TnaSJrDTuCYWDuECz1NFe+7Is/yKH5sNn1TB24uq
0ZY5LD3TbpL9U7ayQ+x3RdhjJam4mXGSq6N8Du/xSXpsxolxTy9+6M7WONEghIYTKl/HTGrQY7oM
kgWmM2x/WAzgjXWfsqVkqn/f4qvzCKgUiSF3hd/7le8jgPLH8zsBo9kig/IqF9IeG1Iyu2nAz2ss
LmBL2WdyvucQLrq9cGVzKJnm/Xw8k7oe1YMWlQtte1OzHY8ynlhM6oo57R8yRJ5WrJfebinbXeIU
yYmHALLzmcz1divBZIf+/6cbwUv+qvUlV5Eg2ergG1oKqsavFFiHBwQbJmyFl58TpFh9D8R6mSxz
gijciY8tWIoUlAGFi1MLhOjHgCWjASjBl6x5GqA/8PoPlbbmdrt+zXxZjJmNrQDSR4lbCVGv39Rn
lCIxm/UuDqtFPYIWuNHtOf8HZjXxinHB0AV97nUsMw0RjvxdLuXr6BXOuH4kPDCZMCc+5MC69qTL
S5p/DqD1cKjjYtyqRTOAoC1692U+rLnfHLIMPOrV+NRHGk77sKqRkHjaRtiknGdYl/v4GxM/iFdQ
Mn3i+R8Ny8eo3hxZ0zR/ivfA7Mc5c+5Sxs1Gpy2HSjkBIa5R3iFhgiy6qEKE7PmNtvRxY3Pb393u
7/6ed3O+xBEQJuoUqznwcw79aT92c9zsEWAQDu3AvJQAHmVRMcqjqwIkQ3PEeY8X+R6xAfICBB0s
ABcy94LTEPgni6RwAhllyasFiSv/bIrKSSGMzKTN64g8x9YpV3lkVq8dTLOvdqFfOvf+1yw38QGp
P7aHeI/bb7iJx/SL/XYKnrYq18pI7Ck5028YOn1PIDDKLrUU3E246WEz6k2ZRJBYxvfMkXd5BQue
NzXCmS0BymF+Jqzq2mUOqoa0JqMXxJkYqyefOr4ol27ZLEiVPsFZNyFjWYwyuMvjtkHRV/21y2aP
ffm1cF7uBzcEspbD7qq/8aRlG+pWUhcpzU/FWsC+hVA5ppwislKHAe/bS9EyGV9aayUPgorTSGih
IAIqDFHPaX5ihtWS6dNumaFC6w7Om55y1et80UkMj3m9EgAjmGFDAhOl6ZHCMztybfvE6tftbnC6
GncBxVaPDKkxnwzglQkCPKX7jnRE/mImW29hZoaX9ILL9CK2qcthAOM5uelD1hpNUDmnO1MWtPDz
D7Fx1JQ7tIWMnztH9ysY59c3NpIo5pbww9IqoI8/AxDCa4GtwrhbRdsS4wsDj1xZyoBVmmVo7sd7
ULF9KyxOtKms0xcmmzASYzwyagpu/CjQxtu95pWUcZjPCIsMl4dqbFsqrKKKmfQjU+PRdVJGa34J
GdR7AxBH4n5CUezWhBAi56nsEYmwsUerEasYrOsH6thZvJQ411BxTgV6gR/Vr+HkG/YEYmclXyRa
mTKDQuk88czhTNaWGgbgoERvlzWe/n58trszJmIgOqT3qavRL6ff3u03avdsycOHAWbllEz99ndj
9i5nb816rppt/msyuvgmu52Px7WjfoY/lsxqXoBaCVrJB+o0Rg1Qp3GvhFhHeIjY7q9oQd6xnzF2
whSOTWv9oGOf5eBtPz1v9Wu6+rpT1gmWHqBf8rpenA+vaEAknEUq4qRbm/rZLWVcaOt/jDPs7vQA
j6S4jsA5Hrf4M8+RUw2u7quQ/fgPP8atJbWidj6lnelRpSzFAXzuBj5mLJAoSXD3OWC0OUM0dvve
bqt9rAdS5zxCaYNUc0DTY55MZXFm0aF5Tp2nX7sIr5nvxMZSgjn9dBK8Sd+Tr2qHjiF/hwmltBma
h2rHbKL9qzeTcqqA69RT0W/CjmLaA65DknpnoGAj8adLS9bNOyplJ18W99tAV07UHCdq6WvwReb8
g4mDHjmdNKaDL3F3UU5pRA5won8C3j4WnfTpJ0jz2x+R+QI+rYxS4bj2Lnq/H6Td7cvtmGi0zJRo
ULGDBTvHjfQvLb3yT7kWb5dvXJPs1xOVC84QnBe4dazf9fSJGwcBetSsUOBABfFKjCOcM+SDyAQZ
RRxgD1DphoXdrHr2eWbAeAVAT9YcAUbl6dFwQTN8/Nb9pvnuQPLs+zZbcpY1HoevSoHHo6juJZDx
HMBvzuPUZbY8cu/dAWZH4nR7ErTbb+2a7FsHJmWc4No06+Tx3rXzci08wWUYHVVgHvnmM/HUZD4U
nnIPh0UOBh+WmxiVVvDcdguWXvOrMeXOPYdhZb6ayKiRpkgZRUa7EK27u2MANfFxSAOie2dHBhmn
8OUrwzpg/2LXG/zntep/wQHvSajFjrAo325DCWpGRb54wj+EK9ZQQQISotAZbyYezjyGHI2wPZkI
jR+a/yQSPKAv+okvEaEKPmYjk1OceMmKqTc9eoOQ/4fdorznIWLUCxFj8NKfBFyYE5yAUxB6DGEn
O7GDdDTF54AvO7F1hEMFPRXElN4ZoRa05SR+MgWz026R6/Puz6RAZ6N7wW6NdVeA/sP8lYCoNjS6
1WMLlvRYTqghVU83o3HLqIPJseYFiQRCw8IIHkJbAFTY1aMZSL+t6amXo80veyrs0ToqsK2odas8
Q2n4FsD8LuLcXPGq/Kvsdw/bYGACtAxcbIBeuyVyRopP8s+xBb59iGRkkLaS9E0JBZuO8Jv7Ve4H
eHVtOJCMzWgvnsbmNwdysWcNB3yWlhlWzLAaGACq4vRzFJnoMW4ndbXDKubEvQBa6yv/ib3pc5lW
1vMq5esncCdJoClamt+U8113fTxS+LRsoA/8HFWPkoQcDgY75Ve6ZY+sB5+jQRBmu3sTseu92JfM
lUxker3Crmw4dOjcd48o0adn0vAinUcAYwTsFaxyH3+9wmJ/prI1bQ7pSdgTfIdpPFU2R7QSVRjM
g+HzqIwyiBn7TI6nAOQ64Otx+w8lfHgY2UzsdtPAdrk75gvz21mDywS2AexU3ULiweTMMMuoS1em
inpqyVFBB4DLTb7mr5M44OBBdgEpDNMHJg8Oy8esI76Bu7zkjQQorqv7QSvJQ/v2e0himQVfR/I0
zlSinRgb+cvnrwYGEL0x7B5X+hM8o0bMeQXxwgKCSmQZI30h1VDFl6/2BsnTMcflmGOgbjOvng+X
rJ2mp2FDNJvAlrmpF1LU7KqTFmkhXzJJJ77B3cWQDvj5d9La2eXxDDLJJfaNmTZyeNxjM094OQqJ
NAJVvrYcI1Iaxp3G67cd2bfhPShMW+LHRP/RuUZfT296mwVGd5I4+0G5QE0pwCTKLGaL+FHIUwVh
9UFGUQB14kemzkQRSNgYTskaSpaZ8fWMUrzVGcUkAChTrOb4sgv+mRtBTYtUoZ/WB5WZEpuJhpqD
y7kOFFwn+dJgABq+5+reAIm5DJduwaeNyk2C8zacGCpOloA6JgDo5+Mg7/rJRQYpKLJtFzwwAjS2
5YueHHYc2/NnFU8uEoOW91RBOmlJukfm4Uv4fiR7Qdno5cos3AG2I2oM9T5vk4fT5cH7AmMKwB33
i58hd0ZHdn7xhlMA7IdzRkwNSLV9wKLtlvcs1Ad6La9wxftfu1ep4ydO+vhK2XHWPC8FOwTlMoJX
NNovz7zci5VsrB5Qwz5hg8VMwRq15Esfg+RCUFxzSKSxmwy0oEHGeBaQg2hKtD4tljDTJ8wXBhFU
SjwTmGfDzI7epd3vpOJb0zfiwOd1E3jRzyBXDg3OhCw+GJI/FYzUDadfEz15FW3zDhhn1tYb9U/t
GP3WqH2yhc72OaH49N+IREhWT46yjhMGLtlwnh/EAHs13oV0YNTQUfVzR+4HyKjBzsot7ezARYj5
dtnRhChDLlKtBfIfqEwed1e722dWyQtFUPb9gYj36XD1134MZCjqc3OXdw/Tbc4gWgRXANSybubE
AS3qL0N1GAkxHD0YkId+m2W+nOw/N+lQ45FBJl/mTajU3q7w3U3cElwMQS7ZoDJjoDd7hAxHhPax
+vlgfF6c8Iqoul2BlxGgU+cN76s2uM3X4+2ELwA61Ed6NNGiGqWqsZ3ACaH8em66YX/vNjk3vFk3
2q8sBwJOEWekK5Y5FxunlIL3xy/aiMTLnA8+TY09XPL0s4K7kWiOiHIqI6GTaGfAFHhYBSWgcMDJ
hsNRa13WPEavVqLDsaTE4ASZm7v00HzTir7sl8SSPuUsyvf6RRdKMUIfJiZjq2sNz0MN2J1KK1Wa
Qz2q4FWgv3rCL3bZG6gus8Izby2a34/Dpg3dfX+efJU8hxPmrczYmX/COB7dUe1HFdZsranTpacG
gck0vsnL5wFc6TVHU6v/tD74OxaDPlr3/35Zekyz7XCES6rfZWEvOhxgEt83HQzS/btLx5Y/ZgXG
pvFYgHXGQp6ZAdsqjrU0+GX4yCP28hiqxLgZiALO8G8c/g/pFxtibm04AzNrV96JWDw2UKs3HbuJ
na1jEuP2je4q6C2GffdHOl5j4iFj0FSc+rHyphrJ1/fgDGAIWwnWxX3U2JfExLsUUinGmOJG6hdP
OJ0ECNTzDFUB7EMf51rZAu+yEYEM8FCtZP6U9kUyz3Hnk3yCNbU/+jGztDEezaOnk/okKtkv6C6Z
QJUNnEH5HADexgVlCNGBOBw5Itx0yI7YHjAIFWAUQvAAMVwrnuaRzeyZq8kHKgXuSRjyUbLZA5gt
o33mhlDrK4spI0a8wJn/h6ys+Wo8mRHzTam5rmeMCIg7smVSJp+RHEg/NZtnTqzOHawSZywLBiCR
AaY73Ij8xBv7HDE+XKjYIQPJOXjG7LDcAvmbBI+FEWS+5NZM5ckqmtyUG3jdlxHYkNIOOWlcjRXz
JezesBfK1tM4Dd8heo8no1nZvRewtt2scLR4ntA7Sy4UKXWXLsmCCB7LzDWXQC2uEuASzatAG+TU
/kCkofqO0Is8MPVQI/UeGtUNzjyyGeXhVl0Ui8s623+qVZF/g50wv0HnGEu+gVlRMj/fw/az7V8W
QxEF15mU0o7+TZirMia09juhgd7JGBPNgY61weIStTIkcAvEj+4f8zDEYtjq8QvWB55GQPyQGrm8
x4HDYDPsYA+WIzvyAxtjqf4Q4QQBVJ4K7ErAf79AiCjtxJ+CIJnhSyfqAKXyln2kjCTmdmDWUCeS
U/t7h2UCR5MNChO/wmJcC3aB/gyhALRTnI55o5wPjX5vU7D3k5mGmozCdQXsVKFFmuAtNrJRuc7J
N4MQ9YunF3LwU7AxS2SWh7vXDNx0HDKQsYKNy2dU5wNWMoZAJzhBrw9/Q2RhQtH0GCD3zSFlokif
CqjOK76X4tZcVhdANP4C9enrYn5lK8OwHqJPaMmbOMM3eAvkhckNgjLbM59BIpEH/zh87T4OENhT
9MBUPhWthaORVL0q58a1mPckeDvKrUUqqESIICDiVsMeqAup4h1KZT+roZUoszsTvGLGmwn4nvTj
DYAI+rpAmcjoowgDB+OMHrfaZwr0m4x310K+198gowCdcWx/DhXcCiw8kxkHQhuPbo55PcNBKUY9
eHwv77t8I83P4efAJIXN4kKnxTrAVe2V+ghcJ+T13F3yyMCDjbkeiatiX2GxeDyfFNz51BPbOBPb
yAzoA9pFsbmHZz/mqL+yjXw21QEtMsZLkPDeFs+8sgZtX2a7eBMvWPqXz2h0AWebWQC4IJA8eWaY
SnRRFTCT2bFyHvTtbBEwiW7cbn7xMVGUcK9wpeTm4CqANBLilYSso2ajH7E4PiX4KX9ATYJL141s
I76SmlXAao4tJvhnIEdzBlcCUNaZfGdE6zJNu9W/I2kzGf0JuHFcTY2xJcMu6KVg7XT9iaUzpzgD
VMz082Vyn48RTsSJ5g53smDez50/VVeQKHmJwPGx1J+IJQFLx3e/t96zMwiq+rio9hcwFeDT4ibm
XD727e4EBEVB9KPuEoIHAWZYdGMCAOPBQabtjpGHms9EhCqM5vI4CaqL5oLFQKRrrYYEug4m6zJe
926N3JShl9dg1wL5M4QyBrANqzvdNJAomuDDU3PDhoH7RDTdTOJQmOO65PEshKb/DLF2shN3dPbA
HscdPGNFOikDwtElSvOLqxhqh89l+O8M2jp89qBw4WnYY2xANLVPi9Nlj+PugG/vfdv8fdiHgHHc
ULySBxmMViIdOBrwcLsTOU+aIwdBl+J2NosnTkGQFNMTtPOx1xMhVdt1ZjPdn5No4hGn4iaQuvQT
+pdoJKaNA6CNsuK9VmCczOaQdeTfTFXPV0TGPJXsL4+NdsEhZTHa8HtDkGyaVYuk4Fd3O6YfeLmc
N1UF+adeQsj/hnEnEDI+aoONg0F+ijKalLMwVDCB/7sBUIlK8gBpGaDjH6dnCj8q1sfZJvZyCHvP
CHudV84AZcohIKIDHQniEo0sbKeXha0cSDc5LQX8LjY72X3d10Z2HHpX1jxw8xcpd/KUpSZHKACQ
G3zwJUbOYDAs85EPTrCZMByRCnrR/sLhn+CC/IxU46oEzH0htCNfkNkieIueXAg3xl0cEgdAPhQV
It4/S4CUwoGTySwSauMFl0rEFvkmuy9Y5q/LIDrGy8P+JhhkIgoLacG2DSw5+SLj5VW6lFvvXafY
JZGzVPA8X9SZl2Ccyfao63yeRsRSyhr3+AryVxF8iFSSfFQWH6g7cJSl3H32USktOKEQPwHmMK3W
XysunI/bU88/nfvZhyEJmd+4Ld7iIgccy4GFX7mnlDem03WMgcc6j+fPzANQSAvoO6PgnjMRF8oz
tjnFP5LOa0lVbQvDT0QVQdKtAmLO8cayDYiASAaffn9z7Tpd+6zVqxuZecwx/jAoUVHhOokj3VxC
PNASrA34Al9A+4nD6XUBEnuDo8G2o5NLIOWa61vK4DrSwPkgCCne7sx9KbQyAHb4c0Iohh7Sg1b/
1dcidIH/2+2I771JXJSzJiBrBBQc3FGCjwFkA7znpGFoUj51NbirVC+JKKhx/UOR2zjI4ASWo+g+
7ogJbeh8XgwNEFqRMTCQuCHqIW1LDrkAPLuK4zl/BQWCSh94QA2Qwy4vdl/AWHgSRlBYlLUt7evP
n01OdmbA8rVEQRyAlo7y607EzhrUgGpShn5DZlCndlbG8WDwCn0bFVou5qUh6pw/DHDgMv2In+po
WGXu99xJnyNlJVsZZZE1uPQ3QytIfMme1t3pEkwVk7bL7JnQFhpr9uNSq1HwNbPp74VpyEPDHVq2
zlk5aEO/V25LND4MlnjnSRAzMJeUTpe/Qh+9Wj+lKxrsdMcSBt7moTXmAYWhuPVp9oe6yJsEcQN7
IV7m0f2NO8JvCM3K5l5Ypn8NQmTAJ/gyKyeCWBkDjS9+RKS+dfiIwnmEmGrjRjwS50kqS6gKwnHs
ZjZ6HjVwurD1Mi6ehjI3JCcl19RmkzxZVpnC1a4Yh9Iq43dNuvtnUsaLsWtxwurA2gUTnM9ezUJi
SsAoJVWja19m7CTTdx1offynXmJRTjLjKsVzfibJxwaSwUkHEYeQGXhVYjg6AoyMRzBi1OXu1Q+/
fmoswHgKpEO81PENB7LS85tkVcYIYruAlKVgRO0F3pxEbhRgCg3c9Op5fubn6IWyszg4/8luog7x
BuIAZ6qdQVZj8kT4snOJpydt5Wg2blvD/FbIPlIcValJHl4UuUxsQtheyWCMv7jzApzjcItAK+N6
yUWkWUJ8tPIhvE2YdDbTZh5+Zq/wGYHQ6IihwQhoAfXjnKszrEG2rvTYIZuqeUU2zmQH1Etozb54
LR6Cdtl1+091DrtmAO1Oie5yPY+KYUuOzyLx0uNzDG7KXy9R1l9jExmjrlmq9GBGZotGRQy6Tp5T
ItFAhhHNaBI66klV1+mH0L/z6YsuOEO7MmkawAc5Oqn4FHHM3yRZGZstKERkdke55pWAS1RuZz/q
GORwfqe36bG7VL89KtWCI8ezLN1nZ/mR2FctRLPecLmCGijXLnrL4xwgxS+1lh0UOEU90g6Z3FQA
qexjT2P1GI8rZa2iSSEiLlh7DZVywwI2GLwdQR9M6WpgW7qfV5EnS4OUQIBATfuupZDQGR5MvPzU
iwjiVYJl7tBu2r0kUxIocr9qJS/77SGSxD88aw0yIQIT1iZzIGLUZ9knQFfG8ph3Q+QV/iOsxd+w
2XDg0a7fg7EKb9GNu3dHaQ+VZmPDEqbV/BR6M18CBGKmr6PKjii+60AkuJmTBsx8ICXlCvAM/JVa
8wArKi2M9WVWkEUi1eiCHArMYYojrOEomofcjs16sr6O3gJ6J9EFJAQanwsCRQULASqK9FLjSca8
WPDDjcR+IuBH4hXx7uPPpP7jBetQmK+InYaPAjwFaRrYFGcdaj9QYKgv0E5JxxDp0CEBxFb67wVD
dQ0IRG28UHPjzLsclAdRKQ8vZIevBGSzProc7Malyq4BAgNny6ICDoTjZeYzrLw0uDWLwhepowDa
KtEz2R7W8wACKP5lIAASzeVXfmyZaAOxpM4/TKoD6kMz0eOt+MqTOZVRPpt3eVFsbhb0J8+AkMBv
Q8AELtc1c9BZdMhLpsA+LM82d+7AKWPo0dwKJ58Xr0rb+duHfBsXfHBiCMj9e4Ey89pztvhG1O5e
Uyik2WeL0B+9TVfx+oW5gJOKygFfdL5kbHg6I0TjoJx+8bj/RzfVWsFevRgLy0APRbyVRFUIPc3c
ZUsPb7SpFDRVuJlME8YnYdt8kfJh8BgEftfWJkwd8djfivGlSxhOJRbMdQivHJnlmX9kD1JJYa8i
6kXVhhGkNg1isj3TY8xLjXQ+fcs/8SxOsO7tWTBGHng9nJlZWMqBOOCd+G+aj4HRRcfwSPBSEisT
jXTqAKxDs4qOFGa4h5DQ59GEIC/olTQe3j0FGWF3AuDAA9fEhsyM5jDQzAOTggna2i7LhtdraKAd
HMLPVhwbQKguQDHP0ZGPRjWJ3Qa0fwoAD8A7/ymBAhmwD6/RkVEXfjg7Jou2a2dd768pB/qj2+br
3pTnmIgiMzGETLWosvMkQgyIoB1EzS2qNycyX3euUTZh0R2It9fOSirD7Ien8Ij4E5xXw6sWwK2A
i8pTCxYAFylBViXeU/b2s9kSqZBXOUJJSrYY3mCATmjaOsSdvzNIP14iOcHg5AJOCp37uTQ3zQmJ
Yfi55GMhVRAbA00j/f1zudlP+QAJMCDnLbpNbK137OpfQ/OZ3HkAQa69B2hGVuEe3JDbAjUD0j5b
1mugKtCYcwEeEWRdcpkCgNeNohOIfLiB4+jYbdO76Ahz8LpM4dVB/M2BMJE4IOKKbqCkzu25w27p
w9sRm6FOhZQ0pah5vRb01cBrS89+iMiQ1l+BKrJDf5BFduUttz50zlXu4JoDkOVyRL5dB2mbr1jj
3eZ3Rh8BTWtahA5mdCqWjNamuQPf4e+ElsT13B2KO1jbfyNXLBXwl9U0W0IX6TbpCTAOF0VkuPBv
2gXHZsGYhcd8zUDQU0L50XK6kYa0cnbSHxynD3WanDq8h1gVTLPLQZzjN1Yy60R30k21QP0BFtUE
Ly5L7JrsEHQh0ojJjdbSNdnHK9cyu7GAX8QhYfk/5ixoRgP9EujI8KM7pxlVm+jGs36hzw7XAczo
m4/fGToSxyGdS9dwW2DoaNvvXC2KO3LwubDKEVDOZMmF5XdlFOt5RfLnRhDLS7LQmf312rLGLDbi
lko8l9vD8j1ptkwaaLy0m+XAFAB2+jsLC0NTbCXmg218Bbq3R7y66rGR07CLxy7LN7ITmCPoz/Re
fs7H1gGaDVDi2jGIs+gosTlkpxf6D5v6zLneYn400MlJz5lYAYsADkw9p3V0+IMOofvRvasnnOzQ
saDdl2vet4G0fxGnPWNGq7kpHas7oBkiSI72fnQkfqQBLQIUu+xEN/E7BL3dxnwImvuR35S38lbc
Orbo5q7fk3LNgLCWtatwLae3mansb+LAdOozUFBexKDwCRyMq1zlluRimcb1WEaw7S2Ggbulvgtv
PIM3QFCdiV7dIW/beyTe2EXYT07Qp0kmgiyYKoRqsEWLJTwzecvziy3WduG/cQc3Rq3hxnaqTpl4
9ZUpcOdj/1H4Gw6qK5dfnsy3yIpEhpuPaVy9Zl2Ft+bO+tUxJ6Tet8hlIT7w/7ZEm2TM3Zsta4Vk
sxh82sG8oPeSKUpyTBauU1DfYCJIT9XLls2WnZZZWiFdAsIOMny/ZwwLmDRr+Olc5PmV7MTuxdzg
bQvNFcoFFEeJCvoxSFdIOsBqhNzSiLeq7vRaWe7paTpWLoYXsmcEg0wVLLLP9Eu9lsB2Ij8fgYFA
gB70mkOmm4bS3OouWPbqyCZoYRvn6Agij5OcLZwvPpHBeWkz9ghWPZoF8PBlVQSRTCNe9PueaVd2
hDcPQqmMJUM+ge8zT3gPepTZYF5ZmdoeVVo0FZxEE6S+DqSU7HFlLps1f+aeb7yIjpCZ8PQrwSkf
1qExhMuO5TRbtm6GjK2mG6XL32djV1NxnyWbi1Q9qX/u4aEjASzlrhqN+OrprnBg4D2QIqImC3se
cW2mE3qfVKm1VdnbItySJh7XeDY9FJtsShHkY6lXQ6ui3IZI/OX4qdf8lZ+M5+R+NfCbLxdkNpQH
0t6XY3j6zIOTyEiow/waLANyAqj89d/WCTCpGRwvJNhf+JxAXbz+9kxU3uSiuz/D44XJI5P5IOmQ
wsQHDVq6wgigcaCSkR/OeWEOE+6keH5xLfuXVsPxYapA3WHw0z4EPBzhyd+S50utUYBaBDUbRGNI
HKQMJUU104ekAWoQCT9+DSXNJPbINL4/ZNNin30Dp0VkocYc+QQT5Yr097yW/TdkP1LdKKYmwmQD
YXo+RQAYgQ3iZzMCcWYsY9uTj2XElthbxiUKa4PSM3a5NNQW+iLd2zbl/x52O+TWuSR/0H/iwATw
VBLGmz7/bL0GF3T2Vq9pmjjF+DIAOJmjEYTF9jZaak/3h3CYQ4I3YK990hmfOZEM2yYlYHuJXKkN
8PsB7DzYEElbXq+YaKmHFnTYG5kA/dgwgJd/nQIRP9x9yTeicfuUdMh7BEcOEjmkfHNr4JLMBiJK
YrV98v8UCYISIGvfXLXP+mnurGU2C8lV0iMY4vRuOp6EtX61Q3K3yFyhci+N9RUQxMwWOdw0cH/f
QQYojasU9Xd0IEnO47LOtscJTH+xoVLDP8AT0uedMZV+1JyHxvKN1zql/wfsf0QbqOM6wT/XUHAJ
8DfmL9KBat/MycSnzhdU6mfUfabxXwfUj1QOUm69scEavRsYTAC6LZf0fjEA+UKRvUIaYJziAAT0
IpmC/qF2NIi3Qj7+O/p5MpVib7YYbR9tf7QdrYfTX99DzBP/aqX/t4h8fPh8TOMdm0S7ow4yBNbh
701TV/0hTqHM5A6Jjg5AfkQiDLGWz2ejUnCVe/t5P+4j6f0beOi2unANSGsq2GqnM1w6BkuWlOnW
7KvisaQeB++75gV+PQ18zevcfKR5AP6vNfoU/WTdTpN1ss5HhGp+PoqX4s+dC1BBA2x9rKR2raIk
tkUAf/njt6SFtfowLiigUCMADOC0I7gwzmdSj/GHEcXH2InWr2UwAfWQrY19brgtht5CzhuZzYHx
SMZVO6ge2IgA3EUmBEP2NxwjnyyKnW7YRjO2e4iahDncp09sS/mVvP1rLlQJn8bi80S0+JI5auAi
rvS6XhasS1s/plOMbCBNaTAbYjBtQBhnrFumY88WqsmINkWUmxWnYKZSlClc7UmZ6kvLl90d4N5l
gh9QD4jcpDpFU3sGdL0ZfcfxSj7gZgERAv2ktBwhnAY2AdIA+zBVdahdMF7YDNke0TKxn+mW+ktM
VpaayJQiGPEqNQewQ0sDrUU2PgJg8orUwp80i68P5rLUO8gNEvRTYMNTmh3yNaRqQEKseK+pyKmI
Q5ON3hPxAMqlv7oEBO+mvpKxfXFoEEO/HLD6vyvlIMTV+S+hJNJooPnZQuUDmqmffNlt37CD6wGu
O3WwxWUCWwHsdIItEaymjAjCXk6+hxZ6KUY5kRjRmrKnXhbeKX6Rsqempon1zo5N1prP+V3Zidnc
yWxybPBftm60W7TiRjU8o25F1ZS7QDqkwiZRhcRboSb3NaI9vO3/ieOuHqalT6GpJEEPbZUaYihk
AKhpsr8r14++ZXsv6iOpYzrZwDVy2mLkBS+XGjzA4w/lGIeMNN3PlYNIh6eQ+OX44lnlmsg5qmiv
V86vmYis1abpk4MOL+hsizH7BB7nIoKzpHzxGKKPydHzSbkCjxk4BEwTqo0MMfpkRPutEKIpSKtf
2ytXGX7W3nNckwHmdcnkM2hU7y72kDCF+xofnPHDJO4TjyxyZd2YNojmRGSZOVRFJubfYGUWaIPU
Te+Ky71IJ8x911OazOcq2cMoYeQCiPHsf8exZQIGwpiVW9PvIGkrQ38SI/SACFBwQuGTYsJ3Qj8L
bozlfzl0swfUHjObA3IuCAJAkgPwfJNL11ZqdTQLj7tWBNteXlAP5nZBYoui5XvNDFbicX7V9hza
LxAhEcuB+lg0SqhTkxLH2Y3eIYDSAEx4VT5jgnaWuDvYT3TwndY66tIGZASvKYM71N2E0pkEiP8p
ogJWs0fqKbNH2T2Kp7kMPRO1U2nXITC0hVABgyDDdfpDVj10FW1M5Nd+n7IM7mDBKhF16OovhYZ0
yVdK9ZcEE9n+M9F+uMxjWtz11RtJGISYFlSLcBm/l1T6M1GZs3OsaPeN/Zf2BqbsI7qu4exZjq12
k5fTNPY0TMsBa+HARRyj+BS9JKyk4fTKi9AS8ka7H4wkphoTwoCtJ56SSgu5GgN64Kdl3bW/8yA7
XQo/A0ba7gSpvUC/10kKFGycN2Rx4Hss+fCeRDvakixDhVoU9TFHUWbmd4liMLVIirOZmJEg1GOK
JiM0XiPL5+GIQ0gXFxb2haCIAskQQdj3GnV9OOvoOyPsxBW6I8paU9GlvxnlninoIYteDh74/FJW
VMe7wic6EsXaemfPyuoaw9KCEWYj9ZntX9YxAQn9T8YPaaSgJZ0jauRC69UgAU86/wYTR5bAtU4q
VL2tAXgGYPpqexDm8Z90glQsvn0qQEP0kqtspiXsgpFftjuCtFdzpcSdBUOZWCoaoYlr5GgoLAp7
9/7gd8m0Jg6VoapMkyXqScATIAP+1v+zAVnisouj6gttGY+K5J6LJsuZQAvxP2ZvwvixRVAqdfSn
LMEGganBtKCiT3RIvJjRkcyg9xp6Wlb4iTaNvqcfcifI73+XHcerNYq+COrxb6Ia+xVABBMadamC
mcMtjKKFoyYeOyJgjlYesX8G6EMzvEB53qMkXKNUrQUrtZvoBJ3S+AupWgGBkQMrAV7B8WBme4rR
SAVUhU+JwrpR6KPWBqQhKrCu7LfN7jVno8dpfIr2GMxMJIHFMoS8D3+C8nw1Rq3zJ8+oaPFcokuK
+Wbkiw6Ul/MmW32v9TWhLsxB0/r5xBJzPLH+vgT5hGh423B+M0nhZkmERq0DxsMGw2L9JcWolA5F
NP1oJySFjcuC4+YzJ13ExKmQY6ATyfJN1N/8R8UtPpg/tG7oXGBN7tecRNEurv4UlE2qIdgPRKkU
efRGITSB+kr3Xn6IkFidh3MT5abn6QuGENTeP0wH05vh+1yNf1oo1MSuHKuiKs+5af2Q0R/kV5LW
/wAnFWw4h0D7RezPckSNn3z5mNPVhNpy2RB28yXRD2S/+YAC8TCAJvnT2oBlRXUCZ74t8wKEzpy/
0vxoW++BYohStZAsBknGbyKl3RhrarN82wrXaFGyt/w49V6OccymgB8CQu5C4B6zYtQUvoDUYVbH
rKMHI6Q9SVUIlQsgGNxFLBus2ZSXJBqn+silREknhAPRNt5/95+rBslN9gFkAElRj8H2s0+mvZt6
ZBdSjwTYdBBCLaHA1RBpx/EYPhxawk9imhRpcOvGJ/E44VVGYi6A/DEGG/IFc8xdBDjo9bXORSQf
r+s9r8wuQAcDUCBgFyuKOJurhj2ksTSTl2FuE1Q1uZPTrxbS51wBaM9LxdxRHD71PsUBtfBZWmLg
cJwBpAZne84L8gUKBRkMDBF7twijGIsFj1j0M77ytmo7YW5Sc+UyyNMrTtIKcedZQLDRoZo7oC7M
+9FowRvOxW2K7/NZjBy92jteFpB6cUslFju+QR/BfER7vRrQ0zwevMXvSbeywcD9QFjr368wCEzh
boMzHIPIpKOyq2HAgSp+ISRIeA7dwnSm+Uwz3EjX8N/4Fh/dcV0DLMSL8vGvNS29LOiOYGkcGXHQ
RHyb0eeDGFxemKGgh/gYBu/frGaPook6FRTeiM2KntdOwZ2dyTpaR6Tf6FkQCMSTQAOANHEalnt+
mRYCDuIaG+luCwGaQeNayWui13PjQ/9/vZdCPWwgxr8DcYbatkPXAfrk94wjZ0LvyFCDEuJQ4Roa
LLmJ20/2FP0Jv4VyvSnQCKRmNdnnu1zPmQSKgMOwiF9cQubxutjmQjIA8gVy5daNVrMe8isThngP
9SDaDeaJzqZj6UB6glVHlzITGBQ+nobz0qwDMQpUCY0JWxCDzLHC3GHkEzryHwuc3Y3lSxfVz1r3
eqYYnBB015GefBGjPH9PLpeEm5HPz70+rr2CCAm2XQiwD2yBH2PIePWwnchHfsS40Xv0erBkvr2B
fl31FauJR/COOvt63I/u2AQwJfec2XLFYmJfoBt/6sq6BXdGlHbEVzH+xiQl/o77dC9AKT6z6jyu
IGyPl9wHwYeKG7cUUgykEd7WAJQbcwEe5ZGbs736XHlQeE/bIcrcaxyL/91QmBfIGyH7DfrvFl/F
st3TL2KjgJxH/osU+SrfGwgmgUAjuQEYTWQWzIvb3Eqm2y1Tp6UYK1673OtPXvg1/wCuSEj99oHr
8VblM3/Ge3NlLdQjL6E8WfWcxIZoKh/zKTwxZZ9I3+KX2cEf3Ufp4iKh/jEUDYrhtPSBaH72qZCx
wXOGtU0JnzOMr+4oncsnP0F3827va/vkmeRUYo++Z03yze8eLtVlIR8vGw6tlzI0lTGIp+aW0yWD
xhxx1eOPDe7FwJCnbzrF622kM9BQIFtyu5GZSCDLTZ84hu/0bgQ2vIe5oqX5syO0nb8QgePWhwbw
K52oBRsFw8A2xn5oWEMyDTUXSEGJl20Wy+D7VG/5Husd2vLrFnVDaYGQEO+3xWfPBTKH7SfxEg32
stPPAaaHsDf7rTkV9zwKg1SwTGwd8BSr4b+3AINIYkMS9jmQ7OQb11RiYPWmrDIWYzkU8mxsBMU0
4XRB7Z2x47tYBxoUM/bNkaliLPhRnSnVTL7swToYuwGaMjm0B1JffUvY+yDbwx971crCIehJ6Qnc
zxRXIOq8fBwzEXhh+eQfX3uSQLmYdYQyqEHSddI56rmB2HCHOMjaONdRPYXm2w2U4dfVuhGktQDX
az48JH8mkf7iAHcR6ufp3MWB6WE+y1+LmxaOeFZxw1zAjQjULu73qaC23A2kfXzo5+RIG+hlDkR/
iNfdQN7El4F+5sml4ah3lIcuBFewaoEik5MOnIafjfFtRLVF2mc3TKwJcXRABqAt6G+hqyaXSBfg
3AC8XwAw6ydLIxrDc9RmmQ2bqh8R6HFOnNtuRJooteHWIeayoK2ADbXhhbwSndAtSgGAhLfADAlU
dEbnZgcfcYBktCkuA/oKoyWSUJhx0lYUh0BExlfxw7kQyXoR9LceNRwgfPbZyP0sJ6UIJWjY4rXd
OHSaedbfPpP6ko2M1hM2S3yBlCQjuZKuIdOiAXoNq6+3YTCbnsuMo5VMDt64RpqA9+UX84RVnqBR
mDKlQHY5qA/x1OgyjvXj5+IKuHTkaXh56H3WD357TYUQq5eYoxKVLlYU9CkmMGmnaXYLgTXAGAbb
WXRYVQyyI5ppn9zjjzw6KpBlHWroeXSihdAigU+35sCmcjnHVlIHhkcvkVbLPR6uUO3H3QB+JHU3
1B1ZfGxhuauzaF0W8I+KbgX0k74A3tQX2Tt9hW6YMY0kCncD5oWtjgBmf9NxbRLAY81Lrbgvn4w7
+MKB4UQoqvoSN7BtegsJXXE1H0nnN2HBztj8Vh8yhD6NVlaVjWt7CYoUYaaPj/Ykb4eu59DG16d3
lu8wvIsTcwtZeiYNDUB2DZnbzKdfJM2zrxkzFasrAMQr+/qBvQH4mYnXATYYvPY2PknkIUH3Ie/V
epgXtly6OvIjlNVFq5Ep4/u4Y9FyXsGCsrxJFYRvUMh3Ooxnv+5Xx02V2d4sIyYqqRvWneEjsnkB
rL/EHZtKrO3igJEgPhqOYJuzooueq8FlWKjbBFFG0pPCVhkRngFZy0pCYtvpsVcqLpawdGjAzyzp
FPmeYAb6WiYk2ZhB1hxFq99cXmoz+6yiP8ICxL3zMycdRhUGjgKZ0JdnT8gzrqBEBrNGiBD17mhT
QZ/+2hNc4PnSV7zaLxGCsvQGUmZcwHTE0PtvbUSL3wAPU9K/QwVWZ+XxCvwXV9IQJcxFg6qSsUIf
nTRuBdQNATIE2RCcH7B2TfRyqQEFax5rg+8dMHwkfSuURlJU1wWCnyncrml6nYyakxpOrHuvGWvI
/lALgXuA1XHtX74Anw4QUeECZDsVzW44TTijS6RnCMD6BbwmMv+rnlOwJ1w8pqIdDxNtXVKXgkWL
zlzmMCw/mcyMgyQa4NwSnGUu2qqpI14j4WeYyb1hLPf1cJFBPSAP4/3gmWHP8aLfICe0MjQ/nLXd
D/4cPALlO9uRUsjXHhM6xs/wrgBv4NgD4+8E/ZD/tey91Hr40ZfHaHRLggQsTSrMT3rIx0+60rHu
GJ8glxXBLQd+qY14B5v5zx3zM+q9h5/eCHhW/md2jvyZdjAgFPJdboZ/M/gzzUeUijutFZIuWcnw
1WrhJP0quHBvjXDJw7ATad54C3kdbAe47VpfxkIYcu3F+ZacBgAEHX1dQv1FrQ4DaVQzSZChxpk6
JNaF6B4SVBKywYit41DcD4IxGThA3azvAuthod9Af/xQYtBG/IspbOzI2H4m8Fb7SJE/sKjuce2G
GEntHMHFix+Tf7YcBjzAHTW4txDxuUye3pZXmaDbCbJEd/F7aeopZp+3BVwR//566Q52N9RN5nPH
1GA9vOE0EkIIhjqThYl5ARZxyqQRTJLUxPfm0aMIcILr38NUprcM2zEkFYANeJmVjlyvQsmPSziY
fASak4JLBRclH9QYzaqAtj0V1S64Xki6UGaFLAmFnho8hls4tlJNdhmd8MGI0kT0EVm7aM2pd94F
SnLKYfDGfG4AVp5f5PFN6mm9odKtGywEXt4FrjA6prrw/A1p3IFv8yCccuiI3ik+tKTet8y+eILj
ab1B349ND3ox2y5G4d2/VYSIWc1sXVu4YNMw2/kcDNziKVE3oxbdSDp+8OkNA+zj30eoKAd2zilO
49/qoWp9zOSZQJ8NmhY7e00/87tvaRIyQwpE0hwG57I0519lUGu+Ybpyz+kxrnwBhT5ZS4ZL18dd
6qmKZ51UaY2K4Lf28K9BSyCkiibBQ1nr2fAFsQv7G2liKxBwavSTGoR9nPZAzxTNjFMiwarggcac
znxopzqOx3TeCcIXrNQXcqUP+MdMKnAeoDtXo6a3gaaqpf4nHUHmNGOMAZ2XgFfPyr8fpOqHzsxD
0xQP48kLaVGUnhRgWQP+TRE70TkI/Xqr7poHqpGIGVaoY+2KBy8adGMEEz+kqu0TQqSvloux4Em9
wWb5BveU6QXqfL+Slro6zZ4RF7yteoUOzGe9KXhyEwDn5EJah7YFiFeoSHFREgTOaH1BbMG5dO57
S6UmX8iPDBG9czOLkLrtf5coJNAtsLDBgphus2N+l6gk9k58vvkHcR9oxi1Bbfb0XcbkrHdKQR0H
mxoU59fdo/S1NTp3BebOUwNk8MVpL0Kcgh2UEhndkaFoA2AMyqkBkslXcMe4WpiBUoyd/KbtqN5o
39G53OrgjxEHRDVzw0YIUdTp5lCo0x2afYfG4KIxkA4/hzoSq1lJSdc4ibgQ9tl5xiq1rR3kaolt
wxgDwS0GvSV7ug71C6FObYJeA849GB5jufH32aTz6sxk/MKx7Hc7FKZW9R97IGMdKBPOVX3OtGT5
9U7v3ij97gqYbThEoZkY+GxQXSv+ykRS/ihU/mECzLWO4FUwutPQ/+H8Bq55Eu3QsmRTMMYRaoos
kHRa9PoJuD1gopvqBw3cbcHAgWwDgbTkVFOxmPq3NSEcH96Y+3VzFxTvoF8erKWQV9QHkepBg2bM
aMY5O2tOzTV6izGYSMQINnBOboEbReiG6xJqIkA5dLUxrRJEd5xBZArQfVKq0VibktkHkXTKN8Yo
3lfTakQOlKsDB6Ui0mOLQPILdJAug2inNiupx22O3/suqkwQZHnkC+l7gB0A2N1ePaMg1pice3NT
ccuxfaZiilqQz1bTgpmCsccAE6/ZlF6m6sjawpP3vgve8LsJzwUiHSyZj9+0Q3HYsGNik/VvR2DT
YEf8tFP0QtEXeVePz9dFIoNaKw5WbOaJ4kk4JmP7c6IqayYjlvf3ggWh89J8tBTZFvNyHtePqh1C
9QseGKEzN9k1apQmZsGYyd4wFRCVBBYnxDDd4gHJAYDHtdy2/6QYlIjoW4iWfhFfmMsgCgHL9i9D
PEVH7b0ZWtcjbszgv3BLpJo0JFgelIucRfqINzVu5KeU+uU53aVoOAhFIc4E0JXAXsBzD2hfCAtC
2UnmqseyH6Zfr72LM0JsiThqeFiQejI59HHv3rsnM+VP/+t23ZljcS3vYyQsQ/dFQTliZOfRnHUW
AKe5IpTa/hUzREe0Sbr7ksqVYocUIVdMEzlz6B0vVCfTMbWfEaiYOXMDAipltdl30R5sLxwXaJf/
ofe/CGf8I2sTTxHkyKnv34tmoP2VfrdUKQaCiCA+FvX3te7Li+IGmon5gN3lPHpgBDkENr6VpxBn
XitMB3xyE0rtEPe+Ojd+wqmo4PWMufVSuQ8vY+5IBOQWiKPT74vYb4jnU79C4Nie9BQusKnTnC7h
UAJmA3WUY9YAGekS8b65EiJ5o/ocZt8eww2JHo00MZvgiykf/5MN1SXByAVD+dQ3Gr/a2YdyUYG2
mfVO/CPg1x0HCC4ibo/Mpd8IYGk/IQg/f08lpa91uVWmOqk9ZVZvIgG57nf7fFSPEB+w13CNYX+2
feIyRExjaRCukgcKJ5NEG4Mw0DEeoh7KWvz1icwPxj4ByLbAKC+alJRAxF2FO2HK2YlY7HsS/3Gv
Qt7mX7pEWv1L7Jvcu0WsTEmNaPrwElrgZKtduMBrpqnXUHeKxqVJCNu0fXQhOWDojQPRAzEAQb+M
lXrpEAkkBNYg9f5+MvD3Ppt//PeRdyFn6djcdfUs3L0LvEs8Y/kb8kId0nYD/LZffxKkEZDiTrEj
m9VDRYvyczVQVsqZAP0zYT6ryKnXs6JyREDjtL5xMv10CIT2hXoyL0apTcIqOHxQd6Aeol3juTaG
u0dIxZ027I6EOfj1/cC7ixUTuqPARebVCJ3LiJQV2wupTkRzunkxCMfE5tT666fs6PsOfe/C+bE/
GxNlTmyHomp1ImwkEuMGO8zG8Ia5B0x+zxOoIfjCTr42Fu+buquO6bYjjxgjBV7OM8FFgluMXJoi
7Gww4cD8ofYsbnbI3MGQaQsX1RXnd0JwPQdlDrLVXCVb9Ui5uLiTaUWf50/HGV14LAGLdZH949g9
Y1Pwz4UiGBfSJB9Hyx6s3HM+RIgSChvIsxLNtn6wkA/J8oJSzKj9532HuJ00ojIvMKZghiyKkUzO
q+GrB8rBrjaS4FGhXCC4jgAjQB8mJ7B7/0S41cZTHmU8pETGJCLBKa1MkrZcwBZQ5EwwX+yYTH/L
C0D+oxkDX/3Gc0Ah/3tpYJ7V8kJynFwV2iAD3tPAK0pCfse10WAhBELSEaszPJpagQimocCbQ5FA
D+6XI05GD2X5OTbkUBaU4mfYCUMeR4UARKdGWlZ0yQ9hZ4CFO3mrUzJvpvoebpKyA6JO94POfePn
gBJ9PCdvmh7NGXfsnFlFyOmbMwml1m5LmbXaAIsgY0nG6vskeI1GZGvDgURoQ6r6+4SUyurhAo89
y9IG50Ni+LvWrukoniCfLYRyBJUN6xXAGdozTyekV4CRbMX13UmObDNYYpKPJRHr1bve3zfyunJ6
NFZdNwgIvGD2TZIFhdWcRJ9FRoi1gQj3vtxhsjkN9+gvIMdpjzCBgzr1XiHwqkJVgkvXZwyXAXvs
mczD6eVCc+gg+UFlGpA6p6/SZcdkALHIuEjEmg/o/kAT1tEJGECPbOLws6Ij5UmO4IrkY19ncY9o
CHcHEHBy8KAPevqcAGVRZhYXXUr7M3MaPtH6w2U1dlvX8LJRs6h3yhL+h8OKGlIHHKhQQjsEJMlj
u69Jy4WEGBrxc6ihOxtI8ZPXsB813hjhwvBxrUKIH1zlcNP80yM82DhtQc+YgARkDAFSWj42dYyW
kgmoLrOZW48xqOGuQTgCrE8MVYEUmGjVwvhjFWIwBVQO1oZA6nvNpDl8qTIce8NIJmYXXshGOQHP
zg646k3aOVQffERgKCFx+/rH9gBrjIMUNIwN9Y5zshE2XjAB3sjxC6Xd38PyfjM0GyZAosLT5Qhe
dAPtMFmSdgLTi1pZ5mYLOJ8tblL5EIdmu6N8wVYnfBRBitIglk2qDrSsHxwxJiIiQIvxQLy0L+54
IGenTAH2ix8VXrDZJkSFqvl7neNVbeIfKxgtPL2jI97CZa3T8Rqe9g4agQqkFJbHQ8azW528X6Pk
ZPlU1wEtwxFA/tQ+vc8crtEGpVu+35tekKaktWdhmJAj8YkjwKNYNk41tTytz5ReWN5rzgE3png0
MTHizI/oEg3rIVaqQ2zGqCyB8VupB1l4Gfbfj9BBM4UnQQjEt4b1D5JCuL2hyVp7JTqi2bK8lq4y
YPWh/TEuZ3SqfMANCJCni4zRmUosNGQbHQ/sC5ivGH5jgYZOx8EWpw/H/CJ0SKPcyTJbC2wnwBPe
gHJjatAJCWemgPpnpshrgltttiGJlgeNffMG7MWPHH0v8/lDM6Keabu3T38YvZEjnWDLurox+cxf
k940PzMzuWOA/0WU5/ialHPQEMYgPmee5cnBtEqPkGCYr+9JcGOWMyWReTHEHKhnCnY+lK2Ir7Ym
7huCYLFjX92FRHp/n539AiFe4UwOEpw696Tpb16zJ4mHxYVzXSgoUxM5KKEfr/JzcAOK/ttBjQpI
/h3KR7YJBEMD5K8savffVbLBLfJ/r2Q+PR/rSJICTwNkjtUm+YN7cpPGxdReNWyY+Vx5UverShAk
A+NGoe9yrBFs/Y+mO+tNJVmCAPyLkDA7r6bZaVZjbF7Qwcbsi9nh19+vPLrSaObMsVm6u6oyMzIi
8lZJDo5l7VinoG4O2Dv0BzgIkHIHcpbH5bS7/7YDFUyz6TvfcCBey2JjYtVY32rzxks7MW7d4Z4B
QFUhPT5yH+xYDZC5bhuYBUJbL6HL8roYs48ioT7xCEZFHBMnDH7re8uDiX+0/YbzVBOR3kRv+Z5o
JrpAH6fypPVsA0TLBWMBH/WXd82wl3+Z5qLMbrCF71v57Zj6hubf5ckw0oQcKypXHXb4pUSP2fSu
kYxWbZ1DohI1p5ED0obey4jifNLFVC5v3rXh6BiyHOKHVqXFuxhbBCmzox1jTYdxtOxsBydOPfD/
0m1kPkzJjC16gDUmxCJ+1PY2a+FoZmiqufbsl93LW6Y1v1Xv704+s7MDT//2tv3GvjNo+8e9zf/g
a2AaY4IJnGhMmm6q19AmzP7c6sWZVkkr3HGmMrVCbaWxZAbu/WngWgnRyFgzP8z3Th/ZONdZ1udv
yYpISrWvS9pb/bvmAzuRSBQzGAPht1Uc60NcS6Fb6ObP60eDFv4M4rWeUR/excPlqaZDcJvEun3J
F3K3AFhfH6Wl7lkLkthIT8EoxbIudHzXEdlX082X0YnSFVLobmZLimPWc/Oy5AvcuKn8jt3r6mok
69WYeReYfePPgKX1KNxKubelZOzeY7D8BjTsnMsMLEqZEe+cyklz7/CaDqyLIusG6z1XWb5dBolq
IibPrJhwYDTGsrv7JwLSHEdMn6vHL96XEYLTv/m54WF3ESraHOmcO/qILN4/zufKbWAu1siUraoW
zWQesWfjWwnkSdBo86+kQdCqPNWv1VzbcXuuHtuJeXxvP1q5gcyzhVZHR9FA1okeU2XsGxJ/YK4F
psL6z7W+hF9U5ioziahC8UO+xWaje5qHXqZiw33KgCdvfjv7k6usapym/snN3tAAS6u2s/zHdzWt
obQoLaJUHeP8R6NAn/HUurU0xJdvBe2lSQ2mXYy1gcYA92dfxjPU8QAob0bLa3kdz3sMGecyFgPj
potrRdOrxBwo/erEjvOKUCiAg//WOedLcrGqaP6aaGXfCqXU6y2yBHwbP+VEcOydyMLiAjE7BGlM
GufI995RoiUwRPnOqjUZnqMjp4iJWaDH2S4u1rC5SoYh2NyBPH4a3NvH/p/gbC7d+tgEIVy4XLgQ
Qv+xH24vykH4ROILZztCxqId8jRcmRf+uYcfYqdUbR6vRrI19iWp+jxVOdQYtpSkAqWFOzfpIFwn
Ynz/brFxr2b/7cSwsFY1+AwuN5Zn+c2ivnYoFbtL57m9creVc0FpVGhT6dJztCnnV63nYCKk7Rq0
KCkGr7SSpVv9t7IxwIoTSsSwmle6+rxxNV3AIOReosNZwAWb3fGm4sFUWb7l7LdErBPMNKdJ+YBW
0bsUSuv2Cc2Vdn3RR10oVKQ74XX5rjywm4gaBq344aWeHbrDAml0qVtczjtaGxe6bTHjim/m/B1j
3N7dQYT/GwQgEBls8Y9dQnQvPb7Dd6anokltEolmYU/D/Ozept258FiR3JE+4Nhm55Vdgy7zUbeG
W1iR6XeG1JjuxsjVTz6vQPiRHZ4Gl6564fP29p9q5pYpYayeKEACDfmeqp7TjZcfU5SiYiP7g9M5
/xYHTylzMxpsR5xF2BWoNLcIq62L3dQ1e9dl/aa0w4EOOc3sQJVWEGCm+INe/7Z1/gFGWIpIhIls
0zrIFgBWtd+P4vBczpL3RwbDVU6fKf2sMrgTkDE+9S693L976wUzs2L9KCUNApek8nCub4wgv7zJ
S9qJ2ZzdI9xlV0vM9ClVzN30pAScVDv2FdoBn8736bJ7MDbg1ilmCGZ6iVNw3ltUjk0I+6RSHX0F
HEvd+5Kv3GsBaDnxIVl0Ap2d3KGNBxGvzDmk5OHZQ73Uu3M8D4CafZT+9/J+6hYq0voo252U9Kqi
e1X9373bG2FnqJEmwla+IVoUKr8kltvO/FA/DWSch1hqu5ohU78WSTvQUOeRYaxTy/tvf3YKk9Lm
0cjt68ZcHMbXmQkPZ8viVlcEeOlSqWXKez1dP8SpaWokTzKCLF5P6Ztu8dmUVsNJkDRtDl6+une0
zAv5cOT8fLVomE6U9i9B/LxXYcfrL1GYmolO6fZ9f6mRDNFZoYRPALtdWzrhjUZFruydzSzftQUp
uKK5y+FjDcQ3pE4uGR1mmZMs/TQwv6BOcfR8J3OUSOf3rVzfryw755kQHWwBNLHnfElD8afnGNN5
c4gs6K+ga5NHKV8SrUJbotG8dJ2/eFVPtXxacnSMQzaZ6E7a1ChuhREDGxPg2UKMcwXfkgA+V6zk
RsuOQj43KozW+XhJR2hQHhP7cAX312sYoc0XqmJEu5LHV5SpuVn5RW2fjF6GQUoYZhYKFVgBpUN8
mIEBNo31okVzvRubGe9d/FVKGlndKmQ4UcRGdf0p1v+rSjKvu/FS4q3l2YMSpKQ9hPodxL7u8tOw
6Nak8/gS1Vu54KZSN97OVQr7qUU15aPC+5fc48XrupNTT44YaDy/+XksnlVVk9YNCX370L68PUTN
YuPhUAi6Lpuk46zPTC0J45m9/rwnB6PXipbFCm2Pb9fPZkvPz3DQr2JTTCymW4VFX33RRwbbtcNi
PQ0MIhdVwnN9XZnkEp6u8BC09ha94iI8ZQJox+mkVKzl2rm2aQINqr/wsHKd60/Rcf0SH+PjzJys
1XhdCRHrt3JpIZAVe88fnmSUG3bgvoUc2LjY4flri744ITqZQWk7XeqZ1k7m5iM5rMy7XunAoWFy
xck6VhuvFkxLvDOE8W8Blm+Tg/X3+9bJzuZ315FC63cvowPmnuSnx37t1jpNgnMHuwgjC7192IrK
O3eK7QdJ+3Rl/br2BAdzC3pRzjRf4pdi2eamGaCbe1dqvUv95kpBw7PWXeVPOH8hNLuaMWNo/m7K
vnlydrGOsFU8eUnoc7Ds5zvoV5GBbmP3Nty5bJcpthrlJTaNoMt0o7YZW5+ppsuXstPCGYzoAcs3
mx68g+A6S05DmTPOTI+KbyrQ93v7lGskuueZSwiAlZrTqEQflJraqoec4jIMdG9MPorA5EHO6WCQ
tL1vGIJxPuX7+AWQG61qD2WknoaUTN7coYE9xxyV8w03KH/pLAdztWeOs38o4q9xbuSuJYs9ZSyr
9MStngGWZ68WeWIRzEwevgdBK9zxq2ABFyrmyKTfceWhWH/67VSTUYwjCopU/du6qamTy9q32Hgx
lnJNGMFs0zBj0jIsw+pQOQ61J5yukr3VLGZfxXcwpONSCPXkryPgD8AI5bzK3r85LVQCNOAzwXeS
eqqIJbz0FCWY7HVJPi645ZLrU31VS9puhu1IWafEPrCHJnu31vz7JTicmYz7oPicHxvpocCspvib
ombYCXmdx/SU0Rg6iJn/TSRJzsxlqFCxFoNQ/tAWWtM/snpccERS3Nn8z6OVfrdzhWI2Y6Dz4A24
JeweJxftcxj6F9bERHTpXWe7sUtMTd2t51DxXKgsv27iBEASzOZNlCNJh/bJmOfoOPblOLGkh8px
om1CZ1MBQRGWKK99vzFJBF01L4bnGBoImrzHyuXx9sszD4LhD2pZald/ZFAgTdl+UaNKNS5vPo1K
RXx4MTSIKP/70Upg54IDu8XeuTypHRcIdOZsReuuywkhMal+kdK01KM0D+7Ubzf7D2iCM6Nr9XXo
b78VrAaESNBdwO1tDtn6E7pitRsNUTl9rz+Bhu6iXTIRF65c53R9WsArP36J51a7bn98vZef3Kpk
rBabyXy/5Ks7kSrfXcWJbsiaBemkYeSis6r7u/hOwM1EIR0EPO5PMWTC8aWhRqytPybN/aW2/bwr
o4vS+Mi/gwpftcEfDRAa7BmcwS7Igsq0yH55mJSurWOUfqXB6RjGlGk6jZdfZOnaHV1G5bYsMbJH
Uiw/wryE5TeNCQ5bYyXBWX/sGge1KPzl3g4Vxbr1l2PJqlaSMJNJ5T8MCmv2YkTZ3Vx2OJs4SJI+
eWckTEjRTIXpSJ1iEyTDf3JFcY3jbfCQC4m297rTYvWcpLBO/8d3slDZE1XJ9NyMXx754OAmztvt
o9jLMbpHHFbCOLLlgEijaJhf513Qty1eauuu/95/AuO1tfzeBv03MmT8+Fq111byuwcbMs0gXAOj
tZ2+LRlbpou006WCqxklUQqpKi8Aw8FtuV0cQpfHCQXoFtqZdPW4KWEIYVCi9ZKgSZiKtcU4qYLD
eHN8tFNNKCtw+yjvFi65768rAr/UnONebdIk8dLZQuQ3WOyPx7wos2pUWGzXLXpYSt98wxUvW+fG
6evyhfJomt4AIIICeQ2jRDiDHfLR48sfb19VxM91BZ8LGRtH7gfR3dgNS7u9nyVWpWI7+SkJncc6
JOvZaiAHZdlqLGQPNyHRfnkpZ8hLv5OfmB2ZNyHHTVjilQyWLaljbRsOOit+EEqdos6sukh6CCKV
ZmHHSQhc6Mzh5oiSGcqj0jMJCzcViPrX+sNqDvYI0KoYjPh7qzgQnYYAfNV17Lw8zA7Whfd0m3tO
YBapL6XjLDdddxyv4fOi5PSszxlvxnKAzCT6PUTHWCh0usIbY1L1iQbDN/8y2+H3c/tFV8+vpXfs
SeycTSdH9K3sc5ed9cF+ze1hjEKH/4HSONZgby6ALZgRX+GDro8esxmwTBWOjVk4DiYIggfCg13G
1r5mGptBeIiruHcxEM9rIHnP6rEn63tqJJmDU/8dwM8y09QU/H6MZYLu4i/BXDDpYe5zjNchy25C
co9K43DTGPZR5lP5+9THYPkF7U3PWIDk6qxZJEFecx0eN1X5cpKZF2QSjjfjyDK4sa6uKLGXX372
/HNwmZsPOp5fmvCF5mY8X1UOYwPSOGexUhslsspuyWsk7dz5D4H9h7HVzZc6gD4m27D0eTkM8l3P
xV+Md43rmNtS8d2xkmqmPOzfgXHzn6FCpc6ZfGg8IL5xIw8JT+v0duouzeNTGNSW8a8a6doIZzKl
kLMu30h7GWs9Yx7irBbMglFmlUNPbOKOQbPBSTLsQhJFI9teYkfeIZ7sasWu0WWTUqK1EsQ7xN/J
qa1mKfhjiE0PKQiQIZQDD1SQQdC7K5VC0DRJ5fPYZ3HhYucd7Qqazj/HiHknlSzNOxaysTBKx3vz
/0mdyoorIv0qeQgL05p+1Dm+dFYouPAF2H/l1uI7M0z0uBXUfj91yJyAvgfmVdO6m4uIHD9i09vl
6fOv60ydoHppuSntlRY9O43w/XPm6rGBONQKm9ie8tcXOM8pVZZRMdWx7ApYVJEnl2sWRieNxF4+
1z6MNQKkYFKa69DB67D6w7Bzo5O8NtHwlUEtEtwCDnedfHn5NeAViOfWgIB201RNwEGFoHpmVWNu
k7AajXX+cLOLMK+Qf1hViJMv7tWu8QQoaV+HAq34LmiAesYKubWOfIf9iVt8CPYW93ao8Yt/ZnX2
jFgdzl+3FFS5qf1WBMxS+s3h0TUUrEpd49RVcoghXd/RrwNGj3INvi/uTjguL9+3N/Bd4/5PZ6Fj
0e8HaKA9545ceKoePfQ4AvI+NIdl9FQSd1j8OAE8z3aQhYUA9Qh+D4nGtvtAXPk4bxrPH1PIrLm/
p+UsALmwIOqd++c2MSYxE7WPuONA5dz7w2Ci+/yhUEgcK87oiBx7uG4d0Zj9SOpZuppDOx8KEWPg
QOvY9wC6eQJr4sbX+SA1VWjUQ6lRBtlC+si34iBoQG+PM7cROrbouHybZwkHyaaIT6hNskpRGnFy
LXKJHwc+QjgQ6xgI4bkv2EpPVxwquPh3/ZkMSM6E2RCii496cpB6w54Iw+0Ye3MKnT4++WEQkQc4
wITgmmPdOSB3QKec/YZBnI7Yw0yWaXTf7NHPd8VxreFmyC30kYJtRDngUMU2UrxxyVGozC5+4QTy
7Fx+vKz9hxYUa7vWvTXpPX4u5UtDWRcq44NQFJohtZXS4xKQufBP45PJe5T6gs4lxkbB72q/nISk
Lb6mxKHmHUMT6dY7fExmizijDO9uO8exFP5FH0j3DGdSrrrtKrNSH4itq5KRjrpPxYYOoOOw2Li8
cXXo7ptn8KLBOIdSYbi5NcTF1hNTcZTm3g+yfT2NFjMmc9rT+V3J/yfOkX9bRQOAGoqPoTUobZ1d
g5WaQWR8f6lE7JtbJ0B3TnU/YMN0jG3QjlNCtKDEnTExA1bIr+zHFFzcVyPxoYlNfd1/Fnl7G6jr
Z61w3k7a80z1l8cRDu3O/zntZnPSoteCcb2zCRJxW4cHSCNNjjgfKII652jVun6uRzmoI5jioD46
xr+Hxs8h2z6tO7+Dl/jSleylCaZfKCAJu+A07/M0JEUaGyx9znFmGgqn6cuiAfkbhg0FwND0vw3u
8XU8GR17LubKly2eO3xmMppME5bBj3MAsymMclPR79jLDs/95ef5H0+stlT70nq0XuB0BsWAgutJ
0+9eU/Vtiwr01gI5RJobrvvcXw03s2jr0AK5XAYSgMwUpOGQ7l8MB+GDKg+eD5TGIVorxuJMU4v5
2NP+X3/k/22/0mqyBIfQu5nCWVPhMHM5+5XUrWwaZRoBLVnUYFWpKVPaQngemdZKWvV1GB8XjcxU
GhIOT6kHPlNeSfS6nKZfM+1MMQLnAnZCw3NjjJFsJBGAjGVIeiQ/x9k59AazJmUiLOzau382K7UG
MZfpD10ARsBSAuiS6GpceUa4aSuwrzQm+VrjaoJDKxIvytebwj4XnBwzU71PsSnTnHd24pwu0qFy
nEkoJUbrQy39qKam89AgEqmFD/1K90x6Ay2A/w00TPe/FN/hW01Gp0FuCqdxQoqIu8ZktLWImcX1
VRiXwX4gMyKMGN46eokehSHaLj6ticZkTaf/eWiy8aHSVq9CfHkI36P9J4/ZItuJlkDAZjwA0Nd/
m5p2ZrfoQWZq2dnk2ghLaxxQp01P6JLKrCeV56YNlbpLufCztl+KoxBChXshIMDp8MPmlhGydOhN
vXd726kTmxZJSJ+2AzF/6nlmNMxOprtqxw7d/VB7qKWa4VMg3gKqKb1PDflJZfmRHYofrSBQrh/6
DBoQgQqdrZMQlWN8agVIAwRt8hHgSaoTLQ06nMHrB49Wo2jSHx+pefcmyEWoLE+O+eoSSjF6N3+Y
fxswkXLiGBBevtVhdOsBsKVvGZnSueqx0sv/u6Wj/Pvv56Wzi1/qufakDS9U16Xfiq2UXtGn1pCl
6fFmmq5QT/svpifdvZ6yHoXFyqQi1mJQ1NQztd8aGk5zDy0MCNDeGHtuG1+JYbJuyIth5aG5mljU
eZpORtbC4g8dDBAnLzSIzQpRrSRLVUtLQm2569iWuLyEHMc7AQLUIIoRpkKCEoG3Bu0JVFLmf8Hr
2DUacWcLpCC+ZhlgOrvYvsTBLW4BUG9hE5/4410Gu1m2ux+tB07NgSnoleTj9VhJd3c6IocYV8Qu
cvHS//SqanfYhXo6csgt89EXcwcC4QstLfHOO7l/8Fzf7n0qv0PwqWfdfG4zuOBP8Vva/UPWunzd
yBJNAHzYjLmP1Nf5PdWaNB+jAlp5n5WQ+GPFp6NVuurJPlQf8+YzuB8EFw3jQpkkOKFzDOnTxkGG
CDUZMStalR48xxApn1GepOEZIXIUxNRFTeIGz8FvUZdo8joaZPpbkK37eqzuH3MzJeooI5OEwTmB
IpIaGWGs1cSqLVW5F8ormx4T1GEyzk/e8TyA4/55HCIWwslbVxrlKb/8I2QNLhr/3ZBYaVjmAF/N
Rb+t9duqn/ravC/p7DqLvoS1+EMpmvt6/ky+ILfthHmZHFOKvcM76LF2USkc+/l/9yqewl96xAOO
biC0veTJuCodicAFF7xF6ctS4V2eoqXLoWnzLgFx+4kSAaqN4hAIUUK4jRMzvU4+5miPtUnHKvV1
Jx8QdIgny5lUI/R5CdcvdRwNEx3OQTSf6J1/Hl+7n9MXxirf/xC15dXzb3eprt0lqiJA1RSyV8gE
WzBvZWKc/FF7YhELzo/f6tyuV5x2BXtW8LQYLR2y9lMbEwxa/IGOQhOgsAEtwEsI1UYeLFjLTXcN
mawU3miX/g21QYaHLgzVLU9ai6nrqDGheSefzeLi6foeQdu+fTjLAyB8/4QEadHwbULkkjlGieaa
GKi0GhZrt9KtfI6091roGKfGejrpH+MA5Zl23QZlKrbC7dc01LtvPCoGs3DJSpdzHuAlp82GT7Tq
ybfn3ezP5U0WW1agTErEu0KFxFneGr5GsRs6NRUEyo7wtO5kpoWpVzncx8yu2+tRKCTrv1nt530z
33kZeEF8X1eXZryRpipEkvnX1VAlfximQgzcaWLdNQqs4r9aAkob40wJogLgWHS9zra3ir8560ys
TbvUZUo2r3CtY/U8tAlwYQ4zcNi6CtM9HiqPMEU8MzodIsOZNz2/ISwnVcOzCc+qlPZv5IRSh+Om
ScJ9E7Yq4lISWoieFOF9/Xd8CeXMoL2pc0x59yLeDkWu1BR1xDzidccJehmZUT4/N73XLd8QYG0t
4KnXFWAGv4xK34+Ucg3v9XKrT5DuDVeZFbsUD3jnZvqqDOVBQFrZ2/rW9Wdl2QHdBPojYs3kR5pf
TucwRF0ZbBgNTGeOPdNcFMo57l0GqNDmGqxrbuHfpSliAnwMIFaT/nGZ/iDT43jVA3ZM8yZhDdYD
1+h+gzWuM5wnX/hirjkqnD8kSscsl4HXTTZcjrc4zkLX+LCOwu12aS8QBiid2ucPaPbi8Nvu1d81
u4ZrvMq1QS8SAkezxhMCJfEuML7wGtrV0/u8xFSbR/amsbrz1nMOfroJ5zF/8lMiCsaXcER0Ta6A
H3kEofGx9+CtCYE4jIVlVXHw8TyPoRCA4JEYcO6lZ4XpSZ9JycqOUDz3UZdc1crGjjv2CqO0bvtg
01NZjgsjCYFgfuvAcS5vvNbM6A0tX30k2YHqMaSKuuYOqrrG/ElKeTmWoREBQAG5lW6lRTfsuLAz
9MhCh+bZmHRkoD5biiTrk2SkvgK+l+g/7UXzdSWFf6wBmOMv7yNQ3j/JckdbQh62asjv/lrpq+71
baE9dStv2/t2sfP8ysWnxj77er5AhGqF3ureLPT+Jqdpx+c7ic4kXuncS1ZEyd8pbgNc5dazV4/6
q9r9T1+3vGrkRqkWIv/wMsj/O85Dy2sA8BJu9iREt9pkWTnLzVYV4KG0tTB9gYnZiraP6euzkIeW
jYk4VDa9nCY9rFne4+6vhX38xV9zBe8h5ntCUFQPlaCc7VPdjVZlM9/149C662mtyTQFx8x0nojk
Tba/GqARcn7ryKHi1zLT+9Bf6KKwvfbvTUiwQGcBCgt3vTACRckq9jhgwwBzotSlywfG3D6F92to
N6egM+sOpCk6NuQgYv35XgataSAMdqHEuFFsXZphQSwvzUVv27GCLvPWeeaDgCg2wOLxBqxzAmw7
wuk9q6PkJu3u+uahobq/VeacodFo7CXoyMxpp08Vu21ecxjfZ+6GH09SZeU+rMDKdlcO+IharhZu
8qaEy6dAZWrM7IyrNASNirQjWnDlDljLuDANMBomnlzHLQpJhXJp+SGVkkcrkCSP1/7LkC80puAs
h9sKonuO+cLizxIJo9fe2xrSv98ooBqsyUzpYN76oqpAk3roZTCVRFj+lHNfke4sTQNK3mTlHLhy
wYSMaRXvJKF0/63Fk2ZtdgqNnsRPgJaDGVug2HGAeSz/hXTV0rafnsEeS7767yifAF0b5BncUCAN
eMb+jC6BV7GAURSQnBrskIr6Gfw2HuXDEaZKgdoqLPpPm2BbXfNMQtHQlZEDtDIfKXBdptzKrFqM
F/UFCgrfMTZgYEbJ6XjyFF+BFCC2wzDxdhs9mgksdoZwp5D5otbVuOX0kzgl0/mpuUZOJQHFhUCq
hxf374ehMixEUCm5NFLOGLruTk3ZijRMZFhW9p3bgSKjNP9isP3fw7VSHY3n/0q1q5FbxTK6dvy8
xhBgcLw9lSjJiJLBznqt/T6UO0q5woCRdWDNLb9hAdGpfA5bl6WWL4D+e5yltBa9HEwbnVo6S+3C
xwqt+jkoCMwhwrOJ/UQ+75wG1966+5jEmjNhMITOhsBPeQ/v4ZolrUP4bOxq954zb6HUmXMR003V
PI1zQLFjPzSiPor5aPnN/CQMYUHbYiyxbB1Ydo73HzTdTyakeEXYmUDvVS83CukBFK2B63yI55Vk
czfMd911oTcA3Ir3ir4T6EL6OnKw/0U1yRAAzzosgOb1vj9RCXXxLb/Ek6PpK7s5k7P4fK7rxR9f
5PP4qCXeaeQNmD4HiceNBIcgI1G9Q3dhV4lYHyY0bujh1xgGgVmQDkICpc5CyH19jG6hlZpS/OkW
3VVGf937cWEIIlzg9kpLEPwvmu9wKpDBI1JdSIDy3Uy70P75CbAkkWpN7QgBCKnXc5DFgTHG9o9U
tnjzZFtLzMtOsqpoQkHeBsSKy0VfSr/NjnHXlyK+pqO6Qyed9tM/31ngb/r1JLgUTSp9zRL5PiIs
TlRiKFljNzbuLg4rN4COCm3HiVaPhCO0X0950D631Ng0A4E2MHUKFYr6EYx+BfKvWTer5kSXeYnB
pHxuY10Evf8rcDBlFnowjhGWpMGll9ajvK2xGZIUI+84FhwcyKLpbhFpbu46TUzrcHjzoMOKufbM
FdMsDN2O9KaWcdMdjepNdmX1VX/OsRvSGgf85dB+/uML3WIcqHgFidV4UFqlxQYhADLZRmQtdqi8
uAd8s9gE8SlukUGb2c4N2U33CX5zjKEPy89ElN5UTmXUM73Pa7Uo19KhaOIAd5LvxBu1QBCavFSJ
a+JcL9258ikYmuqZXulR3iMqrTK4LqCORC5Gyj6CgmNLivDzy2KlUdDCGt2OpV/NOuL8Szkvy2CX
B8np70eJ5kkdWmQoVLrpxFLfTSIjTAj4/Ir1la7nP+WVz2v5m4wwoP/Xa3kzTFOtz2v3VfUxwg9f
Y4wM/aj4mf+ktEa10JcyFMToaL2mk0GUhjO+QmQWpKdkuW7rOnAPFr2wtSR+iVUTXJgqLyx/t0R4
gDkrkZP9M53tPTSymsyADO79S6m9Ul74i7xGyF4X1jPPSLbpMy5sdOWy8uKE7+bH6B+3UmJfCQvb
LyYVHeK+KAzxcT7dShNKk0J5OVhokAKBkDq6Bb4Z5f9QV5xvpARfbOxLb9bN5NU07/IuhRiykIGt
4n3A4/UdVsPD0CHbWcR3pxm2jSSjlzKFWrNMAttR3XQNtkGYH2CEDTPYuYnXzdCx4moDx6TQDs2j
9bk5afuhxBz3pxmEAXudkGtVvlLKh7b2EbC57Ljp+h35DLaOBzXJVE9BlBCFTy1vYpn1Ig64ptId
SHvGbx9ADM4zaE/HLSlGRiZNrKtC++Q0JSJflxZjIN6GL3rLU83eSj+36YHErCJ/XytYRqrb2a43
H3j8c7EjdrcoWcaeiHdWq2xmFoDupt5jMznVUetkth+ruNjdIB1pzXRgskiiXu12LML9hxeFB8HE
IbwjblEx2gxvp1Jh/abKCswxK7qHnOZWi0Ng3ZvJEqGBWYP2DCbtwHQ9nZs5MsGJAkC5IJgFGC01
VdzKsZUesv3RHyjqf/67FP9G9BrtxqmRqg3eqV10UNoN4BPh+ciQFqGxtK/s5SYeMe2FjotESIWg
ArrPdFhaDqxldOqYAKAP4scp7sdmgY4fAbYIOjFP1iJ1IRamf1vN1sF56BRUYgT8c0hMpciaYChP
QxfG8ReancUuS9MpAHUbNh+Se5X24iGxJqazIw4hcyXe+oOQoEiLmaM1wxzDNL6XyuW3uhnuffdz
SAF+3Q04qVbKqvS0MqCoqu1sSYWofHxQVylfV+H3n4na3GXwrhksZimDoXyvvJSxoa7EMtNzP7cd
5AluDIrfv5cX2o4Ha08ykuj6fd9PyuEGQt2TL+XdUJvusjFLSW5bMZrNaqVCouFfceYNdLYCd1Qe
GbRtNMzzWurU9DmpfeRyZTfh92lDDY50bbhAbS0MSwHR0JLE18FEs4NRqyZRet8q7OpWrwe4HNRs
kq4f5+e1sPfUo4fIy4Jcx4/DO+A93aaOm7BWvcpRE06Mvyd2uNX+SnaHx+5WQ94Q81UWuyxz/dfD
A64C5hnwED6nKo4lT1T1bHXK/Nk4XyJVwHbbsyd2Y5O7hI//OlrrgduwkpXTyBwgBUjZf5C0V/hG
pe3A3KbD7H5oebfrTBJdXNRgBdZYbqp8YN8fxmKp+m5uGyptqAq0eq6lQodkp5KeazheokkNA0F7
B31rp6KkStpTemV0dK7/Ej2GP5Cn8b2UwZ8nbkB2ULgmunoEontbTqwfMumZpR3N++aLiEQShGVl
Fa9wVaNNdO4Wernek+X0tfso38rZzvVUVrflesUa27XY8lo+7U4l4gDJKQx9VcsoLUNb/Ib8TimS
75ywuMvHAD6Fghe56aT9gCgwA58sc1UNaVW7+rwHyUOurhTUp8Tsm+8t4BIjZ9EqdlkDYLigFobD
2nZOfMs3youuMZntI4T4Aiv8S+JKKWh9sSEpu1dhkttBUu5JnmXgxIK66f3vbxVx0yOGWTsfBRb5
onsqa5rYG7nGubvaVRZ7km3DVCvFWlEY2mEhmkn4Kls+h6E08j+EBiVTZop/ZR4HfiCPpN6qpXGt
QRsa3OoWWovBUrxOfxy9OX1Ve97kjxQ7AUImoosROOQrg3aLtZcODWvvSJKiW46XnQjT/wols9Q6
2lG6og7GTNMHOzYUp9c++UXgbF3oDJ69rzxunpZDM0NksG5l47V5mzywVfb6W5VEsrGVUPLpFSnb
+GuJRv79jqTmeW07Wwf58Ip9MNhr0ep4crYP7d/wWoSuREzYUlOWbGqrtsLJfZ00V2VkrLHmxEt8
G1Ay5J7mQkp20IGa29qln69t+LVftBEmhDZon3dmqQhoA+P05Pmfl2sp0NAZ8/7MMWcQ5sopfFK/
w0v8jpW7ayw2Vff7phAd7qqZ/qZ6iFfVREvwKpROjUsZa1D2dBgWyv6vdHpf95dNbbT30Ec1EFTl
oreCZ1YYJZvPbsHW6p+mt9GtOekvqu/HKGllzU+v0aP0qOa5CEElL/7aaVwPy/ZeOb2bV2Us4utv
+1GeNws/WXRhPlY4bvH5e9c5u8mi4uBJeDfm9GFiJSFh+8JoFHPu07DpzVdqtqksbDcft4nc3jzE
bBayL2+Y5bVxKReGQbBBNsS8Y98u9GTPnXynwKpLwwTw6/TLRcnxghXWpTyZ5Tt7JLWP89cLF6SF
tkg2Ha2nWnBh8WMEsjkrGxzSOv148z59QSkbMggC/1ifbK5gB0nFZqNG637qfamBpzdWSgwkge7Z
MdrWTv15/846LnTm9E6Lg2LHaPAoVy4yAQ43CccuuTLVkUlZZd4Jjd5BYHIAUYPQM+MItOYv5Ttz
JK9PO3HvFOmvooOEG0zVJXwMbFjocLyXqUT635QZ3Qv6pPjuveyVYqUwu8SBzZ+q8xbops6V61vm
B1gEfyq7pgDvTvpLcT989MoJ82ifo3DuSF1kx7gVUfiyRGS+Tqgy7W+X275/7j5Mw2xltDAiPYyi
X0u/ne3OkLv38NXEiYMonH4Np1YAzU0E2/TuFCEWI0rAcD4qdpwY4icoVTp+/NaDrjKG+WcErwew
mgX+F352mIvNhGDfTrJKpBv72raLBiHwKexgrhNqMDjuzyXZTuNFd13Ls8YwC9XgTCO3mFtEicGk
x8fEOn2waNZiWGLYvy2f5Qfy4bI072/bi7c0QZlKB2HIrN+fzZlDVXD394dntHvzGVlLqelp3HBN
sRLO9eS/S66Sxgv0+Wi136f+4maZ53580G5b+n2Skpbdjt13Mfgsvl76y3xl1817hTr46xLnawaU
V4s1DXXDAs7fCavFZGyUWUWw0QfBmKbA6Y6irZT4unLKaBb2VY7oxFvtU3xW2TfuRhU8K+nOb3ne
No/93jIBs5ccmnt3rAYTlt7DBO9bdZ193beFg2AZxfEyWlAJ3SGM2U7qJzHI9Gyc2n3RnDQW3WRB
/bT/KQBrvotUYb1Jdznjb3KjWWynNCnMWOC+YaJi44JDIjWp5GSjwRXjNHvmqpvBvKdYYIW06/yO
4UydxCiDoteyNDfdNC/WY7QTcfq77h0/581dN2cc+bVY9cMVvsK7v3q5VM84HVkRyLxVC95nQodM
3pIE8ra7vCam1y7Hy05meMQwSkWrzwSJJivs7q9TacBChkTa2DcpjGSL+TnJZunUTtKkdTPvq2Ql
9W+hPouYpXviAI9n6bc/zb3f/m0BtSV3/1lhO7PG+DcAS29wydu6EpbE2+L7gG38k/KY3o7dLfGM
xuaIIQoUpTOf3fs60V/4vWGaSxdF2Hj3NoyKdSVUavPela7C7KWUetE3zNqIh8Pl8+t0r/A6FV4e
X6ePl/ammUlHFxtI8jidDz2K4SJVXg3yEsFb6Txa9h5iA442OHDoGxT+eVy592t39fWsbxvmfFTm
5cq6cYdyVjeVIs1hZ3urLQbFZeVmkKahe73dr0NC8vE210+TKHymr1b5tfs7LipGV5UbJom3J1Oe
nQd5YChFEKfKQouvT/MSp6eL6Fnbj29j99gqazzW1Xtt7hWyXZSNvUPdN8z6aFnYf3/o+D6Z2bWb
2TaS/xY4zkkTsVqH7/38dfN5CueHdZrLNVfGnEX7J0Zu+bftIM1/7dspdgqtff+FXO9NQGlnmy/T
9MjXy4MrllaqT9pEDrfxb4/9SOb90tvz9Zkbc/+W0kWpbout5Gyithku8yVOU/dz6Ta+DraNBT9L
HvkQa4Wv/mj1gVmFzMRwB8V+Xd3oFs3rdyKkiQq5tB9uwiAVJQ8s2RA7HMRoMSBS7FpLb4XfGqfD
4NQnKkjP/kz7WkqtUa5bpJC4NwoDndUjg/UeCVcpj1+oLd8v9vmt4fF+5WMML2y5r0SspiNk/fc/
lu5rOZVkiQLoFxGBb3jFG4EAgRB6IQYh4b3n6+8qzo05oZGhu6vLpN25c6WoQ8Gc8KSgtMcqK1Tg
Z1CAaDU9ntEMHTLtWXnReqCmORYOdcSyb9p0q7ZcF8Gc73+Lc1n8HGpM4XC6ltJryF4eoYIh0ZZT
vV9nyer4huS+eJPL7Ol/WkMFCbqSqqzfF3pID5+CZsKcw9i4Ofu+DC6tHd+lf5+/3b7jAxQ69pN8
uhx2Z0sM/d45Q4C+mCi2teWnwO2if5eWfVGx5fryVTwTHhmXtdNP1a7169uyn63OekGIz4va47WT
dc1XPqLvU2n2hum1yJAtXRq7v02c2Mx0omlCA14JgEK6G8tCctUWvm0vxVg6Kc0AcMBRZdmJSurd
kmPNF+FPXBLaqgVHaP8LEPAY8ueOszofNYRMOBXQqQIu8wbnez3IlzhaojvCxCDm3LaFmOBwxgPg
EkaSq7lUdW3RNL9gYMJbcD+DhYWC/GfcyqTLK5zg2Js/E4nSVRbbBbsXvCjY3572gtv3pBDXX7nB
OV94dLOt2X936ny2KRyn6c9jnemAlANpNCgl8UHCla4/j26ye5Zs79+RHuTf5gMRjdasRySdPped
XfvcSQ6iXT19x8ZVWGJKSBSyv/nhPVe4/T4G5OLx/SyU+KHYnOeo9nb4HFKc+fp+lBxkQq007rUd
gibdwKkR7hcrLVyVU6vcQWLUmDUpoR6RfcMNXaOnknicg0avYMVRc/e96S4PwaBGp3RetZaHag4Y
q3Pd1rHg7a8Vx4WJVNvtillTcWXxoL9lGxZ1nfVII1hLeAxurWtnrL1E515Kf956l7sXSO1L+eGm
q8q6MRaLh6MWFB/Mi5vadl6lp699SvbYXy3cqz7GDzAvbiUkTuX4o5zJY4/VKqW0EhLPVJb9rzsG
2xxS35I/+dhGTtIRQMkNdoIE/1yNLhyK98Vn9H5Uv69VU+H2d3kUIvbekj1wLCznpeS8mBe81PvJ
3eYldzsz/7h3GkrMSyc0xpnCXD+tTel8KSbRtS3fTrPWP1dlxXDjEV4HcZ9ZV4D815di+lHc/aUX
w8R7el21wzeKmjUk/Et3Z/hZ1BctymxZVnA8pDBszLkcWG6imN85/Bg3Fe1nPrVsf1bU5StBiP52
05RWRCXQ8Uf92JstylEKTfMLQSa2v3rDvbRuKgTxPhrEfB3Lyf4d/Crqp86dR6KZVc2pWrbPainl
JEYGGBNxEd2g+As7oICbut2Niv50rKLe9fQWeikHNyeU+0kfwS8u/7a87U1/3kMCAF+07i36hBPS
6ZX63XUlZCPaivyz78dPsKnN9AADpkhi0UeyDRi0/QQ9Yfz+S6+I/jlq8HPGMBEWOA5iwnfjHjya
R0tmLCDJ1wOxgO23nIQ2yY8tTqBQXhLqImTiX0xH+29mtXgBVMm78GNqxDI1g7mQ71kPFiI9ytz+
238lW6gKN9z9faLDCDh8jrU2/WA+npGAaCdUnSUbq09N+ArfMMVvmXz1XicE2ydHMf2Z/m/8eWiY
uFjhJr7yq4o+FEdgzfhdvs+LiBnK0dtssha/KVxH+bcEKoGZnMAVk2V7PhBtsazJ5rX7eJvF2/nG
sqyMs4YJpL1QLr6uKYKSX+sdpXNCj4xV5/lf4GOS41Jqd8PXC2jRiH8nDrW1KhJR76S6YqHSYkRM
2t46WmeKRzRSJ2KmtsT89LMg3b43ierFmXlXz9PPcBAygAvEHFOwlm7Fu2nXsSi/093oqKBEkYq4
sPDFYDtuNNNd9z81givlrcu79rU+7+xCeP38c/xJf+eV314QM+vdUZwrEe9uycdBlqsSlYW3bepp
rAlqCsFXdAQ9aPYo59HOiBL9LIbJdl7dsQBLAz9k9VFKv0E+gKICG5xFfzW/wq0AWDuNTQPwJCqL
9KMV5Rku5+X7sdQadx2oWFAfldCJ48+c8CxvrOjM+/MrV521k11/Pku+X26l3Sd/7kl1ft3KrGjy
OPuX+zucmJ6ILI+LeUtoK1nffeW/USBQqpJZkiZx+adlbzHVAmqmo92b/lt7wKP0O8rY1ubrHLlG
Q51SvrdtYgWfEVMtxuFt5OgFvtxeqhffE6EA2jUkYvjh/FX5EL7p7Mf2T/+XbmARWL2tpFcSOirJ
nQbegUUfKjT5/uwGqjn8vj//6K6zfZEOY5Of3faOvXxo0LXqa0kxf3UcAZL9XCdqQECE6dvsDO+F
gsqEKVfSsGTb3H0tsRCGsiq9hLqiCHLxqIbSGuaC4QqsgD1Lmpya4uyHp7wyXyekFxTZztK1WO7t
8M50gU/2NZRhQF/czI3wD8IXXSXvNfWzSthuAJQLrDvGqR8YCwjmUA5TvljumIR6otXYNpHw5y7q
j45O0IHtX3ouP+4YvKJ6NFj/mZ2MbA0Kii0fvbrl+O06m7eQH3zWAhd/L9Q86r0YpkqB2HnVWIoz
vVjwI+lmh1A1ZTVqISjHirzWeA19D4zi6v6Btk6aeSsRPS+BZn8lxaHUOBayX8fP81++ZQVi3esf
xm+LmuHUTR9SG+2FSPKyuGjtmzr0oePbVJP1zLq8e9N94szvgu96BnkIFQCnZihq2GCzKIRtWZ+I
F7o3aQ8mG/pCnQLGRCy6vA8SS4Xz+VdcVRYkckJJr70y1UNZkkHKYLxuPSZAhLDzHzfgj0c/Ccep
byTXJl2EIteP+t6Cr1DiHpC5eTjG21tsU7qXj/LM6ocV3Ghecw3AxxWsXb5wuBb0Y0hqWqExk+65
ofD/PwVuvb2BiY4JwT2BCE4dlT1NZhcAnXriFybDMI1PQuu4k6E8AMg4ybKn/QTaPsGLiN0m0w5K
LlanM3yCVNoUsnqAqIzgoesTWpKmvmueBBXCPR6ChhHsenffQgv21fuHILMcCXHFzwj5uNWQqswO
Eh+XYrz7fE+ApsHT5JXKD+6jW5cMdNQ3f3GQJMf8HSSeKJwnmplFM9neI7L8gjm9MmCQhGFRUXjL
RBjGTtXnBREjo0EDxQLd/2Ayz8q3Y+X6RXHIKD5EM1TtqW+8NR/yr19xiN1MhUQh/NYH4MDm0+Yi
YG/NE2YMTsO4jH5v3GKuHIOEZGr4OdwBmVLm6yZylcdy8Gh74v3nxlvPahGQ0ZcYGRiwbGnOHNEB
UH8LoAhQqXT5fKzlBvn32X8+c9jqiqYkrMKi2Ny/4+nKbv8zZ2bCGYiWilfnwX6Ld+AJDFeY2dXD
ZtOVzKXQ9BPL5GZ/poonlP58HFjDDStEDLYiypbOltZfq79ngsFU9G/pVnDM2VJq289gYMAu/7Wg
Jr4fe+GlZIsmEiV2w8OmnGX5nmfl0xiNX/mywSQXzw+zXaFcpvPs85D58sjtsbb6u68qye8TMYfE
/ysPD3MoaZkWOxet3sXxfBQOfI1NPX58mydKu0Xd1xjjbVY6Jd+J+EgJ0R13cuHKAplXUtOrytRl
MTEVC+3vYxB8hSsWceGRbHudLq0Q1Cs7HF7g5pHb5kt3Fjd+Wi1uR0s8GltNRArXH7HJ1IpX/bEV
ONNm4X0/bmR2/d2fYYc3HJeX6fJuA2Nc3v+M8+WD8pZZ6X4oJbQFkNbSuIA6TpXXhkwhanrAmCin
v8/3EElPfNxkBPOFDdjmtw8eyvsvxmducP1ZfKa/x/F+/FG7/kSL7+hQ8qD914I5bkqiYioBgd2I
HWroSGIVs2PLrsBk2EG24qOwPVf3P+wABoG12aIp+HYuVoKKo3MqmJqJVOk+AjMRIrhU7qPFcB2z
1Wv30fVQ23CQlBcb+ZuhrYbPD39cRP3MFORhv+mdt+bVVG+/vOMt0rO0lI+Xzlt07/h1C4djL5uX
xayE+71ft5Wxh/jLpXKJFzcRw7K4UY8sIKN2B0S6recdFiDdp7+vqU58V55JHpSTvXSciVDfI/kH
1zgVrEn4uivDQ1u22V73NN/Us+rM3kQvO3m1trNCc72008DWYd7kEcs7EGu5BRbOMAItjyq5RcDQ
PT/Ijl2msZdglFwUq8E6tC/oSruZVwRfN0ZLKavO//br8e+WuwW88XQb9iNArlc4YjiWv0a/jP4p
idjUlg+3coExes0l9tJsn5BJ9q4jP1yEWXflf/tLdQ4fc7steoxtd4KsMAmpgpG6nk0zxxIlQCAu
QXSqS2jb0z4HYQIyis5JQCwTBrRC7HMyBbt92VbOHpqvzwE4jP8LtSfmLLqUE1NLBfFggKnpdqPr
zrdvz6PraDEhSVO86locrBV0R+8AYBf89QLul7pbMyFXkzUElfjWvGIMj/jAqyc39dmucdYEsGBQ
h3ERiOI8mmZujcTIUUulCMi+/H+crDZz5edH8vv5AZXld0aXbOUXwdWxfJ46Tr4nthXvvv5SlvqW
ZoFMDulqsjWbbM+AaE6uUD5tSqXMW6lOrBle0KV1S76bHJfV6G38X2J6tpxnsXLUocipsYDoFsvL
L680ob20cu1xsj5/7YZomplOH+SJtxC6k10Ni89Od4eDEOwIlEep1N3DWcghUFNepGqlVKa4QFVw
888xFCNWvFC8TGB1Ux02+V62YGLK7HLvZWZiUg5KZIdAnl430vO87J+pvcwrljzUbay7Mo+ldI8i
6yTO6FlXj573NzWxlAbDOh8oqagvEWyz5mMFy3zFq9rLTClVJ0GSJC4gClaCei4/lYGW3TbnAEnH
dOkm2S34D96yrSUo4h0szfaqSLzEG0l0jBdALuqsxvCLapFpNvbWSySi4IeCwTS/KXSdIdNsFf08
H3hpjwhDxdQ/NW9RrBp2rZSrgKFXSn74SxgbRuxXWlwG3kVsmDxrF2QqPCJeNkmnIdcDLoMpITKD
EkJBhMS3vFBsupt4tDHjAFs251kQ5XJstGzM8HUkOqnpBuBhsiWXdg17z247+LvYjXy6pfcvMTpp
f4wCFRg2GBoAQapqWWHrVma0GZf8007bbEJYT4w/Md3lSw5FqKt1mx4tsYAKtfJDEK4UBI/FNoX4
wmO1XUK9Uph/vzFgsb7OEivjoxrwffAKrP5DFX9l4zoiCkxKfgrH4N2hW0Ct5fl1rR9wcyEQ4sem
yhA7KyyTzYZ+UpBNNmUDjqK/88Ab9Q7m8to3r9bL5bNnKbUsp7gQ8m53fl03rRkMT9N7mDISojUf
KEE866pA9GUb93TnFoW8aRso8m6uQ7zswo8WMgMBUDukYkxcp+aLybzr2w6v0NkKQMw+YILgDyJY
oET9zueM6NLSqbbiK1wqh0P1mqhYqyR5OWsY4n4HNlNiAnoBt9sBssPUV3jiV+cD8OBZykhXSDCk
PoThHCWhDnE/ITdlenbFC8+TA51A/0Ii6baAOeM5mYEg3BvAQwjtrbfixW24/y1RPiJtXJaiaaoT
kuTZtkE8do3jtezPaIG4jG4y/z2nPtaDYDnbIDsh37IhAXOdj98mwNaIojejtjuTpHGAc726hz+v
Csa9RO7/u6i0/D1MHHvgDSM9rVuXbCPleM4aPhTuqxhkJkUU6wFzqDY/L9vx5H8zbSichismTYHv
/ew3NUPozUnBpLCHcph9ZI7f8aW+KOf3W/K/a6wWu3UjTB67/yLx5jhJfxb2ArvaXTuLndadjeOs
ZhMbdzLWPN9qkBT5WePurUQxsarss0KP3KgI1VX+2rouP8fz0SY1WGeG0bW1uYi8I8z8XF06h2GA
yyzedQPdX1u2TfpQjR+qm0xrK+Wcq5h78mNzapaEpZSStonF6ygxTcfLDg5tej+3Pp/vj15QRxNi
j6xXZkpaL2Aii6nOIqfcHkRhumBMjH9Xf6cGm02lS74G1z4FuYSnpD8AbNqriWJf/3923Dvft4L2
1moSvUFw1VIdO/Mo+4lEclt/UsCEH3VLzAnj2s7XclLDlo/Y2z4BpClH2ZN0De7TKSkSwjx9Qf3y
UzifdG+bqMT6JIMTbCcAg/bEZpxC/srpMHS6fX9Ol+w7R8IzopFfzOARQqYnbBLy1GZ2d3MGWsQ0
76V7y2uZ6HTDUzMmzhaCzfY3KCFZ5+g6NcZq3A59gEaimELsaY8zUq+fcaQSIkioCCh6S6ncjGMt
P6GDjfJ24veeDuAk9wSCywYgkukBP4ff9Mj4bZruOYgi2r7uDqEMxqXE6sFialhaujxLdi28UCJW
s4OfaQJf217iJhPM4kZq2UzsrBZPDZGF1MvAQfTxvDZCJGmiLNQeBTbJgEoaA3lIYs9+jt9qetSe
5CuABAkLn0VzmV/g0bIIFZiNboCLxJuXBPgf8Z7oLCaZaTT1lrlerO+FdMZo5iapUHOhYLEEeyz2
pxYH3ocvOa8h3JLWzvYscpBPo2Ce1KNQ1x3rO3fbFu8w3Xwq6m08hBuq/ywmajPToQGs22loVlOd
myYPkyy6Q9YtC3PcTozcxRqREOlsAyhrH2pkjShAB9QOY0rgc6quD+gviiqAixPRm3pAnbxaAWkF
pgN7ouBFFa/iAgkIhbUig+V5d/2dHSZ+SZldVTlk4CcI1DqJzwBhRv6V5QBKOP4XT5ZQ46IPUmh3
7uGruQlnl5ZtZemqRjmvwkG8dkn6ABhHm80p6h+TDXlFtHx/sykMHT7ItGMDb7UEY5h38oq6cwqh
Eq2HupdlLSox2WnYSgSrGZgyxy3hQMBaPH8RA9r/y8l27CqTnHo//AFitNMtpl+uonb5XWAvFL7D
R+QDjJZaUO4r6DQbnTp3vBHH32v1JlUSIDs5lgiFDZrdCfSUDKQG92T3KuTPGBUYfCAQ2x2KuhHI
Cz9BoKSG5sUnxIEgVeOgHlltuoeNGE48ecVxl3J2BeeUeQfJgBG5VZc+8fwRQeRiRvVcC3hAALe0
bkowBQg3qkWoCGU03Zz/0mrsrtRue/nGQU237j95CAKdWdadTS1T8zARUYHJUlQbN8QCl1No5c4B
WGQjBeEVlOEB0zRuZaWVKvbAWcBp7m/EGJxGPfMOWNxdm/BgDUBPMbcT9eXbTZh0VbsAUXXzdXPj
lOZaSW62gHznWs/l5KRPvVsVBiH7ly7mf5ZwXiizgLchbRRfwOur2AW5EXB43CS06zcoCPjsURA2
1CjREiSP9CaCe3nxwWXXcMD8Dlhw34rjtXsjMCXWOqdG8ptjMRsyGk+NxZDDcR/hMLQX0r0NVHus
H6LoqQ6TZUsYMBSowk2QfOfdm8RmfzFJ854LhwnrcgOUHetTdveRMPcwEkkOZ31c/hMTSrfZTIcJ
0Wx8PiP8k8U6ABoZMLIhpr8rXV4DdnSUoMEfBlgzYpOgJkjsDQqZF3lE3pzOW7tHKdlO9cNfKIQg
kFFRLSaz0p7/uGva1vD5CHmy5U/uSqoPMWYNsSFgqQTJI/SZBtBuoLuqsfYJEO2oM+8qkcIbKZqG
upZJWw87Fx6zMm8t1t1MhwGxaa6GFB/h/E/BnKIuIzZfSo2CKKfvWZWTLCVDcLPhFb0/S5Sp4Qzo
B7Ka9BA3zZdgw4fh9csELSKInfYxxLd5pMqyl4ptwyScIZ0VzU7I/+V6xNUq01rq4qz0uAC86oyi
NOYZMthYDg8QPCC93rqVvSKJkIjo8UNkSEYUwe74QVyb1tPQ//fLT3TfHcMjwHKhrjxiJdYhjw4B
VmpKqTzYWRcaFnHqKWlLoTGWEwkP6IIRd2WQoF/3ZR+wrAyDsTzGuBwLSjooNxYxnZQb7YZoa1/W
kq+X9DvryvDtUYrDaOyHPCHTYbKx54hedpzhi+2B0W/oU3z7+ii68wwwIkxfEMQmMgbg84o/q10L
Rpz7vsrko4COZqGKSIOra0CQaHpZ9+2cJvNWrmfIpp62M+2eMtOECu2BMHO4v8rExrh8Qdxhluk0
A8wnKssBG68zv/UdJJdfJjQIPZ+61lgO/zyWx/D4onKYfayCX8HYGZdYCzT+ZQLmG6PPAyr7wxO9
DjCv1Q2JLYgL6EL1h7CE1Mmp6aAyCsbn9mPisyfZWTOO5tZisPctFBuih2V/rgNb+2Ww2ENihNT9
XvKkZBFDvFU0gEWKBAgieBkoT0iHjX5lavLC7jQGSeySPSBqNfA/ql9mzVqMmAdmTW0C7L7KgMnp
wecyxfkpcwyBboB3R2R5gIImJ0o0fP9cIpwtPBiHp+JlW/dQM7UNTJw7ZAhAMwpeVcheW3nC81nq
RnV7IdFxiv4tL2phzHVEQtC5YYN5Nurim0RHxbal0OTrTkNzLlnWYooDDev4xT1L1AUMAsLMNKpj
ZjlG03l1O8i289IbIahHuS8UOsfeNs3riK63KTrs9LCLPT4huP5KMtUeIf+WCmWLuEN8nDsM4Qu+
0A7ujNjwsrQcuEpV7zKtQuSfa6UmIjgP4m1VUGsFDx83QBF4lQ7vLha9BXvhnw/bAftDiSlikVlU
Q3jkFsSpwyIblu+ExdWVaFnluQfJaP43UuhMLSHqDq+oq96kY2N2VVlkAsGMqoFc2eawSwTdI8U6
28G8FU0DEZQ5U0ITq12aYWmZsdv/LsMlFLa0e7IcCEtdPbhfdSoMXmEYocKlRcXB9KnwVB7prsji
g8KuzH+Xv5Leb8LRi/a2nmuktX8a6DZzqMQNg5NfShXB/+G6gcAD1HwPvk163VgcLzkYiFQWH8rH
J5sJiWPzaVTFZZumbeEZJlNwR542GW9rIRXU5yM2io22vwSxqV8EXC8MveoEYuxjzlWrzrTpExiI
9QO8kcheBQRj7xbks70kEaKuCsSuDbag8sMjjy114rMPO+s0DB6/mpY3Qic/YrVRQOb9I/SauHFA
5vyjANi3tGaSs0ecqzjJj6zSc/kZ3Mow1KCkIGiH0A2uvZaPDKF0DcA9OMAby5ZfVrlHfpuop3tS
FQ448aAs9cM9TUagIN8GBS2yor0IFUDH+rcmAgivJ2edV/0ocYo6tukovHEnGhFNbDa7IcRrtM9Q
EOaM7irBV8BNTLKOlqumkYuhOL0Mz31AvNi7PuriNCpCprZvhLWCq7Lc9c7jz826u8y9ETHs+nSq
5ivUKkTN6mOfwfBy/DWlSSW8saY5TD57YafKuhKt/FwiyDzmZzU1BKDDwEoOny4gyg0Slcy9EWSZ
AhYnyc09fx++knU+4Gpra7gqFkLJiM9xMTgglJFgEUWSpvm0TRAjgIcDZvu925sU2e9M+UDJNvNq
rlJcoc4w6MXDti504AzFUzUjs629f4zwRKNgFPSSC+CTrjUq204wc6cMhs3TxBQnXSMEJeLKrTdP
7T9tMkk38YdU0E4kMKcoe/s8qQGQeN6yXCvHuZAFOo7wJ06R1/L13ztkM9+LdN1cm5IQ72H5EeaC
GNrTKLJ4lqJdRVBlmaxY0sm/i00O9S2qZABuyp4apDhiUWH5qFJsVGcGg8SyehnurnpvEhxBl4a6
N+pvPcnqFeVHNeG7ool17Ane+arsqeyJoEUA/JfVbFJwRd0RAkOGzr5kbta/LnEhBUKh+gWHxnKb
FhtMYa2ZMn2ZWS3IicXUFNxTH6bfWiVmtcMijJFujWgTs+7N6Ff6EPa4sU42nSmKzl1DpYmmebHa
tmqtleNYKMrLs+28+OMntfw5KSjDNIMBiYzjql4rfMkYG2pIkiBUb92Sg5w9xI43uGVhuq6KFPTy
pVMTM7AhwXkBeS1zZfriVeNDE7dJ7RWOBTqFVn/VeFiMmIqE9YBAYjZYEsJGAxvfhKkL3HuBr9A6
xWYNHNOoEKJEqDQ+37qmzXrl8i+oioOwporD5ZTzbasf0qmxVp9GGprcIJ9zPW1xtjkSGMNDWxbd
/jH0oL9HNoifTPo4VbOKnm2d5gOG0v43jgnkAwSGpFE0tbq0LYO3NmI6gPpyDILt97s+6GgUWltJ
wBpzbFZbPxrWwbkzu3Q8fpO/yzDY5CL7JsoeGy6VHg68SbDBw9IosnkdmWDsYKi5Bg3M4Z/fyhZA
tdBcjaPLPMIZNEsCcy/ZZmftht5GLEsNrm0Dg/iyda3hJl0zSDHDGXpyyxrODcOWtLu2bDUOycgV
xLCRemOihA5lqgRB/qq08+YvSi2+eu+fMSeQuAh3YFhYtnCCbY+R640yFNA9qoZHHb9qI8NaQ6EP
HHCEjIIm/cNEmOYwuUyEt44UnH0kzb4Pup3YpJ8YHQGffknXlQurJkaZbSKCGYq+9kNRnnkUEPaw
d0vhnmJLEiovsUX8hk15YyrdJka3U4u1VIB2sDG1qsuVb0PViIMoXSJi7SzJ8tCVDKsY3jSxi8ck
r99SCA3PPjjcwdAvZ9Qrqz9TPMep7wb8klgQhN+dtCvEJ8LhKr8UX60U7jftqOAYDAP/4n7AaHay
PNwAmf42ufMk7nMDLC2wW70gohDVd1Zz/csUMEin/Mx2dAjgqGJNNvJlGOaZK888uBWcfJac3zCa
vYdp+xeAJXcsrlG86kir1i1MJFN73kBntM3AGYRtbIsdB77VXIn6zTaCbUywqS2jBWx8t7zlQ3M6
cj11DdQ8dLYxu6voTqiyVVrLemjO+7vPQ3n83x3v7rJ31wNs2T2Hlp64IPpUQzzft3O9mP2l7NVZ
IoBsDNWNXJxdhaTlW7Hj94PzIHTXKYManJ1YDGjLT2cZNY9AtQ0l7n0txxRI4dXnreq5NnB/M5C/
1oO5ZnpfujVFTLC/4B/mwfbdaRCYLZqlAE5lkoUjYmc4sX4RxNuqvFVbYxY55v4xO/WSc4Tl6Jgp
ybKPSScYrUuAPTDkGL/NbsvHpjyRXa4SopOdLISprncTI+dnKBcy0bfy8jtA53BCPR34ouvtcTLL
ybeRkWCUZ+NRtA/aJdxvWVaC1bLDyCxLFHTk/9MjBOqNX+8Uj6iB9DwYI5oNDcY9o/G+wVBQvrKq
YuJy0OwB9ObD+ERdKD0NpXv3BDtHy+xgBvAdg8yiKXZv29nfigGjqxPyH+A5cs75F/JSTh7KfPVY
A0sOpk+sEPZZyM4zsKUIJPVMJYUa2jXYVZbuJqjESpjQeV5IwICIDuE6eiAvuEGz0QDvqLLUtwru
rfrz31DGanpzvWWwN8M+4UCxDLng+EBzb7SdnSeFJjLN3H1ZMnZt8EpeMtCEmwwjiDnwFYWR/miK
nS3b7kF+h8LuOnvaffMsf0Pbiz7Qb2qNVHDSmIny5vG2vY5oT3MitjT0mKBIuvt5DXKZ6eUnt2NS
+OdBZKUDH7RPKpRj/hMGoRTYw+3QRPoj7MDfkkM1/3VbIQe7ZrKVjDBlfOtYB//fOwq1tL2z2rTO
g7sipXNz2UWt5GW81WmSid5oMBJkEfgeXjAfAjFM9rfI5iXUI4cZdsfMfuAtsETm5LqcJsIINxwK
gEB0FI6QAnM1RypPk/waoTDG7cf2VdXMnulQT7GOT/FuCENTH16eX6QLW5qvR6xqRskZiAqOqryN
qmRTN5ZuWrWPN1zMXc7armfZjgOvbKaNf3Yoh2mUhIKUyhWuufLundpyMMIk/UoamUJqkE6gz8kv
ctpLxK51MUwehdpwwyFxduHgWINtpr1eVQ2TJLFjWIq0mDNOKjF9HHPTsQhFmmDlRLlccroAosWC
ofTB6NBTOS22f1DtcNGC/sEAwBFf9xnTk5zsb0ruPXCmp6YIWnrCfmiZyvOvU2kzBatKbgK3qCtZ
vlREMmDAbFvvSvqypZmYcDcevav5uHcVj7ZcZ2N4lfySY5b8n592S9ftx+Xqk0nmVZ3hf0fJ1z1e
5JCCDMEBm8fbGvZuh1L4K7rWvfbmPdbxYv5mpk25OAbqlNmHgYQJ5pTBcVtnXUg8ghWgro+gL9F+
l+A04zCzw7PZBivGaob3V+77cmndwqYSbHHgHcrQEgmtE91WSZ+ac4ZOmDYTSUuaSBez+ZwBD8QX
nkTXUOeSMWPEXfiPjgXb2EXOvxmzXDQlZ60JGvzvqqPS4HRoCrh6v0wMEolX6RWB4RUH1gmzEKRX
iCzpC/qS+i9Lz0WxEmHqwRaJlEKIb5j/ZKdHg72KBxroekCWvY6wuSARjoTUqh+sa6X7u8rq4zF0
nZGptNbNcmCNTL4HupbawDXVG3tzhuprwknLMJXknXXn1e3EFBk+ZpT7b1XkNU2O7cy5CinV0vqX
ysgs1YeGlf3d4zDaD1gkr/TqdsCwRhLzbgk8cq9a1GYfnH+xjEUdZe/o3ToYCnw63WNzhQVW8r1f
Icyy4eeti8DVs2d7LgNZQtDZIWWpVZ0Bo5nd1vmh5AT9Etx+Kx8FS1e3lf2bs8nkDIhB/L+vgxZK
PV8gba/O+h5tBwaU7wSXA6nc+cU2oFkoQzJUtPstLep67Ckv02I7oLZEVDqMhBt2BqhIxdNG4wDP
4j1TbG5XEvMwiEpvE6HNx+09Rsyo+VADJmScqlw6c4dTI4LHG42fRD2FjeUYOr3OSrgKPhzH7qwi
LK0gImzppTLH8P9AdquemTPbSTf1qYkrD75Xn9/PgXrkm8OV0a10E4pW1Gw2A+uE6aS+YVfUKdLR
akJlRfUou49CcFthttzut5rwJxrg6y+utdwQGwYjNFvDnRvCtZwr6SCZRASF7FTDnHc9Wk8PbfoC
IcYuRL6ExMahZdwpKzfj+TSa1ZzExCAIGqoNi7l4zriXK8Yn/8gbQuentLClzFb3gTIggZbq2o3v
a9I7wTrOtulvpQN4kjJ8HedYmee/enOQ8GkgxJm5PVbvLkS7xEToIfxqgqKGfa5xzn0Q3wlXLJAs
Lpa9CL7sIZpST2++4ar3AfRYv6JRBUO8lFIJ+YNZfb74nW1bqUc/tmgsftKb1iLXOibquKIuAQW9
+1lDakaldbIxuxYPMZE4MIVcc3Usn6/vXMLUvpI/fYNymwAibxur2UVCic9YT/xgZmevotHjPqFJ
SLgl3KdNSYiR5DR2+HcqJsUg7EgGUKLo7YO0PqOvJ7wkC51DoQl9JQcC4o1HzYeD+rG/Z/Ug224t
qmgXWjfRsyShkFnun68qaV/mg5Gb3A1frRxN+pICQYG+6pMpmpeGJErxETFM+LG/5A+bcflLm5HQ
jvJ28TqjwdrBriHiRyjhhckVzlKGIzLrjLoMlcO4x4jCxx3OEUscF15tpQj4fdxziveh3+T2ewfC
r7EIWfZP19lCTmqQ9ukaV4XEcJ593f+Oe0HnMgt8opWcXHv3YwG0WXZihZJI99+bU3xeNqm94H37
MLtL5eKhghgdrbOeY+cWf/TFAsLeDNYwUSEO1w4plDHNsq46dqwPLhIbbYdsZtk6DSUwxdoKItEE
rOPnBf0Y9IKPdh/5isk+fp81182pmCbxOM3zRmJewzEQ9yIvJc9nJEutJSHuuAWVWx0fq4EwEWdO
x7KvV0L6ZkQkceBDOitxhlSVIePnQW/lFjZNmIjDMP8W60dTOS69GWhr3YgQKZP3w5Df2oTmH/Yz
YblBBYfnqXbKAeBqi1HxTXyCCIWlsh0Y2TVZCdJrXLonKxqR2q73wFO5ulXw9DMJRUSPqjbYM9Ur
jm3kCznGh/KJBmq7yy28N5KXBOR7WUsyJJzXdnLoIbnJFaeny1D/HatyXgjImusGFoR3QmERzjkq
X/x0u3cPws27yNT8NvWrvdUIsX8Luj77Puvc/3C3KknYS2K+PxtKHopXCHfQ+Nn0+t+jvmHHNRYj
QHytwPG0/gfv/Hn7OKI3QGEdwqGWykyna7oq5AqJQF0Xmshev3VhbJB1IAB35PmhzRLiUeCUPvLV
1J9W3tpMfq46OtoupmoI7DHUAuX0+0htRr4Lqa6UXNfG4+f+M9M9N45lXW9fRPU6zus0W0JQ186g
EFdO8YdadtF33eJt7Bmj3dd+JlWqdVdgiTzDx5/I5MH9XsABXVRwJHwo5smlsLjOGnLZid1hr8V0
lle/Y9NBqIWUnYQYviJIpV1FrgPyCIMdc+4xWZQ417r6zElyRzk9fHrHXCG9L6mxeBGZeNd9IMhe
ACtMt4i/umdC+drQ+GR6fyJ7Kd6uxdS9tNalpo0RcOI2nD7HRj4BOg+6KgXqKVsM0604WJE4qahh
2Lm3BSv+Pv8kvzPHcrob715AdlFrML4/A8C5kURykVShvy4l7+X1F1IFafpGYt27q2K4ZifqaBb6
5YBeZrhsAGWVWKR+tgLZmGqndb3RGwFiVqYgJ2CiXPvSmV1/7/HmQa3GsbasZ9el9LOVh/vJTSLa
al693Z1yxXHz8nnfv56rj20nk2vtyqd885RBU6LiX5h61shsniHgc5jvC/wQlm/s2jrOxR6jclwn
dXRx8h0QKLGT8oULfPJ7yhHx0xnEIvnhVbQ4f5x6OSH7NKh08bp539Wex/dUtrzMHYqPfBOS/Rak
1ulvdX+7gTEVs/P3a7oTY4ronlhexLupbD2XQD+IxCnfW+s4kVC++XHPyVxC2HtRME/Q2CjelC2H
zc1H6MZOFmQ0PmxK0ZanR9E+9CcBAy7AZI5390L8UYpQWqCx6Hr7PIDDKuFwHSub/BDk94EDag6B
weFLt5JPvsAyIWhUP5jj47j2/IgeZMPPAVFnK7md5hIO1qOynBPhUU0xgFr0uxo+xiSVjAIl3t0b
Imz2LfUd4WanmSm+/L0TQwUAQxFB99+2n7tLBWJ4s/xKr8vJdel5gdHe1PbiBJDRfj6+38epQvIQ
FTLZQXrZuKmrUeGXwLsHcRAFgC0QNHz0bEhJ94DCn4sqPNhJnM4h6ikP3+K2C6hhQIPZxJdrIsQz
MlNLqXYjBTtXkLYjWG+mQMo5X7pEOL+XUVlTY3W5wAWnC175T7v+fC6Ze1PpNzPOklQlnACf24Zc
rVrra80nZGcAhk65yur66Tfxcydx7QMfzdD3ntvRpba6VI7XjzOM0q4sWef92p7mOaC4V87ztfsc
wRV2wF0h1VN9g1Y1cDbOHoawfQHyLTH1iPwbVLJBxvK9aJp/k901cgD09COMIb71uMLh8pd5qveY
JjqXVSsiT883wqUPxZxN1efafx4+BHlY3ttZLXGtiyvL/orKMo5DpgOGmCGdqIDrbYYSiptzew74
FwU4Y663TTRDxpTnHNC7ArozvdPqvoeiNkpIDxDHc2lBeAq4sX8YcqAekHPKvJiHs5Aj4nTPB/Jz
D0YiTP4y5HbgIO/X2mLZF33ym4QahCf0aydTV2gjKzVdJF7ANz71MItv/xFw2557AxeFiJA8TtXM
/Q7HxCzgvBUc3BpKAkCOnEEoeROrGscemAtW86wufQgV8O/7CI3jMhRn7OXWkwHNMU9UjjCel//j
Ts2xXWH1UwF1Xt6J5t6rnh5LvWoOA9IC041uV6F44DoKGPVUIaEDkQIAz3qUbEyAYk1mOrf5+05M
z+6LF1HInEf5S7ifJ7i9evD81JxKx88L8fZmkp5XgBonmXjF4FdDf5eMKqWmoP3/I+m8lhXVtjD8
RFaR0VvJiDl7YxmWGFCSgPD0+5u9q/rss0O3S3GGMf7xh3hbP0aPM2tXPAZTsBglPUwzfC/PXCcL
RfFLzWOpQAhnyLTSJi0UJf4OHZTPj+PqGBx9NZAWPBrW+XFBZcS3XW15MZgp/7+dLL4yPeSjJOCa
C75HLh1e8wWOzAOCipiPJHPF//ONNHcXxiQvwRlEEZieqZ2Kz4nFYLT2lxVGw79gLXcPQs446pA2
eD3Sg40FO4BPCpXC0uvW6T9WSR2U2kHleIWsFncQsRcAM+Uv4ieJ3YRFG5oaBkqCtuxALuFlOUF4
TZjBrG1GbSxWFlK65bnwfXzgxICUoiJg1wEY1j7vCe4ZWgJKPpQRbAOm7isVT37N62pB/evA9SH+
23zpLA+IK/xWRmjAu3SDLE2IjQW0UV3Qh1l14jomhEz1UQjc+GjvTyB+wNP5/bwm3yaIZ8ozHA5x
vDaqYDcbYAlsylKQD4D7pGQH5NRRPuPQyiGC1SiDdHKdIdiCxDJV0Gsx9OMX3nOfO6Avcr8YIzT4
Q34H0TcHSMND+bX5HTcVdakZUntRnfKr+9PA9/EsJu1FiCas76a0qawI93gPr0/nJLn6HMBkWXgf
R3Pz4BHo85wAlHbEF2WtFYRjGwFbCE5fEmDeZOXor5Cv7NoQtx/+TTn8+dUaX18H3l3lcG4N8WG2
8T/3zOHb+QR0Pr8LcNFJ4k8TK+ENhju6Ulfa1G424I98XRp8hxMllh2eOuzLZPjacBCgHuFA1DyO
2t/HQinzAEYGh0qBpAXWIYG7/W9APsf4dQIEPiFtmKYfwVIw8BiqUI3g5GSjTZu1c6hz3uN2Dx4n
JHObJyRC2IlpyPARq4p2+KotRGMcC5DHKTqTe6DDlWQkMPoSgMh88WPfWX6txwRRyHk2yg0HDM0c
9fIUtd8Eb4Mky8RXOqBHg16JMH0h5EMm1J/RQ15Q+P5AjhB5rSjwiktTT/p6gKl6W9+yxotvtOFt
9MwixAT0RKniZ3VAwQ5xiJIOvXyEGGIjo3uCh8uyem2lMnrJDhMUZhFFiYDPjB4K/E8bulQs8RwO
LUTp/XtFqTjPdRet0hPGgxro7ykXTV8fYQbeICqpdCL4QtwYdXWS9a7PGv/H7FJipqpMdHlJi6Fu
0iysOHcpbQHdQO9KwhfqeiS/FyVTMDzaCS9IfdxPuU36v+hHk8MZkHvcctlr8ySdY84R0ZMEWaLC
CAH7a9LWYlzfYPbvuCGUzudrVuEkfrDRA3L4+JnmlDgd9jjXuJ4cekHkCkRRkwKRbWNhacaRVSzV
DbCZLtoQTzBy2uD7W2Y4mlBHcY+/Jn0iZ5AckQRZuI8BGSLWA6M3jsQbPxbvpHKw5WmiT0RIVXWL
7DFpurMivz0Df1dR/QLO/mo7E5Jfpud6h1fGHBZS/RqhJ6qa66vdvLZ2X4Y9D4l5d9Qelor7Qo5d
z7084HH1cDvj7uYtm1A+aw3YX3quvgGGy7Lq9hIPYfURyRNZlo3HMCKnWh9o6BXpuPBWBr78LDhG
LvxvQcADNzElHe/9g6VAYklKUNAN8wbTtWKEJKd0+Ea87fvInKU3PHCkNoCzchQ8qxedOTzhqaZu
BtjSOGLy1yFK8uUDbgk05MfyDykKTDHjHZS3ipC5FpHr8tu5aEspu1TsctI2SqysJwbsbf0HHpeW
o4wLNGtD2tJKxQDisfri04rM9gKt+dVdEun2M6OeEWkdpfoBTUeT9Vx+kqT5gODMEYzvrUhPj2TM
4ZlXEwMnEF1xkahQZHB4qtpMwc+poWI1k/P9wZ38W0l3F0ADHRYlJUdyRzMLZPjgt4hJ2CxLT4PH
TEsduKpMxZ7ic63UKiAyHNyzkU89w8n1g46Xs3InBe4jFH44PghH8r5CU8d4pM1DEouyR/iFbs59
9yIgYyAcYPhOH5QkoWqe6JGoEBG9wv1mqmLo4SfmQHY18mlEFWuo/h2CqLa9pwxOdeiRb0QBD49y
tNC28hhAtv2OZPSgMFx6n6hi2aX3/QszcUkfoyYrf5eXun7T0UM6+PYSp9W54HpI0nEcuis4YR4X
tT7pwdYhnuU1V5swq5Fd8wJq705EzxVVTP1bJbzv4jenQBWwMNygkmwICZaEnR73T41BkwjSC6pi
CZyQ0k4B2+di2N8w1+GI4yEpgzm/o6TN6U20Po8y/OLt8I2M0ilIDobs+o5gOV7IamCbHktCGwSj
A920dP59Q73aI16GS4m29kkEDkJmeV7g1KBo4R3cYF5yQZCcwxl/ibNJnQccVExUSAZUY2zgf8P+
0SuzQGXAS7nImc+w5Ip8uIKXy1iIUs8fHMMjaEMNM0ZUA71miWyJFxK6zQmMfCSsBjk8WIhjd80h
oUkeTiyShK2Yd5RD1KDv668MdXPavPwjxpRXDRfCRXExaL9aAguG7L6WmA+ENjH4pPxFgWpLmCNt
XxxCSEXoKMNPbZW0+h843YbXYcRm+p9lPv5hkSy7Gn5TgM0F301DQks3+RSoMSierzyd+OO8cMji
0UCvxwU/x/N+cFIfoI1Rl+8GsmBFsFgr7cCeYtipn4AMQdq5ao6H4+0Vaoy5nUpa41Jzv2JyjfgP
OzXYeY6+QyhORVlEr0MRfHbvE6UbT+P4Z3BSMxSzmsn7dMyJ3g3klar+vf2YfYZKQLL6h4oCEHtJ
qiaKakedsFHSy4BLGsYYmcj8NMRpDBad7r0vUf0luCRYNSE/umWs+9WGAjwfyXuuv+y+VDKfy09S
IxwtocDhRRk75qU8iH7i1uDkMGpGPbx3IAuCftDucNTx5rVQXuG4oyyATX4zPDnw+EOBYwZNNust
My99W/WYIvJdLH9TPt6cK/RB5dlavHU8WJphQ7C0lwwCEPfPhi4BsrTSX6E1oeit7xfFQF5gMrZX
JhSQGAM/nlP42hoRcK7O2ZKZEZa+ooV7TWAeNeoay37+UZ5+lCiRXUG4gKeVcnePkL+a6O93PDhA
1Y5V3fMHHEDUOZyvJpKFFss90cgax4izDj0zXUPJ5Luc9jW4VRdusJq2v8PzvED62gu017xf88g/
vlozQP/4Mb49cfOXspbhFDKcojRStg3hwI2nfUO0P0yJQHCn9dd5bNJzjlEdkDoRoZ0ODMkkIveO
a/DzljCE0qfA+JLgBEwZcWlKWICKKHFIwcj9dcaNipgk9WJn0Flm8KVaq9fYID24+a3qucXZkTca
O91eTEWO6nrQhYRF/OwPSusziDaQaHMlDV13mAgckHL/madug+Odnl/09MpHrRcg8C1KfJZ9z/nM
B3uMmbDElPHHiGpCeHBF2bGNYk9+2yJwAjoyz3vxJOGBjE20jSnbBoG3S6aE/EBFiRQBIx6Iupf3
zST0YWxsJA/S6Djuhg0OSVzQm2z2ER7Gdlcz5UTJwO36uMWdxVbvJ06tX5JZMX1e9TN9W2H4GSoQ
rJiYx83yY2TQRSp0aFDjpJBhWtILsnWBdBf60FAXpMV2+SJbC7JIJhRPbPUCxEezQcPJ5MJjNHZo
XVtiyOYP3dV0V95xn39VsDd6K+d5VbE96y7SKc6F/V4vIoiEEnPMrjGWxqXDLi3AToHhhfVyGzxb
YFyKqKEhL/3iiTQAkvTmzLVItCocoWgzSBMTYUBghUwuepKYPlJsIdUutyC1Az7XCK1r30rI8fb5
E5JnhNj8Zdh6PdDXlI6oxILPVeBj6Eow2NnR4asSZvJiHmoc6J6pUBN1K9PLr2iiDJqSvnv3FKDC
obykmwPQybtzrk4Hv4m6fJ2SGT4D2FI0rVDI8zdslM+OY0yhAPeU811fYOU/UGxOpHvfAyIDTahR
yDZh94bdwej59MQnHmjxS7OuTTk53gYWp/WejvQOaeFb7xv80GAXAJVK9UzhSKEJVE3vDj2BKpu9
xVQRKI6JdAlo3i0Y8hSJmN/XuFSpHr0aTkd2w+ieVJV/rDsucmRP2lzBVu3BvwIqV7nqGb/07644
Od2BQe+Ne4DXodscNj1yBmm2MuKvvuvvrelZz1E8q9dl9CFAJNRW3TqNACil0qcCrBtbItiZzro+
pZypRGHW8DmtX27puJxce+t0BrJ9n5CGOFpnvjIQzV+JmGmCJc1xyvtU/54lpwI3qTwfsLHmrEJB
7JkwP9SvxFZwSzP00PBM4V1jpukoAPlMbwiH2Nx9Vk4B5wmzoCn60+9fFRquNicNEiETTCfmPqc8
MM5MZKglij9WvQoGlO4IbTH6jPkkn6EY3f439mswv2t7znzTG6RkzcrAfWLeZQZUkEr+I8YtPDZR
qrn6IDwmuHzGR5gPUAJ0J++Gj3DwOrzX8SgfJ2+LEcE0XRh7nYgJlu9YZlZ3KKgfSIPDAkK1k7MW
vm9fxY7xMMym9SU3hh0nSZQwe9sVpVXP0k05x4YtuT5yq/aLFW4TMC5BjlTLoNBEilSd2cv5HJ8q
X92pdsdxeHviquHG8VAgwNM2IFwAEK8lBYE0VnpgLD2uPZ4GGh6fkI+w3mEIg/YwgAYPW28sM5yo
grRHQGLUfEYdNl1gFxi84NN6ayc4vSnSWLu9xwTphUnfx/JVv9v3HU02/MaVqVpPGFsY2k1YeN+V
0fqxP5jg/Pfl8kLR++U8tbMAc5BVK/Rm1KlYUr6JUMThCr4aGZAuz0lOhMOCtM1XuY/bmkvY+C6b
gX/APNpqu8fls2bCUwhyncSKu7bjiuHqApiot88DWPIKR6XJvQHog0MA83vruHti6QYSAhKLNcxC
mpdTahPuqzcmN1gWQ5A8fDfgZAxyQ0MfATLoQbfr2QntO6bHiMaEVOJh9wfe4ErvWUz7EAeUsXJ0
5Ng23Nz/7kziQRMrbTgjcVG7W23EhJIv9hvJvikPEUrWQ+wk//mieU+SJ0d3QX63Mfd8JFNAL1BJ
RXBfoMy6WFKA0z46S7tRw1TzaoMZ7Bs1Kxh6uUUg41HXmQvOfz43PsIHDANNtxLZkBjAVmE57DMP
LTmvsJyzvlDAiGFmFaFgR90KpM0I+zfwcOpj1+UOVohYvQBkvQuXxNpFjX4VO82GEkG4nRAICBqk
BE8XE8HsQNXT9/q/c4kfVSmHlX/3tQkQib7Vd/Iy3ygOQL2Vr/ECPgYv3sRYCpv+KNk/NsYeSIsL
hOT5E9dfucNts5q0sO82JjWBi42qx4KCmscFAJ8MVQglLv3ccf1cAS6xCt+UTSrl5/Dovdma3PyD
IYYx4LWhQASp9oDXaNlx1PlG77D5B9HKXJTM+55V+Oqcal7eEuRy7Zkx2CyGNUDBKtRbaCPwdxM+
itDPP7uucWHTIyNf5jAAmnFvorrUEvGCv6huPNYveO5glO/w2T/Le/Bxv1lYLuRZEkgMjsOyFRZC
2Cd3a5bqdze4sHfvUwl2bjd8Od/zvXJ7kx+zsqHMSRKPcWMSfjWPeTrptkzT/6qbsSdKhqbGoxKk
cMaQ/Dc7jgumVazJ4wyze6Y123bzHr9HVJu4+Uz5sfloAK2CtTf94t3PsLtiPAmrul0k5RQP1rtj
2njKOjiBMO1yadr1Ue3Ha5yacKaKtAADY5Att5tKDsZf0pLVRqGa56zm4/o+I06FXs77TLVQFBwE
LRFnwMI1XToPIIENWQrBe/7aqlFWBdhJYiY7UTbNnK9q/NjwjUkHXFs/4zv80iGOJSK1R0jvh/ql
HZpREbU/VNpWwTYbYcYS0doyhXd0l8ONLfI4pcsj96nwNB5M7m8LTBm8n72uTFqf2p6HRi8q3XB7
B/BYEFCSOjg62CA4DUbsKLYgD42wzO4fSvzmGVma9JijJnxJ0BmHnAssInVZnllCTrqBIjG4yhvt
3Alp8B98YTu9EX2G52s6RpVYoxJ6Q9XDG2xRoxf1UYx6uCIxmbTQs/dkQaA0EBoDHxlhhmatv4Z/
WAQqZOmA2d3zinnRD39DZnk4nsHOsDTDxtoWkxUlLAbeXZp9nwtO46rCn4uP/Ui9PJRH5ce6L9XY
o0ljweOs+WOLPIrlKz9/67lRXXEtiZtrRu3CkDGBTKhPujTKzbn8pZ0fDoLHe9fgAgy7q9SY+88I
HWRLYHVObKMZDvSdlAirutfDqQob0zv5Rp1NlD1FpVm4Pc+kJjgDMkOU405S+z4ehdheybn9O0A1
IfRo9Jtpc+YGFD060couXyboWAz9zNUj7kVgUHWJtyyWjOCp4AVHeU3g0TcajLCwfp9/F4air42w
9tn1ZkC3K2aH2TN69gKmCMozPJ5erOeHxU/GpYqxC/wW6kjwR7WYsw6MltmmxwmHy/RAtkVhRO2k
KpsvTeg3H9c7ik0csrFHTZA0PUCfcBi2fwYtBCalwONilEACalCfpQMPP+3G+bbdklknHXqzDjKI
rSuCPScDkXXQCz0k768lihkeSfwMGDk87tPB9JGD7wIk4RkwLODDrN6OAgVQmSqqBYxZ++bdy7Oo
W3F0f6aqa+K8S4SX7hq3gebkC/XcXUpyz6E6Db+F3eJXLI/e4WCSUBlTsLti3S/ioFvXht0BKh4S
lexR22BMxRbXZt9Zch3AXsUvctGH5ni3BywztLyd315Mdfw6hlk5Ke6unnjmWcW2d/W92/hK8le6
tJrc576d9KYNudCwka4Nl73VkfgofRxwTGzMjyH+y7jXGqCoApXAqzZ9WOWJmA6qTKcnQgQGAN2X
fMOJkmiwC0Shg1k/cNfNmJMu0lt2uyxxPzAYdvGESA4cCmseqk2pFsULmqM+ob6dhYn+m1QCxjgE
rZGcceP4MjDP5JA58c9y4VM/5Z2vkmYWb/trOhnTVua0mvGJAh5PuiTCs619c1/dA2xA+Yr7Y5ZS
zI++t+5399hQvPTA327Pwq+w6Fnyh2QO/FdIw8EvDMgG2KBNJcOWZQ6TBhDRqpRpfKPj5KYSfm39
pd3OmdfTlfB7qs9EkfCTYkLH2qCo46TW+9O8jIyxcnhsaebu+LOgSoYUBk2kELZv/J67KtxOjbWC
5DhgKF3gAqh5huSIl/D/mQMUFxYnZILU5SLLRXzbytzfx/fx0XTxHbliOtcjSwVWD+DHG4TW4cQS
+l/jsdLvFxABDhdhEceEs9HDgZgcfyrIx26BxEadMIsFV9+ikeHgYA7VixTGmniu4enEmAGm/PwH
5+DuMXIDT4n9GA1xxAyPSRe4HT8MtWcuOz/MOGgtYSECXRe0pryYy5j8fcYKhFufkoQJMkoOkzHM
OqXcUYNylIxN1KI4M+5QL/euxqLnPiMuVGOd+/wsdY/SUhUmI1RxzI67mc4gB9Oyj/v4IpnVr8BK
4Ib5Wej8G+tK6cY0LZD3dH/qlNMoQeV1zp5AHMJciOkWb/LJkoODgQUIlrep34xwZlrGU1j6fEFo
fIBjT0xyX2d1T1XF5wWJyIutpHsmf2ahz+4Mzcx/I2sIrNgG1WPRkdTiVeF0GAveAzqDUXOG582U
D+EU0rjnGLCjai+QbTDIOWIx98/fiOE0aCwADxzgF0FUv0klXEmQoApK26OLar6GKnf653iHtYiv
2O+Z6YncdiiqQ3bnoh+Bi3gwzse6B9wKWwqwRdnWnuYy0OQODYoTZp2kFX43cvgIiKIGMLcItreY
aNi9wAxIW3UVYeTMdYP5xB34nJvtLdxsxvq0Dduwc4/jN/abWFJH78kX8T4UJ3d9Y23cCvyU0Ot6
lW84XxugfPvld+viCogGSw1KyAafR+zILYK1DKyXI7w/+vA6cFKdc4/P8EfOaF5VK119TmRtFpsH
1CnmOyPSMYPGfmIj4eQzMj3NkK50OKD5NK0tvbngl2dj3nRQoFzDs2+fWDhizqmLGBFiHDOSJjrr
jLuDIcXWXEmLETcA25tLfvINQHWHJrXydwezl+AWOL8BTE/bXMaTeJFEkueDnfLJxBMqopR/SZnW
3u4z05UceDQupB+n3w6/wYrogaHksBipvxiFU4sp3oOfoXGE0zk4j0lPtjnH8P7ZUbpxzKmX4/yx
6NzNDcuqgDm2daOKoHBYVVLQu8SxC7sokBiGpiPIGCiFnw5HnIflqubiqEyVuPoeMq859x0W0K6x
KBwgkil2M9wA0hJNM/y6r0280OZFxDBQVH4j7Q96hQNvyxGkxdndM8qhuiSYmOSNLHh1Q0Id7N4E
x1jSE614g2tjd2U/0+/Qci1orChb1StcJzxWZFFW4V8nHArAgQq0Rcgq4By8h6DZYOfShDaC46j1
Uh/TmwBvqifM9REj9/vLE0zPH3bgkP0eHId/Gp5PjU98J4xSgSIxFrNjLKHJDMKh50MBYJE8C8Ou
/sBCApPobvDYxvpvWjhmMfw6f/EQNNz+WSI+cgedecIkVPaI5A1fUPE2ho+IZA3wVHiJTwI6DZir
W+VKsT9zBCWIu2fGugcP7JBFjwUtwQww+1+ySzyi05xjyzxVPIwyu1klrovj+jhON28ht8EVV3QZ
w3iTirEvpNFra31IEVCsLmoW+UQ/Y83p1nYS4U9Z3q34pl4lNGEwcvhBwvAQ4LrYKWw8HmViCWk4
1D0OTCiYz0MjRHqQK1Ef8GySw9eDrXLGDJBE0Qyplau9xtAKGuBjNL64UGKLQflBf4nyDnT13wOr
LfmmXJ6ozxj88ZHXzzkacEKvQME5+9CCjzhhbHYQ0YJY1tgEdDCcx7hqHPNif+SMEkgIY9Qng9iH
Slv8MRhG1fcZJx7YGx3ere/z1gRfFr4q4KyVzCRHWvexS968fPnrfKmQTHjIREce0rAHsxv9fWZ9
RIpJvACz46Y2QdW7PYSssTZGgKPY7e09kW1zpJ7lLQ68Uf+WGsNkVd6wYm3ZU0VguiSsUGlTQNF8
tZPfEa0nidvD9FSejhjQNjZbYZKe9AuFCEa0vSXbsLhwplXhcd1jYulwG7cedSE53FshPPAgT3jQ
VGH0MjDyk6DYJYF+UcLj/Oj9Vr8IvzC/PotQNdU1vE/E15pdfvCKgIO56Ma4EvnxpDdNIop1eoL6
E/Hy3MHCPUUELyB3QB+CLANuHR4c6zc/mRZjdHTIZZgfD8irzpC2n/PPPJnTQBO7akGrcejVGD11
LuhwqAfCtoe5p99bUiMBL/eWvwutomAogWhhpOsapp2tQKX6SUhd1p/rgKVLUHaZbLejgxOuNOkr
AZVGOuIhcAmAYS+BS+ELXMiueN0AAZiEzcw7FzkgG3zS2GehCQ7Jc/TSfEJ9xc6GxDV+zh9YEKMQ
JTaO/q7nq9X05d5DBq2whnXGpz5UdGlU/+nrFiKfW50zr6i52QzcgjsuCrJgpryrLQs790vnvXlN
qK9cxevPWwfyqsMsx0nHss/cCJLH44YnKnSVba1bfAQuezQdjdBisdPryjZG6il1mdYiANwqfkth
wW/TFn2HLYULB9MALH84ssafC90935M8ZapkePmpDd+0OpysylDf6aXTWw6W4skOv+OGA62Zo1gm
IdMGEchcksWwht7frzj9ziqnsd5MKuQpLRFmnaymlqhOEbWFv3sP9o5gmMmB5P12g2nraNbDUUea
w9rgv2JDimHCEsjal/eD1RcaPF+RJGhSCFkrBLSAZW+bAeSGRES7uHXW6e1+GGtD/+um90DegQuN
PzM6H/jL1humqPVCfOeX0++6YlUcssV9oepc4/KJJz/8zdV5GnTk7A6hCTjq7Bly8hPaDCLUG8N+
B4yFaLUcBOq+23PdHzkBxPUXL6DCjlP/semW+QgBHgWUYzjq1CAzidIfLyNtTuuIkzJKWuGrx9SD
ydT4GdFED5Y47k9i+738eDmWLMLqFsutyu+57Rz8nda3tns71dWItJjiuAJd062chNWemowoqlHL
EXX3wbmmRcgoxKLS2MgBIk4LcGx8uuGmiRoAzBR4GMb/Bah0LGPG2vqp26wwld5SHnDrALExuNqo
u44Ohe9gBINlT5+YzB+XbmBBccKshPsidr/WPfwXVgxkT1Laes+c3sNbYghfHUEFGMGHk5L9gBsH
i3gIv4m0kNY5evVSIk2sc+kWBbSy1LzBJQdJ+boswiRKAg4L/z0CFbu2xF5jerNGD5sMudwkzNPW
1N36sL5h7Y+KRjqTurAGIwEOttdCU/THfUVlIvw8st1r+yAZ4TfLgYQ2pELS8Am3b6UQTQ6mrvuM
HL0KkUK75QGOSMAgwMF5uBUXerXVbW4173OFR3gFPIFX6UEGcajZqPyAnjEV2T/sSRoILxfBHJvk
zOJGxwMNHzfmUh4M6f21sYHXWH/M9mkwvCdRrY7q2qL3p/t7sHmlt00AF8OoEwPvZiyf8/Az0/C9
n5rDczcCObfrSxb1w5/9BmhPJ7y2L3nYSFjp/Lkf7CCxhx+7mEEQ+hAepZJDNcBSFMYONMzMNlGl
eA8f3tiuiBilF8HxVm4ga41ip4U/B6wIqLCumJ2XGwOMlWCZ0pOQ3wwHu2RvWOSGYZBE9OHPJyhG
xMj8/NJ7+6r/G9HQ72P/NTl6aag57akIfi7e1Q8BeRhjBjsjuFHs+cJ+b4rdMyhFlNhgyZI+om9K
xiS54wL2vnGbLhm5vTZSKLsPHz6OP7BUqpZ6KMKnjZtJiE0xZbx/+wYvWjquOPKiFU/zPqv3Rgub
U22nTu1SW/IMzO3Ru1v6+T7lrb/+jjYROu4Od2XhAZnjCKdPZXeqUv05pgNp0PqBWQ2bdfpznhR5
08+0Xh43hkgS5KZ2wTWqxWAnbYpVd3fKTR2prvgcO+XWxHPSmh5QuxzM6YThjs4g01OnNP7yDl6I
doPaPlYcOUrnHVlPUvCI3kQ8tK40zUafMxSC40w+61tNRIbdL2VBiFy5TtHpHWR/4MZYvcC2Hils
GOIkZO/rQp/DgByj8icoi3BpxraIpnzoEkEBQvnZ454Kkccn4WReXPt/JnN4A1hDOv1W36N3BLjo
EM8NwaspEaoftpKO0Yc97mi39Dihmus5DfNf2hriSiqreONZTS4IKJuTEZa3IeSo8iRjJDDty/9m
+t1z3fIvCgaJeE4wuvYGU2aqYKL5pkvcePI6cVtzFqpEmfDCb5uXhNf3f1nyPokED8CYbKZ55Bp4
r1MRMehW5X9RrlKYvu2qwTGweQb6MUxlz/B0xhIbI53JKogdWkOLgoZwCHJJKu84h491oYpiqwv3
/h0nsACQGYzMiYkpdt0FTKlpnQ+fblcQXsIiHKqX/jwjQeGgL5kQ/2IAvyGXanpLAkXYCg522qae
lfOYBgstzOjhF0HD2utcDAsCxUOWZBM0hr2HucfjpcTiDQqhBgueWR0mz8xhMvy3BTkZX/eMEx/X
ROhzF9BCqPhHxt+0PgPxM/vHqF0U1Db5BrRH/sIQInTPAo3gdHsjWOL2FizgkSpKuIZWc6pMHpor
4TrJwxUkbH6QuiK4Bv9CSZDMaMzTUUtUwI5jKuvRTPiMlwAo6FfgaiU4TVc+qgW6FgiFELTAGCjZ
4P5yo2ItTRcOkJFBJhak+pBCQ6ZUlizit9MvjqBwCp/jGrb9jBKSEcCVu4wWl5RSGOXgB2cQCQ8a
1KKGZytMaP9nRIN7gzdQOJe+vgIlqAQSg9UHnsNMMIFkfqArR9uGEvHv5dUA2idOaq5ISs3ACbFX
FR6iX254eibsjNng+Zn6E9SgFDZneBy/tvX/MgJT+A8YjjxldD7iiVASQCav98oCTQUaBNAs8REQ
jA9sahP1yiOiFWFKrUEqIfiJ6oNuEbc9IBnU59rkdQMvl7z8GVJsfbELxxKUAWO9Unhk2uwDdyTl
NG4X4CXvab5qRyA5wACwVJphHaWCVk2k8LnyFZ9hjSyc/8wVz+6754hpPczNoGRxGrjvPXY0PLYi
uEcAR9gTbLtxwpFPDX9QQ9kxT9khrxi3lZz2RUQmn0dX4/9mZkCjW66Q07rHOSt02nr5DHqi6ggY
f8TVVqb0nFgUaNM8YM7QBuD01BkkGb4Xz2W5eB2Snv3bPqR/gtH+GrImKoSJlln6iy70G0GsGMBb
WfJY2gUMvR/XJNWihSvoZy/vmkNG3uDBRIPPNAoJNFgCuWAq0ynyq7KVzASfA3Uk+91osCi23y3B
MSPix4nyIbTz+8PpjZhNAlD2pGeQ6gUxpjTYRyTDhoLTT98o293g9Hhu8Qyl8GH4I1aYNoGQlHfj
+ypzC998DRcH8k81dEgj9kg3YBvpFlRkGgtES8PGrnaiYoG7i5yK6YmQzfMNle/g+z49B8xtmyEX
Ej74Z332OTwZK2rj3oV8C/ym6FIp62OCtV+zD54xsIhI9WSsR00bsabpcmny4XtQhHAWPc6ovWEx
sAUoWEpJtEIlypsNI+U+i0z4vZd+H5R/iAADHn6DGki1UfZwSDAfft/kK2cB6gIoN+h5AWnrvSCD
QKnBTYr1z8yAlYrOWfghV6ATwJuM0GyikCnBmrCda6ZFwhkkE66w5mczt+JXF5hn3RXHuGkxTv81
IScCDvow5nm93DhgNUwH92bGgs3lBVsDTDlNuPJ0RnCc+m7euFVEKk2ykGInDxRsrwmNGko+ZW30
hQUHfND5LyzjdGSeRwyA4/N783ZeY7yIQnEmAY6A81CTpu4PexovBQAkePY1F5ZJEZuYGLNIE7AW
vY60uId16sGMCZ4kf8Gk8e9z85p5ZigJR70v3Db8chAf4I2neKXXW6QDm8lJfH7+9VZ4Y8zAFkA/
wTwnd8/m0HifaaBKTSibuODqixTihnfrIK6D3FmEONtqZE45F2IX5TPKETqtHdgPgzwg0nk/CWBY
9LBZPHNuyheps44Q4lKrgvFDblbiJTT1rJWnU/Hm/CRqlKBzH61VwTWox0Rkvpw++QVug9rM7xaV
ZzCfYiZP8iAxe6jSUE+PsCOAjpusmVhNm9Mz6C9+jd9GaljPzWYPCQWdAuroxSfSZ9VWERanwLHw
kQhBlKPqD1nbR7JflV3Ov7PeuRzAE+f+hOYbvoBDP38KOzyu1z1FTPLk+4x8Hcl0M3XyeooZKVZs
AhRGrgW1rxgxy4obm7qXcgR2IUjX5+nlyRxApm+VMwGWNJSkc95AeRYIVxalZ6KZmU1yHT+Jd31F
yhzXYCp1/jxVIisep9Tpxj3+FkW1qlTMnfy4EgB7tYWxg2IafW0nMG4JOn4oD1w+yJLyCPkfEHPW
u2HNo3wChakC+hSOx1xbi2HgfdKgq/0n1+auZruBB/wgJYyBaQgOhLAhzgceLsqjBoP+28B0tLPy
smpjmC+xSPWYBzHFLy4Ix47cd1xW5O2M4lW56v6wVaBHO0PYkceIMPs+2off5uWShrlUQ8Nvcak6
/zquBxyGYXKB08StzQC9dvlPoIa42T+fRDQPM1Y/oAKgJOie8EqiUwTm2OEZoizEKmAjgldw2zw5
jVjW4lqFYwgSNNbtwa7c8Nl+Lqy2URdlu7xyebn39M5Sn7LR9D3owCBdG/CPYkGbiHEHSFFYzbLH
LOOw4HNgyo7wpq1mpT4un6u3dAbzuD9niNqKJyGS3gf9BPC7OiFfIMWMID1VdAp9bcr5RvKDjHOK
ML6w0QI/qEWnz3aIEklzP/PvujyTDYO94BMesPNxiMAigxDLSMXXLu+3xQUzVeacLVdg8Zete52T
r+TlAPoP64zapxOAD816qDqI+5lwUd2uekGxRocV9oqAlmJEKg5P+fYHRRz5nR/DKgH8iTiMwn5I
UxSRdD7th/RNl3qZTn75GG1r2XOUO/MKaD4W8/lXB2jup/SeGPO3Fg0kT4/OU6smnNw8cRXtU8C3
hS0xJlDYt6CL50Ap/jKY6hzBS8Y3nJ4Q4lXJ5dBuzuj7FdXv51v4isez8Q3k9Wed0oXTcdi9MN7f
HTF3M5m5lpQz1mP2CdHhJBayuue6Wfah57FRGD0cF5qr7dBQgajYDy5NB2csYh4hCo+SQwx0f5/1
x88xfktVcLwk0OqExXKk75MduOPk7uR8VB+QNJmDwwl5FvCt7pKQI7zDhf83juQBcVqPm4mNd+vd
9/9xdF7LimpbGH4iqhCQcCs5iDneUOpSBBFRRMSn74+u2rvP2d2rDTCZc4x//EF1GSESMToA2kWD
Q7WeaDhrfyOBtOO3g+uJne/SA1lQBRakw82HAyFAv2FnLHcbPIRh12Chu9WkQMAIgAL9jdkmRVTU
E/SdfKEuuWHSBLKdVeDsCdoztKrKElnLMSGpbF7dLsMY5JAGaW5ViVlSBh4zCkeKtq/JY1UjoIM0
VNpSaRGXWSYumy8gaX4qrm7VbAsSHj8cF7aYbl/JSqmI5J6kSTz8LjQ6fWlGs3HVvOcggOJeDc1q
Cw8Zql1n88fsWmyBPG7Z5P4nekbUthb7k9MSSekOpzxjq8Hk2Vo0CWOCicX1YFtB5gyhzQ+lEdzI
cgE7/D9MGPfcm4XCZofbuXCCvQ0Gh3KC83tyneGTsIBm9V6+JjW2rT4gZst+RbzZ5IbGYS5DCaeI
pDiIf7E8S4ZQBkbGUaQAGN88BtQQx/Q1LgWXlqzOcAAyiDDlTAfYPxbszOuetstsKypSt7lclxD4
V8O4XJdr9W+ILGSSeMqumBY7+qG5AaER0nYs8yhsBDiMu2ZXQvON3ziOZN6vQyg/ew39LPPUq/9Q
giqdKiqJjqsXW9y7AujTn+ubblVXuykW99Imj7UA+MRb2NXvnFCbr/cJPzAABuEzEE7vSJjkfrYe
kCwI0vlyGFXzfH5f/ucb/pS/VNi8qCWvcnQTNun3N3oxUkspr9IP8Z4RCvZusNNzb/DaJiBzBIK9
t29RZZA9qRHsd+Vfki9+2gr6BZMxweCO+wnn0ftJOqytluswB8rvE7LqORKG9O5CIWOjbdn4EI1n
ti67CO+Hr0C5T5X3qvzGawDjnzAT0hWhWF3l3ps/mQAHAQ5LWFJzdiLEXm2tC1tBQHY3kUG3EN7g
xSvdxjCDUbff3hfhGndfmwA7gjyZpJeDPtoMjH6QnFtlgl0eqtwX+69dt4QXMBkSadhM/WSsYa+w
EzEIQZKsxxCwoOtJI/a9Nh5OAA6UoHAyekuNIgsrfHb93szRprgEZO3geNKakPmJjyIVE9Av2z13
Fb41xQnFNjUjtF1OSNBg9Op0S5Rr2BJC6vBrwGrSLqe69+VRhjXCqbIoKwcHql7oGjWxtrn1o5Oy
Xb4CNXHfh+vsJaAgbH6YB47uHrw5SEF9/DUVI6DxCm8obZ7hcLyn3PvSBz4cemmIf0bLaUGZRmWD
GKAOqGTZnWXrBecQ2NlK3CUNb7bR2wittIT5GHiXwPTOQukqqkvwE+BaW8J5up8XebQCvDbyX2pn
aC/tjVqSyw+Ls42f55ff85+hQ/Tt+t3L6LHYfZGq3G0WJcyaj+bprbVlwlkImC2iXodf1Lco4qXX
UzyPt2QK3gGc0mBKEVIg6oGKtzYmZNCnaTMxItoAXCABBW+8moAOy+v2tq7BA9haD1BREGS0qDsZ
CO4QLGCs34ku4n/pwnzjZ4LYN2vNQzsh+YmXBreHDUsl1cLqFlXf8PXCxdwuCDsitJ4DmkJ1XyRe
v20foOt/tkDUDIZhnUEvo7LXj5RLVN/tpqHHYbdYkCkYPi/JChzndiDMbYNqFXL7pPEwue5ZzUwR
XqcU3xRws88Gc6GutxNgqE6wIj5+q9dR9sop+xGQhbHEYQ1HE+S/oBh36Ch0kBLEy+IzwZb9P0hr
IQhZ3AE+IEjBHrvuXhbd0F3xgQOYAXbkdTEPDe/HPOrl++XsMaGhwn6LZMJp3lvRIsqQd9c9GEZ2
qMB86QNo+09FRIgVb95gOxgYft/CYAeAcZG06MNWvi7hSFhT02iw8quqcDFhB8wRpk+AV844Gn06
XcVl+VE+UoMlty3NNMFFEmIAmNWm9J6+B2ELf7Ny6SBBGliDmAO9O5fP/4J99R8CKXnOYAxU2BXY
RRZWGla8RFl9owoBYPt0H3g1wxZMgw4LCtymFGavHjo7SCdwHGVCcBSL5BIPx1cEoQqwfXZko6Fw
bj9/VGgw5eCcoGx84BaANSua0iODOWaq9w3Pvv6ewpvhp9EqUYUJEZMJYAhMc7FueBC3EisXMoL4
+zR3CGf+8+Txp+4YwWx608U/2jLG1EmCa4MjVVa3JH4UboMK7e9ny7bOUKHX0Hvv/V229O1pEOP2
MBjhG+Txfm77XxZR4HWBAiH47fQ9T2jvFtA50C3S+YDI6ZK8TbPdP3AV+vtwENGfztGYH34bmY05
olsQYCH5BKHdNpwMKlPLMda2U7Q8WJEKbBxMjGhpQM8Sk22s+vIA9xMyuEabx8BidjLl0P/LV1CC
eLV0Q/LKSjq9AjCaNx7t8M9/DtfpNsFNjPWdxi9H2YCc7x5zaUVhZP31fbXmQhGg93h6XF4KWlud
YnYb1D3lt+LIbxBwcs4/N7fj7ZCth0smrJQQbCMIDr328pg9eSY7k5TzwemRAA15RDCzMeOwUt+J
iTKruynSEOx6SclGhl6SoiLKwG0bUksmyCPuLU7pZHf3yujWvo9LedKewenRpAFO7IpFuSMPCtOS
PsOkmeULGUnPtNrIXhMTbwwk/ghuce0WR23MOxWnDI+rebuuIkYi2IBCmezM3835oP3jrQT7hcRi
t26O9x2UE54JbQnWzNJNj6wLpA11eDu0M5ZQqjIO8QCmJTHMAuHHKJsL0FrSnAb7tibOj/9N9oNt
pzoVm828mRf6KPuaKgmDCzViu0zY1L16peyORvwNniAxUWF1h2JnYKjpdOcb7pDwXiYVjIfO5BiK
FCjfuVVanyjZ60iJR8OjuC62yaw+9FxndCoiGdjFohbgAqJWUAPqkHtQaaMciOYEYbFYfFFAjlTB
FZ0EQrkFBwceFixJkus9Ru3PD8Iv1NGY+NPAoaCIrvf97Wt1Q0fQPWi0V1wU+T7we2/2z8DJ6KuO
gt5L97nQBFs5PRB0SZwKFv73qg7q8YLtvhtCJEWfjsqMcRZu485g87mZr10d3wyzH2Pfrft88CRl
dNSs9XUDcf4zkpnR1sC6XjVtvtRtjVNWZA5MPhtOSmP/BdJapYpVrd9h6TCF+r7D5yr7P/RIhhwn
9LnWoHWqxEeOKa3QVTbs8uchpkoJ5yqPQXPzm4OAXkr3brjWQdgcrsEYNj8V+xAu4HOmKrs6Y9fv
Cb/Fh+leg8qjmdPaV40L3MR5qI/XtyetFSQI6GiQ1dh+1WOxAmxJf35GYlHzm3AYkHqbHSh+8mir
Br3mYiowhJHWtwNwPxxH/giScLGrkHbReD1p68zv0sAPp1cVmmYL1OFOslmO8875ThrX8TEuJLok
h1zwMQsqu4cd3acSZIzWdet5gFi+zRB44CDxZee3SnVdvx3ItoPl/n7W0NHcxnQXP3ATbf/rrwjj
VtBtZaN4CKwxiBtO8DEDvkKCjVAuuBIJvafwYoJOx/iYio9wCCE73yW7IVDXY63htAc/fZmfDBLS
IIUzH9kOtYArhmS/n3EARdDg03tdIZju2DKgHsgOpTWZbXBxn2HlF/4t+F1dXEMhEi3u84/z3OT+
wBoeoZYeSBQmqBZN/bIYg41jBVZa1RkbQRamTZH1UEMKrydDtylFRFW7lQKsNE9rp3usUenAal5L
es/vYUT77amRNIW3//Yn3ZxMBIgk0Lfg3e46t73AjmWLuzB0QBMs6Q6URSufobf4QHAM4AnissMv
D5MW9XdGCd8WywzyAWSV3iOLFIjRY0qu5llwS8XR9nlcHLuTxB9vhNlLG2k3UyUrD6YSzZ3H0dKE
8oStgxMTbnEZQaGFDxPCAwqY+nxO7MReN7Q/A/zY8DniKUTdat9+/nDbwICCzMZYAo2ujL87Buqh
ihgDGwPzI8G9hbzTw/VWE9U2OwOGW4/969RcbtCTlvTBSFLd3yDOpwgbU7ffdv8Pmopr/IylAChV
4RjEiK2/qRgKTW49MP4h47sHLmSnm77/8j9SoLm0/VwBendBax5picPwjNKTqROb1htNizk45lsB
Jr3MPtFLTdQL/grF9mGYzA313Zv2j2I5fCvwslfi4f3bSBekALefyZBriBnrf89yGbCqM+k/b7YA
nQuayVltvNfAxEdvoesWm29SO7TOXIy7vqUjNjBs6nWTUJ4wfZlc96oNTgYpGFIPRR3NzC5tvedc
0nC52FNMMnYTHGMKJKLt4LaVZ+DUqzuImCuLtgDE/4CXj1/PWfbUIAu5NjCg2OoTzP9Fhy1FsWWw
3V69Di9AZIclvBwpAhHuUKzV4IESbJz/AVi/Tjfm5JIpM6+K8qVkS2Qj/CW/Ma3S788gRlx36ayp
CEFJ001fost9mnBDubRUxqAW39NwSY9VzTDIu47VcTrn3IHKjRCgs40l3yHnuMWveNoGECvNd58o
Q9vAuJ8G65cGuDuSEZFxUJ3I/MR+ZNSG9BRXL7GTC5oeOsXBuOycz7s/WYAMwI66BI+CfpJ2XeEs
EEt7+EpATZjkjIeyCRJTQlUrLBRrsFB5Jz6/isIDE5yPXQIUMIVjZGhD6MBfbPmewbIU/TrIzyJa
/7G+onjjE4MSa9at6yuJI160GSzO9AKR/Prx70gnwGJPHNfinpdj5Eeu2hcvq/QbAU2l+ghYrg7Z
aMr91asO8mGwGCi9fIxNmbHQuoXkgNNBb33UBFS3IZTl7iiNOeQFnvg3TdssJ2U9DZhYUTcgscTU
jjlhRcy51k8UYQFfnwceLmkYYKvyYSw9Uo+wkdgmcHPCzQzMk//MOuYR39FjJ270OHPU+SvA1xyW
6C0uzkwFfv39sY0PldIawgisgNKh1pa0GQm2jzwQ4S1kLkAdrgUvvPcRzG6+U4o0XgNOM9WgzHqa
lhuMePkwox8bin8jkXT0nlEIaxF8GOd1GvTaLUi810jekQ5DgTHFNAjDX+jfLC8onjdz2CdscVdJ
KfvvI35vbGWj47nt5bXPcmWTpV0EroTrP9YVBzSpcN61DQtfazcvCvCWKD9MjEABSSye4Gc5rpCq
OaJDmieeg7Y27m0W8KzoCdom06TwWPiAmLH8x0gSd2D4QNPCFnnYzPcFLlE5GrQoMTZAfdtmNoQf
YQH46LAFUCOaachYZvr2f9gCKKPfpoTqibUn5/aye4Ri39EhvqEviLFGwIBwjhSp75lIwfZL3YcZ
G1339HcFNoBbaXw13IYdGf82DATeJjplC4x0AH43hIIHRziNZdUrCAyUAqQeClUgXAmmMHG3N4TA
uNpgVVxj0e5Wj9KqD48L3+o6pZzgcILpAR9nA9TwNfpdDdE9pw4X+gwhEcteJNSYvvr1maPOApXj
4qv0WDYWOG//in8c6GwTDFIX7QbFUw2FcQ+TBw6DcPrAVAgZ7ZIgSKgp6zYZ8VucvmydSFvap8kZ
DXcSQmkso4ZlJ0pt9bsX2ZPqH0UKnmKTQe0xl1E5DROHE7Z7zVHyl35Cj8/I+n6onPzYMdtYGFuW
Hy02uDFjYDyOPlt91k/sWvyDuf24OdLxd/RwPd0C/kL2s7mE4Pjw63V9SevXI8CId3Z4QEOjpI9a
wszHypV5OfZ7Pf3vtcHldIj5buXh563IHniB3HjsQFIgIj3E6hMLJCwXUDK0hEw2K1AFvBuBhD7Z
SRru6ev4TMwzlS7C3/Qm8tV6a/gP5G01QOUuMtgZul1iybpNc7fA+bTW/4MrrU2HRYHLD9EXIozv
mHTJ9gsmCqNcl8PTCIYQLKn9JYyhTWGvbB9bDnm8iEEeJn0YrkKapS/2/uthJ6Bbpr1nU+OlDKhN
Ti3ZNRvDEL0TeDsGwxJpDh/nTS9e/IK2CWthdg3zGN10wuby65VLNPEKNeRnAv8S6nTNjgh4Ax0g
uvvn72g+cvzJa/lCYLf6bmgupIXw85tl+XSG6+G+REn/CPOD8LUfAkaAVn2i95yBO+XQAoubl5rD
ZT9KRe04ZVMiw1lGS8I9CFgkEM3AzULBvSmnqn9ALAkqPGQNvwivMS6vzteke/mYVfybZ72plt9A
bo9ee2MHsQJK2jSnRIuM/RDwHmrTOFl+zdYSLqLTTjvna+/aBUYmzhNvBOvtwtZ7RrgAgLmYb5th
k89JRsowMXAoEeHhwa25BVe60ZbuZY5Q6yGbfMWytDUgm8kDhEDyBqjCdwp6a+pyEmds0EVlmkxR
TXoKJZSrgJ8xz5rLs991qU6xauGyCawhcjDO+K7I0QMH0FG6F+lfFKIK/5KJtEvgzNod6LXL2cqq
BErApuGJEg6TmX4S0DHRnbzWykJFGLwwYBkg/8rGH8jkilsBxMMiuty2DOK4sveq964f8iMCMw2C
Lruwi96wmdLDdd1NG2RTnxG/KtsPEhXcT5cQ/cZC2HiidYWQh1gcpg2AyQYlXw2aqVufxK5iRLT+
28aCSD8NsBZevbHDgy5WY8W/eq2fvTj9Bga1hltz5LgcOANGFFGHhTnHAdcrUpepXxSedtawJFCB
g3qSwn3D89JCsJu+LyJDy6vdwV0FqGXqAgt+Y5xvf1jyS5YC8QWD4vfsugdBHpj3IxNQHU4cJSNK
PjjiRe2hDLtdOH2LSBrTb4DzfFagjQHnOvLyG2RVzPcAHQ4QkMFwoPltftByTKY27MI3Sg7aciz4
lpx8DDjKR8QSibtQnNNwlKvbABkS1JoebuRY2ytOguGcz3Mm9BkoPijzE8NdqlEMfpzML2LmqS3t
XBcOBBfAEOnJDu+V3wIed9/cMQ7kRCphCKPDT+P+lMzsq05YafA1MYJKlzfdrXX3enclyOL4IGMS
pi8TplqCK4vusB6p0/vZOHxBvmDwKiC1sT4Iv0yiP96vR+M1uMs0Npzy8IRwrDA1ANLhSJRGmd9N
GCg+tvX0FyQTQjUPxHtfxKhCCg8V82UN9vgpFEZcp66Cw0UgOr9eivNBqLD8DgIJ4kl0hwJ6Uqvx
07lNizWwSv+M0PHgzQROjzh22SLki7R9Om1OvJz2dIxZMmm/jsrwBGC8m/7A1FVIGpZCLQ5dYVFo
IxEsY2Z8R+rfTXD5ST1ib7pHPCfUnDDGODaOLYb2yEzgRErefXu9jVuY4f0Bavdb2aV+W9BbQAte
rKZ1fpGWkAsKVkLF3YvULP5i8YVno7woseVS3HqnKWOxJQV+XFbBzVhXkBResud+6jDrXOXjDY56
OS+p94QSV3SyYkvyaw1b0JfaO9aJn6Sc7+Ajmb/vaXB1xPz4TIkEwEZh2SHMdR458tWpccdhDk8g
5oir6uooOyqsNywRhy1k+EmAKdGVuwKKOXIxyLEvD693XGAAwE2lkqIQSs37ttpUkKaAeQznqo0l
0I6a5IOdDF7CziZ3o++fcl2kw5GjSbasB09MjvLMzSq3nyhCqMfwO5AxdaGnUEy5f3wiWXa7l1dT
rMBSE2e5NlJx65enCNjroWkgYuJDZT6/ttCt4WaJy46ikT6AFL6WtzC/4AjQXlVPlG0DIjm3uPG1
OhI6T8SwS2NAvZVUT4ZzftI/pnYP9aclvU3pZWePEStGmxUXYzX4kssQJExi6mCAF607HN+QemQ+
L9i1izdF+yAY/n992FagW6wYFdsJlI/Qz08ydKdQjoU9moDzi/6kG10163lSX15xucNpOBWP8N1N
tDImf+dqCr0PsAOhgp8DdqcU1kwDJi8EyW2zzQY9fCsrToMsDppiN/oFr8tjOQiM8/tnp5hbBqDh
I5TQa84Nysz/W6w+6Y38pWCIKSQyyTWTaazK+L3W+cBHGuIDTGUJXYzNa9RQWd08xtNCZ6YMptwE
FMVAxexy+nyZSDbmu7SNChOVdipQPULcnA5nOMZO390IO73q5uWHqptUpWvM3gjJuolKmoAx/l5y
mvCfr07qK9/Drjq7qwMsFCVghSvR83HG6ItPfzJm2kWiLweF2j9q35iV+CKiXCZYFiANtKSzeRHq
u8JprrYGIWD4p8NkFcbCPrubpXeNtbudStawY3zsZl0oQGuAfUBoKI7c1Po4UCD64lj6X49SoDGs
6CHpGa0IgeZMSAza/gLXC5jPuGPgWwneg+xZikSwO/ZptGAICZC6SZFx3+H7DQdUyj26sBtz5SzS
UI6wLOCjMpxisRosCwfHIeXDYMgks8Glq7iCA6FPNocEwSGfvHvfesJmDJADcsOZxE+W2RpSKs49
RPRKwOKhMr/ijkdvzfD+voEoFoi9YAYUB0ScoSMIjjhDRtxzMmccY2Qy09RDZfNlua9VGX0xwPsI
VkkhjgIlMnT3jiasjoxuqkPF/09hxr2PkhoTpzf1eZGvBwiVqDd/cyOPYYPQW2HIu+iBY2wdQH7Q
/2LP03hDlFF43dE2qvPuYamyR4FKoCfgBjOQz5k5iQS+/3TFGChIZ2oDSxSw1pbWvy3iZWyh/kdh
k7fDmEmC2R9WB1oGSLXY1g191a1tRoDiXIwf2gjzEy4s0EyfGbslwOQbfHdQRImz78gBGOuiq+xx
JPwA2eOXvucKFSv9M/3sGT2wRR8fDqkSc3K4guEf45Vkcg2Ya+YRA1sIOFxhBi8d5YE8Kc94BUPS
+uAMcFGMEC+zHHvs+bMYN1VAf0ATCt2UEQ18TupajD8hkKqk6DLYk/A/AvDdYqcxdF8B3KwOZRIc
Jki4YN+IhnekxlHTl2NjWcyuM1QWDNx6fw46EcKF5/pquFA5xi73nylW1O42luT1morMFQ1kPPRq
6kxYtjUWFpAoofnG7x7dyQNGyCTNQchigO5TRV1RayBMuUE8hgxBW1qHTIVsJaAfBM4/f3dCyACZ
Xh8SJ9gBmJS+p4JDhllamJUxMSF3xoX985+V9/AgmNEZiXuWAYmk2FgIOwZzXMbflAKIL0Wfq6Hn
oJ6kPbi2cFlwA53g4ADuBVcKMIBeUvvLUaHzWSqbu87Agqkvq+heWeQBUv7gD4exGSM5MhlAdRF7
QXp+W9L+sclgeFETIeARN9fxb9vO1DktTjp5uV10n2hwGR8vtwqwgSDUHNjFr8n4mQ2XDJVfMyw6
ebQ+p8GUvo/yrFoRZYMQ6TYBgCAUI/y42u7u4G50Yha35THyf5M+1vtYRMrc8FoFoqGMxrwPGUmO
VT8+IGy7sFsP06CxRIT63eIRxwOl82DmRIDhJO5GRZ/8/rGZeGdotEYtYzz+Ur15OdCjNh0qQW/4
9+hljPL05ZJyf+Zf4GORCRozbOJQijEexSEXGGvVNfHA2GSC4D5D3IFf6rTetOG1Qq3XIXuigWbC
OPCf/awQ+K2WPZi12tJYZhZgL2U63Orb0bC0Kbbh4gyEv9oyGWJpEqYEvKTZzRHfZ2i0CFz5cQbj
/Mo3BpNiolYf+chAQ6BSq3KmoSGv7A+VKEpehBcwjm7zF67o7ChR54Ka17kHn1vg/RvW8PP42ABD
9UiapzC4t9ULsmhG19eV+OoH+wU5hXViggulDtdKjN+k1v1ffj0k5jwm2YQL9mmXNHxz4hu92xEc
i0AaqPswmYCBALyNZlyzuMbYzpLkpEY0Jv28ts8kN3oZFPyRpyvjak33nv7BKYR5zXd8vEPYEwDy
fI72SEQ5T+Twj10rb5cttqstH1hx4eZR4+raDl0/zX7y8FQvL+eI6QAGmnypMigkfg+2igDz+Osa
eFVhu1mM9XzJC4J8y6TCcUV7LEGgWElxSjGY5VNp91a5K/56UrksUaT59dXJ4WzAeiQS4wO9wGoW
g2m70QGaKAa52XQNLOUBIGB/JeIPooj3CuB3PNDXXEBOOyaujHZ4ZoXXhJOGH32l3rULwE61m12R
ask3vFntMmlC4iwBYV+resJaUT1O3jeN0+H+NtMFOwS3LocguIJiDxkhc7u58QfyWq0G8NX+aNq3
AsDgPWSDxSFFh7vHW9NvKXtA8GrbQyKT15hpOu8HufcNHfN9/triRDn1PWJCaJpDtUI//A2qdTOw
uhySsE8uC4vrNvm6r1U1F5falEsHLIbYa33/WgwgUSYWeziVnCvMUkDDPoXHLlHjAbKFr8K76d7T
oWy6Mpiz1G0Hnl+4VY9NjTjBoUG/fcolNna/mhUu+Ysp8lPiZQB3J0BMZEwxSoDXGuUuTErIAhhU
x4MF8VA0XTHYbYOMZFFhUDr6TK99ijoYGmNl3HJrjwErlBN8X8HIAcF5yioaDFqxIeksGUfh8r/Q
s/dHPPLbGHGi24dpQNe++IzZoBzZx7hfHYOE3cuww3Dlvx0YwDJEOEpH1IYDC0YQTA/Iind6Kdzd
XrPh3Wxpy9mtgQ1oPFNfglBDJTDtDtIlmb0cDdmFsYNPhw2bguGwC7/DECAqwp+Bb9m4rZ2uqxmp
FGjWlpKbdj2rHfky3+jQU4OClLlbwJaCHI4i9Wk1IJpoJX2wGd4RHJfljQlrf7yKc9DoH/7RnBf8
HefnNG6xkMNbrNiZV8/oE320rLb09b4WZh+9TFNyKTL97r8AlnOUa9h6sDN1jukTzEDaogXjw2PP
sl4QK8T5N9gx81ldcSg1lioTAoi1CMeETes2AxINOOklQsnTiTJWZtk6oWzf4lrT61gh8gNgbm/x
w6bh98mBjxEIII3dU6nRiMDYx3eF0R2a7yqzH3glM6jvMB1XAg5giiBEuo5iM15Xd71BY2Ix6gfx
xtXtHT8B6pxqmlgPFwcEoHg2AjQn29Ip0XZUC2TznsjUfQj8awFu4nyZsSCwYHVg8w22Te0MIhlw
6g8vIv09xzanxSrjEVPVfU4vl0eQ7eh6JtMiWRl/6hFYkwRcdj0+NP3jb8tMqIwqx3DEQGHg8Zhn
wdB5XupLKyDyltGqtsdGIRceBziGzAg5PWOsT5iefefQ2WaU2QrlJyZwC6A/Yaq4V59imRnCQkS9
B3zLnJNhmXq57fEYYMbGmQR84jxioGMs5v/wkI7ZYof+d8K6yKdtrI+zo+riXhKSTDhGXpZLOHtj
+8GHTUNKUXgM+FC/AJ/jzwvUBpdzk9MPArzx126IOrOQ2OAbj58SNIg+CJQikQqNh4dSEcLQ8+qQ
D0HxSulBPWCj7OSEBbulehymf2BlFmNS2N78U8EDSrwWKjHU9vf/Wjr1Kqh1cHAWnPFqn/aIJn5T
noaW2Di9SYNDTSG/oQhvamwW4OyRpQAGt4D+zJ1gSox7CKIPtk1CW1etp0Hk3cDqg0TEmmOLHuJZ
wwGB0/iGOE4v7bdJLmvtoqabZUeKLnzXqUt1OOaKBVqEC2gJqtTY0ozxzF0CFLXFcNCDL8TNmSS+
cHa92cIExjdHdpMKHhpJdxA3MCru+iEMR8b1zEMjzvUZ9KQ//M2/oPPHq+RwphDgwxtwylNLixJ2
jDE1SyatCLXB0hdFQU+4It+wXWOr/awwwhuR28ShwBqk6ruOh1N+i9KfsFDuwIuusg4YU8xwCPzk
8TejJ6/DqxK/8piar88cwwY0CeXkzK3NV898ST1J7gGzn4vKSsmaKTqvKp+i+dcxCb9SvmYTfPl1
+AM/8GVqUYLPRPH4zCf1y6UGFogG9TlR6NzjbMl8P659/kVnTLc0FhCVEw4Qo8NFXI4Qxhkw9zeW
uisefqEcsuxuB/ybKEvx3AWPyyyKhTySQMvU0brfYed51N5mqPdXSJEElEvjdALcJrjZtNug/mHv
41Wpw326sjumIylWSsM/bcr67MWHNMYj3CU4EjHmIdYWxKyLGnVMy0DzcCStHapmfqYEVyHb+Rjx
GD5mhy6T1gUDBOiv/bvxvpfHhXvGOACCJ14XUPfwq3hsyCd4LIAe5R2lXLVnsjcYPxZqKB6rQNp+
xsU5m6I4RBLuoS7nOVlmC5YDhyqnmeTo0BgV8wGw694mggsBDAaFQ79Dyu6Zivy5oDhl5/0SATFt
yeYCY/WVTRMOFl9HPsE8IkwIqV0yf4bSJaOKYNZBWychpkOIJEJS2n3P3P1uJi8ZPq0TrukFKzZG
PkAEs0KYX5uJ9NyIRwxmkZSzSBbERt2QWWxSJrzw0c7f1KPPaf5EfURUMS6MgBIpApN+A8DU/Y5Z
ZEQQyBBzPwd6PTL/3XubxLknM3Sg1Fuoe/qhTbYj1zeA/GCsX3FTcyneF8jAEILIoLS7RTXuAx4F
IkYrd4X/iHkgX5ENUPU+cwKumBQgVzEBnFvnvoSMbaEwZQsjdw9n2CZC2mm+UKT9IOrwh230xl0J
t2ETiwMfvemMg8PZneod+n1/CCBvqltmM/hTlCZ9STYpgnzPFzKDD1NS8ASqH44ntN3UcnRnUw7K
EUyBeAv9Ln6E0gyp0USfUYlPMV0IqzGe/yG+Ryga8O51igBOnwOXxL3AAnMwHOxzACavlTYl8E7B
LsOw9I1KDOXbxVrgkNu5l4yYAtOcsw6YLs+evnH+rhaHj9uHqYClY8DivXghKWbnAhTeYP06wpUA
bKWz5HX6h8cYTjGNx6qvUJzXHqd/75JB67uQFzgdwfV2BK8/cCdMBFU3nxJ5NGvhaMAnsr4w0O9x
XVPbQ7qAR41DEOvkvdQwOY/zrQqb0MRLKcJwD8XumrcBJJj1/h25e3W/U4jakRAh7vtN4dCQaDtu
Z0BCI56SA/5IdHuQOre6+9dga0eP0MIexYQZ4wB2Zq61O3AeIU8rqCN0G+6gjxQ7SOzawwgt+I7J
JG2xDabAfqP5wnL+iu4jwo+TOw3QjnVwwh2s4S6im0VqhiQmvvoJVrhcK7NdfmKx1zhqzBn4vfc5
pTl8WWX0wzwBoG4mWoQ7OFCSfPgyM8O/nmWGx3xfRxqTI0vXSeWQzIRFSucImMCTqKFRQm5ESGo+
fjnYG3CuYi03H0R3D+ySjw5H+QJEhMvAwIItNVID5YDxNiY4soWOLhh4UOgZVwND97NQXG162gn1
9qkbD0KGUCE05/fkYerWprHmr0WJO6JLwUmulp2GhXUbY1KSQXKmpLXfXmrfA+qaykc5QCQVc4Ip
fp544CLCJb6N8xlxSQQwwNw4eHjMOIg30nuLtZ3Wp0YxEREWSpgt+msDOY6YHjbffInVyXIyCG/o
6cpl4pK9hjNFssEN3oaeH2P25NL1WBrhPfWIlZ869EUoB+z36jUDycIwoFdUGz4YvDPTQ9ScZu7n
U5orHHSmWBmPiLQY18e301twlawV+Oj5dHsdB4P1B2NrQgvJ+6kDMmGncAiwTH2G+Plg1Zvu7rsF
vlQQxMffqueNcUwbWNF5HMnpSLOZJdiNzwpYC9xdwA8wKmnGw0FwFXFR0HbUGM60NcT2Izk1YWXN
ZJuZUEgJYltlf4yTGh8efkGAVBO7CXMQIOvrRTEv/k87hWtot8413j03+Spz2EtsGlg88vOxeEwt
VtYE0zssz/GgmyGVczS4tIJfzNAqEwLNNoZZHNnnHDfL3hJDCFUe2jeSfYrHdS/w5+GAKmCCi1IN
itzkJiaWmXWB1eqhxXKaqgl/uCq8u8mUDmM0OL19yUbWQpMUI7mEvIVphgcHlPX59ofw8xC+byAd
Z2d8CLkIDTcEV8ZDuRtG/D1xV9IvQ0xYIF3vOZHvCN5lNhfXr+jJNjA0emOh2m6RlhXLJq4WpZM7
1Y9lDiwbVLir6C7iBCJC8Gog3gLfg8vP4Wd0qB0xKzh6XhDf8mhgXuMl00+YRPT/SEQMzvUPfBZ8
Qu7u3U0Zf29UWjp99PG66Qu3W0r6CZW/U07ZqjCZlf6YpCWW5nK0WAbUdAwiquVjxsNTAfRu4WNG
og++TsApxB4f2F483aPqQP7m/mNm/mCWr3XkUiZIIBNpP7/gXPEY7X7Aj+SEjLTYMLs/MMC4isWJ
bqXjsl3LluwgAGcSFlQOTMofwXgmHufB8zCwHvN2PoQi1bM0Id12VIue8YLBad7nRBUuEJS5WWCE
xgYmLzIVhNtY84IRWnCdj/cZQlp91+yR2j4x8iO+xrla2Uwi/3dfLh5BCStPc4becFNNuHZeQ4PI
wFljoxD9gStWI6KFgzPcVmHUrxuCbDZIFfAKebrHPSTWNJSt1v3vCSKNVHMYiesKVxU+belcnd7K
TthqDm53mQ1RlNtrhIXjYszhsTiaXRIx41AsY1w7WdRN02g416e4sU7acWYLcCT2Fa4KJXiBN1HN
+uHC5dMvDMJu7E67b9TBjD1An8VkIxJIzALRK22qTrm3MyYWFDhjsO2Rhl656OR/mgfv2HwtU4ov
BLid2yH7sWkN6SY50q4uuhhfi0BGxsh1JnABJ/olCWC5AkaRzUYBOpz0jhj/SDqvZVWxLQw/kVUi
0VtyBnO4sQxLxQyiCE/f39xdfU5X9+rtUmEy5xh/Gt99zfBrUNWPuYaidbkgpo4UjoneUDN4yUrv
QuFCXsqDe/i2cElqFintZ2RIsntP7464m+kDB6tJy48Zj8GttI/cMjQyIk0aozfSR6F3pde/GL56
c8EPBqEswCEDvgLrH3srmkwi/kN2fXbYLv444vGgfSbrawtHeSJ7u0DaQuyAi0xoGCEUDxg/wMNI
azHZA0Xb52WB5OD916NJAEp0h1w8v4J3n20U+5I9iV17er/oGRJLJ5aog0PfH4KCL6Av969VMeaT
qm5zZSuzAE0dAtl8MKHkGknxAH2SGguLPJUAZ5hkK2hdEppbEWFw5SzA0IZTEb3y5dCQdv6MHgip
2COijA1icoLNSt9jltov/rJF3EcVoa2r/nGA2VqkpAt0xkhuMegFFD/eBq4Y/wyQA6+C8oh//ZDP
gibyH6wgtcheWQoBcIQn5e/IB1m9bplu8YsxudjobvcJLAFJhAk9qkT5i/yXKvjiYDUZpNIB9zAI
dUNMEQcFMKVzXWgJi0edML8L/KEYvwFK+g65yhnsAeBMaa3n4nQ6kFQe8P+M3AKWxOL81x+dvYK9
n7+6XCcXgBNX3rdb5e8UGV6N/oq0GRg5C7t/1E21HzIReDFXebFlHMQUcmxKAu3O+ynZaUQwFaNd
Fcs8bk/r6lQrhZPJNdhIiBtbfyePiYfENSVn3UEpzl7OxkoD+zNfoAjokXY46b/THvGYBlF1BmfA
2+Y9x8OxQXUyYXThnmye8Sk6D7iTnznh/fweXusik2Dhg5EwOzM8uxDY7iv7+caBfReXiXNO3iEa
vDF8sk075iiI9bHOxOwrfxwRTGJb/D4idSLdTJEq8Plxa/qkjNsYWNAjuRd+6H8pqPCg5sjSTpwe
/eRml2PhceEEkhn+E7Fmg8pBEYwMOSn/zpMCKDTbwC2xobANd5Jz23XMVyRPvmYTvLj3WYUrrnFk
/FUBjMtEmZEo5H3FwTZleDBdbYIa3Z6+8TWvH644KLxnziHr/HyR284NvvJAYF6Qpl/UH4pFutuH
iXhRf4Zw2m/+8PpYIGKk1R2qA/EvJophysTWVTmZVFEOsb/nJEpgu6VtxJfghm79tagCsZrxIkSH
GSdcyWM4EBpZnp3LK9OOfDagLZLn9Mmb6/92kHajl7ymSF5UqGlkKrCjjp6Rj/4O8Qpwi9jJGrsE
k0NHcl2LHlBm9OCx26NcRse8CQVTSbLYtj/q8d1QnmG//FjK6LeHAoUCJLSQg74oAvhVKfsuKdOF
QaQ+lOkt0Pd8QtKt5eVNdX4wDeQ4jgAlidMudbuY6+B5xfwcQEt4onQe5gSVUo9RvDPgIRj6X/sU
YamFUSDcN+jhpPBvGSvszbxb6jWsc3rAwIUWzSYJ42A00Netf4d/XgMqa8kTa+wjRzB6Dk6GkFdj
v7tvxebNrCFqAaL0xffCZn13COjjcvT2wz0SSa4TnxehULd8G0wPoDHjpZQWakVJNSWqiXASY0Q8
Evg5I/u2OAThloVOmr84aAzB0ZxogcAEH8T3sC2hWahDwsyoRQTqyiJBapSwFPopCNQGgRWwdoEB
HIf8jQGXNEGEZhC7ADlO+XJyzjQ4+FCI6fnHbpN1oqPCzMT4ytLvsi4rkTt8EKOJAYukNp+ZnOur
G9BJC/qBNQ7CvoLGY+sCpQDiIv5nATgDvUL1DtM1QBwHejlwniIIHiFVNb5E1eiaUaBqtckElntG
0+Q2FBR4QlSyPk8CrQD+ZnThcEWnBcyQl77wFT534OFux8SO/0EPm9/Qs4Vd7JWQKUJ8ay+vk1ei
Bwy1//pGCvsLZ8mHAQwe01AxmMZInwvwQREPhbAfbFsVqtOfXfjN2xXwJJkIDbZLs5lr3nlIZ1KT
/IdmCuI1hHYZ4w+kpaRpi3+sdvTx2mrDwzu+pprHdeuHlylAafBOQS/st8dOBIR3X38Xhd+OTzTd
b79xOGs2pjL7JOxi+WWpRlp48u03VrcBAaO0mITLtUmEqjyTVpqDr7k3PWwS1MVOd6AdWBR2L3vE
JAA6wI/99WeHOaIZKeEFvB4dPzrs6csV4X6YYb2MwY0QEZzOj0k94RNvf4R1BsOouWIs4swby0th
rQ2eEBFHUhZ6rkyFf3Lbncg8FQC4njNaKwPVwYO3YlVxUIlZwhgcXw55OBgbOWgA2yew880P6+IV
+DDSxmCXLWplpiSJhILSAfVE91tbc8EqL+QpbDSkIzY2IABpBd2K9A2BLkUSxt240exBAhWwaMFy
Qb9Kb8S7c7Rhrlg2IVvOTn97hCjR0iAoFbknYqg1EeQixlIJK4QGUJ9+seMt673iQW0/MKcisSat
khN3DE5KkjmLk8nOmzGxMjux5chTxjQyMpaIbb5XNxlSseHH1mbV/gtTt/iRPsAaisoF3r8TXxv8
BWhRRJAPxJN3gYiRkWhZLCDyikR0CJTZBy0fLy8W+oFv24u/Qk0K/Ets0AFmePqMsNMOxuggFjgC
4FdwHPAPIL0w9CRYEmyDm5DUpxW56vx0yInD1G7iLxkqpYq7wmOpa04nmy2/BaaozzA358REuH9M
P48CCDSfYQWGubkHw+m3H4GqdiuC0uFXN9uzh0rinGDIHqS8HQwk3KPKBUSJUTFaipjw5h+TQ9gY
8oy++Gz4A27fEVcAdpX7hzhxWHjXHWQ+4gL+FGM72RnE8lmIrw36TGDnw8IEQJ/MU07oF6YHcRV4
CZNzxpCjqOJT1hxItI+j/uzxNvIGuvfiMFAUTpl3Q7p8lxy2B8CSDjPoL1bUkNLpuaCnZrYVz7gg
AEqPwPnzDIEBxCdjm3FNNBZBTgh0ngsgVr4l8zjBsbmlpEfhqY1+KxLT2Dv5Jrxmg43zMoVA4dMw
3eghppLfI+TrX0dBMBKAe4KCCg6B4LQFC4knBFEKq3U45bUQ3nzX3fkx5iOgHPn3R8g5ygkV4cOo
K66aMW59YdqCouVVpCUj3SHOlYAnOQdMLyPibM5/SMPJUK4VEYhEkE/0Zi/YpOc10aQxkXNQeI31
9O8LY6yvrhPSQJ42moo3xlQR/S2wIHTxUzWAYnBn3EWTX4Wlg0VLjddzxdY4Bmendq/RjaOVQfHz
gaETmAa3BCgZqCQReKHmlAtEDYgdLh42B0r8GQKd52KTPmbIdkMZ+vJH/nxjfSRMcADt952RtjsA
UjL8Dwbalw0ZXJwOpPPz36EGMNPIuTGGLCeMyZNXKIf42wGhDsgZuCl8KeZqBnSLeQIQ4NxEVgu3
m3novJYdXhm/aCYaIt0Iws0bOeMOdMT+c12ZPcEjhOJZDAvHl9xGgG8wSTvcNtyw3oHh8ChjKRMi
boCeQ1GCuPstACVzLnmOs5YGkEo8Ij0f1BsEG8ofBAgpz5iCm9lX4qQDaUQZwfPDwMPZy/6QRfu1
FfZ1lYBYWmoHEQvYICJ1rjCd3cO7T85r9gV0GvwEq8AvZ/PiUpY7jBXGwxdsZsSv41VXl6Iapp50
2RlL5hJ3B/goLRXnZM/XqSVRD7sFKbJyzpcQBAwTaEBOieEUs2Rd2O/LqBecmGG8Y1GsCJiIeazg
5jHQonP6p9sxYOc+YRnpQTGREQ4KKs66LfkcwOMIlVB7ofwgXQXbKNopS8Ci+ND53qKrYuTeIxEP
3YLfyTIjTpRLnWEDEK0KKjUeASLCc3Konhy/FWw2dBTwFHktkJa09Oz1eox9hikEqyuf/WWr9sdH
ibFJe1NAfgHN9aZndA1q3k3QxPiYJ3CsrnRb4l9F/JbHyRjAuXlsVxNtgbB3LGbInUMmVZCHCQ3C
JqukKkbIFzi5Nr4lzKLkeQxQh/mMxLyMeErJ74O49svdJxLYH5UP2caW9dnV3tUlUtJm25RyHs+l
ysELkU8SIzOYRQ2jBuUCle9M/DkBHSNTAkwckFhsFwQL/pIaoRKPPg9dHHU2pLSFTEL0/kswPbwK
oYDM0d5Hi21Fi9iEHEOouE/unFPSWZ5nEyJ4HCRDYOp9B2SNDZwt47fi8iLoYRjl130jKIIdZkGI
nP5PxL7P5sFJp2LdKl0cIcQE1EnfVpZG9nMacuzQVb8H5mV85gj1SCa+RHoIeOFjdUqASBUTjoC8
4itbM/b8FemQPE9i+LtgZSiOHNmGoKXyHE5Z3DAM5i2VnRd4JwECPPioCFgxvZUYWUEyAUGdSGz9
j8HwGnfgn9c8UsguiAfekJ02ZCPjNTKU6C9kR6UuGdqgpsURY72nk7gEo4qwjw+x6EeM35tQwaNu
tLe8l3/aHdF54RAkPZ19UQmR/9rGjCwRcGPiU9BVwYURa4HW6xw+CMK8ZoZ/W8OzGGwLcLvsnP1d
4SrR5Q81lHO3OcpnDCj13rvW//fNYFHQY+GGVvfIfGozbJmCQIyQx8MgMozho+4Z5kBLA91mZAOa
tJwDA6r3RYrv+rH+ru8gJma7uKzR3l/WiE7OwMChQogz+/B7x2c4O+eIwJZZlXDpydWaimDrG6Oq
UHUwOZbZlEy2ETjY7kef2GInFGn1xfyX1Qykg/9ZDsb36IbSNyPttAn7x40ArBt06CaBbuyd7peZ
EUg4Gb9Jx0vtRdQp4Pa/AFf84Xo8SIcHnMQhoBCJwSH1SA9Ey0gY6cmkbTmAo4FRWOGJJjebesh5
7DHRBa8lWxnzKakGwx4K1l6sHz7IkF4eZQpsNTUKxzfDUzhoC4mmqQ9fn8OO46xkeAARhki2SNxg
9Sj2Dw3gNyDg499JKwJJYW//UKCewxrxf7HSjySNbQe7WRMzWiTojYq8mzMXJ6Pq87CPuhPyNa3w
EVZ/EHI8XjfCrnnuxo3PNmNO+h4FkplQGMawanBtT/t4scQVmsCvAi9g/iNtn0BZyiRmLXEv+lEk
GBIKHui0nKX9R430Y0tgG2K1nPbIVjjpbFYXy5sRKJBoLwspH8/Igaw1a7NX3BcjcCPkjRtEPruH
B00AQ0G5jfbHukMtsuZ41Jl99zQXw5QzYq7Yi0sqH9s9/jqoRBGKfs9vKaOR8sESovKeDyA7Gj44
UwI4dS586g3rl50IADE+Xnwsm4RktzyL9OFwKUwcNkv34VTQGrw18P91TnJwYCS0q6RDOkh4o358
z1mdtxCx3ha8j5QSn3g9Wzxe7stDxWMzG9bl7CqwvVwnXNerFdpb3K+cSgveKPrOXt7hefyYrXkU
43YgKEh7oMCaoWpw2PLp7ewmk5mjwFMzl/ZNeCjsY2UTVCbinS/TOSYbvkrFpjrR55jrwmc+9Ijy
Jpbzgr3Cqv/EzTrnZWrgrx6zHSJDheiI7i70KWfBSxhJ/Js3h9+3KHgdjaLlsoabRhuWcT6zca8/
2ZdDZGP9MsKUDKfd4fNwsGc731yGaYznHEccWZqvcc6h0NLGlF9LsuumjTPfpPPz9M4gOsExPUcb
griLqJoAxkq77+IM/EcGV/DkYcRJC+78te5hyUzFBa0gWyEJ48WIRFbEsAw2ZJpaTY6aXa6b5JI1
hlPObjaTHz+ACQSHkpJNnBngdM0YuuuYYIg3Q7QBSRgMD6G97k1aRPUCr2TS56X8pxoD2DWEeqvf
Ws/jAc+jdaiYwQfMWaMzVSegBK8lqhS8vEwF8FG7JcVx88eJwq4HvOEUWxHTvB+sNfz0YwovIg/o
RlbIsC5LSrAnnF0rJksZabO7UVwSq0+t+HZeMTohRnjIB72hb3udwsLmbkTMilqfRyQz0NxT6MgB
a5IqQyCdSFJdFbM9g23QRfci8M8JDYgB5wW2iib8n8penQ7GvYMAeTiUfxJVOrpjik85YCJfv+9g
ynxDc47ZyoEf2H/Xik+dGDduHW4YkGRi5B4TFOJ3iAnDetxM9fkzwGK2gAXX2CA+mFpCRrLAzBYu
o53EA3F2aKwsoKidCLpPmkWzu6xvf2TxCa9VxbxfdI27MmpGv1UZsfHXnL25ZkN/0QCl+68zq/6w
LtIi/zBlMwOAiViccs7p4YijlMZ9yLZzmwrittsLn3Km7onW3BJmSnfWiwiomFb7EScx4VApDaBd
oxGmnYb3kuPOPTDcNun+zuEnuvOIP7P+rgfP/K9dsBmMRMJE0EFUIBuMhzZxPo+AlikMVGa8jMfr
/hGpv6gddSolRh+ECiKx1qHHYHcJh2wg1ODkYnqEaXmNRWSsGE8u4rom0kR8e2bHWRUyj0FIo+6s
nyOEbl3EOKdcIuB2jNIcEsufg6dxQTiGYOhgEIEcN7lxqAFBAfp2UgRegLIQtmTjLVmprLcF3aqc
oc0LPtYEhgiNBcHCbJ7CDD2EGmgc4SC+xSz897wO2D0EoiHGJxEA2ITQL0fWRM0sXxFQ/x7jayUm
zTqlL06r0XdZHsk7MFoGKylWSWjyULY64vKRIPxsUtfbDYGH0AdtegYL4NTI5KB3GObPnlUnEuW8
9XWKlbotc3oI/2kPItrT/J0bS4oKwbqY6paguS0bNUp8LOtocZPXuAkQ6SVIK9z2TKCm4r8Dw+cU
Gh5EuBGhskC/S3ERbPZr/7mTD+y2XUY4ncT464f3pu2Z1M7Gf5gzyRGU9yVBSmMXhMiwCcMGB+J2
8i+EdQu5cMH7k7zGfwPKY1MEhwGayVHIUdQt1BWdlsToGAp97Jkis4v5WVOa4jd2TbT9QmQzgDw6
wZURyUEqDdunbn5W2ITsV9oG8CcuPTOZ83AObDRIsqfS8TH/hbiC6lDysI6qGOsQp4rZSZettmQ2
Csspu22HQpOLxsQ5KJ7tXrPNmIA7QF1KY4c55OPKIrXqxAeODfe6Ry9FSsDNus/7gjVgmhRiY5e6
3BIPqbKcYf0LdIQxfDxRj1HPYwyGvl02ZjsFjVwSFBnBt5M/94CDp6MjoeIcaw615PY6v03JoSJ0
iTkF/Aa+Sjv5BJOCQ1LKRrewSmvW4IU2unNldAvU8C54AM+7GjgofSLyojlr6PZtoS352tcIH+gC
MASKsIG16LLe5Ephkmxm7BbMGxzuG25dy2o8x2CKPVQOVczEzBNMFNJjRCR8Q85gYa7P+KMtUFgb
coOZfsysW+c8ReTAls+HJaCORQpzHbxQ03KA9fYETMLX5M0cCoBMPCku0leAdpz9FukOPOxlcvVE
RNKo+ZNxtAMGWAmlF4pGKkd0D6R8W4KB6u0vK/icRYmw47fn4fGI87yOTjQ41Lhi6oEgj0k5ECzS
4sdF6blHkB3qEsaIpUxxdDYoCHCNjIxEzwSFCgng47BgnzkzB1nkQjImpHMFPCreWfFe0/4RActp
LO/5cyiNWcecDWCg3FeTNodMZPZfSEgsd+aSYi4+gfaV2cM7A0ERPEJyzBCNPsF99lfl0Z+oGlET
fX+T0iHxwmL8YdpRGza6UKB+wuGE+FRLrCyF8R8vECYUoLHhVQiNuMClW88OUR3XrLCal59AjqgE
gDpZcH1kqwLLJp7Co1NDRoO3hv/WOHWAL8rrU4dwX8MPiDDyIg7LmsEioqsbTn6omoR2kIgQ1EkU
76hB/pWfsK8DTG1BEYFbcO8JHEoFTWshqRkcpT0XKi6iD4O7uVBQBF/WYyZgVZeYcoaNkMPLDCqh
dZFpt5BxntnAxbA8JgyZ8Cf6BHI3ZZVoXL2lwYy8G1ULroUtYluTeVPWEOZddeEMQ8y9r5wgCkoD
Bj5kIia+PzFsNHDquD1oh2rHOf+nplV0n+G1iK4jBlGDcDpoHu7eNZHJkiOiafbISPH6YkS2Onj/
5N+sHq45Wca2tGw5fHgMmMMp5m/8alK0LPBzafrIK+JsCas3QnIqrmiOrqMmeWQQjgY0GEQ4g1oI
5pl0fuFBLt9H0E0F6RVVLOg9JEMZXo/kVZunpMFADacZ3h0mhB2hVshhL4nqhCpy+j9rQCTXyJgT
T6sRf3HsZQVFNfkuA1RFJ6onWl4eR2S/PXMwCPqpzp2s4kc8/+AAB/mjfqzQbYrmAVzcIfw5GqAG
ALaIJeiK7sv2LZMlYRUTAxz6u1JzgO7zn8ZRz9jbWGB0vQN3EblRFxDHukASrvrPFHVAdlm2c8Hc
QUKU3Foh0XhTu1hI2HCj6oxMdu5jail0LFM5rvNOnI19SuW4mH/QYOV0h/Ue3B1AlvKPCN5RfXWx
K/AjhJJb5liw9zSsVQbjWRzyxqwj4344eWDuYd7XG0UQMaJoB1D+0XFiUj/taBZx58qkePI+EE2D
pDln94hJXpmaAfPTgw6x/eOGQpZE+8fiZHfF0OTzKeCw7tFma/yElYMR1Mua+I7l06cZ9YFJgNio
njQl6OVXbBGaO4i1iIwNoB8OBR73BSNHZ/w+0ieT3woDkM84y+kDZRS6UW9EUwVCRcmL32bMMles
iz19TdH0qssSKpDg8gso29KYP8d3B4kzxgSRyslIJCOh0pHRwZWiKOXvTPC4Ls4X5/4MwcJB3dGU
33A+AkZx8B5f+w9WYOQ528GaAbH3AHHbhIIqBTDrr+nNDeJJ7hAq93+pXGBBT4YXTzCuAhleEN1+
IuimxXAFvQU7TfWFFBg8moBPwEslfYfU1IB/AC7V+BwCFPAC2XTIwZ38rGfwnRvMrPUJVXUuY05L
SEyX3jK8u0zAINB4QJFyQxdauOUOtTZVaV7N7sQVCK0cRR/VQIFgVLWx4NmEGVklw/bgdMCdoFfB
cGeqDUnrMs4slpbFmCMhIiNzqXGPPuay8Xu2IiAVnYpcj0+qBzArAZOhVyDVrzCJ08InUQo7HSHd
dJi7SgMmegO/PEYVIdwIuhkL4FH16XTn2BqKnZwx0d6eiOTaYfg8PLDGAawAUKNVvyTauBNdn8f4
hj6E0u66eO4YjEIgI+et8GwBiCdNqDIslKwvjXlMbB8coigVf7GEWmSYagHTD7wbTWk6QPbPnFmG
NKi7HwMjZsgeAvKj48GPsU1iJhRt3kpP738XrHJsdNVORoYFN+M/dtjV64g6GtWL5H+8364gIB8U
DGncM3ktzm45+0a1L41RMVvtxcwQD0UFZ4aOGKFwvhFnKfq5hD3yt2AT42vjZjJvubpj4/IerjiS
DDro5/wWNOFp/ttXnAQU3YRTbsJq1dKOneaPpZb0CH6A+6Knnw9CkB/7I4bbs3/38KGjNSUymNgx
asOfOTTMDatrTZ43vqGLGjC/fddLEe1RQLha8Jl9F2w99KT3lvIMMx/NWm9Ha0XQIhoRxelshCFg
uiEHwW/HYMVEyw2CQmGOfYXFOlKATJMefgFRLPWvznut010RMQBEtutRMMj+gMeIdjj8tzvfrdKT
doMeAU/WLaI8N5k54rHfM1BScl4Lrp34wYBnVWvMa1LM2hVZA87H7meb6YkqgUWlozm5JwOw2tUN
UgBr4NN9PH2kZpkED0Cfwb1urC9uocX5655GtB9/v8Vr9/M3q77uXIXLUSSikIBe+YP8AjoLcOu/
/DsIeiZp9geL00hPyIsgyXM6QHDWugRBvO12r9lvV8tokL2H/3GfQRnL3svfuINJxXTorMeGFw+9
RR1JKROV/mmE4S5AeG7hb0a+ZC45lQWoxHA/cEYB/jCz2jOigX06QBLlxYGwSvO0Ug2rmNYQ/J1f
7r9hbw0uFPc8ddQbDfY6c+Iw4e+vAW+WSJX5bF1tcp6/nE1tSd4zQLqxVya4v0eEXQx4DypXNX7u
+3tyVnABIgPzpHHn/ayP2+aDANeg23+Z5L0PID86U7qb52wTG0C5BHRI2B9cPblFlaNM+K+n2QXn
R3Rdn22JSDDztt1kpLuIcTneNVBDWaiHOvOR8lRPK2ZscJWeqlPGuldOZcNCWADS3xIRprdo2pgT
Zp1x5qPEPVsaEA6SFKaywpqUiJwdbsrwIZIcXg+f963QQoS3Ccw3fba9+NJNJP3ghTCdMvJFPOw9
+UX39Su7e/VuuO1nd+vrX2cKt5qIh4rjCTyCyGeuDyW5Dl6uc4gdJQIPzpaCnK+1LszqcjeojBQG
UHTL8ulWivcBMnXunrxgjT0mYuzYcybX5jPR035wZV2jcZ2cXYi9Zeed+EvJ3qv6SEqiBas2/SA6
C39zKfy4BApGOtswhS51O/F4iFwHAEhsAzPyikQyA9bGG8ls0FjHAgtCGRguhZIHzgwyqmWnnIEZ
NssTcomyhk+WorrKUGOvvxEf235E13gzwe/Zjbrwe6x8bUpOW9BfDpM6NJgpXPh35xfxIGoxQ+Ct
d9AsySu00fLDTQGTmCtj8iW1aEIUyQeOHMk4Jt/Pqjz5zReFFAJKTEVZDz82k1U6m580P+9pvVbX
UIZQ3oHqWh+KZzn+jJhkGmG5Q9RIjhpjl0adqWIomt09rh0H4cho8DSSun/1Xouv1YWoA2ebGOYr
xMBkVzOMO3DvHHBOqk3AeUwdBwtgHweNb5BmfbVl1ByKiUG1tYXOlon235BUDZYYvWkRXEHC8brh
7NEtTfN19LWrX1+EjvTRXwGj/LxX6XG7h5uo+Njqi3+wyj8gvVKziF5CHzh5TQbOa3pmK6PAhOQV
yYhpzwzYvdjLyNPih4jxAsMDY7RvUw0BnpZ/ofNpzlGunuc/h6kjNiozZmtbJwD8XE3wxxb5hTBT
NNDK6ruQ0EH34B8t5a8iUsISUmSqN8KMf3579iUE6zyUC67kEIM+cRQDq0kkZlD8VhIxpop5xoCK
redHWD55K64aKRQclOezASc5oVB9W99pmqV9bONjYyBt/16gqqXb/lUMkWckopiYR8z/Q882yIu3
TVJl6ts+g5jvVdYyfNXNfjLBqLaeJ7OevFkgyIey7i1SwPtbKUaIW9zNEmiCYtP75socodc7uUFj
p9p28OaHd/8BZLe9kygx4tUqoUu+7uqMBZ22TDHAOfwvuA4PxGtgM2MXPZYuI1IRZg/CSMlIfpUJ
ejHkbOimcOSDo0rTy4puR3GorJH8debPx7fgG3+Kg2adNqW0yKVlSOVJNLVoUJ/J9WozzPCFcRWh
OImQRNTT+rM/LoxV4Wk2M599KvBngv3z+cH+wKNgrJ6z5+zK0h2O2SwRRrrDyopPPOU/S3dqYMqn
a6xQFnLri/Xd66/q6Bf1nMuCR2gQcMuFMlwxCUK+U4IzxWLS7omJAoXc1zqT1c/+N02lUMsekVD6
f1wDFeH4NLtiicsvR30tg8YIk5rVwtaYSIKljTUm3ueL6/JGarfPVLGkoMVguxHAEJxcRvQE+i1T
Hw0yfeh8VsaUI2r3cPGlMyJEszmen4o5ZFY5CQkIDz2CDAPJhLVOKVoMUydcISFu9Et34eFLDhky
yoBymYRYRrblRdJFnLwERTFgbMYjREXCFQUpJJF2h26Z+uv0115E5cHZP6BoXpHuxR8ZjrWg8muS
0Et+szKTYqFnLEwG97BUyqHz1hmp6KoX98M5BVpBDXGCgV9WMkMA/6208eAIUFDaWNqJKCItjjg+
i9fSVOsZuRsnv+CifH2AFVWiumG38Y9nb7Nlwh8wPp+ZvXAKVmvjVg5VPAg89KAPIGGBZinzDvXz
Jr7ibuCjwdbSZyCmd1lds6ulJ8NZ4REWu8AJbIj94jo7jTY5i4mTMtrY/MMg4NRsaptTiqOnv7/M
qyOVgnZ1ezN+Vh95lE1RIHmlLYWz1k+1/Rex6+mPC1X5qjNMhuv+/nfc7C8k2hKi9mQ4CMfyE+HO
kkDu25xNftuHeClelBYEZ/YaczOGewXcF1abbgJOxfw/RlFeRUowFUgT9Q6V8v8A3Qo7GRbKn/O4
eV03eldOd/3rnaYDxTK4FfydCvuM0/6xbdx+UCGwAWvArRjoLfYE4vLy/qQbS6M+wjWmHCPuANQj
NZj1OfRkB79lQkNiVemLk4tBbhwyDkXM9p2rIZUA1ZZXTJUMBtv9IiRFpXp8wo3q9tvWMkYkESUR
aaCTMkWGQUZxf4FQA0UYQMARGyUoDwIbTMIIRFWRTAO/ip6EgDYGNhHkyNbDKMRejDYlI9RDwG5Y
OJw2qrxB1Cxef8zoESzBgyYJvlaoLsiCx2OGVhHnTBX2bCk3YKKwA9LaBq1/zd4LCXHBjiaNbFSA
aXQyiDIQm+Dlo38mjjDUkgY5if+g7UcQFcK10PdQ0aDEQ9SCwKdvMkKMXGS2beeWnHpCj2WMVSRD
JEgiEPrY5Q6Yk2+FiAvC9M1C4VLQTJmMhEOP+dVwKitjFBG9A1GSiGX7MJB0lCikYHMZVrFAXwSG
ZSA5MyWaM3Y0yP+d3IU9GsDgWjl882r0yfn/oZEBg5E8B33qSMO2FAK2ttLW69uvEwMlXWDiAuRZ
tvXOuiCp6rtDTfDdNYkJBzi/ZmM+kYdFVSfCGhooK1Psa+BuciwhB0ODuuXmkgjBhEUS1IAp4zf3
mZS0jsRr8z5l/lJ8Uqh+OhT9TKM83rZFDl0JFu4O/3BT82iG9egxrsZlAMT+SLHC6qHY6rTlKXjG
kreZPBC2ZJdxMTWWFUXe+hpALKve4/h1etSmlYPp0evCbtQPlAPpYWSiQzJgm0NwgGyXIgJX+2iI
Ftun53jsjFgmoYpKol1qSFEmZTzIupf1HprtHl9s8or0RB9VziNS7GvMM3AKSlJOWf1EFp6JIVqh
L6/9L5zn4gSr1fe6FHHapAQOEpOXu4b0MH55dSwCI9aCQX6Lrk1UE+lvGgSbcHxzZBIQPhs+/PJP
XQwXPVGBQ/Is3gEVHpwGzkpCvRqbMg09w/H/97U/e9rCFnyYHLL31W2RaqPKBUTuzTW7XmxyjjVE
pc+/QmUWJbMp2cIE1Ed9urH5wwkNl6R61M/592R+OCCjD40ZCj4hNqKpZSgtqZUa2j+UfLPrrPZr
rPrkv1nfnTq+JkOsYnpyTvn+qEsyOcX2pE2KmMEIvEht7TuMGgfCl9aFinZyT0qiRG0taFfYkAxT
oIngeaNu13NuuyJ57LRYxyIki2DBV+uXtIEg0cjmQC7z68yIv768uJDkgl0f4x+De0nESjibvgvj
67z/7py8Y8K5gSqjV/a5/qunojZpf8BmljI7w3JT9q1bjr2o270I+2RAHVTqGl+L1UtPM0h7CFrS
Z87QEoZJfJwwJklYtZSDEQwpejjdkGZOZQ4A77kvPCR6lrH6Et2q2LQPlB/SoqJ2A34i19V9A3k+
SWfDjESRfHE7QEH7kZ0zjFsLA7dlj+GehUMqL83R6LTufJ1wABOm+XcA6wLR4twa3QJm9WErkWwI
Z+HOqQIF3PQZ6gA5kpn31iQy/jHniY+2onv/7hQufVqHzRJxTjrcfkNcVi1dIMcNPBATzy7pHbUE
gXRwgIAHVCOrwQSD6a7wviSaPo4lPkwm2aHtYOtFog3iwWZQk0VunyjKkfjyuFLR8l3/VZZf0fA/
HsFvR5Mg1ZG40loql+QKs0Z9Ub5Wjqp5FL7UoawEgzqWk5ugBMT2TLg2j9KBKFELhaXXLt8uEcvH
25EVXora5gwjVZk6ThSmhOQ/xIGcHqdpLxnebHrZ/qHJBzCRBHFGTV6ApjVxaROZx5PDRGAk8/4Y
Pxx7nMdhDM6grQyxCh+IVmxuElqrkEfgxC6CqZb7uOsfnktOcYJeO49oxqaYF8zL+AbGxqe3UhSb
X0LR9Fk/cvKP8aAR1zDeEH2c90mFpfMXo+yVcLCtDxKxi2LHN1/Z4I96s/+0Hoa4okx5BYDh96CE
XLC6lNxovOZi/3abgNpCJXGx531WRHMOpsqULvi2u+wGmlN4Z+ETpEfgKvPp1UWF9wnTvNsFRMjJ
Tao8bAkWgOeALhZDzEcUVywcXbEqKkM8OACmcvKdMmuMwvkbPFjKWwm2cAXx8sOHjfVsOyTiJC6e
jijbTlFH51o4KnMWPuGD4GcUk4DmtJzo7AY2phX+J7gVZl10zmcLjdPxM0qLIxbH1gXA2wBNM24a
BzS5oKPyCKV2JnSLNFzmj7C7S1PiNPBmQJi9MGXXDvbxz1xG4UiCINI3Tm1MEYEsbACbkTo071q0
SeCM0UdIcDulL+jH074JiB9wCR25UzJ9Ni4qvquPXiOvfAlHUX+rCYYKDGupJBVKcfTti6sskk7U
wxd6IL0CV8FvSdnLHvwz9dFhktywa3cUWPg3ODF3KlLdQUpAPa6C0oKKQJiDELmvJIjGwYt/9WDx
QagBI26QxPrvf1C3/AQLzVNx69ojzLBrFooxwT8Oy48kmIwPwvTAD3yBiyMK4PuoKLH01ZBI/VO4
0f6kXAfbQYjEMASrP2BER3w6IRZhgrkDuATReShSwhQDHVCauF4e3xSWlLjAuCZ04Aw6RXrLAJb1
HKkgVrfNB0uP3x8121PNKXImJJaJs33WE8kGY+Ux0fU9lWxwSu9HBbsVkA6B3Alsu55BeUEGlQ70
0lCUbOAKtGKsF8EFYkWEq/yfnsfaMDTlvTYiYR7zEJFvCFzUJX0Fs2Y+KNCGk2oJmaHjaTv/gRUz
UQxV6wWrSLlDZfxxNvinTZUPJqaAZepSRYIKljlC9CL8HgaM5Cl9LKmxbAL4Ri0Dz2g9wRVTCRMq
pBpRRghVYtBPdhtuwfwCxyTUip19gcHsTXhgse4Ij+sD+2nn/13jvwsuj2bGPFmGMWLGHdGan6FY
ERBtaY0XKvJ5yBtTj7Q5vUiKSwstBlLl7D+SzmxJUWULw09kBIIK3jIPojgPN4ZaCg6gzOjT7y97
xzmxo6O6q0oRMlf+YyeW7m6CwIJjB/oOLo0w13OqeII286xiSkqFTau/qyb1qbXmBVFV6AxwIyh0
Vr9QiLBy+j2jW4BIzrDo2oMbzpe+rdDj03Hw0fxkr2LGhvm4pFC1EtZVWFGYSwJ5SJzEOR2S3YlT
pe+ePxNt/rUwg5r59WVDPM9LrIKgpcksweAdEFAP89c7mmkIn4wTtRni0X0LN50bewNvFGVnajTQ
jJaeMDPLK1BYkNa21dkhhiUFw3VpEUYCAhkpYX0Bfws/9JpyE9PezX6bEllGxhIQ9PXT2g9oDkZx
yupHhCgJgOHOIQJHORnunOTfDkQibZPPwf4N+JUtO2naFeG3Z40vvYvCA1OJihHWm2ct+PYGco2g
Y6v/sgHWE/TMSDB5r6cHoqvSplNGhpTVuNvx6PpFMRfLE6nOP2N8KVitE1oIwiIxcYpWyiR/B8h8
GpR5JEn1LNFDoYtCCvRG0sNj4cFN2qnuC1czfyucr6IoBkcMK9e4xXds9MnAVGFZLfLfWx4mozeg
KsOSwdCgCdmfTJ6fqg3a1MH61e+bmfJX9v2s3dIccIDAalAj7hqO/HBx5XipHCl6Nh+1Q5rUuG/i
8YvlFcuoxulfNR7f6Yup9CXOyccr7Bx2rMzgGKDnHrg7TBAkN6m/6FZEwgvvXbzEHcKbBNOebAmw
OHbY19jjRtDMsHSpd1/jEi8Gs5qSPzJ9CGQkJJJ04YPYzzRdtjAFwcWCTgyZX3Bkf9Yav//NNgDS
t02HJtMMwGOlX6WlvNK8ZPaVWXuo/QMa4BgxPefhez34G1p9pxc6DkuTz3zIwZCDRGf1fPJh8wmZ
2Tw3nXf8GcoRLhtn1N1FPf8HJ3QTPmfO7prRntjUWBF3YqwYOWNEGnAX8y5AnYbhG6xCsAro2hl6
t5RTCsdlnqzK3xqkoUkCvIUMW5j4VMSxK3qd+ePgxr7TW3KVH8g7CNocznKLiCWo+J8dLyQs3DgS
BRPNP+ktaU0nOTZMN995M/ZJ0JLd/t9Tdh9IEV6r8WzkS5sWAQDkFpASazxPAoEuqAqm35B3pe7g
6zFPqyBPDAbWzzl6YC0FL90qQ1zW4GitlSF/SKGukhn4VuqwvrJgUXwiCqQShvj96FStRgRmlKa0
STjx3q1SozG0PPFA8Q+wlfPfgrbTBdVjH5IlN4ilpFNVWe3pw04ucJeWqIdQ94ZYs9/rYkkqG6Hd
TDlzxCRncMwjIqNQdXs8qzm8gpV37PJ86/c0JLUMrwNIzLRa4eO+a+YwscppLIrCaii0mGL7B36j
Se5jjm+A/vX00HYG3BFRazW+3wZFAogRYSZ/LAb5PMYSBeSHUZhjyv5ttFeNkFJEAtbLJixhyiyE
KV2FRUceg6XuCHy1EnLrvnnm+mF85d7uDBB+FAScDc7ZksUUoMQeL1If5UA1E58JEaFf80kyOV4J
mAPZpMeKAYd3jpjhjkqBuYisEo66WDWjEZ3iLB+aWRyx05EErLeEGS9STaTYtS/3e6IKRHwJFWlp
Ml2pv6D4q0+VbGLTzxdkLpDEIUzX4lOMLY5A+gmtpQPsvpVBidBrwxdbBeYG0Kkeg5aRFaF6+d5y
0omQEu4y82eCWGD/FuJ++HBOfTlmwO0fGMI8AflqwizEyY1kiCJLj81h8TzD1F7TZftPaNlce+YL
6Q+UMX//iEprhPxQqCSwfIFWjEY+OJOI5oz6ngyQLBmAKyUOkZgILrFPycTvNZ2Do8qVAqKALdqu
JvFN+kBCkyv8cmINZwcZN25MHFO2wAvWW0mkvGEjQ5b3d98SdDchcW51XBPtSfIWU/Ci5/l93x3+
QSjbROfsJB4o8B5icsw+Ouo1UjMHfNQ5zit77H4mHQ/ny36ILMRKEamGFW5SBrnRwOkRyAAnySj1
JHcZ3wwsOOl63pjwabZ65qYtjJotbREC4qXQziLqlx4a+2cBXnWclZjxua0qRhfKMHe1iz3ChKCu
WpRHTZ+02+7SXDDFePcbxV8hoQGk4fewwpnYqnDP9HRewADtKBU0pN2qOumXgozhQ1JXdF+SRlie
i4fIDK65Abes3kOcf6QTzGOS53YUCE5Kp7/9EfDxsEcb7O8/IDj878HglM0+ZOsofPogpzJwsZlv
4JBng3nh2aXBxdzf6UHhVMI8ovksFKMNHZH0z5XcPmNXTZwngD7L3U8Hra8X1KydpBMUdRzI1o+G
v3wDGP9i5qa/CtgzqqxsqjrEO3NXfjecUUtWEaGBEzGyyEnChyWbJHTFnEqJ1aEImM8D1Zd1tyCL
vNTilMz07uBmDRg0OAXVV+D07lwO9OtU0pEd5qYGQAFbTGrSmeN9PE9mEbTh6r2Sd7l5JWnbJnBC
AdB/c0Li8CZe2YUx+sZxFzCHGgNDYgjfM56xqR09Ed34C0Bq1OkHvSf3NnfsMp4Lau9OTaiTr1O/
pLkPPyKbzZEOnS+ijszJYgNVLmnF4Iw1AoyjmXO6jbCtXLLJYYGWElvWhLQWmMjcif03GVAmHlBk
1f09EaVcjSnFj3ZG5hy0BFg1gA+augpxI6bniK3ZLojpek6mbumjDl7CeLgcPmpDnZUWYVDEkqL8
QPtO1tHDGY2tBJnj84YQzzzjwnKGqCHWwBGaR2+l03hv4x4mNnnqjmw8D8C7jjpTLojhVqL4ThMW
CkTGnEiEJDnzm+nTjNGOdCTl3KeIfHVuS18yb3/CKoHo2c58JC1nUsecbE6MBo4SFLp8jxzUs3pV
LeLY7GC5O6fmbbIqT5S+9xobBWTQUQe4Q8XKKuWPYNQl++V+SFOzAQNtyURLIh4wCPS1BELLzsDm
D0pE3E8/0Dax7jyj7jRG5sYd6PbXHwQts/KvXtXRIBAHMV85lbMGOW8Iyl2s4eJdXCULjRNBVJsg
USdKYyK6XtYwzgbZAxN8ZUBb1++5CqspGOVzf4+S6X1CAuHq/gfxOdU09/O28pWKEwP4dAxtu+j5
aXTff078+FIvvYa06IiAr9UUOz10N1kMU7o+XqlJOi5IZW2SIHYqpilAv0O4uIUDgC6S3AAhl6hF
GQVDEUyA5yoqXr4qhZCEP2sMDEKMzmYIihnb5eqz6H4i2VlBvUNEzpYMu3kTEphIwQ9vtyEQCYiF
KWaJPyWrTXc4MFltse3XxOZAW3/o2zR6CaHtaGblyfCqdnq8qz14hsbKTbpazM6IWUouyKGjIZHY
MZrUyi5vMcVMVilM0Zj2KVip8RnixMVhBvVzNI+Ynzg87Lo1YdLpx+sIFu08Qv1ioGUmZOaantG/
1kOX3zitrBMeM5PIeoPgbzCMjjg//qW8bXmmccfMeNX8kidaC37JSFQQHYlY6xk9ql0kM0WPfpJB
cjb1KodatN8/m+9iX9G761OmR4wYv5f1xVHIe/8c4ot2PgZ5JoIHx9d2pW15vffL1/umtoo+nDTf
gTFi4wUlXaDMnrSYicrZd1XRaZY4dJznqqMY0AEYXr6cwIGML1+i2nPJlKDpvWzBFRQ3HdnOo20K
0mcfaU9gBJxzG0VCOh2TETawW08x0kk5Gfot+uvBpTPozzDXD+Kg8IrWgKdKKM+eJDXMjzbTLXfV
vrIGO8XJkCS9RjrnG15Hvetj/YLwhxE9HS9j8cO6m7ZUHcL17BOcKVPoqr187besD/Q0vMQrkL1y
11gPfT392q/b0yMSW2I9OWkz6VJfhodYhL/Vrf5xs+Dofr60JQ2QXl/UOdi2hOdq0oeXRF5hKHMl
7M+fyF7JUjChiTdAztlXL26A6yltrNikR2YbOa/bOKThg4SxM0Axkxq3FG3L5HqcFRhguLUeSHlu
Ttd0bzuSN17X2DYbVx4aHD4bC3xymGG9QELBDExn0PQeHkFL4IVxPzPlsi9Uxnjg/77ma8uSl9JV
7A4IcuMqogFIpqhjSPkRLRt8U0u2nv0EvlsQ3saT+DGKr5UisMwNacUHVoyIf9UlbKMdmhYt6Pmo
BnkOe3P6L/Kh9Y6UzcgtmAx1nk/Wih4P8EIFIyCUb9NzVKfxqW3VK+dxSE3qs3wUefqajmb0Xeg7
aJoFE2Hz0wwBwrxE+zORBfjLi+29x1ogiLzXnCDM6T1Cz1GilE/ovCp4+HaKoazlABcohklhZaZQ
bl8TUcs7vkoBPm0SBFDSrXvwx/tq3du/1tkVe5TguHBl+hgXXDIHWHv9ZI3SEiI+YrQi3TlMmNJi
avLGZrOv7OeGFMbnnBeImBVdJuxhfn6w7hFNMPZE2jghqK5mf7kKeCcxFDIQnomqdJ6mtiCHD7rK
YtYkhJcTJ9VMhHgw31WdP94T89zzeJLxu0LyYNF0NHInYnM6mCEnwEGHRuNw60FkI8patjzQMEfI
QGPib9+wtJQ88XqrHb0AS2Ywp+cs/3j2JwB+iAW+FrkdlNuySCHfWTH6mdkOqpjAmtonHYPEPXyF
wrEnzR+rivdDWt4a44voQ4Q1X9cQgD1vQBh/jHT3NnLZUkibDrKQ/nLcvEmIe5+2c1gu3GkquuAx
l0WwgES+sjbmW9xDLj5/F7xGX8dmO0cCSWQBrOTqbWmH/GOA83Uzk/bZDbo9/gLdO9Anum4c6ytI
Xgw8S2HxRyPOAzofUaUBziAiL6G90TWDAYXSl/nrd/ldsBaQkXg8BDfFmOOcAmsbIrrX0OZLDl/7
I5F1RhzjVBwPmHJHJC49nMpudoh1s0ky+XAQIV6aGlAUIFjfnYNiHp0WofhmSGyWyPz+7aF+dSh0
Xq+F8g4l9I2Ewqi/ZMAFNHPboMNli7MYMxM4nhWfaCI3bszGlL4i45wdD4AgImKlsufI0zCU8RZ8
koLINwFyFYPNc0S9/POUHENqVZAkw9p+DYSJvWbZcf7NzZguP3BlEX1zzC4/ppbCUrgtWGpimuvM
ehgUKAuYyuUPpcYm/4/LBblE95ukGhSlyM9bwaRD6tTR7Wm3Hqca4UOHg80Z7YcGqO6PEBf0VwR7
cZgFp6L1gqwvBN6UDGqoDQy2VxlgHvAKBqcTXUj0i6nU7Q75QBCMrdoJRwQMrdbgojr1hGzqlQLu
Tiw+1np25srRXMJrM7ikt3fExS2j87XHDrCM2BhUqMJM32cuIjIsxWxFHheYB+YTCj0UuQrb15pX
hn+NnGpKI0gWeNPnkoWJ9dxJIuTWB46haiidMGnZD6bnHiObNqVgEg0xnhruayELLgl75BbJrZBm
AFMzDnd9xTnIIUee018nwLfPiooFtI2s8Q5ZyyHxSgPV+MN9CDgLjwrMPe900wYrfiG2GIWcMnYH
0HhASqAT/RBTfftGpK26StCuydU2yimFqcDRgLScZJl9gc24p1MKFMnXd7qBRTh9j9SLB+lNojYN
BzMw/pcCsRMcu4DFWNR7IoAk2xW7+gvVDeWk8wl3TQCITJAUTppJgxxDpHQgg+gFFaAvWa3YeHk5
hFSlzqv0abBpH375Ne4PHMA572VsdRBIDac3hN8ySpncVHAovoOE5xhTuTM0VTCVu0VSptMBi3qv
hwhSALiwqmlh7TUXUt7/2uvaXZ4Ymo1la2JeJTmXrntHczZiMbup5lrhMzoGdXAjL9cYBFMKI6zB
FDoA/QD1vgB8Mepeqq9Awsn3OScYt5Gt97DMsqaSd8L5oyWvmVYUdJgvsQHJ6GT2aOKag7YdnMdm
EvLKfn/46zgg//b/jpCYu39g0elUmGWo/xbBYNnkiZB1Tc44ThPkCgPSGtwcZJOkPFYlco04xn39
bgbf6uCmxvHXI3IBTEDAmWBdz2n4isD9YB3rKUCNC1FNnxxiLKoHN8USFRsBjSQdBK8zoX526nI+
JPUcLWTvNwUvKTdJhL0D3PEpIcl1iOBSwNuAZwpv1PcHAxtKCC9DnxolfAt/xI8ImcYdH+rxnC67
azHPl3jw0LYB0IrSmdgE1nWJPZnxOIQ5JyJUrisK/gKuLzdUT7FI0eKeAp/lEtQnzha0loMEEzjg
dDYRKd5nQjTULdkjShrhk2bR9HCSCR02GM496P7kDeH9hBPlgFgB2x1uCHBgdhdOhRLPJWt+EsIa
nZM1bgDCcb9+usFZF/W87ECbWaBOGKshuzwhrWJ/WisXwpaweLDYNzuWfw5picchhUss+WlOkQ+M
Bfua4ZGvvBru0MDtRgjucgc3ScS7oY9BCN2/hNo9nQobBdA+UIkIRM647pBdTAasuQ+bcWpKjpiB
tG+tLgaeehh4Siw4x+KMkBbf2WuGDeXjdChCUNxVLlWyhJnxSIKlMxW9bGgqUwqHbL28NEk1B3iW
Lg/qPvZH582ZhR7P5+GdOVLfafIw/kwr6pTxgbPa1KJahkdZROxCm4ngr8G0ZWmEqMISeF+O+ai7
SDvsJF+Swi4PMdEu8H+99ipLp5mYiBNQLXPIh+Fd8hOgdIqom5Sb8ezBvDvHe4cMTiUKO7E4oW85
4EmcJSU7WWCVNjRX+MnBlGwMyPjayJxgrlcJN8H3zB0u8bDWGPX4LkIKWyRWd3MDe8fzrwEPMTJa
HFiMhdiq1dm5DHE20HFkeOQBBwSAm6lDkJlJZPKEOoYrGvppii4eVSc8j5vYSOZjVLGd92tADt1X
1Cctc+ykpydKRyKav3YP4j4LeOcfHFlsnXBx0AXcpy8DOxKwDQw3XSLsDa05ZBL+GgP+nAoaALSr
bc2GPZXnEwqSaaxLFjzPWKOgC4ZwCMhjj1a301SDPXY445uOeOi5Cl8jAfmDBeHk+rUxnRcDq696
EBLEKrSFnbYmv1xdksB74cd1eIIxVJHGCI9XOYgu+iabNVQGz9ev9DGdxz+Oxmb7C8eE0pIKyaLD
eo/AQDHGWIBUNlh/xCJZWvAdDEFj0A8EoD5/Xw9sciraIQWRgl2ECPztx5HYvxpKya3cJc3CEi+T
CNCW9Ar2gHyos1gc19UFiw5FblAP6QZVLEb+CngGprLNIkaU5+0RL/ozaQ6p0sHdjkxsU5/YepIJ
XCyoNlWNinbAndJNlVULT4JRbWzid+pjqASgmryg0UaH6gJCyXGQ0MAlpifW1ydOhtom5SglMMNI
JgjxFuAqYKX/Eu1oX0IeEb6o02QoT5eNc6Ml2sEivede1JXdvSAR/LmVpv0ZBmwgXqE5LtcNIsVs
0jLC4rwS2jAMIBMG+LFL9Qf6hrGIjmCOfpGErjnHKxs8lSYxLiAUTiRa5Jja4y0vnm6wnBwseU51
qQh9ITNI0klUQmmmUYHzIP0Kbw3XSfDRfEo2KUNdJOOg3AFh3nmvLnFO8OMiTPp4EGntMr/PpM6o
ssXqRkpIMfalA2ioshrC4THCh/UZDGFPFwaes9G0ZZrmtZH9ieDd4zf3IpHx+L4Jm12yJhVnuGru
AU159012KcyBn00yguMae6fwobAWM/7zEDIOWMLprerJ6sfEcgwJnxfT6RSvAdMVUkWceWz8TDTD
HXo9zhbkDPGcpwH+tJYBlNGayFtmocRWp9C6FkgpytAv7ixyKWcvJ+UlitIyEIvkzLFNxxhFMtqn
b/cZgpSZWC/60S/KjwZTSddzun1Dju2EvbxIZ3zpw7pGWwn5YH/qCr2AQi8ZAUgWw/iFpApuLD7O
otWDimQLRKxvExCZ7+asw8dFj5p6F6EJ2T0AA35hISCK5Pw8j0hFwWjCSQYcbTThAMbP4KKKanX0
n4OPQ0+TxuihbSg5eW4HEhWm4gZN36ZIamm8p2bXz3AEpfcvvixxYmJgCGzRIDdyGsI71n7RffUT
kXmsIQLeI1eJhHNh5+HOEvvrMCIEYd66RLe9A23K3stKi/f8/z23H72tzhaBfizvBkT4GEYMcj0k
ehJwEscDD8yeXjeUjLyDsUf8El/d4sM7GhQZDM503dLUDsNKvcFwyjlUdlkeQ00/qZ2RUFMM5Wgq
Vkb8pPAC8N5Yn3CpYc50Y/ql8OhyC/jALazwD9xz39U7ooGTKH/6mhmtOY3ZL46+fM7kH1FJQpkx
d6jL4M989BHme5GpgqhgRJwODnQyJApWKwEAoBJNz7Etb4lkwsgI26FTpWGjK+LMT4eFTIzAICBq
DF2UqyzFyfuzjikNMZvOJ3aK0Lv9l3E+3/4I6yOKwjoB4xDCi1T8h8INux2tzzzH++SGQWU2sJXT
UZd2lEwX1icYr4fQCvwRxAZ21ABlmhI37ggfxWngfjHnOdjyOD2gLvJGXB6SJWiFZ1fTaAxJiO0j
94eKLWCxzFfRH1mdtX06ExLxz/+KxjlncPb5rME7EoXAmNf1E74OjUMMDnH5eUAIFzwkpz/eo6m5
3eED1D/EORB+rjkMFWBcPWMkezydh2yz0xMqRtxciNuTNcTnDIQPC/xyhGki8Qfn7Mq/QdACkCHC
sLhuFf4a4qyIt9uysHwuzKqC0OYss0NIcoKp10Jobbe4vCbdTKQdUzzH8PWv5QeGZTFe0RiBlx6j
fUKlDwv/2B2gKnez3W/fEUf2ufA0OzT+TfndSEyQfeF4R93bW2WQS88thsNApCvwVIhBmDzXXXka
8EExLCargfOXhSKwjE3pAuPMUQy5MNkBPH4kA4QyfUXxRprDa+24m0z6AInsaC0qwDB/w9h/vI+X
ZyReidghknLKpWIMfW2MpgKQu+dr0PO7sZPIzrshJ2gI/PQGbZm1dLYzVYZfNOiU1XHTqqtHePti
GpNALrN5tx5MEBRZYIUTTFsdR4TLc1VtyADDb/ZYYITl8y6Rvo5sYRWiPRfLLzIFHXPNywc/htuQ
SJAM89kdy2xQk64yCJqw/OuDY7er5vCZa4DAW2rPYX6iqHHfOWJLhRWJURKiSdpVxMMTEvgwBvhq
z6Xd7saJUW3aSUnzHAzcy4X8X3bcoJmuucXYAFwjS0OjWY2AhiGJPqwHQEFbGbCMD4cVmcFYyIcg
b0jxQB3NmipO8MRPcuzD2z3HP+523nfziShCs1d3C1sDhbaJOdTnkk6EWDFfivQ/uhEMAofRJN84
NlI7QaCJfOJsZ6GTJPm+p9d8K8kUaEuNxKdJicQX7gTQBWaM+6a5xJz5cUhjtpWFNYWJNt0AphC6
w9wVy2CSNvfMm/NN8gezyGT3Kr3xWM9P9RS+/cg0Dd/Idy2eCmlnighDl0sb8gzavEiNOPhEr4hk
7MMvOH+JOVAojkvNXAjdeN13iSPJGyE51lByZkT/Bjsh2U2WIPjoVaClBVfIDv4HP6xZsWQd9aaB
Nc/Mx74CBxRe359XeI8VooYfUT8vZAlQ5fZvwomcgDXr570PDXYjp8a2qrJVnyHzLwPsawS7jyCv
yHAg7iAC4kkBvdS9ZojppUKUELucxNj4n1DRL6q73pbgLYldDc5UA8/i079ZXZx3WnomPoRETe8x
1+ITqS7nSavJIfvY3r7zr/FZ9XfH8H5KoljIozQfXvKzb6ADSMDYHrHpmIQgG8cVzF6CM8a/OwpQ
mCe0EJLsjy/J3+DGqU3IbY9exVHog7X3tUydL0mRtCdwEHJe5hBRWDaLff5RhMEVe57w6z74yo+M
TQQivy13hC0UbMkMuRZv/3J07FYoowlgF9JquEJ1gVVD5ii5QltKkjKmm/NxLhsLDaScAfoEvxJj
K2YNsUuMR29SIVAuCU1aH7ULTXXTD1cF+H3a2/F5cerqm4/l3afogiQrvvJgBVjkOE8EoMLnQkIF
pKy4LrQ/2OqW4nCgSBJ18KZ1RMV1jKxkaB8duHSHVlS6dtIFkgUUH5LFOZFPCpfaYejmT9Kqnri9
zN3Rer0xGygR4WI4YPIwJRWrJSWK8EgMvrM3HbxEpMDY/3b/6m4LTszcmkhv6tzQcIlPx+hGCCnW
fIJLJiJi2Hr8jfznAsucmNuqv+GknIe0IpEpKYAORpgGbr8xoQBYD3uBuiRMiYvs0v/jjhkdiNS2
MD8CLRChN7sHrxm+C1GR4aFSIbcZK51FgQYWxMQg94V9ixBKEcNBcuGYg3wfmTv6pcnd7U+evCwq
EJq/8e7porqDpsTlpM7k23CHHqrlqSLflsQmyad1Y1rNeG7+Pl5BLyGBLWg4JGPDMMjABboMiIX+
gyO4Zo4I13DhwYl/6MAVGh6pUciQfECzBcG9BPEgHFLgHLw2Nh7yC9kW4fuEdNJCZXT0kZukvhbx
qOoHHOLW0M6d3xNVeB9Cmbxsg4HIG5xGVzhsOnvCBoUUpUgf5KKgL+kVCX21ffxMknNR51/Ta28q
BP8u63ICi06iKUsFSoy/waaZId/lNO2mPmJkbh1SxX10yk7rKC7ucTjs0ikXQJjbLmjDDyEVGLEa
nkrKFdhpLHHROirhca9/rcyu170tChaWhml/N740kxR5Ib6toX6u58CJQBErHl5EIzMhBY2RzC84
4aC+xIImU0cxb+l+48k/mvgMJt+LIP7poiPVJmZvPleSXmHGfTCv0UJxn/OOYySDNNMU2xE/CKAW
ydCMK4b3Uc/wOhD432xHUbVVF4+z7PHTo15ILokBKIxPAeUX/W1hA/Qh3MVIGEIZ9VeASkjcZ/3J
3X9fSfVPhfDG4gq+nc8SZf5rGftPp2BGoQsZDcEgSncotByNv9r2MiAAzdzGIKt6pdGXcOWzsIiM
w26yjiMKTY+z1yIm7V+a3T3VgUpqrMY/liaLyWeLs3b2uggktfXZlYlXIZng3/KULEcRJO6sAdde
dZiDv2iR4PNQuC1IPkCdNyKvAek4S9/bGNQmLS3lXLJeK9KKoCE54yQpOQLj4I0nGfEstia9JSGC
5/s1S+wLsIydm08vQnDlIKYw1AXjmU5LzIrzsaNaLFoeAJpROb+R/n8tGFgJPjeHo571YfrsgxWY
x2Xn42SzjlEefhFQaOA1LJwk2wo5qlCv1U6yr6InhgWJ0y039fXniibJS0lbrh6vnh7WBEvzng6J
IcYKGTXHvRgxBcu2wBKpjsGEx/9IY+hN8V2S90AH6lJ1icVn3WMr7kz6h4zObTl+XEcm6LH/CCYE
DWAp700vx2Wk4picR+OwtsfI2HG4AS0xp9gfnYigUDrHJEa9LLSRkPbS7GufkON4OFxuk+OsOKlJ
SI4U2qvpESUcWYiU4sLLY/hgtuJ3vXA06uXui6lcL4hx271uiUi+Dkr7uBoyrgvKt7i1l8/tc+Mj
VeZDB1eeNT26i4IVv3Pxh+PLkMxini4Ln/Qo87WBmT26XJ3Nzz+6X9qn7pFqYTCEGC2Jk+ic4+pD
7OSZbQjjRwUx9TN7sNV7vNxYCHD74zISDxLSo1b/MWAjvkSERawjYuTajOkR+ToDYp6poUGZU5sd
ha5VkCPmYblBS81Kh/nqaTaYohV7QNPF2G45M7PbYj/eKryQw5eYelzoBwnxA40cdRc+FVEHU+H4
SoMf0f6Ymu3h0TtmWxzH48bv451DwFjR4YhuszGqViEz8cRGpUmzbnRFwdjXEI2Z+T18IKDDt0CN
MClnmjtQgxh8kOaw8vLozVDkDYuQ0YpwpQHABtLgIhQr1fBC0Bgj1IYV/rECjGQoB+Zm2Ue0q8HB
jGc9Nom79xosRnNOAfZogaw/eqHBruapTZrsnJDY5gqzyi5IzPoDkrWS7UTE0dLB6FaY8tggLkrE
gRLE3sBciGCuj0IGkE25NLvPpNj9y7ljt4e5++zimxKhytVz5yAGMBw9RHCh+pyjgWI/8frncl55
vGKi/qaq/eNEDLVGUhcb/TM8evB3dC6CuHa4IiD01Kh0OR8x8/yIYTweQMGqmIjXwYKCv13MFBcM
Z9mFerZzfa5qajNMHJOTLyGdvIenKOMkfltR2YxEkzEoAy4IUp1jawwV4zRiyDsDK1ATSSA7KajM
39s+xyll2c6J0JpJpAqS/pOwTfjvQn8QPI8XjptvQXc4RPJX9EfCdBMB3IvuM5m3iaZojhb89I6S
VEcc2Is4jHH8JyBo3Yte8xa9newwGTERo2z/h4plZG0R6bQA+vwMLD5MkXUL00EyDmCd0dncAKQ5
eRVWKYwKrGwkfBzGd7NgSoQf70HdANkTorce0vwjzv6FXzgoXoRa8sPhj26fAFaAoYQJjNaZQ209
JuhRKQNoDSqsQDzJFxPxVeVJ2anMJy1iXEGo1oQIIWfkxiGlOCDnjvzj4ewfLifoBbLSHA6AVUGo
I8FkhhYsmeRrgXOC84A4wry3bkp5Jei4TR33oAMygi96I0r6bAr2LydbCH2LiBxkgXK+hCIGmfPD
JcEeAwBzXMjnL0mVwjKCFmE+vqazV5it+bQ6djYUAd4wEhmfX2tkZMv2ynOlq5wpbRwhG3WJ9otW
1SIa+Yho7/oOXhusDqSHaXK06HnaNHdz5kHQ2da4DYLBthUBpOZmPqdBRR+eDzXSygSu+TinSAc/
+QPhjoORUceIL0o0ICVqxjjWfQl6aEwvALwtDEUeEq+wY7lmEQtIOdhdWcAkxHbMh0bndyjporuD
USyQosq/MJpaKeFk5bqisPPntIdOMSkKnjFJ1MS4zMvw2RnMBCjEe7t6SpSffqMQDPBjBHqJhvFE
gTXzLwzGriFLaEhOzo99fmzlCOXZQCQiDWSez7BxMTwyCKhONk2j74oQFEOluKy3GS7UBXODJkK+
3HSNJ7AJmMCRYlN2RYiXyPOCmeD4T1EmnqWaZDhG5fGsRLb3FWdUmtjuqLtzWNLUPfpNZTUkFnEy
lOBXTvl05PM8PafdhIbmKUfTP5lVi55bR7XlaxWlbn6gJMR/rVpeLd3fjrzhN34pDSvdZ2Y90Kih
XiKZt7T5w6Bd/2Ln+3QT6LMUXfNCJqkIEQ6CH7oXwWs52QrLlSmU74aaz9PU5BBdU9lFXPZj0tCd
9DPEsVpzyqHd53iGp3fJ4goxMWwD+KDHe//9uePK6Rc7ktvACVS3pMiOsMyfR00XiH/GA1Ba/FeB
NqC0PQXNMvkvJ2q4XTkL8p87/EG2ECOTzdTS/xU7wSqwpkNR1AZ5tyD38sPN0DZKTh8JWzcl3psP
iMYjnm00l1GDpkYmsu29LcntbrFXKkG6RHJ7h2JHieIVRDHDD1E32kUA30znBngCgMl4nnul9wje
oF+IP9YoE5ZfR552Mw77kOeAlGwmUeE3IvsH4t+lJZc8gg2RYsBKpOBv4X08pmACfgG7dn9PW7TP
snowF6BnEGBTHlS7bvfeFIhK4DWA6AcIOXB99ZbjJW2H5g05kwncHnID/Dskv/5Gt8dfPjYECcYN
PYkXImAWtuTh/WyJbyH9yeFkSw8orI4r+Cs8uq5AOZRZZ8KHw06LJCLoRTd3cSfZYnwf2rNslmJt
qXbVTpBjIHHjSAgPiinYmRnPSJt2v9Cd/QiU+X92jdoAJcKLT0eSWFMQCPFokaYNuL0ADWWa6Tn0
a1lcQZK/4jNkH8CaxpOXQb6JrwmdCO2Q1mc/JEFWU0QSlP+0xkEc1CXk3t1Cls/wnZtHT3EL0inO
xYxGIwK6/jIu7Z3tEvdToLhwwNYIi15lDndv+tYYZ8JYX/VxhyRINOwhzBfHvmpJJyYbA8mgcKr/
XB6jG8vxyC88AAqXCvstCV0HDnbdrpg8oixqubl3ow2hPcL5CN+yC3GDYECkDjIqvJpfSwQkYaZf
urLfJMKQLoSimR0Z5hpMaMMpXnOeJx4rDupJ1J4whfq/CyqH+40lXyXhW7Uf/4yG2Mmu7zMBeGTk
070Af1QSVfDlpLNlruEjWcnOmCKhfzRFJHS63Pw/o90QhGLQfIqE9Tagk4oyoNmbaglofW1Rn+st
pbqdniEGkaejUAQA05ogZMWFnZNlx25FgizR40wtOHF8ZfkGWn1QREVWXdSPjuyPinETUZ8fE3Md
ZaJzcQ+J4G0C8VCNkKQqjug6+wQKM+7svhEv30AnNOoBgXPqe5gHEeurigaWMvWaPTpjZBKMR/Ih
3jSwNJg9uWcLYLeWN50vn7MPpwdyv4EzLJXQdyGEp0AC/fMyRbwUIlw2aCWDiRrNAcDC/t9oOmRS
Yk+BtVDMXpB4vaVMWqe2ft6+880ghF8ZWQ+k04/5D35YhPe/jBswJqoNEtAUM0OVaCMP4xMc+DvJ
wTAgNDDUh0E22nxc4hOWgb9Iyubdg/9MCSMlmpeoaVT9Kx4Q5r2S2E5Ruqex7cHbowAXrbgf0W6H
OqaxIZ4n7XxEbibZb440VUjfvQ1xFf0YdWj0cMXuLAQJD8AReGgYsM6U8bIILoKHfcTYwlzhDT2g
ElFlIi+OV66c1bcrD3Qx2TNwo0QlQs9joSTtz0C3D6EBfs/i+s/JIN4w9Kr1cmqdctpN0DgP5odb
jjyFgEyTuQsGEWrcbERfM/oxTIobnC8rwU4CaLP5y1wf4ByybhFJ6IeO50pI+1lohOjsX7a25AL6
Sy7BeiGhRNBwXH1PJNiyS9gNchFxfShb9zrQtQr6j0X0Q1C9aFHboHyBMVjTTc9BDK2NwzADG/U0
X/A+klsvZeoyYDMWrDkitZe8EWwUPRhP9R+9D//JjdzQ/CuatSDCSULk2RAh/agMRaX2nThKXGms
8Tl1TxXR5dgiQVk4KRngZQhABNn4PNRhXz+jq66J2+WWpOGavxKDAU57/64zVBO3zHmdxQv0GFGR
PI9PtMUJIIk2Bpp2ZebD0rq1KBBaVyigKyR3fzcZJgrVE/HYSGoQR4lXB78kaChUazwviUMP2d37
QQvHJzbkWPJeq8GtZomfjHf5NA4kVjr8jQgjkguA4l/l1Ytq1gAIE1XNrL1X8LkIBR+RtkCN/7F0
X8uJJVkUQL+ICLx5xXsvhHghhBAe4e3Xz8rqiejpqa5SAfeSN/OcfbZZNog9xK5yt4pV1/VYYw81
cymK9GTQOltkjgkRoJFCWL142/kA2ZwZ2GYaT0UcrhG0Ldc/lrbGpybrQatXiHb+NgUU3HudVi7/
u63cZ+tWtnapQKYQh5+hvuON8HkiV7enV7e/aULSbC0QfBVArWmXXcJucOi9nb/wRtD9o4SLlq1T
XO3mCtHDMn/ukGd9ByXsccDazL77Lr/H8Z7pSt/gRUDMhxG9R/Pvd9MKSXObX7tQIzfH/7lIFoy3
ov39JzmThBqbzdV9NjNyr3PV0IctSxBqPVHLED3CfyAdEqESXbEaFXV7//Ubye8s/5XnP9njzUtf
lqyLac0fPjrmnZUJMQp9FdVzh8S4mYB8vp29JqidENee7hmOm5vTFEdwcDAsx6NlESuApW9mHuaO
2UpwKabkZjW8KdA6wwlvjTAitcXQOKClHAU0hanqBO28t63nZroqDC2ZRy4iNw/eRinXarHbZpwa
kEiHhoCWY3NdvB/KhthZ/IWM+J/ph7mtgq8cJs+twCDle1kcm2ENjh+PGc5ZHXNV8uJbYJtmOHhF
1lP50aGsE35VOcmG0wJX9ANLpb+qBfZYCyGFGEfpI8kuVXYxzRCNEaxQ9w4RP7md/f2E1sBcbDhV
e4QvAbWvdOuEhR+opHBg33Y9Y8fyjbaN2P05L7jUIlo0tfX1CnJoIDiZYOQ6xUtX/iou1nnM6wkI
o+nYVq+IE6KkhUugbcHrpxX9ZK4rZyUEHmARxicqRBujY/BTRZiqXbH1EmECH/NZs0a6kcL71+xT
MgGyyFh4ujZ1xaXY81DkPeC5uNfMdBbbxZHG+tWiPm7TX3HEsI5X24KQUm4ek38sW/75jsCfNAp3
AHc9cK3wo8fuO7+tzOKLF2/Asz3U54+UpWO8B4nBcjY6BiTw0BaWPaPPyE98s0yQskYq6j07hOLy
STt47G4DWy36bxrERBwZ9lle9t3AZrx+GJEXdZ9dbuU/GGZn+r145agIOhsaCz4O5SbSLwsR6wjX
OIbaalc/z4lT7LWLeF9lDEEEaFQi1QB5Fy1IfCY/9BZ4YJ+OBJZ2Fz0w7HHEqoFjttZcxoJztK7T
IRLlznXDV7NlEWF6Gj3YpLJszZkiLqgNC7/DBIg+1bzO2cit88tlXnBqprGLFybZinzNcWpgmCCz
xz9IQZ39KDdY/lUAy4o7L9AmvPwOKIi2VE3OUXDINsJwVXtfzYXdI6bmFv8XXAUUKLkHUquSXxYB
se4RIOvh1f+ty/sJtOv2u+tka0lzB75xQAwUgP7uJ8hKQxJJBNKCglpMfx4GB8a8pDQ8W8pIucmW
mUbLzaopaVp+95+7f/0269VxfslA2CcSLprsMpo1bSimB6/yBpGvnVIg8bWB5ZZx/uvXUrQDFiQL
Sdb+GvzjbKHp7rL1bu+b1Bu8lR6wY+RJbLrxfn7BeWUdXo1TM62q6FMsd/cDU//sZ7woDoP3jLE8
SGDJC+NiVL7CdFu2sxXQhTywc1H4bWfjpOgFIET1OOAfDTYJj5Tdk8OU6j+w4R+fRtg/8yNJzCJu
QkRNIH+MhMcry7vEB5elVRYBeQcuQyiuUu7DKY02EURrCVSurDYCE7+ybI/sQ872SOtd0o8NUPTx
YSOgl7VNCPgp1gPwyGk1V98PT92Ds/9Ac0SiajOt4M+V9ZcoA6HwDEPhXBM/uL6k2i1jrRi0UBT9
oYmqNru2FlYMuY6hlHHfZnizeYe9mG7fUxaWs9IpNV4VpiPTjppkjnO+Yy443IulcJfq7kRmsOzn
OqmB0X5hPJr2pyrqqE8iXSZSQ5rBEUvk62oNzdOt4c5Ze7ZzwVTZku3Z9sXOS90RIcqQMdAN+UVq
eJu9HD0z7U+RlcVMMMiDYlnmaARdcOe2GuXmTpofunN4gOtmF15GG6oI46iNY0EPEqutpSBEe09l
JHmva0tBN+7F8amxaeXmN7kU706yH0KiFLJGY1pRceQf4kZVQ979Vl1M25eqhCm8nIyeTvHQ1Ylk
+1F6Q7kjQykx1/bFTQXQ80GE+/8KEv2MzbHFXuoBOZ28idVIyzlk07E1T/evqPfVNLJ6ioRyXz5X
0p66lmATFeaHf8WrzUh729q3oC5FLi1cebgNFz+C1/V2cKo6i+3Pj89D59XAad7keU6RR+PZrCak
K3qLAL7lZJIEf/1wUtxFxryq1L2N8HQvaG90LJPb5OVRjjF90aFZ+zd9SZx3aa5zLvY8p4uMr/iv
Mk97Aia7yl99F/SNKLQb0cuOPZQBcTP3yrJD81GSPVrsJa09plsGZROYjF4bFUv2IKl9YV84/J4/
T0Qayj/+K9fisGNnlZHpa4hPGDCTnBsklSbmIv2QxnTXiSuCsVJZBwRGgLq6lPhaPbEfXsNdHds8
v3X2GDAe5ynNvuUZ7UsEEK9QTS+IkXuhIEl5GTe1IcHjX2N2aZ/a70CCqyKuAJkxJwt/T4GijAG3
ZeyfuNy5TrYQTKwzARaPnxAt/s1muwFDHE14BhQOfYTf4VkXFEdYCKRLKdFMrA+lRbohda5KmziF
3R6614k0plK6xRShGozFY8UEN4PqvWs3D7dxCe89XT3fKgGnsgKIfvFZ0cHlMHBi+q1Rz+dbfWgv
8PRUWqXWdXIi+enFRoPc/CU6ZfqRM8c8N4Hi+Vc+Okx8BFHh9Ld37IlVx+yHEr/IZSgXUC3GjxHc
6zYyPA8U8V096myuPBoZX251VQsxJOkRhsAKA+QpXjqtsGBnpQQMSfDI/1kPhaVeXxanH9Z++V4J
CV2vyt5gx/tTXeq1sbYdapQt4/SEHwda3AM0cPETag2yfA8QK3RcVu42yFM8dHzj8NJqSGrEqnfL
dKDFRrj3fx+j8HA+i435VQqXgg4j3rwcwKJ7fGJS6+EADTnKGfxe+FvAPrD4yJGUYm0q8ijRHVKb
3flt0tNVqfEO3FXin3M6PVsQMnBhHkqtQErCLa4ujKdLsB0p9R8YXhWSlVUvYqtW35UetXS16jwj
G9YRq4+EdBXjM5CP/KnA/hTHW5qWRlrxCkp/RhF9xMkBhpuIYBJJ86jc+WM60Jup2ub3z6i2lBoF
rVeyEhuLnYSbyQPPtux5ZhkFEYM0p3p+JAP5Gz07y+aD7xF03hzwg/Ttpt0GLGTyW1MaB3laAN1s
WgoJqBmemNrMdOHIB7HuDGm+F6lguVmRogvAzahkJc7IhK8xA9zPoaPdzURyn0ZgjulavPfvYiBD
3hPLDFLVZA9hdz/HvQ0em1T/KLTRSijFQlO1rj6b1qGFYpu9V1+fZ9Hw2ssbML5w72FtMVI8dQPn
6tXxKVaFO7STPQWiR3FZmQZTExCEaWA54RSNNuybrdU/q8DL+IDpGCRXC4f76V64zJG6K/vOduBW
QDpOs2j/Vhf7ZFhgoIAQna3IQ473l46gaRtNb9+B/leyzBymH1m0NDky2tLFu3j8in7sfk5yogxS
yKqBW8YaOpEvzCpJkYnaCZyLN1TKDC/Vf6RdxL6d5PgQorEeRMAP9rvmh308oDcfl9pStNEtj1QN
WGDYxmI7Pub1a1kn2185/qDQBc/uABoYFmB9rxN3v/Xo75/B/V34R9aU9df7WINjW9hpaLfVZC9u
p6vv8x+n7vWSnzZIy9Eorl7vUI4g4B09B6P96LKIUUomWXkHBuch76tkAawMwioZJcNzlfpSycgx
FsD2N4zvHRv/MBH+oDIXPeYh/WC+AtGjxEvipivZFeB6oReDSFVTVFzlaMhtSTTFdvedxes3/02u
d/f8I1tgw3BVghEUp8oJE3EVYGjMwokKgKktqy9JjDqGtsC4qFLZSABmg2D5xfTqheOjKNZN/uvY
JNNUz127xEY/AiUintqOvCG/gPq+yqYmeuHAksLNyNAnVJnPrevkBu985mNb8d8DzIha9ovVjeSC
4CpyZ/87ne9mTPo18bV3LXyCqy0pWjEdO5p+PFpaJX3uLl+jqAoTidYe6SSjwbh8b/szzP5q5PP2
oXPNFV4Tc8rJ6xdM0F6e8kNTiAJ3qM+poIJlCQmlfGpxeK7+TANZu85GoZitvcnBFDONfRX2I+OF
bUMV66lKMtLIFnOlfZOmJTfTNn3gZHXYN4VdLCZllmwpmGOBTtk+r4bXMVFP8w0KDSvvNVM82deA
8gmymj9InX1JYCvuYHfPfWC4b7trAbenQmMB0dMZ6SEhnM2zWZz9VEs05Yt+rZxbBncD0nFBbllA
qckc/D7b388c9l/uFMLPbbR2tcyVYEAUUpA5CAU653E4W5VnnqW/7inPAEVsoPJLIBx/1Pnj+9pN
CKAI5KI02P35FRKyjgxZXjr9RlLEheYmHEmNhKM4zsVjDyRYzXVJnVnuR9H0zCerC30IDECHM3Be
j5/N0GEbLjy3xag9E6P23loCR88VYBtSdYhJCjlHIXHt1ngzdQJa+p8RhQDX3ByEWtHMzueTXXla
PH+m2sOA6KFNGGCwVAEpC8yjU7aIbyV+QWAH/jxOVeoXvS52WfgKBPbWkozmnuXJvm2OXZq6uKmE
0WusYQpN6hn+5q7TGV0amlcCxn+2ZvCaRIfYNd0bbT5kGiWx/B84HJGAnlNMFymna0EDjHM4wabX
jQUGl0aysqyni9hJ+GQiwMV+BgO5KOwqLUuh6fO1N+V9q9MIAG7OLN9cN+MmuJzqubPGE57i6Qp7
v4R/mNZcsOG0WD+mTB63cARlirIhVfxU08FWO26Trj4WUSbjnllraWO6E9zvRVN1WMu4ZeFb2+M6
ieH8oLb7vrL7P7MaSUDcPLm9M4jo5OK5dyTJIbLt8y+FcyCwurTyoSGVubDXAwlmNhdejI7Nhzrg
UpXvkugOEkZV7oi3hi8bDdLokPrXPRc46qWkz5MFvlybr28ZrT4FCLpjg2o8vXYUNjpk4VIrh2w+
2yWK05Ueibld+V1d9tJf1887p6VlhX95eVVMyIyQoyBpuR/7fPxmqoe6BBUUjsFGqMBjkmhcO++A
YnhvbbRGf6pEZw+36YTg99q2D3wscSjEREt/7VsEsoULldqlsg82rR/PxvrjzZU22IWVkjXIpXao
uJuxQEABb+AQc8Omueym/EXcHzzdD9bz+UT1T+H8vBTZw22+dheOZIXcuZjrZHv3n3eHSSNYuxSU
z8v2cgQthXSgksAeAR1/w2U1Ijv3Wb6MjGKgIfQIlkyPMQq3k/AyMDBHuuGw/iTsD3/DdftcCw3j
Vc4LmyBG6NfOoTAt40iUCNK+zp3VgI/LL1uZ2bvafRV/+clWUyWuG70Vw/RVR45Aa6sf4NJVzAV3
GeaykJf8CdRTyDbDHsiqpXEAjozpV91TyTQYp7K5OP82gJ2qWZK3Wcg5CCzGEElyr246J0Y31eD9
dclfQRWJz0c74T2OFpRH3GT5opGT62iiALqX/uWkhxmGQAvMrIA4I5b57mZ0gw2pOKJ6evvKqnNg
HuuRrWsseNSh9q0nuKH87W3iiGHnDhz2ogmLyYdRvtg2tly1HsUUs9g1Y6108e/z9gWtSPRz0UKu
vVaFGeYzo3nzHkzLSQ0gBoIcdcvnsvnkrVsRnOP1Z6ngnI2f9ygmkcFweftDzoYIviEBJawE5xsr
tOMCsWq46sv5+sp9BELVpfxXDXEt2WKytqyZy/d+9r9rGxQztG6mlGq9yoGcZtCa/7X08/qn0o6j
PZKt3yI2qADlGOhEFffKI7qK3CLSY45n7r+enAf8fsepsguv/s3WvV0Z97jrCpfMF6+zs67Mpods
U80U7ry7REQES3xRzzeQB856AOibqzyiXx9v8zc42emWK2E5OKdZv2fnSf20FiSGGXmtey6ugobO
s3c/xNA0X591lL/mEpmsmu2uBiH9I1NgyV2Nj2m7a8sBco0pNQvxYynCAJ1chdIsuioKEvlmltJc
XYLbzNPY/xtslP2JB25asnR/FaI4nPO9SRzD8kf+8leIvYqv7rt/FqRLCj4VWJtPh9Hs9VTZH5oZ
D9OtnMiWgWOSJ38lES17OW47nfe9vIX3CZ2drJeFBAvzS4Gt8vNsc+1ukeyauVOdzWNWYtuOtELs
VnWT+sikK8tHZyodKi+G6sllvZXafp1kpk/Oyp4nInuKknlT5nZql6DyCTsRXmlsjRFfjiIDdVIG
6rVb79G/9ZIfm/FS98ShfIJ0tmxsxonmvrqnUKKhacVtjkYW/em6kB1F+Vv0L1okgu5/pVekyMkT
tj1JjyLxfPzjhc5JBIjuuC4uEfuGBxOHIffc2JCCM6GJ7XHWDZ0tpgJerWLtLj0sv3wVj+j7BqLB
sC69DtEZkXFm3EqUY03j7fzP79CH/SuKwrjXvP4S+Hit5oAp8I9XMcfiNlH0V70vDm6XIde5GxvG
midcMFtHf/d17ObK8dGRn3mASpVo/Wi2eLvyRqnc7+Pdana8FP3OS+TI8JYbx67VtLqYG9W3t1Cg
9JG0L8nekuGXmpoPhpdVUmaLCc44/sikEobBRtfrp4ZP1NF7JTliHDWnYDCBx6A+/vcq8ac9+Yq4
dykm36X4yFv+wXMTM8Vs5NPGo0CVcHgsn0USBFNMtJMUAkCfxMEwal1c/xW9YJbVEW8y5gX12L+X
x4LhvqgaqQU9diiua6uvZ21FJsicse9mtC/tQz+6LkhQKXB8RP7z2TZMLGwj9JqOoayqNEAA2z6E
vcsAVHX41PokuN/XeSBKth094ROqHIAIEtPxC9H6oyXAVfU4NeJ3n8dm7Jf+qe/OH79UXNmilz3E
QnakEcQ8/g4+yJd+gp+sgD8c/oJ7eDXcOOSV++PJOOcNDvnJtr9sbBu+W9M2DUDCsNZdJNTzh+DH
8rilltQGIINXs4Jk1sW0fe1CUhRcak0ms9DAJW6Wq2XiiMGfq8Ri3YfiP5stSFNxX07uBq9USm5J
p/vCJAGw9hSVJv8sHZ92/GfzNZoK6ExphbuBEmKTVzZsuiT54T/CPCvDJDnMThwP8VJ5zHOxMG6N
g548WZ/EvOSLYVGc+ToCkTz5re1FUqlXRF66/ZndVXfzcN+Xldu3a/D/SVcSbftEPmZuVXrLAY+U
5PnFs8FI8ZXo+XdkfIp2bu+S75FT9GM/yC6Sq1YyUvq71ZV1isIT8itD1/nqXmEjoNPySEVewf8t
E2ldUyVzgxW51FNRsdjgE96i1diq6HvSs2UX9DWen6keGK1bTukaz7D0XgWBDEPMSEsuZy1uJK8n
2PaDiqAPAD9QqxHI+Z4excu3V2P9+N42w+cRIqVMpLpWUxpBDP+Gj38OB7kf7rp1rnvlmIQ9tddx
aKG2fdeR8Z6318+Kn3ameOIENkzdOGyEQn/TvUVrVv+TdmJdIKQ/fNPHcFK9MCyd5h/EjyQgIVn2
WnuM/I6/nrgVfLCj6Lvhar7vuxNGIZd3wY+5RBQubqTZ3mrawYDZtwMhf06osY5WkcNM2j2M8a8d
G0stBoBsX3QtL21sqhxuDTukWCWH+q2fqY2zvdiYQ/P38lk0gHHdkUw1M20dEE1v8MLMONLhq+N8
5YgLW0XAJTz0qB/byojDaLL/Dh4K+MtMHsTpjvBjjrnK+VYhGEHAecUqiWs9HpwSeK8vTiN3LfWz
vpQPoygkBNXdjrgqJXZl3ZqmxFCNOcJL2EUrQ0EuM6jtlimI1XCZ4g0nxZLT1i4r3n5H8qgBv1Xg
CBEhOET8IAAvmwhS+Yw58C64YHMjdznLvryxxTlbw2VVQBK7790P72GYK+r7Wkmm8pwqHrnB9uSv
d9apsr7Nn8bRqIyeXkiO1TOfrcNXeNNz8er+PIqrQ+dOy/CPXrdbVrwUpb+3wJObekGyZsx5/MZ/
hsJk/PFDF+9u9WykuGnw1yKllXgo07vu+4hQQiM0EdC/PO0tfzWnLuCBTWHNpFWwSrJ/dt2sBdcf
mEn45brWR3HpkSMfsLYQeVk1xJv3ZD8W/42+a0mK7x/v5epAJ25U+l3bGjI+GtF36w46EKPMHGxd
y4mAkWWRyy/9jZ3dCmu6pmcIAEc72YsNgr3Pzgxj7XvwwRmSkOIaN+Il61W90iRdcWydRj6hQQop
XeDcLL9P+LbaM/Q6NFLWAdNfOne4ZdYMnJlWNQhsTzVbdnHDDRjjrbKrHD92raTjjNkJ1BkjJSiW
3tqbaUWnW+qAxmqHhaRLsjTDH95MTDgq11b9le8lJ5xgDgDYONMHBktqC24rIYb6YVTB6u4n/bFq
6ZhPVbmxPQSarfTW1YD4Pn/ULLsJ4/UoVw2+x2GYRJBqGNcP93WsI7SKYO5ERL1TIzEA5xSZpKJI
P6DnTzsiYf1h4QaFLdfAO39gpbS6mUx4F5jrqtnDldVe/Q2Tripc2XjdMcaqvQcoQ+7wjK4LmyVu
iqYF03sfNfw4Ut3Rk9k6O3g4Gs92cOazZfb2dWsYQmb76H/NaYHd5Diu81DQuzXKo3pgA0HCHyPk
v2a6NUmOHiQbb3orFgiENvq2bK1/Q0MNKIZjwjJ0GpCPlfYtAQjtYzVSuoK4lDoXExqWA/gjdpsG
W6kaelvQcJjOP/JHSJK2qXMsR4Ke07b4+HYS2JBsBPZSj+st3fBgbGOVa7J0I/2NNC35s/TgZDmV
qR1Q3XAbkuVlhkevx1vqRO2cECdQuIDt2CqMrc/LtNvaJOYcdfyKb0VMKVf6gwyaBZvdAlI41dc2
ZjkYBXnLEEB4ZgJ/clWzxM/yOw2D+kIXAxtke8RvHF1Db2mzyyfb66IZDH9sWy8be4ksCERaV01A
2UfarAOKbYGy0i3s5YdntefLER5BEIDdPredHAgm2bdoYZQoHeDoXBdB24qp+SMQSLKymCeNlWI/
Ac0aEASLQ/pDRyA7c1wf8kyFFpvKe7D/vCE8/WNfeH7YY7CX58lkun5pr6lqHq0DxHDbx/emzVr2
N0zvj1xjoIJwsddo2z+0y2s/EOmwBP0wPyzvr//oU/BOTDrGE6db8Ev5zMzj/dAvrw2UUOtktj6Y
3XcD/6yNeDMMAtAnHjnsO2tCe/yJzaGzYayWq9I3tP5wVBPjpWFzU9VwaSeKARm58xr29YcjqXZy
TPIlLy45B5VeHzYGYdnc/luJYXLy/jmOk9z+LwvC/J/0JCN/7jP9fxfik3mflDbZWuzx7NltePZr
EgZjDg8ipT3UfY3/g9bVvZt2GkFSMx4+Paal7Xeg0WrHmxFAPsjWI3roB9aCVPMiPF7uDabcs82H
q5Luv8zWAvFx/ge849ha4NVophIc7Jamzvi/VAiR+VIfzmiDxVSK73Z++T3tMSXm2Uti1yKP1qBr
rk2decQWZrYtuG9wpRBAQDSmcZ2FXxM0In4E/GBb35EcYLQG3AW5JFlCVfEMCgj1q5NhULBV83u4
FvGAL2hCqWT0nxK7pRbCJcTeQazEaz8b98aaSBKWEP4KKGX+EJuXKonZSCUK91c58/e1uskFPBb2
m0+IfnZTj+GUPIrPY+++LJ1YtJyqm0udpxZSE/WAkdR71WdMs2FX8urlEKEy+RwY+VROZoKBSPop
gUoeYG/NgPmIgb/9jMk8Co4iEYmos0Mjs2ZSI3KOgLqMaVWcWSLVkGdfiZbGaLm9w8LMc43zDUMy
92v7It+norPCybKeTf+K5yu2RwqhsLIdpBmEjA7sdo9GydnP3eTVOMz4qFWfnf0ngQ9zPO1EEfp4
gPGjBZZxZLO8jDvX3+hn9POPmUogkl0GgUsQmW/xHgIdKCRSByQoZpe1ZaOd8ulFtPRklBAQvuKz
RzCuDkSmZzldH6NqoqqSVREcpIxDt0LdsrVIaUbV2MH8NHbz6asosmrihTKxnAAG3SYzeL/Gap3/
PWoY/4YgBVCIlpyZFiDmRhaSigV3CovIuTRcoQ8ljfwPrT+eq+09HxbYBpJf41S5dzLlbD00DWxe
2DadMuG6QWPnZqpj2tZOAJjKO/qkJyZvGOaNgtXXpoJPthve2TGdmw2UeTPjNVsHsyGEuWEIa8ka
M18rZkE0INXtp4e9GiqF/POXER8SAnaedbjFknPM1fZV6UfJj79u0MYjtMrvW1HyXGuZ6r6n5bBQ
UcBLt97fF++bzuN3X99C0G1P6/6jnQR6LtT64Olr/7awdRv1Zgu52GjKle2JmCDYpnM6B9+wXK7+
TlcfGSk1TcaByV1pu6k/6TXPnS1YBgGpnhnmPKwP1Jasr+eN16wE4F0uHRRx7jo+mGiuTFyBaDjx
CTbnGwdzUAHwyTYiq6ywYXY9nrDINlDyGlZnJ/5CNyzeSW4i3dTXbfb4XA9Y4/J5237SnhwGC5Ps
YkiK43dlB101nRXm1TGzfRvOlReBr4C51LGmmOIsoSRpBbbAn6SPd3W2b8/6gVo8w3vXMgbdAPI5
t/51lSa46DANhJZlqXVa3MvK8PAcQaB491OkBMposqR6Db4BarCpB4sPI9pwUOOrlR49/Q8x3I/G
xZqy3YyTL9kkmpKsq2OAoQESOPFJI4o8FkQl9dRPppOBs0xHjD8rdqNM+BTbNo4srhXd2ItaKPuR
mGcvbZQQlisDtpqgkc7143GnjwqUlFXtPlbfr7re6W+47f/N+d5U3jhxPBL66nq7eHLvUjumUAYv
CiD9WrDNSrkgpofG/8FOKf3hjM00vW28/VeYEzuTiOMDjh4CzJ7lCFQszSC48OgxDDIUw6/7ce+f
Y0Jk9/FSVr5d9iVHdYOxT+nSNUWxKtonPkoJB5FEI2PsySVZPj07028qk22MIidj66UARbg3Cw0u
OWRY5u5rXP71bDc+/lCNnBhiKjyOhfcXjZdT3BNPgcC+5P7lS2zbvqTMa5ICnB9pYi43fDwVYT+n
0OM/8e4SYRAqf6LfJea3DGeh7efxISPd/ObQOI4V0mf12CxyK61Ns4LpHc3flQnSPLodPzA8hhv/
cTNZF7lOzmTZ4tPPkJb4za8+MOJQfoJt+7myq95qr+EHy9bGerB6ArCKXGFWPFoulU2mtElXNwFA
qb/fXbZuJETvc03bopNSaKVBChmZXobK1ITV+4+WIiAMFovNhkPAiMh+ZKEWbqMcI4X1P2rgpgvg
4a9wrz7Ny6YjWRe0jud1OZaorg+BUWPcwBw+UohDvmvaiMMoVt51z51Te9rzZ5/s4Lf1Q+/FMzI9
eXcynshtfr5XmIUAHfRnA4m90QJmJ8kwhLWhVzDNLSaq3HZ+Er0ISnNS2LWhIAVD/WyWEYUs7v89
WMevh0EFaN3kw/4br4h9YB4AygAzUFlpo3M/t+/d/PQdXejZYj/xB0rimoArHq0lIS9xKp5NygQT
1RNssIhlqgl8Lr4Dr4U+XO5M3Aa6gDqkfoi39seuMBvtONWVqgmvfF/Un8cPDnccyVznlCrr8FV9
O9Mz26E+TwfvAXh349PPoNsCn+5fk7gfOtcOLrr9F28ec7ZUh/yPDi13qjnfdzzXOGJIvdal0IBD
OqbhiF+PzsWio8E61R7F8Pq8ySQ5QVkJPLtWWJofYqILgyPGoOI+sKd1J72cdifet6FVvq8jGSP5
3qWeGjw7i2+xNbVwVs2vrTSDBrSQ0EU+HJavigXPNApHqxzYrDa10jINlkMdxHt2GPovTiUKtaoK
MDFgP1LGvWsFJmFkQCXaPpp6Ie2HEeum+RzzossNwvc7Bvus25saBkcQfIxP2hbFcMm6qIWpO38F
iFygTGN3NpKQOSjtz7qqfMRAocwsWMTD68Bk30FI1cNs2OK1nxbRxvkgYYzzyFr1sIMC6Tb2E5Yd
hdjmY98YJMffj7wKvZns2Xmy7RTGdRB3ZFvrf3Oof0kzyQXUKbmwc266XFlq1x9thFGRIY55ny7i
GwOmQoGFMzAOhd+1Cho1iChH1h9PcwFbr0PLNl/q7buHWqI+oKo7l1+9G6QV3RcxUFjWS7mLcVg6
tnrm23WZt7VXy6NQFedW5NyORDq6aCBz3OJ2ldwQKTrW4enbQigt4qwimEbz8/cgVVtMg2hmP3sa
SE7ivZgz4M/3Rk2GydXZjlK5vMWLwR3mu4R977HSQ2GZ7LWQyHrZwgKpo+hDPlkS70en0W647MvX
0TUvoouQa/VGjjhUkfuxqbaIobgj6u5rIbjhCjQrBsKtgKwqS/wyvwQLJN6L13nkOb2DgERR/OH4
Kf3FcQnuTYlQ5bRM1oQpX6D6Z9rBDiZ0e4rGQI+z1PgUtEKtcikFwlzKLNryaCf+8rdKpvFoL6sB
iVucFvFeJHjO8pCy20d6gdr0Kq4/szQJoGRz4FP5jDVg/LDWX/r49MUHLtOOhUhN+TQHjOSv32Ar
rJNX9a+3m6zLuu89orKMw4aUoBL0sv83zJSjMORAXskqUza1xPg1ehC+EeVw1hOzhrbTRKYcRqiA
2YpgB4WFwhOJyNfYBfIMsIAYxwNw5CAmADI3qQat0T+iVWMRbH973wCVAnrDe5zopMSb7EzB9X+p
cJ+biLSrX5rJunwpz6pLNMv/CtTvTH6+/Ge8tSyOsKF8qaLaiXREGjTN8MvZnie2QH6mFw4Eunj/
gmNzNOMscW+vHIaEqoiyQLOYoj1YX8exW4NQN1hzXgaP4XPyGG5KPaP6EoobuCJ0vgrtE3u/2CDZ
CqbUIU/NHqoUPeIQpb7V4zCjSuB3jnrfW1wjaCJ431i678Pn52bCxZcLDvNyanEAyp7F0L3YEyrW
UDUg8uN2wOXVruNMIJnU9uTDQRWFWZ636agF6iBzL7uIQLHzZ/I0542vgrtGmdOxmevTsjy0d8PR
Im2sOE/pGbE0mBOGex0l4gWSlSbL74dW8F2cHX6ZEfl07AOCSJIPoBIv3Aqzud+/UpID3byFnbOp
jRCnrIgQM5jtbWqhjTA+IzXgP2HWEskjL+YauL+cMxnk3Ju0w4TsxEw4/OOI1O8oR5Jq/FvjeRn5
gw4aQIM/TD+HgXnlLIYHGnpPfkK9aS1WfbQMDrtOFk0Frh9vysZ/4xJU3+Kzuan98xFSG6+0RUgw
u+K+vhoE3oeHmHYyDJQR+5wOmUF8se0/B4iw5uS6WteQ7p9BHr4xJgaYlpDvBmd+ElWHISTkhd+2
/dzQ9YTO3vifeo7dPT7UupzpeiR4qef39WtzJsiuNAoCRRRI4g4a+Pm0gvNJMxIEYhfmsHc1Upkf
sMqWV3zp5DZH6xPCgHRv2Z9NFGlaqm076GtZS1psu3nQjolHzW8nJxoPQtEvUXQRSlDTEc9AMJ9V
L2/ocIOUItTvsMKwRyivglTk33cTVJXJCm8xBeaxdvi2OXmBIDALruuXfqZ6xRMsdBO92rVrG1b4
tkkPBqaRN+qxaT04GFFhV9YNvNrqrXcqECnMxgBSqKEYbIjQX/EPx7gAN1A6f4aVi4TDiEGHj4CI
g/U3iOFfhWbGN3N2kL5KYbSzdrGBycTiqbWebeoEMS2bUdy9OOUn4A8n/TKYPUSoK1a1aD3XOYz2
bcOWyI9UINBW71qwL1fIPYNZmu2KLMqwniQObmzWRVlhQJo3xVq3t6N43Q1MUdxHfiId/HVwY9hw
yFhrB11u81je9iK6mD3zC5h8e9c9fpHLuMMMHoKr9mFGg9F6lnv1wQFhVhjTT7wSKMtz1TxqC1b4
gWRUV/+xql3Akp7bRyPXxIlG7QGq8TGzgSgf6jPbKMIfySfYZ//t+98XEVH/mpZlC1OppcJnoY+D
1gl76jEE8oAnEr66uCHaPhhdMMAUEWggxG8qHgxKcbUOGGTw0cr+HSQzI+C+bTcFc2y8O8p6RTwc
S1kcpgx/pdT4ZkVwy2H8cWp1s50MOIfDhK7G9QuNMi5ECKd1c5wVD6395JIupLuIJv34QHFeZLpY
j5QyhseVzEe6OMxyE7v1rSNbCiIGwCjNpk+2WHNoXl1NBwpRkBY4GJZttlh0IKrgslo20A+3oZdU
C+UGQcUZZ2IlqldvPgP6Bp884K5sKedlQEunlVBaSwEv7ZqzQ2X9/LeaTqaaW8yn8OOe8Yp45Tou
QHU6PBR2ZRtVNOjf8ptTadI4yft8kosJrQvf3rt6+oD6bOtBR40DzkWuGRsgsWB1xcKe7/sIm4i+
uUdDOMwBtmAt47AAAp0tuSv+2eDBHSHZa1vqmIn44NzYsEOKy+a0HO+YPxTIMaekdJ4CoV8jtn0O
90gnI9gTX50oQ9Fn5mMCmN/2ZoHr9Yfqe6wFpXPW7s4BqwKzvtYMtrt7N8KouWs0UHSsSpY4lBQR
gtSSLQ5Y1yJSo/NDtkK2gkzkc6lzPJmt2al1a10kc66GkPjFtaa6DO75HSIkhKe4Pnu2Q9xwktoy
Kof6H8COUpZTIvLCR6zxsJiNNzw7rDICH5klcgjpiocEyqOiYxhqIsVfiNpVkUlauPOlaWUG5kVz
inwY9LewCX7HdJGvcyHGyyU5EQsB9Uv8HLFUUWNbJBzgIH7D7wGbQ3gm/bJ8t79x+CUN66rU02yX
3Mrt6J8RSmTgnuuCTKspwYIVAr6ifeM+vixspJ1NjsxMjeF2xypvZLN1fvFxHn2rCGO20vSHXv3V
m34kbV5dJnFdfsowOrRaFbyCi83DmpptzBt7qjZkTYGnDYxsvTtmsca1LSs3LE1OWq4YOZ9WdLJn
LzZ7LLB3q9YNFKgyuQI7f3RWmbEdy47nPLQQ/23CCX6ScWL/L3VYJ4sUEKjobNkJjg4lgmmCD7cF
0g11Qb5HWEcNB0TKzUvNCerL2NoLFpqt94AwR3mTa5IwLtSFzx+fienZAkYSNJVGNqNHRQJx8IfY
e14QqTxqpqQMBO1LPObqs0hhqNezf9IZjzSJSY6i+2/32EbXs9VqYMDG6xYnsaWdm2ciKfb48vJC
joVc+VjrTJlq2SnUQkdFIBsNEx5GBmE9ft+Hlnj50sONchBbkR3sN+qUwt3sTj3D2PZfx20O6Uk6
l5JgpeXo7vrU2pIgnJVNZ1G8cvKGgiI0W+L87O/KGIfMYle7jYIiNNSFU2ifbO0f8gAKb8zFY9N+
ovImnjCt42Xj3MsnBsD5xhvpb103OArS4XhXyo/kc3cPEcxyLhzkXXxuovnd7N5Iz5MDyVHVZO04
w49ioRR3qhbPJsGLqV7gZ/PKH91YpnDLylmwdraWal8dUQrGThJh30Z6nU0RxivrZqr96L66x0Yg
K5p7SshKyUgoITj+DJ0DTtV13YIbZgNPbWo5ndjMtFN9I9fKnl9aqhXtpvrZ+fXz+InfpXBkKF2N
84pP2Idh7citCTwvFO72s/CTrt2pzu3UPOD4Gf++vpJy7uV8H0wku/8j6b6WUlmiMAA/EVXkcAvD
kEWCiN5QKhsURYIo4NOfb3nKE/ZWnNDT073CHy6XZi3s4+vwYP1as3j7BYL40cuNLqOiciDhip6F
tfdJ7I6r8F2lmXs8n6nTZcZAupJFvpiNnIu6Dqt9wLVfARs4YTXhw/ua/o7BFb0NpeZiWRvnvCk9
h6TQd2wbdqlSvD6iJbAFOG7bT4tzeruG5akgV31QRglk3Ob57Y4DnkexppimjAJx3cne0lXLjQw6
fTxjPPlcHS3zg3JyfKYQy4H1/cKLPC3km9lSsnvtELnK39V650P6ScdEMARdBVbx+kDTpvCiPQnS
qqA8ulr7ajcZoXMNbE409lLFN7Y5tt7Rzrd3H/Ay70ToCopg4nk9EkUf6KabI8243Nid6S61KSCW
4QNPEh99PU93E3D0BELvc5Ud5kb5jqMll8aGtezqZ3WeAx/2zkB9rCd/bGb7fZMfPDBRf32nNH8Z
n9Flnsu3G6DIu7d8etTNwdveDgrFzvk7KeZTUdv2sfLVKPIzM+U/msV/xQuwaFmFHLkRn414ETzk
IK9tc2mcQ3FNVd8fT4qXxJppcVTrR1QywnrkkkDVi20aTpmkem4eaNmd0+oPUVLh/aWRub+QTK3e
Ho/NS77xw/jdOwwOvAIFvQldjSqTQPsibCYlPqsAKbHn03MViva2+FDc6IewbyNEfRmv69eBZ/Pe
3izDwWOiLdodUIJz8F5xWrlhHWccqtPy7S2juWbuuTau3JSab33XyLF6/dH8GlXeKegOKj8ikFcR
XJWjcne9rdMDRQmuoDEDvVVOTXTtna183/tAmQy0FCze6YeoyLBUtBjtAcJwRa690g8ixm78qoX/
2zwuocY+br+fdmMeoeK6Z9DnzsfDD+zNgcgT/KNGvzhoRYP0QwVf+Vxh4M1aBReU4WuxAoG7hhTt
995We4OfLLQpNfNwJQvu0y2wpLfx73FQm1/BRGrBjoVpKa/W+x7olEAHFkbJGMKoMv/ODr+Yhgpq
vis9NfMF9iyx0fW8mO9WDtP9cUQRuEie/Qr3NvTN4u/wt/xCQPWXOuJxKvL7nF4/uqevzh6YuNKG
4Dl/Cx+PL6VT9403HoeNAAHtmbgPatAYn9SW+6gvZdGdKEhbBPz35SPTtTu+n/q6esTwZI+f2dts
fpq37K7Pd36QKTZBdSpinerd5kSgV8zsLmSVxZBn+okm4DE9FZeb82tS3mJz+45P+EdDFtSaF1au
9ZrpbhZDAlHnw0sWmPeUn5XUlivkoKRbCkzyGY9gUZrnF7ewKzl9eG/oz936NL4suo7jQxc3AA4m
FLWwCIgPiglI7meCf7rv+2O7QJjEEZXQ1IOwBy8UCsTd1FVLw8JQPNS0tVqBGl/PH3ccp7UHh8cQ
dNPzt5F5XgxZEAFa4bcUFDCL22xt6wf2KmqPfzVfB4VhJqTQqFbUy/WX8WAeGhMF7ceynR9sxHFE
Wc94RA1dY/HyC8bJXBnGr+lQfNve8q0ej645tQ3lxfmZ66G6xKJx4RKqI/M1A9BBMCoNLy8wL+WR
/oPg70UDfN3+mZTaGrO7wSIp3VSTffP6Ug/htFObad1gbfHZN0ujpyC2Y3xonza/YQetcAXCnl93
yLz/yt4sDYj33m5NhPEwKmQa14GhLF4Sr032vXMAKgC2+25k9zeFxXCLNwI/97Lf3EVVef0kK8GW
2qKZzn8IIkBG0vCBteF2lEex+cZSCKdgVymMwHUQ+8XfjM49QXWUuUvzmkwSWQ5pSfXhmSegUx7d
MYGSCCarqqI60NZqaZHZfhpO2c4kFsb3JtXO+mb4+Np5PNFegiAZWT5lCxJavS6/yxtN+LB+OuHP
ASWEvn4wp6aLBHJZV5Xg7R3/VfZrZKwm7ISiQCgbTAq0195UidWo1hTa18qwJbXqxWgxiOaAFaJx
uZ9SmUZvW4y7VGGJQnC07y3VKjetpyNgkFJvGw2aXoxeaP9j9C5Y/ehEMY4wri1I0OUOoVaT1jCa
8uvmT28absvOojGOUFQd6ICYcYqk4iMyP4ChaJRvk/fks4kqB7SgPpRHX/4rqMF0VeYnJSA2R4hI
21kO0OqtC0fz1YIVNyRkhWiEfd4JYFqaR1QOVVRfKNRDxKiYkbGkRwDgEpxgWZyyTjoL5SdxvTTe
GCinnNSO1JLAQWjrOX6Pwm56vSuTzFqE+ls+4mvyGiUuWY+/dh6dXswwrNRD5612XwGjKs5/0mi2
qfjdcVk7s9q56G1R8S7cVm3g9yyNFTTr7rf2jTiogmva0PfpXUEsiBGQO6yBiFxH2SLd6jPITF7P
YNPJN56PKsGBgNKOV7muJL8vFykaRHrd+kRCyeavzqbUL6CUh27ZlatOfcrAKpPMJJfvq0GwDfAQ
+UDobDV62JoNMNaA0cryYubKYXSN5F2bdI4+pRjFQEs1Kd9VzGMtHnQaJX+M7UpzIZRSeG+X+mS3
ZApv9QsESO1mv3l8uw4rtlcGf1/jXFSJmEiXE9AI2loTa4THXjp0TsQqV99QIbRgGNBs2vntUvPk
kHLLvn/lWPnC5mVHMv3t8fTOhutf1g2AHcAIa9IzLmSP+9aRQH2+CMo1AmVtBRUYdocf7GFTPUbr
YLbSOOrl5ZIqmoEgcLV4a+c/aBNRaPMc0lfKmVJ8mXjr9JJ9DJLY201puJ/X2jQa2rFBPB+T6KQd
dMm7+skvv5NfiRcJ2fkb/NBGI3R9T52M0aE6/aNFFhrj9NGwNBNNVo33EWsw7n8ve6OY7Iw4Vn5K
mavPh6aIKTLPQLhbTHXamPmpdZpCMG63eXTan93os0x/MT2uk8uDgjqFpu/27/KKyMfo2KPDblTW
ccT8zTZ4ZuIFxtM/L0pwnQu1e85Y8pfgvu1bpzsWlDyMn7eYcPm2duvfMd+26nOnct9tLbbt7NfN
9/fyDUHvu7MotH4/081b73dSQ0PN6Y2Ywsq7EzkwTPtno+dvFNMgpPJYUTRBH+w22XFuaHj43zAJ
eX4rPObML3Fherk1uy9N9/FLS4K5qfeSClH3ffL7j3Iw/S2SAxxlGIQd6Ol89U4bBJ7wxjncZ3ps
tW+++YGpRbdelWHlcPtmDuBE72FcswQp+HfKBCk0d+0A7g53BYXOEFkgXz5f8jdH+KLccP9SRDct
juXUQx/QrN41i9410BoljYFRhGppkU0Kkm0FF7F/fIGjBCQA4kTxmOkWHlYlz7UFMrCsMdy93cMv
uqbnS3toSwy93d3qN1W/qOH5KJ7SlbG+7Aa/GBiMkjqlZqWZp4AAYNYWD/RC9WSjVVx/u6vY9O8z
PLKsGjD82hfjA2hV+zL60z/+UVucovMsr9I59n+3++Y3epR4/oQd9XCkDYoAlb/N2uabmVk5IRJO
DPztHz3AkfOhqRxbAPPHSa2nz7MqTf50vDR714PydGqbD4F0boQjQdu+PtU2WEWF1KZsVz3dV/Hm
CCIPCH2lQktdA7pKWgPfjb+VVOH2jwDyC8ckoa711N/Ic0mAZ9HmXnSrOjSqM8sdbViTx/IxPU4/
ATbeiFk/igMA6kz0rqIjv0gJN69ofMf3tqx8peKa5xqhUjj7uK2ybJRyT209BPfapQcl9SjPKQTo
KbiNAOQqhEUrReU7LADzqkDre823EUuMo/KF51+9Wwziu7vm22ytNt1/DkBvrTF+tJ0EnvFtkLkZ
4vLLTBdJ/nahxFAbi0Qwoy6VemFcnIaEFxXqyyhrQiuOSfTMjkOSnRQ78mWb6D+zQ0aPeNbK/1sQ
7A6ykc39vZu5wY/UxUp+luseFkOBQrKOjBFfdCqNf+TkGx7srnUhFfeRnsdfrUobhO4uuguf9lX1
SyIanh5btfOKHYKGxKJTvM2ol0ppgNJcb0Yy+5ucZTt/9UU6SkMb26yEtxn0fcDULu/CscrazWfy
rJdIpPe9m4XKV/ZG4pvmZ6Y2wbSvFiO3M4TSWn01HDp0aMG5aK/RjHWBeTaIfnS/Hn3/i7qnvG1E
rtaLcHqWbMpBHvY94/P91d2vvl/y0ytDB/q2Is7WF7/a9Hx72jTy08JNDven9zHJ69Pc599bcrvT
5IPh0W6wIRKS75yWiElwtqg6MiiF3uwM+QbokVrJcfpBQFNKRAJsurl9h8blkRf582siyvyc/n61
YREkK5X5/tT8nH7+0gCwla3HoAsy3XyYdJ7EiMOy0mi2k1u3lPNfp3nyeoa/S/wVN7u8HqzJkqwD
Vl8dQbpXsOZVAyHp7SSHlZWkMPw8DMT6zOJUI79/o6ClqPyy+Fd4KPOCblzYutJYBzuAjds+7Z4q
w9NcCPM6xRXYrYTsspZ9Xwm9CHQ5i/gxWTxW3zo7LHTquS8hJaiYpd4LGUikagTlIHpFbcdyG6gd
514AiN/fu6DWhSE4o3aFtl1sGWEZ18ytkxN92s5RojEDVBSid9kMR0iBPd4BmhdGnY7tXOXONi5P
WVTgu6uPa5F7mR1hpBbQj5zgXKD+6XZ1efk9tXzLDYRbKPp4jUyHa9tZYN3Pukn6c7eqwO4pVFsL
sB9cx9wofuAhEDrUjRFQH1O+dOU7e5wt9W806d9+WJmcpH7dv7iQYybllXeULV07GyI37uVFUOH4
NuL1opmnrQUtdVfaDQRslUJzUWt+7KYs8o4M7PKP4rf3VWGSvwj1i4PFU2ki+jrTsf1JaoU46O7a
9geH/F0n9jRhibDOBXxv2pX31I1BXf+cWh5GZVI5JJS2OVn6iUfvqsqHtFrsuQHlWr9aWJZOBDvL
j3ZAQrfXz+6iJs1gv56IF8UH7L/2L6kPv3+n5+NfDKN2WBvvrsnmxJ8vuio/FBo3oS2+A+cLkgDA
8e9utOdWx3sdoe61rmLsYJlSfwuJILw5pDuASWi1y2250DrUktyE5rc1dyHzT97VfRhkE6dittit
HZtV+IJcX4B1egPzU/b6tgaWukWKZ5+i24v9tsaqtfnKv6zULZ0GV+9q9UgWdPypVNL6mL+r1Ky/
00Uh/AdL5WaluuLB1yE9FuHBDZFeez/Z+AiQW9ZuoPLZTveTRuAu0TrPdWZHUEN57DfweEmhNhOO
Ji2L6s0y9xCqMwG7VCRvzg5CZ40pDf9f+0ZB5ATbWOhkx8rzO1EEfJl+KB1AP7mO9UXH0YIXhr8K
sERi7VlI1Ydu8Hu9N4P3iasrO1hFwrZoZAiQyuICV6fPfm3B2jwGAH2n7l32iJqVzhJ4gloGuANU
hqCoMs2xutuRsHPWKSl0wgCkAoEqwzxMlCS2d8Po1VgLLsSZn+NScK6dLoDjBRM8wvu9C6FV32Mw
tK5jWgRWLUM44fIQaYACe1zdUpn49iBcr0xLiW5ogWYgEJJb3Rnhner8z4M691A0L0ztsb6rGmjO
mc38uARxJ8N1wrhElxZxj4OVVcelFgMFkyj3h5FfrU95qNwElVsEnG4cMrL0Zd/rs+8whoznEaMZ
ZzSLDOlfttKYbf8aQobIR+ILpcPJc55JNIoiHY3v2r6prWgkQu0ZBW0sd/dKckQAx4e43Ew4tfcW
JICqHr7vnl+NS/Gmkoxi6NSF4l7bxZu4t5gSgYGBAm5l0phA8d1iiKHlx8ZdNSelXgM/bA1rLhrL
r/bo3Ba2+yJBFCcHWjeiZJyc4dBexiVlep7XmHiBkToQ1iLvACKz1lmN3xxJA+JqlzxD68tNYxkH
e70zdZgQGsFDcxZP9Pchfm2JrdIGYkSnMNkfXuW22/v3e3++LY7jF4FxKDTEOQKpz5e+fgKRdIT4
/bJfihvNhVaGzPhvxsKaE002VWeG0+TY3QuF8eM6xI339WWtM+L71RiN+GJ680qdEeVqY+1Cd82Z
4NqzMIywOqVlXK5T7biKUTYyuiMvWfkmcs/4UYyZtKpxrq9GS1BXMyPXMWSBSFg0Vt4tw086RoPZ
LCiPVQ+QKJKZgx6TmAUlH12e2yMGQ73ZMtSR4wH6msStxN1pKP1dz7xU7x3U3qeQLp38oDjIcnGA
gegegC9AWHekUbJj3XydppimfMD4zAXwXE+zlesMQrHfNB0tG+1Grkn+avk0uWOC2NZdTfL313p7
NKKQocVdn3loq2WSg0t+0msf9FYjaLaopS0jH35t3qmING74Vz91u5M2MMAaSAwIEKSFuESj3e6p
kc23dYm2L3Nt1G7cPVnvkt/mU7vLkBk9yYH0CungMYP3Bh/tseeGAsdsqY3P76luUaA/PJpMyIY7
9uqj5QVcNA10oT5r37iH5s1dd7Ly+/5ZMVuA7cj04zpNG+/vMZlZNL10ydYqkm31em524mG1R0Hv
iA+Cmfiop1Ey6l7xxjwGoEwgNJmJutK5PuG6rTtN3YSbkAYsjmZC/6q+NCbev5HyAqCA5Gy2NOJ1
5ZOYh4X63Ns1y0Ii/KS9OeUFem6hIOPZY58Ptwpmrmrgr715MqDDfXWzTfAuqZHyQ+AZPfIoTvif
lAIvzNVE8+W7Ob8kg/lgENxbsAVoroAezXs/SW/+eG4O4kM+8kf3hefWnOf7CeI1eKzdP0PXtL5P
sWwsl+27dkKX8JR4n5w+GfDWqQ/UUxhh683FyQeE8oauKgawIiF/r2P7uO4AIQwGHtS850oeB9P/
acyPA/WUQRRP59XW/NHRBj2ParIc9X4JngCWeLJp8jgYDl8bfgarmCTpIJkN0mmq8W304rzzx8fB
IIbA56OIy5LTsrj7exU+GpPRmS7cXPDd8Eb2vPfzq7b2tq4yZLDiUn3LRZpMKJTxR2MGdZz2BrPB
az0Z+eyPBnlvNEs8MpDg+J3k73pDuXxXhwnquYB5JUmGw2FqUlTqMydbOnNvNkgehylcU2qXir0y
wc0ZxNPMNzzYuU/PezNYOZtxrBledCvrZmAZVyJs7JjEKTxRBw/ctZrFNGYrapi2rB2sXR7L0Uz8
z8bXPf/i8YbInffOlsnX8qw4VUl+zg6KNKPs+bucbX4CDWgpsOmk1h/fjw1HdRvCax+KPHF+Omg3
qzcH0LCiwbYmUBaHqyUh9cywIIFXc8y/GKN5TLM31r8g0OA9aZ7fxOYjzGBZnukvackj/OAxhKYb
Dbe/l4jA3M3bs4ijil9tEfcWNl/vvno4nyxA4AkwSIrkzQ1M69tSsjw8/78C70KEOeS53Sc1sNhF
eJDIhNpVT47sVuEh9spc+M7TNQ4NE8zSVm6igJbMPj3yPKxZIP5lUhCKOYSUvz1QTHRK410Ubz2X
KGF8aFNP3QHHY7X59jLGhbLFYObhxSQptraxFlxus+PZ8m98raEnt95eijUUR1yMQNFWEbdMF9Mw
e2KO1lurgufi2cTPCp1PxVlbdqEj0IjHW7qND1QePu++7z3LjXEvbGgZvU3CeRSu3vK5Hn7yTHX3
rde7tZ+dFfZjUT0buTCzce4bRxnwrESoMT16NVUjq86IvlW7NMmQqaHE3r22QmVzJ2jkxqUUAQup
WhzmBPE+wDjpcQSOOBTb1ZNhZYuj+J42j9E6WazIAimXV/wbKk4w2TAURK7r1UerWyBHwy/9FW8l
Phr/jT1LHdkICcwEeQRZG2UKEoRC/V3EnwhV/0IEzEZ8yQwmXfaZSqr53Kugo57rmYe3ZJUFve9t
dX17G6zefWtLVby76V61GvZ3NGv3d1foSkY63WMrdPbtO9DlG5LtMZdHgseOGpb5angp9mX6CnUX
/ja7trplbEYgr+Noy3BptQxPdz0f+NzYf3aQR6OvNtU+2FkNmYcIJSOecWVq0poZfD2uTrn66Hpm
q1HsGzb2CO7yj9mbry5ETR8RXGG3m9GHMLopbFLoeyVrRaF9PxA5hu3N52wPoZgPwkSozxjCS8QW
NCsMtyu1N+mNddqn9snvRMBlift8cdExou/hsgxRMj20cw8ldb6iqJqtyTNxFm+2txrK8NsGFZeb
eeCybRrl28cWVyq4RR4mLj/WAd8fKeuZYOGiwFoCNB+gTosPOsSU/LRLc/2AjEyOg9eug/RCOHi4
sRuvzvcYUAMclJ63oGMcaIsDGOcmM4jU2EIzdKfzrQDm00s3CX8J5Z5DCLlbivAEzjgFz2/Ftvvu
/YoJ9Ds8pZn0mBJiGpO6U14OkEy+1BV8WPBCud0WH+/DKB6Ttev2Kh4Ylf5ekvYq28uw644lLWur
MgsiixLOWvHWiaD667nifdHx2bQOceHWP+L6iF063FayZaQetvBGvPq6EZbACASl0rFDDOYEOFE5
2WDE/Il4M5bImbWsvqQn7JCQf84QQ8/QvEeQUaTBUUH0GnNpabiA1mOmLSOijBUngrPYH2KWMcew
HhIkbItXCbURXOwc7uOKq2O6u/GHOOzXMxW3gLH+KfzE8WRSy8y09FBb+um9jzravZWz8iCueiDL
+Y/dMnC5ivdnqFCDA3tnOHuaL1Ys1/e34fwd/N59w9OGzK64NVcS4UdiEV4R23tB/CDeDC8yPoAV
C4rbe9GOSWaqgHG/p6Ixyablv2QvsU4S6LQNxNpljY/F0yNM1mYgdQKXSRk687AHZLAfWeKCke+q
4nP/R+SRA5ntHX8zvxdEkqvjihWkOg52LbWY5Oqhxxcl3oCSZ3smecBCXZbJ4Ce371U0TkqmvvWG
O/AxAlAbZbFIvoY/rZOv7TAE8qgsMQQPVdVt0lh5491RJqk9xOB9acsxIjF+QSzO+HMc2pDWV25b
f1C7cviW6IimLuDfW1Jsd5sPim/Ne5au0114L3/1OfillW42qVIb1TchPbBvET4SbrafxNKcQxgh
/zRPzS/gia/0K/1tHZJCK2y9P24q5Kheb2r+W+iqPYu0Y1CtuYK3WHsJ+bpgopQg6aFiukFPXmMV
Yr9qUVpCe9shBdJmGAdQFUld+Jvpj6rcFLTjOX40f1pndZcuaL4MQgUrFnZqAjqFVn0VM090GQ4h
i7+fYKKLrbTT7Xjx9ma8JDSnvu9fTQMaDUgNT2suHxHqE18eVG4z040+3AFylsIlN4Fy8+tvTO1j
ciB74kYRXnt52wuRNotApf8ukxabUCc4Njfgbtf6z0tloiKnBjat4tvIBYhVauvsG1n1mwClnx5k
E0tput5m1Lvz40xfTiNSFGDWBHfRdBaa1uqibhYA3bmfxR18RR6Kr9BG4W7IgT8ao52ag1PEBraG
0IrLCpqdH0VUFNvDh1FeYffF4/CNWEwi/chM8Ui/09pbq3Dr7feApGV/fcv482wWYPaGUMNVQQ9S
hlb6EnxUJoKVH20sK5FYKFLbCOUyaW9UqkNIfjeFuIp6scnEFhM9Mj4ATZoafXTdnj3kqznrjUzE
h1Yfp+R/MQPU0gE15NFy1vtqek4zIXFUJy63aCI9aW+UB0SNwAetfIQrsSDFjpqZFm96AgTVEJZA
eucgkZxo4EAHg0w97azrnel42xh3xlPxO3TrABBIohGL2+zkjiVBkTh7j53DbVgU1JiAiCNo++yf
JBvp46O4+VHaMp/3FGRmkTxG7lEenOA1I8KPJdxiuppcY8QbS2ULNyHZkrLaNX3+J0ke0+G67mJ2
TAc6w5S2YagoDYedx8f53Cophxrs/QUwD0Zi1+h0QAvNuPqzkryKBQ8arra5BN+skT5Pp1AfvQ6P
PGBRDh4xXwCuUdHqEjHJlMu1iwv6A/kAGp9yIQb9dMS00/mpjxkyPkrQHvW5KFLhiGS7DvL4PJyC
UjanWmGpSGtehPofgGil0g1oa4+XkgS4HWa3y3sePsc1huuDPsgjzRTJV2IfjO17ZEdSP1iNXls6
58FgE4J0XA/ud0tULN9KZ2ZF9F9D/ztmW0SF8XDiq9dLKt2nxmSSLKNsJycSX4cbGRA8dtFCn24P
DbHTZRnEU/QrHmF8UOJlxspoJWEhXBtRZSSrfynpo0HZ04xg1FiXdQXB6lAfGq/Ql9oakMhHd3UX
6LlBPT9+1Tt8tDvJ43yQDoePj9mGRMrP4n11CbDMbj0P/40o2ijSv0JfCdqdZuwUhq1ZIkqbPp+m
pfTxDfwvTseq2kmOMRjfkNdHeONDXY6WgYogSEaZ92+GRtoelUHyFTaaalgkqYtFL6J8EyiEoPEc
OJrb8b2EoQhhHkUdTNRgIyz75AC9v5L8/SdSldjeYlkIxxl73sP/dbtIyCKPjXhYpcdLcHqxIlg7
c8wqr+NgTIbwq+RoquwbV2FnVz37tgzR6r8J+ZDYIxdjlpgSj/K44jPe5KiI4SdHGBEUBcxJi7HD
cXiLFChOYGHrxleUsNROC67jMoxyV9TuYk/XZBoLIpJtVpQRZb9XnP5RXH+8dRH7frYiYFRmGUnP
7AGbf3FxEQnFiaOQrAwrFBFO/OWulpE4QaRIgqFbEU+sjef2SmgdAxZprfRUbBSslGrD9LTSqvdG
ITsW4wCD/L8oq/m2xQDhBIGxF6cbLUeruLD/v6LAV72p/KVXgpM4S423wKf7ib1Kihe838iN7QFZ
mVHEXn8rsQn9f/xlZY56pUh1HAG9UjlLg0rJA8BdE2olwkcxJwGPzlLNp2KpXw9rnYPhug23E48F
Suj/5+582/taH2tPfVpx3H3oYVxb+/lRZOvGsDKe95ag/ivv97/Qz6CVHv6PG78EJfcKqcPNnZxZ
+rEWzvpmhcFsdRxV0MoSi/v/Ydc1GX3OfxXOVK4wZiM7/5s89o313yEzpAJJyHQU6NR06eQLnh7+
j09jGc097O4j1qQ29IDMLmyLkrYh4HZrw65pP3diHsckHEX86XneycsL6lj3kRaJblVSRXt4yDoZ
+/nldoZn7gbN56iW/7CbiiwsXpglq9DnRXP1zTqkJuEqinEjiI84iicYH8YJJNndStohptwrUWRu
z2LoyGSkxEKwZOQ4jb+aidbC+7Ntudbn4AQl8bqZyQ9ua3QZrn9WtDWQiHh32liWUUFuF+X30RiI
fTxmpq8WtzAM3X+Cyb+9Wzwny/F67f5mFwfZxgxw0OGZyVUgvkSBwmm5eQSpnvq6/v0s+DW1k79U
KlKo7l7CtRn5vzqpCEuoLVWMH4hUO7GnbujJ/j93M8QT5Qsq+MKmeNtGX1KAysO5vaYV5LALUy7C
us0Irh8Gwx12yOOP4yoUVSk667l8Pcc+vVyt5EbGjjxJEqStMHW0bzqK3iNnGlGY8LBd7LGEcTVh
e7tmhBKzLNaXeHOD4BmPxBftnGQTCYOMnAEv14m/vHtyHMjS4zetgMpJHpnpml6fN+/NM+3SfJrf
kXVJf7D/3nv5t/RHVajU+mQSfe4cd40NC1ZSUlf8k1buvVndtU9FcFWq0i5xmGsA59cyfea26CLp
oXMn9ZIJtSdUMMWrX0nJDEABfnh7uDztx/vf+veEqP4te/j+sVkebmb7WTbNtGqt9/7TanKcfTwV
Jz+ra5oZVFrEUm5youNCIzMqoqutsmmulNIu7AIrd6/zN/tjJ9fl1r4h8gZJ2ufcXazVz8XmQmt3
dSC/MKk90pjqrTuLSYXv2W/rdSacbj/8tkjUZkal7qZ5rT/FL3feGUs3fp92D1W4YGXNWqvSuib6
j+mxcRgCbbbXEJutWgU25adxTbPpV+djlp//0qUb/WyTHJWceaWbGX2icpNCAWi++V7UP29OCAKf
7VPzG122f+5/9zOjgAqm32gYP408v/Qwpy21Ts0Tldv+V2d9y+wexDWfXhNs/k7kH/neEcb8HlAc
ILjOwVE3F4tiD5HS3berw6903yxO3hC2vM+cbbf932axfpgfEs7u3epw83ROL81z+hWpTemcfIQL
S1JO8+mhzxV3uUtGi1GuFqGpzCrbPz5FJCqw7MOlQBl2gJJfiSRupgrPAaA8+8p05S1dsEposnuQ
qTrwwOXF3F/uG2LZQmObkGWXyoZgVgT31JvJdtFQA/W7wHSohdNA8e70KQPcFLsV2kZ9KBst+nhn
mx/t0lO+v2m/9q6cmmL1+gBS/du5JiXreKxmep6TVxDV7/bnnReB0el3b7VXWg7YIeNSi4SqiNcs
iocIZhyjUKqgnKLAjcUp1It1095WRRAiOsPPfI7uq17lMDW0wEDLLwY17kPkxbsLuitf9c8qxjxt
8guyJ/JZyHd3i48RNC+9oaqu13GGKJzYTLBFJNcwbCWze4DJzeDjbj0MNtSmyVCmmUV1oh9PToSq
UfZKseV3vr6pEPSiaNl9nRZbe2RtunLS4E232NvOfqz0snlpW3eX6tOnCNET9j2RVqdWrzCMiG3T
KChh7ZR4KjAzZeQBZpyhPfbh1ARsFIZinRLlCJYj0/qk5XJVBkXMbOV5kZ6g8lzUsVNEjKx6VDTO
Tcisf/PJ+/wVdqSXb/+0qu1yWmsRZWzs/FCuzMJJMTDdjw7DYu8wDGgxoPEo1sWV6Cv6L2Kd8Nex
wlrm5RttHsbu8Vel+EP4Byyp9lRtVsf/a6vdq52qai2ereK/D0eYUaiMGCDsv/Gar1MQIZGrAN3E
qlBznuwsN7jggYtsw2aUQKNoJbTfWVZOP6YLGga0xqqtNXwWH6CbX8YQoO40y0JVyL7S3TIy/XjM
t1UeBh+jqFeZcTeF21k0baEKVf9O88oEyoQm0pQqYh8gJMQ5Z0Q2iQB1/Vl74haiIY2HiA3dKfG5
dX0yQVvpu9o6Ha7ghaPR0Bf0JvR3HokyroN5Kcxj3nBZ/ZJ4eaIAsQWd3vauIE70+lT+Q9XuNw2n
K+8vxxUMCe5ekL/JuR9w5HzdUjDfv3cKzZ9/H8X66Y418sOVgUD31KgyJeSaULrF26NAMsmrWL+r
2V2RTIsNCR2J/9fEMaqcO8gfdK/3a413aEXwfbVTePNvMCOg6IhjNUQ0fq6A+fiRWv9nbFtCP4q3
1//phLl+5p5R61KjJqB6B3KTemFDJmh74H32XnNNzOOUCCfJkmcShIAelL2Jqdea1f66s5n1L3Ww
vHHQ0vMPsNQfw92o1H/DcD/Pyk/7yQEDop7DDFLLfagmEo43RCKED+DsU6NL6f42Q44tHDJBbtNO
obdtWPdvyKWOflUD9FSSoHUBvV06lR/ZPa1qwMBAVcV/VTSs47+Nwziebxj4tr4HlHWINA2PfwZ6
YE79I8n8srz0e3DPgKr+zIh4/VvfPJxoQDjcblxdlUL/453mIh45qSQ31ag1XNodvFnfyZ5RyZqv
Nx3KpKpGU7JbVk3r0Cn5oRudhQ+EDh+if3xMj0pIX5RSyvYxLpbK++nFK+tyT534Q2X+ioIYwikH
zuN7yxhAKCD0dn7pjqE1J5+3FCGmpWerWr6Reck3C0w+yp1F+u/Cd/sWDg7qwb95MbjoJ1wPjin4
k5WbMhtRx97bc8Bez1ixYU3/Shv90elDwA7uvHXqh1bVe6Mzx1CgE4QZkGJvvbJYpMaiF8ae2Dpd
HF+7YS/N0K1DTmhOu6BJ4qxTHl0e3u9rU0XK12pr+1R4KRB0P3Uy8wGATn13AbczehJaDnQYayC/
5e+Ub6J84lXwKriFjQwmjAxINvUSvM+PTm5+ijyJGFp2hDxa5QYSfd8yrOe+f+qHeGG0huODEMnJ
I4ErGr0q5SFloguve/3Rma0AtuuZ1tctazjL6foWFGyEJXhVxrNndrbDquaI0IMX0JrLbRGcXp3y
dj0Rb9qULBRWGtx4dbcfqfxAEHj38XgOHTr+EpXOtgcxNVLmvD0si733l9qqOC+mN9X0U+lvQdHw
9/b4YtHbzopOmBEPvs0A/T/6h5Wd+typdXOzavtHn4BnmMxYYUOV5kkL600m8v7E47zzIdf04vNS
D7tkCbbNtXyjtLYVhS73MjKis4FgAigjiYJLgfmqPtDWZDvnZF6vXWnPsXVpCinaT5fGZRUcgVpS
mipDWe7CKbDRbL01smmeO2CQvQnsThcjZeVDtc5eAsWR/MgFVwMXWGReTolJG+TN4GhIKnOVhcZ5
ugNcYDQouefAYmHbuNSKpbE0B17TTlMkZUqGtKpd3XNxGTJGW7aG5QGI2U5lv9GoaIhNS42fu73A
PlSEiOTZSRkrtrPXSPk7Rz2ZQoejNCAbsGFleF15ab9pOvAlafzAnC7QFUmg3h/sU6jSIbeBwZls
lSnxGLEO4EcGIB3ASYGP+ajV85Q3qd1HoUwznjUW8asqPEgZcWbrhdi1CkA+ndJzEQ563wx/WB4I
++biFOtUnzOB1wZz4iZ7990q7tKftxTF7zUtPReIj1x/WAv8Pn9fWl93b2FjjhFcgoM+TvL/vsb8
dz9Rabu11Omu4pBx/qlgEXmKt/JzMu3pMejydkqNqEIDgz1OtiosdiLOCB/DZyEOJwlGg0ozoVsE
z9v7HgSdT1ygOFFSkK7oqhk9Qu1Ifbco4+xecDREHDQLmt5Ogen36HtwGHwMz5hDn0i4eS9vDUP7
nGteNETZsF0omCDMEx3Ok7ZjrdE5DRfdwUGnlKKCjrHVB35p28uPj/k+lbbqTbxFlantcJSBEG+V
ppHPi2z/buUPXMPBsV5gJaZ6fp9Hhm1rbWgfUpbAIMy8XJ/wItMFN1cyFVjHFsevFp0AnLAyos7b
4ysHie2g/BCFQSTUFHWPQisNxwnllcQvv9DYzT6dhjBnRdUutjT4N+92hHIHMLH90KqN31o/3Zea
JQ/F+dRm3Pfe+tV2eO0e/tF7ud6EZdN2tI3NTVSEhHT7OfzpLW4r7UvYSZwHm2Fh/AXEvW5aI2i9
IsF/kVUTkZo8fCneuv82yXMhFaDPwmY++O7b1abRblp3LDLbVWANXqGuX6dlTJpavCVizjRDCnl9
s6SChlETjr40mwjR2CCGxVAAeG9mQlsGHrh/vqsQM8mv0KOCeNw+DH7av+PKoOyF/VHtf2tsAnf8
/bT3DqDNUob7befuw3bml5YxPdPiik5alTzYu4CmYJL4c/cdL++HB8X7v+FcG5LPiCSDZVbzo8r7
6vP+Uh+G+Oq7sNu+WkoZ1nRSbfIWaZL2pV1VcgHuDqNNRi9rDPyS1qpxQU0M2PpbG1G+k7vPwFw3
Dq0jQU5s80xzGuo0WWD19ztnKA2fL/Vnc44EdSRRlFtJbig3rwIBjp3e8j9KdgTu7j9d9o+NOaSy
PuYYOVFT0kwa2nysk8V0QkOiescSFjHCLlnXCrlYpBaPpihqUKhnhEz7YvS1TbKE0Zp438MgcFjI
DAUDJ78oqXV321GpXWgf/mFlKHRZ18/dEWCWpo4KUr84yNFMC/xobXJuTKopljqsXCjHHJVyQ1fn
3y+op9Wp2KrViQTwKIn16/blpyFDTZD5EuHRzaKPBIdU/vJmuWl1puYRnS2x0CGh7dv4qP/LwNPT
nG38o0pYDxvxt0ax/vLeGJdFDDbdG1O8bRkfVBqI7cf6OX3rLF6u0+3tb+O9/3uzbm0H60EfkG1O
kXiWa5WxOe+/03ey4JkWXP2x+bvaTqXc+CTn28pN5UYYF/4laNyZmyxpIdpyhAQy4TaUltpqZs31
QAGes2VHOMiYBtP8gIwv0tCi7DyvW0G/fP6aZer/cuPKfxyd15aiTBSFn8i1yMgtGRQxpxtWmwAj
YgB8+vlq1h9nusdGoarO2WeHaQqeHTA7iHm/EQ/wAESD/JYfW3DPMadKY7c/V2MWJjvt1ErAVLZX
nBpUNikI9q/Je/hb8yzs+IdJirS5BVfmD48Rv2EhWfhhwvbfLSFUjr8hReOu4rW7B+Vm28fHSw3Z
Lpe7IxkHc2wqPWG5/QgkLHGOT2IrWVPIJblGkcAIX5enR9RMqy9hMjkXU5IkrI6wDYBgi7pAXynH
zxTFCkkYfTWWsY8dvuimXssOseiJHWqOZ537CpHw9UhNsji2gc8h1UNlIGh9CPjOUAcLFaZz/0sf
yI6kJLxGfLD8kwXFBqvLFZFBQh3h0kg5lwRdA2m9vglUSLY0EwjcJdjFBcDP2PGPHT200p0cnvl+
0j9w44HHDa1Q0C2yoBM1MeOZnEdrLhrOXXqFpUdBDFPvgRyDJcaXUgYnW6TtT2eb7HaZGKwMIAt5
OPzfRmSVsKn6z+CMN+oNre2FXeg4ZS41b+3jkcWd8vrRFNN6ShbIhwK1VRmBiNHUku6TBvkAhI5b
Bz1VijYZzQqNLmV9z96hRcVvhOddPOVjrpIqnSsCVLHnc2QUWFBeGPc8nPkcRahQ1eAwEMoc68Jr
cLtjotWjjg+m0+nXHovHr8DX0tnv911qcQj2h+OhLcYcYkegEPi5/nYe4Sls1k4+xK2ZkGj2cZzv
KZ4ZtPCZB1qUudVAmn0x4bE4hHl7SE/qsMCRyalCVkk1eDNDQkcCuDU35ucTATmYKRDwLc4Ii8mm
rW5fWH4U/hb24InXwOl+VR4twhGZhrOlEubAjRgh0uBEZvAFjYAstjc0GFq8EtceMaax4OtzqP2Q
UcMwAr1hL8NvxeQDKO3tNRI+E03prEHk+cDOF+6q6W2G09aOdhgJ4Q+q4ElIJUWJxOQKr1dcrJCS
ObdFzyN58qSPyC5jMYq78Avy5DtAsxX/Ro915UkR/g3AmoxERubUiHojjkbEEbFCVvWRsggfZsvR
yuTVJ4PHLymn7t6ZmDFAuMxW80B4CXK2EeZQeHTJ9EmvpQFJ6UcJcRcZhaSy4wvwgYwMtIh75d9j
2T9HCPiJ65AEwX/QQqfRPc7F+gu8iSgSc/hvlgg/lw5fn0jH8ZF4cV6KG3XCPrXqxS24itzSofny
ZdvSnO0NhC7OF1IK+wov1flfvrHz35jRiWCJmKUqUWs+UjPnZznqHs/VE54zN2t2a1zpMbpbf0Ad
5EYgzX826HmcS55k98PnF9V11P2i/O/c+WqVNMRMoP3GS7McgjBxK4XwBknKDcztbaHbxLljwFew
2KX4re/p/Z7yxcJkBPZ0NQYwxQJTZqpgQ/uvTU3KEVbCQk0AQB/TdtzzqWkGtCh9ZouT/hYwA01G
ZzotCcW1x9/IXIzWk9HLteZffguqfooJ+NVKUJfc1/gu6v1E0wbf70CVV18zeOEa8iojhRKMHDHA
obsrV7bZIIIZN4YrUasbrqk4HLy3cv68h9lf3wKO0THK+A6+mzulHxAfo6Gakhl9SnDDKY368Zxo
Lyq/h8fLKdMniORKjW67F553eK4oI+sLOb3liOGAkvwWhpMw64XaxCvKYCKKmNcYtHU4zFF789gB
ul1IF5SdxiUc/u/+J3sqwVN2FzH5DhYKyO09bo+XGXK9xT3JVuht0jq5uf0BYubtrW9DTIFIAZtD
JPIKGaLgIy8w9wYzhKsKoAdX/lJ5FOSo5wVH6wVmpu0ohKmuaWqoLbi//cx7YY8DXQ280JVPvUQG
hbNcoa1l9sHmifEDNl84cTEd4OLYvcjJCr9EemEGF5xAkSaGiTq4NxBptBdaYGPxgUYErQgvRs7+
4aD1eZY5PmI6pVAbnr0HvpIJgrP0BuWMGdMuF1TXGR/YVHc0mldN2KZ9Is0Saa70FhbTF4KMd9cE
8skT20l+H0h6XsffJSwOeksaQyROiqBXbI24jS6ipKOiBOkj/kTi6XGbhwvizLEmuG/4dcJHGYsZ
0Oqi/B9qCOJh1rdHH7eM+jOJvSnKOZ4YV9xjBh7r2xx9FMMiwW0RYbdF+BXA+1uw5+C+tX4/fI7h
62xeqzOzfPpaEDdjAVFuCQ80XtDVgmhLtuLeaH2Yl92x9iDICwgYiZknrR4gysXsOaty5yK51fbi
cttnb7JdgZ/MuP24T+3vh6sjqXp4Pxa2CeOfifOHDZyJw3t0i85/r2G2xkdnkjekYtjW8r7sYC/H
wOHT2/y91PA7eXtnDsl5VvxsBi2vwn1COCDHhDSNwcXpb/AAC/J5Ob5OUW6HfQzSFYxe3uHL/ROI
7HlxAT2+jF8UJMvziKGEXjh8YExnol7lMemwRkhxOySf5fAbqwlOQcWudyxOvYWZ9If88r66DwwR
VBsUo/P0RwoYEPDXfiCax8jhyXzXPU8ZazyjKwZ4aDW/zm9ZTJ/DjA2AunB8DnFTCX+LDGMPKFWA
osQ45xvFr5bnP0Y/d0+xreB3koA9CyQtvWhW4XD9S9S/90QLudPFhDv0WZnY2gFiGkmWHJSB8KPM
jgzsefBOoJD7fEl76zaDDf7LLFYVMAGesq2yjPg/GDpQebrCWbTeAcKnMNPv+bF4LNxHhPrCOVGQ
+f0ZACwStGhGO8k13FJAj6wetG2AINf/wEZtdkXS7YojtD4aVWwUxlC6WcTN4LFijFxTYgousWCc
8RhtNJAMF2ARnAIOnzG6fz0WEIN9Ooncv4APMy/AM4OTookFRMOMHBEmOzid3OK97nuIJ1m67mtM
AzcZ5RifzLh/YM6XsQiR5R6vikAi4o8mGpoqmzQCtjGMxIL4EZE5DWicU+Kzwc7y0faedhBbmNQy
tn1vgL58arH/1C8N/7uTDPLFdANOt4CKf5tf2vOR/xsJBw7g131JBIV3XX5wTHxSIFA5jNnKSCi/
+ZqvnljquBKMP0PDXygQKgCxjLCIheVsMfyN0V8yNUJO/Uexj/SkoY03wHOYdXpWXM7rv26o/+fN
aTwMEptQ7qOfhzfImPjEoLijI5yLaceydDcqMlgKIWvClXxe6+bjlJHEsQx19+nIy4XALL6bBs5q
1MDbRI4zQc6KLYUKgkRMCxDFj/RWjnPEWhWBo6TaEG/zkBjVtgFyR2A89DqusK3loabxOigBoEEr
dhZBMT/wC/KQYqj34JTIWOu9NTTnAk2DOqt5OZpNlRmvuQQY/E55P6tfInJiBDgu73soB3+UzhOs
9qEnMDJJcfrPDVsX/v46FLZu+B59InVBgFKKDoGZSi00tidlBbMyB9wrRLWhNeDGOP5Uwu+Gsybs
h/dpNvjMPqAG6YEifi3AGHzp4q0g0iBsJEngjI8Q5uWEmjPaNYl7FDFqhc4USFuCbw+J43u5wEka
tw4Xj/33kVL29CwbU3MLawtCbAiT/5hrQGOMhxosmTDyfogcvvpAbWaGr8XzKLD61QvHNR1PBqGM
tY1DPvxN8sAkmCbSaU7QXY/Zacg8Qbb9nnM5uOPAQCa0eUhTTI/0IxCFxMp2xys0m3ZCzmWAmxUF
MAEsQDrVmwL5EhTuHFABQ07a6cUlMQ4iABjPRnrC844+7wFIPMA6y9UT/OLG5cQa9I/vCOn/H7Ua
+Tcu9o23GJ/TrY4zHuA/pSwulg5RivRJAAcirI4EHBNX/Aej7skTQthjkYMMptjskwCImTc65APp
kvyx77yaAwUQISqSQATatKUwZJplcG//rL3w/X1sMXLaNCR4IwsKMIAlNVX452OfBvSkYB1YMEJe
MjLVSJX5JL8BlrrIABjc/p94vgU6eRcmG30QS+OIEeiywpyeAuQGfPFDkQbhoobAcf2fgmyxKe6R
q9OMltj07c9LDcjKnMK4H0iMa98ia4EHIQuumyub2PIzqecCfTH9x/Q2moPGjPNYRVjMZHiDJYdh
f9TJdUMoyBidNlBtrhMzwXc7LaJ6ojDA4zzqRSy2PKokxqJCdY0XFEmoQjqiAj7TnKlY9IqZX+MV
G+WUh9XmlZSTS4KZQSzodpDLPKwGLi2f52VQjaUlvk/0tVTXFrw6rASu/UihvII9jJ00YrMHWnU8
ydiDC3qs1AitZceaEfI9oFC4MFLl5CdlxIZZ7tQxRdeS+0IRTqFfzHXYFxVELPj/qH+pjn49W0fP
sRDhC2iQ4f8nvQO1Tsu2wMAT5ipPLEUdYgjio17kiiavGkrloaNVoo4TK4quwYeYD4PkvZA4FYTv
FGxdGK+kNBCblNaEVF0wE82XKp6roq8Y3qnFFbTpLDroO+7uGWw51caC3LcDaRtjDwxyykcMdQRL
PqZxbLHU+wBR2RZSLhMtTKiNxQ8HCp6e964lVgFYYCrmAKLWhNqLI8n2FWsU0ytIQ0MaYoSaEKOg
7arjHpeMCxskQ4IFaBEvHkRB4RjOeYalOc1ljlDmucroNOn9ZecMAW3QG3+Ir24iZeXkYysWU4Xq
4r2PvycPY3WsE9B5DS5U+XMt07snlztnHykvKJUwoBrA8qYULm+0Iez2tDMo/f7e0TcFeJjpJik5
4KHPSUnUWSXMBFTC5L6bbiIjASkcxP0sQxbcG20cR9wD01YaGVxSYTwhK540EGehktQ2vN2vRffL
vA/3NW5Qu277C57twtF37xRaGE8SNXf0OmE7LdJP6oPAGHsOTTJwAklWuA21oTXdf3zTk8bGsEu7
cePLcZauGL2VuBZhkjEA17qu7jQkQbti58sTXYmQ5Ed6vMLtkQ7/TCLvlv99fr3beYC5CeMz2neM
C+wvZ/lKAaQa1TuDGK0NpoaUbVfS8JigvjT7llQr8XtYkyDRWCkRw0ncigf17gUzeqdOV9oab5Q9
JJ69xWE9VuDSQUINARyG513xDHBlYcLwxadzhrszFDvYmmM5kA4FxfGuDPD1tD+06MK2g3xbbFOM
sTbGaGLwjB8grt2mYIfCEnUCZrFnqabP4EkRjetH5wHwCAyOfR6j8TY0xpcAKAheBcrNVO7bzVT7
E84gBZHPNU8nHlbYQ2LxHVJjO711j0KLFLlhtgCPHcmCcYF6efLoWAN3t1s0TCqYv4gWVYUGAZA8
KPa/qCUIeNgeiIWoRWzDBj+QQBwSArlSmeA0LPzXuHiHz/g9w69RgfE2+e6uDJg0u1pdZZGwTPKC
fwPBEH/UcOWgxB3HGBuwd4aP/RdcDEvekYLX8zN5p5eQibdHHMhIhO4SIf6aPJwyUaLfSCH4ev/b
XY5nn5kp6bDAM6G2saZvwL9vblv4IwfcPep6ntaA2wvotMOaZVtuX63NyAdQTCa5CcjnwilIeNx3
Lo5aoNtNg7f4QfcB30AIpuYAPGMKYzut13wnHbuZYik9ugyYh2K9OwH5gHDNUArRGTtFuaSXrtkm
+AvqSw/nO7xaWFfckwLrD2gq2L8+xFGOaX3ENAs7lbO/azxR/uAjTpgYzv+CyWKln1O+pMLCqwSJ
Ub2/nATLmDsFXB/z7SLSD/wTqWZ//F71RsoZGInhw1phEDt7JTLCTXEyVWn/D6IQegLOvT5VbXx3
r7MqZcpA/hbDZXPQwXfvTlmsLUDQh9aaQOIEh79plcrC/lXI7f5PpoqUh7nkTA1Ze5xFbBEYl51+
rh7yVpgmhN9hjrvMJTb/H/mI7xJRFmsTa39hIvhZiJ+oS/jU5EfRcn3AFjbGuEyyiA+RUwqDaJBx
TXfqAe86bAJCeJjtcMuHL/hdd4/rt2V27ODrGbPP3rC/f4J0xgD17wOp7jstws7fyEsM2+Yf6NyI
R05vBhcAAGAcBwxnuzHrm7We8FDpfRKA/1tLk0OPnevkOvuG5lTYAl1xRTwKI15BP/th631JGtba
ZZFvqYeAHCly7A8XXu20htB3zlfupAq6JzjvBQMToHLiJCFrvzCC1xyW7o+gZ7Y8xmNPXgwXN+Yi
CiH01U6KdLQwBtdFfB+u5i6+T5t7eF891p1fOt/VFeoFMC5MjG78XQnH3hao2mkWV2lIbMevjov1
gy1PDXpM3Mj/JbYeNBP/KVw12YM3sC/uB/BHxni40zd/Mo1sRh3pXw8fiy89ARkPfBHqRcMf/+FY
yyYe8m8SafHTub49fpOwXIJ9dexJsEFdYhRavz3Siev5c/Ts4089+mKdC+2JYfNYJ5YXsVQp5rYk
Ib/uHnm/+INCv/j8qeW0r8SV7lmfoK0nVufDxtAeA86LK0PvH/Yzrpyl3WPA73+xGqgT3cBo0BwU
0sj8OG3hdSdgyNufleIdw3mOtE5YB2SoVQvsO/rbD5wAuEN0AwPaLjqN50mBduVeyIrktvmcgIgS
Cubq5QiI8idMVj+BCt1OH9xwBK5DNi9zqv7o3HneiW6TscnOSXUaCQAe4HTKUIWFfN0wtzo+F99d
zRgERxXbGJqMORxzpG6tReMbpLoD7irsxhMNu5hUP8fmwvIsMbURxJLr8kUKOxNGHPvXuH19NnyB
g+uKgTT7S4vvkfuohjrqauAQfli+ZRUZd5oI2ZEgO7aOjswFsdPixVfcSrUJVzdE6J/LfSEr21Bj
Qn11Cj+AKOdj2A1rCQdamofalXsJdyLnOSu8njokAJo7ZTTuG0IpyOs7tngwyIeGQFP/Rtcs/VRj
KipLdvUszliNLD8GU5qnQ4q8kmUbMasjX+ABvYpRWRZbtDoirErpPLpFcnkL1FGF9+k71A7UVXwv
YX3saJBmrs5vDWBOOI54aYVdgwsh7QkwF5oseak3D1xWo+t7eT26PjS2F/zFGXGTOEERwrNQ3lwu
D3ge9yEmOXw3voK07nJARUNsFyBtjgETr5FhX5jiYPeJgXvBkSl7uVBr9sMd5Bxj+tP8QpVcF3z2
gPpZ9IX7OeFjSsZT7V1OQGwZNC85JlXqXYdUllj/KaaDbauEWkkf3IlUR6QL8X9J3pQCXYpYt3Lb
ZNgTAkW6LyZXEFwUB5Hs89TF/C4/hWsFWCFKbk7xixR5Ta/9OhFIBSJr2rDQf7Ms4X2a4kJwPcwe
HuYcM8pvJaHurQSe6J3VUUGabufehAZCfzPdul0SStRO9iCMy7rzUkO1sdU3brf2Q3Z0fXy7zIsi
lJhtUz4cn9f5U10oO6jOOfLZ5OpJc0CNubS/RAa8jMKR4xZa299j/l0qiqAxA49Zyua7zHUPJKGY
AmPdp+ZSXtaj9mW/R1V8nljHfAOEG2bQ6klrYgCL4jXEnI0BSeUzGaIiBskq0TXy3ylqTB+VY/Qa
yt7DvcbnrRjnwl/ECuicnBZnoTWwhktncQeyg+e+eJBPgsvFm1d+eIx2BdqiCMyhP7picB53u4q5
L/gXNMeLvVHWutNHUZnPKjhRQOEyxju9EM5MJHwfgWBRcMOPxk8L69AqzAN2Xl4QmpRy6mPMdkUP
mJooX0qSj8DNUZ+Mq31PxD2g1gcihbR6XVMoA5XBe1pYCcRBRDhCHXuxZ5kdfqnQ2MJoQHzWh3Ra
s4Rxl11ovpw8ffGLZqatJFBvNHNzMBjUHTwT6HZclGeIWpExCzTVFnTSnFnRY0XjFPe3zLv/kyx+
nP0KVDOQA6bik08sBeUy2/KzQBGbCQAV5ShdlOig8ALNp533sGctAJoWUMqTN4XhHPax0PaIApu1
6Ca4FkwWhRvxbV7wTjCVmY70uLYPGBzF2V+LhnVpprwpC2qvNhErdv8SsQhLBOMcNCBxRLKDuL/9
alizbuBU8uDTGRBpBgmSK+cQhoGDX9svaInEJZKdeJW+azLRfMBnyOMelu92N8ZPkKWBhdxO5o32
UmLpC4eUOCZLalqIrpZsj+lvfM1CgK0/0rzTei+SD4Hfy5m5oSn9bjCd4SBn+MIGwg+O38JyAdoa
sMma4FBCQvqTbEvKOA8Pxriwl5hrYDwkKGqnzMPgDk7vDMkPQyD7sLnxxpOXqyBCpWYDUewNTkZ4
cXsbY8S/J9DikneDDwaPN4wTLHIHAONjLM+dfAatHEyP/G9xlk1F/iIfHrskWGF/DXWbiQDMRLir
vfQZ6wN5/pj+5k3wBOsCTo5+Qxo18ufoEXxrr34CsR+zFIEZTz8QrOfNtuYKHI97SIbiD5P7ntgQ
fphxDWhDmUYQLgTHRfZNrL1NAAHvU8WZ7H30AAhA1hA0f3ZsHt0di4e+R3KiMmCiUOGowQ26R5dH
9IXRWQdfxTe0SGMSWvqA+vT4dRF+FA9E/3lxcsxcFxnwDIFG/bh38YxVvS3XT0jTsyfpQQQpkRt0
fHAiZn6G3BJI545TsyNjMXnzPwf5GkhzK3esZTYoQit4DtXgRr6A9wMmpsnQbTX4YvteIs1ws9mL
x26RUztWy5f/yb1uDcKp0qCSNvN0OqBthdmHBpWjGAkI++mSp/CICODO7PPU8B83Blg6qNqcAgWg
Nca1fNqO3kG14O2BkhMH5nRD7t4Asgo+EIAYC84RW1SrOq4PPeG8NONtOfKC1cVuOZGDLDQAy4Ba
T/dlY6FUaL026AWMOjnwaAxB+P5XxOWCGt+cMk2daygibkca2Xt4GfYS4NvbUIHQUlP/kKmw0eNq
iRw7griyy4bvuEtva3VEVxa9496fcLqkLWpgT+706T006HY3kLEHsOTuYbd/umWwUvyW4bwaWAnC
6uAgONV82G7rxcK0WLgaCKnsctaffZ18rsc9wWmPBWK85CGB9U94X6Iev0ntGD4TmmrKRGnADV4w
CUSw8HC6FcoaIUDEhMLO+zb0B65okXlwLFEeCwHfqRh8eB4D2h08+IGSpTvU/S83vU3Ok2/QRdaR
8dRR6fsWY/eBNHmsfuNmgtMEzFM+QYbNKUC/5C+IIwcq7G9/4/9MUeGB9YQp0QF0IZETA1ppxIgN
Hn4fwPx+RG1ENAe4N7gYwwGIlmgQWYe4ouAp4caY/y2wuUMHR/Yv+n5k7R6MX86aJgR7IR06tE7F
EWAuFmJIMe3CWQArGOSLSvIbCytaEsIRuqMON6aQ6AVTiCelQMqf8etuoiW4FqblqptMeltrcv+7
zc3Yis3lhaRMLgTnCZ9MVKCVMTlr02qNlq30S8yiSH42pkzJeFQh2tOxQZdsQ6hUHNs0muUAfyUO
AkJXoOIz6Hz7DH2GZ8KghLKAATYmqbLmYWzBLgX48J2xE+oyNQp4oG7FCjQ0shupsNhRbstfWv1x
yzvEEPUeX2gH4t8cb9elzKhAWJQJu5Hn7B4bUCINtFhvPnLkUDOYduHhujDdmnA6cDYpOFxFjSKE
qc1E2rW5MwOG5JggSlfcxXOs2K3DkKnHnFAMHL6I4WBUYSLHWIa2emisf0j23IcP4XHK7sQkT+1Q
6WCvkJyj8pTDSmfEJc7MT58/gSu36cDnx+gSGuei5yvJe89O8AdJlvy1I2laJGBjmkllqkMWFOXK
h1OakYagVAoRLV4dwgVofF2XJz7hhsJoX68/HmUvvV9nP/6KObfii/xB/MVmayyU6W313ohLnwGb
wS3gG/rb/9oW9DOM5BrqB4UxKWJegOp+UE5BZsW0BxjN1uNn9Ipu7hNWAP6GxBfsrTAfaRNKX+44
EM8BOJmIS3i0z6Al9fWBiKx0xseIthUEeKpefbqsam6cdhjQchkjLYJvCE8j3a3ViKk1GP0rqQ8a
/MwnpBt9ektY0m7hQyK0pvf/3sAtHewHT5T7XpqeOWyZGzL1BmynAcOP45xQTlnzZlWiKVWxK1RT
vh+g756C/oOPUvVDYBU5OL9B5kKqi0VtZQQmDL0WhqWwRL/Bk7psYVCC2VLRYkgIIesHF/PWCBCM
uPQiwiFujP4Xvj/tm7W7TJ6LM07bqzNBKTAhBbn/M8V0FI9k8A6koRCzIAkuyxSRMItS2AXIKW3i
u+ELkmOix7U2rCw1Kn3ignsHDE3cA/SDF/ZVKwZ+uS/ZEzntsQ++ELXmM33ci6qjSdM27K3Pb+dD
ii3MIJgP2D2MLisAfeqSfEQGwY/DGanEWkNRhAGOoMJzkhOi+mSz+F1Rs/DkgFE3HhVQ/0SC+4RI
5/RK+taVwQAmijOggxN0ugmfNjsToxAtyEfQGwrSAwkMgb52j8AXcSX7rs/DCj0U7Kp5FrRsBojd
UbFiY8YX9wrJYzmUNQJq2tU7tM2FBpHqA6AXX4LeUZ1ieYwLMK3RH6UcPm/QoEl0QYrCfcMV57Ek
qByI4Domsix8BtgghgpMZ7Y3D1fl8DPNTsQtXRyMXJE7CntQXBbqIWmJUR5qfxqoEPRZGJ1CPyAs
rlpBcB0/p/Kw/9cQrYyEC31Qb52HIvdPH0po93EYJNYcyglekMIU3ZgKG8MeVGfB9KCDQtP/HLQU
0U+qYRkL7fjMCElcGHqHYJdvn7YKtOU8FoSy82ewMQBdiN9h5rdskHxUyWXU8vRhjQuXls4SJ2x9
iD21MKjmM8CXOcjGvRl3qiOXkw0NZbv3JvxoK4xGScJE2ppw5PjfLUrEKZ3cb0yjddl9IYal0laf
sQMrNb7rbAzkmZRTcJJ2CNR6m6j8mOfkLLnEPsbVQlpxOjIGoL4nbI7h2ZkjsmW7QRKP9uxFm5xg
EEtXgDvRzthy7UDIk4I3yM6OlINrFKbnDP2h9oXE9RJUIKTjbOakfQ0N4CmBGcOLmgtuKpAR6BUd
gyjCyxer0ySkvIfR9gU+LLxY7pBIgRAh0wxTbPRE5M1AWWbgmInUa8GWp6oaPGIKrtD09YGgLp7d
B7zrfmT5DNbI0jxTlUOHn1ygXhceRnVooMyUDS6m4iTx+L4/B5pYaaJPJIALlYoxQtqNkrdDuF/3
7AkptS70AuxboG/KYzVlTDXHB17a8gl08A9avKz5wGYWlqY+Rx/Gkh1u/BZmwcJwXqgXtG2fXZ+Y
tSvxvGgTsVZgzWKyC++GoFV8L08r+LvMHGnJnhxB6OSF7xuhHF4/YR6nzyEFMN/aINiwYibGLSUA
ZiMMh2bcXRp6IhswlCineLnRpyMJc9VZ30O0oowwZsV0HO2ODxAdf1dkbg+ZtuEigOpPGWKFLPxv
qOscNJJrZp/sYJLDgA0DvhcLnfdZrwlCwFPg1DHtqtA2iydKI2rSmKhp7b+wz8v/i/NB+WUh2occ
8SKfuRswlgsIZIdJpEfM7QZY2sKXRo35gPYxu++F35w51Ay3XcOzg7JzYsOWLbF7fSAF7q8Yw+cD
c6Wx1HNSg+UBEUjszPc50Ub4UXzHuq8KVJoh79WTB7lHh4aBA+LMI88x5KTXANIUtmbnRUPLSvop
CnNpdV0A3Q5anKe6sF5c6fHhhZw44MUduQ+xVKGbxPgxEvblgjKP2YYHyQ4MjGXMgIsNADW1cK/A
jCuSSWnVV+Bk1kp85lNtKoghBGWP2+iFhmZGMtm0RECHvA2RFSKxId39rOCy/NsCRQbxhLrfzmmH
0tZN+xBf7wy0LiPqH+GL7tSzZ9KyOkmhYs+9aaQrGxRZV7/nlcH9f8wIzKqfvZP47fjlEA6wlUPO
p3eoQh/eMcDm3Gr3u9vkqMyJlRpJY8IApCVbi6cFEm+fvdSjd/F0poSMchQP72UZ1r05ug9ETEDl
taxIyaGSaH1hGM/5GOfs4ZlvsfKIe04gicKkznx9YjL37/BramNqd+8y+QFw5ljPK3CGATkHHO/E
IuzOOwzlB9pYY1YNPP6TPYN+2UugSAh1RCKvH1MwVKB6zm/XYp2FEnvo25YopJM3TTUc/9JTDkXH
MeUqsIOZkYDtrVv0Sb5JKOJc91SAcH4IL/1mvsZ4ATFdWDPL+SHzpkTx+rPz6B33RfdmggoD8cVw
uqALLjg1QUFGLzdPruCh7nP/m9Q3er76ZAYWpTKP8aRLs1Aa83Xe4YPvzKlZYZ6QHj950c7gVJ5c
/OE71MQFPoZGSg8mRabp9I66J6Uiwc6YcYURjIvmf8ZeXTgKy2Evzcipuy7zSJplMwkQlEis9ApX
f3QByORT1idnxJKo6nHEZpOeF8+VygiY0ebT5dX4hKBsdGNtdhtaE1pBouDXvUWuOmblgJ+htYd+
ozCbZucheCrUl4pbHij9oPySoMUjUfjwmZEWDKVUMDdgA/uffTO2tkb6VGz+zg8G6LRf82F8sfx2
TNSzcI7eJ21fBhqgBQ2rDh7rvOFOwXKxCr/RXKkHqEt+y6Bqlmeilzm46irWxO1rkv7jL/syPvE6
xVeJG8ihrCC1vwR6e+hdJx/Iepx6WvTpDyvFow57i+C2M+g3jxbxFDESnCZRPOME4jMws43IOngF
H2iJik/uQN5GFowq5ufgSq39yR3zBWTtNIxnW7sT8815PftUfsHQLLF2bcQwA8Dq6QCnYHHMxjk0
U7R7DOCQR+/P4+bvXpG3a/nzKmVqSp88oF3zvxC+2aSHt/hzbHc8xRMhNCBV0WXdJvVAs8dELIC5
M6+7zm6L90Ae5Ynmvvza06J7WEYfoDnGuvbqu+p5wxaG0XN8BQ55+AjMx9hvo57yZS/bw+trYOhx
lZDVZ++ray56C20urAj6lNRkWiG6c0rGKg8qrLttAXW+HH0qRtuXIdNT0hNYkCsqdIj1rzPNujW6
y2wJZFMYSK6YcRepSmc9u8+uVFtoID1pqZwo2vrxBcr6e8aOgZ6Y2NnvzoIV/l3V/LdP8+mWye34
5dYAp/1gkYM5UH6IYKo7A/nMlcjgYBjepfqLh5hF/fLJ32MQ+8V5+ICWBB+NhLF8h7Va1OBcQkkW
WURRjLpUnuL2xmHQAby1MUt42K11th2elhHsfx9Ck5MHcHYjI82j4nRrbCJ0aYOhrxcdCA2V+o7x
iTwyyVJRRxc2C3aMvu6AYHzoKhuunzThD3QKtAbQxcJGkIiIsNYZYHiP1ukugbySIQW87df/Z0kq
YjVzmw9Jgohf3frivFrn3PhK41VwUagKJzx0v2Z8nfHM9WCvVj4jllcbleRPIrRqI+lYYwxIKEcZ
P360nlFbE2bF04lFRA2SldbNSGnJIxq8ANkeT59f1Ej9W3KX7V4f0MnucZdwtcDUjs5mZpQE09ll
6+XkeR7fTWCtasV5/DZ6FpX3Zf2xbx1UO7vk6YYBjN3d+NK5GaInZq0G0mtHAl3Inevd77aq+z08
KocfpWeQcr0CBh4qMw7X3H+wJ+fOuxg8MVLq7fjqC8uqepSVjqw4fH/v7dWgVIQN/qnvSL8tapgQ
xIYgw0JAMycT+Qzb+xtDTHtytKD8lDz15VaHnOgwEcrRw6cMtwTmEnBcvxhaPepxH18MXBUl/yMI
IijkHsxCxuwcSOpuPCAB+Yf9pcrVjrolSDWkB2KbSu/88UrT5lIZXV5JTyu9C/O4w+MWkqP4exPA
NXj0XX6vOnS4vTNaBOpgdHzhOQnf7LXAUuMKFGhu3d0zAwHgbnZfyuBNDRNUd1QlfBfpFRzNGLKs
HoRldlEz5iiwtgyQcxjbH1tZVygSTnpnXyBrakP1ynkWZoX3VYKKGTTQKpM7K9Cx64LjVzodrGDs
oCneNE84rdAbkZ3GnbOlFGBYiXpsPDeK6dviR3Im9iQvx4RA/nAkDUaIOuWJZ+ibsg9WFuESbruT
sSbciRjRSUuBQK4m2bHIAFui8xixsBPElexQGmDd0dg1snPYLkCBlLLXpEkY8h8fqM1ASJLj1zGD
6u81zw8cL5yg/RS4UA3kc5yFZlIJJRXKEWkmb40cooZYyVMtEiczEuAdp5a0MUcWXkqRAQHwga0c
7epfsXvumbf/2NQTfQSpJ+C4uA6UMeClPPrxWM/LgNzsLZUVrb6UGlwM8CsUN6wN+2Gn2BpzZiai
Y0ahXQmWAwP9S36J9xhXoy/JdeNeUISgcuvXzTmH1xETH1D2a8zY6cOsUop4M/wNANTQq56gsZpM
XewLJcf+XJOedN1JMwJ7Xn5fbIPsY5Dgoke0ynilmUqcSlgy3C/Zq6wJHFqvdyxNMmhrgpuebrFs
YOp8kCky12ccgrWP+5kC3eLmRXW0MzSxEXGAUC5xNIrjCpchH07+O9XoQyC0BxWuuIc6Pafl5Llt
Od+OhP7pK6tys4tXxkjGXPaID1UBYp4xyPjwwv+fDDCOjALv0F+8WGweiJLm4MWBV4C5zqBpnWCf
QjchJZSjMmEdvOdPUmZIVB9kKBsx1KAPZM5Ghis8pqScUQgbJqwzTNZQgCteOUBz0iyZAxsngnN8
iZDPvl1lvgkmCPdeEAZxFLCLV1SSWY9qNXe0HkCBgzuGNtBbyBSDOzdPdcv1Z5btdJ7P1jMvrtS3
9YdDkmd/h9soPMUzJLfL7BxDVHutntClhCOrvvnpTq/aYiTHoXLnpIi6KwmwqeAmMY0FqV1qywz+
CUKzPSQQ5xffa1FNVqy+ZeW9fNKIHc21kueQGkyOtdkPchknGv1qPSS3PXgumi3j97fLdNKtT9WS
9XodFSNe5Iqd0i8gCjbqTWHEcVToOwmCHf2SAAr6PWAuSG7WDAQrwLDTMJ1/NN3XcmrJEgTQLyIC
b14xGw8CIYT0QiBx8N7D19/VmrhjNGckBNv0rq7KyszSsrrJpwrttdY0uiMiZ6Qw0t0eL+vLezmW
q17HFXigwaSF35eQ19lP8Ok0bkPRZryjg1BiVGNE9Ofuqa+x8OJK1DJUJUpqQ2KnhvIxUY6dGpoG
s3yQgkeObkVkva4eq5fu4Us490/hVtXtzyWLzDMyozE7GvwT/PYGxsMqTKgbJhDYz9zMenrZV+jA
qag/dksH2HGxieYyhGcFxzEvayvN6WK1HueVq0r62V5+Zk9hzsMqXV7to+ST3/VpzndMz+dM3orc
OOBZ9gzA6FncQbvIFzcfyu7FvyO6y8+u7X6Xs7HyPg8iZgyWK6cERNz1Z8UQ1PGhpPmOXajMJT6X
qK0q3mSzRg3tbA9lwp8k0bNUC+coVkoZEuXuJKP5USeXluW4ry09PmEx62gHFqShi/fSjd2PhtW4
eSeco3A4lV5fkOUcLboi5vP1vmJanfo9z9SzdF8Q4LPRBOlo95ua0hWYpok4tmX1ja2AFJIvr4Di
UMCbUcXRmd0Gihil0q10KNTSL2ObzOWrZHL97ba2QvxPGjhfNJEKVW8SxxVZ9eebuv5cuEeP8kO1
R4RNPq3Lxy2P49XkJa8zZm3ztm6iqaU/mCOwely2l/f+aXDafKz7YV6wAKqFLzvdRt7KJ8Vv/fOj
fEzUN8x0b8WTkvJWTdEWYP0sqnZYB/cyD/Jcfqa/5qg+Z1IxW6MpgOXVprXelXHf9n3EncOllqN5
Um6cI3JAbJHrhBrQ/po411dTW7kZ8esFSkPlkXjbQ3BbRzYgaQYKno+4h44scs+kf6Zo8IkDMWQx
dUwGNRDk9Z2ZvjJQF/YZbRH79p3NVKuylcHeVh/X0voGOoUNAuIEk54C1L2/AduhimdnfjfUmU76
3EmBpAqj8OLx7NUywtiTU+arqUHMMcuMCdYL5j0j+2ymx04ceS18rsdY0VcMtSoDo/LBOxsJZm7p
BYot8966zi7lth/GGdNPT8J/s3gzGMcB0Hi4uoO4MWJxb7/t7ztnLJkNAiRgts8IrWEQveNNRAjv
WGNeKICM/w4msDD3DjsBm0yNLi2q4wYmUt+V8ZN8I8WhJeCKKb8bDjVcKD8N7zLvn4fLvhCt3kPp
N6s0E/Sw4RMhG9GT5MDIrSKYxYGGk8DjDR/qgINHwboPdwh/SETJme+6GfHKvJkOhqsGauwnd+Mj
OukYvkZp21/3U9F1eB2m3L1wfOHXlv3MaD/JjMLV4IYBx3MfneBhcBpwUunkFfeRY/r7piBiBDmr
DwVq59gJn91aTVdve1O4Qxyt7iebcD/DgW072w5eAZcwDhwtaupJtpFl8KNfP9sj+8bgwU44PQsn
Ty/tAuDk+5UwJtUqKeHY44+M6QHY9lgvuuHsIN7cyvTsuqtcCC88asEDKPwnXHXLdfDQHAkfsu2s
/Q1r9p3Qa+BoMfXv2wPlEjLu1SjJkHmNCOLe5N8rHrCni7cL75j8+/zwu2Gh4VY2zpO9UwqydpA9
kYQBkWE6ycVEy2BO5ULhNDQgOo3jBMuz9H3GPg1L2d/BNpYjLUw+MVp3MKqC85tR5q0Hp60H7ZE8
IFwJiJD0NqwAQ1PEA58BO/KDxZv778evclCTu1B8YLY+9aRhVj64HZNw0cLhZha+cHzT44rPGLqU
U6N5n1AhnHL4TftUh/FdaA/4DtVT5BysrA4uXy44CLjSNIbezRDGsLH9PT3z2gm98b8TcZud6qEO
DD4wHJj3EdEpYfzawIsCuWJcpdyvI4qL/G9p4HwYZecDXSzTpAcYsw1e5159qW/extVTveC5DdfJ
f4fBVzhecvR//6a5ELHbq+f8rI1rZse+T8ILcdIwBP/7YL/GZzicTYZBkTggI2DbFcbBXIfhJv13
o5zmsu/JWHyNqwWnsKu7aQ5/FkDu/+5ioAsqhcyVz1fDwx7uAWK2uqEenjj3ccIDrhEun0/PeZM/
XVhwRfLEsffhJX0cMvRxYWJdHxuxLNNO0QQMKAZ2mgONQ9UJzsqn1riX86e/I3FBC94wnOl/b6sj
MkBHHh44ZZ2oIp6sPDgPvxCI//9whFsb14taT+bWwne4iuiCcrwnhUpCNweu6BmgiHfhXlH41HC7
xZaWn7Uu9e9w4HTSFXOEw7oOP7lW8r109W/4xiDdWPZDyP3+zleZPsm1Hq0YI2QXxUnNO+N2sPtj
jahJYpxaBY3a4XBuRtgsMlH+9hAg6liRuTA3YhjsazklNLLtTEDON8ZOhFYS4pKz0jAc6qDS9YdI
n60WAr0o+OZQhcBmwyChEBHEYssL37d9ixDwg1A/DMXRFkJnDuEcZ7zz/dDDCJzodfPn+z4MPY20
6YtWLpcsK0VwfLDVzvpGXHfr2xd8B80gxxI+wuE6fIpdHK4YRkRzFFbC3RPACftl3pA9Z16j83AP
Td/8Dh2RlObVj5sQZh6NuHH4yuAu9h4+xt0JsuM2f+jI2gG4adGZFunD2FkPM/XhyBmw0y4OXLn/
jvKKWv7t1wYGgj+KA/35ogsfHu2by7C1kL4tTOv5v3safrCrI3vnitEPWUfkL3T0InuHYEjMAYIv
9XDozMIKC6viiY0svwszkZ4OzQEHv/SgKStGxUexWP3cFXk0hE89V3z5/lF3NetgwuJfXHN2DOjz
1KMjfuAMxcMbF1zdbGNkjpHPwUQIz7Jvh75fu9n2EqMv3f2Rh8QVZhTU9NQEskk4lnS13Qw30wwu
Bx5u6qE+So3a4SkOB+HVf1c1DGPygeXg6zz8+3hSm7oPzHt+/7sg31HEbaFfbX21Pqv9+k/WI5D2
a6u3725/7vSqxVup+ncywdMiW9Kl9AI3F/0vLAl/7YX7EAkzzH6Y0PjzYhoWlkfSBQiv9NyI6VGb
nEjIaJ9nzK7Cz+P6BmrodSVlT0qY4X5Xyinnmt/74WOU+0XERuLSgkMYYNd1qRqwHadAuI3yvW9t
oSQMkadOtnfMRFRN28lFjXNTUWpbrvtouOFXu+vJdphsCO4m7o6WzbVJCJB9rAHbD+6YADU6ep2H
izVbL91rzyXnYFUD0e8zkaHF7o7E4sD14hAdpmTwsDwRUTFGH6gJdNsX0XQ9jDOc4PIeybJ3EmFH
2V6MT5A2p5udNOuajfroadqvHdKD4MT4cD9Mr74jEbL/GQaXPRb9b88OYDjoH37FYvNpmY9qh3dT
v+oqfFyi/t6doc+hnOaUR39nUWTC/hS2r5iXzfv6lO8/se6hvoKAtDg4NU5uRuw39Rv6Z6FTtGph
xpFraKq/n5HzbmHeKTV0z6YgY8C2+Dh4M5oJs36+U2qprTzo1uXRUYzPjsP9pBzjFhBIIa4gcWPj
ZYjlgCFjyEktldXAZUnzxZdwEamETw0NUDw0ORvoytp69LLl8XRehUk8S1n2A5NUPzt4IfbvR3OM
Hl2FRx83LNIH+WHd013MUgBT+ZT2/P2LVre9mj36ef/XTVq40LAiVLeU0OEeV7K/oSRGvU9Ewbuw
De500wk/N+wm1pVcorRv7CQMspZJ4TO0fACqWx2g1buCoQxiwVBU5bZSfTgSJ6dPuBJEXmGSuEfP
Ocox/mW2lLenpmQkMMfkB0GLZhrBJmToX5KA7VRKTsZKlWUoTHJkBLfqZhp7NuGddeKD3ZTMBg8d
nKf3Lqq+KrLY1yvi0iNFe0XKpW2iTsAr34q7/WyqZgQ/Q8nnYqqCUbukh3IWeTnN9OyRLK/CtxNB
d3BC6R2phsM78t0c8uRdEc5beDNrxbe8RrFAZq9GkwdtJ7uBh0ZprD+PG97wsfAGUykAoYFuTAGV
A5wp6mr7zkuLnJrc0SCojntydP4yfaz5RES7G0QUzyEFw53XA4HM5u0+5LY0KYzIKdAlqKjisx1C
Bk0Fi43OfA3rKK74dQUQZ3+OUr/BMBMWkxixbZWBvCrbWMVet+JDRWoo/7hy58WV9QkSsMKvjEay
9Rxa82dP0BnpNom9G2xbCr/Z2bYT+70YXgKc4heqK4TJE56YZR94VPiVh/z3+ZvIOUjGkDFSQeLC
r2REkrEa4B456sWpd6rfGUtjWMXbNwO11KzUUhryMxlGthjPNn29r2t5PJ98iSEuNO7x/vzrzuyH
qYxqpHTHQd28OjeklAFIIpmoSpTil37yVYslW9sJVfTpzx7mpGuBtGMuxITE+powz7z8ekaxE8fz
inhwcLhomwqmWbbqx8tOIl/NYHBRs7fodiEc/snoV2sUavHn6x71V5qVmSvnl08Stogh7DP8KAOn
jrdfNqdRjnZqdAFljjb1AvMFtgpoKrPYuxASHezXR1SKS3QbGY6VwckaYwYu2ngEpKMhcMRnwf1i
Gpxuw5AWpnQTsvQUiSpCvlwn11z2b1Gwb1OwhNnP7HvN+aS3f9r1zYKtKcMH/AKa2mooSEHm61WZ
dxSl8sXunwvVS7a6ngV16qWUxRR8/aLPpYlQufzVhfSQy7DZ4eQZhObnimDmI1EgVoPYiDitMf72
EOwGjJlejHly78gzIq2z3ueBPiWI0CvaKgcPrfUQXrUOk9aDjnwHSsSJjiN4URljvYuRxuhgGrSG
mPbV8+zIj+uQr8V5KMvfGfDdotmp+G7AFLsU/GjEq9kxoioLKulwjoXWtYbvFf38ZEBftCsMglH1
FJKrwTBYVUpPCSMCP7GWZepKNlJDnIogOIhRtwhX0iha3onDZOj97Sf53rEyizOCvLZwN73+EXny
CF8OdVm1KEw4hJ0A+SoFf7dNBPMo/wuV2rLG7o6+59V8draNPMz+LdiP5SrrDM1PrhRItMfyv+DG
yOGstW4Ec7QFS3HW4URi+w8MorJaiYoNfUqzX8O97DtUA8vS70sz4tKA6dcy8MpM5QSXKt+ruzJF
JM0ZS53ir8cnSncfz9JYC0KLMOuXL7V4fVlN1k+1vJHp3uzPxbB3bMev5QWJHMnT71Uli7Q20pt6
FbMgTC5xb8fOZRBTDouJl3hZxwmC9ZzEFuXYaDNVRZ4GYCyTFGiyYDunaSEZhqIvj2/nCexnWYEK
iY/XYW40V1u+tKpCFBUaxodO/BwpjynkBVH1pSXDlXz1FvtNjOIzy46DYZC2028xRAAbX8618W6m
ZrXWVxywMV4EnYEe1e9FXzhWOVGoHIdxmvNcbTOvZt1+6L91nyoJI6dTWQz87/vJ5IB9z/wlkkZ5
zECDchnp6u//8dxgxWKGR3a9LQsUOFZeGT9F9EFBMMSmgUmTWulU9jU862bbnWp28jlqMbbN3zsX
YiDH0ukZXolUmfOCZ1EwAJl6RuCCQFLPJCLoKTm7rhvHV938dS9Y6hCj46yjzKUqmfIHTlPxRGPD
JiM1fQBV8Ua9esxONF0pJFomPJ1jDGL6y3XjKRcwYPt7LhBw9skyqgkChBDQyifyda7cVjjD97XO
SPk1Xf5sSDdVPdB9wQHr6PiDyJ/smAc3XbWXeguG2YTBCNVLn31I8RjA+i3zz8qh8Winf0C1CaQm
vjoOilstXxlOFx45HbIJ7ubbAiJv6GS9SRn8YKW5Gug8EA8XG1nbqaYrc3Vm3ZwXkpXb9Eq/iHpa
2fcPUyKzG0eIc021Ytur309SwWjdV+HzvsvjkIyrzXz/ZDBPQAOC27kXUBjyiqrYRW5oLGhifM9S
0VJGin0tfqblpcpu9eJPyGAzxRkDb5WLxLeFel0MOVusq/6TxsEDsJNAuUN553BaeKPzeDJHN/Am
NcjUT4C44U6rq7R+h0pn3o4KVgpJv7KvjFYR+0oFGbkZ0lGWpoV5AerBtX39WNKAklQL5ixK1BTC
scJdTaauC1btP9rvPAD50MTeIRIRZd6Zd0hdEvN4v8uM/IyAXTw9EmGfh5u3UFeiePHVx3SSgy5x
cViaF/1Ibfv2Yr+Rqtk5UAdviid09eJ7tvb0n0VdeZsspWSYj1ryK4B98UkOwAcdK2d7dy4kBDXl
VytdIft9j/t/urdKkoBKn6CclgPOa9oM+E3rxi66dLlFD8CMCk8TR3UTO5hZeL2I8tfKN9Y+dpP3
JvvnKJPvI46pxjbBdV+9n2+bRvljPk57UUG4RojPN7aThJpQ94sxBnAT5BbdTfPm/CIddYzB/Pel
dj8OV1NYb+1RTv1m3tPVKY4Q8+yLmuoEdvCg2RoCeHGthOkt6/cwqw0Ogxa6bGyorAgRGe4YDHdj
TRFvzCfrWfJ7EVN+5lStpiImHpiCdFwD0BGr8GIj8yxuY+3rgnnyzPhG9yTscXEwQq4Yiult546m
mm8QynPRHGV+5x0aIBrRpJZFdz/cD+VSy852lmBUn2M9N+/L4grd3nkwbtoHc1LzIKgn/ilzky4Z
L2AJh/kqvG+raPzTRyQVS3HvT1mznMdnaGUgvGtwSDh39o2tm77eBWGlZEimt+3f/226ltcqSmqd
/2y6qdqNIh9WuhuIrbxrJAfcZfeTPfXVgySFe74+2USJIlz7oZcIYqSR7xYnVxdcOCmTejlXljPp
AOE+4gmq6qi2/zLiFEembeUSMgxaiYSOf/HFqItS6PYvqNhqu/ZUWtLNmF8XIIlAQAu84jEDPN0u
2Z3kEF6+tEH8rCJcNKJZDDIBc96h1NJ3SgbzCOrN7Wx7io6zuGGR11oYIsCrqyGeruqhosU2TTS/
5Td3apSm5li2h0S7SlfUc/65m+unI7coJrBrLnw0L3heDjjR8iqbBOM+QbSRmR4PFUTHezNMB3yt
yvefcWeBZWuIolmrNAg6UnPGXLyYONHRD4/7Gbzw7yHBf3G2LTPG3H2EuRJWGxZte4mHTvhfLZgo
F+Zghlly5+Lrghe43EiGwNNvSxbkN5YmfDqiI4GJbROP3wMsunIxLvXWXSKX1pDtdnHcCIPZKIFk
LvPIKJxse2fM36aeU8DGG9Pdx+FYHPe3P88+U1tiBW9FcDRDyBA2y0ObRyelRqolOcXYdqBtprxJ
0dH8W2dbfQWZyvrnagxHGYZ2cLJ5qGZKH8g3nzEndTauK2Fe1jKaxNip/3mrkFIsOpPeI2HuPQET
FvdD5dHFqxY9xOkUcaJ82b4fHKLVIJNlkavPC4gJMgy04OvwDFMLfi7j7yxMl7CglHxbqPsB3cLm
hqjijsQ5bod55YE9vq5tQ41aFY0MKEHqDm7OsW7iV5uEFFKyTjc7Cc9dfmaMXCpSBCV1W//cqXET
drVr+fMfoVdb+cgu1rPKCnreY4LwdtemyHNpgA/WlQnLIctX7HqwejnlIGOUmwfjLzhWmnqh+Mk2
vpN4lyiWos5hAD0BWfx0BQOtA/Giy5AbT1bgR/F0G5QdZXhBoxDM0taTcW9XlziFFgXIdxYw3YR+
kFGOZC/kfuph8zPZs9nC7GdzFu+dZBQ2Y0bzeK0BUOWvXv5YhHmPQ88Kg5biJB6tOjnKMvznNLt/
0a0Ukmkm063dNKTlt1DJXFqGUtb2KsQGCxhbFLw0cI4ZNulYOO76kpMoGWVutJ4Ey2opaTMIMdIN
zaEK7CDR3EXHfqa2tDYv9WMpClYPrkCZiFjj6jSNFxg2YIOW7+1z7/B27YAZPsNKW3TZe7tAK7tY
Kjr3zh9oZsE19+FtFu/zDww14pgQIO3O0MLvMO/Dcj6M7r2TTBWygHfQvf3c6PKhNtYHHhQpsDzm
8G/TfpISU7I28oqgMDKU4RIRZPlOE+6Gp4qzY33FFyI4N2XQ5sWH9cyCDbWnU0Tvs82Dw05gAXs4
XVLcKvQMFeW70aE0TVcx5RVv2zIKgHYYwLmUL71nzAswq40oKE9WcStPhxos3pE012aeYW4fRnbc
ZzBcAGW+ocSfd5qNeLGZVJtBC+c1ZhlWG7yAOa2627p71Ld9GMOr7lk9RDwFmvVgNqbRQjMH2QTf
l7qgKTv1q3lXoiwillLW8bxmzQ22bDiQ37a8kiUCUpkfGOiwF/a1ZP8yOrS0WQWrkFlYsRFbCNAR
1ms18Pc9GMUfgE7UE/9KUziZ/mKGZ4sNFqhlJqag3QoTLK5NhkCe60sL/CjA6aAjKesJV8bfwmzR
wIe3eZBjNSlvZ+HT9NGYtV3dlmDjg59y/rdvXGgvcIlhGq0ctTb+B1YmkdyqYkhP3SyvRuYLZWQw
H+UjVhTvpN+d7WdMXDpWsqyRqq9RTomesfKBfODCZ5GbIS8fhxCAwZCxnvugotYV5BBwkq7a9S/v
wtviQx6M8c4/3kn6tIpW0Fotwea9MgY6hzGFhsiUgZOWQyjdIY2stTjJnSaJiqfQY6wjjeNGj2Rf
t2QvvadXPt6U8J7aRXsBWQ8182O0VcZw7jLESA4aFuvOFIk0IUC8wZU8NPQ0S/sJu7eijAQEgadl
Lk589oTdhNKkM100QnZ70EVbyYd1mUW/8k3ClIjmnQy4Z5asCbB7z8XE+jM1GYsiVucs2kj9k+K/
L81bCrZ4z5k45KqDxFji98IA5EVv292+n3p5PD75CapRupf4TWwIKMuZtAAlVND1zA6tq8twjgE2
pYAjB8sXJDVCvZ1fWxAtMNF5uH5VEoWqU0AeiBFy8B9i6gNqCcsgaJfNF3kGP4lrGIUz21Wa+aoj
4gTiMmj664ONq0nwDb5NkIP4Lf6G4+L8a/61L88COp3OhTpVaNqEDnvQA930zaAJkY3CXA6ceRb3
KZ2X0cou37QjTxIjRWnBill3WLdJSjTyh7YDM2SQBJKzpM14FnLTZ2M5eWh/wUpK6qNUEG+Uobe8
eVbWFFOkzsuWevi9z6WNxa+0woNc9QdhWitDUlIHPosm8rtFZWonsZmfezcP8vUDWRO+lmzcRRD6
wkbIH4SI35C9Zs3cDuOdOBq8BV/6MBqd43LlPVEP80gfxD7s2eouS07umQMKweoFzthvzo6xKX0k
gXTGqtEiIyFWGUyYPTbzx+CrYbu0N4IQmadYMsXvnIx5bntFOgsedSmldqWP25cuD/ahpw8JiZR6
ljiSlBgFtwxb4W6Ao1CLV7IThRG+HENAPvYBIzEXAzf6Uexi83AT4pgSF7dkd22OQBXqKTCa45x9
8K00iySIgOmOqxqCYIC3cQNtTfe98H6oh0v14J8SK6EwsYctreu/xBM8X+IVdXPpre/xuPml+8Q5
kburV7LVcdXEIPvpvWiIVxrmw80lbNjzvqVChUSOsa7A2NDctJ1fJfFYZt8qfK66YFFniGFVMZ+d
1YCmhK4C2IM7YReaU7pG29JAP/lRHqCEr0v/JC6lwi9eygApSZeeERRw0oqpzialw8qDOvdMgM/y
4YqsJ4drNVYcEDjyyFgGX00L97NbwJDmVXINToOxduz3jLAXkgZP/hj/9Sf3bqF7yM5DAHkl1x8o
ULeGATOVryyG7PrX/Vv30bQn1u3M/R9ojYo1LNJ7NVTRep0hbv87VVKNvqrNZJKVPoQV75xyneX3
HlU6OvdxHCIt+mKOQ7wtZts5s7wOF0Hbj8XNP5xCDZrz97c9rTRvJGpA0e6r+VYI7Eo/1YQurnuX
n0TxX6L672HnChxxPO7PQy1bDyJM20gHiMNhk0aJScq1kamPgoWGabwhrQn3RNAS2+phb58GaXO4
FppgEMjFV5gNse10TRHcmmr185wtjPvYyTILP1nTRI42L9to5zA4l/5leTG+xX5sdO2+lKP5/HjU
LdmP01uqpb22EpBxXPjh4ZrNEfXH/bvsyY0xLjEd8Z05lF9d22PgdUQJuq8QnZSFpTO+zr7aRQoK
qZJevUcGjdKERaeLWBOM2bSOf/Xy2EkvqiFtO2E18F1IvF9hLmLtjHNzcboOtA1XOOwEhe70/To4
2UAYYcB6VJuyr37q7+NJgkWhIGc0YxcXuXp4wweIFEP30hR1sogMgVmiTJha2JdyLV5e1T6GIt22
WJMLF3txLYwbTJSH0988GiRUBBF9Be8ROCOv+qsmUXe6qc/NznPE/9/fhMfNV/ev7AoFJdR+W77q
tMlN1FrJMA8lyPU/kKhbGW7ZbILVH4V3A6zUZpu3p1ZIXLa/xKLCJXCINkX1YzRua+yoCKVU5jHj
mXRt2+qf5VvvihljajZY1Dt/5RrHcfCNHsyWzpZ70W8csUw5XPon1+v9yZxV294iNFOXm1puUfZ1
qYskDgodeSvJUJVbd1lJNYOZ2yJCwB3YMw4B+0wpvSwUnHPMJXF1dS/GfrDTRo8vDR9wsdWkv3Fw
1Rt5HBOMhBHKR7g+ZpJn+4l3HR/zkkMFTHR6ENmf4d5Fp895g1gM5SalVoGbWEXSC8OdK6vppjxu
BG+omL/HOoGEXPgSDOzKh1mMRI4GUEJai/1cezkck/2iNP9cXMpawZIkw2QJA9vhqtHmxaRTUeH9
NOAxy5Cjuasr99MV+8NFZgZvBBs6SbA3Sn9G1Olfh+Z3fUM0M7/59lLOm0Qnaoxf9IpE1bxjwpAt
XpvwkQbkUVUE93TvU/l62I8VvJB9b6Syf87mE6aSXOdT49qNBWHpODiPixszJQ/mxKbg9sT/Zuk0
VxV2BOX9wPy+JTZ7IMhy+Yy29QLmucaljFiuJZIkywgfp9ZcOvAMFjRPEweVOXglaL1b6mR56lXZ
uB9evVq7eIRTGDHXcoHFzMrGCRkWNco27p3zDAOqf4iI8PBXaNA8uGEzWBgkugnSmfK6sW8c22m6
9mVv83lUCN7zZfZYgG6NEYP8HgXpx5XRwLGufaSmsle5PPR38CfXUGs6yv4uy5ff0OLxb1mqn67S
X7cK9VDIFli+XJt7drE2hHnntC9Or8i9PFIG19J7QtGWe19PzIHw3ssoF3rY+Q+x4qQKDN7VcRSy
SrzpYrUVNKtWZnBtrruHoORiOW+uLWPy8nWU8kYp3ZWMuQt+T4ZkKlXjjkLnonKIqqyrybcfaE63
0MQrAi/Y9w2PW5r2Arpdz1QinYxWDYudBpFh/ck2cTBvnX5ePyE9Mnc0z3mODkoIzIcspnJBdVkQ
YvIkWEJn1dfdlaon4IbLjsNGrbKBuXeWqBqhdPyQWRf/9JjzTuF9U12/mcpKDJv6tREzPeBdPn87
lRbtMCoyXWW4myrHMAXg8/RJwcQp94vViKmK5VC99wBq9WzzNrzYyVG2phAVrq95ZQt0/zcZwXhr
MtxcV+7tGmj6DxG9qrnfRUjjApEQFSEL4gysXwDh+udei0uDv+O6ovx8mDi3MCJuI9vzEShWT/yK
v0QfRTVfNdm//YY7YvS8ChNTFlRje5INyLm6YpK2B29hSE8QKZAxWEIpBiScNSbZXu53yF6+5NKE
59Oi9XwFCxQz1di7qGX2BPeTx6p1Ht4nqeZ4EmNzsRB+EmMjMeflSarHtUl+CDmHg3lsnxGPoG89
jE1LY2I1r+pxcvy5MJg8mS5j3TdoWvmV6M+NK6KH1qw+LCYcv1yelUzNsk2t0djoBv+CiJev7lpA
eLVAPAxeEFod+BNSsOS6pi6QFhYMI0wWX8eBxFnrgP8ekCc1clLJXq71gLtSUyz0jA0M3g3z3SuR
BmUZM5kkBOzeLLDkSBbjI8hKJRM2/XHx1shJnIjBkwa22uDCXhmrnWdbgC70R7lNBjVkl1S+ORc8
bnB9FuqBQFs72MVetppl5TQIFbD+/ZY3NZAlkIs9DpSr5uiWwJRgcRULGuRW8VbHtcQ+xa03F1Um
Ne7Om8cOnfPmTUGTxO/ga0NK2d8N1hN5AYkkx3fVY3fTyEbLcTHeWkaLRuGfry1UfrIIzpqSqDBh
jZ30B4s7J1jWnsqMdtwOyzmJQn4W0jH7KGqdNWwksmxc5emBvxrbl6/Nte9UB2GU7T6yxm+dZfeh
6uQkM7v+pQjbNg6FwSnv2R5v9GOZC8RkWUt9egaH6TWeBkG96xPax1zwdr920W0zVgPbl2ODZ5Wo
4DKuPfVgO+ldw7COXGv56ObjjZP04J0VnW3g0Sd12K3Kc0kloINbMnqBPWvbVMwuHxzHx1HiWDcm
474YnGKsu3KVy43yoPJYvW2e1f3norExxTH2xgqpvwZnis9MX5j7VV8CqlG4G4B9Uz+g7hx+DyM8
jsjgBeFSOgMncfQRpsVzFu95xNwQ6AoTLVdVJOBeEjh24zdURmH3WWSXKveya62jV0GSE/uV0zfG
Q6WOHDs4tOXgQ6T5JhVDEgN4HPAZcsXq4/cUDdN9JZ0OW2ga0JF/7sfl1Nfj7TBaTkSTRFdfzYwU
zZd58S628rDPY6ap+DgJLHUfK2d2afkoNtg2D0TngRfITmRJrNXZh9df9+XUILftbuS5zn71PX9P
rZh3ctcKev+5Nc2MYTu8/C7mtd76NqSJKUwZ4NsMqjd2/u1NY6lilEjhJUo3h7F3GpSR550LyhjK
n/62QC+X8iUWxiLEvsxYaBi7MqbJtnZEoOS30FfDq6/Haq+v8Ye77zjrwt93zjjhZ8+VtEkXVJdx
5QxBFkYm/lYT+wBeRBRwDK0Eg5ZP5fyhdJ7J6jPdxDtjEit1xpKDBXeyiE0RO1UOh/b49s2ecJmu
Puid9Q1oqA88Xyy80lWH6lqLeSw1o3T3Ri778lDZ/V4MDXhbf26Nf5N8PaiDXOBj7Xrx5ZmLFoCP
3wRd7GeYBGy6ZevyVbgYc2mBvsjef9aM1GDXn67tEqCKLviV/c5gg32tOLaaxQ1no8s31zkf8SCI
TY+fmS9WGFrRMLhHg/XZZV67pDure/2AbbWMTs9qkm838ynYaekRZ71W3b6Nf6hr+rCJ4rO5q2zf
uIRdNJvwOXBaGZzvI16s3UKutKhluwat6qYsJ0gQg+vnhtKUv1007sqCFjUmMshYeHHDTckmoPyl
Gc407EabTrKZ5QBnj5GOSTus8asW+TvDCvZAVbebFSUHyfO2ctM2EOL7loeNbTlcm9FruFy+ZL/O
Mv1bNG7tMbp29XJmAqervZ7IK/O9VD0AY7P921NqH6aBfBj2Z/+ILI0sV4VqUnKogmkG641d76lL
uWoFQ+PfO/qV0gRxb1MuNDLC8/Q+HXeT0bh5a+8+0v3UIPYuZLk8B32US+QSWPyBGILoNNvPjmY4
Aj+WtWTgEc/0JFUKgU/Cy6ujMCiMKLDkbuzxtX416/WWSseveXRtbioSnUtLYnpFxQ5DT4F0jacz
2NG7Pfyb5X6YepeZvnNji+ImieTCmrVfIS7q8u+E2Hh0Q94QoqP9W+Ijqy8rPiZ7jL9aB35lqcoD
SE3Q2ZoXDArRQNPnEWkk2Z6CXUu7YhIH3jFOrT5MeGjZrKXlXOLYrbRwrHCbAemJfP2cxSpHMNTK
sfnsClW305EgJYgZzERy75gJ810le+dtY9qhhoE0YvNW+FUT2mHxv9QsdrHmq7V5kwwdtSaD0/Ti
62qTY3lYFR5RsdhllySxWbrrCVGHSsf1bLvwfySYHa+kQzKgQJBAW5+vshZd9+2EbLSxH3TmX9wk
ka0xFoft1TTvWiTNLLDHcoZfKdfT1dwlULYYeFRyQjXxBggQa6hyzZXB43/h2qhPCk6tgrvNHDnJ
QKRNoZrL1diMDVQlViOO/0J1HKZjAjhmMirQlH3lc1mOVc0WK6ah1rRzONIaXG17WYaxMldymnrW
X9FrsjD7ICkdPM+eBq4H2Uaeo4yJWw2Z9TDbWDYxD7xJcY6oLdHLopqpcOlFstDSSL1yKS36zzKb
MN3DTXG4D8hZwJHn8ia1nPLvWr3GKilQmhGr6ZKTAzTndbPs2oiAGZ4xx5lfBYTDQrLlHwQjexM1
z7mzmCbs9yEjQklEsVJx+xk6I/qP4s5YZbnYplAHutEFBy46qAsNJ2S7GuXqdJ0DEtDn7DQQHLpL
ifuSql/JPAzVa3kJjJn3jh2CLvhHI/tv8871/ZPq080RuMAwx9IPFZmWNfPz6uH99mlsGO9zHshn
gx0fzTsyYegG2a44pD/g/ycjYjNvq3+5Mj+sdO8VqswwyifeVMPnSrMxBPjasP95SppWhMUVe0/P
EIN94keiLInajdqblhWS7t3+/j/g5BO3IsmOiKVlnRsuvL/OOYy/3bF5/TnXQs0v84dSPDv4ugSE
9usPOQs7J6fiEZKuTR4ye8hB94K/xzy0IcFlJKTq1eiakySQxTOa51PSifP7eE93xh9puEyuGtrB
Ok5fOiFfhdqxdomCR1b20s90IY62EvPYTc2Jqy+LS5PGA45vwxjG7jyUw5JgGAOnu0GUr8WGRl3M
ogllGjg/WbwMuZkCtj3SsOqJ4K7lso3sF+PwhOhe7msPGWvIPWPlxyTOIYrGU9HMA3Am90HTNGMX
vbnFK727GUBC8SmufTyZXsDclv94vv8axld6ScsApedhCo59bM/7eE5J2G5AuDeDreQ8UMM5e1YQ
+Cz8uac/qLhI5cwV0bSsHPgW3R35swpuK/D2ZGN+mObeJaZNyEmqPLYD8Un3dQXNTvc8mEJEfoat
K6DhuTdRKIfixSzRQtGlV5ksJ6s3d1NSbZ6bWLKpsQmnj62DiQpK/v7ubUuJgTQ3FcISKbXHvLnt
HVKVAvMFmTpJZb6cXAbl8hEBShdKcOZns6ifC6XFrrSV4d8oyRSkH7fPW7yY+ImnWXdAWa4v17ik
aLrNA6nsGHvz/OKA5c+tHRdGUMG9mbdrjlfvN6S4td/LbyoZgDqrJANS7y2JWzOM1pMh7UqZbevZ
v2jOkDzfF1HqWs/uGvSiXxLqVJ35q0nyXnn7ykyZpRYf1ceQrwNvw5nJVcY9hZnfWQ3AeINt8Lik
Vdgmd4Nx8gkhhA2GS7bV7WfiSzYYa0ksOqe0XlQYM/zkEPUscYrPdFw3WU66ne5QPjf+A0ND18dW
vh4Sy9ompa0Bu7dBcH8LQ0OltCGFWA4NWtHL/A5IZm9Vky0I6PaX0XEoiX6Mhj5FBBPK7ZZFddlm
suoHFCZfGqIkoTl4lMr4Uruq745WRcD4TU9lbTBRoEUeokyQcD5ngtK8j6olUT8PzeCpXu3g58ZZ
Tx0q0MEHuTc9E/YGqnVWaOZ+ifHroV8JenVZsD3ofTmxRJyImgu+OaUJuHvUFag2rApe7L2Ym15r
2/d93cgpV/fYTPdf03sj07WA1x1v9uxluqfHez4XxrUYC4SliA1ldXePgUw9z8Pngqyz0A2fTF0D
jFA+P0ux39WUxrnqbr6vNHQbCHyBq5KthqHISVRuepnQ7t5+6JE6drN2jBkzLrOqQRu8VM5MlX5P
lX+5ZsYI8AcrRg5VWjuZcrJ6GxXs/2Ge96ANBkwkAnXv9a48a8uyM5DlnoMEoSR+uQJCQkIPc3Ye
Si4Ex4YDOtZk8bmvXTtuNDsTmo+52bY/ly+o9MouUyYw38kaJoUzby63216PM8hhNIbcY6rrRE2G
hamjI59boWESLgba83bIDF3tsgYu6SnKZDwf6QjKqnpSxts+n8WNckgiXMlsuxd9KiXY0ahSXdH/
kXRnzWkkQRCAfxER3AOvHMONAIEk9EIIIXGJ++bX79feCMeuLRsYZrqrq7Iys4qVjNH03eWhdiFH
Qwh2oWQaamvjDi9x5labF+KTOWE4MmFcUVoGHk7w36JMMNc4KADGy1TZV6MfL3SF0Cvh99CMykKR
/zCouZRxXu+rQJx+ohdcr08EYXqo+c8Ht8YJbllfPn9qrt9vx/LVm1W9SWLGVLbAYBVoFxeHp+Ze
Ng/U5QWarF+mCtO/GgpkN9FBB+WbuZTRZnrZLgf1hTIztNaPpqRqJGjee9aTkUK7QTOelPPwBhXc
ynfe6pfY8YgMzA7sql9LpvDK6Tg/CUjwiuvrtXGYIJ6WQCC+xmb6zIINdQPiv0QtFDJYGNl4mWtN
ou4iXz9FsbuZP89y2+Hq+iryXCf1u92SLO2vjR1/IOQEx5bm79jPctf+0yRxjTa+WzCEXeVSX2bh
jcef7c/qh61DNKNcP8EgxKsVUTym0/XKF5c8vpUzinvPxascRdVUKv7944bFBF6/uXw3D/5axU3d
j85wl+aky6Z17MEr00ACu1S1cHhN7quL7Htm+7VI/Hpz340jm+lvt3I6Xc8aG78EPJUUfI9FvJqH
xfswvUYVzXIpW1Hy79hAFOI9uJbXygTPyI9TKggBZ1nbTEn317oUu/bu9r3JZdUqJ9hdYV5dTVLj
TZoGYHrlELWZXBv5ROvkPFGY6CZFFUYCR2CJ7SbbUnXrPoin8xL3ez8MEUHOacGzGtGUCW3XOl5+
+c0P7i/LabENBYdMRSX3Og1GKMIq8hWLa149vSSy8Vi7wiMsvqavIxrDai6HNs/EaBPvDuyRfjcP
MPQjPgJvob3C6/4RK7Py66YguZ90rvzWjsau/isC5YH5+uY02F1GyXvVeNZUprrLxutnJ1V4ERIy
anC0PHYbk9FfIhY4qL2y+QrgcxHbhAUttt1wuakxEqZgIpO75FqG35qX0cUrXt9ocJj3zt89AGvW
2DUDdDh1MKQX+ToBotOy0XlAdZxNSK7/0mAlOktqiQrSQgtkMI8Jx9aDY0+bVaWo9SWHbFHqyC5g
gqGGSKGqimLBuj+Wx+1dR0hDDm8Zddp3UjxBgjjxQa26or9TU8laXCjXtUk+cgZ0yncUs0JQf43u
j+mHjTivLowJNlrNMweuXr/E+NT8KyWYv6azcS4ard+gkjqkMnCfY7yvSnR1bm6Yz7HbSMSXbctH
51nzLkZOeS2LzaP6lykXD43UOs4uG7tJ1W8OV+4LyX7SXf03JJcbxy5Z+zvXjMbNRMHjIynEHJaN
U3L4yAg+rX2ill19nJOty+0bTrHTYC6lz72koSPZjqkKWu67ik0fHDJQDGtLh+Hl8ZL/q/h0biBH
2l72Npnbupw9gwUrkKbbsrFItfN/VfjQ7a8igT3pFzGfPM/W6fqKNXiu74/FxWdatIjeHtum/baI
qodLfC0OMplKfpTK15e/DzNy3vKft4gxUGwtCSteJ9aci53tB3fq/Ud+dJjowt2ax0mT7cUpDB2C
uqmz1sGRBOczZKAGfphhAxYNdTvE0N9kO4saLPg7P3KDPqKopk+T+Vb/CprVnUr5Osb82Yuip6a0
uewO1Ymo2tcP5w2O7mtSQDA67Ubm6iyWi6+oaBmy+9woYIpAmH1Ww/TWX2EUnap5VO/JINHLto74
bKGBdubmILqWi+NHqbwyl2Wslp+MgoV2tLfGhSk5xqdqJ9AmPfLfApisHohaPDsyMv9lRQGwaO+/
dS7AVTYZ+xU2v+uvz3MAOA/StR1vXdMLqp9FCT+30cEKRdBoO/0pwdOx5IhK1EV2n4DvNAPBhFbp
APFSiVeUaofxt2umKFIrgrZHZeP7Ocm4c+erVDWyI8dJDeG1wawT+UIX5WYZlleFNzhVYsIt22lp
qOlkkO/Cc5zy4Jp4AWP8XP7CCbhCX1o0PuJlJYh2Di1mmSqz+fsDNZRKtuZVhxaXHa7FV9sZgOMO
mR/zsIpKSQrTYabnbFjKJN4nPw6/pCi3ZXcG3KqSCxzqfWewqxCrF6O7uswXFpdTVf2lAqjV0KZn
ac5v8VGZO4G6IJbYd550o95uuq8s3+ComaHT+jyO2k4vyYAO5jbb+9PH3peOKzYpb8td81ZkHFVx
9KdmjhHXk4ijRK2AoV69TAvdfVS9FMkWyT4Dhuc+ORUtZNH90c9glqDHXt6e42joUH0ihTeu4+LF
+JVYVp/tnMeLTnEG6gvbEVuuFyXj3DYu1gufu+r6/TE4fmcagc2UbG5MXllbKNQsH9tvqcr9xrtm
YRCpw2RlN0g1FrFh1lHblg0JCtZdcAxrnqEESCyX+AFvJM7iFos2yinjF5RP1CamYxVgt5pgsIj/
ll348j1RK25H23st2nxdLnF6EW7emYf2quY3Pmv5C5fOf0LVPcDr2IPBaMflWq7LkVTCKh6leslP
2zt1bW0l0VQpkpNDxVFxYlsvJXB9nl9aF6FcACXy3qKYXseZQ13EMPDbI7mvqhvDgwqxbCHb/Qt6
lZAGvew/fMfzoZL8XIUR992CcWFIjSzjsSXOVjOT2ETNQHBG3LwNvXiAsfuoWO/uxma6Gkl93JSb
JKPnoGeo1z5aVaaB42RNfWZGQ+EdEsfjp7Nlnsroobnupar3UT+qWFoT9HvUaFzr1OvNf0PKKQMb
LGVV6Bayxjp4eHpB4h4bvggSZFKibo2mnLiONC64lX8GqJ2UgZ8bQKjeFew8qt7JANb9K6vj0STT
sLdv0xvW0rX6kHOMMnTxewBaGOCdtBeHB9aDo/vYIpptTRnQBNaV0sWbl17Lr31s5VmfulmfKtiO
G1/KMUBEvRgGVNp/m95plLE7l+3O383mqUa9SXVjOq6hsUMM3dZvkQFyXs+wu7pWi7NfGFc98Hr1
+R/lj84HTpfedz+0ShL19MBMdS3mQTHpbNmyreOyCOkoxBv2cQR1oF4g+BAlnJfyLva+22+AGWPg
/Ag+/m0ks3VT23NOC8l2ccgJGlmdr9Q5DrOgrf5p3xX0f/v9SfktVDHrUgvSVudV7IVw6RtELgHw
vJTebtwOXOmtrBIK0iNo+41hALYoumRh5AZYnjPT5j2vIlS4LIzde7vWTZvOjpnlhmyYNlP9vwH5
yvdRoRzFFsnkJKcXJbbK8q7DNDU+tSCCq05hkMR5alhEVmGxbv50P4th3xMoF6audp4gr17UMLdz
aEwDajRv8jBIeOMkijBKaM/7z17x1lzgCx9/VHDTICVMSi5ZNzBlN6in0KVN7GjyO2WGYl+aIFWI
NFDCgEhwTCvU55nX54sEbPKzaKvbivXzt4nmIamHmvPcGDhR1adEvaXZ/eW5LUfj4jihb2ahZruJ
mWia7VhfvqidEw1R+7uaH92LTzd8emQBgtdEYhNYZnspf0Om79/bXNHZCBsdjvUU+sDFWimmZzcL
O6Jqhet/d4uzdWrkOfsloMIyFquq+8VhWSUXuVMOgYHPnaTrHtHFI+ab6TDhHUV+H/LzUnQDUcaS
GIPCHQECodo77OfKcvo8V+THtnaOO+W1vP1QzZrzw2SdofRUc8f5YQLpAgRrjHORuXViKJt/5nyj
soPFk8r1uJTrdr9KQnAwNw03wtvzQ++66ORg0ZZwvBsAtSs3f8lyqr5eanxoBSptxtChBTnZ5j3X
ewzuL8l+dl/ORkp9JJNdiqH17RLTGKqAGrtpcZxrGPrDGT7NSrUcNsu77Uf287ICurhaX2/1o/A5
TecMR5KiSma4nKaWrROH/0I3N4sY/H0UTt2rdhpnWSFTnft+2daLM7on7LSOx3kMq3dxrWdm2U3j
jAez7C2nu0l5d6h5mF4noEyqpkJ1QZ+tDC7WeHeJO3KGSfmPAQtUJVV2v1OY6uM8fl88fxFAN8CS
peFmPkTNZQVmuX9aD0OP6YwpuYglpz7ujiLkOo8Gv9oCvD89IO7waL/2o4TGXGzlyCXLXy81zsE3
ZGvHbTiPNDg9C7q35La+6OzehbwIHX4eCiDFeX5StqmccgD43lxLGl5VnwxcWkF469xsvBHPvuAn
Dyhuiym5oU18eO8btAQ9KBfQz2dnBdP6TUqb6kFlDX2vafcWdZ/lFPkRB/VWISq5rUa/mzbT+H+l
o2WAk5ZvSdMSeO3Q/r0hMrYv/evwPKNsTZsfwW7jDgNu51653ZQ/t5Uf1vJRPYV70T5iFbwxgtK9
b+44um9+tSLQKYBU//jzmfqmnn6D2QPj8334fSBLw7O22O2Uh/UgnSJz737sWst3qS4Hmibbh69g
j3Vvc0ZDK2J2tOySIQn5WDMQFUY1tmXb1WZxu1HSB1FPMf1vXslXwbCIoNxePut7YiX85o4q70lD
QYzMxbVJza1ibLOASyCLatpFhS9nuvTj+OFcTn4m2iDO1nyaiBcdPbhvYw3FyY1Z9RwdFeLYIAE9
KcuD8swHuMe4HUPJ5mbB0U6Ri3j/JnPK6GLL62k6bdf3cBhcQkM23ckAa4qNfPc+tuUOLdFGuPA+
l5YpGNtR1JhwAVmRakczvAuAQNFkmMngPEoYLMelVp71Sbc6Fdi39yYsyM5+5JrFZS3alvuLgJ1h
A+wAC+eRP00Gx9H+R+ph4Q0mP48mlyilkYbOLfCgzFpRH0D/TybCi1gKhH9QkdPNNzAx818T1Cg/
89dwmIpYdzn0sP6m/zRA2LzZgiNFP8tkzPdUK/92MfHIxAa0pOMrefSxd53dmLcxeY/e1y3c52AG
dxnApE3umZBFn7r318u9+vjiybKt3H6ieD+mkKaDqMPA/7Ta6/whMJ7AgPcgsL51klUv5qAZCPZQ
2uvHwfETNWQunxS+pfMrPLx3+8nVUf7Mph+YaOifPdOLgNml9v0lvfOzB69e6JmQUZkjrXFO/3uu
LUNDWqNUkyQlvEy24aR0OsEB/j5EeIFPVhp+tuHjL7FJDCUI0uD7S74D45pPd9KaMBXiRF2366ZY
thJGG5NtSdy/g88L971R8iuLdIEema7Q2+P3aHvpXaivl3M9Ht+MhgtZMxXIgTk0EsC3yyWkLYyy
n05E8WQbIL/sBsFCLgSNzbw+BjrtuRC8P0EngzN6VUD3WltT1w2D1DJEEV3Nog9KcUiIqRL7VmrA
gduUjdwVDdOgUexPSmzZ1qGPQgMajlZtdhHnqE58K+dSgJwGThQbPY/AjbaszXCPQqfz+hdnKJi4
oBE9DHVSj/MaKwzRg0oSCqEtVTzVSRV8ZW1TlGxtDK9+EurPa4V1E6ZuUP1k3pHefDDrYTCCL5t3
6tc3W2yII4Unxft5wgFBHxWSa0ppbvciDAW0+bWovU1CiMSI72jWAsL3s5cRl9tH7KyGVvTj9wbA
+iAHT327UGDM4xdepOV/27/pvmBCXpmHr9rreWfLCm2tX5f5plM//EK1oBv2CvArdVLJSN4Ln5CT
h9pWIN1UmZEa+XxXVPujj5ccLcqbt/Vb4lxL5kpLXHnPEC6cKW9WDRMtXWD2NFin+tcQN/DAuc9i
meFczicGXrie6GWy7a7a12+LlQvq6dQubN/SSod9f5dqrpEBtbYutWJRldjQ4Aaq+wwwkHTU+96a
mlDzSvKv4kDuBBg8GxdSfXQ6CjpvmV7VM9EIbrPVuHk0PNBF42nGmvp61VRSzUVRjV7B8eldVvUn
EFWx+W1RZiB/y5I+QIqwlpXLocJpFMRGUPEsORI37+orTQ8a5gnGnYdUSpVPlaiWKue+2Iqm62Ay
NcHpHexLdtFPGKUYYi86IBEIg+zFmL2chTMh+f7nZj8qNJ44kFR0Hx5w9B1G/M6rabQend696TE2
QRCIzVtB7JT9Da3d1diiOW0rGQNmkB7KEao09i4QTdB/fiy7/CeD1w75WNUE1JDnaOPUiImCA9I+
sKllCqZtF6eZysJYjApacaXIqXhT+4vPMgPsMdS7QilfziBxrvvFiGnzaXx3vDcKHEPw6gSr3r2f
fv2z4Y2poPstFwfnfXVfiA1JaJx/jUvtrdvzYfYFEq9j2DLxpsHOPzPdPZtJQ/cMZAPvIyu/3wb3
2d7pYjzx56l/6SeYgjr/MU2T1ey2SgpSvXX3SKKL1+hQKyoXYPKSfN4Wz5Zx0dPbYEXcZliVG9HD
e+BeGdSGqcrjbcqe37SeynlY1FkWvug3/a+ZMwjdrAkm2IQKj6rtm3EM+JnW97rCwXeh/drb/dwZ
Xr0+RofmZSDLVT60nr5psrR81rYGA93Lq+9c68IzPRPfvvgOOcGDaz5xEmqntpSO/MYyfioTklwF
loOHae6rRnQKhB20PXY2hcZGl8MFXFjUVE9E3wveBNs08nhlkavmoGnHBh5hAgsAQbsPK2Niw5KC
f8Wh+CqmIoUowUisng2waqDmQA90Y8qnZ51cnyfBubZ9xLozG17wkOwSdi1f5BA+UT5APkSCUE9G
tj7GqIV/E2i5TXAKuxb/7VKcDszy78DbebWgM2VAaXpTWzOUSjV1qc/ZwTzSBzg1AVVCk/PI3kSl
W2AEHCqR8iphHHE7HZpW1w+8gHvUgFQs39I1n6vBJRn3ismjDl6F8Cn6cjwnAl+80JmznxbD2oIX
JOpkyJ/EIxv/HevQCSNzBbK3BdMs+k8Nfps2+5HSRTsrLMs3oFO+cRHYsRHpYEzKU5ld4OLv0amW
YyqvtnUHJbJ3GYfyayOwbRoqoJ1ymBWLhtitqTxRo8mbpcOPaCh73jshtawokh+V5/g6Xq8DvHvN
9Na5JkZj3smvf66uO7Yux5b2hEKHN9YUMrBexhNwIbjjb1RcVRdmd01+gA0O77unoVZUW0IJD/GE
6ifRcDZuLw0nsBjoW8E9zyFnKes7p7fNR7qOkZZog0jS+5q/3DjR2d2t+tENSPALzJPoQTE2rMJL
AWbOldVsomiaoxIcUyofzZA4JV6Kz2l2kBwY3ielDJRWv57dbFSxr4zdwhyieA6HqdvNCrIgfmTK
6L+WeDI9FN8BJ2poM4C0TeSl4Ha1rvZg4lCxxriwWQVQ7YLBGEeuMPW5U2zCbaUm0b+mfs7pWZy5
a6uZN1KDT51poiGP18pECXQ1FSBAaM9b7RzVAltDHcSoJ5D0FC+AHull+hAX56MEJivlo/MDOzg1
Ti3bx9RbClkyL3Hqy4YqLJgyDeWwewqxgrUmjE11963zntYkJCxqn6OvHezgVPuLqvOzXoYGKkTx
GPcZTkusQt58hIWoaHOT2I3eY5yGCWrB9+TGJ0mYTpMLVqRiXnxqchRYmOI89nFeuFpVd8WKkgpE
ioE41KKDyiTasrLELJp5d9uzMY83Blkt4ywaDTgSOoaq/yENwDyKqiDP53iBNHsLsGpmvHv3xhbM
+n2tHxlQKNlSYPeDqA7TwrEFdr2uaptM3WLY35srrbsZCFfOv3mf45GDf44HKV5Avt1ouKg+QRoZ
o+tdMzOff6KQ/Icz/0GPlPpyb01Dygmhftecw2mudn+HFffxXvNcrmpBlnHq+KEkVFfzndlMVLUi
o0tfDmrsm456TvsgQAHcwLkxGkm3q+yM5HDHbIV7qu0gk3eGFGRT2+7724BXlosZOVGgI8+trUcv
PMJZetJOLT5PDz5AQTW0/VDJZHomCc5Lyv3Uq6ikoeJ9n4eKR7PS2pnZIMtTN4Hopz+dfr89MPcb
+UPr6bDY8/Cp6gnkWlKebFYPzc1uWecIlW/ZvsSneK5ZzILVaTs7ZeNNspbs7z+uh8aVBf2y4dp0
4WxuiwbNO558CUHRoquPcNk2haz8QX8PEBNLf3xBES0b9m9dv0PwlGafqqfm4lwTAXj4PxoHLWAX
oefiIE66W9v6XGeWXP3ZC81yJdK8dP3ZdsAYT6YlwXgAurCoSMgzbBQy/MJe9vobUdlb7ovNhUj6
SaagrOUSIf1h29ySQmrxb3413/IjUTI/yn/+uRLW7zCRR29+/yysIOJM5lOygmXfaoG4R4uWTZY6
ky/rZEowBesVEYiTKVkD9mEm5O+GE1YcQiw5OzZouKxveV8aQC4F1aH4izmY1ZWbrskZ8K8XAiyy
5e30+yC3aG0TtdylmlhqmtVsSYs1l69ml/3lIj4mFMaDsDGVx2EzlM9jnBx1xaNiI/8PctkRNgig
+W8n/y/7pYlg8dnK60UMP3fZyU/1EhOwk7hS1ZcwnGVZ0QfLnZKa9eX1rpnHbdS5noXhrIkWr1ox
TSJHJ873zJB3WMbh1IXUH3ZN+FdmnOVX+j4D7YSh6w619W/aaHShAdNGqVpRFLycLNpqFkGsU2wo
NjoFhuSjRR87oFEc+/80ACgliVr1VPny6Y3cv2e+aO5etp2jr6MBkugdO6FaOrUMA4nd23N8AJ/g
EP0YNYmHFnSTUhrUPm13/hSX6mz3CjWoKvbeECuVQQGaEERptkvblysHhqC3nKBive5/TuzYEvHm
PTKYz5H6jq5mUSDa5jF8TiaYUZ6mKi9c/7+OxoYl1LimgTFqe1/+ZFrPaVHyFa++1zwIju8G47Ty
xoLcxk94nqWbqp6nDIfA8ZbINeYcxGSyQS7M8MwUQIpOeXJLMX5+KXypoouGIGXa+965l37b0GDR
QbGBJLee1xSGE/DIoopL9OddYL/tc+wBveyAw8wyEoFsqmw6yzN5vpoNXH3ltxRzV26vq6t1mT3P
053xxU8tbYU4mInon/VCC7NYmi5etViVNYTRYaZW5VzXrKnsY8ZwcbaCa0FDdCT4VFOC+sn/Guvu
FgDE5jtYQ5paiLsU/FI5julUn37Rr52gPH0+18xc17eK8QIYRm1hrNgOR9CuoiFFp0WFimzgmQkZ
FOCfjq5Mw/kfQFQaDLdynGipdWuTn9108+4Hof/4sqvNPfmtpuim1AczkRO1VGrNYCUtRdTkV4p3
05mSwbHBXngqSS8ND+V152/6PT52y3+lRiNVX8WmXVwqc4yKn/lPYbzAvsWpvBKpoR68Fd6COxTi
cu7jIR39ven5BJ7ZZxAJH0NqwWFIkcpC0djFYh1r2zjAULRsunw3VcoHYuOPB0HGy/JLWMD31vD8
5uhTUyst37y4WGyG3OGvdPilRPqewFwUfqofZJ+aElq6mu1DFfxZ1qYpepqaEMwayEYaBiQKnG1/
LaCUkxAWJEBwDxjkypmKnKLmugbfFX3P+unzNOKSwYCTCufekLr2jaSrs9L3FdXIbTkNWe69smdX
Da5nD5vttA7IhuNHTVB/WnLY6Z07w1m91iGNY7Klv5VggcTQSt8myykWP+Wy1g+iZu1E3PaeQ0uL
FRjWBXNaY9vl8xz3StOnYS+BYLb7dWom4vwobRrlkpB2a5IGb0VJGKItjCj5KF0YxnjgL7uyY1w7
opQenWprnlovOrD/7CSm6/5mlF2RdidfORuiNhojiG5ipuce9RA0WjrrFb2ofPi3zulWbqVsocIH
52m2yZ+ZwEXyeyr/YMw/Af983zwU8/fQndHPn5Yom1t2Hn4ApBDvFUmpR7wys+ZSSxa1sQJQgSC9
yg0CB8OuADmQ2zgUJtXEvqOs8HtQQupbGnn92L0hCFj9+44IBRH9LnwuCdPeQK6TTzjHPxIastyf
PdXJf+7RZ/J1h90JZaO5/udf9fxQEalYJN7pLjTMafNxLNSKUS2QIEW/UzORqZpd/Vg2VDyGNMlD
vhUgaiKVyoCghiOBae0UXFk2ecfRUgolUFThosFmRh9guFOGHXkqT5r7mYD7z48HzQQKrrhoo6Gw
lDWPAQJaDR6/6k32CjZqHPU4Xzf4XhhrCW8N/IICMdxylqmiuLf3yIKcTXt/Q9x45vHBjG1ZvUv5
mufesz4NPjDt4J3gvdrFyq5uCst7eM9bU5piBSEBMGMJJ8DqNTEga3yHmMX5WmqIKeVEwI5pHL6C
o9jNEIzjLDI3sLL7vVrYy/YZevmR/cSGWL65ITv0NMLAgKNsvx9gxFtNgaHdmHvVRN7jfqQ79prY
Fc7eQfrz1l84lHN4Y6W1xEXBA9LnPPmo5GbSYUmOppR3ZHP8pd0Av0TXkDEEIBJSicjklZupvqai
JwS6eQUD5ZYMYCd2zTxVlgvDjpHufK6s74+kyGnCuJEy392fUyNX/NUeTX5mSLpGAucDWf+Ljm3b
R2RmyIHqq+XvpljJFlub9wKeeO869iVSM+qifz2qlZFBQ1w4rXHYQDLOzK658iPTUEyp+eS4Mkrd
//Ulnu+audnbNot1WX5cyClT/1pmXraEbKMgAOCDdj3Te2LXqQii6u7U0jGR5fuO1/Ek2wxUrk+p
o+4ITFu/JyQI+YG8RedFE2qF3Ti4TUHoURs9xvPIdubvVFPJQO4yT7C6ImcUiCXCo8RMkSPXl/kq
bB/6eTY6CUPX1clHkOn0coKz4c1AnJKrNU/XWpKAzZvg9ISGq/teaN/S1ceh+kRURfuzdF7Tz9aW
lcFwfS0Va1+Q0sr8ddE3bNw/C25LLvLHBjH/tp/8Ra4aypZWQ/MoB1BNjk+Vjf7Ilv+HhJ+MFozo
G7hxqgiP819H9VZ3dt8E6q067ho78jTGe5zNaqNHA/TyEvV8hfVUwXKizjq9n94zJGsXsWo1y7SZ
IbbQ04MTDgPMgPtJkR19TA66PKtpwk9oGh05z3TFvGp6MQPtMrgPI6CsxB3btUCS8MIgWoF7ezMc
Q0xYVE5Y1W+iGFlR+cx2mKJm3wbivYnCWOXAi/nXkQWuWP6veQTuuH6IV5CYi0NtR5oBJ700H30U
Q4BlBsX81pL94ykK8qlkrJOqWSMPMPfbLn6UOqTmOLwS9i+2NIaHg83x47cvcBEeZGZ/00U+YnoK
e1P9cGrjDkoTikv4QqBLyJbVqolFK8XtIBlLsXO9guIHzja8v7j3OwO//Zv6X+fKWWmQOuvchNZd
CUnT7VU9QhStwGeitMzUFZjWiNSEKoWrkUWaGjn/ovDkUF9xKOapqi4kWWiyi+RznENXAfqpnt7y
v4IM14TgdbxAl0kk+td/SG/q9ZyvZ5ld1NV3F6yfTAABMDskqftb6Xr/OCZEgzRtkdoCH0pUQ2C6
VJEZ9F9dl8oUx85F5GzAKSLMybzM12KPQNOgprE7Ai/S3rh/O1PAUlIKoGkKkeVeXa+aV/tbZqJa
0aT0vaMqlqousGimoz7LDI/fTFVVxnPs+wbYCHNIR3n6V/3rb2sapPWDThXwlYEg9hvKiTaaWwpI
rTW5OzY9LqTurd4y47yObF2jufHHhJY1xrOnm4kfh8zVJNNUc/6mK8nKvryt3TtUbFQYbD5l5RyB
tuyYDGszuyaKIwZtE678j98g2kgkiMPXX4qtYFBGIK2nBvX6YgQdfEykOJk4+vj9o7DGUPDDxYh9
0cw9NKcdjQL4/46YV1+ZmB0KEeQcZaa6P4SohoLrJWoIZqTNb1F7M82McV2CS0/wJS2SW2LBf/Fm
SgR432KEu6hYwR6FUZ6pyzHHgwgAIB/72a9jq90DLM4WnXWmEWoyfUEYslJjX11PU3CD4fpdPMgE
dkCIu9rU93FCFhkEg79Hs7STcdNVR0haQTUsGngGOe9a8o7FWWAedUV56+YiZYa5cN5gGOOUnWaE
yea8fGgcML9X3MK2IPzmtrmfl6/38j7nIippI/t2lPpEG7tpYGeLIWAux3kY2AFq3scJdCzNrOqf
Mdas5hUy9eLH4zdMdrj99RLW32f0bMPa93GawdEBhp7unTeQ8nMYMpuZFt9vn3Ks66TEhEO7CeiX
JrRLr50DLAkYArIkOtR2HkShlKobEnj4fAbD5msjRXQD4UXyJ1KTgkWV5LYGURangpPlb1A93Cry
qdyqvS80brywJtzXuJor+BerNpRulzAtT+ooU5ubbM2yC2eRAYvv96O2zrb8zal61kS9v4BnUYad
r/A1OCWmrgIfrST5efw+f6dBPOHpfXjFTbdoEdoqZqUdtl09oWIdOlDTwF90JLYKs4a2mkqkD1Ig
wIGgjuAisjNQ2ma6mdp78/cJyiuYDrcDmAryal0TDZX581/7OSnfZMuzfDFKfXIq7z+v/RPCSfW2
DXYC6XU5rQDgWWKNX+U7egVyHIqPdyNzY77DWWoIAxuGz+HqGy97NUbVfwG6h56liwXFlsHQL8l3
ciA1WG4s2wAS2Ae3enrKtEC7G/p3/Hh+57ctDAHDi3jfGBJZTeZL9+GEa+CLUQrGES9eM4brso+b
HbjEZCl14hRf/GPooCor7FyVaRtKILsS7fkzEOKQgdmMr5P3OpzAr93rfVTs3cfb7+0HQdpLsBba
v244K6qAfEOJqCty5HMGw2z8c1qsv6g/OVFiSithHXEpFpDfx+/bqn7Jxudv49PVAvbXDCUAQpnh
c1DS2dpNn+P5OywTr2/TEr/vuw6uM+QWoUpWIpvCyzyP5XSJWy1za0aTepCtL1v74jyQhIrp7lzy
E6gAmQYIUkh9vsLwjqZt9x0+tqHLkRiqcdPFykFvia3iNCOZxOZKcMqDtxcJ0Q8xMImc2ymCeLXF
lhOLZZCBVzS4gLUuhIkAVZDOHe3n1jp20NgffiOT8WUIAlqFz6hkbTFs6sm68GMk4iQlW7hhHayZ
6DnLwPR4Bs9xaOJRYIL66pR61UBmwxaqWrkkWA/UoyN3v0kfOKCIXdejei4o1OijsjQuCq2EdERG
lguz39+z99JwNf6bSSNo4zjhveCqUH2PNZiAF6RFD2NBkHFi3fZQfQZ6cGgOJqZcIX80nKwZ02IR
myU0hLGm6lH/6VcX+oUOewOcHGleLvQNouFCzXgkZz4NwnwtpwvBNhsVKITRdA2KeJA0BfhPfhe7
ylT9Mlppiv8onUVDhWIxvrNj0Y4cUpv+c5wwtq3P2kUDGwk1NLLOnD4Id3c9bWZNqI125wdCbGF3
LK/NWofqrZqr1K8eu+WnincKPb+z+UoQ5bBJfjSkNOnu/h9b5RBDSfVq0Nod77e9aZLNNV0R/eFR
DVlVHuSKA4nrE7njHhMw+PcQVgAl2DxqnzxY2iqrMnAMxfi5ed2rUiFdz2de5AGBvdhkKTD5cjk+
N8doQRKRHMxpW3m8m6cYyFLW0q6VkRTNHv38J247rHSfK5/WHfm8SLWqPZERx8t3q5YE0DtoG9kC
jjD5UrSE+FM5XZryuGT3umy5vHTXuM72IXC0cz1wPxexfoY5tYS+x4toVYkbq4ZjvtjOd2Ur+6i9
Y8dtyUtenN0sBOCQge6ZpJ2CDu7bf3d3s7Q+ly/wNXSRgAAfv5dv2i17RnnnmtCR/mxdL/U8Ej3m
oC0a+GhA1MwQehm4x3OZE8caTi9wt4RmftWlaRNhws1ke0qR7bVeNDuX4Swxd2gCrFKh/PLvRd+/
n3UF79CKoTT/eFT4k+U7LDVrThGRBLMgjKGKhlGDGQ8zhL9sKZFqzaPmMvTxyzlc83v5zGJyPbtU
0qbmZprPKgGpdKZQvfVFBf2Clv3Ww/alR9J0U1WxnrmRV8lBWy60QNdwryUHiVYo3LWlNm9bGgFk
Ex1NvPlN65avqJsIhdQ8QJ5LFHgDtbykKU7t2sRYk4k+W502YKmEqUtmQ9hyCmcruePngkAciRoX
T+1GWfWz1jXSxaswvkFpa237INB1BZRWRLfeBTOgULIxnJEMU6wEDks6p68bTy6xZXOSigYqtBUq
80wGeqWQMzdVUpV1+LRmBUG80PO35Bt+/mqGBzuU3dRJU1x287c21r2/Z2vykaN54T0DXJJkDwPv
sO0ePXdxcUzFXABsv7oov9av586qlWxzjamFtAwtUL9MmS5tTaqrFc7ZxnlVgw+P74/afd9eJiuH
l/tnur3v3kH1m/KzuqheWq5zpdJST+q7xOthiivDoJCzRssR0Ge2akWM1huMrDhekQR76ZnBwY7m
uVCFeVsnXalzyeFUzfQXXfPt33K1e/NSuVfprl8m5IbKYF5CtYiPNHQmOEckKvnpjiUSsP8tLRr2
U+VmolHs5RoOq28O1ycq5duIjr73Mj3wlMzJsoMf3D8XusVMSRAvgVxrhtv58nKOGmSIj3LOOQur
Yl784sBgyr3oS2Tx2R5NnfArOgX00ljI4XVoRmqYdMNEAHGR5OM0KWfGhzo1hoM7VVl8nLcQUI6K
zQ2dvZmTmvJP9S2TzVe9DognLzsNyReFnxgj+DJNfI+YjNRO/T8TiI/T63Q5L28+T53VSwHRupu0
BLuFdlIHaHyFP1fssoiOuxmVl501BM+MBpDcjxzyK5j8O3GiOgrHwvFNd1AsF83ivF6a3O18W2Dd
AV73dfhClFvkqmhFF2fVC/hs98JzQjGprDTgyqgUGfKmtaAoV7xG7jfDjUtTIb6eomX+S3afardv
MJcGwZLljm8k9fyLQ7c3jANTGs+X5cUwOLaRGQwD0U1DVith+GwfZ7t5qSidNRhsTu5yL93ubKNf
Ck6VARhxNUSM+Fb9oB5dTb5iqESGem/zozCM5OWB+NsvArE8wXgd56f8ncbOaX3HHY4unNXhZrAB
x4Ag4iH26W47DIAH+UF2sEB6PFfE92wH8P808NgTLhIRV5aUKQNVu0+BYf4ZKk/Z48EFhz7NO0DZ
qbZjYLkbrVzE0+l+L99o3uJj/fESlrLg3Dk8aURTXPI+txR7OhCl8/Qs28+X+WUuGX6yskvSUxhT
xBSzyMjPGzb3LxsZZvswSL4lPi7Z/qFYXs8R2xLfqXTlDszJ376ylrTE3P3URH82DGfSNVHXAwJD
m/72z6T1TuJ9KKNuyRf1+fhJ0iBK+/lXOIa5c0sjU/35vJMXvD/oPgLEELhfT4hkoeZQnj+qynIp
dhrsWaiB1vLHgXHayqe5r3qP7cjsypIqYekrSgo/E1NsT002Mtc0OroqOxPkM3VHWaGTsUQmo6jt
fk9yfQEZnooYbTKREg77wnGS3/TuFji+wydUcDlVpMGH/Hfyk+7qx27e3+hNltP0p5dpeiqGtx+P
B5EJPVarOFv9aMchnjqQUjNO6vOqOT/jcLC9ax++4zfuUMX+aLyOSPfLbd0Z/cy3F9e+8w6B2uvE
ENZ+wIP/aDqvJceRI4p+ESLgzSu996bZL4hmG3jv8fV7ahQKrXal2ZkmCQJZmTevgWHN4e9Fe94X
q0LAhqGcul/Akxlh0FQNi7OTst5bDxaF8QfnPoP15ZGtqPj1AqySP+7gkIdM8VpLSwFd9fgRg2ZC
VIG6stVugo354ijWTmzkAGzff5w43USl6tBLYFnHQX2pOGrrFycEmGi89Of1pdupFKca/6lwLs1+
6O+QLQA0f8IrukczBzGfiZMaKN7yLn2mkytw+J98Afqboh1ElQ26CY+8ZubB8Npm7BnOzBU9jSsd
P4clv6+GzMsaO/gTvIgLyC4tmHn33qgdLLb3zdZfco5Cyen5apMtYw/yCuxe6wUcCMoO7ghzoExO
sAS0gCYaCCjEyAEtZLntT3ytcHSkHaz0botTYLOrdsBQEyzsL9Luh1T3qbw++BsV+fe9m92lNYUI
eynWmQvaPkw3yI2aERV0qD8oEAh16PCmDw5mokrkh7WlYUR6gYf2oWZORPXHjXGAVcFVlQhtQbQC
Uf1HnC8/3P5gGPkSf/etOyHDA0ak2CRAVnwzMJDmAITpT84h0l0Mi1CwqKscg0bSozYiZ0E//4ST
s9CKCLXOV4f60PsS7u4jcar07t+kVKrswLFlJocLC6uPGrtxmz3WAY9CxPnBA6HYks3OrESrc41m
8Xyc0319EqND94ObVLL4Q7YYTPbVcg9JSsX4nQMISdmO7Seu72zworn+5237WSXGhZk8f/szeKdr
7bzE6wVWsfTtCOdqWNHEGBmTK3Y1JuOgsxuvBWkqcEMZoeBDoz+VV39g6BCXMPpCm7j6yebk5eCW
CLsKKe6y/UaKw7dNQ+bs1D1cCOuKF3U3wz4c7BSvIZa/84eMhT5bUXDS6ZoVvv3pXd7eBuT6r/kK
f9gvnsftu2LLzNJoXvEWIyIERK5LcgCPYhQ31x6rkOgCUTZa9Wtn293DxcglmUM5Fi60YGwX8Roj
VsXiPyRprYpokoI/rNhejlhgJL+CbA2b/xYd1H8JU8GFLRTMOxiRbAVZl7JFcgIkAAJag5aG18sn
XAuw18WKn/UB4ukwPTMwdxiHsQso0GH2xDdNQAL5MyNNGfvGaqPdtJeHgPGrffl3sQ/n/pZu6R70
AbXCjjsPZMA7Iptc1wtQy5W7AXKGuo6A585ak/4ecnO4h5WKupguhcmGOAu2uAQLcyZ/2PvPZMMJ
esp323FB71DOFBwwN8q8XMLUnHEag1jC51jjSY7VLMFzeNoxiF0ecF2QaPFsRw8ov4Sg0vpy5W1s
dsXoKP95QO1MIwi7eSTQQoRAWZiGzNj74wyP4lI8T/wZ3AzYez7wzTrDYdORjcbziGbJokjPqXgN
NmN0vfYUOHsffPbPEWh6B6xgf0qLYuviN2rwkWBErGoQ8Igsl37B5HXseWCqOfcGu2x/reIV5+Jt
5+Hd4T2E3ry++ShG4wnu1ObM2uNWi3U22o3F2/5j6p+XT/cVbHLo8fbmn7EVIlbkHtqOPmNR8BBA
Z/+G+kLSxrj4hEz7IoGJVcyCuwslyBVXNKqhvIlfbNrwHXEWIHXGcwATAoGaBFz6YOWf0B/t9opA
8ViF7bi5iazXZ/ERpOVmYz5OI/dNVDFtxwgzAWdUPGEZ1m7pjLkKKcHWXXQvb9+vqr31ZKNNPbA/
P2/e3aWt+MRzapm85QtgDeHUBUsCExoFM/nUPKn5RH+psPWeFfwttIp3Fwj+arzLo0/2gjV1zYlk
zE1xk0+x1/kQG3d7DXe0+BJ4oTn5bB7CYBzdCE/sN5VA5KPilHsQbB/YK6IyYB8SfQHLZtZM+w6I
fWVpQTOIopMTAkWJoK+hj//oPzx0gYQD+y/IkGCqJupuaUE4BPl8rGhpDViOwiKF3sdSBrt7GA9C
9CtfRKBRhDUwxwy8bTbZmH7M0JCxfqg2lJgeFzkcfLl1UUVuzhwVwlmKM2ldzJnbMJHk28unsME4
BEiHZI/+Ldv8ZpgPF5wvsZxWz+YSWxaY0Dam/mR0zLEf0xAoIpNE+FLz09jLrIjUmm7Pw5O7VSej
QVuXQu0+EEbBHozzpUL3RFlcIl2c/2D0Apmr2qj8t+Bp9B7KWj3LD0eUohlQBoPCcFaOiOVhAC1+
8mW6fNQf+BteGmAcg/aHlpSMKpBCsHEP2eSHSF7oUYHbUw7UvXaj+/m3glRZFGDGpSDWRGxFPe8O
hCgQeoQ0S/gtYLdKV2TOtR9rzU4FiAfW0NK8U6KCJ0fwkm8w+nO1PTtGVGHaGo9sAFpsT1DP3PEp
nNFAUfeEbRCKdNHjKyexsAWpRQE2vuDgoZoEvUSQhRgT2MXaMR4yCGPWceLQZ1wEG3B26TfUqnDJ
6yhQj/bSlhE9n8f7BmkuqtsnEUACBOTn5LwPxJuCTbsq3vqBThaffD7lUxfr8IQ9BgAuxr2I7N/1
B6SLvVAzGiegONoIbBR/WyxGnuMPMWEo7gn4+EUaSfuEYPGJZJVN08X/7Z7x0rpJQhqKFeSS/RMO
CwoSMuMG25WLwdtWBMORKcGnOwzEWZdCouTapfB7sDnhgL8UW0r5+AL6hDkJC4T6Bggo6BmwYi7U
cJ49Id4/8rIM8sWKLhhFLgANvSdiciI385n/Gxzpwg7Yjy9yXJtki31Lfdd9Ogj4clvSSJiFucvo
fGYvaTms9W24aVYWAUIcACxzsPqCJslOm44HIg8rHiwCgglzik0eMYZoBKsyQBIXekXBtKCYfjMZ
+KfigfSN8+OfXxMEWKKCvTvpaPYZc5944W1O2Ll99WTnESFz5ATFuja7g32v65OHIkBEEcHr/c3O
sKpWFmcTOEXDA/8J+ERonfFs7v2W7fNy2GfTX4DjqTV1psEmWzLn4B1nTYL7CIh4id/mCQp9lTHG
TGMVXcCkurtc4m7SV1OJzC1inkIWGAHMEnSJ0+yS3sp1iKbLERZkzZdrzSIWNK7QS8F+J8esedBk
4N5xTGPsozJj4a+TJzgKp0GxIb32hhsIBGTkMChSCucANMLwmlur4i8RNvDOFV9jSI2tKGJUHA5O
SOmcWFA2Mbll6KkXMN4pNZSUYYVVBWUBZKVEjRoCtpPr9T8FMQsOcaplb+TRqADBdWlrttmT1v7F
nZSTHmju4X+LgxFc6eU9/J38CXfX2YHSqAe6UnxGrQlp6WyIYHBCpt0Gfy6c5/0H/FXxHCuAtwwU
41G9wLm9MljQjyTYj2IRwBwjti9UvOTJfMN0arHpxUlEWAJAEQPlFfpJeLuwEWhYuNEpues/QCI2
Bqv8GyhghUPECwPUY8mpy0lAjTNn4Jd4qeKrEL2Zu2jgeZyFCcKFX2FbOr7AS9ULRRtZroUbJX4e
N3bSbEiRpRr/7FgZqaq3dQpJ6NaOdKVI/qK3CS2TKV+epv0CRi2sbYfYZlTjVIdQEpQ1/sLpACCV
rS0wK08+ZYi/QICQB7LcgwoyXmFrMnTwKP7ac/J3pLV9oTwB8gOwlYvubEEywHrZXsJx/ZfXuMQo
lriI8nvGv0JoCnpoQPZB706rY7OF8PfYzYMwCj8Lf9kQI7lmkgze9ty+gM7fpdsKuvrFguBp4aON
ZR/lAFCGfQu26asoQlsMXrpO96JOsEeA8E/dCKwzMskhxZlwhlYWuFn7oQiZdHXY7jA/MvdRHMeT
tELO/iPuEhbkTHoQz1hEvGgZU/fCfcEIhWwZ3JvZXfDz9W5nHxohckZcze7w3x3GwDhspZMkzFTx
H2KnymuySrEPFUuTH+q7sYZ3cQDgoxZRCbm8tK2wHNnwGbeajcgPG3/pxz24B7ByAXyuITtx+53A
nIM3v0Y0nSfeP5YcLPx5n3ybkFvw4yieGrjHGhh4X70ZAhXKuXFTuBbVW96SqLjAu3nBHLjV/uqD
Oxk3NlymZOGcSAUAP+Rex3frqM66NdbK26sMZRTy5vwenLBN+o03HX2G6AUAd7/sT+eKSzxZDzJ+
4WLDhQhhqjwjTPqpfPkpE3qfaEWXc4yW+iuYfDC1cN7Bl8JSBgyOLHuCFUGtiJDDTAuj1fzYkyZn
TsFQtIWxQnBAKYtpRsCTD8LmiOjXA53kXQSIpevkkJ/o6xbYfRGaAdlTe4bX9AgLfc6ssuwhxL+U
SzXTaKfWya5aBDhrOm+WwX3N9BNsCSxT4Df4IpeBDkb+Y7HE+2GJQpUmq5q/45b6b93Hhg48DbNT
YWch8gGZfr8wwcMAEOjFOCF1Zzs3z+9wxFgecMuR2wPKd2Jzy6onAepzaWAB6CDmzZvfZK8csqmx
ddDTzEhPh2IJl7JnuxUIBz2amPyb+Y7mgqF5PEEHMEyQbZvpayHGYvpUShW33jdpBYIZLBiwwp7P
4sLEvL4/iYEn5AuRc19kdYgoJYPzKboUD0FAhiewwAtskgKvfX3BWBIvyfKMk85ac+fqJKVWFubZ
uBkYUxoSSAuQJZhRmJ4gaKUr80Jd5KzmDmeW1w8IiQDrCYgFBICoVcIhEDsLljgZF4nbXdrRtID4
mHCwQAM69teaJpZDcAa4r6nFcIv4fWKdgZvsCQ7BDqQm3fufdLwv7cWqeJ5gGZzehS20QTMJsk9N
gpSg/WRQrdUIswhnZVDoEDnD14IUg5q+5/YC0CnZCSacEEexnQKTfcLBYt0NXxoOU7zpl91t2FV0
5xOL9FoOwlf7aX2pdAccgEi7yp0zLCRHJLSLYUm/ENchEor8ek5g4FX74NbhCJyJY9pdkuehzrID
pymY+4iJ7LgDC2YZvPLOziGnS5uA8q+SfbRhstnKjxGCJRQVXp1hXZiN1B8VhBEwWIJwEX3CmQgm
xd8MAqW/AyHrRTmmAtJhUcVJbsQyLPljy0VRU4cZiiNqOkt6DDmMgKnQxMrgxJfDuWic3AsRBQcQ
JA49bLUPOp5Ba/VAPycWTOEW5lzV77hKXDH+QgtDG9YzpOpPFmIUN+XEuEAJbjCGw3wFP70LX23I
VT9F8R4jGb5RIDowO/BG7gGWZoZg7MFdgtBm88jwuzkAKLJQSSQWzuGcMBbMLrC32NYtS6o5zpXT
fJ8SrbWyCGNDbMZvkxesstEB9Pqss284W0jBgx+CJIcGWCVrONvRG3K7GEJJgC0PhTC8YzrOpu8m
1j8w6qi7l7yBmgAxMYQkA1GBf88pj5VLs8APBzqMn2CA4N55KtRPekpXO0KbogZzHbRXe9bTdUlD
yBSQ9Q+rK+hQdrLdbuh5UJJcuaMscE63+YvkaO4OLqIW/0PHHrCxJ5zSUpAeAGt956LEOFrLMhNt
vDe1HsrYvi9qGn9B3/pNgFNs56lodOmx+RVJI24VPCBlO1dTbPrMHrQzs5WlqVOQNF2bx0l2ch2a
57LEbLaN166FpUU0BIc+6tdR5EyMpJ86tlxM2krf6oY8wASBlGRhwd+ai9ZPNqFc3XV7nEtxcyzJ
s2Sp7fbdOuDWGatfX90GZTAN5XBRjeM+ZfpR0+FSdSZL7kQ6G8G9qr4TU2dnf1CsaC1V6aEFjolk
m6QFZx63bLLlcF6RGlGarDt/G8km04I73aq3JtB8OyJ6Q67d80VkOdLWmpRKr0XCWRrfTh7dfEhz
VRh9+2qNsFAHSnOSSxJFS9coaEyN8pw58q6ReqZLpVI2PJNCpoRFnXRwEkKsxqOm0ZMq3q8yNH+1
N2xbRFdwIz23f8ZqtQ4TOqzwGLgWXMjS2eaWCWxl7F2t2MnZZy5lmzIA8MDfo8xtNpcIZrZJQwAU
g0cwntNK3NMJXpTYhPcE0boadNJEeRYh3bSqwsDCqLHi8NDxvR3ks5mdAgJfa7ZsmT2Rg+Zitsku
qHf2yPGkBTzJDg9SnTJw+dG0kLamAT1DAaeDTeNHLVy3ajaY46wn/DABNsMmV03ddUB9tDhHg5eS
hVsuutqB3huGMKtwW/T5AAXd2E8910NaQdAALAbXnrQpJl0adqjOLAiSfVOaC/HaYUoUTbcIpd9M
pguv2a+4i8yF0pMjpXza2cnH//y76kSGuo+ZPp7KMJC8AIwh8+6OGa70Jt4nkjOXDCgF46JTAdwe
Lkpz0An8GeLqWSo4cVrNpyxDZNNQ2zn0QEUxybxu3/Es1zFK1e7uRPaHeGY6vID64KsspFVarZwh
nQcBlBBtnNk1KbVpfIitYVJ/+GN5iSWicDpvllXAOh12zRUAXIAJWT8cJRVZjN1+96TTRU6Os8xY
eIA4TcsC+6olqc42WpqqxbI11YWlA/jYZIE3jFL+rOuIY2tYA5r5IuRJEfdA3O70gUJV4ZBstjMv
JOFs1FdB3Lx61+SPV+2hCaVdXdtssZyVqgTxUq6x1rbCo4/DlhJpb61UkKUo/c53dWDAymOvoXhT
3eDW8eJ3V+KPUZrlIcgIymikgk7BX7lJzB6ck843m25pO3xqvSRsQnKWQRfcDC34LRNrOuTq2a6x
yk7M4FL7rALL6mSXrCkIEUjD5KgTWuKk3adlYnauehDKIzwx220tjDKLt8twGFb9LKUVDbHcYC7W
k1nHY1vlLEG3r1yFS2v96rrDNXvJLXv08domEN70s2Fvo2hh5zOYQAFZ08Paj3aKybA8HFR6ZTej
tUg3TgVUFOrfaN087NqCI3ske8Sf7ISdGUxrfoBfL2z9xzK30S1yVimMtJjNtg6CGZMP8Jcb3wEN
Ls2TVX+09cYmtcm+Y0ASAmBaXwDKmnvpvR9uaqndI6rUcdcPfnp/LSWbUdtYxESQTMHNyP/KhqvZ
o+tj+unGJx/AiIiaOuT9PZMPvDSfSurWbrIwiKPmNGANPM6Nv84kP0oX+k0YEllyLrS773GgA2u1
9yRemxB7WPtl4apVzakDGoLDBRaPubDSnFs6gUZjR5u4bDGeGw5VtC6at892lGPEnPvaQSs/0vBO
yVXVPQb9prIZQDOKnaIuUgyb7GMHuuXABTeK9aDeDHXHg24498H68LHxAvnR54byyCuyzkYGXDpV
+Q0xgZpXaV+NGKebWQsVhPJmn7vgZZIOlSyqDKHfDqJnvdWzDb9/yK/jKbNePiiKjFspULP5kWQ/
XHS+stBmn76P87uOLbZ1OzPghxs9uvKVNxrKNRunMX7KKSkWqn4b4nVVfpnNtzg+zJqGOWIlLdye
dDr2ki0R3iwly6P2Wdp/noe6eEuLE+WYlOI/C/Vx24k5MWAh3m/S6KFb+xJ7AhZWTNf22sl/Qgyl
fDocHP9iKDX8EUaodFy26l/LJpTNIV+CSskWJRpKHT9Kbr8l+5eniJ9ZBfPRO3NPuOR5KRsl2/Lz
/Q4DimsK5NScEuyiwiWNQKBgTKEe+SK4B1rvavGG1KvbhbS9nMAbNqvF8DlWq7hcN6DS/S93YVS/
UwikZvAbuY/KPOEEoNzT7lfzX221DMlJHpa59wj9XdC9+HuUIVlYdP/WI62ncyoezebhIGSzNVlc
LRUXR2MGA49znVtSUG3Qyehb8Qk798kFDyRYr4dguLX1PvUPYXQMulVqvcaMtF5+NESYl1z9FvCd
wg6WR8GgiZ0rza897itIHsPKdHeyysS9bJ15kq8N7VC6F6pmAODrH7usF34lgXOw+aoJ9nG3fGE8
NiPHWqze8vpSYM9eEH6Ozyg2p4zf5948RSVbY3nBh+BmVdVFkG/lbiZB5Qco0Lk5AnWVeU8rW/vm
3onuYf7ytUuTfavqOQqYjI2I4VuXQYniMzcq2moU5+iSmF019VRCH/TGDWewka1C0+YnT8xs10df
unZz1XrpqNgY+PWqtHngE/MmmqxEGWGnwE6urWfRRN815VH5GvR1Wn86+SUuYDVtdbxFCg73OXVu
DJdB+VS1Ow8LBQgATRsXPMLUPxbffDYKgJK9RBW08rNqblMgQlhWMPSLGZVQHpeoHcTlKw8ERw1f
+h98dbQ9DF8oS+rwYOgntUtFYSnThbWV0AtEXwH8W0dypoma4EnM1tAj1kf+aLWFxHtSr7W6w0IX
kTQ1I/aIwdIJIcNeQF+35g5iQlrsmYo53N1xRY+jh6cSxBEQAlQlJFt43cSnFpFq4WE50i2zToOu
rrFX54lp1sGjYbL285c53pXQ3AzOr0+N6WHyyZ2+TYpgGxvxve88rDFp8lCHicqmdjeOmLRrZyHM
RfHfRkFmnVryS06TT8eOf6KGbJTBHXd5LgO/YWQcKPs67Tgiw/KUlhq+TXl88CSPHtX/6O2Yyh0h
t2haay9RfwMznacBUxT8b9Md3mqAJrJFvg9NwAKkL51Pjf7MRFOpdi3+FiZ3D0Jk10B73MxKjsnI
/TMAJXp3ljU1SE5I4F5pfHQxkA6pAc4YMWMa0jSv0pHWtMHrB7uDKLoNabGRtfarLuxlUvKYqrDq
IJqXBlncUj+RHCzF+h8lwul9REbiY7/S/hbNSXSNhkr72issj1hOuSZnGUeExPw22JPA+NQ4t7lj
PMVFG9Mi1FIuLV2yweeIm26W0UmOGCrY3PGNA5hnoy7zAXEBKsp67ozBzunbg010UY2P7LCzol8p
pGMy4boXHbokppVCmxcWBx5Tm97yz3xOWz3ae4vrV2DehTM4F6aS4JmbsGjGiPUGryenytJQ4lfG
ba11JzzQNHPkI2IymCSALGEgYYpQIz1HsIeqm8zLOnlULIttOwGYPqQjLGHvt67vJqha/tGggoqz
l/hM8lZne8fyK2/1SccqNGwOaYD0KeO8yAipCC3xgIjLEFjfAcB418HVaDEf5VnIwNuU4IfGaK7I
WKgrCO/c+CAeHCnojrb0cJCblIW/8eAQRzo2wwmvKaFthtdYOTSlHlXxWsQXvusJvz/gTEvkYq5Y
/USV6FSJkuDLa3tA63wpe5TRn8KQuTnHbVvcCt61UgEEBGenDVmLo86C7RNT+Vxt44Wgf1xbKXu2
jbeWrIAWutiFSHFyoSthGdqgOYLrxBO/VsGSM4fNnyVcVog68bN17JUH3Wd7IVfUKZ90Kz/aDpQf
0ZoEA0vsllEyx9w1cQ5+1K/SduMClomZplc4m6NwZfrjtAkER4l3g0IpKQhmV0w6U66zVhdwl6Vz
Ekufrefil4cfASXW6Ptroap/Gv2iFbPv8/KZeJ0CWnFBwWzvOWZGfREuKHl18ZHIZ8cNSBCpYH+x
6VWlqS8xvJjywh8AOMJMh8kuPduBRqAb863p2ptUy1cY1VdZfHEr9W7kbJOdBOBHvUYUWvFIeSks
aHRjMheZA72MYFaZ7OJ7myaidu+904NMqNhZnbUMfmjqrcy62g8ENdEyY0uBB5yvEcMk77SmALgD
olYCbOIc9MM2ukbZerWSD/47Ugm8fJLp8TMZ1WMOk93lWdRlbe8FbA4DldvaS8BCXA2bPEN+l/vB
/8xVvIETglOSixywGLPY0GTYq3CRNd+kJqQwREpnUXk2VS2fWupsZJ9l8kbcpja5TfSv1iEPNWoP
VgnLQcNCv+YhI70R3KB2sSGsylmqWkuZD1UzuDh14kyQSgVZfUCS3+YDTEswU9U18ZxEaRN2N5nm
xXDbY1uFHpzGFEsqnawiL3w7YQFpyC/nqjQ8tJ55STOkqyPz4HY+zkS4qgiFy3iXjHwl8wik5HIw
EwUwenOAgFjHNskAU3KQSWPlAD4BF6OIZpk3dRAkMAAQIcDTijoywkWnxAPf7u9jyrIhUpWt2uf7
kgLemsSmleP0M/b9o8+ntX/F9NjZPMdZtUjZINX1R8qNxMmpj95S8R5ZZtOls0NHX9bSGUfWh6P3
ixpE2xWMePfKO6WMoBig9YixHazTvx6dZmAVyy5nKWv3m6GKI4xl2lvSIKXiq1V5npTBpk+sAKwE
yNJYEXNhVf3k5oCOoIcAxGGyBNwsXQ97tcy+Oyqze6OpDD01EpwhwSLBfo+OvfbgXZgl6ofuHEug
NgkyegCI1CcxLVB/bBVn6mXXPfRiqbccnKGy9zPny9Kg4SQyfSu9QxvjI6FuDQOMureevc/UOmD2
TvQBIJrbETqG6KB1WckBtiguZjW6xr0z7zL8Lzr5zbQ2oEXSi/RZFtOGwGwT/6+1HWpbxa/OLi/c
Vck5ot4AwFycRCcgAoOz7kMhjdrlbUshHrISQ5LDsUhuWsGvdeN3HMHBS6FjQApKwAfN4R0E0CPy
Zk4l5nNKPLVKwG1Tcvsq1b0EWKCLb6xk0Rnjxu9tbO0w8mFBrI/aR2AxRuUHzTlIwzHKjkF2dIdD
Lu/VcNfUG4nVqbGQ1ZMLWdBCbcZp2aj9vo0xI8y7lWvCQMthu/7ZMZy5mq6JRI1m/G4swqMRpPj5
zLKIRKe8cyQO1TVCT0CjKrCxwKDKchx5aPeITFSTjVs9MBLs7XXSlswRI77x9kKRzpovzZuaNmI8
K5xKHAJKoGxUAyU9sleOa2qT5pa3UnOvYe4uq9aBGhl+NDVjNjdJ3yQ8HCTa1hUChHVHvGHOrDUG
0tySSBf7S6sNs7TRkvmxdZu1d1aw2xiPCG/iP1AgHJ9WUn9IK2/axRyWerBUmBHCjFgri0fYNcCQ
yd1jJ2zSBDlJg3r75CsPIEl/HNeBgcFTRDIWGRnoCknqy+1zrbjTQk0XDdfSVYZlDNQT0CuoIQI0
7dyo3W6g9VeMn8El0oWAhjr6lOv7qIs6tO3Z21UD24w23luctm2gX8xMWRscGU17UIJz1EPxVbe9
y9LEYKLpP2VtmVM7OEpd9VZj3SqFKZQyDiodajkHlWyrC/pRfYAQrjCGF+uSP2luqA4tT3nZwZw4
hS65C6Ba4pw2ydhKwhMPR+dbaBZYrVjWLpWrZedjN1JJl1KF7oa8Ji7Uq/+ygbrrIlhC4t0Fo2go
GYScqAJPMvcDD7f4GgK0MiYCnEvJZCZ+Zh41M4MMxxbNVINtklbLe9zuIp0lPp2K1CSrDMAs0SSS
GhKtOjkKxGwApoIeo434fGq+rIZopjGgQY3NFIwkmACqKPwODfjC59qd9XSxdLNaSIxuWh7rGj3Q
Q6u6W5ixIK5c8h88VCpleksVGRlyp24dT5r3erkBZdck/1exx0tuOoussR9RVW/Gvp0OkvmbWPUt
DFSSPrBQUvOzlVcrXTM2vi/wulpNp0p1rOoRRhkeAP4I1j+k+gs5fFU75V5r6t86fnjqNGlR08Yr
qQgmztDMaBpVEmU6fZc4QKrG0y8/5eYvrqFC0Xh3qAdDaNXiXaok2Yy6tBewXdVZlwCIXeVDk4bk
6sMCvbHbUep5KkVnX0vm1pDLuc1JIjestaK93akT7OjkgjCsGq8dZnkHz75mHHDVfg7Rc0xoGavf
yIIO7nACDMc6ljet3M7iYWtyQynywQ6CGf9oTBjqlknTtyn7fv7vRAxaZMNTu4VPpVaU1u9/bTNU
cvGdlzpB8n0+DVVjJkazosM3qUePr22ixt31GqU7xImjT7Hl99HFlM2qzJRv1FuahBSxTeExxweX
PQwkjjbibERqh/VHS5Apeqd/cAlvUZOKhTbwqeRwY4ttDitnu6CtNrKN6DJU2qBU9+dKu6L3EAM2
l0RUk9KF1Yy+ylf6VYiANiGmGwimtkqAkbmPN0nYv31V/RrDeJ3In45HiGRlr5gF5r4R/4h5JbI8
7oNyY4oGSR7kj1xXA6xmQaBcf601jLgmSLKefStlv1EznhfQFK8DkfbYgUucwDxjC815R64+AayS
mvCSt0hoA2XZ2ku3ugwIGgdZOaJvgwh61C3knWCPqpXf89jYiY7HxKCvUVwAHwf/QSRyoTucFLM4
tbrCWK39O+3l9i1bD4nE2FJrV1nr7PQEtn0MiZXvtADjtzH9ajp2N7p3UQN4LjRmI/7desVRxreX
6e0ytP5sTjbJKo9R5868i84EU1XR+a3/xq8yiT4ryYKj3DZvrZWesRn1GJFJuDaExaQAXHWilFV1
7t8GBTmoJ42QAYMBKWdhnOuwy+ZMyu4kz1kK9Ri38iRUnQIESqUKs1dcGYdMdd5Jj2uP5ULMkCUD
GaXRrH03LWb0tIkn6ALnoEC56NlzrZKmVg3W5CHPgoRCBc5y2J0AnyNypzxDbsJhpDO8hGwsx2/V
uhe0cYy5M7urtoGpXsIO9bspYamDra6u78uCd1e56If5psIxI8++L26VzDrSl7aN/mX0N24yca2M
pyTH7ESGj64ZVo5cnqtgfGd5OS1NxoQ0ptsDXrPJCK3npYsCm+D1ASv46rsI//QoWQ7cqiljsW+1
ZLoTfenGS1EqfeUQwsUQoFTMuaak6dIx9WkcWWfDr36zSr9qjOE2wiA1UP9KnR38GKyyQoaL3vir
svTgevUSShFkGFHEna9G2yphBaFZ6dzoPpIIQpThjA9VHb9TrfIpyfJWktRokmk+gnKIwEpwr0kd
rQ6BQwNjl8SopE9vjKKpFJqwYALSlg1iotVZ0JH8Eba7iG1OoPq3ylfWjZLh3eOR4I7cRDJ/IjkM
hUwqHVTsjmPeqVzZC2cIlqoW30a/uxtuFi6aJLxqpnl1fW+nZMPBbyukVSVU3UwJiU7CjKAqP00r
LGZ5jIGaCi6oB8ms6rqF4RMc3hnhKwv2Y2vh293K10LRimlt5cIXW0usRd6SUZR21A+jYhde4gHV
n8YW8w+QVi2oVp5Ehgt7wrYBv4/8YlN0vjkt+5zgisFelcmnItv5yoSgUxF41eeYRLOMm2rlWG6Q
13ug/oonrd0GNUvubw3Pv8pSvqu9EWKEzwlaxMNiCDSYA4Qc1WHaLNgvrEvHLJd50J7aVLMnQ+uc
25SktbhCPVCgL6n6lN4NEKdv062njPLV0evPyhi2gVNfPM3uFjRRRz2td24ojTNiY71U+lUl6TZ+
hPbaZkfGP9J6o7AaQ6IvXYdow6/I//87/zdjPuGX8noT22vxf3AJcNIQbrzOU2p48MEdPH3VjZIY
xsZQWvVquTEAft4cslAsSVvG9bL+7hMmLzmFKiwFxHGGSePiWpvtZGMbheyLvZy2SisNOmfgDz03
L3Rx+jRBb2eOS6/NlmNVmMQIGf2kR5ml6l+uCqW3CT+QCAVYtcXpXYIH6wMB2qtUIbiWNLusl2dd
zksl3bpj72hAP8lk6JA23g4Bg30/LOw43hsujhaDsYi6YZi0hqtPyxyaWuecGuh7RYLFsMlDkXZP
P4yw1HGRSPrASAHtZCpLe09Tb52LU4FWpH8U9oWlMck7BWSvisEki74Yc5rIvEiec8jVmBc3bkk+
3Ow+62eKjaSiUDEkCJg7s9+uBDKUfX1lm86+q7AOyd1KZ0ZFJgplkSJ9tAgl5GeoQMj/cXQey60j
SxD9IkTAo3srEgS9ld8gJF0J3nt8/RzM6sWL0ZVImO7qqsyTHGEztdyXMzTmQU13peVfJ13daSX1
UDlW58KcG9C6IVJUe2VGnEULRojLQmL0r2WqM34yYU9zXGkS9bdPVVdmVJNdwspdUhlO1cegjB+p
rH4UA3jXDGc6py4vGn5/U3zaRXOKqqnAblf8G9rILWbAFRLRpoK/2WKHjVMWoZnxlG/pa1uIq1ll
n2mKTLB5V6R2nmPohSPKsJK5fFe2R6nmz6GZwONs1hJwVskX7dC1ZtlO0dHLG9DabPS7USkZrBE6
kDpbM4mstR2X16bsD7ZtH5VRW+VIOVptY0bNYerZYupYwGasmWCE73qh/qrT51Ri7xiYOyv9top4
cf2R+sPYmCNnJj7Aqh2KfSYahAPKi8z9Q+owmPdBduTYqjJ9pxrlpmsKrxbdrRgSOuf9wynrZAfv
2ODWjjX1mzUSzjZwjS1mt3aZfLVz9JYp7FFdCCcsKG+zETyGZRnoo+bLzNmPFPvol6/xbNB4DE6+
vRzRaUHwaBQfufNt5fHVHCAoc1V6qX37M73zkfpZlUvx6bhNn97LphdPujoxm0zPTYTdRtBn7+XF
Vsbgaai7Z42RYJRM98gGydGdRG17ma9uzB5nrp1iVo00jjqaeeXxdkrCf6cEYl5MDyi+hbP9rQpi
AzXPiT/juqWQyxkaqD5OGKNSLgrUyipsbzznaHXDzKObveOpMBu6f6bBsbiI732R0VoMSPLkTJwt
yERH+R4TfWMNw7PCuiwt4WYC1xAvY6DJH5tv7avFSyeLXR9V6kpqNOAjFRjWlF+7gZc6mD661PxZ
rg+70jlDfJDEA3VY9dMWHY3oDB2tmL0qKK/Mro9pDn9Hy+/hBMUvVD34h7TeneimYqFqsmNr+Adb
Vl4dwYorfR8TGrG+LSfAINVpY3AFRJkdVVCyjSRPMilvBljIPCv2ycz8wmlucWn++ajQ9AReeZNa
t0xF6qNbkUFZ5R9NY3q2oL1q9KcQpJW++iyiMfHK5FOvfU5uqYbSgkCeyUGD0SkX4XQ7kUQUoTXe
NF7brOYJX/5tXA87YWgXyI+jVby3Vf09DxhsZMwooQ3HQ8KjKWQPx0+8N0Ju61JHBBEZ742vPDcJ
Qi7WmDwGlSmCS02PI1HLdRlK16/kLSiGT0PKZ8eEKxGY4qrPkGkUjVUvfgn8+bw8yWbNfFBTnvzR
BvbNKpHGS4dNArQdt33Wak/jKH6TrkSjUlo8gKzPltuJ6GKWzrlIg5dQoeTvpuXi5qg98+JjTJ3v
tBr3ETdXdNzQcvgT9sEQmP9T1XZzMzspqA8DK8S4y2lMmBvL/JYhpxbrWxEF3ssQM5kuHrGzLGb0
5xS7XQVcjaK29FWVTB8yRXWbISmnOXgHKsOcYBkVxR/saXtNA8EvOeuiUirItJ5PUS0vnV+AXXOF
XtyGFvmfNXBOKctH1LcvzqgD/uqNfStJLCABO1JoVPpVNa763qBHSDPehlLi9J8EbfQVhmno+eLP
MeDv0LV3JMd+VCeNRmNEqZiGiJo0ANU4R/byACYk7ea0oPWGbCrzqFFK9pEEs5fKFxPpNQWtO+fs
BMqM+JMXLlWrD255vyqi5JV2yWdnqLvaRCWvmRvdWsQD/SUJaDoF40Fx+tdsolBgDbL18kgv00Ir
purRRcjkbQp6lF4kvTnKaWzZ4gKz34Z5AP9l0q8Je1UUa+7kS8IOBngltQZ7FRG9bpqkdCQQZqrP
zKrehqi61hO6n0CpgF+CwGOryp9KO/cGZ9jk0kcZabuceyErcdCs04LzjBskkFEKNMwa7+wYsiGN
fxULaB7+VLp8WNX0JVsN0Yb2TNY2UkHDy0S1GGFp/k/KCBQpc94MSYMwT6LfflIveqeRawiyqHd9
veF9Czhfs3GzQqOd7qfiuWSA4Hc6Lvp2Ivp13DXI1EQOUa4xrSs6RZ0Zy9wllwSedJJwiiWjT2cO
pnbMdokyYCh0TzSUvy3cwz46mZW9HnvFpygS92qcsUgnq2TE2dLkJn0/+VvWDPxmBCfwihthfc1h
i9TRwm0QcAQduKkheqpBhp8D6KdygqhYOEwVIkbvpPuItnulj5YzH34kAQM2GehfZmOiicQiV4Vn
nXHlU57pOqR81zGmzuvR/yWMSPtpvgYBivL/P7hanmVR0aZDV0jqUpxhPJ5I1rbtba/+ojuZEgaa
io4yo8L8ojURYR5UXRHvV19Va6XQ3upGHOdG9ZQMmWZtrrWo8Voj8ZQyJi/EGreTra9KXX/vG+dh
zTWHL4sqkmNbkL8bioZglIleMxteK/WdIe9DyERfXwdj9LBjefN9dKQtH2CAZyATOOYpaCxT/8vb
jwHUAbOdbQwoig2JgnrY1WH8Z83ZR6SaENzxrVv/ZkXbZMb0LWtxL4buh1PASsPRkQa8RqFNc6kS
j1HrrlOCwtnPut+CW5gpqWdI/V8QMyspsIAiUvwp5PgaSiiPpb9NY7q4i7VzpvJOohSaSr+vJnWd
ajYHVW0nq9CtO3qVnHwQWcXfswoTszmmtbMvdBv8x/zDVOPFrygj0ga5nxoivkLQ3dZ4MYgO5Wy3
0hOGV1kp/sYWCAyPHwfpNcfFY99ZHzLhlfANzOcHW6fcKcBDUHjOKnUxp2pylHVXSZbusV9sR7Ry
3dJLiR+BT3eljXhyTDpwHEPbD2Gc+jBd67a1ymyig8gcY6+HNFKxAkb0HmYKnUUbKn47ztAxoRsa
E8YuPA9KsZOFDycOJZrWf6DnQU3TCUZbyt6/BTE3W2BK1Au+FPPzEhajsbRzg1UL2RHK3vILHdpw
HQujkcIZQpvf9hXBF1/omIL8H9MtL27p6vIfigI6q57TIaaVkv1WIlglFVkwcNJixOgUs74GmxYM
rnKLtXmtxc165j4xHYRXS4488gPDMSHIktU9a6u5fjfjbdnp3oE3CzZBhAkfvmGMt4+mqjYldM86
d+jindT/gMIbzGG79oU/GAz8PF9FsmCLAVa21t6pSs520ByCfNk5OuBO6CepEqaMgv29VHHEFz+N
eEu0eoWc7TIhVlUwUdbM0WPUmA3zViX7SMVFjleO7k8J/5ASlb6i+RS8GbT3FYD2sb6MysdNlkVP
RcVE5GgHtAz59k3zN8fsjr9B/d1KLAOYNptWJ2kNEwAp6xo/xl5qF791iE8SkWFEiVixJ/v035bL
rqPRop+zZrsdaMtFS14yv2i5Kx21eY4WvujRxeFbKvjzFZtPiflTQUM4z8qJ1nkwnwbrPRTMXXJG
CsAgOijbpd66Ih4YZKsrI9F3y52haMDNE5p4p9rfgI+ZYEPOs2Zdag1NSEzeHPmmrHlQCPoJRaas
u0eYjdshIpKLjYWOsegMN342AumCeqbjIJvmklrzpmiI6Vie3DgCD4N6h5mEbzGcmOZ8G71yZ9Zj
OYEE7EYgFZiPlje26uqHvowrrMznBtoUou0AMxezYkc8lI2grFSYnvbJW8sRDWBGge+V/KU8N/A4
6oSl61n+yBqmPkC8ZPhCQ3inmI5X8UOFozzXVXwaNb5s+2pE3T6YgdCV/nuZqwcLA4djAv0wJtyc
nIwcB31V2aqvdXhPg3TPZP3sg3y3Ze/5wfBZiWSrcGPtRn6PVn+3tM6LZ+q4JOtdrfnIYTq1Yb0z
OTHUhflHS9PLcs8fgj31aFDRi1NUkzcu0d5y3dp1lvoIllPZGDwEh8QB9Mbk0Ijh5a/CeVMl1G/F
SF8T/RTSk1uNNYC8JpbWYRRvWrJo47ovfcn7A95pasWrqSTD07Kka4ykW53oKbLCVW+W5rHNdXyD
swovBy92R6EE5aqMr2NNtp2h41/0cTwYcp8myUEvCKhxaCLILP0hjwGpM+v4lJ+inqc6w5y/hDnl
z0Nu35dfMhtcx5xCG6bOwOdZtjyVsl0ahLHlHVMEmiakzOI+T2CeTmp4Tqp2b48zhRpoFEU1ViVY
KEtPv/0u2qb0BooiJ3RIlbuuQWkSluiccBLUiEodP4r+/yoTV2yRLJj2tRrLfUcGVGk2wbZ/lyFD
6eVKUe38VHn9GHys2HyCycRdn8cf8NdCh0mUjzgmgFmXafiVA/XROPOjLW9ihuMuZ/g4DUtLomQb
0U8Hllp/0RrSnNyOWv9i6qxQ3Iaiiw5GVW1KgVo6rBXkOGyPSqcd57S4ZLq18cEqZrQohGzwcdSI
0K3KBQZWOK3uLX3SUu2vCldA2A1qqYFTXjR4Tch+6JhM6GCUOvO5agdukQX/jco2c4pzmqUPKLd6
HX83VeRq2Av9qH5vwXprLbzwzPDPCi31OSSmN3ES1StMa0UVWYuc0PKSQ6MV168jI70y8MZi3tFC
I0Vvrj5oy5y0hlVo0C8aJ5alpM8d5mU85WGpfrDiq8RqGEho8nl+aizjrdKK20QTQeYfwUhKkg/W
POq+Ql+/FiM2r5SBli+yI0axJnkNikOckoQbpWc9pMmNNZQu7TMapNfS+HWGbm8MvbYKE6TcdJXT
bDoXSI111pOmo+MViPY546/5Oj7WjGem6uD1yQ7SbQy4sbV+ozk7Mm2iv5VZntNz+k8nbfUey+xt
aKCbaq1z6UMfp9SjbtMPPQwBcmqsr/1LjW91mNqXrus5IxETv7wPizdFgrsi2SdJy4OTNV/RALtC
VZ+bARujRl9PcAyqgqpHKd+vucGprJ+tnsqvywRAMs77pg4jKqyvdsxL0s5qvspoHziwHxXG/6vO
CADvaD29OvSUZcKNm3oeg3CoTimn7zniHDNYbkQz3+7LrzpfpkA9LcIiKl8W0A6SeNoE5ili9D7P
1nYA/SzbjgHkjDunt9PvKQ2vceiAN0GAz5qq/i46DHOfKj26woB9pgkYuXDOq00GWno6vepI51vn
JdQLQnYSkIEgSfVe/lgJ8sJmLt/kxMJezTu9ZOPILP0jT1uc5DMdTV+ZYAtREsC9FO1FZacp4pAx
Jv4AupOBFuzLRSvegqKLjZvMMSLm4Fi67KIq/rlV4YjhToIiGbJHZwM8wCjd+3V2SPvSfhLEB451
7iYOr3aGeIhDQLoSBLh1KqMwM2Ik/i575h5zhIt8zLE51ejOZTrskqbfxcY/vZzpD8/Ymq0e45DW
ukMi2JYCnY6R3ZwatPSCZT8acyoJYIKpxQGtE+KjKBGL8RoxFdrWCoXClJQ9Hl/5l0ow/W3JXbNI
aprgQ41wa9lnEgGuq1W3lZBfsrG2FmJHuoakicsXZrCQlCbjymP/N1TlkhDD1hhV0H4MDX+aPXIP
MKXl2SWdkMlJHIZCEgal3ZcaMs/FtjUEwiDdsyyT0sqEAeI757ZGJJiI7KEag7lME/+SAAWBg4WR
QixKI/RSyUu/6Ru/QL+/tAXrbduWxHrTkniaJMo2eKlW9SlRX9pMEScleC+08NR31UevvsZ6b6wc
W/4584grCJWJGF0RgqQLw4lphXmtFc/X/FNtVACPqaDL5WYmN8x5QdGcOdrxBID+9DusVU3xnfqf
nbkkX/T6K2K6e106/M1iSRlrPkK9usVR7gF+McruPdQWN5mg0NTQv+YqPY2WtzVnm4skstYCXBO7
05iKe23jJRTGc9BPHiHbsjVPk93/jTqN6xlo2LKka/2tZlPO0gBCmOp1VNWjI0nvDZCuoSFwunXE
0d134ld9ArujcxzuwuYgS/DQc7ObVHckfyLkWQrz7s9MGxLQcFFk5j5gn2pxBRecoZIxPJmJxmJC
lW1H/3oOMzM62aazdyHVtFPH94r+Gh0nYsa0fC2pJeNdr/vXPBy3qTkzy5J/LbOsFsWvRrVpqx3u
CbocYVV9mEq8Tmpa4E5FwZ8lJ7NBhKhWdQFE3rzQVeHtUBrgyfSg5nJa9Zb1Jlrz34TYYjJAQloI
B9izsYRs2WtvBdIXIwCj5YhzpujrfMpfGqndOzH/FI3yYsMWxYPRGOln5M+nKuf5BSmtcNpPBGm3
pVgv12L5316ZjqLoke6Rfut8DRmMHl7ZDI+gk9qPEOyF7/i/1mRD/E+vy7gUddRrn8CxU6KNnf+w
m7lZ2K6VHCvlT1zUe98AUk+XNW+Dxzi/h6B9u5GMG5xFAeS1Kn9OEBraPmNBI4NW1AzuyJZboqtU
2sCj2Q1apSIPCeUggty8Sy89x9aphsEQGZ4dW++a1tDRStdDDyhT+PXBAcbST/kqYgPQmuA7oHDN
CRVv7A9dd2D7lYekAnKXvMcKIJvA8TSzd5mpMlQat6Ztki4KGyUKacaKbaE0h2yq/zLezUiI9ZQb
bqYkpymxb+iE74Y1eylOPgXNuKAaGrF+Nxxvy16lhToSUiNMthEbNqfaXateMiTMLjmvdF5nG/Sb
EI0c5Tw5DztMOfNlAo8B3uvc3+J1tKW5hPTQ7mGev9Em7dl+MWXyKxIU/jlvm6qSNMgX5GqqM+p5
4eSPoaWO63A/a29JabyMaYKkWtOuU49wRr8w3Nhpwjw6pjEjQRpd0yxOobJPC4b+pqmjk2XFVtkw
ETy7JaLESH1JUv+9F4hQk4R4YZADSVZuGMU8VYZyZly90VScmX7+JcfieVQIEZr9Z6TQu97HKJmE
b00mSCUrPxAyX4XA0IKrCqOk0zoH04Amg63Z78p9bzD77azuUvUEUPuwuft+YYygyy0cMvBQWClk
VbE3xfjpO637aQnsgqjdVLTENPr5wLp5dH/LoXskSbkJbZSfEXhw1a+7tWD0koRkIknMk5yAhwQ7
gT5fx9F2mb4FqB2dtZUxvHTUkz/0j4Gv1spuo5fFPz8zXJWmKjuSgBUfjToYETiRFdPrgt15eeOr
0vwOEYckEDFUM3oMlfltVejZ/GFJKZ1GToo1h0unodelNNGbI2CFUVCNvFYtW1JAkYmZ8lSwYqpZ
c9JwW45zu0I0FuRegW6wjo4pC7ms4rsZyJsdlr9aaT7psrgucLq5/QxsCpZh4tRPelmi4FaVAd32
Pm08hrlv6jjiSMDug/id7Evegr3SdBKduDjwf1ayWjzZjXwpC8oqTqt+lNCRQdATUPwwmPA3k2F4
oi43Y+V7barvdDHuigZmIYc9q213Ux6gjM4LJt7600xVOkt92yn+JtCUvSNIeTZiNnUip/98Z1jP
kpeLX6uNwDYHm8GPzYGgL63dJB/iVqSPpSpn34HbFeu73DQutaMT6EFTxTB/gkEifapYjdrjKJNj
PeGYRnib1X8KK8tMe97pBPrBcedgqFn0ZoW/ndSvf6eoCO+GMVGcNMFfAzeuwiDT4jRX7j71LeNV
XEhJci1n6y/1632NEZCWMlPwgVotJLC1wmDHuz+qRAyKkqSLuD2ZmrxOw6vhNPeCgUGBJ7uRA1t/
BsMoot7IxxFrQmd4S2e2dz6jWpxr1l2ZGlsNseYKh13kOKuxMgBExl9Tjv6IRbZHo140CUxdVXq1
Dj2nm11EqO5Maw25GH3SpbuYasWzk8DNd5wrT9oR5fNxrtKlaDiMzuiZLF5ZCC9baKdxQOBVNyWb
z19AuwC48rJK2yjIW3qvfpKvWo72iUINPFM2UBQo4T88ZR1SDtIKNNYHOO1hZd2BN+E+6zLsbzS9
EyqNSGY7mtXo6nmiInQUzqsokeil5Fv0z01sbkxmvdLZJeYMGtN/VnTjy6wx3ijF2k+bjQmJy87D
VZ4H76r2YgTxqym7Hy0A1uX8s80c6oQ91+tZ+K9BQwiVJnOvMgQHEKYdqYXvPVdp1tJX2xUlDZAu
PgwpzZHIPrD2riaOKJu+mJu1hb+4i3KIF6LYF4LfUOSQR1UVUSptq6qdWagcnXNjuMaB78+8KIFy
aDT627bAeNcM/7p6liT/qW9Tnf2FNjlis/LeRjmt8TnjOSMJqanHtYGmhzUpUnBW2l9N8EF+YBQu
BOAnodnvFbnYlgpqqrNaIMsh6h6j3Dlh/EqSjd9ixG1tWlM0S+qBfLwEY0kxmignGJREc3Qa1Obh
m3Gw7iGmCKJ8Snx+jjbTl41sHg4LBLODzyhqAQJZHSzAglay4SsPRruu3cAfdsgba2raR+O4WA6+
bKFdg0R7UoL+c/aTVRnVK3xSU2eTtGDfBonoSrBDKlhv13kl3QkfaN4nz4qhfLBVunMyZGskLAxp
7faWJbaOq3XvOPWtCMGlRRAFbeNLY/McpTk8+dFlxIqyzPs2YQKnphGepTEBL1TispBBK+HA2L4H
HpBmADOLFqaB8WTW+WcV+FdpOHipvznFsVcF16VCLFvxXfcfpdWBgSczJjOROS3aOigEuEsL8uYA
QeftavRHJtqEDP3oCSTLAh1Bv+EFgDTJqUj6xN/IEO5NRDVutBdL2yTW58RBtwEmwRn/qS2+JCYV
U+JfkYDTcCp8887RBZ/ExpwYgBXtqi4Y2JpvPY5WblAhn6tmxKF8nqxgQ8+Ef2QXrZsC48rNN65a
E8KRo5le9ls43oMDGr6H1X/Q4qs9HmlwPomBXUj9ZvJMkJWfzZsG8XPm7Nto2+EuHNi2TDwL5hPO
RXNhE107YxuNbAsMuZSfSfsqoQ4woGVfV+9pQrcIjRbmPesU+SSTvIXBlip5YtmFEILElfMfq5QD
gWvgjOV/UNoS5aRiZOaVHp+5ZMMC49lqv0XgDo82oVxbMW5TPhbktrw5qCjEoblknOrE0WZPtNEu
f+W9KyKsiB9a/uUQj+c8xy9KuM2TA335ltwVZOlr8Ej+J7Rd0KoWbFma9sMG1wqwMQIwTKwrmI6S
TffWQx8DzcODS8BNSMjwpnxXLW9OOZM/qTEtJ8d11F/UTnp31RcUG56Ff1rPXyruBQ0ZkQO7WFvX
0jlyr1S+fOjfgVlwhAtqT7GvyuiNGhMRwHZwXYYPagD5D4mFTjGmOvvGOsFFt5qJ3sXRmEsirLKV
BUCe/tJNd2A0rwwSBWJsCE/xc9vi0mLlV9y03YPncDCv0y0MjwUJHMq6f4mHXZUd6yRweUJKAPMD
B9rfDhiQeOcMx/qiPEeQ/Fl5EINaD5bcbiIB8gzDIUy7jUaF+A1BqVGxOeEdQelJq2qfWtf614kP
goDZ6jiayB/xpH5xak2NR9zx4AMt39Yvhb7Nff68C61IAQW2CQExQi0hyToGTYeqDwp/iVald9ul
IShIV3nsDX4eaqD8gDYrotvAVUc+/Z09iov8VfC1vfgZ2qXN9M2DFgjOhK7evaL4gApKmkFnbjPS
aVI6vgcLEs+0QRyQ37o3hMIIi5P37tksLwtlovzH7czqRypcZufLLyPxsrvZyUktPai7WJ7q+khM
BpR+/g5dKl2nUHhr5ns4XKrxteuuRnexE/SFoMsVJHDYxW+j9ZbpTA+KYx3uJ+4yIxcTye8GuUvz
jdkttqqnOfwtplc8pap+F9+Z/uIkGP7dSPyk9to+k/Q83SBVTfmuH088AF21zy7Td9udHCwkJrox
ygRKr6fqSmcWAwobUAD+GjDgP1zAlI00BaZmw7o6QNVoSD1Yac5W3HotQEPGwItmHUBA0Cy+Q+4E
zeSXBBYvkgz/gHYbf3rsrBoFfsiKN49eT9ju4dbY/lUpbjDNBwy62EGc7B4IvFfnkNiFiLa3uUvz
O6/BXOE34E1XrYvPKjeWL5p91cffmuH1wGZJjYvJRX1KEMdC7j45wqV46ejxHspPpIjMJjyeVrSE
NEU6fCpf+uSqn/HAtPWASsTKN0xQ8n/zDtQTOWt4I/J1jwmQXCS0OrPhQgci6sHy7wZmsz3LFvYG
LTng2i2j8zpMUErs8piJmc6lfNOyI5I6q3iBe+mvwXKZo0t+Q2zpG2xePCgNk0Kps9ehuqUZFq8n
hfPjbcT6HXNi2zJ25ZKTWMJGSXQez3cbeRVn4/oEWAKldBx6FcO9lo7DEj6G4M68ld1Ojp5aMELw
wgEbOy2+GzicPnHJYQHB/y/btteWB/G7b3iWAQ7mq0qssbEqD2JaYABSscivpe98px8CUAFhXnqm
+++Xe2ZirBZ8sMQ5ZcW24BEBm1wRKfsz1YRB0IJGPJz9Q++/GspVCtBuSuYthEpSHwEY6Ahm2181
vPDfYeX4EFNIZW89lUY5penM5wL+Ntfo58B28fYnT/Sw25sFPKs6kTNevA2Wx/4U0bvmvkb4HFx8
YCgxljj7ajnhIBTBTT3dTVQjnVe8kphjXidJ0tNaYiuyOSPHElpfWb4UMRbzNw2xxD5oHwEh3mDz
0JMRRlH8amiAYTmxG49XbrsADr8eDjFsHc2VJrSRw/wLBi8q92xEhGTSkiQzE/yfbV6U8MdnMS+B
L+iqy7wQFht3ERskNmUsAxZSVbzqT0RRjv0aNwy5mp6ym5OFOAkBCxI+BG5UI7YXPs/+Plb2FTGn
FdqNv2a681W49BE/ZRhrhJRzCufqH2fM8RnrJ+6o4Usn/iLdt+Yxban9eyC/pPRthntvueCVF4Kl
1N7IHcHu2EwUMXvq2eqVO8tugQMay22NCbLZYOyxXoPhhfYA0gMUMOOwz3MslLiQyAxbhzuaSeAc
DeS3BqsANzMEhyxadD0EG6ovxLnwpDgfjz8CuRrYRWwtGxY75oFcxG5jBPfU3jL6JLUjKva0o9vq
iTPv2XxXKWD0F7Rp3mjtyn8R7yxzU/LemVo5XLgn6EQQMER4AbnnhC0xPt58AT1vXWg89toakQt3
ji0GESxKoxlPft8RBtPRvFlSwEjCZseZyi1vFzx1cZtDV4I38d0CUqo75WcVe9w6xg2zIxCDn81I
3Fvyzdagrgh328fRNsCKSwHszhv5HkcuWmoyv35Iu6Fb1hI8Ao0vWU9vLCGJvBJKPs9nBoSRSwiE
+mV7wYCQ2DOhilvLTtwEfDuaT4+5vtmEh5PYslX+iRU7N0Q1uWMptj1ESCoK2dtCypoYtqMiQBbM
5ydFrCW7rV8eMvqqMxO/wGMRZctZYracT1Nzm0Oz5R0nX07z6g8FPkq/0vcxJX944GrxymVQrtw2
2MqjmXqdvadfB9cxF6j7GJ/zSgKVfUG1XZ5Ysmv6mmvJKRI415O4E+Oj8VgAPKRWjNAb4e9jKycn
EFQlYEhI9eoe0zaRDUTMYGJZw8w2jsyG0iPdHJ0hzh1tAznRcpMFO7K9XAPV62PC4n68sRplx+zy
YHUwECyp26WDvzZ+WoCVG/9Pa7cVpylA2AnUsN0acaDNyYvIo3MJ1fBfREIUjQqqVt3N0oPynZNp
r5/4UXrosfomujt/rroppv3EiIdbE5Y3MBIw9wqI1WQiLJ06vxXUcrCaGcqn2NM0/AhW9D2pXpU8
ei658hMo/BlrTwY53WimIa394ojfGHUesh77U0FyTXoU+0FzsWI3eLM/Q/UqCD/7C14ttFzlo1+Y
4hA9rzovD91+fGS7zF9TD4fPtK1R1gDrAOkMpVD+g9Spnp0nGK30q1pMWuTlelro0jmhIeOTG79G
3YQMoIhvjDuKb6kdTP8jtsBkbboaGi6Cv8t4bk8g76B9sf6YW87dSJjMw0g2Vno2gSGBkTzq8voe
4jHTyc6We+dBUF3dr4LgKW649tC8IxhzjEdPPquNcjdB7bqGwJaCmYrA8DOduAGxVndEyD+D/KTD
Pj2yaRdfDY617TGhwSSV06TuEtuiD1oh8PpraUKKhn5VtQusd6VleKN3i2b1ObW+WzEcUv0fz//A
CaBqv0KdYyiz3QY7DOgj2vCJN0XPVXse5asdExdjglLYjj0GaB0VMepRzj4NK7f1gdNEp7gmP12u
w5e4P+HusYk5AcNMZ7+CZKWyC5WcXTuULJv5M9022acerjGdqgccxtkPmRtXIjGwILqA3hg3lJ7z
4Tsb+HHFBCrgSMnEh8vWSsfwY+eLlfbT7eOl3Yo7fJeAf1/y9qyrfhgeSfqCEINp3VLVkG259cd7
yETdCH4sNFCnP8RPtv/sn53Io1jn+EQfB90EC/wf62m5nrAXkvIe/tBoLDBxDLs53PGOI9Yc4SGY
B19zSSrqtvqEBZaeEOmKObX52sdL5FFgKg673VuZ0LKjjbtMUOgc1a66BYVKM0v3bDpxtxEkUYc7
Y4v+Pjd+Y/0X42IJpxqw3rhvh5PPs0ssEprnaofPUaCFsryh2JWcfzi2F/e4OCbBMXq07bo78KOC
TyJ/CaNTjlQKSn4vHtFPr0GGedMgPvvUozcQBZnbey+ADJ0rQICt2Xh1QPwB9Rv0GzTsT0H220pg
T6gdCSbNdSKprOdwn/6Wv/Eec7r2UD2LzVtHHym/C6qrBBDm8JmBO+vWLFBO8zxvXrPmCIGzv2Y8
6RK4aH8qfq23ytigdI/FjS83euWbLdz+u5/QPK30Z8aVlqs1h+JGuspiljim/nOQrPsDxpNg9JLy
KBzsAN+Sxj+SHkbARLNAoTI9mZ50/ZF5TCDz+Rix4pLOKQ/RieQ3f8cwjkKdssNeVVway/aenGij
VG8YZ5vijjQIhTTBPRnDAojP0uvuw6mAsjpom47CP3Fr2IcAZzAVG65/lJCZLEQ5OCIJu+DxNykv
55E5+R3Y3vdImXfUtozRnwJrTYU20VV13Da+ZdoDCX+6jmh19uDC3iOyVog76daSlM+g3HMuhqr3
4vxH0nnttspmYfiKkOjl1GDccI2d2DlB2Sn03rn6efhHGk3dk+1g+FjrrZv0vdYOdfnWLcFViI15
6bKeC+N7mYSgz2fpMLIZzmy3FZX0w0stb2VfrzKsfS1wQYBBUepWpAbUv2ZFU2evep95jx7Hz5yK
zUsgZ7TnkSTsVKSeJg5IXLxYsJttvFijdn157tnKR1Ejy36Ax0BeTJOS1Y37UfHCKKfBNNsnKM2F
GdUVQ62QYDxi0Sf/jMGV+bre1aQVSrJHGlxGoiIQu/UmT2cZGTwikGKAikBztSuXt7HgjioWdY9I
mVVrMQvBa+opnkHSeSYCCGhJtwRPiTxdx9iPu7jyUelvGvYldhXGPLQvqVs3OyYrDV1zBU+8uBFi
TzO/eALMeCnhg4YLU5c4rzQktZ83yvidtV9mL2PSO1UBZeeCtpqQKJkQkaZJDCUjWcVbllC+YCbf
igQKIl4JFVhZxpn9imYZBBFjvTJokxhoUoRJW8mkJUIm25C+xF3TBil+6p99deQNEPj9piAfymLu
GER1heZbhWnpLdK0JwUhj15sIziUGG1KLjBFCE8mfTPej/43iR0XP6Ai0cqByjDnzLUdSF+8ymSm
OU29MLDlgLADzFXykQNBQUyTBmoSJXpIGmASDrHoQuudJh6SAPoE+0iSk818AuZi4AMbUoZopyP0
q4FXpdyrmNxNsJgZv3xMKbRt4V0ssFcKw76HORIPOYqVD6zS1r3Jt0sNX/5Fzq6BXiG7WOGWP4oD
FSj2QosgYTS0qFJT1UnrGLmuI31p03rambUNT83e2ypv+F/IFKIftz4QfgtSnTIGoVS3QRGL9+iv
rRxT3qkF4UCngso61eEcL/T9THUOUysU8r7bq8omkjnyhT8zfEXtckIyEhGOP5zKR/ig9MSf1vFF
ow44+FDfm4zU6UNVbqw7eEjIW3fYirNXmceEibWkd24bKY862PUb4HUBs9l7fqXNoAIwld1OxFqK
JharrZsBlHP2tF77bbxSw+2PmuHVv3WJ6ALRp92886AN+Z4Ug9LfhZS86PfqEBIxnRBr5eJyJOJy
gCX9C/64wedHbV4oCmWUazRjPcOMACOyFRseYbvVmyUd69uwC57zYqRc9/jmSeC6UlM2oAu6E566
jOyEcYwnIt5T5cM074QlVR8CzF/pISckzN0Kb0V4lMVjVb8rwQaDvSnfG5OoNlcDygEcU96Q//Bq
YiMdOC5mooBXcGCsUCmDcLJPjQe1HA3Hgcl4BM6+9RXiEXCobOLsyxB2vFzml0CeFYhBwB4qHOY3
k9xzaxVNaxLg/V/asxW63SVbYKGjngOxzSuavq3u2LZn5gyFql4AkORdBnCgpW65IEsd25wxEH8z
JbAdFigAevXSGt4gwLozaspPMEOAxSzaWaiwlvF9OixVYywJ6ifi7+ZjWAA/ClevFeyFcmyWVN/i
34C7atS9/ClsSeVvtzQOAzDCOzCEUIPEOCm3X414l8J30n0LMumI2SW3pXPZYmjbCZIP41yqtxgp
g1ISdehIdKMNEU7+H5KwLHNt1Q/EJ/TzUh2KUnK0uaXLb1B//gsAkRKZtuCkT16vxVdWnUaT2LVP
TbopPhvtNmYT7BVarpvWM855dV0M9AI6axVhvt9/toz7EY9xI335Ec8VAMlgNyJmc1yRd3Lctfig
TjcFl6IWQc9k+IE1AD4N0QUZ2SKMRxOdJ8Nkh0EZl1DNpF6iTLd7I1wTSLw4JEqwafKKJLEhxQ+1
L5P0IFGigkKr+mgXpzyAjUGBnzzvWwiINPm38BGMk47InyErmG5ImahAfZ+JrdNU/XohM6L5dsUI
H1fJtgS1b2rjmHNF8TNt5G6kncZYDdUm0Y4T/HMSoDzoMzuxDDvni6CoA4Em7zfisW5QAoF6RmvM
rRO7AJyAXJbkmuQjDT8tatMFYZpvBcB7wRnT1aFd4xyxNDJ1tmi12VwRTo9EVChvQvcC++dvlRdt
RT7aKdEMegOHacfZVt8qaPAC0Cte1uQQEQ2Dy3yLumHhykxCuW2uqDTyFCDSwcdfhBtW9Un+6qL7
ZJIFY3fzViyhh+hXaTwejKR8YwIGp9Ys3kDCyxJuTK3QAqz7bLdwtTI7FmdwVY+rFDQvixHz8nXC
0cmPSibjaadl361Kvr6nG686/yLsDFGJTTxzab73MhUehsDXAqw47ury0RWgaAarxIZgaty9vPNu
4EYEa8I9EGsXYvSKxH9FP66pDsU/tCooQ6RNLDuCejZAY2Qe5dsfwGeMsiKlOMT4B8iG6LzAFgau
lpz5gMZPU9AkkoSsePYw7Wa+SIePiasBOiDIr0BLAt/MiEx2VU9PMAE6FKZyM7+GjzpxwPDpP9OA
TX16XjaoiML2jHMSatsK3vphvYSRAbwRCAfOQ5ot+T38EzTDja2Q4lfRONXdseyvoXpCJk+FLQse
3hqtP7bHCoiIQ2ghUNHIcXASAQF9D15kJyRk6Fs5XVeo7K70H4B1TzJQBWIXyRajs16/9fNzSc3E
5nUEz+UXJKgoBuWMQqebyP4nBUHRLhZZbRiYuQ3KxjWIT4K1WwVvvMTLatcST6F7envi3IQniox9
UDxLEdGMi3q5B+eOCLp0qepIgiNNFSSu/4XVEfBA+6mP7XzHJN1MIAPOtCVV7HfxwQQ3nld6KQBT
8bnxKsymbSofcqoilKfK75ZhnsWT0vt77AIYmVuDtp610n9Egs0R2g5b1aC3FHZgng2eFih8ykx5
RAi9UNLAIV6NNjUno2lgeaqKyNXKB8RVTvjlLYhcumNlalSXvB3LYGsMfRe4VhNurUI4VZivlxC9
qtyHueZC65h0QZqdzIPM/Ki+Zeoj/hTID/Yplxb3NKH09swWX7kjFBmRM7hXFtDobwYJxdXJlhrt
asWbz1BdwiWtP4Ei9XbbqF/KzE2lHvgPfsAgRluAwUN/x5Jfig/GOAk3K4VZMpz/bSqvA/x3tlaF
x/SG8qZy2wAxNa8CDral36mg0+OYNDeR9FNYhd38O1XEcN9EdJHVKv8towNixpl99ZhGexNynXAI
GmqXW7t5NYisrohSW+lz7L6J2vVy494EG5luyuGmW6sK5TOgoEtUrEimCXqtlcKlko4Z8lyLC/Us
lHU+3dlCZc6/dqlDMK9KsCb6NxcviOWy7KOo3o3iXIKZ4su9pSD69GgQG9ycdIqzuS14PoQ9X9xE
rOwNIVv2wdAHkN/QwhasBdlrxgfozTVNz6q67xOvjR/jG6kOYn83kbCbVKbE5944VuLemA7Flyah
HFgah0l2wFnaeuHiOJF/O6pW1LUoQJht/ZIcpVunuYFlK8+quJSql9e7CXyW4tlgYyVu2W0Y9rAQ
MCmQrksC9ZQdePZwLYuO8RJpjv5Cw4xnhzZa4lRXzTs/j6JWEJyUnBcWCaJbYCD0ltR4hCeE8xCh
GmC/o+2Tk68DMW0S1pk3UyIKl9j+JT+uNcdtR8ZfIj8aLbKVYF8Lf1PFjyUWYb51TKcBrK5fzVte
stBPDZPmqJw07vuInxNn9dFXpQ0P19ReiMHhOU5JsLOonqE4poAlHlcy31Q6PcfB9qnzMNFpdL/Q
M22/lTjuJZWGFuioCIUjLcOLIysk9VEwF0UGccH9H4S1DNk10H4w/GJ8/RBAX3w4kRnUM4jPweSl
R0X9CNWPHLwgr7p1tayKigKtTBvIf6+K1o/XbQZyDUAHf2YijwicSKP6UkN9E6NswGRJeNiIEgXh
lspYDyTbRuKuSVh64ggRxTUP4HMDMvlhm8k+5D4SAftZvqH1lK9g9ibrVZdEsGmOT4Gh/FCjs4Q/
4Sb0pR2MPxo1AUMGK3pNeIIn4Dwg7Mzaa0GxkQoBePNtbD7hqfLR4sa5MY4PfESjfAz8ed5nq4L2
Ug68sJhXYno1YmrsWbzbYVhvoQQlgthAswiCVIIC4Jo0d2XFKWoKpmtQhqkkTsRq0pq9GyGlbolQ
FU/9n5ifx2xTcEYoaGg80fgpv2bmJ6Tl7bWhyCRkPS1eMxwhTRGSI3zGiMD9Zp/QBPIboDTPn4Tu
hO4kujOyd0x07yQ8lV8LR4i1KdiJtIlrR1D/kJEMUz6e0lUnMLSyJfD5ZNUeWlpDxz9mdgB6go/i
O5VOwR9VIEBRlIZXFI0L71r0k4Nhce6VyiEY3aQnOPlY64fKKfJzr7lddfbxXvrnqnkmFUm+KH9E
4iTcBkg/z9+ScBMazXpuviW+0e7CyrYszgvkIqxrgP+Wj8urPHHpzyt+kwR56Dm9CPWWy9CwYrwD
1dDYa8rXNnW1qLRb7U/naiSk9Lcm2iQ3HE+ZuMUGC1uKh64jiIYn0IWKkZMjxBaVPrBKI199gAgv
zREmfErxQ+EgCdtnlzvt/G6IpwrDAqALH+8TTUb+oyB61OVrlTtSwhlkTz8tNWSEFEG258FLyzP+
j//EiURlTldOfpUid2Uz0Mgg0CKicV5h2YkMQoJDO+H3L87o92gA4fI2z0FJDxPsKHnVoKg+PI70
F3F/dEAERtQBF6Co78XtwCEdwayplyadN7yH23hNlfsQV3bGmMagYEQnk50eX/wI4Mh0YJYbBhEF
WSz1HHn+BSsqjyiUjVWoEAHdDLga0aBNN6N45DzxMfNGew6PkSWsBP9P5W2eiP84v6gwOPBQVDOb
D0wIxfcYaxGd0ThHj2CMCNwcaGX7V6KP7IsHn2yOTsvM7bPVVUj6tujuqOwg/Yuxn+wQ3m1XgX8Z
1QvL8KkUfiUDQXz8LmF64IRjOGZFHpjjFZ63QSAHRuTOO5K0A9+r2KZEqBITpbAdAN5LWqCYhch8
RPgHmMLY2K7i30n5inTCa1VmmPwIE2ICpIV0lu1Q3CjFDUhVID1a3YzKhSIcgg7nffybkjPFqo+K
XHbCC11dA/CUdQRzINB9hL5I1hJBS8EueWaINtDNOkV1bL51zfvAiqthE8yvPaolRo5s+AVHCv5p
kVM+1T/CEmcXtZz+yWJpIuoArAucjrToyZWMd+QSPomEC/9FOtc53ZNr5S0V90ScOCT5KEiJUJJz
NkI0aXc+r7UpKzgY5NBLVh/MoPEYUpazUweBskT96QBiFSo2MC6uDD+OWqRhD7t+rGjRefYwEdaJ
GJvjQmyOshs/Bu4sYNl9C3dLgma2VRlVmCz0Y3s2kQxBvxzpFPcSbdWXu77dkeggGFvNOi9pOXes
ZfHLpKKycqd5F/yVHNmnxZa5061TU9m0TVG3U72U5+ySgjcEx1ZC5nziLqLiLuu8EJTzV2XGI3tE
/ehUgp8DwgRXY+T0/QZLNI+1+N59RvuAj/vGqtZjk+6oHae2qvXYJVctUW2zfwyKk/lp0q9O7wqq
YB3LeA7G3z4wFbDqC/nd8qFHBX9dpe2pALUawVAjhKNs3P4vr0LoqREtDWCeyLHDYo4edTpRbQf4
hlyOZhmE21zCD+Ym9htmZX9wYIyB5xhlU9oo+28AjzwAVcCJC3Y37J/qNcSjERr/KuHCqpxWR8J/
ZOK0u986++LYYUI4lNz0PwtGNdoIaiArKGii3eyJSQkvC2pZnIaCf3vP/vARVhCPdHp9KjtV3cgh
9WGR6aQoewoFNdlLxCcb+/tR3+KtQ3n0kqILSEmxRY/fDoRdrqbqY+IgYLEKtKNRfeLPyCr2QmFl
dgx3BJ9K3TEZYlxGCCU2Y3fMa+QLbOS89BvkdthCGpWiBDBVYYc5mCtJ8EAf8nrZyNYBBytFE/RZ
sgFZubewBFNg57AWGBg27ESsNwHjjdj+WXdE/Rw6I5o6813nAyv8qAFPEggR7A9Or+TKedMbnoyI
Yat80RKJvE97VHHJ2LLnqel3PPVsRhTOw0Pkdm0TGLCF5NwyyBDwb6375JSPx/R3JgQBbLFDZ0HU
xK6ZST081YQnZ45JYZfA4wmCeUzQl2mBY50HeT/9Lalb81Y/SgpdVxbv4BSfjY+ehnrk66BGduYf
JvCzUfixFBaFDWfO8KF+yNE60YIVtZaicc2Me9K5U/Getf8A7Mz8EInb7Bbl+5b0z+CdOdXCIFGc
TSIEeAVGG01dV2gWbCR2QBuEs+is8lSEIATaBEpkcxbyP5HBQK68xEsdqSOsLztUDKTEYTNZ1wVA
mvd+bOffvkTYM5CWUe/BxNBR/KWJRyj7oL7S7pk1LkFDgbhLgQgadY9Efag63s12NLIBA2576CpQ
7pJlHdBD2LukIGbDKaAsxmEJ0xxxadrOhn+G79RvGtAYqI0X3vQXogcz2MOf4LRelTdjDR5T2H6w
jZuPkclSmzzLv4sKkDtTGXI3n1tjQ30NyTQQ+DSfV2yec4etlQwPKejdWP4ZrnzNwT/qF7X0BTg7
NadBaw7asM9GzxhQ2un1y5eIH/Yik9Q9S3C0nLKtXcqqGZmuCe6g8z5B0zZHl+qj2YbzExG62yhb
k5dQwreKGxlRL9FUhEr46obSP8Tb8AenmvkZUBXKLJTdKnz5+qcJGu7bKnZXVNP+H5BRErkiKa31
RaxeSHkGOHKwKfkwvshLFPMfoLuG8g/iwDndTxkihOpkXcmb9aEzjS25Ktb0GQpvWA2T5By8MfYP
JMg4/a9MrO2iP9giWmNUQxysXylQr52RPsZlfIzsGrtbdfXbW50gEhdSpzGIY91M8342Qa2kcy/b
IflH4EjJyWB64uNTvP7yRYe8r0RFX3WBx43XifwWwSSqKyO59//OCsoZV5EvBgG6BUr/A7Zavlnz
MgwAMySub0pM3xcVx83V6E+pQ5dpKDD0EP++afW7lW5wmc7mCW96Zjf1RY7/qvQwILWOilsJ4Vr7
L/IzSPULOO9mp4i244dMZfcm8zp/a4UodGsecERm9rjFtDjQokGAOi48oq1x1PODZ/Vs1YeEu53K
g2TDQ3ePugOUFJma3TXUNgqtZxQm/FOhwAqChOj+PSglZqxTG98WTPZjg++8XPfxHbXWX8jO9jOh
d6E6iqqmgRJweKSgu7flhzZ6QbifpX/kglfBzsD8AjgUeSVNQAZJqCbholyfDAIyW4NHicEa9HRA
SYzV0vS3XDfT2ECDpVsV/Re5EgIE/V5SHhUxQba5u2k3pvgauSasC4krDg0CJm1+yl7ksOGYcNqd
mr+RC2x7cvIYpU12ETNCvLFTsjcyXmSuskdoiua9cWRr25tOfNO/5fI4DQdt6lZ+fuYYz/m7w3wT
WLuUxzZfI8/EvPVVAQAVN0HhPYzemBiUbfojZXaLM0i7DKWrxNCM2/QcnjMkAiuNcJhff0tz0+JL
hVF1xoZI6Ok4+BulI3jlmiHVRiqT2JL1r/Z3XRbZXFOe/nT2iNpE+WkS8UgS4vwpaFv1nQ3grYYH
vo2Fq+z+D89ntWvp/0oW11WxSSemdP/pF1eyCAy82um7ZJ16/9Knv3hRA4i9N5ODRKlvAeRoBE7R
rTwKNBDrIC2Zzmro+Fg9szUahWw+jPHPCRozla/EtoQd7utD3V54CPBEmu/xPZXfh8a1bmLzKiUi
DsmTvNCuSd9ucxv0A4B+Bwetd1sDEHh99mH6biblvKwt647e83FVYw9G+V2+j2Ra6yutRZcp8qsK
qq3r9vQCoGkSLxGWQOwpcWuQwGFvPPL2gr2q9CyMaqz3BFTUmyE+aORo33xeMyR83cb9d2L3xY53
lGWs+OhGfLeYc9JqwxQpppv5g7Gy54s6StU/aPH8qwEohbBg7atv9XvhAXt+YMkw9HshUUjE9AF3
C3lfedjTytglaQ1Ehw2ErI/nAFkDkh2S7LOZA0e9asMBmRPsTfgcHqFJdwFn1iowPA3YoVgrEH1r
cWCr87BK0BsnNphwHZ5eeYdMexW0IOuUAT56dSNy0/a7dnJ78wvwITbXqLahelgAK5a5Zh0YUP3n
4dRtABmC3AuxYSo3rrpt7sXMCSKb4bXn/+8UyyK1tjzRP1DVC7uDypLjr+nOIoGX/yxlQ9Yu8Ur9
lnYHE/vDanbK+1R/m+i1sFYVm7g/xNJHNRKp62HB93f5YVDe55vwxfIvUmIVblvyxfejwNOJGQSu
ZN2hch/WFsBXtpf4XTttZYo7tIlmz3LOr5xSCk3E34oGiYpXruGUOzrl8wMCYW5uFH/Jcjfp+Ise
hO+H0Q0mO0tUG6w9jj3G8k7eopvIhyNkjsaYv7wgfZErQ8ODan5E1ZuZrke3bXZtv2+UfZx/6tjO
TYQ9FcihufOnrQbfJaM7JtINh3YDBvg1UA4kbahEXDom7E7a58aOBOmEi9SpnylYDVB/hWC0cPBB
rfLyVmMsMBiiFtEK31LomZ96/gu8LS/nBsLdAp8Jv1NB7wpMF9Kyjh6ggiY/k37pY8N3OpdXgjxl
LCjlvRAu7twdsFOpGqJaOLG3eT1/+fDFhKDTdUsuBKQdtkD6KugrlWN6HrdiegzDPyB23bizqdIz
QRrdSD1MfkNhBQFTCwTM2x0SK1Lx5caeUUdEAbg+6Cbw6mLXeEy03gjPqPgms8wYDozzyODyNdHQ
gkCDHt13OyLRMlp21oypgbnuhnXFSxcrNKx6xB1X1Q8pwtS7zkK47Q5tMdy+uKObMYqedMlVwxEF
ubs4DCkeCZrfjo/IzDPCK2M7OhJBywphpI9cfEv6gvhIR3oSPaBeR4fI91LbWJmr5usS2QMo0V9Q
URfU/TOrU7sLfyT1BxMkpyoC4Kb2EDmiOukNVNswH8UrKEE692O9G59F5xXlBeG1pPwKk5uckowZ
5mLcQfyuhUTJJsTfVv3j7wnDtfJtPoYPH/ElldiYEQ6o2c6R8qlv6m5jKDZXQedcwHTlHvWNSnXQ
yYePisRrjZwqdmpS1BX5g0bEFb1FZNbL7KzYYsbhDrklWne6CnRGs8hROFzoT6U2kO2O0jHjjKO3
o94E5HQ7d0d4UeG/gb/tD1e/2AMhZW9zQHsO6Qlun+yg/iXx2H5Zf7q/EfJNOQKdkNOmvS06aX2P
HJshOUAP0RyMYTPDxTWkQDVkleP0BvAAu7Y2EvekKDvjZ0IqN3TPHu6OmHfEDzkwz83kKes2AW6z
2muYu2kKQa1cO1Svqz85czXvzEl6q7h/tgZaE5BqYxMq+yE4hKgg1EM671M4pdYJie3q12N/Tbsj
NCrULJqJySMSS0UPJ4s3UJPalh4WwZ3NtZg/ugjT2bpyqTbniolPkcTrCprTwV9ZZW6UuMGbTkSp
iOMSPsVyZMOFpa2Q/WDQKdcN/FKBQjmQLJvjIyb45g3VW7BFpkFP6hRvqe8rlKt/5SDgaa4AmwwB
dn3eYoUc0cZEZ/k0X/wToMxoeoCwEpS9X+35ClB/JPpPQwbR3TCplRm/DHro/Uek0NOhephQLOxr
TDrIa1eWIx0HmFuCOIS1Ll5IJak3PGnFT1+910vYfO2+1g3XdILfSz+i5GGAVyKQ9N0OjQHROLax
V72vTvxuMfvwcz/1/3wjRK9wu3vxtIn32FQo20yTTfoYyDhagPZF/7bES05gvrRG3IwXxbysmtqr
J4+Agjeylo1FAwLZljG2c1gfgy/Oug5Ue2eGtrrRviVCKbYILuZv7HfibboRoEEsOMFuHxGk+Ss4
c+PEFLdnB0z+nkHB8Wt8kX5+jf7mbyCagvljGfbt9okQ0W1QypsnvgHMuoDGf3wgTFr4sDcUs/jX
1tM866DaZLPyqIH/pKg1G1d5go6Bpg7lJTiMpEcTxEhQgeopTJtflJKh9MNwtBpI713B7La1ozyN
s/TmfzK0QBcgCWGeES/5Ty+v+AfEyfCOrm6240t+MQn0IdrrHuFeXfjKqHGDwCWVWInAsezsWgp2
y0oG/k3RqeqMHwk8E/ruHQx2uPBnGoLO5Z/t4Udh4QIje5kgw0C4JKAhj12rz5FWUZuhq7jH2E0R
TBYr41iuqWA8E4fRhgSF2dMpjhxaaOzklujAG6vFubmqgElNumggNuIfBl70pjpxzIGt0T3Iu+Yx
FPb8z3yJLxop2bNP4CzdZakzWwXXnGZp3tnJPbqXdnhMj/lVuiLqY6LZdD/pafpu4DgBTj4JheEO
xINMwjMpiZpnkhOuokkidpPqc+sGh9Hc4V1/QAibHzp5VsZp4JnwiOeB6FjP7+1SWqjltkgf26va
UQNcYRuBHFmQoxIt4icKJm5aRBJQ/Cw2S/TvqkydylplnjGBMa+yH5Bd6TiR07hkHdrCH50aeMh4
UHl/8MkW6eI07dHQ6ICWH3FO8o/TcIJBnSc02myTcZU9FKQ9iOfRPKC5YNB4SuQvAA2TLfjNjlGe
iXEI9bVJRDVGoltSIODnFKBrzZFqwvrW2hsgOx6ShVgjtZmd1aBKF4zdDizi5yE2UMYQa7ciV9N+
co+RuTTchI9gaah2QPdlC62dy2sBFWqpb01kNPxNXzTWyy9SuoXYm0T4T7eCaU3dISKdxZaqNReb
rM1chjiFJ7FzibcvwdEOJQgiuZHLA1rUsJl7Erm4Im8IVxHa9jADeNjsrnMNUjzc1K7KNX89gir9
yMxj1NvZRIvLer+rulsg7cLpsAiWhCOIC5myiMr7+ZTNZ6g5ChbG8MakgshaIrTHA800XoyCtWsU
l5kQcf6M7NSNO1IxKawHBPZcXl3CGLXrGekyVyIQJ91GDBDsc3hAoIUBWFpXMw5avm6CQ8ZJwWnm
L6ww7jtUXEgXrGEttjsspz2DBCaHxA5ouMXZssAXWHVTSKxd7R8BGQVeYPKmDjep4oCVltbGQv3x
tfS7TS4xRSsE2kW+3FBGthyayMoXSQv4MeB2szb43gcnzteTuZOkDUxYxLIR0XjPdVxxk0t2Z76Q
qfE3OaSVyPMNSc/W+FW+wpLjpvJK6cztnjqULvJR+akZaFByiYHCPIITmNnEaC0ynNjcdiJPb338
IBtgXfjwJG5DzvVqo7MfjC+E3SmOhWTHLIGJHVX5TO8DjGtRfTDvRZxNkH6F/vmHmF/7NAnoSLGb
ZraCJ0WVH4geeNcr2a36FyOPchj8RlNC+k+v1QNQR2jPFt3irLdOmnsxzSzKg5JLUhk6DREqSnhc
dHjnN1n/rksP7Uf4CXw8oMW/EM+HRlCu8JRxQuIz4J15ILc4Lh64N8gtJMEtEB+FRv8lcG5kJ5+p
5VbmWmjs4dj4T8HcWfotCp7t/CHQVer5dMDh+VpEjjdLOBfZlmWDQN40WgPbz8lnz1fXStXJ0FGK
Zj9o1pjOid1FVxiQGkQS6C6o+EVa0HtwnxYj8MhyRdMsMUR0N9VkTk7NDc5AqncVr1fXhA8EVCes
OnQoMbRMDohH9GUhjMZjk7wZ5ybmp2S/FgYL7i8If7g9sSDC4A96Jqw3dMiwe3JEJOR3rJ4+fRPr
ilMywro6P3tw8zrggF5wPouaGeFGMdOdYVkk98n6QBsWQ70AX7Kh03ukPZtFuMIZmjsCC6GTvlXq
SW/xl5LBrAIuqBhsHzGFDxgnDzLGGHwAPqeB4MzdCGj0JrP6UhuVQu9AFB6E6SP/QV5QpLxZlFcg
AngUDBYS6TrlxaggmHgtUhw6b5FIKdptYAPis/MG8V9teizPDe4Jc42hmb/JHHb04+F3/zLhf8jM
CY8MA3ifekezVtIT0/YJhQuhiEucAHoWkm4dg+z/GQs1hYALPA9AKF9Kc2sQo+af0+qu5C8fQTI0
BO9myRBIr/egu6OCo7hhP1sjeG7yS77TNdSCnMHKH9EYHFwywmFWZUL0xQuTR6jeFIJ4uy2PsPVV
glPEaCCKIz5Eoz1GPEqCIh1xuvdYViqAXC06wHZRlisVDxQDP1imhZgiWceSD+QXrubxLkPId75M
q9RpMK+sidk/8Ea6mFkQa3TVincUbWaRxd5UMyhvwuqO30JQHAUeclhpO4OrxgRA+w8vkLOQvUFF
Myfqs2dq7z5vVNWBNATmTnkXQF5ii8LMrbY39IpSsN2W+iWm8FdH+4WK9EqnZy/vDeluMYdVlNi6
I3GdyJZviwcPaFVpSAq8ajW5WsirpxjF6VVdXBXjjqCgwAuNjf5LdIl/jRlO4vxMqXZVHDBSiViv
ZDinlcF4Ip6CbYPUe9myeRcaoAkKgUfRexpfRAiMZWn45ys76qcbotXK8LcW3g31bWLVfQxIxXEv
fap0ptmk/ewofei3MCw1XNeiojqnHi3ZpG5gBs/50YOODQJBEj1KVvS+oPoi1eg7aLS+26Q7ZDWI
IKvgStW0juyzpQFaJuXxRtg/0XP3fBFnkNUA18uoikgRtZqk3U3oqW8K0MqTyY1l2QUVH/N3lj8N
zmL6y63dzE2JLKGQbz5emhjlLJsKGXoToeeE4O4mbYu0udFYjndmeSUWbUKUR+MxibDdYc6+A31X
ji/MzdbgWDg627c++S3KYfGKDoojVH8SIiQjd7QUvcq6b5DbYDR162wfpNRaoDvDZk4uKQBd8V1T
eBp7gkhanogiWeDf7sX+2uqsVYSEfHlj/EGVJQF2FOdka/adEpB31Sb7TnAlGi0Hbw7o17EpvugN
XnNwUth4tEuGIj0WDhUlN8+Eh64IMKTvitEdm5Mg7+p1URE/i8BxVXiTwMQAsLADOmj+SeoJAAKj
zYgBYWL+wMWGyWFazcm2JU5zJzjksFTJnS8YH578L833iPAKal/80B1SJDsQpk5Pu8SXRS9rxt1J
LSWePxWfYu7NyAGxIr3p8r3I9hDBuae4vrCukr2CA4ATPmcqOsFrfGlkC7bVs1SoQtjkyUPHriju
SgK6sCBL7NBA/aNDYADe15yk/RfQhUC0WLTQsPkdIZMP1IND6i5ezb8SFNfLvuQbZccYbQWCs9AW
EY8Vf8704oi/o7JYSwk8M4JvZNoI7bg8Ek+IJvyiV63Ef4Q1oW7qmkOSoj7q+cOI0vNQPmboZBYV
DY2r62EEoMTlFOZEYuM0E9JTVplk5DuQkqkbSRfjOsg/MoIujyyT1kfoCOzpgZeLPzlkUnaYvmed
tyTqs7/hLVPeF+EbGQPFOi2h3h5179UnIOxw3nE3qcRxaFuBX0lEORb+s2S3R+FX9mfL8oAkeFAc
E0vqH7cdUlXUkEj8ihWD+jByU9ug303DsonbCFR+hb6vWRfGjiEEOw3GNvQojFdUgMzZvkMnAko5
hy4lxeGWfAvsdh9oEvr0u7qEtDSp78p7GZyzZlPXly9euT1xWOJ1clVr5T/D+VX5fEeAfA/O0zWK
CG2vtjugAu5CCVGKzG+FzUdwKs4kyC6zBDlbjxZH40eYfpvdQaf3+2w5/BaV6VZbkofwZsi4PVHp
OMTcoXNDiB1vibyyBUgErABwiwQANve+OuJ76YmX2BNIR7rIYMsAIZr8g6mAOmjeVN0LV7j2s3Cq
5FEND14z1aLoACzTNb5ntuOLkLp6BzkL70jGwzV6xxL93sh7JP0m6BDzwbpDgdzm+SHBeZMKUKeO
WPKAJL/Sbr5QX1ZlTPk8MvTc0C48dSfQWjQ7gLiUT3y++9XB6K81glrpfySdx3Lr2BVFvwhVyGFK
IhDMSQyaoCQ+CjmTCPx6L7QHdrnL3f0kErj3hL3Xho/BQGdmVEemjfrb/ePtSYU9Qj9t3GPdZeTB
K/WuT9N/VyflzRVxNP6hpWVxB0kkUL6msDlwFmq4rg48HRzmn3phoexA792LkKK8D/4Sh4VRTcga
B4PANpE2ZVLsbHlUlsQlYi1wVOS+i4wlbe7UPeaYG24HdImMVV8JsZ+29lDl5VAf4mArac/Xe6lg
SCe3KXfe4jK/1MesggI872WaYS8yd6GIUfnfdHJ0KTOcwDb+yeWyYi+e/pqIXlJEhFrnq+Q9snXp
NsARmcyznQycQPodw3WirpTsCt+4RaZ2kLMzMVNspikPfNDaCEZZJI4nVk3y68z4aeQNVbXF54mV
GaX41dBdaCuvLQxA49mxdJH13ThVsZCBA3JOx6+Mi7U4mTSI+j8Sp7lV+h7cRbnqgx+8Do+a9DtE
Mqied+Mt+RGxzPzL62W7o2W+yKOLGjZbitVCQusMbXf1QScXrXMjZ7KwiMZz840amFWj80KHzJ5B
y36BJaCGRIOgm243cKrtlPifOj6iAx3MJ/2X1WDmuMqIMXME7Aeymw0H6W1PpJbzZ9iUXMDCr86u
qHEJa4VeIi5K5tYMWKlr582yXWvYV+msToWGbmlu1ofazU9w2iJ9n+8SJurvOVZLVs+krCJYmYU7
Lv9+ZfErPqlkmOLxXdGGMZUMTMwfoGdBLHnVERkGVIKk3YXQ7WAGMciL8kvANnmbfHFld0zdmQQg
tm6QxLAHgSN8oVp10IK8sQ3OrQ8pyicj9LjvEo0UPBRR9S5kxEmzKi+Fk/ZAs/RGL+DpjHpQ9qgZ
UtijsQsvobqxmsWb/IwlABAShnDi/hjW0mKL2f6+Mb9HDordod4IIPI/wnfOq6PxjPSPCsGQxYHO
H6raCsoRFHV3lO9TWoIrOkqwUT4us8J126/1Zt3dcMe3yGkPk5zUlWQGFd1ab9cCnfZFexQ2ZgBM
CThLKMGiPS0RbwJnlDB1hcxTXYY8xFgRSPS5tti+c3iodsJHxGqCzSlSay40N1zS9Zt23i14Xvh2
J3wrKU22AceEz6fGaTmw3BXVW/j3opOrGZ1ckEDRQcFXwqZZ2k3hy6r9ylgCbxLV1+WT3vm0AJVX
EOhj7V4BpB0XAzx5qQpWXqKTfgzC3WbjNgznjD6SGYs0W/9hpIZcBKkL1jHJbWfv48fX+LWhT7Dz
+PtmXSM8KIuDg7ELNjFM6j95iZSE/yiPYj9u+Y2zU3LKv9iNTHoQAmzm+TP+Mrbol9fJr77uH9KB
PMbhwO/t6H/1pVorj+CbfxdhLbuCQnIrH+tVfRXO70mkEG3wHF0HzCjuR5gZvuFr+899Mt+CF+Cf
4Fgm/2PGUCbYpH/69zT94Lica/+o6rmhXB23yZ95SNbUFXx8mBrFkgBmvyeEiBUz984ivVV2EwFy
2OHjRO3Kypf6momnvn2xFUqZBbI1qWZjtrFrNqm8JXQT1TfyHUKSShcvLUIoAsswvU2a2SX/B/4O
ww+HdW4u5YKKl52eDCFi/c7gjlWuSHyZtZCWceRo+T/zxa7U8FmZK8nGYtOeh5zTc4yks2rcwSMY
Tgmp52/vLduwOy3WIPpu9dWvqG71DDPeNHmCMGGOvrzBRmDyIUhLJrP5REAB0WYDDUBF/uI3Xgbf
5BUTt1DxjDDJ9kmsyzQ7G+41WNsfA84qEzqbtX0DhTJzGsZ76Ds/t0A/RCMIB9JxqmNsLdrA7UnT
iFFozfkY/e4rvVa3C99kYSxudEvUzQc07LHqW7a6xbi2C+tj8g+5eWKGrLWQ0HuYj3r6we5AsFKZ
3iDe4IWfhJ1YJKPn5GuJVNEpu+0LxsRb/uXsGdWd1N/7FdCft+pzRFYcTb6mE5DH7YV+kk9f7txM
J61rnlExTI4SEGhi/w8UoRnc+Rrzkec5WDVYX3QQYajggnsTKQ49I7OS2I2+m2pd5gd+uUPKr0iU
GfVL1P7gBiR/LdW9UfNrtJj9xKQoOfavI35PhGulo+0S5WLSOefH/2hRNkMozX89WObyLjNCij2W
NOwlDBE3oPj70bDQUlnWjKPk4TKkCC1DimHoUs2yvNOBmDdlXjjczJN0E79d0FwjlJnoOyquhTse
IG08QwLIeX1k6AyfGpoWGxgRzzdOZJatDf5SffdSblbqV92RTNEr8JyYDmrDCyHdQwxm/RW0MxI9
g4/wkz4C5PLrFKTkrN7T9yyidfEQ2R8nNkUG/zg8MWx25WycWwvhPeGYJpTHzP5n3N8xzAlClfwS
7Ikt07KiHLZFlhSxtlGI7gIor39+ceVPMtQ9z+5r2KJHmvRxlzAlIPgH1RuapHtKrZgs+ZfAS0G2
3qPJh5Pbc4pnh8Ufci3YOIwSW5y2wRVrEztK4fmOiUW+f7ARUYUMzz5xUywxHk8xQZj4acg3aJbW
PkF2y2fcB3bB+9iexBUlCr94nO3ew5/hT7pudSI13JvXdz8+h7SxXyTPia74eWQequAM2moKAlyi
hwJ6S3QwLLjoGTjRkqaX5kAT+PlbArb7baBvcGLpxyLe81JmXr5Tx8vYrlQ2Q9izmNvz1PW++pvb
rBPMypZX0I60HZ655rM0ephai8ZSePeX0eEA0iNSVjRmKh55bungIqHYD46WwRxl+piXdeGjm+Pd
k8offhgFrFftfBrY8m8vktVl7orINEauqQSFFfBH+YHoAqB9ybaEh9TqWIWQlUN14WIf55zCRcEo
k9VNSHdicxhb8Z7hIy8gQDh5zS9feBJN0RNJGM9q8dTFsxrsJQnwMdc+fHfcyRyUQ7zVmegsRg+y
KSrIWbYDiDUPafOoZuVTwEpD85hNuNE+u71XbwCDaNhPHRMnp73guFsEWzixjjXjCl4op7bEnMTO
AbPhTlp+FV/qFlyDnk8mtfJRQdqw1X9kyzCOub/7meHcqx8VJ8MC36i4wOAMHwJyoM3TzaNYgcEo
96hisZ4Rnwm7Zl27pzqfTZFmboJM6Ttf4Y3rnShZqiwqVzyRKN1QiIM/mOu/b3P5Jgg0XaUuxSsP
BWNAy6+jVcHrUTA903ZmveRhTbWdjJ4t8QSuYtabBvEvwzaULQReP0qFO3PdglrKGET5b8szPFRW
FtVMktsllzgdNKu8GYHBfEJIbMVo+sog/T/ql99H00CQTnVn6KuRv+jVfwKHZzZ+k0iQ34w5pa40
6Zzw02yYBZqSG8+BxIKV+cxDw1cf7XmU51a/kLm7Gk+J/P5fSPJFANPqaOrwdY5vJFdm48eM6dD2
VBtS72VXtCNmdgQmcWjOmy8+VL6c8m6AapjFLzux9hMdlr0z73JyUjhwGJuUHvsFY5mzbKp2gzlP
9QfhsAxtPGsEUDGn02Vb+zqTDPWZ6wC5KIzmwpYIQMW71zVTEOWQ0pJeumJfgwIwElo/El2ZAtJf
OnJyrD4OBrl3ehwu8i26xkuKE/R10FbeswbV8Dz/Mll2YdHGIXNGlEVF7SL+qok3oB0cVol5Qoby
ymw2q768CskgtWN9+UZe8c1g//NnabQUWAJxqt9RmQe+fLfmwlN8IEJgEYJb3oS8NZd1J+GeiLfk
gxCq1lNgAOmwkPBP27s6JAqVYIEr0SrpitEHTwapApiC6ZgxuL1RwJ+TX1k4VvnGnIRiqrwCdrZh
C6+TurQUb8lFHPe50NnvGN3KhuJ+5EMgFql1AqA/QCRnGAG3b2n2PhXb4NGGP8LoQ7N5oZC1lWtx
Z1bI9duu6LyHxgHylLmvcVWjla9WluXr2VL+yjB2H5uzwYPQBifFRGgTU1zNNLZCwb69BzvVNaPf
aDEOJ5pRGnZUcWekeOJIWEx5+DjVirz0kuY6QJ302bzIMxBp5qRi/+LJzTcN0/bgloTfMWUk+71i
l1HysUagHEc2OmsACP68PRbJeFRDDHyYa5yKpuq11ffVlUYVSpb8kyE4SJ3yCEQeveXu1VKHWyvI
P+YFHYlDSIPNnps4i8hPvrvNG6ekO0FzYD1c4Q1PwSFMeahlOhc5vpUxW7Ox46RoMughmdisw7+R
pHLrCSGfviQiEYVBGd5UPggXi5jHl5kdqlNyKybAWEzDhgAa47o5syw7EY/U//FGM5kqkM8GyIdb
3kLO7/bjAg+vSUyMj2GSHw8ERuqnC95zw/hphiXFA35FazU8iFkLuC6wwpV+6T3ZJCHrdAMqlRV7
PCQqD0izlrYWByfmc9bJFaKeCGvHrp331E2wAi+d8pp9WewvGqfI3JAfH7VF4gWih2sD6VGyLBU7
RaQZ3OL7W55PVFPSVxXGhIDUjUViPCHIkNgzk/9hCAFKulE2THvgt5Rs9qaEB5SIoEHd7oxcUPRA
lhiOdmyPtP6qWx9zr99rjHAASVHtYj7fCJdGoSJkg7BqrrjDSAG2+HpxMdzzhGk2HTSYAuHQDEwJ
NgJmDL4ipndbeeehTx9LXKX0vcg2c7/H54lIuHSR2E4iCMRxM2Z3HuWNsgjisx7e1f4f0me2ZDDQ
1ANOUJ4WmsmJmxaii3cwlGJ/oJseMZi1v1p7fLEjKB1jC5UNkwvkV8kp3qthoTk9H8mqXidEKx3b
Z79N+OxWFbDambDhzcwp9gKfHJF1wrIbXXGGHUVjnrxpUWsNKMLWsF+HpXYNidjjrLr3f58T3GQO
Qq+frJTZ5IAmAgSizzZlAImq6/yrbDMGlsQGc3uiMaW8Ho+59MPajB6Yeesx/ybsqZQUmhAnOmXD
vz4/ZgAP2STLbsjC66XvGmn+rBbjP2RAkuehFeYqBfa9QeXF7pu1d+vVDpxyf5iNxiX/ViY8n/wd
sjIKqAbxcbz/gmfJ9r64NdgEobaaX0A+qjXUkkfk4U5EGICLjrkBkoJhw+L6k205s9kpSHcadNw4
L3j7dqEDjaHKocdqEXr8E+IdA6NN+ZW5OClUy5kG7OametkTcN5X0n0X4aAedjSpPG2WBDfMJyRW
KtcQDSE9k14nL6hlNrXhIb/HmbuL/Eu+favLN/Le+WBnD6Odn7EnBdAyMZ46kI8CRjFfEa96IUxS
kbncrxHUAMqCBcsq0FiAlWM3RDgMNE6bzT0PYPEV/EtYyCvb+Cv57dr9xyNodVKYSMtaAtqBSNcB
7D6BvSoC49j4OJwX5Co75Yvem5NOjOcPablPmQS8EasQfS3EC0g69S90IQbJrExG/QtpNafrDGVy
ird2VSvbEF37Md0UlaPuP6ab9g5AcolHx8J61+QlGm5fAWFRXwZxIbuNSYuyI3kpTN2XgVdxUPli
YB1yFgDSu/Xyo0UFlljEKHLaE8l+L21Nyezc+GsKmpVLiga/be1Iu0uyFzCAkfZpcyaMbRI4JZ+v
JHQVJjaPfHSTS4vac00xgJy3OcjrsbpFuJJNV/h41ZS8AuLJsm5tbEsOULbaby7ihDmadwLMeB4Y
PQToafJ2aXOr+0Fam4a/FVHIZNvUIFm3SJ6FmGDqQ0/hyL0B3RPnAHzD3FNbp4o3deuDK4dXXRxG
W1f/qZoTVVv24vi+vpInFiUMNYSt9N7rGx16hIR1QkcGV9qWoYJ1Qoc441yDID4sUcS/14gQZcrg
k8Ykq6BdpaWqtzp1Je+FgWMarfzLsLnD49AennhRQGfXx7peIthKkcOzN9C532En+APTFRoGtqUd
O9xJNAzJEYJio7kf9G/IG4xFNUPVEqPfnOui3SwjB2usjvmMn5KtCfKqFc6MV7Towmv/3osrBPHD
AQNbspGF1Ts/1JWfadfXeIjTXV6DvCYj6jPBjs8MQ4fwFtFLDvUFVouCIPZBhYSRVMPgNNUQ6XkL
2MFDQi2/fcb9LDcENs8hxL5si5oaCx6BRjpFBntxXNt89da8iICHp/O8BdOaH4TRowPl6nAI6mFn
1J4DBWPCk2Eki7qq2Q8XNIJUneeOEq0/ZcqZyxR02zzuFt1KPFHgLemWIwwP3RrJ1bAhsCpaogj/
acTv8OVPrvGpa2DY+pFda8CobQdzgT3CV8xxew3dHHaYj+mGISjMghrduM02c/624FbZCXok+nkc
a5PBkxo7+ou57wZXej14DU4SFU0zqZVOCaufQumAhGBTYWBGh0PgkTXXiitzbXR1JwHtew4JoT++
Ay/qfjMUwoxR5RhyI7FBCH+LbcN02AAB4QkoTAU3FpYwGpLR58fgbSgEyFMrUYEuBV7G7tqvQvYN
AzDVjn62E06yiuyc2v47dXtg2+eXDg014fWgqnM1ECD2x/A++prQx9ZPC6+11vnSunaw/+yeg48o
50PQrC1j0ZBparOL75uLhkonrZ8fkauu3r1bpOkUtPI6RaBVKMdEX9DIiQlyc9WvnlhK9drLuftV
0jFhoUJZ4fOH+aAl3gdPk0vgq4uexjMrIGmQRLEgxvs3nnEsan9NbCfpmua1GlYiZFqs0bVt+Wm/
R0IGQeZ1q+Vl2T7ejAPle9jBlIltPkHzDesL4ro1S8SbOawXTJFQKJNitO+5ZKsQqhs1uw9/rAFN
krrF/1GyZEExqPGFCXcBn2VcVTcU9Zgpm8+NfMC5ded9Dk9ohZkJoOeCBWJUpIGibcY7NrmihrVU
wClyC32N3RADG14u+i3dJpNhBDwpczrfivSIYRO11/t17Ey/+LgZ1z7jEwGZYDsffnOOGWYEqZX5
eETihr2bwDI3W7zRRGicMXL1L/C4nGTZi7EasbVxNq/yXo3T8vODLBRd2Dg3TE+aEBzkox2xpucI
YtmcooHuIALOPsbCgHirlpfXpFvkGAJrCaAYjkm7RV+HyGUTDDcRcR51g/z7iu95D2ZKnUua3x/x
rFYvP4sxNLPQSd+/eEPldCGitsrrS4l+rdWwzSXsAH9SdLXxMZMA6DEzPH+oh0NlifiF3GRmFXCq
EHynC9ZJNWZPYCT1hsHrW76P+Z/EzCxhwAuVzWzleVH7pPQSb3RXp/oXxy4I+hMmYKMgFhCNIVW7
SWmRvApejw26gz6+apKtsHMoH0RJzPEOoK5uXL61Ej3CAwAm1oH6aoo/gmz69aTcYNtSq97EeGID
ElSYaHAX8bBQGjcBnNCUGoS/BluBOeG16yaHEzUOTBaROmt4oY/h+Jki+F5b7OQK3VyETNMIFe+f
vG0Gr+kOw90kaagHmZUcIrOYD8oVeNarBBBWXYmcqroTnktcBxzR6Bw0iMf0UgY8FjTqA3K2AGUd
zjD+aA+Qb88KmEFibp1Yq2OyVJ8YjtMNASKWK2nEztdOlN/ewjNjZ0FnQ/V1V9jsY4HmX9EzfjWR
XP/UCFy+Yp037m+AjS7xiSPIUi9WHzk53601ugYNT68Udsx3LE0j7jfqeEgh1Du3eDIvMp/OgdKb
vqGRqofqtM/Ii14I5u+QrttLAn8JXaNfKH9pdTFDVKlT+CSMY57KPswWOiKQlD8gwatkVGuZYIbB
jUx/CJY9x3IRWltinOaJfIEvoOYIJZEAebty3MgXZhzh5kNv06MMEPdtz+82uTGgF7JyGmH2RwLD
i1gnxWCFWH86D2JsdaDEmAUJpDHDQKeqgKYA/hNrNdnGybPFn8zl8doK/5r4gbjI+/CNyTwVrfqN
VzEEehVnt6FYByLgjEkAKjM0Iash4theATrkj7uyRsbXVSVbk2eLf/ZzB6WK07kIjuzzDPS1Ko8O
+vU6/QOU8AEwBNT0X6U/C3mvR37+/o7INnsS24ALck8YCfFM1pI5kImCn6ehtwfUFZTfvVd2B67m
UjmpKHig9NfPOr1gQxUL6Ip8JvduBvobVIDg1W80tju524T113skbOAvdmIn0RmpITgdmEGxBJvj
tpsRTznEu+Ia/AuFRQm6yTybIEmdl34A0GHglB/gwXP7PrIVlsOVepeyzXDlzVW3MQbyk0GOideI
9msaDUhwfraYoLnmuAzVpRFu0SKYlB1gbZIATCTqD0ePTiiOis9Fq2xtpWi7YWFom/IWf7YURezh
PzRVLCacyS3CM96e3pgsQG+F84oCSfMoDuSCMT/CB2WW/rUlxeTPSFEA+GyYTMXHsaPFmU9CeaqP
Vl0QeyDKvwXjP9koebRxC3zAxdD6S77CZLI7oERImh/UzBV9MRL6rdo/NGVvdt+asStX2vsQ/vIw
5AntIxRGQCNcg6/+zBXEkJ/UFvqliyRM9G10YFh2tf70urEXJTBqIHZwGSfXEc17/BW0677cjrrd
uJFnxax5o3W06rYQbnEssiHF1s9iEKDFRNxi2E/lp1wEc16vY/2RrkNoSDO0AHctYsTzlYLH38c+
LkWBZKeFyERvF13y6pBPaztUVgiEfxguVzL5YVziLc/tSWb68IPKcgA1cmQAUDoFAeawt89NfyjK
Y87ykCOF/i36ko+K7rPGHNDg8hrtxTcUP1uAUWSXhiunHl9jnGzq1AdJAoQ5lxYIeEou/D+U/zhS
RGgQd0FZV4X7Zgsx0xy66vA8lbb2e1/m7j6EWrHsu5VUoIckecQdZv2zzFYf7mY2qI6BOQoLA+Sc
Ofp8Yj5Cv/3e/arWPLoTclGAqgEnh6V3Q1jCOzv1f8yzf8b1D018btJiOtRr1EcEvfb8WtG3fqTM
/1FOxY0ZCxaI/Ah5+oPrHLojw+oHWWMsn9kQuohmOpZ/bAuzeC+OcNDZ6UrEJ3yh25fBbOfbWLMn
QGnuBz7guQohKqOphaJtaSjQaS0afU0QQ7sk6AyvCo0sthTjEZnIGI7Iz8uLFR6biAgJXO4dqkPE
+1ckuflMutQs92GMXoOT5tVnzuql/h+E7W3MXvdC2MCoIlk3RQh6Yh8aOMk36ifsWig/GGI93wdE
1Gjb60synFiRt68jQx71wF66cf/6wEVeEu5imzYARjt6/rpBZ0BNAbuatMS3p0GuRSNUHGuz5axY
D39tfZaqC8pn2jB5dGsu57A+v0YMDwjykff9a6Ao6AI9sIA3cpHPmXl4lEq7Rp8G1TnouAU7EcnR
9PVIg/d2qocVab4qk+PgEHi6HXi5ZHEpYVJWVRfEIRAQHCvw0LhNVLI2EPjVwT1GV95lAAg48f91
d0kS9jpBdBFOV+PAkc8bbsGLw8ILTYaTVztT6WvJZUwPqEZf+THh1HyrHrJohQ87yMkooqrWXlhr
MZgy/Uo3E9mlSPYsF1e9/NUl21fpJvSTwiNDhw+FsVf8JHlMmBkQi6hdBjhtWgxc2pXuCr0FxFkT
dcjmrX9jqFcH8nZwAS3M754Q6Fm7qPtLrk0zQOmUfDExT8lRZgRunevsAHdPpewuS8G1kABa0II6
NlXoOsZ5Va7/4HFiXGm5Y0g0gTzCUmtY1igqx2Bu7F+MhxFWFccXaj0q12EqK1rdlRSorzsF8Ud5
1GA1Jt29FlZD9cNSKtW/ddWXixuWtg51Tld/5fp3jPBZ5LdPH4Czmn7TN6c3QCM8cEX8L6Wz+vxC
qYpgonUhFRhIT2P/GbyqhxeJBEVyQlslvEZil+4JA5fJBKTSNk3qsdCJOnxGdTkljaSa332W6rBm
qZQejDWegR2KP7FhXzRJVPi1rGFptTsC5ETFf5sHudsXbOJdVfb5lIsvwUcGJP62pNoAFyZQa9G3
wArgcDAH3sHBUdkDBNUEo8Dvw06VTDTugOSp8YO/oj+dx1DD9YKTZiNjghaYuPA39PxT4LYi4Y+V
O4EtiBRUCknhyc0SxvcXjk72exgvCBWdaeItE+HUMD0rf0xL8kQAgDsSRnJ+XnqfmMFtdqZrpTlm
o8n2Uv59AwlmviAl/Nnjmkg6gfJS04tLAVDYHsI/ZF3ym+QRwNVAnWj0f9vg3tGOwgDKnpEe+28W
IGUjrOsMfME1beFnET5tv1gyl33nWFl8GqDQgkwUxYf5+uBUYXbxo+lXEQXmwcLpIjtRBkWb6Xpx
g11Ijgluq/FQf2jpmV9I1rpDBSejoUaz1rxo+lq47WCwBVvqsTnBjiCdpjHwMSZ/ScU6Pl/JWCJv
AyojGXVSNYbfFXUaw3/Wi4mxFbRz/LnkvReMqyE+yC9Hotlx4nMLu2RkbIDQMoSoVPzyw5mh7HR5
6ljopRlPfaCaGC9C0ffF64IyqRg9CaDo2xmAk+CBxmLZcX17gJlSZsK0+CdrRLIwLYunwKl4G57K
5B4ZbqA61jPZkCjxEZ94AxsLf8yCfAiMu/UV2nDxHbCm5RuYm2gkg34HgIMNfL4tGRm79C917gnJ
pdH2kcpgU88rB+2tes2saeH4ohTluEaPHndb6MkEhBWfQ6JKizHNfNZ/epIhQzozA4vMG9JQ3kke
u922LkXwTYxNDXR9dAehBvw3PXFhNrjV8V03na2IC51iEZ9riMRnX7aHCofweAl+GzatEiRofAg7
w7ZeAI2gl00NBZgBEIDvxC9/YGsxuzu0i4bHPORqDFkqy73AizaXeqiKP4I5ugFONXUuKrwjxirQ
nsrroeog4X4wagCCrOOVjFh/X8DnmeUsLxekBdYJsvgFEyWdocRyGDFawviHzbvRsj1foSRBNRkx
WTFWganrm+LeVJ4MS0WQLJjLrWIp5asEke5Zx73C9Be9W0cMBuMmUntmbEBylkBzivmRz4aAbv4H
9dMWzVHuT4Oz7HhBSxGu2WWawX+qSMshhDQgz4U1QdKojNeMVltCEwcfz4WvkMn7q+RXJjHx68aY
4QV8Ym6BOXBUMhUteHQC2V3LD52+H+OcF1WnoYFKGRAkzHOlnpgA5a/mvGk+SL0gjQYyA1BUzxhQ
c7Ywm5d8kFie8yVow4eWdx3HCKn+0JH1LGszxMtXXA65l748ZLuGeFAaElOdofAQd1i08EG6/kp6
xtF00NdKuaEHTBqOvg4HApw09i6I1pn9xgeEO7r1K7INoM9jN9fpb0emDEWqmZ3EB2/6nyV6Mtos
nImTLN0bQ4esQGfQ7Tfmf2VW/YX7iVRnzWWJqu9WhntTW8jaoqqgdrvkfShYqkZsKwL5BRwvvJMn
5mNqMI1jC0e5IL2NNgj49Qj4CfDieQHNixbV1s2FrvNkC849+nxbwPJxPPMlW6Ct0LBJdjycArga
Xb/ucUy71bQHSh2N8SvmxsxmWvcXbUUcJ9myPuPR6p7pjiYcZUk2bBi7fvBNMr/NSo8HhHOZUNQd
U92G+y/eCOTI64swWKJnDsFNffaafguMBe8aH09iouw6GIGT7+Hlku6iOAyMM3kZ83e8I/CfdoNN
Izm1EGEJQWPpy7x0zx0R4wRTmPgCF5wB8+DvquRl2rDPlg5SuAla28qR8mMVjrdaehNJrmAuFFUL
hduL3QqrzsgTZr/jhrFRR6A2KeawQtvgovzGIzrO3zg+QBURs4vSevkyC5M5eIV4S15q55ssDhUG
t263/kTegPz3Yx6D1zdwqzFbRHwC3e4jzN9fGoay6XJjgnd4hCh76hilm76XuCIn58c1Zj2J2Vqm
dxedCNOzvLCaDZvVC4HREo/qnIEt62HUaYorD7PdeCH4h4hcREm/XDKUtsZw/bgqQ4Eu9AL5PDot
VPC5cAu8DJ1hcs8XBZIUHRpIR0+K6szN/okRaZUy6P91CY3iShKsfC+ssxoSIWfnR2rzLJlcvB9e
JwWgIpK4YG9KZy36QnZEjrgx5Q8JEXCpu4ht/q5x7CJRvrab9Ekr0XY7yVy2HEAwYZABPCFm0Dqt
SVqBT7xsjPmncD6h2yz/gozrhsKWF3gGcAYpnPoQDB7Ja6xsKyxBb5hIwH22VbyrykXRudGOLIte
YpV+AYCg3oPOb6TfKSeLGuo7Nub8tN/oiKTQD91h9/qXA6WMT32LDNUoGZhGB2QU3Ze8oo5r6TJN
lz7y44reqPqwxQgzgG24irJdQdFxCA9qsjI+AdzBTe7lX7B79MEDRnG8Ghs4EwGgRwh2JwzmZHbh
e5h348w8FaijHOEiRAFJtMSUCDdBP9QUuQqzVyZ77ZQo+6smF+O95aJuk1lwigq75q3T3ZAh1TIK
5n31FddUInOAM8Oxa+c6qljKjZNFX/F5jOKcnRnyMRxa4x8Sg+qe4oU12cRu2u7QooeDWJ796O+D
cszJBR8QCiMyY/k71a4IQBnEjNqcJf/YEV7C8rZEOj39cMzngkv91TMWabhvzFlTLRV9k8G7IlOd
seVchScLtgl4f7dkBM+2uHMhyVSsQ3jIO+FeyQ/jlySUyFqGDq1sD402ZUa1IHB2OOg+9NAD60tk
Mz8MzIlm8Cbj6jUkiuYITA6wYPhrm9v4RI2BwAYvziLirmco7yTzdqUAHCD0agKlHfBD/JFR8LkX
Iiq/D5qPX6v35S2zY1G/sxiC3nRu01NaP7Ic5gt9RuECv2DHCSjGlke/HlkiY3Ygq1WhNziYxYIq
ksXG+5ckg5N4a22Ebap4QdfB4cXCgxPLyQPMetv/qhdHrr3hXjQo3EQXETdgcnCL3cszM69g7MlQ
kh1GqhPZeBWtPUj4WRjiaZeeBmEAW+BOT8aeiepRX/GZfrBhbiPEWyTO9SzlUDKhs9gLLwBmt/Tl
FFv5howfPr+0Jy5BLv99xivPwBvw1MTxjyRtRn0NhhDnwfgXH9nehv+lcsmfb5z58D0Jn/Ij2gPi
XN0eBCMONzv6YzEtUn1xwKxDVwT6jyPvN3Jec1aP0CMmA0SUONOIHv6egFScBAqJc5uRHGt9uvke
sAnDu6b+nuh8Yv9gKeMTlBtyuwZ97gXQQGvpp0V5CZrzzFbDkRH+JWbKDM7DZp0eVHGVEysKB+ep
76PuwmWUUHFUtafg5x3gEE63k5OOaH3hx7bXLDhI+EntFB0MO4eY/lIhC94h6yYsXu6oAfF/jY6B
EotBZfw1jkiRqKXulcGezMb/lAGbvmsNi313WFhOqWxigJ/DU6fS7NxmxF7ilgIWw6X4srsFWJdn
AWmQhT/VK46iwPwT8BBabKQeqvL44G3lUkrNL6n499FuOrqMbtz1kp18FtJBG4rFB/o3O0BdOKSQ
5V9vmAS8PaT6pKQA/0MerS2l7l8vcpUVS0s/Fwi0SQ69yydDXOpMiYQP6HunJzeQ6ztAeaEE60/J
AqJwIxlLm/j3luys3Fvf0iFkDzXO9HFfWjsl/ZP135EnVdwhHffCcxDaFQlccBnmPo8+gJQ/eDpP
ImqM7/AwHVbPwkYyAsMY8hEm4ooVP5oblR6bFIuKY2FZoP6sTxljNJ0NTnJN+Y0JaysWergcka5c
MZHhBCLzwadKIYxvbfr8+hHwvOMn9/P4W+bw2kmwARwx9kiDJaveAweF1Yhoh6jY5KldfjEOpcuY
o4NI4p0wryHGpPMz4U59tMRs/PYsskQ/nln+Qo16EaUWYhVfmtFM9cNNqEJBPVedWw53Q/qS6buN
kqbqr7iW6j6L3BcqjQGU57K5slAg5cYt2FXFPsHM5hppDs75YvcS1qYyfe71aycEmH3n+slAmHos
hT9shMMiuuYJ2LBBcUdIj5DAt91RXzBD0a+0Y+r/SDqv7UaxLYp+EWMgMq8iSihH2y8aVtkGkTOI
r7+Tvo/dXdWWJXTODmvNxXrx3rencnGsFfet+fksGajFa1izU7MJeqJ3ZJIde4lyZ7hV2BnT8OML
dCgXccD4kxJZkSz0jHPwK7wd3RHabYjAWr4yLQJNWhge8GWVXc1ZrlymQaUagOtyR/bqdDYxTuvS
6z4YZH6LNnQYyZFsNIDKs4G35fCknofJSv/hv16AEYNR1zqobvRAuPF4CUeaSqj+s0C/8qWTSJSM
aps3hG3f3abasKNW9TO/dpv4IarxeaePY/ayGC+wajomxORvsf9a5je+rsRodWzpIPwxMF21N8Xw
jJfDdqp1WGXadeump2jH5NXQ0dy7OobKVf6lQERkK3TMr1yBZUOwMLpKjv03Ck68LeRXYNR/cUtA
z/K+CygBe8T+anjEmReJ1hvjMb3Z3xEJ6vB28o9eqWxQKGXkEfgc+/pK+EMMQJ6ayJQO0SNToCWa
W3rfQmcBS11B2YoHMl0N9aWG0PBBNe2Ph/GDMBvFY73IaJ0EpMpRLzXhZOiYOsCX+Vb+NstDgTES
xpvLR7YUgnmAvQeSydYck+qHvpJeLlYCvWdDt4ocsOkqxQYE8TXJDfpfswkZUuW/vL6C9ZrDRq71
Bpz2fJD43Vqbi0USbQT75HW1x2FDI80fe0e0pliF3yf6l7W01TU2Up/kebae7NUpPPtDDHGN1tTN
r8wNZWS9Nm++063qHVkHuuGoNHHdivUL9dofb6DEgUQKLWQYMkKWY+/LsceoIgRWiIzM4hS5l15s
VaAZ/Udxh0rajnyfkOchGN70uWVekLRrTwQXwhqrZaH8tieiPC+qfRsPbD3V83AnQ+w0y/EBtfDS
WEDyPsuoWjgLXm6KmaDzgSqa69SaYI8wkOz/aY5pniowJHsUJxS6XQBNjuEO0PJoQSQgWXNduVYJ
bYvig7CaQcv9VkNJX/b0Kx8hU8EOKRhPEto1DcFjt4ePKmUfyozCg+OS7BQeuGwLolMafusBL9ex
RvuvUBLNRwobIx2erLpXyJHjcyh8igsq5+4QxwaumFlDalfdrk5YqlH2GPOFWl/f8d6kgl08TSJL
oGzXFgHfrN9e4eYNjoWRAaOVdhwcZmWM8VrlzB+aZfFLlGhJALjkRmLBL5EOvXpPozVTNnwVfXJI
Q6tvZ37WZ5T8oOBZTDSBvECUfJXpqio5gfy6JVC8anEqGtDozT1nLsRvFHTMg+Eh8SNnZbf5Vair
6fWbYY/gtyxGQMcMHRcWTuaLRvsHQ7PdqqXbmxsQezit4EdhW5KhOh4l3NHpcTFsQfUSsY0KAGGN
JiOyJo/YwtHxboPQWA88yUBQXwDd9tiJMzcoizOaqBaKALpY0hR536v+gB+zWfxkbNTZoKL6wPJC
zX/Qeyc9AvNW13Ie1Kf4WGsHGg11NpXUW3E5fsns/Q+x4IiX95K28A4qo3ovFzwKtel0/Q4zA5sj
vh5LaT9r8JkuhU70qw5QVNfZ+4f/zpRNx+rwxlr3VEgf5nKyH+2RrxOEPSaJDMTr39GL8P1SMJMn
09v9jtyuIv8KxVtZg1XmKWUkOX6yBOvOJYLkf/ECUzJDAMl7l3u1nZH+D7Qv5g+KoPHta//AawQg
wX2sdvEvGVWwykKXfOwSBo+CnN/hE+hWL7KQvtOaNPUn/BQWgqifwl3c3LgsODSliuwTdKgwgqNT
lCCWB5N3DQkW0T/7xXJmqcD6eiMfthw4c1w3XPN0AbJX1X4k3KmRsOYXs6KA6iK5h6YnD9d8/E4I
7UIoIL5dCUE/5m1GmQyLOGh7EAFeupOLXZfi8LeRGH0zs7giOVHcyam/BSpqHdxn/3Ym4WCqH/3M
SkrODdKDI2MD6quMcmI60vlXgNUOTbfP2k8jPrTP8s4tUsnocdUAwV+7uIiz8f1LjjBOU5MicfBM
J1yuKAzYfVa/EvrpraqsMIyHnfXZAXNY7rAhoIpnnb3wWsnv8AjEPq+7sJXgfWe7YHYObVtoqzbn
iN/91PNv0Y6Q2JUSHBn2Dhd1vrhJsVAcM6ZZl+xQHm9Y1xR9LVVrKEqb6RQilAVBiZ0TOQNq5uhf
ekUns3013pvfrHNkOEaPZbfBoFRICBqzc4lpbCD/RCJhRHDRxbKRVMA/AX6jlb3qC6dn3r2N9O30
jOwoBLCwlKGjOynJpNZw6Z1Xf1fzA936Fxooo1nDoReOaAt68y6PRF2e2htXmyavcP/G63BFEsjj
/JhwFgzgTEkZY26GVUJmk3YtAbu/aP8F79CujWqlNht9i8JOUIMerQjNes1I0cPXpY9+8nCnJEBM
zI0E1lvaJe/TyO7LnwHrgmtcM/0zU73CdFv1LA8r9DRNDYf/cz5j01vmDtpK4L63jeuc8K4/VqgV
VQKbYjcfVw99jYZ/sRVGfhMHL07js+NoUYyDvWKEApYnMLN1ET6Hfh3jwROOi2tu3VrvcafWeCWn
/95p1FWDzijSI2zN2JGtAcgvpnbZsgd3O9khq3qLVnneeYAzCm0kmS0A7MQfH87L9IyArxRLsiPM
mGaFDYCDMuscUhsBBkJfPwpfpK7SwfNAAzDfjiUwsFOP1Oef8Q9mAIlTmuIbfgmmVIZJ6T6gHrE/
DFK2Ni+KgmbJuFiq96nilqVXV+dE3kkQ+nBdUp+2DAR1MostUQQE6E6YpnW3TQPGhmbhkj8Wj7C1
SAm1ccQc/GtQMrXHusfDF10ZdcyGnV8Zv+cCNTS1a84+DXi0slXaX2N6vtmMJUHX8G+sdXNAotfI
drxm02D4E9zXJY0xtkx5FeoXlDwqCaTyIV8wvnA7UGygLV84scg9JoABxfF/MdUjK1x22qPVnoTU
5wQFA5XPXopiuEci46Jl74izC7JBszI5QOCm9NAzfu/Qsyw5YXVOvtdPkfuqsou7C7G7McgjYFdj
kDEFAyXhLWDKKHYt3fF04ZnhJc75e3v2E/8B57nfSWt/EYw8uzofiANwLX/A0Gl0S+Q2pXZz1eKo
7gklQlAV+l9NcdaYz0LvAThDRK9Y+BBZa0vzOhRAGhGMy4LXgXNiYvTvYv+iiWJuYg4jLT25TgfM
/UB3WDzfpn8UkITsqeqJUD2VcGYG6mB7bsmu5zWTR8ApxFepN/fAEww+/QS/NH+h+aM1r9h0Zj9y
4sbIumldB6zm5Z11aQfZ5k7OT4/kbI5wmgmyFMHcRJr+OW//tlyA3QyBxZg1HPkbVoyzLgkKjH4w
Na45wRXCjZLJkHliKIKkcj1RdvLd82xJ8Uh7fNliaylP/TNndLTvCWh+/8NxJbx++BagPCtdTbiw
gBQZOCYvPoZ17wFonr6zH/CMKkN1KdvE4NqYRHrApLgeIVkrrrZ85s/F3AfCIgb4smSDld9m41v6
nJhdERmSPjHUIitDzCUpPsv3bQE3fRWyHlLnj1m+MKR84cZ6mM5IW8FeW3LGHZHoZrmrd8lHaCNZ
geafrxLl8v4DTQRxhxpVX7KFR8Ua2sSHzDZCwCclplWZHyddDReVrOxwiSn+VG5Ci/A1ly2dYL+e
qdcANBR8Ds2PaBc9sALy2iwR+Nzvg9hqqN0tFqPEYVdAyRINfvEI1HrP9tdUDtpVH85jZQvKqS44
NvaIGRX5uPhgdQRE1RDRK7rhTYJds9P++p9uG6Ob6XfMmLvWpVPHzRPoFkOYDGP4w1y3WHt8Lg2G
BHUTTA/7QYWmJSBgj8huGFlnaIXMkeeCeVrNWic+xcyRxQ719S5Ezs8lR0xG97AzgKyve88Avg5h
pSV/MnMDp2IPJIC7IlIsJ9wJleD7kHC6ywpfcgZ7vIFIxWSuYwTt+A2fovCBka5+f+ixEyMCfyk+
gEu4Q4tAgomiHIiLSTjQ+l9d+KfVAQt/+TDw4QNYpvot0P8ddCyEmNZIGs6/CTHUO4IsCVQq5n+I
joBdsCOiWpYG9Evldx2tTQYMFJaU+MaxHS/Cpxh9ttTp2rplqQETRGArMq8W048Wv20kBSWG5WS8
RU7u6VO5z8dLbm7wu/IT5qXLVJwej88HlS4Fq9IfgIaW0Zpkufo64abWWFfhSmVXD88pRUSi7hoI
AiFl1Uif14KwsSVoisMDViWosJZaUkJAUoibnkXTQ98WOrV3e22w6DywwQByzYnwjqGgt7c+9WTo
S+2lfOmrN6x8FrDKRome9fvbyNHvGMFg+ml+z/nqhMQYfAiw+N6B2bgd4ilROy3Gb4nLXjGexes0
CY46+Sy6Gib2PLAFdQ46+7z4k8azAKUIjTBLNwh08KAM5jC1P+I8Sr4a3V+3Dg+ZWjjDp0iJjb2H
SC6IPzmeNWYhCTmDV8YntBYs/NHKZVvaPFX4yMcTIweeEcZIxuuf8ZkYDsoB9HpTtE9T1BzIr+SV
eVrw5TetF22wMxziR7AgCR2Tx/2EFQ+A45mPidqncbUzmGwU4RdQl0dEhiSIPT419MQdq+eAOlh4
WP2zsB4XlhKJh1CJbCGDPFbadzwLuDM58L+hQVFcNzQV0kWq7fAyOti1W68f+LiWA9LA5cgjb1P0
sgploazYJB+M8mpEi/HkX9Lg6r7oonxEvPXYxt+5tK6kjZ4RIyqO3NrHRCcUcPHb1s/Q3EsyppeL
wNvZENI0HGPJYZpG0Ypmz4pPIoYbSsrENZMlTHpU6bw6RrLai6PXllbSeaMpDp+iQP8PcnIiw24L
HRiNmfYISIKhw+AJo5DjF+T3w2MbEjLzfv4QDczzaW54dTwGWwxFJoO8jLRE0tfB+GqOiPmP0PSf
nkT3lTK46jcSWtQlOODWrx9D3AE2QX4uyT4kSejRTvbHpCIkg6L2W5WpyhqyE7/pHObzH9gqkIIa
CNuPAHkJtLToYnQ5Fv6sD+G82jIdSXzlKDFbYTn9q7xdSqJop2a2Clxtpa+1xuPvYf0gc8Kn6UdS
C1fcyQL0O0gbLNjMNQDEFVyH3JVgG2Cd+Uk9zpggTf3UCF7UXHeTuEvCGwim+Rh7SmxroCrBE2JA
cy4w/7rMAfTPSoGIztRizD5pcaGGwZixp/ObZmrZZdvpShf+hwnowKae99HAOgfRu/kSB7fQPBOV
WWYe33c8z5YfNh6kj62gOAMjwjqBr2pltwbmDqMjYMoonqK1oM+5yQXCH+QBGBFUBlwkKma9haeD
4kh7qjOYw2Q1YbrEsfRMzY11yLgmtC0WHmRrr1ntCh17+7myZpRA113NNY6VUaaW1xRcurKKrgpG
GGJXcLQweXlTlnq64mJ8wMdIe7YxSJliImOJZDVsyt1IVXtqQjo+mtxow4XOEGTuy5O1aBnQrAZb
pbXjq5DtDDYaV9gyFA8laEYNKPA/0tBKYpY6eU0BxHIwYjSEDp6YlAw5wbhqZNcsPl/kmoWdWz0h
QZsr8aR/IIVHWWWHeI99+aIzFrSOHQXQTnxyBWgl4iOC9Eio7nHHX5hBpeGfEbladEfUrc0TKINX
SOGW0cusWbFG8HYW9kQR5setw39MIJEKjtRt0A3UR0UgRPhehMvFU7mi8koR1vTug/CilrLZySW/
79wo3kvJbZi8lo44sxf/MFVMH0b9byr21biXiVhajiREStZrByyXcgvUMRS3lXhj804W8LeNzyGE
TPPEYwHTv6ZV8gE4KoQyUW+M9Jzc8zWCjdydkPUPbDGwMByyPxbCtJR8Md8nsWQEZjafYntF4kxk
DVqa0SpJNcY6sKxUgj6cRb2n1eF/IRcbIg9L7UCWHd4eu4p9BoAIIqmE+d4yhUMogaWEK5bL1zzB
cdnXmIa8nMBWj+/348QYanR9g2UUqZmK87gym0gg7fykOekHtnBpAtyx5GyCe5eXAxmSwovxJWow
RMAUxlzOVQBfbFgP63o81yGY9tn6A5n+9kLEAPWf9AcbxbmWrhWgiowW3PC7K+6EwiGAjZHejT8N
tY70zbwSsQhcEqO/LejF9GP6O6fQHaUmAEbI5wyBIeFboDUBv5Xwur2la6TaJfcvtStJvPpwpNsU
gLIiD0M54HO0yYwkODXDbl31a025vtHJwIMfurPR2G/yf3ySGcvtguWkYzQH3rR3wNeguYNRkLCh
sm7GuZhtmU69FAuxL5rZINqi4dzgHmUfifwQ7o1OKLKj3wzfl57aCcPOTDfgR7cpOTTL/FhuK9f8
1SYXzUX0rS0h/a/SxQoe4ewdpJxxkdFuuOplq7ypRxlkmI10571BAgYSgHwWWimr3sLd3DLzYY6C
Bg1NBmgPkyRGVK7IBWya0DC0a+Y/cv9MFAL2+CLhqYXktUZ9yfwUliT/yFFTBaLqPawuaAKB9g3h
suJiSqbGoi8s3em3q0ApEd2+ZJ7ZtnZyRypIkPqEY/MkQBe18+o701aT+CV1Hj8o0zz+/zHdD4Iy
xA3FnmIU95FxZahno+R5EaWFWMWqnOEYsu9YkvRubORrCTF1E+qnnlLgMY+OMjYpjCSwdyrxpukD
kACMo2EyP8Q5SLCSfGq/9OFDKBIu+Ra6DMsGzLNrYMEGicV+hVnj612s2ZGo57o8Iuit7jTA1Pot
3nxhmW/Lr2mb/Ss5dRdbRl0iSZR/iyvPEHCh8x99A1pxqsxp8gEVMEdn6V6pXnbXtnB3XmTvoQiH
TMVhTcridOQNLWOHTLKBQz/7EFZVGzC/wfyogViu2TxC63PMzxRdiGfS8DLhYFBK+awKPPKo723W
Jjmq6laifvLbXWkEoIBsPvaK6WhMh4VaYjHpSzXDjXVgfBiRk+mYj01JEg1ndJNZygZntnCB74lf
Jk7wyc76JhohtDTzyApF5WRa0ABMS2TK+QKMM2uFa0oByOf09TVZLlHHcolcZpkHBBirYGftJWQ9
TwIOaJU908IMU5mKhE32VDbgpfTxyK788xD2DMRq2B6AUHptN2vhzhnwi9daxWr4BzvC4LrgUqEq
eJO9SiEvrB3BgyA0+6qwucJL4izZmp1Nw1UgQSi/c9gkxEQ50Va6x4yK9urAROajkHk31HmohYSH
60I7iJKVyLZWHdOIZbGFvq6YB2iB5BefGdS7ZitnZ33kbx149jgOhwoSPwptLk1+WU49WM9FeszJ
pqUW0D8tRhjjp+ir5TXe4kp5lzbHNFW8ybxk2ElBSp9XXSd9sxg+JwWJ1o0gCE5kpiOv5CLtyg9t
TXKwNjqUTZK8hZZpfJmMVlvvrX1GGANp1LkpA+yhtcfWndi58QNn32vaVu99bOxb3PkaIcasebr3
ihU72mpomwyaDnL67OSVCN5Gev5394/dCm0YDsAtHAVgOL2G0ofOh90hmdBVtHnLRPGK0KIQ4Y/y
ck3zxWoPso3F1O0/8slytys18BEsZzDWUyyFLoufMtvLBIhucUL+TUQKrBGSqDKf2AKKBF4KYMgI
sq8co8Z9wfXMgo7EFLwNxAlfw52cbkq0YqgsdYqULU99WX0NDNhnXYdK6MoXmXiYz0b7AK+gYBZK
Me5jSUzIFSWPJ1sZDrrJUMDyxoDFoYShfJW7yxu9BhIEZhzckhRExCZ3+7q6ctkmGUMhzg5A7bT3
Ce37rDapR1cYQxz6CK6+RhnUnbbm9+6evCvELGsMT1Agh4R5rkXQPOhRcCiwRUDRzPi9dPlh5mGc
XbAPM6i5RXn6Wf5EXxxjr9hleGEeHkzpQ/4OUqVVDZAVJw4DDmumGy71G+TIN6snOwrUI8dbWh34
0PySbXTpLpAjYJ0m5oghGsN5lEXBQgwU7UItP36UI3QHjy46xaH+obUHDsDXcJXpXl2wXNV7Y/7Q
dVcq8U68i0jizjmwpYBjv/1ii7gSfjBo0KUz9oXemL2/6GA0JqfNmpwfRByK6E1M4RLKdmYUvXIS
36uiCNoNohmdcXTBSywui4UdljuSRhfZl4Fh0caDoscQJ+lE3m7zsqgYo9c1E+4CNtB5AYM3UXsK
lD3jnR+RYJP7TlUnpJGxCEnusn9yuReRIH5T0zGyxLrAXbUIHmARTOrulpnPeYjOE3DRWPeE7qxI
VB6BgrSTAgdpONsRPHyH7NcYlg3avoadEMgUdWRqzh3tYHVCVi1PJxXkQ+oZORmDp/xR+1XZMGf9
efA4iTA09G2es7pheM08LWY1xcewRMAQaV4oesiABKCYhP/8ikAIb6/vOkeWhxM6XsmwCd67l868
iUrDsHXuMDCN4VcdY/5c0gybuV/SnWAP062wXTNZ34HEnDV9ZJS8V6o3/kUdKX3LePkJK2aJBTyL
HPG9o2kd/4qN9q+McMfcxncQktKQ1rMzhdeh1kD/LfUjD7222k4CBxta2wff7aXCZEyON8oC2ssx
jry8dVQOuQVyXfKC1NeVarRH4SFIv7r+NKPvHL2TP12YiE7hF1PMkcFrtxsSbzKPXRJgSMMsNtVe
hlAOvbBMfcd3gstQB4swS5vOb+Nthfy7a21+vpkAxX77p2Zegyn2CjQAPE3KgGthtwrZZJ7Zukm8
05kaa7qjEcpMydYRazL884r8Ss4dyhspRHSJmbMNBOM4Bg9meNCbhR6w0BKpRyldGXqBamAvbmTf
ab5SUDA8tE2b5BC5A7ZBRo/QjTYAHULijLM6n1YDAfVSPJPjxoIJM6POpOfhI+if2E7Oa39lBlDU
741YfCtvT1rx0xYUews2mEwkV+ydr9MO5WATrCLcUW77U/bIYNfd+LDF8geXXYKW5dz8UeErlBi3
VxH0c/2P+APcjbQvOeOSJd0SOkCC/pLQhxFQbF+cF7nPL2y8PLIGNSQhjsb3PLNEbd2LHyF4gRxD
kROpwZsqtZW/CcisQSUCyJSvD3bNsnHKBbt6e1zD9MzbSHJAXkskAZQX7fGlsXp9iLc3rN/B+NZG
d8oY5PxrIWNkF7P6t+iub8N7mXhiwYk1H+SMqzpec0aiM8aTScOb2EdWda9V2/5q5q1JPOaTb6f7
E7+MZlkOx2nf20/9vgiacNzHVDR3Dbsk2M30mIXrhvZcFr+beJe6WrFJz+QGIXLGktLtFuOt6Paz
Ridm7ad88rnxnIjhurhG7kLhY9g0R4HLJDzgtaHVoya+vG8tatySDKiO+4iVHhFiBn+N70V/f0dX
YZxDVl4rdt0vhpkCDKC9Pi+pY6SgEWEO3w2hxDRKg+bK4rNXPYarAjla6gptYwj1vt21FaGluxR1
nRp9KuOxJsy3sDirxnulmyzIcOD5qbrKFNBkXuZJ4fql3ZXwT0sOxifK9NqR76iWmFlBFsUbjHjr
WsiUqZz/GrSw/ZtOQp4r3mwdpVc5CtIeb1p6QQdVsT7htQAGyb/qel/OscdwN/dtRPeKNDlpXRHU
Z78puNWJDnisH4md/P7K/qL8MBpkxUsMiiMG6NKNmZM3vox/XGcP0vXXEmUczYSgr8zsszX2cvGV
PJGe6AbaekuPDvW4E99WQ6zeTiJZp963+g95wozeq+of/A9u65hUyGCGSGfBoHxU5T+ChArYEP2/
ZiQzm+FIqoKQP4Q7hPO/zeM0xesYhXRrkoAawFchKrF+1lBmlHNce0lCGimXqC2Gf5y9ybHxyEzQ
TV+le5TXL6pphD2Ud0hf2JLb+hU1P09myYdaM8sPZ5OoZ1SHt0gm13qBtLF5QsrnGl2W0y4hPg0Y
wz+GNFmxqyJW7KJXx9e35I3ihuxJjXnF6xBBcZTcKNmrKvAv1ppbYwXkrVoiIsmUg1F8jfUG6dcf
0s2YwU6qfTDZewmrf+P6heWAhKwHGTYW1A4kLMWmRZ8b7wiY1LnRolWK8a5et3gp1R3WzZQcTgQ0
cbWNWz8f73GzhegQ4Q5Rl/ybUhvtkqiw2qGlnn4wyxI+pXD+MpWhB73XZL4tjnoy2xjskowDiM5c
8onYMvdmoJ7BTlX3uUcB3Dvs4tCX4J0JqXIPEmtSDl5aNBXQN3IOm+BeIZnFVqgZCg/p6OBWDAL+
o1qGwGswiMPcyK2hZpRmmeyLYZ8lnblkGcIh8bowdqm3FJAR/a8i4sl0O8NtuwsVbrggLrqyDehZ
L8OqP17NRml+H/0/GTcZU02izrBOCRmTW4KryVKJvTQJDNx8L3Ys8Q8rEjYZ24ZecxbS4DFcP4CD
r7pzhJAYAqTgdyy3mmw7/7WRCcEz5TeVuM6axa7p1nV4ZMKPAwN4xuOxxkHYKi4j5bwE4zFfxfBt
ehIDOkufVu9pRx4gE5UP0neEIjAIZpj28h9RgcNFaS5E46FmpoZiAnZF86ETH0q7CMSylILBWKsM
TlkbQrZjflD67I6yM70R4wc5cdIESxKkl/5rgft/XICd5QIlJNbKRSIPPB3VJz5L4/LAaU2vjsCY
NVJ0DMsVhbd0wszaJTPk0MKarW774qR3+4qN1gS9q+NzTLItuxAs2kr3t1Du5AMk58o8KsCKy1/C
KVKsi6G6Hfv///8QO4zNJwkwJLuMOVD6k7n4CZm+ZRhLtfhoZH7/8mLCk1ZfobBRiy9WfiNDGMKZ
KM4rckBIBokSzkwERLPOPhCE1YRKkNKa+gBTYdEekEjpzHxSHoaf3nAenPOqcAP2W6rnrj8Uae7k
5AJJpwKA0ueieCYMyqryg201/avxJQFZqOC1QIVhy83TLEX7kSXYI6D4m2wKXnSu6komfitawb8Q
R2RnRECiIWq1Cgd/UFG33Eko1x8+7jNTBSf9HX9FX9HbY5bKnyxkyBqU2RFe36xi5Y+8gqcuQ2vK
Sy+6w9D/a5XD0O4mVBmwxUaISBB8IQutaL0HZlEFCGakaGARp78e0GISfb2ghC1pYINeJA7jlIxu
C6YpjNhikG0onTRI1K2+S4zfSF3Sk+npirlBKaNP8zT5OaE/6piyqGw5NGRv+DX6cMW7wIcugRUd
Kgfs1PZN31xLXODUEGP7Uyx6J4GOqABVPzS0WC1shp9G+Ja/m3w7M0sN/Q9zfj037tfB/9PtRHEz
OiEALcQa7kzR5lDXP/Xwms+8tnXL9H78EviqLSp1qYt/+EVsCZ3JRhVW88M/ELLs4mZMtK1MVgWm
AlwvwzMNV/y5o8jtBk3WVyKLD6ZzBNNln5cg86+PebXl9NLb7WNaFazddVg3TqKe04EYL3NTMz+B
Wfr2mOGinkg3eecNzGiNlSivy+zKNHqEOA/C7JDodq3+A+hCkFF2JyZ1tEeEGxFLRhcEBq70jOI4
hrvRxff4dUrg5JlniuXXwqM2Trprs1in752GIejxpat4/miIHIJPMzuDaVAfs/yvetxnm94cbSAY
PifvGJjJpgZhR+dREHMhnCPIH6JKBITuP6LtuCkY2ryDSGWI4ESfr538WNfNgkrdi8UDifKMTyXE
2YAfU1vPvvv8in9geiG9OvblsQY2Le/EjPEdWF3mZINF5CodeLopho0oEuignIzikBEgI58YRrMj
r+R9mCXr2dTA3i1pwRIUChmJxGQxDgQUYLMRjan9IitTtx2JRA7lQq+ditwbNfwQVkWVzuEXOjjm
96gsalZJkDgIQ0dFSBwDeo+ud7VdZSSoXnj6sGOgDuyQyeM+2ET99qFdNHA+jCn7o/664TJ+2X9N
TfgmmhaFnEBOWxCqtPA7ZnSduuLcRw8LQ69AyYTgw9YZPdPXxR9Ni2LX6nzm2uAVCTqh+Iouk/Qr
i7cOfTNrLTz9K2IRk/KfBl4vZOjQuzk/qYBbNyPI+s7Gp5GjC0GXw3Bj66MxhBL4gH1zApzNx8sX
KQ0Abh2mH+mryG9CEGJXadHGdgGRCrqISGfJICKbIbzkuk82HSR7GX6n2Iu7bUtN1u2EQ1S6Z0Yb
0p0bSYNPcoaSoj9ogCx1aS/OgmjfOGKMCk+7DS1bRO4plh+JZGkk4WGdJze2/DGH85v5p0krAOpn
xWi7UNcTbvLWmkhma3cL3WGsgtwjBsaiYLHIISMo2+i3mzYVAfCYnAnRethweiRMYhtmXsZu0qxK
drhwwUmglrcz4LvjCa4ytiCG+5O+U8MzMN6kv00v1H4YWVyGI69/6IzfZxHqoOiB2iGuSmjWiwVd
/ofg83ZG3LMTDp6HA5lFHlAR7WMyGOIbopUE9AvWWKTJiIlQDLDsCve59cCrh1w2Ze4uoKtF7g4n
k1XYcUSIQyWZPXbvaWtcUzb40t44vcVT+t7mHu4pCFcrOJ/sNRWfeZJGWwnrCIVxizcYcRL1KktN
6R/kOvi9dAlQsnl/MEaEHl/iUfehXAErp6mDu927WBuFNdku3nhsqb6t+oZ77TD88EZ3QYVMAQSF
+k9QN5yFWF663hatZNc5kzHP3Mg8ZZN8lL7GPZTEaM5wApkVpFcUtxm3Q2IrtG/Qcgwy1Yz/cOqb
/ht/PZ82nJMz4aMHzMDhB4Y55czCrkGNgddxyz6wTc9M9dfRK2BF8gDcA25AnGO5GLTRjUF6oOUk
mmE7oeMGJviPxG5tl6KIwiNyMaTLw9OOo4rO/6OnQnzdRrBbo9erdluTIogcpydjnjsUPTeVacXI
nKRwl4qar2fhYgQqE6/UHRkWOFH1yCaANcutRdoXVJvVdOZ7YYbXSNtwmMCupE/M6LM/a7ZU8llC
mZ2DkfQTl23q1Nqa7I0uITzE2UbuiEF7zdLOfHy/oJnAcnSJfp6/ETGBX96o/CqPO+lahVsLvLoj
giukQJWDKqRCoCEeU4k8dAfbPMPOTF0tXj8vHi+W1Mp/SGsjQrcEzAL1SJ5zl+NjVknl+SLS70uw
TZ9EP9a8wjTzRBi4otCOXj55ugMwkNJVnu2VbxnT1Uidx5sjuQA79pFvyNtZG8TX2t5yVeLptzIk
ZrPGuRatsWVCYenhOk6D/FcHrwOD+Aq3MHQ5GUeByRrL/mbJekK2Xt/w6A1zh4CMnMxyxFfoVYE/
3AHnfCzWBBIDngHMB+McogPCDiuIDlKOr594EV4jXg/bNAJ0yWyjUr+tXEK3u2edeHyHGQ3qNnt4
ong4e1D7k3ZL0vPP7IxAI/dKN9wHcEzFrcb+bv3Xs/QolvR76cfDymXX8GU9yNf8lKoOKJiorc4K
32KrtKfDa8/Dlu2n/q5sMRwssFlgWjEqZ/xuSKabln9E7BK1ONPthzMgyRXvMcuFonSYunf+4iAd
wZopb2cgpoNx8xiB4faSPbOMJffIf4xIFFSMgMU7qZCMP2koUDXrRPNS4dkFhpff7KkE2E6W2eXt
muuD+j0T/olEZIxc2lAKE6TvjtRAirJe8yfkFSjC08+MWeiOLwHIAmCC8XIzbn9iByQRI3Xi4sh+
gIjIAHZww2zPLgDUVei8ixslGwtXwYYiKaIhQ89KwAaponxy9mzjpy+74HSAiXPhWUseBwmRGAsl
RgyzOt1hlwqYkueRJoDNLmzgSkMAYXFGaONPp66htzGT95ssoAHQV9lzXuYyFmRxbwufyKbI00u9
SFmjf9Zrt1k1xjZEyamTa7mu2c/BxUEDPkBJInuDefFO7DnJXQNbkH5IDgvDFrxotNXvEYEaJxM7
/Mglz51vluASbSzFe3aC2vCLBUTQdhzUOpjE46zppD2suL/bhCHXJf3twWEZLj0mL9dkUJ2+8AoH
8IEIZY8yXy4PKePQbygdDaP25ezooDpEybHYr+dDelXoUInh1CzTZpVeBnOHrBvqT276ET18eYh/
xtbXp91LXrfKTxoGBkdVvZ9JMsuF4bKJ093F/zg6r93GtWyLfhEB5vAqUSKVsyXVC2FbMinmnL7+
DB7gom+juoJsk3uvNeNG/+LcJyGNikUmEEx63XK8B1NMYLtt/j6Jk66MR0OrHHis6bYhWTE2Mrva
oN7Zrsd143rvANBPnUPBjOUiBuJDpqgv1Ll/DhpuH76BfxYmIKTMxc6DEKqXsrhSv9GBHQThljOZ
5hxRWNUo8MPZ7eiOjRAfE1J8xXzVI1Cq9gBPiDac4FcicJRVaxa0jgjHRtxj5H6IgLOQX+yJ+LX8
71TB9Uqpz0xH/fIHepIjh2eA42yAS4VdZsqoP3shSW2JcVGFQt9AVhPxZzw5XqAneBK9HcHbUywQ
xeZcfw/KazFWw7/yQyaNayBOd0miVPWdt9CzCjVOgR31dvJdCFuvPsfVgoJJEn1VyphTXtmVhDzq
PH7I8gFK3xcYudWLGG6KmzVso2IrDTvpDHAOufaAyQnx6LdfOQxOxplUkdHsELcjhTvcfor5bEg5
QwF2iB8fsLJZhQ6DsD3YFRqSGNH/tZv2nuPUpgqPNjcRqnk+9A5w6FUwSO+ytZGnZs4V2Xm7nJlv
YRH9kAgEwNJLU7Gd5HiNKoq1LjKpwoS+EBYpo5BQUPfjf0+xho6Km2/YLyxcryfU0FL0JP6qLx0w
VVLbds0Sar5GnSx8JQU/3LtS8sln2o+oXKp3eEEDl9wyFNe5G1mLVof4BAhep1dfXvOk8jMs8qXZ
0bZ6yzm4FNdi0BjXTF1USrhyvzK8K37EMXqY4aIu1pF5HFUSviBVSgcYr9W2frGsuh1hzlgKcMB/
mL/7dVXbeLlFXDdAQudWOHRfVCHLyPgkcD02tCxaB3gfvXo5LQJc9vT4qVR0sWNucY8Ly4iLF28C
Eq72JTFHSAslg/L5jQjjix8mLRuh4frIFCjW4yb3KYtmTdLMlbkLGoegc6Fk6UHY4dNT7Mgny1vK
2qliTmUi3uOhIguUOl7kd7PyJ4x2YnAEYNHRnh0tolzPhrdBFhgLNN+WTXKUKgfQamYO66JfIdVh
CzHp0Cj9f6T5HdX4rsFO9OQWXoHQgMlDkvGUu6lckPp52dZ88nYEjGvktyiSY+Dar5Fceb++D1/H
093xJsJgFOgRWBm+JfT+awEUqvut/wrdpXcyRwz51YBvYUw9l4TzF1d2LHRqk3Oxn2tvjvd+7h2w
unY3qb1hQAoQfAUUglfEkIH0DZTrznpzaVCN99MWC2pw9WPDqGdKm7beZOplzFYaY6abvCNJWNR9
azN3h/aQ/+t5Xj4LYHbRQheC2dge0PvEW1An1aDgCrlRB00xZu8em0q05XjSPAQHBxEhOxFCdATH
35r3GPqHSro22bBkXcGzH1eTFecmq0fx80W0Hy6CARiSQhsWDH07EsQYw+eWzZ/QfvXIoMSfjLhX
Csb52tN5k7BSAW0Y57Leq8Se4vzkAdH25vDwLdRAjDEFJer1RsNfN80F/p/RHGGJVLyPRJfqf5lw
MYpri0pjmScPhc+CZ5EUhEXy9qBhU1d9TnqxHm0b5J1HDlWxI+RBME78XJEAiNLDAvrXKY9B3KSu
quLm5d/0n4nRsdHnIW82364HOXH+aSBfr9405JJr9/Sy4jkHvNvxh/LoIMmLbBoo/DXBGAO8WlXu
tUcm9Qi6dJBL9TVwrkpOJJ2y/GtqmXSLb2BjDE6qJS417i4JOANAllY0ir4Hiv3EHe2J2W8R3XUY
peHPP4/Lgb+i/5ebK4LjfHKbgwEnI56SYQMzRI4fCbm8nOODjHRS7SMaEkRhERUvzYsQwS8ilohS
/yVFOI5uHkI2C1YlxoJCvLaCLZ4glOyrZ8cZpS2jeNvztyFr2DM+YQIAhPEI3giYGUmHh9VArsQl
S6Eda1e9987qeE78gtasp4CkdwrN7V/IpEEWregn6r4+6qGHZCMIAR8Jv2XgrBQpMNiKrC0aBxka
UiK1ySUumLEzNtUYxi3gMVFkJjIZgqM+oHbkJAE3YRGUbj1Sy3CTEhnvP0MaCmke0vFiPlX5u2Dz
DYmhX49r0Y5WNSgENUt2fWZRYAyhezVakgzfhaR8oXdZoyNFPTFrnH41zMVTxaFFAC/B9K2L2GJY
yE45HJk0eFCY8pPvocP25rHcjwy4S5XvTOtDrvH3fpieIeP3GW0PaUlx7aTqvItCwTn7AAEQCqrH
j7o+1ZXZpXRRuSxSgn0xMHn5pVaI/cXqRrtb/xvys0Rl5RMiSFiJk4nnWvjrkNZmZPUhYDh3P/lH
oz1lXkxyhZ1GRRK3NLwhtNMD/0YOapCep/R+3OVXfsIFStbYfxsdmSDhXl/ELb2kM6ItB5HQLt1W
P1eZgWQ4sN/0C+UScMgCUugbQ54Pww/TKSq8T/uWracEnUlEU7n13lOum6ue9eRovYIwt3W0jMwJ
fWig4VhNdV7eVa+4wXCrSgXMEIZ7JFwFc16NModl00CeGxpLWtiRL5O2um182zwACeBaz5ZgSHAt
cU2c4zxEc8+0CFiH45jQRhiXMfq1QlDJbgXsthGCo51b6CwWCQIFBh+RmrAPKqdyqgyff6hcUOfm
Izr6yTzYj4SOiKuan7e3gY8SzxgLRnXPMHsHEjM85G8un49kL5L2Xe8AydqsBDb26gCrgjq+0SGi
bUonf7mESFzHVR8E83u9KL9C/B1nq2Sbn/M6dBq9X3PF32F1xJLOtdueIwQx+OCWA554hJ7JPClP
nyMbE1i9PsaL6gWmSzM9rsGzyswBpWRdEmIBXRWTmcFW4ChXfYE6wzSWw+BmxADwVeaICw7ou+A4
stwtT9ock6gHiUIgThC/GmlhmbzfU2gOEWRFvylAthARZBwx2GRQ6V16iNmF+UDtxD0NgIg2mQdj
zHZohqlnoP7A5fN0E0WDLpnotv4fId9Yzb03G57FLBbPGQRU84nBNLtTRQoB09iwSa6ncGZxapT+
VFA5Iz6S2KmPbIu62zyYm+3oGNL2WMwt4lTYwg4NNQTEqzgoqBz0K7kP8JRVswXkKY3L65R//YBh
rVLPxDjFykr6hwM/4SALfrjYupAWNDv+gWOXzDv0y1CeMiQOyHaI/k/RfNnpvZryh6I9B02ZHZoz
t+14LSvsoo6/kefetu5/5c+e3PU9CYowUSjt7r30FVyZiyaB8CNYEQmr53diS7z0bfFgmjNZhy3Z
hNjZCkfFxNCtzKf/ocAzwyryXTW7HLDFwphUc3PONINC+AT6mhQym/wjTdwa1rJt5llFiv0cs1rm
LZFjE38M1ERxARRtumVBFJY0Be+7fxWSGI4JdQetLej/RP51FOCYS6IdDlNEpFZv4wEPCGV3+i/N
fDSslEO+431r2x+jpvccfxrVyDyUkYt3APtC2934V5qzZV0sSjvqnUxoS0vqJn9jSNhcgT46+suI
LI+1DXYCHX+naqzEDqPfQkBX8mvEU18Mgx5+jI7IY4nXYybou77BwnlV8B1Ws1/sDOT0ATcZicvs
PTWiframQYiLtcGXpi0UCj0w4zF3DIzaHwN38D1SEeguBTynf9WRZ3+wOXcXOXTSnO6NAXGYsCWi
RV63X3WyRl3FAwvC0ZG2w9o++/zoAXrA2ST2x3pCWjXPNDIIdlHpwrIW8L4k3nFQmYwPGJnK0TGi
VXUEg8LsIjqkDoR74DjAUA4MDeRKcKdSjuHMcw+6DWt/ZF8GFCF+ccKnMdASboJuA8B7yHkM+T06
kaUlTOT7RMFh134NxgkViA53hYU9INPjRG8YSYPzKQST4U+lKwB5tXUk2Z71WAl+tQyAfkJm4xsf
a0CzwnhgY5Jn1/8sOuVgMZbnWBABpr5U9NbKGkWvN+/uVbtHzu01rzgIiRzfkRWJurjb+OGzDUiR
3ESlI0aHtsWLeMBDOCIRNEk47f6sbuZC8cwp2exoJ2boSXdN/JyQZvB2TvMAzAVl0iJ79v3uQ0s7
KrvuKyWUGqulx7RHOwBpQsbqY12Brjdk/gAk8e5cpsyhZinJew55Hu2GtBQQeWK0FiysAwrXyima
Lw3VAzLexC6EKakaGCRYIZFlkJhApmZeQ1ulR09eB1eFZoUlmTihvx7lvfHUnmQe13t5z1lKpsrJ
6NfZPdvwElE/ChGO9FolqUCah2vli7YL2U3nEJyZDtkfHFCEzdG1wspNvevdzpaeGEZgLqwXs0y4
I+Ap2iv+ml6KqrqI8g1rCMXJJFxCNqCtr4xLof0T5ZUVLgRSYEBo4YqgKHSUNj99+FPcQfGgMQl0
6B2qZPN3SfHObcRk/G3A5c60pwc70Lmo2XtKh8EMwysQyR06EovOTCZ8w0YR2JWHdMp26NFi/PCN
Le4RwSyYOFDxLQPcNWG4gS/pMfwzFVGHE+9IEQ3WF3o7w7nyhFpvjRzmGDCcTkTWXYmSbpZPvlSe
dujYaSzBVNFlK1X+CaaPYufAI3NLlUChQHr5Pk4MBmQN2xmQQbOM31hEeGWqDSQZciG9cqc6K16j
Yc38pj3B3unCAUzzyEJxoCs1gFcCSsX2D5CbcM4CTPVCkG25uyBkiS/BiDcUH8BS/pVr6qKPyOTE
aA7uxAoqg4D4ZP6jyJr8J0QkgPRa+VIhch4FxEQ+AIN5HrGyjhQ6IISWuKHMGXx50CiBW5JLK7vA
8bBr/uA2ZHjIjvgnngPqVbgf9/BtmHWhubaeRefAAt2xAqluT/+/m7Pq0zdNDDO10yZ5hAZddPPW
4S3BRsfmt04uEvBtc1QaWu1hEOYEEuJ1ErV/Y3vlnhVojCfTAOUgGqUOxRoReraGbqdjr2oRfOPU
SO71s7bJI52iKOdd5OqYnRh2y02uHfPhEfuIU7ADPVNi4cqFyuGDtdLGOPAeIQy4SKx3iruAEFWU
vHzp+4lfv1hrw4kopabD5gDxXwZuuqaXaSMtqIavvz4PkVcNO85dE94pS5GwCQUcge8hXfGgx/3V
Y4aHPUm7lS/fgHhVfYe+36ifTPoI4KeTQ13xT2l0wIBOIhHgtapbF0oPMof0u19A9AYvBKnYw8tq
3VhY9QhBih0zZIDriTZtiqE34h1NV7RsYFGGrxxIsL6ZwyviiVz4CPjDp3ofKQuL8XjQjoEfSP+J
mRXj0fEZiGHxNzUyxLjBsL+gKZI9U+WB7kbXs05GgdAF8gzL1Tvzt6Y2pcUS1ZIMfygIeBpNkEIV
sbXWLBPUaqHCxkUbqahuUnShMamoo0miPeyb9PkTI3VRCU+j+tclZE/Q9OrwRNJumpC1C7e8SoUv
FSysia9lf/3krp5ZM7k/msXaCwjU0GF43QpBdKKoc6pl2qxc1hFJvYTZ6sd4174VPstIdQwtWaSi
lEYBLQea0lOVfIKUlh6RaNdSSGkwo1Gwyi1CIjfJQfSehdWumvzRXCK7uMjEEyL2LfCPRgjvzZpf
eeklU86Ay+KOVjpScSHCLZHsz2Uk+GsECOlwzZH6R1we0asYeECxD/LEiYCReNnyoJrpgFiBt9Xr
jRQeCaqwA2ubxQfr64MInGyjfocBNpBXxjur70KPHAjlwqDddCQNGZSyREZlO50gXNF99Er074//
T7NoUrrE0/5trvVN1vKODc8eIyRmyqW80dCNK8id+eg8FJ9qdhNRcpWYt3PZAiWnp5rYPr2pAU0A
Q8iOSzHUZupCijc6aFkUVKzTlA94HMEP3Iu8e0pHpzAvnxF2WwHqaPoj3mTYqzAP4v8T+dqLbJdb
c4KiUAHtSeC4TAywuRh3lsB1Pewycyfz2+TxL87nMrGlLb4Co+c15CvNCaSIqA/wlMvQ3GGMAt9C
y8C9LUIdqALLBHfJKj97FIP45MIvWDA8LBAjgVAULXbhLaJNcjy2c//4eeCZUkx8COTFwbW3P1J/
C84JQOiKoAnTIQcyzNZ++W9g1vv2/E3hH9XpulXsqZyr2KPb17Cutxi9E48LYK0hJxZ3XeCMC1LH
yHqD0fzHFdZX7ybiYubMqgkyNHlVwTZkh1Un9nBb97yj/PpQy6Sm4faeK8QYa2f9QKhrkJJzi9O+
XlRAUGL8jwCVjLxZkltl2xduysAZEd1o16A38IrFCmmcKNjKp7S9jd/QIvfLcvDJiTGgVq/ud0x8
ctKBHIjoToix4weYZaec2oMeR2qqnUry4RjA5pqABocTWJfx7r8kJIEmgTPkcPr4RDEYY5XKiIlY
ipyaVC6v+USItqM9ziY3WGJapkZLN13zULBzEINi8N6s/XfbvZrmWRAoyiCDWI+YAstpYY5dngpi
hGW7/5pksqBBNvZrBZzZo+iguo9IEUiFttN5PKzTf4k28d8EkmnGNEgFzYFjm6iB8f2r/YETJhDK
w1JlkTV/5H+TgzY9ZMXU/oJCkZQGAe4VrMbfVSvlm3gvDOXS2aKPXqYBl3MAWBdLIQIVqC+ICi4F
VuKF/IPURt5reBA4t8STWBszRCfYRerJmCFbv+KSZyxEY3MJAX0HwpdnwYlYjAnUseX6jztFw3Fj
M8lZrB9z7cUvF4tw8VG+1bv2RkgW//ssS2nzQUvCqcLuDuJpXDEH81/6d6e5nYs1pbCO9TbTlugq
KHXl9K59aublag9FdtFVIo8Y4uhtZu/4YCSa5BN4p8JdZJ1a/w9aQ2X8CzfUMaKwcI1vbmp2e+xY
GA+ZqD7BDlZlWJQKZy+kgXUx9NUDBRXWIp7j2gKQZsPjtKOgIWSRYWQ3kNQ66rXi4Nqwbtwlb6lt
1e8PfTYI4GecvPOe9zBiFwGhE8iJUZcSsXDAakSgWwjs8eevVJh3tAnhst5S2ZjWoiv6JPSRXiDf
CS5IWzqQNkl0Vct7DkcQ73R/ki4O8ncm0k4J3MDbRVaT70rdKbq03fMzfMkDwfJ28qtuC8ag7BW4
ogk5MAnTaeJQXyxXBDCHZg/DTzJZedTEQyP2y5bmItsbez4YvM9mYF02nrHsyg/d9TQnNrfFhfPc
P5C484PKN7RJOqGmYXp8fvmPzDV/NHWN/oMxeGbeymEKWwfFRUfB4M2FsJzmKIjCGcu0uKaX5GEn
pGP0a0R+7DDGFzlaZsaTSvreQv2BOyDYyviT/kwaIQFv+zPu52LBUY4XfBfxOqJUwIkzrLHpJHy3
jSvWJ4JDhmHai/80Uv0qV7ugVeY8dnksUAcSwJpiA/YJi77wpNL688qkX67kRoN/AbUMD+ImSL+C
fhpa+QrwVAVc/AzlfMPPFMM6ZK+zceDWWwneysSNjhl1L9h8CYhpup+6W/FDOUUwg9086NkfQqTE
K1GEp4+VDUoheXwGBC6R+7ZJ0p10C13yq6fYrs9kL9ShcbFTyPtK2Maczrv/STUeZuapgudiKs3C
VcNDZSZOo216WFhim2jMfvQ4sBwskq2/NL5wsKNumIvnbo6skNXG/6K+IFEOYC8sA/qe/wXjJXVB
V8RaLLj9PPHJmCZ0NiDLhW0YV5mBscmZWuLMQ0rYLryOCn8y/JK0zGGnj1tWATZjqlzCG72lrgHA
DkIKhWjGD30P+daD9DC2dg47t58z7azbEAyOSAePZ25Byrn/iEEKu8+TLYJ4lhYSajgXFZ7fiyff
WoK5Op4g7zsj94iZmLg+8dq1jvGe+toBpGW69fjgII4d0kP/LWB9SYyTXu0rHW/uMfJOIiKjf0jr
UVjDl7IRmEhK9y0TMNgotyNYoctCwoaL8MiHoWMjNoifYhncQ3OZRb0WYSfR1RHgsZG0/WCuMTdG
KmpWsI+a/j1UKqtUvRMObryUQ/JZEeZLWY95RYWJZ2CiWI/d7E85YjkDFyf1LqW9gAMakFSiAZft
UasPJA13LoVFBKQY0ZLcQpnsuUtZLTjKUfxW5eZCzkF78PUdDfIJBglzzztWEf7Lpocw+Sz9v9J8
xG0aORU5mp89J+pwBvyYeF70ZcKxNO0BBnlHOLNcbksSFGmumHGfQmJ1L2zHBiqdJ3oIUIPojhiH
8pOlKO0Zc4QnL1qTun72S+1e8gPLTRAGQqIry4tcbrLkMQxovMMrjb1q8sDrxlvGndGgt0cKLrAC
z+rGjcYVkZqkMl8GcevxzWsXmBEMcEyMS1yQD6H85yFmqKKTmDs5vrd+jUYWCPvER0AUTPIgdb3c
Q8tyx6/ijFyzRGQ/H5s7Uj/74xbFJ2kX/mxymMdnlBDg1njWPG6f5qiiBAHvi3f8RHlNSaOy2JcE
V9WvCJgAX4hq4cjjp4k+tHGJ6lA5TLsvXH9S5/Rwv08kN0Dg7H327dmtiPJHdfxZcspUJPWE7XVy
OQwOsYqgGNXkuQvf6eR35jr0VwCw7PH8Hx8QtPoDdTHPgTZXf58DIWXVhvhJVMvakW5GJB7xbbLr
wtBgw8wEhHKYtxFpzVBhAuQQ0igtOWYcHttPdScQqNvoLs9ZPLeO1YZy3V7n2YvfE2ggLbX2RE4l
OvTOZS1GrlmRMnpu7mw0efRF2GPXyDMX3bJmV2hdcCcbYHbhqcrZ8EWaFplwCQtfeicUei1epQNW
ghme2DpeIMpfd2wXLyR+fO+eJa8UqJwPMJA2dvMzbYeUuD3Y9NeAmdS2DnfO9CnfMQI3YBx4tzuO
oIsCA41ORgyvBL1yKngmph5SW18IoYM1n5tvL5gOJlYqfRBNOGLgZMkOQScC9hTEZ0Ecnlvzz/3z
+M3Ci2eQA2WEm4IUgcRlMqpoON8i0sQizSjMi78MSbDPaQujhYmrE0YC1+2L984IXKVbm4sb0hxO
T+5dP7lmIfZVhsR1Mm5fQgwty/rIF4XkBW6rWXduwfxJ3T0i9znmYA30FccRwtPuifJlVDbYaIv+
ZRHvs48u5Gtq0R5JPko+Xsd8Fy0L8J5v8BapOVjRBhlPQWaTib6AdgjX5grOgEE474ulhzmtuECP
oeaNUYU7KtHfN8QYXGKb0JEoGs5vDRL5EudE4QjR0ey+OtY0o/lHCSnjkbdny0fjoy/wsUXZUSOt
Ysd45PkSA8zV4n0CbC8NdDK8YCbS/rVgbsxqBZMjrDgV+PzVnW3U8sjnQJa24WmMUI3zLedfjB1Q
NMH/4zmOpBu9qcmLWzJjud0rhpP2jpHQK+UODm8x1lgkeOUUPS7LB7w8uLhgICe+gQNI0Y/gbyjP
SZYd6lOCqFLDWvLm15t01+MUs+YUBOfTMaU8tcvH31lT1wtLH9saSt0lkgSQWYk/hWgNOvUXOcBO
NJYVyDwtuJBMM4K+QQc4S4kHydpX/HkVP3yc7kcT/jjQWGCR6EH9sgja5oNM3/5krFvERESQzcTU
ba23AVRsAzusMGFQJmP8DotwO9JgT8Iq6fsylX2cjFgdNGUtXktn7Bwk2wrTfL8LbkRvK6uWYf7K
oyqrh8x7mvy4Bu/KKRuFa61bVzAGnDljfsamnSrEKXYnRnRBXyhIXSIG27m1rdSdhu6a3OSMtisv
OnHJEAqTB++BBzOdRxde85zUrL9+YueyM8uiDvaGxt1/KMKeYL7JBY9GM/qdqpHJEsbbk/zogKRs
Aj3tr+/p5sTKmu1SFBw2n5vZCqkNmrwBg9CMygmcSDe+jgKe/8n7Cv+K3Bgxl7gxkAIQLgXhQ5mi
OKfQNFtnJOzRk0uwfoePVRpZRqrwOXYuQkfOik2OQLK8R8Imwi1KKScnfhlBlHTvON9OgDsyPg53
9Ttl/RR6TOPYb1WBfA+XDfGZSrsYeR6ZvKC5POx+4qjGvwneTv2r8S3l58o8FdU+m6RA7UL5i5E8
LIFwpa2GlvWnzbfpjf4uCeip+ZFxSkZfGXEAcKnzipBMQJP2u65uzFBAhtFDgg0gUxlf2fRFLTrm
JEoOHV7nHtazItFIz9aevNKUyelplkuxa2bar8+u0g1z2QHnrmgmoHx56fGo/PE7qCVD3XVSLNIq
bipREodwS+5sje6YRYwtCSeXIb9MsoJjuhtCi9SMdS7ExDfsPoFhxzuxvFDt5amHDhPUUsi2SkQy
KZCVTlXgj9U/ScylyVA9cGrxt9RZMtN0JGjGmkwCDyd3t4uSa07wKXVJWo5shHQJE2XUVkehgnP7
VUAnif3fkD4+pJQS98C3cdi2JUwaoSTMxME4l0hNMG3R+CM4iHQFVV0QLgR7g19/KB0Ca4lmma/B
h0S8mYQoFesMiVhrV9bqHo6kPsxSfTYwMqEe4AvhxYCepeKJh95YoM2t+1VBIvfHKTDcF3bEUdDZ
pkUT3F4MoNn3yvsFMswByQXanjp59YEhp5CE6vk1HnamMICYE4HSCcL8lla0mRo42npKWPr+zVEF
WIsK/eNw5nQzRkYbRIl/vA9sI8t4l0vbLF/7lJ5tcvatfJ2Nv1OYdvBkjWxWLUkL/99vmF6CU6bv
qpJ/3b+0OasK2TB7Sbmz5hnY0r3pfqKEhPhFKsyUi9+/Rxj4FxkDobonG4Tggbpz2/cYXBinaCYL
y9vUhxyu0QwExb9e3afKBejbwsnLqXUgQSAkhxsLp77GMJGoq67ZF/k6jRYfJml3onVcdnj4o8qV
yMlHVEBGiLm1vjzK7iOb73Bj2Vw5nrBJNVvVHaJBU4UoJVRFaHRuuvjDGYspoRKv3AvyBv0wFkHO
1akNUdszEFCcF++4GrzJicEdwnjNG8vG8J66tmfWiDPYll5oqwjIIe5DoflDotph3lRHLP3tKiWr
Gm3ijBRQ8CQoD6w0gF6PYHEKKB+YkT87NxdZducKCndJ+qjf2fCOinUO0QByjAb9jpiAaEdyY/V2
CZ9lIGHF6M+1hsOBJKRm+i7u4sVwj01CA5+KSf7TJkN8ZZ5aedOMZ8J+N7K6qssb3iZmXICbyKlv
kzKdbbHCK/zEz5L7sM1TLVE6r5gVzBMpH3KkEfQ3fXp1L94/F3ETjSBQupsPV6IUUrzDuwB+2B9f
/NURxkQmFJqoBkhQ9vS6d6yrQD4WO1vHfd++xfoOsDYiUgre0W+GtppVVfmmc43+No5VbBvvKdl/
ybTPWap8fjHUQ8TgCwSVL78J/mzWUHva6OArdPnGYodzkJYg/erwGVFIw3OjzTILM40zmG6B/AoM
SIeZX+f88IZ6npsPARHVLMbAto5wam0G839rRkVUwwSCNp+ldbSaJ4ypaezwferjjxqd+CpCuuym
7DnCBduzlm4RH5toxMh7zSjdxRUzH2iE/ObiNAxCAOfpDTtCBdyByHmpe7xRi8pw+Ig4UNPf4Maw
dMEuQzcNH/EfW6qc21W20uMrvKp4BJSuyFglnc8KiTuwAyyG4fKP+SMbXI033lg2KhbevYdzj2j4
f4SssULSQYs5AgYEUGYDVwXAnCYuX5soPPmziPK5PvPUFsx56O1T0B0iqqifIum/PUsLnlSV8j6n
UdwSZCKevnWAwOj2Sh8Wbj0K2/uWGyPH0go0rS5a8cC3PKrvMGmBDkNxFQoDfmFa9UfEPC56jLrZ
kqtt0Cy4p0JMcIxhFuynbHDOboEaqb0XMrjyKG+I7i82ecdP3C4Ul9OmX2m3Ahwrpr7kptM8Ev9j
LS7uYCgsKGC15U3rVjjAHcxemKo5j5LlvHZG0PTPssWkaX8uKULBdHRaRJGkyoJtIqQDUiDOnlKH
nRS9IfS6TV1yCyLHY04WDzF9L/E3DxDit0lgDKn6rocd71ctr6A4+VFAuxQM1V59T+p7G21EmJhk
l2kH5oHyM0lMCF84DP1RpzAOpgGGozEAE5+54jRX6bs7qPwlqJGW7V4udwWVEQumTXml/6I42NP8
gAAFG9/4FViAHN6lUefVuAH7DxWCQMjBW3iHHi8gycHkDDYP7M+NcAjaLVJO75eDXihugHxlwsm3
znrat5y4ZwUMFqXofl687Ox3lGhdkkOjMlpg5p1yh2tMRipMGsHs1cojCZHRDp6tQIRCpQdq08hy
WMK0cCUmcz4uMz3MC8trQtLoikRSmi9IMiZBQqX60kU0Z4oEAJwmBBwwg9WGJTHdDRKY8vgixrOe
ijYS6x+1F90rNo7wCcxGoG0Vf9vMys5ghgLPXEAPT7fDe8EuAAxdzFHXBOeGDG7u9ICcTqZDjkiK
baB+Jx2CzdAmcipw8UKEmk7B7LCGp+QV/VPybx4/7nG2LFNCHWeraj/zX+2iNefSiOAdHcMO+RQv
tdwvmVHNR3ZlTA1Sp2Z5o/+RmkYkXxf9V6zcEPjwY7cG8vdj0biWtMZ2VEC2MysDgBPSZofV1pCv
ozZltyTsCawMxwx6djj6sJm+LTYzgss16kbsoLuZ/ZJsUr7j6ZRV6pLkRi5ZK+OTXDGo9ouy+mms
dWfz2qEeNPmWWXMjO7IGjTwGjxQQ6dS0M4/yZJ4TE7e0ZA/9vc43k3QpXrSn/Ew6iaf/5F+kRGX1
rkmWxLC2DcHFqN+ngsP4W/oXl2C4M+9V4GkiJ7EnTIfMEmRH4zkf3KSkbfJlONmWwUnbi0CRxrJH
nVfy2C1ECEEsPAW5oouaPsuYlYkqvymjr2F5M93PuByHRfbbU6+owSZzecxRQeGmERIkXzaWNRvu
HpW1hcSK3l+KptAoEzJUfmXiXvuDo2H0ClCkXSprZv0pPQJIRD3Mb3gTJ3gXSXC2AKjvtWmhRxTQ
SqSNkFk7lybV0aIgxJEf+LCg5DH4QZvKWB8ZDkFEcBekWpX0AOGEngAOnpcKKBIDKg8DoCCxMsYC
i+XIKdQtQmNuvVB28gsGFmqJS3ChIkMgowQpPzd6j/998qekxGT8tbWDQ8nDKsARMx39mw/N01xC
8RJ2i8E/48NCRxOc+RjD2amdIn42NYFCMHBkouNSCy5krdWhHX/2FNxShAuTErfcx9p8EG1D23Px
SPE3jnkEMtzQ7SlgZAnsm38k3ktwuG/Fn+5UJUhz8GRMWBjflSTbMXAYf+BbwFpECHOpo5eo+wUz
z6ee22wJA+FJyCdm8c1KfiK8WsRt9bzH8FmTnIX80bxHb+dO1yPZ65pb+2u+VS3JEqC7ZHHayHtQ
mBBDQN1SgMWQ1/0+kJA85xcgDUkjpbGkm60JCqsah4sxJlz9Q3nc8mQ8UcKpopuNC4hSfryihBrp
C+qoKKEtycZw+MnTqJhCZpEhATXswFFr7Yq1nKvpwz09OnL5lXb7TzmXHlR2wYvWLzSxJNGjZ2/F
OaJ5CGFFW5QdJIxp0xKdwNA8cIKY+sMfEUEfCPO0QhLTWcBIeOp+FaJ+jcqJhV+er0DgEu9QzgEP
jsA4o7LXpW/mTVP6VoNDgdnAvI5EXYAoKzKoVE+esIxRAU1mlHB3j+cpzSx4ZxmQn/YvDAkR2JnE
DbQqp1WCt4F3zfenIZAyX8VAz4WHm/sI1jsvbn+sSJ8LUdHTzaNID4MdlEXSD+HzWCZLmYgtoIJY
QSjbcrBTf9CpV48s4fjXEOn/5m/reu6H/NyHr4y1UScpuuh5BZkKh9NUe06J+YGW5sTf5uOaP0dY
mDSc6uj4KdxPeoo+zy5zx8/HLonE0LyvkFapYdPxzgMHezbPdoNPlCkPMZbM1EyW3ALxjaUfLcLU
0FXwhEr6JdVolkD7hg+H6Dlzm0cbbF1G/o28rDCcJEQVE1+TiB9Ig67xUFSY0IZ1JDwtmGfJ/9MA
r3S6vP4RktD/kWsNalS2hxj2JYbrD1BU+tqtIk8g65HMADBMcKJJ80xke+nEhgP6ARixoJTB3TNO
3NhOlcwJGEzXHHQoyortsEmdz4Ecng+BBPHaf/lH/DqYcSdOvuAcuiMiiZ2aMLRFh855ydvKNFIs
xUldBl2cr0J/RVdSPbmO4YogDhJ8VA7xNwzhl6HjCLu3JBsxl05ATrn/cFYc+eKQIMjkX1y17kDu
nms0NuZLIPVsjv0PXJwYDf6lPl7kEbo7oAUc46a4zijPBpuY2gaiiQ2nkmOZg7kUcEkbOoyrA1MY
lvRbRc72lKZ+C9z/Zdsjf1lDijjz+DZPnVFZt3/CZ6o6NcZ/lIMjvtPhpOcEFHyjGSIgAki0+qnu
KtUEIFBbIqjH/9XGtJUhvJnD3B29DfZzwS42QO+UZpTkSsy5GxSk0ngMWPVWw+o/ks5juXHtiqJf
hCrkMCVBgARzUpqgRKmFnDO+3gvP5YndtvtJJHDvOTsGzY5+XANNLcM/8JZQkvdc2wKZdm59nL9Z
6uN9ll1NmKXKSQgyHpeGvvZJQ0d8HUPPo0qmOEyomNcAcUh7W/1zCA6yT6YyJm6IhzbyKhBzzrS/
gueb1uIdm1rhCNh2aU1e52/MrbzP/4Hp1QuPZnIc9Cs86h+/r2qdh3t6RRZh3YhqQUAm+ztV+llg
MCdd8ha+6YgksE+PMEAvBeXmDc4hvLKpsgFCtAMtdjb2Wd4DAdssqxnvM2UEAXE4fLmNh2Rf8ZoD
e4hf78rlneDRCiokGpSxEpmsdPgL68ljRCHag9Y2Yz26SkQ3W0Vt6k837ZNLtbD90rcSbmmdNDyi
bEfDBUFclG8Etpz1Nlk3w4UrT80evKwFYtAtIIlpbiXVq6+N+EPDG3E+tCXKlF/q7/BlWN3bLdd6
Vu60GSc50/kNDLN79DMtGixrhGqgfxm2UNkPX/tVew81XIKMxTc4xv7LIZm0bTDwDyVd3Qnqa/dL
/DaWrH9sTFiox01s0uGNn9Ll3OTm3+u2Baup/zRUZjfOMoJU67r6qx7GtWyc7IG2drB24LAO4LZ5
ygU3UnbGBSumWeJCQYEUqC8dE8SuqHYDsTKULGbgxtzR7zGfoebyinAqqS95zxG1RDfqXI50fneI
C2TzJiOuN3/kdNEDrUgi8BUK5PLVp//DlK3+iMYWdwdRSMlRuGVAUA2inxPHL+KedfgWQKYGm25A
VkpWwRbVC2LGgRILR32w5Bxy3F2WDXsDFg/2O+hufjR+yUMSQmBuCJ/IAeUgt2oQcKgv2YkoXmXC
apfeHS1waMIEvfcFO/nwtbMU7iQSBVnHqTXHw7FIBvpDaf5EWzHz6t+GGly7QBem3KLQIb1BbU+F
9A2TUA+fsg+eCyGGBdVeROPs9OJKVFEgeohASZDNSjtx7uzusWOxWybNp/GW9F7VeZ9i6rTMWtVN
1I8F1NYKhEud3/qbRTeVw6dUHgNQm3XyMM0Vy0YInrHozuQtksB8IsNsHVUY3K+515ked7naeQGJ
I/zwa5KcXXJjUn5uda+LdljcVfFQprvGB6KDCd+1Exvpikd9lSEeJ5SMJDpAa3L5NkK09hGNquqL
Zam5Q4ADHWFO5qkmBvZMAVDyA2aQfOYn9WOqj0ZE3JpXnjrpvUBqNg/pKsbNjh55o5T/8nlxstFV
Km0azK1pSITF82m+pB5Jw0Ctkm2gMZueGLlx3vdoHtUdAe3MomeTHr1dShzpd8TUE0pvVrhHTIEa
jY/CqR7jcOb/wiWq79KjX3pTdpWLD2vymvCQp6gyt/WXFy7CbXW3FFbldvSHgES81XZvU1iwpyMZ
3+xKG+6Q4yOuyLP8ulfqU00fRLQsMYIbFSfSjoqX8JfHW5BsQFygetH/yNSPHPM3YwdtcnzrOQM5
qb/c0BBBySk6wwBFwykG3AO04RDX2VQPIBe8G4SpLF3ZcEUV2oO1suNvQhvuE0ZKaG++R9Mm3viJ
/fUVIRI463zJ4bIwe8cX7nDwPutBfY95i2x6KCSA7WI+wKQjo5uPbI2lyk+ExAb++FiEr5bCkmi0
TXAljqtpept8B4m3Knzr2bo/cSA5lLs+lyFD+ENPXxrrWPsEmA0NNsBNve6qjcWkRIg1sxs6Uu5G
S3iLWI7kDb9EOtyy+Z0BG9ou1t5hcsItVjp/j3hxrcnuXF1GVGMGEoVtKrsxbnMmAvE0FcS58LuC
JHQLOo3CX2T7WhNdKzCNhV8cNnzB1qWmeoa7v+w/Cbq3LvdtevUqnb62Az8kzhptwxGVfFDFoCWX
gWAWXCsdsWb/kKKBR6PSGYI9re3EHFc7sQJromEUMR3ODQs5cJIduH1qT36XCw9oPYLjIxZdXVYb
C0eWHfmfbbAlIYExhn+BhlDpconBDm2JOIFCuIbmZUDwAyBfMANkXvMgnaagHGSwZ4vlzWvKs+Lf
S+MjNpoN7SDxkkf3Lqp/2vAUimXOWEpO/xK/t1tMlEl11Xi/Iba1SgElPXXDvhrvESs1GdUbmVrQ
pAdXU7w5vM7BueMVYN9H5pn9xMxIUoY0kly13sNAxW8i0XNGvyeTUP7Ft0lOgcJTA5ZLkGSCzwuJ
WlisA04ZFP/SBUIwNXY6dtZ+8KpqCcMiPbnGmsmqaME6ZeeMQGjNWD7tvv42Qb3QC/M5gZSMwpte
bkuFqo1oSyVnxNWHj4i8PDIxmW10fIL/hGV1wciH4QmYvHrXuiNQJOkoKFlkjrnaq8ubpZ/a9k2H
YIu6ncztK6zj7FU/C+XFBXWLVHdGBasSD7BjovIRITbWjyEdreIP1pdJ9q2tCMwemD3blIsbNRZr
bPdOPV7bH7DWWjSJWH+WStw7aAEWZvGrCA+MUgS+sOLP+BowEK7yUy9cumwtEUdlk80LOEiB+YBh
HTlMiWNTPqTRP+gPQMJ4KxY0xwkv3cB6G7O3qGtZXKZeMaAL6S0iA6b/yDkk9XbHDIkO5Fs6Ftlj
JPeV/iD4uVTYIOvEUYjyY9zpYKHhPgj2qEIZ5TGAaZ6onpP+Qn4/0evheI0hgaz5A76/XYfFZnqJ
hY2tAldFeSRXFjYqfsTIHSl/4IfZlI+kWiOZPJLvBfOdx6esoPwJhQfp1dz22wF1wbhqqONDLoE6
87rMnb/WdEHLw8TfV7vJstm/Q2J9C74bxwLP8VjMY2Pnn2CV/Q3N7+YjeREw/SmQXY2lIyf6CiBT
NdZIGTKZZOgn7keN+7AGUP+IgMUgEuCy9Wceu+qN8IV7kbkcuGR0RcUm2WJhTZ5L7XLwSYroZMH7
GivKVEhFzXh4Nx2p1AC0ylYfPIxPQ78d+mOkXQKCDjLtouRe3hN49iOzpbRINFq6TMmvz6AB0NAx
/xzl2Y3286EZbRBGjZRwp2w3eOXmD8JuUMYDWZwLQN8f3Q3XuBg+heruP8IlJ25dWWdTPpiCN7O3
IWHxmvRZvoHhYGuuiZOlzTV6T8Jbw7mB8Wq7nMYuUaz+e82RTU7v/BhUSD9+jZPlU/W1rmv7XFbX
LLN76RKQ+7AE5fOxZ80ddxjwnZe9IV30Z69nQQNJah9B+AkBWK6Z4DlVgdtRM2AgWwlnYjCt8V7G
MKVr0nZk9ZgLW72CZjvl8dsiBjj8xv65JJw+c1NqOfMTJRoj7+MGBSC5kwqBFNizrsR/9QckAQZy
7OfA4nafcQgRIpbshfGNE5UFutmP7G/Y27T0OnOSI1pd9S+psKOreZytX+XQuMPTMp3hX7IRkGMS
mQYx+gGrJMpbklIIWBHXH0T14iigUpUKk0D+MJh89l1F+sWquYYS0b3d8oHd6GlW0B0RKDphPlpL
zTXalk74I9SulBP27AzBtS1XZENKTvvK7yVt5ggAHC79aqNe1YivEjj2UgDYPDCzEe5pz+9gysn6
/KqzddfeZirLqGRySMegzqBaozTF79C5BFujKxBpYia4dAW67ivX4VsnRsNVY9cUfkJQwfZdUXeV
+p78C+DSvrQ94b54XjYSyCXQ0z3Dv4vDSn3K02NSXNxp9sRdRqQ2ik5iR585TUGWW5F9tVmSHQxb
Hmy5eU3zdqYHbq4/2g/0Ekr0tcQyFKqjih7Wz/yHwLNAW3Aoph4mKxS4gH6wdtoKESKhl4qjHAjf
uxf/eDobxQ0/hn9dv0Utwn/uRWbeXaADcMKWBRHb9dagSI5pnyOA1TPbxSaES3eUqZ5h/6JJGf1t
9SbyZDNMTmcVgstczlFci+auzVgW7opIsvdLBcsc6TWOB/Tq9ECs/kUQ85jFfacCNsQK49uq4snc
KsT+0ZCxJhSrhns49RKxJo4G8QB7G68n/1eTvlMJR/UGnXuHjk1xW0RIyb6WXuE9asGgMAZy+Nrm
vXLwCnM7DucfXokjfVJ4cuMzIdbzlhwJgnhwGi8GTKJeUl5hFyGdSgDBQXlY/AzogHVPFQAKvmef
mBCDxoABqwnHipOnCEFKaplW6U/rr1rfQfyuhdjgTlr3EVu7ej6VFuKRtQnek7qjfI/Xe4sqHTY7
QsDQOX/g4DIG3Gp0ILDrxNdq+CXISvQsqEo7b+/ZPz36UT/1HQHVOH9TJEdL3xbH4LuF7LF1qhsS
3QIBAmEPm3N4Z4M0qFS1A9p+3ZZAeVvb5/c0Po+viGtWPY35RzGuergaQgjVQ73zi3+DfPXRydJ0
0zjU0JHuQsRuezB8L91lfBc9dyfAJprm/YwNQbGL4dZHG71wfcy9v/voBEu/lp6tzGqoHTgEl4yj
9/AQaTu8hcjo/T1dK+pb1jy6R42aGa2Qrb/iZ0WPCj99IVwK4u7mb/Gt5tEIRK6sJDiTgxyGBzP0
CqJFlD3Rz1ngCCpY72fGd9qQoNmQVTk9c9LoywDzxQ4zClaWbVehTaOIcSnARlpUty6cN6RvctJR
fcmYfciy6v6fRwWu3kOnOyEWf6ynaBpR0+rzj5k+1IB0jgbPkJOm1E68y7bZu4hSwJpK/ZLdIwv9
AV4lvKqKR3cozZ646hZykwaibB3DcjDo1fAF6rmx8Y8APRh/1p+kO0Ho1kDJw65n/JonVicyjZwG
8a+BfT3vEZv/pNpDml1h2IrvgChAgVi4KvU8k4aKbIhWA0TNeuItovcRBIVaPfrisJNDktHAHUgs
aaS65p8+zzoBSsZNiuyBt1kP/3GWtlguWBFQv1AaTzPXrRYvvfbTbViPf7SP9EGCiqd258FFvknh
IPGpbwpHiEoPGCukq3wE8c6cMKX/klBgoG2Dc1huk44Fi7O9occKJFmm8mTwDMCjsnhGGunLeyqT
gRBJzh2ZmJmZEu2f+EBWuMyj9b3aMy2AJi2VypU9l1doXpPtC6sK4ejqOWR9hXLICi9ZtahjEI8O
22VB+k3MEz/Ft4lqhT/R1+DsxNnF+Zne0Gitb1mTjpykpavkjnpbwt7oaIEUWDeXRGDMQ6XSYxbY
fFOKnlGNvqascV0Q4rVW+738KAAdC5wah8FwJWrlT0m4gd8dPeFNQgWyozyMtiRy6sDWcMEBKZVn
6a8u9zrmauZh6jNFFFgjrV90ooN4mca84lSNXwRIxgLBANC9FwSgvo14tud0kp0qeOJBk30nGS4Q
UQG9eypgJSGFneWGEp/ZlsemhNN9MuQXKBUSnYwbh3qyr65E3I6VI5aBaHxX+87ZuNlXGHYz9pSn
nJ4hC3qFVkvbGM4LdS3+UqbTI09vOcSf/t7QHNNCJH2ORso7gch3ikTy+09CsceMYGqjRXc+Nqgm
1DdQTUWGoz79CgZUArjfTyrWpzWpCTmSLP5HJDWztmW0FsI5AYUQW1hT6AN/6fRXniTtWoj/+hMg
bRG6BmCPuLQgyRoj01ISC/cPfkydMYJGNAegCdaanYSRVn0rHpTDMEZbsC4rsbkCdaBvyNUHpb9R
u13Ad6Ii3yZbCx6huMEABL2N46lx8MzCeJm2KTzITYv9v47OckwGVnxJWP3MzwbCp1su4sfA3IsU
OXoT0AYy3hbdkmdKS6droh99qvAlQGYYtwFeC7xKlu5SLhp78GDdFgJEMP8h8ZrCR0w8CJGA9dfs
bxvxJWFNFUn3jOzgVW0nuBmwedovyMSDYPaNB7uxPx7myzB/lv1dEv7hlkSoWlMICeydnP1mqz3B
ojHdsUrjFkbYn0SPJj0m7YkMORmiCVQ1nC8hjgS3nfcklaVUXFNldWyOvshH9cqUU6FdLKjixcB0
kZVTE2zF7lPuN5Lx8AunJNtYM0EFQE6fCpIYrmOo3RBtIE0cAk4Em2QvJKqQmTbxbjfq1XwG2Lj/
VeNX2/7N/S/BZXQfvGQmxYA3pyd8qIUnQYe0j4J/o/ARCnuV/DyyPrkAyVei9JYvyInQxIIbqs86
RMMA6EWVq9r8VB22adp7qQOOTgTV1y+rw2gPR8dOviZbLkqJDFhHesdPQiWITqJL+xpZ6KXi3KMJ
iL8XBqzdVvTwvMmIfD8qiexRdDzGCjm6FL7B88nid6RTo0Kcrb7Jj2gtI83Vxq28jaYbCILB+dh1
l8bHjfgEYUVrQVKGR38NIYUR+fLMCCDuJnbhwmmFH75egRE9fJI9anVX2EI/usK9zcp7ZG91iZzB
rYbfVUp+hE8SdcZLdurRpjCp+0AJRNgS7u42RG19KQMZF/+m4Mjxu6nJ3PH3xSuW2Mc0G7uvgtQp
VE7Eu8DMstjxVLLXxBARR9nNF2GFvpN+8/EKxIvTwKo5t18FbTKqPfp/gABEZQOQysWpYUdgYIf3
xIAGDo6eiEhaXNSIfAQBBzk/JBsSTQHhGh4O1+7Jz0dcCyrbCY/7RLnNWsTXRLR8+DA9ZnAV+BkS
ud+a+McW4MHuwlsUoA6ivGIIdiTn7catjk6EjEnbOnZAQqiPuA9f/W1mX1nLv2RO9asEV8BeN85t
cRHNHa4Hn6Zf2L61+JQ9WlfALwlZ5uRJPMH3NOvJroeTT+K13OPvZe9kRKY+b8PeTE04gSJQz++1
6pbbECckvIHuKcVO6S+QiBnPGcvKdJUiF7SW33hYqwT0cYi0LoJBwnwWrJrJ6dgB4g9Icn5DtEsb
3MsIvs2QRETgMkDDIX7Qkj1hrFJ24RFllQXpWbNfVQQn8wAh0d0yvM/KBptVcsYuiRsPbYb1KPly
cQil4wb/fbk6kA7CxA7I6fafqOlg1DhsxK1uYW+HOF6vg1314TduIu7L9wyXBi/5jsFjRBwx7ao9
AovVsJ/5hKGrCGogJwvJk8yhGayLPSOsX2xkTwkhXm7ICHBKjN25QU92YAoBOEDX+2I0QyLX2H+m
fjTl3Om4OwnYkHawhPztzIDfHRPczEKgLeevyUC/byiBv8T5W+kT1sj+S8xPuip2Il7v4NjGBO6t
EuFcHRI+teMlQP6IwIdh9MKXIwzkOmHj3oL7sQsyRvPQmX8JOx1c857wzE1oIpuhmRajXMX0gTvk
2HAHWgdc2M3VByj7LatzNK2lioAe9JWngnaviJotKgiILwKUmZBoOFPPOOIRWhdJiGZ2MVyV9ez8
HzJsOumtwh9CACUhtCQobSyydj6qYCujdHfE6NDThT0h6wAR17LfABibPMVpcuZrJ/0iBiOwLl0S
yx0Um8pTSi6IUobO43pDndRWa8QmTJZ77anMwGhAETOS86OCd8mkSxeNQ3yxqMlG2INunMOO1M+L
+dCuSbGOKFyJKOAZLuVyqNabajd7bEcTxwIxbPmWoHiCTNFXOxWuhHOOl9Qh6B5ahinxovPsEimy
AI23TkRSZgcG/C+Zn2/ScljcSK2hCbiyKU5Qllo76z2mbrZoKeYuHnl81TQvzD6yf0ufS8nq5JZv
lpc5rAVlDfNEXRdo5I7Jnapvk9GIhySiqnihik3sHee/CKu2XS1KXXAwRo9B3zXF1ecBeNHZvcXc
iH5NhGGdF7kKH2NG/E++krcJRNT7+NVX/+LqlKIpDNnTpoooIJTySwhggsIIMQP5VZKtE8Z97Rj5
SnRuU/kIEViJZCrk+F3UjZ4/agnK/zWxZRaoNcf8zRrQ7NtRsR5pGZI2y82CGpXg23fjREkQSXt8
7uajnDbCkcUX0RPeNa1jyPA9teGSRtibzXgASmUjI3g3CAXkj0LpUY2nlCqc4dC+0zYyzzZZhkew
qkWcTTEzTShAT8YmUW4lAnQJxHKj0v0rQso7nB5GRCYAgnkSKgZvxkc0CC7xI+fO2jWthxeY76um
pDDY8CTJHEsmVCv5MqsAZdQkvAxPH9/rfK/gpJD+hdUPz1lPzv3GuiaX7KeoMMebCMh4OJmaygkj
5N2KiOA4YXgYvXT44urvWkiKW03urfznh888vRfRl3LyHQ7y9qWR0iKUd4POrXX1kUpILFeauG6J
jV5lT+OUhXcNBo8iNm0Xoy7iwrwwTnA8kzoKsNH+mzVsZtcxvgvQHJPdvmIgMj8+Ne1Zx1Uuvngd
oVdGgn2/pGlPW22afPkof8gnE3ZYiO5Ix8toWz8TzZUEFxtXSbq++T3UN318jZ9IQotlHwTXRApo
oDLOekfhGl0h7p244QgGmb9YhajthEdTlc30gdfxs2JBycCnbLaL7giuhaP2qtx7lP36vgPyyskT
3bT3eXrrmE8xRuTJEmVbsZFru1xep05yjag/xHX3m75LLNXUzK91HkByN1Cwe3p1U6RTpD0mPOUz
UN6NjbyXUGQzZnusdGK+CeMn9bd8/cFGBFvsHJvWVn5NPfeieFvzdho8eegiSGtJVhsCC+KD7oir
NUGxZ9asSP0Kha1l/cORQJrt4sstvFRbegb76KCadxwy1a7v1lXzmmsEhsTZgmPYwXuT2dbWoLOp
3Pp71STr26mMm6JcUeOBD/VeE2ACWkdHvjggVPFn4f2H5oSFR0HMUmwVoqxHl74CGF0op4GlDFiH
NYw8v0UGQJIwDpq/FsDjJ1hnJBdhqAPiok0mgHZMaMlubwY5UQgg+lULprFKgOBJD6yuMrRucivq
g8y1EW6kD5r90oXPs4XJxY0xMLZVFGNejZ66nK2/zhho078GaJXPEnTSWhdf0YYHjtjYiI/IRieN
YgALsbLFGjgc+3fdv0Uw2wiWTLAhXPruGQQbEf2a/ghlFUIoYAQTd9wOENPk913gpNRLMMW2eKlx
A141HiGcA8I/M6Ct8zHJjkqzQv1dkYsJtcXdpm8k9SOOdgZc1VghN4uoJdiQyhA8Rx+zRgvwvOko
mYw4skVADaqDBUSRvqOw/5nzsFLEwJkUWkpjSD6qep6qSvXKS2WSqhFAKVungn87mdpe9kwi3giX
Fu2ISO8CHZHQ7BNv5GCGh4hsxa64RM2rDoUPLFYbnqI8BXq2kB+4oPT5u9D99YDtmUrFA29natMZ
eqYTmMe+7OiRZjAMJajETy2bNob/VEibR+dLqXv2JJRZ/isbtAOEHtYLOVtRHeFozHN7bDrYMDrk
1F9t+Elmb37vXALepUd+meDTuThBr2a3c9N7iZSJi6x2QZYjbaXVx9raDlQElY5cP9N7vxVB+jV7
lJ9KAylOaM5wVIm/JA8K3zSIMggOxwHYzpN7iatGIp/0IoE8+5uEs4UElnhTQI3vBFDcFIYB4pFa
5lvc/RnVuyjtZ1q/Cl6uhiPF5cXOJVcZaZcief45ciQF65Csdrz466Y8aqmbtpeKqA9DvwYyM6fF
WMNfAPR1VqM9AW2mRBT8EgyFfHQ9/8woZ92WdOdbankApT7ACLUX2kVGkfor6gwPfImfE2uQvqkN
ZxhPFdp+JntCpBnMx/bZknhGu7M9BL9T/EJd294D1CNklN5i43OITnJL4RWlfAQ+/ytRMATb+r1f
ydZbLX9nAjgSckhM6eLBJOb+i4w6bG+RYgd85pBCllOtZQo2BV6+A02RINwD3eywKjV9cnAFdfXe
TrcUvzg/YU3TOiULj2CD/JDZo2FyTtvdVHMlYyqNyr8UDY7+OydECem2IS5u5YSwRPy6MVa++hFK
p6UQi1bHe6EQ4vUG+VrQGcdz0nebQPqioUWBRu9s7TC50Gfa6oNT5jxR540CG4oewdG0esOTROSj
V55DMlvjR/4FVwlLuXhHq/lTLfdAvkHxV8TQr0Alw3ci9J7iSGhr5D95fSTzSf7sufMbmgEJIRvH
vdCvLtVP17mEReMA7RzyDXc8H9VdWqZXUyE5BHoiubID8fZDyVTw0OsUyMGhP5BE0tx4BaSD9U4a
PUdIOgFW+r3tdp3PaK0zwMsYjDhWV4jCwh+yRYl0mwXySxHTxoH9J/AcDExWqYSbWFjF1VeksJ/m
yFjIXAMbNP917E70FJtw9lAa/wzLY9+T5S2tTqVqh0CrFRKZCyp2xCN/IyEvxLHdG3RCc+9wTnGH
CRvV315MAQhD+InVLxW8IkAQhvYW3eaMcHYsVVQr/vaHUXS5G81jkR90JBdr2tgeWWyP0ePScGTF
yUfY/hM5J83opS19CwxdH2Jj/gbd0aAYGs4pA2roRjdXXf1hbdTfFjfdeOg4P8KAlgTww8vCR6FB
pbSnmrxCp+v+1Mze2O67cT01IioFoMukJmMktzuB54hml7F3QrarGQlaRXQqeZkz45BxF6W/qtFs
aT5G5BgNX90Sj7MPeBxya68pYNhhYCv6QwCe1aGbOIab6DDeKtIBw6++uTT9Ve0fjYzQEAgYyUxG
twLzS8y4QWACK+lA1+3NggGDiJMPFKdBu3AgB/F+Vs/LqdrFp5wCHeM7JYpcY92WLzmk7CCfkKxm
7DF1+1eykPvwn2hlgSCPGiKN4Wp+miyi9ExmjPRp4cGXmD748U4HpxBTROOBpwtbkldZOsqZpEzk
2F8WyuvpUFsPA0LNFFAI4Bu5ZSrQ7k4GEJ9pHoUBwi47UAA9jPRbfkbILeT8PcnvPmtPtwRnRjE3
nqvh3MqFdYervzuVOECgsEY7N8ajNu8j4z1gjwLckb/EEQnNR4C1UndhPSwrcMYlnwFe0b9mJUG7
B6MnnOCklbuqeQbRX97vaSD0r5W4naYvzfcsUoNCN1Kvo0h6xSGFjaTohXV9EZF7LYU27bFSKJOU
czunOagg0uqd8wwWj8NUxIbqhN3OUg852TJpRTI63xGiiJxN+ZmqTzFi0V3pyY+ov0/ld5X8xsNF
10+BcRqzQ5XuRvg8xHEkPJuSS8/BmBw62UOh19xoCGi202DzM/ZkKYN9Wc+mWpNkZ8yOQGfoXyYf
9Tfl5XPuBdzYbC3DPsoQtBBCLFucxVSdHLpnlJ10hgx+hZGLoDuY6a7H8hCz2X4U0WUAIOdBJbaz
4+tGjH1IDkH7YVbbljhrdRPS4vkTHVsKEshqhW4ULwpFQCE2l10VfpfDM3uoP6yyFZw37UFImZh+
Eb7USKbO053Q0hQikn533y2/FiL6t7sY/IPe5uWPjwUqmD8dLFc4gju1DHOGOy2BZYCNB+IR0Oi2
cIf4ctDpaTtDojvoMKDNmCkiuY7FZvwy6C5s79N9qM49hZTc4d1Hi8qvUbgx/tD6q49BukhDRFJs
iNHFLjMvDT6CDqdI+S9WHmV2r3M3lClmgSYi3tH/1KikybfD6ORvXfHZkaL1bEuHwZicuoB5WrZl
TEC9iCp1KyXH8CXecxDou3gXUCADByJIaD3ZQJy/sr7DdNtn7vCBHE5vXAEt5sE3veyCNcXIQDhd
xPiGeJTyvdhs9XPUbKADjOtE9Rf8KDvBJzsbwXC0OMh7shQEPJq645s7hOfErw28S+Pe+Jsrbu7A
jXVnBAN9ZL/EfBFXGOccUU8QWmNi1ZmADVBi/hAZKH60lC+M+xBhA0I4gDLOOUS5eNVDW+sOUp+u
pCfiILi6DlgOlUouUOuMdxbtpfjhn2MiWlNOqL9kpPuzJ7tRWOSzuUEdCUbELWtacSmoxsBo1eFr
T7P750AcjLnVMgwduAny76HTVoq+H5T10CJVTpzpYkXngtBhPOWEihrNab4VxVkoTyVOFsFRNOSs
JG/+NcYNPbE3lEsP1iwsUT89Hcn5Fue/SYiUj9TtKUcOhsqInnaqcZ9YucNePLSk8DQ+Hei4CFX8
L6483tGIka7Sd+Wa4AV8AzAQSnhMcCPh0jxp8OgINcAb/jLjl9Q0fFAhNbXFm2asGTYtZIaXMHNr
yW0xM70n7RmcCC31dfiZ2ccRBwHDsF6304ZhXcQXfUbRQ+mzRUQ9Q35OEve6Dh4bmpd4FHmApk9w
rQL47to/4+REwoiEFp/GIQH+kf/Cldt9Qz1EjGT12WPqrt2gfS8QsdXnyTw2ITKoe01UXp26FdqZ
iqG6rP+SRSOXPeXsi4hrJAckpSe7CKLm5td0C/mq6uggISFp3iD40rWZT0NAE/0dhTVuL8anptuN
2LnplFjUbRHVV42TGNs6+wcCgF2NuN+vKGHtX1WfyLp56st/rHFZ8hERWgJydSftCx0+lY0V2inO
DMYC/WAQR/VX0rbMnay5Mopp7gEiDN8t7R06zsrdRrEFfd/OLrF50J2EoQnKns1A0T8iayc1SwIk
ClsOHo6qeqselnyONxPbAMjZvnrVgwfojL4RY4TZsrShWnCBm4A3p/sShzQd04grEjHvCYpFPNNm
4Fu0izl64qjWEQ00wdO4tDCRmgkEBKOIRkQJnhr11hFdZG1NdcO/QZblH2EDq5pjFOp3M95ka1X8
qPl33ZymbhXOuwR80Ocjpmop7Q4jTbPycYyuyW93SKQLor2AyNqKgoxnhf39pz0KdNVBtXwC+xKT
N35a4yVv7ZoNIC8OfX/kDzu0EeJx6UCSXY2U3PimkvcHiNef2aZ5mVh6jfpK5Gi2r2Y6d5cmmfij
5XcIN32+Ciqi0IZv7TyC3WIufjbM2zHj6UXhkgD1UEDQzM34QOGSJOj4PYT1Xf1OaBTwHTnas+DE
mL9NxLze8M6bHeCcFfeSZMsj6q+NIBPLRciNhEBkSXNvW4T/m2RwhE9otfoLGyXKx0i4ZICCdK9S
shPdUPknu5StryMWZW0cpIu5mM0JEqJMEK8XjWUhxX0GSg26O/HVQ3oqyW5Ay85oLd0nyQOQRmmn
CHZ0EzNKE7DsUpa0xOHlmP2MA4csovCOIb61CedRTwR1z/f2J7JOZJAOrIcyG/5F/ioJCGqu43SP
O/ZdPttbQS5a61ndWs83TByEFIrFzcR+syJPNrEufI78DsO8AdkDbwh2PoQnLU+ENDCrodoIhkNM
ne6VMuThW2VDJXUtcbscbn/HXKAC6wpHUZLX5hvDExhsSl10tenMDRH/Rfo7DlwFdlaRaV6YGi2o
aCVOAgZLMtBTuP+7YjrVrZcPA3u/Xjs+ZRLxkwoL5pzoDyAK8Q4Bcaf6nJ6DL4u0FYVsNLhntAmr
4bt85CS816Qn8VcOwsb3xv4jTg/TW8rJYN17Mo5/oJkidbAFeKVFDjEvfJJBygDeaAlX/Uo+Yr1e
uFGoHmpWArduHmFC/vXWsM6FubfQq1QgzqipsLdAuJjSVZQ/R94RjVxjeFe8I4ZdwM/ESxYWBD5k
5xoTpHwLAGXK0wg8TRQG2QXxgzGDA5PodY1PmyNnvpELnrkEwCOYambOBocaclH5SoAOaUCjWJHc
Xh3VFvmOaLB5pjDwp+mmuC8h3S06PKctj5BdLMXN3/QnT9Bl012c+GeuDMS2KKmYnCqdZaVf86Lt
lF8Z3wt5S3W/nQq77I8T4LhhHCZ2ZPOreVm/jZfIj8a/YG3M6G/APrV4qh7SawS4VoknIiypImWs
s/2BD/8MdFQpDoVsxbFgiLMg+zGLDs+oIMI4vCk/cwPk1RD7Cklquob018y7cnhXql2eMijIv4Ky
GUHAIpEs32UdRPKujW7SOarEmQ2LoURL3XJWjcinznJ8rbGlpGHHesh4xL7lgiN1gHhZuKNYUfYR
qYc70iQwV2AfnfNvcgl1chKhsQv5OyGbX3nfevz+ne7xuqGKj2HH/sfRee02jmVR9IsIMIdXMStL
lmTLL4RTiUGkmNPX92IDE2q6MFW2TN57wt5r581mLmZ2axegw7II7gaUs9+euBlkW+5JP1sANd2S
3iBnu0Xrbv2hEWEm18JUcBuCYxmklOs3oAzl8/Zw3mq2VnyN3TIpO0OxYXb7NLbYM2EW8fcO7zqG
VX5kLsx89ujQgP7nDE79LxgFFBYFkr8eTCKZfgMhzsxRQJDs2xd30oZdOgGCCWM50u1AeTrEOnbI
A2asYUsOH/AqdIg9toiFwvzTXpkUQuEEzDBZd0BHvEZhzhu1J6sSU0ntA4MVn7sG5SwGgiwstxpD
arxdF5o9hPDEHtrzVQ64pgpqRZ/ahl/2n4LA0mH1/MT5gO8asRSXHa5A+iUWJPvxnmDfc6F3n+dP
Ezoz/R5sY2GDdJeBNdJwRCmUi9BXuzB7+LzLGd3t4XHsGe5wpzvqIX/a+Gusvxb0h2PcQakN/Y11
tWHurGOpM1r4mJYVr7B5aiQOEoFHvbUT9xx97KB2BvNGPH7jX54eKn1XnJjOZM/z8kRSNKZO847p
IMA1aB1vkStiV3nHVWJtiCmWoEoJyKWoqr04RAgsbDjLwUYVuIzcZNzwuBjMXV0IeizhIz+nfuAw
648I+fCitAYCckel28c/M8bI8eC4e/Xe+kema8cN5SR1MFgH+DSJaqeBuXnGy7PBJH6GzOUQR7Qq
PkAmNtbx2S/s8DLzUoY0Kc/5h4ADxHCmfG2AHq6dQfmEBTe/rtjYOOamabeAr6S3nAVVl0pcohgb
TMprXvjoDKIfCjn6YRUjWfqHvAizV8TReu7krwjM10BgN7TYvCb2Srl2EGC+G8oqI93AR6pipn3D
XSS4Z0ZrtukVtm/4WtPsdtNUiIrpT9wfBoYWtS6tZBT8aforyT3ycTuJ8YIgCmNfn6KTEF/gEx7k
J/K1fEYvTMu9E2uXDqu55UGwNv7ysCYq2UugL6T43CALcQqQ2YznU8G+wiayIma60zivDsgfRqyb
kKzzA4Q5ZaPBRMlATec04bp0zhq/pqAYcKbmPxPmkLaB6RN/EOrQdJtFHZ3sQB7r+mEQEZ8/fRQ4
JkeTAk4G2UFsN/GXQTZGx9JlwxIuOartRw5eJDpqEIJYtLY6Mm/VMxNHQj1zgBXAYZ8gUrblIWz+
VF5kZ/pQKtQ3gUZ1Rjm3dBEG1dY1f9E07fPUzXxN/GaNNqtkOrnS8jo5yR9jsadzR2zMulUrN9Wl
mD6FDudatH356pHgELsDSwH8vxjDLkwuAnuo35IvhyUN8LzrFHbVqZ1Coj58wHvL+BEaiI1vQcPt
839OHZyGvbW2zskKwxALUd4uokbrq8qO4BpDJp69ZBnKblrYE5vitVEYjwOJ7zeZHjy/AcJqik+j
lLe+9o+Xou0ZBLTvWvxbs/AyUX9BseMuY+LBT4ROemQKvGiOcEsQ2M7KS7pj8SFmQ4PCvJhfEHDA
plNjTyDHTtuhhhED1vVNMACYgMB1El/YMGhcqiWU6vwy5FsWEZOWcx+nFOxQeLW5hVfNEKVjh3uf
kw1W/egT+Pckoomk/L9qeevhnFOVz0fpJjzQ6lEdtjoYQCuGcuu9NjKTzwA0DQ+oRDe9NxAJMWwm
UMZO1F2ZQr7ZR4MRFILioMsiuhhFDtw7hpY9W+PfJZmB02Z6rYWRpbEStnD324GrGk1tDnEz0wgs
7P5BUGIhW6ESFl0VDMs0btX52xJCvYxthqOYANk3/X93E7DEwi9s043Ugl7nHexxf4KlkZYGgSh7
BEvm/9W0Bavb7pFbaD7BTQhIYlJ/w2RTvyd+4vbHjboIMTMlMEbktLAuf8AqdilzYAmbNQtO9ZMa
3xhPeI84slndzQSepTfARAkvOeEPo4+oasswAC6WlHJNPuGJI81h9NXToFyq+k2z0MRx1+Tfw+oE
aqFG8fPyHtAXQCkJ6Q8LtKI4g6KSpWuMZljZqxMbvZaOB1wDeXDialy4Nh0Gsj1He6sduW07yQD7
QeYjTwnZvO3RnL9BVXA34ckd3qnru7tE4dzfuHse3Z7HsEX5PSF/UjDnWP7EQpPWWtMnuxf+TTrz
mOhfNW2xebIPXdqUF9m5cCA4MOVAQrGwj+N1jcI1f56wYxWvGQT6ToeU2Xu5adgRPzVuakE7tjy6
crN5HNIHw1L6BsnrOCRUzMbUrYjxSmJoIzsdT6jkum7P9Q9HF4qSlW5wqk3k7wmLwnJYJAIaozph
I8Z75Db64xPGy8KvaLgwUbz8fxkzA4YlKwx+/k9cS7VrODxaiLwexi5VK+7eVUPFoPktjiuAsQDB
l+MY7enLXNWfzCYRO/EPxt8C9TUifxzo3skKCRfnuQUpg2wJl8jpjur5eRO9/bgvdzKlEjPsT7xX
6VZAC+qoW9yDQBuPI4+Zjw+NCge6IZ7TdMesZRDey8LGkTjuFNsAIgB4mj5vIOsKDlX3zVcgMrsC
IuYmv3J8jlnIGptXSymLSPnBXem0Z75ufrSv0HJkRpsuDPUl+dalZEqWMK0r3ycrHmWJ4Fka9opZ
ObKA514V2OZfVRCS8TJAEiMf4LvlWEzGKMd+rXwxKy9ig+w675DkN4DG6YYQ4GEiL10UwCHpoP54
54NNKQGRQILnxKitxx7nwFFVlpZvWiwiOWUjWeHsIKQlAgQEsPBbs+2YcjAKtnkGowHGgepM9M2K
9GN2RcSavdD2nRJm2PARgRiBgl4oIMhgYUn18S88DoMdGcaAb141VormokZRtPeYz181Tgm3YsVY
p3ez54mstoVGAedcYqfVM3Vt8XnxbAEvPae0uPCl6QMbO87QUh8j4JZsgqXnd0NW3VHSjgTH0Ipb
JX8yEnQ74xRisXwC3TEDALjwGVBjWw8MC7lEnHCwIKdgiVYF42HvmR+FNZkd5iF7UKQAnAWah9T0
8Y8Yus4hBanuDlW0oTt67oidIGeZD0QorojdY1/Pg+QbjKhwL5LbEymFPeN9whpXbZtyLc3rKdQ5
XYiL56AF+FZ6VuaazSbmp2t6QnKsReqahCkrunsUNTnhKHnIW82iXjdODZM8al8MVvTrxNGz8jWI
LLWHtwc9+JVifMDof5FGVg707kxYA2a56YaK1EjXj0uOl5lUApQ+yH0m4ldI0uDtIb9JPcf9O7M+
tNwRe3Zy5xeaxqZ7LzB8+fpqrxkEXwVPeJHbbr24O3WP3RSN6iB/ifCJAj5POGzVBnvmI7s2yBjs
jgQeWrbqs4fMl5+Wwhr5Ircl6qcrXzYf0LeOZ5IlWYmdwIU/jLJ+WX/xBKDCGVb0uHz25R90rXO9
p96kldRC/cyHAEOUaQzayAdyBZhafFf0E/EO9wraNp6y4irr6zrbGF/JRdtbduVdA/2b7DUmaVli
p79sHX9nHkNWPEfY1JyBS50P9mYxCeGOt+Nhp2f2hKb/71WckHsnNNpBq/GFP0kMOpUMQKFUPJO3
ZRLPnekykZvavYRxEP3Lhkn4vEPdJ5YunYcWXw3RQ4zYiV5tbOUzhykaRfyvUJm5F+Yrtp6RDUxP
EhtT0sfzMHlaCteCpZl5lvemHX0pBzV3IxKuRonz+V/+xi4wQdwbHwD9UheiU4oogBniTS5ObSay
SW4r/8onvczMbGJx/jzabfcErUOOrNMAgDsRpU5z+Cj2VRpSw1estOBJMbSY1RPz++y7v/PTN/05
umI7aNamaOvPj5Ilst+fgGJvh4ghwEKBNjftQvvk+R5sB+oHFslujUg9R78X8LPiAebRTVEmEnSE
Zlt5Z05I2AP9KIhmKtC7iAe1vb4OMQAGa8MIiUvnUN4e/YrkrLfJM2sHv/4Q5N/A2FFtMixkHkBz
EaGD3gu/U7GR26tFPFAAAThzwOIJiF/xlFLqG27kCheODsK9lqtWI+hWhGKCHrLYL0u5AERcbR5z
cFtsScNHu5/fRCSKqIQd3Ml4+7L3dFfH8GrlKw3ZTFIBc76Wd+UDIWiJXJmk4UA7WbW3iFCLN8JU
Futg6ufv6NZ5mGuQrS6fON8FL3WMcHmBajBNR/G0xLqra33wgIQ/BjAPvnKPseuv8i9B+mSEjsIV
jQbgAO7mJfUTY/cnl/OXzie6MsDSO+VxGTam6OMFWtWXB73mGa1TfWvVQc49UQcNrws/BlaS6Z7W
qUOGSrdYwC1BLM/QNUzQgBWn/lMXsRlZKByCV7ExdxMBsm4kAodWc488dETCaoi4WjrUTxvyCS9u
n/5AdH2M6LhOyh9XYnsi4/DVBoA0lIWidoYihUdsnc1e/qOVHokM4wIDgRwGBBkBMeKaEiWIp/RB
RyghafBMm+BCnRgXiGoYX2VOHW5oinFml8Le8hOLdirseqZKLpzSIcDC/0Q0gmnuxW8Drhv+T+fg
byanT8lYp3jwMcXUK1H6MU28ooSy+UHvnqe0/OIKp7hxpH8qnRC4ELqUYwe4GZwqUrKGoFNX2uFE
SP9g1kIqLIjjYLXYXobnNjmiWWT9rTLHuFo4RTz2koyIjT1VpX4cA5awkL/w8wGgfWhuhb4e2sJE
yppLRp11lHYk2ycr43NitMCLBcmOjU1lM49hhtU4DE3Xyjtbduppm82guiwEsa2GBUwaNr0+oXcp
SgDNy18bRqYsbSOGf/FO/8KQ9hJd0QT6hL3ay0Cw6gcsUC14NaJQl7oaW1F66V54vL6QuohrBjvR
PnHs/A0YSE5JKbr0uqhuGHbBnmhCOlq6r1UhhaWI6HGpdOZ8LTyDYdqoCM7DSMc9i0mQcFvuKuK/
WDlA1oKT9RAcZHW39p9B9jo0jh7cATEwrLK6bjcdagTRmguKizAb8F4Sw8xTvAZZE8ZhtMM8yiNH
DSCfweEWe5hOMN+u3TsFdHbIgbNP/arHVi7+8uPHZqOQf/RcE0H3lA68r6DCKHxpIC/dbwZD42z4
zGlnHu3clitHct/xHR9VpEwaQywOC70IsAZTLKRr8ADVTY2xLwaMIloPUDikYWa6BT75LuYEo0KB
gzNne0zycvPWKU55RkaWMU8h+/Mxf9MrSUe58iYgbuhkVXAmG5RG7JGZ4T6UtSYBh2m4yyW26d5L
3VFuSQiWWkfhhLWQIjoEiKCvqb202j3e9T1nKkXRC6EYjFVE5hSUtG0Pc28I3vMDqRFljAo9XlrF
v+2lF0I880zMSBHETUqwPSK3NlR5i/hj98WhQKuqj0F6QJVVtLYRYML0Kvmkm5wsgUSpUYXa8N4z
TCEDw/Ae4gnHH2sAea1+qp94qI2QVUcy/JiWK5Qf4+Az4gO1XLp9f3lwUd9FxG95iK7fsvzn5fX6
4ypxjLfndjYP0i+NE9PoYs3xlBmfBUIAliWEJagYTXppxZ9dpD/CBRgvdg/MOJAGGIni+RTlS2ud
h6D90zIcEyudlSiBFqeHxpwN3D2TL1dFFcDkUhPwEeJEdBmKY64BkNcZ1KyuyDSJJL8QDiQw1+r+
6DfUItOlCvlid1Qc7PYDw0+OL7aXyK0gChBjymdCfiguWEQNG3QP2bgAiKrUEzfDyVBdywoNbFNU
8NlXPhzacoWGe5+IgUoDyk3URW5MUfoW1d5w0z5mzJQfSndhzcSXDTOYoYNg3V7GTnkE4ILhR5VY
iCnbJ++RBpTxZNupNY+Up58QaUur4Q97p+C+UM7yrwb6BJ8afS+RHdHw88DAlEOfWKaujrpWTHK7
TtlXcxvrk1TtODrKeS8IiwO+MzbkDQlkubMarGKopKylNwaBrZ5wwMjO5xK7GLmVxE1BICKlfm2t
Ecf+Sdmz3m4jxgoObmBX2ZqR29zYodAjOIzQcwP9qh2RmYBZ2ccNGeO2glvvYyZUKRw2HROlnSL+
COO2wG6nrr4xtRfH1gwejTd8YZIdhoP8Oj8YZzjaDzD45l9rEn/N3eeU0aXo6IiYuPvyegm2c8Af
GriuXxx55HCyz5jhwh2R+WjGxbzT5f+UzS6ZMZjs625PvNHjj41iHZiDX9SbuoE7TRES9NF9LkKa
HYFBfU5cnrlFp9HAUADFaHy0KrgIiBP4flhdgmGWLynfO7XrLZZZnzLfwZ1H8+6yuLzWut1Sauyq
71z0Iwbl6RFdRFkdrRv9L00PzT1xBf+zEdfWEtKN8jizy13JmPXFezkspP5hg9KXMCWAsXZ3BhJA
zBRCnk27sAHQ38CshauGIWjmfXQGAlvgw/wfybSw3EEC1Ze8ImMijJvTnH2OW8m5GCzR0EozGKOT
VJyDhZ2CRx5UvhjwcsRc4o5+jXYqfyslFK597TdqvHK7gHCRrSEgTdBUsQ6gbVr0fBjEKbMjY9f+
cb1rv4SEF8kmuuJHf/D/32ioFVWPFTpHhM1iRUZnnwVkk34hClWajTT+GOgAzyjLBniQD3JnPbSi
2MKEVWO6JcJ0LwLxurCRHtthLzlNZQ//MDNDnmhrNyLpkrKaNfzkKfVawmlQ/pooO5FRWvbjRpGI
jynUio+427AzjD8yjj3oSQeBZ74NIq7GSDzIydvMqaquKyxGSPRtBaHQmp1h+aQG2iVJUNnqtewC
BL6S5nZjkDBrZEbRb6ryzJR61/4UdxgFWRwKWtDEDyBUiJ/G+LMV1ginl4O4P+C65vXW3aVVQTJh
I64diD5k8rzTbQRlpRXGHQ3Pb9dQmIY8GKCfXmAVc3duQqp/N6V5wno5b5Scz1Bevs/sTKahhOkv
4OszNBdo/ohJ+pKcEUd11Kw7hb8AVHp+qF43OuaGkLg7gU3ENqBQ+hdhefvRxdNcuxSGL0/kej23
O06FJWUtl33RcACLcgBGs4tb5fnBkTB/ci8/PwBYAPrlJ5nbBl4q5Z/MCBTdlMPpxAzmwI9OYeXT
nKfaK5esW4TlWI0JN5sP1Y1pFYgNVtlGsm3StfKrno1tTBp2v5p/IGjMRshUFF1e+cOei76DH0bu
S+Sff2LI7Bd8eoG5t1UWX9mQo3mYtwXtWqRjYztLfPbW2Zzv+qkoDtyaQMl4O4UArfPg9+bhOe2f
HBC/zd6CMOS/eGzZcuBMsg2sJbE9qLsBQIEV7/MpiBmrNjBs5RzJP0tdJNT/aKZHE+Gk4GvMTF8/
OoJj404n9UAmuPTxDv8JEyFJD4QVcftHLjQYAhPEK/NBpi/PKBCTSwGY4jDg8oWvcUg63P4bvb2R
6zb/0rpbhh99Md8or7QWlPov5VOJlt2dxThY0G8agDzrjxEPyz8ab+PekAxL6/e8MuJmbNJXARHn
r39cZxxQ6bVmsX4Fw2Y5ELO0kHYrs97FaSezYSqSbYG9Tj1A7255Hi0iz0VMXfxWzn2aL8NQHMp4
+2qV45EW2Fic6hhaLwq/agr4bw+kBrh8xxb9P+nkORLlmKkbE+acT6ziFQNG/2gYudxL0vEw7Cax
k/LHvqI8bAAOViYao+jP7P5ZINTHW6ce2v5u3R9loFEDJrhspZh4FvfVBazxErY+aA+a8yxtQX/J
bCaIzCTSRvygFqBsZP5m/F88ThhnpNlR7y2m6BhdU+yWt15aE5kBmUhUtoCPK/mbieTjACSfrRyT
x5q9kJXtaa2s/jKM55GpsXABJggBrT2xOhe4vLWjSmFMYfNcQnNA0AJETyS6RAtUMHnbwYhwcTEZ
YiZvgWg/1wD71GwLIGnMfN1cledUIJQTIJ6Nr2/+ImuoDIvPNzzD2GEA6bqv3xcD/dGp9xGoo2W5
+fJAc6bDTqPg32cfSMvyN6zyERzQ2VcTt7kc5SY0I5/gUZVeelXfMI0xJH76Hd69u/KvKy8v8dhJ
nCkYHoWFqP5VoFtBgg1sqqeGKBHtLg2YhojunSdBFDaEqRFXRPOLy+X1bwfNQFkLB2TOBf3e81po
XFJ6CjMVW5t/oxgeqn/UoM2NMUMPpSsv6O3cDhC1TK42Lbwvmd+PM0BWUFZLwMBvFSh8cjbbEKtC
jICRXOsI23EEB5TXXRXfFkP/057AD1Oc14VtrB791np6BODFToYJrWjXFPDIaam1eCaG2KOBZM1T
+yaDfDiDgu5RrAITBkdIBY0OQ6zWkuosYxym02wl90C00DOqzxJnIJekM6zesm7PdkiG5dTHeHc+
jHS7fGGzbeGtAycIpflOLafkWwBEcIxfbn/nSjd3NTUVLJKzOWz5QrL+X/q6UpsuS5gKTqQPMo32
no9OuBCHTCtMJIrxiyWKFQ1ZUzN04egPbF6ExNmEvuEydu2T4wjKn5VENi7Tx1UkBzPzEGmDwz29
JuiHfuUM8t7msYyNH+tfhEM1dj+Cq14yg4a/ePfwGIhE4JpstjxMVieCqJfBIXU+Cvb761vDixH/
UAwDCSSoZMD4kFFv/qmbCIAp4wZ/aRjQ7Oxe3z1+uUU6D066aY+iP497omWZZYnQbKDO2MwNrSN2
b5qU87ThfxV2AIA/wf+6p/whgi/GDKJ+lAYf65XLlTQ0zH11dgQDTDds3eV2D2B5S/ks3PH7kmnc
s5veF8m/ymt+s6OSO2RdRde6pYm8juKOAgV9wvD7dUWG3y+ATV53a89KFX2X7KBUpM8nrgUhEn5q
/NBwy2dhH+HGGgKkKWiXqvfyCidiQCYNfA8hXuvhvaL3S70amhGUUGqON2Cz3ZEuEeQ64zrWGezO
rFWM/9Mdj8bzWJD+jAERKwq+8ehmepNEZOqSBwtdMD+xSTQhqMWhavEMknbrWQG9E4N2r/hh3TVR
x7BPQ3oFrIvhFA1hYBHMg6VBs9tD4UD25aulG3C6gI5yOivcd+QHwdExPV7Z+JN1Gtfew1jDmi4c
5SfhkvTy72hfLmPbhvn7pf5I0RX/CkZYfsAFZyKSkxNLvi8P0AAyg0RkZuzu/39NOgDm90mneGgb
YlgV1iza8bmuajeD2QZSEnzQ85RTakDvoNRiwja4fJvAldiNlycZ2QzXv7wYeLUhWyl4XE28jXBw
LDvbCbYciod7doR/iJloAbOu2udevOBwFv5eP7IAN54BxrbA/ujjgsAextnSMnMJwYmueRkb6nU2
3VoI3jh6ByqsU/OMroQ38nVA6E1lupIiFg07EwLnW8YSC7j7Pjr8kJNIaK1D+jc1B2tPB6o/MmA+
VsUl7GKrNJ98PwaAEtEZ+D5ZLyLk+2p+51tJ3WBiZ7ngCelPD9FDEgpGHN6VbTxxZnKc7YpPppX9
FaIk2/ryGbTnxoTrQyLxdWkBHkDMKIA+8CJkN0oK+BcjBgE29nx+ix6DNVG8RnEAbgcoOa/ty7XU
72L80HJWCQFFBTroJaWwCtRPS3Wr10a/LlNGFgTPEz/Ymf0yLalwaDC6eVn6NkHu6Fz8GuNGw2pO
sFVgfYDwlMyDFj5pbXfgE+Jj/P9oAcSnAKg3CcDOmy1+JdFEnO9BikB4N8Z7YRGnOuKuWuelbz1Y
xjsgxkQncnDs0JF03E5wgODlLU4mb8BMlJKKXZLyuUkHeoCNZn1J1cdkE42Atv7Wz0dEZQgnYurl
JefRqD7AM+tXjKKFuhcuNZojhYoSCmCaXIdlzh/wOsTCuXm9xwTN9si37Nlk5JEu2Ta0ZmTYIF4T
tm3is00HXkWryfc1HcstAj7BOpjM2Bh6fZnrMrer7pwyCd5KFslClzFDYrPtRFYqjNPrJV0A+V2a
8JpClk4Xz0IrdwFyxJwzynSn66Va49KRzJ952+lEZIQw5E3kAIzvdkJ+f25F6pTJHmxSkpC+Plu/
gTuXu/x9ccIQ141aZkY+PzpZ2/HUDiErBPkDOGNpusCLGLJyDiu/xgM/E+0ce1oxAMk8BJV14qya
Kr9X3llT8BYRh7rijkXKganwqqthpvp5/0sgEjgPenlcXMq8iUFqryokal6jbBSG3Qc6jF8we1qz
npibZVetcdEytk55SUXv8dnS9FxVBoNXGdas8q0QdPDcpW85QDPGItom+SrRS3kCP4vHWogv+OpT
9UsCA19tZAC8CNIdnFvFz/8KHebc/cbgtThpgdZgSA6a6bXSbwj5zOTtUW6zE4ymqfCZmom3PoYk
22/q58Ec7toDuILfC1cQJzT+cghiAFZ3uiYY6L2G0yqhxEE8YZskmuSEzJS/osWygP2OuOc+MOwW
fMcee78IzaYTgvwk6m8qGXhRiJwUmSdlrjx+WPvijY0erCd3DicWIVMWyGJ4gIWsPt8jZged+2Ji
DVn59oA28QrBhUNQ/IYdwOIsDySgVtgSoP/0Z/nEz0g8T/9mko2R373PM113jSyiCUeTzobC4GIJ
9pT5efCAxbmQ9Br7dZViLwp59GRy33j8AXgwKHoazJaJS5m8lxGyb85CpqAceNjeGYLM6CvthQIZ
H7p7Qp221tG8AJiOGWcSE5EBbVgJ/L5Ik39V6IcLr7zT1e5joAh7MflQWTS/gmw9/dVvBNMzfsmC
gcm24ihUCHrm1G8NOI4PtTsXIS0q0p02QCSJ82cUPFAiVGwc9bjJVgojle2kQF3nDqa2Qn3ljsu6
SfJYzziDFkYoCXcmtMmYsZRsJ0vwmiP7DStS3ucVJoNjydOKgha7VUvEY+QTS7LmWGHO2fnQYmVu
+4xrk1hrSVyBMwkMI2CEMPBhEk/AdoO3fvetWIHGGlXbM6nqlcBMHd9ytWp9aTlr5VVNm8Iq5IYk
BpsdoweGFGzDy3dw24AFeAweADHxz6bHyGeYIaMeULz5uxY2GPdg+2HeVvugL9f4T83Jx6A5RmGx
RFKuC2G9gxo3Hi3ODhzNpi/lBGSG7I6YFnrROktO49togeo/xbo/dhsV1tcxPmBbPRXP0xOf7REV
0OSkiTfoQUb/bRn2KCMLiwIIQ8L+2ZL4wKSEOsjVw6F3BSR01mObD27foNXfjAxx0y7kuXSM6vDS
+Lxi4C8M0fm3Du6+nW915T545HctmGiRwTWyzMV4FAUVAv7NnO8uTbyWoCcx8rOjO8ON1ydEQiQG
0bbH3nTs0JiPJMUzNSAMmsELgw0b4h7VnuyCjWMms6p2Mdm8GiUWtvHwYrGzE85yfOOSEQc0rjza
vRfOQfMnoLSpKAwYcPf7FIgcFycNOVzNC5UnEypXGRGzfM5YC4T3KHMNaD35bvjjhNPh4Hxb8rd4
nUOmVHGz003Kv5WM+uoKK5BR1NFa0QO19oh1/FvW7DqzUybfyNoChFXwnZeQdDweWNvh503TyZhx
HrK9hD+W+a9TV3kjazXGyRqLhEfhmF8zY/kAzU+9yXeEzHipuX5Ma/WqROFrOBCuzrOZEWKMQoRd
7WNifGXC+/mQOUkEzgGi4vANMc7NCcI1DJzbvQFxaJemxV6UOLUY3G3Hhtmx+tvI61hYJ0gZauvw
KG8pD0XzOj6yhfGvu7CNJJBKh0w60ylZ2rYDIStzY4AsAp+aEVzmVtNVqMuVkHs42VXZj55MZAR6
cOqnZFzqW3Gih1NtQzwOwlscIaAJWeUgTO+Ih3bEP0aTytagsEv1v2d9kFjuNbQITj2hXuId1SGQ
iJ9N+WdB7o7WA/WWdAD8kAxXMg1T46afZGBZ+K2CDJ8O+AvOAbcrzxlBY8+7ZV6UYVuibmHxx6XV
VZt54nfG6zObEKih5HD4wwXrS0wD8JYweEd0JFgbuKr2GbAOop60tWawQ0LNBP0V26DwJpKH9W8E
+U3vLa3CS7/huy6mc3fHryWvsSsB0i3Owm2Ge17Df0TjZA/wOGijOlQmNu/pQrJFNjh/lErA6uEf
OaplxgCR7O7l7Hjy3AuYmuBEwUA/4VVI4jeVweHw1zB6fzJsi+I1eNvyueVjl7Stql3SxJWKu0yI
A3/W14hfSiX5yWanM1NnEbG8zUk4iv2h/o1x1E9TRRnCQ8XIX8ExywPKoheAY7LJU6AnPJWiXTc7
q/+Yt9Q/+hpleq+dzepbZFY1rUC44psdpXcQnayzXqA2kkVVhlECc/CZZYTcbauzztq84LAeggkx
dSncnwWPeb+x9hxMDx9Pby9eR3YTMFo1n+NV5rvFO3ASMlsC6uYLqBDKwwgniQd8xdAz/hVWz3sp
oAllMOxiJWeqJeE/u4dPT7/rd2t2xjfmDh7qUII8cAgp6JLtntyp1tMHdhYsJWCjmtDVmT2VLEZp
PsgqrLZ4/DP8XgjlHQZVTC91YSVta7CK1L5ws8ztkARYRPDhP3bSzLm9LVF1d6cudWrIHaRGYmxD
omiPla34w5F6oEaV+85fC6NQdNm9JXigPEyzjb5noe7n855ruHbnkzS6cJE67EgThM4I+LSTIyLi
Y3+bPvsMRD+hfbo7PA5kCzE7+h/3pv69psVwMqDo8KWzZVFw37Rig2Q7/YItEYn7VFlLtEl8XSb5
a6zmp3Dky4w9vpbmkBFAwppN28W9J3Jil/WbrDjjWjf9aXojuMY0D8J8EpNrvFfrsEm+rOanLDCr
7pslvan2g4nsydXjzp7Gnv+KT4KsZDWg0Gwavjt2OS6JPDE9NOUoY4Zl3Y9xGaNLvoq52TIMl8Ap
V7n+CWqYDKfaT96GAiq2nx/66cQygWSb5k0a8V9iiQ/W/FE6YV/bVDs1Pbsqvo/Y1eCwZNC5dw0j
etmjVWawMdCv0L4yeJLw0G7q3i2GgMlFuo418mAA0mnYRPMlnGq8UtZjcbLWyogU9JNfY014Yu+0
FNoVbo+JEvFjBG3xr69+GpmFTfhI9vl4b78JQ9sqn9X01pN80/zMN/paBkzIG0KD+e8/C11B4VCk
L9IJlkinkUcggtJ6YHEZfZccX8Va6wgi752a4MUbYxHsLsSDjAxoRFwNaMa1K/Nl2qtl710WW+aQ
MxuCfJMrTGR+zPo+Rdy3uBvWLwG8PVPLooggNwetWTJNZ9ryIYGlfS089EHdQtrHeEFUJcpClKaL
vGxARUxrQlTWF55LpQO5N23sJ/kRr830kTDiMEG+6HKDpGKvAB3GgysAAZKmIMJAKGG4ray1aXWB
XlxrLjRLvNavNXsbzziryc0EL8eQa4fbs1qmP73bZf5joVFjXuAeUL7NcjOhGgs5uRqJSuNk1Ltn
v64ZKaMQ02HP2zz802w3JkqCJxotZNP/Xi+DzDBxZXx3fy94GWDSSnxQx7HY5RjNOQ/kAwP6x58q
YDXiRER930EQrMZg/J0Tt2p+CxMrCwsqB4P8+GvNv2Ly1uy4gC2AmIadcJa8ltOU+sRvQuVrzoDd
PUMUV1mzyxjy40IUAQwbHyZuIjBYdfre66iTV6ABONBT9D9URTVZcAeSMZE7YEKWFgv0QaNvmFtj
pUAc0vg2Y5VlWO0W6BsL6Gxo+gME6yR4eWZo2TX7S/00m++DBAXGKwxnCyldarczRTe7u+b12Sc7
9fHwxexr6JktYEdFsX7MqdUqAXrZSsMaQ+jSTBZAc+nPk36whoPSbR+970oZiIbClV/8s45BKl/S
5FYMIyiEmnRraXgFM5az6UrJgxEsJUvRxwJgmY6Vw2Wi8lBU5IOTI0d4Hm1Ws+uVkwWvit+jYRCm
z4mTP751dJuMx1qnZ7nFZNOWsMVTbsrTZtKpwDridb5rHcswOdJp+81vp9K6dPEIg9qfPeYrTiHp
YIE+qFZ1/TxM76WMudBNvzL9G7czcQqjeKqWxkGxC/hGXO05RG4fowZ2raQ/VVSs/eTG+b8aP4TW
KFwY5xihVUm110R0y4kPIpO3sPsrLOa2u7q8dUwLtfyoJp8FHlU0WAUb3MfozxP/pUu7+v8OUiEW
js5+o9i3yUF7SZSggdgXPSY2+xZTwMTE6wW+UfKMPVuTCiAScgcVQwg++mEaKdLfSkZ+3QXLQuWM
J7Glo12JMVV39YtkNYEGmQAgZYCvH/Jm/Qinp50wiNjLopdUO5k7T8QOv86krYmCQ/EpM1reVGrO
T+s/js5rt3Et26JfRIA5vEoklbMsy34hnMScM7++Bgvoxr3nAF0lW+TeK8w55puQO571i6HWRHFL
MB7VcYGm5EiDGPELrxY/tQuEp2TnOOwTRH9z6hd9HPDIuL9opWt0sJOItObOwFmNswJLEfBCiMx2
/ZPt1GxvEEYK7c5LifLa6OBaYWwuE3H14+1RDcArMW0usbjfWFAA/zD783cXQDjDXSmsB/0itH9J
eTNEnr7qFpcb1JJdftbw/ZE3WaMIpiQpkaSQpCC6DRa6agf+tyyIwVnpHefG2fsgfBj6qfegwaHJ
Ah9YmDfhMMf5onNfqT9UI+1X9MjGU8Gvn6gxPXPBo/b+GliRkBwCBCnevcYCTNIHPvUv1tGSmx8p
OFh7iv6h4qyCGUObtKGL0a5l8XKjwNHFFRnuvS11zxI2wjxgR0/mjDP2SqK46oStZb6Vw2eE5VO5
p+IG7ydwVYPMBrRVkrlis2vBIxDe4P1ktreSXIywOJszHpwm7NxB/bWUvQ9j5tGGL2grkn7oD80d
/VdKER4m703wFSvbVjhq2l/9pUYIw+VVfDW035KXpuyWAG2XfXHM5codSmUplHePA21k65RAAvUo
dMaQTrDgFOlQU7X4GAlD5DWjVP4cl1p1NzkuKm6xeit6Z4OYTI90j08PlStuap0hFD5Z24I2dkqH
t/CYTWdfX8TCrc1Y1P/FTI0SuJpa4tbixuJ+oZfRSGMY6UzEuc7iMyveV5y8Q59t0mg5jO+sNQYw
EmsI2SWBIiZOQZ0kYEeZ2KgK1HmVthgruo9Than8NYtFA+tati5g2dS4ZKvsL3GIl9jjGPR/8m9A
kdwE6U77NRAHbyv/j135GXFzf8lwcUjhOeQYGhglv6Gei132DpgH+5HMQTv9SXKgsW+oAa0IvmNy
Z/A5cwEvA2t6Brgtr6vGVRF1JwOEU7Wq03sGKTT8StYGhqfwIcPpJ6BmocwfF4asliyVH0SdNRm5
kPt7W1MpXRyzYabVXKGdeCtiiDyfXQiSdv9kjDt0ZJhWcvkS+xd14hIzF4L4UOAu+bk9MPWrNln1
rKaz8hNOJ6FdEY8bdc9Od4oZqLGpUwuGNpJz7yiKGx7rznzr26/54WRU6j2Q+jk+iQAbxWUtl1TP
JnwTBjePcDhXwLXe2Yyj/YWaNeyLX00jotI8AITXs3cSXWNpDTzMZIlky0v/6F+tXU4qBi2E/2V+
luvKHhCVipf0am6bzbQHn7A23HjbLPI9gsGDtzb3HJEn0x7egX7tSqzpjL6VNfNOWxSPCl8gDu6N
rq+nYleTK0xL6wP7uab6WkHumo6diwmLXb52kUDsBCCoVUoCJFaL/sEJpNMGz8vlPUOJavwNsTPe
epUZJ5tBh9LVZrJoU2Qu5VtMVuy1rm1zjrN5NKwi4WfE9zEk4LBb8bRiDfWABPmknT5H324/0ied
7OhWD9NC50OQ3gKXpe6aC6fwD1YyX4LwoWfMHPc9C5n+MuIB3GvagdpBmxbnFlq73UguMZ0ZBhV2
MvOils7L5tmnhTNmMRZK8A+WOr1TPozGQXQkGWgWF/qH8AcQxReQzdvtoTEXkezUzBiQC46uaq5Q
YIKDmNKNdzYHe4jAWey1aiMx7X+SkhEh8dSWLP61n3moM77KR9QzXjwnKI5Z2y2sdXJQHPUELxas
LIKoOzeTv0QEvyhYqSxsosn6xYsFK3Jt+SpJVJiXBgY/Ch9Ib8v00jRwsvEV2s3GvKga2ATPIeH7
29B5cF9sYK45g8CgQvqxHBlIfZsfvJU+rVbkDu+h95sV29jfMMsrPz2gBGcapoI/ClUlNCttF3BM
4NKNlQ+IAzozZ1DyC+Ig/s/DH7b6mbN0PBr3dEcEHiQ9UAn8B+7aJySko3UDhIW03bL1Vf9dmZAU
HLxE2Y3JED7LzD83wqkyfzTXR97UOKW+U9wA8J5Lyoqo3VrEjM03aKbWZy5qe93G/5x2wzcCJn7F
mBesP637VW0GdlBWl9xWp6JY+9UVu1edM91YWvoWBRt9avjmuWd5g2IVUXJZP+FjTXiWGV42a8bG
b8qBx4/OMxoZ4VIwg/oOHdU5i+U1jb5b8UY5WqBMRew+a7N33GeclTu62DptgQmeJWZV+2ptFaux
PYAxyEw3+h4um8Wwg1nX4w9UyAICcXiUcPR19Q74L77PiGw9CP0AKDxb+qYKZxLOmIPh27Sbmh18
KoIAahakVOLQpLbIzVcSom4nPU53i770yWKJytDYkWtDMsbJ2PWg+5AMYevnLqbsfyjpG8KmfPoA
dAaE6zBUBxzFQN+QIVbSjxjSCNLJA6URYWJIRzIE7wKKuIIr1akEPMFut4nSN0+g9DQxhqWnnt+P
/z8jedBexHtI2psGHKRDMsbMnVIBFeoWqIBvOeU2+VGldYxEy5iFWlbI51PRjHho2LdY8TR+DH7j
csAjsGEeothWfIovynv7x5KH93D+lWwRw2REAmJyjjnfvGdz4xGe8Bm06Zrnh5vdpxLE08YTCjMI
pQm/9kLdq6ijYQr0V6aQ/OFDRbPNTpRmr92zQbjy4fkzEaME4i29ynS7fEYRGXXkkkjSVoyz8HBP
+6ZESwp51HCj+pBWfx6GNfDy4mkqiQt2AqZuWk9hYlfGKU13Y/nqGVcI4zvXxUBC9kSUD2PFmFV1
QZLPIr5yAXRIHfmKcJqgWmJBvbFmKou+q4jJQXhwyVptYfxoKmMmAKpC7wzlPf9SiJfV+J0AwH6G
3VfEqVlP2YKoC45dWiELhaP3Zd2AZIyIo1qTq1ay1j5NiAJhKX9RXcSKtizGY+9QdKbMg1yyKkQD
u/q1qqtjA8rdZHas4wIo10Vje/VA70WfJjl52C8MYZ4ru7Ph0sOeFX7E8b0xZ/Y3/VyOkARfptJR
hXSrCYhr6PQ9Jk1aGuaNewl9nU2SwJP8Z/9GnFmAjY1ZM4lG0NEW0YjVnGFV8QwQYkXWC8OscNfO
BloZf4t2QPU/MviAnAcEZ/Avef872t+DofHaMq1krQ++pjuFwTln0qk8o35vmp9d86nhEYUGEf71
CiLDSw5TEitgdOggqXa7Vj9NpoP/rWmwQr7wMUbiDnMU8xdcsRhngRmUyroAHUjId/ZmKqcofGBy
BT9YSUQ6rRgSV3eP4xK9Aa4bIiuVL0td8aYH7L+VW3GLgX0i2z9W1anTv5L2NpEXEaFBpVdmZG01
6+HuQ44k/vSiqMuA3Bp8JiaIvvBTNvZiB6lrU2FLBVLHWcH8nI8p+0xEzhGh63BS+a60zK5KHnPf
1YujCZeeC18EefQRgG8HjJEux+DANpadiDyHB9mM4h4N6lFhbzF170FtMCjHMLsNi6vBatU8M0Yf
7jFgzAwlbFEBkaSkNC2QrIu+IVISzST6PQ8Useh48nMoEFLtgdQ3CkIp/j3o5YLuslkkykaTmang
uN8AlawYxnRHHb5ptlQ+IRiV+zAkGnvX1muF57sNHdk64QR9wneapDv9x4A2Q2L01P3E2NfbX4+K
I/5j1JjC7iDST1I3gGy1+t1KQN7Q6ZHaOODWxV0ZWK6u4KzrNnGxH9CXFMV8tparwbrUfrn2NKIS
P8fw1tD39/EfAlKD1eDxniV3efYSwYSHX8kSTFUvMgP6RMPfbVHkC6co+uoL9jocwkWzTkZQ1rW8
qakviuLDiIslRwWgMgYvPR6vFk2UZfxkiQi0mFmzoL86Q+drnRFxn1O7VUijEQIqEqPfC3Cx0If6
8N+opeZFT9eTyGPy6D/m+3rgCIMv6i1IXUCwWVrvWvityuuE0MVZcye4NnYtacUwDUNQdkc2W53h
S3B20GaygXWUHytYFf4xZTyQsr7jUV8I4B0P6CwRNhk029GGNCCqSkepHVZYdcvwbali0/XxaTsJ
Y0kqPVfbwwTGgUESnLjy4e72EPfTPyV3fPDjNWAN1pgAl4GIaqeU1bDOJr93RFIWwdy1zsh6LV3G
zbzeZdTX7h+F9oLQE7EoQRKUxG++fzHnPQ7TA7otgmA4VXJATOVBZxDeMczVTDhHaBdrJ41BJiG4
R+AHGnHYhQw7xxeVzKF1TGQiXn6O8dT05eynI9UmnYlHnUu+Dxvmx4gIvnFwSSAVr/OjOswqCArG
Xf8CuCnmvwNvgfnNb6thPCjQOJlciR3qR53hs+FTTs2xDCojVEAX40D4NqPwioweqs+c7gRtKASo
zCWFJSQeIqUhV6VkWWZcA+Cr6Bl7ilGg4p+Jsiqre5TdVJTjGBU0h7HlZOwq45jfWoSbuDQIBlWz
NZ9dlEhJotxmAQAeheHofzEsa/B+wbhpiGasjMzDL69nVd5hznFReEcAO89cFUIOjq247JHpJjf8
UX62i/B648Hoz12PF2opicfuHnk/tbimYY0USJ3cMqp5bEa3GHZR2C7GZEvOkp7Maw+f+alAvo81
YsPSe6dOfzXPRYEt7kryF8b+R5OoFnDrkqCrfQr93TsiGOqNzzC9W5ykMoU8+LD/Y6ppWA4EEhB8
pJ1JT8cr7aXrJsIwvAqTgzzaBko3x38lGx+5cFGtq707kBi/NHDJgy8eUguVy7vVPzzYDe+yf6L4
4HxmdMPSiFYibW0ZPQpdRD+QavHVZRcpvo7kQZxi8TTmu46YFhwj2Nhh+J0MqjZU0qnbM3Y6EEE2
rBL+JhINDKcoyY1bgjAGFo0Og/BSjW3Tiv8JxNyhtsXuO23ZBx0bZd+Vd1r7jgs7fi/bfQjVTr60
TONUGKWoWbuCK9E7TNQD0gQFHUOU9PRC4Kz1LWhvCVKFdQO2g0e23hjPiO+LTnRkCMAAj/ezz39p
jUU5vujwnloElJD38hI8tUqCmD/PgSRtmyByEQqUbHx5A8sN7oArwkNVxmAUgZFl+KumySNguq9b
2rZEpMujYm38+CTWuExC0G847yb2TLKExsXp/Lmtp2PqHRVVQjF8qLsm/h0OiYOUDbmpZD0bdgcy
oZxOSZaXTpJ3z/8WYUEk7L1mFRrUfLyjQXkMWVxYKDEwmzGjX8n/mbICEbWzlYnaw0aSKVmvcbiq
wSnhbsm+ImRJuxBEhtwSxHKJInkW4ApnRF/ErRPlijfPBOPzLvGjdRQ1anKABEH0uhjdMdpb/CsB
6mx3wDte/dWMsw4V02wrPvsl3FsABl7Om1RtG6htpmxL4mfKItJ8y4B+ONW4NvD4lBsfqYb3BTW0
RJF0SHj3azYMM/woN66MY4X8GEkr4iCJr4fcEbLxKJDoCa9JnssSwt5gwbBc8NtbixzMtBkJE/YB
/L1/S5D1Ufhwea7AR9ExCnYDUsd6EN1WEd+B+aQsbxQxyrglbixYkLxKtoz/GIy1ZsHW2NJXGLaA
uoWagWP103AbClrEdpzr4461ciw6hD+iM26to2UdBGolvsyMHvVsfpXlFwITtukCkZUMYSYHwxZj
yfaQ2f0nh0TGHE7lgK3dT54BjXvyaqQHEp4Kd9JO5d9EjA+7jZLkKUIOTvJw16eLX5PfPbk56/JB
DdjsILAqj2blGjQ7GkLiudA1GVh5gUy0GXghdcbL8DiKLzQD0BqBTUwOT+II+AnV+FWyNry1dbzV
+Vy0T7qGrjkEFuPxbx5obTxxFfHz5IcSm0VkN4HLmrP3HiKD1axcp9j1pc9JPFZnxdWlz4JjUMXi
OvLaupRYQvQhDefeny1LbyyZExQ7BfAvxBj82MGvYW4ox4TkE5lXHm89xWV4ydRHbmFHZQ4jPKXG
5MewyQm3AgsN6Y3V4jVARLfojEPmKvqDfTIJutz5CgL29I//mcIUCXt/8NEIH7pEVBPAqK++30xY
nEFCZx9p9WRWLCAqN/rHhD5EUqDGhK8KfYrBNzULUUQ27GVH7rUbQ+mVx3tSmcvMfIvo0QDmxeAh
plmha3xjWHrqmNBcgzwkQFzOqL4P+PnDs08pj3FUWgbarmO+ADVLnBxTY97XjvaQwvN9MuiN/HNE
gnai/bKBN6ZXEn3kwkMxmPgoh1ymDZNRkn80BjdtYM9fvYkRH7etNJ09mWxSxmnxL8tn9k2x/1Qt
btWDih2dJw6JS42e/I0gnfR9NFk66uIm0dY+86GBBERB2BHfpXwvtGZXKGiw92b90Ntvnig1RiOH
fA7qOhNFGQ/2NRR3LJHq4GyRCudXG01lLQwHlcDt2dtU3xVE/0yfEPcgt4j1n5iNLkFu+OfYQbT+
Tz+e64ZFqiYu2w8BaTDZDEgC9c4uMVjgsamg8Hwq8b0lywfJJo5hqpdSRYt6YoKNuUfHIsuFH10j
OBH0P8ggfXjGYu1G3kZNthor5nxeaROXSCjRF426KB7IQ56sLcZSYGjJHKXKvQ9Z6Qm/ugx/B23d
kRXWLqGPAR8haHLOyyZaExE+sYQHucBCSe4W+a/wMzM2sWgOcBUgmhr4/ybkhhROlF4Zny4Qvvqy
3rWO+LIAWg4KbyoPiqB3Djxoak4OuIASbVbbvFfdhTed2SyuSB2Ea4FIoQQQhhqkdUhUKBd2vFNK
h+96l3aUIPL7MFx9rIUtSswlUWwVRAfWSulVAXdYiN8idprKvASF3WnptQAbKTY1zH0sYH2xOgXZ
oQVRm3gfGZRPVg/FzVLXHt3au0WUwlJsnuQpSTg7LjCsySklNdz+UW0yTuDGo4HfUMA23zwUGF9E
nCRLZkk17xZjIN45i4Q0IOZ8AQYWEW+fte+Dmjh0/ipDCJnuvxVx960FoCgahb7Hu1nysvcdQ2rC
COwWG79Cbe+TpjJR0lfwEGQd2Gl3MbB5aKM7/2eKDhSaCUUH/8dkBNfEn0VKXjftkd9dUiIxvHfE
SE4D3s2alRN0usF/kjKnbrnmBmNqOBuOL4KFH+5Qhr4rFIQkeeoGEWVGwLGx9N+L0uBQAtCJaLrN
j2a6uOgldwovbwFVlymBgDvc+hU/dWUF+NJEL0k3Lki/BqpzTJwsEqigKTbI2pzGbJkY3vsIQ89C
mWggbsOBbpjJR6QyW38FmtNoOjfKqOwp4SsiHUWgR4L8kPnHAdVVz9wxi3DTRu2hn/yNKJxrhiBx
sft//q0KhT0nb2Lf8cs0nnlxnKmtc3AYk39TPNSwIkKSRwjLxktDYaQxy9q2xCubGzKKdSYm+oq7
DWnCZ9iC9qsfwRnvo4zTcURL1zgSUsbEO43JOwnmmOF4mkdWSBgnSaPWNoinqvCrTG4C+1z+7vTI
kslnzMFiwK7a5Xea7TjrASpDoK5/qOnC/DesXGijwe/8iCSNoxhrT/lgIFV7rBnJ4hn4lBsJYSf6
BlRMBORhrLh7xa4V3ot7Nb1zr1m35lnjeMHc/X9vEOe7wzzQ5gH/xR1ZswUSbdF6bJh7+jClmceG
1666yC8S2JPqwj3PWiQZ3ouNuNWw3BU2lotHME/f0zPRNZO5AV8SKpfol7NkT862Cnkr2Slrdetl
RxOJJVzcreafBWI+wMabtv64d6eYZroGeOFNJ8X7hi4FQ9jYFfof2d/MpMxNm++qj6TYztHrzDTF
NVuUkUkXiHjmASH6HUxCO/6Lrv04x+texINJugsjzmE3VGt/2iiELBAO9vRWdOcJOk6i/kI38XHC
pmwlKVxdFPZ7uj9yIJDj++pdkG0B7+JCao9RtmHlhD+fTnHJSDy/+KtijQQxBF3kFlzUJkxD/Z3e
qTix2JMrPiUYu7MRQMveDFwv7wbUINaQ8azYGpPfunwVEMZy3B837Jx6xbzO6aoNGi41WSf5B98Y
8knJW3Wlg4aYHhQ2kD23uRdl7a1cXJk8CWJKKhJl3wb3EOIi+JzRhq0fDXvhc7/bOLBYVDBaDWfX
7QJ7Mht8xuhzd6uI9oBDg7M6PqkOfav6IrF9emrwDdelfJc468QTh69PwbCPL4Q8NaeeVwIge8zq
x02vRn6CNNy/lSujcFg7F8HRQKnxk7UrTOdadsIumQ3Y04ixPwVv+bto2XN4uc6qGrRocECvBpsg
Xhfyq9pTldB389vUkR0VdrgNGH6i4lgyQDmWgG+B5/qzKzwHZ2UTfFXbMVsoQNTVRr2on8WPWO06
bE3YpAZIMavxGtOrc5uz+tLcCZ7qmb0Gt5O2543JSI1ead5qHoZseLolkoEYOzJUo/NAkAGfA5WU
l52r8s7txfCZ74SRjb/yr8ijV+KX4dIxJcU6JxZqw1mGHbme442SVbPn5TfAWVRkUzNwo0eM3Awj
G1VQ9ZQNPLQlQ9onf2LKZs5c4+pV+DoRLJVOVq8sqDHVksnZneE+kyabaFhlW+yDTT3yJrNftdbV
nAbczQvs6nc8Bh80kyKKfgZeULWIg9Hbkxku0wPe0ASfK0nqu4x+hAykeFgcrKecrYp4T+en4Ltr
WsyRHdac+BYpjyTcV0AbBkQU5hr1GVaVi3bXNqL8Vg+nfrsbtwHPX7BimgVObr7TZcI2nRGe8BfO
//jQiLbfgUN27rXosG8SrBXBHTlJSWseTsXHb7mt84d8qL9p26GRUWx9eH/KYvhhcILLkRmjAUUP
aTszAFdeeisfInXIGh5Ax01vwqVUrWF2COaXToAzFV256ZmXpQ4Eruk0jEdgiP4JoDO/LEKFUIEk
7PU42pEtNlT5TEzIu51LiPpR5yvsL4SnMoKJ/xBMsOX8jf/KQ+K5wnXM3wTJ0XbxuMn9e/ebUOg7
/IBQnwvz2twpOgRnqA/9myTaRHFdu22y+G7WkoTABv0RW2lQy0Db2YKRMsair3jifjIg5fNL/5i+
Uf/vQMcA+CMY+IU8bnDVAgCHM53iK4Z6rned8flS884VTS0TkU90EYrGxGEXp2tuLuGJYLifLecK
YB98P04FkopsBoZvXDKd61lAy1HdHuSVma6eggtMVv8snfSLee7kE3LqsGvxtiCnmaYFt46JzXjq
JSjjtAQ8OnPE4nw1MGdU12Hhcgaz2MCeX1e/TNy41jQVv/vJItVd5ZPOWFs7OBP2ysqUdyOy3qLp
vdqnXwMyDGMz6nciAnh2sitzX5Sh/TZjoztgvUS9tM8HZmErQ94XqIc41EFcYf5iSoUmo7N75TKv
zKczX0FVc78YfMPVWjHfQpje+trz3q38PgzuLzFbxEcvrI2abYFs0L2K9Tm/FnOEV31AIVYK105k
CkOvhp+LoJL8mB7V/1IHLmT+lnnaZptA+Nab8RjRSPAEMZK5x+WZ9Yayzv/Q1GH2AC/+0TMYKNiS
Qu25UFMDmrAhYsbKChldFLszU0ZzrR722hJpGVvGF8r122zUKtblFR4Np7NxZTxufk4/BFUybsXK
Na28lw9cxxGnDWjyLr3CEtdJn9vSC3ICxhiYJ6hqR2sXuIyNvvQvxXKrXxTTBa/OJeNzI0xsHF+c
I+VofdHO1bAJOZeFPXlIwwlZcWz+R1vwqA3r6oQYoPwjxFj6L1wlqpEfEjtGdkKaoH9MMgkcusOA
AYSurcGnAXS/IurC6r4EopzAYtmF9UGo1wNNr2ruZ70oTV3o5EvXgmyCK0gKjuFo19SDLN0zSpxz
X7wGAq7Kj0YB15ivdOJjADwYW4JfiJER9/x8TFOJtykBzi40Y8FtiMS/uxnWsvjOh2Vq7Sn8DUPh
VNqKph2h+snnUTkD7H5WqN8s8WzEnxLhAcGqY+/ebGjFUzpFvuGEuARZ33XYQza0W1ZvBwZ+wd92
cPj9JHzKHBmly3BNmg9Ml4DdT9+BWa+sAxekBET09rPZh7jXH1qwB5dTr3H1xQDHB1ucAS/6y9NB
LtQbOrcU6IkzNRvklaQl4j7ZoaFnqs0uJBBO9HMDseE16cdfOb4Dpn0WCLiUNTnniVLdReVSbIA5
K/fMO1F5Wwid8p1UkSeWnwpun45l988U8swz9whY22NRqOnAAglBUo/IwrB1BFamfI8sHtuK9xdu
B3NIXxf5bSDqB0Q31xGrqF2FE/cKR8PoyD22/R6qQELkGH/NbPpq0bU3zDCJqFSCL723Dbb9erGs
njygJcGoPHhBefCsG3k+U/HBcTBp18b41nAn8pMlmKFgXU9o4K0V9akDs9JYNFzFDFp+DFI+N6Ey
rvr5aag+mH4wPR+LHTJzJhptvKlmlRTuGdIa9sCBmD/zqblUixZaBnPkelvWLnPOL0v5NaW7PJ4g
9rDvZVW25BedXmcNh8DUI33pxUOzDlq0DyYXixE3SQA0ippSc3l1BBSRA8FLwVwp0FpQVYj0ZvQC
tcNeVB4/Byzz1mEcGT1Hb+mclan/Im/tOmiGAD4gej441Fi2gEjA6k5xBPP9pa5EDuo0+6N8m0/M
tl3K/Kq3n0zIlUtau/rwVtVPPBTDM5iONN8UrKRRF49w2nQ1Co6DupLY6ffxDV1YXX5PMRPV5mAq
n7RpVXGYzMMAENhaNMyspMCE5KiDPGLvQ8HLiidSiYWzvuLiR1B/cn0n5g81+50aaSHGN7HeR8V9
FD+iaF9If4r+Xb+AzwwYI9svyRP2ctG86TDyEK2KmAMCCnI5fcERyZG+o5eZLITKjxwwdg2gGHU9
3xxvcNXvBlwwJd8RT5bEszf4q5bhHev2Qf3jUFN4RZ/DsGv0a8IwD+ZT7x1rKvafjOslxu9RbJqW
8QjyK+3HzP6EW4+1ho+RUkY9RwaYErPsOEIKqv5M3jZMbbZUerPPSR/3kXv4qFjiL48VAWq6LgM1
UbJCpxNscmQJyW1k1hZtqNv46BkDLu6hLmUUBSANKH1w7XnOlZ+G72Bk8Nm067kRtU0cK1QprG+M
CK5+vM79C38M28eUPYM3fIbRu5ftOmI5ZGJHqcI0wMgLAzbEeMkpbqUTk8KKRnDyvwfxODEbb+bn
TjO+Gz5hTJtKb1mmr0z5pYrgnJeyj6i8NH3hmCjKZONGc25TJy0CdLmFBGStwiScveAlmYa4/ERf
NhtR+iuYCEpHZc/AGw8RcDFlQ88RAcY2Tm2Aqq4G00e/hOQd4/2hXgWnH0qCmgl3fChJMYpfHVNP
ZAtsvUE+U/6haSCz0icrTqpW8Kn8v1CHJWg32O0zNHWACJWDBRznrAB2GNN39vP1j8Xq0Wuv+eRI
Tb0Ko872scnwrAQi+bKjPldy6Yj2ZqQuBLP6No58ZAOmb0dq3BrFJkbClPA1kkIJbViHOyyHdFxk
+zIIMg9hscJXFswb06PeXkV2szqHPIKM0VpO1g9/d01eY0ixnrM78tF3M+BKATYjzx+89NhYB+rg
yhHacon6UjkUNTEsxSEFwhbgIL7UwTJESR5gpx5EhprZKWLpRkTHhvFaH7570yaSztGZr3oCJuPX
imviOI0gJUjEBPre+eDTwICTHGRwJNDAJRWbzJuGJKFl2qQDK+xZs6Cf0pFRgzBDVchQDhm48Ozl
jeCh7W627Crb6QQ1KpN1B3bP+EkKAPAOKiMpvxsVqHRobjtKcEXaWwwyM7ZsXv4wPH9dsJG0VAwC
2VlvGGF+AeERXBFvNtLB9G/ESllHG8xTeyIFtB+BFZMUvsn1XiYEtMVQ2tkJnoyOi8GZ9obLlE6E
Cc11xrnQLUOpIox4JW696dBV685NWZAyrbDYfnn8NB4PNhigpqQIpKwm/Y0G8pmiTQU7GqJ4Cqaz
hi2nZJ97bAVYN76j0kbTOCrWSepv2k/D0KusHgwiJtozuIGk1LBNMCAfQf4UT/y8+riS1CWdscRI
yvJHZ86y43pu9gKDSBNQ0yObjlkBzvcto1+Y3OEZTxtQ8BSI/FlSaYsBU54v1TpKiG8GplURDkqV
lpp9lJHlbvt4hJgTyMMhIU8ParTGM2p+RfczBdeKVovHdjERcgPzhPl6ixgtWPKj9SRQtYQ+WOYp
f9U1EkzrUDtVcSkYGJUIxpqSlxGntqxhQ+/Z4FTkBQKIoXkjakPJk19DpJKQEWViZouXun5PmBZE
Mi+sSazNJpfmxo/yMjH5hT/C9Lsr1hkFUwrzTtx7/XePwIMu7Qk8Lj8iyQAdle9ASlkhNKVwObSl
rTzj4tXlH7J8RwUbDm+yiqqTMhnrJYAtOpKavEBrFfjfhcAoju+sM1AvcG7hRdA4/Tv6I1V7NvnH
gIBEqS6icGPqo/hHYJK1y5SqZyEt/VRAd7SdKX6E+RGMDONj2JvnTP2BXqaA8w/fNVumuHhXaoCa
6PaA9HkMEFFZWD2niww1Ml358S0EBt1r1aZDN1ZH3qlEqzTIFJAqsSztfRD7B2NJHbJt8RnAYC4f
eHnU5Myug+owhpatfVOCT+JfBfUdLgxCGnJOkfEva7QC5+hghRCCyeL7GUgdk3myG37GCnaUR+ab
NpY7zf8SrZsCjLXlapRRMMWUxlnw1RsQH3gHuEVbDcslDLBsZMFA4HH+iFEImEjlE+YSQ6/gl6PV
58ca+Oc69d2Ovy1J3K64Sz6qZexEBGYFkJanxrJnJhfJPuDKECyI2jM1MDAAQWrmDNvx6LHjzgKP
EL0l3YYcq+x774U/s2wA34jF1uKM4yDPeNEHZRnqmK16PCSx02PhqOC7sG4WuCuY1bLN430yZGkP
CxJyJ+O7irwVFLcVBXyR10hmFrViODlFBwyyAXtPx+2FGBozOgEnaDFokHoK0AK1Oey4gYl2tRco
H2x4q1SgAjV6jOO7RVNOTD3/xAMyHRlc8WhgVJg1eIxIBu1KjUyTbOknT6JYs7oK8S0OBS9iBPuU
hvcUB1ZPTQcBE5SfyslaZG89MGP9UjD7GLmjZX0/yTKhewZuW23pNSQd3NQlgVOAyMmJqqvvzMtR
ES8mhjdj+ldRAx7k+pjAr2Ezjx+hhPxksLh3tUUtrermWy00pqEvAWe6El5rCpdBfQHHY+0VnUWM
AdQ0ZbKtPVR4WHmSmwye4UpSEt8Bu0al3ChkarNMzXiKIbGlWBHEC3Q1wdr2mEfQhcd0jaxUHbwB
DaeRKV8KwPtyOPGVOX0BCS/g0ue0YKLxNTeJDHRDihFj1XK38EwWyF3XnYXjX/5B4Vx5244UGcAN
LML7R7uynoXlrftwo5sgLBlJ818OG4nCwmX9X76P66JcjN/RsIGBPcsB51S2hQ70JSXcF/zeSWsd
gT+60/dApis2wM1HiqdUiWh6yBMKRQgMMCugKDq+aSEvsbXf5oNT0DCYP7X5ubK+5vOSKxHlBL1r
8uTlwxJs7bBTAz1SQVsDxRW8X6RIFaihvuaey++gXaf6CQpflMLlZDyyAMVedDSGFZlwfYQdeNG3
bxIj04o6awxwC91pLnQOa2s8D+XTyPGWbY0Ikpq1zVl6DcB6AxRT/KJQ+MTSfchOQ/dOhWfIjBY1
wTW85hDK1lpq8X4f5OgdAh4jEDzOU3FoYCWkdYw852nyNQ8y/GbpRSoyAqB94B1aXp+Gy7QDTa7Q
+rJlQPl/UxCQ/u+k2GshGzP12dVDD8GUU59CF4Gtmk6MaJjCS6vKWMuRtQw5FgRaIHE1phjZnlpx
6NjSByzgBOmRCjhluBMNNkIMsWuJHhP8a7GMWfmx13PmmLSSB7qL8XWwK6BsL1uaM5rkadh5QUVq
CfQu3J/lXF/4W43ibm7/pGbb2d6IbfBYk2oaAuqplXvBKoLodHrzfxyd2XLq2JZFv4gI9RKvqKcH
AwZeFDY+qAf1DV+fQxlRUXnrVuZJG6S9VzPnmBkK3OGs0fkwUUn1/fuAMDaXE1elGa78bF9KoGtc
zOkFe17DwAPp5pANM+0vCnahfOA0MHQ6XY66+ql/kWkA2qexUcFYgEBXqVP+ZnS8mD8ZO8cQADSk
vDJ60vhYxMeWAQzjP618hlAmi0vOlVb+Da37nn0rdAqsUQSQnkmFi4haJbQqupI59Yr7oUMEHslW
Ci8IP5f0NHihA8FXI4x/jPtCfics3py6CCon0S4H9Y1CmPA8hYhpQlgbLxb89LXKiG0EVp5wrnAp
LRJuQRH+N247hpQJmBzCE5iT4/NbcyZ2a86On+jEPoUVznKY7QSE6DCKoXY6zGna9BEDLiW+lfP7
SmpdXV1Kw1Ta89SKy6lpZMtQc/jlhnPjnyAGNET+gBlpvJcwicgXsCIgJPkqvBWV2exXSte9TNYV
VgwbE/GJQQhTLBo1bYZ8lQuqBKUMfJKgWJaMBIkzCYMQEynrakKdPPJnayOrNT+Es4l7sfZ4Tlkb
UtmjLiDf5U8KTzqjQoGhOJBYK9F81oK0wuZstp8xHxEzL2Hic/a1HxTbbHYCoaUJgQA3nFX+Qbr1
6fb73HucfilN5IjWgz5fCzc4mLQ3UyBMYbXXZu1OyxnEILglDAEME3Z54kZK9NyusAK9NSMbeoHL
mGULD8TnFFhatBduA4JRdigfRyfcJDLbgjjcVcX4SIBRPhsX87pYBIh2DWZwSKRY0uXaig1Lxs1O
ssPawPFrEDNh11g1+J7E7fyKtpsSMjtlJEDwqLxqzre/iNCZMdjCjGjIQW/8ki2R19/JGmjMuaPY
UDup50ieZ3tZ5M6Q32nTYk9k3Z9sxvqi1psmdzIy4alWscW+fHYX/L2A/vAntsCzGR4gO+P+GJ7M
rXqWysmAB82RJhUOxx6lE2eKhsKc59piGGeLVrZXSKQ29QngbUbj95Cty23gokfPf9ieEE0DLZzV
MaqXrXxpRA+VVsbT+41mYVBs7YAq6vMHLD8YLgObvt3sIZMdzxsEy6QiSmGLkhPRvcqgIPPV8sa7
3g8mrtbXKm3N3ikzJpb65j3FWYMcKV2gA8m4ZiXIn4Dmkke5/tjTYJ/SrMb5m46bcNnYD9UtftRg
yz8+UULKlQzzN63/NQnp0OZoXGfKE0Fx8hOX2+qGqBt3H/YJwsA0NO2sOa4dmRnfbIjdV3ps0nX9
/sr+uEDfx4+fWbv8IAbWG3QykJgJqCKZ2QkNEhOaUnVIraQSkijfFq/Abw+AOyrFk1DBKKcqv4vl
rhO+Q/6pHNKLalN3V5zh1LiYoF3d+GXOMEswSa0E8UCe0Qfr44sGiJudPo2Wv5dObF+ARTAqbOBp
CM1dkK/AbiRmaKCcedzXMr6uyXmR/smFPyI7eUE8QyM4vXmVPOmwoS0A4I0PFaQSMNl0sZ0NW8Hn
31Y+OKBZSbJSKsUNCoqIWlf/DalPnrNd2x573ssGz8H1NYXitKbx8VkmTFpEYlYIWx7fE5J6j+Qk
ECjnYdyC1GSfSEcQzTYBNjWMIsD/3rf5NWXziuzc31QCovS/2QPYDMqccFPaNfOOJ4AuLm8Bb6cl
P7pxmvSBqc/Ma/ldRjsOuKLqzJ6zPawurLE0mlXNBXilcUU3NvvkRxKcL/g76EdjpvqkEnBjVBd0
Q4wIEG5lDjdP6OnX4NDMkUwjiOAWTjBaj57U36OCVwjYPuy3H5mMEMF/qThb5mf2sJqEcPrawezn
mMHZ2Sqc9fK/2bDiEKKFpjlmfvOq/UR7UOcVUGH0YIcuurUrnsOUGljiCgUOg64uidD9rZlsidAP
JucqjnK6cW6wVPRHFPTMikAO2x36ERd0NAUkV/Cc+HLDR+4WCpuI2tuJ6du82QlPxcwbOwD198Ln
/Jp7nxWOpfFfbLPReW9E9kBvk0mi+hMfRlTWjSnMCZe1BOmupRMTKIfNdJ8zxF9BkE320uCnA/K0
1gPIJHZbaeABA9XBi26Wn3sVrro1YmmEBFZIzWitgsMdR0t/qTkRA3cnOv3SsEm0oc2Ye5rT7mAs
RgjoWJ54dPIpgh9pWc39lPQPbk47XZXnRj8gqgkGzr0NIgrvHW+1Gy9T4OgursBBxGKcEH69Gq2K
Kd9IaotFZFFG5Cl7O4gkkxZ+FNl/rTg9nkBbRvR2ItEMeGX1JfZzXnamBBS6afuolMt8lZ9zpqxL
nEZ7Sbnh8GNGuqxFTI8Wu94pDFZ+RuFKRJ/+8YWebS3ekz+mxzRG9AD80Xb0tpl73TCqjM9eOQGo
q4S1UD/yd+aVTe8MqHcpDF7ivmNFGQv3wfjtZu16lG76hHrYVek5F31FkFH10/N/JdfkVlbjgpU0
UDLUkw4bYEk8zIIN1cVbnKhnQ8AC8fhu6SDHQ/r+Nso1BHdihH6qdvkez4zYkGO4httmX/JsmWdL
tl7STRtJ/FCPobBTgw3zEzxFrOKwaCQSNCBXl6vFQDM8w1g3xz0AraNwivnJuIFnnIc3Geuk/vI7
gimzy/jvfWdMnUffzfAv0t1auiuxB2E+IDs7yXbxcCv4Hksn7te4tNwIm8Sc3dfMVomXn/3gSFad
cVurFv3ac8DF2+/kN9Hycy+n0TaOg/7X7BGDRsS9+Y0igkVAPRStYlxjsYktF90mKlQqkw4DHPRf
ztaWsXzu4JdR8i/4cRk1e3GKvWlbyfmfGH/od9ptgUixFUm8o/7fvoDewMxQ95G+1LOTku4FfV99
lQ1zSGx9iLS4raHBpV5I+O44t3Tj0aLiijH5caxOVWHP98LHH1BqqNyk7Mw8/gZsaQ00iMHesR9U
J9Pbip9yLBy1ZEUt3z9mfLoptQsDVXhocEVIn2E+/Cp3komfOGWR9EqO09i+9XhBXc0CsxvuGekI
V/IPQDt+tgrGrx6FMOKJUbVo9mMzeILwYC7WZi6CzPCfNi22Wr5rw7yAispSBX3MKWEsfK3lA8Xo
y1/V4UEb7x/tWDG6GSTct0vhAkjMe3lCeegxOZMsRvxA9lWAfNjjnUE9CBsQQb+yzLevlKU1qbOF
+Qu9CBvSOQSU2Z3kGruUk0Z2wxKa1iU5Iq8R5qjb0M4gOagwgCGoeKMLzZwC4ORJfCTRGY46mjZa
gv8JANvXGz2aB05nlRZO9dsRU6stq2YFHixVGFl1RL2bwYGEGoKyZsdUYJPAFNZSDhFDd+aLUjOQ
lQD+Mz0UMyIfqBFkgkXN87SW+FbNiGwu0WYqhAiaCYeFbH8HMSN8qKFJflB3bldQjznIUcI2+fmD
Xyb9m1435ngvO5ttZupR4hVXZ8siWTP/4wOPvhIAJAsoB3BiY+t1oUYOnND+4BaGyxH9hOk6uaD6
YxlxC7C9ncE0qTmqWBihbthYkq/9Ndh56cz+DewB+fvclJ2U4sTqUh73Rv1DS4/BLP8mUunz93w7
24pvf7Jpy0/JMn5RuSNb95b1slNshWGPMJFkxUtQryk0aD2twIHsUQBohugE+QH1CjrCCQrghx6F
bq7AJl/lh+5jqcLyQ6ecHAd2o/R+jjJsqVfeNgtaN42WWnfKNwlJraOp648etYVist2dlyexOs0e
0sfrGWfN9F04DesQq+iLagMx8SW52kMZnYh9Gr30/F9lIhj+V7GJRDhFUgR4KTJdTTLJlAWouwmH
kCMAVEyF9xFSCh1mcdFsuCepGbnSnaI5IPStv4sr6ababrhEgI+wyplndoK01eFRF2Q3GMxTtquv
kbR5c6OtDeKFN7BNcp9kIZBM9otN96RfQmqpUeN0OxBwwKAtPyRNAwQAHK05JSCIhAA2KMoUVteT
fpDLCwMHQ1vA4eHhddKvCGpFrq9pykVvEaICBEHHlIYwjXDCA9jltn/bNJ5NO93syWsdnDMOR33y
oZ369xZxdc2dtdJLqCWMOUhLuiDuurcYA5hzOtVwwaqCfIyt6fojugzEZLvy6GbQ0vOx0kHx3r8v
FTj+LvS7bkVmUnSQiW8/AC/IlnPZ1DhF0T0l9L0pkQA2064htn7RH5nzb6J+GcOfZXeWu5hlSFnq
ICuynqh27Q8DP4yrAVwrDApv18Bmrl97mLrCnuXWi0JnUWCXXCQWrrqcmRDyBgLff6YrlS2NuBSE
TehVuhsF7rz+X8ymrbTiAX6T1LXQrWX89BaRJCxoO8aObIyZKVBsviEFYEss9sS/vFgQwmENOio2
RAIvGwHi1LFvNbepvdzAfYTOa2I8GNxDi86Be7uJijU+lIO12TVfcbYKCgeNppwcsVnSJFXESmJP
/F+t1v/kqQ81DtYHjNbLi7iPrLY193PS+g2LiuIychjGww+7Sw2DEcoRoTvGoh+AgJOfzOVo0sQG
dRMqPDQTtrya4iqYw53QbiOHQoY2a2AIP+kp6eCqG5fBfOLbQuKBQLib8VwggxXLi4y6G86e6zok
VIX1Q1lSkc9YTjOUCcdzV0OPNvNRNfu7MrCGtQGdTJpCFtWD/NSmtbXhV8GuaJcaZzGFoxj/FHwX
mXZkrD+/zgml0VV/LB0c+3XqBRfIagi4FCQsS5ZnXPmABnPjzVmLvYfvlX6Rt4WTIHE4XIsEkzkW
QHkZLBlV+XPhCGG26tizrZRzQLzx71zxQZyqTuyNolfUt1ZzIlhbP2N9Zi+JrfuN1YiSjIHtjscn
sfy6cGKbijV9u7z6BoNiiEhbZvY510qJPxodProYNnFuS+9WLZVQtvn8621X7gbZru+t9h0RpFwz
hza0CQFQKguV3PgUq4RTH1V0IrTXtEF1vsTRNRXqNetDhESGBySLatWEUzZxh1ucgGLhhPKmLHSz
R0iBYF3TMFs5mKBeGjNO7HS/wO5MIUKuCcwTY4bJ5BtAVvfXw7uE4aB2LpUQpULOkCO5wm4o//X/
Nh9HznfsopHSsUdNKrcfzyUqwYEUAIeFpT8lPrfJ30zbzdKJZSLTOAQzuFWbPmHIhwkeuQR8vH29
/fVbq/hhqQgWj6TopHw0LdT4m8FXPBnfRDhdRcQGcAW+A8dM8CU1MY6YDj2uzSZgWkZMAhdqCen9
l3yp6nIAOmBqzzlPKekDFP6rmAa+s4FHKtPyYIoUQ79Oq3LqVwV/7ImZoPbMiCSCogU3n7EYUwWW
/DZbXLS7CkgZYIDvZet+2EBAcuc2dikeBf7KXZSbtc5OwzK0PZOB/IDHGQlk4iMqYKxPNoRKsjFq
P/DokOcmeAbmHfIstMuAT2U/+MikJmc9qGmrLc/GzB++R0IUWmbw9V69CWhl3074pXMSBPpSWivK
32QB/3wTWEXcV4fekoLtrJ4pEnTTOKHwz+rv6u2FyoJ17IgTEB8hvduydKLlU7/F1SplSq/o256a
k58ZjnID++9URS5RMnpz7TswzEu+5ITHEJzG6FUxoA6irLZMoThf0LAxnr2i52YNgseXsF14JSty
WNV2Uwpn5D45E3SJHKIFW7u/dDg28VomHwpvIQviahUAUyFTBRYn2C3UjnCHDvFTgq1Zo5zPwFms
2KdG5Y0CjmeaYZcoH5XuZ+TIY527pAEt5pt8gR+onDq2zsBXSltsYIzStckeUEisbtitPNnlQu3j
pZdstqGgQ5Qb9YCBXxJkI2IgCXEymH68Bp8dwqaOzE0HJA5wyu9hX1zDHP+g1ZcXRFX64LD73c9u
qTW/CBHoTSbLT5IJDFvBpLCZERYfw7Fhi9Zpj3l7RSPPsMPItuXyd/6/YAbMKGLE2XHe+sJgD/23
xiaN6o/FKhLNJQzgFt6QdskcDvL8FxC29i+rbOYhC+I1GP3xtoIay3+0M8ZIaLdwJ1jsdU4srXqm
nwuQNvBUGVWLjIBkVuPZvSYkNjOJHiOajhBmTi7j2VMJ0ALjy4x/aDrZ1+e0agfoGQuVzDjaEsLE
VnM/OI8M1fn/gtX+QQuLxAnMQOYmJPGhsWgRZvJjkHMDR7Gc5qkMCFrihIVjcOfKYw6DsnlN4UpQ
6GdSgVK+Any0javktD4lz3J+Iz6ILyz4ybHZszG9MNh35psbhAg68X6lWzOP0UXKn83qFp8YDEEC
XoAn4Wclqw0cXoOXxJaBtEjMY6e7FZhEyxwAJLbNTwY3onnUFb8q4xrhOY2MmcryWOkIIBxUCqgh
sEXSJLFuZZzKT8qfhKEgUvADudhxmRxW1ru3kATg1Im52dgN6w7z8gsWIzZc009GYCqTI9YmGCfw
vQfP7tT43ZrFyj8kdlQsyDvHS3+RnYo7ojSrv8+abcf4lFG4ozRiL/SAUAO3H1zTNBdC2YZ0NsJe
U7PnRUeZAZuY2fwmQ0k+uAN4/oWCAaod68HOQm0qwYaRTJzxyMfWMlE+kYOLJzGVjbBlGcymM6NV
7y0sB/ycQTF9Rsz6eQJmO46tHVcaE1auKlgdM+AatGKijXBwhxeuRXO0p1gm7McgntSsDwTi2OMP
2wXqFmoyFDm9JdNCTL8FGUOKRmyi/SJniMoAW+OSQJ5TjvPKZKBHWXSZFM944R0OPM/w6UdgzYW9
yQpnoojs8K+1/B3BhCb8UGZUDjafkofuaByQUEl8P3SRgGjZpKzbu/ot/uKzn4SZxXcoLXBKiYSh
8m9DGntrvvGyHmrXgf1IHGFjJ8jRKW9bBB9svsyQELkbo2TGM3zgfCDVF3YCkoXZYyP6gdWgLdBA
8UmXDO2ZBvO6PENvhP0sev0Gm+Cj2jf7/t7ys5kSxnoKGlwdONxI2+LCxKEKxI+Uqwaf3Iq3Bnc9
skGNehgNX/5F+8uwoNgx/GaTxhByNsKFInJywZk9M5FR5Ay3IdMqBKhwGwhbbfr3c0djQSYfG4U7
u41ThturQeUAVd1s9sQGMMzg0XAgtZgkLzrlApIGMAWWufHTONerfAe130FoddGW03vASyODNJne
gHnKHA95o9X/ex9kBw2I03PitdN3Wtu8gUS5U9xdqd4jvo9ndJucDKeajmZazJivGwLtkS3T1ATz
pSMtw8HgcPYQTffm02CicJT4dtCw0oWq1KWL5otSnhPqHwUdX29VniTR7fUFWNL6j/0tWIIpFPVo
bDR8gdwo6KxqZzKd8BiCGICO9aKtg/UNEMejJsZUq9pcuU1jM20mP/HFoWLfeWRZh3MU0LPzIyYI
uRFSLQzQfvxw093A/pXTgOAs2IiIROGJgpGgUpQYt/KpItENnqyX9uWTgwEfcbHHZxhckGoyYyIt
QMZ+S8wsJzvYWiyzBAWO/KC0pzQmJ6zF1PE4WlpYXQvlgouFmXl+kH+RxqmQl6aoEhYJJigC1Pez
2EFYMo2ClOmT0ytzhro18bXKrlmREo43LlgcM6OQwY6xDqwsQnb7xDS2ZH8puKtBE+CISIEV2+3L
L+fOC0pDYWOs5sWG90VLG5JBRE0T2vSJqKbZQLPFYWo6HRsYB/7FaDFjp0Z6/GazwKdiT7ohJBlo
H1DckNAaA7dDtdNZGzaJ/tub7wW2Wf6hJchat0hZdmdfxuHjXPMLuW5c62/Gyjz4AMZLgEqchZw9
iNTzu7TL12kOhdUy0BXDGJtWiyYRUrzwfM64NLk45wy9OXbpPrmMEUj/UG03e7wb05yfRvfJQn+8
iNaO7w1cJcO38Q+5jcpY40hUA5sdPtRQMxl78doJ0A6gVWOeVk32Qo94XHDjxMx04aH2iAsY/HEk
8S5Tewc8YY50zAnIWiRnsuiTePHX/+FjJ4nVoMD+F/zQd1JeBAf+StvN3cJFim2UFcb8oV/RqNjt
VUYQgfeT+RTRoxjZMHDzgiJZ56eagRBgIT09JZ/C7hM4/BAlp5uQt510KBQN89aORMsQbAan/NGc
ie2P+t386tvG88E4BKQzIa+hKCawlRDkwZz/sogsbmxTPgxSYDlN1Y2pe8kUmxIhcZyeLnB5pk7C
FLPSBdd8+qUgrrzVK/bGX/A8rW5Ts5zyqDm+pY2wrO25N9w0jmI2rtQzL8TzmCDBTHHNmvKfuhvt
3E1wOYCaIuvhjv9RuASX+TfDU+WfvAZ1DffRay/6YsOygkckZje9yP6Uu/qYO7x5wpnQJB8ZOq4/
bZP+/9jwbbwYDk/TA+R+HDz0fSCIgOYcEAeSlrFIL+FWWLKuqf0NrbHw/80HJC681IgOTI5yjjI+
zxmiFiYs6E8SD6kW/4PuYkoQDFCsuJVi4yWbYgRDaIc4ZmobIfSccDyAnaPHWRB/PO5mlBEa2bn9
CpVLR5Q6ftkaCT6vxXTVXnVEgSyRKRMsGVwqC2tCwgC7QfYB85ieiuBHzGZ2OEe7OfwZrLvcD0gV
k5IGMygeOCph2Jl4y/mIotNrzQXoWqvmNo7W+20hY3mjfTppmzdHOZxekVoFboRJ84w2NvxX1SbD
bJgeuCJblWQ+s+CyUK2EQ4Fscn+8YARbh0ttTw7mGv2SJ4JC/KyaFZFNe7byYckBg59rRqO5KLfC
OeDR4K7a6Fu3v0U/kwZ1MeKt3Uo8Sj/xfZKswN+7kIyJS0NUHeMRTMxW9ZuTfvKDkU2FZcsU/nHi
VSJ/5exVLsCHGPLjiQSPBj9hifU5lVbdtvkX0ZA8g8bMsccthat6UOvV+0yykD1pkXbtlk7znDz6
I8vXKqEdN4tduJIuUBkE6i6qL1aJz1ZeVbtxS7LUCrwAbED8Uyyy3vAmsXRwJBD1YRAJSGu/E4l2
KHwHA+fUHCdX3SmPvEA8b3wGjPmZ9fC/o/2Gc5r5S5SjTTTDHwpuyBQds8Rn8xgP0r1yBPC/y+FK
+3QNLyQskA2BNkk/hd9ivzjQKo6/rIWJ3orZml+q7/eekWFZWMk/TmcoqEyMw5FdsECQIrcvqzcA
A49XZ+eByVRijWP1K/aiP6oU7MSc4pQOSPyY7JH6FZzFLxVDk4Ams3GFc7jlu0EJE3Fi4wRh1MfQ
FHAtPztnGhclZTBrqOjGCJCPVmutOrVAbPCYI+1YqN+cofACd82OZZ3TfAONmNuCkxxVbOkLo7Hi
zXz7Ic6mn0JNC9584n2+I2ayFKz1hA0+LlCTzi7kYSENi5kAkXrLHpnlJziLkNYBhS8C+5eNvmUa
b2DvRS3L7XKqv3O0GtM1g1bsa6KKbQjq/uNkLH9kR7SafXOSpu0aQy2qXOTxwZkajo+L656Cu3RP
4XGwygv/xHAdj5UveqVbLnlUGfpDpNoX++7EHIeSAcTqVK4A9eC6QnNtWAVTJ2QAHdJ7i52/6Exl
F52Dn51UNM5kE+DeQS8C7Gbyrcm8f1AeNj7vhXKjkAC6LB7RD2wDr31QfiYUXBAJF82xOeSPYVsi
3GAwBtkS2cViWDJtGxctChUNy/hiieprRH4N5wrXALceSxpEKFSqX+ef5Fgy5KLgeeqcROB10dz5
GjzVMl6sU38OCZoTJINKJW5VyEsulgzCf9HX/L4P+NL+cQwkPLWwbLaVP1gpMD7kewMz3Yt2GZ/B
RlzjOuQu05bs05flhl0KTqQ3Usz7BKNFcZUCekg6vIIQcUa6ZkYEZEAACOAa495mboyWmfK6HLmi
+aTaK0sLCRZVbINRxKTIHTm262EinzjVbMOgBbhIfgTuWB6GNWmkLl+hiADJQsGBfmPKhkAgpf2A
TYG+g0ecpL8Z+RtWHB5kTEvGL/+ZMU+1ERq8HDR9lUr5n7aY3d2mmZpYi96xUv6qBDQ+ZnzoTWn3
ww9fQgjhVUCAxpwxxGzIV12cFChhjPYwJaFo17BdUNjxiYjOpglcKtg1999hYqUeZmD+GGimR1FY
F/G6w56G74RoAyKM/qeJUdVQ9XD1rK4JA4JbDxE2WYyCzVGSoLthajZY0vuJRrI6ccJ8SG6V7PxF
fi+k8wc/vOzPrUPyL4qmHlW796aOhPf+8luZJfc0rUZCznaOcW5TbdAy0ueSlHwv+Hq4EMGWfogk
sYEFI8eHOKxRpUuvbQ2ppP5WffmPLTAZ3oLkivxWs9Zrgns7B/BUEdRuIQlBYcvzoSzJ1Q2/9dF5
/ZVbVszRA8b5sDD82I6+AOxa1cOo93rgALKzKCaI0tSyTUGAEkGoajjBKLBlwCdBtrpoE4x6aH5q
Ish/ZhFz8/QKC1frwYf7IX+juB+wplLRWBm1StGxTfUQb5qGehB4fuTmpnWoFDWefnln2B9RXXga
t0jQ7EtDN3MSZFG29RddXL2GQ8NnpVb7t/f+YVBRpdBtmG4r2HQcQcRLuaq/C7beVBsfeUUrPvuC
LzxbZ64WmOTnQX/AD2dYEylgOtfH9tl2z0q4Di+H7ij+NfoRqIyTiqjqdyS095/KVREIrVp1A+4v
sWc383UuomVy10h0arz5yx6Ca6y73SZZiv1B7TF/s92p4r9oOEUMmg8hy0UNe/HwZKgXOrNh+e6Z
Ixr2hCCrcHt+V6NbsPEG6fBidkPcICn1rARfXq4zTBmPOuXDR+cRAJTNamIu/g3F4pkSHhKdMrhG
RNKbAWb5FOjqYkVtCOeKB53YIUdRDx/x693sDWVDHtXnhrZEZQFL1EdIDihkbRaXfIF83JFb8mWW
uAoE5PE7cVqvsOXfEGmnjL6ULI3SIbUyWg/7ksPSt/gbt5HP1H9q9j4Ukr9/4hc6zTnJO+vwGwQb
rBLpzo8kc7LgWUILE5ghgy9ENhjKSBVUXUjyb5IfFEvxjRPdWGcsiKPhGIL995YddaX8UxG51u6k
M2mtWOUsMbMven3WEFw2UBhCxPbBMmHq81QXCo5DpKYiSigX8XhYEI4wrcq4eXExgzvUQI6Rj8UC
gFHvgRU1l2WJHdIj+prA1oYk2Q9scXOKa9TgHje4bBG5WCw9Z2v9VHulJ3j9aSRjIuBX+a3uildh
RFsoxwGp2O94pJMJ7+yUvz9MOdltH8ZNz801/+qgkS/yC4OGivk2WPUTbxCDGOkSTCzQEpos/k5Y
OB9LbKwRBTRm0vsGyRNfpOLQhmEd4VBU0drBQf2lXfyARqcn7KcRGH00J9RrTT1MwRwDB0sQgzro
chukizFeFE+SfZFAA4w/M6+AHoj0a0LtE6tgJnTZiomgmF+Fp49nIn9bXWmJSEwZEndOVqK5sHPV
lTtbh74Duxf/BV+8NbAka44DqQenTtsrBgIWL3ntPjMHwZGqPZhM5HxvrQPfmk6VwrE4zVDyP2W/
J60VSv8i3BqTeWnqnyMBbowlxg6nQCw5cumGhg06A9gBR907sxkIIycBCtjRsBY2igoKW34QOo7/
y+cIld18hcPZw+xynD1wbiC3KhoTfEWkko69lvR91u8HfYMqI4+XQ2P+Fg6HPSulQcO/Ou10U5V7
HJ+7jUqGvc578Gg6R2YyENm5Eux2bs9XOGbLbEWpXo5LXVtK3G89aieTsLWMnwLUEKFOLVu0zuKp
5sJOZeyJLkjKJuFlIvbDKjSXsY3EaCP0Qb50PE2M6lAlE7ybWrhNppxFMrHfHjgtChWfP5tUls+4
1ghyVndpv+lp7ghpmDs0yiFZH/1G0vast/gv+L+kqScbfuPef49LkcXbuAZGOqdXFmhu2B+258JY
+HyMg8ldwCyl4Ic14ZMBvwCtMX0THePJ5QcUiuKRgJegaOKS/0WD+oX8hYmpRKbtx9LfWG8dfswM
IjO/uuSAQngpXtt7n29qy8DnnmHiTrdME8HAnGqfgTIQAH7j6QOguzdV5JUluXbQwQCDTsMVfpjy
Ti01rfjNDi8T3RC6ScEi4gvIYTs3swezFrolvkIsfCAJ+YW0f/za9FEa+1mqJATWXFkKK8tFxviP
C/mLIRfURuY0TBw4xU50HvT72sAjvWC7wT+xFGJ8/DEl6/CUNMaeTNjsaZ+KaDryNNGhxEr/UWkT
inQj4pHH8sPbuEger5KIFmZEWIB9qlK0OEYBYdUbvsPMJsHvc8AGsXEbth+vK4/mrFkFDAyndyOL
7ZDaDyAa+D4mvTjBZrRhLK94isTfT4xrzyypngPLQR2BlpP3680rxmlTgsizydxhNxkghYun0R79
D+U4Prq3ciDHk74WsShQl8B98ehtgNFsHSDqpGfKpBU5ADRol6ZVZO3BfAOmhXARWm7j8POoBUZ0
bJNTuyTUv0GEb4X4zHxmO3XsWxBUtHsBrj39xaRI74H5lN9pgmYtKkZmwyU3vjatl90TyUk26RdX
0EdFEbQLRXbIX4xssc9gSaEnI1P82eoUcQxR0cdzKH0T3C72tkQ8gDV/u590O4R09H9D52f94SVi
5vAa0kGg7GZuHthxgI3JCRlEF3zKNM5Omyz19Ur8qYofFrJZckmwy2GVDRaszsy8QooCz8+set8A
9cmCWvY0XvKWP9MKv9PfqvN1ZVsPa1JqJTyPOqsCk2aRVNtfja11HF5fVgbs0JzhRuFN8nG/MOEL
fCjryQNoc3luiY8k/33NEILx1hdb/bXKVhTbmLJZvcqTILrIlUhKhIiGEgD0Q/ZZ+8rMxtHAVzxJ
J1FnULwGjIUAa/4vSQxlh0qFHr88yoz9LuX/TApAF5grJucmEa9sHFHiBaADzbRbd1xZ924/v/Jv
GQ34RhN0+AVLO7KVF3IZGyPItHwgEwWHnLBBvhLQ6xuaU4hT8zyQDMjDfoJ3HvS+TqoqmlBqXSot
hnu5IzH5j/whQavpp3eu76aazqN6o5xTKIcCJkoTy1KIJ+eHHi0i1TB0ZE7mcMmRUxYOWvp0N0Nk
25gFcu5izZyClzjqEXyASZ+CC5HLA0FsBZuVXAK/jSUd6B9qs3Kph2u2/XHoh6GPqCv74rceJbcm
O244wOqD0PRPSu16dOkxTWZC029t6FbMmnCGm1EsN9TZFJDTCuli2Ph6GZN9EpuQ7/e3JHlvyYNR
RmmkvVZ06qqM0NuOV+/B1lQrQC294wdEb1fJMMQdFOhzw2louHWbPNxXB3fF8dHcMy6kOnw5v+mR
Vg3tBXUN1m/6/JT9rmLrlRc3ENxJPHa4+xFtMTVH+Eqbenk9htAeTeOu4vDAGzCSCo2ZkDHJfNfL
N/SqI9NDhiuq96GStDaTbhHXpWeMu0/jFXv5yuJYY1XDY/IsHhDlo51enQaABQ2zZA6AabrJDZsb
toi35gvdb8g+sbA46/N0NecVZeH+S+fCdciRhYnhgv980i2iqibL7+Mi9GNQ476lUzX/BT+T1G7Q
Wu29nWIRPf409LRStmLM9UmcOEWn/bv+TBRChhfkEetWoR+JsIS5M+qr+cfhsSGKMq6ORXbswntc
/qj5VehPBZfUfoeLNBevY/JA+wv9k687ksmVRBpaLjlTkYigQm7E7SgiebjNGUq8hrUEGpzeDS/+
VkTNgzt4W0SgcragrrDBOt0uZzkeGceJQE1xdRjUNf8RBwTg/0H7mQ3PEep8NzxLaNNSix5mJeqM
iB0VwKl6inO8H/wUE+itqU41LAqcrsJXpbVOgUhVAwyLZFRXdm34r5N/pP6Uva5Ru9JfREqzaeGL
iQ9qd03whnRLoVwPsYX6THaKcCV319ZYfXSuU2YGHYq47tUvROERSzvCnZX5ngsFIZvR/aIZbasn
UQzhfB/yqCXGJkyWgugZ5R5FY58RfbSDrzuCk2e7JMxQhG6RLgntGi1LH1+N/kiOWyD6SCI1xOlA
ZXxN3DCdgmQrcAjssYoipltmc5djnEeWslxzLwDjC8Xq8RgjGCDu6oifaNY7Orc8m7LUm5zSD2TL
YnCojA3CJq7lbCLWUSapHsOz3CmyH+57Xi0CE175tYawa8NkA8+euqhJiqVMzKUbvQ6ky71HN8DS
t8ef8lnPimUzP1Wwgb9ayUEkQfGAdmZ4XUcKmhWnYnls367Q3fpzeOTDUJo7G0GBgRAuAeqGYcnb
KuiXTF99PBaNn1WWOIiS3nAFUrtkLu01EngwN+w3xAVL8YV2nGAQzQTdSCnLf/ch4rTZieNRxIPs
4hNN+y8DnmiofI2JW5ZnTMZfVFBlNy17KYco/dJuM4t3JEG+6z9S2ClhKV/eQAs+jsP5JLBjHVcy
bzbzc1p0GczdPexslEF65LwVi/EIBRxVMe71d4tEm63pAoqWC1GOD36y2EdrVdvxvIE1ZTRbdl6F
tKXZJ4Vdd14SoOrAHGYXDPo67tErWFMrJmSp2YbVNVCOL3GDSWbUjyGcRsdAo5QSjUHc+1crfiWJ
H/EMpfjNyA2tzRh4UGaF2iNvl6y2GmppML0HtGhqtvyPpPPabR1LougXEWAOrxKDsqxs+4VwuGbO
mV8/iz3AANPhtq1weKpq1w6JbJfBe/oUvkh6gLo+QbW1KoXNMs+mZcs+vDTkOL5TBGR7wtAlw+HN
mmzJdEG0IlREWUpLbA9X0KjIWLr4pVFk62JM0kqVP/0As4M1IX8F4j55P7FfIuO87V7qf8n1XbLn
DFN/wHKkI2K6TL/144ECS9LppkCfEh2j9ERdIg2HGYztoIif8T6xnGOIhU7gIbri68GUsk9dcwJ6
pGYBm22Qovf1Mf4VFz8vsXyD0QhIB12GXRoDGyrxJTpyU9N1cYdS769IXLjruJ4NYwfKDjeTZpbH
PVrnmKGNqNOuA5/MOvpMsDgE8cXHJSac8T8HoKVdvlaXI3hdsEEshYoS/hnjTPkG76nH0ccuiUog
44bdbV5uxmXohXjtKbEbLptwFuYbqpJmYrziqkuOTzVsaMipk/QWrL2n40SDz8ZGPfv5NfpkHoJm
h8PP8A+sCzZLQ/uzou5oKIRQJNfrMHGFxQPsoHDxruDN1bfkJOKSnO2q0eHe+qbtBZ4f7Y7VJFQ5
ydwiSuCepqmAxvAzmjt/8kyVv1nwYlxF8zNO3byVD/4A/N0s45AjC0dUs4vqE1AZrYyGWwkmlWyR
2UqOtiHsxuK9YNRkw+NN8bOWN2Bty/1Sv3H/0R5Av4YGSQcNLixmT5B0bgiDYs0XoGJ2Jv5Bb+1b
WLyYHqzO3O4u8neAJkSbfM4zUrAa5hZiDN2dBfLgUmvjJyf89N4o6iAVffSFoIkES0C8AB5rtKmr
3XQUfkRVZWd+xOoYXR4GQmzET6O1uB/ra81lF9lgn4idbG7T0Iu5szBfME+2tlPJEmbT4iCH99hG
yz7xtoDmhvkK4wHkj4RYb4xAYzxZ2i18uzORO2T38qFXFzbTlXqB4ylXf1Pr8lXDmY+gJ3mBsez8
+ejAyMmAkzmR4kbgkMO9yqmOHtsejJNzUG1dhn5Epp9tfCekaKzjs/nlYxq3BKo19JUkYa8we2uq
k1FuUmNHGB6DCi7BTDd4CvLm1MUiAg0bH6Es7xBbadomPBf1iVYXToHUe241e5Itf0kzwdjLe2Or
HO2JARq3Wb67H9F3Wv6DH8vAg20a3QXjEcsBeDlUK2KGGMiazayBWXgMLnSaQrnNZkC4LbHn3IkG
Nzr5lMBWK2RV8OqAnNHPgunC4WX2oyup31Qd5J7wP4L21oKMRyygxyLgNJ+8Stw/l9rcrgEwpIik
jKWwIQksCItlo/KRK6v4ED3Yl635KqfUScaNSgaLo73GGxN+BbBQrFuSyjT7jmcqyc3pfiKMlmha
Rxpc7MeQS2XWnptgrnZM1CyHIeVyDZRrVXavBRAC/AtnUvYWaj22DGzMHT5CWV8YtrCDLVK/A4bU
dPyD78xjTunYjuA9UClR3UYwJpxCAXbcqx88PpTkCWUTPBq8MdQD3xgCPbE7q0QNMF8QI66SIO+I
waYJNqbhsEqPNuiiVNJRav0zTdZUUIg2b1Gy9Apo/lhS4bMlyx9V+jLEt5C1uoDR1M5HT0pNZ44G
KAm3meKqnc2lp5auyS4zIevFBaiAcFHxwNAhDC7TNpGrzOcL/wY277xrtBN3EDEvaGZrcNnU0cxd
YR0weh+QprSQCQaUjN2yw+7nJ19QQ6vmo/BU2GLVJG6qjKrz/Jt2rwRUuoNvqT4YcGRkhkzdlJ/2
HbJ/8D4DxidU2Z4d64iGt+zfG/TVPsADQidV+hQ48g1rIAHhRAXszWMoMySpwTvCKXJa/K7Z67SL
MdBfQt+qbKfiYNL8h/wDsfxqjU/0Pbl1iYoD2piguga0IL9Z9C8heEhakg5iQDkVAehDrE9if8C1
IoLydWLUhwfNT+UQ75ggfM/8Q/L31j0lqETtQf+b+EIQU5vY/UJoQT3L/obd+Arf6gyyItFTvR3t
ZSR0CAxYdwkuukuc3YjgANVewv9sNiYIQBhm4slyezB3CcwHy1eCTme6q5K46/GSxte6dWrrkaaH
Xl9WI1wcKimz8tuE+292WkjtULEwuS9d/HdSTzO/OsArsb/MmJCoW7Jfaus+xD+pVq+5/kfrTrUX
dOIolQ22udWj9j+S8WLoxop2H4CkqQ5JAhOJXnjXM/1VcCYeEQYTIWNquA/kLYFkXIdJd6V2yDuS
L2iAwn047SXSc1j8Qe+Kre1ySAc7Md4JySnrj1p8+dmukY+4ZyK41pULIWBUHevHjLd5CqKwZTSG
1VBlvMhzJd8z7Lw7kMCjyLfMJGg+KehF6QE44nhpJPe+O+UYZQ4wL+n5HslnbBdHSq5g2UKOURSW
f692oXj8C2mVl7WwQqe2NeWNkbjycaLByTfT8K/MTnX1GIT9oDy07AxxKJ+2dUCLzdWeHvP+bMmf
2rxTOjtExo3PSXar061KJGCyxRI1n53mt8TBmGhqVlUrZXgYuxkB/6njgieQBvqXsek0LLUpOS/J
tJU/C2Yt6giEB8q62NZPiaaJSwo/9sG2NJd/R7hwyEGyHjJCflxATvxWw7T9+YaBpFVjgVN7Sblp
sx+/9ioMPGbPmjy5wqvbHgcK48ZWMjusrmb7JgEV7lsgV1p5eQ9hOTiXuETLjr/4lq1a02GDBl7O
5l2S3cYgzxe3n228oHzw4dfd4BbZEZBbgJeND6trxT+6j72wZ/RbWdnEUO9B1xLHwmudBgGpoQN/
r/6siG0rMLB19NI2GOa9OVgWLDBl8aA6t03mRdqm+tVMkMujBW/Yb1AV3o3i35pPMUdEAI4wceX5
oJ45C8nETWEVCFB/IZrjfbkLy2cl2f4Qn6JhI+CujA6diQHL78FtO9v6YEbLoZPwZMIq6kn0tSKs
L6WuPwmEWPwYHVt9eOWFQEBLdVLdWnejkukPPY1PZY4DV+sOOroNNN1C9UzSc8CFAZMlX6T1yikG
EjvI6r6HdJARKlbhFupi0J+0f7P60wDq4aH12wDi6TFmXWwEcvRScQf7CSRG6j5YYzZg3P2+kH/y
6RInz4IC2DwlzlUEOF8E2OyxlKkhsaAeSjCcSIdtjj9Qf0saHJMcJGZashFlKATHmW/ZrHeRSIx6
p280gRnUkcp9Dk6AIc+nUbkdyxN9wq5N2PgNjlfO1N4Ci8SV0xz96ONPkh2bHsNOr8RLGKmyrB4z
YS/WN0Xcz92WXRmsd1YioTcm37P1TzK/KuEgen4MOdXt2mOHTBciGWgcET8zp7WnQ74s+qkx/ZQz
iEQLjStjQwtmTbIKI2SJVvMi19/F/ElmH0IG/Zh2x3KJXFbfxHzXkcrcyq8sJMz4ORJ83f6FxHKx
JmO7Jhhk/rA2+Rz9azzuwvw6YO4pI2y5RKyqEMCMnvXLHcFRBN69GdyDw3HC7Zmp51wmNv9AZt/r
KMUhTU6pyuCyC/Kt4m9m0TUWNcLUnYx4Lyb3AM2yuslhv5c7fl6gbiYRhwm4EruRmomGgmAy1Ang
+MKGxyiqvTLkwvFCC6updYSZxOBMcJDohtflJylNM6CI3++GjFYO/VdjKQwI6XomILCAtdXTR033
vHmT4Qcp8aWHB1Snl/F7SUrzA3aL6lmaD4WI878OWTH8VzHvA2H32LjtZu2fDPTRQM1od3IDW/yj
Lz8GxrRChLYT4TbEPi5moRPjxyKo9yncyzXeetBRgz398fzKZDSd4ZcqnQR0KubGSl/I6fnTPeQy
3Esl/nKibE35mXbVwEpOrO5Wc223lvE3+Qu555sTvdYz1+BE49nREV3begJSfU16FzfBVmoZJJcx
t7nX+NPTEyt3K7iXyc2kdHfDgWsjCuxQ3MwBgSdkdYM8CBCl4nPlf6TBbXql2W5AyyfM71PD+wLF
AfDbDtq5Hy9hgjFe9zWprjkDjzl5sMWOBF8yIGolIGN2zwozGd/68F9EfqCHgNakVD0ydVNqp0b+
qpWTAhEoOo3EJsfUiQ0PY4wdIBqCMr8WLGfgsxTmZer/7XX4rc1tlvaTug2jXz99F9hlb6yEau3p
bASMz4D/rgg/xOqVsx8jYAcExq2xHh82BVro+afMdvWCzQ6YZ7ylhAlWngZ4oC6PfYETvbgeodZA
lAToxpdnI6pAqDbuSwEm4PlBUGyc1Ekn6iW3UT285cXun2KRh7S6BD34KX4RhAE6xqIKD/+mwQ3r
Z1lCtAjgfEJzDVW4zVzpAytgdskLdR4yU01zgVo1v075FnMXVp3JU+B1MKSxJqL4RzzVNYnkrF/P
4ykOjhmiPb2GpNR5Zfyvzn/wda6IhSa0G7Lw10wnVuJ/9RKVBxey2t5qxRvj33641/DGrGdbHvLP
RnqTl+sTH3XR6MtdqNOoLAZH1WlUdkZ/KIlWyy/x8KHN74X0Ffe3vnr3m1OgbFlKC+EmFu+Kdssy
xBPcNGHCzvEuYgxSnhs0jNui9UykyTTxkc0T3EYnXCOiE+g03phmBRz2HUKVDtrX1N7r/jtN/iyz
/GdymRXoOjHZ/FMn3/PVdj0CX0hMSmSNQG2F+QSXhsj1abiR08kGkAGduA1L4TOlv80x72yBAoKH
Qp85yu9CgfAhLNZiycS6eHalkq03p4bcrJQlrRHiFsmKzmUiwcc4CdFoXtQl+dJhnddzHSXPJt5b
1uLQYGpoJNwmRRewa8t7h9B4lP609KuBndBAhsBtLFBoqhEPdk+jshyVLUKPx0BPcfKZaaTBZKsP
BAnefxCSbVbvGkwc2lM12ZHpKiBA1n35GfOUHgrsBorv3ISbUtFJWG+6vgeyj1lUA+EWx67/V7Az
9iyd+/w5Djc95xMmkqwk/A2v+0iF5uKJFkFXhyg/BsmlEw74BQ6zw8jEVVaUbxMwgZB8az60JOMg
RD+d7yNhzVehwfS+CnC/HTY+1byRte+EtHA1e2/7CaYDTZsAi9hkokNKlkghLCgYtHRRE0R1Ml2i
NwLqSkA9XYeyNVB+SkjXE9k+8BzCACvT8MJdlo0wI9Bgi+GhVd51leUWLq4iQrWM3WIGcM7EVjMD
86lEIyINMLlO/soIpyhRIqnHYSlkw1bVnGmgPrJWawgwU2iMkBZwpU3xwBwBs8TIb13xUUK7sUBO
fB1QILoV4SfhPWRPvpEtpqT7HOcKpiFmQwYMJf1T/Z90IWU0fyqeXSU77+x3Uv5E9VedkrWg4W/P
0TORQNc3SWpXPRNLt9xBIdMVi4Ce0RoyhqXjySEuI8v7iLp5ojUUrHKt8au7jHg02PVQBWQGJStc
vJdedYnCEpRAbjeJ9jUy12bq93AbWPHm85dW898pHAzIl5WgQsoHrpZGLHfydVli5QTpvWIn1fK7
ZP1fjM6w/lMWfRidFtRbDUH5yMwWf1fztygB+XGlaOnTJ81duhKLyCDQqK5G37bDcG8daaqXIBGa
YEDOLMZTOLG4myjLDHpOkLlLsLM8AWUzBprlpjOP0C8geQP0AFRHLj4mZJ7H+VNOSRLEoxpNWryZ
/6X1NcGh1qXvi/cJ/QFMFvGDVn1bkIL1liquyBqiFJ7cBDb5IzUWxOUxOqfhJoLubC0Zmhpk3Hn2
ZKh/SM9YbZXEJ+Ss4J7zOO1o6audXDrKL1SO0qu9kbKumm7EtWUgT+/mQ4/ujYV4gk/RBeq/Mq+K
7YjE3va/Vdnp+hD7LDDkblkVhzs2sAHsxcRGkkjvWILK9aeQL9xc1SH+gyCJw1GB09JqryIgBlZb
lTN0uFeGy2/U7a0SEh9SfwTORpKwKmAUy5jeVFLDBjtWlc2k44vQ6rCgPv8gZDNX4NCALSn+gjw3
rpDZI2HxmKZaFy41WTsruWpPqbIbE6xuxGilZQjqol3boXCghNUIITUwZtTV9UHE6x0+oe76MUk+
Z53XKxhvLQYxbkOgF/g6RSqv4XtCtZQs+G2My9ki4/7Dd7k24dQhnhNCL+tQjEm/CRwf40txcBiq
ZSbtZHEi47AHRPGErAIAMrALGT7Gk3HFWNI5QM/BjwBXK7uMdj48RXP2tyJ9mbiJCVTbcJLWzIWa
YOzNIKJpYtxXSe59YIrXUmfrcRsI96F/E3gtqvZFgx/JLPpib0jv4mukiy+vCgcDq9K5+PKvvbxH
N1SwTNwS0rzakewVzK+SBLWPwWIlo0BiYMekMTlyUZsOFyykMDM4+tIOkhF7WcwpWPHHl/wT7wUP
1EE/kinjhcfoNt21p/TE02ZreaI78v8Ko7wtiVtSXHXh2KPII7NusYFFi71GahJ8YMUgN8t9FcCG
aDcFal4WKPw1+B2ETRhHDAlQ9bALWYl3FREZ8qlfECzoldNNfxfQH/Jq+dq62BV9VxvtvvBqvB8R
P25H7U7S6kxvDGmHboCmTKCnzQz8N3/VfEsLr6TfGj74PVE3V6VwTdifPdluPEsw/wOy0Y8qO4l+
qyB4x2ACUj0sQOGZQiCRrKeJPU4TnhkacUWLd6nxPbc7bA2zJ1xOrXoXkcmA5CR4N1H1kv4v6qAb
KJoXLskp3RuGowu5fcDHaLEu2hLXVky2eDJlulZ0WSVdmadtUfr3LD0xBGaBI5bY3yDXaGXRMSAs
GBLqdArQuYp3+C2NFHaTImVFP+E/w3B8Hm4ulJTbX0EMnYekdD04l9FPoRBUsGKAQYpDW6lyMWhv
TB3KUiisD4YjVCMKMYhIGxa6wlqjpfgbScYo3L0V2frAu/SgtumgWi2pi9DG8F3hBgwh8OcyTLi/
EuoOpPCZK7GBJBl9ZMm5YCEZ8m2v/vD58vj0+XYid9h3rBakYEuUZhs/838NJ7mzK2KXCxymoP40
jD0dzCwj/As4ndyFjPuaZ9UgGvJeF0y35qYdAelyqWNHV2HPw525rY8TvXsEDU9oJhuXF5gGPEv4
ZNr5Dgij47kXYRbG3BE+ThKyhlHWzJZk9pTkjY9KG70nqhDjMHyrGbtLfsH88bVTEPUz6z8TnjNF
d8EW12qE/Jnxw07F7wFjLf9vnGy8T5m+AnSoHuvEGoIQ1XtA4bqWxm0+LjiNqazl2m55/+iyfQdv
EgE3Bmoa6iN2VarTBKyu8Py0Qx6i2g0Fp5zx61g34HKI8lVeSIqyDd5W5DJyljwSKmsBu0dwBEsQ
q0vKT0LwEtarLH5ovZdv3Sxs/bt7BwAFX40zr4jwJcZW1EHpAiYBfG4xBZAQ9YEFD6s+POHF7j52
bGjZp1HEsR+4EOFEfce/t4WzHTjahYcnyBjeWOyeh/DaxCZpdUsDCpFtkZbVX1qyTQkYMWHc/egb
LmCJ6uHGwmZUkDVQfcd3CO+18Bton5Vybj/84NyQLJSTbf6Txg/pxyjuAMBGvWekyFpbcasTSy1J
xhaW7Dl4bzCrF+YJWibMvpERoVqU/zqMOtDE0kgsEr2aNvlbYq+FVp41JVTO0AXLCtWVQQwYYVXS
+tIVFFf0FG5duMxRdHFqYVuRlyIjz1b8aQjjGnmMpmuyQPHXDURW5rAr2F9nuj3gluni4B2QUEz4
HnqiGRcz1gDrhbE9wulfBT+8mkUHCIkGKwQAdFhrPMIArMHyecjaLiudQvUwsSaksWBj5zJG5CGX
95ruEVMAfkrrLQyu2IVZU4GwE0i0NogHI0k4BfVdw+2iYCqopVmG9R5jsLD7yudVp665lfkLjpKJ
QBukHHCFMRWePnWL+D5QAGQ49CW4mMO3w+aSh+RFq8afhVAaIvWJVi1/HB04c/BW+uKdya/iRhHM
fvH0RoWIgB0eGpJVREU5tClbIXINQ8TFtYEDu8o+QnwFIzv7wI1W+8ecRz9mPfVXivaM1uRP/u9X
hA1CTWwM15rmDirfELUJTe+q/JL+wEZbAsxk2wrXDbFvOzwPfQzPsjUPj8FyEXUwzqdwdlAZBw4d
XosSWHMp3BYPZEMajD0xEtNkBrZCVB5Vj//h8LYlFfigcvPfYer9Tq09QJ3G0PEn+6Umdb+8DNyC
+C28zRktMzLvzMkmt1HW+CzRf9ZfpeB0rB/R1R4k7b3FXgHxFBRxw8ZGWjMI0nKGN+lUZzxrkMVs
egUuhA4UBXbNPfqQEfJAK8/2Ef75SOPY2IQuXGyzX1coWuGnjYun0/Tbo7XDlpNl5jJS2/Mf84HA
SDFgD8Fa3pORvoUsuzymgBYz7tAbZnhrK0DgioBBeV0Ia65JOk8fzSFW57Q346qAS4xolx0Pe0Fc
S3CelF0NpbQEHxuAzeaYE1NHOWL+ViBfqR4wCPbOBbu1W/ngkGLdau4BWwPyD+rIX+HGC6+OoBes
QmXYEhvf9MZ5g8ViVNulgSOgiyYtoNxnGAGtdUBX4KBFTbQGeacTKg50/AZmKKyU+RnoUzGDwTiP
EQA/U2XHaU9+uVg4S1gDcyOCXObrYSOfCsdgM18C1K/HNXVRfwG1xLwt3ii6ucEpYGAcOddlbgOa
BBg9RTbm7lzawImkd9JPzyaSWvC9o4+QJ2P16Y65bVF7+OF4lc6umhxIZ+eoJnRJWHayPCVBEnXy
CdD2AAqNJ5FtqqwxYHCvTPEQAWUoCR/AM2hsfpWW7Kf6BiqjgUP+RmzqN8Y+w8CXrZsEI8EOu4U6
K2MjfeKqoFmBFG/6KKDtEu5r4oyxl0nMQ+vQITDFgvbPPQHVxOXbBG3omjdVvHAvivErVZ6LjCvg
MKDZOUwRjTIWd0J91DBjQfSFz0LNHmCxJwysZROMYRGMRZR/hCiSQLYDGLFuJsJoylFPCQARK38M
InFshJpsHtn82zqLfDoDOMXMm/8swFkJAtQzn7gubkLN22SYfM+/eMrhumPaY62hDDBsaOF6Jp1C
hbtm5xZd11rGx0q2c5am1ipk0Y4fhfJMLI8TzxyH2TdzFnKuedP/AUT3FqAQ+1WOyGr8CjdTaAu+
M0HBRxoFMZbrjUgAJNEIQcFrlEMg7FD/44O35bskLtal7dRabEcpedXohup7XryF5S3pWQPclc/B
QNzkIAfu93GMaxOQ9guRaKqEHvi22Hyyceub13/sM0K64AlA/Vf7q9g228n/961S8HAjZ5fLaYAH
tINaPKDAZwte2iCB6Ml/FucG3izIkQLeABVjDcfTX4wC0Z7b8PiWYBHsbAeIX8c8O5gswlfwTvAZ
gnhMnV2oAk5Mt/CJ7j56zPURy4jWXClobFbRv3o8pN+omyF0hzcBk2W6B8nhnMGQxmlh4UtXkwfl
Hdo4EY78MWyAEPqzQWDQRz4BCUvdxi/5J5W+WvBEXKg647QEc/AmAvQcBVOW06ZHjfrZuf9Xk2aS
S7IyIV94ZCE14RFsHvymGizqKi1bgNQGk8eJeOgP+uyQRYUBJKTjxVyGlV1FBVpJ944WiokLgxsu
lsUcK0R8g6cAgQwk9FGUwnWPlpX7kiPVuYiIY5IiyS3hM8E2hAUrx3zcslglaDTk4VoWrDAVptGe
PvF149egWwXgWItbOLCUZzYX1iW8QW4KYlustqXwZjRfHVmVZ42k9+ZgwFtu0QhKuChovybpUKQF
S5CCLUPxSnizgnxhxAkhYWh/aQlHyWsQYEiJJ+d3Lf1nNngS4u2IQKffNKNrWXvWLhQr6kyFA0u7
7QQGhhB+eMaThI2sHD30ucIsV+IP/OdDRSVS1Pe+vWb1tkVrXW0ShChYyQVsEejF+41G+IGg7oTS
U6XfWDiowVdXbxTZXJXdV3XvajzugI5gfa9yLtKAszfRH8/B3zD+6zQyus6T7NQNokH2fdo7qB5B
lBuc2+OtBQrs6qTMEsalWl950tp+eB2HsyacJrz+4CebNCKyR3Er5OeMA6LC7buDN49DSzrsg8KO
vjT9GosvmDAhOt32UGrvOR+cZFewOvFQu2vWV0WAHlYoyVaCxDJeeo5jg7nL7JmuqB6q+mi2FQon
2pPxq+wx78b5jQJgOuJHdYkGNNjqS4Vs1B/L0tqjBVKLYxwTHHjWdHu+sg+Rc67nATkPhA/ESJjX
VSRx9oSeMFDuTfLoMr/a5wVFhisxnPnPVPwquEXoJqpjG1yqmofhR+oNWjTAridtsph8mkxFOtuy
XDWRo/6KxMEQaNLwdzgmgQpki57yNuDlFvds9UN07tWXlR4n4hXznUGONxdSWf3I4lup4ysjX7SQ
Hk7cJ4i1wkcDjutA7cuSA5YInT2TJQFPPBYdFS93LOHw2Bd2NZ0fBv1gcENxFlSXCqoTbZD126xC
UOBoi3EMi3vwOqV4dRhdQL5eFxhYIEcfjLMBT5XmJhxLVmH7qQzdJn5USwRPxaqXoo0UKthTYn3G
aBahkrJTlCNVflnQZPmBLz7PPL/ygUKvMsG+E1sZ0GPIKlxhYKFdv+v/G3oYmGNy2T8mtnCOgMdX
PW8CdBP8nuEgYioUOyh0k/zMd1W5pXCdpfNmVCP8ZStsSU5d+EoEiTyumxnvI7hlPquWa15fFRhV
LwPBJO4CJZvqwAGN1C0AwyVoELLEh1+cwa7wLWHC9b+N7FXLdG18r+FenZCdcmCvvXOQf9oZ53K+
r9UIeY5SiDX+OcU7qHqLeg97jRZu7X+25QxX2JKZXs2urNb3H1K6a6eH6ZZHnTnfZM1zEOfDZkbl
FcF+QDxT98Bx4bs+ws0r8RgqgGc3MszJziQA0AdS/QwVLw+kdfEGrTmEsshQAs2Ikmr9tSPeJdkq
x3lQGra6QdQ3LxpCF99ue9H7d1odf1Vep2ajzvg4KX+d9itM5yp6cKNlXm7j2YUPMIJZ20RiuBhg
0KHVdPT9o0HcMjbf6fDwq+PkchzyrwyfOzq3GYY7p4NXWHjDtul3QbyKmLNE+p0OP5vhOgM9axk5
EveM/nKiSEsSvPluqyZrH32GDObVa3YN4ZcMw5F5BMLlOLDeQEuk0bP4OCq9i/jfx6xHMzA7nHz2
Pu6uzLeTv0qwK4v51cU2TLy/ac9qNFnW2xr2JKsYADTi7yAohNMu/5fyH5uwPuqRK6d6wDKwGASD
czIdJhQBqcqkj8MAJ414P9i+yuDVP3vaGjg3GB1YBRYC7reCP6U3/prYlyFAYsN/lJetAd4YQD71
QmIw272qwc2kd+ZinUN6EBt5og/jk50aK/iD9bL8dUcC8vim3crfnkHKaXe140GIIlV5idAkISW6
yA/9qT4hkSausQkJYdz/g0GrudAFdxtLftXVsS7u4HT1L+YsFd4GgD3tkXuOkvumYW7mzbM9vGm7
/MqRZdvMh7EyT9zf2c3fhN85W9FVuwmUm1QRbk0qG/w48qPeF8MorzwIbLDPib+XjwaLjZVA3/RA
WX1O3cXlokWUiFsGkDk2UuJic4AB8w6mwp6NojZgRHGstOMojKsJcto0kpP5JPgAxIRzwORtphff
QZMklPs+e/MxsCD+QDhkiL53FDfOoXpncavoe5CxpuZKCU/MGY340mQMkrkeREfgEy8PLNJBRXg+
Gb7zI6FL4a/4QoCqDQseIoSQwNpzpm6t9hxzsqafBk7KEn1H6w4H6ivy7zBZws/AYDRQV40KDjz0
XrdRZcsDuk3Eld2Untw/sHuVJYUj/Gsi9U3Ju1npH11DILfpyT5O0dmDkXMAl7QjB9FbiNtDDLi9
/OLF60GAjWq509pXPBCSvg08XygggAGrvNDHaw2qzTXUxfIG571T31T/aoT3QfBilXlZXVmlzXVI
5LBwhmQOBBHYJk0Ccz12YKcGdGeFzOZBOAEa++EPyyfN/4z+wtSdEZXhqcmVSVhAartSzwPsZOE5
af/hhzJg2ri/tRPcUAD+AWIs3JYnlpHHwN40LxE2t/kevRd2+2g7enfMmpL0vSuxgIVIvE2ts7VU
fTv/qRwVnzrE+2fF5be15S1Utilv+U6gNy8zXQfBsfsbf5hQcDQ/3pFmQdVGyG9ddURI1sgMjjdj
w55Xv4/ISB6wJ4ldt1fmm687dIeNcMW9zEGgAaNVQIL6ooAaoWfRH/AwFqzkCfajgu/wqf0IVWd4
aR/+guqIGTqlQyuxt19duH1E/I7M0eOQfMuOtXLTxcK1OgWISbByi77DZOnM/8X5RodggK4A1p78
4dv/6peO4ZBrQL/DimqFKKaNr3DJY16DADvwJzmhSET1MW7oVBVa0sQ82abTfEcoEi79lTEIeAGs
cP43EE7PA4VKs11t8Ohn8+1g6xQPi7cZKB0NDcNH7pJ5zOIM2ruf7DqHD1L8jEdvjJ7xcBks/JXN
VfiJ70C8grM13JmFrXsfg6OgxganEvDd+sTEj5aOpMaV9qnrzMvvkfU3GJxyroFVfDSRU7izyNLH
RPxKexxz3yJK3Kxb5GsvKG2teqPehyBX+HVJaPo5Krq6vQkfECAKuIgcEfyzEt8DFbaAiYd1/sP9
gbc2lqwRF4R66rjCYU31DqK7mrscXhU3B+5y0hZo3Lj6zVmo9sOHzEsCVfvhEh0sgrU9G0gQ4jVG
WmDygJTOW3rzxDOlcuDi1tfQcwVn6FYPJkvzZq3PI9opSFPCYUYgnxxl1VbElfLqRTfVniH4N+vH
H6jjA9x5d1B2IM9bch+sMw8C+79udc9dKLBb8abI2DacBMuFHZ44KDhaPB/MC2EMqDJD3REBDuAI
FURPrlMAoSD4DRmD0QNKycE64y+jGY+ZvhCHx9E1apQO/M69AHLspceUI5ezldhMWBc73bdKQ170
byFutWw1RpQkuPmI5U6XviXpPb1Egm2yEdTSU6ySd/SrYHiw3iE1/6d2NW/500z4VK4zzSoQzRHQ
HCiShrl38wcHzVz+ceKaMHWlVVzEHlth4EHELh/hXiMwBqyfSxfWLmdzoyFLQAX7W0/kbpO/tK3D
rVGfZuGEdUgKhcVhBL+BMDCEJ7/qsKaoyMDRTofXDEPxA/+Kn+6uGtfRZOu+5lVIIwRNV7/ShAkf
QEgCEJR4Bdfs7ubKKZ9hvgGtYwXj5y5mXQtQhSFnitrohRNAxGG0gkctbP0COd+jyLfSAoCkHn3G
4MPSdyd2hTEObbuZqSn4LSHo6480XIMEjqLXvBPXJ39DxiKjGDoDdzzsluki6S8RR3dzr1S8BJuk
V7TMN5aQyvPDnG6gVsYlXz2CZpMcIuKp1vKHqazMD47IiGyGwiWS1wg5nMqwIZMYrQZ5MKJzNN+g
WZBhNLnzmtliPosIgYFl7GTLz1zrW5bWTBjLqXMgxM7iQWsuyqGEgM9ITilbQPo1a2syW6/w+/rq
TbPMFbZHEEvSnwDNRXIuEZtyDvAtfnS1F087waZTgqu0MNR4SumpbxbaTa5G4LD0CBb+X3HLxoMG
KZ/nz9P/JNvtrrF05eyrfxPNCCwKVOwTQhRazTVnYkRHR4NJN6F6mNWmXkKa6DLZT+pNJbnE/zdo
byKqrFsq/cLfERa8gbiqQnalb0z6oGlL2hfydyTsWXfOlFvVHSPzq/E3wKWVfUCnDO1M/Z38XTWf
Dvo7S0JIm5UGz2IB3Jg9xqeAxMjL7u0ZutOQ7f7vUI+LznrJBpjXmDP1W34anLgAvcVBuzA6IB0y
7AKUKj+dECPasoQ53TbNXjNiX+yYBdKlUTfAULvI+LG5pXQOOtYhoNXYmWP/lmJja4MXDTTWywXH
t+7Vu69BfNHiq9q4atVLQEWuMWoMJ7Yq6bbQMe3WnQHd79cEL3TCcSe8TNZPYf6KyZdYqLD8+Tfc
XeS7aFsDRFQJ/ywSK6aMmwUHgvRi0bxO/+PovHbbxrYw/EQE2MutGqneJcs3hCTbrGLvT5+PAQYH
MzmJHUvi3mv99dV/vmRkiaS+j1la2aqJdpz5JYi3x12SAp+dIS96qEiJUt5upTSX3Lw06bPW9rnq
NMAI5Ix+C+0D+JZdAZlHdq0ZetAZ1PER0jNSruCGKASnVofHVSZIbdQxpeQRdg+CvPbgaviHEUx3
kC1YALg6MUYEN4X2hzVmusf494bHhyyMaGa4aL6jhvv4O4AbVAl+QGFfrf0tHqKcXDFGZeHP5Bc/
3bx9am8skTbfVB6LFqax92fN2leGZ2yaStA8QH/4zZplsK/cm9ZujXyyAirmSKfhbLHkE9YgFTBW
xKR523cxj97yOtTYRiHQ3Ye41kvSImbJKEeu8QyNAC23IUJPUXrma4FWSe5auqE4dmH/kDv/DyJR
0cJ3jLnRLqPn6EtpHqX7sC6CDhZKrcB02BDPQEEEkyRgFbs2Yw1lcEzpioP7MKSkjTQapftNmkMY
Pow1rQruVlF3AY74HlcgazcDHyNXC6FHQZYJdoXur3fa8sxYq1CXirramoozIGnBRCM4q2ziKceE
ymQbmxsuCWwA0X4qr4tvvbEtnOn9JliEc9kpz9IcA+tBfXCI1P2KK12YBjY8GCztHLOX0NJ7htxu
Cnr6Hm15/VhMQkTeqB0HDwOXvxFDEO1QTvC3abVnKm7iZt6H5FWCniZPmdSvTYvjJl5n38Uo7VpQ
RnZXOjj68QcYp/9hVseXIvw1WrLb6LJdi/7DFN+Zx9v67slUk1jJD25xrrpLL9Aey/p2GWpO0aPi
n5Nv4RH/1iGHZj41T590VYr4hkl/xsq38sen5q99RejGr+eKTHrhd4DvBb9SWi74fhp3j4BPefHr
Mz1urQO+BmtW37UU4BfJ+pVPh14B3ypXkg1gogHFvORadpvPqyzGSE1W9i76/RjEL+gT1be1z8pg
lBRku2Nj+40Hk9HFQHW8sz7GtBffkC2+f2624iv+boQbfn6WT21fFwORo7aJ8KLgBAa2hwoF8Aee
xPjON50oxXcpngTrprY/LqfSmI85xYMtLME3ohO+GeV/c3coz/NrzSg8JhWjwgmMFaNakOBb+cua
rdI4OtztavQJAH0cK3Ga1w7Yhzkx7GeLLH1aHCsZf/isE+eSLXCfbiOi0qjPoGnc4GXbtxBG/QqS
s6ypK5sz1YLsJ++mmlnhLj2DZQHChVNWWmPvUoF6Y3my4Dfn3pNEhN8VBi0b5dyPQlaBHS3QJdFn
STMmiHaD/Qd5OVHIdolEGrIWwlWb477VJqV1YW9TBdrFJn/WUoEAZR7faXTwtdqPb5A5swL2rIXv
ttrCwZkjTLKv27XUzswJDjTv2HTXYod4T7ZbmZ6V5DtE7KRLmIlyAhx7CAvwh2ope7sOOr6sjoN6
xEmUQs1/3pUZ2sBaKbnUcfU23wEmaoQpElvoBMb7x2fXQCHlgn3o2UpcJ8INhK00UKoRLLdnuWV9
gpfpJ5zZwSwyj756L6B9c/Wb2ZpS9Wu9oq57QNGY7M34jxhaEvswcr4yAxQN/yX5RqfGdT7+Iqwv
5bzhbZpoCcIexYIi+KHH2HXYQhOCiyL1m9rlSYo5ACbwW9n3q1yyiU2gOJfCazrZCaKv8ECQFIC+
jaoobCPxPWymnrRXb/sAU8ed+ADsl6LOW4YKJkFM8xva0R0pGtjCkj8PBwEJ6FPkyp0w5qF4JnGJ
LmU74UlM14zO1Flh82IVoz27WzuGLfuonKbtsmg24iYCElLFc2CuRncMj7ija1uX/996KGQReo+y
36BOoRtWCt5IZ3snhqP+LLRfJEeQHN5aVW6lCuFPkIutQwOQq4DhtrMl/4B/tliDEEaANiRedT45
Wv61YvJ1isnc+pMAyD+bQHv1GHKDC2HmThKuWfAZSEAiD5216foHB2wgXIMDU1YDFJK+MXcQRaIu
2n4XU21lOEXyJ/3FCWns5TIwfsLgqBL1TRvQd3kfgrUhYFIgcuarSOcqWYgrdBGZcBcNhyYapAOE
zc3jl8c/eCnfPZHbwrV3KeDZImv2yBisXx/jDZmrhngpGaX/yMifI2onWkN8SdpWjXbuI5GfBsuU
T83LssXTQoeQtScNN3EqY5I5n/6LJjWM3N/5zFbxBXQWsuvVcJKJCacCkWRE0gNv2c1M99DptBmQ
mzY4cAiACQc92A05tTF0f8TlGT+3ZTkGhLZRXURQH0KAMFIXV234/WgsovoZLxkpFTpjL1kW9crg
maILrh1r6mLdRqeMqUvGxNe6f0J/Mo0NOVLeEcFmvkU9xWBocivaBTSBP72FrhON2pny0P7RFUUS
BoTnng55ofkRbiFgTbn3bDjiwV90HpOReFQQlBQ6ETXGQxkeyrGEq9nDTE77e0iMlbdCo8TxU3vP
JvtT5AcJW3xw3Ul96MixAsiLf2psmNwk+g1tZQxhidMo3xTK2mRB0u8jd3cuNSoTgJLQpJrrICbV
1t24DBB1SZffliFQVTcGByDhk4C5XUcR4dNcfGqc419JhqAW4yoS6j/jDyiX0lJtWZ04m5AVW821
IzIMuQILFL+EcLH7FgrW0U0t7uIdoHeHbx3xEG0vCyBnVO/dxFfW9Hmrr+T3g/zGWniBjecroOuG
YCLFHvW6WHD5fThrYgRyyWyQHHBqQT8jxQtQAHwWAYNTn2/zfm1G17Y/c0uMxcUUU3bzoFrDqoOc
NTL/OUVNGu9EYyvwtpk/gYfqmpC7VtpV3ZLvgppZHpDfo6fZf0g2Fs79rMsOAwp1K/9B4G4xnkRX
vSSAF16TWJf0pxx46naywRmZZoQ271L1JKffQQBszx5Mya28igrHLxYWb7LKZR//hbQIJTv/A798
D/pdH7zsurWrdKZJr0aziw45hv79wb1EskHlL2oiFGCwhDVcC0ZusJhBInTgBxQWLwKpkWOA0pj4
jNeuMrZsXK5JCnY0Z+fKhGcDBlMAMXA4LiLAegvGAunlJHByAPtq7iEZ4UbLH7jv5eHYd1vaJchJ
774+smPxxjD7fdQjRCltbfS+pLh6k6Nc/gi1TQsDsNvCfGDgAK5Ov8t8Lc9hcwcTxQybKiVSkFyQ
8Ryb1L8VFyKZCR/dfbXyqqTaOVFuCuIauX5G5DXNtTHzrytYRiatN7mFzHjhO0DNMkbgM7gOFFwV
V+PAhdT6k5hAuWnazkUBHBOKc3LKmSPYzVDog57pU2BXfCp3fBtsTxU9NGC6xOhCzEywRU/leBFS
3FocRbz9+KmzB21pjfJA5w8BVeKdaReqS5uxza70aW0etfrgUZ4Ht18Pa6WkgS3CnltsmejK0qF+
bnKMXj+cW2gGpUNbsO3+cfsntgYuMRF8cqFQZW0MbHirKHmOLK4OEUKU/hwxzRCsenWf96D6pI/O
0fUiHCIOBJaZo591kcWAYIXoV7m1PGVEAaTARTgtnCae4V5bm8ZWkpw429T1itcMH6nVHP1vBE7a
Kj6l7cLL7c8ekZOa2WK3GZpzAtgEA/M5xAHV0isjmPnK77AAliaB1HDR6s9qyjYYCTBypHxPh+od
amI+sh0oK49wqb92JFPimRGtusQWtDUCFW0AGydaQK5OTXiqhYOI+kiE1Gg+3/Fwtxa0PWMzFuwa
vYq84XMg8I3d7SA8YwRjbbA1DcQexCjjm3mE0D2SXZNaJa86bS4ql4jx69p5tkJCEWXj7vCdoG9G
U0EASEWo00yJFtpbFR1XWY0ttWgqdCrCxrgnanpyaPRNZAO7DQCpw500k4++IxaqEN1J4dH2UOwC
+Wsoz4p7ibA1ohAyNgxebU1uHolzth7Ypr9LYR6YKbkM6RAd0Pc4sTXqs0q6BHi7ieVzoCe7zI4E
RGDzFv6WcbwhHmr8OPZvwcIHOWkVzBPTjtTqFr3KtFtT9PQ7kqLyr5luhea7fOeoFK1zaTjNyiDz
W/qTL6a//iTc7YLyITrWCVQoqjvyRnH59rbC72fZl8t6UxbboXmFyD6/hH4eWC9VO6nuKq6vxR/t
SGA/1pKZS+bIpE19Ej+DA7pd5Zhu+NWsuDEl1jgcSQ85tgzL+qya2LzqYMqOmi/Ndh3XJ4jQDRxa
l95UWCFiNaqNxNaDUkibGJ81PhcGbuY6TO5TrvFbKZ0kxa6OHmUUBW+Z+ZayQyHZgIO6uNDJXOMP
gVCiNimCrUv405jiwseLC/xMtDF6ML2Dr1IeooGq3q3nZXnsvGMhiKPkCctKTXOUse4AiwPiC7ph
SpFIGm0q/avJDuh6afVCx4mRzsywFEF3W3ZX8fE2QFFY0El8rmgNnZQbmtGIdPCnGu1DLaIh/G0h
lSZkzpCAwZh6DdM/3V0lpLQs2q9GOep7Eay/mUX1tJKW+oLJTJNWqmUnw54b2/e+TBJJDBT7q9ra
ut6TcT+9dM21zbYtc9nnjz2wFzgwDyLVrdI1W/vwzsLCQ7tQZxfxLfRTK3JKeaOtXCTtn+/SeuX1
aKpFYk0kQjcJSodBP6yeKXEy5SlQN+T2VuIyPI2tQDTTi/ckOWv6QkCkK+7riPi6h+nt+E/W15Zw
+yl/CaE7QXe51pYIn4y7+VAHmxoeFusxPojS3SN1iodl4NlGYldPk05YIhWZdxGDF+cQwoSP8mcn
RGyDI8rF20jJikBQk04c7zZRF6xw8xgJ/FUh19Dc9QvSquhqmihzRbSZUyvFLtnlWYtLJsZT6i9i
bx5vi2m7H1KbaH9oFponpwjqSgYTqMUkvFs4gwWiUWZmvS1JK+XVGCVv+NMQzI9SVqQxsl1nR4mg
GQd9P/IIJB2JE9OwiD5lwSiLNjWGmk/tD0V4HSgWB/z43hvljqTyRpus+hlwg3wPmNB/0GZgfS3Q
e7GGmiH7hJMu4+4Z8vHzh2+NCsDu3ilHlyj3OqIc6aQxEIB7LZtq07/H6IdoiXQ0ge9B6FOL+/xo
PnKtx0m9ziB4O7RupDwgatwJ5auuVg3602IuZ5dePQktoVPE7OVbU//MYOsNHPdoxzzvqTZ8FHuP
ALnalgETpW5Ahzrd8EQHF7NfpOWyVP5IXhJY2nMkq3i+CKaqxUMMvZeTqvJBkBSQ8tfGrO7my0sJ
bL/UtR2ipu9EIlkP+XhIQ0SP5YqgQyIRZSf6ArnNMoQr3lPJbs3tw2cEXK+49NopjzYt+rDMxbZ4
QS6mUFnBtMOTY73ifJdWX6U809kZ8ppquu7K59U0wM8ZvhfDrdMxxFAJtrKy35KpQfmL0Z20yCA9
1rKKMcBK1xlXjfSMKI77QjJnmNNwp/yBjqJlBRbgH2yJbBbi2x9Fv6M+xu3W7ls4uha8JBoJYVT7
jMpfsi+Y58EXxlK30erLYwcJldxURED89QD7rEl3I4X9czCi5UgmliAgM/S/YKQAX/fsZN5RJnOL
Bw/2S06DlXdAUsKDxtLHH2xO9dL6xUGC7IJniJ8kv3Q371CSfYXPO6EEGmJ2+HbjK0AHuoIacY/c
f5zAwH85rQTkGQ5UhJL/yYiNlZwistOHfOLAfQ05HxoUKyjIFJbNFaivyXSlKMfPIaNXffbgiuDz
pwf8yBGzbbohPTu56bjG0JVQlTmvDQRVB6ZQhpOM1ZhXkdpcvh7lnHaorKQ/RNJBYy1QMeOTXCnE
MH6sazaMK1lL/VxrjSrfDkM0JoEIjfsmqm2LzmjyHYf8He7QXOMa+PB9RmmK8RLsLtvVm6blrmFL
5Q8qo+L21hNPCiTiFcvwxhsobCtrZyS/LlgTVQKhfEQBlPsnnUSTu1Rwuy4wERsvzhY0Miiq+VCw
nLS1MONZEUDQu7kcXt8yQEhdHN1iqaD7JFYMXZBho/NtdLp1fwfiP7ZMltbkzpdjPIXyCzeVT1nJ
doDrCXc6Xcfy7bP0mCD3mw08hmffhSKmTgL6FsX1NPiZGMMWBPKLs5fPUzU3ebmA65zx40gSCGeJ
uS+Y0HPTyZSjLGzjXUCEM48b0wPVhzI/ZIRNTp41T8bqkSXPSPviQ5heUJDLeMpt8g+ePN38BbMn
JyK4mOHkaKnfIc5Jfiv9AejxHhBiwrCXqpc0RZ5T3cYvndCOqGZH4TrhLspn9SK6IFi2SkSiX53A
QLDoqDVTCSd1V8GykuyEexPTvkxODxz0PH56vH1qzVywRTCN0EAVQZ1jh3/Md67hYuFV5oyM74TK
KQ+uIz748zkyaVk9VeJWQwuBvEi1SM85dEiMJnJ+8Sx77l3oyDHhXr8lZZvNmYMpQZsJQYfEns/t
CK9kghMI6L6xTQrHoL8XHBicN3/+qe8XKLXYmSMTXc2E09YyAPqUG6MwTF5jMynQGEcVzBgIRzDb
gSoWlpTvAXxOL0lFodmAd9HLHgpBGhl/ySY+Q1j1/Rptv88EzU6NalZZRdFGEnbMjjtWzp/PxeJj
67cG5xOKKYm/WsYAxGGk2ap/ZbKqPRsfQKhextSK7M8sjzRhN3bn9cssXYcc1N08QVQw4hmcFm57
70koarNL1K1HGTcPdkXoF4mJ7tYXDi1K5pR46vShMr8E2o97TmhtXGI54qOQp3uR30BNdnNjEMxs
vFT4W/EqNp2DT513iZHbPckYRrmMinn8iyYC/wk3ZtMeByGeOx5cQ0KpCi/XiiQLBPVZRyL6Jn0p
RLDL4BRbdy40gEznvufWBBdm6QnVWSrM4F1xb6LtNhna4CH0LRkQ+Lu51fkN1AaZgYN3ykCFNK05
/16S+NWusSVb3gpzSyIsybbUhNNYi3u2VMbsGUE9n8/R4QfxiFYoeVpmtOD06he2FwN0d8bf1DcO
Rj+6T9L+T7QWNUmW9R7IixEmW+MMie12QmO1dBjDDCaQi5hVQ+iepj8mJh5wzDrxPhVna4JfEqTq
+ZiTzGMr/gjAYvCopiNbtDOa6wpRniCQGfCHy1NgA1p0xoyGkNEhhIdMnIvVb8B1ihELGxFRRcIi
N23pmACxzzIU6pvxo3XKHxzvH9NWaY1G2qLPfEqpFypOg1EtTmgGiTYq8Cz9bP1cse44oUof3dv4
zKcCehVawQb+ku7qo78GaZXxJ9jcBmmmLQEG4GfYfpu5ZTUrxLXYOD4ImyoiJLndgtOHx3RID4G5
rOSjJK2Y81x3SXVNOCtysAmah+7kblIwE1OCznOP1Gii6gI+L+awSa6d5goLn9jVjtydtfyN8kiv
bMUGq7ADQtD6c0poTxgi69F+2DysvxpfH7cXCT1kPwYHGU+EaL5Mkm7gRkZD2X48IMXDwIShNE+1
N1A8LBnfYnTwQ0rO6zYXVqNx+mOcAp0im3FQ7WFisVn04k4sHSHFfbDiBmnk8YvpowA5da1pW9mb
jiuoSdaYhTUgAfFSVzYYpJldUNyrym+W2MMxb9cJsxb2PRdFItcMJszY0QsUfdq8BBbtZ9qfkh3G
2R4c15xJSGyBIrmrTRH3w3dh+xjBw89a8JYygaMLKT1HFemk4XQ37+tVifKbc540u3KW3ToyDQar
nfm0p9Kzhk+HszNA5olvp1x0KFfLLxOYid3Sr3aDfsm/1DO96iiBAWfaC5d5ViPyGCt997h0tGwe
rbNlQMHPjH3Oh1vEcDDhl4VTwf12MIqNCUjEXKP7IGXbdsHMq8Makn5P4p394f0RkNAV3dU3ebQO
gLqMDh8soDugBmx3aLFYjhZys47lRzlriy/Oa/82175Z8FFus1YBbE4yrGDECWBr0n5GTxMgqpPd
pKtJmdumxXC0QMkz7Mpzu8bZpvoL6wIEVK+GH0F7U64VADwLzkw6UBqB0EWz9hGGAg7ndcf6Ru8B
Yx9LFNGIC3mZYD7eIAX+HMmWw9Tr3nX6iikrGcPkH0iOtqodcqNtq8YBoqG9xCNDktAp9vwZY3bK
svKFKcUiOomgDP2lrzlAxdZWHfii6ojcXLS1o2CP9DkLvPEI6N19P5MdiAZKiipAkzypuOXaWTZG
kBjlQwJiq6fWxSP+LsVqDkBAguKCJL1k0a+xJdbUvOo2NYw+QC5SmV/hJ3tjChBxF1DnsF1S3DNp
NnHyEIWDTyTGnNySq4Dwey2vcZSqmI73HCQV4O/YKoUQZorvIu1mY4PK7AO/qE07cd20o1Ub9l/4
dZubFtqpvhVFriuSo84KeX4a3UPpRhGcGgAJs16Lf62nhrA8e8BAJjR0zigow7PVlvQrd7cK0k5K
+kVDDWAH8zvgnZM5ChOc8X4Rrlzv5Q3rFBGS9yBKyjLWAphNa70kOm7wyemL8tJv+FiRkNJv2NUF
HrMMsAqjElAm4hWF+5QxMkaXczM+KNi1i4xHp+I47OkCaS1H99ZatRFEW/8BUqEXdl+Atq40eRtT
VD0sBBvBM5Jh358WOCU3HTGCILJk6XEulbN+VnoIZaZsC6YFkA37w6bHG8gql/6iDq/Aa5nHd/Hr
l6DH5oBkrkJrMA2WrLGy+kMJjQ9+myyXrASfjfv2P6jAiC2fYV4X9XlNCJhW8Rbgb11wHAyKXXPO
Q8N2xEClHKIVleDkJEnL4VbsPHYxnXOhllmes9+QwnK/C5dFBAEpbYubG3wLLN+HT3CKmIa97hyX
J1xIoBJYV7Wj1++E9EArTwRzvcCxwY+Fa+Q0pK3d9E8kDf/nQdrq2B7Ho4sUlX4bCK9BIBl5VITT
h1ojvyv8ixi3sPMLv7op6pHMt5jpQ13UsE8GXp6YHsGqPfk4zAcs8xhwiEoqQFMUMpVMa49NKYXt
YnLKIo4S/Mr8KrEqjNg8I6XFpJUvWvnH7Q4RVNckvmsn3L18gfC8L3/JTrQWe1QPK3HaIEOe0OTD
nhyi9Ae4gr3G+q9+i4hAMnFC4EtY7XDlFSPNu65odYIgHdPZ7q77w6EpAQX4nLEsziXHKKc7h36O
LQcBeU6ycKm+P8MhDa7+Kxx9HGvux2wgiosg+lmfQE9cBa69FEZdmyJrNXYUewkqAdyTihW54daC
enM0nZxolmnYPbeCjYRDSvq3Gq4rRIakCyJZkJh+96KJytM6+QSQ4GQq28sH3Tlvp8E7XSxkBTXH
2HkAFqwvRV5mXnjF+wqEZ9HgDTEcDc4oKlfMqXnlxGzTKlcySyT7qtzuEA0EZHZfpGhntWR1LkHy
pXbr9UxcybIbE0/ImvY8XBF8S/9vlA5bHKU61kV93xtbP/5pvLuf8F7mz9LYujwV2anSW0xDG76k
RkpmtMYsnkZXVBpu8pWKb+R5kjlP2WcYoqn4Fgg0kF8Sia50ePQ3s7wraEDJ8lXNY0fK+CCvU9QE
pDxBcCHkiTtQPHhpv1Enreq4jHo52QAum3hCEJPA5uyFCzW36wYAKP5yzYtC3qxS7SFeeyZ4/qyG
1KDHFQFOrzxFagOYJwKIZvpodOkVdo+RQkDc40nvuL/4cPRD/hy8pUiFGRw8eSqkiFhocvzhYeIx
VctL1z0y6jNqnNBnQVqofN0WuJbXSsYdnEI7eJmTETkm9aQxETamXhV+gh5AV0HT3SEF77WnT8oi
caLIifg33cOcI39pKIlbcSNmSxHZFmIrjoBEuzDfswsCEggKvAGDuvQ2q2VV/cTWuqVO2fwNZObH
juv1AAkwpod++xkqnEV/9qV96/LAGnOQHTelduLY/aKftHo7NsZVcBX0SB3MQx/MgR7EDVAK4AXA
ZzxsUdcz1d68NwSmYOMtBIQnZ/0S+DYTkF+ekj9YIJgHdSMuODz0ckWyGpgW8awLgX6yhFRbs64Y
9ykCjeHNU3epAmT1H/DYL3PsO/01nmorOL5iE8CGDigUly2wD1su2dHdMSHgOb8OBAR4d5c7p4eh
jOkK8IiFZWEpyxzhPRfHbwsfHYi3GK7mgouLbDf37HKRbtSvIXspIHDpI5njoVAwwutbVkzHx4zA
WYwGzSTujZ5tVFxTV45G33g1In71AemolM9caDZcD5Jsa+458hgKliIhzOhEHNzeoD6XKJskFoKP
ZuV/xk3emIXSloAEM79EqFW6p/gFsF4gLjQwqOLdcui51pIZuJPoXVvtZpneyldDu3um5Mmr0Mfm
jA/xbLg1OtMjgUtMfaS5tNz6ls017CK3bj7LnNjkv/RQX6pUWuAeQC5HSN1fl74yIk/nkUekK83o
DHLT9KFHT0MnlN5fr+P5eMgjUa8Dda0ia5A5iESe9qUwQ0Av/sTuJsQIrBQHVSHqTDZnEaF85SVo
OsoJaIIAC42RcBWIw/qc1KAL+OOE1xBQ5AOciHokDa+eSW7CbBggJUbkt2y/+N/K+/LbJ05qt3AM
9Usi/rDlhKj8uW3uZX699q+5hV9l6fukZbNVInvtXhjhmtRpmp8EDTn+jCQ+lpwfXy0c+0T6ImHg
oKFMmy0WFObs6xA0eqaw0EhjNAVqQmXYBki4lFuukKY0c6mjDl91vUyKhadsKnfnvg2MxPUXry55
MMCwih0FcwSybTXVEJF5FnYfF+9MdxJjVK5LTUOnS/Ur112y88j3aInYKo+pcuAFiBdYeQ4Ss/pw
LT67z2HIdnL7NSRnEDMX+Q0PZKhcoIWnOK8B0kRWlg43m5Ufyvor+Cy8+FtJUdAzfpAKyO8A/uxk
27K+BOEsNmQ6kLWAGucQ8NBKuEeBMEMdywyheISYA3PhuTL6b2JtgNXHzIBOhaJysuj+QbnM8YKG
DX9Zv2/JgEl/Kki2gmCjnB6CbVQS3vUirl/+Mmygok9D9B12am/X+NuPP2/lPxeChxmV7USdnLG8
uO1OrOa429sNwQ2wksWVsjQLuSK59+gtgGN45qgMIrpXvMGhutqtImv2rxXPA65VXJ53kdg7NE+O
i7DbGxNfhZajpbiP3efnW7TonVA7D30GosgJuVZQA3POyOjgNEK26JsrSdEd4yn7zxaPuYlXA08L
bd36MfiseLbJn/mIYBfPQCYm2gGXhIo4hBaEwyUHohb2KVsisUnsjdYXeeQ4m+IpklTIYRrSiqVw
ruSNau5cYgF5MPbujTibicQC6EpHE+0cihGQPpYZJnme44HU9hXUtihfivQRyijciYqbiAXvMmRj
siKOuv6V+p/02xuDPsaGlMhcS+ptKI7ItXIeA9KEqEIh7a0S9iY+gdQgP0U+JP4uxusUM06bOR2K
LbUrqNxHuJxc/tZCgWOgOWSZrm89nnZM6Q2RuWwGSbkccCQxK1pIoFmXFEwdJZ97IB9G44gIL1rH
Tpb5m7u4LnAU7cGfI+wH0B97nF2YCw15b+0qmsAJTQXZp5IlX+XEEH0rzdrHYwVuVMwMy7ZUpK+H
gHKYnDScLwlWrxiLZkUbqw4fRXOBQlVwf6gR7IO9WfHjdd08XtVIrO5lvcSNZR4kItCjK8sqyeUV
/94LE5KSTuS/4O/HQ77w0dPjvQSBkq6x5S/kkvPJc4pRtNNsw18BOy/ucnrhGpIC4XpNKi0oEmK6
3/3M9BMWOY8udIJTcZU027xEadJBWxFAaG5u4/1drUtUl1TNoqQOJI+2nX20aLmTPNK3MkcgPIs0
WE77YnK7pw8X2V60a2xAzdZ7EcqA9poPgr72LiEZEQyp23vTPNMlz5OHQEjfGgxrGULPcOeGj7NH
zDRFLdDQVvzO96wLvv4ovD2BykyC/W+HHNl2yXFrlVlI+SmxUcSrjDAsM0WrXbmOOt4OU9yNeDIp
DwB764+58pUvRK9DO3dfzfBwY1oHFhbTihJ4c1W3qTsocTZPCnPNMlRpFxSxfyKKHT4n1oTkglD8
doHygXaT/BdZZXUEQrkb/rIIpanX7QiNFNKzQEvCcHtyGGxAoXoagSDjyoV1xEIq5VNis3yHWsBV
qM9UvP8/ETtc9BCDWZ07zLX/eYXxD5SWI5lr45k3a3dtQIHipYlXn9IpyJGZvfNlUM4ZwHGntOkC
pz7/EvBOKlP/CdLf0kJKsxRbpXjnAu8vfANiXizkPzovIi8Gesrit5fRjMFOgESGR38ggZMq+Z1i
TWGbiXgqhUdKu9tV6WwRj3fijOilAGyME2yegMTdxc8RP0J/7xH8lXc3h7Miq27MmH9BN8p3mXc5
/MlrcjYcji7wR0/u5uKY9LvO3VcSO0o/z6AZ2hnp7HTgGKQLJd+MHvUqI3WXwTqjmTHH1p+fPd7z
jDW9Sd6JtakBBHOjgvd8qQOBbvifF12zJXm4X7fD25VeafdTMOsL8lRNDLu1LiaNCuqYTS+/QgGg
iW82c0uc/CkvWDWlXOg/42e0q5RKERe/agYfShic7VbrPFsqIPuuufqgUsoUax6I6M/Wsk9QTgKW
UHqsAlyelvIqVlmrbzxF2FTHjPTzghCMATH1UiIf0dRvLcHSEQhVhCRLk5wKELc0Rx7FgjJRJwkR
UBYf43FatEa/h4YuleQ848dt2jF2rXYZKCef8CToX7By7WaU6dBlP0uAgYFLHTgSzUHOHZPX1tRv
XufJwCRYmw6Zu96PRoB+Lh2y/KZnW5JoMCaxBbE2z8rPQlyk2qsvHE3c0qecMYVxKOHUXyJg8+xu
zsgOo4qysFwAWRGbIiRn2FiUvanxbdEBxjHRyhQ77/B18frwyd7nh0IGQF2jl8BB8rlL06fM0yAJ
Z6n5Dtf5D3AyeqCB7gsC/NycBodtU3BFUryDqSwiMzyMKf/K/3gYqGarbnBlNU8mmdaj9bcv1yVL
St/hp0d4hhIf/tHNvpruSaGsQLmD45MfOyEduHfHx6u7maRNnAjrif1tYiDT1DCc/ej6r6veTOrT
WT9GACLzgGXAcVzmjZRH2R3nOI8vHsLQtPmjomUzgFxk+6VPB1kpmEKDVkY19uwOJSLlLv+N3GW4
XuWGrdTfYkE984hxMw5wNWX90uJDk9ZnWDlDPfKbBm5Cl6Rf2t95K/S/oChZrBBfsqZEfMESwjlG
9OnBAx90wMNBe5A8BDuuWe6i5hcabslGe+QoHPWFnyI5o8AGITnthRFJf+mlRjtnulfN1KbeT9QQ
9BShN4IeIbL6rxBJ1VsJAxHJY04JwGmh4pXX/5hxyUwNeJ3jhBwbwtix6AkIA3kJq+f44S3D2M5O
Q8k5vMxOYP/lre8otmRp5zwL/MMHjKRRcAMDqqxQ+BOSneazStqvkG/RwUlcvPFXk2pCAlnNmy4S
6DR+3lAeEMfMI2ESVpTsktN0/ELBdOWuBe0cx7McGkLoOML52BwUeRtQRaU5zP8fzlfrNzMPfCRl
ggo+QoGSxjZ8J16xbGnahX2g5U7k0uMOUteoQs6tuarUtS7eW4yetDR5DNTJ3VJW1efmZxLlTMIE
TAdnJ5R7Hp4qzIKo5isHUEDrloFGud4ubDYuPww66c9eML8A8qrwt63vsnySogrg5SDx8TbRWOIR
02c58tvN4PKQVg6xYMgzM8RusdTwc25DhlYmGFPZhMkseqc6vaB8rB2WbwxOFog/+uxZRGiuC5CO
vA9Y8R9H57HcKhoG0SeiSmTYSgQJ5WjZG8rXsskZkZ5+DrObmpqgK8Ef+us+7ad0mUSXBedppFdi
fXgj/9X+fJTdFp2bBMxn1R3P2KJbNhydpLdr8BDNA8IAv1jHOBltXt4ZIdKCEng6sCf1ovKY533A
DAlsZpw7sX8ITjpydCVyAPhm6CsNWxojSAAr8t9Y3aqee5DOfEIs7ajsVhoFHm+NFD9uIPbm8UNc
QAjyCyCoETaUPw/EgJbEKxQFRB0G18WwXWCMwdmWqD8D1S4VHmpuGaJ57dDkzDcHoDcFEiF6qoSr
8KuRHhoe+LJncfcY1czTX738iZiBqtmv0ngdX+7kfxjsiKhZIyFOET7TKL9yuEQg0JRLBxjMBxkN
IAR1OdaLbVv/kzLmnDyh4c+k32KR7rhHi2+/NJBzHQOhymmocCocqQRChJInMb0nDO1GMS5qyryr
a+pva7J2SI9UmNFkM210FMlP6R78th22i2ZbqjQT9vzkCsYdwm4Y0iTpK2LIwNsvLBDg7SncFWzi
NGGIvhMZH1JEH8+ZmFxVYS8mRcvsiGCYFWXfav4j72Xd6dahE52n8dccXyHVuxQ0fAeb8YefFKNW
8Bt1R/JEwoUIQHAXsjU2tAVfzpvYN4XJLCx8G3j4dx2h0rC3Gn04THwBon5V6uPbf20G6mVwh6/F
kpCJPb4wy7Qls4tGtcbiHAEle3Nu7h8ylCZU+CBgRA7qSZOuWfKvz8B7kRO2U3BSw64lZ7XUmcMA
7OnojCBiUF91OpC3hnCR2XpJgxbfSUFnFtWHvBoSejDOnXaZBTcx3+PUlY0zFXb0/1IHOUKopC0S
WpynSA6dhByMeYDUGt/eQeEaxbsuMV1iislnw2z5lfzOJb0fQndYDCi9vFZPZqejqyrrIXZIbpsD
2/z4WIweZaHcq5gyRjCGkHECilcAWNmLkBtp5TVgwAgudAxAH8hmemn7BcP+JWt7Ln+X5IY0voUG
+5QZfJr9A+CTYPuWosJRw2g555uVkYGO8RGhkiCum9EtnC6m5oVc/PzPET8X4IDB0YBdjejGc6Eb
aDH6HjRYtRp8tP6amJdU+WIkg3w6sLBwyGUyUv1EG0h6fnk2UGBDvIszsM0SNU+DnMNM9oDuwsQn
Uy+jytflfjAqW/RXpbj14ivSbdR/kuy+yOrCclNYGU6eNNhR3TkuEfYHJ8NjD+oDT9niPorkciy9
Q6T1qg0uONFzcQB/JYInL9angiacvwlcDwYShBtPqE4n7GDyCheGea2Ga069ik7cidda5LbGy8L8
AlMGXh5rQToCW9MuCSGhTcF5TBp3UXJoDE9mwMl7FbFlFxkqOHGbhm1QvxUNaaDu5e961vFVtJ/8
YaVB3crmlDEHNHZ8CQ8PfQcNZVcz/+1frXHb4+hFXiDu3quJvhsn5Me+V5YR2H4ek0IqnDD/62C7
9Rh9dJVDQk1R9LTJSmwqcI8469slpzINn4iYY6f4k4tH/IiApoQaLQyrmcbDd5zjIsaSxX20piYG
u02b2ilr1si9TbzxPgY7o7YnEvzFzRfkZSLQBF4TGOH8O3AZERcsuz6lZSS8Bt3hu0hJ4FYDHPv8
JLDq5hGSEMehOoLeVjPEiqZNgPdZA7+jckEiVzV0EAWRPuIqoSgNCQQHtfwRVc9h8TknaTCjySe5
gBb2paY5hBNObwPWtmkJI4uGFpSU2LjV67I9kAkzk73xbuB/HjM99Ub5o+V01Prb4B7Fp3e/uggR
Nrv+3El39KvozvAff00U/6ggq8PurzGgiREn9C10jQrZnsJKJUKUx9k+of+oe5O6QYBBCTWR/G1U
FzIahrjjilxJ13YueI9OoGKGj8TlWh0xFnZjjcY8V5RLJ2RK0jJaabap/M3/OP3gpUGlzJ7KHITk
PKvd+XSF8eBd831u1A1jeM7w46lX2Xm51IU9ridmbXe5eEIVMOuPETGn+E4JqAKmkJ0xsRrE+0Hd
t9I6FKyEMpVl8kujZKfd4nAPmnQ7MmjHnjCc8XZ/NKc0BARFhQCF19b02xzV756zxiN9EG8mommN
z1DdUh9WsPzyKuLtTJYd/pS9Oe2z3SfX6WV8YWqDkg2FzrGxvDf8mBxLV2/9bLCAU6sw0Kh+fzOU
N0XAc847jO1Iyj2FUAq+5DnZ+CHhQPenl2kg9HWsDrrz7p+myZG3DukMkFecmbEIipldEHlDgRao
c9zhnhgecrmlykE58gxSb9Z63C3xl6QXBuLdtInby5h8YQYqfZtwNi3eBxY5UmlPSV4JusWRghvj
tb9yOR+vECYpOeV4q+613otrV963j+LNJjB3WPA6jnZMIcH8ftm4KSq6SlfimZWDPQ4nBlwjdlxY
ZJRQAtLatawIfNg99l2NS5FKsOjpY7y1+3901VCRZELhQd6ecHCzAtiYJOSvBV8SlrfIqayBiSGO
rlDyCFsZx3DNpGY161trSfkLZjt4xZ8NqJb4gb9aBL9HL7sFTS0CDL/J3ud2zhIxfWS1/vRNZ8LY
eFvBz3zgQDQm5prwIGzFX6MzYVsoK2/xiaNlsKnXZfmaVn5lxd9c7eJ5LDt4puIEAkNzLkYHKgyQ
mwHJ6Gtm+WRvdNFrGq+gPShdMyIprhqxcG4Je9GWvWpe4A9sgSEnzNkDH/Hz7fjyVQ5jGB0oTRod
G2M9qrJASsHhH4FuaTORxglSDzY1KWG6NWNbfIz1nuENVSA8RsJqumNlrRZXIXN5JfuZ4Ts1RzIQ
oLqVbdjvQi7OdGEulsWRBc8rY69mNsnyaQRvLBUimigzVqShdS0QMbAYunLPPY5r3Aa4EzR1Iwwb
3z+nkRfWF0YXVBVITEEiNCe3PIgw0gfqchMdy2C6PsUFt4iVzIgCU4dYAPlxoD3X2aOU97G4Kelt
zGyi/VDIjgStSHNRRKU8F82T8XKkggWD7sj6i9u1f1GIpZBEWFf5GvxJ7pZ7spDhV8q6BOab7Ivk
JIuZTNrE9Fwtm6sZv/yPADUugh8cIwWJYPRzzkm1Dg4Zllbg0wM9683ioULS+FQXX5O4D04T51K8
C5cTdtfFrsayxOuyUbks+BzaQbEiNib0VRITg+eDvZQOIkiJ9S09fLLZorHgWAyTteifmidUQokH
1zzq0XhpVIpofmTdMs/Fs/9kLiJRSctZEAbRDzaZAoGuccO/JvsUs5q2D6pZlxURq2+CBAQN/r9S
KvxGVXRhIAYZFg96/Cd+qdJxztn2q1jYFoyDD2BdHKyByee0bwmhsDpT+sctnqn6zDe0AoYAiZv8
oExpUPY4dCrXjFvglTM1F3Z5YoKB4dwR7SaBZu0W3QrZ7Wbu4UTSFSBj5GYI6zTa2qdCiyfeP0lo
Gm99g+ITwnNebJtPDklt/gKHcO7s9mD8q9LbSlnD3+D2A5N4VaXAM7HhaM2T5mdpl59RP+tz85rF
ip5ibbJMJ9478yxS0nPxn4N0xhAMERm5kmsob0S9pzn9Sh8S45sO0hPiEUZosNX6Tfp6RM2OjRUd
rMXeQQqGE39ymAUzsvn6fqxdyYCHi9ibcpSV9pCt6NYZpK0PO0KsVCdlZFuOFf/NYEnauxr+esrZ
sxmj6RAkpPjM7fB8Kbz+3K1VlFrNHdgbSGEn9nvgh+vtnj0HbdcvvajyOhCLKQNfRmAUZJeXRCXM
uwEw/NaOxoglgbsTg1sjN5k7U59AJdlvyNAJwYBt8f3Ba6rlbJOujEmn8M9vo1jl2SHIjrV6XsA0
UO8FPXr7/hicYsnjW2XSR4SrQgLT/whXRgNbGNRThwdVP6vMpPCQSu40V8HdZmOd0yPVx0D0HkoD
WYrQLwcreOoMa+fZXsbNWDuMGHyxdmdfBQJBqjkak6Eq+talM7DY9DD639haotnJam6w5hB2Qckn
bKP8yvpTlbyFsVGqM88xf1YMGePRpB91mf6TMAvWH7MWY9gtGbFXTquOLR0XP9pP/TD/wnqF6gxI
hA+g0hasblRcQOgd9DjE8KHHDfCkOPKin37DXoNZx2TWXTbfCF7k6czIK73gVT+6vwFbDD8P8YGf
HqP5N0dGLuPNF/+hN2WegRVvOQ+fGHOh7V4kOsIZCss2cTyF8G67Rn/vMhLw9AZBCfSaidwHLSWE
SJN2PRtoj5wGGGXj1qdXxd8yjyofjWqjulLbQ8r9X4OfESu2vmWl1Jlp+vIj1oDE1fuu+Gsf+TfG
t7r4rbmJqyMs6IIYE9EfB+s6XPbeZfhQ/BIwq4D5LNst+S/8EeiFfN7Gme1ST/0sepyQsxcmOJBO
tCZxs+eeLkVf+hn4CzXL73UPLydwKO1q4ASjFLHm5QmpI3NDzWI86Kv59EyYxnT9Z0KQkicdDWoQ
bBLBzKA5L3fjCmMXtoRNQwrJNcxvDSAFkgbNWkTMim8cKwyjddOeOHcUXH+X8nxUoJ5GxpTxUj45
Q/oYqivvPSx/5X/8ecZT/kfsgOM/KOM3Trhd90uVV3ONnlo7q4cdczLGYX9l+TJ4w0lE3hclPSCu
9FK/pJ/IvBdwJGaLTmgld54r2HKFxxI+nD/SZXlhu+XExZ4xkfm/Vp/CBIZprdIPSWlCD5l1fjyS
HbZT7Ro+Yoo8aBy0CSw3dqXfkx3DTlvb5l8p39gGpqhOaYNL5wuBH64ODGChW4b9cagcE9zF+E15
g0qnYSqD3CNui0eRM3O5qrOfpPZIJpNIBH2/Nt7dqjXRKe/UZ1HYyxcfWrrXE+GpVnXhUimIny16
RbdcsLs/pXliIO2fIHHVs39ML7gyN/KJX3VLc9MJbxYyk5gQqbVJGUT+N9sJv0zrRcRpINf8Tyim
Sbi4Gz0tk172C2W42/JUX6QjtiAFDXdao8qryJgDuvwM5Jdxw33jRHjfyMWRXqVGUuw58dcIT092
bBIHUOIT0K7av3Da0NbQ8ktnm3I9vkD46OdqhxsdR8hmsTFuJSi1V+sZ1/Cb5Wfq7+13c0Nonh4M
/JkfsbxsiUH0ooXaweVwZvVS3MBVn/Bv7ebk6t8oZSv/VcE15Pb+hYil/wEkIdkFMnk/3HNb9/ib
Mn7M8Sr+ZTeCeDOX3sW+xsiavV74ej9R2VJO6xpXEAh6kVUopyRmgEg3FKFSq1u3H5S3e7l/Vv/J
/2KOonh0TUa16EEnPzdc+VLo9k+6/DTdzubNY0n1uszS9zlDoW1KVwGn6whn5mU4S6c+drXdDxlE
lkd49yvtU9lEG2RhMi+2uO5UNhJIkS3hNoYQoq29hFVOk96KW9E5oZ4D1AHRESvzL+AvGfvi9O5R
8p0PogULusNtnnmr/BVc+cClRbeVI33lHkuitKUD9JcEvIcSyrdsZ/hPlC2b6mTROJFZNvUFTI6Y
5A12Y9Uf5h4gKedFoJLkk7a8h+8jz8yu+VHtolvnS/50NNhvsB5CZhCLrc2GhAfW40r0ZBCNn0rl
xUF9cct+D3GGSgKLs/ZuzJz+iB0OMoo7+7r4QDV52wdS3n780Htc/eO/8syh9wC7gnlyqp/kgRP6
cnrof4SBuDCU2Bs4Sv9qQFi/KlzfJf6oA2PMZtyiKr9vGNwI4P+k0l5FsOLR/s4vkw5I9l4EW+hV
6NpxuqkXNo6dgc7IocHU+RSH8yQRAKKzzT+XXMXica+FUO19pwa+tlMIQ2Gj1JuHyghvcZSEbyQg
/aeExDIwLCjUS2xeCx34x8gBqL4g3XGez2XiBtXXOKNbuPG31mUORNjxkUj5wCn+B9Ykr5/OEWng
ajJn3+ZyhDPvjR9SyuxMbrLBAA0WdkUUESSXO9mUC0hORnK7weS7ETyiPuCZqO6RNypSKAQKboFW
KKHCrYPUu8jEkdYCVI7leh0S5enXZbTmLscayM7FJG2feMh+SEgoDjXLBdcA8BfzECxcI8RiQQYB
c1lsq5aEk9uCnc6IB3At3FGIDhmAngM6urBCKRv6bNvRhSciqweOXEM4e9sgNlgpjleaADFn04oM
rN7Q/3W5bZ7Nhcs9X9PI2KCIEgNf+5/IXhJfl1y5AiJGMZ9zefMa5ZTGZyh37IdvR0ucIrSrm7Rr
Iu7YOy6S8deE9ArnU79yKcFYAAGreh9aw6ZihlmH4Vs9RshxAh1F9NQj9x8Mr5KfXN0EwU4cUS+V
yY5DOiq4Mkl2SRDEYGJvdH8yr0D9ISeYlxfPqnhWynFkdgGcT2kIIy2Hrx2HwnGTHMFAoxfcmIT3
uH6vuBwCYYcB8O1/AiPTVLe8S/+a8SGoJ+2DcMSuY5gAaxSbqeRQOiHB2p7AmGBDjBiq8EDh+ZjW
sDvJ587ggznREESWSPSVr0wEQ7+Mz+joQ3cjBTMW5LLnfuQ42gQ35mCLfz7l7s7wuyBBvgZMoDic
4LCk1eC9TyoWYV51gx1phD+8qsXtbGMkSs4+QFrRQUkSgz1y4Ri67SV5Yu/5KZIPCXuXvuqHLzm4
AxrMoHkHq6b1CEV2Z0obBHHLLYxJi4YF8cEzjEC9Yn03YQF40y9/Cu43KYH5lWajsc3n32Od7qKL
rzi675C3kqYdCFr+euSoii2FSNMSnxXmwdr6jpefMGx0PvixQjYM5Uv9g6YLWBizEX4VBP4c8WnT
A/DF9xIepdSaWuYSpFovcXIAGzroIIAfemc39Mjsw/C3Dz/T8FckckTk5E7GdATPqV1CXs5iBwOL
j0krNU2mA/Bfq9U3bDcNrgQL2qyhWSx4iw9Gc9ee1u7QLg/aWk7nKj1F83CiVAU8Aq/+bUrEv6M2
baN2rapP3o8clCSk2nHHrZ1GCvM4gmmj0L09FXB/Bria7DvwkizNFQHTfJuMoEEWrnTygt+YhxpP
uyB4Uf38OZ2MO/sVJyb8OpnDOzp6JnZrvAWAYnV+BeJaq+nEBLz6zBl8dRbuA7FdFYyal1QorFmD
V2BwmG3xYf6xjpvEAAyX6ItEujJn/3Wq8jCorD4QFWq7tKSDRnUBIugOYlBMJAG0Q7KMAHDSk4Cj
5gDMlKuVviNpFXxwR2nmz7CIr4ueuiLMghitqc4jEKOvGLBEENwSW2Xb+u4IxBeMVKvbiOvD91p9
/Uw36o8RAqneZg9JPUtfA9k9HeAFsTJa6+YYPY+Imd/FjjvqemS8TZlyINKFclU/gxF/8ir6I/oI
hDpXuQQ4OZ1mnx1jC35fIBinmlqTK44njoa+W12+gsMwHgLUHnTiZdjCCgbsSeAB4Yr4E+HBr+nI
YZhlNz7QZKKRHr52qdON1yg8q8amZ8BuEJKyOmGt72orZlUgdpOsayvjZArYW0NU1O51fp+ES4Xp
g3XSxkm04KThQKqXO5fvjIcC7JfptaQizyNnChnOAFeT1Oo+0X3oRSQWQcM8paCD1eK2XeElqfVN
v8aPUn1wxB//mm//TkdHZTMVZc81XB2RlaDin8S6r/wMTwp18KbkPIyuwn+zwzFEXelaYq92dKYP
dLYpEPyWsDr/9HRVIvrb5lGKYEjgqITEc+hdQuY1zyK8Vo4DPTc1REWrIG/rHxeLvUI6612+mKpR
rEhNQ7ICJPAz3bQ/idYX1RFlqBlocyQuud87vljA9bGLxU0UQNlPdjtPG6Ib74tO6AARofDiGN+6
ZZw13tjVHnKdE/yDyHugPDh9Vgg5DXjp/rf4zfbJFxduAF0yZkJ8eXgMFufsW7xl8D5feP1pAUUy
4k6OYlEFywgwtYtOh+puY/syVuNrxEvr4zqw1a0S0MXlKvrToAD+TbFZ/UqJfdzEdCflrmguY0Lf
5GyIZPwyumI5m5wO9xXPw8UI9jl99TytAs1vaPPWWEGqiXbCOmACo4b3DpGvY9jDayaCBnMDr5kl
Btzsc+vHsPviAZV3zT3ENXbH+vvZmB4zIbrR1vXWn0/IgR1bIGE3gl3gpDtlXnlNLQUmMS0WmGkA
owWn6lJd3gz2Q2yxAF+s+FOq2LEfARVMB92/U9VOnBcJN/XicRt2bvOtPhMN78Q68A/Zt4T/9Ye1
mXoB8jRLWUDw28tHXkc8H4gDy/df8cASmG80Lzv0yQZfAzU65s9Cod11BeTaRGb0FnyDJ80ti+Pg
pChE9twuQxhmyXpLfz07NFy3lt/Y3w/4vVcKr4ziAqon2a+4vDC2PDrmT4zCUJK+hyH9Mz2Db6Yo
KpyxVYewxH/qGSFCU8thBwf92BIFFr7ms8DAP6z+o/SCMg620n5bC4mXKaRTy9ReEJMlyBXFq6r/
KWmlqsC95BWmasOOlOcQR/Dj8kckA5DD585Yw0E7krhiN2/oReeCdSY18pXK8um/X8EwS3HNtiJE
HAsItYWnJkDq5U3G65O7ZNuPhsNEGyP9YisjyMxMtaOJEeeTQWAyAe7cN7rT8tVG+C7DD/GZHcTG
LTuiBDB4LiFgkRDL9ot+ZVMGeLhp3ifcBNW4Dq4KCBlklgsN6xgTdRli6YHVv9GvYN3CVyOvJ45g
5EL7NYd3WViiubO+xv8mQKLKN+wJ2HkCBdYMoHm1TUd4qRttXLfTqSGNX6/S2JbydZaehRu07YhO
TGZKlGYUazZii+aVEp/ZWuIIOKkllzJXpnyOjkVNvI86abK7FgAdVE/J+FMJW7rdAz7wUhDwtZNy
26oxSVf7fQWbaLGWc8QF3AgTm7/2ow29kWFo6/ywL0bQRbSDZENw5R507P2r9JO2G+G9Sos9UKrm
vROpFisONCBq55BNlxuE6PHrC/J8Env5I3ZkiCrMP7iV3qRpOZLo/3nFfAT0EBpLyTouiesNVsqu
yd0Aw1T50wZeRVf9Oe5sPhffIHo08ivbQ1/DfseXwn5K4eLflUPsR8WomVV65EzuhgA8Z0fUEpBl
7qHqneuOjdPN6MSFWhe74nFxJvODj9R8Cet2F0V77UyFI4e2bi3VO4VKLgAgfy0Uw0uMrYc6Utwb
6s2wlbcT3+m1NPCHuplDLuHAmwM3bSNxKidCCRgGgz/Zkn1NBypjp0PEYGBplTsJdsZGv/Fi3HX9
xCG/Mq0pRhZ3++WWjxO+WCh7yeE7xVNDxm41Fc4EC/uvvY1wbYELX7FVYgyhddoZXPBa8qm0WATq
n6mHyh7ucB4v8JK2JAnc4KIS7esvFF7gMpXcBfe0TwXVReR7x0ZU03e57g0ywl895kGcK09dZLex
8LqNDqPjVLH9aD3G55a5qBXgJVAjMKJOf35XNsHP/KnrG+kMiJMxFLYzmTaC83txC3QrF7AULFuV
4OA1Fc4ATwltDoFNcPvYwO6sr536YZ4kJgwxK4xkbFlsKHQYl9tBdFqATUw3Mtp6WpwHhZd8jJkt
MNXgiSzNDUtl4jO1YZVfEucm8dyTKYL8YftfeJavHR7oqPzgphCS7bKnEytGF1gAxCmRMxdOh3zJ
0Hap+wA7SJgzM2TWtK+fPYrgke8w5fi6zPaQWyCjsloq7zv/zxrO0krp/43IHBuNyN2XLOIeWfI3
WA6TaKMO2xiWGBlu+l5b+kVcnTZl3GVwMhB0OTgk750yIpRwQpzWnPn4W0yPjCVdNndN9Dgr7afI
lTcMjYNlNVnmp7QniP3eviMbauFhONKFZrLjzhcMAnYpAKrvccT1ixUCb4gj/7zP476GZrPBHM44
gzw6h4wdJ1wAb+K2gjLraf2ty/Yix+fIKk+E3vryBFfO32fFAVd9DT7l6p948fUcijJ6u6UuLoG5
pSwLtkSLrT3Yar9ScqiRtG9x98ROv4hfJv2W0t6UkBWYKWacXuTnG+gTcbfAwntO/Anq5x+Ix+Ff
nNzYi+StRm/VjI/cQKHzuXBKsz8cowQPda7aNRnNkZEqEIwqtuTpoM7DlPb5xg+YzKA/kMsmBAUi
9oDvqYXil81JzoUcd6VWPyz+8q5xex574dT5BrUT+toEBZv6YAv5ZMovi30l2BlPsQqUfzau77pY
gOreMRKreLaYs4BWpW23KA8hELJKBH2Qt1Zc36ID4516nfDPRG8MMGT6F5kbR6g6/r62zCs3Jb37
eC/cltxAHX0Z+2ixl4xkPb8hmBT7qbI78S/hYZtKlpz0dwQNyQMhf/HITNI1mC5TiDtJRF3wsJKk
9MXCKj3lAlPCxbbgxKkPJ1MnvwTqpg1efkIFDWkLAVdVfY0E2V6ACOMg/ci6YNdopQXfVe/OXU8V
2W76DDukHXpeA+/NWtl3r0zeLBbf4uKBlZfBDM5loG98XQjVvmdkLj4ZCW9ifkpbt4W+E3SHVJM2
dBdbuAU3Zu6Q7+gkPoUcXxs5slJuTtnCcBaVU+CaWRjXCIBcCG1I/Mv5YRU8RJHRknqWLJWXp+IE
5WVf84+bGzSUzEjXJfW17W+gn2OgvNxxViJOF5BqeCSmU91edPPE2FiRVoDhIT4ZFc0BMBjserAQ
RDOHE0KHBAYPoVCFE0UO/j6Fq9ZhmEQ/NNwouxYYbN5QVk5hvTaYzkp2EW4G5T5VpBG79yYdOc3i
i2idKb/15nNSeJqRljTsBNI7v0498EMN55+PE6sudgPvb0OOpKTTgeCJ3HpF320jhibz9Rs/XMgx
X0xETG/AysuJPCGHVtOw88Z338GeVXwTpNehHVeKmvxlXH2KhCUF340kJk6AC0c7LwgqN+LcmN3y
0AU4DoWr4Id/eXXW28ExqjmaCk1FIkuHzBwruFup5cg/TQB0JI1yfd28I8dY5DwtPr186lLUqocg
SZuo7qz0GaehkyV/XXGu9W8zCE4C+KvMiNGzCux2Pa8zBUFYQOGzCObBkBm8KjhvNXgWx+l/4fip
+kwk33tfleBhuxGx1Jv5/jRRVZMz4F0UFfkjFXEkFYTtqBxNRU4zumENKjf1jGoNqqMzunKKjcJT
W4izneCD2kkJcTkdvOYfYoOvcOEsLDot0v0f8pp+TvDb5DsJDKCRe+hXoDeF4JWyt1B2StRNqJ8R
uwe3S1PwhOP4l2jPOUU94uMHaNVSNcQ5vOFrz2AEGsKupBhtKGHHpb96fRSxW0SnPvgM9/GCBKW0
DhQnCgAacanSJLDcYFKU3ulwUao3eaPnzhT/K9ixDYFJFi3IIoVe0UPlPDtAHdMQNztaXPNk9Mrp
qbKBCbAdeG0oQ2PjDfdMoDG7MHMdhN8qSdxSVpfqIoJPt4yo94of/cLk/xwyRPqEu6bAWKEyxRJo
CF2otM9IV+1QFt+quhL6s5ZthiOmO6DZ7Bk9Xgbl9B5+epX/zUPuFsSLniEGHVE5NIDpm2vILKlD
njRQjuTAE950BgnQ4+PDIoFfn80GNKJHNBSLdjmDd7k59yH5UMPmvJtDVO/yS9M/tAp3QIXNSAld
uiCoQk4M7OFogaSZNI6z6blKejZvK6BtPjvrGHXxa3EfR5LN7zr3fvVA5Qb1xTNhv9iFrDTdLzR7
J2KyO2KVsnDuwPHmPumzdQv81balhz3fadp5kD/iu6ES2iPNGH7K/SbL98X4glZBVmQhbcA56/oO
v4mkefW+YmPWT4sE3gN7L7VbPDw45Lj44O84zzdlXN1O+kxwJWibjgQ/kiwzF7C5tFKfOcBBgYUf
/KFvUESmbs/Lhtd+GzhwV+S9eOrY5w/TCaVhog1G5PzOObw1GMnL6wz+EDJPdlZEO8rckItgNx7k
kUMT+GpUQpL1WHQmGhSsNlibN9y4AYJNyJVn4gtg+QaNB5S3glOE/RL3Hchf4vNqtIvRnWmh6B6C
E2O2wWsg7Rb8mQxyhY+xc/Dz7hdIB+Gm/Hkn+1p/6JGti7/5rC/KsJhBryvjMeSIwGpac1VCqCsP
gb7VZz3ofUmq0wKeVOG+J9fP/y0gXtAIteGoReyuZwMM9zNk1BwRmvg38IXDwB0yhy28XVgk1tis
MNxM1wAo8dSsSzgOMqozPhkO0d0yOaT4oDF+w30ZOZchNLyDge40hoYpaHgkOpP6zy0HP+FI2ScH
YKF11YnR5XN4E7TQ1tjghy8xojOISYj0p2C3CXDZGCIzCgQfx89GhmLQpLEG0xK4QFBLgtCtnzW9
Ok3tTPiOm+Kw6O5p62U6Iwy0a0rwFnzzCsts0kAb4ChIS4+Jy7hRyaVJGJkYmyHAmBohcS9ssAQd
ypfvieE/DbgfB0gsGGQzNVKeOpyaYVtDsawbZu7M10WFvqb81Rn30MfGhr9gYR6GiXOYV/BQ4Vlu
PsrrmGyRS6pnCz3SSenY4tQClBjaQ7Ce+peQN07Ke+i/KzeguCFkhMwijqDBA7RnXN8/0pkK+z6l
eL+3RAnf5q4Lvjp6fxYD7qSVasxVzui+wcHwios+I4WEK/EsRuVvMB0RbyPWqQWvBfzBk46KrCg3
Y7AC7FgXBV9BLoG8YENeo2NJ7Y9y74619M8kM6KcBc1FAcGmIG7lBQ/LNsaA2tJ7VS8ZpchIojEF
9NAu2JLbxaWNj53O6qmAhATHBrV2/MFTzQtk7sR/8uJf9JvB97SV25Rt+bMmLJX5Nx5q+rpKifAw
0wDUM0w9KfzShxRulPSNfHqb1E2mLwj4rATgEZBCFsoVrxpzraDhjJa8pN7GTqw32HduZbxOFNuM
PwpckVAvOaP40zIk44BhSrNnIkbAtb6cEfqxtn6z6noDJapv9GD2e0fFOTG5quoWmDA7QCa1rVUH
8e2FJYHLSyl4sfyQ5pe4I0XA5q6+udGJNw2ERNUWbjueWJzA0E/YTHyG1sqlEO9++cEoQ08Hjna4
9gVW3IagtvkbhnctP8QSOOCv3PhXVI8GH5Y//2jFryxZIVTT924GVA17FC4Z+15CbCNxaYxm9K1j
YTd3eP0m4VNNViKmvxxcOvf2c+5ECEXkV2p+wVb/EtptOjhNyjgLiUFydXk3IGDOFVcYzcvOMWS8
u1ykH1r4V6WuOf36yTY1IfYfeOVoE6ybT0M/xR1CYk9ihYPBURvO6raRNgH2us6S3kddug/wMYxf
pAabiwWPzLRR7FFcyzuWPEPeFuced40cr/p72R1y46sFcaFZfC3VQcPos0NCE79G4ap1lwZMypCQ
zySBQyT+S2fmAKo1XUuiS3l1bmFZZqCNh9VYEtjDB5gx2CsaMN/3THaDkPgGhQWu4o0Tla/iPEDI
ctcct9VwNwFeeyiYZA6cfHHg9oVWi5xn8JKQmfCPmnyTEW/Z2o4KNCd5uub1TVo5LfR0cc87xxhN
/NDhpqy4mf4ROG6ivRLutfH+bn5Kk2GTJ3HrHBKdHigvwNX6p+v/aIaOhNPwo+MwgTEK4hCbKw5w
BW30rgQksi/RAYq0uWTqFrUX2si6lgkeAttDF0/S+0JMg+8ylHY90ta8EJdkDwx8zVsfF7kB+RaD
DhMVx2w8nXUW7ERuZxigGI1Wky00m0SzOPqUviVbqb9sj1QLKPMGfvnyz1Rbrpt1d0T6s0Eggfvc
pscLoWfdLsydCq1M38rpLuASbce0eLB/sTeM7Q+B8EXqEb0uCaZWFyFzBkW0UlK78P/xdG/b0Mqq
V3hLfC5sXGAD4crMR4ZltufgMTeRODc2nFG9+uE5pELsEXIz+I+k81puVMvC8BNRRRRwK5EklINl
6Yay2zZZIqenn48zdXqmXW7ZlmGz91r/+oMHPKlOzwEuR4/5Ik2y+z4NTONs+tYtG5sAUSlalR8q
wO3njooN6flAVhac3Tcd4KGFBKf8BXSPUv2pMkwbkOt2zQYTJDuGQlK0hITS/K/o35tpTwcrsL0G
lSOiUsOfESrVfHcUlDuILAgATdtHr1wg5BjQF5hmwdl/99dKOySkvgAI+fIbkX11MdkUme3dtG0G
QMtpVJgrxVzXo4gzi11V9kv9LoITlDtPkJfCZ3vWxaUEr6adt9oQ8RMU5FNuU49LywOHIbo+EdC+
3fCohNcO46gLtDsbxQ8RyQ0YpYeKqFgJ994dP7B9kK3kqP4Bd5dVisnYHze4IAuO9cB/uXYSliQp
rbn2ceMI8Ve5T7VrHn1KwbcMV5sKIeAmUz6Q9Wp4/lA+QuNTm01TRtMq1iiKkjX+77bI1GwNWjPU
HtM/dTXQ/ANolB6DiwHUJl/AAkefeFRfrkwrdlxQf6KitqYrm6eKVBl6k9wum+qQKUitAW+2hsj2
m87+yH61RrXPKcVbho1GdzwuOaGc1FzpuoeKqYcElm8YbEzVTmjWBL4sec4jSEefxNkK+yer8q24
2Hm80ttwRa1WPtsz4NFnwzc9YxZ8QPcY4tBnrN+GxdiWjiMzPSIvt/gafGbRF4uxE275cDPG2+ta
f2QCkgTATNZNgJ8vvrl0demTMgLbtPDtU5mUPc5qEQQ65C7Ijv12sunnS5yak7OgAwbuKnOOc0x+
tOoE5P5qfTJURWWTe+QOQd9B8XNBspX6wJXJUcC0Tba7Q6TvjC8cFRmiFYrVQB9YImTUnOBvsHiC
hUuh/ZZVjL/9Py2ncaDfH1nbnzmmeJN01LvSAlznGYhs9jFFPg4BmblW1hJx4I+lQ0bjxFqkONKm
vSE/yN9+saAZ31KdBvV3EboppxMEiRFPcaoQ06Wsq7E9rd8bWEtQJLN0CyzdfxRAbKQVuU9fTe8V
gFGgOZXyF4UUCRMetvOsdIDromgw1rwW2zyr34Ngv9Z1s033yuIfVmRLdQYM+IlYPCiwMUv8IDXG
sS974eKFUH8Gac4m6nM2swmEGHoHEN6ilJBqskC9JPiqiOWeISk5uBAtjvHdfvzQ0qfGXs547hQ5
NREIwkfLjNQbUD3C9JMcU/YILBkq982zb35U2Ynp9nN8n/+b7yELS0/FpcsB2Gne4o0erFV5NyJj
beI53yiApYeCUXzWExgrqkkEZJ9YRYi5/+4blx2pg9xEvxqv+uyoiFjW/fX9ozKvC3DvxOrtEnCn
O1frTvvQxUsgIgM+vmckXfuINAqnC6kSC+xPGvY2QBKSA7TvqUEZ6hgbbd7mwayX2CRSACf4FUH7
oRE+wzoAOq1Cv7jyd4qfiGEpfklMeOSKKyPadJz05pN0NRUOqiuMPLlonlzjt8F4xHrvkbgCVVts
ZkwdK+yWt5QMzKRW5mewWXwR1Eo8qwQq+kDqLuES5QkG++OOc3jCX7vBnVWhol2FsLBShNvC96vb
GN132HzUqJrn2OXvxliGG+PtAJFSigFJTdOd2W6pDFRBVgJ8qjJyRzPGD54caXGuQwdJT64+5G5b
HFWcY1P8Mir9B6MXiZW8WBgYhDFre9kFTCTzOZ89nooA+doQSxG1a0qbLnck/V/LLRx1f/dkLsdN
c3mc6/TOFZ8PvcUve7bKxIPMz5doadp6NsMUf1rVf8E4yQhV0p0IjkhoKsxv1gpkZv0yQNpjBybG
HmDHDp8FVAy0CVYPOQxpsrAyLAiwWe9IHi6cmQzAd2ozjuZgTZleTzidQDOtqg1pEVWLToX99p3D
p0Ri7gSEZH6+p6dcEPJxCOSrpOu4TRzCeDdAmcICSsDRCMdEqEpCdV3gclMcOjQ+4XVSt/OCkkGA
qH/H+c6GYGWMfz8OwKR6iW4D6zCZ7p7enVGkwRmCT5I/fsyrGtA/pyv4GyQCQ6J+RbxLHhW+BnXt
ZiT3Kn2azGPAdXKce5gCMaKNiZdCZfPe9wKlOqLw8lFAbkyf6oSX7TL5WfzlxBVNlwV89kX6GxCI
82iEE2W5+DXxuIRZZYXvC0DWQqfI5UtCnNdb3KtvjbHOE5JmgdYkHfttvJqZgn2lJxDqEpTW3Ac/
yTfSzAQmF65QBEW/yD/8V4FJ6vl68dM33VJSdjx8VYF40hu6nzQ4o79V0s9RwJYO73y/V+YoQZgy
2k4qL4uY3M1VEJxHYmRi2hMwmcVmIs+vtd7jBtFsx5YOiqNwbmcZrPNn+JQyctx6m5p7QvRcWOmJ
8gLgWS5vHc9UOjxIFZ6/hJofwx39uIAuQ5Z0XFvtbBmmffAJko8X6LxlUilRPkDPyG/ivLa15rIg
viuVd213jj2ZQ5mRsxPEKzF1mfCuDlcFm3SU5ivOaSrRPL3jnh9djC827ij0G9kCKcWW/Pb6jI4t
2VBWvqNFiF/WU8E1ZJlDAvozFr7ifDLPEpFxs32neBJMDlUXuzk9HEMQ4iEgiuJ9wXwAw3PixFcL
onXw26AXA/Q7Fc7MABCKTSki7ofOtJ7JCTxIjNkmt2gZd+0aTiId+nOFp59hdQiRsfOkq5FMp3TZ
CR6YsJrpIxTtdnrMCZI3+DJR8mWm22xEUHFKHi0pwuc0IpIE4TT4Rovb3jN/WcZ07dY0C6z4Bj8K
YxPIO6l34mjdUYQACRL3IO05YYPpWknEKNwn4gZWHX18+JFjTrwYVgo8ysWhdNkzS6j1suInn+FM
pbVIJ9rFi8sCwCJvliLpxiEEUZ4/wGo1XBv4Uer/UhZuLtC4R/y4S3nCc2k4mYT2Kd6rPQoo7mi/
KUSxqWO/WnDor1vURiFqkhUPf2WuNUWiwd3KX1QSKQ0hJtUTYi7cS8gleZgRDYWtfb4ID0jXJROu
XexV1W5BAG23CdttY653O2TBVi7tgl0KOvzJrspszqFJKNbRTzGRL+YkzXpBifUCbBL/BqzYheNL
gfdqTS1pOOCgcKU32eJs6BZlVzIXFO3bHn81khbzT1PwKa5gzLxKdAQwN5jpDaKJoMXt4K6maIBo
sP+MDedRJF4M0avLrRK4Ie4l7Xy4tONXgBJI2E/EbNQOM2HJRUEpjf5b2qm6laJ/Hu1UuUYUxExh
7kGDuRpd3QedCJtdEcND3CyqW57ZEE3E0l+8Lll90o3vVLjI81QFf9w335NJtrIZ0nMIwba8tsQI
yhDWKWdBWQy8GFP2XSjl/SHB3Mh5FWuhvbwhIy/iT3PyufMVrjo5YRes8EZH61ceBNgb8zeuOY9j
7N/MiDbHaL8X6hXKDqBS9ENta5Jdu3pv5MWR6LUWQmVq6Y0X4qWxULj8q8TYxOlvFFqGYNcfOqLM
7D6JxGdhZg5zj/QUbbOgQ8XM0k5JKPmsaR8jdvXJwvOwv43ZJd1TqAmqLUoA0uydGjI/ukFgu4Ai
bu6cgi9T97KU1F4GIlWprDKTn9/dugkjTJiqYOPZpcJGm46LtDcJbaLkFOm2a2SC/nB4JAmPLD7p
ONrRTxS3FGzwh/RPapAAIbb+ftT9raQ2E+YxzHBRzXqVEbqsE7SRxGeaxLdgtxR7FH+huObXyWd4
V0yhEbChM4QUULNQqSjbtISdx+Gq49ZR4IEnXxm/qhGIdkc+Km4tMuy/92+J81aHYLIiJXUod4tX
s51qFXE6sw2IxOQmpTURzvNImHWvTwDL2GyXq6fwCe3H+C4Alagpiw5vbKjKtW3Kld2E/PZoUWAn
SzKgEyFGA9HeLzxcTQ6yGWvk92aILkRfCb1YlbHdBJj0/MV4J+FvZiIzTue9jom3is4gDK9zqWQs
Yzf+ragGUht7ZiinCwC6tUp9CTClLXjgI3cKv/ugWM2Pdd+TDEBh250NjOlBy6nIGGhDH4YmbifV
I5TWJQBJcE8TxjgWlCEC3VIQQDyhULECkhTvUym7MsTJQtoD9uXDqVeBZ5fRP7k7g4DqjFIdkp+y
nySysn7N/suD9aaR5pkPcUeEV6Gv9Lu+V9cSfOHwOaCpqFd6es46v8zItyP5XGEoeihu+CUXvgwc
Pd46PBRLh7U7DyjwAIWxWTBJwBkZVo2rvXZt9Cl2T5Fg5Nlkk4Q7M1uHCZ26rcUPooMDnhHMVGsL
72TwZyqdHuZEpmMAsPhLdEQMK/w9Xm/SDoRLHF8M9ToiSjeRYKz1+pSWfoDsUf+tR5yqjo10VEAd
IU9i1we/rLQLRuc99A3eUEEGQE1K0ogOrMOzwgdjmyY/GvaN6THTNlDTyistciqTDJM2qlZhAgYt
SaKOfhKh9XdcH8cJh0l2da+EU6ONl47GUTiU5bEdb6HkxQNWWTbdpEpT99AA4Ndsog0Nk7TOoacE
kwu7T1BSaKwYR4iQwH2xRM8Bav9ka2b7aL8NaVf9cJQkwMHQg5ngeAW1nybs2i8oQuWehr2GBH8n
iUzFpeUEohYOlrj4DHJ7chJhB6KWPQJhjzGe/FeZbl3gysEEBoIWCIe8gR05OTrueugPNbtRP2ZC
A89XgU8iwaYATc7gAIZSzESMO0zlN/wCYaaZBksxJ1z1AehgMymfZfM91+grPTpT+nVW+0FZlXlc
+fduUDz8JAD23sMypJocaLFfrppfOnXb8lwtmKP0vN2T8dueFuMXx1xJt1Vw86trTt7BfPWupuZh
bjLedJiVKC3e0k8UOot/9SN1Mys2bYHzTdu+9B96SRq13FtMaCkOHYzf+MsgqWRasX2CdUmMdXjn
hq/m97z+OEiwYfCXXrZD7CmGB7ZShHuTlfZtwDyVSog9FIrr5Aj8DsSG+J1pCiyitYyVZacQywr1
hns/fhW5sxB3BtkvzEG488NAoELtieEJR9tjsBkWf4EA69/mTwmMyL5r9pETCTvK5zEP7/3CnxDn
or+h/NYPNU740E54mKzyxJZmHwIYe2fEBzO3UsMkUaRHELHKX9dohdGMkA3XzuCJuB5k/CGWDT7C
7HXocUcTvz75NJ/2IIrKzwCxZ4IyyYSb82ocblLtvcujBKf9Xf/QfAnmd0dLIHFUljJmBD7YcoNt
m2+ylwYE+aRrjuMngIAATT9b86BAXvA5HFQ0bFW9BpYH9AR75fcZEQd3NzZznYuC3PXWQws0LnJ1
FmWcrEK8uftnNzhMXTPU76qtV94gHmfbNLSYIzg8B4xXrZINqeRTf5Exj8frgqi8X0I3qojfCrka
mVvjLM9V3k7M2Fp/xDg5MFYNG9w3RUb8PabJh5h4TeTARnUpflEhqwu8v1isPqB6zdMi3mVKmEOp
H4Sk39aEnDMDdusR6b7DzFpAODB9EvWFBxHpIKiGOIaQn41uqh2G11nXVicaksYSC4CbFTpw/oz4
eW/EZY0S/An98PkWz/khOYVQYSNmreirRRKsoEeL6qEKebrOUeSRC++lpGevFvfh2cUnjODTxl+U
dwsfg9/6eyA18I8Wjwok2zYWqbUrQnhrDjFHWKeMeovfP9H/Gf0bspESCfOvwqz4xinMgGeFq7z9
mMWXkY0mgrOvAS7uPaz8tskbv3Tn9e9N8OL/dVm7DdrT2ew2xf7b0x8QUbAB1CHGLXLGofT6uNwz
GoZcLoAoErvATwJp1Jlro1DGlZzLVNL+gACGVyQi3dteQZ5xQsycWC+kIbgRRhwfUvIzaSSVQE+w
pHozqQhk7HfrqzGtIvEADY7GfBOG/YTb50gNBoIdSW8j/eS77vb/BZz2eLLdRwa/ZuBBeWq1GcKj
msHFBZdHMlf+Cm0/ipDshxMehu/pzBCPQ/6Njx3ySz+gtfNqtESw1AgLEYWHqG+S9JgIfxA6hh++
zFT3MMQvPTmhKv7nFlN+8OExOYw+cqkGnWCxbX7ZsBmXpG6yWZkYt0hHdC43RpvNnFjtqt/DjaEp
TbOEWEpxG4FM1Go7LRhjZ9eUfoCcE8gM2T6YfkWGbE/Kfs05GIgxej1EazQzS7Mty1LofOh9w5v7
7ucX3nqZPuJ/TMf26DH35fGN8yIpl9qxxYc8npOX0uNgo/OWz1B5MS8Yz/k3D01zi8u1TiDbR/9P
O2VkdAH9IWnHyN/MfViMcL4HIuk7fllm/1QNOEqOHzlKCuKRqDb+tIkxQLgyJidHFZBs4TYQ6BH/
g9UYH4Yak2gwJhI1LCKrO1f9pxZX+BJ2cNCAImF4+K0yq3Rq9WCuYeSsa488G6BLui02pA3VHXdU
H+aAvlCDn+YIFdY5K3wGMAuDxoYxwDB71Kv/SYAFG1E+4HbD9F+yydEwiIjFCg65QTtZMZ0qNRox
FV8wIHRMkRjgDysjcUZc4W2y4ejnLZTH4b8JX8O3V7AU5XPPbJTwGyalgEz7dOapwlAbEMVL+ubM
0f+MbcVwYnKa9HGln0ZS1szViK+eQrMv4VQus0bUjWyu39nt/SNuI460K4CQas3CUhOcUbgzEH4/
+EX5MVRbZGPohQMd5IuZZD075+OMAg0Q+Alb9SVeJzUB2u9NBdkWwcvfhFN2s80bEhnnsHjshlr4
YSaRYULrcL14FIl1kZqj2jAcO78YLKiewDaG6x57UixZeES/DTefbV0gta0XOKIcBNw+4Xahteu3
6S6iSKmXTndMpY0OBeOz+eEUBoEuPNxUquE8sBAwWixRYneJTXPJMCKC7ojRHWSMpZhujdKe3ZQk
G3ySA1SBvlsRlrOUz0q6FTb0sN9vfApSDVo3qeNWCPmeKKVpSwRT+VpLbI04jMzRJKhQBvUYpgzK
UdsKMiguoFyBa8qEaBpyHoZBtOyvv8m45SPhQxZ/IFNnMRl5wnLm71bQwfL5fMt2lPXsSdC4X1DT
xY+X+duisYClRvGqE5COfTYdccQOq9wXN74NzYSYwYiAaoNz5SZS/vUSdi52hk9tnTASA1PB/1e8
cdqb7bqrCVwubk2oc3l3SU9wLYLGmJIcmhXGzh10gaHYlpwSM9RszH9CaUTJiYSF7RHtqsgCCQUr
BrAE8Iixv6lxv4XZo0P+ZZyvTv/GllsUXMf6XmXY+NT3lmFrMQsC8ClnNbMFLTbB9E0ASg+Chc3E
rPoCB5+2cnfsEO8p/bXtfqtEZ1LINET8NKTZSWuT4qHKvmwW+I/ZLX4VsAtL00G5GCGVK7IPMbgm
wCRV+lOF91z8wFndDNfl4r2SmVmDq4XAM9nVmBgK/RgiHh+OmJ7T4J9cu7n5HKjvWQxVuU3C+8hH
Co7PMVqOU6t9lXg8tMnjVZyDyjXSg8kPEsytCcq/aP3OTcSNuLDZyBIyM2TjLHXbgRwA8Z5XD51R
KVALLFs8YV7MVEaqmzH4FmQ3JYgV3kWrfUzdtgPbCTiZAnoFzHBT/sIE/d71BlkfB2E45aRANMRY
dcesQO2S/uPsMtDGaf95d+QhKmus0Mb0+s6YkNYz3pe4oYCfmPMuJbKpHuPd4IMEqJ+8iRhfIYNk
AO6xEv9GyS/GkAWPfpwd2uEjIRmIWzfK33qxxRZ5wrZBwcVEzXc5y0B/fbcU8iWGInIIjyzs8Cs6
BdnBQAmFQUdXbsfmrit+Dj9v+gswreOErnSsy7Mjthl6j10rl0LAEej1zB28W2zVez0LPq7cxq1c
HFXYtl3ye+H7F+7bmq3IR4+sejb+B84BruiJ95mzT7C2I/MP8rd4hyy1uIseymo+KXrFb7WTfVSJ
Ijk9s0E+k7RNspE9mYgTPphfA3n79ZS9ZPN6in7qVL+8lw0cbv6FPt4p3NeTo5afltjD7+KO0N7F
f9hbfPMCN7/wLjzRR0PKZ1T+N7/2/6+X+ReQrHnDp3bI+KmF+/9/Fz1yg/iJoofK1dfUJb8qUT18
PX/bzfz1KYEIpFVvcHX0Ir707WQb3Ke/eeUsY8GVGBwKxNeWfjs342vQZbqcpi4uVy9eCW2Euv7W
cT1VL9v0qAa9kg/fTvVEQ+Hw/fCjNu7cq+bUuBJfDYLnzO8hs+f38HaYZPDZFx8Pv1z00QMSFrkF
wrqiaruTKittMETDE3o2CcLIC5l8d0Yfi5AdTbuXFKvgW7otBH73buBeVr/JpvfNtb42LRSixRLQ
HCH6CsMJ79btEuTb0m/uIKjkuuAv8tpkm/kdvzbxZ+Mi6gcxcPm/+N9r01/if4bTXrgGb2fhda5x
77i68/XuuHYraGWrygUe4NeR5zI724AMcKZXm9fpTWVI/4WZkmXcUZO49YFZNa/EJnyVs95yi86T
3v5Jkd6duZbz9eBiXSBAODdqSocOeYl/LbKN/qB8JWhBndIxnMhT7MgLQBscjiHzr99OH4kX8Z++
ibxyrW2oZ3jpmr+IUxbc+dPxo/sq18iVPQj/XwYFlvfCDoxwujVziJf9YqFku4JnYeRvpuPkmmAS
shMgf9LW73tPsHD3JOeYCJ7zRJGJXQFNp6V8aFzc8odPzr+aK/22lwJPfm4I4VEeMPlm+JV9Lovo
czXCf9nmteES2qBNPIYpXlqqJ3s4XcwvRv4A4Yih7SH8p/rzwtnxiWZXHxhncINVj5VcXt4HXspT
N//NI70ZMSX28TNixsWWxNKsdgiuHLQafrr8u8jL+37YULoTpcl/FvP/X1YdD+WGt9Tsuh2ecF7H
1kdboBYWfl2nasfzGTA2MvjW/I3BfHJC1Jhe4kt0Km75gQ6KN0oe4wUrJqvapZf8koRIyN4HHq5d
dkp5SbOb32mxE33RX0EVOaWX5JRDFefej258iA/IyM0j0YpvwBwAtUt4KHh96wvr1y6+CEcTTZh/
ed2KXXjROpuINn0ZwzI9CmtEp2hqsl3vB2fzWBeb/yRC2lE/GvsQafQbtgcKIz88wHY/mgzxdryQ
BvK42Bt77Wgek515POlr/agJEIY1aFUuRH/4pnzf4GycWx8RVXRLbrBi7u96FfBV0IfxiTpDqQ3s
9zcdmw/7lNcb+xo2IzJtPjyHtPQsm2SHhHsX8NOELRo0hXeg8eZmLdF/n639lPZR8aJd7SsPrAL4
ipoIs7m5hLjMG6r6pbCNdvO7XmNvBDd63fq81WPpJ7v5l8Dtnyi0ZXnHo/0MH88mdfC/H6XAetlz
TmLoseMsTWMn2XE5+G2tdulfkpWOtsdqcA/B9v1Ol8GVboEqNsGZDhBJ7y041xxlN+MMy1V/rRZn
RNTaQ7iiVr+3//28/vt147gTHjhnzF7xzGJurbQav9s7rdB8mUxc3H3LO2U31uNeX2fc2vmWMuSE
5cg71Y7Zzlxjn/FbgCIiwT4Ix/Awf85rfe4w32T/2pWxE85LRTjOa4ZEBQwnL1LxNXtmjTSrTY+e
WL3jttWAPMtUP2ucIvBhIPsGmw+Xx+eVaw6tXAuPM8JPXqDTrTMIZeHCeoU/ggHekABWHwbGgHWL
YV/CM0mnF46NFcVYTKjgFd/t4mnKtSUxRMgjYjAHcakxLI5HAioHg9FSYCt9jw2h6mjwPovbaKLS
bw7wpcWF9SbaNVQfvXTNQh+9EcM9g7w/B+v4VNnGP9LCQU7XYcugsdngCesS+VZa9yT7bShioTTy
sC8xCNzIhY3IGuKLk5zKye9RAGi7ovrq4XKrDQPl3pPqcdMwlB6DayYnSNxVhJqHl2jaXHjUmX11
jUj4MwRLwNMtv2gf5CXlWIxy94lB1bfUfimWX8qUoZjDAZbS7aU5WndSMuLhEtgMb1wnQMKzrnFG
TV/WmkuNvQo55q0SIgOgi0GIhORk8XHq3SqZFXol4Lay7Kp/2LSV++wzT9cTMrjMEh419SI+RST3
9oc42w3mj9YWyOQZcyTuKGFLgvtxh5UdY0swG2gGLMue5DTDreGPNgi5Kr81nVdzG77k/BkRX+FE
C4i7TASVHE7ogr0Dh4wSi2llb9DMBB67V0B8KJAJAmOAamWjyKsPyHnlC/ON5gZGrH/16Y2o9zeg
E6lbSFqSG1LMgvlICkstwN+JbMymIo/r8EagfWM4oiQeiTL5PyHSbFVlwApHMOcaKRBq9fi9JAAy
3vfDP5Y4t4xUDwmposhvVK6D6QZ5XzJtjJ6y+iDoRIw/akYYaB+JLmBg2zn8UtEPHvNut0PBwAYt
+s2CStPGWiTbRS70ATQDq/fehBM4WTAFe49xvy/8kZWIPKi2WPbLcS0v3OgJ1EO5a76/cCtBM8sA
CZXe6C6AVYf2INOdvyia0db1a1z1+vRAkP3Y7UsUGeXi8LqxnK5zfeWLDheYaf5FPAi/00m+/ssS
cuyQSmJURWB5Few5vNmQtHVZwLdx1OfiZb398NK402C9bKrPez/YPIkJ+CYmRC4JKnRNR+1fzDiE
dmFZb3oCFlbZL1JZbB0ZNWFwhysxxPGdQgHcYVqGBwVhlPBJ8P3sjws4fTv1iL1s5eEahsEmxQyu
NifkCLjr3XC97kA2nRrEYUlBJq8FjpXUZruTOhtBRkExRsPAYIHLTFYkpS0UDt4DiAVV7g1HBTwP
sWLmri8xh3CqPQ6n5XYOX6YWubz8sV91Ab6QVkx22BIK0SdMTKhpy9cv+h6uY/NGlk/pT4T5dwNH
YTzL9a8yOPmH+S/+gxOEU8I5PwOhwY5BsL8Kni+MEEMrJchW88MP4HrhwNifVnkLvgekIioeD/Ek
+aFxYj2hnADyROqGYGc4opr8xPTkmj3UG1D2d3losjUREoA09DKLXaFZtXhmL/BSeJLpccyQwGC8
a0HeW+D9yQa+0Jfr8SLewdKebXTwT8WS8DIMFHfReT/sy8O7sATdBr1VNe4Zz/Xbxt29XVLQkNaC
5WAXXsqc3vfB8eqL7uxIYazDl01xOOtVYSCdIv8S7NN7TngPGpsLbY99dJEAydd4i438VbwCX5TV
hjIpJIdPdlimDb5iBbEb0irFq5NUX4+AGsZdP5vu9D68NEQoj/yANzDuiSgW35QpN1YU4tG5wKEW
Dr61nkztNe0idc9i3L7NE/phM4qXMhBzFdFrTJuh38mmQ5ZgNx9cO9CoXsDkfE0Z+EvBjMwYroHW
71joHrd0PnALl0wZJvEPCfzN4AGwkAwRO46PHqxKBtLEM+afpJZcz7xFOlAGV6t4F+4SJhsUzvNz
V69eqwKszspdOu4W/0jUxb/Cd3urW0s4a/bwFzgLC8fqDluQlYyqjQUBZdetVRurI2Tp9o92QC/0
rRwbV3DT4gR0g5NgON31DYBWALQFGSyEcvzxINyFtIhfcdt8kIO4+BRSfJ+Rb06O+Tdm22iihYbl
M8c4B59ztRXg7SP656uxrjyzXpKO0n3hM+tKWEZsZvNshFrjXDnbRAvhB1BYWuzVyPtKB4/iCFP6
yWJ1Eaj9UpnaCksDZGQpPrUHLjhzladxwHvFzlAPNQbEy/KbbmQkJYsVCQSmWKpffjeIjeL9+++/
gQKa4OgXJT9SJNq7nNwOqmDgURofkN7Aovi4FeGaBxGhuyi6XbTREms+pxgZ40SCqRP4zpb6D0+n
iGNLWBIfh1RsVpmi/jScKfSAcnOoYP2KIhWdFrsGkqyq9/KCN8RjVTz7fDcqh5ERB0yT7xGnhRUm
aBK8GxBigOx+KRZzwlj8T5nhwbbaMiQAvqXAoooiwfvVEiNixZfiBJjWPTE3gqZMrN7QOLLphdgR
sohJG9LWQMxvfrvY4fti+IAovlTXAe1NZ/etw58WyIgF0q8oY3HQYesB+EbGxOZWpXN13rXWyJWB
AwF3M5l9EOILHQJaF78760ykJJjRSyQ1QeFFxNThsdZ7FJFM2jH8YU6CZt0wQdoI6MHhdI42hdMp
L5bRNXljp2dT9TaJm0t2IjlIpcg9JprVgBINSJfb3LdSt+AP4wGwwb+g9biUbwNWkh1E/3/fM+RL
cUsh9P6mIeBfWDVV4RBjMNvyOiITeonrtwruLLdZ8wFEtg27TQJVMZnte5kS9ZrLBqnCxzGBvpkC
reI7034C32GXYfXBiFOfzbjMBD8khkOODMf1m52CmYIcO2yrbKi1R5cg37lkk0FOBSQLTzNs8Ny0
IXzZxb51YAvqgIjok2vyqssNQyBy5jvaHpy2aWOosojD4SBNDHuBQhs1PCD9IjmQU9xLaG3s1473
2ndO2zmlvpltY8dtrm/k11q8z0mSc1KW9pUMtpR+ZI1FpaJhNox5YeewCZvHsN1jHITKMcOazEta
dsW0dF9wL9wxfDCUQeXwPkjdrsL+ul8yQ0V9hQ4Er3cuBYoC7DcgvHdr7BzY0vmYyy01h+C1URTU
exZTsYSzySSMCuUmU5NVIfloFPH6GHDxoWtiYv/eVuEmVGFVnjlRuzXtRodzUXN8kR7ZrSeOV6aB
uFJQoONyIdvIVll0+T+VPnT817y/ROr33OR5wmggaP/i6PGiEq3oVutZFcBnoxSaOk6OcwuSFRhD
bRI0EqUnzVa787iKwVjb/6nFBoyTApnrZmx1UYINqq1fMGvxwpDtYtqYxLZTqrzOi+oeKzeN7910
D6V7NCmcgq2andrF7g0m+vrW6DpU+nWhf4gi4ejdvhmvCiZjWLZFmwg/Krwy6O8E30ivaJYneNOK
/X6v686RMh+gE8SONOO6pmpkVAWrBtO+U0fYdQarZ8e4iI2KcRKq5Sr/jvHkIA3hWnzVDH+2Kraj
VMdsrjWkAkZoRHpFoh2/sNXze8HKDWJDKOBgHcKywmdk13+n7VJPIamcROy4OHuWGBRr1ZEO883c
J0AIkzjmA7CU/YOWG7sqRb2n3b4SSAvxApOXeHV2iG4vPJBcMYaZb72wdefIyj1MrNlzKVLKTdOe
G9EbMjSoyz522HrnBhE1VHLAGv1MTPowY3ds8YZDiQUyhlc23BUZeyYLrBGfYcLbxPQQq9SCuOFZ
eAKwv1OLuAn+aWh6KT97y8TKkkRbDSUn2mHces8l+BroLMqPR+XjqMoEJBk5P218YxkxMQECByIX
tFv11/HKvBp+bHokDKusd/om/uFf8xzGrG1IS5SdyUeMr/zKoHrDW5FZyJtKDwbIF3mqTnsVmVvh
mSHYpfCVGFbOVvOTVwxhvRDZddpEDB5lr83Dg9Iv9v2IPRg+cWJHR4F0cGRFT3jpRTIgxyUGLxZx
osPrfPZeCTCvk3Ci/y2WW4w22SisK0GT1utMPb4lyCM8aG7lE4K9NO0nbPJ+Z67uVJ5Mw6kcV6lX
u08SbADtfCznqaOw6STkOVLdmNA7TPU+gk/Kb23Da3HbW0GWhupqgCw0mONZwTbLPhcvDHwtAP8v
ioXWwSuecKgCKy+kPd1BTNkRvXwnJlhUugWcbDzNZMTGnH6ht0j+JcGjiZ08XAdMenYS0LkYXhIZ
PuicwuEgWkONNhJ9Sj12wpYtmpkjFiWQiRmiBhUArRLmpDtY/nKB4iYC64JJ44hY+BzvkBOsYTgj
B29VG2f3F7QGwkA4hG6RRABrhYt+BkN+i2Y2/ZnxrpbWBkOxbisYluo1vzxXL6wpW7JM8JOyVKTx
9Lg3TFZD17BqZe8mhd1jGfESMbSqVGwXfVNcKWedYAPGRwhpaQegUVlG44ka0LxXS3syjCrpkPjh
J01Qdh4be4IHaDBV4VlDCLxetMiPltGZtFTqXYUq71NficfX9/UVuEhcsITpmE6hmqAKOhONvGuB
ss/1B0w2KB4jeh/4OedJ+B9H57XctpZE0S9CFXJ4JRGZSZESrRcUlQASOYevvwt3amrssSVLAk7o
3r3DDeXhzETkIKceShriE+8ZjFRf+iqd2gx6XmSLZcbHSj81Hr0E42mfmQ32FffXO2kjtvKFtQ9/
YThYE+7mJU/gYz4ISxqYHxGLxbxNDUQshWwMAGJv2IfBNfd3mqedh+fq8FRsFrtGj4tutrAvHSZ1
OH6s5Du3m02wlfNahLWaEtAH4uPhQUNCw7VGEcaJ/RVeUVnKhqNE/wzQtCP/01C0kKIxbhDjSpdR
t81jinb+AnNZRk/VPNQeaY+D0TF5eNomfwcc9N669b2Cxe/HOotgvQKupkQRHmS7eZxz92anMiZu
HbLrrfmzHG0GzZyeZAVrC8123ZAqNrsy3nx2pbXrG+UDLRy26Y7ygB6lhG80EmR3kWFBEru8anbP
nWmfSnyIN7rlddmabipd2y9g+nkirXf5LmgKx2KHO0F7y/f0fcvkjZPltsBs02oH0bew5a8URYJP
/3+IlvnnKj2iVPnBdpchM48KdwX2+XksnXH8fu4Qgg92KYGMf58wZ+EQibellK2eeCUKz23xlTSh
T/k3PryYH0h8vgNbeBae5iez14JplYLyuwsgiQWm+L7NJg6HJrUT/TfGmkDp1XWkfHiKF4O0lcUP
oVkDW6+enPSdoCtnWgyb+Q/ERKndWl69keMdo7cVxvM7nhBjhtu4tzbICrU/9St0BNeobOC/czMc
uKo4dLnWuYu1Geg5xjnDWvyhpPIyAroQ6flAOejrQYctD4Pwk+I//RGJ6a7aDDjnrsTAOCSfgID7
MWCtfOFyuR9gbawaSmaf1n0l4oOBDnufZYcmddzraiFp08O56IpuxaYdDt15xH+Uk5yd5ITlVh1t
4mKwmVhDZRJ/Qo87mufMaId7x9Js308WPzc8bAx8mpWrBn6ub+HP1kyEs/c4aJ4bEdvoeaPvhWqT
/E0Mt/6K5B+M+TNo1XBKcapGS+oylhX8Og7Oo3rJ3WuGh1H3+amt2rf7HWWB/klqZuTY5R1l7gPP
DdEbpRXTQj+sQEhsPBTxbDqKzOn5IYOSqcM9oVKDsHs0jsO8ygOlgX8MGT2JIBe5iN1h7WLmVzI0
LyF1UczV43PT6aqtr1HnHfgr1wJzfocfjc4UGf212Zzbdv8rO0H8sejTADq39dOJye/EPd99MSDz
pMWPcdpDUW0VOz/lR0Vdo9naQlmFOmDXdFY7nVFm5BGzxxEmKGtOtOYxo/odbTXBZgFrFw96Gz6d
Yu4hdXhKmNmtqgeMbsP6QjohuRUzkwlfbpTa9ErrRU13nX5BJLV+URI3JiTRdfu0DV/asXDmDaK8
7DLuIPb13ba5QP3DEKTcodOWcFxxn1uyvV7wicqvonDQ6hFQgAx0pwg2EcOQueEUSNfchkBqEeCc
r9zq0+PUhwVSYJaxZa5f4SSxlrBgZR6H/53mJ6QAqYv5Vdyt5Jv0ZaEnkT4ipmPOe/cGOkEs0XBu
trpTIPSAeJmWwd7Myh99hv+1bm5MtYeLvNCjbESmkOKLS/yT/jTqP/RqyQWbpgjCBYOr14qpLrRk
8sr0dZ2tcTsSHYjLUEjVNBjbAELt0LrQK40mKCPo1vfKtDF+xGqCAQ8RsX5S/yLf+VE/tp2z3ARN
MMCfFY58Apc5jdHp1ex5lfMO+QlsBr7yYpf1T+nWUBxHFFzEf2Cii6QCajiN8zrykaaRt8yLwKP0
37h6jjAK1vH6dedQ2QfquL5PHrj4VvLn0Jb8HPHiun2zyg3VT3rEjUL4SDZR4oUv8tm+hgt5yPHi
vYtypD1GG/NfQSv7b5K2nI2wSLFrXZvH2cRbBZHO2nKiDVwXaYu+Z6KOmrPZxgQd72Zv5ie/ZGf9
QdTmxhuYNBZ8PNNtiB/VV8Em7aTdiY1uOTESvJrUZVt9iauIEkN7BoTGkNgEAGGDpFO2Lph85lV8
2QguZHVWps+RQiN1FX4GCxJ3/Jhmqocai3P0sDmKXhsbWRyUxu6gJA2hghsooiid4R8cMyuocYyv
XpjQ2cSz49TULJIJfD6cJXRtnd7xkaM2GWkt1t0WYpzxTyNejYxnYUWn+Cp3HQLgIrD6fRYSxb1V
qOZLkH8SK4pApMl5/suatzBc44a2ba4wskA7I+234dnOTkEGJSzK9g7oDukgBhqlrlgCU0ZcjleO
uDId7jMWLujLLqreaOT677bjpz/Il7xDrsK0uLAl0V16wMXadsVQHwE2UxQd2sRKke5a6T7Rn2Pe
xptmruGW83nJ/czizwzm4VubeiPaHKu65CGgKX7YNrFoEuP355vMSzEeKm6h5qUkvF5ZTflnvJUx
/ISONj/UaQuWhJfKSsUIBlHgcrVAs/kTYGZV6yW/htiAXPYm1DUAJP0DE0dLYGjwCFePWuDqtgIY
fAADy+XfXBsrgIkSriCV7ubqxBS5R87/Vx425aEKbxiL41EKs608tJQy7QYyOdes3N2z6LCertxi
7Vo3SapZUkvyS8u2q9avhnr3y1LoGH9pxYQ/Mn6G6jiX26YNYkJjW3I6VMvfSPONNTMiJCd1YPy8
0ffShigLgw1+J5dNBJc139/IOW1Hp+q2kP260M0tp5LJ4eSZ/OTj3pQu8y2Oaa9J/5Dvk0H83qXL
zwOPSVjmOHQY0GyApdKU6EUGAVBHumiXyTzIoBdwb6TXraARwuAmv2qMg5eIFl76ZsCsRrsURj+H
8lmIN93Lrd7auWfUahOCJNNlSWC8Y/rdDAigNnFzqzOKixe6JU5Jp5t+Z2g/BZzD/Ev5JTWgIaYT
nS+UFO1XLwON0au+DOxigdtKsElRnNP3p4amEXeoedNqSLHxGljSyW2oZtWwYIjQXCBlGTQINsAP
BEx8fThMb8C2t0jcCcO+R/ybwLNoICe8XDlbgGMyqa33dNo/+A3on9dTusBrKHGnW6kfAuWA4oJ6
fY0KqvvfgnF23txAjqzShR+Wwpf+Ja76NQYyirT8nHI44zpOaoHMp1V6gBGSpq/ZBKEaAJvD8+Wn
4d9eeCAX4ZdyhZrSqSoMo6A3go6/UtvUUdn43BhkzhRIhKFe5c8/Ef8LpEfGHq4HYHOquFG3neNN
hMyA+wDSUth8VGh1zvFn7GClwWgosWviz4DhzgsTumA3YvjBD/+vTTF54Arj7scVhjF+bO2qF3kP
du8Vp27xbwrHXyFZRvdccPFGijcqyIIIwo6XCQAj0JmZ36mO+32DpTpUZqJwLCcUIKyhCK02mfZo
Se/SAjJyWA7KbzEc4M08vxtzz0tdMyekio/qY4X7tuH17zDkYEYQ3LulkoUo0xLmAo06O3XiLjdP
GTQ4TvZVhnkI8S9NRyKLuoJWiv9pY0fE77wuRkqs+6ienSbGhAvDoLeJtUPDiL+3D6AA77I9Q9bm
YfCQK3O/WerU1CnPPUtdcStw88qBcsFeK4NGXsNnMSGjYQH4S8J8c4Qf82ON5Gx7S7LxuhQ3Olys
CA9ULCPSYwVxL9+HHwZLYjm9hc7ObMIqWD0FFR+RxySY4lsPM+FNGVHhcDpdyMFqZ+8tVRh04G2I
AAH3ZxAz2Ge4L0Ei0R5qso5qh9D1FuCKjHIEF9xds8e4ms13ZEty6EqlK+FeTQ0nO0QVcTKoXzF5
ctom9TNxl4TueNOy71s+Bv0e6jUrhs+KV7fiyqbk0M4OC3ysY8mJF8xRZftgQDB4mjPvyVH5JY8J
EhCcvV/OoPpYnAAM6KYjHV4qRyUJKpiI1XvgJ3QQhcdMejTvg7qO6bK7Hfffv8TyLE6MtbEppBP4
lvI33YE/EDUJjrXXRxdmKoPZjrn2X7UTv7nToMH+jS2D6Js4biOVhSKEvF37NMIQW4Zi+2bGFNCh
yVPWUu5I0Z1/e8Yzh0uDPHFY2Ny2D8KHYmSp4lHhkmMCgTMH6ofrM/QIHpejg6gHauvrcGlBU0iy
dFBnTeou77G5pcsKyGzF4/5ENDiSeEohXJs3AO0wGLN/zQ9xRmQaMDA60tTxFQ+5vgI1gppr/IkI
sf14y8CaP9kBm0PAIYgC50YSbBiawNme9Eu3m9Dd8jX54+SWmnZsrS2U2/zAxCO8108y0cr0gyfL
RySNrUl7niyk2oVAANj9E+f2pIKbr3Vc8PEEpq81bLpbqMSEQhsPnCf3VBEA6YtJKmxHiLbAvUwi
p/WwCO3pxjYMIFAMYC6g4rx5X7IR8fHXqTuYMZ51KveMbm09v9MHLzXLvFb0BVbkWmIAY73z+GaH
vyPP7q/G3xcrt2lNgORTtsnKiMiKF0/8poM4KOyn2BZjW1XW83r8w06ADJ+O0EtlPZBg1zhddYWa
IRD6ONo9ljWxbX6rd4I7sGkitWtxe7aXGDQqtXDPb0gUG+aDhMZUtnvufVjfJE+hHgF6WCxRsHpd
/opnji6CPG1mATz5TjqF//8Jjx5xLV/LxIRKcNr35UWED608QcRu32nSyTBrriNWFIxooa+djStO
BvvuRyNeIGR9yDDjoYMh15yPJaiJZ86HSjzhqKkXxxhVgV1g8XLQRyaZ6/wSs+wVL21JCHHQ3DLI
OAw7HxYPZku+yI1f/ciWxwDZIwPTuBmH3rxG5S0YKKEh5WJZ60Ur4wASCdsTTRK3yEMIIpvBxRj9
kFzIA7CBp4/KOwuaJTIe+j24tgpV9f9Zwadm2rJNWMT8SdJOeATfRMMLM5IcRuQkHJqL0xtsdLtB
h+dCRqeOImNldp+dw+BJ5lj4E7/rdyUJktlFRQNWBRLBUZX8gxAkea9L0RJQiQobDdBqvrV7xh9x
ekJEpEzXgWS78sJBqox7tlFEuH2KpssBP+tOZD7pLjjAGu4lmHrhhlt4FGSnEHrhlYrL2clsgnIZ
3GaV6/8YVAK1TwFn0RoVYof8bMF4Fnr+W39OicrEVhF+jnSftKBk+sycsd2bH1QJHMeMTozFJJWs
ESF3XjNZjGwu3TXv6nckr06vQwNISMLTyky5V2FN9IztUXoS7kY51QSTTZyy4IVvmHMh6syu4bY6
agt9waaPPzDshBr4nRV7SuLozvsYAh4t+jOO9TLIS3cmWwUPh4BpdQj4zeA43kCO5wap8FoUl7TO
klCA4Y1bRI89tYOs71PToDQ9W+mJLLm5dDsVfu5GgOBorhIBefpXKSIbxvOV6iLegjvgqyr4yqlm
NdRbZgNAgnMwbiAM692a0Zh6pzcQNGz6zlEwnAiDSj9A8NidRXBg9NCcinoTUcd/L8EjudMdx+xA
lkjf28ZoD+lufjQ/L2xvKSu16qFUu1opV/rARG54ueo2Eq5VciyNExcWb5EKfxmQ9OTdoZqFuQhw
a8dwlSmDiMyhruTpKLgvsWwZks2bEJNDb8jPGJjrspOVfgEtmvkaPFIh+2ZRaBquVT6k8km0X8Yy
fZtMEBnbms6wx4U4YHFz/TNoJpr6nfsb2EnhUgsFtCCV4UWVXbc3E36dsW7FTSk6GdCdobjildwY
kVYGbJUspzV3LzUEjNSY5hbBCGJ1FX0MTFVKHabnhErFNgl2V3Il0RihNg3oRmpGMPToWC4RLMbE
kzsBJ4f6tAxR7+WDE0jBZvCgKP+e/QYj3gguYW4PtDMQcLKziFjYac8g+mzvjbbh63B8fkb3Hle+
M3RLlGy2RNyZ+YkSxWzfZFTMt9RSqD8JM98UlNbmiWKmq4By412qMUNbmx+Ih0ZPGo40GfzoL/Mj
xKJffJPiQOTOR/Qi+UsWMNef9scxpyXBE2dLEwYEXtxXDmLZ5RyvcTghXOubXhyJmnkFaWCx2gUI
fSAf649f8U0HL16IbtCBOEZtETxUBL7elD6q62XkjwaIFS5jzbqOrmzIN3lr/eru88pdEp3AwAv/
jbzEblfA9XpvFxwR1pGmH2hWKJybIzTWXb3Wbs2Js/lkQGunq0E0cF+IBqXxNnNNUpMS9ybbTs3Y
Efk1QwzPAnZdFgL3YPWP6uD/lxxuW6K/IneDQ8y/9GJSZoy6S3An1QTEauOPpjFNffYMkcfIYIot
yZXmvSVhhqghZDh/ixEn8Q+r/OFk47b9w+AM2NjB9kL0OFm4TIqAVDg+Ai4ICur8XSa340BL/uQy
58LdRSDLh8nFFpj4l0RewW70uYmxyGL67oG7m3fJJJvLcSBskR/bOPr3jI8dk4qb5iEGVJij2+it
/vFou2D2WsJ2gVVSO6sJ4aIXIQYOMRHfFxyAhWPONzUuJ72y4ZSDmRhlayrvDu3BhQUHEwL2FNxI
qNRN0IUehQjWOQgXV+WZbZDLS7TuLVpzNiH1Dm4oMA7ZyfJABzxqCdHlxVEBBQp11zI7k22ip7Qb
zR3QAYmG2A9EAcx8SlFaoieQMViCBca2wjNgRWUi7blpKHuE1E+4eN+nNz6i99B4kvYTw1WuuSH1
pdSnK0XV29lPneKHWOQj5TXMctpk0roZbLd0N9kx1VA9rOUPJL5fxVGnYaqWFgQxWkB/qG439QCh
edxT4vD/Z+bK4KfGWvrFBnRLbljl0/rhpkiXYW4smiAGmIxTqOT3DG+JQGaCagExU/33EFyybyv6
eH6D2IINL61ecxSNZSadIyU0ye3Zo67CUEZcTVXFI+Q5vOCzYFqNrhAezkxtwK/EUiYxJaGvcu4A
WTKWGwwyJS8qUmloa6qKgAqGnSRS+TZYffstDRqPmh3wWvHUARhg6zV2vLVgUf1LRIj12nvNu2Mm
qfJEaUyTH2RimPEKAELh6vCSKoKwp12DSR5Iibzj4izNbQzNhElk8+NQrgowFLwDTpjCUfAEytrd
QWGLbA58IhZ+vVfKCKG8BLOBzCG7E8k3grYhhCTgiy5EUuGu9lDK8R+UugR1/zWjF82u1nSU5n05
gq0+b/D41z3ODmK7Kd8z6J7S+l9JloZhpxL1xLyqgkWcZhAcBkpXvpcTvLN0ow1c3XiAYEQGsldH
+7pR3GE+VViXVlg1ib+6Hea3KLbhRlpIJs9d2AbRgNNOiaFfurowthrvRDZKCEmO/0Ydw5aNmsF6
Y/6SFyeBdRvqlMKIMhBSmzLGMJNbv/BSuiseZIKMaXnEFI5RMKxy1uuEdBzDLcYld5mJj3WdV5hE
kDp4zOA1vqD88s3VSrPJzNtAhN6N2Nz6Bb0uG99mTADGzUvyDG07TsdngKEZ1ribptzztNrWBZ0M
ihyD98F+dnxFF0EjB+Jb8iOi0uy8llEQBsnFTICmK6A3ZqJA5b/GcoKWfGbs0Mq1qzEPrYh7+xPl
nd6hgjFEJrHvIVk/6BB5BT3VoBW+lX/x+3ScMFsgV7OkF0WIqpEftJ8d5iGI8LLkwpsf0zemnjyW
ZpcknxRUCVs6PlPpz8CnEa4ZWI7kfyfiwfOtidMRVXUB1DdG93p4VAofc4pnaLGFV0QAsb9d41vL
QgRgTrBdGKSTmF0b3aksAQtb3CXmD8kxIGoJBGWVTDAoR1v0ZmApOrkdL/WDq9q8/2vwnhOxvmFZ
Le5nuVdkyilj8yriZ56lf6r1JTKEmcM3vGPwRwD3Ln/Nzosvo9MqV5kA0unFDhz4QbV1rE5+bRJB
NoOBa5Nvyi2EnnvMP59eDAKvDFLJvT48RXBOO83h000BvTHuP+nnS4s2FtRY2qvX4nhAfYBLcA79
U14Gt04ECzNrMr9t8OoBTzbKd4iEWYWtdLENebdN0OJCkI/ZrmEKxtKl/XlTpyU2DqTEkZwE/j5V
HXHLsmR3nbSq1N+aS5SlZErvpbxpxo8yeWN5hW96TNhEZ2G3Xaxm1vsxJxbJWK41rq+rvFJxl0JI
/LwmHebkK2lay9/g19xr2IHhgsV98lc/DKy3DxkkhefO+gPcyD+ld/MbInJS2/mjuFbh6nmVi+PQ
bxLpZOHVj+VAd5o6Z3jaoeSI10lFJLRR3cZmT3T3MrkXymV6bjPGVrWwm+4ERpKYWJuILT/DCg4B
oWPjh46CKu1voxmtKwhemnQd7jlLdqwPhmau+r8y2TBKTYY3CrXU7o7dLqLVUHH7xSzj0ToCcAwY
LEJK8gqxCtK3E+ba8N7LvZT/gpjPgUCIAQX0KjkTW1hfCuz0rfcw3T6JO7tObVDqJ/QDM44JGLvX
rvltmICNYK7ILKtgMhZZ8jjYYv+hSeeRDZdIdN7trnVM8AbIvjaq1e5W4y+xo/EyV98mZdlnnr6Z
4CZlQ5am3753I6Y/V9xITSht5y4+sevziQuj8ybOwY6BbY97Gw7Yzzqo4d4lRNguTDeDFtJPcL1P
9mmzLdIxUCV3BKkw9+2LJY82dpQflsOoqfpIQbdO2msvpjkex4ReXzTtXOd+LbMQZb+p/dDVqi2s
Z4jVObX4IP119C4RMa5duG/rn2d2mzjse+oAh4G+5rwiMpG8l7mdGF6q7znzUc1VRP/ZYHvgi999
cSIduuI+tgc8UsxbNb2Z1XV+BeEy1dznWfB8HVK8UTacYXXmtYdJP5KuLISnsPGkz9pZiuZdegGS
Sck3WjFoGTth9eq/qG1yvoVyyZ2gUIPwNkpnyIKFa7wTg2uXg90bjLXmfG1h95xwSgBGycygCExm
/G9nk0t9PywRzZsY96Qkzgi8/LV0Wy332mf+l1hYxrrKe2Z88x7F4LuEYEpZiuMMvaqUORrHpLSP
LHTA3X1uvioM/tTvqbnTinH5pTK9Gl17tRu0H9n44g7LNhPD3ld1kLULuWuNhyHmujzUZG7KtvSY
zVOlLxDUI9F/ivB7QZooKQm+3o3IJRE5IXXxaAtp+cxLD1YzkSl3AkMzGW2MlJl8wWd9BABT9iLV
aOw/OKYZiQgb7KdyJ/lJXJhXyi5k73E0Ja3TKy7SaqV4zGMAgUsw7gjhcNsxt2UIQwbBUv4XV39j
8wUcxFBkZs9PWLlTaVrJB34aa+wRjX2d+DGZPjD9QSFJ3TaqC2BeEr3Or/LHIikmg3k1vnWu0ZHu
8XzE4RsHDIDRi0xfbv5IRP/2LnMJR/GjBhvHS6afPxs0pu0XXSs1Win8wip7DRcTv47BG41TSxv4
5IxkhhFan4j36b2Xagnh7YK8CUgdVhUGWqRLzDC+Ntrs0bEqV6CCMcIA4m3qT1TBpnaMqE/aq6r9
GibIXgtt2KL3xlwrPYdAIgrkpidmEhnJEIJfjbtiXgayCsZ2zOOx++oOT5IdKzAEJJaEwJgHXIhy
Y9c0p6zyyOpj9EmpIbuocrWDOMC9qrH0LHwGBqm5k0s6NcZoP0pLgxlg1DwR3YyxkL4elKN5Lg8l
c+gE125yyihJmcNBy/EUp4ehbP4ru2P6CRUTIlIrHMKtytzntc2I1X0yg4WI8twqgSwfMWcZ6nV5
375o+0iuhs6we77OBr3ZEvSznZh1N1/0VFUEyuwoxU790GP3KV/pxeVma9mQiasA4m7XnnqIkwJH
/OfQfOXjpieIJt7W9jIEqs6ga4ULQ5mcBjUh1xJHOyzbnMbHJkP0zZB0CKIj4XVDkZ7zHV4JqxFT
08nTkGyhzzC7Q51d9OFb7g7waqc9ZOsR91OOVsor6AKuYf/QBnMsL2KxeCPgAwjFomF0C7gYKNiP
49TMafGdYWK9KHCqhVKthoEOGfflDpKTeuB+Ipx5Wy6Rk+BUtO5KeO5kuu1DJpiTN7dkbi6xo8uY
FIzo6THHbd3B/Ec2Mvy4A5AYGUUgO7ye6ktVKHQ9BXUVtb8nKTgg+vHzVrs9oXzIASOBuvjHsrkJ
NEyuLXJUodPiObqKocKssy8Wj+hJkdOETO9weuM+xYGC9+AxNW4QMc68hUNPsAdGYZCB123imgf2
AUoJdOrbiNGcHbm88deGINNu/MJXOReOxWqvkdF5rSr8+PnWxt7XL/hLK9KO4EEVss3WCGB+Z/yY
GiMzlCoa31ryHefHbdJ8KSYg/8XCwUQ8CxmkFxbRa5cqRM+e5A3PCSMTf4BfhWc/fmrnsPiNr5TC
zcIrzjEjKhNXe32OzcBwzwYwI5+F2YvWXwWWQXnGUnGdJBtdc7sHdBL5DJgm+iTWEVjGQOeDjB8x
tZW37i8MnZJygm0A/AWGOENnCf3R9Pra1/cN00/Jw0t5ypwImZk+Vg4aIA/ZItFofFZ/QZ6MVhsO
D4lSpCjAj8+hwH50G6LYxDnIGvc5PKbXB5SlWH1/kXn7J1hH0lUq9LpDschsRLqpfTsdUhGIbT4u
kmO3hyjWbt4V9G4jg9pyL8jvQ7P7JGdn31w4C4aMqho3dSSwczCV70tc4EC81vDo3ZjcPdqOujrD
Bwz9JsdfF/SQ8Qok+Xg983VUjUNzPVGIYjc2ucRTHV7GDfI/k6+CLXQy9xYWZuX8llANOJivfQqv
HVEq+otp6bZLg89qeKiEacpwSmN2P7ruYtNk25cFJWXPGhzKgyz906k3edR0H4z5rAMboOY4d2d7
XuwOl+wRnNQmEkHmQ/Ow7r2yw/+RPDXK3RiLfpzzRv3Xmk84w+Mkn3vCT0+v/VF201p70woQIgdL
RpNBPGjy83bvXbb1qyLvBza9LSKxoFWEBf+EOKei/wT284S35BG964N938dEK5DZdhS9F465oJUn
nKp44kWxxQS8WpsbUiMmgvJILaz7rfHPN0CMJbcoIGZEmMnvS/TI7EU29av4V/h01s32KW+GzTCx
Mbct/jjJhjPeX+xlljNr/mcFOIxEGESjP8ZIIo/8s/o8Z8C2HWIh9rKjscS/SarVWYB0XurXK3XB
9z2EJN1kqxdhh1cKznDSkqOWBXDHuA3IXVEP6qWZ6Au2JmIeZ4pcQjpwNmH5YjtK0N7Y4tJJZ4J5
Eml7kWKudOCG6HVVrnWzMfH/fSRhZPfyAXbYsKnUuwyY/130TKotlCd301Hi0/tkbRPYUHr5Jknk
Jn5U6idnzdxfS91vBc9q9zMhuS/LCNRhNyApCSpcxELXYKz+yi68KnScGNMaV0KwiBjEnSUEMVEu
JOUOOBTk7xay9+xngvGZNeD9FJ4z4UHqvQN7kkSYPnz5dNhodil/COFvg14OQUYqeHgdTDEVKyCk
q8qOeuh3SgvOwPUMmmVRWNhEK0MEYzmzJDsyuqAtOTX058yfqe4G86MY7KomdYLpPc0dg8zsZ+wo
mD+s8LPiTpJ0Pw/gmuMAzyksX/lveX+FF3SXqfKhxZipHrQKq63mOM1c7zYt9CRoqHreAKYJoYWL
Y5whGG9lPM/79XxMAEQZ2J3GU0U8JnANkxcUy5MjVYsTpFSehS6QXwiujm2GptzyxaXxWOsIjVih
yeZ5CCeGde+SvosuUX3Q+v+Pg5hDZDyqIhmWGG9DPd11vqXvyGSSKQXXTACkU7K4U9l4yUTHIiJp
nDzW7EPECQGWJLzx1Ise8KBhLLJTElQtPsyFWKDRXglcgbizuuZanoKFSLgWdobSkVq0rduNBfE+
/cNMn2C/BJrmACfFUjxZOMUVEbM0pBVlTecVtZvSsrKibW4aqLQxQRDdOgGanP36OpGNlPgDN7Xb
CDvOr/b1mcDvDMHOcQGDv5qSF8O7f95KagnErvGOSmEW3Pi03EG4y48OF65mTxNeMdf1azp0W5Nc
nHxH/hEmYTAmhN1rYKsr3ZWIDjSnDeYQ6sl60zMfn1IomFJzJMBTqo/Yi4VZIBkY5a9kAgoCQ1kV
kzP2AZuCEK/xH67arV0BEHK38gCb8rvEWUL7bnRSl/xisXncqPS1MoMFIKhwp6qEiFJa4G2cMCHT
U4ISkntOsWZlj6IkcXktvP5UP/uqNOaPjnFXSKZOV8+/HkmDAZCFKooc+n/aHzNNGryv6qPGhPdT
/6R+3r66Yzwy0nhvrf38PVrcbUGNDXGJ2lz3X8qhen7UCNkUPO+QUbUiYdEcgRLqn/7abeb4Fmqb
xmdeHN+s8BKVgJ9uM/x0bM7ZgohRu4MAAwTjjoi7OPki4A5xM6DUBKQ8lxxMaHVV1bd+uugfRk+j
fE8TW4Q531w63c7+Kt3RDwITvTrAxYywKdSXkkJlDSFvg+gT7jS7jX9rlX8/+4dGc0LqKNWJ2LsD
GNpZA3qjMHo+oEm2KOLgeBK90EVOBkg1MbXLrwTUSWhkn2t9Jk9PXaEry4gjxn/6OgD6u8lz35qB
KHo4NRb5dmy11V0IkZJZY0Cu5wBKuGC1Hz1eNDirm55VnjUY6NI3WfRN+xWah148TPlvppurjCkW
jZmKUwu2jRG90zbmBDd9rAj6xm+tzZxCQkzfKuXaL8ESzLEKJErH6RWM3UYwvXHakipbhVgbwERa
bH0VrmltNfTGuiG5IiKMbqkfi9/xeWPvWvEOFwfojj9GeyfK2cy2KqtAoTHxOIandGNZ+5GDs1zY
481XmPnGdJCqYJH/Q7dmCXHHi9zHJOoQBUGcR1J6EQZQ1pcy3K36/BrZ6BwS5Y9Brmz5HQvMRgXO
v8NyWd7ZN63+RXyJQGf8OpWWP+9IYOIpdKShaF8J6OcknQ1mlDq/9B+CtJr+QpGx575+noh9nGp4
wpkfFXZ0mSS40MQOpDpIvkQiiBNDiBm1v0a567grZORlm1dY5oL1wagd36CMWO2DMH8pNME2nmKl
DgZw7tSTVDrK69p/GSFhXj+9QLnvvTq/v2oIxKWFPGgyYvkXjY9iZAa8Sw1s0at+PXYedcp8KKGc
0Pib2A0bDOfx32yJjWb/hMuwqThaS5q17nLX9jOm06CP5naecLXKfbjLxYkqQgYXU3A64jVSlMnE
847OzECzABazJEI31+OpMGxcvuXWjTCCgtg2R5/V05eYtyfc/KSrGr/KriYcAoElfk4dPnT4Qguv
0mdhKN/72Ly1lJ8KHrYakuAaT67qnWhGrMXlZDjAlXNiBEKxdVHTvxAgm/QootwnvXUltSer6cvU
Qb2YR4VMFNYcWTCxN89Kt+c3i6h3C+6EAKa3fM9VRlNMwfPagmUL6EC5pT+YqJYUP0dYGgLufLiM
GkS6NXSt/vTFPE1F98dhMX2p5zjZyTB3w9fbvItJQDik2IkoN0E9xjSEaJjciBs/r/YqeLoobrqE
X+YvRKo1VT7J8z1elfgOb0vkcWjnm0uieGVybLBeMG49roReavqK9VBGRtooYOGmPT3GAkkDjL8W
ik0H9bGXcSXGOjf3JqeYSrupgCYj2CItRbVyTZF0mSAXXfHDhVTwLQggOnoCuHNBkWqCGea1/cIn
QP5ZuuDvGSEsOdfLgsKtRd49i/cBGVKKsfWM/0deedOwMwbOvGyVxNC/J7vp+oC0EyIDx+NT4/gX
7hmqK/3JDbAiBIxRV3NsIb/l0k0gC6/zjfAbtJc60nD5A3LOR0HcSibexzn+hDHmrWayfZoK5i/j
oXsxghy+R6IWM5i3yYyflo6hnIaqThEPBKIeWMjUzb2fNTxcAfvdtD6OpX7o+TgLQ5A01wlzMmCa
v0TyIMAd5AwLj5CfoTccvSb3aVJuapthjk4jUqTuXBgfJswptQdGkv7j6DyWVEe2KPpFipA3U0Ag
EN5TE0UZrizy/ut7qQcvbne/W5SQUpnn7LNNyTwLMD4Yb1IjP1IRPShOKqOxNdmsmIgAPBS27rla
+zKVdS/gIi8X5yioH0n5leXhV5RtpzO9p+UKJit4E3orijJLMMjKI5Svy0qksX8DT9Izvd9SgpDa
KtnVUzE/F6nYfHgUEIktHOM1GP1JrJ56muwPseZ6qpxVL4I9qNbQ6E3pJTTxWQt/R4xdPtYrzMZF
w9/7wJnIzf7RoJfmNVfY9RokTAb+MHFzlONsUagH2QhOpINLU+0xwFQwX33jEcRjHtoK5ROj0dyw
+B5vYk3saqg3/rAdur8gYZ8UzWtolv8E+KNWVD/CpN+LCO0wQIj70RU9D8mGfnOEWnUDqwcPz1F9
vqXUPGXiTyInhDgiavkI24zUYgunlGEo3g1XDfzRqdC6PRthsZhojFGgdpI+6inMBj7Z0aTLbkxx
W4yfq39JZPVAhmcP0KRvslBbpJ65lhBwsXaRqvC8SFmAEUSlIsgtI3BvE/d/aGyhpMsCxvdRdYzT
z3G6M7panEXSVEU2j6b95wWAVGMc5FwBWyk7xvBL2sg7bQG/Pd9WUIKYxSNIPhcvuqox82+aVBr3
IS3twmc3JzZKUC6fycxrYFRMhrv3D1euXEBlDGAgwujj9if1QavwzCmz748nz0vT1qTsjI5dhOHW
JBbCKKw1+PhCKRFks4eXDNglQHC12PrRgbLWELS1g5bUaJOFlhNuwVS295SjEdBjPwYNnh0tr495
Gwp0AEaaNlLrfAfrASXj9CTwlItplO+sZqTK9Y50nwbQWh63G7mDrN3/1SQDhv1f8zNApubrVKgP
Nez2/yrNAKsg4jMlo4XLZaPKhSkmFnsc2nfFGelAVSzvVRG4ViRZFgUGZjjiwETJLzGEnOsQb3vq
rmH6hgCFlRuDd/to9UXwEf8yWIT8kNKEYTnfe+y8uXfO+fu6h4wMhC/1oYPiYCJJ9zS20/6U5N+W
3m4xjmIFzvgAEfLbU+bnS5myof03OeLSIRcDzjjmqQrRGTGvxwzaBxJ4UhUOZvP/x8bjYuD9x3sS
MOI1sBLw3U2zb/6bgGDDY8kVuBDwCZE42HLwmoJzS76/VzBNxKZXa3BvsJb8P0EOpRLJCB8wpfwS
fwmFdGwOkYx8+1BE+A6KP6bJNNvHKw2PWv0r+BJZfy1fT0rPfIMATw9LuYjtP73ZT0+6Y0yaRqCH
1ZcBN5ZwM59ADUXda5ZIxIhmn3re41rEu1yA4ttMnMiTnn+OQ/sPv9zAR6EmDoSUQExi4l/Q+sop
SpaKFBrUpDzzmIHRtCQEdd935iqHLOontrCo5WUSURgojoheaPq2kX/JAOcFiL5wls0TK1nlQ8oY
Mg/aFFKsyXla1Dxy7m+LY4qKp4tqscNPi77M+nnV3/0Kw7HFzVNuxfgbD7+y8p1kmGctfKDnWggW
k5MJdzvFYjUqb/7wl8QAXlPOcc3XrWRbs2AGRG7PhbIya5010V8bCKvR50cfm2WZb8t3/s6aFGbx
FQlIji+JSd8z9mDj/mb0ow1IKqYHXJ8npdQ3pBrynfmqUKrifJHKtFyCPP2y3EKdNPwwFEtI6ZG1
gxpf0ajnWcxPv1VoLgr/iCU364clk3YTfoxH+zJ/6xqiS/pYfovAPmtFK352SPGHMcNFyV0qgWYQ
NPrEoAJH+hsd476oP5u8fN5kfxEPKynKFyO7QR//NnSgmFhpHY5Xb6T5mQwq3M8MCNtVhboXL22l
E+nT5snnxzeY3Ofw5dCkIMZJhAL/X9HxsnxlDr9o+8v4HvsCRNXsOMH/Bo8gD941vD4tO+MRUrGA
scC5i/gYikDVfYKJgsYLfMOGI6YP6gOipFk2Uk6o3NhvcaKZZoloyY2OidaD39q54f/O1IO6VqK7
x7du+FqxQSZDMjdZidjdSCiwcesmlDmmbWTk4ErclbK/lvFRA/T9ueeYaIloKSFztMR4z9rOScVn
xgCAViDlp5RYs72C04aBmYcLckB67EXs3rV+1PLKzipcm3gbVeRrX1ipdARqJrHrSnxuVYLAdHbL
seJf8i/dPE17hNWQGdKobHrWwolJb41dgYiKwF9HwaaCiGCGS1ayhwOGAnbH4sXITe06oumYVzYl
NvNMSjCoamNEWaSz9dojTnWX+5l+foweozztoXOnAOMNfk+MrvKOlTiuD59sLWFiDtgem+BhfFw/
k6PiNPZMZbUFpuNiRuLjigBhCEhR9OcNv7r38rmWKsDjmeHDMXmPWBVelM7BlWPa9kBCyV6CVqR1
mLTJgOBrXCLS0N8k1VfBSgl4z3O+2mdXkhyG+WHZsqkifm4ZL0Xo3Jl5dKCylp1H6lGvXfqKOfnd
fbEqkBHy9NTqUmPDJSg7KXgbeN8lEAd84krTZ93tlO6Fh1dNxGpTMzvjT5m7Jk6SoDTDpPmmNqOD
zHdzB2WajHxHjEty1C6dvtR7UsWr8WYawariJxST9OLJ/Wjo3xJ3hb5dCd4DScrtMShvU0/nGsxW
sR6igApQqcF7THdkgYnhUmNpCvDCoxp99dwIY3idtg4vtLyJDyWw1pK21zCo4WZExbc0bFIJnrdN
lhXmupl755N6BocWUAQibI4791QBypfYlU4eZDHymFPOUqmwqciAEzyebByBMNZIlmDVpCGK/rJZ
VTBRogJJNE4CpMDjmxOmM6X6wmE4G3BvwTn/ppbwgNXvGF1CTwhgQ5tYwHvn+eE3PR+UeiOEJQEv
MIL6t8e1RPqjgHBkAiPAX/T1NV5fwynMnqF6C71X2TtCdmZ7N/E1kZeVjg4uXJpmuTBgSQisBrEA
wXPBt3mp8Mcy+PghfI3sx3X1pbADiVNGe9y/O9wi8hQwoPNpLCFHTs+K8Z8MzjosMmPCh6AXQzT/
G6VnnY6XEuVyBjKu8sVDpJUdBNNhS9B7uqtIf8evgEzrLFRtL3O6EnJSKs3ajzGX4ZtlxGiM7MYY
OvKe7sq3jw+PBaUDs/YycLDlifdigdqYWGS6FLqJCi4lIXlQcEdE29z7Trgiwhr8rZkRb+Bh0cri
QHSQsWwmKZP0Q0Dl/KNzrIbvmKATuYdSHaAJipYerTsvGtRVUXiVwQYXaqk5fDRYX5guDXeRG9kT
p5Ryu6jTViIvFL4qHTZWFgwFhmpzRvfdz+Say31KGOVKlFBZM95Esg1yDCTiyacZhMlXSF/EBqXj
7YNyznYBAbp8Y9uDuImHlH6kAwz4Hjps1A6LUsaXBZBV+tCIOjhSGOUKS8d5wrYgnVWEODrpOyU2
NQwbtfqrfXMSY12ow1Bk2+xfyK5aTsIOwPCDR1EoGrsYXmYZLy3fh1BPNQXnD4QmiTAYd/UfwWCO
v2S9V77iyggjwtSadUyT61g9Gpy7WPVXD1wLoZOLbscUjRHoqJEUVx/korR9xvt13h9aRia+BklX
YiZWIHXaK7yV2NXEFgbcKFIy6CBCMcKlGE6eN5LX3jJDYOhttrD8aSc3Dcoy46MCneebPkUGBcEk
HwDV8BaomSI6n4vJnwb3J9cfHdaEACPKwHySFR5+wK14Rz+4c3Pk6fADerX6FSxsWUoJXQoupyAV
MOB5WmH9KK3tJ3viJ66XOozHyB15BCAhdvwxFkZ5M1nWnTGsS1Fc+mLmoIjTkrswbPBa0olsnDSI
aXKv0LZEgrcJSYrSuKg2WIeEQfa3kJiTnGfNtvZZGsM1YnSOLkaNdyZIZK3go8VNUfiaAr4Tk3e0
buHBgo/zxBj1Jm+ScDKNLnKHOs8Kdxqw+PRUQ8aOCuFjfLbQ645CpwThE03cqC2ssrKFgAl7fkYN
FjZ8BY1YDHPWF1tI7GgSx3dkjwlOkBSNpDXf6U5hTUcztX54BR0AGekxKs6ewU0uP2Nx298io5t5
8cHkfiOThPI/uZv2mEGL68gWcKFROFLG4F8YvziA8Iz/E/JzGb2bsXNZ/ty1AdM/k6DxLxkdPcPI
CvwYzoyV3CUS+GA6DD7c7/Rk4H7H/dAuAqBWd4wYHtRit6g+VxyOuBd8ms+PyuoNHamA12iJQaMo
XD022HY3CFelgSaUHC3MkMje7faFueE+QMtv5WdgHjEt50mEwTYcGd0LFHAA3dHnN2NhKL0t+qiT
y28kEHL86gL4x6iETcZosGfTD7RT/AT08V8m3vsUnK/cJMozab9k68vHY8Y8DvnT70fEIUedz0dM
nGFXgEVQEDyM8FLAIEwGWCsfAFvmSoTWYAXSID7WtGtXn6Lx9hEvUXD9WDCg/XuUPXzdqRAr1n9m
/jQmuTCBVjEzWEkAORDf5Hzo+GXXf4341qDeesKPqv6IIE7gH3W56oy3l5t0UTctfEodFe+jMP9M
7W4Whw5gu6z+6upPbJ+y8RfiJzne8u6s4m/fbsGcoazJsrEQcedKM6gfw803z0V9yhmGywsMsSGt
5GheqhMt4KwQyFg8oNQrpiTEaz/cKrrC8V5F51zIqdO/P9UOUqZS/8JBLDxcwI5GBwZzlfyrbJzl
rpslJjrk/icjDUPWmBKrP3q1usHwNuAeFWSpWegTClQtDZEQePeyv+TnLlhJ2b9PFhx87W4Z5uyY
A7zXDeQjH9WYTXVpyzKijFmG728HVJcfhGAnx3AkiquVHyfCVT8pyEq+cxqsGH1CZ5LjWwEREt+m
7kax7kFnsyQexTaadPRItEBqam2pd2R6v0JQ6jpa11AfBxmTkZJKixOUY3y45OQrDt6tqJ2AWWG5
q4pso3pYIuki0RFsDqYDUZVBBmQrCWx4j2TxkWCrUp9reaMqb/699Um5gQ3YUFK0/2q8J8qO3Mx6
oxHE1NWIQ7O/DwKXcVN1jy76ikDYpeonz/9KPV56gbhqco3EtDOfVZDKOT5aw+18ZIsPA6RdRMEP
FwnCFVR0RIPeocQ8EXxRAhuMWQox6GAOFypCFqBUZ5VZXSbZOnqSPL8n0mucBizQej8SG1F0gTn8
ib78NdZ/XTEHK/aFZVlt6TWCD9P2Es9ObOO9TS5dIRQDcs3q+pz5Hmv7n0wezchNOpXaMzMcRYS1
wlYknZCM4dyb/BM1jIs0V5bvGa9l+YFcb/eAtPIGGh9izoh9Aqrph7DCSF7RQwyGE7YAtC5U6wHv
Q9P8bvChVEBNxRL5jonp+E2xEL0w2y2Uf7BEqevmqCkKfoDJIQ8JyqZZrg0NwMmfMjIeNIlJ+SuN
X4G3TzqFU5AuKz+iz/dDRuMqZxUZjvps++pDmeMUhzvsRyKu71M9TeaLpi8iVaRk6JeV8dOUHZmz
tyiIDyPJuEG8iXCTEUIIphnzxa2VuZnlNLxaXDXtKC/tpfRs2fRda1iHIFHGNZtjFpL2IMxEiskQ
kBWi378l2haR0EGG6HlPstacZFjgTldNYJkavyYerC2kz0N7hgiJRgJ2fZ0uiPeB28P242F15c02
XkAKEAkXLIm71YDj2PpTfo7/YNeJzwjrlMFG6Iq7JhpIQlJw0RHRRMwGGHEozMWFBP+N0jW9GILd
VssAr/H7/POL0qjUFvg5xt4rXjY/lG8Gw7B2CSBBL18UNir2up9jObjM5/5iDpyjayshvjf1Q9OP
HUBDtxuSKyU8VS5d5kDPP+Y3lWZDAh0bFxbAnYo1R4GyL+9PMU5rOEhPHn5y3DDqoK8FN3GqzKkj
UkepZltbExzDItBA6AlWQas0V6AmU7/RExUr6CvQlgBohvgkAGlnawFMJwn+FhF8ZE6n2IPnfEvb
l4GhOfSn4IUrhkYzXqlo0zOn+unRCYnajqszkCHh7byZwCsaL6LpB0AZQBcfWDUE/5NZaDFylEZw
K3D/Pr9JwV9HkUpwjxodRHAFJymgPEbw565eui7pn6gy6afMrt+SPzyLOJ0xKteoKIcNBoUKTm3U
vHV3iqBoZ9iVRC6Uj6h7ycBG3cPs3gPTIBTI2DMiNKfRNtBfTaZ+sI6/m2zN3Ub4jVEa7hw7hV5M
r6TFWH0jyyuYmQUKnVGy1sKdhWvPyPGOSX+54lE2Pmk1S4DKuUQcSibOJPXVwzUqT0PwoxUcJvF2
r5XL4oqxpEHJXIrNZDTBr8jwR/KvHwMf2nSJKEVCGKQsZYq0zFtKFs0z+pMx3HjpEwk8UstusmUw
GTRzP4arFb4BaJk94FWDAZq3xXsc7nYkOcQ0TkGS8k8ALY6+x2E6rXm/Qb0Y/1QIk02fLjPYFMg2
qZKYBzBHaEwEFcKaWq6pkCpeIC326bwylsoFZ3LIA+xoiOWWPpmpq+g6bNRVVNluHX518tqH6tgs
WXQe0z96cZL+UFYSEQ2yoEUr60q7YIXDEst7UPRuPSGJcDCj2C4BpFT0G/p5jI4mCF6K1Fb0sIxl
Oee9uKzg3zy88Zy1x6mKT8DrglM6tSGJNZAFuS/8rcDS1UfkqTH2IuFC/4Ax9dfWtEVoj21C6l+0
NGLYEAdGdTjBDhsyfyiTp9EOZW/fz9XJiYKyl/AGzHUm3uhG6Nd5sv9QJpuE3E+lcaU1RNkvzDyF
aLNTMcHFA1wsqfG1yW+xKRGlzyVN5wKwsqCjEtiZczrK0ZWrkwdxhCkRhq6evo4QWxSkMfY3ma0Y
+5TEYh+G608ICtbiNIT/LFiRQEUAhjCBGhCYH6ToUM9rwRbLUws7j4PBeOJdyZ7OjDGEJlKQLYts
fxV7h0R5dQMRfoiVOUjJDIewwX0OiMn1jkpKOVfOZpaxrG7IWh8hXm8CViyLMd6p1cvr2RUx6jWX
Oq6VjIPRCWSoZ7aYz1UsCLyF5zGlSIYAEf0m1PzE9er5NrhDFjjXIbOQUwOkFzlqvaGKCL4L9ffT
7ArzXkEseuAH6C1FOvMnL3PqAB63uI23iuPFe7rDSA9plGAt7csfLXhVuzV3B4Ihrs0piOsMS8Q4
n1vd0QSF3+fuKDs6TLJ+xRdEBdS0jvyHwwrbBD7JMOJsBJOMj7TFGtjbp0lhf5njMYy//KsoL8JG
RAPtcpuBoghGuoj6Fe+TlKkspYP2TRrHikkzewL8v1XfrOlPpVu5L9MVJRAlMOpIgP3tJH8RibSP
nCR84KI84F9hIphDl0dym39pGAaFa2kNoZg++wbOLambDoFgdsC2lC1pA4E+aM8SeKm4wMfItFZ4
DKjgrfKys06eRiIP4I/gMNJX8TEhYq8xDqOPP8rgelOS7oJjyPePvT4tJpjbCk7lE+kGllIz2+59
/Tcw582vDmJ/MNsphCaa2MXYisDY18Y1JSXpPbRXsOmO/M1NhTsgrxG6RiRADtsv9rb6mTEeuwj7
OHakWvDHmRF8cdARNYIfbb4BYY6GDebHQKO9v4YXyQHPiwyEfMn0NX54+On29WTFLF7xcNehvWzg
DrKSlrpxotpBEK0lUPxdVN0mWMCAiPDKQGcVCGdYRHBEYXlVyS5VHqoEGrOo1EOCOD059WCCeg+f
gEMAEL1ZkGCQ5Y51hN8WEdbpADXSacegN3X95WNpItyHfN1du21O4tVlQL7FXMdzA8RrC1nCIdMG
lB1VvGVn5g+TosUnwnCWjC880EB1jzLGNFi8gG0zQKBzzZeVdoCPra36/NyiJMBBHVvGI19ugMu4
Akv/HGgfKUQHxuCbmlC6RXkH4Srn4V0GTdqRVyCskVdyeLNJ0x0RzxdNlOz0JH2n8kmaZ8d0IzEt
/8wZzKEQnEuH9Jl23DtymbgWjAD2eAcyA/rGtRN+BTb0hXZTICy4MJYhDOkjLrQzbG6Zv4B96PIZ
GYQEzQ6+PH1XCU+bcfkGF1VQn8jgfXcpoTBooYrBbZEHYx2NNew46a9FH4+GoFiGBFuGqwGnhehg
CA5UG69YtW+wqzJnpPQVEI4Ft2WkTb7Ao9oDv0zlkVPV+3GntyufA7leKPLeFNEaEaJsf5JT50aB
89dZoIqsVPr2Zv/JN6a2qhBJxT1Ge7P4UICNVN2xYB+v2dLAgWPyeHBbhSeqCD2ZrAeSO5LukGCG
KGDzCJ2GrT01bb92G2YFh3YXeqfub8Bt/Ttn4rfctv/gybC5IitPnPLrJKy5IEs4Cdh1tOQ2T5l8
zGwafLcX2lx1LY8xHzxxqm9clzsiGAj1ghGHr/i8+Wl3I4pekna0tfSHHzgsJ7wJu4UOH36Fazke
4BAsljCN0pUC2EBc5MZkVGBBGERKA/a40G0FNRPdpcN4xrMpRaeq1T01jvAad0QlVETABjhojQS4
Txj/5PxUjxt8JijxEjfbVoiwsD2NF3jrXhmSL6E3McaZ96/4W+N4z9cToZDab4ffNpk1+le5ruBA
rsRz5fYqIo7+Y3+jPlNiZm+V6yL2XBp/KWFIiGjhY1g4pa1UMqNHcgKMI57kY+tY2gM1+RQ3BY9i
B+sOOlRm42ygrVuE863NplIWlIEwZHi3cB+Qf5kAzwZe6HnwbT4TkjamdAISXZjpYItCbYCzPWmz
UGYWNz2CS1+4Mo5kDaFNICfmwC1jvqys/AXe7uWJW8zf4aztcUyPN3jiTzoa5OjH7meyGMWVlQ+J
Mfh3/rQJS8SdgL7rhrilZ8WkNul3NtfU/2s/C3+OIYyP2biKAwnwUexO2MJI/jmJvothyUQYW4X2
JjHVwc8Y7jX1KDCwJeGBzws+FljEzRzsDeEExBFrclMHlwkOx8oIp6G0A4cLwMHJxVKfNVJHY10B
wyNhQhmSnMgoxHMcFEgEQbD+4YBnxY4GYXYyMmWtN/sOI4xq+DGa3W1MfqYbG0YvgNp4Zb2SG9RV
TrzoOBQXcoC1I5kPIqIatuXiZpHKaYTYzy9R7kzmLnK0lfRJjGi9w2V/aHBhWEJiaaRvWcU78kUS
LUeFOKfDED0w6rmob2ryPYMv1C+FfMZBngMvQB28Vbea6MRTmWPtJaZ+cxW9O+PtWYf7nLiE/bjv
LCxBjTWFr4ZJ0tlEcINXzhJKJ5iV9cp3dI0/kCYGBXFOcISwiNuNZyf1Gm4OjCl8SPVwrZUbRbr0
wW+X2yQQVCKV0TL4gjEjf3b1idLHdMsIOf2DuWvjERWAABaHEu1fnb+HYYlhXhbCbHdqb1EQse1a
4y0kl2CKUrsNPyERUR/eBfSm5ank/dm1i8wRWki0JDdEdmHAD8CB6Cg/cdRl+MFeimKVhW8cyStg
fiiSa865km9pA2CZCPqCnRPqC8M8iIH/+ieRDpxje3xNLkhdZ+Uago8E9kA34mQi0aSuJv/FGZor
Nozkcx4G8NUFEcy0ibDSs/jkN8cPNoLUoYPg8nAYgKQch16+4XwjzapWLmym8edZDyvF3xA+xShu
NJsn0+iGIEzg+Qozd9odzLQkbNmqkmMWjJUJ0tBj4rVCNTUxDHpKcgHzIpKMplFgzfnAnC+NfzPj
y0e+FX5OdJQFMyY2JDV6BdxQ0oPZxtFOkYtCXoW/DC/qQxo3rM11zJbKhklPJj4l8RmGDN3xszGQ
JxKVU47YSGiPJHAo4+kx4a9LIYNxGBFei5YWG9uHrxymZpNnVPEqqGv/Ms2HS4iyZDOVtJrcpDy6
S5Eb+W+PTwCAaxBhUHaKSP208quFyIM129SMwINC8BUw60vIcCHNISGetbwkjAcDAn76P+KChEXJ
KFR1QgFnfBQ/9GgwGjo8I9V1TSwGaQfCWlL5IXYv4ol99VtCL/cxvj7MBzrsGej81fLRE1ol0yKF
ko5GYSaIB+yZ6eQgvDPsjpt9NuXfIJyO9o18Y98in4KAsHUBl71xpzF/1r4H6VbwTx9CU2t6ZJwu
Yaov2ui35FTsOQuFNTNnyesd0boqOag0faC2l+ov3lyqpZh8pj58D/i+Tth8A3/EsmV4ab9ZvTIv
eOPo5+qivXCI3phOeGUuCdmSaF3UarZEJ4qBPAOEefoLe14BWtKW5S8rTbF5soAvLSYMFEqMLlYy
rmENhiFY5uuwPlghFD8BDdA3QUABwmrKanxev1nn6hbgmOeLZxQahe4kONYlI9YaXsd8+B6fKD8C
pJsMEUiTqpfGgbro3h8v6ONZvuv+GQcHcYMfOCI+DkN17xF0lC89G6qh7hExAGlgXTmad54YQGxq
IO/RMWX6rgIhgDNVVFt2wwv9wlZsXfxxerb7Tz29REpwH0FUWpvxfKtD4oPHvJkaV9dKz725RYDK
ZJz3cjqXBBz6rFfr0xpRoc7NYSFNIfFIhKP/6Tws3IYoY4aCbCZnSKlf/H5qYdPYWMdh5Z1wfO/s
7mwdtPolOIHpjBfpCDGPwAeUWtHmZt1b1OKbCN2Ey6ak5iV3ZB+4pDR4trXaZy+WvGasmM8zM8yn
8xIn1bV+VdVFbuv4A3TrZOK9leEK9j0+I6t7dFOgDIoEIBbxElX1gV0bMrv5MK7VIRJI6TSgxPyv
rMMTi/qBw0u3ydogInvvP1SVNHIH5lf7RR+M85yQzRZ+5kCjqqoL05k5doA3bLC6C7mArW1Uh+Kn
z78KArcVB7TAIL6lX7Wyq2Mrqn5bNJAsWnSrK7Qj2YOifO/hPM8eOhf/4ezONMFiZ7nyHZmjLNK1
4QaYGdnVXZspl2nXmkIYwPWKh0VRBeQ20YeIh+nGX6aC8JCqA5kkDGYkW2JBeLkdaIt+fBY5du6z
poD0vmBvw817jv7o2KxpdCDZ2hlzzwXuRmkGp3BOG4nalx4eoJ2f8UmnXM1zJ3mYx3ifnSXgojPy
Z0d560+K5bO8D254XdvBLdniNHlDgGUcQbJwiGxxO8DtWVqNq2M+BcUt8ND9HZH7olh7hOEGd/rO
WCV3dAo7AJ/PI6cxxU63/a7PdM4cFSvN2qbxg9GGtYlcKqfUsNtFeGYyGuWz0OGSjGsDgnWEl5uu
x8Vng3Yh36jpHLD0iPYONXryvAMflk8ZO6hZzCLwD/JnHbDnQevwKbezDqXmbMDdkn0OVAvzc6fC
vPKQQb/OqBNcQpcwqh+o/1bVFRthZrrGxpnKLqWfk/zgXZRxpr4E+qG5ccP0CdJ1tOh3k78u3j84
tjCOkHsXcNSzxS/e+7FyOvmVrr23Al7RroVwBUaHw9Lc4x2cE1IaED0HwUI7Kle/phyJJ823+JXh
I9ossV/bDW8NF0QbvI/86NGhr174brV7g/9D460xf7/KWBcfABybuYvAjDI5U3cQe3vAuVfyREmE
PSL2XwgxdhqT+BfaX6qMxqEDJEYM0tnEKA2TK1lHNI20gCHJr310t6BeZMsO7OljriIXAo2xlL8S
3NhmJRXCti92Ojg9O3EcQe5ZiNlRwspMdxnzqFT8s45kUiR0/qZtj/5k884oYtvtEyobQtEAQtj4
/0Qiw+jRL6rkDOmiUTaS8dvdq7u+YcIpYfcS8d74bchIdhGYP6WwLLJ8mcsVI9yvNkJ0hx2JSjeg
Jf5cKnHHkd4pzrYMmNEc4SH45UNs3JjKIayPUr0TRPzBpW9dtAt+fwWzDexfLFaxdUXsAa3CWsAs
KqDoZEv5bLFkaQNj4HwJoLrtrvDjheBP7WgXNLh6Xres4cl4HW9zwwQsgKMSRDZRLjDXBjcjXw8w
Dzn3l8CmnUNhyRoTTozSHDQLwvo+nhGBTOcgQ7aki9DHn8GHINJdDa+Yh4JLUxvDrfYQqRZgbfOm
3jd0xymkr5rkNTZlyLTZw5O+Ya/6IXHlL1J5wNFT/x1PpEKwbePIiVleVFjFmtISTj0RsPEmB9Oe
dpEMKq1K2ip7vKHuE/oz+KU0lcVPDulPmnIHuyAHeX/rybMGPC1wIKzc2v8XgoNguS5MDErMk3qa
tRLPG9JwEgN3P+3w/9sDNQ5siRotgcWT446RqvG+GbCCFTE7G/CfpNwOd+r47tnrBeTW3hNUUTOG
1ad5YuGTd3g1e5eqoc3uLxVtTdl+K4gfP0gkaC1lYDyA4HIJgsQcK7ceQn0Pkfb+WJBx+hkkliLY
CI/aAY95CPsRho2/aXb9gzGvxhz8Ei1bt3tXKwNx4w/+Fm7+KG76u3oL+9qNHrlnl455zE6fDVs7
llvv2P04rSsfxYv2ZXxZJ+JddjpD3rm3BXdNXHWBpchFn+vHflO7OqkGKsK+U+smrnICE7V2GGj+
dmv1x79wI7j55EgsIGkkt/oUfPv4e040oHzXtzv+Uz8D+0TUQAGvCWuoQqGtTUh55wJEyOJDSi/e
HB2tdfCRshPzTiwowcYHHasG6mAEzct6sVD/sbn/QZ2hvcf0l/YLuxUbW6l8StUlD2fpJ8vJuiIY
59JddLQ/no7SXpofiDb48MlLIdurqE5uhev/1AT8Lk6EfuWToyQe05WdzL4JOsUo+ibLEENskehT
cckQAeccuObQGoAwPkwdNBwcYZnlqx5uS4dav0PQKy/begFG08wVvJqwtvqDNqPN6wPbYTGAuTLp
30bCpGj2f5qPK57MMzck3/2TXYwtyBRughWoTrJyYRU9qfyrAPhkzis03jBmZ6reXBiRG1R0w0S8
A1TC9ZI+FT5afG1otRmErCLhklJfcQcfHJTY+uEPEKZHICBkkt0Ad/y3jDBnJKV6utXJiU1Ss1Md
lHMDaG8lLi99/ouo2iBvL0DQDutjjIi7Rxfr426GzzMj0iW/L+RKeif+gf8LlgNpFMZlMD+46mrI
yWTgpYWJEMBx300anI24mFJKRhtku8jWTNgGjTHAHDmnkaNAH8Q5JQQof31iwYB0Sa8POIg2l9Z+
OKUD8z47iPtxMpC/aJeZ6KCRUajlE7sUVpW2odAvpUkQXRtbLvXTHofJfw3bZfqNAB5+GBwiQFLm
F+3OyibeqmKgk6lcOo0GQlQIkthy2qz7FTcOFyAkFRgHkR0Fm4vAT3NmvGTL1RAqxrYMLXNYB5uM
HcUVluQhwXGMHW8FYlMysJEg/k46RE4pFcVR3Z5icI2eS1HPk+qZSvXlt0cPIi1sM/AvE49w+buO
7xZpcvpX/fbgmja2eQ591KiwWr5ThmWUB2DJaIEzDShz2akrItR8egcsSxoboir6JzDgMdyb6VpV
1wFbZENmoIZ0xybzFpYXVToQ0Uf9CqJfcoHJg2k5vZ7guIzKRG1FoTEFA1HhYnLK9C2OnBEDD4wF
RhLcxjO3t6L8Evx3iNdh3l+BDgnMLOn7aHskmiMYxuOvpR0LjHvUdRy+EkwIE9itJru0aUh2Gt3h
plEXZtWFk3zsrkw8o+IGxZ8Bo0oNQ++ZYzXn3VWFHqXmKV2mTZmTK4iPLB6gcb6H3t2VFlFt+0/g
08OHwNhU4Z90TsaOOSqn3MpSsCjmoF12UJADqHrViEsxmV47i9p8bEmbIjroTyNNyAAIPU7qhwwa
Lx0NQ0Hq6856TdxSxzFAtPbMxwncJs1M5gCCMS6Anuf2PdGPeodf9TvJzhFAIcxhHZp2rRHv2s/J
hYzmrPEHiLmxgBvNEHGyKSdIR69GZsfY80BQlZvWFmmm/LUaTvUxaZb0l8ODuV4mW3NIyjJzOKAX
evCGS4S4n370raCJU64f7N10RyA5IV4TjfYDlbij7wSPbQVsbvo5eJ/BcsAlHV4URGS46qMJkYL/
5fTWDZ0eaqJ0uqjQWEQ6WHQKb4wBNAzDBbPlAAP3MelOISJPAhzG/HukbFDggQv8mXCAqxD5PEJu
SarM2TE+XHX2H0ln2qQo1gXhX0SEbAJflV3FtbSsL4S2VawKyO6vfx/mjenomOmprhK43HtOZp5M
5PfcdWWu8UQZ4SRO/QVui4k05t8679/kzIlTFeZ9tcvbkJbLqsObeEmsZuFCEkwsSL+PUNg+z4gq
P8RkonoXYDm5V9mHMDckIwZiPnIO4+oQGagBHemCKT/xDtSk7+GqYrQ/bCZ+WrlPxPZ/FL8Mc0ez
AFwkc7TP5lj+Wsq9m+4EzHl2SnDaV8TR+8S/oea/f6kXXtluDip11ZLHq4rMN2UD7vUCqlzwQJxa
Jv1h+NwXn3MJSyZDLH+qGuwKP2cZu10+tsIrU1EqlZyepc+6YqTAQDfc9hKo1UUXoMHg4YZ9l++y
b60h6/qRQRT1Lgiz1u9FkCFyF1uedzxGk5E+NMx8k6tB+wSuTswEux0Ug5qReIoO0NT6Bjmz1Qke
jeAdD/je2JBK/cJQGry7ltz8C1KOcrm9MIFSK54y/6Ehw5plnFs6HhWQXk+HqFT6WnyTPtvkhG+T
hm13sXuemUbEImJkvi3QUprDA5ZpylQhMGe8Vr/yH16rKrYFV5F9iV4zADbVmfQysL9AGrzSyq92
dhiGPYAT/t3396SsZe3jG6y/LxllV4bIAG22SCTA+wv2mkidXwR6kXjQ+b8oFozs0cNaDEnqCPoa
xdBl5N1OENwOZI4Qn9apQRy7U7wgrcKMF4hdpcYRswSjGxfgSzQOIiaTOVMFMTVu7uDwddF5WCJo
MT83Lg8xul0JH04JiS9z9gkhGsJwGg0bp1Z9l6A3LsazgV3aexrDl7ttRDI2gh/9RSw5Mrvogk8/
/Q6MFiORkI4DMdCEytnPwf6QW2LML+14noiUCbKKsTV4W5NMWpu4/jBJ3RfVKQxfTIBlM7AtYUCW
sVM3GeU7mlWli5kgSVBgY9sJw2JgmYTYCdf+Fee3Pt9Hkws3U5rz+DRSfDAIWtWDxWFRj/+E8ieC
R5XxLmJD/K7owVG0E6AMJZXYUHbT5voEqYb583VWLUmBn3WGFvhtkceIr2/9RA3v9KAefXMZ8och
uoIQjJlgRfE6qy/1xI72tzR2BOUAUcEn7AkLwRsI+SQkTZdiM7JlssKgGAIngaguPaZu62DIUWJt
n8IUpkt+PRqPAFvCkbSvvYbWZzJZcJG1C3+Am5y2KF9SGPPkELYHNP5yYun7qMG51s5Hdj07uZ3x
GWhTTPyBhpm/gmZTNsNrnZK3+vLSLMjmG0oNHKko5AvXIN4ntibLBPINO1eG29QsNaWZh7dmpO8p
rF4y1C1iHhYWBB66fjGz6D+4pF5hpzoAhjF7SQIt9CqeRnyIgp2QKqX2DYyL8PKrcAy3pXzTfL5T
vjoDdsRSiTfsfX1JXg0gy8nfEziLyd9hGgFPPVk661jpyBtw6oTzoDrW3blJ/jEHOyuPvI95x/wK
nZaLL81ESzCrNxAK4zQvdPIrbZqDhEvviI6UhT3PGoBNaPfz0ZwHymRIhcvPqWdRrxsITcUBkTM8
wVOvwvr5OVA7UgQwJl+/OLw1K83unx1//SMjuszMyq0oxtUfVlHu4Ck2cwGB6pWqHOOPg/91If4D
HG05AKmGwoDsHgyIGPUh9Qrj/6V4BPygVAGDvfPTOwbyRebeTOYNk9KLxW/2zig7sSGTLEsJppPj
gBv5ieONA7Ep1p8OifDS8EApv3jpPhZhR6heusX7YxHeMDIio/RrTAixx38fsIQinEFgFTGGVJh6
wHGmPL3qQjHTqqhPRDwoSgzMGp00pt+JrwfDEli56K/qIwp/GAXJjfOVZLjUiLwNEZpZKwy/R/YA
XpcNTF/qZn8sdB4hsGN3hhwzHrFxltMAcuJ9RITXY1WMuwwofuFH8J1uUrhyv2yJaP3KGHjF73MR
qhui00ArOYshpKMjI10VlHMiHhBezZhGUU2gNvj2BkqNr6PLf6kX+hO6KKEhJaL+YU/5MClCqwuy
X26oBjih6W/o9cXOVDBpapHgM33ExJKqIIJhPrVBtGE8wGVq3Bg59YeTdJfqlQ6TjOgRxtmj4+AH
cxYd3oSwmcqPCUn0bl01QYcXmShpGVd+efBbeHe0oD+YazCFX1wahr6j0u/fxwhIQzn4g36Wd4V+
4lVu1F2o7Y12Y7zw1rvK7abF8Oyu4NF2gQAzSGGc4O8/ClmqZ5TXVDwfs7q0zGLUy3j2nTtiQ0dG
rKBbX+K9JMHICMik8X3C9QheIn7/aI95s5vDeqGecHGSX5VUkS+GKkKa73mgPrC6mzKh01MIw8ST
n59DFaucPLaxy0kueEQ8HjHcctI9WDTQIamD6a9TipA2pJKV8sxVQH7y0eeIBqripEDcPu2VbwvX
atIMcnGTPACAblLCqRyzQmC4+g2eQMT/JpgpNm6Y22TEtnh3UicEdcuQuhc2q9kdn/lo+6mmKGuq
ivULwn8a55KmZuGMUg30JUXi5sgJfbcZ4ykdLwWcicm+wHFoh/NDjVvz05K/oKCpv/uVkAbokc+g
zXDlaGTxLaCk01cV+pQc7Yc5Ykl8EGgTHc2jFcSaAyB0uslUw/g/zQs8fM4YZvBk2d7FbqXiYcv4
A14SHDdWOcF/OBP43UPK8J4YqD5h1F5BjvK92mjRTY/ipRrdICFnHaKd89TcJuwTBNgS1ConOyEb
lh85UMK1jqS4P7fUI0Lv67Ett14OqDDgmU5yUbbrmU5WoYQFBUMVEHL42bbDLgb1EvI7IDGtYChs
CkF4Ozj1j6R2/SJlFTPMHKw2MSmFejgkF3+lmeyi5fjwCNfI80ekqN0vABhp2t7z7TiUIiuqJhzc
nk49mhRpNOTVXY3YXwgzOfbL4d93bxwj0QeE5IQiIPBPra2X19QV3bkdr6X5HqZplMjSUMiLwQ0P
4ZdTsDlcJ+8AvfnTWkurVDPEpMLo9mwPQkoKeNDTNIxY+vO4FmfKuOT493b+8HfUf7AdVS28ldik
3r86DjTecCYD4TYE+DjJiOUXr/WM3DPzCQZUgUBMqlr5dcfWvun3nCeUvdqAyR8PmdZHAIDDl095
rzAr67tzzF74fF/G554JyYyqVEC1mhYHaNNZj5ge9M/QsOR3yl8FxnKLPKqk7viwR9FUsGk8nXh9
bD1mG0fT+HiSvNYQnmLggaoIMztA2/aSTHkGT8Q8U24S9dhnweRYe0cULD4UlQhhgIGlunp+/Mpn
ZRH3lP3BIdOv0dsN1D+on6Cw/vSPJXxHh/ovxY2HDqmz5cdAUo/IXoCNJSjXpr3QqaWNqew/32Pm
AgvPReLdnMluEUWQeCkFuyUTE8Pixgfa+eAWgMq1aCBDRV6JeJoOWrTsFPv5YGE3pxkbo6e1hywI
25etovXNsTlCh4sFDdbZx0S6pdr6k/xLOwxwCBfGeSVB18T+/PyJxFMDqcmCMaLDzECZucEQkEb1
Ix31V1Bi9RxbfJiEWqYwji/pnEuYF+KmiD0nkiODkRJMyPSj+MLwszfhDuVkrYm/hfqtj9i2+MXs
RMVkQDQNz1vCzRq4xyWvbhPzvs+Zy2JgxZn/F6+O9rmtd/Vng1cPVijqe/vGMjo+hzeJsMduP2rX
GsG8nPxDniNc59XlQwDisEexxAAdxgMtasJSeBgPEd1fztwzqLJxkGYOPlVPTOGxryL4MKi6myFg
RXmEGNAdZPDJLeROwla2Xx/t3HCUt62tthtgbqgxZCzCd4r/GcrhBfOkjYFBJcgy6TDuG5fu4vTR
N6nQLFdFYQoP1CFED1I1aSf6UXRer+sAz3PQahez62UIHAFayWDkiQJ4spnIUtQu+F3XeF2aIUgV
0vUl08IqVjb64ckoXgtb78zo8GaWpv0kTEsT8nkSpUWJT0TMYVFIpAsGYU9M4Vq0lb8aL0bEL+rh
kyECfWOuTC5MGHIAtrc0cjpgyitpmrpTkEtEVYiPJzNBH4myJrGe7zk/G7wjQZ4KiQYhGg740lFI
gLjzed82tEP+rzH27+OdJeHVFoaYD81L9zMQVa4v7NdY/enNTnjZs3g7n7OMvRpcShG+MQbDp1Mz
vj7QIjrzlrh9I0ZppevzjF55FmJk4qN20+XR1EVc0oeFug21nlh5EG7YAn9SBUTYL/Q/mnwI5dny
xerrZ4wsNac4Koje+ZmeoVQyJxtyhTUzjM8bGdb0QmYOvTqajL9kCC5GcEun7kME9yEqf2QLyrbq
SaCKqEZwE4hsbOC0GtGh1d/hiGQssVtCmhqkzm+CW/GzMHVj9SKpqpCwOmJQa/iRcszPKHGNzQyb
WwltLCbdzwhLoK+2x7JNsJtxB1w92IlKIY4ADCZdWNEmixSoFSUnlxNjetaF8yXcTIWQoJGORqrf
iwbnfnAxdA41FQE8UJ+Rus4IomFWAMSfl93PbhKrPGbIJgKB6jD5mHxtZvtOXAuD5CoE5L7FX2VP
u55b3am6t21geBSJH6KQQ8mToy9tRsrersIoJh/BZYFPoh5L2NaNhX80vrNibitUoeg7GDGa5FL9
cFCyyBWLDZqfudWiWI8dqT0zgYLpGgQjLdmAT2T23b9Xr+chfJlde3o316mJwDkAHVE9+1K4kCT7
1mdfYVLRZLLjEmk9BokQmS2ePxFvTdqdYmmCWE+f+bqmyJNcTHA/1wQmsGDOwqMnEaVj3F7jyGef
00uHwU2RnCH8sp4HcNIx+36GK3oATDzjNOAojDuPQxCRKqdwBC1GmPeAusbGAufdmDXBwuLEHkmy
p73W0bDWuICMRJSzIHj7vMPL24VfCukqoaFREUUI0t2SvgXsuUGNxSnkHbNhXYUruo24szj2sDNK
qRGx5UJLpy5rDmH9DH8VoVgqATAD/Y3Hht/KHg0QhrS64vDz8acJ4T4RXHKqskVhWQ4ICIlIF684
MrntDKi+3BiOXudkwpphMWDDid5BnYQnk9pr7vNxX3yyK8d72rsIXCehSmWFLxeIl+5gRoc2XxeK
g+SJ4j9l32N/eLk14jgsRsI/eBE8cxI+qexxm4DEgXhjyUbtykAWmxAQIv0llbi6G++MoKznlEUU
r/yiT2s3ohz0PILYLkBJWYI1omEHeaCEjyiTqfI2nIZGVryhFFOf6oc7CpjD3R4h+OoV3aZBKtAw
+X6mnACRixQIpwvIGgylsf9Ur+1FISd6NOEv6S2BcjNK1YsaupNYuEUG5jEgU70IR/JazLrQ+BBV
gmOr4mTqplA3WneCQZolW2U8ZMqW+85nKO6zwqctzbMAPzLEJ/wAQF/gY+WNCxe15vHNZ0FxSmAt
0g5Ut9qCmTXBxQjzDdJYuMPgk4o+4pXcmpOJs+pEilexgUzOhpFuY1HHW43D4iCu5MHhcEVfSFgR
dROID4wFDq2cNEoH520WHAQGgKCX0fmwLCAa2eHR4dIY46AyrLmTIC+zcMWzRxxSzX8y40q73qVB
B+P+4OJ4DzjrWDZ8SrQofBXa9zLyGbxgIGkWQLtvBeQf5IV871mBsKz0KY1i0ufRmkkH8d8cEpWh
evYMwVFfaw3RTNidQe1537TQ7To3T4ExjnIBNcZj5XUTrwOmFuOB3zUUHXfjAYoCnUzLRoPDXeG5
IcTkd+NhFvdoC35gPIq7vBMeTyhpLC5Ti/YX2IOpmFQ+ti9vWtx3esj5QXt0KByRnwgPHgCVrXAC
OgDamn4cL6QGSUfzeYo3LaFl8u+4Spfaaeq9HsinuJOsq+e9X82mLpBxPClo/hUrfJ8BplbSfZmh
FUcHy4QOkEs/NZCiAI5w5hFP7pwNE1gzrcXwhRJrknnl35FQmmwiLFwgDgRjTIX/wm/V+EtqVn0p
U9xRV51I3qrzIrJPu2IBTFO9myEhDU09bPaqAFDFZuGy7KDpYgHRmCXob4YWt6iW87SBowPthgqX
Zo2ZbiROW5znTCHGVZfvT2mOtofO4jpVKa2FtyVNj6LxQruUhjPQiUNefsl0hRGq2ZLWV4QHV1ma
5IXMXu6MS6koZ54kEgpgYbz/Rn+qsbHVr9rU7PDVeaIgsMFoGoFOymY8GSB9JJxO0QiMJdP8HWUR
TFEp0f0gPTCwVmf0yZkxPTCqybKfdt+rAIcX8TcGzMQS41RDfEjGFfYKFEBkdWkQ+y/hLzIA5BBW
dc/Wm+SrCewNYoVXhwg+gXRUqgWqv6nCahMETwd6fVk4MCU1f4HqMHhlwa/UqAgoyQq7jFx20Qel
kBJfQ6CSRrlwwI8tzfuvKB8BENk1Bh5x5AriCiR7riO3mCTXjHfImEyozIb5dHFTN8/CBVTqSFtc
0h9PapLOZfICoIoBAR274sT+oPlRGH1bQ0LyESb3pg77xn/p6EBMsMFNG/bnIL8ObBF8APYNAWoM
1o7Gn7KM3haEjFe990YVS0CLjweagxkJQC4yS76bwBRhas2Q6AE9V0QzE5OC6e+ecgYpETeAbQI/
dD4nx1ZeTN1e3DNguiuEFdcYvR2mDflW+egw0kEiCbynEflcEavzneMOip7FHRTOcCtjIjJGi//1
UmjN1Z2CWxzcmuogx+KCuWtUI3yvVLf0+Q/J3NTwnH2tOLlpsRnjwYOEj7vDhwaCeuqThpPmEHUm
FBNXO859phN54/97f9s7H4GvS5rVE6mlRBLltCXxl3kssGr8MC4IlJUWDY0+A51jaHLn+KmclFrK
EYv947SBTF9PD1rYALHMfbCeeoseNSVEJgXSxjTXmel2EU5fyI14/UIccpMzNJ6h+eKm9UtsvKBs
mWkxGmwqnclkCj8MBGmYKXU235oLpU1t/1sqgCCMYlJX8mg+aQBTzCriArh05npYS2iNpikSLrfd
8Ux5QJwnvMLj58CMDvo7vIj4AKGyFfqTzgQWyPXswPfhsjXES6y9bsNN5Zq5ArBirP14cxijmzT4
jHidOdrYCSCFORiB4Nmz8g2AH8Jj/g4fGsU915D3Lp4LjLJwI8G/eArkhk1/DkBQWrIAEUQRPd1j
ZGQCJz0tBO8V7BZqDeadnkSPEb2J5126lLmV3HMm7H556fgOIJn8T2YC0VQy34Ovy+ze3rUr0i8V
s8V6xRrlliG6FAu741XMTNYi9xqknLXLcpoum6kyZlY5yUExf3nXYvQ5U81nIeWkj9LDqSRr71iR
xAPlstPDiag8wtzBFhriVPwtf2HY8SY3pxMGqyoYYrxgvqDsQVLZ39UdW1j+hRt7YSMl5heMTsYi
Ym6NLQAKA4Kejg3PL44aVAtopvD9oHbgopH03SnBqAD5GMAn4K6CQPcOyWzxmLp0hy8IbyUlCveO
Bc1tRqXAhUosVh3GDrciZiRNTHNQewvXJyOipc+SBrVnJXcsEwo+7E05JPgXXP+5pwzIvB164kph
1HtaocRZc5t4LvxFsEtMuvg+MWHWbDNw1r3LvUbVDaL15kVn7pmxth6tJUvPDakXcZHBywWqBkAD
5yxxiRsQi4MFXmyBfGAOZQUV7Q77FjbbCq8Yza8kiyWeI9flhS39DxYuusWAFfwHnxH9BaMcPCGC
QFm1qBNfDgkBH8jt2EXji0UcHxEzoQ8bZuRxhaicMZ+FMkG0iffJkLGvTIUOgyQ8iv/2VZNIko++
Lst1pbhKG0xTq+XaoFhjnX7WynyjjT5QGlfIz0IGIadOg8l7u9WUo/7EgfUk9+CDR4K/GcpCdi/B
OCO7/2oFU9InCLv5ZVhjvFA586m47pniYq+lkW0a+4NMgl6p7d6wvq3qtRKLd4lSPpUn3A4eFxa3
nyI08Plhi2FyAC1xP1sTZ81i/KhmTsi26hEoHg+EYTDwOGWbaFiTxO6Tkg8isXT1bAtdi5CC30nw
7AwLw4W3xnAPLpHI55cc3c1n2YDTdsvxTYOxKJF5vxY3SD8CDnnJZ8iX0DTAbUIneERZqs7zvWfg
kCCt8vyJNoTOdaSaae4st4nAKZ62LkFx8U2GJYJqA1rX65yGQxMuiQmFaQyjOJGkg92EgiqFyWPR
HxQ7xtJdQZBkhsw7I+pet3aCPBQmfzFfWJj3oQDhri5n2xb6kFihVAIQNKXaqjU3X/DkFrUNTCUS
mDcHEOu/pGl8cZG7WAnoizW7hln+JcY2w/MhtgBURZK6Pj4JbdvSVa2Z51zYfP4hB14iBLIYaDRF
h9xtAniYtCN6aQonXrD/rEhgMIfFv8Z636pTthOQbzNijRHUH6puJnZgqVNAERQmLd3vYkCOiwad
UASkxP/yQPQhREWaZeq9pYLbZY7XzvJJpjejXfaA1kQHYZ7w7pRd5kw980QdsMKXZFc99Pvri+n7
fWX74WKdeMKv9oVFAMw3FX5uoz/JYdPebv3d2rWded2Sm/y+ubC67ugwO7VgH+d+XESykzHc3N1G
eFW8+s2+dWALVoiasy0TLE8q7QfPEREELi6sFcEXfOxecJpgiXAdt4zJZQbXQYkW2uaJsIvhlswM
bjwudS/vR1O28p9pZycgmfTGn9eGaIdl7Bjm4+inCytgXW2L0xezwCAXK8ZtTHU3D+J9Q8694Gv8
I57jQNvgPrF97iSbaNF9GzOr9fZJQvwZ/6l7cgx30ooYITYMaE1yRHnqxu/zKH+xpEXmuQJiqbfY
lN60vylU2gZygnbT7YmqwNFm/yWRzANFtmBsibPTZ/xgcdMX13xhXda9+XXEz2uxn3xH0W1t5kF1
eW+Ogb6YgkHLc7SLwDrtzBZ2CepDose/Bb+44k8hnom/go8THvl3+f38g5FYLOl0icGiFKcjYcyN
4QSGAambTI6N4o7Ih5v4xu2ICuL0Ouj3+th8jbxJTvdFSsnsblx7brHuPrdYzG2ekxEDbdXUG0A5
eOinPOPEyD+/Sm4XIdOQZBTxjEx/JtU++AnjmxScM7guTjJ+/ecriMqw3RW2ceYnrqgJ4Gkqa25J
m7k17jH/h5Okj3g8CJMk4YCwZ5zLvtGlrd6/gjdNcnxRMiJlQ0JY3Ek2+23vXEi8P4KIcZowgtVM
LhPgvUQpRmfg3eiGuDz8ZX6PDhQRvAwYnTgJ+bEsO/r6zTfufzajXw6aN6xpKrqxxSQy0hx9M2wF
t1hB4E3s3QWMAAUm2oyXC+JKlonhzpxZ8OHFuoE8Jn/RWSTGRDsm5+Zb+VEffBJ6IiDXitA8WiYa
cr4PfwjJ/cPcHupi/rhwu0knbFyNB9B9fwelaO+c+dp1OroPA3D+Rd4975RJlCt0SWQJFRdxh7YS
vzGm+YBANZOygFkM+D0QBWoGTkmOhBB+Z996b7/5Enb0SVPtcBp2EEs1bfJJ9nj/WRvy1JxNz5Iz
Hx5A4mHh5nExUtilxeuLlUHDhS7kC4uzO8JfnN2EK04d1zeoGngbQqOpqKDbpERfNfZ8k/yBMcP8
o8KAJFdROiDoXfJznyI28ha/8zHpBAFXZiN+PUxrLvV6IbOENWYB/hK2LFw2sNlg+BQ3Efz/ng6Z
U/pGO+JaX/2laxgSzU4urLDpgVFi//+nsXgDaYN4wGF+a1kvOM5vFEfEsy3CPXFTS7gSs/HwG7/p
+95Kd/IaExYPVs1rXGp6iHPC3IcVyafl43OSXdzG7WxDlJndbUNfBr+9PQ/tQbzXX8bqswZJsbIz
2RH6fsT36C/809wSg6FLLCzB+K/KbnadM9N5Z3DBEahKZubAZxr9yukp5n7bX3pP1PWko2SYAdzR
Pfcb5QzxfUyP6ir8LAv/ieLznu3t17aG0sFwB/cOXkPWCYPk557xGqaWF3wV0dDGpd+U1+pQHZi3
XeJ0u6/86qBdCl9cZV+MmqV2sn/Z2Pwc8kd/TneafU/c+pyfRFs0qx/sdg7JSrs/N4zX70C9duXx
6T6xrF9UexktOzTJ8bkH/EIHezSiRbjjntW/NTsrmFKziPbipf4af4d79KPyWLTFb7QpcV1gNgg5
5bHHgWigDDU1dEyu6Jbb7jE/wyt8ELAPi+oXGFU4ZPtig/7KV6z80Z3Sh2jiFhb69VK9PPev6R7V
G418A/U73Mv/mOycO8X5xbyXM6zzU3bAmmo1vw06HovMfy5fTLfT+te0yKh84BlRp1GjkwK24ncY
LxjJ4oP0/dZIZw2cPz68SHY1guGzm6nf1biF/VSsxtQhARW7JOCIrExCCAxGEXmJf7UGzyp3rge1
sK7fNp56T/FacjqiIh1342yfajgRAajZrR6QwZWWe1iojwZ/SmSbGY1UnU7ycRP8Ad9rxs5QR4Fx
t9BlDA7eYAuYo4RVFhdsGNpEtulf6RqqkaSawUDti4nJAp0OuHf1QsiFq/xC2ihEmsUOCFKlATMK
K5RRvFbsfPibtbyi1D8L9RuSD5GFOG3GfF++Wg8qlwH86G3zHqLhomvAeBMVrIbqESiZvTAFo1oR
hWRhvwSShGRmgVwYrgAqbdoiZwA6HDURQj2UV9OL3bML85OBAhkaRin6PW3Abnspv7JtvNeD5/31
PR7e/7K/1zcsJaoRdsrKFRnMxgCDrgXABxUojrmM3B/CX2mT3HvGO1KLZnnqiNDqE4dTr86YZCyQ
Ri6QSizYYZdsz7xuQNtmiwv/y3vmG9AqEMiXiL0UuZvObDyU4gosF/AWJYy4qkBmXgfYmF63mTVk
mg/pcAja7ynhCrC4ERk9cgHfK/oZbR83WyD4D1EAaP1Rv9PeDmsg4FG0AMVTlM1Pb7oEXI/7aSIw
p6sHKaucBOzLBfgGwwYYhMhHojwC9LElNDvmevlpIn8JUF4hm4LUhwXPgIfJEiinRmHS4HPk0cxh
23EgZyqexpbeA03WlsvMCMJC0/ZhmpFvYgIWAN4CbUBAgPHpmNB0Lg1hceG8NtboUCdsbgkN0CcE
hC45yOeGOaTEzttgvxPcAG6i208catmGJg96FEkQPR6ql7b9e70Ok9o7ATvDLxJJOGsNcyhSBAxt
OXa/qNhU4SBl+xgVK4gtpCQ96UEJPo/5QfA+zB5Iq//+IZaywlEg9RnzP6TYP9ar6R9hLTB03vIK
3AeFQQqUupunPRJ4W3/33+U52bXH9If1F96QUE298IWmAgdPXoKlaIFPXsA1GRcnpJyQu3ac1Gn1
heKFcUCwlWFRuxy63Co8uGn2AFCYYcjODV2oTpQ1B6PTubidWNJ6tqrdoZ1Ido2e4xoeiqOmLAx6
QAkCzatLF0F/SrbdVDUBEPRMGLziP/qyTEP76pTA1cwJ7gE4iJAiXFR+mUwBZA3JQPvPjN3CCvOl
tlF25Up2kLCuia6glKbsxxPg+cjdgQjdCrJ76kIUHcMBC9czZbD1xqGvqdiaAtXX9vrxFRCN6BqO
YmbLjlMgWSfrjur/aWYPODhO7OzW/80CgHXK/7cfnToEObWnr2arFz4TRIUHUGGc/p5iYwsk++Gy
9jsHamUq/JQgXmOEE7R2a+eXT5Cs81uMIJkOnNMfqthE14XO1cdlgvDxEEtW0GsC7n70jejhBrEl
wiKIbAwdgnijHyjeDy2BZfHJcMOAptfHCsD++NMwxfAz3sne07+SG3tWxQc2/FeA7w6uNRMuAunD
nIvNA05XEUIclKe7mdt6dB7MTf6LduSIHGVG99jFoiMpUztcEHOi+JD/XySXRgKwFgObX7qR5lbu
qROXRDXYH6f3smPBZ4WcvDEZz+zl2wVkXBr8n5AC+AQml10wOTrzu/PEF6MhizZcLLuD+0aeSr8e
Xihindr/cNI+g/mGmBdbMrFWKUzCh618TWdhJrtiy5wQJQwvnasFOkoReNBjcRd3xjp3Buftl/t4
T61drMQH7yjfmyWPthJODad0RN3rkpIegsSuzg098o3hZ7v1aPVo6+1im/vAvFZ9TH0gWQo4aSP5
oa9SnlKF6+8pko24QF4EPUD1ftcePC6+TLwiACAV/A5JRL1+YCsfDwlm7OguGJ6B2Sou2k6ib2g2
4yU8UCtiFC+5kYmo1o24izolRWzPTeTx+P7xXo6OcRQw2ogtiVYj/9KZE+CgYisC27/EVmuhowwM
k9PVIvvoULkGtqrNEsukaeXxjcnZ3JKcOKUsTGjLZsZ7TfOzglm1eeVjzG/zZbtMDuX68++zHQ85
awPE30Ii+G/uhE7uKT9FulRxj8akdlnRQyJdxclk5Dlp23idetjieqlHsAufpXd9WmBf5YpKB/cG
q0bpiD3fSoQvQz13QEMd5I6A4/8ivfXfBP5kZumoXr5OsEFiwRILusNxKz/kLi2ZOXdy7H9vqYdZ
pQs1saDJXYxLHe3HYj4uYDAMFz1majAepR5rV7fYpBEm8xpu547kNyb7IAKO0Z87tfUg7365l5Z8
ZJMZ/M2DHFSHQZgVg6I+kAf/la9jMgtVO3HDfYE5E+MZ99JvgpnL7LQ782fOmfvFTZUC6iWzXSUX
5TClmxVm7pdLHfOlzGQM2JwdVBPXJk8+KvsK/u8h/QzfjVcdgJhsBufXisNsmPt+pI+Y0E3jO1qR
OI9s4tJ4mKC9vXzXIob+hwureO83zTrivxhghcBaD+v+j1GiZ/CyU3vAhhg0dmnQeqhQYjwRgARK
Fo95tyXaDD4QnlqEWFH/Mc1gQRuC6ZRuZVJfnnSn9wd7ZmHv+Zv5fAguv2GbKH8BLzVvFmR//V+8
iz3jn+AylM2ae3uJK68iv9rkZrrFyWzZrSEzMXGbYFJ28twx1tj4O2rAeJYp+SlLBCjexJDNls3q
1jAm/uIWl17rZD+ZLy1hRxzNHuzWBx0+0CVbhdUuAeYXKEEtArIX8jpZlXbnlsR2E6VD37cK/fc6
OWuCjZBLjJziJmDiobIP1da4FP69H3VuKfgDgVVgB4llopusGPezqi8EMeqqe5TbZA+W6XbHfPt0
MDhjNpLBWSsJimCY7owVOr0jcrH4ODkln33kT4CBnZgCFJgWW3Qw+gsElf8+vR7jhj1iKQWMfsFD
LLRja2H4tn3+TF7ui/LEmtvBbFCVHDCPxT4H9OEe8ziQmD9N+d/8r02W77mVX18nY5s7k3d9vUJG
tUNIwUw3XZIv2izRHbF/7HCbYTlfVM70sT5r8dQdIRObbd4tM/YQGkYcHMnFBEX4ki9VQLGfnjjr
cTd7AglIDrEzFK8WdnMs/MajX5J1Ah9ITMOTcUH3utM9upIZheW+COLv9CpyoxGS+a3T7d4nZpLd
/xZVEB3EdbKn2jtkh6Z1YJYlB0R7WwAQ6Bs8dhEYbZ8XAtBWox8dmNj9y3EwvVUB0Xus6hxfbd4r
ZFebyu33T6ILmeDdJ1ssbxh6Zr/p+YskZ9ia115UOnPFqc7DmkZP27YEsbCFCB5d9ucq/eAlzOgn
uhcH6f1Z/If1x+skfiu8QyhheA7X4ZReQ6f0YGJJwpv/Icqathkya5iYAKtw862IncFD+WLyu6UZ
5Ba0P1UwjT/ushVjXH64n7J6ybk7YHmtWIM79yon3eWeaGLCugwdimEr9NIjqKKNDlf66zz9Jn+L
2z8GaVjpVfAMGIHHSvFAYPGZzcoi3ixoUHk9l7qDJN8iVX05c4advs9P7Bo7pKrNiaYEdQ9MwIL8
xPOMYPFF+vis+01s0ijz63WsnfkZEOIffG47ZzjUzB/1ufhrfYUjYrB7C1XLh6KDntSMeQMD7Amd
zwp5j1muR78444brIIjzowAVBA9Q3+uodLH2/tfvhx2SHXQPzfX9bzz8BRwHPg0WxYqtAgUUTjml
WzvKFLHLlkOmqwq1KJ3f3+NeWIu7lpM7cWfnKAC3oIPq/oEM0GTRnk4TZLk5B0tvnIoJH8RpU6x2
xIEDGub3e+2BQd16jvaeV1rAvRGPife3eKQXYjDcYLZwmSFdwQ2LZg8PJyP0ALWS2Q3FLAYgtGdA
LoZb+ytxhxZ0tm9JemqceUkaAWmys4AYTiZ70bjIOPLAzgAaW2e5nQKqWVzUEeIV4d6L3DAkeEz5
WDhx8sPfjcOsAx0bewyemUSBXYHBgLMIs6rudFF8J0A+/gsVG3opwoHZrenvOEH6CyqwVXJPvyK7
Or5+QLmgROlTAIboPtJfJuopFJacjYRfr0xOrx2OLYzAkJT8TaaAeORiuZqaBY+EYE9MyRIVJ7Dv
ywKZXPzFiz2mPZyugHUX+HOAxA/eXi5ei6bofY4UBcvGQ+i1VILiktjDr6+sky3l9xe5WzZiYrM4
m+PelLfllOsbtP6cPysxqGpseFRntpxvHpPvBVQKwQnx/0g6zy5Fsa4N/yLXUoLIVyUHMYf64irL
KoICShDw1891etbb78w83dUGOJyz9532/FYtjpNFHqjmMXZ7bzxng1koIaqKxfuUuN1R/SFe90eL
nrunm62aM6vlj+op4oNmaxAzt8L1e4+QPRyzfXt1ZBeR9WrYaGdWlgfxRWYVFmIR78VuyP4l7zj0
Rtv4j39dvhCGtubnFH/Hy0gmzBTJOk3uhzoa3Bpd/SmL5+XKBGrONtTI/5pyhBRQp9lKpPI8LYmI
IrZpsgztv6g96qtizZxhSumRrVLivIHOjJmf+K37OdAGbaegmTNnFDCe18HedTcB3N97ehtoQewA
kIQLONjwbjDpL2oE40YnPEXPuIV7nSe/GD6oFgZqYZA/zH6xwVrus9WfamC+X7wcFqqhu/CPL2e6
zBZ/nQsDsPijmR4FdGvH0Y3V2SqUVq0vmM8kYFLowhgfn3jDmHrI6qQSi0Avn0x+uFxpqYoQ0JO8
YXV3YNYAyYnEo7psOcVKMpHQmDXg3YFL7yj4JszUAqNEVLwcONPITKGyTHY5mxj7y4yAwCWxB6bG
p8VtYrPBk2HIRaJfwCS3l50n2+DMKyJEhsU2NcWpW3+PTipnL8fIST6Vy3ZZrzVH8cYH1SFEO+q3
VW20Utiuu336hQ6WePA9UnBCRO5fT/hI4nnh1/g0PRmm+CPmY1xjfrmvOcFhzmJ36BdabXSxxWju
u5hVZxAKBYBEqMhp+sVjfVDsZDdds6BRoIDOI9mctzwhJVFGrVM7gqy5hJ/TXbJ7WoVlvCQSjiul
reD8gorNEnmNU5qUUKcsYNww6r3MTEFygSBEA5AFJELYVcDR5aT0KDwjtnj53kp2qK3t/KCRERMo
X7VXWRi4lz2VlBbER8D0yQodZNmi2hTgVvWjbhEfDpTklBHu/ToKxLpIXFAdb7SaMvkEDGXOLLwF
X9+cAO58CJAjtyX+U3cI93lUUczx/pw1gwkuy5rkfvEc91bps37HS47QRYqxfJsF7Dx2ajAq7EzT
Rf0oI1KeesBDc59jj+Uy2rLBM0OhspRl5ylrSnQzCS7s1+JYpAryHlT1unM/Ms4aFsG4f4vC8n0G
8BrTSuqG7D7ZTFBAssAH+qLUEhcXM2j/k/KS8g5dF9Pi6GQaWwlG9pStiMR+kl1b57vaPAiM6FfD
mgIc0mDHtFL/IcLq+IYUCeYzSG5P6top4e4k2E1tppRyheoro/joIIqVfr2bzIs3EovjImi2zIx5
wHN/DaFsfPzL+b7vQpVMzDnILfAswffHDK3EZKEQ6PM0ECoNe37TIaw9KmGZr/E+u5KyETY7QO6t
TPqbInI1UOZtCdPtx6ISKznMykWyVaCGQIPt6UpGfqDMyYhYEoNjz1wiJYU/h2qYcJxNuS/XqU/M
Jb8HSkJJoPsDA6iyxR3QHbcE7SRPZ000GMO1SDSAopjzjGnILhJ7jIH1BwE9o1v0k8z5XC+V/d1p
XDqqHcUHuGR6yA85/2tiyH4b1mQ8CpycuipmQ6PCGg4ILGmftDkeN+IjoLQxvcyra4O0HEkHbR7B
O5o5k2HG5yp8x778QZtoq5v4l/Sx9nRxGARPMGu16Nfjc2kzymVDYWS9QumAWjjkaI6QrlnyZV6H
6R4VNCqXQ2tJK33zWqfelMQsfTFhBAqGyieJKIasMi4TM6V1d0D9uaq0TTV5EcD/7nMnechcTXyE
7sUtaSFaWgnonwVl2VZZxWZmUW+bpU1qLbTFxVVNlCdW8y8N5e59/Mb5+KRjOmLUMBhtv0h0S/2g
GpgXWLfhj5g7Q84bYD/6/acxlAsQ+/tX+sVPPyfUVIuElg1Eg2Elv/nvPXz6yEIpGj+BdJAOwze1
vZ9FZQiDHSbbO6RCh90pmjjuhyqy4gPgn7JyewLwuJjwhuCBDH7L17o/cWo72/aYV9cTgy7gm9Ex
7aH+fu7ibyXUdsAKsLBoHLL1mllXtiiI73PUkwsgcGty/BxT775+sZ329ZaXrn/vX0X02JZ7CkfM
qixStHks0km9aNBXcVpEmjM9KN/dknf3ITE9mNvnEruOSf6UEXv5ptqO95Mjr4a8v5bIY3B0mAiO
TvweM0uerVueDpRDyJoJjw3pORARXg79TkYRiFuuWsym2JERYxrZxU1kY3ygK+i3k51G0Ar7EaM9
aqMBlZSZLsA6JOguuG80OgcZi/6cn5I+i+fuDvsPpczZR+AS9RETbP4kOq7YeW3EpaOdWSk4iLNl
f3gvC7NZMtCiHzufh1e3jHmxlQa9DWSxLWHSwI5Fu6XAlQ7pIkdSnkvhUPTeTPeYsXhoxpfwAfbf
Au5MzU6m5C5Wbzd2aIVo62cucYhsw8qCFkeHh1i+g9iBSrJb+Cs1Mej3l4Wb+jVBHXNOnZl3P2QM
pM5cVMuLT1C59+XFyx1i6eE/fz8cxyzbu80IH6gqOsLLi+Leqnb5hmCqZlUv629SycFTwHImp4/1
dHMzd9AO2TnSogWd2p4kZTJBN7ld/g5sOcwyUO0PFe/xtX5WZt/63O/PlR3gvp84yU9ygn47arhz
jpWvL1keyXa0qa5Qdrs0HG1GyyTSl9IqDkTffA/ZregUS2IL3JJZhRzORhXxDZz2V7tCjsHgNcd0
zUOBRuQXcowR448jaaz6hV1lzlycNypwKFeYVST2jjrcpM6sGSedINg04dZy3XyN0c0tKsaEAhCQ
uEzVdyo3w1dyolUjYoeb1eQWrW78IarDYYmVgGHMLEPWOpdP9TeO+nNxvjszYjRTo8dJUqB0RVZu
FrpN60UrwkP1IBR+ZFb/4s7y8reb2Pw+bZzSEZ69mCTGO7aZfgtt9m5OE/kgn/jDEs6bdF5D8R5G
7lw8QcDRTjKdveeql7+EHKTfL4KJmaFhQ0Cuyc7Z6D80VhnN8GyBJnt2gf618Ss9WnuqWIikFFNZ
U8DS5AriXFpPQ3Wrb4lSYSej5cvttjMYvkbdS6V7+cLbRLDjh0JbgnIJeil4DcJNHk9Ij1hQR4CO
8SvZtct+26zumMhGFoa7LjfVidH/jLZ8nCLBNEC2F3NrMOxAQptjxtlnLtAbLllAYtp5FMQLjYlP
TNMGDxwWn5oomflbMRkfnsO4M/aE/yjsyUCUvAEXJybEZW6aMX0UQb9V56Ze7tLKmtJSHGgEccZX
gMb6HLjgwGUDawDjGgazR1s0mM/BepRRKXmYN+HmtMbrR178MUlpVbPgme0ZSn+vrRJBETakyvrw
/cEiZ3Yq4bQIch4snFN3zF+R/lpXn6X+Wb0vIUxnDyLEz+thXPg1V4I8RxoixezAFSpS2BZ14Y8r
a/ZxZhKZNL9jad0zo9hLMI3n28klel8iic91WSrNpv/38qPK5dMzg2awuKlAJlwaDluNMOOWwAeL
0dt1HzVTRwcSmxhYArn+k9p8Mj9HDqBbh8wd9OXnuXs1m+l7f3nv37N9+dhWD8RV1qdy84YePpKE
9c9lafapeBTU05N5LSMY2FCyi6A2K5CJykn0t9FOzpXm6EXUENlcRFJNG+3jQySkeczQHNXXJ0Gs
sxldL+13Lu3aIVLlWxyHxYCx8/oEzhrPtspsy3UC3qF3v//BrkLxar2lMUaoNmU2vEPnFe3i8kXb
z7Oh/D1ucsDT130jKMBjjF0UP5i2YBDnXWNjt0nybQqRziVXFtMDBsrzv+kPacTLl6XQE0vheEmR
CSDEcJP+ZTxqbwLMPSVAyL0r1oVAYMiBCyvcJUyQ9UMvj/2SNSVNDQkPa85zMWZDnX1jUSxk3gK9
wf2+lYD304AfxQD5bHCFEZxsE/3xBq1mIY4slX0eIuhuJZVTdH7xDKtnKFMqE843Ne6o1jKP+zaJ
sg7YDWQgZk8wMUGmzISvy58ZD21Kb8ZfejmZYhKJwoV52Friz15+WwVaT9CTfZGJGFp2zT7NtliX
VYLVGG0gQyoKNpl5JshXMIbTD3fBY+pohLnkbopvhKHTT4SmjC+ff7YNieCMwcWozAjy0hwxH0py
UfX0rSkRnTFysXvBQCtfHzI38P2OMUoSzGVRmouI815AKVoeQJzyK6b2ekD7LD4tgmtk3gt+E/ey
Khv4tYlxVFFI0M1JUUJQEGwu0iHsvNqZuC5kKknqv5m6JzROxoT3Z58msytBkbPSO2HIZN4JXo1P
SgyEjaEBF9cDzzLH/niR4EQA4kwhopkzLH6zLJz+/JSXpJMRjwX7ywtgD8wAkRp69dNIh9j1hwYW
Ub+NQNKzdddeGL7bGZ92d5FDhbEpeIeYhsr2B70ODKIbGu/2FtEnkJyFvhlRBQK40e8v7+lOA4DF
oIUVJaZ3fdr482LhT1s2xV6Vli3OVyFFdrgRWsr35iR1lZyjJiha90keumJxP2AlpB6/k/VobKy/
zCf7tK7cOlPJbTpvwltPca+aQMXMtRLOOixxRJsFvCT/85W7vNgMRwgRc5Nt1e6kLkix4f27lTMd
kZ24/zPZ5gPScvap/eS6tw6ZzA08yRPiHUuGKXe28Pi0Ds07QqL0+D73NIlPOMKRxdYKfoG+PDPj
7Wh3P0Kfg04l8vJSry4c8rxW6iMjgFcA5Sp+WGs0tnwk4DJ60dEYNTLSa+ZeGkgr+FTCd4L5Lu5g
YcXaQYIFMc+HSIVPjbRzceX5AHwyHIRoDmiY60wIoPj7/Bi5CbjZxdok8qKiBDVm5L4hSSJHMgv5
GlkbZsrqkfos20TafnJctsyTI5thIqxMPDzHctg0ympId6MRsnq/mPh4nzBHpoXbNwacfstRXU/2
ZAXkM0sjHZVUlpINfQ49CuOdlNaos1Xi5IOpZoHjscRHwEHjBTqABx781OZ6jHxtq0KhkrMcVKva
lo9MxaLcTVvDotpAWEI2Bsqt60BiPpiQV3gKSGbmCJSHxhZ1Aq4mDGxQh8LIBWpAJjCd5LC5oDNp
ioAPi9GNB03Ov4d7mJeenvpyimvIQG1ChF8uO/gYY/45O3zqiKcGiQRfDIxRIsIpQzm2QD2hSltk
IORk+BmWlzoiS77n/lDS5eS7jGCPxL1EOccF58Umr6+McQY1/rM+aEQ0nlBm4LBEhdHhnkss4diD
fkH7jhhA2irtL+Y8VebBEDo+3h1xRFn7KCwm7x3/zbuhZCuQBoyQKOKS5Pe0G2sQNUzzdrQ2xKF3
kaOy/XtjFMofJ2EWHd6Hl4BWRzeyg/lL/AwhDxh+WsZe4LGgIP8YiTLnwzXkP7zXdbZDmMEfVW/3
TfE/asOhgUtEiZUJnyL+Si406c1V7HWFiD/nrmeXv7JZjnLCkJ1ZH9RqOGHHI9R/RjC4icnnwu4k
hgqgQ/G4WOXLxk45VWw+CBeElYUEBw0j8sA4IvYWVw1B6ZS0s4NCaBeO1NiTsp30ub7RgxDPwAgo
pqpoEvjAhvcBLsbyjoIEZcnwNLkcDT1sRloik+ksnKZ4VD9YhGTSDEwsdnxtLFwf1ir+q9muIxww
dvjhjhwc3BMsiqmHL+f9Np+IRGqfYSi8uB7fGsJfP1cUMyAqGC5ANvHjoUlE5iL1QTq+XrgbI8Zz
4mEiTBc9DsZC3E4EtiKYJIhI5Wd5Upk0AxCHAkJj+jPBsiaxPnDhE2EhC/gU/A7IZk7YytQjda3J
DneCiO+792jzIRi59/DKgG8TQI/PYkyKLx5/q1KWrRJpE3KpVoT5MgCtQxOe+TK529BVE3p9n1R2
HAekTrwnPrdv/LKZSIOzayo7KFJYC6TkYP3n0uDAaY/YBISZEQ3DI3yDa+NTyFa8ALYarEQlylsC
BTFYkh2H3xoKsFs/oRFL+XvURAmJOOMrNxMzFL9mL2HuymImIqHjQ6FB0iPXGKSGJMuttspCGXcm
s1oln6muwXNdhKwHNtYGzWcr9mbsuMBe+M7RJZG7IryP0reGJmGEPnPBZSPe9kUNh9NrgruI5y0C
lUbSiw4IoVMn/gDrDH+jfP+hKmJO3ex1TJjN3gm3Fkqc8dvCW4Fvh0+pQVXgZ8Xd9s+WyX/jOeZx
bHF3FS7WnP+lTiwz0rPTapvI28f7jJGOzRFRFPcY8ZU88Z/desQDqasLlqygMuAvwOOQCeNoLgjT
RAEXcI9ECFN3U1orP1LZYISG1s4QorsZsqhm9XxTirglRj62zZGNw5BNBDVW/hJqKxYbTwCLuniH
LNu09mOVYD4PAy/P2IywKtSncqQBCSKOYPdhyV9IzReVkVDUUc1xM0G8OFsKAl6wpHg8CjxbjHzA
dkQM6MziQRThPpisUp9/Fpmv4emtvrrhhxWKXprdAFHaqAgUiiIMftjwzq2fH9mpOyjtfz4xvi/v
wJLipihQ+8pcoTJF8koICSzX73Ad7eLD66DQy9BVgJnC1cDIA+sSDIb+A3HaMY/6fbuFHcBEfWs9
mgJpjcc1kn/eFq/P27F0OaepY/vOp04mMSQnmQnBH2cZie3pEnEacj+Gv7/xcsDI4+cHJELPXDNA
kB3FkkpPuj4QgjT2A09wGTEsY905jIvbMNYDWXZvXUI6ko/1hcyKGFE6wLCD1MHss2HdcSRR7rO+
9nx3HhgkNECs9RVmH8eTfsYOxSoT6jQyboEh1f9dXmwdJMQZKF4QdCE8R+zWOeDkUHcPV6baqPhE
q7tTuOWBAUxrnEssf9ANX4Fn1G7kVSNUBEe/7AmZEWeneNc5HJZN6QcXhiqJx4yoEEbUzYluIOKr
vUfoxETEzhFixKxOJCsOImHo8puJmAnrg1YY1lYXN2CKJKx1iWQao72APmTbKNw3qux2+SAtDMDl
vsOmRgAwVrkBN+XbxQQqv12hZrT4XgpaSnJkS9wL2Bcyn9F3DZhXZtWRus+JMUVsiH2I3Gu8UWH2
hTJcCdpbCUG/ZdANK2Z4mdwy1Fg80Gx/L0eNpozt8HXClHK4A+h7JtSAdHgpJPPYg99Lc0Y+ow4O
BsZRVj7HDxEDd1yJFEGU3dyhK5whewUZ1jNxP9ItKxeDm+oVPzRk1bz+k1vBBD9X/XZgZp/A/WD4
LRibhEHl8+oEnxfwVzhy3mUgwgpwOSJi+SG/Fv2s+jNDRozcn+m7iB4Z3xVzcx77mll6lG2kZiBK
KawGPRwxaf2GMv8TVVb5R7NHHM6FgSKvBW0hyAIAy0cx40PpJHviX+xh10WvKN1yRfSboJTv33wg
wAc+tgJcDpCCG2dAQxXyAoTsIAqm0xJiIdYTs+rA/hg9d7doD+l6qEWrGAOO0AXzIUc79jg2hg5k
nMHYiFCeJha2ZE1lVl+poiB7mYkB3/KgLWIQO3n7epCEGCv3uX9hmp5FihbtbvGjrEHrlsXqwSQ6
1B7xeoSxFn/lx7AwzVmo7ljMqFTZtrQdtgNEusyKoeCdXMiv2Gmtu8ZcoTCnCr0vexY0Ap/l6SGa
ZTvhuOBxYvJZesLIUu/ehych/LhB0tX91ptopJinMYEvmZlEsDufaLpJj2NI9l0SXZ5zfdP7tA02
LNoBtYjFCJ/lG4VNE5RLNl+oJQKDVELPYJNNdBAnrhnoDuwA+iFaocXYQ56BUKqEG+/gjTqvRe/E
yID5yHsClYKobe9n+hqzYc4XbE18vOxpUdF33kGW2eTQ1a15bgkI3svRyJdvnwjdwD4JuNO/1FF4
+nlo2+uLWWRPkz2YIhAxXfe0W4pexvsGgoYbWDgQ/bxKGB8u++nXVCVIfd5g3elXKnrSrx7gyxgz
SKQy2TtxlGxm+5ahPttRBDsC7tl5d0g0SsMdYe3b4sQ+3P+o0eTnfVaWg9/5DLAKa2giWCAcPVjQ
YIUEVkLiGdcC1RVOq8M7aHbVbvhL3MuCiJCdymB1AsXtl+CzuNc0iwgav8UMg4O+my3TSLq+oknY
kTKgudMNOV2WFvPgLugQRlG+BJ1hUvjhc5qckl3nfVY9cQGoN2FWB1RrlSX/yCdccX/0qHB/qOTE
5pv8TrCSPG3SElGaFiFhoyjkZnO2wwirIPpIUPGveKsSFSiWFfJ06av5kX+ynbplaII7XQ7IfRjt
FirLO+g77ALPdTZXt3g7XdjX2XwIVfZmZrY4ggOMhVGG6BAasJTeRYuESIf4lhOU0PT7cR6blUsi
UtCTMTh/MRCGShuwp9rJFuAKkUpwfWMQowWxC8d7RA/g9ufSh+v7qT2JHMki4HYl/P36rz1kt3cg
NGUqWjVmBHhthLRuw32yJxGVhgEYs31+Fb/1NT8O69JPQrLNAxQxcLLyKd90S4KGHj99QDJoFKPU
wPyiwT9qIqSItTMNh015lJaXb/HFNrPlbMN9snB/WfICgT9Y7Mv53FgjnBPTPfrB5WOBLJ8O7HN+
nhTIAuBgBLAfZ4LKklFZf71mT3GUXdUbnQ7yjzepJKnF0Yczmgg/ZmQgfKgOkvVyq2/Uq48ldkqc
aTq5RApKiQ3m5F9O0ssSyZLFedb6PNTOICYYS5ux/bFQmhGIr3x16/GaGRiDjXUbOVMVNqHiJDST
pV9B5iq2EPLhpkGcVHAHn6667U+XsFziEf2iZDAEa4sUb8VkZZOdacOcoAZ5Iw/U2JM8MWJjFrLJ
wrji7DgRPo8+dGZjJfkE6RJREio4JldH0jo+oBD0gBnjdFEeHsEDPR+ADm10jKpAqFiJ1JQaUuTG
lr7uAesojMTQ7hLrnuY1B8YVqZglbv1h38Efk8mTkA/FLduUBz1AbGPnUeLjHEbHyoxMI3E+prqg
hEHQCxaGuDK18AyiiX3YlEgeVR8Q8xzXuDlZFT/YcN3B67yaxyRjntdmRBpHeSSz6ZS59V950LZP
ff4+UeCn34oQPEZI8k3GrwXQxC7/F9RIRf99ng3E54ii7tAyO4p9aBrW2COEPi7j+Tqky9ffsFHP
ExfzeFhBtWQMkWOwJhf7h7gynvQoPgKnSSGSlYiDBSh7+MPBg1wVWB6xU33AMITsuzN0NKWdAaCO
Pm5MQjmWlNkSBMJDcE0AZ/XLJE9zDONfuT2ayzfbeR/kjgpD2Ti5XTGuQXLBfx2oCie1aysOYhtm
1O+P96+xqXjiFhIW4sTr3n86H1u4byfe7CfeTbf9ZhqoSyTUbm7P0eObnIGGbpdGgwu0dnsT9Zgh
3KtjlwyDo91QgHG7IWExY1FF4M+98j4eYhkh6Vp+Bou9To3Q5A5/8ukFJ5J+1ygdpt47oARYQMbi
IjY74+UWuEa6RXhFrjhn9LjNEMLnQS2XI6YtgsTyBIu5D06JHneYl6dZAMG8ugRPwAR6R5CHifW+
wgcLwp4CDLc8grCowgwKfdwycseBFJuRsf5Eaqn8vtbFZN7pZvcwc3JGioX2Xkz1xYOt8JydczTd
6aJmhDSre4OnrCvtKSuRvCyJkLugYy0mJsHr95nxhEknTPCHpaHJgVTYFG6wQShLmlGoPyyZ+NAV
y4AuYJFdUNfYZQ3gIKKM3NFrrWpOV/paTdy52eUGDhwQXgjLfKH80/DWME9ihrzx0RxC/PLcUEHw
eYsTRAYbW9V4XeYa08oaT9apamXcfNiLuwe38eTdFRM26CkFd9BPXnww8W/Fy+ma854xDJRSqOWY
4byGwBlU/0P4W21+2LeV8ZlJFLV+vNebfLa8I2SaOtRTwPMYOGdjGxBc3bbjNfYr9SLg4ayhibbH
LLLspMmr8fsHZLUe70dovgsRxUXLR1tPwZVLouQdrSaYZnW33PZYOo6MZ/XJ3gmrjc4DsRu5dK6V
J5FxPc+8gTww4BTdoMJZyyfFY5KdSC03yn4Bd6j6nd0u4T9nf5yqgHlF0Jy0KNSj9PvBA/24PVaX
NTLu7+kXVQ4cDrpg+g2xCcIK8gxvtNNrqUooDUwxJY7KGHHAzE163Kw2jJP0ISWKkWFMpsRPikvJ
nk6NSe1BArxMMpwYEwviPc3dsQ7L5eBUTRNAUMLFDQZcUAuCjI03TGDdQVbVVMCIGSkzOh8OYtab
nDVIhMbagqT08o+quPtTqf8pdDsD1uuBax8ekoFtMHeaDTVG5YOSBwZMeh7ud+f195QXM1iUmCHT
Tox4jgMwPRRNNNECRjwAE9Cn0w6ObuArpF/0qP7uUU75SBbPPzSOWC3a5blCrj7vCYUwWNnIgwHk
TaoiKj8upAgRpW8SYt9EVjBgzJjRLhNdERbwVDUidhnVIzGnaEg/q3sdUHiD/YJIEjCGefUNJbED
OmI/ThCj+jRv0A/YbjTnnwYIoUIoHRmesdTIAph/fsZf+ZHag6YCzxblomgqsOeX8+y1Ri68e+4g
2INSCF4fN81/bnt/uiJZHFEDGhscqfgjS8YDzciincucli1PBRnEYPOCP0zYTjQDygqV6SysOl/n
TMuAO13se/jpXpgJe8og7UdC4HDBSQovRASFU73YxxGE4bHIXbUJgf059pi2QVMpjrFYcHcKy+Wr
gb3S5/CHXBOKHDyDFBCKiBaE/8ERnefm7G3w57Bnr8HJJYeIVbgEFYk0Lua3z9KSZdLJiKo0IXgS
ok1oKGx9bKXEHd2oO/ib76lTaS7Bo42O7kt1UcDH5DChPTE0UiZU4XJEXcpE0SUzu5i3M8FrYzG0
hF96sYP3aOiSgExJKlNEpjbx7gAmlDLAev/D+7A4L0b7kLzXhpISjoCrQWYoO5U57mYQAsSq1PED
scqjG2U9mAVKQsz82v/Ygcmyu7074Td6/PMwgxmCLgMMfrjQT3M0DR69XaQriB/YIP4IDzgA8T3b
gR2J5kB2KhnvjC/gR9ml9wegAXsFeCILD+i5bi3iJ4HY0pqGUkQZiV/YjVn3mkWOKlgzrwN2xsMA
nvZhkgckReGCBwE5jCcm9kTi2sArksxvMpPMS+o+Ql/wUF42gFpatyaShswhFq4w1B9hCqj4gHtB
uATQzllEu063BNRFDBLYx8egbwZhAoEiDofPzYerrwT5gbOCI5OMw3UBx0W0CbQVk9dNHBTmnH/d
0WjH5QHkBsHizwXaChcCOPIPewFtJebwLjvAuACQBFH196UYiQK8mxEhs+DTIBZk2g0DCvMr32qi
iXioGRMY5gW1OICn/pzzT748uXgkUG1xJQLxptv4ZdbX1lmzMeBwB+njoiFxxh846sToTTKVXlcg
SppbLGRA6PwhX4JfQEP8rFgdZLRiZSv2rJHHHshnjyGfVfJFdlD2iz8qvybIm3XXIYsKHJOgJYZC
iwHdHNuIp5j7yTA2CqqJsNcTB9z8jpl6mdGI85EwxichzctFcsDb0WEL4B+YAwwIZTHPSIhNL8rC
2qHmIv8BzytwTTtvsDjgWjb0M4kORGDYM7Yc0i/oNy6hGilrfacJ9AwJiEdYlV1jLMiFjWnTLsab
afjPtCDf7lcuz1WYYbD7IwgT4UFccUgHPhO/WDNi2wJiwC5CqtWasRD8XPErPtpvsi63E1BjlFNo
agk7+uV6/ctlkK40eK2wApPHt1JX+hnGLqAhOaorQKYVU8f2SEZhEl3yMll0o1t3JZhHXCqqYWqd
7d2oejQdIqgIqKw89ucsfNpQ1n67ejCFgtbvHfb4ExtySZlWyTTqn/Euc5pDGUg7hoIc44DgLmFo
nKf2JZjiRXwxq8DQsUyVJqq/iEMaU3hn0Gy/qeeoYGfr6nTZQ/3K22GtES6O2HzLwW72qwlulQ7v
r8s6oNFnkPdRXPp9efyswAPuSExfPlR2cN9lm8EQunDC0Tw6uvP9Su8KmMVi0XYJrzbh/zU6pJKw
AkDrk/wzcsBxEIpuAVdX/Q9VDNrFSVTylsOxjNpV/EP0fsScBpGKBhPpPdbccLv1yyNDUogiBUmb
GKO7NR3bNXJQQHlEjvlcOOfIBmOcFEtlw6v5iTdlgOg3M1MYUT6g37G3NN7WhEaBCoPmBkltsm99
cpDRhgurzznmrT+D/SSKA3Xwqjtq/BvBqoecDN1668irGqaCoh4npwPzfY5vk8MEGxudHVlJjKTz
Z/h8UcFaFdWRfCOx14VcRPZd84FmwlSBuYLGZPnyVJ9CSCg5Y//lEVoAtjq/nJHvFVu8Te9tymW/
IWlGr0RRER/udOmkYhDFiEVdMQiAA8wnq4166/nVumQDfWvA1rWbX+afQ4XYFDeBFrBF0T+JAgkN
R7JAQUSOB7o1iFIDwnxd27GpL3KbDBPCeNB7Y61LbsmN8tdjbEOyGD9peI+xft/mWFTKdbF9E7dL
uhaJ8f28Qb7/M6JM5tOeS8KOkWjVhtQzRVElq3pOQS4VpkJYST2nysar80HbhOSrMp6E6EvGa2S+
Z+7AhEYSCvQtSp4Kkc/HQUvEGUzpyie+5yZVrtpDU/EGZvJv0KTNkLBnajNeUR5bUO4oKgq86Gg3
mVuEuAzDkeRAfud0i7JLRYMhnixPwYGCeN46htqS20GLCntBUhwTybo5+yK77pTM1dkOjikhKrC3
gYw58/6dJP4UwoOQL2YRhd0RCwmsxUvlP9mjUwu82wHZ56wi3/aFVQo4Z0LwLf0YiAqEF+prgv/I
XhOmECivdzhy2e2L388+SbyXD94Lxc6Z1I1OfQTloG7xxmIzYcQsQ4BFUoiIAbYpWwhHcZQH9kw9
oPgBGRfQDD11eg9fwDAkwjJcyJaBqRg7R+iRtO0R8aRphM0WePK5RWvAt4Xx0ZEynFuQprMIN0k4
PLI15yinNV9KTAWHLxC9OswOlwF6uIS060RKAWm1Y4wxS/6TNND8CKgNi0ZsHzwZU2NFWMtoJ3Iz
dxzrnL2vBvAG7olMW9YwOwUYDyVLZvMC2R7wtWX+2Es/lx01GdVgXjZmjup7BcHGy2DZZaYCzM4/
egOng11fiapHASBOgNjRyFmHjXY5YG+zDf9rxZDCTsS7cZ5VeGLX+HBthoJEM5NvTkgSGaLMSo23
0+XEpRhbk78gLXnAIMw4ALEF0+TjSRoZcCbQYTz6yR5mRT+z2XDIocIgKQj3zzkJs5ClQMioBTPr
CGc5oDQUgvSVLvWfytJ3U8Ke2TTWs1MKBDzb6+zQD+4lPYKPJwpUEm08cReL+CjB8rxAp5iysv/s
5TO5CQvUTIxsfTJq5MghVnn9VxPqK+4QNQY+z/Cy1FcxcZc7aF+G/PIUoF7bTk1OwSXulW86qz8m
zINYMY0PoOaFTZrCJBdeK95/PjbiVf4kAF9sZvZsPE8joDXxktrt3/0T95t8gV9pQ3mvniGyuaMc
hA+bCgHsP7bQ71GZwKJjq3qR7ce5QWUzWVH6SUtyh5DkEXQslP437TzlRfbijA2pEEGVmaUhBjxD
5ha/XGpekAtd44P5v0DgJv6DT2HjYZCRLkSK8xa40p5TtHUuxPYv4A+4vcDw1nCEKjPZk50mXD9C
VI5ByZfhUWPdUTfjuwjLiKoItJAca8qc38ImEeL6JNzBko5Pr/jWD4RHOQEFmlUttrmVrSV8OSjV
WLZnkke+mpasIbYNKneRQ1QsDhSuYLXUQ2ZubNkMzEOGFNJp/WpPMQatN2eSabjmTL0Cm4uSi6A4
/JSi/J7HV+pdjSVbbRQ/WUOad35M2Nd6di23zPvme/IAULjgSKKCJfEpxALWW7QoA5ZHGpUQML4/
E84yxmFBtU/wCsT1YkqDvcd/TpXN5f5SxNg8XgzEuZtrN2wqpIik34CklPG68znz4NAD7nmWiHye
bpK3OVtMVqLk8YlLE+MmRJWKyMvlAXKSNTedAQKaQd/BfnfBoc9NJFJyxfaS7RnbRfs1hwdFWLxl
GF4DNuPBuhMMSfnKW5G2lUWJSVHmyDdGZbBXSHxLCHNGRauH4crn5OyjbYJQpUmCzYpVHrOFWI7r
fe1jukWXQQaNyJ3U3dGKLIFivlconJ42Y6fgyrYkNUDrkX/RK/MlF8G/kHwaKajO4C51h60eFBkI
G+wblRpbn0vNj7ouSQPQUWTWrMs9TTBrHnFezHpbwcxTYHcU0PMP18jMmyUl/P16p2Fx2+MUFxZP
KyUUJ+QvmDe3OMrWDG2zUDlghu7wmXN8j1az5ZoNrs1FIwRDTO4AXQQ1lCt+vr1RS+Nj01f6in99
GOf7Oz6ieP8a7wBXIX7PksaOtMcUS7zfCpcG2WJEhTG9RtTEIziP20DZgcoXHSu8DGUu/QKNpzqv
lukZcc37l3qKq/6PNWCT028ZOkdGKOM/BiB+LSbspaPVKyrMD/wfMv8vnk+SLNDEmY31DE6gI/A6
kSbyTnia5u9Nj0Vy1wDQP+1h7hPa4xA+G+oojAOyG134O8QR+zR63dhUBXMmit7Pd7MkrZSc1420
ltZAuiDNwotUglXo2wrUusQKwvnCZ4WhgQbD1QpwdNnjtPo3dgr6lgms7GzymbvB8UhgnXIsfkmO
iReDT8r1y0FvxHZJC/k0JB+GxiP1eU4ubRIidKSEnb8xfyO1027wCuislmUWPRJnOCKRiSGG5/dt
/5ozh3WgQhxIC9Q4HXzyf3dwATwIPj8ignMvhoTphHkqVxStrcGzI47e+xppApeOBk5iPAl0a2uV
V8ZdqROfPB22dBpKIeuhWiBYhzjN3aT6ml18KHmmjyNx/H/TsicI6Wzi39+MiKHRQeCD2Gh02Yi4
VD4bAyWi/0i6r93Esi0KoF+ERA6v5BwN2LwgR3JOB76+x66WrvqWussGDjusNdcMfyvby29MEV06
i4QFRbl2gWFcZv/J9BacdLmOZCpZQvtLz2U8r+TBIlpCF+dcGpsxJHIU6f1huGJV86hriRPBwV53
Zl95PQ7NYCKSYCQYvd8FEyDC0AAt3+vp01Txk5SaJok1KTqYt6qvwV+CuJxH62TVrp+Xn8byvL1J
ycoaaPtk8eHxaSwxPgfC705Nyy1B25hsee7XRSlThqVN7gv+p8GF1U8uN/1/jXTR7PcAQgioqdQr
9+lfmvnl8JJsHv5ANT5WrBqcOxLj2LNYqElC3EqsLuKHdRNjb++BMoEMZt96zWQr/ZUMarMmTI/h
nnlZjhsDBobCVj92A1+EabDYmvzw2tn8KMCT5eO5NM78XhqvT8Do802Kw/Vz8ZYb96PhnFXNPl9e
f97eGXDl0Zt13Yu/FB+c780Qarjsh1kpBSfIBkU3W37lxfGZWT1bev/GmqcG59nHaHWRiiVuqXud
PFDIi3Bh2oH7svLItmLb6rVhgky3nqrSZD+b8yisayVwYI+o5/6NWBKYYVysZcdm9NxQEMkHZu0B
69C+8FzLltKglQFY9zmap0rRONc3FNEu/vIyjTouQkwf1NLl77W2WVVes+sgcNtuv/9qF5z7MCQu
IdqlFiH57MQ2teMi46rPY5aJEAZNZsFoZhnncd4u1DYfMW6kuH6V/S92DMbE4fqJ9Quncvwm1FXe
ZGhae5c/B8nmVckde9SHPPkL5eRQvbDBnRodzjXd+rk5F9YbjOAReJz6VSyf+bF3+JFalqLwCMmt
+Avt/bUGpUQMYYXqpqEzqWU+OOwydM5zud6UVDHRpafECMthrmLKF9X9ntIlWwZSLYTDdjJjSa+F
yTldvM6eZkkiYLYNhkIFpip69Xw1DhBIGTeZBsTIK5Yl6G+Ua+THELbD1Nnr0kNXVdxv3xHlMwvN
YFPvtWcena0ICgiF1oHfdUhwPy5NVYoMctkB24Tc/58c0f/RHlMFcibsreXGqDQSGpj89GbzhCL5
iuQqRla7W1+hell+hPR0r8rcwYAA0vcGEEGiDNgWmifGD5brFD1pT74Mkt5QP8xh72WkVPgW7l5c
3u7Tyj2lpFtLXp4PF5KpuDz2GSA/Hz/bddATMnA8gb25zk5fwZu7xTrmznC4mj+N8nQRFyS70TU2
XNz74RzjI/2VWn6HycOimeFToiK/jAwSAG8/khrj5o6HXCWd6aRip1J9g3DkCjoS2RjHXndlX8EZ
HaF4bB5OZbjZr1Wxm7JORJM3BI7/rd+ez2LqDTyqtEcNyvllCYF6NSWJk8VRdMVu5EeHi3jeyOim
lTsUatl7UZ+trNUbJpVZNkkK41o7GJK1nD+gfEIMH9DYWgRSQArhadsaAvnGoED2ptnAtmwulJ05
obhlYyziIm4/70M/p7TDJ7kSXt9Lr7GDVEOrlUmt+y8MvkQrPZOOSQlbCDbQ4chLlAgkNLBzItxD
m7vzbl1dpniey6hgT1K27RC7j/f6mWdSp7CQyV3h9WaGug5iiCIHCLp2ZVEC5SxVzkWlu/rodw3X
NHXKlQLJG/341qMylwm33ZaPUcNhfwfKMfJ5lK9EhdR6mWLS9Mfgc7x9v5AM07BSL0MDKRsOxbSG
9cGET/JtsXhXJLw7EsNkCOobKztBXOX8LBaedt8YhzRp+07YcSi+XqUzWR4YUVdIXovbhzrldkz3
lcnZzYDw3r3yHNJ+5EK3gNRPSB7D7yo+7qGNcbrsTcoPXSKnxIeOO+CreiNHRLz8yHb4nd1lJOL/
aFQlKC5KV0E4zINDtxtsCMmaZhpqjfYdhLWrgOsLPyzMZ/kpIyZG+p714w7SRlBUEYky8w2euHiy
sEVYWUJv1j+O9ADzq3E038aV+YbiLjh/SjClv9kFUE6ZGNpovgD9x1JiHL1HNX82rBJWEdvWtwNx
6kCDlIIExdwgW8mCIV7C2UA4O2BumOrjRf7Kvv0N1R1ku1AGeCf93S/gWObDurHIfi4tB/i6fxtH
X2aut27se/GZ+ln/Lv4ZbCFThYXzj1Oc6q1OpdS7S269q+5mcjJhUlftiGLWUSfeLqKrpr2oGJgR
YbyUVANKtGhZfv6heenF3Ih+BPBj3oq1VUrWk/gTuZFtKIFqz1FELa10pRCnIDF5mj1b0OlD8PkL
VZylQaNgQFZo+/qDEuBYSX7xn0PUANKjcqa1NLeyqxq2Ln7ogOnLsgXD/wG1FNdKXJYuwRyCYglv
4PjtFbVB6rDQs2hK3hL4R5/K6lWumQLjuQ2KSRVCbeku+bj/G5XoPxXNQUL2eZ47/Yldi7AjM97k
54oH1W8miXYfMiSOykf0/l1pTWVjWN1N0nfCdP9eH/AZDYsF2HXWhxs+/Jt03VHhgJO9/En1aQps
ATmGcqSBWwQIzkHnme6BIVJj2YqiUPupxkJZq1jnfPt74EOz4bLNVHtVTI1fidqasGOU+cViyfSp
+AyUztw5Ybx3NAxRutX8bDM5J/EFz7O1GnpK4hR9e2+Xuoo95Q2zou6FPEdbPmgE8lO/+vm9H6i/
0P0ra9PQj8t3+n1/KuUG8ZbxmS/KoWTjPNsnEzddRIa7SvGhQ5stUqXsOyzShaS3UmAyoY+XVx9J
fgyBeJuDbORKK18HDc5QIxzufyvguigv/oQJXHWJDJTlycnxcJRj2CrP9ZfHpsrSvo3L0cnJOOdQ
eP5OJUzMOO2qhoyy1Nh45+HYhrP+MTON0b2dGqbkHE5pww7rutlsIT45xN7n5oHpdIfm4SxZNP8G
Ecwb5FD055p4h0t2E96Jyqzg11DtV2FqCtRgiz3Zs8EMG5SoJj4DRRGzZPW5ClBJZkf6zSBFRd90
EDE70WU/dSj7pmMKS+RjGUgLxfl7/Msq1+FKHHy1C3f2l/JW9PPaTFs4wE3pYubTRwGF5CYX7Q4G
wG1CVr3O15EkHhEbUG2jPRPjnIOOR6xKxxOYnvQhpjaovpl8Ob+tnk+lgoIS+e+pWvffzfPFasQR
Wz/uA42RcF8gH0nI60PP+ziJWy3fUAJ8BymR1eX5PywBKyBD3ZJtugLPy+bVACZVTVvSoV48l9d/
y2UpuagcnSGuiIJk8eJrrM0tIPsUPhI/hz8F5Ww7u8oLeX+8PRvb7ty0+GsrkujFP2B+LWVqBBoV
NL2/43fgTd5rL3mTxez3vqkq/Ifjn7990G72KzX52Nfzo1NDzfLQmpxrr/GR1THXGmxDZqnJYjpJ
YeALu45dW+ukiJ6wyPU7N+QsEmvs3X/Y9OEzPsj1UdkaKxZNb8+WFaZdJV0tr9qxz0f/UfBbFt8G
A+3N3/nbYXeog2WeX9vfU664bbyqufeNIckk+bd/M/UYUcdOUw28w1Swfawlv46d3Mf1w4QZ7pLg
fW3ZrNK9iL/K7DIkA78Uc9/IWY9a9hNBCUks/Tmv3VBwGzcl5KJsIJ272cWJkROdisxyxPYNK8jL
/mM5U7SH0oeeJhVEU8HGMgfuO0xBM7/r4esv/a7rLrShUnkbqG8QOlsPjgOH9oPfsRlE6T7b9VFk
nZGTfxmw+4Fnv3orzCgyj1338+ojVg4txT+sMT/LjRY8egr/pu+uuy+t6Nf5lwqJTf53WHSZ4l1E
uI+FLfZsscRtBRIa+kcaWXD1dfqa/87H4erIOYecDWxOXyOxW2iBZGutyzRelkLY5xbxuQMYFtOD
u5GSitTxEijTzwH60tz9ojGTp9ugD37JWcAHfNWTq2mGN6iuXU2C/fPgRdDNpPvOpL2w03gawDW1
auA0gHuIBBZJcTfvIx2knt0UTwBpCvHmKS6Nq3M+yYZtaUcUzVobjG3FMT64ozCcvNnui0w9wS7L
EKwfvJ/A3A1qwibJXyXWoPorvT8myHzxwaWplW6IpzN6qS4N0pZ9zCQeYm712Cg/y85WX9mx8uHF
N3Pxvate2q+/p9tH1OoDX74w2sUqBbaEfEVY6bFrm+ZwlQWh9mI/Z1Zx6w5dSe2FVsiwEGwzu8/W
LdttLtxAHMV4pOsv/eyKQIxVUVOVFHPrzgFV/q6b1+GtfUUWPnELSnwjEY2fXziMbeHCKyumFiiQ
z+GLm46PHsd2zHfVKW6KWItVlQGcsaVYriSeBTzp+04KmPBxr0M8gt+Qb7bpjUdie/ibknlLR1Oe
gHNm8V1lhkHDlDvMNNRs7+IZi57RSEWBRcX7BKprBxR3LArMSDO6OaCJivoKDBSRmmT38S8q4ysv
TCvMeukCCm/bxpIQ0O+4qVXdzZo/4MezoZJTQF50Oab1HcMq7VGeJYXAhoFLPIzCW6lf3vA20uMr
3kWSw0vq5Br4aCSgLOiqzxHL/2TR2yaTvdS5ow0OUy62s/hea8HwGs2BeuIxzDshHR2nqboV+FzQ
Qr5njJAZEVWy2KP5JmvZtuM5O1h/XOINFdM8csdWFl+riedTpwDgDpO5B9LbA0iHrqdL+bOVFUOQ
9YgfRaESOiCFyuwp/EU6iMO6mM6XFC758fZ3FZGm6RUcyVok8DEQGQEShQH+EmNHU4yNX1jlos2w
zZLFAk6sfqqSrcf5ff7wre6tfLXuKwZ6RnvzoAtg2eGhLjg1BWeG4vUbR8qBZJPod8BMid/b2+3L
zEFtyksLswA9IPt1MXM0K4Bs6XsezFKc9846Gzw+iNRt6VKWbbk6KddP/OY+r2OHsXvkxuG37Vo/
G+oSoXLJdvL9COcSlQUEgMxKtClADiovmZzKDfWqiYuP2k+5E49Fx5ir99l2elg8vdQb60JxEKtR
Hrcg69WFoocnm+Va57FkW2sPZCe6vSgw8GP1p5CL4eu+RoPddPG3mry4nT2nAiLC/Lr2HMT/PBOT
JQzd0uYj3t4OpOBYpEDIV2/+qfLNfh2Z07BxugRV7vKXzskcBMx0Zt9wqc5zoI2SNNLjkYE7K47c
V1adsSi9jmVq/ObrLTZNpVGFH5NH0Czhvb/ChVCQ/P4M1LSFgXDuHz+nq5tD7nhU/5/r60j0OLmG
0Nd+4S05E9SrXGSgbj8vqsemflAnYU9rf3I/W8uoA8uhqTdz8Ny35rY70pvK/lJPxDq8ua5MZ186
ULmX5JDd+7K2ffMdrpcVx/iZ4X5wog6zm1sDqknkJDycMPdEu5hkIg9gLwf+Oy86s8BfqZs67P6j
aZDpPAEVn6yV2xeMD0RTt/KISNAhM5dmrE1fqzhdtdJDkrICipjbON1V5Yda2jPOkUbFjN5aj2bm
VL+fyip4r7sLgYj2C6nVanr6ugeWhotSpqMy3AuJmdJwslCPtaniI/eTBUIqj7bkWOCU+6w5bCNF
IZ3P/2r239SbVyOdv1bnq4GhxQPncNcz7c2UQEVRL5lFcw5ce1tRWeS0Iy14PxuGdtfXpkk3SzPh
mfrinIOmoviCUkQ9nZbGClv1eGduUuazZl5I27wAV94tzBmkXMmjvmMZ/OoHX06m/6qWfdqh+bxL
rZWpPbnXzh3X0fSV4X0cDHfDwfaxHixZHzJY2PwZY+Lh/r56rptTfVvTig+9EyoYD5XJxV6dHNQi
7mf9G945zXNQOj9KP/7CnumzQeK8kuQKGWZ+nqaH+yKqcTqvu+uHdAlyBijXZd0snCv3x8h3KL5e
iHYSFUzGL4fHHnaqd+iPGuMlIdVaesdQ6+u7gpGRbiyPA/RVc/0c+vNtsNp28NCg6GbXJJL+ADE4
pBSa9UV28P/JoGcsiDRaR53LKMaB6t8TjnfPKYYCo+s30fp63ffcQzwsTWdq9HOd/11cPSGAWAmu
ssrbprmg4tPOpJoqyqevC/wFzSyeh/y9z9XzY/TY0N/sx9GrRn5XfaxmDLRi3UV7D9AYLn/nn4rO
+aBQsMUZNbMmgv29isEHQ54U6+tse3WfZMdPsQr5zj7fK7QpIJGqUI/y9+LBBTJzPirtUL/YwAie
hjvQ6YruzIuZKt1flcKpBFddD53ar9AJvly62tZ8/R6uTpP2iI3EK4idwpOF2QzjQ8fb7WvBtgLe
hni4CAZUSvl1fYc6+QseJRmjhImuzTnlzXHJ0aVx43HwaRoH8yD9ufWjlOr8vsai0k+sdrXntZ0z
sIBwykdbtOdfVqdv/XobpCuXR5lw7RY8uKXwfBX68895vIIzcMaBX1YZShRMS7JFQVcv0Aff3Hw4
jRJGla+S/x1v/PnK1K37w1DM2hMitmhHe0LRxmZXcl4dOxp8c3fewxJv2ulPGg9kSog3TfD+0WB+
7+fi9TwcPvkR5WExhOKl5L//LYP3UDWNFF5KdXSppl7H5jIspecgOwNw9H2LG+cWeQrPPhefYm/J
zkvKeT+NEkZlDb0mq9L7xToKeUwZ3FbYQFzbnDI2CMtpW6NtvpPJFzUqJ6hT1i0cBvqaCHeEnQU2
eR3QIlyuTjaxcJk3LLYVdl8fFL3pKSAAm7p8B3Shl3xW1oVa9L1/fwyeQ8eB8WflODn+SSc4MdKZ
Xd5A7Qhs46gvqCNzaiijssXHn6fk6j7fjWWQAbF+zvWtxpzFXvf0BdxTQR8SzWW+B/dLDjLP6oGn
PJOH7/z41YcoK/KStxK9m4d4WZb94EGbjKebEjNbSqksKqepQfWCX6mGCwJP4ac5tPYgh+lq4fvZ
hWNp28PRhC4oDqmAirYb7X781j0t4bW51J51MZo/9D6H+n52nyz6gtbrZ5/9U7CWzYPDcv12MSFt
W/DQYI+ZPbpeVO2VKMKl0KONyhKjJX4gqty/ICdC+nQ986rcJ/o71Qzi8HB8rp36e6tZpG5QIhpw
2XYv9mrIZC1jPA5Ot1Js9NCHMRCBTOWKc9j2Rk0S5LNqHM4S6X8+kqr8mW8NlKE1TX7FM/X8rZb5
va46u11p83PYtJNlE5kat9t/UJzylpNCvvTcl2+fpk78kHwqHauusz/PFZFzXAxzxgIhDrEa1Uy8
pwjMWCIZAT43L+fOfPVbAfRELfiSfZcvVF+ks9lqwrUIncXePFW1MClWgBqgdR9+lnLGwA5VVhJc
Fv9U0gVHfnzdOOOEmMVDz1xlIZUdU759O0Fjywhx2WATQnEqITNz/4AKOJ2Q6YxUtgMh9q8E/m99
zivkxeCrPjd30S45VmLD5abmMN1REQ9e+dJZMS/KyYT+GS8HDkS+s/tcYIEMU8mih3JZDxwmEGAG
EPvYEGa/jaDuqks69ZTk7+0XgA8wzP5DmodbKURr3+uXHetntmQmrfv6feEFDJjh/MlWfsovjsIX
HQJev053TTbsy7mbieWrAferuBNk2xLgvLh3b1OJ5s/EeGmEqlTPNpWbm0P9mG8vRoE4cGymueKd
fIx8draNpL2WzoXKZuQlsX2xLnBT1iUvFGwCjJFisgt9DxQ1t/IPnnUaOUvXsaHFYYh6bEKrFUOF
lMKotKaS0t1ICQ0S7temtn7WruaemLi3x192+SHL87zt4jhsx2noWRMKX/ixag+hyTA7c7EDznMo
1XF8oRXzQk/FYDoTkAGb0zDI6Og1FJq6DowvE15V5ONelRS5DPgdevXnPlYPWSuLZhpDQ9OLfJxI
tF6oV7pFsFCyAjWIRc1BJgbhTRLLPYuM2ktjWYuJ5HthOzn+staxkIAuaO4rVorPcWHZ3zzwCO5Y
eI1jorWg5SbMxhXdDrJPro8cVi6j070PD0Rok0dbWCuPwFS/hUW+nBHal0DvMD+44qOYwVmVZBq8
U+TGuwUxSZHaMrXoURevmTgI7sozkP227lavn3Xldm1dUgRJ0c9CeexSCaF921+i6Pmu7ivHbQ9m
Akh0tx4sMLGs47IcHtV1VNGzLE17429WkGxnNTamX+6DDUNUvRWCe4skGive7BPWO9YFYuZGm5pD
GIbL02UpMlhYrb8UL4mpNcPXOyB5zKeXn8yeX2qgzWC34cWtm+KTCKfPCr5F8fjtXtt/J4dyehmM
AO2izXc+1zxcS7nC+zyPqDzMttL1ZLqdyfdX5Crfx5iQlP34lDTFbrhiJLg5w/tqHzWxUpDRzObY
9DkdYvH1lBovV7q09PJuEujWLl7ezgTxRiqRzUfqcz7v5TXu6WD8EvLj7L0NXnIKN6OBVfVgPApB
MVF4MBQ4NVFy8GiYeCBY4vseK9vHG/ftO/ZFVNrPJ7lVzt4tO5wesZLFL3GE2dEquPsk9lXAbAY/
9dk8HquPmPiiqgMnhvW6b2RvyWKM/iE+fN3DNqA3MEYUWnpkrOQKqK63LfLTuqrnlGgqUhWc4DLF
P64zP2e+rTbxr+PZ1x6E/4pVIzBu+csy1Y4xW3zA/Wmg3tSFuyrz6/oxBkQNaoHVCITBOiiSou5S
Jh1yUF0NOrrn75cMK8dCKxpnXiXKiilipytdxWu8q5DZ1djxgaFIGJi/3hu5e8dScZYaQ583k/Xq
N/Uw76lv4uW4RJAQEF1eaIayuPSrbjzoOJXgDDpILXKLeiwKIc0OIuPi07KaYA1kTKIGD8XtP1kL
UCWUCPcwxTi5LGIhFQZTfQl/0xkZc5DSMFwosLAqBOrjPeougsaILmqxri/8yZJVp0kvf6R6nD9e
6cDfYLZ9p2MoJtuGjOgJWH8uy6gfHA7wIwrlfDfxw5h+qbh3qBSid18qHYWTLPp1GSzH8RlDFhO7
9L2VagbCDIM4ENYLupgdwkfmv2gHqLp+JkUBUwpXtlZ5VT12bLvsLJUvzs7tTesyH+7r8OPr1ypb
WnC7nHLnpTE8Vd72H7l3ZtRQmx04i2CrhpsYurEJQrktBjKDzoaJ7eD+rqr9p/fySOQa3NtRo8oS
6j7SWk6MWrFbjWVU/izxzUr5won1Y/ulsHTp91ku5Ae570WBZevxI9V+dvY8PLe9oyux5o1hU7cu
M6DjWfnpn/3Mu7V/5m0Z76QujU1spJGnKYveybRzdXWBDLglviCP99WMtaut9Q/+Rw9AQZD6fGmZ
E/nmDKvmpjo5tz+aWuZHVw1gYnkyHyb6qBIcDkeXQXZN/1xikNykWD2cjTCLr13xjTtiPGdIQt1q
jUgVIHNyTp/CRRjQlrJGG4E6Y3b7jyBDKnT/MP9tLjlVV5Y/h0+EbS0Fm6V8ppa+GOPkAln9EgIS
Uz9pmQe3jgpmcO2dXb+n2hJRvrN+x2refC4monZQarRV3NIbF96ysUyHwfDKjiimYkqb8rWfKD9A
+slipnr6TDcFqouVeTa3bQ9cOOCq9kPHt/jafycaJmzxQM3Jjw1BO4aZu09PtNCbD0QTj2zCzRBs
tvtMY8FR8Teu1cfcelGn84owL4TtWCTHNhFhkPi1XoWmxJcRHHrz+arqltcNK+PcJpV9VOz5V/XO
O713fT+/d8Dh+2++fQAAJ8mjScc1eESVdwu5UKczCbhWsqYyvb/vmYsv+R2DI0nhO7tHh6exaWe8
+CTfpv60Em7hQ/JTGDDX6z9s3UlhZPA6H2gNlO0Bsi2BklevCudQzpwFbvTpCngn3YkPlg0Qcs30
E9FUbgy3CIgDK2takdnpGfwYU28ZevLWIV1TsrlZDlMHw48ATpR2jVPsPYDJgYQpk8z+I0WCDWYr
u9aJ7xeX9pJlwg/hKW3Unn8Cx4EdqKTYn4ETHSaWrTDYfAkBHKLgLmsqZD5AheCzlfk51B8W/75x
StdMosJ01wvBIINIKUgWHTqIsrQ0ANwfx4rAUHJx1TWzk1wjyJ6wO3I/GknXVOwt4lUdItbLWY3a
aB+ZhNWAmkw8HsZafGgc7/CMS6XwbccB1+O+7RJin6J122bkA0/cVrGogMteRHkEVnfLhnvIoOIF
oX2UHaTHn2uslM+XCBoSPyKRDPDNqyEUH6YYuCpMDxP95BBesvvSuLLPwFDV2YkRcKT9846t3b9O
UTE5wS3jskmvnmE6t5mEtl6MoahjzXNb2/JToBYM3nLLwbz36EeDx5s8Ko4qm0m8tLtWDxO75vBH
O1G9v5ubrMHBg2XnVMX07h+7WXttxjKCvYvbBux2ac5/wXpIMF1AXz9jmal25+Ndc22CkZUNE1XN
DV8jK/Tc1q1qKTwKkkOXKJitC4JxLrg2ClS/vi9KVMKyvgIABnkMdMcaicVhsnw/Nty6ydr6jZ8b
fUyidHh/PHgaQ3VjoUN6Du8fl9bpy1fojCAkAn7hyQwi8S8GhvIhW5LZ2a92MLFyH77DkMtFVhVV
IJYsgvN/WtGjESDqCvKY3L7pspHggtvz5L0iQ3IuNk8Au1N+95cdbOpLSUGLli//LP1qF5Ymfw1X
jAAjT8WxaVDk7YiDQscFX4UselYa4bs1Q7N9A2GcjNCXPiz0/yg4AgX4Ng3cdXCjltF/D7pRbZT1
r5F3JKvPDP3G/grVcTAf9XIWIt8nzVyHKSK2TvC4cSX6Hdw+cRVPLUZV1ieW+U92DFDgvuj6ZQTt
SKfsq3Hz9FJeA7EvoAWmv5sv3HBkIof0qZ4fZvrrmhO40NA8zLsXjAKr06HoHoOWf2Utxct03kVo
t0R/dHcsMXbFCXo/fGMV4gFRXRgE6Ym6iT4G2uo8DQRUXmDLD7VM14fIDyFJi7I6xZZd1yKvuf1C
IczjY1+7E2osteEbsiYnT0SNWx3nCCZkKEUamJkhse11sAWeGuu+uDZblyWe1lXlDfqSRZmmmSpM
Qm2tq6XRDE59pVNrcmspCUDHnBz6CF5VJ1RFdxW7V3QrP7fWxEfx1mTOO7wsSQqLZfNYAwg0wSzp
L+M0uxvlzhiNox72xmGKTjsplA9pQnKMlxBcMCpENYqSB5mmiEXlej74aUGaYx8r0OdkvagC2RsR
HLgTHUoapwnIdDuWjNhUCEfCGC/vz+ru59b/88Y9Vb3CmKyp8xjBNp7f4ubDEkfqGdyMQE+hOGF3
MScLBe+aBtyKiV+SvClvj0PffYNaGAm2YQ8tGbmsHMHpNuY3m3tMTeb9+rB+ke/YbLRwxaJf3MZ0
XUV8C1LFfYcqApNqoAQvMv9r5P6yrW0nF1qA2Cgzgos3l2SQqJQ8vCgU2BixnH2iJmb63P+8Ld8f
QgJ8WTVHMb0aRj+Fd/EZTO4brx69NwLUSgJx/c5lzpjYdwScKqqgyscfs+17OdpWT0wptlXGBjVK
ivRQ8vWxktBszsaFhnMeqZhPzK7AKaHkKiHGVXxzH7Pgi4+id1O6Vp+rhvPRuePmqb1KY2CaOdXp
A5moInRm5zxVW5gPXWscOszmOC/gVeg0nGuKloHN6kxxchA0xFylfbNOy3tjPTs0VEfLZJizs9y9
52p4fzK//ZPSzPwAVkaCNLG9Jh4Ju0Row6W+unXHuuZznvyqnhHrInOcfF44oGqJMRe3vHSxUN7g
Os8TeJNlUHSaNCxR0hYCBQgSzB4W15bzY7Iovz4WqcbrAzULaV2VM5zgk9ti6JIosmLBvjZf9kSu
ockaP6fXznEcFlnxeeEf1oI5OB2wu05Tv/R+79jm+GcBVVgHZ8zJP5fKa9T897XqNXBfFY8Oq+uz
mXi941YWWDYcG67U6EN3sRhdOwg4W3bBv3cs7+oTZO57cd2/be0sSs1TJW5Q6W7W2VCcqxTRv+mS
jbfozlHY0yMffDkw/Vswh0rX/G5/ft66IIo1UzY9U4hil0ab6//APdBDPL5cP/cTvphtbZ6vBg02
QN8DIahFNK/Ev5yd4+XgLIXBfF+0d9/D8xYW/g5HXeWU671Em/tDiS/tKyUFpSv527GMl4Fck+k7
vib57sSgwRuJHm+IZJMs1fq1BV2+teQY+PqOFYStJk69KGsuLTiGpTGidP5YTr1qyJ+asFj58qgy
EkxUn3BAEpkrld+2csg1yS7iqmKGSoJLOTQyhvzad5q7XXjQ2O6GVrcyRQxlYPDhAxjEGkAkUqCJ
1XAGXGzu/cWzfbDtcmczvlxzvH+GmyO7fsuSwXkMMePFXJNPmhaZbMGqg3o8a971OIq/z3mfZjt7
JNHkOGBAmc4E1dd8A7TsTaUx6G7dw3Zg7DEGka0EQ+nDo6ZD2c89H8HCow9Eud/KkTzj1Q8l7+Jv
vJdHRmI+AodsHjWHa0bj+pwk528gxVW2kj8ozjjGSAirBSOubAsN7zwj2WqsJ/cnNfHrDw3fA1Gi
ASXcYY6wQn/0aKUsk/LYhZVjZ2Gz4GmHk8GxVNbnUn2pdnJtrI7P5NT3ds3Jr3HBrCsTQAYAoYrO
+KcJdSh+RB+qHzeCR5yneThVRj7dfMrNo5QcXScSIxiAWnr6HWMJP+GqBor5M3U+8uo42Ul2Vcg2
8bUWRzJeVKE6iIYrK5MVlM+K0ogABbPh2EGgW0ez1dzPc4NsJfowd1TNIlMTbZ5aC2gfZlQplzXn
VUOF4z7WcoeHkWubkj3dzf3g44be98D961pLtkMiJ6x3EB9CMK4YfYwwLVaD9Fxp2VSfxLsJnLga
CnA931ELzkndVgDG0ulPIZRnEXlHAQTtZN5PKtooP05LIZcMkYC2rtkF4fmWV8pT4ByZJ18E6ZBy
H+U14K1FnOfSob05v5veMB2opHrXqq9llkT9UDy3w79jmtK4Nc+hJEj0n5sBO8sYusCtGQ/Rz+J9
GqdK0st5eyjunG+M1diH3L+v5WBn5fpYTPyds1IyqVfIE7mqllzkg237HGueiNoVD6g/pwpwY7II
P0pA+beY3CqLiffX4Hfs0uz52DFGe8F1bBN8SdLp3unr8BUfUqv3RAyeStlnMbut5wMRxIsPwnvO
KBtvIadQUmZ8AGb7smLWtQ1fnVIctQIZkF3RNGjbORdlqm6yw/mb6QxDQwONc1kZOcpbgj5wksqy
FataNJXNlAUmSfA+I4czM7p/p3osp3Z/ZjevntEODzUdrIefaEDt/2l0zY55H4X5L2BCsRz1TwDM
kjtVUUd5blZxwn09VC3SRJ/Icxr1REskikIDLhW+QttXF9VkzmgRs0cpjLlroJSupQ0X9ZuRQos7
hW6Oxd0bYCvLS2XfC4ERFxOeV/F1fc8Uant+U8qwIPnWg6+ZtOgmTy6xafSGHBEbpS9tKpOkwBNA
LfTBLMs6Wbfd0wOA3bm+sdIuG2atjXjyLXOCVJyrMV54HPVHayhhMXEWWq+2lhQScucXn9tzg1K0
g0DyRwhjP4yslEehO6/p5PfZ70WyFusVevp0XKX7s/rUJj9P3yHmgxjzqEJunw+9J+LNJYE3e2kc
No1MvoF3HDp/E0ucZa6uMJzq+iMeqyxEKG8a1wypxZCPDv8gjLnlMLFpZ3Ot+ap03vYOTCGYDdRx
S0gaDAfrqUxP6g/I3+jK7OV0bXdOl2r+z5C+kG7PawdXDhGWiKLMH0rEIiv2vA5kWa+GBTZFE8fB
0nGnFO1EvbApns2MYsp099yNR4wnxWCUmW+y7InXQvRGorZLNmOjZNOM3XM4t2PPqueWytf3gsuo
gDDhIo6JOHjy6SS4VDw1eZjxRO25V5jDKaq7SSZViuPxyG6Yj7Z8/l7CA8rJTPmQb+9m1wacBL8D
ZWtAceChO013mDenTp69l9C253SjL9zF64moxfwsPOxHi2VV4tVlg3Vhasj6ysfY15BE1mfOM/yn
aklBmOZxJqSyjhcKHR1KqXBthkFiJixXryhMEc0iPri+mwruzwMKxKugmPW8t+omC7zJf44bkQut
azs9H52653a+Nh/MpUKWnokBp8ZtqOmemlcL4tgwQDNiZM0DBNKB0jFy4nr/55t1VjQLfKMqfDSz
s3Ub0Jtu3v5et1rsO5dnq1DKjtc1VeEBEtN+9ekMw/TVoZHsiottr0Ie5Bbi3ntQzFroTws0v+/e
v7fRlM2UrBbiT/KfuvBn18R9dCa39AfOfCNvJxsNDST5OiDEfmOgwgoomK7VDG1KQ6LIARMgTNAr
y0JPIkcwxFq/EAR5NjWXiwrscYGWmSkZQb0WTZwhqIpuCaZDLZXL8QaGAu3nzTmFEhXDACzk9gLm
jRhgqQ1pKUrpfet6Ljse1tfK1y7RSSdqX1gpX6x5umZ+4Z7dMO1WWpfm+e7iz/djjfO8W/f3Lknf
Dg2ukOkGFI2dk8rGw3aFg3oLTVYTRlxI2FHlMXlVQ16Jp1dFsPWUsJNj/+IwUiPmcoEEmSs07iLJ
pT8fjECtF5kUj5bFl83zti3fy5QUqBiG4kPwrdycEerHqYyYR4bideQj5ULIDTtFNljneurcWG8w
Q6QqFBlcpCXElqQbcUQv7lXhU/bKm/LOCXarHqdg2FNt/2GaK8jqmv07r4h0WvFULSVvKEZntSpl
Co0UHceu6m8c76wd/8XI3i/+/0Ed3rgny5JTY811rHPSKkTP6uU6RKcSo+BNoVhR3PAAAcvdarAJ
X2n0Lh/omPpdfcYWFaYsyab9vIYRn7hiAj8MrqN3pNW1rJhoKpgm1verJA0KJ8YiTxaX74nWrpaR
XIymeynhkH9sco0UkgZpAEvtVmaaLqUnzuivy8e5UvBqlefHsvyd7W+n50Mzvm8nMR8nw6PpqYVE
OselC1mieW/FPqX19g79bEsmJPTubd7jtJ0pPn8y0RAns7wsG5SUv6/T7ywvIM7fgwLgpXl1+cOm
T81EfnaTbTyPGrdkY/mobRlinXq3bWMD7L500khzZfmUw022et6Mn1G+fHtVUum/sz0TpX9fBuJJ
tpnNrLP75XJL5spXZrzgNzO+5U0zH7hkHsKy8kIDPRzw8IBa88o69XeZTxl+xXKUn4dJnu2JZ37D
CP6JCc1c1RZdmWOHCQH3UcIfaOtcX0zMY57sw8zZY9+X5Ee4UnAsr9AlPnWmNGnzVzitiiSkOJ2r
i8Tb7slEjm3nJLsLIUPkQY/4YLfs5RaAmiFxToHsAs1MAPq8+BgeR5dN5dHxUPYZ73mg6FHxIGA8
xBIuVg2D5tcjMO5Q1raqodGltX/nCZaeKSle6cr+WzUL5WHUoo22jV7JclToCRGap6ucAq+5xmrR
AUMD8Pcu+nsNKSUnxQwbMyjcXTIqoqVPoTYUgBO3ukupbB36fXER5PnCQ49KIuqS0hABStPz1YSl
vF3W+IXSuT6Yyjw2TUlCwi8VugXA/ar9j7OluV7Gmsn/WDqzJUW1LAw/EREMAnLLKJM4J+kNkakl
oqKogOjT97fzdHSd6qrMLEWGvdf61z9cY1zZHuaadHfabx5fEOraA9a81ZiUBboZwNmBF3oUu1Wx
PmEc92BznHBfa0qCnKoV5dXxH6P30ShGpMbRoufo/mK79NF+9MG5LWjVTQeziNKoEnog8EJklNo4
AHgcF1M2epAHQaRlcMP10XOfdYglglwmMkOjI96emlC7lFPQdDyIzAnyV1KTy8EBEywX8HK6jcWI
aHpV3d/ezWBbxOyFDjvxdnAzmK7ygYkBVLgE4EO/u0Uqaqv9qp+RiE5EYYt3ocpPsTsTxvIbvSZA
vnoIwVO3D8jaWdstQbftv5VMsez4msQ4NLF82afkRWiswIclHBzAedrRHqMD1m2KNSQ72eA+m9ja
CR9lpEz3kFodJLZ06eKx5Xgs9xcHoozghsnQDJFjC7aBC5wVv0Bq6ahjFDkaAvzCE7wh0EqwXjCf
1Q040H6foiuWAyRW2ozE3E3vch1lwKyIJ+3+kx1nnIzs7VkZz8FtkxHwerUByLEgx+ERQHJjBBti
rpFa4Wm4w7nul81iAnrvfR+xFEEs6R1Y+PlBVLCiN3vHDEcjYHPK3Es+2prsIjCEiCftPEr5uPoR
v7M5s3Mz5+Dtf5VVJa6U93RwHjpy1I+MWO0VNZPmh0MZH/flIrusepdbljnSn6drb6VP/HvZ/wOo
jKcJ53+0pRlIeb/aY/ZwcYc8JpILX3YnJjzt6NxsuXH0s9+7G8oSbzzfGPNYnBfTjns3NoKn7mM7
EZfTeMjFQYqf4mBc8REoe1krLyirxf6+L9bFP4nG603RgVfv286aMGNyU8w34p+2Oe3UXubQ7h4f
m3fkrfiDYFqBhANsDT4YSbQhdwqaJM8vRQ7VAyhtT8dgZubyZotDoG4W/8fxcISXkD9ztJdk1Dgm
siU+ZsqnCtismWbZ+/G2Qt1g0yW+01cVMtXCttXpCcKN5Wol5rvs4NPmRUY3OuhwuPrN7pFrVAMc
Egtl1j8neTVlAMpnPtKy4D5CxmNi0rRx61oa8x5OP4beWcpSRI4cPk+Z7PAFAxtZewVGyPf5P36N
I8BBbhwMj3JKTc4EpHKOD6iKEgtbxGTTHViH1NpdgY8zqTyQue49dqwQZz4a3sa5KEGvnynlX/6K
SJ7D7gaOI7e/eAqAimigMTMBFBLPw9+v//9BgNvApYhnqIVoCuyBD4rBkjFvcRQfC0AXR6Cepwnu
PAUW4AOO+lR+15AH/re0GRFgO4zRPQMwZ39KYE/8d0W4fjcoGHOOE2rKDtq0hm6yDMwiiusNde63
uT80/9TJYS25xAGAK7nRy17zUFA8//t8c/Z3ED5AsV1ekWta1IEcGUFMNREDufiviCFM4enuPj6u
re/z0kNN6v0w6QqAnEgp5jNxHrkzGaZsgWwP///QZhgzFOacjJ0D3jwweklhs7lXHr6wsWryfENW
Ekgz97/4ZMfwkXNeP74YetuUSs4EDhZ2TC1xKIC+gBk06vC3cEQ6WBiemSJMbT7a7tmBeAYWd9U5
rAGLZloIWwmqPYJmpigpHfviBFWS090zmOLOfEebOcDtDkgb2IUTr3MCEFwy+mh9wAXdr354CF8R
qyXTXiaJ7IxdCMwMT5ryQIiJWEK0nfpyMzXKhhKjMIeK9OMjydgwNROX5xKKh0x8MP5E/FDOo/Pf
48c3R8HfNylMebZ4xnh++Gq92bA9sBiypbAa/nK+6I6ILcVrmHuSJFx4oMHdXj3tKl6RTUEBvDXj
AdoAfDi0dTGYPSstnfSPGPNWQfIv2Y2/tQnc0PTI5gInAR6Jzdo8tgdbJ9yY3yfbkhe68czcnDGE
iZAqCNs4nu3ZKMqeUGFnJHF7/s3J7ukrkEZOv0IrcEYTBjb1lRWz7AKqYCsurklo7wwYrNyi4Ill
QCE5JCxFgUgnJnNTg+pa2KsSuruLAo16m7Wq0T3xqGr+8Zuk1A59Gl88IWujvqGy4jvkbW+UHRmZ
tH7ZKPplq6gWmZRl2PizjXUO14vigJWf9ZMhOGNfgMTgc/muma6PeG+xap5wd2l9WBjcieIalVye
iUgtZiljINrBHuCrYgnby9GetYiv8IXLU1QRXD5rydLUfKb/XVju39YnRhOYSayqe7FCcxMp3Jni
KP4ufswkjAhx/iJeCKAYPKIj6k50MYa8gljOHNy+5qy7uvty9DoxencOh8UIoRGZ2Qg+1o594RUR
IAhNl2MUS3C9Yc9m2F4eU2xH6AN4f32ZM2rvGFvwocgcfHZrSBrl/z+68bf3MTCEXw4n5RkBjXEP
5xwrew97mbjlULOSuU6oMSw7p2KKevYIMX609gxf7dVgB0jAncIN6oBcU9tih+RuenBzWU5pzygK
+O8a34KgKVy/tMk2ltMHX1N/amLseoqYR+3/Sl9PbrIvffoJvmeMutJqXj+J+qVsphyiBKISIamz
wI23ECUJCzoIx/nmnWGQjI7zO9oI3h7hTEaGNpPWbcPsIMbcmwwdnpjeJdKC9GoIGyyfEuqeMOs2
uF1sRljVU14Dzh/g/K3Ea+s5slnj7RFMukHZF1tZTBApEZRbgCcW/pegh2q0bSE/rOQX7mWrj7ls
g4agP6jPX4gBWaDok5NiQ7y0OG9nKGJnPor9WreZ6ZO95fG+sJOHXb2pKoc39qFjiK3r7+Nhm7ca
XPGsZ+BHGYWhP/ps790CFXw1zVuWBihIpiNjKrV+OxNoThl9B5uEmH297BEWF9RJ9mRgpQKdXwxo
d5Ssd0UArKvhcO9SWCBKhK4PDrZp2gCiMvANau4j8go64n+lhJrLQRcok2mMN4UnkTlD4wIN40Cd
CwJbT7lnhCi9JVsZTfivhA6eOIJ/pBAvOHRavGoQsMTquNfFI39dnWYClTFd8CiKvadXsMrSqr4J
HMl59i4JWwdm4ZghhVJ2malonV0wt4pnCi1kaX3Ry+KkP9dW5urBuJMKk4ITGSxKv5rsqEDPqMZb
aFlEZAfK0ZcgQq5fDTIdwC2ix4kDdx6/dBLu3WmXuo/oV/e2R+yjsqt/gQO8Vi2EnE6BK0iKmc2k
ikq7ip7pHe4WBgsaYZkTrFPRQ4VXeiVCWafG9UBSrwq0zNOYo6rdgCoIYPXPb5lKyhNxAmzunOme
nQVoKIS2BC+cA266gMRX9RbjJOlxo/dtRAMDQpEB1aKzg9QOh4bYKI/CfENDz6bA6hHrLB3sIpw0
sZ4IeRL8Hyx24Un8Fd/Jof5lrKoh+ozORhyDdF6gctDayDO6k6cSgJKYdh5/8o34CwyUj3Gy3zS2
AvDAz0dl2BO/Bm5LUo4RJT7Cy6xdlRPVgdV0wVkGysZmcAfXLGyIf/UUkRFbISm0Bz/Fa5OeIzmb
REyM36I4AyZhSxNMFvgE9vvjdD+vyjF9Fvh+f+t2gIL45YPeYc2pHD0YRIOLKTmKId1fpTUPOYs1
pRIhVPngDzkMIwK9qetBJ+pzeKGXIpKZBvljZ1f3NjctHyTjSB/mvP6dsivX9+j0JE1AlY5VI68X
fSJBFXm0HhATGB87STEHdMSAn7DmZvX8OS9Yl9zb4lgSoACWOT68EcQcoYWv72NiujEQx4b0IaCY
Qgl4SjUpAs1987D0iQXnyTs6KZ0vgwx20n5S4QJB+vU9HbHnVp6MwMwHzbXPsMAyreBjuKvhahdn
Mk7Fv2nxV3E7PE8BXMGcZtWCHIkND/pL/abyoeT0t0VAn1JeJlsjugCS4Y9kj9WIyrdtc3A26HdA
DOxXEjfRSLtOELLwQHEqsTA7n6OO4Ql3pc+4nTRmnj+mKuD1hkuK7e1ATiFD+acCDM+JcnWbgv2S
IDimXRVdfPEJQfaiF6rF2vGljLADNag/jtIJcR4oKzpKldDsiC1eERHYOvUA6917DMh3YHvfw1uF
sCOKN7ZtaUmzHgvbNXqyhwvH7sCmN15TtqH6HDNl6fGSqTiSHrO8nbIDGzHmLwrQEKu5tzS7hgJ9
nlMAo5KZs2yMgmEcdIe3kxdbo10gcS4YthOvMJXyTD6I8OVDrQaaORlAjmd9AojHkOI8NQL1cBeh
UhQOgh6oZTEcuvFWSEx9+EJAqoR68gcMlsjPpmPFYym4gOqYILk97EeM6mTn9ou5IUrs0YIhrIfR
PXLmo0vZovjlon3MUzhB+XhOdvVpYk0gYODgK3jS7AwIEPFA3JPRM8OnUYzZpLjfqaxwRnBJxvMz
hba5A+3JUTELhS0CZ4VI3vuKj6LontJGxEWwDq1wQYt0bKsm3ESXPaiAD/VOdl4LZidOxkfyGDF8
7BKFWe1urZx9V97kouspGlwKEzq2LU+7AoruMTsqhsxapncvhxDY3aaKRtVs5t1AKmYoyriPXy1G
8MjPk4YDMXeX2fiyfALp/Dns+yOvz4yRDQ3thvUknK5JA7+ZFWUGbXoljzlYnmKW4BJEK1bqP0QW
GFFfEFbCZpti1DAKWyby7P7nufWr2Fk/K6LnVHXehyYpf+gOH3QJbAtsWxMjbp/2Y21MBXFUszfH
hMyVVhhWGEy/RJNSHzqxh0ChLQ/qlpBlBlQLHgGazyWZ896G71BDnfFS7u30RX4Gpg5vHFSIOOcR
hLiNnzD73AkqBpOt/D6ab+/TD+YPogClgD+zZjO0oHCFOkbT5/Rl8nRWoyt70uSDzdPHI7XNuWOm
5hoHMB6fBETIPRng0fzzBZuF2bZXhICCtSNZbgEvkA8J0ZHr4Z2DRc8+dbcX4TDpv/hNmYzg6zHz
ujokfcQthl0T6tV1ty7nPbKQISq+R0NQzKpULD9m4fTvBeD0fV1Fb/hPQNhkjGOeg9BCtldwbcNu
W8A5NYL67eoseZp7X5Sj6PRtscRQJJICzuevvI4nz2+IzEkkTG8/0Lo5r82T9kGHZGzgmisq7Sml
VCF9MSBrgAGuK1z2g+27mZ4+/gcOLOwldMhoTX40iCV8BYjWCiotYoUFYCTSTo3e3PGPent7sLf8
94I15FV2TtRoapmzhgtZmqvviHzBqyTkjWFO3l8/ljnpqTVh3tRGzCz1k3MR6duYTJAJz1qqdIFl
FTawN9Hw8CSbkP2LscMT6eIP6TusNQzk4QfeV79sawziSpaNbwgZjC2IiXkt9awf0zSzV7PFdwea
8DztWpUo1fdxYUk+xSRzKk2Bg43kvlzw+my2JqN0qXNM4rwU5im5enc01U7nqCMhjWoR99P8Mmvu
qztuFA3WBWfie0hcUnbmMwLNI3JORbQvlbBEonpDPTdfzbdaBlJ5XbFbxOElue7eC4bbhfegz4fC
PTmVmCycpxc0B9yDqO4E/sZuYIUUb59chTxFPUwfw6KMVNZZcQfLk4F4NIcVDN4ARW8ioXBmQUs7
0YTAUab2P4YbBrkCbTyiBL74FmaraoQHeMKwp/RVRysC7ByaAHmiIYo8FL5FwNfIU+KkcIKCE727
PHnH7TfSbuYsW2ivaet2YCuljxthXgqH1Opou+clkMkEqMAtAQoWVqzFDI7PqNw7LLUgOZeL6x7B
tPOgfosHQqRhs9eyIDg/SDMDjR0RUYnh2PIWjAynsodfaVoAPMGMgZkQU42XyuS50Y7ufWrlLBww
hg43bLIKm2cAdX6NA5uTPzd6TkUHKkTVwuTgvmHoTFuATk4mlFFaQusaiWwuI+B6oUrMoFiVHtg6
8yY10m0Yp5Puinl6vRFJIHDB4Au8I4myVYdWhwYEjOrlGtfpoP5jBuidb2JtQsPNRvix8HInboWQ
HRb9ndgtSQvh4unZlRA1RPT0gLpwOCGPm/cn6GvIwF5RKkoEEHli4Oq2O2uYXpJ7FQL6N3l94HtC
NY0YT/KpIaGSGzwTpzHYi0RG9P5cfXVICQDSTVAa9rdDm7AkCl4wlTFQ/hfqm5PLNcv07035BUuB
I+hM7m3B7QCqeZg/FdQpIMny0LhXJdFXpARB/CO+TFsOUBfkgIw+AZskcFQIVlenY3zTtrowXseH
Xd3yir0VqSyBD5+UOg0OzJ9NNsZu3FbtBgK5pgOFiSiZmTpn197QGR9DvgsTQl6wF+it80T2h+Fv
CooNgc+Gcn6+zhgYoLuh86863yUoAUFcwjRjjJKRxfkhYHXWAuYwKK9QMZkEU/BwhFghDNkIyMiK
h5lVJzCplY6eZbQwPMzncAjw9BWqgfyPPAE2Ml5TOJTtP5TgnCLVB567EBuImTY2wTiMRdfZJ1FI
8XoTzUhTprNM6NkTSwAYemv5QmdHHTS4KbW1AnjOLi8qK8rT67e8ZmUWe8qpcllSuGtxmmElG1+J
44Bs5j9WrLAQKWdGwGxrnDJgYhf7QY4CcdTVWLEnrJ8fAlkBa3J8HgMG4Q/b3apRSnSil8Y+xlB3
5Esoi2vvrARVd/ZIymFYr5MayT/Ql9yiMKpYyzlOdkXhdmdzPzdMubgLaWboOegJ83LClhDecOJ7
uh8dzvxtSrPgn5QvKAR0REw6KI35VWtBoOLQpH/zxnu69nHwouNkLokwpGTcB7fcRRmU6A2tGHgT
UNObsEfz6I4jAIOn3TxSJuI5+g8nPa7uortCKQJ85N42mppYZFG+Dgx5cyUj2tKrN+X0fgGRJLVn
nvc+t+wzwhUDe2DsCyiXRS04IqBWBTBVfHnT9PHHfx7YhFS3XphoMsbCJIh1NpMAzs7hGd6vKkaU
HKc0/jWpl+7Z/TKRwKfxQGZpwZ+mC0RpfIIad/Xe1Ko986FO6Hxk74bMXyPQwoSmxXmUr8x2blys
a4x/yBKV8/vBc3gMrTMDxEB9Y136EvCkB0olrkfG1PDOcAl9sk/vz7DcYPZnEpbF/05hgecCGyBW
RMM0o69FzDKITz22xHPc7Dq4ig2RSAwK1QBwjeEgUDsXl/4MBmv2XrT+m3g9Houbl7Xfyn2CyZqu
OoRDSbLLiaJsMnAsth9nHwW5c0xaEb3b3+b3JjBZwpQEMz4hUlapSUUSFwr4S461J52u8IUFzCsP
PL4wm0oRkPWeN6Xs8Q7GxWMZsBo6GNl/zwlNMg2PihneL88pXAO0dKxa8Q0BBOR3Y2JeVzz9uE0A
YGH4wfHzVI5o8BgfQcvjFWHQn9Dw0368ZyyrnIdKJ3U6/q29BbVocvy4PYR6a/H8Jq/87n+mx8fS
6D1r7BdhMg6tkjLMLl6h+u8V8Cp3T48v5++sPGH46ow3g0wCkeN/EhLHe8yEguP3baH50nuZYsjT
7hXLt76Mf9gh6j2tNfc6cBiY7ArjH0F3Yai66CTP3A00jRtubArug3Hf8TQztOUSA+oZASaK1pJS
9k5nw1bECGfc/8jvrMCyKT0Cn+HL90wsM6By49zX55TUIpxuF4fCmcyR1ZAn7YjwmSe+UeKEwq7b
xBKm1NB9Ku+FjIhnF1pHr3ltWATPc1hPqedYLzqNRDmOwsaeDAbTVLJslhv6hnHI1JW1gnIBTgJt
BUeOhVr6vCwxLVoV20sI3EEfhXwJFAJO9dGZb9nRoNBdv5nmlrC94OQ9uHNf8vfDzdgSoXrFBuyQ
6Cyea0xj5Tp4nr5OQl6FlpKRm5ZllyKqRjnYh2mn8DBwFQfrpe8oUSB8PYRuHziJGTBv6DOjh/xF
ADbTMD/dFKlKzik7LnsbT/0JL1ZWF2OiLUF8ea7AqbOaXn2/QgiSM2cSRiWNkyGimW9PrFWobZjJ
igBNZPjwCaldPBnVPzs516ZWiELxe8WFxISPdiZLydFc09cgK47/MorwhbvN+XUk7wZmyhZjQT6U
AYPtvHmhHGPmzB5lYgQHUqjrvwpLrtivGLnqBj23hz8K2XpMb3F6f2JAK3bxuci8LQ6fMH15j9WH
ZYu0SsLQcD9BHEUTegrZwbzyoBxhR/hiasXi/vBWFIHWBJe2r6yTA2sCen5iXQVDJ7EP17QnBrUe
4SFHbXE+LfmKvGUvlWCZSn9Wm3h58vB9csaXrpVbNBCDOw5694GfqplBTPmRI64GvTjv+orUgMU0
uHnqlmjpwiPgFTbaBYK1xZ5VR6IPGs/KObjrsXG716rZ01XwcIBHNnh1jERmTJuVSFnH9nXZEEP6
TRv7HC3v58Au36vHOLo+gzMoAorzG76pgNc3VGxvOhUZeXI7/rX0hdHUobhVJcZu9yf0a+STAJSj
677Axiyvilk9ZPVpzrD7JdMKTtjF3OK1bR4hlBvNecD+uvhvmHGEDVbJEcFlqhwXF0I1Zy0ip6bJ
6KKVYckuckcyr36ztiLQbIAmkdueVFvBJvbA/VayqEnUfeYSnRh1Y/eBQEqsJv0JD9THobFAiDq8
8Bp7ghLDm7OmUNUaJelz6EAgkNcm0ymKZA3Dom9lhGN7ZACMw13iUS7joo4syl/Ju7ZR+uDsmZAD
P9S19U8+4M4MIOLqf8+zIaAXgpg5wTmQCWpDTF2LqPu5YFwr2DS9S0PwjkaBDD0MlPriAOJxGnkG
XCAb0waN0Yev14ZExZ8HSqKeQBlsgcEMAXltiQESdJORI+2A2aH6Cc82EdZY02UPkJWwQHn7rHCk
9/U594waQTkRDz2zgOB+ILSaBcRjhYIlllSSdzby26KfdUxO4HdMeXf5E96V7w9kA2iHkG9uxcxo
f5gKo0hhRF/epmKnJCsSDwhe4759oUZa85QETY6LnRFp+8+ygFejYWtY3yvnomCWtMLWw4Cdek1Q
UKFXPhEQcOOhYcqMWcTmk2junxxuzKUkjFXzXz9M705dKP8rwXVmjBqI5WT1oxs6heg0xeepNxoI
nZ41RXSBijU+LY9qwhz0xAMgA6SAg6SqsJLnKHSoqagaFFwnMguwCLA1aBrXeHmXhgFsH8GSuuzv
g6j0xhhPXXGVMeN+BJ3bvVA8nzGq+jVP2Ql9QAen4O5yLa575eN3ZJ6D7bMBjv5Rt4zVVdveXWVU
ibkN9ZYKyBAj/GDqNsHxlMr58KQHMLGyOy56nEQ771o1IIn0Y6peO5QtqrKiQlEAGS8J3IO7HlsK
dtm7ImXkzr4MQ5q9/AVXWW1/5Opr/AIzw8WEgd0Nl0AcNuAQKqNdCW7bvqcV9S6k/094vM+1SpqM
sMwpf8Ysh4K3yPVq4Ib7BY9R984evJ+6qh43CB1jQg5aPBAIDHLBBOAslnJ4VufpfQpBD9x7e9p3
GyasoxJwBqV11iCfG/v4I1irivP/Tgb843btKWlVtETaP5lPh5XfmerxTIaS9fVpQJZu2EK1mITw
MVqgNhOQQGROyXDAgDgp9rqKWrhrYqgmzFQz0NrTSezT6pZqCp8SeqWdenhxnvfVGK4ScbMVV49C
T9uoJRu1NHjvpnLxANCWNyoOTp9UuQIJsOziNiuUObOH7un3rdfDI0eoFWoDXWeol1Sz5k5GF8HY
4v0CVBjPRXuhI6saedqYTgTss8iu16y9p8KtSVlKPpbTdRWCg96hzm8FTJB+GHd98gcZ4hCeXq+F
ldOrUEfJzJZ7N6czOOL2dHH7nB24NKk+qPcpGKThGF+lcGQqE3zWjPlgvUIYPA3jZRhqpn+ktnrz
r1vdQYtw7zcYFl8ptp/DKRu+Pyyvtby28CzFf7N7Wc4TjKD6FdQbbXYu0ZOzPQ/Y0B43RbcxhP4r
bqsYY/ERMMj4MXgDVhLw+VrI1MV5CqOKOF4dPfMraWE+8KMm24zgQmt77SE7b+NJEhv0//aF1E8Y
M1H3UuZCDyFei/JMTqEjq/QRa+rPxMyb1XFZ7Iv9HZeBT+PpOOZTNB/FAA6UD0UJhBEMKdaD6gHb
GM718YVaZ4Cego6ImM4RXQ1T4+dp2Y2Sdv5YY16BDmQjJAn3w/XoQV9mekCP+e40G+h5PKkvExm6
+MCQootaPKIeQzyCYmgTB3w7fzE/5rmkKHu4H3NiMqO7/qusqQab97aHGT74bHdtDlFohCeE0Msz
IUATFj31mLq4AVwl2j3RMhXLw6O6ed5/1UfSXWdnJZKU/fsNwOiAZPDBCLwX8pXn7G7FWBK23Upp
07uQ5foj1AwP8l8SbgJu84YFp5GCHl4yXej5mtQK61L59OndOxIMbg0WUtQUxvuX6vRZjNzH5zgZ
W7Fs+iqDSLQbp6fPFTnjUXE0LeQiJ477fJ5L1gJ5KvQ5G/OHZCgZrI8Crqg0GcagqFdsyJ36P5FZ
FfQnpm1HGHpIY68TknfUHwpQNKNcDfgk2reh4+O8rwthLo6q/AyYfztqwiCfBE+DfuJdZS1o3eGp
v3xUPC0o2BQCwNF/8fm5EfdaNdU/xJZYriXjIIFH4YLf8Jm+crzCa25ISERVrkA12e2SY+yPggvn
FI6IDRSK3hFphYPPy0d3uEVxUqDgk54kwQbn+/KixMUZgrKZ6G2GTpts3o5RJOTxMmARJ0ZY9l+Y
O4+x/k+750atl/Qq+PKEhRojx3ifph95AWe5NzwVg3VQaYShGh864YHu8E+g83697OcPNcL1GarO
edpt+HN5XcrylpuRhoV19HLxSTh+HZjuQXX7wHcmsxprej2+tdDH7pUbU9EwYkLSeGTBVNAsnLjH
6MsjJjHWkkEIONc1gbS6xbxH2Bn2uysNojxXlqboHvimHOl08hYmeUxXMglXRtTtFzqDAhSp+PfY
idifhy9UO+S0rZWlOh+l74CwqwfwiwQCSR7C5D3XV9VX9Tuaais1FT8KJhB9gAzWFF7jtElEqc2G
0uQsqMhGj2EJ4+qR055CXyQGOTLSYwL/CPMIayJNuoiJD/NJBOEqsx0MI2M0S0uVH+QTbvvdsMMg
dEnoZGQa4RutU7l5czhAnbw5v5s+GFP6WT4jzDSjBxIipAwgXDIBGPxVC1/4bMRWou1VbI/rWME2
90XNEcsLnEOYzULPZLCkLm4TY8FdHFvIqxfAKUQ+nn85Jh9/m5P9jI/pMTWmIm+UVKaEkb1owa2k
JXruLmROC22mh3poEjhXjn0NwpVAuoSMQYop6hk3aqE0QVd2DPYYXpFt+K2vBn6MPhwRyVZZwqNK
rgAup5lI53xHkIw31eS6MqLzFBgGKUFa/gj4WMy/GoLtmz3OlKRqfnLYr6tHOCa0fqCTYEoqZYQ2
zYbwFVyZ31u/xF7iBIXDebc4T4akxe34shJUBPgFH6ecIOkHxWX21wNOC+oC3nlnhsNHbEPuGywF
Vs8DDRrVCFKxuZnRRktLOWJK3ib0s00C6vVIgGmXNJnguxwVvCJ8kUmFpii1sjNkDajeB+4J4sSZ
P0awHK45t1REwDVXkv5AuIpA1hywJxgL5+VjaC6bRJnhLoWsiRFo8a1facesxbn/bj25n0gjnPf9
J+W5gfwao9jas+bj7BzKWR0qURlWyScoEyOToid/BxrKnukxQ6IVSynIUNJM79ifH6dSKn5SWr8z
Aw8eZ1jgcOndKAsmDKeCYX7BHCIcheb0tq7TOi1TPTVTCbVZ0PMuZJOE2KPFRTIKjaQMu/zGcxrp
kRZJ6Gw9PTrPzrPHz3CoQ0RUq3JWrUwogqtb2IlZsH0Ojz9vbC0zI6sTbT5E57ClU9698iocmK9S
LCZDdNpcNlWoz/WAASD/GcvjpkzKxFqfDnL2zLX0Gl9iZfv0W/qN6Uvj8C9U694lxsd2Ste5HiZF
+Iit9JZI/HdL+kPF6A3Y8+eecL5W7YGX/Tt3DWp4fuATjehoksF55+quPTyRtMzPiFztd37ZPA4I
gpJyVVECb4olM3n/ONXwkdkMkZVK2zoZZR3TxWy0VAJl/gkqjlaZy0s5++DNeQPAWrz3r1n3zak+
ktO90KZFouElJI6XXWWqztRw/HcNP3OF82Kmz93Nsp9+GarZh1fkPAweO941hm+4KBJ1Nt43EyTu
Czm8U5ZgxrTAUDZs4jeiSuh/0tSc6l4F0lHF1UTLGdhTjKH0WbH2UsROH2G1aBMJxxphEfMgxzZs
MMhgytGGcOZ8PRl5xRg50jAbpSLIlx5eW8GhnCBNUsIBYw+0wTg3pPDtUxnQ2qIbVyDR3NMbqtqo
/+1jajWZj1b4xX4cFt91WoTSQppyZ6N+4g7lHsVvdSkthniY1H/33G0tTc94qjFpTut/0qKYnddM
Nfsvc+z3MdSNLwC4YcKwsmJeWm7LSIlv/6r5gNY2/CBxuDnn9Rj3NsCplFfh36fVuv1tOZzP7zC5
QzmjUuTd+OaY9He7CI1voC94btLCWuDwyZ3fwxuSpsbfn5UvdG3RgEdQrEE5O6fmtMee4EUBb5ug
wLzCDOEzibuVx5h3gmFfqKWjsET5c/JxJ3PL1RtgfXYpbYNJcT44X8oE22C8o5kN1H4RvX4KyDIw
gP/oQOPo7VX8wGN2n47ntP49/cNGbGy14KlVi+vs/lNPaYmt5ZVd0Vw+N+gKmL4jiUkrLoI2KSLL
xxUt0ifi44pzLU37+PFFBIn8fXdHyy7HHEMD7cRo1Xl9z66/MozZWeFzV3qGywj2InK5MXogxBEA
dDTvDtWiWQ3h3TljBVU65fyPfQdeaRsAX3ePre/CWvKytSW444+J7hOuwro6kFHCxnuBXVAd2MGm
t68na52w18GZpZhK32Um/z4CNX4ux4Qw3LM+xcx6qcavifp7RaYux6NYYpHRCU24+eclkpNQTQ02
YkC9iLudQZqWlUCobfhkcygn15kR0RDBifkpF4glpow26ukFetpldf+BfDWwdAFClVNeYy4jMMyZ
vd43AoTiH03pI944u2KGLKYeEEwZKrOSUy4B3Cef+CPgJJxCMZvVBBWpiK6hEEsyP2QekzetVwQc
jSAHQkN5JFjZuvcNMGhKd9qE7va0akIqcdSGEYAnQh52K1hQhd2soGLygsHo8NxACMOdCQLCa40g
sgjg1fCawDM+s2IHSQK70YlMCvGu7wPC2vcB9BXmPG02hnLQWQHylx3t2aHanMLNC7cKPjPUDWQn
b3vbM8EDIwFgYEHAb44uLxEg4GfXw3fsDmyMgYF8364nCE1JVrK133dKjw8zoF1tH2zHRQCDDQKY
C1mYyUy5gKT18fkTp5KueSoACZGWx4iIEfGsSDkkJv4JVHdbysyMnRQl24ETzgi1+qEAuIT8BicM
niQcMF6aMS1Tk9FBGJazFQkmbLfR5SmWX/BiPShRbdJtFJ+piblje3e5dBCasTkXkRsgstCmpqO7
A/+C/neO0rCa3BaSnQJLEjhOgS9+Dpomn8WBhNBthodLSJ5Q/WKKhVMWs9kNyB9oAU8dzUwkjLIO
dHW0bYAvYFnYJLlMj1Ot9gmeLngpwaNjJrd/b9AyPuHIvcXhgkqGXEWAOnQJvJC5o7q4hk+s+UFP
PrlQn7dJPT0LAisQKVI9H5RPiFqQDzy9PJWy25RP9wNRQawGP2Z2TbSdYC+oji//CBL3JyFJbZ+e
kArjndYKWtDmyXgv0XyZpSVFbMQI34g6IkTGwTjgMwtiBrkVkDGkfORcZ9DO+Tr6qsH9ZYh24kZg
mshATACFKCd73oIDPo5E8cRpA6UbRcQAjLm06RVKa8F0EqGsEbwOtBzeh+lyJpydObGgMxtQLMD1
DwILlOHi3zPrmjSQzlEGTHOQGnZ0CAAJbBwld6l+atggD6GtbV0ivPHlKD1YNjW1O7ca5EjBae53
IwYIdKsA1dCbcY5xj7NmdZuepw2xKeBV2D4z02bmEnCyjEO3Oe4B4gEJmYhGTAS5LbmdIfcx6tR5
twPuo2KixzP55vXg1vHsvP1yqj89Xs5tiOPyOzvHpAePFfzpcSxQ5xR5csj9pFVr6vs5NEoQJXHr
nfGV476AE7wCfBMnyS8ObLlA9fiZwRKGPxFbMeN+bN3JLXhiIfji+WCZutkuDRBnvIfK1dNNdZhP
wZAwhLEdXTqzzAeviJszLxuYOaARwecUdIQgXAfbLdaCJAd5hM2Ea5gBxg5MHzYD8jaiN2PUKZzG
3j+bSLPI+GOoiuYRYtiWB+4lGDK5CmWDj6F/WEDEawhxU0z3jwNP/UXQ9vGfZSTG4oMNU/wk2Gpy
xKfG1akXpAnJue5RJ5WdT8rSPqmYfwJzO+MJD74VdEk1M+BmHb4lVl6e6uTtdrM1EW1SyCZhQDn6
szR5ACkKcdnl341tB21KHT9cF00r98k1ATwDZgYiNjPuMeFa5Z3AiTQ7xtSKip3xGysjdkSHC6ns
glSCIxa+nKNfFJ9OgQfgGodWpyK4lfg0/388ndeSqmq3hq/IKpR8imQT5nBC2XYrwUAOXv3/MNeu
XcvltBMifGGEN2Rr8AtUd5G8Mq/4LqGmqPpoQQt24orTq3on6D0XCj38r5VsQmNMR914K7ZkQ1Je
9ma+U32BmiRMoYf9OH1ptlJz+YsY9sND/yuKKcAUo96BW0Okmyth0HQMDYs3OWO21VnqXQb2avZz
mVG5f9AoMDKgtOiiGg3KC6aE0Qildudxnph1SdlhWgcIRyGDwoikAQ9+klbVujTDPoinI+xvFjVY
Z0en0uI+dmNEM24tX78P75cZrpDafu2WLZCfr3GTVpWVI4byMkFcIJk8wuwXsZcHcjWqOf59mMjI
cGs28i/6NCiTHEMaUjBgAPihoVh4zNYZr0TdOJ20xan9ub/s4SOqPYr0UyojNClXSu4VVPOoCrBI
T/OdYCs3pPQJx9H79h6/lcLlZmehqjlNfKxrSTSZdPQcFLS/2TtOpFnSUFDufVjPqMi3h5USENzp
s9WPNE034whFPTpMb1KAA3sJOy27tODKt7eHvUa3LZtrg1fNYmBqabPuzgzqL4/ggU5pe0WYmvVU
AYVgNSW5Vwda/Ke4yQg10vFTJkCR+soeYw3O6k3pOKOMmQ9cMjaKV02APcal2orGFEUKGbjAR509
g9iNQCWQgD1muTp7QU8GJyWjVOCxrd9txUeJkS0OQqEFlA1zXAIxs10KaNA5mHcB+UC0wRrokYhe
AGAGT0kVGC89RDeu9cdSI0d6Q44vpR3AayUH1+5GsZUTGk3GrM7l06eMDY6T0i4wEdLi5CxP2LNe
m+8kePX7h7iIXZkFEqpCozv5soZrHyEb96P9NZov4+1yGLBS6ACwWxY8wRwfQJ+Tg8r+FA3uGGuq
RO9HALc+C71FR2+JAnXlNnOiGwrPlLHQtYXnD+BlB61ggi4IzB3zuVOTDZDQsZul1/5ayIcM/fy6
2WTeSzORrRDtf28LKcGMJ4t3sqHNF8KMag8fFO9YvTHIo/Tmf+oN5XMgyJpDB4jmNKeHZEBXOtUj
QDR11cmwHaevByCLfJOdv6FZo3Yz3tSsryQz6xb98MRuWPjVdJX6EAgQvjbRH5kSCREDA5YsOxfz
QjEzn9WU5gpYtBzZZuZH4yMlauuZ1wIfGqjpuGZi31eBFFrV+zCfN7HVf7bvt/3d1RGhSblLN0XF
U+gMagXYsfz2Vxr/qeSXot+kcwCvD4dBBWWDBZm+WrjAiBgslgB1iEj1S6lgIVZAFuZFd+tVVIvo
ViM+4kMco4Lcet/c+f7ETHsI1su/9/GFB+rHDD/2Iw2Syc+o+53wQwWtShuh0jAxZBqu4FOQSxpb
8WOLaATJVjGath1KPgcMCgd0Z2/ZSgrnhTOlML/LIzdPbm+yQzb2Op1V1TGKz1DOtJzdbaUKmwzx
IsMLzVFmiS+jH9FP+X138AjfJF8NRfCR1Y/tsbqetGtN3EYIYcrBeMxyEOEXwV+0roIMtls63IbP
QpOQ1afVys3pcMnCrWHPMQqBJukUF8nt0PbV0FOfUktHVyZBVzKZVjKEUnAlliqukmPHAnvWfoUz
Wu2Lir4X7SrAsvry1Xh5s+7e7is+vJrdJ9xk6M+QQMGm50H4KPsK2hGdI1vCdsjhQ1tHDAL+yZBu
vRbVEfh7DBzrB9kEYLoki9kPT8VRXerLeDE5ywA5jP5cMQrnMhYXnaVfR0+g49MCxM3HVItZMaO+
Ki8fC1E31Q1E/I265P+NFFQ/+qYfGZJoZLNsxqGG31OXUvDYK0FzZLhuy7/nqnREgMLcImQqFtWs
cRWPKx8vOLRbzGoYMb2Zzb60OkZGyW1f5khTnYuZ4hXuBA7mT+XGi+EdQgoSovOa1zY4N6+0ZYtK
EGWHyuWoMzDhfroIbRCF/JT/WCC8zy1znz8K2OTC/YJntrFfcRDW82OvlqyOrjHbtD+UZcZ+CBJn
Xt4e3lBCeZ0yd6iQFMP/M3GZHOORQQkFSgbwEdRc0ZsxExZI0apvUWG/wQ1CEGL5pX0CLpFNF319
KeDjfVEwImFDbgaSHB+htZmnJmacnrh5/Om6OcJzFy22xnoNOv2OIsyU97xupz0Kf8lOlRZv+RJV
SEKAWKjtiLye2DlxJpgyIcHdeBPVajtHrQI6zdTqNFsKXb1cai0aWAgbi2asWlqM2KwZo7+GZy/B
yv3ZWw+GFDA69G6WxA7lhKnnjAgO386YShKhE9hR5CuZ11+wFkGZa26vhVupHwTVBG6vEM/Gzf7B
VsO+Zm1Y4x6WgEYCtGxwXeDzekBcf5/543PWMfuQjT9kRObRQXTiETsotS8ttf0/H5fMjDwy6oyn
sf1OI6pcZWt8iSFM7YZfiV7cdNkIBHse6Eh7gzX5BKOW0C7QVuJd9DuLszK5Ie2Jvsj7fsyAb2SG
UYHenr4PJZAudipYX0aHf8ZknVyrdu9gUkAnskT60mR/3/OPUKwx+djmE/P4BBVSeIox50fadlq9
nA28U/COGMRCiJmY3/u5AYGOq8nDOb52b31bDqWn3+ILQn4x+Iqp7mdXCJ4MKMVIDMOh+reeBrpq
NiO0IIOi2vRPu6YG3E12KQf8uhqdiLVcEIOw53A+ND+mzve+y96OcNKMtDECGaG5x65FtWS6pxhr
hLcRYYcsGY7uBB35fI/LbA9sYPjxLbydg0dgBFhYWdJNl5gcXOt3b0zpTBrVPfX0fsXiR/SlEtCM
xjsRhTkIMcbXXyaHB4Qrvyrs6bQoDB+ykkEjcJVZU+gR5a3xu+lO6OxaDLJjMZNgmf9pJpC/owx+
YhodcYkYYiydhNSUsUQ7tgH+WfclJV2fLjQBWIT223W0mJAJoPbkcfus7LOUskX5OkMPCJgw4K0c
iQJvgpr+alxMU07ffGDQBGSM0mkK0df6+vXpBaJ90WHbyhIG3d+e9+1RdkSHDtoHJsg0RAOeLaBh
Jr4cfT9RnTZgSo/Ey1taqBYFTOL5S0PqCUn1kObrykq9GocrtCQNUi7ilMK7+UB3rPo0Rbtl3RLS
0+BysjuDX148kLgwkp8Xw/1P3lDO+uh3Udk9kLl1xPKP2Ze5D6dDZxNoh/GqnNqmTPsgDuy5tupC
V8wGSHhBTqk64gVzBWM83n0dNFLdNnZQ7LcNVhvf0cHvehkRqeFraFKrnqKtGqT2KJdrBNavselX
6GqsWdIn0Cfe03x82GE08/oNGshIgBzw4am9R+OmiTU6yOo0RZlDEJdl7Y0uo7/CrevB1/CFjhcs
u5vKJp9cGHxqaBGJtqaOPDagMqZsB3iznOcgdMA/1E6crXVYdpTt9w8wFHL3I+AeG41VTFTg1oN8
wBRCA/SPOg+N+XU3IqR8knlg+jmotE8C1spAe13FYsYOZYFyHPf6VKrTTfzFOpreRnFp+5Mczioy
mBzI40NmUVulsMY+NCi0sS19bPVLWam5P+Oz+nbBEiVkPvgKn3HIJMAd8XALyWtcXTu/SY8/tgDY
2u5Va9zNoRyPNlKk/PurMbqd2J9DXtfOMVVluvNuAvbS1SaqncOi0XfCxwaGoYz+xu3fuwl4qKDX
KtLbp7KaiLNs9f7OY8gDenzW8r2IVjjZF4pCtNZhIAOSoaaXGkrsQ4t5o8rHx9o/t5HiyXPEPiRQ
gsD5KwfgXWsVv+DNUB94BwMgglMRqM13f6/I7ZvVJ9HMeuDpoLl/aXMsuwwZ/aScHNSrRDc5YOId
dr9q7Av1kHb6FSp4k4k5iRAWNiPFxmGluzbS7jVBGxibxHGPNhwbsgb5oHJzjX5rvhKB1uAnjCtz
hzJSj1lxG8i9M6Y/s8YlBuejJUAo46nNcMHJFDN40Y1+7t/6VNhpjV+wGBTTgH4zfTKLNu1jialX
KFu+prlkqqI+lf9axsB42VfuHzpNEZ5NRoK3D7xgyIIGRaVwngCtaM+Tej1SzorhrKQo0N7Gj3iB
UfSM7PEyqw9SvX5RrIFGhFjH7QpbmdWkncmYq45NR2tm7AbW34huTmhpSCnCipz+cXNq8j9i8MRO
OwPHpz0xL/A2V6GwzG6bUJ4giCriVfajq/afilh5ZXa1jfjWB9suix46vXBG/XSHBX3GGcd+ZOey
+VwheTWaEgXP4LmbHwrl9BNcmgl0LSKbPpv1oOf1cCof3NEOhCm2YsQg8Tzm38ovbYBVVmgzmeiE
TbwvP8KzuGVRMDICOkIIkIWfCAqZti7bxTg028zmDFSFJAz71ZHZ4DlRL5QA8NBnH8ERgfnf7SGC
DjT26UbajiRbpBP2ucVPe3QpTfb15HOrHxYv6LbxM+axhjBpxqKlTH5FdnU/nbNMjNfiuj0V92RT
6GbJVlvN3wQ7cD9gh/0CgCAQUntCs7dqpuRu0q7Ct5JgUsrg8RPbxeZ3TuNlw2yG89z+EafXkgl9
bA+KQTtUVTCkwa5+rImu3lYoBWpEMgZ0LA0/vrIT1Rb0s1CRBnAlIhETjMSwY4uAGfJON6VQbxHq
LPQNAXi8po1TAulXgHO5yuEB22QouztvJDP65HfU+AqNUQrJxZlErxr5Qo8MUOQUoxWJfMbJW9BK
nsZilhsLc0AdyPYPPhhkbGRhYAlzGCwb87UE9lyCP7P766B3SKyHij1rA7w6AIT57BPPdBt9AtLq
+pJtyd0BgconsNHVeA7GUycvsSq21ucEt0Zwy6bWTt/2qx08gRApughv2JCE9ZTLSfd5C8LTGNXp
bhvCEfpeYFYnk0FlIZF/R3S2NTM8tF+neJEevTcTFeSLH/oyxexeygk3WRGoJdBX6sE0jl/SrJVk
qBMocb13eR5APdPeD1vrwacB8oMDgwir2swk2DIxomDz8ch5NfsRClcUY99/X5bNFEO0SP590RNn
YeC3nrXdSfNvRt2uv4LVoq5FR7JdKtmMi91IeIbzGdwvAZc/ob1YBX90urpt6kImbcZLVmth+3m5
yXngS1OyohCYHzQ/s8vL6/XzFX7qq2g/uQtvIUAdaxz6SAowIJiEQJMF65UHVNdfFVnj00dQTwKY
RfST0JXG3KRE2HAFT5T53/wkK3EmXV8bmXaBvno8FlkJoUe+xQqew5P3L0gkJfFVKFGPZg9sf/Jm
YxtEfN8JaSCh4vdNhsRmVYqIlG/aY7wthBM+SDiNt5Kbr6LkdyxwphTksLAS0fzcpPKla6yH5FYj
twIQFxSjX+AzD1IAgfj+Y0eJRdlfgCNpwFjGoeWjz8bA9u+tzMCRgryYZTc99OCadqVfEoDik6C8
ZrT/J8Mq4YteTZcFWYZ/BjgvT97JrTNSDk8NNCMxbaIeUvBW1d9TTwHvUB1m681Idpx3hR+QzYak
QtsGDEvQRCIIASuZaQg1UrtAIWb3Xtbp/P1yi0W/a+mDkchp1whKo2LgybarFciCg+nU5wjyn2MX
2NVUK/xXQowyQLV69F4GnbezDDRDgwuH4+ov3tEP5KpAsbZDy4XuHiYagkO3BhVYkLoyiZerIlZs
jo7vXxRJkcoEqkdpv/Iy8IXFD9+gx9Q/dhJ+fFT2WOqyBbggeERj8S6gC4AUAfTLHUXDis5E7wq9
1zsJcQazjpjvbxI5ajCboM3ZUTWaOAeApThVJ+uR6UYOlqAUVL3RD6I1LlAdB9E0RBlQVgASA4xw
7GkLOEPDcrBAoiT1H49p80O/96iWs/jy3qYWna1uBxcZyuNbntcQWtmhp1AAMbf5THw88Er59GhZ
2vGoYNodx78gwgSQfFg605GkysVITymF0a4Hh4SauyuTUGZHys+qOs8iv84thH4ncGkRagcECn2e
UAqxIevT2+FKPHQATGGiMEzkAVEIeY2BAwsG41pK6mIS9D9KbAt0uyU3ouHN2L/TIABbpaV46fla
FsDNRlqhoREF+lA9veLpi8o53H16mOX1KwTUxkbyLUn2zMx8OlrBZkLvcU5YORm0bigyUV8X3/O4
PYwC3D91cBat/04cEdSWYCB5nelT8uaFHjxhTX0pwGiG2DtxaGO/esMbmfXnAJqRKk3+N7FkNFLw
GmZcLIGoib9FZ4MkCCduuAyRC1rU2/1Hnjcb5QfNJkzNaTEsuQfpBjGEZY6aAHXydg6JB99W1Oqx
YnAzlrbxTxmem3aB0L0a+WK7KFVfpYmDb1TjgsOEXAkYZxwMuDzBQHUVBM0bHzvN6tjcxlbWTRv4
6diteSi9t1RKmUQiBfjp4+OKhLIPF537ZwRezq0Hdsk/cwJMZhH+h0nYCLMK+yHB5vQayAIADxDd
/YXMDKgfjCBXTf9VNlhN9G+v/sm/w3uOzi2S8Rho/rFZirXZQmpcdodnPBXRKXw7iGaaBGh0FfJd
e8TFGp1qCbed6jRZINsNVkh3BRpfTzDpL0sE01AvEjuzMYddIrtyQATmhU5T5RU7xFg+S6Wn06oT
zCq+5usngB+w2tnoMDM4PHfhGnDIjf6JslB36o5LgFplAfm58MBYwYlaQn8gCPXyRWS/cf5YMr65
M80u31Q7nTfYvHd0rVnerwO8lUo0t55hRmL9T1+gP+DPEg9mQjR5pTvkRhPVzH25l2flusA3bdNt
M3oWG+oc8wkbR+pWXrXLzs/z+8xvruvN6NhtJ3uAYrN6mQWfzcttgth4+f0egbk/nvcTbHbmGu29
nXagXE5V97uL8BhCLIhzJ565ZOduW+3o+54KNrhleOgvJdpD1Iv5BSDQsZmcqx0V6v6g3Tlxef6F
hIl+wiaEanViv+JiUoUlCsPZI7Wh/vlgNvJruc4vAFHW3exzqfdVwCGzXy4QSs1jqt67Yocqhq3y
DuARKJgjFvL+7XbttWFlHRzWq2CMjI0M5OOxyUFNw2SAmhhvCm/A4UQ3gdadWe2kQ7UTrs9zOJxd
OnYnilEuq0Cep4L1yGc6oAZ0wmQbwHW64Ym1lFPR7trfP4Vb0DzNLxcR3ZRreUUbCW70jmSRVY5o
SOBeE2Bx11gizoRj6HgMb4Nc2O/oqONovEdl6b2t6IdZ8g+B7Yt+CRqNP0Ts/KsFr7k2w62BCQV6
nCmG3SH7++OWBwXutiw+1d9n22JYsdTget7xFkXNnypURBwBepFQgmhhSoNoVvj9NgFKs4yINtYK
WSWnityC3x2k07g3vvdoQ2Xn2s5HTjTrsRnvt+Es4dXj/Ari33r+PAz4FgGc1tcJ5/KisKj7ErBS
CagQoZiOj+1n+vCRYtlov8oZmVT1WIN5nww5B9KPQ0QeGWWOQI71vKHe0l9S3HQGOSuGCvsUnXEB
kjoyhCDz6CeNSwCetGwY541O+7E8pK541D42IgwcnXZU/het6gWZJgx02OlPviB7+vn4/V99mQxc
v2GxvtMnoT2NqEFGQ5xsgg6hNAWeRVMAfEn3m/vReSDqQPDl99lMKyR5vsaFXZPG8pd2W+mVyiAv
QeuGXQjUQMyez26O7gCVQYJTADzsCcga6IYC1peuK6blrZmylAyAY5eoAvFPVs0aSgztALqQeI0C
GO1g5CBWPkV/gO/w/H0gFGLCS+e5fKJxFGi6BfuLBZQ//8ZzmsrgdF8vC0LM67vgz2nV4kUN/wwK
JpI88XH0Kwb9RgYC+Z43wGDhS6AxFTvKdrQYbwCPUYGJDpKn7cKdvHzB3h3UDZVB4A9tjwR4CCzS
GxCJaLQgH2CVAbwHK4gqJnqpE4NPT8sbhAMda64Be2QBJuQfu49O5aAJfEMwZg2yzYqsYqlM5oAV
VbBAsTFBm83o7vRRqUEWjNQcQzyjuVOa4Xeya1Xa6e7x+9ktq0NGXXOjnMpAzw2ZzZb3vuo9PBVD
uVHMpQJa1uihmlTJoq9X3vR9dAzn2lxcPHgjqKr38hRdxXV/m9zI9XKWmlt7y+7iEzcgkrv2FgmL
/kSpty2tD0EmkpWUqiBsGd3DoIex0ff5qTxl95RGJJs4qEpOOSb0yaZUELE+aW8kPgJUSj4P3F/Z
oPr+vD/vuW5IpKLA7i/liX/iubwMPXHo/+HHDdV3YBOC0rMKN3QpQfL36YSLkwOblBfkwjsQcXQi
hOC7/K7Fi/agDIzryyKcq0sVAGbklnhRQNg8YgeFXtkvhFPQOzlpJAOcoTzQUyFzKfIAvc37gevG
fkRGUGISDQIG7AxwhgLTkoGvCfcnD62mcmDD1TRi/+280PDLaIq6nobHRD1FbDXMSdGecDkt3HnG
AKmiDZJ40FqA7fCXZWjhUskbPGDcUNAD3gvBDC0r6qcothMjkvohRUVtnUCVZIWoF44G8/7AvsLy
+tkk6MFK/rC7cmuBdY2QLRn6cxB2sDUCVMaX6Kcx52AAAkzguHwmyrywrVuk49otU0rbV4C7YZT5
6eb5q9Ebv74OygVVQE5J6aziFAE5YllMsGqEx+5x+rTW2IYgZOLRhYYlYU52ig/1ZwasC0FEFCSY
5AmDnTIyct/PKTN/wlDe8Wm+4FASX0HEFm8jqpN00aspAHHCGK1A02Sw4oBAoWCnMhoeBJdCbYeo
ZOIGQR2di7ooZ/iUVGvJBbQAU9/WA1RRIZSwvV/AwNAxAHUVX/vD18M/lNSLbmvpsJ1+DeX6okm7
H2FeA3Yu24GYG3rMpBK313K40neozkxiYDroCZE5sLaeyBMgmr/n5QHs1mgb37MbFEA3OX0uwh9R
QpBeh+tBRAuQZgLpRT1xj5pfXFohav6WuhUekHUbz/tLgWNmEQyYcKAAwgE03ZTVtMUKhCIbvphX
skHyWQY+9wYA+i5eci+5qIMVAUkJmIp7fA1zm+bkQrLSy/cn3yOEDqhj14NuHoYKnwYQHAFXIO0J
SYqzdJXhL4LTAKXVUGz1P4wnKv5oJjwhQYM3sitc61+DejN1xifK4ZS8xsRRIEaGMZ7pA+k5O323
vGK9RagXji8DJL5r+9rvyXFS2oaUNr0kUNF/+Pif1GSb0WdZ8GWn5cIT5LNioAjxNUhv2FUGhQXB
pf9fXqU758y15fy5IgxCQjxqBbwG0sUnYiMh69MoeYNGZYoiHI30yQ1DivJazdvDpT4I9+cOC+4T
gR9hHk3z0S36RTEPdkaE/YgGQrb9e7iQXVbMrPI+PvFm0S93m3oOd5khjlTOBIVonJTQmv7nLVFr
4EL+mUwQxvPxUF/pB/UyLhuTGjge5RBAIOPCJc8ctNjv/CQBJPUP0YdYP5sxyjxMelihsHCoM5A5
f2+EYpzaw+vIxKJDwUZPDo/fKe1l8h6EVUJAtcB40KwiINcB6roCE2Vs0HLPW5MHSi+DKvw/DArn
AeaMVYq5hZIGjHMaOnhkwu9mNWXqIjQA421wp4epjdjAf3d0mOJcWj43mwobtP4v0QOryecbKF6P
O7oZ7xvLLzedXyDj/KDrEg/sbH6ZwSGwO0v2SLSah1XARlbhkE7RdonII6hxgUmntUC5WjRJtQDm
MmY4jQqoez8ML04GegJHJnPBB4jE6MSym6ZbyOQ1chGsufoQCrBGVGwQeDs4QMARXEF9oYCJS7XV
kD4WB3bHlGBDF74Hud0bGR71rNYUi4BWLaEwfbGnaPEX3RV2qYFpRkkJNZzwGld3LOIpaFNkKSmN
wO3qJ96k2yBHnWj3l4xPGcQoCr/a4gOryMoncDmh1r3KJeqXMoyc16x7rwZ07tcTezt5zFRsaYTF
RIZW6lCOA3JLSQsA50CQbonhsuDZb3tot+L8QAWhV2YvcPabx/ci5RjsrVhCB5SfsJAc6k2I8v6h
qjDOHnT891HpIpqJTYpWoesCDPPQkBkNCS26mTPWBtnwxrf8UN4JNhhjhPK8t3LqXhiVwVeIDXm4
k2xoKxnKDTKSiffW9yU6S3b79OHAiwiPvNOLNKAZ38keUaAVNHPWfukToLbXlC4B+VzA02StvOlq
WZMXkpg+x9QHax0JDjmgS1i9+FOMe1sE/6lN6evcUTFIvAGTiMzJtQAZ2AIt5DywV0G/qgVF9zkw
t/LnVg/9DDWqLr52AfbPg+PjYHQnn/ErmYRT2FQJaqQLqimqaJa+jJAqoruJSxFSK6BnrVSU/7Mp
JjurQhijMQNnKoxdlAoGWxnsyCeYZZvIQUT6ADzVfDsFSE3J62l3gAnRhwBgCaQZ1DCmOANYC876
gVWXj09KCTE/CqrSJZ1GhqJ015jtZed1fR2leyrCn9l6kh5Hhjk5UJHisG9q8hlVcKastRBSH38E
evDkHYjQlEDud0+PnWrKWkE5LkJQopjMH6PjV/MmgsfSBz6bX07r+YmBD/DzcGGr0ZwXNdjU7SHA
QcNHr3uE6GF2n6Ckehg4wnbL+si+C0QIzFi+7kHDmtX2YVEck1KUdpU3kNgr6N1twRAijqfWza0C
Q5vMicxAdAMzQjZ3DiWTAltXWi1e19uVWjPzt+9xNF0NO/kFmdgmA+34DA47YlsZ5byJX2QAD2z2
LcaRAIZg5Bea+9vSgoQMiowvTnKICqFhXJiA9Na6Rhlt+NSWQvSEuxHk6WE5IbQgNoNirlyGQmZq
D8pSUxJFUwWYMqiDHrhPjKTG5kk8fW8sroJ+JIFhXY7KYTVcUa9k6qd3ZdGpDjQ7lpRGDFR5TjLo
xvZsvCPG2Dw9m+gBb1QvPnLZdg3oA8Rtqd9EK9Zl7VImqBVgUA7LnTNzequEXAppDwvi8XbGGkmg
hewtyhDZTYavRwjCIESVQlsw58LYU0d2eGHFIHkHNfxCbEmyQKR3xHrsLSIYDI9caVSzkIcQ3ndM
9LBffcsT6vLoryFQ0nVHaNNc1VTwmN9MbWKNZ4fDApBiukZcCoxQVLe7PTYR+KwLtxANpQP3jrgE
ujOX4ESYS1Q28LlZUZHfBMPCj/sgO+GbxWJOXMigIT5l7SfJqZwOmiEQY6AV8AQ6SDewJvt+sEnj
M1AXQ1o/F3YfaA9vpD0tVM0jyXwd02SKXQ8/RCsEQQ/oZhiIf2q7FfwSlS0sC1A+YK8B7ctNXdMv
YBEFxN1DdlzS8hjgjB7DCPxh6ABhpyBETsraCsBTNfXSF+FOspN87vXbJ5REqQBTgoCehISSOCLI
HeWyuVw49JImf11mftG/wj6UPhBqbYA/2XIFqBQosoEmA/kJVo2Gf0EwC54xOlUj8yE438xs4NB0
XgGEHc4Q4bBikY4g36Pj3zqtBUt5+QoDfTQIkA5C3++VQtOK8gQcbJbcucq3vCE7xvOLlXGowTwA
IVZu9GPplkQ/fDU2TjK8EZRYX24JiSS1CFU3qNwCSDRqjU4hpOcftG6QzlRvpT/IS1YehZvEnJzx
gmKmouMxWgHvHwMjocJzQoMBwKUIIFM40H6ql6Ayv6WHTGv6tsSCydIDEQ1egIWHgBgnGGe0US34
W1bpjlfdjej035pRXyl5DmH98BnaJa0v63lQ7/qSOk3NoagZ40zyOwSzFhMc73bBgwSONJDH6QN8
lITFwJtEf0Q3wMarPyEnzzaAdtQF1ki2y742pXqcYxAY/YDpe+JHYDSliXAP0cbIRLdvTK+4dBkD
zOwaz9h1ve9rU0Sby0OQxKX+f+8P4Zc91UKTCcwKMDxa3+WFsLj4EXZjFPfWGHTRz70pgKfDo2bX
v2fw1sbbj0k8ffVKLZ3NAJlcxcSy0B0DJZH9z0n0i239tFBOKrAfVSzlqo5Mrlh5Vbl0aUeQ6wBk
7bkZoVcrBq28RVLSlx9KlzgYdeV0/GMzewALkAMi0InwLKX8/s6uEv6rGsSlLfV02Of5dwVQP9qx
qBVML+u1DslFn3bxTyib68a9w5CP7ARlEdT9oQLdMD6nICLRFiGmF28hLoXcc6gE+pYtoMLAhQAE
UsMbw/tBlwJrcKIWlBOIGXjQjLQIxnjFEvHfg9fEj0OERmvARACZP+Cr/39MfHVFDok8Y2/wILVj
waARxTMRJ88EmKyHMEou5JyEeYStRKAfECn/UgZmPSUTHnyH7zN34S0grOOIHsThdvj2fz8kcvxY
woVQhwcSDzCYmY68S/vPU5fpQEZI2R8RjNgBehv/sGojMkGpiHfiNcElL1jAODtekLQMkTCHawei
GIv7fzoJvODBgcM/TpjVmISAqcSD20LOQWjPc5QNKQKv+T4jm++gevPfFeObjT3DPhOkGKkH5StW
J4KS3Kdx9e/icUF5wYNgl4WV90CnitHPg2Oxy7PV9txritkIcRPHfYzLgRvBFOTg5DO817CX3scw
zHbs9RXCh/Wd87tId47AQEJXnm4clJV/R+IF94Z7xjOfns/Fm/OCe8GDF1xi4mbuDrkAd4QrwaMc
mCBc7KwdHkBNcW7iGAC7h1Dg3ylwLrxgC6H+xdnzefls/10GXryugFwXpDYg5BhA88jpZ9SymuXA
1Px3abgbfCgSu/87N/Sf6j2dqm15ZU+j1EBUyhXEsNuAALLoWSn+lb8A0VH2IthEHoO7xenzIeQb
V5mZ8DIGlww8cIzqxjbFAIRHMgxFRgBf/3cBOnaxf5dkxh3gZ5wuD4YvF55mCko+/Bh55AO0E5Bj
ibFmMCa5Qful40rtVPP1A3feqgiX6MggeY3K0dBjIbhGp4kXRAywQmrNzv85E2N4RbNHmMn7Z27w
BQfimd/jxfCaGi/8UGgdDF2cmoEys35TMD82+yo3MnhhAKX/vQO/zWueOTzHorUDUpLvCMfWFX4e
uA8cuSz49fLGxbDW0RXCZAIlA0twC79zNFcgIxxI+ATkS/xX1roP+A8GhTE+E1u17ncRUyFPLEQD
DlSU3gGFgvAeHnSAryImAohR/fVL+EknBp2wZon6Bp9Bm4/CAUw7dB8O3I3Cwmabq9ICQV0ku/Ta
IoFp6POiXNGJirfygUVWP8SiOYYNApNBAIpxx/04GATjJsuqsWi9oYfqxeZoHiO/ot3R5sBAErgz
9+uezIfakNU7kvWC84suQcxtB+Rjoyebxh7BfekjgUnXMsKSFGmS50LKHTp13R8W8RTDdvo5Qef8
mED3xJ2scLhm0hI7o2+QPPCenHbnCPkAGmZIOGHZRXfhLwXN45crjhJJ/DKEoJw49ax7zSLe8vfj
M23WkTB7Ny6qBC06g2As8UFFrBMRaG1dW/oWp4AlC8vnqoFw8EYnUgMJ5YQt0ZSjwPCEMccuS8p8
0XfkuV5MIXlGiB15xPuj1QsmWDMw91julXCIHEXVw+mT1Ri4Ijw8Mo0JjkdcD5KsJCAWR4c/TV3Y
pdMsXyMGTBGQOUihX0EtdkBGoHhEYYkkrkw87PloVWnGrp8C1Cbh6KYSGsXX1IGyEE6dz76AOwfV
EVCF6KYL0GHHFxxlgP9exeAyKgxkKfhPU4gt0bZvqN2zFGfWNZyniWM903V3ECkCg1zYdRDS7Ob6
pRaOypfR+Zm1I1gCuzwJwE2OFjcDrDOnDQVHsJlD53yZNl4cOfGiQttfAitrJT8qnXR+nYamDq4D
y8lht6U8rXHnH4NBDDXWF2a8sAkmD5OGDutma3cDZNGJYD2eGw5drIR9l05rp9qCWETyEh4plwcN
jwOqSwX4/12Mp60OJ2EqdDRu/cEGcF6s4j8a9prxPRZbWQYaqJzziV3WZprS9iZEoLifrPLaVBIn
9BrFp80DxhS04D9bkxg7cP6YiPThNZgD/b23uUP4icIinj5PFPDZ1pGHGhQbvkBgWS8QJBONZ2aL
qRWlzsTVCC3oDGFZW06RMP5BmcQHxT2LUuvZrnHNDK+URQo87eFtIQ8DtqRDso5+Law9cLQgEyBY
YKPyjbA1tYFo5eNZjdV8BvRkqdDATXYj0ZORSFWm0CAQWhVV/9OsuBIp0288G2Sy+BCZyXd4VoY3
thu0R17rAfiIBtcR62JKrR9XkBd4q47AVDuJH+nWqzp+ZgUQmsT5po4gueN6hdt31+46brRE1cEW
ATLDasavj96U+WWpnJWNq47343SdyA7KRePGbuBtY+L+XL7VRdotcEFxy9GshVqTBI9yixGG0WAU
PtqMn+uSxu0awr7AHjgt5BUfCHTnI5nRgaWUt0EA3x7/aI1Hv/a50rk4gPAfVhKyQVDlGE377SeA
yZf9Scf3+tlidzV9pINBdYTSw7kE8P9IV190nfH40iiZ6nY8+h9PZ7akKrNE4ScigkEZbgUZRHDA
ofWG0NZGURFFRXz685X8Z8d204hFUdSYlblyJXb8gPDv51N8fITFdXrWx+c6uOvjGnp0/+EwSEv3
dfk5aHP2JxZ2Y5aT8LYRM+xtYg4QIm4YkBP8fJ4HFN5DZNvTmkNOjMMHwLYeADDJNvB3ZGufJVKV
SMR3JpZzcIy1H9hpFdOrXnM2fuz0jAS+GTTkL+Jpj8z3oglqDRuOgEJkNqbTBXtUOuV12YjdHtj2
R7hboF88vNkrdjX0qiASmWLeEwjagRMRIoUVFN0PisabiLxaw3E2pne87ZpO84obFRxoTzrNyrt3
fdvYLXBeXuCj9ce+j5wC/qNyQYEEGRTH558FxwJg8uCxxIDSrMFwvAmx03Tjx2Ui7+sFelhzIsjN
chgjPmxeMxF81OjJ05e60MrJu17C4/P+ebxdNR0KXjA4V+qBjn8rY317Nd0Cp9pXeAEjdlgct9a7
u9Hk0Cys8aUeyljnjKIvMbLg2OpACt4Z67fV9WNGha2sALu9anh0C1wdZycdbeeZOIVuw6oHfY0h
rBUvqKmxG8P8BCw4E2HWi06MGLSB0gCXA73sswwUuKdTDGJmv4csJDtpJnA0UGg8iKrJcgz1QVX2
6fsAo6yZtjvjK7VTunam+Zli66+FED22SHAfqXeOmq2Kjg1e6FeQAfpU+gZM8tOPtpRNF7wXaOhn
IRRp/H7PBpYUQLSaWs7r1VcxrWgjCZhP7hG3gF4AZH6VPccXY3JT7C7eQzBdfBxgJ1BKweJksivF
n8s+HV0AbVre5+TcpUtPuuOyO847MSG7n9D8K2EmhVXq8F4G4qQaFqpL35fgB7n1jyVQmcntChcu
URKl1Rki6rAGySkLkRMRvYvi9+8PZB8r0BB7Od76bzQmonhk2Ph3jEz2YV9iKkIODRRb7k0mYEP6
V/iQr/Yt6YhoDJPi0sv9OA8PGPjTwMQEWSBHZo7CEu024eXoqmX/MDDwT2uG4KOA5TBoGZ8dQhB3
sMUR3iQ84Vz0JIrloCvm9IggeR25dx6oSyzIc7Azb684O5J3R5Znouo/UAR5kMcQBuunBmGH8L7A
pzi8Yrqo2EVihsPF7OmC+56C/gtxbMmc169kMHn266uPMnPUhId+cvwh8+Ovtje3r7U8I1jtawp0
blwnTWIuP3O5V04UfkSQBN1ww6aPrIJjwff8vc8nr72+LNavqJw72MxgS37jzozTL5JFYIBcmGvz
5+g+ISTr8Sf7Tbd18vYg4ZCcd4QPBWwXCk6n6yMkXOrmsXgt5Bir0gpxs4tGHIlviTjLX5oX0ZQj
l5/AoNDzfy+KK7mHBMuJhEwIGqnuNcxTVMFbpGyvcJETkeALSuInkex7hZNSxbqXje7RxXL5iWSA
v9Drc8JXTnJMmECZWOKRqr85cIVhdHIfczb9LqbmYt3+QAoeT1nl5WFgKlNkEA8uUZvQ5T/VDnR8
B5DG92PtNeEfbeyfuw8s96jtkUqgmaBp2auhgQR9D9AFK/2sUXux7Jyn2eqx+SDfCP5LeHqYQlbn
9W2MYzQqnyMJLyMN6p/TDiEoZ+PE9E6j4u+7vzjZL8D5sxb6UuOhsfCsxWcNYtTYGxse+dzRtSgd
mwT8tClGhnb1uzVoq53ao+qoK+qZD0tVndDLA+qHnwRKLzm5d8/cptvuXBbY+P5thBwyeSasOfNz
/OjrSepDvD+pRw0yOpiWnvA/l4rEWj822Q87CeB+/sm9Jixw5nvZPokHsNsQRhZmPbAqTJmgV74n
H/xhgdowgeOeuj/93lZ8tfaXX16damsSisuH8nHvo3Q58rnvc6y55fqOrZ5Z8JsBL35bURk0yea2
q2bnKVnwuYGZZh8317GI/mhrhkbbv75F4fGXX21DMtrjg3vl6LT7ZO6FWEBBTvQml4o8f7ddz10R
WSMMP9lWzHRyD5mffkzZOKF/m1CQES38HLFaATX8w7AUwCcVPn3qgCSHudFB3VPvMTVckZHwrnqc
jF6h2zJ6uQ+ejGWX9TuFdQNXALOv42R4R95obgNZD4yr1wBE+Si3jWFDmedgM0fD2KQAG6lZxZYw
fRjD5rW4sD/AM+TC0HBoibHsyCHcNaw3k3Jtxk/DZcNI8dmMMvoOewAx3xfhFTjhddguNgkjwBqz
iaTg/96T92gTtYOEPkVqPlznCrcx1NrmoUhtpbS/nlW3s1SizpBbGK/UPymZPjk/JhnSEv1SXKPi
in3769ESLU0X4be2e7bjmLK3o5mvZM6vPIuxSnnpYRy5vT2SjF/bB5H7f/mEBJMOn2N2+9/St4k4
tvc0/mkEBQVfSE5HpQjinF3zLRvCCRDl68ec609mToyQaAohAXKrMYiw90JwQ7ByL/RZnpzm3Yk0
QN4Yos6Ioe0Gzn1Yi8k3MdPeS9BF3NfFWjQUw3h9/D3+0HfXxqaZsTQoiGL9MjYA8v2VvXpYTAHF
wNbE/sK5YAD4MYk0AGPP1sx6jS85tMqBWvAmh3m9pRHZSZvLci52rYwl9j37x/S+t2as/SeUIvBR
oILYgzKl/9J4HNuWZ3IQjf//Rmrb8oE/yHf4UhOM2nb48hP1TjZtJX32JGkblzmVMdUODNqCr+oy
Xzd3L7l1NrcTBuPBJcn9jGCTi0ekXTcUUQ+1ObMVc2Wx19fy5IrnBmYv9iJ2ZmNHHe1YHdDwQ0vF
tOa+x3RfBACOvAMtTIkpTVuEtvvAKJnwnUaGTJB+QkeiXZlimqQzPG25jeUI3ZO85i/V19YFCdt8
OOHF+HAirDtf1Q3lec050AWpNK7x2Dub3y3fqImTe0l4gApybC3mMthGnj3Zv4zIg4cgErcjjqqm
jFzkNo6UjFWJKlPpUGzcQEKhNRuBoeYOWvUpEDIoUpbgsP0XuhpXhTSD6rnNMsIXoBxDSXUzhHKz
rRJOsDijrCNKAJq6HCc2vJoMbFn/VVibkhZS17d+PaFs5R7FH4THUOb3r8kZwquDh0xnTj9jmESd
3Hu4qBFH0qz780GPLrTE7+Aaw2OAVdBIXj9Hv9OHvM0VwbsgYJqhPrGS40abHafAZkAHdn+6iT6X
iLyN7hEK759qg8YffRpKPBQRhtBjoptAJYlqTf17aQ7WDOJMOMeNTJSLcqhDMnMjnpa8KMaX2IwQ
e4t9RwQdJwe47NlYhFvy44N2wwjNNYo7tiYgANBOamXv1E/BDuCEMrmguWM/4EBbG4DEaRV8PBlh
mzIJPAi2txGXgUpc8dVWRbGIaAR6n/UI9AY7fzSKgp3nPzUqJUcNn9MwKCwFYKMzQEm9wkgKBhpi
OmC7bEq/amgqn8/xBtOoaA50z5x80EMDnv+2IHtvOiNdBbmdcy5qWm8ilSJ12+HbzkuK9sNEywlT
OdfLx+jfeXvCkes0trZK+yTijBvEp+30kOwf5k8fis3vJNAe6fKHPeSbBO+JtZUx3lkBWk4tB6DQ
OwtY/RlTuc0lujDdJ2dAMMrosd/8GU7tSdvHGYM8i2SW012xSHLPc5vG/GkHQHvCHf9OuI9Hs5BG
WaLkHtcZ4+c1g6G9gxw5IQnHP6Y37i1IDBT9O+GdEjSf+hJ9XB6VTyjNCe5erqlB0lE2ZjjKIx7w
VZSSB7833+R7isegZyHhEaRAXXJMKDm3oAfNxV8+5NFmQCKSMh1w5DpHZoS2Phjh7XWGN+mtFbuX
71qC2H33Sq9EZSWeQBac8Gnv5+FIUMxBOFWQXY5T3vcKuXDCaqH1by4rD+nYJu2LfbtStff7h8Hb
CD/9BoXjs/qVRgQDtyeW8zdIctYnbaUFGgy3Rdi9BV2HoLzbcp6vwcvxoW450pB8KJZYNq6wlImn
ckx4d2qLM4rJbxw5Jx2pOWdN4StH0vCVI6/MFV6CtxHXeenvLW2CNhPqg5/a3P5lwkVwe+27tm/V
fiUrTkjWFogbyZls2xv5VWxnvnXGg/iVp3MifSdrvrYl4Za2PHzlw+3tkdrknPzFCve92Gbblplj
m/5R92kHEnCFxFykMBzpaHfvMOASP/OdovAYjjRUKyhwDws+qSlKW1BSkkt7P7/yldvFr98cSCzE
i++RrDgX5QZFtaUhkLi/u7e/W8INfPCPQgzmwaQjL458Ze1vX4s9Xz4BCkTSUem1r9QWQ5gVvgXj
a1sSvnIrZaY87XPJ5l9JyILsuU4mh/55oph9vvChoOTFp303smtLnCDvcKm9iUtkIO7+PoRHYXjg
V05Y1di/tsXhZh7OLe37kIAbP6YoPyck5njgfUTtfTMiOwpP7fG6XGkvcuROMmpP/hWzPSH3NhmP
JDskMFJykhRrrpBhPmn8S9I+r82WsvLhLhJ0QtUnEd9lZDdctPG2/jYb53xEjt8PJeB645fRv0tk
QBGSdMtvZNzWLvdcE7Jqq6F9Ktee36KQkA8XuU88kYmNu1JkiKEQIkn079i+TfsGTCHc9mGH9a1e
C0gOnZGJA4rc7xVZbLLEhe+bN99n8RRS1d9UHLmVh3JRlPT7lfRc/Hc8Auf7ZsZFNnBcb+8lb9qz
PW8gJvteJ4f2LdTt1dE8oBSz1aeP8ymBbl4Zkx5xGL1LuXjdCWmRYkYXyBUMGkfZ4XM/pahVXTDf
GbEKO+7zFoE37/SkOUr6GjO/w+79AkjGRlJGjsSNZsakR/2TdVtITGifbxNSnra0/4pNj+ciJaTO
qDlThXlcNA71x71CQG/bg1fiB16DOkft19Y8F8mOI2n4pGqfc37KtD7Po7ZRFChnPOi+bfHtKOTA
s8kaYIS4h/v5WRXIpR6VR1+gQThypfM9aXNvH0N2bSNwL9Usjoi1jJ8HLm4k4aEcSdI2NF+5g70x
8iVZcpFf+XDC53bv8xBOSM8zc6LfYf8Q17iJCkSbQTG57788vs1K2iT7bTPj+pGFMRMJnqO28LYQ
ZZHPQPsLLzXxGlyx9jyAJz1RUYq/1h6LJj+dLVHbFNPacwetZO25jQ/f2rJReF6RFM8dD+DWeke5
SEGG31O2X21Bu6hhSIoGYKGyNaPy6h3ZPEV6nsqnzdrakwt5GXsuUcJKpLL21p6c4K+rRSY8r95R
HFJwrEWp+Yn7v+/CNxK0xeCcV+EXTr4v1r7/f6WKVYfr5P8tCr/zjVLTQd8b9DaL7vy6urC5wTqD
RHzwuqi+CVgLkrfXudgaDJyvgaW7WRp092n4ArPx8K/o14HxEsjILWL9Yh/UoELV83ZQxHQuQmeR
X/sVfPcmIayE++Pl6MjCFHYiSHws3Wy8bo995RhVoOTg+nayFTQ5f3wrjnY1NgBRI5KyC8V4ZsFw
FheXgQwiqHLQRtWQ7cEYevVyNXrCsg/s4OC8Cgjgglr/rY+bAzGvtWEHiv3T8Dx9pr0Hfj04ZYCc
tDAt9I7jHBcFpPS/08fNb2PohFS4WYr+HXgUGwnoN2HsQXafSBPIAT7E851og9pFsIER5RRIkO//
fgayK2fOA+74X/iz7wF0AxKE+QOUljluT+dEw5+C3dF1dDF8RZngCFMPLy+7C06ss+8Ocv+xuT29
NDEaGOOcF3FsXjjKRldI2ka3oQFolfjUF+cEX3esoP1TJ93r2IhKkJa/5RRSw+vTg5gmJ6w1eAr8
myBo6MKsIs1lUM28ATFAiYGVHOnmaAI2ki3Fxw5mwNNEnx092KNZadxihC+e9xQ+V1cXLue+Nu04
FCdUJnhpbnBNvjjPxwCioKfVEwQs7OdW+k4t7LhONG/cnQjCix4f+DJ6hzjFHeVin9jr/ECI5J/X
z4RGug+OP2+dGDC2qMTXXzrCz4ekn/5d9pVFp/KvF/cAS+yuOzhMC0zCP29Uj26mwQTRP45F5bHo
buBAgmWxgillqHl4EuHCg4uPCnaGMeABlVO9yjNw2JuqrwBIBhTVs5OrDMxfBUTt9HrvX2co2sxR
81MAlsGbDcYYfDuGBxjz/pQJ725NoILgYZZHQEj6u10MWO46/guSbPu9gW3pfB6kozMUD7G2gZ8R
hqXrqgNwlrIECerygQzWjJjowHDvLswYASbLPvboOSP2tKqGzwBQ6tXFvLMxAfv80imuAUXYwBiF
0nDaOOeJafYe2GCx8bqHy3dqX3fnyib9ZQ4oDZuoG+hzHYYe8SAOAFGgvMGlzi7xtWZ06e4dhhWG
8wX2EvynHUbyK+ZaoQ0YOxaK3BeEKa5kOFiG6hnDEt6SnLgUV+88VUAD4nXOiqficAUDRHg79Bkk
CvgYzPG+4VEbFRonUlkeqBnJtI9olfSeksbUc8c1iN09vVXoHyW85wja+0dS7U/t9M9/9Vi2COzb
qzGn/VUXmxENMt9TNvqP5plY0ZtAKJ6g8eUDpxd4Wb4KHk+qnIfVP1A63QLJw4ODqMhP+4PPy0Af
5VsqvEsEOzFwX+yVnRSEL2aZc3wN3kAynh7cUdg8HhhJhzrY2QMEtb18qnRdshU97OzqZkDHfCx4
YcYmllFjYkz4AxcOO/0ATjWEhP7N6cOAP86ZWvVR414C2WGypQsw5CveAiepWYV+TKOpS1CwM/Lk
wyu8YbBkfj849y5corfgGdQMdxw0GGSiKR64yfJcYh0d7A5swITby7zjcXoovBcjuiGckMcEI8Mu
oPQQNRS8vHGb6IybVfGH4r2kZrLBM8KD03LvqFCefUYMuz0YujYVPo/gSgaEN2hsBg8PH+JWq9lP
dHp4fqUY2Xp4uxnrjmozZaQq4V0cuVqdl5ca3DfxDNRxNS9HnXkVf6BS/LlFQ5zRbM0vEFYukeYQ
/fzvipUbJcSadiWqjQPa9zxCanWy28xiBznJcKBOgDWiZUavN+1u1OHrLLYQ7zU9WUEyG+Hmf00Q
+9CZpTHGJqA2GEkKT92i5fptPi5cOzINArSw6yrrV5+oCypKa1sd5gOEktf07lU75a8eWTSaIjRh
GbyTvra/R6jmUGzjkjGuxo/pdWwurcwuJq8JqzUrFTUE6dljAdHqg3DINAm6JMW74a/2B4dsJkW4
OFKTZx8aW/ASmkcF4kZ4CfKNPFJHZpI+hCRY5DZcKJYyT2dQXDrXEZb6OzyFthYQO6WHu07wwLN2
JAsThRrS5TECDog26Jo4Noo3MgYQ1ubT40q/i+51jt/eAwVwxcwwKeIjEP6tAd6CwIH9Yk1NyUtk
R+mGI5tdJQWZqSynV49pAIq1tvtZ+KpgtbAUl80YG3ADQRCHCnbnGGf3KBGPv/KQPoqxZ43O3O1u
Xt4zPDl62JSDDk5idWTCDeCnKah7//RTTo8vrxofz8PLTqzDWEFjrU9hb4SfEuP2PmHWN8M6sBYd
9+Y8PLjJJAAvw7LuX4giqcNfrKGFcy4Ex9JmVZhOD2vag4mN9Z6lUIPgmVdFbGEuey9U3N9A4dtl
rLu3EfNpkxgbHbHgHhVxms5N3CMdYe3CFMtalOCBKeJupKEZgqlFqnp27C4OKOAFEAsm1a7/ii8z
ZsIjzlhmIEFEBUEH7BA4KsH5tWRIXsYIB50ziAevGqaZV3WJ35HiZQ8LFYx+eAwSPKoKuHIESHLd
F0QlpARXMWXCxlZXvvz0VjJ1o7HE23PgRuHf5BxLkwOaNxhs7FTBlSBQzgk3SDrm50F6mMraX0mU
mEXnuvqAH/iMzjgdVLAH4ss8U7vT1Gx6RjU01h/ZrmEUBBoN1TbrMH7HUCi4N8ApamhCswm/YRNo
hrMZJzUAf4j8xnciNxUCKUY80ulZrDOpyhL3V+wrUKCu9KfiS9oHNA31cx88hQjX5Kbb3C82l2E9
XKm/997KmmDfdzHV+EyBuDMITmVEZdo56TpAvlyEAHowrXXLvKHq6r29NhhOY0j7quOUKcgE6Dm2
QNQDjOr8dr3GwUzQezoqXtPeplio7ji5HRxynv4x2rvwM8PYDQzyjISkEBMFNlPIj2GG/ETdTY54
MSBCgssqBbQjXcoEcDz75eQ1fQaXGeZ4X315sETqvRW+xiM6zagm/mOfpn/Z2uBgYF5wCGaJeCC8
iitYYVicWf97zOXj8WF7cygFC98KrwbBz/lbw+8JvAzSPWoPii5r8mstBJv1McCH4QeAAjfjX8x2
xCZAzWPDhAeUjF2BgxMsjhE7yxOnrJ3IJZXTHXxsPWGZg+nCQfZkPQMs16cATrE54pLmMMFjYl2V
fRVfvgFWPPc2FHMpJNd9hoY3v7nEEA4QVGJMjhOFDLs2i6sNiahbuyUjTQrgUrEJ0tY799gGNw4G
VtSMdYLWij5OwJbIgqjwvdCX5wGCBAi7AIYOt1m+Y9ZsDEPAzkb5hjmOBff2C0qvZ0VMCLtPvxxU
y4c3z8aHEFUsJbxP0ag1SR3mE1v2LSefpP3CfuLO8jh5f0Lr188SY4Z7bYN6tgBpyUxkzZ7hddv4
aEaruAZb7fsdtkeBshIoFeKT7YQpBD8924LM1yEXhULEOFmphDQei1AZduaiNp03YQGuVw3R6sz1
8ObiXIyp4bxPwbfnmBlw5Oh/9p/aTnDcmwMejh7zz4qxPyzWBmRSHvrRIkrh99oe0aIG54EFv0gG
k/3drsVcNaj+rKG8NVa8oZc5Bnb/U79OGAXDLkLvdXcImQ1Rnq+YZ34/FigcHy6UCvS089koi+s4
28EqqNnZqohhmXs7r7hLDN2B5ZXxcYx4dAsa54Mfw2XMDsm7i2blRxzFZ/Xwhe803CeIX5otS5GM
e7DUv3SGmQmVK2F6aUam/scCubL4EN3ZzmGDaDDvEG5LR1K4339ZF2T3VcYVznWPQbHonhNENpzx
SQClaYUPH8DvAIB+ufvAic8S61pZBCTkxoTpXYg70HW5eqZ15ahI4+a01tVFUS6yzCvK2O4CL7mf
k1wa1w1O4tJY6xCpuRlpQDkZy9Wr62twkJgFwT8BeD5ODIIHgmwzKruI3fKDndpfRY740R5xTPjc
oCBs7njzDD6EXVIGTIrQn6e+Cf7/Gl+KVa6sjsxIt+j2c3M03XkgSHNDY21yGUVDxvIN/+NjgJBy
xVEDv8OHdz1Mkbg4uWUbdlOIiPfT4JJGpeLdy4VixWoTv6E7/nwiTRmoWH+aamCdYORy3/iaQrrq
yOMOe93DNX5UU6I/YoS7zuCb6mne4+5WxIOBmiQ7pGHJ8qZZYzUpL5jF5p/7CRjoWsLjslNOjE54
x4kyHZfKRMcvg0nigaisAdQ4AQTpVfjcKytetSYO5sda3tGmXwGaMTx4lw9wnzecnezS1KGevAed
1LLhx+uMDLYJMBw84QgwmYQKHNZe1REfJjAsgJjubOBOiZpcoS8yImViRfVP8fesE/a1JwDPuo+I
SKVkiKTua6AmGIKZhVladBheDGCTPWmNsA0fg7TmUkfpLcHVinCeq+aHTQMi/62CrVqwOiBhQqnK
3gtehnxhCDY+/Il/keqrH7h3pTWLNpuzF94VLKOIQMi7IwiVh0ilyiRfPH+RILWoWmViDvujWNAg
Vj+sGnlu9+QEsTXFAYNdAW7MCH6N28nEFvlT2jwRcVlZM3dJ+EyhstPsE75sL3CZ4CzxFoA8Af6z
nrS5/Mjf6uZS8+zVDOEhefBGtAIZc8Jl2FGb0ZkCYI9bH6if2jbmlfvC08yBdOxHWUPva8zVhHdI
Edj/rlYPytT6FlSZ05C/ez4GudGrcel42A0TyJ2YSGcc2tCnwcMES5feP4AiIM7FwyE+FjSwPNOa
G3PugtHiCsQruPzcFDYUgpy6OXpw1ZVGz8JlPaHSaBDURGAZ0ZNBIjUkflMp+EufK67c4QhfPQic
2HGUaXl25F0quw+DugGziX7K5rfbEagznS3fyivcvqI38RRtMzh6+PH1XjAqVo6XBfLYdE7ecZ7y
t+N0+xqMFL/vs/NGOIEOaylt9KEEv6TiQInLpgSOZ2ior13itRKxQJBRXzqOpHld2b5ALvWaKJZT
QL/aCA7LlKjVx8Fzfna74RNdO5r8uWb0im2DhgJZEwAVhDYe0o8Bt19MHtTUvYFtkGCa7i3v36/E
cO4VKV3YgSz89kCj4ZQHF17ZY8e5EjcEvqYrfnv2Je+/efKSO+6Aht0nJjsA/RBkofHadWZPKm9K
bVBDxvSxzPbyiiT7mqgYdDh1dSdCSApHHCTRdgNTkwSMHI9a25zRfvDbFqG+46tydahgyq7B9QmZ
EKqOWWfXlvSOBgGgQddOu/bJQ/UVTmllMitTHPPtB4Uk9Fs+O2N0xbc8OGPC2+YfJ4s+0xfOmtvD
Fhg8BbxBurrKIivO9ulOielPn5gpnpBw+i4FZI3hLTg4OJENfwlXx3ZilS87Ox0ZAdr1R29/D+Ft
b8YpSqVOb28GxIpzTtEeLMJP2S/7HWcPOzrsFkiBK8gw5+mwAaG2kvqQ+Ty22f4m9e5hwzIMJ/7b
q94e6Po09Q0oMHFkhdsTQqGdWvbA1auocAlLhqHVPhIQ7AnDxqzLulkOHlv+FpVdKrZ1dVBfgdE9
4h+NbWCtLJUQHH2evJcPjLFoEdH/SH42yCYf8swC3OowO/mQkcBbmkNqevVOg8KFVy96jBr2KLwo
YUx2kDRAqdn84UliwMEoHEfgdCDS53kHDPgxEnE+r/T8z5XwBb2a98IZJHe6gH/1oYLciFF9rtPc
ECWd7KMpipc6R58Z1vrpurX3Srr+Gfz1Elwl71BiZUw6q2MEq7pnzJkpFdmWy975CvK/T9N7hCRo
auL6uOZMXqljfdegxgb/nAs6feUIXa/gTz8rcx4NS343Fjhkzqm9lTGFafSxJAsL6vx0nBK7zdFX
KTHvHksit0ENdJrjEYFaCYv/3DJ6l+gVHkwRCc6Epb6i9uGzh5xfpIfNMswQgk/2Z3nM7GsUfEKW
6hGo2cl1fpycR3nyCZ9RN6Qxfs+SczgyC+GZ+pqpaCxGlbo6WrCIXQl3Zzr6YXocv3HaPKzS8YtI
c/r4saTaTAPqpLni3+afbTahIxB3bp+uTlG2rqIK1rbrpBhBWRdpoQYnLWywTw8uimvXMbvsTXx8
KDvz0znA2+RFhAzo5ZzShSFNJmoDKyCs6c75V0wckm+OX0t9LGjIlBCqKgMAAkL1qlnniJ90br9w
s4kRQ+HjolTtxkqcuozjAk5JCPwFcQ/cnwFupVMZwFj4GMhj0hlTHczOFsLcsBsSshwamT0oeh+6
3YNDqL+5Au//KSj/hoJaG8w4QQIyYmD1MoI0kunUEnzhDPxOwLihL0BjLPVIG2nE11q1Y8ScFUQW
uP6IeIXqSptKpce8UCyB8xM7YKnFHYI53kOmd0JiL8VjMki9SgIKFOEb1iHBDEUcgjFdRZR7VK+Y
hZj8jRhHjlAODugsAkJLhPBIv3sE/wsFYIWWOjLUqYNmJ0IqynWP6H+ww9NI7+VxovifD0IWvUjP
nUtkMB5G9R4S24mAxz/CfemLeIsUJoK8lRiHOrErpahLCE7VzeMKXJk+KhZWdIi7njK4wkn2GVyG
aZIvKtdap3ApSQumXnzJ/orvm3yIsqlFh6UWlfALi4CO+bYMqRsm0edKiz9wtI7lRARcQNPgkzDu
xucltQsz1lSLBRIbvUzqQprliuoh8EA6pKZomsNSVKUyZcDpQbEUoxS9QHycW1NcHh5L3GGIyxiL
2IcPmL8zjiIiYhpciAd59EUEVROComd8Ibig6NDXfTpmiFqxSA5f1IyIljFu7ECmvI/HDBBRnIKh
cGQUPrYEE52c5prpPpbl9r5l+cvYWvqZbnenRJYQLcQaTw+G51snbscLNTI4mV02rxE+YiJIjNEG
AjzgLWQmDt4W+S58M9rFfK6uVISKcblMZ/e2PDt5BS00fXXJwgmufyz6Dr3xIWaAss98k+6sKYkv
PXOs1nRYRlBIuV5h1XFyxWYuIvKI050yUxOuY2pMiRhSLB8hNOUd5KaI9/Bfy9OciJPHtZhnllL8
2JLnUg+Oc2RkXvvF8GCOpxtlzPnmikl8IIQNolLuWcFYxcot0/sDvxJsE1LMcsFt/KNE5ZZFlkqg
Y8osmzRk6tPiUxZAUVHd6dsQ62fhZ0MZ2iN4BTDUTiDMQISOWdGJd6FMFE8d6YLSSybkK3G7RhA9
+9b8HL4GIlopGuORNukkhS+PpDmy02ugEN/jw10nInigikVUJxwrrqcj1IIPuxs9BuoIiuPqB8MJ
KtXM+Vy85hc9MgEELnRyArd2oeJFCERyNhNsRSYGFXLqjHoHVLsTaX/4o5sw6afDu28QD1SamrC1
RhAR+wSVJIYIUg/iHUFmUYBiTSG6CuFfN0K0+kXAvomnfTxKq8IQTeN0xszsHAmCQGgTxBzClTAh
zOD+jx6+wvwhJj4oT5ncT5MSeUtMW/dQE5PHUA0INBIivtDCNJwI3JKO3zSmFZvBB6sLVN8iCEnG
sMT5hikmdfGV81AobDpBN2YB9bXwExr4IYYsh5coT8RqZAbWFC+X/Sfk1XDuSUoX56EYgtbkxmgg
FCoFw5FvKk2zAVoygrR8IHy8+MbPNe6KAjILMDP4l6yvJq/BBw13EUOXM5QGGoaXm4tB9D4491EB
jMywnHRCCIs9WbIFbqaMjqM0NqcnVtL44AGTU2M8J109xkkkAi2Jjhb1xT0C0Tko5/Ky8cG8BtnI
nOrTc6QFn5XMTm5pzaBCJeTz6jBXUHajX5X9RwTWA2ZhFAjhParDggjEScbjjDEuXOMDoeA7E524
2pavEk9aGevTZ4hiAmRbgN5hCuWMnw9E+WCzRa8hjc+RFBTzelkLtfGpsglCPe0w40YWJUIJkRFl
saf60DVjRyn6+QBiYP+FvsCasEvCEBbffN4tIu7oIp0IQm2c5mDSJJJdujYSKbz5ZlyHt7AK0bk8
oRXq6dPbVo9xIa1tC3bvSGNdAkqE6weOGzinAIHl2RaeaYpNdVXhQbetAFRfiI0F9F63RuNpjPP5
OQKNvkynoqh5xA3N8gimB64DV/eFsQiNIo0nRQaNkhMdm6jcoY5tKPff+ywReerAIQLZy9iPY12Q
B0BCgzTORnrMY6G5c80Y/RY+NRrEmU2I2+oIwt4BrqjNoDNRo6uvEJS7G5gxeD2aSF2KCs5GItTd
M2x84n0H9VYOT4nsq9+a64RXl3r0n8FxJzoL9/jlABScC7F0UIXKuKIc8KCPT9C9Ok3ahyPEl+N0
/x4rQXXBp9iYvVcXIoIDaxWVZ04rmq9WIGP2sW8Fz2WBKoooe8+lOQXceJg/mLhqm2jhM+CTpiEA
gikqLZC8IhLfAbNthsaOb6C+EH9QL0bSmFcbqZHkQsbLc3R69HNLixT02xP20ai7l6lOK9DjDyR0
p6uDK5iBxt0Ym1PLbzz8xsGKZktlbOyU4LK8LG9bvL4YEnp8TAAy8mh634rz6DzAvpKU2Bj419f2
58FhUIciyPlt2V3RvQNqMhXv6QvV38vT+lr/GXTcEiPGHW4sk8XyEkuJhBM05PBD+BQYbOnUGB86
dAs5LCPor8iHSN/0myYUjXWfl9HD64S5GLOJNKZawIQq48arCR9fEl2c0LZ/Uqiyw4gPjIgqBEVc
bdEaigFucq0b4IeQRwxYCW+26/ZGOavwGQK8zHD/DijtPI2lYTfArzROYxwConrJYKYQdNyxNRao
6Hk3uIWdaX11OlN6QO6c55SFXrQ8kC7Up2CEhkrwoQNIwyo0p9mIURuZ0yu1A//p0Jq12XNfTMfG
ZQdnjedWDAuc1k7bQ2TsIPipbMZgFVbLNyLXjtcwVlwwpwY0FAwxVJ0zk87fUM16/AwZpuiBdtKO
W4j7y4WlGisBFOXjOqyX7bsy8ATSWlTHbQuE9rDnpmqJvp7/h7m4dytGPxBdMRjEpPJkmplDSDk1
p0xE8zzSeLA1uy0PNJJOt9anecRUSQYVt0irYi4KhxI3hHF/hue8qOLM6da9nF9S5rgnKlPmQYob
OLSINMQ1gHlmqY1F2XFVWZ2ZLrOE6J4TXMwGMhkQ22yMsE67irlTGt5EqMwgj66hNjoM+R5SqZTm
BmZczIec4RVDH2KGjP9H0pk1KYoFUfgXEQGIIK/KvrhXqfVilGUVgoqAC+Kv7y/t6Jme6WpluUve
XE6e89rI/8kml0Hm1kxmtuBBYntKiZH9A/p8U9L624FjVcLDUG4qa06MW+fXnx1sIvqsSgBem+zw
MsngZ0PwZKIErN4Q2g+Zb44Pm0Awbrma4uSenALHiQoO4npEltGIzxO5PG8Z1DHMFBcm6kk7IGPF
WgpkYbEWZT+z9Hz4D5di/hBVgY+9jc5088hztkGJIcq5FDYuHQRt2HNpR4ro9ePE4NRgqUzvnAIU
qGGRKekcbDysEuYfun8uTmczX60YJf6EBT2kCqagF9pBGykBMDVHw1Dcuc3D19i5WKm4i6qkY6MV
ScHcnD5oL4rB7sQGVlXhZ7SuzPrUbN18ithRghc0QXpFDLp/ck8pzTxXti7p8DLtc/wx1hjc9wQy
mHISbaNHaHsapLaQ0s+FaL3xbKzZNco+/6unX//gAbkEmLqpQRM0q5T1cEi3vBX5ZU51aIS/kWqZ
5uEj4jE88AhhF4mAe5+jM6e3IB/bE05cOClLNCf1KBt3SEoPuHU27zOXFEPpJGdNsFKI5clSSkuf
p8dmwFCOT+N8eUksH0GyMMPbuSAjTrohOsQl0OibX6VdkC1A0tCs0yHLfY8pT2QLWcP0ggKcaJNr
oqRS+e9PL/EAQfhLYE+x5qEj2w7bFMBvNxM3gCR/eA6rSOoSNmOkLDI4ITFj+NkRAcJMrtPSYXnD
pnLL5JxcQ5P2t0eqcik74ZgPMO5YVvY+2unKBNr6yEi33/dEd8QmbufUg+5JM8amf0iziEq1RM6J
YnYJGvTtSX7A310m588y0Sb95SWosTXynBb7wg47Dk76TDGyY22qbXrsUbG9+ryO2dKy1Vuh/RAz
woYDvrfCbrMT+1Mr5PDecHcKRPFhRluOFTmQ3ioe1R3sOp3BkBcxgCVOGjPr0G7qSHsgPgOGhr8Q
14asnQv+xkMTiCMG1H1k7OgrbRiRgae5B7jqhFr4QREfuIXCQcRc8j07fBsPUI/8gS0TiMVEP4FW
9BwJZCM6hfAGBVe8ANAzAYE2n+h8esC76BDKXwBgD3hFWYV3PEKKRQ21JkxTqHhn4iZ+Ki0ESigm
QA/MHXVSbstXrrLI+uEDuUiMFG+JdQ7eVi7g3brgPx6+v+ccR70P24DFtkPa+OQwxxnpuewc/8DZ
KEuq5xpcFq8OpnuF2YFWIGbZAnNlJdx+KVpx6skvxWvFQb1jZP4fDy27T16exjKeXGFE/oPsu+Dx
2/hn1jAjyiAawIAc+MniS3Ba8+hQufBNjpeg8Q5hycmrR1DB9hzDLTc3qPY7qhbUlbAk9K90EJsx
qRcsHu8uo36IHhdc7wIDO9idoiOVZRkZBHT9dtJjOvMfGQ2ZQ5uEwCsie05GgNlDTyTqh2/OOjEN
Mg2yDGT1/38+FT4SXo5wOwTKLuOqhPIvn3DkqxhPXpnSIhNV/TTCwRDToVHj/6h+TqHBp62ZN218
hV+l2wWy0AuehbOe8ZSnkmG5OKSUg8MMphZ2Gr4ybd5ICiKbwbIOBSrPQShzgnmJDunbavMg9K+0
Mbrn3gXlRjih/V70gvgGr4RqnWeFzP1K2jMULoNnFmIzW4y/rJxZtxOHBlPr4asxnSbZbbmcnNK2
fPKQGrg1XEPHDFLS8iygxLhSjAJvq3haWLtx9oeQsX9lacrukdfhnONPtKd0QY2HRqOxZzNOffwG
jpGYoixnGRkKxgELC4HR+z3JC8nNaKsrXMA7vrwvK1nGV34KCCQQhFYN8bzMDWPOXOAjBLeN+tV4
6pc4qpCEsj/kAfhbXle8Rfm+nIPyc0jSKKziVLKo37fjmZkamT5Z1I2X/3W8Da/WH9UcFJisn0Ls
PfyNiRo1VKW4B0CbDecb1zuyfP7vdIaRk+7yh7yax0dkNC7UzXtRj+KqgTVhWkAPhpovClZXtDhR
8WRo5Q3woELxaG88COaNFGIIoEbeWfHFFIl/8jbj7gmbr/An/CCv+tF4PhzP/69jUy3XWOodi0dW
nxLIThejwkC+N+Z7XRsYR965+q04cpVQB4XCIlA82cIY3+BhjmTfyjX+nx6y3XlVGGACwORi3Bh2
EzZuV1YGRtYz+Bn2g0d/H6CMJPLjUfN1cmXVyFRxL0aETcR+vccQDR3SBwR+vCh0B2yt6XsuCo56
kxgGd5DFMJa5k137HufDMGh+oR1nLcmxyGPExLSypED5hNlKhtFh1YOnZan1kCJj9ol/6aqK8arF
r2TXMc4d7oy5A1H8BfxBlUNUdoQcP4SUoQm5JvCukTzPlOdhA2Fd5ejji+JVY+wwsO89auHlAC8a
vxepeIGybwjleWgZbrmgjKSc++cHc8ig4f2CWQ9oGmXiqTOPiLy4bsi2k6vJo4s1MXd3osW3VQlG
nGYt0lC8q0y5gjGRMVcZ5WyHF8kyF9srR00ti6HPW0vU0cKFw62qVOIoeTp5JnnCQ8SR8NdcpF+L
4Wb/AZXllxgumTk1AJwqUT5uKjgRXGl2TvUre4q4kH1ryYmDv8/jyrjIFYP2CpdFG3PJQ3R6jqrf
RpZRR0TKNRlH+RhHgaw4eS18Y1aIrBK6YI7AiHlg4plfQlh+43FlMcnDWqG02ZG7RvhGIiy82rdH
28dvl3gAf7xIiYM0l2/hW5JMdOSQl79gYckikEiJNUULDvaGceQfnqTjw7JmZZiZCYJ2HpzJYM0N
tiNWANHZuKV7+JezT45QZSqebYsrJs/FAuUzhB+w8oqdYcMImoMBwyPhY7JWuCVzJ2/OMEmEJMED
LWkc4fJymUe+hTvI8LIGlTCf4KBTi1JGh+p9MPxfRzIy3DCk57LHf942WfadjLecsQw9F5Kgk7AH
umBIemTBsiFiHo7Zob4pW+8dvGCUJZChH/Gd25FJIreCffz/oOJeyBCwZ/jFgj1E8vxMutyLuZTG
fGg/uQOXPV8Jw9gpuINcY8q75JOscuSBcVOppKe8Lm9P+z4jwpjwpm1gY4BPBG1QCoQChmEu+JsT
s8g4H4gi3sds+R6jrYvbyq2DmylcKTwKW07mkoH+bxhwSHx6enhQ7s0a1y6efJ4+LX7KwYfpkn0t
K4mfYjvkYPkfLbHyeXge4b0KH79slq8bJ7SsfRng/44Rr+t1S9lwjOL73KgxULK9xcheiNNOa1Sm
WMAdBTluKZ4MyCIZcLFesgHlZf6fJnL225B5DZmyASGVPJwsDYaU1cEfWBKysycsI3lB7kOTyGBI
gxExk+VfOSdYiyLRwGHDvucKGCSDBJNsUBwgrLM8ps1P3x4LU/DOebAcLPxksUoqvoaETjLbpNeI
mRlRmTVZeqwr8d/E1IqbIPuDhxBLyN+L8WKPv5frPWAxidno7Ukt8QIYP76Kd4sJZKLFbEnoLC+O
WeuPSNiJIcDPwHwQofAvi4C7E5ZjWHhceV980ndY89/wy3PJdQdbyLw4gfDgOFa2uwfHCvpbtJ6w
yVjtrMeURpP/Ow1LuSeL4UCaDcvNe93LnpUrvRddrBOAiq2TxxQz+d8QsGb+v2/uLeS44jiTrXRH
qe89Ne9YX5Y7i5gAXlYIeTIxsrw1B6o8/Xu7YbIk2MLwswc40GJSbWIT+PjtwMHFHUsagWVNYvNb
CVbeXhMLT7aTLAr+Iw6snLuSGi1Ra+QuTPH79KLbitfnEJN5p9OP/fGLpB6cGXzibUrA+UiMs2ve
0zjYGQEuFSNHjppFIruCJ2XEYM9gf/Ed2Xhi8mUgxWl4j1r5+38FP37l1CUedE44NeLPiQdWRBIW
UbwKYYKAx+sQdlcfiPUMGOmUg/eMiJAB2QvEc+SoWVtN2lBt7wf7fEE+Gz+F+ZE+a+E7UOLH8ZNU
JvyDl5UcwGSgf8H0/ZZ5ZKzAdnzYS+wNZhVRDSQZ2TuA0+FGd8jgHR3aKj6h3SKWStTnz2x23zpl
dIa7JGIOgSy1Fu3i0c0Qn6M/PQw/lQdcYIDrdKf3+T1F/dsOcc8qe32k5uS/PmnFcU50SS2yan0b
remsOmbT7d0vvs1JBf40sX9VK7oOoi0SEzTkXeCZPPzCSwDT5vDwUX00ZCigN19QHvLNVbugiYK+
lwvaVaI53URH577qhbBSwfL7UeEwo4ETaGjdNN7tuxh+cHZiJrb4M44xO/zA9cXWh4Z3BE3T+OaB
pAHqPipiliCYprDeAKrt9hAEKc7WZXiIe0UHYVJRKOh6EgxND3CM09RBtxUAb5ph6gQGdYFG3En0
PI+xTiR9WdBpooOF2EAyA8wzRVOnA4jLAZl76+38Y6C6jr2PyG46EPe0o4jYGjKFgU//7wE466gE
X4db8X3+HqS3jUad2xeHj67MQP3SZ6fp/QOszu/WoSafz64Pt/ui+AZWc34C0aiOJuhkwAX7Sack
Gsve6wce9Bcg7BqoksvVmIPcVX5gDq7AXgEJ3A8MIBnAwT7LsDo41z9luOcaX7OtXyPHS+MihAfg
2CfKuphWjfO4ud0xoArxBaUE8nEnJWCwOh9VCzQWUfWwRzZgqVdqfvT3/eUA4ijsHm723qIxcq2P
9QM69MMalAOSN08RnbpCTJQLEYRKiTpELMCEEnxkQk5Lu8HJ7R89+AeArz7dU+l+gC4qhsehcwjh
ZIcavO9kkHGBD4IooUUiZ9L2Y3UEdmzY+jCIAT+H3R+IIrADESA5cuMVgVSgj+9D9iBiBqKB0adS
93KtYZpmiImOqvXhiUdYEkyTujGj2emXVGhQ+MYWTYjhHdI4BJfJz4BYRXthw29bKOmNqDK93ucH
dQCkuIenDwgYr1BCLhvfrISyjNTzQ0hee/B9IdhpeBkx7sxesltpyqQD3hrmpxlNA4BQwWHXieo8
x+bq8QV57rzvl59Z0gHbRwmSnNOItx54+YJD6qQvyFBXQnDbqaPs4pi11weACYa4Fzr5qhygZj4q
LLfQvAuMFj+3BdNh+uhs4oJ9wCtAogBxKDDQLQyUPiJY1798DAs784ouD1wXWtRjb8JT6hSztvUW
J/+PAs6tJypIsGpcgQfWTokQKroJyfmvFMby88k3//L54AvSTKjdMji+uOu4Bii9O1JKGXNqEJw3
v+JHpEXhfNpLsf+ka3CJIaSDlmsHApkldKYHSNijn2s789VUg0400h/CzL7UAJcktkf7HPAISvvU
pSlvfz3IGrURyqDW/jkpf+q4/NjO9fHpg2isv+E2hE8q1JU4tV8War+lBzsdmf1Xf5Sv+BEMbGyi
tFFEigigpj153YMzDTtADVGL5o0q7+K3d+fUDwwdAVmfhZdeRXTvMq50ByGYYzXVfvLuC47V7YzG
ZqneSFwoEQc7n0CXAwAwOfjVSWFPAOhcvydwxNdzfYRNAOgKNQecnoGiOohRoOeBRhlHqrK87yqf
DPb5COY6cxxgcRbPCt6UiOpDr0ZMI7Tea2zApPopFU+f3RKGVEEjgHS5nbvdqBV9DVD/1ejhoILz
gkq2AXWpCFfwZaeFRmrSQrmArL8IY7gTK3rD/GPnMuMhHPp+A6tXSaShrtDMEAKQ6uYo7FPRC+LC
pjP4Mth142oNHScEh2Nl8kTFiRIgqqiHgegA3fIxr8/b04eDxuj0seEJqsLtLwpWI81KfbQ8LQYa
FRFWMQoyZvpASCpCaEj3813bm/TyKRTgX7nlmzXilzCRusfFATpwTttK6C4gv7C8u5tnw7vL/rfz
MSPfp6uW7oaioFWsw0NSHPHxQfyNyMvH+IeaJzzBsOk8Jzp1sy7+g+hkqu0dHvy1eEF5Ht/ADLrb
WQe7LZbGfw4P3H2uRjEaJtPtxXkCghhMBqoPlmzU9+7P4Q4ksgrULYdADM3EezaDgfhoIwF9HGdj
NL6whzpNSTYSivDJQiNTQbFLMRs9mzCF9BxpPu8BokuoZsyG/0XzC5UVDeWfD8YSZ/ganzn6PCIm
mJmnrwVEMw+RuoWJ0/irtfCwr8ImKWDGX8c3DoMlq0RK3vkq86LTB1j+5xTtiXukJOL5A86fYUzs
IJ/09zVq6wyM8N30vQ6Obd0vknfoi9MsQRmhGM5YEel4VOLFHiIc8beDyQckz4Lae0i9OJJSsRQ2
JFuZwRX0CLeR+j34g+gYas7s7GCry+TyVya3RJK/ZXL8E827BAUZ/tBFOmkmfkSzW3qPDonkaySP
JhnXO+rGCumkA3nJU3JCnA/eICFCziGYJAnaRdhc+YLkmrpIrBX0QUhAAG6ZWSKSGw+0ZV7GbbHo
L3jZ2xluUaPxzBn2ABUiDzRHEZE9QsAHuTTnT9tQvngFTxHtBYzRuC0DCHqdnk26yZnreTZ/rpm1
yQNpZW9w8jvVvYNKHWaaC1folYpgNVSW1PZfhaNUd7ij6uuigfjVaVGE+IBlcuZcyYsFSLXDrh8+
eTUzsBCstVPTtZ0Zyg5l59X9uLWnXn4YTboiepKhqT2j8vHaSDc0sESOuBX+zUh2uDaqssCcA+wm
mOqcqySW7N6igkjm4W4BVE7Qc423P4o/AA7zA2SDMMy9fuJbbE7LDN4jf7a/SkBjBvqPQUshIHKP
vnKQtiRNtdbVx9awWcLHVGzKpXgRiBlEMkReYbo0A+GpDEbItaA/kdwAKqQnx0NXeUl/93J59q25
SpCjjrpnVALQg7ioi8AY3tNrf6Htzh8H7zJCsqM2sH3u5efRzEERA82ih/I4ynTvbNA85kGlfB64
BVi+QGWfdctScazKqfT54Tk2RjapYgrNAyTXjeimTGjXo8VujAJqPrfxpL5S9a/pu+fxtQQROTz8
lLVzIa+MbjuyUICQkeaowsEsRqTHiM5k+agz/d3oCEGNtO8arRMbt+QCY9Owj4fUzDrLCft1qq2h
isZRQ5cVubEm7b/G1fYju7haoqaqOcqqBMwiDp0ynHGO0l33mhk3rwMuc037zWyAtAkHV4RebrXf
ElJd5tpqOWkmDQGxyA8X11RDCKPi2YcItTfY06MJCh/NlbShfBDevMca7tco01LESxMzS41XUCz7
4ojGh2VWujJRS8qrcd8OjwNn/Vgqx3lvEHzFZjXW/3AXesuqXqqKmzaYfHN46DzTn6AqcMsYw7N/
cJ50V96GTxiSfq/+1ZqaNP3Nrfu6rqeP5AUNDW3Ig12mkqtGGerg0XEy8B86azwqpogW0FmmLZ93
rBXAeteq/Wt6PO3zZoTUMgHcaejRR0jXUje89T4Ph2/4QcbqCNWpxzoPStba5rAofswnZwvMTU88
MtyOCtQ7LGTffUq2Vw/BuG3kGaM8Pjm+tWvAnB39lj4MJdr6XyKICJ+xU9kf22hXrI3PwfcX9zUi
DlBY/1+Bh2EafG3L8QRXtnLoV/t5aXi+tfHlRJymph4cV+yEXEOKR25cJcj1sPi92FBxpGFcF9UD
099ed2gagSLuzw0fa69Sq4nOfxQIyynazUWIByAqk+4E6uRyc/yssu9TYi9ajn4836fNYyhQF4Ne
prN2geybBld/b87UFGs7d/BF0djZ2rGyPOEIEoRqtA7BArfTx2UJZ/jkAhRvAPjeeeowAAYnBCNo
a6PnKEs/8+/+YkfNGTW6qDaHCO/GCjksVnB8RP0SYi56BxZnw916gOqnKJKpxjCvPesxMi9+XToG
7Wh2CKQbhTOo2NGnbTnKSMtxnBAo9f4GESJg2NCTt+sFDzpj/dvBzZBrl/IVsZJJR101dG3iv9Ge
0h+kCM6F3jczVk5fJcclDAHKRAMyOmU87ev6dplABuzm8JMoTXjHCXtehuvzK8gf34+TV0LK/ZpA
+vwihgd2RWc/cd4PHR9QaLipJUEJKjVU0q4vF8+lNYcxyYSb27d2LxQzw85c5/nIRAGeKMca+G3n
Fo2DilWZWBMmWlYvpJ4e1HHa01MF+56vvHPHFHLssX0vz8llsDhCSajD/Zx/6jMDnwzGv0/Rt7Kh
V4eSjkjpNVFpi1wN1G/l8gXW5DyelGvCxmvUNCGyeA7ncTYf+OZt17Kwth2sLVgBT3efC1jCTz5d
FyPjF+sygdFOQTnqotD84xsCdKxGE5Fps+qQGKmhk65xVJfacdiskRklyKvPbkdvlXd1y3VeAtja
34Mmn+JF7WFxZoF1MPIx4ts/Q0+f1xABW9TmQXhdk57GmixCa6L9yEolRzE5hMbMXtiTMtnOTKq6
dxcYh29NkIJbP9fG7PpnURUnuZieP/v89JSIgHiRNGsCPnQRLMJ6EldrJTC+Bh+EE9qConqq+tdo
8CFwMnJ3iR206OJyDj42kEPu9PljQ/17fgHVcQFLB6AKvMIlvpM3pE6jzitFpF3EK+d8BWyIULk2
Pe+kGpChToChnZvjHiXy3kZwNhbl8v7Uxqnh9yXwoqWSAM9in4Mz+5aKPtqzE1QIsz/ksihsEYZE
KmX4/pKq4hJoYfJaNB406PFrel49NjauSPmTrww+8doo70segfP09zlpjgvVZTuBBDOiodAGHRTF
ODuROsPbPqLfknbcQF77GlG0EsRLIm/Yd/ZK8gTZYYzJdS7/j4vUsLWpzivaS2ZQSfjNABxgzLVp
HfD2x5UB7JiXxW+jChDaIHnOAPdeG/4fEBTc+woZKvAC05q6EW2e3IMbz62EUi8WV8aUQRnjgjJe
by15QFKXHd7DzpwDatn0Qn0OwohYTIkZAzKcdmLMqZ4LbNOkkyc8A18gq0Akdl4NxH4eV1K5OO7A
aILwJB8FWzh5r7lB8yFoIuLc/lKda+h/+PjwjILKOyteDA4JP68AZSGOIFgZ1iLR/g1xM6jeu0jW
4yCFY9TXJtpERZUyKhJWVHJnxhTywCqAFTIL7Yy10vmD69DpgSgAKpDzRDl4LnWc7QRSeMaak72B
4VXeYC9ANGVvkaR8KMT/UlUCScSwalPimGV/33i8hbZhLubn3WvaY/RrSqsUYVHrCynRM2sBaQIp
MOtzhmzMIn30QSHiN1KdnD+n6pw4lSzLkaXHq8sIqQzGizV5ia0l7jawBoBhxpiF7EvRh1lhZqzl
ccezkX+IzXHxUe/I7VJJDAXCI1DMGrVjij3g/UjUgPHEmfgQKJh0AZ93AutSvAM/ueyA3I7ZHWw6
doCSMM/2Xp0zEWF/T7BPqlrWFRO3yonkgR2AvuvtX6igxPkO0V4Wn2MxGD0wYbyrYEG1KfIwAQtw
TzpEVu4hfW4IeSkpUzSQe+/1OaC/moqVWvLKPMdK0H19Vg2jKBlYsJ31Cj57mQAwhasnLXBhvQP8
JgUg3pIUDmVSvHeQzwz5Exb6kazDfPXcsEfBXQrOCffemNvLfkXGiIdnUc7tvZDYY5E3AhmB3YNh
eW2YeRCl7Obnxk5kFeNXS61Jgp4za6SSWivXnkI/g3iFZH46572g6juTeyO1NVU8ddxb9kKi9zH7
jQQwAXHpdYzl2wjOrMXrRy9Yy/eIQwbYgKi7Lu4RkI7bxkoE0XHC2wAu/RqSAGKVyCqlO409VtKg
OiNXBousPuZAwQQu2cpYSzZzzvAZc9YYeCE2JYklEi6g+VicwvtZBwTkJLwqEibLbPfeXXyIFBq/
myD8mPmlIAGv5CWS975nTFr5wAUTZsxBz5JVUYj3+FvBcgNTY760im/znlgdaE23I3YswD0Rthlg
H1tapDmIs3k+R9VzqiUGrdND6L7dOiIKduCT+pxUezTkb8tzcA6IwMmGg0O/jjX0kPnUDbw9DQv8
wiZ66gTkG52TJUh4OggmF6AVHSo8DxCsJ8DE2zWFqmQAPcHFqSLt244sf+vRoQYQrfVfgZJew4EH
Yik1J8bkAZIeL4deuVjdD5IbCMHgFlWwuASDsBdXHscyZBsEq2jscOr9CEipIzPCKn3v61AmnMwT
6hIRHVuTRwyfE4W5dEs7EE1iyzyl34w2n6k5vbwB+bT4hI9dLi0YBS1gr4DGlIhGr8voFWioxqSX
9Pwccu9JPcvIfgZEKY9Q/0bGelyCgBy/EuPb9hDfM6ETCwkyfnG5F+Sbu9QiBG/9QhtWE6QYVzhu
d3w3rn78OCxOE3zuSHs3ONBaMDdp50c0CyWYjTnNaV2j52Un7YM63U00PdyQJKU+HGRh39VpX7Pp
hXsE9lj6dsg3M/rS2mGlCvrqR+haXlEWApTz+qSbnHb6mklbgzrNfTOkL+8RF5OcIeo+DLfnvMgW
nOcwoo+BTs7EmGfjYkkkhe+IYA9eKES2VEkonLBax3TOxC+6YXVE3aLeF51FLAdir0Dj91ewDWmR
Co/AuGjmKBbV4hyR8qHDoQyOScb9b7G0RJwml49jZHmnaUErUeW1aMUcA1zViJw5C1mfZeOKJIM4
jnpEDu84ttcPFmI7Ln6UlY2NCa4pXFh0ICV5QHlAvk+3BLDKI01v0gzZDyRPEB+xMoHtWUGfXzTM
kXenj2tWLs6z6wfyaExJ9kXzUXRJy0UvOEfSgttMSOG3KYCv4OpzsVkuYfKctwz4Nk11X4zKaZLP
pDGQNpUZYd7ifHSzrxqCAOcZFJM6vXyhGsgsI8AEBzXT13dv0Ynutt68T7cH1P8BM0LvWrfR5jRx
0T52W1njW0DbHf1rdTvcBmrYn+dp/pF/HFNaqzgwNTisHFoKK7dZZWlLz0/MDlm+aLNU91lKm3GW
8rmKVPCUruKBe1hoNJBOtOCM0iyvx9a40R9jzZ+aS9epNaY112IpNavbTpk/Vhfmh/7HBW2R5pQ2
S55V+sTsMX6qTyN4TutR5iswOoxpSGJFBCY/GSRmqHPRm0UDGluMRzmttvvTTpru+unhUzs5FX0s
Pbq5MCKv1TbchrT47dUpu56evowuqWZ3QIMplVY2Gtky3rihr643p7Nzek3PUZuegz4NOb80lGEo
gmdUYdyku/6H9vw8KVZWM2JriHXS6Yt7+TTMJSpANJO/64+lVYoWRXq0PmjxyejhoV1q8pw9osEk
C7fAoE67jhRS+jx4vGBNLxkLNpdBfTcJjzuM/bQJenMMoBEayzIodq85HYN3lwadaX+sT2llomO4
oZ02i7fohCE/SCmEFo18fqQHmtgwKhgB8iOkDnLHwLu3N4fO4fzdqi4HjT20f1SX7M70iloGrOzO
rNODthd+guXD/tAH7xSSJAuoeQUjAI+HNOL8o3VFG+pPx951tjv4NWmx12Krjq6lM9kd1gNu6RU9
B84qjUxn1BG6JZk96q9h2RlYBNkEgWG1rK0RSTMwGaTQV7c1fjDK3g7ZWViU6LngvaEzKNzcwdm5
7zjxgKRkJNWGlFJJTWZUpsBQADMFemAuNMxikNGFU3h5Hb6OiAV79PZQ+EbgRfoncOdwMASSJL0I
Apo2cSZw8A4+noT4XzjydECAJsLtpOcAYN24nXUz/audKbGV4E2SoqU6DpRZAFqAGNoVsnIgwCXb
KqVjoQiX65KfwtMlu0q0grM+FfC79McACQ6Kr0MEhOjiUONGW+gZgTETgM1TSEppzdFBtgNlwN+s
UCKai3Oqj1GGkHYS/AxOer1zDE5iYp9ipFv487hqQB6m0jFxSF9T/IkAYpU/hN8JEHsTDuZ1n4NZ
Due3Aig5Wu2HrE8FCtqaiCwoAds7aUvKHPoI5pMQiFyEtZB2kDu1GnL3F/lx5+szQk3yglRtWGmD
KI9tNjuHTHz1z1hy26vnr8T8tLwurSZXX2zhK6n2YjF7sRZfxF7GKOGBoLYXgxn1gOUzsTyLk/dY
kHadUa5o6H28xmx6cv2m0nP6VBA6+mzmD3XewmhVJSevOC4vFLTZg7fTTG83N/QItptTFSravCVH
CxvLl9Js7idC5fWTYudAupcBJ9nRVhm/oHJgZR4yAiIYuCp1bLQfptk5mTk8Xr17vbcgljt/ZPls
W7rnU/DYxjzVpU2hl2g5vtGko6OcZs8TzhmcTSzHQ2DB6kDK6eVygGfgI/po9A7JrkARkAGgR3q4
A5/Q4RxGmeGoBAX0aH6ZoRabyQHqH6pH5ajglZA5q0F3Ijap7pTK7czpC6wheZnfwSsqz0kBCosD
JP+gFxfKHxpDkDEtgwOVjfaTocrgDLUpLZ7T9jgu6uj8xbHCkTQAU+A2uXt8DS08/jrzaPB+TLYb
mq2LEU2rJ+AC1eIOQH78qv28v7r24Sr0bd29WGADV8YHXsYL6hGyn79UtgZ/lxnt2kF28p8klkcM
MCplerTjLNCtROgm2svooTrGL0OECjOCqZTxbr+vD/v3NrtMUJAoKaQRLIG9Y4YW+mq7ehnQ146o
jfJDkn7oP72yiMT5vQhYHRTEL1pAYdjKfGRTEU1/HKirepKHpOxCeRZWKDLLT9JQdarQusiBl6E+
gSq2FQ2O0yWpZ0o6OdyCjLg1umZe7wYNFCQeI8QMwvp7Zg/Jr45IeMyjAXyOrHh/bz2XIOQUg+PI
IXmv9El7hq2Wbq88dzNS2/lWJ2u4xH9pyhTjm6UKWjHeThtHMLAcExQMx7DUQCKW5v7WqTZX0ka2
RT4gveMCsXIACNOKyPIiPaCi//yCaKjX3yJfzaoLD8B8YEVe3Ey/OCTmYIqG/X12/32Q0xo9CySk
Tz+PqfF52Jh/QraAorW2KhfFgoMCzAEHDWRWlGNnlxQ3izT7EQYYH5VFjp2/WjSKFaRkEWVjjX8h
8W4PaQ28v4b9GPzul/n0Q8qzN8PP8W3mqCA+VnbnnB8oN3gNJLvJYHTcMVb1i34Ic05ajH8wUnlF
rs9B7xPTSGRJ0ElqgRjyKxvD6kCOjuQ296bMZdfOI4Oqzr/Z0IpxKjWOgjocxIpP59jO29J5Iodi
ANwKqh10FeKYIf+6RBZxBx5JCs84D48AeUQ2GkS59S1orFG7h+EZJugLP9ZGBJeoouU7AipwCuwC
lZQEodEVYga0LpeVP6j9PqyBRJ63SXF3arBEr+hxip8nHwbllvr69AzvIYK0r+GWLmUqVD4UwLQ+
STqQrXUbUYQ3TfiSelSBya3cEaAcHR7uwHZsKFI59e+u3o/yfFJfIgx6fXH6h6HpggGgAKWOyZQR
VhGpEq72qfwEBl+8u229uClQLVnkSF4LsBdk+NHN7tkB5YznY7QFkfCNMDlglC2ye+jqMnlwlN7C
B3SHTaQUnm0DKfx4OM8f5C+Q16gRpuaEpi3h77Bv9vrnMSioSMPpGHUw/D7HHYmiFuqJsJzev5sl
yADJMKPP9H3Hjy5pbU0zza+4AHympXfWgfuGg8/6F++Sh5q/Ho5CvrNJ9H2LaGCXPlEB4STkMN1o
4x7ZwnfVH6uBbvvgMbk8Q7P4tZDkPoTnzjlsf2wo9UqfWitFHHLXTDo7tx5fOSxeQ9MkbnYzy8sq
n2CiXN6MUdaMpPwNJooU75kRJ7nj9iiB/+alYx9EUNz447sMGpVLlNkVqC70IaWVWliEnCs1gz2K
rQV4oWP4vAasUTLI2BoKCtcU95PkCAK4JPBMvBj4JzO/u9A+75BwBypQnIgPXZDzW6jpmhkqq3qx
AqDDQPPQpNHfss3waLHDagv/x1EGYQ3Gj0a2W8L3lCq16JvHJPxc/2j/MPpeQcXtm1roIWx+zn9d
xy5xypfX3NxGHZ8ABnBzWFmfMSWAu6tmKU/T8e7wd0AZDIerOsm1tN0uXiSE2m+tW2XNp8GBq/RG
p2tgFKFuri9qqCLRfokp0HSn6AJl9M2lekYFqXr4OjD76+xAb8rLrc/R5RT0WeaZTgSNRq/3CnPS
ySbOhLOdsR7O301y/WTeCffwSyvdtS4QBEAReL3OSaoXHVHDSCk3LaCa7YDzZral8npL7J/Bd9uL
B+jSGDjfFUtE9cxNuT8sc6AR4+zLvnkEHLji6vSJRg+qhHDtDoYEMAk8etqqusWsUPURnDWvNlxo
Hu6Tw2uXXxJ7sCxsqvejw9N76jAyDE9/2vwi5KpqPQLFd26HULMMtBjR0GZ0GAQnvLRV7bdzzi8t
IeQnr0adZ9Q80VQkiYR7qpwTGgQhD2AtjuwWX+ZOj1v9e7RGj+NI54rPUa/wtIF3pSQ6SFCzb5JH
tz6t73+nad7z6uP0uXx23gWyb+i59IGvQDTH5A41sERQP12n9O1Ajqpfw1MJN9SjcvCzW5pCiG5f
Tjs36dKbGrB/YqYTERRuAAFZ2+Gh9Y7xlbUBg6w5vFS+BZcmBAvwlwE1AOAZk98BW2hzunycPQuP
o6bh/q6Biywv3rP47G1JI6nWrFqzVDVm+bRAFijJ37rdaNc+u+T8dR/bPbnuvRfhA1llaADSoBQB
/uOLOHt6QmMQZrej92iXJwCAg2H5dcw+sgnFr5YurKtv59Bb4MiiwatMrQ0NsXRtz9QBBzVblmpa
04ek9YBil1ORWn4mdBYYVWTjS0o+D0ykcY2z6+p4nIF60W/f52oMcor6I1XbE13xx6BthnsIpSKl
+kfSWS03jkRh+IlUJYZbW2iG8I0qySSSxWCB9fT7dbayMzshW2o1HPjh91Ygj0jXPoOVp4wBPl4l
tEX5TcpfUoSitOv0uBii6SairrAEM/zYzcm1xJ+LAB3Z8x6Z3x4lkSwsihGEUQXgbZs+rNUdDMz+
lvmihvdNlU1Hhv+qo2CPduqvTqHtaTZO5DW2FlJXjasf2k7lK3s+EsE7ZKhv1BtRjCT2l96U9kMb
w7wNUqRTDbI4bNU3oqfEzGmT9xecQCsyD2KYv0hJL0NACVniFb1XvNny2um8hD1YHV6q71GnsAf3
Td5i+pmSdqCehgEeP2WqouZFj/+hssGpT1wxCoKreyd8TVxFBgHd1U/JdZ7Wo3rl7R8yQAu/0dxO
2rJntxgvi46RF+/6Z/rXnCZI4aVmY64Ik45F6jW8fO/NnZu3v1Lv4QyOBRSqobJbN+6NBjMwnpKH
wFoCgOialkt0VgweIkPoXCnqMWPXR1wV9K28tsEV2xgoi6ihMwlRffmHOXinZXEkgHygzXmmg3Uz
fRYhRlNUa/nxCakdT31JUoy3CTSM6N/4XZluIq1r+73fpOPetK5cIa/bByxDxI9o+6DFk3nT0eB8
01cS0GSAINXTgM8Vbe7WxQkrdN4IWoCLNLJ7R5riY/xmhIphLSfw+ax/LJMFLwZw7LgSAlvq3AqF
8tsmKi+w9WF3dcn6gWocqZywFSxo64Kyo4CKNG3ppiiLR7c8LE7tB1dGd5/zD18gvwSYkYF6DJf8
467CScp3LHY64n+bgaKDwcOOHf8uBKSrEzHzdMHAmuFlWvLZ8ImDc4fcRpQ9aVtCzuZ3RC2W8kv+
ojyVkHHxZdfdxkYWelc4Pgr27UYxvUr2rfgrv7OBnhGtbpcVT6N7596s+QrZuNwZ36q1fvymaQBy
lUgP0YDRb19MMs3vHIjn2gjtf+gK3rb9sAdbwFEc46cgL6Fhft3hiFO4V53XVLsswCLVNY7cZCQc
5ehoVFFxQwJ0Y9T73EaV3QM8ahZnXdVWDsa2SrIxx9m7ZwBc682gffb2+6Dj8mjgxv0kFrRzAVE4
GTePGKyzX5zHCb/3bVx7IIRuM+fYvVgXDpiRdUVp6J0GOsDbcdrOtw/jqKHOCK7DtRdw2jea1K1L
pye+NLkbN57RHwc9oLACPCgdyMLjH5rA8Znz/oFazN0bgvp5Rml2VtbUQ29rMWZhPnkaLY7Xhqzw
3eacRFLLcSfrnOkr+YaLaVBpUEaGL6gjLPGXex/V6DipuywJRJpOIw/QMuqnRhaax4JCmOFhhAsX
jPwhLaBsq9vSbT7bh9/kQgoeHuvgo8Za2ityLCt3H8u2+8B0WEbK20JJGxyg4gD0aFCPs32ZpN9J
QhZv3H+yzzhkZTQ2NO1A2+Qx/EsR/3F+m/Kz/looUKXf9/GpGs/jENFaZsCaFkXiKJFOOTGynYXI
i/a7jhLpQC7pqpAypE9ZOplcpxo44xt4MdMHYmINAU1+4K4me52G0jk/SmyggRQo4+ujuI7Wl6Zf
ZPtwf5xaZztjkY7iZvJuNtflBMZYbX0HpUn0O4/zbjxqW+CmPRbtNgbZzhtSAkF2bhu3x0JY39uV
y9WPLPG7wAbO39mOdIRgMv6FfAPA+aCi6IGm91fzkTluSZ1/xGxYfk0pk4k1s6o9k01zD4YmMXyp
CwvnWaJbnOPZ/WBLqj/JhqcPonMWxe3TIvC+jMIwEtaXPeCZ4bU2xn00PH26UOauywI8dBvDJYnh
p271GawoaiaP1DfVYzvRRCSFLz1ziYigRivQboFieZCe6N3EiELK5KOr2Nguxwyai6Qg55y4vNBL
/tStVL+5zBAJx4NNF0l/7RDiWS7IoDTWuvgZ7pQF2sAaPVLepCVYk/AnD/v4XR1Oy+0FSh/NuTlQ
wefrLj0gpXUXxSWZWHKflIq3V7JtrDzT8KXVA9cFuzW8QEAh1l+jskoA47VbRT8BIVeKT+O26zNx
F5qys5fnGyQL4NMlxxhKIG/yR/Ibt1v29MEi6gLl1mVbZdynlK4oJVFCLbHiNEZu48S7Se2bCiy7
/AU1OhEGpX90nj47rnsiEpr3yBL90aPYyaFGkoICFVIZtO3UskWC8KF79lQnO+qHGcYQSDujPw9x
bFk7oFRDvDKwGMgsvyq8R7pzEiEoYAZDdgRqP9oexz1dZqWNyhfg7yna/TRjc082PeEpgx6x5WK7
Un7z07YJMO6QnW1f++2P0CZuAQ38dLM8D8xxekQAN9r9HVI+1qPaSrdRM3/l4qUqqB+v5YkZmFTP
cAglxCw/LHudUmDLRejg5F7ObIH7Zrhojuetq46r/G2k9fEh0Zo0N80cgOJGK2hIdunHIv1U+RYB
HA2l7DtYJTAv4e29UgOZaqu+1vP1OJB8utkMhaJQA0x+JAnYbxJmVF+1bV9H+ZtQ80bTf2VQGbzA
muNMQyVFcmsbYstWX/bL7a2PgeALNWUzMOmv6HZQO3TmyuEMP2jZ2yoltNW0uO1ywYH9ozzqcAbN
NVbUhWdTWaOsPJ1LUHvIgCLU6bDRulP2VCkuR66VeTB6B43ynz9iEfLTMRrv8ScVxIrDZIJ+ExTW
bjGALT47iDCytEn6Z/DKKDEN4X0MqceyAUzbsV81WUAswQSga28fkLtPHxsK5xCPvwn683Yzqc+M
ii2goG+Arb0CanayRtT+2r10cJoc4jhe7/bab+EjYeuRncbca5650iZQ9gijt0SKVJRzcsl8Iuvc
xKj6EW/lB4Ne4LNaR8RHzs8wrpU0yvOLirL5vm/YSDCAMb12CqzhMum7nsboAZhvUCKC2zS/NZ+j
/HqPEs04TJNBysm0lD7n4YIhegwMpV+Zo28PhxSJB8fTloBaxbgWTuOU8hN6vy11PSLdOOi63SC7
uP7gfTAS3sFggOSJQmINHsybinfV+meZV63G8BuAOIDOdDtYR6fY4LOs2CSgeLP0X8xsrf9gRUI/
IyAiTblHsQTHI30rbZeIsDO/HtW2u+1IiOEgONN1AEIDkNkOgHET8pcv1j0kVpgoCyGljQP8Rz0A
wsHvHr10+B2Es8a7CSilwjMnAWNEWE1MQIQc76fZgxZRQq4j6QwSg9LcS536DaVWYJ2W9+Bar/mn
vrfexx8qkfKFN61DNJpEqWrwgCDEHI9gv0aICuf7sGerUCp/JDbXIoIQm/K19O9RRr3iLbo71/7D
OhuUxGKZs4GinSQIfM/NTw+gg2YDIOE3GGnPzGxkx8CtV2tqUMWeYCm+L6GqPFYqOXP3AbQewwZd
ekrvH629UVRf6p91ELCOVzVr0/hsafmgCMrOh/MMDrtv2G/dg4TcFltT6ddWXQv8243dYVU7m5uC
7OgpNyPJFvLqZuOW0lf9D7MVzKWGPlpehNR6fupWSLAIilVN3HIP9dRbZE7sJCidr5yazg8O1mka
McUz7KjwkgL+cQuXJErezHjPy9kEm+21WYDBX6phJ7yg5u0gH4xh15QbfLCs9pCGVf9iZxe9xDAb
hQu3ctY29kr0QqrXst/bTiCjM/LYKsOF/EnaZN3hc0i29gDD5avQn8gv2PcySPH1O3Y7OP9kFQH9
UbpfMKBJ5Ugf1lUDzsH+yh/bkSwTMOGQXSTEVqUvq/Kw6Jn5hU+d0zBtyNa/m0+VJjN0IhVdb8po
qWeZXJHQNmfvlpfDSM3+NmwaTL47X1Hekyf9W8qipdiUhoePknRio0b1Gimh+Orkm14qVu8xPgUq
Xlhg0btz4azVt/HF4NVtMtxhnaJZSGr+cI5Kf5mNbauS7d4+SmHFk1CI9ZHTLvrDMvi3HRLbVfaa
LshGXIrhGWlw+Z9On0Bz5SuVNekRcW50qS+TjEs+2tsoMeNfMWQelTYkj5lnmls6oAsw0gjnGYc5
NGm/sn5dtMFobOb7YazCItvc5U/9tjU0+sIU8CfYSr5+SnI8tPY2uDlK6uxaH8U1Sa4G1lAKXebG
banUVMdGPUyUZZHQXHXZxr6/z6IRCnK7NFw12+aB/nT/JYy8f2o2Q0RitHGwxb5F3wY84zKSEmCw
K3tcD28IzidMJrJY2ClU3khlSfOfbPMrdja9/JLdoG8H+vUh+3mwUJqvIjDnqvqCPjqa/N/4gdxu
O0Sk+Z51cZ7nDSroysPLH/5Q+Gq/aQQvF61KzHkwKsAya4fCOW5gPGIJ+8IXDdXdHJ2EN/5hxR5G
Q2164fva71QdUxhcaEDW2aHDxAROo7MtLc9xXL5RIs1mP1GG4hmn+lEG4t8GNnuhcTClFf0CSfFk
DmOocgiVs4Jnjpfw8W+1QIj5MkjxG2/kouGX0I5gdbwp57Q5tM0T2TC1lX6V/+TPD0pPYInUDTYg
d4r4WR4O02tN3AAY2Ipk5QU0xy0OjYM1fuQID1k7tXmulC9Z+gUKUoDGG71yXXzdEiHVrb9TSVPv
a96FOadc0AW1qMyBxkDPwvJa2B25pyxfA6Cq1E2mdavu0GTn159aH6t6GpiVh0CQhshqJig/V6Lj
TApvbGtwQ/ABtTYm3RyoT8TdylrLgyEkJEwJkcH24IZhuHNCAQ36GFEeVYiQ1iy0e057JeeQQAIR
lm1vYLjsIgPToBU3qd6i+kOoQOVKIvx8CHEmdI3IXOcfGkvpeKRTfDMDMGykNBh3IdmtrGvzOM7n
BVK/tF0g1c4v9Xgi4J3nVTJQQv1RpkiDhl4c0g5C6zc7By47Bl5Lqse/rwNVJKJL4K9m0Fh+h4Od
7BK/9G4KFqA/4TXitBf9HhnIVlMI1PHbSfLd8DadZvZ7UNTKHq8efgxjus5eV5Nrfmd3327e64eP
tLt9dCRv6AgpIZD7dRJMOV1NX/8ivIF1J7WfxFbZGkz8BFlwrziIWgC1puMu2LHd+gFLLHmWQDQ6
YUMporvUNyw9SNp694aI6QTUYJJTN+7O7Ls8NLV7YqO9kRtzHOZ4nWkvM0kb5uTpAU9ADGJy0oTD
/bfsIwvm4JReYuMbmEZaRtnvCGQ6R+0FmtHgF2/9EgEUmCmjSSJhF4kCOgkVjTbiHWZGN3otAIzW
QyzAQQTrFukMMBGY/UIqQz1JBsgWUDcDRkgHA/cT6UcGaUUvBliR7TGXdES7unWB05cIQO8UNzKS
+fBeXxaoJRMhnP6qZviLuhSjmAiYT09E1t+F5Sb9RvqwUQymIRY5P6qKfRKA9hXE4BlvwE/7zYY4
uVw56tQvWlXaFfpH8UYMCbn6liNBQLN89pRHsBRBkr3rRshMKgy3k73aPjekz/c1Q3i/zM/cN4ku
Mv0cqbcjSc0UCiu2Qwbhfkesy6n0y+miwbvI1tSudV3Qm9PuxNGdFnhmhWQm9RCp/yTzzPDzOBoS
lrWodNEjIrp+Lgl+3xfNry7kKbgxQrZOFnFM3p21JKMVF7KzYcImEZ4hRVX5EpHMSU4D3ITKb7n1
CAVwcJL0JwtxmmZbzlSWIRYNTtBNz1jXKebb5BwH9SVT3xsH1fXhbSa1toAvURJAd5faRhdmqX+/
H8ybV8SnCqISSOLKRTYYYf0G9wHMKOBpGT4zPcEfheZHzbPXorkJbk8EELfujI+D0/nYclCukDCg
zz5kRRg1zBltkjtkO+E/4c0A7RLKkkGHHBmNDneiPD0Fnoo6jeKSFo8rQH2eF4OEmD8wsei9Xa3f
VjtF9zk/EShufk0FGvFFUp4ewJxbv44vOmYF/brG8iAVFKQ7dcbqmHRMTU8FYTif6tuLfguK+Rhb
wd3AIQPANB1+lIgBg3ZZqFxQuAtYVcuFc0r5II2Oca3oytWChpQU3CC/IlmjMKyrnXWLqhLPjLBv
oxReBzwc0sYA/OFeO+OT1rzEV+OjxRjTEM1i6WW4BZzpEwoASCOKmvMKx5Xx10AP8P4JunblvGgg
6yEVNn6MDhVoGHtFSK4LH2wIYYWwQ0cZggRYXtOVJQ2J6X06rpnv7xSDs+1tpPuwXWbsuHZGdUFb
ofvRX7H8fOr/DZo7v8i7/mhuZ5FXwZ9Gxo3NPsf1aZ0f1Vf9Fd/dB7JOyy+4Cwc6uCpiQ4hntFVz
VP+miJ27Q/L0k+Ww7fn6n/+uDaiHlR9wLCiirisM1zqZlaOg/vDBdzHEZn+n7JaxAayBFQNe3i5X
QXus3qhOUYIDdF2H2N4f8i+y7/nkADCGkfbKfpPCOM+88ticUVnd0zHNXot8R3UYHjWpnijPM2o3
AUuSzIBuYY0vnrVWH2S9NOPDBYk7nOBcOHZUlMrazX9lmdo6wTV8EzjVDVobynPvuLbjqXJQvgJI
orgvH+DsjHZQvPEWQ7PRovGbXAI5hsWhLuB1EF0IRZLsSs/b3D3oXuoCiwQx0Fne5szrN9DrKDYb
tGAIhs4UmLW3eJ9gF1dC3FQiXu1GdXzyOV+Vht7+7bkq1pTE0OG5eaQu8536CTogj25XjLxefrBw
MohUg0Xn9pD98j2sbqfeNxC/WMzDuv3MPwH2kOeQjJAW6bE7AtNoF5+6A9UnGtL0pu0zF8QIUpqh
OFf6CAdQU6YrDKAo0X02dORFnkxCb4Q7YD+cxUvSoF3W6AuAMYd4VLtDAyl2Vty5C5mJpriG+Ids
f6hDUUMhUgAXA+GEmp+DlAWBEjIwtBohOFkhjLuZ7ivS03cQO26K3jHlC5q5voRPqerZqYjV6GUw
+8hVq7N9UY5TRfAEgK0mBt1hHPQMy2LcQonXrhrVcgjw2U7+lT/v6loW/jKb+Jmpdb+/91CZhv1t
cblyQ/PRFQZSBT2cCVIBEACr9M1pRW2Ed8Ne9ROPvuWH3ZmcD9w4LQoiKbojv49FYGNaGT6qeh7Y
CiF0Nq/KeEbsUQFvFIzgtuaN5HJ8DayKb3JTWiOipldfqF0kbzEorZGaOrpYaxEy/akOj/EeihJH
AClrmZ1RQUqdi0YS9yWfbwfeOVVc6j0aeB2F/j4S5OO+NveEWfIoDkBwDMRFcEeHfsv95EYA8/Nf
UgY0ZEczZMTzx5rDAJiCY6wn/KqBPGxZy7Tf+uUioeFghjziZd6qn9VReaJjR1sCdQpaFKLkovis
B8Q8TDExRYEJ1B56p09QXehaUQ24NSwmMtArr0/xo2jEcnrACXqE9vQPAYFFP1D0ad/rY48N0hes
puLhd6wNWPyXoudQ8WJoHtSisyR86Edd+wRYCPfH+oeSgv1cPQ6T8k6v/nFhJBrnJbN31fhu3Q4T
bdXMhXVu5+cavqwepOgK6ig4YcZypIR2IzQgFv/WHq9verqmrxoDJ6OxJgW6Bh+O43JYKXf7W+cB
Vfvi5wHUUZJWCShBV8qoLLxNM/gHTEMWBEt01ilAO6VsvbuUutJE8zOFytKxK52oxC7Jlar/PflV
8lNjHDKcifUrIel9wNKN6WU5rEOkBMyNNj+Z9jmOtyViAzGR4LHEugG0l70ifgmZ/Gx5H7EHfird
AegRmteZQTc4TNmQewtnaLSpELKzvDtZ253Ypb4k5pGI5AGhwxEXr958KQ9ob4z0G5kvy+Vue5q5
vlMNpq6RjJhaG3vVfkrzgx4PuIJupSTMRU0Z6W63p7zebCgxU6ygV1NDWuarWvozsFmk81NB5Vm/
atlW7YQXLr9P45gsg3p15iZMDwk2rzI99cLulnWcLtmagyct3MVAn6EBjrFLrd69M63aO4H5Z65c
DPmt5Vet+lIwu5b03z1B7QXjQOXrvh76a6uHS0YtK4nmwdXr8PF4McfTQjnQOpXlOUdLIH8ZZ1IT
8LMgsnFpACDTkha96rgPY6eDer4WGlJoGAe7OI9paKcJJWGyR1xlMVPZE/E9WoxnAiaPgzxkuW80
3775cRM2+YEOsmW8WuNxVreDtEZgZvgHfwFZo73Icia62KifsuFSZc2Hv0OTyGQI6UVrA2yOwEFZ
kBJhhlpfuzWSDc/HyQNyFVQL7vfjnH3TJwMyueCWYPjor1TDU/JqUUMmikKSoQKbQjkSBAx9AqhJ
449+0ZwXC8Sx1aOzA9WCChZPgHWxlomjMwSSWDD5luer84jnvTGFlKcym0bCtK+msBnfVbwcLiyJ
bnmra3NdJFeb+5iIQnzWioYi2VYa8PARcKcJYjfoYqweWxERnwr9mqr+DELj4+YXz93tn3XqqMVR
3GZm3QkmbLxHWKSoEORn2zqzTfLSdvtapD/36Sn7UPUjKEG2Ydgu0tOYeWw81Ga+Yno+0WT4Snw0
BMSVKsLjNNZnOLY0giGUUizsPXmz1OJES17UC/i+2xf8ePpv7Rb6IjI5cAZhr551eQ+P1FkOLWbh
B/mZXurwKYOxiT3BGUdrwgnh2D2lu5pu8RsujPQyBsWzeHLdMzLnLladrH36YLRGA7nYSABTlmjq
vnq852iDEOl1DM5rMewft+MACrSzPA51c9lzFtSEIJXQgJWriIYRBwCZkX5G2CMFPwVFt4Yqsqub
7bk1N3cI0W/IiKAJRzZHSqwectKO1BN7Zb+bwWEBBq3q52rePNjyiR3vqq/BrLq7UF2Q8alnt+IM
F0bAAYXSB4XNnF7lykhJ5GFksWOr+9I+EySl+gFEhvYAorJ+qQDfsevXdJdXsxQS18XSOsu3pGup
5VGY59xsOR8slCzGk5W+N+ApIOwD6Xysnac5O8gtPsGodOEDHVlXpQs5UWgnq6ZP8Vc/g7whYLsd
NHJYVKXKCOBnjJdSs2vGw80SAibpm1NFIGQy+trlX9Dg8q6QuohcuHXwVQ8PyRQeeRqHpKq3NuCm
gToCpaOKQoYq8rTphTCIZie1XpQ+evkIjgSGtfxh94d6AfMYsOXG00udn7t6J5qjrRtbLvhKpQ7v
DXi+4DFzSPk5zZKUZvGnAvxSxfKl+yLOm8oANBfYrAYwPaqHC+IF6x633CUC2DAt4RC/qgyi0eAW
iAAIvksocxVuK3mAMx4GSj8rc9glajAjMYvlb7wBjQrsjFFSnoYp0oFqlv5M2FQjZW7Dd8O3uocN
Bma3UgWTaMQQUKZFmGwLk9oFbfjRpGCDiV44zEewH4Bcdfva6epK+QaNOWL53CPbBDWY5EbC8+VC
q16Xnwh+CYSh5nM263qD0ypaLfV+SGCSWXAb+s9p/khEmx+8an51MKlH8S2/Llao/sLh11NazpVU
/OSwrYuXJvvROx74x4OdSnZiwu8L/z0UgsKkAQZDCb3xzDbQ2NmLGCCPCjOFnjpnxx0FeZ0ugwyR
OQXpl72A7yhFXTBhVoUGzaHaJzOYrV36zISnnjDPAU2x6XbUEPCwvE4/dNWFmKwReALyOQoHXbqm
S0pmVGisJcTWNBBMKOEZQkVQ4xh1dVqm73Kxny2mMSUDdM2J6kL1Bupv/HWi35QCg/hNi4zpMZzm
Sgs6S/U7qG9D+i6T3Dojh1K/62VnXWvERYiDJgRdp7p7FVAkjodH+r6MPBI/xY3Y2C+0s6XqkhS4
IdperD5PHGgc4Oy8g0t/9GGfaePq5keWn/LWawDn2X5BEHJrvQ5lOr8CR58HkCmolaBDx+Fvo2kA
MtPJgln8HNRcg32CoxIi2hSx8T66a15HtbXJ0nCGetHO/xJ0cr4eCQDVcf/LEV8ieI+J2rRvAQLP
4tXBy+drGwre+AtUgnP+jt7TPEU1Vp9CYdP8uPcf9Z9qSlF+3cx9R2OxES2qatrXxpFeHa+hkf01
5roffTqBbbkftGduu1K3SPA1hEV298pZZWXbaUDBHHggvhqNS6lQ/bKygPEgh+n1aNI+synisqTp
PNq7rtktgCSszWQQJaG/o1xojkKEeAT6YxcPFHdfi/lsTefEtKC9AH9NfhF6peiEA425fFsJFtPv
IpzChhvCDTig3G3jd5nKxTIL0kr0cJ6ymcrttkaEBQ4kW1fsco8zJAroJshSN7mvNTPdRkabtorC
5bVIM0g8i0dcESnvNU6lPkXIDt4ttt8prUN5PM0tDUvqVhVaIoOkYrAOmt3AC30C2Jn89v21XL5L
Xukx/ejzS4VvDb91c84Nx7aIgDZMejDR5AAlG24K6tz6kON3g5AOjqqIqPKtQmPnPpCxhuktdNKQ
FvHD3DNqf0I33vgcfy2fDip/gfZD6yD3YufpPoXzDfGTJqQm2+DXPq/jOsz9ZNkZ0/ssNMvro+pg
17TWVF9pfIRcEKnmV+5VszG/pvI8p2HdhJQFVCT18DhYq4t7xSUYRKXjm19XmvTXtUx38LMkTQcq
NQLjpU9dK5fifOZVqYOselysiTcf1iaBBqyGboMgpdCLerfpOHklYGoMUFGqHEnSgnK7/BJozB6N
SmUWklxMOPDAxrHX4CwwG6rGN+n+6DkF8OoNM2/mSVjTIclYgWVEzpyR23YnGYmMf49Invyy2uOO
RBzOufejI+tgcixRY3epllPkQMlnTSX7Jj0Ri2YesSe7QukP4N7V8qyk4WO1GXtptUkpi/w+8k8F
MRtow7a7dM9a96xA80qubEfUVEb9MEEYU6aQ1qRGUFtuVLpz9EqAY1VbumVUiAB6YP2Nhy1o+TsG
jg3Cb7T3I5IMGR1bfKjAVk7fZsUOfcy6z45GLzQeVn/m3k0yEapjBsv2dCd3yA5AQR4ZAD2S73Dm
hAcNZRMWA9PnShDtRkLPYBaTOFqHjHOny13+o3BJWWf8GfcUfIYaqd5dzt5Tkz3LqlectQkbwpe5
uVBYXQjU6uosFbQX8R8NmjMlHR85ybC+LiT0hUetq0Pes0EatQmKD1Cmz/1V/Kj4XNgc/C+eXaAR
Ph1Llw9f/BEvI8Q8xe9RGOUr1bnwSpfCauH1Vwq9HvAP31gDzl+r/KldTCL5pcz7/+MeCMF2lfou
Lc3+adGQPK93tyiJhI+Z+DvnM/HvW7RsOuGbYAXGpkTOthZ/dtqfbH0ZtXwoSJ4bGxU5eyegTfpJ
exPVlYvCNYh7zH3URilzCaaZYKv9L4BLaU+Ir3a4gnDWUyr/uUPp84Y4WGBWvFC8FW8pjAAT9NcT
CIrlWxJZ+yVQMMwzcHtGP58ByZlyDYOFSzevDUTSRzCAxYZaSGCsx0+HMqO49PnXCLjcXXooI1p1
6Poj7i4AJveDEPUHtrPtj63fnggI+cZBdWH++ApH84nzL39vERylXOkB9GhpMw8RNQWGCBkW7pxi
/KaO6ObgCYLdeYheIaOyeLqvoiKPiAk6YbdDERFGTxsh3V9EcVAiO9btqigDkckAoYAbNecuQLTX
d44gGKIiytAtEz4T0PEiikxC2AExXs4dBPCEHOzE3//PHoBxGAq0CMuVPtU3LBl+Hu0m5rgUU4En
QlV/oGEWTsf+1FBs9MT1Ugzw55f2pPv0neuIQ17mKYo/eZThw8jDx+EXSnQ4+MJ7gdLxiWRtTXKw
oYkEXZn2aaAFbSSGS/OIcHncHY/isSEMibg5EfGSzfmKCwCdMAGNnTehSwyfEM8D8dwebK5MAybz
AxViCFlsB8wKIaRPjx1p6BTABbNngQXJ/zlEuEcKmv6DX+e4xSIMhYWNWD0dOEZWQMs8B4HC864j
s1iXWDqO8K6llyQY8TNMsCSoI8xADGZYyTDIbnPRdwNS1J1fRHSizA0sb54JsnyR/op7fFBhaAF1
R0h5RGLGwtc/j9RoS1S/CUfwdrAQqxZ/I9MSQc2ZQrwh2KdJDHdxYMLEB6t4V7ZIeVJsQawa2X6Y
Xlc8AhlOVilTkIeH+m2J7UBGcfhvwkHlYDdAjjVELvfC+obewCghk4LCiOwBZma6kO5tGua+0P0m
WUCp8AFC13yT2BqcPx8Fvhqg4LAbfpOvFNrpBzPtY5xX7VXfsTd4EKpY1sL0QOwRNE3/9g0KP+wR
4NZYmMih/q0vIXkn4wHkxJ/qZvpNIzx5OPpcUCBRAkFe5XtCLQ92JBJ6oAYhp6NaJKa6HegUc5vI
ehPUCvHVx6+OKl8Fsx6GukfDyYNQDwExHPkBsTZ4J/6wjdIinDZEHESmPBa2RpS70bcXUtWPEKAU
1yx2AMFexeGE964YBfHCcXB/igNZcOSaSP3lZX3E97i0LpJfYOaY6G3pXExy0IPmbxyr6I7in/B+
EfcAN+hPNdB3IrH/smehUFWxfM1farzNjv7shosT98dr4oIihqDgoivkX4QAjMxnRYTurb7pPxGz
RbjN3IihsL7/Xl8MBDNEzBENqakRb2e0llw5RzWxkvZwbuqDGCMxfsQ2RBrk4eKq40CIFN75XTGI
kAB2MrJwlFCOfyPv3y7tZ8O0FV8TL5Dxf3Er9J/+ng6uGOzBvsGPi+cjLkYYA6HDKGxlhJWaHdy5
KUTHfrnqHXcpBCXQOiS/x3cl/sSC5BakZMy4StnoAQnxQ/lDGBPEnxozUXzAPmcDk/gJ1hYaiogq
0gLCJZNBEROIt+ar1BbZKR7I4PxJKorVsqF7IXw9hJOOeCEE2wWLmQ80WMQyIwHCzQCVZDhXf5Nc
rDzhbyB+QHwAXyLSp8UC4OWfUORJdwldSOEcEwmRp2yX4maEvhEyRhKWJH+WUn/v5qAJIi6aov5B
KO/wHT5nqlGS4AoH1tffNcd78WqCaswrEJeHaEOKaxamMhRVGAjByi7RBEJJCZ2dltcTQk8tclDC
Xk6oIrHv8zlHVylAW0JJRpCyhfmKcCRjvwT5LLZ+OBf/f5ncjCULgFTB0lx8DzAy0x+R+T8yt7hd
BpFlaB1xP+FRN2Dlya3/Ji3zZvgcd1SnyvUNXc84qFezayMIIiaVzdTomNtdZPLIQT5wIDAtUKDk
7pJf9YNSIeow8MzFPKB3JTx94k9UW/611J/gQzBQQn8GvSthbySg3wzc/4+PR2H8+yOrY1wiVO15
Wv/EKIsR4/XR9byJlpZxzP7mhlj/4vLFriJu5m/ExVP7k6ECci6j5yk+MvYgJha83s3fYwVyvxEq
Sn9TKXg4J0pRyS8FTSSFqJwIGX4Q3g5tv+DvsT2E4qpYsFgYwcP72zQovt535oM9g80gSkK2kREV
UrGOhJSp0N1QN85RDHGFxtP/V8l1cvSy4jnn7ztkjcXCw9MsAH1zmYISKL2BWkbhP8URiirRbeP4
li9WqHgbdROj3VW6FqVOlgRTVdyNkA6VUT3lBmlPDn+bEbcq3lRMwpqlwAzieTzEm4s9z+SRilcU
jxFFmJYtzmST0QXzHZ8xropcnutuGF9xbjSw31L2JXGpAGUOqNP+3ZPYz5sdzbEbX1I3o9J52bxV
jkLXSg7QR/tbnGLRiKkg/u6+U9SuCsaHjTCCuhkZPqDdv6dI+lkfumjcwUjkK/yjQfYOEcKNuP/k
IHR3mGs7Sh/C5U0IZ4n7Ew4+6gYJVRQWmYnVbnkT1yh+FnA7I8N1AxhnK1Q3mHaxjYjtiAhIFEjB
hjBy3C7Ply8xvaZN860xYPGnHMQ/QDG9f1QSdmw/fz/cRKwTcW1JaLA02Gx9Ifvj+Jor7kX2xJKR
velAF+9EZ+eiuag6Et0IwUA6QMj1oSYrBtVkMMWxAoNHjLQYy7+dT+wXUqh+9BtLiB0x/weE2xz2
FmF3pLFbFEwE8fAS3krIy6Cji/RLiQ4N5s+8uVizYvLdd0vUoZxzD/8/uA2Ug3LMo4WcQR/cNsDp
TsURtZ7wZp7mrRa2QYUdenvuRfnCtegRXnOwDdDQU3e5AXuA+41i/hofb0NyHwQw64mtLIV9nd7X
lYsKKXQxz6zFMd2uqP5V12EOJJx6rpa01RxfAbtxXIBHhVSCYjlEtbMF9V9CbF7r3hIpKQWzqN1o
7lB7hSaERr/gBMEy8guKnldQBESXqALUXo724ntcIZe466lh5GsTwLvfSa48P9Uf8Hvb6eLo62U3
31xIidPPg7r3c934ETAOJK29FIn8DiXFVb4Z4/9IOq8tZbEtCr/QcQwJAt4SFUxgQm8YWgYUFQzE
pz/f7n9Ud3V1lRFh77XmmsFNJKxzcnZIeosJfjftzNjUoNAWtk03kFRTf1oqCKbT3yB1RdLxOzFA
uBGagtcqHFncIkmBh9A4rg8//CQBZwdUb+1BuwxQ8FdoqxLP4AZitvf6Tr8zqYwldEZoy9WHr5YY
TDdB/+U9GzvONwpkYSyaDroxfiiQynCkATqbIRP7SDOsDV4Mhsz6yolVJIyETKQcU9WX4gG4VjUZ
xLg/g6c068T7Dg2hJS6AbDtrum8dncIw5h7XkDtpfh59JfwAegwyWRYwSUwQDElTxrtGxhLKeodk
C1sH4bfP4MXWMRAEq9bo8/EWHpr41Ul/bbZFrZUTuiwepAVc4ELjmhkuK5w3vxNJnqiJ0xSr2uq0
xETii2t5PNBHQ9PmFbEMdvaNACoHWa7m1VqQHcqL8kcmgs2lzALlMUZv4uqK+gM3y5ygPqGq4DsO
yRJ0UA0hcOnpqlNM0lWSLxh83AkLBctlpoZvNV3Y1VG9CnvFb8TdPrHWAi17PflU0eriM+VDDqiG
ZIKocfUEUHWHuKXqB512Ln8fX389ZNfgVOkVejIJt7U/WH14k7iXvaGasEw9vN6PXN0GycLNJkpM
cBGGNnG5uFAOwg9bQFQ24PMgx7A9EINgWJWj5IOSpu7xv9dRj+L6/QmS3wWmAJu3noxwRGULLcpp
WbqDU6FNcCguQ2Us1EtYNN+5oBzca5TTMF1QkmBIJ1wT6yyWsIVhJgA9psIk14X+wqA7C/vIGXjC
666pGCLDzTKgrOPhXEDGgLLL1Lqzi9sfQNxg0ZVT3LQ+Qcm0w8yPENsS6ydhH2MMfOk1qSRXLt2U
nIUBsQLv7aBaATfr37mukqnhPusTM7Eb3uiQgFLUtpCZlgzpIR0Itx2mLni4oERrCwY+B/qzfNJ9
aQ8t+TYPoUdCTqN9VfD1p75BAdEh/+ChGCNmN2ibdm1WlaNFxBL/ZolVVORO4+qHYTVjvopi4cUb
fBOFg7UQyl4Q4wLWBzipSW2Ejpj8ZQyfgJBpwmgzlNF3qFsZgynQcSOSu6PNM/Eampcon9LrGQjn
fSzLBYdxOyCqegvGhM+N7oC+EisFF/vtkYeTRCQdgcbyByQcgLNUmwwbFdGW4owDTUQiF7uXWazm
i0sYSskFNgIBgO1/TfuIUTKMz7udRINqDCqbq/OHN9g9vPs9ODHyrt/eJV3DJwhDgxwE0Fj7ysCY
VxeiFRreneGPbBAehWflVgVvWFHp8TALQvP2mJ5GWnUmMfyuBfdez/5dzy2Zq683LJnCuvL+X3V4
Z+yWZpBif85QlGx48ys3JmYVt0CM8MMFsapMHSuNB0GqEht6xSQHPRBMlRSvh8/9h57T773XnwxU
7KWGWTu5PLzhp3TKjCQhtDv5h4wNzcDLATETSG8FnCxj9/t5Yvuo3BMGm5ubSycq1+evDge4oPRN
4ARdSXQ2uqgPaaCfrWAWpCGIc8LD3QBFM5vRdPIhNTFvrB8rEP5EmX0C0O3DUUyUJ9uVn4av57HI
AqawhxOI3a82vO8v6G9JylGfXrY0IBnLI5D/gUcoQ0/0HgYzosyRj2K2ObviOvahoBrBjSFiBYJu
tpR4EwUNOxwQ8V6g3b6XG+05Db7qgZuxZrzy6HO+9tlPdAiy/js1SQTi7y9zwwE5CeT3R9gWHEsw
ZDbXN093LcZBPmdqLgl08TVdNpQpt98SDm9qXu6d15oBEOtrLaFI+FEng6hXeWfeHYLJehZ3D19O
AHuZjCAT8P+GHAfklTpXmyG22LznEJMHTNgxDiFTtbarqNx2d9tAWojvX6wdATG1EcMrvAEMB/YE
lACdiKxczD36QP2wAFNcaWibupAhqkaXvg2ueJk89ojvdL/dMkgYXglfQrNTvjmr7FBqVhW4DAMQ
fV/SBbTbEpIFAsykQH+w/vH6inr8erAXpyMGYcQXfvpx130tv9R9UOWnepCZig9LLJSwPGdeUbMs
TwB5IT2/+oRBsNXf53XhKDeRclysSQzwnkvskDIW7PvhKZsKskbJ7CAawsLw+ohnne/kZsC8QckX
M9WFoWYF6lZVx8xlmEv3C0cqx1cQ3WkmbGBg8D67CVrTuyk+xKoNu6mE5tOHz2x8RxWKjUUu+KMC
Qm0RRJvFTENrkvjXlcZqVc2UdWpausYQGXJCeGdWk5rSdMDpFl0T82Ee0OeZeQXRcMSx0P3n6XN1
a2KyzOQz5ZCzOTA0wtIkBrd/PW3k6f6bDM7EhttJyMzoebOYpYKEZ4D549Jl1u7CTmbHM4uDvi8Q
XqxLHqVnvgbTZDJ8/dWkPcABQ/BtfTYQYBWP9fluGWMIrwgaLPXU+XJ8XbzA7nMm3SpHxpa4Wspl
bn8QbVm9EPOSMV4TEv7tSbB6HFPWetbABUDhn0Ik/Ypl5t6yBpnycriXOjxnHo0DEQ/NBp8BpKkS
+KaHlmswqRd3OAKY9NG6iGP92QdFyDKOdtnZgLS6AZIyxq8f60La3B+wRIdPKYwCnDpx2JVs8jjg
k9b+HucSspMaqi92lo8NANbfaIp3U4ln0Je0Rm+MWJgxfximemkbSzvO98SCtCJZs4pt2PmuuK5x
LNAnd6pwUrkKm/MjBwv9epyOCRP6n038BSs9tiQ7ro4h4yAXb1VH+YhaSTHG05jYlBz5OxKSvmA3
+Jhx/SY/ez6lwejc2wxWQvPcMXQ+pV6RH2TYp/okw2GVLrMbVUP/VOeI+sMQaT2UP2VaQ85MrIZZ
XTf5rQOGSCxaIiXwpCxYvjF6L6BfUrMAS6YTGNDSb1Ptf9C4UkLrDfxwI8qRdy8Yidgb3gSpJg4c
s9MdueWybDdNinWKIAI1qV8V7m/NOI+1sxrMxLCLjiEVKxYPp+K8jmVJ0O149h0wLeSYbEksmt1y
rcwzBA0qFgimz8YKke8DVQa1cD8ub7bhZrb2JWqatGOhVAXDFs5KYLuoN7FUomZQoc0Oatgo+jLF
84a4OXjxL0yjvNdgxmqUgkdRCjHLwHHA/Jj+d/yWzcba1X/6On17mg1uy9UfM5WfPxlFkAEOOQSG
uO7fWkZLFgAyMlYqKwzNNP/aXLIf6t5McQoZe+YSm5Eo+Wscx1f/ng/32TOjs0ESGb0ghZMnza75
Ch8Kgw8aPphZT+4z/e5/7dLuvtF1NfldHrAtkBRdZGPcWXpqKd2I6pyJD7YrTFQWqMnqVV1Zzf7x
mTBV6McJXhbuc/ekIADOSqtxvn0HQogPdWrRZ2hwhzKPsa5QiVBsIPeD7098IgvCrRbDH18+wh1g
QAhDN5f8AiINFpSre/x6TbujjORinVqDCd75RqijOCIswunIGbHzgwLS83Ex2NGFlVqNRYpkqm90
3Fg3iYQg1qnCgk092IUwroV7vBGSLjAcU0nTbG1jK/bf30j/WcrKXrNP1OOCjDWRv0c+CjIH6/nG
JR4mCFprOJV4Lxqt84sHJub1xgWrIqwqgDgEIZVdQn6aO7jdoOBIKES+JQu7gUUxOM2L1x/kG/LU
IC2jgzrhgkXGE6Wbw6D+cb7wpG3wOvdh+AtjjJQIGEibBKft2JgPAGtoFQc23/tBa2ZzQzpCJBAX
cE9s6B3Ikv1c7Sa7DPjG6cGomTCYeziMFp10JlmjnWbABWEB/M1Y4TQZ3wKAIp+NH6GteMzyqIsz
f7go5z1WJjwNzBzOEl3SpIN1RY/uZyvGl8xtF8ipexo5eFXIKSBER5tle4TMOs5W2bh4OWgeBps7
rTQjHcwywmLfInMV2gfdey++87sPhw6e9G//Lc1yUUEUJpdFWFLiTo2U7ARvdyHYQr9juhjqI3yR
8K+oAOQAEzDuv6+0ZJll44pJUTZBkdqDwdhBUIFGFzd2sWqGI8hEUCr8SqZdVv60MO6w+i9+o841
9vQIXH82w2cisR9rNSgzoZABSRagF9kMh1fP/cnmC4Vnvfl66e5njJJs+3xvhgnHLMi6OeOUJ0U0
shkPo5UOMzt4VfIeu8ZhMxvoXmEDkkRwN1GVi7jY2xHpIkqPv5rcxqeNH45KgNqOcW55xDShppzz
RPgYZxPhDDpKm7E0h1OvFJBdcuroI31RtyOXiGESUKLVuPnGINounSA68dQ/A1e0dpxuW4VyxG+2
Ax1PJqIH5yQldG7B+SFtUCnfC8egDJat2/51HITP1W3XdRYf1ZtB4gEOwGys7Nn5rs59qR/rM6wk
ZTpw+jD2MSciqkYbt+1M12x4OaU+ltj8yPGAfoQZ1stBNI9iDoFfXx/l3QxJiQpf+PDeveeUDiyy
rySS7lhS4DNmPaTAVyB+DIFEJsoC5wwW0c/eQPcEn5DG4N58WVthrDML6u1eXpmtqJ4568WoPx0J
CswzlI+TzYfitabPtKGjwMLpq6TvYkeEXnsLx+VZmC/TWCoMOzaIPoX2C17j16kFDdguOkdY/ywG
L++NR5SrqZsrxiiSPfNpPE8cXGjfSuvc2tkgzFLnpk4UeXpdCFcNYrK/o/oe/ZD9KJa15Y23wAs/
z/gbeu3DhT+Zkna3SmLdRwbDdalDhQYfjPsr8m4CmL4leUIoBqBx0nTjeU5PnE5StDLEkqTzZo6m
W3DQ8MjCUQn04vOXO70gF7FrMR762LpC+8Cq72kF5cFAwciOkkZ9LCEw1GFCeFdwVkdG7Tw4S9/j
gN9uIR+j2WhtDrFgEZB5BQVenRm4UMLOgHvUj3Bigvid+r8zJJDHnj4HqtVwgT8DYiYcXjWrIr4C
UOsIkYJgxxd2H51VTm47CPIgM4Lijtz/jTqxpSnkl3BlxynW67AjFlj+EQS7Ro0vFh8aHoynI0YL
wECTLEo+TOOGS4zcnwO/0qj6wE8wVnvffXUQGvKcxyhYy4m9Of23xCrzIRuKgvoKmdoI4idvI91X
zB1dLXwC5Hkg2Z0InPm5cD/O1+WF1RUdwgodBbmOWIwmwyXEyScfEMaglBAKtR3+J33JY4nHcei+
aMa6mMCOMGZHcCDbXHHGmJXO+EPBybXj91Aoc9kooxT5D5GCpjYvCWJZIJV6svJ2Zg6j01Lt0n2N
tPGL2pCua6uuog43TciHN1MU/2Z6qRUTbDM5IUzjHxV7Toz/ayRNHZFzwEWREtGMU5xluJF9HvZ1
THssIVlMjsJ61LD7adAzFvE33dfS1iiX8NzrGmnLFJcR2Eaf1v8NJ7BrIEPJI2RigDkWAkBUSitq
KDK47M+G5UCjdtCY1cUDjDAzaHwjUZKU0iLHtQseHjWE128WeBQ6S4Kl60C1v3+Po4pR7d15lW5/
WThN+C6FHq+eJIrV1JQaqW4nb1uhH3tf0oj8HYwZzfRgSBMJiQHwSm09aJE1pz/O4/5nVNtvfO7L
HdpNBj5nYJrSLka5NnlnDsLkK5lPkCm05f2DIbOhYMJ930royhqvv9AtquJilCgzufYlw8XLOn/O
WbCSSTVa6AzPs5OamJ0FDwZJV8FuDTGC8kiZNshMQHldbGUWsO3L8fOPN+zSGxi2TLnhYkBsg/U6
L41h/82+xdBhR515s3Z9tzzRMLMQacAqYyxoodD9x3hAYLAHCDBo5ClL6eZgSToAbPx1XLuD1nTe
8zr4eQrw0byZpmELVYt1XXO5osSipVoVbN3Fzxp9l6IBYut3jMAQ5GhHVimqXeRe0CphX2BodNJE
N/07YzdSv53WvLqtGQIRqqZE7MWWuGCnmTae5HzH5NIgoRDSXTND7+1X08JffpqxRBu+bTAu9177
59sfEl9DVc7aQdIw4zz7gu3Igo7NcAgL5jza4hQDbQpVGb5tv+DCtGxlk6RQ++TwEJf+XpJQ67y8
mifdEg+J38SIlQ/Lj/PDq6HiU6subgP4f/YdhH56ozXLPEPESdjYrdxD+NDbG1UD1FmLEN71b/2x
sr87rn7e5eXdp/hB8HjfUbpGCoH4lYB3i2IMigPucTLca++9ummnfMGuAI/p+PK+WBLBngiu8bMc
0eLxeLKjYA0vbEDL7S2b0xRcXaQNpDZskb+ykuXuvR5BGlXVeRJdYDZCW1BtxE67AXZIFsg6bn7h
E/7JNoeUSs7gHs8dYovIRRj6Q5tuJ1fX/hftJW+Ky1p20V8MdvQo4WtPqQxBYKnvLkL06oJREReM
aQKmJC+G9IMLJsfFHBpa4fugZqpgXSAGQnO3r4nNgZj78llZ5YerP/1UcCGGsACt75FD2sJOccFb
l3nhfxrnvQTxA1ZNZjcXCW1rLvG9QI6OzoaRig8t+AhjgZtgCgCNnaSpAqlbSm/AwmT9/qCEs3/z
yTNVzbZw208tfaabb9F0cI0/1sB8EB7MnEMZoNTJljSlN/dy99j5+1FOIvcQ/ZCHeB35spXjKFmv
8H4bABSOKXaYTKNhu8Lf81yKe4eBIHADUBhCA8lC93tz2QKYiwo3wxvFJqAxpdzjzBPyzgjls96Z
ZZMxxFQMn8lZih9C5nEqUVuBIbZcl6kjj4Y4k6O5gTHzHeHBrqxoWu5o/UcoigCX7sgtpzzesx1J
6ItTwoZX8vRO/UOIgFv6fYbBAFAv7yGkdOkauHgPvQ1xE0yw1oaYZH8X5bIHN9j+BiSHjLo/3GH8
R/r3se2vg88o5mLaMyjaRcuaOOewoZTWRmT/CUwLYtaT9EIAeeFLdcUP1K1mnISIzd9TI4ZjpDgG
+4fWut36f9d+PRwan7RiOdfsoaVbBt8NG5N7CwIwW9O/f28WHq3//YUJjvULKGhx1r9Ni22PDcPq
OZmXwTdSGxtP+QAD6hk0/KOIoRHMAq7qoXDepD0C14OcQ/bcRHzdNsBRTuM2xIeWTkXC328CXDe+
BtdAhh9ThlxftiBUXRnsOFR0fLV8Sa743jGR/PevmEr++2ommK7O/t1C3CrxbmjhPPGjxDRRchs7
n1WTxn7O8lmD1Z3hN7bIDyUxk+942Znivy6qAn7QTQp9+2NLcxwupjUtHj0pj9luBOXrvxFqMS75
H/H4YnZeH64jnpD0zk0eKe5v1XcwPnZUS9vQ5zF/Uy3AIKaKuEC7WIPz/c7XA8oBMBcIuHnuOWfp
SCSGxRTXRn9nsWWzXQDwMaH7mvu54QMrmJJNowqfgcPg1hzDz4Q+hF6mwsLISl9hzQdC1YVjUec3
YxSTZJR8H94NZ3gf2itAL0O9PLoX9lOkWSgj5dgNPBI5gcktShA+54bdHh4p58AWNan1g/FGcwDH
T932R9pRDjIbUNrC58ek7uHfD26lDw94HNo6DFKLnZX7teOfxVIJjQnC2xI3TAwl9J2gSQowH6jK
/UeAFIxL4rbZSIvN/dC0Zuviuu2W9nZxrjBDgZpoDflanPGz4VihqLPEgJbkRT7RxCer1BL/Mg4K
6umAtMHM0QOGuQx0NX5/HLhf80gV5FxDILA1I911sczDF6b31ZIwEJHS7M4z57iaY9LkluHNnPPT
PLWO8wp2kaDFiZn4OxLnoRhOJ574bWejf7RVnlxkKCJU5TMGazMhQPz3sXXm+Xz+2/6Jq4kEaguH
A+uM6ZJ15TBzPXO4n7wj8YeMS/D8MBdgGHxpJm9dfA4NH764GTMXTgXx+ZAHbR5V50hxYILD8FVi
ev/vC/gbW3RxKotTu3YQk9v/WBwViX7FhGiA/051CMbcjsl1QG+J/BCbLFuc7cTdOXjmc67/uwbE
dSBC8H5291e54pJ9O2BZZIRDFozRARPwJ3zgMUyzMAK3aJisx9j4j7WVeDUX3r/r9TeG+nZgzY+K
BXLZ6LX4cH08FlNB6Kpw7a0m4qfP+Dn7Qdgg2BhGhKDDJFNjOpgbfDemCqQMZf77U/fq/hVDa5BH
1Pz9EPQc2TQCYYWgnw1r/2fc+xNkib713QgynjgWYgn4tzaAJytNgHUhcBHhlgmrgOG9VuJQxa0V
5Ob0+LWO+JiY12DgzufHIxk+55RPlmEox3mljFarrzUfM/z572N9mFvE8vaEFplPDp0eNaNBO1mw
2CIuMw9ss/jOaiBa/74E7VO2NaisPS+BpPqYtbbuDy89T/crhz1q1TifjSh7xZcMU1J1H5BEW5sK
zpUIa2+4VSNOHv8dfpZ68Jmnf4I8odgv++6KUwpnGnwLHkcsEsb0ACzSxljd/Vus+T7FkN4cixOL
cpSvIwugBzpIRtuYUVHry9CfhiPBHep7SNUhqmhh6RghbQJhrLBaWCPhGDnporHFFzZ9rMj4hzLO
F+v1LXhGhJAMoA7iOH9I14kzsFMU+C2RPvfJYEn69UYmXuJ6gKwDcl0pVrbhqWnDCrjCcP4tfZ4u
ys0zAuwYLq8H5hVheUE9N+FX7LP4u7PA9vF7tu5xEZf+BoBNm12xjQ7AU9TZiKDsQCYixqpu2APb
G/xDySP2xGrO2LtbfspRW3gkdhekGgwdHfqnYWF+CVUBTg+W95ixPKja4EGAmwq3nZq6eNShFBWW
/zLUa9xitgzcQUCiPv4vZnu6Qf4ZP4eEFRAAyR3s3LvP3+s+hBSLGKkniMQjkA2gEIbZNu4rs2Z0
e7jqxy4ePm0Q+Rcx6MKNhW/zXbWYuVdmysl4wqYq2300U9oY8Sua9fncVhr4AT6kDpjBDZp7bac9
p69YGJmj0iNunuESw5Arb8PlB0m33sAzgDTMEThfOI2A5Bb/wm7OeDPpsxRUJVJXSpSWG6XAVMw2
/gae+MnF44QyxdK44u3jc/RmE6qoi6ws4IURCPw0B5EkDKpqCvBTD4uahTbpL0nFIeloOL3lJre3
DBrK0+MC7ECuD4FFmfXGwxdjJmwbm0mvb0UV2iqsEzCsweSY4hd8x6f16+M+Sxc8/cGWr9hhNJu2
t76eJGgd1Ih9ahF5LEV8RrXZc1JchXiFmFa8kS2wnyrbhC5sjpwNU37BDAFBYF6ygf6mxPAEsXMm
BgWuy6F35FN+e3i02INIPhl8Tn95/I3zWF1+/9ItNnicZyf59Dq2u2T126akWDXHVRbq22L+Wcpr
7YzMEOoQtCP5cI8zmI2j7wwiFUOc2WcFjwremGxxhF1RkBQrTm32k9uIOJ6bJTaY54wF+vIYDyBj
zKXxE7bXivha+G/520phbZjEmMdEvEAtyw8oEim8+ypNyjQD+8WqhmRE4wzG3vs4OmcAaC/rm3Ts
mGpLVs21k86fexmu3mvBNbpRZAZjUzXH4ppgGEabpIINXWhRt3125giXVOJInPflX0IRAH8EK6vr
Qf55bxg+9OaplSGr72EmiZenlXztVvd+fe/bwCqyMz7CwsKLpbdJv1ATR3KPKyZIUOUI+3XOKPOe
MB3HOdJ6QcVR3f5ff4jlGu4MGBmgq0JS49ZDLxmuhwgjXp7eW7yVyevQe8JQQHzoNqQyUm0CIkDT
vrQx8Rkr5qN4sJ25fEHhEbGmFOxY5dU9+6YH15fIIfh7grHcnueaDIwMq/ahWIYeu5IrNTPJMLOK
oBAT1THLqI2761gmZy2b/JwbojEGEk7vrK8/YGKEUijmCkNs2Jy4kECKDmVCSVOwuDZkdcuiD8a2
GDJ/Z8WpWEBsi+EYEjpMIyiJgRWEZCw2cDG1ETVzB+kPwLpFWrvq4uzlDeLaU0imuzHK1EM8xhyc
psuhVUa/VU2aRDbuxcWJkoT6XgRLVNC/E9LKHszPnWQsQ4igFAMmqKFplnt+ateMVqlzVNhg6qGM
9GB4/GKpi7B4gvk5li4gezRCzRiLW/lYFKDeS11kOepEcuL0NcVSC+UqGqyGuVkF7m/JAeZ4OBfh
197ANmPuu0gxKwWCRzJLZQFDg2ks4r0LEAWse8rI3qqA2mY+NwXVA2syKc1oKw89fwhkjLMovcfA
ZkrNJB+TViPoH+ulzinODAMwx7kRgRzfVsimJ4DWQKbKOV8O3zDwcMDCH52JXRp2Zxp5ltQvVoYw
DHgkrFL4J8yO8vQX45pCcDAybg47pti4aFjaFNT0SXEkT3GKxYUUj5PrJUtE5sqPsF4gJwAi2nzI
GQN4Ig6rCKndRD6wsNbcr59a+UZfoHf8ocZ+eN3pm1oVkoAUiJeo536I1h9eFxpj2iDKtT84wchz
+/tGEpOkMnU7pnB75k7ooLE7bjBF/4NOx5WvEnU50zDUE2oBFBGXPrbN5iC+BZ9liz8P07gGnS8Y
r4lj+pddgNMI9C514PITG8cj7FvsI5kVYu5G2cYHwu9elNMqKzmmrvTojKfezoM+0ifrHVPsHNuT
0lYSKJM7tTjkaMQGMz0guij6RvUMI6r998z532wRlh5uEYXY/Em7gRHyVIr6c8m/b3CGWtx8RUeD
aP0mLMCsh4SHtMShbVpyALkWkcy2YvFsZ/DePrsCRfjpSsu+IyTkQ2YFJwUUBCZKE5JBnjbF3vcw
cFWMuTmwUEnXT//uqlym3125GzDsEf6JBDH+FtDunhHRgdA75xrsCyfxId+RmtJR1/XXOGZaCOiW
jJ9RGPTmrFML9goWyvvLypwyImiK2mub+WQFnm8OU31Ks48lT9U95mIold9IOj6LX3/5fflpPYMk
Ou4Dc3pPpXadynHYbzbYQW3UOIlxrxOP7crouhPzM8uJdkCAA0YnVIEmP+SrewTE83XrGFMxzHps
6ocFwL2X3Vyqmwu25+xsbqlhJxx9+Pwva24IGtsGBU3rbHg2tqDUL/R7eI5anW4xzgsJKhvreGaN
qvAzazaftbZl8v2m4djKlI2nknEFVwnVvGzmp2tchCDZ1blnJ0cDzHBd3l00sOVS3zDTu61emwQI
2WTFx0fJb2JmCpzHWJbxuZ0rgWOifMTxPGGkzsx+razf/BG1Ak0Su3Qh7JGBTKDGDRpP+0BUMJtd
eq4nA/9xKFHWs9rDnGS48p/PsDzYg3ZVZwW6BOalhs2xGuYME2QDKgzWcBiVwU4pOtpg/LHHLyr+
vgjO1BuHN8Q8m3VBPw/ObCpMebAQZVgNlN1rnZLwbmBPToaHoBB1/KzbEFob4PC4/QP7ZWiVyabD
yIZFjJF2q494LsHvoVAE/SWrRyY6yAHCH+QBVCZcQ5DVtkcoc91/WUsCqGFZhH1HL/gyVdy6Hnsx
JhF4EyadeIyZSx0CAuSLp6UfEhpAzj9ek8i4YtqFKFm8DG2p75V9D4dYDv2F/7YL3dHXQ4ieWLCY
f4k7dFCjzxk0RP1duiWkpInQsw/MPFaYHeYmnBlC3Wdsltcdl6EzkZzrbsjSeaNGB9AiTfZ2FG6A
XGycUrj1QfVg/Mx4kcEDomfaUQVvRDEKARCuEfafq7A/ec2GKvE6hCKZxIPO0iN1Q02LTCkM4HZ8
bTWGHquODxcB7xqHmTV0DUL/GOuJGAHze6y3BXgvJlUFdf0eohZzu+qsbdF5Um6GytoIkDOfcxY5
1MNg9UiRhUtYDUmBTJ9NdsF6gRQaB2MnZYftyG+nEftbihf+Q2KHXRBDEWUExU+QLacsgSyEcA4e
cbL+vceqB6M2IcLOagiyZtWF6Y5fKTJkFgjVqy97yp497EWo21tGXszlMfVGq53fXE5pgC9O4MmA
FEtStEl0MBHEQTU7Dk5Et8ylZe5glww4uGHKDwmZDKHm65AFJKeMoJgdz4eczBbXUYoHGdTqw3De
XlROxQ3WJP1NCtTw3FfH7Kxx8CM9ouwgfU9EWdYOwTgP2NtBC98Pb9At28D7/DnSqbAJm8PjZ6eQ
FJa68MoZCH29t69vG6ycedw8omGGw7ADDRrl+/c6C0nQGylP83qmlP5QeuAeRWQvhYcr5B3IPKaY
yS6jLLzDv7/5PEtDpmsWKluKDhok5QgFuReRihBfD0yhPYLJtu0ILnK7ZMSBBdcRgg+DBiie6cBm
DA7TAB8ZmB5Xzt7ofWRE1x45w/75lbPAs/kNY7mz4KGHYF7pAjUC9PiO3h5XMMr5aw+NvyUXFnVV
x2SU+3CQOZSkLr0P3BbNAkAWHDOI4J37ZgVK6BWs6+hD/LdH7tEKIR3toQySZ/9cDd6GEF7onzHb
MF0vAAjyOHqompEvfpPkRKDDknaJczu+dIeYakLnIdI1EOL8/ncEVMtTuOpJh0kHjRxoyPt7bRSP
9iebcDn3wLQ/Tv5X7vAmNFYfX8xyCEm+Qsow7OdCOjSdQy3UeA36xN4lO1VfN4kfM2S9V++WmPfD
XSRNjQfgleyOqd2u8q/9AuS4cC0+AmPZzWq8t/CunNf66J3aMBHxEWWigJUZc1qKJC23USr3j5RG
zHsB2xmLc3X8dhV57hQDiVsQR2bpD1jQGBOZ6el+aqmpd+yQmebKmyPygoj/SVQzC+oNShZOb700
tZDqltEGRmdZ1FHhXFCs9KgRieNDNQVh5VwGLIVY4AxEJDYLTHbMtxAaiIygNKE84l7DpTrTYOaL
cuvOurUaYGnIUGfanNURXgmb50q2ywnBBCUNMeslI1dmk30ZI73RTZhfWyoIzQLzvRyzL5IQCGiw
ZOYntB8Y4euCmTNAQMxIGH0IvfyqW1yPVGK3SwmOD8cc/djqs3hdbWoj4qNmtKPT3rFZJl62GRLx
rSzy4/Ak3PVE8Pp9yhnBWwR653vfgxRUXqhacmTos2uQjXT6t0Bd/xb1tKUgsanZ2ql2pnQKCd6e
EGCyzOESMzJhjeKYbB/r4anECGx3hSUH6wVCDcqUG+IMjg4H9L0FcXe1URoMw8ofrqV94/emWCoz
GeFUB5/cs+zDfp/3qaJ2VQiZeJRRY6Qjomxt1vIxZ/tInnwXP+G7my+p/2ft5LWpoA+UAk6ASPk7
qHE/ZqdTxWXMdfoHaxGqJxbTYrSKMTNHfant6hgCA9spEMVnyk6I27xR2DAfsQNmca+J8oPlKwh1
r3OJh9ufcuZE5MyHWMvMmd8zd1wztMHq/YPaiJ73GWkek3hgO67eAm5SSlKuxSLQXrCVwL7wuUFF
TmfPG750sTq9MkDyK9EhVpscGr9d94WZCegQAzZOako8jDq9FoyYuYbdYMRlMd6nqO+Nqvh74WTA
XU8mMlM2Wb9wzJnQEKxIts+IaJkoK2qV54HcmWU3V/daCEJ1xAdKigu2XYnhtRVz/VDqkA/bLZN1
bY4uQRigWok/9tMMfD81SzMMTpscrBm8WUDCq3nP5OcVh8y+OUqwupoRZaW5whUMrO5traAzOi63
WHFjorQAkwaA3Ufovg4o3qoxo9yKuJv4enrcfTW+mmPxSzoAuH5jsBGB7keRF52jc2pH0fl88yJv
sWBJ8ry3bUZRtFhE3p+3O3OjbgYE7/UsVqwoGvNqVjcz6jkRDytew2rF6z0eRbawZEaNCYAOCjjf
i/d5nO+P89V+T4Caud8LZy1GMGYcq168n8YCQZTBEPkD+IIzFXOXzt3zFx5xPx2aQrMpQEaITnYL
tMwtcJoAdRqK+3DS35iD+OJ2YLaQT+f8VoBSb3P+NeeKXcx5Jly7zDiwNwEkohnjt8f6YdGfBUtM
ISF9n0r8/TMzyHhZAsaOFXNTW0FthVc7vGywjkWLU4z38VTz4PTFtTUw+cB0M5g+xV/teBpXthgV
6UsNswNuw5L1sdnH55KL3NGhOxCfqHiZ4h1+GHlhQ8x757+eNmVP4DXSz4UclacZb6CXcFMxERPv
C+SI742971v7ae2I9y4mDuK/Of/K/n5/VBFgDf+9az4boAPwaT5wcSodj+IXnA53d3U8UgZyVggu
RxdwomjjiI92zD+cHfyOv3HHyBNjB6ZR3Gs159u4Mf/EL6pR7jXBWJwxAj4TB/brbDgSsW7ex7xx
hVe/oSc249LiOIYn3Q6xNZyi6t0S9mHy1jjSwSa4QZqE+P3f20MqaMUc/k3wceMwHHHRFtYy5cO5
m2vFWuf2YYYB9ux0Nz/mejYrTH+2Zgu31wyfRtzw8rIuqdNCNRylJv+/DIJTWJsoS8Sj+RcGy2HA
yJcHRMeiILmu0aqeNODowtacALSXlyV7CPV4ByUvJAy4y2gTBJh1jqVlOmaK3fwlexlTi+8I3GAU
2jABbWQ9D+vCc43CkHG9halyRKPlYIH1H/rPSGACbRburg3r8v9EndmWqlizhV+oHMMGFG7pBcVe
Um8ctmCHiqjI058vsOr8m9TMbUuzVqyIGTNmRE9rES3ofGvBOrbbvCIZp0YIYsTmSrZgEdlP6+P0
htsh8h+uezTdYbSX3NB+qJOGJeAy3yZPuuSUoLNYxyop5rq5weTkpw3Tfsi/cdxvw3+h7N/ijdux
brpR1KNAoAeT2ogW9BwzeGCBI2X0eJw9mLNnC3ah5Z84xXS4XJ7Wvbfdg5Rky+O8atErTDuKDA5F
jnCh8b67EfprdOzMRUhFnFVlOyD88xEzGhlZsyTwO+5zqrEunadkSWxeySeFCz44ivaRPVssej3b
5kLfjR6JlF5mhJiZvcL30jLRvHWjBnu5KExX4VkQCLfXW9grww75xeGGIfu03/dCQAL50jWjhPD5
izwMqQu6ayV23RgdSCnK4ECSCO/FlvGiW4fD0YIrcuDJEfwyA5TcOUwmeCGs4qNgRDHALMF3/hi7
3W7Eqx1AnuBEFpsCSMYMY31kQTMx4fCbnr8bXUnROkxi+b0sHJkff/OXGcgjcwDU8GafzNFuxD4w
yA/e5HCyD/T4YuzGg7AXmgl6Q6KKFASHGSP7MPEPk4N3GFkylFNzMoECDOnAG9G4/HrywH5sHcPF
TSwF1T1O8LK/Zh97KGZnuuG+wwv++thgsbbLJdaDXCZNehyM97OPB4GBwE5suGEwMNQs/gafwHHk
FrMa3WVmiGzki+XR6omPifULNHPOwX3N+Zzky8PmKE8msw9CxQfvQHLDGXOZ+Ic4CTbfbsXxdyBa
7Fj1MLQQDSVlyEdwol4kHjvyxUt2l4csDkuy3O+eJFrF3EkyUozoktibzGK1CvxnIzlKeAJY0k51
T9TJjmjmbg73yEIrmrofja/WzCBZgof4PoOBKJP9lLPPiQZDsNYXb82gJSA21+EassSil3iKA3JT
t4hRgo5fIlNSQPueAPwYcnV4L/GMAcVpFCSzGDD0ZvCdLwN+8mjiT0a7eUCeVLbdnIpseF67J1eU
Z0csQ6PdDtJeuBsBgrRhN7ZyesePOLX8sNpwAd6Sk12vfEVWypWLySfRtryOZZkDdALzWlKuUi0J
R69m9GucG14gDAEaGRtc0w2UFhaOZd6tLi6EdFk+SXVyKeV0yg0TzndiJgPWSS6sXGZZEFtGwGq3
lIXnr3D6MH7kcXl2CYmaZSn2vnMyqEBmgJCS9CYZXlosPSw80y6ryXg4rlyQhuFMdTKDskNCYojZ
2Qa7Itf7a7KKwitn2gyWhAVy6HPWCVkW+ku+Skb3fASea6yZ5BMcKapsAx5xYQibu9G8bbe6c0iv
TrDj1HNKbcwy9tisTaVCc3f4GMzyxOZi0TkZaa/ZbNY0whiGQsvmIx8U75HNngArvGc+8QL4dIdx
4B9VG7/33KVzLPcYQGzUcEtSf7FomKXZw5D2wjAUm4Tgm4Xt823VX2ATCztch1ilcA3AJ7ZpMjLX
63CCNgNzgx2hsBRGFmZot0Obb6ii+9FBa7tt7+Y1h5nVhi7HesUqqtknFzTDmMx8Dpqh6vuMPhl3
k0MNzTXDm6z5FgkJDZOaKzsbQQzEDqKj47+xJwQhmL6TD8C2YV56yBBVj5yRWwMI5gxMzNkiClHD
g63BK8WSPmiY1ZpTRAstfz1bc2gLCMusZxlSclD70XBZw/q8DeSZwmY1AQchf2vRARDqBn1+adDD
0tAeRBSC6SNgIoumIeS773PtRnlYyr7llHdAfEfOVk4EuLexY+5CWP/S3w0y1zKDlUB3H7a0y2Sg
2xMDUag4wLkk9u+QDehH7CKYSR6/sOiLiYCCqGU87adNa0sIC6g5Ozf7hgEYiQ2QjRMOXQ8+KhEI
gjr8gT697INePUlnF36fOOUAoSSiZYtDqA3IotBtovIT5BUrO3ZqltgR2YTESZUZN5YEcY9QajVQ
Q5T5VcIS+hFG2MuepAB/Plsb7pE4wkLMgHLhi/kWXQjQJb6TCn1HjJd8stzLJxOq8cH9t9X/q5wt
5sifHO+PukGvLk6VlLrLfKqb8Vg5dILaBtVSOwfABf3BtftxjXDiC2MPbONd3T0kG29cw/PjsZtZ
eLxy0GYOdenM1W/SLI2oYSzkkyOu/KBuYgt+Dtzfn5xnLIJCKCxmRCwXOYQeBSkuc7KyZIorj5L2
Z4XogrM50E4m2s1OqDDitRzeaD4fzZn12BaMkyxgrFZYIibAiNVgg14vy9SAbAFnQja9J/fYURwy
2nzK0KGabNfpBrh0I/HIVjDYL7ODx1z3JxNv4klT4cL9bJpjJTwwbcSg4IBEi3CNNVj7TGN37fsn
w6fwKlwvbl1xfdbRYrEyFiX6Bv0PGcbnzTqBu0HZqE2eu4xgshZS00RZooXPY4hYm2x3F+oqibGY
UmZZZ45602sUsU0NmxFBhscPq5w+2skakToC5fRl8thQg1cGvtUYOrTRYBJRfoCXFc4kYMS9na1L
8wHXRHwwZt4dZzJny/AdV/A3nKf1NjMb9Tgwvh5lTxUTROhFwgqpQZ6CT2wRSEqMNKUNkDFYqpxU
iVs2kF2IGMd3z8XJLLnQlM8a46FmrMOhxHtQKOVtVUwxjRbROLGIDuAAAhWeXZClgLoFqyBUkC+T
e/42kBzli+loKDwZMaQcvmJsn7AlYH8aR9T3crswXzBaKDqw9NFxep/DBsvJmnwcrMnfx8nJUQHE
TbTJ71AzDrgllAIYDRYpUdzjMgRdcfK7qeS4ybJRblpx2M7Qv48uHSAW8Sye1Wz6aQlvcWWdZ/TK
tGXfatXJgRKTcH60BRkLGfjV7hMjXYzt3ZbTSq3T06JnLd4pGeYe/H2DtGcKa8vaEj9H0ZaX5oZq
D5XuFo+VH8wkLCGhVqKxWp2JhPsEIoVMNLh/ffq+wAh7kH6qGH/MsQ9+GZ6Ze/VlvskNyhc/ifly
SdmBAUNM5T4x/wgMcdpIeBIEskEbkCWYydOsiF6/+Fm8pOUAUMHp3y1mmGyVewWGTGzecYouK7N8
i9DI5BvFd+ALZaUWTs8T6TL8CPyJJs4G7oPmLpcMB7EmFOmxqw4FGNW7oaeZnxm9OoEl0oqQJJQ4
IcU9BcFwf8cDO9iBouBwJBwF8BiPy/EIW0+oneLxLTu4JGIONhw7raDM1UhiXjlC2SpH9Y3PWOLa
0icZt/bovcaqkwxWVoRITNRe5H5rqUwyBOzN1ujx1x58B8mm4da7WSx1E7W1Nm1Peal57oGZjdAE
hD0fFjjf8iMAAb8lbEiY10w+sKtqO0xms8nscBgdRuSiWTHhwXjCh5Ql/Wjd+xIfyqrG3zz62yZX
WatpOsnjcs9/CGNJtJqyXlPC6gkmwVJbRTEs5qzD5Ad5XjxpCYjB2Krf8qgWgC05sjw3e8KyhIFp
nQfyTXAzqxV/5sl75J0gWOan++qKN0vxkYoOJhn52gi1UDiXMtNyZlpjlHGvughbMqTJ2xF9iZPz
oSJDDBFKHKSKyAjBa6NKzf0Zpwulg/SU5XURa0nC7N9fsEmFXXc+lsa6XxvhSBMQisRqYqwJH6MU
pUUKud2P0/JV/0HR6GOqQIeTYxaynMQNmTnLzVlnrwUcIe43lGpWWrJI2NIDGq5yMsYtExfOgm1Q
MeLkW4U5ep8LkTSbC4+uegxnTFh0XNwSvco6koUiFprzTZC2sdVJJRhK5xsuiGq+x6fgFLyGNIDB
m5INCNmsO4ShRJoyb7ESsT3eY87kTEV4ueNxpFWz3aBRjHGKdDMNVp4E6G2rbWlTHSuTbvhfF0Nk
YiKEyFoYjiNczce6UspDO4/8HfMLLqmpM52etOAUQjueMn/LxMkmND2o5kPDitpGbzjcD7HLzEom
a8zyDr1UbL1YPwwVuwfNkdi9pGSHuiIMEdfoBwD+qNxik4QqKDRvIXyDlDNXZA0pzGR+rPxeclus
Nyi/binXFyuNizd4MShelLYU1fcAP/zACLFzQiC/mpyjGxO+4Ylha9XZN4GfhPkqOOaT5QXpFwcw
yo7tnzUU0yvsXlkthCjLYVSWs1OZ8odFEsQsfEhcspLkNmdfNlgShoDYn54slbibHKzsrRywHEez
mzIcFN3QoNq4KmMOAY45RS9zlsuWm6zlgYZ/Ri+1AVjRcZFxd3TuUcx03vPV9kGXB5M6NdV/9qQY
SbzYH+dXeL8Y5ODsn/075ozYay7BlmwNNDYp5EdK88X1w4BxgcQkC6T5hnBKLxNIoZAvIHDTlGG+
ovvHVPjwZKHw4ej0TWwsETFUXfzcwkqGYtPlK2UTs1x5jHiOCLmY+FP8FvOIh4R3nEErE88SaNyT
e/EF5Sa4ojjTX5MiVwidgjLK58grSL8y8Da6ISjei4hVvDlx8gR7lGiz+nDCxgxo48POCVf4QYvd
l/mLupiYEpRgJyEASlQsOIBsdLSvPlCIw3j4MV3Wfi4zMqH4fhY+v7i3ghLgwrCpw99bOhzW71QA
nwDRCfwqUGLSZQ0SerHQlGX/xVsWz/hliE3e4XSeujibox3dUkJQCS41byTEY7t0KRzEMX87xZZC
4a4gGOIvy6HieII8y7mQScg1q35kNT4yboW2f4Q/LlCpjFYqb3AnhI/O/wb/G7/nvozh3/abEcLu
ljkms4QCLA8STbcVFqCqXIyCBQ/sZSpLb7WYDzbTKS6akNxhKnOPa7AvNkwYygLI27LiynSKq+nU
6+kuwVcYARy64xqHIAgOB/LXduXCatx/KBX4axBj/3x2eVq2AT62vPgDjCRgkpzL/8T15GLLmVhW
duVhDqYDwfCJ/kdgYSNQ3itO+hJnUJIC/GCHShDjwUbO3FJOoOATMmq+VGwU1cCTsAbIx9e4FygI
hOZ3yX+X/WLKiJG1kwEEOaxJjQGJG4bSxT1IlZaMKgmfLzZrp/MbbAIApy611byUFlK84sSzEiFP
JJ79GrXucSCDCiQYsAAgZjdaN0y8aYapbBc0kCi2kvBvNJmwKk88xk/OHFFltPKeHTQqwsmSwPM3
4JqH3+T6Qn8tuHawIMQtRseLyyM+1NM4e5KN2cc2jA+vgcn7lXK0+DthYIm3JqdXLokElDKyv9Cc
JU3+ix1RlKwiKXAtv6wuXRzKq+Wbac3NWf3NRwhmvFMcPcYOP7qYDNQv5XKiBYfRaJqfueynWB8A
NQsqIq8SPvx3Lvsha4sQwQkF2fbbNq4qS5RsNBViOZGNxjrct1nd1HHu5ZWHL/Yai+7H/mkidpyk
FR9FPoiz0bA4IQ1GqMQbks8SR0/KNMjBDAWwUswzNTGP8W+cOLdQ/kCmLRSN3LYpVHb63vKJtQ0k
94EaPGcMbmj9VHzTKmOiDQloQZ36pBJiKXUlOujqY9zfbn1496ATbM5ux1a690Cn9y/NGT26Ujhl
OL171AHbsIc8Ul7d5hChfWH6LmIGgR/PdFsfN3Gd2Os3Z4UwoYqiyH+Y+PhHYoearfaRAxAvyXJX
vSvFpTG1qHGf7rlWu6t0H9XC/3Fq5la+6GguSvfp3AlaLjQ6dOnnxuokMQQFoTZf7l57b//LQiSl
ViheEcdtUy9E5MNYf4YKD0rcRMm5kyN9GBPv6Pbb51u7DTcNxFk7dh/WsVsgX316hOgdzeKPoXlv
zfoajwWIji0+KspSxKVH6nFQcwb3+KA1hLzQu0v6wgUuQ52sxiaTTpzIujGzccUQ71gZ4EviBUFD
A9mhMEdity2DRIycQv28aE5HV1ewBNSnXBio/7+C/0YSzgdZjzOaIZL/kNjuZT0tee4SEZoNxVNS
OF5Z3c8mEEXJ2JHwUfwZ2SRoEkfhZElwIUKRZ/s/9+HkSOiUTVKLYcKgOWOmxVgTghCYXBGYFC9K
DbKXkQP0LxthohHI0y7HhIqxRkDJleqNlyV1SFLDIYVy4gGLLwGbLLysUTqRl9BXtHJ35SlxjF5W
HY9TfAbIVA2az/mwyrTtrSuaF/jZuNvP3ofZilnuXbtJeOuRkE/CDq6IirchXyjv/loh8BvRxpe4
g/JXSGv1yXlZBl0Zh1gPZpBspM65ETdJnPRDW9E6oRbs51ogkezWD6VDgx2rRGH9bdUGgpXJxC/B
0iGa++JFIKZDtCkFaMfRcSR+WOIkE/kNUMuihzIG85gFpv9wse1DOKB4hlswINLK7SFxH6RfTIdG
yRelpfjiupAS8qZ12b2HT6rW6Qjo0BLsNNCG+p3u9DB9TH17XV+GKLYzWa00iJFav6zT6DzTekTW
+GgtBFRGMNyORCzTNx3qyH2iQUIbJ104ZWdpHm8V1LdfLCos7oAWNOgs+63+qWF/h6/F5dCeXA5f
tEFcNHW4xB2PLBKy2LiBdCN9oaBg1GlJZNx69T99JF5iEuZAJ5e5OLPxVGIhmgTDrHXEz5Vr/Lbl
SjW3dJ5myFLcXV0vpKdcyBBy5ZwHMHBu33o0PAuTUAaMTJKfO0rleBVw3Hb1Xmxm46ahOQI5o0Uz
0Og1K8EdJXL8Zr55VaA5OI2Yf9VETZaKp3hND2K1d0dF/rSUhgmiSOQg3YQqQnWjOpW5/a+kubQj
0OeF+xyK6iMS7rJWwkiFs8HAkgWSmz0hffkJPpvPJgb7RD0PhZn+iirzQNT2k9FxIl1BlSATVjc7
K5GRCJKf7NgkZSeBTy8qzAiAacnMZpIW1QCV4Xmkgk5qFv/z9yXQkU1+Y1vt+lCz1JCuhlUlH/Qr
h+EEgTtHpath30DznAQKf4mrL468YET/mhPgGgkWAE1cGboyw/UoZ+mhQ1fNPMPYwp5srjNl0Vx0
FFdHNgz5JRQp7Prg+gliTEABZVzi5vHqj8i3CRWcfpCIQzEuDJVs842uEhKnXny5HuJrmOAAXLkq
DBQTKMcOdMdgpz2D7ByGUBbGM8UCb0MAIDHblWnkkI9UWgnqJi6ihD9MKxTCqk0m9dHAnSKLnLqj
Eagnqa3BEk8LaAX8jMMejvGpKDdjqtWMbCqruFRZSe0rsq7cJH7MqCURZXWp+JMpv8FzFABufwQc
+9Cnh2HeGWFsbbW6lzFNDMMaSGUPERBB0Z+McYmVobqPIZzBfCFg/pWe1S3df3VP3oebxOG3xXPI
6sqIoMHXgDE1AsWnvE3xqMqh1J7mHAMk/jmN7SgztQ0jh9yN5B0Y4CQ9MvB+Ot1vZDhXa9GAypAK
eZckHVJ+OP1KHxovibvMkbCAnGEgAQlqYUgwkybrShxBnq2KOJqBOIVy83GBj1Bbxu4aNw4Udx36
M4ERBDYhHSIgsXwOHC5R9GSTvD1q6hQN4SqKB1nBNwiOiC8p1x8KFx8MrLL/7zmZQpJUofsCc5Ki
f3MngDeIfwZYLyGIbBLfxBYTGQ/0Nz+lx4FMckFC/gVmPFaCwBckQrYm+AOdj+QMc/ZekxbnUpAb
FZADXQmLkrgqxpUpIUuvrLA/JFHQQ/E9L5bqqYH8ZoRFsmxAucMffZ4B3whceBGFiwLhikN6ss5L
JHyIwmVZvfYFvfkPhZT3PhisEmQwnlVMpYCdwhVYr5kQ7JoATeInnOjPZ15GkHld0p+VfZEr/EOh
2liQ56Tp5Wfj3ZcTIIPmygHLQcvLBaqSRzRS9W1u9Ozsy/8fAzQJKuvV6KeoE8DlG8JTYwWOIvjw
sBB6C/JruCV0pPdPHtqHXbGw+ZgU7roCm7hA2K2bM1NlCsv/CElJFu7mZPQlIJj4/jpc2IKPYGsa
vsbMBlRnwcFAq2bdko+lUwp/ye1bbaxFmHwqjvATaNRIASdUUCebS8avzqNAUKAQAPMUdd7pNEJZ
Pj6TBmByAUbwUUKkSG8sXkY2hydq4zYUzEX5dkH6qenvCu5/HAq81gKAksu+Mpp8UMtMx+KWXKeU
YlXPyD0UUIyZZAK+VsqXfklDIB8GUIf6LsViXu1QUk9T4yRRVUMKGzEj5EmY5BXIIZ1uvqB+AoO0
XMF+MqDuhyWbYnXMf7635jNZ3bInSgHND8JgKlo57kOnxuthwPrF8fNRQkF+OjUbWfRAyBpa9iW4
IiJl51AuC7pbmQ/VVDuo9hkoYsM4vlIPSddgk+q81pmirdEHrX2whFbQmMIj/R5KUGBg0rbXIkA8
XLYxMPU1VG6jZ3tG2Pz60MbNhGB8LP2ym9DA6T4rIfdQm9D0Pnfze0CetnYZlL1X7Gh4L5fpTUEl
J2Yh6rVQWRq+zKNuoWNNp8SEIrvcvalOGbst7C7r5qNmFEiSNvFautSpUUH/IU5XB8fLtnP9Y0+L
VxA/Z+18eU6gQFJx0h4qFLbTsKw5UxvrVFus7sv8s73GZN2aLKyIB8PDjMr8iND1uv6g3guPRuej
yjY6tSucHgqTXjSrMtqL76Ckd7hdxnSd01FdOG0um7xDU26THetkVBsch+881K6EYsfW5AYREvoP
mVpRPCfZ0QiOtFS72Y2EFCd8ZuO00ccdamFGN8pIoInrTqZ0s1rwzOFfj2nBB7ywWqwWHTSdN3mU
b7Io3iuLDst0hUaLwZIuLeIBINxD85mWzchynzg9tX57UOtrA31Ekneg999+6eZ+s6qVi+msI9Fi
wnLdiE5OvDw5BUSyVXfV1artF3oeBcqwJXqQzIw0P3o6TSK3uB/3j32tK+lJeU8RFIHEm2VQBlTV
9hsBI+jst7yXi/Y6VZT0M3YEJIOWjlMR+6SmAo06k0qnoob3UQuvfWSYgmRQG8uWDJ791JHi/TNy
+O+uBoma/gK0W0caStLGUvVOjZbztmKv41zhznxtidA/Js9TKqGFGsoeaN3QyCLtZy5yVZW5YIm0
pdtPSmObC88/gxNNL07iatEXYtZZdBbPSBnDDh3Ww5ffpr4APs6ojI6j5/7BVm5u+wScY6/Hxvc0
FNI/tZjjUnMQLQ8akRp8w1bT0reodv2daR52djpNctR0f3ebFJcWxP3wAGDV4uITTg8+bZP6z1X3
hmA7VDhy1Ysz8buOFp1x39TGx3TMsFs1KHbexY0gvVmJtmgoroIN1K19nbLrN+3FKTgilLou882F
KgGzWAXtbuuQ00C7sOKmlczTzCiR1SCKzS0NPfAOi0XEHL3SitZQgSQP+L9jvUdxm97TdwriLHZr
Cpv5Mu3AnhSIfP1uegqagwjBejhO44LWTB0w9cbNTqMV1S7wGHMDcS2WqNTPaXFtn0pa+6ERTyIw
bYxuvQ9sPaQyUucIj09x02u33i2/yJyv95q1H+OQOWNJUQq9rscaRwHhkMyQRKQlebt6F4o4Yzih
yTfGNeBw+JPOmvXFHmmu6B6dTzSNasWocK12tGnc3zf1GruUOGnwsNI5awm+C33laSaHFlH2ttA1
PFqNfox/cO+e/1aR5rW9VZB1wuMfnmeDMiXjXDj0PzpmECRAJdtGTiOGG3aC0DhBp5kSmMZMq0+O
L7s11zyYKjW/jJ2MxmiN/lOdsc52CCJ6zY+lTurL7O58KRfbQLp+/DrwMo0Sh/btqzGJ81yJ2qtA
qQoZzhtkzu8UA1MjgNRaN2muKSrp52jFOq2G3a6RMCNsfLiii9A8fFDIG9zQbALYozBC2aeTtGY9
RumQEoFVv9mHS00vHYTIXepkfJ1lsHPxvNsZsOorBab5DY7XnbCvc9zS2RBROX3+qm9o1+tJu3iR
B1mhOLy47295UKJlk3jIAr1bwcWHZHm2rpPr4AaCRyKoMwTEuwyppKLR6MXLliggNT74PNLnAUpK
qk46VIIo8NJ0JAPoSdgMrvXxNYuUIh0gaYd2Caxz74BIqlnv3Wi6dp6qM+Rhn+C8FOXp0PeLQZ1i
s9TU6hsNlXQLJUEFfhFg5cngj1a2POJol61Io2BcU9wVdY+LO85+PR9ei9Rh2Us9NG6vIk7bHKOf
cdrUmx4FQ5e/8/vJGKcApIAwzsBDBJ1Wc2jmUHuVywx81TQvrRs3YO5W9NHwO3SL+XvfXEr6MuyJ
dQqqgilSa3UQYWyRDsaPQjTLatZxiZ4mM/j+mX9jXxvSJt0oNBMDPSyj1SJm7di0NpQSLVcOde0v
AFuzvTuSCtp3Voj9Eebfmk6OL0L+FkAV1vqsuXgHGbl86kei4742X+3wMG8UIBW0mrDymqnRnfPj
1WlGjjb/nHIdn1LyEm0WZV1OG1OdiiBFFQ5xdnGQFT5RM321Xl8bK9aImoA0F6Jk72zrQZN1P3q0
zTpYWWHezsEXuQGcB695pj8nRdsC6GSUgqGFQcG6pTZAOigVyab6dvU17kM6SSBejQgnqgiHd6QM
VFfniwiZx/Hwa6F+KkoKGsYnpN25W4xj9zWD1DGMUbSyX+FlSLbEbtKERacnFjygcdtvDFB39Bpj
rZc4F8R+e53ojc+z/67VKB3U+6fJO4pnq6EaIEprNoftxXuTDm5LNSqwUNHx3sMpGhwpoToNCVzv
ww7kAlIpQnWKqaLp6w+AEKcVxFJ7f98UKzow03HDXNUMsBOuAZdNUSweZMG+03cC/31WRgrSDNPz
u9+8ORmTVV1mDRNQ8+bqr6GSjm9ff3wENFMHkrGqAUwC4TyOC/Xup5l7TfwGVWNvh5PLHw/VanHR
0eutW889ta90Bp+9kBFqW8/xK+zgro4biI1RNAZkdzLeQMFkYhLrvkvvRjZ8AwPcjGy76sfz85qi
l+V5eadMs46mNqdK1pCNSsWRtHCpkSC0TqlTThWWEA0I775T1perSc1bNsU2pAucFhWFKGrTUS1o
o8REnxjNyOkazzr7d/WRMqL2txU8+7dR2YvX5zkSkafJtZheX8hgWHzpKaNhDOeCJS/3ss0m9hN0
Sh5GvrnN1CsBU4usEed41wJkV2CBqKvgpC80q/BaY1BHPI0v6qfmgyZXW6yc/nWajFrVyf+Sfm2K
IUd5q2kgTbBRwpPIqFFUdbv023rQ0ZPJo+aDCeLuY2/z1rzZnNXqfZ1Z6lPqcyH4Q7uP5HoPLTUA
BPs2/1KLr1rtWMorXxvKv1LdpKB8qH6g4q6WSqiMV2E96AwRkNukfV54GzwmFJvaSV+n0PAOAgcA
D42lDDoUgakOtYwxnkhT7SsPYM8GBejUdZ/CFlq8qnmk7DqiazUl8d8xS0Q75JtiGOtRg/zG5IM8
VJ3qSWlM2mH0q8PYymKvTkOIl5PTlB619L/XASt526Ba1k99MKz+dSPqhpT2vuom9ditgKxUBsc0
0N9oMATZJ1iRfC09Gmi/vmaOlTyZX2qyqj5h6vQzQkr81I2PCCGbGjgd/0mHN6gbgxpADKskgwMO
VE8Ztban1ZiW7O0QMuWR9hxUcZLyY/7QPmJaLBrDDNd6TB+TGmSyKxl9eGcUb3PCyBwOU+Vr0n3M
S/pK+IKNywLHG+mKhlSGCz0U8a5xzaE6luRea0An+/MmJz+LVBu9ZiDAkllbmTH8FszrSYpMEQPc
lR+plkXImQgAN0ffUXDYHsdPMyZ1WJcCaMICTinXjnccXrBvsU2EpkJUQytLpUhS79iX/SvSFwwp
Om9riCmY/Ck4HfLD/TpFtDSWjGnt4NI8oc38Yt0GgFhS8DSLXxNF8ZL3QIfTcHY/wS1z3/RiV6SF
SOtkUaDKfsYMQArxqFKlkixoA2Yk8QSFQxqLUMbGopfpGb2Ve7znhJgZ7vS7m996KsmOfNhErZd3
PcnndTmI8mR36rDkP+Q2c6vW+36hNH/rCAFD2aPXywNcbuXRAIYuMFOuBK8rWyjPGjVUpBGtv45f
bYCdwtYRGoHS2+6dYAuTULkiWHMlhNMQdaSg7XNHFZFzeIapevKTojDy9+QywU6kA2wtnpT/6mMV
iAXonxuUXQVVIhWNFXpe+Ss6Cf4Ep0TLTZrAFU6bxDtePt7+28khjory251aLaqD8f8lHSjp899N
9I5kq9sbqifJVbXBPVvWtUo4UBg7wTEePWYSpcQgJGezPDrXfcwiuT+BHPEzuc1Ok8tAhR5R5QtJ
CaaAeix0dsOiqRiaWCjq05yw7crtf/dlJaklDCnYLHTHQkTZJ+lBJPTowyXrl9E7OtNbSq6pKrWC
+tNX2kGpfczivkgoDa1tan+1Bhm9p0O0m76I0NENhN/RUfsZ2rfqICnEeHcfJKevTtxYPr5N83tF
2fVy8TtEkHcMxjedXjowfjuzy7tlKcvz5Qi/EQbRNWgX4/sTDCXVoJDWCfbJ0d2cxrntZW/Wrhps
ARQ4sntPrb2dVNN7z929vO/bkiWp2S9G0OdD1liBqMdiKHIwndJ6Leq7ksyUYt6myai9vB5g4pLP
KtbaIO7ew1PQmRMYI3cAxN6al5DWmuidHxFeHKD8OrouPq2eekjqg+YWardWTI65TaHOY3en3JNa
0fSseM9krNNw7Esvmk1xQnIFdxSRivI8QWOpAOjCTaCv1BOIY3uOA71BpXW9e4LrdqZSOh9Reatc
ei1aZZRAZecdHTfuCEiic+q9WfEQGYWxxJfSi9rQQkX1VnSoPg9VYJK6FwNFfv1MtWL8XEB1VjxK
3mPzMZnUkBVtbZIHqM0KucjSfUN3exBOWU+Yz5pxAoEkaoLwyBloWQl6Z8C7haVwCgjU5schErTH
HTLDKPX6q8F3e+5Rhu62IhpivAdIdR3QAfKus3zzxMfEpgZfzhpQebuBmC5ep1lS/LIlGcMpaI1a
o8ZoNYERwzLv3R/OP61m+3POn9d8eq11O7p5IQR92ecTjbOsu+bEn+4ZLRa6HzTMDH7kyjwjx40v
hLWKkQpY3dY1DDU2mcpKEuLhk5Ly2YXel9hN+ATkBHLrTmcZKkI2NUgcuIJ9BEYoUlfH1z5R8oOY
FrVv9HJwfkkxnAaIlzz3zz0e+NVNJmf74+JLXib4XBMq6DlamqldR0weXLZ8MDgHzzHLiJ9NSZA7
OrgtzZVJKyLtjgF5uvU5ak6rQ4YAMyvCn05p6+IxLshOjr9z6WaqmTzR/8wTUL95yuNzneXpZVxt
ZOlG9bnmr0ZPu20j0d0/+8kRP5W+9A+zNhGRgRa+e2a1E7MpOjHozwTvXY56QZROWDeiWnRlTlkP
aK4SJmvzN/JFwCgdq5m6jZZJhTHy3wqtCKbpBKkp5DSbX0OhicHgs9ej+47+6/W81wJHzpwMPaaL
SfujB17zMk0FlnsP3ggianv8M0zoZ6+ilUFL1Fv4nIs2Hz3VPoecPBAZ8/ExxIH3juFzjKBROaUD
BkGcoWIm0anBkAcEIfGaELbh5F0hftzxazuwQqAa2FVNynMO6wnQOXGoZ6V5X+G9ERFjXUNiKQoj
YbLlQW2MlN2+Fsu4OC75rbHOcJmjWLPLCBCj5XUQC6Xkn2zQGayHcMSOhSp+ofbz6abOE1mXSpmg
EWF7V4taWBvryK2Vwc19MA4es2RSgIytFvdNB1yoiDLUGgZa7wlo+wD8TCzdRhgaxYg94xRoLl6q
m2e/BgL5XX9cPbhj6XlsfIqA7CAV6W5GSTJuXtgi03tC8HDl61Hsg6hOwSnA+BUCGxl2+bQhslCv
ELlcWpMTF1pZzV9BYVPgNaX0fJEal9uXCWJnpGLbRufvHFJYPICr0hhglYChJizY7y3IyWvePiAk
0aKctF/3rwEPsSOMpQ6sr5X9ju3mys6RM4FTApqDUt3ygexB5pS0NiUplxqdXYeoe0cAxnJLaiSj
mkyWQf1tvmq097O19zItnBa+Gxg1Ag0UhG3Ph+wPwZdmaahA0rv4btPs7c3nTFm00UNgpdfq5r1j
P6VFmZfenPTWwyu+nK0WOal5bton771UkBsg+4AW79mkovyLAtzTojl6G12nt0jIJKP7XrRA9qvo
Oz0vjlvsIy5Pe0PwftrfCz8Quv/KxoIukhlt0lIUHRSaYlFE4lw153IibvFbdDMXrZkGiS8AeBqr
6VN64bRV90GHFNpn9x8D5eTk4/v4Y9VGUrUCEll65Vc0856wbm9U09Ouxvy+5OdN2uJpoz6WPcwv
ch3oNL5c7Y/ilha0S0AjOLlYrr/W4Tl9ER/Qnx1gXUfJoYF+o9BNvz1IteFxdxkjcIZ8A20WCBAI
Ii7hs4f4D0o2R9wcSChwFeAVJDYWHdOeth2dmvjSuZXOuxPU2R0gDINz93mDcYj8wzO3O+tifVVM
2mw3e8QOX7pew/V8m1e8w6uvNt06n/c20FRRzK9qf3uNeY4bAl+lZdVjl7emdS99Otq9r2Xd0yrM
aexE/QaeFJeHrCJ9C15+42rjjj17dehIiX2nRULsduAgKjQMctAgZM24Au82552OeUnDf9TX63Zu
t4p8eok68Ng3Hej5UGyYaFudpDC8nOAekGuAbczJaKpDlCupB8VH8/Tx+WxndeNOlUGUTN4brMLr
7XU6gAvZyiqDGuKho2RAKvh2Ro+ENRdNKhwj91ExSk5ApywTkh4zAFu5b2xQ0SRM8Ekm81+5xcbY
3bvudhhBWw7JNj23D2ubU56BNCUEHim0JQMOkVn4A0IhIl6zoAYtSM+RTJJUGdlhXluICD+D2e2E
BJZISmNQwNpdUBjr1hf+IEFNlyL8gi8VaygMl5XUIDiIrkhW/MyTwqwS6p+UX1/36NBMJJHM/006
Ec5wqGj7uUTcFrbVv84kyFuokA+b6WGJRFcOCJJawDasgbdRPtEBPXufsSAVz/HVK6bp4oU6ITac
VQ3DUp/H3l0x+b92+M4/c32r/t3C+2WW1Wboh+0+n7X0X6CtRd0j1m50X6QNp/qph1xObXAaUuox
Sf6Qzmqpdtk0/o+w81puHluy9KucONfNGHjTMT0XhAdBJ4pONwxRhgQNCEPQ4OnnS6knps7piqrQ
L/0UCcHunTvNyrVY2tigeTfwPr6rdwOePiU2L/3ylRWVanbQaz2NQhV5tEX9uvm+JeSW0JzNGh5N
ygoPHkunTW2rv0HFBNXEAsWFN6k6nLMzAT0ldohwGsC69tQdqlP3/c6d0PsGsPgnXK9UlYQvTt/L
r7tb0ABiGKqj85zUyMb0KhL5ZXA2fLUNgakcb8nmNR920TnpRXDKZZvPx3Y/zl82yN1u/NMojwpK
JlScyIj6m5D2j/i0D1kRTPhANBfp2Ht2dJaqBk/2potgbOxvFvemX6sUgiAi02+kNQkZ+HycYwdz
ZmV4BrdHOEoyMIeb3j+2vklC6Y2R2WK01HCnhXvU+CJV3UrKq8tOEFbo6K6egQMBtMj95yXSOg+H
HqSAG6Ea20xvVANeqWapFXGJQxoEqs0Rqo0w3iMaS0F5D5OYT/J/U5K5RFK7Q4JCsvV4ZqbrX2MV
0vfM4E4ecLvIABs4WsrwdI8eMzPrsmKCd8Zah7IJl0ebzCe/Kd8w5lyvweEzHzQAvnIP2R3jGw6k
RQ5V3HmKUo44TRtQWXH19hwhgwe/qxu1uK5Qt+ApXOQFmaQOMWoMAHVoQg8Yu0gnMz8ZlXRmNgFL
5Q0OL538KdTtW+LuHFAW06Lum2TY61AHZ0xKAW8QlmAwwz+Kq6ra16aqZBgl2t9tnbkxpSTxYCTO
avIetFCkFZy3+Tek/CTeOwj/+HitIbF3ARFwmDokz2n1+oAZhr0+sNW4VpSoO1JVhgULN1T07qYP
wSe+3QrKoc/K9chGu2VMyLqnSLrp24pfI1tsM2FJnSlfUqiv16c1nFdX7971t6wGaCzu+vamb2Yw
6npbfLvi8MKsSR4Zk30Am6m7yl/QJamU+KJFF8AVQjCOR2pmZzgpKFUdAMBPNlC2fp0DGMoXJYsD
aDgadee54uGo3l4Pn7h0m6h7KQ7e7fsIX+zVwyrfqP1QsMGQOX2pqt62zmdLCXD1O7XOJ6/66F7a
VU4H1vxe9rVZB0ImvodddNEAJJMr8mXTIuu9b0KYXsW+FXmYU7vjmsl5NpIO6kZSNLb7p423PXqP
JUPfDCipIN5iEFd4k3JZb420Xdzfqfh2L7nKjLsABsSQ97zLPuW8JLLYTAh/YawZH+8B1V7hpBXB
T0oQvcC2E2d6bEIV0OvOR9M7ek7NXsTTh4tjjUBHQDJmh0AiQ1+SJKSlSGJEyn2hGGN9rbZxN6sO
q1zc+WYIpqhWtj0Vm3S+T5GOi68HdItikt5MVodQfK8d+/jUt+NY+TrH56N/uxJEbOGRzLFAIDuO
6+vwSEaJTheEGSmJIO0wqOlAFFzINXo4QXHxIMJSr+MdUh/oHCF7pK7IG4XVkrCefExBatzXJ4oQ
ClzR+GkB/BtTh5wkM+LGaezIMZ6y2o3PzaRYd0i6PwndcLwwdh+MaQWiR9QQ8ReYrMzufKSSrIFQ
i4aQwS0kYz4msVKYHvkzo4ZKGIW4PgWRYl4ViMklNYtzSeLFu65J1UFVeTj456W6JhUEhVJDOvIM
4gyyWS7yPC3viJaU6bx4L99r2NPzmDmSf8PJwV4bEhWWh1Loc5DvYa0NZqeSkyDMpk+nhMiClhhO
sYDfjXTXfXyeUBtR0Am45q8osVBwJK1YvnVow+Arey49i3o/sCks0byMfE1vbQPjm6izHZeUztXT
oCLfTGXN8ZlrZ68k/XlcnXP/RNRMabt/uaXWDfke8BgQkGXMT8jMFrQQ+ULbna+aV5ymc0jYjQMH
OA91o2If393QxvT6RqbOLcNjE2TQ8AFL79IGRrZZquR3GrxWECnNGOVH1EPR/rssj3RbWOlCrBtO
HrihhP9ZGZn9LR1ARrq7BNekMAMsYv7iUriAxNMMnXf9tioAwLXpPQAycZs88XgQ/IScTVsoJ5TI
HzPAFgeKjy81ldZQz8qJAg3Yd65FXT1UMNs4K8SkOfQN1kub7mILtiUP69hSfoD1DYjGd7mSjmvp
kcjhr9DifExGk+cBP1K+RX3mkTVLmK8SEsaMBPLKKLZNcNOplT48872bz2Dr47mu32GyzjSwiNNq
fHu5js6TJlEXwGSy9lUdOoMyvc15XEQhhy+E05PNsFrsPy8jHZVC0TVJqibEUl/BAD1RgwwRGemp
UDDBt3R8wsRzhY7FhXsnZniXEpXQXNwsmgV0egVIy5dqcTnFlJzI3EPx/cADg2XRP3Xhw4cS3nC8
nYIwt1/PiBP7O5OOizxAZXv/6NuvpHgX1jm6T200N7uVkJsxiFQSWmBWqbiGdp5RuNGG52VeQNr8
eVS2NjT6/fqR5mXg9qLq2td3Y2UT0UN1oEYN/UJWQec5ug6FyKZAiAA8NFAYfEIaDtFl5v76+fgy
BlDHmHlFiBEQO/WG+pX0lbWyj2kNay3igrRRALKAKhKmK+fDHor2EXkpr+klDpWipPm4T9QX4DDM
8WSXmNPDwiSicaKeEbYGGHIrA79zAG1Okvv6bq1UMgeos8ZXroh2u/DpRCpmAumcBguFOoqbHMOm
GDZNVJ8ixb+NeultZIUVWEoPT2tCAhfpiafX4HgBwc9xffPoIMgSM8I0PpZkGTLz5TFtwpwWw1tQ
09QMfilsCYmd2EBUEISUFo560X0jLGL7l+PERdZyTNMHUoENKbRhb72fCrUpy3dAmPV8LUcFORKK
IAq6bLPuvRxBbvnu9EdruGpgjKn7AVAqD5qE0RqGGgG0QE8yc5/9D2q+LZ+0QuAAeIwgXeuvoanh
DwVqJR2PUDnsPAN3j4QhiC3y4fAjNK9uOrJTiB9UL8ha+sig8+uvSY1RXuH2UzxLwDAbH+fXqpnC
0AZYy9uMqqWLH806RbGU1bmK4kKUY9R9CndDagxQ0ZiV0SnQ+tcXKvqwUhiDMwvqGGUhjDAlINSG
9kTFtLYwWGz0nP39w2PgYExRIrKpShOnK8Lm92RVIVpAOhFTuzxFsTJ14wYaFPWrnT0Az6web/Y7
d4+1YFwo3nFihJeEwkOyGXeBnsK/2n0/VJZ1uNfbXkge0Nr511S9+YavdBNGIEb9HZjDiWDu5ZnJ
n91rf8norrLe9J4RASwqsPiTu4/KYD7JJz0SiMfkklWJwk1scVcwDdYHBHJgv903+80e9ubG7Akz
Nr1/+B073OONV1RSYSYnQ4awpMmbUgiZoTlpod4LvmxjeudH9OSBkbsQAHptTYH89t7R8b0BRIVN
6O4dD/4G3xtsCiN54ymfll/j+cD4AAvfmQ6FHpQYXWwPbcCUwyIGO8w5MdNOg+L7+Qj3C2Dl10Ny
czwLBb4R3OTP/TurEEuGvehYxY9hBTibVWNwJfWP7GysLE9fPC6iZBofIuiw/IMWokyoHcbwjuO4
Vhx7E6uHALvaACr4tOqZOzm81cPbFw5p9MzOPGOf4bID9wySuvRRpWp9PBXUsdZKfF+esOdCy4p4
bYu6UA8WPHit7v7q8o7TbEsBo6VV2RpAcm2PydKRqm/KCC7gp4smajhttjqpEqpZvT6mnI7C2WXQ
y9plCRF9nFpxb80AIvvDwOKMO2gu886vljBejk1yPRGmG3q1+us407bK9oCWVV8jUJ/z9/UXg7aO
4B2Z3uh0QXx5cBwbI7DnPY9WFYpVMN6agMO/rBuVSA30BZ2345MISaWPBVlrJOZY0GsmGoiJOU4K
Z3EFqeCjLvSGC9P7OK3r8eXlscqh7+VWf1D/fStXNCbkyx1oMFIrK/fj8EpVlfYSxyM5WcP1nZat
B6m2Xa/MGT1Wl6H+ek9Xj/HjDvik9BescOaEIms9O0DwHu/vwdMCnkoqCp7a4+QyMz30pR4mVp/F
BIYx4F537/nSxLpIB5fzHOw39PDJY62jwQO3coDSqza8cfoUDzNjhEwagveWCEJ1E2OkTm5rorU+
kA+PAOMI8tkdUaZ180yb1k95eb+MaBel8zSACZFWqtX5pV7ngboEB2Cti1t4vw0tY3R8QwTILskb
uGQnqUAR7wncJCZufSwtVllWpJfLjn4VX/BkOGSUzmi0MVmGKG4k5zJTzbF9GF/QiSYQvwxBBVjG
bH+d3XoeIjtkWP1GD3vw3qWQOAY4G/eX7hapr8QgVJDIJGin2CKFFbedNzQ8ss/XLtxPbs9wmAtd
qPGu0IKmuxEhLNg7lGBxx5LThOyCdUicJzjQ3Tv3nOrfByt3DtFpg89Db+fxva6TBpeWsswxhLnx
Gt0waBRBQ1sPLmSjlOjJgv0MfJuTr+HfIicNFAgMLZ01kTpjSLCMqzPnDVqS9QE46HubEjjuFmxN
4ZgiNWHlklIwgnUXwg3xuwkvsdM8recABwdh5ynIfWVwnCGfdx4bsTnXSHX9iJ1fvV50xMNU9elz
dXqxtqKkuHxEvcj6oK7y4H4BoTIHyiZlKQcZQGYDG0s27bqoJia4LszzsAZWWA1AvduUkBxCAr8I
1LR7OaDs5QQ99EkqFAaZQfqxX1KG8srAoLED/8FaHmfm5D4A57Q0E+Q02jUIIskYqQMjYT4Gzkf1
eqBkBGJRdzy7G5N33MD/7ZfkmLigxyk+T4gGlfEFVwdA82WCxrNzzMr2hSanioxZTq9GDv6rDQ9L
TfdtsuWg9NBHoXEjhJN1srOSC64JNmDe232Zl/BpJHCZ+tSQL1ttj864bwmvDZgIzhn0EyDGmosf
GDaMnvo1ciwCNOYMGkTK4vQzZ2h1HBWT57N/ETjC4Mf03B4kPD1DC04ME4LUZU3L4cueO4Kl70IW
KbKz95U+oh3i0l/TjeWeg+dlDVk3GOpjtqPSha80Uddt3xce16MDV6z+ZS9uL/UpIRi4HZM9iEAy
nH2rlz6B3Z3I9vSvKd1J2uz63SDKTga28wLyw4+0WauUismRx/xApAAqmmv/w2DNlHZ24e4jYKQh
RuAZTlIP2MpIctCuV/AIdl/4VK5gXgEogpU9QA5R+WfyIlp21lnJMS0jit7TCldl069u3HPvBHhP
pc/QndIj1RvSQAbZNmH2mabLWQNf/4Pc5iuSA3gJFN/GdjsyMdBVYMaP2fj2enstMuYW8+yh+miY
wqkPo7Zle4DgjCJ182jX+UeWhm3njO/u8vydf5NCOFZhuS6lyQZUQtpxvYp/gbs/B5jmVdJ0enoF
fN139z41pR7Z7VED5e12kzmvJWsdeq62aKGCfrOhpCT7ZB/72QEB802gswbbXs8NdtC9Bd2RbEr+
1YQAT9vRGcpoStRvZuNJ7A0byaNf0b1D1WJLsrUCgkNXZAD4TbMD8lmjPcCM/eudrrnIpusPAJwV
O5gNE/AN6EpwYbdnnzYv3cvhhXi3WXkqQPdkxE1AQ99V0r5SzsQ9D+GvfvikpGifwd8GszNiZByJ
+RglZOUTfILbu0J/wy2iV2bGHITsCyesHdiJC1U0+EGMAZTvhXctQx3R85Qyx3T67Mf0xdDcPJ//
cnbg+MAZhkv6jqUjGAWK7aa83nnyDT0h/0ZzcNig+qlA8tUk7wp8GPwNuevrQnrQhL5Dvhmg5WJJ
exp0lDm+GD3jy58+Lrf9RpOF/Lg0cicAGlSE07aQLeXSegQqG4aoXV94fb6+dsOvL5d3vnhzIF1N
j/6L5KfPw5+8+WuevuYBqDLv9b9T7PQEA9n04T64+RJEDo+wG35+Ft6UDp3ZcwA9IzSN5bBdHub3
wVT4GOnSiD8/4RNkAcbf5Uu46kjxh4r3tpIeYbqEfxhytnl/TDTMO0VoDnSkI6ftD8aZlepaBRYu
BcJSYByAJaxRoWn07ELHGn2lD9SbIfbXARRU/bLL4Ct/JNULSbRTE+fH5ED0f/c3Q0Qg3k9ov4Og
L/3dF+HQZe8rJC60bvT43owBUcYPIMOvTeftiN0UlphXcNbWJcQxRXOwA9CH/M7oSG9xH6bua/em
23bAXqwx7ZHUrsOOWfgJmYEPuXG5D+qd/4wQbfN7cL6FoMNeDKZoi2jX4LzIl6RckAc49vOFM+1W
u4HSC24Tah93m36L9KyGtRNiLwB421bK4gW72T0wdikTA0wg6TYklg6YXIgS0fCF7Rh3AA6ATxS1
gVhtZJLE+pP+jhArAzahnuvGDLwQ/tw+5YcDlQfYNpSMQB11qFH4F5p5F7cRq/f8MMfPRWQUvBcF
xKOCCFdznRyQhd7EPWWgkOnzmm0z3r+Uh8R9kvPHAew/3NBCqOlOGjW79Iht3XugA5WwaCWjUli+
0VUDjPLjGFmP6YOOBPigwAvufGP9hIUCbCuZoZFJ57Q+YAnYmKjHQ/r106/gVwgtLFlUaF5EaRmp
d5pWWbq31fKxpkj5BNQlbASC9bmn5HvHkPniUMiXNKI1KYBdUGADB6w6G7L6w8tHn+9EmtKa2Mcx
9KzRA2Cwh3MMzFf4KVYrYV0QtBB0lRcvYV5JbUna/4QoAciD/0pBiFToD/ETpSfJj/52PEs16Mzq
IC33m1dS5bwC8wG0rU8ybCCodBQeutFhmXvQwAoRrAZW/WPy9fWy60sT/ZtL5V0IMoUUgBoh7MpC
8ihdaofk/7HhiUC4nKyAm6zpA9jTCYk3mWlXChZDygtUlZHc9u4DbVBMd8D28Hqr4OBm6MPCnQdJ
wxw5WWZsMRdCIyFvoFcHgtxmKZxsPOmYTFIfbDQIwE/b/+RWBR0LrDbSk9KXezXA07XJh3yOxE6p
dHdJd/X6aH1QWNUaiO8lKBNANT05hGELOuUTKviDYqB87rdXasVMRfKX3NHBJqw+GjJ2Y3OoRtRa
o82AVMH4TiPdY3RZ5+virX5pJgC1V+r88VWk2va5vX7d4VKqNWyaCyDWhqGDsh6GsQ7O2SbuRr2v
/6hrW7fcEnDLqQ014p85KWrWGqC43bJ6Qy6BnneR3DivMoSsTk4CAzT1tPixZCbqtMbgILCkoxVN
cjsAiq6x6Kj+IdvRck81KT5lSHXlwCbN2e7Z1xEuDmxgGYlbE/KHtZveoXz5cL4fM4BmgF0uQODQ
v32tuxfjBgjmwKrHmkc/VkpVYlEkT/gS7xC0zpFLnLKkkwqnI0PAG3s4DSakBSPyD4jolvt4egI4
8XnwtBchW2G1vyvT67oAdkB3CpVdCDUoQqI6kErtJe3R9wrwARYlmEkQ23hrpqzqDsCZ4hWTteuh
D5iPqOnpNC86IJk8cPlCLCJoXtJyzxfzEw+aQLWEGIgqIWLsFTWo955G5SFV4cajzSBWRvQjQKgO
sJOaB73kH9wDpMxy5kzXL27e/f1EBpqasoZ8LxAhWKzpkrnvvg49D92vq0/GgJty67b4QRZLreDl
cbMw3C9PetsqvwaCzt1HJ3QLD6TqadieXXw8+o2M9D4ZbVrXvp7z/QqHqbn3SdqR3WpXxff+G3fF
JUh49hVohU5w5We0qDc7pF+CM+FwhxobMxeP0GoSN0LD+dWa9Ra98XkBaPVG32fjN/shOnAZZQVy
qC9mdgKJl15LHzTOxqfOcL8DOPAMmqIFMg3AvIenHxzGNbJY4Dk9dUvRe3yjIXYfH2kF12cGSM24
dlh+H/EdZyTYLCgkzRDVpaSSI7K1f7XmMNw/p8ctHrf+qbyBN+6DATnNNyP13gfXgdUntMnHJBjm
xDp7UY9+QM2vGFEPvqA620FPqikRmWrQSqRRC3AadIhyOBqr8YAn9xcwfwjIjWw0P5+MSQ5o9M0l
sEdnAnjr+NXDRuD6ogNjgc/ZUxVlcZmVY33JSCIWxH+kGqwAglnQK8javKOLYUvd0pkw+pv5fVi8
VoverBpxMQwphqj+wcCWoD9fnFZE/CCyww55vE1a415d1jWp9FeK8dPDIEcSjHCEnEY534yvX5os
B701mTRyMoid3d7KN/pLxhpdftSayF2D+iexvgYOvQd1NKHcQf3jQjxG8EcBoB0j5RMZIVkM/ete
0tRDbUfyHzGLz+ENmeehNjDodz7778/cN8n9I95JXsW/DhGi0B0arPc15R/wQbHRG+z38W7M8ync
BcDg3ax0Mnu9eclJCuuURn3CE7InILVpGBkPWJ8U4gzDb4Gd62vqWuraLZnkdnZdnzLxYdSVARJs
puAhp3j6jCaqyzRNHKg3gaeE7mHUfTi2d/246axYpNh1KvkilvlMMU2eNXVAJ5GNBN1uxwqiqUPA
0Gt7AkScJu2WCCJ1PnCqNBGeHqCv8Rg1VuI+4o3Tv3XToowuYckqfgmaWatypU86gEMbhKOewsp2
yf1eEx5J5O3V4YHSTLqJ68X+hVycw2A7ecq4oeBrBPfHwLyjdoIWWVR0gQkPdBefiACPmVUNO+zD
EMesJmw3glxAqnA9xNrV21NRu9Hfubi9g57pmTSAEmz7+PpH/CzbIzVXFJGOaSFL4bVGRs7PnD7w
lSHhQnVvFyl2/DxkNSaI+I0iAvTiNHtTIs6W+rQbqVJE74s6YDc1Pg2SBS9teB2p36aJTB/yS3Xw
z3/8r//zvz8e/7n7ukwup+fuUvyjaM+TS15cm//6p6oa//xH+ft+8vlf/7RMyzRc1zIMVbEd1XJt
i88/3mnS28nm/5GXtWs0Nxqa0LoZ3PwDSKQjjd3jBrmSKrZncC2R8LsMpGAiU94p/FIsSnBc1nmE
q1P2ogfSrk0KYGu0+pzRj5Xq5Dgm3Xlcksfs91oAudGRh+aBT7jGdKIyUC7+Hbx8O7nfElrvGjzV
k6+NSQe/fBzsqTTbPcZEsKSZ7vmIBGreryYwq4nT2YA6DHpDI/fb1fMY0qB62wwmmDsjOF9j0EMb
iAPa1318ohGLbdc7qBVXz+WD3jvLa2Uqf179Qe86frYTwPGj1S48b09DvQyZGWDb/voea+af3mNb
1RzN1lydF/96j7Veo+vuQ0f7hUwHsKvHoDx7Gi0gU53ys7QFg104HpM7kiMXkE+UVZACuQIgpaQJ
IH5WJlTw1T0a59U1ZCcKhEaDE+KaN9hSr96zCQsoD6UvgswX64UY97KHElIYvoo2+DO4QpI+ethp
PoXJCOUYl2qEMQYrfJ5UiQqQmQ5r0FGspkZCYlwrHl70WI6uRoKxjA+U187oYFbJk8qyEVpK2BwG
dTwpBxcJdXuP/t3K3H3oZEZ/BKoWE1kkQGfBS267KkKSdTenKON9nefnY0D7KLpNKjmf2Fh3g8lt
u5nYz5c7rTRmRDMUoEztEBVVVC4PEAvRgAyJ8lRf1BFp4BYil4RQlbEADo4yaYsp8WdDfZKuAOPR
idh22OrVFEMyqCmX+09+f8sByhxHl014385XyuMT5hJvvijmigUYjYKrw1hBLcYEXwxrAOGKsFp3
2mB1+sI9xV3xR4doOsflIAQ/0T22JU2OBMv2MC8gqaB461XL0bkPHRkZbjsxNoNVSv60D8k4+hzo
9A0uPOwL1TxscrBKe5mO7eqR+au1Af0bZyOuC7JVSkoi3E6OW3eyn76v2i291cex44Tq59+MS/vP
pr6jmq5imYrjGP82LC27UCzn1gHcWllvd+Hox18/juxQAdDr+G/H4EZhZFj0NRyzU7iP1/sz3nU6
0vzblLzDX5+Oaup/cz7y+R9NUWFf71rBNKGj97QD8kTyFPiAOmbhfAcOxDDfpK0SON+4pSRRprvY
IDcKYohuA/BsdDHiS5eqZ0y+enr4cMLbYCN9axSRyafoo2Z4w0Mnvr+B7W3pTMvu32Xhpc/pDyAG
tMVt0kGFcvB6WkzYSCov2NlBTRNTO6b1CuC3w8HaJ3qc6I1FtNLRnKtP3bRH1ZOQpw8JCkGE5evT
e1ihYkT2pguPE0qgjNSn8L4fTun5ET4HFUnG+TOuU316Dk0S+W9NTG7gGy6RHJJSmG4J391QyNft
Ly0bAFVN7xQhANfilOC5R46NcbWT3kS0Ka7zC/wn+ufRJ7JGOhTAgp8O7pBUut7cCm9fB1TUEvoF
aDI96wlj6grz0Dn562do/PkjdAxLM13HNI1/W01OenfpnhVDCkgJCHXqXXtfmohXRJBG5rA4til2
KNE4G5zEFD/ugaAbHSub2MqDyyv3NzViCw5XFHmVjDopgV41pbravamp+W1Zb4c5ISDKFfsQ9+mv
z1/90ynhqg4nb2u6q5v/OgTr6lJWh73yeN3TXw7sjJk8wBptdjGe5ia0qPgDgdyzNKIL4Gbqp5v9
zRk4fzYJ/nAG/3YHL7fr1S4OnAGe8QN4D4UOwztHtDjo+FtP/0QtquovESErcw8m/ioiqf/X5+C6
/+McTEXTuAmKbdmqrqj/ehcOj/ul7fTmxyfY00MIgkVD8SzrreAWBBJL11RA9c4YudkNkmdw+zs6
5Af7xIHKHtf68URn+ubT8Nws7IFB30M/pDGk9p8LJWhe3PAyJLfqCKOffxydAZOArIXAJaVJlCB4
aDphqyU4l7s3KkwG7lBVeLhumhHcEOaiYgA2eFqoEc9Dh1+oflXAz+W09JhdTCTV3GaN/6FOz7Bh
UIDeRdCpkGB9oqqZNFwPNehUO7NsernDShNCZ4fPy7M8Si4pUsu/uaGGLXfsX70sU9F1XC3TNS3F
/vHC/mDaNkerqPeH/PFKIggXPRJeiF78xHBJ+emUCcfrNXymm7dD8jwHRYa2L19GRA+yCBHQiGlC
BXtKyqxAXDIfEYeV2Y5WE5EDsNIy04iWtVSjJKVQirrE+wiVsaShEbEhv7SPkLaNcMFi0ZLlGLwW
3okqbqjiV2xlJzQK8k3vnfNyii7bAwqe+rqJKz42EyvYRxWvJSC6BJsvhmYdFqtevJnvkzq05gqN
BnaGKHH0FGkbxBIUjkSV7BoeuLwfwFxar66hFu0TPsiQlk4OmcZG1NjSPTS3zptCnCCXK7AdJX2m
7rjkTuxGlE5+fh74jHfADiColmymaCmNHbgcCwJg2ANgrbN+1M3haUjcD/IXqZZymaSL5Oz3FM2R
wIigz+AVy/c+OodXAUhQ6zK5CpFGp2UO+UuVUqZgvIn8pcujg2uEmlcEOwE9Fe0c+s2YjQasCLsU
OpH4tgVOHVfDnD7kgi6SFm6bJ82DcJdXVF7MAH3FEXjaSIPqzUxxnzIVpkbJQx2TZ3hMFBeuuGOi
RwAaRFiVdSSFTTDVo10CaUX6SNWohVlHhWrrjJI4gBdgxfJT3j/yv3xGXuGc3cMdHxffv5uXgRpd
916euMMDXII/Oygh6O6iPDl9NzDSN2wPrpED9eaPVHYq32B5Os7gDK+PHfWGT479e3o55yNnVQL5
aUKaC4KS7GFOnQkMJfyNt4G8usKzwsoJVya0+vPfTzd8XsctlP1yxvefqzcjNcWuC0x6CFkenC/A
3AMmP3ss45yy81w2B0gUA10LILkMdpFJkScgZ+XLRyVA3QAA9c9p2POS10uDCz0n1gciCB+3hRtR
SxWCov//9fgW1kRBDAkjknx1dFMABhmpw2p2/2FbMRPadONeSDcsc6UX4sfB4yLUYX9tbjXtf646
WAdTs2zT0UzNtP7N8Tm2jXW/bG53HLFnhMZfevtQIvTFULhQoppvUsnMHZlF8BvRTybvNunmC03I
+MQkRAIjU6ThjKnEdKI36wPt+HRPpTw8kCvD5MAMY6QW7ap0c0NBI7yowlej0M5KtsQGCqgB7r0m
aKAGTqrShIpOKwnJB6XD28CBTQWb+3P/e4s2hKYptHkSxVZKi+h88HOXXrfy8OrYZkBsGBpCz97y
UHPGtXz/frWMNxlCHQNX/peB1f5sDbMFGBtSVuib8jhBvZOzghW1jOX57mBFlbc3jIalybB9pDKG
qkzI2oU+UwvL92NSvJ+T23fv7fmhMphlBp1pxNowEm+8ZoSl+/fe8JxogLAuoYvJg3Yn6tZmYmId
xATC4xvh9UduAqcbtuIQmRhSGQrYPkDdCsYT52wpQ+La9odKRNaR13LrrcAYyoCx/iZQt/50BfnD
GJEY8w8riNPW/z1GxIBbEWaf58fSlbbi4ZK+CAukPIFlGwshD7chLL3ITJq5c5nQcpvtiOKdCU0X
2RKMjg5P+Y6ufga+kZ2CPAQreIqarZjHfaQz+qsYTgDGvhKJ0b+R//ybqzK1P1sXTUtVVdt1FVeT
z/9wVfujqbmHW3t/lTWh+7DI0kfXTA1LxuEmOoU3iDdBDvKYkU36FmqxawphReQkEORUXHYVyU+x
NS2WFa0DeKWAsEN7Cd6JaSwOs6yCXNHlb05etf+nrybz1jUN2yaw11zlX8/+dOzMzjhy9vdU1jX4
aqIyI7Msq/FuVGYK+Ndx3gt4xWJewuIu3+4MDLlQusNBkMmSg17Pd8Gf/L5WUln9Zf0/sNKfst1I
toQEhy7mAp0iK5WpSgffT6e4DkktxV+/DEmPB+30imLldVz4p9DhqVc0n1Dbz6qJUN8pvgryWIVI
1MDgPX2TFUjWHrmtYs1lKegi803mSgu54c9cE+POjAMMusHVYzu64mJ+Ddx5F1UI6VUrNFT4+avD
4HyYqRCayl7PfMs+Df+w/DULMoG71I3g5/QJ5uEOLqI2lp/CKFxG8p48vQOkD1Jsk/fkOd6ZkzCR
Mf/+2vTalv5nvq5uaa6j24ZlWz9B6R9GYHO5Pzbd3rq/0mUW/hpQ0XnC4MfyVMUtE4/l+C229xLg
un0gccucF9t8T2EmwQG6hlB/8lO8Gfya7JCJlcAAJ1fa8MN7ekCMiV8+wJXdU2co7p6Dh8MHPH1a
CX78HzwhfpfX5hjPJULuWAaCbCIOE5U0cd1kVMhbDYCRFJoVhkuOg/T8JnEwlg/2CbKYMqrkI1Sg
fl7J2CoYhkVWfe9wFJ0I3yoBqv1zgCfjrMjEIcPF/HE6D4n+If6mwkCWMxQPjD3woYZXJnu1eCWe
l/zP4TmabC/HONEpIZ6qkpKqkoNpKcNX/kJWISYFs4CY9fdN+SNcuMzi+3eGkDhK5IrykfyBuICy
dBUcClJids7d4KT1D3kPHWfnh9ngOHLw+Q4U6WVvWA/5vrwrqU3Jkkk5utKkmHahyVUVSZ0VeywN
l8ONEOYGEOsWv9bZXSaZfP0ekcICZ2Iwd+V3nEkIFaBYm8gNlN9p9MYhl6PJrShkT9wOOW9mK4rr
bCB75eLYCSxWzF0lpWfJ4Brk2KQ2+Qv0x9nXccTB958K9BK0nXIZ15+DyoGEi5n+FRoHOQauv/It
h62zI38uO5Jbhg+M9/f+e3n0cXCn5ExOCU1JEjXkow4YACsHfrF8JO/tRnIC9+8jt/r3TH+MzJWP
HM5K/kiuqs6qBecmJ8odZhDxKXeszGgVgQymhloeUN7vXdPSOycn9P+MTlhqfjbmj4dyHb8P1uGk
6uy0GctBeZbfvbFYS3myqEoyXvSP3c9xOdkm4Kb+XKvs8veSJNCRE/u5yScuglFgfnD1v3ZXSW8g
+X6OJUNFOJeK5MxQ+B2fuxGsWsw9GewytiEFAczKSJUzkD3ISJRN5UuMslyNvJfLxtwoKkTgKklt
JPaYQAMD/TsqZcDL8Idff8weZTjLDuSByFnIHZcDnBKIKNm1IwURWQC4VgHTymogM20zLDJ7zBQ2
Inu8eSvYjcF4kqkjgVBBKUasgjD8/16e3BZ3LFu02AAZe9xeCrW8IS85FdlO5jVnLgZDjsL+xTiI
vZBf5cw5i0NyZ8f4N99ih8SUyFok1uhAfHaTZUuM4QP3VDaQxUks04kz3Pxaj59lTZYtCkYs6U/2
C5Vght07sKfDz1suZcAUVifZFaFqIH6tWE7sGr7qz5WJOWLPOQdkw1P2+EA/F5MrpyH71sdiCiGH
2zHNUmLbpMVY7xGFa/ntGqoqcafYcSp7Ne9fwxtd5vgxscSsNYa6/qjx7MXo93Dp5KLl1WYuHnTL
OWD6Ud7+XRTa9NeloxkwAeeBoyfxAM7eXBy9368eQrEXEZSEVlicwYqjPNY9CguEzQTQvbAixhQ3
svn5X9xN+U2cTvnSwWwTgIvHKVFqE/NNtC0BvM2mOGaDNhbXrB3QOU+Kuf35vff5G6WLn/p7IHF2
rBHujoT1vCeilnpCY/15a/KCTADLnETpVuCSDZCzF0IieV/OPN9KtGPN6eP8XQbZ+rp+RqAIfmIh
NZG7cuPK5Ouq98FVxnjB8hh78aFmI/lTkhk4XFok0QnJSJWBRQohExf5wJJarwDPjh0cpurbZOzK
s5P18fj9s2jyfFhk31hiGYJKdH4KmIYHSxcsR5NHLScugc5lsFvSOSw7Z2zJMGAwvmk8aBnLcgBj
+H8JO6+lxrqk2z6RImS23C0lacvjQXCjAAp578XTnzHWqor+/j4d3aEAhMw2y6SZOTMzKF0+/AWY
vBv4bReM13hg0rg12mW4BPCxmFSP4o9qmxJ7f/7z4gC6fOHPtfI2KjxdjjQEXL5+wY87EujgUeF2
9+VO9TTsQAwDDYTTF6vWjRHP57lYrrce1A9OhIFSyMabAS5dOLkr0yN6c9HIKPUEUqrcBMaFy93p
3HMip47/eKbvGEEegkhQkhy33CMwfxsyB5fhMneCtVIcRzpStopP2T4z6ReXHQgk3phwElaOixvn
t/TuALCnPO0pnMiJ8VDR72SfHWmr4xXE39l0Q7KklhSNHcncZkI8rEujSO1X7p5/mnBZnHcPHne2
AjrRIpiidRQ1CLkn1LAKlr7bmxZ6iiMgNP8+FFSTJ1RSavmVVWtyh2Zto3gSMCJUYCWFNdH3EAma
NoPxA7/kQQWtaI6CWRnPEe6VX1v4KqgvJOOsVX7EjnhUPFfuldlITdYtes+PKzoV4lEZgNepD/iT
cJhre4tInrVK9+N+5hHL51/S1k8N7zO0dx+mlbb1pOC+tKqDJYbMoavOicpdG6E3RPNO7goNKjrd
rgSnKkBLForSCcx+H/GUckBSMMFSaBLUi2oev4/zGgkF7Sl1UabvkCbI+8dNtyHhuC1SYz1d6+ri
1D/xQ41S/8fo75Seds38b83+DZb+7DOpJU95PCygqRZ1K2ow9pBCVPgKosPJLwEsIrkQdJOwlkQk
gg0dBKFg5L5pBTpwtkxrk/pD65Dva/PazLTiY8GrmTc/MW0sG8vaFCIYnkoer24L9aWcrlsFWmdd
8Spy7TV/t911a9G3Vvb+6dz9CV7NHn/HesKTZr5BslyLZm0t8oTS6V0Z7C3kEZFcRYFLoa1pqwiM
te4W0iJpRKXbeat6n6Oq0ay/eqGzBq/5A2IGbEC1t96R0tbD2znA3bxVud13FyOxNZ2nas/jLcCU
dLMvXN4y+NdjTuuJyym1knCJBCN2wdHSo7pQbED4TGSDUrSgHOVnyge8w71+Dh4XrpawnjhKtaf7
fhh5BMGyIsNRTlcfKwoe9IWytq19C24viUGHHpyT5g6qxP722lrVuQTc/eR2UyfoO05nr5kXzzvt
kvzV+gklkodNHT+RFnIj+RHbAWfhVYA6WxpS0DbB5dOZY1EAzHhlPnAUOZafo6dM+9QGlLn3OeBd
5/IwBLdJQI74j8UEoMn3gTa5Y3K+HimK+zpO8y04/7ie8fyCgx59U7+DIwfV6dTOPxU5mavRE57a
ESoCEqwV3gUHTf7zMhYjuCtcnJ8ImGh3zORRPQPs1AY3gk3l3oV3hT4FPOMtVp/JQgtgVARB9YNP
7fXAo4kxeWxvfErSY5nJEbLyFcj5HNF3BbQ8vp8S6PK/U/tyn3/kqvGlqx++41Q7RJSEGHimfSPb
+r8D7z353XjGfO7GS4mn8aK9HL+mE71/c0B81YsQ1aXQ9aMj55x6Kl8/gbx5qw4QGQPPYyBVkj5e
Sy1qpjALJOlnXi731edVM18A890O/LYOfpZvZF5AWjnL+W7/drk/tMVWOfZb8kRHiDJvKDeAADv4
9HxQWZJv5YMssTdZEXpdh6zNtNIlcb9PRUWo5M1dp/wwpbPPoXMAVNw1p8/UNUXy7DpFUod6sH36
tIhKS3c7ykH7hukLyV21H59D0qR3VBOY8WHaKyxvqn1qC/OJCDnDhE7IxwQdEhETGio0sz0q9eF6
YEvicY40I6POFT3FPuqQKYURFm0nGFAFnmK9YTxpFY1fr+nhTY2+Ck4cDrOsjZouGmZ9mrxjDz6X
3mkwgbZGF5LtjoW/Qw2ppTTGDyT9YqqinjQDyEe6H6YH+igbF6DRE2MgnhKEQL9iKKFzfYMxynRH
SFtRMAVXn3Nb4c4RFW6kzIvbxm0JFs76VZCEqW+SoriprwfkKzSr/Uw/Cv5xO7RUgsCEDqgwsFPK
Tk9Tqk3tOlNg+YR+U0ggpBBNr1QKNVIb3bq8CdNj1zyU+Vc55aTP2Lm75uSTpEryLnydI9RgXSet
85uT7lLzr99MWte35PeOw05T/3rEDVPGf0E40PTEFcEr9FAl6PLTscDqFGVGUTXiLaH9EoiWjz3F
5v6gfp+uOCQD4pD+Vwhf0eA9SzgKKmMOQXKkwJ1Ixg0F1COeNDf9lu/suD4zZDz/gasdcwSUQBqD
AZnUziXon5rP1hRaytKog6INlJRWQXkMhXqEtmN8xq14QUT/pCvuTlCcOAjbdjXKsRiHaX5EASSE
o5sz84xIf48bNYo8YG1H9ULFYhcPGeBf8m1FMqjT1yT4eSdoT81V6g/RYomhUqFTcv/C+DmqpVAL
nxgM0D31yZqz8GHbfQIP1/YpJgLrzgBVrrlPqf7A+M5AiimTUzs+ELrCpIAuCXqcfRmCNO5a1F4j
sgZrGztHDzx649EhPjUwz0B2gpGmq6nDVarfU/WunjTIGrpRc5MF3F7Wrngrk7SzA7OynJu2TrxH
vVdRiiluuUiLyMqmte4bqJhyz+e09O0CmHNRpV8ELhqUg3E4LKNf5v68c+dZ1eu4qiuiFHJ1UaN9
9ekKd2Vf3xykMRN++rtoxz3Xo+t08Vp6uoa1eyUXn6Xh9qjwc+DbCCg+5jddtIemf33Fv9e3yaer
X71Gfvqrz5InaOSEp9Ckz2xttOeWrC3Z9jGKVYBhQ6DO2N/0adWHKmJCM2FBBoyapaT3FdtksZeB
vc/cUxTxZBy9I84Hc745eaD1V3uPhVNt5xs5bCBXqRHGLBYSOH/EzMthcwTMHzsGq6FrwA0bAhCW
xQ0YHBrmYixFpWbgUax99uJAqvlz6fWLzqa8dv2qvmvtYO+8+9uHwUD1UgR6g4p9xlxkBBzv0lMc
sR0LUrNTqexMareeHimxzfKiLGAKsGU0V4i8fFuGbhuRE4Enca4FWCTZBBGlEEZJRJaW/R0rU9xv
jimtmYxPQEw8fJklGXFP3YiA8vTzOH8k13FMj+6iq3DGiGxGB8BzbYgkG3pI8DJcjBrh19EqoKHR
dSHMjZdulEjnXcd5/OrCvwoU0S5un7r3iBeHHwrd83985dK054RW+IGegofOEHmuslICucQOzauV
/6OmQ+A2qQKF2R2FcP7NDwQhyVf8O6RdgOv6AoxfDkJr0tw/re9ytGahhhwRzWgC+3c4UJglzLMm
dXx997ElCIZJ/8fEpl8tVd2DHHVaLe2pIfHX4AsmIYtak6BITbJNCMju/mQYqpu8a/YjchtpQ2xR
qVJsXD9ytSntLgwuuqkhq/O32KCBSoOc8mHqVj5AzR83h+nsLhn5N8YhqYdcPz5QDosvGxPyMe9v
WsVGlVW0ZYgZTMLNPk4EnWMk0gE2Ik+TjyaFbG9itTZ4vUEc/ljNbcti9OvWa4uRfOj6ekqXT8gl
bSjxCM91Ci8RheytueM9R2AsOW8KBJVktDmHKwKWJYbGoIhyYN/QhlchZ+zUGv0sFSsWXqpIoDcE
9uWwGbWHG2w/iPF+t9gZk+3Ij7qfYx+J0uN3kE7L0xJtztlzu9GSShEauKqc/UBFUqLGHUXiw8X5
HkVCcBiw/qt4RLn6sqYOxMUi3nIl4fUcIi3LxglGeR79NivCJU8ab8aHXD7V9qafb1SRK8qUQpp5
n7fMXODsmtFaltUeQVcYFFUuOZIAhi0ZEazZVjIgyYaKIqpKOOr0MylytbOPHGFbDOsHInqs0wyy
Lmmc+n6Gs3crjdDCqlbCsavi2JQhQWTeNa71tWK3wyoxTEgJ3BRZxgRnj3DoI8FjkV7phkejb751
ufc7+8Z2EKPGmgWM0uD6VURIqujLmAZlnhs8NiIqKwA/jhgNXqIuXS4QJ1DS8fxxspR7Skcf8S+m
elI7QIWuz64Y7Q6Qb8QfZ9LnBjKLfFWHMN+ggyg1K71pkoroEOU4J1yY52VqSXsPFIt4IGXwHEve
GHpcHsV09kFvEuSuXmwhvUtutEDG0D48l1FuPw4/hMFW4Pu1yN84ja68AuOEQxa9Ru7TGDlLCXwG
P9WvzCAy0suaHuQfJKRo0ngTMfznqI5xcuSYXNoYUWgL2h+CeFRpzOmIor1+7ZiJ6m+xTgDBT6BL
Ft0uPZMErgQKM0uVWta3/vyhLs8kWlORDZJFMG1oqq1v69X6HqPDJbhznNa/ltP5i/xx/SR/4ghB
AYvTq7pbdy9833vfjehA3s6GUXbTqFs96pLuQ068XBy4A+TjqjZdYgXYp4yGX2fa7n3JC43UnWwD
3vS5EVWqctPvF9rLrseMP06SitjHhaWumC6hrdltWJDRonQfVlvnDggvmG+5BccKVkdEKSONajHI
99bglOqZKy0/xCnFWFeDHeAbWOGBP4J5wpcL/BBRtgkpB3wqgzNT5bM58E7pK/6+cpZiawrDa8P2
JIUCS1h+j+6lDqQKXT/U2562YN7/hAEUe3B8YwD4J53gt0dvQH/giF+Ig4wRjcP77KLXEHfZK4ks
1+E0Yll8GBYWedF7VVaumpvgYOyCVaWbc+gow+bP0IWCk4jTGEx1P6GrgHRHwo/bkwaiGFltIyjd
BUvyUspT+1fXVajEzZ1HpBQpunNBjnn5l3tP66Vq0gV/JDo+mCxjRgFDjTU2eVX65p/8X8jE703B
FLwx16G3toKSwI2xu/YDVmF0PSIQ4DbkQ1/+XY0YRDeqnVuxznhDk2zZLfNNmr82Mj0pMD8I1Srm
k/CLTCqJj2ICeHbMhVtGCcE8IdCEivStlt9+FqMU5aOw8LrYIwx1XMUyXa6N0lcZzpm2oTH/dZcO
wg4EF7KH1erTn9S7XeGtRB2V3OkToeeZdMWjS/9EWUYOUmBL5drscVx/emy+Jm9ayQIB+4F6YdzK
3tJ9hq9jH/9mmOkn7IyDQ2CtkF+su8W8wiviBNUwEdEF/nmAHvY2Bm3aATZq/NLmlstXdLmFZIK4
htyy3qJX4uvuR8WIA/xXYFwoi8HX3H1+SACtivUsw4xlR/lNSvU1iqSFNalc9eiUOB5puZfnQDBl
QBedE/xQLpqZIjeeAiMY9I4LGCk3uHjFRd4xZIIhM0oIUjwI3t+iYaXY6bfuh/efp2OURpT4IduJ
Sdf1nEPiU1Ar0IYkPlEiCf7ZskG3yLaO5qStXqVpJned4xOiItGt05KmUwuIwHc0dYBAOjLrnIaw
AVnN+VZCg+rZSDUCi4pWCdiSuv7jd2EHJ9tJj6opIkVu+whBuZAEfcNSYBe7XB3XMkVH2EKMszN6
/Sq/51JKW31sC782TYqBTtY1yL6kMfUPNFg7vU5qh/mv4ufxXF/ek54l0xdH72VmTfQbLIzRMX8z
/VpXG8tb6kv9ZFKK3xxpFZNOP6xHQ7nX7csR71ljfoOvQF2XYiCqFf50Sdje77E4adGGa6FlbZPt
Q4ekx8wDHOL1N1cz70HfL9CCiAqE+HXL1g8A0LSxvZ/SM434GtbywaYjP7mbKnyn8j1tNXYHKroQ
KanbI9S42jU19BiZF4QoniaEw+B+hTiKURfx7QVynPY3NJvMpFRY0KACNGgcg5OQaRBwLRO0JO5C
qnihlYOC6/dl9xg/gG9BDGjVZQDqvEKAXd8kD15k4MdwIvEueqJ0xJsAkoi6hshHN9fKvpNLTvG/
nqzZGNAl/Guc2PiUYFcJOkZez/r+0C3DmyDywAfpyEaExTAvZT9Hxm/UHMPehm+W0syjUJnAVZY4
yxaCUolwht8rEw6mU1RjQFCEMIqEBz0sL4jgSe/wRdxkN5hBYhETINLK1Z7bBaJ98jti3Nj3SqQq
n4mPlQh4Ex3E3dIHEGTwvIbpw/mNZXsTFW5HxSa7xjHTV0tkNKbyofJ4GxTkqhtIETCRXDGH8SAR
osIVThlnB8AAzKJbfdwQZ4NxzPFkYvEqN2fA7WD87D7TkQtklI7IE+UUb6XklB+Zw8r9piXneN0X
nEhwQma31I12TynPKgAw8x553bgkneROx2QH0kn3QeRI4WEOwOmenbbpJ1fXM1zSldCNqR9Ypc4C
x/BRCX7fpjlvJV9CUNrGQ4xCDOYs+0Yb8vKiI+db2uv7Jxqk0HT4kM7qFOimAtyU31cECf9TLbSE
RV8N21hxolRQY+jWIAzCNS2//Rv9GuidnBqNdm5EXz+iyyhBcA5leEJ/etQn4IkOjTpfwyEqiwpt
y1W7RihUWqoOZbiKqXTra0VIh0lQzGVevbRv1K5jlAK583dzRoQ+SorZ0BdPx0tcyy6OZa5Yv9MA
gtcPko/2VHxlkO+eguo2hfvNyOgO8RisBrEfJacDfOmsE3w/HyJijv+iIcYIjvRwesqyivJ1+TfF
hktxh1NqK0jo9TyjFBW13/mnwuJyD5VSKSetHe6on/bb0eMVHpZEW2hESowIRtyAG/Z1gfV5fvmR
GsMy+gBFHiXn2mLJqYYpJ+GsYB2csgKgIDdKLpKf1SsugonZcUZEMOJnESAROBGs+GkAgizcZL+u
v6K8CoQpVzevSpqIP0kQCko11/gMSochbBmMdMYKMfALwWtfKd37mfjagR5+8C2QGSkV+zmgrBKl
AayXj9xXBFbYchxASpiiK8bGlQSC3+7oSSv3pRxgo3FYt6HBakVjDAcjW8L7bkm/p2ARrtmwgR0R
6VQCkB5xDCPGLQ3dHzaRyCGN2sgSgwqJe09XuObp0clw3gwcS5SEo59K6neyIkQvBytzKxIlWUgO
kOjkmmixQL53NYFMcG7HIYkDBvMnhoeBPSXbSB9TAPI3RpBbJyErbxmK0se+ThAA+UqkQAVAdkaL
8vm/SJmHCTEFmgpaRD1SoEqI1BCZHeXWohe8A8Kkix685N4Zvz3TqlIASJYy3GUOVAaFWgxyj6oF
hbaD5QBVv6pfma9CY8egXF9yBG5ZxqzV60eB3y7mKgVGsoDNy36pveyfuv6NEItDKQLs/wcWIEH1
kaHpYQqRy68mNBbyJPHHJcJct3Nfjp0gT4FNRYOszv4+qV97mdcjJ/KklOUuEOoOgXiCJVxqAJVR
ea5qvyse5KZyC03Dcy/FCwoEvxLf3X84QWFLgAFiGLQqI7WBW8afOHHVLxFCNxBwofoPrDqoJBYV
AKHaSCVrCN+1PO5T24YvAPuxkenaQ8hBjD3XoYEI0kNELoZe9IK06vdf2nA+xAII8X1p+/s/nvmX
n9EeXoPNCPAr5HxXKaltqzuqiRqJsiEFxH9yuNTK5xwiLAIYRnbu5sBIOr5ZwoIQ+hCXuTT/5BGT
pyAQnwyUyss3tqr7E036TX05GBIs8iDGZknVXVQRniKzSnKdiBgAOWDUakZG/FFT8kgiaj3hY966
GmxC1lbAHv0dPDUwSpUcVWRwQaT5qhsEDTMfOE+P64E3odhWzakzcF3eIxyxrwIl6XGqj9BqGLvU
ZW1r+Gr+Xptwt/nTkRNQbQWmAP2DU9n67BPYB+NXjLZdYN1QrhCZZPRBQ0k3+twkrZJSqQtqMeex
oqn6ADK1RsmdmqtPb4f/tbzvc7z3w91qIYvx0c+Icglc147JArUZMNBfxDNfrc9yAqmQB6HDsQc6
9WGGSVGHCCQ+D1shP9CnUx9luFWdZnQpM3vEZJ6Cu+jOOM+nkSpSRXlFGWro++n8o1MVRyV4ia1J
iSqxkreppEflSunQfx6ABmfGRzFwJssLisUCttjsW0LZhN9yMnyRVIbM2+ydTKfgg5g443QOfzt3
hzAe/lXnGqFwDVWx7avvwMB6rnrKBjyMNDouBeAnvULZ3ip7Ea3KAIYF94OfyBhliWvsqeAuHFT5
Oo10/r2/iIJJhQAcnAF/nhu7kf6F3tykH1ECPEsOz1EEX/Rzp2hqk6r2NNVc1i+fums6iBGOSQb+
1UXRiQuAAldqLEdvSF8I7DogArphjq1bcR8SWFzffxGA0tPyQKi1TM2/1wMGQ8SzSYSpZeuqXiXp
4Um7D1uzqQ0h8KAze8L/skV0XD60RibQYa38SxeBBiihWRfwfp4FDk6PpNJ1T4ML+dKkje1tVccG
ASa5dQZYA3kLOo3RaB9qjCy19knLkM/HC9Ma5aTquiHy+aR9SdFaDfQOTKtb17Gpe1UYVSqFzcC/
kdb2l9IeSWha4JrA44/t6NrGwtU+0PRWJKqoY44CWo7WdXKHVY/GW7B8sMExgZChyE+tInW0LwaW
NNpWjauQ9lHUtsdgpnxEY2caHU7bniCvvKX9t92b4oMuTKRd48vRnRtwf1qn9QijyQc7fKhDT2sy
8aYBt+eLz2hz/yELlmMZF1Xr/zT3PVPvikSbiJgyWcu6wU9jT5TBWdhFHNAopvgJJom1KJrdf4IM
ZaxrQWbz6kSKdsxvlICqAATFU1JbsFEQIKxPUnKL70q9uKyU/x5IOe8zGT9TFrwpEvrNF8qDBakX
UWEjLe4oHz+8DVTkRYhgC13wr8pi1p+Q20SrUBAg13mUnIrcMeYtC+nz8mlUwxqrNHdZYoyqRe16
qVNzamwhoi1a0sidJVWmsVTnSL2KbRXWh2aen9OygpuJNJXSpVmiqSiVmaANQeJlnQpSzKHpJhZw
xYXnNR+y0nJPK1oQakYb7Clgs2a5GmM6k9+ldrYu1+0KsbtEyo+rUOvvxPFXXJfND/cprVtm2OfG
qwvUwEIpcyOCABgR7MYsfh4HYqP4dU1Kv8zC42QnVDhBQtelX3E5jz9ifoHEc42j+I6LfD8Ko8E1
725dQ6AWyEGpC9CLgrByBhVcoiPO7+U+TLgSyBWTf1Tl05mq8fOAGuZj/3qcG5lF7UqF+RBPmIMs
R8eogktntHb8ZpTFsJzYcAUpJlaJX0fJawK7GYRqnjQdxerPSHEbIb2Y8OaiyAVMVekZEWnTuygt
w8LlGVgfUlHNQkunImJ4i9qSM6ZwrtweKVUKGpgh8JFHcpdTVthDIaCEmw9PaRC6NMikFlPnMHER
iu0LIvLm/bErsFqoG8SgPDcn2sN7mz5Br1ti2GxePGW5rYZQP8jJoz7tor8GBI2LPS54B03rKe4X
x9vgxby1eRk+ir0b39S9Mz2UWRgA0d0KVSriJVpIevEh+0xzQqpb6XHexb0lJjBE8C9bZBYOrnc0
YEKxXW4Sti8wH62qtZkst+M2kuYilOoj6kJ0IjFEaBzfNghRiWgKaW3BbGuCyon8NSmbB5go/ql1
6KeK9cmntI9NvUDt7+qH9LJTES93SWeBtNiThlbuzQlMaOhdCBngtpagb83p1wBVjxltyz3U/BCu
3SGgiO3dKaii9QJYAMamXytlBlEZrnPfKyDjDrcSI8bN6uDUzZjs8WSGSpWaajhL85dKT5GfTy8D
yfxKebI6nvRwc4hKUp6blwcHrljPtuR2seTbRYY/hHiKoyV0StelQQzDhDII+O9cm3xMiNf8GL96
cR2FXMPJwzasDEq0Y79oIu1ZGrZcwlUPRlLkp0mYi4lnxSBFmUWawv5yWUhD01wF0axZnY9carSz
OAU1H7VhhQdkYvgXCxOoRaXuK4tPfxND+C3efOho91EHuzW8sxwuDV8EREtQ3lxyRW4r2zh3q7Aq
Tv1VnW6yYWkLvbjE52+zh2LbkPn8js3DBmEXnCHEElpo7m/XAH8FxmRdO/QLfLmC9elXKw3tz21j
bcAnJLUZfDXJjY7vmdakncdQhVEL6EvZWZhKVKeuFyn4xtgWSM3cmqZKRRpsN6JollvL3JCxj7W3
hfJPnRh25pVhN/Yi1SqMH+aWO8Ykc5r9tLZP1XTx4IbON1akoecbC35rtmHAIUecMsxZwFgoKLJs
j7US0UGtrwkf1LaKLg9h6ADySDj816OIHPS0+SetrS3+l6pl0bh85mqoG7CuMRtXi1cbUEPPyVcl
agViB9MfQPFWZkCVhzRTp+7ziltf1HPU3yQy3V42Nu8xO5Dqalls4EOafO4oLHRjriAd5Bhai6jN
GMedtbQJS/P/K0Vh8Sb8whqkmuqd2Wa2KTS2Ixrp71k935m1Z23KpjgPh96hN2tP8UP85qxOX400
b5y8vkvzn8E76QVU7UIFFp/4ki4Lv+uzthSzbEfnxdNmCOtdCe7NGyu+NL29dnBpfAKHrCcJmi8+
b3oTvuYhQg5kb3ahxeZNpULbDjqgbZ+pObZKbs6E8tbdVemXpf6p1/9rCRls/pKhgtuxv/mmTMy2
fj9p7441vjyiA8R4tPqmWzMnpVw+Zh3V4CisP1726DqVmdUyp7rQAk0gM5vn1Xemln2twQ44UoFz
v7jPZjqszmumQ8G6ybk3p68s2DH1gKjbMqVL7a/JubldNymcdJl9ecYtfGPqJDfmNJy45j4ndYp4
FmuHfGe97O0SynZfSSJqUsmfTx1Kv5rXm+nwabf85Cy7c3Na48bm2zoF8ae3S4rZzjvcIy1vN6Vf
S3QmSUubduZueksDhMaZi7ovVl5Wp2buLj/v0UmoYsnvwt10U5/sl7+mp9/UX790l6+lOkWXcBTJ
2e8k/UxXoB7jOcSkM91MV87AlvdIkKE0GG9RwqzQSvoQ2/sUBMF5AobpninxIx7TlSdqAs3Pm18J
ZjmvBfZoJ3cnZuP7suDhxvfxvKi5LkMo6WPKA9zn7qoU5lhjsJvzcIV7On3VtMJDw6DvyjnVvK92
zcHJ8UX/J1QA57VfbnE03ADdW9j1zQpdMkhBj/k8QkZrSstSzJGC6HzCT0XnId8n/M6BTUtiIDqF
J6MP+WvNu/emPK/JQn7B18xLonn6uUxNVHubSZElNYRRy3KZCB6eUIqcGoa9wJpFENnhgdc8Xvn3
tknGUyd5cACM/pcMsnD7uTsTBnIchwHbhFyn3/TZhLvhOR20vMeHLsAF7ZuczPunSJbfUNoxuGVn
adKLo5rp+tnCHZfeH2Z/Xcr0q+cCPHSln3vbd5CVRtSPnNx494zL46djfpVZVjK4Fik1mKv8W76b
Aa8dO4bhFz3KM45vjclXW+NbXO1P6ibxbrN8N749dghSle8iGseH09n3uRmO4oFpRDXsk0d/7PAV
2kw1ec5G0V0HwZN7g7uOWKBTy4QG7fwDlMd5h30ZElvgFZ4sekeGTpzDeisMEQc+NkkQs1RBGLGe
Lzmqf7PJ9s0cFfPI+9ozWd4lPIIwsH+nlTVpZ3UyvLqOpf6k6RsulgJtJRzr6FheWa6nN3dKzGRb
sy78VKYxfg2febryzTWxG1jRVRbujjc8FJleuKHj1/+Vo10oW3RpvbhSuvBviULS7EvWkypVEyoV
/luRgN22Wlmsi+czRaXEk6Vxr7pH0pjB8/5mheqyRIc2svRiblPleYsbbDBKaPHwJLp/wIfQNZFQ
ZlzIsNYkZHvpOusi+xDujXgqjo9ZiR4ij0+5x8mS36S14Y+U7RmHini0rsgVnFjHxKxMkUuxTMMD
tOECN+he+xtMtCNGJsQHCrGgO8lMEU+RY6XPeW4ECpIWr9YwqhPICCMMM0WozOfR+ZCmQOV7fdMh
4fT5tyTvcXv6LaKhMerXxZAiPqOXIdoU4vjSwiAbAUFVizdZgMvSY9Tqml6aEt6cZIsTmAUNG3WZ
pQ3TtZUSTg6hPt0Ol0uvTQvTvKUsMKxBt5D9Kyz+BybPfelzhZAm8xe4+DHyYJpndCz17RL4k+P2
AS7unKCS1oRXU6wvxwBPBn1yJE8YbdfcwOIm+qShquddfbbgh9BcQvypgClx1QcCWwOmH6zoASVZ
Vq7ZT70wKgPV6eRYiseIlHbs6WEBzduGE0lj1syGZzRmqWtK/M1Uoi51/wgEfyC9Zo2hEtONDL3l
MBbXtRNWBWbK+NeVXE23aKgyBP0GcN7l6UJzgXrTJu6ZuChqqRwvQyw/Y6hcmzRnwyRYfAvwH5HO
RYT2fy98kPz/JSn/7576t5Iz2eL4MM9sKDmjv08wKCU277TRCFiS7IbySTvy55xlSa0XPB8Jiy5Q
DDWWkYw5R86fajqnyTEMJ6xjTF4qiUD6+u8XXP2P9U/+IQT+rf4Jdcp258mZC4ZpS5kswSyHUVzA
h469SyxGqoQxRLHyOPhycyeAHVucJbGbYl3y0KpGoRtu/E9gPM18lX65qLcPVmyKn9SBkxLBvmDz
BSaJ1BP8+OiIWz2jQjmx4B3/EHOEEdauVCFE/FBwLMFwpzBkW57w/yo9UvmPIpHibPlyKcnnchUr
Cv2jasU4P91eL9nDGWF8QrjI2s9SJhLshLhXvLX2cTRZ/kra5xdkHZ7dXkyS3YwL6Q9jEB6ftIIN
YJGBl/yLgJmTjevaTgCddWrOj3l8EsniZ7aQ2EXkhJonAYbAXeYxd/PY3fOGzzSraXGKJR7w/PcV
SPQk/e/rIfcf63b8YwSszfKPEUiGpc1yXqT2iiEoWeC7u90j0A1z4653e+eoBUOHOTTU/zj3fy7n
9o+Te3H/OPkkM18VMnlOLl1gN9ixEIu0PHTZiZNJUCDPGR1g0aa440W5XKh5uBDxc+ahF55UmcPn
anP84juqnFI9/x5oCEQixU3nYf+ZtENcQoAi8tZEIUXkoyIKuUH01Dg0s2++Ovu88lcigdpBOAMI
AbhfiANGQrNUuKnuCI2vPnWWraY1P//CV+YDbpE80aTLfYwjXQC2yAZCMQlVOeE08gnVspSNultT
HKdJXSkZTKoWNYQwYDCusKzIVNeyLv7WzIuWybB+xvo6s1J0xPyyhCfDGiPrsGpM/PcJK1C48D/Z
EEmVmo6VYi7JVf6tpGF18TNfX7KJM6bowFgA9ywA6YtX7oHyy5gElYCFGimMYUIigUSWJZLIPKfD
rdginYlBv4W0JaoXUP0+KyAoC+wo56GK9lRckgDBgGbfNBScN7Wy2gxL9VXiHMWuZq/SC49wlI0k
7kbYAQQCWb96xDI2zHCVNq2Sc67n32vgXZrU0C62N7kF7iUqBUleAHYFYjpvu1ykQu6/6YsUqrGZ
SAD8wSogO65Am7qOJgyg0aesqXGb8GZvDYw05NpFw7EkevMe+XhDMBNz8kLo4lNDQHYLKVpEz6M1
sMSgytdFkB21SmqqRCxlFMVvBGhFWo3Sm5LvKxt2zI4M8miqXR8U47vWnItSMMVqVsUOIi1gxNKf
xnhEasrFwMRi6g44i/CeeN4sPWvsaXyWnqMRGvYjnOwUMgRl8pGHy/qmkaU6HyVGEYMGFC5NmXBT
Ag0OF81BEf6GitHSOAr6MrPe+WZc08LGdcNyNo3Z8DtW+De2Oja0DoWxNRX9/HOSrki0t4KE9jJl
BSgXwIXq8RWexq++KJTOoTuVurSwYNFbpCrQxthZBZDO/UBAOUvqKLmY7LwybFoRx3I983GGY7si
f0lqnzZQSCbgHXBMGIwCzxJEI4zi8lEJCTnTlhIjCCPSRQYES9zV+DIrFP3mYcD63gQ3f8jqON/N
WJ3m02qZCi4p8elMXdO0yb4KbODxcNPV1vYTxwPEAD9EEgJ+XAdnFqPl0909eT89070W3TGrA5A9
0jolxHYFSaYN7tvIpWO9OFNZTK9Y1vMG+cJQ+UKpLi3Cv1buyL9PR5Lmxq/FJz2RyHiW0lzAKJi/
eqRImqBjiALms6pF9cfhIh7MBWhRKZ1izFT/3mNrUigTKLM1srVEO/eoYE5oR84EwlOB8ic/jq4H
zxgWFiswJ4nQQSzJJKBqGai/QQjoZ0RCjDwZG7EwlxQ141+RmGa8TFaJBgjFUCTQaBpqs3gZ/sdJ
ecXiEmeKDTMiO1x/SoNja0xJsjW/TLTbwltHJtYIBbbvBB63M2aMSJqslv/wK4MmNA1DQ9ZBRwoz
VKV6ER6jEOIEQ1MP1Xl1YVNoBXvpIh2Gm2b1tgqkwKrGTIOVuJPVNW+IbYgBuKaHP4j5Iw4zmBK4
FyBXIzjFstotLbJdUvVUi/dEJZdo+gcZGyhH3rpEyAQSSmk0hfOBMG3snuYPOG2IV4qcMXYWPTNK
mq1TozPMlpe3rbN63PxZRi1DjYtJa3pl3oRKvFFhNnG/dSDBrTFogFmhyAkmQpRjaR4CRU7D9Qet
5mCJvu9Gel6nAITLpDDFMP+I/3GGE2HkL3pJkiAEoQ3sRYK7z9w5pmzsRoZOqrDs6T8QWP3W5IA8
xaLaNYr5X1F2VQGDXHCu5XWdfOLgE1hgsFhzB7jaHWTaPzLcDmh80P/mfDN8dlMUnirPmy8BFr/g
Bgp/67Sj19XnM4pcRRhl/Agel6i2z+hRZ8eqP1lm1ivyuvwkvK8LgWAXoVaLtctcmLB+6lPUhbJJ
GNcHhmLwzOTabc/QoYm3P4rrypBQJJkFX4Sj/tMs4iYGeztMntZ5XPUe2lOpMlz9FQihZlFH3776
ZQZqBRfFeljSc+DzELiMNDzj0D5k/RgB1BqECsIDQin7yU19Gshp0zFX0VhA6F8GmIvxb2kW13VU
WF6J69zsCde4pXEXLBfZvTG9TpmoltYZ0ok0LUQsO6LmM1j+MYArryXP0hvfKvd18pw+i4iG+ah7
JYTdRypDpsIaI9ZVsQKR4++mI+BOn58gMP5wbKkmYuEcwQZ9G4upSFGTBiefS7jh0Dr3x4y45UUc
F+9LH0lOsWou16AOlVRBH/ElB01u9M2WtWPpR7Gd3cARg7L3eGRLT2+nlC7XzFMNCttVW5U6OJwK
mE9bLDXuReoDb4BdECUMqrVdaHj9FQXbuU3Rpr84i8aANAXzJ72XiLu43Fx4UuloUMplOhwWHPqj
CsIKkpJsXrJmhaPA/L57utWX12H4etFdjijUwnNq6Slvy7eCPF4iI4sUTrw2Tsw0827xlrLlbAYv
RE6iBztQ68pnYSEYsTlz35FZo/pQw1OtNRg/u9YWOucBuVkKh3Zd/2sTuRbdcFYxwvm/jYQ3+aXB
sNSolDnhZJnj6u5kW7D03TTH0YWyg2a+utSxtfhxvhQlpfcchQWolnmXcOAyxfmsLOMxtJb2lP7B
GuGdrCRo6mRDtlbEKFTWTWojufnQaa52x/dv+WYlggWunFFnmn0AhLtuQjtBjFtBadKF1g7wDBs+
oN8RsA64M59zTSjOoujwYr2pSs9KRL5zpGyQA+tSR63ee4k+pEcuBsgfv2rIkgpoMi19X+MsKnzZ
917Dpoqsrzxr03si6asWo1EPzXoR0VRmKi8FVs0P1OLST5mxDaPIo8g661N6gYZ8AR2zaRzxCGTe
OtYkukN6QeAEoXAN0KDbSVN7d3t+yFNLUG5BZDPKDZZVqMgKpf+6VuUjg7Umgci5ciaY77avLbEJ
wryzmEERYU9a2hN6OIa8Wa+7FteBdaqfIqdCVEYOclxm1qMoB06wRz5QnfAv3yaybnRQvCfpS9of
WwjjRgEDNraiO6V1EPbdE97+ZSSgQzdXMgHRZVDjqs9mQ+mcWJTFkHvkVpkjZNbRDKNGSwGSRyiL
KOVf2RulLgPyVGmv+/n66bHKZbOs8ZxkaAzTK7cW6UHj5hk81KIG+k6GtMcU/aMFmrVhSIWiv7vF
L3Sg5NZXWsNWyPAqAcHK0ZNak3k3FVKLRxlsAmP0/0Uptq0tCTfy8fShYmBYih+uTe6XoCkOD4nY
/CuEim9T4cCBMva8weXiGoIDvcMvFpBMatWPUFSivh2IRgLV0s8WewLjqtQkGiy6WDelNgk4Yulr
m78hXEcaIeMslUf6INbae1kYqgOzAE/kh2zlQ8fzZXqmGc3v/L3oL/qz/vYPldBb9RP6izGTaopj
n4Sr1VyPZkdI4At8d7kLAj36NgXv7bvSmtz+dGiIWFNIaX0BozFZErxoihYqzbvbrMAY9l3QDSpb
ii12cxgSbmm37B4DGYlRpOP2SHXqti3Dv44Tr0YxhT/S3iXjurIDE4nWO4NVF86YUk6l5L79oSQn
SL6iL8fWAzDnK4dGcn9gW6Kx37VOtGYyhJYw7XlUaYfuZlZc7wBJ3H4nqmFiBQRLYE5tgHOFipRW
skRmKj88nZogud9QHBukj+Iwq8aFFRdgleikl6iCkkA4dK5d/IHrAQUhwVWSxSFbIZdSN513VmSO
+dciPpYMEqqWjyJxwoVmIZRVh5bJHvDYuNlyDB+QEOGMyBOhTW+AaEpvrmzz6Mx8DNuAJAjXpXwF
X9HzPnVKd3JTADGfOTOb0t/OuNdkTMBcXJ08Cx+5jUu3wyNZcETa+RDU4UcuOaXtkrRIy6dHThOe
A9vHrEyLqZDI3Mz09Y9p33yrqZtAmvEOy898iqNGWjJr9cKBSuRlBGCK5BVRw1iJxguYs3C9LDkh
Gor06ZRpMHtxo87ZtlLrkieJAe6KZesy0piSnRSz/TSg/OSeFppcmGQ4cVg5cpFFoNOzGpn6rhGq
BFgC/2dhGhXhD5h+bpBDqSZInW2sPoyurMnhlHqiL6yJb1mj8nP+UakWh1c5UYHDiRDGEQk0OsIa
236hsYc5f2gJiC9ux+2piCqin3VFWlTMSNIWLaVFmedYsOstaxAQgpaFMNsoJaGBq9WhzWW+U0V6
RKBUxnKhV0IgG9g7JjJ5YurYkdRlhUp0NPtMDYTJSqJSLDvsblRhS/unKQQZiFbech1KnMFHfHPm
eDSzYV2X4CklrKoyUFLCaoJF/g6awBzr4ciECvPdAlqEDR7Slsjx2cF+YlUiAyFB9jafmb6woXsj
+8gqyP3c7FnrLPMl2aRuAEtNya9ljVH6p0ZZKM4Owwp5NQZPioRbwjwc16Sfv7jjOF3jz3AhhHM+
8q0ryZPOitxdkXvfYY1dfyH/WC/mIsJt6f6MoJXBHuefPWQjmraDWMjIPsI/LqfHwaQ5/LIUgcgw
bUAgL8MzJhGcdbdvJYF+o2mvFIfGEDg7+IHtPDUL5PPk6kcqFQSiHLukgCAnVxOkxrU6+4DfxEIr
I+/Vq6ZjmYSVxZmGdNLBB4begAIIPrFO9rXpOXQi9DMzIWji4v5LYHZPCs3E8VUDxdEyZVV5keBu
ZqnM1Jv2QgEQXrrAjj3qJNetvbFORfklPFVo8cW4Ox3rwTg4Y6IEFkSTesoKeXaLFjibZ1RuxJov
q+uv3Ls7wlHnpMhIl0CZdpspyZXEDQAAQQ7ff0iNEEKL3Fj9YNVUYM03sjTO42xnagnsIQMJU1r5
xWLl+fqc1X1orX77TIclX7++jMls0lbRDnaP6Dtouck+EKfRtc00deXMF4yuHPtBCAYTrYobayVs
HRwBFR3ITbd6K8HNDI+480IekW6WEIwmX0wc+HkUcJIhkWuNPzfUCNXnKefALGRiH960/6P7YW3M
3OMYvSdco1Fb+HLTj5snwsv5Ot2rqE6Sr5/7S+KlVCm5p1MiDRdMWDFGrK403uY9zvtGh6c2Y5Cn
PKFyo5WvLmwJJxoVJJ0LgEfiozw8bZhN2KYaJCbFy0BWiuWgTLqEXJxRjGpxVL7kfxba224RHmZh
JHtt8yEv3z0iAayKF+uO8TVpnVI4lbSTvqQypaVT6NJQzqrwVDjV/0fYeS6n1TXd9oqoIm1g/yWI
IEDBKP6hbNkiI3K6+jPGWo/P51d22aVSJuywQvecs2e/Gne5IR7pzRtc6NwVLgnyRevho4mfoky4
22fhExckx5Nr7M/mEaMmTVPLB4a65+U2YyDjgD2uqsZaxYEP18zJJ/oAQ75yrYknSlzXtpw8F4RH
uMZJZCSvZVqts4K4IFng4dYdFrfB+MmjCSUoIPRTTJu8yhaCyJEgqeSqTywQAegWZxcmVlYuLC0T
bljgordpZB40WHNXO14d3kNAx88CRL4TekIalNSMICyk5OgfBP7Vks4Y624pCdG4duAiXf5ud+5o
0lXgMY4HY/3dwIwhRvKRi3D8xERpS/ovdGBlrTb1jsfhw+a5tKqNUAIxsDMtB3IhbxspsiOMWwI+
tnnGIqm9YA+zahoe4Ie7nouMoQXrLTcSibprhCVIglnYEry6UmhPMGrSnaP8sH0z/CD0AK4O4vY6
Qta7IV52p7vMg0814mAkvE26bkBL2sk4BLiEanLZMoS1L0208zyQ4b3A3yauSwW0oAYPlt84tgwq
qCd6sFLHGzt+KjtAsJ97isGwcBRPxu7FYqf4E3kLG4/jL/NwoTNnc0njqABaWXCiz4coKTOH43fs
GYb4fwMcHE9E/5SEinLFBwYvHbv0slZv3vH4/EDV7XJqfONzkyahlj/oD3J4L7LlzNc1vQScP14+
+u94PZVDBw0teKNmIJbvmpU5FXFg8u0+unYO5cUNd0o3GrjwB6XAompxu0ibowMGKmv2JnINprX/
GBNrcMHKPVdhUw1cUsdYgOYRl2vExpXGOQucKqGnj8dP6+EjC8GaFHDNjpqwr7Evdk7sTrxqQESj
1jepofhlwZCOwvEF+3Bu5QaOiMunIwiT/Xkzrw5vLu+cyEC196WBJymri++3aA9v1LkMw8lM6Ilt
WdzEXPPZ62P05qOM8byAbs7GcrMxktMsk2xPGud2joSFPXbcGqPQyAX6WUS31Jo20E2Q5ZsoROhT
HGDbWiLPGneO7LoLuhZueS0Oh5HoeuL19V6gTvaseXXOwOjSu6XQJM4IZ4ZiYrdkVygHqjeH+BGt
bNrZB9XDiVZChBPB3+UCU678VzHJob+7P2FvtKtVCDH2t4c7jAEQA6so9VMgOspF/Wkc+FCdmSx8
E62/ZEDW5beEmvwwDzMRWvbmrxueaqwhscL3dVCXiuaLV0rLXBDCiV8GKQlUFnI7WlILQyJPUUtm
AekUnHxOwZhMVpTFyZ+Yas1pg7NCqgo5e539turZqEOiQBhMiQtCj/a0J6MyJR3zTeNnyusM73k1
3sVPv5q4CaT6LkcOhWjoeg9LDBZThDPKtOkTPW/yxaCJ/6KgA2M0gLK6bYpq2vipjEUa5Xk3R2Or
eF48xuPPoD30jqOSLiPX42V7SPV4HD+m3I1pLW3DTvkQkVh/LHhI4TovOTVVebGgTngIhesWo4p9
606JItgWz0HFGUSj+Quo079EHfnkjyR1hY4yaVJJy5XQA+gXWUF5NV2W0/HGXiSCSYI3x/7hVvtD
clXoJEtuDCqWBFR+Slzr8XiB0dVt0iBdAOO/2OCHIbubp7vhNFTNuWKxlBy0BW5mP/5/WywoD/+Q
snzsWdhZeSEEs27D6wxfVtoj8sKRyJaljfSxTHA06zQgBJlxrzRdJVac9Wje697q/Mm+TOhtHxxf
2WU05WJRYj5IfiIbhpmaorfPUy5DCaJnG87OaBYfBXZwV9C4GcXV1L3HVd81jONm1unxKbWjuQDL
FLJ8NeEOmshA0eZaAsR8CYLjNTLKMi0ClmoiHT0CnJBZD9igr0EwKc1+CshnYLpOzsSf49hCbQYR
QeO6tXuBykEmCdtSatSTusBqZCiTwUdL1ibIMBHiijgKYRYGEYA9gs5qVq8s12NQXCxdpmgl4tJ/
V0KU/6T7KhaTIi0Kc7R8/dyyqLKZ5KfnM0PMyFY0Z0zbPe3VQymfIGes/C6AxETxVxn1kLo8rMVf
xeiMg2K0MMG9glL6oBsYhtg/MsbkYizR/61/V9P+4T1GmsWr4fMGkd3+xiVLrjFKRCC2kDizwv39
XPPZP/VnKiZJOUmyRRs1fdKMZdbn/GSynh0H0eHfE83yoVuJrMD63QAqSj28ACXCclmlZfuD+nLB
WJH8yDClsL2gnPy3d6BnpdFY5E7ONGuL67JUrbG9MZoKOpFk4zfr2eNPwFMiUXICgtaRXJbnCAkL
T1gEeYJSnxOajTDzLLk13zVP8/LOv1aILKZfDT0NQI2RnBpUe5AiGHILXpxa94enyrI2/F5uEGKZ
PViNzN5GvONTJ8FiaQvwU7j72Nd+wqOxukn5Z47uxkx6Alj8B4lqTBhUTwb8uGterNjL4osNO8/y
FbciEPZ4U11KVwjCzJ9p5EooYB1bpnlmQ7TIO1RhPI07hWPN2QXHcP8vyU8u/b0VLXc9SXNpLovg
Jw2L7S+L6Xq32C8mw+Vx8LivpYpEYLJkZFxXKV6sb4F+zVw9WR04HdOz5o+0Nt1haGxmNWKlMgUx
jxB5MP4/vnBhBDcMDYjqw5rIqtgzhQjrIi3ORbEBdkesv8J2aq8OyGeEepk/uDbNfix+CLGp1uU3
5pCqGw0o9SbJfcs9bf3OShgW11eqO8OLq0s0MDYUiryiEYTSK7V36irCVk3csGwiRR8hxIyKUv+w
+uE/YUDQsAQ96wt1JXB6Y77wOwvlvOk26N5OnYq/poQG89qQbbCC66kMZrKsTZso9cttGoXO7IEd
1kcEGVDRSgpKl6p6cAMW76wfFIoM5s//VOGFNrSfdeHFSiFfzFcKuWxS+KRhXc72p9FhmmLcAlaQ
rVVwOZr0R/civpuQ4Ky5J4ib0CdJD2abWdw3wLBZW52CcEU9K2GX1AsLmYhQKKKSjLCse8biphDK
LTcJMi+XxEOo8tPh/tBiv/OhxoV7YA5XOTz+AI4KjUqr/DXBdS55nDZyvbgaqpT8uCr8UGaMnoa9
KggRXilBaiGa/adEspz/4wJIF+MkW7avZGhM/8scmB0yk2NlWfAKZVpFyNEzWm9abCwhBvnTFSwb
PVGec2hQSBl1e8l8gSY94z+zBJ2QafSnCXC6/bZoYAF2T633HU15XOwyNEAyBfVycnnB6fkamp35
t3F7TZev9MsBzJ8tpnuAchXUcc0FkgfzF5rRVOrw5tosiCmoErBU1tpR37ZGHFcgKbSm0n5KzyY1
D+zNNFV/l86UVPWe7jsegm8sOeghqKlEGlKu+efDG11hcJztxSZL4i8yHSpP7CLF2OGD0vZeZlQX
MJJC1XeYtX5j01mpEfUFAkuTvq7DM56Uh6TNYL6T3lBRCQ3ig6Mm8IIVjYu/XJel0JuuO4jm1ufH
2ba6HGi5InFR6kxvdfMpXI1v5XttVBaKmCEzMjcb3szt6dwowRvuyfsd6R6gBwMP/F7qhE5bPixP
E5RSc3jnbibGVXgTEnNbiucjKu2VVqQm0U07JIIhN19Y2VbyfVad1pjEqB7UKricG7zT9V7WNMqE
juRSbOAUqexJLcqgc4snOHFWBmt0oiTIUqhQsET9jgtEqPoJPGzMzlLul3OR+Ik3M96JEZhvmxIH
uXhMviE8CtICy2CMitxnS6DhUZ8ZmsBUtEyagKMVAOsNWg4wneIqxXe7tC366odU9XFK3TPh3LhZ
CScreeyAtxuRfmgywBnCUPHfD3ao/fVWIQn0U/7V8aRCqfIK5Q0BPn8+b2qIEt93dO6hUY7nEpc6
lzyvgGVHLJ6suNnrMx1N7HsSZBO9ZY+ZjjQaKdaMXuf06rieU2M4Q1mRuXXpPbbIWkjdVNLxE2nc
jrXYJXvVLF4rWXJrXdC02tSL3EQebEfZkbdq2hz2/SP5GGke9UcmekOqgsq3Jnz+y0Pxmf43fLAd
mG65aWuzciYTc7uw+mnYt+D0hQQy5HCZ76aSxMDVMrpI76rYbKG9wEp0jyzEItYVVYjxxQjxyPnk
DO2hZv3MnJpzbkaMuISxEhaVEbG+e6FmzSLLVMdwC9MnBXQrlt4iHHORJnFQJht669ifR9zVF3EO
gBTbuy+P5AFwN5hOGHJpluXMg/yDuvdh0pSygEa4ztEsA8EgHbsY1EYelzOGOZ+vDjF5Q3nWRc5x
qG6xT2Na7elSh7aCqa8qW5YddgbUVhpRbt7kLNuAqydYzmFtrUWBTl3aXI9aEJKTKgyrJ33s5G4Q
gjxbmAARSUBYvtk3RKrnbXvnDYOceEJiABCYq1/GtHWdVLf4LbCTfQkuBSEYwPDxNsCvuHbCL5oP
mbpBsWHeC7YVMIpLp3IjMKTPqD635n9Z9ip1SprLJfAhHdQA8iP6yk37wzSw1IoHaZiDfegKfEcg
DYyV8GPSDCblp+vSNNh0nOjS3tHK5KNZoBmwkZSUhV9X11hfhqYfQkUBbJ3vYs31lG8EPqfq/bS+
6CTXwWmJtkUImy/QniM6FEmFxrjs/oyE2pBMFJg+M/w5hk4zBs+wk7Bqrh/lyoyz8zAMBGoctZwG
5pG0mti/6Bag45EWcsje4bTm2dCNhFwGQa0JrujtBeBuNpAzXFVzNQuESm8HGs5yFkR6D8inD9UF
zpvley7+kh9MuMmKiQl8/VUD4+Y1CJZhucyV0aVj2iBCPxOsSa5z5OoqrmllYnhYBnSGQiVO9woJ
SHudDUX9LXI/HjW3t3mmuJFX9dN83qMWU89yrX17JXj+BCBHDyfxzyUtD4hhaezxQakuamKe/BKJ
BCnaIoi62J3IubD7DnPUWfAltadRtCeXGy7TF0m4MNMTMr10dtgig+0yyjgs3jUMEd0wxGMF11Ym
HRKBdv650LbAAWop2gdAnwNTFk3WDGKi2ZfEls7O4nykQ4+gP9OqXg4JlK4eWcihmI+aIXnZvbX7
Z/DUUJjOCwB68m6E2+i6c6ATIu5ZS9oAZ4/4XSTQ39xiCJUYystFYiAA4v39cG0lhKPAqyeDKdAs
S+Hv8hZbjXKFq6UnRryGg4LThFyQEpFNl03z/0xErBOz9JW3w1XMiPxK1B3SYnk/ivyvxg1zJCrG
g1d/mWviFHae+dbZ9vTJQxLKITWBznOc0e1G8T/TDZII3Qrxp7lGhfs/YyyUoEG4kdztE3PIkNYR
cqEBjyCtd6Xw6l3SI1z/Rw0sOOyvudcV56/Q37d0CNqFnVfunY+1DU6u6uSt9Ks0ja4NclxKjbdE
EtXKZ7AupcFpHVtMpInslizECUyfZkcmLXprOJ5lMJ2HJEgdSwuH7S1a6XVYNHxzZ22kHT0AFwEB
BylIgSw/bYbjsHOg/JQbeN0dYaP2+FGe2xNhZINJR3dex32YHuJaAWgWbMaVmhEogM/fuOqWxZhe
ObRJllc1dQsOejW8dtkSmVddbdo97mu5kr2ixNAV0suGc9GT2iBnSPnOB8mfWK2Z4yP/HMB4FhRF
ClqFFZ/z5MS7r+DsV9rzF6k63LdLZNm5xuxWqwnBZKT3fSk9qT0XbY2JlxSFWM1Y4DnjFrafKI9Y
jcm2K1cVqhILjeRR6Hna8gOsfITbbomHzu8pf3ykMu0duvpcnd1uQdW1oilL/bX3XZHwj0HKe56h
0k8cBw/mWHkMFgJ9+uDAIK5B9C16K745gSMFsW0fu4LyGnvuBzmQ/1xj3DpxcrIAsR0F9SydBS8I
1dE5d4tAAVtQ8tHL4mXcOncj4TDlQgguWHnmKWh/UbpahZxqfL3mLxIQJ+wu9NN2MaHQs0u+hV/E
oVlsnTAX5VHQAYLigXbHC8KgLqmZmzk1PX6tOjTlMHPOA6EbzBp2qk1MSR126BJVHaljXLcowRca
NgYWF1/zcEo7Q/gk0h3jYJE7AwpwxI5PQ9v0qgxVmtkurjbZNRShHSDJV0KoFa0fDLN8TZ+RthRs
i80tn4sXcjVbb/4LGwld1T8nzuUkly9Wymm2kE8+Jc6j8u6SHSeVw2CBDfPpNZOr77/mBlQ2V4cU
FDsRRtWPXXPzXpCOSpvFcWMOn7msXl7Wrb+DdDR6/0NlVjkplipFahlzpVzpf2vpDuPtLjs6ZQ6C
3oRotOM1yDPU2oLRrZ7NRpSJIaZsryhCttx6hnWYksh9f9MuvlN2hLkyAB1xPuB47im0IWmcZzQX
URd+Br300VR88nXRmNIb3akedkomflquQXi6LbgZl7oHFg43XH8/3acPZdhuuDcipCxjd3Go5Xom
7joLOnxHL0Kdp97iKvuEqwshvIPKsrb1l8r18YtVcsWnLGG1Y0Wu5fTyr1v6x4LQSoW6tqSclnL5
glf5l0x/N7+cKqNsZT8Q4krerDNRQyHctUe0lKtbu74kOlKDoApCx7ZYEloW6XP7jwungVbgg3/M
2P28IlYHHao7rtCo3M7fHK927y4ALCCIYkDdFyBPVrlOyRr2N6K/LGXMvxlU0Rni5uPb7AmrAJuP
kr81wjwJmcE/hlKqEcCncS0OVMoVHdmlwiejgEqyS9PjcHgawHg7gQ9zUA16oYIYGHg79ZTtnhGI
RBmJwkBGBlqebWOaND6qw3Et83ZuZPH9PJ1rGSRx43r5uvkNgVEzj0fTHhZ0c7+h3LOEY3gv0xlW
a2skqZ1dv5+szlUaRpTvVo/yy3pgufAbMrkpaCjmBm+U5MZlSCyWLv5nMKwntEWIBQqGHLdKSqx4
MPV0Yoih+EFp9rOxEEr/DkmFuYlqTZEAHtw1ULI3ji+L1E++0nebv9v7IvajMAdYMKKpkCUMMyzz
u7ucFRsSQDGXiHy5Z+D/cx14I2FH9isArmL342p/W/zmKqgUE5aVaIfRDelo1u5KeL5XLE7pj4YS
f7/Z+T9UQOeypWyxUioWklKh9Oler7en3Xk2KZ8G5nPkbhjK6VSrnl5Z9YxxKwNeeVPTkmODg4et
YdLT/PtxhMLR38ZcqZDm88VsWiwXPx1HWpx9JMszx6EuXdhJPF+RnhJw08iEohmdIrklIsFoS7jX
hDBae+Ez2Mi9q1TE1izWpQdfCrWqkggVgqj5lbqqzKMGCKxDmJut8Hjr7WmcIuB4YiPb1Vx3ZGNF
Hdyb0u+gKt0Ll13+CXTi4d/syufJVi5X8lSfc/HTYjbJf1pxzuXhZlTJDHcDJFS1XT1TtY720ir3
6GxatU9jdVP9uFrfjBvF+3Mt7f79uhd+8wP49Paf6r+Xq/NqPpqN94Ps+6F+6WLp9QP/wwZ4+vW4
Pv2SvT0QvMw7+VaZ8KV8O6+tavDBNbI+9tNzg5lRW1//45h+q0n/dEyfysJHs8KxnN2O9oPRuxv/
uF2oFpRNg54vvlGNSpQ+pg3cLcj8ukqLjC7SjuahNsH/cVG7ncDCXGrHeqXaHzcydUJrQJa/H2Hu
N/rvf4+wkP3fbWKUm59z6wI3LXM9b2f6aT+9H75srvM3pVb5Jb0d9xb/uCa/l8p/esdPhdeXZH3e
ls+8I70C2Ikz+JuDvtT315nbJUhx6YFqrLvJve3g74avpysMKLrqn5InXFG/TdbVtPaE8fCXj2bp
hZaf98sn0ht2rOvhd2rYK1D/b/vuuT7v7283d8nd/HpPCLzrTb5g4OFeBFSF1xJcRuFUXdVmN5U+
REX5C0Uxo+rfL27+H0Py8/Yznu2Ws9WY239mASdpbWyrP0ALqm+W3B7rl1qutqnSIKo+uhrWCv96
99/4Li50KZfLoxxIckzKTxOiss+ci6VJuh2sG9Pb1e0JidxDobV6SmsF0u58nTfHlcTve7oxjnuZ
eqFd6f/9Evy+Gn46iE8z4Fg8pBWOkG6Ez6VzdT+rTlr599LdflNN87XivL47XlPMVrgZYowJZna+
mqD5uMWz9QaLmUy5up1V06dtsbpc1Te52mhWn1/qtFcoo92o4TJWL1ZLdSf5rdF8oQa+hLbto7rZ
VifPs2/py6ZUKz4daN5cHIzfC6/7L1BVk295zKyekvfxujYv1y/l6oFmIyDat9lneMvHQn+6BLWZ
Xqr0nJ7TqwQdzrmZHLA4+vvVyeeyv92kJMlly+VSqVRg68pnP12fj/3mVCkPM6eBHZ4yLaXdrhOW
bKn4SPY1CWf28XyVdIGkOzdhwiz6CRHcjk1OPplw9nbXtbBP3ekOUsEuij7Y0hqhT5mC+N8SMQFQ
KGGEQCg/3xEq+zT3FusspHfkL3zT8hsVO+FF6ZfOnz/oWGKyX2ruKevPdqgXFPccf0ezipiC+KRE
wEFUzX89Wl9LA+P4qtJHo3vwVFiiDSEnrynsuuniOW97c34HubXGE0blUIXB0Hme12Gs3EwHkD7B
2uMMImppiFUkMwihoabx2gxPsbW0jbu8vNjtqf5RzdxocDvlLJa+34THc9CZm+QtTzt7gyn4Ft8m
KdQmQBXGDpL5my5vH4HhwB7ySF98dC9D5MXiVSzQC3eDL/aE8PfoNq+HVHggKPJ0YPGdxS8jPBx5
QDCfT+ilQBwAVeO10U6igrLAd/Z2W9OqDe9QLoOSqRIHvn6UZaIWdkwFgdFdVDOf9pQxarnvaPEf
AtKje18tT42CYX98ResLvb/pDTe+zfX1xvgHo0TPUcpqdaDqJt9JnsPRUrPDyykBkUcNt2vV/a9l
ZrzIHKg3JyDtRJ8lOtxzFJYbUrE7J8UVkJ+29+9Y6w+82B5N7NPJneKdOO5DVV4GGowrs+n6s0PP
NpvLQe5q/F3Q3i4O4u+wNwxNXoRHO0Hk6STcvHG8BtJRTsRraTlcKK/g1HZdrqJD3A8Pwgc4T3Lc
gMIVZ+CvUm3ydOmbd8ErF9kzFu7uXNscnzu+/ehvH3n/US+8puVsDnifOLovPPuY4d2xQUuE0f3G
BJ+nZZ1gigyKHKfDe0J07jEUmSZR9Y0vGJfGY3I4MIyY0+Pb+WAH0+egirfQ02IR1VQjWzs2MszF
TRfS1EITx5WP9kgY9HPOxjngp4mAw8WGGNoe831cS29Mqq1/zXY+HscDB5FTmudDCCp8gfT10VxU
X8JHyInKs0TvZKlaNvAz999VwQJ8CRgBDdkVH+j3UT/3ltlTU5oh4uIgPZ1IoDJWDzQ34i7mq8U7
ap0TVv/S1Y7q0XHj+SpDjdT222LZKP346L3RW25dP2JHVKmd3lO6az9ijZu7xxcNzZpyUBmOvI1p
yU7MZmLJEHgQv9ka0++ZXj6l2sN/Tb8qZo9qmTnwp5B1THPUFw9xHCe6HhJpBz3IddLXA0NYXIhX
HFjLYKH5ULgV2tVZLGOePH/y78FoFkwBAc2ZCirTumI7/yLKbJHUDuwzJNa93RSbnTNoHU/2r7IZ
sQPDAawzpQW4SOKiho+lspFrhR/UVk2wIF4oMoEV0TdONPIjSH9Nx2QszDXN4UToTgGnA7hBXqwO
VxnO5RGah1/I3XGkLoNlAEHyP5HBn+JegcbKjZp/y2vKoJ0VimwiFKmqTrQNKJJmZcLq3gM/REnF
4kRGVf9uSuSJgiXYlkM0ifbr3azsWjrKNDNIfOnrhBE0omNuEXpbeBNuUXgHv/puUZRbblLG5nMj
g2DdjblPnlNdffUgC4T4Sm/naIJX99bqFG9mSIyjNmrGYPB0p6Cmh/dcRyEyDd3ohWHLPcW8Fz7j
aHCEiCb/XxtxIfIoP6T/an967/uZuMWxRLEpl0UEV5DTC63VBqYn3JTLI1AjR4rWkrQfcskK4LrV
HrEFkQwP5hED8G1Go8AAzR94ZSo/G4p3RRNVBFKtjpwRO6565iEfEGzh/O4WSyauX0esxYPwoLz7
WodbXrS/sQHZ/D8jYmXm8IBgPDtqGs79QFlS5Gz/b3r2Yq1h56zsI6UqXIqIBMgnljmkS2MFbqwe
O570yH6Rb1jT41bkhZXxEU63nErHrag1zj6J416CJ/qFIl6pANo/01Rl1BFXCmUAAfBXNH+8Qt4u
4aZRye7u45a3pVAF+TqSdylMRwyK+r5D3HsFEzOQfBpB28koOL/iHBPKkkOQr4nlKhFugSLrpfhX
UIFEFCU+JuIYXbesqVOWohmkCJow0ZBCKvmAA6cGRcJPskzeJQ+dSlBKIPgLBEv6AGD4mvz3CCik
lnQrvbMCX+YE8fiVv8fvnsPuPXYzlFebBRbLaeQF1TxCsHFvIRs3cIZeQMqey4reQqcdUegNltEL
dFtHRd6amOoqpGx0/lx8hTvWMKd5bgbXCcQTQsqCAVof+F3iHlz7u6iF+KrIRRZlkE4K0+4WVrqH
NrSrIY+fAk/IbTZvOouoE1nzSoA8WLMqs1cIIAn00bIP3REhxfCr74T8FX5dB4Hd27k5ei/xbmLq
sXFF6WHyVDmB1FUe/tNncZjZZg70aD/CiNfmFoVwhAg/sGHwY9qN6LyCJmu0RMcUcqSAHgJQXBj+
4l/9G1OI44vieYW33mI3YwvO7E3tdx1BJY4J9/oqY/6zRAmOCKqRYmG/EZ+4ko/1WbKT+UYK1pRt
JPSy3rGNitFpliJa53XEGeIFoh+8zgiVDmLoDGL5V8TzLJhW3WRY4I4do6dpG7dm63nUMqkREEtD
iHOtgiR61qDzPwK8TZH/W3QuaZOhoFxyHOobR68FeFPaX5AXW/36E9+jlYQtRl3r9pCtrmtDuN8R
W58TUv+xUTsNI30HTKW03M6rF+BLHs9mITmjFZR4t3SNPKZYYIG/SP0kzFDfLJb8/iz8pVLGzddt
IC7b7lhZyCnq0tirXOMtv5hdJdwB41GbfKH1gAT4op9XpUESF17YiQfJB83O1Bi9rL7aMEYVeFzK
paxjrTG70XOBirjyg+ydm/1HCnztesE60ohVnnGZXN9KNsnJJrXC1xN25xwqBzppr5/xv4PdlfNl
J0Nys2vaU0gyqcA1pMsAOlsVsyNmuCe4elyz2ts49/Q4R/U677tPWCu6hlnb3Lu6W+uknjbQXaH6
R/ZPDi7PKW25mUnHHgmpwoyPA6vigiIe9ikCHddCQdnyHRQYIVCoxTlQKLRod7M0HbIQyT3SU3at
sieCDDVlOjZHcLnyQ+6sdGPBOBwa14yWAxhm80e5SoujPWYsYYm4OlRxpncVinZC/RBQ6pRj0zAi
ZZ3yrPKEB/O+7SK0qlvxX8/ASiHNF5KOnSH2uP8reaQgplVonABic3AndqqX4pP7lJx0i3LLUBa5
Qyp5/lLgrvjpV/fVKRb5Fa7Z9rt/mwJmIO1mHI5b67Z1QQtY02MX7hK5DAcmrSn698JdgDelF0E7
+F7oq+ffi1cbGE2Hcp439kCs2PlZWHRsj1v/R86ykd+q7rSFgaavu1DtIzFafrdjgDRsrOthmsI4
5q+t7NnceaoePmxjUNx4Gy30MsKx6hKLh/t915nhIGHM4sDv4epakUNZxmjKsW/wttxkp5G0QunG
RrZlHP6dy9wtJsD0ffqe/fIBvMjoQrlq/b4db9Z8pUaDOW7/aurOOFGFqDvqeuZEGLG2NkrRU5Zw
WUtMtFj54SJz1WnXFdsPSx00XtMZSMGeO0Hh+/kfeHqx/EeIpFJMCpV8ki+moYLhFyZrlMzOhVEp
fxpoBuSCr9AU4SXJJlI7Wdl9Z9tZsK7vptVce/dS7G2BUjwDNprW8MEVU4H9uakhlvUcbjvyETrA
JyiBrfjQggmcnDOGsb3+SNiG3DNI9mpM6uvpU4zuqXFALY75PRem2Ks8FOjhatDA9jBup1wfyvP5
T+CXIHq7MworaYLKA9AVzrvR/sZtJcpkSY43POdIgOHewpZql1ZfUMsreqGyXWiJLF3l3/2Majc3
Lnzw3YXJ78ARzg0xBxySHkoPlZ4vL70W8SSRA3Mv9ynlFwfMFEdo4VC4sal4Qd3UF+9cXo5/83zu
zBTjWoYgTebJUhfCriw0JYsIrxS0sWAGLM6b7kUpLx+QaWS1lyuW+KtMoSY8lH00tkwC4xp17RdK
WtcEZ9Ui/VyKCBej1nzcqGVxasg1+gVKdtwEYn2h06NMLCQBq1fB/Nvm+nKvMEdfgyzrbJkJqNpR
rWWlsf+2v9bjbcFEjmuiEZdRmgXT0m3udC57xvquvq7qrpB8p4hXIYGqkLhzYRjDduo6GwgXZp+9
aAILTnBNQTRFLyPoZ0tn9eew7+uOLE+lFrGoEpoQowc/DtboRVA8mTX8tKeZDWJ2ZMn1mohW+zBL
sIsfpE2uDEby5SZde8x0/PSsXDji+uyCfaSvODWYngI6HipfXSY0IfnJ3hn6yhft0a+5Y5Liej7U
cbGjK/3ZYNPGdcHkZ9IdYYlBga4bhlskzW34RwHWe0Tt7qFji53yw/DK7iulbh7rQUMGw2vYC3ZZ
39Nt5xQSIAtC/slbpKoAfqPZflkVpAN/WRW2mcyisJ2XTijZnUsquIt39JRgZgE7dI+1xz1zKrlh
nSJwRdH5wXhe/lf/H6AJZlflNRtmomCFczf0ADYG4wF3pbvMl4BEltBjitnQv1OhcWSNfQrT865y
N8PQUuAtICcGk/4mtiILG/WhvmBk2StNRJ/GdnwT6Yk21IIMq5Z5RbmxaFJ3gITrAxQA9RBjwU0o
+kMUn/dds4CUJMw0fNt1nEwWwUiFZHE1yLNpOFi0PDIddBSbHZuQG5OYM2mIZCNCfR+cDxMqwRlC
MNBMA0NAg4Q9DvCzLsqwTtq7dD7YZKy2y3XGfTWjMe8zvooeLGaF2frxH+xU/jd2SnT8l5v8SQoy
nVTWhcsyOQ2I9yGyrb9X7oozbT3XN0S1T+SijryadirqlZFYsID/A6Uv/2msYSGMMiabzRd/U6Rc
sptS6fJxPA2WbzG5CI5HoYKETecKiEu9L8TsqEXQzpLqqHI5j4r8An5GfiAucBiIjau93wndEtG/
qYQOdlgMKSniA+o6ha4qCqNVD9klJs1CSqunEjRd8GJBToslL1ehb5OfmOC62QcVCygVvDDBKJJG
n6cpJQK+h/yqurwuDkpjJR6sTTiHhIrMXlr7oXRQBGLWTALqhNwDjxGxKyrIuvbEsu7eVdjFZUHM
54oVKqQnLHEqqUShTFtNKzQHCjXRjBY/Tp3tsz2ViLO6wHyEHBtLi67HP5SFB2W6dbg97XVNc5Tn
4+HZhL7imll/p4bb6cVGw/ZIeV0oUrLUWaU6NPe126ZQpjz7qDX9bpndaaB3qaJ/QVdzOnOxDHFL
0r5LrbPhBbL/ZVJKVYyHjDotQMVp9b9sgEj0ajEiwdkg+zKWo7y8o/1/5ja0CLE7POm4RZrne8OJ
v4/CUJrzecH7dRB+otcv+Y9FeT3LueCRiHMuGvJbkak+BIIUilTVvFvQhNvjegzxfqdIWk8F7qEQ
Cyod/UxrXvpMewReYJGYeST1GURFxkba+yXYOP5LopEUf+PDmc+FSgmNWZpkc4WgQ/tl0d5k9sl6
mN2fBkradlenHPGacZm3O0UoEYqQgmDC+ZMHro6Rj5AyDhbUVWZac+KPUB7Jd/H/EkC9y7JWTOI4
FtYUgm3/gZGrW0NwCGC15Ds7dsiR2AAV2+CgBRprtstveL3Z3XdOiZ19LewaGRccBWYo0UmiFbUj
RUc63RqNarknH1kAw1NNNWyuEZ/JLghvuwst6DIYG2OK36t/XV2p1wf340aJ446CKtn7YryRvQqt
9UTtUKoAF7lPc/doUoYFF0WcSmdR8XKQETvTr0PhLz3n0cFZtKYGn6jjwBO09E4Rm6uA9kGUNoIn
G5OMGBKOB89d/w3V6r6F/X59NAXWL/o7+WauB64f6lkt3PZa+dyfwTAm8gy4A0MOaPy63FexG67o
Fpcz+7IJZlPpCEodXVPCG/AE3zC3CIWVLlNK0zOPqPM5HkXKW0KK8fumAfTcxUKMPFb0zEw0fpBT
dxVi+6GW3w8FVMcXI8IY4U3atsh001KmZ9o1pbrIKmcVyjQDI/MBVWONNbxhneNCex8+AExFMnaz
Kqk9fzCVd+BMSFBdGigAAdClUhIfpx69vUL9pEhMItJr2TnPtvicriDkpXhJ8XX7JeAF9e2NJZrn
byxeQS+KEAGoTGhLzEt0DdtNoDqryUMrqClTFX9V1kUmZd9VJhoZIytlDbOvj6U3YeUB+gunNqrG
VkxWT9mmyoeUGrMn5/UYvyJzn/mzsBjwFrFJ7JQuDaa3DPAU3yFA6fGKqJGmduBEoBGCNJ64awZe
D9/ccK3T8i0rfQ8hIDN2YTLNspLGn+1qdb4/s7B4OPa5EhfEd3hK9bx1XdaM8RoIA3mdhjh3Oiiw
nIt1+5tX5wxcOfyh9bQnHerAfBPOxA3fblcsuf+QlOWy6Z8WrF8DkE+L7nJzyEwzs+xpUOwJI7Ls
Cui1h1QcJW8pjGn0RnTHd79XXBh3fpe3uTWRIYdsVlYID0uElEagVvZImW7wXnWv6pI7uimFQkhW
PVxZ29BhRK85XsCcy1cuXLkJ4oB/hfKFRox44hDNLd9TrF2GLZzWDOMtsHA6OuWtmjnRAzY06qHC
xKXqiAewpIOWVFvhAJqcWmXs6mFZa7aXYAqqBREoKAvsNkRV7NEop73dpf6Y7DZirUpJ4fs99tUz
MTj3knQSgtftSDC0xAOOG05Bu3yMDbhJWxQ+wLki0ZyYppCzfu5KQeqoVeZzCCGrzlGxgiwy2Of7
8GHNmAEZRhlkaaauooLyJsjEU4TdJMH8XTrSkp8iFWJldcGsOaOOrQrSDdwZ7FmomViQBE9glAM9
iqxY2+TJo/gqhxR8xFCkkjYIbezRbVvqnDI+y/U7MXJU4d8c6GXw9VA9Z2m0+WvxyShi3LEU74xd
i/rec/hUBbkHnlAKKIKh7tUU233spww1ctnyq46tn7Cw8WDMJfx+RP6skDDb5GKyWoCTvwrruyd6
YbDLrB8hcPIPhfoKUoXeBj0MqyjFij0UJp1yMNPUPVimN1K01m34qq4GYh/ORxXsy96w73oRnSoK
g+Wzm7ajExaaAEuWHifDiFIbj507o0dhFgcyg7a7fE6tKAWIce4Tx/Gi2mWUv8dUXW81CiyfhUXi
pFm/O19YN+hRFyGcPNOeV0R9HpwyXFKY7Yl9FF5SLnK+Rde0ZXPa05qaOUjFCRYuINUIw/GGn7FB
umHGXY2pwQ7nDlggebA4xp0wIcmlXwI9VmftyaGa6ZG9vpn5Gj8ZVVui4gsg0ZthsjdrUvVFgn+L
SyivCFcojGoAbqhVoBDMGpNDp7IPxUij9oGHxMxYwEJw2AIvN6uYNbuhGlwPeRkTcV/MUqnM4x4U
/wTQoWkreIk1OfzPdrLRDhBp5SDzlVy8cbyl5IjgXANGi08OnSEbphakxuV7EsHijU10zcx3HUF+
3y3bzhHgG/xY81boe+gmCloKGg6YCmCD+z3TL922K/W0T7VeWFVIFCa9A15/BcIkvGgIf3L1CoNi
1FIBs3001lZagGfel8PVpi5GVsTR2XvtMueyhut0b00BOSUW+84E6OkEw09xdql3ZoCT1sObBKoJ
2I7f73I3wI8iUTJ0UxonuneU+nbMYk5B6tj/3FWI/g9sime7/bHR9Z3IcVBTQssGwvS+dVPRpzra
CGbpx+jf3VbcUlzqJfzQhNzYD9ZYxesUg59QgEVtVZ4mwt5R/kPrXWIvK60Ipc4Y5eAlx0/eVwre
CE92IWLb7KpGYt52/X53rXy7hKNxyWJC7+pQXIW7QYZWz5P+mWipvOaTYGd+7TjSOY+hRiA0AaTx
f6ZiEtIiLxLXjKKbLXfdvwkE55q3O0SRhR6DkCokE3xhIvmK5HV79fEsKyCF4uAwZQvN5sze/CXt
FRLgAbvH+iHAs38j3XvT8o984k0+fBTwBUt/lo0tCLzeZbLxp3dhoFgsZewt6l4GMFdksDS3IqaI
XFEa0DaZD0H3mH9tb6yHogXvsxwV7x0+SzdyoWByRCMnGmsVie3ouAuOCNHNnjj/eniX8pY5ODSt
iKJiCQAdMhq0RH9QgX7epXvqr8FV5BHkej5ASRJSVxE2pAZwD3IwaacIsAETROB3uJMCMBLSh/nA
9ywlQwdwRjPFxdXxRn8TAcwjbM4F7md8L4Zp+2zFEnY6lkkS0JO5GQ223eV92hm3QmETWOJkILIo
r+OR+JXlqJN0ln0ohUFgpa4u1JW4w0TUNJZ7wwXa5tJfxj332b/nnqFY5HPu+WsY9ElKOttvL6tC
UgQA6brAavEUogdiiEtLm0JjCLFdUQeNVC9c1DHOZbFO/RiCXXu8aCuyJzL8+/HRtOlPEE02xdcl
C0aTK5U+6Sizw3T+MRkXzCzF7Wn/woICasQWSVoJv+w+9CibEbed+DDjNj9FZ2b98zveug2z4bSd
w8NT9aSUcK9Qz0xo1ajRVgVWTGPNMuMSYoa7mXQq1QoSJOkb8jcHqR7CzlGx01Fbsa88pSs3U92t
RCZ10VjdfjvR5Cjbi53mEiweReW1RfVq5ujGFFZg2lSXBj7b0lxh77gqOJX9FCQyQ6GFO0PHn60k
EO478p9QdcKqoOSB/7M3zJ9iumTPKSFg/+7K4rFSF/w8bANAYi1f4NRHBErI0vTnlkIwYrDWU/CS
FdL1PFTSEzzQJgeGAE6GfPwrGbCyMcrYz0hGS3cFtgKjZyMe3TaItMguRHBc59vu/9p2jEnxoTNA
0O4k86Mjg1vH7H0/rtWjOQgRk/12DIoLN/w4b1/eYiwkygrGZvgUwDYfT0ROSU+QE6oNPb8LFgSZ
6fldpaGnp3pOilnHohX7BxEG0VXhphDQZMDjgOV55MZnBqAlmQ5EpeVnn/lBk4fjuycjoixD4jXy
M/1SvBu3S68QQYhbiZFiAOdLeLAeJ9YeH0j6drgCzG8RxsKkrB8Ra8ZGQkhPuM4OVnZSmCatAXA4
9yQtYkIkD33kJfRmfLzrvr57K+FdQUzHuRtOBYsTfzCeVtNolCwCDWvEBydDSOetnXJ08kanOeYo
ql9K5DxagoAKhd6UBPJMJG+Z0LrnaxwraE4VF9OMeyrSHv8VDiC8CBcFSsuvAvN6pmDYgKdCz3nn
5wojmPATl0OJ4vPl2TvkCDKmD+x/kKeqYTVwtYAyQuvxq1dVLQcYv0MydzPtmpEYJ5s+GC84evfc
cU87aId5mSJ30Rd3bE7eDTUi5ac0ZsxZeba5mzMkgsGtTWgYzqHQGdU+mZ9vG4/fAzL3q7w6Zu1m
JnRpTi9NqoOJYaxX0zBjReatIFlCLri6EIkbgTuK6XrM6N9dmRrt0LwW8C+x0tpmqCjFwLdQwnID
xZhIdu5R5XqN1GtHdS1JJVnpvSlR4B847znX10DsjDPsmOTJU5Dg0O1EiQVXetSH73OI6KWBNJmh
ZnjGZESvQzzmweW+eEFGTynmdKbhROUurcqE8gRSTMnu8Gv2bsvVRGrDezpCfJfAw3odoI53Lznc
aTNEfFyP5z19AyqMVqM60Y9KLzNmGXEAe/NAf/nU2tyh5lFMWSm0t/V2kClwucPgg+EpkZf6wsuu
jGy+yflEEpTeMo7J4t1UvyFfo527CafGpOBKnzCKNof17MvM+IkAcQWtqiMPdS1r3fO+MemXb1y5
YHW+uljFrMkxUUHeZBbngXoI3mUPxEMZV1pF0pfl7R6lAjK27nJYHeE7u7g9FVCnjylLqZbLvS16
MEpAzvhPdj4Q0k/qx211T6p/oESiOiLyri7K17MJol8KAP4fZ2e2pLjSbOlXOXbusZaYBG2n+yIi
xCRAEpBMNxgkgxCIWUxP35+L/Z/ef9buKrMuKrOySBBSKMLDffny5W0J0JO3ohpwIP1J86ILkvGW
Zi2Jn8mT9JzarrFt3IJHl6Z5aE2URjYxfuatG1qQkaqws307QV6DrUYwSemDJ/xSybCKsytyER9e
rPBAZFOTCEm+PhXyko994/QKOigFi6gRZBjcCTTzs1EJ8pZQxXTxdvp7W9JwHnFM8VsvJGJzU/f+
MDlqP1pUrgmthW4YbVfZL/1I3e8Mz+A0qPdJxoUzZRDnBl0zCnT8i1vJ+BtI25myVSBZjwgGVSA3
3durpu0oFEMQ4nIjk+jIP+peUm9GEAIrKQ1KAjvWKjIzgydO5qMeL7Y38yqoUndXz8GwNZFRpVhX
zGrT6cWj1xboK6BB4iO3uqtVZes91SyI7rV7VIutefX+fUSzOZmf7T5HKwabo7bi+mUU226a77Yr
7RghE5pbFpGsDVAQqPZHwt5p79Xk5lb82yyof8O0YTNVLxy8bxHWe2vlRDqf6vf6YdAH1urlO5Y6
+AO7cVoQO7Zure3AdcJqCBkIV/WiSutru0D5SxKoXKvVTZfVIWEV+rJ59eoDeqriHanZc2CZuX60
51FjdlTnZuHMfxjzq0F7uXKgnPfWYqlQFoGT4jwOan+MNMoPldod9gPlYYvi4PnukBZECl6Io5P9
yCqok7eLzSHWKVIo1vz6rN335jzeKwUnRcci8gxVeRY8R3up01HxGe4BKDWE58fkRJE1Tc+pFNTP
WBcSBSBs94JrQW+o1vtorlBPa2u8poLedycFfn6xdShdpv74bvYtDDLdkO2md6nRkj2vdxQN+W/L
K1HvaJJFxdLlqqn0zEuFpDtMI2dyAbVWwbWBslXV0CnuRtryRCEUR1JfOO571Z48vquaaZWz3Ees
eq9gu4HfCiIfK1WqmvfTLauDY6Cbm/Riyrh/EJ8u5k4MNRKhlPoInwp6TxhtNTcJd1jLWkBx2ppE
ZjW41kvttxG5L8w3WWUqBXq1szoY6jgRhDmvKg/1VIONW7Bos11axHnt5xZbd1H8Krqk5Wv+oGCo
UbqPaoVuWbosEIU+eX8t7UWxWtxuFDTm9WnwNqTBthSM5Fvevf2oR7okIegu3IYbd38yR4373vEf
X4XGWfPLilrE4wQk7h6UddqLC2qD5lTr3CO1cmO/yVqlt6v6EZT3VI1Z37M+apGIBR3V/uXeVDqe
5XUELzCqbW7m8jKvjXl9WxtoGg/zTdKRcPOonhommYhpT+J51Cs+vYfZVBoVisdPoKFDyG3anRQj
UxnP1POsmaY0KHdCF+rv6P5uvvZ611apyVPu79TzNz27mhRN4muExjohd0cVlw5SPEiCj5665PIh
3dQc5pNqXdksKsrUiR3bVOprWNSayrF87T588eNxabOMcA9JC1g1ne5rKTdVqgeObQVHHtkY2qeE
SGQXwqeudnKdsn81s0Ylok4cC4aq3FvH8wpquu/W+QhHEQLWXlfwgyGwumcTz/dz9zB36Y6drymX
M3EramKfddpEGjCv7qFlkNC4Y+kcAs9d0H0Poa1xcs+57c43kzJqdeqG9AznCSkF7xcq9jmQ6PRM
ckLSExLN3r+EekZMapzV0Ty7NozMD5dOXiNdz+Xts+9jIG08b/pK5EpDTvIhku2883r+RwZD+pCK
gO4eKQ142HJEEreXsEj0iafclCpjdMs60VTA4T260AIUI7Rr0r6o23w4jRJJI/3RTfkEEQfIkwMR
Tl++IQK/8irpl56HFSgRtWRq7sTOQh6RM5VjyGuETy+sQqR9KRA4A01kZQLwIAEoZIuS5JBQM4UB
Q1qoUcwk6yUPKlibJLFvRFJSMfFE8ImEGJhNtvmtAEqn+9rNL7A3ojDWknJTFthfKmSiFTETbGck
MqqSFpRtEjIdXyLxJS0QJaG3dZ+SkBf5HQHqBHoTcEZgGAnFIORTPwc145Mdf4ZCJC1NhX4kuT5R
j6Genl/jxLJJCHFDQBeBPmy62tgkwYTKIaxAIYAeqWQXqqUQLmWA8tnNE3p4ZSSDLAkoCOHmRmt6
mQiXer4hpCh5WHCF+d4QjVBJfO+nCdTdHaoNFphquZEYKxMRv0HtnY3+uzkJ0+DzKSS2NDoOrkT0
kvaSd12QLhI8VmTVLxwnnx1Bnjuhu5LD4sNM57DewxM1DGkHvqMsl7f6klp4wWa2iLtPQuT4Yh5N
edVK3iyvFp6tHJrZ3kpqorbxmZuJKdJJi8kplGNZAMK6lMYsMspHMDOJiMWJ4WeUZSQ5d2F6pk1R
3JSFUKw92pLs4zkW0aeruZBK91lHjAPkSBkhuVIrA1yEeC9ke+THyccJ40CwRemaKuiLEwiPQVJv
0t9c6GgCqGcoJOBk+aOYyu8zKcCMiS7IuADsgk58wO1CE3KzZLUS0gySrZOnP1mwc4MMxJGd7gJk
Kr64PCSgEERFkvZRfTfKXp7hnXIOEobIZ8h5fL7nCE1oBPFQ8isB2+XfD3oaEfdInk08WImCpVug
kPPFxZYAQBTqiDn5Ll7uWcB9Ypt9R/rmAbOSEBH1dkQF+ZLSAzk+XjUud3EqrxeaRLV5qd87l7+k
eLAZ2A1JbcogMoyEdYKzSIJbMtdPOk/dgEEOuKufvmX7mjwvXHQhy8uZiNJ2CcXFf11mTKJBOqN+
oF6J5YSjI+lIoQlJtrLyBUu0tlnLdUoi8pzlMElMIjrMIBGbyL+SZRSJRElWoFrIbRcRflkCMnGE
hScWSCqDBEARD1l0o5wvkdQ6udHCoT8zvWEzsBcItIq55NSYL0dQaElxyiGrUqghTAyU6PnkPSKE
cjdIlTCFqrRIF90fGcMP2g1DtfXqnT0jiVOZNfICbhZBo8RKfJ8KxCXhJpdr+LVMxs/YVuGeSt5X
SjMkfJOZVWrSrLko0pVQZ+WFMvHk4+UnabTz56RqVVKmP7HEv/NYfhD3juk5ce4pPJbTWAIlIXVI
VCYwzycJ9/kuU0cgDgmyP0TUD/Ryt1X5S+ZnGalSSSdQvct8qRC1iL0V4y+9SeCVUthE0qa1WyHn
BoAvSROJWADMxlIUIHdLzKsY1eda+J3CE3DgQQpmLfdT7qNYcXktVTgsM8lJyyf/ieScL/wTfllE
lNeuOtWCXSr9UA1JjtfCJi2cn4PylyxBAuLpZ/kA7GTNpom/fYl25dkX4E62tAAvbwitVaa0qab4
U5aEAHCSLJQ6TCmrlcBUECSBcGRygbGRKLONZEfZE/Hw4ZeQ6Xk2ItDcQ63qSR5YqrI+ZBhJmmaE
EYK7K0MhIaDkka5Ulki2WQY+C/42qgw99JPiOtGBRzrfiW6hfElaSdgzsqqzB5KHIn8oG+muTiwg
uRVZKXKLJK0g+S9BT6XT5Ieqa/2VkxMU9FpLxtJnRh5CoiVLka0wWWWi8FLKihM+z8k+Kgv1tP7U
JErZwic5kGc5C5VBth2RSGG2oyz1QojzYy2PLI/7ZF/SUjT1QXJyZJbEzH4sM2SGbCnz1juTQwyf
PZEFJ+v7HYjZkVSUdEiV9fh7zNv5p3X09xnzQ7OrsnlVna3NjJFdQIz2p1WtICWSF//AXJl0KN4M
6lhTBpsIUjJNcj8J7ilQE+KN3EXC+JXktSQluiUvKDxCuQMyZiRscLrgv+CqiQMo+5/sYB9D7zAc
9EGQKjRJ79pZCk32kz/SMH/VkoA9VrSLhartFK1K3vmhHHLYlPexXTkKxg+OCEWFEnbaaFmAIkAi
HRs9L3lkKq/UcAmTQIQQyElmjAKhYFVaCdlUEVDMKFJkN4VKSe9SCgE/aWIhPsmcFsHNwyIzHIRA
TRw7qbSVPF9VGp5RT+HdZtRG3pnQxP3AAmgbihIjPLFWQeB7BJxikqN5HEQcy1AYoiLinqEtWbs0
qcQ410sLaaVw3GiU3Tf6U6wlgv/W5KP8+VHplAUSj2Q1kUTghCVhKyxzuQC8zawP3Ilm73kcsV3t
03NF9q0UVo3INsttkmflPtEnRTYzqReT/u/gKbUSKhcZrekUXp4EFSjkcSBxvITGJMQleZz9W/jx
GXcHJW6dfO3k11oyYNLERjTQxJESqfN9JnR+4Jk7h5KqRemAJ5kr8QM4k0DcJtlihL0jSVcB9kCs
KVQX8YZK9pMYsQPIocwo2dOpzWBXZs/muzie8pniwJGF43wOXOXRvbKDi/fCNtnMj3BNs67uiJzU
f78IEVP5h92sxHx0rGqpVC1YYtf/xmjcHQuXS/VhS4cWSY5UpgIJC7JP7pseNPgzyJuIo/Ip3yBF
MhUsXgBDsdUiX4CUhOQgpPqfVIBQBd+iPXEHn5ZnP6ysA+X7sIVRwLgwoSUIETbeRvwPKAo3S0sa
Vyh9MmOl9OBDbniGsorFghJlZDGFrGQpq6gAP+IsS34yz3eJrOTpz2KXDKgQ3iTckGYdErZI1lUK
zKWMyibqtIgbbbnrzBv8OVdW/+9HtyjiQ//mKjiOky8zsnmrUChXSz8W/Gn7PF3syEbSaVr1vdQt
9R/r6OaCiA8uV7PzSu1iUe1aW4VmjEnOYHN7L6Lo7NA9Lt9DYuU3+eH5ASHMhFSrRbRMaDNbHNAQ
Cn5/qpmYzq+nWixUoIk7pV/mwTa3vz8P93s68HbDcgdxkWf7PGUlYRTgiVT1CWTBhW3RLuZ1Oi68
RKTm69QtDY9m/fAK6t4ujQGDaPwSOLAerqOXV22XHn/SBCqJd/XzPNECKtiOU7ALheKPIT3fose1
lCbpYHhUU/7ydTcpQ3rtVlpFvUvUWR1baEub/V+P2GwRSMS6WQpp57j2BEA96qO+qqo6qvEQRMQs
l4Vg+VBDeffCHyzOGmWd2i7E2ilG3Tw6BxNnD3kn0lbfQRCUzcrn472SoimTTtQ4UZa+G0tX1WKw
mhzUaK8CYNfeYNBE1ro9sfVEnk1roG/Zg/9Nuu26W28/dVlN+GPrVrdLkyIewYjfXtRXXkUqMV99
ryPX63kleFzK88ZjR43zrZuZ3s14PPa8Zbcth3sZmUBqUlGjyZFnbq57mFrezpwIHB9+ooR8Nh4v
Cyj9vaVSydZfeTOft9ujNupCFfXeGYwioOJ6iZVVYSrDItdIDyoukA5LaumF10ZIZ1NdwfSJeDro
5x9u9a9FCyyeUrnMZHSskl35aZlm1rP4Tq77dFDgE1FM4tPP6spjz404a5S2Z+iyvRXawVrA8srk
vohMjl+gvQMi+11prupuezKfzLtf/Zdar9e0hgMzbawPnQeDuo6UFPfDRVBrb8hFhgTKjXB4McNY
59p/uiD7Fy7mjwsSh+hvptZ+lq7XKGHq4sjqZmzeqrdhdqwCCuhUo78xYfSnMcxqC39dLv93EH8Q
H5z387bZ5o7pYMctvH0/9FgUhaZTW8mWD6DtHvVgq/wpq0Z1mMGJ8oashL3e1B5qvfVPOmyEYazD
cN3fMoeWsb4Yr7mRga9HZjDwfT+n/JcL/ntl7TgyYWR2cjjW0kKU3g+GNSS+g5Z5TQrCbFSvN+gt
QBizOyuzK19nCr9U/6QjN2I41o/sZtFwqz4rK3E03io29kLu/VmWPhtswkl7XFPH4qnFIPIlYTJg
xRa8bNXz0ikn8pm+U39xbEFI7SQt6ZVz1iib6zf9TuROyAmSkcKPv7fyoJ0byZndDZ4SO7qsmTHz
g0PRmkHVdjrXi/1II/WVK9Begm+hdCdgzOg7oszwZLxxVfm+LXeY3IBarVYb5S9yDNCbkYtrR7wl
OCidvZ8W5bK8vS9C8tAjOhMlKx44Vn215kzeCRUvalLnSBsgdV587YgpksM+Rbtd1UdFUjBqhIBn
d6fbJ9DhEyjry9wBZyu8ebTT9d5AKhofrlQ2kj1R0167Xg9mplcfTebzk2q3g7qcIgQQzjYY1Sft
SXdSFhuGFVvx6T1//NLj6bTDJQSrIBi198NcZ8TmkNkFMX0vXVLjnfJqkRbJTu03B3KSq9VRFbK7
MBxHqtsfDtGELN35zWCQU8xGR6XhoVZf9ZoLmSu8SaaI3EIxxD05k3a9zZWuer1eNveaewPaWfUW
NjfEliE1g2yEViS6EKhjqJiNMqk5HyQc3OVMLxM17VwZxSc3nhewJpxgKXHAu/Yk/nA4vrxxEenF
VQ/O+qplssXsFmfGBrYk3QoGB6/UuesZNwfLnG/kvTy2tf7k182YaWPzA1Uh7EFyVqt6QIphi3Gv
KJs3iQj/O3uUySKUGVpocfx0v6jR1Yza1wQCVhIcl/NjcEEtGdTvHEQNtFl1x1uG80KrDchOYPdV
wdBNt7YS3/BoZnq99IY7dXVbb919ujNlqfyCzkbNq3t1b8zjqzv2huE6/HIRwlGnYYX8LMJ9VfU0
He7puCP3LQy9FgLXcxJJMTYpkrlzUM/6QZuS8tb9Vrei+jFSjiTmGkWA16J36Zz0qY6BWIYHjYGN
VL8PvbTekqYZee+ASmV103gRgVnKrFv6Ih2aSFd5Gx9DkbJxYivOrBVHdXAjwiXGZ93oc5h1g81n
GbK9Dj2eFNv9wi6JbEjOVHlsjNOc6XA5/M//+B//+7++n/9zszoGH+P4H4eUUdwebtf/9Z+lX6CM
H3b6BxWr4OydQy7GTkdtYAp6W8DAYXoN/OnU335Bjm3n9ChgaYzqdW58jwler4/Yat2DarGtYCrZ
R/ph/6E474dqbY2s5t+fZTH/D9sJ8silPOqD9AKr5n/0gtvE1/zFzu3SAd7W0BpGyy2zbP2aPjq0
j6y2qw+V70UDXPF06BzVLXBQIOlXv/PMueGlf+9HR13ulEOqGHLtWa84iuiUs9EzZh35OkVyIKRF
SVBCpBDZaVph5VT5ofeR2nksdGxjgevjFgxSVIYHWDQWGZDplE6TOlXVxgv+1X4Sj5FB3JY1x3jM
6cxUilBNdmqvorrl1aWgdrYu01th56aseEtVI2Wd9eus9qQkn3pr62T+6O1ybnX5ZrVO7jhr36cA
V/n45hTfM3M9ubuc3q/i+qmgyxeVG72md7hfX/udSnZ6M3xBV3BUpUpaWJ0jBVF2WbTUmST5iFSp
My8cdWG5YYGwyYzftPw5qOJGPWItUeY3QjSlE9621Tj6Dd3QptHYqSLqu2Pn2yJtOcp3L4PN1PlO
uxa525fO14cF7nkenz1Gq7PcTYb24o3LedZlbTfyCJftg8ry9XUao4py7pIhnZHgLiiymXGqjvP7
t71InnrzVGVEUbpseFzFqkIpnKUYfW7DDKlXG/tqDy5N+B3EisI6Ab5u7WN3E9G0qDwtQGdG/2yZ
5zT6aX3nzRIX79jjCJGPimXsJ2X9Ct5hvk8uM+6RDb6/5OAHGNKDJNxQgfN9WL4bpRDSpH/w6BZM
Wp1OKUyItwjSvb7uWFIUcb83dxXP9AVR5G50VXGXU391joAOw/sI2OE9gqWA6OOc6zwiEMs/7241
ZEpxGwudy8r6LmgnyJlNYAVIV1pKOvWtCZq4WweFwag0kMsi6GB7XtBTPPmC0cB5Wn2I7JX5dVVo
J61dava2Ph41LPcXhu9oYEa8kch1THp1IzDarXHIueZ0sRH3dom+UGyeuA+7XTq03lWPHCy04d2x
GUeN6mVaSbt3iB9vfQyqh/o50TZ4Jfbe7IKzNBqoUs33Jtrgsg0CbkUqYd7qMYZ9QK/lHaTgin6X
VTJJm84bDkyNZ0m+o+9q9fdvfcd9RU24VW1v1hDlDu0nGb9EVaDO5BXsQ0KIHJljVR0cEl1gOEeJ
f649/dPqMbgOoqJ6n9R7yWy3x9s1C/oy2PbAXR0VF1kkBeKHRbo4nRWVHb+3Ov8Po1Mpl4vVMnrk
9g/wOyrsotOxiEjx8/vYOwS3wbVrDw6Dc1mlq+sX8zYNExaUo51w5h+Q7Mq1tpN3K++9v6zFfede
vs47TROo35/Wr5L7qLTS/fO/T+sHilG2nkl6tOJ0sM+r+K6tr+tBX2eNV6pIeF+bp9ap8/4uEags
Y5fVO5v//vN/RVHk86vIo6KYXSgS8/+7a3+Y7W+Pk83nnwY3KI1Tm1UEq8RSBZY+a4O2NfBe+8/V
PcS+vCfYlpx3XGyhFihnbA9QFE/FIhEwV95/GJxfC285uXyBP/lynrLVrEbsb3FHOX3so9wJweKj
+yQ7lbg2rjtFVebe9MXFhZOJF27pFyKROUWzAQ3UHVS7Thdge6dL1JoUjdOSPDaEkYK2lAhzz7ph
MVzSuVjQsyuaQ8VG5NKKK0j/QN7+JxTlb+fPGP/74B6dw8POV6uiy23pU5NlAW/PNoNxhVBkjJCs
V8b3nM4MJWOZJDl0ChCfF3DvuWa1Z/heD5psvLJdmNCmU/kDlG3/A86DcjiQrlXMW3k7n//3M8xt
S8dj5WHfBsm68J3Od6vq197LfZ39x1X/Yab9IiYjN/NvH/UDNT++07R6PpVug6HtR9+FA9vxJiQV
AS0mLO/V3atW9fH7NCyP6G7dOxx1ntCqt7mxnZnfn8ovyOGPM/nhf+QKp9SJHYvb0raGTgMiVMW7
9st/EGC2Zex+RLD/dsE/LI79Opze2wJj+04VdTQ79fSgpNBJdta8dBlhaF+T319YgQ4Lv37o37GH
7Ib/bclUAek3L3EBPYJYYghxjpcdv0xIQFAHNkR44m+J5vww83lxV3H8dqAMuKawsf3pYkAoddaD
IyHmZvrk9RKp7FwCi4VvQ5SyJZhb9ep1d7Ta6aANXgPbJ8jC1Y7EaNAo3Ae+1ZSAKHtlQEjG3uEK
PedAwFavr8Cy/CehPPVleutKaEks7+OoClQ0varaFfe00fQHU/+syALMAlt94nCJvlaEfz0J+s4E
hHKd8gBWGg49itAzBeP8+jF8NhcgWFu3LqEXYMGZc/e5DiSq//VwOUMixESi1EH2kq0rcdYg4fKJ
jdwBb80xGhgacCO8/OVwmOrhGBSPkBL//wROwIUSlbskc6qa8IbgNtESirZHkwkS88ChissQEGrM
wmdX729VsFf13lXlOP/nG8pLUX0DZNVvPFsfLPIoluN2KRX3ifUbtmoSpB07H93RiOc2ROF7ovEE
+iSeaqTrObf3JgKMucI3yEXxa8Fn8pcTxYs2NQRYhbq2JScyWDBygkqNGe7xOOSyPE/wiFTz7aU9
b5iqmbvXhAF8Yw55uMG4iQ+CJOALWLGu3ELTE1SROKKX3T88OFWrOmqDk6x2ZyZOVJst6a+r4Omo
gbyG2HZRMJVhBM1t1y3QNh4Edgv2jiMu8TBTc5uNiUCcVA3olCDwZi7IyjgqXzYxZ90oUr1eO53V
5euiL5wGVaAnvYaxF74WCX6SpU4dS+WaW39bUaevk85bKtrocK+B0vjjNMFocHiyB/1hTBwaeu/O
3HBjthAWpVEkkR4i9a/Ra5Rf5AJBFmEsmiWtGmUe5Mx6a8Kt2YHJNThuOGRaZEgL0SAz2IdeDE4k
c6HpLyRcTBvLjSEoXDLMqdupPZvRchZ2oFDIFW9dpj9ogoMjfq95XihRbIzXRkD7JSHlOlxzG1Kw
CEF/N15ODRh2RnbgMzfldg3DvNuUIWYIPwsiEQhhOQzlOtcgr52xX9Ryw2/cws7TTL2wsSbumyNS
QcAsYTMvDEOub8kBU728sMkS4/61vpi67wygFKDipr7vICsCoTDLmkyBFXHmvz54WDIcgamTKk77
Aboi6SVBWWS/zmtyh4DN6AeDyspV37nHyRAKK3jGgxYWEMHBZW2/RPj/5LmXXoMPczN5yPcXQNH8
q7/uV0LvaZJuh8VfAi7ZqWG/cdAE4AxICrAVMq1VSEguVI+iw+Rx1LTKJzKzBQoGeuDT9HssGJAF
X9Piu8DgjC5WgLHM88RLU5xRE4xxGC7Xocfi33XHluZW1/yFTwjZGaPLbbAIg4XYPBkfhufKTe1M
Abl9ULScOwPkXdXBtAZi5uTKpdfvCzEaKzs89948TRw8jYwJz+o3q7aKVLO8esyVMOu2JscQyTDe
mnjsPT+uScLgSlqgqHPqzREcOdGKHsofuLkKvX9+MxgdGtVewUvrXJtY3maOo1IrpEow6O5qhPop
BGlwM7okjOpnVQkTEmjZlDTkZDedbyjL9xbUeCSAMVefBoxYOvBqubzVqj4qK+CEbwGd3F6CLdzx
SLARfGIdY6UrzZyGjcDYir3F4AuAW5VbIsNRrsuFTh/udLwtqnZdbnebAwYjZhf2nosQrDPh04+c
6h7WtnzxKgr9JriGQbvtkpuAoqfe+qDQfedF/vRdc9TDrdT5GJbb22zqx+8K6hZ3fgtvgu+gRRUf
XZ028CrrcRDcoIaLGfteDdBlkDnOWhNTzv1eyA56Vh1u/3iM6Dvn1560AwbhytLvpRCTRz35b2YW
F9g8m8ahvIMVzkQVFJPTyLsLzPViig1gitwNK/Jp8twoi6wPSJxnq+RVV7RB743c7hwksT2pj8jL
fCdiVoAXmwH0e0C4ogIRrTfZwjgvnzXJGNZmJ4Vy3qDe+5aUjWRWRvWVMOAfjFnFn20h6pcSWffd
h5mpR9vW52aG2MIC5u+EhVZWjDadbiZHSvft2iJCq5Sq2Qdze9YosY1HYM/xQzWzDWUh6/nQlLXx
WUPZDqqCOoPTbiKkXR+NUJZ22BZvagTcOxd+ORDx12Z8WhXWtBNgF22OqJXt5FYQq/WBOt18k8WU
wHYXFRZbMmHVGGz13XjUT2yjCRoBesBAD7hBlEMyBAwCf7IVxszKsTeyOHgLtG4mnZ0tkyu3eMOJ
yQz7wgbeOmIl+90u2STxfrZAY9zUbgwemQD7WTDVLaUxx4I5ixGqqPxYJLliVLDqo1JJwcb+KGM/
W1J4fnlpqfc+NCyqlfPUJ8tXkYs5eem9uevktPXQ2w5R/7bzRjWam1fWbKqyo26ZRjJPwD4hbZvp
oI5fwBS9uzLp5fqYoh/PZcTTo1H2PvGimJxMs4/JtrFLb7q4bLusLXfxcEsNsIudXp08ZvrMh0Nv
Rje3/pfVZqyYlThtn03EZ1I+6tfw3Yj6b4fqgHeLlqop75H5XWR8psxl2eyOrDDOhy2ASUh9++Qa
nvwLKHIDnIS/M8OsKxpsg6QPM+zYsKZXeFbiw4kpS7DC4/F0gbB6BUUuhp+rawbMakmUDcTfY3f5
XJbDa72Nu/XwG7a9PW26t42nsbb62XSQN7yGrDu2xoAbKDakbOqjbxA5lqslfhueTIMv0kUsOc4e
bNTHTp+1z+R5e9hSWpCcVUDqgFFlTb0VvnM6KZv9/IoaYVG5brfda3PsflvVMTaiIehQS1ypvZrl
Bq1dcJPW7dG1z3YP7nwITzCAy+DaXuSG4ZCUJ9t7K1bdFr43npc4XGDFCbsXXgSy2gLJdrv5DRZR
8G9vScIPQwhfrp0aaXdpGTgDVFPn29tgo0/dc5Cr37uxXk8mD+OCZql1iw9ofYFoQxpPKSkJL51b
nV15/QX+32LG50y/Py/o7osA4eh6qT66jUaXdc8KKKpRELTP/ciVTTFRyxCMvL/W/S+Svnio7bZK
QEf9Bx1sRiH6HCGH3X9R0ZFdB3OWqVdSZ1eyZCQvsu1rPASKlydI1omlmI5Zbg8z2QZPt4qpL7VY
WfOWKBpflAD2XSk7mfEP519imYDCGbwtoHX8fMasNQ/OBpOya+rIS4PUF5/vpGl/VocPzGlfW8Oz
EHUZWDyBVIUHxdmTAmKzO5EvO+PV6WKKu8sWjRfFMYcEKWBnzbub5aInVWzE5Ok+8DesWoVUONUz
ZqO7+US/CNI341un7J37JVNgf5ZdWyxfsZUOxdm39KZ3N6LJIBuQDIJkLchkOKR3RV087kpr46g3
makJ9pf/dbsaf48hNRW9dEwD/2Q4ZB5tDARnMsGSp8BzCeGpck07slNkfdntvWW5i//64qo72SZ3
xZBgm0kBDQregG3Tn4p7JK7o5zjMqa3pn+rr0EBB6lIDV8V5oBrWyF5nZBMhkBPXRxfDKHinGi6Q
kRsrftDH2aIXAByEGOXPwuTq3Y61q2c/6JgOM3klGiw0OSLPcluRR3Aj96Dl8eJjxbXewRqyVLFh
qftXdYJnOLwyXbylOKFwlnCtd+YCt2jvfl2YFpWdZlSW64NmLegv0jwbWjh120WDg+A2Lh15H2Es
lBgKMS4tIM8My85TsSEyAm+KIl48nu7Tvbuya77XiEAMirSl+M6P5yJZwNk9GNUsM1o7wa0IZcBZ
pNwSScSLV4lPS/w3Xi7XEkKwviRfyVRobgNxS6lLDyr8a2tKqdguaJvEVVrqC/+gPcq2k52xuIKD
3pgDLeIRsPFeIxkY0lEMiqUulKN8fc2/CnremnQp04BoxaJcHXULeeIh6qTgRWc2fXSUmREbsw7F
7WWUWCsn1YVA0Z6oVxMKRtx9BRKRBo/aZUhBz4yxZyMLW63WXLY6bNhTu+6jmW1+21p/TjKv/Wqe
/Y1f3HC1ZxIkTKGngn7BLCP6Ff6BpWSg8O0dCn+UzBdxl9lb/cU4ri/H486iN461RzgVjsexuY+a
Cf7mEItG0qvsDqEpmM6tOfBjs8qxKdNlg4Zx2FqidT5zSp54cVO9zMtiAz9l+u58DFtSikmSPP+m
tpZ0O3chXOJ+c6J/uZQhv3QMcSsUEHL+BeVzfD6d0sJE8xHsOvBkxmMmHIaVxCJ7AuNB3MPrCeVg
xWsCRS51udyzhHddEIMBTBwj21UEC0e2hLeaDmVtNpgPbFw1fCLwnAXHJnqHqoMqwTd2Z+hVGIYq
BtIbQjc5N0xYUmaMq0I1GvwaGVX0XYQPwnlRhAKtB0aM53U6g5rv48bU2PXEMRSukDwkLSq6LrBN
idWxaYwAhnxGsg54pbNGOY3xZYlnExdotnc5K+kUqvQEqIBCrSszquXh2xMdMpPFSC8p4+ODhT2H
nCv3FkYRplqsdGfKC5d9rIWkR9lUhqXVkTXGGrzVUVQjbIRjiG8UkVOWyXvtS70I+WW+n7RsIayT
NbsNIAWPr2yVcn6bGuNCcnvmkhCtVU2OyCZyd77UnVARSH0h2dnG0mvMhRnUxV3ssimN3JPOBVH4
YJ+FQElGF5+F/Vs8vEWVOLIKwiN/F9MxBuSrD6yuYCMcTavFCl57YteGrIF+dj7h/w/ka5dRKiXD
kHecn/jb5XJ+pKUr+NtumHYPD1UYv+aPbVb813oMr3VQEdJQzCT2j/Fx+WqT0ip5VW8XFgeHXrH/
dNP+vZcOigu4o4xXmPPPW530t+MwXr3/gBeW/wmitB27WEHs1ZJOrf8O/xaj93V/S2Eqnd0UWYUi
VS47H6W+Z62CZEHJVKiMOM73wQM4Ce5Bt/ka7nq7VtJ4oLvjeLPg0KBy6vr9RP3lHZ66ySDyktrO
L2G1qx0nvA/Rzw8gu9fK5jaMuvm2vKKiEz9pq10NPa8/5Xn+oYkx6O7fr+kHcSg+l+IkKZBdvn3f
8wRkcfAe0/aR/dB9UdfbJlP7Gm7CI5526zyt1jYeFG36vG5acU5vqSN+6CKsvIhYOLhM3l6hdxuR
TQSq3803XqlxtXTJ2z1VoZE0ts/mefV4qHNB0UHSOL37IrcqgNCEl2EOVz20qSYnWL0eKcW+0dM5
UsVxmaCl9hhlijY5F/fjwLktC3ulb8NX3qRSg27ofzc7mdOjWcqpYqzJ2OY7N3MelmrvgUOgsQFA
sipmWwUiOC8u9UPrjjs4urIORhs/CikzQzOugmZN2jyRTHSP1z82/rStX1SCSW8we9CHL+eLdqn6
Y6wTO/+6pXEuZv4gbyCuCGUl8I7e6LegAsaQVzIOP5Jk6MYzq+pPaPkztr63i7WtmhMWbImGh0vv
rG+bEoiL9ErMxZpuS6PYL40ermAIM/rIi8hTMSgHFWGruIXGruXoJ8JLUgp6Fr0elIk+JRIixZL3
t5T2ya5corxvpmhwKZ5G/Uhzi8dIaHT7DthjIAVj2Hw25FzTMVHHAV35z9+yMuxfWBkySCXRXi0V
S2Wn8CMLZFUrh01q7Xasqqp/HmFv18fexkX/m8ARgSuXhDBc0D+lH/70sT/4poXKtpKcX3wsknH0
87hQL2vXqwwZdY1upUERNeojl9XvL/bXNKtcbJlMUpmCGvqa/0h65GeF6+YdxTvpZx6/a6+Dgbjf
O9Napvl/CDuv5cS1aF0/kaqUw60CORpwulE5tVACJYTQ059vep292429TdHt5fayLTE1wwh/sEgi
XW0BGQLaQxsU9zDPm5hYG8jwB+6PaMCkvrMql0rh0in+/ca0H4fDBHFi66YFBvcKG2OZTa0dVT3Z
1rAC8jlnrRzINH1PAYqFQF+J3IGk0qQb0gBYrwQBw6bQBOEclrj7gtL4pOtc4e7LnPn93pTvRgvs
WZZpOLJtYFsM5vrfffjcHcow0aVmq8xCUKCzPPejzlfebC+aom7rOcClNA9yuQrW/r2bZRsN+YZn
y1NmeNyld84gi/xQfIaVzlR5uCzSYL8fRpUXTk5/ptZWexRCizIyJBXIgwv1zuPLXvfCS6AQUHA+
oUx9fDSCk8NGFgLRiG0/H0kP2SB72D/UB0/dVqOEOKV+gcr0nM36x5CkAJGB197eJhQrpy1YOCp8
o2z1CknwgO5j94AG4EcIz+3s2SsWdTM17pgFOqOL4+e7uXJgaUhEl+c3ax2zBfsWFifhm6l7+rSR
7ov5YdLsBEP2uGk6N300BxGb7SAGdML7pwj4lIz2qNUg/ig92SNp7zVScOg9hwCCM57tHzUvXASc
yWWT2qQV5SCM2AsqsFzLwvBliPhECAfGnIqAwoZ9mOvUQzELXoW3FuRPbcevD/mq7didL1FycXjI
9IIHxwn1C/GsoFuhSEGqko2KienKmP/Wt+bXrStfLcpDW2jKKcINFwbD3WmowfdgotfueZhNS1rO
ZLd37SKcmqNs8vvUVn9qMH9902JZfulHtqGegcfgTbORP4AhmrW8Qug5yrqZCGCh4LjcYxAM7SW6
0edVRfhy1YF1FMe2dYVQzDR0MS5fLn7q83MoyRYWuAdXJZFFETVz90/IOL82r+qqW0uL44cWMXnh
IHn9xHyL34FWKXP5VQCuXk+RW95CfOjfNiL2nq83dbURFZlWXuI0rLfaydXJ+Zj0B7QwvO5xPzM4
P7vVfmYivxotzn+cx0sg30fTw9PhqVnGkyb09vZApqoI9+Pg2Y0nZb4E8JjCWufbaEHUbnNfr/RZ
u5NW1kpbqYt+Y90w/P4J1/D1LRhXJ1q6t7QoPZr19kyxg/hbodYg8K4Ia5Nm2f5+QK9jTJnaeTnR
wRLo6/NrGOjDyh+pAmmYeFSiGnCQxOEipf590n2eqNfPXVVNTXVk09b0T9DLl+ceWmFtyFFbbytk
WXHcpFRCL+JNYnyezvOeMgwleO+8S2wBYUvejUXNcYDwy8Vtbe/J1Lwk9vrMbe5CME61S2alGDdu
UrV/CL6hLdkCAKnLOp/9OzvjU646bXlgIrgVdTORuoj6vz0RPQCddo4aCOaa8A0SxFCBQ4/5eNik
z2DJwMNlqRev0+cjlZJn5fV08suPBJDZh3RnrwCa0YVFWR0B8J6XNs0nBTzCnXhddg0V788/wBv5
Yz2cd9aD8ap9vozXuuN8hOFj6u65nDUb50H82EFxQ91VO7dQ3AKA0kv19N/rtE4NgNCXRT7qx+17
PFU5VK0B4jufMOjjJxJZMB0Ey0HEczEv4SCtwfk9P0J1XFufL3sZbfeLaGvS9VobexRkXHSKFOTc
1ofDUH9r/+hv3R/zLVplC2zGZyl9LWQq0ESgIsGRQ2Gpgv6GXMU2u8u3RCHbBKspTCg/TSlPHAQS
gWA2atb9Tkn9fldNwilwyaCa2NNiXazLTbtrduky3ezX8cZZgblBeFkwt+Gmo9mlgx3SlmjiYXki
NKKFJ9JlqLDS9jv77vRAMWcq2sfnKUgpSiigPAG1AjYCJedQs6J48po8q6/qK1IQDfVKQlEQxdk8
WtagSFca8JAFl6WaGm2iTcxtpMtEFG/n+jSbaB86CRZ0OqTPi9Ld85yWh/kBUl/ygTEd3FBB6xcs
0ZrA9j+qeX4jx1XNb2E/W9jXmXu1hZ32dXGsbWbukYJET1SvAIsX5M94pN9rM4d8VryMWUPVdC7P
WyZQZAFua5Yd5LWlNT3PKz6WE/Hqx6g7jdtxOGnG3czGPBsnacSsq7E9wT2Cv8Ls97hIVjme1EI8
GfNbmH7/admKqEZo+aFfg1gb2yUvBV+GPBA6meJVzhH2mYuXMjp9CHJoPpcWKOv6+kpdOQgHazTq
HV4iFIFXwdJT3FeJ3BGnOtghokfv0HN5Fa2l01CweFiIQDb+/2sDfOsJdAaB2v+8BIM7/iRaSx4H
jIVviOiEisZ59IFiVc6VnEX3uVuqK9tPBHg1RuO4mSI2PK8+tf1Bk/KtsTVLh+HWpEAO2iGcxvri
sD4uHTto5j0Hxlz8S8RCy2YeUoDpaDicRdfhuKw3xbpeVkxrB9YY/+h25cZ8iFSv3VnR2HxtP7Ln
ZldQaO28anfc5JvjpqWgbU/Nafv5i7P1ieBkagMI5rv11+xZ/LW6bS15Teka6hS4Mhhj5rVQ4KYM
xPZAQ1V3w3KIuwgvlDrQz7/lyqGoIoG53uU1IGsq57vObn8V1egoZdm9wyyEAAq9XkgxCElF8cJu
Cx4dJAw8I+KUro5AzvDUvexVQmMMRwf+SoG2cDzTx3LFd8RXaU9jN031UDSz4QFXD/pTtMuHtInd
Nx6et6LER7NtNtlRi6ef8B+yQXNtT7wsyiUIXXh5w4m2fj94wA4oMlFbFMS4J1FphTPqN4FCZViI
m7CIR/Fycx45BJvhwnoynrSn40P+oEGyFdz1349F68dl+2XArmKxJGrk9tAzYIJSJSDfxmePovMl
EDfgJ3mhvjMCnz6CN/DJKoJY7d6JniMgal5wjz87nwV9QFFCF61nWuTFCK+7FQPzNFssdjHnekQw
R2bPIRGcXPZP0s2E4C+kYyFA9mLofn9zP6DtbAzs9M+k07ZAjF6dpnYvlZGqHLcoBAbHj/ZVfZJ2
p3F4Z9+x+zo3QiDle1wrLmcBJEb31qDi9O/l6nOT50XZHzm8O43OY7IxaW0XC5uex4139j2K/fdS
Io74Es0YlVZEiSkftwgkzKzLING9y4v2UNRUEBUwE2TLL0nuauDuHyAQ1A+/X/978vDv5a9y06x1
+vKkc3mKOeag3FXEeXSIl+db7/PWkF7lR3YvF7bacyFpaizDYbbEj4T+Jg23GwfYD5Rh3pJlsGnY
Cp84V3MlP3Zl0V2S4xaRwI3N+B3c893+0WHh0vuNPIgbk7fqHl7FMN7GT828eC4mzHV8MyHxAMlO
OrdG2btxlYEGVHqAFvqreaedxYn/++j/PK+/3OtVibZuksspFPd62J7m0Q6W1rpfJMF+HQkTlNON
ofmsz/y7qTI0jgkc2DQYmesyiWRldnIqoiObKhHOpvwTEf7e6c+942atS87YLqPnaK4vs2l1Hzou
vIk2c7W9h1NJNaGmGdx4/yKW+OWG7KtcoziFVhPl3BDdR5CBb8lW2uy31bsBLCEGU0rRL3RRf84W
+eq8lW9Myh/WHr5JJvBo2WSxf8bwX9be0Tmnp0iuS+DxADXUZTOMbqZTP1/DMXVK8EzH62xKN9JM
0ZxjCde+XQEDyTIO71sP9odVjISHJlumrBgkRleHpaEnrc2GVW6RbH7SFvsHDBeqXf9+42l9P5Np
JejU/shwHfogV5GhclYuqtXk5RYNZ+CcW5kmwP7uPCaZOlBb/f1qP7+n/73Y9cAdLlrSZFJWblPi
uwacEtWdu1sK7D8+nb/v6FoJQe6PdhJaXEQe5ncIuc4TdDR+fx+fkcrVHDcdHj/uXBoH2PUsa5PQ
3hfFXhzM6YsEyu28SKfJBoUewiispFKcMZrE+8imh/uXLqgghkBiPNOHlZ7MhcLRvQoDQggAu93T
jXv74YmaDuVJmz1BR9796vRpVflyLiWp2gJbLu+z98O7heY8CWg5717zD60gjiowBQXCQGt9YQPP
AqOyTgIVqTtojwijCSGe3+/qOzMEVj3bk44xoGmY+meo82Vdtom1z2ypTLaIn4N3XO7fwX1v4uc4
CzpjlEnrns50upQjb/9I2mt+pM9QplBXAjkDzs30wJAhpgAwFRnLQAdTATsVkbqBrVM1jP2M/BX8
HwK/e5RvvfRRYfVTLVDd0xIkT2s82ImXTQ4nCtYWeDC6NbfYL5+n0D+z4uo9Xi3Zsu2Lft8WCU1i
A96iQ2c89ranu7D34oOvzIqBNT1FXt/Td9ov0ROWO7fCgpp6ZjM+3Tk1LGOeU3NahBah7r4nATcW
hz/t3quk4NS6To4oF3CXNTZrviZ5irGUFuo43FgV22kYDSWQMK0XHbz8xPItfFJaoSUHvAbMLAzH
QXfyL8a42KHjK7nVW0RRpfeiReQHiBROBSER4VEUJ9NNGCI0C+j24T1+A1DdDe3n+r4YSk/KLt3c
2IU+Y72rkePENEzV0EkQdEtsHF9mRxlqiehR7LcNvBsLJFDvmveR+9g/ZLAIPKClzSvCuRpdCK8k
IwM+ZE9zifazWnvnB7u6UetRxKP694YUSyVSZFckRDWdq2jR2itW0zmltOFO5DzIR/DNnN5tMhcJ
5Lp1zZlkug18wWe6k90t7ZFvRyj90K9Xv1rCku2cD01SSBuIKMB4OuAnqtvlInI0AC+ebmzL9LZ+
eLuWpYsOEKQy+ZP09mX89zSbbTtvnY0AYQmo3acaAS0W8TrTdhF1rksgMuv/Uo/X1/NQIrl+Bae0
HY/voCUPAZnNkBYBkAY0l5fQ8u2Rvn04+fLjbLaYoY3xUrjB7AEghQATb0nZRRbzCovEcasxqLNP
hPYJyq+DGINAX/3HF6FkCdSQdH4J0BBEyN3dm9AseagCuJSAOEWy08BUAYK2E1gvV6PE1Hhgjii6
IWgkxDcoalJviv3/QE0CMZEBGwlJbhIvfrW904059L2SDkmLWWuoimY4jmXr/05qSZbOuXEw7M0p
OHvEnSMD4XAL/1lAPrTbsTnztgJ0tkkH4a0g7Nsh8HltA7Y2ZDyavVfXTtIOsEOp2huEYoYg8ZCp
iT2bhXP0b03W78Xbq2tdb3t6K4VaxbVO1HmikYl6jwkDB5E7JotA/9AtR4CppfJ3xgGIug1PTRXg
kUkWyK/G9laY8X35iIH/++avsgUl0+Takbkhhh0slEnm+wIl99aq+b5o/r3MVaAvdT2BZsJlYGfc
W8zkGhLPtnPfnhYhHchkUdEkOt1ILzSx9v/dmf696vVWaWgnw4ChylJtBPfg3UYFS9ieP2d+irgu
iBUOeAjFAVoPwCBFp6amK+oMQWuDwBEytPro99NddX64KwS/hPoUkQe4lKv5duj7xtSPe2PjA4SS
3OcLmtqgA1jAQkwHQDSgqOfX5+12AKRLwAEATzFH9v5wLIo1LOjBAIS3IJQBiN6ehgN2lQjA+xjM
magNwkzy+D81DCs2jjGEBPYBCnauQHdBBhOArDtoDXfAYF2Kdquhu3Ipf8xmZ3/WBZ9b03kwCxY9
Gs2LpwW0B2RIYm8oatpICg9rf1UPgD1nyG2b7kpIZjyk46cHkLVgeOHDPbF37T4RwJvRH/BmADsD
hNIF+kxI/VA6WYOSO7n3/nqz20w8vstfj/yMMjdsoPc/EImmQLQEbvXR9wkG+ZIPrnn67oNbBHjn
jP9A/xAKGmIPPgOagxGCoiWQ0TP00/+2ZQhpYKDnl2AOanTeDx79qT/yN97e5Y9Ac+kjgcP8M3r3
b2SamniGVzNPRa3LEJ605D2fie+XQyI35D1xnXXYWpuUpqSw3cieItTRMR447hrFI/g97rS5tii9
fJLvYlycDpP9M1J4d9If/WGTla4MqAVA4hzHsfjh90moiLrGt/vjpJINdMUc27xaj5Ha96geaQeC
CHtyRjwQ/x7KXz373sFDcu1Gp/Tm9a5WYpPlRVY7JpR0Ktg6LkAA71GChLeM1Bs40RuL7Kd9FqjG
3/d3larpl4NS5QbXK8bEI2sgULknjx0q1Q10ING9KXfFtEbPVaVFG28Ou+ND6MnTZEcYaC8ur+Gd
cWsPlL/VgICPqJbtQNKHGG18lie+TAo7t/bnbn9JaRdjJ4mlxnlojagcrlCZ99vBcaEGp3k9Rzbc
O06SFU0ATA2wolhld9QALk/ZUhupT/ncesjnUUAja0e00y7rO/tF3lWbAuwwKMm9e1p0Y5pq88MI
Gf8VuM05foOT4zstVHkGrnEqTEsQ1hm3u6QcaKlvKt4+xRAEEXoV5Brcwo0+ImhzJppnv13GF8rc
p5EcpBOOLJBz+NVo9GKsJyTa19XHfuLcGCtKEN8nqIHqnalB+DXQrxX//8tYKVpu69m5TFHlouI9
iWr2NBWmGAIMYEWPREK238P5JObUmVLd4D0jciDsulNR9EjJzSYZ+gaC/R75QrZWgh4olDL1D9DF
HAdhkPr6Akoe1LiMYAc5ADA6IYBwUCb0e9SgHxf0Jw3YGEIxsx3tuSAtFMwU8Ur3IsD21pBeHQoe
ybT+kHfOQEU5A1NnWMT8ihgOD9NsIr3qHWN3wDfy8GTMDlua9QdgEqhO9eDJSsHn0PkJkx1e6KNC
LoVhhmmJ4p19QrYL/Wf4dhxSDYqLjndZ4mkCUy3pvRqXsJAusL8fdffHjbGrbTe7V2gRKujHCT1F
xFfgbaiASGBbklYj/bNO1vJUfsgB/Qu59X2Q4UxWPaPEP6x2MQiybldDoOChI6w+bTgAkRKYI8m5
Du9oh6ijaGD52KZ6jh/eJfPfNyZc1X548KjqgChTEcD8pp8jZ2aVnlKgTO2bitZwGUCjnTiUTJuZ
iA31YQuiX8MW6IyuV8MR/QeFFtQsibsH6eI8rPEmhTbsxiPoh55oFgpMfjRg1no4TCHqesFTm3ab
G05ILmkU4DAB9eqNDgnKaaEvuHF0uuj08+C9ZHVicmGBOsgXOcanLUqtND4BuYTjFFsIE1nxD9Jq
AjdBF4OiCPg5xbMGJiBQASfAK9sLOclxefMsDzjKAClcDkzx1ZLnewYn1xJwNgGlpJlQ+EfaCVVW
NuMAcQcsAj150PH3jG+i+ukFSWXcK4YRp9yFhgs5aeHW2wQGAvL0kAHKqcD8UUXlh5OJzSgQNINJ
oEsxTwi2YhgoBaNBn8L/I778ZyODYn4X5IIDMvsF8oEn/qKivruFBjN+erzkTSpikUBXZOfq4KlP
p/h4DmsKnW9pANWOuKdn7dlBRxpjYYmQM0Y1ZKXO1wavd80I5W0mf4xLo+ALn/wU3AWl4THcNWSr
sW0iOQkBRElwSgTaooNsK43tGwmKc+u+rw6wMJdyOSHR3JpzQeOVye+QXfK4evAHZgNuWVjEAD2S
mZc4a3Mzgm0bIrBODswGtffkAKm/2ZnZZK97PPmE0l84Euu69KtAfMQwk3MYXVGUqpEDwKgEhSaK
ImAJTMipKRtEFJgwB89CN3xBCQQDoHSlDyrwnUdoDtAlsP1GZF70p9BloGv3+/I0xOO5ihsMw7A4
WFWbBpF6lW2nnRYn8iVLiBvAFqJu5IyEVslxYbIixFfY1Q5Y0JCrCZ2++86nws6u2QnmrTHsKEsk
98iAwMgtd8L+M3RfCrR+JVaBiCdJVPHHAS6vwX+JNzK+B7eaad+7ALb6z3sQsdGXo8WwnajL9nmy
tdyQiBG8IDB73XvtXRX30oibPMIQPXEmiE4egewFPsatCfVDGeffu7g64PSwov4Vcxf2zhjoNOFV
QpSeRyz68AY8nhU6dSe4qzFQzRdqVp4BBSy68UC1HwLBfwbjKiGtqsqwIosHKjDNgmDN0Ypd1SsT
nBMqZDhqdFENdqICOf8YlnrnQXMcHLx3FULWhcdUDd9/n2Wfs+jbLKMkS2+Cs9/Rr8YmTNNjkaSR
mGUXQiKeDmKPa8QkRJMb6wPa1eyPkdeg/nz5POF/vwHF/iEtNpBzMTRR6ddwAP13jtQX8+AcoyTZ
GizwHgBIjp+4SNE+SzuLS0ADAHgpyo2fMrccSRQtBgYvOQj/RKMG2mY0BekJiBVr0xlSOGNKy58m
4shJoVKpYZcuSNKUayjViFxN4Ik+ED0Q8CQqeW46qlGiYFmRpUL5fHt7QHCjDyBBtpC85MF/LCxR
u4Es5oH7BHDYeZi6TAtUnAXPted3moRDhBZQRD9Qx31YLF527KSNAM3zEfuru4iisCj0sHmwg1rs
vBd2Y8uFIBR91oCEavd/HiZUNgf2IBl1gEjQ41agnQk3HfFf8duEjHvCJEGNm80HTy2Ung34oxqw
JaHbnfJdu90Gkj8HcsbB9Ptj+w6JZGWzJ4mtCdEp9ql/n5pdmJc4a7R4i9IHlOX7yHT37zyMzYXM
1dcY5NqrarzDDuxB8TCDhvYncxATa9cRSXNgs38dBr/f1E+pCEV8IQdI1G9an3jDL9uNdDaVjt5v
vEUA4en5D3XDoIBKwAbI47G8svOaTbkDqgeZWAZpYDxfVvvSO7xAmpC3FdINhd+ChsLI6FV7+v3m
9B9qEQK1T2KiOYgkfeI5v9wcYMfeaqo2BuyIYvj9JQvoLSTEHrFbEO8ms3B9QuqvZuNGCO0wOD1m
DyqW30AKW1clCF8ac/2tOARJNrJKGH69t4Y9qqXsCjnE3F0CO3tmw3APR1Hj/n73n6XWq30CjALg
GNJYxbSv2zeV3JS90cn7rUTtdwAXCehTAs3Tld9ixdcf6+X5dT8H6KpDl72FdYUKwnT65/KOpcr0
MUzbsAVO4mqTkA3DrNGYUvGatJZ4pp4vqM07YMAGFtlKRBEC8OEUqVJQFK9hQdGmobPUkcdoI41k
4nwnxxNCzQt6KgIO6NWLEnwkVmSkyNHoyOcnZWSrw46kEO5JSJXw8lLlA/UPfq6P6TT3TGOWlo8S
x1QeRCBAp0j+dXe5l01DCJhlu1ZBsyAROea/nG7mqH5KWRteZ+F/kU0NzmgiB7T056ejjz1Nh6EQ
4mex7KavLP/aQ/8M952Py5Sn2QzlKTgq4BgEXNMGKurwjAjNxG4HBWivh/NGoQeFPCTgTRdrJkDp
sfr5TcYL2MWJ/VB0DEaEtQphQQoqGKIRJsXGCHanDSsOP7BiAIrQXAgDGhPRe2PLrNFvgNU/G7Xf
HhzHimifsM3LV9UB2+5DRQojdWMQpxBo5jS4vNrxQuwBwBvj2iQHTrY8wtZrvNdq2RCPlAE8j8vJ
ZwtR2X2jkXFa5MXdBaRZNI6BpzRLFU4kshMoZRYCc6bjY78fyedVdVlb2jQljC+nteYX+L+XLyzp
sF2d83mlb5rLRJFulEC+I8jE7Pz7Jj9BPl+WtpIX5/JkSsqmHQAMx/n29GK+7N+A1uYfJoqO0az9
c3iJnvSZxkMFbtGfvf2NdM4RJ/X3kabMSaGTe5GvdmQ4KampnW1l0y/L+whxammhnDzclGkFpWT0
pq8Alb2MWj0I+5FarC5ALOvIy8Cz2WtbnZagjyJ/D7vooUdsBfxWMXCdQU8ahVTzZV2QDyBiMTni
nUF7FBOSbGgizasG+pkSxiRmoupDTR/q0qgi03pJ0fgzAXT4EeSAwjclv2aZbU+AbU1XhZ5G2Ifo
zPpwGerVcMdkNoHwpj4dNMOeHctJZM3NbHtpvAK1llXyp3xjA0RJrJ0497rs9rvu4Ld3Gt711LpQ
YwFefWPXVr5FJ5+P9u+oXiUjTtrkJzs1lE2BzTYnM/knVLzOo/F2pIGElhU4ySfsRu41Knq653Re
fZjbCHEVN0637wcIt0LrD5iiTnGLgOnfIzfOZL04GKayEZKnuXv502teIb1Uxn1F+wj/NLpb58B6
uOzU4KwNJDXYv9kIZRvDhPigDfb60FGXHYZpLTmeNbsQP8mBPd1nvkkPBplIeKIWkM6jPjIbkFkh
XZkGN1UQhTdOE9HquJ6rX9/KVdQZhQ0WMQkLZo9pO7heymG1R7EWEhv0JK99RmYC/Ofu1iL5P8YQ
fUpZcyz2pOvt6HDq6rhTlI0QBAaDGHl169PYP8HiXBfMzv1IUYOoHLAPnc6BmQxltMkpL5DFpwEx
g43wwLtDtLjKN4BZzw3b9kDWR/1l2KRDBdhc4XcYexzH6V4ot8bVsFcH8XlQI3zTDX8fxx/XPGzK
/3k7nyWALxtPrHV52dE/3XTIrIHGpFCB73E2kKpxvZ9H9mOS3IUGEfXpvms0KOhqH7T1Gtw1K9N0
LdXwDVxpar9qvbb1TqDXMHp8dFKP2KR+lmS3gVPC7Dn5RwpflNDap7ybmPL0aOz9gzRTtTdFXtf2
0ikIW4II5xMg8vZYozpigvL3csa29/vGPx1G++PALoJEHWjJkHGp0mlDfQkTEMfLCX/BjGoTCTB+
+dRH6wr2srxoylUY+3qx1I0x4eOeCLJ8OtsjNeYHfRAUsjk5H31xciHA9dYc1wbgdcOrGub9jZhX
+da9/FyAf0f7KgjRo33SAL1SNul99n6s3X4bogCfrqj0LqB+/f5sv3fUxNV0KnOmImMoZl+liwdb
TpKolpVNeAGNk0N6rIMod3vb3bNUEZKT/Xhqv1wQm6XLZIuAJ3EGJqKr6IC+pe8lipfsvpJn0Gvk
Y+pLurtv/bj0QaKAMfz9fr9n2Vf3e9XeLKBK6+eI+622CWEY3hrslZ0bokLU+mxGVhlEHBtoOVPZ
rVyn9xJU3I6eTuhCTNm5/DOiyCOzflDhGQB/vnGH6k+7jk4DllCSAb3uFAGBVPf1vlE2NTLcGi63
npjdIfrbyB57R2qR5I4A1JPAfI9X8HXajwOqOKnfGb7a+6fQA6/y+z19R3R8jtrfe7ra1OujAPMZ
NSbqQB8hHLbuGZpL79eJ76B8kHjmo57Ps8jLy6Dj2d6a1N9LNFc3cLUVG3aaOWeHG1BoQNgCEVSB
C0Y08kV96RE9IWFFx0RxjaNfO3h7uxHyOeTBsV8DbaAzQAWx9QxOxN4/HG4suf9jUv0dnqtFcNxX
Vp/K3J1V+uHZh35V4/8DBEsKMt1j1zJsNyUCtgdHaSQhoFL6OQSnaLjv0VQfZxE9F/ekBi1Ao9pL
y0C93HiC1rc63dUAXs37qjt3qVFzi5DE9pAis4GdTaxq3cqLWFqUqHSdZlI9MgAFobYJKJ62txE4
lc/8U/aBRQs1JapFmDsoUCKhAl/5Glo8fXBoAkn1dey06JshIJL5FZXG2G9CMLTepXcrVr3iGWgh
PYPBKopFZN41xaIrFqhzy9xLdV/WYykdSXkQazNNXYfl2gznabFMtHXfLy2TuxtCd00WjTo8gX+A
W4VyFRJd9uTUI6E/l85jdumO8MG5tR7F1PoWBXxZj1cR6+lo5ubeYT0q5AYUt8DfUtavRWwVdsPW
GHL8Hk9LALMZcJ8T7OVh1/mHwuvOQXIOMjtQEU/QRvuzl99qi32v1l091qvALzqqZmdL3FwTIUuP
moO/x/KZBdKLNaHCsK1dEXEdB8SBKYWdo1DK60NPTfzz2StgRvAQ0UEHbYTyV+qBcWMnVkNiLFfp
vEwdRMdRkQS/byg/xavKlzG9CnAqvSjyuua2j3/iKUkxtYRwliwKsGm3qPAU535/gJ9Qoy/hR2Hq
qabmXCwkHYd+1o8ydRbKkzAbMmoZMnnEAJegxuADMb/7/q2PAi3yS3qHDM/FC9WRguV6O0gwIBz1
mNri2ws2xvI1qmWtSNIBt8VBStWdnhFaIHjPcz4gLXUMziSRsRfR1G0nDQUx+CFvKjhXOOJY2ZFL
7LH/pihlwpBCSYkz5TgouGY3uFAmtD3D8mX6Q8qiofTJgsTetx5Hjlg3yOI36aSMIPNq5cA4BuFh
piHA1w1TnOaPoxhjDyT06qnaUooZEhkauHLHgwtzQBrF+5EaTSR9KCEzq9JPJa1ad9rkoM5LZ2Qa
owsMMwJf2GjWPKqH5K+AQIGAKgZFBpe9N8Y1W/MVEAlIp1CBjdB9IbJztft668Qedg+WNFKSoabd
2MyUHwPzv9PnM9P98kS7Lk+MuDwpG+AKW2RPUNjPR9HOQtp6g9pMsagmp1f1IX6U736ft99hC5/r
zRH2a6LpcY21vPSa0h2TStnkNtuib7SsHw+jB/mdpVSUXoVnS+VluHjdOgKtn6fx30tfrRlk7e0i
q8SaMchgg6QaNzRS3nVUd0I/5qJNYKkEXsOO2W15qsBeDjOds8QjqDbojGIFiLWe4x0in/ShcwZO
PEjoodvBRRnEhgiCpBJBAR+mdVNyWrpEsnroWnCmDoGu+jbFf9WnFplX/hHQhvTcUO/H6Sv29vgK
xaLMV9DXjj3lKQSijvQxRiAje9VT+e17L+csQQjNpFUg3ziDlf9jUvzv+FxTJ2QtUfEp5YRjdsa9
B8dcybxK9YsmaPuB0QSl6Z8MP6Vf73ji6KLIBa6rHkmIol8GRh0Y1fhosMoGEsVM2C7olaieypvZ
B0esStNRwq/CIYTSUO91+wDFj0b1z7ZfEvPzXm1fab0U/SLiEr4nADnCXuqYXlx7OpYjtie+DNF6
e5Q9U3iHeCzKQhMxKEFNRJkA1ZJt+15WHrUNtm7CaPBBiSzsEXqwMbhOGgOLjizOsgNV9aVs0u3n
h9OskpdyNVcl8XkcTa1wcaaVhqiROS3g2kkrM1zW9ojzV2bLs71zE0SnoARlWg6O52Fsji/2pAXu
IOGG4BWWR4pNtKTq3lElfb9xpqL08eOe/PdhXSUph0jTK10v1E1dm76d/TmlIyufy9Jz3s6lEipi
e/DPOXF2D5VdNgeaEQZWDEIozIdWgZ6CM9D7XYI7dutb4TjTXBXJ+Rb/U5edtKkmOj8PdBIhoWgg
QUSVB9pM7V+cwzrGeFjpVpdqRWotpd6p/mjerVwUY8EU7BfxyBL2L5TjLbo3p8pDYp2OYL+NRwY7
7Yiv8Eh4tAPKsGKLj9AZvXMQH4xR+BmoHuIknc+mf1oY6l3b4iW1Nb1opCEZBktz9JrsM3cTj9pl
PMreAD4uclwlFtVTJH71aUhxfch9n3uaS/1YVH9LEnlwenfM244rSEKD9rRu3mP45+e51qxZgU8y
3UqvXXW++Jl0quAMzCct35QnoN2qJ36Ti0NbPKI0FE857+7IfhrMg8f70leqJ/m40eo5Oip8ba8F
EWJFIGi0oVLP22Z0CMeqNsi1+bF/yaNlcRgkh8ExGsjtTEMTkFJ1tdDontbzS7VoIZy3j3s6Scnc
rFZKM7rU96U+adO74vxYGDNFWeyje1udm8o4PeKjhuE1Wirt5GRPZWXktMO8f9GURWqstVm1n/bq
SquewohDERPcTapP7Po+25OTj7pw3Dqjhh89bA7GPXfYx8EBmbZudbY5hWNWjcuvYPB4yCyNnOn9
EbWzA9Ki4ThU5304NPNJdBScgzNyHcTC5bQvl1K5PGHODSUlJoHHCG1oNCNHnyXy5ngMuIe+Gav2
1MpmRL5HfWKhYdHOLtn4hA0nrIF+EOWjBFNqplU+OyrLrp3I+jo7POvxXJJ2/PiJJY6RHU53XCWC
WRYtpHYoK+OOn3FG3FlcDE/tq1HP65jgrFyylcnOo73H2w61bAn8y8Vy+/2wtf6YzqMs9ILrudKM
e0yKdHV+qOddtEiaNZfUrLuTvrbb1xqga30fNYOiGdUQ6/JR2Qz0bMwN8Zt4MwwUfQYHNV1nxAzg
K9FlfAbCUuLfPoj7obofafm8oeyKOF88aI+jtpi07YCIwmznmj0oNMQxKntgyJ7ekNv7euz3lhc2
whHiCH6oXFUJhO51bM/z6Pl0XuTdqj5S+5608dqJHk/WW2tPQ+M+po+inqmNS8sqX8iU4FOsxCmm
F75E8wApddMzCElqTzp6BiKUBpulVw5qY/n/CDuP3biVLAw/UQPMYcvcUWpla0MoWMw58+nnozfj
hGvA8GguZKmbTVad+uPAvIV5Zw44MuhI+5BLoTImaQKNTAdc7HaFp62eothDE7BpRf11/A4c3FDi
vnNTIeh2B2l3iPNALf2RTCQhKFR3NznFg/glkd43HKTIT6kdLv2M81LpAiXliwNoXDdHNkJ2TWl8
6YggZENtgWLdhehxLE2wKr2XDK7QBwLSD5KOjEAA4mrx/EW2BiqheWtxeJM1T8yDsAuq0efFmvlh
p3odV3Rpz0oXhPJplA8SUJnO9u/V+b4mJ51FRvDGyFsNp6NLqt8LHIE1TxeCcn7bmfSr9OX9DjUF
v6axBfq9flQfTRQhZ68R9ke4puQuHk4K420HSudNg6/1h3LnEjAxO3HnNbtDWUaWugbVehnTfZnu
c+lQ8CCvtoh6u/wyMs+YPWDcaLBVHP6ibkFgPhUh2bbbpDAUdkLYJxGrpZujcKeVgOrW0okrt0bG
RUVaelf0+5A6W8Dh1SI+sHF0ShAIJh6dOPeFOtgZTpsETXvQV7/nC5pGKr/PA6Kp496aRC9NWZa2
38C/5eNoW9sgIZfleXT4FCQGXIqqJ09mWBV5xH16fojLk91Gdjv0VTIzkts3Hr8tbqiG8pqJr10l
cSVWOmrTTDfOLzpRyCLB9uVn+zLzPFI6pjhIdQtIA8MFQWxAZXlSOEm1rpFsf8e6l5dOKFqDbNWr
0xZWi0gbQxt4AcEZ3NamK0GJ02GBVZ+hiUuDRnB2S93eaAfi7KNt5F7JSYGJXziwu9JlQoRGUijC
cEJql0M5Bal0rFZnqoKI7TLxhPoQR3tDY8b3iI5Vgh4xjWhVqEyV/a46FSY2MPrl/K4+5Is/JV5H
0kk+uaiOMUCFm/yYezcAqeBiCOD3ENG1N56LDVqxKiwaaRqoOVsgqqOGpotgERwJbJUt6iHkgfkc
LzwKx5CaKR7O7raGiR3JI+nvJE8pvAbOhdKWuy2EZrS/KgLrUdHxDBBgSO0YbZn9AYRg96rdqu/M
UnL9rUYvdZPyzsn+7G0hwtPkcj/3mpcujwt3G9E2WAhxvRHENQZ3nYeMrn0lY1kX9uvysFZI49b7
ZHFbvELtXiHapXFbprHB1q8zMhuyIVzzKn81D8ODCuxPONeHdsw8WrNIw/b4q3TJa8b7pT7xkKtI
dkzSdeWn+SIhns6PkQr/fGxuIEx3FDTtNhKjP8h3Jpmi8MHo2fRDCNgHQzQgZ3nVtgu2kefq6new
UZldxkHFpT4DeoBAqo+sHFoXGIlVGWf69obEZW4buIWH53G6U2mNIlkMf1/iFrWFUoe0pOgbK2DT
3qx4fZCJ4u1hfefhtxWdNZkpQHrl6b2bGAmQRr5pHBGhPjf+Szip61smPsudpwz+wq5G9EzjlKjl
IZtKV6CSmw+KxQ/LESJQgoNDK/uArAEAadYnNfP18HMRP9T8aZ4xo1EzNkuWnn8UHUSEEFodbsJM
JFhjh3KTg5Moiv8YOP/Mw/v13Pa753RYzXgIVQ5P4mCBbkmtFTMHjLaO2WS0tcKJE1crXXBFRhkZ
eaFul6bXb5feGkq76p2pdcyd23ROSBot0XEoQQVbzve7xspuxHsFCoqjPgzV5AHB/vexU/o7BvX/
cfk3/JVhWZxgb3+8fBNl8OS0vZuHnFLcAqUPrsaQpdpm1SuBLHYWaaQI1hQ7kR3ug4kOi7vh3SDI
9p/Q5/ab/0TH/v/Ktlf+01F8aIpBFVVemRC6Kzpkw+kBZg17Y2voUWVnI1cAVer2x05ip8bd9OOY
vKBaUOwY0QN/k8fyr1f2p7B0+8hVgqiwzYKk/4DOfnpls56MqpnwymJ2IISgaKheurfyU3jKH4zW
WijhSijiNCU0VcOr+U4wlPyuoUAl75nkk3cu5khQP/22ZGqdxYNyg4ExJMW2v8s+WDvPpAL7pOjN
j/lVQguxxSQI71vSUXJfPP/3DfDDAvTHZf7pzfx2mee1NIZ+V4v3lIdOfOKSJcR2RcvURg1YBlVP
sj1dWtoeDIeTaRafherYzsc0O7XZadrmE1Yqv418DrCREAzg0+ZlXS95iKrhojbnTrpK0oYIL5Kf
ERWZu2odGBQMDEiTvA0nKoNSDjS09rHDrT/JrFJuZxJ+eMPRXmmdUjoAJjaDPyxejeV28PlaD5lt
/N1y0wvncr3ZrUHJxBk5WuOqALalwwINccGe2s9uAQNvBqns56gNEZ8gaKW8MfSm639fzh8cyn9d
zt8A+0lYF1OIKxjJD2lypM4jAsyYLIgMhW7Pz+wj3Nn1P5HIv2Lw6NEQmCCsQvz167OiaVWRthkI
hSw5eXsmdJITWJ442ttYO0lkJyRio+WlZwnlNqleoALbTPaPxUT822Ii8WgoyKR0REq/AdqKGYdm
aXAvKTRYJdtJV+H5w8BAatLOYogzWJ1x56KO23gv7x/X/ofE4/eL//Pv/w2zJqtuFzYqGFqNr3TZ
0NcXbk0FgwS0b+QrE/oP8jyd7CvHlYEuD+dFdKil41QHsR6YjZPLdrW4CAuAcWZkZx3pbBzmjcTm
gAtDzKpeJg5fqGinc0d548vYDEoz4GSkJq7A+4WEJPZYOzfZJR5vo+EmH26V4VxXBzm+mYZrlyAb
seKYBlCnI7w+dJPcUxG4xttNCa0bw0LDwZ/NZM+YqzPp6ijaDmmG/OmY7fap4OeFX5G2qsDdOXrl
mSa658TfCc4kBWXqD7ujbLhFyGnJF6lQmX8ArrILYrRD3U1Gf+orHLCy7e908c3BLUVvKPb//Yn8
aWBmpfz5A/ntvqz6VZ+WmfsylL119gC+89NEFBgac8TzQECGo5Quu2JIqR3iAgAP8vt7qzWdhJOX
DNjhcNCD2EpH6AK7D4GBXYO2wyroG3e9a/CU0KWF4dJwiBxcQ3dUvFlnfrPXNMgWz+jcQbW00ckz
TwfEUfwER4d2CEtG+tOo3WrmAzeARIZ1f0n/JVAQ/0yk3a7Axl5DZZu4MH+Do5K5bsVuSqFR0CLt
YXk6Ir5Er+4ClEnqy/zChkGuIrlrryPhAPhANKfsgokDoWmvvStweUg2Xb2cROuWOdar4RBkp6pI
DnAHwereiS9E0lmTvcM2QVUFNwXehsLJHhtaaujrZVUPnaJ5LGpvkY79cop3gBV7jgVMo+nqGmCu
WLBzW9k5mWyJBLgx9ZOnrW8nCfk1LL1QtcmJvrCUDAjuMLgNxHyJ1HsE+jupP8O5X5GRWGsZFGes
+GQkVMRqEMl5rQp72gMwri4RN70d361vE9rcyZn9+gwwkXeBgr9Ltko0YZxQS6u42X1bU1fc4v80
eg3vyTm2+SW7pxW/eESlhu4yvZav0814mJ9bsvBwaEGa9WR9UFb9nV8dPRLnYLqQIcJkEfIp6S78
Nn2mCAafSInmqhK50AMveZEX5HClqN6Z2Hd7mdPUfbp7wqilPMbLt1bfDhY9TyXlHBgs/hVM9EOU
+8ei9dMdIv26duNSr5RFzNiAF/ZYOyY7o9igX7OwR8mee0QEtrpD0WE337PoMI1BW+7VlPvbbqm+
Tp2WFunPneoQYsdqwCE0KW2BpYrzNFpURjXRMjk9svOC3YNF1ZaCnQKJu/CPWfiHWP7Xt2Kqmiay
9As89rhSf30ru2I3qYte9ttgRNARswR3fVU4Y+7NsQO9D+XLRIx0BmoFWUf0lL3ljrRPzsYD7IoO
zdVZQm21rdXgv8MdxExNFCpWm4XQDqs3bLqTRcOWvxTwDGwetI88lpmlIQfDe6T/4w39RYOyvSHy
FzBRaih/f9vQjLKJmrgUUE1/dU/T2/ogfFefh+8lCkaCBukV/HF/KQ/6q8bu/jC/DZ/TvfZOafUO
7P1jgj3CuIwTyi9u+lfp2Xz47wVW+3PH/fUF/rbjKUs3TlEm9vcVIrbttI4wwW55PhsbfFslORax
K23hzMYw27Ll1cwFDyr0zoOO1ALECtkQ0jnay0QyWy04H+mzb0/DB4XbNUd5PifSHkZr9+UqfCTk
g/KjiIcm2mFgXbbEtx4w/FvzLXuZ7heUltRVUVZFURrGsYZjpCV/H9BScXyBd6gcPXH++xIo2raJ
/HrXbUssIyyCd8kkMf3Xuy4X51UUV0auSfAn9Wgke6D86K3THb0NJCoHIrdL90nhKIUbgj2Tqi0e
ksI3SqeSgrG76XU3EpkYgW/dsjzVncu8wHmjLDyGBZ3wvcWOH1K0Cs3ZMC+ScF4Vrkt/t+KYBaOD
GyPTR3ciwpdLl3RkytGVrxg8Vbo2cCTEWahe2Z4H8dyI50Q/JvJVBGBrz1VzKZWTOfgqMoUYXaot
8syoLk9IawRJtcHN6NSW+tIh8qAxKAesn14REsfMHYBvnUONwsiIC/C5erXmGgP4mquGfvTa329F
2M22yWpYM8U94eUw8ZBKd2toiduIbavbJIj6zNI/RBhHMajNgEWI0XHSPCB0iIeo2EM7F3hyak9e
HWn2u+oUq+dwOKfquUsvGd3znWoXnB4R2OIwC+31NL6Q5cMYmFEKz5mHh5OuRYDymJ9tN0QDEUdH
XY5mZZqXNJfY3PO2F95XiaLUmd5NjGirB7gI5zSfu8UZVdS3ToiJuEV+7shMC4Ro3LVEENVWAYYU
e+IH0e0Kil4mA5LRMdZCTO/sTrG4qvPt8KWQS0xpxOvuTo3gNm1CwpAqNKSuKr5AIRJTq2lFnMJl
xJG+QYC96BgEZICZyZxBg5gdU/F4o32yr/T9pAVpeezh0WNHeqsexVf8CoUvmeemOwiMO5mXdQe+
npq9vuwTfS+Jp8bhB3USdwhzZAyyimZnL5cXNdnX67nHQRo6QG8tpko0JyRh7iwpJWDeWQF1KdAC
GghdxsacE4Xs9Ejpddh+t2Ix+oTRw3OSSsEmwKiBFFxR9Kmon0JHTf0Q/BCJAdZlRBqGF2oHo/HN
KNiJxzX1l3K/LJu+iukwCu2SbqfBMwb4MVtET+BXIY0a3sRWS1LVtMk8dUJTczcCuar8dXUrHIhw
E4RcgCjTFoMh5jLqiEefTfGhb73dugf/XQuXmS36liCqUjcRXI6lEY4NW1rsC10Q8aEX7qih0aNm
xNIQyMNK8XrQNg1gtJbMiZSKcfAiY6+0e83wpw4o1Y5eGKx6DJqo1JQNize5FxCgf5Lp3TJxYEgH
RVosXd1qY9g/UZjpuLkXZ4fmd7GzU0MpFHuKvIVAAh/COEeo7D+pGck+J8zqnJhe4ldEwgQNKc1e
eqDwGmUx6rn5rsk3dLpxBMNHgNSo39E7NCM99zazKWjXDC5t3AmCs4v31U0Mow+6B3BbgqZey++9
vyNFNrovX4dAeh/ITyQ88b33SzqLvocX6ZhlHAxc/VsTENLKIoCnAWSLBhWQEFBlaMvZkkY/b4lD
svPvsRW+t4dF4CnfPtJx8kfhWNLMUp+S9GaXHOP0MijnsLuYwjHsb/kvUfyP45i2HXX/XJcNXZKx
b5JitO1dP8EkBI8sQrOEwj2iD8bxe83PkQowQCl3WuVql1Z4UnJnfpHs9KTrwVbQyCEIQt+W2F18
FMpqf2iwBDH07yy9vIQUN4KtFIdu3zF+KmDUGXmz9CSKR4m4j+5bR6K7ioTKKlB4Dl6I++2rfsrv
IEoMUMNHMqMJIfO658zjIiNPZnZAGLr8I5PjrzJrXTQxFOqibFCV8etbF/LanFqNLcksLRmu6JQ8
ySyPhZsVzqwwe1oanx1PFjcYty69EQTrPxWJDW3L2ohVHCHPuIknZHNDuFRoc+77xSLLO9WO6pWC
T4YhGhpWw4YvUjB9y1ZF7uzgdP/CCP+q0fz53fyGaShing9JzbG+Ntk+7FpyADqZJ9J78xVkwRCt
5YNBQWJKoOz2X7/+rxYabiJCsDRDJ5r2twFZlbtenRUGZIHkbgnLxlnvSUje50Yg7g5afSvLp9zc
a/UFyaFCoQ/pCMZJNb0xuxn1gzmfYA613d1MJG+O6cJKey809x11APF5lA5xti/MfbU7L9WNGsW2
Pj5KzXXeobaylMphnEGi28Na9JdsPo39TZefteqgTP/KwtX/BuMwxcg65gY8hT/wlZ+eGDHN1LkR
MuGecMlbtv6u92QlRunMPmJlR9MIsm3rpk0ps5FCxsbrjGGErOgbvbfqei+Ot3QEH6rv1XWqT0ix
hu/ADxWmzuxxeNxdhikw9rkXvXIe3OGkRELCCWEbZKvXMN1UfNl3tsyaXhm+J9v6RviMUePcDVEQ
XRv2kFu2m8anesv6EFKfQ+WEUvF5bXwOaNK3Najf5cYXhy/jIboOqd/YhEBX3BWO+G7KQe4J0fd1
PolSYL6xyKdAZIRb7wiiePgYTv2XubhFXlmDHtRfKgvqgLXzo5qP4YdZ4P/Udo/waOIb1ES1c8Sz
mfkDTPz6MC5XI6iM1xbOwjiItZepjwCBRXyavwODCOv3sOPwmdGpWPvNs/nNxBWkDODcqaV/diS5
RcH0TnERubyP+aZ5NvRDc99RNUdUmR29S7rdKh/a9Gq0MKKZx7+riqNAT6+J6440odnfHSPByl9G
7cRNxC7a0zkw2bvxHyibJP9t4DUM9NsSsXyk/vz2QPT62MXaWCAWiO2azWXRHmIG0MXR0qDXg24N
euRUQsAYimY4JE87Y3Bi9togFzi0NfGU5QARsUz7cj3ldVB2/lzvlfWQxXulPnXbzmEt8GwbrNCG
XoX+DW/vcuheC92uBW+BnLvn/mmNQ8cMkL7s1L0BjmQ+aPTErA9S5i/nLvMRJCKEkRAfavamY3JR
dwsQehohvOBq+rNQOmt0QqkE3MET26O39dp7wYS09JHJCG8IJQCfR7BM024u44oZkA3M4umoyk2D
IS3fBNLoziThfxaEj1N6ers8tt/K6Cg7yxP6HVnzyXBEC8osuCuv+ju1a5hcoSSbe110O8o33gBn
dyGq6hv4tiSDFvRUE8236XbZHUfNyhHAIl7YdRaLAiIgcnfYHTrEX28hKVUq1rITvUvIPuezwOWa
PEU/47wrVwS8VgoXfG/OBJsA6jNFKkf+BaSaElPRN91wh2koMEhdl8/LKV8fu73WB+MbTsbCwylW
op/orOib+ibgHuRkcKjFPSr0uP8okUQnNlx3oZx06QB7hC1LseH4Vb+9VPs5D4TQhwfhB5iSr66I
nq8ZGLnmS+q+hWjOLCZteEljOK5EQLQkSTbP5XfY4++7k1mdTJKBnzdmEXzH7rIrXsnBky6RF+LL
ZuaEo3c4mz+3UHhe0f5jIyVv/C9DxM/3+m/8VNaEgpiUs3CfTHy2p66+VcObJrpml6rzatNHC6+m
pyHdFynHPhdwFgWcBLZKbZqI6cadDJtKY0alCsWN5HSlG3FAC20FF7ERlDGJP7Ny2kFfnNT2PNc3
nM+UHdP+seu8+JOHBqxOS/eo+W6R3Y2kn31vqDlob5bBE8mGUTxDd5DUtEgjyA+aH7L5IS+ucnHt
i2tNdyMNYY81zZmzHYfekhzkel9qNxmVdzmlWHau3YzT7aRdZOOA8eg9fsnpF/HCbzorHKo/LC8w
iCThEOU9BArxUowO5t5EMVhaIvGsx3oIcC3OO7Yql/eKTjhvXY6N+aeW435Ehung/p4Bu+tNVYYS
P439crR5hmbJFjJ/1g/YwOLWNdfPrPFMCq2oYjCc+KVNaXGBPvXb2NPvmHbn2ilImoGsXP38heEd
En6dg4lcuW/yvqGhu9hzdkmCkv9Cr8POWeCVUXqS7YOipg5YeUL8Ybkz0nVOeBQYHHDdmWPlgmiR
GKRPLKQkS2FrYDg/xZqPjTlPPfAKr+tYsxmnvfWIGXY73TFEQwdyAC8tDj/mOwwVn1VSXxaJ7uAI
WLDcVFrCRXsfglpxF8F3EGtP2UEIUek9zIafcNdwOKAHazrO9bkFaA9vChFK/KRUPpo/dto53LRM
g3wwSDIHWd0GMWv9lM4UmKwIutOtF1Gl5bRwOFdrop9HvpYd8tgtUNWcw/vIzTh0cExEMSIh/nRK
I2C1GjpvzT2J+4e1MPYHzeKuTvIDVJr+oZI0VNsN+YEcO+cN9637jaAo26DfeTkno3cVT15vOean
ofooQVQOxa89vR+K24UMhTzkFnTG3AYFSQ07r9X3oebAzIil9ZAN20kdjHZRN563rZ2JYrLJZ9xc
vq2mI+peWqE13+/QoB8I+OLiC6hLrFzkSO1E+I1TxwiDToTvcJNpDywpzQd9PunqIWf41lxFd1Vi
iBAFM1W9muQ9IIJBQvLDbJ4IdDIeIGRUhfvJrdHzJjcRPxiSmeQZdLPsblyuyFc5xAIOjLZJX1mE
2dlGGj4a0IUuoiEN7Trxwb0jISoU7BS6MLKxwMHuIS2ZbtbSAUlgyQzByZ9zHXUQg4Db2vN3UdsA
LrJbER4ge5+giNKTSQT0YI8smJtzy86fOkoF1726nqfuMJe3SnFT0pJRBGQUVPOhSJ1OdLoXxjCC
OkaULKFdZD5Pze4cnWawyQ9gePlZw/7gYf0Kxz127oFHIA6YS5vFX5+BVaA0YgsTIef4cSF+S5mP
ceWPd8UnB2xEtNJoz2y3402D7/glNY7op9i0CL/lt8MPoX8zMTmHh3hyspOMYZ4VT3RSxY8r7vWt
6IrBLJr25CvAsVTwgLaGrEW2NIqRRAdT/yz44hIUgy1fksfMz8FHUJPRA8PmrLjlYmUnLoxBgD0K
NMB9u+JURo5Sij0AngUrAVOGw2aOViDE437ojXsuXJ3uF1Ki+sPyww+y6+9mjnfGPhJvm/ahlfyy
PtZkF3T7OtsTL2UiGOqsJXFENE5wHn5tukrokQOyI+JHcBpErB6fJVsap/QVsCh2DOjoH5XR66tU
Ezq9WQR6E6+FJ36PPpLOX8kvyjzkzTlJ1MeBeK/PuDmm6TkvD7JyiAU/M86zchS0fdoSInGVxlup
fTYGxnBYFl83zzUmmNaT5+e8vWpZEKZ7ScVQcYwiTxJ9HuNqQix/rPRrUJZ3XfEyGVd1PEfpjWB4
fQw7bQ/hwzze6OZJrj2EdXHtJR8A9Bg7Q1TCAF3Ytchgk7CSIsS2s1danUa7L5zK2OvidQnPq3Ce
2mu03K+72y60kEdp9Q23MYQ2eQ8th53zIt7p9Z0R+oSuES6b23yTghF1tAgnMWm6Wr513cFYb0vp
ukpXtb9T1Lu0uHeNMORUdz+IKJgflOROaq/tcLfuLmu878ZDXN7n4p5HLeO2yy4aqeDFtevRp9xX
3OjoMwV3SPbbckjogF23YFi2fGB9Eqkl1W97k/Dgiyx6IzVSBLoRCiF6AgSRcV3a50y469rnJb/2
5tM8XlftFHa3a38W2lM1eM17Jto6qHptIR9jGZga8sZv9emwhgF16VV27eSbYvgHhCHJf+LrOnEq
ItGtikClpPrb0Xct5mYR5916XyGj6w/t7qziFwOWiM+56YMUL6HLyR5YWWk9Jm2AXiBgljPIfxFZ
YemNsy+8ogDDnyvrLscCYPrxoeztibJU4o2YRPcNfsyX/GO9DJW1UhFGpnRZO+pJPTHOztLtyh3R
wxJvNtIVaA3l+g1Xk+G+KZwE31zkmzuv5CEt7QY3HEzJAwW3L2ALjMriycA52Dqw2s2EUZ4BwTKP
6N0OKsX05+qFujb9scXb8BmTnnqnvadHiJcO2oK0jQR7BTJJB58/VnVw8PC2mMCi3ZpjIKqN1K9x
5O44ymGnxgC4IZAzJaBkjvVbgkVvWPSBxBedH43YsmA4c0IazeiUZDAg+go3CZG42GJre+KQwCOd
I13b/LqoEYG1cPVJMBCbdhU8b/qE791hYxIsEBy+o4f3e4S5C4FNa2z+Nqt40x804BbU6mCfH6HC
hpZIlninFj5ISjXZ3Jld74yEmvNARAjmw9wJv0rSFBloZDhYl/XdhJRFEQC8C7DNZC5+gSAWCHtL
+DQXIeUEa4L0qHFi0FkWa2OzsaDpRYWMPVTo0EpuepaRt935aRGMlcvew0ZJUgLZV1z1pxSYm16l
e439NoLY9LvcYcDAPsL9RJpMPrpHcwyAdRaaUwiBUs8Atf/NoJDB/Lch+6e7/DcGZc0NSWrMWLgv
gJZRgKlgz75OPBk7Z7C0XlVg8cHy5SycGctPsmNDaD3XJAtc5a631I+VtV3YZ9Qwc0CK7eV2/SKf
ZGEzu2/h895ZfZDybPArIbqRBcoXqdZcu6tgtxh/ZeZpr92MGNdph8DTi8sgEVFa2+nzkHK+ZAg8
gOUQrpHMBwaN1fAm/SSkVCbwsIASM9H072AYKZpEOWhkW3nQwD7JXUvcFqU7EPO+ipiD2P2sEUYc
sTLCbm7Uw/CDFmXxID5gfIcHMGQniiB7vOdtdHndIQDO4N8DvXSEz1jcft6qe1IYyLrXhMFEMlhy
KpN9o7hF5FcnzmOc1EQEMNEmdKlHvtFNSW/RDv24L0neK/e1eFRij/IvcjIKYPjWLXceKglFOWvK
WS1PrG2Y+NdvYRIYWNDa40QO6niu02PNqaz0IK10EhsnyxAYjWhc3kKbIA5I0dHAtJPjVAbadCIM
6b/vFvNP9GGjHElAMigcJVjxt5slruJUm5YFdqmyQiTx+haMSmAQisGS4i8Y7I2axe6J6NVhZWLx
gfPFs1t+Qs/AWLGUKRQcoN77IZREzEd+R/q5wFTRP99xi9jYHuEuQQ60zOXcVItAnY5Yu/X8Ae1t
Mh7gYFk2RD+OrOhDeDZIxIdRUHDKbfyj/r3aCkjhLek8pJASvS/TJKtr1AVd7AwviO8q02LYWhGb
yo5aInywGVPmrxp17IJKfgP/IQIKpBaNk30QxwGHiTug44wl2lgm8sEZkK8Rgim6+Bc1ehwgOcni
BLH9l0VP+hMZ5KLrkkATDPAguQi/AspmpzaTIXPRdwjZnqa79qZHPrqd3IHutoX0HXwNfyLPAuWS
iDYQJr+1d3Qwvo5cFFxCWHXZjn8kQ/zjhvjTPri9NsOUaYUWiRXZbpifUEsSDuUYCrq/H01LI64X
doS54zs2EXC9rSjilVMqPDRhR1mLCM3OgHrQOsXErqCFsw1q736IO6lZjgSbv3Hcg/loYOCDM0U2
TVL8kQZH501A5jEH4LviBzLIowNB7ye60GHcE/MXs6X5lXzuvmKokBzhlgU/HfKSQkvAKPIafSiE
nm5Ts4UIHplERTwWwb7MUqRI1RZwGsMS+SB8/CzcCgcAGDcCOj6kdx1BrmE1xqZh69mYOBoSDMjS
3NkyK9G/shH+Evr1y4U1fpNTaJMyrmpUI6dgt6BpldMKpxI2crQU1OQN9vLK8RRtmjQ7XNNNGMs2
yf9FiQ3kg/r1A3cv0yN77biZMvSn5AMJHhp2CxxJRJIDI8tF4kFmQMF2r7LwuvU2JnNkJpwLuq9V
tj/xvySLP4RPv7JDvDnC4JivNHVD93+9a8bM6NVoV/T3hj+gK7LOQNzmR4LTk8PCDxEtSwYH4rje
QuKQM0ay73npZ/rJeDOOlvDEPxrvEyIM8ccL1kwf9Zd8Hb/Cj/GqvSvvpIcd7f4JJuCOw9hya75K
H9qNeBm+RQ+K15/N2+W9JUX5UXw0v6pb/U183JA4wUoje/w+Xqeb7KOG4Xv878dFkv6qiiMJnapy
kTZG5YcV+KcHJs4HIyy0nXBfgiznFuuoOdpi76d00rFnZR6qmTjy5fSUA9dHrtGdemT9bYCMAU29
qO+V6jLTU0kzZX8Sqktn3q/JY2NeGvMeHUKOwhHFbH3Rq5tWPsnZqR59EakYwX+EeY+Q576aXU2I
XD7i7LhLvHFE3tg+pxVQIx6RqxHtO/JnbsL6kou3gkp/bY58s+KSn/g4suxrwboye5gBJ6JxM8ZH
NxFvagBLE8EZ9lG09jyp2NVcgZrI7GDqJAs5c++GWYBoIir9VHIQ9nPgGTmySk6G7rxmU3SxkqLy
4VSHHn4mQTt2x5zuYbvdkuFc1Bwx7SSDK2tgm7dTd5r1farva/z32f063s/jseI9MOxu2yFtfzcy
KMh9DsjNnWQbLDv38Mhj5bfLOZdupOixgyvVv7c5I46v6Z+kZmBk5WXgF8IGpC4PTJP9NrK4xN9t
fLBsRaSl0lf01r0gehmxekhuekXgw5veh33A8eUes/hdi9INVu6eETdZbP0+9BcyLTZ6r6V0ivnu
DcYCK0UdzECvqm+QE57cSMM5VvZif0EzOjP1l0cOgFl4k2SnGT2JeDbIHrNBApLx1oxTS15fhOUU
KUH1KZBcRtISAUXGJScEnDjr6rZC4LFLXjXS2KjFaJxOPZjavsZkDdTXlLeJcd9Un2r9gMFZ4nsT
2tMJ9hNRQewN/VbIb+P51shvy/G466/ieoyorNIeJO1+WK9jde6UY2TeZvq9PN+K0dPUfkntrVbd
19LFVINRhTS7YnmFvGoPqnSb9mdJvMGQqSnXWbzgv5yF5yp8wZkZo+brr3J0q7fflva7oD5klPrG
RxyDaoxLcq8YR3yZ6FlC+TCbQUjTK1oVDHHSbZKe8TsWxhGoDjBWNoO4OOGY7EpiPQ5yfjIwR3YP
MebOCPL5HutnRi6icp2M44A7U0SesRfzUxofBdxe5WuvfU3qg6ZFqDtwoyKH6ai3N2K4wUdZfVrL
VwMumtVVVE4FNz8vvLtG7W1u3Olkg2OpxOdpHMfdY6IcZqSMa4/djs/p0Eu3bXaXA6etR330oyP/
W0u38XrcRcdQ8o3dha1SQ6nN2+33Rh7wJhAEYhkvEfsQ5Y0+EH0RtNroTwV95nRMefCENchohXX5
JMe+lgcFXsB8P+PYxVD6w2ha8V8qd6duqbJgo9ITZLOxIhD1ec9r4a3KaSkOY3emB6y5mZY3fh+u
XBorcc8a+jGTztl4iuNLgXtTBZ64G2Lk/WcpOY/dQ6I+dNFDWb626A+6B2F5m5MCocdTtzyu0fsy
vofjXdV8kSDSJOeBMBMoFaA9+Ix8zws3lyNxLyItzOZ2pST5kJP63J370W+5dtKZPW7G81v5RFX2
D/PWnHWIcbtG25vnT0NhcOGhoxqVUyfu+a4Y/66IcscH7UffpDUXeTigqkVDxT2OW1dSHrrKZyhd
mkuKPFn8H2Fnttyo1a7hK6KKeThFiEmzZA32icqSbQYhCRDz1e+H3idJ/12dqiTd6cQ2gsVa3/C+
z0ccv8mlpSkgA92fJUynvm7M+K8ZS9fyBctT4NTQzRqmaTLteTasOsZLYzBWxt/cES72whJbri7s
TIp16eet32NBPourDpuwuLwniygab3uOifa1kbmmYZdFy0cBnm5ulAuDOwB2P/ZgACMRY00MpP+B
ZkAjir2CVScvxGIpqAeCpzOmi3zGdfNhuBqNYrcxe0qBdv94REu9nnN9Az/XhDCy6vMZ4TqRdyJx
Y50Hy2eYRgwyZ+I1hwRrUfH4kuy1aIt1Na/QwH8CcBgN3dmcaxV6Ko+LjuckrtiQC2GZqBt+GN+0
6Gg0BhZsnYw1vqGDQsH82Wy5Gr5jEb2l1biC7lx9sTbQcBRrDvHKFUyfp3zD8Z35XCffLK/o0C3p
yfBZzHpeS4Eq+qoS6tgp0HlHs1r22vKLfnhhnhCQsaOybAz1oHLE3aTVk18GoFr38is/X/LiPT1f
pPp0Hs00w5EW7qEVP+7xCVd3Xayf5Refoe32Dzyz5ql/ULV0X8niWTOCgPqwwabfDDseq63qT/tJ
P+FWfHOkFgNmemqQmNVb86Rp3wr9Q4kdeXqOxn9N4lMTXYbhSL2f+MyowyFfxdFSRv533g+3PVik
pnzjGdwpsuX4BE7jcnv5lTo38+XjvC8KaAtIsbcJq4CHlx2b5LNRD6wIpLS3ei7ny6HctMapj04S
qMvbvI4XsbCKhOXrs4WrpGz0+04/L2tlU6oHGmdl+dbDpyAiJjfundZyipJpEdlYMHUjFElftEK0
L6ylrQLxbqopjoD+a3KjBGRwP+zWICttUZ91Dgc9oXoPKPMHngQwCTqxAsIdLAlOSYDx8qRkpue0
hWkvcJsmCQXuPcNDkN/Fu5rJAYjWG2AZ7k12ycVzAf5IEC3vXKVXmHPjNWtV5+lpO6pI6FV/ERc8
PPxY2Y0mBIeQ6tM7PRR44qiFLmbtkIi23QSomURSCpbkooLIz6cyI8lo69KewlPQzpp7MJ6xJvU3
4APLwpj2lHmboOhcakQ5QSidn+hzkPD+rxDtDSpBkt9aYZHM07tXyn6deEY7b5NZflvILRX2LfPF
H8kqSLUPs/gQzPesPRjZib+G7KRImL4BFQ/bpvAocVnFTk88sk5TByTqic3skfov3W8YG0H2vC6R
frWhpgeR6TKRxbHEDR53wVim5tKo9kl8uAvXh7oQjUNlvN2sn7T5Eug10IyoKCDgKkgQllKm+dLT
SwekWt5RTuF/1a2fuLvG0XvGvPuEgOJyPxPTjarI+l1pvpR+O2wSKnwbMaHKOhZgnpTmSDSFH3k4
mfk+0z9UtUCtT9jTfgvx+/N2jdsf9bZU8jCKdrmyF5OvStmr6q4Ut5kWDHkoxt9q9GO+PqzGrUqv
7TZqsY/Sr7bYxy1REH/nr51K812jadGLp7tJA5PW6MJMb3aMwtY4C/ajcc0mkKimYzTmkod8V/RL
U90+IWBISJLjxw/AoTOiOSEs4HWAaas9M38T049GehPb40N6j6V3QcTGSpekKE+R/PN6vPe0+Jlx
QlkyjzZ3cWmI/u3lRNKSql79Zg2hUTvDD8EqlvlkmFmS3+ECphb2hquqALJN/EcnEhJ6NlpmEzi3
L/ehbPpk+xCJ9+gGIWNcaPm6I3azh+cs4nhqvHP+rjCG+L6L2FgllAOe8RZ1I6sFYfC53gq/KGqP
+pQgfmdHGLKP6BZQM6+Akm3xcpGwUPp8gt2FF9gsTZP2z0LpAqJR1H6POKwJKZkfj2w3hVXjRDXG
MOfOUCBcWDiY7i69g5IBmLfZQ5nxhcwApmgCU4xJlRUWnW2mvCmf9TGKsfdtMEzcEm9gGoaOqXps
L6S48aI5ySTtM5y5vOdb6Tbt3+i8NdhdTYfw/oU8q3e6l/v+ELGFIe60ydIfdxCcIzCBHJPQn421
+aaXDGNA7N3M17ejXhwEVuspUiCYM1oiWGTlgrFWMFsNIG23AIrV/QppAKzUY8s1JbAt2NsoMpQO
H6xmjAcVJcSQjLWjkkv+/MDvAoyL3MpL8Rix1eDc4vCkG/tyVNFRwPtKaykLn2TLhQ3JIeNtJZyg
1L5mkg05kF/48lyWbes7eYdt1RxwD81xLFghlMmYaMq9nQO+YQl+j5r/RFy/vrA3pzTm1+KlAf7O
pJzHOAO0br3Xa2w29sxSOmQUnoypbEdvMO8Y+PMdcfjPe0r0Fb5zG9wAGpTH4oYfdyN8UqkX2b1I
ixEwreVLc7gDnAkwRuuUecCEovBG3rgdxbiM8NFsxCrFeVRNtTSCqBFwyqCWYezay+1+KNSedzSC
8Hei6SimN5xstIs/4GeXB4WGBU3DAqKRXd/mTHJ9YQuPqIHONBlxDq59B6CDecx0SBhjaRuOg7Up
P4RqLms0qEkF/XJJo6uugtwcC+M6lAcsG7KjKW4HM6T1qOQnMG/EZdTPbhy/wqJ5zowBVCAiKphX
OMwxuLiU8LJP4xae+yUasRdDzl6hMCwUgah9Ikpz+qHI3s4pPW94Gbam05L0OylEV2YRuqdTuXN7
WiV3RwBVJHFwSVlQicFTneN/SuOgL73ne/0M7sjb3ILEDLwFJtKzG/e+avmwHmgX402VMDlgzQGL
fptrFMHJ4ZktRmRZh706ia41rkeS+s/2LRK8/g2vAMclZlbZwcn+1NBmBwWKtTsCcP+BOBjtJMOh
rNFYEW9rmpO4FycAMiTD0Q7WpgbYgJ8BSjlDFzjwtPE/8KH4DXeo5t7Q16dwogGuHfEXvAAR9R9j
1Gk3tOw43Vu/ZyqK7I5tZD6RPEX+U1mTDATX3dNfUx0TYm6LjJpgyhVT2kwmV4n5NDLAz4QDGoyF
Cbjg9os7W4XUVQEn1ZTgJzoMFh0RjQOUmYJwFU971j0GJLz7J+UxlqMfoCFRLaBpT73oNaOZVwp+
99jW9bp5ssZ9FbV6ZcvZ4lzuapMhagsI2Pd39onb100LAFc+ni4XT+OUNDeUOBu6QBrCJyPlXiwe
T6Q0CG+DQbXxPC/cR+Y9GDAw2A+wLwSc6lwETUDaYOGhcNls7jiqGOqF0Afbs+CwLMEEIBLQsdwR
v+HIIBh98k0CPJN17hejFct9sPPfRmR9/ME7xs4fN/M2OkTy1GTqLU84JMTUc+qZoUoDdlkzditB
UgK+0n2wf+/vqOj1gCV/I4uRJ0/LvwMQMSY4Oe/wOQU6iT7ChToPIoJzViyvXO6owChhiOjBs/Dv
unfvRsILMAc+Nz/h9QyknspBwAoGWQ1HxCQ1NFBBzkUGvD1co3Lb2MMhCe2BRjjlSnTivLoJvr+z
1yDwHKl8SPAfzNMBlos4NKEuass9kA9X5vzHygH55GYXkp0ISNqAD9KVoCJDQYTUlMMzvL9GkE2M
nI9sS/GMe1igfwRHAuUenROwXuRM/MzrCHCbooAf4UwzzKndAEhn3LgM4muaxUjjGm6tLUsTFUAk
bUU4gHeqnyGuos6c0NuhcdfEVHK2fe0hDk2ZG5O5FHkhPtAXFJBUZEvZl/WVDstaW8X16s4gpDZ8
il7yA6fhhZY6Hj0zFFPRMYx6B1j1HV2GlGHOE/NQrZMtZGeUF4wqXL9+Inx1dDZDKBwIruklcvCy
gpRDSaMbXQzNWcXBrELFitISpBk21phOBD2OF2P/BIcSasv4W6pK2ghoQXM39iPgpBF4ZNN6DXGR
5YCCGv4dJxR3IEbQgBZedFBCwMqg6lx/DQqKnoADlq4i/KEXDy0iU+B+u1W/uaXuc0c5icbT5zhy
BYwwJSrK2gnT+lJPvxAw9DBRCObYaZkpxu8tvM4zDPGCEmJUoDvbDRMjjFr7pU+VNfWzkU4/zZYM
uKC0XDOoe06RGFkszI/bFz9MvNMZW8jiEvsGRXRO3YEX54NbgBMEPSJxAe4LYXubjcQ0qsy/KH+Z
Ak0f/ZuLOYPzW3rOWJ0oIkdkx69h1+eM4IpVWOBLhaKi2i8EgHZGuwlwRj7SMCinZL/CLigmQ4vU
Y5KMkRUkK3tU7QqjXAZoUz9ixyfS3bnv1V1Or7mxORp5s/gyqxz9BPdrJGDyQtY2tuNkYWJemn0p
/0LsPAKTlEEC4AE5bJrkDv/Un9D92RnD2JpWuSuhpF3xb10+13KUIwtFnhntQrrN9BKv8RRqR6o7
iIZ7gYcIhiyU23WlzFoDaJmnaMseoWAcCrKrq74ZzdmV484X1CUe7md3SNuF2qz5c+m25vur1kak
3xEFd4YomY4MoizePJJF3mwVDuJ021EQrj3AnnCmCIRiVKVAGAY6irPXr+phCbFPcGOIgeq0esy0
IShlmLihsIiruWLtzrxVw7J6ucY77S+OuWxuwL6hldc6/aJB8k9TfYxdoazLoZq5hFW15Q1xO+m7
GXofjOsPyWNhg/9M4KGXlIcp3dhog14vv3vOelTgGNqH5e25Ul5b47xWELOUG05kQhVN8pl3wL6B
OrxxOL7G8QYASJhpgprLCDtzXtw32g1BAf4lClChRvmEso8A93d2q/0UM5vBjwrA5RJ+IH7NOkYI
SR4jGWD+iOPFUwRmR+53YIaE0PgQFoM5GgMKPA1ZYIzWHfIHxH0eMdJIPBSX4Gikz5GQhNb3Nq2J
HStmrkzgM7GdcqHRyyPothghMTqLsX3ceZECCsXYgnit0C31RlimnmFMebMlelJQyquZRNr03IrW
Rrc2aosPJ7Q4raC5ZfNG8olNSDcSy09eC0Vcsadi8+1jvDprDZEkjj6cDJSs1HmThSYMLPyI4lpF
2tOvUgQgMOlTv25nFkXy5/JmBtx9GX0jg1fQNPidthT0dWzNtcZvnyxN90XrnAwNmHU9ow3ySNfR
7e2MGlNJD3G0M7MNx7IOkM2cm+YmvS2rbqPrC+O2NupVbKyzdnFTP7snSQDl4PClLzi00EZnMfbG
UZwEDg2l8ZllXriFNk/qABoQgLR4xpFEbpDEs36gZBA8z5s2mr+yN6lelc/t47Yc2s1r2NLYHhMa
NXh0YQf5Wvp+CiTP3Dmc/E5j0D3YtsrqfA9UJcj7U9y86fGqbufDfSUxZFT32316orgqDmRP9CGR
uY8WZSiZ+DRB9yBgyEKkVVGDVX+kRBFypsUkedd+4qP6BshIROlpQwIjEiDNodc71D4Ahb+3iSTr
j9Kj0UcNY0azTPk3a2+inqXqbubiLp6fWmaKKqf68MQvmUxe4BPwUhNhxVNcm3TSEdHUZDf4h9jb
GGuILwiZECUXnE/gx2yarrTZ+bOuwUz366uhDBGnUgQtHVQ4T24CN4TOH2K60h0NryWzVyc9ATQz
Q1mu0ODpyiIEx05D2eg8qVCjGLwyZCZ0Yu2UilI84mNQACB3ijgYmerENAt+T6+HlpRALWl0gHOx
9H6xJ3eYVSiL0Tl67KjrndmkCap+XTAFYtp79P6k+Wt5Y5YZRe2FsTS2OFPm6qpfUZMTDhXtitpO
cI5pdvqjLe5zY4MbXoOQXdqUPJjNZdG4mmQtpssJ4c45tp/QI+FHOQalKGUywKal0/zrm7zehe/y
p74+DobXXsnwsHXSf0JiioKO4A7ZTovun64V8i6YTQgfqOshU2DeTULTawxOesZtHVA4Qe/D58pX
oAXBDEmAzknDb4gXqAXggk3R7MHOJYElZmGFIWnA6E4jFtUMQ0A4+WlYAy3rAGSMnWrOpV736Drj
ciz30QoBODPU/r7m1D/qgAwm+YyzzQwMV//uyRp3QS60Fh1QhTYGmfTD9FQVMB1B9aTubWulnQAo
jNEXlJHYTVJHyz0tXlFbQhBGxQ2lq0pBkLf64ZZH8FZxfjQm5grxF9sy8i2CSc7oqJgaTrISKoS3
cKBdYZaqzvkbGmwTr//jM/2vOoEO8z8+029ylSzr1S6NE3H3SkPNWgw7BbD2OaGM5KXqVIo4JX2A
2y16abKtlZZQn5yKYYPJjc7FisgfMNroQ3ptW6b4LCwpPOeLR37t8RGiygbaAAHwu7l7bY32w67f
cnyw/yFENMer/N9uOSNqVWw/Fv3Wfz+Zs2hadadl1U4pnJZnQbwzxeDeyiF0YammvxP2TAcGc081
H2C+uIYjASPrjmSWvaEcDRC4/dFdsWEYF3R593qFWLnQ6CNhjkWG5LRMqAcocZvKKqoLPzVdsukn
jVyY3G+UK/Bbk148MV6+Jkk1UgjJoAg2iSZZwaPDlQ7uklDrFU9LfI68dLgjpkKGVtzp+ik5Jjks
S5uSivYN1o/TERmGSiyHuzYfp2DoR3inMvTgEeeQS67LbNH/JNv/ScDEEDXGuTEeG2zAb6s8aqwz
o+iQVZy/a2ouCCTxeMROhngJtgEaITAUMrXPUWXCXzLbPMKPJ4NuRj1KtNE+skP5WcE+oM8DHGFO
cENwfzZ9DW7uHviUeYEu2TGn9FdQquT/gaUw9HHv//dyMFgFEpMHmfIta8pvZ4MlmE/xUZjDjlWs
mQG46FSeI9Q7Q7p6kohMUoQ+rE9q2SUOKQCAyOqnPH0BocSOXv2ZMmk/RfV4w/Dc2qyCuaXwVF1p
QFvt328BEmcNP2S5MW7zRAlz+jXCGncCwCOTWKwNEKViKVFYDlNtDuvsfDjrdCcdGopoQdGrUAsA
4AsaocXRyxrySrwbl26F2yIeUw+P0pbonVVX34CuRs4inEbucC6NMheeANqWBM8zRJvPURU/o8Ug
HckjPpkOssHUz1gQdsScqZ3nkfJmw0lJsqWoOsqHvC6iMCu886i8p1+Dmu+ozQELANzlpFeOQzAC
FOC0YhU2KBsQydvQVh4rCMKcqHtci8X4wNHCkPmeV3U2gXohSo56rctA6KZgAbQtqkIa/M3x25pQ
N/4wbuAbrkyiksQ5HWqWEn4eqAlPtEIVrtNRb/agvvNrMBAhhkJn0ga+k2+r54w4kV2S2hQ/hzIy
wUW+vMVjXolwp1toX0gqOEvTed8H8A/IYEDC6q9jN3gJo/wI3JAm0ST3y5B0CRUPDvJVd4CyE004
PyJOt7tDMS/DPhm/7JbuHQRKVjTV0UlJkP4TH5DPIH1bnpE3tBM9KBYQ//E1QNGB7RN1Xp3bGg/y
SwLqcEbHZ9+9C5V63FTIcMqjFa2Q/uMNnampg2LrPBbhgchZ5UL6ZcAbFQUCHSDF4HTHlrWBsqli
QVnwTGSEuOPC6SkQFsygcWS03tyTJXQfHL9wOJt1seDgXDF/jST9RocLb5xD1ytmHzlUp+ELIik8
Ohtx1HAVGCQfY4pftlPCiMa9L0HptN8si0v3k82MJQ0FPI30kCLF5SLjr2e9hcQkh09fwLJtBmLh
1gdkduZBzoInqS+jAHLF7qoj8Jfr7Rskh9mu4Pxd3cc8gozC/kAQcMq+GMfAVbNEmdoAPJwvGhob
AhZlcgqvLjJRw8UWhRumGIUZ6AxdaqxjXdYW6fOGkAe2GO08pn5MT50LNQqLE08eks4o/X71TBM2
RrrHcM0hVNxRmJMO8+xNkwqp87h2J+3UBHilXlvcU1wYrmGIzyKSUZ/2W7yTawy2kuYSAYXopO+w
DahWbqP9bdocjUtzFA56NBWwg+AV6bwoRNhMPf42g+pvBtKlgz8qT28zHhWz5qugswKGTTTJHuud
LoYE1CA3mmjJ5yss5D/TQZpgIo1PgM1rr6HPCuCMheUhcJphQBoL0K03SFPWBSNtVErLYLRtYZtZ
Dq9M9fCyA//QfrrplUirUKeEXOUUYD1vQT8/U/pAWHqzR+5DOS7qZxvyCHDLxSsQwXQmAwxmF0Cz
lEsER9zWIPuPuttN+OEFpS7XFG2ZJl+YPuGm2b37XOvZisqkQqdke7vQX3kn1zThjT080RnH6xzU
E5dG9Nk6VshFjdhn2b6CLiZckN3KrudDKJTL+EBgmKzTT7jG1NaycPiuqW398kVQm6AL0nn3xOk+
6ECjx2LO0iiB78juURqtCzf35FFSzI9m5yCFTT/LT3ofEyJd+iVbIVAv/J/4j52KMUlXXnaFNOHl
VJ/UAIA/oXaskIP+gJKpwW3MOKmlm58d8FvzuccNwJY89LsIsZh4zEZOfzuwvCvgXDzmBcLLSfNZ
n2Fxo8idap/cabHykVLJM7K7gUkN7/U688cJH2Pnhc7BCKGSPpm6KaK1yV1AH3ivKZ0SGNnDB1fX
FJTrPGoY3O3hwHdrYFFHnnQ4a37Gt6J3W9j9rmy5o1PtG1AwdZzzlEE8D0ToWhBztwVKtHbSU3KY
CB9cuRhURKlgIulVB6yVa7bEUi5etZ/HJt3Td2EewECPtqWDPcKIen0BKwBvU0WVdQYQT8JJjeGJ
G1b4VeXgEgfY/WswYEnIuqPSLQ7vkdMiCoae0q50xhlMdIoD9p7QCEIYfhlu0VuXTpmRfiFWwhRj
qUs2gEmVejjErWBomKwypSKvMpGMpgo+a8pUsLsGapYgnYnf5vBY8i6Uiab/a46sYo64uf8NHEyD
MbyGav3/MOp/SA9bMU7Tc2HhZzlPJX2PJ3C48uLCosPl2n4iv0SowBaFNIg9UUQ+cw54k0f92IVt
xBSm405Oj65gCkVNLafb65LfT9vpE94qqpqfAd1DMoHPTDrPnm0LJ8a3kdq0jjiNlgw7XdER7XYs
YwBE7HMJTGGFA/KMldehrmHZlZs19igdGedvRTAUGeI2hRdIVksEI35GnF7j6IwlyCptcGDKuKBj
aHF6NzJdJohDcpAXmNTP5CbeC7D1lgYyMhGCFMRbsP7BI1B0ZYIwZsYHpe2Qg6CmKRoFIlW+D+Li
GyIrCJXTTqPWYHeXkrwFaitNE4sAdQY7SABptEEZsNNYJXiDgZxMWnN6jkPuJTwyGYM6m5o1vlf0
3tJPY3kL2Vc/aAs93+6xh4HvBRPQLjesM/VC0ZJ3lVJtgeMeiWbrq762B3KsEGZPWipTvZNt7lfN
u+MfpbkyPikimooXDg+cajc+JhoioT72MeNnq+rCz/M1H6FA5vIgSM1fw1SNF2ABnlO8rmSRCpLb
EskNqutsisdlIVOsPhMTuzAWiYHSFf8giLoLPmJFRBi6hufeNcFJ2p0/hGSwT+RaE6w5zv2j/RiH
C+T2Y1VZb/JbtKa+v0clDa0ht5WRPnGbdeS0QJxpyDk9lKULJYultGi+hfW5cc/b2+5+7fbjtyPu
ECaX+3ea+3f6D4+jSvwBqOs7PYJ5dp9fPUC/iC6psiW1ZNgIlgviGRJpqfguFIcB4VDW8YiLsMX3
lomHDmr5guYj7zQWtgK7Al6bHErwoX6TFuydgpNcaY1KlPt5hCN2Ll+yCbIhbLvDa82JA2pIv9Ev
JY5DY82EMlwio3cvum1Bc2P7xwnXI2eWJ9RH9rTNmR1Ld2SqvQtPF8cqXWe7vQhMFPNTsBIq5xIy
dkI5AyPqtNJ21AbvbjujrqxrsBnChG0XUQRd3eijXESGxx9UYOiKcGxXqTP6XNbgAVh7mMdu364Q
LL9wmmX3g5V90a6X/iOdltU/7iBQJ1RdsnRV+b0sJUex2WudOOy6Feieu4O2Jw54QYd5DTSNMhIV
KqY6UYq3GYmgHJggEph0KU/GVfYybap7Yuaw5QDEZlfpMUXS6NC9qOP9ST40WvzMIaH5fumX+Ld+
6kOp8DV8Jqa+wiTrlygYu/seh7t6886cnTFZgs0AWstpOfYD4QOUCDKmzBY2xOsEkQwDdlG5U6mJ
gvOa7QI1yQoOXrPmBSWq4fhHhXnU328fif+cvi79kVZU6Rq7vqf7Bk/LTt+aNWY9Mh0AxKanwO0E
CCJPtFVHdXJSHLsVbxjBKQC8GUU6+dAJvyRJq5JsYqtccoytUH5oFuKMaPE/gKCk7vRTEAXi3K3Y
YnIsYBpGuYdvsLt8Yj1qr/SKQXocaBxzkSlx0KH6kd0r8uiBYeMc8Xz+7S1MfGUGyaW4Jm+A6cqw
2dNxQiPIZweLLAlT48Cfg0RuNlSQ8IpS0pBPo6d2cnYFSmZsWw62tucqamb06SEn31cwI9NpS9j2
mjxCVFVXmfM8m9Dko7PDLWVT45ay+aHS7nlpcB88pwxR6PhIyJtbBnAAqYJozmAot70UM/Y23rtM
Zxb3pNEnqJWJEujWKOs9YxHEi/bedHa8oczfP8fy+t8LQcBR/nT2/WPl/uY4qGLh1fWNjpKPuZsK
QxomDMVgHZAwzKja79gXqzcyEdwr9WdxQKFMboy4lxT/02Tx/ZjhbYZLAVsgVkUqdwxaIIeiox9N
S5qn5hbyt5Z8pvhMEhJO5cKeSegZpQZhFMNzyVilbXcRJsPsvqCeSqW98Pr3yDpEt2U+o3P/8KXa
1duJPUJvl9UZN/vuSf8rHJbjRizYg+rJwrhokW+rCBsmxDRMDiA0g3ThPPzyCMg/D9k8bwuUdG/Z
zPzCcc87xHRr9u/URGQHLHfMtKyj2U5IjlmDCrHjaD/nRO4uZG7RRsYpPp6RHkejmc9/nZS2+laf
EDpCtcSNIjs5eRQ+zmzZlUTaQfbTtxilnXR1vWHdeY8W1p6ji7qmcajvo1+bfZVJGWfhXceIQRFh
lVm4xcEr3JwHI/GCCsjZLNZ29LKt93Gn5O/j+Ot91bNV2tDc2fUWEIBN13D6o0CtkYh+nCIhJV8E
MBJwL9QK5vSl0oixGkQk7P5swDXaBXzq6kqKfajP6fSF54Hvwx1m4gRbtF2fnXFL3osMNb6QSDz5
vvkejQJ6AyQ2cDFB3215Gf6+LLU/7qeypWgMzjUs9dd++4+ITKiFIXv16EvRCl5RdlPB71YcGvKS
GYCPNSVSguFAoQmPsfcVYEY6wdFNiGYBe3KGwohzGKpUtd59Q4jSr7f3N5Ux5jQF3im4UmFO7WrK
/BM9HqfGGLeAJltvBTR9x7Onh4c5NsIYbH78+ydT/vDJFFGzLBmXizJSrf5ds3yleiqWw3PYUTrm
goXIET9J90nz29IWEOmODQmVHB7PBLsw5f5TudPfKMZLhPcczCPpCb8tLWlOZZRpmm7TKsIbjCbw
79cqK3/gzNBnEeFuWbpu6NJvFTWtj0rZMLlYODNnvFTR1kwYdUgw4QxXqZxWJ4NKA2sVt44K8aha
93c73idMefRVEiwioVM0rDoECYbz/MQ4/QKsyGCAiA5HgzuJ13sUtmu061BfDXuCV2I4fFpJ72f6
FAV3WQUP64PjsJuBV5ZMm8Nw8Bvmc9FFGXyrnFsdWpUgrt3iAcdvelcdFW42TZKL4dcbSmBsODCB
ec8R4JI+A0c+FlcwQAj1PoclNijrk1OkroPH5yjL+uzn3Q/qh2gS09QeNy+YEHbr68fzjIxK2TwD
k9ACPQgNIHr3SCCQI02trRhwTi1ZYxSw0Bk9BptHE6L1A3C4qU/1vEfYO4PQjLLm+3UpUztaPXcs
xyfBz5NvQ+h2HQeEh+TOv1rwqF1KEnl6ItkWmmP+o9d+hCbIifbYXCjVsKSpnDhoL+hpmqj/EF5M
qN5NCm7YBQgCs7pn3ZZMlyt4U8DkEPL6VLZVJ1vWLidzeaTuueNzWQvUKMzsmj4Z5wTiClUGCw73
PFMYSIVRgt5OJINcqfMiCJuI5MQyAhAkZN5rlrch3b5nit7as8xvwn+FcAPE2RajMh/bFh5IhZx7
vgPHLlILef2Als1Ohf/3NfuH98vS/lnH/q2zkRhFMxhJUe2iu0NHmdk/Pq6xbmxa+s9PGLgQa01a
78PovCzGbJ4WXYu71elhRL98K1rgraeLOFY6CYhXD3Y8EqGvklKW8/eL/UPY+O+L/W0zOKftI9d7
LrYfi72Pxo5AeVp2QgWy/LUP5GvOIQ6mKNn13x1ko9yRoZAU+9c3AqWr8YOmbl3v5PlzPSwApW7w
+HKchOgfn+/MseKYyaCihMnu71f+h7Dh31f+287QWFnZDC1XLm5a4kHWF9qUuyMuMOMy/8xu30nn
3spLeaxQbW7TZbcvPwim0D/+Ojf+fjna/25U4+Xoom5YgDVxYv97V22zKKra7lntGLo5lD5zN57P
GXVLqG9ZHeZIByg0ooprVpYK0TU007WmhzEBRx/2jM1hCZOHIPHUUH/aWONueIjjbbUtNyiQCaYZ
VkHJnWxv22yaj3KTbxA6wsLp0dHOUiYslRsz0dDBeTqzC1VHx2jbev/xKY2R6/VboYL9GKIznmJV
/f9Cxj+OxaLVZbFRhX7HKdiBZhfd6nTe0K7XOImXLB4CN/02JhLi5wk5eDkFxUKCr/mUpbsvwrTy
aevZjprjujZGoAJWlmSp/pTz/od8RDoRuxWH5xLaFClj6fQHrHKwHkL4RVesp3RBCuRqS84ogHh2
z14Ds4neIC8a6C33BvjZBQgN9ak+EJUE3ekMdqwmQtFOtIwopJMKFRMKTEsyCAgeVGAHE2TiRMbW
0yn8kr4xMJssx3xNxO6Dfp4Ca/rOM3guhXzRtDvKKq+tZexr0AiGJ4YCwwaPbYYSeFJG20q71H0g
uL1Ij26iNcGA8uQbCV61RcJRw+Egcwd3C54IsiFtdr849FPUlcvHvNCIYylMp+8NMtRPGrzNlYnE
xTEO8jcgzCLtnxWqADQFSG1vyGXD1BWOHFkc13X8lrz2Dz3QipBBkfpEZLrHN9WRZqYcuyNTZBnR
914vjBTWyAR4BIk2LRrJvm3I3x1GCglsrYCN2wnsYcLli/zFK/5hPKfZT3YwCXz85kihuppdSXyi
72zWMEnQ6cE+gW31GfNzBEA5+FgpxiOPw85P9inDB4oAW7/xUcyNSWpSIRk392wmLJXL0EyynRpw
RlkLTCX5jDg6nxkAIHSQefwMfa0sq6P+ZaUTeU0R5LXXBptWSHdUjuU7ocuKM+fFNYNo0d+zS3VJ
j3w6eAH5D2qnV0DVEk1Xj6CsdbQF+Zi2tfbVz02dNBsGmyGqK8PHR7SzknF2Gkmm8/jmuXSjit8a
HTXCrEAUBMWdgQrppPJaQNDOsATIsYl2WeoR50+zGV5n4WBsRFQJNlCmJJlRO5wyBXcZfXdb2kkZ
Ooo3xpsvB4Z/TalbzMQtigwsVo41wpLp9xCw6+kcYR6iLHNVHZilQ9lUkxlaCTAFskJr7JNiQX7M
T2OIXFPO4ws3+yZ4/EjwGSUvzyu86b621EmqhyXn6NmVvyqfm1TNslnyxhM48sDgUL0Qwb+mlkdZ
HAgIZZTijRzCCvMD7DiwMBeZqQy1e7O+KKafr+WU50bk90ZmyWgnimRUqrcczpzSBpPqDjS3FiWk
V4ezuR2HReyrUT0PI6aemzsUClZLWcxG4PX2DFgMgTmr4G2dHXmpY8TZvGbCTPcI9dwXA3PcF+yI
dRnCy9uO/GU84fEi2klrvnE7kS0X5Tt4NbZGKvA8qkSa5J6+pMmKAGRF5Z3fgfJtZ0idSR4YKTq2
+CBfwL/DKD0hFEEbPGNqAdmv9gnADOmwgGzgenb1d2hnzHjJthwY+QHw44yEpidChtr2mHDSZOts
TiUI4RK6YgfRWHJlsANhV/XdU5pYjPJh5Fq4pyn9o3oU3sQtCR5DfE2f8hKK4Bm1Q+6OALhcCIeN
kPoo3epAnBnMupgobF/whXX/cT2Dw0kdmh8NEgDoN5gDHfkS7ZSAc4+2baifHlNz+/ed3vrDRq8x
R0vW6MSLbPS/Ha9VXT+Hxz3vd6o6K/sls0Bu4FNzsp0420uvBa0y05pL3c+gIk1uF2dt98quUbuC
8dsPuLSOakO9ceSY7ap0+/jCkyne6SYE58Md5V+Ue9I4PWNm6t1YNZX1JXz4NHZ7cxQsC8KuKw+C
PBIAt3X+riefKOtLk37dwyKvhrurTgxxYT6YTOuJuGO7NbpwiSFWfUhAS0xl3b17PGpdh2JptDgu
IIocmDyp7SnAZacXZa4KEjy83XoNrp5CY5xs0uzXc2sgcDrIWs/qASwnsaQqTktpdsvYxQaqkNnl
3LKK0uI/Eh7lf2UxhBGSrhiQrVQY3b+FEZIgDHqe3ggjwKT/H2Hntdw4mjXbJ0IEvLklCdB7URR1
gxBl4L3H05+F+s9FTXVH14SmulslkSDMZ/bOXFmC6J3ED1SudJQ6v5Rc+KtYTx4rxelYhZ2xa72g
6GglZKfzIYDPNjWpUIizLPDeTCK5r1MIx1/ujn+gbklC1xRJUYmTki3jHyK4bMiEylSH8vqrGmNc
k210z7bBh/xTn7Stt4ps6g5b6+IfkyV845s7VWY3gTVJ9iy8GhemD/eID4wFJY0fBrPvWHYwkxKG
uRKp0v8thOofCxeO2ASOg2ZDE1GYmNOJ/23hojRV29RKm1z9dbwOT6ynl8rTR4E9Mf6O6lzdND/o
4Fic/FAErF/aI7E9yrZfRUvSmNa4avO5tLzR64Qd/ChvwdU2gBkxxwm+A7/KdNbBd36fIYNduEd3
thFn+ZKhApE8KPlN+z1c2wu9tWNwbZDRQH2fD3cq/Q812htf41/qwdI/bqT/+7yUgkVVY8H2K4/7
t88rpsk4mGkNN44Q3pt89j6GnxZ/BcPpyXCaJePnkiWVQ2PvSllKWyFPVGksaMWyIBYMbi+lqGO2
QQt+LfbNvjoXZxYRjGR35N1L1LD7bB9ei1t+LGgc4+wF4DHzf+60QNFvzzVbFWbuiRqwxsJvm3Mz
lDUcu4k01T/brTVvHGHPnFi+ygB86SYsIVsnSxauC50moAMz2+5nMS3f/ID0Xidnif36BwtGVMPV
iYYrS2I057jhGUfo6YdbikPdHcsdu3+ApXwK2nj4poxZKzBskNYzA7fDQE/FcyorMQGEtg4ma6rc
LaqnccLalP7liZanHdTvK+ZfF8KwLNWEqaJwJf73xquNYgwLIUuu4c7bapghbsE7/lqg3sV3f2fd
9Yyfw3VYt2eKrvl38DT35lyyFTs9F9voKf6t4Ppvz65p/nZAU33otzuDklcW+345PQmCTSHxxNW5
Ju+AwvUTGOd1snEX3tKwico+ZXvh0LKkKlfpPd3kN48+2JPJluaHeshWFHymzdSpY4fFiQaJ+5f7
2PpTYPfn2ZP/92CVuJP1PC+Sa3ZpDupru+4YT7x3i8pC8o1CH/02de10uslySg8m9U06gCyJBsov
7/IVKSqCik2w1negZs7pRXsFRPFZn/NNuqGWuvNpJVnr/Fbuy318Lm8/1sLg3kOrv69W+V5cmVyd
dh9+V1vzMDzjvcT4Id5km07h3lhXdvqC1GOZvrB91maeEx2FE8DZTU2I9VLYYXu0gyOW+2u4EZzu
rv3lBP3aV/7j9jIVxVQVVae4/sftpaZ1kQpGkFzNm/CZHPy1dR3Yue/6l/Q0IMkilu7mnlt4HcAF
YZJ07zkqGPOXyKVZBMx7T+Ta0bny5uSI3dq7sk2WWEFBlizwv+xRx9ulXbwU6/hSfJE9fAgOFusm
0isOw0vyiFc47dVnXMzqc3c1nyktDNJv78LjvxckU3HyjydJJ7jBUBnAZV2nKqv/8VGFKDRdteuH
a1+w73mGve+kbAlo0JsR69YSBRwCcOk9gUsTVF+ElK4thq3krmHXihmV1CR1OotpVIX5rLKt80DW
Ro/ee1XYahw1s9iU4ndSMQXh/ZPCh4HzK2WnWWz04EeRMS6yMammpBxqgCXinWGqkpBvdiy6RyG2
uMNxTCMRbttJUwxnXUcBzVTcGRSiTMOxIosiL8W0ejKY65vcPSuAYkVPQb8rlEtRmdDmiJgjzKik
/ai2zoDcKewZSdEpP0xfn8u05Ci2itk1QQ4Rhqhzq2UFMM1iHjF+kuh7wPHXGNUq6m3Kv5ghqMFB
oVUldiZaSv4jQ0v5EyeEvblLHUVDgpoF9iIdEhdZqu/SlEJb2VNkbJiM3fLgDh+Vek4n2hM7IOhd
hrhTix+xYqtPuzvf6j1icLGk4yv0+9ClfITTOlhyQXz3fXRBjOBJYvMjlPCwXmSVJxflR/0ptzux
vdRxM1OqszvcBLJkesSlpROXDzW7RngrcHyo2z7epQZs0vE6VAAVMrTZ+mvQT62gEKXBSejYx1H/
Y7OHnIA6iWUtZTQM4rUftzIylh7+0rIpEL5ks5K2Gkap9C4RmVMEb5oJ2GJrpvQuFwqNf+Mi80Ch
5xLxDZYGYghbqV9CVIp5AGmhdixEMNxQCusaYDYBwZ0qXZHoUgTn9BepxopVvJZv/gOeiqL/1Pmx
57jkfKvUJKNfhmjdSJOG32ANip8cqgc2XAOBYLf0g2UAJMsDgV1sxeQgs4tVTbpU+IShV4h0x5SB
0Or2UtWsQYN9om4iUllA5CgEWDbROs3eDemkynvIGVp8Cx89YAcJBYBMJ76ENAZeqG3AaTV49uJd
MtxkSC1qyZX0Mfm4I3YafoGcJXMbdU9Z3aiaA8gk136A+4ePAFcOjQvx3fAOAbCNMFgOyiOR9x1m
GKyVJh/5Erprsf8QpfWoQtFn8Q8zukIzd+pxDSLx7PA4wBJoi0eVyFD/3mCQmEhFR1T2jtfffM5t
QrnohQd4jG+V4aJ7dnI4HqOjKy+x8WXlj9jCSB7feUQnITUaytJOhG1ZHZk2e9LDffzRmHgXHQCM
fobczb94mNjXAVqLbzNYQBEUbKpKSPKim7gGcxfiQkLrxSiKhlsmwwJxGBEXtLMQnOFyRJTzZYRH
YAY6fRHrWUmrsDjKFoI1sgR2iQq+kObkR/nNk8NjNR7rwZale4zsFLBEV0OpmWefIXNsv9cfWn7F
9Ewqb+Cw5SRoE1kzuBpjFmHhfgjQ/QNc0ei26RjNgnciS4tm1atHjj1htX+C1Qlds4ZK2zg9EaOw
/WzLu4zqnEQHr3thCw85gxI9RjyIFcPdBP41oisK85Nbadg66Wdwzn0V8GaIqV8oloFGL7lFOVK+
pQR2tiFycYvKTE2uhStoq7J/SslXLYe70RCdJj8LFKxKbVuk+axAh3KnD94eomsvLOVggujWko+g
gtQ2yUmkuaSf2nGJTN3vVm1ok32ENjIRdoK7TodDKOxhs8NgDwacKvRMVso14JICo9dBvszREglE
fwG/R8qtLXBNSifNAEZAfCrhUJMcjF0Z6xNX3GFHngChTgNh28eHSK/TrsYjNFX63JNDhiYcXXVW
mIPj7115hzCv/5GNNQT1eDtKS0ogPjrHtarigLpVcDJ1UV4J48PK2biTgokBko4Ud3qw64yYT4ca
ksGxgzoxcVQ/M6hetfyIwmreFObcjRzduzX+RckJzghuWfkydguZVktefwglXBs459pWtva1vqU8
Q5gZ0alxEXL63Jkc3IwBXNquVV6wqtDsDeSfPj+ICk7+DQFLMelbybKZArdS6FyLdmEoP9RnC5Le
/Ese3jyMsm3+UlX0cs5MgGwh00eJnYtRb6EOWGbYzSyNNy09crYRkxEGWdx56+6OkNaQFqgrBm5f
3DIJoZZE1DoBVnW07FA6fJZdbJUX/VFS5xZtNGVaZQf3EAXrER0sOYUjjtTJn59S48N/1Fz0eMOw
xHaWnUk1Ee3ppVcU89B0C5BGZtKRV0HJMX4DVS0929LscCd8UYwTkMWjFHAhpDs0y6P8tYRlRHPy
m4eoQV8+rKvwXao/zGqDtbzLEGZpry5+jPSYlk995N4I4OzjM0S+Hf+0+gbvUmY+KwrQbtw6hbDH
LRHnh7za0UWPcEmgzZNfKLE9pJ38I+dAXBhKu94prZtOlVHtbplyVpQfpHFK3WyCCk969lOCK5C7
BIQlN8cxLFC6ocq2juawsuol91OeHnVYyTg0yf7catbJL7eFQjeZ+rOuwocA1tIRI6DobByxWedl
TGkUJ5aK9gDLsYFAmn5/LzISSfaAlbLMTvJAiZyzSlvUvykycheSN9iBsQVmzqCgk4WMQHdUsRrR
iTkXQXlY8gtQVqEx0MPuvX7bBTdhgO+CmUbBDQpCpRI2WfGgzOWKnx0hCzWc18KEal+/N9pHE0k7
fzibAsrlpkfZ9oaFPmo3UrwMCyehyBZTBxDAkfpw0ZHKt8NeLzZ+vOzEnUfJLINzSQcwC+Ze8Mxa
Wq8JwhR0D+RGl8cOm3tOc1yVhrmJjq/QX2XWbbovzDD7Z8Z3hKqc24ncuwDYbIZNPrkFVIoBCNfS
sRvvJe4Qj0Kkyxqg459Kcq80bTVgonaZlVrTdczgQ+fhMjqFhcTe01feL6dkywgc4U0e3JdWv3f9
d2rtekJliDHCn+iyLNSH77HAmDO+tvGr3gCzP1THjD7yZ0imnCWTJGHasUID97NsINSBt2M1Qebx
0ugfjfeuh49Q3MiAJ/uWZHUKjfoh71mCfikgKHwdsAdLc31pTg7InqpF6vTp1aVIFGCzUysWHqsY
zadGAzm5Ft5p9PI9Jgl1RD/XymuVVHiII/FKQb4/8sjkrKOayXwQnD39host1cH1OUq3Ry0nSG+K
xy5Kp5KO28MTP1swBnEYnfHwm0K9sjIBxdiLS5KIRw84YsldrEL2Y+W7ZoAc8YgzumY8qCHCZ2l4
ZPJBC1k/wQaWAg92ne/EIcpVClZCiiu9YEjAW6ze3QAujzGtsih/aSO6XPNU9g/BMFFW42XpNgNm
hbpmYdbZdYP9Gr9iz7H6G7X/1oqboRpOmX+E6VOgSwIMPwaynjC2eOQpFGQeWVhwlLKZjaAq6neT
JbnBkSgZ+bB7LPuh2FJtACg5fGcmaC33rLKs8rRdad4l745exjK2BhXMBt/WwqAh3R57xHHRZ03O
I5Qd8nLb6FTS+VS0K/yoXXOsQkd80setkMXVyIW6fQetXYauYsAAph1UoN7dR8UmwT3DzNTyf3pF
eYJaPX2rkH6n6RPmZVh+tzHLw3VS3NtuLaUDYeFbADfyuFDQLcfnOEC4LDWI7nGPjjuDvDFU0C5x
8y6MnJKuO0qz+t5EDzFnCF+Z9EwlF5j/NRcIbiKWxTszpiD9oSaPMnxX3rM1ZTWb53VRgUkDG3Et
mTjpu0G4LjdY2Y2DLOwLF/Do3kivqNn1E9XZsPrmLWCzWCQKrAWPfuEJX7WsHqnyDYhP4SCN6n0E
UTdeWYPB1x49EmsIkCJj9MJucO7pRHbO2b2xq9SR7B5q9UCPTQB8EtlYnRJbebXyndA//ppab0yV
hd831rqFDluXNP6pQYRVpt3ob2WSMfbdKLDU4aodzY8o2gaFQzELblVLLjJrU1VmsJpRCN8nPZZz
27thtIxfw9SmfyNeCW2Z4t3YRmXUpB1JXLRILE2b3NMZ6gfhoONCmKq1OAHpLvJtYxPe5LslgF2a
0z3Xog0nMZ06ENFV30YImhcltKSlu2UV3x1RQz3pIqblml5zQFslZFJY+iSJGnZzV5Xjf++//6Uh
gP/UMnSDtoAlshH93/ORiUFfxJbcX7vEpl8aRKuwWuNSZiM1ZXoRnXNqX3ChAbn0hnVMJ5owq3ET
M4oT0iouOtEOFXjQjkXpbRLGzjLU3OPCDxyFCmqItHBRFGswuKxto5Bc8AWJNqbkIKTBW1wjULID
gmu4N2GDl7YEAdeuKQGw0KKtA2H7C6vJXF65bC/U6ZyRTkqFA2JPvgm/2ejRiAY8q+/lp0qNkB5L
hHEXGPxawMXOFyGccHaHpa6uxw7F3wLxen4zUaQB7JpkkTuc+VbPR1q71V/KhMTO//N+UxVR4n+Y
AExF+0OJYZqiIZBp0V9JgmgwCFq0yGHahuqrGN/x+6k/efmSTNEq6Oi9t1p9jauzqpx99qGMgAGk
S+kI+FSBPaGvEc9HyUFjILfOwr3PV7F6gy+WIDaIDlM9wAUqe+1G8nD3RrPlN8RgY6R7/uRXiatH
ZSg129QRio1hneX4kPq7uDt0/Z4oLcN66PQgCWIxsB2FZFFIhAAdpWjvBTvTs6EQwbMgKqWVz+Rh
9sJ9ki3lJ1PY4ENVjLf2wy9OnngghX7MfkblBar1stDQB74qP414iMYrSxamLH4272+aeDSjW+He
+L6ovoIN0gB5uiSlNdz3l849IlAiI0Y2N4UIaGNbGfuxe0jx0+iAL+398LMJX3R1KfFstNB2X1pj
R7lS9x6RtpS8jVptieEVtb2Jkzah01jcuGHC7IIlOopeREAXVLppLSpX7i2xOvz3w8Wo8m9XX1JN
2m2GKZnyH0+XVOZ+brh5j3vsKiSPXPkSwveU3FzTpyc8vovlZyJierqkWPAt4aNkUGSDb2nfLetV
P29ppWkz0SvZ1Bzk/hgGu1jcyuUu0N+QQIvCwVBuA1nWXvGRgHAZdzqJeoUzGEBMrnX/1ZsvKR2Q
cit0QGqPTfA6KseUzDkW7P0mrbl2a88DjkShT7p56aUDbkyTP/Lx2LOY6fdZfCKsijBCj6KQ7LTP
VH9HFlD3O9llw2MTnCqxWhw2VrUdi2uo7lVzT3qviBFsgEzDYvYzTq6gs+jrTYI26YEQrFUd1jEj
1GTprOH1lsEY039HcLLphnvuvQU1kKdN6Z0V4ZpQi0FJ0DXbrtyY1qqAyZHiopwrwSZVtxUrlF+5
Qk3LzAMKam3FmEZXkn6IulMH6oMHHh5Guyd+Od+zM6XAnSbPDndmRhvND0KI7Tj6GP2DY+teaM1K
Ak6UvZTgdlgNpFsX9zxcSNJWUO5hcIjAdkk7V1lK2S2X76r+t6qo9Wd7gemJ7qzIoMF9A5HijwJ5
JySSJxdpf4XPS27DS4ojbam94V6kKnQgtZFYllk1H1fvlK3nACIXqSPDYJxn53RNThvirtfAbs6U
n5bFHqSI9OLPJ1cwMAU7XhR7VixI+Zql9ISv8p3cNLy+WMfpHAQ29VL86ftiww7mFC/qE2mWyspd
Y9/e0c1JnZDlxAyyIRuhDZLEmTX3F8nZQjt5S6+GI0x1e1TTUbeHSSrNWdSXApvZydSjbRPk6tqy
3oITo5tLUXrLhM82Rlp2j/8/NSgz/25eCTVZSz8WdZQbnLzEYQjIjlTNwlfEk72NOr6zoB07EJaC
WfvKElRD7fNZrTVMIjPtIWYUD1ZwZEXCRsKFfqH40dyBrqAHQdSEZ0SYxax+9+IWHpZ3bHKq/4Rz
2w1WWwkm/Bx8mpMcjQU4J2MKwEGedWu29G8CBygRymaiGlFcTk0KOt8L7UToQ/je78sluPYl+7hh
S49fU4jtwO7ob1xb+/rLEPNP2a+lcrPoU6PAsCiv/+/8bcmy7/a61lwRP5mYgFWWfXPDmNcfNEPg
6ZMBKs7/8p6mOI1bf6yi6BCjipNM1aCl/Yepv/WiuBu7qL269W2Q13qyioK1b35okFTpU5CNFBqo
tCaWQ3WR8rOv2uirrOQBgz8oiXZ4M7L9kHy5I5qo9NaJmy7ZWvoakQWJVqa4CWDBaltXPHvenrVQ
p8MhPyrCBt4uZekxvKjtxVUfHVVTViZG4qj5j/xBKHEoHDvs0UN2St29XF/c/BUcPij/Wt7l/oVI
qaHZwfymgGtK61K32SObwaY3jkn+LJLXwWDzjG9SvuQknxUXhY1sc1Wsc2YUsyY+lCFWDBy3sygm
YJubBG3+u1LYyIGVbXrk8TsWcHJ4MGInsqWVIAAnao8t+4JQWwO6e4biwjNOOsie/lHzt+Pw1Rd2
Pu5IdK3gsg27Ul2l7SF0oXtfNXcCtPbasY2OTfTqdfvYeBeDr7C61+NnRsfD29HpETOiih+1eNGU
2+i+uPT8tKPMLsF9bfozQNha/JS7fdsepP61rchCeOmj42idzf4c5Tvd3+RQgrydp2wbnwCdjSpv
u24/koBlbPjq2cC4LyE6HnUlaUchPpvZRdcO2bhhyxZDakr2Wr01YCxVJeTgdRkd+fLiLXxgBXc2
tFYZO9yqGF6sbJ2GjyJmGD376V4aWQ684+TjlGgZaPJXDoUXFaW3HLYfjIF8F42bqp9p6ipgWI8o
O63j7uTFB3Qn/JUbbcdyWSB3mj5Ir60NFt3dyfVX2rjT2HAm+qGxdu0JoISIEYIIToitnVNy8SJl
63LeY9CkO17HKJdTfC4pI/j6IP1xctmv56u8oKK1cjtUn9uS7VW+i9lVpvtaWyfBhnflSBrIteTx
HQtlGwsvgc9uDroD+CjU/wevuPA+Qc+P08DhY52G+CSoq4JqA1vv+BQ2W7M9xga64E2rHztlC5oB
WbrqzbEBUlKnwQdxmW8a+YqK6QgKolmEMiodW6XDgPoZ/WIP8AlMzAKxpksoO5dPX+YEQBLogvFL
unD7slw3wX+iqrdwv9uhS3YkjlnofEt+0cgXtbCgbTjCfwCUOiWWLiKyRAGrEQDjOiiF+UVXW/io
olj/M4nwvpbNu/AWpKESvsAtHli2RgNfnlvMN7/egv90TZsNHueXhoBl89QQocq3yUZuO4eTwcFC
u5gKgFj6TDsNnTwntnK+5jMm/UpGUDtuPE4gID3cf0w+0Bp5U1zKVJ2EOSeBT0QWKl8qpwWkbLsg
vTssbfrJwDNiSliAKinR8DMNpaw5f0s5noA49NAiBTwk9cWE2YhsCwcKjuhfdlVgF9PrRQvsPLr0
ZtKuU2eytRPptmDpeWf5hLlLnfHK5KQSrdpxybQFbydTC2Du42R2pyBeDjeqh4RTktzGa3poTaIF
anBMQ7wUnxKHHm3v6f5mCGkXMNExayg6BXxgoHNqsz0UNOxHEgKqxdTV+XXg3B3M+bw/Z4+XZQ1I
540X5Bbg7HE4/MlfNVSaLBKe7JqqEBiKiZsAn9uWv3UkmVO/1eY+YGPrFwsS5ThMLjmDHGcn9Kab
QOeduQuBsnFf8m78QMpVn/F9rhgfnFInK49PNhp8dI7ZN5bcKThluSOms0fbIiLmk+L59LfqN+gG
rhBffBTejhuBn1JCdn8rDubX13JA1wHlQx0YaUfo4gvaEnxI7j1cidyfPCCcGjxVXD4+MKF9MUwQ
TgdvLFNVtUUa4Syiix33LScUYRppKshjUbg9O7CR8tyxctZPymq4md/PguxxjHPYZfHs0Hc0Z2Js
C/RYsT9hXsPuyY3zQGbG0jZ8Mz+UAL8PrbAFQlNSqSlsG0t8zoFG45K67JyesgUEjDUlsXTpvOEJ
gQpKz4iWLE4q0HDRdG5oE3Ma+QzM4m1NJWxO24wLkcFfRF5swdJdcbUZGMNPVnoEuk1Xl0XWxH+Y
PiB/JvQv2ICXc7OYPblHSA/nRfhCideWNms+PgF3VvkoS5teb4bksOcBn4EscvGPK9gL5/1X/uAN
+C3KZ3GOCW4uwamunfrLfB1im/7VFLe2KGnESeuAzi/LZzTsIQ6p6ecLj/TeGb/yq/o8k/FnBnOM
yMRE0EHAncMHR4SE6nn6XWUh/col88mvNRd06nq2+/QxyR4hqFS3907zAbxs+OCVm4rzOet3Co4c
etyzul7zXR8x4gfdBSPBZDKvv9xXhOnuj/7a01Nmk2XXp+rSXMov9SN81F/kGTk45Bs07VeOkOav
9QmULqJdHuy5UDwmDI3saDjHw1y90fTGIJtX5xBrYPrgfDHw4aMS/TfOA8gLTVsKzJH5GhsiMdEs
BHgWJOZ6/6og6u5Iep2RW6cxSQPsPhBKDiQxB1foHggvxDmtLWm2duih9JWKqeiHCrp+rLfZDrXr
+OohAH8hIao9tLdwzrO7cmfhhuZJestWw2oEUT1jhL6He5DQt4z6IS5aGy1k9lX/VBQUEnrv5Jl7
D/pR2gerGPM5fus0UtHi5guK3xNZz5/JT7SRtT5BEvSt9Zo80APpWzeg6Rm8oTnEjv1CrsM3P13A
iYL+iUKH5qu5ofMzcgSMYjyo5OfQ0CORLKGx4xAFLKU2Ii8ccTjfLDI8JOqE1PlniFGK4hgibqYW
O/MorSVOahK7soANDumZ8ikdKiCnOJXofYA6hUwOxgLjeXJqXoqv4K1/p6CGJgC7MXXLGo/4ud/7
waZwnU6xBYmUlmM+gk0mbMuQN3yPUibw0HQ/gdpH6qQLWV4YmpPLy2GB0JfCHeQsVyG4fsnF8oMp
uwtKKm9OI78iDoSSXzTlFgXkArPiw3700h/x2qHiLKkv044s5v2n8WI9uAKROcNeMMzCc/89sThQ
7qurWrS70VGkJYdrUJknheVMybp4aOjEvPm8wCaITRs6brMo/Iya8SXq8aoWTjvlGGVLtV4Z4PW8
i3JGTgL3HHwtnFP2H31kF8kuOdUXYOUSIz2cAzrplLbN0MHSw7/MAaxQm+YvKadgpQeq7IkOV0Fg
CNcX3heCZNOcNUQrOU2ypciSmbPheRWoXzJrUq99UhKIiA3CPPZKaJM8OInyCnWMqEycZoOtliux
XHv02PH2Dg71ajoytDr6Yrqko8KcDU+eiZaIW+pv5B7ReV0DeJRpsfMnBJFB/cwKsEszOqSYnTWY
Ejw5qiMlS7TqNfDeGp6Wo6Ovh34NL4PnM9sCA9T9CzxcI1tisrLYBVTVW2FgGVHoqtR6v850dpR1
8RP3NO7aRAIIHL7QeOlM95qmwiHR+sn/yOE9igJzBxVzlQGHkRGSUMskNs8CW9O3SnHqwPZ1z5G8
ISheumOqE34/I0HZX3LfD2A7vImQQ686y1eVtu65mpbTdjYyDDIeMNj23aoeyIBe5qwqiQWDhWFs
NLI3NWZ7+ITQU/ey70QFsZ97VVlVE7d7MzUzikuubGv/iowplLDcA0Yr7EqYU5eHhgqeV4bHG5Hr
zcgLuWd68nimFMK9prouOe82OEa6S2DbZ6pm8/jh7nKqVfLaPrAY0UrI8e0uRoAcU+tjgt7P5Zrc
eme88EBWpG6fxvSja50MC7A0deYDkcbwNRJfkmGVUcDF+Bba/FWa33yZ54tF3TS4qFPoCeQ6BgDb
ZQHAs9xO5Ha6GNjL4NB6GEC5+zt0U69gExkCYHGvyuFGNnlCU5+RDJMDBksYe6fgJO7Y8k/AV/Kr
WbBDYhsWMCcYsl5Ck3YN4vvLSK/X3wORL423PrUHc4W8SOW2LFdq5Fjg8QpEdhiB6SKbDpG2gM5N
ikashODQw8pmtv6Fj1GIrWy3vkzOE1Eg/kwVnuBCRgaY8GINxiyuXhP0z4Udm4s8W3bWs1QfEUk/
l65e0UcZ3FlcOzCWGR4RIJFogXojZJXCoBsegeOWGfQ2ElXVg7VW2v2on2q2bOwghIcSvabdahCo
J0y8vrrZx+25KbdysnZ9x5xCx7eT00Vd5u067pdqQmt7KzPLRVXMvX+gG1GwSwW0DI0eEhFprOQO
Z4scBRI6+wzCtyxsWzYYPRV8xm6iZ2fRZ/Gg/2Sh+qegx4MGs8fH3zijZQslZIDZz0Lu5k6ec9Qx
/Cbr63oKWFDQmbH6rifw0jRLgLDu57JJGROR1xUrrM89Z7J6waX0VjyMDwvuBrQG7OBsJy3byKYX
EljwH3kdg8I/78jPYsphQU4Wcn0MhW9S5HrCF2fEkU8TIver/xWbzb7ZSsLKwpIeHuoM6Nik17bw
bAloOOZIuHj6muu4JzDCZcOMEm6e0UJH40A5p8MlvDA1BAUrImPlxgG+yhyaf46nSdOekf0+g7UA
TRMNg0clCScR1H2D3GUKhM7Iq4QLjOueSXYdipcZmqUAgzkoKnZgaw335Iz6djyR1hkaIY8jNiAv
YKbBZEsx3TPhAGed8YoTgrmayxJ6jZ2qAhg7UHUyeeqEKf+Uxh1PO+NHTwFsSqp2uJFqmpFs0BjB
SfDm02AkpKcMfDuEInWwgmWKr6txsNqYYGWZsKiM2Y2+IQKXG0ppVlrJImYJnzPI2EfOFCwzc+JV
6N9JBXsBBnsquGtI8118DN46JigZWrsACcPmEobJp15fp+GHvTAwAH9TljeY+Nq3vgXxOuTT0x0W
gwMGf/zRvlk30OL0LEejMxqs3WN+MFdmucSWMxHAq3uiLT1xweCpEnHCrgsTEb7jCHqUwxAiYAoJ
yBdgYETLRSfYpnoHldhAQAmIzlul8J/RBNB1Zf6S7IZmAOIQwAutAx6RGRZiAesnei0oC3gLBXmD
Na1mgEQNTxpIlbpS78OTpzT0Nxr/2jqc0HRA+cAqh+fInfAZDHequuz7ZTyXefHACUmrjaCAI9da
IEZw5/D0v4Rf/IQYgIJEuYoOuN25zngjtXEf35qVstZJayRgeGn2NjEI6Q+Bf5DimBbbGWKTZoNb
hEUGRkcqixwKW5xkzygKuJ2xBP++RmuSmQYmCuWiPV1gVhw0ZKUbZzQcl6zsLNNWOpvHetoJgI/c
1DTLqX6NHygpQOuj4OGZq3sWN8SMfeZw1h3sfv2KUAE3mdNGx62UhY7C+ejXKIIlPIU1MgynaU6J
O6Jvm+vPkpiBBqkRYQPo8+a9v46a7Si8jv6qYmULlijf1dg8J5fsjrGrJwJA3yXiTVeWMMHi5BEq
B/miidsC5Nflv6uXv0AIf9YuNYBcsqXLiqX/2ZGTukjw/KFtrr60SBISNyaiSAF5Mplik0FvROzj
Gc1Dgjtw4y3R2omlbaYzfPFU8WrclaBnpVl4SNYaxjx2IMDS5Av6dLZz6JkozFPuFbkui2r4i7Nb
+ydWxdI0Gti6puHQEX/5p3/rX4tq66mKnjfX9pNCK2gHC/AAREZroV2jy5TV5gDA5GsqEZCXC8mi
R8U/H0DuM3hoFJPmRHVXICNRU72ri/aHZh9mAYQom2rtfRaOsAwPLNM+WEIw+bMmpY7MfMCQ838j
aXiDrAbAjTlecoK/ITok6Z9cZLJqRUVRNVUn8/qXE/+3j9jIcqUKqltfKY7WDDFzky3HD+68BvMn
U00zWwybCR+DpmCc46JC5wtOFkVi/tl+yjzLiE/e2NhREGYvwiaCMbWaudPIA4F1qu5QSaK0gb7S
L5cJe+/cJiRsyX+4j5a4aR6+fBMwuOZ2pjP8MRg5E09LdoBvEn3bMRsC66ObwbZjQBXFmy9aFrgw
glJyUBj+bBZWJTEnPSAFNnA31V/Ss0K2lJdYB38x2DEZMqF2X+SmoFKKPiE1RJ8sDOBLMVkW9TQJ
gyeTychl/MM9hSSXKdIA40QPdZbA+WDuYouLo7KbZc8S8X5N9QSpCuvsWXf+y4Pzr9dFNsicppE9
9RtoCvx2XRJVrzqxNGosL4xESOSzD+0YvBZ0smdo0NlB91daQh3Tylfwnr3LL9qF0m/AdvYLci9Z
O/Dd1Xv9Pm3Z8ABRQp7STNCFYDOo7v99tNa/NN41XZfwFkxUd1n+w3IXK6GRqikggQJWKGhHojcn
dicUhAiwp2oDcHbD1ahC9Ji7LsElk1yU/yR4FyoeDJ7BEaONJlEDm8DqOMjHZi5OVtdFB/uHECYE
wB05Aws6L4bF8pdMGYefGTgbK5N29Uy4UXvmS5QmpDU8Dy1eoNwT3n3qDSRjTFnpyIYxz6WszRVI
z6zNsdHPG7Q2V7xPVKKwHINzBlILfF0ii3o+KPNucGR0kvKCcPURnIY/kdINcLYwZ3CW8xLWjN0Q
1kHW1TgOQJz998n91bf+cwz9/eT+oWrQ+9YY1RYsQhIiTFljeAduHDMxcU82tomjAvKv6Og7K5rR
CIp/zF/Yd/nI9nTtnepXMoGkDw3EFjvBQ7xnyfTfR/ivo/zvR/iH0VVR3CjxtLy+jjHRNXMKCA2y
RhBScwl1fGUzWgQ/zKbZxt1JdB9g80BS5+lkGQAamES2ORvQ9CfmGJHGNtTeZx2nHnX2Kl2OtIop
S7grcjj4l/8+dvlfH7Tfbt0/VANp3/QIRDl2mM7TwMY4gdPlKlwweA8P8av4bIDnV28tE8CbuitY
oBgPAiYrNpXCLLgDgPnvI/rTdohIBTIE9hyDB4mun/rHEanF0KeDGHQ7jW2aIJHSMbOafNYbbJ6o
E6YvahtNtfq40Z+j9vH/SDuv3siNcE3/IgLMZN1KnbuVR2F0Q0gzGuac+ev3KR3grEQ1uuFdwLBh
y6MiixW+8AbuGI/FCG3XhDqPks/YUha2Lmi0u0ODgR+qxT0KismWoIKk1NJJav9ywXBrnn5yTeK5
vqzU+ZNbc3aR0iiV6sT9IXWR90dZXJJoADjAkRj5V3Ar8GzrQ0Gk4paEfefGn93XcnyhS/E+rmtV
8pu+H5pBlA9DajrdIY13vbNo8NhL9pEGm+omYtdg0XCvTGvyJrT6tWh95u1nh+CP0eXPvxzZWVDr
GgKk3SHiUEHEMV0qKItTI7BQcjlUOeD/dfgbjMzpcWft4R/Dyo/yZViQmFZl+T6TjhcFdRMNF5gN
kHjI2kjw1voZbR6Cn59fWRDPwWtnulXVmb2nUIU9trmGI69H3W9BCK2OixgmqRiuB9Hh6In0qrhB
1rRiz6fcUqBVNGAhDfXOaE0/2PJ+W80Gyo7CIVrfjeSJVPKKD4HsLECq8sbiSDPzPb/C0N+plEdg
13R/F9AFi25MZ9m5uwSdAZYZsqmZv447m5LLiwswYVq4BC1k5XX0EIT3fAKz9hGhffYpcIHxY12E
5kvBmc6ftlCtQpTuxpuww7nKP4vH9Ki0ZR7CAgKTHWLPgUSd7Mng3EVLyXkOY5TnpBtd/JbDk2QG
eMw8gIyS7K3+pYJ5Y+4C5DlV92BR1MYZjAIK1U6UdPBGTJ618pZtqIaoolIOBJwOpWSstyVAPMNe
dICV4k6sHMO6jIla9IquiYPOLOzgmoX0GnGKGhSeFgAxku6GmnJB780eu6WDQLkINmkK7QP9G5PG
2ypHPMFMpAxwHN9gfwj7lADA44jo4OEI5fa5gLrMP6nB8YewX1KLrY2NGmANA8B2hxNVyOnTGesW
6ZmFRWGjES9KT5f0n51vzehGQ38JmQ+PuFdsTOPxvy9v2IqWYclA1TFmyzt1FCtqnKw/8FIA1IC2
vzeEXBgnSqD4mZtsHg5/bqavo83CrikWoyEiRosdoP2PBGCXdE4lwZ0qoaDAfck6ZzLDfj3a97W7
IwE5/b7aDMb2P49gOpqlQTDmPJsd/yG0oQZSYH+oCcYJc61nwGIZ2GR3xfFfk1tLj/SrGLVepFba
R45RsFKnH+LYmWIBUtURt0Myzpld6KleVs3kKt2h8a4m89APF+xfVgF3TWGTAp2zfdDkzTC7OUi1
/u+As5euG1H0kcWAkIzYoZCwUPXiXXWkyz6X8vnL4tiQrmUbLsqEaBNqs7AqMSO9ri0Dx/fwHu/1
sLqly8oLqtoiSx+s8AX7o9Oz+nn/zN/y65Czaa0K0yhME75mR7wKlwSCa7YyzQULWrEQvN2yZ9t8
d2ZUuUNOjTqb28wI+6EOTW5F2FuHV4HLDxlZAS320q53HEXsJOwTW+fX/9/A+iwcUGt7tA2P17Xq
XaaBVLLsJZ3RqVhTFR8RLqdjRAZAOWTDSXJ6cH2G1frcRl/m+vPnX67FIVe5pFxuKc78Ei9YrJkC
OKLTDSc5yOD3CWgj7IAJT8IbJYNt1VFhBCxsDMXCbZG2eyjMxZjc8UlOP9nnwjrxPfTZ/VnrbaB0
OdNSR8/eYKzIYWjO8iRNu/qD2WlPZvdLZb74LnTUzJ7m0BVVjjOPcXz9476FPKerg0v/Hje0YaIU
vquyx1kE+h2LsQNWpG86QkfxzomOK9npIT8Fb36++f8O+Rn5fvkmo6m7whIMGVXoqjjXNe1330AY
yX7hHhfxSlFg6FxzoWuSOQYc+XOboN6d9a+QTiuq3pV3kySUEyOsF+tt5WqHAvNszqlKXzQCG+Q1
4jqYf/FnB2p5+vgG9oeTpBYXPYDrJqEeY+uEAX/t8bnuINdQw0D9RSRreDEZ8qsT9yV7Y7Bf+SaG
ceMIrp3H3H2M6sMwUgQWdC0o+7KgQwSZQnHXtEiJaYuue8NBkn5hTrseSgTu1WtFu0moHJMh05Fb
CQymEroDzG4BIgVpopBWb1iv7e6WEy6A5QLUJkIC7ey1cvQUcNCCQIzIYaJn9+iUKK2vy/0QlVsE
0wTtgXUt++v0PuUzc6O3cMMANJ079j73+Y/P/mXo2aXapUXixRND6+Bba7CkrLTLG/WjfESDrP8N
qxhGXjyutORi2b0+UvN3YNiH5+72owv+y2PIuPbL6mttrS+tmH2HWR6ipix4EGKl++ShfzQt1f7p
/B47Fiq71G8cZEssFTbM9yFzr7Nrp+84hMKt8IHIXNgfuPh04yLFSIxWMpkCZQVIqxvZxavOEE5s
eZR8n3lNVcmGZAnJNS119spJXNR90BftAZKTar3YVUOVHhUDQmv9bqgAy3AFKVew+VHvVrvX0b4e
/c00vg/j+2TgkrSTQSxSyRbkBKAXqKjWFL6oz1bTwSsPbvyHqMDs9xWnpweehtskalYs7ArP19r+
I3cdfpS3JaV64l7ff5JpCRQqQkwJflDwsZNanvZrpR3a6IUdMNI3mJifHn2JB8xdO7A2nfehhueE
on4GHVAF4OLYVD2R57LV2bo0hZK4kdqnh869QapxJcAs8fpVfatAvw4xUpjgigwonp0+B39uCDkw
cYcOmFg4mjYbOJ2mwjGTIj0gfpjhUEtM6SkfI4qVFaJxmQ7EIgfkgpQF+npB8NdyDjV8i/a3Mb04
cL3G+kHz7k8/1I+wc/ZMs6VityJplDZPKTfSZVg6LWSea7s9x9L4cQzNhplVChtPMUVjZ+kh+UvF
PKAZNR5y6tsYDbbLFHyWd9lpkogFrf30C/6M7RmasgD6oq7tuoTW3zfjUDvx1A5JelCLy1R1104L
YYqMK6KpqihLFVCVjap+uZrs6ipIKUS5dAxBwtmlfXn6WWSg921fykehK6JjRagJbd5YQD/IG7SU
WWgdHIIR0CdBRLcgPTQNW+9cYeJHKEQchKyqpemaVB393AdfDj50uNuaHB1RDXuT5n9hhl4mgXgF
QJeByiC1Jtr/F4CLcqIzecQnIn72ougkuRxABsUszZh9bnsIGl8TRXQwhmfy6ai9NoAYdeVDHFAe
0a788SmgLF2S//fGdC7Ekfvo1OizED/ta0vto/8ZvR7vYMRW030+vij2zqd0qtsYht/5dH7b8aBx
NTfucOYR9CPrHdqZbmokcujRubOtrmvCiy03Q+chhukImKvQKyT2UB18T/V9R18ej1z9YcCJJKke
KvCCXUZMwqN21d7Jr2v7nyjK5eANf4O6Zcog5gJ4+c/LUZisDdnr0qmbzWIDt9aMwjBFeDApXbnK
vdtdNt09Uj6evbO5rk+PdmwjfhtuNieRVYWZ7jBcMQBJBe1gZVeloKlWopXebmq6sAO9/LbvMM38
lU2Uc/TXbooewyw7sxHlCpitkG+PMj/14t7uOKTDgzrchMlzIrCtgc6SIr5jn8nDPuP6U2PN9kIS
CdufFDdELCZc2i3y9kG2jTRvq1MiDYLVEu/GBWsyArWYqrDw7E3royjahVgVIS0LIs0LkW3KXPhA
nrgt6jPhwpFTiTuJ4rNcCKZjzpaB0ws7H00rPDjWvRcva6pXRYytNVZW93l/rs59brTZKnDtHkEA
ywwPoiY7W6YTfbdmV/drW2R0V86827EPbUllaUMYdKLntpLWMNa2Mo1y8uFxgp0sAf7/GvRdNZ7J
cuYdBVclvoaBqmlQnnVb/3Q//nLciqjKctWIU4KuZEn4t3QpaphpAwRCFlGQeKAor7wHY3o1TeY9
fqR96x5yG/+1EGFEvXtJtQ+lQdijvUuS+tqGuJCXdCRjRDDYAXkanNn/R3Ykj8ze13UU0Iwf3UYl
C23q6txHVU6/IbmbwgDLHmSgrcfSzVcUaAEgelm514B0dEl7ma1FRwLm/jtzNPz8TDwIZS8NvwLX
wsbr+x3tRr3NQcmDFI3sF3S01ugmifaia658biiKx41P7G5akCGuW1nHd6mZ2MPS4FY3OTZL/2xx
Sv9xSHx/KPnzLx90UKugFSOBwwiwVEHySz5JR68+haKUbaYJ2DdKMz1GzArQGku5Pz0r8/7a54rS
+T4CYXTH4ft8fwCn6bLCcPFXgOH5W9HC+4yKnJEjZVLcC3plaoIaK4i6FCZYtnc4xJLGv7YI2lUB
3bu0FpZXbpVcPVSatS9A5ugVNF0m9T0Zl4EbLtTAv7ALOBDmcw0eMKToXHXNc5Hna5GFNxZYOxHC
PUTfQtfCYn36BX8eBWSkX95vdhQUalEqoEeSA4Fnipeinb5HyQMHT6fi5lufCUqOrTEDUSY2qU3/
Yp4UyTjXRdkTqa/hWSCpzpXjoiYJ4isOf51+MXmkfz/yOUVJvAi/TMshxfj+4exOnZq2gFJbKTs/
vU6A4if62mTC//s4NBJU4gsD5yptHtoacaMbY0jwLpZVcxd2G9e654VOj3Js4r6MMq/nhWls6lkT
pYfcgKBcXfrNTQkJlSXfmWeGkg88nziTBpM0AtAcx5ndlb1d5IHaeMnBozuMXOq0LpIX03+sjLvG
e1L++83nmMwcybJuGbrrzsIANjh2YFCUD9347Fdvnkf9Aec/gB+h+WZ4m9PzKH/b/OUsvhX72WDE
ud5kORRF3qomL5eka40YHDCrEtyeHuRnsZlryNJkCdTmpbiKvq89Kr6mX3to/nGbu5ZyEQ1Aw+0d
AcYwKUg9oo7KlxvpAlEW+M9hFWMT21LkwiRHdWYbevIrITgOkwOyZZeB5aAhC3TGXbMkIwDOp9/0
2LK0ZIWDdwRqNk/j09GMgk5Dus+p0AXkBZUNHxn5taVbtqv/PhaFAmRCydt1MW8aTHWTomlYI/jX
vrceSLpfrEgr+pOdW5GfrjzzRQIii/4LkZi09vr++YygCr2gYySpVmBPj0JvFmztAsOTMbpSwEb0
jrLgcMb0bF2RPPcIzZrj3kjWnJh15AME78581mML10GvmsPatQ1hzZaU4xvV0LQ+su0ga7gqBKys
sznjscvA0ejIkIeYqi1ml50eu6GfGSI+5BaGWejRAbaMKEs377waKhSnP6icxvk0O6iEYxvq6BwB
8mm+3O1jmYV15GAEHrjE/BpVsLpanh7i6AtZpL/CZd3wMb8Pgdi5FXuNjte4hY4EBNon9mAsC+zw
K8+d0Uc/ERueQ9N2YIvPbhw42qbvRFp8SMGDNvY/n+w6cawzr/RZoZpPm6vSHSTSQmvlU4vj67QZ
nYj6akoOLuyXlHBIi9Ub6B9oTz5yyHhjdlkW+SoM4BBFbyhrqdXOK848xZGNjy43GBkD/CL1jdm3
U+N4tPMo59sBHpVVDWa3H9fYMjiFdSZ7s38WURwquDRENd6WyGF2IwWVa8V5GMcHf8L/ItIzINLq
Pp1USEr6Rg1Ago9+vm4z/zUJfw1Wt2kpHI7pHxckOhlNO962q87Byqc92MofPVpXANFi5L4u2dYx
+jtqtp+g8hTTdST//8Ba+TkwSl1sZb2givKFH5q3ve6vZfwZ2aC9rPsRFHENTC3BhsIAO5pxnQjK
663Tr1IOCWRxYWnYIMErAOlT3gSol2bgMAcAZGHkro0CZTcPA1tUqMd+2hpBihpZtgjRlzu9D8yj
3+vLFMqff1k0ed0aelDyvZoJ0VBxHSH3qCvqmrPUbnGAYCkluQl14s2HEBiKZGFHYOOZgDrbKSZ4
bw8hHHCErbaJLGTL/XIzDm9qDckaZSjk5xY2khVBaGwcvXxqQfx5wONEj3BOkz9NkFG7yVvIWSnr
BZL8V6ZP8IxmIXAWVH78rQyNC099SSBTjA76XfAXFChJpyfiSOFZriW8jqgAckXOdaAC/OM8K1Ki
Q6e8mQGCItaAAso1V0mBW5mxREUZucPgzD155Bz6Our8aJhKMuAh89Gw03d46uVwbTKxJ4KzCLdh
A59+yWMfm5KXKuSO4YCd3V91ZARt1bBfapwu+KQB2kbFdVDA9S79MyvrSJWNS4kmC5paOqHAHK/g
q2Y1eLEJygo+u/MHXUk13UVQtjTcIiEpd027TqF1aU14pwe4ml5WyEdCC9a75aDHm7CIVinOjXLi
VThxwevZa00/NiEm9laEY0iIcK9/X/2qlrgdsSAS9lS8AjfYGdLxT8mQBAYmbT5yn7IA6lJdG8RL
irMZ/PHNpuhjofqqGPtQD/GNL1dmXu5LRONMqOkpBBK1v84L6LJu4j/QulwTH5/+ksdCEXJFBJfo
JVEfsmf7Vtc6PfC9PDqoyUeEMSo19EvFeupK9cZAEKvwQDLp6OEqWER51V3Z3FG9MI1ncsu822XT
OhzP3NrHlvLXJ5qd/NwJmj0NVXQwxTW1I3nwBi0a46Bip+FOS70z6cgn3Hp23zEFZFf8Zuo685rO
VOZFVSV9dBhgHduqdz1CqByKFl2Tq1pLlwQycECKj6FCJTILafVhTiCTSw1FByM0wRA/o20eBsri
X6igWge6VCvBwAl3b7rId6SOCxciui6BhQFixzhza6B2mqLkrcQGsnnQD89W5+WS+/FWMpajRG85
2mf78MuBbJrlIETcRgdZEVM0DmUDiZS4X2j5qzE+dcVOVA9N+VA76MmiSApSFr1trO2nx9Ban15l
xz4pXRkCF54HTMLsvMh6QtamtuNDWf0Jp7ugvSZK8sJ7LXmKq4fTYx17b2GQlqAXzwk8T8sHpQx6
rxrjQ+G+y9qJ4q/kJeEh3XR6oCNprCWQCpItd41/zl5Kbw2n9+o0Pqg7tUDnPIO+Jw9dzKtMNADU
M8N9FurnHxR5ImaP8ob1o7QRB2Woe10UE5b9kpEZ96aPJ3Vq7O3oz4C6hIzYJ+TF0JbGdkWQ555+
4c9Kw48ncMigdaqtKgnZ91OuwmfUb4wgxkyImxb/hPhlUdNuxtLKURC1mB5dcFV9UMDKvEmRM4Oo
yYfWUV9rLYpaVPGKwludfqpjawsCz/8+1Lw8omdGoJg8VGyjiNdWi3jcUSPRgkFmTWeP+iPDASsj
pTAMwXUkZnOAqaJb6U4Zye5e5F9zsKNhK9QtATA89tOvduRWIROT0S/Jkk7t9vt8535l1LUlW1z0
23NU+p/IlWisqer96YGO7BkJwuQG0+mZU4T8PhBIAjtURUKwbVTQ2PFmvx+d9xpt0dPjHHshuCR4
7nCX05efJTCRmSvBZHKV+5LU0fvo3ly2iPWFu7NFpmPfiWiBvyg4U/WZvVJtlYo/9VN0kIkLNS3H
2xKFFYa1JNOEEvn/8GJ412Cc5NCKnSfPWVgGZeJyhXgYFXLakCb5JAksej860+w40nZF95+KMIeP
y+eag306zWqyukqjA7Uz2q4ydibio2BBq7GKAb5gjhxFu1DWy7PN6fc8tlC+jP3JFfpyqWjDWIgw
SqIDh0+BIg+rpKLv2cNwOz3QkcPVppnN95Otyx+3V5mnSqqEDr27aIMImp0taa4kcL0pFlRPFUjn
/z6e+KTJUQKR/IzvO0BL7LSMa9Q56RXi2lDSpuQo19IdXHvM8Dp0TE4PeGwrfB1wdo5MbZ+VomdA
CtVMZlZjrnjNeO50Zm9/nsqzU5uFaTOJFLfAKs1eLXB9w/FsOn9WtYVnVVYf4QjOx/ngPDFg5QXj
kx7eQQlY5APu4Yg/F5OAQV1fViaIlAXfHBSfstCVAoxbCnjrtkdJP0aKXn4HGxeU7k5pz6y0IwvA
US3K3bpBJR+JvO8fxAyFW9d2jW8AVhBUbmkbDPbvlFiGQBpQnQT3nv4iR6orDoesFOOjnEPN+PuI
o4J2em4awSHuEdsqIekrj2f7E0c2EOB+m22rarQO3Nlr9UIfk8gvgkNVvWjZHVV2wVVuq++n3+XI
6pIdCTqVgqNP/RTT/bJPx8xokgos6kHjs0dvdfSvoi+RYQ9APnh6qGMJr8QcggIxWWRcVN/nrdTi
2IotfDkT9Tqq1xx9iYMwZSvXDMIKMapI3dno9sjxTvcFyA8AV5CN85ZvnQd5NapWJF8QromgqKKN
1h8z6nZ2na58b9g1mIn5tNsViKVWHK8an4p/S+fst189t7WJn0eXXpyZjCOVJFYOMy/LVgbI2++T
EQ2OWVQ9z5VUG24dYDj+BHMT3/T60hpgyjaPvgMA6cxH0D9neb7LycR1IkNdNex5rbMM7UqdooH7
zkNesQCO2kA26foHj76z3/srrfE/VKtDslgb+7dIUw6WDuUyhWeejdusrDZWi5CH6qJ9HF1RvMhd
fFCVfQ+8MEKCxo32dnFFCgHRMMdeUvw1gf1g5hF/JIa6tutfSrLRg3WWjyt5vYdokjeKLAy6EJwN
DDCUYZFCwKSyeTGmDgFzRkaJnBn/c908agIxbFJ133TvcjQCmuTGGHX0iF44EgVSTk4Llze8yRvn
oOXIMnbx1up9yjz5FdLA6JnC0UdvFKtNtnB1hbmDSLdN56Hp4F76YroFNv6c+d6tb8FeG+pNB7kb
D2MEqm4IeFzzrmjuch8S/S9TUX7HxatiIEHj30h6Du2Qt4Sd2g410t5grCppgIXU8ACyCqkXRao7
IAZj4OFTdf90BXlvpIEIhUMz2+ohtE3uZLkcfRQT0DvwiH6UzsfdHPUWBBkS3V738DgLVNQCcevE
cKLz4r4JEGfNr1oyx6z8sAAz5zc6cPceviKiocpj5UKwjNxgL/+Ekg3LlDGKKX9OxQoi3mVQFTeB
SntNv40g2KTqyv+joWzahm8KrPOLVcqRnuJdAG6rBp1r3WEYXza/Urqmeavti3HaBwoa4hfdQN0O
F9irKv+Th/e1T+XNu+5jD7nIHf+2LJFSKzqAn2n+IKOC3BKXzTQuu0xpLlwz2cgypPwPnv+KLW1C
WSq2p0s+b5DXT4u0mZBLGw7JCCmsq2K+bINePrgAFNHPbNOjx8eX3TJLGnoRhbWHkajsqcbetbsO
7M1IkTnmcfT1NgXEa1XPJfIQMd3yWtkVGqo5+JTlV2c7r8fSKoJGXE2RKDZdJOS/nxlu5gW1ZkaR
bOb1qbUkmgucq0RKNSn4QEU4MCa4wmzMd+qd7kGC+dDydsZdEA73OfjS8kwT/ViqSYxpCcpC4Itd
dXZLKVbe6WpO9OWA1gEBYTmgBOgKeU8ERUQFrREwKVfNNer85+dDnpGzo8zFPVXqNXNRWnMmgTsN
jRf6QSDRqmpxDVopjG/rFKoW6m7tbgLOIINbDWTVmWVxJARw4SiA57NpcDpC/vzLtTnUptZGzegf
gIv5uwaZmPCGl+7GfySV5Cpuu+4ocHKxIQ/jJnfd8HL6CY6sy28PMF8KrW5HGAv7IBbXdoxDRYQu
AdZgd8zyWdjUscoqo1Gz5O8E2tYs4rEtN5mENvgHy13XJfzOalGhihk/SSxjIpAHze/j1npV6UM0
2isHeoaucG7A2a7TZ9KoGsUglDs6G/A3bI8Gc7/mzFY9NiM2bgDQuDBZ5lm/fxLQS0pZhj1Ctsou
BTqcyVZpeAPSwuldDK+y9ekv8DNAkyrMjMTEWAAUZl9AHRALn4LOlx1KejfkVDQnz97XP9+KEg6R
i5CVKgJc+fMvC42StW4osaXsCRM4cFriaGoWNNGN4So+Gwwe6W+51IxsQcPVRm5azFKAJKoNR9eq
4DD5PRKZ1WWSqstOys/UVxI6oNETqs1xg4HFpYprcRcs8um1RhgjxpPcRUdpAC7hKgUCeP0DHH4q
ThqakGVvrfIMTT3ewSXZfC2x3pi49JKyeWlwtMij9IpTjVLZpYm5l6DiCcRrp6EKFAf1ZZeaBwHs
0cq0Q0okUpO+1gjCjkFw6xMe+H290nqY7W2xKpppJaEOJZ3vRmDBR4U9D7NdF/ZwXhJcyvtF5Dqb
GmRpXt9YmcwUUAnhjzlc8p1qrkJYwgEKu2WM5HpBOGimbDDaCC1A8KKIMI4rcFezLnpkMVthIg+E
kPNQXdZV8pI7ATJAASBGY2U5HnaOKMVa9Xp6TuqBGvnfgJ5WoiIVNU6wecdLGYcWw98O7XslTu9g
p2x0qMVUy9CgiHdjR13HqQ4pfekI32xErX0IQzZFsryvLo3S3cbQl0CZX6YF/oogwjiElHCbNhoi
S3h/aTWvZfMxSxy9pXRyaFRo+CMemPEmGWSvYpU47sowcvqZ/ZoS/u+26jbpWDoXFBjeDe7jFqWw
mm7RFA/rDLlR67lUnD3FdnqKCmU7HENA6lRqedEb0boZ0wWWRJT+NYzWCpgECPr0+r077rQMzhSb
U1f3lV6tCqhfNVqtZgDlrvTvBRqIvkXyiKNuekPtV9AbC0J7LavgptpsrzPdlUZDazV/9VoQgS4a
5LRshhT3G3Soe+fD6lHGNZ9Edd2hUR+Z6U3bthvfHPaug6rdwIXJF5dIY3Nqr20DEUoFeRF/Y0z3
tVFdpYW9EHRTKrNdBSpyKz5SVyyvPrO3U4YrjVDW8ozRMILySgjSXgpELgdUI7VzFOdWoZvjKuiQ
ANlF2rvPsF/GojkD4DuihQciDU0ApEKI/Z5SPBFgErsoyVCJthFYTsQdWh/II7QQ51H5jfDt3EW0
NqKA+x2HDo1vPKXqfRiCUc56FQMpZEAy96VxlDsHGc6cmm6vix0AuhhltAgqbTJMv7xYXUxdc81O
MKMnWwYMdbOU+GIg1mOXsC+UtSwNGSly59M+DdKHMETbs0flNEe6LnvpCf/MZKSh7yEANt34COeI
0aKsiXuk+ZR2fBsi1Vh/dWmfTnW2rmBJo/RGEjsii+aN1IBxkrOe8/hp0p7T7o9Ta29eBHBxSlf0
HFoW5uQay6Hrlmajg3JB9RdaLG2W8CMfjE0XIuWFXZbXy1nBlKJUtTVUZcyqLlK//FCyYm0K7Cqj
5mLb1rRpvL8dXJ5mRNJHuM11oZrXevQHlxbTscA1t4cWtzS3w5oGX6XYUJYOYcMwol0Q4c6DlLfQ
sC+EGGSbdyBOB9StVcI9MPqC+50b6UXvh1t5ODdoyulDss7hspJfhRyhNW56oRPt4ry9iYf0RrG2
YQoSyg/dBI3OaOPcE07gSm+vatf9Ezb5flCxhK6dPcnEWtExBb1OWe91g1ys42wss4Y5qCAXL7WO
tfxhaut/GieF4/brolY3Q6XWGEJsklG7mqAJOVa6zxxvOdpIpHZlt0I7SJ6wxfBUpdNK3tpCfddH
nD8JujG3g3mo3whEKhpMgVon/hUX914Zr2oUPGBfOiHpXFA9e9ClGpC2EWJtKlZGcZjdGC5uhaWx
jaTzOPLkSaL8aZGmDrPwoS7SXT6+4dqz7+rF5EEELvPFmOPq0dp3IajiqfJuO/Zhk3e43uwj92+k
dUt/QOhujGjMZN1O7trWuNIUtNpgeApE8hrV+dtqNVViVOZ6TqImArlqJvsUv/MKpmZf/zbLbI8a
Cersv+V+V8tNMaCkECYXetddeE59Q/NmHWJMEBk3Vqgt8qhamZxoLvKcBlsZ+fvCREA0q6l9ib+i
05BjDPvfSGNOaDmAIRAI3Gtj+tIMDtvNcR/cqFvp/vDeZtnt8G8MlY08eizUkADVyzZl6lD+LVC9
8VJExWqAzLGGQSjSbBTotiG7fYQCMdXkc9Zribx5PNbrpDCfre5+IjOu6nFviwnzt2llASahErJi
9Iu+Q3+rA8HLmwZkK7Lh0zofBo71iHgbQHxHihyop2HUKNNL4V7mct2k6a6DmArBYG0m8U1h+ltO
U7UJtlVgrxM1v1XRjLXt8tIwaGmGlbp2CD4b3DkGrMke3BwFSlz3qqla1rHyx29L8FohcvPF75Q0
xYrVF11HCAzxrmpEKdBs96qGM2+oLJzcuSwQx+f2LBDtKs0BCXASLUnG6Ll97UF/MVT7lxiSxcQO
SyLkIu1umyKUF3SvupnKC8FHPoqsuE4Ec5VxzKCenb1rebmkF8+ta+KZUiAdleVXIZa6chR3ozf6
RxsFezsOFiZaLX1BPqxgEsmhj79Jz772DeShyfKYDtYIqlAIo5VvWgGshqVr6FcuuyZNvIcmiHaT
oDA8Qc+zJMok/C1ad7oIk2avqt7GY+K8TOMLwPNIxtuisA+1xcmkBGgwGrhSxJO5LitEkBOC1nRC
+T11eyQ4tQeFqLqgTIQkHaol6rJulaUOcwn8xQXEU2zCPvoOc0QfNbVx6xP4qO69Eb4Ir/6rlPld
XwIVgGLBiupFecg0GbO9l4WFdMlFliO7lYx/udRuSb4xhI+rAxqpgKhvesx6NqrGV8uVi0G0uJBk
VNzNJZjZW2js8tdUXOKO5T1WxERdHz3GDdjLHIdkXcEHu9f7DenFe4zUY9VZeAkjLEu5r+h/O5RY
uIdR8BvYd1qibt2kfMrY8nXwSD7ISzB9OKOKuNgZkf+rxZO09dDFD5CVpyW1aT2o0lmYIysz7asM
EBYv7fgVRGOcRTxce3rOWjODTtyY9q8cZ1o7/TXZ5t70w3VEzIvsoLptKX5fPDSue+kwSQOwc4yK
cAyNMbqcko+CIDZtqVPiMBPnCrL6lsltue/iJ2W6jgNZEsAm13Y35lBcaYXx4LSgXWM8jYP8kCE2
x0wRuLGie9FvWqESEFv0gfz6kHnlg6DG1WX57ek85SfPFICqZX+mRbC+VXeWqKRqX6ljHom9j9hz
3UfbEHTRaEKCt3CqmrbteMVZ7lvhDmQbninEwyGkgRTH21TgiYpeOCaUI8rwkYm8T9ZtTj/gZ2b2
LY2XD4gxIAtJ5VybQyMbOyqUyo/FngQgj6OtLtAlp2AVRavQPVR8qSB6y8eN21Q3JReSphKZ1dsp
PrTciJ62Kiz4QvW4yygajh1xLpW0pIoWPrZSbYRwHqEaeliXMbI7iPuTwyQoFkuZ/4bTlRIXGzyO
2DVd0e3DsdzG8CYGCViRZchSsRfsnTJ8o15oVd5WScSuHrH6DX+XCqLE3r1a37XeL73ZIxxgAFlH
E7LfOFG4BzSDKZL/AJ1vdXrWfoJRmDUJQNZpE1De/kR+f8kM/WAoFW903L1FeW/csJAXbvXhkrQQ
KKqUypRVGD6PWrwagleqI1Ojr9Xyj8e6tejKGDJiHK8oGlhs9Z46zZ/eX2gVckDqO5bXU4T/lr8x
jeskv1aCO0cq3CnnZDB+NG9mLzFL2kuzL4eE7sc+b+6pZlFGsFPkbUL25WvMhdHHL6en7eeAukal
CgKNxq5GBuF7Pq2HQ+f3kI72lIyIYj7T1Sm4UQ10k+0P2r1GdAY1BNyN3/l9fVMeoJHN+qbsbn8W
0b58qa6eUi/KE3ffFIjnVP5zj3Ry2CBlG9Kggvdq2mvLfIy4ujSzutBAQRAGU+qDimpfJGYX4m8w
XNQ5gQzGunUPStRgOwx4kjnDQcPFN6uCfdrg9ITWbD68FSCmrZCTjXS5CaOFcF5HcKg9KYjZ3uOx
6eX+ikZ344SLMWMM/53DfQU3CKnpp4lzf9Ci275C2gs5EIk2z9PbfFiCY/BQuajU27R+8tNim2Hm
ok239EJtUq7AohwwEjlL2FO9FMGhTRd8DPIbHq2j7IyFhIqoeFDot4Act6np35cVcdtfyMebsg83
8o2zDkru8FZ5AndSBEkjYwOgdjWRZeQUvc3h94TelUiwhY2RBaDIkzX3LJ2hKJaVKIFyDOtCia4q
U90HPkLSzZ3PpQJ5jF+xkGXKIRgXkUCmNHlWi+Y2T4qrALtfNd303gsC/rClYESptDLD5H6y7z9r
ARwUZDWei2dqXi+yHOF2YwfVC6MfgKquy6bpLdS8ce+o4FjZbz0lea/BgbKwd0UKlZYPlubpUkW7
Mir+9B5Wy+UyBbzvYWwXGndl6mCBlG3jkbcNvV+JHW3AyngJKvN2sczowbZjBUAXzeP/Q9p5LceN
ZWv6iRABb26RMOmTTCbtDUJkUfDe4+nPB525KFEV4kxMl7pLTYlEwu291vodUafltcquEIgEDM6G
/VrGwrBcfzcSohxguoa9N1Qu/p5RGI6asdsgPcox+Mis0W7p0OPhoTLvxuJett5CSXWVON6Gs7U3
YsKXWPTHGKt9QdzkhJVG1/Urptm9VdZhPTU4uFJWPU74UA4KIT4ZFjbdYHrChC5t/Wma1ZMrOm5W
gR71G/Av8be23hfPYzkdknTYUbBJv0Roqh0Js2Nl2n2SfC5Suxkl9FjFW6eTKFWEx4VuM29wvrSm
m5mJOITjQZvru84c7bXBpYU8WHW71+XpV6G3VqQCRiN94M2h+MSUGNt/jNtly2sanNIFvl2Nt41h
eLjKvYZzT43ASEvBQjG37hLBoMEm1cBKhKvAf1teIiihhtwdZ0goegRfuQzPzYSleYVJnFpvVgyg
rBLCSbA1krrdWuZP9eh3Ooa9WrO4SN7BARlhuTK8cW0K3b5gYiUPTmo0PG24eEbNZzRASIVLEDb7
SUzP9dBiBdN5PYMFQU92IiHLeZ75AsCDqL5PNSs/nLy/L5J/IrUWWvWVSoRrs2mA6P++SsYD9naW
XOgHo7pfdpbKPdjNyWEUcOM6RSRxNW9/P+Iv3uu/10iwWeD01e0S8h9WAcrvRxz6NJGlXtRQyA+8
nj8aKtwqi7aG/nOUtj2TpIahfmPuNOGm47qfLLtxEdy2a/9JZtKNVN8P+hkdOVFXdF/Ggss4GTaE
b03mcZIfouqm3oeYpV3l+5kAgqAjjxyH4unJYCfopXvax0297Lr0LOo/KrI4O8Y6kvE0EPX293M1
vmLuKw690n9lBXQfPeeXq6uJYSL1i6Ieg5jKcCncscO7VSrveuunSbBaKoJkFdsY7W/jmywPMUGI
tBpnxlHoTEnoiHjV91KT+jKveAlTPbk1lrzHiNBs9RtCqKsQVu4y4BOLv8ZiPCyiU9EnBhZNX5kT
lNN5utntullxaYF9ZVGAnolaPkYT/qLd3ko+jfCfqfpHwokkgkeNY5F0MtoDrATWlfP8EjONmlJP
JqxkSiZc2Vnl8arL/CXILly3jDTKUaG4DG1R+jEIvSeZWLwUmAL7xJ4oOHfjiIBzMwq7kJUk/Y5f
z5Pz576rrjUlIhgYFMA0vz9TySCPM0M20i5bmPSTxjTZVSjtsjpx1HL0ajhe8BAyTGZEhnIigoK+
Bq0t34aQlzS+z9ETAOmE8+zm8ltSDHc4h2XD9EPGNwJE4doamNXKUrib5PG5SmH6Ll3wcx0mLfTt
Iqbr6+ijZkzCpLWEQ7uq+qvUJEQMr30khuP8hAM64tADKGJkqSTR42g8DHcrqDdldDekPPZkJK6I
FrtMFbOrRl7QRvcyVbAy/bSY6yRj7Ivxz7nUvJSmx+SurnPYzpRcZfAWKOJz/dNY5GgTBi0hOVVy
EaLg1mUvRSfbBqEp0TxijSxtjRqfNn7fKMV1raZ1Ld/Dkb3G/CsjRBsUduX+WKSCjj/6brYzfdwE
WFNg8Lor0PskIdDE8lkwVTDgAtRd5YkYJYNmQ7iswHmRdV3YtV2p+zUfOrQiqeW16o166abbgXn9
bCq+3D42geQnFcGpKxOPnxjr+4FIHlEtr8ieEJuS6rXQ6iJwYhbYVvV1dVAI+p2a/5BxU1kHB6Cw
ANAi3rl5T5zYKpPLNRy+hbueq75M25XHLKnksermsU6x9a9A2s2aFb67r9ln+lS4a1mxsxX3bg3E
/PFGK82HEWSdu0ZEXY3jp3oZJPLdGIWn6g/429iQo/AZySXLe6/t20tyrTVqE4X6pgaULPoWZ1Nx
2a4SmwmPpLI7te342mfBvkswcwyUh7X7VLBIwoGiTZPngpzPIGuO6yQnMcJNyrjBjC1PFHOnJCck
yudDahJvL9e0Rbn5ZoWhbZLgWvRvqjR+BAjWK7zVQvoapYz8vNP8edsqEukkJBDk8wWW3t3ETGnk
qUsYK8fJcBxbssbnbaq1eDezo6PR9hSqizApDirryUpy0ItT2NU8FpELS/vvS+Uf6Bf7EEMB3CiQ
sbEXfcEdJdOaoFEG2mHs3leaCJUr8EBFicmko8y+6Q20r5wcJCqruAsvECi0oiZ+0ejlmSnNIm/t
KS5mXokJzMNZo0cFwu3IW4Uokh37in5yeVHH7jKo7UVXGSRitaqZaIXm89R4ZgC5mmF0bXiYdMfC
kerZGImK0C+1fOxM61lIxVMiq1tRBlYJJ8Htlc+cgb25wxAB73vJnS2srqfaNyYfc76z1IoMQbtn
Yehd0WSwE4x+zY1X2qdJRgZSbpIl3v390v/RX/66GCCcGrsycs8/pKc45oRi0lS4AT4pGm2uQlwO
/viSGDEGN/1JrB0v6MQ30XqcZBft/kZEmSU0DQ+ohfHuAKkJuFgGAdBDN8t+Gvph/dSihupsKIzX
HHaOLSiGVw2vUnWsahUiDqUsPnzmT1l0/35C+Fh82Q9+nZGOtgAbIhHT4i+3t62KQjOqvDoFebZp
CEfuKoYvpbFlQfSz8efYfZRgiiPFRpL7zcxcdboj0C+lVRPrz5Bol5IkxVFSdpVwstLLINwLQQG6
SSQMGABDT9F8XpgpyAzoUzO9VwguVLWXRSfHDJqksGjbNsBzb61A8QNQZ1bbankC0wir9FbX0r62
2Hgth27EnnqVUUXq5dVADFH00Q0/89b8aN5L9vSJGckStidljA9m0RxGMfEkEr+HLnSxAAC3bW2E
2a4qy1u0Ca/WPPsyRnsFgHVlUByHl0K618qzLvgmwRtVTw6e8DlV56Z8GMZjFjFOCN9l6xHjPqfG
/bCaSAocQ78cvNC4n8XXJhm21Thj2hOcJvW8FK0bkGvdXEPVD8hiDJVLKtbHOUt3OmE2Q/EOwuJT
vzCebxwlD+/zqLxIiel0ydOgnFtC88zxSe9yoiBTPzGLH1qfkE7MMCL8WQBSibBM/v5QQCb/86GQ
RPTirDEYjSCR/71ICC2qF7GoqpNYpE+GmTu9QRoEt8ItETPNY3tqURQ2xK8oPPyidk/6bRcXxyTZ
ZDqh7N1+eShHOo+MyG2Z9lLVjwsJX9UxanVPMjC3wlhVI1p18SL5ncTFhBIr12lZNtHmnR6Ih21j
PVgP+v24wRHaTzakHlwtB6Ms+0d2Eo7CMaT+2437aAcaY+NhTvqJ4bQHmg2bi2wrd1hgbwhHcOOD
7BresBt26kbdjGcGDtKxPRNV7Iiu+NTchJdwG2+DPVNcp3MOT4ZzIEbxKDm42NtrIGe7eb/gimaD
SfjRXX6WPAqRXeomTuRgeenTPG+GTWEfTbuwn5/L07KNXWVbePnW8t6nm0WO4KE9q0+GF2/5Nx9D
ducf3U7eoFE9E6jgTE5yN7uKp3iku9mn9a8IdrBHWeSMT5KH94yH0mjzduo3DqxMG8LJMT+X59Ud
9CXwAz++xtfsJnkBKIU9u91xciDivih8gSa4I2ryqX8qfxgfBPfgbkAU1aw8dsK4qWjWS0bd6nIr
RjIptJ9txiOZ12SZ6XeDEb8kPTlm5D8IafYuDIRnjGhUrMgr2uAeE0I6C2YbaiU6Za5vLSN2xYmt
kbmorvDolslzX5PxG9Zuai0buGOeCjrbC9uySW+SDIzUZz0+yqK6iVeZ+Zgdq7jZtnX8PkT9vVA+
4zx7VVJC+nDSxmTFt/L0fjTik5xRhag9uwRRXCCUsqk+j2R5WhmOp4O0X6roHJD33OF4qtK81k+x
nLOYTZo99AnxNOF2xX6MNHfzKH7OC/Uk4fM1VU+DFnjnZA5dGEWAYeKpybKXCRC2YGwqAGCWlqfW
lzQkyWM8Tj1e66SxmF2x16ra11cD8lBiwLGVNT8jYCyoJ3IViW0pY8URU+EoS+8SQTjFmo9FUM6M
Myvt2d9f5D+KfRZ3VAAGvh3sVqty5Pf3WFTBSGo5Yu4uw9WrCSK7Aiuk0n3S7UqmJJRDIG5uzYKV
x+VdyWYzhlBYS21vdCDvDYaKqery9hMU0jIdgbk6X3PlcT6Mw5qjhVY0+5At5QkW3jerkPlfixBq
cvjeMHws6evOpGVVZoz5UJ7yEDa5AX9MXZ/bJXIpLjfGBNSQb3vhWAM90Zc1iG9qwG1C2Ud9dFBf
ysZTTYE9gm+pzZtkxls5OYup7kgkPUxeOe2Y3TuFCC839PrIcASpdXQI14q4k82nofyY+vjaEbZk
sn0FxTuStU2hOHMSvEnBA6wqUSjtuGV5rLdidV/gdq+nZzYKKyab9a5qMjg7owf0fbQSdlaCVfpx
Jva9PgjI3SMAUP3QUoRquCwHyQ8rfw5jDWv9lwo3IXp0s5D9iOYlCUs3SS1C+KZdG0/neMlMu36u
8T5PtO84XL+Sp34fO6wOE8AiCLRwYfzqBpktQpdnRceFb+lrl8dRrOFYxQ7StL2UYMo6oDm3DN7E
/qEjS7cXTKBQjeSd8C4srW089LvReplVLxcf9ORGRqUSP8npLk+jsxoSf+plob6H2kshNGwUfkSa
PGUJc8YL4C0tmoNHCuEQw1YUEsecjglpRQXGWgbkWpi1llDZhljdmaCkq3GZHkZuNfDaBbG7RBaQ
be+2SnLpxOY85gtY7ki7bo3f2V+tINGXC4WKGzcXJG1MLLQv8xkxQjrXtkZ+quMGBKvB/t7XQ98A
svzmRf5a8/Mir1ZXFCUiGu4/TH+0UunlMiyzU7GchcHcUMldRhPOG/ZpSfKhGOJrO2gHdSYuOkxO
Sq7B2lFRmZCtMCKxLTuw+jV2Y8hfQIz+SWfBaTAMI57HJO65O9VGRp/PBpwN+1A2rn///P9VNyMz
kKEigrbr8GJ/X4h6I0tMjJhSGAoqPNDxnM0K8GjoilQwKpHbCT6zAhFETM4HTww/Sr4uG76cifbQ
HtuOWQX/b9gqVWc3RGVkJD5OELPZ7VrzFPANwYmFi7DVHtphM/GMfFrZuJvK9Jtz+WMOiEBNVC2k
NQwBcSj4tW79C7ko9Rl7iq5KT2wRDE9m9UGaSQUePqXkpKNNzoi/M/pvVkNy1f542JgD0vgh6gG4
xATu90tYpoY5a5ocHNuRiGMxuI7kpwYfSbJGG3lLGp6qNnO7MPM1cQ2+kAkzbt1kMS6B8ZBOgbuE
4R5GRynm2BsxTCaYsD+gVrBL47AE5O12C/Hl6S7QURigrC/Yky3tVFar3EnypTVGNnYl+3Jp7cvb
m7w5DZfeL7zKqzc4yDufpnMFkDndEsev7EdGYfYP03ZtyX5/7/32XiLkaC3vJEd24Zdt0E5tYvvS
+rd2c7uRLmXru2toZ87tUp9IbvfIfLZvnvd+8T5tn4GIjSmtfaM+5AjXq+BeI+eGPeRlOsDB3xhn
0yFpZE8ctG06d5/VAeLIptpSJZ7lHcbZj/HGck0O82FsPp6tzZ2f+oJLA0np1rk++SI2p8A3+ZP9
OR2Wgwa1ceLUQJoukq1s0z2RCxRf1nN3gfRzyt3x7Z0wc0wLPdWFO7lBnX5L4TYuu2XHXlm9Fq/r
WebUgtCw1zPwIDtSUr5TwPGPuDm9ebvrJ7Q2d7FDArvqN+iJnChggT0cPuP9YtcbRBP8b+hO/FHm
rf+wzvEBSz7pr6s2bSkhNoTCOiSPb7Eh4LtvV7gU03v7Wfs3UOxN/ZhOm3g/HcpPqtM98dT8telA
IJJHXAgX8Hotfa4FXyGr9IFy3A/tT0IIc9/crT84X69LvvGv6eb6GTnYP3PTuWExBwvdz887O+In
TTaghB9xngu3bzfZV24Tf4ETIOtvA8nTeb/l7nvMSd74T7u5aNv39csZ303ZRJnLksDV4ug7TmNH
48kTdrtV/PmNT8IhQ5fDujevcN5D29/Z1x1H8w5b5+A5pf0m2O+XteR/h3hzwCzRoRu1l+N7eICi
qRyL/jlKcbHHza9JqHgiyouaxaekh094SokcdfKClbERWjsvoVAVivwDF0G70WEvam9tjTdm5RWE
o43pvppHJwMzsUqMvkdIQ8AtII6y2dEVM0WUR3saLlP2JIpv1q+BumBLY+JkwDXGquihCW7zya2m
hIsCgBfUI+xBJgZrEo8WUJYc0+pOw3ClYfxSr3WwerfEP5CQNAb59LOt6JTv1Qf0o02F5lCWmF6p
BiwchW6d+xaL7gSSH0Iw1YI1P5FsT5rXzVLia6tvWvirvF/yM2GD53nAuFzxZARBgyhg31BsRxF+
M8OaxVcD+onIskPV+GUnOUo3maR045BXfi+zKyuIgiIetu7YyETpNruOvB4aJuNjEKoTwnA09sc5
/LC68BAOmhc0EG4b44WFIZfOXVHj5AXnJcmYOMyuNqX7EFt1+D5O1iV2KhauKnj5Ef0PfUvn0ry+
D4Vvli9rXSBVut8SDlvE8v3AiCLjMMlBCpxq/BmMLYbyih9asluYyk3ViHSvg0unzfsxQRsl0jaO
gh/H0iExTDw0s4eySBnUT5YXL+wzpea3lXgdqjOwtW1V2SmKLNlvGJcS6uhKOKJvlijX/JrgWobr
+GfH8Vnst6KH85RdGOYmKyCv8kwE1YtELVsPmo8/orfSkRRsKtmsNeyuFcOusBYtiFsZ4icpp5dp
xXsNUCBT4GUsQNNKsqtaVjhEijAra68xQkcugEi0XQFvo1fgp0BPGU1XimiuAfJyqM71+BESyaqx
3hkJ88z4YY6zbyZKv8aPvxdFqGQl1bJMMokQGH4ZT1qNGXV51QRYT9GUh9i2jiJ8aQaDT30gOrGl
bWAEOJEOVwTCfGN4k/VqGoOHN5RSEUmNV74JJXG4VSkk9HKBq0bX2L/JhfBNWYVX3H9sqqBNCv4l
eOSJ6pdNFbZjmkZaHBwRZedtvtMBW6042op9fwtQLTWB4EW5F2T9+1IIu7pgekBUuEEqDvXYtmkk
ng9I68aTZD5mZcTkPvYknfOqOwjyM3m4o+4bOeGykw4UKtT+IqZg2R+61jiCRmGsOrIWnDQxuxSZ
4IuYbpbdQcDus1SDj5aZa6WkR8GI3F5j0+7Y8LrJG+jSJiJgrUo6zDDGbMoVIAwWsZF0kI+2P69C
RiRTjNfOBCZBvrxGOfN/USM2idCNrnLlNbw8gR1N9rLhA+ltapYqxjguFDtbnGt/ZP1k8Gixx5Vm
eEdmaa2Fdyrp163YbuWGvakin2IUmYzIWLBCR6dZKcmlXNuBMO3sKtg0N9xRm38gQSbEl/Pbd2Bj
HTAGU9pml7B0kMTHIMxvce+SocyyQ5bJxlB4oqsbZV1Hk9aNT538mExvtFAZAdY6he86iwzC8wil
swGWrMJLMHU7uKE7QRv2ydLu1y4C+VXcbefW6sAmsj1wgK1UpofdgAN9+E5MZdc0Lozbka3Jz0ax
PrKOxMLVhLor1UxfKLDMhTkuCiYsplts6c3BL3iwzfSo5I2XxJ8YY/lc83mgk1nZniKsB4XtotxU
enYcGwHyQ+7FRX2eu/GKp6Etdf1ViJcby/V+EFNX8CdlJtVa2+oknLEOKWTJL7NyVCyCfePxQUmz
rTQ2TmA+BvUlLAgLWvESGs3/51Id6RjiVSR1jLmNr6W6AjAyaFpoHvPlJEUiSHp7FyZsU/BaFX3c
rhSxpLPOcveUws5XM2OjiQB7EjmCVr1sxfmtEviy5knTYy+8zvqybdO3RC4/lii6zyCho269pzG2
NeKzY+YxqIEfpoVKQ4IGiQVb2JQPfz8rJE9/vummgnU6ba2MdvxrWNoA3TJUBE6rTpPXQEWhuNwJ
Adgs+QqG9FnFwgMEavQGRzkXzvTjhAaETgljdGW1CYpyGpNPWXmb6ns4M4qgv1hK6oTkxOh1feWJ
9dM0u4pK+zgzHQvbR8PETIXxsA6JWUawEMHVDCCKShFwAXRg0YguadG/LDMxpWV+w3ji2OSgksN9
nbJ5JcO5gPmgqKwasMuXxwFEeexOvbUrpreW4ZGVUE8Jd6F8ByPHqankg/gtbk9iTyh4oNryLpGT
vRTkb9EUX3IKAJKBkv5HMPm6cRw6RKnjbLer553FvjpsY5xwlJMwES0aqwyxXtBb5zT6MXm/FZ9J
zIG708++bogq30dJtZFCPrxZEGlKvt4wuoKhPFST5Wb02onMtAax8JhAUeFFeJ7E/tftbeX+qbEY
t0ykOaelE8WfA5QVxJuOmZ1q/U2xPhOL6whpPkds3JDKh8ygySl+1HLTB9J2WGU/a8hvPKM/UY9m
pDiGOv+INcpgNsp4Mq4x2cnl4lWB5mTTXsAJsBMYk4qKH3BOAtvo35+xX4K/LzsftrX6OjbH+/GP
2KhSrRA6dLl+FLLWT6z7ZEBdUP2QtGMNvUtmgBYX5x7yUbCEu/icRT5SRcq9yHyf5elGIXE3i5Dh
SOtue6YZcLktJUBHc1dTD6UrzzRm2kKBly7mduWpd9FPIyJ2OX2qGdUY6rmfP6k1xVKDPYUIUYk9
eXxRZtGj9U7f54wNdSzcQBYdMdDwBSFZyyhvJRWdMAaQ1oaNFcbfkDL/o2E2VoshZpH/e2lWSsK/
GmahSoelNmTtaODxMxc/FYlq9KRJ90Q4isJm5dcG8nc+L+vs5evNwK4fku86O8Tr4PeDKkU8LVNU
6scA7mtfWKR/jpuSPGQl9rX2I8nPXLUkWAcFJFIBkufGN76Y/zF9xaZCUhEB4+AN8/zLeWNwQB5B
X3Pe03mQa6/4J7asrRJEfjaHJ2neJQPAuXoYlNiRxNzXs8JZJzaWKDryzAMu71MKyyJ7qqSLEAAs
xQ/jWB9ViPKSUJyHTmXVPcgITSTtmwXzlwXE79cPPg4PM9GSq1P/1/UyGScpkPJJPSoa3lSQpDP1
PWFvK5PMgzAnTcEBP88RShibgx2gSmvaBGaf6EyD4IV98oNRhF1CoTUNDNVX6OquiulPluIhDiRn
BClPDT8GRI2GFOPlZAfi2xnPppy5WveRGRzLfDTiT7MrtyJFwt/f1j/CJFePCabimAAh6hSJdfj9
AemDZMZqIrKOizk51RAcjNaVmtY3o01a/ZyKyLVKErFZxDBAr0hBVMwttD9bL6NLLdz+/mn+nLlC
hpVhfIu4NAK6fSWXCWlgqL0SGMc4DJhoY34QyLcwRxKMr80weQYDBuO9FODjQ+9ehOoe0sOWPIV9
jE2Ck5cgxQpJ8fEFKFFB0YU2FHvTGPjBFA9VUhxTaE4kVeTpaBEg+zaAxsZSRGWH6/QYIZVICX8n
4j6jcM0n2Ut0JwjuZxQHS8bpl5L0OUqEVmHq9VMdPsf+bgTPXNTnYAEOB1Jb9MomqqsX92EEz0oo
nXiE2tLX3zjNWH9s5UACkAI1xtMgA9zH3+8cDKA+l4izAEMRd51W+TLaKb06W13ttHXyMbLQWo1X
aw9wf/LpHrPAPvpZla9TwGQjNu11QDZFljslszPHiifwLAYTT2/zCHW3iVBDxnDbs+UhbYvXYCYv
WhmJ6IVyKpbk2REyndG0l9AfkGCmrbIzy9nRQ+O1ZizY6em2QQAVwKu1hGdr7G9WFt2X3KMB9FQX
H8LotSceXWXh64uzPh2jTKF6t/aWKboakh+DMWYl+5YOdkDXCIpaWPpJsvJ9G/Q+tgGGlT5G/RGQ
Iy6uU8Ndq8QjHaHXmycGpcr0EUJbHisCbcMsccUK02G20iS48lolCx/mEPX7tK/3M4qyiLo7nYxv
A8T/60aZcApoPmQse77CyEGOvViOqvrYqGAkcDtT5mnCgJu0hppE6T0F/JimlY5VCkDPpudJLxwi
ZrP6XNJ3xY7MnKapZ9BIw061U1+r/t9fvD/yPSQeJsx3GKuv3uV/8tCZCyx5pCp4j75MwSlqibuC
CRFizdpCWes1WiLlotAvh7q8VaWA8fPoKeheq+X1759lbTZ/W3LXj6LijEdMtI7Z45ctC2ppmUzt
ohwxGmJuvQnD/wtY7c/+nL2QxQaBBONkzvzLupfFusG+X8G6qR0F9gn21JtZRpQMhUcQUMQ5A2zr
alGuSgbMPndnNOPelCD+E9CJt8VhjcDQm2prSJlP5/WwlhCLKThRPTpRKX5jYSD/+RQxA1nLh3Ur
J/jky+suiXPeVnkrH5ORhJcZv6cxdytF2ZOf7WaW+irDRi0o6RSNLVVwZlpWtcETj3kZ1OKsoLPF
uQqT0FNQaCSUDEQJyftWKL97ltYN/fcbCFSprp+VeyhS7fy+MCWq3GWTECpHQkNTBGapehFKtHbQ
s4R8oFwb/VwTt7P8GTSFT8ioXcM+kbPmGg3lQcwnJlzTU5KqzvRtxNt/XEWKEF5FXCBQp3+1fIL+
P/FHpnykP+tLaEef5PxE7QTljkqj8EVsVzUq6qV7M6rHvz/Y64P79bowCqKKoC5evSh+vy5iaYWi
NHbyMSU3x4In5FCTCeOjNd7//UB/lpokVfz7SF/mOcGsG1UycSSdZlX9xEBKYdyGLZEeu7V0h3tx
ChXr//OgX96oNhukWpZG+TiK+5GnDoNlcTjRSdW1ZreRy1BuiL9j8v5aDf64qJyrgWOWCV67Qob/
qqoVJa6MMmjkY0B0L97kPyRm9Wb1M8as0REIEk73MCtgypsFpsqwulOy/FBxflPlrif39WOYKx7G
wAAa2VdGXFAWkxR3hXwM69VIsctPYvYohN8c5dee/sdh8BcWLSj4q9vw72erdWWgJmMmk4OzGRmr
VYxrAyFzWuVRMR6HYKZ9nB/nbKtWga0luAXTeeZV57ECQIw1A6zV8N6SI3pDxWZQZyW528Fj69TX
2fQtLacVzZyooMDSPnvsHuRX5DIOat/NN4/Lf1wxChKNVlGD7K5/5W+moRpNpqCJx5o5QY0UfgCQ
Swh29DlsFJ5op/HCiKxzhSMWXn3fHH592b5cSQ5vQepUsemDcP/7lVSzwAQ51sU13DiIo7c87CDi
eGnAp9FrW+wuhQg1xdjMwrKtGYskgbZZ1G8jRv+AtHGjkbH/pVNGdobd3u+fg6Er+1PPZZj0GYKu
usVVvx0NxpPIkrUPOOixVMNobnw0UXJM6mcUuJn2yuoUcaHWtWoElvz71fkF2X+9OtBcuTYSXFdo
kb9/KtXK5yBeDPGYBSovlbYjRMobRciNUJfanxXMQUGQfWlJL0ZNSmcN7xxcXe1zFAnNp9G5KqJM
TEwIkMTeGoJMKn3m1qqwmu/0pH6Q0wIviMeFZNvEak34LPFlGOXHaMrxe3lUG83uKv0tCLHu6or+
prbCpQsj1mfJybEJ/uXMC5fIkENmGO21LgXAItGvxPmuIKXDlmcDlWDlDTVwli4xv8u/aZ1+TcX/
uEj6CkNjoopT/5dVtu2p6uZBEo8UVI9d2oJEqdtKP0UjbLJOdfNAPeTwMBeIalF0GXI0Y710MBZ8
X6aKEemwhybwyLrxqobjRzw1R0lBFiC3wE7hP0qj4e7Y37jpHu+fyzwqaWUcVdQ77s0Lth4nyP2E
5zCQV6a7pCzeDU12O+bhS144ZYgHN/7JnRSj9MjuCy3+YUjPf39Q/nfT+noR0AOtoAGRtTzKvz8p
sbT8n9e4ko4Ng42wOFTtPuv8obeZitXGw1R4Mqw9RvZxsQ2B4YzdkG3KlbJxwpOYOXOuH3pzw69C
tjOo4i/SSwjWkb6ljMMLP24/Auj/vV+Zj9XsEf5dQxvSpoPU7HLhqA8O5q5qBLnNQKjgtcFNhJUW
o4sK7Hm+VtaThKKkVbZU1bU+0KIRLLHFo8m2+tMQbAvinVW3DVxm7dNLdqv+ybfG1kLS96jeRcmm
frEedSaXz/I/pep078tz1LsQDju4mcK+XDY5yH+wr/C2n2EtXZPOFVrXMH2i600AgPIwyjfDuoTL
xezQkqR74NJZuldzFzmhGp1QToQgVcUNid1UQUD5EVWI/baR+qNp/KHxx+I901mdGa4eQmLBwekw
zYKf0CK485iUa42vRtt48SXZlbYt3pkIUvTkjjUsgnlXbgPpMKDbRjtWIZf209mvhc9B2aIlyjJm
ug6cvHG4yYYr87RJ7yU+RZqvMeKUpYMQHOIQ6xSyNHyN+yjhnytv88TlPbNQQgHWnOqT0jwQlhAY
WM+1dqfvk2IH8EeGQqA4vWAvvVcEm7zYNC1MJScg2FNyrB/RTxGQMA/dpdjXGgzyDUiX/VicAhe7
SbDyZ+U1CsEm2QPIi95rI4z5jZhcZCwSFke3boWJOaQrSYda2oS4y7TP3HtJdRTb0I5x40X8bPkZ
V54eJlB3ljrmho4ynJgXYQenqrtetKdXPXAbeq9HGcxlJHP+UY49PfbaYjWlMDTQqSMUwVh3F9MR
b9Jjpp1X2eWGzRGGN/5HzJHN0QMMkuEzPw2uSCii3Rwshui7YEQhstHLYzxtGrg9ozdcLI8RaI+m
UrPXNYwXt7BBmnr5kOobHj5N30/tpkg3kblfG/YO6IFIDhunqUjdSci54HvGT23pGZFnxLdwcJk3
9MG2STZigbFCyjffuuVahUAn+p5fZho6/fwyzi+tXjtp/RZML1F3x/3hF/yiUsGXbdOC8CvtMQtx
T9qRzoU19Ij4GRM1W5eZnPJHJqKCjbw8o5SxaEDmQ1IBCDra6IwypAv1SAJUUTyIqHME19IPc88W
sbGSh6CBKOTKwUX5H8LOs7lRbOvCv4gqcvgKCAlFy7Zst75QTk3OmV//PvS9Ve+dnqnpHo+DIpKA
c87eaz0rs6eXanL7UUPFcw5KPCbP2JXazOst1vHZPhLJI6RQ0/hM4UgZVS1kOFCORiiXz+b4NCpf
c8OL9aPlQiFt4rkjwCcbvjL9gGZA4nwyufGPEdObz/CQpG4y7nT8r3TWU4aO+BC3BzP80ZseIn+J
nPfeU00v0c5N7xY99o7Z7rXTYhwbZf6mrgvEpt8GzSFExIgEkt70tB+GXSPsWmOxW+0kTsdSujXG
xk1KT6MkbbWXuDs3yAqE5Q98xb9bBZk5sEw2ILXSZGb2+9czr5wvJcLFTjy2AbuQpnltLG2AjOHS
lwXEDCNDqSpQtxLutBHW35g96MO9lq4tJ60BVa5qILpcGvQat5wIUmbPFSWKUgvdMTAOrBdSKbJZ
5DksVLpmS7Ul4ATWZPNR3SsDLrIk21KIY1zaii1ZJeHd7K/ImXdMXrdAx3dNmvpdBSeBtznRacF3
9WvZh4qtMqlJSOhpgwWUV30Kuq3SKJ4UMz4wrxUXYKEjFZB0r0gTfXrzVaXPErG9xUAuZaL9KBhC
++F7SpTtVEbHSIroKMjUIyjOaQkM7tzcCLPwh+LEP9RLicEQicBdcYfUc36bGRlBP1Fvm6SjTKsB
SbPNm5bgQLW8qv85GkejOw/0mxXoq8V2odqdH9pl2nTB97+PvP+w8Fk3hB2AggC4afW3iaMhDWNd
ZguimKj1Q0A+Yp/ywkMnCDQMzbGtgXCPq2ubc67CPROf1GTeiBb01OQ7FOR9Ivxhk/6hRGGQlQEC
Ul1TYgnO/Ose2bYVHospE4mqRR0+jXiWsL2V6rVjDhAx+CwGzRjSO/vMjU3ZH8b7EJ2Q1JjUGq3m
e5DaFzPRuA0eeuFRzfE3o9j79zfuFwn1rzMWA40D/jCcHUhJf5+x9DSXrCiXeePql5pyRDDdp+DW
1eh00DBP4cSRG20qiTNcfK2CdC0Jb2IToKBQUkKE+eO2nPEH0SuVdLPQ4BofUDv6rK1jE9MOkKC2
ILOi5byZJ/uqRfkGa6rWCH8ti8sSIH5gDs8HIug3JCwQi3pn06JpyoAtV2XylEBgCYufbX7SG/PU
u7O105F6p4ObIddPhwjh66k3KCIiPByvzcARkutuSNcvrZXHKWXQ4+3NoMdp6PRzI3Oy9s60myny
mxRoRzyqnsiJkt72ImF2flmSl39/l/+hOk3aksn8lXqHJim/y9bHVNLmoEil41zPl6hHnIQKQU1D
L+bkecOJYEkWZ/ZdtJck/NS7OdgMc+Gj73yEBe4ZLv0Bh7CQvTl256TQHjO99TJg5Ouyt6mlZ2mW
vWaKn0tCLaxm+Bo7OsV1/SDW5rUuMMrHhN1q91w8lBPcxeEhtSxHXxcrVZSCOGOWnMSPlVigwTmV
9a3AklOidGOBjcwL/Rqd3rgLzkFouvH3Qgm57KiTB9GuNl91pxAo9mfStM/BqfXLNTGYW43ZASfY
hrW7o6bRKRhFu+xRcRtOAK9LWCVqgrFp5NzXmuan1jM7QfXrFZH2FsUJS/SyOrWY+Ci9fuV18NDJ
jI4hnmynXcpbyKfWhz94wfIfajf/mab/9aAwJeoKGgiSlZX/ywr1P2UUAMzZNIWEnOXkb+m3kNGi
5q0xOMEVM/Di+baG/+qsNtfAqXilR0iOSpuWfI5tiPhBWYFP6WUZiGipRGBpByky9qNCizk2DgPq
apVldZwivVKcpBFPq2Ii7yYn6rAem8NDoufbFgpZ2ci8yyLzLG1fj0zax+ewVb6UeLm0SQUGb1Ok
/bU3NBuy6pBChhYHaq7FLYk5yLA1JOqMBM4XFPN5imtvWYqHJlMOPVWOjKpXaLCGTlJfEA6S9NFP
HGpptDcSa5P0aeFUmr7QnDiNVeiF0bIR06s1yUdLsUdL2dXR1S1TMCqZn+NNGEscxvguhu51MRKv
r2c76fdA0qmijBil1IjOj3iv1nprfF3LjICSuTW0btBos/Ys4R/uTdGvEKav52urUr26E4BBrRPy
mfFjAFoeqLqjzORATZjFl7tcQbArRvzUuDxWu7wKy2K5YPA4JUn2UDd+2/izGtPH8qV0jxKI7/wu
QpWTgoemMH6aGQl4gb9SpkCWC5yiZgFsFiVhleYjc4bYhDse4jRC5dnYbUZfAnUgtE4nZP2y7qN6
itdlAPuRUMBtiui5QguqQSPITcEZUS9keKJg/IXohS9Z4pddyKQK1Nl9SWZ/SRRPpQ5a5fGPng9Q
TGvOWQ1iGZfD354tuKY/QoqWv4pTUQzDyHRSOq30hVO4Zuh9a2aay2OD+/WVki/du+yapd9B/jbI
h1XWsA4dkwJqNCg3cj0ehO4CRtAudA06bvojx+QPElsZ7uVA0iBc9X7Zynx0AOOsOjgr7OOxCJxd
YJ29ploP+K2+4xRKfRE9dXJ/WfT5JL8WeeBNnJRo/la+BjDCUKCSwTH99xMq/U9Gz78dogq9Pmnt
i8AW/uvoCiuvoRQ3UG44hS/lT+nSeMMPfSOehYNis3s6I0Y/7Cc25wxn8Qq/OVbH8KxezRO0eJcl
iIfGRt6yrrXhzds4+Ro3Pw+uwe1l9OiRs0q3WYJs9O3kzU6O0U/cJ88YvkEfFBzrFGv69QtJPJUw
/uRrKRByizd+RL3NZ9KmNn4qrPeAJDUwPHyX1y/mwD0PBMIngCfBig/frN3SnOjs6AOjHOt30tyj
FxU+Iq6eyeY8M6o2ljqo0IQ+Qo1n9cPTsk4Cc0c1k6ZBJdqCsT4KOwR8eEVcV8XcnksGhLB8RTaS
t6nDrId0ZL02otiEaldFXLo+BXfMPrPKRhLNbQ2MU+J/n58XyUNOH+ITTcqWygSy9jsoR9h/pUlF
Di8d9DBb4WhJkUS71nfK4JxQXLUBAfJzwCePLMAGL5CSIiHbVWYXj8FH+sYMtsVEGdnCN+MCGFqM
/0mOUd8ev5gY85CkBDA14RlSNhdlpbo+LU/OU1VoH4ll5n0Fmj0jhuaIsGHwKTQLaVMbiJ4V3vwd
381fix2+F8in8G792lon/2S7GrrDlR28AlHSX7WX/jJ+VKfhZXlRP3hKRFLY8EQavca++cRPusO5
brLX/OgPrJnOwhFK6qP4aPyhqf13fRq9FwXdLMsZ3Pva7205radP3DaheJzLxgnSClBq5ZUWSJKu
eMqpdMfrqMTuknXTVrTOJVNbxgGNqc/Kts3WZXw8nUJ0hrp2Lk/pkJ61uYFpqsaXCjFos6hfwQyx
9VxGmYtIHSj+4pv5XVN/SAUMzwUy0CJh/1hgOdUASDqfBcu+VVm0IMHoytu/H9j6WrP/7bhmugy7
H3K/jPP8t5r+iOs57fNEPEbiT0WZ3Jkld/s4wxcYRER5lOMlsYRK5y+N7Aso56GUuUkhbopBPAXN
91jIe6pzHIg4SBnkpvyuNxMmIp2OPjseop4pDr1xKDZmNbohK+VZ37EIDOUvseJcVSOYGBK/yXI/
iRHXlRhKVZyAGYT2tbMglcleXUHaZofR8CBUcLgxzJpztk5iLfHtp1jDLx73c4HtQbdOc8OUV9rT
tdnNMLvS8ZtxhFrbv79x/9AMYV9BtILAWqEB9PsCWNciKsOTsByDZXhSISbnZexWevQu5tVBKO7r
hAMjwWcn0tPtRPSEjNi67Eks1kPru+9R/lOyoHcLLpiWXAy3M0bhudxyRdzHU7ZR03sRYgBQOVJg
l9d917IsxcQrk0OR5qey/NNp/u+Co/UA+J8X9Vs9lXBpfZDlSCSTRtywbtgM7KKiuEsTEGtCgFbR
M8TXkF08xahqUwRa2yVIzGWoKo8mG8rhG3TIlZPwUukyZyDrexyM/ToDLYv5GCclAQicJh6GvnPr
WTj+TGX1rHXmJZt6V48ha0leYWj+v39cf0uExh5IbhTJyGQ3si5QfkMs5BKmgNRQlmOj0bMYbtE4
w76kDp4gE2aWUwu7ZLy10XJPY8IPPXp0wx/7v+sg+beDDTWXipRZknXrtx6sNdSLXMnrRnRUHedN
X1lXc0p+yBrCQwSxwkYDE5UHP0tz0u2qNX8Y2o+MwQOP6x8WoupaKvhtW1SoZr92YAud8W8HvjoW
g9IF+XTE7Bkh8A4yexnU05AEh86YyFjGR4uFpTK/jRlwD6sdBrwI9eds2QMWkmS8k75AuwqPKOhW
kD8RbJ9g11vaDcBVqFKXrcVNzVxISa+YJjbN8P1qMgvUl2wDqryQN6KUPyGfKVFBGqWrlFCZSpG1
agPiLD2PH3BrLFX4k5aBFKN/eO3oL7AiaBbyROO39ltSZ1KeK1R4ogJjfkThfbDQ0KJKmmqdmWvO
QNdZOVo55a1gzefkgnjvw7cYdfUuFBnarP6rZ2Y/gv12AySm1UxIZAz2UPyuY/M2SC8yIgwzSeGG
N5tkYkIX2TT/H9ErqdFLVPkSw8iAzUJW3lpA0JpYbpWw5XwJXXYeXCV6FgeW8G8iKkltyXxG1iCH
Ast+vAkmFfLd4/oVdBexp+7Ie6Y0Czl2gnKsi8yh6z0uM7Pa4WYkIkX4+GXI2OvSrkVkJ4P7G1wr
Nh1NWaPpvunbhuZrVTzLcrppWKeWIyrgnmUjEX2WEUHYV6NHrbhO1duaAUVkDr5VZjSfjdFsEJ9c
Qmysnue5H6f1O9MAmx/eha87l3DBnZ9YmnDbnS6l7c0b78QNTt6Ji04eV65/uN4d8AK/cAu+XK88
rxeCGnonKrsF8qTbpxO3/O8/L+acGNv87ckkD/n39RG47pKpx+iLByrPXMLDd/76qLV9uvOPDT3d
LfvE13op37jN3WPz7vy53pyfsLbt7IufisxLOXm8AogT4Y4HmTeSe7ojJ3buK7ACUMRpcXnaC1Xi
9Rm4fn0q0A88AS+UXo8t8ejcX+KJapsvrp83l5NgrxsDdcX+iJwLb90HT/bhsSGXixc5nifZns9z
c43nYfr88D58fnvmG7ZM7/nitTZ3vF+8O67M2r58tPZ684tgX9YnYTh31t8j5/5x5xK2lr9kiBy/
ftx/3fNjvXmNYU/i4+IS/rrL62ZzH3nzwTWtfVf4DE/8rjr/fXzLu4P+g8Fx0Z1TvntWXO+DK9MD
9lTmdzyc7uA75ak/ntmoy4fiXrx0g9F0vRYHq4NtFTPpxVv9mbwObuT5Fy5ZXxovcP29xp7q+b73
/Oz9utx/xoD4/OxjNfT95/U/XIe8GzZXr9/99fLS8XAt+txtsfmBr9Xn73BTOj7exfV+3GSyuWzh
6tVEyW258tnj6tUDWn6vbkkuKp1wv3onsX3629J55vLE/eXK/M+9Hrnjeu/H/z7eavv0nzFcrs+L
JdJ/9Afbe1wdk5ONp3PYIXLmNs/rc/IMbDt/8CA8AH/85xcMlzY+Ty6yt7Zj88/jf7kv34UEour4
LSYfEb2sZJ42s9y63walQ3EOtzOetopqZkgNbplgnX0r2lUQJ6eKrvmiueOQ7OqF6kYV+EA825+R
IlKOK/0+eYAa+ahj97MogXYzMu2o3FZyYOsUBMLlxzRnewxMXiR9jrm1EyfRS6tlFcN7DeswIT3N
yWbIvjMjvC4jewWiZLG+y8YDlem2DG7FSMN8Gsxzor3jfqc7pXZuGOX7sCE4PBZPXSff8km80Ph3
BmkbYFocVOEg1pQitNfE/GFFoZdFrM2gerhW93PRekrM+CZpvpv5QVxTVcgKMcbPkbg0eQYXPcjW
1iJeKlOFtwGlbKsWVF25ogtV2pZe3aibaH5sVFCzCC/cRFF3odH9iDWoQ1XXHQJTvUyVApGCBsOk
OGHUpY4RRK+GBo3kaZTFnUWxu0CevC6XKB6weox2peYuJmKEGaeXnByBhdoMR+CEoC5Jxk2cCRYA
0oZJjVVW4KsxQrCAfJBkYCU24fGWkdC19LB1cRfXdUb5gyQbSb6k9cXMC9YROwpOZE2onpBXOF0B
jwWj9gjL7tDEnmKYPxmAGQJYayUgkEq6jBJhWDkjQN3nu4F0PTNcjrMuuzFqWoLMXC1vLoYFSmvq
zpHUEEDC6iSKPcv86OO3FRdYzBFqleUpzMZrYMqbMceqqQ5exXCEcLVS70t7xL+AnwFsZJuS1tg4
Gh85Xv4fbdo+VKtmAiy2Voos6WiIzujPgRQ2IxktEgkupb8o3bnDvNsWn8X84vd8MKU07xSLSAYD
3GBDksGYbdI4vA1AzlrB0SEFzvo1Qkc8lpBzIQlj0UqbcD8zlho4dqNEeKikYKtXxq4ugTmvDf0R
InAdU1b1kugjCCsvneon8nYZrMdLaSpfskCHvSuP6WHCJDyz8K/oIstkA7Z8KhTfjphG7KzmnWQP
LHTDMYOXVCvckAZzMn9nQHH16bSMzAi+QsXalNQkhqLa5PdZBskxUNJnD1268xQJH4VSncgMwkwc
bFIxarwGUgxr5BENrpRvgxBfaoB2j3n2MNolLWtFDPxWylwdIA5BHutMvYnOFB0/4cJ7xUUwauzC
cf4iUHeaNYm0mfWIys96+THXgi1mih/KpJcYKADacj7IVv+mEd2ispszs9djQFLoA/CivQojpcYR
cYmBNCteqy3AI2ZPqhegFTe1r0G+Bg9JF/MToK51ETvTwbp8apbTsO8tpvomMUXGUxmb7ri8VTK1
AUoVClMXQem8IC7eS8qOWvCqaLCAogCZNIQFHRWApBB4ou46sOGLia4eqxsXrcbDofqUTMb9hz5/
JzuItLENlKAfQz8/a+kT+ELkpkAge+lUwYrvlRqMLnXjJbotHYQTCtnQeJ2psHaxxntUJfkxVsRD
EKRb0Fq2ZM4u0FfXLHsMUWQZaBz6cfUYjrqXGsi8F2MjAWhhXS+mNPTLU7PpacUlbeV2kbHVaYJb
SsZStX6a8G0GRB+KLTGfTTJsl2Rk5xFEalQK3JJlryeyF0/zm2p0WGRoGMuBa8j1RUmJZazPWv2d
1+OjEVC96eL6sVH0ew41i+N2gKsgWDuO9asJsUtfIldZT3GlcV6GTxHrtqjf5unVrCArwi9T5LX3
EXpJ8FDO1J4oJgG8GacIAB5VvDY41Kzi8hT2mik6QtRfguhBV1qPHtIYRJTVkYRhw4idEQSP7E7k
OyE7UML4VDZoytOfqlTZvQTZQCaBN6mPpEwg3L9LerkdpFO7hmHo4K5Ue7GMTQVqWuGNZJ2wUJZO
g5d4pQ8GV6V4guvyMooxztrGQ+Pkj9NrSEdfFyxHmWJvFptjkLe4u4ZdxhhYSPd5pLDO8AP5sw7l
o0ZwSBVBx7DGky6jieSETOs0sYpTLAu2qr5ly9tqbFdwvKr5vm7PIU1mIW0RydpSu6/KW8QQW9cv
Sk+lWaTPMICnnRJXMzAxGT3H5MOMjMIQCOSYl41eVdumuqH7WeruYtY1joZXRqyL2Vp7DMdOtg9T
jtFO3mUYzOdkIK05hn+q7LQ4dCPppQekJVSmE3FY0Qy89CiHqJXjhjeOSo/WLZK8dmY/FLAezQPL
2PcS83AgsMOE4UZWu7NJJV8G2iop9WWSK3ew8osIQ2msVhmOeBZViWYsnGcCxaOodzQepiyplZev
4StAk1mc3cyg3QKhrEP6EsYbmTqfkLR+VIFvo1KZaRTncPVBA62MFiRffZbwSCZ0nTCJe12HroVV
oRmWZJKc+pATlWY9i+MI7aqyS1XdytZnksIoQ9cjifeamhlX6og0AuWo6f0P5VARiNIwB5Gy2s9j
ZWPGsaeN6nPVFM7A5RWkUhFZbZ2/ZMqGKDZ6aI/oU9BpABdHqaVbrhnVGyGWnlZx+pjjJkVPlNOD
080Q5zQQ8uhFn/A/JDO2uNk3rMiJscEuubzFcq1HjUsinCvk9VVMvvTkqwnpIPU3bQrcXhw/q5kR
cpHdkOJGl1poFahbWS4YGAqmMpIpWI2JwBgGMaEF9yYlnhBJ27FhsqJTgiYXhT7DUnNCnSTsnqww
K4zr1GNJaXDhU7owxRylb9gVWLFVFHtJGwqK9zEeCIvBfTzM5LLMjgKSQqe0qDAPkeEw9CX4SuVN
zW4V1uYQc3BAm6KNwm1R/TSD2O1Txe30wamo+QIfJQJ1Uxt+Uz0aQomARwFl/rHkOeFon6NK+ZfM
Fm2+mhwoOYfrihfGvbTOZ4RD20UgjvKNru2r7EFV8kNdp37SDvscr4YCB59ASsnYhAjL6kd2VKTv
oT9o5KplFjR29amvyRpqQ5DeNfEPirQb0x58M7gHMjU2fQT/TK68qMM6LJPNlzZ71s1KQIcqTdyG
znQNugHYHtgqGe+UET7IZrgVk+dUmdnzkYfUhYztDyko5984OjVCeIafuxfl7Kmm/RPmkM6rZBMl
dBDwAuZD4E/KeANvzq5iekSJPkKvGHVY38X7jJd0okoiAfHP9C9TinfYrKJ1m4E6ITk+SFTv9doz
JNkZaGGE9cD9YMwDINCsAbCGZE+NdDXQreaS5Or0twawSov4TBXGWedgXUy4S3CKgbcK7T1Mn6fg
ngWp08nBPgmC2wI6YOopMhinPDPccTr+Wq9zUqvIDoHwNS3powGzoGrVn5oowOW3FPR8/sxxnmZI
ZoNduyaIMH+SGjI0luG0NBQtxwr2g+7NAxEJSCSVOOeVs8jP13KCelnSF7NyLXoNdYWwMW13pvhU
Zo+V0mI0EzxzjPa9Hp8aCVNsaGzDxAA0PTgkFCIKoBdZy+6YSxerNvAjNtynsBM9/cJcvxlTNA1d
/tCi0chl3t9OfIthsgY0ctadfRFVuwBYz0yqVhdnHdbzpqBDSE6YJno6x/OiNNtQmk8FZcW8TXei
8mTNrV+2d5VyE3Iv5Smu6dWyRZrIngMIIr1nuURPBV8v86Ik6a8FmG2CJh1uMEqlm8YGaUnKsYOM
2sCPG4xXMWbCSwtrSQQWJYhM1Z8pPVT4/dpmqJInbbirw1UJXpuqu+atqyyXzpIu/cKUc/k0NY5n
HLd55xRMs7Dt7S0aKgonTPzBfsbGVansVEV2qHrUtKgnh1Y+tOw1AvmUEe+BKJymiVmZBpxrKrcy
dJPQ4gAXZzxx5EgRFFVNgJLBBhoVbEwj2CPFdyKaqNPICQeGb3cvGrTKdbWLLZ1kFqoFZNgMotsT
lbYslUP+D8l6u5ZzequJm7GnEdQU+MXYCwm6kOhgrkvFkJQuqxNP68wxYJKQZuUhFyKXHFJ3qoSj
sg6PConP80rcfkk4FtQmORZIHTVZh3YYbQ31azJ9XMigeucD2EFHF9AfNqUXr+8T67lEtB5CXXCh
4rkTTvMQFASyMtKmoFQTlicv8GCWeN8HRysaoHR2xR2Fxo0K2WNTgwvpNSqLnPjVbDwNnHbEjIZe
DkSSfbFttfu6BpqwtvMKqdS9V9STiCCq3uvyGCIkoV97piuSTS8kd1n9yzKc8/6kdgJlUhkhVmIc
c0IVwQgkT1OHO62gkivL29hiNi42OTWgqDrghY/yc5vfycYcF6So26AVYHrCcIiKKyla7rSwkEhY
SY0e1lvCv3Y5XGNZhliJTljtUAIVRynV9pOibPW4d5r8KPaiExUqc/IS1WEEkeLFAlmRszJomvbM
OUeag0+B9XLfSAzJdCJqEZQvwsB+3Hc589008AI6FDj0Nt0AgSqyXCGqvTL+zlrz3M3fPcaydsQo
nfAIBJVGYOHnwstyY9st7P8pTNo1EyOufVga7JcJS1/OytDYRgaUvIOxPxZ+WBf2t1aMLGNeuuJB
LWT6RLnThqEbd8sVlofTmvS9y+NUbgICtLTSbUXtLIZn1jA+RnVxT7K2O2T5Hib8m5YAqCnyczS0
V6YGO5Nd11juEpGBadh5ZXLU+iP2h20PmUeE2lcZ+Cyjwu0CiCmaSaBPxUcBZb1K1/fP1rH+Sfeo
ftTm5BdApK/6H0HZAWSpnXR8y5GQWclnLfdePBykcd7lVGQH5L0ofEblZaXh5aeFBgeVirDMPct6
rSqkTpy6QusFrtBaJWjL8IqcOqGWLFpMFeiVB9+5znFEH82gqDKj5o6FwpEejeppgsRE+y0bKf22
1NYL2e1jdN18Nk8hkhd2hNHcZUxhKhY8WmvQ7O42HdOYtXBvXGMNHrC0HoCUtzitCSKndVYBwRht
sikmeQFKbvUmEsZC78LBeAxOeZoASr4Uo6+gMRhEZZNwepuRolR6e1NbQEyS6iWPqCg5pL+NL+oC
78qn9YQgQL/hwKP/ezfk5MZBfIj5wGPqEDmIKcTGhpi4XQmGo5f2kkg7PZA9YzY8FJRbcRw2u6WB
G8vCRYmIrRlhOloK6za2+7ygCa4YMK1xO8CLMdWKg6HdSjnjntRvinDyswgoHOMoXAEAtTBjFkRB
WHs3kuAHMatOghKhNuzaNtx0awuj2EESN9V1HFGdWSSamU59Qn6AUYPyV+4ddpFWy2lZi58LWYP0
vqNDkbAfdaRyqd5CH7O1iCBkCDJo3MXIC8Y5zRxjoHKkxE+htZzVthJsXeLFJNg+Bfk6LrqflcV2
aiy3k+af/WTtmp4indw9xh1Mww7KTUdky5QdrKG8iLG6m5CX9iwvtaTZLzHtIuK8LQuRlOKmbUNT
Bn8zUiVqCykzoWKRd/MhU5qdCJRbNxLHYsauKwJq/Oa5mc6pLp8yFS2i3O7LOiAaoE/OM3yLXHur
jPeZGl6fw6ns7VInt7Yxya2GN9Kj2Chf+oEszZSZ3kvKR97v45mzoPSS0cwkR8KQm12PjkCIkK4P
BPt0mI9jz1S6x3n4tJBFJLXoNEvxUgx+VafPmaVcrUiGrYOkAyIFQrolRTLESixMX41pcEI6p6L5
vFinYN4Fsq8brAiKLzrPp0mUcceSnjKYIvg7gkjkp1F/K9pLMZG6ZCIiUlpfHCnxlYV+VRtgLskq
xMabGIrXvsg8aheBUZOt54Y/g4ltMoRXY2B2qkebWZTohnJcCN6InUG3uuMQVJuBZ1YomZoy8YOM
d/oKjlIpFAqCP0XTBVh81QfERq+n4TutvzelY0E8M5gbOvKsCD5YtZOeYkGzK2Xa0cGenSFh9Oq6
kb3VVoxVapA79fAtY/CPtOFKEjo6D2l8Is0HlM3wnDaMmVb0/Id+6T/ofbAn/3+L7Lf24KiliwJl
c2TazhF8xVWo1/d40p08vZWCm2p3ODz//pzy3015eGLXOBR4ngiNpN/acrM1UMRuFJbUg+5WtJfW
eiHpO+8CVOq6I63AIrcbOc1AnWs5jqhCYvJfKDWNRbknC9WeYP0r5qZCDcOqyhTwQwyTO64dSQXU
1MX80zZLfwMk4+PVMamB6JDQov9uJOxTGWx23PdHsflIurWaciknX15uUr5bF3wSiiQjx+2Iovff
365/cM2bugGPlmRTrMSAlehy/o9qMgIOkoRp0JGqsQY7wADLWBFou3J5l3BrpCU5HQsJQrWniZeS
E7dAJ1kuqWf9yRiK1+rvHVUYApYIrlhE2fyr/f4/2zLPpbpUSbcc6SpfyhREtWnu8/rB0Klk4Qub
CuEaNMMh7LPnRlBvwqUc3xO5e8qzkYpE6vUFJB5rdKQYlZ6ATSrcsNcX2meDNpK9EftO6pdT9KCI
yelUV4c++QlQIiP+WO57AmNrhwq5GfVE0CDGMFdv2i9vYEKjsnRrDYwAb1MHCjBsx7Ng7srhomnY
DoT3sRbuJUUh2XopJgW7uGZbM0veMencrnmWzSeSVAGRbMUqcwRzdR8WjxmCLoHy8FIKu2BlPwpj
vhPkiMbJtBma9ZyJnKXJp4M8skZN4nGjk2MzgL4k2XsMrSfZfFA04VQ59exXEniy4dBY+xSpT4ii
BfkR9XKwOPkPiNR6e0XYesCdssskZd9zOg3qeKfH00Mljl9hAr1OfSSnXSlXQ+TsSMIAJmW/mnLD
YN6by32NcysaigPmE1PHfYzLRyqmgzaw+CUUINPxDEx0Sx509dAqolPJ4dMy1X6ShCdd6zf5e9ax
BZN5aPo3uXsX28YR49cY8AVRYU8NiulB+Ynu8R0w1yFrZeTUyAVp90QTq8vxpuvFbrHSrZ5+a+Y7
u4l0M1iJHDUGjRkJ6sCWqChonGakxSHx2QjUA+XnhV62Dmc5oQLVUZRSxRs0b6cS8VfLpzT/iruj
3BClhqjo1FIXW0WA6ptifeZ8iJWQuyuYyRwBHddoP8w3nSgKlkUKRqXB+IqwZhcy9n89hQU1HFOd
WeX42i0PqdE+xEkL8IsaQPUkgFcoGTFUhepXC2g/2SnhARjwGBzAgczZ89Kii+sIi1Y/e07flDM4
YWwjBv5kepNgK4+s1iIpfi0GdjFhLwrKNouLW0wCmwEbslqTNziLsWupubRtscIkzYxpCx7Ggh8w
t7YIc3ZDkLyRS3ZoVIZ9tFUGsvqTEZWemHYrkzRv4p1QFIlTSvEByYlT5BSfSuwur8LagaEJZKyH
2vLQgdhLxJ2mNxt12mWW36MHp3kzlt0OqdFZEB9Ui9JUUPh59ymA5Zmb80S0UF19gEN0htJX+qdm
0lyBw0CbgLbocJNShENRsJdia1Mw5SsgKVCUzuuJZXumnPqueesW2ktC+BCPFP7JYJQR+hqYmjKK
F3qF/5IyuGbCYNVrP2yOGcV7XTU8eXlHbCqe6pm+KcdzNIAtpLZoMnwPn3PxVcdkYgSs5POz0tLJ
NJF8AutaUdaD/gh14/8IO6/dtrVFXT8RAfZyK4mkqC5Zcrsh4thm751Pvz9m4RzsJBsrmDNOrMQS
6+AYf7UNvHI1MIbP5Vs+E04PPH4NwuSJVf6G1fZqRHiR+SjnBbJlEP/JE5Z6wY1DCL6i2OY+Okwg
YgWKr4LS++7hfQx0+gOqmJ4EG4P0H79jSM4LOwA6GhBNyYU3sOYXJmxM+54Elkbv2EcSige4s67H
BoostDu12nBvNIgZAPywwBIY7kLzFinX0IwIYJGeM7KQzJL8Y/kLiBn/9kqi5DiFSZKsXRfWq8wi
jOqlrh4hVvt58Ibkabl+xQB5dfvDhDDRiooE0Ke5D22K2xc4azCyVVw8zNz3Qkk9ykX2imaZ8RhA
ldB3Sb/2cvOdSdFBtip6M7meWYBmUWNn5V3LvmpWklF2YRNzJoG6In7X1k84Zmv6NuVjDV+gGckm
ofd89HeambhZPa/pZN+VtO4EJO5OTKbJCXEhwFDr4EGc1tTI45jj20+ffD+VTKsmM5+iONqWKt6e
YdwmAlKuGU5NqPaFFeHiDQgawc8RxCAHHbuL3Cyj1USjBW3tN0v1wjs2S2OVxTKSXCIL6HIk6+Ut
UgrXZDgzJzthHU+uyd4stH3u/5BMrDXKFgZANqEb7qVOv05PFp6rDgM31kCFAfY0vOpC+BgzwYO6
2kU+FRMicHPuDqSLYScjjJzlOEzKDMqTq/M2Kfg9dPXsVJIgOfo9zhTU+sTFkTzEYgtr4UyWZ+QW
enqUGrL/Y280fpJmsopxp4tkLvWJRy+QSJIX7VnMFG/9pOzH+rUeIrcJEKCkL2kVeaqvORFQR5/d
tSHeE2x3HBe0q90jQOMuY0gt7UmZ7Hq64fMg2TRxQ59n3EBsH2CpId+aZnk+k4oVeGL5sHpubO6i
13w65fCEErByVCCHMKjxjSOnzx4ynalE7KybWNqrWnCb69npw+ojMO3zMLt+2YCxYsrFGgREMNKx
vC4V6wWl6Zpsz2eJ5EcBqi+XXEGJ1jrAYyurB613lPhpSi7UcL5rxUtNmGMpb1dlO27qitUW64M6
ZoOmc++j0BZ4/lY8VwJiGkVOTR4FB5YJ6JD9Eez/KQO2MatjC5JyfOus77F+0TUsdNGp1kOETtWD
5eeFZClX6bntJ9OueVdNe8hl65qk9aTCOQzQr0twvuith+IUk1Ms9RAEFVpf/nE6qG7eDnvQiiN8
7KFJLj5Eeu3fuxASbsw2TZLtZmznVXno5Z2Ux67e22ruOzogh9K2tgwEm2e0pNbkYPeE1NGJtCwd
0giFOgMcrnc+WB/JwPJPElOedEx3ZgmgkLhBwkXoD89GFG+NMNyYgC+phcuH5qKp5exX+BRQBjSn
VtWO4J8+LZPEPdHC+1FSAHNWy9tQtueh2jbt6yjBWAXUwd7aFK4rnQ8zC54RSqsL7zJYhUxcre/7
zE50N2qnc8ZaPD+pkrcsBOPelrsTz/pAGdcFnLePjfycDm+wc2L+zJMoHl+KFqaRnLugKx158ekD
7lRAiSvtRYxPYR2u/aBFoIx1gBSvQSRJ3CLzvXRGdTvFP/X0Q7YCTEL4k6frEB5jHu8dmL/QuL5y
MTuctWBTSpR7vTzvmiBhNU0efYUQQBmTzUR2GfiCERFSDpNGx+CmtvbEoF2ivj4UeborrelOTGyQ
OipRGXrzglB9asnkRqwea1hRWTHrZEODyxsa6UzteWwATIunEvkkQ30PIKGU30IKV9E9Gek+glie
G/mW3Keex4/mTJWFeEFcQ9+hD6EQORTtMIydRNDtGm68EH5mEa1lA6Mn+r2kOmSh4tW07omavxup
RtHh/RX9bJCcR64IezRxzGlqQCAw480VVmnG+ATz1kfhgfBZlMvdUqCF75p0TgXeNGEKztWik56f
otNEj9Jhqg9qW5e/xPI9Eca9KNQngUPbhV6AaUGUSS7KL2bwMxBfZQMvETs7vcmR+gW2v2W/WoUE
BVBKgNpkPeu0J/cKClGNxI7pIA+whPM7PDPXWT8fTflTaJG8GzpPmFcxHJ1qyE+ZOoEn0jCheHTm
0r34o4deUZ+QmxKLjr0cQZHghmSUDzGTc7V4FEBxpai+SPm2S8Xv0BIP2lBR3kyKGAnpXLdTFB0Z
IOy8PVocu2FGV/E8zydxYCLAXDRn2My0Y6x/weRJzatIoJ+ZpdvKj87tcEnMM8TfQvowCc3044we
ALqH+jDjHAwfpDBK3Ecm4meWMD11Oa2O7dx4mUCrw2Afy89pcEEYjf8YzSW1qfljVL3iPY9DW53U
XVoQMWFRZAlqvp2nzgkSaNbBiZF/pUzWCAHe96P2ZJrAdhXa2YXrY/mlWA9MiGlgC+WwTwJxS9Jl
pb1Q4pbKwWHEktCjqZcDSCuw0VJ5L6AMW/ihgRBGszQ2NZBhykM0IPncJMRvjtaFTJHcuBmL19kw
1hEz8ah9VSgZ9om5D8PvxPiMg9cqyo+HghiQJH2uC9gzYKe5InihZPm2WEByljiffYAnJwYuZ2cA
hi5ZQ7cCySqGsResQ2fReUT4I89EjGkLG/mYWCgZe7km0NCU1p1FzAFziB4wVzWJRZjhsbT+kWff
rW/xOMvvnUirU/KthCZccFTvItwH0fgiS99JFrO6OqRM0+r+wwx+jA3M6nhOImaxmZvyyB7hrtSe
5B9WEhRJl6VTR3gO6mNafI5cX0XaHxqA7yDaG0KM7plJawCpS6knxNVS89tkbpTmq4QwmiEBLRQ6
z1Kc5UqY0jMSYZ75IG1wdVshonNOayAAZJuQmpOS5k4/cxolexDeKAmB3UXL+5J31M3ZckrLFvOh
2u0osZoGa7fg1CAnBAtgxGLWpvdoV0xleElJG5mlaW8RhGZ8pn1DiIvk9hZBvf0tEoHtARtVa4vk
AvPxrogygnZ2pqBuso7+0lr5NHREUxHzDH04SgIaviuU/gZUc1Wu8oQ26iF+YxpENs+4I6jmCesA
TZz6dv7S5GabaVARWo9AtxlX5cSVUMaOmTBvX+RKGtNDtaCePMUkXDKPTZEwj1D4NcmqDTOfxgJh
R4QSw4RMSMY7BIbCPH8aydbU8v0vW2LZ3WgP32qNwhNgXENMrZD0XWQN1kQIjoOYumb5qIXDtOyv
8uit+nNcHE3kDWQYwzDpdo8+6g56LHp6UVwqKeHpj3pv2casKi/R0oVUloQrTxuqjfYCqbHdSO08
sRkDBtm0pyJZDVGoTdJRUePtGG3y4bXX243VlNtlh6K2eba0+Nxp5IT13YZKaIPM5yzyHegOu8rL
XTC8Mejq6doSA1KSDQbbV/w6x7r4akaM0yPuMF96aTLAUAE3amt3XJoVz34+fmN2BGigzrJABLTi
p4BUHNK4ASj02fKSx6PCDW3aVfNkWNV6GYaK8WdeGKtYILZezZBRglRp4UU0KWcUlYM0kTNiZA9d
kyOWn/V7yRwn5U6OS6Yd1rzN54Bg9nehBafFiq6FuwJnRwDS0k3ky2oMhkrh9TN4CTFsfXSXJQL1
yXuvff0QtgAwMYLomUDHvn3SC17XfRp4KV0IRlvqW9dqWozqawR+mzIw3+r6YMEjmHKMEMVw6+wy
47wOunz3mZWGKw0g3oton9hBk2WcAuKm9vNNkKa3WMMNLKlPVtxerfaj8833Rs8eQmIaq0Cr0aKw
rrGmeGWBCrdVdjJNMvYz41wUqasX8otq+HsE8JolwS71l8GaTli+V7NJKq3BbIPPklKQduKia+Kf
hSl04inexgJlkxSzMq83JFoMorcIiESKZwSCKL5Ef4fzBTKCE+OD8wx4BIYEL3HqYMPcMkTbGqNt
YMgIbpnCN8ZuSpjPTYlIakbj1Z1xUwzSZQYGr4DZZ7SzytaeaLjQtYb1XrSTLd81NQEcXj4FluoO
Ph7ATn+oo77zjXo7dtQikN2QMfYnQ4fN346MGHibUlCqJZv5U+caqgFpkrJ3rBpNKJkjYthfzehQ
R8aW6o1ncRqPJAKNyk4g619cJcTwJKALsIobYykEUeOUvEfdpp30bIlHNBf0CVjjJqHNMrSYNqTa
btbxg0wr0c+2cNl5887XoSX15XkqOnQZKQ5kXJuKgLtr8OpJoQ49fLWzLsaV35zkcAavwiLJCmdd
NZuUyoBRz5ybqBc7aWRO4A92P4uHzJzdWdbWggFq0xYY8WUO6LTMN6w+gRXF2l0fFBNSyzLOjZh/
Jy0tXjys1KdAQhegIZZAT7For8ESJ7cTP8kR6aFMsIRs45QwF1JC5AksyhpdeGmoHYqxqanJ4DmJ
s5MxieqvkkQXTWZr4VVqdfoU7kLNndJ/WI3vQFfgQm5XZOjg3Cx2WnvLffOSiK1nyK8FBGLPaBxZ
59g0HCn/6aOaGmLTxQ3tRT+H8TJIS6VnmqH2fa6nyFXaV+Jt88zaUmcqmMi39NEbiQOTgp1iWpsp
I/7d3+nVzO0GC5IB5LDGkL1c3KtCYDc65S/RqyQc5b6wpzzY5ggCwpDhI0Tkl8qOXqSONKl7MRLv
Kh58eqWV5NR1iVdiEU9SixvzyV/ANwH7GoCdzOjVh7Fr1rOrM3ANXoJEcEEyprzbT7mJGK+H4x0u
kWitrc/JgM83E4j/n0P+qY4sKSTE+RbtLm2AAtu0ZbQuDQV9c0CgKj9eoYJXliJu6TglIx414lON
5HVgvt4T623Bw2mqdFdjqnDjH9MwbPMW1FnuNhrDGjpIgyq5tEaevgwTMl5iFXGEorMPA4Eqw3Vx
gbcpVSnlkgD1IqtrDQBiVR9ndSJ46NOcrzqe+jZQTvnUMzrMmyTXAJOBGwFaX6fFvd/L+IgxTxIy
lFOua8zLPS1de7zGogGRaN2IjScqiZa2tRZK1D4za2c7hNQg247lb3ZNwOkgSiTPIK3JlJ0JXUSH
DsaKSLkwuTNFyiZ7FEF5tcac6sSQdQOPrMbivlecolKOelbj87mOVUucwb0kNafw48tcamdDLZ8X
aWWwzfAsp+WCpJvkCCTShn6Ic8Y0O5SPc6iv6SZ0S6N3NcxcS6x4HNFJnu7SvljXqgYjQ9HKMsq8
adHdkMxVDTWxrN90MTnlkXCs+kX2JPYvkYKi0egelhC6eR1fe/2nZSy8W8u9OQWIDFi0k6WB0q82
rzrUNPrGiPhweebZQNnw2BRuwXSGFOgAwUrO9cjsEs6+tofpYeT9OdRGW6hEVxBMjKaKreG4kfCm
fFAV2/xy0FTYVfj2g98xuxwHKJT2SuW4OLvYUfCekLaCQeQ/FhR8J1hK+LV4Q+43J3YW78l96VFb
Sr34jr/DiOJ41Zp/+qtBy4k3/O4FNn8RLMaQX34TfizcrO63pdOL12jxQmjrrRY7yfLVu61uGRaW
lcfXr8VewhcHP4l3c/gRzCOVu/wt//HZ/uaOj4SN8jdfv5rAeFasVot9Jlp5+G6Wzbrfl228YWGZ
98v2L6/iteH1+2KdWbZt8bD82i7+eqkS43/8LB6mGD5v2TQ+ankTfpBKuNJJz3gTztGVg8ThwDJz
4wCEDvu1/PDyUTe+snds+o2vy7FavvDuS3HZfWk8YwfYsP+8tBya5d0Din5RFC97dhuXH0ddwVsV
65DytsJd9oJvaK63EfZTc7ZYhBaTULQcYnaG3eU9edczR4DQAPKANqMnHotrfQY7vHGq+T/YY3pS
afg9YkOzVpi0kLt24TH3SKTf507lFkfh5Jer8uXri+PSr1Y3+EjsOd5qJaxdb8Wri/vnyxPWN74V
2E929+v2xV7T3LacwK8vTtzXl0Ph3I3zy+HZcDidccth5aw7tztHymNrHTa9eox7wV5K35bdzdYr
ftbzHIMUmCMWMW2Pf4oTJv06SDiJ2MMv7ydXCpfR7WZuln+9/CzHi4uDN/51Dd2+bssG3ti05YRw
rdps33J2+BT8Tisv3ty+3OWHuRXOt7u7XC03d7U6uFyT4YaevpDzwWYuP+Tyi3fkmv/1DrzOFbXy
l425LWeVf8Y728u3vHbDYLVeziEfzU3w/36Gl3mBLfL85fbx2DoOzO2LC2k5ccsO/bq4uUCwYt1+
HczhmgnxNUJiGLZPEQ5wgmK2Ii6OkeC4MT7HLUxafjAqVkH2WJ71/trkBCFQEZ+3DXG0GKfAYTtC
zFRSX0k4J2Fm32adwmycNJG8vWUogkTYk169YdA51KzuBkDoGSWfkeVeFRERIBnrDeVhMWoBL/XU
mcQ3DLESgDYKujwTdzw8Y+m5xe85DAaZL9lGQfDakyAhMRBOVFKkOnoYcea5s16gDx0daoGIqWsy
AEzWzeNXWEHKELjQ6ih3oqVhTTmW0B3iaGxktkqD58u03Et6hJTCWSc9p0TTUbGSj0FUc9I0Mmb7
zTXtUBbnT0p5+5USF9LyWdMQzxxXLxBIojSPBgSL77OeoURFP7hUhFn+aU6/jSFygnpEuLmOxx81
gYk164nHUAKwwZ+1GXmUTYNt4qlTUycZqJnvBnF7Yxbs1u3XoP5MFyxwhpgfBbijmlSm3gnjZj8E
2nOu5FskpF5elI6PFGbO7ijdNnooIzkHxA2XfIsnfMRJgP8UtDipR8cUxg9jRoroK0/+PB35l8fZ
z/YzInGT3mqKpjEhCPBuP5WiPkVLcYCOrVD0N/pOn99JayHrJuU40VM/2oPcrVtW7hhanGImHsTc
kqc5EC0rgPv3iFZk64Q/PU9uMssxExShar7EBFQFjmvhmqbmxizek2n3qwTlI5lui5RJlGoYJaAh
P6Ql59agQUWx483zs27uFeJLQyZM4SpoD032U0BtkrUqDt2la444Ean1ksp0MtAFtFutpV/keSsn
kqsRGqUpuII0r0zJV2emV43bYYKv7S1X1aajAYpTseqOJ8uZpALR/MuYxVyzqRf0cNpRtOqI7lEd
cUnx4uYIlerg6xLuV0p1ddND+b8fss7TMejTp2fE964XVVcBbtfj04w2JifgsW+eSjDJmkVsEV/M
TCZRy9zIjWx37TXB1h1P19w6qP0OKnxndrFtQN6K5mkUyPldZ318A8A/BAhCQV7ID9G3lRYQ+5KT
vRhhrKWyqliURmn/OdbRe0NUqClse8D/fMHnytNcD3u532JwTpg4ylFzEdGFBpJ1kGfcepHCWqaU
oKEofJhJ3p8f5GChpdFu1jjaEF9uUCXkFwIXLOjXgnzNOvzyhKOhlbnb84CQAhIgWWCS+IszkWUZ
OKkB0N/lH2qR48ua4KRRFbemXSzdSKoh1eTXcIjVFzY4Kc1rXIee31ZuBooay7bCt53S/oh6hMqY
wNRwb1iXFD+SxhAmBf4lxNmCeG7PtAp3DiWrncbJhYMigE1jwi4H2BUaFu7I7+XyqhTPPr4pqS2P
6ZxTU0IkBv+aiTSJM7HtV6yZ6pYM435faKMz6vPRp2eewLoTS6SnuMK2PCn3IHHiykDct4Tks9Aw
p+04Spe+VJ7nYJEnYA5j1TrJBF5Wbqw0R123HirfaxFZZlR1jH15KJymTp5iVT6wFD+WRPGm6Km0
iYbK5FWFXpEH/G5V44jWdBbSDzN8IwOVtGty6dHgTdk60TB7yfiJRCTrmI3m98ncLar8FsmfwOio
l/qabq9LUmPY7gzlUYifFvFJMgpNXT1Ws0cT/Iby6wLMD0S1Rise2w1Xb09RCrqgTvlo9T25kdP0
Ik/5WrEYGr9MlvYGpj+YYMSCX0H9pPk/21hZ4aTSiAouzX2VNgDPb5WA+XLuneEX+P9hIhWlnpIa
p9B/oaGS2bd1SuhQHuAeNXlH5wlX0MqgODlktJrQDmKSUBG9TnO4qi3Fq4TErQDn6hx9LdtumscS
8FBDadYhN56flLCwrymQb8nY3eSJOxi5jZx4Zl02Wc0KCJC8t0NOmbCAHSSOnrA8QNbTdWq+RhaC
RrKUWCp3I81prb/VU8K0a8J3WbqNOW4wonAxjNTzz+RrqPAAk44bD1SUfMaSsu67a2PuEGuYiEvq
8FoH2W0BY/0Qj4H1RVULDxmyDH8hEYAA87SrTewOwbQVNfU0qorTv/sf4uwIIxo8plzmz3xeYcid
QYn5FGxLb4Sn0kzKsDxmu5pZULfLfIIZnPFHd0Go3r6nwM+baYt4euPfvpuP5iMgt8+8+TZg9CM+
xkdlWH0THUQ43Mq0Y9e6s9wA7ooQgl6kC96TtXzUGDzWRKwidl5BgpyXJKvw6/s7da+K7d+aHzMJ
Sh/RefkQlqu2cTfXpq3e+NNGvakZmZfofJzUzV3lrf7aMczZkSNcxC2Cy4+nb9ArN3Hkj+9hlbu7
B7DqtiVVevUgxmkj85+/Zym9qpG94sjneVsom5GrrlNrHrDYJ4eNRhBvP0vPoQ7/qW0krUcDJ2MO
nXeUIK6CSFmHDFHxqNhix1KQKtMgoe2PDU0nO2ACohrfEQ9AFrmrvGVM6QYHY0matEijwLiL7hD3
1yDFJcptlaBj1a8CBw+wfRsTUkzIsIINKpmzoxQ8UWV+aNXp2OAaFatwU8rzR6gOtiIPJ0tReXzE
R5XhMx3hTRP8C1Z8TeEFytrEi5jsYp6FAoxVGgBpMhzzCz8VxAPBSQUxfhpdqWmBBsro3kjrW00L
KxLDffk66ONEPuy8MpjGAXZTRl4909gG6zu+SYO0SyI4OWwrTRA7A3InfcGofCJ/p56yktTTVO2m
kk4rpFsx7bYSy8N4ftUEc9U0oZOmRFyGuhNB4OXRcGyL9IrbMpcyW6pn2zCYyhUJ+Zw4XBGBRSqy
Y4kkLx7wmgEbHqEa+alOVCjXCNBYLZqIEzUSfFR5ib8igD0SHrnxJFRfqnEuSedMo2+htj67prr0
U3sfWI+KeIxpmdtqWbuK/JlETgTeeq/eq8AAvdhk6tysGDSJKUXvk6ZfNWrnqrH2mYrFVw+AsnFb
LCl2NTRT6sd216UYziFRNAcDjG2lPWXjTAsVtO6AsB0ETmeaQAjQCTq5SaXp5kXoVD7GZvncyt9h
QHx3rSN8aW4wVaWvv4lUL/akPUEfrNXilV5VCCZci17WwL+XmHoRRYSUQo1faNJGy0dtVZyHQGSK
SQWR2Dht8GkAwM0z+6kIuJhINegRJzW6+VzPtQc52hl2I9K6pD0JU38SSD/X/HQnKmjwX/Kc8CMl
S24Ve5sk2bGJr0aIjRJUxgjTV9wEWoCYCqgmtraJPNsNOKypZfu6HN9KSXRS0eLKhgBuMbAUM/DE
JZ4gJ2fbIgl8yrfhcE2zxcgC7JsX26yEKO0YHYB5p0RDdcRxj/XPCJv36H8H3SXNpk2CcA4U4xFX
jAOQGnIEhp71sOQTWHK4Hwpl73fALWP6WgD+I1aleW01IWVoK/25Ise6EHtWKpOzXA0JDUQKYE5W
hF4+RxhkrgGzEdz5SxO22NxG/3NSByQ9CrIYO9AdwmJzboAUzLb/ZlzvA7eJsf3E8KF2zCzGZFGE
M8UUTrJBYL72qo3XSky3Gm3OQvXKpExWXg3kI9Wz0XmTXm/ihOVIdofjNPz6Mpqy7Ze0wXFJPWtU
erE4Hr1K7r2mxWa3+MupTqxQNcvJhxTvp2kOeOwRFmX3DLKJshgIHjnuu8VM42qDuM7SGs87QfPj
hxDumvFLnAUUhvprR5jeHF8mGk2LnvsCPG0mAKtR32Vm5kJO6jqiKoYqYzAg5IkeJNqVOw4t3tEc
yTWyviJEUOVxLpV1BJnORO9jjOZDJV7N5pe4DEloyrOH7E11yFwUPpa13DocPigig4TKfqb8izMr
mw3CqnmtYhGi/iIx70h6lPCUxDv0MauYsyRN2JB69WRV6m4kXRVJRJVB+arqOfaLHaWDNlCXq3ZQ
kloeEozeRwfBUlEHcypa/4HzDEnqalAes/guypzh+SNp1jLvn5Cdhcg0UhiIQpJ7h8E2Me+VYXEy
i/GEjWYU/OdKsF5mTTsShrBHg7DGCbUN+UgotR4jYu1hKhfN0E26Go18conzjsGMUX8SB4rP1POU
kMCYSisM7AzB/oPznoILazyHmJB9tClrEnwwNZQ0q0YoVSHfkERronawbuYsv1dghWYa7BNR/ofK
+O+uEtOQqbWmRkJX+eMf+c7GxEqjRudwaHZx+i6HOyhwEEafPh3/HxFR0hLE9Vs41q+YS7rINGKu
TRqTfpdWl4peWF08FaRZyF91023V1t/4aGyCob0o+VXDHCaHJ2ziK2lAjeInzR3KolH+Ec/3V0jX
ooY3RCrniKqC8PtDhU9drTiRTYHK2Pwh59/FgFVh6WQhjKH8R8Tn33LyPz7rj32O616LZ43PGuJd
kUaUNlw53h9p2B3RSGJ37lWXHq9nLp0Tc7ptAK7M4kYY/tUf9ffBJ7GLHG+N8mMdXf0fGwLWb2Jo
Az/O6hvrMRVKvr5OaClD6IpyM7Tuf047UP6S0YrA9B/C+kU4//vZ/30Dlhi3/yVmpxIlykxsq4fC
5jogt3cHHDFcJRoYrEcqU+/rNtmRIfYfn/uXiF7//XOXv/9fn0s8vTUGMjvewEv3a2GaUe6RkduB
+ShERK+b9OYHP2ST8DCKW64ZkjSd4OJ/n4K/XA1sCRHqukq4v6Zy8f2+JXpspJNvkjdAiRpEOAHb
nkBNYfBd5O8NlHaWXekNs/p/HPm/M9x/fa6hSZqlUAeo/pHSN1WyKc0VRz5Rs3ObivgGAN3JP2jK
gWyS2NZZMSRmThTyd2gG9lC9Q0qsummirxNsS/2uAGHaAUtIg8CNUmOjR+uk/iP88Vc43p9XCMGP
/387/7BeFHMi5IUZsnDQKUqxHpwt7pGZYBCao/HFQ0rcdfmZFOIhvpMV8Y8LZbnt//p4mShDy6S7
Sbb+KF8Q0gzGTQiMg1hALPuNIwTNAefMPbllxK7rLUEd1TUwdQSFykkqyr2f/esu/b9uEqQAomgx
QIpkKv5+iVDb3cUVJOBBQ5Do+4onp8uy/8pDSW8Juqj2C4EpE+WRdcxgtX+YhaS/DEo65RNcIYql
aZLFmfj985MpCMnfNOQDyo4wskcTUvqZFHw6P8zVgNww+8fFyeH9+7DTF4Y9SbQMannFP+4KEgji
NiYy6YBiOdhWw0p41qnY+Mp2RcBcHFFw/MYSOmlpEVkLH/0hBjsNkE+tlG1vQLEEJ7jTj2An20WD
rBxD54qiIrQgghN60RaQrtevWDIcgv6ZuZue9i6+sQaGRY++Yn8TuYARXFkb4g4i3JnrkbcTn8xP
34s8yzVsZTtuobRZ9y3BLl7qkonOEK3SE76ltCVH/08msK2Bp+8sYok3UH6NjL5/jahYcI17J5/H
N8C9/DVfi/IPJEXC6OY6evZTyQyWiCXiDZ6lb8m3YdVduXTLozICRSHYtbXn6UkOVulhwq+6S14Y
HwzBbQzHJMDauP9zuFD/vgZUGWDE0A1rafw2/7gP6AnLlUwn5kXN060hjF+RASGZ42+IJw2kNXdK
oqRUsz4lFR7EpdLdYBnAY5u4Y2m2o35+JYnCqWXsNPGERjm7VoZ67ga3lik4iJdQRXmHiQczK0+b
qH9YVNVWXUNyfrspleYniqLTKDaPqSDpYPCvktZ8IDSGYdbEbce6gyre/373/22T01VZExWFpkhJ
FFXrj8dEohSyhD1EOuSdG2pogGYAkczEa82N1rXvGYt63++ZL3ZPZSJ8TASs6W9Myui7ISfgy8/f
Z+MSWRHEb2kTjvCzhnOlGuPWlsVpqCntobfvv2+09ve9o8oGHXMmt46FrfCPZFlqXAshK1LlgKyf
zEZ0lo3kheJLhH9PsVW71w5mfcnks5Weu+zSGudU3GBMt+J1eE5YvUoOUzAq30C7PfQrGgYLeXQ5
CxQX7IhRIBteQZ+KJmRFcrQfv3XQ4dVOSzZC4NUYLvJjvNOEZ2I5fWMX60/dkG10YyfoawSFYfKM
FOWfUxlj2a3fR+plt+m3lphI0vP3xyiV+hNYSZERaOMY6dlML2Bjdpxfq/fRugbBy1T94Gs3bn1U
BNO9c+v0nBmnRHEUcSP416a6iQqzABuyimjYqHnIj9o4iuBAOjp6RwPTpz6q+pHtLOFtLLeLhF79
UVU/iMHoAi+LP9v0TuS41BCVDx8Chk4wCCOOZGvVi9/i43+Smv007maZqIMf4Nh0ggBmgnYRvNAi
2NrXLQYNO+g2pmcQ2gZ+LqwSigs/C+UlajdL8vNBdRDIASOTuox+cmYVOACObxJk6ShN9qzNV+CA
C6YLiattPquP6oBIz2ndoHvSy83MHpsXEZ0CM08ugSdO1ynn+XkmnFcvNpKr7AqUUeD2qHxW2csi
yWm/w60wYZj5IVd2UXq6us3fe9aMslMEKH29pvAmYa+r+MS9qHaLD1P8yNKrcBkL6jX2Ck+vJWHi
nB8786r1ttHTDHEsyOgCEUDHxSeV8l5GLnWa/L2lUu/AAnqtQmBSh1a/sPLgFWYfswow5Rr5TSth
vDR3jN1/JfZSiPF/XUw0wi+3kEha9x/DnVK2ITahWDkgeLgRIpOV6wFhEGq160SKbvPgsuDJoBEY
tp3SZ15Q+zNgYoGtRhJ/Vum+49ioW4RC5ABhnTlNS7w0klQKCJa8NbkjN3XbcPfP6jkbttHSGH+V
i0NY7ixuPZbMhfKUsf+flfA5o38z74XwKedAah5y2Q5IqVgpD+nR5Uf9Q9FPSfEKEJq/lulPXaND
ce3nr9P0qXE5EO47muCTRA6w/ERnu225wigq4+Jrntqv7MknbCc6k4ChFAcDQQ0X7T4xdnlI2x0x
6RSskqPgkS7PT7XTjhNKX6SGFBABJLL6ftopQbDqZPwUFG4QVntog52I9r8/4uUij0hFS1s4CHhZ
ZEtwiwolfdv/PvBJ5t9zaZWmUeYqliRpMgPg7xOVIvZFPw0sylnD9YBvI4TyJM3OjsYHFRSmwB+4
+p9RH+G1krVTKX+E0o1ESaW/RNomSdxI3lfHQt6Xxo609P+h7Dx7E9fCtf2LkNzLVxdsTIdAyhcr
DQO2cW/8+nM559XRnmQ00avsnZlJQli2V3nKXdo5qsPL9o5QAA7o1j10MkqVsxvyqhRFivBY353r
WntoWdSUxhwyNznE/McR/RsTZ/CIIkhtaFAt78Miz4NaZRtda8rqmi4leHKoGjbMYt4Q/e7cRXad
evvdaY1tN9kBBOyBD5V0GG5sG9jZXb1hw4OvfaKKFkGlsePr6bhSU6y5zKQaFoOTgD+0yCmpXyuT
Z6BbNOXA6kKZjPsTbcWy8xUS7OuaJdbNC18bLPSU/f4VUQYxhv/r1R6sBprqg0wGNldE1CYtVl+B
ylJFKR3iJW1OpEovz18+BAQxc6h+AFJwD6h37adN+aaiZkQAtpzUDvOdynceKNVc8PvaIaWg3EJG
ySlQi3P4p9m0ESw/oyTCGSnOk2WT+ZLCFg558vzBzLzDSA00Y2pwEqEZccWYhfLsGw0BkfVQr0L4
Or85pRs/o27CfagfCr5b5MdfCdR/UkRQkBjHUn1eXGfRjnOUHhD3KgTfD5tU8BGSG9UDKn/8nFnp
Ct5+hkgsPkc6HnxLU0f95ZO9v5cOzKpq4mtoyXm1+VzH254L0fmBcNdc3sXxH+3HWToYuYULazi/
ie5VtC9XD5mqqnhB55E5CB73rnilT8cYg+/cp2vFIpfaDX1xKzQbyso8mY4eGVoeKGvvBbmmS7q8
jmZRLvWSIndi2FjlOTAjX+mOIr+w3cZvCgI3unuHNotKFUh46Zd1+VPqnuRWIMUk4NMUQTW+RVHV
UHX9tb+TP6wMoLOPzeAhIgERWr47IsIsIdzRrcnTznF2aadDFMAAmLgRx9L9VT+hVtp/ypww9VwE
dgG9i64ObdciwoQ5ADIrozQounnv5ZcNnM3il/GLX7v9t9CCFFnHPRgrPpnO2Z/7StfIpRHKZ2lh
HABHT7udSN7TOiHtM1qPiGYiRjLN62Uiw156j6oNpVn4U6Dk06lwSCZONGDOtbpkLvTQGg3dtyZx
c4qSN/tibBrvLu7op7brCT1w0AP1vm9XughJhYcxZdeJs92EBxxGQZsHjbKCI1cm2/jsR1tDHXcu
dhelR6SnHG2oRPRT4J5mIL63Ub9t8OIGJsA0VAvPBLMg7zvzaMxwBNUi/0JdvlWXPZ069ppoRGJK
BziqBrBRdi98D0W3ybDERAV3elZf0HlNjAc5nbEZmW7UPogACuDciwdVWfKzd+pXPUw2TFjATvNr
nKj19QuAQg//p0v3KMRTJHWjzUCgduT2zMsCmuYItJ1MfB34aISE2duZrOuNcwetNlQPRzG5W7ZT
Ix/AbZ7tBGOb0FiHemEcx7ONcwhjM86Ue/dwoSuurHJtE6Xwg5bjbjHuRoqwa5t1BFAeYG7rlqDn
wBnHEOCX9ZUWGt1JeEx9wPdCFqb6gqAuh+C0a0CgbCjSowqHpdcZWlv6VsQUrSnl4ksaIUKcsRng
bS9Y6RumWudor098TEg6qrPLKn4gWmkQCr4RQUzH5il71i8HnzaGI/+aoN9iX8TzK6W9kJ3dFATw
4JvdREjnBdCqMi7mUH9XeTZQsDFoa97ml4EmfWrf0aMPB3UulH0JzVVzkBSd0rNaTOBrG5CkbwBA
b0IPGeoM2VYOcj1+jhuUnuQcGZ/Jq2oiZX4GcapvZVV8appsdm3N+fWWOeZZOSbXnA7J7VmbnOeq
nr9nuMB1dyVI23QvIwtm1b20NSfKKkWxt75Ui7wVH4x2Qvr7GcdwvsAq3Exww3SuQUDf2oJmDe5N
iCNShEi2TVjgTFbAECrnBnG0CdFXur5JdI1UWGd9AoEJk5cBy5S0RvltVCYAAUxlT5ZA4MbOXeyQ
JjsUQNbCIuB2WWMXK+ThJkm0bU2OK9KhyfUcRHIfUEGFXUHJnXw3GsxVzfJsxxAb7w6RCvlLD3po
tOwCAXJWWsRntsW5PUhCxxFlFwlhYx0xybE7VacFbUkN1ei8IreQP4vGsFMirYLLEST818rn7EGF
gnilKBmzQiKBR1Bkq1ylB8d9VfDBKZGN64DcNkkx7QBhh9dpGBEMGJsw0iDTIn80pFNVLPYKbpHG
uQe7weUDTtbLdUZ7Pk0R1y6jTV7RPAWgwUEleEJ7Eu7SuhVKDS7iEsjeo8rezUlrbHtxLupaTiur
ogOuGo1dIO6gYjyttE1Nj3mPXuq/57Y+Hg7fp/a46+o6Lh7SjxT8LoKaQQ5FXNTTjgGgEuJcoCUB
NTFXiYTIATDlORRFiUk/CXDVBgieWaNOLhjbx8KlB0vU1/XohOKtYeGsQvpOwMWhCk8jqefkvBDY
qWheKfpE0rSeJ49saglBDGi2m4+4FDqklDkRU7zKlG2capHFL8WiiDw9AIyOCAnsXtV0xfGO7eSb
ewVMuLcJA6Ogz6Yd2sSoN86vCSKHNucVIxt2/75N5s86JU4rJCok/IQquvjNrjQvw/tkFPrBCmyy
vgwsCkxgvB6YELbbN+KjbK6WbtnY3A8FvUL6pdg0Hm8xMosWhcycVHTPt8+mJ6X05mG/oTwAWxQU
OvfCb53hJLWHbFQ7XgwVeqcLqIhQepLWVtwOiOnXLUVVUNanzVQuLZAPwpSO+QJOeVQC3RpzlvIk
5xj0wiN4NHmEtZeVOL65MrPWHt4jkomLow5WNPpx2KIwuzzrgRquJkmAftqoyWb4wA/bMd6z1WNW
b28uW0PUuKq4lmBcL9XLLxVgSf3ZGVJkRRJ0iJ2SQvX1W6Vcl+W0jPJOXIg1ypq2ugfYwRSUBE+G
mSU6IiEif0xMSyCA4497at+aAHZbMtVFK9bGG6n2c3kC8cMWXjs5GH0jk9kd81CAeStOrBZfXatf
hKfyjvIMBASH8KC8uBQ4xbPXQyCvlh1SP9keS+v7vp4RkIKCQO6A55SbXj3jURBcyXSdg+RDEn1w
HkAP8taDI9s/oE45WPGK5jniPBeETa3h1ZQXLa5R51cJOUwCRsE2ToBX0bWO8PW1r7cpIowt2Et6
MXPEyEh5AfeTLXX6pgOcwI771nhYmZdgKbc3navyy3pO8CCgaSnPLmSTxaPyoDgaYsM3fE58gR78
mrCA/IVE6fbW32YAu4gZhMQeZBtSitKwqHj28s2LUCNOnfgjgvzoNIuknk5wMEYqmn1c3KQfN2Rv
QNdCBVgxJ7QpWiIqqKqzdT8M70jHoWwZPY2IU/oDlnoEDJfDn6+W4iGUDu1npc7o0atHaihAxRCC
o3gCQALGvJM+G5VvImCxMXg7xCwjTz4ijHWvp4q6QI27r6Yx2Q84yVRw+te0CZjbOB+vgFXpDm/H
/Ide2TogSGCxi+v0maxMNNxuz0vFgPZyh/LiqQW5kqzFcCEf4PLVrVNMKarhgthD9sm9alYsNNGq
EJNcsPmw3Utu+VLVSO9Y4PUS6Cyv4tcK6IdDD4yrd7UK7otV+WwzXW1RmCtVu5qbH//ebr60tr7v
ynQO6UjoCq0R/duaEGWtQh69EhdYILOX3N+ZQFKgHNXM6vf4NoRY6Mxu2F9SObD1QGfWhQjc2c0s
Q2bZb+bCLxvgV3/2XyMa07n/pGsXMR702MTYVPLSFZq6rJ/k4pwFAnAYPxP74sWzZtHuzBNa3eiX
M0th7iB4vMmgy/7igaX+pRipCAYVY0S6QCYJY8D2n9HI+lkqZNj6i7hzRIjCiLbQuoHrdvu8oUZj
zBLu12RBpAZ0oJxyYqHGwCQmwUzd8AR/B0dl4EgUC43ZZYLLhR3LO/lC9clWOJZElG9BpvrqCtAT
9L+LEEA1JeGLtqSZmHbkWKivmGBQAtRtLT91qE7HOHAvAXeL/RIzB4prKkn8W67+Fo7+7eLp5yPW
YOiCoX03Xu4mVa9UmS4uOtHDMru5fvLTkNNV6OtOmpnLcjgU2jKcHE4JrhkiRFmRhnNhd9pLjBZ0
VP42IuUvNXH8t3geOIQagA2+ZXBlM+SGgdbDgl6s3VH9KcRRaODcbI38pNfB6H+LwW2oLDPCzO46
ilj6cQl5tD4WKtL80etZkbwGeEhdBYh4OgPbWFbyyNB+YOgDJ0OI+k100i/HS0XJD3DLbXI43w4G
iI40Gd4SACW1WO0zDM2N8JQavEIWvGHwOiS+R75ZVL2Y6lKtjynWGibdVpFuB8qmmttH23vmyjk/
07PVvpBx3hr/lm7T3gOfMbpXa/dDC4mdAFHNggpC72iCGwO9Ah+GK0dzPtaKgn0CYHjj0DdHKF6g
6E41dST9oDVbIUOBG+XHo1xpY11J6QhqENdDFqmjHll6dRej5puAlUMtqLLpc2L4B6IKoOz15maN
7kCoMOqH6807g9LMXgXJzyPYweec5BzoYZpa/XnUqt2KrYc3ONVl4KqbooSj+tIjtEKvPUQdn84m
RrVgAKqzG9NoUdizr3hhF3RRXuFXw7QuFdLERrPHb1emfAjHF8SsaZXqXegKEoIyq//vPY+5I2ii
akAMJMb6tsPcsqZPUM/oEdm01Cky6ez+rk4R1imWhu5St9ceZNSDFtXs5hKzpxMbrBG6LZrLfjeP
m19C45++iJqGYLtAWCer4zr7NqkRAqm7TkY4soRt6yDRhUaa9tnO2IRBoEknwI8Asqmh2ZcZSbh/
CagueXgdp4h62DQ7gVqyJ/ev1cct6N7ijETdQ0Ht3/dNFH4GUIyTHj5NKfMv6omtXpdSiY39QsVl
OD/2rAyJ53knTBYG9DdgDhAk5dGqRVX7cj/Ul9eupDfQwRS5BYPaOJe0nFLBJQA7s/TKhIk0ebm3
y7w8jHaN4NtuBPAaFSQO3nEtI6VpNplTKnRNWRtS/SJmL/cbzgj8pvzGo0JsIEJIQqC0UKCLU4u6
czM+JwYM83iwDXpXKNPiC26PywEaRU9DUgnGlRpqm/OdbXzEXX9iMi2hJoNAsBIdUdOjsLnB7l7X
LuvSJNSlWz3Mr/cD87zDG/tsbjrhPoNPvFLZHVH2NpIJIq4UaDMDfaetUCLTQmKYIVtHYqhnWEEo
y8toac4PFSl9htVER6L3cvGqZLDZcEbnZKHGuYBlmlasCYXoIaLaolJwAsDHSiyvyS9P9av8+ed5
y+zTyEHRoWRX/YERywdJujVGu+DsEq6zmD7tCXBhrbECPOhJQUkZ5WbHMxPKlDmb5CtkKc4BqFaq
2PgW/VoE+bnF/zmgbyFJAcsC2UkGBGRACIyr350ACqCrW1y97vmGPoSLbxechgrPh18OmL80HzXt
SyKUBgQtcuPbUpx0UXcLU6VdSBDCLgR/zSsb0EAjB3YRmorFsQX02WQnTo8MD0JF9q7mgblOmxHP
dRWZ91SeYwLmqv3pHqNFWcJX59gJ0MhKqLm04c3jZKEPDX24Jc6lFMIOyWeKISpGUFF1ijoFdZHU
0S+la9AjUtqRW053HuhWJXVuYS460P+XBPGw4314mZQHulHAWDCxOckEDZr4Cd5rnEujJ3jHu7RI
fdDENthmi/C9Kvyctv/kvDWGxVDO0QiCuXMl3QyVxD/3yxGDIvbblqPl35vIV8zwfboRbKoimEQ2
4S9V1P8EVFqrpsKkUZpFL33Wk2WqaA76O2bonKNDwhEssfknUOIm99eJWiwysJWX1biQxmOsqZc1
KbpUeOPJHKazS23ll+N4vlcyWgTpeKMFZouGT8YvAxd+RkMAJvB2BN2og/H6Ck3+M3KzAGJb4ri6
gMyevoLQwFAgCXQTiAcC+cg9TxGDPG8GGiSAytEXsEPo6Qoq03aWPOFO9VR3gbgfSCiRJfBHyfy9
1FsiHQG3ROl9dDw0PHGPWLtkXXwwZMw0tNlCrOtpPF3X5Qyt5zpeGKd4BUYXsnpOGQC6BgYolSsE
3bZFQBP9pSdA8DJ9nMXFNyAwTklJ3+6oFBg2TInUlspVHT5Qwc4Sl6I03U7K2hfZw+wdiKwGXNWt
Qp9WtoTkuN81gHTXRjitNf5VLCvZUl8uZyc2vXSREPfCzU+s9Fk/VSI6uZYZlB7NYqiHN2tP4ID/
wZuGI5otBpMDMPE6c4RnQEfmK2RzDuAAXRJIYfVs7LAftAfUp0DW575ZzcGQINIzPENla6boYWmT
oH7NHqII/C5pGWpCUmyjwq8HZFbmWB+xCT4u8SLayAQlxwqFnNRpptR8DHpqQUMDfAr0htTy3DoI
37+VMWhvezCsXkOuxocDkZlTqsX5C2HSCxKAlX/C1gvOCgeOJT73rXs26aTPw8ExVZv+qiBAlnFJ
OM/Bb8nH3+ICAykmSQSrI1MQ+haoxBmFNPNW1XSumBJXtOboKs4zzlZpfp/3jFqghwhsCacExaEQ
xvZxPuqn+AFwAdZUZzRHybJdcS9RxtlCvbn2Hm4j0jq/eP9eHn+BwmqMFb4cA0UAzfgG9MoVFORu
MBMWcm1jDkWH6IiCJGu29rE5mBhECNNkJR5+v00/bXnZsqknqpJqgLxU5G8ls7gVhwivmXpBlJYv
jECG1MFpW/opFa/GbmcDQfhbuGnnEi20pflirq77xhPnxKjVU7GUHZMg3CpeKG9wcxFTHxBPcVU2
lZlEgr8nlac78dUdLWxjGiXwdwGbjf3vf99F6Wfj+89L+ZZuVu31aqLNij61ENxMD9Oda7OdGNsS
HxiZsAHHa1RN4Zor51U3jZF6Oue01GLrTMzEsdJdBvtKrRwNl3+PTBnn2rd9mwBB4piRZBHF8W+9
vya9y/H1HlbUZWk20EK37vC2n3M0ZMfIIV1Rh4LwBI/h5brObjZe2yWYimxJiYhcQXalPV0q44Ed
Q1YQ2pzeVr2+kgxLjTfGG7QOqKC3JUflLXaxAZFjl6T239cg/eyuaGOQg9oRK0qQv5898nAL7+pd
qhY35gZ1f3ZZI+APddp4lSejDDUXIeA8UCm6wPZ5ygH6WdeTwjyoX8IV0QadKzr4u1/G9dd7C1kU
7XgORfCSfxYZ2n6Qw6ESqoW8H3YCb04lMQ4uwMWt+wMaUAedSD9cSHs5oFzabksPAsX834P462aD
8cv/DeLbA76HkqqYEoO4zogV0pU+vXKaUXKn8FzP2s1Y30Op0eRmsOVX+BJZcgB8srQoD3pUit0O
BtQid8/0+M/FmC9dHv89xp8nsK6h/qyPnXzxJ52hBIw4FDDDFvcmqPveTwmqidsnJNhyLiJ0/Hmd
fP77Lf8CIBrfE41fjn5VF77aGv859SfoniqZfgfPU5zBOSBgbXQoDd3fbuKhDROnJnrpgEeV6Dhj
uoQ5tVTtyQ7iGAmnHhc8NUWAevLL0/q53eoksCBjdBVIL39+3yhgp0NSxzv0DgSJMNUzsCqyL9TY
bbwNSVhucMKnbBnQxwgF/n1TlB8PYnx3ABWmKDFjyQn/nLBnjGH6Mm0BUB/FfYcBw1O6G161I5hI
il+3ixO/3t+1F/19WKWfyvOEKspb8aI/hljYviFsyIkgvDdPt9fz69d3u6dmX34aj+Fj8Wy8sRMk
nxe4tBCg3uTX8On+ajxebr/tBj/yDC6CChJeBFyGAV/kz4so+juxeJdWi/b9Wjk9Su/P8httEch9
0efnfUVVe2u+9Kf8FaTR1ngb5SKeq7frp/mhP/z7hn4dUX/srsiZKaosMMHGxs/3nekW1ldUlPNi
sYTlbFVHWjO2apXTwUO42F6/gQQctUBcwuRp5qUeIk42BUlbdDEetTF9sYEZOzCuLMGa/DK4nw+b
sXHE8skwFMwy/rxPvXYNb3mHJaVE4zXsDld9GQI20FAkIJOVoY0rv5026tcF/7ghukwuBmqc80b5
8027BniYdo+4IUf6gE7lwmqhneolM0wbhEDxCrexMXUBqpSQiE6m5sJcqBttpe2U1dawJ9y6LkgW
gtcE4qyYn5fyLPNNH07gAkI7n9tp4Q678+w6K+m1ad59qgQmmKxZP7vMTTzELGGp+xD3gmKFtu38
PgMYuC/X6bZZyj7iglibtht1LvriPNsOB75HW2mrLsx5vD2vr/vikG7lOaAQR4ZiGAXxtjo0h9ua
+o2PTwEf5abm/3bTrst9x3eqA3Ybs9Jvie5idGmtG7/mvE8P5krayDtpo+/0lb4yNuauftN30TKf
q/zb5Cv0iikNQbyxwsU4QSZ2OJVm5gonx+iFj+2EHws3xbJZluDWLNQ5nxGgrimuU3BxsZDz5bnM
uxL2A/L4HAjc4FhzlbUlknorlowvgGFRK1PBR/QWKeqArCF7DTNOGP9CrMd+jH4llHw+U2FV4KZS
+uYl2K3W4+cHXkwmz+8SwTRhrAw8hPIqwL0RIDV+ETze//43KoHGVnK22sfxguPDeR9t0wMCtYfo
pTr0j+Gmnsee4kgPOoC7yMshMUwCldWQuFh5rEEATs0gX8Wb9ljycT8VZ7c/1ZRoWU6n8P1+4i9U
fvmK8q68X1+To/AkvF+PgIXXwNbWk20FSFebgvsNspmreqZNvmB9Ks6C7tLs7Etzc0MPbR6v22W9
BCUHs77zQyZhtEfYdJ+tjXm17g/K43Ub7oydvjE3xu68hBq0KOadL4K6D4T5ZX0L+AWH6wsQTKQf
tvF+eIzW40/nh/pQ7It1vKb1HK/zw+0wPF5fsn26L/aG33vhnDaX06ybTfocPxcf8fPluXqoHsRj
+iEfEVD8kE/lK1aBXCQBz0f0ATyI0iGKAxI9HrrulH3etb2yN/joKEitRba9FHueE6rS1cW6skuj
8IyI+1bfnlfGvg1K34Byb5VzNEV9c5kcJy/DU7K7crH5QWcVThacgOv6ALAteUm20X685iaQ18by
vBBWyqqhnDLXlvK+foqPl1fx/f4UHcEFbPQFyau0E5+LN/MZYGDzNvCB8MwZaZ7P84vwdn2R3oS3
/HN4zA/Ji/bWYXy0b5fJVp81duWiFLruAhlZBZa7ODMX4uy6CJfKNlqh//cQbkPKOFvo+vv4FUHs
/t04aIfL431jPoTwat/SN/Nj8sHTssHK8h9jCNOxB8cJxIkELoSR8Hf+G+n4SA0xUTGzxulgPz6c
cBfuovVkc3GU+y9H1k/yxnhMwK00FZXtTxXlP3fFKkrFDqPwYhGvMDuaRn7k17Pxc+iJUwMhOfg0
t1k+M4IwaGexH/uaXdnUmOy73bsUii+beCOdXcgCq2xTriZ0JtyzO69/I3v95P18G+m3/VuMo05X
Eg4NB6EX9z4Vp+Y7BgDBfQqgoVzAtGBwoVfO2kWyuW7i3XmDUnW96BfVKt/AnNmkO1GiHkIetBiC
IYhWl1W0i1eUPlbFsTomD8mm2JWbbiUvst34+stqsq5J/xBTX5WbIuiWFN18DME81SMxtKCLwwO2
meLlaXivT7B8RlkrzpWT9q496Se6yPHH5EQ1wxz/Pnoon4x35Ul6Ep6So7bW1skR060d8MF5uo73
0O2W7fIWaH7tSb7gx9PcG/ybZzpYxLm1fZmG7sdvMAbx77HCfybBt2wBldJrrSvc2vPsPEsWKKTk
C4EI+El+Ko4NNyaH05Zs4E3smuOARvTu/FAS1QteOQ1fTT+dNwFSFgt8NRb6Q9tZBbUjzZO8ZGFs
LzsASHTRnyQbwJKbOJl3ceFueqJfLVW/8xoPwXon9j6RcLMx/PCEaeUA+3Dxn58Vs2zWTFUXyKCn
8zFMQTg5pQ+ZbiGu8IxzdXrh+hFEtq3bj5hwuDExi8xLMz6Q6OXFpT/u5vEMdVQPoB1fV717oKzj
xT1A0H532Zx32UOLatammxnTYopGkcdOPBM54f8dl30Vv7+HIaoImgwIsSb8iMtSDF2Hqudel4hG
51uxV6bmpY0sE/T8BdRXlLuCjpsg/TztUi6v4LuLdmzHzW7l4azsFZMq32QmdQIKx9t/D05Rf3C5
WGSUhsbYbORzfY8a2yvMqTyW8wXKsLveOW/KWboS7OtD60B190IP/JQd78Sp/jS4MmswHLeI3qFd
Y6OINcP/j+qIhLx9thpcDNqc3jHXHcv1Nhvczg23CIo6+tpg4Q5EXYPNZ7tnSZsWlK7RMJRXC7b4
pFBfchFB4kuYSL6aa2TlV7zUoh7I14oVwoG8betcH8bAFsNF64mimhVb88Y6Lp+etpX78QEMnq/Q
9+SjsTsbw1erdgY7mXUu3hR8wOflnUEcLogdrDXCeBUyhqhV2hQC7e4Zrd916b+zrPkQ7dAqrccN
mnyfo07e3RJ9whD5DYH+deKoc+DnQWUTpeixfX66viNw7WJG4by9hB6B+FPGRZnrjHcCtTi7T3FB
YWSV+7R0GstZjgVbBOmclEE+LZdP478Fl2G9LJ35kle/FNYTlznap3Tuy9N8sBt3vCHZTrGjOTx4
C1IMunxXJ3FG3UcDCUBINkFhF2zbWbB+OnI428grvlHBHb86ighO7HquzbDNtmL7HQiQBZmD7U20
X1X79fkVM4IpS3jc2P2JN34d4XF+wvSMr7uSWF7u81qCmfdh81hNx28gy2B3M+hTHrhc6xUbOUuY
UuJxKTh/JRcjDOZKckE9BITOGGSRerjdut2124xlnG9rjzKoxV5oK4vET58FR+adsxn0JM4beK4f
4pHf4cfP48iaWfwMnmeKK+fGIMDClpBXjrWEkhF3i7t9s7zdw6Z1SXLsyVaY9m6zwCPpOL73KBgE
Ktq52afB2svu66uApAKJAe9JOdk1g4FkyDzFHytEHtxxk8I854EK8UP52h/5hV5kH05b//jvJUkG
zgn8fcOA/60pSMfrBjj5P0/osmnTOy5PQOKZwal11Pf4oeG2fbUTGx1cDm1q/9Y4lXqH2JePcg1/
hw8g9A5yhlbh4VThVCxN8UsMdII4J8Zu/Iut3E2/Jst4qtODdHCvX+kuCiIbLF+4z5rVBtD2HMoO
7LCNgy44GcFlyXfh/DVTmBnTjkSRzoVz44TC+Y81Uts8Vdd0EntcdA0Lf1zFnX3aB6fEPrIqbZhr
djS9fH2cA9Qi6chag3/eYh/ElTW/dIl+wm7Y2UwTh0AAJSOt/VtuLp07s1MjIyMNLlj2hQVMj7+R
YRDhjJ+j3cu4C7BfcQtxxbIBBrHAPzdMN27FZ2a/g7tjwj4jZ8tfcgsINH++9u5zZJOyONdlNL3Z
Az/yiq+Q/fHbTPhzIlAqEsAZAuUEc6hJkvKti5k0qZ515iXdt/AY4yD1xszJNea3ICUzkWf/fjv1
WzHj6+1MQREEQaTAqWhjEv+fMlUZRzcUqIV0XzrIO3ovqZ+vYaqJlhJInrSsHYmd8+4j5DTt3mmz
MFlgiDgae8hn7Op+waZyQ06eSaMGzWy8QeqmmB9wx55lU8mHkm1fZ5mbeNG0fS7m1aPq/PsSvrNL
vl+C/u2ZX1lTlZHd070KAm3yDkjSjedk5PmsJf/X9y0OTM/SCgEkEg9jg40OWLDcL54AN1qiR9Cw
BEJpoQ/2iIB1aMnHq5X8MjHlb0fuj0F+e6yxUgltLTDInHOpd/DUpiXrDUvwzJDRuHvxZhLI7mpW
bLtVs7OKh36lLJpZ9IFOt5U9ts//vmvfA+0fAxpry/958FU5VG3djQNaVEf8xj3FxTkaxghmGsGZ
/XCMQ8uDCz3Of41yp/TAzNm/9c21v98XXRk7A5Sxvvrq/xkG3eQ6VTLmH/pw+wsBgPoESPveEBuU
kgXWWyQOCF0wc+j8LEqFDQ9HkYeaA5Vu6QcK7RI0mswBNow2Ai0Yd4GpFx0Er8JAcArSZPJSHuvX
rrWufvNxN+3eoz13RiYBz75H+bmxbu9DBLnALeZozNOuV53f6KTSt0L9/7vZ/3eV30uGhiDEysXs
0/0RemuAjM+6+KS4OXGRcFtp6855pSnqSG+hLayyOUjxX/Kq7yD6/x2AMrZgqPxK4BP+fNpZbapo
e9bpvrEN4JGoNyYbzUMroIGmhEv9COQmknO6oHEVdsQ40H1608UOdRTHtO9bqAaaA7JXt5E0PNJV
QpmY1hbuKxEhQT7H056Ch3nMpvWh1OzJjGPhSZ51frwPkEK0k0fFGcPwi01G7gBmbT0wUsF1Nwmu
8+MQmD4cjN0vc/xLGOM/p+p42fRrRJEWqCQC//s2yTvhkvfJ9UrN4wiIx9jK+woxIfZumknvXF93
t01irxEJROnJJelh34BFd/24baL53dG26mwyvS3Kh8EL3eviGlovt4ccR5/WopnVLm6bbtm/TXbZ
lmN5PplKXhakS/ybT+gygGmqXKxW31GlKGgAEuvy7qSxoZWi2k4J7V3R7HJiY38dxU5JlIRSFPEH
cpmU2LQReY9NnvhQ74VDu0cbbUaMtwKmMI6vfWj3zUu8bT+uzyI8XAwMT3QaImoOd6y2QAJZsDbg
fnUnrlg7SZIHVyO629WpO4EBAGHIQPjBnAjogqi/1c5k6/xRrdCjdyaPfe5g8Kd83tC4aKwWIykY
iZBORBsCCAIwuatS+GOdzaQporjhx6Z66rdjQYdCUb6qT8NT/ZrjPvck+dVaP/aV1TxoF8sEk/N6
HeAeWwP7bwHaAcCTS4OKXn/0rLQWcFAJcDSDziz8ciR27lP7Wu/oHJW4bTzE7+Ihfo8JKJmoz4Xu
IfR4Utmncu75hlJVMYuf1EP3kd+AGrefgKAvT/lR2NAKw5pymbyAzJs4CXoamk+fFhLsfYPS5Bs2
X+zKVCFXIQVdbRzf/TX9SMfB2KrKFLG1KhDe+YLwdPdaPx2basGBcUYceNCHyNpezlCLzxbFuHcD
7RyrItCmjzkZmdJUg8SJJa3OXvp2Xo51ZewUf8k9v6u1/Jj034o9g9bl1TAhgsjg6dsN8H0B9smH
8Vhv07P17yWm/WVnM0VBo5ekjc217wHXUGGAauQR4coD+pJeNT8/tIhBgqk7jqKQHF3QGlr7kiLp
DLDOLg0riaFi2ch2gNHgPxNF1+f+jdkfHcxX0QvppBzL1wzZ12M7WBcsuUOMGG0KdrEtYCiI6sn2
Oi/W55fkIM+uy9tn/dk8ZvPzwvRDtzwMYyPo/DLWQf99sVzXz+DMpLBCRKGIAqjub1H6WVC1+pzX
yV42lmKLVfxcifdae7iLllRNK2aUTBXbQcVNbDwqJAjKKtR0EGaFA5/4RuaLJNXYxsleO8plrs14
IZ/dCF+0wT7fF9fqUTS392ofK0jgzhPEjXqEhxZ9s6km9Mdm4QTwIsmr9l5OXOW+krWnifQsLDR6
eERogytdZ6a5ntw3pYDCB7j34FbOdOgxcCSuyCFOJXOumA7s6w6fzW6uNTMFH516pU1mRmtLtZfH
gSI6qIWPILTPkuwSW3VkzY96aav1xkzQEfBkmpP3WShBcHUVlIIxaeNoNmY3bTrSEIDGILmaOLni
VLLfmQ6OhB2Hm+D+8kT+FsbQgVMkSZVlRUGk5c+DrRK1JMqSNN7LjX3X/VwCCLrrUd0r/4ewM1tO
XVnW9RMpQg0I6RY1IMCiMcbgGwXD2GpQ3yHx9Ocrxjon9p7rRMxYXkyGkErVZmVl/vkn2avtvLED
mHt6Mrtbna9995nbpR7p6bWOcHKiZtcpdtBsCbYOVkiDHNjLmYiZsWLcYukaQdonbnIe4PzJyBXl
EkIWFu4schXzAIa/Nr22Ib3LtuoPKqnUFS9USVm62MY64NHVMPxkZNBB8CX620AyRH2ym6ifPRng
ol3QvkUt3CvH5E+PyOacQfrF71aC48kGL07o0/D1YPcBs8/R5DknXrCPlySFqWJHiy0SBBGvAs6z
JHWJvDE4guuuxFHhA9ss3I0ZyXaglwg3058GjMTzZCY/U21dm5u4IqeXp0p2FL+HyhzWehH4r/tE
lEOwNSHcSiSdceAPVxn2/kf70MZFHa30Q0uShuBfFOOJkEb/3KJxETJ86nRK9No/QDjlxAgeUWcm
7+U5U94m5JcncyEuUyPx2Kshf578oq1UmC1244/kQ7hREAENxN2eJlYDLGy0Yw2ouxDOAQCe1Kqh
8N5lx/ASES0EhcUdapW5+gnhuwTnwA/iud2bhTU1/mUymv8A4bwE7/9syj+UrOxem1kph/f3meZk
yh5SvxQ/Nqh4cpGZ79mTmMpd2jrQxhQ+IfA5qXfU8karCcSaGkuQdHXkT9ujwsos3R443gYiVEAV
KqzbnMRu6MLlrYe8WFonzfvkcQTS0KR/5O4Sw9Bwd9SQlE725KZgL/tTfZsgiAlRlJwgdYmlynZk
Wu09INatn4F62MkKVJLzES5m2XvURy3cJ+pbB3WWMs/qRfP+LOzHhiwvyrCMzRWuW2ibEmKfMic9
QO07U8/1c98+95Xx1szeyuRGWnYrxi35bzGgL96O/5okgExQ50Df6/o/Tk8Zu1kpBz1OzWTzKHZT
fSkpp4QwyhQG4NFtym+0GX3q5rhvA0B1mN3uX1B/gK0MRtiPHGUi4kANDHWSA4hHzRxSMookstKK
tU+EXb2ZhR/Gp9JCQ2kRO93gZ0L7uq+iW9tapYRMdxRSmZ8JkZ4G8xk5lN/T37iGH0l0oqzaqAgt
IYhO8xO0Fu4vjWy7uvssATBFaC3km+OsCYcmxKDmNkXVUQnS3qt3OBvu722xK4yPbnqI671enw19
WcKRTrLNIfEAps+Kn7I6lZhr//yLABVz8r96diZYLgziRmHA/N/yUyqgdpuATnk3IC0lcZldPsge
LhOu/hxIQ9bD0A5XtFFuzelsOUqqd4eM1Hyqtj7JD7DV4ogs422kQVlx/5d4Cw6A/1K5fyyoYWgS
bUJionciV3sFbNtiKrsTInufnjpa9XeLPjvOZ3jc9bU83GJw9aGTE583j75j1ZsOC9T5xzWsdhHT
v1zDGzvFDg+22p7phyfmvejtru2fwPlCCz2XrFd14FZYEMARM2CAVbH/YidS7HEVne/7AF7iCPEJ
W5YN+1x1qBpIQFZd5ZNkVQsFbsaczCt90ZS2DqZyUZvzib5GN69bMmy+herqQTZ6iJieIEmtoVtk
ZKxDyyR1G9TG2BcDS53YpIogugsCKbSlhOy2Pqn2cv4ypzs/Gic+ogkj64PaJnWc5j8eR5BVM84j
1Qmm0KJdwNxIgvBJ4xRYR+HyMYRQjPA7kOjkkoT4yzcRwUxfLVs8UJ9hHQTb8GKs+yuaGbIU9ZsZ
3VBDzn4mybXhFpk3+DThPAFe8qUAkghsaEdmT7j1CLoQ5yaR/PpKvPAz2bQdSi/Jt0yc+V3UcRYB
cc0hXpub0m7Wwg20z9V/OeP+/3eS/zGV/2HKUkZVfw5albyntyq3OaGphzuR10eps9RfHWJx0qCC
ZJVJ5EZYHcHFdC8Muw5AhhhoBxlyPwClifBLtDO8Re2B7opvXbhI/mQf2mGgobmIG0z3sNuTY/2c
77V/Mcso0Hn+9zYiqOb4hZO6qRKv9r+XZF9o2sA5Pn1HqyTSGN52kFInzuoPtOrMIesa+c6jidNC
7h17j4T8uE47Qw0hcbgvDT7E7ooy19577NzfHWGAbI9IepY3RIKzhTS47cRh0Uwm7iSAXxqdfFHc
l6QrweyikSZ8gcGld2XiBmDbxQ/Ktm+gwQOTJzcG3PSOQih2bDVo9uTig6b5aT2jRcoZMoPszQkn
q1AmadgilCH5WhDazHfDsLvcngIEJ4G37JCZ926sZYOgae8JM1m7FLSO2edEW91Tr6Icc0luMdNY
zjpIqDi5riYYnknKgy926hDvA16M92pPlwhpjbnVLst2WR9hyifUH/HcoA6Zi6RdqukS5a3DCWAs
CyxvU4jAlxH54CXnkTsdpg/ch8TQRouwWKSczIrF3wc7AByEacfQdll8jwmpluHDV22B2I8d0qDB
QzozOMPYkB2C6jF++J8OORKZQgkVZuQIRRI/k0Eu0b37ekQF/KlWQwsNt22Ym6xcDChu5XIkMONj
+oeM4uBc+CtCC4eTjP8IrNHdTh9uOBMCCu5/wkI1QDqAXVFvOcSqWA+cmQoDgTOFfat0FckC/w94
hmQO0ys4GjavydTm9zB1VGhOeI4a43qRxBeu8KtZORRDsr5IQRxYYeXyqiRw76YomHxO3En4999C
CGNCG64cqPL43YDXQhDB2BJUm+TbCFy+DIkLqSP55+PKfSZuTIASMRlwZKKtEqP8Q6AQSZYBeqsg
gkwni98fX0lItk6bXwAk0l3adDlBxA7OHYK7n0fqJN93kSsSfhU7J0k6qFK7II5IhmDG3sVO4IU/
Oh7l4MlE7kktvNoSb8hI1LoHkQbxgsHgGSII5KDIdoPHz6c88FgkmmuIzHC203V0NpEYMHIMTBUH
OTF7+HlBlBkkTlZB6YYY0TF1RFpoWEKAQBFq8c3vIcSj3bsaL2VARBBArg3IfwgXOBOoafxQvo7F
MfIeMgF3SyJ2QvB6su02qidnSx088U/LGTInPzNJaldP1hLYWO2NqLY88oP8sw28InmTQ3eS27AG
PbAhTjeT0DVbaKWWSeT34e5JBuFiUZPHu4Z/wNFIJmKsR2X74IZsw4Y4KUhBRBjmh9Q6IIWzpTrY
ZDtSOQk9SfazIda/V/xw5va9ZaYfGVklFJ/Yo7RzSGFYyu9h8d4oy17dSbh66XBSiLZLpT/HHLYz
N3quVcUzWHjqvFKWBJ9Jk01fcTraZNX6yeJt3rZav+iJPbjCPxOoC8iOU7J3j6zYwS30Cg54/fGt
FvDuJJktpR9DWByGOymdov3EkL4SeFiC3DF5Iq+w4QurVzOB4m0xGLWTKzXBq/twsk+nSyo9bLri
Z5yQD6ZPri35KvCE5XZFjqh9EfVOWkV/7uZaD/dIXI5gj7NarqljrO3NxvAyBSqpgaxc72P2SdUW
2SGbEHZ1oW0sslnqlqkrw9fEaY+TN6ktUd+jCpbHfQ1NnzJVrKphbxlqKF1tcjwRuzUbYDbctIAk
YF9J0andAEgVXmnp3Zgch4YMnfN2tpzKfkfTVM5za/03fG6jwENLSac/Qf8H6igzPgTFom/suIY2
4agylcJeIco8dDjswn/Zrkz9V5+iaIBESse1RiKiW/A7XiXsm2QaY2rARIFr61L5QGxwkAmXu2yJ
T/IR4GvmlDH/82fwSEYPUuhxMnGgYV7AVS/uFgiACZZi4WIz57WHMrJoN5hSMSULlICJUxtmQxyT
MuVMKRFIn49f21gJ2MDfx8SLhFsbGMF//tv4zTzf/cFFJ14VG3Z0m0HYMplc0ERVhoXDba3fkvwL
6Y2dhmOWThjVh2R+KAiLDARditiUNy2nJJnDoxSuOT0CfZpLs6WiPslfAhFE7uiY4YhMcO4E1If7
sYQxZx9V3rRxRtCNKkkv+nVYrCfYVAiWGx2Dja8IW2s7PDH5MOU5PnrybK31q0Ddyw3GA/LAkBMi
WDy1DRBneHmXRvQWiC1MHR4+sVMPdY+1oHjOc9Iy3DAfq78SmecJOAJeqOLcD9dIDOME2yCmWcLq
bgGQwz2bBpAsHxvyZDUBeWiZ2Fs2tDMGwMA6zh1IQGaRgx0puc3UeRa6IaQhTAPMsLdwLZyd8i+3
qZDwQsjLAPOyho2MlArQNZJl1uFi21sVh02mSHEIAAb6gKSgvTyQOgGDcwpQAmUXqh10Bp+5wyIM
Vg8BE0pgQIudvnWmJqG2qH1OQqBJbZUXdEJmPaY/UuDCaIS+SiIpCxqvDSETTHI6qzpp33BTHYF+
V4fhmLHNvoj27vj9mRnEMTNjmNLhkixiANNIJ+G/cF9+fMgO8um5oS4FX4NVcSgO5dE8a2jth/E0
nh7X8UT9b5Ronsvj49pdQbtsSLBjl8f6WB1Ubqn5Ri9213zX+DnY2uLFj6K50CXYoyMzDSXmMYyp
ruw8bdkhzNxWgMQIV/camIWo5GtN+LKDaOapXNoqbg2WriIWovYKP/MH8GmwOnqcvt0nsDNCNJYz
KOPyHV1dArxigkYX9JLxOl7TW3ppd/I1JgDmAmclY4WKxCdTZbxCMvsaWo1jDEo/8Wxk3ejn+Y1z
DSNO0nsGE9s/7gUIOdNd6/2dCgw6v3En+g0/P3RMJWIaRBeZvoourbfdgt312qPx+7g+g4cluoy3
dLooV+NEcOI5/sWMoBgsXVx7kHILbwOOjtgiQQNyhSK5Tn4pd4r3AZcrIw5rJP4IAk9xeXEUyiA6
EUWIW+M5RyGK4JNSuMh37pHOwS/2hPN4kggRSHe4/gCn1ccCVu/CF99LwvnoS+lMM4ZNG4hnaVR0
oR8oIL1RTV7Pr1QHp4vokpv+m97Esmhs+o6/PFzTffeCSAuxKvjr8CXgAmZtQBnz94/z39Ptrtxo
/NLA5CafyETH05hmmR6wkxOXGS7lU0qF8505Zz6kN5m5U3u8HmvajqYgXU/0EG+XT+Ux+JXOjytl
8JrHlTbDtEYD0HTTG+3iRn7j3vS7P6KTwrHUGaZnTk6KsayfiEfEeiH5cv4+gIgUKyK63Q/GypCX
UQF+pwA3YuiOpFVefADddaDQ2hPbnDb9UeqpWKn67yRj+JSlrMt2RJfAfhY6aon8w2dDNEOu2lPO
bj45SshGp0lbE0MqB/CrtO1+M1ZMfcsv9a3zH1dWIdtKTyI96nw09q33EJREG+ldOVOBY34hzANp
xm6Cp51DIUsgPsy24yr38mPn07nMBliPWIvkf4bpaEZIZYgAy1iPIJhwn0VWc8I+2D7dCAFTOFlu
Y7TNM1eVt/QdpFYiHCOynxwR6GVwfq8lgxBlcj446hG4ChEYmZyDOYz1JrBDYcyyqDvP8olqj/Ri
uaCbyC+5iORBTLJGuV+S3vIdChOZFskCYJoLTph0O43Ft3Yiim3qcPgQEhmJBLSG/RVLEiUx3OZ3
dk2PXKImHIASEpkdkP0c/h9+6UK+Noc5eTHSqdGNGrVgeODUea06YbzGeGHYLJXmAC+MhCwjwIvj
WnTj9MLUYA7xWhpQTmD3su6mpTGV4L6JnYS5s6Ms6fyUfaR/Ydh8UkNk/aASaGQzYMxm0b7IFqSx
Dot0cipv6U6If93Vf6srDOJMx3SCf8IWG7jGXIK9g3J5r3xtsE6fsMo6za+0pZrZocIbCuHaBEuN
RRl8bwaSnYvKMtF0zpHk6xxIVU/W1Dm38U+eEzBkQqJ/jd/yhn5EzSBMPfEDi4f9hd6/Pr36Xfo0
8C0JRjcgimd9BaJwdXdQHUAyXhAQ7DUzu6HSxN/a+RHl85DYPSGEAZZPVXDAIQ5w0fDJEDYoA8Q3
mwuNbRXSqxs56b/N9xy5/Uchv6fNjstt2BeViEPlnKqy44WvT0GW1Vvsad3ToSGG7LG3UF8q245r
YT4qFvSo6DUmmLqosy/mRFH5NJldlxsojQ6h6xvDJi7cdOstKr/s0DOoBPJvTiaSh7z9213UUGYP
5wwaObPaVl+G8UMI56eP2fIsgJuceCqfeBSTDJqNmIB/K0otK20lzssM2RGHL/YRDrVXvMOYRaMj
6eVvLZBo8Ja1Xfj6SgTSn5+CSsqGRIkpwdJn4pOhhR0HfYCxCX6jmwpogVWt4+3rN703uTLxaFVV
7RhpXk0F5BNvYkIXfnMqN8EXh6sFXVrusMU07OA1UiJRgXYz3elP1gjzl3c2h3ZbfKXM6E37LaJz
c5uA89ka0cB3b8AM5udHZjKvYVXRozSSfmImJzcO7SVySQhdPPydJTQP0CQsekCZ3BPbxKFig0Bg
7qH0+prs9cUDcd1vCeLB6YOl6EC55pnWjafuysZCyyBY6Xz5JBpIIlQXL0Rqf2nuw1IP0pJIuoXL
TLsgnPJb1bosbqqD0MNVz8uuLyFngpsjQOB7YEYzL+vGRkixMJDdI5s1HU3H8QJ6gvmL/x7AOlCD
iM34vsyWxQFBR2ciFPoN3nzUYxcyf4Qn+HaBZift5IiA+79ygAogVlEFUMmoF2UnN/IssvuG65xD
6Jp5FjyEGABsU3ow24D7PAYrakB9OjIrkgAPutQ5QjTFdsOSJRtVZrNFInoms3WUbniZ6ORICOO/
Q873x7U/gu01hJDkKTR5Tglstnj2sReR1IoeeVrVYXLtt6k7rEsX3IK6yk5sOAQiHFH35W7zd7kx
upia8l4oJPSUj/BDRdIdZCunueSGw1XCAHlGZPfjmvKxrPKJiBj9/r2nNGl7vyY7Ks3kiS7smH7v
1q6xB055Fqh/OnQjlHE7WCGaq5X5p94xU3Kvc/Sv7rc6JTvahIDFw8dswqBIJ6O1i/5shJjjyyRd
ISC4jfHNaLFp0UMo+8omOtfH5grAN5yjQT83DB6DdSJ+2HyviWKgz8tjdEtvNJolypMUZ3AEmIiB
pEksCNrz9/r/+2Sb4PsbfflFx3Ij48td6HxC88ttcT5jq/D0xYSDqyzAGiQ8FGKWOmaHXKzQv4Kf
NUYpFMakY0FTf/Zh/kmZVIEv/HHzjBF+3Ubbuc5q43EeZJC4H2Vg125jWOuIpyA8Rl/lwRzNmxu4
jeHmNoQ7B1v+WT6I58xcyjVQyHSAHoTMX+UTwyO2UDzJwAp5BMmbicXNH/3BMrzWN2pFzzOF0fPG
U4W2TETImoxvGw64NdE1TnyIiDtm4wW6Szp6HqY4GsAlchrqv2UmSqBifP5HJFyRZ4wN96EIopwS
QyJteYQpxR0ck9jqeDEq7F9zJ0PIPGCFIvr+1jgiCTTc5CcODgRJJMQFsoCmqq2wUo/GdThyzkcj
5SXSuZUA8eoWsozg11FQ5tGlLBTezQiy1FBUDTEmPIwvmhfwVqV1UEuQaZ8vETXVLPqN5xgHIfiy
FcuSpopBo+NfMpEGMEsQ+XW75Ds/UeY9++T+v91R+ckNWcws1U/9FpS4awD3BZ6BagtrpHYOfczD
dx+ZzwM8zCdFMzRMALY07DwTodZxmTXH72LZvRRvzpmv/qGLEDH8IvRcjq4vKYFhKN9RdWaa+KVb
MVIUCDP1XEQ3Mpt4TOgoKEsvRUro9XjyAU9daRDVn9w9rvWmx5t5Jw/TdAaFoUViUzOuKx2JstmZ
XxOI2fy6E3mG2ogpiMkgfaND0VncS6kUwzWe4JV88v3vdeSO8RuK/uMVvJc5Mu1WfzVHaj+86kAn
ch8zm65BRURnZLUwc+gEJi7Pot6TjIXmc50ePFIfB1ZUXNOrfMfT1ASnIBGmf/UhhA8mBbas3kYL
Q1Gjh6ggTUKB461/u4W6cxGZhIYAz6dUv3HbmHHQeymaYh9NrnCRsmvzGL9RI8hA6EompjiZrGcB
H9SKfmuus7PY1V+yGY1TrDbM3yw0eleABTERMB9KDzWLGvBiKiEO6+xb6EAoNFdmYH7ToX0moSMi
mrASFE8iPjjlQCfLM9VrDYK2e+15jAjSKl7PlgDPQHIBagjmTHn9FJ17T//NyHErJjnyickC+z7K
Ff07Ys64PnxuHDwZ/KwM5nfUVrHsJCTBAv3RSP7QnaXyooRr7PZZ4yrf9YbTBsMmjtKY1h30GmOF
Bo6AQBMQohM1kH0NIh6yZcb04ko+wY8j1WJR8SMnCsaQDho8EbqbYw/ABgCMcOqkmYu8FWqItgJw
8ri2U6f7z1fOE+gT7AcYRxhUuol+H9UFwpF/pummew0MuwjykFLECahbUUc8KDTKPDNftOTQXaeE
hUipC407lhiR71XUBb08Ccn95eDNpAd5k6iL4o1XeovV9fdUi8aCYp2upi4rJNnpv7yNzNxLs+YE
b2fMuNloCpUGe1YCCoV51ErbHAsAFQ1+FcKymBQveajJMADNY8VT7x5tybMvoEvMHxaF8ctJoRB0
j2hdY40z0vTuUAoosm8ob7hMCkSJZHJOyWy5+e6u4t8PrG7hOgMW+fp/ukzpZ3qLC8yFQGgPirkI
qpsevcVUtE4OxmMmFLk++KC7o5TIS9YbiTxx8Cjltj4i5STpyoPM4X4j8rWVW/3uKQXGqJfrh/kr
E1lbkdBy86WYYj6/NE4ny1a0ZhZ8iIHOhLBnFB+S/9cEw+Zscrp5qV9FsRh6AFAujJBa+KfCykH4
d7+gdbgdkIoqcFgaE4P1ECS8kQY6RbjDEnJec8wlf4fLILJKotQyTv1tdLbCNQlDEm7kTXtrj5Vf
+FBbo/z1NsJh9j010UewhXlEfMyrt8Fuz8EbfuokcqAZTgl8w4wmbJcf8sf40WEM/SIk6I1AW7f+
VRbqbmIPlvmb+MOv/D3UbiROqXNthC0OKlGruYQTe7yQY8I0bRKzRzaJbMho0r3hBUmIKPlu37EF
kX6ssx8/6Tt5CFKDWO0FJnFSpqVbWbdKQziuJELc+ALDBqz6Ld64t7y1hLuptQJo/nFi/Yzikn5n
HKwe/8xWOKYoGXApztezcAl9EUROfFWF9zGfqya81XMDHOe8VK2kdh4kaN/Q69lSxtu+7zAZNUtx
osUvybG0Fph6DmxsYk71gatZ4dRiP/888NsTS7YL5zugrEQ7K5ZhDyAtYMuaN8S3087uCwfPNHFx
DU2uw21KS0qr3TElxhOnqpgNYDW5Yu8E/VysElvfxasf2InhVWCrXbMU2D8TNyNClRWFZs641p5b
etERivd6g4KV+cdv7GfQRrIeZ65CeAUcmFbxxVsXOaEWqZ1eBO5asqZvFLo03TsCJ16RvsaqNqwV
4nly0RSgZlP2zSNOLC1wu8MD4uPcDjDF6Tapy3vNrhX0+VqcpjCo4/rBxQb+QH6ftUsgblPJxi01
LT2IvkrNNk6lImbgGAJxWaBGPq6TlbyKT4qnXGbMCcJBxLlYsxVCFgLUzPnj7b5EnKjOFqsi+SBI
bTG/o9yw6d2wlC7havQ4aO5zV1kPf+IfXDGGV0GhlNhTF7Mg3gNrShAoa8RVFNQpIungpKIn7yt9
h/bMaRQDtptstC3sDavy2PipGw9WR2otCOcfVnCpl99+QdCZsa02HSqUC4h4o+Kmg0+GGO/+Q1+T
eeQynHKU6GNc2xXb/m9E3r6tKhamK98IfyLl8bGJiNWva35tR2hz5zI5VQIHbN70TUvtTl82l3iT
aSS1Y4uFMWv6Jp3ghCzO5kdNljsgj9o8KWytIHuLEyZ2d0nYIZo58QhZa+MHKkdL9crEeoC6PMYF
QmsukSPOVV6g7xki4YFrj1zIlkq4mk8iggpXSTIfL5DNRp/aaPMXD4uGVGwEmWde0XtZD3banqGa
HpN4+yC1kr7B2Ux2DsjFgPfg8eCknR8yzcAr+FyXTxi/bFAmLW4xxWpZro0Adrev71Ii/pl2Pl1r
ECne2Vw34HMjb1vFrC8VgQAHaAbHW5CL7zwhlY7AriQcrF0TWmJgdoqAr8wMl/eYZDyEnuCHUsiM
ZAgmNBd66AEGWWjByQzN77FrzDZ67+ie5MPGXz/t+Gf4TCQrnNpRaYvMdC6ShpL5V1UILDrkyAXJ
GWAxKKwePDFJ3R7wcovvXKH64lcSkoJQMsRE4Ske4YaGwElQhETRhRinLD4jAOIv+A1V4Z7kzif2
0xdSmUn5epDU40xQDjhZKLDL3PAqUHw+8UUrFvznd1gLSII0mXuAS0D0A6ZpdGtK/hJFOPbvX2Xl
IG24xp1aY91BoVBbIu8KDHLiRXyH7UKwGgrvvpCoXKymZGO34c6gJB7hZp4lJXigkuPcSivSeHPY
tExSIg3WSIxktML32Nxt/kTWMRYlrbjbLYQHfJIADhKUD7YKAjjAAcNgd0dBRQAZhvOkyzFp4AkA
q13agj3zhUVApJPQbHJfgAIgnw0XiQjgHgqYURk4IRGyfwAkRC20LmITgAOk+OIZ7khaC0FNVAQS
nXrSCuhO7w6rnb5iWjDI8Vu73tas9MgrVq1mz8ipPY9wvrwaopFI7e4EyplX96VN6RRC9fny9xP8
FjfDgH1HQOK6QYiCLbhDPC9QClHtgGvgn3SUoVtsN9M/jw8qRqv4pJRpux5K0TUjqSCQ7PvHl4Fp
Cvflm0g2/onpsCLxja1t8PG4gcdFRj0mebMz+Snf03eF/Fg89xE6LTgCtsMPCG/cH9kVFFcEUe76
ZfWT7ZOO/KTPNSxQW8jXYJP7YeB0vMOSJUPi/VyABMsQ+A2MuPP0HexH99W/z/6QSY69FKiF/oJr
ABaT/oB2vmWVO/2MztpnAmoe56FuVaaDCG9v2QEzidv9PD/JM3VfUydiElyoaT7hh4ksY6XM41UD
nb8r+J/WHLg/zRkJicRuVAkMS32rPc7R7wOuDLik3WSbvYH2sKNt/MWMZIjQgQsHCnq7fVcd3TqK
6FOIXNynRytyN9oioQ3UjnWEWVNhW3Xz2wPKW3BqTk4MJbbKebstJRudgoQuDlQ0OEePR+LylkAW
lHmqOez2AU2GNiXd0UNoDBq5rExofWw0A36iveDxyE+w7PZMsp4GsI9yFP/IVh7to5tViFff4O3D
vNPsGcFLtQIktsWt0UUexq3o3Cww3UBcq7nkfhzgYok8AB+kPAhHT4UvDHbVyfoev/O+uLfhCEWT
Cci9Fa/UZs5tJUR/4FYIXNfJ/z7nCxMDMAsTj08QQMPDnVYCKhOCNCFc/h3HyW6E5h+WYbzQxIIT
eq+5vBRCQdoMDPHxFY+iFndi2aMNPpMC/ElEWCOYbVzrmt0tGGg2e0BJABdnBLKmC5AFEzSaS5ke
iE3H4qQS1qxas2A/eS5ArKAARIN7H9/Ggqw9ixhk/pnLJkozQo8o/ekeEApNE9AYdK0ZWU8FxkmN
PGprcB2s+qGprUcFr6fHj5NwmxWfAGyKmYUpmomT6eSYWxBQNtwwR9cXoC7jF2/tCS2brPTHdphu
hhraWXCJ87YDm2vp1zxe5Li0ICHIhd4yEWkvNh1zGeWEhcLF2mlkxyQpCITy+E0OcIaVuVsX+1Dd
/plwZbIih5qGA72+UI4Rc/qdJ+f+uea5pgDuQvYfd7ZcVnsJ6ypIPtl9hC7WN4lUSD0J9EjkgckF
C4foAB6GEhS+IyN0o8diClkF+Z5aF0P4xAEBDLqGV2BKL7I5CiiNA6jA8uI+G91+YtgjdWINJvMt
1OWti3ZVLQHWgD5gYd3MBovswnUpRL3i2mEQf/TnQqiLO3M93MCPUbJJEJriboHTXaewRXW+8OF6
zHwaismJymDhnAKeA7Ft5aGtXwVerXMwck83zBTMmQAbARzIGOO1hWgmMNdTvate2iNUiwzhcPvz
EJMDAxZTINF2EjGxM9GqGeHOnRNlGzwvPIclzbTQO6kbIprxgsrCOE2u0+Xo8C8QSYMO+ok5yTh1
B+PHMNYmll4djY7/jiRrppmkYMRwQSAmriqSTqIBB3OeZvJw0bgm3VIjBwzXKsJmxHMFadNi29Dx
aTmci+kfDDXCTtssHj4nNUqhUi/nQ3WgPFo8+UCxHV7F/MHJRPLK1m2PUedx9AB9UQFMoe9wR06n
G/2HxVSpHhdoGNo0tSNYeYtw2lEK3wGFgSmuAC4Eg5Vz9m89zLkHHosBvCif4xddN7mmubCIMRas
S8j5ZXT0WtS/wTowE95M5szgjV9QfeGGufU3fKcc2ZmAwHwTDn6s6+YgQvdADJ3wA5U48JjDOISu
bbbBasXRqDugmDOBzczlSEpX0wHAktHgWScIM/kt+tZPWNPFHL5gXCIKbHWuWVL4olqv0RZ3/I2Y
vPCVYhA0bPyRrCcWSHUob2LV6liqt5xaKRIBgq9kiNas0dGfOBWbEc0SpWPOYTqcKIkBRX4IdCcW
0tRmNMYvxJWOeSi1B08ceBubBcAUZ4D5HH2EHG6GU7MHqUijER1E4zCG3QF4G32CgGEem2sQkOYn
4gc4IQKJzdP4oVacIXmJsmF2pt+cdhHEH8oxS8EVsrbRZzm57lFrUHZqYG7RqlFdNkc2e1BQ2+IN
JJ6tvZkf5pv6PbrTBcw+RgpPVQtERXOGA+nLtNqqUWfLhYFty7QB+cNFGv2yP/tTQBAc1GEvQQpq
836GfmbBINxnnoz0sTPYHgmzIhkkGW84MJEPWLbStcTQkejzHDdOwPTAu3JmKe/Na78yAYNW9vg9
+5ruJ+oGPuPZaDWQmBDQfjYjS+MQQUTQiIUZFyLeuAXV5ccQvwxLPrUaMoqAI/klBCYT55PYIz3f
kVjHxJcb0LrWDF6UiQO7IzScM51Xqd8xhrYtrPCQL0eE6JPbki0fqw0IlimWEiprqd9yvYwx8ofO
pg4+M0wzkS1j0KtdXsfbzemaELJZif7ncKhqoYg468YiJXTBnJe/ZLklCwXZIEgAJX0Z74SV5QbZ
pe0Q53btDrCGow7xttqNwS3V4jp98Zg4NCROXZPTEvY9YxFGTgCHoULA1ha7xSxbGLBXplawnS6q
xiEghYp1mnUHwpE57e8MFvXAmQW7hIBeEsAZC/Dx2EUJXCMOg7c08B7STbgtThUgegj4+REIVeCU
D5veNKHArF0eUk1MQdgbrChfEJFI6jTlYReRPY5uDGrrwYnPok15BoDCpZcJuSkzO5GcgdxY+FKw
rczsSgwpF2a1m0VOh7MX9xrMhFOH8kh5FE+dERMOp9MpKcKdoHH6zB6F1ZS6stg4O7wVkZMDWK5t
ShjU/QRM9+ufPd6a0QHpT5ktPpJa/HHbgLn0YafPbaxi3RX/fBAq87C5KNUuxTK/zMwR0wkbINmg
YATPF3eMSeC8KQQfJ0iKmXgdLX6ODp3BnfQWAQj0hG7OVej/MGCMDn90gMRAGlafzndFuEgbl1IC
kjoVJI11JPhx6MZiS3EUSiVkCOO+YdWiH/5WmCd0jSzFCDZHgkQoXLT0Ilz2D/CuUMS+ag6DP5Qo
2PT2z19uLfOFaA8Jc6AxF15ej1jiu2iP+DNwCjJAtc0zDXJ56kBf10UOF6cz8ceBmBeEeL3w2nUs
AIsG1PjIaAZWfkigYcnBLYCpULtwZwFw8vVPvnNzgC8X9pvI5inekomkXwdqQskMT7N5kI0uXRWN
VxtT9uZzLy+TdDmD0ZrJdiNj1YhHQPaq3eMY4fyM54Wyg327YusE9v6rpSstI3zU7vHFT11CMu6m
V8MWOxEBsXDykakOcz+/y8v4Rio+opAzfkBnuXthQJ6adJU/nRzzKIs7dQuMpFXjPcgVdn0Wa7NG
dHG6i5wCvCrpS8KOVKqdVePWofulVagfxDwN3gxz3k9RlRat7GEhKQNfe3ykga88MVpaLWAA1ru0
6uLDgxDrBpyhz1zmr8RRUe/7ctfBvy7RL6PdakeS542f9BEXie1tQvIZOKyTSEfYFdpmkD4r7cSQ
VxByIGuUBd/rXMyooAI71IlVotw/88aVMfQV6/D+QYHj5OfzcrEcHBrWwv8QlC07wd7i+OXc6p2P
wlv5A/xB9ZUQe2dx8R/2RT3jkNuMLtw/PXzycDAMjmAvMiiDteM30BRMVxf/0mwqb3A+fcrK55cL
4e9zkoEuUv/yOdoWZtAN1o/F9TP3SZx+7J14J8iL9PnDtvyNk/hYJp1gq1iTMw6N+bWzn9YFg6K9
2VDBhNLy63T1tDYG1W020xUE3kfOvZSa+uxN8ys2OZ6pvHL++XQ+4TnC2L+rvNSXBbmSe7kwz21p
X/KmVUB4H6du26ALyrm/WvgXa24t+O/m+kljPlfw/885clqfl43xHWwRJVxgYjurBe+Cj02dQ+a0
WqzK+YUHL74/96+90/LTh2CFWtSQOXUbSJeauUOJ8BrYwf+h6cyWVVWWKPpFRKCCwCs9iti3L4bN
EhVERBDk688o971xDM/aKk0V1WTOnDnTXFehxhEg0rMq7FnL1okONX/k5jJcCrkgY8CEHFz9ry2a
LNuH9d3n9zh+SyErZPJ1xxrczZCLyHY0iGg794EJZc8jhRMPvI5lrXme4cExD5HFiQfR3ZwMHvbA
Wa73Jgc0TmFu76ZZWuHH87rmwRpsl1EkRKg6VsRJOb8VoecTRbzzQJc6Wivw3yDhm+WBwN1Fd+FL
mCEnEfmPdcDij55BPhsA4nBjT34rLyzvxc/AXZHR7ZrbxylahqXlRAP6OsVqIhIFtkweS8dPEV64
jt4p6hFE/jPLwG2W7Kfqf1qv20GOluoLz8o1+o7WTJrSU/TosV8X3bAvj9r7UmfP64VG4avakrLO
nVdQ7532ubhC0+jN1M667Idp4urqdF+u3sro012/1cH9uXx0Dr3keC3ttBq9Osv7FeFbSAcUckWq
4NJSluXBOMoREJX8pDmpEkoenWV5HyrxNoFmVZKmHnQ7JZV3D72ssRpcxJcBEIwNXBMWxD25KRhq
BaXPVWowkpB76t010PNJp17oIJIqEL5KxuirWKcVIJ5GGGrUuxN8UFCnInUvJ3Fmf02djDiIQoHj
Iod5SgEfItLXDkhMTvE+bAQ1AbPqT7oks6RvjcVp2GumSfMXIxdbJ2P541bq+JYu1Pygyps8mXz3
22T8fEyv18GSvFUOl4/6r5gw1cb7HSxDK8WhTiwFTVqwQIHy2zmzxnD5SvwTWxG4C8xuzPfF1S+R
vlUhTYFdmPmSk+c2P+AMN8lCVaEBpcNMBQFiOAEcYnuDhDytN3O7Ea+2bykArMBde7vJXX5G+/hn
p/bLP2KciY1eA5RLIiIK9a7EewkcSPrQk70DME/ccwHoCHyoox8IS4LMB3HD3EmD4lHfi3P/kVg5
oFdr76nwjtRXZorfg4GTMK1jQFl3UZuC6/AZ/VHGATclLgWeoztcihN3KY/z64+CHEcK+QF6jos/
vlOQMmVZeVsdcDvkQKi7TMqxbEp3W+5YVNUpKX2bOH1ZnF1ZV9x7HBSJ85LQpuUAjqfLHi8hstFr
rP063ZUEjYhSsRpQqpDQwN360uUI1dGRwDzPgAQ+7jAF1jS5Ev+nT7kjzp24Jeb9iFrx6wQYge4F
NAVWJNWbFyIlv97mILqaa9D/+49L8xKScmKLgZUBG/et+6/DX7loKqfnx2Vl94H2xm9fv7lxHFJN
8cu5AAufVn9vF/zBECARiwZTFoLDVKpUE8og2VI8v/br8TldyI/bSpyXzxlEnFeBHA5ilVhiQNAx
xCjKIT9uAF9JH0PPDdFVAFvGDf1b2RVA096uuo4uY0VZdW4jZdKhMdw6iUxIEL45ldXEAf+kW3h9
X868dx3wlw5ETuFx4msMxjTSeFakgJHAkYdt7aCloQJNky7GqOamE/vaentmA2BRwo2GJIFTHDEp
Lb5VgK7g3zPPORypqj0iD74OWIo6YO7mhH2o2rKfZiR3AdeVayq4oCmg390M50gfNfVYa/z67ZHo
9/CRSfmCEd+com8Pym6w5+nfHLJMP3fUt9wGSLF0b4AWeE2y9bxGpcYYiLpI1YJMPdyW6Dwgy6Es
XapK1ihskEZALA03E8gHcKLjJ32HLOUrQRXym+AdQS7YSvAUzyzAmm5TcvAqkwVo57DfoMwjAEfW
Ho4nQS+82NTn/HcBp7BwEDCAiEuVG/Nxo6aS+UYkD94CmT2IL4hfIWfThxv5cNM0YOHX0WqD946h
AqSGEclea1iIw6Bps8fHgSjDWbcJdCq4VJwLbgW0ysmeIDtAAc40NEVCiRTBmzwBmVrnhZPeuvmM
u/mGGto5EEgh30ANeXp9tFG2b8q4kLsqVLAcapKedQwAAqLg7ddQ60cNsPWOpFuUo+VZpRHyMaXb
NcKtxAK8IbBLwgAErI3a31wPLTxJ6PTCHsDqfIcpdklzUGEW99370yvRXXy42oVjrgBBgjhgFtjI
+fAG32aVl+4eKI20yT50e5u+rAjZ68PeSimd9vBpbJJlTCkJ6LkS3HRPErFoT6+PcG4rj4n4i9QF
O4WlB56Cg+pTO8VsB50BlsadI/iODC2C7vhK7yl6QclrywE8GuPyJvgOYgH/Gqvt7TZ9M13eh3gl
WLTlqlkpFPUhUE+ZKvAFfqsDujsJ4VMoSHBhtu1Kxz2E7Y0bIPucu+gN+jiqFloS2YwG1qGjb4xB
19VJMHQw3j+USZSxOfYmz5Os6ozgDukubj+EjDTIVriBHSowkgwXyrGHTxdDYkYaE18GBwKBFYBP
4uwtmuiW2jp4BL1mGfLFo3TYnQ3ItXgIKAXAfcIlw0aFFEgeD0FmfGUQmZ+zkHMXqvOCjAC5Chgb
Yx/isUJc30J7huf079VoQ0nCC7MLwrM4csBy8CbhKkLNVYjhuBzIM6f1vPPSABQgt23Ig6az0R2F
/0B/c8u0CWeE0dlC5cRzIsqA34oTDJKJZ0zikm4XsMcgjaCLXC9wDW2K6q2oyIvgDYqlh+zwguMP
kKo6nIbcc1pFI/Vfl3CaFlYv7BLh9onXi7LPxvINmQ6pBhxWekv4fuIrpRfirXHTdJlE8vYCX4eu
yw83GExoweD/aEO+k/G7uefSqfELEZXjyZA5/3Ov6Aa6k0syInCW7iwZePAwayDt8AP8TTqM7oeE
dbW319/XnIKW41HyU7qEZqv5pEMWWepKcM9JUO6KAySKZ3O9ljpkzge9Ho4qbG4c/5ED+ZY7aHFx
ofbCEiev+vdP3mkCl+TO2hWLtzWnkKFQwkLE9ELraTcTjzqY9CL3xIsW0vC7POYx5C3uEqsbKZOE
/MVD4hHTEvEMoeoy+HSLi9I1+Iz8zefF7wlzLA+d5jA7WqZGc3dKiE8XfaNvum4K95flqRD33DhP
uG0AIQ/h/uay/4LdhEjqzz/mvvanjPk6bJY3DGRQwlO2EmVDGbQL4BC8INzv389pZDbrOVfCRvou
D3NwBfAXOG0AmtbemkPOg4Avjfgdf3yp0cDQhr1FnkkHFjmP2MRixJQUUl3cGNOMB2S0Yz11GSM0
9l7N6G1cxrZ3GwKQ5DQMqWg52CPtDtAD3KVRoNdm2QPzKClBC0EPrYZSeEEtqMlVuPfMXXEWaYS7
iqvPL5nbeKR8+KHIej7BveU3Of74D27gKh3GAXcHgZTF8kVsl5WkvTwXb/zLDWcF9QD9uXMjhBMA
eh7iUB6ojrqYzYVJ4wFucwDaQFuKMpQ3XACwqCY1ieUKVBZPCyoTZEnuGw6k5HAUEAqNLCFW4pgQ
K6ltABk+AT4SEBjrQfQCe1ZdmQ7qePQL3n03dbkmMA0t4vMa1jxZAAADkNFw7RFh69q8sh/aAokC
t1xXHE6PAAyLp2aDXpUX4ME7VD8N77A26wEW1foxfOXWy0enBbl7KVD8ZgUFy9vPe54c9Htmb9Z6
cZCtAJB4FlLriwsxplIXWItdSJcGzArmDLMIV6XWg63sdl1pQI1FhBq/lmoIhhTiHoh0wIX6Mrg0
tK3IJkNem2fqasgkSIQ5qSKGeP9jdT7cI9HWEzd+nfFomJY8xIfh0ft0oYDlIJeBMYK54iCRRwO3
vTDpePAm/sk7XcQN029UJgOaBdszWp/3UAAVdD5jgoRX4BzRgw6gGbXkAAuB3QCr+icegkLC4Ogj
eCYc9lyw/15nPYT+EEvmIUjUJhUvoFsguUIVoCGbSA7SV7jAdmk+eT9+aJz6jPT4wOPQqL8huWh/
8OK2/2EjgCa0xRi8AmXzdRkl2Qzz1zYmXDMA954aIwTz+vM7XfZrRnnh7PTJtyJtGK0SAbnd4cKR
IKAKlI6Gg3JyQ8CBALbAmeJuGNtFwBQ91QgxhVXq9hWn+/4hgoVLe0BkdQhlJVnJNQqSAqi8glgx
8mgfaTH0ReEWiZ+qLn3ABcSE+IoX7a5/UBrkNsNjnoJfMrT5mFviZPQUh4I28s9/N8Y/mZg8MqAn
ngZXACLkTNwS6dE8Ox4IQCGfMz1FzWI2QrZYAE64xSCdF3AyigoCYjFIwFvpWgBZLgh6S5voDzEP
GCaaz+3QVfHi32c8ZbBT7o93isXzKz7nh0xAMZrTufI7oofU7O9Dxgn9wLf8hl/SLYDQr8rTx3RJ
0/E+F7FQgqX9cGaA4IKUpcoDlAe3Z2DQSk5B07kkg6Sr+bLmA1MjFAOGl1QowNjMUQaaAKX3wKYB
F8hUl1EEZA18zRkE7h17oOMg4t0TN1beA/TcQG3vWJviEpib2E8M+Q1X7lOmsaCso8VpwNsZAbjm
L83PSMuF69UGnDUGHwQ3RbtL8yV4bIlfdDzuYv8e3CF89aw7fDHWlML/CKfXpwxxWs54z5hsmk8E
gXBGw7BbEcaoNg0QFtv7PAk+TuHgMDvp5Xoo2B3byRv6Y2U9QWcMEpJZn5E9QATNTo15D+jsamUd
oiUC0K879mfvwHkk3FG5dSk+5oOrZt8IsnypI/2/1xOEBKSbRMmHx7nl9+AtuXsuTOE+xa1KL2Et
JLbyCBiG7UCfx6F0kAg0Wr0BpulKInoKy5qdmCQUrHhIpLCvwYWhNuMIAPlBmEczG5rEgkiBGMIo
kOAWTDAW+CkGHaA1M41Qx5sMoRoCIdLArMB6OWCF5IW+DXRlgdIyjnmxUEoUXCBGwAMvBxmODHgL
LsCKMcg+xZbEpvbvJdY8osPCmjeBtsUFOTNX4J0xQVjpxFUJjGCpsS4SixAGPvYxr0c1YNelLbz4
gxMKG6UZch5MOFoHbE3hC+NiYG9Q2w9X7I0/g5Fvch2u+aYzYFp3vZus0GYILBDwXBb5lL0ey/CL
2pRAtZmJKYlwgECsB90ByHvnwiJUrljA+HXWW7A0a/eAW+cP3tkWNU/FcYFTC76GL8ZDIpTLKgdk
jtGM6YT4PTUDyOug8yW8VcoemoSfrpi5FKghuwrxRqwqzKIvFhMzlJlN/Rv+woLiBaiuXtRLmkJ2
NDH/P9pQAPRmK/vUNe4gn0beJGU2iXMVwkrHlO+QjXTgUPoO85SuySjjG6qX/GZpl9uZbzi+bB3e
uRrfswtg4jM8Xsi6YXgj2UcuDJ1DjL9v3ik2L6qk8mi5BX6I+cwfvAu1VM6enA2ogBHRmzk+cjZs
fcRTkEMpVz+7GLIr4vo4iSgXbT8R3krqq9ZAtj+z6qxgAhYhBbli1XqjTZHixJufZUEMIYGPTqCY
7BfzqgLhUcTG0XPnJdORZItaX7Qkt4WEwjZ6gVE7plABWe/qsABAy21YcqlkUaOJQG47/AzRie0i
U4Jon4Gt7XanNal8ZJ+pbGfRd9AfURX6SbHAtTF5uHenHqLnWZsygpcQemZU3fLUDgJgJpdvFbtz
Z5U1Ka3aIqYhm8pM/5yTLNDOnR70stELojixWArhksJ0bCdfNDOclJoJJPSX2z4yFbAmkNuBgUi/
LF8dq9Gct2Z20bkkMHBEErq3p0qqp4hTqaTPcSvwrTr0ilvEgDs4e96TugMiP9q+XV6XO5x+jCNU
wKjw83dbtacnS2jpafBqx7XVGb+/FOcd1bxfKvYZLJixvkt4aIwZ3UtWZISRO0X0tfWviwz2uw3f
zNbRtJach8ft2ddIo8aJNNWmz0CGo0D+xf1MtgrpkxRIzwOSrEoyQHDvv+6TJGacIUY/4UVcw3F/
R0JJIFs2z75afBFrBzkg6Osibdc5PQ/aSaLUUfdSwk9uWO2FOa5yLHHZMV2wqVb3CTQbt3XrYRc0
N3pT0oXX6m41qMdT0TPokR8wdCnJ5ZLlvUYly0YhR1TmNCbI4N5HcLAv7QbpD+vxl6KnoKAzPwUD
Q3IOuDUe30c9s6J/HEE+VqZZWFsDlk3Jgxw7vpNy6fXhnEGU+EPcn1pNnbmMYGZqdU4Ky+mCdF7y
UvpUOq7k48dRXKTSyohpguUdfLyek0U3ikqAmNyd+XWajq5evnk9zAuhg1Ud4mjt7oMUniICZtCb
p3cv9bJBbfbOOIIEgIMsGBq27jwd7YQoRm2VbrzKwpLwLIY9xeC+3tO//q1q5zErzySLPKDadQd3
3JOTCskgpsEtJUTeU+ix2LAM3edah9pJcJudD8HliOqw2jZfipsgPreurMqMVz0k6fV1Zumzeij7
B3KBKEbQPWawGeex3WkPBRykqcxn6NtzJDQN2g3+wpJKvbErZT1AP3LyxoFRakSQ5TWRI5uVtw6B
sIAwFvHkHTSeAmsa5vRIx7zu8xysyo/n9RE4Oz4VnmTrM2PS9a8DacLMnzypopeM6+HVk4ZMLus7
fMznyZjQ5YsgmuyWA9Xbj3E1XciJM7C6YTb9mmQYzGIbsYXwF3b5REC7S4N6KIwxdD8kFySQW9JP
3J42qINUFHlFtjNqvN4SkYwQ1O49zgfxBpQSWDlx74OX4nMbIyP4Dims1V0DzNI5yjG2C7f2v6hv
jKQANjRQmI2f5H02uX1hkTLJrxzf5kJx1Pl66rjrfURf36fQfkKD5E5zT3p+d6Ca02ZJpCLas915
mYeVE8azFGbCqM9oEBnjFH0JmE8X5o0+hQ9uHpLJ3ZdhnlDi7c4QVi1yRkfYsWPC6E45uSKcRCrg
JiNa9vdyGw/sXLLfg5RnWwfsCVW4n3ddYmgU0QDYsK8mUCFj2eU8jL08EJVwLp8RfCET1JsqHfhH
JpmVthQQEvKb0X1wczsIEZdMLarJEXjDikqp1OKB9cI1RRFRMntBO0m9xzgf1SV+GjXcAZZLSDNM
Nxii1LGlgkeNLVlY1TYnVo0QFLAcKTW3kKBOSa7EHBMQKwyrKb0I5+Rqx5P7DGecPRuPGTr8ppp0
XerlkatifnZqYuvHAhBbxA9M9hVCJiIyi/9qPeaGbYT6bgq0xtiBigOG2ZjyOh7vnc6YdXf6cpGb
og9YKwqT5YmCds2y9wttpAOQ1BeFwa1iKVGKApKQUy1u52xWYvb42MiONMLfwhWq1zljFNoeT4id
hsK1PNFA8lfLrouZuUomrwWA3+YVvBfgbkOKx4xQz3XieW7tT+i6OTx+SLOM1WuEjfCJOk7Xfdva
KAmBwE34WWOyLKyH+x3eB7FAG9QB3DnQDnrfrhdfAsvkMVoVlR46y5rHOyeGgZQ4cVPmhFexPyCn
XV2SQxLtBySvCDH6kOwmVny0ANIFebbnrlX8KVQRI5sjUqeE3mdVcDspPpXbrXow/TIMusPMYxwv
Mu/mPm2WgZKhyBrXH8noNkxvdjmCBWrLUHXML8b8pgw57wXipNX69/E+kLd/m/rCgjtRJ0Zwsx+u
BDpI/smSmd78EWG5v8yeZCbkHAzfohLUx0wDC4lB2vBw5LHIr2AsPM5P+znurgsrJEhkk7joXN10
DglcXb+820iUfdWWfVsllP0OwYO/C0qlkSeJMVCODr0B/FmX+I0JwDgFKwqa1fNMLtIg+9O22rl3
/s4M3+8oJKmZD+Z1qpggqf6LdcqSA41ahCLA3sPwITGC1CVG0neezYpZx/JahBfqHdaLX71EkUqk
vRrWjaFBJHNEae9fGTGfJZXEl4+fEDY7EpV1SLS5dC6tFUhHglMTZJQnGt5Kf6450oySq2d+O0I+
ctqjspn3Od5GRDkslBHE+BHBMNUKSx+6WeZ3x7gj3ZMgF4CbZTOiDK/tc0KdM92s/befCUhMG/V2
YGBs+SuCGkSrKVpEScqws8KRnO7H2HvPCb7KPKnM/VDy7gfsSUpnk9pPRaPfBZgAq5KOe9KPPnL4
NmjktJ3iw0SYrjJJR065u20Q04ejuSXqUAyKnWrpJ3aKs+b0Bh/vCwfVVCjF2zrJiUbUZ8Y312oc
bdV39Q2TDRAwjUjm8AlbBhAvZtR5nDfIq5mdy2elnxgOivuZPWE8D1+Trl2KyhyfvxtZNyTYAldA
slHcdtdQEXT9nNcooRLFY+awtI/e68qvJr2L4moEQ73P4TNq/nii9FSfZAzwSBPLbV2HqsX6SODY
yWaIoWLSLiuUnXyVCB4qMWBkfPcwFbK2hvW4HiebdtSHb88Go1ZAeCQtwFA2E9nuQLgRSRqEl3b1
xyXqmCB0KF2kbY2ezjQZ9/0iyg5Z1K6e9t2572Iqi/lIhLPIA4s0v2jDlQATckOr9jW57QMd3uSc
s0tGz8uG94syF+66BlCIWvV7WJAxk4koXrGTyPvgFuBKzom6Ynb1NNjUnkosnzQ77g9OYSyCnsQG
jX8FQkkchK9oOC1REZTStuiA1zenGiexneeWig46afUfTyf+Ddc9Hefp8PNdNH9YECz/BCQLQotL
tYFWZ0mkx/wRS7yRZNGYc1Yqlbg0+zIk/anyC7WKaDSlLHKbmdf569FTdzffsUGr3B18z79nzHT9
rIgdEGETSx1RWnaY+niFG1CbEkY7XMlJvEbjGW0Up6IkYsrubxCNoVRHiDeJq0ZYBUbCsHYx7kBR
RejN4il+iEedcZXiG/x6qzkwrDomY7Q/fCEKTgScNACilS+zGsc1Pq7DZqFIFoM3uC2cr536fTg7
pOw0LI1b0CaH0bjjPwLiFBhjhgHABH0Xg3ZejuIN0U/cI8wSYNr+8DNle6uhiofxqd093deYSPPD
1YeMrAdcGSG0ng+ymXbBv0t9ZgHnoa4GS7ClH6EBsPE3f6Ic82PRrGB++OWIc9P68+NMBLCY9ZZ7
ajBR+A3+KwFkgt2GJILd+R/WHpL0q8+BoBghNkKPCqnuV9H4jCTlZTWpJgoVZ4l3F2KCxF2k+FFy
m4CGQK+sNyAAkDr1MT6x4EGxWJPs0dh46xA9/Jweyg8o5rM1G9NihT0J8gsHDxcdgEAEl9jkV0Q5
WYxum96BVoLaRE10JRY7UtaKD53klM1YpmcI8PyxZxyYeXiasBNctiI5pEgBpd6IugwKrxlJ3tU3
aI9st3+P8csQjiCFpXKsHJ3FOsU8pX6Y9Z6/qaQr9r1ySaAwpI1HIvt45BNC5PlIj2TqjiguupjO
ewL1dZhjyWMqOgV2Brz9fKC+V/1g799G5NzleEwkJG+oH/nF8gQKgPuziAGcy5WMns8Uz/mJ6Mgq
nUG0g4bGZk4AqAoa2FYESUjgZ9AQXfSfi+Qsi8sK7xqN3APxYTEmyd4Ey7GrRTFNfWlAR7K9MWT7
LlXXPZmmoBorwgiPyct9zzMREPyswO+VU3pg81wR4vkhlCzw+w2RyvLwDet5b1Uir/QgPc76HMAe
4glDART1aRJjpXuv5pS42mGDfQI0RPogZtv7aqBu6kBRIuhFlBDsk8BpC7dct7+Eoq9O1KJWDjgF
grMAJX5Rz/gLE4qTAHWBZ3DzWKD4dsSibMU747ptn0E7MA7E200i4O7bh4niG3/fkMAM3QOUVIeY
9Zayi+25bBcHOloaPDE99jONakF7eFYE3D94a1ZvxU33vZUgWJUHeE02qXKYRNh8HuzJ7WdG+K90
vts4fG8gGyu6BzAKcsyeArQMBg9CJd0DQCMRLfvROnmk/Q1tIp5AaFHgviBYRHJ0G4oSo5momYh7
esQ/bt858Yb+CUQTQDdXgXVcghwSQCrAuWBO2kSCgNf014gIhYCPUPNSSfcm9Z2IrgOtUlAdfx8C
pfEbYC6wOPA5viVaxCci1AoYhTvCfMNFgqL5Awx180mcQXLiMysemN3r7QNCE1Fk9VPRxyKTiQ5F
CNwnusRE1csNjSG2XO4jGsZtcFqYqXz1DgTiTyViyV5jT/gHRM0XpLNOAfxpYJl5lFoB9ELH9AvQ
GYCQ/zsV4BzwuADSSTpG4oAgCGKIeC1X50PfYf0hOgAPlyAqQjbQ9/pUPwl5el+sacJnublvXQa/
HD5JOUF15PyeGKtqkpwBu1g2ALeADM977GfOGHXDmLu6iCEasYdGJC2BkW6zzG6izqEiuu7EtjYp
04DE6iGImZVFBFtGOJWmMobvd7nZsh9pA/bksHI1iILEBN/Y18wL+xt2VViGVOxtLphDVLdcx94j
BADEtIdlCuRKqIaAOLo+qARcRITxjPdVHjSP75kDxNfAAnsC8qON0EaqoB2xltakhlkKIuoWo1tw
B54oLVkws+BURhD2WSYIWnHeNBK4+YFNhIGWReqhdwBoq3jQBfBkABhemo8AnEN4aAQc8wNf9TeM
MBHdDRiyUDXAehnDnwhkle7qulRjFiwuNmjqBACbkljzslro9mAOIJGgt2iSwngh747UGTH24Dg+
qORtXGgTvqm5P3HHBH1ZhUT0nhbftjwQgVaaDR08g9MGlwGVCVKwbHgrE4DdZNvFyaztYob1Fh1U
BEhJ8HFBTpWwt5SrTemjIvFYnKj2NUlOjy391bvQOzS9f3rvx/x5n+EFMkpgn0VYjXQJ27gAkgfZ
FLX595iS5m58ZkLQ4pQiFT27nOJKGTAOCD5aGLNosbOwPm8O7/BkMBEgwHCjsG7YYc/wfBIct2cl
Zj9mHR0WsnB+F1+KBFG4mzUUMARg84fWQuuhEcagQ/NE11JqFMkpYFc+9BDBAxUWVCP2ACCDQpiz
7KBk4LSmQYj8EBuoMtIYDs9mwpokrQw0n5XwM3r2oFWKi4MkHLcFOXXk4rLTY3RhZSbk0iIqDYoU
3KMvBqPiXxtWLnOJlUv5RCyzvlf8RY++lzfWFrtBWCTHHqQxiFhzOGZQvXJBcpRxEZh1Nmlsf7rL
0aCod/s93pfOSWBBDVEK/PnEzgavLlnx1E7FY3ta3zXaDH/KkO+/PoyuljIYwne8e/eAqJcIW0gD
bXV72fvjlVTRjsnILWProK8xPQSRzvt4/I/8GDL3oz7wQDRKLkBZ6hwgr0vRgis1gJN1c+oiRl8H
gvXvt388dH5P8hx2o4A7utSPw2P4rAiyPEOIhmRcbTE0GQ7lTD/pvmF35tKQSr8HGdYCPQ1xY0lP
SVsMouJjywk7rOZhAwoVL9Sp8cLzVb5i5sYTpTLrSRKma/Jwd5RrgLU0RuGiIDf1G5FsBiH1w/hn
AbLjWRtcx9cjhxDUYPwR+yJCTwlY67Pr+vgo+yG0q0DQIfzX4h6VyKmRWxIwg9sRituB1li30ydl
YOBfYawdwaj2EdZ8LCaOW1csNYJ5bnfD9/w5f22/8/ANmGNh6BWz5iDsPAz7s0TKNNkAYDszHh2V
CV7ky6D4a+rr27jlCaor6A9U1es5im7qfhYBpYWsBtoAahhs+5l6gBmYnDB5gf/VVT1uX6Y8fL+J
w5nQPwyAEDEr31SJgIJENrpJAV4jqAnyoLC4eJ0/0fPMU+Fh9FZNVE5zDHJYNoPOsrt+jalR6YKt
FrP9sfOHkU+FosywuiE1Cc7qYb/m8b3nvT/1r9hV49spn+6P7XK/7i2JL2qr3orZOK8W7H03psp9
Wg33kbQtdvksmbBw3c5M2KvfHphRMl57cdA3YoKzry1YsVjD0ijewuhmMc2YaYwFEAiG1FUxe4Co
gEojPohJYBL/7ke1f9/V83eYCdODFQtk8xXeRvdxNi7HOsXiBbgipNJEuYcUa2P9OZIRrWz3yBKk
Rw3/XQ8+KHQ0ATJn/m1KTnXj47ohLvn22uDmE2c+Uuow+I7fOJdiO7sOtWV2wbBma9mPm0uBZRtv
6dJmdeVhEWrZkNkaShiPDeL+NLpZGYM6bChbfNDdEpsVFYUQGCp8ufGcp+LHPziJ0eh9gyJqHfgQ
PlAu4+kRNAMoFd54P70H7SbhfrqoFneQQhGFvA3yMGNKyioBAhHeHiGO2kv8HsqNPVdC8TsjUo1P
D0Pkftn78rg/Z4AclPHz9Drpc/g2WDCPJBSBQx6YIRKUmBg52YYWHYr/AGPktiD42d2wyhPSAgg9
YbKwl2EZcTyGCRQXdkF4RwI72J8q6pxSY2/yuRB6pM+AKlh540m+IipJ/Dk9sBtyQfZQ1mK4DfAF
oNMgk4MV/0VFzs5RlfoF9uHsEI2Mz7jY4gBsa1BiBjLqW3j5CJFBo0PUb5aRZE5qK9k4wG4QgyBi
fnCHAU1wzphpB23F5sQI/cziEzxWaKWcA4pVh6CnCLoPMWziTNAW2Q9YtDgfjxPcDToqmVQYDqve
4DZ5Ltioiz/4rnhwzwXRuudCZO7cRAQR40/Qg7g2fXehyQmcVuykj8eyAmcrnZHLRjynhQSDFNGQ
0UEBS/ZQqCkIxEHwxEtBAJIUZOS7BddIkP8wIOgo/sAKKVbdTWcAx4hIKF3Pld/z6vikjjnRMsBi
HxWTG/kEZK9fuG3a3hndMvxjHsFtW85YM/Y2o2UgL5NBi1z1G7XtpweBZ3p3i0knfPjaMB6+EbYl
yEXMyji9ph+/G/TnlFy9YNIY2ZCIOEY59nF6wNGc56vkLZgTxKbf5aDzf0oGRhY+AvO5d2HPpZtp
BzFPupmZr/IHwc8MrAamklPhpLG8ECveaWxFiLSsq40y36NSBDvkgV3Xev1Qjd643UiXj5Xze5QM
YkK+m89EX/1qZSJJzupv93byhohwjvHFCwLjL6gO6wI6BgwfPLHaWGIaEpanTxi48Oew84QRR5cC
xEGFAlnjc8RqyfeBF0wKQ2x14Lez4hV/8pG+Jlwp0Hc2snU9ZJ8Eo5ETqPMmEZoWkYed8P1JFsCv
Pyaw348JBPzS/Mom2yIhM+1M9LGP3VBbvBtY1g8sSlelCMQegTnnlvlfemmhIfSPlkVmEcLsnNUa
KUQB77NxxCfGqQDxVtdD/8Q45H5ryTNI00Ni8kxiMiIJVOmp/hoq1Zc28jPw6IgjxaYa3Y+dWbVN
1w3l+zLy5SDDm6S9GoYttGroYf5pQBlCyOa6NpYY2ajmXHn4ZNmavahB3icGrsbxQyMBGAcBA4hr
uMJkYQqD87GQw3dpqQ1H2LcUIgjiKPaX7HcirPB1i8uXyCvINxrhGQR8/BYbaniX/HASkTELEdoU
on1OThAEGz6xoLCTXwNnHfyu1qktKkwtTB7MFjAedikBOAL8ZwIOYt9kk9Iw2WVTC3rB09d3FZST
rxAcVfB/IGizaLKpMddsg0AkZu7BGCIeQToyAih3W4NrrzulyGBHnsX+B32z3l+eVHF/HomvEETJ
uRTgxl8fzP2I4dVSouUq6volm8/uOU93IJZhejM1ku3g+0H9xs2F0m6YzwuFdM8MJIYQOGYD+E3J
iXHs3gFk0JegT1XzdpGwmqGfA1XjhIloeYXcaGUyDWJuoDClVfcs52aJ5tglQ27zlBPVOoOlpcd8
vd/GTjLtrVHY7a0N6HpzOAq/RVG7NAdQ4vsg2ynra9ie4hWVedblqNhhZg4fovKUMTJ2rCTFBTKT
cjKcfIv8/qWCjovHtZFFNOy9ug3J6R21UTvrzbrbx99r90hMkqNQJDM8OOuY3QUY0XOSzooIP0th
a7zucH39BmNuXIpbrtzOul6SCX7DMcTKwShhN4F/y8qEtkwHtTnaw4p9rHZf4py0dds98KjQHHkB
Uf89GrMn0kxE1WIEs07A1bgugJmx1VKuhuAYNjv5KyyDV/Hivh7IGQi/SYP/wTJd9OE0t06NMqLY
wu/+cwL7gnxWt2a1lU89FfjZzHxlLMAxchqhKGGn9ixMSVZ2CNes8uxHLQYoxi4K+Afjj6yr0X33
mcLP6GBtX6QLayCrO4sh+ypLVHrAgGBfFYneKKBfLdK0IVPF+xGZ4v+WLRYmdlpWf6KmhPq/JkRT
dia2GngvMmwSaF8J7NlFPX6OiyWETIZUN+qO0CsddMJG1CYwm2U++g71WWey9xIWd+QdRorXuCi1
kKBzZBzjfRhYpT9wGO+pBJYmi+XlKEdK3XaPxpYIGUoiwDu10+2PyJkSaS1QKxQRbonp4VL8QcD/
2sDtckitwU6r1jp23aK3fRy/04q1wpOE3FA2N47SsZyjWIOwibR+DviLB1k1YvLpiAMw26nxs9Ag
zFxIGkOSAB0LZSkzT0BA8biooQY0RUoVzzxqju/lJ3gdWVJ/EvHUPX8dPq5xIRKnw0NHHRN+iw0A
zgjAUt4fWSGMPzJUSDNg4WWwJWLmUkakFTD5ubbui/202RCBTBf5DFepG3v7U7FiygBC0jsQaR6o
pWG3L9nz5uX005AqAEPLJl5GX7xxfWTCpWJ20wf+e/g4wpdl8uLb4EKdGOfZ5AmdeouyKTyZBpSB
3Ycdlz0LG5kRBKEX5xk/HT6CyIjBZ0HHRKhNXNEbZOjvmCkGeOCknGvrX8Xp+7gddtbxbo9p+x6p
b0uiEC9PBlieCsh0L2slgYQ1cjp083tHKKwEdl9rM0M2KUTVcreratX32nlnLEdK1JsYoewl5g5G
B+LeyqocwbUAuBURUfwirzPTz1oEY9PJyYhlwhD9Aih3yx0ZWRVUiJEshlCzbP501kifUEe+4zG8
sL/XOMwYAN+1fATRHWZ/NTeMhDBBGlLd4J6MXmO2OnqxUC2czBdhKpW+Q04f++9gQN8DmLtopxu5
Eof+BS2+lbRB+5N+ZT3/oCwkmv5YUrH2PJZHMhqKxhpBCfkv6bkUYEHlR1kyopRlen4DlEC8IiaF
K/UTcCXcjI0CdI69OfuPszPrbVvb8vxXubjPTTTnodBVD5I4iZpHyy+EZTucJJEiKQ769P2jC4WT
45NOgL43yEnixJLIzb3X+k9Lgn9/6/Dngi6whVOLWiB4o/i9epW/0ohYwiTJ0BLb10XI+t32Z+69
8EGUBEUGmjIq5QP5mztkBAWPLn/C6vKREnHDiSOQiBSc5IAcwFI8zyy5clS/Zz/k1+iYQN1QUrAl
b6ONirPnBUAgW9WH5w92pcep5mHhQXu7vnAUh8uHT/yQd0dcKawJLD2gCsW0MRTTQ5k9bBhovFld
b3hULG1Ec0ChyCKn+cKkhC1IRwWc+fy2eesH54D1StvGTv7ftAekxCub6GX92BoH6U1C5ADDcpkW
LtENi2bX7e6bJCBi2kGs8ThycPGEZVw0zFbvxWt47HdM2xsIOZwEW+uQfPAYQl59wtt/VjNrL28v
b/eP29T4hN7hOKV9ZYO1flCV7ZOhg4wXGZi05MJsjQcAObXZpBy2Bd+yOyL/wIxVC565hAaGOjg9
Nw26754w78HaD7fBkHHmYTxfOQPYUvnElW4DT5tQUXgmQl/mSmyaizvwO+xn3VBxQQz24QS6Rcid
hGE+POTcFsyyx+HGxO/1HFPpsvWECXmWE8EJGGJtp7YwIWcEkVho39xoGc95JoxZEFNfTOSNAu1O
FxvPOdpzppUbMwaU6nvpIwnHyu6Rju/n+BUtRQ0ZRF1jS2fpzJMcnuqzWwQhuMdzcUd+cr4EVADd
Wv6A1BZP9LjUBOAb2JM8c1J7BMFNFN5K+hq/WicOCbBjBHb8QO4lUFUOW6SRuo+QRBfibAfqkW6b
fkIsbOMd/IRVJ77Jb48NuZNb6ZguVTs9WS/Csp2SiR/kZ4O3BVIhzUuOmmIKHhBcT9oBsvsjDurX
Zo6dlk/Cj7RwStMWj/0xfs224lkMyICBhaN02kn7/CTPyg0YIofo/YTlLQzyD0C8asVWzR/TfCHA
xL+NIQlhDlII6HOqJvsyXSBKcqjJffp5/lK+019yzkVxB5Cwiz66Hwp0OtNWBZeVxLeKvQsTyenK
OFNBSejBACxAAA3Gp5ygs40BoXisxB10HtUksBjLgLqPDR1MLH+STw/6IOCJHj3bkbFiMTQpQz+p
7bOzMJNWFug3KpgVP7GJCavrlv8Yu+gY7y97xt3tBVIjmZuIVgx8jUo/3ecIZ3wQtGgiBtGWf2gC
b2CXm17W7I9ntFBrPInQK7BiaLe21gqRTXvUfG5q+SmcmEYPD377vOyFEwvOiSbU3v4wDiRfPF+s
2aCyE+bt7PrxgPepVnJAP8NhlThKY/OP0fzN7gGKNpdozb14jNeEMPBc3vZt0HrJEm6SG5miFChh
PMHv5fGWjZ0jsdEmoJ5s7RhNtQFMy5e0QKjOYjZRNMs0gEMZ/yC0D5C2dcQdiCtXG8qBfYjbcT01
b5Q70DvpVwYKTBzl0eDhcKaXA9E3K/5e+AKjZb4AQaC4vS0gwoxpccDjZFUOHRzCaxBvFNgaURgy
w44xNfNXDzlMYToWEfKp08qOjgYjK8L98MBRzAApLJoT9sMlurfx5VWbtGzj4WGYBUUHNTdOvcfy
Xw40HzGMk7syEsZA+ARG7AARfGOtLiMEPzJf0+zPs2xXox2FFaJONOjq+xDfQdW3ua5y33Ihy4d9
GQEpKT0fd1QgiDoc3FIDs3GxzUD7fO7x9GoHxb4v5UDby2TZ8mU81jb1VrNP19yFPpCQK1JB7Uvo
1s7DO91v4YfD4LElGwZA5LEjq3gqB81rzJRJu/L3CZtOciDDYFy6qsc/RiPS4npxH9RFdB8v7Uf9
eue9iJB8YBT5pPtsPkGqqjGr7HFkxSGIXKR24jzZIKaUgRCv68N1dEgc7j9lVbG+rKPbCxbsB7GU
jG+fYG9GknW36z29L7KqHEAKboNcO9mmWATqVjIb2zSGd+zR+JmbliS49ZXMycSrWD2sJwQizZ53
0VBuEop5G7VbgTOfokFECNbR/zDEEl4WsdQp3zKBlI8YXA/VD3RPIE9j+VO1Ca0inpafP4gYJkKa
WzD+MUi/iEZ1xKnu1hMCOSepj4J/QgnH5pfahUv/zAE9yxZA9sRARetw0q8+AcFQ+CkvajwOX8nc
nlUBKXDMyAO1An2GNOBbPp1k00zW5MMOSkg3HTcTa9TulQ8UXOx5zL2bd3Y+A6hQJ+hvxto65qw+
3QDjx9qKzB60RI/Z5cDiiWaFZ22uOPE9ejs4Nr/YNO5jSTNAHKS8r+b0ITN9p54S94hL3gNe5+kT
z/p54HseM8SBwHoYF33ASSJ9rLGkj3o/OUWc06ENR21M6V+GGt69r/oGqj8NBsASMsjtXEJN1KWG
VxaTgOlJb2FAY5W9bzcUksvGjoZ7cro6zF+n2AsRi7zwBlgR8dRgAEk4JdjcdItPYPYpp6k1RSsG
/D3Ot/my2VvEL9JcTeUj+2E0Zf/rRrAlVu6opkN4gJba9yPDu6PGqVvsBoExK1/C1+RoInPDbfxG
kZxtrm8cU5VtIjBBx7YaKGxQjfH9TXcFT6MZJNGy8VEzO91K3wCkyJvkiNl8VI1eZJsquSAmEHLG
NkasH4RDbB28kanHHuzc/XhR/HDFVR0knIsuqAtPRz9DBgU7IdKF2JEfrQjYKrg9E0wkI6B6uHOo
rFk00yjn3dqONwDfCIBi24RUKM7cR3mwfUQfguhHH0DukH3SjxiYHX6V/QEIhGMQInXgzrpPIiWO
rMz466HmQJijIaItY57ZOHOqc+JQVTdz0mGD+hOmKJ0+lvQl9Z5axUAyT77F/Y7/bJDnPFgcAc8b
FRdfPC35/ZW8DWKA9xBXfEFC4z9F4xMejeGpxug2KcZGhyiFLvAy/TrKIibWLlK0h5cpLaB4t2XP
Ok3kACExglhrop6TLUTFdckWEtR73l26RoBkncr9dcmb8Qbpxm3Kr4sh5GH4e6i+CroHRiWNwWVo
Bua1W0yb/XDAwPFyEkvECQz0HJgRrAEkl9t7g5C89ZXPvvYQlrqwG44p282nfizW0pzKNbV7D3hG
+oThauZogOGVU5vdfsA3n8uv8itCqMJwJh4R1MPe45jOb27sMsFwy0PnWHbiYsyeDzUmqJSjH4j4
dUu2/MHDFC+wow1aPSA/Nk5rCmhMu7iDE43Y4+PNG1dlSKOqQdNXROMQxuBcNs2b9GPQkTJQ3mYA
MepCJ92QohCg8EXLD/cXe/GGfW1buxCmeIYH7ZTJ3NdRwXESlzh9B7FD62N6+0itIbag6ya4+UOg
X1QWigMkBnCpfba751vH7HJ6oak2aDs5xnloob5oDlccnfXi+fqQgbrHtwIGrFqaZznIcEW4qK3f
BRxGrwYPKvpbButuOff7gnCTYEAAwGDYB84Frj8sf8PveXz4PCdlr4AGzUHblWzSRONyjYAkiIcD
hWNBPKIATmC4Eod4E7CnkTnasySATW4I0Sl+KHQIlMU1a/O4QaSlU5TCPpsFYNtB9UTvEdDhSwgV
uv1tWm0xhXCj9SNo2m1PF4Y+nbZkuOGKf6PIlDinyAa1O9ZfOs2Gmp0WdIvErmFXOtymPU8ny3kN
nIhSLcDhQF2Z0U3hKFzeXPancbsrF1wEVwy4FoqNJGVPsKBdzOvxG3jXll0bvwEylEkVcCFc5ePG
E2oR1ADL7K4xLvrIoNHjLamuWUzXecJ2cvVP+9A2eJdqANLnlFSArP4BzjQ+0d3b+YRwcScBHt6K
WAU4F1Ov8q+OygnF6vZ5TvPxQ/VKZI5k0EBn4nwhw6RbFFgrAfJdosN9mnFzVLIRYMp4ktl0LB+T
aEvh2nuDThwkSPTqV4pCFfH2BI0My5kPEfATOzJ7z4B5Znb5yRw0mga+YznPtkxbQD4N/sHDDogB
0hbwQLuGH6/Fr04J2nlU+XGQIV0uOGSv28v4wG4+q2mWzI2BYvhM/ZlsY9fywgEnLz7BsUJKoqB3
sx+IM6XxFfUHmwm1yM5csKQZifZCuehbO2QeznD8y0Hk3I+CoyEEvewxEbHr6XA+c+AYityicFLU
7yzDr7aS/lPB/TeWPilVOKuGvbEkGdJBWpiuyXuhDK+OsYswvZ/SvqP5c5j7cXqs2BFhDhAocNKx
/iKIX3b9wGTXZNQ3eyaI5Sd3iNfhiuA52Kb7O6AInAc1Lz0NzcWdghfGhp/xrPTDxoaCQIaD7Ihi
neR8GGFsqGQbECkySoGC+SjBkzvHN+/JyIUzkDz2Y7BmMPQQiVEyoW2l0UFFRSnvosvdw023+YRr
Fxb2JfZSEsrvdspkb6Z806di+yAFaQNiyeM5vGlu7uuVK5K5GZGppNyYA9EAzpdyjKCCBkx/S9eU
0nPpI+T8o9kyR1MeVIWSuB6wL/AbyrwhhWmLJJiiX4XZtFbmV8t52z8RhJNSzzFDoZEhcxoDFrYI
d8NJwUoUhrwhDxUkITicCehy6UXV8w3loP8IKjoJlguNN2cbx4UDwuDEHoC2Dfs+sdx2RtO5lL27
QxPq8f9jPIWH51G/Ln/wzsQBkqG1tU6oI2i+wkW25d3StZz7Y+uFm+GME9lWUBv6l311DDepa274
GeUhsUQdkfITCnEuXwqBDbtQj0xAULwXLMyCFKAFH4qiNrGcBIFAMeVDEZXEY8iywhJEy0ckE7G1
cEFocQkXJ/QoZM6Km3OLdWMAbzFlWI33zB1RwtJI8o8rGEyBdC1+rXhqPuG36t3lSsr8FoVC43AD
GHxs4MZuxxBItKV4Q/hWII75seErE2XVk+f/wbwHXjzQhv/ARwHBCwUeKOND+8gD6SRvroG+6Vg0
Ry5UxiCBnCRm5ymMYmzxmwZXHm63r1diTXW0mkTpwuEwOJdXDb3YFYT3G1w9MTwAKoT39iSSwCrv
ypoxf7yxSSf4qWFfakI/nEtqG61ric6DVAgmn9/GD5LllOGrePuu7ezf//rf//V/3rv/iD6Jzbn0
UX771+1BF5Xc6uo//60o//5X8d9/7H/85791zRAlUdQkXdJUTTQUWePr72+b5Bbxt6X/lWdR+5Aj
mZpka5xVEyAbXfNM1DmLZg8Vpc2MaNmCsQSJExPRdNLSsUxl59avz9ZX2ZMiX2N6ReY+CNovXemx
ZBWDYSDDwjxCnrz///WGTdU0FMtURV36+xtOHlneKc8+2faPmd6+CWfROkgE7ybAfNeHNs5JNzLT
j3u/uwDGEJukgFBCWj3m5WNhMoHmR6XtNQZ9DeYeHsGWyg7JeknnqqWHju/QIAnp2nVMlC+VUeX9
/gNIxq+uuC5ZsqIYsqyK6t8/gHG7a6nZ8gEYDrm5LbPevWyvnSfiPT2u9BcKs/uSGiDqP9gDzPEf
Xn347t/vt2JI3HBRMjRNMv/+6nlT3q+VrGRb4i8nZ6Qp4w2+l9FQu5d49GL7D6+nWb94Qcu0dEVX
RFMy9G8fN8776Fa1ZrpVkRrhqb2NSXtWmVUQ+zE9jzVTmQ9bYutndKTzpLmLjgIWb7RAd0JcFx25
+KJjGXOyqcMisMSjVvvDIFyKu0WpHYClZbxOmDEJCRJGWLRQQ7B/Qn8KpgOO3VCEww1Rr1AUEfB2
VEgBlidGPGGUjAhcoC6M50Y7J1lQwO3km9Iin9aGyEUqSjJzVTm3nTTLp4aXT4ulpS3j7ZNmDggU
iIfTYtXk/q3wFPVNxBeMS1Ugt74eDYCIPgRo0d5jusG5/JgiowC3zToHO8I9dGPJ65pNuwUERikB
+lHkdtK1FCFrGa3f7fXSbm63KZL+hM1sFd+mcWfjEBuyxkzLuRE43a6iwqeHuChBcpsXCKSMcVu6
KMmVyDNzv8kmT+2YRDOlHYMSsr9djVFP0wIgly2keEpFI54pqDg7LhjVCebRiPId85qiNr+XLqhk
ni3lnnS2FyuaJMeo+tOStMRfLRFLEXkcTFmUlG9rsr9d8jYSlXRbE0oQk4nlPVDmw0zfR2I7xIJz
h7GclsSMQQ2+QIPxB0rlKbUn6XYB8fPa7nVloqMBxIyvESWBAmaGB/VWLO+xm4rkstg51EhBDt6A
KWovZTy93l7oAnSk1dUcZQNAd1v70KAXYxyvDcZ/BA+mdDLI1UXYpy7I/1j1RQAp0cwgyfMjoBp8
1+Mo+dXTE6F5yHVAohyt79Y4fRdap8AkKCKjCCJlei8Wz+KkoS/+uIjbBKOFyDz3magETTQT4y3z
H2pjaXYUdRSeSNTEZkakvNYjbuAIDB2mA/SxX12C8rJE0seMxDgKetpRTKSImNALZLah+jVJfLiU
KU3OKmqwnrJ/XeAhsLxcnWnPJXktMdEXqhNDq1I4U3vkEzHyxDQoH6vcmDUlsw38th9E9rSO2sV7
iq9wwCRXs7LzLOgzR67sVlohujbKlXZdSNdVi8qZahE9T0dnM+9iP4v2l+viHjrK0y0Mp4mWJq5b
0WnCWRXP8NN0pu1ZPC9i7IbSSjY+xNrPL8u+XVm9G5VuXkyU5wtQR3jMCi8pCbbm4vxhfzJ/vfZ0
TTRlTTN1WWdt/nT+VdW9U6RQSrfNTpkJGCrQaOrrL4492avaWFho587PbeEj3FgIcxDYZG/dO6Rk
QZQ10W1zfsmOVnrZynqVbigy+2HmCtRX5FEOylNx4I4c1CVHjSHfcI+kqsZsUSMQEsFA/c6tEvY5
dMI2PcJAhqeBWFrS0IXvycl4Q0ZCq7kq1r05R91BjqHW+v0xG1CES+ZKuIZO6bhw/7Bxy798KP+6
MMMx9tOFkcJObVpZT7e9C5nokdu1HuZeEf0AFLN8BL9/OfVXp6Jl/fVy3/aAWq80zUhkXm5Rb9v9
bSl+Ws3A92Ep53L2Ge/gvmb2TR3clGmBGakbxu7E8MZYtY8YjLfo2/pBUC5hpam2iJTrVwzJIL4b
gAeWNyF6SKrQRcJKFOMYGaotnX7/MaSveun7+frz5xiOw58uWyR1WZzcrHSb4rtNQBdczfRiy5Mt
MALnibljp+H2qcfnhsJPsZF0MMqnOGWIrBXnhstuW/EguRReqsAMDeem+kkxk/VVntkt0ABtCEBL
4xM5weSpa7oq0V9QlGElbWHiJbvCvOgrEUMfb+aoOJcIkd/wMqA41+4MYA1wVEBfQu/0IAgbcQcL
oROeeZ+wngAe9MJWcTOtK5hJv1qKtKbATBldL2G0pJuK52IOjV3vaXw6tAeLAaOEB5SP+dJ4uw9p
CYQA6G6FSR6TwTjxwHfxmIOvfcFoHoa73oPWdC9zvm17nYPSZxqjTwaYlM5K4LC7ovu4o/H5/d3R
hmL2NzdHGTaDn27OU1VL2bqwyKrXC3G2r8KiWDYvwqyaSs7D1f3CIsMUycU4XcZLUO1VC0K8Epzn
hD+77/N5NjfGypybu7zDDW5wjEIn0ju5AFeAIrS5mNnA2j5LjD6sQsoPbmbuXz7TzwcDt+I/nZ1f
9drvPtK3cjjun5c0f7B/xQT7saE4pM5s5MOtGBmYmdVT5kbT266dXoN4hxvuoL3r69KXvBgNgddP
ASoP9aydR0w7Cn2mq7yh9YgYZYE/6qRThtA7jbLpjRsOT6K69S7aGqdsg4SuFMZSkIBs+emY5Jp3
rhxZD5uHW30iUAHsN5biGolK9ZpMG5CV4OqBeOsH8ZNJXqmEtdUlJV1am0tSgIY0HCZXVg6pe0Rc
IpdGdTS4wtASXd508qoOylu5v2zwlkiYSodxxL6qYXYmZMEvX5F/0XcA49IdhguG7qZ/2A+/+op/
XmjLUlVZtnRL/lbHPq/JRc7qJt1KAJYoWskox4O8vY6itxgX2Fv7KbIQmN533eTXUYei+jIa9GiK
MUrQcTnwiMgjIf5hZhjMPWFQA5reU/VpSeNNpE2oTfHjLYogGw+UawQ58HKTXevHXZ1heSOPVERt
cpvkkEugQ+Bh03QHEnAPpI/fPybSr3oEi//9z0f91hMmlto9RJOPCszEOB4AmmUsjjRULd0GLSPt
MRHXUKCJ84cXNodd/ncX+dtpLEtFKTxCHtDorYmCZ+hUwNI1ziOwO6cz53U9p2gq4wVzZgqilz4y
zF1ok0EwSKhBowryWDKUz+2LRWsEJtIRwCSyiORRrk4Vlja7oeDeBoFR/QJ+Fb/3uJOci+nc61mp
jKL7oIR8RM4w4HgloFngttTOnYGh4FvdiLmcTKPL+AXoh6eCfDAEiv0Yjuw2h5nNWvtOiDCpxvlY
/sBLNhBMhKCj6n+6iripnlNUzYgXSpcRZOlljdqCGGCUJwPZUk6f51hdtobdt3Z57j+y+A2r3u0C
w8FwXaeze2VWGiQOTYjgzVC040P4VBc5wRRk4nSYpick8OW70IIV8iRzkry23dg8tRho9rUxSFLR
gF9pMRW7EW280a1GurEHVKftCpQ8RH4p6INtVWe867IwlLHyJAppmUazS7tqmL4AONiHPjiyWu/A
2S63GoHt5IGw64maanIjx1HyRRhU08YbgohMTB3MHSYtU+FB4WYwuJj8CUyGsiGaO8WAa5O91Oou
eN+AIsA+WzMIz9BcN7Fn4MzX3S5jVLHTS4QF/uFQ+Nr0f7fmvhU6SifIQlT3bOo7RGbWOzk5U30h
ru/cjNsyCnJmWy3Mg+Go+5z9jOyzaEeaHUNV6QQG+F7aF+t0Wkz+8DD84rCSRFnUdJHGyJC1oUD7
6bBSOlPUhLr9apzTaJFe14YG3Iqmh8NK8J6F3UwbnkVD8tT4FKNtjd//8Bb0XzTvf3sPyt/fg3QR
Wq3sunSr0yg9/SihJxsryeixFl7Mc91MlJ3lISvr9TGVGKLgGP3Ju3iIExTJY7Z7hYQQHHY0VQx3
Qt0RTXTJSzDHPtca2QH0Atf3B0rF64xBtB2MLkj8btB9vBc1sWsjZuZmvVffvccwZ86lilLvQczi
bR2m4amXQ3e32RqEkJBEh6pQW4hk6IcMwfUghiNUc8hgc4A1L5KCS5OMLv0g7I6SRaZ7OhP/+sFR
L26HoS6lQyAh1ozQQfyKiYPUwgaSG5PrggxSJr0FkeERoIizA7uCRrAjHu+rRz/OYwguzr9iQd+4
KNCEnKD6UOEcIJcMwsXjGR07LnyegOu5e4M7AAgWd8DUuKFYRnT24Lv8DGSqKcEtnKVkPfF8GauL
NQM0zwtPuA8WfCo1NN/EsAMuk9AOYcgMQ0bOdtM68ogVADhUbuPL7rpg0oKsMXu36aZS44Mgg3Lr
1Iz6NCUkP3ek1O7eB32h9seyZCg7vj1Uf1s4307LqsvEUFJryhKsM1vyRlFz9o7e290uxH71Hp17
u/xAg23iC+wnLKGYSCgK49ZRPysiwI4MSkSRSX0RrpplvzDCSU28qDzB+WT+oHzgJusD6jiK8aR9
AtTDMpKChAhGmOI/YkLfySIUCc6Nc2JDusF6CHQg9WCPEXvMsCy5dysMY2MmrQ7JUSX2x7HiwQZg
xSAXTD0o3n1fBDUI0SBhRhfNsUx8HBuksc9n2Cg74s5fhGGkLSbfekMKAaMrh2HabBqLZCFCF8xh
3dCLdzbChG1djqHH+qNa/KGL1f50ub+d2LGhPMtK4cQWXQv9LZmfzGRGt7qIOVgqRsqNbh/Vaxlg
na38bNp8VPvbylj2GxTGDHl9MBpWpLPSWea7y9mw5RdhzaRiD//LpvJxBd1P5N5DWaYBdbpFzhSy
vYBnRNwiXe/+sCVLf9p2vpUBl0sj3LS4TLflu4a5+6QMuRf2gA6x/cfXOcrz8iwpHq527Mdhto+I
NjJHnQsb8fstUP7Tlf12OvRtLSrXnreivloRfsQfWTxPH27DqDBr0SOuoieaV9R2pwuzFAUHMWlT
vpNAXlyP2uF6/P3b+RV4/Lfn6lubHDaqdVclnitt2f9AnjMb4Clxa04aRETvJG2QxwFj6/2p/P0V
jMsLG6oicyYp1lf//tNppGux1BX9nRW2jrxmdl+gnnu8SfjkwlGyuZKy5Ff8tAKmoktlqzcJ5Ejs
G6hcESjqjCGU7OXM7b0jgFE95O7M2/gwt883mbBzMhEIK5BHJm6BORYZJXIM+P9uYv0QxHn6ZuTB
xRp3pLohO4UJRBkGv557WjOHzkRPx8zgxhH+UAirw/H2z13srw/97WrraipV8YMP3b0bXaAsE0LZ
gb5QnhjV+mK9R/m2FI8te/i8Z0j2S+FcGXGNWyd4oF4ux10xvoiuvkRGixBETxh66miZHUUkY9S5
y6gAJH53haDrsbwxPtEjldNYHZJUZPEP5cT/Y4v467N8AybaJC4ESajSrYGGm+Si1mH+q8CYjOc0
Dp373WGkY4gvuptcoWMrhBdjHbTlIzzE709hAliFyKc5Y4LUi2VXBOAruehgT8IIXqrTiJABroM8
Ll6hN1X7hkhiZZIxgawG5TeAVzeSmmVbDBI7RfBurY/l5Q8okvwLNO/nVap9a/CvzyxPzYTHQ3RF
20S9Pa9elUD+NI7P4xVqcilOgN57AFd07sO7AsnAk/H7h1T9RRfzt3fxrSfvayVJugeXOnuTD+aX
R+GyM96t94ebLgv8hXO0CKR+T5nMaMerzu+8ZojEukxpYFEqD40BajZ5piIyNRgP4nM+djM8WPNy
zW7bnh9gxK6Ew3Mn7HQyz6Lt7z/Cr5ASSYSw0Q3aQFk2vq2W8BJnhpFS+MFVvDxJTUFh048yZdpj
HCQhPptxTLIFRN5DJxregYZJ1k2A7+EVzzuZ2wnrnxA9XApz/PLO09UWKIOQVY0Vl9w4AvpKJC3S
nPiit3KjBwqUqrgkgYF9vE/s5jV7QZFTuzTMv/9oxi/vzl8f7QsR/nkna+Moih4iY5Ff7jiQkJUM
mTEPTJAo4V+tZX4o2zF5iDN9rXhYEsLX0tG2+jqJx8o2ih3z9bqJ9nTqZ5VUUmWO4QjHJYuaBYWh
hGnnZ3ZAKbgt02UXqD40lIHIUgpS9KvhpNpfSldPXV1gevBYbUeQEih2K+Ij+ueM0UWUcxVBsszJ
QeNE3OoiIVWhmgyAgDU4ZkkCO6BTBO74/YXRf/nw/HRhvi3b7h7qsnilEYLL6MJlRUAPQyRe2REQ
d6NuKCdcLxEL7oXZJ5NbgszDVucky/LlO2ZAwnSoF5QR86CvzHdmH4Qd+WQCebmt5o13nenLB/4x
ZOZY/vrBF22w7wPNfv3AEktnq6Ns/sqa4AS4kHxIRe+DXJrvFHJcB71y0Xkw0QaP4+8/PfTnrzb7
nz6+/Pdepy1aitahD2xhRoSFGK3FbFqj+kZGGCGuGxU0XaE1iQhGhTghuBbXGzELxfJBeBCRN7HL
AGYt25vMJMRESQYx828YydnNn+IsZqSrd62d8jIrKq//wdVkbdWMcMHU/ni5XiCRCKRCFzAWD/gx
mTsrzrVZtIeXTuhFrBEHi5H4mE5lC4WJrxZrK9sKZG8gp6bI/vKnMwqBYPm6wEXlZ3SmWM9xUBlE
wd2BUw4hhfimVWwLhPMVtBBdBKoZ++axih2OJAZiIw9iVKejYriPAgWLDI955pn9lsk3qeSBEf/+
uitDAfWPM1ZRFYoKnY7WGM7gnx7HpLYyMXly2ZM3Y4TRh3BfnExX/OeEmpVOocxuOL6AZcg25GPe
5w/ieFCOf+RUhgQ2YvRFd0RDRgGPPRCjvJQvonjCLxCSMp8kW3UHrIH9TvV+/9alX5YHioEQwVIl
S1S+rZj+ol6ym8wm2W6M8x29cbJGpE+WBPbRtXhEa/X7FzSHrumf1+qvF/x2reLkIdTRgEHW74Wf
L0I6lX0/lQ81vn8ky8DPTEMZQODn+3URsZ7IaMYZNOlP90k7Z1I92zQ9F24uA9UaLrAc/GWkIyqb
YXiuj+pJXIlbhZRKCf0mqQ3k3Jbj3n/sZOd5LLf5HsUvotipvlK/ZjC2O+MzXyaOue5z4hvNAP0P
WqB0XH5c/Bib23Vb7tkeVGI1NiFZQmTgE1mjHf5EvHwdSL+7NN8azviiPXtZ5cztlklLcq8+79hl
Zndj0hJgqo3C+TVDP3m3nyt5LtRj/EnVIcP1DfLFEHmM/2TN7K3AOMLd3zysWeUiIuGbCeezfN3P
4WnHhFgMQDQ7MdRv5SSvMNI8p1xouEBK4PKjAs+zias+dYSLkVL11r8UbKaqL60p7kjneezuS5Mc
3WdjX3ekXxJS5N82cVC+Vufs/PvlIv0SQfppfX7rCi/K9X5Pe6qh+gXLHuX5oxvJNHf+ioeDUKpq
CQxxP0+kP52x0q8gZOqHv1bqtw7uYTZPobZYqaWChdB5hm5SuKEyBU+GEhCwq0SO2E1qaVRhBbgz
7I3ZQeOSDsEkS4vxJBiuxvFz8mTokgkgMi5fmJ+YMQwF9YMGSBlcoZVV79nNiocTJsFFda/SRJGY
ojJiSqxo+og4buquDu3cGiWdRyiEZtnkGKT9MPrP3KBuBbBF83mRHbEZ3VuPwWw0btX1lfsHF9ZA
rRGWHFwZSQGrII6kk7i2mO+NGnHDEMJeII1IUUhQGyGqoMAvGPO9GuYjl2NpngfiD7jaK71OM2/T
cUYuGonFBOixaGT/mtm3LdxKKLtdeAZBjWWfzL176/SyfbW8tsZPa+uXGd4gZJp/WBnSsDX943FR
JSRAlqQBLn7bSYqrWsRpxuNCAi4HgcrMOXvYgI0Ki+Psph10ed4rrhatahpK0YmvzMqx1WaDfidZ
t+RlkBCFoyj12HVXQL+chzemcK0FRnviPcNI/1lafsQo9NzGVE3YmhH0stszya2lvm1ezPuKGffD
yPZ+F+v+nU0pJjdSsu9fRx2jOipGgeK6gzTXhxEH8YM8th+YBwg/yZK3Skc2hHScRgTB91hWf6jC
VAi3krK7FsuwXJOHgqVSYReispCJ299W0aFpl7p8juqtEXmddchUX4PYajyj2A+sp+VU19WNuus5
VQqv1G3zbgvFDMIdGWgczkpmAeI1UBxmCjKKsEymdDMsod/fHln/ZY2qSaqpmIjElC+e5KdDUS6v
xUN93oDPJGSv63u4CmmVzX2PUj7/lJv9o50o2qYSVpE4rxnvlHohrQQZhP2iavayue0xBW+lfpXR
SdCOai9iRQLMi3E7WWx9V1JcdKiTzJdlt5QWyiAjhvGgsttLuLioIYhJezEXHLYXYYpsRcXbq6kT
5ebcwtcbuggddcOHFL7V5ZyC8CFPJdPvb1uRIcZEwKDUklaKMJU5hYlEy2ZourJ0XuDg4DRHp4sv
hqli3UQnsQpdN6QE60PdqQqFdLE0ynlJES0D1fbyuhJsfjzFVQtFEfcBvktLOYAFkpz6FN60ckc9
WvDI1o0L2gy/rpOB3a5gZQyigxDTE6uqznKMr5zU2ZshbfR4CsViab6ZBS2ZLnLsCcZrS4xXuY86
v8LaRL5X6ub5G4RMaEF43hyd8YUXW0f/wGA8Eo/jnWah1+DENbvFxVw8xVMtTaPqxUqPunFmGXYM
fgwBmqWDNDSbHEL6u3X7QRoPjDyr1uyPNYOoGFWt2Xq5Nh9ua/lS8cnQjGKZSauMj9OLC9Z0Bf4Y
cUhnwlzQgjzZpCQgElgImJkvVWbMUC3WGyrrS+abKTkApMw8kdk+0bDUz7kg7QRSd4tVViyfpKA8
eFajs9TviRyUFl2+BZPAb0bYo6ZO2+xUNMMsblFAdOqU+2R5MRATR6tM97t5adnacycpDvh/giAb
CKO2rw+SE10p9vGnAIfriI+ljUqivYmZ9gmyPbS2dIVlt5OJNLxM7sPAzq0IrlBo22t5NGrwRS8u
h3GEqTGJcmYLXj/+L2dntpy4skXbL1KE+uZVLaLvwbwQxhgJAUIghARff0f63LjHh3LYEXe7yrvK
ZaMGZebKteYa857Sivy12bGwcaayhvFr0kUQfZER827MEzyNvlSEl1MPcwbnOP59JOo/7okM3VEc
W1Fky3nZExWZo67NVNpPVOw4fAV8LKOGDS4+S6N6x15HbT/xG8Jv/U36OI0ZCdbHZWe2m4UdW6fO
Y1mHZ2hDyVdtMMYC7XhmPWHtl0bN3Pwo8ERz80j947S/pu9/pvdvpy2m/2/zR31Q97eztd5Pbpf4
pm9101c0j0I0AMB1ryqGRxvN3666bWy1nT4X63q2VtvHO1j7Lf3M+N+eYYC6uJiyDj/okDscwwSe
tg0vEP8zYXNfbm/zozZ6UrF/hBaIwbtNh4zVwmsuf7J3DNdJYCHf/jgM2R0BEHpbkyLAQOSvbIui
i1ji34u1NQRCtu5o8svFZs5JkQpVpFvyTuL018/emn1D2bIuPnFZaYR7IzT1UCnbBhZTiKizXrrJ
UNrEEt1dKOw/IYuYDD1Qjoye8hjbGEhCOK26akpvFvcuRsBgPikxYIYSXY4tpcT2J6Ca1ZiRcwUg
5CWNhwLggMdWeGmgV4V7gQsJQE7xqqXcOgPCQKxFJFgEFC32tOBn/uGOmaJ/MBZnO5DWVBninEZf
kiFKBAgNvRgZBQSZbnLo7kGgHlqAamgeor2ISg5qa4g+16Jd0hFw6wBygrSXoSBFe21RBDbHz1sX
Hx5VHsKWxK7xhDSwjtk5n+qemaF2nTdiPj1NDst6o+KNlHRK/GVRn2shPaoHZUx2jNLyf4Qr0nlQ
ieYq2FAqhhYfDfbV81LqIL5PTbqLQeiGmuZb1Har2bUckC5Z098HDZtXpkRzi5Azmw/fPMWXv1Ts
zs/r5X8fgZdwRrWqJK+ls4h0JT2QaUrCLc9u3XFeO7bNY/tqfaiimHY+uwYI70tvPzNMP8fnBBiB
JoxlalYQCLjYuQNpHezZIVmhROe6lo1O8Hz2sa1Rc4cQ4uOZheMWmQwSh7QUnIBFcZFftoboAKWN
+UY9COoX3mjH96J/hX3yZo0kA/Ngqiz4FfkVlKesd4ZqsFOxPEVvMExt/C9LVAgfMvKStiQo3Qk3
rsMNXH8IuA7QFirkKERp70OkKryZ8Q+4QtiKMdm+NTQ5piuTxgJ6eoBZo7bK/kghKz9mSIz/3uWX
PZYlJdLdKthPKE676LIzosEc7pUyXtPfOkDg9fvk+1NvgiJ/O97L/uVg3ZP7Raf2ki+fSVBew8tu
PTLf1cbTOtySW5C0eWu2IEbQ0Er42XDphPN3DOIJaj35w9hZ82RwO3Z08twy4LiAKJ33fz/5/UxN
8Xz9NgW9bHecUjVyTdwZ9Ci5HT1G2rYhm4h6cUdl8oJR1hFXMD+n/f0O0Ymkr0pgtaX4KX8WUBDG
+YKUbzGnhOzQDosZ1gmKgEs85GGHScMuVXdCDhTIOtu2qGmpU6XNcEcNxb7SRmwsvGnzd0xmQarg
YqREhOYJoGMMBpBoCdOq7N6iekYnyu/Xrv547abC2mgZtmV+JXi+rTXPVHrm8u1ISapy5d1jnhjh
8bPw7yRf3u/Te6taKiMsIh/xifMCOdJuyCyoLSv+4/H8sWj47TzEHPHtPOTD5XSWtFM2ObeftNFt
bjtqRI8FHXKnv8oMPw6Eb4d6yY7nhdrYhc6hkrnl4BeVDSG8nLx75TXd+/SIgo0OJFZOF9g8DobE
TW/qpvi8/H9VA/97Hl/Ry7dLrjNDp1zHeZAZu7w/caYlwBrcFs/Rgd5sMNw0pBfj21wPi54R//G+
/7jsfjv4S2hkPxJlXR7ZoxztWEHj2d73wVIBC1rHyhi9PYubsAypgcv06ZDXZibP8QQ3rx0oVVyV
LFzKfj8lQ0xA/wzDb6f0Eglc05txOkic0g1s/3SfwV83sEuEWphPgBTRtMyngRMfu3Dtlhn+c/Nm
yYiUaFykrjFvpspUo91w8uzYb/obBLercInVVuZErVz1I981I5ZzpjsbuRnU6i87AczH/KpDqpqE
wMMc7OmWxhFW8n6/uJ+37KZBMYY2LVPWX2bfhNaaxEnFQweZdEdv/+o+Md9JbPi0OIDdbHq/H1D9
MTP77YAv029xfUi3TCuyCTFv40R7ksMUe5BMYOtlBvoTk1FXBXDRzKkM1kuYhnSgV8IdvlU7EWzt
oxzcLmOSLU7SokflrKB9/+Ou/KTeUuRvJ/ky89ZJdU2rK7MPMCircjHBNaqoiAtY4CmtDfClDu83
zatJNzH5DR99rD2NI+jWO2ZyNFGr7f8wGm/AqXwoSGgc6OE71n+c58+54m/nKW72t6F6reUmSW3e
vefE3B3frEtwxs8MnWDmX0mxskclr1AHf4fH2s/z4n+fm5d5sZBKM5EPvI1XhTqXtEyRqe67FFXy
mVYhPuxZlH9rn0ikQi9oeUQ4xPjPWLI22XVaDG7nWHl2G6N1pYek6FTHBTkrOx0dgEeYA+Xol5TQ
KDRslTQ8v1c4FkKK3dWw3lt14gKlACeAkTOh6ls1QhmpT5QW6sokARoGvs19WpT9A1Scdbo4jSTP
AA9w9FMpqupBcvfZRuRtGXrRuacrguKKo4oeq2/2zZeHuKk+d4e3DGEK3Ws7YwXNijwAg5Xo+gaL
JbzPKKBisMoW7EAOy/xAZXCZCFq4JbyoURUQUz/T3mmLO9CObXiZRRfESid/PUjPHRxtHaePd+UT
l3SLFkivtnoXc7AGGCC5bCzY69rIhRp6EOns/Fjf8IP4yByXzqL0DIW8/8zfFfygtej30Wn8NTpf
1iBjLSUP+8QDdVT8qx6UtW/iJUs5RxFeeiJcDA479lzJfN9Ph4+24FYhoz1SSPEYKDL+v1CDaVSC
f1c300oNK8TEucdScr8EqeyfZpAX2VUgsgFs10En9jA8QmB1SQkPN2FQWmVFmBHr6Rjhi7q8zzVy
6E5YqOH55u7/yoopzh+X/Frdv1j1PVElLlkfPe2oyciNuvUDJmIxkHHGDNUnIKkTJD4AtG376jow
+lHE6s/WuUVv/k5wjAMZkITZYqm+9E+tNUlZnKCiRxf62S2Cw4HSS9nl4yceMBefiQPryus2A5FE
3rEKpNoj25Ns7pfYWbdtuNqC70z1iS4mTxV5MjSP1pleMp5XVgjvsj220/hKCQZUhU05uc0QWhd9
LCev0z1liZP/Za6IHjlbJiAGsDVvkyGGSHgbXk+e/iUmvtL2g98QMkIiGtz0Olnq3XbXa7gHKwuL
m/6vd5RZrExJdO3jCYeKEcENM6A8t9lELsWKZbZyZapiTkzyDBtB5u4hDUnkX+S6A6+uQ6qMAUbU
eVwPy5JqOIwVe7oO8TbGVdhMsM9BVycsRjYHikrsMK/x7eqq7H86t/YebNoAOhWXbS8gZ95H9OUT
2Z7b6nDctVYi6UGECoqj9s8o0npwDOjt2k8Y/gVbXxEiErAoRtgc4rMwzoEVgILu2ts/ujelo+sU
K1CteJcNddj7zf9Lb/ulp/03ePh/86TxEs8U2eOYNSkriTY5XpYPrDHXrWMZXMxOKZLMfRnUgITO
xSdaqBuXtBedXyKJiWww6cjH+KyF92tUbByYyAqSpJ4ObaR6LBIc8Yr+PeklWVd9DI/0igAXw01H
jzJAT2sPof/MwqDgPVlS87/SjSF5iDuLr351as10kP4+eSg/prVM2yRal030HS+B0klL1eSRp8TK
O8pjKlthMmqSq1igB3AYK09/HfDHDTr9xpphGrrsGK+LUG0fFUUlIaUMjtN95zI+gbXNXamf9IzV
rZ2OSfLhlDAzF8eVtv39aq2fwnWqHHQ0yKqp2F8av29rb3MxjkZp1nRcYz6qBQ+7nx3DAqeSyrOS
4AY4L++kMLJxy+YrdmSOLmr7hu4Xmyey5LnUbvwMe3k7Tqj69aSyJetTw5gfb9Mm7SsQgdt5q9lV
DMY84N2WGUPPYIaTCcLE/glAux2XZAPIixmw2TDptKMb+JpyfHj0HTkCnHsDLQkRvmofk5AoZK+R
zxZk27qMkUrgdv1ogQtwpjfJBdv0x/35KZJXTDrqZcfSbONLGfHt/jzqRtPX6/t+ol2DMyg8dLKO
WxDSn/uszGdYgIIg5+drRCt9eY7sp8YJpCKn5F4i+goyrwoL/F3PKPspvo1oIZXz0EbcS83UYBV2
NS3KH5RM7zKtRF5Vtcz1R9aMUV9T7XFOAWx7gPjcJlvQ6q4wbJyZJC30UEBisCPWKAxCQWDWGVvT
dN2i3qafWoc0BAdJkuaOpWQVHMyRwELDj9X6LAW6Gl8gV/R/v1k/NVwpisPTpHOvxMf/BnLPVHtq
+yqjNJNESuIncNHU9h2KHPjtlraxHrFB9zGGYvjoIIqZPyYsA8ng/+ssYAjIlsLwfe2qb5ykKirF
2U+kVhXcPsodtIaSwnw1c/rsTSBywQbNhc0CfeyL3w+u/hRRKs5/D/6yMdDJtMl2zWAufBrknl1Q
KzuKhss7OaEz3hAVPuDEuOnw0EkneyQobfPxpam/AgvMOhiHCOtVQJu/n9ePs9r383rZC5ya4ik/
L9wUCDTg1AfPhQL15bmSF9JfWY8vbcfrasHe2uQ/20S28rIbe0CguBb21xtgOES5cpvVlqUs1IAP
UwS4d8t3ijRbFBdGVwqQKWtQtckM4uvLLonajJvOKSJ6z/dy+/gjQfFj5V9lSIv0maLLloikvo3o
y8HKH/uaEV3ClyZAGFnButVAe4iopPfqjja8Qa36ax75KROkUinRTcMwVF19GRpXVVmrWsNRn6E8
P2CxNzcU1P/2qJjQPOmdgnX7OnQ6+fYYUng0AieSdmTHelWUnINie9saC+QoORlUtgUKoNcssKcS
VD6cNZkBHfw6lOCdceZRoveUiBAF81sawyd0Q5B+ZM99XYHXJP15cbfNAEtth34nn8/HZd0Cmv8h
/CohDf7x5P0oFFY1zXBk3ZAN52sr/e1+pzc5s/K0YgblUFO6ltmjF90T+GT46TA5KXveAp0dJ8Z1
VN4w9RjCwnAWtB3YJAxFW1mOUVJf/6Ao6PRILl+mWN1RlYWzTxJ6jiVVA1P2FjsJDk8qdIx9cAgN
/48RZP0UGHy/kJe38HC+WeZBvXEhKMnpdcI0Ayn30SfUfepjMnzPxL8v14AtgI/t5F3SyYZiPQjK
NlUA1rE3qUW3MuZTrFpX+pldG/b+yAa+4tm9pwPZz5VZ1ubMCZE8OvSbONuauHW1SyLg+NA3MeE9
0LbjFbFD3wg680W2tN+TlQT3qomqO+5TG/lNhXzYXhu0jLiHyMZHmSb1U4vKiwP8xzXf7Akdre1H
j5/Cg3ZgxwA2Bybtp92mU+vucyGBUAxojKb8SKZYA2qfdrI+DXyfzpgFSwE0TdZjR/GFPA8CM02O
pBU6O9txA3r12RxyGMy32QoNpZHRU7CuIbp5F6WuqGkn09I/fR4iGIlsu1zAH3TuUDqxvszviGuB
0hUj6xmpHQTsso9100rvwPzCm6EmzgToHlM1oVPE8HGugw0DecfVn24W/dkWrf0UH6lEgiwjqq5r
r2IQOXOKy63g6c3RIWLqTZlQ513D7mb5nBg05QUy5Sk/ndBJ1dBoo3gJBSTXCBQqUmvMA3hCPKa2
PYbHQJ8SgYNyhn88mj8/mf89yZcJN82OuXqXeTKrgJ6vjM5Bv/Jp/hDtidDT/jjaX7fkZYmTjuX5
KYsB/fwAHwRXxncCzLpuu/di5vzBYPpxPf1+/1/WrTLL6sS5c2nmqoipAGzgdOtusipK7wgylzLT
iMKAHNJRICxK90NmvbDqPAsX8a2zNQON0D3Oa7ce/XEbxHD/Z5UDUWSqwJZU83VeOyknXUkf3Ab1
6N/pHH94m6Zz3GGEunk6PqVhmJ1h5gHAawa3v+SOXzuuf44uUtim6mim8rVj+zaravVaV+pTSZDT
2ff1HfENLr7vtwmFxhvZpUNfjh6etbyMG7zBgaAgqNXZ/Y8pveJSJizigSOn9EzCkccKxYcz0GVU
Oz0GIr1c7Nsxy6Qq07c3ec8ZCq/ldhIWfhU8IrI7v9/Ln9eIb1cjVs9vV5PUF8O6lVwNORhkxYwr
Ga97QKcErB/nz8OIVsU9WF8KuKQQfG3cWMBE1LgOkyE+5jMar+myDJqIlABlFX0L64g6pe7jLdUB
BnwaUMlEkQCnFbzdX5QeVTzxv70ZL+NPf1wU62Re9pOT4Za7ZgoQbYUKAoPKpqNMEQ75zdFX2oCM
8PVN8S5mdUaIGT6FYR+cvL86kn6MwDQRebHqwrPSXxJg5+aoZcW5YUJ4R+OMN1N3e17glhPY7wdk
Q2Qatuc+DJHDJUwndurSqykwAyhbaVsiGlO7+b6l9ISfVfToHP4IkonCf7hh387vNVvV1FdL31uc
X9YlV2Rc44SSZdkyAc/JyLJazWOxRurCDAuw6gZnvA1YHXMFavWWj15TBb2+7gsxVV9/BpaoUxBN
PO9eOb7e4qviIqMSRY1xPqRLh86dvgEg4O4dP5AjFB1uv+6X42woaUReySp/K+cM4N0doc423yrh
lR3dls66up8wlfZ5tePNQzKFKNGRGNL+ngxtV2ie2mmI0SpFbYzoaJYkkFVHCU2RRV+6bQxMfFnz
1DY5H3a/0gC3rpKt/JwyQIKtCjf9Ge5Asl616HkJjfmDZqjSf9wj5xzhaNQorcu9gw9S/ohtYA4a
5YxOeozZAmcykgYSKW41dN5+H40/Vi01hXQAmhGbkrZYbr6NRn1/TUrlJta8JrRuIgVyujLVtsro
uIYB6KnD4tw+40OFvXEGqdAzLI9gQNvVizMKDuyo6sh+/jVH/NBmp1ucE8JMXSaO/iojfDutY3Vf
y2uD0yKUoqO/VcTHKkjQYOBwTiSCET1pgn3NZDt8OiMTeSQmiTwEMo0DLXKENbRKNUDn+4SNbbVP
l25xHNCCkTQ9urz2GHQits3Oq3SZMf+gRCYsBpl89FF6VmjbhOemz/A5mfQtuFrSrT+rtA3Zwiq9
nNQuWci35hSnbODsN6dg5RGGULSH+NaGuOpGsbUeWQWiyQD1S3WIkOne8JSZ7dHZVBjYIbrNoocV
0MEOxOZOhMvpVj70OzmZKB1nQfMvl1kcp+Xh4wKqkvSl2d/vWwmp99m1mZ+rgZENHkUX3lWy/1Qx
OjQgY7VKCLr1qLgu0oENqh5UVT26JK30Hq4tUo+bKxdwVAhHPXvL2oXx12U/d+5b9R5zvuKb70EK
YuC6OtkBjcEMIl3HZad1ERab7O6rHgnyenZCgHHwgBBC6aDeC6knwUo1LNE5lbRjBHvTK8gjN/gZ
krLM46cdronwcM1CKXrwq0+KFTfQVir3PrD4xukBrMPBTx6tM35Y3nmFGOgy4619thJIhAoZZbNp
19nwZkTUjKpHdNInR6zGnku1Qs9CQzeboU3Bkuh8FoelWQ6u2MeSdzm5zgr1eZSNEOWlkOlYJZN2
Y3qaNIdGWjXz9aYqI6wHIKcaWhvu29P2afpINaLZZg5pmxZFNcTMHEuPPKyc1nXESiMvKAYAmkeM
9K6QZqaqj3djVHXy00DPlnnVk+mFFfbbQOAtJczoAMPI4tZpPjksFM0m3eJABEj8RMVUj211xgYO
1sOJpDRP0ABI6GWAvtZcTOS89+TRsWnAGeMohwdwsSJXSi2GzAZTDbxYEvoGXaZUQVwgv4TT1yVb
conkvks7fJ3HRdOW73S7+7A/EUHRQU6xVrnO9AJJodvc5uCLR2k770lgldpQKIoVZNNn4x4oh+De
xBZ+d5XZW94+tWoA7nRNcw5AeUTdCgQ1z2IfYiBwhi7SpuSlaGwLfKUCogrqhbdr48TkcvllQXSn
mTJGVEVy+WFh5dqRy+Hp4Z2JpgR5ErateKesPVi4NncKSAasledzSYcrvUfXrFNh4+JfYYsxR20w
WbsL6yUkXwiFaIHlUhMeBKCquWds6bxI9m+K2skO/qmcIJLMGJGh8mwnCjVOZmsBEKaN9o1sPGG0
U65oPaOMXVYdtduwXr1nwiq4GgpS04YdSMH80HKygPupY6uSF6jx+yjR6DDiDuktsK+lEVHyPSlj
HjQV2w1Rfjdwwm0r8KytxbGFCZyEDKxnA6t+4NDHbFWMWIuzplXKH9gZ2AUd/HF6xAHAiCpjwMPx
MCKbzoCM8l3L+mtr8W8+iyVAdnSZFh7H1l5lFIdCKQ6yo6YTtYGkjYLNGWCbeLH9ugxZGD01XsOy
xu/oFLDdQVhrqthh3/Pw9zXphwq/oVmapgCj0yzHkl8iRNU6rMvmYejj0iq6z0ve00vVrw9lW91T
fSHavh/11iXBX1k7hZfs2jJhOvx+Dj80ASKAM0gBOKZOXst8yRzpSt5ck5O5JjWNAHLd1aSRuR4e
8Nq6eMY9rIuZJCgaBZgFfbVWJ9Lt81ZoOweB/vPcUhFeSOeGlqKn+1zrOD1CqsS66UE/NJ3xKVPN
o6RbEuDkc90vS4xGkS+pYqBVEIcLXzXb5zVUqVGVTYqDMb6aHo6PeRPlh016nmWnNxMd5gGLiupt
fdvdcU2mp9jHrMd0fEmKDHVRwVY0u+b+r73QDxGwYcimY+m6ifzC1l62aeZRfRxs6WmPAYXERXwa
64HjnoLTSP0E5MnMDaEwPBCIj84XmopwammxjXvo/rPlhAfsn1Bjb2hkC0gR1u8K9gggFlx2KERt
bkabX9C0imD9ZvpJjNx9cQA01DN9O84XCMGGhHB+MbkWPuixundwcDlw5Zlx966x1cqHuZ+G6YIk
WCzt9K7VTjvO3FywRSS7kPXRgVHNNTGsQL/apRQ4Y7Nw0/1kYglCNW6agumGcLWkFEFALLdwFoCV
FOA70CNQHQNVrjs0Uwm/E4TigAeZvlGhOnCQ09bZCSsjEpCRP9LtP+g7SKcpmqE6yK9Jtr6MiYOV
JEZxLZVxLoW2HGl2lK8HYD2d/Vhj0nZasJr2HYJXG560HZwwFIcDrUdW+bkHkVPeIYXkWK2G5XOR
qfFBBawZ5vlYl2e6OpCkP8bPv1MJ6WCVzYChW8BMXzEJBQG/sqdXcPyQY1Mb1RKFQse7PJHYB9Jl
9rTnv4/XH4/HjKExYHUSkC95imNW7te2Ycvjc5EBrInPyd4tBXd8LKXxAwqUFP9+QEU85f+7D+QK
vx3xZRTslX3TpE+u0LBi6ZZ3CpW9C2N6XVu4NdKwFa2JuoD5SWOqPplTk/Sq2Jhe+nr2RxXkp4u3
uNuyzNStaF/1gG/B8jrdX680/Mtjdb8w9K2ZxA+Zzq51LDuCPZrQs/vHxYvZ7/XiLVu1FFPVuQdf
e/xvRzxqhZqrxz3Y7/uiIKurUYw7KY+WNFjP4QUmLd5sgF0qdNZbsW1kqmTU2utlvX7740z+TVBR
raMExTphyrzxL4la52RftUNtk+yQo6uxbfYbjfz+OotuzcYS5kpA9G4PrGEnvx9Y/zcPYClcu22o
lJ60f7BU6f7cKJJ2vY8VZrAkcFCfILSSQhK795B+qw9ooSSroAa7iuxePs+RRLR0p2TfP5OoU1t7
JTyjvaGCp/tUfa0SyDwekhcqrE80SGtfUWmqgbQoRUUWXLHTwrOhd7zHpyI45a087+bqIr39MXB/
KB5ZokZswKrWQVV/Zca/vbWqVOTV5exU49MarKPM3hSq2X5opijhbSlcS6ggvDqd/n47fzwsLG4h
O1DY8ckv660iH4zUTO6QwNnRpxDm8n2kqAjoh+ljdUCgwRtp3f8YxD9owphLHYdiGWBuRXNedr/X
VDIME9XulDgjdjomFpGPVTk6A+sgtsYmKb74bMY2GKO2nH7KGpJ7z7FwY3p0MZjJEEs6wgn8NlI3
xMDYB4D2z1caxm3IjDKPz2b+1zv07+CzTFtRERnLjmMZX2X+b++Q7tzoDdk75VRbWpMSk6Oyl7TN
Nzrfk676Voe0NPTssQOR7Pf36EtZ+b+j/n8PLDI93w5sS5WUpNd1OT0HdFT4h7aGHTiVvhZJ0da6
dQ0y94jlHn1hfuafgkskIdEBnO9fujSkxY9IjbCJGzbtExZ9egeo42Tde4zk/qOld9be72f7A7ON
s4Wk7RgyC5H5qhNVU0uy+ddymmJnSdhFaVZ4kjxGeHYcT166pSlm3UOVV4QYDjsoJKuW9Gbi6iDh
nwIokdL5++M9f6PN7vJuz8gxKzEcy8V9ocePoQhGyg99anYPXXmiT0+f2Dx5pxhNSxHYLSERmpLA
wWsYi88ppoJY9Bb4AF99zIPJx6LJvyBKPv9Z8hSRwD/vkib4RBBLLMt+GUlFdXXSvdGUU3l0Wz6i
fb/oSpM8pv5JnWztsUJFdfvhAkxAzoExkVe17dVlLvJnclsLT5HWX4cHIiRYjzhBZkgGIS94tIPD
GaZGl6xojx/og1vn0AGdvqznVD/Izz5HyujZzxdrzIWByPrH8SO+9c7xGoFQ7/Fu7/K3usdsSFVL
xyBNlDiNxTPWNjTgUwydWgONh+IwuSwQf7JDVcd5t+w/p/bZs/rK3Ven6kQbld2ye5jmY7sFM7Jz
HNmd9SKf5TMQs/qi6RW96ywNDpO0bQyNYTLIP9eDpg0sfHzEO8z2hAcYPjJdNaI/l6TxRg2VQO+q
rXpzm91m195lovq0jtxmyaRsKX/ssBAk/PDmkKZ1VBVSggEd53+HEBmR+mhK93Kq9zJK4UcvHdJE
S11pjtu7O4NX51EwxFlQc5Hg+MhIMPG5IvKy/EvHDM7BY2RhmbdGy6/3lAHVdrIpFASu2IGvZ2lX
j1Kvp0Z3SvDnoPYQXvgAVFy6UkM9uLRvxMHQi4DaM5vjhANszlQ7dASzxwd87xuya7+xfh4weyR/
AIxn1yBbvfvPo38mCfB0xw+ygLwwWSRwzV8CyWPRgov7IOvFrvgmAIj81XHC00gjj1GAfw8crXWV
3arm4WFmQH20eWLn12FndGFjRHkYwbEJiAneiqheQBavPGN5xvsIh0R8WLkfhYco835yz9iB+vWw
OPpQRWmkxOaAwXVHwYlDL8qjd/tjrQjqBfIPBJrZsX0BVgCDZ1R92B/CNBKFE5Jd23vg0SOcx2Ay
zVSFjHKA2Ew0h90DGJvwz8lZJLBqJJcV77Ep0NNSU9h8ubywP0DJLdByGKF83nH5laHVu1S2AV4Q
ENIAhbEYP7F4bPabGzHpgr+dqNLix0DXeEZHG3BEj1cwIS98Xlc6CQ9WPYG7cSUKqmNpms/UzvEz
GZSLctGAyVlc+LHsj3lSsX94JtnLEaQTrTuGqb3Ezs1Vr+uneq+mB3e5XF3c1UAhj4kyOVDcDWbY
7sUdnD28bSHjHSIqcVJAbt5nCqXz6fNzOBx+DBdHd0EGJrgh6aj84d3lgYqwDwG6IXlkX9yIX1G8
wIiWv4jftIm444/hxeen725E/2yf3Ffrc/j29p66u7U3t4PtdrcPQQmOtlvN3dI739piJRWNdsLX
FefFiMfO3Y6262C7K7x+v78bjebLkzvvTHb4tLmd5ZlL2onvSt2t4Y5G2xFMTRdPXncjuZuzO59j
eTlfrpbL5Rw3R7dmBcOZ4/9+rL0dR63c7R9L09f252WOtnQ6hdhAq8gAv3Qr31fSo6ToeyOrpmyB
ITCg7hrr547kPzhT3MOEfSankPjbLQcXdlYG3OkHcJPmI+8euwZXAGmBgS2uxcJ9yuA38FsfM9Xg
7jOheHpbxqL0hOuhcKcSV7yOxHfDZA7F/7nih8evuy/+Lj4MHBGVjyowIzsSr93DLM5bRzwRZBHd
VY++367kDsAyuYPpYMPnwTT3p4PUG3AzjXCwkjBRj7maEh8Fz4zQBLho6HzWvkD3eiteabPxw5Xf
64XTQSietbDX66nz1QDnbHdw4oGb0rbYG2w4lv+kBrxJPTo/3cvXM8SD0yGMDqgP9hr3Mw0bl2qb
m4Z47objM98zhTnp7t0pv5igfFqQNnt3YHp8Bv0Yis9FuFE4GGvvJJ+AtvSgMnlVj6oC17Xhqv7v
I++4nNSGZDUaFNw9n3yG9MYwYHcxpAW2JR5jMrc8xvsIN2x3OB6PTf/jM1rk7nAfDYf93O12mcIi
0228BYZZh4DcOuAGIX58r0dQWB7BsY6x6qa1uHCfwRs/sRh+dLvdp4d95GK4+Pg4MO7Egcj2wOtM
uHjaCzgJcSriz1JwXVwX0PCjffTJuXh7b7hgLJICIfjs4iUzFmdHSiOGIcKHGJF39xPiw5gXZ4bl
7CB5dOsQjZineLMCd8U0kDGYU12c5124LC09fIe75YrfTw+bla+PMrzxylaAPoNjPSOm6efoPy+I
YNRdXHcIWvgJ7D/fym4TYAGvUCl/Ex52fGrfCyQMXnmJEOm7bdodvJs3oz84FMcVx4cI5h18om7+
jOcVNqApAzlz32dfLj3u+xv3+K3f54faStDvv2nt/tu75vXfOdgzWLvvTCVi9MOpcnH383e7SeqK
X2KE150EL7hHRwLGQ5VB8yRffHF3BOyJUxkuurvRrmohJxC/3a3Z3+62NaOUTAtOgUlYt7ZVRyeH
zUhN8PRjpHbm85MYWmAD+PjyhQNQjkVB7i7PgahLn9xtp+w4sR0cozW/mZ1II7t7fyfjjPlwJ5Iv
5oHdBKdSZr6qNRrtJrvaHW3FZZD//JqjCGGZl0SwAH6MWE4EDplne6Q8QjNgKttusdhEpn3GtNHV
EaXyvvwln/6PIvZ1HjPxb6J2qJuW7ryEM3pe5FZ20m7Tnph+uMKT21l1/jPhLDtzzV12mI35Ivdl
WzMv8+eT26sCJunlfCnuF9/A/OD1xIzkX/2lvxSTdm/Zu4h1ZyXmEO7jkn8/u6ulmNFhd/tMPozT
zSb3Vyu+B41usNownwxWqyVKWjceMBVM4bF5TASsZ4PB043HcXzypp/j8XQcnz2G7fhraETx0I0s
74Mx+/n5GcVMLXHEIx1FUeOOx58S2Uly9+44ihheET8Tf7qfn7R2eJ9DMx4PT94nPw8NIvhwPNMf
forxGjveeBh9DscH7wNLhbF4lcYdikVUuK5P44QTYtvkf36yDB688ZgDR9GQD37xkp8c/VMsnUxr
Z+Ye/jf+z9J59vj6+OvfpknAXpN/O3mcbjcKuv3umxidEZNIv+t23bvXX3TFCHx7+xqKiAIZxoEn
lss+I6TfDrz2bDabTMRztNuxhJILZfltbQ2/cqmzbNc8hq41/HrysLlEtsbomIgHbwbUzp31GXqz
9ix1W+2v/6Vuu92/MoZn7aDNqAxmbfHqebQ7+G1G30g8z1sGFz/BVOPuRmtvO5qn0WjkTXaT0W7E
smf5O45au1/firYH8HaAwNptjbZHbC1Hc86sI74wnzM4+DNr+4jVfb7EZcPDXVMs7DCwMfMSq6j4
izfKvNH897WccvS/Ib1lqUg9TRSmFE1ewqf6UaVpet7fptdwCes7phEoOsZmRL0tvnebrtJNOkoX
bHrwnFqh4uMA3lcDwrmW7pE35nEWv1eOy3MslvIyECPJvWIJSj2ML3w9+V//vBSLtPgOObp8DSEx
msTiP8fFBdmEiBT0CJQxf5Jaam/Ov1yCS9C5hVJnfguhZweMwErcHnSI3oWMVH/9Pm8GWFcwL6Hh
JgayuddiFustVyKUwK2a/Ynik8eLYVHxQWT89VlcAWvkZkNMgFIvWDU+vtehiB3IbXHecMt9LkV8
ARxuUM5lbyVWfdUjytRCKivB/yHtzZYURdtw7SMigkEBdxlFBedxx0gtE0FFBhmPfl3U2ljdWV90
Rfx/dFR1dw2ZCLzPeA/9KY/GfZXA//HVMrMvPYXVZ/qZ5tMU3Uicn0I/naZj+Fokt8zSSFegqdcD
qzIpHq+3G7Ii5MLVRuIoLJ6/j0Z/BPvT4s4acwaFp8+H1/3sqBu26ASzWV+wItnUy46Ro2g5vAiE
UW4XFtYBBl/1eiVFQl4eg5wxb6p10zd9GECSz0TDkZ+x/7u9XM76bTGyaf4558y6rcXIvMGkI++z
1TDRxzAH88wS+ZHDDOq/BUZbjuaKzttDbBDMqNXbU6akwPR3BkSTzVa2kJjUaeN+SImIaphDfoig
xml1BFdAOVRwO/uFWXBrdaRUIFwTQEa40EOZJ5cD/KKkoGvhr0DzX/Rfu0+Z/zexYnzjxKcHrnBj
7KXWKSbNJDWyDdy9MxbZMXaw/T/SscC2UftVnBFsMNSA7SVmrneMjwXnv0+R9Jsd/zOTaFBiBsqI
Abai/8gktaiV965Ui00GlA1TlCQoGCE8Tbn1y0kxKcjRM2k9iLzBEqrBg/XRUn1MDgrsC5RxDvz0
8e41NV5+lL+i0FEhLjK3MdpANEe8cJSmVHJ9BXlfn72ud3ufd1NQANOOo4p9DWfDFYLsY93BtOQz
nT3WlVlOObDUIwJIIlHlgg+HA/yagiEVAElATlqRXUumt+enmXlAg5B6OY+HQ0NUzOdOHhmtZAnY
DuMw3//fYK4tB/P2UNbT4gmj2pTnPRls6CBHQtFDdwgoOyL/949D84aewj/vcd/3ox42l9YpKVYY
iyf8Zw/K+rxVFqmVVra6auV5hmIb+piL+8BCpu2v7BhJ6x/Bvx8RPSLaMuyhJGCIaj+Kv/4/i0xV
feRdXjFYAv7cQHLQJ3DrskBBllSZAqMpGR5N7sCPX/jcWKOP8eLID4MBc6bczX+jPd7PxWur7NnY
Pdd3YTPYJucldgBfGSHmpqGoiG0IwjEoimV2ATO2rMchriI1yrAmcSAZt8c7ZWU1AVKCuQLyWVYx
O7NXrQwJ14FxdM2cdlbPsl/Y08+fp8xOrZ0Kdni0wZmEsUqfCJ4mpcj3r28E4j0ghoxWwP/Yfc1H
fcWIiykM6Mc+WeUmO+7xi3+jsEY1jCm99eEsskmcqGN5j/3iHt33iQx6f04D/5rjs/w55a2vOjX5
cR2P2Vj/JmL+/vfzNY27ZZexyDUeH4rAGu/a/kdi3id9aUfH1xt5U8nZqi04H4fHDTtsLBDB1W1Y
mDobvfAmIFL5V/0g8c85AM9XBXc1wE2Uyejg38+3eHT5XT8XBYlMGGPvCHtrllvlpDY/VuLlXjT+
eB/vuciCjHlcr3r88c4TfK0cGM5u7ZauNIbRYPNGO5LRt1UIXTjlNnPrW0L9lTh9CwVgkkrmRoFD
y3RFHNd4fvXRcAQf0pOdEXGts0WotrzD/NOHP5bdTjxWdumq3HR2wQ/ZguYMkhUzDUN1KEH6p0NY
s3hWroxF731Sjwv+eY//Gqr+2Lbx7vdco54uONQ08cfOIGnrdJBWcocqkFkVyqSAvyemQSTSqwir
VztRNcWtQjbQze7Fgl9KlkJ11VQUcDEtqbXxoGtuKOb9dwT9owrhqkCtq2hzyRQh+o+Hpw/zpIvr
uF0NytVHZf9UX3VgAxFKk5e/bmv+1y2A1kKw1kcaMeFHsC46cdR0gtCs8jNONwjslG/dGSiBOKjN
MpV8RfZ18fLfH/CPrUf/AeGZYdUq6b1c47/fTqGMda34aM0qLFdnKon79Z7YUrE9d6v/f9/ox4fL
y3tTJ28+3Lme5/jcP3f5B2iPYlbnv9SO8h/LSz6T1k+B2aD2ujE/lpfPLCtrTe6aVcHEGsO5pGxn
arfVk/OtyaePM56jTcYW947DHDr/LUNbFvsaguepigyn4vKK3YXHNOuK9TAS3Cz62834U+voxyX2
r8I/gr6kNvemeIr/9240MYt0KM4ntsJmKILwk/xauzFgRZD6v5/C/3qf/3Fr/lAnL+Ua2wG5WfEN
wXZgTWS0zaEQ/Mfg60wV9N/fTe6Px79y278/pv7j7cq1atA+1Rpfr8+lRehUab7bRMbFyRix6ahv
8RMmKjv9CFLVM6Fo6zpLQHKo1U9avdHLxZMHEzeRF0uhG9e6UaMt8EbcOq//Pxz0f96YH69nmpda
VkMvW8nIWULlEgV7qAtGhikIg5uX+Df1k/7r/XFnWKSJw34ZrP8MLLEUqR9Zejcr5fw1ROJX6Pef
aYKkU57cqifIH2mNDKPc3XgZhW4qoxDw0O+4hEyWZ1YNgfj2UpQlrv/9xP5XCNL7U0M0lQajn+9H
ksZ1pr2ezaoS/Fz4aobbRJ08lJ3KJSJINhz97az+kR0VlZyIcTPBh9pI/hH2Hw+AYvfRnftQxH4V
JUY1QEGD5Vado3uJ0l77xOSdfAZ+KMUAfQCuKEQEIT68AQv1tY2wjTUdy+cM8UEkDDQBv5mPIW2j
7AE4TPMiTfvLbP9PGHXvNg0/VxsqWIpqP/VT7+2rKh73ql7tdF+jzxq1Dg6i6jvAngzPkjckmz2e
28N0XIKCXN7x8mNzyVjv5T4vb9xc1hUImqU8CxcdQ4GxfIjH30Daxw+nZM/JvKxa6gdSr2zelx0Q
KFbA+hXNaEocZhZAHxBZoYRAVBfaFzuTv2w7/9e5/dcH/BGeQu311u9qUa/O5QzrnqHqPibZmyRk
dKLhJnvFfzBdO8wAcFvq2cJWQHhju1n5kZMBcs72//1W/klh+vcN/wkoqEeDh159uOHSQWEVVpod
AhuA0w0ICR2NfjfO6wXtBiqHjOYigGebNNizSbvQzdoVsrq5G9P4MOJOPX31l6v7U0nu9+VxYiSF
1C391tv9RzRv9Hr06s3UVtI8BWsHHRNatP9WcWqqtyPkgQJWdgMz+tLddPPWEAgc2OVOP7Vf+Tzb
sq57jbWBKW5hd17r1EEMp36v4gEg3GlNqY476jS0KdpFavc3xlXQ2AGwUnQ/8PT2PpcwNBOMgkKj
vikRpinWY4lxUKTbsHymTMXXjVUuH6fPcP5qUSEx7nMK/9cMNwwLq866F22nF0O1Ek4IPLzLvYJm
qkB1fS7lxsWOcMSExD7HbJzFgSUeY2fkAGHvvwqESO09qS6DhXJJLx9GiKyQDi93UeFxbg5m2J+9
LLa/cLmxC3cBajegQF7+9uVBLcjshPhuUOgrGHXphlLZqewkdot+W71GXLRHRyMibgjzcJ0j/yJB
jDDBv5cAPc0qEKxmLnh4blm/JEIGg7MVAhoQ+V1hESG0DnHsJnjyanQsJ1FqFRyuJXigpTAN1/T+
nmSCBUY3lG5csICHP/FLsPTpt4DcyJi/ED+nEVqabe429XjAPoThd001HDoaY7rqRHlm4N9npeZb
p25ejFws6CcAye+wmIbzYeum+DYvcIdXzSfofEwYTf4TrDjulsJf9l/D/xFLObX/7zX8cWpzUUmf
r4hTm7X9rrNJzByAxtPOdiW4Y+QU2XaINrvkZC1dVDMLzfz4Bqw9OW/OiFJN394Cq0udFcnifPwk
44/myEiXMZ3ZwJJhJRvONWITH9YbGLdknIHGxX+yMup1PCF0c9c6eFv1LsRN4/K3Q9Zngh8Z85+f
7ieCaigkj7Bu83qFJiqap0FRgsJFVY3TEVkZ/CwozxF1c2lkJ6gUZeeKnUE07rAiDjBka9jmZDcQ
xClzkAwjCCuanMdvn6HhvHLiDVrIl9F+sHtxPhHVdDnDLMxnLODfSPmM9uIuDHQ3PjREENjJoZEw
QVpVh86pNnc2FRwIR2x4V+8AeeJtacpYSpQoIAHEyJYVO7vOrB6r8nSOzHfyslEDr1T3dasR6mrd
0pf5u1vQG92rZ5F003zMLCs1hOcY0u8QtDgaOkOrvmg7jtENjSEM1JjZ2WmiGtUO2NRwor6gy4w/
q/MeFzgqu0sALRzEvEmWyYPs2NiKD3agtwExMPmeApZH2tz5uPAmGnfkVvv9Pg5wwZ1Hc1xEjBSd
2MXHiANsdFYlxwNIBAO32xaDAn6BWRqTvl+f5XuebPXlgYlxjxTgtdAdjcHa7MVGZ6naSGgUvZ17
vOI8N7awgAWGhrPNWWBJlo04UlAMWYBi34nNaeHiyJkEKtMjp2BwEJphf7juAF/SG5Q29NadGkSz
g1MwwZblDxz9aSX+JQlKf7LVCeuA1ZF1QXcSTOKPPkLJHgNJf77qlWg+F6xwe5zg4fWyqrtNF59T
ni/DhFEru+FZk4MIua/hG6yQEuHUmJ3TMLNVLKwdLBE42RNhAHS6HTzLdAawtqhbUgQTGnrFaJrC
aWy1PbpMwBmVD1DAbbPO2EYOw1mV2dU6VV0135bPnZhi9gIG+WHm6yzfVulvB8osnkYTHIAEu0Wl
NyhC+55Mq/FzWhUzbKlG/kgPUFnGnCofh5vHL/SVxENbusc7J2aYWNIXEI6EGu/Ff6Y7ZfdyWCfy
2KIN1jNfPeZbFi0wlhQ4aHLo01J0EILSIWj2XqsPA61g8fI5Ed/7h7eVARo5W94w6DyX8sLV9VCb
wgxVHxRftU0eboGpZjQt0sk7rpFtQi5nDlknMSVIMiE6bZ4qb1OW5DMIKzXII/TkjHirV99N7LIW
JGvVZrFnjNpZ58OLUati/HfIUf5XxJGGIw1MgQQm8HeV9I+0ngziFDDys17dwXCMAOuY0Qrc2k0m
5GgnyGXPl58zR6QcbXEuMHqErNFSwnacxGWODeTQEptfrTrRZuwc7BHeIP99idKfl6jB5YM5DTKt
t1r4sSVp1BzW2VMtV6Ho0UcNy6CQ1zFgnlh1no8dS+BXfPjL9/yzh+R7Yhvbl+voUfxGYfzjtoye
WnuuhwpQ1iibPweFW46A9cObr389sESO7jlVLDjPeleeS6dDA4F3a5hiyZRNK30Efcgr6sFfanLp
z+SnyWKPceWkDphj/Gg1a6CKWREmHwQhLbkZeSINU6mKpiY4jDaEDFfp5CDTZ36wp1cSZsojlFTr
p93e3b9Cx/80KMFXQR4B/FEkzLzFn2hB6dll2UiKP6swV8gUTXjtFBKxVs06rEZzufRGnb5QUvh/
o4pfT+0sz8x3dR5LSvm3l+TPXpNF2kCB5z4U4dz8rq7/+cBy/RwWj/6BsUAafKUeaChYRxxz8wM7
9y/HRhaVPzJ1X4OICgrxA5n+7sejUPNXIXevz2cFPBKUoZPtkOcAHprTGtnhijg5B8ANAgXxRfvt
KuNoNdh91s9jiqy5UaUTBacOAHgWV7kFXcGeljl4z8cn8m0ZajPo7gll5oW+xHjsyz2Avt7ktRoP
g8wHg+IVq26KmcJz/u7cbloEKfX3Nxq6dxkeOdp82KWUSLU/LGGPz85ag/d3xFm1vzFsvZbFbYik
c2MMbu9thx43O8b6NMBuZWgJmiEfqXof2/b2GStusw/H0vRemJAnRzbkma5FKdptH86NxnP4MCpb
Ob2BgTTL9GkIS67R1ufwmzxojYZ61AANmsl0OInHw+80dCo3v0FTui9J9jG7Smy/qlkfVB52jBr6
GLn/yeAibqC9J0E7bXwKL3GGD+xjISzeixHzW7LsClOFbJG4zVw2KkBbsPHOKwUJPBPRyb0wCBj/
bqI5oLjmjL4QiigfQ+de6vDSDA0hFBQBjQdFO6g5L1+eVwR2ajsRTE++l1HFOv53UJH/nEPyzsg0
1AOcEND3+ZFrdbVOi0/z/qyQvAsRM0nraaZZn022xPUOvYJuBfF4lHodKFY6UfS3QVAiEyk0PrXR
Wbai3H8otwzpScFs4MVwtUX4l1f7N2bv3zXov6/yR4XdjiKmxU32WaGs70jX5t6PsqAOn1lj6c77
PomAgWrGPRjBrWKR5ddeuVdDMEgIIY5wGJpHl5e+1MAg4jg0xxoHSCN6Tdhl/c3lFhPv/mr+uFp9
xNaP0bUq6j+Sw+M5alSxfH1Wej57tyc9Hsv3+RDrdfRSYb2XVhu0oGhEJ9o+HYQYTWWeeAwvort/
yqk5I3vUzeR6nIpW+Aqe89HZwHTV6GTTQYKHHaH45aAL7fmPxBW3EvXO0Ku/U/yVSgwLrA9KuQu+
YMuxasaDSYUzE/DBdRrag+DhICbP66wNgmKS7WK/GQb30FNi97HHo7pBn6kq55/YOt9GD0dxShMb
FYa1A7dKjQdHB2oyOjmhWZxatvJDGx2VN2J6Hj5PaFK2DZx7k30Zj4hCXt1KGyRlCvcR5A4WpD6Y
Wc1RNFYvjw4xGWDliJAWpraAfCcbfKQSnyVTAlaX9DJvFDRLFGwV7CvkCbpD9pmvE2+EaQxZzhO8
O9ottfnatT2QNL2p2zJyUhZffjIZBEnwttrp+8K5pOwRarvuuWxIeFu+134nUP0wNsckupurjd1/
aYQfldrl/oj1dyRMk3ain62M8qv2P9VcBER7trATCnfxhlUhuyCVsYaZ1444DKgL2+JrQNMCar7Y
1uitFqxH7hPFKlXTiXBTdWrmU8wTdjmsNWYRqhdOEAlZKJZ0wWpJvTmj65uI5zDwe7ITxWwRrJjv
s40paCAV554496NyhTn+3g7x1zErxYzs5z6aKk4YNDR/U7TJ+qVf7lS/EizJA1ri3OFB0Fnx+nS9
voqQW/oONoC0IdZHj16XpNsPFt0E3JsdTQEzbB/2yHmu9QXW0ZY+U8bvCTOI+kYOoFnYPpGLIi7S
IazBRAdZ2P+38Ok5JiPJxAsDJSF0BWqIhKnhPCjNaZTK/mKHrIEZbjhnJqgHdMVXDJSdcCWjqK5Z
BfJZKJ4yZAWlB8L1SHla0jmdnQzonspWXIcBkBzKKfenvjCgOCOIe4EM2VvRqatwXx3ab31SrApf
P5IuUkLrorq8lsDxFznaphSJ3+dJMh/hbZDg7Pc4tVu6vwI4RvyVfNHMBeJh6N/3n0u0PR9B9vec
zO1n3mx6/bcYc98+l6YHbK7gBAirwh05zn3x9BqQOcfBFAKmn7qlZ0ce9wWeSGcPJ9ISo8fzWjwk
QRoQCqZcucpc50hEVTbPmb7sIFd8F9+jWYaxXr3G0nDa7qnktQ0V9zz3oXgvXhsgbzrzysav9+SI
4kL+eZ7iSTFPVrQGD689PKftAo5DfukuQ1DYYBgRUEY9lu8TGghHnPLdIzUKhol4xiFgReUMrsQf
Nn0H0pG+VQOxS0YLGiYfI9oPjid6I/pVPLxAwfbidjW//F1BthiR3pKvJMDH9FBPyVJ15TAUZRM8
uEDDbx7uYP/0Pydkm0Mo7OvwkJzQjKErfc4eu+j7TVd/97kVMBYCYdfO5cNrQZsZGsqR7oMvwRFn
SEWZBEx99Eub5Vduv0LSvFt9IL0mxA4v2+GwnNKsRDthVlxq6GdA945PL5sgcT2rruKpWSC7QW9T
Xpo+HwNQfoIIxvZjJq6eWwkgj+bEYFeRp/7t+faNrlz2rZ+6Q8KfiJesqr/17/Y7C+SdfiuYijHd
urRHeSFdpGnoaRO0fSbaVDwm02Y5WjHKyS9s95XOkDFNumV+uFWP0VjbKP0jlxZIVPjK5THOxtn6
MVcDrum+BR9lp3M/90Ze5Wfz1/octO6nNiTJGR7v2/JyXya+6mPMlCxp+9LTfYkmV6Qj6mJA4I8Z
Eu85+OVlNDTZl3bE2dR4XV77elyawlpgsQGaf1N5To57jCXuIT3xKntonxzCVcGRt/id8+6E85Hn
17a+8yU0k2rd3J1BMiULeSuakGvGPRxrZGD7PYViNku3miWirM9r9gpIE1MF4NSFT7ctnIc/D6FQ
qidkNNbJduj1nWT2BXAMgBRDY/+50Zeiamnzzstc3CkdR50oYOXtaBVqcCv0BQCzK3W6gk1y1A9y
g3eAfejksUod3X2mhl9/HXxSFFIaBjgZLuu9bYyLaPpwN6BsA2QxEGW12j3YUuBYb/9lJx5Ha/ph
bCA5JYHDBUq+w+zO0A6M6wbbAvywB+HbeIE7W8pfembk48EawQjTd5DzYdz1hr1BwAa3xd2wlUu4
LHzUlfEwNWJnsEFNO/4Y9QLygNQb+2ATxKwEUKtkS8v0S52F9ot45vQi38Zg9x5ary+ipP2cNnhH
6+h87oqNsNwSRneLchYzcnqbvZHBcIpIcTQtWyI13W8yfntb5g5Sa1WT8Ncegstjs6kdBlMSDBG/
mZJHRVMAk1rsOjCimN9oqLhb/DTYfOQtM4nJa/y+hdNq/woNmDuOL5ujaRTOL75o7r4l9C5TxlEf
1waCRSm1IEKX1lCzFa+VbF443aTZANnCpBiwrqcxg3t63bqd8P5i1rBLQL033MCzdXFaJqFYCWk9
g1SanY888M+M4wKlfhUFtLClm7kXR3XLoM8KhdHiQMQw3rrz58EoG1wT0ws90JfMhLYVvPA16hPn
yrDxQzJahFXAD8v9QA4VGixvDfXCWxBaoKBcjB3RQzZzV0rMeCufhLUCAhSgXj0ZWVQPqj+0IiSA
pjIZ3nm/rR2fIzIU4DuGk3oMj5BCCdKBGR+B9W1zYFfaNjx1CElcuMkUDZOBiZ40mRzWPjVP78Ea
X+rDeays7sBdeuG9Gjxj9LYxAF4izZxckrHmMtLbPy2S58tXN51GJ9Tf+xIh0Q3n/xwwdK2nckDi
3ERBxA2ljNB32GGOOwqIheBHoABhZqf783zRjHGNmiW/zkuRh459WerNFQAt6TxcQndiyMVOGLRJ
6IUIwFxqZEwyYwWwa6fMd5/Y3b0vuHlh06syhALV5J/0gZHOo1ti0SLOeZ0mT+C+kW15IvgjHO8Z
xpgxHClUYc/WtX9JkmCBd2MwOJI95Z6+MUGunI/HH6fGQBXbuMasHCw+ZXUV5ppjOQpYtlWveXsm
MHfT3j2uctiy4IRnpPvIl38pE5GN0nmMvw7umoyPybtoZXIsLE9eSs4I3kZoK5ZT2oxBxvLq7pEJ
7h6mYUb0ncwGdnOhDV1DWhgYF2LbpZsKqMleoG9lq3m+fgTROFqKb4cxmVFdtKBAXB95FDaAPHBm
ZqYG5JCxmxMHLFmuBTzIfuo6lNy1zaXFhvn8+qzM4OgeOVzfaLMjjDQWhjAVNHMgGLInnbAmINeB
/jnPt50bTkbT94oyAw9otTcieczCDRUUctlvC+pCtyyY3fKFayeyC4L1I5xz5Qj070u0d8HGYwM8
cJWULnz33vEOu99IWFwHSyon+z2N2YAZgxPYqrcxjx1kEuplM31NwlN4k6AguISHyjp/kTU1bRbj
FdlTujAUkg4t0Pd4gQO8c07cD73sTKAq+xbN1OKQJeaORSBoZbxRjUdArHW73DqvygkpGgl8aiUG
3XYzG44hopophdSFFuTjpkHmCN4QZCgoJ8GdRJYIRtgyxipa6cW4noSrtAdmzQmsZ4iCmtHnJY2v
8avfwhm59YYZJ/NaJVbuYURuOYNJjvDeQTpokkF3RN8PyFg17guKz1O8KSbCJk3nG9z8THqS+ktz
fi8uZVOZEXH4VIgzofyEcJVADJ48xi/4DOIELZ+RxXiVMtIXg/qb+rGFs8JHp2wa7hgaKd8JkyVI
JKW1Tpco6uCjjpwMvDlbxmxMN0VH4HqImNH6bdnZbKEvQrsLWM8l32o+LpHaMWJxLFu2gmX40yi9
5mELR8wJDpDSILXU1sdt9/08WLSI7Mn25dh8ydeaoUF6K8lu22JPB7zoK5dAWtMFMGhexnY7MzWf
5tEhm4amqT4dmRUaF6EbV81VHZMlocvrnJxGx4cDlnZJncp1Ag9ZZCBmd/Uu9uD+H+kaDL+177PQ
QtV+o5qc2dwZWbv+Oc/pPpfllCkKf5UrXrxgDMI1vfPuaLNIBej3sRCOO/A1Ouezoel5jH0sZ86w
lBCUzef1V4lUI7SmAn2F9QNs+KplkKQSAsolQfXuwoOob0PHh36izRDDfBNoWfnVsAt9ZsMD+3PY
sS3BoMj8NZzTGl/84aFRTDVd0E9Aiib9nF0ETPAa/dI0hBwMttgsL9G9tT6gGpmGYR+T4TZBORSy
cgfoPcnc4ewVFCdC1vtGNbEjlbCqOUv23QhG23CRT8Q9E6LHr3Nvjf14mGg0PYfWNgLp+jDfHcZB
SEcBYM3sXx+HJ8UpBHQ4sAfb+dDKAW1O7JKNNVQqO10+T73qFqjnyB0gYdjngocfn+0PNxtl0O01
BDnVk6RyxmW6k10b0x0GDLSY0MQeAn2FYQ7pXdktWCZuCzLvbOY0Nr8/A1ptdWyzPCb1Xm7VY5Zn
czmop2iokw5Hm8Qs5szwPQH0YU+XklnfPl21MlM47rbVOt3yFbr4B6gwe+iclSv1VzBwi1158k/l
Cdxx7MQAJmRb9dAYkBVDXQhb9v8GYqfbahJ/CZPzni9b+aNJvqtJxvPhvhmT9+z7FBwD7LBruIE+
PAEU725ZHg/G9ChbZC7gd+Uh5dAkm23J7D5qFLsRor58WgaLvQKPjfdEsgKSMrGBnecXvDm4r4aZ
zWyd2ZVf9sgNabseLT4m8okKzIB9BXJjG5kaAfNXu8DE71s3MMn03JZzgnZZX08vUZUW91i18ls3
ZM/okfwUrOc8RZiMdkcyQQ/cGIi+MTQGcM8C3WWXreBWaxpmC4x6bua70RZlKbb7fPhvQsZzJc7U
qR3cH/bWBDXf84653cj/mX06M/LN8IBgFqUpwxKFIIlcIPzIjFKqXY7m8746ojAtCHsf5+w2jOvW
1aVgyjMMouV9Tll2tpKxoIzxSfutCh5ZyO2tw7W6SjgvocVh2ZpDTFZM9BCxFp4DyqsuiPntwNjv
R9RqpisfSOSQhtfvtWwYwPEXKVc4H3jPFzK1gJEqfuJpZVRe9miVjJ9B49qLYkaoeQbaDqQwTsBw
6y79+/VGwc1Mvr5/3zD3ecFhVwooOtJpNsMxj7xJjXyrdh9oesKs3gN95SmIDi/+BjiROWSlvBfx
2jTSLUdwOTAJDI/vchq2Bm6FJH5q68nXx+YFil28WCwu+L4Gwjx7uOUNVArvWTyWVjGYeoHThuwY
orDO04WGOu7rYzy/kKKFgzup98Z4cIgvkUl2143JhxbUtt3XDJlA726YQbZOHlZC3clTo6Oa3u0v
s2POhpBm6zR7cY5yn7Q1g8dB1I0YQ2EbOpLkNna1tJ/Bx7+nDtrP3Zr0Z54NpqWDDWMzihsEtIwe
iMRnIjYkW9qVfdxHumZrjFvnWtyqj3F2ngG3zOhHyFdUnULTXnB+nCSgNoLhP/SEIxqxMwonzYyD
lN6+3KjT+6lGQXLcH/Ft65QOXwlXQr0HGNRMUTEi2btkoGId9Yu+N9m4dKixCEdz2ZrwN3R/xLp4
wTCKlBMM/JH1ZeLIHZw9eCzGZLR42iYl0dfziSREf/gAODr0DfnysVZsbZf7OCRCunDqOVrukBMB
LWGwnbjdQrw8DvclczVlIy+n7PqgD81K6Dkv2Le8DjnAiTvMVd0fTPC8oaStvNameaws3bzfhlQZ
FHELsj2udO/+2FTXucMg7/K7umGwYiZu8d264nfEfPjozLuP4Z8edjMd/KLSthikiu7ZVAxxotuE
Hmk+sqaAEorxECkIhPMCXIh9R6VcYSvcwhx/2GcrpF31GVGeT2dwRlbMNTVzuEyB4/BCqbdoOaro
kmU4w533WKLjTMKCv0z8KqBxMDySLg/zrtOwWl4HqKVzCoNNZkSF+pySZlvSPK72lrYHyvQwHGog
SI8sG9bMvvYdACy/2fX5/f0NfWw8bZAoowYY2M4rEP0CO66MIFFZTANEt5shaGFWi2z7ocIZcoj7
waMTBTkH9Bgjop65+Txanj1+H1Vf1FJHq+iELxZzPRPzEDOnfbjwF7CoNjuaF/8z07zUv2+lK0JI
zGroESn83V3xRdii8u2HkM+tGIRzHub4Qp9X+6/GqF0yRGSDvBIK2nHnvQNN5rxYMc0r/pTqcvsN
bfqBnmM6whxkKs3bKV4KjdsPiB3t191j4Axoq9hmE6IvV+jzFJQFdwKKEgOMatO3xxNaFe36WxRh
ttadlnYc7QlmKbwwipNYg9389bUDucUw03E6biRBPySUYBvvkH9FlIkYSFC37BCq64Uhl7gC+6pN
JHZjJCkahts5h8TEhsGmQ/T6no2JtpB78aJlaGueiYpm9EsBZMHKAbAVzOuZYoq0p33ufXvv6001
+IWpCAvKoyO1tpCeuHkIqtjQh+fKovv1ofiXS8BO9zWMZJcJWmOLnuBni3LfXoZHbgGF+TLZYLpk
DZzXph6/bZ31HIvv6X1FQ8vEALxZMpadh5Pc9ICPSubEGZwp8WcFs6AwpQVa8CsAApFkAhqwCZFv
h5zqQ7Sbl8xJesMALnLNXFZnmEtd9h3BOeI5Pdfa9A4oLbKrRbjCv/7NoOIESCy8MjhAESY1j3Qq
2C8bu8TcMlxEGwPAEBNmBvLsPOjZotNziltMM0l2ORR0neGmOD4H0q+nn2IHe6XlB4xhNn4cIPUB
uyiiaNm8C4/fQbfeLrTxdRgcGbyTEPmmyFHQysiX2HjM63WIOUPQB7r1a0oE4Yb1MWoIB3+RfFOt
RDcRI9/nqmOY+sKgIEaZX7IRtSSwBMjOppHNBaeS3dC8El9YxBw6D+g4tfFVYpBEDbCnPp5W/vM2
1VdUW41T7goXicCqcuqeXLJ6brKVfOv2l7PHLJYAfc/taMz4576mJ6Rk5DRkOxzIM+N6t6QATx1b
+75PMDEg1dgy5nqyzcuO5gnAG0tHRgrW+YftrnU25MMWhtiKBd2Mt3KBhC3wuA8fZaYyY1Ms6h1t
/ED+AEwsvHrGTwXITXFNLJhC/zPKGdv4fQ2Q7MgNEpYIx0Ai1EwmHCRehh38MR/cml8G+ne2iucf
6o2HX/ImEdTG3OZNqJgYyLGxHOFJgj9t32+wV6ARhNNduQwrl/FkdKzJojjSOQyswMPx4TXGShRz
b0ucxrQ3xF7eCuQazvZgX1568bvxoDDVKQ67zqvX7x3Z6qy9tsfclhgmUKi0Tr0RKEiEJVZs7msa
OlSG63xHvUi4pGYxenAg8F7RScbDSeMyN8+mNIsAGtl1oUWTAyTsJtxQwId9bR5vhxZIwRIRY3t4
S/sHIvoZgMMVb8sA0V/mzYypfdHBZK3gKGsgwqjwbEqXa3h8H4cTvvn2Dr2nbw+Na3O5aj2mB6DX
6uXpHNItqKt2uq161BAKKhMiABdGBf54mbXHovnNQ2/v/ALd9xW7AqQ9BrTbHKH0bUIf2uquDI+p
HyZf/g9h57HkKral4SciQniYCieBvM3URJFKgzcCBIin748z6rhxo3tSUXUqjxLBZu+1frcUDPmF
pdCIVcsX984gA4pbkSxKOGunNDz9rHvWzmXpbczDLu7mn356ZLQ724Jix5K941BjY99hvPwQeMx3
GyvafvDuW1xw1+exf+Q78QAQD6JB7UBuBs3IKtlA0ugBjOr8On1QslGxDKDEIft+mH9P291Ouk/a
T2Hlg/dsVBgNB7keNEXJuEcgazbmq/F4LhneclRWU6C8pfpeF5iBAXa3uu/qgONat7R5cmCpdZvv
6gt+g/YJrO4DhDFoLWYAoapTHhnKP+FI+584MXKmtWRjY2SjYYGhh2Jdd/SLGFAJSAgKIjvZXQsW
BtJ2L2bfl/lXSlZefoiR80NlNLVN/OAudjXMczWKReohCtQz4yfnk+apcAQvt9tL4QGEEmQUoIpd
IrMAzvR0jq/xypTNZUGRkM6NTUjcQ7kM3Wdm43Zj/DxGx4lNp6tIiLHSCXmcemjouk4BgbFpO6TZ
w5SC8VbQywEXhcepRmHj+KVKaa5hG8B8fPb77Fc/zbq/S7UKDxdhVw3cRHMSeSEUL+dRoD04vVDN
fcXsZBQxmocP/qGdZZx8mNF4CupR4JkuM5xmsD30CvpcBvwIt9HKYIjnA+Es57n9JKL0EykFH5es
nl/0Yed/4AZNSrZ8c1JC7ZRWt+Zeuq0Nx1B8gVOBpZIe1iwNntEHi7mc08CED/0bMN6bgUk/KCUW
A0o9/Rj/vaCtTplHLizRVq8L35g6fhc58Bztr8T459/MQtMVsGAiLjI99lf9tI/dbP/GMy/ssv20
EaJMg+aeGvLBOae1A5Q6Z7lDTfOW7tFuhJZiuhKxyUx6J1WWLnvVqnbF2O6DdJm2dAqH4MKgq+kQ
BoO2s1MFtoPtuLGJT9o0nd2mnyH5NVfCp0IambuLnPtFMvW0x3O05vR4ruGXe0oM2O7FGKgL8vgh
M3FUYhJsQWFDX9Gs/jCs6tc0GCSCy33I15YKKP0ybkxo88wz88is+odjV2euEnNzLnn93TXOgzIZ
Oc1oZZ31AqxltfXeM7cDxqWRjqV+PBlIM6L2CTfJCr9zB3Nzy38bjCvT8J/w0FJ3aHbyyyIUVhAT
9J5Ta73k3SJLlSQnyEgH5ANZMWXHvM+onRFJytctEuqzxKGgIEK14n3mCsi1i3ld+Um56FNvZq6I
4ppRbl0hynK6Wb7PlJLOKQRItOERLKq77SnbfL2lGFsZXoPlmTigeAGkCnBJGYXL1YOYON9/Mn4m
RfnoVrtuy82EMLGee5X6ApES0NhHBZTQe3evsiPKMukv+kAOYrqT0Jpj9j4hgRDsVyQ/W3nD0co7
703bmLl5nocIFkZi5OUFETKSSn7VPPMuiq9SOpOvFJItYWteM2VdjkvWruBSfRLc7HMlw0K/ltb3
6zviyf1OF24uSGDxlP3sr1xkFKyk0O3HBTNLEt52OISOHSXe4BmmNdDBSZVzvgaVtFH3QmmQzbfU
HM1XHEYzI9d6c+9g2hemgF6K6Up+cXxGgKAWUWQa0urQielCtNGCcZD+lHqewSAR+iI9Xr7i49O4
Il3lAWpLChfR1Vf94/K6dFR03OgJZnd1CROreH3A9lmAQx7z3QloUe2QAWdPsm4sHAjPSQ0mBzgd
PJq0TUQ2Qu9UHzMGWPE0bVAx8r/6PdXz61KbLuIwCitM0AMyDtwL0x0tvtX5A2HsNuYeDbuXDoia
+dla+nvRll6S3aNc/1OU6SdEIfJAYRihw1Y48im3Pjj73htAfxUD75afQwq27BirOcdpvBCO9fKB
mWP9/gmJ1kFPNXGap9dDcAmGuMzOhBu56JFmex5czDqCUXXNYAzkdXz2cEZcFKzzKCc8tnfFKsBB
O1/3CE6YVDqiK+1hwKB4qFPejJ6pAxRqzL9gVrilb9+MKXbvqlutyKrbPx3FF+b6w/yW2Ax5E4sP
Yy0uYfIPxb6yAWhZY8jfwNteyxe5OBx39k/NdRJKkdNW9tSlO+IIDIe+bCCQh7385TPp+gao75Gg
B1LZfcO1uhj3GTyweoiLeJMH6WgDgtMBkVzPqWSXThF62+FKXakRGwJsN+nPolNcgy0iymPlMazR
ARtmy+yp0KJ82kpYQQ3EB6GGFkkRQfRzgVXo4LE/xt37j8Pzs4TMkSyRmma0swCmc9Lhu7Mb2Hj5
J8IDM2NiLn78FNA0u4laY8LCOM9+2JrW7bELGpfTHEa29/RvxJ8+U9k/5GU2ua43HBQa59vsr5nj
j1cDHAX8yt379F5cYsStSBMM29yqYG3r6FZhe7AICM/ONLiI88njA1Jw28392vHgJj4MT0k9Ffrv
AHTaRvqDUGItAeRwEAdMNqLqm4sg1O5l+Iz0pVQ6pBDOu8/q40fJA+ZGgA4ezJ3608o8bVdrAmhj
IZip3D7jrNFI7hOq636PrgBclaEtX5rD+Gzg5oLNDCgFDlrbX0K7/maGMayUCiEgePonFhSlczmE
EjCn3sHukh65oHH3qqyG8Qobc6F/w17IyN2tfKNcmn1KFPek7rn1Z86PhUyQw0Yjc8VBbXljTPEQ
mPMRW8BlOm9TwI9b8xt9pqGVlbb8ht5kypU7ar4G6F0u8Cw9Bwt5zJO3FryJOfc686ARA9kaN+XW
IoUv7VyF7YSr8QvJkaiIaw9nA5Kobj1DeTkeJDEgk9sEcKIoKQgrdFOarucZWToibGUhpKckcXO6
Mp+BIY0nA1TG/vtXe0OhI5k6agRRnSdL6rU5o4TX/UeFV4bW/59FpkCkMgubuXCdMeKCJNrYH/R1
e9/fa2B1r34F72E9I0BhcPPxFCvBaPhD4xFsxrwTcBx93WHSz2rEi4tXvCCiE5ItvxSorjhl2m2T
/IqVPTsLSC9NR08wPHq4Q+ekwoQIAKbg98y5NTcDJT1w76vmChYSVDZQ9zRNxiUfoqXihyPiXJ1O
xGnr4UVuqTxjcNsO1gXRCHGQjSfCBhOrwrMj1Q7ZKtwvXQiuQj7gC04fo0M1V6fh3DuQcL6fZqkP
+CYR1NQxJTv5KaC/DerudssFg0PvdYwnnfs8ywFdJNQ4RsGzscRsE6gf8mq2ZrTebwyfLp4YRm26
xTHmplypR5GMPJgDw9mS+rgK1RVcG66a5lbt2Nf8/iLMTYCZ6RdC1Zd+4vaf7QOl5WlYfOdeTH+W
wtD1ylwlfY394NGHlvzPF5ejhkMIMkxsfblHnwnEhKbjtWd/Jn+FQ/chcHHsItCY9a6/gbQwnuaW
SVbz+/JGyGuWdr55EJ+zeVHLH9mzGrJCUBz6r/V9xYkAMnlpTyWUymCpd/48PhBJxCMlwXffoOa6
9ZSedvapLhCQDTN2oBbyExszA8bSoN29biohRuMiXlO2YNL7QINHPaBtUcmtjQtzkuQgsndUJwjD
xznLDrMNYhykRVbFTWGzm0CfG8I2eaUTIGcXJxFFEP7C+/SMPSIjyNB+9DwsXjEv2yKKZCd8r7E0
xcGYbWOUAhDizPXBLzjaO+HAlm7HZ46hZY2G6/6ps/dxWRQJVDzIUNblOr1xx6eKig+Zt7MpmrQl
JydAlMurq+2UU3WRTsBH4Nzv7Tz6a1kwp1lr74rZ/L7kb/JEfGNFVAeylA2ENDbrbLsVF1NxQ+7S
2bxqsnsifWSLiBs9n1AtBjhFzct+6OW4v/1Ax2gAH7y0XSWgh2HL4f3VKAVZymCS2wrCG8SSaQ/I
BKRdvFcXrIYX7q1wAQLUHNRvqkswGght+limNlau9JXtHt01REETO88b69h77vtx3gA+SfYL4Wf5
Fx+GJZN0ItZsILB73aSz5JxCH7x0Q+reIqm9l8QcJItX/pHeni/ma0zTd4j03Vdusx6ubwA4YQ70
zSZXwfG3x+SbtcMes25uVFa/8Vk9jFfqVFZzSq3FxjU+iuOtoYSaLLgkvd533NMcSy6rHn98tyi/
hUMRgKS7pPKdVhhz+8yqgAhDW14rpxQCzMMfHS6Ti+g/vwUr2bJZAn3qj6zbUPOzQLQTqU65pTLA
LKghCQYvkz6KytIpwD6YwajokONc0g98YcPEOKxfmTO7Jmfmdp6e9BKece1u+CoyaPKPVvJRwiMS
3qv49m31zd5368X5i+F6EnqIyunaXVU5kd0NK32Thz4wTD3xRd89ZiEPVYoULki0ffVWiohHRIUx
8ZHTHqHtjISeKyKrnfcG05PKGrkqFofVDsDe4dVH9nlXjgVZq0ygkpQjXcKbUZhgZ0RTasjtURaa
hwn4GTgwST55H2ePO3MfGSBq3V2JsGq0ZkLAzsbWGIEH321p2N+NVR/7YbxIs508s2u8rYjZWhv2
+P6r+HLvptCAKg3qJWGhItu18kD+YOsjaufRVytemnKFQ++cbe73RUpRA57/170nQYdynCG575ch
uDDDs6CSf+VmEpHQC/PqcbiBRUS8wYwLszUENFuQZny4U1yEk7IJuQl0/ynbdjnoOgnQH+zQ+h2b
5z+wHeAytRLdN44lj2ElJbZwiTZMPGRzunMfY5YccPYF9IEKrPoJ/ZKzip1Q8fOg/MKehvGWlVKx
t9+P+EHLJalhv3fdS1DHdMC3C6aAqG+76C/apL3/w/c4UgQDg2FEpm6Gp2ZMW2QP/FhvvQER0c2q
LtXwe1Oee+Qc2Dov+FWLpbxq+nVP/nrMJFqwk3/7seLghEu2GCY+sucRZgADQOb3bycNmGyySL5r
Cp1wUZLLtbzvEN4igeb4lIG1JtNg478exp6tOtsyiAsP5mpOsBiDXkfvHe/LQ3koXl5vYZxFRE6J
SAoR0ce/iIi11v5NE1vWfDqYNt2K2kXEeYbNO1uNHaPMvTZzG1TsCnNqwW1HgHzUedn2UAHLcSg1
Vj2ZxSzxFB05DOJDBHLjJro3SWI5XUncEfAkzQcVm+Orc4yaFDFSrCUeq9aZjkgc9VuNlwLLNkV5
0vV3uAd4hihfxDFACF9Aol8WGhozI3UlKV5EvLhNQ/Onxcs0ze0XodRNx5mZUgTUZRQ7rcIsKkPm
3XqrEu42RqdXDCZiWgA3dnAilkENs6p0N9Hs14pAoXenn9cAY8nKmGOFwLX9EKgSS825C4u3IOwG
nVYRMFFIX65JHMMQFZbErwIKTwBeqYTr4vBuWoZaYSQfG5DLODtqabGTm3x1jWMnlkW3KZHzgt2+
mZxbAiUPUwgZnRuIYjgw3C+iVxEV10xluK5mXGpEab9V0Lx3+FqPSvAkFquLe09+SVYV7mdsPGMj
BTMg77EFxlM/R4Vw4KefY6mJZgu55Ah+DeM6GotTazDyl852ECdZjoJq4pKhZVLrw3BHQZphPCi4
KbzyETIa3c+lmykoliR/9DlSTyR3cU4HJ5zvQrMrnr7WmIekZDwwgWQpc7lC3uMnfhxieRCi41XH
5Dv0KBJDxsxXhZPS0Iro5ijH+ogDDoCGO11o5+mJhx20wj3GRfAXSqEr6QL9iGSlynY2FnaCxDlK
o+3I8HhefuUZ5PWMdass+uKQ9sJnPVZB2eWh02XiIunwpSvr5x2m4F3nZy3nqwm7gm9wByeCTsrt
UaHyHeiFeOjmeHgJL1/otaVwHgd2oA7upmQuCapujVIi3/B1m3b7VEuy6wcggYpqXcR9No/4CtlC
k3Yhb0InRD9Rh0a27u0k5aCPuZH1uMikaj+OBm7qeA90O/1xodd2a16TaSZv/xXn4rw17DSSXCMp
d2KuOXX82g9l5nbKbNMaoA3Kd0WPcpcxABh7qUQh2yL/q85x/rZlU/RHvfNxRf/kjDtt62CXN0j1
JS8EWlL4pXpmlW/GcZkQ9l1zDgEamz5dT3V3KxAV0OlWTrF158fNlxbOBzYx7VKEjDISMGyRZ6M9
O1+4p07aysduGrthivlJeD99ozFXggaqmN3nM9CmHbMpkw45iwyErab7J7tBMyMZApa7affTO1Mx
Dk0yUGV3+sLsqURFxmGIGjyI0RaWUa7V9qwyTKSTT8W+lUj6Iq0gghdTa8kv3l+WWkMx5UdtOI5Y
3lSYQpRB0nupRqMl7MXU9HK18lKJarkQtpFe/ooGzl6ih3IBDaXAZEb0lh2OnFc4ome7X80MQuH5
/pAlTx/Jj3gCcYbvXaZ3u1xZ6pNUngVeQpmWHBItL5J5fx618LVn4W2GBgEiwz/H8OnHLeeMvivr
1qlAD9GMkCE/3mfgbHKAIyCvqUOEhCmGDP1QrDY8DVWzE7QefVw/uzMnitNh/DZLhMq6pz7F+Z2T
WVlI2HKQhDU47FdvZNXVYaa0aNfY7cwCDFoMv4S2+SZ4d2OKrQtYbDLfa7wvYm0WKIi28jH2p5Qx
ZXBKgXpAPmuTXFnS2EyRlLGvcNoWiBVV9FqMkVOfzH+PB7fWki8D1LpO/mpD24TPRad1biT8SpiI
ACUXiOiDv2BvN1f4WsUeuqVdPuTlXx+5/dyeMQXxsX+zpioUhEHE0Msf46Btet4yCOGEqtFuReKW
g6mbF1ZiS5zhBarUPGVszW86QD6ntAN1p//0GOAIl5WZR/lmxkE3RTNsntLZ7JbNlYwWvVuDyKQM
3BQCEcXBHmk8BMXc/9MeDWEJKBU6t4SuJEkbab9W2uUdQMPNmBvYuQbZw9CXKg+HBir05Z0qupMu
AuTHCkx5fvmBAKtwtj4kwzUHL/rFcpDO93lp93NcYsDrOdGAUNq/0t4U5xnj2NE//AqrbC3seAQr
+g5xr+4/z/onAxv6eRMgij8M3JQT3gnn7x6fuBmmTUSaactMvF03omMcygeybMfYJBaZ6ZjlHaL9
xtLl4iVEnJiDAtQdFaEIQbOQKoJGSmg9J7Qh5+t9R2gBley6IquVhuoF78U4gur8uiYemyS0yVFg
ViJ3wUOc2TGKYDn7K3avC+cRwhn5Un4SjsE9AsbUP//NqSF8kNwMNLSJffkX83nmIoY2PUxXdCca
FJcIt6oM3nsV993buf8RQfFFAot2FlaTmJ3xaHjHjTWAjOGpnBPzvy8/ZPk7r21s++SQWsanh8Po
bUsMIJ17VyjAdIfDhrkdHs8uO/fcGWBIBE5ApQY74hQaBDMCT00G+LrmcklZSBzEMKktXc8iXANY
PuW2azzgY1EWBcq18CGHmMF4linF6UWJ1NwIlQufYcC/Oxz08/bXL4EF+HvRgBcE19ZHdnjuBg8Y
xnAASk8alh8/fVO9yks0JFB9aLouXuuUS0qOQAs69GxPZzCmaCOBIB/zxD2SlwbqG9VnuKVJpuFr
EeM5aH9zKpQpg1zD5j0voLnixSSOnVknk8CsCSKhNWDXHE6mS1fw3D/ZVZxS35zAqsCEcFWl2K7o
MZl0h7LY5meTb5VmbZy6UXqF8+sM5Et7GITwYTMUXdgFb4Piqp6+VlHiWfy5gD21c6dVvIc7RCsf
ku/MaFjouAj4BYzzTeHyJPSfnYsIf0aIOEI3f2CmW08cOKG+zwB8cMHyO4HgVrcZswqM1Xu0GYEX
OT4+rMU5nhJsqRWOSRCxyo7x9oUK6oIdGZvFCuMJJScnMf6Jbvs8ECe86XbqYsIl0KBMdg19wTcj
7H5CTvj19K/ySgIWI+mYkYsnyVmnB4YUWJh9p+AYfe522zWSbRBuIuKhM937Rq7m+xliPMojQukh
PhhShmbMHs5nyR0M65N5zIE22p03bIZpYdkNi20rmtbMlj7KT1R8+Y9frUsoCgD0rbJGGOwI64xo
eYJ4Ie7/LGezl+Z/yJFF68D/OagQqHD3/Y/oONC1tPh+Cio97MJjgn7xkw8vfCkwAlJ61uPvnxYg
NmK6yW/iINWQXeRKNEYT95/a5TblxrGLzw7GucWQ6vZW/sUhJe0F8tRiGxufdwa1fV2bRRC/mO2j
HMxlDNBp2pJXrCYW4D3PL913SUtkkey7RnJu6DYQIeQ1BpQ9EaY2Mwsp9y+67/Mafsl/T/4oKPzC
y9bmSSfYJWDwl/rJ2DHOcTTe4Z+2hh4g5pYZKtiI/AciodF2+8vW5eCOMepaTIHzxmW+50DGiwLD
AfMyX8PI9/UxPs4WFWJgXtgDiPdHvdLnQWGh+oug+jn9JHL49/kJGe4fhfXrR1w323Kb+BNA7WkH
ZfM+aGdzUV7/ODKUAwKjgxhivmXi1afOzgAnDEf/YN6hgCT3O/8TjloFWVu5jHOZFVDKFyH+1gFy
54TTkP/SLQ0mWDU3c4l1sP+M2Pb4Sar+Oly+yw8eY7enKHwyeZV8bXYCbjF9PFJ6aX3fJMK8Cv1E
WI7n8MKirydtXqdZHMeFasvT5mJlmTOE2/fk4fJinB+MpeEn8f9xsS1CDVwHOGo2nC+70HqtZqc+
KJamK3+/HvLWhIiCa0ptg2GVzy10OVkZVIqkCTxUy5o+y66g9lVEq/IFheVN3HVlSGKEp2qbTttI
5nRJ9d4yzCmOLf/MW+uen6mVpwhjknhkJ5wdntsISvFuaQ++KGIL5hJLNJjnzlwZtOP5/KiKH3wv
Fc3HCO0iBJju0W3jMWZz2qMNqV2OJP6TzJxfNN241zwz2zEjs9A2FQiMtDPzq9V+0e7xg0wOL9O1
2myfxMeiHKCOH5YoN00G6H7pXzMId8brNpf3Ae+itNa3rHTiq6ZktAG+5tw4yQes+XTfE7Wfm1t9
Va0bAoNw+1gFD8+VQ0fjJHjThuDoYtAD2zRH+999o1EWQ3guBWEefpfhSr10tz4YdoVjGpb6Nfwp
7bU0kJfx86jAWXKJ1XNyZDuFLTZcSpPWYF6zETz0l/1aUpyIil0QfxdaT9JMnEq1eUKauX9jVOGe
G93GsXviAsmEnNmzB/+YuJjKHTFHHlGa7sLKnmTQLxS+r4fiSVgpBKAaFlr5ELcslenkSDz5p8D+
+SUss4+aj2P/+CdfN/7hFEdhOdsrjCiiyyGFlm2wOUYQfEcGH9f7mg2aHCnGeb22z9lKjoEo5bOB
e55ODh/R+y9TQFQi3pH1+PaesHZHKUR38lxF+k4M/f6kaGvKpJnVb1H2Si7lLBfZrcsH9Dd1F1Ii
IWAC6hSyIz8KB429X1NQ6YhHSHOzJ3t59qzRDQDdvGClkSBfIrBtdbKQMxabGavq9Y69k91VzWdL
cYfd8ZYjwHshUGBgGGsMnVFFb06jauWMip3WWU3qOXhfSV525iNkX6aukHivHcE7DJ97TP4qDnoO
cB4hQnxCvbUI8IuQjbJlQGSB9k/fSmveLA1EJwxqV+p2DeXVLRe4phGB4NUUA3HN05DRnZEbSHmB
qISa3mDEp/06TXWRMlUdPaKiZFexIFsbYk2kOYS3XbBtZJGfXlV9NYCskR1KVyrq4tSuXhJdXSYw
MdlT+nzJf7P3Kq8YNgvvr/NavXlfhnv9OUripX7rupNUX2PmljQOzKuvbVA99CYYPim4Eie7zaSz
Jn0Vb3arLWcENBnqA8uoA9QaQvT7jFEIhr//dyiG+F/SfWRihzRjpitTjsx/hGI8Zb1Ni7deH4R8
KyRffe4bmB5eg6sxN4Bc5NnjHf0/Q0//Ww7H//6V/5Fw8ZLURldTfiU5qHloAhkFqnlt3+uY1vb/
/nqSNPsvX5BxeoahKSLpPbL0HwkVvREaryKTyOdBihLBqyIKaQzUh1jIxNBhwPvyjEzVN5fREie0
6eunkTFDn+g6SSj5bicBmlVQK+8hZqf9S16ii9TYQdLLLT+DWxBt5gox5XMq7RvkCn9p8MJbI3mC
gt86B/nNbRQeawD5X1gIHIuc7umyVX/wAk75Hhxpjeq+2kP51zDMGNEKohxh1X5CzFKi4iYDlH+0
Vnch/RJOC9cuVs+CFoX1OFmnA+qF7GRuh48LHzwpISCfP8v98JgcAdjsF2feG6Jw3DdizXSd+zrF
JNsUgXz5RvgQtuNW2KquutChVyF+xNvEYFGAQWpASFuzM7QZI2EJZxhjJ1ItQo0gjPgiMzQdAOb7
F7qdyaNHmkfhoWXncKPimQ7e5HwxSVZFRsY6587iWcttdCgJvgPoGEhn621YdNzwREnrMM2nxkPL
cCuElbQ8SKio/vD1fQ/4eyUQ7aVQLsA5njmZeVm+ZXJyJ24mdipxVZSj7mv0ZWg9FDv1sQdyliCe
x/3bdEDVGwzI8EXsOCis3r8hwCcOTBl6il84khXhGao99rt4WAoP/qtQF+O4ImI1msFJKt/mhM94
GYt2BTLvUNWiizYqxoJg0sbz7kaUhUr6M6OKnWW7jDGkcHJpDL1Ub2fQko9xgSaeIh5/NSfAlouD
niRVApZpdsZcBMMVVTbcYJnaU2YQsAjdT8r3CjNm1Vo1RlCo2X901Aws+SJ81eABD7I8s9qrTERK
DqIFBWqzciDBE+yy0DZW5HZH8XrThc8Whh4W3tF22kle56vxr96Arb0k+HO6D2JnyguahGZfQNR+
4HjrPirm2M9fh06DZSUgTouOikWB1EFcGGvIp2b0xCuSCsQ/qLh/qVHPkEqvzgYbTJRHCY0AGfu8
wUE/ZuGyTdyq9g0mMQWZ6c/4pGybcGKBWSfqEmoczQe0/IweWpmLSCfBj/EzcwiBqqeOSm2tksV6
Ilo6u6O/20gDEZOFShLZDgIhXcvjxKUoiD3hNIC4TmD9T2MFQLlUlW1JkdVgcyeQuyHP1UbM01K0
SQ6cHjfniSA6tWaEoD6dHgCa8FleM2zpk53NkpFGTzkElrjp4XLo3XFoPKrgvc0ulW4LldXlTvd2
xMiSjjRvbyR2O5OxY0FIGhUZnTSuotXiKOekA8hnfOHdimjD0OCKVvib46CIXImS/Z8ZvAMN2g9f
4zk+Tn3J80rnZ1yfP1rofcsrYD4ipfI9/utYRNcKNDcM9GsXRBYNpWFj4VqGvCQ576tyQeUbswYs
dEzzs2qOzdvr+r9ZinaJZj7bvA06xYETFN0pUis/1TZwqTLt/y1E7AFXgySWsujBPWBNYZUCBEde
8TpX2/RWHZHTgiTLXEc7NQP62WhtcxN7KvOVZG9HN8rEut5/exqe+tdiwnCmFk3+Tg/1jqhQYPSU
YHT04aifXwTOIjCd7jcT6ic/hUBZNG9+YUDOzEnXFxH+JzhV6CNtg0YCFoi0BbOx1WI9CCdzXmV4
nRWaSPsN8iDO4+qRENazGgS73aWmA3FDh4AJwSQY5s12V1Qfab2ShsWtfLpTzML7s9E+wcBTXM0p
htyOteZokM5rvJWYA58HGf2NjSqO3Gh5M8kOaEUZQxyh3TvHmaPgyxp94nCfsT+i3VO+Mt2vH8os
YMXWEOEVhZNXU7EYLoRr8tVNnl9IGHYp2xjc97B5ripH+nhj+q9/dbt/GKpXbmPZScBi3DCn0oet
ZnTwntCeUFmYw+nTtIsbDv5tuvXH/qA3Fzxqsi9CZFYUfIuNcS280MBTYhGsjAHwRrEcIZydXbM3
mm4JvklzZ0ju0xMUhndmZaJKHwpiNKxRcIzZTrW+VSK/sFBsmeWpYRp7gp4+J+Gc1zmzle4VEvJX
S5hhr2nc50p3eKV5LxbhTYd2zKxZbRfgwwwOhF/hpHlbz3J+VT4a+nAcEQpxVT5ln5Atw90rPjyj
L/3uaPWy1gIdvBxGdvBHFpkpunnstiADawrzrrMjxR+7w93NmQO8VH3cXsMXeaa3SRfLzE7/zTA6
3qOU/HVo8pMZXnPGB6GGB8wBWIa4Jov26Yp0AfghcRKn2+cWr+TSsNsHNqa850hl33NkR/n2ODg8
JnpPXiI0B3OmYvC3xEu4vQdPsKoJ6zO+UWLj9YtPKuFcUGgd/hpUjhZZP+0JGRzqMaQ1mPeJl7tF
u1kPCiCtc7785+B9pTAhxfxc//JKR6ANFeouCsIE5/X83m3AGSheq19U4tTJpS3sCHIjPyf/LJca
CmLI46DZkmsMzg5g9kSRb7jow4spOgWERyTtGYh80miJ6xo511T5UnYCy+Zk8C7S754Y0N/Xtlwm
gfo1xfKI5w5DHkNPanv4U/0oYEDvjnF6+WS9bbExDBACiECQr9Fg44QwpgYefJVahhO/l7/Qfs/U
dUlkCA/DozLgpmvY591kk7v3Q4mz2tJO5tsuvfcPu+0uxy8+ma/aybbLWj3ft/0KebxlZvMzxkAV
b/WmdO8OdhT0u5NQeLKApi8A1Y/ya9IBYoICETmB1cw7siIZx1M4ZMwmAbdo9pGuOqfG2+hLdKoi
eVcWV8dnE2/nSlN9UtnCkVg/AlvsYfNXf2SR/WiJigZqxE0treld+21CppGxqOmyJ2m6CEwErjg3
v9Wc02Xe2tM3xYpY+cKixJiF5QUDKScvL/Fa2kS/yEAwCFBi/uBU5G5OE03P9YXN/UjHxF/Hlmb/
4ZfCac9e8IeMa443f11tJtcVgDBSy+gQ2t06WeOPD+0KfTwAMz0YivGIfDLruWgwECczVN93TOFB
j7qPFWSFf2B05Wcu+a1r3J2S0UceZm7oum+VOTg4ZRD6HaTBvR8jhMa5vXuu1OJP0K3d3cbF7sua
XV+aHwW8lxRfNr3G64/EaOc1hpvnkhAmhfzxuYRFCftHvcer/au5wr5CTuYyRnyabSf73Tqk07dx
C05g790T/yLnHH8+OeeIVbSaZfIlHVUPNR88Ncu8Od235m/1Be30xGcWbuPLD5PJvcKL6rkU2ThA
0Jn40+fNrul4qH9bilp2NHaHd4AR1ZG+xQtIMxNwOZW9WRC7EmjcHVHOddzRhEXeY3SF1ZTi8Laz
DblQ1GA2CniaTld79IuE6Jq3fU5uz6XugDLwhkopbzpdxeRgzcI5GpIlXwtQ1yl3Lwn5tVXRRPJw
x9hDwS89RLaPHRYnOZjMhcCx2CYYhIUDrLwvjUWPHpnrKRnwitEeg4WHbLz/Y6iFjZjDDa/EktOx
4z+6FKv2e9iZhfVCi35qGvtFvNJFp48h6YRIZCybk5mGSJPJGEVqnv107vtxYh4uo/sm1H2uYjAk
ywtefGHaw87IPGHbbgmkHtzxCLCPSwlIj3QWxjUGIqgFzKq9VXxpDXT+kzCvfJpkJ5xa/KHKRbz2
fwILdxKjIt7yFNKYWI4PwyPVrXgS1yIcKOiGIEWuhVd1wrux9JmOwnvpGOyO3/rkaGPO/KQRs3pG
OSHk3ITfkydUQ28lurKdI+q93Yllygi/6Gbz7fsLT+QNluljsLGeTTIekpLxegCoMoSv58hdkfZg
Pdc83hIJc79BA4x8AwwUGdFBg4yF9SGHfUcC5BJ0DOFGzag7Y50QBCVsy9+RsQwoy+cIxLMlgJTP
roa99UPzwduAvjyybNbbwb4RQvKF3/dYoyfjt4UPSUcInwGXYltAJWki1wArGxgAeqZ7xMPxi8cF
d/wq3rTf8lLnzHDDhfy06Sp6fg1egjn4EOeYiWEYcxFOFIhiYZf0kxsdJGf8xj/1dEktJ5qkWMlz
WHxitVZUShiaXDwHk3x24pPCrcY4K/0I2PE/nJ1Hk9pqFKb/y6yHKuWwmA1K5NQ0HTYUHYxACUkE
Sb9+ntOemfLFXe6quVzbbQxISF844Q0s2UJIGB+TwDCGMd9+vq8ia0xcMFBZor+GiL0+CBsGOs2S
XZJnqeEdpBif9keHcIP6XzYAgr+u/GTVG7uLx+Ps99KPyFAN7kU0NVBijrK5O2Qf27/3hhvIXNKR
qXv+bVDeQjsBFCD7kvFGVwl1qfYhXrEueu6Aza1cOFBch/nOCZHZVadgbwlYVyhCnANB7aFeEz3a
JM0Il7OILwg53wwEnFeAMBgDauKRE9KcQaHnIWMX2EZmzUQgl0Xoqp3aaPw83GYNQnYzirY0x/qn
bOBoPr5+NkVYQgjw8x5r3CBG6bdhSwbjjwGsveC8T1Oaw4AQ9ySBHhIZMSnnvJnly5dzJIUzarZ7
INGU7pjnhwx+G50Gf39dOMXAeWrfNKqJO4lP5jmiFlgCQ8Cjsk7O/KKsk2dc782IFtDFr8CBAC3u
+Va4feqhApWv9lnohHUd8RY0WBfd7qAT1LGYoPOQbEPDYQf1CE+0MSXuei0SQ1kEC2nUklIS7FFe
8m5v1aqaUj1lxLzQzgJrMGgg8D3s53K3iWKgejivG8IDE0mbbHwSsW1CjzQ4z9ibFU7hCs67n2so
4LD+rVAixAZPeftQrhRaR/r8LFOje34jcQGGU6E7QwXdDDXAER3KRrc6jNcn3Mg3pSNCitq0eXfr
IFml0JIo80Es6l+KCOCUCwQKmAMCizlNIOohOMD3XvBhGBNNeeOSpmh4DPhWffLEipuydssItFpC
mA7h9VezaQlIDK8T//q+i/8noGCSUMIxe6AwKdfJpKPmnIZmL7AJfV9Zfqhi031ldM4BGhHk+NTm
GKOF776wTxIDj+klmelgi6AvAVWBtx3AJ8QDwKKYkxPcL7p78TCZX7lPoLqvXkIM8BRfR0KpCt7q
XemiqhlqUfYS66Mcb0DD67FNseNjeBe1uIIPwWYRnBQf5i9tYv6KCTgB+yNk4O697fg0o7zai5Ln
W+zr0XFWfPQiE1IH6kxENR/1In6FQNn5rh2wolIEtegNNZtyfGxHBUWEZTrSnoiUM5TAbvPTaN9N
bm5ItExvwaJpWPXzz5E9suZCMTSe8HRWGSDPiIcq66r+SLt+vOpVIVKKvtZuSqAFNW3Az3qhhdaB
vf2FwPX2Vjr9I5b0VDLY1XvMm3zJJ59WyUcZMqLKt0INjksD7RYLpRQzRUkDwDstR4K5NcM3DbsR
COCq6quR9g7DnBVJGVzAm8I5/NwQfzZUkU1PnWP21rrjcks4tLF1CIoKbQaP7YjvfbP7h6fmxZgp
KilpM48fycUfC+Tl+tlbLcKUx+mGzZSl6jFfXpcdmjWOr05TWgyEuhwL403g+W/FQz46u94ercVV
QTMacUgF4APb+WnJZtlbs2//UNo0/na+sjUXGXLKmq4IYd9pYB/2mtNtr+llVU1UqFua59Bg3EBN
wcYRrdcWRlwpLKbX6zx3BpfXaj3vPTnRbVUi6T+I54bfUykCYQYz3NPRu2wA013XMPIpme1sdOjC
K2KFMMoKWsqifuDSm2m9eGIRshNb+vDyiETqwH2/2D6VPoR+1+R4+GOuLgEYCHpxz+rwsHEB671X
ix571fHBWW4XIKSXtBdD8OHC8krnFhZUfUo0/fS9QLoG7hr1ehjg1TAx+z2XygGwgRlp0YiSKQBI
2JreGyRbkI0x5HT8xltPwxWSmHDVEqn1lvkAF9Wg2lgP71fEpczQJn6TXGgY8xVGLHDZQ4ySPesn
9POpJHoCA5zXk8MQZH2otwHh5f7DXgrdGUVdoSwDFK1GuIWiSoLe7qCc14svMSnY0QRrOfGF/U69
bnB4IsZYYjj+YbOQ7skm2H5b9EyBRuyRy2msvjVIFs4AoOdm/9yxjwt0pX3KaOQxfcpFtSO7er/5
u+Mr2pbhdce7yaytwU4JHy+0oY8DN2qH5WQr4ApMFV421pKc/wfJe/Pb6vkfY0x03993q0O+r//X
/1D/Z3K12otaZ5dVvGapJrEjwAivxRCa41P3VH/ClqFqBFsfnmMdFdMT4oAfR5iP23mRTAbnzZWd
EmGgC5y72yB5oumvVkNMFdcgD2jhSYIG8X8pPS8LpHf7ZiEIWw7+PVfwDvhGp1rRDAPZb9y+DE16
En98D8tyaq256OcVaOpU7VcEtNYn+305K+Bc0NRDzGxqncPzARZ30HsunDGVZ/v5QHi2Pj5rO+sX
elVHluqUpnNIkHAu5+6z2YX5Wtsg91WvbnBPzOC4uK1uoINOUPvwWO2rBLFWPIXYkucIcXl7qDML
jaIUsjzrNNThQt/mYHAr9hBQYuxO2Hmxk9DyBHOwRQRLSAwM9ev4/Oa8HGnUcr2QsAY5ZEbA23MW
/jZwUSlNfWNtT4F89kbppzq0DjSuB8fHGFsqobliV0Tmt19QeZTWAb23AnEC0LHw2h+l0eYiLWCO
Lh9coagLsYeVvDxQd9qzCLGgzAB5Z6wGObz0eMmYk6JGsXYGuigh0kKhOBcHFCNotmkzxi26XIeH
5BiCKkFK6FL7SRW5m+YW0Li14YlAFqec2o1caB521GwnWjnXq1nX9Qs64IeHozKqH9grnUGG8OdP
1huGDN176XJFV3UNHLChqu5d58u4do1alN151Ynz6ZqbNT092aITJWvjrn5kSIOZ7nHDns5PCjbP
uOVYlDU9lxziEuUjxArOvhhxqy9XO0LtiLbNGCxWCXBzwIzOSM3j6N9D+fvTxrxTd/EL0Q3j7rSz
Qs978aE8r+qKEoc1vsDYsATk+jilB6MPkPnGFaODJ+pAmn3IEZeCVBa/15eBTY8j/aWiaA6Mxvg4
bxDGMp7j12MydGg2k0Hs3ykZ6x/Q/GtUvEagD0DyWzlN639/C/W7thxu0Ypi2IqGbPz917BTVakz
FY86Ng2kAxAnrNCs9Kil6H77qxzlH+48W0Hte76us5URJCMVXR1tA+x/5YDtGkrVJdpQnoa0S5W+
/Eyf2oUxhGeepcH+8xiuqfOmD/QA1CcIDFLIPrAJeO4jUI8dmuKj2wwzhSvobj+j2klMhZeQ7t/G
3YIMB1GwkBnycv4kbKimyroHG5iKG8g6op3h+ZWACBxFD/DdA/PJeKr5DQYWUruwtakignrgUn5q
bz9cOf27pUxVLFd1XMsx2fjvlrJKN7d2wZXrsEiDqbErgZahTo+rAUg5EI1UpjB3gD2xIfUbUjdj
SqJZWwfQIKCaCpsVHtHBa+hlkS9dh/Yz6Y/E3oADkSOg1zCv3mnZQPsygmKTwVffnCfuuHmzx93b
Gdu310sEUfuIdmaOGXb/SvxPULfqsRcPbBw2oADSm3swJ4i1vh3X1TZEkB+YIMnHYv8BkG926WaU
U4ImSCbl+kgErU8p64RtSC7iox93CZXneHX4AHzI6kN5FuwTdhOsT0MNDNGcRYbo/QSeKfFFVeXl
+mqQ5oiGAQAOAvNxaQ5jshIqOHuPwpdJcejft0L/1oTkjztx11o2HTtO9AN9W2qOrT0+befQ+4uA
FFifbGHWkYG+6d3qeHyhAZECvee7pMQT7ipZq9OtFpxXCaLxxJMtrYxmUysf8eX9At+S1xx+aIWr
cjb3692f40bG1R9bYHK9aU3SVOeV0g4plxxx9DAGKm4fx3GXD9wdnaEsXbX6Lpf88mL/GK/+fXzH
siwdsAF0AMu+24LtPFMOdZlXQKXDvRoP4qxDlJpO9pGmiaOAJb6iDHtqXZTnm+OoMo4jDYWVSwAy
wcjASpzqyLy2kk050bbXeLppLyqrfTD0+fU67AC8/vv+ahJA310xx9YcAmzw7sy0uzOOrV57KNyi
XJ26Gy0cupsdmW5ZIl+uU6SBcHjKj0PTjWcaqXyrv5unA/bt6NObSH6WW7+BIVnmz0fk/HBDEET4
j26q36wGjm27tqriyofJ6905cpWcslDO5cpsExTYDDDdo15C5O3efhjusrH8dTX+ONLdxpN3cb7v
9epy1Rhp2BRaoKTBYX8d2PsbEIHPrPzBLlf9Jr/BtBa3JVXDJlbT775a3R0Ond0ap9Vt+5TuZ21G
vtbQMKAz5+Y0VtHzOCAItoVAeqLoc2MNub6C4fphFHxzhTHmtizX0lwd21oJkf+YN8f2sL3GWMSu
kvKGpcaqLT4BH+1JK2/VR1GFh8suMZYJbnR1s0Um3bfUy/jcaamfWzULo8vevB1m5qqNX8+nA/bn
lkM9xsEBkmza8Nvm9pMjvP5N2A7CRiG40SxG773VjXq4OFWRJUiS9UJC7q7Qhmlsg1KB4GWCFG/H
rjNwaZVXVGPO9CV12tbnqVHf8Ea+fF7ACu4P+/d4+3RUVQRbaZ4egivQZTu5eLo61ro8NPAe6p1o
YqBxG2enH0bbd2ZbZLWK4uiG5rqudbe46rGe6Z2BSWlqvV2vaLxL7xTfnW6jAeozwRZgjQXRJO5f
KdoVK0tBxJ8Od95do/Lww9lo3wSLrgSJukLGrZjOHWbJqNLCdWs3Xx1vY1NKiPbQPaCphc5ljQgy
2iCquh1UcNt6t/mB1r2jwzytdhdsryEvsm6FZrmJ0Rwm+7jsq3kGfeffA/Wb+ekaOmfp2IZrm/cO
sWlzTo+xkhQrh+ThdB3hqmyimXuCnpSisUZz8d/H+w469p8D3l2Tvam617hJETImGWVCGh0ZQ/sO
yY9iNLAFRMWxHDR70b+P++33tBWGhYkTkmPcDYyTdeLTTSNfbZn9jrEsMz066DOVvKHOraCnPf37
eOq3B3QMBQiZ4mLXeLcOJT3zXF9jC1IhxL4LTVubHqBSDw+NEgoxTcuw5oQi27lDl9qZTT1VJNem
6okKdvJslmVkFfnk32fl3jkvsSupmmKrpoHrkk42cLedN1pq7tvWKCbWI2TggK40evA3yqZtoASd
T/aJCM+NkgSaHl5KOxR0dx+4CzgH0EH0fXSkUSh++p1fesgah3jfLA+4Ozq082zPWfcCtCL4dR1c
B9n0OnAJzK4e1EgKJrewpvD5dI09aiTrNrSjjvo7mluREVJJC1A4CxDRQAmVwhC/0OCN9rRngW0A
+LDwsVAQt6Ek9xDT59uCtPv31bG/uzpMV4uZoNrGX+lFmWTloVLOxQQ2ywWbhhPZwsh8r9C6BkiK
qpFGEek0qWCx9+lsZTO0R6MLfHfUB5Y5sgXXQTWApT6AlXWikAwreZwjGSpUdy8fQMgKUJclfDXC
XoTglxXiZhmdonbA+PCMEObMMEa4ASZ2O4zH1Yy/juG7j35fBcer0aKJ4DMHx+jo/RDqOXeBy9fY
UE3FtMXqzHWsuy3LsHDiM25HLOFEugflP/39NHmFrear3HoZHm1QDXU0h6j4QfqRZuAlwuvFvwTG
Ut4AUocHirMMkh5WY0iyeIZ/CQ9D7DeG+6EaJUPiHDgqdHrRx9svbApj8r2NUEGc00GUjEYN5Bua
Aju4d6hLUSpaOvy0RYxQBuS/b7l6t0TLl8Z/kADFMbjv6teG8sc+rRTa/nbQe8Uk66b2eXRDHKJo
k/UJlyLz06a4XJMDXg+Qc9CMdE8/XHP1vhz7+/iOY7ImsgrjSfjfOMG2erlROBz/WilG33H2qD1e
F6pevuQNVs4UXe1sWJxRyUBgB/8cM2bYaMlU014b0s7b7QB/PRlW22wYo9Z1c1hEqI8YqJzZh+G5
yUc6LVzddnxzpry4BlbuJwyqqDo51HzhGBjToloe6uiotIFuleSfL5dqalUv22y5V2khnOhpVoDA
j8v8YvQNGPKgcDLzo6rgPzm31CdPB4dnQbBF3LRoEUQjOdHV6NR0Xkaop7Zx5Ci90Okoah27ydG4
wRSAk3sAlZLubIizqSgFkNtdsCgwPhsDTyQExI69T7d+1el3lNOz4iLT/5pXn/EZrdwtvVts9XLf
MiIFemp+W2YXc966YCZKHQEqyGTV9KhE2r7tCxu7l29g4g4v26ml0Z5N9ov9EZtfeCa5HnXEKKfL
a2PFoUqjfn85eKdy2OtADcFhOh+uE12Bp5HUDxVMxrpFhGv/UWjWc08x+y3l5G1nvhe3Swhntq3A
p1AYgkJcn2DFO44vb+iNr241TzUIB6i1JUkzs81qdm7UUQZs7LoF3nZuBr0T0rzaoqcpg3+P8/tQ
5K9xJlnpH+M8yZxrnWZbJneFqEMcsCPFKbp95WXSi42QOC86VSgqH9QgQwwlfqvAmuvrW/3LNFfq
4VGhyKEiaJcZB19tW9Kr+qfI/Zv1R3KR/zcVJLL/4xT1PMtsI3eKybZeXbClyrAV6xAb0LPgpiz2
NGdc9k3u9L8vjWzEf2QoX1dG1SwqY4qpWrp9NwPdWM2TWnGLSQ0yt56WNzz4om6/lFH47yPd5QS/
j4QfrqUSmuqqIRfgjy94LRkQ54NZTPLzSI+RnwTLUAu+pez9sJPp311L9Y9D3X0ph5Nvc1UvJqlN
CcR6iUVbA6aTRs0Vfe3HnjHM7IB7rUBNELmys/2yvflx+eTk6+3z8TLXUZqxJmYBM7sYwHjuu5SK
bhBYKBtWRVAegDNcfzKEvUvefl8hW2UPIjU1VfMuPFF713OulQpSJOrogPBQL7iC8SNn45ZoChJn
NskE0mnFVFAM15cEbvG/75H67ZVzWbNMU9G03yXIP25SL9UdpTabYtIqyxRN1W31WSQBx9ep5fVu
iCf4cTNtysd/H/erl3A/DKlpUpvDmpZl5W5wnC5EfE5PLSZUY1AJg6FornRX+CozvXlOyo1iL9Tr
L53l2EUAK0WdRiAkbUeldgtNq6DZ2/RT7mZjl57Gop/2rH6SLg8prkuvCkpwP82c+1j+63b9ec53
o0w5KsX+emiLSXnebdNRfRNIsaozdf0KJ4Ek2qo/XKZvIjT9zyPeL2NFHrfVngFiUMeu85EK+wWl
JP3zUE/h9GXGTyPyLif+6yveLUpKohvl8cIB7bMJ0pyAGCJS7rUAtbPLtDY/b6fRtrJ+GIXfrUma
qml4pJKUmX+tSXuWhm13YzAgSHIe7ekBnqK9tqir6IdhJ3nPX8MOf27N1ImEXOMu6Lvh3L2v3Gsx
uWSBBoioiAkB8i4gvXfVx23aCxj9SG40eBcYzZRQKbAuyxsF08NtROTAdLBhQSg6Fg7Vqx4r2Psg
3Nm8n84/ZdNyb/8+VVe1VN0wNbaKu+XTSoyszi8sDkeYFLUV7fNfMkN7+espZYc33ci4ZmHXEUbH
m7Q6sLBO1foRhtSeWUOp6UCHSUO3rjqKHOI5CZTyh+v53RKvadQQbF11iSvvFjDbuHW9JiGDsN3H
5jRipFTqlBP4911THZlZ99cCM3ECV1NlQforbT8rzTYva6BZRNwfeDm+dENjd5vpE4TfVL9aSNBO
sS0okQ86r08LZbONkJbDFAXgW1itCfb4UwlMfikBmpPyo0swGRpg/eoVFDM+RZ+0s8MY1Ew7A9Pj
pe9IVPnbzQ2TKhA6rwDhRjlackD7vNTXEbyHGgX7F6lJL/ZFOf19gf07zVzEQcCm3kTe39e9ZAEA
KlBCLXQjeinF8Lwp1vIUe1PrE3OGcEvIC38B2q5m15lOgRR/DXMTw4DsdopvekjUgC/fkzbBqYaT
qU2wknrZHijiA9tHLByE4UADOMKfT5SpHuXvBhYm/D6GH+mhz8q/4c3sa2O69Mt4iVp3gNEJ6gEw
2EKk+b3TNJkrTwpwkpMHQ49/PwYPxCH/X3eTGgF5uWNbZAH/HdlFzzZVpSnzCdEkJhjCMECNBDNA
kQ9AaBePiCvgQUm7MDP240VDqsXNoqf0a09q6mLsoEKlx+zXH6NUh2AqTbtnXA5WJt0WHNE21VDF
EVIN4SEgWbaSYSBPFLtOjCLRGP1KdDGIHOb4bTBGnjHvWOKP8XUOSFb1X+dreqweBCYPThrpLBAH
z55KSu9OaaX56tKdNuAlgOdeBEJ7Q8M+XjVBxt22EVLAKQlwXRPI8/kGrJYPztTv8G84Uxo4BRVA
PMxUeK6mZHD1wNL3Zex0KJQD8wKRhVQPD/BzXz93X2Nq29c9tAJQzm+Hzew4PtJsBlQ0iZE1BW4I
2pu7tjyAskKXZnYE41yP0Xz6/wm4KBsYtknxVFGVu7JW4jaufmqY+Fo+c+iARciF4bsGHgVp0qnK
BcQWZVibXnZ7qiHnoy4IR/TNxB9xe0As9vACUeMFNHzVG4D2sBE/Q4vk/EO+aX633JsWAah0UG0I
jv8daZeENktaOILtNLzbDD8FHlK7+XwTZC7A9BWKa//nwToyDxF5hIbUf++Yvyp3Ay4D+FZqaP0n
WqJcXnhP3AAM67FTYzIxSahWAHmX3/89USzt+9OnnCZLq+ncl3eTLLaUq8rplwHySz4S6IFBT0Ws
ycAJrm8BslrAksCsR86yDmpAw0Uf/KiP9iWw3cNA9S+zbp0N0Pn1e/2w9EoPdQwfNUMak+F+WUR7
upwx6otH3E1SevynBxv3yRuOY0Ea5iFWbK8FFEH3CbeFJW3joOYKog/MQ94kv9c8m4fnOTQVCica
cxj/G+Z1GxQzOcW6v3p/MvrIHabA1xmiXEyj//nZwIHaB7KI8jvXHZ3HLykF5XGNIhiGIDifLY2g
esEkKUD2NKxwARsmAxh3+QsaXgNrg/fm6jC4ohhsAszd7Qe33Xm4/YUY3O3rL+kHakmgoWStmEOg
8UXgMYD21ZebXMAB5QuyAUiJr+y/rSnSs44ffa6Gj74jv/gzBN9AfaeIGqCgcej4jq8t8Lr3CdeZ
sw0zt4tkDlMIXDlf75Ed4veFSrx3jH14sozkY2WToBXMoakn8kGupw0zdEIRuv0qHyEUyzIDDmVp
fL1KTscOmv667K8nEzWCIYZiCMeVD0k5Ok0WtgRAgVxUh0sr+wE4R1YVWUPQzKP0iJsgP3dIUEBD
4j1aiE5qf2f1n55ARvEjDRgesIn6OF6zJN1486KTahcERvrUfdAs9JQAB269h1mKk1TF20N5q+4d
V0IUwF3DT1lxkBe6DCCwiPL4L8DpbE2yeyFl+9EFbHV+sUB5k+dlk0mwDMRJD2zwwaeU0P9lL7Zo
lptQKofYkfnFuBzTlWcx46MDBAvgGcVsXSjrvckCR+X0wwlcDgybi01kAZqMaYkQ3z7E1iOZt197
Geytvumd+lEUvQB3g2CBtsgLvCEE1uSbsJ2ycyKuwikd+y+Tpzqc7HZK/9cHlmDYBNn8jmgRRWJZ
SeMpdQS4BXvfXXydOKpZmb+DntLXI6QX+MSMLRXMA1dLLoPImSS+rBzAQPP+i8wB+A1j8HBs2Xiv
srBjhTg0IyhMo9nsZfSxOYcgjGD2oToDh/rhgFfPcYl+KWiAgkXnzB3XWaFQTu1PotUi7+/kL0CW
OD7mNBxLtvoslKVLYgZ4g57m7+QlT3KmLxWn4Dw9gKz6Wt50WCMnnuIQiBmRz3Ah5HHinoNijLSv
IIKhNtpDoJArLx5Z3QcQmZntczHC/UOOYtTvavZP2w29zG8CQJPu4v9dCe9CBuVa21XvbOcT4YRB
ccZcC3wwkA05mQuI/JZlRzZvAoX+WzZwkW5RvPncZhVneRcdaDTNwExCOmGK7YfN8gz1bjs8LKEj
++96hNvQL5kejdeN0Hv42oYZ2CHl+gLkz5PcoUX0tOhmUFmxnWE5A4uDJj3awI+VSHb9gu8CT8jb
wfSbPWDkgsJFb9wLEcL161E3R10aa1QZEwhvLqj4L6TECzJZLnQZigD5pf8Tqu/vCJ0tjv48/9Me
VA1Jvf7I722tqvdlYxUTpNm2yGtfN2QxpKr/3qrkU/4bn//3KHf7rFbmedfubUo9l4hSG5t/0kQX
d/hzKvB3gsqRHB31O4dff/W7G7Wndgkdz8k1Catt5MDZttH69C6Eaecw6fmu8UMQ8d13M0APswPr
lEjcuyt4SfWmaG4csYFsf0k2JrwU+7U6Qk14+/dV/Hu7N6w/j3R3FS9H2zq3Oslp3WUIQvsGAIqq
9/7vg4DK+HtMqOA0LAo+lkaD8D6bOmvSrYvNfLKROcO+x67OHwVBBUgNgup0Ivs32yYDnIgp+p3e
FFHMlofZHXt2ynbZMo5Z34askuKOsVlKOC9RSuVXPs3+/sNOQFUy/Gm88Yob41x2HnkWsV6Yhf0T
E5p5g7SV14N5wiuW0gdJWWexkWHxARXKlDFW0h4TgiHKksQ5WmQt0+ElEIVXaO+B+ywpAK093icT
DGcOHmAt+VIbuLP9VwnzVP72DNSLxRy1Lr6fBAFvVNY4b/Udcm0gjUAcQTkbPAfoiWEAAANR1v4a
ChtrD98KuRb2A1mFmomG0a4Yyra0FKVfBB4aZQCiCQhWsaf6cJ94VnpE4n78Jex+nZwWBhHTaV7N
JXJyNso0B5QG9WF5QfeeGj/koDcX1xyJ2QwE31X/NpOOlHwS0HSall0IzSxMhxbMyyasAyMqg2uo
z8tgv1EAOJdBGZz8BtkXekmwQ040GDuWHGPWm9BZikz2WVm08acDon2KyAJDrATJ9+Shwfhrghb3
2IKNgF/EEeQynjG/QH0tcBJCsSqQTQLRZhb+0xTfb66L3Gl0YZ5l+BCpRi4pnMZ5YwXx1U1TdpJ+
SyYmVwo4/garUlZhyW8cBlpGnLUPSg+ifJDSU6NRGwDXf3AisEzRbaN0fNh1Ug1bsvvfH4PFMbSk
JEApnAuOgbhv07ktuT00StgM9DAjt5ctQJ6TmLTzixV9CqJW0nku6zz1CYYl3JNQMA+zpdwDbOlD
uX1y4smqDRAcFwdrGW90SieVv6GzAdoedxoeMuQhWzNY5PNz1K9p/Xjl6jJT+Uy5yxIla97XZ8io
vfDiDxS6GK4y2GRMQqjhjPAemtcRfBg5V46AVjOfSsBKFK3xCTIn96h1Q+EYyzln0xTUIEYvX+PG
4Psx0EJzzm0g5OcSe8jev0sAjUyING/loT2eQEWK66SBBJ0RMPhCgu/owCWSGQz/w7vSfiBU/iqD
AKAsoyyQfricuvTIS66o3ExIhaBODzyK6X7ZYaSSYCJ3InSXAkuDdSeibFjPaDY7Gw6dBBLsd/AE
DgQNNjMb4MUcACIRlDAzZQeUy6K8Xpjtl/6HpDMq37703jZI4hLzES96+lAmoyw38pA7wPLyLkvA
75qBjAPuhZfs0O8lMDj72yXxFHKoXxeRHu4QtuAkPH4gKUF1gSvGp8mdSCdnfEtk4MkSAK+NyYRn
nyxHBBpydPkJG15e5fKemvgUmQaWB8TNWKKkLWz3P1Lva2kFJI+0vWRErZfTZ4Y/4nUP2szFutqY
nekn8i0zdCVd35mJciUcjdfyQRsYT9RmQo3fY6QxZQUEzcNAaBhc9UwJAPuyuiRjASnIEJOhIJcp
929TGXCShsnwRybjaw2UyyiZDBwIu68q/XfcpemQ5m9kHYG9ckE09Fa9ICG9ySKHFR44dBxecemR
aSGfDBiHIUyVnXl6xSUQPht1r6tkFiQwpClR9kgl7LEbSCYpySJTbInnIMMZjTQZJl8PUsZHdYDt
hO+OZaLB8JZBtMdFC0Imy2bqm2OMFhjlBT9jnIA5RuqnZJoy7q8DZxjLDjSPScDOb5m8LkK+BfDY
lC/AGZHqSLLjQABXvWwBen/WBMgQb6BasXyhvks2AiifBvyN4pyE0bCMvzIgA5sHydfAO3vncYJ/
hqg0llO5uCpjXh4NAaZUq1D5/sKIHE8UIC+UFsS7y5yQezPdIE549ZJiPQtNHp7m5RKvCb5/yoTM
/cOYYkTwtYPA6iNeLZndODkw49i0hMB1nsvEo/DM4tXO5CoV3uclJDdkx1J5HQZpjCp8ESPDc8eo
dQeYqm9OAO3dr3NDOGEmVTPZ417FT0TS8A51I5JQLl827frcVKraY1ZBKh6fjIhP6peW5IIzuSaS
R0hoyj6A6a6MTFKCPXkHrCB2gydKqMmEalN/QrjLixFb1JjZ7AkkIrJfwBaaSG5cQkm3eE4uvUuC
VE9+/ysiCNgkI5VHrko2KtPz42Em+WkzklvI0NzBYfMh9E63odTHTsFk4s147e42af3TrBdx4yBU
7vGaRmcQfAUCHHDUBXwDZpoS636xnYtABTW14HcV9ua7Yr9MVQ6TR1zBcaxetiDbq82VZ+Wdh/Vh
jUmqGe3Xzly+gpT9pEAnZUCBeNzIkOUjpbAnP0lRb/b4azkgL5ZxB6fq6/qhJgLIpZ3sX3ReS2Md
R1MpH1IKkdsomQOpv89Vd/qPkjB+5JINPE7MaEeupvQfSbxHsiCyWcjqQKB0GTwwfPtk1g9kHFyz
wY27JKliFcnfCZiQ2OSNUoOG94kCLO+TNAm4G09ypIfL4Ov1fclwKfRSOk4He8wUta9sD6dpXruH
pcqbHl9kYnxVvkRxANLLV5LyYUTLGr0P+USpBVAF48Vtf8eXZ8Qh6Q9f0e9JsXQuP6HSR3mk9E/B
mVtbBSA/eNcR4j/fYEwKF6H3Q56fkXtynp5P/kq2HJDshsg1RcZbhRmhNshCY4z0eBHCpH61P5tX
oARR8t69Hp4bTAJvH+kgw6cGLd9NQkr1QkcwHqMSPEgHILZhwgVWaG/0AOVNdSMgLHF90HA9Q5Vp
J+WJLsD3lcVAjaQyj8wHUY9UcVPW4STkiqDyd2LEgfrgX90IUc91x+JCBRYiHQtM+PIyCfiv7wX9
2W4kswVfFi8jf69ggiKtypLT8coaHJBBbn7wko/rDg19RmVLoZ+FCZ0VFqjdeWexbA97kXbo278Q
dcCbZqT/gnB3maCaoAzsEW+iuz1EwqWFWyRKLnbEDbCj/UKe/fNRT5BJGCph8wsmXyTjvg2N999j
XgX2wziu/ZQydYUKEcBW1ES+LkBwW/8+YS7ORpoYrW89W8/8yVQx3jV+aoLfNQeJZhjCyFf0O3jy
GuuEzLLfHQ75fkpoL0E6SY0AElDk4DNMUB+gZUCFR+pBZMbeZST7pKT28nmXPizEx+W/UyCgRn/l
q6puObqi2g7QHICz/PsfWXFZt9uudap8sp3ig7aagowfstFMu6f9EimVYsqOUj9mo3LUDE+L06Jc
yeOQ+07pVWtlc9mlSPnAUwcjsDmtKcVuyt0toObwa79SAK5tLPz3UD3RwBB4JwRsUvZtk3Lhxg0N
dE/m5wfotiOkIXBIwDLZHvCDPRbK3XWONUVJFFWKy88UZcPByeyXz1IaNPr9aGIxg5742T8PerMt
JSjkWFcHgN4I26yat+wx+8w+myfcEhcZ6xPCRHPsdF6Lx+YNz6N5Pke2fqSgGj64zpshRxoko2bs
iMfb/PhQY1aOcdJj/am+HW8hlWCF+ihc+Vf+zJbmU4VFA3LMxdJ+ct8g0YIETOfpQzx3hmagRodh
NulN49lhXWLQlwfbeW+6fZBn4pkzTybuDtbps7vcL45W/7A4rvKZrMm3SYYjyCoet5PeqJ2cZuX6
NkkWh0UKv3+RrJ331OrzP29D1fWZp3gU62yRLZQJlqBjKBOTalbNlMmJHXR8nhmiluogR0yAucwe
KJ89lNRsHjL+2pFs8MzxlYrVg7uQJokzg/esiMlbPN3PT1M08/jdXKjDeFK5fWPaocHqToxZ+YYP
HBoBKMIbsz2b6AwUyaqg1Ip6LwXMVfqI3ifiRqiqPtFgw3Km8PJHdwFhCHmh1/wRpfvTtJrKWaVC
kSrn52mOuuIJN2IWqBFtIdC68FYhkA+sMTweSufL47J6vHILHqpHCoKIgT+1Twjmb0XArIcC+0Ie
HHSQTrcr+Nnjf0+ab3opdOUc+igghxTwtHeIjXy7v11A07O2o3PjPPZSN9ge9WlxsrGtcpLiEzOA
X4pO1SsdnVWr37tEh+urltretsiCtld6t/2ohIjQ6NMqOUUWCLxOE7YdZhPkw+fP/PZokovZe8cX
h4EGgaD6kKz2mH9Aygli/g2ERYt9QPPadVFsIb6cBfurFdYmei+3/aRXB1frVb98Jt0jxr9xGpko
KGjJUsmXWp35cXf54bLof7fp/3tZpHX9x1JyyHOjUQTDc9WACas4gib0eek5WCc6dvmypyRYmKO8
U2DR1JhoAnebMt3U9qK8NnhIHDU0pLgo1ivwvTNWv72TAorYpU91HncdbMqjCTRwOwa0eK0TXCkf
t5ciTFRUvFB02rK+/PtGq39Dgv77jeQb//GN0q3j3k4mBa89AIkrIYqxdKyF7fpZtTS1S1+b5O7E
sn9YlKW49d8S4n+Peoc8qevCvJlbgEjqNSqqR8H+pEF6mG5rGlnJDwdT/64nmyrGI7SfTc21qOz9
9zvmx//N2XntNq5sW/SLCDCHV+WcJdt6IRxkZooixfj1d5Q3cNGtNmzgwKfbfbYDU7Fq1VwzONHV
1SD/xveZEaTLALNrEjdxKq+OvmFOWrySZMyai2SZpuyq4q1R/nIOX66xj1dsCmI6ei84Hs7DyLnm
ceAUmZUs0oLlUN7aVwzGGTR+h99Hho+PDhYXpQMZD7i0YxbAMjjd2hilM/LJodEwRGrVy1UsNQWb
2BS0sAbwqIIZ5JfP2Kl7VckGJl3yKvw8Rr6BECEP2jY6NR072X9a+GUZgi2GbbLw9HTSSOe8YzOf
jQV5RzCGCrwQ855qsq12jrfAHgg6keStFMHpQZiazXT5s07bAd9p8lpLjGLIZtYtHHNFHpoVwzgj
KlawGiEYBnTgpu6KxplDCgrhnsez1tIGMLwCeaynn3dIy3f6n9Esq5foiFjce/VtGyvxIO8wO4KC
GjNlAGQKfl9n9StMnGEy/XxTvntx0EChMWNM6ehfHoZwUpb1va1LeA2U48S23JSlkfYkfOO0Zagi
8NzbGNMav7yvqhirD+Por8MKWPmP91W2oiiXrlW64GZo1pvq7rOKKaPl5of4Q6rNMMeBzNU3AUUE
06EVfQYs6wE84kSmjFGJMPU+m/j9pr2VZISWzlZ2Dr/cGzGY/zlJxzFgO8oktHwR0/84yUxuq9xU
whTIdKiBlyCtMIZEAZEdWpMCP628Z7hVoTf9+bj/Qt0GEDc8cxVtnKI8EgByjySnUMvooCvLa73V
LAzrhgzUn4/ybzkpjmLxyC3HdIyvt+WPi7tlckPmDISWDMTNwnprrKhHyFBwsk3z3E5+Ptq/DQmO
psk6pAZLtpCw/f28gybTm8BBLKOqW+i7lT52oyMR9r9e1rcHYp6EggnrCp3c3wdqO6lUMylJIQPO
Uut8T2e0dMRUWP/y5nx/IBQokBxEX+KBlWfaaWaqdZAuQmaLegnFkTdc8We/zlvfPigbh2sdCQC+
AA+3rshtgtAkJxHkZzmZFd0ZyQGH6+SlVqCtzc8/Pyr9u3dT9Fm+yLUoeh/eTa8sDa3q9GTh69JS
ru1BGuWzopFmyvWltWnHxvKksS5eSKAguG/8aoSATMFYrcdKNrwZzGuwwRrn0BjjSLq01RZqboy5
IA9DirHn5tzbc3jqkNVLd7IXCXul3LSS+wYlpVe3JO7BNcAlgumOFadXVtlLiVvw4OcL/U5ppVmy
rNAm401Dbfv3WEk7zazKm58Cjdf9JSSrehhOU9yrl8mJ/K/ZM/++e0NlrazlLVYmSyQ0n8VrdsDC
6mS9O+/Fa/xx24Wbpb31F84EB7dZNHfmuFMvy5XYc4k9VLxRFsYE+soyE+nRM2vrHaQtBCw6U9t6
US7ctbt3lg47juvC2QaHcBUZQxmx9Elatqhq9sHBhrKwqmbq2timK+ABwIEQYzBnZo/sSTa708X2
f6HVfnXU/p79lL/uzkNnz5SqVEaFmS6WMvGE1vN1R1UYr5WnEAupo7Tz99kaZ34RzduexMX68Cly
Ogj5R7FrV90022tPytv1GCzVDeIRZ2lxce47khP3WYM6gz/mfUK/5sOfIyvjj3wo2OfkR+hXT+pK
Xcmr5sU5EKC0VRD/X+JztNemHz8Pgq8twE+XKV6/P+ZBPQkzu1K4zBrhmLv1D9I6m2Jhk32KdpZC
+/S1W0STaOJN7gue7yTaSquKlkHgkatbza0VaZfL+ySa3qYFu0htKU/ZMfKQo0UKHovpUnBMJ9Iy
OOSnfGXPcZSiRluXe2WpL7plub/uMTY7dc/pwh6qk3h2BeTpAPb8lTGryU9I9hm3pHwyuSE/X/xX
J/3x4pladAOulkmwwcMzDuo4beKEFU4038JpCMkQfCHBNSUmEalauGAJoudCmu+Q5XggsZ+nnzYC
sMlPAk3JhzdBBfxqvWl400kzgavQjYNOgmYuHttD45fX1jL/LfaZ2nVFhoKPbhO28d+PrM4sxTUV
pt4S1zmd91KZKtMac8bbKTzcROJxPz60p2TFS7ylpAgXZLbstXcJL/zw0JT9fFEtuoWxuIJYkDXD
Q60Id0lAFfLDdSU+pLW9DQ/BigLlVM58Boe19g833vvra8j7X5/Sw22VbfKNsWiXOa+CNtfmyaRb
NPym9OW28+bFqllk3EgLd7ZXgnm055qq8PV6kvbRa/SKbGcdnaJTcLL22tra61vvdKOCH6MuXBYz
PnBpnairYi429+28GgvtXY11b0ZMEFK3STirJ0Sb0dl6yvQByTJkrUGftDb1EyQi5gSX8Hdpky2r
ZTuNv+aJdl6SPiYBCci7coaZzcRfiA9zaS+rZ5dQF3GdBJRvccvcOe/BLtgluwBbORGyPQ/Inm6m
1gTkaSIgGNHaQAQ7Qyy+8fkQMsxsY8zTdbEsltrc4ic0fs4gbIB/iHvSDuOqT3+J8CGnd15GK4sm
QjqlBTp6XuK/MxOTMT3UMXTYgejxNfNqEsH5i3AGx4lq7M0kIO3/BKsyfNVsokOAafokfysTYBTo
MoKEKsiryBoZsOKbBT9M9E0Yo1OBF94GAY2LU4b4Fbe34XiazdWNe9A32VuLtnJFrOr9ydw4Xi+6
uC/2xisHmHscg6MO5YrUvF1wwRmc4LSnChtzZsPkAuEA28m+d+6wCj8qdID8XnF0sA++9bJ9QyDM
kwT2vy6P0bm8JNv6mO9vM3d2E2ZuST9aVYsUAzWs0jZoWWHGA8t5u2iVAtV5cwPXFWwFbkd+cBnN
ydksyQxvGMjeLkwY0TFuOhboFZhdyYe8rPYGz+g2Y/ZapTDynpf2LNkRlrogCAo5u927M3ihjxMu
vhH/LFd3frhYXXcFAQx804T346lYhqBk5oAYaDIPeKo1ce10yCACE7lwLi430UR96t5uxy8QjouN
MH4Lzt1TCMBWITTdJ9iBEqnhviRLZ8W9W+aTcqTMCsAyaazNomk3SyAKetM476nTdK4SIZ7PnRW3
VQyjCQ26NQfBhWfuTvWpNk6YanHmiFdf0PYpW2FOiBMZUJo0k2Y2nLCNt9FafIdlwl9WEfYOG2Zf
zKNZeqMDIUvBxt9VJ/c9o3VzoyNj4XyYrtz3kobQqlOx04oOfOOOn4NhBXbHsTp4g+Ui2FQ4UfMF
d92BmjLjrZOFWLnl5+yU4Ku+TU/Wtpv5K2cr/uNtEUM/ZKGfltN6infW8r5U5xlCoO11za6dN7Oj
z8VLaiIkTnFKrpbl2p6Yk+TdgueXrdpFtbIn9qTiJxOR3caMYO9y8Ldm7JF+NbrRY7gvkagz9xpw
5vRRyLdn4lcd1XmyTvYRa0iw5s/ew+toB2wYH729xOxAzvQXuie91E9k9LjKUNrER+NFWiRzhz/6
TttIC38pHaTFdVLO7KWYN+z+RzGvn74gwZlGh5G1zDGx4Qvnzcp0wVt0Tlp7ve/yXbEpNvddfSj5
DDL/Wh5yYYS3M6HkbqrV7aM+qG7vtikPt81tk6Gz3lE/3nfK8r67853WiTy4lUuB4M9f/UlJMuiO
glQeBDR5MbkF89wSebSuuCEFPt29fX9GiQKTENoh1A99Is+9NS6uG2OjvSS/gWn/1udiNbIc4UFn
aeYj18ooola53qnPc8g8yqha3KfQXw4OoSsCtKZigmHgTs0p0wyRqGN4KjSGCL+apMvPSbL/TwsB
gMTpYrwysn/DPf6t5/8+wYdFvoz1Qs9clxMko8E9s/Wits1wkKqHy4My0mf+Bs/m3X2gjyv4OdHK
niFcgKc2LiAXhXybaAlLODclU20W7miHsuYbY2UmwTe69tJTS7SLNcBs/RBt3Lk/K37ZPSLqY0n/
p1D54yY/VGltEtxDP+IaVM7RW7HMs9SzBL+Cu9p232sG1nPJ2gxoOWCNZol19tFJpTZot8XMWQhk
Z6VslI25MlfWS0DoHa/FGliaYVNtCbJnQOKFzysSA0O3W4WKIaIQyBbFLGYGlZ7jTbaIuWv0/idf
5JGjaHXAsV6WS3JGpummAk/tXVn1RVpitlaP9UpZXFf+xmFNDZh670zkyaRcJTsslNfuksUffwJm
WkaJvTFW7iJ9I6F+kyt9sdaYm/wJZe9Khscxr6WetnMX8dyAHb5SN+ncXsh41428BW62M21WLohE
QBK9VWbG2Bg7ZxohYPLGNpgGyPpFj8NcW1t3r76XcE+fCaKoy77+Tlyd/BwcshPGy+/JId41r/Ki
GgsJDv71MQGSzDNLkhnn5oR+IS4A93GwLibYPAwhDK/39BUw8JngzE62mP4Eokc5CANrLJEFQuwa
IoN6EuCzjYiiP9iLJtnPZSySz2+GB14+WDk5yAHxSPm7IiwrX5XTXE55WD41LFnBC0G276bNB7we
XxAhzkiUhbnwnbQ/TDHsgTzN0LSIXmk7+E+kpPRvBwXFrUE39T6raJqLAU9DnPoip2iovtizSAiU
XjJDdjBCgAdtBJYRkzlM8wmDY6yOmzUL49OVOgsGkcGIU+r/0mO5TQTMrvyluSpkmsgkp46ZjrNl
tgwwc6d8M1Jog+bqOr9OzGM1kmfuOJjow3IMl2RcHpXeVKUPIwJu4rVoeClzqF/76/a69Rkj62xd
H1sWZkD7fr4vjyzSNMVYQr3tgW8lSicYm7y7pLzR5b9NzV4ydffxqXyWjvo+Wpg0Us/Jc/IsndIW
Qz3CfXw+qfv63dpi/ovvPU6P03j59cECQuwF75A8l+fVkgzDfHs/Y/3YLUl1Yp278YZVZEUqR7R/
xAIx2fnn+Eju1s7cRai9+KSwwwue5JX0y7Rs/ovPoJUEcRJoE3OzI2aUP/Z1jaJIqRs1YmsTL0pS
YNb+5vZqPdPl8F+MBTyfrXysaQqSaERbMKHXaMIdf8veSHrPntwX/zaMLiqJW2+8iQz0cYFJRjF4
yU9DaAdwRsb4mM1tyj8usjmKlFv5KYcvQ7+Dh2oPPYx0UXX3U/gzR59OWUhM66+Cm39GvoEuFGqs
hiAauvQDOlTK4T0tFFYfh7Ov0YcUs0pZgqz9/Ir9u8hxGEO2DM3mky0/HCYoHdcuIjsReK0sLzPs
yaULsE7OZrcY/0qZ/lIJ/T3fczxTgHgW4JojizXtj6dX1XXWeFctWSQt815OYO/pBnuOxNhiUqHX
0HH+TtiAlfNSI3MtGpX6HpNW3V9ZrGxss7KlCR3PXSvxSk2w/p56CO3YJ3r9mnUNvSyGik8EBEnH
TeAN7PkrVt7Egdq3Zdzu5OuhxPZFI5xqJhUD1ZyVGKobQ2tPr+yWTE0CTWyyxQcNFmXEU7gDNaI0
MpfQ/DAsuq9xkPr5/qvfYdEYoOj0MS0mucc4PyXLlZsXKTReAvILe9o7vMzwoz2W2yTvuyP3vfqU
zuGr/o7M+9189y/Rk/Oiv/18Ft+NAps5FlMiPuFB8/dTyTTPvndemixsnD1QrsuTqhz6yJnic7C+
Xac/H038tscxgNWE4+B4w3v8iLC6plpa5rVNFnf55KnbEo6fP0vhkijN8ddGyL/ThaH+ebCH6SK2
8giLFw5GC7jJZjk+//aUlntw/QU3/g7d//NADwB16WW0XyUOFKVD4FPAUMw8/icY/M+jPLw/+S2R
lbzhKIDG7BWTaAi0j4uvHP8CE347JP54SA8Tg+k6dmUbHAibcGxFyT7zUC5+ZucaZpA8+nlEGP+u
8zwlPHgMReC15ldb6Y9pwbOlzu/MhFKWML6T/Elgo/VOHiGTOol9/A9x3dmFf4ghhFBv1i/6wTmb
BGU/uyP1HTQ1jEUUQH6S1+lTt40+6nV3uV+Uo3Nq9zjlvjkvydP9Wf4kRL3dyokIJPZ6zodx+PlK
vmvm/nUlD/cNTzLPKl2uxLHGOLKCJcP7P6dvdrDwX9t189kSEsMt/OW43z0uoUiiCYOS2XnsLYVG
UlxbOUsWsT2+xRAMQdq129jm6QngPY2gL/xmYPDdiP/zmOKc/nhoTSjrUqBwzNyZ5aQnpIcwgswW
/7JEad8fh7YFpt8YOqoPcL7uyFnWltzS6t38XBuLO2GEJF2cr2d9bx7q1/Djvr+euzdlx6A41syY
2Wv0or6xWttP2ZlPxRvJH5j+hpfwiJADet/Hz4/d+mYAc/Mdzs/GgYBm2N/3ogo8KY4UXhf5UwVF
IHT3VRWjGHiNdNDX5p3GuPMuvfsfvjtu9tmL/4FwNn9ud8ZL+Ykd1K59rTbWG8bs+Zv6Yh7Ul251
e5bO5GA+GwbNZ2y8rc/ghfyU4AWgwn1vD/dt8JJeCDhRTsGH/ezg9/563+Y7+6Dus1frUG/JQyAa
5PakvPx8veY34w1nRUYbG2NsEB7rhjzPzK6pimThsiMqpjcCylqcnGAYzCtpW+Go62AgEOWQNiIT
N3SS1GKXenoZ3sqxWR/sshw2V32EvcU1zHtlkfeNDt4yFsdm7Xz9cGAfLFKOiOUrIKn5pzqa3aBp
2XdUCDRGVNLl6NY76flu4U+L+oMIBy2jY8W5OK4ywrQlScALw+uganZdsbG7kKiJxuoHcjrXcr6L
NSeJjp53TNVZrX+U9oehI4HXsES74eEekApCxnad+xPrrkwqeD+uMRWUoHvg/DLfKl+37GFZxGAb
HxAD4RW+Eg8zh266gd8E9wR9uFA8uUuVUIjzPCd6dYj6gJvLp63dP82/BAL7HFGBEA/BHoCkaPWW
6/Xb4eB9yXkjJCgsDbDkBQ8fqn06UnpvhHmA9ZfLK84R0NgH4VpQyacVXGIh4F2lEI2xdu83Ox16
bDkQhErBmNT6iGBnWQ8SL9TqBTYSaGerFSpOES6CdTMfaf+j7Flp7+dx9h0vhZti0fE1FVMI0v5+
r8p7oHX39gYQVx/NUye9MdE0tUdM31k83M5DeKHsVcrDjmRRgvTMFxx3pPwoqDpXtieaTawWbz5b
N2Mdl2s9XirNLFNGqTIIm/HPp6t/U81hLmXTokaeR/Px4Rm6GPLkRhoxJUrkBeNlFaRDOvBqwZxQ
aRO3rYYxnEHNryEFd0PoRYWP7Zh8LmpzqnskYQ260BuXCkqObG1hQ1e0R3G9lYRH1FbSl7UOIXVx
J0Gj1FkZI3mvQ7htTAirBlTmTB2WrT5y/Zh0JWzjM2l1Izggse0DNpy/PJ3/TKH+GbMs11ApMK2D
vfT342nrqDNuNWO2iggsuX42BA1GSjxW81WrNLDvsXtpE3coucSuScVIr85uZQ/KquPbvJFgFWWW
PJE8Da9te61F+kC7YSIgf2oFvBsLJU4rH/0rFpnEv5sdNPd6I+PUW9rB1FWLhWUGyxRnvcRR3+8O
Koy7fcq1o0oPW/Vnmgo/U7okLjh1M5GzUa6fLShsZqv33AISzrDkXQ86ckqqsR/wcHgEjlVMZMXo
6YTWNxsshEeB5PeuwXttQnG7N31HqlqkEZnwp+qc+kN3vammX7BEStzTVR0l6tm4zsoSUv3tQ1XV
SU5t71mTuJv893eKGcudrrNw90qKCTbI0pPiMxygVefXC35RWnBxMuDwpNolPhFE9aSSC1IV1KHl
7nGS4OyNSeuRkwKp6kon/ot8GBNeGttDiKNJRTqzDIfU9wcOvlRdBr6kBcMvAlu6pDJN8TN/jygP
BI9Pc9qx1eGWHY+pwS3LI0tsozRbOAjl/bPuEH1oKMySbWzRcvFQCBGmZxDyYEnVNtWTAdNzWuNh
BgB/5cVrbRxwFu29Gk5q5DoEYnX2ErLGtekm5T0Z/O7a9E2NYLKT0Kl+kBeTsvP3QEwM0/ZS1UkW
tQIDZWgLYm58NiB6/vyG/3achwEfxEZjaIK0QZWPuLgF0sdEtt7+fJRvVlfhtKRjhErNY2oPV2OE
RXUzy2uyaOhoKdtWhcudza1snMK2+FUw/d014YinwXhRdLyoHmoXO6yNNNTFpMWDwoaPbVLolSia
Lz9f1Tf7PqYKDJOUL4to9eGqblprdm0G1itDNmGLJB4SblHsx+DG6lE2/PlwX3Xhw+QkNPqqRYa8
4Ao/7GobybOVrq4Twbcy6Fw3DtUpaS1Yp+3xiBJGb2kbHjRiLaVLHQbjmww/QCNVQZHg/Mfq2I6l
vSw/NTgKgDQaiG60bngFjZHlcFh3EJ3Jw7FMZ/TLmYtd3OOZQ9njrMG6dEiZf49mzcyveukbX5tW
mZbhtdG3mcG7KuNXkn2mbt631ecyBKQ3q21eUBVpKAIL9Lohe/eYCLJgc9dfzLLplTB4YXsMLUMa
hon9y4r33dgxbCF+V4Tnof6wB6jK9G63mgqnqFiitK/yvphbvF/21t+9D38c5Wv7+MdOIy5CKKs3
jiJnc4lIzRvZiPnevs8an8XEGXe/caUUMRb/fQL/f13GA2wAty7TvQ5YRiF/1Vm1odUrqonkHu/V
RrMOSqgMINQV9qgJrX6CffStWsXu6edx8OX6/tNZPGAK13skt1bEOLj7mFx0RytGUl5hAllubg5y
XVkdaaDgTfHU3onUyGiM2q+eSLxzT0YzvGXUbd0+KY6ZMlMqLDwy0hDAPGV3EhtyryK4ojnc17W5
j1Ko6TLytStPchdYb1k8BcFbSu05Dl4K1kpSUm73iUY1XzNNRC6iFE8dFNgkZhxblbKpU1l9I1T7
Hi4sNF2SbUDjou5YZsL+VRyrLX4rQL488h7uEJoZjXoZt3+D7cXfb4rU2N3Ntdkblp7Zu3rKxnq/
a+EyUdxFFlrvBab/ks8NI3ZYb9qZ6T1X5fP9OnUt1CKgJw6EXnYlrU6rk8C9uyBqaJRbud2vSYbP
HWTZqka6+6eLuN5U4Dmos0hOB52J9JicOXVVgSgvdWXGTqTVrJFdOs8kL6CWN/g9aAEoNNqyGB5M
CkCPWIo8pwkAsBafa5PK2W+HGblDFj4pqAU1mj2Ui2x4LEKAUiySJERwxjlutrm9Ke5s42Oi9ZJZ
oF90WAxADUvZReWmXe7JGM64IGLDJrSbceKgFotmhHEWLwY+fMWkjnHw0paQm+Fhtzkh6NHKNbNp
6COvVIk3IxtPZwKxaVKjm7KfvQoVoRxOrxrI7A2XSfsYy6gvbw6hkOpR4x5EzIg+V2q716GfqkND
uoTdsemKVZBtlcwbXS3kB3q4jChmJQxM3UKbfNVlsLBt93yNCMmFYwnhmg1inVCnd1KvMnapt6P9
2Q+bfJLBejcy/EbvpHNKdTRRb2jgsdr8+XX7jjONwyW1neoozGjmA7h2jyhX/dCJF0AZFvSRgujX
ZhteZ/ieYlccVTDisPZpoUX+fGTz282fij28aQPFM5AfNg5+KBt1bBj/mV2wCs3JsP6yCRR+ULA6
gi8TguJL5w6vF/V7NaIqJf9sJJ+zd6FmJ4/lNpFGyNp3xcQfS2T/mpC0MCclvLN7bkbmmBzAd4/Y
XKEmL/vNSNhUCNMG8bcIkg1o7smT/OKNuPF9YTQkrBGsUTYqttnIfhV2g5iccEpC1K3gTKBihmWe
hPwbpbrYvZCidse5nB+kvTwOXqHdd+/trBqpW/J10dRlpIr1rnO7vw1Jg5psSyFZH0TVCOse/CCw
8qkxHL/NhcycpOYB1AXcloROD2+lcTi2BvbOwe4ILyD86csn9HpEICFOx0ca6WZKH0t68c/RKOCD
gL0Jeeao1j0Mm+JxPfHW/Kqhh96fX8TRSH7jj7rrNkrGDjsbWAHNcaIMex66WMGMk6AN2ejKLdq4
8ov8Ej7Z/FcwimEgvLj6yRjOJFJ1FG4XNM30IBGE/2eEwL+FJYIQiSMNX4Y2m3MhUBdmXzCKZgDE
tKGSpTtAW/KS9GnmCVM0DCL4+03Ygwldd7IiJ+bLCB59tNcz+9x0Aov+ewjCkiAcNL2Lekj6Fw/A
CVoNcmqhuz8/Yxj+5Xlx2ymMKeKf8RER+mth3eBO/REBTFyHxNk1k/vEnLJLnGZvLHRDE7oVXz2G
uLehi+e3tK/iuPlGPPRiJU5IQwsulPw+18kdOApDFnfA1YIzCJdCHOhBE7rV5fL+cjzi1UFyrqCy
YNuEylrYSAo7qAJtNCgDylbk8SheC/TTwndQGguHqEWFU1tD41b8H7NXzbCiIWwPjcoJgGwwRog+
jE/hqRyV7+q6HDVbkIsRjoi09do1rR38TIbdOEMNmH+lINyHxtjCDL99btFOCysRcy9yiGtaxuir
kaKSjoCqA+mwcEMkBG9RDDo0uMKG6eX1iI/MUeYisBqHJyl+GyxJvpWfRHZr9PVFPksGR4JtcJJo
IYM2ACWCoGacCNPt1yjOhdpbaKKF9tzZCkIbaWboe4WWFwOhlbRthv95L6JKnP7HghN2UISi915c
ogtyBK3y10eG6F18HFm3+Miw+BL5jLzeQzGGZdxnhPnEjVF+HV752x0aLxb96Xjri9dqJJwvxJsg
IimqEQTFobqtmFW6fYb3hnCwoSGGPwZmRnwXH2zw+Yi/ciJ+ngWpGP+tuljKqXhttnDOP2oC2/eN
3IzMeKEog+Tz/uxBprw/X59ub+Lf1bXXPJef1bN3qt7xltkR2uyfr2/Zs3uGBPqOF5/96T9LT+qx
WuuXclttPPJy3+WjfkrIS3hNP6qNQwocpw8ilPaE6ATM5MXyRF6EgiYbj/Mn9SV9A6//UPAOxHQL
A4Fd/JQ+0YZ1nrI3gjJHxTNj7dBgC/Pa8mp+5q/2c/TRvUqfeGGu6739Jr+1b0CR9Vo70YAg7GOv
nNxn7FMPrkjqVd90HL/wO+PRsVy/Ndc+5vrn9JJf+Gq7+/m+fmkjHosksBkNc0xqNmRefxdJqJxi
k+CfeHH9DF6l9/LVf9E/9U+aK+qp2beiP97i4881+6/Np/1MxSb16JTFr8lLue8u4mowxpQ+2p0S
/rKB+OrXP54ckjODRqBukh71UMGZ1/CWOXeeOe1nrzg2QfFEQFNjFSNAhXgZahi+JPbISzAe1s8R
N7NRsOzBaThI7dE9a0YCFabRlrltPwEc9rsLm3NVUYYx8IYJVp6LPpwEig44oN/vg7xpBlm98bHe
VZGMicqu0n3K6U80H/c7YErb727JoDTaVSOMfjChsd2x46uoItpBZODdmLwCTK4I7ughhXAptcic
QeJ2X1RaNi3Cd5PTtqaqmfcruFPp2Y5HZjN3wo99D4UOwEGDpTXwJIkKTrcUEr8isZcmmFlxHyvy
2FRhPwUYkICwRsl1dqu4OmSuFkrVoNOeKhEEYKjD+loitKox5P61HPpmv26w66KfBCHbpjP397CJ
pfxWWH6dwiTFUwAoLfNeEf1dvYuFwrgjRrBT5f4dew8VEyMojmhtmUONgWJhpLq7mb+gIt+hq3+d
0EORpNoe/nG5hvEeo8D3X+MmG3c10Q1WOfFyqXdIFeZzRgYJK2M/J6gCibxWY0RFolOaBUOdJb5s
h/ccg6PAenJv0qC5wW7MNKG66bB4uNOm2egtRibUnA4/LgWLK7A24MG0vAbDvIWmRofn7vjD2rxP
rh0uQ3LzWcvBUuMd+fnNfUwygvMk8m8ViBLoWUzdfoBMTOneNl6BnC6NgnGaw0C8esM7WRlXBnuq
HBW1w+XaHl1bd4Pedx5qRr+MMjKcLkacDpr38BqMC/U3p/4v2P3hpQWZ0izdVGjZqo8KunsiS6Xf
4YEtSU7fML1JyRABtU0oXNijCmSsHYc47IJTh+yBRHdfggHalriVEbQa+svqdkII/SsE/+0tMx2d
+DfuG+rHh0FSS7fcuOVRukhUdrgAJo1xVO4YeGVsOJjT7xaeu0q8Fs0fRqzRbWW+auvh2iJApfRu
oztGVeH19edH+Q1QQjcdjgXzMKo84wEocYBvlKKTIL5A4yvGEs+uOcrGL12kX47yONPraptIoctR
/oNB2bqAtnfVL0f5Bo7hOkj0gsmDn8UXePIHHHMPrnJTBwB5YJNoasFbxSxZyTMhjy3Nc+YFv23N
vrkw1i1DpcdAgxVhy99zUZirN88JKngP0uYaYeE1kD87eW9gGtgsfEPrKTcRHNKWn6Y7vZr3/uuv
TBLlm8s2Ge9Iwx1oK/81Q/64bKfjBU3Ckl7Ujc1hz4mvREHTX09ot9MTrNtoqQOAR5E0BxsqO2du
2bD+6cTnFtCC1UJywmf19mRU058H13doFbJSes82UmjO7u+7o8VSqN70HLSq2KYmpXewDK6/rQff
LAfmnwd5eAR2I2um5dKK890lbduWUOWwQw0Ok1Q/lsn/oGPlcAZgMQ8c0pj69zWZbZToecjhJO/V
9T9Fy6bU5KFez3Tro2UrbmXG6OfbyIPklz7Ma0xrKIJN7MRllOl/H9S2w+IaWUDhtM6P5UX/LCjl
zHOHa+slvg2Ts/NU8Ke8XM/mAaqakIJc2gsUtvpivHkgFPeehAv8udwJGotxuD7lz+qpwrNafnFf
DvAWEsxOMBlPetia5W/id7C3wR8Yr4mnnC9jciz+q4NvMFr0c7VlmjjUB+skarECqw1Kye719sLm
/+i+mW/2E4Wkdcif67d25z1ZB4pK76V5bffVjmIyuyTsm970J/ct2ZtPNHgo9t6Qbu7bN1AdRjIG
ydYL6cfyG1/6+YZ+RxNAfqY5qkpiAvmWDwNT19tGTu9hsuAONvtyKz3ppxoo7nx7dZ50zoR78AL6
JNyz85fwuT77z8X5DqSpv6asuijDLxTlyq7ZWmdzL51Zn+WX/M08+CdgyY/mXOyrc3bOec8u8eV+
66Xn6mIjKKH4xhtmX27El/g/xLBf1Cf9jV4whXl4iT4rLFfwl2QD8fNFq2Jk/jOICHcFwacNzFbm
70Ekp3Z9dVI7XvgHK4LUXgES9xJIyPTlzB6yHD/ZylQi+dTLB9F1VNINOTnj4sN88qOh7gx+Pp9v
SNSs1X+cz0Mdp7ZtnCaqGy8yZx3dIFhFg4wmHUigak/t+941iTb+ZbnTxZvy0014ePKQHRNfi7kJ
AV1gX3idB7vcGAbXgYyBEBl+bc+qeqBsEbvsYCxDswbbrIe6N3Pw/qtYq5Nh4+6Lsi83q1LrkXA4
ydqxF438MwaF28ZBItisk6KveBMeaYup5a8RyN9eBYQ0JgWDdoz9cOuCwI3Ka83OKcTHVBlz0vim
wru73UZ+3DdPhoyUDc6OtvOARnBWaAdN0L+5vS4dV1sp++V9+mr8/XNX/zifh7uqJYkShKrF+RRD
SpsA9y5wJHWUFn3mRw8HK/ATtAEjrPb9cXu8AWsDHlY91X8FYbZwN5r5Vs+kZWKOJK9/hfKBxS6w
76qFHe1hfNFTr8NfBqA4q3/O2iHoD18CuL+yWNz/WDhVHxZNbUEUU6+nND1LtT6NsYzBVqO6XTof
2k8xTtmeUQ/SJPZub3Xb/nLnLPGkfjqHhyZnnTnF3ShoFMiB2XPMvJcYGL6qp661Buw383ypmMNU
RmiHA5mGSUcnWdAPGaVq3ZOCeYcdSzEjOHWZVyTTQyL3o7OgM+DXZgKpOMdrngxS61X8bF7SVUiA
B+1i5Nm4zDnnmD3lVQHlrC9mt20iCoIUrwvLGxnR1iHe2yd1jxjtnrMysy0JYkOvRoVjESaoX+7/
x9l5LTeOJdH2ixABb14BkKCVl0rSC0JqSfCG8ODX33U098aU2Awx7kT3zNR0VwnumDyZO9ee90iq
fSFWQJsNp6RNvyQxhaVqUUb1VXfsdmmJsKkyXCH16+VPzUANeXgv6Uy3cQ3c6KqyrhFJXvi0ZyfI
X5/25PSu53HTGyaV6oZSNSKItL+d2sYdw4nD8NPMKf6g0TN52QBLfK/T72nJlK1lio4OkcfPMWX0
dpseZ76n0nm9hvkVtWRnjWHhxbjvXHBlydhai+AHc7ST0WsBLG9ylZiA5AClcQ6Kl52zz4W3whFc
EaZXOuTtn09jUfNQWo0lOp3TZTldHcH9HBOkE0A7SOFvNOa0AVnnHSpDWMiLNCfZEO8vRvZn9wpO
dTIO5TItN9+ppL+mqlyFVZSpMv1Q9OYRxgwJWYhbHruGDqirN46hu9VF4/Czr1j/9lOi2M0vfj5+
oZt1exglHh/EbCAR5Hwdt4UaUKATtSEIO1Qa7++bT+3j9/FrnB1GApFDlwWeLNbJlZukGtX8oLE3
Pg/sTi3tJBS19jhXJrThRsiYcuGq6xXT/QRtEAzkuwKxUPFeaFB2ZR8DBf5+w79gdSUQjngZ8H/G
6/t7kZX9+nr6ihdfNf5Fkl9JfguV6+X3J8A55txMEK0DMOiJ/k+NWeRyyPXjrOa7J/rK3VdhECEU
hOJ/C/cJLyHaseGqi+T/67C2lsOycK/5vVQ5FrfSGvvzP7T0C6pn7zZLIhL+GKcbig/ljaB8U0Gl
nnCNDeoSFyJhUPPevIi+YmuJopC/Bf9WVDWIXOnShuV7R1tu8I8A12Ixsp3cu0/qExNlCfE7ju7D
5N7gLLG+w9qmcyG2elc3d8vIvbvr+CWh0hLSwC7xgiS4Q5x4o67b5R/TDbyN7b68iU7Yca26j9+v
l7ueyXtjZmFTISCQcsnPx+696m6uXPGZXl4ALnzJa93/U6XuzR/8UT38E0xS6aUL0MydFruFjseI
cJwQKfT/2E/NK9LjazDVUEwBwAc9OW81eKoYnpn7/E2xZQPjTQlLEMf/+Ng+3W7FaybO+a7emLwx
XuPT09Ptx1fuvWr+a+f72w9K9W6MSweS/W8/kP9Yhwh33UtJGkU+tzh/N5X835FxsnIdq7hWypDB
3RxvnHlryuZei7YTFXtco1q2tkRiF6PvxHmZy26nJHc5ghF5fgW9t61kOo6ZB6P5AnvHHUcymemr
ai2jrHaTafDzmc+Q3MoZg6Ir1iQqd3VxvBYKuebYLzPDcQck/JGEJqRX2BKghl6Z86ejw5pOSCoO
XpPS/t/XXmWQqXc8u906NzYZddrRDL+hBpPWN4uezt/SbPypUjFmMl1l+hi7QNduZOMLTaE/Wz3u
pDh8U1fsK9DFooMmXo+94xJfV59CticpOekyY5Ej+eHHHA892++THSKYmPC5iBWRsgoRyh3Ka7vG
ovVI1QNFgZJnvtLWm5niqqx6ZUFbrbyTDdCgCrWa+B8W9QcZEerBlC5sreekr9A7KAZblmWTblF/
LopD2saTkhJ7msUVYOdD5JGnLzMo1v3VrD9o6JNhN4BG0AOadIGv9g95sdKxnITBFt6YJeluDx8U
jJOizbidLiw857cKtmBcKFTOF6o4S/+1VRjjcWp0qtY7NK7kAxA0slanQDZxxqFHVAPqdSELdO50
Dmbq/11RO6ljZE4ptcY4UR7qvOkjbwOVBma02fb98dXp9Asf4FwrByZ/MiI8A7eXf+FIHKtpLXka
qMkTMnbOF/pWQE4b6IgJwlQppLIt77Gv9cxyj1mGZ5UBiL7fl/dvqde/4hxHJzAwaI/R5JMTSD/M
kUzWhQ3KDpwumKWVYq4GaxXq+xkI8bw21aWyMpNgvJ9yEt3+QHdEeJu/V3yJNpgqYlI3eR45YwNq
1+/yeRFS7FHQyd9P1Nhh3luvTrTQq41qBr/f/DlBBW/wvzd/EtaoWmEoXcHNm5TcW+pr43OU/GPb
d2V4BcWhrjm7zW7RL/+n63LWwLyPDoVTRaPUxKHS6s33QNEhEpFUsUqha2SEortB8D+ar2Fx+z9c
1saAzkCNpiDmOPlWykDjatVUcPuJe9V5XTjPnQRvOr8T2uxmfqQFR8tuhku+Ot/p9tNB8veFT95z
2FZ2WOhlvmvrJ6YiFFOpuEVcrhj7Un3pUOxkT9HxU7qky7PFGvTbhU/Cp3RERRPNvOi2qZfp9KIU
L/GMf2WHz5jz4jS34oYwQNFM5LgU5HoTGWW5Kqs3/p1kvVZtdKeOhJTV2zC+glvrlVchltetmo7o
p4RKy1TUHkS7LY9DyoW8WLzX8RYH6mNUXoYucv6szcR3Mphw5jYzh2UG2raF255+KhrFMzQH7evY
+/pD8+XIGyJrrb4a8zuFpn5LQ3ZVPyuTW2PBbMet70Sb0ng4CKlPJ2+r/gBv+HqKbjMasW2oHvLT
ZMowriu3HvG4a+DXWzTsA+/J8c4K403EM8pyueyRi3aSsf59jJ2LV//+0idbel8nkparRS54ewjO
OfdrSNPo2r3UzniuxGP+faWTA5ZTV5kuFQzmo7pL7U/ijKWhkeecII+ThlQqnD0j1AUTx2lO7LBZ
EpBMs/GhJhnkc7hY6VIevkLHjzlB//4Wzm0EZIXFTKNnGS/Wn1sP/6Q1B4WNAIDjYEMEsRHj1UEK
LU3dm9GraVxg55197aSAOBChLacW9/OCeaOoRh8ec9FeVza3B+yVBy/SL8+os7uqrdk2CFbIgARa
P6/UUeNI7Vw8mnqbTHtmMCd++bBnEh+iHVAXLb4ACzunuqDt97+XPDnDZ9phasHsQsOQgxbavLzU
CIPrN6f0D6hhErdDhpKjJVwU/YVrn32vOkBM1mkLkOTJ05pJJNd2I55WZD+IidMnvI2R211cqs5e
CYEoxGgMl53TJkKjcJr6kDOcB5Rc5R595Fi80k5/sQB5rkxi/3Whk7dp5vFRa+uaJbH47hCIvlBS
yGAJ4Apc6jc6dy3S6hxc6fkk13wyD6ZxMkalYn+VFCErhe28qEl+kwmCXQyI4fdZd+lqJx/LbutE
HTKeDLI18n12mQYsJCpo7ZFo5PdrnV1+/n60k9dYTomcH1W2NLIuCpkwsjBeP1veUKWruHIW4mii
sFNI/Rftzzpw2bGnL25+mUg4jxVEh4Kc2ddAImqW6gsQirPycEelNiXcsBUqRj9naWFrfdFY3J1g
JkB41PdFPdNpS3MyLSeKcTsMj2n/CA4zocFR8gfOIBff0fm7oGMD22IgKbp1cheyHEm10eT5Lkzr
dTgcFke9XfbyZgofhdTXDE33P/KRN5vCbES7EV+LDka239+/1tlQWbBmLd4GJAn7ZH2UyRl14B6y
nVrch+U/OFTT0o8kJOcs4ji4YUYeufsu2dw7AOXSpwuXPzsy0UlQbCE5jjX3z8/R6w0TAZw7pcm1
E+10QAqorkWqlFY/fWW/tC/HL7X1o+xRLRVOco+8pZkcbPW/HFGcv+7kZNiORV9JYyJlu6kLIoI+
9QDI1RuOe9Y0WfY5kf3+6Od2QrwURfMdpwP0Uz+fPD1UbcgRPxNY3C65Iti160euOB/2RAUUR36/
3PcR6yTgY/cjDSqanA0QHj+vVzfawXY6I9sdqBTEc7xwElR3lEHr0XEN42PqB8/RXyV92/D0eR66
GXBAyjOSdW9rmDP3HMqvKwoSOLHSz5R+TLjX6tcdhtlPE2LL2WvVGyn55/f7Ns4kyX7c98lUqSwn
jTEnzHZoCA1zITT+cp8sUS/QpVmWNXUlvGjjDatNklRBoRuBaOMjxKwOouXHWpSUpFIRj1qfNUhv
2XiJ46vvBMnh1gEhLbLPJqeqeGEox29JP34AfAMHxHc/EgW1uGLEt4XFjyRZTVJTi7V1oh2WBqZo
krSmcf5o154dvc7d5GcxjDtO1qKc0Clf2cFc3P/+Ts5Mmh+v5GTStEbTxGqhIm+tnybWTppL8TKA
q89NW5d2qjPb74+LncyLqqZTo86OvH/9hTBfo3unWSn0T6Jt//2xzpkgcClLVRRHpT5wmkuPGlON
ObdnO1tfIuCyQTqZfxJ9kSV+Rc0OuMu9omN1WN2OiINIhpV7Xb2aZZExkUlvxn6ubVSDslnoVe8m
/tDYlA2uTZrrWbK9ueaIHfx+z+dW8h/3fDKtpMaWx4M9Z7tZ3jMguyYQve20uU/9hv8WTR0MGPX4
qdWfg2Z5Kv/gIsHk3DHyx12cTJK0OcqqZPHmzMNTFO7GgZyqWi7Z5RPnkdLKNJItyF76IaL4cGkN
P5Os/HHxk+FolSatGWho2EIAe9LyzHHdhiXOvirmW1oG4WFTMqf+FxA3SSVSBY6tq4yZk7FZKLXZ
9foA1heXkGlvltSdfTlaCEB79zqG/oWPfebQbOlITOhJ1XSaTU7WbGdUjHKiaZngwWIRBKvd01Ih
v6KXSxRtY1IPhJ0gNfi6Z0/CL+B/ub7gaKBysciPiPv7K3HXRuiI2q77zo5o9hq7CZ7XNnbmTiq+
/oPGKdVldH3hst+1lNO9g55WWTENQnDoxD+vS7+NpKY1wX5YJquyeW6M5HYut07UXg+H204KMicB
XYcs8NuuoBw2SikvJgq0Qy0tNBWOQzlh8EBxYhSMnZZq9x4xUhQZH/lYBjOV5KisFlr4EFfa3cHQ
1lIsL2xNW+uYj87KZkD4GbVfFFC/4fvQ3dLKG4+H5aE3PbnCRtMU7WtBgk4rj97RJSPi1V2NTIFc
3SlStVa010Em9426Sp0ej0MWtNqtmhF3658RbabdcRWzSSQA/Qp15ZiI8TkVd9TqdfTBJYC3On1n
k0GleNNrbJ3SjZM7+0PH6lJim8X45hgktGKS+dQ5zW6MtWV2nPcHzt2djOgZyge89SLHeJ0E9ViC
sjmYXl1IS8PUcJ5oaQdMPJsTcYOLTfFlw2+KUgo5kK3r20Z5Myy/bB5z9ZUDULXuySsbtWgewyYg
NB9tfAalPVewoyAi661pNMxqk2dhh2DRHR+hAxZ9+RXQ8DqJPaOEPqFqm0N3m42fuU6XBAWBuMA4
XiXRPuzrTqP3lJK0GuTZbUOvoFFqgWY89HzUBhIPxQu/GS2vSz8llNxUv/vSes6z6a6zkTiQc6C5
rZaB5Deyl8EEQ6wNGrk1F3OyMLt1ZU+fBy3znblexkcU01YaKCVS1I2JPG1Mps3MPtoqsxtmF04p
57ZQHUSbCodO57h+smCiapV6iwh816NV6TcIITnr8SrDPhjtS9nFc1vo3xc7XSBVRZsNqyUhY++n
w62tBhbVGhFslPhmJQuZE9H8kdkMXWWDsocUZ29kjPfJlYZL3LIzcSd58f8++cmaOfZjOiYi8ReC
2ks2s25gPrzP21eS4Cwh8uHCDnn2TVOWpnPOtGyYMz/XDrMsncmeOXABDBNAjZnU8QHhu+902Jpm
lzYj8eP+tVT9dbmTD3ts21qPZQ7WLI7MVj4sOmohtrb7fVx/znHQjHucVZzojiGOfAWvl9+XS07x
Z+6BPALjypIdBduQn4+MhdQQKkc0AS19VUGGHcG0q+6iVRhUV3ruAoheoSBbdev4pb2CONStww2O
KtUduC7zy4ZATf0WgD9YphsKVsVVftM85MBMcTpYl+vkav6q3ugJwcK5ugrBciPoh3S6G9+qO42p
C0n9uGuvFCxJAXwrO/NJAyWd8KsI+jfN8+MVcEwNzak/rQU83Fjpj/M+pc0q6G4EaBoA6qpYjQEc
lDX+sOtkO60BjjcfKL8iAO3DWoDDuwf5Tfy/aa3w8/urii7DO5x7A2GiCZD+QJUR/MxhrWBNunZw
H7Q2eG7unE3x0a7jVUz1Ay4NaQEwpsLKsOcfCuqwtDG3DfhdIKereGsEwhNOAwc9PEnBYR29jLvy
bv7+QfNOeZp3xUf2QaorXnGVTXkH9h/Dw+PT8PTtBwdGGmZxeQdHOUBwdaVt4K5ItznOn4cH5BjO
BrKXuDwYshpgNbqgI8Zjm+5K/DU+zOt0Je9U/sqBvOcrgy7t3hXwVXMlIKz0kNM/AUEYjBG/AMwq
/so3kJ5XFS1DGE6mt+GF/Nu3eOV0oLMv2IL8RyHvVNySHpJRaRQEZZTUMFKDlGDltacBjbIZBwYN
cd2eeH1Ax2+ljldKo08UauXRLVmf30f82SAYrSgFNwiEaKlP4gMly60oUslDMrHyeJHTGFcuWObU
KajCZwSxBtazxmKY32r1OoTDfgmGeS7pZCFSI7FMnpek2smUs+Y+qfOWDBfxiBW+kumthw0rXGvf
HCbQSleFdM0BiUU+5AgHuCKHJAowgnbqfN5cDMjPLXowb1UDcRaVxdNAMetD3Xbi5PuFcL4XBZ3h
i6u24+X15txqA/5TMyxysZjfiAX/r6AwDg19SDJWPIaAMMKilPudhS36r98/89kLaeD+BNFJtv7V
71VEulkA2NixYYpxRpgPbNRCvni8dKw6t0nZDGrauXXQJqddKrpTdrTXd5wEj/sKeDvO7Ug3o02R
Em1x0L9UJVDOdShRMZYNSCoKV/72XvnrLZo0nkyKSI9Yur4cGnVdW/SVFeMidHjUSiA4QLRn822K
UWDR0aipJ16a76c0X2ISNvYMvc5cFxOtBAbGmBwQjp3tUVP0M8hkpUlLMgciagAYGx7rg9dD75E4
5TI8sq66kdtPVGQkRm+7Gcc/8ghtlv3RNYptkuybEcxcMnIqOlBBXRut7jp3oPfY89qgm23q5T2O
adKA1U13O4tEqnEb6sa+oOG2dbAFxuFEpvvuihzgsx49zf3smc1LZtBeU+2NbPAhqrvfGVjyjyRA
J0Jyu8L1mBJ1/jrT3dbl3c2heDQibWnRGVECcbUTyzOVT4WdHbSKg35RlZW15ZRY7smergVssfz4
EI6Dwp1beKdl0byIqY5otpeTVZIHHE6qt2mwFiIeKOAYyCGLbQZ3fdaDjDhJhEFOhKU9GN9RM/yU
AVcr2vIY4kGNL+YRRloOPqpbHtB3NlSMI05meluthA1kag+7PAZjAaHpqHX3+UxdsNXXJZCmQc6v
a1VdCOhdnGRLdaqCUb4Vhqswk8AlxK19a/Gtf59H53KuSGpJNrJegTw6DT6nMgxjrcy+i2AUiwQX
z9AnGtwggcRfDIhqvKVEJb7KTA1VNtdOe6Esdq4lxga7pArjQISYpwvm3B3MNO8jRq2eXTsU3rLu
zsRFNDQjX6ZBRAKfF5EVYzlpaUuzW3AGzIZMehiAYw7lYSeYE31HfZ7a7u8v6JxY2pYFl4b+NB0R
jcg4/DUZI7JbTiVxc3IWFGWzFFJfxjWtV0L0o5bXiG6ECv4QV4FENxi1Q3y+SNQKolpFTdhEoQSx
K+kXR+q6Nc3AR9esPqbDQ2wcfDIlPk6JAq9libbTaS/4F47fKviEXFpaVBFxnmzUMAFVWTRAgr8+
zfXjHFfremKTpOCI5bCAFVW0VJBx8OmbHiU3IapSriX1NTFs72jM6zrRH8o/37gz6BHcocVmRatb
XkBBIH8kMgsHzPgO2OqQDh84c/7+Ac6s9DY6f4vXiHjWOKUKK0qX501EVp6xyCp/QHTNwUg3XlXj
wtno7JVgZNOThcIc0dTPLy3PUte0NstuWwTsX1SmSIFXys3FqPxcedYW0QFKUUAdrPI/rxRFetzM
BknTYnrlzXMUEbk5AgJxxEbP4uj+RUe6cyeBHxc9CUvYMkyiAB6PMN40vXSnykGpe3HjWw+pvqjw
ZPoYP2lxp49I6xaD6veJp47rRvLt8v1IE3/62Gi3DpFtjCZkSdncq1s3fYtxae5EKr4r3bYKYBsN
Oj7f2qKeN2VJvW2n49RWr5DuyH8kEtfdhTl6Zoe2kT0zS8kLUbg5Cfk6LevTrCTjmEBDbJONlZFM
KchiZLR/bDhDa/rN74Py3LKJlgquFgodh57ak0uOUpHOUk4lQA5xMGiY9sgN50wQobHUpo8v628F
F+8Qam6oa9dt8SiQdm129C/cybkpDa5ONTXGrUUB/udYSpJxHhNLznYSBwVOmXl05bDqiPa6luoN
O130ahmvLd2UBJ3aYGzFzhq26Eym/2ECkZajDV+RdV05PQbMUVLPhkF6noIIpV0yvhRVQd78T8lP
W3Fo5bRtaL76aeVU0ceqUqeCQgCvnoWh67f0I43N6wDCUn/GocfBEKoNLsr4z354EjUK8bQwQTyt
UeaqpB/ChmhQwKCkCqqPqe9FnqzHr1woSNgKRLxSYdagJqJRLvYgwl5UImhihJ0u5d9nDJxlZPKw
J6uVqCvHtVTj7iHATaq9jTgUH3RwqnFPFOgBpKtLZHqxqJu+JEXkp+Znin4tKtdNZ+1StV5bpLYI
wHJiIREwHYFRiGBIkKMIOYKiL/y2e0sydSWCHbG2Q87PONrlBpbyjOffx/K5uiCCHGJfupuJCE4D
AdXOkijL84wGBs23rSWNvL6hfBIredDkU8AFplO7Mwr+uPSbSPYGCzOn5LMdHo7ZfWy86OVrU36q
yu5IkUazWhKdkx9q+KwjJu0K/DCHV4PSJuZp1iUZmyZW7X99EQv/A5OUOIH7yQLb90NaSVWW7aK0
ewnBdCD4lNv5WphkAvkMycq2WFhFZJ1sCJiH7KmlleaYEk+kRy9R4fQogG6O0eZPLuW+2aUPlZwv
pgiG1zHDaCR23MpyJSXdi9S+kEUpcEcZ+L9/hnNHaBseGlsTChdIiydDayiOtWU1RiqO0J1Og1CI
TyGUABczxxhLgWyhAIFhdeuIB6b6k6BQwxT997v47mU/fZ2mwvzWTN4pEuifC1tbJFmogmHbceg6
wrBQ545+kmKVQ+FWDwbA1ccjHK2i+Uyk2evG54Zezxo3ditcH8fjKrHxQbHRMaDVI//AamQjr8Ut
dFFyehlQgtAFsaaTSkoPyzbhFDQ0W0JMSmQjnsEmbaOC22wSDU+A3Y4N7KjxNkzDQBpHn1gnz6eF
1j6Wg44RyoFPg/+ZDFTKzK5qPhjF7P1RehWdYJP6qdlfVmIyvXT/OAdUCpa/v64zp3yAwf99WyeD
z5Tw0y5tJRVkgI4sOZIvnqWXbADZQXJY/H61czsujUwUR02CYvmUEJBGZTglYC93B9I8ROXULJKF
lImsJvIM1I+/X+77W/9rLJgaG4sGxxmW5c+xkE3hcaik5Pt6RmvvSRlSaCA8i5LHoQLH/ypCU+Lu
C9cVipO/rktqmqMR+hwIFbo4ooiQ8a/gfzpE0xwZQ3mXQOeRUAgp9aqQyo0evvFaQ7W+4u0syXEH
v1/4JBT913VPNvVejpIiLfrybqhxKxG9zhO9+CnViaPrzBee8jsD9PMpydlQQkT7oVCB+Lb8/esp
EyVSdEmxq7tpoNCN0gnmjdvWS8u+TdLONYbPZHiZ9HWSvw/lStKDWNpOLa56i+nTVjyJtL2mbENN
ulPzZyX5/5RJ8TJ+3t5JrKXkiZaUelTfxRX4Lg73dm6x+/SL0B6WTQ65LG5WYz2/ZtqTHiMOGR6K
qWXyFl9aM1/IqCvWydj/vh3BEJfFoZmTwsmYMFWnF/y98u6ZIHqJ4+QrAXOxktwUN09jmX8AVcuF
C0t429DE9ZU8GffdMnrXbtoNjKy7EZPN40uOG+edBS4Lo0/F7V6Mj/Cz2IZviuauRvcj9wosL0ev
89/T624VL6eVi+kI8K4JKBp9Ul5LYxTsEfdFAUuWBIIdlwS64trX0oCO2S1Gt1mZLyG9Ws16Py3h
CbkPHCpjH/vgdbetAmVVLNJnoED76lbzgbltQLGt4cXD21yg13SztYNTIVU5H6v3bYRtWHqVXhmL
cNVDXtN3JMp347Km0Zq+FWeRuxvzPQP4lrrZdQXxPb+afe8tuTECaoFf5Rvs7fuOEo/jbkoPc8BP
mW4i0gyuvkJcHmTXFAJcM6i+jvcthmHDY05zffnYr5oLi+X5b2iLfnZKyJy/xDf+a8QXkVN3vcK8
3sY38j73wY7eb8NA2dkbEHULbWc/qW/4lSyMRbvHqJI+OGk1egca2ga4icdle1XjCLsO3tbC7u3g
0frgYz7p6tcKlqGEUtvEexncILoZntIVaQF92WDdq/rTW3vTX+N18NKv25shmD47LFn7LdXGtXHj
rLplfmEtOdkZxHglaymy0di5C3XbybOmWptPWlndpeP2CAaBpcx0Bh/CLqlvQ7pwNVVsNCeLCRlN
ET2YHG1p/jy5XF/ArQm5XNtobp2OT5EcED2E2dMY8k3H2IvH2B31yR9NifI3XMkK37VZwi3qtZze
tOE1nTeRBEuvyohiuwUr4YWCxbf++fQmLYFz5nUwjU/fSaw4TdznZnnnuLqHgo/Dyj3pDZQ+LvTj
cBHqt/cWvYsVTqgqFEqSXyAsxyt0AG+5n9xGt+HNJKT52lsV+1Sqr4eVfqO7wyKkbRPfDj+HYYOP
HufgneYJQ7B800CYBJWXLsI7yW8eyRDhDib58SK5V7cV2tsgNX3Qfzh6uPNONINGz/kmgadJdMFs
JuzZIg8FgKhus3tn9JLa//h93+HxT4qW38MFRR7/y4BR/3WyJX1f9RA3KFMtwOBg83h4spBt08Bp
uQfIlsIEUt80D03i1uvr2YTBOW/UjR2AUAMA2u2Sq6MViAGdThviJS9G+nAj2hwdf/xjrHnZXs32
MqHUprk0RUrV6GDhZojuFd2EMfWQR1u/VunQbNcK/qzqUqQZ7jhKmujzXcPP1weooA42wS3G1OZC
vTusnA89xUhQGG1sldS3gOoqy/ixD31rrb1IvvoHuOcctH/SQPA5YX5upWW7EPaWGAItOl8gLsfF
0ec/Sz2Y+dXgAwoEXdhiN3yt1uS6AukDZ8OHdmWNgBDjNfkuQBjE79+O0dO6Xj5Yrp4XSE1c+Y4r
rI01zfht6ClM8fJzXGG3sVAfG9Vz3pUVMT4MTdrPJNWjPcuDv7ZqVxX5/LXMi48/OKn5Mb/qdnCU
n/u35+dxQ+KZ/kJ3XtGwtwsDddG82Lj6ATXdD6WX/MEybyUHzmreFFdqu8ROuVljWb6Urkdv+qd+
1gPtOccFkbydHaQf+mY87uVbfQ+HKJwWXb2XuS0sIVV6V7ZAdI/3oRcxSPU/bU+XbLuxF7fZfeQf
WJWlFYRzV3OHZ0jWYFbX4SdPAXS19yRuwLwtBOLxBSnMO2zZ9YckxjLIyIms+V59l7ekllDI1X77
Tucl3sD8TbLUy5YNENZZ+Kz7mfCl9Tnm+bUnRv8BKi1/qN3mHj9s0TC58lXlg0H0nTUvei0orfh3
0lyiu/N9thzVBWq9/XCX8duza5IR/Z/4MbwrGaBusoxvQd2UlYdhLX27tdfjjV3vuUPYr9f09fj9
tSZuK7sPOQCsw0W70NYxvzXxtVHsdT2UTCimLiqCdY9Bt73HSBbPahqWoKyKTl5MoO2yXPXUPcKG
Ma97RAdfWDLuBEJ39P5jTDk8O+5hoy31hcOfTlbpDRIYOnO2LQhO6VoFxQqcZPL6PRv2flg1H3kW
+/28p3fl0d7PEmsXrFtpG7OVM8TbxegZNyCursyFhbvPzWEBu3BB2/+6XeB7DAk3hB+0PFxL6w8g
PlrE4IsDje9J1HHw3vmuL72HtZqHI/i+BEQzsjcq/nFd+jI8nGWyiDb0ZUWTFsQq9iHNNh+LRa1h
jqXG18f2C+aOi8sp3drCdxvLzO8GU9/yhCl8QSaXI66xPezfTY+CkTe59JuxxaYeaRT4sCHW68WC
0+/VyBQlVfmgexwzoMom/CjDgwrnDvzoh8rTAat2rn4j/lXrm67uj0vLCNrR1QHPtsEBa/DYpzro
cbJz/3GuBgIpWoMVjzbXyo8sdD2+/tKUo1to+XWb3IvW9U5xqcg80JAUDH54SwVnjwaJOyn98fFA
zEVPEiD0f7BTcGNex6fuBrbc+01730TqAj0Rp9VuOdkrIFSAST6dF5KfCEIZvCZG7vUiDdpNL/OE
9egS+iUDNOI4MHw0UZ2gozLE4A3z9ARYjByKMy8pC1J4y+EUF+RrIEeHzexQ22MCHll4YkoKKvwP
V/GHD17ljiMvf1h/Ai6/h1buiYZ6lNZUpmg91Z0nTDaCgncibE0V/r3N7oOImd/wD+ncXbx6YXF5
O4KepV32sfHkXeHnt8my9tCm/zNmnh0Hsv1OQrgahF1QRfyT7TH5JhI9eo+aZ+5wM7vObf/OvoHr
e40zkGDXLsxnjZdvD25zVbvf8gjsVTVPfoi3tgD+cj2uc79K9QdJL7x0cIDmVMBaM/efP7Jvr+i/
xz38E2SHP9b4uNs+PCymGo9C2/3D4Q9RxyLxWSw1exG/Cn5zl/o20raaCaIG80aBZLwxF9KyeK/e
rTWfBBiss8aS0yRlV/6Zq3hLasbadwsyNfZ1fIdEw3iqll1Qvpa3yJf24cdx9lCZgGsRfrELMgPr
F8TWrnyDYttXrnRX2qvPImoHAeqnrEX60S/HRbSkYAukmlIgexrzk+54YmPLf1Zps5WxeoGoL3lI
AdurCP9yDMoAB/FHb/KX7qF9Y+eZF+WDmJDWSvtTMAXsaysY8OANn3NlNT4oT9mHvtS+qBdj5tp7
w5PW2TTy+scJbkM7r8IhXUW6Tw96wXxJthwwjTvoljXLabk2rujnytzWXmeBhAvNdf4+gp6Jnepl
jg/vaX0lTqR6FNiRT0m27N90a025mKfsMCSnYskzQgOXQb6ywSuGR+6OQi1ivcN2rvysXBdH//DH
7K4kYAxbWgGcdBuTerz2Wb1BbI3OUl6BhQuPy7S5onluUXR7yjMvkhe+kAuE6twsrGCCmBGjgKlu
Kr/7lGlXN3x6s9iExPJq+fnjLLvATeEOwKg4XLMb4EnqJi8ScNa1ucw+sPXdM/KWKHIW+ko3A6ox
mD172JF5CdbXGCHfwv/8ktivFoc/kCg5CQA8ZqVcqqF/TMQheTGviOAWZWDdsKPhWFPuGao8ybyd
Q99JfXY3HmrejslSVTz+BYhI0En+Id6FB3WtP0fCOqtmUSKd5ZrrEK6EiICOi8KXV/GrQCeHizzI
bDda2hfSbedOCTZYEGqDYKogtf4M2/POmKfEoLu7zHHy6u+oSWUZq39n+bq1r6voQpJR/XdqRTQ+
AYkRchFOJycX7LUmZHodyruaYV084cCUyOGmwe1nalg9HDJt6IbG0J2qLLBSBfLnk5HzXkbUtzT2
Zk3la/SeR1KxOIb96kIgfO4YQ0LNovaLWBCY9M/3oUdVK+MqXt6ldnDUn8pJRcFOfwZ05ji9USw4
pUE8MsXoCVDkCymP74rV6fkEWgOtMeic+YUo+vx1PrXn/kAuTyvuKhnCSGZ71jHd0syx57OEZXZT
VNNTzCCNahDLtUOYMEGbtfNhH3fynirA1ewQW5OHiIxqkevp4sAX5J+t655Fk37lXLb9aozwdzJ2
cHDhZ10V5mOh3NfTk61inyv3qzJRN/RMOzOdQAr8FGNxNM211PkxtrZRky8H5MQtXtBEZsmLYs+7
aOixeNiamXF7sK+a/J0kdpAp3aqW5aDiOSqULCkojsRo/K1t4ZNckLXoh0uj69znwxdY5mgvpGCn
oqf2oJRljizkDu6QnGY+Xn2H/lXX/lCXsmVpWwLudugEMDdWot6ZgAv/D2VnttyolqXhJ1IEkhjE
LfOoebB9Q9hOGwECAUJI4un7w1Ud7ZQzrOiLilMnj9MCtNl7rX/9A7UgqVu9mUA20svEEzD/Pb1B
ysyg4j1YXH0PfP/1fr+6vgf79vVW3QDVjsrV1We+2bFR5xuswHKU4BSi4niqHHdIZSugLZmv8NS9
Pfj8u5nhV4+HEwW2wMzPYF3cC+3SqMnPl4qXvXYAs7Q81tKYaMTpQSXTvUetLrv+5ZdJEru8EVyU
gh4k06YSHuw6/7wQ9Mk4RaGphdb/94PYg6VF19EhX44ihGBNpR9OEF3eZBzIfr/lRx909zrfhlKb
Vs0xX7K1MSEepp2R5m9YGj64IfFuCNQ/WnxMeiEl49gxSpC/7+jSVsPqrMSH5fVKA6OPIJwzBRpa
WbRs4n4qmtQ63lDjQYhXjCo6RWkMiRZIiInjwGPUQBLArhj4nYDPA/wqbXANVIIYar6YyhnL4VDx
z4M3ZVitxkdrPzob1XXblr05ZNpzGcWieXBLk388uxFHwwjKCIQ7rGT+vqW67qJJNhyny755pGQa
D6kQtFHnNKLZrbLX+C0WNPnluMUIh4Qs9b2bl9iskiEJQSwOo49RicrdksjYINCt1jq3zPTbNKby
oVOYnj7ojw7XACpZcQ2Gi5wjXFOJZKBKxavmbAlWZbUfV7OFu+nFdk0tib8dUY3QWLbKp9Da7Vak
UpFqjbEZEOiwJrqhs0eEk6AE6D/tQr9Od/3OogaSSeapf9rDLDPKy3pEyzR4sP0M+3V794KjRsdM
a9RLY2S13wC+veB5d0tvybXMluXx+ZStGu5DaGrjoCwVHL+h+hyN4zC4nCtLjLB5rLjNHLWlV7UW
Sojfl36/tO+uBU23gGs0l9Jj6X9fSxqzCwjXW748jLccH2w01dnJYpxhK/NY7X7/MOkfd06UkSzw
GvQC+futpRGbuB3sR5hAAXst6vdoUzypidmHN91YGpep5J9O2ml6HdGZoTLApJbE19gv5tji5lSA
uvBx2XR+BzOXjSkz48xwJ88Dkhf4YUgyBF0S3V4beDnVS2GiXVysmGJyFBiIajEWzptiIRN3khFX
jC+VeXw77ujqfr9N8R/vBAxfBoQi81E2LvHvh3oRSHobJUWyvAG1FMHIlhfJNg0GTu6Li/Hs7NF4
2WQS2ZPFBXTsQhNa2Xk4mU/mA/qg+u2CUZpipjs5uHpZpEVP1brbKl49Pa/3zpG6NzIfod6jf+xN
eGdC08ZBBif+rxCFb6syG52zvGyFZKmeTARHgzyC4kXZcFwOWu/QnzTsMid4dlLPXcQBCFUQGQjC
n/gEqn/CD5SBkEr/FqX2UX4whbqf8fU7J1cH5IjlOnPF++G/2JStepnckqU0sdmib9kUqnJ82LaT
xVUwlSSccIUKFd/vX+WXUO3u/eiTcgHHJ73mfDT6+6vMeD2igszc5dXaz9t1ERw+RMmSP2/Tdpcg
EfrInAmoDYQJU34WoBovk71JvP08f0ason4QBC2SBUJHv4xnZ8SOjzaTf1TKcNlRZ/Ot9ZD13QVO
mH2dIjnaL0mK1SROSKkIYWU2gHMlRrw1rTTGMQ+N3/61xLEgYpmjGpF+7BsCdr/0AzFvsrQkMIh9
Y5RnVnaeTbKtotZGVU+jJNXWXt62+jEv3EO/evL6/zdq/loWPdG7N4nvswLuTu7kVu2b4567H+WN
wYpgaZSyF6mv9WSiDSq0rg8+8F7N8PWJCqM9mUfO5329+99ekxIxTSRfx/EyZZOsu3TeTtAXVoo9
vE7MQnw9CsjSzgC9EmE7KbOMVXS47uIcJ/NUdeNTZ/++Qoc/FgDqHfzb4AaoEoLL+1apUEdNdy6J
MqvoBi6fQjmldjhIdi0WRoCli9o+egQ/Zpz9J1L6oxniBBveP4KxVCXXOM/JEx8hn1zc0u1gspPT
KcI5eNEr+XZwib09EUV02uS46Y1vPT1wCNP5AyijA3K57NcPnsKP3evumvqT59vXImRiV14lrklE
FCOMMXvuyeFTtIjLYuyd2mlDmgU71O8f++MtuPvUu+UXR7dikN149s3AKwn6EEzqjezRvP9fn0Kr
B3+jd6ZjCv/3vRVJHo3ahnsbnxu94uy7VvDNTbUaPugsvzaLv3Y77ufbJ3215d+eIor0GJlkEi/L
bno6kHZI4hpKLXSNk3TaldNhsqhvQOLwqsUHtcE9rwhrVKyWEKFx8vAP4QdVcQzKUOwP0YJ3ixNH
PU9HUquXpMARwp1XfgxOw4Ej5dPBEWMYvBSlzjyXjw6avvi6ewR/Xcbdw75KyhXTgiRaHNvEbM9e
SUIRdUILW4bhZPOmYsUNUNbGnwrxvI8W1Bcx75ePV+/qsUMnpuf6wlOoS0CfAqM1Kz8MyeFr9bYH
haunOlmnWN1L0sm93aYT6qDeWuJwnpe3TcNsauLGxeZ4HmHp8KIgSKaQe7Do+/Llr2vEEmsEu04i
NvgrD/nv9Ti5nOSsTA5EPG7H70QFOW2gWnxvILDuzR4zL2+DM+OynPi+xi99Ya5CSsBXh4mAHMSA
dCUhZqnGvJsEtsRuEeJN1urimGhjW57FUBb2M9E4WZlbhyNfnALA8hmFPaQsArcV8cTQbgv1j+L+
fmc/x5t3d3Z3mOZ1Gh3rU3bZiOGZUQ6hPHLYzWS9WMle+3RbirZA/SaG7fNFa9/74d9whgKc0UcS
tnggam+d8Yae3Enciz1yWycLB9vCj4ZaQUbfiJC4LBgbY/82r02maDAmhjyV+uvfrzo5b2fnpo1c
VY+szpxMMbKfjWbEmzuDtWgNtsoyWqn2cZbvMky61tJcXv7+AOhAHny3d70JjLqzqlz2l40y6+eA
YuokWxKuwvYdYcI+mLwoqzaQ3sezaHM0u7kvm+K0tgT7rFtGYx1N+OIzohiN2sK3LWCSlb3m2+Es
13wxrIOhMbQu27GVhKKrMjjNppj5lswcrqaqJwg35uNp7KrLxhtPJbgkN9ghSSDpk+khrM3GH0/H
03QnTUfrgS2ukHgzAFaf4xW2+X9i+zbvFjB+D9MiTCxhRjnECEEKS0/wk2C8wAFGP/gc1uHBH3vA
4Z6yUG3Zmkxvy8ny5jNXDGVz+GBN3bvC9xz+v96Wu2Ygvg6KQ5ynl83N9ut3aQajNrCYJYRlwBRW
46mc7dIZ+xO6AcpLI7aVabLpCDi0hZlsCO5wKr3E4YjlglG2Lbhr4GVIOvG8dgr/ZBXOJMBy3rrN
0YluxBVo+2BBlxN/wek0UHhiroHY5eUg6GajMP4curV1fe5gHP2+eu7tZP97q5Qi1Aa97cPd3nkY
VQXlQsz0y0y2yfb6Htn7WRRE67GNNbMj/uFm7FuATMZqdNXzYpJDIQgQEXggc/PBxfzYyPvnjr0d
+xQFqvrVhX87y26ZnFaXeNJuulkyVayxk4d9eGTp16a0lML9VA6kEL9IFL3C9DrnMV1nzfPvFzH+
0V7fXcRdgSAmkXgeRkq7uT4NVvlnZJeJ1s3K9zJQZvmWYaGXTZV3xUrsOc7B2nWBAOw2m8xuxmg+
nKqLwctgcQqKUNJbT3wSAghij8xssLP/1zv/7UndfW35KT4fxyXvPMI0zptT2BhpWLqDpTJlakyr
KtsG2a68rASCMkczc7uA05CF0jS34TxZhrDEmVeXwoqxmWJhwWSLC9lLV90yCTtIUGjlbDEUXiab
NNEmi2gDqwGimDrdr6Ql6sWVGA5XREIGkKDtMjhY2eIYohN1sunVkBx5DqHXS7yjLXIyEKVY++pi
b2V+y69o/GROXOUUYyc9DkXmtKXTbPIZk77p1Uv0NpjV/shoGTUytrfTbbkdhKqXTmXr4t5cwlWd
yJtw2TnDMsLuoOxlXjFr/NgrfdGN3cNURRkuW/tlHrBvWKonMMo72jTt0/1zvrwGzXpkMnMwr4s4
iOaxqfqdP5nf+Fxhfplz5AUl2368AB5fjNCOZ0i4K2Myi2fREkNdhnPiPAogys3P4WHVveUf9VDP
7MZXpqRf6TK6bOgia2aQRu2MnseLS9BL1wfhzVEgGmtxMJoJT4SRzs9Psd4nj+YGuxl3ywnkTpw2
TBfSHLIO1KJ4JfgXP0Uaq90852oW09Qr9WQ94h2MVyM2CXGasEUpq2SrOmePXf226CxlJk9Hy+ap
eZqEiltvgmniRs7NEpnVczSFSaDYPax2DmKDwyGseu7FdBAM56MFR/es20kQFvusT33bzTna3tJw
4J94bNat5y6EVz/yKvzQoU6s1Lkym9ijBc6bNlOy85v0PFjjk5Qy1Ke7ctpd7Qhz8lVn0oIn6VYW
3tP8XUg8nhhGHNnN0yEQGfxhSl0zDZOnqnvVAf3cG49lhDs6hp4Wzjgky9aOqs9PBqmmIoNZyYSO
mPVnAg/94svTvZ1uFAzh51QeYREyiXRQyFzn4wcdjCj9fAtJLwEVFAX8jFXhrvZo4nF1GHTn8wYd
xbTuLIICoPYCtxfrfNkXDemsNRo4iFeXbcTqnIi1i6c8Ig0r8kc+S50zIuWI6GkMkGEsBv38Ao+5
vHdaY+ISH/TPsfZgh/vH5gGbr9c1CDSDDAf/LgYJ/smOsnQ6bwDdbIKZ5/Vsr3dP+WvtzvrHm9mq
PuS0HXrd5zEnixdeFyskhcbT2GOzhLD0+xXdC0b7U6iXReM1QCbUT/rm6SqPsltbnzcGFJkh8J9/
WnSOshyHki3pXawfzJzaxC+96/S0+v3D/1U/ff/w+w7qvJeP10Y4njc9kYdBqXdeyq8CKws6mq42
ZCJn+g4LB8pzWct5G4Gaq57dR7AjSaTQAB+0qF8zhbtqXQU4GyFHIhfwBzue4Mxj3hy5oglJV2a3
O33AQekzFCjC7ZLMo9cCAwiotrFhSAGkK8b/hqg/oZzmDyu/eMSR/jnc7b8ghTYPzSYhd+pdry42
Q44bsThvIDdh0LF/Or6UKhSC5q3bHV9OL50LDQn7PhiRbSjs0g1bFfsy/2kxDNB0++fwskktWc8X
inUwgIP9Uc9Onp1FjYRsfYlvLoHPvSbGiLGJXBPJyn3aAyrIPQybQpemtV/vsDDSGhuqirnp5/Wl
nRumOGfiSMRDE8Yrab4PB8+3HVwwXXkWGTBctNKuNcbzRmLFDNy3hw0An/CWW2Mzn43QOe4Y32sH
bZqaFwhTA+frmIfYeSqN9OUROin/o8Zh/Iv0GJkX8L149/K10kWlAWwaCq4sc8RSL8Z69UnkQjWB
4WgwrB/HdnQzz5lTtHAPNTxc8O8nG/wp2raFlni5Dd8qUKuefQVjJv6IN4qJB40KMaUhCG2VP6Xb
CG5LEmmjp/JTWQhWPu/CMWnUOJFalxYJM0QEkR/LewsrvE0us/aDLJJHbecPiIdl8/1m71qTwbiL
joPm3Gyusz1JIO/7YICzzPgMFb6Yn2B4uWPS5uVNti0wfZl4B7JBlool+cVeiwbaZD4+koF+hWzy
omxU9FTbzpbAM7Ryqyxg8AwRKqAPVDUQ3HheJvpxjsqVex3tSHc77fKd8EKVCJilOu276tQQSB4c
Aj/Rxbt7vGsW9jKGR7F8aijFrkZuMnldtT7xqs+QWWDjnf2LU+2G8983rfG/jh6EsXhxi2Mkq/dD
IDSBWVUpPFlFUxzGazrJOJv2bWIkG9H4OLFpCc8fEpnnryK96GTKa2FxRsJD2tu5f4LNc4acWvnC
Ayb2z3lR/zgU8jBJRZrgHt0jY99q+PQ0LFV0Hc2mhc6LAwUa6JerU+9EmHVzWIPeyU6twZRY7eFU
Xp/h4qTGKfaYqIpQJ+e398gZ6OuhNTQgnjnCnwlvdm7hyenGFvRpGzerAFevufTcazXP4SQLJyad
E0Timolgn9UKKVPPH+BsX5qZ+z35+33d7YDnJgZn6viaW7JdGpw1dOmsKbPqlVf0ZbQdrs8vxQyr
g2eM7KVY65DdlNrp+fQuzFTgTZdEEguvDb6MaKn2m9LI6D4vQbtobGEHQY1tyRCXsMd+Xyj39npf
R+v3675rZ0YXxExVV1Fea2VQYR7HRZeuqFdh+3bcFLM9jE67mEPfuAaZDwcUeiZpwRdNmV41yZf8
+CUyCn+4uLBL1h+NHs9H74dt7A6Xt4s2EPTCwV3YGBlwrjyZbT+zcr1byBTzjZ6szo0GS0xepnY0
Pb11zz3Tl1H9x5VBTAOH9Wjmn1JPGo5uBr5y8SMp+T9KC/pJQJMJgz3c0++LnQ4fOTlT9s0m/oxR
bUQmZqqdNSN91T8XeqP2I/nW6/T8uVmUoWrID/ZA8eceyAWAuau4EJBMdg+S1kVySA4ZridjUqRK
YzQtDVWbVR4d01GPGgMFRxS8y0Y6G8ApbNC7M4qavAva2TmiU4Al22NWK2U9gAkNU9k+2CTRzHNO
s9+XivSzLuRoR6kL3YGDXrwf9Y4rNRrV0uDE0STNrpZAc4UlGHsakZxNv7FZH4zftQ/ANeP6ln2o
Ot2Lge78pJkfqaX6tFE6NF0QMzLMsxphw82XwBfTRcW9nGATzA4XxAMdcYIP9p2vsdHf76cIdoDb
NNNQlPz3PI1umF67aBCdNiezr9uGTuYIUNRv9giLfCjSkz2k28ob+smLImhDHzUoW1LnZIvIjf7I
zzGoleCObcVWFVbzdXNxKB9Ob3j67rXBHILgxe9rhoub03Y9sm35KWBh8Pzt8n88+0EjxjW5RZwi
UAbcm0k3dYb8zmv5NGYpHHTjog+tYwL7X7GGO8IGVUosDlDjYD0JdmflTr3aGzItkWSL68jIzM7t
2cEfeCj2hVVw6QtXDFR1DgvtvDjyXivmyaKGoExQoGtPUtMW5oPtaFUZvSAMe8QApthOmFjxqq9z
j1Y2SwoN8lmmJ5biPthjv27yx3cIxQYDgC+e1125QDzgBJnk6LS5eLwXjPyhPQsQtBEioFMx0nni
5y89txnVnFmBD7SA0me3NRsPV+npdVpu/jx4J/rT+7dLujvdBXHfFngsMBWD/V/pTBLecP8EaG6e
OUZNKNetdYM0APsYY3+vsbbRIn+FBqu3Dm6fb0kgGpWBdm88vRV6xsJfDxe3pyMwRjSL5z3VNbNU
d1O5KOZCnKZtOHzHRw+2h4N+3gX59gx+eb3vTQPbUzKokbP3dzHSh5qgVxpdA+07XnxANDgdYGsB
gyG3Sd4KM3u/2hVTWEz60GxsGLzKHJoigG5pf8J3P/n78OifHl3kTxybV4DEvf+9yLtvX22Yi16v
XCTWoeZAWytoCNRd7TYuNSFBwS5jNEhUG8n/6PRdjb47yJ9vq6NxcXHJuzjk6GooUgq9Ni7oWYTl
70vhnycJw9q+38cpgsv8u7KJGqU9lOP6RMnFq6fXQar7I+jxlfGeh9Si3hhxCXxhAJPfP/k/Av0f
39+3j74rPvZFJ14OCY8GEA+r8lYbvE+213VDGQ+8QtBeIWgzlPInuVcqodSy6WW9Ac0jPeSroJPy
90ZSTeK1Dn8UDoPbJjHn0YxmN8JtXUucq1tYky2edYvM7onoojl2KlZCabZw1FMjX1TYYXjM10if
tk/aMEELE5vR/LAqVtUHuZ5ABsuBNtpCtg5UP/MqEnUcoMBZctDGq+s838F13jD3oizGqwy+dUQQ
Xq9NOWqyXaC96r91BFAeVAT/rIedBXsMqQmeXnP8W/3Y6SgpI6OZoZEKOkN9J+gB01M0VEoAf1cj
mAdNUWQy/PAkQgsld4CiqXBf3q7uemAmmPfpy7QyG5S30bM18pJp7VJ5UbDIBktfO6MAgdrkVxto
SyWpjNxBB0bSWI3VGTgPkLnZ9lS321bWr66IeiYDb81MjhCUCzdkPbtzmJvoTZCVQq0P/gBqLk+o
qi4m3PcNwuIh/G+tQXvD2MXoxU0lvfLTSK9XxKv0SG2mY0puvog2Qhzz5WocDKy7MPvTDhvJALIl
LDx6hsSCeAUcYnMEUILmzkCm2Ikam/QmyPXEu+6QDRB5uPfIJDtoz1lY+3tDNeH9G3OEFu899ppv
4A4bsP+QEk8o6J49SOyptjv4In/DqD8yK/UFPycckZjg1hNc8IcpeSyQtFD8aNe3xIvNj6D0Dh45
Ox9MdfRNYgnQ+lQPxfY1LMg094hoesUDiTdT0nMLzYBbs7UgFnrpd+9bAHlv1UIefE0B8PYvI/+y
mjiAnC98sHlcoyxKtNg9Pqk6JN+lcKYEpVhGSUYbuEk3JZGb5skQuZXIADDQLsbqaL32WoJ3tjOb
LlqbZggTvAa8XgVtU6eqvgOQXXAtfGSkjWE89x89jUBrI6fzZeP4VHwyzARi8WI3Baqm3IG/bgIq
I4MAXSBHHNmzln6SV40wZAzCUGExCkDEFyuGiyl7uXmbVTx0qjtCA1E/fq6qwDvoTsXwR1hPYApu
Ui+eKS7I9juuGPpkFmmV9TxBK4Anl2R3ZuooaKGcA/gXIzKmqEd/yJqKEITB03YxhkCkhgHFrY/P
hnOsXY1e3zB+33pHl+d71I5PDGhdyS4+J9pzrD9ntl2bxaecWSdD8s5u95JZf0iJwdlHe1o0izZs
FhA+DmG26tWA4F3ObckrYCi8nQSyu8z4RybqOtFpCPAIa67rVTDy2XmP/A7RJoKoq4FWMrbGGuS5
d1lihb2gNePdvDgI8N5Qx/A0Ct7DXuc1ebqRN3o0epB3G4Wnbbnez/0/uYUDkJOVKAVR2trRRJPf
+t/d/+IJNbHsQQ/RqGluVEeKdkEoNkV+xo+fZ2A5Wn/WHd4HGtqsgghH3ENtyT3YqrF9sD3/8+D6
tjvftVjS+MrYPW5OwMASDz9iM9mqq8tnAZcL8Ity2br6p00071fikp3DGCC2U2ONtkpL7JIs1NRi
UMjrf9B2CUP40mxMeK3pq2Dh/6N9SvPSQIprLEba0Rp4LfVcym2jxFnIVrOoNzkH3tVyHk3kfjI8
+rL0263dzZmUYb4vkhNnHlXYdjzS1p1BV2iCRr5m69qjEWcP+/1xfnVkPw87nP1EASMkPFD+Pmdr
tDNqKqWnzYjx6gEkvWn1qLOrxXFBTt8it+fPO5zJqgqJ3i7ShKAjp215W7PhFOxSm+y9eRGcs/Po
wkY/MZf+Yfzfhd09jOIgRRf1mPVVVNtqh1KLPBVsDm+ZCV8toNyxNySeV9bRIJvYh/IZa9sm2Hrd
Azz2K+Tzl0d0D1mnWXIeV7hO0lOm6wun6SzbSk9Xt53Br+07Sy8PFYty1XpjlIxcsvULaz3S3yS/
cz5IYW21KgCNmRg2o4ejped/juvDlHHZH44MyodqFy0NQZtqlYGPs4nOzU8xMewrswtNaYnokDKj
0E9YXTyCv2FJ/atc/b8H/cV7/YYhHU5dORBPeb/qsikHH5JJCJnu+Nw3dk+nLfmxwqc6Gz91T9y1
1T21ATUZamBOGG3LFshMvnsbUILHm0GnxZvbM8ct5qHrsXvRX+DnC3Pku0a/tayKHX53SWO0UNEn
bmU0TqNolD36zeIsu2l4EHE6cFLAPuib8sKW1wk9yKvgM9LvVYAjo58IHo2J9nplEIXqK/UmTomq
/wLr96JPzIFDFiwxzIDLWI5qV6sXoqv0xw0Pn53p7J8f4D7/AAghho0kQGbif8g96Zv9b89weIwu
WSqzKUUvFGAysza/ZFRHP+dB+mFaOzLHbyMT/MaITcSR2I9gcMZBUSI2b41O0iacKwz9aU/mk6Xy
fAY1PDq/v+v/QMO5SrzORsw5hiBRdzX14JAp1UjmlTohKSBSutBG7OZDI6GIKhfxa/N+gDdF5crE
GXzMFukJEAB9VIvYHDIeg4aRWo1/hdfJdgpS8lwSFUTXONu951+Zt+l2xMCAc38RnczMhXF+Y0x/
9ZDiHbF1wJ7BiQ2MWnTdwyIfpT4Ixe83+SNxGQwOEx4cR6Ff0twS4ff3dxFL8ulQKknf3Kuzw7pj
koQfY6vxGp23jYtzhof9gRZakd24CuA4Wn3BjP0jB3o/bz1hP44XzeUVQUb0KWNGM/byZbc3FUt9
ojp8OvY6cI6ZwmhcgFOhf0p64t6eRk+H1+ZGmvbsxIfSM4soMYolakkFfr3VsNCjVYvtDGafI2Ni
JfN6G/+5bpM/AkLsXLvk6INrfdN9UsZVUL/2jm5uUr/Fjfet+bhuhDWozgMgCsvnf2wAIuaPWJr2
wgP1bqeNlMtZPOZKvRmZB6N1Q+Y4WornQfS81yNalnRermkLzSvHq2pdQpxu/LHfz86PId2Ou2eY
3Y82edWw2lExRpCMvpjoYAvsXZYRnhEHOwoRxVIrtf3Ycz+P9No+4D4xmMUOkS9haYraG+2djeXO
NFrHYRyOl+hqDcXL3dQYOqlxozK+8pkDRLrEuTuR1vgRe0iq9SrWwovhTORhshg6g2Vid/z6isHv
wTss8ECAS9DYQ7MwFa8KkBkDeLdopKl1qLwEp7XhBJtHYL4To++CPZgeA0qagqaaHorh99lJGMim
oYL7BRuIOB0Y71c9NbGEx6/j90X8D/ybNdz7E8IgJsn2nlU/inD0lUYcOamrOtUXMNl7GGA/w2B2
oL1R1PQt4fmI6p/F4bb62EtfqQ/ZRC6AhEejCsb2pC+1tQuA8d7Z3PzhsxrgULD+/Vpx7PzX+vl2
sXdQQibv5Qm2g6fNcCVpt8/DXNGG1s1ELO6mBLC3z0qA2wa9Xx6O354Ug45ZD8cBy8gh54kvHb2J
NoD94KtUarULRT/YE7SwB6E2c2dssYMbkvbntmtoFSmC+rT3HOINjg/acK3ucD6w8RrQh9QoKOFa
aHANa6LVFdYBplyabA3NgEEHgIaumtgapEZm128YyKyvMC87Z0leAaBGSedDny7ymxju0kwxvUM5
Sgxtrxk2B39UivzUO2xyziZ/s4OEVmBj84aLwRj1DS3Lkbz73ldqleq4VNHmjPXT/AZ4Jrr9wi7N
2AQVsNkh7XqK/Fq/egj+F0vZoEXifmcn5xCKFs6RDlQUJqgC5fZT7Cto7vtx683+DEarXixfBViD
c+Kd9UPQ70d/aPF9LN36ruUTes/JGWv8XwY0gyDb/f6d/4O29ff6vAPquvH1VkoT1me+rQMsUykC
SKlwZkDV7nEJHEdbyyO8anYyV3G+GthwLWhJTwCd04OzOLiLc6sJbBOx9fAw7j/8vl5Dk9JH8SGG
YbT/9wHQRkKZnKWopkO4fPZ9mpb5ylO3Pi7OYez11VpiYis6rbyrtlMg1DbeGdF9xUsdiMFpfXBw
z04XPXb+SI3yz0IBxTaiTYZ1E9Ia/762SSa10Z5Mnc141iSa8n6cVlP2Vns4Jd1ue8ULS0TwlOsZ
1mAp/FYyILTOhAWi97NEujovhvWLb+XskVH/P3gQfKffLu0O9kqv0ThRRv0xEAr4dvULlSe1yTYT
V3huvMM2gpNFE6vf/AgTlyP11sGufOa81tGvnEcI5Zdm/sfX+O167jqT7lSkt2zPozp/3rzRQn6B
/OlyDjyn632rqatRmO32wfD9sE4cCd8XHOnDk54CSlQhoLsd25TmdueBF1gR23nhw16yRUNhq8eD
aH7xGYLxU5EVrYbeidNY8vIgXkve0ItmA7vw9i8TGFoAKi7JgA8ary9B1m+3d3fqpsfD8BzHXyth
Yk7C5DWC0Be9QO5zy6BnCgPNBS3Gc6rem85hksL4gMALI3NfgTh4wyAOJTYudf91hGmcBBOGRh9R
aIz7Atk6mMSWmA8Lhn81DN8Wyr195am8jsd1f+XD2YC9GaAdF54WEB5NvJ1TJMqBEl5cMGL7923n
P7YGPx4aVTbqa3BbCDt/vz77IlJytYlPMOvrgHHZM+YtZwH8tLQmHtwXYyYFyI7Up3zaBnjXrNKZ
7O4NxkkevE3tuGhWHzJYXOZdnUwv34gOe7lsSKMApLlwSnIaPI2XrXc8Ur8VU/F9aF6nsOzM157X
cnQv743JPu30ZyyWukAJWvGKEYs9gLIXMfoarPCYYnefxbRSqlHrY3NkDT28TYDgulDcnZ0/td4s
hhWIQqk/R9brwWywA4L3JPUL7UElIf8UTPTlMAxfxG9kfdDh//3ILtWgTcaSXG8YoPByTI8fZyQI
ktMbIcWL48cpPIfZAt3KjLwfv1yVVoZnioiTH6eOpVjpnN7WY2oNUeTE3xz6ktUGNYoGCcz6GPZ/
Aq0VG5iWmuqEGw4w/RKuqtEFCjWyaFJjg6siLAa7BUW0Be3zqIUncFkWJ8t1SollTPgVYbIs3IIq
s+ctAONQHjA3ZNejBsU6Cm8fj+ORnyioKuugv47Ik3Wul/8WTVvAn65PQDL5ev2Ev1UGqS3YB1cO
MWjSS1DMlNnWBL+ykhcrsmUvdmIHPzaGgDXc3RzKfYFbUwkftdpiDuPgfmXifoRxUu9zdnCx83WY
9RnyZ+kOYcSKeuTW/mAqMC6EKgnhNg4vaBNwIXLPDp5N853MjnT1cxv/HioAkHv4iLGeu42J952B
GSKNVU8DbM0JLkoDbQxho+nZVxvZxcJvWvhdDwnwv5y64AChhCVGBQTThW13ENxorK4eaj73bNxm
6uZGgYofGCPGhBEJ5mP8VnmumrVJmqmFwYyvuurzwMWuCiB3ApDLaBnkVcANiqkDB43gw+jSGmfA
AxjCSwcrz3RCOu3nniDuLveQyhIPFM1rkRCUdjIj4wP8kOPKw4/yZiQvA8qnPjBJcLDHsTOvo1/I
2Iiv5mRWg2g1vD490hhRbSvGbblH7tt/M+gNqJ54GzvvZgCVjM02zGfMg9U5kmd28QhILMbFirgS
7KgEKIIKU/oBrnKvrYmxFYaaE/BfDDbpRngANp5xOtkSbKC8aLC4eh7x1cFSxlSmEwBEtX/oCIwT
s/RVHpqyVDluRzxUHqmRY2x0YMXW2nMOCo9XEkdy75CEMT1tAcp9cw+uIbmy2VpqMLD4dxZrY+29
xFKdPRRtviOqnpuV9rC5C9gcRNaYFqf0R64UnqzGidjXFRMutn2irGMjutqyf+hpw1SUNyYChalj
CWSLfmHm7pFz7egx1sAzKXOFp3OAUIMKRkEokIKW8zNc4xHzoFRP6QFEgx2ICTKWexjsRBqzCAY3
Y16mElFBAsz08kK8DaBvj6TJdoQXIfLMl55SmDuK1bdzLCO07z46fENm7iNDYQPaZzH0aBXCE/PK
8JIlMFscQuAj1tLei8ze9rBxgXX8fJbPLghILtqiSbUhay+hT6nRp/S32TderB0sgFRc4OQlQw24
xx3T0LMTTY87cTqZnh1IVXi/Dvjvj/gA/+Gl/DhXvm2SdyVj1rXntGkljrSn/bzfQfoQNuUp8k7L
XomgPA1mt+3xdT/PvXKVLRTnsIoceQZy7EzYZfhZv1i1M+lN9ZW3YlZtDsyedvminGUvexy0YGBm
IUCPtMhA/m7GK7R77eN/SDuzLWWRbW1fEWOICOhp0KNgh+2JQ9NU7MVer34/kevf+8skXcnBf1Br
VK1qCCFixmzeBqoDY3bNdaGr7eId9dChvYtOfNg6QMwmiqgBrTFA5OsQFIB9aCjOMoLjJG5x6jPz
AW6NWgyo+0do9p6tZePW3/L/ljnIGuh8CJ71e1Cur5pZfeWqwSRaN84+vsgxyHCbDSDK7DJNcC9w
7ihwxNH/5PC0ZAEFO4DyeO2sGbQy6GMqh2c5h2nCV+IbQANSZXufkZoRr+HNpExPZIZyIs6c7X08
cRAblLBzgiQhlkbmFgHObWR0nrB4DDK1q8c14yl887UHcoXi/GJV6tQErsIgdOLqbKpX/87pwZbC
huzHRkPxjIOdQleoBVXnC1LnL5tGR0Mg0ojvjFHKnR2vxAdCHRTSd96NHr5fpblCt/TSN6d7tXLq
kaOjKolVnnfoKc7GZxZ5gybDbnYP0RlzuUd0ieSQi8BhPf2N+/SLFKfACHFx5/asShaEjAJWjFC8
c32u02p3xfD+mfVKnoJ4t8gws1taaRfpq8YGCVVXOdraRbz0ZrXqmEN6xzT3/BflZlxzl+Glvtt4
1btYgfped0hn6ikirGiPtowuEi+wJpnhxM9uZXgbG8nTsLKHlR1dXCFihtX84EAHcf+oY17bMNxb
B1QgqPqPEw1hi16LRjcN8TCfsDug4dIo1atbQo3GLoQLXT+0Ugf2Hm58SrCuX5t0J4C8I5PfJCIn
OAIeBFIJGvnB/vPa3DTPs3XwjA/jUliJ73Gtu75bZmv7gD0OZn4/kMJ3ytoxZlUfdFupbgY3RVwR
fBxr8zSk1hYopbEHD4NXkUDIV3/813eg6ajhl6cBOsvlpPvz85ZuD4+s96AON/rpR8Vad7ekPHXV
u3MGXhmJo5zC64CZUG671ovil/qm4qXO/b8l5Fue6WZHbFuxhLK1AyjAsNpG/gUDMr/azLpI3y6b
usn9+nc6rr+BsPFYEksE3vGPyTcOl6fb7nxRz1kP6cW6OgNKLOXpaAmLC8mH/xJwh6wtYGRUJhmT
S/qI4rABDfpV01vcWrvAHayJ3wPFKIc4s5th3T6fs7nBBAKnM9+cHygv+pl/L0iLvwqF3x/tf5cO
ZvBnVrwrX8rp63EhUCcQzPy0y24Hi9m+tUoPodTcVfvY1fYipQkzfq5tbaZWPHDfIQQqAbEQdxSk
dSpDiEngTm0AjR81D3k14JknhtOp8yLt596mX0P7iqC5/OCEMKQyeD8hLRug4c4JOi9ygbgaMEul
uJ9p9IMpOIDXA7CCSeak9V23bAOmb948BZwGvUwkNFV70ymHxpizWya6qK2/P2tZ9iBy7wY2hIaV
LjYogG9yPYr7MV0jGfHKelVAJRWnvIwul1DHDWQTbJMJ7jcNpY1fxFLoY6YWyyVSQQIVmfPSu5FD
tB60rYnzBZDD3zL7ODAivyI9rKSQg5n7YqedWnns7vesd3eu02bFoU8Yr8avwQrWBv4S8aTJQXtE
CNwMupgJCe5GmoA0nAvezpdeRP71wM9ATgJtNOBTud6X+dxl+9LKPPZS6psru8VdN8iRgO5Ww52P
oKyvxS8S95la3/sTUIKZlOu546fdNxvrHsKapD9KAItsseln4A6NeB/wLyBTfOD82NdOeWp4WJ45
a2J1cBGrNoknCfyjDtidTumSHcc+tNH/gSf8saKzCq6Yc6XH1eBGUzOUnS0VWty+cyaJRiVbaQOG
uZCXbNoP0pJ9kw55m3/f7Ozjan07xv+xg2Uw+o8DJNw80uwujU08Y0mhd9ETFMbNmzRprNMQL9sX
r7ZGn/8OpoR9QIGQNsujbZ8ipX+hjLm0wUEYzZN3TpCTxI2LtBusBgkHU8DXAPlJFxPv/g2pHNCj
5adIg8XTRvcyIuNmEPhCQd9XmLHfQB4AGe5XrWOoebvWxvpgeLgXEyfLmBJmLsSSurq1zl0NaWJA
SQ3mVy8Xe15nMzwAqFWRAaeBemhOyJ93E8n1ujtZN21vzoTEvzeG9maMAvBZx+sC04tyOY+J3Rnl
bHe5Xw69WncVD2/2uVel+FxHLOATYdr2eggO1lLj7UAfb+vb2XGwbBxamMzCZA4MUH6TTlGT6R0c
+vua8kBXc5Jl6q10PvRejUvjHKbBPdJcYopfdSZ0+U6g5a1NWztbF0q83iEq38Wjjlxre+3XWhA5
6H959MPIx3bBYp3R9H7WTWiDnVOkjIoILO+uMQIOLQxJ8CsDS/0ZlLUrkljLU3roHQNcDBikHz6X
6LKOjKQWnnr/kQPVR39/tq+7MX+cvz80l/pXJ8eLomk8lNHWZ62+I1WY4jWNw73euE53n9XkuMDD
czMyq86WT4VKDxTM2d+r0ORTcquAFF5C07OmIZ3zZefzbYCsr283dTPJ9r1q73GlM1KDw/Xcoa/L
IMR9xsg9WKTv9qRVDXYNkA7gefxKF+FeEz2AW/9IgfCslzFgNgqGxm+yzO8Lyzf7zPsDh/Haft9T
mHOUg7StgMT8+8f/VlUhc0FBCosYWG909uQavv345eG0Lt20DV4V3hX55NZjVkL2nXpk31v7+54+
L3jem3Tpx/NynWVTvT5K6Uk+D+3UxRLqo5EgIpeZTnq2lHH1Q1eEPvFLRXqNb+g6FVP2/UsVjHCl
KODPH3o4n83bWk13vVL7Scd0GdM9xT6cCXJfYVJ27ZDfmioZVCXcAU10do29iTUrqtywwLvGiEUy
sx9q/RP/ex0tkzMq0zGREhU+mMTK3HgxVaeBQwNgaWOKYvmI+oPb+vsFln9jc/SSIbM+xhglXf36
nd8+mDrRDqVrqqx728ZmWupokBSNHgg6IFhA2Y729hgue0h06HAJBc7djQu5X6TsZd7zINvT9IIt
9OVL/fP8/FxR7pOq94l6f65YUdavLjYhPI6KdfpY+SmMJsXCnY02oaQnHuq1OZ0mTM6B9la8I/Mn
tPa3wcOnfd6oUN/Tz+tO7GerRFHlbZIN0FPNL/UO3pN36u2CG5Pni6VFZU6j+6yBilQd+OHoJkem
V8HB2zHAOKw/GRC3juzdWmPjqi3mz6DRnzT+DGcyJpJWwJ+6R0Nck9JML1Sa0N99IVAedDrwFGe/
5d7HYbPNjsr9tKI4pOw7fSjk4D0TLP0qTmncwJu3z8hAo1DaeHauXMN7+8lYDK0AEMA6YKYVFfq2
qcRLKFjukqmrtcNTnY7CaQMYYemmUQV7goh+kFg/mTFzWJ2suR6jg18rqDNMWVfnP25Nuo1U0NOR
J+jnsTkZq+Mlve9WvXWj1q2JZNJ6ieGX+swafDbQYvQp6wcH5M1yiuKWewRbEoCcgk7zQlIQU5iA
tPU+1RoZI0kOkUTEmoghyELk6d5gX0uu78MBEwnqqAFspYbVsSxk6YtN9/2Ke3FKc/o4+LMj0H3w
J1ZPafdgrRZE2y+L79xPZegv/auZ+jPiyH232iRVTETT0DcBZYJgH8LkuPf20ukhOfaN+erB7UOT
HXH9YLkNlHPwCmjfg3em99JChzdD42DSuCbaCxFyMfF3ieGWLuI50sEOeLXeGcVjlEL9J6V4VKpY
D0wVqLsZcTOEP/jPOunVFqUKS/lMY/XzjisAguOtYzSZrgn9SB03cUPY7D29dXnS4/47sLwZioF5
wBuSsuNLzisXIBXlpC7x40l7m3g9Urq1URVsLQOddF5+2MdEqS9tlGAbT6wAxXpeAt05y7SuHpvh
hTN7C24l8TDFrcRX1VAL8S6RHm6noFr37XRMhwIZdZ1RANDR8EntOT7BtujTspZ9oxtgUpDZj4Jg
qf0up0gHYUmpSCRKAYPcJ02riEvXJkbaw5nbDb50a9JmdYoFJEdxTYuUZAPMADNd0G0tVXyAOAKh
S0ujcfKyObgj2m1Ak0JtnhVsN9Swfx8t2NHSbB69XZ3s9efRWpfT0/G+19OeSn9oiPA1JwRgJfYp
O4RBsgF8Ae4lRwVBp+PSAJURDV4QJ9ayA9D45qpddZTFGzrhOA4kGh0mePECZnFJmtemdHvYTZp4
fkpVNghRdbSvtu5FsyonSud4hzhWhmSv9MLgsvNrXiUwx9Kcq6JiB6TSta85y+CF7j86NAt4tIG2
YL7SUQcVTB/FxN1BDKgEtP3jEhKgd0RM51RNYPLxsjiIU2cFxcC6zTPk0JiJaKHR/IIZ+vsB4qeI
hXoZSEQVevf8FElpkCcIm1CPMwYtT9fwzxQvINtiyGp4G9QZLnywm1aM816LTbJ2Vowl9B4VO7wj
vKmZiUt0O3vs4F4TDLnujPmuc6W97Zcz+pfyb1YZO4+enb9PzhtlLtz9QPfhQIf4IqX7zw95SWsP
M1tV054B5g7rbAPUrHWe6pheLmrd3fQ6iWtNU+zp4GIyMqFVKKp35zGH7fNB24N7bGvh5gBoyHRf
c9xUNIuSlV2w818zrr5VDVm3I17x/n6xSlSnAnQ+Sc8u7be7TUoCBnSTCgV9MrOvIS7M/YKNC142
V4YckN/FkQ5iya6ge/J5vtQhjBNYKrhEDcr0nT8Vl8ynCxuLjjGO9NY2qs1LnepYn99n2eBadKUY
v1NAXhdkeVy2qpTwXzzzbxmMdpzgTXi9pr0K7pXOpVEJz07p4ZjIG/cz0pYxgFea1icuF6zp7JSJ
H5RqEONp/Ohg9nAcSH/Rm3MEgQ/jdgWQFaySY0gTFqWjHuwn3DI2hYHfgtHEyURvX/rP5BUdQCX1
q7PnjIkvhuZXsSk7gP7rJPu62d+oPfUabD8ncRFl03wXhowaqBiSNpRQf3W8llv9mK5uy94Fliuz
+haCEMz+zoJZT3x2gGfGdxrJF3txDJVAxpwbM1t9du73FdBIE2/jQzBnGIpjQ2cZeqN7AAncAQHF
aRtzrS6tmgtqilmknK0/wCIcRrSWmUWexjTH/M1VPBj5RTIJo3XAzHHNwFwOhJmTu38fhzc4G/Sa
axUp1yvPRS0XdLXXRt/jvqAk6wZYAIpevgz+CHPXRekA+h0hDDsxT+qDMQP9sKpud2UzZkzhQDRp
N+zDpwDVPi+ax7/p2uOIicFhCT0BRGwquYBbOl9OVxXeb3KU3HBUrcsT58Jt9VFe7PZ2zb2lSBqw
wCuSLOuS0KJ9/xReOrX2rnF62g+QmfFmdEiwecpaeJ1dk5u3dxiZBEZcKogpb4pS1go9FIYvMES0
NX/GFO1Yq6TX611JNqJfaQ/BoAm32Vy74JU8coomrSYLwmtr3981PCe2/PmeVqkoUjkom2+yWRZi
VlVs8XCYr8gE8dtpvW1367R6OytJqd034a+5Y5Pu8rWH/ZfDPWq4h1jS2iZtOG6Al9t+2l7Mr2jq
3Wy4bdTTivD9Y3tFUN/2FqA3CWZRBP5ADG/Det2/1udzDWbPYtNt+/WNwFwBQhiETffUOPd3HAqk
s6/Ayo3oiPeijf8x7wJfMNuEIxKP9+CIsx2UG65EDGr8yd2ODmfRhFS2gg6IHvTI9G+aPWE2C/UK
KzwwC8DEuWhF8ph1OilIaNkc30SdcgtpUXdQ29pm+2ENPkoBbIfOzrrMlsz1DLvWk7ND4NioOVRa
Dz+AnbFtPvxahwzPgYXQfMimNAfyM/icJKi97Hqf69mlXm59nl09upHaeRbDP0sZLSCBlZgsT1E9
aS3n02ms96YVF/u14QgBcjscZY04DBeM8gZ3Ee7sXsnvxYzwkbrIAGtSjSJochRKOGqkcj7euPSn
SC2Mn+LysC5jJOgxBeOvKqp1RwFZ5dDf/fm5bmpiN2jbadjbO6FR8+I12MsLzDn+lGEwkiPeYkuk
WHvzgs7/m3GNrtLXNisoIpdqOKj83EtVc6mXLruNksAeVt2xSwPM6Tx8jHMsZ2Q9g7LdA3I5/zse
lX+3UX4+NdfaWu4Ok+fZXCtJ/2ZHr4bRbyY1QIZ24tHgbcAXeIr43OqW693FXSzWcNH/XsC7gEgf
R4rImqhSI5X782dvH6/UXL04Qk2wZeiQ4tJxFelH2kph718aWOmhyvmB5xuk9q2QoCRnajBkngxK
oEqfjYMLdxoYQFGkrsj3nat4fiws1/y5Ti6pkj1YmCRdIckDbKg6vb6gHgJMOo3g+5DmATYBae7W
VCbBZn8PJJw++WCCa7tY6yJtSyzLHmTWU/QhIwGIWFPu/v0G3wUhNgwuv2RXKvbNuY2TVVGAOezZ
OHYEmtSObJgylh1F2H80sZmzmF3B7DTrzchmxtevR9EhjsiFA6LmeHkSzQAKqdxmFKCfQjTo3KxF
tzzohk5D18Xo1CffjU/T8JmEcjSPNzCt8Ydo+/2/f0lF5oK/Xvm3X5LbjOVHrbSsbPgl/Wj4kBCr
fibGdlSvL46ojxn1hd9uD93UmpmzhAnyFdqr1/IsUEdhLy65oxLot/u8232ytr+XphUtLVcAXtUL
MDb5klHK/s+rQ102eImARDQKrp4+0AadtNnpXHiDcW8twu04a/pLl9ubONNdNv2CgFF5kyqSM5WA
7MrUGmGRnyfnWTmkuz11edKHOz3ORDMBhgEQfxcy8Ra7iDtw6ZHn2c4Okq4Th2VBz23pzutjecM8
rWXct9vP+gKe+KioFfeGvCEzun+ryx2f9Gxub9pkKXdlTYzltVINx8ZnM8g+X9zWoHiiprsUBw/K
eZJ8IpHqOQ/HmWoOjKmtE/ptw/FB4ZjTXtntTbt+O3PasGtDbJT//rZvAMY/l5rPyUg2DgdVmSR9
nNqmvEl5cgI+5s7SnjSYPCvecy/RyRZ7LxVwC+1FzW4XjRm+VFbz21+F6VIhs9GQC8/tsVLtur1c
q6xDk12k4d2Bop9kXlKZNo9usvOSlZNwNXceArgffyNYRp5XEU4jC0Yc2XsztDwyR/6A1ycGejSI
e6E/P8yYiO29tmnXV4v22lu0/RBmdtf3rwy6JtOCt/mmKcaHx1cGrXmDrrnctt9yolP1ftHuVX3C
SWFfuq+guXWDT4DRliOcWLcIHsCx2gUf8V1OiFwIEjsMiKXzUO4jHm/H/aSkTfiIlfFwCAxURHub
twaYaeMkgsGW2KxE42VB8eKyB7e3WByafvvvX/+VJv/6ht+WkSt3t8/Ty1B2xiSRNnUUkl40fnQT
7tOzgJNknASngQ3mNwXGWxaDYLCHXkNdjBzSmlTIKsSfVzq+v3ZeY98veEsVuYX+WF4em3Nfa6lq
3vk4aWMnhiULoQULDTZxa5p+wo0vXNLAZMYXI6cbOHTqxOgSxzQfnPDhXee9C9Jbe2t+LTqEuozt
f60sF/v1Q22LWYU2SYbRw47GgDbGESlJ3YBnG23iMco2zaBKZknQfdS5hbuwpCHQxyVbJ0eZkhT0
CG8r7jgxv/uQ+f7+sm80kokS/75sNXc6y9mz+lrfqmywCC4QvpzgBUWyCZMO+qkDeeTifSfe2d2V
q+BWLKcbheYdchP/fkm0xRhFVnCrl/XIt7O1nlQvt3WFl6T4wwgAG+LkIhCDER1iu9ctumGMt0dZ
uoz/v8flbpjSY7VRb5PyV0CSsGNwDEGTbQwhYEVhk16c8dlAEQfCF7oZSmfjBaRDzIioIIdNNwAa
x0dCBar8cZfpeFYGcPrqM3oBlZE6gAVDywf8jGrthWsJL+Wo6De8P5BaBUAaTEJQEbl76LZOyxPj
/Jgkxjh6uNF4VZ/d+yhzuKkbcIUnB+sQvcQn93YDTOuBENUD2jo/2r4dgtyNl5Z/ik5haBdkFO83
/LeF5QJWdk/3xzVWh+ynCmTc2cZvGgcrWQpRPQruyBesgKQCeXHpzyAaBhAH2W4O/8BnozFFgOoD
zYsqPUVAziY9Gy53D+ZqS+pA/L313zSlaMAyAMZJh75U6WsO8m3bvSaZtlvXiK0nl+o0UWS2cUyW
6Lqc46xT7iPS5OzaIE6+8g+A6RHz6GgSGBj3NqoiBIpth6E1Se0ekAvBIOYp1Gi0CkaqcyIl1sk+
bctf2POr1UfwuF+UjbyBDv38BblL6aWVr+lEXq11UHjW+BaUz2LSrzjNpfC8BpYjZnuDYO8WIo7u
bac6QAmMxLWCYuerhvt5fn8uI3d+jdLNeB22MtO4h1hK0/J6uZsOzF9n3aqGGDaJ8vRE5WP6x+aT
bSn1tNkHViACR1giPFJqx5KKKyHjZXt1FPHDoTbdTmttTD8C5g0nwc2+qBedoy9m519Lz8UC7XY5
3Usblo5Pu/4xdjN0sBBkERjKfn6pzKD8x5xKhr1CaNPvNsvP15Y7w6vS2tyZ8tkXlRZHBb2Fp4Ws
xiqOIleK+HWA8JdqcCQfVsOh/w1h6u8TQJz/FXl/LiF3WjdZenypT5awI/+XCkSlKZoqDPlqoM1J
padrTBcMD/vem41i68TbtmrC1RusUmiDlAbkAbGllUjxo9fcUh8hIVQUljGMsRt/ClfdcV1XBnMo
6XZtvKJpgXszShYWcBxY2lAZrUHLE4GrSZD8KQ41p5uKRXtR7bR9p8WAAhIWF6EBoElzsFkx9nKz
iKt0NT/YSgilRfQIE0U5jyo//a+tga6hwci9TDcs1wVbZdrlcL/VZHjYB6hRER3o5IbYXNpq+JiO
qsMdkPq/v4hR9NDciS4t7+XJ5cxD+xxp2feiZW+Zw0sjYwhUcoZN/kqMIwpIGmaoSB0TKdj1spvN
szVjhbJeQq8K6OfgAgEFgrJ9CKpi8HR1L2ugNtR69M/BtMeYAJUVOg3iKept++9f8QZhwrb69upy
AeFwMg+Ty4nIqnWB1h1QcX34T9QLxNY/NAGcFjxOHpT8lzK5A000CNSamv9Sm+pyq2bZZpKAsWp2
DKuDlQujrKkhQq7hQonx3/lDFeGJf4/LfaMnliSHtcHjKAT6OMyz0U0xjBLyJnzLRSIEYH4L4JI9
LdPGCTcCKYyw4KL9+lF//ejcO64entfa8cQq+kOZLkXAnPuIKrA13CSKhkz1Xg2kz2dNRLH4u/XI
TVw3GtpjmSUEnaXjCcexes5oMIhR+MDV3KEJ+XKmnL4etGGgrlZsLeKeXZRyvpm68wKrICVMalBp
ovcz39vuKtdLlqaTBMkVS+2ifMI85AFxKIWj2zS7w1lnT4dQh1a+rSuWY9gfWA2sB3Rl8RBoDaQe
jc6cMWi6w2YgPr2Pj1bn4tdoLJK8BgEaUKRl03gkuHqW1OjBhxfMgs+9vxWe05gIKD3MW4X3gV7Y
wPtMVlyXzqgVlJ3AA8ovggRCfTBAmU3EHp90pqAt1mo1MpfP2vgMkvHEG9NStD5I1V/UExfRori+
QyId8zEwQgdoDTwCq+NPib8cxBdrsLc7pjPWBUuuOVvUvunfQiWzNgGDvGCLflTN3kbMDSFb+Aos
HtRFET2S06ouRqWBPlq6ps2/zxNcl5QCX0PseS6OiKXKLMoQEtvaHkbB2h0PtaCdhou9Vb/TJe8b
jtSLK6HWhlaLw18uF5qoV6VnePuAHQYiVnbbEqsGen8V5O4ajW7BGa29u+0AWoB0RqkWh89cCXl+
VJbAziY12gAysg3H45UY92Gltf83zI2xKsoIdxRIJI6cpsBD0msiDNGAvXMT7kzeTfKf5ovIRhpp
jmTQeQ2AMiIetJa0iJoP+8HEbbYU4yGTB2SMiY/cZygFSb29NTTHSYvmK7nx4Cj/ww2ni98Lb/8p
wsaHlKGQ/03T+UTTmx3S4DysUN95gvCCTrWgGfHpHYWXbDlXHW8E8X4vCKXdvbUI470YfH7yrzV6
tAPsbhh6QYaMhKTmf7ZGIf/Q1urCm7Haix79aDh7e2/l0gZE10IOyrdWbQTVUNCy6c+XRSfvTTcB
iywoBKqEPmKXl/sGB2Vt7B+ZVqP5u8YxORzikonfCaIW1qmPkE7AGMMCjPexrCOthMWRIdXqqzip
LOE2dn2TTK5T1JJ+o4j0fVV0136Gg/PhejD1pV5LUlRQzvEJOuDnQ7rmfjirUfoS55ZGiRYDOqoV
BNF3F9W3F/IfcZtvJcBle62pNybXSb3EOLnWQb2PhliXPlhWFPXepFo/HpUrtNcHxuIKSNSkCp+p
0kbZBqnL8bWNbkcLx92DV23cFlWYVqhtogBoJkUH8Pcl+eP5uXSmtt6vq0elXMMzlGyTGsdbhYBE
kDfBt2MDPmvfP7dAm6HAXJDUvMEv/vzAuQvzNNmvbk9w3IlkOmb40tNsoXcbrESAVSd4KzXe96vi
PGQktT2LNZayhyZ0FOjZBV/hXVL34y3kbk1DneyWl6NRQzLL8ABQavadB8L8LE9ECDPaGFbdRb/g
1f9uAv38/bn77ryfnE/qjk9/t8oIZMrB4mAAQg7GesGT3gRZg04rAq4o4Wr4oPw8SuVTll6XilpL
UOgMKKtv9RbpqhSmOSGkAr+24H3qskDIZSFgx/HaJkHmTtdyu+qW6ZfqyzwpiXoVtJlRl6YXOL53
xpNwpiZo0ITElMqoqnhI4d/8/ZnYmnbRKv1g6Po82beFQaYqLqbboCn3DPyugpdd+8Uf+2ihzM9s
UfAgzMtoI/ovRVQ66ef8VXA7fS3zr5+R26HH2+txPOgZQ4fhtT/e1GcyakNUtpIAeVVSjkfVagBw
owu2tH3Q3wzfS53CfSI3wl/LyH2+w8SsZPfJUZGtcoMeq+6S5i870Y0ZovmhMOB+2E20NzKLy+/S
GMte8OdjbV01AU7kDGI2+ux0klkSvOqcrtRi7R3TEqNRjEY2kIu7bw02QQsfS1KhwcuiOVQh0Dse
7SHo3IwGWmRCVfLn3m3sUx0wmlUM5+BXov5hVrOZQZ0sS1IT/JLo0vHw+48CYsfXgOevl5A7LeVX
5XQ2VLZUJVpnULsRJCTD1jFxx78xgwbF3ZQ2aco4ncnePe0QvaEDjnj7R6MB2meLDmpFkBI4Fjxu
JJOjeVtx2z5/FdJLYs5yG83b6x7f+u/Dp70pQ36cBfn3v10mx/Pj/NT3bKLl4jgkw5H9Xcp4dF0/
lU6SXL0k6GD5RHZQcpGLiq1r05wigLmoWvPCIuX3VsK0lIkLk4oqxCkz13he7rOz8cL2ho79cMjU
4CyOrqzaD8CRGadxMnGdETg+NuK4LEIGZjvXYhjeTqOzfx7UC15O5XcM/Lme3PWHQfNqub0pppxG
0RnMRLT9iE5k3OhgMAQiwSsFSm9P3sxyrFrLDx1hdKlYaf3QAFdaixsUU1H4nn6PDliXgfsPcmw6
Q9rcbnsdT3vjWL6ZSX1csZrJrr0mve4w5vFaj84Aji34eWO2qPcZvkT1Xb2/955F84s3Tfifi8jt
HPV0O23NHYvQCKII3m2Rs2xW+9Qlqft5qr86HFbHiV/j7i2Cy8a0qyCOazLA/Tx0P1eQawStLufK
/lJ6mcl+a/WpIZvk3y+mrfoR8Qc8Ue+tFmoSFq5qjsSldJ+YtnWvol15ifnEaRecpN+3ClU8dwo7
t1TCyCv3UfSlYlbMraYn/ZONNv4qLi3G49fOIv/fBBS1tDgg67dalFgBDUJwWfYDT2DAWtPYnHaR
gUE+hJZQwfX65oSzT+Q1h+E7F+wv2lBaKe8UI5WH6kJ3EzYdShZrVypkIx3e3wF6TbufHxfhTKco
EoQjxrpKQzavj3hvgMzjGqO8g6D69wt7k2H9WFgeZVOuod+qAzmhj9d8iaasEjn0Z7L51xfUJqPr
BgKiLLr3gRQynv/9/DdD+1pZLRsq+o+MI6gsfoa+ajU93LKdrlNYrPqmUJpj1XY7+4EnsQTDCQ1N
5BU61fmKYo1bh5Zd6DzdBmMIq5uOU4fCqF04ea69iYHfV/XV/fwWkNfGap8eUlb16g6HGT1GaoqH
SGbu8LmIuFtNpMdlf238aoxLFuIk/TN8zwbDuaN9+ZB60xg7aRlvE3q84N4VndsSorx/3lrZR5Wa
foDYLI5VngoyweogMENvuwPmZLBdtJypw3W5tNtLbKmo332uWAr+xrlBVfsM7slaoMpSFEvepDI/
PoWaC/yPKxCf05MfXb/yA8abGFuNcZNqutO5K+JYP/q4GqP7SsKtWnRPmVUp9ry2dtr1oglL4QfI
Bf3nfqM/X+WKnmTOMDp0ooiWQx2q48TCy3FIC0AKq7y4zzsQeM/C21mBS6nO5Vlu18dJk35Oy3Q+
cJdsVITUKBfoDcr0+RVDWh3uGWv5PpOXylm0EZsNySDthvNxIydwwm56tee6DTIIcscw8rtZdyEl
awvnl2+sPXjlzOe/jHC0ipYLVw9ttd7urne5z+R0XJGK3W4EuKHT6Sy9zwrYGUbh1S5DIydkUsSk
uf/3AXwXAH4sIX+D6Oa9qu5YwhBGZQQdVuaGDNWU+HOFMNFg9FqMrJ4loZd/P/lNT+Hnj8/dHNW1
vn8uzw89OThR/em4yizZkvV8TlySsQ3D7KoArtH2S5053SqpIARAQy9axdujTt1DZ6NWAned6yGk
h8vjuNwddW7Q+jAq4VptlReZQL0OwRX2PqeTw2y1Gs4R9CWeef0pDER2TEmgjUPeU9hr+V3v816+
rSh3DlcX+MnK7aAndj+K0vkJtQp7uFvUmdUKxrIf5rhxxpovdmgeWX5RC/7NYOvn43NH72heN/dn
mcfrvBB6ak3qfDfwtkLQroxhVflFo99y5XcO8eMX52rBZzYBxaftiTzDCC8H4CEdrxS06JhaFtWC
vTDtdr9wivY76/75Q+WqvgX50uq+vtdKW3KFL+iHC83dmu1C9n5H/to4Dmv90JJA4783/ruk7cfP
zRVrRuVgTI4v3nC9/tW5RgcPlWNVdiWDjh6TP1q0Bq/ykutai3pBjqTLt5nL2H48Phd0JqXXa2mU
eduaAFd47j/s4TW0x+MxZT/ipxAFBp+vuAWEg3F/aFn1vgRSP0OaaDQYu901wZOkAKFo+pcOfEUB
6vrvV/SlxfLXGnNRaXe4vpT7c8e3GY55K0FrSXUpulZ3XpzJfyWFfz0sF4juWa10vpa+XsjFHlY9
kxigcPgl5iDggmmJEQr2gURT+t16uyACF/7WXAqkVJTK7iV/69Fm+7suDevWp0d1xWSy6MW+D/f/
gkstF+72q415NuXpZp6DJCBYQ7fTYSoCFs2KM9en0PXpfv/9Od/u+HINIXO1xnTPVHNH7Vi+qtv1
g6N2Dfs46oJjcomttBiU/kCqsoyqAmiexS1rtQtO29cdmv+6mgrLxKzi7YuL1s9jDp39/CiXlYrE
35F6U6JEjD+rnlxBwG5v8YXPbsMbjTKIMhLqS5+dhVyF/fdbeFcqlb+vJHfun6v9fr88p/LcD92o
hCUOjye77Ri2xzSBN9BFqbUbgva0u/N24VX/7qr7/vzcwV8t90tNffJ8TdjUiuMxPbUwCMhCyfAd
Z02WH/LboWUUbPG3Af77k3PHOd3yYVbLldzizBMPGP2RkYHsMR0HXxoQiPDfRdGXf6OoibPhty+f
O9elE6wCvTyRXz6KmnvEEM+WCyrAI7OwAIx0rb23KHzLcj/9td9yx7m8Nrk/N2v966lRc+Y+aDoF
XNwtWktcZzz0Tgf3Kv6/XrJJ/ftzo2evi1p9Tvi5Nb8+ZqA9Ay91sERnZQkxaky1qdVlfFT0VLlp
/+vP5am5bKWs7/TqfrIkW/mavikMkQnYwG6FwyiVIEaFRpKiFxymt0H7/z4uz82lKZfJ9mQeK2zm
r1gyS1ayGdQJWh8NC9gN5XMNGbxFe14QTt4WrBq0DHTeqki+G7nnTmrH7YOOfEVuZX6xJK1Fdwvd
wbKFoXMGUfilWrfBV2cK8o+cPOvOAGgX+zzeubD07QvOLJ5PYwomJ2rp3t9h5m2I/77CXDZ1Uvfb
9PbUK4m8y8aIL9HRdTofnje6IrMj4MqDKbj7xVXbG8qOPHD/3k0u1K7KleVRf/Hk+nAPm4K9jxZX
ixLCimMCS9suasL9lyP+74m5kFqeXJerNTFfhrSnFY1TOnFc2h56AZ7ztONeV7HtggTqv2y9fw/N
xdFjebPeAhuu0DMBi6vKagkOPyUbcIMGkH1gSDQmtig1Tor7sxW5wX4fuH9Pz8XS3UmbVJ8qP7nG
SJ6Cl4qNqbVWV/2lmKUfs86jDs2M6Np6/g9nZ9qkqrJt7V9khCAofKXHvivLqi9EddIJCIgiv/4+
Wed9767tqruMOGef3axqBJLMmTPHHHMMSFCL4XevVmh2SOtuUHl9Fnzl4xNoNtraj84uym9nl58z
4C7kjkIWjFKLGXDm1jqHpBq9FH+bbHwRiOBQSJXY6kzLQ/yBgogAa43pC7TXv6+C73Pb34bpLgwj
9ZfTRSXuZDcLVmiIBPPXanvBNbE0MK2bLVBYmr7jGvL6vqCnIEMUW7FipAmn08q2AQE+i8mnd/Bs
+3mwehka8Zb2OZezX/EyHk/tZ7rgwQzopQTR9DZP+i57oRvoQD9c4p6v8CP+/jzfXUt/eZ77Hk9Z
i9qjkmliM2NkZzOOC8w3xZqaNNfQB/TwgmIe/XFBCnQykoG4BH/ndD+OR73buTjppz5hRFBEZ6/5
8pIj1StW9JQ3eN3CbxinzmZD68fq9OD1/dKHJ1yJ/7n63esbRWovDIKO18deNkPahd4F2lmNtTEF
B7SBnyKUBzeEsQer+zuA/+W576W4Kigo8u0si/UFmuSKBbborBM4mANbZ+37zmXpO8/PnIKq9fgl
3opCg0lZ71O0Qqn0oIpO1RWg3fx5Ki+oL3GSfMhF/zWl/jFAg7t9N9GxhJVSBmi3h6GlwD2lKE7l
0SXP4OBm2qZ4M5weH2yAj97MN6zzY15oTR4p8U28GbY/x0FiF7gKppi7Vu0leoo0lAT2AREw7xFi
9PCZ73a20TDMRzRIKtu+Sz8fqYZo7YpgiY5sF8YJ8IQ4r9JdttLmj47N3wP6t3lxt7lF9fk2qk9c
fD9bNPMFbTRAkP/J33U61I0phRa420BV0Spe0PJASvv53214/6yL7/bRH6NfxuHoLHUSoy+aQhYc
INY909UZeQMZYMF49xCDfBR8xLP97dnvdrwrTh3pqCEWgEidFxQKDH+pm4YrYEmaDTk0gpI8PDWK
T/3bVe92uiIa9I8BJq+cVaEngqNTwMkdcSY/Q7ubS6I5jjCwsSaP7Ml/z6F+DPPdPlYnw0xSU4b5
JCoi4rxKvfEbGSotY1pMX+ZvY9K3h9n0b9jMz1V9F/bSWOn3tMtNoR9pv18sttu10a0Ng/yJzYUJ
9YjWojwY4+8N/cd86rpz3PY73izbCp2w2hj8Tc6t96SGJtenDmSomLxuOSm7Uxh188p4s49vL5Sp
+laHKpVxQf3XhIcPJ9hF4Ozz0UYgRvovk+C7PPzjBvNSPnZHjXA84/D+CkpGIL4A/OMT5hlTccQg
0nmHb/LHQ5v633fdf+bBdzL24+rttcQfJlHE1R2HQId3+Np1DViZrHM4ko/Uon9FX39MgD8UFHJV
GrYNj7ubCU69qFci4SDS9nmL1v/m8Gi/+z2b/fGId3HtjK5EfL1yxQrCxF4k0SXYFyV/WkE+bPLZ
yrDTLQnao43kwVxX7nL3Wq5hI9GlxDkFLOrqbqVnATN/1zqexrGVLqzVw0j2aL7fRTLlUkbnfiF2
L0IZPVnMpgxpcN99RhgD8jU8naN5RY/2wdP+0jD9r4RGuQtm4aBT4t5x8L3Q9um8czgwvja4o0hQ
8OFWtKQWlH+n09sUTfdpilAH/Ssno8nILVbhGR3iRynew3u6i3Jdrcm1XhNtCntPiOv87WkD1C/i
TWGZNtkWjGDf4EhN2dGkYOYdPrH3/ntm+2sR7OeUv4t516taxyEsP2LtzJop9pGyOOK3pr5eI6wi
Zj/QJFP/PIvpk7pOVivNblXTe3AbD/Y49Q4+ycsRcQZNE/Iayi7kU6cNfezE/OKJlQCIIhqL5m+V
8eStRttPT36GFUWS8+A2fj1B/bMc1bu8rtCOcZqhoSwCMmgwxCXjFR/s7asf2r6hzuznQsCUYIQn
iPZwFR4db79DzF8i7rf224+Y10MzUmlrtoSJtQ9cdgF4l4igmBA7Kto6ERlAo3i7iDYcMb/AjSt2
gUFuIUzrUJLfVG5fozdEoJiX+ZP332GJPwboPgk8D+pAlZi0ZEDskOvL8xeCw1NRnBqPmaC9qSBN
PHgrD3Yh9S5IIvhaH8Oc0yQrZU8fzYK6eOLgTqcY/hf/tR4OjKVifXxnYWPIY5A1/EMo6oNQnyG6
/HfJEbqRNJSAbNPgzb754y0dpSwgnjAMu6s5w06JdmXs2alWAueahgmB4PZczVCEeZiG/54J/7j0
XdhIuhCnolRcGkOp8Z7G/L4J1kP1CNdH82t58pYcjvF+NOaa84Qz9Sp5fB7+9Y38uIm7qJHdsqLX
iee3rBPtHI4gpw0mPpTkdUa7JdwKW+CA/Uls9XCFNrDg+fuc+P008s8d3JNEyk4NmutJDIO116ng
YSSMTB41o8QC2nYhR5Iuzd9k7AJJUkNr92BS/g5+/biBu1Ah1zfpmo1aZXvjOESGTAO0z2mIGSDy
IqCK8Qrs9UGA+v389+OqdwBopLZylKlclXaQPVn5jKVA+oeZ9/rjgyKdZM6pEeKqszo8uvSvWPNA
R7J7KKv87+7SQXwaBX39ItC+4gZfQpQSHJqW38mSfHzX3GzaCG5HC2Hzwdv+FmL9Iyr+uPZd2NHy
KJCU8/V7l3IoIm3XKR4s25mzm6AkQeNF6XEmdXz5YnMgY/5PnzuXc4JNVYcofZBwN8fO7hEe/X/M
wn/G5C4yxaPeTb+WjQiHI6FHTdsS5q/Yyhhr3VwuX+AJoLjTLL+rWpNHgfH3ys6PYblL4k5q1eTZ
gFfyn12TJvdos6aA+QEO8GTSi+3CgHyw8MQj/e1V3OVw16qTpDzmVXDNeA72sYAwAHfKnU7DJduR
aJRZPTx6/8pXQbfxf2ffXcRN9eim9EouWzkTmv73CzI3dXK0ylm0icA33Q9IIi8JZO+nJjUPLAA4
0I+WwK9J84+buIu9cSLXx0Llde/2+5MP3q07PD1JEsWluWzNNW/jPcrQfj8iICtHvYMmIDRI/73X
pOVJa/MiF3MMYphON+v2XTTLLdl0bfjS46cxi/3Bo+piNd+95oEKDQ9lBxy7+99Kmj92uPo27NFh
mykIgFn0tHIyIVv/rsffPtdrRHMGDjZOi9cLN3X52KG/sMU4KYNAlU6KMXXtM/KGqKxMC251vU5X
wETRc99/llaCShh4SwPJNX9ZITe7kk+zIzXQcmmaoXCFXR161opVrefOrjxhn6miSIuBWfD2+ffZ
/BvtDvNMSRPPqSnyvQJi3O/0pheGCnwbIhqcwnoum7D1X0k9hWnw13CKfl9hDF4NKNccPCMcm2DO
jizkGcNHSI/YM/4YdMTdcZ9GbH9w3wdyleUirwt9sLUcpOwdJHaEdBKdGBwLGv9ps0IydTh/8Kp/
g1tIZP656t0Ek9pBMqwirtrzcNBtULR8pdVxZKv8taTvALbeZsVhcGg/OnD/FtfR0x0i94vSO0o5
d/Ez1eRQaSp5sKUiLopWzB8LUSbI7ooy/xq+pG7T4y1kZiuO4ZYbeB9Lly6OaKzdPtBu9xN0Bivn
0/MIPCfzEOCfFZiPLOF/i7NwhyExoOfDkrhXERrmJ13tp9fBNwu+RJ5waMjIf2NCuBAAAR2hI32O
5ulQcNM8QZh6ME1/CboDeoMUYg+Eb+1e8+KoDtNLcgkHFL1Qa3x9XfhO8eS/t/AuSThi2mWn7eqZ
fW/+5m2aZ6ao2dIQiOJ992jF/JIGKFjGI6k0UgckAnezJVBbpGLLSt7KmOwITSHR3fmqZubrcYs0
8sIRxFC6O3MPoQCRiL7EZIBWA4EWHG34MD7+VhNWaAEECoKmhoz7XV6iRODS2eUkb+PDCZvCERzv
aJtsdZQn2ZxKk0MKvRtaiC9RuZeRnqfRN7D6WNzOceHk5JCdraUhoMzc1BOj63nSFUOVo6lSU3io
bPrLFsLdMnJ9phNc9LuDbizLF6lflTLnbU79PWMB70y5mlrh0L3w1bw8l/v0OllenZvzAgltjDGi
ZiImfrtYCW1U9fzRWeY3HELFaUGX8HdiGO9r+W170gZRIPe3WURWtw+HcFOkbc3kfj35s/caEoMf
OB/PtOvcSoto2JhTUcwmGn5XgUJnpX9+ogHcPQqHYk//VzjEiVWRoeeOYC7p/Pe/d74u7KJ+U6kS
KfbVPDucyN/BZNfniQAEhNqSIGF6UNCtvy836bcL45QgKYqKS436nYX/2PxULc6yMOkkchxR310U
rkhwcMfZeI9A5z8JaDzkz2vd5RTh8Bjdsmsrwc7az16pbCCpM8JdyJiOYbx5j4t7f2wydxe8O7vp
ZdHkXccFex6cfyjPAl4QO7sL6pUux9CNH4znn9wrcUlpKFwBJYz4vs2ifoznqWvKRgu5ZGpEAxOi
r6lAbS1XtbmGGY5sFcgurXCUe18qg3Ax16nlVBwjGogSf3+32p8IyxCjBxXPc2IFe/59ZgNrIdav
RdffTriXPnLzpZ+gyG5cKr+xzzFeSDP943S2b3ZwGDRjNK13OWEhF768LerO4sDVIJJ+pikL2Xff
F2ZyfC3Ava3qkLTGxRaTW23VBlZCepjhu2WADvAPjfpJtEk28tVHHj4YLlFK6vENko20MDW2XCpq
1gh3MwPrgQqLSw0CU/ylK+7wanSFFTYYT1YYag58JTeHCaedQeP0Ml+iKUICgEiw6A1M3UaKO/Dj
HkaGcylychxPeidX1S049ql5O1tf/QsdJpjNXUq3Dr6OJ3QZ+JKamJjKtHgRt9PLpDvOLgOPz731
PmXVHL4oqIyd7KE/TCZHmhvNtV8V3qlvSMV4kPBT6+HFS5GH7tZxYUr1BP62cvF6OMhu/WE4lnL/
mHHbL/3EbU82hmS0BCRmiAQd7t1femFtwYNLE5cCbRlZwQvNkOvwyuRovrDdqhlmjZqbHohbxXQj
tflVFG+WJ8kMEigOho/Dw5bRvBVkpc9t6fZI47wTg2ENe94XvyvZJb19ls7NxbaKrwzNNnygv/Ur
8fk1PxMkc6lv4A/Io9DKpSEYfKnNODTP2MOa0jNqwtuUd24fNx2A9YZ3mjMXGuQC3slm0VzmWUM7
fVXfq57AlhOrfWYefKm1mDBIMn/56GuHto5701fvxOeExrCYfmsrDQrhF21uWRe4UxSajXB4cCEH
LE0mEt5YhfCX5AEkE8fAdMwHRtaJyxiZ7JRfCMGeC7goR0RUJw21BDqqEEZI0UcAoem/izHibjFr
ftpqQCUkmFcmYcm/KzpnxN0VuAhYDeNQKNDJtpdnysvZU75p+8YINZqC+Yr0Y7BEbePCMPEONSSI
vy+QzcTgMzYy21l6c4eSQ8+wT8lITrjJyTWZ1BfverEbWqpzs8PUNDDV6zRKTCV1+qW11GdUIITS
ct/Szrb69NSVNB9gjHMym9Jmpok/drOoMo59JJ5C5CEQJmoQB5Hs0dGorvSWUbzQ/WKLWef0+llY
xUambGbHfm6oYyE5kSSzt8bH2eL7GmezWXZf4Z5HMevP/nS088aIQpDD9fwIpRUtMPAySFGFkUIH
8+CXkRvNe6uXsd2j+Bqa8/pimG9PmxBNzpXQQsrosQ0lUCc9dN5ynHOOxoC51BhKZGje4DR567lX
/7bZZJvN0JvbdJigQWe9vG02hWYg+X8zLmh6yp0l1yaPz4lWc+raamPzNHRk3FeODKERxIaOWA5P
67Zm80ITznnCijbUZ+cLMIZu4MtbK2qE82Nr0SJPEhZb5mishC556pgom0qbPnYF7qU121D03inv
pNC6pSpWbl7PVNILeo9RW84pf45C80JUyhm/lp1/lHPU7w2Np+qVj1DRqKbF2mkQegmsAbPzasSI
E6R4/py/MAPDAxcbPR/HxgPNyV/992stanhq4cQbnHItyII9H6AmhxqlRU70hJzBDXHHqxdbXtGb
8EsuDt1rcJwIY3EaoiQHIfI+etufnQrlgVZzdQmz0xMSx+ZBWaNPXpXWoLFHgccxMhyONTOUMAu0
tO5p0D/cKjPrP5WJKVcTOmdbcOsGzlS1GA2sMx8EmcRqgHSxHqTzKB3xj1X9fgHbSL6uRlCZ9XuB
zo3LiKkJCFQ/QSOEu/gc+awGoFkjXBwqwhM0/RW143pCsxY/h79vZhSddVEsbJtPNj8KXcM+uqPB
PBR3oX+OEk4xXT7l2kI+Btb/qpagOnnHp5EfrEOLUbhcvFCMMiTGKynDpuKmQs3IoEUZocMb5M0d
ME9ohmMZA4Fkuxolxmd5Rr3Ck14CU9IPWjorhuO+ZPcRi++beDNdElcprFbhNjFBOtmVIMqqA+uS
m5rZLs4fuGqy4CSjOG16gX/EKym2apynk02WeErmHa/jJsus3Y3+0nPPTQevN1cfLYLuLUTxBtuQ
bDLIpiVuM8NpUNidtAGbRqUsU9xUAqWPev7fd/tvodW7FJIEjrOBhjESR7i7w0FQtoXWnYfddqJu
WudUWYOB2Zy4Yu10Du4d2CD52mHgnFGPxJGWQ25pvp40D+sW/r4skZqYbB2U/E+TxjGm0VrPLLxM
pzcMK6fRW+/1YkZX6zl603TjJUCvIXftSHWGRhrZZY0ZS04tZh4CD20S2yNGRBRw8GyFpzI0WQvX
CQeNG8HX+fuD/5bCkmvpEtIkA1kcW/+dOyPbUSeJ2nWkXJIl2xIbmVlttstCtpL5Faemgelh5NMt
/37dP8sTQnftx3XvBnzU9AZ1EfW7reI2u26bOJ0n28NxY3f7NsY0UHJUJ2dANZzYwVVCX3UDxO8H
du3reFN6+q4/0f1Hxi84S/K8f0wEhoKeegwlcBr693jIvdGw7g+qbrvreRwl2CdEc+h3H3uaWlhC
p6J64KOUY3ZWJwPkLs7LBDOOs3l6UXah5NGhlLt4wvD12OjhYmsNLNXpGeUcY/J2uijHi5zSHK17
V5a7Q7PmfF6Z3VdkKCCTBdtP6k+LiMDcqwzoipnxpMew1/SxHQdG5k/PN7s3yzHOfRmN38YXd3Nk
UX9SzXo5RFjabvIxi9p7enor/flYw7T8spJZ7hJy9MQ6dsjcHF2FYQzd+n9/q3/i3OKt/hi9uzND
r+iKtjjWHWyB/gFRvdO2tZx3hZqT8XU2Smt6tVgA3cGmdC2Ohfls1Tyc038CVf++i3u6jBTdRuGw
LsWc3k+q6ev7O7nNFqR9bU/TrY3IIFvvyVw1tCo+QGD+RGHvrn23npoeqi3ymWvvoSRJzoyHp3+d
vGzt6pyc6A4eV2a+OhCWPx9ALg+vfbembml3G2ntqaPyMruZ1bRvauNqG70saDLwBfqEpPq8XObr
EwnGhgF4dH77A/O5e/i78ksXxCndmzw8YO9Mc2fa4VV52nae4Ro42V6JiObTEwQF0Z42Zi7M3+i0
eASCScqvSxhrk8FIljX1vgwsjThHSl0hhqFzeAdYD3KYCRzUJ1Acpjv375P+t1OrCqTE/kFrPEqz
dyED+vLwplTHjpLD0JUPEi5HJTEjoBnZHpqFm7qDdX/ZoI2dGdI8nOqz4Yc6jrwTuRC5ziz/Cun5
6E2w6MBJ9sHN/cFU4JX8vLm7FZkFZ+mSaElHTXy0afcIM8maeUmfsvVlmdrZTMH3BNiGihxGxaQT
B2JMEps9zWw4dO3GRyFxQKwoveGrvn1wc3+AXP++ufvibO/a3KIkSTuUk3D03fYhKUzPviTE1xbi
yDbGVXHHedjs+/G0H6Km93Yz2qtBsuNd+H5jyB4i917P7cPz+vvN/bozyoqCFAWyIepIuiuaUUfE
Q7sn37Y6EoZnpHpwdeRIg1V0Beln5PYdZEqNhzvQb7P352XvcNNhJUmRpnHZaCq7Mu6RkvXVjtEi
fCYjWT5yi/1TuEW8AvSR2fl1JDm+y9c/IBdNKW953uUdmhc486BNMt21osn6lZ3vWzn7W77fVZZf
hRu/BhYqiy4FvHlvnC6hl2v7lyc0vOn4//vof/PK7vfhn/clhunHfSnD9JxGFxbxtyD/tTRn2VEE
1PoNPH3kwXzjOO18YWI9cJ9flA/bXa7DV0A/iEgvb/ELjFe5tDeiheYhI2v467wluLDmFfQt77Ht
uu06hXyUbDFGQ9qobWyn1NC6jc/F9nyayW6f4I853NWMNROh3VsE2DyJClYWULhqBV94rOz6qEXK
7oTSGF04FyB6OhwQd+V0tj1ytN4C+mK0OVv4R8v/CmdrAR4tnFfkDkQBRA1xSMJ5ZswOS3JhvKse
KIgv4JrTZJnfrA/Iv1/rwkRs+HX0sS/tiT4N3naN4SGxBfNFhUHHQSyZHcnaVQtB88u3csbCyTfi
k5BmWE5xH1i6QFZfp4A0zNy6MDc4PPogMdiWbUdrmfMEryI2FqzH9QKQkO+u06f1NvOc9BXMar0e
YRf4yS8KXyCUQnYcXQGPO1Cb/8/ORpgqGOCVM+rTcphyRgVaEjKbRyBcEqJgMQfw67VCO/oE8m6r
Yxo+bqCRQyjt2whoZfu+GMWksLTfj85CeA5Q5usrf4eE/BH7l/FzdTOe3aWMnyEyUorRjWneLhZC
xhWHSNwM2tiv7ASZREDVeRFQlQymUbqPzxwF3ItZ7rGOlyKjcaRVY8WyMVgBdF8U54rlGX98bhyt
9K8fOeAHzTKUNCqnHT/3NfcGDt6Z/0ErIu8JtWk7sS+p0T+bT1AwOPPlZGSQs7W5ArDkZed5b4Ar
e9W6x553baftYN6KVAWhEX0r9015nk3aZXqDrnNOjN1gYBW2+jlJGxRAc31Nyw4fvlKNtrE/FeoA
x8B7sDjFpvHH4tSp7cj6QBQE7xKNanhOu1qSbluFKbzvkC+D/3Zy3jsAIwAmN8dNYC3WJvwadGjn
wG6UeMrplPqX2V80FtK0WKbAADg0RmCem5ky75bc+CN3kj8lfUR4+3GndxlJ29zCC8Ybty1GZhQt
yAcQg+Ek2VqvW/UdEOosbNfWgJkQooSGThSbL/NNN8tXV9E0T+cKO6Hx9/H7NU3+eVd3wW2UaPEw
uzF+N3c3e5056YTGV4FA+jIV3KlNyUI1M/YXTwcleERPUMQWcv/6hM0NqQo9kEj1/ju2NmqtnXvH
622bBOO6wqn0tFfBnFCLHUfbbF7OB1bJ3NrEKmps+MLZeOjlZvqVbAYggakbTEGZw1n0fjwckRDN
QD+26CEdvqGkeaQaynMF5r04uaMXzKlJIf4+ft95wd8e4I7kESqBLnVZe9uGu2ze+qdtvUJ0/pPo
kNQPrkX7u8jf/na1u/yuKM5dWtXDG/lk5AvZoGxkoSt0tTBebUDQ58Uuy92hS/pSC3p256jGtSJE
A48PzAuQmq8kXomC1WxXHgm0I+KYzaF6wF9FZA4uMH60crJDmyihNyTusyZWuh9aGRHQDOl8D6wD
6NfhG98cvjMvVhsottHTTv2U/HZRIFxWGMJl77Wc60azwwlA4SbMyflFQEwBmNNoG5iTerw7Up7j
tsuMZ6ht8Koa94ubWR+y78p6r0GG63bAxvK7qSr3+8L8Gz/L9aLqWe8Y40AtASVQxrMS/bvr+mhd
MXienDe48KoKkgwwUYOxbOKxUSF3aiiEVzsYofMlg+0UQGRceFbuEAIKyJPjm/lerkuD0oliBkKe
to8bLppSe44QnfP62hPKgK9p3ztNJUidBFfFQf4SI0J7XwW4dvTHN3MEyNVzZnHHnVYcPphy+13D
+zjcTM0dJv5VchmQ7jZHwQc0xQz7pAWXeoxjJJOcd3XC4caOUa9TwVlM+WZ2Tsflwre8McvMLTMQ
ntLL27mOcbURR06/Mtvc6RcQvsOMsTp/kMQCv9uRnxoxas9eOjKyhL215ySFczVaQG5Lsxsy/QlM
mHaxUyq+G9ijpfA+C6HmGmrf4Yttz1Wta+59Yuy3GvV8zP3A6pbtZVu+a3b2/nlQeG8CZhfvFYEQ
dgOeSUWeiJn0adXPK9DYaLwJJhtg04MnJMroN581h8KYWJa50SbA28Zbvq6+6Yef0UyQP6kdT8CY
PlV/9HJkC7bJtMH+nQTNWM3+vtuox4VK/ACQ8zcoilW3pdbfMjKZEddr/bbc8Yoka99+Jyk7zN3E
O6cDuwreuuiI1lvIQgh18F5cYvXBYUC38/gyHYJv8J5j73pjeCvrjMzzmWbhoXszex81bBPhOvFe
mjU/NaTMi2sBPyLR9jLAZZ0uDPPo5xiEpW+lZt3sdJ4Fc6ZgOw1bSxtL0wjZYT6J27dP1O8K9Hkt
bAwqjMGxNMjmV3sERfY8HTC1D6RYJUWC6Q2kBctfIiJlM6wSrvZ1dzsa58iKAdlVm7kd4A7c2cUb
DsxIZkR2UZqqbuD0m28v01NkHS9GEhhaZoXrcH525FltS442JrseLYaz8KCsghn+A9NiDlxS7wLm
94osUY+M8qAvmjcGUs5sCf9gjRN9PK8aU3zbKybDueRLi2CmL/gl7qqLjeFxXLHTdg6W0fyiRgjA
sp1ogGbVwMlFVM+YZF6LYWFt76oW2q++bIhTm3xPJMpu9kmesrZAPqPKOin2CSdQjHgj88Y85g3h
M72KD9eTWBMqe/fJxEpCuYk8VxtaNfLj/PdOYtlXTlKJEZZvYrCZE4nmH2/OSAITM3vUPdrJaYpj
a8X/uVWymaNYhCTJytAq83mPaoAkQOTgqXKCp1SdxMSPF3nkFIlZYela4YBiHlNHzrwB7x+PWcwp
Tm5zs271cljYikz3sp30KD+QHpWFVSXUgbwLU4AY3XPlNT+qUfnAWPqEVq+FS3hrDLB/PbrdS49S
xSdlb0fmJ3zA31Vtl7vybdiJKHX2la/3q92Ma++Qv+YuOu7vN7cUSmXx88jq+RSC7Qs6rtvrov26
lXazSLwraWDvKfODfTWvp3gLHefnsWJ1Y3oF5qB0brYAvzMHKMKHjuxVI3QoAspYgZ2whYwWJwuU
3Kjn9Xw4DlbB+GpXzgBCxcg4IU+4OO67xcVhTVCYNLpnbo8RZa6Uh+s4MCs3mbED4fKUmANo8bDf
lefTl76kT6NylJlmJ7M+pepF4fSt41yRKZVFk7GEf6h3cutJ5JZ2MGsXmh0gOzaN34k/V7PYNeOe
x9FHaoysctIrEsSDF219nSShGZckuppT4iYYB1ZsZZbsROvCwpDz4vQ25W70cfSV2XXMbIhZbh/h
eyuqP31DdrDggBArGzXi+2bp5/RVHccJZj0vw3n6fjpb0jKhynGyoulxmr2NFoN9/Xbxz4ts3E5k
XGyfSpd5vsUTfnO0yNv12qqWwzHLtB+Z7IH8pqsE5hCtbIoya2lz7rE4u2WLp8YqPagLllpkH/3z
0VSwG5Os64wKK0thrC/UhfakzcB68Au52Q3j14MSSKVW1NbPVPWEb/VlEU7q1mI/jYfOeXqSRS3h
Uhg9kcibBMHCjmYjq7Jyf+CEk8u02JEqsPFokGoyu0a3HY5a88SYnj+ItOGB2gh7l3YyO4w9a7sK
7VFkFLInv1b79oNFFvb96w2bbYM9C68FqyAmRaY8O8aTWp9k7OkzVli7yKkLna1MYivpIAoCPn/q
tXuhW5tvNMblYzTtPil85R+aOUiM7P3yEk3jm51P+4fWqceDJQBMYFIl6n1m7wzhCBP3zlLmsjik
Sx99ynD+YKMzE1cXREUo8oE2joes6HG8iVZHtE5NzN83yVxuTKkCyu52mmyk5ACT6ilXxLn0XDgX
7K5BjXlFiz7jgni+Ni/pYB3rq3BZvQ3hYHhDHFXz1I7w4NDdLjKjuToOX3KbQEC9riJV0EHgS8J+
+BbOT3iKZq+dRTzknVJa184WhZxkxuMU6HwtKIUXCEQPHHVPAiSeQ3NjDwwXbxoXvkH6dXoevhSu
hL54Y6rbS2Jo63ChUJ2we056INHrbU5+6OEuhq2nalHLx0mHtKS3ueiGmOk7JPzynjO0pRcmjtf+
v0mR3hYc6dM3omwkW4OPEWascDw+r0YJawCo/Cl6ur7HrE9F2MSfhoaGW9+0XA7MYHFkU6qMwOnH
sGNi3r5m9j+CRUH5dxG9qa8NFmajt/Zi1Z9Z4OrucFHvc6/BNUYy9bFsnVze0BOQGpXlcFFI5vGr
aObqxVMkO+b8PR8so5lGXkWldqZevf4zddrhwBstefX51ZBeCkzaQ4P4V30UleB4YVgifq5fm0e8
6t81uDzwLUYi+J4+cKiwpFlkj8iGE19yYsYrfpW82NP3MQ5dwarTyb3iXR5PSbgoMLZni1ykMbrP
Dp9vjx2mPz75/V1/d5bZqdlCeFv/mfDEEu01PrSpM9jCi3CP2OIMcWFAbbYTPSD98fC17vzTVP1I
50+9seycNROV2XyXbvHTsTSvlfwTBh4XY1A7Z4yuoABM+9PTW10BQQahVcdGoBsxo0s1+GM4HczR
Pn1ieiAGnX1pPkTc/uJi1vtgg49cE1nDj2tFVO1bpZMtOrvZN9Yhwt/jQHx3MgFI0JVzxj5d2Ugq
CASGJBtoJiMsmYhD/mCqTpLF8CV/lnGLau0kJwAgh4v11+XQHdTKKKangzrrL/FAmQxJdXzMHrxI
BCjFvPDYZzGcYiXAtAG/xDLu6rS4oKegK/wh2/ZlfKdz+zgjZHu98ajEEYLoAsaUYgPMrl7p4wF2
G2S/n1S1R9tuQZKdUshnHzjZ+mfhdYvBAtCrQCVeNfJ9A+XjCk3I7E0T0tsD235/fr2xU5ImxIkX
H7ID4UL9GC2Km50d8g++zi/p27Q265IisDHY3laDBRZVqcd7O0ZWfSBwlpXRLaRlRNezP5oeC6N/
tHrC+Iwz83N0tvJ9jp760RyuCKLE7/N3yT7oDD7x8tLmZh05cLJvbm8zUAgLHIFHlU2ycbt5QTZp
uAt65Y6cas1ZuO59pLE5vHJoIeCv2kWAiwkYjaHMiZDdi7BeacYFlTWLA8W+75L3iGzeir4Qj7q5
kS/OYSqRsMB7K173zWbXJ1ulMuM3c2V32arTM2y+25f+XLNpNKvLppXpoC/dkp3DrN7DGbu7+RG6
x4mCSpFixD4coHFlX/do176ejfCJ2oKyhAlWhl4/mQ9IcvqwoYeJ1bvgzlmbvcRUq412NTplAetG
KRy2KKjSfKX9pkRBEVIDKz9ZEtSlWfqkhkb3Dt538XRgCUhRnPdTo+2sEilmzOq1aYmwPOL9saPG
TkkCnVrqxTnCGRuadWo3VDdk+1K5F2ymaxNErkrN5jbOXhsIGGfjlJqQnkpbkszBe46yM2fcK0bv
ZknX6MWpGytrrBK/q9QumkUYjZPKTVMDUlFBrCcg+aeT1Z0n9DieNSPfpK9njLx4VqanZFKlHeBs
3KvNa+qS83J/0tm4DskFBu/A+OxDqZm2glPHgi0KM1he3nn4fmNdoUmdzXpVc6DSSXXMG8d0lE4v
RvRS42qIAvAWrfp4LruJzL+Ylhfn9KFP9WX0NJwDo5z31zFUhlk411ZdQ49ATtqxhWTNS1bnJ09a
hW48vVTGbU8YaQ/X/XDzP6SdWZOj2JKEf5HMEAIJvbIv2vfUCyblwr4ItIB+/XzU2NjN1s1bOTZj
3dadVZWVCDgnToSHu4dvx3uFLZtsoRsrlGb0gLkHLxa1AeSjRE+g41VatRDozByqTb92hq1aTgaV
rhD2lyHTf9g5odV3upyoxxSDkSOBAq5i67EfO4RnlHXwSFaDRWGnE6JnnarjOXk9X/Ijyom/rJzq
jnM89EES3vSutbNUbzzlY7Cq7NKTHLpXstE/lpJZlVo/s8WPS6y3i/E23InvTUjewiNT+y6RMz8N
D9WO6NS4Ffs1gjtGU1ta519Nq0nzQFSFA1FxRELj9L+GYzhp6nhpXCYPTiSQVFBnCESn4Tqb+Ovy
RKhaKRNl8yCvjaGCmuNt5IQ9Y0xFT4oD7OtWp1O6emrZJAReKLVkolDh5GZJ3ba/ejAIYYwlk4T1
vryNrLJV/T5e9AlhuiblxMr6KWgciDSjIZZ2XIN15MQjqHXq7S2DOLTpr9q+end7Iy2Y9GlmFpO7
K865tUZTaCxazXI4ub0NZrldv98OT2sAcA3j33y8xfsWXsxH7mttrAq+LeZmr1b7lffna633xPXY
epB5jTpCZdw30twu+S8rVu5w8KpgfmwfVh4DKCEM9NQM8VqljVs9g4B1VQn3dazz356gZbF197WQ
M7fW6OxV+xSUAOfSWUwnjbZ/oAaf1XnIn3jjwvUno9UACPTMdpdZYVPIm1JP9QdqSWyAzLaVqS2u
Kt8a4ThxteVoDmMv+uSs2kc0hBjbRa7d6y4QSCqZL0TRkWLCo7zusy2h437mDwkY9/0od/zY+lQW
/ltDDs3Vtr3Z9dxxVwHW4Uy8KbEBRbTtqYORei90PoVwN54+VsMTcq4PARirVHlOfAc3C+PVp9di
PGLuRXx75nZbmHxQ8Y1YJcCAhz9KYcdjI9I3FuEumpd97RHP6sK8nv2PQaGPIDvCh+BpYR0kqMPG
EhqLjzYaqUwy8aGAjboEkTgqxHp005+KyRk/9r2AkHHVud8wOwRLxknRrYi1a1+DKkngGq/GI7W4
qNc90ZU/gAYbVhZfwxGFxhmKRtRoEHsvoknw6Yij0EXvZjzvviRcQTEJOH2oI7SiNNNc7b53S3yt
sTy+GOXYTHsa1ciNYHmuJRWiJ6GZbyJ7JWgSefnG7l+l+yIozZyTfFrAzYTuOaBryXUllb9Yf14S
nXCdlnpZoAkkoj9JuLfPfXvZjp46kfLWWvUnobcRVGLnZ51YhNKq1OvA6ViempDMCK95ZfG9EGT4
KHxxHU47duia2+QqXehPDGI60ZqbkM/dpwDZDNW60MaFTeTnPODG+fj8/vViNB43030odhYnxFXl
Knnh1Cy89mEHx8snLpGFJktO1nQ/IVwXnzyY5BO0Q8sslmzF6wRKjI1QT9x2Gni3lSKpEhcYm/1z
OI+OkcL4HBYjo5l6xnM1XNy91BSmw51fm4nNNA233sKX7fl6wYPd1omeLYGfpo39pNmMgzyr3f0M
3LvCqMzEvXJP5z+HUhe9oyMnGmcs7xFqbrhmF7D3xqhRWZQszWrf7KWOKc3q4KNKTu8EzzU9twu5
VlVhwFGk5l+J0x78uTK/TeLVIFWjN99X5e2FyHW8zeXIzhqz5yp2ZsqN+ljfjxnt6H0K+7LW2r3g
6+k26mk3kqlzME+nNe/zovYWwwCCJJPIFnwbXKApvM1tV0PpNetynVAA5NgyRqXu+/wpPph7BeXw
Z2+h+NqIyu+2T6cjZ9BTuzptzze1RIiHxs+GsLkvMCTuVp4qVBa8zmQNR1X0pFoLKYrn/Gl4lPah
IXrlspwWc0k0pL1Q6mnCbOWuzEnWqRu6dPaH+2yezQWvgXu+KhP1uRXH5pB+5VJC1uXPKFn0teBR
oPQ5MK10C77ha3Gix8cIyCBUn4F2WY8hNc9zupufIkysBvsbosyUj5ElGlcLjyVpwFLcV4HTW0BF
LY/SuQda6s9y66KoSU9vePsfkh31CHVasYZpCbd0eQ9twQ4OpSaeBa865kzjE/atp8y64T7K9KYl
1FCWYN+3w7PcaMOz790+bosUHx7jJE1Iuub5rH+KVzLFihkbsGtnxQbOHXgLLBWIUcX5iwJSHydI
pu9GwzBVUwKL0OVVfp5T7pDIXO2LrNU6b0yrZl3qg/36NALM7q/DSWOy9Zd9AGgmtttX9S30Hogs
DYKU2R7Ybxq3zFqZh7NIe0Isd25ETVTwZrmOlsRFNuTDooSHH9LbMWVaT40L/UrqXL4KbcW+7u4G
r54NF845L/Tg2Kjv/sTXV3c6oOVuSF+Vac+st/UpgnXciYJg4rjFlMvk88sR41NpMbC5mku3FsLp
arzqzWDSrsK3/uSyvC+eE4HRwpkxmEgG80qsJ/MiuzSYAQewsm/mBe2Ybyo6OaubQFHHVWuffZKq
yjwKG7WBDUOffJOoNowtJjsjF9kT+TmayCLZktnncCG+jZmrrJNsB9PGIxX2nfgcTUSnD07oDRfB
trIb9+qKDs3C8sx+9d9kfNTS3UXPgcKxvRaYV3Ll+jHTpEHf/EVOXW20C2GhTAIr2HJfGoW5QyZp
cNUG4Onj9jbaDuc3cxiScfi4wZG30Fs+DPXnmfdRecRoXw8scUMOZHPwycZ427T6AAhjknr1ofdZ
j9WWevYQbMZTcrNZxDzd9Iu8pbetzXzfrC66YLJynHj3XMq53tuhu6B9J7w13bFfxHp8TvfiG7+O
tehTXilOQo1RdKq3O7zymCFy2fR5TjQRCrEnOiQKpS2+KZvGLT1uRHAYyQlx8wlfoQRoi99rK7PG
K84s6TM222n3y2BLFnLfE6LXqD94zfbteNHuKjmN6VsjDBEar/JGGqjNFfekT0lfwd2eNOvEDZbV
ufQSK1qOzhGjTbXH9ulxZt6s2zRhY+LrSa9SiwjhqRkt0Xq4/FWGo0mfwrQP0i1yIropXPTJwGzW
94VsAvCPDpSUIeOPh+7QepqBLZuj92x2M1IQlUqV14BjkfY4PTfZSgCY3ESry6w+XTeS21OrdeM8
dhLtM1M4cXlvbN4niuUDCeVYn4kuK9WLvG4wtmgk7tiMjGJL7kVJlq67QoNzD0WKfzfolcsIIlCL
pPPY5KmTPfGc/bfLZzHl4fZo8pBVeb7TlT6S2lBIIQ86xxRrqGEaRC4UMN1rosLpfsFAVfa1gb5k
Tz2WLKPlUGJrZEdOsBZRCCKgsXmT1MyVOZ3ozCx4MvmbOb+sAvtxCjihDol9/5B2UGzwDLyAcA6w
QbpPEvsKZlyqAaAgSGjk+Sn2U6E5oBnKxO++J/MMFcBQKi22at/r3mjlIQ3iTyKvciQXzFK/ba/z
xyfEeX1Ib491DLGLjbdst9JW2jWZ1oPWs2EXXxdhpN/FDhxItfthYLazzLjt7k575NEtWNpeAUtk
pD1AiqNN8vE8KQdZ0VpzYD1nlVeeY7RBE2FOcdDSOwF+AzRwr6AZYyIWAeJqi07A+ZrbXa7ems8Z
ADEAUDaRp+H+ShcLnWXB4/F6ndyFjGQrz2Tj7t70ETbzMqatD12CwD2ejq1iQ6baoQiqLKu9ZTwb
ziGHSPPe5+0dXE7CkyczSiOwFNwxWVlAQReTBDUgzj+IZaSK1m1OgacGH2WtpoiNNuXstgHk67kl
jA/OhEjSRJFekNkvLDHSBWpUMD3aLgflIIJHhTomb9fCikemTJ+BNtrX4M9+Gqq8cYuDc9e0aj7j
wMkwzVwUC/qoJ9QtzxO4a+jxn+KtMBVbuqvFAilL61THfqOKkzRTYzKAsV7xqUMjM0W9m6NYWQXp
R2zfHFG/rBW7nIVeOisW11m2uLylq7FVnq7QTVMcD/Jave4AIeeizqfOx1oJxleo5YxS5nh5L2j0
UGnlZnG4vRUPYkxXgOjPlbAmupc4kEeTjGX1pNrC4H+Bh+JRMYcHegwmwUoFhtRFSDIqwP7dHE/i
be2Wh8q8eWQnlmS1bs/rO6mFwoSEZHsLSZdGjCKPjQfyFbeY+z293eSAHkP1zqg5ZGZFB7LdfOBK
baxouaKTgIG5+Yf7bpSxU7XCue4egGYP/Q5H/K7mp8Lp0ekGaINsYoDJ3XSgV5f48VVCbDTAucfH
3FbUKwfMWCN5wsO2nTOXlXOSRJculymv7jYHULgmcbzbQ33AIBxUZnBBxi5qJje3Mn3sNl3OZoHM
98ATHw6A971jYYi6sr9qsps4NUF/lphXrTqJh3RWrvJSY1ExO8+4TVqn1Uu+Ju2xn9OH8wf+5HS3
nzvWUeEEm2BDFVwZbn3OLR6vmZ6omuhRgW1bsiscRP7hQTy1wVfgq+kpgTnFOeWgo1kq64JOB61M
mrLzgjl4gdN3eQ5WOuPRhDPhpo2WAx6OWXrRpP246OGMZU6BdiUIJtbVGzM9HkgSj7mZaPOGnOCD
7x/Or26zzL0bpR+NDH0AHMZQAqNcpatswZ5jedXv6S49XS8agK08ROmVzsIVjBCUVddVaHe71reF
DizvL5MJmEPToTAp8MXTbefAFeFOWN/efZvb6YYoquPdfUq9u5C10S51eRQT36tWwqTZtaRo7P0l
WEKk8ZP8ub8OkmNx04gD8rKYxCeYRL1Qu38lYEezKLDGgC208TADaTWffhIB4l04XEd6KkzJ7PId
ELRQGw9+xEMnYrFeYo7JrwvIYmABl9Sh/kjN+KkJlXP/qnZ8GyM2ubjRjPQ407unSrvvpinzeFZ1
u/2md78xgZ4WBFb5tOtD+nXp66OtOB8Skwy+ZUjNYF6c1O5rt4MyV+qubRlt8osWYkjDFHo+KVEV
hJmfILDmeTXRYrwUC/UJqQOVy64P8B4aVx7yKbka9CayTQaX40aOK7PJSG2tvoHKjDgFVN+9mcvm
vmonRBxBDwVLICtq1MFWghGdUtX09GobzeU3wGX5Ld6ifEqnbdfo2dOdCKniVlKmQp8RkR56Ravb
vSPDBanwmXe/UJi2vSWlCpzG5fER9otFs+stRVMS4TM/NvWiZylmZpbunfS77j4tWNNKMSVb9Hp6
YnafhT750KqsIb/Wn585QB7qiiTR7hQ5x/tnub2cpZW8GHcfr2u1jSfDld9p4eiH80/fCldohozu
6TvBwn8X9eStnPHMuJ4wGX9FbwNDmOSzYBOu2E9su7ehJwCsMgvxOu05l3Xp+vsbVH1W2X0mkbNw
uDnxXS81WB/bxhgvY0+wQ8/3lD04PI2qSr/YMDVYpi2B9pkSX+gVsYUF707BRv1CTjwXRUPcl2zr
YCHopQu2T3PZCLtAmB6Fc2PR7N2X2klCKWBe5tW2RjOKZNFNl9JZtPvTloaBqI0+m+nQvlKzJ5q0
V8AU5oRPKTJ4mUN+a8KvuqJo9BYa5bGEnx13FUOiKl4Av+OJcFi9W4+rlsg2J2BUOl2Ly5DsLFTb
My85nQp2Jwgk1+dJXHg8drYuFcgyFNCTkGAGhPTOX5XOMT7Tzx0tYiqarjOYLMRJm2mpfQETc3OG
D49ZgCI4McO7kMcu+l8XkcHqYy3aKjqoIBJdaBHIY+3bexo7RAXxvdpFHz5tYnIiEHcmt/OAoOpr
QzOKKQibgSVvm+2tB5fegpbF0tPFOZFulZ8ABUEXyTx6vjGQATlw26o3/VBjOUCxZ+OznZT3Ie3d
MYLOwRcrs78rPvCRvPeMeDUM9TDnJRabp5Y/tbfwtB+l+gSztPqtp0UutcSKiY0jDUigNljwKwv+
om9P3t4MKE8fp1P/orkVgtBOabIup+Eyt/wVfQ9pjozWGSzohXBxY4kCB1hne3ps8LOMhzA1C91d
kzoitAwDWKlUx63aIpaxvgABUNmn2wAOE475yrbjTQ2X5XvsHIS+dVCw+Yj2uxJCA/ISbWyjy0x1
iZb6LjsvH97tHK05e1medxp/PXS+VgVCjYgLjiNDukIj0dFamsxxW3/5MzZ3zZwVFHCeHR6/WLos
DOTx6her4ivR7fsKlx3+/xWs5cVzIa4u+69C5i+sSwuxZTfOnea2T6MxltRlp1C8QjdFJAlwjha1
3GKzz1L7Em23mc043d3Wcfmtx5ktuG09xoZR6ccQtjx+4hWVME7q0qQSOu/qYs6nTGFY6F8Pj17P
doR/4D2G2fewpY5b0c15r+hg89vh5zNf1YL6hXh13DBvYH27L756et1O7OXlqmJARff5Az627NAi
jS2mkwMedIORY238cGuvLvSLr5V4W6CKe4uncWAvFeLN4G6wwnDov1AZOLXXX3xkY53Gq9xzRnrS
nseTKFmmyZlPRlv/iuIo1+jEbxmi+dV5BKXWEjuTFJNKjLC6EcwiRvlkFV+owi1BNyoEveSMCIU+
RpO/czhF8QfzDPk7C/VFmXIRmijKQqi5/fmjIwQRv2jfOwfsO3C2NVeZVQS2rzvmQTp6kNj79mbe
32yYmlpMVxQeMtDwmIgfaTczh9z97pgiffbkNMUTqVaLJal/rdbdoLLkpoNwX9VNbvZxnYnnDWVw
5Q2dTgqNBh9rCU9iQjxMVzM2QxON9B/1fkcoDzU0/UaBfZi/gKCfGBi3maANLrTz6xmYck+N8LT2
D3T+asTngVDMi1cXuXdlDng3jJE0QAGwyFczhmxw2OzgGfc1ZOlrZS+oWx60ZhmrxJ1YwBQbqxtu
bKwZv8zAZ04zPcZ4tmt+M78XmTPEmp4edPpdLNRzutHMoKxtqBI+8kCdzuPAfqCMtuTBrEU3r33Y
IXN0DMs3uxHcBpojADIdDfB6Le3XPSdYs7MfnRzwgYfBZLmUaSb9/V3/KOb49qpf51nFzWV0jSX4
uh1NsbNlO1LkNBDSEkyJMMmAjqWB6G4viSWFdudmtcLoF1WkthbOpMPq0I7BGOe0mgWCUzqeCN6a
O196v8j3hj8pO75/0hf5njhIw6bX8cUTwZJV6MXoOBzG9GA9YdfUvqOzEyxXjDpdsXCQOsBje59O
xQqz0T/s9xUlOe3aEwnqkQZRYhpvyaZUqcjQ/J7yxEHhi4GxHZgEo9DKb84u8aG2/P2BDzoC/l8o
y+Puz7+pZwbX4DkIWh74TrKO0/ztGYGThAio1u10Y1orw3obfM3ypzqArwTRqiUMJHPb9n61kRn8
pGf6/kRfGPhDBjqW/QyuO2MDD0dwS2WXvpuxrqor5vcxJbZxJ4zdcY2C+AOgCzt0jm3ab5x7pMy/
PJMX0n3iP9tkGPNq88Ou7JkIAgioXfuWdhM2/Qnzxh3eKqYniDUdBzxJvQgGud2ekDPqYwZC8zvW
aWhQhqpK43bzgB/RYkE9QuJXGgU9vA7UokEVR3NUBfQWtHRef3bfT5cLh7bOYqTaK3qqMNh9zzI3
nb7KVCSAK0ZGGp0AAWfO2bax7E7Li0JntIFWYy/xPGgsV6P07Mzds3cKT5BtPR6Y2wvSmP5T22Ll
a6+Z9bqEzchW/nyoGFNARdb9ETsoMO/Tx5/z8+MD7oQVFHo3gmCwYby8KsDswYtDlxf9NxoS+eSj
9lLro+60UyxP+BMjjvRS/3+u0heFXTqObm3R8kY8b24+VufIcJQF3jTrlUUbZKT9mfJuwz/K5qQE
DBgVVx+7XxXwP+0VRBADpoOj+R79cb7+tldExvSMIjlvNqwDfL5vFoRWyuDrDHMJ/5eN2e/ix+vG
lJS+Io5luT/o91+kF5kYFJnwCFF+aOfMxgBDuzMBKSNt+G1y5q+XehFJJGk1KMqWSw3UPi6MN4uG
ARb1ipkbX39/kf2fttb3u3pRSAyEWzsWqgippH3XYXJ5iTHmnIVc9oD7bP8SpPvDn3TGGDKhvOuc
otDp/zO8PZNLNcQBr9kMLZ9k3cJOwlBc2ABrgF3I4aV+M/LFo1aPtwIJLvY+qmDB9470q/Pc1JZg
wENDGDDGDhlRmn2kzX3ov9e7HiH9DtwENwEtb+UkduQeOx1fH2YPwo21YskEfVOyZLMFsTI+vsRJ
ogd6RzRkWriZLGmiQBMdwN+h9chpny1CO1c/Y13eRy61Ai89BxOuZ+00WV7oOSzH2kUv0FQ+DuFe
Uk+uMj/h7IEQpGfls6fbs0DoDsE7WORsYPSWkvlOJQChD1bBKtFLPoYOcMxrLbc0pqzQqyfN14Xb
cLtaN/QaS4b+2/L/a60+5s/tfQZAAnuw/midxOyRtdbu31eE+PM6/9cbej1Hb0U5rJOg3dxgkF3s
sT1G7QHZyuCReNd9ogFRWjlCJ7xIsOH+zV6i/1Ny+X2FvByAYe8q+HLE9QujgRMtzwt1HurXjJlz
HnNRn9YbBjZ/v2flPyxLZSSwJJUxe/xlWSpJm1+Eqt08BAtGmEDxcZ1An8dLBAIZMoDBeNt+gWl3
kgCIwThEJlSptVkM1RG6m6fxxDb0aTQw5SEXXbQSXLrDXzTkAGnaMfEEyJ9oTdfpABswbdgYomSO
anpf02FmoTW436wBbPrYgYM7eL9RqYADfA0Ol1O2kk7XtVhAjXo0HSNrANzwoLUAj0qt5PlzeOR8
ozze0rFOEi+Dzw77CpjyNqdXdmmtRO6m5j0hwSaLXAQcgq3s5hdjEJk5fWZ4CNuLjCuZRtucTjjs
L4yrqh6uUe74buaAuiK4uwLdxZYS4yGpPWSCALicucjkaRNTWLYu5C3xMa3xp0o0GF0XmqeJQXNT
kmfDxzSALQ8mnVi9+6JBHe0VdPIOreT67nWSctdaLGLoeOf4Rng/hZEoaEMtWz7t0Lxot1lEr+lq
Y1ljKBsYNnDmMFSDhwEHDfYBXcOUvkeX6gVuPIc6FpRa/B542HnkH/QjilX1gQTkpOBJdIDMnXWi
jEaHCGcri6M/fRhnzN3seU4JvymdKxLXypacQjsLGuzGHM1LN7EWWp12GM1vxpFwY+cCeQK5g65s
h8hDYIzpEQKqPoHmIFqDxiy+RtzGGcKTBjFOC820QInOa0YdZfgTPL5hbR8yrb+KpgVekfmkNo5E
H2veHOZP73gz5sExnecIZp4HEUp25+TX6MFuGhhXr6BYuus+fy9zx51WR1peDNGlP2O0VmNCB4Mj
zafCHIZyLLB6q2DS02jiTWPKHNwCPNFchO+RQQ4PE+uuNvt0jniXH5zOfb2k7ytTBDFArjQGM2lx
hWulltSakip0P8KbC25jkmnR/tQvuCV81jpEtGW5CLx5uqadaxUHcwRxXY+gQMGGfC8mSWcJA3iz
LaZwhRA9n1Mdoy/eBB7ndqofAUamB9zstJA0q9ETxtlWTrFqNtXbfR1R9PFjQNFcfhSZHYZr9GVG
R0gBtCxvy/4k39xg/untrJrX03DeM0bE8ofTsXUjIPLoA9BapAUxfM8mT6sFlUbHapdn8aFJkt5b
QfiBzUP3GR0CPbCn3exZY6xpJcEQWOv6XdlTVXaPqcjid0fm7RQvEluYPvV4cZtl7kWTjNoKloUF
o5Xp4qKRcrt9tV5BEKXHliHGVz7kVUhXLVgGn5DL+He4YKXrkQbibkSfCv7JDxNGG/gVGIbWTlom
kG3CU0hTGETA4CaiTQ8t1xL3K/7CmJuEUTfnqACut8BwL1dQ9HK3H2u08zSB3o/knbIOIwtoOvg8
g/tM2EQLaaAlmyTUczoxPFgc2Bzg1eANzBN2glVNBT3b0CnBfM6M3d4CyAKct+uR4KsnU4ckOmaq
qFDgk02CubCnoPVA7HFOu08HgLTVLNMrK9AgDdIphYcRW32AJiMww+NI0jn7Qic43GBdO9JhvOxO
F9FuIT2CJIXbfHqdxl7rgHVM821mKphO76IBLa1sodjBu+8JXgkCPTr1vqSJUFsKn/etOYqJdp3R
knuyZbDceb+uaAspoN2A2JkWYdye0NKCUf2gOfDYSHa6BC6LCNfuFSoJoNWV0/e5u2r3LcAs9cGu
mTZwBu3RDiJPdRQnWaQ3Ftl8asdPgOjrU7tEpzEMZKtmbdFrMbFyA3IbTWrvsQ87XfJ1KU5ytvOJ
jyHzfAJNGVs9YNASnUzlVqv6bsV2uQQjlbDWnYxqsxqa4/60gtUuaSG9sHx9y8yqN6tDq0IhB/9y
4AbyJMewrFSl0rn45nVsVE8Mt1gPOTQrgKkHXKz5iFwlgVnnXqr1aAAzSJHmcLHHOc6GeoIN5qq1
nhxWX8G+frwnyQFhSUSP7q2OTLGwsR67f6bAd7jF2Zne6ZEuxhOdrOl/ShZStmj2cAO88DbRuYGv
iQBx3Z4TFDwPDRStQbup19CJQrcEDin1pnWlWhvi9gffpTKi2/7+tPpQZxA4KSqGdRdBf2SbHidO
ad/LVfM5CO1OwmDfQIRdXsOCh25AwjdkLXbFdtK7G0Ai3Nr90SkPHr+kr8pPFbHExMYB1QY2xMpL
RexXYyUY3EbN5ghIioqLTeYhs9Oy44O0sr8pXBkbyGnhkdCaIpl0uQ6MHpVo1zYkodQVz7+qIPTv
2IzC6IKBElnH2HkCcvXoiT/dpwuv4J03Tz/irTRym1aUthBQXw3Vxc26qxCQKi0xH+tnYmAgOKIy
RInRN5cJ7nzyB5/IGP8C+PXFrrb5t9rn232/FODpKMmz/EbWPlCzXQxFf37ZXfEsKA+t2yzuZjKT
zftcOqF5WA05OyCXJ0fIAZ+hCXvGRF1hhu+fXQVz0z9pUhFWE5z9OTlNFgUaYh+wFroUPVA8Mt/7
Lv144QBtkI4Vigrwa102On9L2lfy8lqZl/fs0C6ImoNVD5N8jO2A7/yPp/qYFdp71wREhOYRxXfP
3WDXd8nPUF2gcVxIJCYYtUEMBnB8i6ijP5/T9I/oSDEGGwBbnFT76+H01hoIy55zfjk8Uox/RbHW
IK7tuTfAu78noP2fhOrfF9ZLPZ0Uz0t97/OAO3lsa0jG5/tlkkzvoI+dARjkZh2AO/3lsqPf1vNL
TXsvpZEvV0qzSWbiEg6yPdAlo1EndWffS4VmJfbthBoAxXfi3aaB+zlwoXnae0OwtXffkcBGJXsy
NjiDjXfBLCaiyXlqNKzW04AikgftVm5ModyR1y6OiG0E3e6HneJdUhg5PpyyXtgjsMyreTcvv1gB
D34sb78t3JdK+nYbMk164DcbQYMFQyWd4tjyNEmYmEc7NjgHaLmiylnlKmlQV849NVjlen2+ach+
tCX6wsVv0w//4BJ/204vRXdWNNf8kvPY4V6SaXaKxU4XGjvVRLIkl3yBcTsjQ5xHTuZ0rHY6t0/6
sbcJRyroPvDjL+vvx6Lv23N6qX+im9SkeUFgk9WzMwIA2OMIYf2+4n50+Pq20F/rf0nhlWQDbl2m
7yngwDzUPt9DfdHq1xWNlr/flviThZYsjfr9gYDjU/9PrfkNICrlurrkEQBRp1XrMWY2xQVj+Hb1
RpA46N9p7GQIogSh2PgVtvwJ6vh+8Ze3rDzkVrr6GUFzDQ+IFPxqjwzYd/T7Kub72p2045f7/fGS
MveK/6Ei/Jvx9eWRCP5zVHTLPTephHBeEDT4AGblwRSFvYQRI6TUmfuBNQCIUsSR/9sohR8LePnb
h3gJKtfG7+X3Ph8CrYKDeNwkgE+T6dApue83OiO0VQakir8ZYvV/8rbByI2TWcHgZvBqAJn6jygo
s7TZ0KzHwlgmaMJrRfuA1IC7nqDApVHrrzCD/b+AJt8v/bJ/yqq4Z8yFbzY7UWO+Hox02GL4Itw4
+xVdnkIXMukMGu1/6y7lzd9fvPTT/v12fekFVgsHOTioFDWbjkalS7xzBQJwsMQc+6kehrObhghP
v++PDTg4EJm2H4J8X21p3WhUDdhN3KcXGtfbsQMvDf5zMB/rvw2H/BFslEfSUGAMCEv0T8Ph23YM
4uo2Gg38B3EPqz2jZBDhnW2IMegVSvhI//tDGfyQtQxxhB1Lch+Pv5H0cqgGdf/RD++8lBGDtU3k
YeuaevIGHn4xevPMEy0FmmRXaZIxq9IbqAxFMdwdG6eqZYtat0YldWHTrGsbv6a/f7z+D+j1Pz7e
yz65DQMxKPOw2bSwL89dArhqXIoRFYLYb9f64aD/x7VezsEnAyDakcj6IDvE29vXK/s9mIpISGeB
iQ7015TxBxTvHxd8CX5t3owuSZ8LVnjUYMD3jmgci3aCAZz1RtsGZlaDLv7ySLuf+nKw/uOqL9tQ
zBWhzsZBs0G6BFTysIROJkjTRn3L6N9hM26cIvOyH/+y//7gg3+58OvMj0EdK8OLxLukbNNuU7rO
nXPPtGdeDEi2itOgINI/WVzoNrYYiKzYlzTv4Midb7b8y8L/qX/w/THILxBuP7r3ZSVh4YMDaWeF
7e5PwLrR/f9y4PwQcf9xoRes9tEfhsXlwm13jgrcp74XISP8lqb2fzjG/3GZl7IrzoNhEV84xiud
SYhP+44kkaa8Fv+WBv12oW4bfQtQzfMRlek46eoczExAliCH/jHy+A1x/g+3NB4o/c6uWBi/xKa8
LEQ5a3qPzR3Lmw6AkyhisJr5X3RPf9wT/7rSS5gZpzRceheu1JjxpntLVxvhykRak6JT+ONmizHD
L4XFf4ht/7roS7xJhnko+CkXrbg9BOk8SKZKqKfQqH9vl/2Q5LM8/nWxl1gT+aFcNd3FWOzg6ECy
0ED2s8jsrPd+iTC/XeslwoyyR9uGY46wMQSTgjV4x6GC92fgagFq/ttO/nlB/s+tYfz2zwUplVky
EDJuLaP77iTWBBbVyPnNFvOng/nbE+wLLwEjbNJBKA+Jm1fM0s+YHiAP9XH5pXFlhdP/S7Xxj8u9
hI0wVnq9tHuIOySjNtZQn0+yEBHvnL+/rZ/CExN+SAZlxh71X+fAjOte9RiLcvf0OPW2kv62HjFj
7u8X+XGtf7/KywZLc79MInn0oMi4HxSLtNsg09d6U5wnKCV/udpPK+L71V52Vj96ZM/xYNgt9il+
IMaiMwghFP6yg6WfFvr367xsqv741vfTkrvC6AGptJ1M4ciROjHJAO8G2DOROwJ66k4vLOieGtL6
YrWxglCPT6DrAD34f3Sy4Lu36KwqaDyRWDJUj5Y57MT/72N52ZcMLg2K9sGr7iK3k0xHhuX2dNn5
5en/8lRey9fe9XGrhRuXwR4DB7oCM3it488T2gT713fd7YPXrOLbOxi/bMves7rLt+4dgJT8F2ln
1ts2Em3rX0SA8/CqiZIs2ZZjObFeCHdic55n/vrz0Tn3tsIIJtAH6EYnbcBFFqv2uPZakIntN9Wd
8sRICDNnzFHMfPGbLul6tcmtbN0yia18/OJwl8DVQCuno07Wg8Sc2cWb76VJJAFcTtX8LEtdudkh
tCLPM6X2WbSjHQNL99aScXsSJERIZhva0k0rcLXaxNVKFdrSiiG2QNjqj45eE6JCC+aIj8q9/FCu
GJcBhxdtE2iHpNev31Qf7/5fX9CQSXlkDI1oTPY0rFroLuu+fYYQeq+AS4LbA/HDseUZPAvfxmQR
50HKVkBhB+8BsaMAGyTzBtvuLmRmTYR+mMrlxlrrB+PYb976RQ7Qis7Cho4n1EkG/4ICv4OYjBkO
2lvPY2DZvHxL75iYpIqsrXyKWV+/160cX5cMS1FkWcW0qhMrJESdIulOxZ5+BAd5n95n6Ca553Ew
BHS2fVCW5Td/MweOu/klr1ad2CRr8CO911j1pTmQV++ohcM2MHc6/77jEuge1VJEmWwUWdY/fa42
hLLRGYPyDEeXfgzvo9f+3TqWOyD5sOic9M1s2ebv+zCuaCo6QqzoWnzezKv7ECiK5sn5KD75A+WY
BeOPz/bTT5+09Hu0QCHO2EXL1VyWcKM49ueqE+siFrFQKAWrKosfP0iPpcUmXD6OEnH3aO5tf52+
PjPy3FtO7kJnSXXvVay3omcy8g7niw35PyseRpU/KIW3M15hdsnxU19tLC5MM+q+YckVwroPz7td
uFza39eL/TeU5xYz2dCNuu6fO6r+uZxUhnHfh72Cd0C/YmWxZH//AMx3gYq9Me7tq7hZvsF7z1c9
ece5Hf77fvy5/sTS+VFWqEMz7jBQ7Aft8ABo07Q3l38Wm4VNg/91HL2+H477j9mdHn/1n4buz6Un
QVDn6Gaqa+PSOMVLv35gmp0hYZuRYHv9SnTnLbYg53/NbPkN4/7nuhND1JlKpUoO695tQCYDGe8W
tm2v3eUegw4q9uszrM2d4YkFkpPKitxuXE6hvghF6gVZGGW1o9UJwfvxR4VU/eLCvONit3tiz9f3
/Wr9+t3ffV8z4rFf+sxO9AtaIZSes+XM08k3LRfFT7SOLVQ1xclHsII4MkSrUPB0SKVfdjuEJp9s
+/AdsfBvH9u7OXusjCbir69+teBk930pKNDzzhUoxdAKR2pH3x83+nK325GGvauLA8269fqwPIME
X49u9jR35Mcr9dUTTD5IIcqVFaTjDd9At69s4xMgI9776ZFLDukGF/1OhUtpLmW6AZPj4F29+ngX
r0yLFnqmUcnsNeDofPGw88Ae776/stNgoU+zopbazLf9y0fEqVqlJuu93F00DpkJHAkiBqxL9c/O
Hgn/k4WcLu6Z+/BX+yVIOQgW1pT6saunbbZaHZ3TcbVd5mDFT9u7l68vxo0C2B/b8VmSutoOAsfG
8yser16+HO9gNgBqdUSz3T5Ie3ASKDsABxlHVD5Op9XM4nPH8DNDu1q8klPw4S3H8KXVFi93JcNi
25EZuuGtuYdUBBgkWbaPPxntXh+69b2MYttpFjA/bZOb6P2K5F7EDmjXGJY2uQ6mGDRplbXRwdTH
2cK1CaPT0MEaJxp2qbfnCPKyrjBXSVMCNQfZ7WkMgGabTIHbbzD2erv3hrPR5rbv0A43ZbipRXQQ
A7sUtDupBcdi9dmPBIzD159vvCVXt+j3gxuUF9ARUSXjcyjhagObMmzrwPWjQ1fvu2wvqEcZNs7E
Lgvb5Jm/Xmy0Ql8tNnHKZl32TpMF0UEU0XDQ8lUdL1v94hsztmGamP/1VhN3bFSZ19SWGx0q4VgX
KIoeW+HSAztWoJe2AB7WttBl4FGyVQ4Tzv/tLSe+OC+EONBi3lKwxsVbJjYY/Oc9v15mPFJfbebE
5Me1XCToA0YHFf7C6lQp5wb20+RSth9fL/RZLPlqpcnhbpxA7kWX3RSdkX6n/5YmzqJuV4LavJQQ
GMSFuREhu9FdZaNaIMT8cmVU+/H8FHWwySU43mFOA7Tp6uR83SVywY+15751n9TyLHlvbnkfj1Qn
8ckUfoW0rtriRUIsQw/hH2aCfEAIaTg+SjkIruJoVsB/kNEoViU0b4PkQxjWbFyocHKoHDpkNCDr
5ZZt/PhJRyHBA1fLH+Pi5JjQpA2XxpUWCbMklb931GOE9q6owejGD331nEbQQbQnvWXe0vmIdSRe
NWYLjEulMisP/i9rj1kRwDkPSUkDOmeAag9ypy6+V9v6pFRwCkshY+DiZuY7zHzwicNzqrBzRMuL
DhG05PKx76GNOI0vJazabKatOQ1of98gk2kH41Miy5hc1aLpzX4wzPAwmN1KB2vUi8ciE1A3MOB9
zte6v9YZducuRQU4BQ2NPQ0goQSivimXIVjFJCAHDV+GeK/3oKI7E2pyd+nCjp4wvYQhM4thaTGx
L5egt+Dh7GbeYTqs+Nc7TKxAlDaNaCROeOhVERq9AZLyfFHUvI/8oWmvbJ2ZwNftmTB3wf2WvuXR
U+8Zm6wAs22cQ+HdzU6GQyDnr2oQfCEEQSbDn2qr3newwIPB/voL65Oo6n+fWDU0RTURJxcnoUWm
NYKuRjyxEUTwBDx1DFUPSnxXIpksvcjCj9ARdgL0tLrrrvOeycWiXZEYL2Ll3ZP8e1N9DXUP3qGR
VXPX6rqdCYtOYKhSs3YCZOPVmybvjHTvbRQmLSLvXpbQhYbe3YT0TH+P+rOWqtsaljCN4XVN+6kH
r32WL4NgX5TguaWTWODYtllNMzX5OTwmFuxCKvPFgrTtYUksmWqqLVoNFuNTBeQzGuODCozeOLmv
N2tauv69WZZE5oxonGQa42Zeua6ORgMGPIsOMmTB5UsOaf0gAXMw98LAACyeVjZ3csMISRivKwMB
I15k5hluerSrZxizhqtnqNxScxuziA4cs4UiQ/MQ70uNkVYGs7H9Rf8el5fag+MnrveNjwPqjml8
crFItZntZp5mUiEedwRPjpYjZQNTt4yJ5ymqJA78LuFplF/ag+IwFtzsTaaCgwz2W+Qq0X2dWXK0
AxPf8MeSUy+km0kqGOOS7huG3i3PsjZu/ktMBIQIk2LAlbSPPQuOxQ8DmsGv179lp1gfKbSxIqVR
lPrzA0RWowmGGBN4QR0ty6fxigfyRwUYtWJurxFexzs8Cjwkj55RrPwUFpeuXSXmOwa0gvuiroAX
BqCwKBrzw6h4H32Gw/esA1ikRDvvz5kFycWLLllz5+eGE+fxTXOUINR5icn2FZ0k+DnFrUMAVRlT
JyagSP2xzk9pyBBM3t4p0LOzeSHsFozfu+U3CU1r11rp6rmNZsKmaWbz+/xQhlIlMERgXSfnJ2xb
r6oVHH2W1ns1MzclFjuQIJSRTr4M+WwXbEQoV9LQXQ3du6bYVhK+uJwzrX91uHCW1i1l5h0JQ5Ty
nHINv/7c00r1X0842a88irNSS4XwwKf2xCfPf21SoJoMjCVHv1N3bf2y+nrJGzecrti/ezIJflqG
koao4wtlDtACKAfa+JIV58ybQ4XMLTRx75EqR2JosNDgPREzroeadAGZ7nzObhpzK028TFNGXeaY
eBlF+iVk5rKFfrI0noPEe2i0fKdEkLCZBvx733RVXuTeKh6nfZSlEj/rRDe9ce9Rki6sH4P6whTx
umIILmIktYq2Vhl/N+VLLjNh5KJMEafwkcJt0O77EnKL1OaXIyzkLTWEQQzhXYYAEFkrWLjEdaCe
+xzvQsBRK0cZBu84fE8J01McXQxpXxvA4a8u3SK7J653Dcqk47CUrv6Is+6p6JnP6pHPCGMYk6pj
Eu3bbh9x9bPS2eLsC/PRGrnLJQNu1Q/fX8e1LeV2xK3WY1LGcN8iVBIZFfw2mLAYmZthacBsxa/x
xEvnKRtRfY8cZqa8XFuIEGC55dGVdchDpaWmI7pUQfmJjQGDXgbaWtB2YxSqVeiIrtrKTnnvVurW
I1lNwqgV+iz+Hq7aJkrWqf+jcx8VAkdSQcJJX3/XUXpyj4GCVXAvrXnKC6hB2lMElGopReu0OMY+
2jPCWhSDj6h7SpRhbZE4erm0zgwV+qAzcazHqznxqfTfZPes8vt9+c0zoBVmjNqMGYdndKZRL22N
GA9GJmNSKGYetEZc3Uf3LWXYJ29W/jDYRgoxfr7NxwBKPbsREokupHAmeInyrDhnUTsa/GVguq2R
LkNz1OWffXIXQfZeGN1SYnis79+/vp23DYKCYqwhyVj/aZtFaGWlQBoNQpjsI4d1xvJ3Cl9P9P8x
EpsvLmSKHZTa5utlxxvyl9dTdJT0RIti2xRm0xmdWMUpq2KGxJBj/qgZJ6NCjjtdQqDKu3+93mcR
5e8FaWdbIoUG7NGfbq4qLMUaLD0ckz05/IwtCP4dRF9j54Ps0uJPIZwMqGp8vfKtIBoM3b8rTxKB
JCsVvWhZuV53cfJY+3sdDuEsZNbbq0+ucxjUEk763FY77RgPP5pCt0vVW5aSsRoDrhraQ6u8jEGq
4Yu7Xq4W4AShhbbDWl8oOljNPLelx68f+6ZfVelEaeKoBquOJvAqLmuo0DSlZIUHVFkS8d5AIMwV
HhLjnuTt65VuFFAk8WqliX+I69w0dRGfabhPmgX78Apz4fSkRtE+Sd++XuxWzPvHahMnYeaCFxUh
q9WMZVWt7YqXEAKj4MlwdimDneqxo3w0uIA9gz1uamb58Zj9dQyvXnbiOXqaWL1V4H4FFLEau1ay
RWdGW8M4yQMkldCXM/sDr2/4Xioza39ieP9eW9dF3DHX/bNAf/VJ1VTKDFPCa6UxnPH9c2RBL1LJ
GwEeDJH8U25ojhZoOXUU0XrQvs46McpFRhUigxIxNxE/6FTcCyxKKQRqbr9JITvy42VqOYuyDQ9d
ruw6pDTCHyohF8nFxul/Bf1JEKDed8+DYptKu5SDZwkaE53fNbO7N62K+u8bTq5a75dWZGZ83Lg9
E7hLIcjJ4p153zK8S4uP0odXnmqV4R9HG6xgBiQi2SIqFkm/HwuP5V2H/5t5qptJxdVTTbJowwpL
qfS5Sn6Css+L2MHTB7DcPwYQBjx26p3R2TNL3ry9GlqXumURjE4JF7RILgtJZiOcVDwECWJL4s+m
Oorpi6vuRx85MFuCwpoFkWO0jXNxKzYfgeYtyW9Eyd1+/Tg3b/jV00xuuKUMvi8MHDxsCTmdj8nC
dxPLcL+M4P7rxW7fcE23RNNSyQw+GVGujnkX+ZIgZlo4li7dGuoh4xKF1a7kKyvacSyjlB35P2GJ
QfHCQ8Br1ubrN6/51TNMPnncBL1V6jxDqJ6oyY2eprxoEsdRSKEyXedRs5GaD+xP6MHVF27HVLMz
3tXAeWqabqHJxkOb+HfJY9xkjwHFIGI7Sssg9VYV44/GAAlsZUOa6SLtkPMPWk9ysi6yd20/JOZG
i8BBdKcCjtkKMrbW1vEVTdCtqBqKEIHj2yUXeIoXQkT/YYlIAYQv2nBOiBY75DD8+kQEQPRsIeCi
Id+iBg9Ks42SaOaoTrsfvxMSXTFMkjjD0KZ1MrMcFKnQ5PCQKYh6pP5S1tW9CFtkWKirsfo8oPCb
rmM1W6Sdsu0Gjf9mSwFGUrau+1Aq3lR8qzvERYuTmkUrWUGHktlMUU5+ZGm/qU2E3E13Q9tv5mrf
PNi6IQNA0CXNmlrUXGvEyGm6z6CiVE69+0GV1LfOhIsk6//lXIN3NUl2LVk3J55LFASzUAUF1+G+
Fa1dD8T1cbwaSAuCdN8T9Lfpsdf8MVgQunTsC8w8wY3imoRssKWLBmdblSenOsiH1NfdAZmRrF9Q
UeM6kTgS9msl7Prk+11vN/CMzjdZptrBv0+JqSqWDlUNXmpi2cPeqhxP6bnURnWHLNxaNgAkqTuF
b+2LaJaGzMNTNord4HHMOsqKKVCSAIpXkge9Qt1v2qBYDxCmVkdDgNs5pyanAlvy9rr+TvnX82Gk
auT/ckKunnuyZWUe6mZZjFsG12IinDXt4nFsuZBjDYLi7X/6RPD60MJWKadMSnpm21RiaDVkphgU
TkkJ9z52I6nhG1H3QfbRY12ioNwTPs4sfdPnmP8uPdrEK7uLZSvlnt7boavsXt6Tu5nBvT+cqXOM
2WEVJLux5l3tq+C95eVrUx+PaglFr9O8zDzM7aP678NMzkuStaEwtCU+V7SVH070jbJipJ49ncxO
OiqQbedWvUxmQqzPO/hXiGUxBGzqhqlq02KanMdWO/RsP3Y/FV0IGMzA2/VDd3Zkumg6ipSmsKoM
2ypO5RAepRrFohqyEn8vdb8UHbAt2XNMku1JKJFaw7cqIXSyIFBQvsG9thUMfdGa6FJ5e89AZghC
k8FajlUVeqYUmYh6/DjZohdVGtC58ovGoCcPSZ91bWkJZ6tRnjwCAJPmYZwz1S9fKnCYMIdSK6BF
4VB+5j9ypsIgObqcseba6ZfCLw6KgQ50cYrTYSF7bymiS9SnCulN0+/cR5yHd3F0y25LiogJBI1p
AQNB5LynsrOuIUHJZHfdhpBpQ7IixP9kETR4rvLg+SlkuB/ooM+cgTFFmX4MSRvZkgAwK1Ql/jyQ
llI5lTAkyWHsvDQ5jDLBrkz2cX1RBhR7XIjK4BCKgRt3L5n/Q0zRtYjRI0Wrsklm0e+3okDo2bCa
EjmorI8/v7oeguNaQ5KHycGhll7bnEddulOSXQmnqLQb8nOpztxI5daNlHTOIhG/bOqfRvVqyTbs
W0GL3eSQWUfVdQ/J0B/EunqsYHiTtY0noMcIjVvfmqh8tIcCBkWqunHlblKKRQX1ifEA6fEbHx3f
onFQ6XA7VvBZcBkQIXHhXTcL8SEZ6l0FGXOmwnSLrp2jFocqz3YKxeQx4pINZ1t7ysPXX/jW+ykS
w5rwiuGCpzmq77hSMqgKVCTFOpZtvh+lell9d/O5HP6WObleaXKUvEFkJk8144Mh0nYTy3vXubd8
2G0kfVW7NC1II0rnA6GIonob4xIrPukODhrNK5mMorbaZyk3kDdiupCWq0809h/2QpagdAMsi+GZ
5OuJ2pRmJMnxQRdtHRArN1Y6Qio9uxfTufBPV6xcrTTZCzMth1QX2HWDqWrrPqr3vocKwU5Of2UC
VCfJh87Zsv4RxQejgcwhYmuqs8lJIuiXurMvB+uuPgjKc+ytLFSHEffQT53+KsXlQsse0yTexNUp
hUMQKYlh9fU+3QrZrp9+EkXVeV/rgcI+OdG+7E+SNpY5hcGmrBHMpmGjy5taIEVWLYlmJER7+mQx
EIXh2GyKD7G0JxMxQWgne4uurxOiLr2Qh/tag7jJOxGqf/2a8s3Lf732pNJQxnWRDQ1r4wFjlAjM
+N5wL+PiUFOOgt1SBD2M+O6Jn0/VGXvVPGSZvws6/a5P7tkfw+h/CLJ49AiugtKWJNgJaobPTW+p
NulSFJpvqvoakZ1Y7V0XbXLqycNz3b8aEnRA6E7dldG27o+V/zZQ1KXJgRa1fpQYYZXIdmxB2sQB
XF97Ebqo8CmImn2mSiu1QAcyye5LLbINklEH8ck6pS+OMdHS9lVHNpt9hFqVwEG3XQQ/6pNfCw8S
tFhxeZLzbYirAa4zvl8jou8ZnQY62HKzltKLIB9Q/CU/4Gq0zqqRUEleQyKm63eKuRXLd46F0558
nrdITx3D/May96OVAn9eulJgDEeAqoYRb53EJzK4mKolf9E7Ik4EJArlrFE58k4AgMRin0Myjh43
rrR/x3gWY7V+Xbo2hRVfXgFokuWlqu206KXSwVwEjBDrEPRk77G7d4IDmIjWy5CAPBUvrv5UKCiw
e4tYcu1Qf4osONBRx8n3wBrWUY6KdvJhhVsJisxgX+ZrOnHJSSpfqmrjiFD/LyXjMaYRnTt2AhMg
M6UwnPvHmEMh93ek6csO6u+ieJTLnUAB3BNi/iavB4uMylyCdVpINBhUkPfuncNlh8bIt+xE22i8
CKj7fEsr2YS4Odjo7sUwIKSJL5rWr2Xvqe9G4rcM/bZfquasHcjOsnbVQRHaqcmqkMVTFZorIe9X
pRDuTDWE+yKCU0iUz/la7B7i+OQguBjV6CESp6Dq2B14e6cC5cX/yxrpFGNa5RjRZPqX6mubM40M
hkJVzxL73qlo9lDuqkoo7OfobW5WHRRFMkz8kCHCcfmne/fgndUSZ0CK0VqMrF3UeKCFf0fcU4aZ
BZUUuH2UjXQGj/D1Tb9ZwL9eeTRCV16+0XXDJ4uOD1xNVzkNzgZZKYodpvIiysvuXZ5DvN1+V82S
KTOD8Zc/55+uVvTkQpWiNo/Heg6+xjIuBhqNRnUq9CM2Pm/6ZQZnj7QluSqHubDm9guTBlLEVBTy
0Uls33iJWglWhowv6g+w02W2NIz6UBjyulhn8gbF25k91m4Z8qslJ2lcpblylwi8cQ5rWPfNcB4U
AvjsrqeLxPCJuhIR1xHkiyu/qCb9P1vw53gSZl97fMbrXe+UPA5MXlur6S7usDyNtMSLtD9cqOPS
dWtt/o9vPYkplF5saQGwYn/ymkXlrWsEbRgexgDBCOAtsxcPEr1uRTsuYwaindv18eT+5T6vdn0S
aWSGW/WOV+LC0jtJXolQDaGOCBNRses+1WkKCLrQeprDZEzB4L9DHENXNVVjOFa0Jr6zdhhHGNJx
qytl6brfw0rf6uFLH+26/sPy2QJaMuIRapk+x8S1j7r0KuIUaV3Ex77YQymxNgMYE8r3Ot/H8kya
eTPu/f+PB/zhz5OQumkQB1YCeReEqOGaFqzUI5/y4OnbmRMwnuu/vwC0ngS3IsRdkzOnZElNrpvG
B/eNIcX+Lb9IqEtDxJhai4GRa5D8+Plsn6fbpJ4JYaaw7f/9Cv8uPjl+Wh+JhQkiBzNjFyXOUT1p
DZW8BtHzdgPNe1f3qx4bF/QULeNsWcQbV0SJwXjKYRbECmhuv/J0JIxE6y7Pgn2FfJUMORxadugA
CCS+ZYW09SrQurOG0m/v/CJAHQN1g3bgCAvU1kVDuCKeUq19M3wEerJmEVkKElsbgaUNnVy8pb6o
ACEfFiXVSQ2RSC1Af7N6blGh/vqL3OpwKMa/ezK5EkNcuGpssif0TQvD7n6R6VMhfrX8o+XO4Bw+
w9O/vj6VDF1WZVMl0frznDm5HmYWgzkU3aBfIFLtnDOhfO2iYdbbmWaL0kYXnnoUZCBoIY6R0I5H
sZuGfLjOPATrEDNHBquwFgGdcdk/qQRVPHFAvVA/QAcrqcVaFemdV6u0hBPYg8iwWUkQRvbhSoV7
Jf5pwHe6bZmR8yDpg7scPsh4WcYbJburrY9Wg5RceNeLfa++12b6LQLE2iLQI6cvOXJrOlxFWY48
kXtQqZsTe7SNDjq8s30p2WtavSq8fa3NJKa34NOSQpfZMlVRlmGX+XPn2kHWHIUA6VD9RK26FLdV
OYb+ZbvWfyFVKB2zEnWZuVbzlArt9425WnaSb2RyWlVlwrJKtVRAaCMYCOJBP1eFPaZg2cGgAEWA
ly9l6bFMT3QBiABj8Lru3FTxrYOq6mAcmajRgfVPLIclRiAedD065P73TtEXcfsGXCyElbkCU4kC
69zLj+82PawwC+rMVhqqon4y2ly5RyGKGt3IDMC9MNPQNS9g4F0Hol0jtDKL87pVzLlebPJ93dir
BTXn7VT5JLdPcrRrPNArDV7pIS24/1awJQWvYVGBNHdwn3OVNg/ZcGnuY1DSpYdEm2cHijHns29V
Kq6fbHIE0s7MwjBgG+DptWjUFu9dfOH7p7XdvRAnLsTkRJn+a6s0t/cTfym0vio2CdvhyHZp4ItA
myc2wBhidy9++z8tpk6sktk0qVFbvCFJKlbQwLJQ9hlzGEV7nj1WN8MuaoeKbHGq6PRMDnIiqLqT
DF00dm/HImZPTH/iHPOCanKMjUvTzDi+W7sJDlWjbGCZEuXCP41Ho4qK6yQSgvXV0qHTgosXMpvU
DsRVXsx8ulv39HqxSTA9pEpYFboYHahIk58CvSj0E5F0hrg7kkVzH0+99XKANSnYyUBTRHM8v1fX
tHb6Osgl8L5Q2R8lxf0mgxwvQU23ma01MLoQyBbKwrIuQyDbwK2OCJPclwDXBHBCYuXAm+seGrnd
qEW5zd036n046tIzKcaRbDX3WDTHDBZhBAlqhJodBq907AKuKny0q8ITrJ7J/1LGkfWTpHzLqVkX
3rfG2xUaeMGd0j0LhXM/BPcJ+kNfn131Vkh7/fqTb6sKQ5QY+vj68b2EaSC6WoQIucNamKEXvYmQ
CYXyNc8+HKiQkxXNeAAXPOmjK/ToottFtitp+8bta6gZe+aBVg4i6mRdsnIQbDl7oJm/tqpomSMl
nxTvYkZCLv7Uv7fDYaDjm4o/FYb4o2dBbREg6+a67+N1mJphkOSygqYE/Xd9kin5YSBVZgWm3AWb
BH3tMKL13nnEXtwYFeyY76X4pPV7SdiGzooqhFTMOF/1VtBKH0oSKX0b5IcTA6HoqTDobgoO1LAd
dZOVW0azhOSSo90oxz9r1DR9yivMFpfmieO4NMt0p2fnPrxv87cyZjJFOKfJvo7rpVLisNZZaxvu
IUPOiDinWrSos8r7nFTIqrNHvXilyDEGjYLTL0GGLiu+iuhkGx2oFt3jvdG5dsGAjezNvOpN42Sa
EgSNgF5A0U+sfebmHpABwOMqtWX3VIgQ42brOEFtcS2ayMpaIA5mRmUpXt76xibcMJSiyAnkqUnU
CinyLUxiSYDX4mIZYRIQ2wzodi6lftg6bFIYPTrRP2ETHrVA2IjuU+swxXTfo6EbDwU/HrXqN40Z
rSRV2Q3c+2zYlZTW/G3V75SYZmG+ztO38D2ieVmMolbaqiNA7Nxz6+18ZaMAlpLHApG/lbN+6w9A
eZRz5KPZArqHE7Kk2ufh8hxhLcffMDJuny6HLNiU/bMp3wXGRSCXc9FUj9GVcp/l9tV1orVP/V40
HlMZjs3oyWzNrV6dGmbfavLfGHm1IPmplnvXQGKv83Zl/wMOAtutQOiGS8m879T4uRbgh5IOQnv2
/VUfb9oYAklrF4nrtNHXCCYsjPSJwpRJMGChcOCArzPCnxpdYpXa7KDfY+L2QpCgl1x2yyY+adTM
9OHUIirgCRiydt0ES9FaqM5RFh8d6qs5Yznhwmrc5zo5wROy9dXYFgK0Xom6xYaKkPDmWY9Ff7LU
YBUb6CH/LIaA8uO2Knr6Xkv6k112tvRHB0nCNN9Y700Sr0NRdGjm5ecsd6kMYkU1EqmsQ6Q9MB1x
xkTexNCDcVAlmD9MjczzTw+hcX352lF0QIzKFdaCazvuxvfBDZUffrLK5QenXsnt1ikRND+mcAVR
fPLaYlnBTKq8hajhwT6fzBE537AqsjjyRBIKQIyoTWIcVZWKsByAVKmXhJo983vFsn6P37URIccs
26JFy+9HVI9CgF87jSnbxBjWXy89bR3mUlelYcHSLmBvr1gJ3be43Cjeyo0X45F4p+/E0Knq7GvS
8oCu291QInOsDneyiLr9zBe6ld3IIrQsEuU3kJufz3vlwzUr69PECnFiZ6XYGeY/NDMJtv12zxUM
mqeoXw1QWYerr/dhdt2JtXOzJh2sGmvHJaUH0Clwxo+BfgaeiWET/9CJW98dedJnFr4RVPPC+BJN
RvBH/CvkDNKkV2teWD4W8orCbgRpn7oisqAIApK84DRK65lFbx44E8uuQb4LL+vEjRlqb1kw4IUH
6SFN1tR3UxQkPN0OvrvPw4faLGXvkFbfyV/N//SFuX8SSAZqvH9Z+DaTrMIPgCzmDH6WG2IRXrow
F59py6rSN5T8XKLTudLyp+uYhA+0Fv9deFLzCRqw2WbIwkp4cYLvhfCQSg9kjG0DhHER9ivdpwHj
Lfv2qD4PwylJN3V86tvHQT1Vxg8F2a5dxxzssNSpDxUz32RM6/56Oo0JdV1TJcbDJk8XR46WNg5Y
tarck1zTE6O3QwA6G5XfgqvLsmgAtWJ+VJWm+HjPbXSpHMFeGoOIyAQgre0znLekNyRVBzdZtuZC
/E+f/XrVSXTKeKoGpJJVQWxkxUpC4flFgvkz2SPbqhkr8vauYuZ8xsBNKZE+DRxVEga4QJcxOjUx
+cFg9mZdAJthX90MDW1xi+s2ARfLTM6M85gqI8WZbQiPRPeq2K1L3JnHNihQqGkzgPRbZRQa6Mwm
AJLWmeOa3DzN6IOqzwEPtcYyM+2WCVFtI+AlGYIVj8bZ0R4D4a74Rzkxfq8NttLbfmG3yfZrCzAl
4f29LaYoAWKROXXT0Qy1Lkurq/Pw4ID40eRVQKttNHTyg0GLqdSOISoSLXhHW23XoLOL9KjGqBd5
756O3reCkvulBo9HGSINvDvdOQZQqMj/NPy6liLYuWLMled3HVusliWSWNlZL+6q4PHrF7nVMJIZ
iPt/LzI1ZV1R5o2TFMwR66Q3tqg+i97OIQL73norFXlZepraObv05n8oh7CyzuaBLCVGnnzKjAiq
s4wkPOglQXuv33nGr0RHdQlQRqq8U+2tQyb0quxOy+vdzGvfyIVksD6qrMBlrv4VMiRiVwx5HHOd
8NtiqaxFsFQN66mI1FToLCjhXjQOQJCZ6jKWdZJvBPqVOqGbks+AN2/k+TLe2lCwrpb4d17W9RRd
cx+DYu6M5Kg4rypQ1fJYRKhoA5Cc66Hwa28Yy7F4rFPKwKhMgb0NLAQMG1CnkQgGGBpfiF4M+O5e
Qp+lJjMKG30TSWgPKbkddOme477NG/WuYJiOny0yi9K2p61CuVtqHZJS5XM3fHe0H0IPc0KT7nU0
Y2L/zorH8nJOsp+OQGCr8peSdsqDdqUBtlffy3IvBi9t7C3F6hKE9CvdC351leV7FQk9vVsxuA4z
5LvaWGu33Xoljf/6Ehbfy8FZt62+weYMJSpP8X7sRefI5rXHEPQPQ5oMqKgVEnlevRGy3lbLY6Oi
oF6fVOsc9OoCuKPVDNsR20zd25KARiBAnu99vwaQyjSefB5SaU2BTqOFZljxyouZ8wEehFtYAPEW
g3xNOaZnyg3g4kAtm9tsjPjbbFjHVf3sZshUMWkRVNBgd8YyZ3rUS+EYKPxdG6PVUFJqNDNbjWtm
zLtT5psMHkFm2xhM391F/8PZeS7HbaXr+opQhRz+du4mm0FSU1L/QVE2iZwzrv48i3O2p4nBJnZN
2a6STckLWFjhC28ItVVhkUilSOl19057tclzbb6REztrTaowSovPXPdd+Vgz8WGJH0WE4RSXQ6Hl
62HMz7mpHqPkWVOebSiLhvTAt98H2dEZZfiBOH/L+U8f09c4APVuPWI12y7cIHP4YBX4OIxtlrgB
8v9z0tD7jSp3DTWzRMY4ySZiGk+tgkNGUpAq6ne2DIvxVQrjXSLtgbP5bb1qYoTdY6SVbJWsydni
5kF0jSuHKVE1evQyG0fTAsIhxsO/Ow0/PTtfKSjkfH1MzGTTRHfU+QgsLZ1r8POjN1brO0Xc0SsI
XgVoltYEZM8CaDWpbrkQys4PpguMgkpwN4Vwc51mcWBoqNWUWyp+tXmGmzAOVzr1yyDcqUfKxwVG
A4AkjtoEBYrpqwHhVwhlSBTgmrSpsc8MZRsp6SN1W8oWO8Ot71y32zRSuE4RLQnbH22rguP/3pav
MfZs1pu64msBXZZCcyX4eQIu3PKJsbt0zoGe7X10SUIAQUN75P+qaf22i5NNB7uLfd5IzkYCmB6z
oeBhJO19Kv/kt3mwYKmUHwbjxKwL6leN2d86b08tyGSFlqEEMYUWo2u8dg1lIMNe6/7vxJXWGsbU
iXtue3qfOUiceB1LZ+L3e8XCdhI6KOCnvs8FGB8EPsyFPnwxG2x6hnekCwbdu09KnBXKYG+HXMLB
7wbv3dAHCeM+pqSRSao/WdKdp79IebWW6U526SbJaZb5cnTSBFmJmhKwwoq6lozOogayOFq78bhK
8+CpzpHppb3WVt/cEqLwfqxezR7XNvuq1dkzFj5pHG3TPlyTcj5BS3oYHUSeYB9blcoxHSA0sa1V
52Cp0sp0r7Fb7gSFpBusfcYmcnAL7NonpW4A89R3nq9QUry6XSskdMYkFIIaD1qvgTcG112qx0Z/
H+l0uTKuZCMuw4mx3x2cmEDuzTHbjR//HLMHpUHwgoatX+Hw1+WCShy5R8F+rJ0ccMUWPqzN5FBZ
obcQgjmgAq/H1zJRNnZx8E3nW+AWp8pdqnXNXeGgdcHrih44Da3Pm9NLDMlMRsqZefrYV81DZgzk
PrxZkaxSr9j4QEE5cLUQGeGOE5ST7aEbs++Oqi3s3NmUAJKqTWjK4xgfcn43WTcdQ8coHMqaNqXV
wBKsHuWUGLiu4ykYpqKpZnA4l451N3bywiE1Fz44cNgwhDBkoRPxeR6q2s5aPhDnhntBvWXlO94O
riSfIKUSB60igTf99bk41Sf8OD1YTsKABtC0qU1aBb5GqckzRcUFJC3gzCQ+mdTHWghBhvx3T1Xc
qWFm/+Z6RLzAcEp21Tq28rVZ7WOg7eYANKRdSAFnJ+LmodTPExH6YUVjEwInx0/uUE/P9/Sfof1A
rFKC/wOQcybn1KByaCCtHHpCU0Ub1yw8qwx0FG3qU4mDm1DDah0FOzzV/UsBNS9rgGBAALonj7uj
B+foam+Cqg+EwSnllUQybAmkfwt6v1JXCvbYLWT1JoM/r5T73q3Xdm1hGOYvAAhm5opHdwj9LBJm
8qnPc1XIRV+aBRUMgi6ICQi5ILBVlOBBTxBuFkXL5ob7uEMdTTdtZXrb+EmWx0FO9gr/m1bJWsRW
MvbWwIrHeCv0hpDe+XqNztUrtNsxxde72ZSFmnr2mEL0K1kLA8xhvUdluH5tLW2ldltt0BEtoGtT
PIgzuF6DVKtiJAjQI+Bu12ztB+UDrgpfFK/D/N5Oo705VDAE+EBusJAOzYTk9DEt9hIBBwwVMYM3
T4s/Q1v1DURMl4a1vJNlUBR/Bnlhi8zBpxDQEQmPgfy+/QFNvhkmTDojDUf4wCqGvraPeFIf7+Xo
oZbTx9FCrBpe7ggPCf/czvdOoYWwFGiRgqhU65pdMOLNuc5047tpq8CvLqlvHsugf0wlf6GkOFds
RuqHSiaHmwbWa7qdc6tRMxkGH91dtnIGSl1IcMGKcZN3WOFcakhQb8rmwWqeEJZwix8oRbpomjXS
by3riVVotrDTFH+JXDi38W8fbbJ72jptJceH8sa5R5GzI5EHTEwMgYTF16t4Lj/XdOaARFkYmU2Z
Mlk5tKbqU38RIkxB7W6gpqO8JKImUqk8vRvKH+DdgvC3Fb0hOrIw/NzGvR1+Utdth8qLYZR/8IN9
YoxheDTl7JiEf6Wo0uXVi6IlK2iVZD6QhoeIaES660gJjSLZRainadqwFcTDr59rru7OtBCTqw4V
f0Asn7eLl6WFlavUgUb77DsX6HtkbkKtDa2utWzQHjKeSTfEkStl3p1gQWbeq2scG9k6FBK5GPws
nZuy6fWlPqsYe1KKBOQixNFtqE2INHx+tqCTfQVGIyUV+Wwkr0gABvGeBn4TkH2d0rg+Q38kHYVh
98EJbZaK4jMfjVPW4DgB7IxB1GR5Fn1SBKHrAs5sXsvy3MfE3nsdIYD756FeKCDNnFs40amWjaKb
qoPC+PyyUZeWvuuaQJzpNFJ1pd09gHYmDf/6i4tobjKpn8aZnAap68jmkBggi1NiYBC9cCCqhULM
XBz3aZDJxPlOx/FswSUiBdObi4OMTDFek/y9axGBwBmlPMojucjSy801i2nKC610R3FUZ1qFU922
a9TQT+9b6ZlMp4BA3ADWCZJXEsCxvkpEFqprLVyR8+9r0iYi53QcUDSfPx6SF7Fu2DqT+o4tO9xB
1PIcZGZf7WaN4lB8hfX49Wecoyjp4GP/GXKyOSSlG62q5DvCfRngvkTRSSmuNeXSkaZlAnneRYVw
8J5Nz9yZSAklGSCij7MfxuIJ80EQnKcytbdx5H/ga7XfUavuBH2hrmn1jdKa36cGaANy7htUjGL+
NHWixa82x+MBe0uyTh1RVZCR+Tx9oSFp4VDXyX2HvJJyFTugj2map8+6mu318TUm0erzEFTusBb0
ni6NVpGI95SfrR1sdO8lLP8o0n1eYFvYGxsN/Hjlb/Pm2kcSopMhZA6ZMtFWUn9wu6j1Q09JfYyU
u9j/WwSOcp4gNrpw58xtNVIZ1iO5DATNSWG2jAMzNCwQ9SbwT1yvo8uiCsb8EOABVRUspimLn9+E
IXahhV4vJ8m9gnis4JJQxtp/vdJm7mgdfOM/Q0wKHHKlKENdgo9mLSGzSt1vQKXQe1+kki29yyTO
tKqgHWubd6HtlMEMavZ6thCtLw0xvYUDw0gHgSpnCAQuGWJZUFQc1NMD1uY2lW0WNFW6yWIuSsxE
2p75UtA8omx4cJR0W0nyJva1k2hV9NpZ0Cfj8Vy5byE70zbeNUs9V3q4rfm5uGnKrRGmB/QAtp28
5Pb3kZN89YST06oOylBX6hbQef5SqQ1XvHmwq+Lgah049PgQ2e6vsGo2csSTun8Sxd240M5GjQwg
AoWIHzmsLxkCY974OwGYDvNd0yp7jxKXcxIwdWNsHmxMyKGaKRR7jcG5Szg9FJSVCy9Ytxh7lzoI
WY4o6IkxlQVwpeJ+hVo0/FadagcdTIEMBzqEppjQ6lQRATbOLX5TebKPsuCkYxHY9fCAxmzvwYjq
M/mBiP0Yu+Has+p1VEFIUjwd4V/UQszurnJxvhzSrQUh2PL8tadomyBsSWgvI60nGxgNRfOHQsen
2joX2kWi3F4SGgfEQ25bnGT7GiIJa10L/Yr4CRI8mNoh+EMFNXTfvfgdzNjC1TIXgtyupskxX9OK
hTPKaqr8cg+AiN4XShglciU0CtHgINH6L7Y7MAAiZf7SplrfkjMMuWezODT/VQLNS74t4hA5vizi
TudOFsehoI0qOko29uRkSZWsrD1Vje9Z8dr4xoY0IPbGV1GJ/Pql5nIg/XaoydmSSV1qJTW188jU
nwTBs8+qbwKwb4IXjAb9lKIJMMqij2htFNTJfOPaRMPWAUyVZHuxzAAVF54mUvoIsFbiLXaT5g6O
22ecHE6yFpt+rYr6vnIqk0vmvyt6tLIOnIVAXfLmD9hfB8XPr6dm5iNQ6lEsIHCiVj5tBNPbw2w6
plrueN9gH9GlIQVBZWbxNpzLwERdDUANNTbGmryfL6tGG7jDx0gW5Va78LYj1dOgvboS/bDgJUfc
IcTqiNlWqguNqK9fdQ5cg/EwgGN0KxwSd/EFbm5Lqzar1G4J02TV2/jppS3PUrNGvrT/iflrAM/f
uxupFix1ucWbTQ7cT+NOroQoHR0LpMNHzC1BzhFes/YPjrJFSe7Zr4laAHkTllIIDn1+Qz9J40Ql
ZRTA8TDYVoHQ6/c6CM1LXIQ5BAGpikIOSF9Upu36eShFaUsn+biu3V2PBi2ENYQxPjC9b5Qwoasq
zz11Kde8UPjJao4u4MuE47uvv+rMnf7pOSbLqqSEYJdJzEe17prsHsy61y7kZrNLl6MfsxJh4AAd
9PO72makoDXCGKEDVJ2lunZsyNQoX/Y01lcFdC2QesWqIW9vw83XLzi3ehRE86DasGmMaYquV2VF
k4y4KCpeEDgLTW/nIZZNmYLlk0TKwlk5tfYTNWlDoaZFxmJgFWOICb/ZJYkZ5mnRQokKOu2+rbW7
huS/h/uBZ+9D5j60YHR6SdVWtUKkTZ9UQPbK1qLgiZgrrWntV6ANuxzF/LjERRgpNFWPtkEfnZ3m
XZWeS91dJ9mwadhxgWrABC8e9RLPUWJ0NMN/dgqsL5Rl5CFFTSJ8aFPEV+lV1RRY/W8a1Pkx5s2H
RaFlsTum+/T2zScXUqEXdaPGvHmRPQjoZ5rpK3nYt/LJGUUfIIzeKbF+/XWVufWrIkLJEQwH4z+S
H6sbNbW1uQXbX+hlSja9WZQLT6WyHq1VGcMNX43RqkaqFfs7fdGbeC5lFr0HJDVoKyNVOvncIapT
4FRBOlODQxag67C8SI/gTevhknrf7eSXZyzUB8Q8Tuf5dsjJPOtS1sVWyU0weluvupQmxZyTSZD1
9dTOxE7A+siMVFJyVvJkGMNTJJqyvJkeJJti3w0nGmsVUWz+EHD1u8rl6/HmDt/b8SYnYhZLddy1
vFbonvKSrvMZVFllvC3q/80lzLwZ0Ej8EYX2xuTNPCkrIozSIcGtxuFJHq4ZxhhCLCKnEJ+jrx1X
17F/oAP705cIcujnFtELDlz71szWGvuVWDuyBaEZG+zmdx6h508zGFHSZu9ZpyL/XTff5Iq9Cmxc
bffZ8CY19W6Msj2yyDHF4GRp9uaKKAZhAfA7Xkio9X4+dzQzHygi0kkfiH/8ra9tkDda5dmps/cM
KEsbma5ks8S1n10l1D4t0f6E+zTJhtyooadh1gwrn6PBBhF4AZwQVf4O1CsnbKkWC+tyziuFN3Wg
PdkmYMNpzNUFVmVaPQyZdtP6gE/Wcb4x8pOGJWJTr+Qx2jYKdIMK8Z06WY0mRfvW27Bn9pr+hApQ
bf9dUdnKq20okXq0H3WRikTF0zp0F5MtaB/Bk7DUfqUm+dEezQ3MREqKgdFDXP2hs1xE8a9pf4TV
DzsB7I2ggScMLvznJH1JIv4gqnHSG2gjq3szQdcrMnYE3T5orOehlw5pXe/TFjGLSNk1FBPvA/+v
IYBwfG+0Vzoj8IqlVzF3fiUfpaq9a8fiMWsQRbExGkeMsTafi4pyTqOhZwCjub668K6FgGHD781X
QtUMEkUjn2JvKSCb26kgxTTgcqyz/0hy1DyW5aJkqdX2hb5DAdL2Q8HoKIi0Xx8Kc8c7RTpxn1JA
dqbLy7f1sPTGgrOuOcGqo9y6HFmL8GN6nt6OMQlPUt+qkPpiDCsEQBy5Z3Ez8/3AhIVA4yXlmUVt
VO+ZXe2c8o2ymJ0uaePNnem3zzDZvYnlSJ4sTC6oK8PmS3C5D1AHf/l6Nmc/HC0BBx8EMH7Tfjm5
iorEL29KylgjcSpmFLVPbiu52H891Ny5QIfvn6EmQbs8KmphDQw1jJB0lDO0QRi5aOD/6bGYR4Rr
CRg+u1JwfCdF0hEi+Ai4b+KuQM6KJEo5iOiCg4RmPL9duHjn8AYs93+PIV76ZoyKtuO/qInkmGbH
eSPFwN1k1G+OXfCsdeHGMR51G/aOvIkqB7gtTi2tMJI1UNHHvBK7jm6LiPvXcz3Xhrp9rumJqBeR
MWQWq6ckvB4DDCLSdtMp+ToexyPqtqV+LStzPyT2QSj0OJxPFa4hufJYDtEBoqGboj37UlbO1imS
hS08u70MQ8Pggeo+zcPPk0bzVIsbDzyEx9DeGG9SaanMM7t7HNrsIscADTL5LqOTdiZQww/MGiT6
AKAHpO7lkGiub80p9M9AH9HgzQLww8KpdeGH4yWbatxyQQwQFWvsudZpvR3Gk5H8yofHsXhwvxOC
amglh9ugXUuwM8dNcnTM7/o3yMkLV+L8wrx5rklqrpZyq2cDzwXWUm0vYSId8+JHhcnS2Plrtrk1
bGIdiU3QW5F7KqRTPBQnAJ7ExP26kwLuUCzUpOT49cr8Xx4MbIeG2ZJjfhAFbyYMtW0LOhvHAMVS
B4WOMkNl0QJ8kb4odb+rQhnk39kPSzBe2wqAeagDwrTjO0NC91w7y0xxEWFt3izsmdnjgqbt/zzY
ZMnIbZZFQwpWqpXORgYt6rhY+p9flaImJeDl8KA+L3zbdBVfdyAjUY/m+mIU4nQgy19P8dyZTmvc
UgWEhjLUJIFPklCO85xRyLpoyhf4Megfel2Cy/v1UMrcVqbGBWqDXqtNyvP5jcLA1JJhhHhXvbvq
qW/pJZ+4PFqKwUhvvKl/yd6d3K4a0gPPXhhcfJDpLX079mSJ05esgRLCsPLyB5ntRzObiAxuI9zu
oCNQ6hdWyNznux1wcoMReiQcqbzs/2fYI02rM87iMplbieRXumhGKmBhxHPcbBFzTMMwcQCYCKBY
L9BPi/f+7Ks4pjDwEgvlQ2H7ZoiiDvUgUu34vlP2aSFWIoKii9fQXKVF//coHz5SN6PADGqJQS1W
B/ql3X4IX/4v3fHZ9e5QywFUAIF7yrDyhi7IU6EkQX/TIukdSjQmjzIa34m+sALmvgw1V9a7DJcZ
7tHnLxN6jiSDcPmYNqM60yG0jN9fb6mlISZnRGDHdl+GDMEZwc3FEJL//PUQqJDObB1qUpTeBK1D
ma6wQu5zx2GR3Rc1vXW5/OZxDVAfjol3PbgFvo0W6/fC2VIi42COR2PjAl9KXyS3udcK46VXX9qi
2OVJdirA/A8Ar7tBOMCAWOuf29y+0BFMDGpZ1cUH8ytobwocB/2oltUuKwEJ2TLC7OHO6UE0j8gC
YnOkrRjM170/iQNRFXuJEn9NSLqwOezG2QQ5qO6z3Zxb0KydxFCutaEea/XUtfRftfHWhlvH8w9j
tT13SI4VMGMysnfRAG/7Ya207TqEyyAeM/a4G81XmTMRmUXavQoOiTJoPGdsn2RcwbwQi8LqrW78
dUDv0O29h9ZHlCYyjqliP6HKneL7OTz3pf/Rf8vSdKN1zkGrgJIXz0AkhuLSyPmurapdr1RbTd8N
EZISlvoiKnMZdSnQdWsbM6HML1biSeQuWztMRmL+JTfQNpLg2IbjDxE1igLfyHOH8j4I0EqRfpny
HdfMqjE09B8bNMujQ9YLqAQUhmBbI13E+aGh8W6jNml2f9ywXmMM+maCp3AAgUfF3zxZqfzVZX/c
OD2UZvjowIRPaB4ggulg7aCO+a6GvOJ75knybWYUjXi0coQSln5meUJv3OoxUnqWelCD94FSvJjD
HB1gYRmRJ++9bewUmDBlqxyqNkdfq1vpngHiXt62hr13XQsp0GckaGkqbfBIaiIZXoxxGrAa0f9O
9b3JGUu9sBfg/uIEy8nztDt4/G36KnRxRUMxTpK9qSINjrS8ee1Kbw18cENxtxzNnegRV3ACRaRZ
IWvZq+mBrpjDnPlCd4vYENELpLAAgm7N7q1KLibpnOpcS5fOxmWw4H7VyQHRhpIqwUhBd5UaNGGR
JehkJFqTBxniDeFe5Kt70mwWIm1E3YoPZVNhhjjuuvpnjsET+UcT6C9JM24MhY/QPbuajCHqa8Un
Ceq/fEXaqcgEOAnqpeBcaJHxoKK5nVMGzileNhng3KFZc1pniFjq6pPq2aT/wV4Mp1FW6KEvdAcj
/lMC+O8spFFrPIE65BWTdxHqZ9GrTFc1QpqLsskmbrKDUFjCBGJ8rto3ygZ2CvLVSLaK9yuVlZOY
H9n/CSgs9r0DOoU+/yGBfadoP0XZr4/KVQlOgna0JqQIQGN6+Hb2cruu/RcJeYa1iwxLz+PApYGQ
wfK2ronnLGAR5q40IelMn4Z/DE0crDeXTaO3Vmo61CAo43A2c6WN3vMitmbusrkdZXI3a4PR5EFG
DZTvrBdrSvD9PQKr5lKONPs2cAhElCz8GybXQKeGLtBXKpJgxqk8cAoSKiI9+/VNMPs2qsW1SanO
MqdpYhBEkS2ZVFh9RZCWrkN7djjjUFxZ1L+aHQpauslwOF9MkdZ6YYW5Jsy662ZtB2dQkVxtkAkp
f379TrMXqIHEJ9QDQcidRGlymaS4ozeEA5VQJ0Jbk6X79RCzPQZovog74clHe3ASYveSRFFRJvQk
0+sClFoRj0W3q794+AMhGpJWdEFBeI6vhlbusuQZDY3FGZ1NpegpUZHX8dYgUPy84l1NC3QlwfPa
EHQSvVuLNnz5IXKMeDC1ctvI94lJ6gsDWPcDsYTAHTQYhQUxD7fHWY77bKnhNZsUGDYLFxMLUDtT
HTdLy4cqN4CM02430z0zEw6o3FR70Pz8C99dPAjyyGV6Eo/Q0yJZ+EBzAQ4wCBUmPF0gZdpgTA0r
CtsOdDLELXO84FOHu6ED5ytsntG+9PM3rLspS5v0zXUQeug7oW0nHgSVMG6WcSFXmYMXkiIBYgI0
LkCpk9MJUoHk+iUrJnf+hEg8onWdZH+qgEPR+mHh413aaFpVF9SJCG1yqhWglpX8CTuCVYOWQoKb
lma5G7PF1LWQMYPw4JLd104G4vRPETq72HcP3vB35+DK5W6lgBLTy9BIO81Nt1/P7hz6wwAhR2Sv
0zIxp0WPunTcLiiEEx81Lv8VBr6g0eWbHzZXAwgjQI3wr6ph35hP0DcgGlHyypJ1zscGic6Pl/Ho
s19cNTHN0xDAIB/9vBlUNXWkYjQpKhE34ZeX7ulu6sSQTvdG6a/ksaLklXaMQF2y8ALiUCi7nA3s
4bZcOCFmn0ZHDMDiJgKLOTm+ewsh3EqDgZOWzyidCB4v/Fv7r+X3nuuxorIK5UkgI0EVfn5vU3L0
oI9hk0DN5I1xiOKuSPKz8F/IT63/ohKHff39ZztLCMDhwQi/TWGHfx6zbVK/p80DMdy9ai0BwQXq
GW5tb5qBOeG5cpq9FqIuteRnNGf8xJT+e+DJLpJLuQHqjTVOHacokWkrU98b0Z9OPbt8VT28q9E1
w9cqlU5oywP6UdW7riUkPSXKLz0I1nX7xzDw7Oh+uW6zHoeLwkmkfHdHHR10eITDpjeqhUt2di3c
PPQkZAjL3NEqRzx0s4asKxIKNi822TDQMjNYOPrmrr/bKZrsA27EREHair2ZvneqQpQGxPTvrxfA
3F1+O4Z445tQS65H14Nl+mHbQ56HsQxSQpzp9tIHn0UYWTYbCOgcXlnapChn8LUDS4eygKYJ/UT8
ZmryuGLcu6rHrl0PoArgdzidtV285efqSzdjTxV8xljtpSzPxSo/wQv2BvTv4NPYL231mpubDOfX
r6d1Fjpg2aLy45Ccc4V+ntex8dOevPTm4qyTMyXZjpSpOhfOc+otrJbZGAKSIGEzVmqKY0wWZ1ep
kVuP2YfpkZlXdw40JRComlntBAnaHcfv2Hlrlbny2uTQk58q2m++tsB7VgD6DJIqLtqTThqyMBvi
5JrW9yxEH3k4rhjKsp9nw2v8QYbjHt23ZNPyHqs76NhEdGweSmJURaBPIjm52Kia3a83407WXBk2
khJ46H9wkwhL83+GhCDJkbrwlrP79d+jTVeZa0mKjaE3lC3pe1oeovolKn3YmhQKKIHHj8jP9fq+
gioYVdomde5jhPL6fkkNYX6n3TzHpJpalR409ij8cBkFP1w1JAOPjhZtRudhMO4b+Q0MBB5kwRJ4
ZTZcvPnOU4B349R+gb/qx6p3Eb/DbFcVDohULwzurixcBfEVtxO2gEcpoPxvSC7G7QNonxeakaso
9XcJxxmniYU1iSjFUNwNCAypzns8BPTT/2qd0Sw3hE42MA17clKPSlwbkvEvOpZQJCtONrjtdA88
pC8uC8ts7sh2FIxj6D7QE/gQwLw5sqM8iDpAZuG9ZF6CBDc5QzvKKCqE3trnaBmvWLRipajTFBIU
YH6NvECGI5eb93fWEGx7ZVg47j5y2OkGpz0HyQcDIoEf/TzvqhXpo4Ga4H2YGPvRoV0WHPBDTP07
zUUm098RXrb5gZShz1ZcAHF2T40xVTejLxNHPlQ+HBoXGR5tn3WYbX/oMtjXtm83I8DBREbhSL0G
2rMa/XQtj5Lw9U3vc3H1Kkq/1sma7EpFN7J7SCLMX6MV6gsEsyFRbJMixKJfQkpngkWponxi5O1G
eF22JfWo8pgbW24kIDSbJqcc2a7xQ1P1d1wVxkxGNmUzlBu7+9kDlcKJ5b1PeH4qcxS5XHQvy/jJ
q/M98LdeugpbKExr4hCvFOvCGRMV0tZcZB7PHWw38z3VBJQqLY5LlzVAhQQPaREyiQq29KSDLAD4
srDk5iJTviuLDkVzJH0mV0vqU6hJwz68LwTZHhnM6I3Uy/ba+xWdhrFY7moA4Zy5M0SGxSqXERH5
aNfeLPMiR13og1tNgVq1k5NlR6tBUbbZQaYGXAJUt/1s47uYZkOEaq9ZP+wSNdyPibTt2mCrpP7v
WnN2mSNv6u5XOqjHevwZqs1Br6o7yrfUl7/xN6amm9hhXcTxoVaLXaiMFCDNjasO1M2KZwk5ySJd
gxkSSqR5EiPmwdIZ1PF5jBwUPyGFDdoKU+mjgVA9tTfRd7cPPaBXKfDXfXsZJAqj1BUzyUCEPmsh
3el0PrOVqSARBJ8VVLfjmST1/ZZCIcVEq5DXQO6dmtwnge7FO9noLajVjzJ+KB6lrqHqOj76AD4j
7wrOQ0pfuNwocgvjIsggLAVPgLSwPwqR2dXT34GsUARHl7s7USIccu3O5lBss2EV1rvAphydmmiM
LSENZ0+rm884STB8V0s8Q1L/ZcU4vrXJpSD/BUDZmAuJ2uy9B/pF5wKwAMCYk3sv8fUhcgAj3yfv
9V+tdj/EB1Ypwqna2ncQcNkEHMpvX2+Nj6X/HycfgBvFoHpjU3j7fPJJpW0KxeHoPlbfEWfY1sma
EusY7lEiTTVc3vm+Xqc8GzhyuumL1+VPNgvWyKSth35NlJw6HT+q+EdjroH7e0qzdsx3GQFDqMV+
fOQCwOX3HAM81RA+yVUMsf7yguRPASWhUMKzEsBOooxLA75w/pSWeWQL04t3z+gSYljjR+UFbB8G
SP26TvY2R4UoP4t117rDHuJOT9mLRJ5lB6Is6bQHI4b2p14Q0gCIr3bFMfTgnSnqXjwBtT/w6pcS
ey6OvCrA1dhStkIYFyGD5Y86e9LdzO/kRs/LnFUvXGfF/peki+VchoulfFOweUWCBHvRxtqH43nc
Oxzwlhxviu9FpqBD9ZZTo/76a8+i3aGC//O1J6vZccfY8w1EJrRsNf5qHwMI86vxG6AH9S89WEW/
8D8v/xsnHECYlGlY2wTP+iS8qD0zNwNNGA2jTbYpqHOBpy/XXr9OAuHljOiELa1zaeFtZ6f+Zljx
85sTOEqUSNZChoVBZhXqEdawhFkEuVrvBefOWAhsUIiYO/LR6tMUMkQCiQkEQW3w7lVtlADs0qL7
YH6jLSe3xi7Q0I2iHQzXHLks7FYkcJMWV29fbpJyRH0BXMIzkMwK1FaIWdClaK4dolNFtI9YNimY
qDSih2M+Z/6wdyPnkGcF3qlvfM595P0MEV3OrRJYv/ktNDXUh+Qn8Qz47OzL8OInu9o+0JPWHoYB
xx/iJ0m3dx/cWm+HQ6bo68j22c1eaVSpHpukElwhsSclGXczuPjGVSS3Sf1E/VhlG9F9UUMs5yvt
WYsStqGFbdq7begbSqvIlWu+UInfSBkdHGQu6dFhAUA5ZRNR9+J/BcNkXSv7TMdIT4BDQTXGLyHF
uS7syTlwuLX9sxbrq9jy10IPK5Wf/JgurnyV8W2Tcf1MR2sjvAHzgbJ3jQjgPkcxziD8UXaqtsmM
ZIOWDMQzal5pKOq/WWfuDeMbxSns26p4CyZlSPdxiYXONuwwit2gyFSOW4WXMb5lAEdB7e5GYzi2
NeQezHJAxaLqQCX+jpbygyG535U4o9N1NWkm0etsU9xJ/Ic4NFaK+6uMkJnTaXsG8hHTqRH7Hkn+
FiRCzV/dtzVks466PFswfTQwIxXGpaiQw1eEFWg+hQk+h0hd4e0cDWSAPv5gvbkbXGNHlWLTBdox
VFa0GVYG0MxGAWZ7DdKekBCRB/UqIk/EwajDMSdpRqsctY9AbXeone8tNh25/7qDQy/sphFyifwe
HbNu43sZRnj3mCusSnDT3AFucEqrHjqXt04sUOZ0ErpDg/BJycu5KSa8dD7R9X5WIhZtcrGd6Ah6
eG0lI0XPC8yblYmuMZe6b3UE/G+prdA7vSTpr7E7eONd6j50nQeN+2yX5zJ7b4pzETWrcIDMlatI
pKG9SRUtk065YTyZvbXxa3uDwOBIGK6ESBBqCH8LkUZ7wza36FqG5ptIoFTknhLEBsfgt559a8K3
DCv7uqIJ8VCoL4FsbLL2FJW/cx8xyVMJPZ7V0nZXYhASv8L8AVTbomdgmHifBnvgGEfdNVfpVpOZ
6/PgX3P/XW7kbVG0KJBfU2IZiLaaZez6UFmXbrzp5G5d9S+xKZ0xlaDhjWgfzNm4vwppMvFLh46s
qJI6yCqa/Sbw9pUWQUHCBEW90jiEz4DWm59JG7Sq6It66SX0OEN7E4180N3MJBLrw+/Eeyg9hKRo
rr7qsbwbsJKRvFZsYIKpIT5ndF5b7IlG+85XER/LYc+2+Kx0dBr07i5GiLJzWY8gPngttroSUiK0
nxLaqPHF0zaWuk9jQs/qOgwAqeoHhxa9X7p3o8tuc/IfYnHm3muDOk9qnbnwhEG0TCxYO2RRWoYn
yDYP71UDVj6BlKykmxghcBpWFVygpsu2XOJdwhdFFM1GGtu/gzgc9/ss22DpUYLwMFDmuVY27AW6
61GOdx+KsKIrYUblqR03qYFZtarvfEjG1GZE7tzF6kHo72X2m0i50u6u1UZ23RvZGkmn1z+DTiGm
wPzFHg5iyQKPGLM7AvKz3qR78ua18BBO2hPFiYPGDg4E1WLAUtN/9S2VmtS33riUGr0RJtjxqnUW
mwTxzRH5d7s6Wtx5ERWUIXuTihPHVRy80OrJuCEUZRMqGRCS6KjXziZOvR2XU68bKxNMfzwGB9Gz
y09OGtwHmzgG2MEuypPugD6Yb1GB3iV6hsPdS1Sh6i6fMDbAtUk54hflgIpQY/Qzx/5eYFs06GWN
KwOfoNNU9ZuyUs8Cn0R/bm0Oa6G1r3Hs1X1xhAYS2mQp5bOdlU8Bsfsyam+msGmiDCF86riobXUS
GfSG12SFb4eiIO2hQ8HUiBwX0JT4eJwXNCy/DoFmggJGxD1VuC4rYNo+BwWm7dqpFhGPcRmDGnGr
8FUYTnDDNln/sNgCnhsO6C/xPJVjjLwn4XWrSRJUc4RrFW9L66/s3sPoGSEkgb9YSiA+ypCTWN6k
wUjCCRmeo2QyWFgU7ui1WngPrvXeAjQTU6dzzG43jukBukfYFSfR/yzg+QwFCnxncSqTd9E14s5h
Q4aCB5KbEN+7ciWkooofRNY29wmviBtzdGQXhINy4Ogr8TqVPIhsCqeQ3O5MghAWNUcD0mnwT/yF
cO6jKPCfrycyeHD0qixPPl04tFnuB9jK1lm7ywALozRGOF245kPKtcjXhC4V1iH6A/a61qVtg+PF
YMQHN9+DbKFTxNWMgfFFSCcbzwnMo5AzYQi8Q5r+P9LOs6lxbW3Tv0hVyuGrnA0GDJj0RQXdWDln
/fq5FvPOHHB7cNWZfXadHZrdS1pa4Ql36DgAzYVhDIsANgwpS7fMRFwCXIUgIlYF3OqgAdIpqUUT
QvbVmwXCPvR2mT7hzOZsu2Exts2CfMWtmuug+ShCZybCN2qGgYzbnLLQZW+R+NsgKOZiext+PpNG
ZF2K8UKj51wuaeIaT39XtYi9ThVlA1+N5VYxoutqAOodvLcS8CRgOm2LMlukreL4EE17kzY0aC6i
rwu5rCqW2j/f6tv4IlT+Fnunjl1Xpsn4Cna+ZlK7PheJ3sMAgGgwTuY6iLVZThMWbjbzYG7BU2OH
O/Xg/CYOYKR6RdBCRvcp+vIOcg1NOVw4C87k9j8m6aQspCoRwm2GSSWSLiGYXaScaw7w0IL+e4kH
8f/4IuSS0PpQUDpVKaurrC5qsTmRpjeRCMOAS982X5azCtEtVhDNjovHuiTyck5cmO64YQioCyCe
01pb0RS6PaRjdO1JdyliH+a+NwyIoAc0x6jCEOOaG9l6h8S7FteXo4JWRUJINowV23BRyJsWPhlK
GiK4E5epQGfSUR8RW0rFb4F6RnfMAHf8flKfuxsUW1BaODwFzPXnEjLMaZSDia8DQyfwD4P5lhMX
hURubi3NKqytfx/vHJQGGDLaixbxu7gffg6Ym5Pmj5YeXZObClZVAT4EieXmCpmSwcf9cQGOm1dN
2p3XHrXwSiYE+v0Zzr/zfx7hZEUWQ2SaIA6/3jmzP6kOjK2AqNj+m5A6v7g4znU8WBbIagmjQwXG
/893DkNf6PKwKul1wMwkM0rxJmkHNFmJELga0FrqzNcQAiqz8xX9S5d0Sc4fFt8e4qTwZQ1SWVmx
HF3H007kUaLV5Y2PnBYJ5ehwOvRW6eZed+1ZHdukWTZRslapQImcwdRgM1YP/FmRxgBtggaHE8Dv
3+VcP/THPInz7tt5BpJVRlxW4e6pt6zHKYCBu4IWAhAYIEdFfkRd6sKY4vc8PUOh0MPWV4UO/Wk/
LimcqotixrSnXYxbNML3YPDzdoVhV6h8kjDQh8qIv2X5/cLQYp39O7SjErAYMvoEJ3sPbXElbxP6
IQGdCcvWwORPC8nWcHrC00hhMxZzQTgYB4wsyDiHrp83qTVDpHnj8WOX67DnXDaAK5kK1RUh83EK
eE+1sujStsVUvlqkVX0VwCClO0eap/hPJL7cyVzUTE0NqIyJCVCTz0Bdgy+72Kc7d3F8f5aTMtpg
6LnXy00ksABYiJMoIqToI1d4eRGcCyAFlxhTGZCKzqkXK4yvTJEqhnKKYJkLCFY5zcDUichNJThB
6U2c47WN7BQJZfI2kQIPyVHURzM+1jBNc3W6pKdwdgK+PdXJ+vAlvlFb1FxmDmlYsK2QRJV3aJRJ
F218z6xE7kuCdTjcsEJP6qc6ApppI2g95bigCQeWlqNYKS4t+DMdIvP7MCdf1FOroTIzhqFb4aHK
483UW+Mwme7YLZtm7l1C4Z3bYN/HO7lrMlXy7TBgPA5dVFppfonyL1Zyv2/kc6vn+zAn90mXhH5n
xAhfy+ioZ8Sm2QZlMkl/LPt0fjHqO4fGwisXwhDSv5bglf08JZ0h8/2kCflY+V2Oeu5oXXtYyqYp
mMJZjaulNO/Sj6h//P0tz57OQs4TfzN0Ljgvf46bSoZCWwoaZxQdEDR2C8qJIcq9VeyspBKlVRl9
/BTp2UvmZufua+xByPAg9uJ2dPLCeST5mR4J3CsIfI3tGPXL7JajSMqUBSVSJ7+wUC8NeHJVBuUg
93UBePN/6o1oAonMToCPhFBa0gHiD55+n95zm/37S57MrmmNba1GLCLgiREAu3pHQCRAhGl5CYIi
Hv/03qFVCvMRpxdds07OlbQOc0+y+JCD42q3bX5E8VPAddkfQk5PRGEUNaMLw55/wf+MKib92+U+
eiaF4QSUMMSgXGQa5u4ry0OKklj3v5nM/zvW6RYxy3hQw57iOFGEPuxEEipDLyFr7rr970OdO2Nw
paJyBWwJ2OPJWqGv7CHWBR6TM4ahuKICFcLS8fdRxEl1+sm+j3KyOhw9byyKsjQ9dIFnLoL91F3g
up1rWwkDDiB2/AU02slpaXaKUU+NaFtVDu4K0qKGYAQmx3iTY7SViVHC4jHXkbPeUydrwgtyxefW
x/fhT07R1IkKZRoZHodUIPWtcQfqC39oxvp9Ls9Gwt9HEk/ybSVWVWMoicpkSutKOVIwspq1UsPX
xyGXugJm6LxzZWB0ma1V/Q6IDqigXM+B7LiyuSm7beO8VH7pXnw05atk8O+H/s9HONmbXuz7UIY5
62xli5aI7gOHCrB1y/PNAEBAwyCVJmzYXOUqtibvFIHtij49hrMxZQ5OZKMaXKt/Kkpg0T6afP7C
Ds0thNLMdpYhNYKwmGZCgkqlvJlq+Q11Cxih6EQdPGUbytVKFHfye7Ov5r66Z8vEmQXBbYK8Nrn0
r/04oZjQUsgPZ2p935efLZXhmn8q22LmN3SyimLVTjnm9fVdKmeYsXXPo7xPlGLR5e3XPPd48enR
ton7O3v46F6Rg997Wy3Qr4pUX9p6PQ+M20J6RGaB2nBSL8deX1Xykw1kUTS7DfgrYlhRUChj6dGP
pgc9RT5Lq9fKMG4GOkl1TYMplSgIF2u/eB/0Ztsof7RsuEllH09UByUXKvHqp4cibhR/ShLsO/84
8XoAsLdxOosn/66jb039iR1H06G2/2LhhEpQsLVoPvXZDB5djf8ytdSxS78AVLTPNYpbbW69Bu3B
D/u5k7Z34ghCV+5e2DYF06dT5VtahRM2ifGQz0UvAboxLYp0xRhIZM8j0CV1fwedpSXsj6e7WMLP
c9opq8mk/VfQnJQ3vKqbTR/imQgLM05V4pCFekW2pGTTjOt0OSTt/QjvEshIBnbTIUr17aPoZaLk
Cjwp2CW0E6vOvpso0/uZ4vbGcF3prw5TnXTU0kc+vxmFWPxpMNaKdRI3bl0ARGBwwfSqHBqYenv0
H/SivQM98haCKft9z54NPii7UjMAu0GJ5WTPjr2nd60JBNnKXNW4Mp8SA3jEQiMf+aOqCzO/UNs7
p6hhfh/wZCPasazUTsSAAZapNE286jOksdp4hxTh//4giC2NsYRBRTE3y+k/kA05d1lhzSaCIRDK
rpwbzNyFot8XQvefEwKRZ1JGkaGdIvsCpR70seLBFFBxJj3lQO/mQnrI9Ow5aB06nqskeqdvfKUB
0vXaDeH9zAugwaLxx5nq90DYjM4tKbwUcjyz4X0SAAALCgCv4QCiFe21Tx82K6c5tNbQnEBQJQjQ
ygu9kzYKhp9js8odatUS5tzyLstQWGPn3+QDQgBqsaOEu0zwC/ICYBfmpziMhOS0jStn3x0SRDjR
AHVV2lJ1BuhEouhAGfj3JXPuPgEU9uUPDN7yCwn97ZQ3Ol2Ds4XDBKmscN3I0n0Yf6iQxCix/D7U
2ZAc+TkgRdDEqWmdXJ1DmnajGuPCiPWPYrzLpGjTkeL2hCiCit+u82JaW7gLvw97LvQA74G8LSag
oh/x8x6bnDKI1RYsN1kbkkHonPrd6mJccGmUk6StGNADrpoCwkmzDXHZIfzI0MO6ePed/V68CsRE
TJT0U3nTobaCKK9p4hCQcvLTGoYLq3jXlyk0Z0dCNwyzMbY44n0/503Lw9wucVG5zvx7kLBedS8E
HgBlBKrlCnnInDIrOLE5ZyosMZMOns+vXMzkzj4HJScHawQT0oP49e8rNO87aTSk6LpzqIIO21Q9
ArY3rcuypucSGuvbSCeHmQS325InH9ub/Cmj/Qx2VuTfsKfpnKNNdxF/fHZAcKBIeCPHwzn189Xk
uBnDQabYqCYLooiEGxaEeS7VruCbghlL0Qv+fTecjV9RWvm/Y54kGDJlZ7WoGbOGwU6zIYbFLzT6
TNAldfT1niOq+JBqVegNib0yucB+f4YLr32KTUpHK1AoqUeAcm7I4KggCfcETC8EExuIgQGT//cR
zxE6IHMoNmxDCDNAvX/OdOFXvuPTZBGqV0U/uHZxROkbbdKZHx6zaZcHlSDOSAau33jD0oIVE4Ac
Xmce+rpyY6xsRFPxwmOJs+f0loJjYoEHZisDtPz5WL7ZdpMB3k+QKgqaeSKiT8cNYhEIGtCBGQif
8W2blV4Em3wbXnyCc8fW9wc42eQhetWod/AA4vKeiB6nMhbfvqQP9Pu7nvvoon2CLj23Mb5rP1+1
QZRUCnsQpYTsdEq1ekdq2wZPpnMw/TewJL8Pd/bFvg13cmp4IW5SXgIZswrvBfDI2KW0mS8ex2cj
ru+vdbKwYrWTKKDxWpaIlkkagKvRqgBjZqU3xIz4u91dfLmzcykYApqsUeA6pSeFPU4Vo5jLuKdX
F0jbFj8nAm9vjK9oioedgPD8FwZ+uETR/IIUjwvt6X0wtqmiNw3kTVneCVoESRaXAappSI9Q9imd
XQF+O98g2g8nht4EEJn/4pvCXYcIhhMmBKifS6iwpB7BTF67k1HKjxeQUQTe9qK5wvmP+m2gkzMy
k5oiC1pSXyiKrp4dhU4elIAqhBv5hjugXy7o4/9/vZx1Ur6bAofWe8fLkceJl8NyF6jUf1WIIRT6
P3NonRRi9KwPFdXhK9JkA3Joh0/0Cnif319GfIl/zrVvo5wUYnJfHRMVh+1roWthFEjI1J+Uy4Xs
PQati8u9w3PFOlsDYoCyMIGCdfLFFLm1E2rBGEy1sC63g+UvNSRpg3KBVZwM5H+y7kLLXl5sT519
0/8MfFpD6+TRqIqJegzdYbdXVzbSrqXAenvmPYqHv0/rV4fln3kV8gH8QTvMPDmuVSPvMjuBzm2W
T3odz1syz6DsXF1CSfpRQmZXHtFiabdJ1IKdfy30Y0whUZjZlMUCa9qoUpZ1XcKkwAgy/Bt45Rzw
keA0Lq1cuxI/XBvxgluycY4skUIuuZKlW0SqGgQ9hAugUFVNVWsVO9VXmNKE9RVC95lVzNuSb2z/
FdcUPIoiDe8EtM1DD1QYYuQ2wq3V0zh8Di0mOw4KR+0RLx6v8ZeTHq+6EvgcXSvNqJ/KZW0kCyEs
U2NS+fssnk1aUQwwRCeTcOCr+f4torQcX5umHDIwRY7Ap6sLjjcdFj6AyKggAgqOKkmjxXIJEPFJ
BBae+zmUlxSNFPM5oZUFp34psGo03y883NmVbBHcf8mBoFb385BLe9WkqNZycbWzGIAtGlCheyXh
845Q0w1Q4+BFfs0onJAYXtGOL2tokEvPRilnU18688/GJ4KrpCKZh2j4yXpLG6fNwpEcAKmyjEUk
aMa63y5Vc/hySPqfxjNzGHD1KVXxVGqH3yfk7EVO+4agAarQP/2UOpPzyCYqgRRCHSsV3Czazk54
CdJ19tDnajNkSLUIMJ5GpYhyJs0kQawtrPcyQoqr3pMMUw1yC2Uvmhp2ur94k587PiCffQnA4NB6
SkeIQtOkamTRV89WE8bEIG27RZ0uVRWr8Qvr/lzU8H2sk+uzRfhjDHFjvo6B2hZW4/rjmnyqZfNL
aIkJWuPF+Ojc13OoktOPsnSbuf25mgOlaxHFgM3ZyoJRBb6/yY8ePju/LxLVOHPhwOL8Et8ANnPK
V4qkri98mSS/oMQIgHhZLx7Q+vCmzfTiAYe1dkk9Hx5xP7SVeRwufKGktmimBYj+Ul+YgOFFyXVl
SBeu9bMfmI452YdQEz6VvNBysy7kERatVKNntoeWRP2Q3gDOIxyEv8/C2clGWVBG2Bcbh1PRC0TN
4rgtIhQS403dvfr5skrWvdJcmOyzwxj0NtkpOvDOk29qZpbh1QY7EvcPwznE0Y3gbFz07Tmbs3Gb
i+PHwbbgVK0W6aramnq+6ZgCs/IeQggO4XXbz/VoM0oYys2iZFfZD5G2b6cbT1r63krDO26CRrrF
yeD3yf06607v3m+P83V+fLs1GqlWmiKkwuP5DpKa4UErvRmdBeRmuUOvbcw+gTkKXm7fkUqn5tzg
HqzLN9M5tpybo6GuhxGcWqGij5gi81zR1NfBa+7i/sJKOOeuISSlBYHPNAzy2J/7rp7sKkfihPJn
J839FBMwCeX3rMYNo13WzjAz0OWTU7omVbai7DHLr7BIRa1NR37ZmuuBN1OkJ1UOhJHrjSrJrl4N
s6DLts4QupGhudqgLKuwd43ub9egQddAj/OLDWbjnZPNy1qGOjmxPup9aw1LD6JBRa0otP1bCQ+v
GovvrLOWztRfuC/ozYoF+M+XsmSKmQhGqP/kCRKQQVUraqJPFXNGjnIOHwMmbxDKc7AVC6/srnqP
Lm4/SyN7q3qgZYJ4qWKd3iqr0RjnpTbOM/BeBRwtbGkAIcIHkD/JaAajuVLDZk04leSxG0mfelne
CoErB/yx6mmrWoHwWr+pkzYbetGlAb1vZJuIBkYcRx8JFzk+Z8vMxm0wQlkSFZtZxXqOB2ejQ6BK
O+c2qfYq/KAgg39gviHbvE6sZWNCMQD+DFzDrdVsPuqYuqUPYVfNxX2s+sU+GUZx0pK+zIWeuDho
dWtWAOqHMllauisoOYjv8DMWUQxNdM3TbtmD22jqloECCeUtaveVoW07NLM0CSP5vtxJ5a5RzVnu
xnn8JJp/Flhlw9pXurYA/mSRrgxYLAugtux7yDlb7oSLmGofp07fSFUx74A/i+aObwUIDg0zERf6
oKYkz5/Xgscy7FqkK+luQg2RrqQkWg/5qxS951m1pL8wa4z7rkpn+BBeJcDGNTnYFGOjLWxKV3Es
YQxElKZvtKF2oTLKcHYomeSd4cLGQRpnjWjG3EKbxGizty5Kn8oCF+RbCypoSLNGSaRZqxyHIJgF
Zn0jAEue3O6SMUX6MHvKBJHDRt2xzR8lbd4mvivI6XWtziv13tKzjWKvq/FKrw89WGrIF2mjbstu
mBXjZyqu2RGYM2X9lk9YSAdBsx4RpURSpC19TN/uSzQGAC4BO7Yhr0z6442+8YCIgEBf8FBaqi1H
Qj4hFaZNM89KgLnvhprVKhG7ygs/nZXqpz9sggiQZEVDEymQZM1ZaNR/U35LoPNCKhIIpYjhhQ/B
aL0P8dEgws0HbZ1L0bzP3tNdDIivddi5krSsMCaL8+I6796/cNMJNyqsOCXZoIqXQ5lzWMPJ6xTc
T+AGUuFICv1Gpa8nJCipmIb08ehpKvDCPbxCxzhbB9kuqEqoN+O9FjnXQn6Srj1ayHuoubqRPpsB
9Old0mx9Lz8kMAcqGQcR9eBM70K9U2hC9A6o370tFCG3KG6FpBjlLEdcFe6LZ13FsK+Fzxebl+Kt
wNmzYnwCVBjuXLo9S3VatlDjAOYvM53fU9snRF++27eE/Q/JrUFLh8zVHOX5pKornBsYfZRBLLGz
Us4ykc+YNXxjEOW0/EHf05pZ2JAUUzW7UgvvGBvXQBFIcaZN0xzoe1AnfynycB6RV+Q0RGmICRdU
IXYaEFIjz5z00KGwNRT/yhchk/mAGg6NUO40zRXphqHgwI4aISmJ35kQEHVM1BooPrem/jGy9CQ9
fUwRrqz6G8qqVtzPoZlBMPD6fZlazyqUm7r1cfJgYev6UpWS1wYV4mplyQXUP5qztLKUwl/q+c7n
nBnqENnz8iay9uWYzEXOB3cyKmJaKQd2TKtB4WN/izdvnepaqoT6lAnaaRO228FG08w3Z6MUYGB1
P6rXHAl9dJCkh55QvlLyVcBP0Jk2K8tNYHkJL8Zh1TjDnO/MCUP3t4GayDdk4XXWSiiMeuh2jxx3
8JGabfxcNfOyfKgd/On118HAMQsnTASIKSSH8Q4NlUUrFXMlH5YER3O6NG8m/ittVa5rc6c32l48
u+jm+zBWJVFubQA3qGsqBmP6pkfyGjmSJUQddg6GSYAbLSm9C3qWvp4gQUdfBA44Xo2iZh/3xWKQ
EGEyWhe53qeYTr7WQyZCqVSsXhO+HiJwzDnFncFMNqlO/2t8g7jyv9W5y4U0IBY+rmoYq9647bxo
TRpSoA0cdsY6Nj+niPaA8NCUnxKnWQJBuwWcodhv2Jv4rTFvTeKLaK020EpZrWaxp+eqF9E6xfkz
C+05AqlBvpkoFPSxNg/4N56OQjiJjih3QZtB/YgVd8iAmEy0BFFFENMu0JvdYN9Wk4c+oQGI7RBG
1kL1MlQ6VLCnjyarg2Kg0R56O50ngwFdDnTAA4bjVjFB0HHDiiihPYT0Rf0tKsEYgLnCUEjDPlOO
t5ggur4c3NFuygk5oiBaSpI+H3L66yj8NXm1nvINrJm+8mZi38WKvjU1lkRoXXlENJlRU/AZVib6
vj1uyKn2V0v/TpKzprL5bJegs7NZD3YicLKdlDlrJ/fnThDs7NFae0l3O3DNleyEsepvmwiNnTj4
gLAfJYQvzbssudBUtQJjjrtEmxeQYRXvvYgPOcpXfta45qv8J6/3dbNJ1E1AdgGOEl0oHCfxqStw
x9G3YnPLhjMvx8c8JxoMzbmcyDMjSe/CNJp7yfimBNW80nS30upFUni3Y2s9yFK+TicUKMqbvmxm
NoxUS91Nxqtcvk4N/qZtPmtzQWiFshYfvOo1S0GOQCzWSQiy0liWoUUkOKC9N6wd/NScwnbF0Zok
r910o+Svmcfh0tiY47AIdcUda4qf8c5snvB7dovho2RXyN4qtW4l4WOTEImPfzPOvswSJahpOdI0
c4xobsTjMr5LzNxV0vDKc+iMm9kcrBnw32JVqzT+qYzL4FtVPYPTWXArBPDu41UhjGonxc0dbJZH
tw/aeUE0oVrOwvbKlaL5O6OBPhQhL2MvCr9f5HKxzfKe0zjeJowURs+Tt/+o865yhxbOCGxTCYxL
0t+E6rSsMFjVpn5TwygbIgOvQG/mBMk8RVhYtz3Wmjcbi4cAgI7dQDpG96BJO/R5+7tBrRAIZtfM
WigBE86vBdJ4odtOylJi5/iwaUZjD3BqATQaZQUtWZpjeKVZqetbV1L56Kkrq7sbB+c6D2L400s0
rlxK2EvF+YyH4C4ftaXCTytmNvN0n7NzbXMU5qW6lL1hXjLFkWHgcQeqvDRWNrLHkXUXAEdQ5Hk2
Nq6WG0T3HmIr0v0U4p0HxqLKcLJuX4wkebHyPHPtGBhj8NRF0mqswqVs5ptuytdWHc1sJVkDZHEr
HLCkCgpaue+D0i0Ced0o7VLGUN2ypmUWZdx4HYfZc1dt9fomrIN1EKHeRzzYgdlBhOYxiT8cPLLV
Xls46W6s7iXjI0O4q1zmhbyrNeylmkXkvTnKA/zwXr+pM8TAFS7DUMXR4rU3npXgVpUfhjAjvCl8
1yhRZYIPBblOpJ2mhZBMukhz4lyFNWej5NqtYB3OJz9cFbZ829neYshQQaeoSEOmi/2ZBSZ2VPls
OlSjl8CBUG7c5MaqZ9Z17D30ugGuFRxiXH8iD8h6DyH3dkDBmbnbNCkXc7aU2kekMr1MmeMmva0k
HYkQZFTfCdZQHCDnI7BHhVzBA479FYFIqpuDHa8UpMKbNpo35rXOX1JkSfu/dvfSjKsEvkipPkrK
rdestDZ0S8fjZ7O1LH90yovRrq0WSr09z7PmThlWPStbIumoFH2e90vuot53lYd6izDTPuhn4fNw
pzzkHyh4v0fH4R5eqf4oP6gP8oN0gLe9RzjsIePaCl1ldEPPHd6rd+3IEfc4HcznZt+9T8f+brxl
fVtH5cl6qu6dp24/HNo7dk733tz7f/qH/LV/7B9xpYz/Du+IdnD4IBHgsvG7d2WhprPh3X/tH7yP
8GX61D/s55wZIJo7tA/GZ3vXP46PyiF80Q7lK6xu+6N9UA7NZ/jKmX0oPrPP6lN6DaB0fDb3/WP4
2ry3j8ZT/eA9R2/ZJysTpZTyg/+rXpSH4LP/UBHBOw6P+Vv9yYESYWX4XL3UH/r9AKz1b/lhvEbQ
/D4mKKapK/11/jqFq70qr/1e+RP8ZWse9IN6aPfyMVroax52+KxBUn1EnxOSDH/6I5JbTQgP2ZX+
jMfxCHxP+jP88V669+69Zy6PTBQvqh3s5+HTfuYKsh7D5+LPeN+8Fi/+U8Opk5P5uvy3f1Ta/XD8
4aR/mB/Wa/ue/fX5kG/yAZ355+5W+lB5nuKvzWcMMzdjQuKM95D+qqk73PGNb+Njeaz4RDxaxBlc
EfCKp3P+TBDnEVF5J4MxxD/ox/7IYJDfk78W/wHBHqfzn/gdtrf04h0VDgoV4SaXv0ke19VKXc+a
zyJ2qb30H8wWN3T6XB6Jiq0/0Z23at/5Sf6s3yUKAq/ekQJb8jd6DQmLnkbxixD5ueE/ijfryXfc
8M908JgU89lCPu2g/Wnm0lWwEv9rltVL9WIUAIHqOeVCwj1pRsJ1I+GBlRVgsCzjodYOooaI8Lza
EeO89e2TbnqzKI3uRIpf4i1l4YZQckjLzZXttajbL+LcmSVYKdSePPPZvFmdAwu1Fzr2yt4GhBIa
ds1BG70ZKDI393PuzhatfXLm9DilzzbJCH3VSd736as31HNR6eqao3BGBQ4KwnFGPVpE1QIm6Onl
n7431qLtm6GjDzCG0jGA0EVJKEX8IMXgLZnIHAQCirAiYE/zdi1yV0R3fdTUnGSLpkLCgRUUJX7o
lauU9UIiohSC/lCJiByDUV+h6rsQvng+ggDE5jTCCfZC2j7g7ifSX3snkZ4JqCO1RpF8470gik1m
tRiirWhp8IKa8Shr3iKIIFAlu9gQ5LVKEJmEIykdJuLjKkVSAZs9Ia0QZneGrwGynSXU3pRiZQId
GeItHW7V3ibJXxOQRF5GM8226I+2QuqhL1Dlx8sA8Yc2GOYpR13dvWUIeaT+bOJLYvsXpvd2/YaC
TG7ZOFrs7FK+j9vqD+auKkbYrmaGjwmS+sz05KdzwkvyQ9nTH0TDBhh+msC8S96qQZ57Mu4bipDD
9NE3EOc+HRI6UgqiZ/mgLtOwXBj5sScp08ik0cvTsnWGOpnAYgq/SSEzVSc73/Pm1XhINPaUjrAB
uaOd1quYbJw+t2BfI6EccInZeQr53HxCp0qNAJo+UP0J3ELnCiP8kpV+hvmGpH0KII9IvIZxBZwK
w4YOA4jKQAwdWhhfjNvWNeEv1f4qYaqF160MavNCCfNsYcyWBRWbyiBB08+qYKarlWVWxIPxdBj9
jcNOpFjeD+tk/uI173G4jkYcqm8CZUvlpNY+ffV6mFoi4oXUG7NEuwBmP1tJti2hvoi8q3xqzW51
fSn7RUCV0jpQC6EZ4SGdcdH6STn/3v8Z56SnNsasu3YENJeykShWUXHrMdWC7mTNpydQmazQ36f6
XAGWCiQwXGyr0ZU81TKrZT/HhrKHpMlMakKXuUsJzrEW85917TZpNyWp8qitVV97zKfHDIxz0wBK
b7kBugfNjpda8jnMLYnMwgs3oLgNG2dUe5an3lL1LTSD3tXxJkJSxYydmxiRFsV6ztvnvMgBHsez
1LaXfd4QFDmLoXobDAXwaUBmrs7C4uH31xUTeFJx/fG2JzimlgZXMUpdJFgroAqEsbDvYjQBBfb3
gc60U0BwYrJLgxRM5xfE9FsRvhotC9lNmJeINSbehsIFpwIaFsj298UFBsQXRvift6JUjIqWqSEH
LJpO3wbraXIUisbyrCfnNpa6WZDmV7kxrkKrwkBZyTk6EXFvk9swUJG9TED1aoto4msP7Pdq6uay
/7cFrEJhBadRqmdKiZRFvkwzmQLefojSZ69vN42NjI2DU4tnL0cdeSjsqptSWfr1HA/qG5VKr6tq
3cEDcdlp9p1VJOvWu/P98dablEVNmRcI0i6uLoFSzn5XoRsJ4gcm+Gn/t/QlM4/xqBCqBITdnKvo
oHB6XYTPnv2uJnhWbDCEgPrJAgp0Ej5jgvsNqYvGK/5IFH/GFuWq8KjH/80i+jbYSVc7982+sSzY
/ChVNVE/R+kFJUcbeQwBTZcuiQecOeXAvGFupykocyO/+XMZGdJQjnEPkd42r3ooEdIdJw6aWb/v
jHPuVRbcv6+PBRTmtOXjgHfPApq4X8BOEHYRClkCUarYo5ujEtWYz7yoah1EONA4N/gzuuDvICon
hfyeokhyUaj8nN7Dj2c6uXB8ZYwlsxeU/vbdD/dCGsUkBkfDVYg9hEW3SZExs9JsESrWEgf0LrA5
mrcyz2wgcCJKBnyTwSExUEERle0cp8NrUYAXMASYpOCeTZoRwyX84KXpPJWqiIM29zMfnKw5loil
vFFrRIijVPZK8O7LK8KXLHNhQPW0LdB9n0npSlxeRG/oPF08i841uIHpa+BEUSrWQCj8XETYP7VE
gwIz23VXin0UaNHB3oVZsg5rvKTyNxHttNWTHWSzgUqkVCjYadwRj9B4e6Mh4gXmQw3Al8qewNUI
IylNQl8BLQuCjwuL8QyKBaQ/mhwo/5gCtv3zcYdcCke/Q+VWpDpvMmJunYiU6z+DulNR3br2ogvB
zTlRE6xETFrfYJtRFzkZ0h4iX8P8kBtXAbmEpJuyqZEmx9+WvmMDwIFWCcFwEqWL/waj/mPsk5tC
7VtH8dQSGK22hxkOfpfGQ8wGvDjSGRDHj5FO1oESSh7zzkjctE1x6ynIkuW4gkEPxVDLv0ou+Wae
c5f4MeJJ8OQoTl0MIfx6IcQlQHWi0QmVBb+BCpyKd4/QIsVAyGEquQByjBJZSxdqO8JaK5938oem
rQi/ZlbW78T+FrazBooISTPMINpIRfWFHpL6HXRhK7rEOz+nK/LjBU564Xbq1clUFl+XGB+nNfWr
Ur/x5oieejciT+FEpj2mUdOUgqNExe/3zXDuElVM0D3YsBjWP0QKKZIS3en4ZEO7jURDLCB9Gy4M
opy7ZfA5QUxMYywUP3/uOB+uE7EAyz/x70W3N/G0K3GNgt5XYBCV3lpu17VNGy1fhZxXjf7ayNPd
04Al3O/v+wXlPo2b4FwBwwGwxZl1AhCxqzgYh5AXrp2bwk/mEiFwkNX3JqjWfpmAEqjn2cZxpKXS
PnSK5cbkXvSXCurln7rWoMNacJB+ALDAY++IrqHYSlJ1QLf590c9e8p/f1Rxjn0L8UItlSYlzaPr
3IxmohvhPEQWmk/ImcB33ZaNeoXwjSBxpTQxrGJmRbQ0kMeMjFdNaPp5xub3R/py4vpn9gTGGo1a
GxGBkw/p+aga4FOLXBXI1dLYYtQE10cgrpvS+jDLaItS3SoP8lWEHTDAdkP35oJ3rDt/nDrdxKO5
sDtAr8YGcWodFTGHBFdokNE4q5YmaWX2Jx+BfpC/xvTdKvLOJOnvfn+Pr+j43/fQEHuC3oJkyMnd
X4V6A3Mn+hJJEUaalnhE+Y0wsqLvVr7Rf0XoExV4GwlNFmWa7smVLzyEiBt/eYhTUF+eGKnpdSGx
FwJtwuxSVY0VyHwd7EHhs+Co54geF81CAVXuBUVYVy49hTj+/30K03GwBaKtekphKqIxsj0/+Pqk
FotnzPudjRivFQOE4Lu2WFmE8hpo2iCPS2/8VDvtqGFNdnlznr8mIcL9n2c5OQ0jcA1WInmhIPzl
yVZXdwXbM9IpNwM3GFaedu175lbPdvgR/v41zh2EKowF6GSwU8kJf262lnJUSUOfj4F/IvYK8Qql
NQo0JiTh30c6hx1Dn0dwmXhR0reTYGDUgw6EU8dbSlSWKIh2eL0LNzp8r0JqNwgQiP47nV+LWthY
7uiR4/Q+1Z91tTJ6dJUuVQROPdFBGyObg/8byFIOaYK4n28/lN0YJkOlPT69AMDY5m7p7pb17HGz
0t3Fa3vtbGez9dUFBO/pWfzPqCcTEfZ9a1dtqz2O+/mLjZyaa++6+a52N8s7b5m4/4u0M+1RJFfW
8C9CApL1q50rSbIkFEXxBVUVRbLv+6+/j5l7prPdOfjozKCRWmqpI22HX8fyRkSz9F1rV9rNnXCk
75uka9bKH9I1u+gyLo1X18fF6l+7dX8wfLhb4baPwnWDzvHjIndO8yY/mg1H9vzJZPBaB3ST+Q/h
mqm0H+eZa7rdW/2yCKO8HEVFxw1IVroPEQSx5wi8PtFr2P6/lKsZTHOIsPXyErnhcDi82CO3HQSB
+CmJ5oczFrLBNhscWr2y9o+lape6mF9ci9bhaPXPjatTcC9B3U26ijEpiuHM8GZamm3/hzAN2Glx
vExy5aewtWDwAqQvORrdAlrrfPUTEQeeFQmYIAIHxG2s/PqgJ+/C9g3nqz+U+nfo2L5aJrTS3aPa
dliAbSHs6OoM7/L2zf2KvvZ0kw/Ezu+8FxPn3Uk6H623hukbngGQFLL/8Q0apBVnlft9Dw+tH4bD
ZWtEWoXezG03CC6i6bU+mK6xZ/6J6JkvtjIDXknWzITivnhkDhSrt1j6eLQW0VZEfVd0vKM7D5o1
0WpJo2qbhGoYdllZM+tYQLXZbbvtuuSEZOB1vPeWlNNpODgbcFwPIPyxvxp8LTbz9eqmBIY2Snaa
IzQOfmJGR8txu7UPPlsXT/auYXclu4OdwZC1tHf7D+kafOUsZsNWbzurv7PZX1a7jG4AZ/tht9tz
FP3CbjfFh2y8Ld2V4/twS8QknBjwxHDf9MrJ/eJaPxVqnPTAjnJgJ3fMi5fSIdUqGn5ih4Zl60bx
H8vWAOy6o+d9xeKCD9GpUdVdhiKYS086+4+Z8H0DeD2bUrzSZA28HjQjP94sHsZHe7AWwzAqAifB
ikvkfUPnJocjeJ0cOV14XcMD9QybvJKtYVn5nF9sr5DA+uGiCWxUGN2GC3CX20E0KnDKcb+UEz9c
qWZleL6AaB+PqdUYi1bCa7mRtmkvDA+mpblO+9ziDOEefYdwUBDY5s2taAduIJqbqTeH+uB2nPcP
XhHpd7tnuvzbJqXXTSf99J/wn3KJDsmV+u8jx0FvYbcs7jJy3bZHZCuuCectjwIYDsEEorrHg/dQ
3twUiNpXObBW2CjkyEeR68XvDPY5u82Pef8DZf+XD7WloRmVVovCtcRmQzj212IRDBHrFmw3zg3G
G9FpOkW34ffsheebmqvq3tEfu6wB23b9uMzzF+7YdrAme926dAr2Maq2YOwmnY1Tg2fgXd/X/3ar
NUS7zseXWW7M4e6dkMtda4y++rt2P85JbNCi2yq/NXr+v9ZqzRKbJdXV/LhTtywqf9/sKKrImWwz
WFTewiD+boqbk7uLFnDWy9nTbk0aTAUTxOhFdfnDbcsoGJatHkuoAA8nal86QTuIRT7wnOaqIjDN
EnmSjwiIsw2IarL99aGN9ce5viqox3otBsPo4e7FaM+9DjyvuRGlYcvhPlumt9PwbuhTQktrSvvv
ZxbN42WfB5dmUYKpgfCazrL/0Vr50oReBvOgpKHX7L7ZnPMblhlSWQFywHYBvrD3EyHqsqOQvLn7
bJWlLw1vpOGlLqm9SIHWdpbbW+cr1yk8uSF+RjSPi7J9U8tdyiYj9ERN7FqtT+mbjlZd1BcvSEnt
SUrytbBIjic63QOXw3IbBInaRxmIjd85OByu02r5jbpterj0qKyOH8/8c0rsvrxaHop5Dje8JU5V
zFvDdnQfuVaIdeQ139nobVA6yxZA0nB8W5oAzGSZ6Q2WrHH+UDwfuNN3D/V6KFNhL8pPX8fzPNGs
d3eDmvho8E7apuus9OjVnmsoVj9TMry/suf2cBhFbXdho2BC8C42er2u4YSfbQVeSdPQ63iplheH
hdrqfHcpwiEVFmcnL0lRWS7WUftr1+vXPuLtxbmQ8wZQvtdb8d66263T1nl7OI3G0m00nI+WPAhf
+lO7Ozg6mMr2ygt5dkJ8xHDoh76yrQzXImOjrLKlgs6qWwQc59+VczPO7ddUxlt9boUbtdGNcfP9
W10D3z6Lg2sQp3ZC26nfxGk7NU+SJL+uI25wce9yGLXbwcwNaFguCi2hUKfFzQ+rfXJ8/wP0/CZa
s1kXzGFb1Upbq3+wwyiKqOWIvZ9OlbvPWrtmo9y0VM1otU6b+2KdrP9SfwAHNz8n2qhhcPBPorNu
Nh/SwWTxKy3TG56B678tVbNZz4fKblwrsctXbnUUJSKIL8Lz3r0PtdTu4N8dqm6SnjcW/PQKKw2H
bnRv9VlkHHR2Tsf5KEhHkrwR07NSp7MJ1DOek/RCdUv0uB3P77kKCz24p+9h5PaDoLMKS/YDp6sl
e92uMWRk2FrdEs3VDuvtuIzEIY5mEM+9n6pDeM6TOHYruffPwtSZqGgSqRmhNetmrY93RM7q4ioJ
VQUzey2T6CJW4fe7g82NRTb5lzqkJ0v3qyRZMPhUvVpwEPm5bQ71JC6yiU/Jf/9WoIZEp8rlTDWh
0qLIDVTY4AYB94HaOk5DTrtd2OeT1dCgulrAWT2SvymQhkfL86m6WNYRSvDx4g6qOBVH0e6v5Q9j
kWTFxr38KLkL0Zia702WH/WbcA2RLvv/IFI4vDujoO0RLQATHKW5ZmMvwwz5TZqGR+t7jklq640K
ds4CZq0Jd0iUVfx8vx+cjViJFsdqhIYMq+s3oRoSLWgnMD79daj2aCbd/jaKvftk7OOkorgz0bCn
4WRmyuqY7oxuZ17XtFK77ThXwF4FZlw37tTl90k035vSX8gFFRoGVcrc31KxUiyRZGUEiHaa+Ufu
vF/sFlzTph25XzxsbREnJVsQN2/I3jhmGLswWnkmqdqpHkqHhEdmpq4pq9y4/bUXx9+bkMeUaCag
FEJuNgF+Juymlqqdau66KxWWx6W6qtGOM/WUNctzthHyTYU9MIIqb4btzXxO/5ZZ0ftEXFaLwsIq
IBNbkpoeMffbOzdwx3grc8lqC7LVokMbzlkX99Ag/PWCaVXxu5V0mp+TW+GEcNjugiwBbmF88HlT
pdi6GJTTQdcgMRP0U8tVX5Sy3u/76/6+qHOuO6XAm0DZzu5eut7Dexf7poOh2DPe1kw0TAnVXhpr
V1ufi+pchzbTtDw8UDwzZTp7QcX2yAC16OcoFmIjd5yyKUeR5YPTavw/N6iid8LIlW8V6868p+cu
V8UQ5jG2s3pkO4n3XsArXfcLUoV5/MnApGBPW+EP0zQlXXt/dmeGgCWn+V8RABXT2pMEGrN4eKrk
CeKdr/zihWj5B+n3qkHXNhGUssJcv22A/hqVdoXSo8ChY0hRAyP6waIXxzEK3vwsy5bvj2Muc9ng
vhRN2q0hV+6+Wc8qS1bOdS48l113frCgQBB/hmtoBK1MpyO11Rpo7Zel043paM+4A5kYOydIS8Tf
npB3G1vGcJeeYP/qZDW4Wl0K92J9jl4RWaFTA2GHqlAQMqLiVAR9JiOKTpFIy9VtYmv4E+pZhO+s
cILeeqFx8a8RmzFGv9/sy+axXVnHv3abuGmwlRg5sSBYjx1HG2ppkviMXb1Yv55Vv9Ko4XyusP6I
XpGduegzdpKWEww8F3uSMzuf+Ba+aPmtR7IAWx2yR9efu3746Ezss+k4st/mX6f/5B+koK0w/w+S
Y+i16ZpFkM+LvwnfM4KDPNgkNEYiDG+HnljfnHNzynrZgIOtAFydfoQzVrCFK0hFknc9204jkVIm
rhHVDEheUPqQWm5586hda09lD88Ocactyh4L753QT0GORc9kRyuQfnXaGo7VkkWuam0BcXtU9fGt
fzobn809kEG3x5g9NWmQ+PTvXknUYAvC9rlIUTb3S5mWKrdKgMsNduHYXhLoWomOk3edhgrqYUZP
/regAk1WeJcpo6jrsdNTbWut6vVKES9waA/nMdntgIBi4FWdplf1nFa1gQXvX43W1z8gyy/JGrKU
r+vc/ETTKWzq3Jll92/+TYwneC9etQqszHHSPNJisie7xy/fl3vX+XA+80I+E5L1/uR/8xZ/bYZu
+daqj9N4VswVAfOr42Jyqxiyc7UdC/W2scwMhko2nP29BXpcNZnNz/SnoUTl2OD5+CKyuZZxpU/Q
vMnWS8gT05DKU1Ps+h+U7pdczUBarq43izAf6yx6YVTzhpx6++oRASjEnebd3YjWR6PmLzAWcrxg
RnNfvVF/Kv0v+ZqtdFom+fLlwT5TdiZVkPErQPY84r4B5Tvx2SARNu2awSz78fwlWMOTyvx0WG0q
CLYjEiXu9plel03ZeGZeDXf7SZF4tUwNTeq19TzZXDnecNhe+kR2VLicc62Q91I3yvBW/4Mt8mt1
GpY8botr5aRWF2KCjSAh9cd20OkIwhwWaElSM7x7r1U4iyaC2fVLpmb/UB1II548+BHa0ah96a1s
K6T1ju/hMoLT4oIav/n0Gginiy7t/KU5zWzcZ80kWiXWtVYsgiThqI/fGBCY7MhPDN2uES4VKL06
Ug20mNC2Xc2W3JxBZO9xK64ta24fiY4/5MdO3JsqaNcov6FOGwzdp7X9esNNi9XnOJ6sYmk2X6vF
uvbXF9b1VnaEkDis0yke62tpeqHdXzGeX8dbVg906gFmBvyOqbtIO0vYA9cGHtzIomQ4dgNqnMUF
nC5A3JDFCaGmmd96SNmgKxZmvuxuPL93kthFpNLHpqRjVoo3rXh63U/9cT+U8nOFYdA2jtiBQOdO
FG0lzwjU2XbB31pe1gAruZ0LtGZgG1SGMwqCmzj5tYCsG/GJnpyu5JQALb/Xu1/Mtr1+idXgqn6d
nbalOQCC3w5esU7cGt4InJpTg6ex0Wjs4OeAJIXAIDpL0SmpoiUfwySKpSd5J3XwldN4tc/P8yDl
0BpWv+viELhfR+//X2difIknvNZn0c6VRG8/E8qPnxi+Icv6S3+Dhmfl0uZcwatV36BiQjH5XO/k
8EIQJTEjWdbbkJamIdmtvGCA3r1QJGpgj6KvHFzlm+hjCSG2WfvmkfBno94aNyNn+13bcNMyLfu0
eA3Ecovr+Hy/Pjd8hPe6skXwrXg5WF8zh6SWYW+z/Na0OA3I9jVaD5e3rHYWXPHX4bbFN5FzMHcE
uTW4fEZSRhZjlErPv1VKt65uN2u+KRUQGQ6j0dcMbi4EbYFA57NBkK/nr6SRoGtYpm5h1Q90lSod
kGkPceDaoh/P7JiIFxvr9xLX+ARnAUV6jZplVZ0llXHeuiEvrBNUXDquCEhyUH7+jGQSdwpNVzWL
R/fbvmrgdJkf1qXSGc0JI+s7mgUhrFgVfmp9udC8CEBBLvKaF+cjmXxcbUpoCX/hKXeNIZgsuEov
XoMrCj/L+0WR+4oxW3bXrbHX7j8jYHHJ7jjO6bOxd/1pYnfNAG06Z83Ush7MnyivlG6FBOdHc/EV
uF7wjrEF7wUHwjZcH9M5a9D02B42s+KOpZ5lZMNlm6vsJIHNbyLWrYVP0gVlNsg0ba8GUPnasrLc
qzXamOyJf7O5QyQh4rLjOcAi8cXPg2xsvImJh2vUMA2bDpVist7fWO3ArpPlGeTxGiLXslGualwJ
fkhBL6WKwfi9+kf3Lpbt6dQIkKYj1hArX8lVmRKulk+y3VXWx1YK79uRKDRxry7hCcOGK33Vjb2U
PuumVv46v4/PVOYjMWqDybgLcUxojwAyxIueTcLSJFOfvfc0uNIyNYOruEysWpJ7FPt32V7N7XxF
0Jkq7xcl1VDi0sEAWLXpY8bOx518gLbdHNiSvZlY2kQpGq0PQcy17B+jgq/8DdRiw+d+No82DAnl
5nQTe/s+7TZ4R5s/Xk7WbELEHXi2LaexadCfqUnDH3kYFX7yYpqbrCLj3TE8tLrlttmsD/vLim2t
+8NRSVYkPCKv4zQPA5J35pihwYrQbbfFHMIl/Y8VNLj49H3CdtitvDotgJCn1XRbsrg7aTwuazCY
e1RruVwVRT3LYS3Cu402drufNOJYlYR4PK+W/CSv38MfMsUrM33AtP5oQLjfblf78VHdErsdHSUR
eEc8dVYdvpI4McGS4V6WNSi83cf34mr23N+tqIs25vHY5sEhiPAGb51L8i/Bt6wBYfX4KD2udyUR
w7BOngMFuilD4uNTWeNGhTVpkAZ/5aS2ulUX7KnycWFXtvvi2/MaDmzO3tS0OHVAr0BHg7nj7njI
zxYs7u4No6p6ylw4C4F38NVlblkk9H0irb4B6wxr1Avyx1UC3cXHc0+jrz7tg2H41KXjgQpPdkbX
mDkxwIDeVP5+YUAXLX/Y1apiSIwUJQTCvyriUQa+YX2GB1vvGPOgcnBhqUvJER7FTH4lYZCTnc47
9VG9RmKfvJnTMwjNjLOlLqM+yT4hcXJIioC5HdnPBHMhL+IYz6nZavXk9f2qkiVvPVZrT0wviWV4
vfQivVmByQG7Ko+28lmHw1H7qx9XOjcRL3r8//7tOVbDaTXeDtFUVVb4g3zLSBExmCwVDY3W23I9
mc/UBlA65OLAKrincoiHiyhfUXw+GTgEpkzqbFIuDZT2J/oelZU3tbOHIRzZoO9hhGL4NxSHcWBQ
LpM0DZBKtBatF2tIIzhw6RVEMOv1cY8dubX94jt9sAAlg0jTfdUwqTK3cg+GoatXrQoNOFJ2fvAN
qZ54GwQjkzaZ3pWKBkv72u26ul1YIo+aYpirBGvwozB3J94wwKjBer3CrDqZ9DOqj2yyTtX5cvw0
d9sXgk144j9NSH82y0tcE+oatrOq/j4V7liVF9XD8ek/zAIOEXLEzY+3Mv7pVAhhOv71/d++1H/M
k6CjaDmnPPDQHtW8qP3oB/1nfDjnvZ1IdsiebVAaEyRUNU/xRg+ix9JSIhVPP3LRVGoT4hsR28AT
N+yTJm25la/qNN6kP6kGueZZlI7ClIHIpG+lkLGqwCu130Umy56WW4AhhC2RV4mWn1LfcxBK3NQY
2zEFV6oaDp0vu0WtrKyige22185fz1vH+2hKSU0EgYeVfK29z+qWF894VQOgxbl6ZLgOEm1V9tJf
O1UfBmvBHdXdPs9r31tKdVlzXusG9QaIGMEWMJqiBvytasB0GM/zj0qebebOjq6tr0D5DQLOD6bE
McA+4yqtpClwZzxdDZyu5dmtSM9VTjeyKRTo9/8qcDvJxtQY4THYS3rXvdulXLrl5kRcBhH2bjtg
UBjmUqdid0QrL3rTejD1J6XYcJVMeFhTT0JKgWsV+sdbykxTnnBf5eFhJ1/wx8DfGSlK0cXwfa1T
WXUuaUSsaSDFEJx1eXdBp+Cr2W0GUom24kRznpAQP53yMwdvNEjVYb3Q5Jqy/1MrvezrDEbfI/Xk
ErezbFzvvQfzPEaFq2gSVRgSb6YYkn6oB8aImkm8hlmLC921K5vnRqv6sZkyHxbEdsot7/3d+cAT
Xzh+LuhOGBjvGDbcoFs1DaXW6zllTVsV0LKVIX72uLk0hoNuI5qNInSupdvbRF2/a8LHzCwPrdVp
aVOi6RKG6e+bPjvn1+vZ6sTFtQuU9RP9DsTefldZ4d7UD42hu+xd/iVPO+TDaVzLbY7IG9TwV1Xu
cGEf3+Bget6NMy44jW0gJcngseMbK4H/QbFrNdo5WvUaPY9+X21xV75Xzvcz+zx02zjozPYT1D2z
1plI2htZtyfmkGG20fa30OcRpPS6sjuS/EiuxX40JNkPNHKPLkSxPqnf6A6MO6zW8Oc1+iVOO9HL
kvHg1oMdtm3oM5TnzUXSuJG1Wnrx5v2EcE84VOLmReMq9l+0Th7LrdGOKyjEf/UZ2kGfDuXC4by9
oFgE0eKtd3kvETJqze2NTGy6nb+9vkL/8A7+WrZ2fU/M+JsfLJbNUwBSfhV83l9oY6JmxwRDlL0q
36YbrzdzFPu0O3kt/x9w+pd87QrnirND7kaneso5SAFg8ATxD0xmcNqHY9A1MZb+4en7JU9BSkqr
CnlqMUtz9nfwNGzGHtwG1vmQD0mAlviWYX3ZF/eXPM3OuJRu11m+gDw8zPauR19qf0nHVQIGOweF
clo+jet7OzlNelR4G2MxxvVqFkatMl7udicFHCQ8qNwHOeDjVXDvWm+8g6ZnNxuRfy1XbUdqe2ub
cq68oT27yiFRq6+eehjUAVihkqHP1NzAxGA2rlGDp8KjUjvSbknFZJ/vAOoLWqjyw08CqrQIeH2m
z6LGF3dUrwmqnk/WucKoSnQ2jDAfD/3KSnwxOqMBZnRv7+S63xIBwaLj0IVa1SK2Dq0GM6UPFNn6
cuPZyzwFNbTdTez/IsRoAM4nGTh1BiTxZiW6zRX7ea9MhZQKUIngRCU56qaO3Ldf70dWGwHsnr8P
Xa8bSnbFVXW1R8cpAo1KMoC3E0N+JH/4s5Ucf9xRIHJ7uqFwDWqyO527U8OpZCbj01+hIRkDiwvV
3BnVo0pRWSKqRwXtu21i6PjdTeeDsNUqmhxNjnAmtTstWIOwZY4pJsWtejmG1XZUpyf8CHOg87MK
b91vCh/Lz9DuyruKhfcv4VOnAeTnOXoM1Z9bb7cP7f6sHXsKtlstLhvd271pzTF5xv8QNvt13hqm
VQ+H5blmoWCDaO5TldFY2V+PpguPHpdpFsN18fNfa9dXVrbplE3KreFZIRnXbvmHAhiomC62rgqs
xLRgIXqe2CbV/gfH9NdSNTxjMuzpWF2xVFSKkiI0O3FiId5RJnn1p/9angZltfHyXN4dkaeq0lRd
xGhjL3CXmuSHW8qS7k3817fXhJ562j9JzhW8B1To7tlEIReEecdNxyPV5P8XWcLM86N5NS2sC5jN
NW1DV8dx9bZQhiyOZ+Q+/MArEtpQdX6q7mJQbxojY5k+dkqitqX5yzwZn9T1XIoBw7IclkltWPzz
3ZnLsvP9vsI/IsJrNmCVxfjHM/FLsN4IcrXaX607PRSfLc9I+FMPHJPya8qPz4V4Mxxj9qOUkqbZ
r9XdsrDPMXiPcDKmRn/mJqR66B9CSxcqt1U8iSgkJS+wwnOf1861AO+gdW8eaE21d7r2JprO3qhC
fK1c2fcn9VW6OXu9b475p/mBueWSGd3CTCLy6si3uX2n14TJADFtuvYKVB63+yavtqEsGDmreq1h
fHQ6DrWHUN6MkWX1/a/OWMP+w6F+vO/PiCOPiHXlujjd3wen8+FIKBz+1pQnyb6tqQ3V7Ndt/j+P
De3VooKNnVOlFpnt7MFYNZzec/7yq9XpQH+rLq1zwuq2zt65Ms7v7WDbi7kY2gREXZgF9MURKzQN
xY69zk0uBpTmFbEzvjczSUV2yW19cLO7A6MDnuknpfZBewf29TnRSaVYdy8Cm9ujvmomiLFR61/E
9YMtudqtHbHos7iUTeRGo1prKEaXj+35tkM6ziI0iyDefAnVyJCXr+uP5frdhGLZ0Xbo/zR4Vg1F
dTBh4ue1sDxVCiqFkZftkUJpF/dMQsWelm3DtVW35I+DT0nTwGR+x7pdLmoFSKy7oD1qc8AXgVum
SCxvWNTUu7+WmMlTrqQkakCxLOL4zvZVJLK8rQiPznDojqDc9x+UHfyIssPsnmcHFUEwazOikMcP
B68/IrNGLf0RGnhcFnnrsTqyySolRzs9RiwRBpjJ+N4h8C4UdxhOAtmisGoELqUyr7ZcQ5J6oXZ4
JHSSVebrXdbbzAL02y7dieBVfnecbUD7xCEZbXbfaFSZjlsDldn9VKVwi82nL5J6MqJR0SF95JVs
KI4zn+qhnrnZl1rQqwVr4JLfbWlgWGbBuRChzM7hfSBrRfQOO9Jz9vSLhJ1sLtvORI6UpmnIUVwd
SidogGiaivwvOlF77ZPvBEbpB3psklBf22/duR1OTJfYqF8abBTqt2Uhp86YvifRqOR89XNUQBah
AaFbXGSZtFXKueYYgDyb8sJI9BINYcuFQl5TbMap0UmiYD2VK6p4kMTo3MKt/s4HVvSspr6LhuIc
XiFJm25V5huZEq5p9v2+uBeu14daNTxpF+hyOxV6aFCaR5THZ4CZabmZsbyURE2fL8msehnPWW44
PDvtvTjHVEI6gYqWincLscoRxyvr9oiXGvttZafxUuI1zd7NSsdbgRmS/SicdaLR0p/Jo2D+DL8A
KPlZiVujiaI9YMYVhVzavbpNZN4O7/FrQHu6+n/esV/nrun6+VS45q0FX6IKA117JvfdXY/sFhT1
qsT+A9GIAuXDrQsRqKd0D//c5LJlxoRS26Fp/WJ2OZWq6vzp4Ei7on4/josfKiJEX1RFdIWJuTJ3
aDJpnWb2X6p0LFhtyuiA6m0X4dm0Xa5aSbw3mzRD9bsV5/Vmlwzr1Itfx+V7dbXZ5gt0coRNcTrA
UleXDEIzuZCbT44cKC+0Op2j3aT+VvbqHZ8aLtVPEd6tnE6MxKhsiP37+PXi2GOlWl2c7twDOkU8
u1m2oZGrmthnxPOjQSnG3pjTNG2D9pLvHnlGiV04bmzFiCcUx0dZiOL75DD5XHrQHBs8YSaadVZP
MHr//1qshnG3ZW4DZQldP7i8JQdaR/5VjxET3xXv5e5NliM6g8EW4C07JoKyOYOmZwfTU5+gId3q
dC7Sl7aojJgh+XsVbE0c8lJvPOK8aopKn3cLzltv7hIe6VGUMjEVfP2DofhrG9TxpKJ/d/pdM5OA
bVDdkXD4KFo8CadJ7woIC4YFZ9vBqQVrSFc8L6/b2olLZuETUP/7hbmSCOaPE/psWE5vbv9POl0t
VGvM/rYYIqqnha7Jfse4JNTLVhaD+wU1IqZqj0znk89ICsymAYp8fbefnFAdSNNSNYO4Nruecvsl
d5uLNGoXnWTv9gshiN6IBTQ1wHQeEOldtFq5RmvhNLqTyfAqd827DGlyoSrNGoBt621FzizXIRN7
NKaOMrUv/Y3axSsWlrW8lfCNdDXqlcVmznN7YVQtcZYNbvBf7aDpTJf0GaMZUWrw8akotmbLLsvC
Sn+IdhOrlcojtz/wIaGKQA83Ac3XNrZL1uMmRJyH9o83/rm2EX42JXgyc5Vp4dodHB+TYnHHEGWi
LsOvtup2TiPVd2I8DsnKZ+O316qR6bmkBWoXrpQrzR+rFasdDFns2EMrb0G7GmLJLmzAH+UEgCiN
bi2/FyEFAESbTG9PZgw6/RHaRRyP6/VjMa+2nNoDbv2t3z9G8OEJt3jfdK9pHRpvt4jXlg6j5nrh
LHsrLV0zMzblcS251ZR0m9Ymo5tNgnoxbM+dPt1zTircg9/0tt+JBkWQBvMyswNEWrhmXuTml9Pm
lBQUINS8zVrmJT1sVjb5Bzb/p0KbatwYOtKpCCoJodBhF47hNHE3b5QwG77GqH6a2fFgstfyMlba
QP2ysvv6wQ+RNuWow8KTGNj2a/3LzHuk1q9no1aX7b4yUxLDEroXRXBn1w0eHGw8WPuNxsWDk6y4
5Qbwf3ZQfYGJep6JKTcVJkuqpeZ8uovtmrQ8LDnBfCn6/bbl5gekYBy2/4fqogutv5xPay7z/TdY
P3d/OjF8jukK6Fmowi0Zn7eW+hxGPAyjdbwX95a6/zHEDOYOkvLk6SVOBvqGphxkpmuXPgUN8wo3
K5cslfQwjEqN4VfxU5WjELZ4d9C7NZ1A8duN3aoyw4FpsRra7Ta7Wu34FGursBDcdxqteZbXbHw2
EGcMDGWFV2uMNMuXGeFR+GPM2LZwPp/YZzb54hKiceEbqQTMScC4qamW7EVzDibrOUnL1AA2qV7y
53IVmcmMfKv9TGjG32V6vGyph5zTwVh1YphF+OsLOTcRQzLxJS1eg9bc8n5bb043ZeNg5WBTqTEP
sw1KfobQxp/FKYxPwBzW3RPhSOjT6mbUm44dc5FZVpgo/TUa1F6OVQumJF+jmr3Y0Z1WzsqzXPQW
ttWiHYj0l+2eXLuNHjMBDFCTmfhLC9egdnHPbWv1x5HTH7pEiOYOYmsw5ukXxiEsoE+oDP+5IOFu
0Gvnv0j/mZavwWtuXd89ytYB19oePSDYPWbia0tcASsb9149s8tJAfe+5r6Nv3qLJZ9j2oUnKV7H
vdQulFSKK2Vhb4rWeHE5cwQ890NeOhe+mxsoR2cUDcPLB1nwobshKvyzoqUk1PaFu1HdU0h84AUG
i7zooCxO1XtQWMuUK8jZXetKsvQuakdJYDOx8Qy6g4nhocjyiNPfrdmwueKtWK/lOT1i+HZg2QTK
A4fgD8W9NIDomjExK9eXFqgZpPP1rba5JCdllKgo+Tb6wf2GkEi+jWOhvtXwBGSaYmmBGgifFrvV
pnRghWVRJEFxb7WPb4T2wAeorS2SjKKZNEHkN5Ljth8m74YdNqBjSUPjExX5p711fWpGREtIYqiC
JryYfrjaY4jTr+Vlon96vRoyHq3r9pE8uA1MjXBgfpKIoFLwHDT8ad04/cQAwyUNB+fr8aICC1D5
17i3Y08V6xUIjy8b+PZc/3vQatW9TyIrJptK/cuvLpyOecksOdRo8QDmVaK1KIsT7zs5H1gW3z9H
l2nt4mwvA7wu3zh+RB3ZK9ka5BXm5/WcShUgT3WKtRlZpbo6e2v57PLQzLuKpD1ZfxmO9kmwfyVX
A7rkWshBSLxwtBeXFtn0UAVS2vSWSHh4vnaTjX1VDyFshB/C9GSeqg1ajPRUi7MeQ2Ecp4Tmdby4
1qHrtUv3OUWQKIY+g1PGfqHrqQk5KuIXdm9X79Z+rZiZjKCUYuqVuYtCdWbt6kCkKpIjyk4kpL/s
YinkWgHzuMU6ikXdoQFtkyezRfcsFXIns1GoOqYTzGyRkv4WDfZKx1k9X3ugPVsn780C0HnXLItS
lzEnZBxU24qlfCZtIQJ8OHX6xXWqzoY21rymFLz6YPHE8JBm2uzpb9KQsV6/Xg6l6xMZ6VzfzhMg
Ur2H4EnRxB0Dma4huInd7utjMeGFXmp72TAm80K3T5hKLhpF3qMjPnAOMdtoVmuKBGaWpadXqcHh
bja7r7dXdXcg4UMMc/t7D7wgtbSlkStN0b13ercRAHcPVPdNeROOVNqZsi6ZzIj0Z2goeS3Rpe4x
Z9WUo6qUD7GIvjtzqbS7LeRNBeX71dDFT0cb9zRpp+vpNGlPZtGYADUBim5oJK5nOczpT9Kw1Nrf
k8Ra8FCpaQ1MD2M4xdfad1165JSdDq9UB3oxv5rbgzsfTozuigFSyxqk1lal4vi6UR+g6mXL77s2
hPIgrmLDFm1SAqvunS6J9M0xxmcMFpw+qLu0PZUO9JtF8sGO2tcIToiVFwAbtF9CeESker3ZTfSW
7l3QUe/1DSiqs/4TVlX8k/msDIHULIT8+m4d65u9ekoGUUg/UKrbKRog+ye8A4uve5TndUstU347
0z9E4t+CtbvwGBdO1riw/ctuL3mESWjHJX6YmPB9kR957PWpjbeQcw0Lzta0X3I15Z/ti5vqtbgr
9IujcLgLVK37F6yr+s6hvPan7DRJOspGKTxAlVRuC26qPXj9DZmByfTaNW3fHa3qYrN8rv34HLwT
tb/oD+EzN+LnEC7lo9WhPakKni5owAsxaGpPLh+WWF2F4UsybZhquV6Ar0o7Rb095w3CyKXCMBoQ
if0nVEJ8YB/1D9D9VX+dn5hQxTtcoRaOXCFSAcPEhRc1MDcqyzQVU1+iKeJifz8Uc5eN+hLC5io8
Szk3hyEbPMomJM4G/pQ0TfvGYNFpeUfayVW0QsVjjEUH8G+2eg3TFc8+75Q0Tef2u/ztuD6slaWI
i0RMqh0B+VFQYgJlzsFX5qp5mONvJfqVU943qTnGOFwmwKW+QdO5Vf2xHh8qfAOjzZgQ2AX3Gbq0
95TtQfNMamZax/6nquKcGyMWmbypWkq4hq7zba5UKq/YbhvjLS/HB/o9k+F8TBTTAWZy3yushafy
wVu59w4b6OqKBvlRE4xwOb01rkHDWY8JWF0DnIacwbZk8GoWCqa+TzNqmQdegsHLNbAYckaHR0YD
0BuwDRAmXaxbuIPOI1zZ/bn/xajsC10jrKJo7z7a9aO8Lu1lo+yfxt3jUqx6NByL1pKeysoIVWH9
ok2L4SUvZ6P+I29cpTId4ruE+x6TiY2f6b8Vxdv2g050te9kLT+YlEmQkqJAISlzf6fK/3NGfxOx
taVqcGJDayuX5WS8xrClN8o4XskjpC5TmCf7ZUjtiWZw568QMxZnzgxS/4gZfHU3UIGV+Bvfhuq9
xs3r4ZqHJt5Ptnn6S66ez1paDAWu5J5nQRsAyAJRpeFWpLv+IWH8UN0SMUwcp0nLonnbb7x9Nk8D
qIy9qXLxzB04DffmmfFLBTe2O8arrPNsg0phTqF+uXv6jl4UPQZyTE0w0Ed1wT/7vilzmUmbSN2a
Z6lQSvQ9of1n5bYo9Es4ebSB+Orvf/rXhPYz+FpLuLodSjqqsAqdcQhpAbJCrtM7C+vjf6Ot1hjg
XiyUYSBZT2VJfcp8tbiW9rWEXaBZl3IT+rHaAfhn2MqQhQeD1w9TZvA6LVCDq+VyU1vM1jME5nww
k1Qqsy6DNvM2kXsS7yTrqB5R9XY9E+c820xPLVZDq1vt/0g7z97GkWUN/yIBpCSmryQlKlvBSf4i
jG1ZgRKVqfDr71McnDXdw1Ff7B6fxYYB3Ozu6opvvbVKKmtrYjw+yzArhJASErO0wkfrBd8Y/vBJ
HccMi2jQRDqqBV7U470ifJozKBS93HcoWumwNSrXS1IyyN6ED9stVNJgdvwbs30IVoVBex3C5+Lh
JpHavL92ccCaW1t5/VVGA8ImxdqIPeiocu09yUYlz8OMj2goFivxxzJja4OCIzqDnK5Bb6m2jFGY
pfv+ErWc4yYwoVgH16CzlEnVGM7mLJJ8YQeCQxIcoXYooubY1TKOOTtuVsctCwpzhHiID/TuZCNP
ozFyRzIV/S2JgvtHXuwR5zaqxMCHw3l7vZ0Qu02tzXRbBk/ilNgd/C8atwToKMAgLW64MPzIrar4
XcnumB53BxH2V0ZtYIsZKFsTb8gOO+BTGJLHOJwJEjYJdEF/YeyRW1pxwqolrO5miYx1uzwuqpPM
4eFuXzhh2MqSgNak53mke1W6DSvOGBW66zKesGFJS+OMUYt/hHcYRjgao1CrtfGYxixSQRA668rS
GTv5H+FWbsuKWlscsanuCtkqwWQtzB2Q03fTZokBHBSpb4x2jey5D2C+w6WDLe6lpMVrtWUbLKQA
orTXL2esfFDVdE3HtCpQqntqEhOs/ny2OTi8c5nn9QDt12DoyhgbYRt7whmVSVfP9yU9+6X3FlUU
rBVv9/Rgcgoy7O61Pe+QDWEsxM2Pq5kLSCTk+5vXl+FwPoI9n1ox7tNXqfkFXGQ0WoAJdWe+dtxX
RmBy77MUfXt04rlrzDkLrgLWOvpFjG6T2QntZVgiIidZ50BERKfqEMRc8LRvBVSUPTImPnMs/ace
fQdQrrYW4Wqa4LuN2qUOyTLIOuzeAMomQplwAAgGPLO2M6GozP7jHhV9PWcgkb0SLdl+fibAwEAL
wxj4znGvJW3wuiSSV+Ay5xdUM5qlw3YbA5FmQbrAGHmIYajXwzB+aY+AkbZp9WhT+SWZBzPs4wVk
EG3UO5K1E/pPrkvcuAs1OkLNOsBboAnMXXmhNbFJjrZT9TuMMUAEicSFKvFr2R0kwSIcmdPREuj1
5Wk0WnVXwZy/tAMOihrOf2xMNp5zdeDnmJTKG07yWVLqlNHI5mets42GpdGARaXUH2spKj9xJ65r
iTogH8ioYUHXD7KJrJIF9K91WusSoczotFp7n/4NuKB4jbGjSQMUwdZ+fIdiBMzJyj0msGo/Akal
kjuvuyWaCHl3ozmM9/5ySuUSYb6vBooijB+rKvp/X3W9azlTA7QtLuv0qsSDOnYHRt8W3g2RD68H
Q6vTwkWWloUtE7opx/MAgf+84tiZGxPLvsmxZxmv+iECkUnDThSAPH3KKHa0adfCQ2bwJjqWNfGh
Fd1fnl32i0PJEMNDFUA6z3GivYySBBoFIpjBv/Ao6Aj6XlHRszfntDS3R1Y8wIP+6kYPEDULlVDT
J7iWiQ21CqVHcBgaua4W2NgfCyualM7jQ2VhXQ2BCJwYwbNZ+a/P8dcawEBbptG5UV2wqKa/HQlp
lZ+0X6T0AWl1zVgFHQIrlEBEKQQoMJl4OkxCzdkU5WR+fKKiMDexVaKtlLORyQpv9f2Wyl3Gl7Lu
xmQipG+Y85HhxMc4bO0HpKHaTK/TmEKdUKje7a2035wnLp9xCkJJe627WBQBcEjBA2ZI3XoFJWi2
TXd22bMZW+cpLz3eXOeeZ+wQffJ9UpOPTnUIU6h9BZ/6+SS61ZQXPvMq8dnyWA2USiU8BNABAHiM
ar96K0C/DS3wrihs+bE9xbmruIcLFGUsGNPtiMxDQv9uAn0TNb4OmqdxNcT49MHnwKUlADRapL+8
zy8JXG79+/qtCB3y42OUB+/M5snhuthz1tCzX0YeGSRJcQ39beOFBu3FY4fBGkBDXgZgROiFf/Z0
GrbISOdvW1UAlcPssgN5ipBT4zFfaEvsCycdgDOogMirtnXA4EKlnl9SefredX697h3ZNNWMavBo
NnANfEquPgoHF4gK0ns4OGn7G8xsKKDqvuVXVl906rqX24W7pyPQpaXnweqARdliPr1F/SbYZKlt
iQi6G0KrKeNc7U7UiTsSz09jMqHeqnvxt0c4bqZCkNAjDmgdu3F4rPpfhw0TfUAx75f+8+dXq5b0
CH3LoRCSAVSZMf6FjuFZeGp/jZbCMQW0k37xz0sSVPFVT36p/nloTwI9qKQgispJGaripzEz4/Li
eABpIeEqERxK5LEZLaJJhxq3zEEKcB1gxtOo+KIM+o9lFTdpX5pflltLROv1zfPfhXgg6pgBg4c4
Jk3MVoRj+bGYarDt0242L7EYexSaAw9faUGjLSSZHwz5nHJ3EbUCLutKqfhr1Q0/77/loprpjy9Q
9GYpXi42lsMpn5kpd/mQ9iFY6/fNt9LCL6X+uzT9kidOfSom0YHUL5nBHTMyjbr9kPgwRbd+jWJg
TO8n7K3V1Fizv5iR/6l111AUbbJN58vNhQPCwHbfSJVJIIkjBcaUC9FjbOXA//7WXEPRs4vTardf
Q/wrTONCBJH1KUJuDrbn178dvvXj/BVdelt51mpGuR5+1B2KffJGI1vKjBFyU3awCpsyCtUYp9IW
23Yf+0zyGfeAXi5bF0ZDwPrhoGH1nXz37Ru9yD/fHoCOyWQr1hSaRhmOSmzzgeLAsDQGk0Ajg4Ux
3reCcw1FtdrVRbw5nuTQu2+uzSifvYQn+As0d6fPLGpegnKDPJEuS1D8/io25VrXdaquqzz2zWl9
TUrpRpJEjI0fLrpDFOkALB9AbrKf0S6U1xdkAEdvoVE1lijuP4Qtt7ry+m/WInV26VbcdXHVQDld
GrcGDKvVoJt2HnBj6o/JnKhlOGR0RQ0MUotOWeF7gSnZbvR61JHM1riGY8+UgxVj8eDtWgYWibb7
WqIwsCjnvlTREkm6LgEU5ktlpqpw/hM8lgDTTDodCrl4+EwS1Y70zPCV985HefyH/e12S0xuJ+tw
qoQ2nPFgoXYDWb9UY/JN3xhFVM96oL23ZCaksTUI510Zb3WGbUvvhxU6HrmDUPTDbutVU4OnIUgX
Gr9ARZM2ftzsfEAmVUB59J/IlED6mQHISpvlKmrv65rbkNO+dy6KztgfNjdvbq9Eat/o78XXpcwp
Tr3ULLDlupxIse+T27WiDirl0jz2GENEMs0I6C+l3e3x8j4cYpt6MtYAVczRa8kQbd0DURSDu9tt
N96JjcYEWKBIEpLWk9YDuashvhfzA5DGDaMfBLBdwXLBa5fRUuIJjd2KP52QjKErBOC464+l7ToJ
ro3VjiToLxjVqw8+gE0oWub+ERcHd2cePd+/qoxY/N5VKb7bceNNnPUyu6pqlH5g5CeDdhfU6hsF
4leZNFh/zOAZTvCyerb9KvByPyLj9EaPURcGf1qKPl7S4GXrz22heD41e3CpLDttQGM6d6RYEX/f
s8o9sb0l8+PSkK+FdOlVAnli6iGkKkxVI3HBmHNtM1tRx3o1p1qyfFwuLXU0LeM6T0W2wpAXNWnZ
wbrxGCXvYFb6KDjKMKBcG5PaoLTUs0yJCrlzP56igs/lm5UevYQdgzOnqSVhUvRw2P+odawMZikw
mcHmX4UvuXNW1OkpYf5nyUWxlbuvlH7eOeRKT4aIMB55xE41UpgN8ri3S0WRWtZxa+0WrEdKGrmS
UTmkAM3wwWo8HgXXT1ggdm4uxbcWYRzc+LE/TP0XCMbI4LjvIBVxQXkjTMzGzNx/JUWFyWq5Cgkz
WC26TVSQWrViTyq3y9zIOokP/jtNtFuS5GajOfRqkCf6T0J5Sk0weRpQLBo8/zsNl/sCRdPMz/O1
uYXAMUtXgLGuL+uzN6kV9empI9IgT4/yOJPz1jpb2eirP24nt7aiI7ar9e2CghUXEB0HbgSS2UtD
GgubDJxgqo/9CC8IOpYn73ySMW6V/XKHET8rLdC82NB/f4s6fWI+2c8Sc7I0IAihra0CEJnEBual
BkM3bkZrEOqEszBhxVg7z3EqjmGY2XzBnAJYbJP96no58QSfpZl65xu/4gaqh4ReDdAcI3E6ZIi3
vkFWQcw8pDAgZp+1wL0inzf/HYpVja/XtRlXeSR0s88YVQAcgTCDqT4SLeuHp1hF8a1rGlWPhC1T
MdWZFIt9fEnsyur6OO8QapqQCFy/jOD0zByVfZ+5znMSiW9Gbdmn8wSC6ccmKQ5I4R86KSnF1ZAi
2oXRJ6YrZfrahapWwBw1yklIhTabp/tWRYGsLyA2nO3yiofu0nv4wPyIGqFJkM3dJqGwo81dUIVC
/nxfNxR1+1fdsuEaNpTEsNGrLzOdx+5+VbpQj+lWOm9vnkyVP/bfQRdPwoiEF/nVp/WpNvef4nqj
oQ0Ripyt/PrK6zw7G5dWuPkV34daxjxo4u/F7TqjdaaAZSSliYFahKVwFo4aZQq8Ax3hZWHlJvcJ
Kt/EytycYpTTFbxMO3z007ZPOEgtgYhIYykKA6L8UkpAlKQnMzHdyUWIJHBwPel1WoPmm5RkrOfQ
DmfS4iqzrGDKH3wxsORzp+dIyqAIqkrMf4Zilnf2wTqurd877pZbEnOIY5cRmgyhlH85MRrZ4uw5
/BFsn5E+ga25dxVAvE4MKkemx0nUxRmqYxScxkOEn10a1HpwJemVr2iYe7tWXtl1Rj+xK0t232bt
Y5PJebR1Q0IJBSUEKjxwjwaKli4FVARJyr8wVQHfDovNqerNrnjZMhzmjc4Xek8mzQg+CSJweN3W
YQNa6EbbCjWPWx7vvR0rOtfdWxf7eGLHcBmuqadcg6QZ1ulziXxhEPSnRDUyS/ZXCBe3FockYcu9
1ZWw5nxLjxNvi7ADHW3jmtstMkwZl4dPkqnfWTcFB7T1ibmhltdsXSdfil47HY+zlVHi1Nu4gOCT
s0YFenqpDu+xcTKg8r8uqaiymbEtH9yLyJfUzNCgYOL98a5DphGaUwE56XpyCksFuYdcVpK43uQE
NU0q2nPtl69gzgQRb0f42sSQt3aTdC6Ip3FN8KNw2+uJVgvzufkvUDSak5RWm6vBF4C2o2Oezjmg
MBGohacQVgDNpRalD/OLKXprw5yp83LCpVYo00g4w3oYCQj1qLQHTwTnoWbJwiSJS6mXH8DupqHs
73pwS5XJgkttH+vt2yv0jSRypfvl/W2xCLqvh1qXeuwLnHpxc7ymD3RbmxNoXr541wy0HemedKGr
kPse5Qg8z01Wbtm+kCqSgFyY3iJrSKeVjBTbS4GmUekD5iRrqTl8UY9/Pufvk5AXl3MknXPFuO2O
7gU9ZtD0tWxegzRMF371Cq75d9Kqv611Fs2X8TKGxMXVfYBu64r+XlTTU+weuQpoEiaDV+Z80XDi
9zqVVidKCasEUKqz2H+R7+9dy0fldr2wyqZzWFrcf5eqILUhmgWlTnPq/EpqYEg18lbE44+1+F5P
UdnppHRMLlXulzoYiaA6qKo+HF9EaTIOCs6R4D9eq6Kld5P52vB2vxf0oHqqNx8nfZkc+RKNSQ6M
aKM4kwPSOZ7ag1UU9OpobqvrmyMH2ybxREBAgjaK/LEnIA6dbtYJr6Kb7eRSMk4JwouXadQYwYei
gsJsTxMz1S7pE//UWV9metx/MapjeYh31fUlFd2x8ZfEHPWQ4oPMjqxs/AqFiMPXwqGVruT5swSO
3e7pl7nwHwA2mW0oyH06UhP/QjFm6AXEiRsc45rkQpdQD2PCawKizSBNAMpqjF4+zGqdiFZLw/8M
QnhbPyBS6tXceq12CJk66lcIM891cnKzoFczNoCwF/1ZMG/QqIbXc2Io9e3j1TwFb7fOG1mZ90YY
9JIkJAXpp3Gj43QFOfs1mEefui6TQkBTTupNRcvOKoblzVe8MnRrKJ2c7/BnJwgEJdaoY/sdIF2k
wRvtTSOknrqEbAl2Ks1LkEXuKDi1qemYlk/Xw6EqT6/O7A4Qe83MYWB2YNAAS6ZT5cX+0T9PXXWB
93F6i70J6z2337ZNwr7j1t/M/ArcBoJ2q3VKg3GraoQAtuujgUcl6v6GdU/QVBRqab2au/sr8ikF
gElENAwbLp3vvdNjS8cp8Bc3+Hu3iiJdzbeH0iXmvRP/C85wE0z6UxoSOuT0ybiICy4kw4Ny9/4u
C3MuedlSNKqxucU3wxQNvqY9xwwlKUzelfoXrtE1/IXPT33lU7NqUbojv6qiVleTdJnsF2z37fFx
04UMHug9pf0v4Kj60b+ive5JrqJLocwxD9cS2u1Ah1SKY7S5Bcd57Y21pbDcj5svtAihTAJyPVv/
8ms1JL7SybO4Hve+QtGxs5MZm9WbWBKxXGis9RPN6Z2J/8Ri8DmvX3TGUgT0zoqq+ztZruOlI/HN
PoypT8wfQfoDK42M5seRXD9DG59of9KTo2sUe1ZWzzkFk3hZApbHyw3R7FDHEF88+hGcjLUxeYOW
9OJptlpEipn3C9SmnmO8s8/uTWwJDOmVDsCBB3tTh5krqvSsfTCdPsZvU/zgcblDc8sKrCB5vAOd
X3CCmv3FS7s9ctfEeA1d8VJn5bKqR+4wjKNzTs0ESceCvMY99BjpNCha2pirzRu4pYu/eLJA09Sy
Ady1FclGCqyNczuJzu3z+xeDWc9+deZ/6qsfGpWe6Ybct5Um1fWJIhEqlsTvO8yljwxSp1pFspVM
u8bJsDUOqtrttDteTpOUCaLEnNsFYRiEfW9W6r+hWjf8qwQN73UwTY8GQGaosGUOJFn/sH/aEj8A
XyYYbwXhKhoEKaK07PEfHwQZEQzs4SQYMP1tGRwcXyNbf8kB/qOay4qG9Mqb1dkUx/r3w910b34C
D5J/gv4dssVAJlgMjBk+IDyDuEoaxVGYos7pysx05G4pZexe6qxIFIT0DNFZcfk0cXw/bj1eVPXh
RWZKUT2hOrYMthSpwiU1em2kV1iFzX+FokS3djw/2wtub09vb9saZYOXZJBkHEypEJYBmRLFhzoK
gb8k475PX1Gb5tJJFxsPZfLaFtgh2DdeDwZqDf8bZe9+5O/9Y+/XpM3s2cYno2/+awiggknXJfu4
P624f68hBBM4x8f2glScVIbkoeibszTWMTuT3I1fvNmtPDmK84/CxlAE1XGJGAc/jzLQp7Pleu/b
Y52vk2Vmcyvedgb4atkj+pPXeCH5R7PMOcQBIKF/f7FCOGlOlDKBzy222K1tY5dkQTokdhBnAzph
l5HbXwuktDQULk1C118x/R9kLQbrF4Cc3ba26vKX3PY/wlURC5r7kpu3MPfnNc7Pgz2Vubs0naBk
YKtmtJCh8Sd1sas6RCmtbOzVXkI6WlUAE1zCw68b6cZLAF3w7asmM43x2++fdWbj7/gA2V3kdmhv
KKqV1iJK3a6MkCTp1uzAFYiSb8GhpFlNY1CyQCa32iaZlGczl/PcMFeB9EtzOgWVKx0P3KI236Ux
KFlbWG41a4JWtiYIbYkgWRgpaYpJRrgahyWJ8oAC1WjbBRriBrp9irK7d6qKUvKu5+0+TbOr3IcE
ZWTahvv2ENY1oiKouPCs3DqDYJjg0Ll/xDp9mGXkcpu+xbZlbZdsOqRcyVNlrMDD0F8e/YR8+aod
zZpEtSPoX/EaLGApYZV2OP9ZpxWLqIrzHldWV859x6EUV/bWmSOQIQOWcH60V53X18WQDP6QV+yG
mPH+adzpnOiweWowJfWhFbRq4xe6AftpGx4W0uutvTQlHo4+pbvZ+/2jonZ//5oy+GnuG8vzyum6
n0ls021fVz6IWmvhE0x2XxN4u1/XNuYU2nZ4ml73HRkqe8CyLGomLRRNcIcy3PYjqp0ey+QLaotm
hxF7HZD2ZEccAcrB5nGa0ljk165hC7q5HjmDl040lJZ+aQL48AUz86v3Szg+eAO9WuUKZKk1krtx
wgHlZGBBtRRes874Wsfxgz83AzMRzB7Wvg64rlN3ma+aO4/VZXc92TGysyXIZCJzk5vg68l46HS8
zl2oKpp1s3HOl4ONuyDiUf3a9OpkDAB2RBHg8NpyKA0oo9lIt+5fbItjO9B2O1VD5f3Z4aXczJl3
I+EuLxPSE+YAXOg3D6Ih7agt2FLhOviYUukQvFr8MK8lgBfX7ydfR0+WOYZ/aIkKvBhASMwy1f2f
1mWzNyf24lS94V6jDQEPrwOnNwVSG9mPGeLl7E+AuA9MjYEtRFIxRfefhRWP1b0ZznrnWjf8B5Cl
PMb4aRhHvDggPoRfTclZHvSkDoVxX6VqWUalQqnckD/PiRezfKozeu9k2Xp3PQA83OzvGwB3kekd
6FAtMKAwsM8tqAjZaVWq2juLBSsw9glkuv6OQzp/sACTNxz+KYyGzPIljdGTQHcW3tIaU3V1AUKh
HbJMp2KUjWrZUe95fU7P62UluYFPIHVDjlKgI48yuXj8q/Ekhy3lQ90lF+bHcqsql0xjYWwY6QHp
okKMVwpOekhbL2HSi8QDZBS0Q9blV/4h0LkllayNbd7MoztZ3/BgBLFMfRhkfkRWGvUoM3SEifX5
vhIvdmByaypxx+G6sZe3M4fbptvJlNCZNPguHGM4aF/TguN0d6lY9h3opKO13t1AO7BJmhFmjJ5s
ZhOwF81xZAZjyPpAQelkqNDl/96matYX3vFUclORIeD3b2CcFxD+SsM4APRgNGqH9481+313rlI1
3/Pq3Dsm5m+ZFa7hJKT3A7ElM5H9iLag/E5RdPQFTSD/x2Y1nunFYe74/W/JvOx73yKZs5ze2FtJ
PIMdhL3jM5bBYJEKeKBpXgQaee7U8GgYd0DOxhCUjzYzV6hGcmev6K3J7erMrAV3LrYKTh7qSoB8
qfOAsYlIRMBHQxQEzHzMAB0iXF2mubDPBBzW/xSIaizLB8aN3uAPRI/xCXW48ij3EAVFrNyrbeot
3ZEX4l7zKyqmSRjV3dlpe8MTEEc9xp3BoRlSSmFRmVxzBAUA5JGUs+a2i41TbrOK3rKP8b6y2qG3
6JUUbtVpqTec0mAApzR+ERhHXQqhOPByylCxGVWn7KkpOHO1SSuzJFNbHC5rzvyUaW8orhrVoMYZ
+Lhmk4WYUje3pGKZrPN+ZZmiKcFMYROal/YmmofrYB7ChtEE7yoak3e9EMzcgKRRqaOdNV/8xnMf
oVzyel5O50dv9dseS02PgsJ0+Dgk2M5eVlRrobb5H18Q0sv2rOUbKtSmuS9Q7nrmXJMZE5OxUa/1
8J3a8KXB2qnfZ3Qi0yoG853vwYWxxAPT3ECx85VbWrFV54pXtZaWbB4KjjpZFFqiGRM+neKASqEu
w1Z/6qC8RXNxqvmLV8zVbL9YpRc5c4pGQAVB7KHGI/KENYBieqp0kaM/VGdul4q5clxpUblmy6E5
cDJ5UHDPBW7oBVPJ8oe7kEJuTVBcYp+FcvLz2X66r8GLi0jfn6GmyIy14x6vv++ZT8BgMp2nOX0h
Hhr3SMsNkC3tq9bIlpokO5zKVnpz5ILrMIu8E3pfGP2S+osILjU8oKSLrXJ7g1AHysxIOO4cupos
q66Xi2RyYOVTa1cTvhtxvSBAngKcJiW5Dmw8fc4/BSZA/wIKlYc2YiaJJO+aTvN3t9QJ2IDOkhTm
ij1gOFUTrjehYvhpSjdnJ/Via3JlOBhNKQ/AyoQAI0vT0r2a+pP6qv0CBgUNL+rnc7CMloHLJu4L
RCGSM/8dikm3TmXDcUo8fMvPvFNgE2id9J3jwaZiY8AVBFt+BLkq/nFb6x8XOav5T1CsurFOy0um
SNwyMGmdGbYPoGab/dTHotcAkEqgLTQ880jHg1loz/NLK9rfsZz97jhboP1DdECTYu5waaAFZtBu
zuqNgRXquuIL3eT8koquv1ZTe1deLdmtjCV7q2PLGYEETw3lW4jrNO5joXbNL6co9lV17TrrBTuU
Gb2wOsJhKB1xEalMfEZ8B2h9cRi1LXCFjkt+YUWtE/KmZ3PDPgW42IVYRZzEKbNvxlRiYLcd0BSu
MSWFyfH8mopO31YmnmumCDMt8L/7z+j/k6ZY9so85Jf/LLqKVo+T+Xp73mSnC+7FIbEIi4og2ABK
IriiR/TcQ4XdYrlt/tF9US4dr/aSo634Fj+/Z3lnA8U5ZYkLSoHEB9NoEZBA6WPWYHtwonO4pwTz
1BjBTESB6pV0KKzHg8YogOasBuYMi6PVL0XBb/5bFT1XOV/mp02KnvMaO2aLS3aF1Ot0GKX7APRs
HADPn4INsxfhxy4sPXWAwRHLfH4O5oveeR/cV3e612cr6m51qu6s+REJYVz2G25ONjUZZOlvo6ur
Kev0i9q8cZyXyt55z+6hfdnAYYmKrw/pFkars8lQn9nRHbei0Gy3tDome0SDNyfAwsYSl9af0oBA
DheEdp1885mmwJOv5Q0s8nDyN60otlXVns3NGDXuJIgkPdrk0VKfjF71MaOSoQI3+JxHOiOfVVVV
I59fV9Fwe7Y824KNIe/AqDNoVvymXxH5Xz8Nhws6Xlvp21OjcXinBeFZo3G08qRouY2zsA+bCpsG
zSBYkVo0ZPZRNIZjROphRu++/DpF2Yf8ZhUNl95ulBSuolVRcDK4l7qC0Nbhx8nD52+wXwy58TW8
bMO+VFfI9ySIN9g6UuJ84a1NYoaSaK9FxyRdUk/b6OtrsOpOam1dtbIwoMt/rqIfrbl3jUtH9CP4
EjJf0PyTp5f5K+j/z0/dZcjjvSMJ2eHl0xNJcnSSODscknvCtraOIDYRJ4Zc/uAMhGSnTbVpxN5R
FBy4WruUGJlGwaGGPdKfVk71KZ14QEOErLhfWTLBO7ovCDobkJH55fZ6njNos1phWZjLX+WpcenD
Jkzuv7NCaQMKZsK3vhm9TCOnJ7Tq2CVgGQO+iaJF+9Bwa1Y4j9zAIlMiHm4DP5NjGnwOnu9/bGGs
lRMDR/HwbtfyPnUc+Vh4v6g18kaijsBBtApXJwKK/rseN5WrueM9VmUeFlLHsKWMcqht9nBlBQIJ
G6BG8AqhQ/n9KarPiifefnNFzHGiQfPLCAVmHbpnOpHM9uP7wd+nDCG8QeD8+LsTbbz/1WuVSeMx
JQeia6FhahNif1I911k8nXwq6jGJE2tuGnPRGMgJJg890WZEGx2TktqA7dwba+kRdd6fo+jFSRzf
4vOEE7k8SLr/jWEfp4hM2bQK0Vj0chYQCkMIl5CrnvzZkQjrvsjpLK+jKMqzIe0c8gFQdkhFZx7S
7d/0gm1jEdj+EyjN9bsT7uuaZXXypyi8w3m1i1dlUUFSSIJ0Cnw25BOY3taAkd7S0KBZUWMRXPnz
nCK4pR4sslXuNwxp56Ax6ZGEsLA30UfS0F9sUTDPuATLoQ+3AomfcrHnym1hHQ7WFZQcAfVbl1ul
fFMf4mEQrAWMliTz3Ag/NbuUX/unav9eVrnOo3uaxasjy5I6qQYkqMyGSSp0/YTWk1G/0l75dGRU
BOyjT/8PGnS5tz/XdwyT5mPHtLMie+6Ur9bVvcZV9yqZZ/zmRY+2DV5SNC39cmm3FfY+abRsHNpO
81mLTfyLAv1eXlEw67VlreYVlodop970etO+kOSPGJWgk+DCUrxnfi+l6AtjvaI9acJSTKALIAGo
1d/QWwuciyEMFP2bEYhRiaiX8wUwC518c+s/H8eaCy8W6+/PUORsfTTKdmrzGbua9Ny9SS64CbYw
6/RjXHuoWa/w4VIVrHo23dZm5snkLngxL8dla1aWlixhRX7IRmcyFr0GqZfEqyMt4EcO8g+Ryq2o
GMWVWd1vT64pIi2TM2Gok2IGWZdVm3zAy3jMcAQglAOrqR0Co1tasZJQedmL+OhIKydQSYLzVbgk
NSbdjNcHXEZ4aRqhAc2UlqauEP/r5XatSPLicF7uNpff50w8RMkbe9SQMWYVMs7DvtH/KNXsrT99
ecFa16ittV5qNGwI/eQyWgVnB0CG2VwGRBkaESgCoeQ/TZH8U7Kt7M3UvtKX1Q25fzIWU6PZX3T6
cCUGnxdpH9IsWSjludNQpNw+Hma75Z4lyT/Ftcw/pvWslvV1WmxyoFlPZOqezKlq9BRPjnCz0qAP
TRrDSptrUo3Tfrn54o9l6ONnde1/ak2U7m0pRrGSwl9gmVUk/Sz8dZL1Aj4MV1XHB1VfG321G/9t
n2qae1s1JteDJysKIZwQiw5dMDTMP+480T36pach1OxRTXLv7ePmsouRa8ZYYRgNmtEllSltCy/k
2lza+gJiQs0+C63xt/yoCe5J+XA8zA0esuXj54QAo0C21aPhyvE/amC5Gp8Luqh0yetCzFDupWTJ
7ZyydDfJCWJTxOj5yowAcXeb9Wj6QddWrWYJJj3UoQsK63T5JRWVJS0DPE8537Tu+LMeTp1s9jFa
dCnUwTp3BfrFcAiG9uFVyxihLKl51rwgnf5SISQre1U9mmcki0vuMg4lbsQz33x8eCTR0iyP+ZI1
cwPAmc3B0/TXr1HPDH4d+k90MCyYcbqvk9NaBub4+T9KgqK8Nitj6cUx37Unx1Z53YGMq0/PS5iO
0WFCpu0vRvGDYE30IwWKtVgFrm4cI7ea0SHnxMG6uVvHvBrcjRiyd1zeCC4YgFOUDRq6+e7FKZfy
92qKNjnPN5u5tRe7CWk+bgFZzh1d+NJcV2s8m03dlf9F9P5ZUKV6R2UmzHGV7aG8ujt/239f15pQ
/wyHVEc7GRx4MKszzajVgnsG5HdDX0QrNk7fHyF/nj/jzQGeCYOPeN6HzwIjQtyaw9sQcUejeTp+
6MJCIQX4/91pxhWVW+9ChWKenllP8svkEmVaI+NXCF87kUPDBzSXYaWpc/OL7dP3qopPtFvOV8td
hVVJX76VqBVSCo84YpQnahvUkm7BYrX9vaCiVtbxdnM9m3K3krDEFxnS959BLQEFLwNyYvffaXGJ
Ineuiv/jztabynorCxI8cYcwoH8A9gNT0dDxvGvXUnTCKZ4tLrMtL+UZu0uWUABZVWFFBTGijdA0
SsBSXJlkbe7mkx0bK9F88SBUzxCEdV7GkuwjTtG6TsWi4lTIr5Vd27GVB1Fa2ZtqKWa9M3QgO8H4
rh4EtAEd3IHRLWJsRwPcGcyARmgKu3w94IP/W1qEKvc20spiV72UWZpJNa9JUzwa+/mdUH9a7RON
fnScwSF88WKYmJgxHdDySu7xC95Ds39hGvh9iSqE6eS/RnkzK3Nvrm6lm0QuwKNxrpitFzSj/g33
KvhFp+an9q6LX833ASivprQ72l5lKUKMHjo/8WyakdmDBE6o6s+NeW3wqYtZTBHWP13X7zWVh3M6
74/bi6z5bMAL8t6Mli8yNQD4vOZ6i5LWFjSlLvO3KtWqoyLujs5ubZ6MvSihsC5YmOYwaQs2AIQE
TPyfh5bmBguezo8FFXkyXOdyvMGVTi63Ts8hddJZF0wqSBBmTWpz8gUP58dqirycD97SjmNWg8oQ
CgGa9KU9iyR5T1jpg2tWHbq/w0rB5f1YUxGYpZMsrc2EI6Xg+Erq5P3UXYbuEi6A5vZhEzD6Ygh+
H45YChKr7ka425KodXjIoKr/QgVbhkxxA2YG+Dpz8XLP12b6zux8OV4fX7v0NPNUIuAvQY8wRK+l
Csz2j7UUFey45nZnVVgrfCUawIIOI7dj9uhN740GZgJCcRveP+siffBjSUURV0vHvX2YnzLxfacc
YDePjamgjakEraKvz2dtzqjIJfuxpBJWnraz5cWRXVLqbzJDCXFy8MZr1JoHA50mKIKs/FhNcQCX
y7l3mlyzM2X+OqkpkrvN2RN5BILKnsSV1N+A8QxmJrgR5rKBmNPpCM29qj7h7XKsesYiRQNS2KLy
RxJ0CH7MCV7wxwLxx3TWXHevKmJo620Xu+TGts+MygDdAJSD0Tz96BTafhT04JOwa7ptFmqm76ei
eoGLmTGb39ZscxtK8xTkJnVuNoKlSOLowb/B43C1kJfRG2XD8qgo+VVlPb865Y1oQnxOCqrQZlg1
0o0yeJ3OI229qFAZ5hZU3ufK2d08Y7X9Hc4xYrIpKJUPptHWJtTDIHX9d8rne4fK6zxf7DKhc2Zc
4KgWxBfp+sjH/zszNEq3mvw2xWj+OE/lYU7cGYO9d6zG3dWXc4AhMk8saMxjNKy2/lr8KL73pjxM
ZNOBoZTbe8UvyDoAeBU2DC/AOBeMR9R575klvrO9TC/lNHk8j4+rUzkRcAni+UYiQjQs4LlG1Kw0
mOXcnJbHceT11sG1LyAYow4fpkyWlW7Dm1ObBKdg8a5NeIk5u/ddim96mhnurmrxXc+7GvkREqxM
UBzuG5N6NB4Hv0hOtPX6odDGfouymsG+mWlaqbiIMqEM2A9pqqFAIcM9RB22YGUWhI8OkVDsLeWW
VdyJSsnZnSczlqUyQtDGm32gGeADewONV4sX9O900j9SpnIhlNfp+WSs8V9epReQLCZj6pmZJNj/
cjgKtez/RQCT/CPKsmE5KbPTymRvVbnNNkqQy2QGp08nvUALpoIsC2CdnjAfUlu6Lda+3ztVlNNx
aR8XEwrLAi7JhjGD8fiIA0GXjc6+19SC9orqTD+2qminyryync1EcMURfRyWaih76jyB1+Sl+M/3
PZWi+PTHaop2Wk1cr3La7ngm9fr7I/FiG1iK0N99CiBBs5jueSjKaX9giEp1w2FK386itqG5lRGf
QsCfRJhrjeYtKqPl96ZmoFNvH183pqiArKFQoChESYcALoTGcDrrbjehxGeITjIjqlhNG7pP+ItX
9o/4qClpg3xRfDLYcdt9eu5ibegsoCGrv4erE2dQs+OiivuPHStRzMQ9pqdVItLKbDdGqwdU+1+o
nwWNLZAzvW0T6bijZNUk9C3ZLa7lHdKTvFpZtzydo9AHCoe/1AcH9+VHe5qi83Na4ObMHedKtojE
TWjWf4O1yXDIoMYJJuXccLSUGkV59h9HqrhD1ua6dI4lWVNKGDdGqwu+CwPXX1Bu/7UnxWH3nOZO
15yre5lZPJfbbOkINeP5mOkBuL2n5T4VbtqPRyEIZV34W7wYlM22Sz+qbanooEtyMCs3DyeT0ivo
GfTr4+8tEpQx1oRG0H9zlbkFlaus3Ny5mW6JkFjwGHYfSZU3QcnCqNP7BdWCRs0VP4zccsotzia4
0asNy23D9qtZJ0LKMuS1l4uY5UZ4f3dFveOW4XCW5C4cq2wozocVu9vUm2OQIcsNoULLRjd3xpB2
6XZWlAj7sZTy5I+JN0lKjsjngrC+nE1ZZGBmcIMdGDT91O5/8CJf3NGLMQvToEc2jOCIPC7NDNGn
NvKV5f7QCLmdK67IbbHcViqT7InidHGr5CBh3lv5Kf5Bg64eoeXXxWXFNjO3qiJNE9dO3MpE/C7a
lwhGYe0iHqOvV+rF/3mPijB50Jwb5zKrPdsMhXh7qBN5Rs1rv+/fWmNqYI3BbXRfoIq1UG6Dihty
Xi3NZbxgyVgQzPUH5h9JA8+M9CazZFq/D1bcH53N/svL+RZlxR3ZnCvn7Uos2KlFp3pdXD0gCh8d
8jUwVNAlpfXcC12u3F4Vl6RSPp+JTOV4n19vsLBIkC29ljDs9HrSiqIxK9onpLgly3Rd3RkeW6Ss
87rtXIPnyoOg80nXL2qUP8irfpw+orQWvVi1KKDsAn2qNR407l+yTopVjk/HZuzv8SpHHbSRqiwl
CP9M7xeepk5DFVru70NWWTLjo5VOJutMoF6pp2HRmgB7MlHSOUE6baiSYZ4XZ2bsOqxFSCp4dF7L
Ag8aZXjyddipItRjXh+qTJhXc7YDVcNih5YFs7OMfoKBs/kI+GA6vY4lJjoOGy2amSK9mSmM9XOn
quih07Z8PN0kEMuAhxA1OkZwWTLnkUosJEICtxyxabPv4F7fwGz9RwlSNJO9rqwtY44/tqt1Lzyd
7uOUWz0CMv0/0r5rx3Ek2PKLCNCb16QV5U2pzAtRllb0/uv3pGZ3SsNWi9h7MUAD3T1dyXSRESdO
nKCEgMeDzdkkbmqTZLESA2p0gTjiplBZqoBuL5J3aMrTGZguOlz00WzhHk9/8oNH5nrgblyjKvPH
pqgxsn9uP6H4/0Zbi0LAGe0fX73thonBGXvSEWvPTPkvbtK/xvB6g28G7qQLH0N9FCcZmCMlfMuG
Akq/6QDkRKpyzhTOjjexTGVYCE1QYrzaQvRgfZAFhXIojwXqVzPm5753/Xt4r39/M7m0ZjuIHNBQ
kGocUOsDjjhtK08TPD/RXLAyN7nry3MzXszXWheJdDFxfHB40EjzWiqBprzKzMbdS6XfWoUpMBNx
fduyDR3r5W1L5YYWn99gFtpgUF613lXzf5h3uFnPiSskS/xQDBT4W6LqD67Qx+EgmSHQaTroUUNl
65zGy9wL8gcu0zO+JtJgRV4bxhpI8YLkJh4uhJrO3GW4jzrdzG9ibFqF55IgwXlZwoGnMq2UWA/y
zz803HlxkxnjerUKN+clkYRwVFHAjecRvghGpMitb6PMBmpiYNK/AsA9QtdSMr4eW7r72Y6bmU58
IG9ERUt/hfUuBCbHkEi6gJoY+B+FjfIWaJHWQE1AMmIN19SgdQ6q5GwVwezmTvwiruaDlMtxhpFi
xo1BxhdMp1cIdkMt7vGEZ7d2YndGEWpUBV1qOhDta4pGLuSfBd47gY3eyTMDzvh8U6gm9uT/647U
FpRrYFlVQzY+zWdkzGihnDRjD+Zszx+4TBiPhUYvyvoFsBcgcshMoAARlXkw4//LuU0iNFHKWh+w
F+yqYbwt0PaZ1gJSzBJp83mrc/eWAHASWVECU36aolICNh/QJo9GCuCXbsHHAF6BRkgHKrCGejO0
hTuiScwslZpasz/e5JtxJ7NUBJmpshCzvEYoUE5ELnD5TZs6wvlZvXardx3AMD+Sx6t7hUEejTux
skWuVpLYXedL04DXiJPWHB6gYyHaIA9Ydu5A6g+SkSgG9iAhhrYWxtfcU33fJ7mZv/hfbKrP2KQr
GQrX1J/ZT0YgnE22oNimzgg15+dVgYcbAjVIxx7nUL+7vvzN0BNDHCZRVMfUl6fVJ7iw1iJfKlB+
/wSHnYpZ7ItnqL4j8p4/2xTIeLT6Ex9QLNRGRD3vNXRaB7u3f3qf2a/ZwqRh0uO9vn9rbyY6scM1
lCRRBUITd7WFqVL5sNPBA/rHgeCEWH9mYa/w5aPZTSyuFlSsV9Lc1nkdLQwRrX8la0tldJHtlcFz
2tnKG5p+ynDHDIdZQTMNPN/ZCJxu36OvmBjjRO5kmaMwtrF8A2/jEBhAy07o+IS0EqIZkPKUjswm
Eu8COb9rPS1wbxgUGbXUjsCRQC7r2tHrWsD8RAtHZ+yxdNejvxltAph5FcMrdYVzRB3dN4qTr9fL
MACcIZFoUZlLxhnrdb9DRwcKTiKreOlQoJB8aHocoYJ93KDdNiQhof8FJB+V67jlezUHbjmnzH3/
bbz51ImhA/UY/SWuWYU1xQgKXTAslBt3L8/QrUG5F43vFo8P/v1Mxs2YEyPHlrHE8BSEiYncGupT
TPwECjatIaLNwgXCcqF+eaGVMv3PSiRgvYGMDb99PuabsfLyxMrJyHD+k2BodER96ISlo+Xc4fO5
NmtkmOF/oSXqzC28H5fcTH5i3lRISjMc1DgxeTh9QPdopzVwYNFKGkGQMQvvzdw3eWLTfDHoeSbC
YgOaXqK5+8WhNUGEQw/lUQdqcUzRX9X5miNe3PfvbuY5sW6B4lUReM40RmHRXG0wLUwSlGqVUExx
jpcwu6wT43aR1I7TUgzX6KxNJWkBASHes1MgeyVqNObTNzOPhTwxZOnIK5dSwYiQJqAyU+gKTfPG
eJp10DxQsjjjxt4H9n5XdFqMnobseOmu4TpexS02kTEX3KpAqgEOwq5HFwuk4TZH8H6RxnVQt7hv
nudQvTl7MS1OZ32tUQXqGKEFOPr2nEAHO9giAWrw/o7eM5BjeGws7iO2N7OeGKhEiGtfoiSl83k5
6FTgBskOGu2ij49hQuNpZrwZmzDNHUkXrZJlmoE4M44BLi68zgUYQ0jlINJ1scbQnpwZcuYkKRMz
xBbMv3SA9bYDcxHwMIHDkdJa6plTdJ/0dbOeE/vDQSNKyeFVn5a0jplqNhMwUhdIXj+br9UiQM0+
1B4fz5CjM3jw6CsTIxRlIluJJTaxMvOFgEdva6MPixmeVptwZjXnDM+0UPzCFmIsl3CrOh2ktuRU
ENJYO1NBIAv+61wW9xrLPZraxPAkEhNyEsWZroIUCQzBtZYC+b+WDgyX5h0puR9ad3l+vKr3aSQ3
WzmxQEUlBWoeYWhUGvQr3EbwZL6FwwFeMq2Z/kE1PJSWj19fj8edW+FpgfjgySLkCWD5EJQhiYKk
GLOhYAkofHv1MDPL+3j77yxVentugBLQOfKoAvYEdg78cXGhwtYgCnDij5l53YeAb0aamBqeY8QO
BXD05ICW85ZCVU5szW9GFzbQSzx2kCB1fiKwFM9z0u5zt1KduERDiQaO2XAd+oM3twE6EgHPA2Ub
7SnhGOBBqZ6BsM04I+KMW6zSe3uztqwaqYpCD+8arsELwoIXKuEHdQ8faQ0Oog7otKyMBIEvrZl5
gnTi04+TG9oKOgDH3EZT7pmjRY/sg9ukTqwTyM2JV0JoAagQjX7BXGd0POPIo0PuABnemeHo5Xw0
3MQu5W3MsS2H+SNHpZARpKGL+7mqaW8X8wlEHuPxeHOvpzpxii7eyHfcFXoDLtTYJ8qf+aSV9yw5
QkVkbjlnx5sYp8jn2ZrzcVMFAiFy+nYi1jjA9wMtAVJi0O2ameDM66lOTRIvS5nCXF8XdDInJ4vK
jobQyFjZ8Kfhkuy53cyY3BxYoVE47uYUh2WYDgONJ1AoRFsjbAuygCF+W45IfMr2+gV9xfbHGN41
andf0hD9fs/xD4ThseMomYI/gZrlFklvyBIQKuANAXOqVvrd1QiLW7DI0KlDJrJM+1m8CigcA3UY
/SbP63x1IQyYorSkrbZiqtwvm/svSCO9v6polk5rzdGl5zl7AVHU3LS2TjYCGEwbNO6+8lelxdxq
zNwgbWIue1X6fwwfCmNDPk5FUgcX6IjZzy793GATi5lUHBhp9AWimgrUMTug/8YOZQE/lePN+UnX
FNyD26pNjGQqhlUQUNok+OpXYgQqzSVzBRmUrzk7NGMYtIlh7GtJSysZQw021SqG5g8Scj5eOPSf
Ov7MmQV67R9NbGL1EraPVaHHAb6ijaC6heAcL2XYBjTio5C4hPTKEY/PXDQ695RrEwPYq20U9S1G
Xq7RgXudGCfw+Si1B7Urcw/53GGZGL9A8fmcj+GY0WibWqJvpDmAIWJ+M5dg7jnVJnZPbNHdO0fn
P9g9jWyzPeDbwwFGCF61DrYDcPEO9cuziN7cqZlYv9i7dGlFGX20ioTSaL5pK0VaUnYEXDkLpdFD
+Pdjo7ITuzfk3EVr+qsfho4hR1SNoGye0mi0K4ZCM6votvGEipm5diIzUZk6pYR5Q4J2Dy3NBvI2
HmoIjcT21UkY9XfqdO5nSdN/gUslQZFFXuLUKYQ3NiLE2CL6tKwNlPF+f4L7jrXFUMYsgZAe+z9X
9nesiRENNa72hwYrC3Gx1KJcEgR/T86stb6fyVV/B5oY0K7/f7AF1J0AAdMGEgQdO2xps9sB4oY6
CWGo+v1cmDu7mhNbmvRZfBlbzBDcfjDrqDA3PDzgrwbks2ZBKLpej9ZzYk7HQesK6FUPp0hDyEC7
dVAZK9tz+CNKCQCtz1nU+6jX77r+YVFb1meUC6Z31SAGJQgMgAWARUrVoVWlzs/Sm9U+nt3OiTkt
5fKi0LbvsDtI6a6tdrHgnAMKyJ4J56JQBMbnCFB9ztzdNwS/s51YVl6NRl7y6GyxtFQkLKR1kEjU
ABCCKYf4C5KqM+ZcmVviiY1Vai9IBpqqKo3eRxIZ6IzwmYGrmdPOSrRDFW13uYh76CaSBfoc0XUf
qNlFT2aS2dB+qsnzq+KuTBKj/muwzB3tTPqu7780wzi6+mb13FmrFpd8HvqdO5ETU52xkjgWVxwL
kQYwEGsBgYlPDl+J98jY5/NA7N2k8O9Vn8J3TMqg10UG+4WKVXoD3k4WDDX6AYARN09nuO9S/Hsk
lIkFk9riUnX/JHuoji9yLB+eiwwesvs09b1pD8gxAdyfVXK5/wb+DjyxaL3KwiWkpH2cCJwGdO+G
ool1wjUAxXynktZEaPVP42YH7dlm4o+ZbZ2id1U3+olK/RlcwAuq6FGAh6wlaBzwwlGSC57R7Cs8
t68T2wYatli2GbWkL5SLTRX6PkEo7XFsWRQ0/i8nODFsrDcGalZgNEwEL0a7WrOQQUX+DpGJ6Wrn
2X4hf0kb/m7oxKYFl1IIfGpKDdxwWjWAFM3phKtN81ZUHUclir2qDGDPLnyr/bLyyeNJi3NLPLFv
mjrUNU+zd0taxAnX3zyNi0BvYjxcQNxJbUZnmaAQbgN85hsEiwUopkdojtGLNXfCpfsx7u+CTAyf
iOxlp7H4muTlpbdeOvB3sBfoF0QVTahAsYM4UvuAzyl2pP4giH+pBvXzrtWDDkrNEFL0LXAJ9WNm
OCycejWwGhBsZgz0X4L/3++cmLhcHtrU8+hRWWcuyhghwo8HcGW++0gRNMsvUIse79NfoLp/R5wC
g3Wbsn4cY0SkYIAkwcAdEE6YNGKeefL+Erj8DjWxb73oi61G01qIPNfrBXJaPqF1xDqFbeaypH/x
llSV4wVNg5bf5NblEiMqWZXQBxbeEpWJIvTGAZQKjdlA6S+5rN/RJjdOQBFSXtPRaIrwnxbaIBOC
PATXGt7ZzFJee2X+6Zz9Dje9XWCM86MUU+Zra0Bs7HylXXyMkCwcDeiubBGGklc5QzhBTGwnkLEf
Sk+YpRbdN96/HzK9WFqkjkmNeVNNX5AhFodrnkd/p/d4tkfOX2KY3+Em9yO+SMzIcZg3gJIPVAJQ
aIxCjWi7Rd2U2cZbf/EO/x1wSgsTojToOlTxXetMaV7JgpjW5w55WCRigf8ZznnOWM2d3Ck1bFAu
iabVGJMKqG8RNx3s1KGFtHByGOvrsQGYW9KpelwstCIztBiNVgzDqcKSLlBIYrpof4Eo/3/49v6u
6CSKGaQ+6lp6U9ZXfUXAxQtg5uhgRWlRs6jCfY/3d7TJS99JUZGIEkZDHRRyWFQZF2oftF2a/Uwb
aYbWz7xO7cylmMrDaX3C50mOJaW8FXB9/z2lLGoE6Smd8TD+YsR/ZzmxPpLfpkmlYkBsoahvISIJ
IgacGRTcz5G07yTPeJFVIJYlaCrPC1MChpA3cVCoHb3xGby10ZB1GVw7t62R//hGoTB6vSOJlbrI
hJY23kzaMmp2X//0lf/7FRPr3tVB2xRtj1OLjCh2VXBGInf4gpbwEpUCBqIRkBy08QSNhaTI/Jp5
OGfXYbLmgyCnoyphHRC5NaNd6AoW4AO5j8BSDelwFbhnP47qR/xyjEyshLZIdTafZadwLDV6/30M
6FooAqdp0MtQ5In7XlV+ptUR1kJzDP+MNNgLs412Cok3Ly+ox2dqXZXwKMA8J0Zu8T2RcvDPw7eV
Dq2fUg9rnSWiIy/rQ6GnqNoNibSqiOQk26og8RtHEsZAg73+A+UVR7rC8ldLlMP3J0ikdg4/PSFe
rfc6degQEQYHTkeL997OjFzRn2IrNnIbfdOq0fhJeirqk+kD4T/6pyNIDzyry6azTG0UCOOFUuD7
ZeZjE3dVAXu0QBOTc+nkJO0GLJCEJks1rd8vzgr88IxIlmDJoc6OROMPqDhd7BTzcyXsn189QX99
liLHVtHIwnMSsnt+ZfYmb3k43ExBSixagWwt+tHG29CKZP1L9JDzGyPI6g8XUjgxiaSZWOmaCXg0
k4k5gzrtiBbaqJLNTCYl4UA6Nx7MC6l+FMJsNVK3BJFjt64Z/VRDRWkrM3CytFIXgm2si7seIAN6
Jr+NRMx0IMdJAK1hHFoz/EZhOoOuzgR73hPf9dewkZS1SnvQovXTd7JnCZcsvQ/8WB/w6FNJhpWk
ozYX1bnH7vnoxIZb92ZiFlt6847pdwMl7K/wIyYjaz3e0jtyjP8985P7X2Rd7isJvX3KUSJM6QSN
PegKEV4gZ0X7LwTW97d4Qts67e05S6zGyInghjuPvDdftJfVHHx1rSF7tDUTexByhYxaBMCrmanu
JadBeSRt4ZVsumNgzgbN1K/6YzQVd11BtldSp09MGHSi14yI8PJwxQSk9k1etDxksypr2ARHH+nw
wY04Xe1IjmPJWW1m+HatWJWRvw+LLrJyCXSj2F/lIg7s5fnx/qAZ5p0PhNMt8oKkaoo6VeZr+qxX
hQuepJb70oAUJcYl/ywuprwuAn3wzKK02AEmCshT/ekVVjRYnZtquId6qxGPtbNqJYN66dtjo2ej
qbqxsozPmGKR2lxGQtUo8g3PmFFLBINbFoeSJ9VAemhsNXqwU3nb741xER0rUr0HqBJ18EIN53ar
fFTrTtaD3LD8GH1DWxO3wXdw+LFYfkHk1/z5wllh77a0K3HSWrXs8pFZLztJl7Rlzpl+tFRPignT
kP90IDlrOu/ye+HIOMlCtXNLWvYkkl0BpS+gBWQFEVNLikmmgqQZ1SttX/AGU1nlOcUlMpsfVtde
RJPbRBCRT02tOK/4o8iRciDSxZbDp0ZEzeDFaBkzH4j6KSSE2UeKEfNGmbgK7pfLuaMu/DAi4V/G
QB8VA/aLSwgrnn0VzNlRZ0KdSc3xrX1rC5LEJlwR3mJVq+CfcsaRIrsXDVlw8GvOLWuGjMq5qGYa
19xhkfJodSdrMt4qdA7QJrfW54SsgpAK7fDOWVvNI+WrtIS3AideNNCO7LVqCbyyxHF5hyVxSiD4
vffM8+PDyd97MG8/Y3JVL4LHRlnL9Fe6utVDrKx/7olw+KTVZqYrXVmkTm4ffTSQdWbbttx1HTiN
RRMBVuNldepCab1aXxJlpN3Wq/fo1Fq4weWq3rbPtROLBhyYILS8zGJ3nmNGrjuga5mD10UVbflC
8nWupzmVR3m8LPI9m4JGf1A81GQO7dgnz6TQo0NjHktYFupFvrWGbMsDBeT6RQXX4QQhJZuSTGLz
xByAl1zrg3dVB9bLawLxqmpbIOr7yp736EHsPJmbKiRAmGqgJgDVYoLYBS/88f8/gOHF28+evInS
tWzwgs+G4BQKif3lRwWWBtI/G1Og0fcsHY+e0qntvR1wcorL1MtjNhf70xmC2xSxBB+c4uWKCYoj
iKuba9n/flYJ5E5g+N+ZTs5tGUfhkCWYaUwSsBi2b5AgSjJXNszueATBiT18zeke3wkP/zvmBGnI
WoUrShWTXfJ7qEq/gKhBg3xourQ/oCLPhRez400AhUubD6JMFxd5dRBBKFeNCoHY8KerBXQyZtz4
OwE+5sdBB5LX0FiEndKplEsdjRqqM5HhBiJ4LardngiC/JX9bOrmBrDbHHpzJ9X93zEnB2io8hri
HBjzvF726F+ygSMKpxs8LrAVsoX3ORiZB3GD2dUV74VNt7OdnKAmv3BDU2JkxN7q+SNzQyIANWqd
Q092ww5VaBC0/gZPl6HsOWTc1QMVy1g6uNxHZ1j+xBZiKhAjZ0zyPYtM9ZA5VuFlkZ0yYMqLmqqd
n/fgboTvqfGtmKCAn/MZC3fVL/jj5t4MM4mU4i4WysrLeuS/mK3vnBQkGC6niOwfW9K52UwMKZeh
Hqop6Wz2xTnQERrqiq1+Hv93o0zsXlvzfRxBDhcVK/4GlaieEy58XZm5IFe5gkdrNjmsxSWvfPmC
YXgblq5Yh7ZvC+5mII2zzGaAjLmFmxxPJYS4vEL3h18zDVHw1rBHfvvKz83pT4AGF/DmHEyMmihk
PusV16Wr9MjydqqRO2Z2hGe5e7xJ9+3ZzVATe1b1WcsmKqbUSEQNdG2wPkZnQFwSf/UomangaW1W
3I/sDCuouQWIG7WZT5hbVPr3N1S7fix5v5TwBUUJGPyiV1ZOyZLp3OWi5+3vB4WbUlv4wIvQgRGL
KgVEBY07tRj4CsgZp058SsxhCcmLmcW9ky/BRoqSDCUqBRjI1aW5mVvSx3wrdHEPkjrr5gv2rFjK
c+j4h5Z2wcotONZb2a0I95wavsMmhHf99x7dISWnOKiqDuuboCReJsEpPpdW5kjH4idaZGa25LYo
+zrzbmtl5uBqiS7uC9NgLOWrgsZqbTRmb/BmuZUsL9BTj+QnuEv7xhQRV2dPkpOHxiVFu93GzA1p
lxvtC/d5TmsTlt5zNat4i6zPXaH3x/wYmrHNHeSdt0u2bUDGheq2PGEQBtmi2a27J8UqcMOht2N5
BuUZL+slOh4ggcfpGUiLhdGjn+g7ruTyqSbqKQQ84VRWYyFakPYXFAhcFi3OXk86a9R9Xf5AtKAe
4xOPbOR7eRiMypDMdDm6QqDzlubWZ/Ez3eQbX3UQRCCSMEfEEoEhufmZ983oXXwZVvWma0lnZCvW
EMzwy2t0ze54Iz3k7mXbLSWGMK9FrEdmsyg3iisAavKt8RVUFbtfd6doyTuIPRO32olWshl/OFMw
+WW3ZE7qQTtBm2TmsFCr+8f5FDUOPCRRQfeyiVW+iG0qBCrTnWTX+ykOvF7vuICAtkd2pp3KpLYD
Ijuj2a1Kt153zlyBrnD3It58wMRgQzEkFKsyhKPKfPpOAYziZVy0KlHf+5WcEK40yt2IPsXsp3wq
7EAPXpGY1kDqDuBy945ocG65kTRdard8YfbA8XpSblQrefOtOUGra5X2o9WamP1ali9aRD82MzkL
Z3kIdaE0cslUyGXUgSN8B3q4LEVds7r1oJqRFWzVU7JsAIF5oOwUq/6pj820ICzJDKZETRe/xSu4
HJ6PhaVmQNEuKsmspwvUE9x2nTF6bCw9VH/YM/tOH/U/ZiLxkiTKPPqsXys/b2xEkWUpYFrs+6AD
N9BeuFW3jvealW16aPKQvCLZTlxFy6dUF6Hhb6EB0swX3N34my+YPDcZG8d8luML0KXALMiLtDg3
pmIJTmBoOopH3RbpcF/vn9Cc0FtoSNjhNOq9zezUDb9+/DHX2otHyzF5kMK4bNVO8roTA7022QQ/
TiMcqdbtkTXThfcWoNNYal9Ssgcx2qV9bazKLEwBTeCyTbLDru+BqdiwU3mDqNAnzxVPil1wuJyE
c/4evFe+yYJaeHnyXSnHuVU2gVGAabgbYTiKhZKQJ9/gdtoKqpd2bEXry0dk50CLYUfckEfKciDy
BhBE5fTbx5O/UzyB9+JmJyZvYaOxctWW2Al17+3Zn3TVlWgjdI7Ie2s+xXi2Ep74h9HoEd7CaXuD
s2NCUZL7Aa5JalzBxhD00vZ1zh0s1mpWl4Wk/8yJUdypvfrPZ055kzx0Rlomwh4tO1NYFW6zCSwg
uwuexEa5z90ZT/K+X/y7LFOwriyztu8qLAsA1FVnj8TWbNW5WMmMj3AXALpZ/2mqQiyzslELTKyD
OEGz583UGEz2fCn171EvN7iLOxV0jHfswrEkK0V/fQqtDjmDixEbR2/mc+hR/+MqyDKvqRKnwGGZ
2LieH2ORLfE1vOvZ2vLztTll/yNX82aMqUvr87zYt1ja0mpc0E081JgVhuLW+oyVuX9obkaaWBlO
qCImFTAbzqo9XOnDgM4Cqf7qwQJHjQHhiQp1QI8vFP2Zj1ZwYkwyxRe1oqEraBcb0SzQgEu1Hg/B
0xV6NMbkznoXTWsTejjX2rKwvQXAVz9Doqp7SpEr8vVsDY/23UMMrWcqCeAl5Sb6+1Y14X3CD0j+
zZJj7xr036W+3qebJ0Uo0ljKa0xbIu2JQU4F6pJm7sYzU+fuxikyoFJ0pGQ1YWoHpKFqcinx+xO3
DXbNplmny2dYgZZoSJM9Xub7NuBmLPotN3NqM6VQ2wFj5QsOVf2RkZDsVOu5PccAuL94v5Oi7/XN
QEnIyEXOYqCYtADofbPVC1hRZTEzobnFm/h7I6M2oxjDg4Fk0sFHYZxkiqROiI8s3ZwAOkdNxR+H
FClYhRXhXSpXmOlmUl07MFwXSdTJGMx+0djx3jPwYBDGzqz+KXC92RzQ3YwTGhD9O+bEfEl+IqHZ
m0jH9J3qkLkgNox6c8rd0t7PLOZdJ+pmrKkZk7U0v/AYS4KuTA0Ja9/8bNDejjd+5nDo+xdekWVW
FgXUDEzh8cgThiSBk3KqQ4IsZxQSZIp4fTxpVmVz0DMksYtI6Ag52UEjl0WtMwv1YyDeZjjkOvM6
90H3Diw6xIgsz0ks+GSTm1FnSgC1pqQ/CZ9IIqE+bLCQArLmWpr884Omh+h2oMnNCHNV5vkOA5VG
ikuoLDmjsdWzPJgCRJtYM9oO62pdbcLNsG+N2PTdjxEt7g/SC693m86Ml8FW+2BILJN2wa4R3DaH
TI9XwVZ49uBvv6kMUEYRbQENhRQg22IrT+U2slizsEXIJgpGpmsgMFS6tw+d0LwAzlYCwFdCSWJQ
xFvoMvC7zpDO/XtmBKb2Why9C0Gsui9NFjU6F9rEW8sJm1H7mxupXq/j12LFLv0Uvgu3HjySbsRP
/3UgkTP+eER8hkPj6/UesWj8Gn3HR/9VXrIfj8/v3XAGN0UVsH+iDFnk/xodcayKMRKi/tSZkoV0
f0b8d+mTNTUrdvyKRK9ShrD8ArNXfozIsUCo4CnX/W2AoNQjve4vWlO0CktEgMi/aK4IBlhh5MuU
eLSPOGMou9BCcIMkRwfE+PHX37XNt18/uelDLw+ppuLrJZIjFxNBmkxAAh40iscD3fXPbgeaXPO6
lNjCFzFQaalvsi1Y4lnijdApd4AtEPTZjOnjTAhuvmnf00O2iBcDMuu8lRlYFxIfo2VgznmN96eP
wA2dKwTog19RoBvjyiR9FbF+0wHlGY0AHAVNrzAecmQzDqEo3s3NCTJ/bVQlSvy0qhv9tUUmzOkK
GPmit6Qja1+W0jZzuGOw5l4zoDnygbH4PevKeyROgdGwgS41pPhp0ILupwCiUHN6AGSBJAuRurkE
TZS1lUQ0IiwZoJqlpbW6/JY5Sk7ETZnolcvuB7c0pAV/YO3WKs4Cha8KPVxrJNj1jQ4bOB4D/Gal
6kxOWs5i34Qd1xGpI6XR/Yw4xgrh7SS2/J8WsFdFQrf+SCs9QJsDJLt32lFde0/pi7j5Ea1SH58S
17fQQHmhmp3O6mJC+gVnAe76lG0sssFtYhiCcVm4klW9l4FZ4eV8l988WjMrHOWYDHtAZqtggaS9
+BYtvKf6c/xUOEPaRqvMrJHH9PRgDSQ3IEZhasaAlO5giNZXtBI+gxU7GAUaZgwG65MOpgjipV9p
qpcRkZ/UNcAsgXg4gr7zgfI4nLuQiD9qZwiVA8QuP12cfFdzpD42nZkyer5VHFEfwUgrdNFlTSRT
F+EBv+c+tQaSifzaf44/YJ726oUEbhwQZQc7FT9zO2FRuQD99BphKX41LhsEgnpv1avTuHxL0Jdb
I8AIbOFCe1TbtmYmHwEMM7fKNuUqfI9/atAWGjgzsl28q8D2NIvBeyXbcYLcibSTDGHbIO6vbAsh
NWQbOaIaLJhGIf6vxgzP4xYnZLB5uzc4g0dJDod6oEyXUz2DSc4Xo+G7lJWQLlv3EJIY2BUMOc5R
Zo5WRUbCmN4iBPLYnWW7NNpXCSyg9vlNNkFEkmDrU0sjqhl+DHaPTyt0Xldt7rM1CkyrskVdekE/
3VWxxGkKbMgWGwMpwXDSDNX0ntBp+9UDkgkehWywtv/O2vxetC+hzoM5AeVL7A0wIt7tdHUjbwYb
cAGECE7rwGa+VLM0vKf+c9QIc8Sp7hDbu4qFrbJUGyH+IYZPH7sXV3HKRbjBMkpHcS0eeIWog8Gk
K2bFLLGOdaNLW5x0NK4dvy4fAW5JbyQ4p+huq23kRe74Jgc/L0QxeO3p4iL/kNB1mUdXMEwXCiba
UbQ9l9WDRQZkbYXZaA5vCwStkRv0juR1QGxLDs2laD7AGHTtOFqyK+vNG/PM6y/iodt7T/gna8xl
yx54FJGnurSorWTReToMgi3hSAkLfO9KXFPzILrpDg7M5gOY8B40F3hO+A90MRLhKV0WmEr/6ulu
ie6UilFHJFhoMB4VYYFl9wBhVslJ2QocgJeKFMhst0ZrCSDPV2ZnckYFrYVA70yKZ3uwEx+Z3uFh
2CU4QekKBkO03zgH5LB33o7hle7LlzIjZUjqlepeEAy+M9tmgEC1uOe27KZ/xQ2ku4VT8e7tOyQo
3rFp7aeX63RDM90S97I9YMvrZaZzeITq5Umweos7RgsWoLf/fWqN2uj2rJ03+iUhKhz8l+CE8exG
lzeB/Qasa63hqVh+hIfeanQVPZgatOFmbe3YEGzuOsPsctSJJNsLbL2E40i5ZN1z8I3ThGIWal61
Q7RVCDhs7TMDGh+i220FYpvNo/ByE+69RYoebD7+tNBhu84SLa5zw/2o4gDrANu29QLwetM9Abj3
Rz0JTO4lU3UsTQg8HhtFK+Lovc8Q0oamdBiRSagXF2Cv9IRhAUAy/SkDo85I0uhIq/CtccGve3kv
vIg/2Tv3gr9iB1Md9PbFP2uOeGg+VByualmpr+1rXlOeoIKsQG8pn/4GegTLy4fyqmVWjKdUfWGN
2uZJ6JHxLJhoTrNWN/gHHez1yf/QTuomwjVt8AJFi36ngXUkwkyrrnINDBXgC0fhZXCrn95AF0l0
/9N7I4Ws/AC8pcJ54l3mM8DTxGEdkYAiwga1fVBW6K3LMsce8vrHRc9QWlesPhE3LZs39knWEa19
8Tb2eHFxGjvcA91DxsJqd91ZwArXHz7OCdXLF2Ex/Q0LImlml8sQqkEdPJYL7jwYXRrOMgf7NLi9
lezKXeF2T+E+e0oNeBvu5RytgpVsL32ATwCDd92G1/eqS/MgCKv20jKyYthgN3E2u9HRKp1jSf6R
hPhTxaydESp9JOV0/6lDJ1R+EYN/vIb7tk6eAYeMB2k9uspTvGI/e1fRGTMLXDa2m55yXIdkVx/l
Xm8R9QqET+z2Kyv1ujHjwRkKK8QFRn/ZiPSCMUBohrXy1zIHel8Idp6TIARTS8e/ymUzFUggEPY9
/xp6Q06cpF4MDe497KS/LD2i2mxJopPvZG6UEx8nqlzX1UJgdzK7lkfnArgrdmpE4Xj3t+Nrvw0W
l/NQEnmdvOCxRL+XV3UjLbSV+Fa5hrgZYdWrZfR/OPuO3tiRrcn/MushQG8Ws6G3VWRZVW0IVUmi
956//gvexmDU1cIVMMBDd7/bLSWZzDwmIs45GGh2m/RRI1U8LjbwsuVqs5rJH2CVtPNHr3aXIFc4
qORALmmc3BdwQFCtAXtvP4VbbA+wSxGrg6xkgQR3Xzxi4tZCItZ9MQMK1sc3bo9s2hRMyhQe27WY
VfIOIWrpZhfuSBuw4bmOQ6CBAtzDKGJx3ih2o0obSzDZxHHzzou3qi3kevj3b63FI5kUMRnk0EJa
SslFIadv5CfXy/iUGSuno06PJ7pXmc06dzuy0wMWQGWqYbTj6hPOZNOt3GiNWTzIVmnM3FgcOHj8
L9kPvcyDRRagKFS4E2cNj/gM2z0oE2rRbMaS/NqL7yCdXARhxmJH6z4q1OFrfSurzYABEbZGN4G8
sNDgWUy4GyYCZSu6kjZeWUJmb7xfsLII8AnGCXW1t15vJrV1Q0MwcSXbIzS2xaeAhAtGs3dZY67l
nlKXwijfCFPaIPRMzdHzThXt0vrzc3qpQ1Rvb18mfB85hT2Qu6SXCWdUY39FBuojBLAXZTOdo57t
qt1wEDKFMxm4IegnkA8Tp8qcAhai+MPqt7pwTGl8vdjqUT5qh14LH8AAlQ/RdEXQxxEqREigtTmS
YTthRI3VKJREmxB+IeHQyAMq5rQFHrZA+LP4oCtlplAYFw+vRd56mG3xWAMpRy9KvQWDtWrjaTIq
BRfSCAcZMIhWnUdnwdc8jlewnM6cKjTqBNT4SdVq4uSbFpNQ5mA1yAmj+1oII/XKomy0y1vdEuSS
cEDmiUF2tD+HTguaE0f+zG6kVGkRmKu6CdMnVONXiZKZnJl4Nd5sS1e2ugRw0Rq7/TjI01ahdlzr
zPDg+GKFLEB89xz1USWgEa0M4ZDdRxOTRJHnzGBleIcw0t2sICW85dewlokDKNj6KDi9VVtwc5N2
+hMcIm0s0ISKhdfTafhDi9EX3J30lqpCquTHEr1bkwOmVN1hUQ65P6rwvV6vSoxSn2hk4Kk6ATZq
GhANJaYEpmhB0zq5A5hDjGXpvI2tQIinDVjykh2EJ4M8PbmPTuRFRnxpv3hkEoNyhXE79giob0W6
S8HF8kqZKc2M4yF+ZlpyB51weKyZUh/zG6L7a6mz54/2nCotKHL6vdlSBm+4Ee+I9moQybOZYYTN
vsLZ+Mj90sqt9k069i6tVEETzMf+I8Q1hivVeHUOPhH64hxvZ2V1YoXVGHPzuvcZjdVgRXY00ghY
j+VzxCbeVhdqWPwALvD8FNTi0SEZQJWCCgo4VcEEI09ChKEnMPvxEZnvB6woEEkKqs0RYU/vCvIl
0gtwBK0qBrwdg08TMaOAd3sT8oMK/A2hiK5oJUFm1yjGkfT4OVu5L5iZjVmYjCPyCtFDEl9l2uB1
jfxAS9VBi93oWtRa+SZNtoijdWMPdSrTXuXwu9Rdn4irzMKmVHEnhkpplPZy7a7FQ7oRLu+VyAo2
M4cE7hz6uOUd7s72XLWJOAVpDeJjM7HBfvi1v6ILHONzMj7kLIPH3dKDUK2vopts5g67tcX3oEUk
LXPnL/4tNmNTxG4SSISRXybKeBqM2SyRJWiZvZoVwr5QLR36xB7ZfWREZ2A/Jc7rbCGyKa1J4eAJ
UcTg0LlWachQIHtW+V2HDBQBAI+0ldRWV0UDeXsrx6DtFZG2JJN2tSPeZov/Ei9dUB2QojS4WKRy
kT4gb0BgwTnr45HtOohMIo9VYRQADWU6AlwV36HE3TNL6I73HQokKeRC7G5LPaHOcPDJrHjf4M83
Ohn1BwZxIW+smllCkFhQOmDv95nLadKufyRnGB2n2IlGa2Um48ATISLNlFEh37KTX8A4TSt2ZTIY
EzmSXAXUA7QBMmLYmBUVS6RWaPmx8gpEeI09u72Vour3iBDRoa4I+S+UWuqIMYGAEVqPUgKUDZw/
c5VBkpHBnnBBNsKmSUrhUY4EHndFy4hUBEtPwEj0zvxI5u0LaziBFOwpZL6jViHHYMGeHhAWWJzM
+RgioNFKYU+svMCQiUGClYhDisfr3U4jgBgsGi6sxqN/nnCGcB9JWafPh8gYzQZwoGj06iUgthla
fJDteJw40Fh6aHeKpNGYeRWrAnABBndndjaCdzZx4pPzltbD9IG6BXsiqumVtzhttpNTiRYDM+D4
0F1uiTHohdskwLdaJYMmZDQKvbNau0ZVCGd0bn6g1dwu9FWjbMbonimiE6tFro4XneQVycSp1hac
drlQaQe/lfTjCwyKeJJWMGDiVkZjibs6VY+bNKB44/ctQv3csG81WugtCAha1DxGiisp5ZVVWy3d
sVgNRa3tgXdye97RqGaI3AEqGNQxeSQJMUn2HHdg8UVGSdB33s8ThUXCfCJRU0Bh8xFTx2qF3Ai2
dMDkhA1Iaiwe5409Tv6IwCj0I3QPy+VOTdB0bI+g1ZF29XVBJfgMJLBV3FlGtrHFAjQOZrxrrEpN
fPbJBWEsc53MfggQunjSbjW7cwgiHL8GTaSR5m4xLsrljDv8rh+d0WIN1yNCzXuDbjUsajLU8DQf
iDNnMCguQm0P3rm7RQI8LP1RxgqKrFARQFu9PQOLQy5lsJvoz82swZ0VVsUhw4FE+ghs+MLtZ1hp
ETgxbc9PyJsOndJ40R2RRudt98VfsT6m5J7yXqZ2ozM+ok9CUkNrOMMDvYkwgrxd67g0qBcg5dBt
noCVtU7nYU0bJA/JZcL5xfwJ3ASNMYAF+uOutf9IeNRd/UXqPUoAO5P4+Krx42hDHwge4/FuYpE4
SV/NdXdlPMEQDLhtQ5LgwYsDMgsPOYFCmWhutaEuvH96a1DhLMiPeN9eN11TrbEn3mV2y03Q1h3j
AZtFINHtOIe5TgdWKXY5orl/csVIfvB+gl1ZVQpaVzXFvqHCRCdM6kYCDblPSK4pE7i+iRHphUwZ
lN1Yw6k4rXZkCcY5aHVG1qITsCKd26ZqFA5gLfnWAFsYVIQGWm2UWmyOlxjHaMS5CfUI37c4i70q
7CoYFkHmfZg/fTwJQMpHmUO/AexgcqbMXEfTujMDeb0z6ZuQiz4xBoyeUjrSvdW22R7wl7Cy82mO
5e4MU0KZGcxXhLR047OEHYvBdlEld7lS4LIeuVgREXAhvJcTdDS2GYTmF4ia9rnWISbWabmycLyn
5wqXq/EOBS2g4AnKBPXLSaQV6j48yX33VrlzQPrVJk/kIoyOwi/bR7ihk/rk/RZn6SyqorvdPlrn
gga1jZxPg4IF8eqsG7AGSWOiCirvLOqsTJT8uZ8Pk09DTgy1yTNxeyf7rK9DCmfXAFZAfZDB+qgv
05caVo4zRsh/Jcu+cVrkMsb/9SQDMLO3q799xswIIXGTjPQw5rjQ2HrcihUsRq2B7cb9CbU8yLX6
QOuUTeM/5bQM171EhdRb/j4BCLnMlxgbIL4t+mxDXrVroEChlFYZLyG2E4euVkITSjtPxEkTdex+
ck/s1ep2o8sruZ54SAbiY7mnnHw/eBDn9bjIooXYFP8KA7+ys4DpuWSKv6wBjyKtj2ZSPiNPRE0w
JIiZmu6LAEEH8ljIavaZRyPGRF95mBCiVeiPelGlc2JJAYW6nzceFplRVo/RIp/RuM/YpJTE2uLk
GAWKicL7KHEScm+mlAxjFxtcoM0tM85otqagFAZgEITikUww0BnVD+rQ24JXWAwyHvW5RRMbEZQZ
OEsdI69BDr3kc0QM3HvhW+VzdoabVuBuDl56TGAyoQXk96g4siOfMAZcsnse1OceXwvCPpiwGVuH
D2tSTuFhE2Bz33N1RnRyIpXsUiKzmlXi+A8uPmjcntE3g0M9cIYh2iyC8NadeV/YzWZ9BDonyOmD
BPJ5iOAVM41xNu4q9GuEb/JbAx7KCA1kNZlcmEBpkJtH8LNOhTHn+mrVewDGx+Fcx/LodIoAuskE
zwVgIrS2odx4LzWF/i5TBgAfrI8CLwV5gB2eulvdwuc/kzOr5vL74pQY0wJlMhyE9A7N9SlziUsD
ZH8n+pG3jduAgQRiLbppp+TXFhtr0Tdm16N4xjtJcqojj0K0EkbqpKJ60rZ5uMBaiUHBgdehUS6b
g1MCriGL+823EVZ3nfH7P4CWAxfRJBtyzHBP4zk3/di2uyw69Uxwqste8iAKVQv886D3duJVHmNS
anFAOnZP99KuvQLzBVYIqMbkQCsi6+tl6SDBspNPOPJSzyaYwe4Np+BAIQQB0rrn4Q0esyl+LP4c
JO7WlKTdVMywIXYMpgBjlOXt4gAxPtjRBw2YU1DXY3hmZJPU88vwtrnJTL0l2OvaWXcdPrpBgzHE
NBhwaCf62COHB3R0i2CM2P2A82cQXuduv5XwI1wHefVEyIN8+Gq1cOPL5kokDy8NSi5HmVQP/emg
sirMlYTi5zMgQNanrUZdoWll5dLkj4Q3uLRaoRzxKtzqCpadtD9KL/Z4PASGtlGLshrsftTe03t3
7D1G8Ru1klDltyopPg5K05ATblkh64QwpI1VXxZUbhjLvkwRNuFam503m+2DT43k3AMgc0OzgZEU
0C52M40FKmWbq3QiPjiEcxxyYEW4Jao2Ky7QPfAThHoeEEPJCCYKHBXIQu3w2cL88rvs2tlTwJ9b
PeoRsQOhhz2vz4JfPJKr4Iq70iuOXabAoAeizAQskoCVV6X78LZCLTzpCyo+I31SpWDQ6WNmYWSx
lhvZozRQE8hZnErt6YBwhBPAEklNndaQLMCShCG4y4HyKVAzO7ZVSgI52GJWOq1yX6M26ciq//gT
SLg2bV+oEXoNwgGxXO2ltmT1BnjejxUy4t4ARutSR/EMIBMF1NfomB3Le3vP3tbLrA16p+fYyFIf
blUKshnW3YTYbnNp5Ttlj8oooFJwwjtUKmu+txpYaR4mHQFXrdHPFncuQS40ePGRTg1pJxIWiujw
n0dKsYc6qBzUBOm+UeOnMi9rZAFeVIIVAAZpFzDMCSpCsLAxPaRJSTm1NDYgot2yAHU1CUgzF73e
8ToNdZz8z3XP3PDIBBEufYjYf0AyBTFsC4sr7SK7Pq6P4tybkO2ADFJxUlTC3m4EqVY3Aq4eXxxZ
w3b7Fn1yKRyEUVlQ97cqIQ5coaMWcEc++1xl94SHik0ZcqZEfe/cEvwnM23cYvYQUY5BIfuh9e2U
Dtdwd8TB2Q06AkkzP8ceA4/8kLZIe4Bo8/EEuw3f08jDFRJs1K5zfvOgEH8epFHDAlWmYKKLeOB3
wzU5LteYV4AwRpwhjBbxIZ1QFajXxuBw9HEF/MzfGZyMySTxMpQe0Ro4thAHyBB8doeMnj2IpUmD
NcXH92MPAxnX4xvSRzl1JZMbNCTYAMVoD8uhQJBA4onOlKzc7HuFs8V9+wVZ+lZYDibCTB78QbJw
CGUWcFqskE/JoDTSLD3gfNh7RShw4VutLnB8CkTGkt3aQynHmdxOJhJhmUfWb5C4DK2RqQhONq6r
DvpzC0z6esanoPDEiFkQVUg2ijAdCbXvsV0ajE8i46JU6VH7szopsZGoJX7tWXyM98GvPjg44Q8C
DqYjdyvwkhg5N3NipvPQBlNkCJk5VrEcLpA/38Qcove+UaJeY3O9ibW2g2xvh/mHcktoI2lFIchd
laMMOkUSIqhktR8GoyJsNvTYah/nNlHtxsxMJGOunIawmciDTIMArJvZNKuF0l6qdiGcWof6UqUF
VFJs+Rj9hhARmFz3FprDjQQ7vW+HyGp4NDbAb4mspNM66pKVezrTG+EcCsYImA9o2+bhwhsHOhFn
jZB5UKVeAgwDXICdGeKJuKw1sBYJAXUhT8jY2iNduci5mUcXLF5lwDITuw0SRAg4PFMIpQ4GIv9d
FBR3wOOZbfGpyl2HXf0R30Zr8RCYO6j61oCe0jOyHdJCyQNqnUeFOgx6dJqe+CvG33lAqQLA+SAC
SYu7FwPMuKiCVTB6R4B2o//KLzXgqegT2Po9fcsBnkCe8jUhmsrlRqeUwqX1YrMNscbjznGX3kD5
Mfp4sggugL7dEr2/i486SO9SKjfAAHzuJLniAYoVSU+BMAbR23Aag9QmwCITToc6Hpy5+j4cY6An
SPYQWiA8WZU5s7JVXwDMdBb7pCaI6vUepfCD0r2xaF7dfUItfZ1rrXUE7UbKyRHWDZlZb0I1ACnK
DMtQ7DcnBCGyLioS9CbHEApyikVqdLgnW4ELgjRkIMjrM2sOOhVhMxJ7m99LGEmr8hhaCL+ww+Zo
jJdfPhMTuJneO7il1mpsSMPmGCanRgyRoUDRkgyQcBAxVF+5BbxEhaP6KvTeIB/RHkSE2j+RGNEy
PSjtF/woCBGcbNR1tDYsEFJFH8re1Gn2uERbpyZaRvjdWTeUvwOlkt8ThA2EimAb3m5zIrhtXult
mhKM9ZEB9sI4w5/WZoZZNECQNMaP5WGTQ+sA8BXChlMX5fnc7SNGnZEWrYccT41cFTr68zZmBWAD
kpFC/hjAoaaqZNVes4fXa++zQbrQnjvSDc1ZwgMJa8Dj/q+o/HdoKzrjaMEBsWbroZZBuMHzKZIM
mFa+MLf8jJNAH2Dixluo4bAkWKg0YC4rUpb8wRQRPeXQ57XgaBDB8YVcnqcr2piCzdxsR7YH6WJM
k5tdBxMw4mZNYP+gnYq95NEDlKZtCZhVAf18CWCo4gGPyikkOfAmd4S8DW4jct9K7SlnEfXuyt0G
7j6hYYF46oB1LKVVjbrE+QQykMimSytdDHbwv4hJyVhzGXF2FRHs/2RSg9pHSoeijFRfkG8RisSp
Ka9SzNu8BqOksYDYUHkM/QPyCFqJwNVnsA3PYdzldyaD5EMeJ41sjY5QWN4jO6UGs8EdUUvATebI
ynNktSz4naCTdLZT+snreC8pZSFV08+p1sBxQBWS4qZD5DfZ7QQ6SM/xoCDY6d0Qyf1kz6FZQ3E7
6G3iFKGCmHjDMnMv0RHWSTfh1lzH2xTkbiaTBwHW/l7I65MNVkqmSB1uBsx/sRxo2mzR0qE65yPK
v2y+hoRkEOV11DLOEAFcoVdEj+4TStZo5BWDv4zsA2ipmqMjbI3oAM4GAVzqpR5jNcBsUXtmcCdI
WcbtcdVxtPLPaE8/GlxgvC35KD3iVCqxs4WB8JaoJUuVycEHLz85v5NU2iu+uP0Ivu9NOEpmccVb
hUo9KfjCnbAxWEmowq+CCtfGAJHZJNNwtz5nrR+TDcAQx8ICloucVZ4rPffgaeJA8juzfFuP4J8p
jRVP03W5omsN6RY67XwlR4DX3K0xQULIk0GpEyrd5j014H6Nqdakp0nUoyNpLhYuGurZ130FIQ9x
A6YLz4zLaxJW7HHw5ByOKth6T/IJv/UadMlh91vMDFYVF6EzoyuhE2qfqdszsVDk6ix6/iBkPXcO
ZdE7yB/CVcYnTh7sLjcaWGSQfw9g7r8o3H5SrH/Xd70IAduSTMOUa6fTqkMUst+w3g6Og9hlMIlr
QCiHxKRtVhmM1Ynu/RVpLqa7zVpqsia9XWrIJAgLit6AsBq0NvpNxU//ICT+/nwvUj+MWp55MR8n
6DwW5QHusDIyD/EaTiLiiuvfd+PHjgKMQIuY00nyJNb9tywyaslyjsN52prWnPl7Z6IhMBRFM8Cw
+QCGbFMA+Dy45M75rRyO+kmfjc7gNCvxgiQKf5R4z/dDUkbd//lf1P+eljoUex5fYgEJAJEXGgnf
WhlCrF/e8acqD0aUpK2+H9rBP8/xbR22HmN6DKMJmAPwN/7CvkcOJT+v5a76qPwCph+YmL/Il1/W
/fFLflv3ZW9LOkn7RMS6wP+UEtib4iKlV6BUUMlfF9uO7at0mCVJhqS27WSo18ViipAItCNDD7Ae
ek3YIUfSru5zQ5JjLdT+/m7cf7u70iyabkjo+8NIArqO/fvcMGzYE3lHb98uNEZLMKvdeiLBAOlQ
1rCgAvtrBAhB8DgjhitGyQv0I2izY40AnZE4OtGR8N839EPyew8Jh7vloqFSaaVbuxOyz0wfjv2h
Vn7V0v64U98e/UXNTa/5yIsplOxOazGsgrpg+ZlZV1pHnnlO7eWXVp3UVmbwny/zbb2XLxNhkDE7
dFgP+BRIKXQkUg/IAmkVEqT9rx0ONvPwt9Veih6Ssa3itcCHgdwC8F9kg/Mp5b6XcRLKoEArKgRg
v8lmGfans/79PLxY1b6ZOoZg8JITVELxBw0tBZT70VcKid+Gy70lpqQn5qzzd6iM3LFTs0VdUmRs
u0VDaDV6IHE3JbteQ+VPNRqPZMzLbJ+F9JFxUOhDKjX4M0QPGqMSbzkjT3cAfSutFXZiQszgAk71
xquk+ZnNIyD1pw6UHhQlHbQmIN7l0O9kGhJ56CXR450zpUekAVynUDAx/knvgRNWUDeAtrrOTq6S
53KfoEQfgnhWBaArqq256YsYJynk/JZpoylpoT6itcNgFTdpVqC6cTM3guwBMqFnc//c+EsKqMeC
xJxAYDsqoN0+UYWNABtlvAcQLhjHjmGZvLuCdwjlcYciZFvw0XXjAfU5wn3wHCBIBmv18iDB+KYG
3hh8bXkGmqp0oH7AUxmAWgUAByueAMHrs1E3FANBNYOJGdcOYmQQV9lJav8wJyKyNkxuRZibQr/P
h0AIEkjLjrQaH9g3Siu10iYR5zAAa0g1Ag8yB7XJbAoIGX/2mRsAaDwwKDo0kVtUjPpuEtSKTXgs
EI7Qxy83P2coKZ7iXgS2n2gbK7IAiyjUGnXV0qk0ECrS8nsNaH9C8oWUAHm/eKgN6pNApExYxX4B
wELYgJ1hCUplMaYAZ4ncMbfuQaE7HdJoDUqlPekskIrFBvNRIaoOD7GBeGkwNwhKMgXoRbGaR5tb
m76toQQKgNEKDc/OHwR/eZAOb9bB/Ln9BnrHHiK1xCQh/Veb85sNeHHqVdkUWV3iViKQw4HNVbAX
yONgCvF2yfG3Cqs/1v6/VoBlOIahGE76U630zeVNS0gSSQa3vglbxyPocgNyTDlH62rUIf3iDH7o
67w5g/+32kvRQITWx9MyrShxVLfWCoTGgJRDJytPVJ/vOUTBpUJZCJh/K5h5CeVEStgKrTgS7eVo
koIZ/bcTKkiKq1aGStxUOg/lqs21PZEQUVcGyf1SNb29wrcN/c9Srx+w40cm7rBUNkKWDopTsnvg
PNn0+XfH+hqQ/Wehl70c15Kmhh4L8XRQIYur/bSrYebkggG9NDJmg3yJRPoOzwWAidDixqjJ/RK5
bGX/8iwvAdp/nmXb/2+niKciokpGPEsfvVetIXAHkj92kclexlYJkwMFKh6k+99X3XbydacZkpdY
jmElmhZe3HOWE/xIrV26fVSK8wTCn+rfXuwlIvzzYt/XeHHJUtiLYiP2qcv2Z6ZEA4bwyoeh0sSr
2q+quPZK2UDLSnbqCC2BJMFVQdeQr2ox36dQZWaUVlW/hakvNuKfh6JIFCgxNB7uNYLjYj5MWpJO
IdNNpT3LgEIEbzJVMlOZ2O8UZR/lYocx/rzRROr8923/8eCh8ofmGFpAe1/+9WMvo9QU85i6CZoo
wkpWtJ5nk0qVpEZ35yqyE/D8Q0vsM+KzzeBEB8rkKIuALUaPgHSyhBn5PviKX57rp5v3/bleKoz7
pkHlIb2kbte/E6jZEiFzGWZFYj0yxpg0BtKKLMAgLiPPQ00ooVmjzzlY5Tq7FMPXLw/zEjv+843Q
wpDmaErE314ODh8nS8RXODhkYS/NeSA1LjLSIRB2qyAL9pCdexbgBNrljh7LGH9f/c9v/8/V+Lb6
S2zHozdaTaZT6vJgdSZAhrgi9AIHAk1dk/IyhurJqBZG15ZWn9C9MuLR3DVL0Y0W9AL3yYLxD0X0
cSAhX4nO/Lpac/PbMXpJDP6zQy82OcbEJ9RvDqlLg0kqCY1rNEFSV9IT+kyeeqNpPZr6zd/95AgY
Bk1G0dyFQTbysjEUQ3JcN2JRBthjgUIOxmPKr2T67JNfOlhyP97Sb0u9vF9ZUaTYc3PqFojXYvAC
E7RiHEo/arDuvSVRpZL26LU5RrNCsOeUYg89D5sigDJkwPQ0qEnIgnZFpSF0NVlUOnUclPUirx2k
StFFS+cvcfDW5V6vKM5Yzgw4Dr7HgcdJHyaDg8KKpKGUmSe5GdMTFdtUryzZkaI/OKbBkUDpktAb
BUD+Cc8gSOjF0ZZGSKhDv9vuRzckp78fzNcU55+Pzm5/IxmORuHuvx3FLCwSlyclNgVUR2LPOfTZ
l06AoLfl5bQ0JCD4xbs0BXGBog0i+GX5n0yEQKGTJo00i8e1/PfyxMyI8ZrTiTu3Wj4LakcJoDuU
mVSzplT5IcgTb42gp6q8rLcj8atjIM+DuKFmuV/M1U+eRUBjdEEkt414fZR0nqdkTOEyO3S6Fa74
UPhmFavQEP5wzf/PYuhZyAnSZo5eXeUYU2SGxruIFVCjIwwQcUyGKIIBbFtZ4G4F+0sQ9JNrFr6t
97LPQ0ax47StR89npjHILoga7e/fkvvRwvL4mGh3ACf4p473W8zB9BJmPDBi4goQ33vDSgWxRJsi
C2wumr0MVTb5EOtJlRrEGHncio5t8XsKyqpsg76HhonkPWri5GwerJ45J5M9sqBMYlQUrV43ox5n
PJOjx3dQZvAimiB7vbC60wDiHwwUHYN/itEpNw5ozsujQ0nM8kLDmxS5ObFKRqV+TnZu26BZLrHa
xDpYU4cDHjWKmC5A1BNlSSR1qSyg0b9szUsZ+j+37NvWvGw/IUQ8Om0k8ISUwUhGC7VEw0KEz6Yy
mcRKLybeVEBAKzByjuqGfAYBj8ZMBSTqXQm2Nbt0OIL5fE+ZG1NCctZ+8thkIZWUaA5K1ApgboHJ
QT8lovYQNXdz0qIIDz+i9fNsFeWdTCY1C61RgJ3hbnzpSdiebb/mQZsoo80PQ4Q+uuBPCQLZdwiR
6vjFd8ZMooJ89ggQXQSn4P+QQKsBMGMqElou/Rbd/eiCeBGXAteQFl/ngEqLmFADjUimljqdZqGs
gRiBFAw4IWm4t/wbQiCl4e+/fJ6f4tZvq74G7mlVkkME5ywSfh7qiXQuml/ejP7pBGzF6yRQPk6g
xBc7m9GDMCLlS9yBuvMg6GlidFM2U7s61CaG1Dp02aZQ6zdD/YRyJLq/JyN3CEP036owS4sCsg2t
DVrZ0XUH0Qanxinkx8KnEH5lWWxHcMwCoqgQs5jmxqZzSvn7Hr0WV/85wrBTorBdb0YiX4K5muzF
uYpWWCyp1zEGXV/yQpXYxeJ61CKleoJyrTASVRrjldYWDK50rhDtRhArwbbNfKXMYtADnxDONPsp
co1eSI82egvL2gh5yPSaFoxPmyhULEBpidPF/fKZ6Z8MFEfSgsSJm92lX15hipYpi9YMISAlob8C
dSfTSxdHajNBk9JDwwgyq2HRmeLStOftPsY0pBzVok4FFF4lSgmyVSNlPoPWcMrkhJ1RKkZDFMrh
uiaXv2/4Twfm+8Nu//6bNV2lhlspPkZQT95jlLTENlQ1AmxmEiSlt06/fN+fNwdjKOAlkLmRr+0Y
s74qhzIh8X2LXcjqaNuezF4sHpjpLZn2FQZBJHqT7HBwLbT4kMnJKDGSAcEhoZE9rFXAgm4fiEcU
EtiV3/zlH+/7GkBzW3trjkaexf5p0PdtO0JqShaKwOPVkseE3oJiHxhJij5LrN2ithxnqi3tDvIg
qJH//iV+jJG+rc2+3N2CB0YSlVi7ogIKHKPE8nJVG0JlLyFUG9S5gcnMxE4XY/DV3Z2bfrEery1q
/lw+DpECQyFQ49Hm+9+HgZ2JNcw3uCRCfxAenpSLIB4Yx32Mez8Pl6Sz48LAID55u28FP8usKF6Y
7BmO/S/Pwv50MHkSmBHaGkkUwvZ/P0ssNktPEX3iUl1QCIBiEcGMCYjqAk3o0s5oifZUDpmBvDNv
0OGFD6oR4x3QeRC3X5QgFcxBisfQx6T2jJJ6GImQRisoEgVoENrXRooqjKv0JOvdACURGjQRDiHm
ajIEYz6qEoS9c/SVc7Q2Ya5FdY+JBS0bWsxRgDYJIxNwcJdUGwteHVHWOT/+fhjonyLW76//4sqz
JBuFhNleXzhXM29IT7YvrLYPuF5ScwvPX3ki0NuGg9odjfLaINoMWvFVs972PjCGvcjpyDKr4oug
GJ1vNArD7RDu/v1Jfzy2CGMFViBptKt/zXhpOhbieZwTly0xKaaEm/FgReh4tx1ctJrAZBGI5obN
nAjE5y+L/wRAfV/8Ja+b6bxs+wmLt+I5RI5UEuccIsT/Ie3MmhpH1q39ixShebj1JNtgwFCmq3yj
oLuM5nnWr/+eZO84G1QO/J197qqDhpRSme+41nqxuKwbJmciUL3zlyQW3y98LZ+ktkgfjcHFmIvZ
TbHTvDJKveel1cOInoF3MX1XpK2hdWOlawfh80ozA90lclUa7chKkE/RmY1EglzENyoH4nnndu8/
q1hzZd4m6XI/bHC7FAyKbh/HGD5nxUopk1wsSOrfb9/VQ8NcEsemKGtq1jwxSc1JDZ2y4LsF65Yv
NRyYi7LQ6gNxJhF5pQ5LDYcE9LQ1FzfTFOWai0bmR9Y0Q6aWNje1uZTmQVwQJoXg9eJoGWmQXIl0
sTVTxNSMwW0kwFPaKcr3ftI96fXBuHl2xRWe77mNGhj1aYP0RJ6dXT/vitapovDeng6lRbtD35PA
CNPF5dWslR6uh/hBH5Hq6N9v7P+VCNhWdEV4Omr/piUSuU9+LkMp2S5SP76v2qUaHhNaccpzTRdI
WnlA6tHL0m/YiY9POnvdL0uKg/5pSQYwejQ6g/hebRD6nS529UwMuzDQrvXkLSHe4hzF0AJ9k9op
wJmEiS/dpR2OErzsYDMQtfY5vp8MJRgeI5gJobQqnfe+/m0Yrlmvkz5fhuBxvLBYNsre916HdJWA
OjcfvL9iWPTFsLKLXas+VhPV6eCUCjJOuh7UlRceaxCtUvGkTtIq7C5lCb+sePGAMtotZDeAAQEk
m+YUgL4kO8zgtSnDqgzf1O44FKQru8GHDbEe0PxwvJeqoOJZ3H//1a4YHXaQ3EN1TEMHi/F1B9si
0HolkKJ7S8E1hwyXATJ45mzK5Q1zcK2IxdVUiQxtTTec+QWRvUg1k9ZDaQH0rnMOjZ9TdrIQ6m7d
zKJ7KR1G5Nd9aZ0AlRubZ2f6y6zuh+Rk+z+VsV/0La1ONGIRbMiek2KfWT9LW1T8IivZlsoh5GZL
qEWn6754lGvXmY6K9zKWkN3ZZzlLSUC2nXYM+GzGNC3s6YFnArb0j8RRrY33smTImD9sdPQlgt+V
elBS9ZaRunpJPm3CLARRZCTF/cJhv52FiVVAFohSG45lBIj5W0Gpwm8333/iOeRFhGBfNn7u99PC
mTxeVVzMLl1i8TPtVGZL3IsprdJgoXorZbjxua8erE8vOrNE0TQVdSjzooLuC0PH243DvqkhUkc3
wrprK4ECUGWZDA+0zWxLbT0NhmHAm3GQ6mxf9gfV3rHKzQ7OrYVm+6jleiQXKQ5taFwOmy1duLKK
gajK6/df7IrntD+/0WzvhtAL6iwgArGhBSoHQk0OSE8B/f8nQr/1VsKvfbKhnmIEmdnxVhPkS+bL
dYcpX8dQof+L+ObLW839AyWAbNT5TgSafCQUEYgFqv5w0xVfCfO/LDSzaYNcyHrqsH0NuYVPRQS5
3+7It+JQ1OlBy2/Fq1e/l8Z0StnSFUohszeT9TDLjIoF5Xer2UvG7l/WPBxRFrkRuinXDIj+aa3Z
y8mtV1CpZC0OBqlkqx3a1Fraw4d3r9uVU5/LYv1fnEcdEUrT4vUot389ImMbeHGYsiaRFTcsVV01
2OMmKG3/d5fs01qz42iTpXj+yFpF6wbtEX0E0zkRQtxc6FpeTohEpG0L98dErK9vpUilozkZARtR
sJmtJQDCWA/loE+noFzrZKMFERRnxr7ZbxcbNo9bDEV1LBWL7qA3+nXpyQuzVq4yLjj9KVFgIuT3
HM011WJf2099YjIbbVq3Ld8YNNAIBtzrbhiZa/f+0zPM3TH6xtNkWjlmszpasNFwQ9zHnoex/htf
YBiWKWa3GrbizM4sKMi4ISoIcHqwjg/kyiIVJhK/2Sm7dvUNk3k+VMkIaOa+IK2CIRsZiUh0xbB0
c6Fm7wQ1VnxUS6oOLHr7GF39lo4BEIV7R3FhdmD1MenVSveoPsXvdcB0jmBvKhcHQLqsII7qwNOg
EQartKh/xu2wiKOb7Z9rb23LHGYBukFMXnzqTyZc0tK+C7WQGotvbtpiWCNPExWP5mgsw7patmiF
tQhHjuhPqO9eVSNkc8x66d7XlKPUDAupQScrI1Qan2XN1RPEIomRRIHGTN88qkJFsqp1eymKHcE0
ucVkL7V8XKsKlPD6ZCWFK01vBRW1AgxeduxLdFOU0vXlfllRJQ6ySwwzyorfc3NymdJ36IenJBpW
KbNKwzjfSI228JufRli+hol2pwThXR4iFyJvVEKzpP07Re81pbtmUnyN2r+14h9Sqinu90aqLQZK
V/1RTVY9jQlFnRZhjGRDMSxz9ReKz6sqzdadYy2hAHvVRi7HRedcsj5bKQpyhkTaWpSudc9cxFZx
o3N77ZIpDshFPo2D9O7scEi0RyYvmKJ7WjXBdKGIAeeKHbrpXD/G5M1NyueVZj5oahlh1vYjnQAF
8RSYK8p2qveD9po3L2N114JJ1JPdNL4EQhSQ+QLpYfD2mf+goRVSSPdhAQNYfa5gE+YPdbwK++Wg
/qQJ5SdUVEGNwhzy1y301qlwCwM9g5oKjKtmx9JbSOZesl8USCK4H1ljUGT63+QpDom9SpGXKvjs
iFtS1TmazeshdBRna0IIXF4an4gfvvd1H/f1z438z0oz2xwPeT06Hi2VYkQHhGjc8s6TBNWl3uc0
vBzJWYaQvThJGM6I+rlI90zIbfW5hqtIecqSktVYicGJ8D7TtzwKl4GR7ieQIwIJkWCXclpYnRpj
1Q1I2QGjSuOaSvx0GJr3kmwUSyyr8crhV0P10LegSlJ4Mr87aw3E5Ps3vgLCIUXQ6WNrDCsRuPyv
5iPSncSZrDS6T7qFXS6d4tA6VNoesZzIy2glmA7EEdAp9lc5qCA47oTxAXIj8sqCGN7diDauOGae
x9BkjCpZoj7PSc26b5syptlBx2xqXDNgbAOKotlucugdbWXnje2ZEjRZbmQSwg99/fRiYdNADZtK
NfX6rxuhWYFX5loU3XunFlZ9+GO4cbhuLTALpIpE0wpeLbpvoCdXtCHcSD0Yxen7D/qn0fn6GjOj
YydTlSS+WAX5UlJ69LV+5/7dcCugv/U2M5PDGN5G9RS2K3/2j/pjtZ9+ff8if/q1ry8iHuCTXyvi
Pk9K8SIYcB+F0Hhd3BXxDuMNDvrWpKZbuzazMEnuK76ZsRgWJmfqXH9AQiFQdsDf/m9vNbtutta2
qQ1CSgBHCmAFAvgHfZ6aduosweWEtfv9guI7fHesxTZ/2kYrs5gbIbNgJx28/jj5R0r43y9xY/Pm
WJxKjeM2i1giTnYJM66Sx2j4x6zLZaL9rz3qlzNhzrL9vpGd0FRYCS1oOgN0bQzr2AUErufvX0l8
hj93jSjS0nXFoqb8ddfAuISW2oYf5yFs36Z2T0RDHTkGIRrcOBJXSjS8FSVrHRKN7FDJ+LrYlJaT
nVTgTy1tCfHaQB7ZQPahJgQ6pMZ9Pl4aBmv7y+9f8epXAzNkaypAHm3uVFOlNhTfzrnAyT4r91Lh
ilwLRuQtw/rvSOfrdgq8tCym3mBcnQ8N+E+HUOtT3bE63GpaANtPNo3zbuHyAuCBNB1Vsg/60BTz
YtQaPfPU06jtQpSFKfhRHKSm3tt0yFqEyNPu2Uv2GlARkJkhgIRpKheixG1650yJV3oxLfMeaoJ9
JOLsqzPZDWmdwS9YibHTHGVJ+20EfMN3NK1j0uyn+ihAJXkEhEmGstwcpIniHFjnnjSsj9CJtOl/
5e+iHxWnDDyv7L0pXWIklokSTMQRi2xc6+FFvI/VRB89d+Y9/qh7RKF1H1EHe6n6sGx70Q2kuErw
YAzuEKKf45xi75huuuosy2918cpcooIGk1EHGxFxkJVSVQBcLsP/my7sUZ13K4/nTZiwbQG543fE
7ojIlvudoq9s016J4LZOKsQK7aLTe5VRLiiQLkUO2l9m4ypl9Hd1h8jigDIazRIHbfEyf2x01A3k
N6tO9olVuxkN4xIYUmZfIkob/p7SsA17vQn3mqYvaFyX8JnT0FolsHRVMGeMEgewtKjzozf+Vs07
h/kNEEwlYyI10YHIVXd9/U8XIKFRKusEWU8omKaBhhMMlziDOK8eWxXFNT7EiM6X+qszoZz2/1hS
tE35uWaiWlG+q72OjPbZGopDIzr66mKijT8OqNUl/trrjsRuDxkBlB8jWtcjqNET6Xc2dfWLpKPC
gRYSijSNvFQ92P79oa3Pfa8BZ7sDQzjk6T3Q4/6ZGYvSC0fWb0+Rsc71H8n4V1w8ZR7PBFVYdHjE
vtNvyXzyplpeii0L6DqhmyWXS+LBMQTNbMP6IHSs0bkQMDAKDuSLXSB/IE/yYnT5xgQ08A7Wvsbf
zjdB+qxxmmTmR4oPntX0BgDUcJp7uuXURqY8BvDFxQH/1Vrgp9WLh+aXVq5beRfo26B+iWrwaeuU
PnckoRktvQ6kZEAP9OIo284qrc/kUIF89nRER7LiLoWwHJbyQjGmhR/ah8g6CihoOKxrdGzAuwAZ
iBJlnZeMVQOorfkoKY6nvGVWpSTvWhsWvYeIULrP+2NLw0Pcm6AgoAUpbHJxHN/acPsmExGxltDn
KMoeQFvvCuCsBv9Dwsntm3fxn17hpsm+YBRIzK6ISyZuuoEmaXUOYb97efMkhXdm80RdSi5aIdvb
MBeggQhOhBB66IABSuZvZNC56hOwnDq71LCPRbxem0fS4JJ1xEXhOkosNOlooaBwzStGiIT3KArs
6ZYrndtL1kpDEUTi8Gsp3zWHL+4C+44zl9KRyv3kZgaqvCY9EZ+BvgR3vkxPpER+9h5hoAJUQpph
XOr1KancNAAFBfO1sVdYXkqvAiHRIVQe6dkuHZr7qIPBWUtPajm6hV7sMDhyhNxYswcEQ3b/i7OV
Qf1SUXQifFBH8Jicc97K6629H76rUb8xdX3bm0h+t8YinJByO0ppcMoL3y0lVCECb63kzosA3cnw
J4lJPcjh1tlx0tXYIsLpm7+oCXRNuuKpRUmgtShGtQfLQj7WeqoAtaYjwk0BWXV/pj3eRMmWZqfP
9YwkaVO24YrWeRHAYmcaaKsiRatcBKYPwK7kiZMRcxYBYkDw5mJYMTJSwJrBTmpOuezTcxErS7VD
ikSXT1Fgg9nxl3J54MtIoXqfpMk9W0GPd5Qwct2hnM6dCZpEPrMD7JXY+HG4yBS1+3A5kdGaQC4U
s9yoVEuM0ryzi/dGP3vxuvf6VZ+vJTkG6bFDeCTf962bkO2YHSTaaaWWjHGp37i8neHz+yPo92Gp
SswFMReSmq6bkiX4FoWCDwJ+5QDPrIFtkviL3ocFRvbjzRDqKvcZLsNPx60UqG4frY3i0hTp3UTV
iIMne8G2KtYgHmlxLtsB2HZprGjZFAl6kfHe8JEtwxzUNl0jecsPuNZW82pTo5lkcHfJnkBSgHK5
3npyJkJb+GMOYJTpDqWr1CDVlyOqInVNChq+5hmDEe0LCH4ViRQw4U484Obcwn/z82itRsjgZAD9
7JWon9MB4R4W7bYOfoDBpEI6ehsleo+4qMPY7kp7WtSlfGgy9cDNM3sgYOm6dXY58DsjQOnAYewp
6WTNOJF2A7Kut5G2Ax8ArKIzKQ4OhwbeZRSbcI/8JdFdOV70ZKlgDQtxgNlcP8nFToUTw9cA5QCP
fRihNQ6TsaTVrXFWwelA5emiS1j6S+AjkkDLImTpFxuABFAPa691Hc7GuR2dTaM85hm6Hsox05Q1
F2djMmTFwe7y56TqxOEGtih9uGRU7jj5dYI0QnkUTxjjh7Pegve6HhSU8X0m0ipHUUUOi6OtvpeM
G4KiUUJiaTk7KQhXehG6vaNyphGxsNVJx0wkfAmQFlmjzKExFQKNc0szFgKHROkS9DdK08gSVeuJ
PrffssuVq8BDCesDJq+Op1VpMFpEOwm4QxAWG3phSXwR+2LTScV8tBT8qKdHMSNc67Ojoq/qHYtK
PqdgXQLaQBFo5HAtXA8cE2GhDAMk0/SsMt1JPqg+Y5yK0xC9EprF5zG+o2hX1uhwZmvNGTaAPUQ3
V0Qc4HMJmWrk2rwRHUCURpUIxDD2QzyOOHvCQoLfLZzQBT8sVwxxoksvlILqc544S3L0DS9oxEw5
qd2pYHZMcyr9k60Apc9TUYHJivreN7dgIDEBtMnS6sjhNQHkO9VF1FsTJJ19/IafWovBugwWaDMJ
FkvtCgxy7/crcF6CCwE7xePvfqCLq9QNkOkQxyrUq0f6AE666w+lDYUSdcqgUzeWmbpGe8LPcdUs
btXgC9jlViHO7O1/CNyjcuJer8zfxLLGdB5/9Ega4+jfgnqjJOtp3AM/JMkcYnQw+oWQvGGgM5/U
YkaFhj8o17xNUSwV7m6UvnWytE6ZVQLRQ+n/STTTba0a4SsOD5FyrBlPAg0uQUURhyMzEWpDDyU9
qLW5GL1w48scpjHbQlShaQo0e03cm/yycyKb7RQ9VlIoEMRxil+bsmWHCMxkQQPBhOHX2+SNd4LU
4OdMaklOTcvAXQNGdPqrJ4rllAu0QnwRjrtdaD2+DH/MdRWQ8Cw9Fnd+eZYDPCe+xj4YwGCieqek
6LFVxJfpMQlQz8F6teGDMFYKeHBjzDZJ9ZLhJnDHGHNdQkloeIt+a3+FhckoRn0XYc2BtQSDxVU9
kz9jfzfCZmI6Kyd6ZBLmxmheFQv+M+QWGmYSIp95uZB0a2Vr/b1WD0i8uOD2MaviXrbdha4Pt71t
mk0kPcXmZRyytQgVsv5kogmYjf52REXFqY5aLFgfIAb5VBQJNeQGqvjFotau5MnBzslm+J8SCtLD
CRQh3YE48U95ZXM0LkqobnGr+HFhPqymRqFIeCtUFE/4MVgt/Kg3wMdj+ss9xgoL3zHN7McDYk6Z
2X7wBkA9L3LcdsyXwpSJA9wbjN+g0cCjS52IwC6ecmrU/i9IMeqEYqXMaPQhfbJUzl20QHSsY4gY
FfDmLghf/DxfVfETDw7yL7NCotZwl5dM8vDfC7lEFeuYGMkPc7r3gfz32Y/q1EBVB2ashPFa6SSU
7pmDHhyhTW3U0gX1KrDSY4f2ISI+7Z3fbidU2tFw9PeBToNkbTSbvn/S/fswWsbJu9HLDDdAl6U4
UuuT0PMiJuZCTxqajJRIsM02kJCM6n5D4JfDP7H6R4wSB7BLGOiCvRQgPYGl1KD/tP1TrjN9JusW
HC+sS2ReOP8C6Yh5+yWiTdtjrhF/IDyQ5INWjjLNlbzunvCM7jFWXmSGOMqYiD/jdTvktwIEAwTF
jOCvqqZFBiexiQLXkt1YWzb5KwcybNJnkYVoOqI0I6pv9hPxT080xqOKe0rjYIP1kFp52U4o7OB2
YYuYo/8AcW0MXBEQZ7axixIGfqVvVYKHixgVL4EcBsrtWMOqFRFHe9AIL/0U3bHwDXhCK/9sDRjw
MoKk9GhI3rpfjMOjWm1H0KNNCBcX59GodiSj7ZA+iBQctx4X7wHtHgthOALJZHCFTfGyV44jebqT
Dq95HSxHVoTGF8dv6a/CfiuBsNhEiJoLpI14WTCu8DEj0TzDhfI93jyiKN4bYJ7TlcgQWr1xE4th
HMU7telNlBTLmKyoz9wx7teV9VDqf1dWteHjCB8YpW5KUpedBQBV9E8443JyEva98PPl9iG10Foo
9xMTajKUFfWDVDJVDMNrGahuh5YrUHmktqqBreGMTXZ2qMZ9Ely+L6lcKV5/rXPMash1Enq5mlHn
8D665CJjIVKNcKE0LLiOfH/cbtschN2+sbYo7P5ZYwEcoAM1N0Fcf60i1XWOtE4HB4Vi0oKwLKI/
1i0jHbQvToRgCQ/7LxygMhxNb0fx48YTXEMnAIH8nyeYvb1XJLam2HAiW3KB8pWkhruGcSUhIBCj
g7m8WXq8iohgxLpuwY016DDP3hp4vS+XITtuMF6t2bOmYKSoFnBtZkUyDJ6zUiHJ/v2r/lke5Dt/
WnX2piWHyKtLVqUvROKnMeInX4u0pFhi8f5va83aBpqfW07RspaIX6A5FkdglSxEaKQW1eL7xZQ/
q4Jf32zWPsgadZAMjVMkeK11h+lq0QRRzrh95c4rgY4m3MtGIW85tj7a7caOxpUCN7kZVoH9fuNx
rh4pmDsKMAmwvdpso9M8Ur08FNR8XCRgWuAZIssL1kOP1exPDZilWxuuXt0DFdwc0x8tCAfi55+q
lbHStlLeJqJaOYrgYMCv4/wqNn0aqgUfHITr2J/iByU7BrBpoN0Ymivi2p4ozWE6Sfcz1ZnnAPRw
qi8anXKRiIKY8b1fonjx/S7det5Z/TjT2t5RTFp41CSoXjbpgVAYzymQI9+vdP14CJiTrFI2/gPn
PEZTOAQpeIexW+nVE1N8CD08w/UuDSK6GZ7YqKct1ka0QQlHmmRbIyA+utpN+O8Vc6eBtxYgc8WG
g/v1I1GJcbIMqPU9JTEqWcAscJd01pP2RnfjqlGnMI9omEVXEqWCryvZjlSOTgOjSVQIwOoU40Xx
X6kietqFW0BcLD4sZS4CgRvb/WeTjfGxihhAaorNnrchonLUtDyiyaZWf2tqvYmTeDWhH9+cwkij
BIkWe482wbKUn4rJWkxli37gLpO3KsDnG89yzb+gikB1H2gNSJfZhpd1XaJDYEHFjSl6U6wbOO8a
joQ4OJyS1aQ+2SUFqnxvDmTX5VMTUI8S+ev3D/JnX5A90WSbqrChAniZnfagx96nmUOuGjwz3YyQ
HjwhWZhs7pThdNP8XuMw2YSqIPtU5vhac79qlgGAu9pk7oZ3MJvXuMcY5GDCX1Nj2QyUxLxLVzwR
RJOIY5MpNYFH+f6Vr3SIeOdPzzAzg5kehs1gsvfUOollqL6k6nkAuEulFrdDBUakLjct4dWtth1M
IaAqAICzT945zRAOlh3eJ0ziZb4V7RaH8u9PMlXqOmGv3vi01wyZ5giaI60i7Q9QXoRGS6iNENZ8
qGKVdJdmJB+XCdmk4q8bOyp2bB4tcaF0g/HzsFPk2avljaw5zPtGolyBpbtS0WBXP5CUIviP9kLv
ALIx1fbh942VRUQyXxmEKmA4MPfCy/DzT94FeFOhSqkV3BfI2VB7AsMkMcVval85xJ12yC0mTQ17
WbvR0rzGUbE/LzzrBAdF9O+F9fKVsr2nnh0AKDSYqJ0QGPbqxaLKTpkOqqbTx1v9lmO9dpw+PcCc
S+wbWj9K47/weVRRB6BCJMURi5YxUhXu7Yj0WpxGXKmaUA9sBWDH170GoNAEXqEEgihA9EDbBH0f
Mk+qpfgootM2uuT1mTIMCXqUyXAu3r32XQsvjEv+/rtfO9ufH2XmRapILh0/UhkD+wHr/pfOECYj
rW8sdNVHf15pdsAcPTHCxNAAXDKLgUaySoVYYAMVpKWHtl4EGdMhS3tlKNPaLg5TlN7r/JPS9mhw
Dj2IKpSQv3/7azRdDp/DbTNhKevW7EvkvmGFUwMKVKMhNzT1Mjfhyij+qgUKrjJ2zJPBqA0HUXK0
dG8VFwfSfyouldnTM+jWUd9v5FVEaaVLYDdDycE0oIwkmm7fP+s1LpkNLFgByw2UlCjw66nJh8SR
S9ngWZUS2GP2IvrRsUYQp58Gn94dRQBcfkr+GZXpnQ06a2Tyzo2nuHpgPj3FzEL5NZICXc5nLGAi
MeZeQRHdevKoJiTDb6WjAwbYO1rg80JY1V024XqfJfmnKBl02fP3T3P1ImGw4DHzEaHxfN0SwLNj
CGI6EGkWPghWJAUUokx6C2ST3691/cX/s9YspfPUNm0BqwX3IDzM6YSbo7aoJS795+8XuuraCa3+
561mbhXbjGRdjkGi9AGu/aPtrzMgncIOYQXabqQ2xDM0AGqILImnQ/BnYAptle8f5OP0/+ETTKQc
SGTRE1Jmt8NvaUU0Vc/2FsJIIci2iw1m9HXvlaw9p4whtJ6m+I3WuTKUK1pyHuEfI3fSdN90btUP
C7tR3LR/y5MYKS9121DiicZpq2uUQwe0jkMDODSnGNVn2kRMDo2edNE6EUCC4cmT6ewI9eeKUedo
I5ho7MOY0OVNaF4ykNNCGaEP3CpEyjE769LBqbQfo4IcYs6ACoV6ciY/08HWtOaucsiapHxLbT8w
KV+l9kGxGdmatE8e2FyKOtbgHAfEvGh97FuzfLbyjTGdIvRPujjdO15At5DBGdTfvt/nq/BOGJJc
beJXAKUz0FoUylFe1zL+gOZJqDGkl4prqWerVs22EfgQ5J5AY5Le0kfCKzHUkUhE9Lk7h2Fp5snD
VTibmjJc6lPx10PlkSBFB1iQSMPOLpnAQxfh3s6KBXiKLcI/U1Tep50bAO/Kp9+tU6wMO1+ZdO2N
UPvLxyaLntKUMeN4EGmivKNI1Nvq4/evfu2sO+glkQgKmixEza832B6qwkmS4sP/JP45bfwNZwsZ
bXQ7GNymHSg4ktBQAVVybw3C4yam6sojCBIJtSkCaXgAc/RW2ulmK3kmKRtN7Pzs0w/ifpM+KBVM
qkPEoHd71+TvJcS8qTkb05E7dMu4/5lSfX2I2Z1P2wI+t26Qzcl7x3+msik05yBBLijR1bLI63xO
q5ExNZ4mZ4EA7MmjJzwSat/4JMKCf731Xx9l5me0wpaQV+ZRMC5sCcSPRQVioH03gUEBbEOsYFMp
ByEtVwMXnuDjC92vG0/xZzz69SlmfsZxMruadI2aZX+a+lBQ6EgqW+U9r45UWVVwCD2l65tErSvS
MsDeIC6o5Da6oMJ8PZGK2fShPskgE5t+0ZoPQ4JKqvkIvzONH9LRtXNAHdy0lkl40spoHgJG2Lab
BGBWWD85+tbJtrrMQKjL4NUra3IHYB/DuxVstSzcBOi1KnTBbuzWtW+GiSYogHPB15ntVhUkCmUH
oOhMcW/LZYSGtLaWuocAKis6CgzjNNZk4Vq/K4Jta29uLP9nCM2efVp+ZsAMJe1kfZqi+0xF8chE
Uck4pCCRkumfGrqFt4yz16656/7ythn5jDUek+Kt9B5adCqOQ/By43H+LM+JxzFU5Fdsxdac2eME
8IZGXUOaDkE4RUeHtXVBUgwcF0EjZEIDAd1NEtzVT6BSfkU60jGoDH49N6iOwQVwhCKiTINzr6Kj
IQSnAFHYgPXpOVJs5t5WTIYReII0WzXB63/z4p+eYXYMoqg2IarxDEEDy2dVJg+p+STiIY/SPub7
2DbvN5b8MwRjr0kaZSF5h8yAMGyf8sYhjMCYlSwp9X9V1snX5F1ho1V0GOjlazs7eDV8mqHWKU02
qCBWyrFVnrz8MR42pe5+/zBXj6HqCHg+tQHbmr2+2VhgLY0SxG+GAhS6jkdfACzZ96BcAFUozRsx
4dWX1yi/wOuiFDcnWY5lONnFhNwfJU4dpBX0EyHuBeSRNuX/XruCnf5EiZjttOnruV3k1FNpl1Fh
8mPQBUzYWKD3W9xinKjitM6dwOfFZnlhEEW9KnkUm7Phwc+VdTA1a4m2XsJgD6dQ1354RDbCB3xm
h6+mgt49Cmat6S/FLauTt2xoN/QnNZypcBSjk7ojPWNJtjbff3NbvPb8ScUthxxBHqd/pE2fDqCU
qGac1xVn3jtMYOh6umgQV0B3apdqoA3eM6vSBBnVk6c1gsrYkeEPlvLU4L1CGsSmhDybfSgzY+e0
p6F+TltRvNO6YVM09ERHmo2p9FA5ri/JrtBXppyNNKVSkiMiUt6lUPgjAnHl4pWMg6+dnRHq9z0C
qMDmEAH3/L8TpLholccjg18TVwiQ4sAp6oArWo3msFLqS9y9hEBz6CQOVbYS4ZcnIuiREbBg+xpG
shL8/tvte6W1qwVkx0MazHhMU4YIUuwkNhGuGLWrpe3RQ88MBr8TH0agfzMimnLIkGZdpg36PhnT
YGz6jcW6UYvt9x/lSnGaT6JCYyUytXUUu75aha5rfZQ9qRBrw0uXLGUGsjKwx/Awh2ClXkPvsQQc
WoMXSNNbvlC9diA+rT1z4J2WpdBoJKqSzl7grjPzJFtPBtKwagNS1RVBC1VZk70mnrzx4n9miV9e
fE46sCW7ltGK/gieYkBIFiWFZF8yHUh3be/jtgR05IFhgeWgP4X2n96+2elDBnnp+2e5Zg1B0aPN
S60UqzhLjiO7jKci8glkLJd4kooa0SwOEHxXnp0xh98vh6LMtY3/tOAsQ64lByUNk4+eaNZhGl5E
vabu/gnRa7YLIL0MjRVJWKS8FlT4LG/nTfEh9Z9Hh7FQKSQNRtHxT/xn3L6TzuvcNhn2pkG9g7Df
d6TH0BjWDWWPzH+uB3sFcnfhhe2m1fUVoSpa0OgtSMxlqiMZcUhzZUj1pmewN7zNZl2XG3DINhOK
w5Uun83yFSuWDlu1eqjrTQo4ql0q46YJn38m6sLe+t0dyaUU7LzeXw/VTzkVmijTLvbPGry5tFcW
eu22CXN9pBdfU8D6vKJMCZ6YCZvpQy3Jm+Jn4iwg70z22uPwd25hJ3d+95L3r6b94CjRptSoMk3B
Qyvv5fhHa9pnGZyIEzFcqbAWPYA0GzxM3vwaVaxUXiwLfZ/Vr/IwLVO12NDL3zjMGG17KiB1iQ5M
8KYO7SIcq42CjFivmjtH7taDdwqzCnyNv4tRiWauUA6Qp9rL6TKW9jHcB6s+pgacyYlxdTFwWQDu
KOnq8CF8pHw74koTpH74MEFQLTXgbmTVTNSVo2eLYmEzviQKFcufEqDtNkJN7a/EYDBjxiiw4Ofg
G0szYXwyE8t1Jq6mT6EJpEldjOGv1rszqp+Ds0u6l0j/7fm/PGY5xfdN9SsI/q5oqwLSSIP12L3a
vUQxDoM5MpLKWkBlKAHuWQ3QpPrJq9GXVbb28EON3Z5PrTLczP8NXGuZKO8+Q5gA0pQdQRktT+Ml
jCIXLtdC9dEulPV9hP8SNzPHyfWNdizTjSbfR/KxGKIdDTg4p+GSyj0Yv3OJSl/fHenxAxybMjJy
t0wcIIQTs6zGF8EmIWRa+aW1DH37DqGTD1L9aNevcCFG6WzF6BeDXgRY2VvA7cv6KQ5+JIK/qL/p
wIri8b7E1ZTVyox2UAe0X6n6EGO2JYrDCiqnG/otunFovZUUrQcV6KhgY5iHXPvBQLSWIcrI1FOe
U93st6Ri7qt2hdyM61vqyr+THIF/gi2tKPcB/87B5xSL0Y6Ovrk0verBK6xlK7d3Uwj027IJ1eBn
aJNb5e1TZ56pj0uI0VGZWkaTtmj0X6LLXNsn3KiJy3TovRtHM8lWGZMI8je8pA6ssiFwsctFB+rY
cToXaWcCy+Vga64PfpqqBCLvj6USrSVPdida6UgPUSbeV4IeLjWbuiH7xJ1bDMPyB4bzgTdKa2+Z
4kt6rzzWdrQFlbwcIxBRJX79Ugp3k74jnbbq/dwVcu29PoIkf2G1pgIbwCfXKtBTvEoboXTb/01u
G4EKF0Cg4Keu5U8JldRQee08Sp3KhD6O/VE3UQCIe2324DXRCobmIgMYmoU/qzpccFQYE4lAdREt
h3w1PI+QwBmBCJ3HR6N0VU+/zfH30B34ijWk3WBV7+nUqvJKN9ZD/db1u1FYDcDcuvpEoY8ihEgh
uruAnL8yj2gFLbvCdZw1rJnAu4uDS1fLP8Iy+SvJwe/XqJkhjNtCk/iIgJtHm+qwka5MxI0MPVra
RuEGzuhGZk+y0Kyq/0fady03jjRZPxEi4M1twdIbkZLIGwSlluC9x9PvKc63O2yIK/zmYiJ6Qt1K
lMvKyjx5jqR9xqwu5+6yZhxo+TUx9D+iYS8UGYhr4OLQ8JRj8UXUZmKgocBQGR0UHxtNVY1MQqKe
P/OdZzBMDshJuOhKKyx9BCfXBs61BCerhj4jBmlxGkLCWbNASmdgAMhXPYDkSgPtP1CBLQY8EID/
lxfAkWvAYgI7iHKyZ7XxEVs2Qf7DHZwWwi7hIqjX6rATr7GkF5pVlEs1T/WSXaJnBHlwREpptOo5
S5WBpdPZNxAg+gYf5A4q8mlXWwgPMsAkhzdg0xAjoOLWcdFSQOtQyAQzL5MnPIeIC7DHZZrnklE6
/zsg8vlcClIRlzFl7xMEYNY9UnAHeomNDVQuBZkI/o0G0Bq8Kp8BVfgKqmV0tFM0b9yMNWnZ5SBJ
OBeGv80lCNMoK60HU54LQubSnwkensYxIpineeAYRNQb/v5etH2qdZmgnF37JpDXrrcEcoOHAuBc
9e3ZEwoVmP8xNJkYwQsHhWtg6B+mpLuMwT23nUbo3phl5X8aHEo8bSyEJgy6EP4el+RpdQKUcrBm
GIPnl/KoF53pISSAojrw8xAGdck5j8zfY6MnlXIs/4PZSWjUoDMlGXyUrBVkJMpF/VIJljKCQAZP
k2OL4tcKuhEzNp9lQR5t0ql4eBjxsZxIXYPqPESFu2zlhXoLhwTBQcQ2jS1HKG4Zv5u8w9p+vMUe
hkkjxAeTsVvkNTtgMbXKzpJVDP42Jr1WuKS59jtOF4BQdpsyuzPoSOvEq/SuWmiClUYG34sLob2m
/jd6sH7/rKeBMBhYKHUnyEjYyURUaKNO8xqkOgXuDcqdCiUrqK524VkpR51mY3639/TsPNibzELk
ogwoAp5MtzTeGrj8kJ4H8nj27HB3nt6fE/7v0CYZD2nw2S4UsMb5Z9MbKFT6aJPy8awFiYprqVCG
4tFzCPQ2BBbwKDVdXHN4MNhV0iNb+ZmeaGtnDB1QD778lioL4NexHNWtg8YjUM/Q1bH40RmlY4su
KumLgUvqo0vJmwVgxaBc53W33uK1rYd+6mTaG8enaIZsLTbTQFALBVUQ0CqbDPQROaIXluGNyouW
Gpji22idoJ0i8GKz48+tb4MdRGI6SwkPko+kmdQvpJ7VE2+ttq8ITXQV8N+GW2pCZkh8bY4+SB+0
q4eqGFo5KKVkD4B5HvK2JkcAvYN+vVsOoLyn1/cgqDaidTZepOgQzUEbn3mA58dkYJApw98HaC8P
VXPwo3cOsakEiZscMfggpmBLBAxdEPdjy9gDqKtpX4aLwQjSCfj6Igeprnb0/FuBAL2octIBs96F
4lUtu5NYbRDYR7n7jppw64Wf6JJbKIy/KQLhnc8EI28OHjoZVWB3AkFxaiQseHQE1DVL+g73mmfg
uQaAeV2rM1fSk3oy9UmaTNmp0QItTvNJVZ63QiHiWCCM0kACMgw2Kmx0IvMlkoYaQOQioCbyNcik
eRQP/9Q/ySC74mUIHPzgBUUPJwekI44l5RwAXk+h2HgWxLqRREQgpBHvaKD+4F1mFbDACqsqeM/R
GPqP+kde7/kAOmhAFeNmElGa/P0QP72XHr5ucrJysLbKvoivYyoT5wp1D2QPUIZq5CsA6L/bovno
H6cY+pESuOwBIpvWWd2qLwaGkp1IoLLR0CIxRDdmmENgPE2UgQ0KvD8ImlllcgepYsjIUgEr7mCi
mR+LDNYFVTv9Ppanzu/BysTZillei1ILK3B+FKSaL9V6Cdy9Nlsmf5puQNkUW5eqNE0ZvNR6DD1B
AugTdapR+JZZm9434X1k2L68ckYkH0lr9BrOqnM8GyXyzPcaEU01TXaHmkHxs6gRRqDrH/4dpAgI
0tly6eYzW+NpdfJfS5A4+ftKzb064ZIRlqImIZTDV4DODu07ZvsDagt4ibmlSHM6eNNTuKFKQYcA
/P3fr+rjV0x8hcb4wKVxiF8AtKDJ9WAJUlY3OsOr/W7o2bF7NEQn/iGC8CV5ENAtAQI8JOnYjXpH
QeGAAzM/a+tpVPZobBJ7KmKlocqOUUHCCBkyAWop6EEChAR9YHjCyvE1zVBSn1OvuJ/n6XkH0zsN
RTQW5IWTk5jySelKNEBgWs5QawEcdBoQ+h9de0tgEDmC1gexBDS78XYdhavbJK/glSrwBqM1399n
fCpaiKICrb/Ttwkvg8VRmnzNmAVZWWV0L6evA5Drai0dwGLBZ68QOnNwhhu00vUjEJbebVSZFWAv
gxIZbYNW0HAJFjm8Y3//pKen6+GLJj5E8MuKYcAgQOt3oFPAgjRIYXL72Zzl0ztI40VIo+AqVAFq
/nu7edVYjAMPolH4EDDD9FyOSgfYGqAw3WjjNmmkd7SLCmIL3ZCSjC5yELELUQQGSTzwUpCI+RT4
+3SIyB/9PgtPo2kNfNGAkgPtr95rNA9noXA5IaEIp7XwXgFS5XNISuDRQIHOPBSp5djupaNQXIBT
gJtNxQ19DmociBfidFu5FSmZwmBEfN6B62Z2zbOYGuVVFnAVAXBVhf784dt8XLjSQCk/8YrWkCME
06KuotwJxyuh6zGNWhO9v79PyNNt8a/NKVBTUCpUbTKAY7PuDEJTACPg6oLAHOegXvfQ58cBfbA0
2RY8n7cqO0BHSy14nQdGplJXRZMvFARCLlP7iM9CR4sHsy0qG5wTFHaWlgNSSVCRVXwQd6Ihfmy/
8ezV3bK2RKR9CpFUIdp/XqXY8EfH64BBQpaNL0DIhnRTkbXneAAlBJpIgvMd/NEyO5A04NUAnqSD
p9aLRhKMkk1MBQ1oGdJGYLxDwUn35qRdnohSoI8IgRlKm/QFKU7Gj8RxITAxHGPJ3JROM9j8FYCq
OLG09KrwkB/o9kyo15LlK1Cc0XvBJUne6RKzKnmUlbZuajFCYKCtHcVXlBxokJ40u0R8QVoQtWTw
Cb2iqRigQVY6Bm6MSVXNnq10OCvgmm4yS7FPuwpQ8nA/8ivOA7wQN07fX0pwpIjJoHv1Jolm/A4n
Us8yWXjaSCByqOWKcImT66fjfbHokb9dd0p2YEN02QfIuhTrVJLNInpxg4WvILcPSSdN1Dn5NoIB
LsYw0IJAEjwmXSEDYOcVNTwObTh+YDG7vhEhBmUxCZJc3Z8ISMj8LXxjBFBJnPnI9BNLzlZ9coUC
N36nV1saD/TpR8F+CZ2jIBfHor76KaKO4DKioyBdoNhoaKcRczq+dUpLQKDpy47HoQtZM4I8XpY+
ct7gkWlCaIh7npGX4mpopVXIKgZTnzipcrxoPAo1hKl9ieStUzPashRB15OAsgZNzqyYOmoc71G7
UtBrGSOugZdpmXwFEOqaUT0rAH9LpEpQj8P77IhuF5rg9b3ECQDwQGlYAydJipcMls5GLnYUkNST
4IdUQ5Z6I8B2KsfrXT6T0q5Q9gvgAtHOhCzXKORLTuzWcNdrdEnHgbwsQ6dmLzxXWGnmWXk+HIfS
USDhoxYsaD/xUvGibpGI7ot27dvzoAo7sR9ftRySUIGC9LVrjq2EmYbIjseBCsORtHaVt8j7Q+EU
WtpFrItj7PzusJ44ScjRQb+GknWhx3ASX9QVtF1auUCjgkq5lUDPAj+BXAAK40gHzPrHZ6SJf9mb
OGW1rSPgU2CvGMwIL6gi2+L2QvMhwKoZhHwiEUwwgJNpS1+hEj90PpmIAtxjFgQe4WsHHPbvU/Cs
EkxRdYIgAx9EFW7+vihAkqpGXpHAlSZbr14nykrBc5uT7DTUpebYejsZUTsqof1g/276zlj84zD/
a/p++T/cUe5YZorfgdFY4l5D9PdG7LASwMvf4fx2bOQULVQhgQUoATGFk8qELz7SqwY9HuO17guz
FlGf9RtbHbV1POwEjao2YCGPLkT2oDuaG0hsubmjZWu5XzeYu1LGAQQrDpQdkVWSAvDcQs4hnG02
uhMhT4eGRhQR6Sxgn0GQ+fesdhy69LkEsyqxkV2DLEBK3rUeSsiA5uUGULiI1onaGmMMYQKKhaGA
wkYzyh7VKAKEuAK+lIQzu5FBsYBZylq4igcwTKNuiTCPVmkaDXLKouFqltRR9rUI0Iq6fVFZ0GJU
4JaiRdglhQ7wEML7feWeBeZ4pv47vMnBaaUkzqQckiF4XoFpvsisVHDQDDLwYLEiQLtIzUGd07R9
El5QlWX0FYE4WUTzzd9zKg8A/oHFD02E6ZZyswUmiGdkVLMqee6eeZL64IH2RWswCvOiOA07WU+M
qiaB6hGqqJCQBPsXqO7wmutKsLKFSxRX5kPdJ8//v2xOguqx7eVebis0qBUnpQ+R59lp0tEvDopS
EXGwg3ILhSMQJ9ncuIJOblq+hfJSZa2I2/vFWtScBHUSCJlViQpwtkBUcKMpNXqU5lwGjS6mmxsd
lDzHsYA7aVPRIWVUm6JL0Yrkd5rVDJsW9Cgo6f3TdiW3YC/xriNQ47OP7Wf+GruOdhFS9Wl58tYu
uS7zi6S+t6jQ+xVboIiowtIIPDaY8mY76O4NCpOhUmkc6EkB76/+wGi46GJztaRL1/Un99njv9rd
AKjC3nr0jX9IH3mKsg9JvsA90u6roxCQ6ii/MjUCUFxkpLmEH2NCGN/K35LKzPDjygRaGZU81NRA
BlJ/yQnJRcP/gpYX+uTEmvAfAK8WEKMBxfK1FlFjQdvkzBLe8aY/xgXWSJGXOEHCs/Lvs5TVnlQq
UZWuw4CMn0VMxO8MhHOdiU8H6zOqHz5Hxo/+Q0tIE9qdaIB44lj8ET+GD001vc8MqrVX+QNYeKSO
qxf1A1881CSk45hxNsqT04hqEAeUEj4VEkWTZE6I8EFRkjzFtYl7AFV8XcsIoPLsWfrgTkife6qB
EvpwANtI2JIA5csWQQf9g/td3Kwe4KaYeK/pJ4jB+10F7ipg8K/e63BQzxATxeZRz/w3NKmHbzyR
GvD30L8+HBE0yh5IhHVKHAdxHTB93fzPiHkpU109j591bAGIMnxznxRIWpK2ofZZfMp336IiCyEA
7JJTg+9kzw3iy4+Gtwqwcn3loAZ7U0ainUG1gT5xWTAiniIFUfcQP3PoxOoCcmW3JiC8AN44YiIX
LmsAehvqZ3rDnyR0IASEHSz8sB9MICW6yuQr0Lhb6bd/a5HMfwm/3ZTY41b1IZhqVLGeZCTCX9Tw
BEDqXgB+5cJeYBuh26nr9PRNSEjIoq5N+BfuVbkJ5+HkqiS5qImORiv3I4PwS6UPH21kHgZOj78U
YOi6BfAMIYgPP0Ia5+nhlw/GFfwg04uP3zfDswcA6rMaon9kxQEp5P/euHESpXyAW3CtOcOyXIen
+BTu0xPURffuUnI4J9swWzknrQP2Dzs7t6vTF4oYOki2rWzB4wAumkW57Ra9La5ydGoy++Cl+1C3
2er3L33iq9CXQ9sVkCIQ2Hve8CG4YeXM64cSHwqqUETf4IEdLC1aAmHMtBtm5kJ+cjX+ZWyS/gtY
sXAlCcZAGY9Wc+BdcBmDxYvS+vw+LP5JLlxVVfrm5FkswvQwRkisDkrGJjT3Q5mV2PCAlyX4iwj0
3NvSR+9Qdy9j1Yjr8SRU0O9C6xU1bYkCGAeB7zqI0Tmyov0aqcaCQf/YqNJlNid6zzdMnNydAUKR
EFX/bNbV8lHuBaFPkMYDSZob/KGtEjw+j8MLLi3tCOyjJaehR8+uXRt5I5F18MiJFO9QuhsWZSYB
lIMp0DtAZzUaqEMB4QRGTwTCimMrEyxi4ZCiNJMsRpArVk0OHioB6bjIavzMDDzmxIzRcuCA4+HP
YxJvkhC0QmAKRbscLnK8uaMzQDbAn0u9bIg1haJZNeDYnviFvEkO11ojhJWqAYSCVxSqeLwGtYiH
OBKYO+Vh0eCdQOlhI7CnAVKBfwBkHXzSqm+NwVV0ENAVUW7zngLoKSQo3f5N1i6evGMVcNKiIQ3E
M2Y286r6kRLnIefGgnQDrLgcev6mrfbQVhrQPwuAZzjuI2z5AcqWV6kFkd1oq61eaxT95LTLOC/1
OIe2pcHO6ff+KJ7dv0EQQBys0Yb/acmm8wVFG33kqdEuraAPtKApuIrfdrFnRIzd4D0PhIEQfCvZ
LRCVmVMyPY8U466hBkat04b0SXxc80Vfla2HBDLXnvEFKHrIyIZxhyiVXn8/kD8ecDRFjYYSRQMU
BCgNaXL23TJxq6FGjyW4c9AOSxHPtRcT34crJl0DOCb2MeoRg39thNuM8ak3gHFkF0EDzAEigp7X
ifG0QRoDnAvMqhr1EYSqKvUBK88OxQPS8t1biMRazFspGM1ye6Uw9u/26Tw+nnBqXkU7AfrDNJV2
5P99GwzILFTwfChAplS+kYLKYslGOQK8fCkCg9+t/cjEwxx6RyAES3sBRUWZRE1RWAV5GdXuCvAo
cQBYQ/2KUiBWA8buZHeZeZ8a8MSJ8Fq1moEnMyoiYKEF5c5LkI/nim0Xavg+802T4Ah5W4TDkKcF
0QQiOe3e1v1wz0SgOJHKfOhOCpH1ZIP3L8GxtlxTnsnuTqsiPyxNNrWsxhrPZbD0HjiJmeMpYkf6
qJ+HVWCd4YOM1JZmqk1TV/KPTUHELYqEH8feeZweRte6I3h82qo7YSubgIptoICn94RffMG52cMi
NA8z8zm5t39YnKRWAcLtCrS2dadG763q1W91b8WeCz3RZYLwbMFbtVksqj+ydZ4zTX/1w27+YXoS
2wSD4GZMA9OvzC4/cesFwnKrW2s2Pzetk9Lsfyyp2Mg8KJuFaat6lHF5oEZFdxII6F+MeqFYu5aY
+Za3BNOZmVH62T+H9a+xSfjOZmzWh2zSnSoT74t3NHoRyYxJtogdFHVmrPFPrSExzAmsxCH1MplE
ZQjq1JeD7kSDEoKbl4A33cg2rrHnzH3vgAdzCb5QErwUVrmJ9WzmmEyrQv/MrYz0PBwy6i7SZLgS
E3MjJ/j0QHJWahRgcCTeUl2UTk3A+2uFhIad6lY1GaO2OyeeK0s9nYGHD6A+++HMlIUs1B10ME6D
Li89J3zXIl1YgbWcjHrs9Dbi+YVLIHZriNtSr4+JNfcJU86QH3MwuRb6josTMO52p4SwZmws4JOc
/bYySvLt23NIkOld/x9reB6KGlqMBI3exg8DLvycbzpVa+EkwN9nZYQjkZ2/vbmk2s1O7/8ytn+t
TdygwGd4o5ZuewLK+AJFUOPtElxCYqi2w5O53Uw3y4+zA8qi/x4a9VYPQ1P9UGGYAMbo2amgDp7o
V20HbKIVG6Xjri9vxVow0bFoaAtBhzCWFc5sp2l8MZld5N3+/oS6jPMBsOMWa8m/Jh5Z2HJGXOwl
1fLJXOz41Pv+z3hFduJ9hTxs1dyDMVDEH0Wd0d+yC0v+zHikp3fmg5WJj+hGr69bH1ZQzLIiJza+
gApbZMZAfjc0N5pJvCBkWeOJ7X1jsnqwwtNCD53WTueWaBKF/ViiicsBRKKtemoHfMg6SC0DDInR
K0Ml4ro2L1BRNtw5m08vq4c5nHgZRmzG0I8wh6ASvck6mqt1lcCblPrctfj7GcC7/+8NKEmxEpRg
dThJiAFaUKxzTr6SjVHn9HYLiL+ZzDzd7zHT/37qkP372yLbyFHSd0x7ojQHuEha40MzwXFjN9YS
NKgmGC/MZmZCpw/rH4s48StykVRDKmIRE4LzVeip9fVWrW28lUzXEAlYWBefvX7Ldc8S9poRmhCQ
mLu7qI0fA4fQCl5PGnjrpvG0grI60quY6haZrpW/bAjKTkZigtZhg/xVS3CFmSpPOmOwkO+xQBRP
GlIbSPvsYn024qTn48fnINdwF9xUEeT+vQ5DMTaJp3r0KlUs9ssz7c5YFvvYRPlUn1uA547uwdrk
FIFraFTcCtZe4XxItok2Ebb0mSWdI+1/dwxTAMM/i/1ga3p6xqznRDAFn7hddINGh44esQVvJvbX
tVxzBjByTmhcW6fFRk/hm4RlZ5wSE+SV+pvwilBbR3cUpr9Z+wRVIwudREZvjvblu738/qlPfdjD
l05OHxoZIKYVYlagAWLt5EVjuAQ9gjO7//mt+mBmcuQ8bUi8IICZjIAT3wBeb+WZLfnMSW3XZ6jL
zbjmaQnrxwpMjpvYFGwhDjBYmZwRmIyOqrjZGUhJ6dLp9yl8frQfBkfn+OEW5zPkQ7oa/oTVx3Vi
jg58GNbcI+oez4qLffOXnj444HSx3Y+O1AjIUvv194+YG/CUiykUoXTJ19hy6JZecuT4qZIt+sbn
l/Ie4f5ybKeANS3MFanwMLVoMVpAceIPXovWaPTWsOSvSmAP9qCPBo7Ymdm2nMmhG/EIuQHgtG2o
sCxAhtORBI/ZL3cPz4dus63bEfeimOKLuMtNbetblZ7vUYKpNr7VIhQByT/S30S8gR/e6AmwyVbw
53LqbLqHCkOyZatcenveEFf8Slv4NsSWzMzY7tV9TRAnAjl8BfJ9wZnJCdENZ353BPzo4KFHZNVe
4OSM4V0l/LqwuheTQzVgnZsqHtqRFWd65XAL8PCswch/a40Ex6M8hNfOaXRlV7wmW4l8syS7jNdw
6Zv0F7NL9VAa4jEzoVqhnsGJj2SNJZvy1UXl1yi/Zm/rpxHCvztQmkQ8vNqWRc1iSQqzNFA5N1gT
cqs7TS8QJKzzIwuzv+83gTqG33bBxHlnXdipgwCT0JGxNMTkvgHRms2xOXtLeVHYLZYJUcMSXPgm
JEN0sCToh3jxDZ5vTNF39oLOBH1YQiRqxtfMeLTpA01M1CGWfHzYoHN4me05nR56dcbK8yACmE3k
P0VAutVJKDsiVyIHrkrDFl6HHFFP+pX2MRKcO8HkjcRCe+B++Jgb3T0l8nPe/7U7WerG5QOv6BUa
R6BTxMj0vUpUy/Fm1ncKZvmPA/3XzmR95c4FKRIdn2jjoHB4kuAWw5sXfhuUCih4vsk8wRvbZhaD
q89eGPTX/zbMyW1dsEjvtyKGSSOU+CI59IGrEt+BSpkVLueqkNPC04/hTm5sQZbh0irYa0zB4pz0
klp078LZmMWhR2Tf6iDaXUiHzoIvJ55RGlAFMjLnuzzwjumu91uAZZGXozE6UIo62BWt2Rjm6cvm
YdNNbutYLty+YLAolZmQgpw0HC4OnyPMXJ9T/pH7dEhATfEimGXAzDjZ3QPTsqqPKOa0Wl03u8VI
enL8+qwsk+hnB07T+DP3NFToxp2u+KPJycZWGSBamTzpTwZrvyJM2KMQjDo6ernRNPa+sYZXDYwV
kCABpEyH6ycLMcSVIhqmdtYOEI4hxQ5dnal5AeuzYK9Ziyx1/ftbNQ1n2dtnfc2/X8xoH+zXJoGK
mL42b/oLY3w38EjZ3AaeUlv+mMHJ+akzD0JFcooZ3LBfp0XtfNk1IaZu8sjN6E5Hvv/Ix5kg4Gl2
7HEOJ6fGC5JIcDm6bO+bHUdOkacTey9DLI6YS91xGOPPoZgb6lNX+Gh1cnYUN67ZosDKoQd9WVsS
eY90b/P5KeIKSIlp0ka232+fp8H8o8nJQRDdJvbVEgONyIpdtka0RZ0P4kCfwIzmSID9bo5/du4e
zU3CV1UteyWNYa457kqXXD8sQmzTzAP9oqem/oIutRn/+zSofDQ5CWClLlOztKNL2WD3R9srZ5wW
J/FytMl+e7k1+6VPDn/mJvYOffrtFE5i2VZkqqaoYfY1IYZVkJ01kp20PgmOR8LdiSMLoun2Nicv
S0Bc0Mz3ojtzH/E0ln0Y+zSWrYtSKJsRG6oyR0vU1QUYF8mA4B3KAjP3+LQzfHpOp9GsIuUiL9AB
GxtRXyyizcnSrAVp4R7WW9bQ9XTjHEL9z1zt444R/GWmf8RsLdNXXUv93caypFVAdpyBEDM1LYvQ
sFU48A0x14OxdcLld4rTq65enO+Dv3mdPcHPblvogwD6jUAGRFoTdy+5MVo/kRQ5xe8ZiV/8Xerq
YmPul2/NRygaUE/7/UA9LTY9Gpw4+zyKh7qo4/4ELpF8LR9EXXEA5BBRg0E3mdk1+u0wu62epT8e
jU5cctXyScX7GCUSANt2n+9Au0nDCrs3fScRddnKdQNSkP511vSzAP3R9MQx+3IEvFuC8QIBzQPa
g5cQi2AiXdUKAeGLCUEefVi56YwXeRot/gOsotTpP+RfhDztGi/SutNGcXwr+fLs+oiyra7McKg+
P7J3BNc/hiYLKkPfVeJHv0e8BuSRkSxFIziJSGEcupmE4fNL7sHUZBndPA1KlGfx/nwPXluj9aGO
qbOoBHV7ZeNa8kXcA5lemumt3QaswRjM/g9jzWxgeiJ+nN6Hj5gsaKiJQpS2GO87ZOR61EpFvLR6
1Hsqh52Rt35+2T3YmtyvCZNkANJ4/YnZRWZ0Vo34TSWs0a00Q7jMPmye+oIHa5OrlRuaqsxdTC90
qKAhsZUscNZE5j6++bIlvJbLufy2NGdxcrv6WaZEgw+LEH2Gfix43hzlfdgCfJlFdvTFiTZAmDy0
IC0OwW74OnI38U+NABh50zgxAJU7l5vE0Gz8aTk4iQFh2dh8+Q5AjXMu0VwuGvFVWyyFDnwHOhQ6
IBS1RaMMAJngRpOWnPrazxDrik99DYgBgDAGua00LVqVrIJTF6l0TM03KpVcaaSJxZ0qO1kGVx5X
51r97v8oK+QCWcg/6nWJbh+wLpF6cLRrVi/bJYdNDZw1OkJ0f1WCv0wXj71iQ3YhXWjEX+RGqZju
YAw4zynkeEwP9CTtRjGG48xuf7pCQASzLLooJKjf4DQ8ZLhGJmUTpWU7eM5kC3E1lFTGbeQbENwE
fwMZL3M5egDOnh2wB5OTQCTU0OPWRSJ6+NNP9P69DmiUAQM0b1iN6X3zds6TuiXSO7r2NaI40nuH
dM0tXaCqD2AaxLCRZhP0irPdqx8Q7y2AvvMdX9rdisRQdsIn8rJHwEx92ayA1ATw9Hv3WinQLiID
f+FVPf4znvJaV2/JclwxR3AJiYuq3kEmMGcAUTWwP7kjB3QnyArqetu/xZ/CBzrJbmi9ajjLjw89
RHvPEEG6FcvobDdf/g48J8oR2J18hw5TrUaGhLuOW+8srL7QpwMcJ8BhAdFure7XUEnTATyWrLIl
5f5YGP2ByQwf+eLArut98gXClCtAQFCO5Gx5B20vQEp3H64tGBiP3lg4DsECbVwXxmxRmrIYvUPW
y86tRO8PbwM01w8BGLhqPQ8P4UcBljIWhdxQIUATxRY4uN61m4JxQeupdzRcWEVkISbhoCG4ELCl
9QAcR7f4yL0W+21vB8aANASanUgGQXGF/EkslwQtyRgrBYtZjT7+FXhw82XwNsa6v5b9XUcl496T
/lgNhvQHih5o6dxB0z4yCqs3pTN4jTIDzaCqxePZjaTbmwClTTS96pAmqI/y2xbKpfkXRDSBS+a+
UH0WThXq4uc02MvVCnhV1SpjEgDTAfQvD8FPXXVc6Ag6EG9UV8lOdDyX8MBAW4FRS0ayY+IFdy4Q
0LMa2KZ09SjnJnjnvJ1wyUOjye1gLgJ9lq+CdM5/n61psCtnUBXwapwthYC411DMUQdDGrKLM2eY
etEfN9aDnUmMN4RpDLZ+AfUPHomx0WiIjypXQT4CtHqfvcWF24zgdph7qc2c42mYW9R8DAAbhgf8
5ZdiiSYO2hJtMQZzSJeiE31GczHP8wmFNA/V9xBBr/G3syobLh3lqutO4WIwG5uOFflJRHqBrl25
w4CgBMrKwEdAqngOQ/b8OUE1ef5jfHKXFZDQyLgRxkGTpzOo6PtI0qHpbk0fw8gmdcTbiAbUq0lu
xxvmxC06PdwwSBXN7avnj9aHT5k47aZmwXkk4VPQV2QDLk98C6Qw+AjPVADQQZkPFcZUB8Lr/6BI
8HSz/TsNE+/NCGjwSvKxO0EddCGaAksWFkXIALBem9v8KwMd4MxOezpe5S5ARtUGtTuz+MMlJUtZ
XPIF8FWtxVneSgBaHNp7b+lqtBOgJ16gexbaLoHOsU2pr2eO17OA8MG6QFMID9bRSRLmQgjrElJX
H0f4X6PCizUw5h5r/LPQQkFUwaE3Hbg5dhIOukOneQPFkb13Zm6w+gbUMTotZYNXyUpfOHqrBKZ8
cdeVAeQK76Dfr4DX9Hb1JrZ/H/adjn3qVR4/ZnLYclUE35KHj2EPwC/r0kojvF1/giwDOsP6h2+w
SD8li5qIi3xVr/qVt9R0yYwWa+3WS4jSsSfwvIfQ8QAyLuANVQuKAyZqJkYFH+jdcDC23ge0WFFV
gjDtzgWkSyHvr+FGc34fy1M04uNYJmcXSQBBK934H9gctw5QQ4FCMSBAnylOS2k30JuddVbPQqtH
o5NTWnFMVtVRRrFUqt0c3O8c9apFaqCnBKTZR9Bbai3JT9EWxBRILNNLAgDrbFkcoJzZoYx2KA7t
iy+A4MnpXjVMmROhNMBCCt0od8VXtinfPNtbMFcXl7eJxxKCecYE0+didFryxr/LL8C9i6cMTvLg
nbw9rkrFPqNZacMf0rX3LUPUDeRNm8JpVqzzUu14l/Q39FoAojGYAW5P/MscIQVWkA1xlxratv8I
7MoSbH+Lt+0KiVrF5Gxu6R8FNHBCK9mMdMZ0rdJM1jA32i0aO4IDKCd7J2WxV1AzSox1tvBfwwGw
OvDpE+2S4T42lUV/6ffKoqh076VAMIQX12CzBxeJmvIrR/Trr1F4w99Da75kgK77u8SJ1y4IKwoQ
6LHEj6AjZCBmYB35g39zwenCkA7tWDgkIHyGIPcZlLkFfmthDrZo12v/jw+nMmCMOYk+esWs7gFO
PrcZnp5sQWF5dMAA7T3FZ7R5UnkBgw1Yfkavsv3hmcD7OqjhGaay4Q6QYAKGSTKKuX6xp6934EGA
aAcIF3mCiUsRRzdiBg3VDwXFrGwbAl5Um7zFA4gwVzh8mvp5tDXxGD4YmBohRA1jFThoa132wLkp
ekwuPGGd2Aah96L4f0H8PNqcnGwgqJS+D2h1R8cb0GRwGYYGomCSvtm9jhYtuBvXmy2jPH25P9qd
HO46FITc5TDWK0grRkeGH6RlIgN3/9mfccV36OvUFT8am9y5KVMlvCvK7ak2UPgEmAQ9ohTNBHzT
oDdmh/9HfEwvfZC54X9aYBSgp12++ZgKz0bXqS4dlS1tpwLbsPHJHLUtf2F01wBXG0IH8IHZ7ruL
QstA/CtKLTHKfhSbqOoNvL2qM2t3LvXxzDs+jOneiP1wq5YsU6Kp/b4xP0Jjl+iJTREzNHpjTrM3
67Ms3aO1SYjcMgNXagEwWi3gC7GRnNHClOit49kCREjgyNYg5KFXKeTKdwMeQOgOdORthQrVzGI+
Tdw9fsokn9b1jBJHFGSB/uebRyLMvgAUCZim58KmZwH6oyW6BA9T3HdDLaW0oEw3CQ9oFAJFA3AM
j9yz7hYH70vjGM9SDAVQMLAbGrTMOXP50gH9sntF+pkPn+FmDRMOA44KJhOY4kRHjqswbohN7Vlb
c7tq4u5SZmS7hLoD/wRqTLzIy1VLQW/APgF0slJO/59jm7g8tQDvekhdHtjVzf8i7Ex7VIW2df2L
SOwA/QqTvhF7q74QtapAUBFQQX/9feY6NzfnnuzkZO9k7b1WleBsRvOOd7yjtKgFytuk2Vd7+r+2
Z/3H0u0MOj5APmJShOD//0Le0l57DFT1BaMLHo7dWTSk+gU5v5Kxsbl4WWTlApI6dwieGSyX5n8P
a/7jofpvL/E/dnM6et608s5L5N7HrmjquIhUqMvdwJ7YzExz/jfjJ/v9/tMB+m+P/B+b2qSwNGhL
k50dsGTduzfws8PEUdzrrjPLw5DG2K2yBxiKXnsGH7AXKsV+dWbQbGtf7P54tUaHVmPig/HyPt7U
v1JzsrLgvAS++5yqP7quejtdTECULh79xzdPvZiv1tIaW58Z/SdWGm9ausrFVj7x4LqidM04oOow
zpxp4b32jJP7nD77ia9DAG1tBjI8mdlxpXGXWeR2sT63xjPuovfmkVw0S7Yszk4103NQpz40I2O4
H/GzqGuTug3c4uXwMVN0RP5elaGQ5O4Hf9dlRj/3oRt4Q0buVIF6RoPEKQisB6YCb5ixsMg1foxH
2LMnRErrMUTLv6KR/dX6afL35p1m5n2MnJAptf197Y93ZDoC9ZnTZOg8t6X7SmYgVDNnUiO1ZLVM
jCTvyC3ldFmXr2W7BAULut8XA9MWBeHZpvZbMJovUMN3y5Q8E9ptXEDVuoqxPTkMIv3Ye0UClnf5
ecYv7h+ylxayksOw+86C9/YcNPN20yIv46dbfVf3zM4w2l91x0y20e99VUf/YsYPwwLcZmqkU+v5
XneleJfi8gymnXUd7cflvDaJ5cN2ZhJYDawuRpNVe80/jBjVzPaD6rao6/By43X4nyPk0M9uqorm
7skhIPnqOIYCoqAM5GW1/fw4JaNhcxcx/Os4UEeWqnqD3pwp5v2z7bo5k0nAFAfbS4q0AwTa2m0t
wPub9Tqzj+9ODBm99IE/ln5fS3e2YrIC/Oq/5xS5UdFtrwft494rozqUy0ry3rTfatFG7WaKTNPN
eH8jMISy/3RioMPB3TqV7O/xHCCvXsdXVw3H8PFq/xP24VgUuO47TTkQE8XQbsn/kcvngkCqQYue
Vq/Z8ewr5su4Ac4UP71XfasBp2X0W1qD6PVzS7gUfW59zgbCLU/EtfZkGRqoGt0f0TMqfcgYweSv
octoHLQR7M5l980QCXINAn+JdrYaimRmfbebdD2ZWveBOMO0y5huGxQn5EYHG7g2v7c5sHgDkSwT
1x7xD0PdkUqY/KLJGJU9N04/tfFlLGbFMlc2Ckf4T4qyvwz+iVsxuDnXs1lvn3/pN7pNrgqPm5RR
sSurAJwcwAwE37JSP3UCxSMdKKLcyb2GmnIbMMrNz8Gopngbvp2DDkvchFtSLtbZavZPcgkNy9HP
G5tRIgtGakNa7W2NTyAiYGLeC4YfbcV+B3X5JkcyV/Et0Zy/m3Mhb7tStJ0lipdauVdt9ZOu+NcY
DSs3AxoeB685DdMYakuDhjtxRjDl6Hz/0u0MKPdlZC5f8eFVjTm2G08za7+OJ1NzQDYwM9AkkPoH
jKkVHMSgs6rt7JT/vN3OzEfGbI7eNRdsYkKddD/i3DK90ZCy4tgpQw/ArkNGtofnWFm9rauLaWzE
k8Ax59638Tl+eczBjZ3v1/7999xiUobhMPyE8HOIRZSkiDQr2z7Nl92EFUmqkA0QY6O16u3EBHNz
tDUR5vy2en4rQ0mT674ZbwwWBhqgm6giL5ifafVuGz1WGcqzv2WgGLefy3pMKbo9qHbpV04qRl4d
jYNpbXzO1mjKZFXxCmfzwtPngz91P3GgPbrtUb7GwOfpkCbav5vXhGBf0X3PGIk9B0KohjKfONQD
YGhZT6vxRvjImZt75/i+lrZ2r9qqW9hTL/0ZL1FLeAVpMg1z2rzSQkwTmtvOYpZyy27eA09SxrXG
RAoW+Wm+nYd9ji/yY/qVLPCOVgprrgbD3MjvhuZjo0+Z4GgdOpPag1/Jt4AJjBwINIc723qZH59W
4XG3hsTcZ6c3okYMPS1q/4ix+W5yMzVWdeSlXkExsGsRX8Z9VdvGa81hQEO5YALFLvc6WuP2qGnI
1YAN683m6p6zhMyveIgLy6XOR2/rFqYLWoqtm8jtszmaL6lL7SdcuN7VLQrU0XSVims0M19+u0fQ
GhB1ZhdfN4EmtXFLbivM1G7yNT4WK8X42GlEbUpzPkIGrA+D5EL5GOkaNQpD2fGrJJXFYUypdBxr
CdN+z99FZxcPU/6XMEz10tJSC3uMxdDNbsa4FHfMdgAhjBnJISiZ6DmzdABAFnWMsRuiIo4diguv
9UfLQuHmXuSqNkxsAfNkdI19/2qX9zVmd+IPrKvVOuMdipkBu5NcnRojxaCqq2xG+mPsA/PzjI6Z
D0o4XjWV8SSA+AGJZ39GfhmP7cvdaBcU7HY6+EXlXDjT0y0NOUUyXXxOjT2K+wSRElBlxc1ijSFT
ztOt3AJGsky3RpYe1EyGsFtA6QFGoqCM15opvYMUXaj+3P5Kk5Sj3Iy+LrtPrFtTDxovZGq+JZIt
PHIqbm57orf+eI7yOXGdOFEDNS6ctJmN99NUgeed/N5scOfdLKZ+9ESCe2jgY7/6dbFnMsV99Y6H
qVEu7yOBIy6u5ugP3rpbumpuofjcWnfv8oMenkZ1ElEtT44OPhsNAcRBmeMG5H3LQwR6Js7MgGSs
mMfqbF6Ni4ePW6bYTipwvrQUKR5i7FI8ilPuLzqNfrts0PQgispN9UTUUR0wX0AuYihuNoFC5gMh
oZK1u/rDEKrVZU2oQns7V9W62aqUrFky2Ovjjnc3u9+VTuoNAxWSEsIw5rGprTHwJ3n9vKJGZmS/
NPY41039qx5xLrr93H5E5etB8zOBuV3G2YHxWIVXrHuv9zDH4c2+yM5nQOMM3RVxNt97COZx42Ze
8ffIzaYxtHCMyqZ8C5pIFmowshggABXRV8DlzBo9MGQP0CEzGPURZeHZycUzAnUzJ6vRarJWYzbZ
49Xp+Pu95YZ6VBn1M7P12korfPlQs5qxUF9OVznqzMu4m5ew/ViEo9PFw852ivvaK6vLy0iB53Im
ljIrxRw+cTG5B/w3z1G6TIUWj2JKnls+9Vudy9M7sdoo/Xr+1t/tsj5sJzFDTU5jW7ZclduPTeRA
Tfnmvbf8M/qP2zMXZ+qkzPMwUJtvo967/VvnjhSCcMIfBneb2UJCha6f21Q+89XZlzThEtr+UeX6
zIjFdRo+crs4al/ZovLJSggR1XDCGZO8vd6T7VDE39i7G9Tiwk7yOJnBNRPPuCdnoVMaG0dBU9+X
rizmDKXezzUmQHl56YWj09OaKa92H97tzrknT5fw1ZCEoqG7xjoHv8CGBq419REL/QI5NZ9LDUey
bqPpr0rn7NlITpevC8bt9MEb6zG0SfTOYoLDjxFV9BePtvpe889u3Vs0JoTSxE+4J7L5deLnlNPq
bXd4bwcH8o5V6SJ2L1R87dR5ec8FuYWriQegam+AyC4fD3dBiGN80Ogm2eazg3GAfMyydpboTVkJ
sleALprJ1ytlTDf5S308331eiGVzsFiLoFwArRIXWMwvMVouQRe9VpO7PT5mi+fvgDHPc+Z73Q1q
1MpuELF/WfAK5SEnQ6iXqX+1siUbt7hajzV50QnU+WlVdKHy7XwW/l8UYg65mD0oXbtk4Qj3fq/E
q0Y+x/SGD0mfqmncd+hHhKSA9x8cxuFk+0r6db9qvphZNMP/pA7hxTr/acKOWtAt0TnTEmpLnW0m
3iZQcEBR3Ty9zJnFzBvrlnw8BgA6EXzfG17h2BJiZmjT05U6tW/Gb7m5zGvnbJ3dpLHO64+5vNip
gKBYmC2jLYwG2rZbRpmPR1wjzLT5eHVMGyN+sLdJpN4WY5YHEfnVug+5urS66Y7uszvloqY6Xgzs
tDZmtFGA2Xn52VFSRw3eh7FwVNoaNMVQ4jPevBnYTVItp7RmXc3L1+unmVdMPbizZvqx9mUB8CN0
uzsMxXinu58QiKwXbOqQ5wYyKJQBm2byZigFCq7EqphfnSO8bgB74w4PseV5PNFoDqcrXlmbivKQ
uYPD0zkvav8bNU3pVraE2is2lEGLQeZiLzPFOm/vgkzIVexyO/0mxXxDj4hHf28fc4Ep0Pw9qsHG
sd0IzZKVypLCrCwuYKq+tN/rPJvzwVfdxBNz9rhrvj5Fbw6qxTMuEjzhtqLPZGReXUJRQEAZ06CX
JSBSTCjVHPFNZ/ESEA52aVwdVSJkotP5NR5wuntaPBktYF6ga2DKwk7Gve5jBxyDqiPuH9ACZUR7
RH1avuacoxFlFhGD8SoMuJJ1NAyG9seb5+bxAxA4Y7GrpUSvSIG4tTMc9Jnw/IF5YJS1fXoRkQB4
0h7z5rm4JmL2ApQPd0fDKaMsAiwOGKmGUaI7EphYlUtrlm7n3GyktiVyQgk3Ncim/70I4KmNOQIg
pPPeuC446xgCGfecicKb1WzH9CeWi+Ea86PsXyjNXJAggTcoc6a4uyUHVF50Dra8xAQvb5PY6/uN
P5G/OMSlYPHCEbhcvTyS8EID4W15Ws44TR6sL2VXbr8l6wW+evKKinliUpF5onlcPOZ4VL5gwetn
1hElZVOGOwXtDQjozuvF09FZIEbGi0+Q2+Md6XohAC3oyELvl4nmmHL+7AnbeqvHOPJ7oAHRizyS
plEMO0Ega6jv6YDhcyTw8vGOLKm8+Ga+Pi8b6VRdNvyL5n3z6TBbiW1gjBwtM8fOQc8loVnu//1n
ECnGA4MvWyFJV2zSWhZmyGvJkkTOMtW4WPAG88H54WOcDs+E1SIFgx7GPAquHEK8+IkWlBsKh52S
pUjE/7ns4pGFnx4cjjN+ubTahbrjTx99NJbm31HYICBmpFHPGwI3I+8MDqnHKdHxdQHoYciCPvRG
wmggJeyJhNA/O6avgiixiv/Ok4RPy0j20uKHOfOEnv+2WeFIPuhc+5ja/iyTueWF2PSYitN7fio4
aumCA4nJfXgtCfoVnl9OxJ1FqNTJUps53XcinSNXjSkEkcfM4KQcGVjkQvNbDMXEyNYTHt9tWNL1
O7q674jxpXJ52brWetljOtnkHcGTB8X8g+dlduC8WT2j6y99eARWHEZmEm5S0VozV94W2S2r8Dg1
pmKHm+ZYykMLV1eJGBkG04h/tbmcoHwKVosTRgHwspM1nRbO0owvoGwJ8vDVncXIUyEzGZVMpRe0
TB4wuGT5mfcijuSY5nhK8BGKMvJU5wRLBaeYSAEkc2IeHysuPyeA9mTRhbcP17HnXLFvNFLzCGO2
PEfyReWBeYpq/fbA8xwVEPvBtamjaiEN/suST3hFMG0EUtD0pp1t3YP668wARTfANsZofXN7lh22
CH2A57kuPl9TujcQQgwY9mhUoMVDc4CEs3HZABrzSqehudFgZ9K4wo/dHaQ3HHiGWowqFreSpJeH
MlmS7kSmglM7SW25RpKRQh8ymSXPbmhGpMuFd0fEw9gwaY/q5diTbB3Z5s+p88/207hFM+/pyqwQ
IRSHHHCruQynlOEfVOJSMCeHb5EiOWYw9WrB/d3eudKRfBr+7VT+MHBQyP1jas5SXvXcHiQNiZGs
zILZyJ7Z+7Hkqp0QTJTiP4lcalkLkJeK8ju82hkVgf/6Js1hyCuzVTGNU5yhKXeHAaFLFH0xTB3v
k/8ymlOc7QHbCvvF7xcamyf7r7kVO2rBhgJZYceXXFLcEdM4t5gEMB8Yr8XQ7E15JmTkybXi8Gk8
gvmEnHX+dKZJs9M5cvIGDFlmAmzujsLfTLg7IzBnFmbF1WfZMooXKWQb2K34Giphy9rtSJKr4+xf
iDDmasuz9rEbwPEBi6q5iC3KTTMmq1kkGxFo7jMpF2bIjwAsbVhrsPTMzq2ScIsFyYQu9y2NL04B
uyaNUaDkW4O0m8xg5gf4aeyldJkPXkFNbuyY/jUTapJKV8Yjhv9OXsZBGhgbCpQsRZiZo0AejzG7
MOCLPkWWtGG/zXg15Cv5/EPDAdydVzqf2HCURmce3IXPkIjd5wiyXggoLpkEW4jPcdoZr51iTqkB
7GYscUod9MCoVfPA25t9dPE5ZdTZdN62+b39ZjYju0zyM+4k90sSCvEVFgrI/CI0a1b2xtHmeB4V
DsaD/+BGhbxTWOFAAXeQphP6DWN2+FwmLNLdQaQO4tOZ5+MwUdYZHVmZjf6Bk2Jnc7ZrlkAnZDHR
BCjYt2IjD1HOvW2Fxn6rixaTWsN1SdelM+O8YjWszJaHNLWK6ObIxf9Q1AQp4EvWoqY1jKWiK4rb
R3foRqFlqDA2VXjmrfk/plzgodV6dxabUYcYJkw6V/jjT4xxLLUiRnxCJTavfwfz6R2eHPL+/x51
+efDOI1jhYQ9FX1wdfRlGjYu2TwwH4KkHN+P1ceof4t2p36VO1bY3tDU7H0WNdvb2a248NYT92xT
sOUIBoddv2joKy356m97yvvenVQ3ODqRmryp1cWkFPZ9eSUepocayx69OACl6IKruIoGGSB4kyY/
OfQmsvMWMdeo3CGCGmR2T1wTTFzN/ljKNwv19+LHUBp7etLoDL2HPT4hpQQSAqQqmfXbA4vUmcpa
a+g+/MqBH70qVBzJKfubObBU4V9IcHVs+GhOYZfeQR1AqmRcsNEmE47xy3ru09XtcN9ytqsQ629x
EIGMPqn5aAMtUS1thW9Z8ldT/hmJBHswf2ATHtHgeBUDzDAwiE6temLX4mnHvCmYnPWWewos7A+d
wZ5Z4dh+hJFkRPgLhqcsT/HIgFI6ztzN0DwRKTvKVltTF0H7gMNxGjtwWIKppYrVnfOlbGV3Rrpk
p4nDza9Zy/eV3RqAjNVR8Z4rhp6K4nC+2O/9tRGDMT2Z4/hpy14E1Xr4bxv5uHnzzTH0zv/M+lVY
tUAr8edlfmniDuETUAYDZV2C1u5NrIXqoOP6st5CMjDyjY4z3lbY4Cnf7YGFaIXuvMUXPKpQ/5YR
AXIwUeoxT0qQaUrmhnFx/ka2xj/djI3/4WLoFjC+Vf08zOsKK2LLgPHjnB1Mpq84jLvkeiGWAA4w
tIEk3TSuEwwmq1Gux9inn4dQTwxBN+t5v7nAuJ8Gby/5R1A5we217z5BqP0w1gp3rfff+3JdJreL
N/rYnzO/T07uAwZAc4J3y2iFnz/pZYfsBz4B799b7XrsD+yx/9qmlfHlVQgsLwBPiU3820qJp4n0
AuVXFzZTAef4Z8am/Tzp6j9zyj9JBwSlBZLWWbsjfwhYCsT1o4jGR8V883CYARL8ALJtJRvwYeYL
+nDC2ntT4caF8+3LgSH3xx3I2CPn2L3gOT3F0Ne4cE5hP9yRN1wM/QEYdzlXvHFyc27+IGBWnNXt
uW5kNUQ7f7pZ8tPNjbHbxNrSdNyNULrDXe6euUHz2qvtan77te5uyob/nv2rk1g1LAqGw4Mk2Qsd
ytfU2f5diExYcWJZNzW0+RTpPz0Zf/1X6sV40mhIWc2fXO2M4RHg7XYBhCauqYm1R4i0DKuwDeE9
20UUj1ZjDs0badw66TyGZVC/gAcKyn0aAS5mxq68G7e4TMZTs/VuVuOPQi2Y2vVPTkuzr5GT+B/r
ZlUreFQV7S4N9CSIIUtg1d9sUW7uralxxLEb66v9MF+/2Tz+mONFR7xx9fQoo4ZhDa0vlF5usGKd
UPFr+xVhZe2nmJDav1DpkPEYNHNDPs4ZcM2pUCJUQyRGm7PT8nPP5MZfwBYKeo5dZb/dpztbL3L2
oYhMQpyZkZMmeM/1ABI5M51FHuW9o4Qwzg1UzCGq2TP/AcNj2Tslylpviqburjq9E8yMWduP6BU9
loehgxkMNxmw7ui7T9yp0QLr3E19Ac8NB/YZG63rP22mHY94V9VkEJmZbt5O80dkDPddh21aExVc
jR849QmVGvN9LBy/saQ7/vojijO3Wbz3z6TquveBRO+/58gQIVVRSHYupYGMDgsZS8zCPnlQbQLc
Fh/74XGQR+HDhHdJdNL89ZbkhuQRXXuQ83trFN4dgCyiag8uhZNFUiL5wt5erBLXqNO+Tm7Fdubx
OWEAuUApLkYbm6eZKLJgL2/49H5D/Tqkn1aGk6RY38X3ZXPR8OVTclUgNPtt/jxixj063dTYJLKW
NUlmxM+x6l2cq+A8fq+S1Cs3QHod9E0ORwJ245PXWBQw+G4rxTpZhFlxHpQiY2g95bYZge1ZcOtc
upzsFvOOEhGsAfS3idCLaOQWqnFx8xgLcHEfS4yn+FP8qV3aW8BA08XgUH8GZlCPUo1ily+fnuIg
QYHPb4mtRmIUZOZlyUbi+0fzl1W4TN6iTuI/5+r2zU515j0Edr++zNHIQDZkr/41gOG+7k9wwU+D
+d9v87yFUQn6EebRmdYk9wGVPhi5ZwrUu8sGrez3i8aCs2AlBzxWpjgV2j8YXay0jCO52wFcWYa5
IQ4ztm7+WCOuKO16h3DyV5jytr31MP8kdIV1Q14kfvLGb0OH2bur+ZQDnT/QFDMO/4aM90uD5eF/
KdFbTG20VUi2pt9TwnWwPV+F9lFYyAuhT3heXRbw7SJVzNyMwlkdUGiyb45mKYFiU0HpXC7YpsY6
dvYQP4HIvfu0h/7XxSx3WtzYlNF+Oo/AVVQ49wFbjiF36yFRfbrKO7IYf2qlmzzksfhoLja+Zj0k
iUfJYS5Tp5s59AbfQTw6ISgODpV7rSXpRZU9JVrUkFo5ctTiWXK2tWAQnNESMeufluxrgxf0R3Cb
B5iLiYuEuwthONHcPLhYREfxZUlUbEFS4zR/Y89XzbZe0+lCh54WE5ITYjPvATKl/6U7mal9yGYW
2rFZYKBbwtIpw1CtfOxP9k/miW97VK7NphP6nVnXhlZ7pzeGN2Eua/DaadDRnPE/guZINM7MZ0IT
bpNAbNtbM/9+GCAWsZ75ADTEIdQ4yaDLxdB97XAJY2JJDiYwxs9no29xDOLu419sqbTOkBpD21Xz
q6jPlu7ncbsvtg9Cj4pFJngkOxnhq8bo3e9pRm9ibKgxiydiR5YZ5UENfHiguPY9CMhlQB0Ak8On
d30Z7dumP3NferVgqiwcZ90stnncWxxCbEnl0fp88Se7u2bqX9py6H1WSlhEg2C6O++rn2tyPyiN
jZ1DFOLhXqMatetIJ66ZGgpOHBBsQ6sBmYRfEv+9OceUUCJtPSGEzH3VfFkkps79eCZYTufvmZGF
Y4dAKaQtSeXJKQZIhuv9FitlLj9gCMRfKsPTjVf8AfZ9YK1GBI4MmCdNlyn03bxsRu7EbZDUNtvw
vr3EhTsh2GD6ONvSbK72Aepg9LCQ+yEmnqDla2v2mfhEF9dckB+fpGbOm/24flF6kqsCEial2cYW
yRBZNZEemzOxlQVtRVdvur/Fj6so15O58o3sdkNkhvjprje/NvlCZRl7c0KaoiFZcrZpOdqnpzHp
HQjE2bkY8ZiYrD5l3ocoufqa2AhZC1p0rQGmoXHGmGGwPGnPh9adSYjEHBmyTgygMqbkxPjxr3Tf
bM2ppB8xH8TItzf3toNST//jI2Kr1x2qFzj67gTZ/gYVxX8WfCaZHrnEV0tcg8G5xOf1e4K6s8Mq
VNVcJTcG9+ds/Wv2UqfxWDUyjlLKTB77Q/vXxa4udpaLGRX88FL4HxA0ytVQ9x6CFpditawWWdAk
cH8wdw0ngfq+SoVx7BbEMP4ZiHUzTAUVM6B26oLR41haY4S6SkeNu7sxjNF5DnO3slUGjdDcgHbX
LGLMmWAdRqL2BvsBSjsDuKAfKObpCpDD4sk6h2Rz6QmhKtFKarnyJgC57nWQw86cxQyAus2ZxDVH
KIRUeEQ3WWsqcU3PXOb3Bn1+7Fe3X4IC/vXr0eYGJP+gZ5QWhYelO0/vmUiAYYRFCcvounm4su+X
EFmMjhwxOJqVqFazbe6OYGX9KXSlQqWojHyZ/aTz0emTmwVNSfhLKhulUeXJgwoBwPPNLshwd9mm
5Gggtl/Yz40eXMbG+AZYJ7WVasFwsImx1O32wKfwN6rV0vQ6ARPnMumoy9XOCIQJc40C2RmgXTmq
4GmkSI5k94CIWBOESF749NPyE9I1ndIh6N5t8Flc/5dDYQf89IKNPlvXf7hjbz0RzryCLxBWXIkl
n14GAJ4gib9QtoOnd6d/PWHhr7/F6oxyDpj1UBEDNhWEHrjQqcHhMuP1o7uDqRhkZpMU4gUiPLO7
6P4loT9y8lD3EwZdLs9UNALYSHAPbnNJGOSdIUxRb/gaB9RKNYDllz1yJEB7sSmNMRMQX4wdpy44
28OH0ffEdauxoCr/CilZ06AAyPGkrKPutK0aUBo2qgTLsXzHAyrSRL0XJtphNaWyNjo/N8L3qzM8
ko6CcNxWPU0S+qLZ3g+lB0dtCuw+4QJLcjz+x245pC9HO07ta5IlDzjCdwj7eaz6n+0rfn3n7tjH
VFRUcebXp/lZPGn1H9rDGDfSAeod1TiDtZEKJv64Q64+ctDhNOjCy1ka4ZMCeRsCAiM9Bg7XMWWs
1EoLZ7LQDMwpyQDT1dVj6sX6ZY0XmYcpAMsBHReX7eTU+3f35ZajQIknUIcLqW02jEkNnAHYR0Z3
1IP5NBzsQYh3AjhziNPkUZtKI/xdzh/mLe5AXEfMqTFvwNmXTQkBJ2wctI5ibKjdvjD4mjvZTW1m
Ug3NktxCYw5LpLkfWHRmuSY/Xl167/wwP4DTxMj9V+cqVBpW5XwEypn0JP0Ol1ikAJDJQND36Y+E
Woo4BLV18IFvooBRDF9rwVEcPsXjmzQGygEzVeLbcmAP9td1f0BuoCaA938mTr0NVPm+7XymmURl
GF9AD7jUWyYseFMyxbFNqcyGXpPMPKhh1JlobrmYMkG02hXPPM+ZdCcKeFgNoUm9O+8mEYAW1hum
+1wSXSLYHoGS3J1xDSXTaCKutURMvMfveMNnLKDXmoq7Pc+743WuHbuB0RKmmXgJEjo6AEoBJmMh
yDMTYBHViIkwA7tNmPiXUh9kYAvXlrrslnM8W72RX785b1dPGCDUBZ1bfD9oCCm92du8hr2l2SSQ
JEz4psuSr46ppLyy4Tv9VXxTyZk4jkmqKKhBhnMfmTn8zYMDYnrelYj8slMBIui3tSfHi1sRjFQr
wi7r7RdkohO6u/j0YJb06B2In5eABQSdLrOrFV/r5jycFqD9homWkMsAGWwy0Qu+skq+VP++1SNN
TL1BMotn9MbJfqpyPtgRw36W2CuzEp+NJmcoNgQNvcmXYIiyuHDn3qL9yfBDhEmQRt0uIK+wOZxL
JubUVIT80VzmNm/iQLwCuMhzPf67XfndS1z96H4Rc2defuZoHff75uJik9T9YrXsx2/hxpS6mfBk
EjC9cNmX3xsJtMkVegqFPGhcGvdlv1V1kUKfaEQJxExtbUiZF893t7SQ+8zYRz1uWlNlYg4gMYeB
CIQxOy4zO8mi0t2bEEDW4Ogx4sNfERqHB3mjOEocu3eYJe/9LNLxHwyPJM/y67ni64hYfZyP+fUm
BZ6Cqt4N1R+DdRSbgauaw20OYu6rfv9HnGHfyOEmx+eKYw6r8d4ZGlUpzYJSJbNpML6cUThjUm1q
F0QHSEM+nItTBedjESEfYMDiuKJ8VqyzQ80Dgez2fdJRkHhZo8IcvYk5aadKSJXVs6Ovic2JyldX
e2wNbBAUOHncsYxWENl0K9mB1IajIbhq9N6V82xPgFuRCpO/hTfUHql3Vj6pyoRL6fVzFbTgq9rR
COu9NmPrEYMRkddXxxsWRHHIWYD0TX39dAfujd7dBxLrgMgMq5I6qYVLkefG6eSvJsDGMuvUju0c
b83SEjdzJAgTqbw62kxGjRMwGaLAcTj8w15q8+5EYP4kyRz+vqKBFE8HhIeDEp1XzS8RFxir2XkS
t6JE0fyieDA1H3tVgHN7wOzLm09eRQBMpJuSS/KkyiuoqwiWChZXK4BL6VvrgAw7d+TW9mWpLKpw
uMADzCJ+gdh1Jq7UPmhONR/wsifOHSgzt+Aae5XX2ShlXlYJfJCkt972hbIV+dQGvBrro4oHBaGL
U7sZ/g/AkPQdKg9eEdwIijtPlInO/Unx6OmSpEZsPrF+TR2F3SXbulNMal2Gy8CI7AUe1ax3NMOL
HxU23yX8rPRQ9SS+XGYks5L31Vmwz+nrdSe0GIxXn7kSUiMgh0XkVPCr8LWYRcXbZKsmmgQfq1wP
xBMiZDDzXxIsA5Is+Wa528I0eLrXADaNT65q3Z1s/9owbgwoL5FZzJPaCzeD6LwTD1kBWU7cv+2+
FAgERdsmvHn05rjnA5TG9eC7PI6/OjIyB92PF1HNXMcMAaDbuj+uggFtToAz2mrgoZzhPQaGlkCl
25zBzEsCnt4/OzPrxQwB2RGmJxpHVkmGnZEvSGNILDXjhAXojF+kehEQyQi7TsQv3sxXQIf9ayJL
Ebpfh4xPhXJgd0dc1LK2tR1rLKCE+OfDhx5WaZojRDtyPKJzrcSE3hPryvfLKEJlGGzmK8tEHm4J
hel5s5l9tSTd/bwIs8N12w9pbLwGMPzXtB/tlJsElvyLdZjspw1YDnPBjQmtWlfS7NLb3J2Yuceo
K7/iwqqo6/kixNBS6VGjt/2kN70DWx2JPlKnosd1gftQovirf6ZuA335AeQEafpFEeEH2Ohp5pwM
qUncwYJKVj/q4eb/cSx8IU+d9LLdtqNE55ANRINYBwsqVzUEOHdqt95mhLC8fXnYdXKzcIDLCeiY
FF+iKW7ggotGLXjCm6/BxLGN7sk3pewKOw6BCZQxqGrMMzPRlxOi/01Ptsl0WsZAG1/Vvsf/U7uc
T5d5RrtqYZkA6Q+r8kB4lqWnDQndEI/EPoKkUIcEpBjhaYG9XlG3fhDVSMoMjpaynUR+J8hOTKlm
qYn+o64hkK8mAbUhAn2gCCR9o7sYOVkM+U4Mo3beGT+as3iupJefLrZ0srp8K+7dPbx7MFQCBT5p
vngiKIEHm9rTHY13rfg/pJ1Zj6Nelu2/Squfr3XBGDCt2/3ADJ7n4cWyw7MxxhPY/vT3d6KkTidp
BaX8qx6qVBkRhzPts4e11sabJqHK62pfgOtoDsloHKDM1loHxXqFoqByWZUmV59bfDKPtc0oQyy9
cyZ9k40AqBsKJmrv0EMUQ0RfW+1mYo9LZ4QvrFNLHEQE8Pvy4Na8zbfdU/3uUkOteCDGcSCSsDoC
aOdcfNS3MLcnSBuCYUcZoUXRi24/Eb6zsjiujh4l9Ln4mf20PHrxfPnn2n4VNx7gzaYvjQYFwjpl
7tNWrWQq3rcaDg+k2nQQO6/h7mqfAloEN0QCvlJnzgFR/K5PY/XSVO0IN/bSPQf6lmyzTBqC+0tD
CydzY1/xhKVKrOPIaEujGzfuim+Pibqh/btp8yxfg6orN/Y+f9NJnqJ53mW4mdzpglGLptceqeaA
rImo222duEGRCJkxmZ+j812dUhzwi9qtueHp7GZUFO7A4LsaC7cskxggI5J6r6t7rPoybnBSy0qN
HQU1mM34JKAxJFcGSKaDu3QlkK8EiBTUUK9vnvq6h2FYZ3dr174GopyDW0PXKrMm6nqJ+bpQDzi1
L4D65tmWkw3EwNsHWBzz9Kol8Bdey/XTHJaxdmuely+i2rbhCS6g6MjzGJQCKh4Y1nDWpHDuDq5U
yV7WfOcabZK25m1N5EYlWjqax4XWhfNjDogLnGdQJrcaXOsKpoIXkcrcCB/WaKsBePg6+U+OaNll
a6jIOBUOLSLG+4YeUDi819TgTsKKF7KCbIs2eIF7WgCaJg6WzDN4labev7gpXAPCMuDEaCFnZDBl
V6EWJ1NFnlHjI40cs0pHoPE+Z2nfedZKitkj2UryO4FEAOuKUAvwuDXYtHjayaqWF0eX4KMRka9V
eUhKDeIxdlgd6mGpk1pkKO0MdpXAUwsowNbsZcz40BrcYL0dyA9TVHxxTjkDFgdrsrOjRlP2JuIp
DfT+axmPYRCgoH2pP3mOKk21vcc6jvB3KhtT7V8BQU6P2OfIyxYzq9yMrKdpURHSXF6lHTCRyGmO
EqcuclVRR6TnyrYvHGS1XUZXmuQrUeGche+VFzg1cecSntp6iIQ1XyqgJsmZQnNXIU7rpoC7uNy2
PNngDCmYZK3P4TZv9PFJALBwsXeUKDnViBMAQ9FxoXYLNSC6CjBNchtvzCPKYp/jzrFF0Y9S0LFH
yrt5bd8auxb/ukAmiQQtDhnt61rpQCjtnAJSScmQP7xvcs2MBt7RdXzjwpTFU4xbzLkNRapQeF12
9Qu8CtgajAXR6z14BhUOt1FfznHGyXrvTSgIMCzQybZPLbAdkJe8im8MK1Uz6nDokkbmVx0ZF+RA
WawU8B7gkqOSDuXG46G0TgerN7/WZdwhzjUOyN2J+0PeUKOtNSVa3bilACseiplcF0qg9MnHU4HC
dmDZiVVbuJrn2pHUK1Ir+0YVXXSKEz2cyK7a/n6z7Gv47KacYwIzUEzjCw3JceN8wBwtNdCcahO1
sCpKFEZinmrx17H2mnAoNI71yT1X+/zf8sMj3z0H8POCa40XclvRT3PXmjkl9+YewUsaFCoNqlH8
4gu0xzbk4h5aF619XfCB1W4V//BqERhh2HXVMmAfV81EtfGG5MG+U8KjIzwVkCKAEq14qlp6lSxB
b2Yxq7pRLy3jxuDcv5BM3yOTIZaD23h4wWczY1JdjTuXl4oEvmV3u9KXp8XsKPBL0uJk77sqzoeK
B0oMCcIChExggC4gPnWSOgj8Z1iqGcvrSGE11N4eF7HEzbt0Tr2LaJnBu0IAkvkMgSwymwAdQ26f
FxFXmw0rO1LtzmSoHF+LdDs+UoffmJ85eu3+KWvnlwbZ9AZ082GDEjtSszA8YqxC+e1PEg3v7Nqc
kgCif/I1RQut/7SmZccAzvkvCKfAdiFegq9GYOheCd//8z/+7//8v6/Hf21Wp/a/iND/Ed+P7dMu
vl3/+z9l8Yf/4Ee/TTInJZBd98k+imD3K6AQSe+B4Ck5wEsE0JAwSxj57gZQ0c/DFk03pynwqpYO
e5pXCkY8GZK2sKlPzPvPg5Q/UHdVSaXBnabSU6us5ijLxlY/nGYP+NHws8zngVzlv5QvBDPmZs6p
0doABgKcaQAxf9MV5bfRc1xlKbpe5KvC6OOtYregF6XtQ7htgUDpJs6E+rFbAkXQvJAV985B2tTQ
Y81GUWPToilTULAUHyQIfvuYHIu5VJWeO73KxzRIucChUDGdJP9ESzWYJ/147VzdjQeBiUrBaBAR
B2e1Kxyjnz9DbGvusP32FbkbpSRKglYYX0G472ZeQO0OnePlz4MgI/7h5qoVSRGys6ou0V+Q7/ia
d3fxRlyB//MsGy89i9R7H8w6eVyMEfTU1A6Cqc6caZbAs5IB/GrsWy04E8vxzqlBuTUFz408iWs0
66ROG8vaWDZbNdJr/rRkeS6p47E/3rjczk6Gu7K3+t3+adBarmutLj05qDIAOHPv5lgP+lvbXQqj
bIA67tZ5JwSUlIJFyVk1bsC2V13Jo2nFuDVcKkGfNIbZutn6MgHXxoc428FSpKCp5NeC1WLFk263
AtXsEr1hgmdUOEm8kgXMIPY9PcSMvSkNvl52Ehz8xckKNmaX5DMPKPQem8KFJ25ahyylfQ+lEHz2
hm5P3S69xlsCbfYl+0PIqjeAud241pbNIZ7YcHyxpysceus1RhERBPTDfjoLgUdvNMbBym5MF1er
r7pkBU1/bLAwQLcfNnZySoKA5IHpdGpTWzJrZIru5rBkNnx/ZtU7Z2ec2MsDbhzgFDDGXWiFQMRv
/hSgEGjrJxwYzRrjJTobR0KWvU9ESL7/aHbG3cWT/0XFm+AC95ZMa1w/mcOHrdQlp2o1yN+Qzp/K
3Pn+SGCrpzvzS/Oom5j9GlkFIIZbm6jZsKdbZykQ4/VmV3AL67CKUaBksQBQ7u0Wf6QDecGuNdZV
/AXmRfnGFtFNu2oSkVecjlhUEDicL88dQUdcNXSTFR9RnrgSRcoEYaTFYbiRGW7V693uaIWsVq0B
1ci7m1PPmx7M5cnseo3OdIpfZHamjZO5ZBawgJlUowWu2tnXKyActbC2mDktdyjw/3tPa9RkEcta
VeoaFDWdje8yd1EVIUiEdeGPawsvqDVk/q1isdjgs/ndaZ+KhNfkk1lpn/NtjWGAmOMNP7QJV30S
imat1eL0R1YLHKZFtTDsrqBEmo1a42HaQ+E6Cfg7JIkMITwnVPxVY2uPgQhSBLEoFWs23cWBcQT8
NyL/Ooff0qxWMN6YDTc1A/L4jCY6VNH2oE2GkNJwt9l3Ok3i9YGzbvc8a5XZXYgkKzhWtllfbExz
Imr8dQ63BwKH1KyzIBUAwNhe2V7XNcGX1zquXQseJku5tXxwBOzqUnImrhNMULzWzHrQbfD7YTf1
ExOCGiB64ONXs2VPObr+ckg9oabY3cQkCnSgpX2faIF1X7W7kL4aPoDOIJsGbKDldet4zRLw08yk
zF8Hnmjve6lJcRp2g9k4dwRGawoGMJzgLFPX6cs+dSinHjmDzCRv8sKJnfTCIY4vHV3AYpDtYFMi
7nVijuZrUoQiX2RH5lw8VM22gBW2XyyyN3jxUh9A866/mrSE2Ibdk+f11pxBwnwS+WaThcYHHYUd
Yhm3CZXE2ffkbsVcjIi4WKy0NkEV1IES1O22RZaS1WgSSBMiCkNQsusCrwLoyRqLLgh7D0CGs9Qc
IsbYavr+uAMgnVvTVEEDCsz1k99bczY8IJb8sWAOCRF87c0MvgScEswCNcNJZvLUCBS9wAJtLAye
Ykb1wdCy6M5ADQ+LMKkBsYVXHRyGYCkupj9JLO+LDWu8zJHf7ELc736hXla7sr9XAF6Cq9q7+j2Y
kd3IXJP8MtfU146wv5y5GfTPARFDD8oiGWkZE0iWyZwPh5mF4Dw4U1E2WA+W7lq41OuqE35Nuldr
NcE8a2YILNJp9rA8DumrbrtPOwBzPmNCZ3OUOhzHr8EFk23NY4+nYX0CxMSRYPB62FwLJUzxrvQm
e3PlUOuwGwCR7eakxAlpT1KTEzBCxbCerLTJFkM9IDpdpGYf+IUPoEQFsD5ZKzCVgmnN4gdJ2I/O
g1ez7o3m3ebWHCLg25wCgcJc1AxzWTLHIo18DvvcCQFVRoCi1nL7Q2KT2h27PfWhiWCSzzX/4pPe
PZjOOmb9ZqbZXGFVKbeYzU7YIR1Ogc4ElBB4BKLj2mS+DplVky+uT1rsFfjoiwnsjOPZBFnBIT7y
qiIuj+jWutkDfib0D/rYN7vpWECR4cvYGQvOlnb4nBV4V4yFd+Q3B1Rvmp1ufdKfm85yDjzFBHZN
sm7AjG2HunrotM6NujjNVo3GKGTKesHcFb8LTWFZZ29Zro7ADQu5L29e62/N8RyGgZX5fri15/X1
ikFTXzyHq7BkTdjTXrtkj9w+ZRQ+ZTTd2qOHCa+2Hltsj2mB9QpNF3M1MOtud9XznHmdXNw4EElX
sw6EkJPWUax+GwUuBEQ4iIJemFoeyXnF693NNbg5E4BzbHVGgq0xrhFkWZOJVZ+gozCvOq8WHPzM
6glc9gGfhJs28ofATwhdATxZPtdNNxedpWp2wOubtckX4CMT/krEH9JIXrclh9+d9/urqZuNra9R
i12Lhzez7kP5dZvIQC9Ag3E67M7FqzSXNCaxqOyHodMDVqua/SM2dMeBps7SpDwtGPU7jiRF58j0
RhenlQTgV7yHOVoz5sUBiETPeiQZBD4Y7L+QzuIIUdvqbT2eJBN4/cHqkhCm8C0FX7wH895q4JC3
iCzuvo0P5a96XI7I69EGGmwEcKF2bwiJH6sPjtHETIxBrzlzBAft3syhExb5H05Gk6xVFUyi4AQo
5tRwVrwpz66vmW43BGxn9tZtUMl1ccvgnEyClmyOyHpYa/gPyx6Eo41TnrQhTfE0z/U9WRbszrrZ
AXqIZZj7HaveDjtcd90ew6XhxINiENaKP8zjBo8NspWwbPX6+isMBFdk5zlkntCStBoiwaZxqGnY
9DT99oP3quvVe7FFfaxqJwsHs/TgJyJTpOQtMEghdC/6WAHmG/UXX84q7AxD8Re2LUh3g4dPTdYG
FM33kGHEnjc7Y3Jt3b7nckod0UBzQe6WHayDH8dnXDuWR3b4aK7n4oP5SIzmhIrxmPsINjusdxTT
9sWbfDAXKlqioCx4KXWYlzickTVc9h/+dMpLZ0xsQJX8a02yGgA+2TnSdNSoaM50sTkFHoXacndJ
gdlKSJ/87MfrH6RPf/PihZf/5sXv1Mrmfs+Ue388HffwZzSnUbOD4cKfLib9MzbMmkb2BHQysfL0
YdbA0kNP5J1lVfAUDlZTAHfWJlhnMJDPWtTgYIHnO1pYngw84MzGIK3oFLuiH2Ln56//GHy+xyC5
4POwlbeH46typ1EPEKvvR6DvdKe8cAKf1fUks/fziPKn6Op9xFzAeam8nvR6Z8RxbAfd2By1YKCv
vBFkAoviRGf483jKhyD+t/3JxZTP10bPLhrjTfctLvu+JWQlzhBnzTbe2jzjAduZrKyNQ4NZ6JBJ
DKyvrW0OlD2UWb/ge0TwmA8u36efCy5350r6kO58DrCmsLb+ebLlor+eS9DMpIcUPSv89YvwKWuI
RtmBSJWM/F7Xib2OYYoLUe9t7En489BK0b7mUjRqokWlQ5mha+Cnxm4Xc7bCilaCxhhXqNreWX5s
YsonG7vG8d56EwxDTweOsg+IUwu+5lMm4X2Zxde+3cp7fNiWXim3cgPnto/SCW5oY9WqNhtSo9UF
jdBdne1mt9mxksGdV3IZ3ogWYk/QIH/+lH9Jbv+w5UpOHDm5ytnuOWNlIA4Q3EXWtNKsXexlq99C
Z5+W4WPOGRFzT3j6W7e1bWE0iBhcAxcarF2QLuQjQsEgQr8ftv7VxgAmDqSnCYt4dzoPi47rdptX
H1cL55CItqdR4Iz9+szC03N4aDSzp5AnjniPUtH2y/fES38kGOrUOYsbL9y4zpO4t7kuMDLiRv80
/1yeo5xKO7aD+Y+DotxZ0Z/OGd/Z/nQqXSP+9NNqtQCamQsYkSgI4Dhktk8D5TEFy856iEv7864q
BWZfyRnOSJrdjb0wnONhypbZfWEyE17MRbeELz+xCRsVnNBxYtV7nafV690L0lRywWVXcpYUpfeS
etiQPzqaWDOY4fioGzNZ4OhS4/MbwLwK71XRgues6dZQVOUqps0lb0Q2xzY1Q3ybPuZ0byKl9CXz
NKsOxgbUkDXWHA4ZZn04/Hn9P+mAv5t1RSzO2wWPtWe0K1244IJUeUeIIbLXsum2RHqkG5kuB+GL
7fCH+NvibS169+WiA5AztdHmKl/0HSshqNxCweVgjdQQQi+YhoK5ilP80wXKmVZ6Vl9fO7HRVW9B
0NUiXkEhwgS1ax7rCPlawJkUsxnGeOE/Dy3/OTSCyFVVlSqoMldUPTf0LM7SRL9WTij6q+QgYJg7
X5ltDbAjP4/05/Px+0A5gy1FN+X1jBgIlWqi0fOAuuAR7/jnUb6v5e9L+dsw1ZwtvqiX+F6KGYYg
JjijnHD0Y1D3VtIX2j2bUKYVlvlV33Quvoh1ZOcBjUkUgW/TyNm1SJ5A1LmsisR35T/v1e/flbeR
FSWRqwe+SzRURZnm0KGwThs054HiDCFxwWp/OL2/jyf2/e366PFl8zxLjHdEbU2cXjLPvDVlE23A
ouMrzshPa54zlWftUkn3Z8YSGh8gaZ5mbzjrbPyYgXX3GG7dGZGktxrpwP4EkwFAZScip/Lz3svi
Rv75HTR/lzRNLxtabu+P6UbbXCryibYMqEGglI5E/4sXFemlxot0I1Dfwb/RK/fP+o5Y6l/D5rb2
qWv0Q9+WxZFDw2hLwmskapSFfsbnI/RrnNyWPrJEkc8a00MiC0GNe/OKePPNTwCliPr8Nizc2M93
9teIuY2NruVdNU0ZEYyDt5tHKA4ioYlIzPLcffUvLdnft3aDjWjtc4WkAcgaCsugTObVCE7gJVX7
QZ03KdrnooUQ//52trel0j2NIrHgTnl4hxdAo20wiZB0O3ClNm5RmfBDSPP7DuceRWO72cqpIp2A
fWidOKiQHmm/SPTjc4J/kcMUePJmeRuWoc4WOSLlotnmHsLr6S56rbIJR3L/ChSo3hX5xdh/6QCj
BRwvCcsU8imJw2yjiwEcwhsJsJlTcLvEZudvFzdLppGiolWqUu6lOGwez8cxUjgMSIJ6mnUh+yzE
W079PbDGouf/06V6Hy33XOxneqWkbRntbhmIfgqEd3AgcKZGKURZrpBkqi7ZkrtV6HaJe/TDROWc
GYkSxbjeDwx9dnQylUJPiVqdRZXQWResadFQOdNx0W5VaSNmSfYykF0JdDaZFEHgMoYRqaWC4QoW
9dsZeLs4mXS5bx7G89RvoEdor26m4MMV90D4MzZTym97J+fMhp7hyhxm3E9F5AzB3L5I8KMTZ9ar
4HwExqNgXp8eoIpkqKpGhwdFruSWsXrQn7t9zP1EpXFpUH5EW2twxlt+0VdsQNHDl2KywvKgyKn5
LuH+eVZ+jZyzyfeydNcP59epX+6UQxS/2hqCS6jUwidldGTvDu1m5O8ml6aAOhX2afxkG94nnlvp
SIk2e/38ELfk7lQR96IEamlkRBHBIRb3OgULLWzNT9PNWd4ojY7VfcpCkxkPNz6azEhZbbyZa1iT
sv+s3Uk8FBnAD2EQx0nWKuUq/qlRVXP3cWtUSrdIF5N0Zt6pS/mXBPepLrXqdOyGUN3VuqpdMNFP
N0WXZE1mVK1S+Xbn3m+KniWP/ZWbAuWZ6u8WTaYHFiCmqvUPR8q9LS/1tD3u74wEOcwVNDbRCJ5r
CbC2YCRxC/Kbp0vVCh3WlYpcVnMPSfn+FJ0Qbif6AlTWxBkKgn/bruApF27Z5+X7NZTw1N6Wz8jU
y2tTZSjkYiHzAe+HOANsmDJPwaSKRsq9Sup2V73JZUa62GXOP6a6Bv4T5l7R6hUNlHuQZrfZjfYZ
V+HlHamr2gsK6jy/UK2LpvTpUXjbp7wbu5HuB730YkpwQcPXOA76X7uAQg6YxMKxCs6ElrOch0R5
JLrGWKm7aCxWqnO3odwXXaePPsz7lHJm0ig/pZt6ZRi5ldKkQKZJEy3rKP6ppHSEhAOl21a1fhpD
GE+m9QsI1sIIrGADtZytPKvKa7fb3E99YpOY1HAKBB7fpXD/yp+ev/fJ5ozk6VF+ZvsKk80oqlwd
bWsdoBsQy39RM6ugIkfiFCojtKeWElJpetrEQrUi5/1jBPj+GTnDssuM0nVD728O7HeJggqxKK8f
3GXBFSw6rzm7km5OtEC8sbACuXpDdPzKDCsAnc/Qh4oC/MJp5UyLVNKN10a9sHOBbKOsCu8CGIco
uBaeGHEifjCYWs62PO6VXbQXl4NiqkbmrS+UWFEDGtCnrfvzIhbekJx5SbXZ4fWSGKvsvdyo/5xL
gGRobnCkgHSG9qiuZfin2NBhXEebAfGqPYa7CC347dv+MGVdXKI3w32alQ6pvGMvoWml5rR/MzN0
GS/m3zi+erlMfz+5bFT0Su5wxntpE9/O7OLFbWQOsCv8loRqNSARIB8/r+3nSb0NljugerS5RNmW
SdHzYy0AXmS4nvVZbVgwTuWjiXkbKHc2D+Xzdqcn31fuOqyWHLmMGjGSsbvmE2agANPjCyL+JvIk
KbKwumHqcJ5SOg3UryPBCoAjYyMlTB0B4Fp4pDzqxyvk+MAqRI7wrcDtk8RJ5xDn3AyA3gUNPETD
6E5BnxASlbMOvQH81I3K9BKAqiS7p7CMLgdK6MALVyUSIUoTCeuePNqFqf9AnQVtRkIqGCOj60C0
0ZjS6cKHpU+LDRDHQipWEOWwYgALN94NIdvELw1isBq9KyIOul35KnlPVFRBCwfpWgKxj4DVFXbq
dmdtUZyox2GGJhR6PvZtKBD00cmBs5OEkHHEY1PYEO2jRXrbh9zFPaTKo6peeKvRj+RoPcxy0D2A
lxlAuvQLNr1orNzFjaup8qpGHK7EjtkFdBc8TIT+zWApjMHFSf3jev6aWN4VNq6KkWhbDljCzghV
Y+QdWkDYmGKKskesgUdBWqigCvPRA3+7rWrOSzhd0uo2E77PUEQZr3qZXkK0Rfl+QrfddLqbaH5h
Nq9gYVXx72+mSNqVjxXpyMIiwl6e09rDDEYlrxRewk7BFopr+dOq5jwDfa+Wnscbq4pSVvSt97vz
DQQX7nMq2MgGVGij7sTdm1U0cIG9UHOeQul1SDbZiSki0kK9hZ5zplBvwrqbBVMsGilnb2/qLSrJ
z7NwBh5jHVATPS+QLS10fsRp/2kpc6b2mkgkusWTiakNd+HZnghedGEoIxbmp2FyhlZSz1sjFi5W
Sl+WB/9p3JsKYB/AfA87IaYpPI1FC5gzKeldLZ+fRx6sFAYGuROhpSaU54p6ORbd8Jw5SWY0ODvO
mBlsnjDmRJZRsQ0XD3QsEGCkJXz4GAIT/KvjYchSWdJ1QVT4/a5djdhI92py6ksIlgYka6h0ngDJ
FYZrnzfu10D587FN1OvjxjmkY9SXPAbRAw0JRUXEANZxt2wuCyb22Yj8Gi93UIzsrl6iUix8U7pE
z7M5ein4pk9g2B703KJrJgzhn+fy13C5UxLF2X67k1lHlDcwIII+A0J7t4SSVzTUx5kpsEmqkioZ
ekX8+5t53MXyS45eB+Ewyu6Y7i12+4EcyYNJFea/PzrCb2PlDOTtIJ1Pu91OTGvbLoc0NfAf3/pV
h/4GUGzRpn1cxbfhxCF6m5qmnl/nbM9woscfiup12WyjL4PHmxW93kVD5Q5+NT3er2dpL67bi4bC
u/CLCFTzd61/OqfcwZf0w7GaPpiTyNHdvc20LW7YhYawfxW2kJ7/dqw5Ht+QsLflk7LdoZRlRtyv
aR4djpsySNOrrXcEShMmW9FB/PR6vg8nlvhtOHk7Sx6lZzXmcIzL4axTDQVJTQaymaDO36y4IMv/
4la/D5k7+/FTVyqzmBmeHQEMp8inAd0U1U1kXr2/GUyuVkTXdc2QyrnDX6nens+DqkPJpKRoNQhu
AZ8IRwsRO7tgLHEK8vaj+jZW7uRHgC+My5G1FIpPVRLKkBudPuWmObVLyVzSB9taF4z56WV7HzN/
BXSum1TSYp7sWyDaV3hVNKT2RaZY+WSw3sfJ3YCXEp9uj9P3OEl/398CmURGVkJjYlcXTP2yebPQ
2/5CWNZNhxertg9KkJU3NYEHTbxbY98p9CM+Xf/3b8o9D4fjKTueruwtov226FgCXQc8C20MilNt
Reucext0+RRXrinzJyXkzYinVhWz+iVwrz9v6AfIp1J+n1TOhcji7FpWNkyq7G3bQnxi1xo+XLpv
PBENE93Vrl839ICemANA2X4RmuVjuP02fh4Ot41lKZay74ka4FhERStzB/+GU1twor4hXG+WRzur
qnwvMxCYZ/qfYQYIdDsPkiT/RpVfXL0frub38X4bLNaj9KpJrKrWUb50umVEosLTEQIdKHOR56pa
P+/jd5nspxFzhkdTXrfkLKY3fIwPTbA5mB+SiGjjlEn/dApGK5pfzvRsX2qSlU+YHjx3msKX6TAl
6ruZqyITwotYXNcpuBBKzvBcM/lZKl2ZH0qzXS0k1ySH16A4yiq45HkkWZalWjl7fe/cVOEtbGeu
0JgUUj8Fa/jRfOOSSUCpKqqRr69Ks51+4m2KyZ4hEQgV7kCPOy2o2Gimw5p51oQ6seYUjPrxGryN
mjsnRpyWb/sZowryzS4UEsUv/M0ZLEQBB/2Ho+XOCbCbc6myL4vQZOPDaaQTD8gPciszpzDv8HHn
3maWOyGX6yE6HIFBikx6YEAYoj4e3NZPGzr4P51X7nmSH8fd9aGximengbQMnRAEfywUluRc4HV+
uwx/3Oy3eeWenfN9czved5x8GxFggBQJ7TZpOgSJBQQwCe2W3jC1HqQPG/mCHroxxWn0j17b2yfk
XqP4eZNP+4ca9/f1O06UaBRVDathHLQe0FTN3fKB81aYh/iY5q6+DZt7m6pl+fZMSxXx4CZ1Y9za
L/sjFSapFUTtHVPfwHJCkwm2EABoLiiSeEWXVFyHHxY/7x7L10hPbwYbfbFLvRKtix945HjIX5UW
yr5W4XgFK/0NIXh7OO6P6z5LhFFAf6y+8QUB+yDqXSb60TQJ2KJqvAUbUHBNP5rzXwtdFkbjfdQk
SnUQcjEYDDIJGHRBFa3YbSH/C+/tr16Pt+FyNuh20V7yfca+CicKq5CaUht5AXT1YMQ9/WXB7D4+
HW/D5YwQhPtrspE5vZumYZIcQQmeWQkqVsFABbb1u9b3toxnjaRIlrJ5aJq4j/rLBl1ifiEpPEEe
rGCwT7mzt7vxzf14G+t+Uk6EUVjW4Q0muWBmPqx7/VB0MorOf874PJI4rVzOTCl1RSdHusHT2cnT
AVYJxFFR6fezN/i2VTlDo87uWqpk3+9FlWaS/S6a0ehnFhZ5Ct7ecs6y7FIpPqsnplXp3Ox+uR0g
MD4621RWl6JmIuTQC85GwSHM+7nH9JKwW4xIYEiDblHXRUfGncFTLhip4DL/4ejuH5C4tt+3a+PT
GByBQsw0XQORrqB6DLGjYMCiqYlr8XYU99n+/KzsGBCJgFlbiHmHCfqYha5L0Tg5syHdDpWL9hAP
vEU3ZwFeOtsqnQxEObdgSgW+RJ5Msak8NcDhDHVz0zsNQMVgeiMebrv7onTq51D315nPe7ZZpjwf
hytnXlBx9u39RO7TkRDQ4s5qPeopzH2RIDFGQjP1jsh1Ej6hTtYqdCkS/cX3MPnPNwo5BUtQ8BLl
HWFj+7hVjC2fJRqFlwDMOCooIAoPMz7siaN/Ru+SBklo/P5T90rJWR0tgjl2vwmrY6uoMiCr/H1d
DK9Eg48mQsxWwWQL7ME3bfDtCCfXp767bngiHiQRhDk9eQZ9ql4Adgc7OlBAky8MAD5wEQm93zY+
Z4Rmu7R0Pxis8BnEKvXX5xzwYx0lfp5eaqzgAW9ExC/k1RUEcQXwg0Y0wK9ot+Edmg8XWWdC8lFv
LrXmvWXBihTcgIq4jG8rot3T+/4gswV0Wakvdma3QnuEBDrvplUwUsETk8djxvftuZxl3DW4DXgC
4WEOc/7rWJfRoA2fhQ/n54zHr2XP58IP262yPcosu4x4zYM+jEjM85Y9Ic2kQI3oNC2c+d6sJ/Sd
Ct+Bz+taBcSgkLorSzkjdjnpqnK4Pb+LNRHsDtVdId5cpzXGX1Uqq+VfQ4mH4m0LX1f0pbIDXt2T
JOuRttBbVwto6RQ8Wxf0rRPrOrr6j7gwI//ZTv8aNxeIpcrMeD63bKiK5Pz3ZbJGu+Ic4Udwz/v8
ckGYdlAve0V7iagkc74rQ0jYiKZg/0b2qGhOOYs004zdVjYyEayXrSmIJXRQEnzIwny8eCz/DDh+
LV7OA3pqh2PFEC/P42sbzGgSu3p15I7ooimECP7q6v0aLGeBdlm5kjwvHMZqZ1+/2YaQqDShwkZH
tOiFNErBeGLnf5jct/v3diJJB+xm0V3EGT1qNZ4QtqIvQkNayoh70/vsTuOdfzikuI/vQ8avR3VT
YuMqjX2AoOWFWfarQVyTExIfeyLHShEAouCK5xM76eYsYM8prt7L3fno5yDRgXR9rxBlKs7CT8uZ
syXA9e474yLmxouQoatt9neeShNiqGs7hJsv5CRQXXSvvlEvWNaC+5CHPKsvCsD3CnMkeUUaQghM
DdbHQpBU0VLmTMkjTkuldM9tEBAoEQy3NVrw4YMV3rvPr9D/XoVvVMvbOcmOgLgvVSYklG8yBLUA
LyGZifQwqCoUJ7yCBSyaWc6gvBL9pG4j9k5BJqJPn0AE7jM0OtBR+jv//NfUcibFeD5kfXbm1h1J
M4ITRExCSLL+dZDza6ScPUG28LHLZDEpRM/JlAAipcMuCamiKX2Ocf53oHxapqrddvfngYFeLbm1
m2veYoPK1K5eR0NYIBALHcSC45HPyyja6fKSzwx4AD8HFZ/eOEuaqnVlCqWce71fcDw0QyuaYy6s
MirHm3GWwVGVPQOMnkLebf2gHMRV+BL6dpm3/3os9+Ok9aBhUNaMlg90tWMkEmmBOtm6skl9rrmh
7zigNvDnFFecFxmlipciC4xMk/sc6m4SVDuk790ZhfoZDamR5TWjQGm93FO36hEMg7dUcP7HarCH
NqKFQCJp1v5Ewi8ei3TYPrWM8aMeu0hxgtbOOrcvMJpz2iSaSiBU3oEAxI52tKthRpP1pK9xAqOr
dRnNgmNnZuuORFe81FKdKg/qy36MridLHZWR0C5ZaW8/3sZWtExodE506VU7FzuhDWsWUqRyVP8W
PENdyBxADqYlXjDcPcHBC14NgLNa/1ang7x3akQ92c+mxuIUzkI+WB6faaV58I8QXXXEIFZS6ziG
9gn7VUOj74sK44ng/OsV9GkgC2LuX/RqhCdryonuSPRrgLqqdTZNpjo80mGATpVdXPiZR28fMneV
kPm79w6dQezz4MC6r16h6IWJVl9qIcgNvbZWrdP56FLTaG4yUiCOLGf1XcNIHM6WbSCOc1+9alV0
bxtJ77EAdXmisxHdBBbp4jazJFTWGqyikKMVjHPe0fqK7h5+tS71Lih7j4x5uU2zU4cuSlFs6oD/
JLM82POloTGjzX01UCWr2k9rDxp7Y4AcZZRCe1VqB2I61VdftfLJgwy9wSN29Z154mFJzdnwGN5a
t+BY9jI6sdOhjMIPYsePWpVeMKhyIzMMbvUQbOjkZgwSqux374SLG/FjobRpZFWLkPpVIWlutCLa
lSNavaVZiB093Tsuf9Z7fUnUdo6ONHPUm6fSIfNip+O71LiRB74E2cU0ks7z4koXl1/eVa3DK4jh
Bxyd5y44VdwIxKx3Qy28d+SUt2SEEGlqtg8ulFVo3kXPl7m0Pj5sbU33qKU01IYVdLAuodxXro3r
ydvFtmF4BtDYl5XFTlKxFNrnhXfURsue+qVl9omeTPQ8eprngx9vnRftJEiAB4lhPrANEierGkZ9
CWl8hBDpI5bZpbt5Q0g6NU9zAxSCRrumuzeLV7dzZ/YKLreQud1RYq8427sXzRpPqndaTdWD+yuo
noalXV3b++dDaBxcmW4ld4tpVOB0XqGrBwo9WLRBwtiSe0d/TLUOiG+TGDjZt4enAtzTEao9Xi0k
miNERFZ7tAtTJOeRUXVvnZi6BVFlBzU0azNhwla1qU5QNjf3/WEZYfkMk5chlnbhB4wAbeV6hKa0
Dn6Othz0t5wsaW4QijHoWkFwjnA+sESYE1dn+QSMrKyp1CEo1LshgExLGPpN3m1a+tJc5AQHjJ5G
YVwnpcMhKLV2gq/c0HsJw6oWx+TcR0Osc0Mjzb38f5bObDl1pNnCT0SEZqFbzRIgZhv7RmHYtmaE
JhB6+v9TnxPd0bHbGzMUVZWZK1euRVKK5OCtr7H+/Fv6SC9DDdsKh3FbY0uE28njjPiBg11NY2HB
ATscezisXyucOxGQ96dZEzA73r/7ffHV/yzS/6x0MMTE/Gv3Wa4eiLRV7oTp6SxBB+hhqTAK0J5d
zSqn1cfrT/CmoxapCwSwH/bgCHiCoGDPOXjs7rmpu8MHyco3vzcLc++qSPHE7dszwEjmJka8EY/L
zR1fmBZh1Bqn03QjvW0hai/jRfhT/sjlGOY6ZY3FmZkSJ+VOyYLiL+ZMPq1pV7PKnfmECICrMpL2
7mP9XE+nBMns2XuBq0dwFEddN4fh8D43XG9KkI0mMgax6MYvhOqtx7a0mw0Hj1JXw8+igVOHldZf
DNN8iQc2kBfMBm4c87v4EFDqw/MpLL8e27vd0np62gKTrr27YGxYsB7/ZnJCjaOyGAWLI0ux2Iq4
3s/+CLhuAZt1pIeVV6Nl2rsMeGKCZza2wvUswR4pNvU5ITB5SSCSsmpf98/3Lj71n+KnoFkPCaHT
TrfiD8bI+8qKsWeCwNbay/g4oDU9+Z3qtoPXtvamk77EzqkQl+e/uEzCUbdTvBy2Zby9c5f+qcRP
jNgRzUMa8wbSwJE10FaOeM+cvOmSRPeAw7o4clU9l16FFNFAXv3QfW6hHLX4wo/VFQ/NjOP9vq1j
JyMCJfbTMDs2prp6Js7r7S+Nl0lkTC15S66QAiXlViKYCRZuX/rD5F8NxVP8csFuaIcmYYfNnDPL
keEPHWIvHlT0tnGBR8n8K0YMT94uXOP09h6350XDcPAjx2+LScNIQwp6haY6t1265r7Td0uk/ol7
yADhDcSGIz67qxaN/+Msu/5Yv/+0vcH0xMcjYNDAuMV7/FNu07Zxlvty/faqq/wPw2ScEQIJsVZW
EatU1IhD9TZd8tN0YZhNIQNQnPKkWAzpAkoOuNi7+OZ5WW1Nq/HanJVfYTOt21MR6VSUqLGQbYLi
2USK8lTVq4F3cRllS+VOvAwh64eTh3orouKQ+W+HYQS4l3/lOscClWsx+2gvyz2YuXxRvNHgRu+R
wXd0+20m29TrwuJlN398BfONUbmVa6wblulvyYH/y0/vPwWjmeVmFE1JNflVlZnim3RA8CFcgvlk
bsEBF1YJsvfqFhMiNN0/huuAud7S6zQzAWkbtwjpf2GlHWGv/E+VCS3jTomUSPw3e0oJ3DSzIGIS
yWZMGfsyMSEJsoPiTdt2bWzfoeHr6zQwtsatxousNuVtQnDbqugv3dIds9yh5LUMdCCgyFUR8WSh
hh0t19Xsa4r/01W7dgRnfOO+8YPdFZhb0X0McGmx03PvvtmAbzK7NNDXDbrFHWIlo3nfLwLcaXNE
CEu4g5q/9HPn38jnen/kO+wbqMDT3WMteRlrL9odVt3FajijjkhChmmN6T3uZrN5+uIqPVZnHP/K
hz1epYVv3IM7AoOk+MJmXNcRKgctZcWfMXjDR/LTrkmGEnhvM7GAispPPpNPVbLmZZQfJoYYwZ0J
CJyzbPn4UeOHMD+y2BKnwcTqsDtn+44UqzwZWyL4doGLeRFpf1PqMB5XADuTASLYggtUVO6EDU7H
nsLdyt4NcrTrZiB9+Bkxia5/Ev8ZdD9JtNy89hPG0Um0uJVYLKa4vzvPtTwf/BYzO4fNzQ553gbe
DTfvbOxpat8pW3ernkTIkHucGoLU4/CJgfGvdhQvYcfOI+Ra+N6I/nJh5lv9KtGWF6wnjlKK1Z+0
P5kLpmEv1viMM69FKpDuqsMY1GHN0sZrOZIWphIMX1WOUnPJwGP+pTiZr41meqt8RTMl/GEyK59c
cfBGaLXyx1Ael6QI5CHrF7vrvjawkWnN4Y/ZodSOS7ulgdz642NPljBm65fgdYKXvM1YWWnf0r6D
SRpbY44LRAqjIP5LfAGr18QVcAGq7HdFXo+9m0seQghgwBjD4XRPQHVrthpDzg+qSRm7KZJXcKkl
6r2oI5cQi98Q1vqbttc2RHGcudlbdcR3F1b+iJuX5jGxFCpRD9DeswnqXyQmESapzsZBApZZwlpc
PVZJyA+iJFwcJNyNFkjgfj4RIyV/sihAHIqZJyJo5L3yGvct8kfKHQQvTJ1UHULGIf+S/dSVgvKq
EWv21WieCH1KYqn4ElCQJmaLHGuCXeFJZ+5HCAZ8hTmakmkYWxLTe7Mpm70knozBnAxzpakrpbSH
3K9aF8OhaeEmkz8o7isL3s3ViEmQ7SX1w9d+9iDCkVT2B9FKDLdunJcvB7MDhYg2uIqX9UesfnIT
/dfCCsWGAmv43e1ynIXem2JVw24qfMJjUFEoPYMqEi8smPc4NR/Fz3TTC5dA071J522SPf1f2pDa
GGgzkpLtlArvayIQr49LOYYTEr6xCy/elpH+I/+IxFj8XuSwMoJFnZhyYw2MCQyHrne6p/mWzCyG
xSUQIy5qJBwfLDJiCOvFHreGnbgptvILA+3l3ZbxH4tipsfSdfGBDaR8E0jEG+v9N1DtdS4350Dh
CtxWuhlm2pObaDNpxSjWFGD8QW9thQSAJcM72deRUZ4oWDlB2H++t/T2LDKq4OHiDUqt90JcvcE/
N9noUUU5x/7wlJcZnxLiDiqls0+s3QfF6u4SgBb+8qs+Z3SQOXgCqgPoKq+Vm4jTmmYbh+XLyvb1
nsC+5jyt5k1EDEcEaBbgrCj3qELt5KPg10OSJQmvxpjOgPIx4KLJqNu+HUzlZ2IzYgODgWZjKUXY
y5aMbD8njEns7yV1F8EYi/mYpMAiYS9be6Qw+SsrqxjtXiF1qnyjcaYmDB5YeDPrOxcIliB8a1hS
Vu41JgNkkyKJz4kWgsUtTi1u+bHZCEU41DtFPNV3bv36Qyrt5Xf23uqYfi89DdXqu7lA15yCwjAl
pOcnP32tUrx7yK2rlbR/hWLrZLn13i8ZFlHR7n6TesxeY4S4xJxIqQemyZezVTpKmJjqVY641SI8
MBmSE5hPlDbKYVjhLenjvb3CKcx+oNSbcIMT0V2G27bzhdCmnEbiHVlTga0gIU8Ip22PIbhqLSER
TWYqrrJPbtRxiy2Sfmpiiy3cdBgF2/wX55fFLqdlrdtzDM5/33gexpfUfxMwJCT5S0/wxV9KzQ88
v2eX99krlIAfcXdnqBTHDIcL/5Uwg6VuCelOrJso6D6YyNEuTwTx3XdQzepDAao4YWJL32RSrRtv
KNdIyDYdx/N1MNhAh/qnXL/+usaqIqhX0PXupMTPkxb2dovg+f0cW689oZHWdMEdhPx8HF5JjS1j
k5wkVy7p+P/CPv95fbTwKNg+a916ftYeSi7pjuCGsjvILfwiyE6aNaLjzp9MQK7LpDigTvZ5bv8p
m5i2w7zGCJiQffwNluZJnJdkX9O7lFnKt1VE74aNPJslMyvr1lbvYyf9/87T3Y9KDs03Co7UwYId
zOznReRErx+uMU4GcKcrd3ahf9hZNJOCmeq8vBgPpfsR1ZjdYLFGtZBFHfroix3efXgatUGFglqP
4LpIdtT4L79n7sMtsciUIn2NjST13PKSH7ABJGQ8XfHCdTvcvdficybIduysJ1+0iL2i5Ld8ytYW
QoZSa9oSolnjWoBhwp13eT+n33dSt/SUHDA/RsLeOD9NrCTIDR4Bzgwvd4K+/NcC7wDVHSc33d2x
O6SswcD4G/do0JUUI1UUSVQXKy6ytjmA3V3BARh7w2v5mGP7wmzxC9DguXVvsxft98MSj+KOILmS
TEjoowWURCtePM9yxP364zh6s4HTPG9pXEQXlyfFH3Ghmz28fnUbMbvwVc68Pb/kmiqQFGBmpfan
J7rxmGicYq9wEq5Enq3AysamrJ5LMyAbGkGtXV1bnvPaeMlZWz9wmueuxLwj+Vnu2fJm/CXzhLiD
Ig4e9iQSPaodoyP+Yf9uGm6OznriXElqIQsZsKxRog8yFgRYSsfcQ3Uy8DeWALNWPthyO7JpmE4d
neX2Gba4O2FGo686Lwnnkg1cLbX7WYkUs4TVfbsgI0RcagEFpHB0971Ramo/keSIbu7vVb/MOGIR
7rI1X5XEpE5pg0yNgilyDcfMPa3eFGPtmkU/IQPi9qvMy2GesxrkPZgierBZoply39zSKzf+bAcu
WQp+FjqhX/cnlqvBubMM6kizij0LOTJ5JFlE2vF2R/fMa1mU1GWMeeF0qHLd0cIVo9SVV6oLGMTH
A5kEAex5xoXZ/ejIabysZiVziXVWs5mVScrZZcpbUPghHkKF7fUr5Wv5BcLWgW4qzgPF4JW4Hn7E
y+j2XwgL7iZX23DPuw118Gw6LG2wvozezjOo+fbwUWaM+rUh0cIQhXoWtwiYViLZzU3a3qj1Qtyj
WIfEKyi0qScnC+0XhK0f+N77Alt4hXH5aVrr/nDOtwuCcnJ8g7QM5lW0vwWnTxmfq5Z2QX6iOg/m
jRkpwob0p9d9aj7sTUdXdrF456rTvMeaod2giwjg0LvboPtbfk+3ORtUXfArzpu7QCPZIDs028R7
/XG9z4hr+bUMm58EZ0BKWcAa/AV/wK5hDABWemVACQlOQvn9k2DrqAYtevQtZprpv+eJLjyCZLOb
DcncEwcPJUDANGSslotx3q4qRq8E41dIUadzF0yBmDiP7Mz/jnrQAPhfcuoXpzJt4Gz+MY7Vz/DR
Py3EqyabnDDE8YWjF7QXdUsGzqR3ZpLoctScfq0iWj8bs72cbLWgGlxGC0hGXAh2xb1w7pl0ZGd9
GirX7zx9e0dB3eKmwfChQyR9gIdOCrb+0+h1/L3YqoNzbE4JqXHttN4CZHp0eb05QX5+8pQAjLwK
TgeEPFticWZWaelO6Pz3Yc5QeEE3iLyd3xiIu2WQ/MxvTnVVKrEZMpe9wT0AqG/agLEttC1mkFu8
gpb8XLsN53zihi1DvGImvg8AiXCeP8J3xSOiuKVrHMijT9IPDk+Dd2eZKwpNiiDyr25P1ulrtogi
8MKKwYfLo7oag/RLxljmBnrZrxWr+X7uDKQFbMMfnLn7npCeSXAMXOVcIyplIFr/YFepZvXZ20uv
/Kq/F7xKzaswOLMeg+bQeR0A0Tn+9+bM+8l6uGFWKR35I1f9y8wh92K6IsCibOcv4CcOJ0Q1UDE0
87/0b/GjHuIgJpSj1098O5a3lGqe5GGvnKuw9sDQ727hGEdwMizK+9QWL8A4dxBFRzvneEbi4HtN
PdBMop3g6+yfl6PNcPrb07yxC9T1mwtMcApnXEEnXxe+6NMfiECuDpLD6zLrDcYCcmO1G9x5fcED
gy3JdM0qismFN5kfexKFKv7IfJOUmM7iMBcqnD3iZM61MOAQjZQ9z0DQuBKzZ5+dw8uRQcKpm6lN
5kjpAlQ6rH/6hXdq+PZe+CEB33iQhUIW+cbnKn6EkARUmwEE8oMZkcVZ6ahhSvyycJ/jaKMojaSp
9pdFfCVgtfMX056Wb7P6WYa1+d2eSHrmwZHhd9iQui0+gTSH7xGkgdwcWZqA7BrH+ZR4VIXjp2j2
J/3yWI83wydeYaAHaGwLXvVxD4alfd/VmtlFwt2RL72dUTuhWwNavnmvSO7cjEcCoFZ2dRB+uMP2
u2o933CVX+zvFMHpDqRiXtrz3VvCFngExGr2C7NtVr6eaP80ob6S6HjlwbQ1ThhHXGgDyDfuNsD7
Fh/UqPJpZAC+YVUFbEUcB1YCh8W7Uw16MigJh8kAOIROku72a6ry2AQZe4JKlMFjvgMwJe9nlh0p
EMVrqDj1vsPS3Be5bovwfRbZXO59O1cm6qG9TuhqzEjsfNtPFPVqVJ3xet9KwfIfTa/qV/QVRj2q
jzeXS2qP+/vqcS1+63Oxl20X7QI8hzo2BduQN419LTH0uZof+vDHVU8t5rcBxhj6rgD66KKYsT+i
/sy8DAvnsSVumk9ntPCCEVeGq/4n7NGugV6xcF6AYetkpw0OROTwXB2PoN0ZvP3CkSxw0DlpmK4T
aVHiz5AJOcmZ5J7F54hbd6wX7SfHJ5LXz1MTzflqCO5OxIU3Ei0I1ZTPrvDbMBvA7rvoSJX49Qr7
cCHK19q+xCGid7JovNTs5z1FAY0P6kmPTgP9HxxhT+U/4aeJFmidR+3pCgKijLZwHskKMqf4pfKh
cbenDZVmTkscSPiOoQfmsam1JoDI8JccwHx4T5iWzsZIhgWskRj/QQ2pfWPCFELS3+vfa31bonPL
5c8sQfqaERZ5rSHmW2/qdzCckTNZi2vtI5vMXOOrIvaepA823FW2FzfuWU9e1een39jt32gt8Zyg
cdERt/VLFY1EPbBQwyVj+WGD49bEXZ5xnX4PfzRf7wESLBcVmPxptk77Ic9pzgl4lLSFzuUS1dB5
qGQ2NGwhfZJqbQYSu/3DrdjIsw9dskpKe4Gf5T7DFP6QbOZrY7Eq/hrqQ+DZIoyDw4y6zyktOku3
gS84c56fqXvdS9T95DUIBSR7ge6njj3KHGrY/xHFjSVH14YKxXAzQJjYHvYxd80dfVySUR+kd7/Y
dnuJtoE3kSsTL31Qwo5TydsOhzPtBt1/HKnP8UxNPConHzrK5kk58yqd9wi7Yn5X9HsSX18BdXXu
6wOkl3NTH5DcOZHdUNqwXdm2s3BJu+TNZVH8nUQ95x5VMPsqfo6fy939M+dmZOEWtyyqPrA5sKed
8D2E8Wa+/WiK2M9QWycevM7HRd52+NjOaej7vLhiLGU+A7T6WKUdi7w3kEz16+9+9/zX7sot1m0Y
1fVufJ7XrtljK0ay2DPnBkpx5CUpk08VuS+dx595Z59mMJs6H3/4N851PVnNzCh87qAmbDR6aCvd
+r3OSk0XUALgAhoyoc51APIRcN45rX7i3HQuuBrrq4VTb+J//yVaOLohosLQDeK1//g54wXm43Oj
fc/jQNkBmF4J8x3hNVTmpCV4eY9tCpUELI4uqhWfp1v6T/rIEvP1ZG4dH4ig46ItPCWAYkZTIARq
oFmFifXcRR8c8mwSYQngGHaPAU48uvOLP+ncNHZyfuHpxTv4N3MN5jdanHufdpSjE/TZ6fZ4Ae1B
gj0x4/WWYoi7ENHdL4L48EdTgPyDZY9iMgzcejEXToPvxnIftzx42nVI0EZ1iC6RScIm2sCETFDq
kvmeoB/je8Ceo2MA6gDfCUQBs94Zbd829KGwf5R3NAbIwO7BCAINeRaNFiCdQynjcEjCOYtzzVv+
SUR/Bvpq+XtZEg4hTYRzWjtxTA1LOYu0xw0H5J4jwQ/lzZKXvqoXxq++dHYdQsYMQhFArJx5HLfc
LffzILtBEjl31NLtJvt4EPWI2WgOHxpej45JA8bUmdl3QX0XLclvBd5pTxkw/wX1ol/57xlscZa4
I4q++ElOk3Ozl7FZ9g74b7oT6MBgWKgiMJ+jHVqU9kq7Pjb/0mBwSOKDpbhtNFv5VQwg4StbpWOL
zjf764MTt/wugxRMya2c7gzU79W/hf/cDmeulsO0lsllve7c8QDRHjb9ThstYbTSxjZ6DvX7XINt
wUJg6Fm1uX/LznsXdvP9MizVvx/7f+0xmcIOOIMMe/PYVl7OORI+7u5TDeRraY8LKm9IqHYiu+1R
Jkchi8Z/A0D/T3VeGNxsTFGH8rBw8mu7msQZ6V20WK9n5xT94MHvyFChjHBjzyArpsOmEYG7x4oN
xis/3fjrLlol1Qdy/4JZJaGaurloQZ+QdbN5BqpuPkkgSd8yhnOaTeEJX/peJuffFusmg//AWNl7
m3gy96xu1nitQ5QiEcht3lih2GNtq5gdc54/OSDLYSPsDGf5le0FYnsc9I1XnIvCrhEqOQv5/GkU
pvMxB8cT+IvDO3rtZ4ows2C21/LaDq7RmTy/CqQzY9XFaMV2vMbR6kx2LF/ZXtru8fn+qnDvTEj9
ld0iKrcvXA2N84SYdY+oKauxY4kYEQ9onwbLADf2QNuBIFHh823Ma2MgFlSsRD3MBTt/YypWWO1x
VAP9mhTMt8ruCw9yKDeF4fQVHs6cRCk9ZrrVAwRxZsqtVlJ+j8NqGAONfKC+5jEoOBnXfVOKFMhp
65RKYSY5oy0sjfD+muJ9zQ1Y0+p+ft+XG137qe83Ud/q/Ukqft/xun0QOSoa0u+NbAvVLsf6rGFJ
7OmUtttetp+I01K6VvAlnIkfG772o/zEVaj2vtC7SkX/1NS0+ZCr6of89ER8RR+raa2Ku0z2ajwE
J7PV//WYLS/tkutO8prndQmVnuJq/AGDht1xf3qj6oCz8uf4EVX6qsW2fk86Sb8upwlgvX/os9td
NETSL0nZnCWSyDEMoX0YR/kGcYN6OElHk2b0G7OLZPPo/EVpwdjq8kCg2ufn0GCiKfVk0iSyjcdO
HjyD6KViDVJZ0l9bk5x0Ae+5kL37P22y3D5z4D/lDzNRQuotODgPekhUxw+nxwJP9JasmiPfYtqf
J+FDrCw+ljiE8tKfeqd8Wl2zS8ATUkcRAhGtN7Sp0IcjKENlaTcSiwERprL7dkOy/lwb2SHLrIK/
TB1d/eWdqhiDsTqpJ5IaK+tSc7rOVNL9XGktV7S4eM2KpFfy3rgDJ6sM/K+nz+3WEhZymVM916Vs
G5U1ALm8vHY3itHjazAsHYpZYt4fcz+GJv9AxXtlG2qpL7384tvAnHsPRJayTzNXI6kVTI1exsMZ
n24Vf2T4cz+cAi+f7jiRKhV8S7uk8BqSV6dJ/en6S1OgK3YcALk3p9X9YT/w3EFB7uFSE2Tf8vVe
zA2ZRT0nMMC9CNOflZevvb6aAnZPKA02eZcsWvy3RT1EtHI1UK9iMVOpeloFU7iExPVY9wtLSsMM
Cefaeqn2++VQPd2P9Esh3iWjNX7yVnrFp1qtJbd7bUqc47FvB1NjVV/RMzXH43OXy44y2NrDLfvj
iyDSWzVZprwaNU9M1roeDhDTfim/RCT2SdmpEsFMeEi5m3MkJAKxESs9WFwSl/btycF9HLQ0lLjd
DQeUeYCpm1j85YuZaFA6zP94Gl6p3D7udBVs/oUzkkvW8P0QbI1irvwgK35hLa9Fy4fb03Oqbs9H
UO8f1JoKAOnEj4AsBVsZLYqhrPRAR+iScBskD+t53y9rKy++EuZIhqPwO+b0zMJ77N4HGsQ2T95L
h5EiprAyPcobe5kGEOomyTKIcAm30Ltcqbmb5OHM0uqt9PKS3RqKMzqDDVA+BBDz3jpLPoXxbSBr
zapVu7tyfabfQ4eD3eugoHV4rN+bZRZqy504fNbU9ALMNmnb0cmkqEVzUN5kxqqUdwk18HNaqUuq
myqcioNcHJqWmv91twvBeXWkZEmUqPui8hu6s+2Oa0mn9qizy9BGi5HuMVd6Xp1laVcMt5dyN2Oh
MukH3/XfMl11VHPVWgY7GFtLl3g/3IFvOAVNbRbSN+dqioOxs4XEzcDeq7UGDU89PWS74m9B58Vt
HC/NuKEZRcQZ6bzfv8XUeyQ7TaStAL/wdeV/hsTlmGqam+q/QxkUeEoJrkrl8fTkFEAm7/cauGl3
ehsXXbHGmp7IM+TTCoYlx+Z98PPyIKfw+natvi2mfdK4imr3S7M33G7g3biD8vnsVgTWidBYr8fm
M+8suY8kysd8RWRSY2vZ26rileqmFZ1h+OryaMg9HYiwdkvV44CrolPCvmTjEwVjCxpJrFrSy3wR
M+++cWgW/gKSSuMN9EuaTw0Hs4PaePQDHo8wLU6yFhpY3+SyKbxOcuOJDZQ3R384czykRfiyWtFS
crud6Gm7E8WXaFUgS4Twkut7YT46qzM+4jzS8ijObuPDkUYvwVB52EnJbw5/jHsEg8na1hPu4ajA
JIwJLdGVYIGJbvHL32u9HeM99PQ74D9s6e++lvjp0VC2C3KYl/9+7SFgCYmvQaYoN/EY9gjPd6tJ
2aqo9Si519d+z3rgi61E1dKh5c1vAubyQ+W1l+qfvrrUGjnXdONGqSgVlw6ZjEpDpFuJ00Gnc0ZG
aHzJCq00Nvfb08vGhKjR0EtSApE0XI1ehcPdNqRhMtZAOnN2Bx4JVI62DiXD/cj/lRoUh5nXo67B
kJeFLfp8gqk3oTuuoI4C7Kvwib9VEq2j8alf8y2bPTGlYT/OfXUry2FPunzB6Xb61D9LV8hpWQiZ
1/U2yVuShIYaym+7IaWBK/NgP7pNPcvXLnc8j7Yja/PBJXeSQ+vWl3byga8jOxsgKrJpHIrfBYVl
SRNg8uOd9k8LFgfAFeH4Oxdpix8SqC8Q1NYaeQ14UFCuyHfo79XhU/HihVePoVqHFVuxdrskLB9h
9ubxn/EXG5ksdCF7he40QBNgRxtR8d6504tOXm6m2hZA5NDWBQinGZtB38+j/j7nlcLodYAud7/n
PtfrcIBT8XQm2df5hh+0ZIf6J3+EXb1OeQCnpov/BMhy7PUp547ckzS9X1b32nMS2ALs08cTqJZ1
+b9O1bI1ge7HNdcsMRj1VcoAahunx0kGFgWGjXSLMKqnmr8ppnDhSNnKg8KTjQEHeZ3Rs5xWC0cI
8jdtn2UQf3W/CTZyhyb3+EC8YdJtlloAgz6LUBU4BCT+dKg4ygObZ8cTTWHxvfgEEj4mPrwuBlQ9
0n3Vh/YKo5DfZuvylqmvr4Lkvn5fvyJZPz1G0n8aev9JC+WnZAVt6AdQFoZX8lP9kF/B0b5vmYZb
4L6XOtG4p3I/UW0kfMwn6pAK7ZfafXLuUdQyfjqXIY294dS3pZ27ot+unlbxVZyy9e+4UnbgRSGo
BjOEy+37lqy1UwPnNDelT6jopu5l0CnZ6/sMjDlaBK8ATDI1U78ORmhvAYDqNtt2W2HdZtb9wHVK
optaDZS6vyeNMZGM9PO5av3Jy4LRGaNsp4ZTSFVPw4zx2NJ+sDWZR3tYi8I0RqeHB3uPYrYyjylt
9ftdbRd6JMmO+N4MYxQj/VJvmsLl4VKQiasRqueOO0zZCf/adnVQtPVd9kfRif/RdnvtytwSvuJT
9iuLDsOq+dyS0r5Y/KcSVN8QYtJ5i/hccOPnuyABemyBdL5fpK/9OjkkvuyrVxKyf+p99kX+pL73
hV1LW7FBSYyqNKzZIgtK1V/umUPnattkt7x0KHV7D3fApoN+tt5ismKJ6z6GWw7WDDeH36h+W1yU
MosK3Kck/I7/cShYlYxCLtnfj8meq1MJmEYgMzUzv//3gnSWeGxnT73CK/SpvmarIpJ/mpFALRj5
bYwDLcq5WAzH6/TJp4XVYMXhsG/CbF+ddb85V+hx8Xag/vTmrKurQbKxpV1jT6FwTM5KQPX08/gk
fUaPqQ+TkC6rI4YJKj8lJSafc3HIQpqEbN6OT9l4Ld2o22T1H3l0S846VsOdbewVvIUhZdDRw9Zb
n9sD/BIpfEBhmvNb06rbaL8vWLYEGqhsiRVTJcZu76sUbkBW/zXwkl8OrE+M4rg8rjmdxxj3PCiz
LmMzATmNHTNU4YiH+ZvFsZcaUcMBcs3YyXdGTf+XnDJL2iXfGrwxKmHdaRnWdoqNApGqZ/xrihZz
r/nIvNu1YKL5fmV6YF7M4rsIF05DkbZL1i/38aNDOP6aHJzl8Qxc3VfaV+I8t9RV0vl+jL/6K0/y
pe2AvglqtIp5HlDDwtL+5cA8C9xLsjOIn333X5eE+n787FdCIEeLKN6NNK3mxpZy1NCjit03h/Bl
aieZHswm46qXqNhAnRSwbjpOfhaUH8V6OqTu4JG8gdcBK9GtloICZwNGKApuvQIKeR7VFE8eGVAT
gIVuMucdwZawrwswzAVoZw0THdQ0gzZvGZ+pDejj6Ct1pcMv4xNuhq+Z5Dh/bIFnHlDHvjTrDpfS
5b+R71+zqsxSfoA2XBkZY9Fszs0GAtljK3eWSrMGe3q3YouMvu7cBnvxhtKh7gk28alccUjZDQy1
9NdFbomfd9po7zRkOYPknM4AXfdbsYPOIpcpe9o3IqqEp28ga7DcSpfO7r7401G3iGnEVby7WqRW
6Y3CkkMET//T8ZJiWdwh0L2e2p+dZxnzd2i1dFR5yLjXI/GbDkVEOnlcHpfbBf6mOb3Gn9ellq33
paEUbU3iDl47E4uq2e9t70hvlvu9pekaDafiovmSywW4rgIyqi/gMTOq3UQ0vwqrOONf77QOsjyz
mCjNcWeAnJPAHs3WM3cAISt/6QLABLqVblsw0NEqo+UlvlDRhfqZtvwFhjaqhYdiVwUtVL6IxvJv
v3nAtnCSf9U6dpfBjRBarwc7YRAWM0kIsMtIOpxJg486HtghgMpMQ04By6nyTR6NFpnVuGTxSx9e
n5fShEjxM3j756/dJMIIm4Xyux1C+bQEyO9px0JTwf1n7p0xbnUSj6VXMQBIfAg73GPeuyxQvZ+/
1It5LtZ0gczFEjeZI50xaIqzudqLT1rbRSB6695qvUeUMGdRrec1hT8Kjwmk30Hf1YEkHFS78Y/L
BKJPzuFK9v31U7CBhw7zpK8cDIxHGH/a5cW1qVuqlx+oyABoNWew/lpsDCqUyV4uaJUrOo3LFAHB
+KdGQHnhDGuS7aPsSC6cSdQauuAM/3clfA606Wh1A17Qyr570oppaTuN8h+JmbBtemgZ+FB84cpy
4ND9L53M6Y+Kp5JMxvFByZSjIJqqAH3MKuVA6OeknRbJzF+4wDRYI/y+N1zQalBtBebmMoCp9w0o
7HNPHvpronIIRTjqPldbwur40j8SLgULsh3Hbr04s18Zw+gu1UX4Eg9CEAOArfNPKgEoMCDYqMFY
/2PpzJZU5bIt/EREqCDNLX1vg9jkDWFqiiIiotg9fX1r/xVVdc6OnTszVdaazZhjjKnlmndM71PW
xLiKiZbX41JaxhTuN8uF/fO02NXL4YEMYHVR96svzgncXleJR/7obuXkBjgWEMqtktKLxs7sQt30
EBoBPQ/nj4h8IUQsWTUb8Php91Fk4X2A+mQAbJcYHpPvv0c+ZaS8onQTOyWGWDOwLTE3FHsQ3yal
OxsL/HpszjpPjZofGGZg3U0sY0s7iC5ZkSIKYDk6/2pBoTwTZ+20qZxqZtjyHooRPxP+jgbtg17Z
HEC0Q6vjnSc9O8Evk3c+8k+7PrhzPtPrHklS3KFdOZpt8k5GyHo6j542a7hUcniOxY6n0RpdkD3w
FaQBYwgQOqVYY/HavCp/RVtC6TloTfQ4x1CDAy+WjS8BOj0qboR5P29PJx3rk4EN+w6CVmm/X+bw
hUJAkKPcAeXsSprWM9RJMwa2IDueEj15MEPvQoH0TcZ/FHZblDZyeA2uC8MbOgq4R16sqpn0sqBI
OUPrzs7JmYwzTqx5WgL4atbh2Dq5x3zAZ9AfHSBCXw6l2ceuotZ7RQ/2a5xcwtEEWQUT6AvlArAE
76VzbrFsdT/q2fosUJURgh7hxy0LFEX4lWGlQiUlzKT5jjlzKv+JKo/faF8ng4j949kRZQP/pcqB
DzWg76CB4WBIIdIv92K//85DU40qVoFST8KU+Hp9rEacpndS/eRwx+0NM2+3mpUu9Xx6mheMhUAB
zedP6xn2F1nTpphrdpts73C1zt5u2xE03skggsjL8FWH1tcvZTc62dXsMXJvGZPr6YWKaYKM6rKS
/DoZ/cqOqIefFp+crTvtmovwR0udckrj07RpnPdBIU1SVJ/WR1RSFdPvHpVPE0vM4w2OwBzOMqoj
ylSqF0/enH9lOHhEBuo3jGX0+YO5/V/9x3NSweniAS+I8ZzNIPHlK6urDd7ikPv82oOt6UmM9ruf
AQfLQBYBpeNsNbPqp0nkv1H8iqtU4+nRnOUyh0zwFeAi+BiLrJ8pUJstzx/mFiUa3odjBnpj67JQ
fWJpOLAfTuHD+oiZDHhvq90Ow8fy4YhATp/marGgH9xX9Z+OsCCQ9lJQkhf+qHLcFu5PKnkZjNBc
Sfm6ckfKpszPvxxcBYbSinzWPNnZNWboBL0/lMWnZpBK5+e9uj6q2OqqWRlzrsyHN7If225phN18
jFHyyX5Ru5uj+ObCyuW1tMjHJAaXycA/kZJQX6K4y57w6BkD49MLioIO621ddVZhuk8K8r/BSkXN
+adyBXQQSev1oiOYXLTJgDPAFFizoE8/rMHDGi5vd+wZ3svnUgoH7FdEszIMPhA2P6YCvwVhBXBs
wZhbVl1ZNWtUdtMuPTe8lfv0+bRrzXottK/1KTwlZtfdbXKMnmBMi8rADv/4yY/My+djQvZSYa75
NSGHj07wcez7wy8Mrxg7CpV6GfHptCDhiDCgC8LSxKXi6BgX25AXPbGIuhA7RCXWjd8P6Wah3mfD
bcfbONnNFzmkdWpNiQyr+4VZlB4laE8JDQ7L2JqB0J1phCNys4piyisvLn95vJsPESYeX0uX49N+
DDHkZJ7u9gt+HJbOZCq2XnNLv9aNZeaN0/PSj3YDGeVkDXieHzCMHHRE6a1rO3mN7OO8SYcHfXfh
E3VU/nahroFo43JPXXSj4djz/dVcl62empQGFFb+fOA2KX/dy/GxZxu7rSCRKybnc97d3csnKz6u
Ii9HkC8ktsAN/PHZVx/hEZ/N+dhDogl1sd0f+7nOuLDIqFXeVOJKlffF5PRZjWrkPHb9teit3pzX
U2EZsM3atG6n7c3iy8bXP7OiBZ69bDV1eIIsj36MPzzN02l+7mYN3QMWHpDMOpDUkNyunf3RbYGe
FTVqMSnemQT1AQH0dTKSrbca0dqOUFXR3fIHFEsK6ttwjNahdvkl3+WlpbYYHkrBH4zhK5TT0zFn
lr/4Muc1UIg18WcIJmepKDThMFxm36hbyfM6+jwzWbXfzfQuuZ972FC5faayQvs1DFXpR9Ksa+fL
A8942pcHMwQAbet48YxLpF9nDa244miKy1dv67viDFGjQDtqov7uyBenRubZTgfvrL9OrkAjQ+9T
u53k8LhkiMX3gHNhSI7GePuUfL8OJ6qrkegxBTJHRyYZzOusGtYwR/c6kcbgOfH4On3zJj7p1ZgU
mG4hxlqXlJGs07kF47s5mlSKK1pBKS+xUGWfKezon/Jov3ZHStHkcnc4Jizr+TmTbQKOUA5qBbwC
kDGoeNWMmL8wSOhyO7/wSRfO9hoA/pbBjusGkiOn4JfYT5QBtKGgsu8/QgF+8eg+EUcx7IzFr5wp
sjXYnWOJ/WCUl3M5vMXgOnDoeleeNz7QY/6Z1KtuRQnhK7V1X/N69bjYA5de/4D4jvZUZbVBP8Gd
BFMvDR7Jw7ALH/SLgKG458D4OdduC40gICeXZLgiRkmKsKzmEiq7Zjn0AGmSKvtrHXUisx2bfIee
91ciTLLTC0SbStymPp122y9EZKqM9zkcUuVvuV9fBwjmPi3W5cPhQYi8oK8+AVR+QPyshR2YdT/l
7jY5S0IpjJGJXiNJQ/mJbATdS+N9FZM0/WKI06AUoPbwedYwfij9VSod3W8oaYVd+Of3YvcBF3DG
xKYyx0lLo3BkQr3blNYjaUK00BSajI0L900rJCx/RRqRTaRz7P2+kscfHtonl3eEL+Y/Lz0HJJhZ
+MO8Zrwo6z2prKyK7mAh4FoOiAlsYwnMQvy4T6Sn701hhUe/TrnXfcwc1qkTGiQKcDV7socQrjg/
RmizQI1wHYavVW5RFNgilQr7hbtTXu3rA4FCFVcG/MA7Nf3Z3nScl5FL3TEbDch4o98mlJ3rfkxg
k5JnqHEGAaxo/b/pa/cANaG3GEPX+HgNH7I7IIM+KYFr54FY9GzXfxeX/sV8xd+twaj1wKeRnd0C
Lel91eQX9w6BirLMNuB/FojAERsO4vvkbBvQ89+uGgry3hGt3LCy6VUoPSZlJm/Qm6kORuML+DlJ
X5pILW6Q2ajcyuxMmzrTf1/ZfUpqIO7f4jfSC9KK9XpaNYR1Wx+y17BJx1aBn84HzOYaaJQ1B2gA
nLbll2VXCepCpcQQzxwz/LKUpNmVSK/Zd4we7E9C/h02CepbKTiGrddZN4A+Cqr3Xzm5Y6+3Il1X
P+8/WkUJw4K5qF4ZB2xGwW13B0/lMZrqXJ/ffXwUqeWEbhKjf8j7QvdZs6N+xAY0crtFKRQriZ5I
PhXOtE7qZs4RVQurzit697PT/RlivwI/kd76vK91mxR64k0d028IjlMdyoCPYDlaG6Hus8HNL1Yj
e/OdAaQhaBF7clrgVAi2v+PpK6p/KBp4+CO/DXnpxkFfSx6X8YdGwJGX10WzrVKmoskQ5m/+xmK6
CR+zPqjTC55g6oLCitNdORTutLfDjfYyj4o5hpAwaUJtqZ7MbtsuuwPWqRatB5BhqPCqevCDWRmA
006oZSZ07tTuNDIs2eMPR1vZ0Ty7jQ8XA3CIjgtvfiBmFznleMN4YvBbOUQBp+YQoQymoK1+uE8F
BezZVlb1zzs5r4vVEAcetK032oWTW8w/FGwlpWrGT/wpaHDRKtyDY9R01gkjEq+92Fc2NsblOh5M
r7sCmQBkwc6ulgY2BOii12OIOOvuwBgiHAJbEZQ1izqfIjaQEv7RBlNJxLhVQr/t3/iRmodwrQNN
pBDIWGRGeGQUEBEidMMeGWgzGq/1tDdM4P6Xs3xjTJaL0v9zj4yX9d/fXCfqL5rln/vk+9OFNAfT
4/wWk1lADYArVALqnZ6lz0YS2IcWinB6Y6WfDmrdUP+eFgJeaL3+F8pFWPtGeCOk3a8m4UgFMGpW
b8Yw2Xj2cQ2WX7UhKMrNPNsU1jml54t3VB5GMJIht+L08m/bEudUTXntCTQo4Y7wQunATais2+/L
v2ZoQd16zmPm02TbZmlpeNg/0I8oMG/+ld7UYLfFfapGV9GYwIvZ1F6JR0KVVEmXE8Q1NKKMC7Nv
TmxcjA/3mFYcoK3e3gPjcAlea/j7ztVmE6v9AuY3NyNeapkdZ9+c08s4IpL/AHKoCBvGHkA0xfom
47ld/hULddE6X5adjgeTtyOieA3mwsR6df+V4uhIId7NTm7lqfPR0BlThk8GPkgp/PnGzBvr8bJG
83Nl0cq8N8PCv7JiYnpdYbDQ7nQHy4zr73B/jZDkv3yf8FFOxkRlSwO80M3+97NiHHGhMqDPSJ/z
bw5e4Ax8lGsko+RJHr0u6u03JO190LgTPEhLl0yacs0kxr4rxJwe+6/CG4uvCEtaZX/8NxdkfUJp
ToKbPfJ+BY120UeFdYBXMr8WNo+IS0QMKb72J3pxpMhCn6t/dm8Ter+cBhymlvXMeVlyXmLqvOQ1
FpydCQPbV6Apdh99VjQgLbmawwWokY9WD6Z29vDsNbPmM+vBAnGJOYZPKAESzYp5GZqvyQ3IzGAN
KeB0Vpi6S7Fh0f8bUA5SY19mHDfCKWP3Eib8n/Y3zt/ddLA4oXkGIN9Z2snqUiSoLM0ATIKuOSNY
syLrCManWUNvaOUnWw7uKzlghrZkK2AqJWUMJcWrJ9gEmXxDbAAbMfeyqu3bkWZQ1CaCFnX2nnSP
dP5uwXlW/CFxUjWHs95tibI3FJFCHSttukSNjhGLjVPNK3HBMnD6IAPJ0+eGg8DvFluiEYTxufx+
YDWhm/9uZacO/3tvdSizJPwTFfNy7NU5eAPBkFNe51pQ/pLOSJAcD0og/g84AkcvP6+kAGSEWFz9
nd0vyXKhwxH+mqIyDylOIv4ew4FTijDvnHJD0/EUMCPTUvD4Aoyrtwsg01vwcjvG9MlwJiXF5Al2
6cq54vYx4U7fjT15RqNLe8OysYy9uBGJMmIw5WGkuQaEBP7og9vAlZf0taCka8Bz57R5xatR4CH1
KogVLxRtvMVRpKzeaT3vts3XeupWe6iZ9sxG7ojecxoPZ6/1hbgTUqdSKOg7BUTEQNPQrK+8mdZ7
Y1j6DYcELZ3mfY9EMn67QkquTY8OrHQsYXTOPAjTG2RMx7O+oyrRPKAh+2QrUW19M7QZNi59FEU6
msJhoCP3hKI9O7siA5eMUWyJf86vwqrwY625h9EoUsH/JJElXWNGL5/irYMhDEpc9746CWUhvwXQ
kDPBNvvgHkGFiYY004N1ufhQJbvKovm9PcHZX1OGdkRnOiApuQLEfuxxTklpPmHFATn/y8Ie/i3q
HHl855Ee4i1IBCTkwmmAZtRfIKILtLh57Zd4OQSOuv6GYrHSKLpPdLpIfXIKoEBY77/7hIyyuCzO
Ab/0SSJ1qoPANenoeZk3UIo5ta/3BfgrqQW7dUVPkpyBownXVYKsdQSGlJE8SasfYoH6S7UVSbYy
v2Meb0zPoIz41nAHrm2o18kHnOKvaudAEZVmaX86l+tt3xTRZHOE6FJpQ8H1zz2sBBdq5I2uFETT
af1TDmbLcINhrwHSTwftFKvt2LuuhStmR03G3NvpZgB0lKo1827zvVPRFkxQqLwoolEUDIMb7j2+
MYU4BdSNbHIk9KxFagSUiZXXeAAip4yAu4EmtRt4Ap9v1kfvmAN/UTkpkNumV5BNm86/ciR7D/NX
E2G1gq5FlaPDYYC36DxnpzWuB1+AbSRZaCKVHcH4TNGlhSuwmVQssMOCZfUyP97YrokJskPeAymH
puIjnD6bmo2TWU9xTr3cCgqZ3UGe8KkTO4qYsUcAbpKGx/y6UzCcS3sIMPL1AF3qcnKW7TFEO3aI
nJy6m4bG8qp575NfGqZ+ty/j+HVyUOb3oChrhcL7yqDa8MSYAImYlR/nJQhUfbJuiF5g7j298rYB
FdF7b4Arz8m6KNYlGH+sdvlg6oWofjrUbdArpfQedTg42mcwT6x13xGwwfBlg5Ec05Kws1Yno0xY
9H3c1oF/O1UzAHcX02N6AKthd7C0ubgopRktAuKZee19ootLMdikgzWbNTb6GohBgHDMqc12S1AZ
iyGBClIlcP2z9XiYzHqRJzD3+ToqVeCNlEu5+aAE/Weckn5xXcm+3NfOMbZDAJKh8/BK9xhrtmQP
CW/d8kJy6FYdrDs6Zi0hGtKzXibEEVrTetk6Mp0JGf1OOT/wizmTDcpQfV0CP2pTztN4UR6IPliA
CGEyb4OWw34mDER8Y0GNYL1iBks8757wMDGywUx13pNyxZmkDoIJkfFCInGaURIgxROqFe6dmn7w
yIsk9iIRrKa0EJVqNVSujONWOhWxbD/uODgxfCAE88YgMNpVTvYf/AIL9r9I6jumnz7F6fdjgi89
BFAJgwe4nid4ZbhzdwdTNRaCXywVAra2DomdbyDIJpUZAI6oQz+SdbEZJ0Sfkc3jLnbi8qJO/LjP
DxfCAjJ57ZzjtgXLQKIqzvuGJwT49T5gar6kteEh727BadOFYzrCSUm7JaZtamTY2NxgRHR0niRV
mMY0pyipcA9ErvvYrXvhEDIkjtaJCtkxG9OezU8TdWXds1NtgQ6e9s3XKSaKQUzr3dJDzonQATkE
A0DdJArlPDRXSk7odK3tMXzk3/y8vmz6mCEhXFP3fRi5g5hFAOlxC4qmTr4zFCuMFkerEeZigK88
+jF8JSQHDKqYyi51PkFAkoezFcM/Y9NRWTwwkjNva2JYDyBwdmVG15OLK/pxyTu7tEkEr55+kPEd
ziFyYILouz37xBzB4ljqyPV7O6R1nPGR25r3xU/iStDYjybQuCAxG+YTxQTxn37/7L4iholQoshg
TyJ3kb6iZ65ASqfUv8cdcD1lGr036XkGpHbjr16Ivgd4LjKboyNA3f/LACL5+GxUolQ77YroHgBX
UUi+GUBgEo9hBw5tMXmrJ3XZkjeIdaIcb2/Kww/HyS1WsmrZr7kuNvXrYNX80CAe+rhZCjYM+PpC
C6SAM+IaIeCmGGU8fGhQjJwlB94sqJIc1kyX4S/SyIuY9HD3VzB+Zd7ssA1GWibSzZiYzxAi43S9
7Puita4rzp7N7cK7B19Jq0ko6anHq7DlMiM8BaK+2M+lojF7fiS4uqfMdwwerSCCKBMQJWgj40RK
3o6Tl3TYN18YUuhUd3Ba7a8j5nsMtl0yOZhE49AMpWIwoINu1KgGxWxT5ohdCWaivujSag5YOmKX
C1/je3iK9bZzmKcvGv9O1FXWQx5EoEYF+JrYEnIGetEQKtYIZQqklsJ3XSyYU/GLovJ1bts2Pi0N
n0EKiubzhJ5eqZgs4BUUMdt7UEFJs3NwipWFjEX1ekDtkfHRw6z56+3Bk/ROz+kgSkUMGWr7MW03
z07MY5CTzg1qoRzoNfxaWw4UvkOlLeevAN8KUw3OiTSHTNEyYVaZ1DySF7gG5SsNvDZtERb34J4x
+FH8BfwnD+tUEq1HpRHJqIX+H76QdelekdzhhzJAdo0JokwPH7DVeMoUTDe/CbAs3wa0M8Wvzhnm
3Rz49MwwHCNeWpJcF5vIqTYfS3pYl8I2PNuV/9gKWs0jbJn5oz2gQKYeoR6HAsKg+bao5sMQlyn7
uXr4Wt6tDOe+Y+g7bRF+fFiEKmxsCDj+MQEmKj/m0WuSz+8INsF3Waf8eijVPDCOvHlE3oBod2xf
ReMFiMFAELAKO5JXVDFrLxzJxaJI+O0x7fxRVqfdl2bzZn/2PATz+DO42gB9OJxWeZO/fqWrywf0
WnWgdEdzjMHFi2A9qUIQCIL5fUFCJVA3wM0dEx6YaQ94g9Ohd+Y+9pYEOAzzLjtBYoGV95mOHThl
Lbw7eW5YZVwd1LiOwBGHIdMmEnizPc5JjhGve0FeXfccLRH81R20i4ApClg/ldg9HgO3f60Nd8yY
PZk/AQr4dKHRANTntfgH0jBdZa03UezuHCnbKdqhCEFXNcWInEdK+c4sPOih6CeFz0E0b+Qlalj7
y3hTDpl0acn/8U+Nb4GDcrdvQQ8upXm04KBKATRUvKyYg4UCpcQMxFwNPRHMCQsuliseNigYVJ6Y
opPddZ4AM1IaSjGAYWzH6kZwl5j2G5RsIdaOGfbhhs9MT4Zd6miflyjbMAykMziby8rir/G6M/fU
rrNDRukXfbCATsC9uD0hqWpD2V05IesCUlEazma9uaSTMqMD40dmsITvALxqAADF3Bk8VqDuWmh4
NbOcJ5mxJ2YPDxIlfJ/lLQhXFVYmN8+YHec9I8t7DGHY3HAN86N58P3lUke8fTb9OofEyn9uaM9K
xpVQBIi04QEg1zncaGNKihgu8QhWDFRUEij3G/Uz3JGPD9/QTNM6TVNRbr5MXrZ/ONFcHsPZfk/Z
O7n5J8HY4GdRaVo5xGgixsUtVuQtwVC0+f9hlr5sJzxgw+XM8GIhMdLQW1WEeMO6L/pgW6etyQeT
AUftB2b+wg0T9P0aUDV66qReyjRKJ2ucqvbKjMOjidXXx+SNjqgAOnPTbKGGbaD302uTRKn0pru/
N7K4K7n8Yv2J4pBpXvwO2RPuOp84jU8LXlKq+zVcgTOoFRgmc3/wHYpLxby7tIYe3DsGjtyUNhLf
j/emL6gCFv39AKaRaqaOFKYpD8ZK+2ntvHMwJvu1KK2c+rQytyzDugS8rxtHIh/EI1t1wSRIPyqF
xM1u8OlKkTiYu96OdTPNagijALsgXzNKQhAwa4xWnmci3IuoAM70sMItcavzy3uOfe9+vSktwqaA
fKDE42XOpCTebmEDe3w6/17B3ebT3IpTF6Y67J40PMxaHgLpJuSPQqI5cAxzHc1Q2VgAREefT3g2
E/v3GBKZNu1sE77/MPLjseVfJ70Gm5wHKKz9TJ44tZO5+bgMXk5xbcYbp/IHNlwrn6YasSY3AjOa
KCIvOWDpXBMSCjPozCFprLz5X2UH09Umla0tDhDiPj1wPNzzz6Is36QeM6env9vFcZ698MHBw0ic
Zp+Ty04MjtqHnwdaZIbblmq7M62ttaGwJaBM/86QGafMkDTPoaU2rF1sOumHf6JHuZ/xarivtbdf
qkmR2LPSDp3VKk6d/HDAW7UKxiZZFD5FGlozzMPwDaksKQYSwD7KbJncsaCDuHw2DxBlzJwHYDmQ
Jri+TurneMA/MAhghg/LpsaKjvre2uM+y/4m8xMU/3TwFNSmspiCa4XXmEMwtLZhQ3OVcotL9xbx
OSAD8PyQMzmNN52Z5f5SSdbrqzmZBO7VXO5nHz9L4x3HILyQgnscllAooux9OWshUP63APDn9xcT
AQT8CH9twGS4t9EY87uHmyToPs01MW0/2xvT8XS2f7inpQxwBnzhgjghkcVhBt6ZZoMEB2Oinmb+
jN2Enxa/7dN8FELq5ecqXhVj6wXYNobpcUxUR4IZQvCUOCkiPoA9cFwQ1QIVTvGBtMuMqyHoQBwo
cfJLUmFt7S/meuIuqskXJxLNpy7hF44RoeIKBRzaW2vNVMMukKEEzevFE38YLavi1h7bR+8MTUHB
8otBoUWt8fJfTLBA9BlxeBGjOEtF2M+gCn8CM9r7Fpy4Bwit2BgUY0zwEbjrO5GFaV2L2Rk0AUuy
AdtKKDynTFzEy4Sq4wqiSKvZMFIhd7gQaHl2IM9LgGA6OxqGSwBvi+v+5TxQu0FB3UHEowoNfZ8e
FP9S/ucxH8GJmJN8GJggL0BmqeXLpk3szfZjPvg9X4R9QhcWdWbOZJu+6CPWLMGAI+YHTWHdgAZP
rm5Ekml/7umWl8IZnlWen4HbcpDsWcZFFUzSGjoBtWMoqDNT0ULJM5ovdH3FkLEsY1jirMpQ4uRd
ADHfPiYn+PGHctS6oz93Ad/enEL7mgkV8tP/86ZOzPW3YpaT3d2xU8Rw1+D6iPDUgGGtplOMbBPV
7iAJwIpF6Zk/gedSHwwEWgqHG7rf9L0RYSJL2fqCMQzfP3a4h8S9xoJ7ceOD3NTmYMI1QTKAW9Ob
yhwtBj9aLFxILRBBZlepyMH5VrZi2nD+rfi0p97VWgTeSqwLd6zwAP3T0rLeWh7C9OFQWwRxLOqf
O6TMDUkIYNjlo+9MiDS6afn78sCZMcldN59XGEJv5q3hMeIMJquzNT/aFEkPrKo3lcjq1owoIhJp
1nMGRHLqLCVijzdPJDuGn9+PmZFPCwHtG3YWpiJtGT/bjpwM6wSg8Ii9Nd0BhMkRo5xrQJ11Cp78
ihbufzffcKbAMlScSLT0bO34sBm3PymZVk7u+0oqOjPi5sP0vJtkeilvmoNlbdPtNiSnH/YE9iWP
2/uJIsqW3syykRuG/gGMy438HPoMN5HjSLsGpF8BHP8b+fp+a4afqMcVOKJO8WdJYiDDHlhA1v6L
MC8sG8DjJpiJcWohlOG0/LEw50Cdwdy5N68rauVZmzySYqWu8GgBVtTd7dCi6Y6tbUYGPqYr78mZ
/mPdohhyh/RnoO0RRwN/bD54VITmivVenEEKXnu12k3xJiP6mLuVboZU8AM7Z9b9Ws32R9qNmW+F
ItmKMLujq9MEtyH9zkXWpbI1N9ttDjAnTwk6Db4rfPreYX/3X1jFWPZ6ItjuC1cz11g3bPng9nsm
ygHFk8iF3Kz9sg6W0Qx0A8wTthjRUmSwD35Kg5CYylghwXUcsRWHiHMRntZ5eiP29zanbWRbBxsb
LuBGNhwgUTOX2DjhEYUrsvhI/z1LSMtovykxZrOnyzpAEanFGyNYbENCRbDfv0zbWW2cUPAhL2bk
c4BzKgFWoAXh3o4GuPB/XUxQdkLEPyQltDGuQFA9AQwdDHDnmmjMjiFsBu8Bz1MmhUOcav9FNEhA
cU7J2fCfwrpE4ohpvN1ZwwaEZ8AQBlnKHZBzDQMU/sbueZB+1BKlqMkYU5AEMKKdtbKlsQjjBLYh
vI9rjK0VF5PjhCEuACTNsuQ9aZuPVMFH/w2lofebtWafqM4xN7cZ+GDpepzKu/HkOxnNh9x3BPAK
DtNnhtRE4GpOjTNDsRiO4topXXlTAjWD4FbQUfuVoIyqCW1WSqtJ+SQGlXSiOAiyTQL7ztsB53Sa
0qFAcjGVLOawFakJnXtcwVrnVnzMpTZRPzTVe6ZbQOfueHpbMa+LZBaf8a8tKRqgK/JOkFvrkEKa
T7ycD5g+8eZ3FSBSBxRrvgj5gHhcMtxhSPA+AYJmGsdJBNkBwx0KfgHBM5vkY+igtcqOuqo9mgtc
5ubjKb7RsThw4JRYO1JNhGBgCZI8+50eSxaziYmjSuRpQSk/Xk1yEayFMTzbFog0gf4PVwZTakIM
KBXwhMSNZSfxRKFCuf2Ss7EjfTp09Fx4H/CAq808U7HBroes1XjNhtnTxgsyegTftQLXJ2tYzI7e
Z64hJ0Apx49Et1had6gLDI5SqOQO9FYG+FvJO/FVD4hrIs+gdcnMlype04qimycjGPBwbkj1qJ5x
yhgiyoLvjssgnQpTeOAtNiXFUsZeAw377vVXWFDBjN9r/+gLbxDMtye9wwo8nJEjmsE3FlxRgx0m
TfqYAeYvTFKmis8/ht7VeXl9RPicAZd/MZyAYzJ7/TIQbxXxFqiHhm5JYBKoY6NZAxL7OHjxwmjQ
/qjkFMLQw5KdMVNnb1cGHeh1DKUqMYDivlBLGFiZcqaJuY6Ftm7/xm4V7PS2qOffw7+deZqFoB9q
iC9spF6A+OMp7TU2KXXAIRlOvlMOSh8d33gwmB/MvCT/yb4Pwk1hDTct5yx5MQwbREVaa/FQMs9D
PAEfT2jgVMRLKIWvGIP4kmZ2vGk8YQMqrKE7LEHhmCTcLYtpsf/gDBh2/cN0gBb55rTYCQhXW8Nc
nn9vGLWP8KKCTgO9SYpGADJj90bVhy2tQJwgC78M+7E5evq8PLmNN1jdMLtg9wLXLxtgZ5GUk+ZP
TCxaikHOesxM3MoYxl4mzABAyZSM8heCD5EoJ1NQyg9gOr63FaSQa/YUWrjjj66BpcHg4vvK7P77
fuER7d0wPrj6zPChYT3OkXpye+whGuZDSFMP4/LQtK6OpCIx/lQ2Bhdm+8MpgV0zYNhWTonkP1Sm
IGO+eJV1oqygckVHkY39e0aWInucE/ABQjGz6wTCKvwWojqBDcdL2Mr01JzwkVubxf7FIM3VqfEZ
ibN5BeKA2FDBmV4St0+7KhIDg3vwnN+BjBml5UX0Tj4mTngMCEf+M7m4BtCAhLF4595gBY2h23fU
zcCmPtx3UC+mRYxhTsAGXyf/rGre0pPSRPTaPE5TxW7KLfco/ZaCC6GCa9Es8kdLUCCyJ2lujA25
IAQVEd2a+1kzVTS3XA8eoLAUO1GJ4ynh8UImzIoCpmm01dQLxK5t3wkzoRg/zbgD7gvOWLJBBUiY
MVJm01re3As046ut/j4SI+BazonS0EoU/7zuFyWgANG09FQD5r7VHIzksWTQDAiPnpuR7G0n/cAZ
EeR6njVF3ChTHpTQ6BaDdl47Jzt62PX0Q4YEdmbuJrOgA+cw+wRZ4f3zpvO/WrfJM70t4GMM4pAP
PXz9QnowgjaBp023DLntKZg+tafi1M9NL+Z8EcoVs+G/16pJHgoN6J3NWickfwthdH/zBror4a7K
6D8mmczHgqTyo/wMsNlXE2NDXWK2oNZGOKaNrlLpZ7ADrgWI6w3v/bLRgcHgHCjQeMUJCWARQg84
o8uZv7GiX1IXGOiFHiHEf7umcUBayCEG2SFHoh6iyttKCUvTACTkpMZWwUIn3EFGB5zuEONBUBdZ
8OMT+JE7jXbNQQy4Ra4QUO0rO0ElgECy7QODAPz16kjfy/MPzjIChK5+ygz8lX6TRk0Oc2ODChhh
j+aBbmvBYft0ZJC3kQ1hkhoVKNe/kg79PupyxX/MFPQ+xyUMIzQRMGRsRFNDlIgkklIsiPhtvaut
cxA0u9KolfAlAs4SG+5kyHEjXNGouvA3mPwDAX/bUIwaqTooSP5tZ+zsh3sFyD5P2lmludLh4TES
c75LNWJqCGdKJPUHI/lxgC9hyGKKaYWqiA091nvZB88fg5oPiZOMsx525fiLm29ATGB4G5eKiPxC
JsTcg0qNgf+MxS14A1MS0tQOJ0TmCLoVp9sjCd4iIx78KOnL73Iq4gcUWJJ+wnnSNiPIRwK8aMPn
lza/fFhIpnAsWg4JHxGU9RNTsrvIGQrhbQD3tJxivuwQVmMuIIhuS6mBTTTECiuHShcoGWMi2AfW
AxOGDa8CBBhAdaa7fB841SiDpqzSyV3jwjyhhUGk8998DNru4mGFsBaB1G8bBWYRuYFuOoEq9p0h
mBVclRWeANSn6cu7eXogaHDGIf4jM9t/q1fMjh4gNeA6UNRb0ILFDbIiHnHaAdxY8UCzgv8guxuA
vWVHjz484SHn/xrAwI3E+7nGxozJIVfXP9sRvGh6rIJb1/71fErF/Pjz8AQsf85aj7z6mGvhJaiW
X08N2HnFvESGMAU2SScBhQV0DCiWR99tK5xz0DRTodIOABUDDvv8UmZBZyp+MTM/23tW9FKvQpJA
KNSbPCIIMxfmSpw0wLTr9B4f/0famTUnj2Xp+q9U1PUhDpqljtN9IQkJiXk09g2BwSAmCSRAwK8/
z3JGd9qk21RUXlRGReb3eVvS3muv4R1mSFIQXXazcwD9D2UtJLHf7j0ZuMABIpZbrRKiHT290Q3Q
LpfUmCbPB1kUtVJfgyR3b5vRnhviBWzXvIyub6QGyCpfwjO9ReHnUFVTmqznJ0SKgc1dKD1tXk7e
TmO5qAZoG/EqZDhtDiofUKUcV8WcDmUhb0uvsQvdmofk885PLTAl7/zuQFjoNZxMAJr5eAbbhblT
Gh8X+64SO2/2YDuEPOqzJZTW4a2sCyAF1gkQHwq7VQdB0DjrMizYsyfIbWg1Al4JdnX+1XSiCWif
wOW0VGIHxV1Ph6Z83vA7HNxreLmys4XrlzFtK1/2lPpXF54UOJUN9hfdrfwhDKBpBqCSNthOigG3
fEgPiaZhRvOiAqAsXwEkNIgcC2Xxx/Qrj1WwxCtGd2b9+lZS9FRaOm5HO65r1KyFEEejvFttxOj0
DY9RhVcAVwVQQ/O6vKBLNaegX3Ax+uNLQAMPsEZyCEzu93gHDruWECi2AQ5REVNO+DjkkyklGeBh
6h8cPvPlETETBro37ki5evI2XdIt9wqZV9JTG9u5jYlLJ8kBUKMMDoCUP3zoM6ogR5Ac227s4uNg
ZpLA0QtNX+6h493rN3Ch7osZnBfgMaiWDvGRzrhIdqJuGm6BcyUtAzxZFo02vFADyBH1J0ABxg8+
s+ZgSysgnA4trgPeGxl92ZNOhyAK2gcB+pIfkEGgsUavyn4HpHCpjfYdvjXnXaYl0tZQulkjD4S5
94ouUUTvqEEyw7E6k3TvqCGyd1AtsNmaWv9Qk/m7yObX0SUkVNt0su+0nv/gOCl04tmwtDBW7yBf
o2yckwOmI37nUC5iQY1DGatV3eUlyGorpgAkJN05nHxQ7ZiCEPYBCBPylwdos7Dg2Bco1ENqTKEZ
pDSqrCuz/WojqW3I+NEiDi2XRie/CFODG4Ea3AQsWJimKyLpmgGq/iZcrtF+iKMbl9K1w1uinioa
CHzyxhiJ1q+AMTCPfbn2BDUNS6ExrTMxkaUTqjYoZqMqGfMJIyc34+0BKp3Ir8pc2paZI3XSftXc
k92ArIJ/GaRv6HbwrNPGcQEVqTrUbbdCfCmkfBAIJX9wdu/ZHWDhh4bKmC2t2WSE++CS1tpHmGWV
GBBybk2mkDJwK4MElAFTgfTL/gEo4wAvbUzt0MJ2CCKI5ZtoAqMXaUZQsfHhhkVcqLQHCj8n/okB
mdpAw4nQSwuTXuY+qpVNKI2CveM6tu5R6UsL0OghM49CoOmX2AFkMrC/eP3VSDQdIiS94Mlb7cRf
o4kpQEaUutoHJlH47m6bXBDvRg3sUERYjxGSidatVSgOuTeQajeC5tFn26vkkSk0ZhvRYwixFGRj
x7vRtRyaXI+MTiNMTUDIF00YAIz0k454A1Y+6HYRc/ddGzuM3ZLOJOGNo4CdR6DP7TPIIPgB26jC
2ufggh1PxK+NjC47K7K7U3QwkE1D2thBVCLc10rAhlAdueCcGrIVkcbYb3iFZhUxshxDtJnsI6qP
ZunnS+vNVPmNzy3j/f7u9FFPQzVBeZfjK3ZANnq3iJkQidfI0a9GmYf4vnd9Tzt29MmjQBYSBR9E
SRBsQaxl6CAbA/3mRX0FHVNbDU9LAetB3u1dr7XjOjSHiCe8Xxrpu1y6ciQI0ckbZ5lmqtJGxm/K
T+MfZxDKDf4fI1l1nvGzlP7hHeyDN2PmJJUfJTBK9sxNJP+5dx1aG9I8VHVgKBYCI4ng4latzcn9
AKjX+8NUDeSTQoQny3OaPShuXAJiY4EZE/1K2gOUUDRi4aWSzE/d+Zq+Y3W+m5lcAut4CiEHJFtv
w6CSATkdXrKEGXVCnxMJNJaOza2XaExrJAZNgdXNRR0BXXzyBngD4HVIsYy55kJbuZGY0MoEbNgl
os/AJfvnF0I9Z5aktAMNgpYrHieoqtLqo/POICzhOq61GQ69oBPKqwDZ3NvgvkHJQSCBOs0IIqVi
yjq3OipPkFMQeLmTCKgvAJhV3pk5OsdO5xBdmpeuCJPSSKD+Itjj3ZQHenvFwG1WpbFx4QkkLcyD
+5zUAcUM/3Mgy0z3U8sX4xuumPGBjhrVIq31K+FM5Cx3aNa/UaV0Mhpc045YS6x9MJDvFUIOeko+
Yps1BVXNKtMlQKJkXlThNjK9Kl8Usmx4eksgXAsd+o556icMlVt6Witojf8x5aKYIbiv3wGkuaLH
IPuoB+gvx4Ktju4NGqR6zD9Z2Qx0Jona6xnHAJ3RD1+LLGq/wG+I7tUUl6rbDO1v9sEJTA8ckfYM
Y8na6fUEqkzMC3D8Ci4I7Qrox3hl8ltt7ya3Pq1jdk9C0noLr1y8O29EDktp1l4xFQQAhurASACz
DIcWRHVpv7WxZAYddpLALODmCh+EFesFiLKtgzcfRAcm4XOrfa0D/AxvzCJxER0cJ4AaBPLHANCq
IhpPfs3GBMZwlf3ing5kWq9Vlx4d35omKccamLtUy7Qa9X6JRdZuYjBVWb7qml+sqIzBNZGZzqze
CUTr2pu+dukNohvhNNckCXJYbtc6gndlqMp3avgwYkFek/Ys+ISzA94Dy5LNcwrLZtp34pXXM+iC
U/T79zHzGvrlPFQExMIb72f0G9lLKZcW3UKtS9GzaaWQcenKMvek6JRUUKr9bIDwOzffjUGcwK1S
bzmuxoL1JK+J7YbmMS2CH8N/BEzTWy+xEEURnjacm3UvM1LqxjU88tfOns0uZKIMDpaNeYtpd4LW
nOFCRuIu7BEojWC6YGwd/GVbnx/4oFZPPujKH9E/711Au1Dz3pCqwMcv4mY51DYvCu0fZlFT5mCQ
y5jKoqCESjlmWF2BHZo9VWxwoGzw1+gJgGiHOOV96AMIfIw1RPumbFIbmcGxiQAOPOFee0o3FRk4
8FNbv8dQsYlfUI80s0/2XruDquK6CxejW6RQbeQ0K0A5iNL36gTucbyrOeM7s57hZ5KEtLwzqcyZ
ZIMgSVzEaDkGK2FAMOHhr3ImZqg7QZMBsupNOzRA1NaUtsOrMyooKaXFfwNiALNABylPRQa0itYp
/Q8AX9SmRSztDpXZkVFDGAw/Mxoy17cjJOiPRU6znQJzWwAnbozNuByX3tJGeUkYw7do61eGleCw
JT/i1eEdQY1F8XYdk8wT2oR3RyMY5gm9ofOw7BTdXf04YFaK2O8OYa/hqguCvSVJWFa/kps0rq9F
o2x8hiem0KECX9idyXOuBjDCG+uE1ix/Wuke35MWAIMTD0C4MxvcEeDsyanZqE4okUrrqQ5dhz23
mziHQJrwVkh5ogzT2k/uwPX3yNBIp0Ey09TtUjjxbUF9BQpQJ+RIiPWIBMXYXcItI1zFG5qbegi3
Dnz0Lmx3i1duk4410t6Oc3Vo9BRhUkAFK4mU0ltgckImjscgw1cOKNkge1KgOMDhmee/glHhJMtd
xUcjQwAbGwoMQOjt5bvdv70n4CUB/yCBor3Sz/I2gNkvHCsEYjaFp7OfYPc3IQU301kTb0Asik8M
86YrGEW5u3QGem9LXPPil3UTTlYy2w6BF52Hx67DkbhCSz8vbgOI7EhUiKxMLI6Q2FTNd+QsYY8c
awPVM4ZFBIIyX9I0oTEmAWX6wRjkND9hT820iN+3Ct6PDhG3HEjJiRV+tsHJyTm4JcLLuIHR07BH
mET0gI/WtKXKsJB+aKQv5b/27MaGjp3TBJ0ZY+fBBeC+6oT+cNdOx2v6JkvKbwBwJOKYOkTV8Mhd
4y7suu3eOOuMBflK3ObAq1o2+Z1oSHAixzmwFsafVgejUmylTD5AE1/bSxtWI5VRT3z9sOaklwMf
nUZRjtvTyp8xA9aBvpXYnXCsicBUGNi2zi0kORwX4yujo2PdmkZ84bM7AOmj0cCkdQtHHEl2ACxH
eJPkCFAYAOvxiZWO9KYl1TBgpdHJZc+NIKUwFAX5yWZ/Y3BMTS6Q+Gq4QN3Yf0lf0HMRnlyJogRm
zEC+yniFrQ18nxqUN2Y2VBLUm6dA4uYFfB53O8MyvWc47qovkxz6GkEJ5uzmp/GsDADCckdxTzEz
cuY5rU/UKYqGUEZlNqOA7EO8hHntmaQS7RfcpdBYYkZDenMdZ8Tp++tdZqOcLU8dqUT3la+quBcS
ANA7EVeNBV3dGDacYBwM8BpUaFnnwhHCowU4h10zyWM+HWw2dTmxn5wWPCNg+FEmStuY3jwJmEBB
5EohdZDg5S9IA6B9C8aQzcOwgZtMj8cZhDixsbLjCd1EQA+Is5A30kiVBp2N8tYKIADj5xuBfo8U
FzICC2k8SVPj2PoQiaKyiZjdByoLXXB6zBQZia6DxYYjvKF/onhdOufIazlg7Icrt5sT36mzFn8M
rwBJ+5Q7CGSxokyh9jOgHU1KO25LszGg5UV7J1hSiENdXGbw00hksGdMojG6yDLnGjePqm8Z6FS4
MLMr8TVcyM6Ca6fE+dKBEwRvmFY2Iv5HuLiD0Q7kJxNN+ZACbslenGgk5S1eEswfuYBufjcJ4PjD
ziDcGxCMYfEizu9CRr1xYBc4pnQSOtCyLeHiB3pgLIF2uKJBj3X6jmpZdiNm1pXgcybJlGsiifuH
gwBcay6SICrQUGkPlRNpvi4E38Jwp0VAaBoxXTP/wikK94tdbUmjgNxgw5Mtba9HG59P3du7OUfW
29fvQemx52lkAjeCdArOmdJIuuXESiY5kgDSl+CUGu4NF23utlNO4o8EERuFvAwRzRZ+L9xTgBKn
6PYvhYF4JV9x74igrDuM/WL5s0noJw6+dWSMQFCooonb4UcZguelRlxFZodenAwUlxu2JCJIlZ2/
gzK67ZaRgsTfGzUGTu8ujFYwx14H8HzXXEwXbJAhiJJwtMSyk6oiJH+0T/xI6hC3EjBc0hnbju4M
9ah41aDkZjxHsttg3IPM4AoNjMl5htwjdgcaA/UFAi2+jDJf4V2SIV64XM60rFQmp58MXRnlwBqh
OOcnloykFk4diC27bOsTmi6Y3oAS0SZysGmD17iaeWjGUof+eSBEjKu4uSGfBKrPAa0tE/TMR4+R
W6ngJ53gye3b9tII8P+WvIOSM9gujsjSxX+UbOaWaMXlBUQTDxNcXCCH1bmI5rzwNBxffHAjfPFN
n7vv4Bp9NaJhPwbzMlrRvbgQXjAs914q/WSALc1k7Ypy/WlFgkC0B3zi3mbDK4hIegEUwC6eHjq2
K6AdYdHRYjPI5KAPB8uDTyeZN8zGJdYtoR4SILRutV0N8VuabPsMrtD84U7cf15Jgotjhs5EXPDt
N4gM7W1nxMeH8cSGRfOAXJ/JaHgcOxMbtcNgzB+PLzSj8jF8GND4QFxIR4GLD4raO9R/Gl4OY4FP
9D0ZKoEjwrUHIBUHjKzFY17EG8Y7oeSGxz1HBvjnsIPvmE+CxXWwbb5uQGKdm68I009ONShi3RUv
pCtpHPNy+lKLGHItP7pABUyMHOwY/wzpfmELAuXssw9fgbUCfREsi/omn12hTYuGPEggYbmdAmVO
+DChOUqPCeNAfyedJVK1tN7FTQVCgNHSwgvqEWMrTNGJK90JpVctW1Jzw3ei1wckbbaZCS5MMKVX
pnbT/pl7dczd8T7qomxI6b0fWksLtC98Ya7VKpUdFGFmw7bBPBh18bZw+gtONLkORzqJ6Gp77zpG
TlJawIoJquBazQ62qu6HtHCOpCCvEFVq5Pa0buQ0T9/PlIcM0STe+osrNfei6jm8z/Z4AMkA60A0
hYjOFbnlYLRbXdrn+B7hCZG7Ywr/Xf+INysnpn4GhlK8n1FWYE7iVZfjEXMU7n1S7HhNvXGsLZj4
TbZDmQre6hYYGkIRjjboXHNJ3AZABqhF6h66Y3T3p32QsVydixRYlyAZpRsqhoqILTTLPp5v/DVQ
pPRvAWXsIoIfvQSd2/3Kb0cXlFoXcQmP3GWKSu+J4laG4PKyaKRcuGaIybIbtnybgo7rikrrTB+V
7p9nk6xweWcBf9vEHHjHHJ6zTsdgx79cYOadCSRCZon0rm8+tJhaggQeB5Iu7IJtL03NRGStSp8r
Q8XLzrstb+SCn6WxSipgxPYEFEatUl/QQOSXdhcX2u45n4OfXGBBBPzh5VgTYgqb7MMAdAmhsvlp
Vm341V7RUDpy5/MJyapRTgY8wA2yb6/am4heh9ASWMeJ6eZbcd6u0mWhHKFOuvg9bLl5HxCuGVD4
ZnxmRopF0hEkEBcq74HxHwheUhC7ls+zRjXcMp2rNLkDZViHEs7ABraIpBN8tWToDMTWBjrN62mW
dbVRKn+fmZpYLm02BGOuHwydcxLfpDZzlhX2tOBNTn6JlVlTJz3a4G/m+EVd5nv4lfvcAP1dvy3C
bMDN6KiKOeuhKXCEmVhN0cpyeV+f9p51PiWBGfBDZahI1UCsZtoLYUjSRgxVQ3yMMGaUabGkc6qP
1RyFZbX2Jj2WHhInMG/lV96Oc9xMMd1I3zd4jFXFzw8hmoT7ZVpjtk3IM0Eb8yvOpCrZhWdPQiGY
nPYuHGURAECnbr8BcIDogSW3v32nJkNrxOImgSHbUN+MMwQWE5vH8ww3+dn0jdfkgBO6dwrLXb1z
I+TzChLauG+O9aWOWuX4Ouc3WL0cKLbg1zI6bebzI1aER0x+9uPSQDbCnX4YDBXQHWAMP22DZUGZ
DZcnkn3zjtuqAVsQ8YBuEpJ8KtQ94Jj5SSQVEay+gRZpSgDQt7maWYMiLhpG2ZNxyZunv5zeDn2i
+nYOrkiFhUmbdA/SnakoI6zpAHIm5dqO3aKSS5OBgkKtgRog/Rzbb+YoZZZMvwD9t5y3ZHUTBjFn
pKi8BJ72OjjZtSOj16oPCxl1EAdI6CTfRWcKJkbHEA3X0B3RmA1uc6OlDmnXL6Zd2tNWvToW0VWk
1oJrzDzT7FRJEkH1TnZLdc7cSiL0Ml03M8OtNK1Xq8uhCZWJibGw5LVJH7QZ0qFFE+WqDPHrJZIa
ZfcIEXRkc029GOgTlRhCRiZgN7rbmuVaVS+lvl93mU7y8SFp1qq+1cNzges0pel4IcGi9cFilegy
sl+OtAqk50I/UGqZQ52S024e5/YgpwSijpGRCIRQUulteHJfblSBc6MtKtAl8l4l1AMl5I9CAAFy
D7/5MLZgrMV7GrMDoBSQkOkifw6UgCdvO2Zdm6FHUASbsfGmhUYsNFUVLR7YfbB30xgpCP3lBlgP
7NInNGv6Pn3hi4Fnh0Alw7dVIO8pgcjOxJ4dy6cEFhxv3506GjJNvHYHaPrBvtiEBX7MMiTXW/dF
AZooKGpmIvbPxlwwaXmLbLskiaEjCIuPLLc+MugABOfO9UOaGFAXSAKWAp5hdMl1qPREOuZaOyeE
aQnMlc62PW3tUZMLxCpNA7d4CvaN7fv6XYeELTyqXV0NSEM/y/wNCd9WWpz0yLkcxDWRcE6xTIuJ
VB8R+dkRzbFwX5f8ELbVGgGO8sV43Teg3DZOiIOTarwxFzgydtyMGbLQ10HwLwKzEJxfIBYTmJgV
05OpgKPI6feBv9exREN+N1BpzO0mJ9LA4cEXq6NDVCVjolRrapEVrbkbBLU3Jm7zraa1PMD4kXsQ
rGHviCIBVXveQv0GVIAm3VTEZRFN5y5Q6KETy4SMWXVfkPlhVACUsE6+EMiDEokna2SyOmN4lcJw
UxuQ1jckJgzA6IARoSjQzx7Yz8xt7TBmAmssk8G1FDYSrIifqKngtyrJ1p5WKXM4XrUGug48Z+mz
qYGjkfKIR8OlmQwThOMGVqfa2wCtENGk7F0jHKAdJAMIEX25gG+ZbOowcmXk2r3U5nn9VBeWtehA
0SOHmSwNa1pUAxseE5KPwMKiG6Qf9g1JBL+0yKzLNZUhIrUelC8H9CL3cxXDYj0o6Aq484LfRveG
H/guoHMJuEOMoDEHAHXHHuIJFzInpJGOiXFtmVH1cul7zAukQQEFGa4yhxNyLv9WiTfka2ypkaCJ
iJ99abxSkCHok48goIYMIikTDggAVRZQlKC/swwOTFIFHOv3iotGSwHNGAi9wNCgyykIFVDcQyFr
QX9ugjmjMZ3UDSr6NW1lMzwxMwS55CzOQHYuYTFkoG+LypIY00JucbOZzUBVDuP+/YiOCmhyhI7o
iZQu/I0obbFn896xu+sj0jadG8jNtaEg8cyr9pYsccO33AITY359o8qFOwFa0IlAdd/qJrm02d98
IHXE56bXcWLMCTWELpIa2MTotz0xRRB51ZeEI1DxT5hwI4eA3NmAxDDImqvurl1GZwm2Z67JJZ+P
FA30urSuqjGDFbbwJThxn/Ebw8AFXA1NBKtLZiMR5u4ojJCmj8A2wgndfRxa6VtGf08DCw4h6OAt
/vmP//tf/29+/Y/VR9bNdrdVlv4jPe+72To9Ff/5T6X6z38c/vjX0eI//2kalqmptmpbuqEptq6q
Gv99Puuv05X86f9TuedpZXUo0+ENzgudytqcQZTr1OtP1jGerKN/X8cwnd3U3l/SodJJSSocNGT2
H+sW6BKGFDugoIi2hU/WlN/9t2eT3+nLsyV6crQOyj0dJuSriEkwnWRSSRE9RRN3y4d4st4P71I3
dcdWFN1QnKrzsN5uU1WPu7uZDU/4+B29odRhZG4cwicLKX99sG8Lmd8fLLucHCupspBF4lkBQoAK
fkuLZ0z53CdLqU+Wsr4vtS3KwtRkKVgM0SUiEZThohrQPaaX/WQx2QQPH+zbc9nfF6sa//1cZos8
HLiVuPABmYH+NZOZ6PnZ0/2wK78t6Hxf8LQ7r49Hlaf7NGkvQpHBTrxh9wBnBulmcPR/79MpVdlD
X/akrq+u5/OVFTXqIDqahTtP6yKCVD57th9fpmGatqY5jmFrsom+rDRNndPFrhgEzrBA2a2G1yE2
iCIKQgtSQHcAdp6t+eMJ+LKm7KYva+a5qifphTWlFy9ei5nXnXbOzd6TjSI/5y8b5cs6cvK/rJOs
t+nKkXWK2m2J4XYw/CjJe5L+7N+Ij7r5ZaWHuHVS7fK0K/heiIC6+1ZfcHTcwegwP3mkH8/0l4Ue
gsde19LENHmkE5mTFgC+px2nTu50/J69vWc74yF8HM6XXXo4fJ5pq6Pe3NY0RPs9qr7OrRB9VRJD
/8nDyff4y/cyq4riaJamK9bDvtCuiqImZy0b6qGCHa2IpgqMz/AY+lLoPo1aP+7DL+s97A/7dM42
Rc56mDyFoDZhCtD8lhnPkwd7ttDD9igvyUVTTywkjCXB1FDBM7phpvz7Qn9cxI+v0DYMx3RsW1UU
7eGjHUulzEtLT4fSkJYh8LRFS/am0oTDPxYwKt0Pt9p6o9UDsxN49oGESlFdK7gMz1wSZODMyQHZ
0bXJRxAlIFJXGXpUgCAiTdrU4RNxR46ukJ/HTlQywhZEHpoEkRblgB0EFLwCWOcMSigQio8WSy1z
KbxzX11Wa9SDHXylFFqFDBAABp2oS9dkgtuXklS7IqzJ0OjTpKjT/RWrX0Q82HX9i3+mIWAE2MYG
VUlVK+33M0r3ZU2BY8AsK/H3tVX8DpVuSF5Im1lAHweSRWtSBYtTX7tdAOFrum8ppjde2j3eyS5O
9bQuSq5KaEF0R3AwdmZgInQsTk7MSAqkOg8MjZsUn+DHze70ddPJB3eEg2gZdBWFKobWH78C/iZ5
Xf4C2tSLrEv2DnRz2gBFvhdkS7YQWXGGfXE6RslhqOak90d0/TIVdGAFKH1oCJZ9tYA2ewWye6EN
dWOYIYPP3zeJ8kMMMThcVcvRLUOpOg+7UVFN55Idj+mQjiTpHKMlqdeoTejr/c2lHsLVwbZWK8ss
0uEEaGb9NlrHAGGBN6/nt7+71MPOLw67Xba68VRA2zyuLS6Vi4uGvQzynzzVD8f52wt8yHYuq625
Xk/zdOh0Worbl86D3MyLJ8v8EA6/LfOQ51y0+yrdGiwjva/Uh9XtsFPRyBLSK33tJ8s9e6qHLEe/
rQ/qpuAFNtCFrpdhH+TtAcWXv7XMX1Kby93Scl3jqXCp8DsJ3RpmzfAk/u46cgq+XP6Kep2u9qtT
Onw7xtijQZ7GqPfl730jpap+X2WaHSrH3YGnkfYxPXTMm6VcoSnFBJ7Wxu8vTz7BQ3T/siOU6sOF
tU8Pd6tUOU5gzaIKU9NT/UU8FH5f5adq79sy+veHso3cmu4slrkHafddMgwQ5bSfn2UYv+84pfoQ
HWx9ddIMi5f3hsAXloDA0YgO3FFPXtvTB3qIDamTa2ZV54GUwQSl2dCpyXhPJmlP3pwcyb9+IMNQ
DF23HcN6OEPWKSsuzpYzdKzdAza3Hl3dolepTZnl79xZcqXOU9FvODzb7T/Hiv9Z2JZX/WW3H9Ti
Xs1Ndjv0m8EBmY0bLFMi+3FHswtUwZPn/PnL/bncw+G6lLmxNas850QM5UFwYbY2Qnj4WT/g56vq
z3Uejpd+0s2NUvDhcqTpJnJXmSBaVSblTzIn5Ycajz3/50oPR0vdOlNll565FAU3N7NJNgp3+AHe
DmYZKCCGIEb05C0+e7qHc5ZqZnLcbljz5t3IqkyvL11rUgb/2feSn/TLvrQfTlqe6rZtawcJHFWP
wWYLh4JAdABBVgqBNRk9ebRnG+TxxF23lX0utzFdwRqX5AeiO3QBHf/JOs9e4cNVbOxOdyu5sEEO
zVvsuB0UjSEr3GuDZ29Qdtpvb/DhMlb3VnJaa3wrZcD4aXLy7+R8lY/D8haMBk8e6tlefIgia3Wl
TFdyqSC6grIuI0DwKmd8rNae3RFNAxnSPVnzyQdzHgJIkRR6vjcIIDJgFm9ECCX/QiNRvscvr9F5
CBzXVFPSm8lrPHtEqcS/JqCEE88i9l9nKAyCB7JiK5Ze7JMHfLJTnIdQoiirtWLeOAK5T2MxeFu5
1HtlUwRRn6z05PM5D6FE3+VlkR1pYuotaJ5UNKfBmsmrKLXZdZEikznBkzWfbM/HnH53X5v3SuXz
gF/9e1S8Zd78zgwGAApQtyeL6U8+4kM0Oaj3reMUPGBRy9rIJK1ApK69MnhlqsI09dnRe/blHmLJ
2kw3ykUjloBneNvH0G+8l1HSqzx7rGfv8CGWpNratIoLx+7ia9xpBaa7gkye7Qdlo/fkFT57podw
Mj3vtN35znGjXgZfRNVLFxhHNwABTz/Xs7Uewoly2OTWJeH9WUDlMncfC66l0rJp7TnDJ8/1exgx
HxuXqZ4qZm6yD4WMF0gJJr4RoBGeHbLfMy2aOOzRLwnPXdHtylbhBV4QIbmjQp4tU6x2mD7BWHK8
AsgSNXXlSJNFVCJ/f0z191dqPqb9l9Vd3+dSxGCkhzOi+rGtHXtJgNIHnoIvszRGZAMJnvSNOTNa
IM9i2e871XysA857R7+e5DqXccyazBl71c+5MJQ84CW/P+z/kj3/d2pEovz9VR/K+1ZRqtyxNspb
Mv7Bttk7IqD5dDTy42u1Vc22NMc0aUR8XymrKKf18ZyRVt5qly4ITffjFehJ6i6fPNKzhR6O+vTo
ZNN0m6bDcdW7R50i/HhhdBxv4t/XUX88Dl8e6OGYb6xyk18uPBDT5sABe6fVIa7Vu204GJyMVx0I
/BHwULX+9L6Tr/KXm/bL0n859co9z419OrwCdQiNxs4HeVh0GJB4jXvraevx513y53raYwKxzzKt
UuFR8Z+H7nf0Xl4PCCL+WyWwbbCQZlV1NuX3LaLl+X2fTnckEDGfzs0baw9Ow793n35ZRk7gl/Cy
0c9pRbVZRrBe98R/33G0wYEj7BvARnh29UhK8NeP9edTPaYM52yqn6wNKQPSdhaIN5TfPXLmTfsG
Uav3+678uQH45eEeDvRlmhVT2f6kQruocwg2/lzMtfCafRKotJ834Z/P9ZApbDdZUVTOicxWQaZD
3AOhR7cXF7eAnik9V0BERww7K+1PysEpJAcEiTqSlmw5xypBTLj0trAznfqTt/BjEP3yFh6CTXI+
JpXixO/2B68ARxA4liiCgrR8PtCTH/bbB34IONZley9vN/aTyLvlUfKqodfmbQLg/5AzEPweToEt
Pw0Cz/bVQ/zRC4l0p1U6NFtXSBHAGOtTKM/UEcg/I9n97FZ+9k4fgs7pOq2aasZj3nrV+EjcAdER
a2imjHBdq/29D2g+RBz1pprFZrWm9wa1snAjGXDjGRXk3PlPr6afI/n/7GTzIe5kFyaWZ4PFDnD1
sLwR5JkNtP1ptvbTkWGuYwINsFXTqD7slNNJt86XDZ/swoSv4l4baQBLROA/NuxdZFienFFFfuDj
1lRN3WYp0zYd4+GbaVpyOEyv2X44ttxWMOyLdh+kqiZKmL1nG+QTKPLLYo/f7F69bXNHkcVg+Hid
I9P7YRShmQE52nSbLqZ9VXcAEIdT/2S7/PhiTVAspqWrhvaYMZ7Pl71+O6zBiLsVFI6HPCcYhRKI
B9rh4fhZkH22nByVLzfINa/a+Vrb7wkv4G/Hb/vavc4ECrtE4IXwip483U8nT2WcY/AJqyqn7Pty
2sGe3pQ1y8m2uQFPABQKhgXnb1qqT/fMT6fh62oP91V+uqqXvNjtKV90hi2wyyExCvTqaZ4v5+ov
G+bLc8lr/vIaUyu57U9nVpIuCMJyrIUIEtoy/0IP5Kdo+fWpHm+rnZrcK3ve4bGGDkpkBSAa2Zl3
XCstZndPo/OPJ+/Lsz3eQLdsOnUynq3R2nSZiSquS5eg1jbpbw6W/u87RP/p6WjzKbZTNe2qrT/c
BUp6TrRylezYkHmzHDNevcBtuTNNBewIrqy76lvcymYXuY0YWoq/CfB6fQdZi/waSkP0g44A24pI
uyGdhe0FdmOIEMUHKvHtywk+XPD7b6xI5Hn89qap6SpwAM0iIn7/9nnlfjWuKxU1gDBtmuhBzrP2
NfqU96pf2Ne1ws+GmCIiaoAY59OQ/9MJ/rL8Z3L/Zevt1teDmjnKbkgTLr43NR+rSVIEMXYSwxdd
MPa/PzEP9ddHNqs2NZbNUTbpyX5/5NTaTvf3q7LlI+kx3r4AUTfNXVNhlB5MYwdlFXj2BmOZKW0e
HU9p/3oJd68HvGWu/m5hQhhHnN/2TahT7dvIeC+M9lWv3+GtbBpb2BgoFwPvhTxkMugnBI52nZXh
au8Fxr7Q0OubQKuf20Dg6k4fVg1qJuvghiYlaRjcPqfwNp11S+9eAfDqNaUBxj3SgKdOX/ejjX+M
AeGTKCtQAKuYQKPhs8+8bW2PhPGLgtCF4ylgCrjIWgfkphvQiHExQONisoddEl5pfozuKNblMAn3
yFRMOQ4OkLUCqWkm/K7dPiBTrqHvrwL1zVSYt6LDdcLjQ9BmQE7BYhqv1f4mhMeGwThEXoQvjqR2
eMfTicAURvnAzhGAgjXYYTIDRmfrYzAJewq7lCGoUPq6E1EaPgbLDDFsFpprWIZANSnixQ0+1b3G
z6oLE686R0Si7rxWhog6wOC1FigSfAB6hiiyDayuBkoZfOanLwy0IMjLAHOrzGag18J3be9GIimI
Vv4cLnADTSRUJowIZm2IzVX5AjrdAqCBjtEn1ZM5zoD/wYBFGALBE6GQI70/ufdwvIgu/MqYo+IE
izRLtZMvM+RZzp2lyPSZonSB5RWUMq4iFCztUAPfnIR5CFq9fuutX9BH69Pn4mG2YOSxaWIga7YU
SA4rsg5RQ0PBG6QxrBJ/FycNAEdtBRBGD2g91mJX0NDCgEeWQhDjKCgc4I2gLxzhPCbgZGMCgAPV
3AtXX7kSEgsE7YbQwSz/EyRdCFMlD6CyBaUINzgLnEBLAPODMsLhBk7G/t2CvbGGJAYr5Ok988Nh
/3bwHu4ZNc/Oin67Q7VqYcC2AXxa9vtoY3WSdroUHtvi96NuKD+u6JiaYeqapTiPbWJnddtNN2W5
HZ5rnNZ1H9EcswZFDZn3aF/Lwinaia28cxneWkVrg3AyUJq4QLYJTSlUhJDOmqWLNSAW14LvfvQ2
3XwVpqpv6TWtmChnL0fyJTIPXrEslxlEb1zJWletv0YqAPjPPlQGatXDDAuu7owuWg8ZCiW6L0q4
p9DVtUGBeRDcS+T3AYwDhUdFTnTL2Chg8YkZczA2cL2Qmh/ewunbfmwNwC4z9wbxQllTRPv+ub+/
1oq3EoLB2T8MVlvX2XgKmj4fdrcIjy2ciGId2Thc3muEFHc/RKPbz2AD56gh3dDF6q5a4iqh4dxU
wEyyvAThzYXeTYNkQCnzYgJTRxUOIUoIM/DC4z3u3R6iEgknhJHJGdDaOiRpqCPPFFygm109jAAV
b2U1kwFrj84Umd1Kex2aiAuGZyQ6xqLgMEV6/lJbRxgVebsEUcm8XgrOZxurI1qMVFDKCEQ6+ner
JhJRCOGJrJ9wH51WDI/uXfSSE+zUmGggN9K/jLk3UYdQkA6BnQpgflQRB/fr0uphKUMrfXJiSHBw
Lw1Az94JFjccV/RgguzTeaa1hpKGkO8Lrr7uaEXtdsPaVhSd4BAvdzMttBDS2yB9V41y1Icw5kX8
Ekj4GRT1BFkLDw1HaPNMIY5+8lLFW/xeg9JSoitTbZ67IiWbjLfRdngRlVU4WwVODfEZyD1ufmTJ
MBpDC91VxEJKDKMrSKQIuXUJUdo9fDi4CH2SuXae2uqdO+UC5TlvH5rIgGEAcp5YTOZg6ETNqzvf
ovEBDcAhYtZHXQN1iOC1ROh8YOI3iciIKOne8AyOd8glcP8Q68RH4eC9rqGbi6EbsrXersd0o1nB
kBLXDsQYFECrDpR5qeED+J0xpFMbA51db80Bxj9yjdE4UkUyyl2chNY2s3gtAnwSXsnFtyYpYkFI
UsAqQEAtnM5KZHOxVtxCVECMzS8jLDW3XG5kACSFOIzC6om3yIaJ2J2wqS8ZsY1Pg3ggBGHx2oBE
wI9PYiR84c9WOrAVp71p696pVj1jWGmuXxRk3pd2HXI658pCLccSRdsEeh3kvtohOvb1+BZXBnmT
A1Wbjg4QfHvmGzT+rOsspxPDOw6uUKn/BeDiDxmqWf0Sox6iop5Ns91FvRKjcHY8oFDD62nTKQmQ
zQyLANbCqYYigPI0Nf5sKn/L/Syj6liCRbNU1dEes9XKJk+UYj0th2jXFOorY5KmUO0VeEpeAjsU
uzjvDZJNJfGdydTyVbICdEu61wiEhzoyjGi7a++mwQFiYskcouKvCQso/oK3k54LfrWNfW3bsmpd
yCOfUuWbetk5xGT/8xJd5M5247/YOvJj/Hfv/xN2Zk2Kqkvb/kVEADKeMivOY+mJUWWVTKIgg8Cv
/y7W2bv2F3vH7ljRsbu7VIQnM+/MvG4obTmgB/bhwU4ao1eo7pvLCCwc+SfUx9b6rlJPFdif2hhe
S6RakyJDH37ZKiYg4fUbUIRvKo4i2jrRLyhe9m+bhWyNMPsHov9n5P/9rwz6P3P+f13Ff2XQjzYZ
TDkXPvsStD4AidkHu9e5LF2aTcwaJ2iPzKmVlVJ4z9LldC4/NvQ0wbSZWvybfbAwKPeMRJr2lTuM
hePKVuOg5NGZeM9P0HazB9lJR+61xLy+/jNVO2VKPf0fabGk/Ed1S5UkihQuqjJRpYnxr9rlMZRV
3w/GZy9ehvTQwPRS4c2lmHgsBk/KbeFU+W/YJ8+tqI0O1nzVMGngYwF1YoQeU7TOlmmy8U41W1Cm
pjHrNP9Rb94rKdBAYa4+vq9BkiFi4BgNVG9IPUKLCAhHJH+cBBMQarqt7fSNdmPVDriPk7MwTwrk
i78sF+6UFqOTx0JSHKkctzIn7tKldDRdY35dvclOe/aocSl9+f08rkafjGdOUtsuuppVcZgPOkya
VXl1aHe8Dzg6LdmSen3fC5CEmsemZ+T1P+SFrzMwB/iYvrSAwekJHxah/eJQXNgQNTzhSGAywgZQ
T2zNwDiDGdp8pX8TSnS2kDgzJjAqnP+ey0zU/8hlxu9HklVRUkTDZE3o/5Ytn0So01ZSP1Rq4j0J
H3T+cj9x+yVDx7kv7Hp5o1NpAmwxbUFy2sjP0dDcmCVg+hHMiJxgrkz76i+qrOGNwoZJKOt6/oTf
z5/8OdkopY60NoUV1Y0h+ULtltt+8XQ+KPSDo0q2AdS58bSznnhdEGE1cqoURxNufwZpQpP6imDF
AP+iWVf4Ig8qO3k/JvRdq2ZoRHAiVosk67l79b4mbBsEqMR5Q2d8nEw4NhngIBCSmAxGDo+DyWXE
xMSLsQE9GR8SLQJpZL/ZAXQ6orBhzWtY1OhbD9lOxSMoxJryJXXph54+T3vNUxZzhoRqPH+k2yhY
eT86bqFdUP7BSzQMt+XWE4u5kbmTfG98tro+Y3B8sD3jSAYSzWqwxmAWpspZVJb8qAT8pwK23ebW
pXftfBIL8OG8kakNRGasORTXYIXcK6AVcjfMfb9rd8QGPljQkwgd52j69/7J4d4CA1tjf13/SSP8
tflhB/tXUUbb8dCIyNhxCofRSoZF4rGoZU/kYeLqYibTfqYP2KuEfB6B9ZM3g2qSetgQqx9AnFYa
B/2pOuFXPyEuj5h/t2ch+VLxkU+ZemB+gF1fDxffOEhbh53mN0fuItLINYolVMYRlJxl9uZxUEGZ
kzGeKsHWeZ0NR6+4fX+xOR3V1kty0zbQf9Wp3gAdl4GJc85SZ8LAeVEKP9lDZTQ8C4yY24ahhYfN
MPtjYVBBsaFHL35ZSla17vg2F7sDWZ25NprfD7hkPxqpfRPgRwksO1eeQ3Fnu3yx01/zGKNCzR/K
uazPJqbb/2CaMVL8w/pg/hFFZNhX93ycDfX4kW8WeZ9U49Pr1w7EXrDJgY9U5D0CYz/gZ6e4QUCn
EmAEA19wzLUZVPewi2bGVqv+xwkry/+hs/EEa9JEN9kEEhVp8i/hwTREJo2v78+eZGeyqyPYTIPk
KK+19ACYAsop8j5ZwOPZvO0VTL9aXb1yq56+liLB7vnXqtsidtkfOiazXLPN5TNMnzQbzKXC8rqT
uM/+RoqeufFXLtoC1Oqnk798eeLlGxnKTViXbnW46nNtrZnH63RSzvwnFwlolT4WDVewZ/W83mfB
EALkfFvKyxvIj3A3hWMsOh8oGm5xjIGVlUR9v9+yoTtTykBYfLcXYrHA1ni9fboHbECBw5udXWwq
vrv15xSrlgs/llk/la6FY17y2OE51+BsPtcM7+MAJQs2S+lv4IvwPgjaA2bwa0hgHYAl+W3bX69T
EzY/d/uLXUyK+swD4swysYkcIWVudKcKLti/v4AaiGcwP4JxwZYEQZhft4RVzXRfjVdBo8SZjTag
FzUoqunodemkkocOILN+D3hsJJJRywlun/gSZiL7+lQEQOH4+Dl0fOQOW4eO2aOQZviI+Z/+NNLO
Twg44EfJ6F82HIEy3BzVp8cKaw+j6yvGFNMyz32gjl41VBXXH8q6/x4kzP+QtsY7TDGQtRC2dEP+
Vy7SXvU+YiGg3UOz5NZq7pm8icQFyBrjG3hD9fayuwAlKV40WRBjgiLn/rAyX/vW8EXFK/g2Vm+g
ZGNVyw7LgwPaVqmVkshGyMogKvwoa+VD9I5A0SZwqs7v8E94nd5k9VQX7JfkYdG7eOw805NiKZJl
s9QhzY3yK8GOj2w+3yqJn0VuOriE5j5y36VtXH0fI24B0qES6EJgjPXDsgEqPuCiPRkdNePwMIzb
4B/VLVEJgTfaeH6/u2mGuxc8TN7T/1Tg/0PNRQ/VWcXVzXFaAon0/0Zc3WjLosbJbK/uRlgZ75M2
qgK7bjnf/c+B8P8QYnkxA03SVOWJONH+PZeRRbkQVRLjEuCq4cWsnk5lc5Ucw1mTAcWIZ7g2jpNt
//2W+U+J5J/XZTVRkjmTzH9PtclvJX1c6fczaEaz33kQ2LF/8GFRU5niO+tr2//+imST/78La05k
UeZjymw9/+vCpurnWkwSpqXeOGFXx3Yusw0hwe/BLu+mglzymnu0FHYTycm+XzBj7vXIx7Az4AiA
cYdVchQ3ihoSbkzUst1k18zas7JN7iMoD0OgaXzATQfE7k9J2HOHFf92+UbL/Da/ZPSKB1lFDgwo
/S3WNKpmavh0DMWazFWWMiZhtsndclRU5Myt/thEugJvjlfR5rmCbQ2Fw1gbvxyi5+7qTFFfTYZH
/yan14W6MnzvJ1ergzn7q3sIJPlMD6PlQgUHhhnOrKW5WMw545X7wFjR1elOZBMhv9vEf6PjB1rh
bOweVMxGc6bPqnEbnGzt62jA2JW3oz0EaPZvNTCZYDAZnVBXLB+7/Fho50nQ0Zc9xvwgoZl+Ns95
tpS82H56Jp4NcEn2QGrsy+B4+723R9DyYCXMyiVCz15ey+sXlyZHFB8clsAcCALjhDagFp73jp2f
npClQvZJD+avDorjhdSZYqp6vG6UWb58OMbaXJI/2yumd+G2TF/8I+KRh5Yz/WPRbNw+24usijF8
4U6Cit7kD9sPsSe4mc9G2lafdyY/7zn9x0Kxv0dQ877yoFg9vMzV+UZZPVpi8rNQFo+psMu29f6z
iFfvAPBYyHFtESyP9frjD1OMdnEm6cL6lC1yP+bWVvlyhnk3bdc6poHjn7982CfT9nQdty7X63yR
bCdevH7smRf0wKpMyL96G6ZpescHnBzlm8wPvaX9yf+yv9yPFqMfoXI2lwhl4eTSQfX73GRc1rU5
vKx5xP9GmOxN+Ou2Bu8KL2/41yCaIDt1VokZDEhu1BgkfMgmWDRc6CCUjJD/qZmtlHMBCnlnSaf8
UJzEs4QhL02KzyxHhEOpFIK+nT4ST5Y8TbBq/FOMfd0sW9V/McBPuckyBEQVevbYy3f2i5djlo5p
FEzvy/EuXnMX48oxOE+Qz63HOT9Y0s/kR2wcHVSvz1vLCa2Z+8avCkreKbs8Vh3mi1fBqj6LprNj
kPSYl9DI+ngikCDW7KEzAVwDTzlYqr41ZYflQLom0WDpiSXCA0msj2bFNBbAO4KFqKadEWjS4qV5
TT5Lz9SdwMFTT2FUU7abg3lS53IRSoOXPKYFsDbqQuJSF8rAs1BWKyuazChpyiO5ZmMgwXOqLHWv
napeFCAGlRzd8obuln67UhGZ/it3FEgc31Fpc7zA4JC46Qj/cJXHv4wNJ1jXkdjxyrnj3+biVW2v
6eytuFf4UYo7RC4pr7hpktND8FpzlvCz5/2mYrX1bVXZTMKXOXJaEFXV7M3PJhPp7RaKF3Sny2Sf
3GtALzJ3P5sdGzjbwISL+Qdn+3fAuwFowjKwfG/n9VQPE8AMhStMAn5zZet/Ux7yyxOBgGRp/9pq
s87BJgvwV+sVtB1kZhXh3nNr5jyIMa8CVg4EzrjHWWOqI5Obsc8MSbX3SFfsHt5V7zTATG6qq7us
eU62xvS6LheVn22eqDuqR3rIUmkiYkuFmQm1h/XYJZrd/iAHZz55YW9uW6SAyopPeBhubsqvBBzt
ar9/ujC6PHaTn8aX5u1cA1/ynguryZd8x9t122xes+eO+5479TrF3cQ1D/L0HahbfuDgdOhghtWd
jOk7FNefdS9ZIgxcyoOwDmClQMJPDjXJ6iPE+J58WN5pkJ/0ReXABN4n9JQgE1YesKSVitPqGhsW
sldjNQJV3tvRoeXqpafJ1U6yUPgcX8DdNds4l4pFfclzw7v4h/56O1Ugk/j+ajsCQV/YLdUCAJ0t
q9N+4z3CzzrF/DGt/7EPUDHA1Ghjji9trAookzBZju/Ze6OdAAzRISuOZI87OJLxSZlYVefzFHbP
gH/P2fB++xWT7B8b6T4ogg+cyBdaxuj4kp0fAZ4JNIp93cUI9WBiNgqn7zc9PcMcu4IEk5yRQIGK
fAU0ilzH2WqGIoiTrbYefoYTHQFysrfL+6ZuHf3Mx4upUF62gSIEBLjPgWdf5hjfULfxBS+iGc1N
Tr36p+aSLE33HaKOHEYjvszmwdzy7tOfx0/spd4bh90wmaUrYYt4d4kulO3PHbWop0GyCVAq3NcC
8+vgOk8WxjT3qV13UhB7ERdLuFAgZHMdON48jnG6IRO/Q8MZimV7lO6P8qYJnkr/C1sIMBj43id+
G4ASQdGlWUpMeXpQKrWV9gVxFZsB4H9NmICMFWbqTNgIeRifrE9qmRCzMEqjhsXTxEX277+MFYCu
Hb81uXtISsemAb4Qi+rWznzcGxzyACkYbbs5mJkahFzJ4rJV38Ffsb2U7E1f3STz+IT0yRjjEp0C
HKroQCMFFtd/YZNJGstgystDHpppX8pNIjDfUQAr0xK+r0EdZrgFhHzxhIk6LNF/9YUajhcNqMJo
dpXPNQyxBv/qtWFzILDaKmddEuyJjr4hz68Ndp8vtqKpZ3OwTofRaQGnCi6qaT1hPn0NS24nAERo
bGxRKlPCn6Pqo2n4Wk5dfckdWATPsO2nJd4mW3ol1Dzv8LoH/xEKbH8nrhqMx6o6fzjpzlx2kRXN
m9IpuY35fDwAuMtRhCLAridLhDnv6lEGTADY9zfz0tzMg37gC67O/flz9vtz8/Q6rg+09Ba1k271
2GHNfZ1DSHjRZrPE3+pcz7gSG23sxSRz81viU1Sqrf3yYkiR+vJxGsDRE8nI1c4vnl7caBjbpheG
+9blNcs7a4SF/7FKfmoW5o/4IiVqVzn4LTbmNQ7JZgPmhEEwCuIJ1iKTD+/KE7StiCn0sQCOt3uf
je+JU+/zLSHKk+3ItGtuHGzV4OmiV+DzAh34wZFsep9l+qUczFCa952jR362vYLc3ccQuWlMyBtW
c8YOob4bWOSHlvaBIxoqfISlHKFvT6bSOqMPdIaNh4MPrl4/8QFVEUDDdLLi9fgZiHr9TNkg+uyf
55S25uDGme5hPD3QxEiC5tKTk9YnAn0X1OQrKtA2luovRemSYJjIuajRAo6LtEEdEpDrVELWgecP
hu1v8qP/pGRT6Fx4XFcWArD2feW0MGww9xlZAkDV3+KX/ysmHdorx/Rsku1x8yMnvucq2PsAixOG
SbDDO5IbwiA13WZMG+xo0VM3lgsmqLiVa1fdCCgi3Ow3vmUi7g2lQAYj8HTf5AmYURalHa3jII5Q
FbpjW9qfwTPosaMNfitfHObjQ4jpywXDaCRfja9rZgDE4k6WpwUtlVV8zOf1CDVA9fNF5oCW/GHw
T2r2YQYjrtcxTOxFtqCiPUUHeW3Q/aytrnC1djop3ATwVhRkqlPycK/y2ecgHuIvcTHsozD9jX+F
Gyy4bAuR0X4tDAbRkT4ZCZjx8F4mJ/lgfJuGVTM6aTjSPA/qae+WSzNs1+1KXCShcqQ1fVYB/+Im
+teuqR+qp/vKphquD4Od8fkl8h73gxf7EFwLu6QlclO/SG6KffGbb3GMa76bp0+SAwoPxpVbUxgk
x4wGDEg/ojvFPM4JN8aQkm0DwpEvtf9uYUxoM20W7wfwAaJbsiceKIxgcB9XxwnPOf/eTWZtGK8o
ZqpLKqweybZKO6Kja37pChY+jlSsJjCWScg5u+J1+TlEuaNmGC1Js2O/ed8+3Yq7/dmvZXEmhEYe
KOL+fcsULwcGfX6/HZ6St2yLfz3DKBh/kHVeJsH7/F5Vl0y16lVl2nHsv5ptD7SXvIkQxkOB28cs
2SQzWgqbih490ZM7+PA+JQcRHbh3PgzIfBt7Y17dRDjmEfBGV4i8qpx2GwKI7hboa6YjfNOg5vu/
7gEYX/TCReN9sMLZuhqpqWcuqU0WBkxHZS/unvA3p89QJbWQts8f+Wkr6zowENzph9uPNChvwzKF
imm/eA98voAouMk21WIIS2zsxk0Supv4H423dD81vB0AN6w4o7OONxYBsL9hfsO5Olm2+tiOz2mm
PlzOTAi+i2SuUzgqTnIwt/HqsRIZVeE0XYytd3NZhG+a/9s3Q0X5ofQHhocid0tKoNs0thPc6ubm
ZUwlKhDVaPSB+PP034t01k+x7TzKwJbuDPFg//lFCP2GtKt55VqYFcv6qMf2gAs8THEwgSAfARle
nt/mpr1LqiV3XlX7EqvDNx6qDpfC2BJo58DfQOcsnc/tn081AOVGtkFFIZFgp8jEPUaj67lK3OyP
w1tbY9hEawmRc1ETB2HYc1nnVPkS9FGHu15f1RPbNGfQ4HaQVL6Ydp8K+Dy+flCeHOZKKBFoYz7m
n4J+aoeFNWoWkNwj1gciqTWeRYvsm2p1SzHy+W6O1bE8tnszs+XObouxmjLRPCWvSZdEjf5vrIlo
ED2cvqZT4VRf+kXq7SImKbdLIMPHju08wJAkYjSl18qumtfL5xYHudQnqhHMKlACO/hqHHeJVY2Q
XaTO4tLs2k0a5jssbwAEbqRj8T3AcIX9B0x0jIFoWlxHyoiSL896gSo9vZd9FVxXFSNl5s/7t/3F
HuiMO23kRP84ZfGGBgbLeCWO5yf+t84b1iq/p5yYqkvUYaqGgdSEXgqzL/Tt8MeFaEw2zLDn7nGj
PMvpDzGbcVfJO+Ij/5IELDZtjmJTd7A0pKmkkPr+pud+mW0eno6hL8XKk3iNz8r9PV5ni7qd/76Z
JcVDczRpYJpAsDQsDDTKol4OmFDiG5FZ2hE8HdBsazeEtD9iZY2gQG+LYUcmSJhNyKaDNHYWOLmM
xknigKpAPoJ2HE2qKxuDVOPqFDQlPk7fjyM4zC+VuLo/HGCv0u/wNUDtI+ZtEgA7mwI/JH511mtH
/9kz506G/SFvZt5Oy8KrDp+Z/pvpG6DfnnQzLh13Mwaw+ysxW6nsGjZikKxQ8DumFWjVq1ZCPXWu
LiTZs2FidfBiS4fy7f013Fo9UNneh93K+4lxLbQV0Z1cgyt6CNVw55n6NMuCjovIX5tKX6+Pk6C7
I3iLLv4rcj7FGK92aPNEzPbRMNOtonHMFF+2uQj8EkkZ1Nz6OY9vpuTqoMJ/2ml2attpm7pIzlyi
sf2NT/Dbpj/T0ZNjFx2FbJ0CZ4YLjhkTzgK087AV4riivSX4FT+eiggWs2QnjUMdRg7Bd7WtwFqn
jgng/ucToFlxTiNfJEwmYZPaLDhhOtGNnnPVDAfdU+WpbG5TkCAckTX2dMETf9N6Lehe1zsVWo6x
yJjDezjF81gXPpZHaWxfK3+Szl6ZlydLs7M0XM/eyMcBKWYPsRgL6HeQdpfMXIi0EfIwxagY53fo
CHnQktVzFRqvwfwARY+TBn8Xjva7VPgCjSB6tYPVt0FduAVDaMz+YIZA1OPCfsZCOP44eh7Eil8x
DNE7tCdpZ5Y4oNEcaW0+kDBhMqWOvQ9/N1u0clBzJz89Cmj1ddLxxHqHD50b5iTGa3GynlRrZO9n
sZvoNPPnFRB3QP4h/ygnPOfT6nXQ5cBIltR+n4/1KGecNkmHtm4wXMOdpNuV4F3LaYbcjTTwduux
9PRIw7M/TrPXrBMtNZkKmMewO0iYI5G6cQJM+vHvcyj3mcdH5iOg3lTb6K/5Esbkb1hkkJ6ZMcpm
lblqKGu74vZ8LWs1FB6+QSXZXjI8LHFqSN2EbL8Mlcn2lZ8NfXWt9wPbl8/g/Q5lMTTJIJhzXT6a
yirlHVcgbg5SHlZtqBPdMNe8v2NEnq3EGE4fVKB8ih0jIjgGVunBgGrMW9QclSE2ukUCxcI8bbxP
6nJ+ypS2mcdfq4wfaizCkzpMo4enESQfh5qTR//S9OClbhsqoMhvaVtlJyk9NWQAyrbqly99qpmz
JxOXtW+kl35Yy8NakPYvcyVCqVe2Qu5fy80L6Vfe9I3/1J3PO6jgmVez0vBT5isZUH15OUdUFqTy
rDXsrr8IKNHlHvdDnGS6+9NcagQH+JIc5TggjQGjvroZgpKQTPl5XOkH1p18feDYUx+l7Q3cWHfF
j02cVxn0/EzBpYqQwlAgdp99GuKhe9KPWbQ0s6B/eAmnD/N7HL1sbOF2KQZK5Tywr8GYTW7shLYI
9ALEFqYPgHKr7kdcG71XIbuQX+JmLE7TpToEj8fsqXJHOSKrPMBs2Q3bXbGeMz2dkuhNGeILucME
hYxjd+1lBGAGf98LgQox8ktKWVoRD8/sbS3GaNLLiBR4BHwctXeLwX4MjCZaxJyH5k3AKjAzFs9k
zc/NmdQ5z9p7mPaABQDOr8/x7V8fCAauDtpedV8klKqnZrM3e70ggQs7N6ZlFajyDKfJwRiZtZVk
lbRHsL813Zhx15IrGlyvDnMfHy813ZJu0G/CRAmHf2JHjEcMXgzbV3MH056Q4mie2sy1mh8xzYRV
OWFOxItkByjws/IKcWqwzcEImTT7SA7fef6x6QC2D0ctPeHhkt8wWWmkjjRYE3qhGHJRcPRWmwUv
fiBKApZb4N/Iym1pgfhVcID6Dy5771Ln44rdQ4JWXM6Z4q6tBmb1yOIY3TYtLYHSDfPb49C90txN
bUFE7nMnIDDwYns5k8RTFEvKkDK9rONosMYJS+opdl6ZqEHfXjLzQqzn9uBWqaaAfu4Y7mJR22aI
VVMJ/y9C7HthMphIfg5I6Y75Ynvvu5DEI2rpno5ZQdkEL2PavBhp5OwUvkc1hSXJW7kfLqhgTWvl
zEj/Sn81WvLo3gr7meRigysb48RAeDK3+FMP9OiE2K56r5/YUmkrjCYzioKlCyiKwh42wx3fEia7
hDuGwrri8bTJt+6e/D5weUPgib8pAdMAotvXNbPLc7EdMOwREwZYNTxJonvNoOevVFM/O6JoCfhV
MWnwcOQlUVE9q1NhTsvFnYB1NnYCXijCvDu3Z9IC+a4H2QIlbNkwLw6wGskYYD6M/seB8jueK/fm
W7/l4ec01tz4VoS49RxfXnx43dmtfK6bw+Oc/i7ypT5PGRB6/OVhtE33Bu1054nGTVaD5IE/EOWQ
Zt8ZUEf4TbYX/QubAwMSH801tCFyvNqiqcGv5y3eozwXPOaP0ciGpGD3uRBglaOUMBCAFkCiUyAL
BtotX0eSxUlRniAVH1Mc7Qp/U61Ti2ER8QQ5RbYUw47npKXXkJl4wr/X/Exu14WAxzV1llt9dyjA
wixiRArnS9Wj69KMLiToRTXSIfcwDzNpL1UPiyh0fKjpC+ZakAHu+Te2CreSEdA1Q+NheTTRr+hE
8apPtyjGHZKAmX3WTBMSL5vVyxab3zDdPIKZjg8hDrrTGGNeIwZH+JwmjKXfilt7M5hix4UP81MI
CljFUIHGU3Ovn2MmAemDsEsAcJDn5MAFHVZUtF00Vsf9x0lJ8eABdCG/F9G57j0p8MeJejd6ezLQ
Q4Es2sESHqG/QIJVrZSJ33pMygzG6JmPQuhCfFbtWieB2KdRIIwsbPWbSlcVrExHXbI/ldXtKLkT
4aSRtYzJl/fChY/zuHJTxqxz16R/9iKAzvgY6Q3JUx/moklnx6MDoXenp3zUNp1wKWq/opVAg/O5
FuNTX6FWFJe2+6rE7y4+PpL1JL5FuDcBBmerxNjo4CIz/4p/LnsFXSB0tvEj4qkx3DR4XuVCv87i
kq5YHyTn9O+zqb8EJvmaY3lBzykb53GjUJ+Ekx8UXcwEekyANFvs+J69GPePiqrf1avZS5pVyTTW
AipzJd0UbfDQ7EYZxz+axBUwVu3G5Bkq9mdXgxP3+M+AZJ7ZfAJmPUSw5Jr9IIv5zXaPObPzAyUo
bi1ssVA9RK4x+vB5Ju1s3eVaP/GnVy2FTQlmd5jaQUvHgeyfND4WPB5xJDY9cmJEhpIpDYeBbHNC
wmgbOGBRIPKFUQszKcAcaBS82Cpj14T7dllvk/P7Lx3NUfS5sgAjbndHYVqiEfziOuGwF+Fnp4I7
zbAf9KGurpb7zTc3FVO4Bw2OM/4uA/YPdoN+JG+4PFeMj1lvwZUY81zDiwanxvybOjr1VW4WTmPD
Sm65ieXCndkKAtFeQ95D+HOLg/5rFla+4vziAGQ8lnsPhwUQmD/XVb7TJU/ka2wtNjMYjqJ5iyEi
+YCtspPzV/48WWRGn1y/v3Dx8PX1yzU2uAIsuD6Osim/MzrkjUuhwkdRcr/KCJxeLi4ormpSVb9O
3Zq95HwqiOEjdTtmUBm8ZwuFzIqzwhvwq6NthpEPJvU/1wuuC2EfTvARYK4THYe/9AqENCT3F5na
B9ld2UO27mDVq8RAR5nYxtdwyCnHVBubR65fPk9/Xo72w0BmHEZ7ZoenT38UHdQ1MzGNaOH5MPx1
ZwpnqpT30+bCPhB4cYHWg5YRd+yuiErH6kSpV05f+zeLEByk8D4opLz+W8b7FB8WJjXPjOFfWUzA
UCKx6spFIP0wDw6l/YtDGN+yDAtQBBqblkj2pZ6BqYa0/6YdHVEr1sZtpGa0zvnqO3iopnOPN90f
36D58sreotNMr5SCCCkZg3gMj3K3ZcadPJ8vmX0F2lFMBdDKR7dggUcdTTSzliV39ngWz1u/LXf9
lHgUdje6k5Sb2dgTWynfTFMrZAK/zGR2o3TFAgVzRTRIGYOWLZW9KLQvjmIcEnZsp7Qn6cfwqaUF
ySYoVORxTIDVaOTBC5s/BiGpIxOH/SzjxLFlbBW618Ao3l7OXD1ZCrU1bokLc1nxsBHxvttA/aJS
/zDwf3jN0umwMy7xPmepYc22C4cxNQbtVe4rTFnp9HZ7Y6OuejaK5lzv7IR0/f7ivH2sW1oE119E
r+s6v+hLdsw28SoLRQYSHbZQNGv8ldjSPsO1jHzrxtPQnCZnaZecrgftiEZC3UO7mZnRccAo7ILs
mwefB5TTg80lDGh4SxXqE+aAvUWULejVokfNr2xb6U7v0l+cljN0gxjp7fJmNuQ08RikYEaBujyh
pVVbHEwAeaMf/mPOZdv0ygUlMGnOc1Uem7uKqyxjm+zEHao/9M7PoTq0eOQozthAwNIuoVnvvgS3
Y1Ik2TTlOJQqn9swXRMDMRkxLvJW5Ighr2c8jXiGyOrmYR6KLPIlS0JGPVVrCx0ZEeMtUpCTd8g8
nqTQNnkI33n8Ff3JGFMzwYU1vWGX0WK8DqwlMsyIKQ5rC6xLqBYhRx6mvGzSOY3gIjWU4uLzcZSr
y/eOKQ9uD1fD015OjWs5Ja3O0OFwi45vVny5+AyrUefjRIKY9bBb1Va5SOg6HFCojxh0IGayFzCQ
tlnay4bDS39lMjjI/UZpy5XXVF7Lc5iTY08ntOWq2cRY1Z5aOlJt83FaycuxcDK8QmVEwDOR74Cq
ctMiw+ehoLmaSEAJn6kvdvPHa/7S+PKO7RNlDyMCxekUR5bcoWV7z3jNpNYt2rPEQB/C6Me6/jDe
qRYLUgXuzgGkH04hJIKNF6Pd7uWPUzMuxu3JsRNPtRkKusyoaMPQOhajrijNno3PfSR+txlh0KKf
XpNa/wmjYclwIxpld5M9BjIokmr65K9AT903Lz/gbYcQxOysyeIDBrAvO0XTnVh4IhIc3xumwt8c
bbRLz9oSvx06JPTFKV2RsEqnvsmLDPmhDUrauaIV0yNgZUX6InWdZN7oRqR7fexlpW+moVG4DRow
0YuqGOEJtyeUpWbTa5sSP0Lj+KnXhrL4lLtPvYyxi9XnCXLxyzwnw5YRXQUPSJ2VKKeonUjxBhRT
yqdkf30GmexeoZvKXoJfHos/bFwif2Hl7uRY0nByiy4eKsalZTScHh+UXwaCsGNuFoo6Y6Bev6L7
rlFODO8hBM82CAgfDU6iqT/Be6Xz25fXEpLhc768JDnr3Hapq+rui3Uh8hFjztwtLzkAWaXxhTSD
W5Hq57KrQN9bctke2phBpn/5iU064n3OJ8FRi0OZiVV2AHRXJb9WrKfKygemUOxFVK+g4QRH8mGk
gFUlda2mt2uzjntfUk6tEJAkEEgFp6JiIFM9R6skxtfEMbY4kzPidOIrYBOBMaUNf/BBpf5Q6flZ
MUNH4zLxabXUJnJGhaO2AQn+5yfltRigYaLYfWGryhjN1ZkoJ0U+JNXuw+pXZRNBJum4MtCzQfWy
a0JXZV+X19jTWLHmoWpWZIjjasNSYGlOY//GMXIu2Gi8Xvw14xLCmFjxbnjnfDIGs7WTEopMrzal
30VsjCxNYSu+T3W2TAuvKOYPbuK0+H4W3z2qYP7TUg4Mye8kW2qMO3EJ/9BCuXCjtTv6IiYEHEl/
RMmOhjqDFplNWHut0kvxJxJwSqt5jrGOzs1y+H5v9SORvWdF7w/ZZlVvWFXDTBNnwaO+oQ33OI6M
yDR4z7hWaNxcV2/yzarLvTfpd/J4WhrnzOwaPIapYS7KYqEwydyGxnr9/J7Muu9uOdoPst67GHk9
jOc4IoqcRQaF5QVLwToWYY0br9O9vsIm11HPkel1tNcnbrROprTb2A6s2JAj9GOxOSzeC2VZzeQN
ss66mycB5etS8dlFC58+dV+o+RIwPyxQSDfytYFR3Sf8sATXh++DOQXRfqzt8iTgiMMUly1adKDm
WIxb1MDOuNaI+1Hn6ufH+BZ46f9H2pktN4pE6/pdzj0RzMOtRkACjZYt3xAemQUIgYCnPx91LnaX
qqIcJ3Z3l9slDyBIMlf+6x9G0/Zo2Uxs2DwLHAnn6aGolmC72jF9B+UVVtJn/B4/d1sdWvFzDTF+
JMRO6nwyHK4vlHRsV0UugeJApfOok5Stug/fr/DiKftwnyciDl0hXVKPGSqnIl0QxcSJTWUSUHOn
WTfjF1HRPSUTffK1vZEDmG4DAsbHUbUsNm4waWbUPHa1rJeFF+7gGeBZtys2pSecrW39LPomWr1m
VVFFi8uaK5K9MmbaJ3mWO8GG7LA5QpMnImlpaomoBBsn/Ly9jRnQ1EEzQu5gH+9Ip5VIi+xo3593
9/dofq5n645oZ2ZygYC3coY98asO5bD7QCjN2yT3yh1tMoH64S2FvjF5eU1mGyiC8P8A1Al0Whqf
LOrUIeJz8pq8hgfu0Q+GJsqflH0sETAowC5AFHU0cr9TgCNjkPK4uuVHhaws5bOgWIQITPHRwzcN
XbX1apb+67Id1qa5NmMYcY6QPZWXV4lwTHpT8lnWP5Xcj7PpLdyJ5bnr3mrhDblYzgImdTRGzB9s
URTlTxr4eNYW6QSjTkg2H6RCZqANZSQbaPMdoFvbmgeL2Lu9C364y7/oXr+qMB7YoulE/onQ5WQY
EABLrIRyOmNP2MDDRn5wAHmct+uKFtnwYu76b9rGbjdy0mxarTi7bA1f8sXNzb25IGfrEo5WcISO
pJ/lbYmK2cGZ2UOhU02kYUaDFqLtmpyuAN8BEMn1bc2r3NABLRj0ciwQoJvorB1svkj9KmiyTfqn
3oPL4IfhhJIXYGMkaFqEctR4AnbPaTrvaKliPm5CI8o97BXgymoTcboAGZsiklqaDgv0DAYjLCNp
FcJxUXxgfHLWwy9hX2PbVu0QDl02hYeVAnQmUP6vYB18dvS/RnEF+QUrmZL0PaaTn7rNrvErH3He
JzjSB1s2+lzsDd3WkYhy7+Eg7aEgsXs+YPGxLjAQWF5OJo0w4GMUkaCgvGfqr0/0YglCwKUCUHKd
zcVorgLi0WUD5AUIG4yZ+SHscGCoyCqIZmAyd0LvWQbh9qKsuHusK03js/pccLC9E/EAK4M4iG5G
ritcYWwOyomcoN0ZcaNkLq9IxJ5d5/Onu03UMgTUGTIK5voZ60kDO/lKd5B9Dczf8yWZMw3FbOYB
2TbWIfabOUmp1Squp7UtbQW7JXiZnFdpW7wP52oVpmCRs0s4NZ+HbsQCZPKqUfKgxhNGiKts5/2+
cfNvUKZp5mWeuGJvrj4nhIgH+zuL4b62mfzMueX09tWLXvlRgb0DVICZDH9OoEXNAlRBnqudzL7M
JSAI4tObd+HMbAYQycfsixZ/MjPoa1IrkFH2g6HZqIH8XTHLg2UaokhCF4YC6oNxFPJIs9DvZX6s
vxtfskVWY+gUH+wG/88/w8C0P8x/DF0WNc2QJWjyZFiNT/h/fFH6Srq12g3bmhom+reFXBEsevQf
EN5vqE4Af+BXo7UHxkTpczvpFN1YOhALiPcEzQd1UYOVkLN3XUhM25hRYOiRL0ovfwc74UZL5eQO
DskEe10o4awCr4ZBDrCNHVaxKKmrpBn1by9OrzyQJLX103+/xV/OMv+9lqaMI5aIOACpo0GMysPU
2pTR3VJxadmzmtlU7/c36UX9un/d3st3SGMEqVB1o9BBdAF7nyUHj5QfzkF+nN5RyEiaopn8YaZE
5vH7ZU57rVEGLSv2g/pRn7IzFistVnHPcFA2IjUgJk8neaPXG82L01fZ8DKwpAuUlsE8/XA5/noq
+FTolqqKOFmMX//PHZf6LrzpYVrstcG/HiPlSdSmsfVGvya8L2CGpQTz5j8MZ+VRdPLr/WuWJWqq
hE5DfLgHN6ltLmEoXPZScQ6zQ9WjnvgWxWU3NoGd3jxI3QqSNrwlaSVKq2KAaJMqpz5DiT2TwGUa
9VBuEqiVI/dLzmeGNmkjr+ieQ6zxrdcI1oTGrJRstXjVxcpEz+2sc8dYy39fPll+eDLHdzLGDPFU
iqJiPRoJkRTSWU0cFvv+tq6E9YALtLzuy6+s2rRw57uvSvXNzxjr1lScW91To+4vkGUMKBx+ddll
4Rc7kMvl6d+nJf31tHiEdQyHVAuty+931RDlYqg067KHtCKo30K4lnIPIqY1OHlJ/3gJylSob1qw
//eB/3Y9xkhBxEsy18UUHyaQpo1yUYmyyx4Aq6VlN4CNTutqmwNn3KKleUelOmeI6QqqwXnCMnBh
3eiXebgM6h37WDBVAUZY8YNETR5rj98fe+u3E3uYQpur1BY8cpe9QGemXTbltoToSqOABfg5Iwrg
Mu+1RXkelQcIkeKZXh5ZFGVpQh+pwojpPoN5K6FF0A4w0f992Xj4Hx8Jg5lXEg0ZTwbZpOh7qJ2s
tDOCa1Llx759C6rtRX1K1V1Jial9heoKQ+JJDD50RcM6MI1amCoZUQP15/OKTix9kprlvTplYJsx
hZAEZIcsKbpONCCBCqeCG1SbEuZR0c8bmkbFCRloGyFBdeLwfJeeustevvmCsL92u7T1TcEDUkzb
ZXRFHAzaoBVrU9zn98/S2hdwo0puVrOKdMe5Sts2eou1l1u2j8rX5La86agYACLvmRNZbpe/SKZb
aMdO3svXt3hASswOV11p6lcUvmVsrVrlq88/L/FT3r+2CbAvKJLY7tXwqDXuBZWSAby7gYtwrZfi
nT4029wlzNFMfZJG7vKlXaTac5rx+WqwFhZd6MxNL4cBLAtbAxtqUPPWOXrm8PuQfeT1AooW7Rj5
LDIuwc+GagaWAMjZrZQXdZfSoGNg9Ld98V28DcOWv3OqaHPVZn9DFYDF9g4tSOjzIX2rMxdzkAt8
NmtJIrtyFjD2OorfPfimOb2ES3UnbGLLl7pDd7XFYZMh+lTRjMQYlJibtGH6o2VfnAVSmGlVwJVS
oLYIcNtCT87mBEjru3Yk+NiA1bm61MInUdxZwULu9jn8BzoSrTDRrO/6ubn5zcVWylfdmnX3JYB2
gbHK/Tm47qXbMrnaAxc8LT4VALzylEFEwDkIjpdWcEN3t8tiEFf3bt+bZ0kAly14jAuGGrihfe/n
NEZqcTcosBnh8MZ+SmVsWdTQ8YaHomEWZj6mlUHBKc+C214sVl13uEozDRUCmyhzdtcWNGSCbFmR
y8VuEPI3zH126doODV49HwhcD5eSNLubPq2zittjzetgu0qAuqpoAxGKK9HKz7psgy6C94Elpsi4
SFLWZ7lxTNqDQiFp7UHMJOj5+uyePIeF3wjrBNVnADhhnnTYIt1SwfGLA5FNwIMO4Rs2/YB9bUly
gf59dYphfIl3RFOTI1xxG0O0Cpz4zTDprElrLgcgPLWDl3gzJlF5lD4C9aWEMWndD3AGg6XuKeNT
Fu7hXEnyV9299hivBa50c0egm8YrZDSBlPHkta12Yf2eWQD/OxBcCIPtOoNmKMS0QIFUkIJuNNo6
jA/UdsTajYDO8KWnUw3ko1lfX4uSF6F4HOOENuDsRgMkmmTBDDZD77bqJghpYj8N0jxPZ6m1FoQV
aqoe0kBM2EXpVshwo8qt83dN99LILeBRquST0+a3r+2ion/SbLVhJrzX8sKAkgaGXDg9Yd3QtC5o
9ck6zacxIfFv0jESRqOmezPPvs1KgkEzEqOQ7FSzAFeA3MneVeuUvybQ778aqr6LrbY7TueGMKC1
70Ak6iSlw6Zj4bFuIVfBAyYymHHeraEgFPd5UbxdVdtS7Jwlo0UCZuY5JAGnBTtbKEecA5BAbTCk
K+lw3Ei7QqnQITDWNmqxzvQRf0/nqvAlmYA9ycfAd+l3AsnhdD3xMX/tlPe2fGlzIPfcDshuM112
3HyP0dUjR1DRlm0NMQD3T+n9PsB/5fVE/MAtnrW9fOtGbTuCmrJd5MFJvAN+5pAk9q381Nw2PD/K
QKZ3MhtZTPMbMOooeq6/M+QlT0pud5cTtKXb9f3eb6Vg3vWA3Wuh3uP40NNXovBRLqcYYl2NrXKF
VUiEm/p0gEphnBA8w4jLIaXyxQ0ML66sug1wpSD6GhYZk0iDNAnPHJheBUZ0zyMhGSsFcax+r927
xDJYtM8pOqdj+Xp30FLMu+dhb8EBFsB1I4BpevezIF6V14Pev+iI66i4Ws0VL2u5cSyI4RXYXQto
uVSkJ9367uAE3D+SZBfIMGBfLnaxzsN95Hf7O2uR6DaGoxh+U7tYboWkMwisZeEbuqvLYDeWF/nx
+XYackCFbCth3rNC/LiADHu5LjIEeeQy32fSDiMvhOBWzx3DOAgi56w2nBD/0k909IbkRvKuYBGF
LGygZ+IbuoNyn93XuQAr62OAyHXCkmwXsKOt34XExc9Ku7LOwhH+SCF7URrQjnkSUFqVHqccRk9N
6VlQgDglAd78RKULcbFh6pScDQwGZpW7K7KPva9MiEFg6teVFrwIHAexkLRTkdW1z/JWuPrGNGpZ
YbdtYqf52yWhtyM/R83iFqyKy5NCDKO+43Mr3Kifd/Do6jXRXuFlj3Yz6LeoesvdoM+627cpLqAw
QqdErgmZTHiV9XlEx1lAckAE+xQhEhKu/u5p5iJiLEPNADmQ0Xd8yvcJRB0sOekhsVeuUNGYrVfq
bny3xW4ZB6e+oWec5l6rETshvgjACqRMwxp+64YvM90Owbm+zy+tn+tbHmXFpFECY3MNbCUVOgvi
+kIhhXlEBMEWAq45V6plkr0MCi4FdoRIpk0qqN3J7K5uM/OIoE++ebG0uNHjEqUFotEi/qxof+te
lh5rylzUbHHroTINVB/kfxriIbNOlU/msL6x29tWa+B3G/NA8UttOQBfZLuhW9fN2aR7d3cioPMc
VRiSVCAh+mBRvWp+kTH5aN0WcCWvpp8BMxuT2lhjIJXymImu8lpC+4DHCLuqvL/C3urQMkDc6oWl
lQIPzOTSiwCUqmbZKPOGZFDYSEhxEdcCuXxFwwSMZqT1KVO9nt1im1fuynyggHkJFwPFDXVO53Rk
dl5mhQX0N7V4Z5UbUJ9tZJ/G1rDBhuBbZqLHcwI+R4HLYBbhq1rMYelmu3aXgxUuhn6cZpWLDWaW
vkIwhUwHVS+I5rl6gukmQyqPnGtui6EveZYCc2SSmTOIatAeOzTL1viKAgP5lCJzG12IGL9CZ6v5
Ikuhrk9p76MxlUZ+Q7JCPSR7FHJqNr+tNRxDaDNX5fbOJmQr4+KW1074obwF8No5lxwRPpmVdM2J
XN4gcQDaoi5AjLEyPPUl7nzpBBewlGhK0uRzUn2Jf8xYmCazAqpv7dP201+vHxAHABU6RD+605LG
U2GPMbt+JM2yCzYtLKGSz9L1/bLspJnYb2Svo7+WoD+dC3gsdDMhobqFtIosh0dvmj43z1KBMQ44
mPYkwYdYRXtmBMWVj0wr8IwqAsw0JjRGiYoPo10y63VT6h19cnu9PUsR9k8L1Ez0zY1mjqQgk2YQ
Jaxfjdrb5xX7Mjglm+tZ2ncU6ck0DB0jWUTNvNWcXkKJC0+6ukyTfmMMtjVshhRJ7vNAR7ZlCpMm
TBCh8Amr2Lj46n1Z895v+6agUZAxpb81kZ/Xx0pbC5ktUoeGK7NbRbJ3D7eCuMHYIsCxQ50zFFLx
uRd9hmGO5/NJfTnfcGcNF0a7LsKViBVoNk86+07/j7EzaQ7CuXiX8KiQXcyGg0W+779rVzirkl+U
jhSsi2BZxO9sIXQOcnk11XUbbsrr2pLH9Ba8eBhemuyJw6q/UYGquzDdS9b0ghOACH60gagpoiGg
tysjJLpBjIh2N6o6flz2wtrra8+oF4oF97B9x6o0Dd7L6CUKMf5DNGKUXwGsfJ1t0i1/FrLnqj9w
2rgbDcNEJiNNcwJhJFJgCFFe6X/USyt0qnNk38H+0YKPGvRp8al/3KLpvDmya6Fhl8SHjH7CxbvX
B4uOXnfUwu9KX0ZYdAjHOlwr1vpqbC1tZpRv/H6FMNkSLvBOUpbD9dTBNJUcq1n3B8YJfBx9Rb/y
qk9zNLnUmy/ZSjUwadblef2enOpioR8kyWvpCFbpugwOPXfdmELxnST4gzGQF8hm6ACt1+vz2l/7
/tz3Xd+d+rY7tac2/+xmO3uVTBUccVfjBwqj+XWW01CgHMEUkZb+ZLUClONf+rGzZrL6XNk7e/f9
bb5DDp48yZOpWzksk8B64oaAmNmSTK/pkj+3+fNlMp+6U/fAoQ73CX6Sn7WOdd6+tDzB2HTJyWBF
6e6eGa6BaK34++IKY/EFLdMsXhL1mPVvav8sfiH3z8XnMnhRGQ1DzJx6EeaZiAEW9kl3yHL4tTbc
OokGRv2WXzbcnqRybhhXY5FTUwWMCGzbPwtojvNtgazQQI0T5phi9agElxZIPAs4eXXaB1KFgiVB
RWQSaC99i3LLC6OdeVLqWVSd83AXtG93hCtJDlQiA2TXO+2GoHOns56mOewmGsdaD5qRBIDk4OAw
p7QWkgygPtPwVdHwiqOnpvjxbZ8xDi68ck/sEkGxKM2E2JwoV3EqM7sULePSQmJGQakybwjADmFz
iu+vYnwsLiQQdzRIKva9mCg1+EcZzQiOap8XVKhqd5kUajPN+OG+uk5kvr9Jd1L6Ed+g94C4Cj2n
lWxvKUKrJyS68cBtxYNWM19yc2eRydEd6+u7gbb2cr5DbSBWYpIhO7t/tEDl6UdzXRo4NlC3JKuk
O8oJ5avdZH4Nu5fka2nHhlI0DyGAg5zs2nxzG17gHOS03u7UOp9je7lCjw2OjP0GYv8LvIrnpDkX
8VmlD3EPzhFmNynUcTu574rr4ca2RAuR5XxhKWS1q1b6Dvt9yh37N/Ki/GGDSWUig3lLOnA3npSP
njBFIBAPec2O8Hsg4Y1KL6iaYBLw/7gQ8qRF27xHfezDsl53u+y9fY+/8CwZnQbkLYRhCMVs/t8V
Py8msMV0ZNAYPD+byB9QzfwE0f+BHQMU/XbCD9hpojdZLOV1dixfspfoGH023x2QBYj6JFvcfklL
MZyFcGZNyLye6zYOgZ//vmjGXxp9Cv9YwOimQaDTA7x4M4xUv2tqepRgvOkL6wPHsBEpx21j9srF
CCZWtMxtI1179Wn24mgfnnDAKXqTWJuWh+ht1apfQT+B8bUxvzr1Le6OTl++mcpkf2F3h9jJEWJb
kVxZY4HcdlOXFfU0H5eDWodBP1XZkP7ifuKpZU7iF/EYosL2wTfh/6bVXLShhW50zW6uc+hylJO3
H+/EODT+CymOd0K3JJk8WF03+O93kLVJrkV371WMZZYqWtbMuePlGuKv3yyGZT6/OvVSJWR81MJL
2Nsh68aR+993Qh7v9r/O4aGTcAm1Ni9unEPs19dpRZWxv2Jk/BQcs+d2ijTYQQiAL8TbAV4QpQ4G
kXBCMo/uWPuTcdVfIEyuhylJuimpqvoLlP5PK+EaZsJFU+XkmBB7F0+O0I+PaDqcf7/lvz2w/z3K
wwNLAg39HYujDB+qW3mQQPNZt/33MaSfDvLwkOW5XLTanYO0KNQmd5/WqdsjQZtLu2ptvrhTaDob
wLb8h+noV4Pt8X6aimlZkqFKuKo9tGNMKTHaqteTI11XjCVg6wl7XPAn52Qk8eJxiEpqnnj/frvy
Izg+juT/HvXhebYudV+0N44aObJLXx6CirHJmZeRyl4IiyjtGE/p5iV1Iigy1nKkMV9JVvkxfO+n
E3m4uVU8GJkpcSIFm4Yx2ptOOnSOfsreYdqt0FWjdMVHZTwF0U68bgt0/8nS8mPS5186ob9dkocR
kIaNJFumkhwxBGsn0QyWxUaaP3VP1vHfF1/665FUwl0U3bRU+bG5ey8s3QjIZ8dpHVerY+7y3EA3
WuhUa//LQz3MFpqRV/ml5VAIk+1hEixGuzV0UI4+/18eaZwr/jMXmKrYZfWNI0VO5VOXzZUl1ubZ
vP4hhk/62wRo/s/V+9XR/s+BknsRB8N49RC9levXdrvFOAduCAao6WeK6/0Pb2y8RL8/oKZM+2xM
WxE1rA4fHlC5NMK81K/xcYwBl2EJIe9c5Z5BRmqL6IfHdJYuoGr9lB/yl2HCgS2TFCciU2RZe7ii
cdqx8Jd6dFTdd0DZMRpCXZh+BHnsh7f454D87Uj6+PX/XFJB6aw4a9XoiM8HvJvA0Z3CwTNhFv10
88Z55Y+L+T/vSX+4mLWoyQRUadGvFVSZDSv5HCwKLAHw0Vz9RKL4tf7862gPs5xp3Ia0G5SIsEuk
+usrXm+YkS6DTbjV3OsPc+qfK8jvF/FhJhMyob9cLtwu2X3PDvpHsbB+WPv/slb8foiHKUowaiLu
VK5evxRsohw8043d6wonHVz5ie11cke2f16ifrppD53Koc2soR9+3bRw37LUVzhvncMtzm/Q9P49
Fv92FU3JUqjMJSwbpYdjtSSYXZVepsx1MP9xpWVkWz8N97880YrBXK6qMt18Zqbfh7t2u5Q3XZYx
g7/4DTIkE172LrHOFhLrs6YsFWUZQ3pEbELrqJmlJcq/bU6V0/5wQ/8o5ji8rosGhAg8eXVJfBig
hSTm1v2aXPYsvSIrIOSt2/wG9AHxj+6T/KSQ/NDaOg23Aj0NjOxhhg3uUOIv41S6YxoAIXY2jch+
KILpv2+FZD7eDNyDoSLKMPsUKA+W9jDerMDIs1s+xHu9GoNcaC2O/yGqnSfZor7PYLmDu0F0D7WF
pc5pfY610/cFnCcflWrKh/FCB6Y4WRtkdlFOR2yGNqOllqgdtVjd+HhZlio72SkWMZvbu+oor8oO
uFrV59d+lOkD4x+xQrzcJvJZP5vq7MZuLP4qvMYrXi8b9Cx7GkBiNUoHBjt+1dZ0hUJkd+ieXmkS
6SpOBCPl/mqO5oTle9944rnHPxtq3Drbxw5+IQ3tEQx85y3SOwnvRRkvCa/6AOkV0ZGCtd9nxf2A
xgoWFiBq3UyhysE9vtndrhxlpSXugnckO1MVhHCgczQ1hDlGcNj71rznYYFCmO0+7hrtW30clZIE
GCHhRNkASJjP62iWougFUkZ4eHMt0lvqPb2bIpqjRux8bLhRoEGSgpEqtNPwHSES4qaBLhAQLPrP
coLagk8qC1XTnIuHlGkF5feMPGA40/+IvoyzcgzxvMGEGvf/nT5MYPzjL5FRVKnQr+6ucN3ExjmV
7Wvzw0g3H5cYE94PkzvPnW7prKcPi9m1qcLaUoVhZz5FDmLCeCLh+0eblRguEZ+KbafN08ir2L5I
mxhlajx6mjZfNRFOmds5pN4mU02EGv7RPym6dzljfpohWZaeLvpr9SE8YZOsql/pDVb1QN5TDhL6
Aqw3OhY2BHws+49Q3AL+oJ/OIMS/hFPlTQ9WQrLsRq2ykDo3v0DyiblKAWRnjwD4fXslXdc4wwO4
ouOboQGAo4+WtjvX1g8z3x+eyhgAy6KCXTd7Adhij8CEJN2F3iyl247WOXrNLNiogd/jx3JZWr1f
1/vqdCk35g4yBohNIrjX2xy9lYG/AiD2aJ8VdG6LG5u+DOlNtktooqq86N7NeCngxu0ENlZEQbYP
I+Dk5fUd+Ag7Tcv/5YUl5H7nJsXKOF2XkrE2BCf76qMJ1gd45WOYjM/TqWncssBjbpgW/aIiGYiD
w91cI8lP9EkMuSbSFvhSB6sQ1d4Tz0XbbopyLl/39w1mKw52WzgDoYBT95ZjzJpRLSP9EiDUzzDv
ujOSlB8mMYzP/6w5KKAUSDYyZtWyPi4H/6lu0ksE0XJQwmO7DnfhE86CEHjd2s+2qHX84pSsh43p
RU627t3IMXeyW5/KY2iTqHeolzWBTfkOb8pVublspOdkY56NPVlDPs0Ju9+y8GJpZzqj0E55xrdv
p8zuXuGqX5VrYfOm2dhOuoEDorUKbGEHhW15dwZPJZfmiog6ctMN0o0eIXO+wNjBjmyieZaGW2Ny
NVqvb4jOduhr29DmcHa62tUa3qSH24GdIXlIVt0yWklzXFDXOnHGJoFfBP4ghyAezcUmFqUyb5gH
bGXtr7bOiWt7nGRHJw3dUR0SFW6cWryriaoZcM6Mtrc1SI32Uh6js7GIbYExF3hwZJD7u8m25DoW
fuBeHYg3KzoT/KvB9LDDVbpqN/FqTCIsj6bbrhmmARKIgN8cYKcX+dE+2eOuZgcvzPwLaS64w7w9
GaAm+U6zcc+DPJ275QYEY6Wt8p1i168NigFpZb3HLmH3buEqtkjS5xJnX5I4L9t6z/XGyZ407ttq
TKpoVzVehgM9isv6VM1lj4bKulppCCODr355XcCC8GQvWidryanQG+Srfqm+Nm7tWmuEAlthXQH0
oXBWDqonbX59ASPi67IEjyaiycvX6bpy5FnpqivBjbeRn/jWCdsc/i94KnVYy4WvX7SdtiPLb6Pj
qim5OOwstK2+15zxhFRP98zXFIRsHHAXTFlxhAWF1Hf5KedVROD8LfDYjB6sDbwbX2RVmIZv6Vv+
xgtvxqZcq25xCt8gTb+V64QwqH5qHaJfIhWZO4aP6gm31gOuSDhVRY66XMUnlNJ8s/ZxXbNUax/x
W34q14F3/47fQj9yBlrehC0NKPi1DZYghIAlvx4M3etd66BjLD2KfRwiHD3TUzbiLlrf3bsrbYpR
ub/QDohG1migNhdeH3+JyDOlY0SI0cmXsBD90ahW9jG587L1eA/Gcxydtql6cNfBN4AA4J20GW1m
pUPtli/xt3SIkNYpvNZjU+UhGcRkyxHdHCGl9CHSQls3UONdXHt2wkHHi3o88+Y7P9XfWGD7oLy/
wA2Tr1BY0ZDko+kFr71bfSdA65MLl6B7gYFjevwNcaJ2CF45Q4QAL9U3392+YJaN567LS/FJOSRr
fQcnos/oLeHVi7145sY+xCJ5WpXcLEocNI33kzotLrPmRO6Tckz96q2Ht/Ctuqzj4VI2ZvjvElwo
QzWKCS2YZrPheTSQLph1Kn0rQIzfRYdYxXFqRwn0DPMD9w6zmsE7SPIlmSGl4hShHfVIOOcNhPaF
9VQRpEk4AaZcCZ3FJT+Tow0kXgZ4eFcvqmxKWWPQlUidsNyU+34CV5UAl2QKek/XKT1cv+4HQNUz
LTnivjbXt+twxHGj9M3JGXZ9M8XBA1MP7LJwi7iO/ap8CUhGvBUqWcScV86C9g1KZSdcJye6SKs5
kTuIlNC4q7MwwY5mAgml/pDoABt24xBsY05vqERgnqPrkr6bteGWbxK2uYaHj9w6ZNtWrRNytYqF
uaidi8/KE26huryYBxWr0pZvNDfGKncvhF4a9HLd+ineDe/FU7fCB9a7HLRVuLpiYwG5CbWKQqGm
zam9phsB9f1X4pB6N/EykBKIdYvr5/ix9rmffkx0Z/82Cmzrbgb/Dxt5nC3gDZBgxVfx14IDh3gI
3YiCBfecTtuLOn3N30xXnpbHEV2z+WlM23GZhqLDO/dF2GVT+GZQ82DHjvGsR2SLH8wBzk2eyW5x
mVcTGHscuhL8UTeTzhvvXfzCJF3iu+mRza3Wx8PqOcHwMlNxKUbUZlMnZ++lMbrWQgehjiyyRVU7
zxY7BryXl82aetL8uC8wcKsBNrt5N39TCMMi9iyfns/4Z+iTYu2LgSvT2waVQtR2qoGn8B4FXGZN
R9A3px8ORwYVGtlS5kQjsmshL3zD7dGpEec7oTS4vQWjM1zp036jKraWCiNyj5kHnVp9smyn4tXB
hFGfUX0rzHY4FczVl9spM1bFkd8QTNLteZgXTrrlXA0mSbKBpsb3MEUg/FE4mLAtMoYIjinfWKPy
BtC7NMS9vN2deEuiHew9rIisneImPmPHz4/5NtmPNX/lYLKyJg/ItTyUMy/4ObmAfe7/G0qBLWOX
gPetnTLRF2sRx15hl+xLX0Enuii2PRoRYZkeFdwKL3MViUjHkk4XGdT/7igg/83htpTtYjMu0R1L
Pd+z4/MdchO39OJNMN81K2s9TniFXdnK1nKSJ310Za1XIw6i+poj7uFS1K7o97vGFXcCqxR83NW4
ZpUeXl4LAfuIYC6Q9BFjOsL6dHFhXixboqTyBbxYr+OzblltIP8tCrBk/RkTtOV4ZuWO2KvxpFjU
Xm/0wRbVhj/s52unBo0pfTZGn6iJQ0xy5pWjvkR7/UVzk30M/jq9r0sfmcxa4XC3JZ3xZ2ObPa2Q
K/rKNnraJU/GOfLgg0RftEz1ffSERRZf5h0SCLLStgYeTxPhiNpA2fJ+n9manOtR8LjKPMOpnutV
4Jv7u/0j0vUX9ND8rRh82IfctaAXL4nE3n9XME/jDcPCJu+uL7jxHXraOempZ90awwrKtbXB89wZ
nNTGwdeW8T+W6W1PTIie1I/GwrAVO33tngMn9cqV8RQ7Fo7Yt1O8DbflGyP3GHykxwJYZhyD4dZa
hlsi6Zxkr7kKA1fdYC6HhX+2Km3Njz3UDC5aNnFiUlpe7BpH45hhannBhvHutE/hxtqyd9nXz/qe
QWMXtuaYfoWyM8CJBa6qLSx0n9xVZ8Bvb9n8sEX5JZV5ANQUQ6NbAWkd4ORXb/U/pXSkZkqpZV14
1D2CGOa4sWIaHe8kLHYrD1fvmeIpGG8GC/pQ684tEObevHHAh4fxlup7FSMj2W/c/3+oD9mDqktE
LWuarBJr8nuRHw2JHKAAMg7Bk/GB/yJ9r7kAvWIRJkxYWMtFkx82Fn+0RDkiaS3sKmh8mZr8cMTK
aNTBvKj64fKRnzJmqJjG/LJGqbXA13XSQEFncv/MozEwhtX1h8OPcOJvt8LUaRhZpkZCvGbJj32j
tL4PilrTRA/9YKktlBne9G+4Eyx8LJqEH268/Jc3y5FUtu6iQb9PecBtkW1YoqoHEAY9xG4sTOw3
yalZhJN9SjZ9O+k3iG4RCzL344szwSSTlN+fsP9f4pqHN/3baTxc8zy9KXGfW+NpkE4Ludlv1wYP
prBfTgL7/pI7OqGjINcbEsCW/77i8h/7SFP/7eAPAO9laJTAuHIN+ulLP624DJh5bo5fzrM+WRfM
+4enExjF7N+H/XPGejjsAwhXlEWfV52gHprpGKAS7zTwrXm5GiNqxxi37Kn+Aaz5NXb+dZkfQNgk
MnOTbbN2QOI06ZnaqCt3aDr/L2nntdu4lqbRJyLAHG4pUjnLkmXfEE5iFHMSn34Wa26qXAdlYKbR
F41zGqZIbu79p299yLN/rGmPG+6/rjWuvN+2FCtntzEiA7Tsq4Qax5hXm/zZ/IQDb4drIo7PctnO
whPiT6hGPyzrX9Xk7xensmkqKh+RYWrfLh7c065s+cBPwjyu7FemZB64etIiszjXYL3d+nM++7HT
OL6xf111LLv+dsudJpmRESnqSX0dzxk4PegGJqELPnAyLGHZZVgG/XCrv7ajf130WxWk13quGGvq
acXyFYFvv45uqiTMfL6s3+FyLu3T7fZp/rRR/ddn8/sz/nbiFmV+T9hX1FP9C6JgTSEOh+vhBlb3
3Vj/8LH8cLHvnSwv6M2mD3i0SEawKV9ETj3HMPmAE4sjLP59sb+q9wZf5m939r2ZZXj3ofIjHqn8
qu2w2cbct9vEB/9VIQPw7T23GeKUAUYXSXFxig6P52IkGf37Z/ylb/3+M75tipQUBS8WJPXUkXhR
dDcX7IzdW7iifXI0T5wK/mwrf8QkmtRjUH5vftyj/ut40Cnv6hb/0SXjW0clL1rJMyJ+AuDhCAAi
/gXGPFIhg/yCPtNgIa9kDBdifjwVzC3z47Qu/v0c/vt1yJppalRSdeVXffW3z0rXHkkSCQhFpaux
o3lzyfeQqiBGpjf8MlArbP0zo94N4AkN9wqcDDcyOAnch348nP9zGf72U7594dl9UIui69XTNX5j
SDDak6E9o5n4aN/i53/ftvpfG6j+27W+fdhylflNKg3jbtIBQXUi0ALEqEDnUzsi2adpsaww0Bu1
AgzMuinTFSMLTNgCkud5UGZH461/irvmmjO7ytp9iZaS+1hHbxhTWUcDj6yVTcnQd9CRBCmYUZhp
8xqRBmq2ZUto/+9b+u+9SpENzTCYOJN+HYm/vcmmMbLuQafz1F9l8CW0ZmbKNccMEYnJtp9jxWIz
hkcVAsELEJBX8OaDra7vjvkDluN/HeL+3DbxyVPHmEdSREYGvz3dtkeJH+VxdwofxP2Q1+yS5+vZ
5g3pE6ajsKnu2LEyVLGnVJ/Kjgoh7EY5Cuwj/DhwjiiTntB8me3Ii1SZ/71RXNapWdUw8K/iAUgV
iAoSjRJb3Imo2/qDHhpT49lN2TNV+IrQTX64hTlBlw8BEoa3Sc2GR3EcFs1BPGtrkWG3XXOB5oYd
lEpVsbhI6/QzwiT1K56ne/mNHYFCU9+w9WN7wbg8sDfJMahVoAIZjXGn8OF8ulNEdpgBUjYyZz5+
nAlkcAfhGm4I3o0I18xGR+YE/YgBvWsSSaN3AdqIhiH3W3kLEQ3hfea5SA+oBFFyv+VvCENnxiR6
x6wFE190NUguR16bshKOiI9S9FzM6jkVjLp42j4mIrg1HvNNPWVXk7FawzZZyRgx4kNiwXtH1moj
u2At0oFrrspriecdEIIdgF1oEi8sDRWqnwpEiyauzVD2Nb94vkslhMvwVwxmN3wXT5wEuy4uBvgC
OjGVG8suH7D2bCpasDqptuLRA4UFi7bBLUb3HobB+aDo9tm4ALzLx+RcvJtn6rKsDhpO/jPjqtk7
IFeQT+Gu2ZfhBOlT/DFO/P7iRrR04eCKBYfmNHzVxS8q0un+Uh4Y3CUPl5/hxgFIQvkIJ6hgHh2v
0Kv8Ub4BI6Ikp9zoCea34prckufkOTh6z+aKMXXxGdWv+Kwset4Dg+w8LDTMnTNqsj/UTQMv69l7
V+HFvdGe8T9RPMAupqbHrHWPYI3PHknnT6O2f+1MyP0VXVGkX5MznEN/xjmtUpaDVsnJia8mI9+H
B/pB9bBcUmVUf3K9lf5KiEa4gCkCNGByACn6tzMoqar7EFcBfmFgTmbJRw6p61l94gW2W38afWmf
3eHf+9R/3d/vVxxPgd+2qaQoGksIwRnw1L1DvRdRmcFyuET9RD/+/y717YxPS8OLOoVLlXyDlB/2
STNFSzxsEIblPyQ6Pz7Jb4nOUKtmEY0XC2j1YAs5MY4xU8UXXFEh1IIQBLv379v7O+P49vK+LRWp
bB5WGPDylI/GmkDCPTL5NzxsPpyHrW+Hl39fb9y1/9jVv13uW4LjWeJd8yzukB4LpYL7Gf5HsuV7
+xGw8vfMzrdLfUsxek/x/GrgUq2Dcczzg2F8tBTWoXeFQ4VW24EP94nrSPfTWxxjjN/v0WTG3bCM
sU7D+SVL304urfADUp44PsnIptRPc4mdjQC/fYK8iirRjhIuKwjpJPVNpu1HIOC/H/Jf41dcVOPT
JxiTRZP86tsXaeSx2TzSMDgNNHHYA/CX1BFzY23ipFsJ3xJq1df/0zXH6R5J0yzmV/78JnkiqSd5
QXDqJtB03e4VhA2HkwZh5BxtMhWvzekPl/we/HKbxgg1YZBIY1zm+5RMja2tQU7nn8SZvwpbx1vg
ZnAnGgFGF73Gu7HAqbs/xtzf97vxstY4x6SKsHv+qnhVSST3Qqd4R0IIQHJv0IBP3ks654yMPdt7
TjbD/oc7HXeZP5cUl1SNcRZIUQ3V/P6VhplRCGrvHYfTr6bZ/c27RKcBthSMrqn/4e9+uOD3OPrX
Pf52wW/fqRnIpVhLnXcML+GFXrQLnWreLjVXxc7mh2uNq/FfN/dt5aR1I8WByLVUzn4gtSLoBpoc
xGzz/oftx/i+/3BfrBZKhzIjaCZf6Z+rNGlDI7s3iK3pIy6HKXyOXWWAIB6NtMRDsmgX4VZjSuql
f4r24Wt8zL7ynXCNmQaADHZI9vHhQYF3r8z1F+/T29PyW8hXddcf5T1tjFWwSt1mgXAUS2y7pA3Q
0MnQZsUVGqkdPlW0Lmp8+6Bwrxxjb6wt8H3pGRUPcy7bduZjQbmzQNH9lKL9x5r9476/7UmhHJbt
I7hbR8AFeKejD6sneWovpPdAYuq9Lyf9sBGxLRSdfgMWRHAAH0NnUncqomfth9fwVznx+2sYD/jf
DnBB6aKoyRML0lu4jJkcgPN2CA/5szdNtwAEduY2puIeXoJ1ODUW/15w/311KtYWdXSdqvW37dE3
hsHsCxZB0sxgT6DHx2XFJrBOyiXv+zkWGJnDutbOl/kM4nffzRtj6dF1DH86K/7+sGVFhZZjaMCN
dD7tPx+EFUp118mjCeEkqScmAyPPd8bNsLOkbs7BIHsT8YfU6q8jf8RyjVuYJVqAodDU/HnNSs/z
vggL7Uiqen9rDsKWubdNsn04dxCl/37W2t8bCRcDczbqdkCdid9Ctb6NGyrbIHKA8IOeA6zsHViB
YjXFhM3bj16kM8aXijc8OBhLkhMnThzBnUL7SBj/BFF0xFkIJ477AmF4zdQS0z+R7TFQmIylfppi
2Uc44Ac0T5eaOk1usKFLfVoaLhN2qI2Jv5NNQA81gh7s/vvu/qoAjY/yd8LZt+hQTIxHGjcQzsxX
jgIYx+vqRgvZcNpwNF5iPIAxRpJ1eR4nk/uHvtJJSz///SPU/3rEv/+I8dv/7WMqQrMU+5BHrI3w
8dGDddqWTg+7/r1/l/tJ+gTfUXCxOITfmeJaDMMD4dikJEsORkuXDAPhzCGDwmndidCxIS68q+Pa
0xbz5FVey5kTO0b7w9PTlfEU+WPnV0SD0URVYTBdlORf//63X17raVF3fhcevXPw9ASXB+nngglF
kmafLodtPKblaDkxw1TswD/X8c5iCoecGNQL2u/9tb22uC0y2mo0s/qximHPuBtyWCJ0lO9Mk9y3
1JYRfIuOhOEi/ETgkNOarvobfszNTF9O72BXU1JqH4JHX+JBdQeSDMMSJI5U7kr6+TmV4Vxctfn5
wSyj9D5UuwI/+epgAS8W4jdNn4nIlpSp8V4lHwpYVWNZJHvV2Gs0wdNrLsDWZTk6Yb+xZFe7H5pz
h9d5s82Az5pon6n1h+XkSTim84YpioZfsigmw+Dw+jJIXf6kA2g799qXrkLc7eQDt+N4Bi4KK1xj
/DGUfn1Sibi+Ss+ZApEIXRPz9n4C9ECaRhqUAhLbeQpTczLgpFRoDqSEoZ0GyCpoJG1Eivyg0CWU
ss8KOlGkbQBV2pX6xIfoJC+PTXkKlzBgupdiLYNvwNEZgwwmLA66f3sI8AnxFO02Uss/bt+VZxAr
Y6MqBzaLN+BXeVIw0gY1uCgLFwtMa5vsQoYDdhgkRaMh/Wv1Wky4AoZzSo5jhDMg6hMfS/0F43R3
6s26Gb81MUGMFjOdGRHGob9gxWQHuPlU03hYKYD+59Adnpk0NGo8al94uIZEHmUG8/uy3TGwYc/E
U+tCF2H6bFw60qrB3sK+L0tI8Y+lMRwjRI5fd9UOaNEzmzGRZukxOskLdffFmnpS1gWkDyDynJiO
0myHEYsFfXlePiew0HFhwACKGc4bbmKvfmbngATKaT7sesRzgmvazTiFXK3bg3HhU4XRKjgMaVAo
pwyRO8xpfoBmgAcEtjl3/BPThKeOGR4HESaiacY3ATGBKHB/ER6phOAVIe2paHjHT2eY9jzviRMs
PhlsgD66qfb08sVDtjKPOEzk+K0vsycT7iaMc/MooywjeN5RKNvcsLdQolkKU/7KQALGMYBrbdAJ
9tcH8INnQNQAohnn/mpOKfr1xhHfkwOljSJbcFiB3Q42yGHtdBpiSj7tGgf7evsabFCEmjXMIFuY
KzbUfBfLHvbG10CZZiiVl+eTNZffmYu4O/Qw92+47TB0g7cxaAz4JJjbzso3qKAjATTbPZ5NcV1j
mAotSFpoZFD+lIlhxmTxmCoztw2R8tnMvVTJmnWsS/uMgRYGcq2Zhd+qZ79Vn3qz9OE2tzMr2FCX
Vwf8VhjjdcqLyTDcU3IQnyIcM8OnDlmHARdaW2Z4qJ8Tnuw5Z+5GOeQrYfZmzkXHXIHddJo1oUI4
hb2y5u88KFl9RJV9DhhBoRRVHnBB6s+P6Vt7Pmefw5c/0SlOU45KIbNO69TBzUoXzn2NBVFdbokG
FYs9Y5sNKws37U+wsQKD7kRiGOMC3D1a0iJ86RTHWLY3XtIHGXT/6n+SYzaO8VU8VXsfGWw3xWd8
pylTbwWZMcapeg5k3wdiskiWXQqSnWFhJH03GO9Hr6d5LK4y5okY2L+hMrEbYQIAyf/Q7s+QrU+M
0UweT6xN05omSxEuAvUCRvk8J43HdVNv4CSoa6WdQzhPzz7h01lcmZhskxFJ1OamUjsntpXNkZ8O
QeuGeGtu/dCK+tVu+OtUUVF1WORoJKLf8olSHFqjS6LwiNFISBDnu9quuQkr7eN+M67MEYrZp6R9
cAjovYu6PntDSK04uP48ztlMmHgj40nyQTTZfj8WUPkbq+oKpIdiRTBHl8IWR5eUEqd1xh3+2NNA
NGYzeQ9+O/uo5w0Dt1QwKb/Cl3B5Wcw6Sbflwz67zLqPywppBjN1FFefUSwTe7smM7G3dAvqY+c7
wwnLE/PY7zs7yEZ/GMtBO1D/EIT/xUEc53FkQ+XYlcFqMqX9Z9xgqY9UDTS8fu/Yk1GflRz8iyiB
zu/PlOzGqHg8hSuIKeDPmWmGxN0B4JlA4IS+RQ98qR2KJ0j+EFbobngueBbvQ09hXtvQaaERD6/F
frjUwg/ZzJgd/PmCR+EOFFBS4jH9//bDDTXyiRrK+Eh3ZSyb255iQxWBBjpHdPHv6OqvTvX4lH6/
2LcA9lGlbSJF48X6nXLttncwoo6oOGDCSeWY9Jo9bOenFEX9OzL686rfAss8uevqQyjiY2st6w8h
P2ghU/90LC4dhg4ACEZX55tFjEI/It+PgpjCaUt7CaT+aZBmMnj+ZtoXz3hSqowjxrzKa/PAltMW
8KAG4RVsqx1uhAWnXLeJ0OqAhUknQjgr1B+SHPmv5HN8hKOqTFMk5na+S8sC1UP4FScxx42hurGy
BAwqYh+mTkrsEI1XbXTmXeAI673s+ahqSEgPZyhvZnJONNuKXRxNzf6HF/tL7PvXKvrtV33bJvqC
Ol6u8KuGE+kDpudAJfCmFfEne2u7aYPJezHzftGscvDMFdOrcOuYa8zwpTjsBn3ZMkc/wVu8tANx
E9yXZrIGFdV3brsRYCHuAsbaJCj2Wjpt2H7w48KRNL6AEzHVFbZ2inDUaJL8EFb/JV/9tWJ/u7Fv
NQ7hEdWBLmTxUX/V8dsVtuXqvk62eDe9//vb+DV89K9H+K2qIN3lUm4fXClZG0zMNog1Huv2XXtu
HlhxOqn4rqsYU9Mi7Cb64mh+Cl9soe3NomHEWQMyEdZfo00E9klcqB4kbNkUP7TAm//7l/41y/P9
mXwrOHiG2mqafo+PmBbsvGLCJCzAY7w5ukm97HX8JgoVyf//76rfCw1D76eSl0csMSAz8kzBwJSR
XTve8EisHmOGyO7MZXI2frrwX2WuX1+cqXIC6pqofS/G+qrU+movREcdzRzMqGqRbfViEnPeufEZ
IjBAxXEyMqqPgOl7eETaTPvp9rX//O4V0wT5YuoaKss/DxipHIqhvlvRESyQkW/Eg6IvGv4nykUF
MtUaV6FiWGTzDvD1EUMrlyCLrnlLs88JcFOAKYu7gNk9Rd6Tps4vgA+lqaa7+YuYT2MsqoRdwDJi
DR2VzdjF/IhJxmDFvgS4CwyC2/SrKjEXpEnMVndrvszypyT2v05Rlfa0RLMaqfpf3a+Cc1WnmhUe
u96N38Ktesu2gsfinmdn2V+SqfX4aUUrb1SKzsxsradrGIbYcg7LNaK7al6yMi7twVLt4nSyRhdf
Agx4V4g7CKIwvsPBxHN8TNmiH/r9kqKI/3GYqjQKDQO6ChSMX9WF33LwR93JheZr0dG/OTXpB54e
6xS4TbKgZR7jhgVdmKY6Dt2OIu5l3IRJBjpSlcfVCi4a6LcPtBXeDBbfXTsZ+bxO1vfBVf3WMU7i
HS+6cyqtMcyGNVs0x1z9VOi3azBHhx3AVXyiFMLYp5H+dOzKoyBfNH/WqzQRzFfFVlG00VwV6D5P
Q2vaqk6bTvNrEGAHbKtL1B4DDJbZh9m4JlZG6j5v9n706WkOzmuB7KAgwbJRutbGR5+9GBS6QN6Q
bjM9PvFXd3Qfd4ogwQR9bFJtcFrDAGOGIFhFlIEZXLQT1mC8DvrdTWpQx/YAhCh+pdiQyUuxWj+w
shU2tP/9YBJ6mDLxV1zgvQ95p5HzWOUuAeCY64Ij9LNoWPIeNW8qZh/DtaFeZM50gzLMXoKMDQ2E
v02dypWpRe586DELfLkKIGoAPmdP/NMRRGptjDkVHISarTaz3gX5KH7xlahOs+FzahADJvNVjLVY
hyTjIs8acWY8mbAUsYKaGvgmVhTcNCyvJ93MO+eO0c9klJ7ZXo2X3dF8YkrA3Icr84xpk6S48qGt
3Do++yJc2GNG4ygznRyDYpi50+ZmDvgtw2F31O6MXxhwQ2lieKNzbWg5+oHzvmXuKp8IH8U2D912
0eBSojjV3SlBZi5QHWHoJc8prVboIeeqtoKC/GCXIoJZCoAMc9BwtXoJKYZgZ7AsvU2OOxv7NU6x
eEYDfbP7fgoCq3TM9CROHhOEltBwYYjiHkwSPZcql+fGTzRvElxnvI7C1+qCY2Zw0qZmumKAwNoz
gBEt8hSLQPRQPqEvm0Y5914hUnUyQ75ZR614Aay4bexqfk9tlcaB1aBmEztnMGbttEOMSLpxA840
nFJzgREahPrGHXoMiB6T7iLLMzZjAvuHigBBQ+OAx+IovbzvGm1TUEtZs6Sb8oJDXYk7WjJBozQ6
dpoLzXgnFm8eC/nG0kJTZcwTJB7NJP8QEV2lR5U3GC8xlG/RIPgLKhvGolnpiH7sBlgSlcBPTL1f
aUnqGLgrNq6jxTO2XQUOStfGdHq+CpcEvjsU2hT/zWyOvxd46xKBUD9FxXVnFaaPUxMtNHEqeF8V
UHBx9rCeM/RAJzj8uKyyjCrWFfeIB8DWe801Ad+KzhaGrWhtKxogBhUM/Ckuhnbk6abX5l0Uj57l
aAgJSRhukfcGsNEi75I0XNwA8HTVlvYMnnH3zMmwDD+MLlF8jAEqhhbTiEH/IJCsDNTBAbs9wmpY
6lW+raAtGitvRiGxRQ0GjTy0eyccqb9ur3L8fITMoXkbazyXl9wH4SV2qOwzHSi7MiBcxocNlWfO
5+lUnsvcEKY4qK/WBRMl/IZi0rTsQDSS0/trjF6cM9RfDqOvRFlg1rgJq2mHRbX8qchftXYcAdTW
whzcO/5mFSjLxDW0eYGuki5eqh/7VnAeVs5yQNKkPRy0x9gVTzFGSqB+utJ9zXL26FChdTJ7h/k6
fy33BzIx8eLfnakKzg0TPmRdqSNjimWHb+IdpzY7O/jCPHKObCPxxAjWFbRi7dQ/LncldO8PRymf
EhNi1VqLzjkfMPtM5V8Vy1ZAeJOLQr3bjh55h9FnCOSW4ZIa69KKouV9SUmSygqWecGX2pPwrtH9
d2d+2qOn6/1msm+TCDN/kg4f5GlgrHm84ZcWpG4NokxYxRiytU8DmhAUnHe7n/Pt5thGlUzl3Dc1
csgULYF3kdJrj9gW/ZUNjWxLAdsicTZtrnCXVzGMag5MJmmyMZPo68EJh5kpMWLLpDglXZ+MmtHb
9P1+KGaNStUwGFkBx54y6eMMBoG5MlwOMfGTkcRTJ6sRsddPBcmVZdpyzsqgCFn4tiVtg8ZlNQU8
vHnLaDaieGlvxSzYSlgId3yvi2zqwfIckEPkK7N7s8xFZBxNNLlxjEd0cLCit0HDpm9GVT4ijqnU
zNb1lUDyISHeUx5zn7qvgPEANAc5nen1+6B+1WAZE4qLpVxPOlZIAFPdaoFf7kDDJdmLjrtSo6B/
aE2nkQ+57Cj1EvOinL9TKpReozU/EyO5BBXj8/UhbpLqSkWV+Dd+jYz3CNcficFRxyCnrtARdA7V
gJzBL3Ee57eBT7m2dnzHGYeCD64fTdFTJbK75As1miPtwRERECn+9XA4v6DlPlh+D2iXJQduj8Nv
9mJJ60gn6JVesHwDp9CghZ+K2Kvn5TzGcLmtDHo92BEDeogRTMrCuisZXPo4W9gErzn2xaXK6JWw
Tvx8InKOBVYN6fEZgQqOmdi1gTqFBB/288LbxxGlQfHSf+B0opy0mKoXXj7W1uIKpXirlkOpump9
qww4x3aXbYccQmw0EY8F7RBr3zFR169iQoFq0gsLTnK2DCzIi3mhzItgGujrvnBMUK2Gi4uSf1HT
T6l0KxNvGxSJ2iS/7yJzJqINz5/FYlbgM0otPaRwOcphDRMa5EnzUIENO4Iin0k1YJXJE+VTeDJI
wNmW23OY7wN13XMQVoN76S4WWAu7193qcUAD46Hj1iBcoP+Afp/vqNjkjnjAnbKqJnq4YO/ovY03
Q++fxOeWHQy++MA4ykqGv5/wAjeNPEteatJ//MGUNTJL3ijqbiYOBQ4m6oX9MrGe7tIUa1ACv3jV
L/IXwgA8ZYOSfzsvMAZEaRsO7iBuo8A1Od4XBPCUy1v102LQj45dL9eugMUHrK0OMjbGAsI0MN9k
4k2GYs7eFyaH4RQL4mRaKmNrEhUbJqv4qk4U537EAZMyI8ZGHISXTJopCnxfV8RbnNkhvEuxGKoh
OMNJY8DtcfC3rHyDcnjtPgwHk+B9ptGyWLdYh11p1HT0TBZQMMylUM2L3gVGaZWutfO5rQn1N5Qt
Cr/VYXKy2wsya2qw7G7YleZcnQ0n5SkPL1GwVMtZd2BiM9cmxYrdsq7mfvWOrr3e5sqWGdQI/Ouw
M/S5IMKycdIP9ubMVWyRI4SDYIoQGyOGE96bviOdzGhZg/K09RyaJ9/0+FQec9zGIXxSCSSAhMH8
AB4Ak6V3tXUKiHEPCxgEo7DEGjh5wja5iamv4OzAJCNmzylDZOOhLRezVJsQosSISibigchvjWlo
yYRH/MSKxcy2Aa47+r2Sk8XpDNdzbY8wuahXuFMGLwq9cX0ptKcWn1Nvmtc7aR+S6DMZ61A4ilDJ
gqSmiBwpn+QMfnlhadW0bTqHfh2hZKzMsdaUcD/JKP1qzQEbTcO84KxKXoY9mIhTzIUgp2BZ7Us6
f8Q31TzixQEF+cKgbl2MMpya0Wfeh8tAXJTs8etszOemJeE6YtZpShP6DEDW6E/glt4/K9Jaq158
fL8ZreCZ1f1Uxj+LYn5DAxn7zU/VfEqGq5BtHuI4uM2xLV94P9sOJWU7liX4xEFwc3zQocBstOE4
tuEeZy6O8zBwSWYq/BMWojAxtyqfuvjW70xpxjLMnnGmNddCT1tokjKgv1EBfzAZHs6IZjFJm9BR
YXsxEbBW+iEOdsSGHo0da07BoHxs+w76NTHBS6msm9t4L/WOaddxg15l2VzfkqOMBpbj07svcA4V
8NpsT025amFTGLBmTIzyoNB486r2bUmYCcDxJVcsJ4ZEKZfd/atvnspwr6bzAcp6BxR7L1W7ADVr
vdPj66RIaV+xp+KHLrlMzT2PBq7tBUEpCWkVpRO9X6f3oyGfImlaZdh8iBXGscdHBpnc7Zot3YBs
9aB5M6zLMz1kIjfK7nS3xGNfTGNHTaDR2B5SAKDtsfrm7wibiJbilFnmKYiCfCHLbvZektuhvgVl
3Hwk87P1kmzhl6xoSHVj9D3hv3DpYoJEjM/tVro8jji9qAl1/XGXjt8wYtQ+kPyYy8oN39RyCkyc
05XuUo1jnzjJvxR54j3704B6DOCKfKJLLpuCUGOs/IIeOEBiRq9DPJDYREuGrGFVRuaUiK/3ZhZR
hlsww1LS+8knRQ54AzsNSOaly8cpDq6BjFyGOWzrE/EMVYfo/Ej+UaQuziP1+C+y4jN4IvQ8pZMK
KTNtpnKPNZ49nCGVnIybdg6n6bnuZ5Y4LVyNVIQOZo7RkAPUQp15ovu4hCssYxhhTpbF031R44NL
el2v1Ymyw1+Mamrg4DfHmIC57esN7uMEznDjxYfLdKuSvY56ynyHyk58E5mFn/neKSzw5mRll9Zm
wCy2cvj/QMAJ1jH9gM486c05aSYCdjvWpGKumV0eUgQOMMrepM41dy6GBCcCVegedk7kI1xHJyos
sEAevXaFlV6vomBePN/DJ3Ie5b6WVDcpFrls14odGstec2LSf/HMYYYxj8roQsYc/CxI16E0wSNR
VShn/XIDDDgzsLZ1hfy1ZSwufz5QXkJ4n9+PTbrQpE85uqog6BCbSW7xzOS1yWcjkbWAZGru9EyX
qQXciI+OohKtMS2aqdkS/FBgXfpoxkxURML8zv6zh3QOZrar7BtGykHz8jCeGDJJSF9QtxgSztEw
uD8f0P/3/knVZqbPH8X0vdkUaMjD/aPS2cL6CZ62gjDr8bXNHNmwBb7mO/jYFJE58oZHcfKtF34X
B4Aunolx+Ep527hm3zHXNPJpIZPRqTtSQfbxCOvHE9JX/CCthbDvlHneL612Htcrj1oKDT3GBUw7
OdANHHNr/4nJevx5QRLUi+BMt1FmOOdZxAeZb9ZJXrN26t1hhjmtj3Xr40ALuZfWylSoCHsWjOnA
v8hnrVPXlC4CUtZhbjZHKHmv98Z2upUfTKlh3RuXEy3upkCeWgbPmM2JINV/ES2uZIJ5hw0FvQY1
PBLJGQD7leVEZ45FQ17xMtiww554c3G9P+Y1rfd8iq8TvHzFoQWCwobipaVXmN5gDurd2mxdmE+W
4crZMlT9aQiGM9piD4dnJ5CpYiZFuHiswpztFRlLd9C8L/a1oXZ4gh0le3wPNm383nhO3W1KcanT
Ed0kbn6gp2l0xLluwQCSOLmrCyeh52nYOplXMRPfu3TOQAvKph33m0ZO8hVeUS9oe15IEeOEWe1N
MhFHRwI0XA2OrGzZqBvPBf2k1S8+27Tmu37AhEnn6GfsoXlUEGr8GzBh3oIGhYDDA/coegkWYw4O
JxKZQBwtKEBK0bs3HNKYWkqi7sPoVOQlVTGY7Y9r0B0sR00XfrNvmj2O9QHksZVIIOohiGfrTGd0
ASvexWNMG8TUJQmsKF1kK+na3W94dxUXvz9Tk2ivkjhlWOKqmXOlp+wiYOOUTzNvi+3UcPVHucwm
AECtul1+0SG97NgzmuooFRsoNvfb/eFq5vleXHCfCsStD4FvxE2v1GTeqpN8L2an9JfqiFqgLG10
psXZuDRvFkYbcrLuyGRLRcnCaVWd4tVMqWdeuqIWY5JZ66sO2roOBN6RikNpzWg9c9sD1iiOEbrk
eqMiR7sgPO2n6V4d2EpnFQHgU/LVpQs+wSLeANYfPiL6TmQgBT3YJzJJ0UUWxVoDM01JSAVzYQIf
qXeYpHSznsTl2azWsbSk9lO3E1xlUOwEi/YxrcRxPikZTlX72t08Y3JtpU/PxVnAP1GZyxPqVps8
B8FLR2Ihd3z0kPiJHIlRpndhO1DdYpRBs9/LhYis4glDjcZwok/KEcuC0wonr2ynIqYxhWfJmBOr
BuuEnjwO7AomrpRuIaedFPZ+IP1z1Ee9tKfY1oNSIrgmNfjsBsyWVqX+SWydPtWBQ2pE5Bw8tjie
pdk0nlKQP8fyRDrjweM0ukMBUz7np/f7BsCN3E1kfQLmLx6WvE3UkCQUdb/CCJhFgJOdxauhTkdJ
NivhoQQbJuOh1dnIKmjEszuw1kp+KmVHg8MQxg4mr1cY48wmsR++tVheOYq3CQU3DbD2JSq+xW/m
K2VpYsUAAPdNC+HX01xTyaaqa6t8IsXxTOZrnqvmyHIrhnl9h9c/b+M11n/IrcgOqjCd9uTUt056
6pa9cLD6KzWPAb2U5oQdxgAPnGZxaqfeemTO7HGfM64oWifjsU2o36ZYDuBxtb6rUznbBzTTMT4n
vKQvoe5yn7iLCaBZH546Iu6BnZYpl+hrSI6Ceuxu6oUUVpanRMj6gfIy3lEUUCKwNcVBPhrSKny3
qhlFK+MOikpZR93emK4aNk5zNDUX5sajZM4J5xinZsSEsQwgV05OofQqz6ydzL5M0as1brFyqO9T
DIzt4gCVEYeu+JyzD67ougJI47hgHMYtDNcyX3SikTjc5vXeQiJ2zsiu7FSbd8pKNva96Nl3gnxt
FwgvNQ7YPWE7NU1XO8gyyAypYNZpVYTL2vowcRUcLVDmsuI58ZLPpChw4Zt6zLJECmI7HWGhE50e
yhUSTzdqoQixMaO5Jxc/mY05LmVnad/dHfEm1FfWLya5WrmIknUduCIVVS5jw057IuaQB/cRz+XH
RB8mKSkVUXnq6qgYP7o3xsVwx7SDyH7356y3gIDNlumFn2LaFpeM/y8SG/mIQaa3JHx8lwCCoCnY
Iv3ncEA62H72stv4uyR0BNVNQ6dk7TIsBBfNtya+QWWXw4OtizUCb6qYpPoimTLeKrh16PbQROOZ
nB6tzC0UCiUtoCBx0SyYSXxSJjho/DI4XnktyR/ji/G8pGjyElfMIDKWiHQOx6nK2zyCczBUrh6I
TieupKNlEQo9J+JLny6r1mDQ7/WhbMvi2UwFOwN6xqk1OEEw9bRJDTRwNCEzGavT52Jy7AQ7jN+L
rGEjohhAKESV2fS+JM6vNDFmulk4FgW98rGu3ynse49rhkksfzhaKR4DtTOtRbf/Pxydx3LjWLZF
vwgRhAemsPSelJQThCy89/j6WqyIN+jXnVUpkcC952wr/NGiTHUnqogBoL1yW9yU5nJV+P/qFKeJ
/q/2UYMZKBx7fLExHkSYzzS/KHR7Gyk1IG+h9F54aDSNJyxBAW5v3gAPVoBo0AS31KfX3FLfZELv
WMAFBYsgR5VfSC433COM19Ut/AegVUEIklcOgMFxqXcbZpJK86cfrztPG66Jojm1i1+DkG/nnIrw
Z7Xc6tYS9V+NhBnViegt22Uea+6JW0aK12npSgS0z9/T6wv3BniC6H1At0Pv3fzNpJfzbqR2EXvi
MWP8IffrFynnGtFMSaswwsAddVtsldUj3OotrVA2zAPHZDDYg2ibppMmX+GGMMhXLXvqlvGWlrCe
STGnFRBtoEtnEfJSwlbHkGiqfTLvV1xKFEAqzupjaUBUabiikonac95kZdMS24uaLz4lsTeiFdmZ
IlVK24yQvAEYygoPfNFR/i4fOtCHL5JajLP0YXyYr1Yuqu6ftCJVbvSxOMB+xQ8bFBlU61w6EDEo
0CjIznFQBrcXPSV2Ft+csDVbiz+fq/XypjN4Ex+G4nJw0YlqNOthRj/omW8K74F3zv9viWs4E3OT
35BOcuN3WDbRs3zXD93g6wF9n7bgDrtlF5yXdatYEgICRJYUUFroXhLUBBY9RbuRJbm1/IpaGmfa
JQAJXsqn5AIwPcreidSDcdcPco0S2ta7z9Y41e8EzBLSBQF+wHzOC8uK9kH8T1ADVjhyeeToGkQ/
xMB+j/3+wPpBeyVSptIrWieVNsG8bZnj1rWfCfd5wU2LeqANtxLRbB9S78oHDLAxwUyiazhUqFIk
pTP8A8KI/HA6eRbtZvWsryBjU0qB90Z8o7tRuJrXV69ixC0Xn8vmXyefQNRTmQ7Abx1ageC5lhS6
3zjet07sQjIA4vEIGluxcrITH0iLtc1NOVrrG+2B5WG6qJkzvgvoJTUaj8hn/FqweqzpTnx9Wsad
CDh6DrMdyb1FesgjB4cjPaj7tnxUOXU0SBxPhJhxEg9YR7V1Sq3hvlE2BWDANdZA/Delz/LH/9W/
TewtIDo/LfG2q9fz4VIqUqnEwkTHCoEhuvKhRzq71gbmAkrB/tqOkN3dIJ+q5arSValj4IWAMT7C
gcPSU87NVw7iJXbHlullfnk7eYGKdpfzYqzEfXgQ7CudegDupnYHd4byx7KhO525U1bPVt+kqP/B
7wpE+IeGHL7Um8F15+KjM446ozuKAN28BSDyNPh+8kcRK6df2nnBk7CZQY8q8joBqhXFafuNuHxw
/FK6rgw7vmJRveSCn7DXDHcluw4s0eFoVyxv6NGyYFdTPqR+jZK3MHQxYz0S7TReSdeN7l38kBUX
hCv9XNmn6qzZEBij8Vt2J7qLbL/8LgUEoIyu/6ruMw7WjX6fyIFBKFGeDAj0j9Vb5gNHG/2PmTjx
e4cMjQkAZ3rohJtl5Uq9A49CPSV+wyAgn1dcFc6qdft0L78ynVdsK+iP7rO5JRei7i+TvAn9GeSc
w4tM5WLN+NmUThy6y0Wm70jgQh+g9mQy7VzpviJENVwnq0uQffYd3DZ/gtMqQytA4FOmHrp1p3sj
Dg0HM17DyFXZCM7QSBt8CXjrrwx9ENg42evvcl8Aqqh+dNKhpWW7/caEU9CVB3ZAfySAckPl7CtU
UZGs9BXQfSXjudd+e/WXazJqfsyLcAnvIzHL2i3fY0bP9Ye2nGtC76grW0AaON1hVyK3E1zbJKV3
i2pWy0ZXNe00/RCIfxFYEPyClrTFucUOYNMy4Vw2EA9c1bRhiuBFeK+Sv+6gp+e/ggmSCsyn3jxY
j13kjlXnDaWbn8f6kIgfdYsrkLP0FqjXlAKvc0mSX825JPPL2D2xrCxvDmYQfTzkNwUK7EQcwTXN
AxbILaJnGQTC1lHdI9minzNA9aAe5Xg9XNHerpN1YyXXLt2IYDj1vda+jTq0A7nY6IDsavDWwaBs
oSY12M3yTMH2zOqlygQKjjvlW0E7sxyDYEvauzWLZ6F6CvQVLi7fJiZ8N74PGNLEl4S1eq6kfZNt
l5csuw93mXoJVfSsQYNsyYR4OXawWCqiOHPeaNUhewoVNxD08LmDGxYdsfipxE0efBY1lwWK2oPG
NCAQ22CXK6djiKz8bozpyKIcFdZZXk4R2xy4g95+ldo3RJq9IqdT2Yqk0YOak4bQYFP4LjW/F63o
Jf/wdYG0ztbqMsvt9W+VJ0zQeCpRnyjwGlHyVpIwN9xqpyWsIA3hvxSvKep1pe5WnLMUc8zmIWm8
gGMz/ZvjPUAmJDOg5bc8u/FPtRWmC22yInnie7E8Z0S5rFiPo+pWd87qhzpiTwLVqdAVayphzGqE
0t9afejgka89IHVyGoRlBzlmzstiFF4y7fXZqVvwyNnR4l2hHrI3vX8mxj3nKIy0rdlDin32JMK2
ItPyxiQWPSz3ZPRbkUdmKYmSRs/PAPqLkh7hSyBxiYEbESydhr8tlZAgBeHHQNBIy7DdqY29kAM4
oCHl5f1/8DDuv/H0Dnqqf4YYHo+fyq79ihI3zA+cYg+r7raKskcXj6U3paVzxmSvFJe4uADmykHi
SMAaZDag13NWyy3QfuLcY4V9VardSVIPAIlKF8PJqDjBB/vh64y0hL/MdIdLu+k/Vj8aUYhMQ/x1
nyP0fWDNHhWuZE5I2WdIEy7niadVe+HIinmgE9T87IXvPesB0KGvvRMNGYP+oZfxqswpwIpI7ot3
01q/zrrLfIxwGw6R9BRdICnbirrHVJ9l01WBXFf7/qx4CLGnf8Q4RPU+ItuCKKF00/bk/tX5h5is
9ZfWn39SKP9UouKXs07FO9mBAcG52XQTjZMU7GOWJOkTeqlu3nBN5Hd5XGfFUyaHUHz5OyRuNH62
2G/fqICblVMWrQUVDOaIRQPTzG6sCIw9l61dkAMO48WwHyqvqnRt+Zdh0ELAEv97ad+4YSB8JLf2
GWAlGo2PHf2ia9ZI5sNIeOBaNT1ECvPTCFwzf/1wo36Py7WEswNZWXicBiftqCn3Bvktpv2up54q
OtbatmUKmpFBNaTA+4Pu1+qWBs0VIizKOqOdoD/FEt3g4UdLtpOkWbLyE6ZUT9EfnP1OXLgKqbrH
WfE645Vxe4b9AOaAwPXDjiMNIpPyW8lL0Yp4bW/VPdpp9SN4TEARgFVJaFcUZNtSugF06MxrN9yj
0oNmgTyt1X/yqkJc4qzik8YsS4xt5YbfCl4g4GIblXziwBa17uy3A3CoO56Kxo5einC+MI2Pg5BW
06MH8hVi8upzPKwYSqQbeot+/sYL09/UxmvvkqMh30HekRA+si/WaDVLZFzEcfbzrj0pppend8Cz
FjOVU6Z7k7ha+iOWs1vCgBWbTPOX1ZeRIgC0Rd1j+skTR+yP+DrT4FfWL7MM2OYI1RGxP1E/GaEo
7mqPxAVwO0IyS0/BWR0/ciT/ZLbGh2I5pWT9juZDRpAvA4whopqcRsXnqDlML/thZRHlAjWO7RAa
ntPMD+9KcGjh8eDQY7a3dSJvjMGVbtVRYYc9571PZD+68oWXk6z0X8PYROWu/45bsnDsrnqTjbt0
Lto/ma5D9j1+/JXiaOcJZ9PkV6HmprTv5TtT/le8Zf1RfJsRR7DqMp01oc+WMSWjpY5HFfyUPl7N
4YehOeU6tTuDwDcMbX4t3wYGul+WbXWNnatMKTrfBfU/RaY6NLE4oy1N31P2yLsQfalsFes+ciJW
7OarhXHlVO1ibFC8N9HrTu+4aqhcRVMAPKOfdMX5G65HXvAWblwEGV43fxIr+lZr7oO7RPZ0FRmu
2nPCs+RPLx1sXvNbua+yz3p6M1E5EPDJOxze8FuJwCh/gcfenpTr6A/jZLyhRhq33t8Ywyxv+d0U
4Qq2EpwB2Vk1KmICs+xWYrnkygwxITkAkb30JeWHicD7zGVbekXHzj6KN9DwFRRj7eubpdyP43Ma
NoXo1Suf/AaSpRL5KewaBJr8uhYGsQd4ElxqLtloCuPK0pZjHu56yYarBLlSP6nEaBv2d+h/ezxr
t5HV4SNo1rNy7dOHWh719EZDNutO1HA4T2wnrNpzCjJ905B60HSLw1LA6kJ/eioPdhz/fm1YPOrm
XKdIV5ApoS32xoOOoU95JPgsy39B+Cfv+EI/gxYLS+4QmyQkHjRh/bmg/PYGcHq0ecqxHdkq1mbs
NQn07vHFSou+TryzcjAQ0i62+Y5+Dj3+nK1RoZL1ne1HoE9+YuVfyJR42yxvrLSV+m96ATpkqxWb
iShiUEIAByyc37WxJi0rab2lsvPRkvq7Rns2FVkGJli2B5K+jzo/dZSdcLWEwg2sA+CVXzE3nOJj
JUFB75bkVOQXIbdR8WANmHnjZkRl1evXSBF0442pVr+qfhWau2GcZ+2NNVnCG5lAhFuluM61D0Fm
jno0E2QvyU4o4GI7Um0cpOoG1Cgy1/3/x544e6v5HzIdmbIffV0MPtycMPgq4DrSwmwLNKsIe3hI
kOCW7KiXkoYaD64I6RcDQ9StlZAn2JZsNITLeAvgnAFhRPVprNCSEi9t/SMiS3fSJ1wc+i71NM7c
DAVTFGKW7wwUj7XrJH+8OKrSgbpF2LD6TOUTlEP4JgD+7FPGTGE+h2ghCBoVf3IZ+sFZfkDYd/zV
grV0Z7iNXf9s0/Wq2UfNof0NjL0ur5ddgaSbbR1zrMG6nrnKcgE6axGiEMSyctDRRZTNR1cpPOCn
5rZEBYtUnIIRadukVKVgZFF7uwDrzInVW7qtyGPiF8E2MT7H+UAL6K296N7sEgKP5rdq15p8F1bn
6KzNDIhOztjb9/u6+KM5MyB57WXVphzzPRUPi/x8yR/hwowbQcQWUo0V/Nuwfz2IpgXDWyO4LP7m
PzSxknghrIuM/dBHHqjvZWYCzeHTfqHDLan01Oq+EPts3Em+YhzhEYxkHaYYcm6Zvi7BKmrBnatj
yCIz43/dSbwrJTaYbT5f5gVlJrspr+M4brq3HJ3pC12vD+ZXz0cgvdy9CIAj3HnNY5XsXkYaxr/a
7/pfTbXj9tR8BayPgd1lh9VwQTz+BhgplfjIalfUfAULZ5Du0PPwZvGoDbgxFMRkb3hbg+6kQ7Zx
rrDNlQryUIcjvMPOO78L6lZtd1yMgbijMlkH8doC53Fu9zNy8b9RQx6iEvseh5vU5t7veVwE/q7n
9NM+xnGdH/AOG67e4aTqjHsHOQu2mB/uXiB5vX5sD4W0XiUcTJ6qsAcuhPCzVyvw8Skyiq7yxZmA
Daa6On6M7BVV8qayMlaHj/59YQ8YvYqkNZYerbzHG/bWqd1PrOgxItFtvNlT2l1LvxWJ27wA8YY/
rACic/8LB9kX5jU6obu4rINbua/S7QAE0fwtTAfB4OQm9DdBZFj3And4jZ7NaHFc7BVu4NA8jQER
vOl2MW41IqsOW32z0dDbLew1ISmV7+QYsM6LEvLgnlutRz5B3jczfvUvVSCQUiLm7VizcWvH/wqC
7h/S7Gl7Po5sN7iV5rR3mmKydFsT2ECL/KuYCv2yyIbC6Ws8gBVFc7eUx262kDRLKmnQbz2xPxVs
VVE2oJJ740bs20R+OVIb9asybkS9qRhjGTCXzMqA/7rA4roE1jcaV0+2rYObKY8fOp0LtaPBuye3
BmpW0qJHrtEx0geexu0CeVGFflDyWS8a+Ky4LnbgoKHkIOHkIInKrSTjXdMJhS4f5Wp8zAjjGxjP
ZARiZ8IjRC6jtYHeG5OGoWAs78vw0xE+YOuEuCNhM9uzvLJj3Q0LDs4Z18cHcIF4eWPQKXFWUqas
LptA/6rqbw3/ZYF+hyE+Cg8zijORjzVh2WmloxDdK6YuxbSy9qgNt2p119BxR32yTfWnCibchkyw
pheYP4EItDbuC3kTRM+oYHA9DgsF7+dl+Wqmb1V8YLE33dNmZNWKKX1G5ArRNm+5i0RwNiqwEg9F
RHpEINtRYYBgT3JP4QX0vj90Z3qYniUPlc1PJDokZGh2h3Rj03+SsWwJdBFMDmXcGEMmPP/UOGwb
eq+91s+3mQcwHa7Nb4QZ6nyTtiqWRApmrOgbsgFXwXU6ZZM/wI68tt9XIVfioJbF1+/CImGqLm3D
dqr6nauZrLhjxqPi6coJoiZ2R19iMw8/lUu71eR16a4hU8dnd2LL5IfZ8ZLuiLbUeYNJX+iQqlMv
htGrfJcBF0xfJX59dQdrWzmRP+9KogGyrQCSGzQbI6IEZ4XUC70zgvsFJ2J4AgxjwJpQCGWYGvH2
ILuNPMAs/rqVellmBAyJzWFPY8hG/crCZytvM7pbndV2nE4I1UVPvPepy9zS/eDJCF+/c3kAElmQ
vzmSuWNzGN+I2jQEl/uJ8C2/1HcUsNgGOKNmzX8wSWHuIj+kHAc0GByTB5P59LdHMnHgWifQ0Uve
B8zlvN57JGmLnbxubit5z8MthRxW5ZmwlTjs6QzQfCrWaKrIJyqbcF/vIsUx7B6ffMY8zYLPiY+l
NkdHiIQUOjw5f+leFjoxyKtFvdvw3bsYB6Ah89qmuk1b1st7jU2iS/7l6B0t/t3QaQE3Z2+xf3ir
dLsij/bWMpHLwTZbjqLyK9MXvfAHqtVRzPF/fs7PAS+5NuIB9WRVZlr/Cd2YHti1cin5N1CAy1gQ
EVmQWPJ+bo5ac4wZg7L/5xER7T1/eSd4rHYF3zL95NyUzjzbxZ7/OGDS6hAbEbYZ8WpD9QVHmBuU
T+Xf4CWLN3Tv4/Kv4pLvuZErnsuJPSfEAREYs9OPj0MoEn1BjmS758FscUUQxtQYX/JA2UG7V3hV
7YaM/hghGUdHiJJaPMMuVwTY/SGFXSpmsOWIuqEL3eEDz0LXb0z+dFj8HlSDzJlrBHkTfOZcl9BN
2bSjJi82djHX9WqDnuwv25SGraigHseaI9N8j35G8UDEY0gcCVF52l76AZ/hieyjdUZiUr4JJURZ
gP9sl6ds5fS0C8pvukrq4qMwriVoYv/ILyECdtNDO9tHbwLayX5s7IqNwalO8UWqH+BeHfQU2jjV
1VDCzsu5l3/lfJcQN/8vH97Gs8GKHvty76UCdxFr3Fq5LcWxWPkScFFzg03ggiY5Z2IHyxOkHI45
XyeNFCNXo6yMAJgMLp3HPvkC9I7jH5Fmu00eravA6RO/UXxxKZHPr5MvGgGLdt8wU9XfSUH1DR9q
rrhD8ZxWKwfkd+FJK1t3aK+EDOfz0ZApSGfYqS4AsmUH7z/9M7M/0X85bNHbZtro9tp6RMWgBnug
3xziMUwLp45SWszuPdbY/reetugn+nK/oCvTWMrzl8BgV1UbOfCxRGlzTrCLMHghnUYxmCNnW0+8
3qK9ZxDfmie9DwFYj8OdEKkOhI3qwSQX7zLtsRvkaRA8PQx40v+ZwQ6j6tL4ZbQZD2NtbRo4gYau
Y9QEki+F3pieQUhAFNE0hDSBlG4S/VMxu9VbSC+5dNBHPiTC7yCWSoJIAdoIR5AMJAt+1JzgEcPd
ODnt9NkFAZmcmDJkv0mLQ0wmBQe+QUqITO0e4hRdR2ZxMSmFWbVoRTHTLyGzMlZi5lxtp6o/tUTf
E8N/0D+kbD1nWxFoX+HAYVFL34Lmy4CKpELls+M2F3s8HxL1cQz/aAHmv9c1CjyDli5CciJS+9x6
eIk6YllDoFM5/JxMNA/zqcbcBrCeDPKubZDQQLWvLiNYL9YVDS6cQ9sykPJpRNKF7E7TcJAGxNdI
jqtJ2emgq90hys4FPjQSF9cKWg/pOUWMlhWvdOGuRF+rEOkd56eEJQv3NIHszSMx/0nT2hhfn1os
rGxD3qb5rmm2tbxYowA9SPdQ9vr+jmiAepnVwdGpnwFBDwvnVf0zpxuNjie2BHLdSsqoyG/boD9t
TkXyaeD9K5zhpo4eEAWCGDRsM0QjwqTpjZkrUQ9Kd4LFx5/qVdouK37AeDHRBKjnF3md9eeghzRj
VsPKm7MxIMjUP+Bb+DkTfq9D/AGLVs3kO0Q7SETaC9c0kb232WcOK5h5JiOc4NbFBy069kQidnqu
6r9udcoWt90voi8MD3SuEhzpptF2w7MYWa/tEK2TJP1FPMNIPZhsxGVDB2ADnxWBDiXogIpzASe3
kOKDUQTQFqJlLOwy/Vr1bp8BZkonxjT1Wn3RmBHCyStO/lvWiKl+jemiJLErMb9ng8eN12dXZtJx
2DRfmnCdOeieArpQBU49OhSfAF85TPy0OoDON7Qh5gQbIfi1U/WbkN8lZLQinDDa8QOYfN6qNTNF
YEBkZl19j7B2AxB5J25nujMEP+Icn/z4MJeIebxmB7jQTHvN/NGIhPsTDsmnxm3SfyXH4giABaJr
iFzXk6cRaDxLN1QNuh/sVuT3/Gt/jFe28Ghan32zjnJ/sgLNpeSq/UWzRMqbDT65qYJbC6iCDphR
40hOF2nK7Yc5OAV++WmL60HaGNZ4q6o9/jITz3h1pIcRfkURtuJILgiydvGiNZu2JXjys5EvUR16
aiViDrUUGSX0QfmuytBr4YlnBCtv2xG1dwVjknPmiup7o8W3hnDrgLGrJYVGwxNklHe9zlEwdb4+
txd5yWzOyIr/fnYk4VsElWRjjYDI2vxravx4+spa30w+QrTnv6aXUB5GxtNaXIdUmEU3bdjkh39G
yRHmT2xfX9ObwJ4tJT4wSGR8qFdx5cLbYkp3YaVnBxHZT/EFIFSHhC/xDPICWsG9q1xo3kV0qTPs
zx2mgUcwfsy/ceanlxbLVLUd1sFP+lKIfOfFFW5dtONHa/6KK/IPTThEqOmM7jLMOJRH9Q9Dc5n2
tLNYuS/W+Rra+q/gEDxbQKnb2gCq9hVMb9WLW6uD04giY/Zo5UUM2W2lE9lW9YtTY2BMbjKkRv7e
tZWjianPaxbctFtME2D3OZ+SYl0mPvRlBT0kT6h2EHtKLbq7F8sx5H8xj0ohK+gsjxHGUnvV29oJ
KR9hFUwxCeBL9OA/UCirIQ7b6FTFzafZQ3TWvJ57CCSoVaacVlMYi+xs9TBGP8W0sknn0F6iE7fJ
BL+Am4Rp6iqgnu0e5jF8fe68aa8v9HUFMv/zshQ8imRoQADoVoe8V0rmbS4QYjb8BMhmAJqH5wz7
AzyHdY5B99Ufhz+k+0NcpC/STlyJ6Ou9Gi+6CQQJ4030XngokvXAacYhObB+ngS8CEXJX5UZ61jc
DxUmE5qUhIcRPTTWWjl5A2wpiiMIYVY+03EASvjNxLsQgnq5XMTqgboFs+RrT7L3Dhk33pTkK8bz
/pUESC8RTnuZ/FCzQ5l96ddFt3R1S9pDgdEivi/wPSG+Rstw/JkPpj8ozUmOTVstjoG2ptk046AG
OG3XhbiVhEvMTDORBkaQreIP1iac31WaoJJ3vT3DlGuvvcF0FYzOMV+0E9cXrbcGe7kosK9BeU8J
mwpRzaAbPhjCZkIqjOQNILDILlFyh6nK+9MrX+xXYrF5mGjeeSzN+i1Zvnp9D8qOI1h2JswTlP8t
8Wmi+Q2HSXqfi32mbODPVzxG6IvVI4cwsphyY0iWZtmNq+0DZzZc/sVlvRGmU1878jFJXiKdOHoi
e4gPVX/GthCQFHydsSABA9C4nKDDl7HCLlaf7JSzcp/zE3gR+fwmljcrfHWKIn/YZ0/zEy80Zoa1
h6SHzRe0ZqwvOQ1Y9Pzxyfzm76RB7U6hi+P871ijPBOe3AqGdORHXvRXNnsfPbhh9WMvv1LfKTuU
8VR6KUkZCzKvf5H2/skFrT+SYytBvPx1xwT91qlsHeY+XfUqMk4sGgtokY4+OWE7RCkXA1e7S16X
D3SfHR+VLzlWcpTxgm2EJ/cTBYN2fquAs/zg7cn2jH2bK5NDepqcENolZkfywOulzo83bzl+P0pM
Sjd9r/c9pik8XMcJuQMJhZnNWkL9Gc/hTbY1bonq2DX7+WRxjxHWlPlF9kcpLpICLmGit0ASoe/d
cyRearTvF9i6dvcTQwh4zbbKMe2787gN4RTwgercddgGN0yWwX7afauaN3s0D6zZ3/iXu9/9N9fE
q0zPpj6Hy6FzzUsVXtJ4p6OPO+m682FAnK/OwUcIzeug1SEvrbPf8tmbJScVtoGMx+sUtdeARkU6
FIkXUrl3CY4BoaelMEd6hzD7pNpHksaIasJiSJpz7Y4SYRgugxex9SbuO2Zyey/EGyigArl28QMP
miQbM1lHT8DnxDYPPS0T5nxQAXUG87j/mCFueGKnwgeG5PxT9/x0Ec6Rd5Nr3WCPBl4lY5mgMZvP
JYSatZRvvh39JU6xNMNXJmDapyF44F86ZaHO/INwiGCmtEQeC3NdNT6qSXD6e4yn44RsWA5cDeUL
vvqvBNEesM8F/RuF08PXQLnbsL5Kk69tOB90xEyQgHwE4d5oNiIWm2DLViZ9258TkT3dhmE5Nzcp
jAGuZaAdrNR8Ri5sFN+nzSvxAeyiID9e91RZ7pcjZH0A2H6pGmsvoOF4wZr0CXhj6c0AaK6eYng9
IqxZnQhr+TXfUJvp12h0cvjyJziescHeomy6r55WXGBfD3aOlmOv5n3s+7WK8m3lysSRcsNbH5NP
9NlMcbtfrwM3/+gYr68LlssTjHf4QyDGYblCFnGofJ5feaWu+C9ABLkxXT98FG+ImNS30uZBBsGt
1iE2dlpANS8HDZUPiKsM4kTqwlv9nxXHmCndFcHSADlbq/lK/f6j9cggyT1OIDzH/PAXAGykT72N
6iClld2mWB4KbyceX/mKjFwI2VQ/c2EGcfwsLt9mPNmKgwZKOASWfSx0O3IbgzZhtJHUj1qrGwBQ
x2NK+N+h+Wzv2SW4GsRuvuxuU7Q2vvMfpB92S0J3A+HLX+BSrN6vthnix5vkuMzsug8B81mk2z1t
EoKPb4iu0k18591iwsQPzmynk5eHel7yMg5RXDH5hqxxQE9MHFS1skh1tDv9TEdgK1x+qg+CyaOa
HCcdMQ64+l5KyNidjh3tzbEzb/IzQSzRa4VCyqGC1jkRgm7DJ+sLJsxgu7Qm3HV2PFmsm4G2H/h9
OKLml7aswmNJQIWdyle9Jg6S6iOhOyfi59A9eF90e+7dvL/nEyHllvZqoxzJQFSjLUIjU2HIp8AN
3AhAsd+L2ExsaT2TgeDOOAw6N+i2xkuzWf6aD37h4M6UFp2qP6O3ks+jNntURqqP5oI4qf7gTYNr
QzEgbldQn4TQvVZIlwO8IAZ/z1fD6g/oP5GLwup05NpXRqBWhEr0gsxQIg7TY0yGO38SMNPi6mEx
5PhY2DCku9W+61eEZ2vDIHFEPQJ5pB7XHniBlvg918BL2GwlX8QDvB57dBiC3/dOU1CruPSO+ce6
H6NZ4UxFj83Lk7w3yqlTKxxmG+6jVvhFD5/+1kQHUK6yzJZ8SPe6QXKoJYJVwwggLfjgEoRUUBlI
STwpyVZE6MWXwXgFlMzjrHW8HV6MPVl1W4QliDLYepGxnxvT7lqvl54jvthXaMNm9VPuyx7ywmsR
pd1qilfjzUq85cqZ4x1hJI13Nj82Q4zdoVvAtDYc0fSKYCIOTSnf88ZOrNtqzfKB6PbO9Mnq1ns9
OMS6e4oux1REciKNKE8E3YvuCMlBMw5oZ3mMS/MKCzFz1q6nQ8XJtE6OUuggdsprB5lttrrzT8oc
zkvnzbPHJsMvyvipcK5F0aF6suzpTtDZhfLOtGZP4rq+o7lBj2bRkg43N8Lc+NQZG66J4ESwJQQU
ENbXcDOHboFDa42ESE3exfjOF8ZOYSLiTl5Xps9kArcMhgZO7h2lPRnVKCssKhsMn42XTZEMCi/D
rvmuUztLDm/pdHQXMbpSyMKCYdpnVhWWUZJl1kPJwWYM29eD/Q0iu55hUEk4DByuw2l2wn8MG5Co
0B31lv8hNFLHkGkxIZNgd9U2Hez6XfqguRM1zkdu+9gKEG9x6yLIIElUiU49Dx/4MVAq1alHMJLP
H6IM7MKaneBkYjilc2YznuqvdkaFY5sfsQezYGXrMHRxz1k3wy0OOFcze2V1PtXhsfXtr2psFPsM
FMWF+UJV3O51gsMeYNwcu6S9k/5D2YEj/mvc/Zh5y7H/RihBn11jI1tp9S3wHc8dExBrO2tJ8aQy
HmIMD/3hHWzK4uBhILuYGu4C3PF7iCKig7cC9gW/QRXYMTgtIl+VFQ2OtAP99cWDiHHnk6gArN7q
VgFCu6sEt76ZRHxNL1OqgzpnnzMCPA2Elp5GRJC+T3nuQAguY+qhUa5gzk7I+d3mmn+VHuXSpZdw
RKFQdkxOeuLs+EC23T+oIZoV3rHiKR/hmQQxsDl5xxkkXyDHzJHQ+HGDcYD01V1aedDiCZZBw5Mo
NYLOdygzwmmb8OEz++p+ZePchFDZAXnIdGTtzI+u43PQdlD4r7q0Di+psTHYT+o1ZYSduxgOYoHa
+pGudbsTtrLgpibCLTvbqVdBQvtq64/KZXUDySPOU3VR2ZGxYk2wLJtlO10Sz3CuZCc/SQcHGv9h
3yaDySMgyRE808G5OqASwEFua8cYb7anXVZo9J7VlpQaJjiCJm7IQJSTdIfeeMvRkqPAhXWJ3KT7
IgQzh5pcE0/uoiZx2uJz/knw4n8iUWa93cFIWUS+CQSg5U6LkwAmKkvep22tublHgiqaz6H4lQvK
fnWYDKSEPuQpnO5mwi6LwHhDrgmCbK7kT0SafozWkeCZyJd+jAQqmf+BT21k+CY7hpkeo035qeOo
3GmgdwYvBW1SVnRiNDLTw/jB84pEpb1VPswt284xOTAhA+WeAi46R3SXbfYJoqWIJKZaEK/0Rr+Y
eGv5VPoXwIF4r/jV3jhW10LL3sAW8kcq8CYM0Yk4he58Qi9hTduGzG9/jD58Yd0X4LW8f92deKD5
p1IGbdTlOBVeT5TyH0fntaQouEXhJ6KKKHKrZMyp1Ruq224JKohknn4+pupcnHNmplvhD3uvvYIH
QRIMFUNnGubGVyEAMnZyhqu2bYhOn7I6sh2nEK3wTBU8+tzJgo5HwWRJ2EGPQyZwF81CMIfOFf6g
GqXibCehg19kD1cbNYA//S/oFYP7ucvtbUNxqtfU0vgQgDvYHSOHjo8C+yuff3oPiiYXFYZtqDiQ
XQCVarOF5L+viLgw9J3uuX2AB7s70KoGNwUMYC5/rKH+BuriImH+wKhYN2vN4nG9WXcTmJCz2IUQ
1G5QUo3M6NbZTE9gPStMq01ophCSRnwMOxAi6vGQgBhptSRFVj5/YB5+XoRH5jfysT+7Cb9gTCTP
zX7DWYR7S2+SvZvNIXwxKgRwdwSVp4zt8QY759oEEm5tpkWjrXI8+8J7Zbwuz3W24Nwuetx/W7ux
QpsPAHc4cnnIAgUXNc5zgiE6bSHnedZDUdoXzZIbtA2dujNWCQGw5w42nD29UUFxejnCVWdaXk2Z
CWCzEQCCGCLrbI/ImIIGGEwC1preSypAalU8KxChQpqAd8jug1SOb5H0rdf2sECUVCGhRKzBwA6d
mPn5ygABAFEw0YCkKf4pq3dzEvKvl0DBwFhXbEeGfgir4Q0Rqsay24EYdvl0657hDyRGHMb0/ynq
YQhmtmyR/jhcYCPywKlKcUEIKhdgUZz739ZUP9ZzWGPtrG9zPBam8wVwyNQGsemG8WZHPzD9e01h
co1IpoBIEJZOeaZ8BCR+Q87G81tuloW6euZ+u2nuMfB5T8QBVSSFVoGKTUfoMytFk6j1YSaDQBt0
Cw46oUCgTHbF6Yy5xcT8QIC3qfaFxvzcJxiG17Sm5LzPY8Vr/JapBxmD+OYlM+GvsqLfl2py4HZz
hSuKz0KVFrqsUvp/eM1AsXb6mWPiFAflQT3AxEDwMjPGi0d38NV3VJOTgxsjxB9Ed3q7hgWFan32
1W9i6g8cURm+kb3+mm1ymtRswbnwQHTS2AOKOo0P0YGLnBuw0tdIHc+SMfmNzcDlSL9Fx2fWN+yR
URpwUIGEEEYSTL28sejW9qW56ObFAo/hWay44AqAxxQnOr+CshnnP5a26oMVYzlOiR5GR+mJwZxH
mR93C6pe3vzgJHMw5JjACefBZEuygDJjycJGiQuQC+IDaWTSBrwDvmfKM/oQ0PQxgXsVrBKY8opB
WzBEY2am2tE4cCzMalgOq2Yu/hZAYSBdjUfnNllApaD7NJaNnz73fMZhO1mM6+H7FVkhbAndYy5G
3cSpkgjuEF/QYDbBdCNONkjAcux5kdnDVJuhAUkiZ5HElo5aihZbOLEhH8eSmTChyxNPcdLveJh9
2LPIqPhMgf4NGWZ6M5as/wrmSH3WnHDdrPrQHqzJHkSn30hgqdiCNJAcIQvxFGY9gmrq4yWUiS9O
XAQ6LKVR5OJL9/5lW5wUrMaPKaGtjkxgtPThdjQEt4YbU/B4rGMpT592NbQzpBwwQ/GXAd5DX6iw
G5nJ2em+baHc2BPyB1gWEKs8ls6ASkTZwcZHRyYYc+GPLZfxVLlqQBqGYZlGS4aKOag/XlzYakHI
gDABW5x6IRrnCHnihhTKMDkp0t934VSgAqG3kwLwAm03xHamLsts3sJ0wMtgIfXrUrBDgvoYM3OT
QKOJstKJcsqgBsoQ3xoqbzT16AbmWHpSHM1kaqEYB3AbYlADcowSkwOfiShKhvrUoSID56+/0f49
sQahe8pBPEJ0jti5s9esjzs4nIPd5AwYqdFKc7Kh65dMjtTupL7m7YF4UiqoDppNi99jfaNz4ELJ
MTdDRCVKJ5ixMfaTd9Bq+YbbIDpM/kLA6UH1VZyFb6jj7/lIY0UACpSAg/IIxuwBPuiP6PiEa6v+
0vIzvb1nX+/Grng63Ax8bye74wvNzfwabFIKusQD5sqo1U+IIzao/Tjf5dtYVXAuVw5tzXB/sx7O
6Um7Stf2+S3/jhAuFNfmAFGnwCwzWTzIKAfOztwpAgnjmzxKejgHJ9ShIadeBv/S4bJK/wMt03lp
4Bmx4cFs4h999fC9DMmahVmdMRJFTSRrFAjoEgfkV5Ac4GojQGhdzYMDQeV5eR8/DpxuPpbmIwe6
UmQ03Gihz9ABXS/aOyTKl7GxpaagoV6Hv7v4q3H7KwNy2n5/fM03Kr1ywUFh9sAkDN80h5XXn0vs
UBz0vccidlXgj/CX9hPaBqs020W36c/7KE/8ya6nIk0OlH/8MFZYWJhdRnh3ZMnYAHFbg9T2uOQR
jNj54Vof0VXq178sqHw4RSBp68khenDv61ax+Kw0cJ4FeOR73p6LQxqIstV7K5KU7/EUqvtu1DeN
KbCLqtxFdMaAJSHtLNAurKU4YIlqks+Oz4wABnAVzqFWkTUbYmayYXGxScE24ntJvYt3SLgD0EDR
G12HwsKs7ocz7KXNgTiGVcVk2QTO/gR/w05KvmScP1N6oB0aymWxzHd4x89zR9zAk+svIxFKBMOh
iZx9iecRnGUUFjyvEnX30cCjzyxGb1HVij2mgTtAvSqCjOvDjv4Vzzyj8amzcCmgIQnuchKxFh16
IYcRWtuilvOGtyNAIF+g2SRhsruD+XElGv1cEBal8c2+hp7X81PgiFPXovCJV1wE3YRLcJ336KqC
MtsN0YwysFywDaSdqm4otCmzNBicVrguNii1FErwLcMCUfhNSbPUr5Mbcq7hzuyVfxTDjuVL2emd
85ryOqY9L5mBmQCUEIZS9ZoFtU13kug7QLz3Fm7J/umorrxAf4QpwSV82XriUhPGgeIj0+J2xk4R
OgIQHQtm95hvxuJq4tJITzcvXy2wDcqvTfAHrxM2/Vg+Af23c3jbstdvsFHPVyAN5cMuQNRryMNj
8hCwXTXgg4LbMJdTi3kuZ8JX9YZrUmM9c03X1c+bqQOoGdTsbibeFgKw44klwkjDRksI+9hDGlve
RCo0BEsfC/JHl3xBDhxUG7i3Z4ZhwS6WaEHVm7TCqxjVKifggd8oOc9V+7KlOejN/AEV0IdIAi6V
HF6HZoX/99tvF4k33TzXuIkuC+hpf5FhTS/P53ayGbGK8Tx9cH2yO4fpARb2pb5M95gNFDfALVlw
mh69JnUlCAjrh3zdl6Nc4w9cMfBdFO2URqztJfYDbxqWi8KKtOB2xGuBG5sSKPLaqTM+6+iGTsCu
XmaCx4HhsY/r0gfVZHG8qOu+2N6MRsRNgi/YeIBOFpVL4YM2e5N4GQyOI9fP8/+pxRuhs3CIylEs
WC90/irT+7C0hPvwQBHhZEfDU3cJ8seDdqlHCAJGKMM9JtL3ZPPKL6DTVPPk1rwgTgb1Atb5Wz2U
sfXgseKCbIbT3+TCKYBz0r5iEsskYzecAFNWk5f9fOFXZT1XOQKnES/iuxSwJLacoiX+KZLZlbvs
hW/dbPL7kgJtNWxTkCQYZBLgLRAiANaikpdA3d10FckLENG89riHGeSn7HWQTMGZuDi8r5LcLH+y
a+a/d91gUWVHBwYC8WlErpkDTkF/9F09Ilqaw+NGrFrdgY+QUIynK+Z2MGozs5Odx3vdDWux8lvt
lr3g947LKVxFXN0c6Dc9/aJQ54Dg/IGSTLPHaSdx5UDTmzotEnguqY8rHKPmi/8K94gzgFFFAh5X
zeUWV1TjN2Mwg10k9jkSjlJEO/fn10NxOAbxj5FXGhOT9I6+iTsr9SIunO+EPuui+ZNz8zLzxQIE
ssLaUUqXTbodhHP2I+EuUK7qzu+QI/yUkcnHYsiQmkZ6MOJ2Jije4xiG6DbNVoB68QH/5NMyvGIL
fSVoY2yKMDP5eWrzdrYXNumW3BvicDzAqjRfIUo3hMVkum5wN/6Mj+WywosuwSW8IyenmI6BGwAW
Oq7Pao+vDz2gKz6uzG8gw2rpUnIcILwZE2/GeMtQdx8b3Zc0WoXyRclJ8QayPk8qT+gtlt2Tmhwu
ccL8Tnr9TdUd5crEWAsDJxOD8gl/u8n/ujuUlA43gxQtqrGSuX74C+Pj49jlAp4WqLDpotgm2aFF
Uq3m20frP3PsAlbdFs/tyV5zIAvasWaHEt+nQWVjfCUeS7A0YdE+9+1IAMvGjg1IrLqDsPMTu+pb
h4HWvHo6qLVYnBG7P6d7+E19tIs/NrgnheiOBatddX0VynOnX0dg1swbgFg+kAcTU2TySOkeLUhi
zdOjAe2bfkW8pHaMCaUYwA0HCaBpi0pzSnXyORvhYtDw6EZ1z4aPfKQr6oHxSeO+2m0N6aY3202/
ftPIdJgyxiIz0MfHg5NXzPMF8T9vBiPB5OPfGLq32q7Gi6yzeVZvwAEYuDd5PU2sp+bH+qU2/Kxa
sPMLKN6YYIBvgN3Q4Uu7v/c4Ydd26gYaAGwB8aKmwkzITpHyx2ZthuUn29AmUvc2fFzYLOOZpmGt
Q5XggqpzkeKsgwQ0hfzlggMPFeNqRz48QaduldU99kAcqP6gbhPkU62KNKiGEVopE0fr1lgaCJ8d
AhA8EXvIrWP9z0QbgU2BqRpeY9+0TNX7VPGXpDs9eCd95kZC/zpeqL2tZKuc1RARpQ2MEiMVD3Dj
HD3hmIBCV2dSMzy+Ht2Z2xVcW9NsWvdQvEeshf6xiKasLnhDeNi0lPomfJLeAmpq5v1ayGBBzHjP
IEWviUs3omTBk2IFHz+wNXjgPOpzneBJz71xpbUH70w2vZlObISVeEbjOMeK7tU/oSGmSm/QhK+k
foZ8Z1XvM3SYZ24wYcX91VgLyPHhgmcuM2XBaeNqPMyichO4DOIi6WwZjWrp5fzHo//YAa28om/u
ZQ7BEU35IP1AOYuFF2Xt87uzSngRvcG3k53P0wGRSp640uEeWARa5kg+CCxmXh3aLAyxQsqN2Tvy
Uq6fp69/5/IPmFe9V/HewRY48uTgYe91HRtJCQ8GILoQG9apr7T4bKynP4YBVYEBikZtt0qjNT95
It5e3SY03Nfn0h5knJ7S36ca+A97ioeRgRiC18/0MmGbfhvi0lFoc7/Gm82uVt1yv5/+CO2FL871
9IDkl+gOs2V1fLL0n6i5GYMxYfzcGedos1a/GdCMcWQYrdhTr9ICGsCai3gcH0lLZWo28V0c/loR
GRYNSDjOwuLmJ5H5ES+qcEGfv3GqQP/wxrmX4s2hTRbJd0KpZqntqtCJo7qw4wdEqE+OlgXaNjwG
EUrNVPUnQfDNooD7V33JvPjhTx++RRDg8iBhsTbM//feWDKhuNfN6HkFx0sHr4Uz+ZYdCVOt5lsX
l4YDVBLG9cxfpThrh7YcetUWaxRtJQ8L/bNBp4codWCQUxM0RlgYh7py7/EHQ6mGmZ82f6zhZJpE
dw2e8k3sqRlIvOPXbrKTlLOoztvKQwK6jodt+PgGn1erfUPgX8FCai01WmhPrytPED5KBp/Tx3z6
2vpGBIlpL769VxO8pwEZSmjaZzIjNi5DuAYEQVNS8v+MY+tXTu7aQoSNMyz1ipYrsuoz3X7+PhjZ
qu7tovS0v3ulzYP0iA0xGnzYdfj4v/RTJV/6fvX6kJ2m3bW/6sg5ACUXe40NmpDsSwgJ2NtoeWJV
2a8q36v0S453UXh85n9+yMizJeRBZ3wTQrE06xDnNK96WsZG8jqm0/Mn7EZeMfgVDpVElXw2T9Gq
1+LsabF+M8ed4AG9xRtP80r3YU+gPe0Y5aaCpUHFYFXfhC1PvLY5sy1kQCh7FP3MOA7IxAXzhdhA
yupCYM54RGRfzg23wvAMT9auO+bl9o03FB4PKLjxI32VsxsHc7modZdS+/kdIqUNHdDWhKQdhM7R
nMkCin+0gZMthqmxMXI0yG3GDnLydhD65m//2frk+knWBaoBszPWq2wKkOnpKt9LpTXzA6+qhkhO
v8lYHke7qdt80zhkFIizocXTX0RTcUU1weODPL9HnY2lSm6/9kpOgwxBgmA4PDKqcDU6rwIgvS4N
ntMfV0Ehg0WWzgEyfQFBkrZiyyPrYfbRVXa8My03jx/WZQm5utvXqs0CxTnwLQZJ+tUbzJvnPZM9
MC30XyW8ARBHzdU1s6S2/syfu4/w9cw3DeKLBm5ngkfxCjqKeKt8DbsHiKsYisKjY1yHmbOJM+vz
TEXzxrycP+zhBWND/sev+Jhv+FDAd+vm5d4Vr9G4RseGCkoERxl/Eepe5jBDdVai8D1gttSt0qMC
cY1Z4JwVCqb3GtnzZ32rxC0+wQzZpu7rFyZy0CN2BYEUg/BYmVc64+n8hDUkMx5llJ5Zyc+b4eWi
BIHJNg2Mw2/6Az+HsEcKlKnj7Mpfm2xbQDNYo4ldvRdtQI0daBhrJ+sn/rFGMKZusrLRyoE8ME1g
XR3bH0Mz0+VJqLdlQElcbr6JVp1YjBa85s5jiY+CbT7IEsnN18fK/jDPnCJo/2QEcPxHumJ4wi/3
ab1Q9sxoKSfkzc4MbZOogLHD7vneTVAkBPLqyYB+084MNNIfRzMnPY4KiHgQgeDwkOJRs0GOgoPw
FryU+f4akZ71xunXaQNy+gzsVFzjrzYz5rqNA6ENgHPZmPqldZE2L+tDFMLznjFuChg2ZmCg1Gru
VMZt4MjA9sQYJROtGAFNYhvQksjvXccKcSCr3k1uOlxmluLIhMFbDOpWjEzgDfcXNF91ppihoENQ
1ynW7LzYdPXA5mrGtvyixlw3lSlcoEVF+MtqGF5xZFWg5LYuzDCex8+hJWG0SU9yzd1GwGDNGfKG
1wNzxUTQnfI7pjO1G+0rUCEk2JRps+T8gsIiWN3LnMJoMKduhm8x+lHSAZ4EupCL3bpybDMzHrxm
gAzpjmQvWlM8Su0nWalEN4JQjOa72dyFdf2lM+dh4hJ1ge60JuTVlELupH+/jMtHcNTdsfXEm3BN
4gUdWqtZLOUixrt/Ae+OtAwbc2vtRUIOdGHzZedTj45LRFIdQGgs6z0TrAkEP0imt7diT34kIiOZ
z5zLW3oCrn0cKInjylaFNZdChBpl4rwhuX/wYSMeBMgUEmTjSgxKiH0L2nj9BPRWKMAsBL1smPcN
282UlBW/dssf4j0+dgVrEcHHpAxSfKuww43AOrpDTJhtiu1DMAULJCIG8oo6ZrBoR1x4HgBDpRe7
gBK8mKDlF0NyVfyWaRZeyZdHvIgk5AhndVlYH1NYNM0inkAdoQ5jRuMLFx2Em0Rakw2TzYdNdiYb
hs5fxzZeqOfY5WHX3FUmpxQkbhbxw5YXeQQPGW0v5cqmFp0cKTpgEocJQ1NP28SLOhuzZs7pAkN/
/iWmaiCl0HE5PzkabiCV0kkMN1mL+QUbIPQn7I38l6jAOf6ebbRV869C3L7Cr7b6niB9ef2hg1Cd
9yJ9LEp6k+lS5gylvt4Y8ryiLmFFXl/PfRf6VfclaghP5sE4Bv7YaFsrNpi24QNE9vOIy0ShLpOJ
L6fSDMoGuIA6dQVhJZvYl5D5UHEUbgUIEoqprtSlxtBrcOogms5xNJzJK075vrGFZhsTyVL23lu6
J6g/DXzoJ5ah3D543UVujnO7sZsOx4klbXptQW0LiRJWQ5A5cgEJUseVK478J25aHYa9BQL7U3Sv
xwfh46nRf2GEGzO4xjZj/qbRza9l9RcOtITWM0LsTMzG6vPArmKT15iN9ESDeglCQhGeGQpegkxG
/tShemxQmeF2UOV2g0eNUVxrOCsqLNvBNwXsWxwcc8uIAi7eqoxFS7wX6fCj8JDBkKTUkVZoY7l9
I+aSQUoGBkV7jPvyBkYPvJ6c9fr3ePMKrVJz4IQ19RpeRlJvOBkMdfXGMQ1fSB70TWtN4z4qeyGs
5Wu+qQq3Hrj53br8wAJvl1456hwqgFNYqF7zyfKDoLFesYu1xutJkqdCgyiRf6c4MUD0wqq2Vb77
ryesFyoJgmd1KISMeJAUISUp9oJX/bXqUeYrDxFDDsEV3sei3GvPH60inBiG/OcYUc5MWm46eMFM
S5D99X4OtwydpuFmBBXg4fI2602Cfp7vYUv4ioHf8tG1JQtmLkfXDKQF4YQXYmcyN0kXTX3mJJEt
d4DGIFKEN0NO+WGPQWU6UHCLtfM4UyGXP5QZYo6Zc7KXS27gn2m1yshHjH6TPYdUGeQ/MmNl7oV3
50FuezWbNyaQ+fA77U4PzU23pH+o+5d4y+BG6rAxzf5xiJ836XmLXxQxh3L4Ta+kB1FXMJ/6cj9/
FBaEKTZkBEtcHugTcLJWtp/hEtWInJufTlrSTEpOWfsTAQbxts5d0m6E9UgFRNj4JT7JePiG9MUC
GCAm/ZWuMhpnF9yWJrcqG457gO1B0nWLjTXtpRmLsKCNn0om5cyVX8iFPOkKHUnDGrWcZSWzbXny
Cyulg1dP+zGDm1peGCNW1WKab4EFHrXZBaMcYnSKA9yQ8fUYZ7SwHUNrQGhnMuKFu/x/7tpduxrS
Cza9T/KlS+SeTs5ubhFheRAiK2YxVpLaebrlEN0qumUsRKbRQTyZx3+T1RjqxaNtf9k6JTlzWLSD
LLUnbcO1Cp2mwUApRA93YvPFHqcpBynizALWBSS5oKoDNUah8J1u3h7iytia4HxozBkeacEUE1Uy
0X41JIgOiTfGDN32nPa/OyflPAWxMAdsmssZcRp0nbMOft3GiNww97VNmq7yYv+LpTk3ci3zKQ+9
aKWjFUJ3bkVXhlDt5JAx6rHyxLpCqRF3OQq074hem/JOtqUcprUVYfykWO3ysZxeEG5FNcpuckHO
ZeY0BEE8YQFj6AwebtI2aYD4ki2vVGipm8YLHw4hB0AYcBD37zET4hO6L7yLfZT63+SiqG6DQT7B
WK8s6PC3K62S8pm8lRYTWRiJVfvFLfEod9wDsIsqxLVjdExGzyDVrvSrM2RH9AqtIfkpNJJ7CvG3
gtUFwmpkR1FBWvBC+YQTPIA474N6cC5rY9zB41w/F+gb3t/1OluKkEXz78nKleJbnnkNRErsLOHg
3LNzFu+mykEB9CzhUPhRuieEJxau9eBikqIl353+i2PJD0rp6rftr8/kWIigH0GY7iPkoen6zfHU
nqBfUX9i06TAP4ZZw0CbeUNG4+8RpUKfCUKkWCFnBKOTFyr+MXSGZUJVkLpwc942toEMjhNwZRdm
ocQ7hHG+4C3gHyIhhdE3YnpSlGO7ykC8cSUhR4TXER/zrwoyZwx/w3r88O9ANE1QQSauH8YHFsrO
5jHvaOEYfWS2/Ed4301Wx+iK0vgizYEgwKi/quk+WxCA1QeMIGyx+NGNWdgdYw5Vw0L+9tyWD1ie
9KUzsw/GthrnAoZg6TGl1/7gv7tlBYjtWGzTY/KQn9qmEWYBrUuEmPqoK4gZZu9bHijMbVnNcjhX
xD+4a9xDNANOXUzoiWxCWqLhijmI7AjxIn3a7ZZ2BZv/B7FpB7yaHxlH67z+0UwJfcmmxtLcpEzB
7CmdbVFz5RhrUz7O4RlGONqNuQCtOA+1gPAzLbfJGf4o0mwqfQuKqUyXoYyF+Jm6WlWXVMEqmhSc
wc2OQ0VovOdyiqE/lQ5ZFDgWPX3jRC3czlx6Tt73Huv/GoBrKa+S5hjzCw6VaaroI5eZbqXL39rX
bRWiLaboBKdBgqF6TeexieVuztG51aiKBvPwckN4LskyxtNUnfedicL0ZfPUUJ8+VvZ0q2ObCrOt
dEiEClXYQxT3NFQJfEe+jNF8ETTHOolWmkzL9541nnoyIC8VVHbDZ/n4FrLZSbCJUOHRu8I6vT2K
WY7vuDu9Tq9wtKiC3ywpFGGzGoI2FTBDnQe+IE78FxAwflFmnEnqUnU+XvMrvnchRqR/5WSjkSv0
xP7Ff6cMScxKXRCRiD1IfsqrXXmqCYI7YD2vvLcK7kiMUV606bi4E7kGgIim2BnWUmo2FxQLZHEt
X01oQ5ebpOeIoigJD7y/qvXxN6g37dZwaZDBu5yATAmVscDbmhRB977i51Z+k66DoRNqcUfbTAtb
aJ2exAi8zqkzZ9KthY1+ykayhcPqJkZBI5P+w1NbvC/pJfRVn72iMs2jytVtgURECa44c1VGi5Pj
EC5FJ4Ouhfn3lsotTJePMBjXSVsdy583I/k0vMs1dmjXR3vTCSShRSG5Z5VF9+4YcrPbPUlCHTQ1
i6qzTtcJsbCjmwwZDdyTOGhQpuEHsyFqENktonsdLQ7k9i9wWjpWd1rt64mfTA9KtSZq5iEeCuGc
ULGBUVNXFCnqJa41CyprYVw6FKY59dSy15ZMM6gvuVeepV/+ULaRDwIRZmWSjACLGx2beGZd7IfB
JjBnMI0RzefqsAnlyOnXCwsHHmOT0YnQUczC1Xu60GI+7vPnIWMK8zjjK5AiqQ/t/WfJt2vHrnSj
ckS+2R502/1n91l2sUdPS7+ujqWa+QttfIKt9t/7sTpl6GQpmZ8N14S75XTB6m+yUsgvQgHB1A7L
RTNa5XnQVecUiiNzNiiA6BIJuWCuvpN7D0MmZMFzbWo+lyoUX1p8Hxrn2Os0Zoc4RQPXPaPVpV3u
lIDo+lgzfzkmCWPAW/hbqd3hg+R+HsNzRKNx/nj6rd/R/ANxL7iNwXK4sdMYqNGCic8B0jjo3GWO
fMnOdZNditG0BAGWgBbmY9ivWF3EquLILpF/oDvpoWDC/lJWPYwS6Rw1G9GvPO0s5XT/ChOxGk8u
omIIasEHgx/XooQ+SCn3n8AJSkRTnixJXcSnXIE9I2OnweTUfk+dANcpAp5K/5UHb6gvH3BEt4ME
mtBXje4bwg2XpuewaY19ssrKZfvwNODUwVZpkxgn4q18Jhuaa59ERwhtuyr031QmE9NYRI0NqKO6
NM7zjs2qf3P58GCptNtfENh6WBAcowkevYvCVCoqxtDa3JqOdocRLw0kPl6FH1svTNVP9JV4J2ug
uHNx0dEb4N4nhO/DLwmwPXEz+AjgY5rdHqcavt2C8/uPvoNlTiiIOCdqZpa/OAWuto2ZGML3klG5
f5jAv/UCXgvu3sMCtEngqgH/Kam+t8qBK0/6hZmZnZt8nfN4mo+DMZxWOQ+8pj0lmyk2F+trF7mH
il3hkmcH94c2nTgA8f4hfhy1x8Kgdu3d4vSUSG40GxooLABnOhY5K5mx6in5JsDjQ/xNEQDhON14
sdNLi74On2w0r5B9wkGUGjronCApzhH0BRA68YfobDhBG0GzELifSVGZwj9rFwVAf8tcB14Y4wAw
+SkjdVPsmfmvX6mvR1afrRQBGjuAMaxLwiplLaiwMCAIoZBdMfd7oFrZ4ZtgeqqSBAjC+ah278VZ
qGlnCNSQTwNEqENYL2wcgKjnW9p5MzuqEqI8bOPmI9GEU/RB6w01FYzmzeE854ZP9jXF0bw46x/7
cYl95ZACLlIQQREmLieQ1FW/Tb2snoNKMx43MalPKz/HGk238J+sGPa5OiHxXOFsWrTD2fVzi7A2
/uA2QIjIXmZqA856hc/hJMx5HdLeRp6MJxLyoa8+dL1ooZl4wh4jWAeZ+gs6a2UGriKAoaC6wUlz
7OIBp4ofnCxdDgL2YnjFEY8UOh39M2giaFUjYShtV7EftmuQ5Tqcj+dx5Nbdru8BSCiExrwYXPbh
7WAmmDIbo4f1CqLsK6xKzM/fh0GVS/5mgT5/hlpygcIcFLjfcsWq+liopX42of6B6w45p6utnsPR
4Y9yxWtF4CADWpM+uqtg+LIlW4Zu5MrKj6eOXnjFqU8wTzFuxDDi/MWmmuGSztrEBsFH0oINT2TA
evZi3Muop8aaATMHo/Spvvq5qWKRNzPWyp7kSAP579f7+GCeMFXAHAEBdJtcQ0AcrGHGF4Z5gROJ
F062EnpJy/QAFGKmeHSrhLbmzAssbNokyimO9BVmFbrZ/2AGDUqf2uT44p40ln8qGpIFp359UsfS
huIuSlA27XEWpO5Jo+ANEF2DGsIL9NJLuu4Bd8gnaVuSh+iprOwXs6/BTWitYSuSLzjjxH0xd85w
VLCT76yz63IhBAZjWaDJYqmswZrYRO1cRSppd7FFPu1OxLJY2jzEMWqamwdHmKk0u4f/VSSFSus0
gwfds8BK2eoKV3zvsyke/I60J6uyJUFulDQMFTzw+efjvoBkO2XBl6PWGFBbxldymkz15Yovk2IN
6xhOFsn5T/7vof527G3MXjCjcih+C2Gu/eLoQ9lcvDzzt4WzbnJPMS1kBFg5WWxyrpenfBZmZnmv
ADWReNH+IEQd6+vk/RUa+BzxOk01wA6lDbZGZtc4QeBmMo/uYLMMFY3LiT9vFxTu0WsLm043wSzI
y0rJClqwNaS1BLLOYBeiAgwJkagU9cqY6kXlqFi94ko1gm+aW5tjHghQu2BbVfsJkryEJG1uFiha
WRBvhJk9OvOUFnMcjn/NlgieAddkIemeuMP2ieseIO5hq4ordmvevvLCxsGsUvtzwC7K+IEuBZ+l
dh/bAq+kgyR81z3vn4gN63mOhzN1EueKRAzO3NhLjK+mDj8Fi0eBw45QIN4CEAOnQTy1QiI1SCko
vIHQMWr1eI6dIHRSEL2dvon7MQNSjNegqTxf2lHeLjPD+kusN6xsVPVYr9vSJcpdQB0qJqq2yeMM
FadHiLek+I5bC+1lCr6VjMlfIK/1Dxu+tqR2/jmyN9uxiKgalxFFBId8VOZZsmGWX3fQdz3Dk5fb
csRKhuJKc31/O8k+oeB+cKnMEls8CO03wKQRLXXZzyyTf9X0B8QeikV8D5i4hhJogi6d4OHZmF8F
p/ZtC4cCf2s6Gc3PhYBd/wH/d7j22szny5rh7onz0F6C0swewO+vMhl08kOwhoiPzGYVq7FJYDrH
9Zm0UTJHXwrqcnIKvaJnwLYnkJNLV2M0i/jxNkK7PZPZMYMbzAZLtQcqUo+WNCgswRRXAKa+esT3
KN8xb+IhWB7SiXor4jSDvATXLVofgyrPBRShLN4K6FFKU4WxdwkxUQuSs7HBG5Me8379f4clK8AN
3GJyHF2fs59l48l/CXOZEzv8Su520x14jaM82X6shYdVfkV8FDtl1GDMlrjOwGbo54OdqFt8kOco
U0KgRJtyVvT7bYKzH2Rh+RKP0eCeGC3Bdct036tLCWI4k9DnsdQ8AbtKxjYvE2prkXlx5w2bEHwe
hb8nMv7CixZcPWCvAuAsWxhGfCB67oc/1lkSONUhZGoBzek2PAKD7GwMRM0n7n6lC3nx1QfMcJ4d
5hHzz3WCuQNCvk3s3CUuFgmyODmn+KR/lB04Ejno6m/v93iskRFG4NateP0RnxuVNmczvU5cuDwv
/udHnZO/XP3sYE7jjZu7g+K9qeti32sJcYIS9ll1nyUxPLJitzTkF3jFtBXfhANpJE2p+Edg0B7U
Sy/0W/ZmNHv8cAJOsPQ7d2ul31RMVn/YBESlsjunT4dvDhTFlBvq5mvW75TSCmGNIaNnWDPrfSzr
x27sShvxwWcYKcZRoW35q/XN6z3/Ea0CagNWxIx3zGZN0UhtI+MdP3i1vG4Nk3m48FrQdsNaoi3T
YOkcmBMweSdCwmRWLQGl8WfhMcL6m7GyFx6Tu4FRxo2amBXx9AqYyQgVDPjoAd06BDLsAuF5fcED
mJLLColkpyjzj4eZ51dmYpsbngTkY7kNMqO4ytRWguyiPRbE49TXCVZvmk0K5kAcA3l9WEdTNK0H
rihUuIhMMWjiGPd5CnikJWMdeyaLrB7NWP8Rdl5Lbitde76Vv75jo4wcXP59QCJHkkNOOkFNBMAA
JgSCV++nZR9sSbukojSBQxJAd6N79VpvAGAQUkzBYmKpnF35FaE8aDG0LfqK2/Ve/W5BpU5EjyyL
0wxzy6HBqXh2p1ZW15RMWe7dWz9X3+76aooP3FBvdYp+N4kZY2AjNCegnJlve8SYhRoG4JUTOeHH
vfNkGMm93zisKJ21pqlLBHpItLjqMY2AzoCKAjw66rifUyenIifNiXpmmOrsraxCZ2cMFHRcwwJq
YnQJx8X+DW4n5QePGf2uuTZeAj6p9VJBuc2XLw7m2qybcyQO30Cow3ul2Rco4l1SxE5A0bFLh2Va
FnuG1p2ZecGiSkx0gyCno990CNTh7SbF6p0KBZJa2BOTQcbW6/SIFiMqv4jLlVlPUEjchXvfGfmt
Y0JkjC8ZoY90jljfTCQEkZ1lxT9nJzBylhmeke/lDxsp5GY9PbOaQF5MmaOp6c2OoaPmdk5Uj8Ym
G5fdA3HZ0C9r3Svth+rSgITcnLsF9ZqJXfJtcRECZ8W+lX3JQnwjVupHqcEHljpmLxiPLIgXdPOK
m+srFLCenYa46rAFu+VT+0G7DitLPgyEwx6raLCI/h7ClIGB4BOmcXdQAx3wn2fLVW1/Gh7LIxru
gn1pfGmPh+heevVbm9sAoHYzqgdDcGeGnuGxPPjECxReGgj+CQAGrFlrKvpkgAF2VGR4gQ1ULro2
1jyuvZHY7ugRjE23DbimSH29WI8sP4fK1TG5vcyBTgxYYu8WqFuwEzJZanCfAHmjs2FSYXcJh0kd
Zm1Qq+74SEbaKs7IUdDi0QlSZHCCyI7+fO1rsEvJksEbBcxlud0z05ZC+gVsLMSsLoTbaD0Cn0+M
YieHJH3IjWMaee9DV12iuUY1UrWRFIorakLXhfEp7zKR2C99Jkb3YaCOzC1NwBJq8/nhsw+X5fwu
6vzA5WMdR6pVuY8xsGcZJRCZSx9ksgZ7c7QftAcCeecOwX0ml89av7z04XbwPgEvFTvQNSJLP/ab
O6502JzYOQll1tzha/gq5+g0axicYxExc16GKVYQsrReEKZu43Ke7DfH2yMF9y399gKDqvmg0sXm
q4Ixf4XHH/Tv3f6diIY9LX12TC7yIxkWZc8e/k1/VusVpDANbAGVJbJ7lTsS6iA6JWMQQDoa8HLd
u2pupTUi5gdUJ3N5BXOUjTHhyVCG0xL/DUa5OmdStCWqwLCxfOBWLGtIJzJNG9cIwWe9X53qNwNU
MtNSvbkSblNqcHqxmEoIOeAeNcwp7SCtvzjdc23v63g7FIOGCMecfeP1+NSy1yPEYitfrmQD/IpP
gQiscXD4Zvpq3gBcfVsfUiHHCVO4tdk7hXlJOblyH6hAn9mZcInL0DbdU71iF3fYPbNzcl6mcH7a
oKgIQOrkhkiEW1BRv+Sl3K3kbWSQ3K+xXl8TLYlh/b3zKUuVqAjCHbijwfoEjgdA1sCsRAhEmXzb
BSNU7vXRfiHAk0BS31DWx73gUmACTasSSe5xA5srt2QYg6NnfFL7umro2l3zLVMJMSV1VeRQyVsx
qCnIOgT4Ptt46Jjwed4Q+WYvS9DJnjKxPZ3oQH+ThpTyxRWxb5ySHE5MiMiyWenvdAPVtFQ5EDVm
lDGnPV5Os8vzHispQg7NxdYNxNGpgM98wEiZV5DIzMel8dkn7GDlBMSv+33vMrZF7+cL4lTZhO+N
y+piQCKOpollmX0ZYRKYA+75C8X+AfQ3UEtsb9xpri5Jl6twwLGo1oqdTS0MP4QXJiotau3CScFt
H9CvZj+KGePWc9ByII89xE7LZojIZz49GVSXkUrdpcSKXUoAg9MuX48jLUgOQZQKmJnZIR/IK43p
xfnWtFxVQ4Xs2enYEbpFFwtU8UYkH2VCkyVM+p3fLrVNRWno+H342Kt+Sy+PDJKMjtJZ5kmOFASx
l7VFRcvwcUGm4nEEjc1i+KwVNeWSKauYLe1vg3WMuB2mQL2YrJcLMPPP8SJMJduMu9HG1hilpZKq
L2qrFcNioPQaO/qaxav1zvr88jZR2DaABT6UWEJQrqV2uJ27uHAgKcNVhefidiZvtjBP4bEQaAmg
F99bpAgh/RMs2N92E0+49OqfdnZGYttxJ6oEazByDawZ5BYeLAogRhWHIVPGNu6rtOmX6KkAAdmi
6QfXBx3VkFsBfZE5OW/rs4ee1VC7ABWJn4Wvh9ush+s6ZHflE8UJKyIDdQqOBimK2u/0B4JOICYH
dmMesSyO8kMVNT7soCaZutxiUt5OAWuPs18pLx2YruaEmhNdP2vqbbj/knfL/Sm9bimzudDZPyCQ
VWxR0JJC0BxoYA0N4qlEOv3d3AGG477C4FR7BUJ0GiNqyqMZmMPCGDKl2Yl1ChC+gbcr4EvGp7Rq
NBgwJwgBESfP2iXSiohPjsnRcQ3ANV5vpFt8MV3SYmRSn2QfCiMnwG2mYbI47zLrDROnT41iyse1
dtUP4Ibj1dM/btLCplCLIAkbSG6n87NyyhzkGOp5d17bUCC3VT7UUKjDC0BT4PqvIj3auc3DzkUl
wMoc42m4haTNbMu3MAUhV7QLKybCRdOAtyFn4xrn2aXOtC9MnY7rc13cKePhMg9i+JH2suB+iHB6
cbPYSZOKFkU3ym0U8+ZU2xSfzQzzJqS9jAxbX7/ogABIg1tLRkOlUhIDDjBQn4KuSaB5GHKTu5sP
2ky3Fem3g/bWE/YZC4qXTVPow7fRCyi8L+HxvKDxkYKAF/tSvRM0XmOmA7V56VEimZ5NZpUQyax9
g5kBqafYtma14pOv6MHj4zbNpHAoWJscV1qTu9ypISXDkujx4e6sTDNmjrXibdyhydqG1rpcYVOh
gGOKASXHtHf5xl6yeaKESAJ+Y8PIc+137NMhsjy2pMITcBC9EaOte3IpxlPEL3NRQXlXInyiKb5v
kcS3/TFBp2+7jbev0gIDhVbLL4cbEiwVBXBowcwchPew4XaHZ0d/sgiApG1wRxsAb/RT0jv07M01
NuCQ2MJNj9qe6p7PSqlj44qxXjUnHTDOnPA///U//8///rj9r+rruDjup+rY/lfb4zbatN31v/+j
aP/5r9P/ezr6/O//mIatWbau2opjOIapqZbO3z/eVk1biVf/j1Y6W+ey3Var5HVc6huMAO6oVngH
0MGszFchJPHnI6ryvxzRNA3VQvFQkU3T/PmI5+OwO55P2PLi5ap9WOeQDUwLWKF7UJn4+s/hIoiA
+enVfu/3S8u9cwflF//PZ2Eov5+FY+mypVmOqTi2qf58FtqpvWvquZaW8NfX8E6wqZj3y+2Ql5gc
LOGeS3l7+9DGT/38CosTYYBuWsEyQYBh8uMxIh8F/hTa8rPKsMgAsDTgmyuXjK8BKhxG3lIgCh9h
KCVjsyZ7iOub86JBXNYwsUSrkN1u9OeL0p1/uygaVTdsW9OdXy+qMW3Tdg5SuexjlUQHPu7DwwCC
esmyDUSkkKjgBXcEMsyZ+egfNmXv4ct0jJBItNHeWODoeAvtFua2PgO5C9L58Y41JoMBjIKXmz4M
Bhh0XTKRWOh2iTQS2gY4X2GleliN1+TP16MYv12PLWuaYqmGTicp+i9DpR8n63KoBmfJjj0C0HkY
hSYK2oFvx2JQfZLNIiqPyq+/HPf3m4LjOpphqY4jO5Zl/Tw4dt31KHdT5VBCUPS5cFskEZKNnde+
VVTV8+aZ67+c3T8fVhOX8/O9aMu6IluGapuyYiq/HFax2/v2Ulr28uy5lw+ti88lintC5nMzkpfH
l/wd7cH5CiSlfwqvIonrbh+70R0nyCdQNScD0R/nETV42fKH59PFNdFEoAAlwXGUyYv9+YR1cZP8
csKKo3Kulqaq4qef22nYHneN3OrWksxKO8bj3auI7LqgNrx27XTeFmRIYGMLB5GDZCT+ofIC5CxY
m9GFxMPOvgJDdctBSZOXDZBQgGDgQOAhrBqxPH8EYnUTlilhOPhXVPeYe9/+fA3KvzT6T9fwS6Mb
12a0Dz1GXhY8+4mAFf93jOpvKaU5ZCtc9eVkEoKDs0mHpfSXLtf/ZaSpsmqYpszsqxuOmCz/Mf06
allJB2dgHV0DijKF/L6CxjnVEoXi5YPCaAPm7+IWRcZbf0OwHLh8jI0e4n9YtSBKwirPNphE3PpG
ZSscvhGLhNXaQEOWAtKYgnGQadKMykjcUHYiFP9LC/4+69g/XYOYav9xDa2iGVtlN1rLuxViKjVt
A0wRHQV9tQeqKht8ZoiEQPADKdxqyYWNBJhAls7dX05Elf+lL386k18m9RP2krJ0uzMehUyIT7RU
g9BmG0B2hsrVpaC4jCUPtYKmjdEisI7cRXNcpxD879J3+XWAgQ68P8ZJiKSWMT0eUXl/dxao5plX
nKJC9R3AwY8UOltdmARzKCyV3y6E7dKsXMIgRVFjAo+fmrsIGwp60SkjigAv+xoXJHfHvInTjxKW
8Dwd9iqxNXwhXjKxPbOznRXBRzKuKTa3Kg1kIgwRU58vb+Su74Cv9UKizsBfzgsTd11YCxg1V3V8
sn5QLS5rSFMlOHWiIRzn5xCWR0QgmDcBJ2UVunHUjaRYgu97cBfdwTvKC6TyXu3oCxbmCHTv09i0
1G+GDVRjKUbcEwjlbFhJBkbTaDxn+LMN+S0YdjP7vX6VwG2lZOGfcJCEuvo1kRkF/qvM72Q5WBfZ
e17miCvPEvyuUdtbkHEjLK3YhaVmwopzCVHKIv69ri/BXk0cQI3e2OUOimVcwXODIPpxMa0leCXx
D30c/XnYVG6fmL6gQ2FxTjn7sQYlac+3CUDW6l3aJfvAdrBmOQCrImAak+kstrpD6/954Gtiavhl
+lNlR9dsWdZlxfkxPf5j4B/q0dqdjMla1hHIEPOGodL8uMEXvf+y3utz5EiuPkSWnpUvhjS/J8MR
nRXfYGphAK73d5KqqAIh/7+AtHdH9ALK0/azTjBPPQngrvOpLUai9+vfZh0R1P164qpmmyxuuqLp
8i+zTmX3o16Zo7msUweA+8EjAq6s5JDXwoVpeZqSXULNYO548gOUzqO2upP8gPODyXtOTmBm+2CX
j+m8xXHgDfHRACoLOPMlKzLpDuUW36nFdDP5FYDMIWH1kdI/t735exRpq6quKqrpEEZa5i+TjmLI
AyfUm8v7cdk+T2Q1qP6RLN+GIDqvkazGeCJQOHcxJlPOEMuwxZh1t7QkatsljYm01xz3CU1hhere
cdb67McZDozwkp/sewUqSLjqzMbn/UpGgvbl/nUfs35cXEufippZpfhbXhOQKvficA4AU+NoiwUA
sCjkGCESGQVbekJ+ajN/vnLD/rfOM1Rd023NJKITQdM/Rl0vtYfmeL+YSzl43q0UrMxm5ldzQB8P
MdsxU6m7PY/ZNQBWwGYZ8VcQDy9tcnZHNqywgK8vSAqqEfbxlqeue/+Q0oEHF5ve9GXTfNw3l+zA
ro/UHwCHEsoWVoCk99iiu1QkPmEQLaj0lTkIsr/EE+rvQbnNjaSYhqbriqLa4tL/cWmy3J73rVrr
S4GS+lG7uERYuN2rRCtn7ehXxxXIbXXELttDJRVTZbNcWrfwuEANa3vyzfovt/hfz0isff88o+lg
DNho6zD/KF17nbKQJERrwrGKADRryAAwaiZy6q6BMzWcHLKyyD5hM/lyVKFtRhT3/9z/P6LAX25e
i0ZSDYJE2TT0X/q/u2PYchxOxhJYAtiqO26bgLbQbKGCNLltuEthV4/pCYKaOafGDmHxz2fwb41i
yY5mEfJZ7Bh/nT6mSjPlspX05SF3EEEBOOg6CE5trqRS0XZeVCnhXXi+pxhCX+JD68O+Ci91OAV/
PpF/C5h/OpFfJgF9sGTN1CqDgNkMdsijA9Po58pa74sdKf4H00ILVZ4WSGacZkcd7kRksvWa3APy
YVamugPq8hQ0c5jXVaGjcTP5FzLhyxuYYGfebpPq/c+nrCi/TVzMuGxmdA0+tmprP67pHyOqrk/H
8XaxpuWIoBhAJE+xQkh8lNHoyYoMBzsL27fX9TNYg0mJQNWZeHkobhuZg0vt2f6q76lyjhsIDhso
/co5oAIKTqaaSTm3hpD1vEXnTe07FtUuAYQ5nbN2fbxTKR8QKJ/ZgbK+v08d/gsgQbzuaWryK+lm
g1fmVMmq1gdy/IDnQInzsAv3ol5t2wCjQbk4PSJzJbuUdMgjVmRb5lR1CJGwM0uVjenPYdvc2PWW
SWcgs+BvEf2sgnxCPSwYevcRUAz1RTQLyB7pESAAKETM4g6amWiO6IFhen9ucfO3VZoGtzQTlxNF
1lRb/yXAl3fbptzfymkpI6EBPwZc22xc4gVE/Y6kO+luhJqhSu5D7RnHswMQXSljQTmAD6iC0w3j
JW9QARUjJxaPAYFeQGBG9XbNBgdul5JJBsJe548DNqDnJSLvyHuhtWsg/n0OsLFG41wTue/wgLaB
mkIEuyUwz5FDKWGgjNs3MosOyhS3GXD1HBA54Le9FJH5rwpF+8var4kY+KfpQzSHbhqWIqu65Ri/
NEe7t4zTZMrTcrcNiVqqfUjK/kYrLC16C8wT9eiDGjjNrA8IJe8ySNfnFIH9MzrNjnCkLa8hNQfi
L9TDnmBQWdGyD7XFn7vt972lOE/DtC3b0U1N/nWBt3TF7OWmn5adFXAnYIXXq/HW+NoPqKVrl9ke
rjqwRpDNGMqB5zmHDkIek4sTR6dD2wSr4hNZosWitmv5/IyS4wXrNW25bzHZej8hqXzNrsqMvLj8
DngbBDPZ/F7I0r5Q/qxawXn88zVZv+1PxDVxRbJK65N5E7vBf9z7jqT3V30cpyVOdI4V2JjpAM2F
Co9lNnmVZAP3yvE6ysiT/WS+TlektIJWc6thpcIsQSPdRrGVqIaShTs9srirO4/BOF0LEyDZ/Rg7
K3gpmCyjga105J7QegHfFXalq4GamE8vxO/IkfUSVtEcCPGSrJWjGkzCEYxvOmLLgP0sLnL3hepP
0e7md8AxPRVaEVY8agjE+o7CqXFfyu9oFr8LQtpfel77bU8sWslRRIBq6ya37s+ttDUlSZukbloq
ADT7wWWKOhGAvTt5C5dyjxCE1/eueYvGL6xptvgujKiCfOPpMKDi8MjGV0WIrkRTA+qaDn9u+Lpi
6YBEHpuKl6v6lxQqU8kvIZmtWLYYp47pOIpiy7/GLerpZI6Ds29TYN0btOSzS6qD7K8XmCLGTXiC
uXT6vEQQlmI2hoEen6IuPUVUtclrURcPSD77arCPLmmTd2mzMuMhBXhIeThWeUuVdz7+YO7u/Qwf
5eKjzC7w2z5yxwEB6wK5Vo95I5jY7IxQDYGawxlAPcH05GCfmktu9Aa7v9kFglVhxodcHOAU2cHx
TUHhKwbKmZYZ+4FInP0pBS15Si+pzRPiyFJ4+JaDGoYJixYnbXN83h0Dt3P1ueUb/iUqAwJQXyUW
0L0mQf8HatXomXPrqfWbRDTAOQevfEtZp/G4j4nVOawc4xMQ7VM1AK3LQ4+7dJernMQ2qvld9iz/
5PfBNcAvEq2vc3ALOyB7SohB0rsROv64QheN3YoSHgN8FBPo+QTivhZeX/tAhTcakJVwWx9QaQxO
BK2I5BqcfPHEIWgChLH0zwt0qF02JLeQ1zw0fJb4fIxEOGgT35MqLtlZzKiKUK2Scsy+k3tI1J/U
DyVKzhCC+R05RA+fgKQLDY8SbDR9XH1Ee3xckeM7J3cmIjdCcMMhgFd+gxpVxbfw9oRwZ11shcHT
LtYSLTTYJcLlm7JDeI9Qdkqa5BYpKSF+t+5ZqGfAwVW+EF+t9wuoV0iv53eivhm1fzzRyviYs/tF
bOwCrW6ogl3u4OxswacTDwuzStP7Uf3VXsCYB1Pc5Jg6rpscAhtDGLJqiJQ94B+xTc+oVO5TO9um
KiGLnYmHeJ1WiP9lRnmxzKbYXLapVUi4LAv05ASECLNUBpBU7BjRW06TnEy73i5QfRJDHzubFEZf
eswNH7Cx28zBRNN+amR5XQhwL7jjFgIReQ5uz+99Lej983MXK4GGZK3sO8E1Un1hlGG7CJ+S6rh5
xlxFXU0UL44pFaZASIwVgH73fhNJWRPp/HJIdylOYIDSUxgD2+/6G76pb3lmtMPF+PgFN4GeNKGH
CpFd4SO/f2oC0PcRjn3RPdiiTcOL7QgNX48EDAcWAsuKp3lXnHlGThRPDp8hEDpv6NSKY1RRFQmz
hCotQ0AhvjMnHk30yPw08i6cNRky+OFOECKjS3gKL6EdAS2tfZzGCTgOIbY2HqJLDErGUFj79wB9
rlgcbBch6M44xgWMUeawo9NdQlqI+55oMvlDNA+o4dQKxDmize7p6EyEDzF4QDxcZVenJbXYENKC
F4gR2CQgBtBEtFrUflvZPUDC58pIJl7mkprAdkuMEYF9eaBB/cY7b+5h9XpLan8IB1pOnEGP3rQW
o4f7orp4dkNx35NK2vl7T3WRrvMmF5OFSPaNABulh/EDcv0zEoT0J0B96oyXABId54a4AxuHNpBD
Y17NwTfz7M3T5uL5xm8DaC/8LnreiutQET4iddhHKGK8aF6OYxbXZgVS4PBX8bMTHKP7N2JhH2gs
RJaQPqYtIWPQy0R6NL3hdcDgPqsACUh6/v2SNKiYN8GOx5FJSFj0AtD2NVcFbgc2kcnJSPpA/gJd
fJyLmWjPS8T80cRVjFr1QrwNOE1wfj3EsNTRgIvRNUH91QcpitsBY4gma6Id+r9GIGVHYfkCrwNF
8jv9UqG4Rxd6HY+TJ+aS1kfHygXVhuYzPGcXrwLuGDvq0FhGeJihSdw/JCUecYcMxh19g8QMmrdM
ZQwv7/rjXhJjXpp/oRaSielL4YEOCme3FJOtmNvufARsioIoKcPXBhBFRl7XYKrVEuld/UKi8Ryj
b0SeGemqiCp9br6JiYqJ6Mavl8UtAjkF3e+aK2nFLIYsFSswzcaKwJR4oGklz/EODOADAwvqmQfl
P7fmi9JHIqUWdiXzlluG5GQZkk4qoAtiMiHuJwRbt99IsYuhuuN/z03HXJsykhFOffjRkghKp05G
GKT24p94G+I7gP4IeyMluCMiB3qu8Hx9tjBee2YJXpLukyqlhu6RxcV+Or0vu1iO+IWTgB3Oe6dP
6av0UZf8YYDC6Z5CYK7FKdwnKJ7ZqZa3T0aOc1Z+ejJWxgp13PSG+slCX1h599RsuiecyVAVtV92
G2mlo4aLdluOrUf39MMnqQQStWi+zBd0QFGRJphZVBtrdXrid2ulwPsq+Y6lmPnCS53cXIhvK/Ol
ybr3ZkMBz1zwkfyzF8M7ua5ycdgM78PT8M4TT6Asb0+UEMqFGChP5Yu0knK0P8AsbhrGVIYYNWjB
hZNjgYD5EXKhu4yV7mX7wCq1LfDxvvKy1+tmtzwSf0OvrObN8sxAuoml8oVF7b2MWCe/+GSq9cX9
6YiwxbIuMLDggxaX65xjLMzF5Qnh0ifxE65MLyZ88DmitbSODBh902zGcd5kxsoUV2TlEMefRDM0
GQ9xmSXYVYM/gRWtsgoZYiNnsyUv2qQUvjhlWjG1mpEF8vjCvV0xj4up1kZmkoPSkOLIvFm8xFo1
mZM7uZiFh2SYRV8cfDdXcjE38Kkl/bpPtFxeaLmdoue+f1IXEBJzncOBF6KTp8U+Ad2RivMQL7dT
c414tLzgyz6ZFtNCjvS1mRKyMlRSjGfiMhzZzsRVihJG2vCUkHaYtROK7aCxWDFaEeAiixSDeGXx
QmqY+2GfqBEw6+AWH1MxY+Bldk0RhB3QJPSG/LS6rJAdc0mSB8BQcJSGcF0A2sIBxZmNuDwUTqYX
N2hBjxVEiUwtMP7LZL4i9Mcgn4p7fs93EqdprpW8f5EXSj4t7HWv/XA0NHA8Ew+A4E8dzmPy/PQE
l1z0Ed3XbMyX7unE7A52iSFuv5SL6hVdWkCShfKuPLWFhfB6cVieijG7PEzZcYnQQkYCOj7ETKdZ
vzlnChPQMdsWDKmlGFiHzF6YVAsZwIcjIxqTqEJ8BnbrD8cYAmCiIYwM0v8crCMMeNgiEdPVBS+2
F2K0IX79o0+4Qe8z9KfPmuiUYlrAs1rg5peKEcAF0G2Iv6Yyd3xm0ChVamXbR13oU5UP2Ffpxf7x
8m0sRbNpfEVsUy0UoGqFXDQpDbnUlsYS4ArQzWW1dpZ2Ua2rNW6ncBwf2Ujrhc4b60dwOzxo+yVy
2ih3q4XFm3V+15ZOZmX4uqVqIYZEJc6mSsnwkJRKWnqfjkkjNQr2CeahyAYmFlcoBi8skagMGxYT
IVl/ClFFviSXp2q5LZCNY+xgx7G4v58zvOi4swvxejsd4hsivsRE6LIGh/SIULUWw90N8UOIEQr+
lIRth4+xMYvzFKJSAv6NH7YxjPGgCxB5YZVGDEgNgTPzyj66UhWoQ4m4g4SUFOwWYg3WCJM0PqQL
YMpAdrlk9XJKThlQIbgr4qdTpiaI271JrNmoeoXwR4rjwz6GOBB3Gb7IENuDS4AAdSwnu2JivzMS
IiDWHfFzAm5LQB4pwgFE/Zbwl3l42HokKmZA6VcHkGh86jYZI4pb3CddPjTz40L6JoN85hS8S46l
PfIlpsiE5YcFBlzrE/60u8VhceGZU0Paan4s+fN2tV3teIH9LH46rLcrNIbrFZrI9QrbH7DfBmq9
fbq/uWNKlrGPBFoQ6MitooH4FrSxHaId53EzxHZihmZyy8wEP+jbHIvgjCIbArw82njIbhlUSH4y
k3NxLjC2aRQycCRYxZOk1CB6wf3Qky5DFxBPkkOxK7qsA5MHysaTAgUrJFre7YJ9rCYglYBEXTan
DPk54AI4z1A7AERXFWOyQ5kcy7NwSuQEJ4L9K68qyAAQOIqYaghwdaOnSqTZrMWeHtPpCCu6+Ogp
hD3dsSXOM301PGVjss9Ex9RxTY7I9uBlUwyV2USyxfBKb+T1JGqzlv+MgQm5zKfGRZmBABBBIDQu
s+qhXFUPU3IBEI0ixIVruhE/PXSbLkMkodscCuBfy9PXfvSkBUW0jf6k0nrHYr9k4Cxx6CgAR76K
71VH8QcNoOFrvzzwN4ZWcX44PsBCIkewE86L2+V+2W3UdxO9v8IkFs3kxFnYuRIBpkz15T4FLNQ9
60sgnGnN9qiPQfkm2gvsf9x2tpmdQwisM311TqTkGvex2EOBYV0Oz3bGe4ERA/bvgI73MbTpRAG8
zgdcYzmv2Wa1KbK8xfWxfyS5/rxdWM8WVR7kdh+vajA+onOoz9t1u0YRZMSj7nmEgLRf948TaljN
vEL94PxIVcApzo9O4RQqwiiHR3J7wJvR1WhT4IM6WzXKfmKnLzbeUzzGMifz/08nUiI4C7mz5n9a
ZybcgzpD/bDeUJFEhs7hfBei5ynKiu53FsD+cLRBGYlpmb+/gPSTXpAxcAZvfJLAeOA+99BuEH3b
o7SykfBjmDXSXEJ55GGk02H+gwUFjEnBzgyo7HiQZTsqTFs+HNC4zSmYSGcakUnRqcz79/3GzsnO
cXZe0sf71Ch0oPTIPZFXGFKo7PVCpC8ObIO71MGFd33OT+yV27VoKuP5ikjfI0rR1apaKRBSm/ke
r4BH7dkCt1uv7aW9FHvaMWYrnEihaJH2g6K+C5RYgXOl56JZttmV4b2nz1Hb89HJiSvyHHgzh+f4
FjnJMbYgp1iJQWRNnDRuehJnbBbQViRvoUEsggz6gKuSv3eRuZ6jqUGmQ6yB1+z/ZR2kFZF5OAbi
U2+peGwXxnOXiuzNmYIdFjWP1epEJugaNPG2OGRERGINEBGSHklvzhtK/1EEizUWM75ChqFZ7kh7
oPMiHP/2MzwV8i6y0FT/kRUSGafBd1F08LUHNeh8aquBPVezYwhQD9YELHdmjEINxQNFW5NFJG4z
kcIyvZFcjkpWRwIPTMuL7FabihF9fAQhVJGGKJe7fEjbheNzdHJY0J8hOJ38Pda7DQmUnm2J2G6R
LqGEOfJgK0G/0roBQGokrUhaic5GIjG3v7vI8VEnImXSxC1JIXL0nkhNiSPL9B8Ib8gtbSDWBFAB
nKBQc4M5t6hWA814iQ6re2pz0fsIZbogEfqjYkHDrjGUIosUmhGdQ/o6HgI8AvnLJZDFMsXUCaKZ
bW0XnFH7PvvMJXyFGxwi3uIDDE3OCdyd8BjCNYvqrGa0WBF6WwWr55bFS3zMFB4KOel5CXp2nCtl
lPCYIPkh8nXgx2kr+vmcQ0NXUjEGaNuiXjjP9xTPlugc99m+aJagwl77zXE5ZVN2jqesK7R0zG9r
JUWWRWSP7Bg4LjNR55vMug5EbXFE09tn5vs2PmXopkKviJ0I7jIN9CNXSAsG0AvRjDsFBx9NIDbV
YwHl0a9DSHs1C4saYgfN6iouh1UEqFkdqyGjgWttgNdEPUsz8z9pyaqofzSWaDDiBZc3xuLYdSyu
XqShyD++iuRiR07oLB6rMhZpQpEkRGlvG41x51PgW9velg5luRBL/5V3X3zkU4M6qMgKlHzSNrKX
ZozERCA+TeSebHKxZFfRpBQ5IvLZ5CXaH/kiDA8RF8SAIoKPkwy+WJ84i+D0DLeezCw+cnIAtC3e
NrP2Qwrl+Pwti6Qsw/LIrYrhDNvnMzvkfaEkODBQfd+FYnCT+yWMJ1eKvMSFjjvmli9u8JO/412C
0UbsSiohGQOdLKe4G8y4Xe/AwCx2zFxkzhDsgq2AmxQ5WnqMghoKD5+fcMV/XPeR9fRedL5I0qLw
yEDl+ffjO9qOIatPCvwAB9RAvFwszFCBEBGzvWtyhfwhOqfMcQwkrYJrnSfiOtF4t486sudQlFpW
7oYAq45hcrEUg06BecW/rZgC1ASev5qILtzGejgQVuwJU/SE2APdWBFktPH1AUFQO7kFdngLwM4H
Q4753C0w3qAkRuKhp9vw+ilCE3yMebQ56ZpAJHUIR40A2a0avBaZLvkDap9I5qCySfoPnV2/wpbP
dEVyzmJrhxuJ2DCRzhHyw+SgtIAsoAfvjxeL7AAefvHI20SWtiHDB4Set6HuzF7/5FmvIiFAVZ/M
yukdzW8moS4EqijlQ1gyg14D66mJkdFai9lp64vk1xCKjzm7WtBxxmAA5gcfZQOmGhhafEeGmCTW
nrBLDDidV/S8GqELkpqkMlykgLzTN/4UvNsJsKlHTu5GeQZ5Mx/JkocLz2s42MGz4O+Dx6KIscZI
4kx9JskZiURa73bCEp0EmSA2QW3yrh4i4/B9iIYCwhduvj7BUYWZS6Uzt0uTUU7UqSKKik6JC8Hl
iPCVyPM74cmVmQZbbrn+G44M3OS4Y0BcPuSg+q5/jLsrkRtyZiHQAkMoPgTihkO3x5MKFMgdK2Q5
lQqRUob4Kj4AKMxHCUddpIV/hE+w7RBsCy8fCJQEqCsx9Uk+WgP+xGfV0TbldofYhMQwtyKjMbsV
V29LoUR7OHpMXemZwgaezHDGbzzgTnFrgMJ271REeg+9YB5Zk/eQqu4vNebMZw8GbtCEJOjClnwz
sAn/Tg5P5rvIi3M7rGHYMNeJzcSFda4Xs/In4U0ERYBdRR9CWPnx2F0B/rAyADw2InRkUAoiZc4E
EZVEb21KISOVa4igYh49Uc1o8kM+PlJkZQoYWGzsGBhSrJAaw19dFIG4athoRC3cxyIdL+IO0vA+
2KGzB/HijWWPGKcmaEae/1nyxY0+4RoZ4dQCKTtE8MChSXCO85TC9HaQGVhDwHxD8YESg/wKYRXm
ev7glxtxFNL5Ufl69ei2/Sw8Ph3fr1wfoGYxpYq4Xw7t9x2N8X8pO7PlxLGma18RERKaT9HEZAbb
eDohPGpASGiWuPr/Seo76Le6oyr+pqvKxhikra29M3OtXEv2dJ3ry9GlC+QXAJO4+HSSIhxcI7RT
LdTADlGqfmGdC4LiXZCkKadT+MPrhFUJwV1widsGJ6dmbIufuHVZXwG17D3DkzEnYq4yAnChjdqV
xylzejJlWz7+eHd6qtDsQitsBkkf/gKjVQWEZCjVCTaGSyRAw/EO6SGmxFzyDck4cq5cGhIy+vkL
aqxsxE1wZSZn69tivpahZO+ATT7XGMZJQLveXCY6XzEUE7YUCAJjOLLu6jSa3BkLdkcyzJHIgI2b
MZJdb0oe2oQkZcGAoaXEAXA34MJggsSKOIq764kdPl0+yP33a9uX6Ckjq9ZJb+n95kEWss2WNpr8
sqaetx3SzgpfJSgJ5nfHe/iy9YqQ2N5YOybmim5PfiIBRNfPIWPJ6Uq4rO2YFeWqJGhxFjVtundn
YhYSNkTACCxQ0JAhaiVn5jfyu2SLcCNRTMyZIL1OVriXL9Pl1HNCmH7LdANWvPZN3kXe4Tbn5C5I
vyH5euiyEUsJ0imPjLGO74ZXCGJcgZ4BOoFq4WKH9OisuT99Zv7xOcOzCqCbtmZkHa54ZNDc4z6g
Ev8M75rYgy5cD70NP7pHNJHpStOOLDY4HwgUII/um5wUtugy+pQthxNA2pasky5z7mgWvvoj8h5I
KMNLGOPJLTtcc3f2TtQCkOXnEnABc0h6DJE8aFmSm3myjsPu9W8MJZWWgf/lWwg27EwdW3d0WgpM
w5Cf/wPzb1L1ch0HO0OkgmXWncxOhLP0cfvYVH0qLrqSPIv63W3x6n1Z0NBv516tuZ9Zjt9Sl6QS
B9vWbRBdaBGVkXdR3DfqfXRIoi9AsYNeOhfGL+uePCMN96Q4tLjDn0cW5jRDNoUyhI9g2PtkBiH6
9uhD2txFP8x1Aqovfs9j+L/PlYZUegRZNZT9wE2nc0crb8jzcDRfcIXJ1mqXkslM+ySn8hte2vLi
wTOXGkurAvJLneQeYcHbmxKK7eWUSr/5JEBYpS6iFhwSSYKbzGFfsWXHHsgJbTi9TwobDoHzYD3Q
f+6PYYdhNass8tus1VxSz16947gxO87AqV0TM1kKfwR3WNW5nYfsmoe4JjYRDBafyQ7xJAOXk6XJ
4ApmLmkE309nR75hn9KXxxumbRKv2YSN1xeYD+SkzhyDC8b1PPuiAudBpkehhca7ljG1uAhQ73F0
xbmCy4g4G8/iRcgg0fVFazRYofvzg5qOwmGZYQFAq9zSXAM9IzjZTHVUH7mqQ1BxmeQDZcqzE3G1
e/eKZLVICMm2Vq3vRkZm4HJR+HEfZQboLr3oXITYo1jvIyHsahv+9hE5eT4S3dDtTgUb9Ve+diRU
cilco3OrLnXqyw7gChRf/PGsTfQtBmXX2ceHEZTMR5mr5ezt+/Hxg//AwnDE6mbfn8/PgpZhmIyB
+Kfhf+5oo+XXYiDYk9vNMeaYnZZpgIc3b4f4z8yYyxWFE/Akk05GaeS0ex9jgjXSGrf523nZIzar
PtJfXo0cms0sklMb+HnBTICOv1B+1NstIruNiqKiBvMAnQWG7+qd7kd5P+acLABycyCa56Ml7aNu
KDIPS9nq+81tor9cPYrISwIVrmkXGLOnp6fV/mv+5NkWbGAuIuSN0ybeoT7GeHdcFijmtzl13mCg
sqbf38P5FBgvUGcfTnBaERfzmR843nI42Y7W0CVXZQMtkiRNTjrmZCKq+gQeGtfvNL9D72PO/Tuc
3W7NFTYDnQuJisj5/hhCpOAGkhMS3SpuX2o8I5FKtJJ34jPv3q78QPGTOReL9DXbXdfTd/pSMXFa
nGAXTH1JqdG/IdtAiSYcHqTY0GwRQ/LkELptzbvDrV8r+HhzKBEP5G0MihK/XlEsyXa8j3jHfIPJ
wSmFl0e0eN41mB7RPLlXAwStfOgkSImx4NApBrDga0Q0sFI4ussiuq/quc6lI8IgzIB0J3dEPCN/
4I/cGT163JhGMv3tffYo9xLLkpzgh1y3jxKeItotSwNpazolkR2DuIAkNY/JnKsSruROQWuTB+s/
C4AsArnrePOv2y0n+0i86/0pYwuFUu5TF2vaOxmSywNSMcy3sw+Byk/8AHwTtdQ3ajEC6PIauc6a
V+7lmSy4PMirLg/Gh/Eskb/6rD6D6h5KoNIsEPS0LdwSyukNZhX2iCa1lqX2IXiwMDtI+U6u9YHO
p/w0f+CL8z5jKsXueY7sILf1eMD2ijcfv+VAOVS+Hw9AyrdnM08OFe2TW+pBmzMHUZczcpEtfyhr
ArGhZhmWhxvNRf3gYDBqVeco4Qg3hruRV7pCKrjxZVaAMNmWpukHmKTFobgDZ4mXUcxrebCo0EUS
+eU3f8hZDYpaBSeBStbddQWmPHXPew6bw2i2jBYjdzwB7Mrx8a8M7OryarpYoYWRX4QDtYEAI+AP
+xULQkzkWKZYmIRBgeIrILblVj4ChuRHKIe6ygKiGo/Su27kpyUJnYXLNepFNyAfwU5eiWQSuRN5
kU/PBa+q+VuIBTCzITdoT1Lwhsrv9dvhrd827nAnni+nFykBSE6lBFDfEeu+F2QCi26SqAHegPAi
YBP4ZeBjMrfu7vFLWcl78S8bVVDsDMAEqSJEKNipPs1rLRC4Xz62C51kTR64u/Dm1jL5mgbJV4MZ
1DQQQETSQGExCPsBNZ+XntxUhdtS+YiEwuewwvPC/FSC7slYVrQwgJ84oc0T+bvFL0jeC6D9K2Wc
ftoPqHA+IcA+szEUD333U59FOxWexJWzwCQyQCuKcJXwjrg4I+SLYeviJEDoGC/x+r1DSGSbbCn9
85WgLzmaA5c7ClvfEnIBQSBDMMsZHMXDj4l8VvEoBXm4SyOojOPLrZTCc14KAUN9iueSx0smK19h
bvF/WJDwY9qFGWi8Qsga0SudRNqTvC2euVSU6sXgF4yXpPe/xorLQ9DiN+/XJ0ninTD5kuxYLo3A
C2CQfColqYR/uEwevD+pZMgxZX7qp0viPso98ABdpEq4tJKDVxuhllyhoHQ+e5i0JCJvQBo9Ml3w
R930W8NNffOZLqXAvm9n+9UXkKhLND6L3IrmF82Vw1OCgvxbSgsG9YrjJ9SVBTpMtFKUZOUgrLdJ
gHviu5Bg0ELlaJkoQXWveNh08/nJIzSml8uTXHCpH0hZAjbRDik5HhUVACPcyHQ2lvanE5YLndFg
qPC6dmEZEJPISigRgRmi+0XeJolPjLdXdSdkG/4N9Xn7cCYncb4RbaJOCfzj2tQoB3xn9fmZstcp
QPHVx20SNU2pAWF0xGv0dcU5y2IqEWXPAi87YIXgFTr2t+y6nX0Jlyx5oK73dgl/5ss5Y/SAXBIX
Wooevyp8aA8vYV3Pqzf7ubklIkwlOM/bMhDqUc3tMq5t0ELsyUEYSTtu96zUUQ2MfaGh00fBRU6Z
TMO7DWoGcvYo36nvqPosZPppvvOEsAWm08CMAngL12mgklJAYZWVYFwMG67HiwUZCArQY/E48tly
iNp3HyOAJtccrRR+9dcf4dpIaQZr+LuaRSbbwO9Gm4Rub/Q45+NsTsDwsFwOfj57tW9RKHRxNF5i
BHFQmmCHk1kGmMQ+53jcfLgjoJSKLobsemxXbvQ87L4Yt9ylUw5xrtkBjVF+M2dD+zPpWFV+66q5
ZSAa/WmaotDs5dxa4f+Rgajj9FKkFRkI/kBEjbJbGwhymqFotgvoQjQKI/7p5aMOU48wYCUxG3br
7uM5hFuHee2Oll12TxTwsJi/p7BAN9swa+bhkbPXA9/HkP1KCU6ffYav7+/+5vWdTsOAuwYJqAhB
zkSEKhiNAxd+9oNQ5WzyAN+Ex+i+sJHLPXbyDtYSzXr3ELkE2H8eBkvaYv7Be//XKPyWhw2DHiX5
hVF4uSyILShcxN4xLDbbYXYPny0OJJDlvPhDgE38I1Ev+9bse7gFv7ysma3HYG3PXt9Zt9btIyJj
EDBeL7PDQa6zhCET8kwxIsvCr/1bPbsj08XNIJRwR9IBnMs55b+c2X+emG1zhU16p+zfCP1XJynt
SJlm+OWEIzs3kpHEJ2eqtn/ppKC55y8f9Vt/VqdlWl/0fBR9EwtJqVTCPYlYaqJKxNCZSyj3UEq8
UMW5QUFAU9YtVDTQohO8RfFVgnED+KdawAm9NxFC28W79FG0oreo5EweUNjCwQHIEvHzpb1vf8jP
hoDyQli+A/2QigIjhxN2oAj9kCOwSeWNS4Gf5evjQQO1wbp0gXY/JQmpgP8Cr9Aho2RBlSqaEwDz
uGVst5yN0p/DO0Vof2Tf4DdE/USlZBpXryaQV54g+5Gy5wRiSNvCXpMKsMR+5zcpKLahscqDK0jW
sEg/Bd9DwzDowytYYLJqvmjGZyCaxfhOiI3qy/sNedpcwDaolhEjSxVF0lMQqN5FMx+/IvwFQPW3
yOSzzMtYY/1KwixZfO8XT9lCskKNsZWUYupPyLd2wsDWvJGEzIWEF610V1sjBPGo+MNaUk+H7EqS
O0lHleUEnd8AIBuBZKqpravtnDV6rJ6zizyc7UlHpeBAXE4smHKD4K28OLv3JJ8frACSi3DNkQxb
tbCPJV/RvHpvvuskbhRxGKycbKN2MSEiMRt9yWXwuHm8epDOGVgcaIl6T75GVdZ0T7ecxUQxhW8b
kFFjXb1Kdie1BHIL1kXL47IIqZw0jERRHls5RilTtDSA/fpDutH7pET8oqRlZxKlM/BKPeN/lfz0
fhd+U5EkwM6ZBeNdzdcSfkt8L4/MS4MtlLxtAsNVknuZ1xj28UgDCfpTCatvs15i3cSP/GQvvyZv
KQlMwoc8vslgk2HxTH8ramQe5CQyD5cb06sJ7BsyCo4BIvqvvy9BR5qGKLir3J398U6GjxwkOJOt
WM9nEro8SFvO58JTCvuyh96W6Z59Q1JSLruMpgFrXNYwljZ63E4SWn9Z8EOFtUvPm4TbG5x1YEQd
PaBieRJ+lc/aFj7Gk5XKpiiYRpECKZjrXdj3s0/HRw5vgzLqHlNnH1slv0Lk2IfnjFOrBKLTLdY5
s+dXnw1TAlmhZKrLch3t0o2BPAHNYNvJHo2odJOcxcBcWwovxljWcFw1HnCZhf0Gj/O6nNzZvLhc
tJiq1wRT08DiFb+4uqA4sD/jZ2GwGuF1iboWQVMDb7cNkAh7UDHnLvidCTxfNnsKEpjMC6Xah1y7
dICOKGTuJa5vt8THsMdfsYVesvcjzEl434Xtg6CTTdhK/bahgkgUGUignFG9FRSHBm8yCIwEjHfR
R5KOLan4BtGr0JVynwC0fxA4Syfap9/ivn+ceu1C4pZ2cSWOcZb1ou1mt3/gSEFLXoKAccjWckoa
sZb498pv8+3t/DkblPuXzbvi4QXuaz/wqaDzSAIh1F+JFeHbgUJJ5Fj5z/BdAY18wFiiKULiIjg+
C2yNssu3voJvRVH6gtgVVWSpAI8remXInQOp+jZh9NK8/RoBzOmC6g17bMZKSF8J4jV5mPqoxPId
lCokvPEkf0v9Aba2BMVoJXp0sTGWJw/UV7ZD9rrerQKp3VMc27KOUceEsylVRMzSeRUUw/DyLUQy
VPN524KP5SMffv2L2DfkcQkoiZ8DkC5/cLnmEQQGAfyOAdd2nrjPw/KSzdBbWGOPB7kfbuSFEMM1
fISwF2iPEBBOwvZROOAS+Enge6FAnIUOFVaKgtylVGSlvopI5tG3WFIafoKIImJmwkkXRMgBVaCe
jUMjIAAauzKGQGHKRk7HphQhCBT1V+hPFYB5QeYj8yX1FUxM5ddzAOoT0TYTbY8LCgcBOoBSx4Pg
63TP84PCO3ChR6rvkkIhqhIidx+UbGsCeQsTXmgJQkwQDC67PXdhZeeA5GmBTOy/7PqoB/3Xrq9O
pzRlaYaiWPLzf8SPU+Patn2mZGu0IrmGFUmAcVt4pfJz3UkwN10O7AVSw4C3S7h0upUbZEWUIosU
884UAlFe9SlS8OfK69gL2BW2V8JLWarIXIXPTrMC28zi6IX3FvXF5+dnVLJ3xFyX2YZbjmYvHpjG
gTDbgXyfkiZMZwcpKSVkJPk3VdoVEqDu+/uG4eXVPz9ff464bP1vQyLB5j+G5Fh3cdaZY7aWmmz7
JHsULJW1lO6QMGaDbsEm8zWdTTx+lW/x7d1UIPxI9TTrbq0Fk0/lFgfpfn/fdx7mL3j3slsRavxI
25P5dJpPfVwIGcXSJQ49u9/05bMNQBCCJiSslzM1GYxDMYuEcg/tYFW9svFbAX85xBxSDLSCK2Im
kO5p0maXoE+cr+CVM9+lwBqBktJWTGzBvTrzuC2IhWiHfIWyAXYfcX9C4guldW7Bd9JSVoAkCdQo
WKzcPgiuEwZIvf9KPVV5s5kiQ3CR2rpGrPVr75eCofJEZZJI8UxxFh3Jh9t2CwHC+YA9wb8SSmlz
67kmqJIeBO1Wqrpsa6oQt9NtQ2H6Sv2qlaeqeKYhrcZfOf4J1NXop6YIQIeCEJ20lQFDo1xeAmsl
5TjppSl5G8q3QF1Ibcztwp1+G/P4s3voGVBtLo1jxHLzMzGIgRy0sTIR6lbZwuVRYRMdZJ/NTj84
Qf8mjQwgKG8n6FrlHeWzZXE32Ryh1x4hkDcwzh1/uhhfZY1CeI720pnQz2lqotOsWV2ktYS2jeqD
1h3ae65zoTabO35910COPdDcvTkdTof4AW48zGp7Fz+c5dn7QaFeB68Zrj2yYvwWxHoqkNdVfUcH
HH2gtJ/InWf3i+KNwhslP6pgMMRqWjus50vwAWOYQFYKodJQdw67eSwogC/xzsfH8Yk5wmDcmkIY
O2lmUZuZlPC2RzmB0GL7l2IUWuov9RqqMH0XoAsLDLh5HV148hjm3cpcSFsQDaicKejAs5Q8rdWH
sZ589G+mWxGCNdsMGlwZFofYU9JZ+Lzu3Nds0y8Ozd6gz9ycsZTrNNLRuvIyOVADfKHmd+NQ4IPh
ReuSVF1hV5TVliycpVpyA7YnltOcMt717rjCOwIMUWg+ChwIKUt03+zuv+DJ207G6huvZCfTntI5
hRoWlnepHlWzA8UtKSuZ9MJLoHArD95RDmBTlDU9PghtYMJinYCzilTQxwT6Bzry/vEe200KLcKQ
phT50m+pjxzSGf1XxCHZXOKC02vKv9Qf33sI1zERQl7PnB8zkKedH0k1Mw7oV2eT/AJ1NVq0XlPu
cYIJC2R+PllaS7uAYixVOFg0XN9NvRDasgH5+sdaIgErsVjOsxJqRDu+QuCQQCy9j3aTfbqJdhKv
qcuWmpZUHQlTcHiteUfy+EcJAUZ2GSxNFiX73gjmJhyf6k6w7BqXN4kePnUIYQDfbHn9SihvBvsU
dAW+FjwfNuc+AriOl4kwdgV+BiXmlzMQaOERJVuhLhkIqFuL40bQ9mib3ulnyltxqC2aCRRM2fgw
VMHsURgCBDGoH7HaC65LnYmDaih/XQ8dkjSIAjMNbvGOANI2jnJMgIpoSIpcCrssZSE2aYOY5cwl
RDkFlNMEcHTmwgMT+kYkPBaYgtFcC/KFpBvAl0sdPm8D6USbfYG8QmOWSCrmlASJl5NkU7+FWlMI
2eftOCdq4LiorIKJL7M9RGQ5UOHjnLbxPhYZTWUeS9nSn2JmAlWHkIj4ikkdc/HR4Ca4pAX8NJO6
ncJuD4jOWnz6GOGGIDVOBaW/8QBkfsuwStQqKL/wOSYLiTQ+buEGjFuhJh0JWP68K96Q7H9VWP4R
J/zWt62b1zrODTbFyhOahg4tRLbCnvTNmUXzcvbREQqk5JKy3k1oZsPN8V67J1CnMcLeHrdSw6f/
nmBS6pE3zJ7KkZD5iatC3KhukZa2kIH/88Fb/10fmhqOrdqaIuKJ/7ulF/klj/Wc2kb+Irh7Qy5+
eoc0vbAeUriTso0bL4LIqQEqxzdYWzb345ug9Tld3QPzQ4fbrn3K66N3SDM/oOdL/JmxFZxfXqZv
wlnCjeyl8J05XiSBwiBJuQSCis+bQAIGfFZ5n+5FGDuwxUc6sGFES383PCEy3eUkuO4g5N6nVDus
V4k7MXUCQJaHINcmbeS/aLLtD2FZoH3mHHq6k7eWi0LZj1dSOsCTrAuqlxqgHwohF02KNjLBBS8/
7kFl17cayIts3RIynPwWWsFAG2HKbkWL4DyCAXfrgt3QUiV4soA2Z1fQYtST/IoUV5DGKajVDa/6
YJVns8u2pU5pTbr+YqookgcLGvcL4JI6w8SnMYuc5lctHE0qWnH0GTrX7nQh6Wvpng/S6JPcADHJ
lKUyQ6AgSbpX4K5x9Io7tixaCjeCfFsuaDUpLJuL6bWv8QcpLCDTq6DjDkA1tUsy3m4peID2Nm6b
Gci2A0p1L1lzuJjd06bt0f8GtM3uThmUtkXa8lSqukvBrC7A4rJHpT+IyYfCY4a/x94Em5mjztER
pGE2iPya45YzZYNdq+tfSTseAl5xiIDtrftbqv6oIfEov6nLGPgWnUGARPvKdw7CGpRkd/pg+OO2
vcz4n3MZd7qHNpX0/dLRSGeWnBbA/04QtqNn7mhuhh6AdNGOQBIbhcePLZCz/4G6JSGnRInCRqN+
9ZjM069orj9Jb79GVCq98xKOafPxkNOSLF/RGLqiW54HzEha3wUQRF6eMILOZQIEHq98De3A9mqU
rS2aaXUS8YS/Lb9aUZagnZoeuglThd+V/lNgQ1pbdT8FJCZbkLZ/ocGfiN/k450PGmrBHmmWL+7O
0LT5OWgjEOt1devSL+j1+nUccmSdhCH0cn/Qy72A6QmACHPhPqWX22II+2AEDpi+OCTSyddlcwEW
Uh6FBis5mGSIrL9+tb9lwB6yd2SBzb31rgEt1QqpGotTE+rPAp6wux8kLxs/xg+hHWEcMBd+ZM2j
nWOJLSwjNrDvjB8hWEwdy3ZXyr1JnpmGUMLZyuYpfQSyd7BHTRaC1+GeLWgOe+5cUBpJygVcwZbK
v751CGQBcwFxcryaX+7oq+YM1DsM9HYATRzvDREDgTy+1ABTaNHR5S3NWJ2fQxO4tWBjcYwTB00v
nHa/bQlNYHJzOtIvJX+PELkI+aWUirc4RVTTH3ZYkRWoJUv8v7Jd6KOTR+sL9iXSCF7yIblzyk6t
3xsQp687jA8sD4FW1m2CIUrgICFEEsKSlc3Ofi7pzvr1/dmjhXZfLWX4BbMtiNZu6S5gSs4IIS2H
3RB7GlClUPvQhWYL5BNhnYWTx5SRH+fo0SxvoBZDhR+ae71ToX7JybRbgEziEtlbL/uM3Fo2GKll
8Ho2aCmIwJn7uCU6WLwBlrtdD7lTsqHJq9Sa6+cULrVBkeDPe4/6X9mkrhmOhtyspk6d32SsmkZJ
4kZJs/VxiqG5amyzbsRyEPsLLkdzDNWc5msdspTde7pG1ya0xWO57C/LPx+I9ZvyChiJoxiaDZZg
ODoKO79hJPX5eDpWVZatiyYJeqyCjmmCqwh1K/PbwsYqZX0soDU3+4n2HaFCo+c/mvN9QY5HNQi9
sUTJj20Y0exx6YeZSS3WwD7wXJjIp1MHyKqXQaP6d9K+8/ytGC74P71No3FWppBEKhicaNkV/a46
PcQNNXA08FVjn5XZXRMbGG5AgVPGx2YKhelIfSsD9e9Dp6bejOFoS3k8JSMokYAoIfThOFX0yGmf
347x6NvlvlHfTLt7OlWPk9PcVL+dEvbZsZifGjwaq11xpM0Ge0/VjoPLyfTSqYlLQfL/f7EdxdRs
A3kbZNKU3y/22T52eu0Mp3Ve7eP8oMXvXOVC+z4n7EzOIsnvymZvTXZc3Yl5wI7+z9dY/TcO5igW
ispTE/1tU5/+Vs0Zc3TA2zg5rbUpPSGF5bYt4JWW+pE2+hOs/LoYll30VvT71spe++KuUDHEu17q
ZXlV/6JY/Zsg0m3C2YZqGCg5araj/AYoaXli1tXESNfx8a7OlxP1wOWa9Ps/n/NvArW3T0HqEval
hVokZ/2/oZ2q9+fKqKeUmOmyyZYXIA71wJRhlDGXrf4mHz39z89DVlO1DNtwLO030cBTb6fOaWxO
60m+bZuPCRTT3rJnzghbcPhW0YC4pFsa8MvTjr3Qmtf2IiUImDzoKvSl80NUYSi+KPk7WuspAnuh
jiwHqrPafIp1sPoXme3/qGYhFS76wyr3vcrk+G18sqqunKhN1olVrIqeDKzZ94jlR2oVRBb72/mM
QdRDy1P9xNcQ0FKK1aVWN2VLk0spEntQmzpe3GbepBk8LcY3pVXeqprVMkObUyl2WjPFMxq8w6DZ
sEu9VsU1MiN6vUR3doNbuEEhEfGpNkd8i+eTdIoaBZCYRZ/B0KNeBCcCglOUv/x5dvwb1bQtw1A1
B2icu4KZ+L+n33XpOaoKxViXrHqdhkfGZzymwajg4w0Nu6xRru1jH7E2n8U7iK2omo3VVzpVnqyI
/TOFnX2qZkoXewP1pzGGVExgqOKsXGJgFKOjGdf5NumK54mFgMQ6SemrrVZnvIycUzWPjXGb5zkO
qIBhVJwt5Niz4hooI9zt2QlDcAqrgz3rsFOvvwd8Moxsg0RpZVD9wBkoXlHQvlLxP+J5QmvOWKBp
5Ngey/KmxkIxagfAHpgdE7Ln8uTG3PSOA62eY0y0dXMZDmreYIF7yLXqzqmi8M8DPP3XksMAm4yw
bRvouCEH/b8DPE7VUhsMS18rKKM2DlySrECDniNtEt9O6HIygHRkWo2EsfFLXLI3G/etU8+OyGxM
kNUt8WJJrhp+J30wUUrf0nCoUgs/Oq+16t2emN6fj/k/qt7sgijMmqZj2lPb0WSv/EeJN7HSxGkT
MfWo2vk50x4TS1zUFC50dDnQi6LXwIlp2NUHA39tOmOt1wyvwSo4wZMrlnRjRzaljcy91i9nC5BI
pXJQdd4ECfsrWfi5tbHTeSisDMl9gpOORjRlqWLUjHjkLFG0h+RSBcfhtR+YBQW9nirWi0Mb6rr9
Wg/TZRwjUUNKZifvETzUhkyZtioMJ5Ju3+5sNFpisBhmpRaqKECoClUjLBbGclyecOL6Mc0vE/Xn
6/N4rfw2bwIIEq+5iTGnibQIrrYOLIKJDTg6Kb5Ho3s6q9NZgfRaV6vfbQHcGoPqpIDO6rgoLW7f
5yMsr/VI3Bs/aeryNMZel0x/zGvpxQ7y/e31taotb8Q6pLOOj0ZVr60++dDOQJB6FpYxDboRtCNs
zf98OTUhQfxPbYKrqauWgtcFC9y/WPijUSn69WLq62HUlo221sxwcoZ4BGNMx6vJ+FGM5qlBv7pH
+2/U83ndrq/Nqud2isssKPJi0U2S4GyjcO0MXBXnKY3qRdUeWQu8i4VcwWQSdjrlypisTuUOtrE9
TJt5OUWtQ3vJ8GwfMVQpugFVzae/nN6/dhw5PSRziSg0rBK031bwou9PVa1U+jqn7XK0unmUj/ex
mMkvivzoqR2iN6zhqnVorKt7PBUoj8PhMGnSPkOpHTBXA6wcgWYpAF6XUbW3+vWkeuqQR0gaupuO
+SKrnvTTWqFn/fqi0sOapCkF4ctldY4AnjnzC0qgVg6/4PpSjte/xU3Kv4LT387xtxuycuxrk42F
vtatF1O7zDrjacAzdywbb4pYgH2E692OW7X24to4aOW4Ga80D9AtYik1hmrH2bnaJdThK0TdTpsL
y3PnaMt+aocdDnYtRtOTlirIcOWOeivax2lGCwbC0TFWOxf00ItpwA9U9b22zFkHnYGGbOvsYhJk
VFe3L7mlozd7xBq+YKtio8RuOjHIIarIq/A9vegP2eU46xQMBo6i8s1xlPMa1hnFpSw8Vb6FuAV8
WDCKZM7Ig7TPGWJ0CaAwD+Lufgb54lso+0f3RD3GdE1gf9Tiri6dlhrsl2Z1NuYRJBngQ7qfqnAC
RbAJHGJkdRHH+2v2PEHg5IQTdt3eJ04cjmecStrFpPiLRLf1r+COC2ZNUXHGjcSZaspvYZA1Fr16
nbb6mgBvpl4eFZyilDrbxK3FTTRlTZ/OKuNZydCVwAB1sC9hM04faHjWijPciSnu7qGNomfWBQm1
ZFakxoaqTI7cqn5/QQf3s8v3qQKrCgEku4XQ0GNST2vtsd7Z+XehIUDT0m+LKUuH6uHVCJWazM6g
zSrNvo3h6RHBp3Fzwev85Nj+WTnuyjb2MGXYphkFsCMENoK3yUl3L1guVZPnJO89FhpPjRfX7vHS
eWnycjwprnVGUPZMzRzJ2zL2lURxa9v284Tsu4N6nUBoZIV1HBI7bfHnu99SftMUpmSJ6CT8L258
29Kt3zVd4/jcxyPSt+sz81EfrU3NYtTrNsYgqA1OPrpp+VGgJ9li39eDl4Ghogc08aPSWQzHxrcw
l3YUmgYKLKKVKQZOSICekv2FDSTp6COm/pFHi+GaP0fn/q7Tno7VgI0pnaeosSYWCw1lTP3ix4gp
FYriWXZG888Ub2cTrssEbznEI07Dm4kOQn66uBnaFUc0JY8Ye3OXqVYoy1RkIxFhH+ftpD7kU4tM
ZDYcz6tKOz9nVwufcfVL5Z4a+nhR9sOitl5qal/9kHgtZY5Md2sxkG0Kt+cWNx03bncD2v8nBDns
GHA4i31rdTErzrFatMcfa4TUfAHp6d9sCvC9yq2IjPyI32GOm5zDOdBlPr2oW01BBgywKynxUbe2
Wt56GMS8RvEAuaVsn7vJWxoNC0WDp0BINjX30fTqxiLAqIHFDOdDXGCEi4tbzOw9niCqYlKmd89q
zUDYEHJqjGTbRWZi9KF+K91jncGonB5Gc55HwTgg0Np8FlHmFZMzut4NGv3prJJ1Ro02UVwjvrG8
cOw62rE5cZ6h3B2hfLdoOyJtg9KGM53ZLPVNhTyVfZ23usONQjVOyQ4Xu/zuWBCiE3WfAgpFu0mM
vWp/jtV3qbbuJDtEyf5cnshPXQsg7LXTIZtRCLiAyqxrx82+KppEzJkyeBfc/eCovVePPaoau5Ev
lKcCFtTVv6JfYb1kX/Tj0AmbUMHalTTEXh7Pm5Hzey3ujWI2+aTOHtTv5pOJCi3g1fYKkLyszRk7
LVM4smmUO81B0fOzW2ENv0VU8rFXEcQ5LezJs4IGVkGydWFib9veK9P5iOKMw3rSPuZYY0++T9Pj
rGGBGez1BCU1YietTEJ1RKz8+B2xsw0pUk/c8ydTn9X1Z0MJs90P+ocJ6lRnsFuOMGcrY2eZQBiD
hSUbK3nSr69XfD5bEDnVv9S7Mc89pz57OrKhE9xaT0fMAvLcP8ZmeBlPYTUW6z7vw2S6OOlY+vZQ
aApn2aswFrV4qYP22h09Spi0JirzutS9tEXQrGYxsrtFg31zakS4M454SUc+qchjbA8ofSnIP6CV
cdSqlRmhWInfYxeRaBra3DQLf6rDc2K9nMSeXW2OxKmpBe+5pHHd2l2iKwFNgwkhBabSisIri1tl
pwgq01UQwfLo41flCneg8WODBtGiWk6SD1uH64FUi4kVo45uLU7IlT7AV/PP558sgQ/f6fMI0xGb
O1PHM7OsAJXJZE56epicEJjrsJOmR3eKy5/90isNHnQwnmprdmTl1vru7pzVh5pt4jT91h1iTna9
blDn0dR8uLJOW3ES6Hq6cY4Pp2P32huxawyWe04QHeOyDerbCFMg55WpPd2U6GIcO0k+F/GI0IU+
L42r35j0f5gPtpb5ES3fJstcV3pjcXazK7fokdk3QnimgmtiLnoe7gbm/iQ6exPH8tuK4qplAshb
OOhNR1pzoosSHCd7hcYsbcDJpwTFpRw6HPQ6ZH7NaizHz6250c4LXGtwdcel89KHymC7RoP46uCV
MVHjpMOEAeu9fOJeis8Uwd7L2HiTo7o6DbRxEYLNTLx5DchLur04HSHO95D2skfYuvMR0K/LECXp
80MfUwG+KHs7hY/QxosCTs9Q1y9ddiG4iT/rlN1zYK/sacokxO8nD+jUN/UbPk+Pp2vn9aA/zRlN
RpqXlGL4suCfTKIgbaaPWgt7h42gSejWRJ+JZKd3KDqnm4mydq4v6YWOR5beuG/9/vwS0/etF9Pd
ZIxerg25HAyF6CjeaeOLrrdE0fTLKZ0bnU942CK9ONLNXL+ZCB1dviMdLdHB8i5UCMorJheEClqu
e0aOZXtWegOJcYHrNS7pXYXg2ojHtwNlZxYdIW7mKLak913hhCe12FZxjx4gUDs51xW5iZNN3oOl
hO3QNoWJHzlMkHb9JiNEPKfVfoqwnJ1DtUqsdWK4GoWKEq4kHdtVF/m5qpCSh2rXukVdEiUYJHNg
wWf6LthhGoPdlwBSKSdegxp80bxeM/yyewUC20NbGiETzj1Fh4SdYkohZIJQrT7gCYmGR/HZdYsW
l6UjAlSgy/S3XvAbsbl7rAQNOjPZTLs2rKLK7diZUwMToCTynZjyBclXjK5r10PZxVX3/P9IO7Pe
xrEkSv8iAtyXV622LDktp+2s9AvhrLG57zt//XxXBXTJlCBO9zTQqO5EVV3xrhEnTpyT/tUEGBD5
+sHmuzNLW3hoFPp1/BDgBu+oD432R/O+dBvpUbndena9ykxtUdnWnUESmpSLsd50wjWER7IZAp64
5ZC9YZNqU/aV4/sASbvR2lueTd4ZrhI1efAImJrMfOoBmkbMSC3jpx3h4miNu5QaaQFWOwjFA+m1
pj90cLYDfia6py19g5SzO1b2e6Cx2DI+2/xgO/4rRpw+DtCtGoEQDp6eLeMhussj4sC2W8Zt/WKj
n5E4PzsZ3VvrvScyLM3+pdC1YyZvdL98kFPwtQSFuzTjoP/V9yHRNS5gqvHg6c3dSF+dSUE421cJ
QtLdoXMyIqICOSMJXf/yLishemYEpB7OmCkydz/CvltJEjUe+dhCQ/bthyIw4R781dQ/vT7b4PAz
etVTZVd3QZHdlYm9lBx9bVsNoRCNTSEdMjKG2WG+MFyf+GTTG4+RRQO3jeWT1MGtamB9BMW+MoKl
P3QrbxYjvtAztzHXASNWZNkGGpwCgr5mDJHkd+reK5Z5uwsLFJoTA+2X9xYaVNov0xqIKfgcKETV
+carDr7zJOWbGu2ZyFgBqt6OcJWLFhZ+kKFbmm2dUFxl0uOQWWXQD62n7vMouJeTHfi02xzC/gSZ
RwZin39zErrP/3ZY7BFMDaMTHbwcQ74JcKzWeqxU9aDsFQyHM5g38bvSbq0GwW4KjB1iqQEsce+X
54Uz+NMFYKHiqYZdhappWP3oWFd8h5/s2td9v2uLvVOu1eq5UF/K4VdaHghtVFrZurVkvWNzYno/
Hed3ndxX1Ft5EDhIkvZawPeDNoIF9Jfbbg1n2RafNaJR3bMRHMJwV3WPo/JX4P4u5D+B8yKsTuhL
qWdAl+kuEp8A2EdFCwjc0Kawe6CNbmRUdb63IPe5Kk5+q65ZpiXd2SjhuzMAwbXRVPxMLWw9DY1E
6PuEuXZfBsWQ5fuRS66yn5QOC3EMEvwPKzikw0ypTJ0CSuLjgAWp1xkmPjgntOIMHtTt0oh018v3
koVkDcD6XS8lDxn2mwulhgs5xqvOwKcslVdNCr/DgbugMQ8GoGt81LxNgb5x1SD8aYD72REKT6Q6
fQKLts8efP7x0HNXcU9kP7OrL+DY008H1SQbkXE+NSd4t5E1egrXF4XpRmqWfdDvWo9uTL+I7gk3
KsN70ni9R+idFuVIjNa7yFtiA4RRyvExVglD7X5Z5QAcHU9aCKNDQ8ZNJjcxzR+4oVVtNbOTlKuL
e/aTJ/hWqaR2oHhutjdkZdnoxl+mDelLgxKVFb87tfipOeDCyHO2wSbrUB8yP3sETRyhnWuj1olN
japQy1XmYKlTceAcWBSTqQnnRkdVMSScWj8M/miHRWdm6EpLq1AONxXAjckDmSh/lTxeFj5haZJh
Dv+GprsckNUlSG3GqAmCvwfRpiE8L/rgJfe/SskBBn65fYldmzoNizrNEB6/sjVZ7cGO1JbgLNuX
ZL/poY+tbVsuDeN3T0Klp8rMMdSnWMQ/E/LveJOlSgoVFK41sn3qBbuObEwt5HtD9/EFdJZDbzyU
Npy7ItwOdf5iauGbXw9PZVzcaz3WoEX+3oRknbmyLuH9tWXz4nY2ueywTjJ9IanOuohABlxpXb97
WvgSYLCTS8F9b44H3wvuAmU8dnR6O95TPChUFN3PgIM1Bua9p8booPy5Pb2neunFBjBV2caUS+W1
mNw7TdQYZqlFMAVLazEilDka3c5tmnXhBT9VpXyQfLChqDXvjLZ/rEzYNrp1l4r9+th60t+5VO0U
W3kLiK8COT948p/BhAiU9usiyZA295KPmZ8s6i3Tn4wajabgAChA1clPTgFRvSQZKURRoA/DD8kt
7jGmBEmIf4/1fRI/9USOCwXXIt3J/8oVetssdelHzkNHqqvrtEB03pKq3U8CvAde5yXJ1Hr0zb3e
Rb/LoZp7Dafvv9hUuMJg4sRM87vFF53dtk3bRX5sFtl+NMwFjz9Fx1Us17uRvnKTHK6z7gNXXYej
5q50T8bTUNy/1QAU/KhV5bIP8SS4Vwb/xY+CxdAijBb/XRSKiISHOnkywmqXmeNLodBVZFUv+Wjy
WWjihNLm9uRfvcrOP2USUzR1TFlJJ6LU0KzK1uKH1sY2N9+b4DFoXeqg9V3bwACOdxIl0c62N0iu
pi3un09DlK8le86EVhVH8mI/GIouog0CnRO8eDa7RZFpcqGmBLkAoaGCbVC6a3rEd534ri7HZxgW
j2UOeZp7rFZf3QCNFSNYS6FJjgYj2sRgJHrMgJBC0/ppdfTVOP7P2ldntsHVH4rjnaLrGO7YpHXf
t4HjJGOj9cyduFdkO72THPXOa2izViG5+QO28Xa49iU0VA11G8vNkr/PVmBal59NUaAB3Y2/itRZ
j/V7jDOug0eMPHMBatf2KmAsP8/kNiAYmfxIM1XqMktQZc9rUDtplSnbMqIHIMPunicLNsQqICes
y3XWAQknR72jCzNK7yWeJyscD1Wmri0TgSXjMzHohecpthxvlecVq3MfkEDL6VOSK4uSsm0dIGQb
QGqxZ5/dazHO+ZdMt2oUZaALcbaPSQ6D8agYB2IpZ9jJLPXtY3HtlYJ1hAG9qVmWcprUsy0odVmZ
NW7IpCGGgbDEwPNOi1XWrUcgpSj4cXu4ab1M3Cfnw0030kAYGbt+ti+iLxBCTLIyRPviD5xB2qXU
bW+PdgrWpwfsfDjt+5bgERp8w2A4LO/LbuvaaK9Kn6MGlOsdVRq4fImufEtd3x5XrM+tYfXvwyZx
4491F+ERUK1lrMDwZjQ/A/319iin5GsyjEKJB7N0k5xRVidfFzSZnGkNl3NSUcf1GqEFRKThb+z4
T48WaE0BpLZolHWh8jdrS22WXG7wmwLd8knV65lr4spe+vZ7Jp8d+oWcuODY+9zZxemyt4+R+0WO
yohhOGNZeuWIKAaMKezaSXasE7XmbN9qVeB2UsMRCenFhPmJBQ0EuK5CK6WbSzmuXCyqDo0Jy038
Ix1zkhLmVV5GSStj5hN+dFW/lEzo1lm9dMoSpHtrql8GYFhoDT9sC+MK9Rigc8QNU+kl0vbIXxqH
qDd+avgiD+bvXApnnrYr806Ibmk8ILKBkeskrPBLWdIDxQ/2Oa7zzj5BM9LRBTKQWO9F4y1mtp3Y
VpNt9224SXlRjbo26dMg2Ns+oGxHGePTKY8D7FTpM4UtrRwGJP10VJz6g2wcZka/shjno0/z87o0
lTpqGF2iKS3fFlm88JI/mUwIuxm6zWjAcOrfwn7uKrn8atxDbS5I2TBIq5XJYVOLvohc00j2qUWD
u5svibggYfwoXmnaTl7k6q61sRypvWWDspETPt3+7suL8/vwk7PVDmptNa2e7L3wl1HvTJ4zROlx
qcMIjE5B+3h7uMstRcyHG7Bp0nfqmFNegwnfoR1llS1PBIL7TeocwY8jqqsGj/pcUn/t41TYIUg2
qrp4Ib7fl0oYDK2f9YyGLDx+iWA9SbQGZEx0c9FnWy6Q//7zbEA2vHRNB+7Z5IGVlMFxazeEw+Qe
GMzst3n2K3Be5e5Nip9vj3VB/MRsFsrnv4OJq+zsqkoLEpXEi5K9Lm9zWEERXWIjvuzKW9EdpHzL
vcUSmvVO43Wqd+m4teZ277XlFJE8t6WDGas5+QmtAwNUdYJkX0sHXvlk2JGKUi43q61u/Q9b53ys
yWKaWuzLUcTciqCW8YZhW8TPJfoJyqGZ26dXXngm14TfRghDAf7UQ302uZ6lWVKZMrkpYhbOm5Ny
ONEMo0aRE08cM5HLwiW6vaSXj48OlZeAnYq/hb7PJNJMIN2MqmMl+9F/ZjpRfhmrZxBJY+6VO90q
3+/a7yNNNqqcy7oWmYyk5vGyB3HHc6TZOTFiR8mOsJCCtsmhpLgklGdmz8mVD9U1Ew4JUBvpqjm5
9JKyLlyr5NKr0UCj4WbcVsFjGu8gS9+e0QugGZLEt5Em95tcJG4BT4QPVY9xBMkGk2u0ZbwFh4IB
O/c1LT+TZGavXl48Olcc5FHthMedwODz3cNrAQuVW5Xv+ycA5t7x1Q9GLIOdXGxvf6V6idF8H29y
NtrWj8hcNHHRIcJE7dWN7ZWK1wCNz430mCr9oYnNBUXUR5G1dCBF8HjW/qDtPa1sFnLu7np8pAN7
menpg8VLf/sXXpkQgEmdXB/GqG5PCS1t2VuSWZv+3ms+dPWIsmDSHWFst7R2J7uh/bo93JXjy646
G28yIWpqmxLkEX8/CPYXjXbOe9l9qejHpVtTo+VFULfDmWU4pauTU2WbOAFbhk5Sa1iTUfsgduTU
kn3xugXqQcXIIX4Tub9bvKD6AfUetq7WH2lauP294l88HRi4SjiQCwxoGrGHftVJVaD6+yJfutlj
Y69EsNYVxzHZzd6Nc4NNjlRd9GE1NANf6T3XwQdryYXRJtVCNu//l5tCAHH/+bLpldhrhRKIKaW7
Iqy2pXlqpYiPlT6zeFeupG8DTW7EutfsKjOYQlS3/PC5NA9k6TQvzAYlV6dP1wR/TqYCNsU8KhOs
qE5GX7yZPd1XrfnOo6kZL6z4Qo5nLsArB48WIGjPtoHUhz69icxUD43IdqUHq0aP5uiRl4IrL4kt
CaY1v9vPft8VQAy+huDf29SJuH7V73GJEvTwr3tVenDR1FTGlaX/aXvsNta8Z07zFQD12e6Xpm3B
cBeyujDRoKAdqXpfFflcwizG+nYwaA/BcZquHDJZS53Gm7KVtrFeju5Da/zpSvpCtXJtdMWqpuPe
aOwFB7UycXeHc6rRLQhRn3dXGgfxl36kVfK+aGjYc8xlL3352CtnsAUQHRqhAA/rysEqIodnmNPX
Ra+u9yxoWLaF1Kr6VYe/kl5ZPrXjPbnVS2C/gl32dN4GDISkhgbtQ6XNu1eXXocOVgBK0g1LV1oN
Af242CIDHiYGEjTFX8F4KAxEOZ58GiyV4ej+IaK8fYVcNK3RpkZBgTWDTQ2z2hYJ0vmbVWhWRorh
PngdatGpz0XyEWmPnAtoAm+tstXdjdkSEuxC7MxSVIkMa+aVuAxpgQDFRjUF8MBvmVwtPURtz9AK
V9TNNpL+FcWoRke2eJg2NFZpxnulPpZ+iB065slY91IN9BJ1Y8wFtpcPCJkY2Zhs2SY87IuNk4fZ
EHh+7jxYlr+MLI8mC1SncP3U1A8RHAFVS/6DO2Y/Z5ZBXGjfd+zpKbctk8iTjTG58JoglK2QKv6D
Oo50gHj3pQsvD2vHjBdE7Xb98E7mIgg7rst/YTkJFo4UoxnmzaXkl8Uwx5IdS2FRAEMg2k8uxaat
jbaxnFM+w4kIDA8CDnrTasSj+p5a71LzFfvKwk1+dxo8P8oPai1RZ0QUE/1ppUVi0j4oyi9d9mHW
Pd+eq4srm5/GySay+WfTTHYshM0BTl6V7AUZl8aTfju4GMLVh8H1VreHOjEDvi+LGAvSAo+rRlul
+C1npyOGVl+HtHXszfcRPme80obP6Nim8KCgvKQ4pJTqkiZBOB9bkxJh46ETSrna75Yzv+Ryg1gE
lrR2URdX2CbTIIP+utKMqnhfKAcQKvHQjxBHqDY8OsYGjjgqpQ3SH5+ZsW1nIfsrB0OguTbkCQ6o
pU0BsqBKhqodi3iv1EuPSgyXepA8d/U2VQ7u39JvKZzpZrt4wVhlw7QdPhV6El2W32fedl0o3kod
i6SI+so/34vq0oGasAUbzZy7CMW2mS71+YDiB50tdal1qqIEHS4m0HBT74PEiI/kvbLGQ17kh6Q8
juFbO6qb2yt7bTufjXsqxJ6Nm6SjrAR2E4t83pPf82LHmopDPovCXGZFYk5t+C9gIzZhwXROB3k0
QX7ifa2CGWjLNHqnidIOwLfeVQij0LiWs2CBuCwu5hX6kRDjUGzdmFwmZWY3AVUnBg0+GK1FEcP4
NOdggqvb5WyUyUGV3VYNJO2f/QlMzr1Ql9vnsnkCom64t26vmTI33GQmHXolMkniNNYIn+rj8KIX
b3W3rbVX1fDXCszhoNtVIRbE+jbV6Cwa37khQBDIDGVh5JPS2F/rc5fERUJ4WuB/53qyh/uqhqpo
lzFmpcqS0K/wv2wJIUl8AAnUwc6dCELpXJZ3yjOmS8z6aidmF00Mk9nw1TzNIxrO92bxJmtbUdUV
BV6VvjK5fjexHjCWSjMu0gwTMKy/TG9tE+XYKeYf4zt/klMxk6tjMzaoolfIyInCqazNTc+1I27K
pmVroJ/QfiZbcSh6+kNbVg0OBdmheM+GDg1D2BMRmSEHzqseUeHdzOK9lzwwVuZ86Mn+DIooKwH4
maIRPdBm7/c0MyD0UdmP8YCeawogKi9F0ZbEyorkgw93x1fSnd8ce/M9z74MJBnG10J6wT+19rT1
GMFZk+8cZS1Vwly8RJcc2fKIuo0B/xBZNBrxe6zHsNDz7uLSmJlNsaiXi/7vZE4WvUnjTE49LhPG
aOtD6NlLpf1iMWl4buGG3j5x1w4cDEaNVBfcUbcmOzv1xsTM6xRJg1J04WxqUHFGJRARVAZbre/d
Od7bJcFKrNm/Y9qTQo1XeU7WO8goWO2ywcUdvoQp/xi8ccmhj4sfY3XMCtqLmnbj2dQbFSS2rWBR
ayi94JLaIhjc4TetIiszvLYKeEvyYg0fAx2Y82WUa0ff1GSbFMyiqj5NeehfiMuoFeITaJcnu7Gq
Nma3g+0KB1+D4kkpS1Zfby/KCdi+2AOarhIrMqx6CuzP3i43AZmVJWYoJM20zHsqKL32lWYfTfuR
ReYmlhCKUheFhWiEvK3MA6189NGViyz7FQPGtxrO9ZxCEVFY3uMgH7QRpo35lutfDY39WbHk7a8V
WuHcvR0+xrBGM1TherxLE4zA6DTzFh0Xmk4ECkmMwKgvfyXwbiO6oY3MWClyclfix0i/cRcbv63u
1Yy0Hdy8JZUKlPVQuqTnpCTo1npEd9QmF5GkycBDAQG7ZyI/pezDHtEHy+OZp//qpj6bvsl9RO+A
Xmgja0ZQ5TTwMo5unOwIaDlCsUIZEl7h7RW7GtCaNHFTeGRvG6cQ4WzFwqGUnWjkHOl1vY1+aZ5G
TXfLhlEJ2vXqR0BDuiLT2AEtXUXV8Nmp/wbdSaP50PrqbYyrFv3kbB/0Fb4HXE0UEcX3Wbxva32T
o5prk2vkzrDQknHRVfmq1cyF1dHg5D+K3FxqdzH/r0G+2HqOrPBTobvfzJsffiqt48J4FRw9cW1S
NYxDeZ9kMqVjcnoP5Ufz3XdefZX0kmS7xJjR+gsggG3lb0r3py91qypq74oGOW1Np0eDu9h+H017
Q/ZuA3rJlfQD2vdq/CIODGCgUQwNmqMOrbJMkczir076lvsImATPUom5N81wcUoXKA9LSzm5LPS1
mEWp39kF5OudXK2d8Z72nKrdmOVPyT9K4z1qyzliZAPE/AjtchPXJKBLpYVT72CRU2FzkWdLJ4Q/
JA9LP08OBV/XNHgO6zvK4748oO+IuqqaYd/JR/C6RYeugfTtvquhBYMmXjR+vRCKMHH/7GKdkD5X
A5pd4eOYjOs0+SogufgxtU9musrMO/2nFaAnphbP/YBUb/Pu8M+aNL6ZZkLNFI1LA/+zAA1ZyXry
ensn0o+s2OkRogn9ITCQ50yUj6ihrVjGWYk1VGJ5RRRYDJ8ql+oy7w6iuuPV7p3uBhu/xPDHlJ4q
kluINrwvRjms0kBdRQiiJjBqcmxrYjKgspZ5LzGcsZ/adCbNvJrykAfbHBNLgPqT63+UvWIMaVXa
pzb9YOo78iM/e4zISX5K2re2MNlWvm/MUFo0AXZM71TeHXIsoS3DU/f9WNDEMzZhK0WU37GQ7cJl
kWMuAwxkqV8ZYkbYUGgIh+nD2xjmd2byGKTjpq52A1SCuDEXAemLalDKDv90IV4kKT7RybNPjk4N
orL1OznAfG18FX8y6M6uaOgK05CPNykdqBAw5wQFxS1264MmgULX0UKvRC4yKlq5kPQDs8f2n2+e
V6+NAwSvQV2hzjx9rpVRCdo6a6K94n/I1tOgQYpudn0af8aBeSz96Gdi2EBYDZ1kXz05fcukynV3
P+D8pLyUFk7qdINA1CsyD0pavCgc8Kc0/IVfopm7dwWUYK9NtkP/mSH7MsRIjTYyj9cMGeUKJmcB
uii6DKwvir2TLVAgWwRBJ4/2tEwtIEPg5xREf+ock7nmTSZRy0faDemhc+9JKSDDlHNV5hNaO100
m5QfCr5u6uaJwnf2TrC348aIjUiUsjwMX+uGIpqyq2t/A28zbPtVWplsSSYpfrbLo2DzAueaybNK
zNOOsXjPFfmLFYgC9A+r6k7JPZoXsaUjOJT4G+Qme+GJMSEze19jqDxUd16JtjTkqgpxVSl9baTf
OdZFpN2+8qa51bbR6rvbD+K1KPb8OyePkKzXo1wpfGemHPnFan8kcaOUTRAwn3+Lf9mtSZ3gnFKl
0yvvCvWF7A31E+6Rr5hgKFcyWHI1LrtDtglURPJbNHaHCMWmWPt/gJKuhYroKCk6JQJRLptcbHpd
2MMQR6eojYgpa+VlrGC7hqqEdoRiE0M7soxiDku7hmBhoQme40AcgFH5/WILZMlyeUajveG+l85H
XtowzNALc1AZO+ECcQ65HIoXfiGooyEwtERIK+2O//2Kn/+MKdLaB7YsaVxHbXE0Wtol1kNhL3hl
aS5RvLkk4rIsQhKB6gxkKiFPRPfR96+2pDwvnZrhQvUrVnirYTLVHs3NVIYhjxNNJOk7e24wkR3S
5aWSfnGsiVfE3+ygSKNYbzMTcHUhNFitJnamGvSj7z9JcjKjbEPxk8p4PZrZSjLuc95x34/27pMe
0ou6tGzkwC2kW2FUe+qdhqTzGzCC0360mA4ZtFvnHzyGddKuC79cCgRWljCRiah0EoMgH7t0hmY5
jL/6fEeiphmHwiwXT0IlLjH9B8SLNiJWy5xDObzaKsIFviaS3Y5YybRx14NVWfi0C8Y4UtfSLs23
IgqoiV1ET37SvqXOodGOwMulpf9QA4y47GHBDa5zgcQarqkmTmZRQmthvYiUdYh+tROvpW4X1+8F
Su2IQq3qvP5hE5i0oQJ7v9iE8I1T922QMS3landwtFk6UjADH2lXTyAKfTzzkODBc7+vQOvXfT4U
CkfBebWIogbjmCpkknH9EFpH1Q2eKsVc5hEdadjs+vKRovMqL37a9Abb94ZXvFM+F7OkGVhY8JCj
L+fLmBGo1X2XPpZcxoO6C6lPqbS4j046c5YvpMY4xtgUUSHhcYAlOH2hoiyuotjkJiMspL0/RIsD
NyDnlbewRH2nKF9r5SvqPmjgop4Ux81WSbhRLfSrNdRvK2evx+/kFWZMKB4fzY6AVxZhQVXtHESW
JOnVlj6JW5wAfxoUCr3x04mReCW3FuuVEPSB0epA7SJJCovsIbXXXh/9HgLc5efA4VPsML25Ad6p
3xog4BcENnUMU1PSkIKLEoqXbE0HFROypo5GVbWVHkajX8stsS7tstnatenlh8btg/CF6seoBX+h
kZocB2sl2VtLf80+Y0/Zlx1Cp+a7rh5kuouXAQso3kneRAjtTIcQroE6YpbVxhhfY/6lcNKXBM06
SocBFNyo2qqptHG6V/4X1zftw4PrUkgsSYAJBUv5zaMhlndbFT0g6kGB8E1eLVXhCq3KTZlYvwfM
4nSbpqZf2vgUWuhqIvTm5cfSHBeD/LSm3YWU2FFXgO5IE4m8x4B5GtRYPyL8SK5/+3bSryXFDhAG
pWvN0OUppqC2dqUqahvtzRpFisx9SnXzBz1Xrop8DNXXErGEQXGem8ii+tocVNN7XASus6pDEgGF
8DJ4H7ONJy1C58mm0h7hshP5wzLWesHmjUEnK/nNTNuFnzgfrsrHZLhTS9oibpLHgrYudrFPK4+t
3/vyu+Gj8Bq9iau4SujVtO6Todn4+pPa03INdxei0Q8dxu7tebgk94gjdjYPk4fDdHIr7HXC2UGk
wtLvYHzNadxw2P2FiKLI15G4XPax/sImoSC/5NHowENEQ1hFnBbzrqPCuZCEWJLzXzP9xc+DwCrr
dB8ScE+usNEvoyDxKwKn+gPku/VxVZI/gJgjsBOxQ25Px5VdwROqgP7RSEs5ToAJZ/FoPpRjaoZo
P5IU0urEQ1GfqBpkkV76SoR4e7gTCXty4L+NJ5KNs/G8bERXDKm3PcC+EXirMeQhIHMtDKwxgKDs
Gjt2JXvO6V5qDtw7WtcuTMtaiu0lEdr0EW6IQFxNTfAcPIo/pmmNcHhs0SPl3qL5w1wW0v8JKuSE
q8exDDFISdwFin+qf6frq2fkvZBNbVa6s8jiTYf1wPgXp5wQiVuDa8aocGChDAhQxRVAHF1GxTrP
099+0aDRiNtHe9cgHWalyPMa4/3tKTolotMpwqWQ2xDJW7gmkzCC+E1RFPoS9k32NqLt62Jnb6IU
pOSIFFSvdeEhFxI9to7x9+jI+15XH1qt2/hmsEKmchkk1hpFlsr014Fnrlyzhs/ZrrWqWyYJQlMF
TUplsipRjBiRXhTEkeEdlTvd/50D8A0mr3r0OwMNaD38zCPEXRKyh7Zdt3RnioMQc0eLZZB0f01r
62DI0bYaZ57Cy7YJGjpQy6c4DOPQ0O1JWOu2UZ6WGgcBhNNpEa/Nd008fARk7nlY3lHMC9NtzRKB
mvRBu1MkzB8SCBZfZfinDObIFNfujW+/ZxLfWl1a9qlXIkzrffgonFFPIHYTz1GOeKFZ/q6HYi/Z
9V6Jxw0kWl5hkUsSZgZj8KjVyUZHh8H2EcgQD93tTXOtBKkib6VTQzZopTEmszVqkpx0bQK6kR89
LvNu65uHBMzBRbddEcxlupM9Isjb44rLcrpXKRxADURhC5h8sldDI5CkxiHkjb3nVHpN+q0oiAFI
//8NM/k6q8sQgc4ZhqSdGIhvIridvZyuTqJofLJswXCHJ/f9coLaqiZG7ER70mIBncM5h/sdsors
tsL4lHAsoDgUzu2ta5fw+biTS7HzrdDlxSLqkw6tjpNauEp/EYkGziYrlGU8x1cWOMflqv37nZNV
AzJ1I99jOpHOrbQjzUhoLIsYiz17e+HmRposHJh40xguX0asxGzCbBwaOgYO8ixFVczRxTdReuTu
RwoDmtH3tVMjX9Fbf4zQTlGhjiEBqCb3ha8fO1BT2n+gxlqUbAXgl1XhQ9J0M4jH1UVEL1poV1Mu
0iZxhRLZtm62/ADPpo8yfRb1M43wUPUfDemppXddsdzt7em9vmMt0/qHSoN67PevDlw7dMMxi/Y2
joIeeT/G8oRsBsXi8shqZjmulBAUXa6p20NfXdmzkSd7VoqiJPClmMBBO6o1IO6O+Bq8uE9nAtfZ
b5zsVsSahkSKU3BOEtMTQ8aW+o1h5ffsJchbIiJPDW8erLskIPMEUV77z+xO9pQ7hLWFJNjpXBqO
JwKxxsjvpA7rMJcue6VYkyB2jvFQZEI3cB7lEOt3savBKi1ZiCfQy/B9fWUn9zuzBz9I1K1WrJVx
L6BokzBQtNHhvrV0icJn87LLrn3x5eB37CiuCeX0GJ6FaY0zunkY8thBduieLczkASNkJd53gIxi
eCkhh4x3FnQDwwy2YNEgAEex52ux02m6KndN/ViPj0QpwZ9WWtgIcN3eglcwRpWEmX5nSAf8Z7I8
vUK5Y9SYHJVEllYrF8MvIDbRPOmuansmdFWvvXWa0IZH2USzwG+/r4XramMzOi7CY0H8GTW4+FId
9cK3uKDuWma/UOb+avryMaUxPnHT9VCJEwhnZWcF7iagsNP55XoMCWl3QBcvCYp2pZc9VoP5I3Y+
e2SSdKyJb8/RtWNKWAAyiMaoQ2bx/UfLXg1nSSTYAaY1REpExFYK6+tUa7s91NXjcj6WuCHPN02T
qcjNEbGxWTO6oEMgQL8QdGxReKPxxm2yu47StJ+bd3YczWyHqxHjv+OTZnwfX82CzjMkNq2CYDy0
CS9/TJFbS0hfLeMJveoTpOPa6aOo/QGn9yruf3q8KwocWLRyCzY/c0FfnX76NKg1iN6cExXibEpS
01cLV+YGoS0HBhqVwfjU2mvPkTevcUtVSt7/GWny/Hhpb9V+yeRH3Su3ZE2xUh9fB+9riGgjsxAO
d+w7BZpv/wds1JVe++F0c7bN7xiZtLSpiPUVRDeDnagTz2wNcUdP7zFNt5E5EgzYi6b/sNO7vESw
bN9yQ1B37hASKxNlmQDGWv27rH9S9BUMKscs6KdZwWOY+QVXoEFVEyRopNYBnKaJrht5llsFIQFy
eQAjDnHX4ZVUsU/lEP9UwqcGbtTMmOJ2vvhqUzXB5sHyaE7+viEjF1nDxufGgFELFF+hao7azB5G
UfxeRysT/fMi6RbhsBupUNwe/Gq+QkPYfwafhAZDKqWBVWBkwc3oxWt+Qlz/Nl4iN1/xXgBjAo4a
hLaDbC5ykz4nHEMoZHcyM+EjlUh/k30sUOab+V3Xbu3z3zV50rLBqpN85NZGSHz8kfZPgpMS7Irs
NcRWOAB8Pan/EKM53aeWNzt2M1RKgfmVmnnnYlzOPgXJYxs3RbIEpOHPaqxRdANZaH34LHAZuP2j
T62ClytJI7vwQLDoRf2+knZRmTmS7wR3ot7L2fJqcxuiXmqk1iFHBjCt+68xqdem9jQoPwcfUSWn
jNElwS091x8o//c6hAXazO0+2pyQPpR34TBAghHV9tiQ1oLfDQHA3mFKYKFsZUD+jemqQOB+XVKZ
r6NoJma90iFAFwcNHWSMtNdSTfn+XZLdtFKdsxgRshra0YRWgOgpUKYLuG+nxr3DNW2br+AgAZxz
rg2nO3rUBG7P7/WngziLq8HSNXlKZnVly/RzyQ73jvfhqQf2q4E3afwsyhoGII7XbMhfI/XDAXOY
GftajIXZjKbAvrYVfepkYPVaa3Qlp9Sx8QLtYVxpaGTKsMHRrlw3zRt1NaKJjEDr9sjXMobzgScB
hex7YVtFTrhvpZ1MZdx0V4X9yvNMrTBq9FWcz5D9rr5GIhQwEJzjSZoEA2o5tGM16AhEZo8Qv1z3
C2iAw8MevP1l19fzbKRJKBBimqFWFsY1fUEx6eBhogV1IMuea0cjDKCdGYo9XD4zNOaVIK4xTFTN
Ed2wdMWCHYnX6OzV7SPPsVFxC0X0qvq7luSnYSM19puVbu0AHW6U5GPpf3nrz0adLOegpkkVGFoo
WGeZcpCjR7BEXxVA0O3ZvXaDUh2ixkjrhMYN//3zsrSp64i2ln24h2ym4kcQroJ0Tze1yX1+e6xr
jGyV+BqdG1gzNtv1+2B1E0ZNayAqCs+r7r7gmZTI4XIhQ4yClApvUvDCRNydQr6kjyDW241ICSCi
RATISgEzcNZ0+1osfv6rJnOtK12CMLsS7t30Dcaxmn6p6iHLPiquUv4ioty8XMaPuvtDag/S/Vjh
gJDPilVdCypo7oJURJ8opL/JSkiyXDnlOISimUJglJAqkVMxkw/ZJCtTgabDt75pZzba1UD3bNjp
rR2YukdvWRfuE83c04Id6q/0Y+PUsSyll55KVRp/iLp3oGFjBTpJWp7iVCeKVeBmCZWO25vkarqI
cwhNNJCxoatPnkdL6oRHGz/I9l7i9s38v6Sd13bcVraunwhjIIfbiqxiECmJtKUbDLpFIueMpz/f
LJ/TTULVVXv76MaSZXMBWGmGP2AbwF1WGt8HDFX6CAGfCD6gEyOhoD9lBFqpn9Bz3NGYpIBMcCoU
I8fBPyb5ywibo1mTJNjR0arSzeVHPVtNoEoDnonzHt7E4sYLA7cJuoSbPBL0DYa45NNGsXG7YkXF
zaMpRzhGMHpVCucc+ojqEMkqNissl+U9YzexouaFEt9VmLNBMKZhiUBNcpQCNkeiFh5hc3v9eixe
tehXh4NA1PzvyT+fHmGxbcKsU2OEnpO72n3OhnRFr0cOZF4cZBCNDsH+Xf7e566cjy+9qJoHgO3M
SeGlKd7QpLHTClschB6ddoUG2JXJPXehfhxskQNNQa5ms4SWUkedLXk9ST5V2hdUvoEwzP2VwvTZ
qwZGI/xK5Gjp1i2W04z8c2ZEHPogtXMcU1owDy3lzfu4fBecB+HS9Rj6XNsc1VvM04hHUXw4qa9+
uOC6JsvNGuHouwRfJX2IdrH5EmuPNk30wkieXYcmWkuzgepM5d1PMZ1m0avrsg3tHgghNCHWdnnv
DG+pn+8s+q78e+l1hfiMqE9G+Sa1JZZFANbjhINAhKukOwpTgmiQyDtABL4mbVbncmuyjvXe31mD
9yyXuta4x+FL1N3GP8N2r9zZX3JIu0hweyu7ezoI5YzUC4AY1iXJWuF21qmcVS04NZ368AuKV1hZ
Gj+0FklS8lLFMFZegm1E+WR63c/Go8ZZHiK1e1byr0qk3KJu+sXUGgw4yp//YPlSz8V6kt4Kl+Dn
22+wq0qfPeLSDF88IMU0ArlmzZYEicf+/xtreYimTTNZFeEgDS9K8j6KsrAfgGrZ0/+anU95z0TY
AEVOz1TtpRhwHhaWklozR1G2DdFLzwOp0iQgxprsyg45EZ2XqdPHsRZ35Fgn8zSFI7GK0e2nrRF6
W8dXVvQ7QIgrTCq+XMqfvUcLPkv3ZTZ+twL7RZvwwXniVutqa6vFzqbTYIGq9SbojW059N8lbY3S
8uixs4MwXCVm+UUzh50zf4EVj25cXY3rrFH/yAXPDLhawUeaBRs7SOfxc6QCIWryqD4iH497aq6m
60CjY2o53/EnpNvJys6+OjDK+kBD4kLgoT9pbSlG/2g8Nu3D6Kfb3sSsO/xS9sWKdG0raCrlTXHR
2hyjg0OdWo5UBbBlHiBXQeJYFJBdR3c/YyRStWh/AegK/lVy1znqqg/fPJjvl9fV2YYydzJ8T6ll
w7/4vIjDVLVyrSZKycCXGVN1KF3E/PEh5JjsYmdPlGyJyF4fHqIKdwrfucWicaNpExRc9MEcyryP
FZFVm92bFeYd9OoHOq+SxdrltLLNp8nwVtF4Xw4o+ao/1SHENTTfQus2PXMXetOmR3iM43Du/oL4
UYf2LkJbYyzUgx689G508OlcjNV7CmGgTF4uf4DzN++HD7DIexpYha7qsQTp67kN1mbUzgvMCNam
j8ArqQj7TLAe+U86fNQpr8phm+dyTMhVokUE0ReC9ecpsENKHm3NNeE2dIUGRAmaeZ1a4X78A1Rm
56yFdxWkxRZukWd8L2cQdhjk0HMQuG/46prHwulX5mRjMrE2v9WNs57CYTPk00NiPrfhPbd3T21e
ixDkwW2baiY9SyZAP4H6uAvpiMMpWgsXEKehkLm78pXPBsPoU1k29GITjMLnd9Rh8GuzyaFC+Rfk
ComXMIj+Jq61aB3bJ4DTlUElfvjtdPkw6OLQRKU3KrOKyLN1nrG0CMd9OqyL9/hLEO895U9wIHCk
NO5hmeQdSu6Xxz9bZaPbaHin8gnSVp9fuvPVdi57xh+4NvF86Z5K4FCx4+x9fe9434EN7LwWl2Dj
RWvvAphjlN7R7iAmoZVMhU0NfqhOd2UufnMqpi3CfUVXkEcj3FwykrM476pEDnhgNtwlhHsCWXBA
vFEUdjwwXNFONaO9ZR9TL3jpAIsEZnlDgpdzNrh0uIsEH+9GWTd+j+q2t8t8ONrzC2WZEdsfhGNo
aqYU4TKgn328toz00LUZYq7rIa6eKc8RQ7eGujU8JD4AY5sgplgCECqiImHtEvxXeJeRlsTKG6GH
wO9CPML2BBcR5iKG0a/y99bdaAlGPtjncTuscqo/hVeuoSFn1O4dcI+W/m4q1jYJfg7xeKvE2DFA
9hyjE/R0NoIrE34+9/rwZRfXWeTP+FuMHQtOucdIaW2aR5fAKZofEpzLOArHyj+UKjK0T7YzYmC6
NbgN6in53rKVhWRzeQWeP9zwxoZNIPmXt4jpWxo/fjWJHw6Iqb8FBMajQqZnCBzDa2c8KUV5MKBa
mXu/8Km48gCyxZZbkOiXWgvldULSRQhsRmSjGKKd6h4eztX9EWJgor+HO9/ZWuqeOlqLuQuR5OWB
z5VBPo67OG98M8zmKqg5U/MXAgUw55bzZIYPWvk2XROwO1dv+DjW4pgpAswjU6Bkss3z9GsKX0rv
9555JYE5O5kWUDzyCTpZgAA/HydZ4LfOoGAESLWFG5OuESep2A0IPBG6CiUsOIw5cjKDCq4Zmxjv
++WvejajkaSCX8S7OB5/foSqQAZctYr4LvC/YelZDrhbo8C80vRnelemmhwjO/sex78uj3suUfww
7HIVpY4VAX1hFYEUCaMthBGg7VQrimticueYA2Ld8v9ecImZgEHfwxzoORvjIzkNFBHMPWbt2GTK
raI/U1qaEdFPtx6FrNkBJptr8Mi7dTI8KJ6HcxIetX2zrYzny1/gbAsPyLehAady+LVIXytf0Yp5
yOM7vP2kEk8bLksmhHvSG7Vvd4JDgtCAxh672a/tFTl7qKLUDnjYOjheDS7gwYu6tZreO/Y1FfQT
0fm3bU78AiIRmgnE0s/rwgkDGyXzkpIbWeY0FE+x4mPqrB1xjdpoXfAFzhOguHIzJvajQqfX9Q+F
lmyC4NnK6SAQonh7yof0XpWk2Loxzp86eMx2jXXpKozdb61pbk36tr4Jg3gMDypmkk29r7xrwpBn
2x4Si/3fd1kuNnZg4RsW24wNNlvm2gRb6fov2L39AT8gIeLfY72IEHP1vdAGIIbXSv9nzy5EaqmW
6WiWWYuqalARhjdVeKpfav49ZBkQ1wqQaYCD/4P267nQzMLEG9EhmP6IhXyeOxpLXWsObC6Y4Bwo
VAnZzSPOdeUL0zPRAnXNK3nf+XPkw5iL1RxWRdHjMMpFWT31yshVj0y/tXfsaUM61kDVqWry3CvX
4dlOHbIvLprTQrJbCj6NVtaGocarNsU75NKmLx4BnsFCy5oX28xgQBQrdafY7mqed729TZUfMVUP
kpeafE+0ZbEIdMq9i//t4LwZk7vx0CmwaxVLVXqmRyrOuYox2PSGlW06P+LmJD4qVwH7Z5fIhxdZ
fL/WG8YGWj8vkm0ba9rwFj7ujoRdg54DI3m5fPqcPxYBtwAFlzLuUgmiZKFOPQjhOwDahxpLOcp1
UBvolZOTCKm1Sb+GJMNdJcyqufo1Q98E8+PeB+MJH3/leeSq++28+c/znGpgH2pcU4mjzDjzPHmt
U1UnUevCXeZlX6JT2hnuhG4dNS50ngL59icRQTFhPWMUc/lJzk4EErLUSlw6pUvFpMHWIsvpeBCh
XRrvFqsFMCzl6iclGf682t05G2FaDlNAkw4m2RLGYqljSI+K8Qyy07K0DlXLiMOrgrWosbEQs8v5
4yGet1ZySNEh5UcdEoLeKX2+nrmeje5EqAsvJyRelqS2QAc6WOtyUk24yr874bNI0IBeXznJj1j0
UbWfGnaRxPZlq6xE4SHVv7lugDKFeWz67Js9PQrBJaDEAMpeyIgejf46fvXNP/Acx4/7axjZm9xF
08OGnxjDfGrtmyikahC/xd6pYilaQ21f7WMm3UzxisVJVjGvhLInkOhvaw5+Gsh7+Beaudhz2eB6
sTpGBCFxGKy++VG87b23ToMB3gy30/AVn5F1knO3SYqLEo9eQV75o4KJa9H+mfX2xut/aeBp7Z9R
be6LRqGT72E8b8A2KFbTiElglGxG46uF1kqyFU5JSfrE0uqn+GZsqTLRWFOKx5DbXsMV0yvU+05R
v87Fr2gmC7KfGg1njkRf9eYrugqQW61Nj+mkbeeHOix3KXQuo/zVxqilUfvtnjX1JilwANWdo4GZ
1sBpX4/AP5r6yuc73VqXPt+i0KQ48YRRLmulU4/4OaDsXNDE/sICwhAHzeDoD8UAcUWrJam/OuBS
0HVSQSeByU07fdXiQ+r8YCeujRkfD69ipm8j1di6FqC1eptgIx5m2qrhh9KbnxQ0D5y1Hzw4049G
ctr2rgnCWzXuVok97CL6kWRhZjuty5UGIAPucdWNGyvQYWI+4B+3bvF8GtF8G0h1retlHwmJfvse
wO4AlMNQ9dRl1uAMljPKTuZ7xP5OG+hDS5Bp3gNbDSZ7J8WYy4fV+Wv3w5iLyMI2cmU0aHBJHE1i
qtCGQwQqyl45t6nCSCgjdbvLo56tb6Hl9+83XeQt7AN/9IOUjrtEpHxWpSw28TTceOPXrPnpmk+u
mX7xwVNMwqLysKpCviojqm7aZps6A764QJFoVOBSh/xidOsF9xXNQwML9/Sp7L+o1bbgRSCn8kN0
wnOnfuMSnBVzi/5OaFurDOK8FAsmlAYAga109Zdr+Ffe9GyagtI+MG/dBs+3iKTUTh8pGHJCkG03
SMBn1WqKblMwd8AML3/Us61K8ul/j7U4jfygH2o0vQCm1E/A6tbZnroHIRQHRNUfFWWFQ9PawCn2
8rjnXtFGoQDymRQslxev32YA5UY7kjQEjNg0HoN2W9vfu2tdCAQkzmwQcaziooNBgiomf//hjm/1
GZM6lCDvrFhdwfZ5aiF7TT+wLEf2/l0dhQrtIMag19sm9BC5eG9oV9IfKbFdprK+5RKW4rwwngMa
3dLMzYLmIG6cOMgAFDsqCQXucL4JQuWlgyyWIOsJFxHNmPRgVi5RPhpFtUV9sktvaje5nXSgAul+
UiyKX7mG53iI2m/4r4qy1YA0he5Yqwbf8wbfaqshxyn3w+Di9Iq/HazbLsPenYZND4M7BYMgUYqH
rkyA76k6oMyg7bhSHwsFtasMOXgg5aXxKwWjj0U53gaBi10R9t16/pTqP0I418J0m33zxplvbbg8
/MHp1nr80I4I54aIC6FXCjZKtb+PiI5ryHMIeG/GlHCqnqeu3CJbiOUK9WbnXuA4hbKzehR+BqS8
23GrRY+e/RyYR2kGtwP27tgvvdtO/lbBQ6XgIP0/yT9DFLBc/BoVv0cdxz84FuV/7FNWSvDqzH96
j22wbb37ADWNKl+NkP8FfgBkjr3oQ0QXXEa0HSGQZVBuu25at6O7RcPnJC50ApXjmJUmbwEV+QSM
aq0K6QvWFDIXbzky4yVqRW3K/0s4YeEhGFOCjL4PP4SlmvkIjtDiFaeX9tS3RNASgvuqm9HGoQAZ
OC9jgOhRsaWMAe1Z+kL890BmV+305EUvhvaiB3deeDNXCGtwTIXda6r+y0y7NbDswnzHpFb34N5j
Cc+DKqKPw/9s6fd2gs1Wc88lsIUllNPP92hbykmIKB14Lic3qH86OwmOzOYBnqVIMM0EBrDDqoLW
i4iL6c+1PcJIfTKhNlAOnQGOcIYZ6k9ZQxTxOL4jXkTCUNADGRpSqGmGBkbcXwLQkdJt4nicy2qN
XwYqO48zorG9/WhgIG3Yyja3uz/tmkGV4U4wh7b5rJHeqFq3K40YiztQoqw3I7q38TQmXHMQBkgm
7zb135vhvRFTW1yuLd7PpHvU63/A317p9VE+2JBnqwx9PEcBCHTnGtX69HEgZALu7WiL+1zHjfFY
AnMH74YO1toAs3QCmxYJspnAw+yXwv0V1iOv8jabbylaQHQvqum5ZZsmR851W6veyrTfZd1DQZ29
sq9Aq86efR8OpEVNcZ4Uc0JrgrOveyXr+zv5ISu8WlA82zhABE9n8yEXAvzy89HHhCVmlzGSCJbk
BSv9PhUVZqteGf4P3dgHVMCMPS1HwhbCSfo7VMn5lyzgWT/imSL6LZdP/rPBAyw+hwDYNkHQLW63
vAxj2M16dGfZN1hfF3QrHbQQfvplgf4RTduDdy1hP1vy/Djm4pbLlCLM84oxK21PcbHLzDUY4VWt
U/+v743prpAoMjy0SAJawY0FLvIacu+/vDe2gwDUsXZeCm06OiXPITLkyiPT99YBytST/hIF1j7k
voB+eHIpibQrV+251JIGjYWCCRwbLC4+LwLd9McGy1badogJ+vdcJZp1ZKfjM6D0V8KJ8ysO0Jym
CXJE1RcFPKgmsK+tPhJmOTIl65kurZlx+tZH6f04ub3v2/fA+tbmCGcSq7L86KP7w7C+kWZO1iBq
Mq7r4Uql6NT8XIbJNC7QgDBseodLicUuCD0vnmHO+RyrgpahtaJXDM5VEVT1QWy7AEgp4TuoXIJn
bsmQrv+Eg21InzPLm2fCB6me1QUdI+UGz2YIlbetp2/NtlnhhrrJUTsLp/Dm8oY5N38gPrG1gVuA
V8ViE9exF9Bzh3WLNuxqqIedpbgbUeLlgnKzdEN55PKAp/jyt28FRhlDG6CVv5mIYZRThsgqJXej
/VczcYb694DnCZCA0z3jRa4b+WaI3zLn0U1R0c4PRuqtgo7kqOzB90up+I9G/bPFH2rKX6uEzh2S
MhHBywRZWMQpbN1bjRpiqgoZJDidLpseBnVY95kDWAKyBHEWznFIj63ESkuuUVECBBhRFwgerqnY
WmG5Aa5NSx2/JsBEFKrzctwFVnMIJkqdNMFEzeDypwG7dyaahP4p7l+I76D4/nk3qSjMm26PwoXo
N+ShtymjrxkiwaNh3RBVisqDFrz4PLDRkLvP0TqLqUkqtyEiKzXBWKocs+RNgkkbjYwIJxfb/Kbn
qCciGUfwdoui/iFGEobbVmBLMxgWO/8Kl3bVxMnWD52V675kEzSrpNo5yXcWrsQ18E4o3QCopzNP
YwOgvaq8E6jIVe0pz0O9U5IeePJjo+l3po0IRYCCbbET+R6JGxUNU0T2Bu2hjUk0FpM6ExnliEs5
BATFJO1SipFEv25571OTK+9CF7tdPYZQMa1NxHjRxNL59jkC2ACylWF+HpNX+WH8CW0cYe6p0V8m
kWeR7E3SKCHaS5rKTiPwoC4NtIBJFWFhCeZonFCKrLXXPsg2qPYx7WOaiTBhwmP4dc4MsCqiV6O8
U8NxFybZZkgh6QH0EHkZqXyExHBD6K4tfAko2yE4YVM1SPmblO6urlR3DWkPZFqQUPzQ1EA65MiW
w5b2J4eAaC5K3cvHTUqEWhC3cqDl9dpPUEwqnMCYnohkhkSCLv3h9AllACl72CBNOdnYnSJlEPvv
9RhvRHYQseVVPx6cYWum1jrObgwCMyq7oqmK2ESDyaso68DL7rHMdr+WuXLqS8t+j4zqK4JrMe+U
EM1XCaWfpliJmEsE2ejyYj8Xp2AnaZJxU5FES/HzUi+y3jNnKkniw+Q3L8Mot0ar/aQzdHmgc9VI
aP0o0YJwBAV3gnd9SNFS2nJx1ymCnSGJKUhDAqxst2hiwtsipJeFw/oBx/o349hHiND5CYxL2lOX
n+VMOcUAZAwGHS9eRDAWpy210m705LQFjAdiraaWA9BbVmZ4LOGn/g8aJ3IBL45bhqT8iRiLOGst
EtQ6d/IuFcCsrUkxPMnwiGAzB2L/zvJvRwoZwZsSXLlXzkwv5XY8QwnjDG6XxfQm0Qx6uWJYLwZi
1j32/rfBuS960Wu61oo6N5b0wSwbaUSqDYtXTDrDrayaG8UimWRz6D5swADCmnYvu+9/P4UfB1sE
PKneJaaDQu2JsovGdIm06w/KPJDk4xaQ3DXLwnM1FNFQ+ffbLdaM23j+kFvAvUUSj/IJVHXUtEX8
pEDClkOL3c9CvcoWPtdOof+EhI9MIlIuizcdzAy6sMG+YeWIWZhl/RwBvtuGf0S0f1cAfIEoncca
wIh86w5vjv9eTPiaN3clTreR+XxVfPJc2/PTMy0+RmdaoNBSnknaKaGhfifQcsAE1Zn74BE+xb27
cfEvAE6Gzqxc0ZKNk4JdP8D+y/cxDWArLoyBJdKBNoCW4u9OSxKZHS4zDwdnS1zfs3coqpaV48yT
VzdZpG7mB+pryGS13cqdn+VCEp1bZ9L/AX6c7+Ng4QBHVKjen09Vu1Dtruxcvo+KwFC9PiTKmy9i
+nhx0P6/Jld3LvUhhoNYA/WOqHyZA8Jo1/xQhadERYuiQMEVD/GVvhvq/iIBCl24SdVtSESQE7rN
xXVZsPPzYGmWaQoFkH98fmc9qSqjnpwTwrlVN9btFNgHB7dtah6Nm0GEe7JgTtveM1F0QGikx8rd
FBBUskj7x44Y/fIRcSamhqdreqjYgGkCx/b5gUbfaRpr5IGAihHnoLEDnwa9dWChUIoujyXn6PJ4
/zjWolg+FGVRKfBmpFlMB5hXFoOQfyKN+emVFt84aI0myDQ7RjZbPGZ4JaFVopdR4H4OmfXyS50j
330abhEH12OSGL4r5Ds6uCB3gEVxT0rKxEVN/CbgPFaXRy9Lta5FJueU0D+Nvri7As1JYs8H6goa
BbgBOQkHbkWPy43nb0NgbjwR38OaEmG4MDIlUZAtbSKSdPk7nL3Y0JCinUd92VnS5NrR8vw6Bppp
ec/oIaFI0BbvApONr2TWZ1cRKTzHvPAxjMVRb+l+UyopAwHULfwc8fP2lvItIveXX+ic2QWdSbBB
NsEBRODFOoLQhCiHB6TC4sowzOYQlWju8VLZg2Qore+tp766QT8RTX+DvEUr+q1X7rvS24lDAC7E
aXA3N+06y+vbvomEDjYj3SHTI3G8TERnijNVsxZAUcYhOEIkG9zyQPxLZ+km5gILo3/13jUS2fmr
+sPbLZYtavNt0giyEnYqK3cq1ij20+tA5ksY4SwaSqQmqdflr3p2mXwYdrFeMbhR7LJkWCB30k5A
QRmIHbU1QJX/5GjzoKUiaybFjsX85R3tQFQxTrAj9kUKpo8RGa2JgvXVcPn8OfBhuMUH1WpnHuMc
xFYZYn1XuztcGCiFP3lQy429mZEyzcwx6nuN+8vKvl7+rr+b4mI9wJ7499suPiwWFr6TasDZkLqG
DztOd6Rc3btT3fo7JKDMZl2/aUgo6sOVz3xyD1se63SwAGWLHAbkrM9XSF4UYWsFIPwcKCdK49G6
gFrYfg+zYC9H0gDrDfWP8SgV1w6AuBduh6ZdORGd9bKmCBuvCl/dqSj1D+2tN6o7Ug7yZbUykQR8
jwqakaibkHw5hAc5nnYoB04kzC3nuqOgp0p9DX/WLfDrrEth+Xn0Gsz1SJhHo7pJin3cZatCxzyk
vxcj3TT4GTbjKnSOUgH2s3ZlTMGm6gaA2IFMV5NxHwfvOQ5oJpkqERMNDa6QeUYaEKnbON/2419+
8OrVb7DIJcJ1jTejeZYCjTxlAt9BMNRk2c78w/a/APdBPfYI3prbIQHybTgl4G5pP2GBEB4bypHO
VFA5mlHVs5EazkEkPNchTt9Xb/1zu/DjlC1u4txMej9Gc+gOmV02IlwrCEkCnL9K2dPlR/22OtDw
QWEXR2F8Mj6vDi+oDbebWZelxpmp3BseeIEwwjLoUTcf/B9SBJM9We+9DPWURoyNnfrncAtqk+oY
DDnMfwBlqMfKhJj2eGXbyOL87fFgm4Hkdjy0gBfbpssd2p9+fIJTi9oERzBVf/zYt9Rj+/4Z4k1Q
bYfupY7cK5HD2Un4MLT8/YdcP+7qAMsLsAM4fVFVzPsXIl9KCqi7Xn7JczEeaRGgIjEvg5f0eaBB
nXutnZVIIhSKCRrasKLaRBYQvVyv7p+b8I+jydN8eK1wLOzEbBkt6V4xalkBuBT2l2d8Gf1bkRAR
gWuMyCkQGexhPu3ltz0bEiFrwfuKWDnqs58foOxyL68mVlxVvtDLt1IEZKt1Ze8GFVLUqv7DyPZR
cygOmVaddh9r72r0cPY8/vgUi89QxLWada0AuyupsLOuoD9TFvSbnwipUcBpBtQAn8nJrneWzk74
hy+w6D1MHqTrWmNsYBP2nG449ebME2VdqdFdRRZc+eK/SUHVadLYmBGBvOmRu8meLNoAnClyoDfd
T6c4CmaOhMYpqxupYIEyV8x4G1A9F4jXlfmXe325pRE2YQGgp0Y5YlliUbPSQUM7vqubIw5OXVEj
Y31a+MRoUiCWakCqcg+xCdInFUs38YW48hTnDhZaTUjJnXhBS7k0C2FcJ5v9SFQxxHYlevPARmgn
jQppQltws/VGzr3rW/DsF7CldkcobmM29nkHzMlYRnH999gUnIOpXE9KCAveF41e0JvsfRFwlWKD
yA+hV1pdcy/WzxXzcElA/gkoI+HXYhpUlY5Rn3p0N9sjdnoh0ufYeGEZ4aHX9oD9tltCZgR1P+lv
BRCLErA/RSJJvdHvofsqdd050NfIhK4uT457dnIw0MPlT4eNeHr2D2eUMQN17RA/vwODeSty4uj/
qFS6BZs81uadDfbNMqNHK8e960gSh8KkFb+KlLlFUk6PnIXlQ/aRy5PavHxhH037LoxPbiI0YjD3
2ZveeKtGdNpdXJQfuVDS+o2GHmL/TABwZ0IjMVPKoT4QW8i5TPl3J0uUejuEQqX+w5koaVHu1vI9
pjDf/L98B2jJPG3iAQ7F1G6zwX5i2F0zo5oMTseBBiW/R3WqAMBByqH371kPzLpJ1pVvAg5BW5Cd
iTw4kyC9DcjnBFyVdKPa4CaFb5aSlovgrnZlV5y78lzoDFRfMAVidX5emNmYqWiGQJzUIXx0wrsm
6ZBSJP2sy1N8tpL+cajFxR56oZX4NUMJoBuMRrcGnhEGj0SRSOdyFvvZa15u5SzAlVjQFmko5tCi
mHf5Uc4V0l0LCyQiFvbD8qVbfVLGcIwiOY2D+tH1q41Fsz8sHpCqAntxVX1NXm15AH4ccPHqRuE6
yoxs1F3gqSthctMjFd6KhSLa5Vc7O58fXm1x1bZJiwB+zkgh4GnfzxAP+NMGJE5HKLs21knS9ffX
wlEKHx/AA6eM9sOm9Qqv0Ooc6ALiiinV0rp9KrOnkflS0YV3RPERJFsWF5jEl1s6faE53jmqL1mf
pU2I7d1zL65LDD18K4SDARMFISgDx6kkNnf1COU6OiY0lxKQkRDOIE8AE8uI1F/Ecl1MOxLBmP0T
+x50bP/zZovzuvfqcmyGmTdT92qXbNtQvwFAaqDrGWz0+tvlSdPPnX5I9tJpIV1DcHQxa56lWE3n
AU0grhbUz4n8NgJUHs2DwP8lJxIyMZ4B2ELhb6M9jeTpOmmdRMGUzj0ynPHeiaNTP07KW1ceUQ6C
3+b6wyMuoidaymEd6VMkzScxxOMOEeB2TEcIzZZeL7eViSlCMTwZMQBsr72bJndNXIHrjHgAiwaA
XswbYSzQeOSsI9aSaqMLOBBayeXHPRvsffyiy4DLKYw49caIkuPIOiP6qe9pftfWPnnLub4K54A1
i0D7itxCmfD9yvhyl174XEsQqcOZ3gwF40vDWWc30DBDHIqcFSOesn5WuVrQhb086tlzDXFJkLmi
jbWUYFYsewa+P5BW1Ns0mFdonFVKC5vgKNBhcl2ukMsjng00EXamhaGSx/yGB47x5BsMr2ajUFEI
cmfbFjd97xxO1Pe13TnHmKNuvO/H7zlcOCNd11aO0uGXHAOgK89yLsj6+CyLU7YK/RnZN16f6F5C
iFCnfJAX5vcp7G8EBFoaXO/dX2Vc3qGy9DT0zs9w1ulAcVJdfpZz8T6UeOmjYNBkLxuYQTypOOb6
4R0+MsAoVHVYmQr2wyTcwxGL98ujnZl3cnmGQncAhttSXcFU/DifHc5h8L5klH+bVJPTELJBsr/a
VDxRqheLW2oHmsiIUuFyF0HDoPsqDqycjqm59jHSkfYYG7qv6mOc4CM09OsmVu9zkH2cZgkZDlV/
ZC5VP3mX1hsFabFjclFgoipdtq+lO2zQRnfLdxNSBMVAZjCj+CGqEDkmaiXOUaAdALniO9ns7bza
zhWqUe6+TfBfeHKm28CKt6VaSmbVZ0jtTJtB20+6fcg6THW7P8vvNJlEYdXU4H94N2Vff5m0mzr7
DoTd0uYtlpQvvv7LyQ6um+M7iU5F/5XDy8QMk3iEyl0CbGKYJwCZbz3QqkIY7qi5DgHMDLpUhXgs
Bw8lDkoZEBny2eHPeHjNX4tR+yMo1W3WHX3zTcwQY6K+Hg0+Kega+8uL4VyYbwJVsAjn4Omry7p/
75upE6lcJol2yKfuCNVRVEX1Ob+fUe30nG9qwgThZTNbfMPgtcEAEMtlDIfm9QT9QCJg+frJ9Jep
v1bej8sPeK4uKw1p5DYdMH/2b63hfGyU0S+JUeKvEuqWo428wjs4c2pxRjRu4KSIka//nl2XrDvn
A4TkDy1OAiEVTvviaqcRFcRqzsncYjFVZsq2ncytO9+LdzKhqO0Mq9ma7gaj2CZ5I7zG2Cv2Wozz
oIrYVPql6PCGAl/f7HV0kFKWFyWiNNOFh2GTxErYDt+ScKczuk3QzWs/jfH7fQrTeB2V79WAymzu
30uzwaEWQaRtZa8Abl1K1AWIbQ1wscvQk1sf/sxC2M9Ey5EP+Hm61RRgZ6kIQlE8V51n0ZoC+Sbr
He2Nkwdq/hT5qLuFj/4IXbJfOyB2WoFO0CyZcoBcWnrIgtc+s1Fv3QM+RfA42ajKMYiyNVh7uJb6
I1Up0itygS4l/KB/XxwwAtunkblX+LFiFBM+2H120PmJfiOQ0acssO563Tqy5wVYVbbeps/i9Ty+
2YXZocz1dUr6nUEQUBXelkcYWpePmm9I5wzU6NAKsydOZ/dfJ+C1fyDimnA2wa5LfqcYzw2fdirG
B7/0cHIpd7ZVYWwY7sS7wQLKqWByUNVc9sUf0j8WoOT8rAXBXWoXe9v96SXxSgG+3ZkAwoDDQdLa
hIb3NQqeZxXVcsveBmF5ZUOeo4WZgilGK1/VkRRY9Me0Qm863Gq5lkv7m1skx9a/17MtAjGo2cAA
xmOD2roA3Lzuj37AlndfVQD3w5shf430cSO8V0ESOhswaBbdcD6Yb46o38yQviYwjj3AtvjgEYNL
+uQ1NHIz9jgNMQ8AYFT263SiVv+jrwzYEVJpPGX1eAUmM85uj5rzKBYJCORtT+rCQ33DghR1EhMj
sMv7/8zdaIImoghCz52DalGGiBKtMeepBYdLUyR5lcSvXyMXh0qjXVyJCSRw/u2mwthN0Nxy2iw+
faC7vRo7zSlqDfOnKv4LBVQqPNcD5JPSzXIoDVCmizo+mcNSC9MkyPz7VJPexwltw6IMjrQ8uIkN
egnCYkipvRI2AzTqNlb3ECnNhhswmxv8iPqTcaNFg0/EonBkbbF0RMIkQqyO/UYnsDTVTVD+CIMQ
FnK2rrEBktYF1QhXf1Rxit9kTXAbUqFJAmPjGEwoi4WyRmw/KOWdoBeC3t7DgJfCutzEdBf8/OfE
PUCg0Kj5ScALBB8Ruo1Oc+nMB+kR+fX71PzV4GBtBK94l3CZxe0vomZfjb5hz5LATivZ9uJ9EEGc
iJyny2vmXHMUSaV/f93loilURXeHOYnufO1JK8objMsUvD1KFq2mP31z02HVGtlOyJ1XRj6T+Hwa
ebGEki7M/UzNyd077MFqHHNryCE2/aRmJaENG5Ny1p1SP6NMYVXZoZ5oMnG2/w9cjs5kFZ+eZXF3
hdOsTJgBnQoXuLtuytzZNcM98l124Oys8l0IP9yelz/BuU308dsbbLIPaX4wTK6noqZ+Zw6RSA8h
FDBGnPrW4R8xMAAE4dAnFsXkFIvQsgwSnfCSeeYGhS3FNSQ4XES0aEIxILcxgebl1ztHDPg05iJv
qIOprhIjpQamYwuh7nKiDoE4g9uQWLRDOYw1xk3iDDiscz1SnRV0gCsRavQgTCFBUEeolfHHyw8n
Y/92qoChwxMOBj5I18/fPsuaULFDDjBKVaWSbSh+Kjl26teAgv/lI/xnoEXC3FpdPjk9pzIF4WEw
aA6+5MpPgdNDDT44Y4WgbxneOHV0M4ys+npa6dX4OpfYy9FBF1gxarZzYIDtOV7lSJxEBv77d/hN
FEBtjDF3XPLMVkqwzZ+xGn/tyuZ+AHNNkzmPb6vkkPXpw9S4Ox8QCt7zK25Y5pDmMRmwlat3QWjc
gT+fsvaLlHRpGQtNwuwBHxALGt0z2vcrjaXdv49DdqhUZTcMFVDt5uj29U1t2/eQkai2/IM5NsTA
hRoaoiyLE0ar/dIBE0n1R8dI/ZHiWGs8aQh2Xx7m3L1LcvjvYRaHR+kVuVbNbGP6H1JQIrjju9AO
p8VLR/XyYKcM97cJg0ZlE/CQJi7xjZUTs1NqOTS4ahT9V5uaL2zo0BuPoaWvxiZ7NIDQzZaHTrKP
stm8deJ+19He7V3nCx6vgiPQ6+lmTrn/6qNvTGuF0C61VuWAsh82m8VDP/5rIuy1y1WnvI2Jttaj
cp1ZHSG5scpacHsNCII03QyGuWsiyvg0V6rOw29A35RqvqsTf1t5FCi5KCOqbTT/iqhf6bCZWy3Y
ls0uNf3jYOe7wZ1XV5O1c8wrZp1oyIYkT49sMSlDotAJVqnXVuokCxlihA64k8t+aPd0n8MUDlJ9
pV5wwjT/Njkmx6wOyNCCSPP5VBmqYDDdlnukZxC+ipBFRDbOmYc1alubkm4F+FOte5Y+CtDMAGcM
WARSyGvj/8PZefXWjS1L+BcRYA6vzDtrK0svhJWYNjdz/PX3o88NY41hAxc4mOMZyGJaq1d3dXWV
ekedViCmO02z1yshfDq5TZgEOfzkR8ryTtaazQp2oNpmD1fNH6q/Kfz9djEjnikSCqAyfBcJQUO7
iWqB98ZCwcEUraw8Fdd5DSHe/jUI/7Sp+ff7+r+rfduh40zMndarrVIkRYTM+E+jWqNIVr1zZpjr
MdSaZHOZ32BOkHECQwSGwISmdX1UEWWBF2OvzZ9LUzhiJWzXqYiVXQ7H+e/Y43o3f7rbb2tqUbS4
6dZuQ9MDzNrCxceIe3hC/JRMlPtjTf394P5tmqQx0amtvA00nX5dUniaSNYVGsn+J3Iw/rD6XRIV
9gUtEIZ1ZUaDWM1i+ToXmhs3mKIHBRPNdHv/HHd+uy5gE6vG2mlFt//X2xCY0KjHCuCt7N8iDYXE
lfCp75Rp89d+6u/37j+u9e3IbBgzn7qFRwa1F4ZtDaqbPZKqgPDStli37V+JI79Nxf7vkj9v6R+p
WFUscR0ZXPKqfiF8D9rOcK6QnFn1f36Pv+vWqUjw/M+L/N7bKa0rrYpLlq7qgmsVj+snmrGS3Nli
/LlOHq2OtbSxaJOiUsOQ9rr9yXpBbf58J3975G8LCztYlfyHR2aajeRT5LVybFEsrinYny/1u66B
ip2BaeG6Cj3ne5UxLMDHdakmewFWG6IP0o2MRP2pODPVHUe2rnktUirMhhm3f77y75YtjmpM72mc
AvRif122jLWXvXjpkn1eL+RVs1vCZ8UjG32bK843f74YkrS/iRBghIBvImbr5vfNOhZVn186JonU
zEyhxV4d00KaIR9Lp4fXV/B56Zbj4nGGJzDPr8NK1FHNMJO/WggT3bPex5srbuFl/tQaymZVRB6E
ypEWcyePkx+Nun+h6QHnJoRVs0pI8MEoHLu03zDJgFgAcM6jgFJNjHo7gAdWGSd9rEUbxy5My3rR
y6uvGEJ6n+SbhnFADFZlKeixT6gXr7fKg1RS6qhHqjIp5w7Ur2oxHWbKf7IHtFmzm3Fy62wO8ZuG
i3hecx0ydQE2Q6kYPics8JDGPL/OS9b0TymvPONi+EPPdNuMhaUVOZS+asnoIYgRk046VIB1xlDg
6LP0CZhQt3kjczGtVemQIK5xRbtHGp7W5yVLL9DbKGrRv6w8E5jmzFw4q1RKd5BjJAmYbMx16Ano
Fqw+2vxnpWemd2DQW0oLNHogicacG1eIUXRL1qHNOeqcDAW5lSyTMV3JENzbKhG/bsiy4Qy+N6zd
wpPk1WHFfVshAB2EuLDqzWVCHaxPOUv9V38ho4KDQERe8QOy4lW61TyDtQ2F5OXjS5EzvCndT00Y
9V+J9CgWavgfSDBWp3D1R2LqxxZ7ZMTH83ova8tHSsVDbinuEA+nFBOUKpc8qy7cqkMmJjA7EW7N
UyY80Y6Gc7FSMwv1gIxDvrxJsumgFqv2sE44KVeva04phuoygL3V1wSLzQm9oAweZ1EWj+gpYGqa
Oxk90dVGbT1i9OgVf+pb0wglCW/t7jWR7/oSoJRp7lZSbNE8Il6hGl7ElM/KwQUkXF2coZHYlZo+
jsXot8PVL/PiJpprcjDEOmhhs4CdlAwRXZUg5me5MYNZIcYiXegCKy9yQsaDhqZQto/XSXJWmZaV
0pEgPaEt6jaWq58OiHV3Bu69XiP7Be7X2rSNrZdZ8qSEyaP+ax3+rrPhtGoikMWs7Yomme2VLJLG
zY80Vk7phPgcL50OScJyxjFgGs7iBU2ti9/RVdCOwhKaxWBb4uhdMdrojwhmiNqhRTikQJaS6cQ5
1356EOrRRkE6pNfTcB1Z1pn+XJnYq6c4wfZS9CFsafkivKGL4tHoCg3t/+M+pf4zFH2LfFcDc8Yp
IRRxKYKNsDYq1/yJGRHk09If3Ty6q0xU0f/lXPld63J1rgCLhJio/SdI/uMsHfN2To3Ywn6q1I7R
OYtQsd8mzVMs++ssvRmtI8o5eiF4o7hED2Wi2jxrmrD5czj+Xez/532sEMA/7iOW0Q1vOgZ+kKEB
rgfyEATphoUvEFUp2P0/X+53E0+qClkDwg9GwWiAfrueVpb6dGEaB0iBbiFEV51+fPy1cqMsQpsG
Fw9AcGbmAPcmZkvTwtoqlzfivTOqVkCz4i93tF7xe8LKYYtgN5/j3y5sVq42s1jOP+U5oWVSttco
S+dTsKbOS3ux9TgAUoAlcMFn6c8X1366fv3j6pQ/GL0iHY0vGKRjdMp+fR9JLcAabTrtfJl284UK
fNfGz0LE3MWLmj2ps4cyQ1nuBKo/1VYbP16cRnIH/aGRsEbzIzmsF7ffqbdtYddfSUmL10OoI4+Q
Z3Ouz+O2eRezp+vFl2cvFzfLtItvtfkJQZru/iS53Wl4kkQ7T7flhFHhpmR+2KvF5+L1IoM9QSV7
jqvdktrmevpdjfdpkGztmf8wdB5inkV8am2t1OjAfoBQMO2kEyovTlWflnltOx8FrIfiG3qC/tJ5
qrA+jyxPUNyDCz9rXV7zqbDH+TWlZW4REQ6L/DU6xgbR8nfZfLjy/pFedKgE1eZNNCv7ul4mJXYJ
3sqlZXxgDePICMdH0alJCuzoxpK8Zom8jLYYX65kgGA3aAEiQJxocZBBAgnaj0HXkPtzu8xrnGxn
Jvboq74cNqrLMKRT2eLGvLt41UE07PyJZoSSfP4wQ80TnC6kaSnR1RKRodJjxVsgUGonSw2ZKO1r
njSE+Yol9E+O2a5RbiQ/05xmX6NacLomR5QHeGhrf63s7plw+CxywGdBOpzUwRvaXYlA0rM+bPSB
w3CTwZ3F/aXxisqJx1vAQeOyt96zMyJH9cc1eKSx/XxFWVb0s0Wyo/gsl4k97OMwCvLhTRIespvk
o4nsSd+MmAs60z6OT1pYbttPfbo/ISaw7LqT8jTqTnLHu8MMoy9usn4XcQs0rdTXobM7hlIPt7EQ
qlMgG15VB3LpT+LD5U3nSBMQrfKS4VMubhU1GOMtbDv7atIMKN4mahEJESxPLV85XAtAO+ucGI6s
eaXs5qkr1BgWZ/MZFSMFmwppI8puzPvC5ebc8tgFtNSga9/U6z1tNr5aGcgtig928dzSjPQQhuas
LFN7y+HXexFGJQg8PqjXbcQRWm910zYTF7s/m3Eqedkpl50e0o/QELWXz1yynv3kSaLfNGxEzZHv
l2PCwg3UvQvHSQjHnOUw+sXzfN0nX8VGRCXHZ1hLDnE2K+7QmIqdqA0ldB3rw2jxhZ3pPKINtSH1
kEw/1p3xpVF9nE9KxWkGZKwftDyAy/Q5b8b7UnVizdPNg1kzdOJUhtt1+7I6KeSaiUv8azsekZmW
6jhXL4twY5RcPNq2sTv0voqB1wvuy9gNoQjSy/50K4mBtmy6apctp6wMTJO4gubCVh98Q39ifFRO
7SXoIONvJzqBUGdwa3K6Bz1DVHY7u55pZ0f5tBzJhQev1Bzr8IKh3DM6aAMYPyd9fNfLnsRFZb86
pIwGX898RwXFB5TVyAPsuGSu2Ll2t3xtGSWY0SdfKFtHP+Zvl86Nn2h4G5uyOGTaXXXZLRdP3XP1
uavsSj4l6lbFtRkJC5gOgz9d/aj2K7wlBr9mSOeAa7M9KTjPRU4rfQyvuvhe1C4HRpcdhnpNt+x5
/pQwu6G3hJTRD+on6RMhmmDeOanf9nZ3lJyJTPpzbp8wqcse5rvpq7sdPhn+GV418OV9dehD5UY1
bGvz4PZ3/KpyP+e+WVMSHMhzGJLOMigit8NiT8FkePGT0m6vzyYRcbOobi3/UDM6YMJzq+Mxkt10
4k57mdCATH3BNRGxMwv+Ii64Zu4kaLo4dbXNl70C6Bs75f1g7PpNZNooUNVedDu3u9H4y3H804ri
2/GzCmBBhxDROgCO+/X4UfI2bzu9Vs7FUf+BbERx0EenHjwpgtdnT3TyfeIsOTTlTo0+y06oT+pD
dWo6undugwgDinjbl+QWGrJ06Kq3SHASW32aQ/TIk0N8l4Xj4q+yoafeFj7SOoham/PKqGw4Un8+
TL/nVOtZ+svDfMtlVFVfeqngYcRAl4IFGsON9Kx/Rsic2QidNF9XPrjpjPdmGP+FcvW9Rfiva69A
wj/yqHFBwWroKuU8uOgEX/RgAvl1lG3FiBfTom738ueH/YnL//vLrZ1sPIVQq/iWOJQJc3ALZIzz
Nbk1NT8R2dT7THpA9HZ8uWb3wjXMrhtJCVXN6caPCjpsdAsS2ht7AOtRf7ju5nLfqa95HJr9S57a
8TMthib2CuSc4m0m4tS0YXGyK1my5rTv9bN1/cEyXQbPFPHJfYklhBvZnQ+zcV9cnpf+kLER5L90
ob67YP73u/3fR7W+9eybvquzpL8qZ9IhYbDbz0sZVt0x1R2Nm1ze6+wmLm5b13wqhZ2pnhIcqbTM
VaWHPH/+82v/3qn6z70wAkxPDI0j43uL8BppYxYLvPbWcy+pXSAHvTTuvHjLfnGXe9VjjPCx03dR
t1WzV2Vx6Ai4898Am28Qyr/u4ttKH2srN6MiV3AD3syO+9xNd9GrxjQNRNjVQ1Fl1+6TdGeivDi7
M2Mu4QD3otlbuZ/Itp6j0WhPvaPNx6h+L2cnbR0z0JFdQwLCprMtQt9GF+lObb2hcG8Uwcs5GN6x
W/4ayc0SR0xfryrDW9dTzo/obs+xwIxrdoPLOTrHUx6icN/t9Bt9b8ynsTghCRydZNXDGS9Ob+l/
BPqtsNMmHxXhpXMB+bKSgvKc0xvyPhLVJkibDG6+/+UDfkv3f7465MJE2pqUIf/aN2hek3OrV+3c
owZlp1lmG+KbcBzsaC8jvWDnm9nP73+kqD3nOALbfeprN4VyWrpT/bfBk+/QPjcDh9E0rFWEDju4
nxoV/4gajaahsBzp2rl6rhtfLHbZJgoUjn8n38I/Tw/KMVH9DEjHFk+ITDWPJLZ8TRvUYHGN0TH/
EkM1cV06v8YVxgLRg1s1IPCm+w4GzjjGKUKTqDhZea3gqVKATvBFcsuRSOAsnKNsrtyZVGchl2IS
XrYhYlqyvdxH2/nYNcAJ6w+ILSKnroJAMJ2dVXzb7j/HDLkop56cPreLW35iaNafgESOkGYuevUt
qkJYb2WRXeBSb/dBe8DJrTktG9pgTGOaCK05j/Mt6gVC5+a74lw/aKhrXze3GaNm6HHrTga3ebUt
DMmGYk602sYB93KSUhJEZ7iPcb/AfxjOC0Ons4dAjHrdneYr4hsCFJkrNcstjFy09sfeBayZaUo1
u6zYJBrjiu4s+XHvYqsUJ+Hcu6AtA9YsRHkS9Lvih154meiaLCqOdnbiCOUcCZHdRd/KnQuOtJj3
lF76VkfYt3ebwedXMRM0G/tqp9UB/y9OAQ57ixr05cNSMaN8dfh73AYye1P8IiinIjvq8AAz6oTh
kB/y6uEyIs+xia63S+QO1XaZIceGaeU3aI7lDm6wab5rc5e2c2fAw3YU7IH6+6x0k3lf516Fh2Xq
W+XW0A6KjvFrkI4bFGm1yBXKcEGaECvuz9jyupZRZzDAkyE5nXYyaTxBnKWVi7DEvOdL8PDluMFR
I67t/kWZvLEhW74xmt2FrST7tQYwZvM80UudBeqmgQqXeanmxM3GJvdF3pcWa0JTMLuZNCd/a663
lyww17oc6V5nxBVGx7vNZn+qaBIb9FMR4PXq5ShwwlveYnozbsg0Lml/5S4z5aSQI/b0osv4OD9T
JwHsJaTyxoXBKLcGcKbS1SGVOAq/YdnA9GUcGzyvm1ZCYvJDalin4K1+K94A11lSEBe+5Cj6ep/F
dCRopImn6K56ZWostDJHiHZC7zfKRkMXa/KW2YOmO9ahmQJ/2kPjN+0tMkzxvaX5JEykrnWHDu8G
7xMmxxvdIf+DTXwdN8bVTh/TOzjNXe2Ysaf3AQpYiuaakStV+wa9wcSdU/68W5hoXfyRLDx3u0/a
1vG8V1f94dX86fpJBYCETUnx+mmwdHOo8C6OQpE7Xw5zHajlViwxst4MqrtMgST5SW3Xb+hci9eN
NYSqEs7LbX05c4PJ5FjJx5oFUHKkJ0HaXXWnNv2px3Hb1tPNtfUQnLuC8FRnhJItCo5D1gVG6mXK
UU9Ohu6NeA7kPptf4NwB9ols0nbTdJQ2tOb1v0vNptV3TeNOL5QcMe1DNVAyV5i2MqAhQzmj2119
pHJggPUiLFcsBXeCcpzLbWfsL0Moq6E0uaWwzRVbEUKpR3sEWN5ut3PkTDX1rLMqxCXOqhkt+WYJ
+/Ik66hh+VLPzdnoj47ajps2FK+KuRqKhNdwoQiIeP0O/X4CcfeJnUL60ZBZxr5luOWA/L2HUKt+
vg7oqMIxty/ot7Zgprbyob8WP4ik64t7o5VTnyLRxlFgNH01P09C2LZor2/zK/Y3R2veXiYqZEeR
fV6wOrsdpzen0+hqqZuDt4ssCQRz8J9w0r/JMSGB+ruTQCbTAbXCgPy7ZGkfdxGCjotyLhNneOZL
mMxHL16EL5Dm8xCi9ox0rpL7Xew27ziBAXVfXKD+6R1ofXivnueV4+yIZI8UpoJNCEAssWhBjRxI
v3nlD4MvIFWPwZ3mFmg/90elp+LaA0JNlqsqbhF7bKCm8MAQSFvlmzFz2WAErGIOCMHNW4RFl+5m
u8tt8c4+FxNKWVudfSvyMBvtW6anwARC4J2L5BFVQZDyCcErV5HD6VaugRuYgrXpRDGvJpG9MeHf
I6BtW5rD9kH2mD0SpX6a2AweUbdk2U4+RKw4Xr25V6EmU0p/srfohEidW6N9bzBb7V4yIPqjaPrK
1VmQABVswNtk8DoMr56U5G9J8nejUQ2zEsyrjNVYiZ4aCjW/ViCGPo5yg13x+SrtZSZ8H80f2bv0
RKzlUCuf2NesMuMDbcjhuXq+cg5DCC/dFqVKTpjOJcbyOYf7/jN/jWOHOK8VDvtSfoDqyLE9I3lv
en1+FC4HsKp2Dsr8uBjbafDVkXwwaNEtKNgTToucJjouI6ofIGQuCzWjX/QedSccD8fqgdPgqmzo
VSuYCc5Om2AzGMLGzqT16wDgjXTpYySLgiRyi5K/7pW6s+TrDVVPBsigDJUUtR30Oxy+IJvySY4d
nMI4UouUxpyd1u6F6RcNcR0HcAYds0ze8XUkiiEWIovowjeyix98jShxFsuuVZ8Q1gsOiwgakMk5
icI9UiG1L42cL+6gkCnuUtmLSneM4cc7+lYNWBCXiQnB9ViqTK9NfYCATHURGOG7y7dF42trW2X9
X5O5RJP5b1kkH/n7TuXT0yy3Vh0xSpPvdKd27lPc7ETmBw4Qz0iUEhkg3UVsAJW9iBlgnL1s8TxQ
r7R2GdtN51w6p7x4nejOscO/6pU/54GsudngwMw1nvgKnexdXoi0o+rPqM+erww0o4897mIZi8Mw
0TxSqGXeVarDOAz9puq+wPD7a0hsMrH/JAM6s4GorjN0Z4/n9jEtUIK31Zp+rZPnXvNG9hO9VHf8
oup56m08VqR35E9JB2nTTZse75erLZKIM7VabUt6/4whOn1kt62rulXCpLADWaiDW0UG/0TgZJ9W
eA+jvbqPHypOrcwuDK99wU/XQnnVHT8I7cBRakqhRirKrbaHSLGrHb8hub2QSO7GfdG6nRzI6poo
iKjOW+Tf8nN6R0S4TrZs2tiIjlZgyuv5qwg37QV8y+HWrMavu6B+z7lFeV161ozqqg1TWPmMOd6j
9XhmGG1WHnRhd9HcktOHzhmM7MEjGake6sEfCB3ZXxAKa93/vyT26yKBXiBKFlk9VLxf40NiCdem
qTTpLJCn8sKVO9auMjoNMLuTLTjDsOidmTkl9g4gUAR7303XQnA3SaunJ0uCdPyjepYZj2L8Y/3L
F7JrCdcgmD12dHGtyWeJLBd/woQE5arb8bXMXZJS0qERY/HIS0t7ZCQNbHTwpsVdE1ReJsFz8Ap2
5eD2HJnkdmFFCrR+z/peuSXL5pggySQXHvuQuYsWszrBJ3LwymmJ5jfTDxmpwNwjweESAqBd5uQP
+p7MbX6/3DZogxEd0MsPhtfsXJNh2Bzn3t+Ky2/spzUIq5qG2wyzBZR036EKC+LCVPS8ZKnxtOTB
TJ9SdWNJ9vgK9ELxlFx8M/GNbI0PU8kocqhcfMh3nJpXayNKoQb9jpkE05XJG2J3pI06+mW9v/a7
OglBOjjFcNddGCLVHd4eqtoiWl3mPtEDEaw2AYJetzjXmpGcw0SPrxL5Op19IyQsgO/gl2CSmKu+
YtnZxQfiq0uneVNPyithPrsTv6yLbw1++0KjZMCGWrKJ5RQL7YjdPUO2m+Vewhs9pcbDWsijsDAi
tze9ImdcwO0/1+/NIz2gnQROyOfQYOpdHLahIDKb5zbULPwz8nQSh4I+EHttuxQeAhBJ4TYavEgE
0QOS9QRmx+iREV0AJhRYP8FlDoCiSNC6IzkXqfflidLrQjoOSwgfe97sCzecAFrSzazs9J1KKb8H
+eNXk+8py5qJNMRvFnRFCNBPtRmsQ1itV1kOZYJphhd4J6hheOsOfp0nH5TXlFziA8eDvkvggrhk
FaSO6ELUC5DJ3Uh7a9wQlzS0MoOOgKsGOVWeEhblRu39iCY3XosjjiTQ8YAd1m1DOovNOYANFkwW
tocNtS9MMYfQnUpB+kWqHctOVa4BnF8p9XbzwaG1/pyEHBVsFR7BJbSTgJGN4BdMACGL//OiVtR/
Bw6OFdRzVEvUETBRfg0c8dDTOelb1nTtktgJdyOd+i2bn6QY4jXaVJB1jiazkAf1hnB7iRzp9t2q
/QxaCK3Axs8esRXD4X18J37rpylQXtZ7Z1L/9c/3+l3Nnv23UoxRHWNC1MAt7huencc1RBy9as8i
3jP7jNV6aE1vKTdK6xSfI2Vqe9OqT6LEScj3Po7AiR9DRV/QqR4EOliH9G1MTk31oKuHgSHFjz/f
oKT9K6vmDhWsEXXUpWj7f7d0w6167IpOaM+r5sDsYefJH4T7GNAtQWvcXVc5Fnc4IfhNHNQCu8KP
yyP+ZGxXxLL0ydMr2tNu85KQyi5AGpHsa4YdvyIpuFqRVcg5+eKP5a14jddheJuVB60c6tpseSIJ
OCSvGZgCIZLnRHlME/oLj/LlLq04ha0g6QgqTG8xbehd23BoQw74YeTbI9PShiXkwnm/YHcmeYVE
k2Nvids0C4AtSvCoBnRlU6Fv+VUntk7SPrvX0kmmTWN63TrQ57KPB8vJn0Viu+DmzybLuvDm/l54
YA9Co0qbA1WbsayaB7CQtHRjdX7PwawGqRlozdsl38p6WJVHJBTsK1NBSEMDeDowJTiYlpEOozOe
hcSunyhiV+nhyeUor9tN3VBDheR9Fz+KvfpC0rPP5ydj+KGA0cT+dXJ7wCzcPSq7IC2ku0vukoRw
tMe/OSj/1BL79UBmqSJLtA6w4xP9XZbHMkoZEUKpPadfPVwmzQZowwzNeree6ay353hyTBTOkbVX
bMgBNSm9ste31f0VX3o7onUcoRtJpWjzCuvE1d8H+uEwgTRPI9wtXrLYtnl73VfvOjYab/nPCkZ4
Ue6HNPjzsv5J2/jXs6xZhYmTHebnawz5B5CpzIZwEfWpPdeEeqr42JUoF9AsJ4sYnDHyOtUDexZy
f+APrRcvXoPs3zVILQfNmYghCDuT1jNNNL0MM6cTyzMNhIg5YkhRm5lYYjETCxVA8CIjpB+8LhAs
AyL7qMYBHD1jsq+TZyK2CTTCxQdU7104fYSZPz/sd3bqzyADS/J/H/ZbkKnbusijjJnasfD0bBPr
fvNCuhE/WE7vQ0vTNNuQAglZ1cFekKpjivwvMK1ETvGvqEyRJ2lEE8g0IoP3v77xdhQMvDcm6Qwp
cZVt8kvPsJnGysAFnVhl8M4xOEYcJv5Nm/w2DWdcxDzy/23DvNoJVAyW4n10KOpAeMFAWLAraAKH
iQas22kb1aM2D1t7QhnFjjq3DSQ32aj49dmK5ETu6UYLgSGKHzlTd9s8KHHI8SfBWULJ1e6lk+LW
gNhQ4wfslEDXEJS2kalncjbskl0r+/Kj0dvSKXspwsV87Q8xUnQRSSZ/r7pZAFqDYQ++bAaX9xoi
zgbJkSr1JF/Xd4L2rmGPI4L1vgBf5pg1DESLzYJC6h14gdX7SyDPN0LkkeYryWbIcbS8hVGVqaci
ANWmZqjanQyZASLnvDbrd6mnvEGJ422V1h4hQDtb9mO86UprLaDNG1RZM6o/o3hoblrt3shuNf2L
yRwXiQ93FjeiSR9jW6gv2TMQ9PUNJNkVm7BDaea6mbSA5mlCIFaehfzWZHyhCecvBvfdhKFmWiVP
U6g8tYf6UF4CejDJwlHlkEhTu+s0iDeS1NoXMHFevq7eCF52ovSBXZhRypSOZYX91Y2HfYfJrmxb
s+DWxjXU69FX7nIBjiG0EKcfT6sDGzlbfNkVpndVQnBoTXxQ8nvLehGTkri/HwoK+ofkY679WNoo
KgqXzqehhnm9y2i+K5403lR3EQf98KHf13u9f5ouIcBXJD+O+UP3eJz9cg9NA6rkPUMKceNm/Ftp
3Srt8ZJuAHyJXBkIe6Zve+V4IUecDb+SfwzWy2QPT5PpQ6DZSRJA+Wsafxqly3P63eBHG5Ak4Gmp
3eUBY/QrpCSFkbwTnvJ5A3u5oCEISdOxQE/9aDqjnmPwa94AjNKHOmbpu72xkXD1eAU+ZurHk6Z3
A7jXjae1YWA3IRCEHFPdnhTzXA6uBWvJghcHP4dA7NYX6kF4kY4UCK/amYTCWc7dDsGwglEVB/vE
I7l5QIIxv+ukdRjgyBuy3WvrlAeAeIX22u3A3eeBea/fdE/djj2RXO0hjGCe8M/N8NZJ1C4SKXdo
HfHGg5x0A7afmh57ZNoNO4TvvUhC5hjiQUlW73FOCKQA1D4TGTumTWHV3rVQRk/CMQGsAJ7ACA92
VGrn5/R8OfW8pWQfVcBvPwurT8tLTB/jjoFpYXetqKH3MhPss+Auh6UM83MyHLMpAVNxUVmCIDSd
U8XPJn91QKXZ8FpBT3xL2NIVhYKH4Y0G3ZNygEddC8fMn1U7ZxIlRRP7eKHfeDOI1L1HdHK9pskD
ipCpg+hSboSK4olzChNoadc68wyH+4HwwX4YEmcG3r7TIaylz8CrMk7xTq0yd+xm8S7TQmgLDNMz
BZ0yqW75JXC2dkgNJv4/5AFSvTcLH4tx37xpWrCsQyCQWbaFDtrkQRQAz+EnPzuEAxijdu4b0DGc
bkdwVhiBQ3N3IacpMffrwc1hOGiny+hDWo9JMfUJwLfSqcGQirfoNdH9leAMaZiqf5SZq99LlD99
SLdjyKA7kcr5Oqeh8DQB9jNqQO186ElIIXwdB7PAyo1mwONAaXgNVOVjVG9nkfP++tCor1J3rBgF
Zu6xC+utRkn73Ah3F6h3WWunsjs/S/KpjLZ9s1EVODDBSB/Wjmp4hjgufmUguKx5jlNbvUvp2OUb
/Tm2oIvZneYL5l17U47HOQnkxae+NuT7Wv2ogK6QVzLOjLBFmOMGY3IrBPDQR9g9bDwdVGbTyjZ4
kbuf9xjJgA6cirf6iTPQ2gNt76FB92816rjQ32xeheRkn7FPxLsxqd+wvf4kh3uZ+JV7vDaah6tT
AMdBPgHvtkdQh11vU/lc99rpukkZx/VhjR+Te1k8KM/RQ/zF8VVnoZkddM8g31G9y6olEWhYhWyU
m/RNljdUxAp4v/JQ57dytzUOFvJe7522u1h3gIY0V5Jj66JV8FJsjK/poHJleDiBcf3go8h4n/ww
zSBf/NWLMH2eOR1QbouoaNLIhx5BQZb0LwxXZZ+0AkRUwnjevIa0R0K36jFRQBn2UCHmZSI64l5C
3gC8CcmujFCGWKDZOU1f7sw64QUm7xOaThk8jcM0BtKNlN1oQKf28MKovCTZlkIvKSznk0LMkXnd
YLmDkNp1fq7UIzojNozGjFblHAC/iEGCOjktJKYP56N1MgDA21ex3IxJMCuextztjbyf4jvkATMw
isLtzmVDR3LbHM0wBbfy8JdMRCcZT1Plg4uSP8iEmAZjy3tULZossEpfqH4wWpHMQdrY8paztAKT
2Vz20aF5ToRNKz3Efg3puwK5HzckcZdbxaOPpTwMNOVPwPvCri3dq6NoTr/LLZ8kCKalPe7Cq2pX
n+stXQ6ZsqO4EDZjqBhe+ca3N28N0a/ru6akCWy3dzGaPOtSi12xw/a6D5PDFd5d/VKzeu+0l67e
CFRIWfmQBaBuGb1FRunnvUD7P/W0TS/s1jVKwYq6lMxJMgWsXgOyHB9ScI3PWLKRL3mDp+30+J35
9SOo66PlCpT8pwFRIVcHgKd8YDnn5bZITipzaUH/xNArw/R2FSSfhvlYvV6PXrYbdMkWI0dRCCLO
oniG24Zcz7pZanIw22vsegOyOdilC8+3e6jYMZed+CSE12DQnCg7SJu5flKtXXboDtaX/gxf1qt0
x8qoHTdahQCKnx0s10qD+oln4N+KXfsRya4y2pd5O900bhUztsF8xcYSEZ/EntXNtsYQxsa5rJCZ
Qf3gwxqZX/Fz+rAieYp6HJWQr5Wrm6F91cZQcL+wULOlx3hEYc1ngYtPqHirzuUIXtfOR6zTEK7Z
I2LQftA3Gw6MvcTGtsVblS6K2R9F5YEOr1A+WpiJEVc4eDWvjx841RRazYHKuQ8AYdwoyh0wCWCE
cJOc5+i+pgmQQovsbFAZRmc+r+7CsilRXmKEnOij3QraDj7oSsH7L9LOqzduZA3Tv4gAc7hlanaO
ijcNBYvNnOOv36cHWOyxbFgXCwyMA8wci+ouVn31RtEZ3m/rp1RZ3mhkwwiDmM0rV4hPQr+7aK8F
1L8DqAaWW9jm2QxPVnYwh5JQUNsASn7R3YxznxMoQXdw22fTgRY6fPlQZIrLl5Mf62OKc9eGp3DV
2CmgW4Mahdzg6p/XCzKbcGXcpcbCi/EyMsN64W78yBcc7E0VWC9oT8doLbE5WJ4ybMN9KQQFHbzv
Bt8csfLIQsoA17AGsORyB0LwBFznKazeTf0rP+qnooO2Xnypzw9KHECz331VYLuYVuxwf5Ue+uvp
FpSoQWfjbLbOvNsdZkpO+euG1oGvYyEwGI8uB7cCRJs4aUCPWIkKl4pVb87fQ+6q1lJFMzP4YhWM
zqIzgnCD7emKbvogrdB8sKnSWk+20KfoUHW7MRfQT+KKvsBXQE/RA47oHOrUpIC/tmK3WLULvgRY
LHULSkg52msorDrZRbNJVarqZLhp1qzNxOecLRHGroXRqReczZmb7pLBpv4X09hKW5Dygm7+OJ8t
d7CnNWFwTbPgpXvgRK+1g2kDx7kKwT0os738gUJGpJ9u+5AxbHrFEyjd9QQJbpL4fg4Lt3cnvtWl
UQXa4EVu27+kXrKMDhD2tfBRNetwD67REfS/7lzRn5bMMGO8g2HTlJ1qHEvDAUNsC6+0yeHnrDto
FSlcS9YzCTzme1KuGigGzZE+G8raJbYKoQ8KP1sKb43fUquGQkJ647I2PkhdAHsVJ2vIujfRtJN3
0xMID6tpELRrzGYKs8IdshRgShh94FIWJChVvGCiXXLdW7TVJn1FZgEBMB25LYfvvDccTEn1Mauf
sAGtEcCP3W+xvGRxGDTI4w3+JsKN/Fp4zIpADF/SXxwfIqu1UoIeqmVaNoZbW4sSZdASOZdha/U2
bbf6UbiYuO9sCZvbSn+Tk8+U1xWxnngI43Xm0EWE47EwnFF202J/P+QxUoVfbbzAKDQ1p/Cxa9aq
fil4/odJX0CZROZLgtQiXNyWORJG0jpWaukU9vWYJUsRhv01/sCKNyAxIF+K4d+xzutidmRpqyar
G/XnIfXAp+vkVu/hS3waUw9KPmrXAnvluOrU4H4UfPaJK8S768xRMj9o6ipdSVDO2hMr6tf1Ssaj
PWlQhTabdRW/jAfWyRumOn6MY6H6h/DyH7vkUuybA8ceHJWY3jWxiKV557xb6PCP5rKiefNXHFf6
wsLX6KTb1NMaH1paKuCRNz269PT6NPl3Wek5oTDU8tVt6XZe/UzQ6b9xjr8AvxIZ/YBUmixr5NXe
IYj/AXXkQc/KFmf7EYsFaFry1MLy10t9ZeAcgbZ7At3n8hKuAH1FWM8n+SJ/Rku9s8HT51V4QX9z
jlX0Isxv1Xv21Ux3mci/n/IvkC/BFaBOOpUTKrzLNzRmEOMbGQPCfAxVvCqPt2Zpomzpllw3rgMi
9OVd3TRvetO/gUeBEqkoFgzK6+wWff0lkg8oDe8mS8Wdf0Xiybyup/iYled/P+ef9Nvvj/lNshkn
daKLzU084ppe1RfLx0k45yv5Q+pe/v2TZPUPjSOpDrJ2txEbFroN/dvP6qLqKhodX1wsudBCXyHa
mr55CdNPGFNSnEVzM8SPkoXtzAc+eY0Gsm6hDsJAhMSg+qF6CQ1yb7yosUVpX39eBURsp9GdPKXe
yuDEyAJ5vfP4oW28IVtMEMDwABZErHPVfdV4vhdAArecry5wlPkoNd5IRBRNvnsFUj5ZjiZpFz0o
/Jd1vWNDlz509Zh0AKDsAJaads1J8MRttdAKkjvXsrSOpiARvkqMAyhEmng9rtUhqHr4kv4wg6yY
rsZ+WLHahtnDfCPpe46u9YiUfSfmJ1n2VYT+/W7C2Bhtx3o9yLs58pNfA7fnDMHCgvzH5CH+auvN
NK4kVApFkAlBOZ208ix7r1booRlzhJOouFewFRdy0VLXmrjofDSv7RrzWoiNyRc/h2bV1tznAk1d
j+yj9i1+MuheosyLcYR2DaJgl/lu0D/z8BhWJM/fic+48RV+d6pLChDewTjp8+Gmw3ythWTZWNgC
teBG6XuD/ZnBzW57Iow3fFJPGTytU70biCXmD+479+J5bWvlmw760dwwO+arkZmQLEFjU6kBPSio
pHSuIVxOUkSwsrrgAjNJtUvhsyWt59jjH611dX3LQW5q+LL8TnT1dfKRKx2z4t0SkSzGBV6J6LZO
DpWfpzvjdo6ExbSB7+4XAJ+JewX8ugWazti3ycCuJA/TBxkM9QdqbiRDanyE0CMjF9djs/73m6D8
Sbb8/iJ8U+XXXRYRU6fMx8p6shQnSs8U1FqaR0eTYCfb8glC+dYekm2H/+rAOigWsx0JPtaY5Oaa
mPDtMHwv+nXog2Rzv2gk79b+QLBJ4p8MG4+J8Z+MOP2/zIPfN9pRqRNFU2Yec3LKTfF2VVbSbV0y
O4j0/tY6xqldox9l9LMjZbYQOGXhN/qqwb78Kd0iCg1eiEFS71w69q35vb7LVR4kfEPZA4LRoTiZ
0+oKCgWIspjr89DtVcWWDLsaV3X32HO6S/EZqa06LEyXNSwm61JbavGlBWRr3zVWxweg1G2NEoJv
HpUnoro3wrSvqTOCHSCnhbllehbomrffdILzCY4DfYzHgNQyhbTAC0I9LhnzGRaau5DK6AAuHSCp
qxEJ2tk+50qIKuXqJqY/BBnkIiqSZq/r3FZcjNkqcYvjpo5/gvOlv62S+44JnK7Luqx92y6bWZvD
Im3A8e4+kYWJALUJchm96gqlPJ92SOnO3eTlWQoRUEigwzU8mkrPb7i5LsWXmWAaqOtt0+6TZFe/
EyRP3kkFPpRQSuSi21Q5d7TjkPo5sI8MRuNMe9QQYrdsis21Ya87tWi2zF8AMNHkm6qnvEZ4wiTX
TN/apy59A0CcWjdCbeZdgSQVJzlkrXfdh+EhVJ249WWuKHsVExul3TUeP4YUWlXWdX+JtxGFK0yE
mbgM56VQ06a6VDPvHmtxv/Y+IgRpilWhksziydyMuuNk+rr1QjilGF9SXhHu+rZ0bp8tvj07//gq
E19tdtpB+OFdkP9CayiqqspURKCHJ3Xs91dhmiJNTeVwPo7cf0Lvmh+o0ms5L6HWmbD2Ibf/2KGd
qS924bK6HWb5Re9W0YdSOKoEz/CDrs746YG+8SyS1uhypSTzUb49idq6bYAVWQyRtJJJUBB21p30
mAAEEDPTdXWO30OguJab7bibzd30aXgnvpR23DQj6aV20S66j+kQoiwHlhkRQ8q+hERS04/A1NMG
KDi7iPWWi06UvBa481hBDQlQH/WueBFun1L1wHUPIK2Wfa4n04R7cHZVbm2KIwi8h28VIcPGC4I/
/QRix6A6SufQtPs+aILop1q1v+6xqqZSvQfvp/9Rwx4RdqtcG2k6JnFAt+pc86Wt42kNJCe0QW5+
xLITWus0Js2CEGonbBe5vpqQbV6fIHy1+64xT69F6+nWe1ThYHZQXithEMXHQf2BqETxxAL6namk
qc/UVMUQGchwXvy+wMRCl6pa16ajVVv2sOopIYm32JmupcO1SQ11u/7on7tOZZoA/cQ+ZUtgRZx7
2BWEvZgGhrJR3DqYHYCAUuA+wrHu4y2VHwb9BW6FJpdZX8HeWMjOK0d9wHSsPMmdW9nmYwvU5QqP
wFWyXTFF7wvqaJEsbjdQTSyTwkVtKqEdD1DIci533BwLkhDWJfRT/NL1WDXZc7P8CQLqdn0fCanO
AHKiyJGZHq77BnxXbDaVuUsgBDbpcK96rIgO5KqoHnIL/Za2v2p2dTJ/tSVYygmSC8ali13T8Dqw
uT5AmgcnptzR8SzgMCKoFjoOeLkOmPpMAWHMaoScc8fzXC+gFgYiYCUPU7SVr4ybP8VrjBhTerhG
q5hJhnhC5jGLWq/qYOkRSRk7I07d1lqo8HgUlHslx1fPNZCIbZHUP0WtAT4e8MGHxWdoMM4jIrSp
S6Wb5lQrOyv20l9ToCJxSqlsgBCXHa6KLS+P3j+M47q7befeBgWtCXlhvh/Hx9tZ4RsaLpO0bq/r
VnwIuazUy5IUYYSB6nrwO+RC/PJssUvCXvSH6rqQiWLxcTpS8M0NsSYSci/KTi3uayqkeiCu9pQQ
79e9VY3XPIv4Tud4JUE9wGOJNKW/a+WqG5cSnte11qxF6EvujZbfFXybe4htNBM69GXuz8oW+Ky1
5TN6BkVcRspG1Lyk7507t03GiVO+ZWagICdMfU7MYTkOXqYEqe7IT1wQs4gKE6cel/hisQ9d32vt
JZvW7e2ohumCaiujYKpWjqO8rWSHvOPksTc39cMNyUSVvIy3p57vqGiO5j3u4C1mQc/J0gwSl/8y
hTjsll0HTQ9iS7DKHY3K9iExW2TOhM6c7UwKaq8oKyK3xt1zxfMa3SGNQfmFrNcaX6UbjRFvc767
Uw/KvTzPIx7GqeUlRmsJkB6EeoEt/zwUr63h6O/YIKIyqFA3tMv0FdsvUHBRnUd0OsqTnlzkyCcO
UlznXJWb+ALQ9e/h8S+aBnYKy6ISwxLZML6PBfE4j2FYDtjSQSW/3NnPL8JtYWhASzvLXFQR8RSu
+abhjYE7itfGLpPWCfzgIUTsp5DrvEKXxsEeoNnLGYYLdpvHolqiYmnBqeQV4zR6s/euXkzCGiFo
Y/F234LGuiTzCVMcAqQaFIR9Ow8irM/qMhV+mH7kv82eOqGnCEPZw//IssvN2JxMxWA/5GfzcvNl
XHh54fhy++qOkBqJi+ieRcoUjBcKqQ4q/HM6r5LzHWxao17M5p/GAPMvxy6xqARjyBLBRKilft+m
pUGNmyzkVt9SkO0bfiX7/bInqd1tfcnNZa9Ul8MJkZ09f6rNuvaHlbDvD8Np3kh78Ao8F8kcgF/V
6HMT9ksuwqa8p32VQV7MD3PzrJ11ShVBsjV/ps/FXEnuLLqRGjoy+GI2OqPAwft+37GtxZg5I+wz
OOHYrVE4s70bcL6o7sJnCTgZyPEJBhYzfrHofmnyyXi6EYmznIdHAC54Wizet10C06Qf0IpgD1Nf
8jX++1dRuqtoYRWXnctoaCzidUvwLJ75jAA/R1yPi/ZrHL2usMfHuHTS47BE9N5NvmG6ueVVh2pT
fFwvaeQDkWNTcSMrwCLyyo9ROxv2irlID7SVSbD+ksgDHFDmlRCMw2ix4VF1qGwrUpRL36pWc5Xc
E5U66AIHmHxa9KWLyEAz/YoLbk4Gz6v5KSeIPNPkoqULcpJyxlzU7zQLw+xC1aPJnJaJr6nuQ7oi
JCQLAJP1wpZeSRh5qQxSLnYwO2uETdLJtNMAzJN7+5f2q9AWnf0xaE78lAYrhhpSPqb3m3GGEIL+
f2jEj9x40irBvq3hIQHxlsQ6DXesUw3awoFHi/wd9aDZB6LxA+gUVLttPJBbPawqxZUFh8o3/ioL
C0YDMMAm3ZGTwbfY7YYnymgJF3GKJ/LXcDy7kT8dB+KnT9RANdVK8MXH8KRuu3dAdNhKFfnRghPB
B6UukRiCrsqADvVr9T6gnOdq/Kugj/QO49Ub9Mi5zaX731sUJNef0wzpPVTbKYZsylwif39NbtNV
BD8BVbqGW5mEPHqkNO92yaRVbj4AbuI7UmEJmG/AdkiFXl2vQCTi8rqN6+eCV3zKoSBJhtR40oI3
3sufo9mBeo3dwpO/AG2S1AbYqW8Lq4ORxne6kvFGwTMRvttpfljuOKP7AjQdCw2S48S/qk8ce7F4
guxKHkG9kB8i999V3EBINnvs2x25cM5UewSPqbJz3eggs4od45T+NPlQhWdppRN3d8G6NUFDrCsW
6ktCcku8nLQTArcemM5lWTMc873BkoJJadMrKRV9ddAyrFyeddve0MbJz7q1R4A8yRvNcBURxf/g
5t5DFZHU68qRK8ilPfUHJo/iJ/jhb5uYLJKrQM25xinybdYMI3O43Up9PjIU9+GJExcv9rOwR73Z
vU3pEnByzo43iF9zpTHQEe3jZQVJ17Z5melue8A5OFZOJu1S8KkUn9GwtUBcfpLv/elDViWuXP/v
Qb8toy4czUxVwEn6gwai7HXejNLU8FGVhrbm53vUPrrwofNpsQ141hhkZ8Htnm6/rOhg3cXshffD
0v4vRPXboE6fjCFbFhFdKpbt35e2Xo4VEa/TfGwgeJCeMZmnNy9b3x6QO2ucm+WjZH5kdJrBG9x9
SuMSF29+0MHLKf29udevOvfVL65FmQl4QPHXszm/1tVF/kr7Bf8PYtjaPSOjEcRLjYOA9JvINyy3
FI6audNFX8ZT2++LBS3xCX5UOeAdrvwrO5z9gsY1J08pXU3qiAzJFWip6GxN9q1ftbGOo+NV2I7z
Pk2DSFjFchCbF2lhnOhGwLmyH6Vt3j6a6wIhhGJ5yYeQ7IwC7W4AcRbpXndGXD2domw74LPADhKl
HGkQAYvwp5aCv92IUBGyjUjESEiEUf3+QXemMhBzW87HDOADD4zi3g4ZprB9fMgjN5039cszuGe8
FL/6JVP4aE/IDF3id9p8Qfvg6CKyG6BBy8eXvFwzGc+O6CYfDWATqRNrTpkf1ob1l6FFlXXJ0g1J
xPX23+j2P8xEM8dxbwrFfMTPR+7/Sk2ebuaSxEhhb8L3s0ENY0Dls1BfcvVxvISk3oirGwzgPVps
ReQjCVa59hkfwgBNk4QZwJwXpmpL6r58InLJEO16Hz+jTtqPt5Nm2bwKwnSW0HPV+mPmSeKppDEm
9Xi5bynA2KrRXKl4BVUMZmM7EkfV6wvjHbx9zIjcszkoFTgz5Brm0vDlhxGC/VwUftIhdiYi8NIr
e60EZvI1voXHGnfZh253McIwoHbDZU/+jFqay1zyFwXPOoY3N32MlsrgzuT0YSVeNZd83bjxW5uc
yySgIMUucy+7VJlfhCRBLM0PxNWpwfXjznUM7flauuEHnul6IWg7mUgcawXVrS0wM03PZDrWOxIe
mj0qLYQC/DY34qmRI/rVZfY8DODWjldwdTNwwC1VLO7khm5BmgVsQE60L7v9WGzMHVLJzwTwao2b
RQ1AGqN4HycfaEMSDTGGqG6smV3OZ1CRRff6rstemBEquE0El2gieh3Go1A+qKdh2uJ4vf0Kh0Mc
HwAI+KYV5afJ8y/4AEtLwywlwnj9mcKaZ9dbPEfz0fjIWdMzNS9P2lqOglhYGOFGNTfoDzPLRops
iEDbz1Fst6+k+cxIwqyj0bk8rEQdlDNwKtnS8t9r/79t7/u2SOMhOa1AwpL53cbVZ6o5Sq0yHXVx
cV1Vu3tHYL4wAm1/S06j4kXjUaYcNNqSHYrRhSsqoU0upl19psYcVuLu19H7LbEwVrW2tHU1rZs2
QK+APqxjNDTgv+EoLFiLec91Tn5fYT9qHnGxJZ9i5nPj65OFWnmqHECbjvMBSYMKmIEb0ya+G1+4
9sMv/WdKHufT//7S30G4qhTnqVanYxx60NI1Ia+jW7JWSSCJgsxLlwCSgrG4zks8FbcX8lBSBBZY
keG7iDEzXZb/YhA8oWG2AbhD4HLNFww5xG4AAUVrY4/WOFbsAf3xziJCYtowzPDK5qihwaNHH9N/
i8U+9flM1DIwMlf8YAKOUMukgf7RIa6YfPbAAetbj34A0zt6umarPUqyb2IBKpEOEROG0d9R6IGh
Z8fYFi81Xwuy5Z9wrr+NHv/7id130P/ZIfM8GrImBubS+rUmoFpYF18x6PopMZwEqBSlSxmExTvI
JWrRIvQIVBuzlfws4DNAckfMaOmr7FsVmzhDHvyt/K5Q0vwxxz+MSdL92/tjSWOJgWYmgREnxO/P
Oql6de1KeTpGuF06DwbMyPyOO2iBnM7ttfsnrumAPtgFf3jd/4b9E/r4f382WUq//2wKkbL4Gt5/
9q4FBd/erxM4uJ/NwMAlHvz75f0bo07IMoeWKhL8on5Ht0cFpLQPm+mobiucVJU3yths7Cle0muM
wAJVlz/SkRMjoKPhElBoOZ/uCZT8iw3Rasknu+TEzDDqTjj4/A953KBkQWBWI8Vxz5Bo/37k//aT
P74ci3RM8mCwNCrfZljx2mm3viyAd0kJ2pWtl5JPg6FxK5te364VJZjLu/Vbe2v2teJPlxyNz1qC
ayI+A7Gm9sPK/jNp674X/M8DfZtVxzwytfD+QC3FuQpRJnf19A12buBCkHvVGRnGvz+Dvxg+qJck
XYyKaF01DP3bIqFwcJBMNWH7WfbShtwkBvhpRxVsvofnQfqAq1DmjmSsEcE9V9Wqc/79BH8TOaiW
LnOFQOeABe/bKzJ3Zn4T1XA6Tl+3Nqjv6kRfMU+k7CrvubDWCQpxNYRMM3VoL/LZmCCLVteP5Fki
cAVZEIyw5AkK4lFsNA8lwQCfPzzh326i//OE6rfPKE+JxprN23QkDJTMi77x8JFP9MjhnnpPtrXg
FEdyEAnCIRQyblIndEqZnBk7pJyttbVLiROC8Fn32vxA4ZB4/OcGg0VGZfXKliyCZv3+kmedHktR
r43H2bf0x/i2HjfFjGZ7H4JyKsK2ux0lFJI4lrkV9PmrPBJBTrxRz7ZPT7adp5tQvQjphqphGR0w
GRBAUDhRVrfONVEJl1AyK3pP1Zqw1p0VQMeXcK7YONheE5K8L9H8eIW/yt6voMAKd10h0OJdaXjI
9UZmhtyhVwv2XTEXkgIekS+6BNY8GIoPjQIYXM79QsYezKfkmp+t6CTlMeouHQpfyIeQVsV14jXb
KPVijeievVEC9VxmgUzIJcdaHHlidjAIQyBt8E3SAmv+sCD6LcK8XSJ/YLUId7idw+4FiYKFQJXz
NFuU5J9Iqx6ZZ44C10v0Q56TnJIde/Ie1Yta7mLxTKyqcPNIri1fCI011fMEzUtuECnhYf/OxF2P
BLLukhFS1B2DtnH6ysNTMr3Syu0QVuFoz7zI5PY1112HWLS+2f107qut2j2QWesTFGW+gT1nN0Kx
aPwl05MMjhdcGkO0jhIvNgm/XDLuxx3VQIu4PmMuxzNkvlXVLjYWiUkyG/adK8IPOT+FLZE1HsM2
aRRUhnWwBPlE8/edfzF23VbKHuRhr5tenTI842wg7ULWnrgCC7scMQqtMqE7Rk8Dju55S2a38mX1
D5OrIB/P+Iwm7hMYhhCLrNRuqYwfMo7gkkJ1x+p0/GuOKj4X5Nqme8iiDtsOfhW522AngC/LApVY
u4QgLHB/8qMwqjvR5IpnwIuGSZOwK+ILPvTWI3OIvJ8x80zyYFecDRei7Q9zeFSkhXy1TdjfB691
ujPJ2Yz0Dj4CBaAMlPDhqjj5jvvvA2WioUQFLbD2+FbOiAeWwxlYBHExp60onoQYxWpBvvl4cxIy
VSMUOksFB0zULcbaGW3CrAg79QqUNniaQCffehC9eVdXOxViy9NWZCiR5fGkPmWmT8ARyeiKF+4N
JGsFL4Z3TyFBfLtqY5uurbyh5e32qyEnQvPxFaOaxI3ZPfE0anJBvHyXcXb3XSPa5+pOQrcFMxCP
tjg+GgiVy0Vu3rFBOXvNCJso1ZX21h9v9J2ciV1oX8WAaca4B946KuYFwxXNJRfYTtuIOr2RTzi4
s3AtYG2ffpUTdrFdiyVnJwC+og3vS5qGfS61iNm4D1YBfyJSQJsnBql61vGBnVuUAZW1jCJ3SF8G
hHPcc5B6k1yUo7khT1dkKm25AcF5FbznFcYifwhJUsE0bxfxA8km5aMy7Y2jUPsjz6kiw2QWqrD1
uwi1h/JFns+IKowtkkQAyn9v5N8rSnE3SvAAKCEojrMoLvx24EtXLe4TuR7vuIt5VLpFRVSg5Ka9
rQGmZk5PLijwMdPwBoUYQWrbhhqDaTF+9vwn8kbaRFlgPFXjBVcNihWyOQgRJUNOXrXJk1Z/hPNT
RhBB8UVwhIwvpbhkB5ySWe6jF5nMFdsm8nSQ/jx+//fvJun3sffbNIMuTqZ5lRQV3OzfQCXOp67o
O+5I12ytqScCxztpWenuFZ+DEdBYGb0xgaY8nrS75yfUJI/4xv6q9DZpdoLNBWMy1lRGqa8iabSo
0qkxtWfroj4AnQyI4kg6IGg7SNtgQlfjM1fY4/O0arxox4KsFrpwtxyRYNkHyAJgXP3oEL8VMT6x
h7w5CxE3DvJCwkdN/xUBbhU7fVVA3VWPLW4c9P44du59PoTaQA837O5ArdVZjBcJ9sx0mUYLOSUh
2K166AqvxnKGyy7ZReMCH6KBusyuPbk6zmAH4AWqpyU27Rru7b2NLm3pdbheBqRotVNOW02o7f5B
0c5WuqsVkuYIzrPF6kjCMhQJ1/WKxKyVrKZO0X0pw1HkYtzNm5EMnWz4BUN3VRfMpsCg9shfxWSU
cA5ikcEbrmxIWuC9CsUDgWym5uXdRyPsBSzdC2ED+YF3QiNrIiex+dzd1nPo609d75vvzecwkV+H
p8KfGpfIHY1374pb+4dRU7+vhu+rhdfgP22DZar/pef+zyVqVJVJ6kXqKRLSNOsgp9VU1wiNqMAH
J2Jm1n36KpTHwWAVbaf83GIA2+Bunmofvjydca3f04UE+KdukyBXv51RDykTBj4nLwPs+OBMIxE1
B4nIGT24onbmHdIRHv6yVL+/HpKMMJPJk76IA04DKX9KuNtygfWlbW13mZOWv0jK6DbAO0ReGP1D
yM33sZIJ+AHzbIOh9sR13y/bn1q/eWX+/HAsKDoVgtTkZfoedRLJ8lAlwjAe2+drukjIphYDXqYb
s0rFu8HiHE5pE4C95rBr5IVp7RJ+AiYfnSFk15rcA5ot9F8akfdOtSURnlAX+tWiu1s4qVFOQal0
awt0AXOFW+yye3oEK9z4LAbSABwiyWLdYzAyW8yGuFsC/a0lNc5ua44gQv3uTlAzXuMYVK6+iKPP
XPAnxabmm1ztmowCbl/cEuGqrIksNKa7uD/7VQouWY1QXkuQkvbKZR9Nqn3DOTiQTHVXfdSIPAE+
37JnCd81VzFqShrEQLjjsMI4o8POjm5z3rEDpnsxXFV0wUFSgBch02nsDvh5JC/VQ+DH8DG60mPi
i+/NuwQ5s5Z3iPwEV1imK9Q/1C4Sg176SLME5jj4x8GLgzdCMp9O8rL5oD+llZZdu8L3p+g+B75J
Ouj0PgQT4l7p1M62IC2JGFcielOgUfTJpywM68x1rTbB/MqhsrspDi7uwRafxcKmsC7qyS20ObTi
I44bLGKTp95cuPiqPYtKMOjbEIFK5A/7NyrJ1WfFWUHGIHjA5uyOO8JafunZ24hzqXDNJbcSBEmr
iVApZ1xk4oF9C/WCg5/MfCjoCFsl+5os+WwvjTtMo2cMyAhYAjIoF7Joww/27DoIU3k13PpLju7+
m4lJfYH1ZX5QC7cIKvKtaIok2+v5hzND/ts610VaOjRaKyz9G/aEWCiqmmimoyZepR0iC094Tka8
ejakZzPv2sfpgu3m//OnfsNvYOyHOGv5qRwGBVGqb6mGGMUzz/1XCPVoaQfjJyjkfof8tttZ6v/8
ot8P/jDMhq4XxyNvsIBr68WkZhWuFQcIIhUob/qw0cwvTB/CEBH2RiNr86mIf/jV/8uT+ddzfLvg
d62V9ZXEr65MflojD8FgdQdKUCWYb+PyGi8YgQn06SC3XzTPGL0Kt6Pf0rswe+JlNDcUG//76/iP
R/39mbg3mrom3+EbnemIz+5/ToLBGnJR18LuKC9ItqyhtU1bEF56824LzzjBn7rR13YNxPLGoPCx
t/st4/Mdxc6XTKxPxOXjbLNQHP0wr/0FnJABk8CD79k3CNq+XW57KQ41vR7o9rGH8FxaF57ongQl
BNzkDL6t9lVAW3YLOIiVA06kFnnEvz+ev6Bovz/Dt7FKraSrJCk8w2Sc62UHYbKmt4gCDu7Rx1z9
4dsw/lyp/KIMqSRwqwbp59++jWpMdHO2jPYYc0RsNCBeZDkfefs8idu7BgwH0NguFNHvAmJhMDDW
oOGu4dLB0d2ILVoo0Ukk+7dRGKAepqNcLsDaJh9/inlUuenTsgAHp1EEtDBzYhOQfywy2Zble7AU
RZqe2TIBe7d6ncUH6Gu7cosN3AlNQZqTIyXDOQch/RZ7TRF0JNGbtrgpH68Bd8bO+mU8IBggOPEB
Mnvk703a56ZbTSg1Yqd/+fd38xfM8e7g4bPio5IIcfq2PnCIlKU1D83xtuwcvNNCYG7RPW6yUw0v
5hMn86k/os6sHD7FnXxQl9DrK67K8xfhwJvoUL8RoWPKWDXxsI4PTfDvBzTuG+i3d+u3B/y2eLq0
uRdG8oB4jGaiXIiy5f2iNaDyqxsJwehSvBmclJmpDXRS+R6v3NvwIcY+J7LKDUOgzhJc0lYfEU2C
HkSDV7/kZlCNsB5ezZhaQrTdMyUJN7h9MSwRMGQlQQWSTx07PNPkapz1kLdgwGcmVTR2lkDT25Jj
HMdF12MRXpDpRzPQTM39ZwmjMLpW5urN4kboKcSWusRVHgrrUH6IiKqkG+On1Je/zKN8lbooo4cy
7nPXNxSw0sREkq9tc9RbBP33zDB9WqY4V5CO32Pf/SJetvxpwng73CDIfcuCwiOBh1kLfSTvBSFT
xuTr5CCPGEbvGZA6gQ5cZP7TwEy2kWIX9AgbEpoArujGwh4x5jvDuEhIIWNEqlwMXhEseryB2bbu
enKfzABCeWRahjqCq1yRMKLqSH1AGh4z/SSiG0f0l3Fz5vwAOrDbB/3071Wk/HlM32OH1PvmLLEv
WN+WOVu33jSVUgHkN3w5bszhdELQRg2n4EqV17ZnAqyBiup5I2b0SXu9PYo4SZ1mGXWEKQk7pq3r
uiDSTCDLUwjSdFc+nKfTT2Duf7XZvy14sH++RAO7moEy5HtYUh6z5CellI5G6Bapjam0XJpvBmlv
pDnYUteAKwvV6rZvCj/9JHbTwM9YboivGK/rBUmTHHyP8XlJTEzXb8HlSA4pc3tJdNJsa2tGPSwK
bu4K9JGsKwCVtYIl+rqIlEuMruScHgAuyflcmcMDrCYrKcXx715f28//Q9qZLbWtre36ilSlXhqn
uMMGY2QCJDlROSSo73td/X7EX/9eIFx2rb3nwZyZlYQhaXRf8zaAd21Mpp9lGKQkGNbWApg2KZsu
uiXn471wH4LhtUeWx93kogVKhBDMmkIQN7JYUV9SzReNnQTOHb8c2rfjXxOJZn+nYCuJDQa+VBPJ
cYCpjxpz3WwvrwL9WxV6+rQ0CLDFUGwwjbObQUoKpbOjRHHcZ9VdqXs4JtI95MNbFKWrY7guwrcY
6VHIwsgySGvvn/pob/s7BDsOZGnIAL+U2jJ9shbIhSaC6JgKLARaVKNh5SL2srUeWRzpLqIVTgA9
JeJXumHGFNl9XR1CM7nTLAXkI/+dFdLzIsg7z4w6JyDofUbWvgjvXO1JSHdYBtaoqPwKTo2Lb8OL
CVE8vv9TkVO4W1Etx25tYqBHdC0WZFp9u9Nh+cqciPh8xU/AVBAY6qCUyPeieFDHv0qwS+UdXDKX
86Hl7EutOw48Xnx4wqXIL+51YKvPYffLe/KlW19ZX56ub50/YdmmMjVUCJ4sEu3ZprUaVQuFiR8E
STPoidyXlm3SUStY2HRXlARnks2QOMGg31esm6q+0hpQ5qfG/AFmd4/cSyLpB9s/9sODnKPWvALv
ohT1ioJMr+7a8VcKtEOGPHi68urzBu3HyLYy+aAi24whxdeIUpeGQBo6yz+C1K+iV+xtS3OvxOki
AgStvujBShIFBo+by+NOL/R5dX0MKwA2I1PKuPOzJ/dbZfSEBqal3qXCaWIkeA+xuqkJZX3t9b8f
TDVNoXEcW6hSzzIKATBRdL3qH8v2jgMHZmlCoRcb0njn9/vLY52dys+DzbZ+3eRyFkZI0kz15eYo
jzlqz++Ri9BrenT1kmr5sLC6E1+2MK8NPi3U+WdVEZzEztVQgFLNksQkMcbG72qkQREgU6IFivQh
IIophJHCVaph+wp9yh75D4kUKujYg8pqMunSCJB+Rf9y5WvMg6ppnlULKT48kXDOUWahQlkZg9WM
PFBE7aCsnbJ/YWEhc9Fle3D4un/nilOOn1yxskH7Xh59+uHfv8b/HfxDWf5TtlTUSVULq/KPqFZa
2gvzjoaTUdxF2osLFqG79rLn9pImT1UoNtMEC/u6l7Q0SnvVLfyjG7wm5XurnWD31jly9d6pLV80
SiLI9S3QN7n8nvPbZvrIGgR5hXY0BpLzUnmTJKrrW5p3jMtDjlZ8s/G7X5eH+JZazceYvVvuD10Z
arqH7d8RpJvEUqJWxSaSUZ5OfYe1PMiry4OeW83TnpWh1XMLKbMxKzW2fbcFsarD5EAqFAwWevd0
fIYrp9HHMpyvFNMAZaXI6Bhqc+gHwZE0ulLlHUO7onVd3zRoSfXGc1xhUxzagO32NTXrCtULgQKU
jPYQyodLjIP7Fu7O4G3sDMm29HdmXpnbcwflf55M/wYMSXwv96oa1C6BNsr2/3t29dkGR8H//nub
JhEhXH2KqfJ0S33aL51Ul0rpRd6RcyuIN+DsuXvYKVdf6uz3ntRxYcBNIehcy9cudW/sdeysMY5q
gdcb0ItQewvcYims3wpRj2TuRn3TdNgUnuR2o8UvdQTCz7ESfckj5X55pd5z7rD4/EhTPPTp5e3c
FYMsJ95REic52cn5qbIf6/TB9IgA2kOIUsnlr/1RHpgvOgsDL2FO+gjWh0ftpxENt8w1tzYmlC+Q
vvEmDY5R2yzcAarWbmhIWYplDjMzHKm2QhYfcGMlN++GlbDLRUxHdsAuHEgvZJ/AuE3BXljERlm7
64AwiBo5AWukdgArnz5w+LNs0cAfuGhBoCJC4gV3CCldfqdzO/bzK82Oe0PoQ+9FtuTkI+kPojJ3
er3LAYynx8sDTVv/wrebH+1WapkeyETJ6dRdWL5yKAB9NPor58LHyXlpmOnE/zRFURopSI/okvMx
MXDcOPqyfDOtU8kYV0HChdqiwB9tXfx9lJr2ovUrrKmc5zdG/WyLQ2ccguHYh3eSi15DzHKmF2BM
0J23y1/k7AktcE9U0MdWqMTNdm+h953quzHPqnfLrCaWXbCO5PJAonIzyqvO+nf14PzWfeFaYOFO
nAJZ4eITs4CjGDyjSw3hOuP4mA1LS39U3P2kMQQ6wH2CNWh1Dz49diyV0ADSAQ4D3IxIFPah/1hO
XkEFbuXmeiinnhPsD0wt5O5GyVc8NKTEAhQj0moyhhrFLp8wrv0e7XUj/NdTYqnfRuqv3tEvX3Lr
wQBaYMGXx8oIZ1b+bUPHSY/EQFe+9Jl73gL7NMXLlkZrenZUQMSu/DzNXSdDNT6Am4RqdxfcDGWL
8e4vI4LJ+VunZNGp1fbK0NMkzhakpU3eCeSXMufn7HsHva1k/ZC6Drj8mM+LdCyV6QOor7ZbAvxq
aidXX7PxyuI6s68ZViOU0y1I1vMIOtKyXoq0wHU86cGdinTjg+v+CeMVRjKX3/DaSLM7v29Fk/tp
6DqyDBwcafvy4KHBpZHkd9J/m+NOqxc4HcxwytYEzdPDfNreo5vHUiNNXzM95Fa4L1J3XUOPkkwq
rOAZc3Q+S09eSE1P3zcBLxutQ/2oa04ArgYfwzJ5dvNmGwn3tvDBP65Njj5cZ3FIUzdmNC3EV5wh
IbHBGbat564JNpEGnzeoAVhyYmnOCAQn0TBtatE5yDZDJ6hqSct6IOPOBILkLQKImFGkTtMfWqml
dvSSoHEc5dYxhIDs+caVi+lcCmMZkB5NpOFZa+bsJCFjE63nV9jBo3oM7kfbk6IpeOZIGyRrUWgM
beXGzpaKdmVkbVq+8+VNPqhZOpRXwrHZztJTryecZ0L0sUBRlf7STrJ+q9pRa9edWMnaLrMzmnEw
3mnfBuVCDx91+9BAUl6HyMEonbrogCXSlkF+b4LyA2dF0/y9BR7Ruv467RYBqGgIkpsR3t3ltXsm
hLBwKCCukSknkPZ8XU5hXEPCqVThpOHvqgUv5P7sul+68poFxzDH0uvadfstOLRlglbQwgZC/qBI
ZmWD3O272B+5ngjKtbRa/k902ELZIg4Q0ZWt+a3FA/TW4MRDWwEtJ341G06kqR6kFTcM62IYwEsi
WOdCwKO12yJDAWI/cMiw7Hbh5+8GDSo9mizO3pPEya7J1n87J3gW+l+KRuZjmzCzvn7rpC6M2Kss
1+GdESWO/UOAQAgxpHbNTeUjDvuyKBnKUkmnwV6AljZnR5LSVVip+K7ruHK3lHFta+nOEIWpqbdk
aVbSnoAUfdduOI7lwRAvso8+CJTBSlla1I9K9enyOjv37p8faLbOvMj3sjaTXKfrJxF7F9Z6cVcj
mFNcmfFvMijTjH8eaTbjZRdko2bw6sQ9Af7WtD9LyV7HCkKj2UkDX+i5QCKiVYxxjpgcyqRp5yGO
Iwun/Qegr9Jx6YAmbSwD2mOXvwNgsPl58fF8UxZBVYcq5ew6THuIlLldSo7CEQFvjBDa66CbtFhA
ai9SUaDvvVakPzbWgnEQIOnsDMZPDzxwlL91LRCN4M4TxYYs7q5DjrDIBwyF9/r4u6eHWkt7r3qv
3WcfcHCqPFnIig09h8f4jFkAnwT0ljnpgEFzbXeae4rwjlL1fW08+ONzhwFJDcaqhJQaUv5Joxe1
+lOlO+S9BnWXghhvsocWMTLD+jMYDqtKSR2BiE+Q/Kv7nQ6uxIX51LpvCvmmmt5Bivec1DhkyJcE
/V6zSRZIE1r0Udt42VNuN7uToqgAwaiD4/vndW+yACZMXTk5APB3iZBEg6I3CIxBAuCCKGhX41p8
Y7Ub0cr7/ClB9MRM4E2Lg01IHUC7T+Q/ZoMLKrKW3cgL+AuNfQYLMc3ADBeEcIgzj/p6Cm29Ln4Q
0nOJEm8NRMENgGdhet4QoI0PTBKZZUGvwQhWjQUVrdtEmARNj1NECHouWqqrRv/uw/DMgPbX0h2e
KKhAyGKNNSDawQ+RLN2YUfFnhGAepfvMhJdYxctIkD/BUuu9ZpXBfm9txPYxNlUQBmfGYvNPMZxY
skWcLgEXrIWxlwjny6xcjUj9JjwFkxl6D4rhb3r6cB0qyan9L+bnlr2PxyspKgreFASwdPopJt/Z
Ar1fLXYUxH4Ku18rBs+eAdYhvxrcjRFRT8vMG02Plkp4qPFmswWFhQJ2X/jKj0psTEZNoKtgzFrk
jEZMNPwEdgMnaIkIQhdCBAJmbBzlDGxBlt5TxurteilrmC0l6JDCylAE9tmg9/DNpNyUunp/c+gx
PErz/NaNQB7h32QgZ+ulAD3JJVGQsyXlRyRbrJltxdqOgnrDjEG8xMn0xdahzYG19TSU9iBdeRTE
w1c3oeEmaEUhB5xavz11r+WIuD8nxNaykT62pXkowRSNrglKI0A4JXnMjHzVKeW96jb3FCtGlJgl
Y6eh2mLXHiaeKJ2KAUI+PQ0mPWEyPKXalRZOvfgQKNJOpjyZ2x4hbXAblK8iWkL5Sv7i7rEpQWCR
DzS2wwUTGgoOscXSNbZ2uZebXecZtzWIvkL5a8LSziqk1LVVmJirCPmrgXJD+44XnKDJm0CcTdFm
VbfWokrMZU4pOriTvP5RSXY5lUrEutZRgJUMtLrmNedssBHNynIbGZlxWeMPBnodKO3QV39J2tV3
akBhd/IGCq98v6CdAnOkW7RiVaY7dpIrq0uOkrbKDyHsGaH+5lzg2tCNPTKiUrTBTCQ1rHWNZ1YQ
HZS4XLNtKMxSJC0kWI3dPrVBGAGtk2OkpKeVArA8MMql7p5McifdF9uY9RxMqC2SwCHPoF3C5ZZ+
U7GbasBaBP8Tmm9Lx9rsqXAMS2rTJVSnqd0x/Z3OPul06qTkjiPJUOSdHDiWdrJhoIrsQQYLnULk
MBP1hwQQVMpfIOblJuIhaOu4wKXBoJms3Q68nCHobqJGJl4NQGZJ8kcpa5Kz52E0ncj67VuCstpT
wYEhKQBt2BSIh917aNeoBvBNNK21AMYgjeOeA02zV5k4JQCvTB+YNsouAx0mGQuv09BN0PyEYit0
JBBZUluxY9aRdjQA6Vn+j0YcLXDKXV/upM566YOfdoETclEcrOyk50985Dj6p2TtrUUbU9XKddz2
MB/q+xzif4wveGKhmyvrdDyJtWyn06ylEuf3Qn8laYiVnNYz6hRrflAk4I2FApsfWjjtkRbEbdhN
oPmQ9v5frgrBPLCJo0nIHFRvmKKxAkZTH8H8js+l5uSwmBIcvszSkeuFajkChdiQh7A50WkB4H5O
Bmy668rmVJFwmy0gTOxID5Hywnz0p2Y5Y4OGH9BZ2nEhHzSlixqAZGdjUZgeESdQfP029t+hsiw1
P74FrjP9ERc3Ftzc9MjYtaDcrOpgg20KOWVIVZT3uHngGKGIrsi/4+QPKmrIMqAzzfy3sXqXi/iO
EreiB5sa0D0z49lYwPhvkYk/JyYWuoYaFb2t0nuP0fcsDYX3MW/FVPyrhqWNaB/VZJfWoS1fFTn8
iNa+RXOGqum0NCm8ybOQxojLmpRHJqShoKvh0hJhopoFYpPYdN95XTMCPZpkO1rfRhscNfmvOiUa
PeKM9SYC0cklgqsC7elJmNGkg0nkO10ytTD/hC1Q4QxeqPxHicxtxPku3GHRBnflxMPHMFoBKpbu
w+YhH49FuhMUnH1crQL1RwNYKOKE7UAw5pm9zyXzrpCojI6Vw/2MlGmgrlH6aphpPyYr5QUIRTQF
VbbKvsnjetWZ/l+elILiMPSgrOVNSMzS0lSzup9lt/EwzLOHCgfoybDtluMdQZBgx/mvifpWc3+W
frzCNtoKytvOfZs6RWgkJ0wFNM5tFtFSR6SYs7rJ3sZew1n23YdoBbNm+gjTrZ81e9XA26c95RPm
CaxpY7eHnPgnALZcYYll1SejV196QyY7qxZ9329jaupFZt0lb3XevYucHz5OFDJpZQy/Mh9DUd/F
iip6TdVH7isOQl6Dg5Sgu1Z+p0F+p08uPMPSxdBjtLsV9UCKN5NktKYcBv9UpDIskOMIot5NUBQD
PMlfDwnXCjA1EfeyNqKlbVQrPYe1HCn7ria1LqM7KwaHXsIHXYZ+AKNf35MhLLmPNL/Z2jnKZpDw
dFDUXakhfbYfiCbQsVhfjnS/F/emQNdAhcgg+wZkN0t3hsRM2rYrkZMmIiTyRM8nMhZGUd/cdM2u
gAqiLC4POe2Db/uETI+aLQVFMW++DJLsjV1HEYAKK4keSQYDcrVRzb1aNv6WOPN2tiwDm6GsRhpr
fE3mWkvJh9KIKajVRy4cM3xIsTdlwrj0aHlHYD8vv9y5DAocpQaMEltpZLW+Dli0sjIYroHycIsb
4kYjdCONC/Tn2j1eHul7MWV6NzRVacuB3YVn8XWo3ugM21NHMb0bMSRXsBcirslGbP9wl0oYksR7
+5hb14C0Zz/qp4Gn3/9U3NJMW6rsQRdO1/1W9adKAMciUcsoTu8F2LI+uoZi+Fa94VUpRlAN1uke
wXL8OqLeB0nRFagP0He9ofwvMLZHetT1bg0c1hqHGJC8iLpE+iyuzei5twVPYHOuAzFEM+Hr2G3h
h3mF+I1DqVmpMZZCVs4p4TpAaeodkvLL0zrl/PPd8Xm42QIaSzOX9W5Kcj2ZgByJDPc5DYlvwp//
fwPNig+xHRlZRT3Y6b0pfONgAzhQX3udM19vAr+AugYmIYQ5e526HeVg8NmAJNBq8E40iEEQ+0/4
71EDtfNa4fVbBd3m7qVmZUDpMW0CyK+zZdeu0tghVd7GhLKNrtNoEc+q+1wzHrIU2kPlOW0ob0oX
Twt2fyVTDe3p/HH1FBQgVOx9UhmTiZwT25rsEWMgbLgX5QF+rFwmNazUBwN8Xavh4hDu2gHWgQUR
Ek8Prs4CKkjKSTqlRh1Mihh6KGdb6blc0tXOTOE8UkIzUh7uQXPH26jpnqZajsQWsuB6ui3izMbq
v55rvgqgMc4lmQ7sbA2PIpTGBCCFE3Qn2D6efCfVf+z8GlT7zOFnUsfSDNT0dQ6m2cEgKUmSK7qL
SIj2QmO7qA7MdAKs3j9cfp9vMDjKRxRCqcyoYOGoI89GAv4DcSfk7CsoHPkTf9Q/+DYinW24tkrQ
fh3QtWynpIhamlRf4CxGurUocArW824j98+12Rx7L3vyWscYyZNBjwbAgMekXo7KRktfjObFI2gb
+DFDqFKZWkQqGFJPXnnieRLvsvAcxEhUJWFNqxSqsbpqsfOynobiKc6OaqXwZP8uv/iZ08GEjmQp
qmrTkZNnm3aUAsoU5XQQgu5OV2wnkkw20uVRzgUFX4aZ1QHrMrFdyWw54fsVcRkXdWIXN1M9lsxV
dkEdIsIH5+3/ZVhCkQlpQvNvTmM37DEPIrukJeDuKGcJLJcQn+X+jDN41xneTNvevL8y6JlwxFRZ
QlwvFqI4H97zn26zVEdazVIzgbzvU6Cvi1J/0tJ965c/ChvpXsXHm2Nn4OQj6XDQEmUj+6esJtdV
lR9NZa4py0++RJef6tyx+fmhZne7RQ0gG7r649KZwLGbRDqG6ar8MBC7Vuz/jlJkN30AYSh8G6Rk
s1XVdk3ZukEjHLMNsEBw45p+q3Hr9pjMGeQY2c4rKU6nk+UAMXmANZt+Vfbi3OFB6qRM4g/EhvOb
Qu2nDk3CadG3rxNQhk/bl/KqLpH2RjV4KiCw3DV50yE+INsSFGg07XV3U9GVQcXtKpbkGydmOmQM
fVLiMGhQItX59S6p+Mfu69F2EpXDoTKXvZWuoA+R4uqIv09lNR1B3KnYIeXYX2OKmUb3OYVDaPtm
nT42Zbfsiz9upC7pW8gUAFWqZhkaFSZW41HiYz3JLy4vnW+CJh+PTfOGsBDxMNqPXx97zJNcj1B8
dSSxYyMRYmcZZXREvIt+oXRIa5vemhwR9KlQHG6iEvARm0yGIA4PTQw7L4SvSE2vD9Cxh1Fx+QE/
erqzEId1NgHZeDguo1lMIKRIKYuitB0z2WTpOw1M0jzur4UR74F8ozEg+6sJe3Lbtev0X9e+XH6A
DwzH9wcQlmAVWyAaZ+Fk4gqjGfredtridqqs29QtSJ0D6nYlckVvVXy0OeuNkNoDxt4g7MA3FCgn
cawHGtk7VajkbqoQX34wZbqHLz3YbOpMv49TI+HBwvaJgIkTfgIYSpuOKi6lHXLyJIaWJ6+MDh9S
BEevRdpnFw8WxziMyxbo8vlRMEShrBZtZDs14kRRnawMHTo8qrwWH0TDOokKwFSiVUl4jbBeTjFO
TQpXA1VoUwyrzS0aggZed+xS6vfPWDiM7u3l73TmyKYTqsngFewJETvbmGnTSYpiJ5ajm3dDj2Hm
imvCHR9Sb+tfQ+r8jzzgbFI+jcYvv+4nC1NctzAYTZUTZLHlxaA6LaruxFK0QVJxCnJciCnTNOlD
GTeUml4VfDnFz7LvEI99CX8o5ltEcG1B6cyzV9H9pktRU69SIc7hYNXXgtrbzzxREJbjr8AcNUva
zUmF1uAyRZw8ju7bsceb9akUeHUT3JinqahEsNpHx4yCh+xjin4PuoU6NDIFhfVaiGoTUmxCO8JE
nK+mQa2MwcJI71JcFOv2wcrBBKCyjepBFdu3PbIPjaQsUUWRx0nS5ZRL1sLPpEXXRo9Bt02pc2cY
MyKaNaav/dBQujMfbZAMyMN4dkzVw1xoJGS0cyQvuEGgnhIY0pWhscqrciMQhUDlsS34w/tYDtbl
0PLetPaiRSA52QDrMn7DkHDAOqrN7sNhZ+Bqb1jQFKp/hIFXdtuZC+fLvM4gWGpc5qiuMa9gNArr
DoC6TmG7kx+udtPPRG02uGkiAs5jVu1spKoowy4Lfcuh5OWB5gD8aFu/0Qy8vC3OBA0MY09IAaBy
FHW+LtS+UYGRRq7pgJEiZJtOj2FT65uk2UT4jArn8nBnvt/n4eY8DlFwY9OCo9g+TIUjxurRYAZE
e+1QOhft22A5OagBn1tIZn99MZHHY2pojDQEyaZFnCulbeRSnGshLPbSumpohy+T58rbCQhOLYId
+wDHGzASQXG0qEh2z55nUjHedtLfQsJPuBZk8tVOyqFzt5ipV1trRNMoVLZ1Ze8CNmtHsdjdZLht
puugX9fxBpUV86dK2zmh/KBA99ICWin50+XPeuZwgyii6RDhNEgF8wy29S09K+XMchD8tjasSkyk
za2k7K824c+MZE0Y2UlfGTKRNluWZtNqA5Avy/HSHUyCcHgBNU8+oRHc2MWV1/omu0JYQvMADTwD
aBR7f7Y6S6sa5FayTSdUo0U20DweIINKWxcJ0Va6syOE9cE2ZHp+SFEpR1FZKsudNYJzT+9lBVEl
+UGjV9fW25HYxEYswBA/7JL2DhZsuYaCSJH+dtVDXOIigs5HFq21QjqV/XPborgifmLm2GfFSWA+
ogfmzrC7mzjPNjZ+K6H02Oa46PXEbT/SHAYXokkN2U/gry9P75lN+vkzzKe3ZMQgoTtBjswp6S3l
eo+qQcr1AbyvQZSyvIZ9OrNPv4w4m+bOH8cBhqzpACtLK0dFoSrYxtUbIMbLr3Z2Pf1nhj8Klp8y
Ka2Rxs7opGmG78NsL41Hz3hrM27mY3ItZzk3FkhFywbNRVluXtGoGhR8jDq2nBRbFfMJk6G8ARAj
L8bJguba4j03aXj1AAsCj6qRoHw9gOShtpV2ZNLKaltbOJdFKxVTWGk7qiQHYEeRPrr8LZVpVuZR
h0JtF7QXUTJwua9DRpZHFt4yayZbpZIXjGdmf8Jyo9gPEgVf8ykgO6yvFFa+4+fZpZqwFYtvS0Fo
zi/0XE8btNIXcJWThW/+i5T6x5gEKJ/n9SGpflfgTnxA4gKVxAEA7eAnt5Nmf/Uo9GjVuMUxARic
wK+4cUNx5aOcuUeny01AG5wKfHOwaKYViafWNkdjtqKGRbePPo2aXFnG10aZfv/TMhZlHDK0gRuw
BsL8SBcEbOTVzsTZL02gTeuFKv7k7Ph1mFz2gtSoifUjmsgmTS6tnbpf+rJEr1Wpxo2mpljXmeoB
O42kxCClvY3KXRi+TxqEFJfSIfoRR+6/rsiufIGzi49aoWLzsbmL5q2FxLUSuY8LC/QTZoqGQ/Ps
pnNfQkzm8JZWxI1UAeg4SfbL5VV/bp+huUNfg++BGcBsn5lxbpWK3VsgzavdpA+lvaoRCkrmlJYi
QWmBkb9SGv1oN8032qcx52GM2SEtISWM2Rb1VtacGm4+YnAYCiUKZ7JALw3acvEqoySrSO7CF48d
RjkavNP4mlLsNxnM6ZIUJjwvHSlOIIjTWf5p7VHBNYzIDzjWfMwT+37RIgboTQ+Rvw39c5S3Sw2l
EnmVR/YiV4abKkBO7E/V3jXCXDc2Mk5DtPaRMMtNGZ4njf38vUEMbsCFunLxATXKh8QicnLfLk/d
udz1y6PPDqy0dZPE1kMLMOOvhhxiAkd5KEmnL1DvaZnkiCLayA0OaolTDBpxZYOy3zV1t3NFGx7D
II37iIPncq6mSqXbTDmqvR6QTUSlA7BuGJ581d9qlfUvLMuTjw6hBcZNtO++HT4VIrvtEUmSS2/R
N1jlAjyMj3FevBZrKoPbKnE8t7i31OIGnxmaukZ15WD7oCV9W4Sfnnp25niGqw+aydUpJQerNZZ6
H6162biVsGjhXsKR7WcCIsq7VZp6E7+PQBGVFC1sLEQzFIx7ee8BTGFLlon6S4HJoIZLOhb/L1Ns
gdKnMGBzK822p/Aw6BjNCPjH8NCVLxYHsK9Ed407ARYxUSnu7ExeQW1ZRwP08gzBGjm4N4CnXHkQ
jW3w7XP950HmZ2fTtllh56RuKRAs7YcbbpnhUi5uOoEkDCqFHy6DA1Y4Ge5imDdcAwmfn7CpoUyj
l7eWZxtVqa08CTui2baxlp3p4XmmLHO8LaoJnABapxjjnxoc5GLilkzP49EdQj8WDcpGfgiBobmj
wFe5X8hUOcMRccwCU3TbQmcAY6xr++L8kf7pgWfbU0huRQeIFRZhcjRtBnncsSv76igj65hiRc5d
GoaA/64Z6CnnAlDuEUPwtSCwziEGFfyIRKt00zGQrsloiIHmFhlKxgX6sVnxKJX0Vqhr1fTXGjQi
7QxGIkiYocV4E2QQ35nLMd5eXkT6uQiLjiR9MSgJOjHP17M2qox+aCUOLBBntM3VZdJMuEfE29Rh
qe8KSv5+lCwUzgligIYWUgcoKgf2pGT5ou2bfYLbeEKemKrhSkHeoi5u/b5GWQyhwfqpJw2vtVMI
0FXRMBT1lHTRSf3SNpN/kgQKGGwwUC504jRlJ3zjgNU9NuuIaVL5qPPT5del3vB90wCFAJqgIq0v
f4MmuElZ1EpJFi0Vxk1fAUcud0UTbhUML4zBe7Pz4SUcKlQUMmWvJq9JOzwb2hBy4HU30vjeWmKj
NLw9FpuqpG2LB8+qHrwIyU+rupeCeGti74YNF3cOOucJXLHS3CoiRvR0Ejxo47toCFah39yZCux/
D3tjzPlowFqT6Hc8PI8Am9sCt2EsjmqwmyriEIZv/pXpi5YxmGm86+UaR1jEnkIOn7otsRRuNhqX
Yd28jihUYlE54iIVg1QdNBh0aaId1qZaURtAQTYxUTkNfyvjvww8dlkVCyGpt3ntvnfqxlDxkPN+
l4hfxT7GHwK4YRNR9Fc2NdqYTSmeR3L/Gs8qDdU8IzIcvW0e2ir5OejpoipMVMH/tpW/1zV/qYLI
qCb3PqiR0rOkYB6RlY8t+33aawatlcaDYQl+NOf4DMDtST/tOLjvvHZtaoumQsEmK53hyULQtfHF
Wg1AAgrlkPn5T8tsloSWCLLme6DwGULZ1VLFMsDmq3w8DO+i1YSPSnI/PQZQ3qWChUBBmVbi8mWv
5wjImKhGdTraKLQwAXYmeL1iCiAmr+ac/63GbdFjab6u1fq+lbCdtzZjnNwnqWPXGL8b1s6VqUSi
CZW76W2eq2yNHuyfdxMRYyDmAywYI5tXLbMfuxx6XoaZp9h21UNtpQuq6dZUzq7dtYbrGC31Du6T
hpiqaBwp6x6ejfSpwWGyzbUfSQbgPUWmcIwe9DTaCEVe+RpAZ5wkyZ5wKIv6HJREtdYD40rt4lyD
jMCMXJOetoaA7Kx/LkmeP7a1QTJWWaBJb3R1Dy2hB6Gf9PG93L5iLjz4R0BFlZxsatW/Ams4lyxQ
61ZgYXL14hqkfj2rlMi1Rhcso0P/KL2vs8NY7KXS3kbRuyCGCsC5282qrTlAC6px7Sn1ixsLS+TW
3yWesUSn/tojTUPO7uCJyU2DbJL7x13p6yMlUpXXpRmaTiqxScplRjMFg7WpR0eMMprI80TbHJvs
YXO1NXcmRZvEEGiBq4rGgTY7usuupT1ekJ+grAz0afBuc6Da4bV454PZOn9HdaJ/TBAr8rTZOKFv
Q4ijUUI4rjmFRViWYAdZYVgp5bSLJvXb7lE0SXszvtlu/mMKenMJUKRedJsShTotIKysgluIFSiW
juZTkmsrYXFSLmNsYhFZw445vMV48jXoMWn6KVzoLmI3lOZaU1jLXrbMcW6jI1uAdIR6kte3aoBC
HyD+pHoxsxG1hJz6eX87GopTd/19CP1Psxa93FE7D15rHmHIkqUkXMAl0glIeKjgZBs1O7tfaaSU
kvfmWRZdnmbtec8gmszizlWRksNMhDyBZvcSFoqtRnvYQbdgosdCfypk6IPiFVbhWuf4pnp/VBp9
Q3n6PrDG27RwbyFa6OOp0qplb98ow4tAZD3R2aTYSU4ATS+8r+qC64bOEkGBh3i5e/L9g1a1K9DE
RbEvM+OA+mtS3EjRC2T9yPutK/VNjqd7NvyLQXQwO0uptW5yI9zlof+sWY5EdTDrNAiG3MxJ/9BQ
JG4D4zE1DG4XuiDSuO9FuQ0V49ACKbaFOrE3boogOkr2sKwAwxuhsgoiZUco65L+uTlVLNRqpjgu
LRAf4j43Ytytlfu0CJAAAVGcteshfs5TsakAvvbArSe8qNjHqf42emgVexLIogSd1GSZZtGNjW6i
1jwHrf4jTvTHKtXQDv7ry/Jay9Slmeyjsl4o4nglDJjivPmSZjnbNrGAoLA027Yi14ak0+qPTCNo
jlLKmaU5uf1visIqkKhKu26MP8DBNJZZDAlOrpwezQIpX0vLULu2x6Yt9O15Jk0TA9ozbNnZ0RqU
wusKLzGdUU631YDzB0YFVXFSxTFRy2ME5h6Sh1ci3n+1tTe967exDYrRE0aUKGuWz1SuXZl5q5qO
Vb9akEtCsTY07A/oXZlrz8wWuYV2/HBtCs6dnNp/hp2fnHnTZa0pYCnAVwjbDZrWovwlhy8pMlyB
eC6Me9Fj03kY/Wuh+PRC31/YtNE8gQhr2rOsxYJrrYt4MJ1kXKnxnR7liIxm4GGfs+xnEwyLnuDm
yoI7F3ZqKJX975izxMOKIffDhDIdQZPRA2olWuRzI2OpeeLGK37RD9SoEFBJ1crudrBxhYaqEZTd
IsyVKzok52J+yOa8uWapkIA/0rpP9RWFyFGzela/YR2CtH6U8PtSOug1TpLuVLzDQ1rccYfFwiZ7
DsoJ6L0NfLyxiKvIOOFokJYUf4eFIiv3kbhT5Jr6EGyZoJ9UNBPofKI99ZkJhx4fIkRRNSO6tQV6
xNVfgbnUGGLrtTSSdqup/4ez89xtHEvX9RURYA5/JSpbsiVbTn8I2+VizplXfx56gL1tlmCdPUBP
Az1d6EWt+IU37JRWXFiudSWxufQ4fv+NkxMVAcWXG6HQj1F+66XQN7DZXTRXcVOXhuHcfMkFcIKm
qhCsaG944y7uBIwvTHNRme+63C/HILv2uTNHda+ANAryzKDYjoPnZn/uc3PjNa8xd/Tv++zSvTZS
h8EDksrpX9KS31a2ELXQ1AdHOwoVVBnxk8zLKE4qlUMpLOgEPv4+3KWTBDpCgbWsgjWY4iTiKCnT
HvbuETsUoN6QNtCVafN1hP9VCJAqffp9vK++0PToIkJuEAIy5bIxAc3EMR8Tuyk5B83d8F5z3pAL
qTDc4j020M5PCJ+vNV4vEZRB0SIAZRFBo2Q33mTfJrXvojBP20Q/1uE9zFJfj1bgnzX0MYl2eSKs
4nPMXNxbN8JjOFjr1VaJVuL4flf5VgEm8/ssXKgkmLRDNEk2IMODFfv5PYrQuYmOl+vRsZpV6kJw
BeOguFwtVFNOv4/1BTibzjgvA51nQ8J4dkq6NxtdDvyAweRWtRWK83GWLzzav53avERGsMjbj1Sv
4VIGz0hMigPQDKuwu/ZZsQeKnBr4tByN9zT7UJ7rdOczc3I010HIj4RJUUGJBNFF8Rh756JV4Vzs
ZGfbh+bMcYEgvXdEZ9lBKs+oybXau4R5LO4bPRP92lfrsNrE1EraUNs0uQ+bZp2DkChSyZaNxvY3
xGjvo8JQSY7sKNo9icVIdEHq0s3m/MOyRDu+dJvb/prf5sWtaqBWII88CLKmSdRspUUQNg3pMdBR
YjskH+YjhRXoHsCHzspngbxz6rvfl+tSgYtj+L+jTvaqkFERdqpEOxrdYZn3Z7ldQ6asB7hBzthW
/hsRNY754e/jfnXJ/9kmSJ0qI6ZNppPwc09SyEGKLhLUIwdEHUCHw8JEk7cPdqUuLyV1mCOvPvPA
36VEwm7zGmJ81A02dNBCwotnnWFMFDb3nmmtvYAY0FnrUnnvUTXVu3e9T+cyOFiLLV6B30PsrquN
K8/ixRWj1YgppDTSLKa6HHGapLEZZ9rRjO+yYt+Hh47qBxvQGVHwe0u1PcxOf5+4SzBApPvgdaAz
wTsyFZezjKxSTdbmmMGFg2EWteu4bVdaBnPaOUI6butF15zo6i/8tLkJ8fEIFUBTIOv/qy8Zk2vE
yUx1+nakAYA+L3DVY6bKa9YwEOoz4IhVA8s0hJIfRDvyEVcIZ5pQ73KtsVOz3QsphRmojr9/zBd0
fbKfWIMRb2oCd6H7+3M/hY3SJWJkKMdmrBVaNKOCuemvK5VO3ODbeZ8vxBzLISXbSnCdkVbDtMU5
K0gPoI+RaqexUKPgjS4qwpxIhECWNzDeqjif5+lxrAapcbOCvzMPOBFXX6oLL+OP7588VJEsSEEa
WcoRd6PAeVMaFF2CnaHuSxmXZ51q4vH3Gbs24BiofHukqqqT8rJA8AaCDqhxz4ADyQP8xmUTq9yQ
hn9tvyj8F/9dIktnp4ig8KehD1o7Sq8OEmI99UnCcH4wBoj+/M/EE1OCAh1tIZHn3MU1xhpZsPKq
1v79R19qt8GGQrYPiDLi+F+WcN9+NUqdcpTFFV1q6wBUFC4z3NaHNj/7brEcVHxk5WObPZfRsaNn
ZYHHK655cF6I7H98wiSyF/22a3ODTwjqTda+EtBa3rVbfby1/5nqbz9zXPzvP7NRjLZyQENpwatV
boB6GD1EonfkgoBuNc6zgIT0Z2d9/j69F6LJ7z9NmQQaKXbnepdmDOtTdoxhYN02IbUs51mtD9I1
aapL9++P4SZviJwNalXI1LPQplKBAXmbWN5xQAeezQHPm/qYpeK1HXQhmPox6OTBzLjxBLyi6JQK
h0B/64SdikHnOCRJsCS9OM4ml59qd6VhPzHSzSVzyU/vdG/Zi2+/z/fFM6yJ5thWxJNrCjjww8gc
8gY4D7dFnq7ER35/Vd6Rhht39VVp4q8m8HRX4Z2FDbIu60hzTubbpFKti3iFHCGHPhe9ZEuJsAmc
CoW3YJ4V7Ualaw0uTXfQ5lAQqFaAvOIV275Wigrj+cYEuto4yTKgFSxJB7xoMTHpH+XYzvHRkTA9
67FNadqF7LuLXtTmunXQEvz0gptcBfdezlwP9dY8OqXFo+bRqUSdPaBRpIE1QPE/Qb7SSp/HdJmo
CYEwMsqufvIj4aCr2CX5ABDCG8Fy16oTzDvkAgbNmot9vyjNW9UEwU+KGvwtREAK/IGsvdGwmQp5
GKjNpwRkXnXTodwRUe/SG23tboo+2yqUa1sYag0zbz2IaOsO0kwx5cdOfclgjDVVtRLD0rYK3+5i
9D9ghHTde/ZijMS3ep3IOTaLQnNs4YYn742Ip5M1j+WSlPqslR+jX1PX/9WR2IQ8p8aRHVG4D6SX
pHiM0ndfPrfBQHCqbVKx3zSOemuh7Bca3krQg6PefbRMrOep9ojMc0vzgMcFh7Nyw1nEPvWdl5DI
mW6eh/ME9KRmSE8q8ib/970K9wwtsVGyivzo55WU0eWi1ltTQxCWinsDMKuJF/xlPcYaaiTn30f7
yrGme3XEOgF7hdeIgsDP4bpWcGFRK+qxwDaTuk2T3nbxg+vhArGwXnVr32AfBcIDgYTfR750B2IK
Q1gkI78BHOfnwDEybuLgkPyx6oU7IlFVKQdovgDKrl1jM4+/Yvorvw82uYzM3GvrwM1pcJQ3RbQ3
0AdBOVrY/P6T9PGbfxtmfNm/PSeg2Y029/hN+O4M2g0qOwigrh1t5IBQqY/AxlvzroiWSYDsgo6w
fnemkEQO85Iapp3B5AmSl1bObF3gBohvGjfZpLgC+3+dvFyUUfWWwBoRomMYd4vY0lZGde7Km4T7
U2lwp0oDW6Lu1VrC3OVd7lKOAgoECFmg8kgfNsDuOAjhiK6L2k5Bppotft6eNqsMZ0YF1De3NCFW
1B9QmErnUgEYiFZs/9fBmdeqZ53pr36fs0tFADh54MAkMmEVwPDPOSMIcivg+vqxFV8Aki6FRFuF
2GiJtOhl+aZErlEAGZP8KTrwpdTyg30xYIXLnUk9D7OERL8SgF16LVQD+qMCa41i9mSzhGWbS6FG
hcs3D2hqoJRZSMNc9F+VfPdVss2uzMGlSAdIkWyBiBwrt+O//7Ztkk5qCnJPcksd+SnpmBn4s/8X
18r3MabnXEY8xxcYA8uTsQ5eUShrCStPQuHYRnFQhGt8y8u/Cqwn1weE0imGpQbdEsQFJTN4WKCC
fe90tYJ0bYjJXWmKddLqyX9+FFDuUv0Atfr7/rwUxgBf/59fMYkQwzqvBrFhCN/aEcNQhS3dlcrB
Blv++0iXLsRvI02rT47j9iIAHW0MUiSgLPwgx7sjzi6Dk9VcGezShfh9sMntC3Uwz7OGxenqVVLv
kBzSzq15Ze6kL93+6YU4BrOA8mX8dr5Q+992dii2QQaiSxtJMJo62Lrm2nlL6doTbhBSW3q03Y20
W+n9Ec6lbRIJEYPzHJFWmjYRJIiLFw6gWruLKrLOGrJoA3JurT4T23btICXUI5nbvDjGXeCUSz+2
sMheQJZHnVR3uqe+cj6FCIsq49wVCnx5NJ2Rn/HT7lZBMWVEWxPFzh3FnJfU5430KVY/S+rsGW2a
UvdsAcfDILiNSmddqrkd+6dOfAl8bx4nIoJF+IECoQxGRGRBDbNZRm27dWMRiyGRojTgMBkJv0TD
jnEAQDB42BDWI///bYj3DbUIaFIyyg84perxg+4o297HMwPMXV4sFQfDIahNPhxUXXjVzQjV+mCW
IQ8TY18c0e4TEc9DESvtCZUUfyH1xmzkkY9/NCjOTO1ce8AOUUN+DN2ilX8Iyg3m2Eq9wklNd2/y
ci/VNy6RU7TEeA3JeFZEDFcNduefJjEprqPDQZYOYyjVW+oGgAYd0RfDQrmpyjYCgO3YijFx0pCR
HlArQ4GWcFWNcT0sXg3xMbLe0Q0rU/TGnI0H9koO0YDCI5rnLcZvDK8wq9oP8VuCNLDqSrYLJzos
MPIIW8JiHF+zjyQtNm5ZzOSKRinTeZYwkBfBLoYfqN5VznwM4vTq6fcDefHo05nXAZXRyZySAIyg
qYxKLCnCI5ccnXLvjqPvFefaufLgXLrGcDFBDBJjKsjpkydQijulHWQG8uojo1jGXatcQ95ful2+
jzE58EbZMHJMuVkUaugZcPh8A8b7bUwv3ZxFGNiEeTR31GPChpfYxNiojpylcTflbn9vDjuZCOP3
Gb5UVcUR8n9/+eSptVTXD1OLr5LMTeYtKuragfth1JRyFn65AKnkWxkGXFduvy+q//RegoAACUEe
rd2+EDnf7qUWOYwC7J56bEyM2Tz/0Hs1rSUiKAJvVVmlNTKoBd15KQManm8RVga8lW0yxdoIGIEa
txl0RSVRdglAMlV6Upmm1PnwtGYmKf6ySaJ1TWXT+5PTy1ewExNg+/M4WS58MrHdlk+Ivo9MIMP5
8/ucXrrZvwf0467+9tMavY5jzyGg5zixnLBIoK5evdr/sVkCSm7hvgV8hdKq9Q+BJFAjr5dzTUUe
CCso7NMG6+wp7xrcTn84m+1rroIOBzFRmhu/8tHfAkAsU+klibQSAHXCRys893p5zHqU9JSlW7w2
UX3XIu0ZWUep34glon2kgkOL7T0GrEmsQtLK3uJBhfi5x6BmHQbe3mrbPZBOO3VQZwtK7oSNyhYe
SPMc8H+hZ4vA5/ze4X6yQIOcmu7YOFBaWwmZM7AY13KNi+UW2M0QSSC/jSrHP1cAanIvlUFHapkg
Iye/uJk8Blqx+ai43CQmcDZjGbvX9H4vnXCeWfBCMv1ZS59EKq0BdC9KIlYkXrnpyorPUnEin9K6
B1Kq3zfZpeo6WJv/GcyY/MZADPyk7UP2F8mKW58C3M79Bln7/jjq+7kWuz1yNxmng8APb4U5Gf1a
Dfujql4Djn+Vy36eZtJla+RpAfQYE8qfE245gWr1nascBdQlc7It2pe+rNv0TFP93bcehwxlBaU4
NCSyQqEuA7ogVArM9kiDREBj56kC+BTCy5B6cYlXzSZPIJm1vDodCpfiBmAKIJWcZlevXdHiuHAH
ShLnhzqvAvQP+ZyfX69qvca9DEAhNGzaWM6bSBHFQw+u/+ovq+VK11Z9duVxu0BMYVgLoTTg9qRe
03AzHxxT7sJGPnJcNRinuvaSWS0osmWeujbNGQ14aZnOXdx/qvaUpTwBGHD6VHvLa86MF1cQ7q0l
GngDYAg0WUHZq0honVY+puCdZYQSwuTRxS3RCTGRF9S9H/51FGmGaPjCTDVgzeZdn0T3A6hOhEXT
fj2E1lrLH73gvoJjg9Cs5jt2i4RGGu8wblhJCKmmp66G8oLMDFWm5e8HQv732oVQhLDBFzuESHey
irLUd4bj5qxi/EfI1FMYrgvnj2BiC0rsB+TDVxd+8ZYZ1g4px3WP2gMauDXeMOg/pK2xkuK7UFfs
EkSsi8QtvZQYGwypOsHNNeik/P69F5dfw5xdokZJoekLVf/tmRD1rK4MvyS7aN56DCsC6Eii8Yhs
ht8kdota+KAOWzE6j/NVip8+QN4gxRMMWq3oXSPLX7hPmD5SbvIbIA9sg5+HIEtcs2jEQD5mxRpm
uUdzQyBojhFdqmLi5Ty9ixKIrMUnIEi7A0iGYKUVWjf9MDxcmZp/4z6+BdV0ZO/GNtk0OADDHmsC
L/6xKNSFB2K5VpGFBUqtZMMuHEbhu3fJOKBZSWEM8BqdGZqHLgqkCt2ZFoVQFxThlY8aT8D0joOc
iNQg/xGDuOXnBHE4Ot8yQBJZyqMYLaJ8q1K66djhVQWXWNiD7J3J4Ofj7lEsr8DovkLdf0YHAkKd
ZtRVnBYlNderB1mrZHTPWsIZeemDBY6je0f3Do0zrBBbXxcdQuMGFq7VWrNQeDAQqMSfzZe2I0eG
kmrc+ojgIooG3NSSP1rdnPnDG63rZ2zhK02+Vat6UVr9vI7XPlUsjCZmabTFc+9GLZDJzrwNgrMy
FkKeNQdCvoq1k2GK81L7bLBdLC1COe3TBC5bi3dFsPF8fdYRtDWtjMjKvCCdadsGksTfEuWtIEfi
m7tNNje1/lcS0wXQb7kDFrcNYGsEA+oUw7GBRgZAsEyibUmLtC22/KlQyeZkpCgOb8UcNS9LXhe4
X8TA/tmqQnqrAsSgiHQlTbj4UmgQ90AhABr5x2VCQbM+k4xMPqr5Y9cGtmL56CCvRjBl8wpEWS9X
GW54V+2ELtToJAk5na8HAw2mL1mXb5eFkmYRyGFBGkEIckcDVJg3/V+EXPA8bAHiwNh0b0HnmMGb
1LzWiQ5pGnMFN1h1xt0oaHfNhvHig4GoFgxivPnGOt3P4zAIGdDgQJHokVaoKCBujkprB48095cG
eiEyyq/KPk+V1UZKknlfqtuRA1Sbud2ATKHrvfKQ8XbzZw0FaoyK00KaC8OrptlBfsJ9B9RAl68r
j4WspCvpxxiJTU6TDOiJSwbck6pOL5iy0Ywi6xs+XiSpp+eQL8B2DeKenabxlczY77fHVzj2z4go
PoAmg89HoPFzupSiTkS1SSVwiCvc3dthMbTPlXLji/tc2/IjBwFLhGyV6ejAryx/qXGxGCXMwGwv
Vku1upU8Up6947HxHoPgIeyBax1MyKAJkIpFK3yW0aIetimYT/5Em6CB7iDr+0du72XTs1sTdS//
SS32ubzQR9MhCaoGIuC65s8VV0EM474Il7EUIjyPPgtFFcv/Y4F91EVo0ltDs7HqbV5kCtTRDcCl
utmm3V8cmZVmRaZTAndOr/k0XIjkKVx+m7ZJSG3FamMMZSBRNJ0b1jnVhFkTHXMkJguqdOjJ95Sj
r6zVpadQVixRJ66kbPaPkoUMfdSJklAcUXERECsxRf7ex0p6kehw9RMaqMmHToEQGRGx2Jbo4SSO
Oyvrx983zVflfbppkO0dtfIA0Sjq5MkJ3LC10gAaZN4luAw4swiXCjTuXUd+FLs34sZecs6FNwLz
blO3AHGPXrMmotqUHMo0spvM3YTFKgh3EkzS37/u0p3EW6RAYtYkvMOmpn8NytWDbsCv8817U4Ie
JPpPQUdLhS7jeKgUNDCGs9TDD2ucZSejXQvztVQhSogmjtbGXMYe3aVy9/uHqWPqM502RElZQ1VH
Zn/6Ug/0CisthgqJ6qa6wBivk29ozHoUxgo7p5G3RgxdP0of0V1zF79isbBLOEHKQRLndW5XGjZO
tj6zVsXfcOM/EIjPgwUPTrtskxlG6RXx4eK8/v2rL1xJ6IqTBYw0JIWk9ecF4ThdGcGrI4UqF/hV
IkllW/7ak/fwazDzIEF/+33AC41HCOjfRpzc4Fqe1UFD6+BYituA2MksPh3hJKk79ISkll4XPoLn
wHMXV41xLsXqP4aebGxVCGo1yxmaWKrkwWwHqtDDsKH+jhP3S+ZS9nLRuBfkQ6ftHavbPhndqw9R
uuNPxNREHUxIIldZJjrKBcAIRpKrD1iU5rHFqzfU/wWGjumCCcX9je4zwqQ/F6gvaNOaqa8eg2ob
WH8cQbxt0g8MaT0cDmDBxSbiW/TFr6yS8u9mVka1AE1FTILIczKs3+W5FleyMuKCy/yxuHGTHc4e
bXggc24BYPonX1+g53fNEnh8kSan6MfAY830W8iReJVv5aTMSCCfR9eV5OTlj/HIFj1G1wAy18Ya
c7vvY5VxHgRcNUeMcxr9L+8XqOceAtMIftOvoCEvZBe09se6kA6SnK7nz8GEriuEoAXdRUQMkqyg
QkJwqXT79JqJ8aUzTR1KNVBHHgudk5EKv9UCv2EKxQBDshNg5jDF0WFNvEh2edXN94sW98+SoXf4
hRkbJU9//jK5LPLGkDvl2OHOEvlLOkwb2U+WRXpEqL7v8SCAaj3um0RkNX3iHuIApUNq5hwMx7YQ
sSrAeyRul4YbbJVrZKBL82ECdMD6cBREmdbzuyawDFj16hFB/tEUiqxkfBaIW2FWtnphe9fkqb9O
5XRKqOx8SalzbKdTkjsibM2hGkuBeLr5GFu46yGn2VW1d6XpbD2z+5tH0W405o2BxoQeRA9ZovT0
VqbHkSyvt5iKZN1MTBAAECzcMYM3oa+WRSsuQ9KM38/7pbhasQg80K0cmxHa5Ciklh4pkV4o/4Eb
+3MxoC5OTaaStINMUJ1iAxHmpY++hn/2IH9UWKuMUUou+NsBvkBNTTs3jGVfj/4NbyEoCMfZSuaO
DHJO8S63Ta3k6/1lGAJeLvyt0hrLTsDh5vefcil4o5DAXQkIS6WJM31gAnBL+JYrR9DzOP8YyA0H
6L42O9CqVvjIixZfO9sXdhhDjhc0JSz01SYnru0bxPnjhIvEWBXmO4lxyCbr+wNFqWRYldcarF8+
YZP9pdLBUEblBUo5/5iC6FEgpo4pHV3glz3lMVjPCQqD0axu3efGqg4jz9zzaUvIvg8nXLeBPXvJ
TqP9Z8GHNsStidCHx4L1y07V5mWVofkh/AXRLtSv3P8gQCDt14k0cyBdx4P1UqqETe2805J9keer
K8s2ztHkJ/HOsWqUgvBmnVoctGbb1g5I6WNshMtEKDdaGW5zNzwCP+5AhFlasXP1dmvQUKjYdK12
5YK+FB7oyEPT/wH5qlnWZONgs2XFskpp7EtkZviLO99C92kax9GsqB2geDV69lCDqfLolBlrie4H
+VJCbYMkLjdWEDCXkt/Pqh5qQOk/JOZjisAQevRV5hxUKg//H0/1hbjzx2dPNp/VKQq+XVQHimbX
NiggqH/HKw6FRhnoYdS+VbhPXd2Cl4oSOmIA9NKQgRuV+H/e+tSYUyZFl45hfYpwZBrwE6FAJbCN
3I+RtR7Wy9bcj2ZZ/8VOkXlExzqdSBIweW9wbUGJn2LUsUbZA6x0gnsfBR2c5OGz8HcRRNt/Tl1R
/jeBEfQsig+Iw8GXmiIb5FCmlmTk0tFs33T/2ZMP460nYzCnKtU8dDZVeGjT/QCQLuWea6+1Db7I
lNNzglDZGCSBJUXS6ue8h0lU+K4miEcURIr2EDs3qEtUzcrx1lb3h+r4rCltTz+lzZua3JX9oulP
RvWZxm9FAYBlVyV7Xb3nT3fl0c3vzO5VbocZfVhJsOPoPeTfPeICFAf7NnxU9ZsBF8J0CzYwFJHe
7c1ZF7czJVtQg0G3JOhvNG0bBzddfC94GK6dJCyoyn2i7yp9F8RbV/sjqjcKuSyuyWlFFc4enBtN
WoXeSnU2ZbK3lCcYml74V6puq/LWl97N3p+12qaGGVGb+74+UCpM608JWfryHNCaLXhsWmTzrG3i
P7bXpDIv1cjJwqGtUAZmd2tjcPwtLsyHsHQEQ4FChYoz+iqUWqlPr4jafDeihvQeSNvcP43KOrxz
nvha8Zp1KzX5+C92OvIMuB9QwVHpkPz8EDlUA2phHWvtvcXZDvREzVNmNB/uyizg+Z4d6yEW5vXw
/vvAF69CNJBVWn0jUc2alOVFVsBV/VY8VoF2Y6rpCvvotdfM1eZVDN+VOpqVEmev0OB+lIuoFWZa
8cT8GM2jQy9OFWNbR/V2QAHEqT2avp+Dj09Cj9nm+PhjzacFif37R1+qDIxVQVjoWA8R+U6WTcyQ
OFaQuD8WcmcbxCZ+sJUjutQkkxY2d/XB7A4FLpW9sy/9Nx/vwdx6RRUHM0KCcv1qVHXpi1DPgKZs
oVAEfXSSRTmFpaZu64sQoHYN4CItuKkyzIk3rriSsTMMbhp1KVf7vD524TYhQq1ogSzSdJM3f67M
zhd1Y3JxcGMYqN0SMcBHmnzMIIY4mJDjHnXE7iE3+qfI/KN47w0FLv/Wx5DWfZEAk7fiKlE+qwLF
/G1enrPmkN0hKU/zij5dkN420Q25BQaBafOiNfjcJc9a3c0arcIIepcUD8Zwh+4NRL2QTkWb4r2X
rU15aRn3pv9Rthhjo1DdVi++9CnS9Q/QYSgp+FnNn3ZAKk3CndDEZnJ4M7zbwn8InDtLt7321fQ+
SvhiUf8Y+/eB+aFmpGztLDPogxTnPsOm60YBdoh2uFcecvmRPHWIqD+6qAt5+yi+s4rHKg9mjfqi
Ed+0xkdh3rfFGtMWjPMwwYqGoxB+WLyeDZ/YBXeDfgi1cygvyP9rrCOQ2IhXPYT6KHzvqzvvswE8
lnZ/QMLNND2wrQhfRiBPuv5aoIVTdHMBXqaVndXy0Al/oP1QyIOp2O0lddvUt137Aj0BmH491/1s
1lMg/X3ZL6S4MFvB2lCXot9nTeL6uhFkw3XL4SjLHE6ITKdafhyiBaq/V11yLpV2QIdAWSQJpHQw
3e4xRaY8k+MB0e215+NW47whYyE8jaJLdGhJuHwLPik9omvGvxcCcBM8Ct10mi4UUSdH37ToS5kS
fZug3RERACQRpaeiOmEyjMa+Yp1+n9UvEuHkLEFcHnmNBhcN78TPi1kM+pC0F88bbsLOmQmFXclf
f0HsMGfQYUVgyniBufRN5+5D5c8rCwWluaJjTDdvH9y3JpqXUCLQZB/+70tujpBLDHMUwtmpxOug
Gggb5WXH8XsbqtFDCwHtVvnb6yu/uVIrti7sLySReCCYdBR7puWputfDepCq9mggKY/A4Tp9jyme
jA6CqK8shHe0XF7xG1Vfq3ZWCLPso5Fn/ZnLGfH4BPIqcicpjb1Z8BxIM6QQdYEK7qx6ovUqnGoY
JSModtah+4oPLQo4KZr4GKPM5Jf6w4hmoT8TzlCQuzfAE+Yz54f7RSUyInV9jP9gtqns8WcUkH6I
5wEF9TeaV+6ziKSXTs165r5YhOuPMar3r8Fr8olLu/GnFIF2zYdzfp+dJWXm7XWsDJ/osRoP4a3y
0rzwB+BT5/firH5XHn7fW/Tz2DyTzUWZAk8l5GitkZz/c3OVnouCsxO3xwQBf7qRBVZ+tm3cmq95
MeM1JR2J7ozn5iHcamt/9q6shXl+sD5wBnmMT/GpPSk759F8ZJKV5+qhuU3Pw0P5Jr/xfwQv/WP/
9pqehoeczEbaOCv3lB/bxwGNp1f/aP7JdpAAOjIcAQEP1Htm/bOPUbNCyj4H/iyCqxq7pNRzbFAZ
re1Wi94jk7SzHnEG3FwxkcXX1A4dhL9m/B07Zc+fA+IiGK8IHFAdJVzAa3rgP2OjKKm3c7oatFDZ
BrhRAiwV5hIF1cpWVNvotn44Z7YbdYaqBqQJSZjVuCJkqGsDGcGMlRULRcSS578vxKWtjf6Urhrc
KyNW5ucyoKLh5ImiNUedAhbCGs7cLdbZm/Pk0AP/faivQO7nkstgzWXU88ZWu6FOruleoJPhNFzT
dHjVXp1VSD06RTSnXW62wU7N7i082xu62AV9IEU5UTRegIAOw6yYhbGzrJByS/VmibDugI5yFgTL
LEP8US4XrhLbsXWqJJ9CF643xhMETqOgKhM++n3z1KOf5KP2KaJ2jZspoRs2f2a+7Y385NJtunZn
XFAdg/eh6yB+KIPSdJhkjp6RZ6Cl2/4YWpxv8dAEza0uPePsK+dYV3hI6A39phPf3cycu2psA5La
V36HYTYa2W380ITDhhYD4mwI6f2+Ev8uOpIMokS4BkWJgHuSXVU5gqdaZHVQJjdEUTRmIlRSz3Ke
LhPpebgGgDLHTTRZeDJZRR7hFVD9p+kk6k1l1LdSexS0AWkvbZWTjOU92BOIQ10Di1LZZEBIi6Y8
19HzUJQ3Rp3PNfUEWGTfSeHKV9TRNgUs+rMLcjWyAFHLpx6hNCWoZ3Hl2qNRekni5inuGl1FTM7/
OIX6mSr+NnAyuxJPpSUvTTsUonvEt9GeGnAbOYnyHPULnsDZqLrWeM9Ddsi2keHSCMRLuemeO0Rm
dJG7HjiWLCk70CJ7r0Huq0x3hfgxAOS2tOdk0O2mlNZiiN2Ru4abvzTVUZJo2LTABa2xZe8or+QM
a08MAMdSxCryO0nJ0boQbTe2dsVgbDN8v2NH3uWicWqH+Er56UIBVKaOQbIjgW0V/0G6OA5UACkN
22PVIN/YoDPrDrYmcuGyA0zdmbe9eJfE4lIW85XS/QFyilUU91Bp8arrQKW2pBtCN6wjcSWg1qr6
cC2FJ0MMNqVaLCyhvPP91q4S59Qm7WyEjGRKf+XOutBE5mcgkDHWRdCtmJog1YIvRIqZdkej3TWo
jCZHiavZGYNQ/xY1NokQfoBsoa3ccmcuMJKOeXd/P0MXlFnRl9dUjjifQOIzecDEpLV8I+AB68sb
xcOt2OS+MTFRIOxeEEOA2PM2krjCAnOpd52NkitOC7tBEBa57iyia7DvC7Wqnx80nvpvCb2RlQq2
FHxQDiWJizwuzyQvWbpxkts2ibnYU4KRfM5h+30qjElgCnhGH6uZKompwpJok6loVWUYxChTDnU5
qwgyioVjzqVqDPwsRCDsBgW3elkJayNZYgVWwz/3Fl49F0GI1wtk+rAAVEL0OWyd1WrmBjLi8RIF
uBAsFv4U1VyoFpa+irI1Xm6pvAR1KOrLTMfsajMg7xmsalQ4ZdLKdeEhprP1b5x8rSIgJ60QzNPE
RZzc+sW+A5XlCPuheU1cyNLOqhrAZi07WgFIjmq2nm1zbZUuYmOGmzq6aaW65lTwTvG1TbetlXWt
bUFuXZnAcYK+XZD/mUAyaDx9xS82xs+la3PNr7M2VA5etGz7WQOnRVgGDtJYIELnMdZAdFA6W2xt
a1ii8pWaN6O4/IAL9ZyZFQSbumQWz1ExBaKetuvWXbMQbbmko6EROIU7pB7jfKlBQy9WxXAzmhdZ
xDbrtLvXu6emeleDc5DuXPFOzx8CdynLc9e3LdNu+ll2ktV58bcwbEtcaeqSSrxPjodCDJLu5wE9
7YDbAv6kzaypll0EC5MeY39KqlumTPJ3ZXdj1eswWf8+cVPLLWpGlGARjuE2o5j+jw6KEvVMMw5T
h74k+6jJPpDurD8xaqtXTuxDezLtJIGWFGMLBgtKqW1Ne02VT0VpF60HAzTuHw3M4gk3B+HPNSvC
r47Sj4XVqOHiJgTsALFkyls/F9Yvhkb0y8I8+NlHzntR7+KuRYDyrrduKudo+p8NWXEeF8sWW9Tc
e5CI+ptemsXIAZvy1kpflOxFil+FLKXVEs37lNkWt3Wh2b4zYJq3Svw9ZvIr3fHnvoxKrGfZifow
5Cff2IcWOakkzsxIW7d9wsID22jf4J/U6oGbQSzs7I2MLXc+8E4dumOU4hAezNoAaUnFmknXlO4n
kQfrNda0R2SuMurWKJMQUAhjpEf72Dz02jNNJkqtNYRzZKvLbSFvsyK4crKmYdg/A06uJll0xCAV
AvOghvdhtHPKV8t/cF2fQjb0G3SCXF4JwTrkxYMUf5jBLd1txNghA+PblgR2mlRzC4XYK/t2TJ3/
2Rff5mFyV5dy4oZhwDwYcWmDFkMG5R0K4coR931xMFEZ9kd7e5HOlSHYHsSxnrKMkz8HtCuLkvpV
Ea7+H2fvtRs5tnXpPhEBenNLMoLhQ97dEDIpeu/59P0x/3MapVC2hG5sYJvaVRl0a605xxymUltX
IsBAeykhoP18hX/fxE9XeFEjTkPQKVnDFWKJYhheODwq+d1DycaanyyoUGkpbEPjY6b8SgTR7mss
pZUW128S1zLL7loqB6GBDntTzRAXm12KFNdEVxdQ2ZpEkKDpa2mDo89Wh89UvKaM8Hz5fnhk2Beo
3s+3c4kL/s93sEh1LbiJCzD4dSHmU6TUGDibJyvzvX6snHzbyegY8RyssFKM+AsK/IsECFdxw4Ja
tLvPJlSEI47Vk0ABl3NfiVtWH+OyoJJnK38rh4LRU+OIxl1h3Kmwen++6r9sqouXADKPC5gMxQGr
mgsEJsL1NTaW5SLJD1IWbdtSuZKydEu+AOFZr21Sr+Iqcwce9izeqxR1qjICSlOpVYEjw12cpqs0
wHOp4e9o3nuGEilgDu1Vgf57nMmIjFU3rjtYxdK2w7Ccla9NHMG0oT/fzCVwtrwCg/2aZy8uxiGX
/pFY7Va6gOnZadTxn9u1tTead3FyHKTD3K7l8UYHFG3bs/lbKM0lUeH/+2V10c9YFhSwi29Z7Mek
00PRgNZzNrJ+XbDczmms4U96N+L/1ghXIxznjhFiiN50rDhwfYLNRB3HjHAVoB9E3+FkU2iXauUV
CvOn6tYSn5ho/Fbbyt93Bp7S/3+t2qW+asCBqlLCAQa+6E3VVVJf+ekpFRM7Gx4FeWcEa789GUAj
yu0v7+cfe9KXX7742CSxVtqRJuSUMT43psPMYSWeOyJNqcEUcaMHp3J8zqT7n3/3MreFt0NPSOlI
kg9bPm6yX5dmammjWvihcaroBg0BIiDkczIN24MivBZ0xJ1wldY9AYfndmRE3j1NuWIboGUmgXSS
20SlUxuiq5OOniXEZk9ONMIzHG6E8rBYoyfEJcpPP1/1Xxrz16XJVdODMPHgX6CkX686jrEGB6vV
T5b6x7Ixkgraj1Sm/DE5g6WTMa/aBOjJtnQnkF5//vF/7At0W8pfRREgqHSZuzM1nS6Efq2fpmJV
hZ8C7hdKB0yv2bNl3eZNQ4nWs9vmHnR7T0rucoy8JHYKP9jlBL2NXhnzrUfXqRw4eZ1sYv8h6vKD
2oa4VhODCVtpGv8QDm432bEDn2uGBHew30LPzQsUcHn3sBBkGVsIkrmZ+F48xSay/Ib8hpP0pD5k
D+VTe/Bxno68EmkqE4+bYM/wJbnWDiSOvxWVHbxMRwlGkd3d93f6Q/XSLK425GXZrWiztbzx3/AB
0m/lO9iLvQT92u6e1dv0YTrI+/yBmPLydQkSSW1sI3MK/7sldIGM8tGe/9QYVv3BdHVoyU9wpNvi
QbiNI1s+madqXV6X18EbbCUGHn1ltzcq/w8nngo+Ov6maP5rfXjxfTH8ltmtVPRLEDW+PhkjTFvM
lwX1ZBmYeK9EdT3jElC7AoyXZhPil0lccu2KjyhFzvNtgp8I9j/UCsM6MJwCO5S3dJ3mjgi7CqQ+
cAwG4+06/Bgzp16U+W5GnIJkixo6tJXYucDQBi53w8qInRylh+pmh6kkJMk2TEfssEBzZjDr2KEC
NcmcGJw5XKuDY3TrDs3B4Ep0ANBApA1pSkQ/luMmHVf5TQHXl8xOlahkNxRWgujh94P+pEPEzy/h
3RLb0l11bbzRwzV/SILmrVHAt4ZdvYNw+4urlc3KwskpW7Aep0xcXXLYoF55DeMfYIjGXIOMCrEb
piv8zUYnTl24+kCsMiOt2gt8dyZvF6SrdMVolbzDSAP5oNUa74YGhdN6irdzjWR2jzn9nCBxXn4l
kh2LhiGGA2aXWPHKq7r7VSD5zyXwv180iN7XF63ktaRSTKmn+YzNLxrx6jP9oClQ3v2H8S3Z1x/D
DXmHoW+bL+PZf0GbcDKP1lV+n6u4ndrzVXoYn5JX/1id1E8RFyrVho9HJtP02uKzU9joaWqXZRU+
z1ti0bI/sUSuBiWCzSC0i6C3AvDYMs8BZ/UP/da/Hbbpp/RAvbHPjrgiPDRX1fMyJyAxFNyK5Nl3
tXblp1y38ZKzQqcWSOFxwLTAwAPZ1u9Ii7xhaiE+VXfBobnDT6p+KejwX4jOfeiP9b10zK87uq9b
XiHviIXXEvVzI139vFOi3+HxXa4jtmcNuEtFlHKJw06Nn+dF5MsnTBR3yq10q5z9++iBR21hX92h
mbaFfbMSbptP/yV6kN5Bw+bl36pP3oX/YtxGr9JTvk1OOUcQrYPdvOqf/Mf0cGzvutfipmYfSpjL
zE51I0HE36v36mta2vy17sZ8hZ0mHoVHjDdehEfrjWdM5HDCk77CnoP8w+i+3Efb+LN7pjnTVs3z
9IHP/8Bc4KZZD+/jNaYeK8S7UWWXjyhHgnv5A2cweV2extfian5VPoPn4Eo+MIVotsFz/do/YMR/
l7UrQEdpsuV3Su5P/b2n8PtUn6Cd+GcszGmBsC23i7vgo9maG/Eur52dssqexcN4Kj78PfDsPr+v
E7u8ztbTRnsGCDmF94A28X1wjo/sQvf6qduER+MgPRNgsTHuxP2HfFOsfn6J+nIKfHuHODiwFaoI
Ry4lRX4oDJgM9/KJMn3kq/oECAm1FedZr63g9IehS5JUMuP353T6YvQlBPjluv68gB/YaxOfJsau
Ea5RRU0MsMkokljyrm6sgmEl4rL5UaLWYQcs3eq9k9xoXmMbMotbQkVR8EfPhL3IhcvRIArLzlCi
I+rcSbbreZUSM5t6aEoHH9tXjwRkhVY+chOqRU5X/gC4NS/Jb6JJ+Xu9RgUAERO2A8/mW3MgTnFY
B5oE6kZiHCsxckVrJSdew+Apd33F1VsYrqdOc9Rym+fuPNoYbOsYu8xuWaxHfwN57ec3Rb32/VVh
J7RQNpmRAwteHOgNCIsAd4zl5lXTaqy2VegMr5l/2/HkQ2dm0GnZSbytq2MiAJPaonyH/ab4WWYH
q12V5Gn3qzjfyt2ZPBTVncUbcZuOa05d+AlEF3G89+v4yWIvjxxjJZjrWj2bGFkhYur/zMbLqFE8
bJrspN0y4wtNSnmePwe11OLWCIHBI3FE9WCD4idWshMqlJRrDhzxOd3zPXBJzUomWsiwY9ErynVX
OEy5cYbR7YCgK2sDaiKV92O4U3ucDtwhcTD5neMP0VbasyZ7pFTYhA2JHc63tjJ50ZL8s03OZeTk
RwVmc33b4NUrg/ncBfOhCPfBQJHqsmJhSNfdpkOLVmw6yW5KCv4VRjkiMmuMwavVUfuQUqfHQNt3
8j8/v73/w8vD3V8VcS4X1QuwZDaw5K3GSj4Z57mw0Vugh81ycqDWFl9NulIIf6Y+UBc4lgF1LkGM
wsjNHbJ1B4wxr8UIBNcutK2sI6xx/N9Eov/azam2RZiYjK2+66IKdaqFycINNzS27XQq3+d6VSke
g0DWvRLsic3L2UNFR0IgZV5nyZWZeG1zp+UvFTw7eCyR+DS2+y58rJQ10PFSUv5phpWEMJFhPg1z
/paaRK1Z22Xwrhy6bqt3TjyzecqeCr242Bv5yhee/Wav6YeSBK98q6eVo/t7pVxPygoZrZK9MbBS
zfeh82JpQ08t6Rs5BzzeFvPBwA9Z+wXg+Fe9+OXJKF/LiA6nM00xa/kUZCupsJMT2LHcuaW8mhKs
Z1b4rxO7JFX46Z5C0RVv/W2gLh+/UK00cA4QSRuBWShuFCTztFd2bTg5KKPgTObaF52xJxbaNTTO
areMXXOVGqu8dfPfpoWXpuBLT8CdENcJSKBBPbkoiDJLGKpBK+RTptk9RksVWWjrOF0jZR3QZ5PD
GdqkezBa6mIXcRmLOkNIT9GYrMgYFUjkk5wAF6mQpByHLr+SAX5XZuni5lEKBPr8Mk69HAX9vWJm
apiALyD0txJOVuagk+JUPvXVde0fZQowzZMx2PFvwnUw7eBvWRrzPRub00BezdYDeB0Bfj8v3388
OJAV+meVQBZdBS/6+glg5YOzZWxKNNJEdvP5OeHdwqSoMbd2x6eGWcG8Snirw1pRtwLirwXbgtHi
qAuwbPvpenFVFyAJYv9pg+g3lGxEUPVrbfG7/+V65WU7+XqsL9cL4gM0DiR0yeFp6i5NtN6QTqRd
iBBUeGV0bhVxQE7+DCxDElxY2ow+6Ak4vgcs+icMhTHB2ciwcHpHZycaHTqCPKGzZfXa4W+pCfL3
8vzrRV70Ybkh1bVEhDUIsS0pDraWTBxNjtvEabCCYZlQveLEgcUZTmfitn0V2xVC38wERXdM5Zd1
/hclu3xopGZatP1Y/QI/fH3JZl7GaRSwOqxk3TarmdChlm97T17UYOsfDSX6ruw+J+L7HrNDh12D
7+W7PNwtKlpjl8de89uH94/6TOWLI3EbOQEqvkuWfDGraSslunTC1S1YvVAo023MLeJ0O1LWOOc2
x6qi3t4acI5W7SE+pIf8o9HckH5utE3CtljPb+PO+KSkPVCeFTCQjwP8GqrUtYw528HYqdRhqmO2
nkFA143/0YxOhbP9A6IF7Q/Ca9+whz2w+LCn18PdNj0w/exXCgd9tMbxQ7CTR2k8qdP//fLnlrl5
Jj1oiVGsfH0l4lxEialqgD5kDZArEWoPYXo/VA8ykaDmauK+mlM9nfv2IFbPRXbQTd5atAmi38qv
79UXyi8i5diJ0M2Aq329ElXI/UXgJJ50QPucs5lVFFKNxmyHs4mGkjN8ZgOd7iPzGI+iHU4ipeqb
X+3G9v/hsUiQlOm5qCQYCy9I53/m0ZkaDG0bB9JpNLy+2fi4FIVPhYQA3wanUNMER2dnild++hJH
t1LzIJlP3S1N7c/b4r+2GdjdzKdlxoQIXy5ORisupm6yCvEULgbRLeTbWbPLKne0bN1U90Knr/Wm
3uvmp1BgyMV2aFU9DnxLz48lUktS8HuWYwwoi16jeZLo3wf9KZHvke1YBmG18rn77U3+o7invsEv
FWNUtIZQdb4+PKMps0Qbh/k0y0sjKTwKKM+OzQvG2thX3xu7AELJe3pqPZLZ8qN0L7vpMfrNu+9S
JMDJ9vUyLnYbkeZ5KlUuIzmFikvG92wTnwkUhJ1espXdrnXkPURXU3Kis/DL5/zPN/ffh3Cx96ZJ
Pep6wK/7L8K5/JjwUSNCunuRg2111FZ64CpExaR2sS6P2FmswTqEqz5YG5AnMU6YEZTnVNK74PGX
T+of6wx2l4KBAZMWjJEu1lmr4OM7mN18opHZ4t5PCQXy5q+HxAtN4I/6kz5Gxlzv76Wx4pS74GwC
RckEgvLM8Ccu+fyff76sfww7eVv/uayLjyarTZIpkno+hcJ6yk8EPLfbENWi+jh12wQnakQMbmHZ
vuxaEA3XxsC8Y6W5ovjLFOMf08OvV3Lx3cxzaeBsxAMi1+UTXj2fME0ZHM7aG5L9OCCDAW1aTfK6
Tq/J/xomr54O0BoWgOOPv2EEYBIopqEy2uCF1Jr41BwmCQ7GdToWdn2Ukits7mTApc3PD/Ffr9ZE
hw4crRqLY/HXhZeFRamPbTGdmoZUKJHWNMGlwofP2z38/EuXhJ2/iwv9CYWujnYC5e7Xn6oDsWv8
IZ5Os0E32x/qDtBIxwowpPGD7Rs+mcMp1yryGn/Zm43vqBjuLItumhvUsKa6eD9aXE2qX9JBpVfC
OVQcYrgaj1ELRNVQdqR9AJ+6dNpNcC2v0jvgUdxdo7W5NSYXsyEFdma9J+VyFld1sis6u/gYcy9t
D2CBBo24uJLHdWV6zVOHe0mPT8Qn2dA6ELYTQW9eghxdMzozadCsI7h2PF3Fi0VmAjpfoBVmIo8/
rU3iCXXhnFK32s0GVxtaDqwoE8gwDOg712BEL2xInJ4Rx6VH7ZenpKi8gIta68tTuth/oiKUzVKr
ULiuwS7UwYUCH8sjL4kX9GCduwdIs7vsuLifqSuZtOI7YIg2wn5/BbWmn1borkEThgMNPpUqzBug
aRDlD/M+y7blb2yHv6LAbxcMCQtqBe4BkNW/flGCUqlZ1pUTRrgrUpy6M4STtDthv1H1Rz16b8HJ
u3Xk77pgN2Wweq7Mmcy+Nwx1Z8mTgxtjOneMXCCWRE7SbIp2Z6Q7a9igXWMgEsVbcvyq5tC2bj+u
FcDNehNI1xZIV7yK+w3gRpBvzDGxjfbI1qJjAMfwAY7hb64G/6qDsRTHMWIhnyGTvNiCpZEIJDkk
r6puSILfqHx2gv7ShKTZEjDrKtU5bUlB3/QZ0t6HAFBA5eDfhf4Gj7ei9pQUP1NtsfK1Azwvflna
y9K9fBEUw+hRMEDi+i5qn85o8Fk0qTY7cZdUD0H0STq4XWbXcniKi13UHOV65xsvefEqyvc///hf
v6OLH4ddAziIeBKK4uW+MpV5PmhyPZ7Enfak5kAaLgK3YfZAQpV9+ATrKa1X7Mc44ErgdPGqjyF7
2cDOhITLCoPVxxHOhuqJ5WPRIhHaW/1GL1wpWUkBXDS3bNcjy1N1wDXRRm1/voG/leHlDZBsyaa4
JIt+07gF4VjnBXaap+pTp+5CE9Bdy/e94qZkMXvDy/SnbPdauWPkB4ynqF6zLgKvOCx7UQwMZBvl
ar4BM28/Ba/Z0Gn3savWe8J+66cOttESr06HttZiV96wt8/mAaJ1azhUh03Pue00B8Kfzmw27S+H
9D8oa6BX1FULwrG0TRfwBiLeoCpHrTsFk12ZTqfZwwOaAKt08+bYHJNiDU6TvonNzu/s/lW8szR3
nrzKZ9Y3tbbyy/X8j1Tmy9PGPQBSDC0DzHw4EhdVg5QVUlHJvn/KZVReLopbPKqlA3Bp2m2m/HEg
tnNeWViox1e+v2nfzKuO40Hfaj1WrKumJht+L3W3sgKKejbSwwDagF4z2JoINIbntL1VI+ZU3WNV
nySyIaLgLFVnA+FrBjYWnDL1edRWkb4+16rk+pA7syK4l6zkLMN2mgp5V6fa/SSUyOUYwzKWwRcN
hcQOjvhobZNq36WbYvHaOUvTrSW7RnJgOhpOt3F1VzTrJDoavTeEx8ZYECTynKXa1RSHp493MdHU
0pOBhKZaVanX+9ss22QmCULMk2tCWO6Jl2k5/vnHZ+SVuwGSTXvIZwB0JBquItniS8TaaLFPX4tc
17Okb2sMw3uvr0lm21vdPhHRJu117WRBUB0fYnycMqaOoJi4dOhnoSWT0hWZT2NUVos3sIrtKfrQ
THSvXjHgC1gRj7pKAbvC6VB1WwCAld7s9PF2CEjCO0fTXklJST7FMuqR4G2WwU1iZkzGrgYIjz6N
5COcXBCdkM8tuzcIjc3Gq9GiTA1POe7nEd/hKG6DxSNmb+j7UvYCblHCh2cllmeM0Jjj+vFBEbdy
AHx5kPo3NV3Hxl6Dt1ee8vSRhSM3m8y6T8JXITjm/q3cPqFGEvxTEu7jdKUGh1K1P0Hk7hE+x4YT
K/vOv1Z9XIZcDM/Nkuxurw22WXtUu11cXgnz1vpTTzvW6VhS1m81azV0e1V24TH32t7othjrZ5h3
lvuSK4uI96kKZ9LeleyPlGyE6dwOJbEjrHmmDILSA3e+VSW56xXi67ccO4l6pQFtYcWOkf8Q7cdx
IxabAVN8XDR8DPi3GcBC2K6FlGVo45P5OieeNmzz9ESIXToe2/TKNHel7tbVWg0909rOo1vnblK5
ZepJ811mHok0r7K7zDiHI1Dz4xSRTUV9qc+P0JH7bInFUqJDmZ1bBcuha8N4ECI8icQ3gfM5Kp7K
4TiOTlG5ocRNrWABhZ0LAjT092n8EhLIbZ2T5gCnKxDvG8Z63XTTx1d4NpQToym3mN2qAe3d+uUO
jVG4Mn5J4FCWXeJiFwFxZLNGksLmdjnGtuI4ndR29PnafKdDQ6WKLw1zk5lQYIXXL39mslfrx7Lf
+U13h2JgbUwT8OKj6OQI0mhdGN99KmlDKgKl5yy6anZDjtEmGogSr/meTdcc1jzqStcdSwwTpt+v
tVhCHRvhaZK0yBzb938pAv+HcXV5Z1QZDLS4N40p5NeiSst5U7lhWafMwKhs3pTRQ4ul7FUyuvl4
SuX1ZsDCOHyMDEh1w3qGhyGZL0v2A4o2QVa9oTG9UEUSHc7rWcFJrn+RqG41RhYwLHe5qez0P6Jg
Ojnx5lZ2HWqfldE4Us+80mBsXgHaslWlJ0m/oZ7o5QcdRaY27LPpwDuyBVO5ErrHJAgOY9ps6tKW
wc9q89UIYFdYvpP22b0ZKnedmXrtgF/42L3mXbUNk7eOFWeWgiMCWfIHYzC0Dp9rMAfjqY7HDfYz
bwMJVep1uvByOkcrj1ojr7Ii4U9eJcqao7ZkqpIhtTXgBBAMkZcdMV+mLb5phbRX59ZWUSuqhykz
9klsrPX8LL7LIe/YFNdC01Cf5Z5+pSheJbC5rJDYqf4R3X+twmNo4DRHUuSlo7aPqvpRGPHoKypI
8Wi7CvLe0RAUh0JASdlYy4SiKytH1gea28Rpdd2eFTbyfCYQCHAOSu22Jzk2Fo6yBHoq0VIi/7KK
Vx+CRZ0D8A7zfuiIKaCeF3C22NO9Z7gCs6aS8jGqMYp+wxaUf2KIlMXZKjNekhTSfXFaXFBwoUSE
XISbK7G7k4LBS/vQScrPOokdvY93Pp9wJRk3Ih9ACBMlrZ7CHB95ogGqXa9DgEyeG1RQWEz27TEL
KqfmHiLE7OZ1Hd3I4W2uvKk0IMmEyZAY72AquOhMA5ox4Y8EShSLqOOeBJSgoYLdtQkIrRNzhuf2
FD3i3xrbnZ4/i4QQqTwlU2rfJVl6E5iK1OJDGOanrL5RmaD0skBySL/hr4LvHXLjFevikoBNO1PM
c1HOt4zPjGC6jrQBLq/KETzpsBafKkPAPcaCe+9o2mrqjyINnp7Q6T9jd7asUn6BzaBnk8iT7LqV
810X/5ny4GWJoGy7A3deyBaOkMsEInSy4TXBi0I6ZvKLUGRvQ9/slYKtXjtGneVqtFrCHHrbscYs
uMdYORmwvNIep0mW6B7Bu32Ns14mf6Wt8kOeWjs9ke9iN0oiSuFJfO/NwcsFwylHfR1K+a4QmQhK
uFnxXjC3JyON0Fmh+8wR3fLn58KTxfdQTt1zXQvQyHdx9TBkLxGJ3nK10xrjuYBNnH0gLGmCU0Uk
PSZcqoFE0fcm0Y0w9zd2Rn+04lPW0RA4afCZ1Y+iltlm1d91+4AXyVpyFJmOWN3AiIJLPUWQeAO2
iB44CWOqur+10vA6NxJMIafhsZiQQzLbn/W1WbxqAN1lhRtjZYDEzysdUWummpssZSKm1o6R3oy5
6aWU/6F532jdSlBMfMT5hvkDxjR12knaj3PqloQD1XgeGF5StV4o9a6gcMka5TKVtJ4g9ZDTNWsJ
9sG72RJhotOyM4HS1PuC/D6UjaAndOzT6EZQCnvz2pQ/sXoEEcOCxCnD63m2nBZegs6i5RSIS5YG
JHPmUn59zd+J660PAKqK9iRHzpzrp1ilbtySt2ut2S1GGPIdrGZJSK5EAenXVG2lcNd1D8ZQrrOM
EMEg3RZDuB/jh0CJrxpqIR1k3Acl16KFXVPy7bRltlGEg98ru5i6lmkYVi0DM5Q6XDW8xWGs4MHp
dmsh6fVMjqERWqGveLl6VPJPUUFyMsbiqcQJs55fsoH7Cx0Z4CoOhZOlFw9KDgGDoDTPj7rtctUq
+2p5o1FtxiZjYnMVDXRp5bRJm1ecpN4kqEbJnLkpYHkvda5alk/LS0oyYc0i/LvdSVrANz/v296d
U+KGBBh+9/ALIrBRLdn3DUESJi/Bolu2jj5i/IQDRLR8NxNFHG3Lc4nQL+DL1pL2HFnpxijL3bKR
GtUB5wYJXObnFu87JVtn3odoju6d2cm3Fm8OokkQRGiz0hTJdsSGhoGcoUL5CCEeuBZbVjW2DNU/
KZUs+UprMZ7U49tY0cllnVwEjLgL4EfUHDXmKJ0qrSI0dyanDQXzbzPp71AddFviA6FlUwcsLu5f
a4C6HaQ60AUo8xS9Rq8x4MItSKSDhh45P/uduLKS3tV4T4W5/vlZSd/AuuXHac5kNmLcsf+WXv8Z
pFiDYEV4wJmnWAATxWAFjrom+Eezx4t88KTxwyo+qgTHoFbh7atePDyL5arF1/eXK/kGiC1XYuFH
hcEjg259+f//cyVtMkgdrvXmCeZplrtZdqWyj8vvEwo7X+fj/mwNWIVwi4dyx2lNCST/Uo/9Hddc
lGMKM3YDgAvXIFG5mHIrfSgH9YAmQlNutPFWHLeFlNEbfPD1IPOqU+hBo9fnaJz0l47aRJEqJ0WV
FvqNR2PJ2O06tcqt2r3Sohm0cEQbeI0aOo31WSUPM3A0J0tIVnTL1LIUq50hLxbvO5VlgG27oy8i
YXYYW+EoAxgVt41UHWXoComA3Rx3nh/lKtqq1tYUcUQ5ycLR32vCH9pqgYFJt6j6Ti3geHDUxefI
vG7T97offnlSwH7fanKeENMJeWE/AjJfPCqDmib3y8E80UbPOtmqc2VHsIlG7d4PEFuK+0waALcJ
/UQ9SNmAh4WfJbB66YYomfJC9O28pd+Wj1LxoseRU48fdXJuop1fvFrzkbTmSPiDNs/heO76yCnC
zzrXUKGhXhoWBGMmdbM6SbRY5ab0Bw6W6zaf8EJgT2QTCupmkxJA2E1HCgDb55+rmKXo5rhffNZS
eEf8iaLlaIW1U3XBDcT0MEMZHtBuRbW+IYxmY1hrP2S8XQj7BCGfVDJvTm/U3nca8UFIB6aMrxow
Bj76aepvfGU8pN3klZhtp2Z67jL9rWvZzBOMeoVpK6dHJT5pYunwiQmdl7Ax+8EaSife7yXM0YKe
UlDe60ZdTSnQfVq4Cucaq5cWjSeTc+EZspHaK7uX2oSQpt4qDKcSjHVncGuK+EAPrrPK4IQrH3Pg
Nx0XN2hpnFjxdSO9TjrMVOG9Ea+n7iA0G2vdRceIhrhCUSCaTsR0aRRLiC8jJec7LQKxA3O3EfTf
QPDv5BYUDhYmeMvuw4Z9iSkPVqNaUaUZp7h6yjsPQ8ZtRQ2eWCpy7ycjpdovl0lyPT8FAb4ZBMb5
eFnMM0cuFyjs/d/ivr7D3DqzXEVB+qkrMgzHC+xXFvFiFcwR8unSeshwydl1iqFdm12D1vWhTERs
UMhtwJ6yPIRN5ykkwbFG1fEom8N2wM47gcgZxYY9+0+RgDqyYbKB1iEZPU1orhOK6MmktRLLUxU1
OyG8NgL9kErCc6XcJxhJ9MFwvfQmGaFvmXocoJEXfMel2B0pM5fyXTbPCRVGI8+rgHom4uuQzNeA
vPOfd+Wl//yyIZoSoipMVCScCmm+L7BmZZRbNZs162SlawQCoHIQjOFQ4EQkh8Sa/HII/PZzF0dh
woQhCjAPPGUZ9SCt1hoJQWSsshrPLffXXAjl2+m33J7FoOqvaYh2SXiJ9aqMrVy2Tor0OTbmgSAh
+qS1RcUSqqPr53u2nnDYFdCtU8huHjs1jWSpHv32ji1dYiOL801vuYZ5W5KCVrCChfqKWATKo4yz
PGl3NfGAi2to2hu23jspid2wPH9+T5L4jbHLrciM/ZAFLQO/v0vtP8dnMlqxONLZnMZ6Rb5KOoLa
RVudtlGuH6yg8iTQel9EBUXZzv6iGt7ovw7FVVdeDXCjClrjFE5xrL/52SnCaLCvNr2wNszZU7gr
cMnBv0p9j6EVodK3k7HXyw+tOC8BuLkouTUq9ui+oAccVA2Dip2is2V4Y7nDx5eoXGTvuXnqYk86
De3R9D/rbiTG19YTazv5NTEwWH1CjQ8aQhn5n8THZLPhFkbo+Bqh268x9PaoTF0JEUKS43uCb+u9
QnUn5Z959okG202MyZ76gpzFlmjqO7MiklHQweY8Q32KNWXd8x6muXLi8YVvqmuPA41ixHlBTSHG
mPJGuwqGcN1hCFl5Cf21Ds3FBxom2XvufxFo/J2WXCwvWVy2m7/2OGyEX2ueIJRn1eLDO2FooKfi
raEnW0ac4Bdjhw7bqeBdwfVrsM2Zt6n6ZEZIqc6JdjvFqI0Sx+DKkxrGeXg1JespgyPuqkQOtniK
jnbJDCoWcrqb6zRhHDrfc5c/f3f/WLAwcFQLl3NIs8yFvt6AOKaaOCQmG3i7C2MbylqMcCfCwmqT
ZE9z9Pbzz0l/ob7LJ6ag6MLZSdSplS+Hy0qV6PMsGCd0kwJCq2l6GZPXoeR0LD2RtRXyhZjkFDRm
4Y1kfNasaYLC7KwiQBpyjuS/iQwjGvOqNF6GQSH+QPWo7ZSk28TqfZVFpI+GN7WVrwUFdiN+S9Ho
ghpE41FpmM+yr4uh6QoAW3kosR2fSlx4zBHKA29DU+CGvPim8REa5U5dt5Hq0f85UqATRk31V/i2
AgZZjIDlH6q1GbVnPl4pLz5CVHBkrxobVb+RittpEJwZPyj9rel1+9M3GW1n/QOvcAYANsTmIGBw
VbyOFhdFOWz5GGVrORH1r1PzNkjJelnpfSMiSBXIJHiHvwlEf5sjRmv+zO2LDJgYT8+D/hJzTzXj
uYRhpRB+jsHnb6/t+zGC/pKAeAaTmAJdusvpctONs9ggkqXdlj/nbkfJN/ouuFyKlHFJIwOF/uVH
v6HGREj890cvFlcpJ6Ukh//zo0JvrQGAJO0a3ICKMwdu9/V7anFawyQ+LeViOULGz9jNBaqk6ZeD
9LuPycXVLEfRf/bnss57vZYn45Qb4pKq2Nk+rHGg3WxqvVbwUVe+BZ28lxXQmJnQAP9/cXZmu21j
W7d+IgIkF9tbieot2bItOfYN4cQy+77n0//fCs7FjhOUgXOxUYXalZJErmbOMUeTuqCQIFoqojmA
Miz2c6fepOtS9J5RuMfJsNduywgKHnbafYZJvpuL1aj5WJj00qoNDcdibMSdjjmYPIMT9zI3AKbL
KPpZhplXDCN2cERJIXPYBclJQuo1WcBD/l63yt6sAxkb5tbYhqEUTqjN0sfBYSyVz8+dAaCHaRLV
w6G9TsNpPnZPKH8UmpuNwLiGcr+xtdUcPLvouuwo2qrmkZ+r00OqANVYjG/SuvIq6u+U0uqbly9f
7pdzQjAIhUTFkNokT/LPxx1jGhMGToLUmTFMRvbUhJI+RrJ3GW2oeXH15ItbgCoz0Nc5jUFWobak
Nfnma/yjwKChhLhNYIHDpfzlrTe1riYR6YsnPfUGc9HFMIzdC54vVsMCZNrVFp89erm+/bQQ94Zg
6Jn2GF/++2v8Lb5g8aGboUKgPqCY+1rUxi1YWOBbp8BfOQDfTvMxMZQOQsJq223PUTYxfK/wnaT6
Vp2HYlil2sqX/ncztBTSI/rwyege8hldEwdamVMCnO3wZqG+00lW/u/v+3dzyeMyeGswDQSG+l8T
OYVe2FGuA8NF2nng6jJmZT+ksruDI5idhv69ZGorY7RUJt2mGayzWAVt/5w57sbq0nbh89Bu1Ca+
Kv7rWL1axj5nBC9PUp/LoJybZRSU25puzebQA0XWingve9Q+5zWU1sU0X/H2Qka6B9X775/31WAf
s3GNahq7AgbimiF+88L/5ywI8y4RUW0QXNMifUBEi7lz5zDE2PbGpguBZtMrzev6m4/9q2WXNmmw
NmR16NC4f1kFGF9rTmen1ikNHsGYSuemtm8KiHVd7jQsXgLLXHAiEwUHQcIDbC7TaBlXOX6E1EHN
xh3O33wjWc//uUv5RgK/FtWlhPirfOiiUVRmDrTPeRcpKw47Ah+ZUo3WG60A+vB1PxBfzvmRAHnr
q28+/i/+vXwgUuLO1rT4Bl92Z+EGtRL4AL6MAJisqNmerCg4aJSGTbNncmSYb//9kV/tPqXP/B8f
+eUd1EMMeXHsrBNjl4bssqnYTMFnxMhZzt1a5kXliInMhEunQtXAmE4gyEo0sbNq+5m7k+OjjDwC
Cxa5g6skS3SonHUzT2t61RaHDoPJiwKgPdgD6TrtHa7jnq4G3qxXBzbW75fZtNjj5OWOfBiFWEAF
U9B+zJl/Tks3cpZJ9SCsR8fETQwkuYrybdzHh8h6GdNnDvxTxOEVjAxFy2M53RhRaMPVh/1QYxkw
VnILTi4YmOsNNkLIXvXXWXVsGxvYocBqSJ/vU46XCgqrJao1Ta+swO2+WBJRsK7iNmeyAl8wK1dO
X6yZ2IfC/aFzv/UYapV14iVgbQwpE7xfz4627wkDDcG6I1DmQGfC3TL11w9QfD1iRJaEChDZ8M3a
/bvy/fNFfql8yXfIrHYsrBOJFZpxS5sNMQugVgyW5wKvneS7M/HvG40PxJIO8ihemtS/f95oiV7m
VmyU1kktrpqJIq3eW9VBoVUFm3RGrw1AvKJl2TrYc5kQHj5nFMATlTH5dYcaOF9y5giU8y8+1Y/S
lkunegrdh7j+RSHIG5jN4mcyd6cQ1+m8Hh85+1QDisQ3T+5v/rncAzDIwA3J8oNo9+cvabhT8lHw
S5hrhs1Rrd2H+96tDowy5Sbgn3aOVyQrFxG+kaP9v9jJDc83WZ4RhhmlOzU/U7b+99b899fCNwmB
Ipoh8fXS6Vl8ZonUhAj18inpgaGgDdQRPLDmYljkpMmnVp8KuvqMgoXQvJmAVRdgBiMiTNt/VFCv
KZ/lJdX00EiA3v77K3I//OPAxB2a6QYBYOixviwCa8o0xWwJECyT6Kr00Yus82d7XDntZezipZze
jIzyquFTyOGPONkO7YHMJ+g3Tts81DVKUuFAjapfG1+8tGF/1qUIQNPvSjhvn5067cJJ8yzTPPh6
snY1HMDao7wldfVzbKutjoqUPa9Y2NkafGQJ3aVSd7m4JgBbuLpxQ8vKLiXlM8eePAgJM037ZZ+V
yxzQNc/OfXeVoBi1uBqWvOQ0XnZjv8W+dQ4fDWY0DOuJxcamV4mOWVKeNYonm4u77+qH1lQvTCIW
hUCpgMOEkt9qMdPsl8sgbdcqdp+QUqiia8YlVosOs673U1Xvl8EI16Fy/SfkPkmDepfs0mIqEKPL
2VtPghB/TUS6Yr1NgCi/ySL5TInO4IFDxG+eqDmWTnLxI2xFfNeLrfR+sHI8HazdILRdRspXAC1V
LtKh8Q/RNG6rXN0iny99BMKM5L9ZEthz/3NNmCxZeHYcv19OorkK1FkfTUIlnadEaZbm5AsoSUja
MrVazZ04xACnme9VwIOzHf4KuVotrNzYaBV+Se04LYVQlkFSQ3mkDMSOyKEr6/TwsYD3UWrmNuac
1vrPPnQXSHwXliGXeLTEk5PpPO7D4kOPCfWtrBd1Th/dtLiL4mGJEObBzuoPuasFlLy87vajwqgT
dx0i4Di6fCdYs1yEfxTV61QewozKE+oOCOrCcavdBPRJ76Mxrq4VBqMJjFOQV585c64iAI8Zz4kE
CcIlc09I9fvYp9XGpCdCBtXryaGpud6y8zScU+cs6Q6plXjzPC1T1vVs3Ztu+mFWz4MtNh12wY5C
s1JmJHwU86rGwiTr7/PM3phBgrsVi90+NqJfO6PYtmQo872z7nNosYyEBhbgi2GwT+RSAb04CpT7
SblSWvLDeGA5dj22GS4ngTNcdM5DYHjUkKniQ2wb76v23THgy7Dd2BoFflXyD7v6tNLnG4Uip+OY
Y0HSZTRtGKKRXVFBF0wKz5TAffEuL0fY+FjUm5iKROsaRWNuYi8WyOJGc45adurzd+pbLq5FWs13
ChOW7HGKK1J5NoZxSQ00cSbRk5hRifSlCodLk+Yr7gGLT4SFWI2/Ch33WaE8E/F8NETkNbM4VhC/
hmc1ZNy0z8KHOdrnxd1Qr/Ng4wbvg34s/DuiUm3/3tq36ikICTq7n+G4Y8GiD28d1LlYwMXIG5wB
6X5hzsg1qotkTSTG4NrP8Fhai7v1Hcd4np2c9HepRR/z9lMkzmMABibzpqk/fs+XWEEuZg5podzJ
plZmlhnqCoTeMJHxxK8MXlLUeuab/EOxdVP6U/VGOLKX9lAhimytYDg/9CRkTssRpktKqWJSm7WB
QURDu/BhJjfOS1L9DBiz1/5bEr8o8yEiPkE89fXbYAD1mujj8nJxMPgD2UA1275zZ4/iSUSP8/yk
TKgiAnurcHPkHBfRVD4AUei8uSzcN+2FGPGVGZe0YdE6SCda7nE3VL9w2pQMHqXLPiBzAV90MAkq
ply/5xRnOVdskDCrlgLJhXqAw9BFYT45rAa93ugf6oi9S0cCA2Bp3XCZZjs1jrZ57P4g5e2aMMzi
e8SMFHx5iFYvAdRg6tSmZCqrb9rwqjaPCFXBJx3MnvhxEEZqA9tZ6XCRXNNIXVZQFkF+uaTCIVqH
JQObPmAFwUERFmyMlcMszcbi15NnbBG82+ar4bZLTcCeZ6ZKWdmo9n5svN651wosXLl0Gqc/4orf
BhsFQFqP2rPJHSePsMrq90nJaQ/VQWe8NfSll6ZiKcviFKKa0sXrHjSsxQeQAvdn6jYbm4lja3Ol
xL+bcQM2jOz9apxG2bh9tsfdOcwoKKebMmx9sAyXE4g4L29oZm/qMCigvtKppJvUWiYxVkLtqYIu
E4zm2ipLVH6Eurq/3NRfWtgGDflmwDFVE8ba6sSixnA2QY0zqDtu51ZcMFHttYduzKBfEGJqcrK6
O6XfZ8q1Ln/AZp5wNFeYDb+qwSc3cosaFMyzIrgD9Dx39n1/6rFjnaFw4ikSHyD2RKVJb0uGCCzO
Srtq5Gu+p7hQ6PrdCkedAfNgJBo9Wn1q6RCfghhnEhNafuYkh8J1vSBu9mMOMZpBbd682G24S8vx
ZM0X+UI4VmYOaF9SAY1yO9piHenFCttrtd9pAYQCtpesS6eWDFxGizrEl1Y/aZJNE51qfAArjrMJ
6k1cPOvt42g+5khiZiN/zIxp3SadZ1mA4bjpZiCrPRx9EM9MzCvjJe3R5iifkX2uWJ+m0/8aA31Z
6igg0MNnr4aNUTN8ewv8yn3yB4FENOO4ClZ2fiQRCNQvGM8NsKeEjeW3jKFIsqin/BA7O1U9alN1
dBvGwhUTCx5iht0IrCuihGCc6vlnI84+Nict4x82Qsphxn+zGY6O/mZat4RxBaxFFQ9/v2VkN8Rr
nymFwXRB2acT1EYHNYxNOVEdGgPxHjfVmNlrM72vx+6uFYknhgyTD41mjkHBkrQkz0B7HOFrBdi3
nRz9kAJdFugKbH0BiS9PmpUGIbSrhsMQuF6bKM/9rK8LGy8mmNWlu+p7sYixjWgx5da48N0+ftVo
IgsVmqF9i3GdHFLqqgh/cYF6AUrEL8QMPm6Q8vE6eoPn+LPcBWAcGw2qeX2OY7Guie8YwOQRz1cp
JuzmzbJu1I5rS/1VYQtkNm8zqtwATfkw6ItAvY5UcnCAHoMBCgHOPxcs5Rba2EN9w6II4XXCulQq
E4phtzSgu5rBZ9riCNq9ROODkI5D/WM4P1vBG3f9VDTL3no1rYfZ/8xZX2qN9zAOuIg4sV9Jj1Aa
1eRZxdlP1R9Ci4F5CKNzkeMzZXDdMZPtoKkm3Bp1fLPh7k2CLdY9NNjHZmF4VgcQVKKIlbZaT1Zx
TAYDS3cWcGtjn8lAuAFhzCDqZ+4yx/3c0JVF6n5UykvR6dys5saGDzhwW5gRK+3i6JsmvTr+aQiG
vWXDqIRFaXMku3O5sTl4Le059O8VO9mpyouDxCBcqkzzVLzLwnY7pJsuxeRyo1MHBC128zygdloV
2nPauIuufiQ4/KUmI2Se+juSdiZHgfrqA+ZVBNw9RQCi/oB6zkByy/kte75W1/YZIw6NRB9jVD0q
LrgT6m6Efa/NT637aWkXRZzyUVtm83TIseAJ4FSXxqcxX2byyDn9BwczpGLgP4Yb+EDs9qIxpCza
2ATVJVj0Y09/gDKBudtoFUu/oisNPnJZEr3Z6VrF/h1mab6fYqzy8YWRsxuHwmCoPoPm0gPMx3EA
ULB1NNoJ2EqGhndWcNBTbd3jz2FM+VPYnfl3h1i797lmEvRmWDcbQEhOf0/4UTA9q0zpTf9QT4k3
1uMCHw0ZRdOonpLJt07/ZCxGqKelu865ywPnE1SmNY5pOi9twZlolotKi3E/esQpqh4PeTy+5M5N
a/Klw5+d26d6GD3O+Hid8Et8hGEpN2rSPzONQffZcf7GuyJI937mPPpoDvtFkLt3lZRIxi3uJ9ln
1mDCyBfVwThjaCkiJeAlZktDGNHYU8lc7KaS9DCKhArJQ5Qx7OUcFqFybDv9zaBBycr2OaRDS/S3
KL3mHAq66A54FLIRWr1/GeA84g0NZ0G5uQbL3MWnr+28lqT7RtG8TWCFa2eGP95fReHjcN0+FLkL
txdCodIzVIQUF8PMZOu9onpdWqay65FV4jn9XHGD6AoSWzz/DKGswh6rgmiR2du+emh2dXHKxMnx
t3G7AHUDP4nMmzG9pBWZ31u7fYyoUmoGymGAdIhJBSkCeM5hgjCNS9WE/uDu2vgWVMlSRLfGR0kP
ZNYE6zjs1mPloPJw9vjro+8tEeqQdVK9BvjX1iRdxW20VlCZYpf/MLTm1gp54XAbKkx/Entb1buu
3ol5N+YzxMW9SkkaKFwREsAKaRt1JrWKe+daDwYqj7lBIbq38HrUr72JBhBXY7XRlgXigxp333yc
1jawkAMxZB5ouVzlajxhbgBStktrsdKGEigEKpgexBdLMGdv7moBJBsFXo+BXg8NKAhLbMbgprXX
XhQnzXFXLsbtwjHOhKzsS9oK6p5VB7e6MdP1CO0gvqr67NU41IROi6WHvuwM4gNN3B7xYKwC96J+
NF6if/jRvDOU+uJwAI1gLm3fH9L+vUbwQrvNCGrLpA1vBU7T3r3P7Z5UHcSnljYzgkpQJ6neIqDX
NxgQdA5pNnqxVmJrBfrjBX2PdoI8NBrCdGIjmwu91ughuw0rYeLB+z0K14HId71a5T0+cRBnc2dB
yAUqfCV5cWbAB1i3c6fsCzgKyCboKUfGOOOh0MQ+cpRj08UndRYHVXwQu+4puPP3wqFLfRrHt7D7
WWMeNRnURx1xHFITN1yi+QXsxuJscbo7lZAkHKe6Vo6KYQbwBf0dNltU8yH6xcl/dsGJ1ZcwSJaR
v45Sd1XZH2J85QqLRwDHJsAz5hZBykPtFabws9iMn0LN7usUNMadcdqFZxHG4SbsglXXQfV+cUIs
U46+cXRiPCMwG43cjz7rvUoU3mz/QHS7GoJNFvfnzv6VkamU2Y/g1S1GUsVLTZWu3Hzi0IR/my2s
ppN77kCXZDaD6zBHm2PAXJh9+lYK4x65PvOmcOPbFh4h+abUmD3YJdoHm34ILUc3hOgZTOUyavE+
JudvTsUzD3496/U6UJxV5ivrDuvPEYIfYQAqZx4/RWgIM8xkDejhRZT3Bb6LSYueaNSXc9dSsj0V
gZdw21vLMP3IHAGUxCUY3/KahmA+ZOklKY6K9tZToQWWhabbv4vdcRcUzm5yYmg1i868+v24cQgK
637Cr8F0w3Mp4V3sDoefBcIvlxIj29rm0yygLNu4vDi4MNfVMtRT7Kcb9vZNJmToFMbqfBAKSZzM
yzE1QgTfk92rIZAxV35FxiYxc65yC+DMtxn0vr1gOBfUbBsgsvTVuVpn6+g+9e4CB9cSe1OImhgu
vpQWCNwSPz+QsDFe2Q8EVMyoPcJ1aP4cTVCnHhbCj+Cx3rV3BZ6qPxoM/IrkUzfeHBalMe1M/Zqw
X9FNMh88O/WvEIwATo8PltOjLln2xFKk2IFhCcn92+B0l+NKQXxqUT/hu5cHwSoJxXJs/NOc479t
nGp0ZOPRjK4NpINwMF7a7KUmPq3Ntoapf4i42GgEjjU6FP3c8iJ6/WBkZTRvrgZDv2kuEu9xR0K8
Wn6DjlvHTN060P3b6bgM1J8GbTMBMJ6JIWDKWDrFLZDhK/amkafZD2P45GP35NufpJ0tfa6jPIGt
yGcGfrdswtcpvyZkAjp0Ty0S4SK/qXQKxCbfTchQonfBps2MHtAOkN/IkI9zNDLPE5Q6BWqJofls
imuMl36K6tIppfVftih1Z6l0PB7EIjwfELLRPNXBrbUfKqQhjBlGFk9V/JjFk+LeBMBV++wrmAQM
12mmFUxJKJVBi1TiyNH9d99/aoxjjTlJApx0LQoUdrym0wSTowYu9G/fgHt/wb0yygpaDYGTcmRn
fNHzWllVmG7RwQjOYNdDiOoxkTHapY9RStnMn0r+lqMcqadrpF2JmFshFAkn46wHl2BAAIds/STR
pG++1l+II5Q5ZMZYZloGoee/h1z/M7+MKg2n+xmeMevSsA8DJpVUJtOmJ5gm3gcNdc8hjPbW9Oub
D/6L5Pblg+Xz+p8PtpO0zopGpmvlJ7vdOw4C+3DfZjuJvoWrwd8pxDQF6jezl68xpAiX//cH/2XC
Npiw63C9L08s1EFDzgNzZOvSbWcYhnTFGpMuLFBU2sUU38/tSGyhjioYhibq0iH9zrzmb4Nw+X1w
nBXAiNKn6wsLqqwSfwr1qjgR47pnUqLjnj3EBfoOEPd9ErwhEHGpcOCFExC/KJvvTFj+Fi3wDTRp
eARrl9S138OU/3kTTtERS2s1lCGQzknOhhXLMLGE0kclZ0M8IcI5oFCvv6X1/Gvx8YkgmWwJ/vdl
gtoHYyWmUUDr0M9tFHuiHA4Qt0wbiBMhVHNU6MAj25Oc2GxyvxvB/DWG44djf8GvZ/nz/L9sSVdN
waiD/PcPV2iEctAuAIW8THYA5LwAxsbwFbOadCryzvx2zb30zTb4a5DPx2MNBNFTRRsKT/nPbZCF
wUTzAbOFubVilxuKubUk7rgIQ5km90O4MXFSyE8dBhaSYIWU0GdOlbqx117siYKu//zv7/SPk4qF
yCxPBmdiKfVlCBGoZjC4VpmfmpwuJyPjYvissdDhfZS2um3xv82Db8iH/9wGeBFC2Gb6IZ3+/3wO
cWyGQ2+Y2UkOGGYECBn3FWqNOJc8BmfAFcysXpHH2Yg25gTV6TcHg/jXajAM04DSZku3my8/ex4j
mAk6g5QEHCvM1IX5q53dU2lq6Kwgcg8g7EDyWTsS/0uI/HS2ChdOab3pxFFSY6V2AcflTs1JWL5y
ySPLLTlWsq1ufwzmBbRVwuJEGZIFDeBXx9s5iu5Dhv3h2SAf7r9fI1F9X6dJrC3DYMhsYZ7IOv/y
TKOxJblGq0mqc48SFJvjapc4YpkCusnzVpg56ol6E9XRWivtX2XwXiKmcu3RI8ntYQZaFzV2pb6/
0MGXWu2TmYPAtjVwMLMvgRyz0+yEa47vhGIj7+uHoOdaL9PXKYGCDHRvUNvUWMZPTXWHkxDAJDWc
3dxDsH6XnB+98FeDMyCdBcGFJu9MMJLRZOT5a4NQWozto4FvmDo79zFiRAsrIIqXdZ/FWPiR2emH
6ygc7mwjXg0qjoIbTShkUp1zM4QhKLHBqKHpJaJTYBHk8O6cFK8PJdpGjPYi3qOia/gUiBU/guGS
3Yw4wvde1rxV5bj2oWUqlxbRj6RwyKuaBnOdCW3bRMHnYGAgNvYHCWGDMED0TZ7kjwZP7AxYSdVV
xYe4xzWnn9J1A2drHKprKqBEl9l4tPFmy3qYi8WbnfcPShscZx1id1jhPkDdZrtnU6soZP2dFlv7
GNS9ADHqh2w7g0DyKyUNUnORjQQQdY/CYIY0Hi3lllv+7xaTCyQyLpY5evqcr7o2f8R8KBy1dejg
Y+tWTzYD0nEbAYbHk7NqpktH9Al19p1pQC0Vn7zgSu7Hdl/USO/081gYHILzZiy2MconzCOQLJYU
UTn+qnguF/oRDcTUhKxzuqhE//Qjhw/A1slBiW+5+k83hPBhW3xldCxWitlzrq7CbFo6sdhpbsqs
2APnWSmztktgLDJj9utb588PzqTta1XORIg0j5yd3H8FxOg0HdYNGWNzEy41JvuSPmn/HBBZVthG
5mxAMPYMPz4lHH/E/vCEDmJB622H6KP9+i5lqC3/Xj42DXTW9pGuECMXvEHTuK+JBxQE+nbdJaF1
mC0DYu25FSqO3vW6Lua9aPgvF5sSNEYV/kpqevvOfE9zhGAyG8OY7gB6N0I/u5jbE/VKddEa0yqj
VTEZZ9aqTCRDd/3uYDOep1mLLytNw+xgaVeTUTGeFZgKQ/0myh6zaGKMJRHc0i8KfCoTcNq0401r
WM+quVXdkSB1BcUq8/RR58EwjYusfYOKCOjyyBZuWtAHNprFmKWVgnOGiRbDRkRBjp4fmlY9zDOS
LH6pXQbEweO1OuXLBJN0S8Op2CCB6f/t12YE03IgRILhNjxsm4ajokCvE+sDgSD4yisUVMns04Jr
br9JlzQavI3cZ1KRow2obfRjJ38HycM4V0MRjNGDmShxwktNmAOrTm1uCMamlL2C804fjocsfCpK
onflBgaRl3/QQGBcK+rd1J9NkMxCAreIeWNjX2khtk4hJjDcLtU61dIHomQIDHURYGF1y1vt43lt
yMk0PgNpyH8k7fbz9Fa6d07Ucvy4IGnvZgA4aL+3DM9CibUy7go5CZP2acb+OxiXZe+UCxraAPiZ
0+yHxdeD57Nox/iniW9+RvYFFJgQa+R5zlYN+mCGtm5ebmaVuUu7iVTtFAHAhKOxC40Al3Hi1jAu
i3TTa4pzCo0rhoslSQCNCSes/2ycjzT+wAZ8nGdP0kac6Q0x7aIg1GLuVq1Bl4+qOxDvUkYA8dLT
mks+4qrAVJIZ69SS2sGUdAo3vwfDAJ4mWjt44xBzUnQYWH96tvJAHWTY6XZUCi9kQuugh6ydh6F6
zkrrxa1vzF38EiCWDVsV/eMYkHxC+SCSYIs82sBYyYGl4dQrdcQANd80zK0h6VBb4wpX/Grx5YKs
wID70e3CNRYaniS2VW52mNByRBO6zC5/SqP4AGvetRl35u7KmIjtM7U7tXmXM7+o6TxVbgr/Ny1Z
ErdM6G2S8ljm00qEDCCQlfPcZnWpmPo9cUJPVfcWNOa+Z9aq6t2Bvd8xC8q1FYVowDnhQJrMkluA
OMVK0NAgAqIbrv3qPBQM2SDCgI5TNczanYNuxqhwqS0eNZqFrPIfunxA1YXRba+vpBwsT659Pnkj
Yz4aO4x79wPy6WGCsG/7gGlathojMhc5q4J3oX4G3J+SHyvvTbllO+WHkj5mtk2oy0UD5C4r3Stx
NLZVlEl4VrmWuco4eeuwPEcaCdIMIIMe/kG0T6zbNA0swHMcXQFVeCMAV8PZ5hearFJopsTHQRax
+1WW8p2dcR0A12E+so2ZJPdd69XSLVo8Cp1bodcA+nfurGM+CNu0QOmOMzhmFphjHPxJvbBiGy3Z
s2VsqGhGgaWFb65gtZIknGzS5KblveeyFuWTkZ+OAwVDVOBRwnnn1idCxr5LmK3yfxfIPOVJ5ybF
Km846zHV1+1s42CFH5f6Yz1dcNhoRqYNkEoqCT7pZw62eILIRYxLzL8fITYcU+XA78NBaZNG+Yca
1c/yHzMFnDpxV8bq1miG9RDjwdesTBf4TlU2JnxVlPEoiEm0VLymgmtRrR1iplWmDrmkSybGOyYd
pz49DFG7U9JiiXBpEWr3SYkDD8tWQe2cBPnZ5YDDTGFDRMkitMaDgZVA1mzNwQbj1ldBC38Y1hRK
tpVabeLKRPjFqegGrLmbNjo/5VHHBdqHyjf90L/qfhNeu4t5jaHBLf+zBFfNuUL2MucnSUSs5jfK
IUIwgSHkUUrlbRXfFf3/KrlNXUOcTTYF6e5fCtSkaINGmFiQAj4MGWwRJDoVVJfAYCyDiovLQmCA
MqcMk6pjT7kll8LUfOfDZ/2rEZUpXbThENX/iqMoSiO266Ch5WmynWkl2LwxqtbGVaM697UTHaeh
IESVrxNy6mTNsUsSUCvKB3XGAUXdnM3sfYh3PvLauj1TPVKQPxi2uYl/TmblTcx4NS6Rnj/WGQZG
r4C/Y4znoX1JRyKUxhck+h50bTFjqo/HzwwrrpzVTRStdeZ4knJhEygy1Ee6Zg8aTzT5i7EIfkTY
z8iLvEhGbMZRR8d3uTZwSarLqR7fEtyDasyP/JYZOiRQ8xtpzr/6V5PARAcuuoNt8pf+tRZdUZch
zaJ8Yolxpug2m0/03gLX2G8/7Z9YBZROVGoakgKEvX+u0ayKdL+GvXJici9rIkn6keU3hTpgRe9H
91n+xg0RfbdW//U7LV1ljcLN0/HM/vOD61nXirILcgnfyRbVIRFNNP590XCSMZkU33pfaP/aHRap
jrgz4islnC8IWaE4vl5jcXjCgiBl2pRC38a6CoJafyyjez16KINwV9VHygBu88r4/8EmkFCTu2by
F/erBeHQ9HXbWUkO+Kyu2sZda3CTjehmFONq5laWPaQ0O+gGJkXUV3Z0xDt7WSrtOrEAV6dLjnev
/Z3VFlYSPOw/tAY0tpbjChe3dATNzpdzoxyqFumgIrtPHBQqmH8t2QToocTebYl97qKDiv9LWagY
UfpLdXQ3tXOZ4HeJdO20kdfp2Uq+xbAenls4DgWlR8klNolxE5lvje3DxrNIsUo30n1MLUmlwbsi
4IfXaEoT5tUMSuBlUyG8dKLYBGq3sormEucb2QdJ+51GAlo5kqBNNhj7rKI37edrin1gNXnK3GCr
la/q7CJRFlmcqxlaVjVc/shr+gSDcv/acCaoUXSGxESGz5rKTRsHz+CKqB19S4XQwMKyJEI3O16L
EyQNkKQJcqmHTsLBRWI7TbWEV0XGjEvdwjEbSeUYonxtGdEWbpYsbHTCqwsaJ6vCcCB8gXO+CzMK
RmuBgE6yKxsiL60EhiTFcDnbjP1L+Gu3CAFiFTmelkYPga8eUJ6gg0vEjpDARYuDNJ2iVlnE1/vM
Mkmna998g6lEA6uK40FQJo+UPupUHHTu6cm96s289/XmTuGmrTtrmfotjT7TB2gI8pOmyqEeeRvx
1FKI8nCDO9mYc1eMpe/hGeHWZ/nGDbAYqw+fJVqKygLniI2kxiLUwYBRh/ZS49OHk6EP+MvbqrfI
GEs92DK627oQERTjiL/pMuR9I1zdlDYTZUgbufuEK1mSqRuKt9SaPI2yPSEgmZuhF+94MK9L9zxO
HxPsEbwFYNrSefK1lLdQ21B/KSmwuvlKPW2PxSqIVmo2cc13nu8yiRgRBie33xhbi5ZPJ8uOJ+TO
4jUolBWU1NXQTsRHFcxGhPHQhIFn6Ddc/jeytpa1/VhgcoCRgJz9jAbhlvWlNesn3yXVDvzQonDo
LeNA1MYyy3hYgFwCYft0b9d0S6YNcdJ5mIktLYS/c5LgtRgzKiDQuIzpEf5HU7svc3Mf2/rr0PzI
pqxfVMAZOGS98/NizA/RANH1vWkWPsbitaJuLWNnpfv8LSUjCbRR/ZPOTueKd8iUmVr4AJRCs6od
ZPEpZd9Fo+8i/Be0rt3QhEnBs45XipbtUZa22H7IqjhhAKsTvuQmqof93DkB1ArL8Nj5nq5faKiJ
/6gBBWQxVfkEbvIIFU6mMdMgU+YE2fL+Ewg+zMPUCi0K639kFlWQYSKiAkHAuEJ+VmKAEvSjZ2rp
xtWYIZvd704mXKlW+c1dqv2rDLFJv3WJhwAON+XM5H+Q+Dxt+9qsJzT7rDDgHbteE5ixH50zZsCz
eoTLXhbZRjZLBQjRf+OF/7rhbMxmsSLmfsPE488P73JuP0iyXG+APtqRGxUEnPOMyo8L9b8/6593
m21TNEjrdFv/6hDU9X0wQ8Pikyzpu5pX+yw59e6BCTbeogH+0JXXowDXDop5lyubbz7+35+PjS0G
2OgS3a93q5umRty3Y3ZqWg3nzIAIPMlqHxptrcfJi9qNy7wrtng0eIwCmvRdUj+Aje+ttORe4XAy
3qSOghpZ/jkTNCoBjdIho5nmDa6iP3j99AKoD6m84ezVjlIIJiU8OPMz2sxXjrJ1Ut0bxTGe9OVo
KbjA9Ae/lgYU2UpXw/v/4+y8ehrJorX9i0qqHG7tcsQBA6aBmxJDqJxz/frzbL6Lr9sgrHM0Gmla
Q2NX2Huv9a43pJC2UqazdVptCkd+pRGgp0fTCKYkKQBOgbUqZAFFUXkxoA5p56mglUl+Ep0V4vUE
Z0+NnnIMXhp8RIWSIsuKA8KuGxQgQMGBjdEAbC8v4FwB3qiSzRYteoM0wuDX0eaCDED+DpeggUJA
o7ELWTk9FQzcvAKOeyzxMi9LOOermv60fKzyxM1pdmopP3OKOIW2cobmWObmNgE1wo0Fi3NDgRUH
QTUNMng/8VLtnI0MHUWHsKokZGdpNuP3naEEN78/+i/L+svagUmLphsm759uXRas0LrkvupTBirN
2SgHCOHIoKcPcd6HwrMaTky0U0D8kCUJfoMGCIC14BeKzeMThbXGneJkFI0f+ks1jnbCzVRMCRwl
O6bxSvLLG73T1ulUMeE1VOhSzTbU/MNbwqQ9tzU3HHKcV8a54kk35RjjFAYHOEma234y1hI7LSeM
qEhK5bUfGYKtmYnMi8qHNaEtVJoiO06WmmRsREvfWdqGrf6qxPG7utXB8NmksEfZymjSvpiQhaah
+gkaioOuAkFuMwNyDL4grwLS2RU1lgyA9L8/oO9GQuIzKbFxEmILpBX9dx9CxGmPfYlxicCCQLI8
bganaMBRKEBegTyK22uCNHE4ZMgMEb7l6oCFJIrsDv4rlne/fydYLt8rTnYqIiVFvKQQ7f37pdDi
jrkZ4XopoLeMAQl3Q5TAA4RhMblsg+Q2xXZFBJ80S0H3nwg7RQdwJ1n6QuM1M3m3qixYTwZlJO6l
frelYhvjHJMm2ADK1hBexdJJvIPiLAOnHTqOKzhspbIwiDYBYubHBg5Jx8seGivi6J1mFexyi7jd
L/lD3AMt+Tce36QUEATU5LH9T2VYlluQxJS9qPQIJNk2cMm60TpGYbs3jWd2IWVj2vUhQdgiFBkc
zV/GRgtbq5FxQvCnGKyFWxX2xlJzYFw3HzlqBfc/s5UThhRvxQTFC2ZHp01f+L6S2wujgIUEoSeD
VVL3G81YpeNrMGKiKMvtH81K8epV56j4Niymh84xn4WCLQxhlqJtz5FuSOhgMxSrkDJ0xOu9xiuY
76uygdwCT9jG789Ot2YRral6GXSJ+yPKaUMayXHP/0BBXkSEuetj+tTK8auBtWxRbwSONUYEEBPS
yMRdjXp8mfotFk0ybEOkJQOkC/GOxZ63oUubxxQAQvZDhTlp1gpMnoLsUZSwvZCZR3ejba9KTB/D
6ezw/KYIDBrFT435TEWZrb5ETDUJhNnA9BflrT6ouzpAPpH8pxu4gqGMgHGRTKar0K9YYkZXmY+6
g5W6dm7scSOsShyqlUTvV/G5aiHVp/ivDuVWjDmogdEuJp25CjT1we4iRFnFhpNryDY5+fNjkJ+K
Jpi3uNeZ4BKA+DaTd3GIDaT4ps68R1EReu26aJATPFW4bqrcgw4HWMolOpk2rM5JI/LB8FTzh24F
KwEXDjIT2iDc+Jjg++My5sWgTElbPC3D41BMO4HaWRSGYcwN7M8kGyjzpr3zdAOcj29nIHpUHmXm
7E66Qlm3dSQIxXazNcZU6JWymH+V6iZmxqdk3JnU3arGJs5OYmghVeWr2C6VcRGFKXYG9oqhHz6r
nkSuK0bcNKSechZHl+eXJ4yNiBa1i5Vt3LDTt0lAXLl2KybqbQz5HgIfpm28SQ7VvcEAytTX8dI0
K7yePgrqf72T3CYnwbWApVlvEQQuI2YezBKeY9jqyTZRnfc2GP7L0mTt42nW285DOuZHyuMBALX1
VUiSQ3cUk6IpVjlPQM4jphIC22dzEbVtP28xoMKX0MaiUKALv29nP1U/7GYUXiSAUBtfcpFqO5br
DJz0AHmdrRWcDdzxscIer5sHxUenvKj6hx4u0lLwtpnnXvMi+x6XxyaPhYzFpJ9Ma9m+2E8tH72t
mjb4P8Rb9Nbos4TayMfFOl9APhmNfNUyFhaDdqrQsvTIPoUWWH0YDF6gwmSE5kUtsmeIUldujgAP
/i0QwABlqjAON8VUL+kPMqle2OpGqYBdWOxlvzdRyKafeXWGHW8xRRkHhhzcky7ecqsqSDuVM1yp
kL9X48JJQWA/pAxxvIj//1crYFidNvL8koOjfWChwEy8687/rxRX7M8rlyyoDZeXjA2ZAQqL3SqB
vP9+mNlh1pnrU3IQB4fAEmDd14WyEJuD0CoWWx8FkM8OJSknIaw1QCcVgnVB+CXHQup59/s3+qJ7
fPtGiiK4C1AYYGT8+40CtauzRjKTQ0YFMEX2WuiexdYdibE9ByZzGhUsJBfsOZa5h6N3TCsrY+II
RBAZ8bPKzNmfblNk1IF/Fn+nk+GyKHjlqK4Af8byHCJfSBl/0KIXyr5CX6gxpTCIkGC/s0BWhyl/
bPv4TgwZBSIwyNFGtKlJOsGafvEVZdadZIU4Wab2UIyYgL9PJTcRGWXOVCakhFX2EeeIFqKAFPBC
NzwIeCLDhEci8qazY9eQ0eEyEW3GeP37jWQt/fRsIXY5lFT4MzoXwKWscszrCikECoTgIDB2pTac
BY6D5nmJSx9CFuk0WCz3D00m+EI3jopSkmqbb7OdFQRru+7X9ci5IxFji1Cm7WaWKm2UsH4e7Jop
+Z1ZPnLoiQoBZTrO5qOKl2nlwTxHEeVT68blLDdt+MHQX+RPDIk2lSmd2tSaA02FZXAQIBtI4hfW
JIC8NJbeYzS8Ki5k2Hv10WPRLcEu6mYVqa/itaxCXyjd0MEUX85KjdIQLgKBDxnlGxstLsqgkdNH
VoQbGyKvxSClN5/7QZ7XOLyH2c0IVoKsGO9Ghvq0QIJJoItYUX56kv/ovrREQ7sXEsamrsmbWIW4
DadkZmsgfFGs0nvhk8p79QWPwtsamASayZYBgEBI2Tv68QgIIxBjTtvI2hTanRJFcwws0umtb99s
33aLbutnn4rl30xpDc9502lfIK+inhX5VQ229oSGG8mrFb1ChRC+Z+LACRlW410ZWuYahkpMuYbd
iqguiihbCL1apKS3BLOYrUOt0rtCYiuVWxWbZgFyiVsnNldMBd1Us5Ztv2pZHXl0w5SUeTXe5sIj
k6mvFAuLy3rVerSumOq02NHMWq2nz4WW68i71EcaTEEnxuhtjYU8IHUN5afgAGSGXHfWfkRdWUIh
QwsOKtmPD0qEZ4gC46Jq3qQsIS0dJYHk67umVGdNgF8wvVLHhFsQTCgapOAkoZBJuhZ+5Hvf8hWT
aNcV2k4gX/5kLiJ4vF8D+aJfh+BuDLCFKBY/5lXFJDHKXlsEM1pnrhuwydwJn3yMeFt72Pb+uE/U
6T/kLGvICv4+t3s8F83VCKnaqYg8Ews+wtLEKweYHfjMIWgkBSlwxSSqgw3QoEnKAMPThGIDpEyB
viKrEBmiLdwcSo4XUYZI8FtMGkrKI4n5ZGemuPWUHmnhoLjEo+jS1lK3jrrlv/12K4HrajIZMdSU
Y9vNK0BIf/g06ZBt5ewQ5ypmhZW3Rvc+K6AvVpj02hnyl+e8WpXNjTdQyHWkB6QU3yA/C83+5Eyj
xzBkaZFbze3ve813A2qSLzhDFAjFKrOSy+FMECeW36ddfJB7G0IRUKU0rmNUpFkYzTFWsYtknYbQ
buRdH/ePaTvuMmPANqlZIv38/ct8xW38e4LoKj2rxlAPPE2+dBf09SGp9DL1seJetOnBQkRQTWgP
IrTTlHMTNnuBBc8NCQrrXj9o6n8xULLtBzxGZW/ReCyNoSKZ42DCzegRE1IK2f5OYmF0mDq1By1v
F+gzr+BwPxAR+eb0mAS06jK2tRdnn9d0uupkBB4luMtpBN21sCVakACa/+DWTh9yO5v7/ClSQJ+Z
bY8NVGXpJLXaMp3u/TKF3LEDydEnds+GUBiUVNjBybcO+0M1QMWAjYUswpAwq6boiwp6tk/fOI5y
cKXU/KHQ42LgFMskq+qa8dVY/1XHKB42803vIOqh6Y3AoJ3xoKUnqb5tamI2yBhDSebI5PqGf3Qy
70w0bLIWLaX8se+WsXerRLJbQ/3LyaX9P7wi3ErGljbDJO0yWDrAyBRExZAwI5iI9JLxB8iQBf8n
674rGHJVyRHQ7BLNQd1+Y9tb5xXfjjl6jmWEP170nBjPKSrTXr0NYfZUHA/1U43APojWERL+lHrN
MPCV1K+tNPXboY4XHibvNhwqh38uXpEoiHRjUhv/MOJXYQT5TI6YxJDPaRR4b3vwPdRqHTlonTNm
zh1vvLS5cvNE3XC5vuAty6aCQxEMU/EV/3qwHp3oEMuFf4CyNxsrZZWTU5j72TJ1vDeTHS3HDo+G
3fM+qs7axJLk5qO1ZLuch+fE2KNvzoyIQQpFXPNkJ/Rv0Fes9irh//sYVYdeLcumiNj7DvXSqNpq
HsrSPrUQ/GTZDMziJZVy2FOAtdGEE9G6U6ztlKBvC589kscsW4Lzm11ZCz8gW7xtGtZobJAWlIeL
W9Zj9GN7deIBMTyWEKQqw96j9WKNg+PiI2COcBpb5h5M1tiiQhaxtXACFNc03UbyqFjXep0f7g0R
4Sbuq5A+4HpftGF9pQeT443e3iseNelcYQiW6Zioo6Md1mn70G9aIfn3AbiqdufLb0117a78sEOg
ybDoAykvOT++7tpfL1JS1KmatJG3j3CA0GKMV6xqWJPQ5uMSlSOg07sXOhCQhrgz1lNMegNwWkan
oukPLYhXmXGaISE1WuCy+Fqr+r0dNHWAYrB9E2o6jqf/vucOenwD/p+5V2Dn16W6ldM3J2TX/X09
fbeDcvgcctGxSESi8q3tzDsSabrAM/d59pioeDdtIupB7thjHyW4G9Jyxit64Q4c3zDGdSH1yOea
nU9Xkk17kAcnvvJ6fO9BxVcieQNOEJXGJUwQV0aMoplL14JXjyqUClMpV8Q+uHiJMtq/cge+d6EY
UbE2KBw4/sgi+PdOy1Q2nj40BmEHK+x9UN1585KiJ65fyQxsjI9CxpOFjaWx7wRPXKghKDAHoB/Y
blsBiv/+jX64flK1VZMMCfECXJ4PSRvmllNAYhExKGGyEiQTy3ZhL0r+VqmbKygzj/rbnmrCgEZ0
waEPo+ZyKtVpSt3pLEJMYPylmCvxLuBLVDn5XPypAoi34+FU0DrmqAhEGouIRAkYbWrTwRHyleis
I1MNYgOVBLYmFqtp5DjAbSjQMBExXnQfs6x+W5AXLPJTcEiDetueHK2mTUbtyiK0oJjW9a6u74Zi
rxYk0IMa6/UniM0qTfYq3t8yUYZCstmQ+mTsc2bpOg8tPUsW6UZnGAyG8ihVCPPWCkzy3LYw86E9
cOS1lsMTwpEppLnPx4LwGcxk8pc8oJ6lzgpEMka+SpSIFm90hQpEHeFY+tFGsAiw/+mwGuitEIo2
mUV1u1HT8BiSimENgKhUuIKQEjuvSu+dasNajuREZ8tEOw6RMvea5Jjm2Sq0262eqQsBVU+ehTab
Kdq5H6s1oQEzk3xAcyzuKWg2TU5ci2g2J7XeEr2z1izXh52R1TFzHH/p15jv4gLCLZSUbunYIokr
YPDzeU4LWwzgM8bXQaItxRi8Kz9ki79Ij0C4tsAtJan8tCmPxb7m85d9eOWCCma20gnqXenFu3RA
GcnfwPVymdXdjcZHBpZ6hh+MaPLYTrgZkY6zFt2IUDJENIMWcdEFB3OIulGUrThBCgMXSZhR9B8K
d1SMBjvSMGSZMxpyv3jokDCuvNM/LCH4OZwxFOIInb6lQvRDY5OBZe4F9oLVjGiwcTYmrWlixIqW
5/cV+5V3/29VQh4sYz0NQZdpgi3+u4f0UyZ1fScZ+4Kr9eNEqBRcdjH84T6LhtlBpfcYKuPb0Q4K
ka4vAwMNZBfwtGF0Bp52rpJ0r/uPRkOMYFxt7dxZ9jqkcAv5LUFIoqcs5LlpdicLRvcQEl5jPDtO
fU5horbYAXfVe4vMAjddU7mrGqZBDv4csr0gVm8t6+lKbZlcAbkiR/fbiSYxuwb6fMd8kG/RhjGv
QlP1jc6o5XFc+FPBWRL+kRg3K2h0poVmulZBdmu/IbtlfDfDT4I5eNV6TDtJnAw+5WKlx09t/h47
7ZWt9IemxiY9FjxPFhIrpmj/PhhD6zM5kHp7rxUP2F1ZZrPAK1/NGjoyfPy1MwVsgnkBOTCpVUJh
Tpny0TqPdyPWxcIhI29nFXcOw2J3HE8l6FqQ9yuZnS5+KwN9WTf3lvFg9eEiStyUPDte6NTeKtHh
93fM+b5L/3spF4iardaJNaiDTZrYnTmQ9NkfCuVWrV5BAIzgnDXJMs/gEDcNkxL8XGn4l3qLx71H
4BbXVOAWV/XaPMt2HjZvqIBC/6EVq2LEkQibMbSYHH5vSno3JA8xAVZ6sVckSGMOdHeYZRnrKKlp
QKAP7QyTfDird1GuzQK+QSJryziz1xJ1gqXtO0tfOz6OixMJK050A0HBi4l6jMZHnSovthCCO86b
2mJL9eY7FWRqWs1QvhebrjK68tpU5hocbYfT2FNCTGfmarMbwz117pe0HWq9i9vA3IL1kJClIynQ
tuJi9lAFEmSwtZSDu2jlrARvCZEKYQIz5Z9skKVzZbMxzG/nJ09GE5bIGiULPd2/L1kcmiVfvbH3
o6RsNZnYHYnM+vRdw0Yv5kkxP3bJKJbH58l7rYEL014jZe1gq6FrDo/ksXYcPcOmK/qFhFqgEU8K
n69Jc/s+xP2WE7mYDv2HNTX0Cgc2Ya9nQzPNde0xm0xqEC5EMGRExkaDgumYMcTog36xRQ//4Q+Y
NYBYvqXDQBn1J9XPjuwTUVkwsUx3pV8v2wKCcAV9pL7SMv5QZqN1ZXOktPiJzGnWqd62TmbtcQdV
8v5IuNwhc5oFnDio6lhV53PVC1zV8PeJ9KSyQ6Lx921iEKYQRRv6LmKUtdJbSqM8swvlSjP+3Sfc
4fsBejB30SzS0y6qP6YueV6X1L8W0oMwfqL7seq1n73pPCOzCxcddEdlvOm1rd1YWx2wC88TgJjB
YiKz8rsDEblUyY3Jc4MjZaxMgNxaDtZG9h5DfCONMYDLn8mNW7fbunhQLeIj30iHWPmWQkge21A4
XdmKfyAOwGCQBa+KawLHv7iskr7OGXHP3QeQ+3MJ+//gEChzM67njfnQt08j/eZVs4EvBuy/5yAf
azsQrAj6gURxwR02Gr8NnVDibuLtQQguo+XqTS3hDLS+fGgiB3+OlZ5RUDVLEWJgeosqPqjUObl2
jDByiHjBqXr7tF0m5FMbtKjs63MjeZKVd7PC+xHtq6at7ayF2lDhEaABcBpo86iNMkJCS6xzGmJu
Y+vNLN8STtjGlrcmFl3s9xjvLqX/iKdGADa4aXVbZS92zRwGTp3qZ8wCwgVvIokxLf8e5EbBToc6
v48+pqx3NYBckFYD14+kBL+ChzUSOkoeWIV+UtOPDQGbbbYoPQK3Q4OhuofSC10JPN6CSUYfkIuN
VgUpq51Mrlbr+Lug1pAGANTA5chIx09r8ucBdV+qul5dL3XlMIyVa3rxEdBdDJyOUfHWQ9QkVWVZ
ETBfMSOaSjLD8HcSDrGTMEQNn0blqZT2LbVxdpPI/dog3lJF1jzpp8KA3P+k18pMh1JitLEb4dLT
E79I/jPm2MQ+IApq8HizcCh8jMH+S+5x0rqZhkJ/lilmMJss8jyrA3j/DDXb1tBP5mydd2j5sUdt
zfrFmsh0TcaTNKxiYdllj8cJBLHuWAg64+3+0amLo9p2D6WdhXgGCawhSSr4IsPCl9O9lLDtV8jb
9qPcQPS3ZgMDBiZ0pFphsJKtwFd5vgDzOFGNa7/P19Q6r1CdZljx8wMhEkikSsJ0LsgWmNnM+zxa
MlsKu9usTK4UgeYPx4BqQPAS6Cnljyb+/1+IglfKVUxDa+3j2NgiFGC6RaZN2n+EcX2D/EkOOS7V
c2yGRyUUyg15+KB9EXoCLBh9AqmhqjYyAx4CiywIPraxbJPXIj2RLAsTsy5hRaanEv1fjlazP3OY
K5ibVF6PVuWkkprOkIr5WbIFJiwZ3fB37FuG6yLGo4KkLScbp1kXDANSivVQil2/efKOJfhjakK0
6OYFksIQm8gaeTY1WtevoLJaWItND0P2+ntF88W2vNwtTINeHwMQFA7qBQwUVYHZp9iO7Z2qPUhc
tJBke+1esD8Raefah+4T0Q0Fpw23Vaj+p3Z7MQSP6bWkUvAKh1kHCwrOquJhLcsx6/W0YbjuQ253
+g+m/LSyWMEJs7apgPZdbGFQCWF1k7JrQ6KhB2oxKUzAGYSf88gkSUJY6j21+iPIqhsmLxSwXeQv
c+IFvBA5tkQq6nNcIqRlUWg9N5I7hdNLF+bzz6l/sNgNaoJjw6mfhxB1NOcaZ9b4rkSw1b/v3EVZ
a0EfHeQmtPYltI5YQYke70b/FAfrVrpnWRRDgA3WIVcgHFeBW4Hy9f5dRA5oBrfZuC9xwCkg5FsK
+lqM5ez6zQgeRv2+MYp5iYwP+6xBXRT89j5cK9ZbMjHy6mej+SE75zI8TFOAOfKAkHyD86CLr+la
tV8aU2GW9zrYYHnRTR60dIC45XKfq2oXtp8hzmsVqTJYM4cULATeLghUntVFtIQe4P7+eunfITRx
kzjegXdkw5Ev1iO0ad+cVA4jc6LnA1OMn4wgcWWzxhBXX03mh8eH05vPfLqAILgxu0WJExpbMsX/
3AyeWmml5vhfTLvWvytlc65RXIMLzPrxrKfHDot2yoCNqv7X4N0YUkSZ073un3vOfSfbtWlGoACZ
BNlONlBfooqmCtW8+wkUtvM+e1yffr/mL5bI9yX1/6/5AqHX7cKTcy+x9gkHcJVKiypBnkxYb45n
nAxLzvfNVQ1S71R4FIZ3yagusulRDmFTdS+laiwcXnGtesioS7zGuIuD1g1CZ6uC8lTWErXlWGEc
B/vorZMfWuCcyC8WWSQca7bNVOEfXbNofGIDDor/meEcZmKOaYz+ZlJesA7X1EeDfId4eBS1q9/C
pTKQlNnoD/190Rrs18Ss38DUFor2pTqgdqwwSZGtuTj1YgXT2HKjOudGIwYUB3Hm+ErQ4wCM19gz
pGIMSR8qdVeaxHCNw6Ip70pJwoVyd+VW/7Tdm4iAaPrFOOSytYR37URWQuWoYJeFUZ7/3pQFFBDF
jUGrpRT+GoqF5LGSsjl8R9fyV5TXZeLhdsyqiW6M8d6KHsJsoSsrB6OfQTuTaKRGBxuq9LRLs11j
vVidmw8PTv8GHho2j8MIDwVwEgR2SncSufJ5TLSdNG+YcbEYLdwl/emGxghywT0cmS47JByPCb7S
6XvFACD8T6EhT55CrFZrZ43MqlfJCU2ZlB5HZpYQJPj5rDxQqpY5Qls2VIgHA1Ib9sY+f8upMch6
WJLOduWOfm+jAD0NXeGWOhYV+b/np4IkM9dxod9nnJ3yfWJu7Qj3jggu5JWq/8dH99cnXYDrKKdK
K0j5pKmDqM7Ct48pxSq+879f0Y9l+N+XJLaov0qCZERSHHQ2j47YxLqBWsoZQhqhfiq1uQpS2lU5
UpBrO5+4U992gb+u72LnCx276bKEj220DJu7Dgj3pdE+neCuVx6c4LWMusXAG4c797xwcKCV/xjp
CqzGtLZGcIqFafK4M/270XjvXWVkjw8WkbEzIkJUb5gHRepW0k96cKPE71mwKZpXSQN7ve/kp8ra
2NhOFsmK2qJvNsXV6dF3mIl9HeMm1ImM1tDN/ntTvaqsB0s2zX0vPwz+LWvdN13f+cwjNm6d9lee
J/aV1f6DUZBgYIupJ9NPCIwXG6s1qkOrpzRUcBdTrbqv+lU+bnvcsXsV/hdHoYH9NuzLGeSVEPD5
qmxZ++m6//4KAvT862XStMZT2pKvEMIQBBZJeEx499UtGWkpPnjA8CaUbiw06hYyadEsklTHCf5O
0D7K9E6KX+0Afytv5QXP00gXM/j4gW/jcp23fyqsdqIBqbN3HLCorvsr+JX2U83CsoZYCBZAY3rR
kuJDarZqJ7O8sSwI/ngZjsrqeBdaT1nHTA2IjcRwrBMJTKQ3wh9i0hEbairYPyCi/ZI12TZpTTdw
2mNbdwcoHTqybIkaBRO+uaUbEKcwbzJoxPHM0uQXYedYf1hBcjJ9eY3K2fH/CArGedD7owVl//fV
/lPBAXtS5DM5BsNf6+IBmQq+XhgDmPuy6ncGjIKROYhjLNTuTiRcRMcuqY6V8yJhpI1xiem1IFQ4
KtRLk8amxzy/BYhjtUpv8rSXwNdDekz2wQT7Pm9ZvvXlk49jJEC/lue4zOw0Ejw5KmD41IjlrfiB
Ks9iYWYvCB3mfpftfAsGpVxtS+f0+9V+CbMuNhlQHVWm21Eo4C9tnny9DVvLTDRga2flM20I5a0y
kQJ4G/qT2zoKelB85x8n6q2pyRcTc/CuwUHZ0ddTcW2Kpf0Aj5oqmW8QN4nisswL6EEzUquXmU/s
bUAba4rgZD7HeHIab3n/MCiBa0/RvNNEKhoR8A89K8FU7/MUJ2hoIA0mWgilJIKJfUeGYrMUTaWd
PxXOq4jHtBcwxRJ+uGb25TwM7TVHxK+Z9+XtVA2HHU1BXWx8lfx/rW6FRPdgsjt1L423nnnvx38A
YjOVPp55E/Okjtqt2pkkNaAetKxzpdUrrX4y7PeIzrgz9inpBDHW9kOPbQPDHGyPxhOwlV6ge3Jw
UyAxUd56yXNCc+QHjxXurGGlbjTUtA6SoiFFKZvnruF1S8/2SLB5vPLGfC/IHUNT+Qd2EVkzX4/w
r0sMG4mRZ6rL+7Z/sa17GaI9utuWINoamYaG1lVFGNrgL0AHX9wjNJ1H8X8GNlG/fxHn+1bEAsVp
zkTxw2jgq4r+64sUuC9VTTJN3Ev4MxCvZ2R+LIIhXUb+2kcnwM2TMEH2egIIhsD17GDt6FAX2de9
YROIvs+wdg4SC2HlGeDGH9frKgwxre5wZhjQVeGSO/AKxYW11hpQKGuaZx6flOWBGwvrfMuZR0O2
Z9K7tpZx/9r4d4V/O6p/CiaNaL9AvEnAcdm/dbigTuav465cphTKPjCKiolxXUaLQYhrjo5RL3xw
/lD5yKnfFTxiLRR75nj/yundwcgxGzxm2o2R33uw/YKgclsbQTrBDAoCIzyxadnw36wYbg91OwNK
GuKPrEU0gFrSy30yu4t0kRbR3GdSII9zQnPmavAs9LCOTrGIrVQLqXXn6epWayPGhOraw064gYra
61ckq2In/XexELVHkQi5C6MC45IdkeltNdQWD3CaDrmKifrwGmv3jbINBh4BJkG/vzA/fZwJrOjQ
czOTNy4Of8+Mpoa4o3HPOGme09L00X9VdFQxUgoK4Yl0jf3xA6cRegx2E8KlBB76Zax4myrpNMnd
tKdKD1E+m4G63YfFB6R/M8TyaG90OAwlLwQ2N+VHYqQQVf73F80kE7sLG0zXIgf3otygnFK0vpr2
dhZhPUbqz50x7LxwRyjqKo6ffr/F6g/lDZcMp8xQLQ4ViA//ft6UD2HSSe1EFtAtbhNgPCWWwSLg
aU5xUNnH8tG5ac94+yf+Ks/wjHXLxbCDaYt1f/He5c+S9pntogjFOMm4s67cR9ZZKteV8yoze2dq
SqWLlTzOCGdYVkbhwvYNUmQ283F41dKlj2W1SX2+T/Ln/NNO1znQADFV5Q2K/WK8gWc9TiiaKtd7
H6yjHWzyZJM9qx92v+8CUNPbYHostZu2WObGH6tbAg0TWtRXt0rtVvdZvklf7OrArqB5D97wHOcP
qXar6M9G6kIIbjd9SibcIjtkI/gvScuzIbqP8o+O33jCiC4216l5qzqH9jU23CD/wB5hjB7zVezN
pOexv5equ9Hc1docvLfIXUt143Nwh7q3XrDG00pE4pXqjJY+lPZlN69x+U9uZOkYkXbtsfltubZu
fNL34R3nHRoIBlmNeq8bnCIL9b9BfpnkY1m7DZFr/cmOTjk+MUCYmBlQz+C/9pQDf9fMqV0c9ar2
BIPDhLcKal4sghqP7tNo77uE2EhYume/ftD5GhYWZWcdd5oFQjE7m/VH25l19zY/HB6G7OBQVYy3
wxzBpU7mQP02lg8WFhn52nzmqChTKOsvcPzNbpmsSn0fZLvB3uXMnMJ1aS7s6U9Q3gToF6V3J4J8
cRMA+ceLHGsm7PPfom4WbAg3U47CzoDuDBQUFsi7s/79Ff9hF4EZQLWE2SjqkssKRU+GUC6m+mtN
ez0GHFsrJo9226ZzmSyN3z9MbEkXOyQfBjpho6GFAnGxesvSklJfZ/VCJPfASfEXxv6B2X9+bS/+
4TAV5ZZgF4rSV78svKRSzfwsnPYOo43G2GFpNIcKP9P8U6no86oimFq6cisN/fvlQRXW2P6p+WQm
i/9uFvJYNpGOQ8O+T0KGzNkdWtcblLtei+/3a2H5RxvrsJE8bhwfzYwktua+UJWlY2DX0BANYTGO
Ue6DEQDFS10FgJTxHqt1WrWMh4iomLBGiYkgY2Lhy0R8iPQcOmY8jjjaXdYA7XJRPDLrZhrgKlK+
0XT2IxmdBr/UNDgWh41snQbtraheihT9hf42ZWRQebgtM+ZwAo1i+cpj/7rbF8/dEQgKoDr+BoZz
cVSpvR+VqR4Me60x3MQp36sO9oIl+x8mITxTCQtL8P7VGovQsm3/MERbkpR8iBjpUHbS89cycn+K
zojsNF8BTg4pCagv2kmZTcUhTL0VhYjbaEjxs49Mpv2C9ZCjQWgUCSaljtep+O+NuHcDJuySLuMq
Skax9+F06aIfYYJP8hYnwbluvhnbEieRJlQWZveJJ/QVet/XEOHyhsD+UOC+WuJAvWg7k0i20zYz
+32ms2/0Sz90oDI9dUwXwwQGxZyAwHkp167dJe5ovYrI5kJ76dWPDBXQq+nfmKR3hBZO9cHb72v0
y73p8rvZcC4FV4nB0OWRN5RV6I8BeU8DjTvKSDcl5UqNcSRr1dd2rmm3mIYzgb7Lyx7Sir6WrLea
qIIGUwh0+zZz3bZx1mFI4AVEgbGZOC2D9WDs66HZCDegnoFvQMfDaK0owBPBZVwTG77oKQw/IxWb
AU2flQ0jOrKDJi5YkYo7ueshTqNCLNdNFdz6AZFhERUsDAyGf0F/n/ZLlXTNxlSXRnnNGBybp++L
G3a8ghM0JRAM+YtKAAOgFJ1N2+8nIPdWga0tlmkMocQ6+YRMpF1wKxgwjBtcrykeh8CbWzhhUJhZ
TJESzIRTp71pOeEFib7AaK8x8OCTjrF87ilTk1jHfOVzVOp5zaGhMPhSg/ssUVcy1i49FvkS9gZ9
lm59ddy3WbfVAb6tLHGDyEF1SSjuyGHP8FSnyjYqbGdtYkd50A9+D6zO6IEDMTtBslatxcQSwY5q
lkQPhWJQ2MwtGB2p9sGMzyQ+QFLqVc3vwSDFndJn55iadMogbmXxmabkfFTZso3LuzSUoK7Vq4zZ
S8tLGyT9zByerHIiO7J21fFmgLbsyE8q4G9/ZHVvc6lzfWDGJjXndZy5bF/EYIDZ/w9h59HcNtZt
0V+EKuQwBUCAWaQCRWmCkhWQc8avfwsefe1+1Z64umS3SILAveees/fa6NGLaHbmcB9WzwZGqhF3
uumSBWtb5GqOWJcMxQngZy7d/DLU4rWZNIY6P0sOddpA2p911wLhUB0fsY7TkQg4HPcJ0yORpVPf
auOL1nz0ReHMQUt7h+78AqXHHAkDjbeJfl8gJw3k8ko8ipw1y2NA1ko/42nX8cSHvwRmMpSguzVF
dRVXlPgIwUJceiEmL+1Z5nCo5iww0l1EKoMHZZI2QwxUhZBQ8pFC2pVtcu6kT35uWIAKUoaqvXGu
GSroq0pPfG2DK69dcliS0vpOje8ogJ5VJbANgsbEMdh0XCvmWku2JcjSRPW0KhaxWw5N7i7Dp0CS
ZV2LxKDI9JyGExN8ob7P02eRMjTJ4K5g93pn3K5G58nC/tlCVaRCvQXyQ9WptpUf8T1W0Y9eewpq
B7LmNVdovZBaM8IiKdJAJSRL9owGQVc0byKSgbrgCcIm3jWKPs3VtVOvaN4wYXUqnv97fQL+8/8+
icg5mJ8ZtFr/WDzjZkb8lWbgj+QfHSgY+QWdXOzkcTxK6XwM6L3pcbdFa7pl+u3krK+BeQ7n1IDa
XO1n2lNzQiKHUGzIBHlQ+3CPtYlqOKBCzDrTppnnAWa5pbp54eW9WtePptHvjA5DVFqqzjTfVoen
Feevi/QYheR8jnfZEndqX13E0njpYE9bPXExdNM0vICwEC8FWBQRJ6iadLyvE2oEuE2mBydV1qfH
nilVoySPsTT7NSeNdTjTMIcqia1RghfZr2O+PvVIIGJnsTLU21UxkggNNfJ6OycHKaOoCEAz9qBs
cA6MjEC18C5CG60mfOtAS7NDvqoxK8WFIWWjc2uKz7EE99WeozVmL9usuVzigIuPrQVmmGTV9tRN
G2NMAYhqPJKmK5qRO1SpP4zHvr3OpUSqJSqo8r6q2VRVIpWd/s5QbKKyofMAyKPld+V7sfGBQ8RM
wBh2OvnPIHQ4tmBJbIQjngyAjSt242udw8osFtxGIXbJMIVgSlROjp4sprUg9d+QQ2BgHY0yc1Rg
H0AGHInopxzdc54dtODBIN0sRxNfCs7MaKrRww2SHMhXL4Z1DC28oTKVIO+w1/bNoB4K5b6kzBDr
0ptm8MAoFxLI6e09Nb6I6zkENdNqQGDhrFLfH4d4q3WPvVfUEwtR54uR7orCT7kMTsf3MdDCqOrS
LRkA5H4AJ0TKYQPGbPBHU29tYfgV0nuZkJ8qfHUGeS1hjhNX/pyb1zmekU/UuCp5ssuDSIWSgudA
5mebwbu0igNIMgNbpFcDWjvRUVXZGzTF5jutq1sqo0MJHyyTGWV9C9m0meeJ8p0+ArIXTNcVmZjz
ZAugAlSxYlIOqqd9ogTDZQYIbZHCra6WHghyxsmYOhWm+fn76kaa+wbcmc4nLnclFwRuGuI+mg5o
5PIKniaOZ54qEevYyCg1M6zt+kUJ7UeQvIsEtKcpo3388dxc+Tl9yAhyLVmKBgU55eu0bM2OKoz2
dH4yZHyamQosmHJhcs3maiCbKY1mK/Ww/QxnIYY3Djjb/g2489tP+L/FD4d8RinwdRXCP/6t0e6a
eoxl8oROHdp/VbnX5NQSYISVWiquAa5dHuxCyzajlp7RiAzCm6G9D+O7oS3ndLkMC8eM+W7qsZ+f
SmaskyyRYd67sqqwCMiblTyFE7aN9DeAat2yJjihyA9Vt60x6zbpL0mCzYb4/b9XzX8N/dYPhqSF
z8ZpSGTd/OfZZIxCAxhetfoT3LzoEFjlrjg8p+2OrTVfzvno18bfXIW/2zF/XE5ZlHQOG3S/OYn9
8aoSuOZ66ksuZwxGcddI9W+Jcy8zky6/Mnois3jJZaT/2rUx/9K9+Ve/is+M3gwB/Apl1SFs/PMz
t2k0kpWlcfZWOXiLONnPi9H4yD82Q4YBZHpCF0gz1IR39lpMBJjudDaMIoj+Vu+vJ79/XQcodpZG
MgVF/x/XoYxNORWDST0NmrwdUJPViH7fo4QKsjftWmHhTIltokSQWet08r2zkYqSiMpPCSD6QoCf
Eh1jxiZJeityJFbmZP/3HfL7zPHne8TYpePu4uSsy3+cXjVWunqZezLbriWtnxy9KAG+8k8eeml2
IJrPYdrfasSATX4LRLQ5ohwYRUqO50GkI2ZQDf9lr/99MPzXe1otRxwf8U38HoD+T0+cJFezEGfC
qYyWMFog5b2ymac1sIDW70KLjA6PDGppij47GUQ2s+y+B2YRo++5G0pHaKWIR6pwUS3H40egAbxA
5kHCIEtXJSFzZCW2UtM3RI6/cO/yU658wrJO43unPWRVuFEJXY2o67LgF8KIqL+Pfph9SfNnOFXb
XPsEFIjj9DG/aFTE6wlb699LtA/1cIlx4VRlDNdM3tTpW66jHrxUGBrl2yLcMVykjbD6EWrzZcnw
qZzXwhuFI+J/0KFhxtizdCrCpC3A8EzvqIpX1Sp5e7Yle2FOr3tCLiSjqngNIG7bBDptjJ4eoERU
leDKpmcZmxr80CC8C8m5Ly6VRBxzv/vvW0f6syIDySJqpoLI1oIVgz/snw9aSoZIXw1Rc+6TvZaZ
jBcp9jFrt93DsAikPBLkynF8Cp8i9W89pd/35T/vEVPC0SqRzoPHgzHuP198GbW6mYykPgerM0t+
a9hX0/cpMu1lukCpnLnIDXI9DXYfosFp+FYzp+ddCvGyH8XXOD/V8YNZurH4tU7V/nJt/v3o8/Yk
XcU7R8sLCeY/355YDEE9F2kN1zvyetovZhTAtS9O5aB+hqAX8HJoa5SJaD2MarxCJYyP/34P8noJ
/nGJVrs5lQDjZjjR0p/Oo0gbSGSP8GZ00zmLHlMTigcQ2r0wbWoCWTgfYa9Qdkp2ZzgJI6to/En7
0D/Cq5w5GohbmPF4YMnG40Gg2JOELb77v1yp/+9N6qDWQRmbXK8/O5HGMLWAH6XxTNKem5o/652j
ljuhH930bwTrf28NXBFdpr8BDwHS+Z9Njkgo0j6e+vFM+CIcSQ6frLujds179dtSqkOJWkoLqjXd
RBuzXSmghhp3M6ewXr/+97fzryExzUIcv/REmbGCBvgz9ayU1Wzm8RhpaDgWXbzBxUfBWAA341qm
YbJfIK/cSGjmGLyjha7rL3W4ZV2oY7+urkj/ZuWynh8eJ07U3TlWuWruqLiD4lnYlf8m6PuXgWl9
xwwqccHKoszQ8o9eCK7KUdGjDrlDcRAeYum0nog91VG2BXkdXlX7KcFCXh362egKH3q/Gbb18JAP
Dx2cQhuHiP4QkldKRk9s7zXU879m69lErn4CEPPfl/fPBvfv96oxu9HZdhUwp/98/qxK0NVpbHiv
ywmLkY5qmQyl+pTVVGt/2a+oaP7Uw1Bz4HDgpTRwW5jJ16Xyf3YsY5o6Sxey/jTAgMPg1jTZXqim
rYDYQraIXHIaE4ifhYsOOVyidbZeKfReDACGpj2EiQOP1g/nteOj+PPyMtZfMYJ6CU3GruawpdNb
pkt1MqbUAc3lsPLSCF7H7rKfIq1dETkIuszuscQJVY+CP3GQCOaBg+I1n9BL1TRZO5xLxg4RNbcR
Yl0NckKNQwnRwQr2GUICSIf60Ej6pqYT0cm3fkk/mPRrhPHFZEFnEDNILekwmBmgW+FO0asEJh62
P4u0HIjIcoSCIAP8c/XnEqGBKphh+2W6h26KBsR08zk+qPwfMYZEvV1M8jcnN0IZyF7jjPTWNJ3I
re6us9sF48zR4btX10B7XkjZp+VX3PI6nICmjKgCuonyjBWxYbiCjlUvL1Br6C6pWyOnXSSJ+yhA
SFt+x9B2FJq8cVY4YswIgvOHN2kZnRUKMcYC6UTUFrtDLdSMmTVm2cl5iXtizCIXovvWFHW3yh4r
4VT23xgPuXjFVhReWxlngpHuIywNrVC77UQcbDy+E4JgKIdA6B6bKncAhdcllmnYl5LgDJQL0N82
rRS4USBvdY45JOrg4AARWOiOntwnNLyd2mCse5pk+mQ/zRhRuD/0ITkx3sDZNxGujS7uRX3wW1Th
zBRWKUCwgld5FBU3GWtPKJgslNt2shCSf1D/sbgR3iJziB1vWvzcEcXVel1zzJvl2IpoLoZkt4gX
lT5CRGRxj8R4LCS/DjLfpDtRzCH6psquDHrXNCv1CKtyFngqAMTU7wocrfvpOCQqdzntD43/kCaS
tfOPKck3EU0tJnvzROmD+EBO2kMwjCeFU3+2EMqFwEBubx0VZRQ0rtEOTqwLvkIqERjBJHerKHFb
KUHjsBvTm75sDKl7TzKyqAjRSUPgGgku4W7YNMWHZZ7M5k0G5NVAnyrwd8XhSbZyh8lxnRWuOLIT
moJvCNatE+DiO8b8DXnXxUFoEEOLLEgWaENCIg44BxJJHnKzjDGlcXIT++9MoAuj3GLoycj+KI74
jmYW6zzaZCmNEh7ovrZ8RV9Dthl0tgNQLRD5d1sNVbulzM7ou8bTL5XnoeFoxiR2pXqe4/Y26qTg
1AfQYOLEh3bTZduRwjkdpHs6b3rYSownaRxb9mx6cUq8yjZ/qK6L5g7WcSbZ+7Uc3ZkOGTlUdIXx
ccDX4ovrNjrIJWKQidPNnCJx1dntAOOgV6adQhDbzRA8aeKusclHhsrJ8KHbJ7JrNdxewHPcES8V
w2MeE0MjYtkbsXNX9M9shqIFwnuv3q6ac+ouxGTkpzj405F4quMxDxDxRxHqCwXP6jNSZEFmdMt1
FwFqCcrg0Wgbl/cE+1o5giBOilM6fJiUIFI2HTrCD8f83la7wBJsBlu0RngeNJbO5QlWvjFFmHk4
vZDoY9EHo8OuD8dYAibfOuBIDlnwoAUeNkTb6ne9KLvKJG4GiWTdYtiplQ5pIj0GjJ41FeNQScs7
tBX9XWcRHJj5x7duvMMqcpbsaMjfiiE4UcQEv/oxSJxTyPLWNmr1ODXAI7NsJ6ydo4kIwcchvOU1
zRdiwJsGZo71taCoCS3lKOXv9KTQtsZemBUhrUSyhIyDPPxK0wBXK1qLBNbA2EAibB/AfMLMuFrC
L3MZmEMz/pploqK4H0W+dtZxHJPqmkDGAYcHSjGm/RLJqGWGHfQatgrgn+J7CuPUyAkM5F8mZU62
8KFvgIdmu4jZtkmDySBiu24iv5k4idLwV+uUFhHerdsyUxFWlK38j296qp67HrWkxKzyc6pKr63P
PXE/QO/smAFlsxtWnulIqMSoYoEbH9Aek31okQNNo5qNz1rop8TbzGACOLwzzVGYjxvDLYP7OQSH
AuCRAQKmJSVh1T514eRHOOoyxgJ1sKXAY3pA3gWXwqxoGo4MSayXZVq3Qfad4CuaOxeFSNeTBWe6
5fIaGtvjbgIcJ4kTnHzqjng6lK0CWOKJG4aB8qtYvOnxrzl916DS0SjDQtEJN6PeGowk+/KCg2ce
vqe23Zh95ddklVPZx0IIsIFlPBFcY3oRVM+IqNboA44803VzD5qKQ8nD70F0tlu7XSEnJYNzdoCu
ktA0odTpzyl2w4yacSxjGSLZk9tS3Md6K1dHTdzU6o3WGXfvRFBbBfXguNr1wKGjMGH3Ss46vxIC
lpq/mKrsy9VO4O6yusyRpPes/FbmF+avjJZraz9pb6HIuOrLRKKC3C3P77TuF30Bv1C5okojXdS8
df6iAXkJUstrpCNsrHUiogXRQzlv4XNtZfgbApODOhgJs5PdQjKcpoVFbTJUTd7G7D7mhPxhpUbo
An9Z74lVbtRHEb2wGnSbPGJ7ZUPQkmKvkT82bVJyQ3VlcS1pvMp4MVkLDbByT/3Ij88Kl7uZAlsS
Fep205uGm0DQmwYh5kTP3kksnS0ADZqBq6RwlgWiVkTgm3Cd02OUngPlvRGwNmK4X2AUE8RGacS5
nGtVj58tAxzdFK/B/FAV9OgLn7BSKmG3LolkENFyPExiczLD9x7hFUjBgbudUSa9f9Szh0CB1DJ/
StFPSoFH4bJ63zly15iv6Gc4I/6bSb5nloibM37F8gyhTxxjlO7Doem+OQPiJ/HUHZ5t3F8PEgtA
Q+hCiKo7Bhw1W+sMQn4eLM8iI119EyntCv1pVmhVFkel7VjFPyOQDXO/K/FtUhWfRMVlROqt9Z0G
v3mQnlJypQdQSgNlpN7/EHVZqRux+k6Ux5F2skpO+MC8qWM/kyUQKN19aaiDdlMmsRURB0IGYXpU
qsd88UTjBQXJkbYuHWlyOmDVtigTeuqxcXAXMJMp0+pCU12xPaWKeezNh47Kdxw2ldbSS5UgUOD5
UmAHszXQVkpKhmUYg4BW2xizEZk+WWNpmyY8qiFC4yNvrXEbKQeBZS1LvqtBcwZ1LzBcbmTjFhTK
dbWJSUbjjsavrm/cULRshfqG5Xw1k6poBhsSaReyWQmZPM6obFLLelYIJVkRJBpIOEPeDcL82bXh
xpqWjwSXYtvASI1Jxe7nk6oSPlnl+94M3T69qTmNjupT0q8KB9dm+ZV27AZK6I7BezChuVJFV6B2
BK3sh/lot4bfwDEowBcVebcV9DvEObejOMf1scHzu3IOi2BmPtefyTp7EpNxVxSS0/bz2i41gtwW
43Avlr9qMXbS6kMCrtzdQV6qGtJ02kWJiWAyY+HUNxOaqdKoTko907zjNQaGU4wQqmE5Sqxv8wHs
RVaK51GQzqpVEAvDwbgKqqOR5ztV/OnGb+pEnUNCY1xpwetULQZbjm50jhARaqLVh3QoLrqQcuDI
Zrttm6/Y+JkD1uD5VVLac5uLhC/kbzJ+qgKpk5y3LrMUQOQIm87jxIZS4cHL64PQ/6o6GuZW9RTJ
fk8hUcNPiDXwPjnzYA5PHY1ADYpOWTxXyQWijGQNtpwTkk7Tb51CzqhAqqNufFWIzETltRDf63jy
zHab0pbXpH1l0Z8ivWYY8J8w4JVNRyaJwoqHDUIyrWf1MFis6WxGC61qlUEvg0Oh/05Z9A2RFLQR
NntFPsG+XW+15GyYJKZfpW5t4kZHqS6eEjN9VVC4JcEGSPNBEl7EkKe7pc5VXoJJcztJ88o2uSyo
7TXmitz9lfFR87irwVEoU3Ar4iHGfWsVdxSPLi+fLS/tfMwIrZEfswlYdXhuqZTrqvlC6IwXDlTA
p4C/VjS/7UI7iQBPcZQXxT0wv1Plew62Oj13vdpomMub/j2nFUoKA/vB4hJv6iVS5dbydFq0gY4u
lu7BF7BhcJrcDet3FN4VWXP65WldOnJy2pmB95VyETs4QsHDyg5WrG00NH5SLE4uvBtgIS1lJDBb
dUPB7ut2kyki5z3NSVCAdfEP6a252sBbYBjLsNxE4oc8AUIBBWELVwb/tlfK0XEdBjKohm4ykwyg
Rs+t/g41wh51xqACNnl2Qk2pcHqPdqf+qsHFRQX0j0uM3LxJr/OybOsoZ7wXrDazDP3JlJ7LsX4Z
XkQ4pjXjAEnqHUPCiXFLh7s0qJy8tbXPvNEMxq68ANfIbZCSidFZS5kD74aZSJpPWV1twqkjUn6z
gyBYwhWuHHFrpjw0YcQejN0u9boZjjiar4EfpuJWqz6VkvuBWifuaqoXsl4gHw2lmwcLJAdIQfKL
jHJ07H8CNXAa8i2X4k2VOYQxOWwoEkTT6/DaBIZ4TGTqQSPyplU6X5d/6fOu/cI/O4lML2T6mITy
SJDKzT86P2k6Nokwg7CU1bsGSURgZiQzTZVnbhS61211UESOCNJZg6PB3EBWN6a8WQ2nobGp4mQj
ywC6+o4HDTm5PvuG1hxXAs4Skb5ifo0cNmbA/QXBuJHc+438JU+pLUGNbpqXmRJk0i9A+LZsqat5
MT+k00+cSoSxADGNCP2czxmWzAp0Sc6hYWV4dWwws3BfEIIsIzjZYYNJ0slagqqIZVO8JTmPdI1b
1u2Iu2sI3JKTVUq3BlA1ClXJkcjkjc30TeEcnVvPbQsegiMDec1AvbAtjO2n3scbKT6gQgql1yn8
mOuVHdgfcUnSfCrjz1Wfrsvfs1lcE3XY0jricLcGNXcEp9/m6mgVKGfFe41lq2Zwny4Kl+46YHJr
yc4C3V185+JH8aWu9WL/wvnbXevgdjJdYUo8iJcjl7nEOtfImj+xqgjkRLCRxcOPKZjuMGR+nu7p
sIrJ6yhWVx0jjz5dm4AiIbhPIjCu/gEFyZDfq3xxNW2fGq0raIxvPzQusRZRLUnGQeIoCRvcHlQC
O4jmWI4FcppWrn09zjHJ3tZg9T6H19hANopuisUA912krqW29RJDUJ3clE+ZgsdD+zRbbZOgupi7
x8RYPIxVjiScLPxj4lvGmM4I3wBa23IweV1RX3tIJrOUoCYeAItKCOAM2g73WYg2K3iCvMe9Ot3H
CkCKaZsN8TUgKbpScwT9UxluGFKQ7BIRCbluUXZx9VGWvwLuLgH7Q8X0vW92y8AQYd/mPdSqmyB9
5Am5qrnihtp8ahXZyYQ3WNSids1QPHRtcTVH840TQJPAP2VJXm+yAKhFCS3/JhWsmdAfSo3G40dD
ILiAF266xPciv5UDZ1HOvfSr6v7XnMl2zKK8QkgKliNpbOAfI7meTkLe+hobpRz9oLxCBN26CxFD
WQIxyZSix5jOxiD/GPkpnKh2MTglizvHmpeTb5F35evQHEQWc/bwMFnOdfAN5d7mXTp6va1oh9Qp
LS92ALUmwSiH3oVDf+CWDjt30Z+pWSqQoBLT65hKDVGjK0fIWtJpZ9BaCNjVRJXTVq+OEIIib/Wq
ZMqXSJBSHJxGAWWbhqabuVwZdpsp75ywvUs816XW/5Qg0PnF8HylsDto2gAbPHapKw3YT1DsOPRY
iAAZ0OZjYBOv1CbNtiU/mxJS5MbThW5Df+A5fw6UG2J9N8DyLIBXJnGvW1TaCKOj6CzeiVMVj4WS
u5mp+epcbpWm8aTQMwPjy1ioTnMaDOUhlwiOR9YABeAZvXDOaKhc4KnI4VeCYoSUXIHqJQc5hZqG
AF7oMNr4WveG28qdU6WvUcqKbIbM7KCgWFoYui06NL1bISzxhyio7+gv900BohZyl9btRrH7aJN4
U+J455DvidPVLB/HJkJiZHnL9CU1r5XF49Onp4IDPCp+pTceG4H4owo9fVvaGQCrLCOTWZEPWdF6
Sa0+DzH9v+qkclrQh9zBRMDWB1ETYJPS88m5xGaJpYHIVITY2OXjITjVLDTS+1yeHkRx3MjlBz+X
KSurhbryZ6LAtzjuRW1ySHDZ5Ohmh/AUE93IR/nNE5pCvyPITmTzVVfDAJj/5VUI36zhs6EHaMDs
Duu7ONN2kfegNlzZeE8AD3VMwmPpceje27F1pSFzznNJLljway6IreEgEtMstHSLZ+wWJjSMivcw
E7dTd6yqkJYOa15lkYXU2VL7o3VHkVqihucc0cLiKIN+xAmUYRdz2xgILiSa271CW0J1U2vcp7QZ
5x5d7UmSHuSGiFHpnsWkz0NdiIJHWcGkmV7glntmH4MQaB2xp3VJm1CgjOlWtFZIMyfZMc22OfrT
QUh6QNkM2HJBJ5slAzBmQT+8LtaTMsgOkVHuaj9cakS1vbrjkE97wIgFIpF1p2Ccq+hon2ZfR/ET
hNNjyHAyxckRlSlT4dktrflojLcZIH8VQ3/jgR2VzSJk/kg7bdTw4miEylhvZYofmQKvid9yTfPR
F+2l+imtJwcF9owtKgmbR46HcWqgqHIq6NJ1TnNgek+oLLN58iZZfJGa2B8Dws1A8VKNd6D5AwnD
b3gridxJmsUtS1rn/d3sAkR52TYj7yhMfUkqtgODAhCfl1U7YATxRiE4NByLN3GY3jr9wWzGS9uF
LgK7t0zRX400ubYmEOR9WFNTBE86xV3ZEq+UokatTmgQw+YGeWAsOjbQrVHeKeGkX6sIdVwFfMF1
xi6Mq4cT+XJc0FfUCfsVYU56fg8iBd0nHpDMF/vLosLIG/wiyLYCfzG3NKaCb1X5bFQvyyO3yjlo
J/qbQAY4mggScaz4URbwNgN/EECmm1Z0QprURDfgHNS6zAyZMncGPV8YnsRFiWHHie/SaIkXip2v
1tO6Ncw9t4CsI13TD6I+bhQlPAX9l5J23MblJQ0HJ++ugwFuZ2gfEOq1/U2lDWYW+Zlf5SqoQIuI
2xg7HDkFx0YdEGhYeFxpKQss5Pk+VbpX9N0A21dVfMptHDo1/1zsh72lTZ6WTl+qTqE9pAdNH15C
UiaKBlUrpGyVMxH91HDVSWLXi18q4dc01jbNrLKlldMyeABaLo6/iLXZhGP3kjS1KwY0fquRmKvK
rRprU7GxjgKKv1Q4abgYdKx3lAF5h444UVyR+kBYY/ESl7OnDYGAaSNw932vHRq92XZR7Cul+Nzg
o4gqYRdb0OGm2FNWv3EdblaBW82prEpUYutaZlgiVfabKmTvQfVE33DMpbUF0/dHg+Z8eMnXVk0d
+Fau2gu/fB1KkD8PWgYQK8ZziyHCSr0IDdmTLQ532kaQSElpzoF5ZEsIaBM0CmqBp5Qacx4kBga+
SWt+oQMdE8WuQYuMrCf0wDZ6AG8wlbOULtAMVU9qzAPzf7tJSsKtwe90hPuM4xtx8hdFpqOc08fv
C/aKYlsVYssba+/BJJ8gSL6FgXmg0/jSRhzf5PHHLApvTqVdqGDmrrWXhJnYwJlugJrEYMEfwlVu
z0SqFviZxYmXTnU1BT66kBiUl05uNrHEgag9QLgASosCfyl9VXy2JtCwiepgew1qTBKLXJyjnoku
ukLCo6q6csbrIMrbYtL3SUfRCfVdSA6VlLsJvaVRA86wlC66DLcKVH8qQmihHNiTl7kxQL9dyQXc
CVp0QDBMj4qFWQ7drrt3Fj4rkWFgRtU6quyLyxYInWvVwkUzUOGExHaUY3ZWQvVBzrVLMvf7hF6y
GCxrAke909PdLGfPU4oqqWSIBSLlZRyB9DrSzFJQK+YhWvrSyQvxKE39Gc/JTrJab1j6bSnXP2IO
2KtQjl1jPGia7hXd9DzR7JZpNOjlcBrqlnLh1iIjpQJfkM8ippO792rUP3KAKyVAV4hZPZLPWaKk
al7kHvMDwJNOYDaeBO1TMQwPYVj6Oq+EPtCfR/mcpSW5ed1hyUZoP2gRNOs6sIh1PIyNrZo/Es8t
ymGQk5KTi+bR7K8iBlYB8VOiI+eLacN0hMZA0wNHjGo9D/d19FI+R9VBD+C7Ky6kn3X7aHROB3xL
3khs6igZiJUpRnFxzypwpRVGZY0vFcv5WF8r9SSq37Q5YzHd90qwJRChWgm5SJpOmtHdloywp5mB
4CJ4SffSVHQ59OxRngAqqeHyk6YLr5gBFS4PyCkhYtE/QVeaCztBTelrI2ioZby+EoDjqObkKBvO
xHqkjB95BhCNMOrWAPtiFWj5Q39pm/cxBwTE1xFg40GiTmp0TjYt2RquXGTbPrP8Ctmq2aFZgxBM
F/t1OBoBrSmBiWonbaeouPY5gzFLZxpg3TT4UQyziS6hLDS4kD0KZ41wJ2vNNEemGOL+K/ufkOWw
7yN+BEXIKkgjLsYNNS1Cwl01VDtuH0rt5ERNdMR29rxUrY3lzg2qbC+LT9MZhtdGmeqtjgpch5FR
iiBasXT2btgUh4lwv+i2ORJLbPvHT9W2P/1X37a//dj5vBz5Wbzzj/bl2Nmvmf36ar/6x9fW48/j
xX+9HC+vR3/9o7D9wZkcfszk1d74G9WOdwSfOJfj5++/8PmrwXn1L7XLP8sru0co7KKOkp+41wLD
T37Ep2IrPcoXBsiPpvsNuNWl9/8getKP4PfP7W5xGNjZzSFU7dyfDonLNNbvnpjD0N3dMzuwy1Pu
W07s8F67jeEvm9rrfM71Nsvtypx5mL7BNuPnTg7CXnGIsd71PVuTQ2ie/ETP1zx+gnBdHimxYsvu
PwEOqbU7f0nvjBYUBhWM7z5gYVof6lcLsEnF+Ib9BCetjcCd3i5sZ5WHWj/iglbKTQ/X+VgctA3/
mEY7pDm7KlChsNfTpRZHkVlW7689siTcrema3PxKku/qKkQaWF3rhYq7GZ0EcKLIxmskqheRzKev
Ha2dqlyKhHW3JnS6SvdBQQhFMS8HNYi8VTOsiV+RyIdXTtVCZylsDz2gMZF2c8wIdhDngwreTMpe
JUbrai+v/vlV6q31L/kobvsAD9bwVgo0ukAoQ/zf6Xljy9pI+5ZpCkxZcQx3JikAZk5RBljFYOie
0J6YkNg0HLNTTFgT66ukK3vI9ZRcNAwKT0ZiFE8noso9vUsfzULxlWl5y6Nwk8GJy5beV4N8TwKa
xmMw40OpK+qRcZO5CoCQHjxiWLEo6wTX0PeV5wCPEvDJhDEVTAgEHWsOKHmdmLVHWMUWSWRx7nZ4
llsWBFXQbHN67+kw15xjx+VrrTrIex4GcuVXor1wLiv5EM4MM/AOdPQbolH1lQiJZAIM0PzpTR5d
sdvrigCi+mVNQDLExpsWdEjNZ9+d1ivb52uALqOB5rACB9eNhvCAmL8ZJVo4cM+78qcX3tZkJeuM
i8aYA48iyQ5JgSyoN2NSkyyRjMJePJlTesoKezBHn/gBvx6NjSbk/ljouz5+oqh1g0Z+MFG4SKNm
54wrNQiiLKxDfuym4BjRsREGWtL4gqnzIzLmeyKS2kW7ykLKNaWXnbFpz7KvST8BfRgDuCSQdn7T
1lReNMmjpVMS0pyBFYvH4Fh28LMJFDXAceoj1iydSnpE7kmeR8B6PwmkrqbnLvxqRR8GjfF/hJ3Z
chvJtUW/qCJqHl4JFGaABAiSEF4qRIqseR6zvv6u1MvtphUtOxzRtrtFEChknmHvtcdFE7969Ox1
/MYc5AGFw6LOkP6E17TqH0wo9EBu0XO1gqxHVtkBdK6guzBZRHqvbFiCSaVRqKmLCOfCXKkXYTq+
EQKZZrwiy7mOyYiDz8UMd630qTDcbuXJbkQ4yrakK8Y9wIL8VVrhAAJx9WiMH0CTu+nCVDgZW0bT
J/YpTAX4OWsJFasZ+ZnDpRUvtkoUVMOrhJShIUkc5xt4JCQ7AMOqtZ4Be3qeZmr39lTYRwvFVJCs
LXBIUBgeSvMcOK9F+GEme9y2SnqQcn/71lXbrnjiL0LtAzjGUiLSchfuI3Ph/O7ZyGpG8rfM5YTC
yqVIxD9jqdYC0f1DASFlqP10hqSlrANmUZ3N+8nO3rOqrRHAG2XfUqwnUvRYb3X9a0EJoYaIFN5H
MtiHZS8uk/UsTRVu+DNMEQCrgQZisv0R1RrmAHmdGPtUe0m46Ydui2HGya45s6AMeC1vMUmoh0r/
kaVvggmL9dzNPaT15MJWTk0YUxly84mQFoNteUjsKxKeVcrRoNqcn+EpYJDSlJ8CNViMwijUbExz
uPXZz3Wjtomm9wl1tSyLZ7AFcEN45aX9yiW+EuWMMbePl5FO3nPFGuYIfFyjQWu2pSdTblkX6HsH
EzKGEJ5KpAqLvvyZOtwGTXc1G+LbSBJw1oI536zfXCsHkARt2VOZakMlmQI/LYmlh1dd8Dk3wt7q
ZIGj/GdDuJ6nOy4ehJm/lCnfuROrjzrncEcHPJOvywI/ktLokC8Mmd1BsMCe3wz20tVoiaQBL96E
2JHt7sV2frAuWWR4LQu+rswRRd2jLpIahXkR895/5XVwqgAeRNnjWOCqJFRgVn4MQIDN14HVbRS8
eDQUEyIOF91jURgoMvmtmd3BXVUsoMMOKEuuKJX0vLLIt/LrokizNskFLuOAMqYtPeXMsTLbj3EL
vHX8dSUeJwOBhNIteHem9Bmuy1KGWs3Vc21HuI0oNsw3nvE8xVWRlCscRynnjsIkMmQQZ5WWXPbu
kZ0DtwkccKCxTtY5O8J5JH1W7iD2BrsfnUFOIvKH3nvkDYj6k5f85IElHGAT4eRSuKbxMDbBM1sl
C2qfvY84cKqSWOJzFupURhkSdUaAH0Z9dWkj8u5jVsaV/Lj1DKZlx1Lw6A3k6HKDZwhDBqKrAzZy
zbwnZuDJgANqWeULgg11/kKGB94trvWtq2Lynl4LprFViSeKyHU7xZ2doOKedzMQJG22T2LOl60k
KLP8b6wX/q51Qzh3Sr8017Kzwys/UlaL56a6BDH40Omzr3/PlxomvsCOB0kPTqkVTKNbKqzdCd4A
t0/3Hr9NarVJKu+mUgxHpNTWOXbZeUBN5Z5NHVuN5h1DlbGD4l7s4tjweAnWrQTJKkly6Lxn8jH3
Blcb8kRAN9wjM3vfH8DVUVSxwNCah4rY+oRjOCcdasDzGmW934DuDjJ71cY2ggR2wJDHmCz0JcVO
AcQyxVxsf7qsmXXwmqLbuOHe46mQDPoG+1FJ6qRdGEuXf3bC6ILztRG1r6HPMsloKPmzKmK8Gg0h
BhNfPeweQTFyk8xPTph9liLeqhXJDUGxGx3Xtx1xVrHARgG6K71fuEh4+dKudRJFC7RTeGWZUY3s
M6T10Olplen0q/wjwVaRaRgqB79N+bWaYT8gZsGVAwtfu1reD8/YOPziHSXU6KpLk+W6wx2hD9t6
vjkoNEpnwrlrLdz6Wg0OtEAcp2W4G1Gj5vjzrJzZIIN7AEk6o+wZYHua4KhWvyRn2kIKxNKXuf7T
lGWnfgLC65u/OmsniW0kFTxqiJKsTPndHCVCmR/cgfve6U5mURFSoq4UnTjJX1V0BwRjxsec3K7J
0RazYuwx6x+HKdjPceYXAH7ZUnRmRc/5ro0HAxxcOLxxrhBWwLYjZ7tKxconvwpx17YAwfsQOTWU
7XheK5a6ntrXhG8HnhwfblwRKjvg0zgXMl+jA6o8AUfklzBfMZ484zAs43hrAy4RanGJ2uhpYl6W
ozuS9LWO1I6gU5Zqke6V9HlImZkqtwasPCgYnDwJy+8EaFFFKNix4OUjyWwcvpl5uzIqTqVQIRwa
BJ6HjtdigjtSdEZuB8WCF9eETK+2crJUGu4OJ8I6nDm5FeaSArVmSRBD7Yu0WRXmEUkVmSRLlx12
7bo+Yjq0AoZUZLTHoGxXNPaIQdDjB29jbywj+c7R/rYtf2B7z5RkU1NiyJBz6N0QpCseXTl2UDNr
h1rjoWXSq+k/5+Gz06p3J7R3daYfQxOcRmU9zuqu0qezTK/V3eZAxeiIx2CkUod/QwDuu9sTUReS
SYIql8gZLzUAjZ6rEiG3cJAzx9uguAfzMrURXKcoKCk++Bm6F50D1Fj4F9ZGXK41xrYGhYOS7rti
n/Mwzja04+QQZcMx7A42s1e38R6N+iXR9yxwZ20VBvDYkQGCGQTtXN+r9Ckcoi1JOqwNARBWCuv2
kAwHwYgsdZauCnwrtzZSxqQO6bqnIy1r9sKBaS9C6DfjSAtrKPjGGcSP23EKvuweESzZR1OdLuNo
RN/qHTypjiydw1SQFOCq25mRTJEjVU35Gln1sQ+sEzRq2hD+w2jTYw/F8hRDBHXQWHLXLwFzK7jN
pec+lf15dA9/5CXwe1eXsTvDxeoCnBblsy4txiLaRnwkcBLkpTqxRsnPiP/uZV+ulBrFqdttYaXv
TCvoISKkcHkCJgbtqzr1EHS3UYaZuDZXMkwo0CaO9BebuDMqImV8mULuixRGY1Su1Qy7v4UWmUF3
MhCOoBKknW3GEjxaNl/yND9H+r5N+HS4s1IAIRW9nctYRYZczcNxbMRBMFlT51XXB++ke2xKDGND
kjgITSh1XNHK69OfZm2XpAr12SCFPvekQE7bRNcaAGKFRbjcusmLHr7IwLIc8A3tRxQ2a4tLQOFd
S9Ocmu5dnQq/9FJQboCbXEKXgomlhye23aWo9605+QE/fczObU5R8kq+DjFnghH0NL20+mdbKE92
ne14CxRIDqj0+2PXncVwjPh+5Un8c2Rh7q5Jt2Y6OyIrZmP5Iwqxh7na3orQMBU8+koUsrmGaSl9
mfWQBMtCMMWRkbYFKh4T1ySZETPxJUpGKO3QtMuK/LVgBI1Ab1/nb8ZwN0fmSyX0HR4H69o5kk2H
WMKtvrw62amALKxk8lWuMcd4tAhFeuAqXpSmt7UUoElupIRLK5PeOMUl8obDOcLswo5qmXsRD5bO
BxSP4GLc4UWM4hrazAlQm3EMJt1Bw/Vd9cNL1SUXu7VuVKXE4nCYW3pxTOboIyyQxurWvaYcni+c
zFo2n7CQMtcOnspEX3eK9uBU7yBrEMk/Z6X2u1RQ7Jw5Wnqbo3QFpfwU1sZFPmxDOh/iqr1lIfqD
yvPzfd4Yh8n2VqF3Mixv54ybbliKdIb14xJj+JOYh+hrKO/hFH8wJd2KVmwrS300a/VYAPO5qTa7
CDXcs4WCSv7Vl866Z23qYV5xgz0rnHXWX12HmXfPDneI92NgMY1DdRLAwptmz5/Y/G7yZH7FPxh9
AjqfQVq73si0jGUkYIJuutU6ugzAuHa1ZittkzbtBYEfOa9lcqvRGAE5kIH3P9ljjiYGyzTlSEc3
xTEyzOeR51Bl/G5Z2XtmzWc5PxP6uEZzjIsMBTQGIKx5a5IVUD3VbymXYVzPm7FRDvRG2BxComaY
RPH9zmmoDKwP4XDKGqhfOzUrtq5AE6UGz45XkmDMZ4tSWdYXJlDzOjj3Li9LHFxeOrGEcrVj0lIJ
hdKB0rvJCPaK5yc7ZnMJSiSKXqsyeaqm8UWxTmVeoGUMfVrIBK4jHbbkseeHgXRYld0bwhIN6Uip
3afWXiQsXrjTHuqy9TXGB1YVfWqiQy4arwbx1guKuWAi3UhQkBGiKi26ileCFNIfw/41D3FH2TcT
zU9Zo8v3Wj9HDJYScBHU2THpTCJlYiS6ZfA2i1NK02qiPrE5H1laI0ZZ8eG02kYP3mpIMVaioxjl
vW5MOADYUbkTNkHyUjfn0P4ZaKj9oqUz0UDor2oaraNUJ5RDnC2DoSrD2VqeSF3oa4OxnExlZcVo
dlvvknLbVygp87Faq6ieBnwNyXOA7UBXqqfMbs7R3L6HkbdELOzbre3DayBSnYy5bDkEp5F0KhfE
ezqoiDorH1j3YLb7stt5zk0z22WUtssx4Yi19L2XCpKOifxSJRtPBT/5URr0hTyDta3jksIGN/tH
RhzxTlYZU1atMnwdoeo+Trmy8iB+F1nk5563DWnYVN6+SnMeQ3f0gxTvTKahb0Deg3eO6hDgO4dF
95R0+QpRZcI3tffY9l1gEnnKbWLV6ry3yC4dVF/2vKpZY7jjR5wlm9k8Jw54/WAN9MQmxjViRAxM
pRuIE7mlfH2aQCA8wfqrP3ulDSfi08sucQqwYzjzvzPV8MeqR9LAzJP6RFbwdo3uFn2DNbqLPGEU
F0BjAP2T28aGxWau3q1eZrjQwPU0wNYPuyD7pe3WCsIVi3QEHY/xNFwYVuQVIA0GZzU89a6kZmZQ
ZImzzSDcpARr7hNNeJrVi76l3ce3afVw/3t6mwGRa/FLKvqKZyZE6Famcj6I+YdjIE3RF33KgHdg
Uog3ykJ3rDP2LIgMd8p1zOojZPQyRdOWWU/RkEYagDuQbvVTjlIaGV4u5c7asYqYBESLocGZPcBz
WjUMUiizFW16L02WSsXjf1v+nD+Y8EjdVsHDeCAd9e+2cWH1emnZNX7r8CdB78MosFXpW8+bF8eI
nSs2sVXeM0TotVW1tGxrW3PCKY231GigSUHiS128NcRW8HfwCzG7oYBhpbSAhxFYBDdWnBDWtBhi
1jD65GdMWMrcefNqE4ZJudQNvpYot2KmDm15ZjOwl+EhWZUuEWijZs0fWvVkhczTsq8xei0gtLXp
XdOmRYt5r0mYROo/qhm+tLZOAGkW4tHJ6mvr/ppKY91O6KtsLFv3htPZJotPGq9DmIYJKX2T4DIl
+6f+Wwbo7/jZf/mIUf8ZGCoIcCK1zvydtPQPc6PpKJHNfh6LgIXoQc1WwwDiKfoK1esk3Rtue8g3
nbgk0GPlNDoEFUI7rjq8DWS4pNNfAOh/YhZg+HZMHam/AQ/0m7mTht4xndmxjobIN1Y2rciFrU2g
ue+qshOo6LlkOQf0Ul+6IgSXvGzpAmmVTe/OnW0TRU9y1tn8W+zO7yfs+ztlaoSvAVDDjal9e2Hx
rMUlx6p1rJi9UqE1NJ2j6i6ZfLb1VsXaEMLLNaX7YwD3iAq9o+X/y9fgdyjr91fhEPdugFyUPDep
5vzH5xWHemS0YraOEfMALVymDERj+8Y6XC8+UFBU+iFpxvcBZXmZ0YQowVZDxZVy1fAxf0yTAijh
kPGNR3JK2Lr0JyrVixw9SLtoU15dRjgpmyOvW3eM8A0Kqi7+mbTM5l8jL164DCBapnBG5IfM6ELk
261XmVyU5JaY3oNyKJnIO+1aCTjAaGkbKhhENvsEPGeJlDrIgKVMSwNlbtFF+1TEfpFZi9nRGGJ+
quY5Teyjm/xykepks7uYqsdBeA/W/Gk7TLcQy86ngT4inV9E9lqyPjLZWkwGU7r3xroHKK5tc2Ik
hJTRAW7RxpQ0Uj1B78kasBWf1PAPPf/V6LwHvYIYimZZh6mQTe6DlqJuPpv9V2JdeklZQtpOgMzF
A3OmTggJ2V46qCJ9L7+5seonHKDKMK9BGXyx3N2kFrT8QMGP/BkND0rxI1JeBhxEOZgAxTuk4dUY
OHmpvOmrqEViQ0NQtVfDfplMHdN2C68cRytfNjZPD7GYjrH9HlnB0kNloBPxxU5LKM3J2HP2S0el
mChqXDYkwbxqs/nNgDuCjXmlGTaCpnqT4TaIeCxZCj8bkb5ImZjglvd7MW093CQuvqOO6zjPGgiF
OaICxuSu6JDFsiW8MKKvx9TnfFySzEt3fhlBs2mC2SvWNIagInaxEU7LOO8pXanC8/RTBra71bQt
cpN4KGj5rBzsOKYBeKn0pyAHIlge3AzWXhVfwi5b4/gN2nzV5b8KdOBJki4VJ/SHcifpHoF2Q0jS
Muft052NlqSWjq2XpuRwF+toJOaVHhFRuDtug0nFDsIXUX92o186y7kyWcoFhX03E5xPrNDGcH4K
EAV5Qb5KcUFJ2za20CUPT+hs1cDEbnT2GLKSI8dXyrYe6cXj/oDiZ7Y/o4qsCdh6b4hP9IGyP6Bx
IAQnPkFb4Yne194LSqfes2i1rIWqYSo64nFEOJoy3Srrk8Jy3MTcYd4zsJWtOS/r7KLimbRSY+nk
2kKmGU3T62R+GnxuJAZJTyzzOAT1rDRSazhoWI8oRrLy9DC2LoKce/rkEHHDjMMg2040PdM9Rjrq
qiSCUevr3RhWcGAHkjjrH9ywj4kc/LqIQJNd6um8Zy7OLeTQ7Qvt2cKkNezq6NKkeCXpGpzqNIjg
YOOjmVmOrNviJda/lBhJS4OZxNsgmo+kPCTGyKeu6McEhR1BOR7729/Bc8ZL6zwW2h21omdKEpel
A6rjsO7x0wYFfTy6PNlxr+tWo4obVq0wL9izeRhGbGDBSuv5rKcS8NePUVmFY75pvPZsemt8esxc
0/5LsJRMrBPtXZOOC4Rzw0EgM7NZ8yrFJVVApI9ycUHWA5HfjBlrNnlmRqCFiWcpxdeLFTBAW1qw
7oGJn/JlL6Urr6E/td705DGgzstKnPJIkzLin5UcbSaOl6b1zobQX6LS8Ic4OZBx/JDoGAmM2e+I
54tQiE1o/c3UPmnlK1ibRQ0+oPTaNeg9lDUH3idGPytlRknd/jRzabBgwYDgrnCKVWyH70auratq
LXDt4sD1ppHgary1Qbxk0j/1ktKGBaMQKyt4twRp0emThBKECN3biGaHb6Y1XZi+JTjnpozm1YMF
yH5aAG23pD8XtyIC1RQRJRlJHasuLF0vE5t2wGFYVpWHVKn5p7OL4g4PXf7mKCp7e86vKLvazZqG
bzcXktT8kaAyn5EiB+ANhpAfXAYkhMg6jJJzytCp4d9CISX67FlzLN9Og6si7gJRgvvO7ETDGFd8
QabZxkw99JiIuPhmh7gVRwqQxtvn8g8OlKcu5lWi8zYb82pM2dY2x/XUT1cbS4DsAW0QeqFGAkEd
bWf36KndPpyTHZgFbNTtNuxALYQGM2aV9EIFVVG1UTVlr0MIKxt7JfSrxaLTmQkziXn9SeJjiXaq
5DzjM2x+ONHIwqteUfMhp/fVgAY7nx9i5ImphZ9YDuhpVhQbjadWskPuHspsWoQ4mCz6k84GRvTk
zKeAHNYW8CX0BC/fTPlNMBLUKCXYKRaoqFnNp2z38jk+JMzhXfMD195iQMGfpMVW6586HDaE565k
1JjRXCfb+el4uwaU3X5kmQE3KEPY6vJ0zfD71YjUgJuyJT0tceG4/tJRjZl5S86Ou9Vw9GDHQ6js
oLlk9zmC4OMkyRsOF1v3233Sq1j9Yd6EX+H8qfTozK98rwUzhGwaV5ZyMowE8QdhrzhgA5xIidkj
Dayfpm68a1Oz8MSV3eXvpCKGTHNn4u66BS3bhZ6jfdhNGGGSntkWS2IcS8uByjwkH9h12MXMfk9v
lOPvqBFsTN7eUTZdApuh2rEaUs0NKSCBvaYzYSAVceSKBWsgvHcO6ZPBun1K1nGwonZR0S3/iIgb
uMcD3uVF+hGy7ZgYRvBwcl4t600yr0qFZ95v4o9o19vH8XH41G4K58a4cr6MV/MtuTown9CTDQ8t
m3uCXx5C3XdQVjTLU4Pw9hdgFPZN7p4WY37C5K4Nvm1utXHTqh9g+hgvpU63bXi1DTJ0T04qTZJ6
e+scCkRgHrq90d1k9WkGTKHxt6UjUk9AkBHgnuRkRfVCr7tj0XmHEh7Ef9ecf+TMQSvRsQ7p0FFs
ycj+R8mpVnHklXVtHR1R+TWLrhTI0oxGyNgF3q5KP3L3F230f//U77RvzirN1UlXYkSHqfl7v9fP
WWvWkWHCKiS7B1YyKWzefIyDbKVz28KyYY68/u+faf0v9IofymbLtDRbdkXfiuuwzPVeBkIdI2c7
5cjBzWTJrkWMW4PoWJUUUoi82jkyDnO/T4qjVvqmu0X0XCr6CgcLKhMEdVq9NGPsey0FttUwGXFY
B6CNdGG+OkjYVa7pn0n/YhRfdniv6lVDOHHbs3CCpVhP7AfiT8eGYUll27e+Oe6hXvLkQWx1dkJe
5WXwKI9IMRhbGVH63++C6f4v3woEkOoA1jF1y3G8b/itLrNNxaw144hoKPI2SvEYOOY+63yrPIYE
tiBeGRIOqvjJZrA+sIsD27ga4PIHNnbNoIGX8YMPqETLnMKMdtFDOMUN4C0S1HeTKyZWXlsPQl4U
fETEUs8zo1ntEmNHTqUGD8FN/UmR9RDFqzI4Ns49bD/7iCJOt/1KUwC/OQ9IOBGQo8nBcRVRFo8t
JisaFo8aI32aTMRM6tXMklWenOO3HjqCGZwGr1uYdrZtghc+Y3X4GbNaJ4/Dn6qtxjqYwlJab1sO
h5GspD68zEaztE7TyGqUjVxF85e6tzF7LUwiOnL2NA5e1Zc4fs1gmWttB2/V2EpiDAWn1v5slLdY
HRczC7fftm+jWjQIy3rzZFKKJNZRZ8fmsHMYOtKogmprN8NmrLVVHjPZyTewj/Eg4w9JvYdWucg4
dbKcJKAAN7B7TmtyV68Nu/zxkHn3BCe608BH5TbIimSRI0D70HrMcG3gtwN/1HzTi1sIp8LlXjUm
zBw6vsKmgp4+YmInNFN2CPTcAuW8guEDtEZdbS2KgQqGLh54a3wBZU/oEnno4skLVm5iIztiQxiq
ICaWHkvKUfmQv1dpdIdZNLsYEFqO8G9QUUTEVUmoy/Qol+Cq1K5mr7b+AUTcd5NrVQD2w2aGrn+P
PXIIOBKz8JiWKHuJZEh+agMipHatluphnONVEKSreqqeCgq3kkYQEiniHG9Ffu3U82XycYSkxoq9
pzcsM1yt2cLAYGsC4fW7VztDU7qemPSBaG0WaAcpq/OBYnEddavA2djd2gt8Hi4MDyrGwSFiphcz
riTY0LMAuDKoLSoAebd+OCbPmtUafliWn4BAWMxnG5e4m4JFrby6lIAv74dXIKqTjmFN9SPdXJs8
CC1CKcXapCxEE0YbwA2WGg6yQae3M9+muj+MdbEcmJ6PkdgreL4THmsN77MHViOsvQ2xtCfRFRtD
a68Vtv3+lf0r0xuuvYYIjMjS/KYkIBjRyGRp25QVfCrOhsX+ZLADkiWVo0bShRjOYbiRtFutan6m
OL/sEc1mpACaQkMBXobvt0lbmUMS0apXmeMWcyhpoHgVFppN+4RNV02e4vqudV8dYGClbB60PvUT
QUMBKKLNDoWWggUzHtWCVRiXeTUq40PujjCdsl8s/tdlmJ+GcjiBAXxjQbcsBavNqQN6Mr02Fp7c
kupMgRMuxgJFSLkbsBNjdqfPrUK0PF60d6evNKFU4dg2UmWBdoBWGQEhtayYdQp6yFigvDylXMFQ
/Z1HFUXk7zbjec7WSIl3xdSSuIDyTJwESVnsEOaQIOsSInBFue0xl9DCt2HWLy6TBLuEeSFGqoz8
6iAiCtgoJJSmaYhBJQkG9oqj6Qf44iTtX7RbPB3QfcudLopTg306mWFd8H+1NHwlYgL0WxKNMCnb
iOJXPkPkTehcBGoFIslLHpU4fsjbH0Y8cevUfiMVpk3+IYfQRn9PEVw4ZsiM2KMUGpZ5L6nPH176
0ah7hyxhFHg3V6Yv9PNWy+65dq1nDgUQWiGDXeQAtZTnuXipjOFUmAqYG3JEoAMUOeHiybTWGAhm
b2jRxXyKnfo4EIcm2LfCykzm0i8nakZt5eQxGpseC/yz6707KOX705yEh7wTwCWWqBaWHVo+NX5W
uMhq/ZBSn2UvQpx6Jgatg68XTw7sEAbyrLbg38Ubr3Q/YAJQZLFKyrtVTriChuDJ7s6eVa6rYGRQ
EYEoSJdpZx4AC6W0mRoQK2pBrNeG+rdEPkeWQN+mcrpFlppNSp1n8u9/l0hxwKPaCts4Yj1qQBaw
hLASgSDmuZzvgvSNiCeASmbvcq51iD1dMXOmAFxSTLpYLjEK84rGM0cTS7MPUcvUccilN2EO9IQX
a3i1kB8mjJ7YXXXK9KRro18NcLQyaxXN2zFg2m2cSdBaeLRD2WAuoamyrWKtZmh0+ryuS0lyvfAc
nuCffYkI2/QQubiLWokOWa2eOmYgLu69bL5xOeZu7ytICE3MK6gTJZhp1K6N7Jjj4FDdisjyRdxv
kEMfUj2hoVWDh0YGnfX3lu+URff135XJ/+AkVeoSwL+8zYQ18K9/v8sVeYhqEKjUJYxfMQ+Tr7dB
BU2QCnbc5//+Wf+Lk+SH8XHaMCFoMx3zW9XbWGZUVc1gHHskzb3ylrO4y56QpE8NkrbWLws5zcw3
KtsZmOPytosoI/Ba/eWFyN/q+7NFLJbGgJ5QH6yG//6tizl1qg730tGKy5VOirQkgmfas4ueKE4N
hCLXor04rrHuk3aTeWIRgTL4y4tQ//CEQ4HlnXAZPnv8+9+vQg0Qb+vS4u0xBiSzJBe+XcWYJ94F
1GOL8wSMKPqpRIPUjsHGFBWopGrB9LBDstjS+qgoRyTh1211JmPjs1GyBjTx/Mf32DxScywUJHgC
pU8GMrEBH0gGB+Y0PT7lyVeFO310hmcthn1HkLceO5IFxqC9WnfUBpN6ScUxHqWIgIzyTB7TZBjg
SLVWztA+mxxBIS7oaMyfKqtZ02dBfVPk+tl8wYwgEKnX1sx6f9c4J3BzfoTBWIZK5NyYNM+ERqF6
NvEhq5xpaOK5FkxyWFMACMWLpOQngb0FyE/Obueik082WfIUKZ8J/xzzZFeHMYEAPX15TvP6VBSh
L/gCxlS8osBonBInW3zK3JRARhUQSXaxOcXld/YvH+YfniiDAEiNMCXqfKI1//1ZdopVkemk6sep
QUUfvTgQoannK0Y4FpCgntkfoUOhQai1QmFoPSfD37ATf4BOmJYpE99c4ldM9dtLcCbLDPGXGkf5
MHjup0i0s2lVctKzCIvnTm/IdSqZkkoAJOUXDO/epOMxPgIm1gmiEg8MZhvRkSFYsGU3cPLwojO0
C0aPJ7H5yzfA+kNTRKSWRTqFZTv/C9yNy8Lusz7Gu1c84WXvGL14wN+HW1o9xcoBSFynfZjsoAvn
E3OhCMHU0fAERrkuiAJJSvfBVpvnunKoRNwrOl6MZylq7AiCOKr7vlipBsaTgQiR/lfsXuIMGTvN
QM7VwAOzt2tn7dTBA9CFJdQ3rb27NbPEH0NCtYO4iDubjnkxgJhx+3BDALfHqjlyFsKCuIjj/i9P
0R/eEJuQQlOnF7U5Kr+dCG2jzck4B9rRGOBwHEZJzNBgL4udAv3HrPBE7Dos3j33/H//6N87wG9H
om14qkUgF326bXxrUO2gmpC/Cu0Y63wzHcQw0CuiaV082l33WMYJQXbwDlqosCjcJ1rltHcfJKWm
lcNT6utozhYuWSYmWvCKIQ3vUHxzendVI8cqcX8ayEIMl7gRwD31vjOVjRAuAKenHIV6raU7twWr
RVH737/aH7aMmuXqOvecahqG+33uMaBOmLWkmY65I3Zm1K5M5YC4yIkOQ8lKlEmeRhXKKDdDdfob
U5b2fxm9aP/D11UxDVmagexPM/mGfvtyYn4r4qiIx6OrXUcmlgOsyhGRAxlDkv0UE+LuEhdM0vzC
wCy+CrgK3eTSImaSlNzyb1tPXa5W//15yxdkyvAG1yWIWx5o/5hACaMZFLUKx6MZpcuE3Vk+v2gh
XCMQoliwIXWq9U0rcPVmjHIpq6BbeYzjTBvOEcM0683iEya1gBV9uMlXkINRQnIs2y7OnOJvj+ef
37//f7nyLv3HywXDERSzouAu9eyz3djrMRw3nhzFa56fuXTRLhxApMR9OuxnXOE9mB0t39h1u9aL
a9vpNL1bht3QNA1sPdbzRJ5x7N35Ji9SpVrJ77siaVoieu4ZvaFq96OiWeit6jdzvebq6TpkDGw4
OZAIYf/vh/RPv59l81mA8Hd1SoJ//35wrx2+Q+V4rIvwbPCRdDTPgUyeM1aByR7AG/9CfOZy+sMj
8M+f+a3C7pXGzisOnGMeBYcGsblQkqWF2zFlFYvTfyWUivlAwUw3heUV7Ts3XY5jdGqFhxjSW3UB
zI/OONXEL0/Gp3TVCWUXtPXvTyb2oGFuUTfpUI8J9fCSi4Wruh/aBcqt0nnGOPyg0chkudy19zxx
qb4UpF0AJhjVq16/Elglg9Ja9ngTozDB1gN6wDxjleb+935Z5UkrniMAGxoshXfPYhsUf7hosgad
DTsKPzCfQpzj9GQyjia2gVFX/ujkrEqjfdjccg2/qX0LUOEOPAik6OmS+aJCd/hw2AVzGEW/e1vm
1MM9TAHsFNfxpqDpbtjp44Ri1myjz3L4TqePysQAx8WarKLYT65GgXKJ1QKEGLY20IYDQluOs3Hr
Sx1m2QcgTnB6j/RfWQjqecyXAQWNs1Ip1vKZ5Nb8A/IZi/Rm+pjmO1k/Q000+PQ0e8HOy/VlHKKZ
cN8k18qWUURW+7fx7e/Mje/nBNYBW7Zh6DSsb+dEya4Ytac1HLupXGZhuXKHYQugT8/3E0Njwc7L
atjgpEfylFdpUQMtRQyGCaXk74phupnFL9gUWXKd1UPb3pnbbizcg/IL2hYfOC6a1wE9UT+F2wDj
xpxir1S/5oBrGUlF4LS+ANGN2iiL+DRg77rZtQo+rQkhT6sfJCbZadkPMOIHhI3dptNJTdO0k5IC
7DUORWdCXYYGqa1F/pWBKPUm3GnPiDHA3E4A4B2wrGQRrVAzShWB0dfbbKj8gtT5fjgUALG4vVAw
ZI6U7qXJgDYGswQCUVfN9nbEZM/a5fifWhtiS0wCExZLOmWEa0OzHWsYRbW678g2qq6kICyhxHw5
xAZOzK2LGnwo+jHrU2RfyEy2jn7A3ocKnnaPiG+NTA5gbgSEuchKvPnUe4u0iRmSgy03EWdF5lrh
zzST5iEPMBAE2mNDpe0YDuXy0eaQVuRbyWaX/l53X/6Ps/PYcRzZuu4TEaA3U1KkvEul0mhCpKUR
KXr79N9i3cFfpS5UAn/fSQO3uuSCESfO2XvtvqfL1+5ExXAyfDNkGsQwF8MGwhWDRHI9/KFklZtL
kUEEnT6hXbDn2mI27K/dpgS32cTfLb1Bi6IpprXCrgCZkEEbA/lRanb0+PUTRY6bDZbL0TrLmAq3
/UX7rpVjyi8VNfxyxirHTgnGKWB212rWogcBk0jzMkQV61wbkOtq4on6jWpe827vMvOsXnav1Tli
tsv4Xj5VOevOwhchNEsF+bJ8miKw/PFBRdSiCF7SvDAQ8wX9ROQuTTQfgKAzAIWtdoKOnJb5B4+k
E2YePF6JFKKa4T9p3fWiJiuTT+WHBxyWYALYx3zzPTNxwGnwvY4y52JBJAZpmwgEEUoNtYmh4CvD
tF+8skOmw2fXHjLuXnpFnAi/5QD3zw8Fd+qbWOoJjuqNETqgA+cm47figQcGojbH0UhhnX6MleLx
Qh3WJaAmKW2rtO/nylB6Gfml1SanDq25hqVp447Xci4hRL0y2AI4KIKdmfRbuIDCARdhFDxbSgnm
LXSNyzgt3FFZTc2SLORCJoAu61xFeDbHk2AizJyMOzdsgu+VSkWEF7DXt1H4iBZQ1M91K3wOrWmn
IRZ0+n1sW7JClOEkt8Wtm29UKHdmYHKDVhaj3m1D0V/eVNYMGQvDwVDLDYHx8x6yCRkAcx3gTanH
HuP/2bSyUjjHHQpm+vy/cHn5RgwQggOXFKG3AlVQ0s9s9BDoZnwjvrVMCp4SnC5Vh21dxGLF03y9
mXO/IEVMO3WD4qIoVsI1tgdNR7KquEm+KxghaUzTpe6dmPWSjKqgZATWuwj7nYAG3TT3UCIDyYHx
CucoiF85J4riuSTlmdG2F0qYo4iGGpCq9pS/2pWstx3EkYcSZLDor+LiQ2rfm/4kSDeQ4D7qJGam
GUhX7IrJItZp3CPLDjjYuvwgJx8AECe3e1ST3xZ/qO3SMrYN1dStRrQRfOvmPm4hxeO4JLZZZ/BB
tIDanDT0PxEdQhGZjI7kRr5dIna3tPp195+mXZw9vETFcwW3DjoARql9Un9I/lPE2wIWgW3ZmGNz
dSv84dZqECvP6EcnVbWzPKr7MWwW5EWmJomyuE5u07WI2RPvN7XgmdZoTpaSxkCqYj9iHDeKo9OG
nLMA/ZJTX+yuAoMXCrU4rZYdv7tUfOljdGivCA2No1Fpizj4jMSYzZjtByOkIZ8ksZ2P2s7CvZTy
vBDmNvGUQ//mks+DkPSWgL9/mminbGjkCo7512TUZt1FVKrTFT/HBRi/ZrwZvfuaRN5CvrOUYR2E
ww6Z0rVc8Iq04BS8EOrAOGhKE0F5PBOCakm5YGhMfdqnHEuHhaiALW9a9hNOWiMD2KAYmcDa1Cwq
Yy1D2eKV4gmgTdtM2D0USXtJReAiHU3qJpSdYOkQocHrvSlvLdkRwkArnJWu+kzfMgvbkI6v9Rgy
HeKcCMiRFJdtvfJqcIihtOmFpwg2fssxyTlf8RWkI4weC7kB10GD7okvApcfX8oKb07dyvM4Fh8C
/syAbSPllmEFb7FRujIeEQONclKJq0HuDyneCB/tylXXcAs9t/Fc53MpSvUruU6RTAfSOfNF3P7c
rqdUu4kx/+/a95fM8z81hiGSjcQ1bbqh/Vn8EoVxuxld2eIiQbNT0qgKnFBF3FasBAKb+2Hm70ML
m2DxEGgSCifUI6gREc6016f/j/di0b9hMm/JxHxNV/TfLhpS00tCg2cKGLRqqyuVUXlGcx0g0MHi
igFq0TajS5L0B1V972vTM9hB80Jew6TQf1Bo63+5FRjU7YpO4g3xx/f62FhUrsGvkGFRRb0mXNRb
fGpE6qSRNIVZD6xZiBmeucOIxZsVVO9j5C9+aeEEtBWpWZCH62bhiDPyO8M1Hqbg2fiJM4Z1ZIIk
STOrkmKjYQ8xMElqwVIjMqGDMZZXO8wvG1EIFhiMK/kDP7ErKK9JSy4H4vhxUD+REDeGMWvHbd68
p5UC3KucgLFT6mWPxzOtsSKhZdS/Giu7RKHoTYu1RR2IfeWK0QA+l3TlFlbx7Mt0WBCXwEUnuAAT
yg8/63+bY5Jh0GUSkQahmLXuftZeuUU3/yq32wGrftWBa0FpRh62G0Fg19qz1OUIJaHCQ62OWPwM
eiVNpG1/Dm4/NOp+3eXulvukAKDpzj+acq8FULKg5/1gnAN1YGlfKal6/lsZkTzeTnuiJzAFVXKI
fNJHOaWKxN9lT8YuVvBAQOiQMS5Xsa5NNw60TTcLXGH2otDr5BwZja/Wrxegdf3rJjGlC6dBLEd4
cbLgyQfk7DNnHhQcvbiqO+aZP348uEP390pyjyz8WoaG3lARf0lCfnuEaPCX4G8rcrQ2ycfU0CP5
YroILdJw0RLZTBHGdcrc6O1rEAJGXgSrvv3WmMjkrih54O/1pYEXkRPNTknZ3JcLrPNZtUBrOkr4
Fb2mXOCaLuUFo+MrLDLRRhKwkCOsHvZoom6yqT44DBpa0GR/2lFhiydYdok/g1ECTx8Tp0m7P9oV
H+UTN/u5Gj+q8LIk9p43our4jnUwoKpdEkHDQbFUBJItSP2h1FmgrID03CoYOFbxVvtMtgxQM+4L
FLNE2XXrKYJ06V8K6zBKJzJgauiP8XrySxEcKqicYGgA1Bn7vSphXdoH+1t/zL+uOQTN6IfNVZ46
I3+stunX0BVVV1j5Iv/8uaFFgpxarBN6uYgKD6R3uMZzu07erR32MCYCOsaiwtHmN7S2Trc00f7N
AS4vZfJBXtGm/vAg3r2dyRDBpIlOBwuEPrl69yCOalfFXS0l+8k82qWybWLtUvCQJXidw9s5vz76
zRIb0sPQ99uQ/jPyYpRxP3gipKm58dvXMr0PSeJKO41/yPm8F/3ruAZF/MgpX72ACih2e4TYSPbx
I851SD4DfGDpwdObdzHl0qfqtOrO0/xDkEkUpz7O6Ef8+K6mH+P+XfFL8e2IomlY6tS1++3RaawY
7X/iJ/toXFqsxo6CEWrDIHoTlbCVUOwmboZA/IdfZfrW71+Xp1UlzFU2NU26a6/lo9yLpSlc941/
KBRhLkqUVjm1T0s2LtpxkIe6b7ohuJGhOqXS+YfX/9vnJnYMdBkRbyozsT8/d0gZ1pphkOwlg8Ty
RyMA3kh9g0LDIIQ9eCmEtdYcf3jRu5nNryWgk1HPMtQ0U5fvWhsRKEHS3KN0HyiIO5m+7wrcxU6P
4PJJDncSIQO34e0WnpL8h8/7t8X3+yvffd2Z2fNMDkG6R1naZF/ohQN53crLIN93+pwP++9P+reX
+xWoSg2haMr93LWh3dLkJasK1wDfLi9XCmumYsQJU2iXzQ9lC1/gf5eTrOM2QvJH5rJl3H2zVxPh
rpX68RFOiqPOLaIJpJcMf+Zq9LhTs0m/VJmLHZLqpXEpN6piPhzBVPb8cdgvgFzUpfmlz5PXGoCN
MLs9owvsVxg46IYV1lPWLYR3hBVCIdqiRJwK7YNHMr91oA8vSYW05S0FcvuExoc421u+rxBUtdVC
xDm4luSnXkhAJDvZ24CX07cxFSEoBMDAtb2+UOQqJiHQrqDOzQPHbKK8yeB/2IqgViGdoQSkceTG
+U4M36Aeicp3CPUyT72gPQpQvYKF1T/cql14PYaEPSxHqqH3IH3HxHlF1EQD9DlvvP6Y3vYdU1VA
gCc01KgpWPMZAxa74HrFUUEbh9vPQePib1vzpiZ8aiK8oU1N9UVx2yfWc9a6WjGHJYuKvuhWDB0R
1QCBWuiv4TMZ0CRGN5DfHuTHpH4gK6RF06zPNGwku2gJVrHxNPVFeFOXOJUskif2iBiYgrfXBS4G
/jB/fTerDgDd7FF4mNLJV9oIMxVesF2pxOTZdb/C5xBbsFUBah0znOLpiwKrdJ68hEvM4u4LAJVc
xhPi6MPWiudytpT2Vxwu40Hy5LfrGp7KTHjEb3mN953o1N1JX3FG6kws0ehm+3A5oSVnxcDNGdrU
SpidZH014ONFFomB2h7gzS6gUamXql63GSxbD6X0oF0yRhnR0tzd0BnOsz3OweR8Bc4MAt2ZYYWt
X9UENdsiQBKypJnVK1BzbGA2a3HYPHUxKoRlEtJVkhwwlPPsub5SQjn5R+QRp1FC0RbdQNjU1GNv
isfKpggAz8I9j++nvbo93LNwXVQgTmzpTBNh01o77dvA4YgDY5nWhzRfWeEG/1eD6eyH9u2v5Oi7
fV3WcSCKpIXKqiXenSeFXpmlLg7xkZt5V8KznI2zvHWIX4ehUazlufWCpb58GYzTxHcoXcNc4r3b
LvGQcKEvn2EYDaSncGOM2mNfwCnRVv6GjPIinuOn8DusY1zYtii96RypXAzc9KV9p1c8iq6RzG6l
V68obcWSYQADwSWLnQk51p3nOlg12SpkInaOwwWXbGFdexQp01kDwVx9yGcRRR4gtXcz3g6rgXw7
u3EY2+g7HCxcdyWvjdGr7rhPFz7T2x/2sb9smwqHhGKwZTIg0+9Gojk0nlC6WcHRMuf1Z+gVtw2R
e4xDSP5IfzqBf3qxuwFQF6aJyC0wQJ5OSbKTFOeKpUZelcthR1czH95z3LA3z7pAzZZf4Jo3GBWA
Gf30RqYlcbdkUKMwlGdKqcmaencZV0qaYAbQiKMAQttOHqc4pzNtQAbrXNngTTIvJ6wTTeIz46Hi
/d9H1a+7/r9efqpUfquA2pss60FYx0eZXWqvZHb5GCKFp9WGqwhIJZLUWVvPCUCkzdLD1CRxpp8L
j/oO76jBxCe2sbh33/kBiMj1EjDVl3AGkC+2YFiiTfk8Xl7OIefSDM6LecgNfldHXpR7ijbHP3Tz
cfY7Mso5bh8v40P8japahhrxkH76jdMsuw2uMBTm2xx5DjrtqyuBpQFACKQeY9Z1druQg5JD1ASL
yCZwIVYGjQwiHTq/RJ78VFLf3yenOuaPX+zutK0yScpE69cvph9V0MvBPHq7wXV7aXjSYDPbM9xO
R//1epYP0rF65YAQD91Bueh7/dTP4ZGIm3JVPUrf3Ubfyy9sXXw2CeyS8NPquuto/Oe93lU+1eDn
NE6b+NgUTn6wvOLYfKXwy235BAa+5i5GstQ6OeK3vL5rj/9eXJJ61waYXl61dFVhQ0Qiww38z9U1
4L0xJaC1xziA/jfYIfOFsTup45Kcu6ty1NqVv1KCuURb0NIf6M73i8oboK6WWyiNtsw9YDDnNEBS
l3TAVSNts2wtj4vS3xIVGVUeQkElOisveWSAfn1FnYR2pg/OEnhZppg+pxs9tW/zteIoKGCXHfQ3
SdgzNBRo4rU4AU5cmeXc01UGWNsERw6i9shC3P8NRFPPvAxMgsyuOtlfKg6UaHntcP8+QZC9zcpx
nsybdz1bwbowLlr+oLRbX1hzHnflnFFCoz0pyYp+Hs4jIX/yT6F5Ep58erw2rY8Vyi+yrphe2rRI
kGzkX3z8g/nKjl9eF7iHJMg5LXnrxQG59yFbEqp3nVmkBJlIXDlit4SmzEIghg6sAHACtqgy3hif
iPW5zhg+RMNXY1zMnKqeZgBpt4kz0RByZPTdD4vt3vf+v1/b0nDZSFx9ZeN+K1ONMOSyFBy5rkeC
KxC0LJxv1pmbp3k7WSpf8wfALKZA+iZTHmoGekJPDhVUCdgvhD1Es38vwL+vv9/e0d3uNvjG2ERC
Ghyj7AM7mPQhJF6E3PKbU46OU+uGLsM6yof8ZfSST1+bdf1jBX2q+07xhceY6PDlNVSGs6Kfm0sY
2hNFJtvBw3JuKwEoXYICHKPkSKajFwfAP2atyYyE5t3MjBb//jy/npe73RpBi6zSxaJ1K1p39UUq
3Qj0LYLgOOHsydTqPTiwlgjZb3wNhwPTspk+jx7QElpMsRWyiGBFn3VhLgEjiPZj/sxGq/ZeCRWP
miget8l1lbwNlIaL9hti6+j2c0ZdImCI10C7KGAr//0R1L9cPaebryqp9AZN614Ler0mQ61fJe69
gmv4jNcctnIf54Vde7A6/KO0KfcYpSjEd6YPgGY5/XAMiDR/HiXkKjmAFarWbV4N2ilOXn6kbUca
A+0D1JQ0OPB+Ep5mC55eeMFTcg7e//0JtGnR3P0IlsRmplPpSYb0q4v825GpBM1oEoQTHhXhUsMp
HROPtF+sPLdhU8Vz8/MKOxAQKsNmeHXplos8qBPmzj3hN8OcO1ctU3K5VrYcBcd/ZRcSQk+B+0IE
tmLj5WhkBPReoiECshEzx4XX1a5OiLE1uQO1jsp5QaiwECxTsMzDCqJFGc+79onZanrd/vvz/uW8
Y/vGwUqDkVu7fJ8EH6ZG6ndpbx16Y56ixaFl7Ga7zgC6Radv01JqmrPrw428m9J+UbFOxcuwWWoL
ZdcnCEwerXOvYgBI53T8qpf0kfG3udbFWYW9xUQk+QWtUFYWQIVutfjTpvTfQk+TLc1CZUc0PNLj
u35cmvV5nnRX41D4uKjf2YvChEGjXQ0LclbrZa3iFjkq3UdM+ye2pym9re6F7YSH1D+EETANeZ2Y
l2blVuF9kh3wWjc/PNjSX/ZODXkYO6dMsxzX4N1OpY6og6QyMA434dLevNR4lAci6xy2+UFeUQE/
J3P08aK84H4Vli9ZtlOzXXBz0Um0VOkmI1oHlDas6/aQDvhguPVzfyDSxG8XEfpv5scSZyIBJtD5
ngN8MY7+qc9uQOM2xkCA9FcvIoTkpcx5L85VmcEd2GMG4hiixg99MmmSH+NFwoo04Ucpmyk7uBOU
qleK544sM15wfus3vrQmW69+Auvkz+PBKY+F9qbUXlMvfAvPK7gRN1sOJDzRkaTJ22FscGnCiMqC
qXpDnw9d0bDKxKX/BRsCHbT83FHK0TzXtoVFau4ioasqXHL2NVq+PH0PMBLmuj5vm5kiegYchIs0
OuE6dIUfGpm/hJl/Pv38TDQLDZk9QNfuh2cBmmD9qtbaIZRg0a16/SHRvytllSDRqNE1do72gHM4
WD0UW9q9obkCMZynbmntxtt36Lv+gk2qvC5v3fl6GPu3nPoL0/GXWb0Zm7x1IfHrKyJbjeiH26k8
XaDu3rrG2E8mhoHum/JLo/j7xiW2mVEbg3xQ7Hw5vvTRJt0V8mrc0NbvWxDbj91rGHr4IBid8xmo
UQgB7ARu2LhYOC2VpSTv5AcaxMbyh03mp/d2d/kri4wgG1rEhxCeyfxWLaTI7ilKuy3tFmHYSOuJ
+uJARkcoK6f7Kjr7+6hxu1my0sQv7XDFR01XwrZQSLYbeIJcgOcITbIZ/SZCsE3n7fvf7/lXl/a/
36epq8i0MPkad3fIXPS1ro0bQgmgxlUuiJJZ0n9QZMLLVTdXNFu29AoZHXjzv19Z/+8RpPFL/r9X
vqurzfgqduHYyQeI+9EOuilzKbrqjqk9V19o/3LEDilCkfx6NNEUCgSIJLhAIKY9fJEV7yhv131n
k8EXviLHsD47zlJHfTFt7S2Asr2qL6VXuPT9DuI6mClLMrJ7ZU1cLOLdo3HiNnZUlv4bG89AvB50
KW17G1f6M10CGguR5P7781LZ/G3pypasoZS2MDjfbY+DMkaN0NbyoXjLD5fULVZI19IWpPpzzCtm
2PxaF5fFrfmOokPYfsu0T9j14JuKYD1mOl6HfqFtindxTjQ7DHy0jfER8vZ1Ls4t4NEO2Nl6IX/D
RlaujXP9Tj7NJ+1RJNncxVaGacUgK+45mKm0CuEOHtW5dOpo0ll2srU28pzguvIwEp7jJF/ciEnA
gZAgrvtg5o9uhE5P8HqBfqOnzcwLPlbUEWg/LHQ0di7Av6WIwWUSNAQldXCtX7lZEVUuOlmP2ACV
UA98mTzuEovB8KGHRGmg4DLGrUQ0HiRD7tWv4lEmZctuP8R0nQ2usWGM92zgWCyfW1qe8cyfl3tp
gXVWXiGPZGz3ipkFi7EdC26z76GWyi4dtoR+o8TsduoSaY+o/WOve6pW4TkCvUhkoF7MiXjoXBIC
RF5wM0l7dxYskpWhLlC1JSeAkGr2VgMfSb+qYYX2kBkkvt8ZYP88+jBozOariIKnm0IPV0a7KKoT
0+EBGMeG8+/W2og4gU3umI50xinjGHNMEETPOZckp9nAEwIvIq5lNkqJgBqvWUufXBFn7B+GsNSn
exgcoOTl3ysRMvbfViKP+zS6+aXd5///bRMlcwwVZKDIB62xwYEa+5fwMfm4bquccRXEHzRcyyB7
v07IGt3DQc/E4U1PoBajACu86zHgzmn7i4hA12OqQJhxTFJKvXBXisdrAOKFPLMF3LI6f65A5o0z
XNVhsCm1eSfltpWgrnXVg05iyrf+UsxM3cFClHusJfEs4Ghi3HxInlPHcoPq4s/KNVT3/ogYYd9H
bhUuEHZw5mPwgSe8ouudfulXkHC24onXadcFQBOycCXaEjNlP07NcYfzmPYiwrPxvUpBqLg5S4/u
6qLjfW7GcU1OzrihKXsOzplJ1OP0d4NX1R/18YUuvMZC6Be0zBtER6Wyb/HoROfSIGMueEX1FMXz
/J0EapR0Ly0UShsnLjQBI3q68mfEK1fGasfsATraMLxPGNsDfU2bFbfJYrtcC/qxRa6DtY3QETtS
bbAMiJQ99A8MoAUQgDnuP77SOR70IV5HOMTFbhFCSQmW7Xs6V+ZkHIjJQ7pqGdSPxiqF3iS5AIjV
pRxcPXKOJH5CWxQWIWlez/itcF196miPoQXuplbXQliIOyGam8OMvCk3gz2F9M9Gizc36xnZIruu
mwm3cxPtCaAKORYwbthwa1fAvrNN/ewD89rdkpeC/nduet1tQ+iNPWz68+0Cob6HEnoRqZ6oJQwP
7nNfzDEQAAAn/oUMjMkiIrwekdMZkkczif9EXejoojzamH1MANUjP4A6S5fhIm/3g7qIK9WGjxna
LWY30m2mKBcEJn7nKNXpStMBOJXoNtohqmclrGfTzf0ZYVOgG13tO1sa2+Fzuhxrq+6h2FFTB0/a
RJ3AvTfrX24vUvMIh42d5YsXfuBhT6Fjdw72IYIMgYor59gTsHg/ws+WVq/U348pJJGnNHoNj9EL
Yija2MpDDNzW1ZciIc6r2CCqx0mKOQOiet0EK40zP19I4gxRg8ps7YnacQIVgcNC7A5bz6v0mQSG
rVq00SFQLtj3zXSdW586Ib1AK8mXD7fcPpl66RFqxBmaOWRsIHVhJRDqE+JrU93OM0+1Kw67vt9b
7k1dDO0y9CfhbEXti2YWYI487HK1Ac310WTHaPOsC7gfPvT0VQXf5du6jUAtBX75cuMSEhcOCApg
3KmVsLhfgvhB3vj+jPMhvgGMATrOFi9LDMVYYwzMkhj8pk37vsSVvYuAtg6GLZHoVizSGiE1CK2E
7ws0bn4G49Fnb2JOw8UlXLRbJ90iE9b+g0liGqFfnDN5ca7Y3VvWWojxs1ZOJBWQ/ShFH3W26exV
4qyoX/LwEzuSHCRuhE4tS0gAXWXZ6iq8WCYub2Vftkvtk5pdrFBDspG0MboaZT6I5zo7lvTQIEWU
6qFQ57fiUq25qvfECtNlIyEXV4szsDlhOG2mpCQVHQ5Fiw/BAPh5430Dj33uIGMvWdFithA+0bCi
06+6yDY+QSI5dXTox9ZJ4nX4pQSEbu4BDoyv0fCASuzfO786VXN31R6mXbqYqkgDBrHCnxt/KtZS
lGSCdChcMF1vyQxMsmNaXzL+NhJzxFn5Wm7I2jXThbBpqjUxS+yYfB2oF5zrOvE6051o/dpU0RIj
U5wZvU5BzeAIYIzYSPmjg+KIqacL5CjOMJ6eG54TQFDsnsqhqQ4/fKKp+fuPT6TcXY3DWjLbLg/k
Qx8CxZM2kvSFpcNO1AcCRGBfrYRq1Q+7Gwm9Kq1EJXss8KWT/Ayuaxa5XgSQyEUiVTNbrSnX1Zdq
ws1az1V3IgtEoM1f9/EKE5ut0YuZx9Ibd6F0k34SPeoPG2DHir7BdMMj+u+Pdg/8oRWJ02aSQ1Et
WiaYyT9/LHGkVixx9h1w0iujR1X2kW0GBO4b/Zkq7N+vpv71izR1OiRcCGVJv/sic6WXVb/hi2yJ
Hx2pXcSYS95K/q5r1/8GUZBfybl5E/Yl+EbajYtsIU9wM5v1gK1ipAfkUc/R8CXqAF4Mk5AlQTNE
aWAKUhBDzi1proZzfVynr1y2HxVxzpi5TJ5j7bUxfvg4/2s2/GdhWGiYsKlrJrSgP7+9UB7SHGe9
dAAZ0ZpLgDk9efbGyZoCLp9qGAApvRTvKhyE3uJ3/xTHRUUSTu3mUPir5NmChGcBSN5p5Urr1wku
JUwFy9sjYYiRDxiBb2h1TU6FCiXMlZndkDsfOsmyIN8wgjClLUMwL/Q74LVWXvqknHo2LaZQlTvK
s3ThPw1fHFL6F05W9TN8vWjetZ3FtTMAvUNeTILXpk3fBkJ4xINBjjuDLNjQzEUdGS3ZRq2oH4Zn
elZaRUCth+yb3G3k+zI7dGHvr+747IMJqLfhM/epotlTSsQ9TcqRrEAGNuNti3a8oLhXP4RgT6JF
/j4AS15a/RkRFelIiYDJqTylmkOuw0gdpcWLod522ke36bdyDQnrGA7H+mIx0fDnOkCN5bUhuSF6
A+4CD8J0DDwmNNHJGpr7tDUYBCcQljxkCjSvhGOAon9DoOwW7jXtKmkFDCbz7aGYafNRXcXSHghP
vCtGrmtYqbAYD49F6Lpgmka74MPE8Iv43ij5OIzKwFPwg+Tropn3+suVS+wI0bJ+FM4yHpb6gLC8
KfdmsGmRjkA6mRc4gcjEKDciAr6lNMyb538/WH/riunIxnQ2Xey99B//XIiVYMpI9FiIdboXNZsx
W7Edy0XZr004mMOl3yDiT7NNRJS5UEKZWBC9rIj07G7zwoP/+e/3I/3Sit4/GdLUutZU1bTQjf35
huQQDKs+GNJB2Mf+nL2wMU/+bU3ZEHdzqXFyHnCHa4rsEnwvX1cgnK4PLL6B8M3bITCd4BluSxbv
RS5+pZvRdrcecmPBH+k3VXRqH3l0gGfoC+2lHj3icEN5VvVvBSoXQE/PYzkb9DVDr9GTyw+eRzkp
UU2tjUV/oqDlZqp+G/EZRnmoP+ir4DYj6DpeiFiHULGZM9I86gB4t1ery5ZCVd4IkB+vq6h2k9QW
gzN05zR7zbQPhXDDw7hQIg/3fvRVMy7h2XpL6neTLBKGV+ioSNViRxgPUbUquHtr22UInyjzoi+U
n7qxuUGU1Ihz9YSHceGP8wHFY7RiFtxxeY9nXIEsPHbU+0T07vsVgdJe/I69NYpRwcD/If0W3MiD
6a8SZCdwrbaMUjuk/xVx71YyL7KNxq4AlRFkhGutrgfGAN0DbBoSBi3G5alJ3HfHbFGlDl1LOf21
rSZ8hfEaXWkuP8nxRI6hd6N95Jvb5vqtPKJAxRWmP1fiZ05Lo1oLzUIz3GBGdkkvEHSRvtxoA+9G
8cvkrvnZx3NLXivL1rttAAVlbhsszJ/8uNJf2mM8CIjSJVVmvnYvk5dDWdbgyEsHQIBW8aIGWzCy
/kp3LikRLzP5UUS4EBFK4+b5Qfm6/TADkJX/HnHTA2jwMqKm/nfyJPRYrUOtFg/yBceolmHCcK4k
+aWu9HErGXbaxVM/a96AWwHuoqqMP7tvhns4+azEocGCZ7I+qGcygoLr5yhzKSDRpbrNyKK1yEZF
yf5Wy7OC+vVQ7vUvCmrEatIjKnrS5Ayv/9SuDmSYlFrdGdAMfkCWXRs4u/F8OQWziBli5JhhHjM+
py2OvCkCFnltSPX0aCiHnxpAGC7tidsJ/avFfMgOjoQdWJCCzi3KAvTAZ1avSDkK3TaGzmerb+q3
iR6BeCQuLB/lo/FOfmqJGap22ty5hcBxbZQiY+5M9MXuQMRn+KxVdvWhDI74ErCI7OLQPMpEz7sD
uey7SY7zlPC/ZtaYZ24E5smgo6E+cKKDWR2JpIUSUcwIf0GGBnwxUGyuy+GFMWWF9hlCvmD3KIdJ
lIdyAcrzG4phYzNafiBT4h1xGG2idkvGVI2KdmqHghAltAvkAu0lqg3XusjSrP7On7igmQ7RCntu
FZ1hh19cZ1RaYV/jWfvS3kg9IN2Y4yz5vi7J74PF7xY5/knHZw0UTg8xGRqVbxMWeNHfy7OuLJJt
SLy2EsOLxeAz0xhActvh9SUSCEjpBYhH7Q+Wjs/gaJ/jJ3iSZqRx6nT5SkQjAqn3VfxR72P+t2/D
08PQjtEdgCPZnBb4b30buWgMnKGNeBjJrCwJ8XBKnK4DLj5b+yyeNZ3MBgBlzBTntwQc8iwY9wFf
4aZPUCPYDXWkNFOoa2jDcavHA7dT9haSVaAC7+1rg6iQR/ORi7fyqLsGimK4U6DF7YSKGvrlPF/K
JCDR9wC6Q+oO5D2+EKh6dtc70rtP4u8jvOaynAaAcEP49+SdrUsBiMsex6olqKCZRfgQ8Rpy88TM
ja+zhhpjEyQJXpPbqnO90DRncyUgPbKrb5b/7LpeRvgxSb+snK6eqY8qa4UU54F+GqYLm4VRNU5q
7bGu8uo+65kwDo+B09bkqGBe9kApkElEp7OqUzZU1qm4khuaoK7AZ2Z2NFGseCp4FQ4Qh1YMfYoO
NdND9Mp6GS+QRjL60MRIohalVcl4fEFZrB+RIqDS/5pg2KF9yufaa/LCMik/qqX6UVJqedkyWeDD
Mrha9gukM+gJsVAxJMJXQaujcQFUc4H0rVlJDwMOc2BT50Xf0geQscfoMGxULv8/KHz/55H6sxD4
czndlcjkBUVxcKO4jBWHVCEZilJCTQRi2KGUbOwe23GHBxls/bQbRpTPfF5SymmfESdJ0lDtgG4H
M3/9JhWDpLGRiyuYLXIEzQfuD/ULSyp+1DztOTHBeMMotEElfOXwxy7Dmc2qZjzzazUoN1t1cTKw
zID5qBeUPAdh45+DN3oySOe6Z6aJOZgcl5hbnSWfzl5YzxTaWI+FvU+EnuFwIVG/6d1YrV1ctPfi
wSJQCLfLsgZUQ1dDXBQ7Yw340sAN+ah4ir/lb2ffl5i5NPZtIw20ksjztdsXSrXsSf0WXfGsPWfN
TH8DlC9/j5O4LVoRm/VknM1PH9ztkmkOlLEE0BhXX2naWSlG2QM7Yym8CUDY7Yo4kHjFEmRZkU8f
U6ZgCH9kVjvwfAEEDogzhWkKAhLtjw3pK/LYv9mRO8SN2dSSbS7tnlmcZdhdR3ocorFJhVIEdno0
dj5N8oge4nVLiZ+fzAH9oe0/6U/1qX9P9uVeflMLx/821nR1LmSZPgtn4VJsNgiozBIFr3as07lE
pWNPO/iRMGfpUvHdnrJnyR1HN+5n2SOPiFi7JXGmu4L7IRGs1G0j2XuOMjrdnqhEsTqhgmpxZ1+I
n17hh6GOZauHe6wC1JG94n2S4L2aR91EQTCrM9D8dsApQAMCn4Cy6MjyYwWSx0SMAXXxB7LO/Ej8
cf1Q0Y5sHesJhzSi0cxjz/Yz2w0++eqES0Q2EYnrr+InkAVZ9Ib9/3F2Xr1tK+sa/kUE2Mutei+W
XG8Iy7bYe+evPw+9gbMTxbBwDrAQBEmWKQ1n5mtvsY7MQMitVGVgBYX1zEvwVZzorz0C/vgfTHQq
CzDUDcqoY0wa4kv2Mpha7xqabHN023sUKZFDhL5NZEmHl8qdw0sENr7OFtzvSFFnBwJiezVWzYY/
nJnP0dl9ErbGylx7fMi9+YJy/Uu6k+uxCstoz2IYy/5VwSqaO5xasNj1n92D++U+wtNeM6sE5GtV
S8YCDD1oF0vfmZ+9BoMvT1BG3icXaHhAZxJeDI1yWDBseKT98DhC7VpCjWZKGwyhL4JX6t+pHn4A
UgBtRdcBahADQ2gQf4cgupCJrkMKo00wdh7AIRmnmtbKqnuy6aAyPHY/ZI7oKHwV3xGtD1bgteYZ
/f9lz8K5cAnGbH32UHdWptaVqVT+UO+8F+UVPWuW4PdiB4AHn+f2jlNgZvJpAR2BTfj781ohfqcY
HIiHeMM6IUq698/gQvX35kF9FK9tvM9f7C9geu5je0ClAYS/r+JTO7dJAKoxeZjbrlEzazfJHCwI
MPBZiqXsR3WVDU76GOG1Zxjo8VaAaj0KN/4ytXB3xdVhCrKb4SIKR87VR4oSUUnoqOWEfeNcuDYz
DWMA0OfZtT0EF+VEXOZ9chWDZ+ZQgFLRpFH7QaYKN+xUAATNIUJPhvz8ikMoGZ1y6vdcgPQXmPAl
mMc/8UFdeRQTed9gFSNkEqCijRQboQZpWwLUloqlebUPQH6gCfg9DHnAVeWlXgC/Fh70AymjQZkE
ZufNei6BVF8dEig6vzwkIp8YYgFDATCK8WfHWtmjFu+zd362tumeREa5V6ytfWEmvkVMBvbee7lJ
Hkheo6u/IRqY8RTr78AcVpavJpyqqx2slG5Gy+OFm3i4fvOFSreB2dJHCgBEHqWvnjXBXUoDr4Zw
rIQVAv5Ao35D7hGt/Ik7Lo4kFPgexPUOzDH5MNdglg3JLyBJBhh00KISSBnz5SnBAd1S/hYFGgWj
EawGvC3OZkxb1CfEcOVH0hKQczUYYFTmsCGkdmwGdAi3Ip0Qrt+v7lVuSB1G6qO2qXVYHSMbGBcZ
0pb3jny6wrSFJhmDMYgBxQLnqvjskTRco0VyROEXCVyWv6OlTi8ZFCW5+2XI4qf5ghFDO6TRNLDx
LbkGr3nPpT+J34twRqbCDV0Pqh2jYmmsMq6eI134/+QrQrCifwA2JXDmg5NaNK1enE3xUn3AXvdo
507tfTfD3Czc0OIjbe5ACuWLrBnlTCQ+sU83Hvs50s78RDI3yB0o0CJjViJDgD4om5dJqrXG6ACB
SgrqPJ3CGUntYUVSNupCAytA+9sYwVbhN5i9VP4cIwJDWYpQstIpLg00qWg56/y5NncFgEpTZCdq
e8LvodB7K+W5I19cY+MTHVng1Ni6L5iP558MNjRUnd8L4H30phAtxRJ4EhmgvBcIhuCaSTqs2/TC
plijijG2e2OJFj0SPrsoe+eVgwFKn61HYqUfTUJ1EMlBucWEG4OIzom19VzkU5gCLIDJtgIGFwN3
BoBPx3sMT0ib9t20ZLaEUx2urs68DVdIiaAMHe70JW+1j4ZFYzrHdJepS/VCR7zWGMmN5XN96ZkF
JhP8xNEXFV+H8H223lp6KuRUH7W4VK7UJMFrjIDoXJuSMpMa+7gAQ6NJR+JephY8AwJBXZpkwCF4
8dqGMouv0TFw0AaoC69KJkfV8BFEMIn3gIHcxqApTy7xFk/zt/JoQqqxhqqKxhxIFCuaIq3sRGOs
MFxpy/XsYacClntUbtUL9FJcR7Rm7H61GG0lY3EdH8svMOvaibGvVM6ZB3LdJGtnjzJZ/ugJOG+P
hFecuryLVI45Cyatvk35QidlU2ZbeSt8lltEFfb9K/9jwfqlA2zch75PktVNaAVX6ZQKEXi83W6o
TvBCG6zd9giaUS8WFw25McgyeIo2UwRmUf1vOELAlI7NqfmUvsoj6QH38oW/BAeKIBD/dRflkDy3
hNSLeDGf67lFkxAE8TbEj4YSYkwlF9b40E7IyElt+ak53uY4wbVgKeALjKpP0n/lHQ9NEp4cakFF
aMAsaIIWMSvm9kiQzJJDuKNooFvK5Lj7wEGI6sQzrxDBlDdlywny0SoHnXc2qfFHxhOCU825fWKv
eUhrdCPnUD+Z9FhHJg1JKg6wS1iPPNIHwoQsgfKDQ/CzuDZpuy0zQgSbmQ2f0n9gLZF/W7hnkipa
QSSrtOevNmkspUw4of4rVnRejGySf4S8u08CEQvvfgkyXir07MEshf7GQwPo2n8SEclfgg/yt+ij
A2eyEs5UwO48nYcr9xhuczAXujXHnzQpkL2l6CNfmxj8JQrv7N92ImOBNZay73dwSBH6wnP2lNJ2
4LVMWRYfKVdKcByv5qwlXa70Dc9YWEP0SugO7Gjm4YLtvEiPfOkumcAUY8A04ldHXQrgv+jB7Vlw
JoCgfTdI/29oajlUV+nj72kEecIPaQQk5EGJXzfBn92AliWr7HIsrjAsehS4EV/oXhZP5F7eQ/CO
ncmGjUX85mL4yF+Ez+DSAa721t7FnBrsWmOCFeWjdsYhktqCxcYx8kSZ8yKsvT0u72tzIT4zLlhC
TuOPy9f6Ffo98B1K/BGJCH+GmjtRmCgTQdaTRxo5HwppjFQ/oBqLBVOYoURLP1F00GqmxvjCjHt2
JbUHY91oRMCW3AHcSlDi8iRnoNKS86GxoZwhx3CCnxj82d004Cd8EL0k1GLozZCM0yIj6aBJD5ux
GDUPNJ2sCxHfsGZc1t1jMVzoI0mdV8LIv0TSuuJFsWvRjmJZ0DYn7INokeYVYw2+ByESOfOVKo2s
N2ryxF71O0KQxYuEOHnxxRHyrqD9d9JOXEK0nJkHc0MHp75yTylE1+8qBSPQYIsEQ/EFGsR6qLh2
ibCwDiDDjsSlqkyZO3Qv8ZU/huoInHHpLYmY7kP5bq2KQ3zMHxXuA3s83F72mjNsvAezRhqnb8rU
6McaOKFPeQH8aQ+me50gcBeN8qN3wkj5STqQ44Glh56PYPgyOWV7NuPShyE5tB5YvqO0I8YDS+RL
AWa1zxBp3syNOamX9jFeVnN96SzNE3ILR2vO7k/24dGiBz20uwZJ33eb+E8OY1Jgj+KWW30SHvsv
70MkuvGvRXnqlOP8TfsqxyhtnuyH4rkTQVRB8XK34GwN7Q5uVPopmVYlQwG0NwAGvzu8f/SfNLNL
Wt1s+0O4cR6EkbSmoor4ZtZUmjvnaf0UzVBYXBpLF9jvncoD9sVPZxC+OUYktJHl23lo06pB1WSU
Hu5GQNMsmqAFPbhCoPZCi6KnSTqm4jBoxJKZs7kJ1mD7GuAI6KCOQ8aSEskYYsQTQ5qSnLhcsp+9
MaSCSMnjz1WROtJ/ecJUvBBIBSY4VZA5tu60xkVaHf7TdYwT5kWBeERNLfAADCoHIuQM7ScHHDB2
SvzH6WO64MNkpFId2MnNQfwgVLuXzOLKJisfKc/RV7ymPyocixduRP2UP1GM0/zcxKvwWOJdviDw
IbkVf7VcdFyElP3FKHjFDDdFVdUm9IxzlGu/t0hHJwYPM1Lj90qmQzfWhFF1AYignNGsDxW4tsOB
7p61R6IeQgX8QNzUEDSjkue6xuwybSfC0YS2hBcm1dDvN6gx9JJu6zD1vy/vFsJuGgKOvQEvTzl9
F6uzbMfd5h7o5lhnn2a/+pBv8iUQuQd3670zjwOvtY7kcf1FPkZEcwFuYtS3rM+k9Fw+dC+ti8En
LSZo+8Sv9EbcPRfFGWueo7PswjHGnmPxVH2oJ8aD9kd2IKmR1TEmkR/FB+wLeMs4XvGuaTltQq5m
ipeD+Yz/bE7/imgLzK8dpY/mw+9rof24FkiJQ4JHph7PT9bqj2PUZE3SygCFD9zCHZkkAhHOBM1g
yhq3Ro9rTeE3tHT3xXshzynh6JQ4CrpGQzbrkKF+Kc8mKThKw0jYn7tXZ6vtjCkK2DhYAQ0CwY1x
MbpxdOvNZRaNxYkAC9cap91jGq2CzygdJQd95r9VydDcTp59XG3utBf/0XQBv2Bo6n+/pnSDKOhl
rY6zUoCwfeo/nHjuPAFhqlZKOMvp6/Ly6S8NuFWKqhleZJRmOgd3013ZGPk5StfqFSYiBa5vLKgc
xWuBEmgIS3pqvXAg009sgJKWTp+A4xPlbTAun6n4ws+oHSUIdY1aY+xfxWV8UdZUwFShL0i7gGUf
/u/8tX/g4C1a3CW35RXPkThcRWd8oUmEwebYqPXRrRCwjZuGIpdpPw6n2isU7kX5xN/TC+uFKUm5
cq3f1Y334WCCLHMtI+v2Fc/hUmnD0LuRN6SDnKsXi6A7sZ+TU0khSRPvqN4RZ1WHue0/RwwaroqA
AlLQxk2Ookmu1Rc+t7MCyzcZsXBpN4N+kfhL5kesuTj2dvqqXruzZIiZ1LjJ1h0gYvElfu53mAkv
+7mLEfGV0T+Ns/ZYzLCZN08BkiuosCH4m02bi4Vt1tDinPrN6veTIf94xf/xFW4Q9CjWG1la1/0h
/wCP7jzHH9JJXFkzDJBm6tJGn21ILIpXfW8cK7pw9/pF2tAOullDXdMlTf9WeRH1mzUsU0NIihSR
gZRp9EsSLLBXpSeQojjhTTV83WiFvsKXRUOQ7I9mUQqEkuuTKG+TKK1CLCA+yHGt7YE0xr3waYGO
Ar7zaA5wJTnzBqH1LxjhcjAeIvgeHMTIw3WOICMu/XLmVNPCwg8T879d7B9+X2DjhwXW0YpBsAUS
lIpsyt9XD/sjMtyYPLa3RuoxuqIuu2dLbCLAj+Wye7Je5Ku+YrToH7SP9oOLeIkx3ot4VWbYBtQw
U9/dV/JA8al5Jw1lXIkb2qTaKYuRO8mnxcQ4KiRd1LR0XOy9vo9oFM+0fhmcXXoOVEb5qLyS5Ejd
KLBHMifGmdRv4Dd7VEZH/Za4R7p05y6yfrhx//raNxgMJ/TrSEmZ8ge77F1agr/LuDzfwoM5tNL6
F/uaIvHMtUnFFKpguUY5FzGKj6fkiUkZFxLNr1YeEYJ8HFT7PR0dcnH6C0k/aryx+G4sQMrH9F2f
h+CuLjGKheZHrgEHpX9gUAXk3Tnn2Th/pzCvcmwWCWHoUY6MY35JTxFV8LpflDXC+9Sdr+AHKYqY
TyYKNTxw+hE9UpAQMDdr9tNYBqdBDcqnNDB6JTWZZP3EQw4UHU3YEfS1mimmM0R6tNMg3zKaQiHP
vkPikP69c0x1UMMRZVxXjP9Qwv4IZXrUx1lqy+JBatfxK/ggdemoowrxLiYcc4GG+8p4ze+xdL8T
zb+PKY/VUEQDzGgMs9C/t3HuG5aAKbV4oE5p8+M2PMCFpmtRrptDvaKu7GYBQo09DPzHtlreOUTf
bMF/Hk8OPDCQNNEUb+awRpwIdWV04iGkCUQD0afQ0BnsPMvxpoaet44n0sag52kftFabyCqO7BP5
jdS8KGEI6I8yflfVFKnA7k1Kt6a+VjYIwjZQk8aOu5QWWHZ2HsToTlk32TqlDQd0fREtJOXipPPq
QcetwLgkDDId8T1Pj0n+wK+aQL3tHsw31aDnXGKPevaBAtCdzikVxx42V8y7J/45oHdQDEomC3rU
TvGQfsQvTbLK/FMebwzGRN5uOIX49xA2FkK78ttFBYFKe4aPJAHRMBaldYl2WoWm4IYWkKivTWzA
ILX39dqO5pikW/Zj9g7Gw+CfY8ecrBUmQtbCdk+1MHG6BTJaIL8ThnYZJN7irGOaJO7t/k3vx9BL
O0yRgZ23Eyk/exYT0RdbpCkanzp5WzyINL2a4imn3gDmvBOYklV0Iuh4CDmdkkgdC2jxxs63zLHL
HeSEKq5cMfW0s9SdemL05Ajyipxi7o2/fEaI1rNTDQOTpeeBWZafbOnqSE+GHs3ocypVM0ArfHvG
8Bt46E6JlvayCxB/GGnmDFiPDQM02gZfkr+3jBVy492XVTyTnvSL9qJztM2Z8py1i6Y5B6TsevCR
8ZPCOVgiBSiBEDxK6d57sOhIIpqvkRrFCC4yXnHfYyaCLCjDCtR1K9+ayxQlRYnFWUs9qkWT4ho8
ZTkO09Y77R52FZJJ4iogOA0tHAwKGgUXBcwKEgcVC20mVvhfIwGJPq865Q6rKDG8DWGseuI2DKmk
PSyw0nSrMP3l8FYIfgbMl3JamBT68aV4FKfCnqSCHiDzgOoxebQZ8r0GG/GlbSZNhUzkUI03IJzg
4hVgUUCxD7N6/UwF1p54qBfP1WNyjVycWkciOk8pypAD6rEUZha+wtEEIo3nzpx9uuJS679SVKCf
6VXZ3rKFOonVGaWZtBpaCTlSpTS4ZiqQxAfbmnrVeyC+lvFro6bjCBU0tUoYLm90Wn2GCVadjU2g
H2doD9Fb0Stj7FXphJiYPLE3GKNmSYdS+gqv3zFwYJzwUGnGm1Z2d107C6N5l5wjOpB1powEtWSM
+J7BLC6A4WAMNqsccWjUp8Eqw4lZ0PsdFWIfsubN2oJtVOPhxD8p+oPBiBEc1Mwz9+i+qjTEGXKm
W1t9gDKVKF9C+e7S09cQPECDaYX7ZkOiqcbv2i6JHtL0lPhT/WBZ09I+EBIE4dAKh9zTQZhtTHvb
GfBDDhrM2YnOgWi0GLXOZ5PcJlhgJehkZKrS0RDn3YyWd/kAUgZza5KZGPlv2rMdBjpumS1ylVa8
tkYZCnF5RVk1aDGL7bjH2FyYNOyJyH3w5InbPqqqPhJdG6gOFn5CjcYxtIMBN+EvDf/USseU5kUj
8A6cdy8aqpQY0GzCEdXKB5gw9rYhEBtvCh02HRq9+lIVOMphLaVCkeNNPuXLrb4ShefsKbb3zaDW
4rQrI5vDWTLDnbvBMNSbBfvg5PcrgC1wBZzZp7EMvH21oglats9p84x+L2M+/alAECGFSXQezI6A
Ccs6IgpoSLljT57nB9ufBnPJ3q5lvIMvtBwSoIpZe45WoTcPnBlaHjIlSe3sbOWV5KaYAuA928TA
B/WUfPSzYAc5g4NCBW6Y20pHVGmqzxnTAaqknsMzjKm88JE6c+OEP1ynQgpZ1cDT6xXgBANehQib
mUwEyIPrb6h9jBdC69Rbt+tE/oST69aPoQH2kOoOPTH1E5sXN/8QzcewfhRsbIpbMjMacubGLw8S
fRGnnJv+m+ZD4I3nIow3QdxW4IJSv0XafK/GIlz4i4O8voHaCoYK6SsnTc/lZRElo0D7kPeh8tao
B+lZb44u/P4Xigljx5gsSzdorkUmAuz6uKi3jIIYcIHnMQac0HwoKfR1zq3VhG+BDf8VKPIiYdAn
YLcorWBjKOm0DLZGdgqxoSpOsJ7sRX7VIdhv5QSV9Ab5t11ABwM9LfeABJzwijhYEb944K+6MEP8
b+fkr5V4eLayC73r/Mj0xuV1+nPHnKfCVFWfVOaI8drttxzAyp2AYiaInBPDHkV8w55R9crR3HEe
4gI/Qu0F2bZFfWzkRxEpY8wU0j0uFIhxQpQy4sfQnwvu2v9iXO80kJRQUhMuNC4ygAP9Y5ilGPFw
RtppBkwoVeaeN/dz8hPtvVEeLYbnXbpyynbSXWRtycABy+SSIZF11igh0ImBnjkS1aXSTKtog5CQ
s/WV49SxL4K5dsqTtUR2oJKmwCvmRTdxGliJBxdZOWOtmfPKx9fuQRq0WuiCKc80/NFrbsFtVbSk
vwRpbTsMBDqIN86+6jdGw3dbFPqWrCHvX5AgVWnQU41gEqnsPcCIkON05lT9EsIDNJgwf2vMI0lO
T5OqnzjVIZXXGhjbYFbbH78nXtJQff2Wdw1p/h/ZpiGHRRH6GdkmdDNt1Kbb/iNcGh+y8+IL79xV
2jTxid4APOjr+JSu098/gf5vIUHiaUpYIcuiKtME/fsT+CoWzErCJ7CfxMeBsVvO1Cd73lcrjTkm
x9h77+xDEgEwOeAhoTOPZ18E6ArgjuDTsT93wo7sTZ+nH1c2TIC28qRKxx4U57ac5xuZoQ5TAGPP
oCBFRmGC4gwQsC8ilIC5ByQkojnDkgjXEui5UNr6fCSTuYiooggw/uJBaq59bJWj0b9BpdJpY9IJ
SMfqRWye8nuAkP9Ihdy+lEF/U4bNjZKIfIOwyAUh7UKPzp4dLFRrV4GImQ6uW4BR+kWWjtuDcXZR
foP5WM1yshBCO2gEiunwkzyAzg+tBDte2V+kPuG1A00HeHrZNfgXBKcSLwtUL+p8WXVcQLAfoi+X
5o8+Td7pjJEoyeY62WEl46pPEblQuB/apkeDSbc4l0FIUmvWc+PFRsouvBLt5VU1JZwI26AHLIvA
YMlZt1dgCep1VR8RAM4TuJr+uvOnobcEno2CmGQ991U3M3CLvVjNRkWDELorc0JkwmII6MasoMno
eDuCMPRD/6G/yspYYbA1yqsZbE0wwCUGAAfGEj6dWvfqVGgs4dGOevOn/WJCrWrx+gAS+eJJE0Ye
SBlY76ryYJpzF/sB7m1/Y/obdchO820HWvkopVcCaVnMwmKGHVuWP9MSTqkUeBEC5nUrH7FJqENT
vVp3a6mde+01BFK2QWWM/5tRWjuWN8CuqrlH3QsWz40+6Zkz9JXXwsYALW7Li6JheGwvAKAE7h21
PPlfSDi2c5gXSaJpovh/27JSq0bDjsHrD1m8ZmofA7QWtvTxdcQOtKkWbGoIi7TZ0l2VPMj5i0Hl
DRE+nJn0JeIpTQSd8KrNsoPCDN9aRBT29efvZ1766cwDtmVriyr9TO2mZ+KpcgQDsO4ObbTvYIyg
Zo66ZvbsOMugZ1YFXguyJviDDGTZpa+gGqZ3hh/furI3hwxBd9jaGoJJEPeGOvyPm68sUAAv86Q7
NAAZkvRg5EcdjQvPRsY6fAvpTUkPkjnKGL8oy6haOuGbmU8QnTOyq9teChPldB0wjbuVwmUv3zem
5Pm/fb6bijio64LGUtYdSqZ2NXJfBw+rN8M6CM6zPXA06U/c2z3Sv0NZFHFwFRxEDkXlHw+AyFe6
oI1YlLrbIYgj9vPKmprG1FPhP03sFNtxoLdo0TMdScFB/74vfhCy4vEI1ioG+2LQFvr7nShtp2VG
H3cHF5YrBZQp73Fe8LSZB7xyMJOSxrWz0Vom4NUKPxvgUlG3lZBUY3bR1eooQ9wAjTRxG+AfW5+U
7tx4D/BoSwx9+ffhqSLMSXiyw7BxZg1mmxG2bhu34KUjHhWkd6LbT92cP7/RLQewUwq5iSl9DmY+
64Vt154D50uvtqYBxxiHZqgNpGeTHJJ1y232+3oOy/XXFsJ/EtEgXR7EXUzFutlCUZBVhWaU4R5A
T2GlY81Dw+Eo+2++TQFZ71rktH5/4j9s2O8nquLASjF1Q7852LXQBY5eZDxRPOrqsW83vUjgmKKn
nN/rvP67WckZ8LEFQ8DDuOrkv3eLVKYNYitBuJd1NDO++u7kiPPCP8jtFmVl1ZuUdIYJ01JLsY3n
2f1P8MPX/esT3N4hgi/rQsEniFFokOwHS6wWJmExg5RvBkc+RV1uDWDHfqaRwkGmYsQrbz1UXBGc
TzJzkjPz/P0V3F2Wm7feC5ESlzkq3vmQuy8KBOlyJDzUVd1/IGFeo+WdwoyBbMqEDmaHQWfh948g
Dyt/s/FYl8HXV9Ig237//R93qwYVu8TfJNwXwkanYRo3jG0tStZmriTwcepoEdcrw1kL+dzxFlk7
Md0t4t8Z1IC8mFeNgMSAPkHCbiIK4KPvbZ0f3xu+IpwLPiGyR3/vnE5wJLOwWaLYWIL+lOVtFwzK
3xZDEu/198X44RDKEmhZDB6JM4p186zEshNRdp1g76Z7M5g6iJ6wNVFcQkhsXinQyu6FtlubSwPn
WXngN0PNkhScLW62pdClqZCKOlbqqYJQM7Wy/kBT1HOPbgmukh6nYO5LtB+8vWEyywZq07bJXLSN
uTcgiUsmXdffV+GftOQ7v0eiRwfsM+j8/b3iudDib+Mp/qC1znG1NawAJ7I4bMPfH/TTq8Wj5X8f
dLPcjp9IolDTM0RlPQFy4Ow8ec22F7EyKE6/P+uf4unmS92sc9DYqeo7mr+3MaMyPkrGlANIzL+T
091bu5sDjbdcUnYlP3aYo1R7uoDcqGKN/9Wdoc69Bw1p2x/HVuoUfKor1k7s3pCnL6uD2+/tbGXe
U26696CbmaCS1lZJPPf3NYpcPbNAnBwWebiI0snvb+jeg4a//+MbdYJnpbap+ns/PdLX5v4J7Kts
Xe6q7d970LAt/3iQXyPjl4gsXQDLhzhL5CPOihlWPcf/+1fSDE43huWDJuDNSfJr1Y9LO/X3brDJ
pQe2tqNNzWx11wbjn8mtpVKTE14Z3KpIJX7//R/fKcwjGNga0S3wV7KEz2WEBDRU4rBENgSN8gAY
WnPGwmNpJ84sQJzGsUCbUlFK+KMLWA8KXHdoSjk7M5mRCFREIypta08btrYPw+/lKxAdflNl5yY7
+/aJfnCrLMqMxnV0KstHCQiwrRvvbduD3gSw+Fa0aweqRAGmSAq1VSgc+JedfUyC8+8rrQ0H688w
NiyAYhiSKTLBVpXbe9QprVRH1pMFYNbhKAPjvoiXbRtiCHBJMbnz9HhBaTGLzUfXnXQro/e3RQOt
wYu3hU0pniKtpkQag85+qTnuzLXKqaTiJhzHWwcQdtoy6pLzsZebCw9sm+O0zwEe2ImSLOLAQM+3
XaIojPB1zcRATrWdzPHvSm/eJNsiD2cZP7zqtY1By1/Os2WSnH3o3m5Wvno0BqoCYIoE4Dpr7b3U
1Ahg3/MPl24H4MMqoduKyoWC8pX63WL6Y5uItqJ7RVKH+zJ4M+U5DkO40oNDwTF3WnZbbl3fe/r9
zfzTtuKZWBqRZ0I/Zux+C1xLut4MpKbz95G7tdTPuACKZiDzUKDYDAZMoDUg02UE4plVCMQGGz9y
50LhzHK4CmpzB8V3e/hvPs0tEssxbNSEBT4Nwc2gjxToZzfY9szMQv0OJOWf+n54loTWL4PaAVDx
jff4Y7Xr2Ik9DdfkvYnJrykLOw1dyNBNR2r0Dopl7QdYaMHsVKHm4S41/6jcbpPIyrqAiKnG0UaU
XivkSwm8dF25N4Rq6xAiOeOuvPblNxfQ/+9v6zYk/+cjW4omiSAczVukb+Xnmh1FGaYS8lFRPgFR
oA5xKqST1DrT/3O0/H4avicy+q6AMm7zLV/z0ryT0FLgGxnY+pZbH8ViUOsaM8Xfv5j6wwVBA0HR
MVgRoW8pN8mGJuauXKuNv1e1biLkC6nPll6GGKrbLbsEH/HgVdJBW3XSqHBeMxo+eb6vJcAeWKIY
7ZsP00EDLmaCmo1bOEDNR0YVmDfO2KnORbYXpWcB9qoFQrqR3lP0C9riLWLg1+Q12KkSkJGRzPFM
CoO5pwLqaswtunF5Hr0EEMON7P33bywN0eXmSvzrG9+kPIJitZ4A5mXfAoMa+PL+AykJFkH4lA6c
RU97GiqLaPn7c2+T6OGlyoMBMgLXBmDVm4Qhy1q5LuTa38cphIqzCFYoWHvWwxAVGi6YZPb784af
98/XtJD04IkGSIyb58VZo5SVEfp7LcMvcojmkr6+u1X/KdW+v5alapyJQbfzOwD9cZgDHZcgNeFr
UaD3BXUQNLGdDzcA/y0V/2y2BlUjIpNFdcjVGrnJe6XaT2dT/uMT3KR8ptdIsVnwCWoZrSn0ZrRn
9hz5pe+vEN/9fVWl4Tz8u6z//b43y2o4amd76vAa+4Ml4cITQA+ZNvF7Lr16jj1kAQzkpeZc63eu
6B8fjefAYKCtDxiX4Sj/sdSlnieJgOQa0mT0+8UO2uRZ9o6B9JLFGFyx0rVMP1tH6D/ZetrbnW/+
01VBDQj8TcJuzeRT/P18F72aVnE9VP5E1IGQ/E+Z5oKXSA131TbSVoCKFcVzszJRXbEnEebuPdSp
GgoKeVeLcqanSnNf+FLUU0ZTI26ZdiXbHiZTXGFrIECIq62Zbwf7VAU/NlVsYazJcMr4vlkF8MME
QwcqW0VuxrUOg5eaniGyLEEMQduoc9+CHE4CalhR+1nFq7RAh9+/OEw1OfWPbtnODRsTWSNakd/m
1qvdQimu1E1dPXGVIY88qlHr90JEZiq0MSRlCtZnEyTRsrK7eaMXUz+BwdOIY83SdjZcrEx8KY2Z
RzcgcsO5otNGhwnW4/hVkkR6sn7oPDSLzGcHRFCd4FTtqxPJrwDdLA0jmPmoq9uFMLEyoDjyurWo
Zb1XMo+YlmWlXWrZWfHnlPf8WtkfXbUviyHDbGIkr6t9Dqev6dDBcPRJBqi3DSwyUgk8BKQiq5rm
MCZLHLrTREYtMt3IsOVE0AFMeR3H/Ur6CDNE/Zzo6TahNmsgTRmhu3CVhwYRpGTwbGFJzbCZqfCd
YxMuO5bVcod6bvw4/JEsXDRpQdy9s9t+uC6ZH+FrqeuqiqvazWaXFEcIRIP5fMP9WPhXJ1TmmWMt
K0Pa6g5KsVk4kaYm0q/kzZGKwtWDRx5eOfFMadCkBBrdQEAS8NL6f3yyQR9VozehGvRD/j4GVqJp
NiY73l6TntBMGpvov+uK/YIqG7p//bTvQFZjKW3m1qxmfN6aeCN6j47fTVI0AqJDFJ4Me1UgTXDn
k/0Q2VQdoKwl0Sv9l4adZWolqB1rxsVg0Sumb5YTntlNDdsZCzoODRGAk/H7g5Ufskck1cD7EWhk
7oibl6XbRixpse3udRd+Htyb1oH1341kdBerCIQk2OisTGfseKYT1rRFRMKVns3mrYogWzp7iUTf
SPNpA7fRZkTugxAodfQFGRV2MdadwHVMNz8U0ubDZWxQ+vVWS64dV0ZRvaRJtIrrZ5Xhq3pHH+iH
4KLSmaVYVVC/I//7+2WrneooWm24Q4OWe/4/x50az0C84m5J8ENs+ethN7lY0fVxUybDw8BOSDb8
Nuclt944+SDLBLQLiifO9iTntd5rJ/4Ux6l/VAMHS8MYmt9/f9FGUhuyFsHdl/LGoDSF+1qvzFSc
eAkK2dtKxEFLQg2jnzvKu9GuNIRyft9F/xCJSCX++gg3Xz9snbAuJd8b0t4UpSGCRpF84QVTY9ou
CNDG7HAXOtmct+AWOyM3dnKxbfN4YjbmsoDJW4DMqhPtzon/6Sr6c2luDnwc5Whhl45HL/IlMl5I
2yjvReNJACktTIhnd9bhh2pUpVchDuqObL3vavWPOO+JUsFgi9OkFhsNVqmwjmi6u81H1a7JTGsX
Nz7j6feHyj/UAX899Ob9a5VW40fIQzvyiAhuTQFerPcHJBtuigB2g7cMCJ/dVxMfJ3Ad0R5PxwJR
cecqjGYTu8AAllUqv6bSW4lgYA8NrISA2vaPopzdyYV+fCV/LNHNVukMxQgl28LRV94Ews6TXngl
pPDUg2QU91/JkNXdZH2sDvj4QSkMaPHNBQcSrc0GY1GCL0R05ZD1hFsH8mx/iWt5KpWHAOVPx3vs
2nhq1qc4uTRAnvOMarq/c9v+M5rgnGgiF+2ANcaL+pYpFGpNKaLQ5u5dIHRDeNQhP+WdBcWN4fMA
u1K+NAMneXmqVY9+kCCTwLaJTpKHERCzCBQr03lGhR3HEA8L1AuQDP59P/1wb+LnM5xoBEEQp7qB
xMh6qiWJ2rt7TjD2mnV14BLxjA86XHcT45/27ncPxaQ2H17Q8GH+ODBa4IsAASt3H4ePPdk3Kte9
FoPwODTem15D8kSWr48Xqr1Ns+c6WbVVAcVz7wmoGhKpmq8Af7XYEiY0BAMYCAIUTvN/ODuv3ciR
rN0+EQF6cyulT2XKq0q6IaQy9N7z6f8V6oNpiSJEnL5pzFTNNIORwR3bfMbwFuLIl0nq+w+HezLD
DY2Wz7TWrlQ5H3xL9q+z4Ad1fVCeyfU0GySX8iMZb+rsTxBfutkP1cLkQHn8D7+ISbvpva+Aeuzn
TdJyx2utLvfxy8QAbyd7f3ikFO34RdJm4dacu00Mxpr/e9jk+4wLr/XNmofJUCXkkyLftPl1kRyy
dpV3QGeB2EknQLoW3ywxdLHvOdfR48NQDBJIm09kau0TUIR3jdoRIDCLrOwdswAKUs4gQTsCTivu
0GZhyDHX2OIAcn8Stk3T0ScXhZyalhfGPVECsmuSvGFaIcwNCODMcwcneqWxSOoeCaEPXlwvtEtd
zTYkh2EvZIwOiSh/sAqVgLO4+yi6pR8peb9y+WdKJr6YZM99pB/XO4lqgROrmlO3xPz2EZxWalyL
m97aaTiuLrHl59ouhkKTie2BBPhFIygby7wzqS3EkWjJJrIRxe4/3OOBj/aZ9RMFPo4Bb/v9sZ+5
KQxFM1WOog5HeTphd7S8ijUnIacCI1PjCN0Ki2TVeuKm4hCAdfz+eXN9XR5Iy4WHKqhKiqvkQzBS
yZKzpgcVxUTN0n+7qOaTSZE0mEh0dOkb2bhKlqsHoMeRcx0fAw8U1knxltKImRv900Img6M0lD0/
7XyS8uQs0imSSYUaJEMgTcdwvkeKIAYarUG/NyWBLJCzl2JpADHXtDAUritFQV3Tohn0eTvcMlJL
RXY8kdQ5JqpAEOFp0kT2mumpDEzRhpVoZTdEvnrpg5z97Q2eSZcZ7t779/rhp8iK3Ms6V0fEWLtr
QVx2ODQ3CB67e1cu8F9/byF///PPflIfHjm5itw+abwwoqIR/ucd2RMYXNik9PvM/fLmioAySUvY
XNO2Nd2RhXbv5831R83SWt9AqCD5K+4Urq8Qq7my2wKSaaB2cciDFnEJkI4SOp1LF9pMWuSoyIKT
EWmoak9dMLsWKkUdcvHy8LovNrJy66h/KhPHDfMY0wRMdNjGprxGIb6Mi0tb/x0kjNKkRxuC6fc7
/4Umyu36cTFTFK6VmVYVVzV8b7Rir3qvu/NLHQGnI/AMXxnXVkjrRt7gVV63dyRAPoRDDwsvEgaG
eaSNlMZGc/v9qubCHqti8kjLDEzaO3b4wxksAi/HV4uw1yI9WAcru3ri7HME6x7V0x4O8lHB5FX+
ufBc8dNPjoZjIuZMIJItjS/s89GImjDW3DH1RPu3tX4BK0rGg0qj7OgBXk2R23yBi8epiHKRApjG
QpZqznx8DhL1ynuqQ6tschmOo9eqeSF71yp0Nu2Pp5zw8MuiE6dQCrdoz/hFtRqgPfbw5PCdDA9B
fuzo/BesGeULBzaQiuQ13ufIdB5oLMc5pmTbUHToEIYEfeP1ex0MdYjI9Lmy902L1S5S2du6OPrm
JvKOPiK+wV4qNlp4G5ZH10Fc+IU3l/waKHKPpda2r55S+EvXnnniLtCUneGeB/y7VXSorcfcFPQW
mpOVfo0ErF9eNs4mDtff/1hf2yfvAZK9QgbZxijv82/VaI1nKq0inUlWoJHW+jWxkRlz3j5//6Cv
v8mnB72LaXw4jJZvZCUyfdI5gp9SXECkS1AyIGokjHXXIHm+f9zCe2mTlFOuUXcIQjHgczf0T/jx
OvMqtX6iPf39g75G3c/vNUk3/aYdw3FkA1XUOcdrGfFGd++nf50/iwOApS2cHOuydfXAcdlCcGE0
TIfxUCHOlTUnivMu51ZJF0rdmapBvBwmijJQBWb4kyslsJVRtSVdOmcjDIEAhlVLaYk0OhQA1dyL
9KmOfqQCtJGuF8FIM5k0j2cUSWMPUq9iT144tZMyjBUICsytRgQPHGVNligm9LV7lvAu4GJnKrAQ
zWePzoenTtKGPBj7IovYZrKowAP5Hq3z6MQ4eUN3+vvDM/uLMqZCIgEZ5S+d5rDpKpIU9tdOzjBf
C4R/9IPbPoippebt44U5yuybkR0CS6HRpk2n36kcxqVhcFZJRrP4l+JvuAW0/rTc0vvaR6IEZ2BD
+1yg6J1JJhqplk/6y+fXk/voDi4GAI39DVV4itAcRt9oi2yJyN9v50zG9/mxYgM+BBk5U3OnzsQL
qlcaklD1iTlFLf8RQ0FCW+NsLWhLnRUj8vvw/bPfK+jPtx6NADL9d+CgaNR8frZXh17g1o50TuA+
G79QG9blrVk8jZDl5AwVMP2qin4o4dVY3vrjPaPKwEQS+1Ivf9rSS1r8MvP8opJxvYGGb2DjnEI4
gd3IRRFn697fodaZ6/euDpz+/z+Zwo2WkQJ4Z0vhaEyipdpFbtqGo3QmgkVAXfd08TPUjChdg/ds
uShQjYNQSYVWZLe1N6AuRoKzmNV9TR2ELS7tRx07IBMm++dNVAAfZH7Atzf2G1DBDHZt9350gAZc
GZgkVdfcqU52k2qHoj0yy0OO6PufcaYTzAp4OPwPXXZwVf68gj4Kik5xSkhRIG91OloC+u0EGEg4
6FIy0gDXRypn+eUFAExXlBU0EwCRkc8AaL6M0N40dHQ6CU8LS5vdHDzfMZAxVRpwk1+paB3f0Iuc
+J+Vq6J+syCpWogCllRYBkTGvsIhqLgclOJUQ5MXSaZYiZwfTPR3vl+M/TX/Zp8+LGayTyCUDdxv
CxKH7n5I7sfqISiwV71yAozJ7YcKiyq79WhYwqjS6/sc3cTKXUPTKxkP9kwQXVQ9E6R3c+QKe6O4
xU/4shmEED+4CAU3ul47eIp5BSs1Bndry9dDBQI/F/KFuJJk9bqqH339T8Z0drCVOxUJOtRSIOrD
7ghQZ7KqU2yol9whZ9eOtipiPygU2U567lOkfrXs1CTWmy29GoHPI5Dph1VKaGghgPbVY4vZodbD
y0Ykz62Syzsn9vcDmP8ivJLS+wqZ2RjPmih9KEjSDGbDA5QyLX/qzU2FvHdhIlmzj2oEgHBN8Q3k
JHEVU96k+E1vnr7/NWZSfX4NOB+mDfeEwDv5NRJ/zB28XmlHhwheP5DuDEylOye9pL/HzIjZiY/n
r1ypS4dyLv/RRHPacBhTgfj4/L2MqgMlpgrfE0iiriATjGtZj9bQY66YAtJ9aMBdZF6+YikdxlQB
R9axqxUspnVnvBbOQqZpie9gGom5dFBXtnQa9dbkFqj8InVTi+8E1h6L6fODlp4S1Ef2qnpruzea
dUpQs4TPPCLAgnb+KL2gbhzS0h7kZ0femNBqQwXPNJTTGJMffWuvuXc0j235wYivuuTH2P+WEMdk
n0WhUIOefDKqH3Vy0pxnu3pRIuBH6NXre3nA31v9bQs3oHFdeK+dc21E901wtHAt1n+TasPu0LVX
WnBNLl8U5t/KPhgDKcCVYa8SGF7jUer26lWhrcbkQJJV9wv10uzpQfZLsUjy6JlPzdcVxquFoaSk
eeEOKYeW36ZhzslNtMWpz5D3Hjpu7t3CmZ1Lfj4+Vfz9h8t61BMfeDFn1sVpr9gr+irEwqAEekCz
6CqBv4ZhlPLoNzddsy+lq9w+q8iBekcIyam6dAXO5UZ0iRhraFw8X4Bvqt2qQ9/51CeklxJUVtfJ
YfudNIAG9AsZRYaOcYkQL61ycpdehDxkUNoDpXvXLyXeIsecHmEdPUOKWEt1/uG4ftibQClzNZYU
91yVmxKoLkdODX4H7t8W+UruwEhdmcVJNK68Q6mf+85ZqAu/KNqAapKZ6NsOSRx0SHmS+pdpbMig
OqSzZUBqHPSV7P10epVy9joOf4qGBpU8kcVpAyTbQH6kL5b0ZAshLqrlx/9yVhwToUdGFxzTSXyz
ht42e9VxzzQUGU2G+fPo3pLbKdlLGDyL4FLWyFJTcPsqzBBUWoDBAM/MUvMyQmDZt6PLgWHQwrJE
ATL9mUS6YNgWojuk1JMjbISRVtSWe1asx7RBUo2YywydnQEDxndMbDM01O8A9UpP41Kbde7Ifnz6
pFDJIl/tndh0RXXWmPpvtd2RmURgaxbnC3OPMmXHegcR6rCHPr9oWjNA0pQcY9PsV1H8Tvyd2+xV
wLrkYN/v6UwvTYxv/n3UJHonveoh6F+559E+Id5tb0nkIwySsKksMHLosb4YsQOHjqUxpw/lXeqh
QRXivlU/JupbTJo2StLq7/fLmgtW2JGbQPkVwIZTBo5TKINbjWzASTF3uXXXdDvqGdS2I/dxcbfn
7tSPD5ucdlmOhqrxE1fUve345CA1zruKKj87yVm0dIpn8ko4o4wL6BHCPJwmD4ZZ2m7RE2zw6Kno
AUHzKK7M8Ez4D0Ba2fs0XqvKXYP0jLVG6KLUFmDZ7w25yXdE0qKRv8hEG3lamNreaCexPbpnOT+7
26yhK0TRD1kWH/qYKHyAidejJfacBz9k+cndmPpbJf8t3EOSPNv1lq6qWTwTlmmR+dIutLdKurGR
IaswFA+v5JdKuSzUpRA58/V/WvUkHzcLPOsMvXdF70wufpFWFOWj5x9UcGDVhVn/7HBlwQFYObJp
3x/HuTKFCSNVAL1drixz8kEOqlf1ETiEs/zi+T+pLSNln2IGUvyIUFcw5K2l7rsCUau1ODb6vpPf
ZANZlZ2nb21tqe6eua4+rWbyzbZWUBcdEI5zbG9ppdLxzbQtzI6hXSv5Ggy3LF3zG6EmmHZrI1ho
wc2gEhiyAIe04eoqEBMnP0TZ1Z3BCMg9k0aEHfKR9GcxU5DdcxH/QCuv7s7N1k2bvdnccmXxFTHP
HOM1Fxn/lbjh+7S0EBJZagrMhE3F1KARyghgmsq7/e2Ha9y3XDM2+ob7gT0AQUT/mweCHGoXochf
aItc2J+eNUmnsjLoorjlWeBS0B8e3etVbjyRuvDQK7X6SQYlUKaidoVRDPbV+yPwld7w9v3RnH1n
HcomvB8ayu+AvQ/vrBWqn7kjwYvaDKgrPTvEKKzmbXFzv+ggvL8xA3b6FkiMmpqIax+e1FWDXMZN
6Z5Ba5mWOFvlBeNkEhWAW8AbcuW1Fxbb7l70mR29WbsKKmt4Nn7/xl88aKYLmXyMdpFC2Rq5sjh/
uXttZzdwt8p0Mxq7JFs3+TEfN/yH5LZ+ALftqgd/PA7Zmo4UAzqj0VdORwfVQ7ehBr9twkJZ5ViR
t9RQ6ADvZPuOErKWdrZxGLt9YN+CLNYeBmvz/XvMgFnEsPLfDZ18xhL4yNAv6a1y7xAnGI0Aq+/r
g/uOr8/wq5Z2zHFady1la9yzuCAIdJaCoNCOcQUleYpfFyI08S1R+PvFzVzArA32jmhIU+WKYPzh
x26r0agtRghij9ldOlOcLLCJsSpA74tF5AyMROzFv8+bJFeaCec9GnmeOFXAFXC24M3xoGCUrlBG
+w3Ga2BKfS05MGAd9G7bA85eLAWW3ntyyOOmGwLJZx10ozncRFeKztq8/X9d8OVAMvv9fnjxyWHW
ot4PYpnDDAX4n4EGiQ7T08Vxxjs2anrrMxu3BD2Sz1efpDnp4LhDy2D83AYyrl+IJ2vmagy2hodW
OFZeoGaYEfXHsEVLB8EuCxk0pPuVbZReB95WQS/PvdQVGgoH27zuAkRY8DRCS7ULuws1R8h//PX9
IZxrMJMEKkzKxIKt91Pz4RTqpZdpvkJwo88CI53o2oJV51rp3Feg1tU2vQy7E47DCyFmJiP89NzJ
KehpihlRkrrnuj+Sn2X4p1BkECpoHnicxIXXnGnfU3cCF3GYaxtQsz5/bHpUg3n1QvfcID9pbpR6
rVprPnt6FvSiE97YWX3/yLkXtHiQhiMW4XyKTwsTQ3L8mo0d7VfSa2C23BrclUCSFnEyqtit6cHj
0lCxGkb84kt1bUmGE0mV7577ch3b1+RDSX0lFBYiitmsvWoEoW8t6Xv+2bl/Y9jIaAFX7uson9DB
RTuREryszziG69qVqnQHXdLW32+IMvsbGOCGHH4I50sB7itOmA2D4pyhagTas2BF13hC7Lgy+Brp
TYna9vtnziZS5OAYvSN5wg5Nvv1oaPLIsiXnLA97rlF2pUX7CpVSRTiOk4pzq0po3cfBg52dlOwo
D/eh+4MZOK0pX9vU4Vmqr0m6v1/XXINK1Ab/W9fkYsprRR8dbqf3kZxzVoszFQo9N2af4DxL2sEJ
6sbmwn041wP59FhxaD987RZ4pT4u2Y6hX0ewVpQTWhviAowOJpkmZGZtZxkHocVQrtRiTYj0mpv/
ll6LMInPqsxBmAZKV9HQhfFHh2F2TZ6A2Qbq3XQ2QfdRENWOyHQ0TDnsES9s61eVdUepeV74DcRv
/+WjAe7DpBJJ9y/Dw04zJLeXCUGU7+jg4jlXY+13LqMG0bO11P/mmmA622a/DCneivnI2EgXJo2i
RYznbLBwIMNiYU5CMFXpCktTGqyB8JR7r3CmISnQnhM5Hl+Fod8svLi4hr68+IenTQ7faNldJ0tE
CxpPNHnK7FaGNkZ4QqPfod3vFGKaaKzs/L8cexu4KLRwA9zitLceNVEhR0Cd4RsUF2KSKqhjqOKo
+wR10G6AcLfNEPwKF+LAe10yeWUUaCB0GPzOoFinr+xyBaLN6mKJcYIGE+RPCEvTCDfVvYX5ZfuI
x2nTPuYRguHGLRA3/g4sDQFCoeTo1rl5kBKC1VFDY9YCHU7r3N1nzkUZ7hqokga6aF1yXdv3JJKO
ccD+eTROCe6TwWowdkiwS/JpjC8a5PTaGg3CdYisY/OX5GThVbWZY43GkwY6FD0cpgaTiWOgl4Vn
eYZDRBnR5jMgmv3u0OhLhtfcEPClpr3jmkdWvYjXafRMRZ1ivXzgqJH1etgp4Nbh3pKgYy6lVSg2
nZIErTMo5fqV046XTBWQzUcOdBPKtzEqkcy6/MBaurJn34NJO1kJvTMY7p9jlaT1zhA6tXO2qXNa
pP2jPN9wjXaus3G0ZOtZGbcUUjWo20rleMqMJ8KVHMcb007WQVr/h/uLqdC/C5oETx2rjTJIq/eY
zZdjK9uhe9SKNShkqQkuY8Til9RrZvfAltE/Q3aCdtbktxy1Okwj8Uj5XSOHI6epJ7leCggz3Q5V
tkV9S0xGmWiSHVWGNjAcz0Q43gg0k8DEkJdTknTevRh2uUJTxEXqYrwYhBWzF4BCfPg+LM3EwE+L
mNQnalmQMAW8qwaPvCJ5Bg6kNBsdfC9su8Vkfe4KZgzAXJ5mN+1Pe9JjqdO0sDwrdAS0gjAEftrk
wx6jn5A7xKzbjE5IgV/4zt337zlXiKl4uQiaNVwO5z0l/3AJZ6lSohLkO+9Fafo3MuSVQg/UXlk5
UL5LZGMu07bcguMVy4gJyjIc14VFzGSMyFBRrHC63kcin7+uXq0sO/RYBEWRj+rzaEsbt0JTVxiR
xy9ZD1rjjxgOO0l5YfEFZtT+Fs59yz/E3CFnImdBDJRtvK8mp89RtEF2mZQAn75j7GCBsfX6cA+w
GRA9I1Z9wHxSPaOLJUjK4KOJoo80ewIUPxd25etSYBpAN+aCEnI60/aWEytxHaQp39u4pv8Yu499
dxP6VzJgleyKHLlLXiL9SkoO/XjojTMtDG6Q7xfxnvx8vqs+L0IU0B/Oh2QPZhmrBYHPvaFTDG0B
aR+UuPXiKa/3Ybl2vV8+2hHx8AtBRka0LRvh2wcatVl4bDEfsNcMqavoTRn2rfsj0p4Ceoi680j5
YTVXpvSWlQd1vKq6jRGeSfC64MHxoBOll6UfXWQZlpxUp9VCU3ymvQUQh02lw6sxdJiqNuRUlklW
ehTioehoN9aqdwSZhOXnmEE18EmORFE32dCf7xDlLhZO/czd+HkFkzslHZXQHWXy37E6yO7axmAE
9z3UNV65K6MX8yXC9vta+E3cZ49muKIZhFveW9VdOK8m9PZbrVs1N5iDaI8RQqjvrnHKDRhbxPif
1TvdXSgiZxJ2WMCChUXqgv7vlAVjZTgOSb7lnLueKvUqNu4099XJcbW9pabT/SeytiZ47LMzUFBk
/OBvUsnKfb2wkHcZqc+H8vNCJtHZzf3atgPTOYf29ci20BIEezCAP8XkxjmKVhrWszpcF4Q4May4
z4cXp3uknAIZbRps5nMyLkVSERmmi0LQTkGSCutIZSovWZfWULgm95YJ2iHAbynZYwji6psCL+iy
/509Es577zbqca+oF5r0M01S5qMfnj7JB7QCw5vMIFgk+VlmwpPjR+wdnXTTalduvNf1e9n6qVM2
yEpAIWlfBO0d+k3ddjDOfYiFvIAB1Np1wZ/4Ryv5EblAisgP8as0Ab2cw/LcomffbKHuMwLc1XWM
O+n9sPhhfr16eROhhSEIy7SuphE4bTw/D4k4UfXKbWSCZ0S9YA+3x+3h0D0GCHUZyDWs1eyn+4YY
oISDQF3hG7sEVZ25HFmKg8IYKAFGHNOuKCxCJ9NtsgAdfER6rWZHZCETf8/VbA3I3SP6vhn0vwCU
lGbV9ksBQlZnjhQ8S6ECrNIp0ifBt1aNNrczyT73tFH6F8V7ZXCXFJsESBXLGE1E8BUPq/XbFh/B
HC+TgR+MYAzw0UghX2EAO2JWVcVrpbtVPQs+3snznqEg4tNWYvoaW3fyU9P8op0urA+d6599tavt
QwmeqAOtchuFP7vuWlNu4uEoWyvsREuZnKs4JPHR7jGtxTGsT/C+MbgeTmUDPC++qqwb6BFw/S86
9yYu9yhyc4FJ1lvP9My8jRA84vsLbX7CHehYt9i4KLECd2aayMcbJ3SEHhDsEsleexoL6TL1BVvA
KQ7UPp2EJQqvcZN6D6Z39mE9XnDdMIhxc8EeeIr6LXzzlRrfcaYpjriVgmgL0gVaAVqsnv9ge/eJ
h0ectq3iXaRsgTJZ2T42t/Q+uNO6/lDrz5V3o0oHat/B+z0MP8UfJifHxpbGuKncu6Rl17dEGbJu
R9839YZQmGJjCCKV2oX7WRQEUbjK/L+0+Knn6emPGbZiIJE3uvNUyEfuGCwiaet31Z5TlNRYRKLp
j9fEFlwQwwkj35DHM4GJsEXJdomzG5ydFD950kM13mG2EN3CiXa833n3oMVvvudfQPtwMhTTocI9
MsLVW5Gh0MTnTwYMVQ0Zu0SAps4f/oE9KwI+XMBUWkNxwnwKsX/it9VfBPKV3+1gdljCyGyLWVDb
7DUL3427wIGsf0eCxLhR0g61go5HsAZMa/ZHS90yogC1U3c7KyKXPEb1IahWo7cRsM0OzsZNmt2n
xg0r5loV305xSeeT/2+oXLvRI1KL7Am/IaovbkYHUajzhvqPPjrybzZsQaxpfRTqqg0PQxWkPIDU
scz2kv1i71p1y6WN9RoFL01GW3qileWbJ8G8qPau9KhI2GXFjNpvyyzc2om6zTms7C4JVGAd2/EH
g3FAachAVPzgxjkPbnt/DwNFQ502eKmw8lHVa94lRzy+O0F6QDbh+7xr9q4F3u1QDoCxM53Jp+8M
XTbULXkoDQIYxZV+CIaT7B2UZOenOz/YyPGmZQq2SqQV9i7HMHlbZHnM5kj/LgK+0efkrxmkJhpT
3T7zXfL9gxR24ls+iEbayeE2x8cx3bbOJcjNILoGp9FKCyFwNgJ/XMGkLgo8p1aCgRVg9yM+Umtn
ufsA/iWW88HeD/dJteNoaTjmIEJULlXZXwsTxL7x/RJ0fBX42uRWTZNCMUs6ZaIzajdXbnbpOVca
+Za97po1BCK5XnPkQv1oKpcM5YJy4V6f4YhQbqsyanE2tNMv2I3SzBRzqAz7bFh8tauxAeR7UJxd
ETzl2j5EX0278qK7XkFYcCH3X3z2ZPObuhADYDa/zW+57ev8WoxZ/d0/AZidh5rFCSSOAy1cOP9z
O8+MBFUsm64sr/756LV5l2ZOz84X+oYxKSNeJiVtteXkq9AeyyNzUUhbfOkEBT5c4DPfr2A2o4Je
CnNL5CKgZz6vQFPbsinU2j5rgKt5d1YRqjcBeMVuXSp3pfZIux6QHFGdaiHvr3XpNiLVzJ5Adfbj
Jf+MsldsqzGJtHVs148S2amMidXPQvllVhdVddax0yq9EIWs6LJQDsDy8/Ds2H++f5X5HxKkMOcH
cPuXTmdt+/WAwYZ9xtJ98G5d7WB0G247vmPMsyvnkcsm6m4IgU67AF6ZGXoA6JJxUn83fsBH5fM2
Sr5Rx4BHrHOGT4a9deptgQhmdqF2F3K/Tbwdp1q4ZtUPcbMb4R/9zaqDNdwNgFRTDL+Rn1+79cLR
fudqT5P1j6uaHG2tSHM/9xzrXNrIcVbbJLguq5PrHPFvKuuDrW2lxL7MbAG39nsUw5qVA95ecnZM
agQbV1Tj0UbO8Ei3uFeuqngr57cWluOKISYYurVFfYvmaxOeAQvF8jM5CwEjYqxZ7+z0NmhxWhtv
POVudJ7i9lrSzhg4NvKGWWw9XuMEBvJqSJHlxhfcOCNjIyyfvz8Y6tcWAz+OSuNHCGxoEI0//zhj
rRDfy8o+ZxFW9DSdoIb4bx28tygILjMfv2FOp6mdq3A9GJdEO2IssV4/FhiBgXIZt9yBRrdv8Z+3
8x+e8dK0f2T18ft1zl5ENusTsmG07KeTs8HwrLjpS1tM6yoN7yakFZCm8W8DzJ0U2g/aeG3awOt+
NeOfQuZ7VSEHbxZWMVeZfFzFJCJUgz+6gHqIxXCJGv3ElKbIbwrpdxpdK3CgEA6NWgRlf8TKTrOP
it1eJOFOrc7FQIK9VG+KIvfLEf6wJ5O7SbIDDaX4wj7LaPo4+i85Rgh5F3c35ntuSlnMADuO9058
jqK7qF46O+IT+fJ8QQRGSh8to/f2xofO0ODEpRaZqoUByJEUmgEFvanKufIw07lBlBKNSCqy0jhS
sGXmWmBrOC580LaGcdAqXiqXVFEYThfElAGkEnxxiHGTrgBcRzeIc806R56gHhBXKvmFasSKrxHN
YZpMillQyKRbwFrMR2JbTBQEuAav1mBD6wlkNSleGC70K8yllYnL7sNW2b2fjqQSFrXFIUKqQApf
6TpRMNK3poWph8+ltNdqrH4QOiuOQ/lbqx4aXPDitLgsQCMM3UkOj3K5krNr27yDA53U1y78kz49
aM1NhEh51x0q+0kOGBpvaq4epMSlC1JgWHk6MNOOuv2oqA++dVvb+KFt9famb1ZawH5gNf47fNVP
pblrZD4rJVhVxZPb/HWdHz6ej3734DZPFa69TvK68E0tbY2IUB+2xsDhSw46ThEbItvngYXJewop
ZlZg6aD0Q0pg/Iuohm8s/Sxz5TWqlxgRIKUNvHFyCUhu0wyoW/DsPP/hyE+mfHCHvWW+6S06Lpp2
kauPtX8sCfwyF7fqRpd5sRvCrdUcu+QpLgiHFXrBuXSZ9OllSr2LgWFa3nQAZ+T7ND8o9V1ClZ06
VDsuFJhjap8j9anE6Mr9UdDf8xAEssvtGL/lOJmR/uFE/qbav73uSXZJ/HFlO/toqmjYjcXG36q6
GyvKZOWHYa2FvKZkPyXhfVNcF+6WTgXrXMIvv98BXz4rpBpt1cE2BTeTz7+Q3Sd+lwQdv41OvfqM
/AWtEJiXfPM1UnG6fa/Yr1r2AJuQy9JhL9ZZ/iry5PrcG4c2u6EBx12YWU8qDRzrR1W+kidR4voN
rswZxFzlRrBgjDVKeFG1KuT7wXoB6UBxu3DaZn/xD+8yqaoCZaxh+LUUNJ4QgG89MVYKul1XbwXO
Dh+3Yk1dBxf0+wfPgLEs0q7/beKUeRm7oRlZI5vIU6V2G3TPSXREUtVhqIE4PnuZmRcDInjBcBmD
G9W1H0EHHRyPySv2hiKelVElY81IEKXeszqaBsolRTQAku8XOyN083mxk+8i8zt7rNr+vejSxo1b
PMZArnKQnW37G/0RogprcvtKTObb9LXWzpDjc3mh9pm7boVaHvJsKJFo0wumjmp38B32jImDEuli
PC8S1rgCIkTC8rDw1jNng0qDKs9Gg5dkdfLWnVINRRaKXEhah9ZftYou6MNTbv6j7dQhutK/JCPm
lN1/ezSXKLWmDixS//yJ+UZblp7HVS4sDIQQIXqU7bNKF6b8O6hXAN9Q1kbPbPmDmCmzeGnktBjS
g/eYjv/aog08SSIqgfsEjsgWD6H4Fi6xKkIIEZW5IXw0f4ETcyQwWgNjZWMpC50rT6BVMvkE+0cg
fsdqfbgDut4La6PL3hcRWT/Z/NbZ45ia5qvghbaNEN2Vou6SffgPAhPIMH549uRXj1K1QYxchOXw
0CX3lHQ8MEfrMF+2ZBLRZRJJPz1LnMAP71lFZqNWHkS7FFPh+IXNxpODx3n5s+5uMn23cKJn7lae
Z3Km2VoAjtNo5xtdp+iUfZr2Lq18MxjGSaskQXcBhlxAt84TZx/3Nr4w932WIiHlL0U+sYFfX/p/
i7AmJYbmW7XXqbENeeHNgpWfWhd5A5FLuqu9czdsy/Ym7P6YarCnhUzOmCEt/polkHzHC80fdoFM
mJEhLHfVwtJm4Kb89lC8qICgpGtTdcGqLiO8r/g9cEtvlRUgA3q/xGXKeWg5xFlmkujcevcLv8tM
1cVzYehypdrAKSZnrm3s0Gx8zhy8G9pqWn07SnSOV8JlfDxS9tE6cOudbOxYA3L1dLcWUW8zggq8
PHHewenQEsONz4cxlEy1QgPBPntP/XtryTV+RvLJw5m0LAXVRjXhvjvPNL/bNrjY01dnjgsqvM7r
i0j5Q/PFj7aQgkiXkSTX2z8SnOg0egLC6o5PGQ4boj+6sHWzR9qyhOAS7l0MIz+vmm0tqmIM2Tpc
qt0DzQzwugEtKez15ONgvbnKCrAQFGPJW2rJiij85STblMmUy6SN02JZLhtFz0rbEsRnQXuSmDLu
wuja0K9VckJ3jbIQzUC60KLNvfT42eCBbILASEBJmqLynCoJGzvizcGHETlAb4OLRn6MQMVduCj2
Yc6+LdxY8MLsqjVVu+tqxxnanOdBFHMqGNoneqBFLDrkOIkwshHYHDpJsX1icoRoxujT3Dgg/2Q5
W9rtTEVK5QZ9CYEWQgsw3Vv1yfG2dMzA0ozVPUeMmQvjGdjaw3Au5S0UbpLAEH219tjGNxx+VF8Z
H1T6XdljC3vifwNmGIA0Z4zBCn3I9h92RH8L5C3Pjna+IjeS2hOjC84AfLXvz98MfZKv5sOuTM6f
qrvWCDzcPjdrL90y1kliMflhzsAPwkBFDDLcu7TZCClKWMw2Bs/ZGoUwrJYqfe8tfA8zUEJReSMM
IKjMNKInIV52Em4wybfPZX+vYEdfVySvNyaqcPKOys0ertNgTQs1qt8gQl+q8c5EqxPjm/IpM/LL
Mbgy03XpvhUazmd71Vuzy8I6flQfyPSvA7iByoECnp9Grh5QXKiD/kKFmAkAJackxOH3lmkTp71S
cXB3VkyIQAf47cP3Gz8bq9GbdUjPxIjdmNydTRTlRHKPDlB/kygMopAb2yEcVD1THTIyIl6ymmxR
u2UuK9RovSPcAhNQfif1fLizPYk4HRQ0FaDRl+qK0SRMSbDJVAzcEbaz5e0zdb384LlIB2nTAW8o
oKJfLqfW6q0MNRmRmAC84XIa2wPAmu4dCEJVnKu3ItqgfqHvv9/suda3oAngXWRS9Knvf//hpYe+
LquyHqwzs1vA6ayAWyhI8Gs30SFE0R3/LOKAmmzLau3KjF8tfNRX4LXtZj/Kb9jPmuld3F3haFoN
QouWyZsgi3GYxuTvkDwDa48gM4JYoqEXrAJnY6R3FDPKkvy1NRfHPr7L5AupO80eo5gf0G8EEInA
rWl30cVTNNwxUyKkFTeEU8pVVDRZtATeZygu/PQnkSk1kOtN6K1gAqI9svm8dG78hpqCXA7zJ4P0
pDvS8S+AKNFRYtyMQplsX3mgcE3dvRDIqFGjwlUlJkc6qisFIS684IsSgxPpj9xs6AH13m8Fl50C
kj16i12PDWGyJ5Yl1UPZvpAHSBUpWn8NZzv00Ai3r4hyRWXC4cnQiUZe1WFrj2kqXUDVWiSHzSbo
OM9CQoVPxExm0gJIhqSIwqCxzkR3ZzgDCqdDw0gdgWmyFaa1bb0hH0DHIskXbl1DRNTprYu+KyMY
ePEIB03zlN53esuVrXOS/s60B3AhXXUXxFupuc2Cn1J+aLRDMuzd8pBHByPdjYFxUac/c+eXQSe9
0u8Bjhj1GT5JNNxYyZuSXTHnoLTi9zMxQH3n+TB1Z/Yu2tueaJnSOdOtNQfADx+K5Foqn/RhZaAK
buS/dIpd88y/qFE9PO9Pyogr+KMtACjNye9vdUtgEJbC3/wugBXHWQscyv9Rdp7NjXLbtv5FVJHD
V6JQsixnf6Ec2kgIJDKCX3+f5fdWnW61q3VOeXfvt52AxQpzjjnmGJe0xD6tc8RH0cVnG4KMoR8p
PIc2JWpIyIvTboOcCApqWC3t4qKMqchV7foqGfC75fOvd2GToQktLvali3dhV/LZOsrMgwlqEWRA
K5YGd5cF6n6W58vsoLiU52AGdtUDZslu2r72MnKE3GG2hChxbjb77LnbR3kSlnpYJA8U7k/F7bT7
OuMx3Bxeul2FHd2zpD9VzuKYAkwe3St7208bumjqFoZfwjxP7Be/7W2nRKPzsDhZAs4CWGgRRU4f
WEvRrs+DNItRp6S6K2fvyGFlp408QU9ZUZA5pQGlnOrwSADD5i9NMzgbbGtVKkrBHJtEnsRi4/lz
yqKuupYz/HQcQAQQ8jECRbIuzr99mlv1UBdglbnPLgRXEfUfKFpgMYCksB1gYDCL4Speha9/4iIo
Qv5aFjU8IdLw55Ap4rpWyrUJJEBn6dJoi3tKoIyEKA29lO22rR6Vag1LAudmAn/gIKK9f7+5H/pn
oZ0b36G3MO51LmKvTnamLOl1c33UJl+46mF0aD42+2d5mmv7FycfPEN/lfeyJ5O96RGbgbk5B6YM
+BoUDv0r3aY1Z5I903ODatfpytT6KULHrpdOSx2LN8KxP4cpG8pTs9+pphAsIEhHD4XeIYjqlGGY
5801IaYf4DFY+P9zuQvkfDyeC1MiVF0j+w7wepa3nFa4CXItjpR/j/1P2w97sEWVUHDUvw+I3xbN
cdqn7UHBMJCORXZ/QkyUlejRuOrree1CF6uzPtTHum65EJaVhDzI4RBUI6KdXxMV/vFMI43iQCOe
h2V4MZsGa1IK/XAwYZZo7niY0FE4C4hR+C3RkULmi/2T6LMSRkuO2f0vpOx/WtO/38LFsersTyq7
KQ9rG26nRFa65nkFNmP6mr7o4TugjTl4SAiDAPz7hf7QcACrBOliSIXgq6hJ/zlZh/YgZemJEI+A
CGYF/HZgcNhrDdKOeIGfhN5of5XV8ROjkZYnpBqgdhDXXvbRdLZUGlLRWoLRmFPTyCTR9MewA7LS
e2UffAp22PGk8PXY2mzsRsrq7Fb2LjRV4AWrc+Xx2Tw91MIXuvvalbWbJJ96ss079Go8mhUt2gfr
GQQM55dy9tLeg312sFekgxz6luHSYkRxibBpTvgJjYkaPYAP7HTa6xJnTkBD+ZscE17JsQqxF4aW
Dp+tFDv/hii15lrlg9PFEJ+1UMkxV4/+a+TFxBeRENhJpAjHzCX/4r2xGdhEvpS38gQNp8igzr+b
WfsFeyTcLoqnoqnCSLZm3yB0CDmwXbenJUEcSmRyu0jRKytDokWMFK/WJX7iV/3xPi6mYFecjnWZ
VER2RJfnMDXDHZVCMmd1UXYIis5IcsZmRteYoobXK+o/LHcuT/YqYDBHvVT1HLISetOhtNYIN0j1
7QE5h9oDhINmBtGNkMEoIpxaEenUs1A0gdmBZS6p1F5ZDT/fh03l+FtT/rLnqEhz0zwfOeHozMUr
0moj5d42iMQjWuShe6qaJxnukEYTh6Aa7BUPezI4gP++jW8M5yK+Yjj+5zYudr9KP3b5YSA2oXYN
vFSmAT1QoE2My2DesURQviMCYXtimHShRQKv0qch2NA8IgKMy+HBim4RIAca9aHvQnol+IUHz3NA
mhISn6cFTM3i5JLEQkyZCiibMYAjUBKDzeKhtCPLa2Y/BXsYnGwFEOyYA6IZAlHx04rFxObAV/kb
CLDPPe6jAA0rxO0ykyEiMoOV/gVNHAikxKEsApgbCNjzApnE10OUH+oY9E8RnGCeA13vEhfMa91q
TREfm+OKCIlmQiYxXOFdsaJmxHv8TxJdg6xShmSbgDL/fnc/dL1bdEUI2gHHo4PW658banNw6qNU
MIVS9pd2i8pf49VmTJgEUOHY92gacqZY+g3MIJjjUNgZ4uwcQRxMR5hFQ3wuod2gry/Aq6tK5D9I
GnF/SD3LVAIEqncxt9qzTP5Q7a11m76px9Gt96+Yq4Fd5l1gSp+1qrmTHSpTXI5nbyyFAN5OehzN
yNHWRbE6nK4kdj9uPQrwBvx6LO24sT8HzLAP5zzvd4AM0x32tL2/82VFWB+u6izu6lg635IC97tZ
2wBiXakt/hTTwkUjEXAQYABXukhlTCnPSLQsk2iVTHqDHgvkNOze217I8vbVHfTuigyANZPRdhtC
QGC6Q1v+97T5idn0x31cxPXOYOynouc+SK0Nev9QjN77CPqPptfQZEbWAQB6TsNmiJgihyMim1d2
nR9DARN1bLIhlF+M7wz8t+DOOKWqJeEyvgbXZf/jOCMaYP6CrjFRiV7Ji8kr/v3g35jB5V5n0n2F
a67IJC/xrdPYjUOtMB+nrPGP8uTLJYSLsYXSuRD2V/b5G1kaMC3jjvZYiNvwnOrTfVO/49CqHG92
3+nmQeZ4VxUsigX80rXPHFoKx7eeb+VjiCqhr0lnz8gUn0UIKE3NP9OX/MeUeLRBg6LRlYazOfQ8
npZgQDFWlKGwfeeVwxhSpxqns1lf7jxTugU0oBAPc4e/x/qWXQUJMiIC7NWYGwpZbF6/0mHBUF6F
5L8TiL+HjB5kWvMRj7ys5x2PRl0ZBujDKf8SIJEt/hwRKXCb7k0/3BmU+WiysNQva+8qjCgGWfRP
cGJoFXM7Eq3jhxVaqQ7sdY4ILPWmJ6Iu4iCiIRFf8dTMdU4DKVmc6wUicJp6oxKinNbG8ZPhgk1E
5C9V78B4wpGUzYyWBnu3BeNDf4zNlR2eN0hkI+hNpQ8yDDWXZLAbm4AeOmCWofbQ3eTkILQZjZV1
WnE8EBZp2hN8+3QIYTJ33eO/5xtOtuwnf42eQ2JG6qhqhnOx35zzER+wRqy0UZxH8NVg9GrJnPBb
Fkp2wrO1fDlVn5TCu7bzUkgXlkJjwAEt0pnhPIB8pfV7Y95auQfpVzfQo1EecvlWGh7BBo/ljZZG
KQ0U1fjK+xfOt+L3VOnZpb1FED+SxXHacmEAVbQVMlyqWyMg+mbJw94r6/lQbqGqsQ2BMuJB4Oy2
Qmod0JVJP9iepbq57aaHd1vfUAjROc3OC/qBdrJvZCHlw668pZypl6WbQV9QhYyB9kiTkuBRpUGp
31OSkDNBfqO4r+Omyls9oTMpvLPULwNjW7gIbgRnR087t+qpAB5U9AQaNznXblHfCui/RsSweqwh
pjTLcQx3a4o2YCH/5QyAH0RoELIpG/XqF/NAP4ipgO5vpbwlfZgqmw7/DmcjgJ8UpY87/qbaA6uU
iPjaS/8psCPRUU0D2jMskoucPMF7Y0ohwIpTGerxYfJybUlNWNQ4USymgCNyjyxkEBVri2o8DV7E
okgyIHDNK8QDWAjNU22kBWxnxfwaZirzGj3dSb3T6fonFKJQNYimEz5PgsBBwtstjQ9r/+DoW4Pa
Vju4orBK0xXIOTt9j82mtgb25fQR9lWO8itr5xQ0Cd5YkLvxneib/0iHlVCaZtXDRQuYGkAd5DpC
yIyFKVJjbBOOkWTd7d7V0uXb8RnDvr3tAr6IhhEThX4NXj/AJp9xmi1vr2mPAUCdg9dlOi91Cyvl
uyZ/461Th6MTCJIhxHvWPBR/jfkgQsCJtp6YNl0eV6fvWg9Pp0eBPhPTgfcggE1syCBQAnV+wdRj
PyeLYqpRSNLpz+MmsV8hxmQDoWWIUB4Em4qhbq3Sj/qVLOvfb/7bWeVytWNKBbcFoV3MNS7OVet0
7trcGAFjlI12kL3aknylKDzr2M071Zwd7MajetnBfxcc4homhjmVsxJbaw15c6nK12pexfvWcNNV
O25L7bWvD4+J/ZGB9eM/51qdE+zSXxUac83Lv+/+x1mLVhPZOdassn4B7WhlJdvlUWajx/opYTMU
zlb/2Tz++0KGmP9/D9P/XEncyW9n/3jqsmFyBnNNidLIG7/IbstieVDjo1oG+lm0Ey675hBkzY2s
vdKDCD21ORq3Utm7g3xbnwtSU1WUTOiF5LjtYIwnqhCMpfuvosFODk57eaEeaDxQxkCWWnj0lped
EKSuo3yiC0Klnb3sw53SBMNQzvo+Dcz6HCaJDshneJl+b9nPZq+EOXzXPTwwzKC8xMi9qulD1r13
ap938k1l7Dwsq67gJD+AbHib/c/4XET1+ZTuC6fiTUDVEBgJhr3fvOr/DT1IESfQXy+DzAFvBLgN
f9nAT02l75vhbH6bupXmDr5VNGHbffTxAk/QNcEciV64f0+Bn4p9Kg9IgwuwJdIeF0hQlfTy0Rk6
c50Xmd+RzRVwSA37PT90GK/vIoeFbGqHMM2wn8diS7zuneMmIyHrye2P8+NeD6a9IjQhW6iqbFEm
vNATxgNjUwdwTzytT2aS9oxep684ADLZy1TSdugICZV8ZgPuwQEO9vYDkaY8ZFdw2R/f4W8PeJH5
1LniHCy9MYk06eD6ms7b3FhgzUJn39UY7cdrIaBoEn/AKr7MsqQpRyBmzMw1+3yFmQEbN9cbp7W1
70Cnr7y7a1e7ON1ke8hb2wRAJO/ODsumFpbC0KZxp/dS7fXfE+Xn6Smq4IglYP96KSJHwiRZu4N4
tjHMaSTF7u2waYlHWiGVp9STe70D8acnRPuCDixHJU/4ezyHfp/sKpMUVFT1ju2C4ow6xIS1Mt0p
kOeoO3LmDtoMsgciGIfmrus2wpDsKhXgx3uh3YEFypliGxcLxWnzQa+RhRMlmKSIJnWpJJhq+hL4
WL6moZfoi8oQh2ae3jKTpd2sGMJsflXN7yeCLiazMvEM7wK9sMvDzSyzsisKsOvSAyifkApLF6oa
iuPcnNdVBI4J4IZ3SswxS7xL/DJca038odyhIhgvQGQ00+RL7O7gyGNVHGVjjfoCKXOxn+0bov5u
O5yfWl7XqBVXFjJJ6Q87pG0jRCx06smbxdd/P676loDuzGtugvTRuun9MbBCJTTcw1cXOG4V6NEx
7pdj0Pt2JHtZPM7lueWe/SRKZ/nmsFXCMz8je5pLC398mkF1Od8oN/pKfqUX63260+76j5pqzVyJ
6zBZ9WETaG7h1j7006j3z3ysVG/01MjwDX+6s1f9M8igJ/60/uJzdB8+P/m9XMHiQwlvwnsIjC6/
5InMyCPSd99SD5E/zxtcuJ8h7WMBUtKRGdDcPfeRr/UqL97+Oni6Hynr/aqd1Yt72qp9rDTc3o1v
0je6elwwCc9y2xAJggDTY1fh1uTgHkUwLve6825eVU9yMz8O3/duuI1//cr8Ywh52tt5Jw/5XHe7
89MgC4GWg8yXPMfb8Q3QEvz0tV/Ajp8Rwvu9T5O3K8Ysj0dP5lc2XuNKfFiu7N2o3uDly9Oj6vW+
GvVhFi/OIRJZvhIiCuCOXulXQROAMUVi/GRGEaglzmM8VILDdggsV4/qZXZ/HvlBY3EIYBOtexd7
l2AftbN2Yft2nGzOMxgUEWjjol2Ym3SVLE2/8FyhVARE/ImFvA4D7N3Ylk/7B0Lt/qlPvHRVz36l
ruKmQe9+ON4h2iR+635Uvu6rG3NTrKYnNAyK1KuoVgf3r6OnR/C2wiHQvYbXcHb1F3o+V+fFmQE5
eTlDRY/Vzfkp/WVqLna/5WLPwKVx65pu6yYMXnZjb8rF9gOPC/eBtjk39TFG9dD2jKB1Brc717PD
wYdM4GVz+WmcZUHiviWu6uNh6muRduusnsoAM1lXC9SZPtMXJx9BQhfLBVeOz1v0N6gYFLovRsEI
iqV9189RG/BhCcXWaxpD8l0BGs2neeUr0bTeL7Vo8mx3DM3nIUTkP5D9zH07uoMv00R+iPPHYkli
4ZKGR9MXZ3D4Un4/jxjjLEzdX6179p46/+iegyE8LNMlOCYftMRHhxjLAE8OUcAIlLn4dWNYxWZI
L8j8FPMYoXhUOVQ8Wmj47DlIPdVHj8DLvdskSP2vByNqQmPuRMWyXBwBoS2+sYnlZRUijT+jmX+2
C7Lg4O/4gwYhyy73zMDyyZ+Ds1eEFli39+ksTzNphlplaHt9WPvmKn3MYjInX6xezTV84BAPhVsP
2bhY81IvD3bzYdEstBgmQ2gGdagyO5FXX1QzLR4jI04CJ96HzaybWZvcy6PUz6Pjajev+S07V3wl
9+ZEZS7qO161QL3f7fn1g596nswnB26s9qAU+LV3YCBGX/V541G2Gmd0DEVOfAjVhey+TF4fjOwN
3UKKIZDes4UE3ULdcsZFpe/4pGvxcA36+6aNXEacMEoA/lDcFSypP/fT6lzVTSsRQFjUXJLXffuL
ehC58eCi+uAqrKqcuksNMRARkfEBrueRHXOfLFW2/X552n0UNTKvtl8VH3Ztu84ZwxTntDD7u6ro
/INOR5IBJiY9mhX9LRYCi8XZs+3pysnwI4YJBxJeINVFi7//fBCjnspJSQWGiemwnj7ZuYSyBZnz
EmVJgvW2fdCO4QE2ypWg6KdUzdHpoMWOD5K9fDGCWlElxJecgnn5UssL2mWOGLLuH/txe2huzuNq
kD72rePuNctNO9VtrcjUbqxhUVfX4rMfcjmU8KHq4nVIRe0yVhr01FSLbDLWxzYLSvtTIoM4jPeF
ckOzQTpFkmqRnJ08p37MzJN7rL+k6i2Hi/PvIfmpEvLHfVxEpXua5pWsZoaUYg7p20a5kSXFHau7
BKtC4bB2GqARSh30tW+yaTOBgOyOd0XD/iuzZDLLK3MkbHLHy9oMhlERyEnY1IXfiWYpS7r2FkXo
drEOuGUxgaBWQQu6SIPbNpPGrh8IH/ECTCI1/WUfn9r+V0a/U0eT2s6VD8ArjuROh/erkeUPUY0G
qRsyAkiVkAb+c/JWEkJDZd+ypIw7KIrQKEtV2G009v1+f//vt/ND1PbHtS4iKMloTmMh9SwU5VEp
Z8PgN1OAyoebanSi9ZGmDFcG97tB8HJwcb9FyMGmumBoF2uzbZ3C3JM9rAfr7nFPxy0N7Z2rc/yn
K32YZWmEyml+1DyjjuTxNZcOfmUjiYDtXv80jKvGXHSG39IO2bKV6DMJ5s7h/GxaFIz6leIg/0iL
7JDdpfkHhGfJ+pWUKs6/r2q7UuiP7aFnz0YFbnSJfH4dytK85hBqA2w+3KxYnAZM71rXkcIasHq6
mygE4UhYQ0tXQC8mCAaeMdznuptPHIuGq1eDV1gvYF2FHNbWMifBpRfAm3pfd1vcY4HXTD/VvWN6
BY74KQeDfke/El1SgkZxkYNoGWBXliY6JoW/CLoh4ozUP9AlBB2Si2epYIYCYf17zqgiQ758gxjE
clnZoGZz2SWWHlNdrzNTXxdwfUebOZPFrQktY/S15ENRRm/XDzz50S0ULaCeBHLt1XZOP43qJfav
VM2DItv5pcqaN54m5bU/PLadbxe3/77Tb1/0f93pxfhM1Pe1OmN8nDqoDFvwS0jS+uperT4VsEnn
Q5uWpvGk9y9UxCWcPCjzw96HWz3km+64pRieod7QueCgMGJ6Kp9nrFSjslgV3asy/er03jOZLk2y
Q9Utv9VSY0H6a6avma2Iz9CpeX82QmVAvdeZN93MRsK2XYzNHfAwTta1HP9n57s7LQstVse4FM6f
PgwRqtJ0UVr6hiKDs1vCpafVFuBZg496mlVVBEhO0QQuBGwMuhzwqqCv2bPB6cxxC+4uSsiYr8zO
mCta0emaypz6w2nHBiksQZDptPVLT5DGOu1HOzsgGdfMdxmbduCMYTMGbep1+3CnIrXl5ap7TGgL
hrjgFR8dKJ9E6W5uC1pCWI7s6N4JIV/7Hj1BL4O/cKiuoXY/HkG/3+cFgDqcm67XJ7acnYFFCi2V
7gHOw+QBklCNN1EP3kxVZNtRmkU7cOrPPVL08K1PfmoG8r2q+JDc+/Od2rvKEFyZoz8tpt/G8GK3
7w91S723MNY0esJ06jUhFQYcNU1U4//vAJEmCAlCSo8ehkvvqd0xtU/2nnGYMOUBk3XyJgQfoq2m
T9NAP1xZfmiG/PRwgoUhmmjhQojj57cE/WS1Ms5atr5eDN4tMfjZDyXSRMslOScZJtGLO68hVSdr
JWNE4tulVOm+vxKquTf8T/aeF3d3X/5n4S5eV4+yp5JzWq4Z1c9KbLnH+OQu5pDhSSewsCDwvpst
xG8XyWbhfvpIZm4SUn/bE/8u/dvBxWCUJLUFEVh8ZiQdufd19D7F5yX/9lHkpzgMRK3Pb1/K3vk7
52198gU+OjIGcnoUGNy7oA/+u3BHppaQkJGFDAABPegCWrWu6oEEZNHj4u7t5YGvFWTIAjFw3Ff+
L+QyXu13/IjNLRzIECqyozE8B+JRXnL3SLSKwn9keF8Ddy6+UyTNIqvXvY4k2rjpguINfxJuWTzG
QHohsqjObYLZvHTfvjISn9bvHluuJyNYzI+ZKyCO/5+Ry97EOxlIx6CzzxVPikZSN1QLXNWdMzbi
1QDQ3514PXa0I8/f81QiJRZYhuw5ZP2qdyKrH/hOgbiIz594de/vr6/xYb752KBO4C17d+d/6K7u
vgQfT1qEDXOYegop6MeG9hUwmGMMTuMf1hOjrc4FrnD2c18k2MSngelb3t4j4Q/yMAulAAw8QOD6
Q6TZIuM/z04RgMBaAv946mfFCoSAT1bkqjvggHS+CxP/FO2DxP+1B+HA2Dbc8aUDCT29HnNJ6Btz
Bcq1AS6YLmEFiS7O2ZsnkfcOYbqRfQJ1HmVY2vz7tHyq/GgDbceHdk/eLFJekQPyDWFJDiomROq1
pNYiw3ubAnpflmhBrJFPdp+ejkzV7PujdoMgcKL1+iVxm3j0kXpYMUxPG9NdbrZn1/FMdyKDRGfa
Xc/BF9ycD9t9GpgqTmTMTRJMvHH4YYSxmJLnAC2apR4qgeq+cQmZj4f1fE0Gj2euS+pK6vvfBzAZ
sNPn17/3s/+oQ38dupbwDqKJHBLUBcCemEWfdaWjrw3myARiJiYtkvqgPWL+lxtEo3nD7XLyFT7e
73EsC95Z9RA6/XeVaUbXO5gUfA7gpYpvPvFHIFp7vvJBXxmjK2YP0IUn1vzL+mlz33jvJ2/bMsWW
uVuDWYwsS8WDqLuc+C7spRkp6g9eE06eRt7/cPC/qFZ6/uwLDGYOAlJ6d4l3uxhZlyxy0vQHFjWL
D1tiZvXzLRBBuT4A36BXycQfgvB58bB+ebuTWTAk8+7jlaEU2eLFSGKQShpiQ/IQZK0/t8+syOXS
ljR4fNSZAZ2cmNo0nVWpEtIolZWLgzMrytkxi65c+IfcEUI9GihA7YR4zkVaYPec+A1lojXFbrRz
CJtorUXPBNlOZDTRzqEmDP2RfjdNjsvSo2/pyh38EFr8cQcXJwcx5tTYo/4duUEgQfMQ3OE/r1yE
QeWUroeZUy+kKoR5wEhwXEMcOF+lKP/7PnCG+fMVSPvK2ukUQNAWjmDxH/FbHYXsKxxC+k3pOu0d
4U9DaOd8ocUpW4iF4Rpz7YX8EHL/NhyOfMFPq/Jj32iNpouGH0HwN13YO7SWjuew6TxpBan5ePas
jYUH9bV38Z2RXU5DVLYwCyJd06CG/TkGrZMZzjSp+hr2Q1cEsM6EMawcwUfB709FYZidBy2+5r7q
ZqNO3XWbDE+mFBfsR/W8Hz7q6bZCw+EoGv9Qeul81XpPpUVO1+RVb4Yf3xhEQlFwQyRXv7jbekAo
nVqJvqZNkkVTD7QN300of5LAMVpnoUAKfxoL6DIPoIFD3aAYAuPvygw2RVT517D9diMXwIdRyuM5
TbkR6EXFQCRyWBbpswr/Z787u+npl4qePV0NjKoQhE0ExRgxWjjox11P8v1OnmIoAJSnSqQlFJuh
HoORVOXbAe2d8Q713xShNjqshFyHtDzkcdmKXiCeHGYcUwUOFVwr6EYoc0/jHaWgESxKe2MbUZsP
OpXz8llSlrxUdHbbIZzoGpLx1sBcR/RpUT+nlR1lQAc+DCioSpucEXZthIm8fEsuA8eI78GddhqD
0xKCCTQkx1sWFc40G0hApoND5S2kcRRa2SlUeT0ibUA7xUCX+KPZ/zL1GzpmYZTANMbRjtdBeyOS
rQbdF6L5bhcj3Tb2c9g0h0MIe4xFDq+EiPUM+0xxbfseFM3s5Ki0XlL1iWiW+cXt0gTHrSJMkPQz
6hjtAjKeb55W5v6B3wVdD5qKoHhiNVehMRUp6oqLUU6XlCfw4i6WxmdnuCWrMvOb9HRrnWCexyiu
0G05nbyxuK2ULe2Nif3CJ+Gt2PktVUfdvL9uyvDDRAIskem3kll9VD7/XH/qmI6HJM/I8qVl1b5b
lV8bcMCkQGg5TygEV/Ay/H0Rtk4/M8mrsU+xXf2aDSp6Cn/PaHqAaZLBulxx/mYcarKk2cNJXUuL
Yb47uenjIYuHr+FLe7bnyj3uzwvtyfSM54zzu+KEP233BcFUF2WbnXeOzbnQxIqtDy0sZmDB3u4+
62E7ubv7dNsuJccdvsbRfdY+kE6YlRuIAYUna/MK6pG7X/Sbim6YZXJrr4bRtZ4dUuo5MkS6B4nO
BmJI3NO6jYeVCPGKQGM6E6HKQbZxwiZCNzKuVlPjsbZu1HgfpdRFymDwnTnd7/cYb5Oiy51Xv1m5
e45KwoucmI5GRKoa2uoQZ9vOb0IlSpeNj0xyTVnxa/fWB43qW7eSqFkQGcCRF3FG7n4A4Ie7R/l5
ryLnTGR2Ut3y7QiNf23Md7PTZ9m4c2QTPp3bwiBkVJ/zKdBxGdr5Xawvk3fN2y3a25rW+sE3COtL
T4pb7/jWLUlGT77IE7K19sWn5s0NDkH+KX5KbqQIh4TbcZH6IFvzvHf75X59vAdtTgJ9fX7JvfRp
QILs47is0+D8Yd/2z9ON44OlxuUcrvFdsqVS7NJwvBhcr1vsru2Lf8GbgH40kcs2zXsoOF4STMb2
aMptg5AZ4WFwjrVFeZcG6nfVqAqpdrjZVsRSdjDdXdmRxSH5x4Z8ceWLk8FUs1bN6mpao6QXv9vx
wcvJfb4oI11DyP7Key+udLH1y9DLMHvnSob7fp6l5Bh2rMdqnMbSQxusmxntTaGxSUNkdMnsQHtm
V571r9Dx4g7EnvJb5l0OB3WcUka5Jdk7bkqqdqDo7rAUha5r1uzWXzCyAaHSUNEnENK4BIZ/Xs3O
T8VpOsMBgqEfqvMy7mPEL8LnwctWzaxYcCSF7XJ8TCL7NokmKvTikc2VdCfdVI8yvDI0+5dy0Hgp
ZdMzZWonVIPdZj9jb/CfnKgM8iekd4LmtSIRpFeL1E1hYHNXDm10i9b7TUXhc/cIWa89RhQbv8zv
amF1Y4dj4TWbPJAptP17lL/7SC5mFNQeA3dDyHl0nFyMsjHSJzF26sh7tiNw6DEAJYhrYIdhrQk2
AhONYryHmPnNIdCWCA740s0YdI9qoIQK5eGCKnvl6V62MSjBi4KxHuBai2a8K35wH1lBTQ01ofjb
vo6UKYdlopGGlNtD4hYvFOLkpVi3nxrgQut/fpkz421cHteyXzL4pf/vJ1Z/WEN0i3A06BoHEUyP
P9/0+agNcln043oHJ9DVng/b7L57PC/bTeMVkennbrrZb2zybvT7Iihi7v+9tYbJhgM1nb/fvG3j
IiRPjMOgnctmXKurEyzkL+JhtYRxcSIrCwWw9J4CESQk2dm8yj0lIq4JjvNdYMXKFUDtOwP7cwLQ
XiSQLWHlLiCuP4ejTzJURg2jX4+eElZeEmchHEZXI5clX2A+Y3r9Kb2n7v5BWtkUyMdP2AjksNlW
CzRAIvLS2Ug9uZmlj5orfeYPzka6v4aA6t+Kghc3qtmGajjINdAT9c38/G0/aHSltZ2p6uHxuuVy
txk9+6GZd4tqMdxWC83FenQ9zhdlRLc6JJn2OUdDARdtgdKB99zUy/o++SIFW5rzdIaH2a0xO6Nx
6+c3iAST3Du5p8+xpvQ5at7qpRIW0FBQN55rMxjNxYDsjFvM0eO/b9bTfXXb/CrmelAuy1hZaov0
4bDK/fzenBfB7iYBjkEdZHHwhk2x7OfHkFZNT73JF/INEsv54/EN3qfH4R1yThGHvIy84o97ZSb4
HIo3YhAZ7hbGL43jnajSx6Hgrjq708zxtC32D6tykUNR8/J3TIoC53W/Mjf2J5uKN82t1RGaCYyQ
ztXWgESL7PnoW0/7235R/NJfdo03vqAcuzrdYk2V40l8d/jVPrXUjbwCDefMTZf3AsvSxRreu/uV
sv21n+PjWUX0UN05ARyKOylQqQ+79gtMk/O7tXXW5/e68Zxt/9TOylk9YzggfLoc4Us7atbjq3ny
mofkpVlpdI9GECNkl7hvH2VP8g3RoBVoBOsbQQ5S1tq2Llz5hrKF/EFIcLsnYklcOBirAwe8rQZ4
P7inJwU/ChAOBegPgVOf8saK978qnqrwrf0ihsF2cwulbF6EWGhsnxJIHdbcmmNmF5avu1fHrxbS
UuZk8dXZV7KtV5LfzM2UtrXHDhAvoinXdrxac2Wk2YN17d0SlGyPH4ar3B3cu9LVIv2GgCpOZkoE
+zo+wusYFnT9eoWvw8TY+3VgAq20kUPM6+2iw3tPSWsAtrHibGXEZmCAQM66BcoXs5TIZ4jzQIIg
sYsS3KIcP3noAL5eykBwX/K3M36CCKT4gp1Bd6keovWGQnuMlcHyTv2Qbsu1hsPbfTkFU4DN6c6d
Hhx/M3ntWg/P0FlkSgBoPgb27MtZ2l691RfyAtpHVEdiQIz4Sw3Ldcd3BWgvrGByNXOp9bATX6EL
tRxmZVQDGNJGw061PAfIpPiAu/PkHKi3zaMayfNhLs0QFkdG5eS2IlQ5L/cLWGCu/ZBBcfHTrQHH
S41OIYLzG4duHreh0yfSlybEmNzbLSfF1V9zaNGQTCzfutJG8V8f7r82k4tjrzDlPMG1ul+3z8fl
8DU9H9YSYb4UWAHwfZiyCxgzEPONFEMcjqqFcjd4040Snxanr7TwJ82bnsVj4N58m7zYvnmvrRP/
vbzfz3YbO2rj9k5612Ynb2JIg3YheeNGdwfR3+Syz++A/VHDm1mpa6zbwtVWTeh4/MuMk6X+ktxX
4LGFl2yMxsOxdkFoHn0kcT0LKIh+6DFfjnYgwtKWZM9PQjOeFs2qvtuF/eycuqeHAzQp9Q7lZBaY
7ssvRuOqm0OE2+pq9wSiHCu3zUs/H5+lW4vsof4qv6xIirr7/5wf0JYIELzdaJ8HkknabtlBVa98
rmbNe0KRebV/UmJyzpsG1s8phPP8jm7ci3PfY7I0tx86sEvvQWeBIEfraxt1ZfhFbEROVK+rm+IO
WxeH1I/9IvOtFxx6BurjLljZhg4rqEosvt3y4SW5o8TlllE3M+J/hwGaKSK6v6aABasZjg0I4aVe
wsFyTnWnZf1afzX/H2nntR030mTrJ8Ja8OYWQFlWkSyJRUm8waIkEt57PP18YM85TYI1rDX/9IWk
dkwgkRlmx44dp2ndMhNGiNcJNZm/yGY6CLy4CXBtYjMMDD9y1s+xupaPwrb7pVIiaX6FP2o67mC+
6dtsU/9Wdt7LuBkkd7rzDEe5Q/f2YQZ/hz8WefuTeIof25W59/Z00nsb7Wd3SLfKTflUnpC9O4u6
M/y2vsUbMOLtsDafvBfle/zof0thANsmkDEBVwfxq7xJ8VXGDepU6+aP8f1V/e1zQcbNzMfzHAub
TwCn7KB1xXZ29ADLOc1r/QRrER8tbswz7Vfllpnk2S7YGzvrL9VY8Uf9A0rtqaPwFNjtXrlLdspP
ptH8Bru+Zb7QPv4W3sDbB7pdDW4OaPY03Pu3+ibBVXRr68/4qFDwoLi1bx/DbYokCfcp3Kd7moNi
J3yKX7TcrbZImDwkN/EmPRq35o6cf5fBDZydMNxNMlDlpHyzAM5Dm0N69Dcy2lL+atrnBxr6Dtqp
W+nf4x3i8OvyIBwRZtsmz6S1eFAZOmB4PzjiX/+F7lsH2h4/5FAfwOoe0kPY2TVTRZFWs8WfxXPt
mgcmm+2kb5AO1+nR2xrH5KZY0e586Lbqd+GpPPQ/4Sce8nW6Tt3yzrPxwygyTJTBbjMSzHsL2NK8
r+H3rFNqI+JPi/ITp90+N+0a38h1rrb9ffVD46G1o24HRE2mc08Hmkc73TPOiRrOH/U76fGTcG7X
Gkk2xM4X9Y6NcUZCA+FJ/Cn/nEpH5v+5CSj8neuH4dFct/e0JKBtXt3mv9rv8R2aTSt6qB5TV7xB
4/KG2RQcYY4x33o1rUVoxT1ZGjrfezogXPUH86Uw219fqrfAdXGnEFkzidBgbCFBsjCrkdKrhRU1
7S0+reAjqE4nuCVDhRrmY+3K1/LZ+jN0jh/tNUACGblHaIYF2q32gMaieFtjhVI6Z+aJhdEPOb2j
qFsgHj0woW9tZY+qvjUCp00deboZpF3d/YwsV7EOGeaOG5DSXLZD1IHuWQ1qqkwss1aAYXrn6/f8
hCLRf8WQdbJ/+E38Nv/7d6FoKCZdpjdFexvjCQ5CuYnSTTfZkXSlqXveruV2vl9nAZuhZztkfcs6
U2s3ojsy2d2zi6vQ/OdMm9ehAkBSMssmL8tdoe9nXatl7W0xrPNpW+Yb03dUad2Jm8pbKcz4gJtK
FP2/12xhH9EepepuIXGgWYukuw8rRStpJLn1TSc2Xd9fB3RB4YLp2hVWE6FE40ji+uuP99ZV/HFX
qQTMjfoaY481VFc/fr02iqZB0/r2tnXMJyGwdfiNiT1JbmvdttU6588uc9UQoCA10zcpxYGtjAh8
f1Z+DNuOSSHIhNrFDxG+9OtInVInSM1uGTjmzpVebZ/YgQjmpre2sUHjGpMgHKGIrSiC3iCO8ABK
N9I8czKessf+UDmN7jSb+u62g0gcrK5N+bgAbcyVD7qvDMTBFCb/fXzfUSmHrgry9hZBhLXKcLl9
eivcyUCEDyMZheBoDIyAzUgsn/1O1upZ+x3chWeRqKZt7eGku8PeOkknb7sptqWrHMW71u0POozm
6QxGcUuN9iY6C3/Vb4Xb/GnW6rG31d89leXnaM9OHYh6CNBvvNVf6bvyPSJWFzbKq0iUXd9EBMeh
2/4QME9XfPw/ZNXFpyb2o4gLqgP6vFTYynJf0jMdqbxopufD67+56Vfw9LCjHeH2XKSXXIWWgNZh
+uDa29z9pNXg4WF9nEu28x/5Z0fNPk7uXemgRmXfHe/6zbq0SZWZnWUzRnYXb+bWhhn12VfAoIl9
+DE4lHD/HKTTBAXcuyNaXlOmocw9whNP9up6pqlTK8eL6DdYubs5ge5v1NsSXO3r445kxycrwjD4
d5uwsCJxWxvlFNfNbbemDEmzRXWIt83hN8WF1R2/dvfxKj6NR2mLdNx2cgXablf+k/4rPccktdM3
4sddvWaKxar5ER+Nb4w72pLI8s8gMKiufgh5R+Gk2gNx6vSobbIbcsRD98zgVhCUn8ImW01Uv8/D
EWk9d3zwv/c30i8CJvpHsgPT27cELq5mPwouhm6tvLWfUKDe0PVLhBVtkBDZkOw40g7til3+g0ah
LRISdKWYBGTTPb5vU12xExegMfZNV2RI0MiS0gH38d60gyR57Yh6kQbfRKRFZiYe0ErhRM7PlsYc
8xRBvNm8/R1TzHhw604Gznm07pgSfAsn5B54ZEUmM7dZ7AOX5guwMob5/Jlu4V5S4w93w169q10o
Gi5cAOp5gOXQAlblgZoBbBptP/9+zkG3EfODIEOLgUl6+PfrQ/KG8iwvCq1X2EVgKWSsFmcktyYx
C/W2vVWPUHJ4HBBXc8PMVdjxku+aT8of1JHLZ++Vjvq75kbeNXv1e3jMic5He0JhyEHZ6TSTVNIN
bNLgN1mI+je7kZ6kTfzQOAqKdegku9UmXReb5Jj8bLc5UMu9fquvvn4ZPs7nE89QX/wJrVxzG8AC
XxNjL27Qka9uiWWbP9IfeZ88jIStM19JXM1kH22Xr4TtyP2PV+VM/7Hh9s3B+vecYDwCESodaQvr
Zhfavw37DpwWps6ZaFizha0GTGrc+IS2EpQQfxs4yo24UuZwd0N3QLp5MDelHaz9TUiHT8R/Na0h
VAEvKimgEGOmbswdrmQL86dYeQdhNWxboBHUNqof/lF3Eb1zxF/FVgE/+c5AUi4TvBjtSH8LTB0N
7lB8CKjCiHRhjL97GjOoIW2R+FqJOejR9Ng+yK4SbL3f5lrYwDA4pXfZHmrVJtvE3+cejuGuJiyc
jy1352gSK7JX3ZpLZr/65FzhmlL8zoRvVbnWdvplfutt+UdvCwfCK3tGKIKTSrIenMvcVa+VH/hO
Fz4hoogApHNn5qcBWXFO0JBYfEJmDY8oydzVAHkcxwrGHMTbPN5L38W99gdypjw6jzF4COjRRrjr
tFX97CMVYKObWtybj+W+P4NRryWazRBhA6tG+MSJ3OIu+u6R1G8BtqSbeE/f2Hf/VDT23Gy1xcMn
v6sbdQcOBQXbie4oxOP9SCjoVvrJJBjKWMWjQaHnT/aY3Eqr6JuuOOUBr69/L6mCuT0WH+py/AAh
09yaazgF4M1wur55fzz7u0VDjLcC9gUQ/3ULh/GvejNzrtKb6EVzddHxns0nyNy/I0wnMPtvil7K
X+Xh68tizHdhcfOh6f+70YtYlpmEKAp1bLR5FF9H569I3w8IqoNsNqWA/DbcZvckqkDTz8FfqpdW
smbgU/ZQ3ed7Otsgnal3+aGjZ2wuf/i2d0BEf0vPk5O95uhmwCN3LX5QaGto7Z6yR7q9RvhogMcv
2ZMUOtCSXTqW7tHe2lV/hC2kirm7cNym7unrd5UWgS4F6NkPzkQQaEHMBlm8q2AMnip4tXRs9407
11RTHh/EFDYVtcMrScJb2PxuZz+ttrCpZWqmnTyymvS9cZFXvplB/Qa+20izGuPcXPPaiovSxqcV
F5FeXvYm35IVq/VNvSqhG27utVOF2/q/baSyMLD5ENU6DSZs5IqZT3MJNIKLSH88+i12z9G+st7C
GixfTFm44qZNLW8yK+nIaEwIeHORiZEWVIwBO+eyMibq6xWX9ufTioskYWoUZsUajXRs3MntIFrY
Fia8cfHg62LrbclYN95de8BSuoY7biiEUsO69hjXTuxbv9u7THOScj3OIza6ojTWU3EbDmAjZ9Bm
hwEBlvv1W799ty+OrDJ/h3fLyXo3+krIW2eWHR1m2x8/IgTDt822Nc5yfOPT1ri7eNtvAiBLb9ut
UmL8Z+m1De1y7RNKf/1Qn+4R7W9INMPFnFtuYG4sTnXvW30NGxxZTwBHJDYHV5/Og523d0hOOFnx
Koi7eZ5PjUiRk+XPV5ZfJOEMqHi/PAfj457EmYFmfog+fSfKm4TOhEAi1puQdWQ25ED7iKoxzYzB
5QjyKtpDrZwF/Tykmav66Wkwyv9sO3RLQfZJp29mUZkXZHXKjRTph6AtVubwXAQbpXbU8swk8KIm
FNFOpgmFAzW+QFHBnDaD//r1nsw7/v6Y/LMl/z7CvGXvjkkUiZ3ZeAPK89VelPdRdtSLM+qmcXy2
YkZ6XbHbF5djZD3ydcR6urz4Al1Vi51n6PGhBVxUTkOxj+pXK9ln9FaXHIlr1m3hEv/54iAhrIXc
MELtH18vsYI20AXW86R9jeyUrz1o2rEd1oZ2w6TCibnfNGB8vaWzM/i0pe/WXDiL2ihUvWmM+FA0
PwUGKirbmnnxOE2LYbHXMpuLa1HwRXwbeuGy5l830pCWOWtF4UqRz22/yZJ9h2iR+r+URPzvnfx3
pcVOqlObwHBkJ+t01eavQX2MrDNaUgN3Ra3PUrnRG/IqFEpTlZiMiVXeFZO2bDD79AiLje1iPzAj
gZdNZuXBZ7l0im5fh/uMaj/rdv15yK9c0fmtPn1LFEUoLcAwQxDw4/nxqrLKulJBi73ehx7c4u6o
+o+y+pL61/rnVOXrtd7Cu3dXMYxkYYhFjbNqoXOXTrZBkpVVJ8TURb/aDIrm9liCJBlXUVkwaI6J
8rse2x1TqYxPWkbPXfwUDkf0w6YJTl77ZLZHxT/CepRKtNFIZ8JHjdEqXrvxyeSbPzGNWF21NQ1E
F2g2gMyRGy9SYjg5/C9j2CgMoUcP7Ov78ckTvtkcQ4KhA1cB7t7C5mSe7I2TqcYotD3pFjMHdyrt
RgrjvxxU4eqalsfkKWx3WnHlZl48QapIN7SFuCMCjwuDq4RWKslTER/y7DFN9uirVSLUQIRYJ8r7
EAWHfJXEV5LYSzZPleZxKRJgurJMyENNlJrOL0kEs5VXKJtZFj+kQQiB5WA/weks9GvvuYwe5x1W
mTlDxzmjw3R9YWbNtLXMVDajgwE7r3RiFDr0XVgcQvSO/J9J4jbxSi2uvOclu6eCThrwcZjMossf
70pGzDqKYxYjr7/vmmNaP2GLRH0XDMerat1LZag3W/B+sfkyvbssUpxlbdzwJQ3YHBHMB2HQbb2g
Fyd9smSSbwbATP4ha/Nd3r74qFPpJTWkHvpNQu89r3FuqUaNjG6kjJTDrBRCUK4MjVFOROnP08M8
Zg2WqFzIwAnTYxExqG76i4i+Q2Ag++m2SmHXj9YqHAQMw7j7D66Jyjwx0YShCKVtEcE1VSUMQhbH
h044+fKp9BmzQhTyUvbHJtuXXQmnqLLlerD1qwK4l77lLL3AUA8aL/QlsF7ISqxUghodZqfpJXtB
OOueCI91lvyTuk2mIcT4qkk76SWrz4l6UsZfufEkIX1yrXHv0vXhNCuoss9NvstjpU5qVLI/nOVm
z5NY/m2WnrBlCqw9+nzravP1vl88Wu8XXBytoimNbsp4dxmgItfJTGBvJN5rppU3vndomHvMc+SF
uS9KzVXqzcTFrqanOj0L8Eci5E6CYd+i4Gh2btjvMS/ZXKosj0n9NHpnf6psP32G8TMg7Z+GBkPK
9yZ1+V9Zf/Kyx6GBJiFfcy/SJffy/rWWxynw8sjzeS2pceY3GnpASP+EDSzK/SzC2m566zdkuSGB
RnxtVy96N8prlIbQSELWeOG861ATfMHgMwbNqs/Jskw4FOMv6P3zn6QI9Z3xl5DDaU7UNdHFKFmr
nPNdMabcUojHKR6G6mCLlFis4Wkkg+C22r0muB1ntJOeZs/Wa38z+amFn2SNlEnjfV8bx5IilGg3
YbVuB9g+89iXij4EREj5mWOUrPMKgr98LQ6ULgUPqF3MLVM6uLO28HNeXGd6HhjRAYFWHUFUol1E
2GzUQHaHpjmY8bky75N5hDYMQcEdiPsB7RoKkeFVLZDZ+C4DGVBUSoK0b4mQJj/ay95Xk7St2X7F
3InpnrtU1CvGgMjBXgY5E4+mCVms35fXPvxS/uTNUr9feXGd8tArA7QtokM6HQvB9fguA2R55NGI
+/tiTwv2YH3LhOyKO7ro7Nl33KDBHEn4hh9fWRH9RC8ssj3JHOidLm3GMQ6ey7fHthchsoXpySuu
WI9liebtdbHVs7uH9YxkxsdVk9ZrrHrgmqlaup8MmkgrN5FXvR8yoI3OFfmM8VYGwykbxJuT2DWa
2BYyVHeZSvS1JbsYaFGUnSeJzMGWubhzrSgKpj6N0SEDfa7zyRFGdJDUl6Dfe1qH1O5TgYirCaQl
RUxluqbNcPHTMw9S1xA1JjlYpvuDWtRGX84mxzhL0bmjCDK8xO0pCXTbEO6JgGiiCYLQufLel7K+
f9cl7fv4DfwoCpLU48tnfzr1m1Ltcjo8jbVZ7dVqOw8KmK6lJpf8JQQkSpPM/2SCyMK49olRG62U
AL1Lg53R+8vcYMeTzRszYgYfCgqBRk91ddTTZxqQMo3aIprOYuD2+ZE9MJACv5raX9x+WjbnVHTW
fFwGEEYdRmEgRozjG0dnzl7m+CGZR2TzJGAsxGbWhMKu8O3r/f+EuM3hJ4aengqNq0cE83H/M7HS
sibQw4Oaafs2EtaGdW6fEmoLlh4eiQ3jPnTyYiNQokJXx68bJqO8ajH91pVm6/4s7ul6Q7iPhpUI
M0ZUd3n/2grNlcv61qy0tIoUlIkrAIYsqmYfH3QKw6GVW9I7ZPX6aZ8x7t6T0EJWFZd8xFNWhoVE
4V7VmR1Vupn2kFEiS8JjJrzm8c5Ea5GDBXOHgRvSbXRK1cZWpp9TgGJL+BhU56/39ZI/ASeSTUlU
kN99Exh5F/NaQSeXo0H+qwV2j3hafTIZHkEfHLnb1ytdBOosnanf1NpNIsD5Ud4tVealHw2V+Jbt
R/qLD8PaG9wgt1aRetbDlcU+9OQRQ4kBi1+wpHF1zXy8QZSLrwOtHr/JAGRjTmc+PkRu5WJU1mPM
MYKZKkORNMApmaFFzOIx8psQ2GnpqhzLc5bCUGufiwxZaYxL2kibetOFpoO91cXAQdHfydrXqkEW
/6hIys6vfcdIkm0vv2gYaubrDPz8iibEIT5a1anXvSszwi6YiA9vszARqhR3XqAP8YGUHtwCT1QV
zObcxB7zWR+//n4XYmaLM4L2F6eEZu3FBWzTIDWHSOZcI7NQOTl1RyLmKFvh+UhejPbKu1268SyI
7SOnpjCxZIuZhY7AmTdRyhRf+7DYgXWvS+976KX7tmBagjQidLNKxRChWcwPzA0k+Som1T2n9c8O
8uxEpbQq7VTp/8gROn8GHJYs3vXpVVM9R12fTpVK7jjDZXACFt+hEDCJvtqDIklkTwxjafat9FR0
GqmEw6wBuYAC2jFOkXQRYx4i4VSgEEPN8lqC9wY3fH6UuZ2Ssijg0iJCoQ1CTpSiBRlgwLBvrMvq
3GgvIa6CgzqKx8EP7wIDfXb5lEDq8QNrz2UMx1993d9adAZKarSVKFzK2asfvtZd6ES+G4mIK/Q0
3CRUm9tXbfwlDXAS5BcxAArIEJWhCXIgBw4f84axVOk5U/HH3s5grJfePDJ1t5AmJzSH+fZE2UY0
vG3GESrTM4BSTQ1XNM4ailJ5CkexGF1kiGRz50vJyjSytTzSZ6T6SE7Vdlw9VeOL0G6GZqPXN0GP
AYmQRZ2HWuYxfPnEDrPnuIGRg5hNoz4Rl6xRv+kptmr6fhDP8XQq1NeYYaVp1NxbSPdrQr1OmfDj
010h1bdKHbuE0hacFP+ELer6p9rayU3g9LHPzEP6dytpg80KBNMV/XyjpzQopro7g/9GZRyZHrfC
L4cvSc+w1GodhMZGCnwnl9qfXaPuFOTeZr80/25UoaPI4exAzVy1rSY6i+QrwDC2NHLJ0sFOTWoo
HXx/v7zJsFJGlG210b+NEu9W0ByVgTZT+LdWQiftkPooznpKDX5MNpKm3H9tBi5FAEwD15AAnNkT
mrbwb5kQpcGkVOBdtENn2RMjvGbuWqj6NlCxNJwn4z7VrnjVt7LFp2P9btXFsW6mejSakWOdSntA
4tZ0BXUe7vyc109YoxHSPcdBCDMO3QOfS2hfpfwRA1X3Rzk8DfpTgh5Sr4824GUSD3bsP8kVqcmx
qM6eehRkqDioDswuJ4YXPdGmGbHSNQd0wd9CNkPtXIZiCI62cIJZC/IwRuxewfltCVTtAPli//l6
YepCbv5hpUWgLrdGNml5zo5NR6aZ49/IFbvKATNIJVcT92WwAhzAWvnlFVd/0VXgY3UCNYkhFNpH
J6tUlRQnYQrqPK4UAUHDclUUdKCfcBWEpMk1iupbnfPT6TARQxAliel+y11tOlNvapV3nUo4X3Lv
Rga0nlF2sk5D/FGxs7S5j+nKEDM41hTmhGFl1nS3JNWqDvyNLqJG3KNj8F1iqGQbjNuYNudiIqL0
+8cxeGJo0auPlIPeRZup28El3Eii4BR9aevNs6eb669v2UXH/u6FFh8vyRFWDxvku/g8RTc6XkzY
6M4RB77jKpp8KamzCADpdbAoo35K6sZBU2rLEkhu6jeAhBtl5PvRf+W8qBG9OOY6azd5sRIgjH/9
ppfOCqUmUAQ+HHMZF64zYh5HrGrdWwCK24zqzexnas5msQnVM37y6/WkS1v7fsHF4QxGT9WzkQVF
8QhqAbhsVwlUL+Em1x2T4V/GAYyZyz/G2gyhCAgPI/IUnmRsO6jalceZDdfy6L5/nAWgg1dMsyoi
dFDEV1k+5RVqzq+tgh7NK9aLJ1Fm8dAidq/CZ5/K+aRUIEmo31jkVMD6i4huCr3eUAJsqt/CfeK2
xE1yr84VKS9ipBwN3JrJGIR0H0wvJsE54UAY69sqgVtZ5vtOjleySMFbfMoZMEus24QkOCENdTyy
SZwzStXG8J667lj1JyuxDsJVROYN8Pq8f/++xMId9YPYa4HGS7RQ7AMDcQY+E+7B7CdbqY8ezw0I
7Cgx6DLWX04hJRQVIMGzqFfrWEhcKo1GpKHS0Lm1T7QzqpsWIllV11TJq42vgOpozCELHapXan0M
6n4f+aiFaS+BVKxz0gQQd1rUEPmsjxzYYrgJi/u0Td3ZIwu+us3Hm9H6PXaooiSMKXyiQgNWMSGY
5a2IMOaTpUaOal0tb14+Xf/uzsJtWr3QxlbP6fIzcz2oGJM23Qpp71JbNWINByfuusxfc9yrEqXi
6FoB51JkLMkKaTDRqEln7kdXEEV5ZyhMXz00pN+Ncv4nZYhpf/lP7tG7hRaOdUzHUQ2tOj4QBgQe
3Z/Fxq/PjX4kKDH++VpgQ2BTQXwNCL3k09+/48JYZ1aTFm3G0uZ0woRhVEgILaNwYDt8/ZYXbZfM
XTU4UUyHXuzm6CVVN1E+oQa1yThf/1gIOBy9/hReK9hctMwAu0hYyNDiltqGelhEcidSDotay43Q
/GhOILtsZ47IR+rt0JX5+u0ugdsWruD/rbhsfFfjtuvGDjceyeUviS4JJhkxL8zcNdWmoRqvVgNq
zuDrlecEYbJtVcJhYrlSLG2wJyV4ni/d1w91Cc/58FALAyOVQ5GFGSXIwCNPyTcdI3z7I4hnnt/C
ZZnLHhNtaHqT7oo22VNMy/29iiCCctOVL3NVdi4iBNNdPDJALdmnw0bopC0RtD3DtE1znmPOrx/6
yqdbwtSZ35rh0PDMoDrzxnkC1GCqwuGqMREG9XYMnvsPVqQMrjGjgxx4KeGjUqv0m4pPx3ZUdKnQ
CantIFEQYAvBqYqvfJWLF2Fm/ho6EivAEh/Nil/lat91nM2wfu2jFVl9lm1kbZMyBdW4cunki0b0
3WKLiCERaETKFN4tkwOHO068DLOJeh1umhsB9sjrKiSHbPEMxKevko9CfvHSoK9jFkdCNqE698lp
zvi/3vZLBQl0kf/diIVFyP1CHZqejYhfoVpWDSL7dJu0K9wLAdRYlE7fXFvzUmYhqQYzreex78pS
lFkHNB1Li9NV836ainw1TE8GCoa4+WMiz9HLbJwEgICoy50Wpd+v3/qiwX33AIuvLzFhzR8lHgCu
EHACQBuIQjFttPb09UIXk11oOhKhMdVi+B0fz5miWIVsjRZ1W7oRKycg3IEWEwn38zeluOX9aggV
vl704uXVNZFTbTEGaAmxi/VgNowojQ7gKgjmzrjJ0D7ioUX5nKtHRLu+Xu/yGZprDLMgIp12izMk
1cnQBCEvOZN+siNAoiCds/6cl/u5nOa5fft4ZcmLRwjCDOV36mifHJmv0XKmVczLE6zEhvoFGAx4
mRgnZjj3waOUvcr1SRb/qtpTdC3kvhj30jdJJyONheB1i7jXSqYk1CruTNBJZIPyTD7wcNfgYHPk
EE5nYKQ2eGQXJtU/lADAWoPmiWZXyt6EUEgo7ueGK5nfc9ps67hwaC+lEK9RduKaz+jZSNtAE/69
SlK5+LHoxpTmgjcDopaWryhNWVD6hPQl2uXQbuk5tphctxejFdiLgqJqdMXWXrpt71dcmL+yEpjI
GYTxPL6dMAC7ntIQOYet3Iavz8UbiLyM5t+vtTiKg1/FglnCT5nkykYVXC/MNfDNhGhaJvXOXNaf
IbY4fbZU4UYOnoFxdDBJTfs1agjcZnPCOE9l06FNfP1syylUcxWWnmVwVW6JaYpLAJygQy40yaMK
S3pjtZuEfm0D1+2LT1SB4zS2sf/MDJ3DfNJFUthBR2UFLs3VrPHiJzExD5im2QEuDKASRRphCfk6
IC9VG1Gh8EC/Bb7Xv/pNLpE8IOz8u9ji+2edGKVo67wtxkRE4syZdEabonwsqS9L4nORvuJvGqDQ
eHS+3vWLVYD3qy9PRMEWZz3W0IPvAmpbB9UKDgZJcibQcTfWdiogmUXpXUJ4GSqNl7ggPMDDinym
AjjXsgoZeZbqNCOnnWc5A5RsDOnXD3rJas8QBixk4pF/OpbeVbemqRMyT0ICk/yjOcS0Cgku7W8N
PBLzd51duSgXDwCTX/hLn1VLF0GpHktGIoysRiJQ+neT9MxxG72Hq3DJvL2fLuS7heSPDrBV0glb
OV9+6TiTRkls+jNzDq+8z0VHSx7+/19odhjvts8SkzqJZiNDxDohaFC0b3W2yCCjeuRSVe0TzLBW
vgY/Xban7xZeXKVClnMzibhKQbiaCJcEGkv9F5hWeL+O7zaKtiedvz4r/8PbIqgG4GWgM7nwQGlY
SFps8rY5NLhuLw5nVD9wOiLswfL8RqWNbEHTru3y5a9p6nApAUqp+n7c5digbjlYMHZacY+wqv+N
7gmnatHxhkakHqHsUD74B3jr8lVk0vHY/6KE9vXrwxa9cKrQlKO3Hw7NPIv943MUU8QU1RKTYhW9
nQ5M9vXRJKd2VsfIBA3Pula4WBgjO0qd9NwD0eWM3ca15tKJsYkE4czNhr9FmWQqj3NhyOvhXkK+
zXZ9czAQEtFovfG+J/QTZ6sQqfv0VJv3pZZtZ0AaYa+m2BHQ4WWYtO5FThGvGuUm2UvTpqSaaPR3
5Cw+ze/tNkJ7hY726Jf2K9pZyAu2B2+yUyRqcqcE85FXvnZskidVOseZ9yNE3iXoRAeR3h0jp20g
B8FHTR5+d/gYAlA1TbPGaMv1GRBKwGaPGeUTkXn3wDI1KG9FliHtZ6NekGn3zE/G1FbmWQmUnWLc
C1VL7dBwwPV1um7hUsdwMfRsZsQSps4bM6Ncef/XvBXjhGkxlV0GzB7lPCX+U4FE+0joWp87WIfT
8NIM7VoISkS3Uep1k/inIXor7VtUBvta2TfSqwpvvIaeLwa7SIsdwHNbCn6M0b3s35nSjalSexFp
no3oCtIOiZI7SiS4on6orO+a51qp+GB625KeSjFdJZywcaShVmAAT1jPRT7mQyC1FjgZLDozHb6b
/kGOnZIfASFeL3a+tpUnSpCrelhT15nfI8PuD/1PlHvlvyVsmCx0Qjmc4VIyLS5vCMgT0+YClcXW
ZxK7/kbQquiuK9m1ExZF1z2IIC5Bk48qFoo9WOp5tntxDnlf1UhdcH9Ut/n8pX6StSOxMPULMGnL
oI0pj9eZNdeVwGBIBjw6RzVYOe6gp3aU/0T1o2sm1Et+mJ0T1HYBlhuEdjBs+dJJfJuJjuo9C6Fu
D5NDhI/slmnR/ifepQ8+igm/hV/iTfyTaTOwC7kXod2H9kR3Nae+LjeBoa0zcgHCj64a3DY6VyGy
lzOruDqW7eDOkEg36q7CCPBqPIvzMOLuYWi1G298HQMa6vuzmJ1yyJH0dcwIRJWobqo+h1W4VuvU
VcB9Z/gyM4pNMZLHZjD4UXmg6qbAe5vpRl9bhUssN0sV4bdRMQJtWs4uT4oI4shMyk3ze8n8VnnW
Rs0ZLDkntOHvId5RdS4CoFdHz92o3KVJ46TKtLryGJcc+TzvBcIBs18UZeHxhlEZGpilCDzVe7/g
y1g/1PCHeUTM2q2bTaE/9GurPiSqcXgjfUxcIDz9M0dMEtq13r98/UAXbSU56Kwkw8iBJeHNl/Kg
UgZsJTgDUEdOX+xLKV0FEuaIYenoiST+exkW+miSB1HxfCaZRIeZ64JT3KQkEmqeuVDJb97sWKg7
KjRjU2jPWvr89UteDDJVXpECEPtOIe/j8kHc0pEPi2JOeuVzYliE9LnDRCJldBvTEYwOa7/JB659
jHiQfEVK5xKeNDNboEAxhUBepsCTESEtbYzQahGaq1czGx0BbKZspU9gGl+/q3xxqymgy7OgLDHA
IqAepUkwc4EvOunNTdCeDEZ5zxCiMWZ7KUAkGf2/SVeRTkDzjZuZCefMiO7KrDvUYreiCgHKnCqM
jOCiD8JTIo7XLsH8CJ9Ow7tHnA/l+3BMGvMqnXEPollfPpLfEFBzAHEXoDumOToAXW+xLRwS0WSW
RTyPuLvazXjxOWbqKyQgOgeWgUIeIHGU9lzGuUMMd838SuUt6wDKHJJX7L2mDA75OJcV30e1VJ6s
a4Zpjj0/bca7h1h8L4lBX31f8hCEiHWI7E30kngIVKJCb2gqA8DhGInl2iv34EGxCpMj/48AE2qk
tHWi7A9/YBG5tSlqdHE4NxDEqM0B55IVp5jkAGCiSTchObAgjyt/yoABkG4/ScFV7vls+T7vA9xb
pi3O4taLZyhlg8S/laLDKJ48aPTkA1b/QjcCeJhWv84YXOG08gQ16/z1lbmU7qBPZIrAy/RsLOse
yLAIRTPpb/0a3M28BxF4ygUXutGVhS7eTZIqClbYQH75ePB1TeiKZGQlCVFrX19btIN0fcqI6zec
wTBOfWg+RAOKC/Ww02BPza5VNV/76klIT0zPEyWEnWCQ6Ge/kL5ZGoM55TvS46R6yaAQjt5ON15q
Kd96JjIK6YmoNgI7yFrXEr6F2XHsmd+brnuRPpQEMTk4zYZq0x7YxXtiDQX4I8wVah7GXglxhEFl
Ty2deQbtFxMzYASETulVmC9j04mvAiqEsXqaXbiKNysItMffCbY9J+pQwnYfBdqmqoK1WG6aOJgr
ZF9v6UX/9W5HF/50JLbPm5Yd5QqrwxGyMNDRdWLynDJ8OpymRCkdcikEpYUDEYu+kMsKfrZlTQ7J
aiMZ7gyHzwMkBOOJRtdtLiar3IKZjoA2Fd056GnC26/fVr5oLCzcKM6MRzHn8OKd5VTqKJF8kdYE
nmEamtVdGsZ76JmqsuFKOaAnWFIhiLdzz6UGQc44ZdSjY99aKYG6ncGs/yLtvHojN9I1/IsIMIfb
juqeVmjZ0nh0Q2g8EnPO/PXnKe2enRZFNM/6AIZhTxsusljhC2/ovG7j29gg74zKPi+iZeY2k4F5
KyhcC321DzDIxRMWmu6aXKTQNoSd+7CG9MS+BcK5TFyY+/aGpsL14szQv4D1OzuOqtDI+CjyRovX
rfGWNco3jvp9claTYI3ISrFNVQTl9jEyfF2H70x71znK9vpXMeZWx+8H+YLe15ymDWOZBzEj+v/d
qzlCncC0EX2Zb04r3+YJ20eA+OwQDK15HzXdRgpHCLHarqoQ8YFM3yn5PhqKNTuyVPu1Zz2LsEgg
qsI9hyAphbiLoh5FcA4NTU92gr1GV0bxdbZysHLbZGtraADl1U0ALhIgJUmuGiFy0ulgFreCO+R4
9oYUoQJK0ZuAmXzcBH1/l7mYqHTYkGnjeoibBcXbuZjX0B1c5uEEogI3WbRVX5l1EIDqh8A6qumW
m17K95mPr3N1G8GUGpeU5WdLIBdDTgM+PSobJ4DRICIMxc554SMFOxIwA7XT4jYw3zrjCdb59YUw
22LmHRUdNAIE7ClSt+x1uweaQuPBe4UXJyr/pLN28Dww2QVY7Sa4C6pbUcj0OGlBNfN8snFbSH/S
Y194mNlVaVpsQUJfsBGTMyuWE7MP3fqDPjdq71nyHsgvrfRDlLhBllfxK0BuJwRDAnSGC/cfYfKJ
uQXLBBsu4FeTwzmU3E7RA/bFKDRkiR2yFxFgiH57So31llIU3WJqF3BKiLIWz6K5uBtOKFhBlh69
xMn4ckku7SbMQF9uORcDgMlc7mwlb3zjYrw+37ODgXMzifHBJmqToFYaAzm0Rl6WHMPA4cd8EdgQ
kNn/B/T67CHrQDCQQcqzzCYvZrWBEvhJ+hGxAAngiKDQ4ZRvi6CJ2a17MZC4jy5Oc9WWCttzkvDk
oQLLlQ8fDZjncyO9qs1DvHCXz+boJOf/ea1J4c7rB7stoE+erI4eCyeWD+ngCQsqsBeZf0Ye4AMB
PSRbcA0+UDLWDRzE699xatPz0YmBg4YnhULGigDV53eGYGwbXsDkur1+MwLT47wy4HFWo4wGo6vi
hPzSUpESxOKoQ0yWKkkvrTQ7vVHTs9EfMWaivNslxsajbU8PKR2OdnRrAwNTxmNTKEsphPjc0+jk
8oknS88DH9TYCVwuMhQzoDwD4B1uKms9NXa1D/GFcE/oP+jjW6EtzNcc8wZcpwHWj0jZQDfg83xJ
vud7Sc3oAZY+CI+ivRw726jUN0W05wLLi+fGwbgoPY71y6hHIoW4/smMuWVKwqsTvdu4Kn801y6X
aaqXsGHtQAQdTp4+xhTmyNkyU/9VaBi4eM1G7uxNKyEXOCCHSYbjt/a6KlCXbGF0wXzr0gMKvh3u
RpKzUbxnCxUCGSdvs6auGWo772+Bj03yW7MFb1N8j+0/AYcj0AMPgNRRf6N7s6JlmARU/WwKi+2a
xhXxGlU6gIGx9a0MjibsAa1vMeMSunUw+OFwjL61swpXpJm+8xAPyk2syJHoKAGjiXRvIVj5+Bxf
Fgs6ycRLJFnoSnz+XJrV2EYcMlcC0gho9iBZ7o8iwTXGvM+Fh3kkQG1NJG2ViOjDvBcgI1N54/vl
XXgYqzfBG6CcsbCKZ6FQHNREttQtLMoXnx9MCbpELW04eEFk7xLkPIK42YVWf5RCBNmhMnRtt0mC
geQk37UNUszqQXEenHybI/0OVaH+mdlvCVR7xVpbZEatr+2sGCw2obgAQ/ksSYfigln4C88+dx6z
9jHvEeSFLyJBTRvDXjKc4ARtkHoKZ6TpPHkqztMLR+TsQqeTZVr0iCklTXZ62/R27GlWABjwVlTe
/0WJpjsrEjXxjosaNnPXGpWB/4woXv1ia7WdF1WtxYhFdtcmL7SRwuxIkEofh2Pt+j6en8bfY01K
AGHmWR6W2MGJFiwRi/eBBxTSVouX9exIpCecF0iOYnb4+a0gWtV1b7LW6nitOjIYuye+mFI9LQdB
4rr4st8uhpos67hws0QqmUA6Kl2LO0b6oId/CNbtEDY7cCmd2W+ClqJ3QT/oSSCbO7hOKK38g8m9
eI7JVd5qkuvopcYrV0eZlhBynPqtANAtIX5m1+jFQJNbXC3azKw6IxCyDVTNAKyyaKgt6/mZ4UTc
e/3FZoN9oeX9vx9zcmHHkZKUuSsGhLQNsAcYB9hAnxqnX/1B05MmTE33TnpbGFcE0Ne+7GQzdr6L
Zos4sHA3UAo6IPQKMdOiQtfuKROUt9bm/zniZDOqmuKnkco3FBd9uvVLZ1VhgpJvK+keMW8O8cUT
Z3b/X0zuZE8OPpyVUhbLphERYBWDOOjh2Zy5xQGaX3/BpW05CSVipKJlpdUZLHiFUgTUlWCdIG+x
drDwVlMNyVYNhpADlk83vjCRmnFLjg0EgLhtMYb+MPO4sk6mApJm4vx7nTiY/fTaW60J3OzWhoWH
Rp7pYOKRK3ulL3a8PHEAbobtj9R8J31bRy6gAWPvN89GCY5eJazJdx9iTH7y0VSEwph6xzB5Fdd5
kRCguj/z9hmC3VpFDthTVmbUCXqHES85LswSe+j2I2Rvy9x801BCibOBHzja/pVfAcCHE0EXcEWz
nFti6NPt4O9z5yRqDddXynwYQ7iAGBflexgmn0/wOOrgmWog1boeS90tq4WeM+U/vmOnS2LpIHuG
uAoYD1jEogRV7hvMiQLjpaB1OqTV7voTzS4peohcXzpiGl9aXI2rJIXiRaK2q9Rbytd2Ch31rJnC
ePX6WLM0I3JMnC6Ee571Ibt/cStLStJ0mU8dkIPAUt+5Wqg18mogh1vwadCDBd6D8FV3keapn3Pl
TDcD0ildZ7Ds159mFldHmg/1XtT9cN/4/C2GvGo0t6M6CstIUvTdULwL0vsQS+sKt00QtAJiZ+lH
FR+31lrhyr1PAVyBAnX0jTu+Dvyc03jXFtkTs5fDxbNNqyByVCcgU2n9cRuxTkiLFFmH07rVMLdr
pefRvqWQBvj1+pzMIn+A88lYksCnQPT385yog90PudF9pOhytm4RyaEIhR+wWR/r8A0oVcOFvzCo
uMOnJ40FSgy4rQ2m2Jzc8UXqVZnZMujYRxTjLfrqiCbTORrREtHlrVsg0h2imgQsBC0Ev1e+jUv5
89w+uHyGyfXfjI1dZ1oDCohcpxvWINVykxDgyU5f2IP/6I1F/RfxGs2elpvzsNAzV6bEwy6gJk4v
G8OWW9ol5DCCLEbCxipL+oc2hnwOdHZh/LlgB8UxC8EJWZONqXXnUDvIYcklBfn6FbScl+DlTfQm
ycU6pU6rpGeqXSTBRMyahCZ4mOxd3JQ6/DT5CayOPoYCZLPwWLML4eKxJiGREZGrWK6ownvyunVQ
JfDX6CyicEeTRxTArF+6/IuHgoK4WEGZxbIKXo8q4N42B+LntZ9lcCeigVKYXD2aUNldiGhDm58E
iiShnRyP9Y3kFivBUilJ5uoeJduxFY8k2ia+/b4wHeIymO4L9iJYMJDvKAtNLovGMFMv7lpqc+Gx
l0Ro0fi3aAoNcr4CQeOguk5ZlrOx6haGnlsfVJQ4qg3FAQg4KcJGHoUAqffDE5isusbz5AfiVTGO
rfHeNJ6VpaN4tgJ9Od4ksXFGN2p95IT48I9lo6woe9LLFWgvG7ydW72wFtPGWousSsEFrfYOqf3q
DEcn8rau/efCxIvhvkz8xetPJt4qxy7VbV6f0xdYQUaGmlUPSQaZYqdL97KabXg0T14KlL+uf6rw
bEgVCDul2CmzwgiU3G9Fa0jH7SnYJrHzSiV83fbaIaccQ91lTfFdVgCgdMW2bvK1Hqk311/+66cX
z+BgSKU69Penzd7GL8IMvNNH7ZTPAPdYtk9y8BMA2QhGOFziqc9cOQyoirsGjBPqVZNvXzpu0CQG
oXoePNL6cao1cDNHP3Lzs80T62WUDtdfcaZmw5AEIohIodpiTlV3FLmXJNY3EWCNX+vQ/HR1xFz9
nVG8yNmz4JZ7hfUMBcOpEMGrhHq2vpNAntjlCPv9mLtYWFFVolNN9DL4ePvm0nY46OpD91N6kKSl
8/przvb5gcXtdRk4BVVIoab7eGCSU6HXJ2BYMEQoopR6ctQwpFssAsz0bRmWS0KhHSLCtckxUEpx
5xR2HdAJuZVtriU/uBU4C6JEOjJ5Gm4jClsxFeJIyW8sAKqqc6+pMfhSvDyQVxkdyPlZh8jLmwrE
tDHj1YBfKhIL17/o/CK6eNLJImo03TOkiCdNuieAoUH74qLsyORQkNRh+CFDsliNmSm5f56eyTEh
hbKcSnkZfOhEmViRvIbNORzeZLLNIO2REQUX6qzAB+n+HctZ4A9pLFMuoWrzL8FWUVdg8XGdZY89
kF7LwsjBf8oQTVyYIfEwn880Hla4Gik0uJEpE/v+YglVldZ7dp8Hp9h9ga7SpA6Z1gY4V9bsiTr6
+p1mjDE+LWokzZS5xciUbAHJ0NObameXmVUHSd0EXKTDXQxNBvVFNrqfwI9vjnGDriqMaz0KblWY
O4iwdkSdArFLOi3iXLHYURp4TQfjUPjQot5azIA62PjZ2v4Rtnh3am+Cmd7o3Q+9sO47J9sIhUu3
hr1NTd37QBwTtKBNw92tFtpGD+UblTa0C3KwfBv6N0vovxvmvn4UwBO9VXeN1d2wZqJUQs5PkCrJ
XBNrbUbxRjQFlooIXwPQz7M0KZIYYFgyhDUCIVtFw4pYkGeDLE05HR7hP1oMvz/J5DypBAMs7BgM
aB/nCTpc/IPAmtOvkjWhF9e7NBtUds0i/X7uLFMRpSbyBZmiT8/7PFAz9Ns479GGFrOeveU3FT7U
yiYVohoHu1pff9u5mSXhxswNzSybeObzyjeSvo6KlgHpLawTdZ/Q3Ba9gkAnc1t1+sLt8rUahArQ
f4ZTpxl1UOSKOWgMJ5rkABPot9HBD6pDHC6hz/SvgQpjOdAwaYnQg5gq1UW666WNHAanVoNb6iTn
oUKRAREXP6r2dnTjNsGNWYOPDtrHYZv36Z0Z+3dll2xA5APff+sTFEX6W9ns14GEPTiH5vBDT0Br
UZk3pByeB97QKUqv9SbNkH9JMJOWnnQAx1bsn6MYmSMqlnDMFLO6q0bnDqmIlYc54fVvOFO0QcAc
UoQheseYVEwOeN+WRq1HmxZ2xJ9+Xm1ybKat9m/ioHUf3ug4h7YHW8VfbiM1Cx90pmhDbwRlPABb
wk9jCsuIVL3L6yQqRcEIHred3pWJ/M3Pm6NZPA8hfcJ3LYxg4ePdppyd8bVtn4RwH+B4gvPhxlzU
a5k5zDnJdYQDddjeXwTNUARQK5tOyqnycVMEuB6M62bQkHzaatkzoDhuGyCxUug+Fbq19C1mdjC8
X82Q4VgbfI1JWACYq/NHXy9OTAYA1JqmFsXchgoOARslAnsd44W9sABmlrrGkFTsTFwtqE983sVy
OeRK5qZYzCo2GmDRvZy3+xDAL/eXhlAIUmnju9w9J9ZSwVCf2dEIKeN/CQIfrOk0LE9tJ6A+EBYY
Bth715Z3kYrTYantaPA38GwS40721edKSXa2scmNiNvn0JX9obKkbe7pW7XSboqc4D2N77Km+1v2
sK92od7I2jGojhEIeucOA6y2c3e+rDwULshZ9XstWyfVvzM9qqznMHscQ+gGfbsptORRduUT3Qpg
tUBRvGif19U6z+37su7/HHP/18Lsz5yhUDxFeYaZEHD0z7M/tEWeG4WNsr3vHUeuaS3EVIcEhLDr
EATKMfNeDQekVlMJrdla0VCUQZwC9ZYqidaK6+zM5K4LFjK1D1j4JKqB8ouuKGx0ggxd//xcTq2Q
EjYOfplYqKPZklk5Fbu/C8X+PtrUrlDqM2uaVR40/JrgQ/mjC3PU+vNVz+SpzWEwkhu/q/elUR01
Pz8gtXGvlO5GYGmVEpfPNQtaQQIPicVD6koHYP5y4X8PEmkHEduvWyDgSzfWB61j+loou6JHj5oA
EKDJlWUqhWvV6ZiffEk5GGVxMLpnE7FqKVdXQfFiqMN95kTfpN5Zy5W978Jqq+nY5bXh2nsqc8RU
G8z2CkzFNP/gK1iDgXzG6WrX2vpGUQ+FTG4z3iqjtg9N7IEU5VuaZWsa/cc4/TbS3q+8I2irIDNu
3V5ZS3m0SrIUxhiGJOBtsdVNoGGBNmZ2hgi5RPfd7JJVY1iIbDe7b2XUrxO3PkmpvNOiEunQ+LUf
BihiHWBbSdqYLoV9jTRr1YpUwh9OZdRsofgvnRtzh9XFVE4P7zDRI9MDCg5DmT56du/r+7Ky1t4D
pXSeH2ZSvVjnFnWqyeeDsQMiHHVqRXAaPq/KPrSGRMY/9sQ2UNQVh4J2QjXJDrfUFHHdrn5xRiT2
ys2hln0bhqU6wsw7fxp/slszNSjtHAlGDFweqStaTXZT6i+p9a21vtkmStQwJbzdwhExOyiHA7eR
yd304TB5mWC43VhESGCcYnsvBM8tY9+1Z4lLkdIBAg2iSu56S1pKYid8meqLUSfXQu9qUtV2Znpq
dOTO95WD6KlQSvMkAOd7I1t4SzFz14abbEw8LbImzK30RHmGKJmBwIbTzViYy5nLDoNBXPf4O8Hd
tNHvDa6LUo2anhzv0dCfDOOlVl6L7GmEGzfUa5rCFt6ToRQs7JbZhUvVR8XWFMmaqe+xHZe5VXlK
ehqyraPfMoNt+nr93WYuU+FGI2SyVS7TKeBQ71v0t8oiFcFUgVxRiB3NSs3uW/e/xu8ijYneokpn
gWrax61+sR7jVEncuGUgKnhutIUMS1qFSICgDSCNYAEhvf5mc2uDBqXACqNEQVfp865PQkmWc40B
RQEJzZBW3wuLJoCy18eZ+0iseIE3dLj4ZBEcXrxYBPw5LLMsFdIkAwJG3rJ10Pyr/B5C+zyE55uj
7/riVbA8bY5B/kRitlgZmAkqEJxGkpcFjkrlVL48QnRRq9MwFXGkBLMcmFmyV2pMGqK/OuXp+qzN
HBTQZPhLqCPhaTkJWgfKd2HjMmtgQnvnZXhJC2DrKV5o0Eibb4vthJkp/DTeNGEJDDOpcbU6UeoA
WUW9Hkbs0D1ff6sZjiArnA2FEAc0IH0KrcodGEhWnaSnLr8rlENxll7rZ3wQqnP8E2Ul3XxuRCtz
4ZyYS8c+DSt2+cUarPoucssyToX0LNUDCoJ+/9421UrC4kM3q53a7nsy30F+1dMl5OjH/Tk5hT+N
PtlpgzXmTu+lbG2MtKrXILjF6EKyH93oW/KX7CJnu9aITlrkSFZAeIr8vvHvqvSARUR5iPdRsLXQ
MpZXMQDLZGFq5tYZ5ydNVI5uPshknY1y2Uq137HO1IPU/CEjCILCoHfuqrMTvIXjf98zMxEfJy1i
SHxHps5padYGaj/obNW/4eEr7sod13APw/v4p05GMW7hS6UUIpcUr+bekwyQPFAAaL+4bclGWYHm
5huM8bpJt3Ww6SKS/5VwWIi3yrC/vtDnttPlcJOL1x57nI07hpMHSrt7ivAR5ar4v8fyYcL0+62m
ansJEjs9u4kLUD4PKZFusW1U0eGHkx4u7N2FV5oWwhLZ09pQjMU5zglBDYxsw1MX7tulUSa3hdP6
jpMpnHsZ51CF13pzOybHEpDO/+sDfdilX5wIg+e1LSoRHET9lovWxAFPOSxDSERCN936NENNi2IQ
PZyP8/BimMDVilFKm/QkubcelWFdObTGbQ793PuhIy3z7ihHs38o47uxecn6hZhiBjXO+qBsibyM
oaEROzl5ENyWlSTnVFe4s/T0vXeVjS81qyg0N2n77CbNRqqGlUJDXUmOkQ6BJEJhfpGZ7ogb+Ms8
cG1yyFBIhQX6+QD2TbXIJTvi7pSfRS0/BKSlJyD//cdeyiDl4zE8ZJs2ym+QBTJzlNICdxvkP01v
1+cv/Y8IoIMRyqwHREEGb0O5KDJO9JDCMd+GFCgwwMYJPm/OuvlDddJVG2Zb6l2EHiu9e2zTYY3e
U16CM/f/JLyP83QVJ9HO7X8pPSYR0blVy632dxQdYvsGgGNdIasw7IUqhj7eV9qftf2EuQwu8UfM
AVf24D3ItbI10lunrVYFsoJIZHfFG36NqxyN3B63F+ASvI03ZOtKMTejYXLXyOuo1Vb+g/hTOWtf
S8laV+E7ghY0/v7Kxr3Z1z/KptrY5SNj9SaahFZ+TDtjlUQD2hdPRfwIONCoDnZnraBrgDdQk0fF
OFcVtvUleG1kYZKUGTGPUZ9tsuJ2qLZ92K9i5EagnTvn2oak0+yrPN1UwxmuVmEWaw3X7zIp8DVD
QMY9lIGNPkdy0yBM1oN2auR1o7znIT0Pud14Q7hT0WWKqbLKTrWzxuBGqd11qI07Fc1eTTuCkpT9
714KZASJE0Qr1TD8aIkLGffeOPqttwXr9K3AJ8Wwhk0pIX+RvhnDLwrQbRvsBtyxVsaYSytRrBtz
FXJ2ti4LFd85uH1Ji148gPNeudGleNel47mSup9K2717QrHcf+8YGCJeJlJ9qpqJ2n5T43BbEUqp
vX741dcbuAy5qe8IunV0iqI3uX3X3b8S0930aH38gzNHxXrDEdg13ZxUf8xed1u5ZhOM9rCi7aeD
ogPHlxQLl+xMoEouQR2GthkbfGqkWeWD0haWx6EzZqxs+QQ6BjxMBMlC0exvxVJSO3tmI7uAy7zo
mk0LjpkzaG0nExhDCiV/h3YIcnWx4zQ7CtqG9GHo8BpTa3evaVS7KRglSrA89I8seDA2izz1pWEm
R2YUJ2bnYd13suy9L9FwoWuMuAPnzfXFMON8ZxILiw4B/UJB7fl8JIKn1q1gsJJTUcDq0eq/9Yw+
2mtW/lLrZ8N8tWpv3WunKOMxUJJKzkZjiqepOSuFLo4OKPWj7aXct9XfCiaExgEt66hbNeG+1OpV
9SOMb6rsHFoPRbenXqv/0dMz6bRN7H7vMLGMnBfH9VeF1K81jRriEm18Bifz+RUnl3ljB2XdaHYi
+nZI2KLdnVQr1B+UnxjcgVBEDc5chSh588PfJB3K2l0sqM19T+zt6IcgT4+M1eR76uxuxPf05JSU
2ralyDoqqCelL5iTSKX6pHffcwVTALSCUDWCD4ACE1YweC9+15fIi7PXsXgKOiEcArS1P39yo+/D
RJLV5KTfhu1Kf3chkw8Eons/XSV/4a6uOgfZpVa5AjR0fbnNf4uLsSffIhpDxdMD5qG29j3IOE+j
CorMdsXxvVbjfdvdDfjOYnrOTdvhjVSP9aboutWQjRvXSRbUWmYzwcu5mOTsitMNOuKKyUnT1jUK
WmhuSD/dbt3gskI9osewaVv90eiv2c/rMzFT0cHf5/dHmJzCvTWqLtKzfARVuFwSymLSSSdoER84
NxDajmQ6wITo5k5inmxwKV21JJ1cQWKg+OxbZyFsBfru+ivNHfjAg1hQikp1QhYlmIso0zMreQhs
J0GcH6jA9wQ8akqBolyblb9btAaZHQ0gEt7pzOOXlFGhZQUeiy8nrhYipTzfOtzowozDBX261P2f
GQ5TaA5IeocgoKaVEDNRwt5KqhhvzGDv2zcCYscVo6O9kMJOdZbK4TOZIuPBj5Ppzwhbtc+TaaZK
kSooiJxaiwDpOXYPfV4gxXZ2CDZM72WR/DF3LFjU3RnMcmDmTcWYR0ycpC7OYpwXUQerbsGzeiZK
taq9lWuBJYxFmOM8tGmCKHS+agXyJni+voY+irSTEP3TU0z2RYH5th6lPAX14Wi8ybU1RnbCopRJ
rqMQBbTbxFtXBdXPdAPFXhgWBmc3gZq5r8KnAhE3QKdLcvkfvI2vj8WCEp1jBYr5589ReVExGr2W
nIZeu1Ohc9LFLBOaSwYQDFt6sI1qPVbFJuIxBTwpNNGQIwjutkoqA8utb83wTpT1o/Cudot94sEk
javixh+jV0mh+pT84eXebSSXiA5CiL59tpZa8rNLSkeIDBC8g27jpBrQ5ErbjDlHDrslwhqlNniE
4LYv00080Pbe/7NN83vEaVnHUt3MTGQ5EbXKTnmRqzd2KcSwyCU7WbrnZyq8GBnQWCf0o1w5rZHT
0xgarWIwXQ524uBBhi+hK3d9gc7hGhBLJo+limwiojaZRVOO0jjVkvhEZlgFWD9iGruSX30Py65V
BONZu0mzm0DZjd5ti9SpvkZjR3c3OJo7zc3Cw8wc7r8fBpmhyeEu6dRCwpGHccGD0YDc5A/FuUDL
icuMnHolN6vgIX/U/ZUnbWwCVm9hOuYfADsOIB4O2cTkmApiq9e93udY1FTQ+Mma9U2rIC/vcj/8
J2NRg5aBn9G91kWMdXG/YIhYo2vnxSfBO8fBayUM2rg1lZjqaXRemNqZWgHQp9+jiTe/GK1GAKvx
RkaLjG96Yu9G5Y1uSNGjUKY+gYQSVG+pd3dm/ELCNnpLCtZz6MxPDzCZWr2sE6X2mFrEZLJ06/jc
byvpNaRGm6yHPxGxvv7Gc8fD5QtPFrbUh1qPIzRrCVHjcYUCAuKabrxGRLLMkBJa+JrzwxHzcj6I
e25y0OtFYsRZ6eLn0qyFLmujnYFNAwsgu3hV5VOZepvrLzjDD8JSQqS9/x5ycojXphM5TeLgkCTB
OFf+xFwwAIrbYnlSy2tL3puFeogGtkm7lHQvve1k7SLU19hFIoGI7IJdJRk73pWYD1qupZW7HNIE
qlkLrzuTc1jwZHR8UpGR/oI4StLISzLfYIYtjN/BlWTdTsjSO8QsongEic7B3A7mFhUVklgg7Gvf
PTlt/mAuBoezD2MJUwBmH1+PyeqybWEwUQqzv2GLow4Di3tgcZi584iDiPIG0EXBz/+8a1E6TuOg
qfJTmxoI6Qs6jo/y+7+YkwvzKzbgNCYQOTOGV6LM4Uw2qKf42RD0eX6qJBs9p3ovgDO+95Rlr32I
+q+PY2f6Olb5hj8RdQLM+Si+pmazIXrTgchGcb3Q5pyL4mzMOsHemZiogHT7PAFDE/fmqGb5yYuh
g+k+TQVlTfxEM9cEamR2x8DwN5o+bGKiEcEuhRROw2lhbtSvc8ONYELEodeKtMrkMZrQA/xYF7kA
U3QS7l4SolgRmrLNym7uE73dAbbzsnAb4C85LjUJPpKayaex6e85UDFAAnxJekbuRCl31exU9PYf
Qxk9e5wrreZwAZo7jaJhkn2v/D+NTLLxy5IRe+EcECJ5uaTtE47WOntHs3tnDQKJ4qwkxEMNMDxg
CmQKInrBLee/osID0T0wg32IZbTjeBsbuWcjevfV20yIyWjWDnmutYUSl+a6e5PPHfFfXZ/rmZ2F
hYMor8M70VCK+PzFJdmtNK7h7AQM2S1fSBHYWSn6GdeH+WiKTucUuit6jSLHI/P6PE7smq3nall2
asgPivZvHRsj3dX2LaeaP+6yQN+bqHDE+fdKwkjH2CtKtqbpuPFcZGLIHXSEdYSkSH+O6Sm6aHvA
d2ieCocyJD/ZvX9YeOSZkBCJciT0MAdBpsv5eoe3eVbF2YnIcNs3HTC7VkWYGWnWzrsvvHyTRNFO
opic4JfaSS8JIi0wjclrUERWtj7moBjTR66+DfF3Y7eD23TXCsBfqCWPhWbdgE9euIdnjArMT089
2Tt116lZq/HUFOXv40LFAOI1CqH+5/umcDY6RIQ6uo/ae2rNq7jFLapVj8L5zavufMpKeAMLComA
G0cU62pP2nuesqmIlvz08foUz5y38OyoLcDLxtdmykK1+mTodavMRJ0SdSokLoZmayPlqi4BOGZu
0E8jTeIFuUsL+BBFJm6zUH2nVI6sBTzjuH+J4UX0CwepmOQvq10UeQVCnFLv5CIpvSQ08VNktcvH
gemlJKfvgTwOzRH03vVJnEt6bbYUN7WCXLU1zZMcuzcrqU+zExSKdYsrtr0d0aMeqDG0qr9ToWTI
8bCzw7uI12avxFa7bpWXHo9wABJCRjuJum1ooisYhOjHLoEH5rIebOIo46OwRiFp2jRw+toeg541
qUnJg0tnREICKYnGO9GZEi4uYp8MFkrrdGPk7MXpEgC829LBmJltXmlPo3OU7Fsb0vz1yZv7UJdP
NgnqdLvqU0MLmTvK/uqt2p+58xEqH6yj+vP6UHMn7eVQkzWhyQpNqSbKTgLBztlmnQUlqX2/Psrc
lmI/fcChbFSsJwtdNeJexgM5O/nOEzAiznOTOjvUBH3Jl2+u+skIfFJKwegqTI90cLhmnnQ2sIvq
1MNG0MdjZROh0EpEW8Gs/iLZwFebaEU01VKiiX/wqgL5qCrsMZBTn68UU66UNtCZUOjctL+xkiQM
RTtrsc0xB71BzO33SJOadyWreW66Ek0v/xGVmjJX4CPhSXA/PsulcjugvGwHOVadwHXJk//716SK
x/0M2gRX3Mm66duyddIKYCIHSRE9943wIRGO0Ei5/pOR2KKwLmDETiHQeuYrhL8yeAIFGF2+MvDB
ggHuPS2GWHOrlNTif0eaRh1AVqW2yxgJoU8IfLSCycQpWy0u0g/lxulJ7BB4kPcLTffpSImk+5Vt
8enSWttU9h+OjX7EvYpPglL89Edy4hbVu/CXFECBhh1Vq6tWv1ekTWT3N7GbrvxBX2vVXdLAA/iV
Qz1g12Lu4Jl0GZRTZ0KDabJVTQpIjkKEItPtDRZCkdmtdvkWkwVYlh328gNbDQllCphm/iri4RFs
SYdagYftfFPfpii4DlgdDjUZ+GJBYY74RG6Eeq1oQiFXMWl2OFoUVLkG7NfI+l3Y+FtjKDZOqK0o
Ae6buj45jbQOKNtHSbNT7XQzInDybDn3ehFso7oC7xfu0khZD6W1qayt0Y/byPtDBgSfGiXMzbMk
Kf4qkugQwjlPAoRQkyfEvjcDUrC8Xz1EN3RbVnS9KKbvI735RkcRNgZV0nEzOFvZGLB+inZ+t6tV
HVHdalPpyrcwb04RHzxJVGFrk4B2zNJiazXSSnnRa3qNvr3S2rvR3Cvjr7qQqMlXK6W3twpWIl7V
HQYCorz+Ts9lXfvjSrWrveO9dMR4csXl5WcPMPpEPBVBVsaPeNUZzV9FSWQKEhx5wBhXt9zxdlJ8
HrE10PamtknU78EDhpE5iR6h0aYBkIDqYpfk6yhwdzETmUUVypZ34EBhPUf8f9zKvRkzZVvaD1bK
qhNXd1tL+4jrHmM+j/RceCKRWVQy6rkAJHLE2MfGuSnRdtRNBY/16BDJzS7H7w7xa9t7GTxnBV5W
x1yV6Y6R6zZcJGDPlAZWeMm5JlmpNmwLtf1OhHBTONrWMqOlTpoI/yfb1BFEF9qY3FnOlOxSoGRe
BBUYI4gh2yRwXrPAXyHxyeT+pUQWsJltHXo3QoQ2guywmHLOxIeoT8iC1AIylmv6812S16npOANQ
KlucAccaf2Q4xGTenLVRz0pcFMOcyS4YkVtTFLBIuifbSWviKFMMOmu5feAjxU6yMfVzb58RAVaS
lQPPJOMuCRJk0YMjjnQwzoqtTZn4+qGvzk79xYNMIgbTj81e8sEkGD4ZTlHibJJgF4p3Zx3cODJd
3reolUXLO4jrm7SvjyzIoDnnUbmN44iiD76D9Uvpu7umfzPy18hv768/48x1QVOJDAynJu7AKfw6
zEPFd1sAdeQJiFSg1ASnW5XvVOMfQEk/jTT5Kqqa63T7wfYq/iuZki6/dP1TOAyrUlGBOr0sxxbi
6J6u/Mt3m0y/LNmyG4ysvMRK1n2m7hJbWZXDsG5Fnwh0lGtKwiWHTd0iQnJ9YmfCX9AuCJ2jzKBS
W5uGv0pupIXFtyeEEnG4pVYHoW+WCslGybQerg83lwhQXVMtIcKjk/NNXlYfwmBQLYApg3xLOzmE
tNqlj2VNRV42hfw1SiPfOL4tdavJB63e2R4MS8vblbXMTR3SJZP/D1IGs+uL409IviDyOEU4GnZe
SmkN2AiW5ab179xgLY/+Xa25WPqOG7Xbx46zd0ccjCHbcSRoyB4QF+lStdN5h0DSFmLbGYVjSD3U
SoQyDhZAXypxap3JEky5EwpdouAFWD80lBNC4SK+bqGKF7WzkZkOKK+ZbAtXssJEhTaylx5ldpFg
tyGUaeAjWpPgoza8OrUHEB8BnZMof9dqZwdZRawXPFmavF5RIRT/VtQIyjtPtaNTAml2QY/1QXoU
8gNJ+7ywkkTU+2XbXDyUONUuGixKUJsExjTwjVzdsllpEIIQC5JHD7yTNQpl2jyX8Lv+H9LebLdx
ZGvTviICnIdTkpIs2bItO2WnfUJkVqU5zzOvvp/Q/v7eTlm/he4GCqjauyoRIhmxYg3v0DGLIHJ5
QmOAaqtk233/Uy7V3w7bhlYlWHAmBGc/xc4gik/qkt9Vzj7TTdeJgQgm26lMwPcdgKhGqAbbXGd8
NNgErvhNwtsrCOKNNPsxPcLAHTswFoG26pwrBeGl3NERNu1CdIXh/PlOqtJ8RCdYLpnM/7EtL0mZ
eXf0tsEfxAyHFmNnDKnmZsh9TeWG9sR1vRlxrM8/lo0bNw7RMFnJIv/+WB3qZmE3d6VAkTA79sPK
JAersMmGnRh8gOtzSm1lWwhSJ2j9h4VPhiNfI25c2sf//RXO+bhTn5FXdIy2JFEVWJa4PQan+526
wyS5+n5XfF3Mwi6IWQXxlVvrNE36tD9zaYzsou/y/3EMKjkEXFsgV8VxCK4eB01cTH+/4r/XO9uE
WatnvTq2nIfG8VMz8Sa52EbMbQNK8nzKPKUosX7LvTB7MadDJ9HyoCVd16+NrvnoRXqmhBccXT5r
lLn+U99KwKkmj+NSrPsKqVn47rnZ0x/8B+CmW+bRZopT+qIEgxoBN4XpVLfcdhibEiOGyPC6eLon
3d1V+kCZIrlJ7Oza5j6xp+c6VdZllPyyR3SkdXZ/HvqD0PjSS7eVOTe96pbKFoa1T12gOk/hJgb5
qVX/dsJ3aFRXS5V5sjK6Uje5QsttDyXZy7TkSYcQ0UcWz49ulTW4Buee61ObMw4hflFkdjm2iLTC
QizDwTP7nVUz/gYsBkkFSu6KEIaZLDIyHN+POFT9KjPcKAPvnopePkfFKvilm7B9DqK3UF0JUjgy
LqFGAKLZUqvwlLHdafeqzHAfuARs/SFdqZggWvXkdnW2toNuFeua2076kyBq1uiwd8K+yvZDFDJm
zXJVSfaz+EWkvLlVejj4rHQcIQqKmAlxdljWaIN/v2m/3oNiE5lIPkAVBAdxdk6jJImHCaeru0p7
keM9CRAvgvslovr9fqWv+fZfK51j6QM+eAgjOr9zktZL4tW4/Ainw9ivpjBnN+6A8P+fLyjoe1jz
WDbA27PEbpESx2hkHs1QXmwJyXX9pRwr13FGYVWIRrWVXLHg+XpDwXn7tOJZrjPAmLCCsuJl9lSR
WuLT92Qjiqb69492Ydb/90pnWVzbtabWLDWxJgvcApWAhnPaO5avaRsCqYg4VvCRm9cU4k9Xx3nQ
MZDpoGCCNUtq/ndclwGZZsQWcE3ywXJL9jjoi5VoQJjj4hp97eeD7tZ2+qrL2UObqy5ArBvFemaQ
2NeHLjJJ8N6xj9pMfbxOpxobjD+qhvgQMSi01HXUgKg0tjPIekaQALaqVrujlU4Zb8wo93fu4LwF
cnRjLfpzWQNcYaDSx9VKS41VjE8NWKxNz9sAFBsov5bkyt2vX9rHHBZRmmDjQuX69xuwpslYiinP
76Z8cHu98Ls+uQ+tgX5//xY1G1nvfyZdjA6M7SNlhL6PtmmD2ZPMF91MsVxYnshUEtoGyC3Cbq5h
N+MasCB4pFHfZz+04UNYendyiW+U40eB7Kpo5PICuUsK2fBEX6BoW3d2qsdQxJtY3VBB0e+aKBsO
6bI32je7iFwDkIlmlC6wQDdEwen/ZhP+902cd2PrKR0xPInyu+jfOsxv5eSljC0RS/FLNLJ6BXdR
uIZeWfXy+6dfiXge4uzOWW7aqpNsdpqU3YWQUpr4V00p3bXhWsNstcnadRsGbpsXvoTjLvOXFuWG
4YY0J4jXUT/7STevAs5FuFRX4s2FBJ5DCRH0//tlZxcyPeOlH1Lex0JbDCM2tQfi9ZQi1WM2LMxF
+59G4syoV8o1rt1Vxv1k19fy95NE9ZdTSstO/BRR4IhA9SkVaePcrEbHAHNWvzjFOzAdz/g5BvcC
GLq8JuFtKk+eaXXrglhMgRGz+7Bw21R56Yv3WQ3HeNuCfUeCoHcVVbnlq1Z1diul2DVv66V4UNC6
UGfMtUhrv//CFwbHvEf7VJwa2Kmdz46MgVsXKDcY67EAv5kQD8I7tJm2dQ4hKPuZ0KNTBwifTTYa
fmaqnlJ1K7n8FWjPhaw+qGApNbZ+U92NJfTYEGkUQXsuS0RtnEzJvbxY3pbqmAZXFeAu7U7U5qFr
4pgoWup/v/nGduomHmxQYCRkQutLgHZomWhzvaKKBMQ4Bd2Vm/VS4vl5zbOLzgyU0Yo1izURs5Z8
FEWi9j7oRWIvNfaVr3MpYfi82Nkdh8zcnEemmYnxGSk1h55LjpmiuHK+3weXblOTuIV8gQ5OQROP
/WkTx0ZQ9oGq81iKcK4TXtBIPg30XL9f5+Lr+7TOWUAPJatJ557D0rQ7zND5YGmOZh08M4TRr9rN
ig1wfjQ/PdX5dEIbk1HlFsxOc2IZx+R1J/3DEQRn3zm3DH48LgTcqa8OYC5QKSw4xGg6CbNd/jr7
cswrsr53ZvCBUrROkdRhl+SkmsiO5l7U2Ktc2iC1gT8hSrdq0gCz6beiCxP0Hx0YoO/f+sV9RPvJ
UWULTsk54CfpwqbuRvDxGb1Hdi0t/jqloCcsXYnLFxQkeXBDgbmGHDov4OwDF3otFZHWEA1xXJ8i
485Rh1UDJ08OdQAe8U4qJ19NjJU85F5mIvhtYoOeuIGVenQSyFcQXfGKNHoc6vE2zWW8HPfRHDxY
WXeI+vDRsmbu2n5bGMG1Lvml10Q3yGEWifIALbu/D0HQFDGvShOv6QkdR06claVbO7kNKA6i4FCn
iajnUTHkZwpLKZOp5JA+aiC0r+edFy8WW0PJHlA7JcM5R68YNL3vTc6kVh0Y9USZ7FG0C+8kfUpv
6Hn7KoGXiCCmEbNZ++ISETcfuV8AAqAof4HFgP9q0YfA1g77GCivK6V7x6SU88YRFPZYTuJe5ysY
l94lvWRsXRC5Y656dgCaMqqXRV/YB+bPRqvvkeXWgT1rzFAK+0+oOU9l1WxNjBaDBODOHPl1t2ac
nogBDnAZkCoznNGWhm16KxS8DbO6tQKCYOC0dHQ+hFAaCYIb2lSrubVpIh6EvE0WHF6wa1qwVkaG
PFKwSTelhcN4hZmLba/HeNg5S4SbdwosXLaexiVEONTLFQXu2fts4H7+7EAtZSYwYNuQ5M5OQIqj
AzgWHaK0JlzWo/t6PbQZovmu+PRaZoph3RahOmEClOd7Wb+3pncx2yn1bRbJ79jnJsgjSVGNjo+f
14UfR/jO8xg6DAqUNDrrlaHFMwX7Tg0zJA/upGEnejgqpINk2VNIJZLh8TIzxX6gG9agyhpV5k0H
a66lCE6CaF2FrSeQm0p8EFipOQh9tcteerVBTfFukJ403e8qeT1Jxl3GmTNpSYumXWvL946SoRpG
PV7t4jje9EzasvSPkct3ungH8q6ulBWpdfSjWApPo4/ELGfmlVpF/SyrR0pZpXzRsmHlZA49umxL
Tjhqw7rJIcx93NSJetNr3U1ahreDIj8USfjUOe1rjcpGpuBxnXmz1P/4PvZdaIoz14DXjiMa1ABC
4N+nWsvaQB1UmZ1I0RRDZXfQZ+3poyjFR+eA/5wbN05sP5X+VOWrZZR7ATQzUYkePrTMfpithJSm
9UJdvZJLXDojuHUQa0TIJJH5+5cpktmYTsElwWs0M6j+4we4oeFkSnDlJVy63z8vdXYcLaZQctmL
41i//GcGp8+IDrpik7dJ7tsUQVzG1fI+aZDiwQ3V5rbNGJNcq+kultNC3w4tKA0O2Mml5XOqMdZ2
0YjIAOACoHW7LD8lFbILkH3Uy+JZ36htgCjdtdnT1YXPcpygHOtgsNkIqPD+j7EcwROVRajIdCgW
qDZL/PvKixcV0nkK8vlpz+7DJp26IhdPGykvwnWKtiy2heK1z7XtkumDhkKH0G0QGvh/W/o8+2nB
FurKwNKpvA2D+1x9F4G1HfeFU21JuZYg3s5V7V2Vkb4Y/MW8l/4sHECa4n9v7Eyfl95K2Nhh88cI
4p/LaLyqPKQ6lVthKY570lYaX5YFa/HiRTRvp6R1NW5UIl5bfixD6YtqqTvddfsKuEXZfJA5Pgqc
bwfWUkLJL3+SsmrbwU0VXl0xG4bJKc6PKao9vob5BImEGTV3UmwgPJ9ux5LGoJrupoTpCvCHKkkP
nkFUduT7XPszse8p9pcsXYvBf1Q8pPkfYRQYLsHNlU9zKTH9/ILOWkpK3JhKqfenMwAoXQYAkYeB
b8ne2O+R2XCawg3l1BdTlesm2heDwafPI/79pxM45MY4DOF4ijvgNEV2w3mYA7KE4pdAndMCCvEW
pL8VIFrBJE5ccZakQAKuj9+/iks13Oc3IWLkp9+iavUcpOkEsVERGnuEQFF7MH/GKUz0ZvtrXNGL
QVdBVwitE5FYnQXdVo4kSQ677A5H0y7fq9YL96qDgPLUX+lewXq6ePj/u9bZOTDtbFwCi7y7CH+N
5GmKvPojjIhzNGb9kVtP8ACG6Gmwj0ve4oQgrRz7X/7Lscndtr6rm2NXLb4MSS0mkcgC/BjTjaTi
Fy92quoVteKSbW9wI7yhOkzVj2kxPAHYBmdJxxfMJXq6bk7nY4xUZIwOmoTpMMAHoTSiGPi0fwii
Vt0lbu0m+pEvP5Sza4/1piH6KyWD4tnFQ0pd2BZtvhGHRUU7yEIDH8iraf/q6drre5slRMWY/KnG
bg1EO6oV0VCfbco7ZFeM6kadXpZxKzLTjOSnw2tktA9iStJ12m8CsECnMjdQtJzfc6CgLstXkWWT
g4CT0+I/InlMFZy98Y2C3IrJJEZKtB6xXBK5jjYfFOdOEDwLKnEgQ0v43sj/CusdIw7RhlZvbMA9
JE38yarNt/y8sDTI22LUfhH+dPzCudq4O98DyIKTvDNKhXjNrOocXzi0czZMIzY84zzfEv2xOEOd
RRZo3Ph3WB0SeNGVsqc/Lg6YJYGKef3+iH0pRk8/gVpMgxsAt/QcaU8Dpu+gnWC/3COBmvtig5m3
Tvsz1Hd884gv3NrHxsTGINvli+YVQ7lhyGwv74AN3O9/zfmBP/0YiNrMKWk0yOeTO72NtGUw8BZO
OtSEDkyV2apkyv/poeAc8P1yxpfL6LQg+ZUBCAMpjZPu0KcIY4RZpNQ9trh2gBi7t/wU4lS5Z9ue
DIjbN0OQhV75xCWU39OuCmOPytRZ1obmxehOBA8jt/bsxso2fqK1fh8/1OlDMu6beVcgMHsPrPnQ
p9vuR/fY/HAe8/zBmrwKKoobHTVzpT455OyaaIwlya2jPSJloyYe+H8+/PzSPuX31WOlYqHsNc8a
8L29FfjlJv2DXfFv/TFbQ1y9DX8r/2qJy0CuRLTjNX4O7kO/o2U/v6DrH7/gXY/OOaQ849n5XWiA
zTfKnX7ExTIRtNfOBg5+m9HuVlfpe/ikPAQfIDWpykucCtNH+v/KTfsUxf6yBnvrm0dkZOXVMHpT
4ckEHfUY/Vgegyf7sDwqb9KjodxqnQ95aZJuGsfV78fDTwv2UOOV9/MknsVMNsHjpD/EvV885Paq
l56MVwUFEfXBfIye7YTtf5/vC3MXPRv3GcyJN8A5i7KqUk+6154YR0ov6b4+JuVNF73pb52+sejh
O56hkUP46ttI++gwPNnPOlgqfSO9zNlT9zup/ODf5Sl/zH+0vecwGbxv1LVm3Tk/guW3tHdi3DM2
CBY5she9yg95ia3HOnQ21a/iCXUh4yl51ucNLds02kn6QxKvmXOMj/nRuK2Pw6NsrlF9qm1Pvw8f
xnkrPWRvWrLujwtq1c5aT+6TVzNYt2ykZT3Hfvi43DvGTnmqO18OkQ7x+nAXHzL74NyTgWuH4KH5
VWvuY4Lg0INceNKeMZ38EP4wLE87SIfkptrh2RC51nZ61PVN/JzGrnnX/p48g328sTbqPxZmy8Aa
oby6yWv1utwmz3Csw1WNpc9KWpBN8hNpk+/MxO+Ne7taV+N6gjSqKcjD3MZoCNgrXb+X35b74Mcw
M5tGQul1TpgIe9NTVu7Mgs3rKYeqfbSeapwkjknkmpor3bdH6ak8GryB3k/Hm+51isGpecGb8bQ8
yQ/MfXWcXUO/H26TF2d+4AU0lRfcFcPaulf/rV7xtHTNZ6QeH6sD+hr9axm5QedKj+w++S55gRyD
/s3j/Fw+khXkj4A5Ut2b7pu9NmxTSvYH5U3+h52Ay07sZ78N0CGP0+zJmqftzR/Na48LqeJ2P9Yl
lmA/2kPxgLI9XeLiNcn2wHms+CFQ8chb147rHECgW9usWWcKHQUv7vyp2mSl3/CLGm8CVsGouPTD
XeiszNRHTE89VqFfr5LYz2UvX615d4OyiqWbccD88CaoGEJjqrWJfqJlFTHFIsuyvM5hTuFKP/Vj
sLWsNfP6zl5TXQ/9etEA/dDuwDwCk2wUyNzsp+TTo0C3yvDse+ILKpSVX9XrZL5pZK9eq/QU4ZM3
N3pHEwCymxf8Dm7Z/+Vz/CA/WDtJY2i/Vp6d5+W5/m0lAEF+EpN0871I/ZJrx1w14U6O1kV408W3
mryuu3snXqFCz9uRV/HiL7CyXD37Cd/K2ORWdFDncS+nyZbCzTObdp2FN/w5+dD0N/ohiLxqXjvN
TYeQWe93RyaO7XPxxNcT6p2TW2FJLj21pe80qx7gmeTG0bUC6LzZLCI/hgKgh6CYKSCI/s4tFTtW
pqnFFxZtIeFJ97hwGjvwXCk6vU+kfVi/5dChAMeDyqMdS86xgLqcPOVamnuedZ5+CtoUpg7jEpLz
WRMi1YI2ymqscSn1SQLQgaP0lMZjB778+wvv4kN/WunsoR18vnDQwFG1zWnqPLIS3V4M5siTrgqC
nOySPle3p8eywNkKBwsu17PFhkoZ605nMfF6jfxRDSdf+NzI3Ch4UGpDuc2HkCYXVqT9S6Q2NyaZ
ZUYjUJU/FrndSuzwoQoebe1QkZnqyMXE5W4phD2z5Yf/gLnvAuUk6tEq+yI/tBkuHkl1w6Sttfp9
h9IViS9uOg1MxaSiRwXXqeY+BOqLkY5XqsGuL+Vtp08AO36lyhb3xzBw/H5RPNGRz8J3cEpCTDzb
Ge28WZQbwN9rEMlZR9tSOwZih5Cs6kDllw714+TF4BY2gXKfxKud+FGaM79QRt+x5pvZwovH1HZT
c6wNMoeCaGeqNzHItB4JZaFFMOjsduPdGlMhxd/Ky8bukMe7Jh92SqXOv44lU37gu2lAtz6rMqUh
ysAWttgUyS+xusfXIyDoCJuAxjzgsycmcnb/MRvXpjyXcjyg1w7YBZbn/P198ACzj7gq4I8EC5Vx
Sw2tg1qDWYuxHMr5z1Vbr8tPik47GpbQHPVztvegamMfjcIQJxLiL5hStVu1PZqP5pvWQ9uIaN9+
fH/OLj4jDW7IvUJZ/Jye1asBTbU8P50zoReQHQK0F5GfII7o8IpR8r5ysi/FEOvTimeVqzSOdZ5a
BabTsE6LXU34pWKiUcmJ+f7ZvjCyxLnGV0gXJlc2lIGzc+3M6VLXQYiDnbPXzeKm7CzXifBDRv6r
XNloFBjdS5NPmOlMeONc6wlcqpnEsog5gXxhevD3/hlQtdZqucKxT6sQf9sOcuKq2bZW3qxwcBUy
g3KB8hFlv500WlklA/Wx9XstBBABQ476WJ0yTEQA5sxvgymtpPmQLNFGql4qe/RF7z2EkCGaSXVa
rjq673ZEQ2h5H7hb7610POkEtVkoLOg6DfnNwdqq3c/QHA7Rw6iAs1RUkE0NjI/a7ZALig1PCeO1
mn1o9O4XIHBh5BKkNOWfVtXcBewE3b8gBy70spDfFBL+c+gfEODG+HVpmfyPT0vwb13fiuo4AAu3
9D8XC1xru9Ob2B2so0qlFNmLW+FFY9TbJItO8JS67AlM+ZrAz8vaK6j3LS30lASTP0zmn+TlNcDF
InKevt8l522k0yYBnwSoVjgrniNfJ7luG1QsEtHIDbPNPO1K6YgH9verfKGYnZYhjqCHJ9M0PsdH
K0NkKT1dxLugczw9HjELtmhMKG5V73BiWWvBmxjptpQ/jg9RcQ4/5sQflOymmT4yM+P9FiRvR0NC
Qi/sbnEeTTez/mdGS684gGX0Z3ncDcsP2sAOu+z7n3/pOkaU7H//evXvrVzEKoTrlF8PiFuAIy3j
nbkDTHsGcFc7ThdrXRs0MkoDhmZ+wUpLaSYvzNjju7SiFEv/cC3T2V+pJtWX8hL1MtSHo0YmUKAm
2AGrNP/MDD2hNMGvumcazHDQhqRsBtu2SD2LohIPwKD5MAGcIwxwM4AHLVpjq8UDFioUM/NRAj2p
p/lqFObtUXtY4GzZtHPQK3M71AjKcFgPdrjKB2fdJr+BGdyI3pCWcIdSYpjAivIqB/iqCD15HS8/
S3cVHPWmVnvWhr0AEH3/Tegz8NbPb0ZALLCRNKEyfz5aBTDtOHHLfZEv861WvhfK86R9kC6xlZfW
8QEEEGRBTUpV/ygt/Vs3oyQL0a0lPuTYQOa6czAobvrhV113rpZLDxPt5tnY2cH4nCcVHOzQHZsX
dvU/CcU+WYM9lD+wZqfFPZTj7RjehNZLxDxK1iiSBEfTYLq2/NMjw6F0OHSKhjbvVXT/6uo+yT0x
Uq+tQzXtAv5vZSMaN6bZAbNc1F22ZLdIF4dG+pDPLJ8/V64Wa3dBKRMhQxL6AzNgMfqDfSbQvn0/
vhS148UwLHIGrNqSbZLb0iigOP4RUDdb33XmB20aCaLcJK0X1NSgsmk0TaoxvVHJ1/ooWYsedaeo
dzJpBK9PNHTy+ggkay5pbnb7xFbWdfXSDfWGnq7gHorZmnrsbM2nqx/OGgnXPq7HtRw3N7wyup7s
21Fm6D0D0x22vWz+Ci0QubHihxJtcklw8KxNOkDRABiNMqNpvF/ZI+KK+7JFHFJaWYgM6OdggEYO
o1pVllg45kqOm97TNUvf58DYENtJnirnTodz+P2qX+ATItg5Msq8iE8KITMRcz81q5wl1IJUlWPR
HcO2UMytp7TbG0r1ppnvThJtFUrC8hZQ/Xxb2KshkG5El7XeB+w33f7IxqMBAA6mb5gsR9Hp1Sp5
lUkbhwZtmvWb73/wpTsAFURBN4IljqTL379X7ZomRPPgVACg6MMAH0A2++z7VS5lPiQ+guIg5IrP
ldhrDlCeNeSTnYSDyx7iNLE6yq7jdq4tdPY4sS5NlgpYFsOT00bWN50mOtGc6++f6GKG9fmRznJz
KzKrQQvgOaGYwcRLHPJsiDyDfjc4XHVyXNstiNBZnK+y2rz5fvlLt9Ln1c+2WZ4OoV4IA1Msa5gR
iKYweR2+K6aBdMI1qPYXH/LTrtYg8TASxIvgHI6uWrU6BiqFyLTtOu6YCQs152cH17XJOyT4rPWI
ckvEIAIIgQ16Qe8fzTTV3SbpKb4S//unP+WP52cbIyvqIvApFmCfv3ftnFW6uUzC5tY5po3u12hD
4RlZQcYNDKRamH0xFjbzXyAzYv1oEx0FFA4bTLgO4AqtFZ2qK7/pCxLz9JLoV+hI9QFoPM+5u6DR
jbTlmwDBI6GBt7ahU2A7y72KOjMEQtJaiSKX8TEGLPiL0WRczYUp5MsT0h972WvGhzOcdGVybJ4Z
nZX5h476UWCXRDBoz4W+uDKTHHhUKCMWKyESb/5JYGooQkBa9xSCuooKGp15PMoZjlXFskImcjWk
qcfKeUNlXn5k9HtappUn7HQpGmMhlWS3zntGCeMebBL98j9S2/hVuwaK0tULHap7IzrNFomkISOk
UbZ2Ud+IfgijKgG/EVLnQqEpPBZQrsk8RPyqS3vd2zBTiw+w6mQr60I6Zgwk1bHYmnKOFTIj09Qr
k3+zKUQc9T62Ri8qbwdH9ccOMDcV0hggB5L70EjslsuYeSsNCC1K6UO+6FyGCCWuBhyIBP7OYQIy
UyQjvnY7duSKWrXPYOuYApAWqj/ncXmxWolWvDeh1Nl2h7qu3Pou2tSa/hoV3Y/vt8alSpMq2kEP
WmaIcw5gkbiGOgVzJ4ECHYKjDI/F2BvMZvvThZodvl/uC07itBFNzeLvCBLYJ0bzpztITfQ216cZ
O1saVeQB+nIkbQmkDXwdrlorrsTE7cqiIt59OZKfFj0rbgHYqAFiAbQMkqfKep+1kVrmtSUsoF4g
8PikOHqwljMEhkiMqjh2J/XZZN9d+SGX7n1Ei//3059dAU3eG5HiDLgWO3utW03gxwU4hh1K9QVa
YE7RXK+P0zUXscuvHXqsLBCaFvLffwelOqvHAcbLKSYPg1sTJFPgZYlXDyur+hCn9yrs99QC/fLa
Py0q9t6nby2X6GvZM9+6ilbmtI9JHZT0vdJ+Sdqd3hxTPKchNPhylt0OqYNcn+lFuUPIGdYy6LE+
TdEmt9wl6u/6HpLV0twKoYYRA8kGidcuiz2cdNus9dSfDsiPbDw0yS25tq7RVtd9kWcCUjTyp9LR
EOb18Ynzdfp2I8VcQosNsJKRQbcL/pm7x7m77yX5TnLI+66p4l28+kXTwYBHYcrn5mrAx5IukQm/
jX3s8G0cV2m/L5VHqfx1ZYddKj5OXZX/WensQ6OXgcmQyQ4LF9GhRQXB0XexiSJguCNmA4Rw4mve
Rl+kB0+H+tPjnX3oOUCtdI5Z1IqRUinvGQWjB8aWNi2KiPwJ7C1U0SE8qHBXxv4F8Oj3j33l/Z4T
WArAZH03ccCz5hCl+qpof0PFaeic5sbm+6X+f44SdbDQBkPbR/yWT7u6ypfOSDLyDZjLpDfAE3i8
e3tZg7e+am1xOphfz9B/Vzv7nvT8Fxkv1/hO4yKZ65C2z089oz2Uo6so1HBpYkX6Nh1/4Gzla0W+
TzL9KBnOxjLfpEaC/6eg8MyFFqqIiJf+hOkIGsWnuXz/Phe/BrpK6kEUaQEy+GCfApnmc8IQId8p
9DfVyNiIK3agHBNNrYYbts6X2K3Nw5IEa4EsaDtnqy+pf5CSfreMAcNtnE0ZbfXFsGpLDU/NfSjn
N1RmevphmzqDoGteVFc/zNkuDJMKO4qYQzYwpoLdjqhUSxnIKAYQGvVmKf2ozSuZ1cVcVzRF/rMZ
zq/PsVlGaSpZUxgJ9TsONu0+gHfUD9VwpbNwsRz6tJa4XD5tPFrQ9pjWZPXk1VWP0j6dqNj8g9rD
9zv8YkoArBCPPAecvXHWVdKyhIMzlTSftQNw6oyUGddfdDERgBBQ76sd4S8s/FP8+LTi2f0sGYnR
m0vNk80MmfWVvpOXd/Ix7sXEXsfaq8jIsrpCP+EFaq6QbaAHdJLbaTfEUD13G+vOZHN+/yYuvnFG
HMIYE4nN04779MbDmTpddqr4DuEwE+QYcoOl9R7lT98vc7lkALJqI9Fk0RY4e+OlPliNE9F8n9QX
AaMU+CnJVjf0dcRoR2X8DPrQmPaI+gDnKUBENYc4B3eVnTBOYXGNTXxxX3/6RWdfpAi7ipkXv8ix
N2FwxzVCF4CQyuNfbSxeLlc/LXaWFTmRmTalxrQjUz+gjDE5RhoJaFqkFb4yWR6eMX+g3Yu+4pUX
r4jnOAuv8HyZAyD4CLlYO1t6tNp0yDr2OrkIdSrfGeXa2nPctv2npqmfjz1cP2NjICUCk9vtrMaP
jId09s1yZWRPofy+YF1lM0HvbuT5ZwBVsHRWdfmaaC+zshlMWCeR2zqA4cdobWSjG6sKHM54HZp4
bAG6kUP80FrUP3S6/JKy0bvMm/pHPcEGheRYkXDpdp7bQKE3+kMZ9U0/yxhS7YbiqRx2oNxoHa5w
a2zoQHfDiGR3ca8msxvhpC5LKuTEEFENdAUgvpi3pfPHiCOPvrbavaSN5EoqJ6x/0wIcT2p81rXY
t8YOGvIoSI6G4TzO8vOiqsi6f9jpmxRhVJNtFPtRtPYSyB/cQMh14H+lT7fiT/Z1ivYAZAujuY2X
/HHKo3sZC/QO0E/s/Et3WqSatQTGCFnWJS1ukrhc6UJYoz+Q/DrSlRv7QjxjkIASMV+ZT30yRf90
ioO6MWNZpcQZFpAG0ZNeOqR8aLrezmO9FZnk1RB6eV99WvOsCZAU8hg2UPLvqhjMx6OIX1XP5a1l
AuEBsjBHKQBeeSzdptMTJr/+9zv74jODn0Pa0bFs1TyLKE6qS3mtMmMDEtAyQMpexuYdQQAimJgA
xXRDvl/wC2eWGA7+Db80aOKwqdWziNEMdozqUXpacUS9jIXpHQgyId1GpT0EcJohAeQaqWj/oRXG
zjT/hGp1BZJ3IXD99TPODjR6KUlsTf+pZ9EmoLYsoSBBhjt5r1955gv3AzmgatNyQLj3i+iiqlrZ
ONekgj3liy1gP+EvWvs0tpmfMvADeThOWMQjyty6/I+lhsYtvwtI/ve/5MJTf/4hXxAgxmxGqcIF
ynaDbI88TC6IJ2hipKurtIPLiyGPC6FX1U35LAGelMWuA5OYCT+dnmkHDo7BU2YQrOEFXWvPMjb5
GqN5uP+uJ/79p/Ob1sjlRSZ3Ua8VNxNTaW3IfRo2czKu0ZQfFFC8UA+X0VwnyQ+EFsf6Y4nftA79
PzpUhtdoonHMlA51boqSFBJeHxFuwp+2UgH6bTAhHNwB/6tseqpG0w3idx3AWAaO4ahMjl/lB9uU
fERA/BZqaXmQk3nD8Meb8wpqWenaZeKp5XqK7jOkANsq2Yy2sZWiwNOjYZvgZmgDBGxEK/a9nmGE
gcULQ2et6dLjBDSewdnY30vjD8V64Y5vRgQqDR0huQdwWpP5rvXHCi82swDtSSg9AbTLVQTorGL3
WZVxMxlEfjqNYE0sxnMRf5rjLtS5yH8H861+AGODwrDmN6ggcn3oojimPKMBTUplGCBWAQ3RAiTO
M6GjGTHJB2kAbgOJS0tWNvxxBlIMQNVBJ4xWriU/xdkWjatGRrQh7Ny6xbUw2HbWx6zLlBAvTfvS
Dyo8ZnRC3o38t5gIGXmz7pitiNQlZVwevi/amy5b/lRO3v/FqbA0BTEuR8a652zjDPjCZ51ELBCO
fVZz0PWdo+95sqIm+DIc/365S7WaiS03x4I0jn70WewxxlY17I6gS+LcctuJ3oIANciM34NtD8yn
Y9IfFYdOabcRM6cYafglSJ5zm8veBn+39LfzNP2bdnFIsjn7gmyXhu+kuCDKe2abMAFJ+cVnRVhQ
3KN8yallJENjExnTIRc+SXDj8SU1Zz9qQJoG2yD8VR1l9FBrOJypfhy78aYy6ZG2ManVLwmq4hDk
QBywggWqL7vM6E6ihdCZNOvl+7ckosNZxmVyJzGBQrlOGMf8fZoXpcqYgUjRndlwdpQ92Hg0UFec
gOvutxeyu7/WOpuDlFYhqWofUzzDwMFspJQ8LiNiMz0JNV3cTVgeHe2NvJbC9PvHVC41Rf5a/CwF
UOa+qko7ojRsD4lk+xk3PgJ669KJtw7Vdjr+os+Emqmrj+UN/4hByE+5+KB6bieIQYSFqblpyr1m
Nj4+Ku5S5D52q1QKXqw2zwjjuq1keimHmA6MV8FnKoBGwrdcxsGfnWmlhrdxv7OtxE2SaivYu2Xr
rBlvcQhdjnc25b4Svv0v0s5rt3FsbdNXRIA5nIpKVrItpyqfEK5g5px59fMs/zPYZVpjYc90A91A
By1ycYUvvGEc8D/Z1tmDmkyHYOnkHdKdSCfZv+2s26Ytj4u9D/mYQ4tvqgN6FUeY5Wn22sG/JH4R
Oia18oYmgrKKg19QhK2QHDWEBgl8vSH1B5fW4UQRr6fhqVf6o+Qc0wgcLa6yavfuE/yJSNqOXdHo
pqHIT/XeU8vuQYJ+zUmrpiW6flBVIxfm8qIJjpZvrCYhkCWgBv3Oh4EreCSZIFw06Mo1rjjioAYn
SPBZTuOmaKcybnBV5+LSBYXokqIgZE0kML999Sny2VJecMjaDc0VSicwXbj+OVqvBrOXQg4yc8Is
glkIDrPLNzZDH5knOxBcy8Q6Ai2lifj/Uk/DeQ6QHX9FLHbeU+PUVKwgMD5GMYt39M5trISz16sM
iks9acbAlwwqNyInX3A+CA/31qQFov9A8LaAAazwFbXsnmtPpoumdfajIPFBn/W2ZV0ucqpUY7FT
5HfwNj6cP2RV6/QoaHrcW+ioce2fSttfU4j96KF8v7E/DDvnBxhNe8W0P6ST5maHUt85FvZFwUHx
ARcnd1RZbelvAilZAaRgBstCvrULURcMSMtNCyFfOvqTrqyaGFHFYjgpE/qwEoy0ejGlBi4Z5QdN
RlNv9cLfwFLznq1p/6EObT3bgM7kWiZMoU/YtguJnmX+Xke//jff0g66nRWxjTgzyGpw2OQHnWUN
DQgiQcm/lGBZQ+qqdJDW8c8+KRchLBWVsAeFhY2jhWgJFqs6Ii9xy2LaV7a0lOJqX7XVsY70R22E
JcarGYFxpaJ1KWkQFrToCspc8bTgP18GiEn0Q57IwUHOAbMA+Qh303jw74VBh6CwpqDOMusHlVW8
atA29NGUuq7kcXH/6shj6jJaCBidfH6K0WjM1hj74KCWQu2HYkeUCTYn3BPu1IjczVCfRLtSvlGk
bdJ3QJCOomfbR+DLzXArEeB8v8ou1USYmf8806yYSbZkZ07DM9GwFZ0izDsB1LbOM44crt3seurr
/aPlBatYvVJM/0A8fFnh/xl7Xk2v/ICryB6ZD3ZQ4p/K4F0URoK/KcGCOp7qvjs2gbOlzSIlBBto
TitoZe5YuX2k7IzSphfaCe+jlvpr0yCbic51McLydJAq1Pcc97q3xWJ7EQNR77sbKToawQsMQ7QQ
Wto6XuGsPG87NNo2Te/lCo30IVsF9Tv5axp1H4DnFAXOngKlz9EAdGns8bIdEWK4MhuXCG4m5SF8
n8Vp+EWmymzVoie65iwknQXKNliCzF7lL3hj2u2xHzVAgNWO+lho7SouJBTBF7pWuUIWQdx836+M
S/HTv48z2zK9PJZqorXBQYJiADjdeuY+J5gOr1Y/r765CK/+SbzseNCkomwI1eRNiVH8m1CH80hz
TaN2UQGG6sBkOPGPsEigtZBqkD7klJvk6Uo54+IOJYgXAGUTaa7ZDi3LSfYrj5cmu/YR0Df6MzGI
p0yuiW9vb+lXxrvUSxBW38JgFhTfF9cTIw5jtZR5dUBnyXBnqW96MO40I+OIehuQojJ0sFH6fyva
QBEFE1bUYQyKKJxGs4A1QcbX6MTtLvUPKloelC+S6qFJ0f3Ir529FzqFn8aaxadJ5OR6JDnBoXde
6uLN0A99v9H0Wzu/T6e/pBxX6/wXv6J4QZIkNAfnPrPGUA0ymfzHXQ8dm+XTKG+k3DicOFdPUEPM
1ZdT7J/RZolG6teT2o56cJjiYluhflTo70QGtIuJgGlTesaes9VI5GVl2YdAgvAW4AWYvubq6OZy
u9SkXxKyL03arFSV3pcfLLP0nUTFdrbh4C1C65wnez1ukbcHwDm+1gwiWND4hGUVMHLi7iC91aB6
+SF8JUiBpYn+PXUKgXTgPBRopJgoANRmZm/LgXoNni/ZUW7pNSAfinMbDdUQC6jvz5CLH0KsMGoU
wiJrtrGd1mmjIp6CQ6rCxde2Qh5DK10ljsn+VReYz/fjfXj8ffkW/ww4+xZxW6tmFKvs3+wdb9hN
XlUuGQ/FIpCjk/Qe57sWtIVqKFsiAfBxMkw3KYVHHCvLpH1u/WYzNScM7rAb+tNT5TYFx1X7G2Lb
ktPqL0LdJffe+rIPwhRH7XKHkLTUPdvmkwAGjREalx7CcxH9izfMqqn53gjcTZn+COQfMhAfAlBY
+2CvEvVV2C0kxWEogbnnOw+8E49qQfyuB+hdkEy4dfriZ4x7RlEj31PX27SKwHE5WLi/RQymI3Fp
JcWVc+ni4f/PPM7OB78v6JUN3Myx/ChxFod/5e6YV5gH//n+i12OP8jOATCjLY825OezfwrUDCb1
EKBhLnIaoW30oXsY7CmmIkxKdUex7kg8BHLs+7EvvSQgNbqP4k8cFj4PbTWenjQdQ1v+2cxECVfQ
Qqr7+pqPw8eBM1+WxJ7UyblRab/NprOpIXSrRcwRYZjs3HahMakF5vRyHJ7LyVujooFTy30j1AqC
N6HZ0+sLw3tNgJuTgAjNACHzoN570S5SJVdIiCud7QZWeUprzEyKlfgJDfd1NARsklCzvHdC4gO7
XlfmPZ0J1+tKV6gUC0g2+DQ/eW2goQnZMipVpWHQIFJxMIFdVonCTEb3JgclXApELH+nypdaqDBX
28nU1sIwCognGTjJZ+L1t56xsotugSKc0/8FBLZQtBvRxR/II1IqByWLGlhvMqK7mVhur1m0eHOX
k7FubCHLxKxrkO60oV8mV0lk4qD58gEM3H3I4kUKOLuDaFFVpT4FwaGkoiW38EjYNjnwt6wRJluq
US+GHjSh9NRQPUOs5PojiHjpyyOYgN80GR0nuA2fV5sTj4Ph0xLDy+PWBwCp3qNaQg0uN12dmmam
CDiwOKhTavj/9UIX+jUUw1SKB6g3fx46y207GnLT2fex0IPjPtT73djcEM39fw00D+iVqEDtMbZQ
JWwhF9xX6RHFWppQV3eUfuHS/feV5qxYs0YsV2ttZx9KB6Pcypjn5AMsyrJyPep9U4v2jm3dRkq5
ToYEpxx9XRsgYsOqXSUylZusvzOR0GqmkUv3ZPtnDTgqymamB/mueMbvZDHiaFJV3qON9EcynNom
36r1waGWFajeIk1zHJoVN56UZRx5ey3RKfwd9QLwQqV5B6vLn/IetKaUHRMQlv/1TFMZoN+GXD7o
oLlOvdkndBeo8AmCrOWfhLOC17lCu+xquflSeI7aN8IwmICgUfpxhP8TnhsKyFtD4F0ywADqUaCB
6G6qjerSe2M9Qcm0K0Qf6bjVlBX4DDhWK/VTar0a13byB25zto14GNigyBtaFi3xz2u5SdUBgiv1
mlwwc/phCVN5a9RHvK/WkGKj2Ds6rbGqC3urhjg5GCQL1GygqbevbYqKQDRsaVbhIM7HmvCTSq7x
Rv8v8/WfR5wfNqbmYHEFfkYxk3XhKZilqyu1f7IGpKQyNJ7ecmShsuocYJescUZy043dO/444LIB
O32/Ui7dsDjVyiplD/gNzNnnGcuVRqI9TlsLWumk0x9sdpF17HXcY9ks/ltnc+5BJ9wx+pWhxU/P
PxYKlCa6tpgXK18OnkJKg9wn9MeX0RyPXg7d0u3sbZShdOtqICKtpVz/CIK1pRds3iOPkF4TT7kQ
hNqUMVm/UKjEMv78/lOqRzSSqfw1hN2hfg+ZHNxxgw43oqlXgXSXOvKfhpstUCOp+sRD/fQw+Stz
fE0EMu7MnBN76+HfrH7v7+DOtUm/vMqVVi+cihDCZEtDIAfezXynyoFckmSSvk6Q1FO/W6pd4ur1
uhn3of8yBg9WvY0Rnpx2XnLnDW7WvrTRytJ+Wi2X+9Yab6XwYfLrRYOcRkIAEKUKqcK1w+vikkQ1
T7c1DJxF7enzJ6kLyxwDCvwHW5UXk/beopxXExOYi07egQsnDgOsQyd70+D0dmVRih+fL0quYUjI
Ftxu5uvz4FakhVGkFR/ZISrBkJATlAvTU67gXIOJHI1bIdkVPEcC0JDqBGpXsAMX35+UX0UtEaQu
R/jnR+CfNvrUp2T9QGjUezUV7q+9QScP2QDc65B0sC1xGlwXLrzw9riaCIcejLO/stpbo0iLYPCZ
eiIvBFnojHU2LMBXZh7dz1p+lpR7PVi0yGfKG/8qfuNC0C1mnXDEQhQWV6nPr45LlyJhmEyVS72v
ym6BqznajeiLmKi4bL//1F+PH4dhHB3gKhkdhcbPY8EireRY7aU9c5yOO4671rmB/Pf9KF/f6PMo
s/WE117cV/4EwAZH5NKl60d0Rf34KkLhAnwRKoNMNwYhe9EXmM2doZZRbGmtJMIrlmmTZDc6WPcA
02/PtxYKZSJfGbZpfSu3j720dsIXoBkAsqOyDxdygTcpjWC/Gzcj8mRUdr+fiI9v93lniecTCvL4
9CEaPZ9vipd9KBfSnmbYmPmLznxN4L3q9PzDUl7jtfTkwzsQbvEL1Tn5Dk+RWRKqMfmh0IObkUsB
a5GbuLFcEWVA3eAnRFMiTNacT5wJ58xLHzZaF94qoEJMX10nansT6P4TILIQxmrF78S6BboTQYpV
FPjllbecf26yB1JVGFc4EcJvnBNL7NqbrLGV7D1FavSJ9GBfIqk1sn2vwGPn99bHQI6howYhWxih
ze7tpMlszalke5+ne1x6ldRYhNGJRicWjKL4eeXjsRf+/XZiNAubQUBNCkfTvF1eegMxSzna+w5z
yU4GD3sNOzQ/eeYjzC5GL7GraEwZQdb3qvOMnMX3bzDf7fPfn82XUxYCtzzZe5LmhSTdAkRDm3ir
KNqV2PsLE/BjJKqmdOdMzI3nZ5gj9UOhZK2996OHOEESazfmG2yrN3LxJisvToS0UxxsuuRGPaBb
OB0yATS1rwmifxEF/ngOcFEcp4LgO+8nxZNlh4lc2/u+0tbSSN8NUGUSdYLB3OKbYtlUFPOoxLT2
VU3PujMBsH/WZXrycX3jqMGwyM3sDPW2ucYE/JKgfTwbbC+Noo5K8W/2NaZM96LcKe29HW7lSSWv
Qhqybk8WlZwcr4HKLVRl6aQdVyysNB68z3+X6n3Wg4mlvxj1+a7znVc9MXa1si0Vcq9qCeplrevS
xpyeigKnnHTRJh0F3meSEcxcMCYM+7MTjmfcbVYB3rE2qsDBG46NiDYl62gyVklUPJup+ofZuI0s
/8rauHA6oBUL6Vl2SFCIbz5fOZLWZrZXtNY+S0BfFacJdUonX4SAFK3/8t5hhj8NNcvqdXqGjp02
1p6vXeGfXZ9oVSTjTq6v0NoubKx/B5ov94Gu5VBVNe8kPeWD7CIi7kiwoK7xAb6Er+KNgDhyhbBo
OF9n90etOfUw6pm9N1R3QLANkIlOVh3oDmWnZ0dF0Mh+rtDWa8GcjNxi5XuB1GqwlycKpz/s/M0i
qQrVPY/WpuFjFv0e5d+ocV/5yF9w9B8PKpxoOYFhM1qzrzxpUh+iEGVjV7y1sKsHFbweiLOjOORT
AMFVIuQhVkH0IJZnp6KwLzcbZQRIY0OHG2NkX5Q1KdeVE/DClcGRJBAb3E0EeLPnGpH99fW8svdZ
lC8mdThKQrgpqW967BYDC/dMdozlxMssi1xaGsQCr5mJBA8VMciyiqevnbWBiGvYvSYBFgLGZuzZ
X11Amv3SyfpWm9LNgA6Lkye4PxgiejYQauXg0ynedViXhC98GYUiCXpCGt6rtVwvGxPiRFDe3BSY
YLaDtBp07DIbjJzBU8plu5TAPVbbwkiOUhJsTJGuZ95qKPtdoqWrblIfcUKi5C29DQVa9fGbb0a3
sR3X7qDWS8qfW9Ovf4BOOnw/o18idfGlHb6wgoEVcdd87XuFVkErCjnGAEhibQc2k8br9NcYf1m+
ivlxhAj1sGHiFyaac1Ncrf+fnoAkgZiPO2euexp2KZ+88+29VK/8FpWSAmlBFT89pCWDFInxVY1N
HSqY5fD8/dAfpKJZTMDLC9UXBOhw1Z3txzjUeycZPGs/GQhP2964tME1jQFmlPmLib65HJvLxJ8W
UXtqhmxBQ2Hho7JYGGG+iOoQ1J9l7qmo+9bO06/4/X6Ry+LTEK7YtlCE1b7Kn3R63aN3JFv7fqBR
0BwHu1zSREAS0iXYZ70Gdn8/EIZKV/M35WuwJHR8+IOCskjkPp/yzFjdAgYwxdBBsOFWGYt10jxY
RJsMrHpHSgu5UV5bjRdCKMbFG/PjzUngPo8bD1mRZhbsCsnZZWrj0jCZdFBK6GIaw1mFGwgKk8OP
uEREiHjkcd1+vyguHDE4VToq1xtgKkWe3TqB5XSD1tjGXvGO6BRJUKJy/V1attFt8F9LLvCJiSB4
XQG117R5QjGlUh5Fo2HsxbllK90i0Z5hBRamBUIFYQXzmKkUOIJ9VoUUku5TMNU+smVMgT6cv3/x
Czc7TXFEkNgQjgGT5/Pc+7bZ2h7chL0ePYBGJ/QfjF1QPlfjtarZpa9sk7DKhOIUR+ZgpdjrewD/
obH3yCKVINiHXXFTTdKL5b8aBd9Y2igoDzihvik9bVHZ8kqDZU3o8/T9K38klLMDAK0q0ludkpaJ
C8rnd27gKGs9oln7oVHoMkYuRc+VUuY/xP0SGj6NJ2uprCuFfmn9JkI81ZD2hvemDcE69/2FknGp
EAGxCT1qLIRkztJRqXgiABbrGNh540kG51IX6J4iAxq7TonIph2hy2s4NyywIs85c38ZRoXDyLmt
o0dp1G4Cx9wMyJnyCdrcX45+ijoxflnZq7hRBhbArViZUqY/VJ2GO5m+DHN8si11XFecVJmaH82y
PZVFfiidN4BG8NKXShHRlIK0pCRLv5bWKmiM4dxL/j3yhouQ1/PrbtlFqBf7cNtvwb8nTPwUNvep
8/j93F86fJl4pl2neqrjQfN57quqROF96HUR3kl48VpISdZFvQjUfDnmLvgnQUiP0F+PnY0KaM/u
QK3mretNvwsIIgtbvYuOyjXEyrzEyJZ0hI2eLQtahj4/ghrIoBzznb5nD1BcWw8JBobJNT86Xeym
zytPJXyBpshJIwNUmZ10U+J0UT5EujhmosF8cbzw3swhG4MMDRt92xfp3uYzWWm2kg0QyeHUrJX8
VSDiS6Trwh6DmHbDVhk0G+dW4yAiMT+Ul3WIHwCqmeWu9VB/H1aGl60iFp2uo2Henz1cLoxxVSRo
5GrxKpnK2yYrM6orze1QET7Vw23SFuhsXWscfOTY85dWVcSahBIdJDLt8ydX0sjUc6/T9rBNqH2k
tPWjHDERQZlLwgU5k9fGd05KwwnVXgPp27A7BnVzVKqdZgLyNDeZ8lbZnBrWqURBz2z0c1X4aI3g
3wVV20i6rb/uJSiDqbmScYhpBm2hJKchSHd6erX18CH38uWN8HGnBoe59JfghX3dmRnOhSJQFp4Z
AYbDmi1tjRjlY2Q11QDPOUrycJibyF8Xhv0op4M74kTaOAcNxG2aK4ItsLRrE+hEqf3p+0fkoMZ6
QYXicYLcYOMNjKnkH2kMYeyaN5FR3PixtB9IFCIJmHrmDpr/blfJxu6VJ31A06u9mTLpkCL3bGj9
xuDaJmSoVOSPGW4ygk2kt26HZkXfQ3YITGo8f8KCmqnm6ohzl0p4E4y/9LJdREuunwlHK+OpDwcw
xX/FILFcnUqrWpdxsVTUwk28btO23gZyc+DcdehhqD0lAU4S2X4dkXcZ0F8LY2cH5wkbkWZj9D71
g2Ez8oJjbK6aTZdR4WtBQfompHN6jIH1E71Q9I77hSLdhFW+9RQePD8gI/mLfmUegCNyymWpF3tR
GDCschk79z7/fdIeAzu6L/6Shf0OaWIGqiKThPe7OAtuBnxzBucuhEco/lHdNSdDoX5oARZqAfC2
4bGwE5AGFO9GxNWThe4Md4ov39n5UkkGjqhgO0XJDyMCyKKnbm4Ua6fDfcwPhV7OVve15fenpSa2
xnyhGQieyBplUVAks9PSKFM1nKAy7+P6l9U2N4MC7itIaQLvnBTo4L0T/JKzX6r0YJi3Hu4gbfqL
Di6E2d+ljzRI6rkSjcvYOCsxiv6okFWPtgEo9Ki3687alO3doO1Hfx9rKxy9imtqTl/6muizyYZF
gI+lCXjveV9zysKkCz1V3df2KcCGOj9DsTOHp8F4LxQwYJRQYq3gEvprCcWkqF1GZ09hhYOMpMyN
GjWmr/nOQjtb/SM110wcL+Tmn59vVs/BmzunOayre6l6CZJqlU3vzpAdVBsNcPt2Mm3kOge8X97s
liSgvUdjxc8cXDrk247AvKhXkXan9C+Wdp93+6ED2xxuHYi5qRWvvl8MX1pw/zOXwImgpRKjW7M6
ueXAKS91Rd3L1qnTzzR50g7t8LDZJByaYIPz4NSg1QzwUYcsU5pXKjMXCnNisv7zALO4KdO0YFAl
HgDFVcBmj1m1Fagv/BicOoK0DdhcgIq7pZa8dMhZ5PClbHNaS+3vqdWXCVj+pjzUY3slmfwfKtqX
fQIFXoQUNutNxJ7/9PLlYlBaXY60vRaNK3Ma3Hqk1pLZbp08mPpGu4snf5nTlUPgZSEP/WIatoF1
l0Y/R+eURCc5LF3D31SlhuWduutNxKYaNPqtgpLrsqkj5LEyKOGFm+4RMEH3anKTpl8444utUJMY
uIRNBEQTYHKsIEx76A+6nnpLF2WhOaCS/IWvyks1Ve6hFR+lEntSLURpHVJbVkNuBypT/8zY3kMz
rP1k5YBbzTgsD5WAFdZ4y1kdDA2uWVf3DPokf5QMnRDtbHAHRfGL3+KdPOjL2v5dZHtTexaag4l/
HMOzZL3EOpJjokBKfu+dmmzXdIdaWUbPgXPqJGFDjuUeCpWRECTrX2rYP0X/DO05NJfR8LsdQeSZ
L2a+ScwjXn1bhwkq67+m9tMwzrFtrHWhJi2XMCSjZa3gaVVGG7Myb2Tbv3Fk44D6GUWZwEqWcW27
2NmilrwOodd36l1MTb4ZY9TmY7dLjmZT33iStfLTdCOZ3iKCKZBmaKqkL7mUQ+CQlobBEdjcZ86t
XB9qQhxEMznlOKOr4keHF2MqpW7t4dVgDgRNhpuBzh3T27EzN1Imr7KqW0v2I3yOFTlm8nucPFeV
4K9WkFflHxMvoXvWypSjXZV4u2r4bY8mnoflySv6W1MeFknQb/M0P3goXP4opjejfJaVZRkUrp6d
u/4tDe6ytln04ZOT7ZVuWcAf02O3UdxMwdveSZZluMl1rp/8ZxYMUK+wPDx71IxyvE0Crs2YY7zT
7Zes+KPlN1r85MgHn5808wPl8SXEklraKtUaKKhpP2rJtkWOz49ZE8221rfxeKCB5xox7p7Ori5v
5HYX1ktQl3rgrNJ6KVFzlrWnsVmBUnerPAQUdDdhpKEeWhhsRXCfcxpXY7TRAcXZULMoEcl4l+DO
SOt3ocsnWR7dOsADQUURb9dmjyQsiwBD79hiLse30fo16cJewj+WpnLykwwrtRfMMJP3Kn2om23Q
P5ntJi9vOz3HeQEk80/wqUHw16jeqtanUua4sc/+EqYKIFqT7VhsPGcfdOfe+mVam5ASXhzDbnJI
ouV2MZHqGPrar25NDaWmg6J1UFLeM8i+9p0UCtjSNpaPBixc55fRLafOArJBIvU0qI+WjSbMQ5b9
ltpjPW0rb2HAXykQwm+O5uTq1N3rg61vpvAPuqkLGYhh022vHPKyOETnRxkSVw6BLtLNX7hjhUZ5
0C4ldZ9W5TaLpLugity45L34trBXFr0j7U25RYPCXkEpikKSTBh+TuSsemLpns53pK60vl5kprbs
xoe+bUlgw31FC6UD4mWmzV2moWU9gJXpNHy3+02cntIVpQqSxHZbJ+XBsKJjP5S3AeHRWKH0nZ0g
AsJmllylxhJSlpdK1tyVcuOqsYxbVHWOlLOhig2Kmn4sLYLwsVfiW1+lEW66nnxGWmDhGZiKBhtf
kfdpxlFR51hYANf0T7J0bzjjXqkV9L4DTDx/+vTRDaQNkxIxJEDhKjKI+TCsZee171RhAuepj47/
t7VfeXc7TIGFSq5pxjdDxm5tynUWZLgFYQbv3xfhe5L+nmp5SVfVtYLYlc3HqREmiurSCFOkhdsb
y77qcyECiC+fk7IKKDO0h2gff76ZEGr3qwodkb0a6Bgs/JpiwAG2SiSEyogh8qEhxhCrfmoT6thh
9lbrkgt3k+olH6tdXFteXwtdH7oDosYFQMWY1/hKXxmhMhPwyGV/aNRpHZBh2ezZQL5DF0u0tfji
IsLoymXXGtCQ0N2gLOtk9VKVxlU8esuyJsKvT02Lf1lBYCSaA7pyW58rml/V6CwTiuctIVyQl4tk
qSg62O54GTRA6ZAbMMMnSny9OaBl8dBJ0rqEJ59Yr612H+mcWQVmQ8h10Y9k20+rMDLuELJzgwTq
rLQvxgPJDlCgRRNZv0cj3zjlzouogGCK4iWnseowZ4nVRabjoCR5kE1KBqLUlmn3VjTtEjNOUS+w
t3ol3QgdTLXINv3UL1Sk3Qbg9RLXjJ6hTD/km0r9waVLyeUlgALdxC9JeuM3yzZ97rLHKq1uw+nR
yrV1ZtUrDT2YVg4WI/9/m5C+DYTdEdsH2DDIyVpPFqGmbqZU5V9rVLdjNvOTCWZKuippYV48Ryjx
/58PPcu6+3aakh7ywj7X5SUUrEWRFduhR/cKpQlvY2HY03Ga+GGxD3xMsXCQDyZ1U1rBsTBcM9uF
yXuhZjfCOUFt+rXi3ffpX0cfF5I8cakWi1xVFqpyUIeXfLqzCHTkBxnVWEKW4tlKNol06rDc0P7i
MOtjitSUVDfjTZjd9qpzzuJd7981BSafSbfRosa1o3IT2+eUO3BC8kzmuuyDTT6yvByEbux4bcOt
txFrG8eb77fFFxqtCK0x4dAReKbt/IU45MhpIY/SqO4RWx+MJ5MwyKgzN7ROSvjUQO6vGjq6EeAU
cOiB9BjkxCmmMGFy9UGD6v3q456tWAhjoPV/ClLqtqOyjgjKIrKZKos4lK8J81yMx/996lnyEjq5
Z1pTr+4D6pKKwsnq927RkBv3wTlRwfPmy5RGE4HLoujqtWbRssgoJMYqttl/IOYYXKALmTugvmbl
+IWbypRiIUf7noqvDvBidvAZlTqaBcSVvQEws95kob7y5R8qwOTeGxZlCN22IDZm5+tjtk6cYOkX
ktt5Z7W9ho37euZ91BpB1RoCojVXmYvGujRDSVb2kb2J+I4ZAOnmVHJowcRIpysVddEq+Hzii9EM
BfSlApJ57mmnpkGFa2er7GEMC6iPnu0KcycKuE7crodxU8XGlQToC99OUxkTQA2GD8g4y3POR871
ExZNpeyt4UQFE+NAXfJR9/9dS6D//BOjqtR4v981l0eFxwv/g0BFmwuih6VJs6jPFVHLBTANRgpr
uZOWbrMRQWaqtbTTfetam/rS/IJ5pWPk2NAZ5+VEz+Csl0pbFjXUMV9lgbEVDdkW7Q7bH5dj/xz1
1rUJFqt1/lGh8fCijqjG2LP+kE85qA29UhEtKiZYi870kuXhvkbYy+62Di9Mvk3frI5fRnnlUaX/
frK/Fqg1IRcEAM1RKDqas6alZ0YTsgy1sqd+wnKiF2dc7Ut97QV9HmNWbYpreczqvFH2tcQuoS+Q
Dv4qQ8A/OvXh3nfOhgKolD4txjMGceA0LYBY+7hY0a4Ki4fv3/hCvYPHoWNkyahC0Kae3WD0XbRw
bAxZLC/ihcTBWZSSJsinRfKrp3XDEisr9KmpIw39tgv3Vx5gTvEUu4o2qAn2j4MMyuXn2K11GjNR
60wRULV4gN7kvUkf/bGpLZYHW3tu7fvvh/yAjs/WmSW0MFQuInwG5gW/XhqnKM0HZS9TtqtEjc+4
kQMT9w1y6uE4pPm6q/QnhMFbqdj1RDOF1D2ppiiWujImk1FCjmgn0iLSupsctE4FkitQ2xct/Qvn
DA1udHrLeN31yS5iRuPuQTSTa914DIPXVh4opqZnk6+MNLdHT0uvcZsdntKm/AXeHqMNnslSbxwp
WPleiEYKHl/OYiQd/H4qLn1+C5Yr/DKBUQAm8Hn20zxMY6dny8ld6+JJnT8C9teNJYk5/TFK1aR2
sr/UsyN5wfdjX7gwBKWNJpVhOcAhZx8+zPJkQDGFI5xGJF9dROnjGSThklT3KkDo2mizm7LqvKTt
VI5RoBBG59KCzbBnDN5S514uXr5/sy8iS6xpSwUDg2IEh7Y8p4w1QdrXdsuaLpuz6if3uTxuRfiv
2OauqnKQ0pTUs9+G+cMKh3t73A0StrO4k3oSLUZ720zeuyyPyPFEPyo9Paa9dWr16egN0c/EAdmd
uZORLOGfoDAdewex/BwBbaM5ZYAU8nEkNKJwq6ahqMrvwRWEdKkywzxPivUueQ/NWD30skYfi5p9
pG8Fmq214ZHDcarr9NRlCD5ifpnZ3SoaAaBxjWdn2p7rwBu2VxvkFwAZGtw6GuQwHIFGzjlJTjGE
0uREyj5LbzPjjDIu6v8KN45f6jvJXNu1m5vBRqev8P23ulCcZmSDZjkIHZDRc95D1o6pFvYBfq6h
jDCQ/ZNoH3tHakxGR9GL7Cag1iUHN1G5jfOzrf5ukK0ODHshaTmKQHfQlLcQlw5JY22HaLxNzSfi
MdPgEGiWSXxNyPrSQma3IMGKoTLWU7OFXGYULuJWk/dytCW/zXAtKFZ254IkzqbN95Nz4a4iUkc0
kBuRKZrPTSvHlVOZjMXlwPZswz0Wdm21Gq/h4C+0MPgK/4w0OwwkX20RDWKkHpMwoVhdLUMbiSeA
Kj5ercZ0Z1N2aWhTSyS0pvbgLcnf5RRTzTDYZtQzerIuLfsdjVsnftac5+9n4vKsI0xPUwCdNnPW
U0ZWMZOjSZX3lr1hyoGpkYWR3RXT5npU/zWrZDLo4moCEQ/tU3yWfwrttaLnfW318j5/HjQsJpad
Ni7WAOSi4r3M70W+eCWc/lg18ysRsAwYFHagoc5l4aQ8nrTUmeR97NzF0U5i208plf2RmE+qf3k0
w6E03qRIDsA7zaZhqQ3S0itOYbRr6Ny1a3S3fklm/BT23VlE/TyoMcUnULRX8shLEbFFyKIDEeBJ
cQv4PD1VGAe51nKUlxQk/dZeAyQEzkP0pDgYcmkoepuU6IrM/X4NXDykSDk0uJO02WhLfx64xJVP
BudIVU2E3hTZGJUObvE2YNmbY08NTrdG0PtaiKTyu/OPI7R/EdwgMgbk+nlcpwo7a8pTEg/tOYuN
gXc80jYe5FXTq7QnShc68spTAHeM6k1+TT/84oT/O/5swkvRD7PtWNm3za9UfaXdTUTeTRn1nift
f5F2XrtxI9G6fiICzOG2yc7qVrIkSzeEbMvMOfPpz1canDNSq6E+ezYw8GBsj4qhuGqFP9CDmHZp
01+Ky+dijwHhXbAPra/YRVuvZ6eWIt7ySPOcpjbdrjgx0JyMFoYScsbhHg6PU5DWc0TM+p2pP6ea
j8bmn9B6CZo/lnodz9JCLkpan4EbgyGaMzR+8buZpHgzSBhqDf9T6Rtx9GM7B7ZXyPjSjfz8rtJQ
7wB9EsioyHFRwHvOqPb4Ck20ii9sR/HYT7eFyT5ULCo1aBcn29FOx0HB114GscugqBtWko8hSmNc
Va+oJL+EVX2rDPGzPdLoZe48TONq9lFFypy1iJ1Nuvr+gs5eD98kmSlJNcfF51vvamPwTZ2w1fv1
eoaQVj0iiqXF/wHWqrElGJIKc0yIYCcLab3uKFWTE6y08rqUK8h+qIIVKTyJW1zSK7vejHq2zBR9
24BV0dE5+f5Oz+1NgK2OCaGKfOU0EORWasMkdrgAbHTKI0ByDmApvL2YtZ4NOUj3Mo6Gc8gRLELD
h6NAM/pMH1r5/QQ2aQoTlylMHeS8lFsJy+H4L2sal5pe5067j6uenMbIIORSFTM+SIo3OV0qWrBA
sRfYFHBNJf/9/cM8Q4kBDP/hHk8ymiLHoyrA8w0dyDuLDo5PFTj6idclTyFkY2FFElIe90CXqZQ0
6qYdFbEAqRblpfH/uaMXx1cUtBBLtvGi+vy8O92PmlFq5H3AkKVWFzN5yHybAxodxyXJTxsxX7wb
g833z+Dshvqw7EmEb9EaaGLes9hQFCiQ0bltlIDTS/iGSwudhPJCkvQitVho1pYySR0SlogaRIfL
jsTn9hBbFuw7NR7NhZNmjl/HzRQqrKTn+7q9Herc6/PJ9QXkh97kUA2MXn7ANKrBOSTxa5pZeM0e
s+mq7m/tpF5SnlyImOduHtczdL8pzyBfnDxlGJBBXfkZeVW27+FWWwdYFjCY/Ivb6Ez7DO4o0ENx
XIPMOQnNUiRlSLWwEghrxwdjPuPb07tAkHureccfI4agRre6duRDbqLXrpIBuJZMb9oFgDhat3d9
cqHYP/tGqLdFv1jAnE5uX2aorw2ENHFR4vbzhywWBES53l2GsYgP5fRwEvEREKbCeXjaQJSS2Zz6
rpf3rV4vBVVLbqKVUYwr0vguv8viX02Y7KeQfJLOiEgYhZDApdTlDCwSswq4D/TzNLg2p+2tNtIl
bTZGeR9WP+s2WstJC2xP8WZpXBZkcX4FGrBnSM3cE6jfuMiYxNS5upkXdCAZgQW0eEXcaRlMJTYY
37r5Ec/awkISS8SlDJgFuZgW30MiTXBXSLt4IfhiTGm3gk2oAV/6Plh8Ue0lx8CxSqe5ANaLj+sE
o1TZRRrrU/hejIgWlq3fauNfs3jlW2YvafGTiB7VI627QQVHo9fe91egnznqea+wB+nd0bOTT8JI
I+Vp7qhAgZixbywaYG1HV2A2PV0JvByHGZnEK2x/6gX8vAxBxdRZJ8PvOC+Qbt4VOXYGanzEkm/J
SKfM/mrpvZ05q8yQ6C+kYJqa1RyCVlcwEUJ1rKMPaefGdizve/CbJN/8kLHdEpBV5NnixNPxibbU
Q5IvVNBjo/KHUSPtjwulx7kyiftGNYVKkFnAabss1aUEabRI25tYu+bxuB+xArG1H7F0rRntYuqy
VVXrwJosT6giQXdm6oyDG7PKBhwK/adFLqNWYHXAhjYGQ/JUwpU0UzjwKG395EKicm6rcMEWeoQI
vbBbTlIlehLzaKSBJuimE4lfWm4ijDjutA7sB4pM9CpJs9xgYLYI0Yxxczitv98sZ9DoIgj8ew0n
OYyTqr1kFmyWSc0XGpPsQRq8Mq4406EAAU4Oa+CpGF4oU7JsEL03iBFNkCMneyzFEA2pzvpQhPS0
bNA+wFG/v8AvElt8Tw4+CDBj6KnQCD95SHVYVtGYgDSW1wgZXFnDKnDcKT7MmTtKh+iISyLCI53t
0Xcbr6IjANY09MgOyq0JZmSM6Au/+vP1gFMk6sDXOoAhpvy7/A9CIV3g2ttMWiWH8AkmQb9AgBPQ
xBI8XHlIttbg1emmYp93Ll07bfC6qzC7H2fXVr3C6xmBuGqwbjQXu5Roy1TbnvZxs9AedengN5uQ
InBeKDAJmHPft6tWBT6yRpZ6X4A1lj3Et+mddZdK0vf4fRLfHdV00KKFy2Px6+dEKZ78WithN+07
VPAaxhhtvzWi+8y6jeETVMMfv7wRyI+6jtYlElmK+pRjOR5um9o6DvDQtHyrBHs/ThZhQmt7Wtvw
Kwpg0xL4ztsk36b5c5A8yfMvLeBXlfHDjQ1QhR5hY9mLUh0WFTzDxSw/Zs7RN/tFxCwFdJoEAxBE
4mw8pj5cyec0fkD/P43vhuEQzLejfMzGrW8/SO0xhMXRRHTxrzJ9rU5eHT3oQBhSC+j3/KaMe19+
hheIulo1pWT6+5Y5c3bnjw9B0y0YhC6MKVzJo7YaAd+9jfKVGvnLisZVn/4YJmH/vRVCgDJg7Uw7
4NhQ3DmTgeMs8ij5viSFBdjJfL9AiCm8z8QZkzW4l1nX9U2jKJsY8T4puaslmr09SosJXVkDMVko
S8+19qP0lyonap8uIypjG9hObsQ7pdBR6R+QIosxPhu8eYwOkapeBepmyp5qbSPGpLPJxgsAQEl1
yPyjWIdj7eUAQZKhv5G49LEAtudsY99YBTP7HkFzyy53OpiKWn+2IwtgGxAlwLEj+TrGlctMHtdW
8tvKXr//Pt/ruS97DfEonI9NMXo92Wt93RhaFzkABzgPYv965lOxOJbBh5HADUy1B1B0A2aJo4SB
XPucpWhR0xaRonWAW2jbIA3vQzWUftfAyHvUqr+/wjOZFZa1mCrQGiSQnB4LY9loegbQY5+bv9BX
J3xRpPUZIJVwfTGFP5Nb8izg6Ap2C6q/J7klYrJhz+BW3Y++Dhr5FubKhJW6j9Qi7X+UqXTlUs8Z
b5yv6RyL4oggTON1SvzPnzudtopJsa/uA0Pe5gCy4UtTkTWkFnr+WwZH1Mg7ke74ne5GRobAZem1
gM+GNnj//aIwbmupFs4vBTRdyd7q/n0ErNaopGsntV07G45NwuFohygQKO1jx6Z39Hzb1dFGzElV
Ez8TQ8MHdTw0dfhiZ+NNY4JcZ0JqWf6y8ONbPe4PVWYt02JrhenS5hI19ZVulTKAvYdvVtpeABaL
dibpmiWGHsZycIYnCR8tqa9Xvf1z4EnGUbqZpatQRgQaAA5NviyIXGtON/JQvTtGWg9xGSwhHnrd
bODgiGdJa27C8MesBd5IPBfQSh1WpW3dyXEH64sWFtoEnZOuMMJxp/CuzOq1Hh/r2t42qCk6dr7D
HP7Ypd2fvj2k4NfqAoeCuV+ip/nPZReTC1HfqrMb0jt5BANo3w7aX0QMxiry7B+V/0dMJgow/PyF
vH7TkubQoABZFz443W1n5MvUrK4jsCzmVF+ZoKU6+U2bYjfgUFElzSWH+BEnb76V/GHO5I3pa2zk
6woTBB6jZMdupuLKUVO9tVdTuoI5OXD0aTKArm4boCtZQWAHPUQdi/XN8HeOhXjVJUGQcwkoZYxC
HYM47Bfgi5yWYaz7HD8Dbz+A5l23yxLst1ZoF9IXVM7O7X1ACaquM9LTT+umCIg7YPgedKFU3PQl
4qvly9ASqjntf0cKWvfGW42KpjJZ+3AiLiopyr3Nvof/g6ENQSBxgS1jZDJABI+DJUN2txPRQTaW
FqWCP7bPJuBwGdsxpBXnINmEzQFRFdQv02N8EwMqk6pwX1vtUsLHJqzUpQ+LE7lpMKGgnItNcB2q
V6q1r+KDDUfRmCpsg9ED1v7mpoNMVg4E08YZLlpoKLXPE2I3pBSy2kO4CWiZ3kt4FiFcuJSIk2Ma
r8oCqFn27BQ7VW1cyVauQtN5tEEP6fNbbClYxP02UNIjuZjmraTiyhkbiPMAlK4Ap3sdsEoypiJo
3ahJVmjZmZ7WjlehUxwqFaI/NO8gBKxaFQXMBv+Q+ySEbeyNkoKzIjbZ00sbdn9mG3Ay9kIF5Ltp
M2YxuhwJjK7UCyVoRplXARpLIPPP5V+zysghOcYQx/VzyCxu4sjIDvR7YFsxDVIsQg99gVnhAjDa
rrR8t7WUdaTEK1U+mgy2ZOKLld8Mxq+JkUsOnFJHOl3QQefirUIATzIwxcuGhQSMMw+fpHEjqb7n
1/VOUR5wfvcELE+3lnZ2p2mbeIjXnfIIKs11wEqGnbZqZGvdgwqvNcstM7D0QUfx0m/0LD0qOo+A
/kASzzeBQKhK/TKvwoW+4tONZ9K4SFloRn1B+uFsVUNNY5Olc3oxff0c3Kda6ivVAOKGVNBAbTYs
u0x3RdGeQ9AXvlVlOW+Dwdx0yXAt2PoihnZRtxf/7rko3I+fTft3GLBjrx0yd/QNsvqSuei7hPpp
IkD3xqKWIU3/MldPZYY6qV+BxUsm+LfJAsFbBhKmtHTK56yCWN4/2c4tR67pIJ9iuoLrJ9CEDUIS
CQr8CPuvTUgmHXn4XNpL1UrYQPHSzKpHMTQKCpwwqju2zIXey7kZitCCoF0tI1AC4uLzMzYghwRW
TRAR3U0Dvan+hXjq84yRg6Bv3/uPgmT3fV5y9tjG0VmGFIY00xf9wlga5KHLW8KkXIBItDnN1p1F
SBqCpeGM95zdFjWrwElXlluBvZxU/IhJYCaOHCer6cRNyOmXnMT4igFdR4PcNTSJiQqzeeUxCZzD
7Khu3tYLmKQ52DAjP+hFRZHZeXDzF4Ljp/UvyZCv1YboAf2wVLRVFMw3mXwj90+lPXkCfpDRZB04
OD27jLyJ6USh/x4iWgnqsoOzctnY41zW9vHhnPTD9IR5boGcj6iNm/ZOiFHUTFc5ULrpgFyWxuXS
aZfzZ6O58iG8oonQUoXZKAXARcUW8fu3pZ+BQr0rBFCnA4X4QrCinWa3UcvbQqeF7zxcoInGtTDf
6iUvzB2y/J6nkwNxD9bySJ+h05c0eTQg1eR9sElEH01Xb9LhFVgi0xABSh3iR9IdA3uxNJquE2N6
qQkl1fwCZ5cO7SKW86V45Hb3p45/O+HfKP0x25krCCph1186Ts9lkqAKaZ8QcmCEn7SOUiuFUdvm
6h6yYuAAJcysh5GOZO2r7+BzkcR2hPiEg7GdDtYIiL045MEl4MfZ1ggEP1B+MsJ4X5T+836S04gR
0z5WQ8RY0qt+0jyAUu9Aeye75aEVMqAH9VHV6iWj90hoZFwyUTlb3Hy8jJPAoA51ooQBl5FCPUl7
w4MWYOdkDIoiBBaZLfXkE+Hs46b2fNdP08Jg7IFik4hdCP1XXbcerZtWH4hmt9/vSEV0Pk4DLj0R
xCZlYtYXm2VnLs1C5bPfl0q07tALD/MVcNDMUbEvN70cz27hkMmQTcuyC8eS8q4H8N3qJ2OoSNPG
xpdMRsDZuhtUb65uU12lrRf+gGDWI5WMn0r0T0h1tEe1zNaRnt70QbhC/cHq1OXYbHzKiJ+BMXla
6Xiqhf8snTafdmER7smeY2jZoD07IVr0ktbGmh69THPPLGYoDXTG+LYE72EK0U0IYS9mD4wYoyy9
Z3/YKQaxVFt4mLuhI2Qbp+UsS9cNuhK016cxcnO/9xBYlqytg25SwZCS0jBFeIuqYQBFbpeaizJV
2iFJ8FPwzWW9XS51XBwtgFymZa1jpTjI+XQvaIODohCh86WWpBu9nbcNBsyCwQNjAO10LxjkR5NY
IX5GG+gbI2CLoGYGqtSClC5h7Ylojyfn9TLgsgXHOph+Dfqw7onYIgxSz5VCfUx9DSmlylkxkDl4
+35Xqea57J2xyDuSRkZb8yTyTmHap3rMm1NpxwttFmYAueg+xqXszekylO702BXKUoHa7BqYCWC9
18aECWURuKaz6tOjKDXa7BGRGlr7eRvDfPo1FoOL+Cmg3aG2XDV+QnVMFKSFRLmyMiaH7xcZc1g/
KajpuYNSFadHNEcCya9XNn6UQpl7KKsrNZa9FjGISC1+9rF+BQoZ5cp37bkQqKI+ePxfkWY+DrRM
fOBHqFoLorvT05IGtgZgClak1Jo07xDAoknPg1Z8dWn2j5QFYNS74SrU3A66Dcx3FUuTCu44pK1y
/Nnmo9v3uSuWyEhiw2k/RrFX24fSCkH+MSsRSQTKBrUdL/uMkxVV4tm/DgZll5G42/ARxnBaWvZu
ThRQxt3toIcrMWnpdQlCnZA1SZh1+FRzwWJCY2UMYHw2qBxoy5xF5AA2D1Fo1qY7lYK4zZdGotwE
dvHePVJM6C0aeiaD6uodV4oIQyjkZXLzqmYgj0nFDDarQjsl7BXYgrTlpjdzaja6jy+6jgLGUZdf
LHq5vczqCUjn2Nc9MWmJJ8ZT9AtvleYhkBJ2qQbYgyT5kPId8q8OyY6EXpdoY0VsYXqRHgr1P4S8
V9AcZLqNKddVasmmhe8l5BSpUiedMUT9LCBjKK7+SrIRnUNjJSTzfymJgjaC/8TxL5vt42y2Lt6h
4osuExuR/3rNRzuAfY8r9LLIeRUiQ+7D+y+UzUjPNiz5P/R6MSTHXP0RJMZV0DqodcOqjGCcNZRL
7bTU+Fu/Zs0LGPLB1kjxAiGI1Lq/UgN5U8ikUNFziAQH0Fi3jiAw2RsnX/Nr5WzCiEKAyK9lycKf
ONZzUtjKuO2a6SpX5W3atA8Mf0AfzrbGl6HuKP9HCem7FcYFcL1yry6aZdt3+1AQyXHls3jqogRU
w1Wpe2oTbKIouE7mcWlL2VaSaXBn/l7wdET6mOYD+1v9LZQn2HV1gOmJvELNSzRuU0TExmLaFXV/
IYc9N8KDL4SWEFRNQC7v5fkHCERUpL45w4jfJ722KgA80DFtzACPtQHRHvMqSd4ErU9/bWoQAQRY
Oj4zoYOmTQVzldiHvKWn/hSaP9bc7PwoORRZtS0AEnL1/8wmj1EbbDRJQ1i7X9vI2jkKIHChwOHc
fR/9zmWdzEJ0BGroZsqnxVZRJH4L6u+d5GAyK/Q7bROBJWMEqya3XPGF3uS70NXpKSr4I0jioK6D
7M7nyqMvI2RRMhIMA5+eYcZ5k+9ZsSnqeABgfV0ffRXtvhDGclG2VZsfhrupjOvSLnY6Ojjf3/45
xDkDWSAdQPiwTD4dDENI1IG09PBZ2FNZxODCYPih/WimW7B8i1B/KCE+lhQpSkFbpROCXN9fwpmB
FLLOAt1hcvQYwI0/PxEZ5E5vlray16vHMJZ3ddhuS79b9BaMcOD9TU/aoIB4Lv7ULc2GqgJNqHlG
mCwT/VXQTqiblNhaCLnzkN7Z99d3htXF9VGNgyFHaOELxDdt/QFSLfyxUctwX4c2Hz/hQ9eOMSHk
XmcYWsMGaMpuKbJ6KL4uZgR5AWpGvuTRfqZuZc6MaDETRBlY2/vs7MPXNySmiWImXx9QdsypUHoE
/senJQ7HHPgdTKCLn8jXhtvnNU9SYqMuQrutWbMenvDgQg0TeBWoH4Txvn/S6tdEhJWgH9D5oOay
7BOQSm1rfqOO5LfcHfFzzPNlNqqu2VD0tr+mlGPUzxCOitwQhjwyTl5hhRsVz2x6d4u6VImhzyV8
Z0ld+WWylmnWVgTwNAs837A2ERJMvJsLV/21hEI7C7KOwP6xUd77OR/eCaJAktSL9MlhwNYydemC
8ao3ZcFtUKvqJwcpqgdbaL2LVBkgOj8m9roHWD1Hfys9+tkmR85WubK38FvW8lDfyKGOnIXjxsOl
eu9Mz4aLBT2uwlUUVJOTRzw7QzhKoaPs7R7ieRZ7vWFiSNmvpl5bJ+jb2hS4XT2hdTCR+AFnr3Zp
Z20BWCAD91u0s7Em6avaE0Ch7MYakPtV6YlbmFeNz7Rf5yS5TaoOf55LDaevsZrWCQMnFCzREqND
9jlQZNB+seIclD0NEtRFlmGteEpfIpe3RC/o+F/IYZwIqHVi6QStkRPv84JOEDv5qKTKHvvEpfzq
mAiRFNo2d0y3ZlvJg2v1j6lTrRkfaPILelAGvI5Siv8mrb1MlHz1/VY7c3hwQQ7gQwREhc/gyRPQ
zSjz6RuByyd3nJ12aQq8i3HocpzBE3JT0VSzDE8phLKuvpwQt1N16N8oZiEKuJ96TMguqZufOUOw
cRHhCHgJn8BpShAaFO/hyGMCjS8IkaEUrJgg1w0wdLIygHPodpoG1pbTL0RAXafML5yqX4dwwoQV
iC/i6jYP5iREFZqiBNIM/zTo7iT9PSchlUs0pMlfxuR4+ZbPfPMcVURhmHLIup8umJaR0SgV4C0B
xoQH6gvap0YGxL/5TCrY9bNcMZACOFccEnIktM08pfUvHZ5ngjODbQh7YG8Fae+kKK9qMymnDLTm
P1qWTWJ7ZtSFC7bzyilpVVPbmPWj0Nikh/7W2M1TO2LgNWItCASmRdgkX9aIEUZJutZGeycX9PQN
CuvGq6aRv5O76tTgmon1zIW3dgZqqsO8QfJDJnzyWZ9c/DjFBn8GRFkdvLi6zuc9/hnOKIQZS3pA
bhEvms5VxgeI9kVZoN9CGe67F7s+Z5pPHDsm0riMmxjmnrrbpFU+2l3Dd1UXKATR3BEf0izpnm2j
bIywULeuCXAp8sYDQKpnyUrcZsgudBzPPg+g1Jh6WCA0uZjP8WamN160li+L86+OXm0bghMX4vO9
1KWxh50oSLdaD8sgdeGgwr3tgexhhORizXlha53Le4i0MmwjBEN1XCo+X40aJhDgEriool5uAwDB
w/hYSMa6YpQD20Ftw+VI5cnniHKPupYsaVnp7S7FAT72o4ub5Uz45+2A4tdBDrIvToLfoKtzFpnO
uN+TqS4Ok+sZ3eJgLX723s+fxuJQLIrFHvDqYl6hRbGwFtfK4ic6XQtngc+7i/8df+HFE3+tWFwf
rp3F9ctPftbovfD7/MPPwkpu8fLLX7+E7q/r7Y/rl+vV9m29frtpvPXN+iZf3KBG5OkekBL3Sf9x
0y/WoffGb1Ze5P42vXJje0CSF1fPx4fdw4Ps7Z6fj+HmtV4c5avWrVblglLJPaaLV3XhhosdPZTF
7nkXLiLvL7+Gi9vb27+3j93y56P3p1vk7r0Xebf39973J8mZ+AW1j1MUwLxwJT95ljqhK9IKdRTa
n8jvQxu58PPFp/u5zBHcwX8XOMkzopTKgpJrFFw1sV9Ss0Mb5NAz9AjHv6LFIRy/3hFDxXUt35DC
N0aCgZG1Qf94lA/TaK303HoyE39l6A9+kxwY6ID6YbMZoVvlimdrf5Hsnfts1akOkjn9sajRCjKQ
zun1K+4pHJB1rVtPkRBCqR8kFO9nVYOLWVBgjhdwoKJL9s0dn1aSaRgaKIzySPkqaScIn8X0whJn
2JGfnuopp2N0YjvpLZBQQnm3RbZU1uiKMwOlhdG0R6fJPVavR9iOOgJc0R3P2tHKZZwDThvX2K0h
V/fUUFt2qbShDSMaby1ng2joK8mv7zfBpSeifg4gZWxWZjbxRHr/gY4NUImL5PEzxx/YWzJZzj7U
TLSTajoLJKOwfJZA5gLjT4ohureMZ9v87vt7ORN8Pi0kWvMfkvyhCXu5VVmIo4qmZDcKSgC90RSF
/EvA+DNl0Ke1Tp5bpweFlTTa+7cDQEdDnAjPW9HH/P6ezmRNn9Y5OX7D1jAKGLijQKDbEzjwJdxV
swLH6434eV6arZx/VzQZmF8gQ33qcSI3VSJX9fz+rooJtte4FqIZfKdIdXx/Z+eeIMxAh3mSzkDp
9OgqcrvLrKwdRQkGK5B6VVBULsHZz93Qx1XEn3/YE/PUJTjSDaPg/vKtsRAzZN15aNNf/7vbOYnW
EsoxcpOxECw2f9ox8egVMKjphf1wLg0Ck//vYzsJ2mllNCBu+nGv3M/38Q/jGk01EMm+i2Rcn2yi
H92eMah1CfH7ri1wGjo/rHsqVpOBrii1vBv3+MkE+i5IH3XmPD38FKE8Dl2e79rA5pWHLDk7iwHO
1NwFzd+6B4g1hl5DsmrQFw3yhyqLVzq68XGm3X//Ei687ffJ4Ye3nWW1LvV2M+6ZOCDNQRuECMAc
8mJD7Fw99fE1vLOzP6yUW3Jt0QAb9xBjxm7X90wYVAZKgDhuIWsogOHMRZQfeuWlqecLmcG5oPDx
XZwEBc3vlLzsWVySBWYHWbEGSYZXKtwckVVxTjjx3++f7KUlRbLy4X6lyNLjtuNr5fXDM1hw26Ql
eSwsKFC6NN8YIn2/4rmTCR8QLFCBgBjs+M8r2pEymIrDinxQEviBCWW1i/4KFxY57fRmTATHqmGR
Cv+y9wiESs7393F+T/6/+ziFyttKkjmVxJ7ERs6n/cd3wkpW+TdPHr9f6dLNnJxJclP3MnJLPLGI
ccSalgv5xvdLnA/a/97Myc6jIdjrflPzgQEJmpIjeeD/T8pwaZmT3VZmg4JEN8+MdjOYDCZbwuHj
EufsXL6gAMXn7IHdRQP58w7LnbRFyyUd912xt37DICRoS/OLTzi9pGF0dhN8WOrkhvQW9nOrsxQ1
GDeEagsdOo5UfbpwDJ3dAx8WEn/+4TvtUrmeDSV/LxoQExuLNY2C/7AHMMqjzqPPpbzLv31YIirV
0k7aahTMS0Ifq9Bovhhhz26Bf1c5PW9kKAJBb5TvN4L5k8AASEw4EJ/5L3eDfArqIBptmpOPphvN
WK1NHlgY34mTjG8TiAjtsQsH99nNBjn//65zstlKePmovoqnhpGhc1tSBcW5gCIJXUvrEh357H77
sNrJfvPbwZYnhuLA+9YEHBptRAPe0cUu2/nX9O9tney3NjY12ru8JkjdAMBowqBiNyqr71/SpdsR
V/Fhyw2jmo+5VbyftpgOdWj0SJzuj019YW+fP9exf6JhyNkDDfLzSmNk1wpeQ8SEGWHH/K1OV4IH
lg7r95fWAxipXBs0smAzKp0Q3376/l7PPlEExmzI64BLTzUKumEmsep5dZq/Q6YDTSksndLi7vtV
zp7nH1Y5OV0NzvIpDnmiOJOmfwWHfJLelPrXMNx30oGD5ML2v3BXp8+1Vn110MSGnKcjlTd3xblx
cRpwfhVmtqidMCs+lYGx7KLypYC3R1xCHY6hGzJc2qV59Pln9+8qJ6l+l6iBFXQJe75BlEp/aAAJ
EDaItQaTTaFHPZQXGn2XbuzkdaVJbsgVZg97uziSqlDDsJp+Cbx29sZoaWIjidMXPkSfNz9KFJoZ
qYKjiXZ/vQHXxYhAqo94jRXPF0eJ5walqDKh0EijW6ejevIcE1MPyjKXB3GQNMTCbhc0ODDgG1Q8
+WDXmHiBsfp+35+LJNiXgSNgKgAd+CQMB2XvTP2oDu/TGSBvNNZim5YTcuSXjBzP6KCKe0N/Br0n
UJHWST/CwEyzlSxjEMYIdt1veZ6N/WQDk5NBOpEKRnAarYOaIZGluPZvkRPaIxdyixEirBUAM0l5
wdTsPW0+reM0nGeBVINwgHn1+R0napIXga4N6HgvNJ1Wwk0YPiTtVd5jOOlWwS5Sf5aNV6R7rV4P
oJY7pvk3nb7roMylG0gxBiIAitvOXpCubP+hGW9qZTPLyI95jcOk8U9WH+zONfrajY+2tIv32qMN
OOj7F3kGaMnTBeAiDEg0HBZOTh7FmIFkR9M/b9KKX3vUrIgsFHwqmnD+zyG+A318Mft5V/D6+gD/
XffkAfZN0Cklxck+S3d68/BuGxQ8COMsIfc51DS+kThE4H49VYp7MWk9218En64oEG+F0tXJR5oG
8TCMMuszRmqODdJ213QWu3QtK9dBgQS0lbmUStUava/sFfJeF94F0TqHVmL715YJ6/4Hw1Fon1rs
advv38o5oIj98epO3kpndoOjAqHfD9PG0t9C7CKiYaFZL6VR0xjGfzL609f3Zc/UX/sdWS96NLm2
Rlc/Uz0LUpYWAM1YK6X0n/YLIxsOVpXk9fTLDxE1UthKvDcaGCSUZlFDsfGSQ7b15cJjWjOE+jLB
oeT7R3I2zOFQCygFvp+OJtXnL64s49woipFHgvsVosOWuciV+0k+UOK4We4OoAouB1cRyL5sU+FW
rEJixz3w5MTotTnLLLzt9mO9bKxqoYETcGy4J2DyhBecGfW7pFCXAvfFBDbE0EvDa+n7e3+fsX69
CgEIcJhpgxn5fO+F0TepXXYD1GosYfpXFAlg6e1ryV5hz7EoevxKDH89APvlSFpEZe8JQ1QxgtC0
u4xBNF0Gq+iv2SbsIpqsRbWuws6tsCm3/J+aHS1jsNQ9oKMehGSnaJu6O2aF7A1GhxlHtYLwooY7
3H6wr4M0r7U7w/oNdeoqYhgvLKagdl1JiXblZ/NtRFkruoMVfm8VD63O3IDrYijOFIMyp9T5j/A3
BamUPEp9A2c7XSnx3o/iVVPcBuPfhBl6meIJlvzCmZgOoHxs/IBXYF2pwcM7/scCllCjQFZa0Baw
o+lv6hDTu6ZyJyClA3fpw++OwuyCUY7xlS1ByASZoCic7gAxTnai1Ku54Qf1sG99c2nFnWjW1cCI
OzjkhlUs5HCt1gAGtxGk06dQOcqMbpq9ozdbgaAXWwhk7aIfQ0THj4yK8Akem3Q5YTkUgdhM8mqJ
RAun79qGSEljyOkfddDVdqEvKvT31fmtoPkXlaknkIIgg1yVubHgsggnwE57pYmOqz197pdBvbHr
HG7chQnuu+j0lz354SmcBHAHE7tRq9thr7QtwywYeoPbgO+tuhfbiZeKPCHvX690WC0pcPN5zyYQ
N6YMi3wER9sDD3XilSCRxosq+V12KnjQozw/Rdg/SCSDjnCurWZ0/6bl9x8Ufd5z3/WHqxcJzodS
iPlVFyoNx14BHFnR2HbggqtHrB/runcb3JAH1HCtN1BLQKAdvLZ2IY3aBJd0Mpy5fA37l650OLoO
viOtAhNdAbfsXsZo2oeGusLrW8yzTUz5UmeTtKumSZnkgdpD/EbkLE6/Ibum3SjQ+YC8SbKpxFJD
Eh+O7gPB5ePjAjgEPAGBwRR5Ia9RP7tputemYlSeMqoWbnEjor4kQ3p11TLoxQh0Nc7oObBteox+
hOmlMHkoVJw6NOyR+vgZlhU9mgBrzKG1N2olbdvXkucwD/jcT2JyKwXXxVUZtxsB66Ahmjl4JyBC
YSGDKgaXCGVSgKPG2oeQEKOnQjYgSg3LmHnbgAqFmIPaQtiGWAH+2pDbe1rdgsTb50eyYYHRJstw
+HGwtppAIkCl0ORBOs1vwhSenNKGpVzab/BDXIjXGa1wxVrEDtTO5BHuHVHSdQoDzAQGSzRvK0Cl
MrDyEO0BGF4CqgIyWHHBpPXJD8gIqFy84Yy8kI0OkXr0caTalacSpyPsbuCJsYD4WzWpGoqOsnXT
1fHWjn/2urG2+h/Yq9l2dz2BOBHzCA0IzNy+1DApp5Hqls82CLxobLxOIy1QNawQGq+ZMU1Cihci
tAyiXOvUvelkXlLJGyM3vUlrPS36YyVv1HCFjlvCtDbbyZP9eB0jIyAKSpxDd1Olb8PkF0FcTEJx
bfLbDo4OCGRp4eCOlxOn/UdHekgF1QN+TNzfRzw9VDBp+frlUgXjGy764rVNbiAQD5IDofQxkbd2
xoHQr/z6QQcJh+SCBlsUs7HgEWAGXY8i81dxay4dybVrbVkMXlIflba7En6DRsyEX05xPnwMQakG
+xa3QAWQr2O9COrqZL8Szf0K6CinUdE4EH3nHWPyBAFqmtAc41FqXmHOgEAVIPnKXyZ5uymwn/on
hgFNFgT8JAVqcAxjX7wvgOOaG4mnzx4KGPOOA44vPKhqLrYh/43N7Dr2yx2B2xOWs237kKYIjmEQ
bq+79JfU31hIdM4N3us3Y/2UVA98Z04FCnqTs6E0kP1+OxJSi7vMjZ9bu9o2QGJMeL5A4Kc6XCsx
NPt0YUtwgmZEw9pmFYIG+z+cnedy3Fiapm+lov5jBt5sTHfEwqWjp2ikPwiSohIeSHjg6vc57J6e
YiqXOTNRESqJJgEcHPOZ10RtuWvl973Z4UH1rg37YLY0v9ro3HndK0EpH1YorLqRcgvVFNgPtlAs
u4+bVw1PlAu6xNns96UvZkyrPmXQUuYBlHz/Y0nKkGVZcpiLTLlPlguGWfwcsKsRt0eos+HcTGu1
b5iLyEjtFy+B/5Dtf1iwp8RQCCwNKjDRdbXvQ8wEauj6QihYoQijPSfol9S8trrWgrhPLrIhcuvC
fkRfsI7n68bCeI31nbDYcrm8V9Psx5ghMmP9aMYiNKLhpuSzBvN7lcle2gL0aHF1gmRZCCxomgZN
/tYRYWSwP8gpBHnwzLZ+MloDa+GQfIM8t9TPu3p1SK2lpn24sye8v3JP1q4nipHdtOK+abIM9PmW
lUO7p3aQkXgxBRF7gqVRvyTIuUJ5swhcEzx3B2AWRf9co6pChUVIrBqHR6kRM0k8v8hJ0uWh5cUu
ueR9/RgfHhK/Ha0OShqAgFSFrPfzY9RjbKmlE4+7/dXy3CUoorjKM2BVY91eZnf7l+Etu6pDHFe3
+zXOYxd5Dyo4ONSIzmymfCfoyTfD4TvGmsjGuMO67FB2CdXmcX85bac1+eaN6a+iTerDSbpaeGc8
ha+9O77hg3p2zXXzo71WHp3VtNWvDz66r75ya9xat3pYhfM6C/M154bf3SY38RUbRhBoq+HFDPER
Xbc3yqPy2L1U32Jctn+m69I7lwsYIjn7aoCOSh5KISGvNqYkIVgYzFPtI3+i5wBhoC6Olrbpi3tk
nYMEIptAdCFUIhZ1NiMh/Wq1AEXrnMPwVpBLZAS3eznfEIOJEFVqDfyiAqpeRuLgq4W6AM61poZP
7Rj5Q8eqRBpDWDa3kr9EaFqwESeY9ebSUz8c7sVWxUahogcsyuDdpOLRguaBOW00Y+9lbHOdpLhz
9d3ArW5vmd5onynFn6rNADZEbxBPKo0K6OfZ0x6S2KlzqncUSsSjECdIqBIN38/qRYNs/u1FGKTO
BksNCW2S+aNQOLLGodEGZ9hxjoVtUDz1Hiev223KMAkOKxINDyJasFzsd8ka3bFQ8Sf/GWqVi/e1
+xh5kTcCYyOf9fbrxUcIJJg2pd+uEDNelWG/qkPwmms10APNb+9MzwjL78maeJefM0I5mHxYju64
JZUJqsDw7cDYwKHwTP4OJn2lr+ats2bZb/HwfTa4TifuIPa+FZ67ed+s8h0GPq+Fh7Wn7wRY1LiJ
NwBr63a4PPqSZwW6b/rNuvK+fVOD9mq6J5jKeJLFVy4cHsT2MI76PoXqdg6mkBKcS+We/wrvjna9
+xx/qzf1hu79eg7KDSoAq0OAbJ6betamd3+liCzE69SV3SQkiXUfC/dVccPEff3BILnPsme5aOyD
8aO8FpIxuIgeeD9m79lc6Z7kvr4Cj3YT9/rba+JeHtxrVDRcefN09V1avbw8XN1M3js8Ua9YoQPm
I1TEtyGUhpFP99nbu+9vkD3d0qU6+XRz0bmLB7vUnf2XlyfxZZSkhDO5+wadzTtclO7oRy4Bko+n
gKdsrdvBIz718XhzdUZOYAOjkPDWc90bIINiGMj9Ak4N9xULZPGVu26NvJn7Hvnf7lr/KnZT977z
XtSwcYFd+GSObisghk9Pb44nPvTJ8t4tz3uPNhUf9o1Q130CtBOUIZGfp/k5/8FG8aIN5mu8wLeB
mx741dyNwi7gnOaqMPR43tVT7m40HxlGX3Ilt3WrlXjlb0iDuhcPb6ub2Ie4FeyDf9w6m+Lu4HFu
3Lf8mfNWJu79wDuWAwp3Lrd1Ix6w8JwrEzSkuclWGIsF4rF50L27en+i6ut+Ry9nQzEpfKj88hZG
o4dZZ2DzndlHZNqTfWsrh9JKDZ3tfFH8tLaQii9khnrvPSje9gXgspuvx818rwVIAV2oF/qFvTbX
zt6rb6On+na5NHeoE12318tluS235q687S71XbNKg8LnwN4+bIPEC4J7775cGYBGmxALOn8MzNUS
Ks86jt1uG4xM5tFrfABf4fhob7VQ9yBHXBAW+/MK/rWr5oHJi1ru0nEz6ms7M1x1V6/m9bh2/Miz
A3TD/HkdBe2udx9/5l7uiWPl6xPS/n2P+7zvHCWfIPCLRRmiAWNf3JIRvlnV3Vpif3BCa91tACS+
RT+k++jW3KY/nTfCNVBfquE6MZBZ3Ys9ZZ0FCJ9u4gvnInutXqWfxCh9xNsZN9Nl9Iq1ln8ID5sp
mENHXRnfpcNlkm9i48JxrmeQOqyTBte18WrRg+G1NS9g1Kk9idGVFO2Iz5IJBDOiwet0CKAqJbzU
cldcqKHl5ytjC/tyha7OY/+cDyZ87GcDHqZ0Ox+2CDp9PVgnbOk/D9ZROIEWjAILLxl32sRNASTq
9sz33nYL3fLQCRce30SWsBdty/bQBxmwH57fsyb3Ctzl9tocigY1mcdHDDkPQgqqmV4LE8taNkHL
09TLQfpFLgwZ0Icwv8kIbUfkWfZA2TV8Vg8kViNGlSSrIu50MtUflu/5FJ0JnRBGOnMiHZ1++bzo
xl7ejztQfgGhstD6vJq3g8+FgUcv/Gm5r4t79/4O85cNkZTcQ5WCr4rpj4t40PCz5WYOHHcKp3Dk
/4hE+Arw6szlETyxL1uuyW+JFDP2I79YFe9x2HJmaTvtNQ/ZKYIsiP3qnU9mpyKEwnM921LAYte5
RAk25GhcsXGFuf+qcnXH7QNxxxPb+hK26RovvUl397YrZ150ZY3kyV4XjpeSV91yUlXr4mrfuMgF
EVRwjYh9CykAnzqeX63e7gjofdPTef7Fz2/EaaV7XOeK/Iy9Tw6GC+dt8GfPuieVCDofyHjQc9Qo
4fPMIPQBUgNXfMtLHluONeq8q3wjBlRsmuhDfJxDBy4Yh/84JZOVgIM7nsTGh7AmP8ci4/wT+8fA
fjKE8m3mPtsr8bS5Lz7oG7f7z89CRclteRV79y5Y3YmT6f3tDhJ0oKxy9wbUUmi7SiBzSj5Um1R0
0twlIHXfaNvkm8V6EofQ4QJGvPuCEH9QBkHvm+4blalVwwkwBF0gzgM2+v3F0xvW3oEAsotDgo6j
N4ccb+zHaqjxSZN31WxfvpeudCuHo6+xWccuuHbco/kpAn/3VxXy7dp9SN3G+/gj88VfSw+ZRDff
dEQlS4gmLo9tc0wr7uILxD0sKiKUfSj5zarwi5BKAPuM6jvbmlucw/JF/Nn7xha1dY7lt823zbXO
axRjKCKAyZ8DJYRIv3n9dhc8ccy5yYr/6a62slb4u3Jzqbvdc6KgO+F1nuzGmHpZHB8odvnSauH+
B8bGWI3+U8QAQuLxve89P/yQBx13pT/F7kXvP03exGimBPeEJU/s7GeWqn1upR6V1pNiGhC1ZQ+f
2Pc8rFoZNPlRbM7wptyZQFIQFtBBP8jokYm1xxcfDwzpuJVX6YV6m1/kF9Jaux63Q2iuxOx8fTf9
/cq46uQrC8ewOiCz2aaP0bV0qxO2DIF4qpJHTnl7o19uHzL/FkUDP/W0jbMu3EdWmVf4cUAy5WV+
vRI/KIZLJpIYw6935o9K8ec8RuzMROnQW00qc0c7s5rEUZ/FbFaHQ+sayBhQBT7QgoJ5e0iMAEg7
sCCBHB7gf4iaWgb5vTZXqBeotlfnPyilAeEwUVaL51cD+hsIUjP61bCx5+b4nJZJuKApkhkLTvd3
zUGj0opsGy1JY9sOBY7g8kpRHuVM9yIuI0FbF0mTlL4KDLZaNGuNc6IXOjDanUMRsItIpFOoDmXY
TLeiYtEs7GxGe6YDZoqWxqeh0RTVgCol0ESkF8dN9FGJIHCVyHjvk/jm0GfBjEpCfBeVieRaJPDR
Pr7tFfWhmcsdmndXUaPc1rCZLGooMRyAuHge43zdVbdLdYmeRSTcSyorSAKtky6w4Gr6l0i9qICp
6cO9bENlKQKVWhuSycFAi9aMXnPM3yE6h7kM7XLch0aXBU6JOpJyU1edq/plRKkIl1WqqEJDHZRq
VqEbmb7sB3RqVPWAI/2veLnNLaQRpeI2RVNtONzQ4rWt6sx6+r2TK0YMYoAmZAkZt6PJlIxpPVtJ
LO/smttMX8rhZ3x4nYpd/Es1f8KhSnVfufl6Biu/9UI+Loo2Au8KPwr5COijzsbUdyoXTSXNNdtX
KrUV3nG2+iYArdC4EoeTrjuDn/yghx3PDphRsPiFOCIIn885rjpkS6aX2rIr2yDfX6WwnXMUJeXs
dSbESxcK1o/4JlBKB+lmU9PSsqsEHmuX7AQ788wgnJqrf72bo7JTqkp1qU/6sqOIoM7UvnhmLMUE
CE4dVgvE/ojitK4/pOfwR4oIZ34bCDCEMHcxYqXu9XkgWjuX1Sjl0jDWsbJTWiwjHrR6HdVhkytI
Er/k6XOi1atDcjcBihBaLxSvR6x2EVlJqF58PRbab6UZSIU0aYXbgYPC1XFFYFIkOU0mc95luNVi
8ujFSeHZ8n4TpZErKO4W6HbL+uHUXaBkCYKu8dy45rg1Z7RF0rR7ONhIKredfWGW9iVPJ2M/SHOr
ukMOZbsctO0h2e8ey6lZDy19RsRTgyLNftp9FGqN4XeaHRyc+pEG/pmu0e9IFJ4N40DGWsg3QIn9
PNhVZemDrFrzru/xozYjpE6fF+yUAaDQOJqrYY0huCs3BeOMVKFz16sqmjcvwvB7uRWaDT2ujmdJ
ySemH1x8uNIWYC0Ngv7n2wL6s4cdZCMaXV0h30m1C6yisOqj00qdVUitUmxn6n/9qk9tOMKnFWg5
NFLQR2Iq/KWH1kdlqheWNX0IqgGeENpA1v6Hie/A3nlk7amj4SpgdM6aop2a9rrCmSnsfhRo60fb
DpYWaO+UybJjanviupP2iFhGOjTYfG+1FsQI1TeD9hJvIcmrsDMRIdVuEY+gbzLjLd65CeXtMyNy
YjeEmafJWBCJfVHTPo+IxDFdl/is7vZobCeoOb4XVMTZDCkbC0qruCeW3pmrntgDdAEM4JpY5sIY
/XzVtEBmJU6Ylti7Z9WVcBFN5N418X2sKWAa8+OQC8MPhsKeroS1KtglNzZ0v9ZyzvvH8Zyr3ocI
+9G2RAkSmT2HyQFf/XilpNi62bY08X6qK92CPcKqF556Dd4bfVWt++EhjQXQqH5KCuL9zLls4uFO
Ay+nkTPGB7yGGuR8m8OFXg3bUi12tZH4XUcfiuSxac3QKZZQlugyFACtZtNCw6kTfYVCVkIhhWEl
wFK6JjiolFHEBpPmqTtEaRCxNU9ZAvIe/ch6VC+U1GALsZ516VvqWNs0RyW5RT4JcDkdKGf/9vUL
E4Htb4OD8ZDiALo6oXpqNUR9OuxeS/0VOffOhK56BquT+Ny82Y/h2J5ZqeIQOL4gLwPivMFiAbb2
eYJUcyPnvYmYFz1byDwloGkyeCG1pp07mE9s/2gV480hQhBd146Owk6OZ+Xg0ARn+tM+zI1V6jzR
ZZHrB3jUcLkAXDpDMOqJp92cd/M8tRRMtkHVQqdV4Vz8/KQO0YaTJQztvrqhOI0jQbY+lAVizTTZ
h96vGhKtxblOD/Z38Onw5Nqc2VEqHvWkUEITVb1q7PhMnH9q/C3IgAbHBpTA43NjaiZnLA8GXFbt
ESdPpD0ZfmbW2S351IUELgurHcyNNfkopXKKylTmtP/YCQRHNAuUYg0+HiPVr6fwb7kbek4gq1Gd
x7kR3uHRa5YXXGarokMeLkMDEN0UGro801kuzqkzhqugRYQSkIVX9NFGnyqprNTjAVc7e0WPub7B
JllsAp0sTjfaoslChiY/f/14p84XAfrSUQPAQISZ/HkeHSJO+OgQLfB5Mz8aUDCMl2sbl+Z6HldJ
80NSKi+ZilCTnkfnARaukGoazPaiRcvXlDtwPFfOMt59fVsnZjfqEYL6gEiLrh0jfYdqtrOpU5ed
LKzf9i62qCik4wQaIRJ3Lqw48Yq5GAeLqojejnUUVRiOcTD2MUMwWQ9orBnSTiH1mf/HkGxgxAip
iIPclBXil88jDSjNqiXdWXYVSJkSGNuKXZdk5euRO/0w/3WVo/ep2f0EcJqrdBJwvbs6vlxMrzyn
2nPyKlChZB6EaOyYF19YZu30A8F4MQcAhkgyUQVknX/9LB+U3qPtHGVUdjcIfVB7jiG7qVkVS7OX
F7HHxmm12avXEhKAC/GzbMXBQKDd63f9nF62CyLHz+ASRZO/sowbyynPjOypVOzT3RzNEzwhTGPM
mJQKLjKd1aKg9ssKp3tpULzJWrZgq5YldqcYdfYGGx7DdhvFwOCvuI3Eyadp3pnxORGFcUdI63K8
0gM9VqzZJxGCTLayCKs59mQ3aV5swCaH3Zxe7KVrmRo/4kBfX/TEmS7o3miI4IkpouHP0zi2RsvK
F+3DRw8J34Hgxt7j0qJsZ5MDbw4M0GD/i0uiIEYYzLoBjvj5knaUdQv8VSRU7CvSj3p6VLC+vGyl
S2WPvEa2+vpyp1J9sNL/db2jR9w7VhuB8aK+QJiprkgzJHO7V/0pwxMSp/Ab9Rye49SgYnpFKEGC
gfjQ0XGWpEsFjadBeijaAgiDRW8oq2oDwX1cA+f5+vlOLV6VfRV1IWJp9Rh0kXUKzkJxjfYL/bnB
w6GOg/P8gXbuMmKP/0vSZGE3WUMxxZ6OpTJWNGDSnRpdquMcJKq2Nvc55YOnBSTuh1SsZYNVKbEi
UPN1W9KwbewzC/jkDYlkCuKckLs8Wr9pJze4o6HvBC6LciIHK+yzpD8TGJ46uhBetOAY4FlBGv35
sc2mQA4ZwP0OAHKBIgLszX300ik/MBssjTOv8uS8sSmo2kxX8zfv0rrD3qU0E8ZYuiReKEbbhc+Q
q6g+YWxJEfNsKnwi8PooVHItS/zlaKbaCByXZplRrRxpkBBHtpmQAJb6LaJyxQBsLwkt8s2kMTyp
ROCeTN25qRfgQyn0Vfy7vp7Mp0ZAFE7/eT/H+bGW9dSPde4HsLxDWgTik2DQoRQkfKQk/+z7PRWo
8eDCuJSdV0GS+PMLjueprOWBMacIIRTVIXRJkDkogaXji2ZEoZLcqnPl9YNz5m2fKsugCoZwvUwx
kND/aAZjKtoY+5oaZF+9SfsXmnPRBppmvaYg7nUzDRaTBoy+GZbXuL4HcNzS/8wPDmMfQTwjW27P
+fQaPO3xEc0sN1WhfAoU7Wi67+1mP+QmRzSjMUq/CGn+53owBE5/vcRRSJNOjYI7LKcce3GU7pjg
xIL4dpwNBBVxs789zAeVk9KXAmPm86s91EM9t1VNvDE+TdFLOYaJ86jVj/Fy0VRXWrbC5pg9+fyc
OnWQm0K+EYIZMe9vVm+LubTD1C87SAwpuRlgJuMmvianQfGuvU2L169Xze+SkYypSdHSoZBikEUe
bc5ZX9dOZ1TLTqq6jYEkvjRYvrTHq1Bu30iigyWZvEpu1/I8rLoawA9n3jQUO8dZLjlbwKAW1Bhw
MrFt7RKuw0EfN4aNOB54iOTV6MJ9FvZR61rzVsimfn37yqlZBweQHcjWIW8eZy3QPuJx2RdUxZv1
3CmBTsgTb2p7Gy0OtIPnJH0wkNmukrtW+l5Q/zBpriHRfOY2Tr42XD90LHhJQ4/nSztVLFJrZhTb
wIg2fb4rAdP30R18D8gbC+aA/XLu1Z0ogiJ/o9IzElrN2GR+nqSDbO91mXBhN5iSF6kQpTZzUftR
VWzkvLgYFpCP1jsHHCHZkOeWmxvjxYKmW8reqBrBPn8QhVKA0zm2bud3ZPVEZYTlKMrHBqRoqN6f
b7AfuyzdNxOraLnKQM3rB0EcUV6r5QVJcDdf0kshXWhbWciNCtl3rJVApMQqpeRRwXPDeU3G/WXU
4TKoWH4CUjWuYBo4T9NkX3/9DtVTBxp5L8sd3RDY00crQVcWaVa7DpnCUfexnWpnISo0VkkQ7+/A
bTfJjAZ77HVNv8ph3yhYggliy6C9sDyTgwZUGPQCcIo+DVS18ichrFhafpljzMqtH6bH/Fz+RXvw
xFb119s+OoWsEbXxzGqXnTiDxcEn0bxMgtJcPG3vhLBqBs24auVynQ/TtkvIOZeYo8lYK4m8LQ53
ttKFReeso0baNVpyOdsTAtHtR/EoquhH6LezBnZZXa4rFcfZGhDX5Ataj0nVUF9ADwANi+urvnH8
EeXATN0aRhNUfbqJ9dETkHqqwPrS7wRvLbcaL5l5t3xtpjSZ9EAe0ISPsgzrqcRnDjjFr8q+1qcr
Hbn+rAW63bn7Ze8l0i/2RwSsWz9yDJ8t2TKQHgWboT7NTuRWSxnIYPGlFqRDhduxulIBwI+ScoGX
xUMj1x+Y9aqTgJWnq7l8HlQa3YvyUDu2pxywJ8mSt2zhaInytWWlT/poXZrJfBPJmdstcQWaKgl6
S7ucG2ergcjPseuRC0iAMu4PbfG/OefFxqYipAn3Sj468fbyVE+OpMwiryNYxaoO82G5LO6bYfSG
qgvm5nrGowAckqyvEx+hhm7iVXmdVoWjBB4Y9sHX6+RUWGvD8xYqX1Q9jysytU53/XAwPgr+QMxF
4CMkFdRLtJdj7enri50K6mwhYwbfmD3uuCWumWUzz/tpFmJJUg+ImGgddHgNc9X2sL+KlruvL3jy
6TCHl0nCVBRDxWr7S64yabnWjEo5C5FOdknSPU1bkR20QJLOXetkVQOh+H9d7Pjt5pW0zxMuppZa
UIyIkmpmQPSMhkggSv8JogCmdsWKaOyrElYBAbSwJRBq+v3h/usnPxnOknJS3BRhJU2dz4+ea6m2
Hy3mmsUxiS3k+3T4WJhTe0cnNc9WGD7/NxpIp/YvZhHSwkKi/zdZcFWZtPogMZ/g8td6UBbYl9dC
6UGUThLtKqJz0YQLmHZIH2d92n+X7SD+EUKWKjVXi3s4ege2Uqn6rPHUanq/p6PnQB47zPDMxhWS
b6KpSTcZWsjKhDuBMab6cmbYT0xxIdWtihxKmCwezbiuNauh0muMhof7bjjgxrWQPxwgSWEL1XhL
/fTRvoLjpVQ+lDm17l1iephzthEsLWDqQodOaZ4LaU7eF95YoHVQBULV4fN0wBwWJrpSMB1ckLJ4
kvqpeffB44M4Vt3hu5c1P+rhLYIRSE+aQIc9gGyzR9DswKawMHRnhupEPEETmhiLUrxB5n501KGw
oqUqPEahB0lVc4Ksnuc27DwVKuBj1fxqDk8KSGzFIANZ1pSIJZrTX9/EB0DpKDWgKk9fiZ4nzOLj
oEZPanNY6mXZQQCd5cNaS+M1/qeuGBrHLB5iYmhYoq6TuLYzCYPJsO2Ki7nDhy21v6XF/gq7oG1c
fselsdGFtW72IHH8VvdGctiMrXyBtAVuYLcWwdkCbYPTrfL0Eat2vk40OVoOCvOCnUSvuVq8IRm9
PLJx15i/61m0nTitB1yGU+MQxEbLkWihKKDiNtGu1MoKpcS5GdBQkZEBqG5FbxgV1dY6M1C/E/qJ
x5EYhr3umASpxz36bu4MK7JIZQxpWZlYj1MgUNXLUYoeZguaXvGqy+Cokp9kuCJPH6B8WvtvXQPa
Eq/HiFQ6TSnyivaxDELp6/d4ItpjUlPnl1HZgD11FDzLSilNRUPYRGlvgrYDfoAwptB/WWcBKyeS
gw8Gu2nb6FCjFPB5Je2NqVS1mEtl+ZOh0bJntujOo1B7LuAxH4oHCuZnhZxO1QjE1ciNPki/H9H5
X46yQ+Jk41A2pEYcnJK1+BicUji/VMsPpXhq+m5H4NpGKcmDuRK+tnLQGFaw2M5as5tQnozHGFEm
le7014N/am8RtWOkwdldSLE/jwjt7z6zjMOy09vXvnkctUtmA3WT2ip9Bbrkueb8qYq9gGxQ4kRK
wP7tgracV8qUgtswtDuoslhLMPjm/D21YBWPrrnULlsZVuHgWx4BTXDUiH1s0Qk54jOJxsmboZVF
0ZzZx9FzVMXmNEgVqZ6RDrSvJpG6FR9C81W9Yv8CZQStGIA95XROnhE+MzAKu7hVq/62pQ3I+f/1
yziVQzuGzmUtTL+pVB5tq07tHA5yup92pXEnbkJsCLCsBQE0St28eVKj6zn2LRgZKIcIREesk+zo
qzP3cWJ7RxVOpcZj0U/ADOLzrGgdKxv2UoxU0ezFFO2Yq1TcYfmic8NQ9KpQakcwUslxIgOqSZzy
9R182Hkf7e0AFOhloPADzOd4JGimpdnBRvoiM61Aa1O8b9+MqLiVDtqt1SP9UeIdF9t2kMgpIWEP
C0N+bye/tZPr0QD7KBIlQbg2SXBGe9r0h/aqThFbda7lCsJ2acKmK7dzBsOJ7lBfPKpSCX0VKtEE
lFyd/QYgIb5zIFa6Nr0wpBsnv2/wf2klKVxwcDOc+VtpOWtpGHg9VfLQFIJQPV+PqMrwQXjj2U+6
2enutCRhYWYrs9JuI+ip9mG4aLA4a3TrTErwgW35bdxUQllGiObcMRxnavfLgTB9pNv/5jRBZ+Fh
32iIEFk3iAk92GOBvfeNJFcxooIyNmBFIAQknMqbD/ka85ZQTPcouivVFxHfHywbV19pPRuRK8Ri
efsixphwMNH1bCV8J0w2UmOSflBDW6dmFqq9t3dQKlCai1yKL52++161UiArB0+2Yes+9diwlgW5
JB6pZ6aNmJifH5/0RHhmYRNP7+0YhtoVep1qCxCMlJgtqmCFvCraFZ4rQSyHQ3RpHsKYZkejgRg4
3BJryrBzjAqWd/0+DDxaviv6Sx3WojIPfsme5ExQVeXhmxObr3NhPlZO9sOO1pm1KcsnLX80yQBg
A3kyXKS+Q/9C6mE04ziGfkjZwmfu4CSiloInY1ZtnGZxM/XNyucwQRhD7VDwmSuwzmFXr0aQxbL1
S1/unHp3Vhb6Q/f5eGxsNIdkg+oYRfKj+FqtzVgpFGSohVtf1mrhyHuYjGyVY1+bIwpQTcUPu4sI
2yjfSdJlq0U/e+FrUXW3k/GQm3DPYe41xtOwQAc3Dhfm/BxDRTNLUIhWwL49K4oPIKGPnXCPOrCe
KVd9mQb7vl6VOPSNqc28sIPisCXUxRUeTNb8IKRrxCEnW76Ry7iITK5lEomRZiltd6H3P7+eJSBT
f58mmjA/pVxvAFk8xsRgYiL1vaZ/aBGaxf4JprUXE48JrQqtlLdTN/6UcxBeFgTlNBADJnxy7b3p
dS3KCI0czIlKTQ/4B2UmQS7ScsgosHWroSGSajyUJeb6SmrukwUoYnvJKjOlnJy5Dkq0byLnu1Vc
m+DmYlVdG+1wkzbfRoNVNV2W5VrCobbTXvQK11t+X+vdMck8ib0jl7Xb4oBOwZjflBib9wQNe32/
Tal61QbEUepgwl27zDUPlSQNW8u4h2mMjj9PA27uEjNIt3gZqBzJveTm2vLAz8OxMy8pMrvWhGCD
emvX9YcncMbu3tw00yNK7FH6KspHwoNFJx+eI/imOrVM3OhUhBgWsUXE9WU+5dvFKu/6OoIEHdGi
HW4mGZZR+krVJIbAXg/bA2B0BZaKwmrpahdsksG2At8izy4GaSbLiYNGfaKIK7IwWml2gaMgGjNo
hzTNK8yExHZcRcEftroVlDKhdB4vji+xZ1vpQKZkuyi1tQWkSALvQgh6L/adbe9UNDv2ZRWY79Ih
8+Q0CumVuKNSe3Zihm0GdahKPSFmkaYvoCiFzR50/ZI5G+8yhtmKLoxm79H2FhV4UM6YGhov4+Jl
i4brAiW9wXkQns6JCNnkamM2bINEE9qge9MBVRBHuBYnhDrFPAa1aQFKmJE22iT5rjNwX+d801Ds
6BgI2AN9gVsmIfmUchpbLUUlnFUlSAlDe5HhzIxywCh3oaSVtNu060Mkr+RfZVq6OFsugA2EIBJR
h1s6EFKy20YGJpHcGblzQW6f7mkcFFbQS+oHil3c896ocNqZt4jN1PA+GOVfZikMsX3BcMjAbSO0
arJ7l3AzhCpLtUooKKM6uGGmwEXQsmuieMEZmWC5p6P0nJfP+Ry5UszJnNCgm1/7AQ9LflfIzUTO
wVuGn6KmpK+EdA2NU6He0ji6L3HXjfowzetObwNsFdDhWjeHfTgNrACCR50Cb8ZJz9z2Kv3XwXlB
WnGWQvgnIhfGHXIsfkyMX32oN8hJCCPNUhAyEnhbUxyIevYBB2wGHEmFLTr543I/JN6C5VaNGoiq
pD8USDHC1UxIq+Rka0uPGgw11wFO9ARwiGNQl1pqub8s3dlESA7RAQ6HmNCpiSS3pHwwx3eiPjji
PZY370u/XM5R4cMlvViSywG5jklFe+q+G31xqE6oaQ1d40XYegozMKUy6NSjEUc7iE+y4iiwutq3
miIwcLEWDqL7StqkKvyRwrd0DMZy2eXZh/mwFori8ghXVmZDhaItX/fKK+eqa+5/iMfGIdMdxtzr
+NR6rn3xiSCos/TFLnKfJrEbtySN1BjFd4EVmVhoivcm3NXEXS2/GGh0CSQ+c8hQ/ZiKdV/Z3oGk
un7RdZZBf/ARRayxRhUKHIOSbqlSihGIIPaI7wrTUrS3Ogtin/PhhFoo2jXgFfBYTEQ5x8yWNyLs
Tw/I9VjFK9H4IEGUYotLawr89RAWlroqQKV0sRlS59kZy+Fara/VOL8emvqKaunKTvRrLLPuIjUl
9DGuU5SuEmVZKViFkmwITVhOMKSwPMWe1kaCH3a51lkJuhoKC2H6az1pWNprwoAuFNCaZKnWBmJL
hwhmvSpO+J7NUnFlpSD9Z6ZL7w1ZX1Rb3kzGL80lYIA4ZIkYYxM2dDATJGrkKN6YewJ/scfyxjTj
l7Q3PNkIxdZYFvZdAdZcU6Vr+gIbTco9ZW7WrXF4FuePEZUXaWzCvZh+5cN60bvET7v0Ic6vyCRD
VH4WC8YRWiJVO6M8avpaO1zVB3pQ7FrIqCTD3vtPg4h/f5v+z/69uvlHeNH+/T/491tVz02yj7uj
f/79MnljAlW/uv8Qv/avH/v8S3//v33bNS958lL+4fbN+0v/R/Xrj/sOZkDbJW/t8e9++iiu+M87
8l+6l0//CEq84+fb/r2Z797bPu8+Lsu9i5/8737zj/ePT/k21+9/+/Ot6stOfNo+qco///mtzc+/
/Ul7QwSdeLw75JM2wTeVjn//6/X++cNXLwWfg0nOryrP/ti0+UtJBPOPa/x/P+j9pe3+9idA1H8D
BIVZlEjaFdkhiBvf//Ud+mXAjqkYK4B9//yjrJou/tufkmrzS4BY2f2hLMGNUf/8o62IRsX3nH8D
KoBiB4QZGwdWXfnzP2/50+v9r9f9R9kXN1VSdu3f/vyokf4lyPzHEAhrOHrmws2KK/21aj9Pk7qv
IUc8we8NUEa4BeO/g4cDPzjxssQdv6PGBlN0WjWXe59qV2h7U3omDVCO4rvjF/EhwPaXgktXW7UT
SUXyBL6nc4vLEcPZUFvZoX11WOfpubT9qIjy2+WO0uV93B8ip+By5YWMaEjz/6g7syY3sS5r/yLe
QIAE3B5mEJqHlG4UkjIT0AAIISHp1/eDq7+v7CyXM7rvOsIuZ7qcAg5n2HvttdfyQdnei1jaSoMk
3LjI4sZ07RuDU9xF3cz9adb89yv4ZcjbIf3HkP8968wv1YKDcsykh5Jmy0PwlgeVYsP52yd+x87d
wtMdsIPSSReUvYfdz9pSlp+59c0dtJnDn+7gC0BdSmeINQUvnZb1PoJw9ineWFdnQ+P7yZYGZ9Q2
Djs5QMeHJuaTf5tyYFn31Z/v4iuY84+38AU86ZnpESYqb6Hub8LyXXOSsEb3T6jra7/2ZP8UJ7ts
qERX/5sLf6mbfLkwgMWvc15LE+lp9A7ZMlukK/ljM2K6SR9Jn/TqSOs73cM4rn9HwPxBWvs66DRb
GlTGujrEpy+v/fQsew9DarJld4qf7+q4uOzkQW8sW+fJeZ1OFUlsAnMwgXsxyP1u3BnfXM2uQ6LU
UeFWR6/80EfS7DtCn6l8ScF/jAZapZA1Fd3E9OPLaBSdLGHtcV+EU466L4pI2l8GyBwIQhysTGMk
8iLNqgJzyOG3WXewujleXeCYOkgtVKVw0RLYNvvY1vs9OqZe9K8fUd3hEDykoggbD6h0gqZY9Lpa
59hE6eaENo1Ky3t3mExaIZ/E2bDhIMcS8sjCHKQoHaD+jrRPOu1Gr77+VgW3cce+bfNRPXrVNLnf
tvInHD3a3HEqjx72gdqmXdv1ngjB6k2wR0SuoVVNwGadWX0dNDTY07rtYXs2eg07LhTKCYH5baCi
M2TQBW3dFu2VNOvs3GKoC66OPsEx1lH12SCBtbGNg2g+ZOdm4ScRFIPTDPioEA2SCJVNa1ErhFDZ
ykAd9ZaJa9qtDAr+sRZJ4nVwdF7LWwzOherI23nSOJvx1Ski0lgvcZVJFd7j4/AwPjK2NPwj7cIO
aEmRKtRhNjk76lCKUC1adsMDEEUo+9XHaS6NKk10A+oc2GAHz8WV3u3ICIrJbUCkPaqHj0APHkN0
DmtJdEeot8KD3ZyFf7laaHOlCCTQ7eGwuDNxcpRdNjVtykDBeakt5b45lkJ9dRofcLM9ONJ7Mzan
jZXv1aEWZrldbNNZLzxOCH6UmDASkcCyf96eJ1X/vGi49ZQqTpfbh2QgD4yJbmvxfZ/2N+tmAYPl
Gj+3HXGeKyN1UPv3UNIFfaiuOchCafAIjzEzaHVBYYLAdFvZ2NuPTFsRRzuxbz6w+yBn3KS+Fuso
N1EhuSyYT+ic5dPLvJg/lr0RBwmGEnAOBo92h50et0VEeHuIm91hrU2OwpyiubB4xqx65DkGSKY1
rMseejWT+l1FsWFmAHlcWJ+v4OxddKf2j3MTGUFHWd32CoJoOZpSsoO4YDvbGgRBJBsSiY1sA57t
brGhS8uSB48h9QEXM2P+NSIXTEp0hBzY7Df0HywwJJS9XwBXFoREOVSGWGvKw1dYO9c7TFT7OMlH
pVsOS2jx4ojwvZtHRPioHa2ynoVD4EqON+P8ZpnT6+IRGH0EqXQ7CbqD03Bj90Y1uXGkjikPkT+8
Kf18UDvQzXhtQ7qdkYtDr+00aJWZoIGg7LBC2QIRg967OTkig+Ag1SU23suugpfLtGLtJihf5RHB
wd1Bx6i/Gd7sEuc8m5gexYjPgwtTUp2cIsQanV6/Z5vsaeMcacmpueY6HdRJwmQFPWT20oUx2owu
Hwc3HRojfXKeJ/hkis7yMLx4Cajx0XosT/00AKU7nRkmS0Ns5N7OeM4uREskwBxBIycviNEJZ6AB
6rD4bJ6t/lVgjJmtayMuG1IrK181k2SdRzB90rMHCIwMxlh6WpvpZopMyIAoatRdbCsrjaT4NDT6
VyS7nHTZnXQm2UwDd7YOn8Y0GyHK+ezr/IeO/3HSv9j6BK2sGXvHGG24hborxsfxwZYm8ihPeUXG
LJlLdHnjyI7MVeUjf9JHS8S5O9C1ZDsboTsVJd5mxg6TjYuPbN4Z9PaI5pFCi2KY+ufZLRPn2WtR
IzaCd+P4OZPCFGmnil7nyTlQhklfHvWCYp4Pm0kRs2vuZCeflTPUyq3TFHPwSXeiokbDLSnT7riH
nesAydg4H8Oynt52Ce2Pw874+a4xK0qklJ/OHjb5pv8Ie2+X6YPgj53jON1WC2aovVmpk4eB1Bc+
y0yr4XEm91GRQuAmvEx5uxSGomKY2ddlZ3QU8uSINtpImxS+nIne9ISwikXvyYok3WVJB5T1umNk
RZ6IqnSczV2Uk6d9mDRvlaOGL+fiqh+ybUxp73RBaeyrf/ULFqKbhkdX/+hqQjpGZ7uYluN6Tt06
/UimKmKnJQCBdTqKjZPH6E1NEsABVijmCovT4hH3ZHGfnCqLEZ5Xbmcoud3R0d1EN8pp4XmojppQ
GxfbjZePjn49SyaJDDTU7huWMij8zuhMnj8qsBGYoJ7V16JyXc7z+YGNebMs+Hku7lexFBBOBtcA
LIwwOvV7ewTRtqj5Ix2StGbDD4dl87DTyQNpHnGItEiJjF2jWJp/v4jqo6FbGvgilvqVC7JYu0Vk
vt/8ZAgGXsAWEND/AYNwqowrj2e6AGqJHPPKBvFCoHKbr1tprW/CqN/FscQMrcNyl8YZ80v8limg
w835mi03HzKSLC8LFKyqhYo4z77kDcOv4CxvvskV1N/lCn9fFqPWX6M3+Xi9N+WBy6roA50n6obT
9clGfjhbpxkGplEmsvV5XmJI26eo0Hs7jxiaKjyM77HknWfSp+Ifp5nbm/x5PP5izP4jwsNEHl8p
zFBg8P56ZyXiifJFI6B9C4Y6ukZv03i3cLPBRRwdHyUjC/xa7IJ4p4sImW5ElyTLUYQzHZXiKUYT
Ig9r2BrydtGWifJg3SrOnb0ZskepO3GOlt+XrGGrh3h0gqXQydLuYngWaKZNz2K4CU4oM0VkacQ8
qohxpBNXEUex5kSFt0ZQCbm/VnDRRY+KXVQWY5xm+w83HrbSboQGNgpH/ki19h/uaDXZc0ywZSEH
hZSdveO2cAvGSvhu98IhH7pO+HjAdMR2EBNcxFx1trjw9R75N2vI9XsBwUYhZifhRm8bgrU3d4Po
3SPancVbx+3xAEPU1/jYl/gYrgk2xbiwF374FO/x+sUj2FFmO4Ertv1GoIkU2O57uCDmEjGP87l9
+qH/nritytbJKoU/L23TXrzxe/3wM4ShRl1EvBLbX7QqUUOUqJJxG4Pu0I9KBGUxVJ4KaJ9BV4zj
KZJCcVCLmXe21qa/jqz3h63yV2uElHgrGmqQ6xoFyNTu+MM1ih02Q2y5Z8srrI6LrKWY6M7ZYu8O
Ml6lZgcPy+Xza4GyEHtU+8XI6TqOZwjrEa6QMnTCQU8cvWDvPsTKn2+sqWp5Fzu4ilHGC7473nIw
jRoxEKM+sLro+2GrmlU6VtgPnUnfEKFpv11E5N/EtHKCroMqY9/qBpy2TmJ9bg07tdDGorlfeKXA
DdcW0z3htm+IeW7Ft1bK0fFbYUqqWuj5DaaK8J35+wvBP3+uhvvU9uBK9tWQrXkrBnOodJOHwAc6
RQaL6314yJ+LacJrO4iFSdQK9oUs7AY5Q91ywtJ7xU7Ysbgv56OwXKaoxHBI8aA/CAWSnqUV84ac
T8e38JNG9sN13mNVhDek1OaDjUPYM+EE8FBltAz34sS3EAWo+E7cd0dnrbHso/Djo4gUSwkXsYE4
FLOeKXu3Cb6pHdrzRcxXbz6ibfwlBCh3QKagi0UcjUsRpg4CT0g44SslopszXBxtwuFPVUzfxnEm
nNRiZpKJO/58YTkjJufJGnireWKfxWfkvzWC4eW4Gmz7rbJluEqsFSJ4vNpO/LRb7bG7I3knHgTP
AjSyIEwIj5NInDyfwUYNSCR2mFvt51GKRf+QGS2cuTPn7monPFnT8dsOsU8E6hgTHa20NiargmEk
88bQ/UcobEzINy05byAAsgWE3yXN2u+SZvOnza3FFH6CaDTJ6GXahc0NNqH1psRvL3sXQ6xiFEub
1TpJLZQyuUXxQryTOXMO9v0boohLQ/Q3pBqYj7gq8/ub8+AHs+Afuy4EIWxGVBQtlC+cEPn5fOVa
Z5MuTf/Qf4YdNr3FPbh5RlDTUcSgd7ws6ITVIA1RKuyjuPPnff9HB+2fbuDLtg9Y35HrVEqXbQJI
amjfYgaBCYh8CAJsdjORZBLkZIz9MgRJ98Uhj9CvW388OJvT9YFg6CAe88y+iTZr/PPt9X6b3/80
Pu2L/enFpXTkZHqVtS/u2U6WpyClgIW4pYyXITRo2B8wRC9zY5WFxO1xb2W8S85rZwQvLUYdo4o6
A2Uq2+RF9nNJGOiA/xFk3aLCMebyQA1kXWw+EO9eYRgAbPa0jx3Hx5Brdns/TFojd/QVxdbsimS0
bdhp/vyA3d+hWeZPD/hlZj6rCtLbhgdcJAPYgatWSzi1ewF+A2JWhAc7CVu1QZRdo4pDlL1a6BHl
2vAapy4i1+N8twz38hSvJZd+Sovs9eZcliD6pk0gxXMu9ZkeNIjuDpvo2z6cdnr8Y/q0vEjDMHqU
tr/EM2Un1Z8PWUmXyeJOLIjVQS2IZ0W1TdfnHcrQ38BfX3kFfwE+sE2gDsPrgn3x64Soi+beqy+d
dEk5ap96Vz8Njpl1Ck79l8vIKZbaRyz5SJDR8U8/QMnGTVsBRNlV9gbNcSFy8MTluaPYT/ewQA/x
rZwkLpoqxAO+QWgBaOtlKfJxyBb/+W1/ZX7/4+6/YJeadKZ/T3uly54HbRT8RXUr8uOzc3Ar9Btr
xMRLtLht8xsTr99i1CaoeysWgtbDDxztp3Ukp4fs1qvaYUPjsQ8lMb7se9Nr/xReo+8w4q/EsvYp
iWzxEaLBDImgr0S3LDXyk36o02Vnn1Nbw5VjTW611LHdmOCAYsYHJzecay26738eX8XotSP4ZUL+
cu0v+9kzqRAJ0s10GSVPkW2rxDuqsxdy0NQKX6Mj3ZDl+L43O9N6pRzC0wyGl3QjPEMlmAJuZQOR
UF9D6/9Gjots2Mk5RiklK+9JgCeLHnZ9dPpEd6rpokdJFgFQ+Np0+lYC1L0+2GTreDUhv80vXApS
DDIosFnHyaEUKZZR7KmwoEYbqw2h75w5z1AVd/I9Eq50fprfxDU6+J1GvN4vlELvVFrbUNluKiFF
h3nOSUy3CyG35pcc2ABcLiL9ZA+Ht3IkW2kgCzMogOF67FsnBOm7Ig8SX+YOZIAi6a2gQMDBgsZn
Zd29cn106aHP+IFbJKNOjrCCMMh61ypECQYG8UgSEMBDdJxRqayJVu8NksqNMGeoUb6xbRIyddu7
jyGH2DIf3ApOoqvdsfhVbisGXRSEk5R1scPpja6N2Phnwj/FRb5TVMgoH+KLj5wdZVcN7rvEqMZQ
TXQyVusMlOieAhNssz2e6+hysNVBq6ewQ1wVnkaIspplzlBH0e1WH2skT6iS0yhDnVIgtIZwa9ZH
4/FF1bqBZmEpQVWEHbgmzEWrGTWM4zuIdhsp6T0H2CvbRPr7o8Vau6dJZgBx6ukgbazHShs88GEh
KCpaEyep3WLTUFYceZnHh9icJTs4tMO8z+p+8G4fQT1MPGl5juRJsZTebxE14XwuL4FGyC9xiKg9
I7qMHlvTK6PNDNHGEEm1ERXqhMRDXnHbyDUSPG44ek5W4abkFBxikkjI40cX+7QoABbfzNHNZ9/q
Ah4/7n5G31TpaGzDJyv7LPKBriA3AkPHVp5OAyUQzybUXk/u5m6bVyc92D0AZfL4u9VDPxYYELQZ
jeC8/csX2xHa3Tr/foras+bI2xxDFIpsbxXCdop4ESy8HB3gPJvcqIwDlmL5hJC7BtyAovvpLnqx
GqCVTT52AQctkcXPDlYrcqp5Wmrp+0MA+0/zzgzaKVA8fViDRiEe78FwJ70hOJLwfEK5Cu3SG9J5
gCjwYSsVnryQZjpOYZgWcNjlZJNpbDintwy3r2Dzgp3Uwq+B3iLcxaJdl5YStwrg3XfDSigcgpK9
kU6iOHxxVMSPkfVmJt98Ro7KUldkg164CdNRm0SV/Rr1YisHkA4QFSfiGVJVJ4mVPZyPRHcFuhMd
vId7Qdl1wmo6xPA+I3xOUnED9pH8emwG3Gm+h3YeZOF9mfDDsbk81eiq3znDNnFjaWtTtclNnbpv
Dq8hRxNCumW8AaNFbBcQFjX8YTVvIXrjRw7S1sCg7dQ9a8NSSGwtug1LsFyzffY2SQX7lFQLjXf3
dhWXyWvUi5vQQC8UuPi21cjusSOyq6iMMqtaHC2EjgeU86IH2tC1zd5GO+ugsjfj1gqA364+TGf8
NLkvMCZs/riKmpVkndx7X+OzjjHFE6gVlFGQ0+HPZssytMvoREfn/mr39vIoi7O5BPnGKcldStsY
QSHJp7cmOJnjbPyQogsa+Ef7AvKUCjPS5udE6Armsz4RIPqWXaeBIgL3KjzMmGlKWBai1iZqYqtT
ulayw/T+cLU4nxsUNWrQusTNhqatqkIZ0M7oHW3J1gaFkw2SKaA3UtCJqw2kvs6wHYf1PA9Pfuog
Qoukc+9Ts+Au2AD9TXwfQbyjEpMGHDFqUMd1g3Sw5vuNwLjMMvsVgEQ7Mmir4d1Q92uqB63/w5kw
NPc7FkqJTC7DKckCEejyXlOC0jEvHmoV4sN8g8AqFe3Uqjoio3z14hvgfu/KruJ2h724VXZ/BJD3
KfqDlvTmt5CfHCP9TTmpcZKB5LcJ5tPRrGycJJY0SWJNPPd1KK+oUjhtvasa9awkYvq7dZ/157Jd
JLuLk0Pf42wy0dEG7R8gkU9caSRiKtmUm4PLQHGQ5mbeXHjBj3G9RJnQ6nhn0gP4RngEGLMmroPd
9QNN9AjcpE8Ylood7DDWds4HtJUx1W6tLcppKxJuimaQ+HWfEh454TPCuWfQAhYPwObCuxyFNn/1
sYSwORX4ASRZoqT9OWwK0Fbv81Hi1X8y3Y1lMdXGSqhZzUcRouHOU5zHRagC/7OUcNyAjuSbmAM8
3ZITkCrJsPG6O+jI89OQZ6LgovrIMnM43im8MfodSmxJWw4cPT91gR12SACwuqB0iB/H4jjRTjaa
nmUm5KcwAPIhu73f1qqf5+KOh1rHPQxhot5z+EzumVbgdUJpyaHK2KybD2Y/dZ4rXcOB4jwdZcFW
eLW6uybWUORzL+PD/mQ/AATV5cM/hpd57VcKiymJTiPZoUtIczp9zsQNYWQB4a8vFYKRodsDQjVv
qOwbSJtDTNPGWqx4GTj18DhoZ/KFyqY+u8P3Adm7e92upehWz5hW1wB/2Zce5lcrr63i5EsFe++b
pvtGPr4Nid7SHTUQAywvj4irlRUHMcUfi+M0cQzEXWxA5k4mupR/1hRDsvgoiWJ/7oOoHvsNRfmC
zI2K/KMEAj/3pfFhcrN160rp9LbXqNvImiinTNFIH6S2OflRIHUfo1aeXoHkUaC+zibl1OHD4sOG
+DVaNZXXlvLRCwgtkv6HNu0NT5HZbkNTqGQX8dp12j8umjhSxBy9QONABNtMoN31pIGMhjs3kGhC
HygjDl0exwiqqI4yCPVRPS0s3ujlY7M62TX9M/45Rr8w7mDyJrpAhQQ8KPZcB+nOdJ4jylPV7h69
UJ4NLvsrmywz95OyV1UJGJIK9ZyLIG29re402b1PqtK5tuMI/qy9c53rHlXd5wG3nYXmmOxGd5/n
ymkv6Kd0DUxlYi7d4/srhmSUllreQQ7RHc13wqvoNZYfQrNNlNIZ15Weh0Q+5GX3jmOUUNnah0Ng
6M5z4D2DXzPg6ZOZ3tMGyVzJBrpzaiW0nOwizheRl2GiTbVG8NwddmiGgRUJsRJte0Owd2tle+Pw
8GrJPp8cpj1X2TTW8wNIvUPqRTKGcxzmAju1Fk+Ofnxj4ONmbkUY+garuFkfKbL1Udr3e5jXXBd1
0Ob2ukUV8eXcJqch93FbXfYMtVy4Mis3uu43Q/qus/m+4B2AlycsbgqaVmfP7IcbHLJ0vYunVr7C
rjsyUIsnjhpgb0s8+uxfVuacEmbl90bKiGlNau3R3z9LQXMTv3FwP7MIvgnu7/2GxfnoK1i7cC2/
9Hm/GzjSWFVZGMcMBi8LGzIU5jVLXZycDSWQ86gTlnBYXczsdgh/mhN2xxVL2bnMT9TiV2dWDL4c
nP7p+52aZ1vs2lYjSijBvuM1LmYIUH/HyjD3Kx/viYDzlMOvfN98qnAFyFP2+ZChVoIHYcGKCuxF
EndSA0rwIAgHFg5U8TvNX2C5TJ4e94oimWV6mr2jx2feOkH0ts0DzyyiP3sJx9FLJ5dZxynwUClW
rGO8dfJdLSAQuNqosIwgnV4slfieXTkX9aJhOT/Chg+ftsO/24Sy5KSjGyxNInXmA26MMNatIigX
1/6BZOX4jtB/d0DsGxjvJvVtcV7f/e7ACOQVdPGgtZLhZYK+mcj3F8ENF56be4qMfu3rACKUjFNo
l9QaWaLUJI8UXE1dqFeLh+0dWJfVjqDC2nC7gbo8zrVVd8By6zWcVWfenrF6cYEMDYFHG57Y1zlb
vM/EC81djk+O6VLfjS5zNoLuoDfadziHmBqsX8QKJjgp+HVU4iYyfvhM7OA50z9OGA4UrkaLB0fX
w3s4+AYGWf+AMZbYK8PSr6mYVtFdLMGnBuZcj+FAd2NIBN5hyBjog+pAhF/u2EnwFtuzRyDZ8Jnu
kiCRhDqpQwl1cQqkEhjyWB1cbXn1cd8dpkZokkE90JllrWDshxSFSC6CSi/uowTy7IaVYxJFTI6B
uabMquArUdgktG617ZHszil2ciXj7RUC4/fzSF13vM7k6n50keh3NkwlsPqbyrPn9BxR7A0qXw40
8XHalRtLn8AO1jj2k7iMurooPlgfR/buTnR0Gk+FOs3rbP2lSz6IswdzCqpc4tZ2omCfZFqdSTJn
pzOCxKOojKWRPtkbQcdwX8vN6Oy9lvryaunu1WomsGUntMNwvL7c8uzKC/IYp3RniF5wgDctU4ZC
1Qc2SHZngkXOzVcMu3ovV8q8uyxQDULdXrBK2HVzzdO5ds/OP+lHolshlZzTFiSIbHDQQI6Q4hdb
9WfH6zpKKfb5MrXVBFuogF3HBc8gjfygph6zI4ERgGIAJ66oCiuZULEvenzUHK+m2xY+z20ZF1gR
aIDWL1wxSGVu/ickZpJVTDjxn2uB0wzQfH4JDJEOcPoc4zxc4dJhWmgPcTyLg69S8Hmu7o55aquj
YNHYaCwOE8M9AQVgCsSrpe6vhx2n3l7Ai9l9FgiscIK0w/7JH8kq20MmTufcDSZHgerAqIbKbhv+
PUZ9WBX1oHsS11nXSgH2NV/B3JXSgr2Jau/u9djUbsM8xB99fz/5CecIsramI/c3NxZ4x7kvGlv3
ziNqwuD/ZKtCeaOfDZcRFTuR8Wvw8XxnOi3Nuj1CGC/Aic+Woqk5rC6NlHOrkPSM7ph7d2AjYz4n
Hp/lADxiyTBSMAeXSGTRkpKnpFf5W/sgHDDkaxdamkTnfcPk40ER/4hvEYmA6M4K50CNwbmFN/8Z
3Qkow557ce8DIH1XdU7O1cflxjMculFcs29QiDlZEk6DWP9poIihthllr/hYTyAyDfJ+TbGOI3d3
Xd7HVW5XE3Zkhn/TIjIbsYm6H0a0NT96fLZqdS3ecBvqo99sWHDkq4FilyHLO8RNcP/jlflUhQTB
F5uHzC6SvZ8e9i14rSE4BcYbrAFRjFBp9pu+nNq0xQTZXZxpw2kJ91aCPxfKM+8UZibANKTC6uzZ
s3XSB0rpxbBH9Warghzvu57GCcBcGh3YA3KQj341Jvjr0/PkcK1ZObjH12kOb+MGUJrN2LuMt82Q
h+MLDGGwe8ERN2Dwc7IYkijaQASWsbEWn/g/MrP4bENvyPCJcW7MmB4nWNFftZU7PGR6g05AidNS
/GZYrB7bErfE3ts1uAQajAksBQGG8KAbphNlD8eGwICQruuUjmllfWMK4bzaVmKFHqKYa5EeqO8m
Nia5x1eaoLen/DAGba5/+fE6FL+wOaXmFcfy2X14W4pVlBMrVgeAhp1NG5L7xAbcklZVXI0LcmXs
vZa4O4Y36EtYQj7p4oTLdh/fApCvoLQ6zrac5BPinw+I/LC3iulFsrcvls7F5fQfKaCcsyPi2jNm
w7bavlgat5HqaP2ee9+iTgDdhm3l4WSzbsjXBqnY2/MNSj0vmerEG9uzHkqfYGal6CyaYeeBVDag
vbKj380u5zBGhrSSUHQhFEt9eBFWNcd0gK0KNopJg05ED2pcxdi6xJi60HaVCugVytGivRnmlHOZ
bg3/teA6KBZ4akiwm0IfUkNcBWb3Bd8ko9Ylh37fWJodl9VeXpv91xRRr+V5Su+YyAxxjzvOJagX
L6cn0qW6Rh8FKxeMhV7Wtc/W4xCcMSN6A3lyBU95hpUL7NP4l6gbtL42pbV9xLwR+qY+ZYICqn7s
Sj4R4/A4kjEik8VpLcN+CzYDw0LXvftZvKvb5O3x8fTpNusRNqs+3tvD0qO9AAKPpw1AdxTvOVY8
Y45VjnWcotSWh/rHPVY4nvBoOyOD7R739aDpd8NLUIxAFMKuBdq+1fbXvlwF8tsxeCzSyTVAT2eo
+PPKY2eOjmxm5QC58pg525d51d2wXRzUEQxQTUNcg2XH2nOkJ30zvofQvkUWnD6xbaJEpm8cDJ5Z
sNIDj1ZRLipO3cdFIM/9JEwGWORpj157TMxu1n3fQCEij8T0RuCoXI2KCYmre15e/dyD1w3uzKob
M99jY1JAr0wocXDiOxfRxXayRYMAjxiPx1DF7u1gZeyTN3AB/BM92TtBx5YZ2AMRdqqAUeyuC1JS
FkMF2wwnazA8gEGALMk3KkTL0w+aXcwDS+3gJaAlxkBfPYblnnhlX/BGL7vj7jUqdmrmdUXqAViD
UtxdlFSacefdfAfEfi6rj9rrgJNgC03oHT53EnD3CoYbB+8IrZB0bK66YHegztbNxzaq3xm1iJcZ
YLQHHqdAHwVPDYnE4mwB4tLyM9I+zVuuOrrixWeQqlqH8ECpOkHQ09peg/lzifcc7FSQNL/i7A9w
tuFf1R+0Rk8hMsUKhyqcn1nusJA8JlW6Bmqaav5TsAWkTo+TJmFf7lwE+yLgzpa6QFyvJezsSBZG
TSZIWYDTF5e3p9v5ND8PHPF79aOY9mrB/L3BHnpXp5A7wf9lALCc4lvttmdI5Uqj0qLns/+gqQ2z
ST3urF/hw2nPb8XO9rCv1h1UjrfqB3SofM7tdSmmM/nXEIVTRbTUq4IQzyXgx7Dv6p/mEJrZleq5
PqJ71DrvGrZxl+6gPxdYOr8pV/5SXvlSj61UVOexW0qX1VtnbxbitCLAa1NKktFZM3rMj7vrjnX5
zWV/U2b85bJfqqQvozmddfVO3awScHa1LWEEaSBrigu3Rys7Je6W35Xnld/QtWC9y6pK4QzyeefL
4266WKQ/Ts90eQt7Hs0OJKvXcW7L86tXfJjODacswhxQue11RNu1h4nW45sKced3z/7zPXx59sej
uqbJgSFvwmRC0O+qfrLeuPriMusBLX8z0i3v7Wv97Oer0djzc8G916lkjE544lP/6Gd+NTv7L5ho
4rrOp8e4EyoklFD6NwZhzCFMvtHI+B0d4ZcB/9LcUl6vTzmnXW0pta5/1DIEdmFHfxPSetl7CIXd
DiO8bgjiE0iTog/V8R3TC8M9BqV/ie/RLeDkO3Rt9GCjglDBHB2/ucffFXHNDs7bKB7Q4IS3xa9D
dDnVavfWvaRLY/0yRTXS7MvgAiRgN5x3IwLb80yHU8OZRDPBNxXOr3L9P2qrP11c+VJwV06o9Ssm
F3+Oe+tmLE9KNr6Zvi8+SXBub1BG0oW01t7l98eWPejH7PgfNdj932+da/Wj/r1Tzt2ejm2P3H+3
yl1/7pVrf/Kv1jipq/+nR9sbEgcy8stIxlGI/qs3Tup1/kO/dweDMqP1plZbieT/1xzXlWmO6+Eh
jSANcgCoVPzdHNdV/oOUaCvCxmaD0Y+p/U+a4zq/7l10nmvYVdOw84VSlGs0btZyrdNYzOkhXaAn
N8Vrd7qf5/VTpStBBijovXS7MU9LVZc5Q5Kn99OQjf7aL35uE/uxMf69jfx98S/TM71uFOlVPXqc
zkD5VDBorzFAVl/Wwymh06mjP1/oV37Q/7+O/GUNYnx6VcyyNLwk51iE5Unn9wWQ+ub++fPb7e43
z/FV7bDqFGpPzQ6m1+nSY7o9dt/P929u/dej9O9b/8JgeeQd/fWQOvgsPodazjv5TpXlX275y9Z5
e8l6hVKMAaQ7lhLEUr+Tyem0d/a7wfhyJhRlISfPy9HwdLnoePdLDXilmoH2NJ3LAXHMW74ukE9I
JSC4a1K5t4dBoHJdpycDGYRuvnhgYAf5ASAvQaj2z2/oy3b89zh+ORc7R1XODK2rezcYTzQ547ju
40hva0OZylOQzBCiIVW7dpw/X7Bdor8dhi/BwClN9PppvjiNXuf+4wrnMoV1cDyg12SiCqt9PpW7
q26o5p9q51ETsp3V0spQyWwu2l08T5sBYqekqeekrx3zgaR2t91UX2UPBRzjrk6lq2y/cHLsPo/f
GGn82zJpY4ufaD/qPetuXprMnEgJT2h8U+XqDtp//7jk2ncco3+b0F82nKq6XrKnmeveNdQIT27z
+/K5Aj3zENJ15d0pVmd/fgPt4v7dPPyyuTzqh9ToG55G8+rgNMy8J37ycpR+s3n9/jnoUf51sF4y
GhlpctM9dFIyChsyWgp/vvF/++QvtC8J587uuWbJIwOHQoV0HJjFM7H/dx/+ZT+5ZE1mpHm7n2iz
axWk2Tf7ye9H+x8y03ql1U3K/PS0TTpQlfskU0/DU0lgpupv9dFYqWo+b7LrN6P/L0dH72sbdZGg
i1NUxx4bjI0NkQy8m4wpv9DCiO7FqAY/+q7r4fcrucdB+8uyQIxHuypFAwhygRBCJ9YFUY7vFD7/
i7MvW5KTZ7Z9IiIAIQG3VVRBVc+T2/YN8fmzzTxKgODp96LP2f8p628VJ3zjiw6HKA2ZSmWuXOtz
m0MA8OfgAJ8NfiJtP6QDcpikgDem/ExaFsk82bK5zy959Nr/+RFr8JzG7G0QPFbtvVfPANuU5kvi
sPu+6H6X1gRYCU0BE/P7sGvyG1JtfFm3dIqx2ynUeOTisdAAYIueBv9h3JJf0VmJYt6JSXmZxRUN
xyEcxW+R/rxuIJqbgnmKYfeDIa0eAgbhdF4Aa+jOeCigs2i/IFnTvCJ7Fwwogd7nGy838icW8X9v
JoB7/9ycYrbKtneoH84ZfWQxIGApcG+TWLmSAR0rnZe+ZBGkfJEoMN39UNLnKXMeETYuu7ZCC3dv
GjdcsC9jjmJU7CKBngIXlFnvxCzuU2nhMvHks6zAV86AirK6r7ZI3xa/PwunOM0pD6qY35SJAcwT
MW7MpESbcxVNdgo8U7fckVJuPIo0h12F49p5ufTTjKl6iMMgRlzKZV96jy15v753qxP7b5fPPpS1
Ly4wu0o8SVafXINzRhboQ6A2+MBRgom/p322cag1J09VcrXrARxivIrDaX7okFQw2rfrP99az+5n
v1/xNFMqG6j6LDSUckF/BfX+aSTo7hIbVAXmgASNBEuRDNyx/Z43YmPRlNTB/zuAiguikg9SpKMX
9oBqAYEaoMh64EjQl4cy3Iz1dXuj+CCegwAvmyc3NBxQeQ0ItCCTCAXYcRcz+yutAQFJ09ZB1pi/
L1U8ByKdQx5XX5u2j3rEIaQczzQRX0sTjabXF1y3k4p7GmZ/HuOuR4gAsqBpYofR3ZI41O6l4p+s
HBzoLJEoTee3wvnJu2EPDhcPDf2Fd9vz3wuqT1DAvj4RTdAN0as/nUhec88bM4mT75XHTIwvfBhD
o4e0BSjeKRiuCNJvfWJBZiYNKtTAEoEChvdbJknojUlQGs532myx+2rsfH3tXgaSDh6VDrbQDZN4
ubeAWDCgC2wly7mardPGjNdz84mtuOs5u7D1ckQ4z2gK/38EbNw9LpG/T07kN0o3KNfEGydEyaT8
xzjcdYoXn3EdlkIvemKhm+RPvtneyJjcGQ597Lr8vR39byN1myCZGh5IkDvuaNkm+0TQlyQnaG/P
FpAPlN4+BRfSzsjkaSraLaU5zeldWXUuf9pksKSqvQzewupQd6iHk13WG+Gc5uJ2FU/ElsqS/ojn
IbW/WEhmuuK1cZMtP6fbO8XjOLHbWX5l0/Cjrw2UFVXYRg7KTALg7mZD5FU3BcXhCN6xODX7OLTs
bs+G8iAK0FhuTEF3whXPYUkjzwR0L0Ls55Hb3zLoUFg5IMRb6vW6DyjuI4Ech8htmJBdnE3yUnXV
cbGiJhvC6/ajGZ8pDiMma+iA9FLIyDcTWHoyykA6WVAPztfrX9Cs/0fvxYXlWFm2VJwTGk6Q9+ld
iO0Amw6s/vXRlRrDfwyTKfZvc9aDqRik5QCZn8ErE8UAlxSn7tYIAXE/+qetAE23UuvfL+bRl45B
K38NNO3bLI38ASSW/qGs/rk+EY0Vs3X5Lob3K8ZkaWEenYx48rPMsw3XpVt/xYQNOATHFb0f2gBS
t0Aw5d9avhHI6Z5fTLHg2un6jC6ODyQ7fYiBhYN4TcCR0AGfyxhO0ZYR6xZfMWLPMGlhDDELGfcC
C7C8fhRhZT32+YYOn3YmiiXzhqfVPBs0LKagPVUHGY353ruVaEh2jt3DHDnP1zda97BgikmjrbSK
RWkBVBeSY432cJ899eAPApq1eAVPx8F1D+AutcgOlK8b39ScrjW5fHm6bCrbeMqxfvmJHCXSIGlg
PtK7Ze+eV1Q5yLD4lkGuW//JhfxBm31xkGmc9ZBN5x4aGtYwktxkABW8eYEEjFCE+XTIN1yXbk6K
5Zs2yx23RNZ4BCCnr3cFeqWuL5fmtKliBEnjOX09EZTU6Q9JrIPbZeDQRCF6s06nMUqqWHtvTcKN
Y0Qt7pQC1wsiaCS8qjm4/vt1K7P+/XILhpIPNKkpio/NvmEh3XS3upFVe09ilLEgchg2qCI66BpB
DH/9N+ueH9T+80eDXqKyxdIyOHLrSIIcoLn0h7MDWhY16c3jqZuAYuYGyQp7AjNg2FpsN3Rl4HUv
GxPQHXzFrk1zKieOGiDaj+InFxpVcIfJoZv2hRWIg3G2b8rmeP1b6xH/xMYcxZyLsXDjNh28cJAE
ORxAiFuARKxXYn5ncR9c/4juav3oqr04RokvhrGEZHoIMugBQPPAPtsHsIQFdn0kKLCe0kjcoQlx
43Maq3MUewaZbr8YAi8lESR1OIFmagBpFGh/j1ApjVcIDZoG8UTZX/+e5iQ468+4mJ3vZI4v1+DT
BsUNBZsxoKvXR9ZNRDFu2pkgHs9RY5iFuwO/lVF+bfJny9m4qjS+w1kndPHDjbQUVVZabuhN6Hr0
u9clTgHjTaLrv163LoqJ+6jFxTRFsE8AzKsAVjW3JM11N5+jmDit6iknM/PDOrHeEx/wm2V+tG3n
xrQhN45I/Z1OHP0VfQ2EeOyChNo61y3/mYJVzcoN0AgXgEyNaAm+PlXdSirOICUxBIR8nDhjegff
LsiQofVRuBtlFN3oij+gQ9PYnmO4Ycu4s+MC6u1NmkbduKWFofECRPECHQq2S1VA34fEzolB+RnE
TQOE7NDhKO2N6F23Zx/pyovTBhmlYjZylE/a2NkjZ3wjm+Kt7wGgr2LgQ11QCJA8Sjs8cBvcYXHn
oY0DVGmS7txG/GoHtF+mwt0iNNWcTqI4idS0/QoSeh4ufTQ7N/8644Y70OwWUdyB1eYNZG9sD8Kp
z4gC6QDM//y3i7h+9GIR89LkpINwLO62tZU7Q7fszvkGYqA9ut/WjpAmME4m2P42XMTHEfjkgiCK
jzDHxWCGO/tQoxteuQfOrN4A7KRIycEqhzvIiQMAQuNv1JI/GaXH3kSUhtwcIh7zC+nbYJnLOze2
A8sFeLhs229J5f1IF/uuzIFLq63mC1BOoSiniCbsFmWFn/VsvdE5K/dsTh7GqUEntVMHSMUGjrAP
buw8JFly09rxm+Ggx9Kc8ocJAsDXLVl3LBSnZaKSD5UYScOuuykzQC3p1i2oOxeKz5JySsYxS7zQ
IG8NOG3Q0LmpVaYbW/E/1RKL2mQL8AhjcrLMNKwJPxhQGL++KDr/oDighrZ+VuSeG5Yt8k0AJXvV
QUDACsSdi/13mArUQ/482iWuTXOZcBtlFVCWjdgnrjwumbuDIsTGPDwM9clhVlWH7aZOE0jAeqGV
xz4I3bM7D2j/LLayvT1BvrwA6HJssr87SrbiYRyWJ0PqEdDGgN5Sfu3RCXR9O3QRrq24mFym8yLS
j3TXdGBIsIOxMxpWBHwEnfPH61/RnKkPHMKFq4kFLN6lcJDgLZqbmxyXwd+eV1vxKgNC53ioZ5AR
dKclfqjRwWgvwfXfrUEgQdb6z4NEq66be1LA9YIGIItAirpHG1loB8WRnja+oYnMbMWYkXX3raVt
12TRjB3IIIJ+TgHJtvaQndibQX4owS5BQxDgbxSJdHmFD7DoxX70TePYS9/FoQkKr/5UYFrpu/0y
HqwDGgd24tv1qem2XbF1M/WtmRKcrcStjr1BDvbE/o0b45/rw+vy3yp8ESrxxZLAWYXgQ75LIh52
aN4noG94Ry/9zn9y70ANcUCWBHVI63j9o5rd+vgtF0s3QxPYFQxlPGHez8ipW7W8HcdvhG6BqnSb
81FGufgCq3lmNh3OgwCwHT3YYRHixXm2j6C9CIAC2nApOsv/CK4uvpPwwZt5lwMVERYMsPu1+x3N
DyBQQGcGOFQ2PIyCQP5PMtRaT8fFd9K+iut6cVfkvnceHwm6K+sTMBEvI9Lq5Jw+V4/2rUSbEbgf
ih0D0/z1ndKcvo8X5MV3OcLohIBhPISDvim75URYebfkfMNudcMrrsG1ZcesDtmrpirvjSUFzaEF
8m7T3/CZuoOmuIUK2KpmmZEEzwE8zCl609y3OT7a8AvX10drPspNH8f52HaN64UxG05TuoQZNU/l
iE0oRryv8+nVggZVNpXPYs4eWIkm5bJz8QJqsjM3YonOrZEDDNa9AFx8TFp7Y+M0cdNH1fJi4+aR
pSbzOxZ27WMHSbEWLAbXp6y5tFWspecUxgTYB+6hKb3PQSXj+iDICmP3B/G+yOFw/Sua368iLgEh
aw3AYv2waubnxqYL2ssdc2MKusGVSEBarVl3CypHJUHqgX9LSXj9V2vOs7mew4tVt1NSmUa5IGYq
X8T8pXKhBJO1fzn4+tGLwWeZLwzvamS42qfefbYTWL694ch0m7qu1MXY5lyPLWR+kFjs0SPlTt2t
B5G2mLtHYZBoGdEdmW3VLTRGaSpGDwlKFESgAR0u1i9CbpGTQCPFeWEbF7NucxWbn8vKY/aIlx5y
vGmJkhR5ub65ukvFVGwd+nCSL+CODCf0Xn0B/9S+ubMfocQ0+WggrQ/GCTRG17+lm4Ry68N/2LYF
mE/YiuUN0JDnpUn4xtiaS4uqyEZzGGXjlrgcVzyI/Q8obKIRjafVt/68XVj/fAbUX0/axYlyGzfu
kbIERMB8aD1oYm2c1M9PD2Dzf47LoTBZ1CngpchkHUR8XPrkwCCiujW+7ncrJjxNcVdDRQYmjP52
lhx4SoK/2VOqIhpRysxTkSIpNVe/6tHZAyS74c80J5OqCEbuznVlUJjUtAcZBGidwjhAfnVtxCRI
QYCXc8MH6VZfsV0067RpkwM7xyR03SBQhloaqX82m9UC3fIr1mtktu9mkG8MB2MpAKiByJ6Q5vH6
DmgS3/RDm/HiUIKZMqvpWosVoO5dGY3Kh+Q78hg7C+vUvSB34m5sttbIFAt2pqnN0KkFAAFYuooI
AOL12TPDTbD3MtwKDNfH+H+/oKmKZURea07KHCiCNS5co1wSGijGuRvxmWY3VOhiCm28xmwd8AZZ
ry6NJBs3TuznF+WHWtWld6gcN6PQuIpDyDUFzI+/xDZYlQxrI0OrCctQuPrTSziFLDPDQhmOvKyP
Mw57KNsDaPTQQ141AKI0wRSxQwUuQvTfboVGuuVSbui8ykjimB0NRfaPUz/E/YbV6cZd/35xbLlB
p9EUHHCa3gyID9bvQR6um4TuACkGXSc+7aiNx7kTJlF9FNF0dI59uOUvdL9cMWfUHFKvI0iVewjr
8x/C3rLkdYDPDr5yF/ssMQciPlIuDopX+dHYs3SH/T6YkbffajHQOVZPseKGLLllT/gMqELX5EUX
ipsaFMEpGCzJYYoAQ0XH3fWt0PhWFeJnmAueeAL1dQZ9j6n6YRYVoAqQzky2YHua3VBhewiljaSc
UF1MwCtuMOAF7Y2YQmPPKlgPBdJ2GmMcIwlOmPKR8Nu+fb6+LJ+HplQF6BVidoUzziwsLSCkFwf8
CC04nSsw2tQs2U2s/IdUzdYlbStc3P/71Ia81Z/Glkw0z+e4jkM77R6MfHgcnAy9O82AsgTUHWXv
v3bFAv4lv4FOoluBfnTiX9k4/m5GYuwJQeGf5f13Zubvhs9uG9s+GMx/Gefkrhz7W6fLb8YUDE2N
j4JB094AQ/mYMvQHcUOCdHhcXnzhrpjuETSd1nS2iXVX1e7eqf1js4izPVZfzLI9lvUYdSkYv8QA
GivRQxJZgm2JeUa0DOSBpWBUaotXVtVhNtmnrJVovOP+j2owj34lo6W03xu3uPdM7x8yeAeovoLO
puDBMtk735PFTo7QM1jAKMWRDRwm93sN7a6xCcYK7YKF/X3K25u6F5CP5NWLjwfsziPxmUtyqEVM
Dm4LMgm/fvFjUey7DsqrQ/3s2vXTXPcv8dz+RNJ0BGjSg+5Q4s2Q5oWuEXRuBbLCoMIrwJFn+j+S
cTkUDThOAPGDquiA3lp3Gn+46NDIkHjhlHxJnO4YLzmYl1q5ZwVocP0k5BX/0kMzhfbTXUZ79MFb
1TO1hkgMPvRiswpt6gm4C7vqrTQTVPVn924GwLZtR7pzfPCcZzV/ZPXkomF/ODfOBIobF9o9tTGB
wqidgPFI2wPgGNDMle987CXyjey+8YdbOrPHrGF5EHcg0+mXm3oCrcs4/RQNBAjM6UjIGJARkOE2
N773WYMHnfw2Q8Qa2oF7kfcoKzozUgXx8KOwG3TwN8Nd4TjxoalAoscr6KUw/gPMuD8ciCjljfwi
ZHEwO/NM5hkEqx3UcNr0O5/iE3qBHvwKmjAcvDMesClBxizoGqA9YJryQFIPPD9VeXIFuhKyNn3J
BEkDwGIDPwPDiOd/l4TdpAZA2dVcPjk9qJ/SGgd4ttitSMF02pigdJAm0M6QTPMgJZzkC8SlMvDL
eRP2pH/ySHXKW5DdLbRfyU5MkI/R2jlWzqokOo2RmZo3ZHRB30udQ8maG7Oht5jFq+jJrdWhcdtu
3qxRPlXUKYLFm2/7yXtYe6ikPf/uZ2urtKILEVVgrNcmTc1Xjw8psvrkHJrQOfU/wGrn31nI6olf
SeD+vO7ZdO5YuXtzNrYlrYFzosPNUBpQs/WC6yPr7i1XuXfridW93wLTaJ6RhsAkQA4MbB0YeBH5
zFHxw9xcsPXXfnITu8pN7JJWWtWCJ4H1ArjbqYakVhKiki/39rEBm8ZWwl13xShX8cB82Mt64yfk
qRAPjRcZYgPtqBlaxcqWhdGmolvbVlzo68Xk6I9z5PvDBtZaE2OpQNleIEWIm9cL/a6/7cSbAKm1
O9bHAlyfA5iOqrKPUk6i63u/PoQ/2Q8VN+uhVOe5yRpa9/OumL7F6feSnAdwLIr49/VP6MLrD52G
i4DUTuoyGQi+Ab261xEkMewZ+oC3xnv+YsX74RtQHuAkyfHwOW6JPGrCABVGmw35mHsWj8NMMgiy
23ujB7aSt93Oq4Y3XjoHSbe6LXTnYTXYi+n5I2GptdhuWFhn6v7bk35vgNzz+uJpwjwVWZuOZTzO
/RSHkuVHDwBEBMghLeZnd9oSOtE5MaaYfzv0KRnNLP4ouZU/axAEH5ZoBHoXwunDuBOQEHrY+ppu
tRQHQOt6KuK8jMMc8DEP9WejbkGJHefZRrCvO9GK5cuOuEBFLfjAqh9QQlLXlfnOLIubKZ+OoiXJ
xtboHu0qmjY1BgcIPG6E9IV+hYxtVOHNTkHcHOAEbPacaPy+CqS1SZoNk2nGod8gwHxxx43Xumad
6Pr3i2PbLGuKqQeWwY6X27Lv9j0DsWXGEW+O7qGxs43bRePPVBStbWdOzEhp4M0o8LRG18UR3wSh
+XUD0S3Pes4up1FkvslTDJ8n90NynqrX6+NqPAhdv3cx7lzLyTayAuIHaX7bNZB6tI2doABn2CCz
rav5VEp348jq5qBc7UK0VWuZmEOX/MqgPlBtPIY+Cn6feHcVTOs5rQPSF2mEfewjIKMgYBjIV5ux
27YpHuauBlkfOL0AOXEK9BszUYuAs+YBWVO+H8f2FnHzVovGBzzgsx+jWD5Z6s53Chuigs2I5kXo
Rab8wWmN3wXo5eMFFHRO9xwP3m1q1kebUKg9OgD8Lga4PJ32dpYNNDI6AS61BnyCA5T/AM/eywWE
vZlrfQWs5X2ox1djCz2l8VRUcSSm2bbEhb4SsurQLxjY0Uzreytjf3dwVfDuEtOi9n3sDa9/JcOr
u9UJrbkxVLhuHyeWUxl+HBbzoWifsciHASocib9FLqVZFxWgm619tWJMjNCqvo0QKwf01xl/Xbc6
3djrpC6sbuysyaDIToe1cwDSSiQML9staLFu8PXvF4MDvdjYowUzo+BQZYXcm8l9toX71i274i+8
3uO5i7g8XMb3OoOSJ9/bAPTnixleXxqNk3AUJ1E7RWOQqTYQCZTRLK0A7Y5P14fW/XYlAIAOT8Y4
x1XgjmCXdyqGZ2sJfPdi3ZXgADpe/4puAor9mzy2LK9PAZ6bh3M6oRkBaRW5uz64bm8VY10WPI+G
EXQpCajujOprB1rHibxdH1yzPirCtllo1saen0RdbO1MpALQc4JU8LFO6OH6FzRro8Jre+a0+TwN
RmhmTxM+0MoyuD6y7rcr1/wkMwPLDItiHRriSNcFc7FA5jjtTt1SNBuHU/eV9e8XpsWyYZbJ0iYR
Iy3I+2OEEzGQeg4vz+lsbjXk6CIuoliwTSEyH6c9LnuQ/0ImA9riUfbLgWKQ9U8fDhueWXOWVNRs
b9jcqZLWANYZ2rWmDULrJQmhDDX/3WEliil7ZY9+CiKMENmsnTeUQeygj2J2NgJT3WFSzJm1WZo2
DU2imb33oHToX64fJU0kRxQDdlNc3Fy44I/l4FXhUCIA/nJwC2S1yyLo5cFYEvTlsw30sqZnnhLF
pmvWzD6qh6DpabPAqGXkmvWBW97PYSluhfvVt6DHvvj7mhkbxrIaxSchiopidfOq6IaySaNa5MhH
QR4Bk5s6iG+ND9LeWEbdvP4LyDpWRp0M2P6FdEg41l+rqQ4KIu5Kr4fCd/7C0wkSAQMUc5CRvL53
mjOtwlknN+v9iuPSpgRaYJB/cKC8xMuv10fXBZoqphVIw5m3vENMAMl3pJXdrwy6QAIM8WC37cDt
C+32sPu7or6Kbc06NBOMhZNEFRLfnTzVftA3YE6unzdmQzTHYDWsC282+1WXNetsnHCZjyvMEWnQ
PXy/dS5+Aqt3/MuClwp27VJeuWWBWyuHIkbs/MsQqF2fg8Yh/xfEFbSkfiqQc1mSdk/yY5aCxsN7
tBCWXP+AzheriFZWFP7YDFYSSQgat8f4ETEViL9XVuZkE8qoO7aKC5jdtC9IPcShA0Jf9jgu6B44
Xp/Ax9n8xNhVLGtRZXYmAHsLrTIhu4a3T2nhnWTn18FixwejBK+3D7J6uzBOgps/4yR5rUT+i1TS
DKgwHuK4cQKBty3wcogmU9Ci7TvhHTo/GQ8mgHxiAtk4lUPgEe+WlQxa5021scGa96mKiuWQgxxM
ijwKrb/7zoPnZiGajHZD/JoAbNH1/oaxaS4TFRtbTtPChxVal9l3Tg5qDbl1m+tGVmKGYmCjMY0G
mlNiHNEsfcz43/XGURUAm/nSxN2U4KmZmG8eySGEAKAaUBYbEcLH7D87O4qH8FLPXVIbPRUg+Qjq
EeLPlN84PYG+zO90EfcAI35ve7F32ua2ItDBg3YZEuw3BUOFlgGlkj2maXG4fpI1RvKR1r9wV1M1
OvnE19l2NEGS00f3eAfJCIsgdPm7T9iKR+SSpamNvcq5PA6xAZI18IOSCtWg6x/Q3Lwq8WhaTXIi
EjSR0v7ZVO8FqthJ/a1Bh/pm95VumRRfYk9ZZUwVTnJ/FF8RQKKu16Jkkx79vUCpDJIRB7pvwy1M
j+ZzKvJVZo6buKArALKQPJR1/NQmTjjzegO4+Onwrusr1jN4sqyIbTfR1MAbOTdlGSZeHFzfDd3g
698vTpTlxVIUg2giigA1z8FMXVqh3ciN3/55xhk/XjGfppFp55Qdxn8xQdZnruJGYOvbW+m+O8m7
FDz81Yb/0k1lveMvptJYC3oRRQlm+szfF3yBa3QDWm2xfX/qhjETxTD6BHwUfZGV0RgLCJh5x3xE
78Ngc/D7VCSa2jLIe76xbp96THxMCcBZlrZd2vZNBP6UQxyTf+Zpeb6+45/GCxhaMQ4pySQTF/No
l5sEFGn+DJGpIizdeuOFqNkHFXvmj3EGdWH8dgJVixgatW+19+X6b/9Ihf+XN3ZdFXiGDCdd0JlS
Rk5vPU0ASy4yjSZo6BAf6tUN5HtXOsOK15Awjc+yf6huMv8gDHq2Ggda3la9j9spMCVaWSsJyEBZ
EkgPd+YBKeCQ0SZs6rwJXMPaNb35fTGNn6MgAJMMdwubw36GvFKV5uldWosHTuywdNCpbhn0pi6M
vVnWbVBQ85a3M5j8EmoHJgMfrqR3XTdFxiSP48ShlQBpjVzggmBOFUi/eLZ7eetD8WEahmIvp2XY
VWyE2GkMfVq84wFX3srNag6WpxiJAZLRSrpOEyETBEGVm374u2PlKeZh9dZoOF3TRBWfMXI/dLsm
H6F5NlfHXNRsIxjVnF5PMQxuQfJ7McwmGtlzOt4PFt0NgKVM1tv1E/Z5sIsTppiHU/W1BzanEsqY
MrBAUeV9S0IQma1UJm9b7xqLrr/3k4OsgrqEU5el3WMfsgHyUgXQLWUBPcQ0oV8sDwWsvnwtRuts
8uKNZQUQHwwYyyEF64k5k9NsQcWoJlD1HLh/8AbjIQfby040Bdkz0/x3KiB9aoCKGFGiASdlNeY+
p93BSJfIWKBAt0hsv5s6L51NblprFUYa40OWkG+LhLwVBRCEEnFwbbSA8/w8dvK+hHBfxuQj9bs3
DzII0EZ0vvcMepsTSQ9dhheab1DIRra4cd2ZPSUIo8HqB8WelJs7B81B5kCPhl8Epu9Bt5NM73UJ
bUw6YHkpdPDmOgUvfvzb5ObXhHcPcSIfJEdzr2/Mb7Ws8N+9t4mhQdBJXywDQo6+f5fxGJyZNN8N
ff5Sx27U439BOqz82XvjjTM33ycKiBZI2E+GFE8FgUBzLiWoatEAjWroL4ONZzH2E2riRYrfUN3l
DecA4NAnOXhQZqo7EFl7Ar05BOrwPoJ86edH15zEfmFATDhZmLXzAyA0r65vfGnjRSCT0Iy3EnHg
ziiNt1j2y8lqZCBsfraFcWJzD5XzUXxpfTsCO9AbIzLwwdJXC0gitentAm3FdupDmtuvdud8ba35
Nc37l0T4v+N5uM/b4gDI03libnbIwaNxgJr6rxjMYYEgA6R+DBIOBRA5uVUfrMoXQUaML8y0fpXc
DkD7GIwFYDdTW4AStkYOwpPtfW4t5kbYrHEzKjhPssL0EjI3USKKo5UVoTeP79ctVHO9qDg83zVM
wGlbGKgPWQVu7/r6B5NFcH103Q9f/34RRPT+wAqat7h4efy7K6EIZ47xxqJ8pC0+MXqVBpWnY0I9
aTVomlzuaru+41b/AvWIR9JMkNiR6HPrubxjrV8FU1184UN+yz37UC8dolbjwNn8iK67yB1N4H1d
E7I7vP+XMQDByiSGAqPbJjvcvD/zxHnvCQS7ry/KpyE7fKISgdZmxgZPYFEa4QOgKMwgAQLCBKtY
UgDr0XgbeUDN1qoEq34Xm7gjYx/NaTdxfAIbAd1q8v5IXX629srGOg3Ag17L6oiZT5UE5jB3b1AY
P3C7uE/q6clHb+uY2TvShY017IvpJc9fY/41mR5mQ+zNDHAWb4jI0oUFEH3Gkh+F7wE0EUep/ZQm
v/sY9UoDksxxtbdncA0B7wli9eP1Lfi8pupiE/48mC5UHGwz8esIjOyQuIE+wyNixBAnaZ+y7jj3
cu+UM0R2oFQklgAMVhCV+idnR1md3PzGWkV/ARz2OJa1hsjwk0UPDq8CU2wZ5ufMIfiJ6/G5sJ3U
SRb0V8EywW+/8smCd4zvZVQDnXlccT8N0NHHHIKDh+trookFXCWWAfvDBCOCk7HKo6DfsyUFN8Xv
ko8bgax2QkpM40xF1gLS0EQ8ww1WCH6X55D07YE0dNsfgAr8KivjvmVWVNvDi2VaB+lBN7Qtj7Ul
jtx1gpEvv/5uskrg06Indqyyuolk7QEwayDRUT7wrDr6LN54QGnM3FVCnzSGNMPCEbjz+qedvvSV
te+S5w4KShLYoOvT0Ji4CqkbBYRNqjyGK4HcXX1qjXc6bhwH3dCKhTgjy2nKMoSG4FC26jQwIG3Y
oFHo+i//tCbiuip+zjfnNI6XZWXxSyICffD/v44IXeCpYueMxUjNJu/KCNqfhzUTbezbaDkTNKZD
BX4jfNZNYl27CxPllOXDsproxyRuRERDaPGdt7Lcn+NLsUiKl21Kv2XDGj3/X0rpow+mwVcSrmr2
zjtNztn73+2GYvuzC57jzl6ayJvB00e5+7Sk7RudyjdpFe+1PQZ8ac5OX75d/946gU+uDxU5N45s
broJ7w5E1rsSyXuJ6vP1oTVujCmW7WV2540ezm3WZHd2Qr+bcRwRq78jLjSwr39DZxuKaUvLrMt5
5E2UGmAC6Mcnr3WeLVNs3E6aKaj4OOD++1GWGJ5YcPVYpl1jzy9A8ByM2virWqrrqvA43pA8QZ9k
E9nxo2+9jeLZ36I1/SAk+2R7qXJ1MfDHl05OG1xWPByd/r61aFD06dkzR6QEphsDyqpotEAhLYes
+bTPGhCFgjSc2UDT5vUKMxnNrx53+H1qdfsppsd4aPHoQgqKQkNU5PEX0uXWzre758pEGWJZ+XPc
Jf/CJ+iW480fB20e/xsT9uDKKRzT+egmy7EX4GWiyX0Dd58nGbhWxbjr7bjfmZ3ciO9027f+/cIr
jCTJHc8aG7wNi4fOx9tEMvFYZWZEYrPacD2fVw6xf4rvYZ1b0iJHKhBEUQeogL+hkmJ/q2/w71cL
Krvwci7IsTbmpMs8qrC+SlZmj/J7GZWnDHXlI4TPoAW+akytjWxgR4csMBRxNz6nMTCq+KNEptQV
AqE9J/wsQcfi9dNp9rf6qDTuR4X3tctSgTkf2ZWcHPp02qVs3tiWD0m4z46+4n6g/kVrIT8SHtYR
tdxQ3mCpkjNBpB9O4ZquhRhzuTOD6ggLdx+XLWo37RYpXsmwRzOezY9P56/moQCHzasX8GBtqBjl
zoRAL4eo6HUXqLn6VBQe3qN5wwZRRnn15Jrdzpdj4DZhDt1T5CnL15n8TdcA4nIlDplmACN4NpRR
Vq8ynPtyFmgy3cLk6aaheCrXL1LXYJjG0ucHqM594cayt0z/prB95DIG6IjLau+Y9tb1pDl6Km0m
s6xxpiWi7N5juwpc2B7tnv9uSxSPMI3eBFJIrFR+krfF+f80mZZQ4b4+vC4aUYkzU/QytkW2PhD+
h7Pzaq4U16LwL6KKINIrcHJwji+U7e4WCAlEEuHX33X6vnhoY6pc89LTUwMHZe299reusrfLoU1b
WWNgvQ5rBGYP2MSXLq7GXxzhF7NoqtnD4TwXtuiKbazgn96BiwejubQI9NaogkGvDqQQzzVWVVwn
4PcIXWtWAJTIY9SMlQ3/UAJRJrPydyp2bsbcRkSG1zeJNNejbavAooO10mIRxSJ7QSJiJXsToFwM
voCkxXvjaWva00cDAahAVqUeethC6iZDft5gsMmG6jvinfbH7ry3voAvcavrOzM34UpGh7PVwWaq
EpX9tw5rk9gKsMcqudd66xYRiyffre8aX51INhxEWR/Nmr7QQt55PiyDbK6hhM6+HjqUkgyObgeC
JWcyeE9aXu6lMW7s5pok0Xi2Rq0KFBneGah3JB83Si9XDCqvIG1hOiKrHXXbjZPAGNaAGdFow+qc
q2tIvhEu9+M9LlobJYuVsJJtAR+gkAx003EFb+gWLek++HlxyHj62+j8jwJFTV5JrgwYwmKu4wP6
pAl4pd0KnoYljJM9mR4LByBGTQALpkdcF/u2aH93boVWs36jsO9aH4aDRCVWnJqblkCJjIrGD3g3
3XmNcWK9vCpKlNe1GVzurC6QtHxuGrq3YcrDDHnAcnPWMuQSHNd7UOnFed7WQVikByeJ90bC9MCh
XdTxca1AyBk9VGIWxVKR/tyNYkpfNUxu10rT+LYDfRKXl1PDmiYaUeeb8HFbCn+vefaxZnBa1q4y
Q3uuXH73/dT7ctHw7CmmR9dbwRtkWTZx9qdBHX2ZLWxXXy5/ePBk+at55ph1C6l27Pe3OjeuxzRf
UcvZV25hBJpBXk293/Rpufr+Q77c1/G+ydGoUKmjOCzHNl1vRrlVgdyYvWZ+WS4czL+O6+AFkzUw
rhUrewY1sc87MOkyCA0avkfR7HPjkfuxSm99Mz/GLeCKTmxhBLVQ4aTIbpLWu+nZgNmgsQhMSWh/
amufs64I29FIAtII0FmzQ8LKMfL1cmN5SxiFv9qif1Y7/OhLt//nwChh7wWa7sZ1tkYbINu9ggt7
hFTXutj4q4unn78qAGC5Q57XCy7WLEi8LQyBuSqzKSgIFZ5Wkg/wIJAfan1J7CPGdEAm08Sh+uZy
vFP7AjI0f4dSTXD1vx8IX28m+Gbzv9/cVybLshpD2jeCamdts1MWelf2qo3GlVjTaEnRMsNFtKc4
IQErK4jjEQW16OpSN1m99zfYee+1/TJ/YW5YT05eNDXqzLUAKazoLR8+hLvNs4Ug7uWY8+/YIFOK
kGeCpOsQCEi80uwDZpWvNv6lMsc9bFN2jV3sRLNkcPf1MkOmMKE4NunFkAXSqOzVM/4M5cJZ8evm
If/AhEytQBEQYtt+SgJNs9bMIBGi69H3Y2nu8ZNFpdMHg+YKQ2nohw3xSRCPzqFiSyfdrxd+j0yJ
QoUCsB+xsEsZprEGkgAJKXm4aKdpOP7mZBlmM/chk3VAN3Gi5obEi2wobC4eGuQemSsSDch0ryB+
2vCNYUWLQrIvL6r4MOu/c7Ar1WgnvQ7x/PAaM2T9RR14MvJ/5slCphoPTwA1WefYXZILmYAk75gn
SyGYubE6uWchQdtpcTKAH1HfIvWHFEq+tDTNPXoym5taa7XWuxQOmuFlPUSl9UMFPMFdAyuTfJ9G
fgSc//djd2YdJFN5h+Z7zDMB9YBD3MXPREBWlT+5q79l3Wv/eslm9evgu0emUo+yBx6WU1R3atlw
zPz6qRzBGy3SiLpDveXg/wZU1zdIeVprw3FxwlH8mmiDiVOA+NBqEcS+H9rE+/X9h8+M9WnybrAa
FAr4GBvw9A0Mu4tKd0/iYqFZZ7pwmmJrJSAOLUer6iXc65mItyhrX7iQzsyaaVqtTmVn2WWDM0x+
Zu3OgdS8rDcor1j47XMtc/mmT6eBOJWjVyJ+tRkL60ZQ/yxIFqZiCRR8Odp9saFMJStm5nlmEmO1
TGz+3mk9jfShXaFK+m5MGWBKi+rKuXaa7PCW7iSFoJhGLH9x0pOgUBi0zwLJtp+NoMkKYHAP5l50
0ICQs6/KRm3TKv1TdUsnlLkhNFkFUtUSLY0xYVSzJe0u9u+//9kzzTKVqlSt0+nagGZR+VXrV4EL
bzvBr7p+CWM1M36mqU2jgglhJjA+m3ovq6tk3PnGwtCfGTvTlKRb885QHSw7R+lHdXdr5UOQMCd0
4eMa//pZ+1za7dPw18YcmUcrjjfQUKBAUmRdWOfs3knG56p3/Ohnb7k03qe3xL3jCIeg2NPNYNi4
A65/y/pdu+gtMTN6pnwTzeWmgsgFi0TKjo4g5oZpQ7n+2Y+f7NsA2nIlYlTAJnm+adNhZ2ntY9el
DxXcbn/2isnkFcpvLZaNKLAgyFdWJ4IoAtdPsbfwCXPtM5m8NOY2TNK1GJXbpwZ4GbmQdJ177mTW
srpDDUpLMLuKF6QgQtcyfrbcTFOt0rAQmIgxYlowfocqDnX/RUCE9KP2nsJL6CgIaUeMeiTf7fE2
M8rAGPY5CEXfP39mUZimW7sBygo5oowpHspV5rcnM0N63//hiJxmW8moDN/OUPRvZ8UQmMyDMNkp
XzIPSCGnXGijubPSFE7S21BasQ7K8C5EESOslIow3dRrJ0Cd/oZGP7MAINOsKxguxdiOHgrB+d5l
wAo416a8+74fZsbnFEuiuOfpuiXodpQ56vmNiMpkIT479+jplPV0BttjhlKy8oUVv9zx+Wc/eTJV
7Uz6g1tgaCrB1rpUG6dLFx49s59MrfyoB2+QQh/8TZ3kawh9YZkVKIsESpz9+Pb7nz/zjmky1WtJ
6WRJQ7cuH8IUtt5QcwLJdy+Zu0Kc9fuXzB2v/8mm9n2RW72HauGTeq6O9tr8XTw418NLGxW7+Dkf
4XdOI7nkhTHT19MEK2ToY67RFNO5plHa6iN8soYlK5+5h092YFiL11JmGEieADL6fkhevm+ky///
xclzmrFsq8rTbAR0tyx+txxv3Rk0cGqEq3n9s11lmqQsgSK1wXCj2ya1w1GzV42xRBGY+/GTPZd2
Zs5at6Zbjmpm6hVPGXiC3JSRm+VLtfhzDT+ZwX6TpYWhoeRcQYJcS77L7Hj1fdvPFF6Rv8rpTwce
SC8zYXpdsq3hy6L55OTy/Nov7R2q/8M0hf+oWa/sBpVWQ/ckFL1LGSyVCnPNLaQ2kMJEFmMNef8S
BGiuPScbNZQNmRpyuK4J9UZIGdQ5cm0uTsQ/g1aQaYLSqcBM6JtLMbry70sbwOZEq08wbVpyNpoJ
nJJpZlKKtLCIDfpDs9au5HWxR15gPJAO5btyZYR22GxiPZCnGJLxrbX7viNnNvIpRCTO/L63Odot
sR5t881obgd/YX7ODL9patKUntMUHkAZTv9QGjTMx8UY89yjJ8dtuLW2PapYKMQK3WowkQhXT2pv
vF7MYZF04z2MCZcubnMtdPkNn0Z6UqVu1/noeFJck3Trd6+t+/qzxp8sArWhUtSCYxGQ3q5T96OD
SObC0jUT551ml0q9LaX0MJj0Rjt0MrnNrOLebGApbQtxBInrwWTmwmd8LVLwCJls6blJU33wUEjf
hhG5GWCpViGtsL/8o4Uf7ubNDuPnYQes3K376/umm9mGyWS+V6asDcZHrJ+As0qDrZkPYHRVb+o2
WHjF1wIIj0xxIxWxNV1WGMBqXb5dik3oynvBJlOtuqgJWzjrnZeq42YG9JQ7YjEHarkMCDOr3VQN
RaXJUknRzPD9mxL/NHxLRMUUA90JsE8zQCJ83WskshL55/t+mHv8ZT3+9Hg385yeQUa2cfTTwMyw
BZHlUmn9/dNnRvGUM0KsBGV25eXp3lPlrMB3vZN9lKaIZ8PRtdObhevMXPNf/v7TVxQuctM+u2AT
cPgJ+lEPwd39YQtNJrmTEqfIcnwDAGxbq+2PpPGDwhsXMJVzP32yyZuj1cqkv/x0BFl14ke0ZQuX
37m+nUzrDPFdFChdtrz2WedjkJbIQy81+cwEnkJFvFE54HaCtBOrt6rcmzmNVN6EVgynb1RGfT9+
LqPwiyPilCNSlBpsPyWmVWzfDZaCvF0FFDBg1+83379hpo2mDBEQcCXNCXpXrxsIGT7y6rEfFrr2
LwHhq59/abtPw9IzGjomHfr2kilS1/pjHiGc/56dSKSd9HWyNU4gHF5TPfAXt7uvU/hkShARrt8p
u0WTEV68iLF8yqr2d0zZXnAvC7APPietOtTaUtH8zPidQkRGUnAO3SH2jiYD/IEA6bdkVDi3gP/N
6n9qv4zATUBPMYD7NZJgYXZTnoDHwGlqQK6t9oL85N5/PwzmvmIyyauYFG7vYDQjhHZonGpTeOVC
xnbu0ZMJXpVFahPHpFvV9xtiO4fBT1ff/+oZAg6ZskO8OCdlHoPgYpHSXVEx3ktJemDs7V+8aTSA
zIerzqmctTK0PZH1z5bEv+eIT/0CvVOaNdBRb2yKksJbB8fd+Pf3nzQz4/9OpU+P1kbbl1BhYcp0
7v2l1KaF+IobfGuJdCFqPRc3miI/COUQJDe4LV9sC/t05b6zJEAd8wp1fg4YAMFyRcBM5/+9fn36
nL5XnMfYw+G1KbfJ4FypNFkYVzMr19/Qw6dHm40jxhEg842bMzjI3sYxBM/O0/fdMCOTIFPyByrw
Y431MEP+v31kCevw/9tHQrS9NHrnvuDSaJ++wJJx7gNPfumHPoJFfdRpWz9sI2hhoxRnTQikX4yF
iMxcR0wmuG/5YI3ULkIBMd16jET96CxsITPyRI/8VQp8/pAxUQYu1MmWyPiI+o8r08geBs7PcKuM
OuyODIF5p8rJIfHUB9fLdWa3t8Pg3Jo2yrYy8N48XLutrlohPHXbpnQltfamc3EYi03/KmaDEXjJ
uG/KDCHV/pC0bJ3QciPytg2gjUYlslKHrAE0vSr4OjY7GUmvScI6zreMZHeKctD3lfFMdE4D0VVd
xP3+nLbplriQtcLLCGYGsoOUPrOGyPCRlvP8MYsULESD2M0VSCVaZFnxobJhGqP3ZR02vj1EoFuc
U6BpUbBcPOua96YZ3u+mHs6tlqzAU+mCNitek5SfqK+x0CP9PvPloW7JbVvGT/ZAxyARBbweSPlB
LZkC+lBtNdkdxFDuGpY66xLIsLYawczxSxbGULvpMr+Sdf9A62af9RnA3oV/ZQ04hrgM0KxCrpAz
OvFSR00c0PdJWlZIZ1e/4ETbbWIvuzNof+4N52RkuBGO6QmKxRsui4fWIkWQl/q1xbPfug/Zk7Iu
TdzWHUiXYiVLsqOtpJGniWtSkGPROqs6TTD1GnZFTO0GsLUiQHrkxhy6NRQJa1O2t9owPiqYLULI
nmHjKmTEWC0j1Nuf7cpd1Xb31PPqDpgy1D9ocpONEnbRP4wRTLVVnsUT4Bbgle74kI8MjTrnNeT5
gixdVmcW7ammSlHiGLqNBbWPTyonAQfticI0p42dpTV7Zv7qk/ui5AZThcJqV0V9NN63JwM+UrjP
RWJXXGdtgLLd6Pul7+uPsaYKK4cLOy9NsOtEWYSuuIkbOBfFdailS6yTuTdcbkuflosBCfeLAg2B
zyzdS7fbD533CjgmpBX9wvr99dIKPMd/X2FpBddzSGI2lVRIs7+UfR7qFg+/b6K5p18+7NMHwBw8
s2iegmUF7+junrsHOn58/+iv61g8a6quqhJbc3oEG3FpF+eL21/7BonTNg2zXZWGLFCnPFwKDc1I
uawpPwfWgm3LbZjDORJ+Vfk6jqDN/usluyqi6veSZGxm8E6hTJ7e+aCMYX6M/QEmAcGQjj+7IP09
GH7qCVnGnQk/evBCaxgxuY29wzb0lFbsPA7JEmDs6+4mUwJTUTqFx3Ps07BVcZI9Zcd+CQA20zJT
JbPdj4Ywqhw7p/mi5dfkhxrAqZBZJiPhng1GrnR+ObUeoa4j9B17odXnGmQy/sGhyVJl4JDq6S4Y
MkkgtF0NY5Xvp8Bljn5xa5xqlh3lQ4rp4VAf4x5NEy1U9AjN6ooPeujmCy+Zuzr8IzLuiTWOJu5t
MC9ECVe6t26NPXy8DkvY0blGmpy4NNt0eXMJbPg5iwpRrEyYqJImvvm+lWZSbNY/asUm4RDXwxGX
7bLbjgeA4sMZFOcNlMDDFAeyaAi9o+zqp/vC5B5HOlY3JUNykiOkXwFpqlpAJQ50Safz9VSw/Em0
xkqsvms4nu8aRkgSHIOXKs+/7glryqQaDZU0rMbl1uBdVKHGunDK0O2WqPszj59KFh1pVLrb4o6T
u28j4DcFgC5yIb1xmVH/zgVrKlP0B99BehwpMLOwVobjh25PzizpngVfAsDNvWKyVZK0p2ljQxtY
dM2myN79GrbrxvvoLQWx5trn8uJPa7Qpx3SgDlb/jtvXeZGe9dRd146xkDSfyTtZUwGiSVuzcA1E
7/2te5XfN5Co1pt+C+uU/NBGVug+kq25HQ5889N907uM4U+fVNc1bVLaZ1vCttXOXWerJJJPoP/1
K/GSrsuFU8zMTd2aihO1zBvSUsJ+pmtrFZrIqke+9DbW0AVi0EFSEIClkOKVCe3VKMVtydWa4ywf
DO6SMmnujDBFb8ERDebiOvRz2eNFZYKbcAhoUnbU4bM0bIfqZ2eqf9BbTAdDFSnwLUuhJB9QXqWf
Tb60WF4Wqa/m0eT4zGXZ5FxDEIps7CK4SMnT0NjzWxM6hOXz1MxUmmoZzbKviLj4b4ymeq9d79eA
nb2X+QfRrPvvl/2ZVXKqZnRyzcjMCluvO3Q4oTvhiJvM94/+et+1pmpG6qe6TEqkpFpff7ZcB9HS
UV/rub3LeX1MdXPhPTPrgTtZDzKcBJUPC6JtzL1931i3DXzq/cxfkOrNtdDltZ/mpo1zCVdET7ew
jo3LbS2W1pnLxv3FGJpqGFnG4qqnOAZevHXltbhJIiDq1/2Khs7TMqp4bsJNwTN9xqo4UQLw8DSA
By7cP70oO1aPeqQHy3ZAc70w3c7rhqKqEDHMvHbBEVz3PcLX+lLRwFwnTDdz2JnFFBTqrdb7QefB
mnDJx322eSZTGbgkSEw6ZPwtA57T+TpZD1YA2+kIa29U5sFigeNMf08VjnmauV6sWymS9Hq4zrbj
No4+hjX8W7b1QoZqJsIPlc9/B2szoGhX0YqCaMLN4FKmrK3YEDhHcvf/9dV4WaytmOnxqeZxTAF/
9VusgS7Ye47lghUn7+px6fw2I6mxpqJHp3MTiuBNuvVOOm6T7nrcVVcjKDBl5FyZz9p+/J3s3d1S
ynnucybzXHHU0mgONgxBxFGHYWRV862zuGXMPf4ysj8tIz1tKw3WPek2IcDLOA9F/GcQS36vcw+f
3A2KFqAv0aXJVpq/Kj8OWPdq+0unk69BcJ41pckkrI4hJOzptqgCmEmGWAc31pFfpzQYHt00II9O
FZihFaGaMuzW+RtifkYJrOa6WMvNUonNzGY4Bc+UBXOSsjQQX1RPJuCEjgldFfQBP1LnWFOtpNVJ
ivQi6jYsF6azb8NSdmRm5ZrqI4neI3EobVwWSuOXPTTHJC0Wdibb/3sm/WIP+UcXyTyLqiqBPSto
mJHL7MdEgL4KJQ0MnovtkMtru/Vexw78nLitgpgxCtQmGKTAxjwBzXCVu8aRyXbra4kbajoKyFjW
vTmpf66EqR1yor9KOeowhfXvNA3MSWoSIBnb37mUq4qUrw4vDq4kd3VtHkeKqnXDZ/CvrfgzZcaT
Rpm5kSXymIwjUpPT/u4iSd1rsLAtC/tWGU9FkQ1BlWoH2iFszUvnPimbnUmKk1WX4dBRJ/R9oAKd
xguEl96UVb1FVP3QkuajyE07AmwMBWT9jrWGRPVgUYXMojTIddPYDol9Dx/iDffGc2maoQv/bn0c
/GAo4WSJwOHaSM5Z5gyBbXdXWQvHC+owGRW6QCKA30irvBbCeymyeJfFyamlgApo5Fovyj0xhw08
Q8HS9HmQjhCj9tJet0xCLuoTABKcfmvpeR56TrofvPZgpnoXekX5WundvomHl7JiD4rq76Murltb
WQcf2fhQN9UbovBvCPtmm57o9/EwHvMBvsbtYJdAZuAqpXWILZCyDSzzouxjcPZOzWwLJqARstzx
g9FsD7qVrzrLrYO0807cqsAW17P8JmOmG7kVeTV6c9xkDnuVHnxkhCVCSZNjmXV/4l4PfR0kLDms
fC8PIZ7H4HXvysS4ohosnUtbbMtaf6Stu5e8BprYo0iPFw9WBVKnp+UfWa7hhDGCxN40/tmT4k4U
CYwAEsVCk6kz9bwwb7UHKc29Ut1TXI4bYRfPg2f9NkcIJEv3Jva1d0fY/lo3vHSV1nTnW81dlrv3
cUne7TI5+E4FuuBYRyBZ3KlSobA8N04tolXIpGRrYaAIXUONCxu1A7Q4T72GWiMHnp4EZR4b0zfB
ixEOjLjLjcKdtUciJ431qB6KOKyEts0ZRl7M5QNqoQ69mf9ROj3VTf3aK7g+Z053rRQZw7Jydsiz
uoFpgMfAWwPODOp2TB3sXKb8gJE0HEGG6sUi7a09AoyRZtcd9H+j2133LQyKoduFJbPEI618wwsH
FAyYK7ddeiPc/p1bxkEr2DnO4I6idTrSKJ54RJk9vIgbf09sth/7/E9quE/MlhZAePlrPQDQ6RVj
FuA/v8dOfwWz52PSCjsULbWD1M4ONHdvrFatRs05wPhcDzDiTrHp3o9+AVcmYe9VW60F4PTrHoUN
jUavWg/Em7TqAl1XoHQU/UdntVspL1D87MMY4jIagU1aN0yQsOmdj6JGDlJVVjgIAQbW+Aw7hV95
lcKa2P5gnfPmO82VhHgUlCqnC3tvgIuekOHA2WMq6EPfJm86R0BKOnKjzPaVNOOj6Zc7Ylg5GJbw
X87Hl1RjJJSOD/c9oe1NJwMxYlinwljJFmwRDbxhvYwvHB2tBKtW3fuVQgE+qTYphfKhH+Acbshd
acj7Xs+wDGGsEdUdASjYm9zaxjrrg67Prchm9YNdxn/MpD26sjm2Hfz/iJnexJW2gpCQh0lNtuWQ
X3VmuukUBFQO831QR9CXsFAcTInqDdWzg03Ns9NmKBhp0hPIK28o/4zXNjW2NPdIdMF/9jU9Dj6H
ol5IADql9Z7GjQq82ABGx4Kbtq69SiPxImU3KyYTJD/N6pk6/Fk3umzrNzZbibz8PYA7nPbeE4HF
dMMANzGsc2mnm77Jtl42wmKR05eEVyfWXUzdOb9NSfXHguxlbIyjrjvXo5DXWZc8iBato1fWTe52
K6VREdl8XCmPPTij2ja+3JhE3lCzX+m19TzGEsu8pq3ilB9lkwpAw5NQZognxqI84CdgT+ghf24r
rGVa7+JPND0NVfuGO/tdV7JHPQYN2uExaC1QgveseozHsgikj5LauDRcQBP0E8vAKDPM7BmX8nVt
AX2ijdVW5MmGJvyU+xnw5ONz7lFYtRjnMbM2PY0/2tI9QbqwJ6kFgm1j4z3JgVXpgwFYd9zle24V
myrRb2wGePU42LdSOHXoeoQHedWtoMUToVGWTVg39orm9XNSlC422XTL6mQIRckORd+EvocqWao1
pwxo975kZyevz8pwoob5v2Liwf3XRAl36nj3mbwMUkWhzmmdW+UYPihG1rufpNdVbacB06wySDxQ
W1E1cquje92iOfaN7yLdrK0Snd61DrmhibkdBVLNBQRkqyqXK3zfXVZ51o4QXMB7eLEMbleuLJdp
QaWLFCnoDlztQekXnvzawD7XcOdeOe6zFG6Usvhc+TbYWoRskRM/+tibfK+1A7MFwx5e9jsjN6E+
bfbE1U/ZpfUBBsyVCwW8/5Gp8Y9sknM5IKBs+jl8bTiNOtWtnTHex1QLUTH4HrsmRmKNk4CIQYXu
yycjgcDOF3xT6NZZqKGGJMrWAguw0xDK+odKdx6dGpMbSfk24smHBF9K1Oqss4NHNBMxrvhVc6wD
ePh/XFreEek9CtAk4A/W9ai5ZqBigwaEmqTARdZY9+p+A8vBU0WqCBtq6CICi2gj+Nc9OTEthpzF
/+WLvg8A39lrZpWEtt4fTYF0IzA8WTAouN1In64Gq9yaA4sMUYrtiPmmO/lNZXstzjoN1pVkn5I+
SkBNjirfvG1cQH2aGGgsF7tikCJUF6Uc7VFl6qNoBP5QqRGDjN3AtBbv6ZK1qMnJifs2MEh8hiPO
NY1jFE0kR2n2R62zf7NC3sRGums8J9Q9A6tyrvNAlP6No9KTzuxXWrNzFnunXMidPlRYxErwAB0S
FtWIgRizbufBwCrnI+7GOVApOp5mticFbGbQcEDP7NaGqsgSkEugGNCscPZoOX/yTfWgzATUcexK
4ZCSY+2PPKiRwgDIO37T4OsIsFFPAgm+atba76LEQp1n177tHwqAOUO90I95TB+TzBcB7G1viMrv
QVT/YK736MPYxo89AcsaByKjlu1zp/1oUiZC7O83WIje9MI+V7WMQyGdnTu6K5mOMKoevTJqqmFf
d92usKsDbfOVDWPA0oyfpQ3D1oo8tjXMwgzd3ZpW9eTYNY6UxbjXGqx2rHpBBJVhn/GPvR5vhUla
THkyhHRMV1Ydr9NifJR5e0bJ6CmRuR2Jjv5xCH+1CvqeVvWJaB3iCkKBWBsPtwoHApi+6CTwffMj
oUi+Z9kqj5VceWkVNcgP1ioBHFajZWR7phMkvvfAqmyvNBy9LSAzGmqsezuOqs7wgkErtcCsi41R
O1u3HHCSaMV67AeU0ydPUHAfxgv8saEfRtM9NzG/TpR9NbaiATykf2l0sqeeBb1KXCMPbR1q5YSe
KK5gqnOQunUDEeG9KQsESQZ44Q6yedWzdCf8rnrPugFcf8WiWAo/D1pmhPoAJqPXFxB9cHWliovw
Q+sPXluCSNmwNamBJu1ovGcACVWevE6ADYbhit2sK56deqNfd1gJgpFWgNMl1u/cNTcaKx+Y4Hui
izuz7c5K1Xe+hzO/Mum6vuAmNXPMwiw1UbfbPFeUHuAYjN2jM1ChCUiKKUNg809Fnb+gzP0KopGT
XmtXDgKTCXWPVJqnWNNvR2pdgTS5Z47Kg0bITRr7FgxUqmNO8xUSueDdZiZgZu2N3Rmvro9VS8Rv
dmVGsNE9Jib9GDQokuI2/wXBXVQ2Kcj9vXqhnA+rqtdVpBXwzcg7dk2Fd9V0RkAyPUpsXKG58rJd
XVe3zLH2jh0/JkOmb/za5BG3+atpYrqN0HTiJyBmix+2LmFpEIpYXjNLjDviMDCF2FZvZR2oQTwp
N74fhI3LE1Y7nFphMZCj8AjEaDryB7iUHhimd1AmqBcSbsOjlJCnrkjux2GwQpLjJjNm9YeRDyCM
sxbyalwaA8OFXMoeHC8UzMJ0N/xz3tUscMvqvrKMGyXTNxBEzl7q7eyxPSunv3FxeLXaA9fTX6ab
rd0mvxosCUGCFybcPoKUUeDOUjlROXYrx2Rw8/VxNHBVfaqZg7pddnad/MyTOllVRn2d1/AvU7Xx
lNNyXDGR7nNRHdq8dwNrJO+a16Uhlt43H6FD1tkcl4Ri1YGZT3m/Njz9lAPHETSlf8y414R2nuBO
Jc0tTsH+aojJ2QDDCS4nFVbSOAk1LT4B0Z4GPS/FqtLYIRNkROUjB4tN6Bu3VBDsNOIsJQQWgF+O
pnYSPVCp/r6oshi9Yd9Qw/jjlZUK+hpLrqZnB9u0txiN57Y0fiuDbYti2OVK+IFJrZPb1FsCKnyo
2vhkySHSmtEKrRa/VGuL27QC18az5JpV/U5LCQRUur93MvYri9VLmVrPWtsAz2cihjPqzZWX2GFK
+N60DRDZzXVP3I2svI3gfuRz90H+j6MrWXIV14JfpAgQIIktg+eyXeWaN0QNtxiEBELMX9/pXnRH
v3gdfT0h5cnMk1nNlwovrtQIBx0LHx0VuIJWMv8Qlb97YfUCbHkc3PrVXeRLaGGS5eFDb+keeSYq
EhYcWrG+SoJJw1TlE3PWLfExvZYleXJG/x0Bc89yVpu6wW+F8OzDX+eLK4MU9ROvXaUuy4q/bA/P
X3dF/zICUFESMdjLatsDJvK4suq6zlxH4IVbfAbyefQbdkXA3xgtQ48i1pnYiLZyQ3LPpCMrwgQf
4mfF6XWWwV+HY18J89UtgUa3jP8TDFMaaIu151q+0Nn5WUyOSPrsF8vjFe6OnMb9fRdlzchX2099
QjJE6kt3+JuWpojRNasQc9YkWefzGAkxu8wCgLFKIvx2dU/C1OdiIGgAXvidoBExMyJDwU/3PKMN
DgjysbMd0gq7/Ogs9RRNUz4B7oQ41dzygGHhIe8x62sve3YFOS2iRmjMqoAJu+WEpvY0LIu95zHU
wg7zVs8iLTvnXz85Jl5b960shse8qV8IdHGwA+NZBASzaJ+GAyY65cV9AWKCw/VK/eUoRN/Hma5s
4gWgTeZ+HWNNGcJ9gdjboXjO8ehE7lTh46LgA9ppOXlBv1MS1SAuc5Mp1B99g7ENdYw0ghTEEp/y
DyA8LDmbF1uL3z6ge1OMaT97R8Q8Ahx4Nozc3tkGczOCcWrSLmg3bREe6ZqFEYwCm9UxCGiqjm0w
DnG/jPCSKYwyIL5UyG6+ns9WuhUcmQBTtXignpdvdIObocMwO/XOM4rm8fyR7KUNGB5grmOPyjwu
BDt4PhIf8WL+qbA+wu0CFMyz/awAA4ulPWGs/TEO7i8dqqeBun+SqZ+Bz88zc86OHZ6bLn+kAV8j
zHEnJ7Q4q93nqm43BXfTRiLlbsr6LwzGbhzejZ+m2wc9gVNzDL5DJtKqDo8ZwXUO8vRzyjTOkNq7
iWr+QUDqm2R6uw5+zFkUcA6/qiyfMzLbaFBw+zriOcNQi/TIMh5h8bZzv2lr8jv13OBHJDygzvbW
Olkk+uxSzNxLHL+bE6bZk1RNUtvhrHV40mNwHoAzw2bMN8iCxsWi1GMbZLixq62nR5gDEWHumubq
IsIirtv6Vwb9lnb8DZ4S4Nb1N5M/vcmeSg5GEU25V6qQJTlkZR9X7fjU3Ae3svB2CyIBDZ7yCHNy
FfcyePPn+iTc7la581NoxNMMAk1M68ZbsKMCaHEpsuk4lM1rMIWbzh22DvzlWeungy6OPQ8e+8F5
sxn9ML67NfV6cLsFozxkkrRo1wcHFDYQyqdYl0sluo1oxC4vlx36WfZOVqemzbvYGnriRH6D0Xjw
aPYMwuSB63ur1pD/gDb+Kr3ugPjpBVuV4pUSnPDz6L0Y5qR61G9ZgAZ0V/bPbHBeqKz+2hbV5VqK
DSHrVfT6mAMiRx5GRFW659xMbawc+on2epw5qGIw+cXNsjKiAmNh4KlXtDkccoMZKyzNJpgrvJXq
bVT6ka81VjbWeoP8OjRzM/9t7uqvpqZ75HVu3NkeGjQ8ZrUtIkfATIsUYT3nKIIDVwga8KEXeq8N
/9dw9V4sYPfdYjeSAqRYfglQ1NNU8kjD7qDul+x9QsvzRzJlB0vFCdfGs8nyS62cby9szqFg23AY
9mXWvBiJ/GURyJi57MA7+mkHinkL7IoTFvsePHWzUoniCXgEe5SHBU370yu1pbJ7bWZ6LXKctiOJ
EI+fFsOaYNfi4vnsWs5OpLHLABYUx2Aedg+uCK/AsodZI7NNTO63A/ZJgUBzMMVmBX3OlyZ1IWpT
3jwsAlYDmz+1zZisRn8PnfeKVNFdozJn49H1CwLDixzZARzrxyJNgt6xow0wxRAvLib/ElTDr+MU
79r1dwVfENdf7WtiQQuXICuLbVaB/8gqZGojslVJ/Tbgzrn3XsWjFXGNutIIOG8z2fGtCqUBDtR4
k4CMAan2uagBE1FvGDFKUBZENyNQXxi6j2s5PId5c3bnDjAcJnUSBBc81g+5P7009RghZ9NJ0OL6
Dwk4SzzTcKsDAo7Sey4rlEvZoE1MRrq47cmLKUITg87fq6J6dTWGrgz8VrbU8WDqky1eTZ7tGtnc
MdRuxI4FQSpLLPI5aRvn2OoaFQkgFXBvwVOXIFj0CKL6BZA5aqRIKjfYraZIB4cnahk2U+Y9r2Cd
9Cj/gFsTWTcHBq5lxf+IpwGFtrg5HyjaR8CuXu7xKcHSJl7t9/DpBY9Tk+1G5Wy6agX2crcrmVDp
fU+XD7INgrTwe/KvfaZwqcyxlgAys/iZRHjoffUBJ3o6iTzlJkgFiCsA5G4vpPPgC/7JB/+p8sib
aRBg6jSpYdOx8nXiUHRB1CFi+rxwO+M8iDLd4zuc6J6P4pPmfdxSsm9qtfV6ZA7V9htdvQ+jw+qo
6bsjhtIxbaf+jPWnr3Zaj441+wWW2Gg06txk+toH/BSGBlK/J3ZT2OxWPf8pZbcNofuuDX5a3u8g
SZ/q0qKAVqBnrPLfpcGrQCdtKlvgN78Z9i4CzHhVPuuwv6AB7CUAREQ6+WUoWUJdqLyo6eL4kYSN
PlL4HkciccauwbVFSVpOx1PWZQhdtWewbwbMq3PIpzD1PMcDYta7PGgOgzu8W718zhoQhC4OUFJP
otC4O4cHJ8RggXQEEUfttEXKylV0xY+QL2A7NhVpXmqFC61vlngkOMDz9TB0ECPKew8aMRAjWAsQ
pF90gHG47dCC6JeHAoWHlgP1DyG982VlUimnjVvsFAVy3Ck1pVj+2pp5HfcCWE8t5XcD731kGsCx
nq6RzX0U2Qa4LgJfgxAFu+CEL0KUt6b/VQSDbJslgDYndAdDpsjL8xx0W9rDgQieTJT38hh4EcE3
xqQVZaIFf3KteStY8+1q81dSlChq1OsMHX0LveqQ9XM86BBOqQwdV/LPwQFZG3NdeHYMsbEijXzS
fnuqmmE7cFS9yLD4HvCFpwPhe44oH4zBAj/dqfz22wBZYt0WTUk/SGTfD9bibxJjL/OH1Pfnc1GQ
vSzJgSm6LYAHRDFcsPryw4RONIKam8ymqzZbVv1ZVpepU5sqCgN17qR4X2Zniz6bCCzoRcr51dTs
1gxg6ZUjQSN24lb5fYxE7yAeMTDgjjaABPw3g/s3CSvvjflcxK07JX4uPbyRfoxHH3vgGNZ6lh+p
Umc2873NqY5AWH6YcSrRVDnvV7d+UcQ9VEG3mShOerq81TO5uA6ok3tGfCSFGeLK5I98QcB2HUp1
P9SPa9NduLHfS+5/Bkt4ypmLubjEQtNsytifpxJVmouKtRBP5Wh3WT/sKBTOoOF/QVE89m1QRyEf
+Wl0iyPSP6IuwwmA9bciq/IkpBzcRABuZXSwZmG5PSP/4UlNXpeMpn0AarVR2NBbNrcDGpWyX9vX
ENoKA8XGTqmuoZIGKNksBX0Q1FexIv3n2CBz1y1Xi2B1/bSU5Gd2Lfzj/pkVCOjDVIdD1Dz1DQqn
1LStwgDzQFmCCWDn1V/TCcTYVOD0DOv9GJITyjv9pGgLPBsZ29Q5gnWCnO/aybnQod/jOXlcsZdo
vWVP7XIaTNdsPDuLqPRana44PJdQv5Kw/LIAqmYBNq+mFIzVsz8NPzYb7qC42FQi7yMb+mXUagpm
nz/VrrxUvI9oMbN4KcY/QTtgUnyBar4HJ0B0TMWM5Vffgsmy+WPZyWfH6zdFXScsdG6IOMPmVYPP
l6J1DJ29SePSbz19N7TR+y5jR+LlmOS8eYPTeFer6qfN0HZWByjeZvhGIL5t3c5QxD+GXtISL1K4
JKDmJN4MWWCYEGi0rBIvSFdsb8p+70G497wBn1UxHwn2sjZOAylWiOArl+FWseF7ZStyqEn1SwzS
p7ug2GRm2gdZMcS+ox8VWzcYhZbIaeZDjpfX23m81FNzdMIVW2JBKifytMhl0+nxVK9tomn5gOPu
SRgUQeQ4Q9pVHfJwlDtPrH/TbFIzTZuB2asHTsRb538rgGvEkCcfFGjldSTEp77fijL/pGH2sCq8
dUf5m8nRDLS+jXob4uOir6JwxgeO4vBIDuDtDYIBiwphEgbbY/WixYMNkCqsJyAaF7WYG103pxyd
in4/vK4iiJuSHQsLCFWGNTuMThFP8/I70WyOawfMMHbn65Shbbfz24chmy9hi/EBG6//Op8lc+Fu
l/qOT++LXc0TOmqreJY9QwLoPEY97Z+GejD3/HiDtPvqaXERXmg9/K44Xf3UVyhQXt12k3nBpRnZ
njTrqfWXDcF/zLRKR5YsFzpVOLVDEGBs0C8SWnzne0dsw6GeYphPAANX3pltqFCalPdV7EL5mmsA
J4pWIvwXvB01eForjY0T6In3UHFPOAnJ6X4c8qvtzButlpfCH6GxIuoFlLS388MWO58DnApkk8my
THGef9JZIl9N+SjLUXUsuXMqer+ISIeoxGLBrcnhKZgCs121+Mdn+0qQXh6zAGT70GPhb6TZQ2FC
SAUk03GzyKd+bY9tXu8aPbtYT9QrDn8QRysjG6fIImQe7dei20Oojfpp/K2aZU2XKjtmAp46LY94
2k5jV6An+q45W3j1CUOLnJuMXfk512SPpetNLn2L4YQkBU7ldPXyZzDj137BMLA49gyc3CaOiyEE
pNnzUtIhmoUDGtWSfSVCLyY5+VFSJf3A971kO1MNKctbWG26nZ1xyVh/D9PHRwk9t+nBUaDY9LEc
zCXkZmPd4gVs6Z8CP4dWFET2eBl3UqOFC4fFeK0gAsCw0V2DBj2hYBYWte6aiSe0ZV+iQC1xU3pP
sqcv1B37OIcyE3kTkr9dVEH5lX1dyuwA7vJrFExHHjQnlC2gKDAfT0MzkZg5w49qcptIU1D4EMZt
N1qOO+M2keI6uHpTrdBYlXlgJEigox6rJvR/K285jhZijt++j/3w5+Nb93ro+XJdL1i0PK+0TP1g
vLS+OVWiOTukfZxxmC0B7O35FFzqZd2N4QgdbYELhfXtgyOe6rCIF95vfPStp2oeyod1Wk9Vxz4b
1TXbOlyqtNbuASrHjrsmiEVYePHgmTdvqX5NgMFUaYu1MGejwvw4BuIdxpSdU6ge2lI/Rwsay3el
R21EdLNRIltiVuBX21UwcPQF9l1xX4PxI+BoSx7csPeH34cKUzckVze3wa4SQibhoNHkDEdPjBJk
Ek0VAvT4ugkg2cUFamVBNmINFhk6MsW27nRQgq3prIoME4n6JA4/Dp7zmC8KTWMzv9llTL3c/2dC
RqPVZEfklqSBGQ4T9tCKALovqLWoIHRXFd4vM/LB092hQC8GKdG6zjws08q4a01/+782WPXACVOu
Uhc4U9L+S/od9j5RARX6xUcgitfJDnvaAbTMY4XvpgkQtu08em2+8Re9Gan4XIrpQAZ96jhYivsa
r3Dc66yX2EUBH2a9HGQabfACaA063vtucE/6md6GmUndGbDDW74WnFm2/lhx50eZj0XYTlQHuF4/
awsEiZqDJLcDtD5swQ/+xtwlez6CZapHsgObfVmmAVo2BOga80fvBDZZC/9TzitieyGNg7s+wW+C
1y7aj5DlkBwsE7ui0QmUIZw5oIIrQt/RjPZEs5HHhtuk4NkQryP6QA26DdSwAvF4Vd2hy4encPg7
EdxHX24ebvHT23bDdHBlDeS8oK00O62udRPwv0lGnbMfYlu29J8aotyELzjxQz/byKEH2hHiQ9H+
vcHVCULwQ6zw5LTyxNbpueDzL13ZVQgoqnk3JJ3jXydbNknry8deu5egCWIYnXEwg4saOa5DfgzF
fAno+Dmu0yaAqyNvp+dpWq+zqSHc0AXN5QRVJgXNoEI2KYDXQ+BpJ84gnsXdWKSziwbqqTCwpo0y
9mn35MzykHtkcw9TzIk6GV09cSKuHLI+9rDbJlYK/2SX4EqLFbO82shOXtbu3jJnsz2bpjlpOLT1
8i7EFHW1xCFaueKl6cDSlNj09iooCaUWh9W/u9mQUxX6SN0JJnvLRvOZtfwATnSH8ibodhgZXH4M
xqpMetc4e9RjIPPPXtuJHcrQv1SIwYTGO7xMxjt6cq2SfOS3nM1h0s34w4YKMtWE8lw+uA9kHX5W
IveThP6z3JUW1vPPCeKUwA0bNX57yEse80XtfNHW0eg1j5iwr3U73HhltpxPlwGb33DA4SnpWeIu
zlV22aMACCST2hSeYyO3aHe0mNy948iUlM22FKgLxcbzv2BxzyjrTXp8WLhPn5oGar8Mu20r5ClD
7e84kRb1ra85Unk5DOA5W74ZX5sYDcVQwVfewQ+hTWQ0hX/Ph/Owab4Hsard4Nj1hsM1T+6l4hNq
h3dMYrfdnQGuPHiak6rFdWvxOKczrVrQYnhIfM+DcRHWC4W/DdzU8Rw0CQiOR7gd/ywEgEXArqNC
j8XB5H9kcjxPesGBV39mzr2KqBJ72CcxzzlNDHHPg9OtbmK95P98W7rpyJ0sRpnUVyUJ3zkrTAFL
iekSTsWAB2mYgRxdBhluAoMJaKzz1CnpDXnNJ7dTOwpmjPkZ2nRqe6x0HTck2ObQH2G8/AqHFuS4
swVuQjXyKiLeBuhhamSQVHqG3ChgLXJg3hjTybG7wJZ/gSoAeDJopApkpKeqB7fwH/xSx2VVpISQ
R48GDyDWTqEbAhH6N/j9ziC7N9oZ1a4UGSIJJw27irhWDfbiuRYfXYjNcpQrwrOCluqELDDRuC1u
U7w2DAdTmbSOxTBD2i6Wef68VlNsBixBoa1uF6wTrBGhCyYHMxur+6jsF/AVAxqgMiLPNfxanKtf
wAxUhLL2wnibAXRUeGNTt1d8RKV5hR7ixW9NjETt86Cdl2qVFa6qzAL++d90Nc/uOgAwMawRyxVi
cG5TyjPkqRHgGVdAPLb50RtZFiMdwkvXyep7MdSj8Z1bWLWxcUKwcb4Acb5eELIUwym4g88NHeN9
Yhbiw5KYpajeQn39OieGXqr7YYxZF0VWdN5S7d274DXE4/GDqmKv7k1v0P2oV/4qF77nzoESYgPo
W/g0W0NSuFYORrrwy3a4swzdDKHYqML/RkjkGtV83XUSTFnFQEE4A9R7BCEoIHhVnszAAXFwki+w
BF6n0vljUD1RkNz+lCsIxpCGdxjHD12BZwA/EHx1/XDo+vC788RfhlQCi573ZMCe1YYH0Ci1GFKH
uLc8nE6BNQ/EJgajZeysfqGiuQR20A5g7WhWHApZxb804xd/XMBUq0hW6mZLcj9lKBbfkUuOYneC
u3ncL7Y4VTV98JinzuBm3jF0yqjCPOL2Fdra0YbXBt6lk92OCVCjIox1UPyAUB+BzOEvVH2zR/9b
Qg0OCMw6BgpPkbYVfLj3dvmupdgEXiQEquZT9asb87H9DEn3zGaUwAh4fetmVy92Q2t0Jyw+DCFl
/o7mehYJozmEW7Rjh8G2Z/MD4SuKtWiTrGUJoSlrTyTAvTot4ytuZ5rOVQCLbne1ZgCZrfrYDdvX
3PPQCAKKMrfy7qZAb5c/v9SMII59vsLZsR28YHsP0UANx6tvse7iNeG+6mD3wo/+BJmWn5SBEcBb
bUwddG+ycTnptUGEmDitdj00FndMhdUTmmkQbPBuQyMfrl7BzQ12Rh05M/w9xF3RBll6c7wuGY6o
wuR7pnkVD7U3brGz3n6OWb9si0qcC54/+8504eWddZf4MLxAbySD+9dfV4sUTejAE28PgTOgjXsK
bzZAuaDKu0MP7YXM1aWcO/wyqx6XMeS52u9OsOBEQ6Beh8D9hVZA9xDPQPyYh7LzA8wP9FpCe4mJ
D3NdRn9LX/wx3f641vsYPec2uoBXGJnQUtr6kO3Zn8wHBROxcaGP+6DQ13Mp8n0w8l+cTQxMeHEY
gmoTZBM+tKVMKNNAjHYAET2yHH90hSAJAY2hgummtLC+IHjUWPcz0KBvXQ/+toaAGVwlPQ0jOail
WeCzalBQJ3eLP+6NQJNfreWOurg+EY+6qYJ1Ixt9QLbNE8tzqE7BRz4VP9koPurcYh0o4Ec1IdMA
Yd8Yefu32dYk4jChQB9Fj1Ptb2Yw4qifTiqfpS4+4KiFryFqQGPgJty5IJ808x5GhRa4Qv5aBBYH
ocXm0ZJOlB0kX26lCHdFmAFJGf4BuLZHwVYbW4hZc4kEFCFZQoLOfw5d8gwh658DZ7G458bWGWzn
Pri7YR3irmAT6M1RATDKNkZQCV5KAUqqZNkz3H6wfTRZnlBb/CwriaFaHfWiEZ7mgYdrswwKZe6e
soUfS+WM8CuAiFCcH+uu1QlXzpS0Mw5LSTmJc2hXN+51fpI7E4P71TpAu3WZzMgQ3Lghuh1Fl324
QXgN6HoaS+emRg0EZa9Vaa/dEu5cOXtwkxESObqAfna3lWnvlkPmNEr86wqDSpgCfcCL/sfW8rH3
2zeK7zmn9OhhkIPMXz8JFkJOrg5NoH5sQ18m4EH8xBhqzoNHSGHnsPWe1Oru8Cxgr2CpNnSiG3iB
93Z0vwFNLpmoD9CnfhvYDRy0DB7LavbxJNQC9egLQfTQgLKgbkmazH1yQ+TRuICIJcHUV98tgfV9
svKUuVRa7lUb9nEZBCmZQd01suZRZe/yTWb/TdTA1cEqG4PnSDCB4PzJgXegP7tyOc9ttiPSeSlm
jBUaP0Vkg93I2F66dbnmXY8jfsLW6UxPpV5enFKWceuhdjDsOwTAoqItzsp1z515kyv27JgWbnTv
7iEG0+o62Y114nHp8Uij2hCsOtBsY1IyZuO2LOqIiBINNqBHcVxM25UBKlX32VSC4E0nycBrN0B6
DLtxbuN+cSgBqesGNya8M5/xR8BD+Yoyy92EbxjGscdizr8kx83HCIOnEKkXi8fktkdQbYC8kMTp
JSCPhhOmgIxLbIoU9BzJTdV5WsO3Hov2WdDDW5ZjvwTmhrly0pywvS8hCXXiF9YDON7XqjuauayT
8N63w5xyywaoD4WCcm4ylB1mQE13A7IdyxSGluau6cNdh2y//TrJ6XkF8ExK0AvvDaSRrrHfTWjg
N+2NswvZv5AGK3ra8X1S690Koh6qwn+hZD2znLwQCZe7DpEBIDrvmBst796SVxH0CuOJYrESmLBb
hwYRt/NO2gIH3qAm6O9ER2J2cTk1+lPRKcNDXIJM67DOA+gYGRhmjjoDGsQT8c6W8RaMyyMz8O6q
sLhSmEIj7A2cNSwjsants4c6waQr/SoxJD/5RRNusNeEAiClhgZbOF7KQRsOgkVl09WwW1e7Am9Y
Ty3YHeRh5O7qPhaE/Kw4AXp/sVdaZt6GzKuAM7j7awqLpyMDKCHGg2vEZ18QCj/mdoIN0ogaamHB
4gy+t40C/G0DyPS82GE16JJDGypNtglbzOHe/Fgu7g8ikVOn65vEDtnnDGMRvPHyZZ3tFhwXSADQ
KXBpNFNkxuHS1g1PS4FQcwoj/xmpVgUyXBXYPgMwDXZc5uKGYewc0PDqOPZF1xARSsKv3lxt/RV5
rFm4CfPwsRjwg13dxLTNlhTYZCqdU6hh7+yKfV1gI3PkB1zfe1PJJxSi7lABkrZ6XeOAtnuJSMte
G6BSETH8WyDuoCkrwKW69zZ9W8iEcp6wwaaZR/G7K/x9PRTnqnV3bQnVvtXlM9a7nmCeBC/Fp0Rg
1wCmnPK7RWZRLAZ2E0ErIrJAgmyDfopQGomUsvo8tMgldBQ+AIGarACbIGoWcKkS4Kv2IEe9X+FY
Nl2GjX6vfHVq+1GW7qEN4RrlMDFOvjyOk7/H8TclMLKjkR5rDJqffRyykJI5UvRrcipZvTGV2Thd
dpQI20EChQN/Snn14PYCzHuX8Fj7oDHifnKqLa2Fk06ohUoWt9jUqoXPC4pWHPLhq3DFVQUVvFf8
RBZcS0VXbXGA//YFEi55OSdYB4dVhhx5jbqncdpj3RAOvV6BLnIwXIWphSGdIBVz77L2k0/DGgF/
4obk6qXG9hAb5Qc8ELuwDB89nYEB6zC4oKgOFk8IevWy7TSmlH7dwzDwKEL5TWccBJRPb3lbogCu
oMCYWJRhSJTMAuSJV0Y3ePJsLNzyabT5H9adkjXrj/hXsYim9E7jrWceOG0ub91QjaAHpmfuz01c
j+WUGjf8bOlnMBK8gMKNFQeYCrDYDdnKoNUXPP5pRSQdzhuANob3UuYb5qJT2BbbxmXvOZGwoaj3
MV9q6GHzxtM9IkjxxjhzH9HNdkNj+CuZ+EEqjZajMHumMovxgzn4oQv1HxtnGux4X0+YECh8nP70
DhfAzi3WYcOW/uTb7qzA1EeOhcFnsCcXyw5D09wcgaKRVsDAj2gInB8ogILjhzbkieC6hQNuDzv6
DXbCL3CsAOULgCskkuMiiqeSYX3aFYlTI63Mgxspg98+78HHSwHP9AyDs9LwYPISW3TQuRxkd8SE
Mi8qTMfhfZ2OYzOUUPLhlkAMMcRuGe4m8Ngwv261xhIzSNmFOmNcVTzG+FWmmliZLD3MilMme5z4
EvaBtj+Ypf3C//86z9XZNBgU4dtKlDtnETiRNKzwzSMIHEgcWexi5Q+yFbsRUgwtOzxI8L6Azi5C
Z+8PMwU4EY+i6Ddw+R0qWFazwrb44SwHXN7Q8tk/jK0sEXBEIOWAg6Dq/dQpSmwuAfXbCktAk1aP
GMlRX9sPCfpPEs8Gt2LkSUjETrP+WPgOLmF18YSfYlk8RcPxj5Y53DvVcoaQue+Z81ll+SNwHDrR
MuRr0ilx8tzbopMHqfKqwjjlbhqsg4448W+cwvcWTn0b5xUeBKwiqmTsi/dsXkBs+NOud9ExJasD
aGt+r9w9gMZ7Rz5Ik66ZIHsQ1nArqwqAkzwNi3rJSXnsnPCGUS51KnKDA+bWuJhgUG2LP6lt/J3t
aEqUd8O62FeHFZHBG3dNBVGIrzSaiIKptUamzWLPpDH7gPtAVVphE0OtR259DFBwDcVhO1wCaa+s
mqFl+x/zMoL1zGGsxlDpzAgmATcEFZS9IN/0pEAbOCOc+LremzyHZonLuamvi5vRyKsHWOQITKGt
P3WJC1OBmy19lEn3zIwA2YoC9Ah5NRjF0GiLbVqMGaBUu8n7glkxZSb7WHr9b+VLTDp7RInnf5yd
x47kyNKl32XWQ4DaycVsgqFFRmSkzg2RqqicpFOLp58v7mpuTVcX8G8a6EYjVZDuZse+c+wp1b2z
6iXrmtxNT8a66mgBuNJfrNzjiTWtl1qr+HwRuvE8LbDfLNuctShA/phUxlFbaWWzTgZuDquPd5Pf
8tQUbH+Zm/VYEgehDXOQ+c6DPiGGTDNZ02bYWmS36tEqK5LzVKu1ps+MVfKfOGY1W5MdkTH3MvJf
ZtM6uVW58pt2NxCDyTKWfA1WwM8khsXoxB+u1hgbrUPjhRpsGLq2efrY17xAeggW5nT3pLwHnanz
xIUnVyQs4WP6SoPVyXGjlPs+lu62hGm2jOZTze1z08Tbar5VEeRqURYwmbFpZcvUek0s4+JDiKnY
u0wpT3NlNJvILUc27lbLRGMu1NOxann8AmT1qQZFfopgy7NOwehbImdqB7aR3BKpGq670gGNzQYH
xjO+uXZbPDTIQnMoOEOc6Geu9JNlZQdNOgHjRBxR6LN4pOh4ZLbTHBrUedir1FxXDiGHIPULBhm7
uHKvU8khODvRMjepIPRkWlQdzta6tY+mBCmxsSY3gOOd6h4TjCvYfdIFv8mujvqNU8unKQUqFOzA
MWjmA8PtA39Qd0la3zSetqZdqu6MoTwb3rTT25RLcpxv5kgMTZUKvBS3j133y7By9pm0ly6FQesh
iVv+syz6HucnAEmXkHfK9r89Zp9TGxaPcjD8dakA0W8ep6m7FoO9MQx3pQgvMBvtyRlN4FtGsLA6
7q7wa5rFxNsXeot3yjymvnwShDQu/Npel55nrZsbphqre5x1z16hvem6/Y6rBHimfSuH6UOPkOdI
dt4b5IlDuNkb6Rb4boTJco4i6iDLdR9XGTFoynlTiMGoxR8af287rD77Dj4i0pCveovufqjjQ01W
6GpQ2iEcqkOrCjrglK4s+u7CdGXq+c6I458pQnid0rtJc+ZgaNoHBWuc5t4LHeeqLNJfHjNmx5hx
guSBKY1rlrjvVidp5CcHuEMeIFKZXIj9KAcrkKb2YvEONfycizGSL1qHQ8T1pmMVNtAkat1X9oqw
uwtbXHfmgCDcSCa7WvWryvXDJMR3kYMalwOrKVUIXBtZjFJb82zpAqIieh0MTER9CnWSCAIpXXU3
MGFLUhtkqDJ/PBt1TpmKAoO2AMUf9I+UGT1rAtat7DyzogGe7tUQrrQaLSdK8k9CYAPThxvoHfpr
Ke65VuHb+mQdY8MNdCOlFihbyVYL7RxZ2cor5WPYGc6ShHLMe6C2ODQcEyN+B5eIHbEM82NT0Qhw
ZaJjmBjr0gSzdYRviumKuQttgq+9xvuSCbUPB9eH1mGQki0e+OyKdop01F11Ze/NsbsTpnZXSODi
2Li4mbVSjrlHBdwPNKhBjKYcNHZ8bkR3bPPhnY2kzKhAIXA/rWrTOZsad2dYXuKRKUXXFNdQT15w
ihIrrRxMJ8z0OnxpjWWubd16r3OIDINUWXWbH2rGhphOED0PF1NdszdRek3AtXhuMEfXznDnFMm2
aYxnM1Enc3CIC6b6bPOEsQIarCjLpz7GPDS6jaSKZGZaO/bdNBCQPpCBV2rsnSGqMChdrMVRtmow
hxURjFYqXrpYW0fmcHQLPtU+LlWQZbLCaKK2o4eA7HfAR3XPgWGH0FTlRjerQ4iShlUT13cdbzLL
1Bdtod6c2lwLPVp7OXjL4PGRlYX8NdS4kJN5K7oQN6chM74LLi03dVe+bi8NyXTQiPotQEKgOdWy
INh4MbAJus2EvcC9caym6Uf54pUeIoc5aD+1idqgz7BwwySlU33zJTdzgIFqiSwSgFDijJYge0Yr
1m6TfaCvBsoOOYWVeRU1JXPvO5fM7qCBjH7raXIf6/6ADjiutdjnb2i/U2dt00F+zFInJ5edkxrG
5uBWeY1RdrANpmRVs9V7HsHexZPUUlgJ0PJFphnBjE33dtOJhVaNr2nW64HlldgeTB5mGe9mPQ0c
h/JUK6xNYdcXUxs2bltsaJif66g9lB7EW5ZaT3rFmlc2pi5HlzVCQjz3XErsu9vrpUROSLZ6qR6Q
c3Z0hGdmRZuwih4xpuKXVQwsgWOmMsNWPHmXok93lcnMI85YPZCHzsJvqBvDCIpqdrDKOMapjFzK
1X7vg3NoQNXMkVhr3dfPg6g2U2is9Ma8lmJ6qbrqM5XTUW/0epX3/cnHHjamlrkyWvu19ooVDlEe
kGSivo3Dnekbj0By4+2X+s71/DltxTa3qKXDXt+Q75etrVjiOW6bbg0yToPsw9C6PcaFJuMf/WzR
z2kEYQSTBc3oty9wFQnGcbIrQC7cxLgPNRdffAZZNN/MB/rjpAoetdb6JjHbXzgmD958eyeceHqr
SJV3Cu5n3Qy/pj7EVGBxbVZuDlEp0n5fG9FZc1iGkiTVfX6zwHV4J03GRtxD+FeUU27sWt+7MdSF
ZxiPekESwS0ZlYaoH8qPmsHnopyGg56UeEns/IBP/8V0XEbWrdzUIV9SechKQ7iupJ0tqS+/abq5
jXBModcO8wrPm7VLyzHbFa2BUT/s+pdkAE3yiEGmi0/BbyZrOzGt83uqC1epbTIRRzf7TKc8g/B0
0153XnxOXbGcG/9JTNa19yoivnv7K3eJmENcPVQtA8Gmfq1m7zmue51dlv4idruXjK3GRGEA/5HM
Idk8RnTBhfF1UFQKrKQNF+w+eh+0CcuFpV6SqkNQlBFfWe5iVrDTNyLiJqX/VKXxj6MB9dZc2C5t
XFZZj9Qdl7YoXkytuhKT76wK4jp0i0SVYmzYNUUBZLbTm8sS6iziSMkxXi6YEj2qzHXwfbsvqmZ7
9WCPD6mWP/L/XwVesNKJV32CUYCjzWfDJRXy8Co7d9/NzNmg13fCUqf/GPoNg8h0bfxMO20/RcCt
ZfGp+UJD2bGuZTTywsrl3GEeBMBd4jiyIZntXTO4dDIJvETrfJil9ZVVlWSoN33QQ5HV0GY7keiE
V3jvGePpRRpHT2C+57Bzflmz80mo4RPBIm8ZBJKkRjU6uDc6dOZId04yfKia0Yne0oLIOl27Lo4Z
3KvEnchLw+BHmemDkc2foTKPeYZ518yXZmG+0aF9epp2NE0P+0D6EtZwJJ78yNGqb+bx50YnWGUu
xFNKKzJj3/fmmTJswGs5VlfHbvZsVbloINNVT6SQmMC5CfsXJJiP2oDKRw6KnhNpUCvxZGjm0k2T
9SSdU265X7LvXixncJeTZb1rICwaOiy3s7qLMK00w/zaON2yGfF2TRqkiqO3uE0YFszEScRZu2KF
3gI3ASyPyLeRvCF/KYtEtKZ+sC3ajaI091UiGTlJ8zMRAo9rbNnLXmJVyBogc3QDZjrA9xEeq4KW
NrHBJwHcF1WGLjRo9zh6ViZkC7T6vquqYtmKAY9m65z1yV0Aj74OdYOVl9aqLdtXpPBXf4wPk1kk
a+FyMVguIWu1jU22ObsJal5ycXzz3sbwks5wiFDh2uicSm3eOlgT8Z8eWn0A0yCfJIXKQIxvxzen
nR77NL53VbxKfXPXVf2XX/TnuiBZbcYrrNyttCgnXFHp6zFl0KPSndDKNzUbV6nsn8Y0HlFuPnyg
rdFBcQMT+Ky1sKaVCU14Fyx1NGs/beIdczRTBljVRUTqEBNM4OvjTjOTbOEVzAldDRk/ajScW3hy
a67NzuPPFkNUdga3pdNA0mYksjVeCAk/ADUSzbEpERLIwpALoLeMgzx84tGsA9OrMyTF8DwRwmGw
C62rMEsbRLXmJEismK8wrCH5i47Bp3Nu2/Ms7b3uVC9TDOgCtgD8ne2yOSYexnozFY2o0XJGFslL
Kuk/4rR9Q8Z+MyckNb140i3jXITi3DvGpwJNN6a5WjUq37RiZAYW31s+HVwExj3G3r4v5idgoF/9
hHoLAdJG3qdeimMXdbubNEpQza6b8aO0+rT20P5gDmoW2rhc7IrEkIXIM2Z1hXcn4u7RCuVp1JOr
HnXPTMHXVqJ/FF2xlgTZrNpw/sr0bOt2dEBOShCGYyRnPy1Wets+CKWt/XIgyKD5MQSm89gXamHV
+S+DCzV2kDuMysY7KLZz5zxJAkOcQQSmoW3D3t5jGVnzIi9Z8PrhIm3lBoIg4423tiIOazJY1qC7
zpMg8Kolshg7bvvidMVnbJakkqTle2W1WIQSFil4dY7krebvctQfNZxfLT/jlrHEDR1yznkXT0sT
l7CeCnk3p95j22XPSezhMYmqq9aheqWUElFbXWsJjeirb9eyzhnxHxnMAo/VvJn78gB6TKCQYOQG
3WLHWUQmT7pzZNwHVZVlS72Ld34aj7yxVbQfm5LZRdc9dbbz4uYoWaz5DTrdx24toowxTvZNfb5x
Ky4+sxoe/aRh7UOjv1LpWjxiMuB/CzDE0JuPYBN1xNPdxZDJYYO8IvAZL9wioXhL93UoVnFpA5TH
GhC/c9/F+aesQWTQEq8aq5NAjcCrIlZTW0bVIraOaZDXebW3YDb3RPwQvZRSRWu0qqus7jcdGktp
VNCYMWjuzDh7qLpHUNOD0ADF2jx81mOcw+Q8OaMHKoOEm4WZXFLNx+shhw1zZyXAVrBdNSPg/jiu
J1R8AA9rB6PyMGAcSwbiO9K5OLqW+aQPAEWd13z3NS6eUZ0NZ3g1ivbJxuElahEw6zyXjv4mumkb
u/pGRgamD+NVI6HOlOXZNcZTWth4nuTXMGfxMR+yiIdde+7MDjfvgNdufhCa2krZmfzFAF3xovy0
tljJtH0cGaCpNNp3gobSzd9CH5izivP3DPiedW/ea5Ob+4KTjj6Aj9jOX+wEys+LOHM9w3pKJv2Y
2i0qJeGWB57AZFNbIeUz+Z+9yo+jL+qVB8pK+MJy0uOTKghe8ETv8CxVRzxrm7QEyRx88aR742XQ
/BcxuO/eUCXrIel3LiMqO1Mb5aSvjP24JXJ1ncvyYnnZt4j4dOcaI6lfHDvTR3bABtCmiiiXgio+
Ngj9kWqAask3bi4fxTjjGbatxSSnXTsZn+0Q3VlMiyCG7JYXkNfBRGnu6/AKE7El7mLb29jIhuKQ
Y4pY6C5r6jIbHUGygEXM6qu39J3nT8t8MJ7nuj25LlW8neczDIH/7fn53VRiw9NZVjDH6YPvyIs5
3ughn3rUNH6K3tgaczHcKK+z3srr+B8iGsUeBhnc4hGXFP83nRWdxqsvp/fpNiS08idLS5NAaNUm
YUieGxjDiRnFiRNS5XQ6/LvNSN+8fd+64a2PQY94drXO29M/r/hzrYs5IoBEw/DEihVYDqHOI9aq
Rcg8IMhQUbLYuhBP9ERB9zxY+qeu3Tq3nnXyMk2fsxy4oZ84ktMH3OBnVsk5p4ZlOPRzdPFISCPK
sHuy7eLHc/KPyiZAwbSMHWt8rhTm3sqbynM1wMhr7rT0HTzjfWt84rw8Jy1FeK8qMnywgQRayly+
Hu5GIndRGSBqpQMkWnmfI6O+gUxCmvd0RLjz3kO72JX07kpLzs7os7/FW0ulf/ptcq/fKOLBW6r5
NpgWBpRYZT7kQq5m2zvMkNwap8Zc6CdUsK1pjx8DkQj6lB772H93Mw+ypb8vJbun7Kpslx0ckW2T
OtDcBreMEPCOJFsNhwwT5PNkRoBfTnPNkJOxCEfHqo2e8rkx7/Lsxl6Oen1K5upOS4t67TPwYzlY
e54M955Km/uQk7bImKpJ3aTZCjE0TOEbxsRy15tVvzAoFJ4qJc5jlDNEVt1djruPU2N+buNELA0b
PjZT4pdkR4Oljd8+q23yXDwSaM6B1w9Hj7O/IZqdrTboqR5Blz30ZlgSmcDyMUlBVA2Q7XD2m1qp
ZdgmKy8noWMCZ7E5++bUJOXqdt+E5jIyna3vaLvWwDaPEnKUmX0UzhvefUJNyIKf0nTTmMXSjJp3
J5ovhpTbCEPXlIsTcuA6zr91VeyrZrzwNjzUcb82yvTeZ8ycW9HecKNdP+Dpm2mX6CasI9aku5FR
xFIjZHCdVfmjPchHC4XLS7SPzPQZsLn2ZY6mq9tiTe6kl56aJMRfnq1UD1JXhda1lTPJab2mWL0G
iOm13X2e8cn1FiK6Ywz3XonoZotaPdTSTtfTQIiNrA+DnW9KnOAcF9NBg2VZ9A1FQNgHtYsnKQuQ
VRqUelg1z9y3kx2uZh02qhvnILJwe+AKvca6vPahfy0dEUjS1Iq6/NGZPCzqVH8Z+oTMROIDK6Hu
a9zOPXmJHIHxRdLiLrImedI1Tk6anxu2uY3t+NQTv84UyjxONT/NjBtTl+G6GatT1OOZHj0C2uR4
5zu8OyifC4DXTecPpzIfgtjyeDk550xT+3ZrA5Y04nRi0bTK7gkMOhQtLmD6sTLHmMmko4GAq7R0
a0aceo5n7/JWBF4ckUIjZs5EyA8t26Rt9ey4xLxrlofn1DmPHusTQZ6uYd5tPTlc+E02kwIQnCuL
GE0C6lF5Es5Kg6kMthXmGiEB/BNJCgN8cOrr94bvVhvT4Id1m2ZNKYQiQFM2VGduwns71jfanJRA
kCya8Gdz2VCxwGEcKyJ+/IQsw9DGO0cSZYXsWfk91FO80Q3vUQvbJZZ08ge48zFQefe1bC5JLEoi
D4c3nsinKW639tAcmipZhZX2otLuMedoqZv2uQ+ZV3bTFK0g6zDQOMaLRhBXgIajMaRr/K1b8UPb
Llwe5GKCxuz7krmCGnfMP0ceLXxOFJgbS/rIneaXZ4knQkQvugY3Zk5bx8vfraLZcyRtaHk33sgC
AZ7Qzug/mqRficx9JvHmrbgpgWaaHIfmJstmA6EL5MkxjlgoS90Bdn2TLcn3mmA0m2p6T81wxxqa
18gvf6Q2v1cORkSH537p6umnvBU1bQ48odVeHSQR2LXnA7Bm+W1MyaKtJBKHVPZH/qzPGqOm0BD4
dTyDUI/boZLgsKvurMh5NktnjZtoH9nVujD11eTORwaHmMrStQ/IOxPplbE/dxEbyTpP5rVRexOB
njFCtUf2nLma5fA8ppipm25DRPRlcJxD2Y5QYF7dIHIkpw5BYaAWxjRunjQwuaAu5hW8wv0knB3y
9Pug8jWjvM0N1aD/Y5Y+fOaaPKnZfagdncmQIGiuk5fQNh5l754m5aKu689irH/N7nCvjOkdcnw9
OOZRdcM2RhwLHWaxKq33fjG+WrhgjZBrDVYdmai+am10AnPKliMobmhAyebiYiBiTpKUI/Tt88Qe
OQ0P4Nzpp5uGlIr6Cne+84ec+eYEGMVqNqJHLOK8vOREKD0ITnUaU3FCKSwDMiR/sig5K+oraoE3
GjZel3PmEhIaJSs/S4+I/og+5OGOw/jLmOyL4ddkO1j2Aza3qzByarhi25iswEuHhxlzSdBl9ghs
lt1nqt5VAgaVKJmTFxlgri64c8rQnh/ny5mLh6Ls7yBQaTKmetdDSxOmJxZOlOD68jVjkWXZN9EP
xN751XftaZepFw9+O+t82kwAWYa3mL2MaA0Cg7L6sbPExiIpgsiwtWfejhdhGKtEIBC0EcEIhClY
pJzgKoA37npJVeHZQTr4BJniKZN5FJA9EFipvUXDi86eA52jyeIVmeyIbfMcMSYcRRUABAL7RVRr
UiSgyqCKqyI1iyvRrvsY3MwKseQ0EbGhhedHAXFMQMLjbbz3EvELL5kffk61d24a7zqb9LB2ixPH
iteuJE2oHI8VTlw1A5r2YU02qmGR71HLCxnkD3OYUJnGMWQlXoyBTD+GfubFdqs3g6kEcW8UBy1W
FQXckqTVc235tBmGAvSNWEYbMv2d09fCgWLuQlyQzD7ifqdEz69fRB98KB+FM334ecz00DwnxUBX
Cw2tS/baqfYrm+mGRXNRs3OoSgbspSdejNlnfTKfXjzpX6wGAtfTE39JFqi3JHdyXdYtFpaZNiqU
sYM2WzwMzE6XfZb/6oVLyX9ryXh4fOz29vPYJ8gLqY3v3S+/pwr8tsnipRgisHZvb5j+njxfcBL/
xITw7FgkYM2MEcxGHZMoDwSGkZ2w+4MgK5z5FSqK77j2ivBSzOfWYzEDIQk8Z3PCeNW/1oP30hQx
ugvqkCJURCEp+1pjU0uJrbCGU+O7nH8FvnIfPKQR8bWvdHcb6TqxUBhpigl6W+0c4gMPQ9X/sj14
S44ZEh2HG/avxscEONpv43ebjmNJEMB0KLMkXOjIwSS4Qu5yBGUaW1Z0MqazmNJhyolevOmPVRJ1
S2W582KsLe1uEvIz0sVrknvd0pn9zxxiEF/5nduolSVw0iCl+xoPtkfCYFijVLOtMSazvmB9j6a/
94m18cjaMmOnXkmPYLI09A+IQKum1F8JgNo5BAyXxbxWOSa7vvcWc9zthobcRQf79jRRA2ihuWu1
eG+NctlNBIzGtrMivgoxSgAHtO/tWOKM1ST/UZGdQvMX6d0UdGO8N2xqdd2sN03v/Bjg9RUMeYxc
27Ilk59hm+vQcHF57xraKcu5ZwVJTW53KYgO6eKSvKkUzFO615LMp5Zcplswd9UyKClUS5xnvWvQ
z+OakBHTWxppeORZ3SVtljPmRtqydY3LBIXQnfR3HbNl4JlTvNCiJmE1U3xgexaPVU7JNqZHW6UF
DGG8skoE9q72iM91n/Op2FTCZx9b89NN2npM2vsy7x+N1trjeXom2OwjNejiMtCtLHM4R4ihh57i
ja28u7Bj7WBV1/Df1pnFloEs7S6ovOmpBltowhv81Z9Da6RIiG4OaiIvZJvvhl5tFfZ92BAmZFHz
Fnv5gyQuJJfWwcVYtlC6Wmr6dCBv4UF1yg2SzL4XsWQ35rxLMvMR6OkWLSU+/Up7jyNq5LEA621a
brLC3FjDuFIRphwwxJOpLNrW5EOxvAqdsL8MuUGyhbS3aZVdWoNJvVGZ72Na3ftE+6KtNgHt2Dat
LfRfBsCJn7zUtbxCkOyakRRJRNNiVtxKmkVgQjleSzN99Gxj1TVui2bd3mmtc/UtzNAepkqz7nOm
WfETy1TvKFeRfGvvpUQ2XoIogk6Oj0ZiBCHCpG+B+rHv/tBOlNLGIIPoBlh5ZXvKu+rF6Wl0C6bb
Jod4Ln7M0Qfnt/2zp3nr1q0+Z2nRL8GT9mJtN/MOmBAj+7SOS3c/WNUyNv2A3nTlq6kM3DmjGzKn
D6PhDgcDWKU3/w/7Rm8HpnpPVJwzalQn8mljelwszmOvUWn436XWfxWj+9oCgwWN06zJkv1li2Lf
eNnKjBQ7TafxW8UDdnkM2cwtj9BeBynsg57FPzBLR1WkF9EQA6haZ4EVc4t9pwRN1R00iHk/dfky
Kgy8omGA9LKkN3tm2cfdFLN2ZUjFZ1T1b0MUr4oGAj3OV0zqtiT71h05y7IgS0LcIqod/JbJDpCZ
k3/eTsq/Tre8LIBO+Gs6dzlD4tfj+B6FTPra2b6EE68Kdf0X7T15yzhl8yRZq8KDoJ6KhdbIi3Zr
ijX/xsyUcgn9/5KV2dnAG7GIWtrFyKwpBbzolyBKEHbRfAcE3TWzvA+pjtkiBlPLAgNH/8adtmgt
dczRIQtOJBMyxEEDilUaQDVRrmuDhulCEQ+NXd3vNn4/nZKYRQ2RJxZ64l4iCNeFO1dcZzz92uxs
oenvhzR/zW+7a2d88kHjOms1hfsk09Ml/4IK26mP+EbUh8UNt3BIDEu6gsWuIuM8H00u//KuK7Xt
xHmuSLeLwnrvhN1q0NJVX5u7OYzWs4UqPZbuRxdGh2zu+rWTDgdbA7kxyO+i+X8eayLoMsIe5AQl
EYf5wajCj7TyWaoAvRb19mVsR641tnjksf7Ujd1bEZnrOiGjshDARAaIBtbeD6rGdq2FMZ+L2rqN
nayNrH7Xhmw5WKTbM8rCb+dBlN7oWrdfNZN6nZKOnG7XeCxb6unO+pUW1g8ZLQ+MwUFiPaNCycDd
nwlmpySKbHPXJOp4eDTTdG+GzotKagwJOcc52R97fx5BOrxYrtMU1pZxqhk4GQlVoU9IhnWahXoM
Qx04xnRx5zI5W6C67Yo4epSevzMtcZ1y3kJZZhfZRg9jN+6YpLSByLXHSJDXn2dUqIwc0ujB7DGb
JvHMdG/8Io5Ko2ssqoC5NvxArNZZY77fjNOd796mu8PKDtVXXYGJcSYuqsZ/acgTGfXuFpA8bCVO
DhIuGWBRBSO3wKCU+nn267dGwl6Fuv6e5zQK7W34L42LUv5WhS1KiWv81GymWZYTf4qUag7b12dt
2y9kshMX3IRO4Hr1K5Np9F/HBxPLs2fECZcDZnyQFY5AN0YKEVX+kIGSMKICw6UdZ2nZvEpKJmzC
S/CcpqpfGkQqrn2edXfgB8cayKw33k7MKZYe93bQdLG1n9rkEd7iObabI5II/bU7XVB07igEIlyx
1V3ToRlEifORpSQ71j2p36F+bBr/y0bcYzEXGSY6ZkQZofsD94+8eTXZjCwgjHsu19K1P9KoQjNL
8L5rEzzyHBNA4/vgvCitiUE8XeOfLCEkeWPui9+3hJW4+iun/tIvmq+8mdyVrlChUyYJhJZc8X6p
RWvQbEHB3kIl428CfUGANNCHWhuO7Wh7X73jvsUu8353xBhT1xrRegal5kyVWr0WenRHvciMf7Dv
M0mBPITpQ94QigFq8uqZ47QW0bS9Rc6k4fA2uYCaTB9Y9EFSb1+tCWt+Hrrqqaicw0BmvqmPH40+
w2BQuwEMfrUOP43S7GOe5/jHmmvbJ5+9DbtDumZLUBDNlDS7k9Mg98dxtpdGTtHUxvu6v9FPeAy4
oGnadYSt9DJN2VeN2/vfV6D9YWeN89suRK/yfGcAOd26vBvOLwz+i4ZLPZyf//3r/2Hvj/Pb6rPQ
yKGvVZriKpiOYwQh6Hv32TSu/mdf/vZtvz6uSRE1/+d/Gf8bi4BGTkUODW7+MlP4+EZbssn5L3+c
Py1adH5biRSqsSsmx4tYojet3CBdZxsMyAOeOPDmiMCTYAzARNfFye6oxvayXf7Pfq/f1iW1cTnb
BIvF29A1zq7dnko8cqmXbP79y/9p5c9vq9CI75BMfNt4a/TBKH8kF9a/f+E/fdy/bUFTYvSSyu9i
pNz0pGpjp7R+a3rqL1sNb0vC/mmZ0G+b0ApWaDTMReOtw1BtlExQjQ/i9hfkkCzIeUjivy0fv/28
//CNbP+/nys4tK4RIbsMvYF5/5yOe1LcqG0GAuKTUJxGs/3isP5AD+OqnYtDXP5tZ9Kf9mHbv21I
Kxqkxwbklq17LD5fyiURNTf55sqjB4G24mgLtEva/uV3/cOzYP92AqRtqnfW7c7te9Izhv65IqTi
35+GP22us397+wtBht1YVDi+V8Y6OWQrd9e8ugt7XW+i5fw/24tl/3YGOMJrjWmwk+1E7ECTv+V/
fUv+cDjav73+JBBN2Sz9ZDvqpDvYGiGxVSzASKr6GXeGHrCU4WEam0ueAXda8X3HfQvPTKRQon+2
ANtuVrzpc3uYMF2zP+XB8VtxR0Iodf84LhurOCW5feeh5ZV5AuQ/q5qbUkZBZ2Ihc4VuLKq2w73U
P2KXH8i1hKGMhPNUN+4pF/5GM4ll6CBXGLhipiSaKLBGpua2j/RkF0/wd8tEsIFo9sTlL5/q7SX4
p5fjt8OpHOzQzICctghnlrfRnbW+uu2Dxc9OZOJSPYtf8y+mBRhyL+bi7/vVzD/s67R/O7aInI9s
pXrKwynfp0393VnEMFaq4x99emx1k9UaNXacRjoE5fTeqyxICBnnyWV7aLkrlHWczJbMuvm+1A2S
swbSPuRNQqEHiQaxK5v6S3d6oowHyIiR36ifWBRk/+VY/8MLYf6+ay01pyI0b9G6csfW0fd4nWHL
WpDPH9QB4SLtX47hf36nzd+Xrmk1cX9IRiyJHzPWfOBzED9/+fBvH/L//+ETFv3fJ2Pm+m02EzW+
5Wm76s/2fxbLosdcrBVhuKu/7d42/vndg5T87++j3MS17BbXhoQlYMFxcq8FkhaOUSVRJs/tZtha
O/Od6J7dv/9mf/qb/XaMtLLAPNAW6Ra5ZTlgl1T6X/ao/ukr3/77/1OkSJJy9OH2vugGnn/zV5v9
ZZnmP39hy/7tti20eTIIFGfKVmDcGzAd/1/Ozms5UqRbo09EBN7clqGoUsmblnRDtNrgvefpz0JX
Gn5RnOibiRjFDBSQuTNz72+vr9JXRpD0/XdW1NlSW5SJxR4En05LeE/L+JQVf43iRxMhunaz+154
ibwULBI8TeB/5MzaeH/5OyxMcmW29NLUnnV5RdANXcCfuQZSztjSjA08BOSI/PvyXaav+r/DWFFm
i2zhGjqpCwqUin8lCsEhQKQxCMLKwrd09dkk6RRUcoiSQ8f1aifhRKiiE7LSZuUVLV1+NjfwKSzE
GACEIyrDQcRoVqgCumvVlW+/MKyU6bZfxqtLcSCs2o7dIY0ePlx1ouTlty4t7KuU2VRQodx0Yin4
DgqG7A+EB87gYhluW60k/8FxbjsULcS9yq7IzKj0r+vl8E8TnOzBfx9LhEaEXwEKCwtNqhq+9/KK
y+X3oUpR5P9euNcBkVGb9Zyg7MEcnzv1HKDBkikRrLy2pS8ym+iUMFBHWWXEOaQkX5JtqOmcqIhe
G/fj3+rYHvLn8HD5Xktjazbvkek2QaXQXwsfcmv1+VkhNSF3/7bZlGeTu4no39NU3XNS0pR1+iK3
23/62fJsPvco6M0OeoRT5dFLG4TnNPVPdVWufIHPkPpNvPjcknyZE5lgim00CNgWd/0hqoZrt6yo
qUHdw+5l1+Umbb/ih9dGT52Z/Y00swc0OV6lCtZdkvlO7fXgmf6V5npvpMRvBVndIl0wUOF4J1mi
MKVU27AWBioJyg18hVeoDg7CCR1cU2+D50Ukbx58sLGN19MaTNeVgPYlqP42eY8KglZ/K9gBNjjk
RXRz+Z0uzFZZm80YTcOCKekz4QBsmJMInUpX3lm0SQUfBPsf7zGbPO4QhKmUEmxottuJ+3jnHusT
0gTbszPn8j2+nz2yNps9EprAOCta4pksIwK1tuSIVgL90qVns0X2yQUj+PUdEXOPDRyHax9pyUq0
XJiK8izMw00c1cGDl2X6Ix00lnWTyCrCO39Ymevf/3pFngX6rlbDQPIMDzfHv2X/oOor11364dP9
vkyWqG/yZpTCyPEMTFIgOKCG1o2VVy4v7Ew+//7l6ukQ+JHYjuR8CuVe6eFB0DO71fXuIdVBg4bk
GM0WrHJQK4/0mxwoxcd2Euo3/UjfeC7USMxNmrENNf8LvuxabE2nKykCKrL80WYupYUI/W4kBCvf
UZpGw3fBYzbGhyCNcrAUkaMELNJBqP8JZJ8+Sv8YAUsEqBPTZGoq113jXrVJs7LeLWyh2XP89zO0
EsVayyR7BTKENLdrvvaVeWyUiRDc1n+HHLjGiPEQRQ1ahBIamqXsPfJKxzXi1zbt74eRBjTB2l2e
hgvLpDybK6YCrLShW8eh3UGqHvVW2pXhSwuq/vL1F0azNFtbBtA10LSN0BnxScMAiMLgsLK6LF16
trqkimJJkaBg2ToMTxY1fRhQK5demCuf3vJfRrPaWkHe1nLkRPjL1t0LtZwKQOrlVzI9+jcD73Nk
fLl42gQKDXYMPBID1ibztI/RQmFkAGFDwidt4xqxQZ/KEjTmsFu56cKyoXwmtr7cVVKwbTTUMHYE
Rz3hLXSLdOAkb6KdsFtzfF+8xyzEWGUo8JnJWomG9TMavX3g9r+UUXqlZRmlI9aF5x5x8KYQNTCK
QfizZplZGcgLp3jl88z05QHLzDMrpnPshEd5C6ObPL8NYvVAM/F7YK8+40Kg+7z9l9v0xVighREi
p9xhZFvv1f3owJjc6vz78f9z2J6G8XfDZBYoGowvwHxmdJjq5l1WZm9p8yP3tLveq99K85XuyJXB
vjSPZiHA6ETflE0QyzRS7tCon3XDXdmhLcwjcTb7MdoYFPpLPUcw9BMm4XYOSTySpLVguvAxxFkI
QIukDCKLwkF/9m7YC22qP9ZN9SY8DzYm4o60lvlfWizE2dkR/SDJqIx3FHf670qBIVekD1VxT/br
AL/kSlFxv0QviInFyv5oaTKJs40GbbSSYhQ8m3ILq2JL58ueWpNNd9qVub8ciZY+z/T3L2M5Emlx
AAbNXsa75dQ9iExSws7liy+EOXEWDOrOaDIcP3hleXMy6n1CT2kCvbHXIMHdNFTzRdpqLt9rYa6I
0/j48iAN5Vq3TDBid3O8Htw70bzTKAqUwo8K0rB8f/kuCxNFlP97F3cKx5Bn3UOKgyW5YqK3pa+9
rqVvMZvuGTghpVdjUmtheiMYcHJ1SpWGsrJBW0odibNZDvUzlsbCpHj13OzNU3WgmRkrDKDOW3OD
kB/s3spGU/r+PcnWbNajycS4vIvZ4twOW2wJbASbtBDl+3avbdP38U/waDxd/iTfvzXZmgWAkVmi
e0jNwcikDmJMdJzuDeDi3eXLfy74/xuEZWs27/tUsNS8VwIHzUp0Sm4+7GLr2/Lv5LXfGqfit3VK
7Gplxn8/YZAn/nd4+aFVk7PjtYknzVac4MDiYsO6X/ks00/+7lFmk13S4JLDPgicrCjw143zh16X
0PnGE4u7uR6bYW2oLX2UaVx8mY1Fa0n4g/Ag5S6XN8Nfza4O5o5CyXhS7eSx3Mi79Zz09xtY2ZpN
/YGCQit2ADrE6FSJr1LxkShgX5uVyLIwb2RrNunLBGJ/PyTYJbwARKZ+sqU3ZVtvanM77qn57dyV
ZXjxTrMI4IGbl8UAoxraI/42N8UWBvoWhvOwQZm8Q9m1dqPpp383EmahAOOChkIzdWzldrTlfXFw
nzgmfz4O6O2VqbMwms1ZEAhYW9wS6wqnoOEQmISAnCr65WnFr7bOkQMBRHdqvM8uT9SFwW3O4kDS
qTFYTuKAmgnvum9BWS4+DAlweCaXxUaNY/vyjRbGtjkLCGPVq5JPegSmLJ4t3ZNCd61RPl++uDJ9
gW++jDkLAZBm0eF4vLRkzICp+P6H5vcfbjrktllo8rYdk591kHe0yaPczhLUWUoVanAh+h2NN/Aa
9BCbxFanz7HGnhU7qX2khtHeUGm1jePuVQW1T9OnuG9j6edkkHmPb+EkrMPwVOlAwQDOmHCDu3Z1
ZVuoncvmLPIkodHT1s/mqTk1e8WOrmhaeKivapae+iV0AhuE5OrgXogH5iz4hKFiCSn8Oyd9jV6m
GhX2DVvrp3YtHZqdTo0b4Pt+7W5Lo2EWfJp8xJ6ZBNPBDX6T+YOFWoZrx8SFA41sziIPXhYxPhNs
oKo9qrd9bHvXgIRObAAdiI0rE2fpCWZBR/ZKr6orvk1BZ1QRvzS5go9JthI9lz7GLNIUSWB2rqZ4
jjzSDGKm0pViqJz6MO+l++HypFnIqMjGLNLUcIEK/LWEg/kOFwwCJ0cNe2rWk+IdUltwG9pBt/MD
rrbGynMtfRtjHm90JO9VnVAoQRBwgtN7yq7pdN+CYutu/3lxM2bRxh1Nj/bPFBGt8rudmgB9ArV/
zIKny+9u+rnfxBtjFm/8uGrHGsHboer0g4buPwyBk8h2HLY7bKEgga68sIVhZsxCgO8PKk5a0zBD
52uoTj5BCdzj5adYOJ3JxmzOd5brx4Mue457XTLjewfiwgsCsO3a2rz0nmbzPPA4/Xm6yhEJRM5k
zfFcaO3Np0nXMOBp1xsYiemC+bbyQNMU/+67TH//soPyhKawxK52D+pB/avsvBMQqL/Fa3bMdsKx
VFY+yjRBvrvLbO6bbp8NssAgDhNM4E0NARU9/TXt3DkyXj9FE5jljiEjVb/8XNP3+O6Gs3Bgtl4k
Vj31Gk3TTxLG0GOyJq5YUAXK+iwKRKVSAxHgCFjbQGoP0EWh0O6nvRoNOsnreGoBnR8mmRYs3JXp
s3TS0WdhoPatpvQ6DlXpKz1u7iG3wx3dR89que+30nb6WqK48vKWYo4+CwZ5I8nQhJis9MyUZ5WM
gG9bmLMe+z29lfbaxm3xPrOgkJeMAPx+hQMNoO+CBlDcxM9L9D2aFDSg1b56r7rxb5BSuyZKt7qR
Hosh/vlPQ0SfBYooAy5NpzDqCYhIMTIl+fHfLjyLEeIoJIloceHG73de/+jiG3j5ygvTSJ8FB6my
olQNYqbRMXAkRz8OtrSnYcq5fPmFSaPPYgE4oyprNXbrvkaMqYDgr+4wFnbN+iwAYNEe5Z1HDW64
Rwze7tRtc41i7MY9DneIK5HYkz0dHP2m/cfAps8igIGDjOfiSMyeRrLpAzvA9KtP7V63gXx6m+jH
5Xcmywtvba4VHWjkndyGBEwWlfvJKRMRLCgBdpq09bfXOEg4mY43paJe6xgVBmN8KAqXIkvT7Suw
+lgN3YBMTGncwla1KygrB3RQN4cki+xIbg4UnnduVIIYKndB4B8U0e3PQ6Iif03Dnw3AOKODPRHT
qCCOwR1O5+mmbOJfreXSPQ97nq4KCLONeS11KDoCddh7Y3kTKuWhM4ZdUQ4GvMEeMZ8AjK+rKmzL
ix9j1fw0MDqXpf6qSeEYB2Ab6dAft2EUHQTBOGtm+xBFAeDW+EpU03vacG3Bm5oAJ1RdSatnWb0K
0KemQlMmGa+Sgt2xFdJI4Hct9oVRf28KdPcXXn2fJ81bXyj0qnou/qUUDrOhpNmmllVKiNFdlCHs
b0MF6Ubd6xvcDaEqxYmwBfGNDb0B8ZquycfSbO5UAHCyqDwJfX4duSalAWXv5w2eLaL1rlpw1tQM
D+Mh/vXZhwTOxpO9LSV5OxSzJ1oXbHHiXKrDmX5qrOtKfrASgl4tZfFX0GIMKFsaeFZvTHeaHNEi
pv5qkworylqwq9IPdoM6QkdSpc1QVCngiPqWEo+593vA5rVyC+b5CoDUVReHL0Vh3HZ677SYGlN3
3OdJCbE5uIpr603T2zehdn9IQ/OzagVcLkKUVnFUs3MCOFdZ7X1aje9lZFwHXuEoZXvFCetcjcmz
C1GxpuaxMcwq2pcmpZAmyV415KeNCpsZu1rQtekdzqoguaI/Rl78bUeoIyCmZTU+AZd6j/TJo0Zz
f3klXOJaKjdgaifjB4+eXt97jcIwAqRJw22W9Plu7Jt9NXaTtWTzhnYg3PmZaKvJ+GzFwe9Qm7gM
NCsF4X0MehzS9kNSmM+dUBxpG3Jx4awBuBYFfnIGTVpjY24gTACNDAS6TwDjbEOMlM+CL9wmAh0w
naLqpzQvXvGHvE7Hbh8CDRnhwXmqYMta8iBJ3muo9LgJaPxzQyU9tgFxBntOOhP5OXvLitrx/exk
xJWxA+jR8Fit5chRtraSLmxG51puT5dpE+kywI+9dKu4/X0SaucsGw+Xg8/SgWQu3h7lsPBLMwnJ
r+hQEzfarXuY+hSEbepI97XG8pAf1GSzJqVY2J3+j6A7GT26dcgaQDPdGuXT1IZbl5RzWhtPHvyx
z5cf7FOU9c3+bS7qri1zMAcdpX8Hoo/mQcvCAbO4CQf/tpKTWx3b8D2c2gdX9Z/oN413XSvv0io7
B4gtd0FR3RVSaDA9XYt2Nd+7xxLVneAW4Zmy4Jvq+rD5/ZGI5kHxbuv0aNXAuuHmoVjAxAd/XN0J
cTU+NUoKvJ/qfNalAiQA0HiXn3Fp3ZhtEzyjG5IgawPH74tj6wNK8I16rUyxcBxWZzsFWkPxf5Tp
63Fl2BBur9y4uYVPnov5ZR/fXX6CpZz1XJAdK4JKXKo9SGG4IcaJfBwS6QpvrbcmFTCpzEu8jUCv
xKr+OjaltO/U0EEEzX+LwcJOLcBW59CB3e6urqS1U/rSIJ3tNdIolYTUR49X7b0HnEVf+3N0qj8g
FdvBXXtqdpylqZ/iF3y8/B6WvuRsqwGHV5UT/JGcYFTOdKw/4Ka3u3zphWeZq2FBhLp9RduXE+jD
L5MOEFwMn6ySxQhy3G6kr1PhzH75XgtjZq6JjQHFmYmFOWhbWzshhSTewfbVb9XmH5UwtGf+97Sp
J6Xi9fmUr8+1cyqOVwUqYlzL73Tf3KZK/hQYxbknJQDfcaUw/Clb/SaUKLNDhjF2MfuYgsow4IJd
3JpPUaWdXKkv7zHyYBOFj829a0BuGzvFBuRB8XCyI5Kt4GzQ9+x1nTO4RkQhg81AzFpbUi5T+xzS
ukKXoEDtQTJo1OjE/lTq3rDzIw0oB42DphKdOqG5CzrtQ9HLhBaV6lWqs2u9D271TMClWl87sy19
vdlxxkpxXceDIXC83jq205kD+8sEoAKwLmV8Zy9wbAXdlod8azTRX1HHpsSNsfAdfAgao1JS0ErP
tK7mK/FtaejO4pvRyXQ1V6iU/do8+hWE2Ur+UY7ZCY7nzpLzP7rVrZy4FpbZubR30ANAAIofOk0z
wJ6WSM0Vt7K0Jvj4VEx9N4RmByPR1EvLZT/h+EVBICn8iSUEHG+Is2s6gPcV9n4kv480RnDMGHHw
zcWHvKpw7kn8311ZXoH7nIwR8IrsFFM46Rri9pgoAdbxrscm7fIMXsoSKLPQl2m9buUTK1wx4ZNb
lYJepGlpJpV/khb7YUw4fUx06hKXWQM6RtuZtObCxYwMqDX9qrJwaTDOImJQcMBoNdTdJk5dFoK7
LNrIquNC07/8pAtffC4k1sKS+qJP46ch+3u3be0qh5whmGtryMIDzPXEXlSmbqYE1PpSP7QNy3ss
YgnfWTEwbb/1S5IhOP7pZrXHLfugiuF7qLZnVcLAqhLCo0pbYN4V/rYzxJUxvjCd5gpkvAfaJHXZ
LpRFemX63Tb0Ye3gY1Ir5zz/A+Lu8ptdWMzmqlOxCORS56kdsXkosx9Z//vfrjuLT1Ij9mYX0Dgk
t/K2aM9Q4FbGwtKo/zyZf8lh5pmuDHpehY753Nocbh1/i8PA3nVoQht2GC6ttiVN69Q3gWCuPXX9
sJBciXpiXE68ELk+axxCN2lovo299aqN/tPlt7WgyZHlWcix6LDDBIedNlUyAcCkf5b78KWKvGcI
dy9jj6mmkJiuXeJg10PbBKP8cPnWSwNgFkMSTxcEs0EV3Ek5BLh3CUjAv115FhUsU9CTqh5oi4nq
t9jAiCcpXy9f+lOz/M2Xmas/sxpiRijSG5gmAFOysD4DZQw3rkr6B+sy1mvlKcu8O9UyYLjA3JHb
As+iHtZ29igX9aF1JadT0HJloIjc7GEYw5fBU/94KaUelaZcLDzaP2oHSDu2qpWA/X0Ykwzlv/sh
JRG8zCiZ1F5s0QRzjKQXCq8rC/D3H1IyZkMIG7rQqqwucAYLE7VEbw8moImVb7k06T6z418mXd/X
LpIraoatLaMioQHUVm5wbzv4jnxlvIXb6J8eQ/48fHy50TD0YlsqzIRUkraeTKpipb9hIZs6V8eq
qggoKMoFaLnpBqZVkL/78Ekj6xYjx675nWBufHl0Lh2U5pLYVHVV3Q8BWPfSpnppj+VtcQDR/dCe
xi1pp5PwLhwS9LHK2uZr8Y7ToPjy1mJXS4eho51RPCk+mTgnu1G31Xa88nf+hx5vrfRg/cUrhRrF
Wol6YYX6VJt8uaUKa9HNQh8nzc7wjl6InyyM5slzM7xxdU+Z4OqPUeKvhP3v5478WVT4crsyS1Vd
4tpOlekPSQ7ANDOepMG0V77ZNE2+iyizOJhaLCq9wbhLXswDnDTH2ioH4f6zVXdd5DvFvu/uMouJ
ehpJrRKxbVcPxU1qJ4fG7tGu1atJ/SVNxFwZ62GliEcD7aeYF+EcBOnkSd43B2+PbaXt/R7/klMt
D2varyVt0VwoqySWnIwFPf+luke/aLtH71zT6HTodgy3e8b4SoZ/YYs2F8pmjeCSr+YsaeV43PyI
TOxuZFJ41svlAbB0/envX8YXPB21NUqd8Kkl2yh9NMGD+8arV64ctxfCjziN6y/XF0w3tlTVZYU3
6muSMjT2KArgJPW3R+5ry4rwbnk5dgHdw+UHWiq3zXWygpvqcTryaXBqPCY0VLeb9EXahpspCshr
d1mYl3OFbFzntaglo3CIXozX8WyT7d9ZW+Na2lZncsDo2Nbqh98vcPJcJSumvS+PIiMgFLU3qUzO
erKWuF18V7PZX1SiaowhT9G+6qf+ODrKg3BNUmBH5/nVWsRcWkTnUtnYGFnaMgTRrd2CSnhTrvA8
81AraSfca1lIhbu1l7Wwo5TmWlmy/aWeTzSLbivZ0i4kO7FRd81OReWDi/flMfb9oJbmKtm0xbtQ
LjXOTVKgHANY7htV8zsQeCq+b4J/7RplOQEUcQnp4t3lm34/4qS5dLaU81wYI/oXmsqkbgWhEihv
LGXHy5dfGAs08P13pmoCWABVmzqXMLAbtvkx2WcH5Qary/Qn9HKncf7xRrOQoIGk62NRRCX/XO/c
AyXA6/Iq34cPwEFXI/T3swb42X+fxk3B3yoaB7Gk6m6KKvhhVNb+8gN8UiD+dzWT5hJZrQiTLhWR
xKEBfquy6C3r421e5Vgs1q8g1R+VTNmRxjzSmfRYBnjRS5UNH/A5UsACZqH46mnpE87tJnYj0v2g
5hS9IhI6rWnaGs6b+IvgNSpW3Z+xtA7oosSdS3vPpqrAA0QCJMgk1elxq39pjfjU+PGT0Gl/ksCn
LGWio5SqPpxo/+S+RgZi3yXiuyKTOLLQb+EPQFuupP7MhR6v5uDsq8nHBA1rXPWqlvyzkLjPnQhd
La/eQCYYuO8JZ5oJr4HTr42B7zcE0lwFPFC9rLFbg38QF9goajo1B1J1YT262yID6pcK5mMdY+NT
tXnDby5W7vz9eidZs4hHURLwo0o0zUyI3ChptRZLx+StqH5cHh0L0U6yZnudxBoaLCym7O8uPYvb
8Sxtsm1wEN7HrYLueF0RvLAJkeaSYK3JesWf9gbxWbLHXXnr28kWV72t91ZPqpyVyLAwleZa4MYX
cxx2mEqB9ITL4hCv9TIubNqkufhXybMWFS6VFaFJW4qsuNKm6okm13MdBHc1G/g8VsChGIWDE3Ox
7/TkxRBaRLo+GG8PzxZJW1nQF6LrXClciVKfG+NAvy2Ukb6iH8l/jqOPlTGxdPVZyDOw3h56E4aJ
n9HpohTNXaEC1Y30OxcHXC807w0N68esQ8j9x9favdV7h2G0doEc/7Zkf0Wcqi99yllUTHAExOq3
j5yqLIc9CMVTYJp81xYfyug2rbofhYdJVaP4sJmEK6CEv/zGK6DOVxkWzkK/jV35gc7H9zgprnpR
fdDcStroenqtS1m9bwXlRkavYauNfluqUGZBNAY4iI7PAW4qtdffB27y21X0APAgFRc6v4CakWrS
SECOgmvnWpuCnjXOsa9sLQn6WRNi1O4hl7JdFZsiP/Tfq67CVX5Aa2E192KFWxxwxmrUnjWhPKae
+RRU5jmAUpzl7ltb1z8MbVR2vVr9yGLhWlKsDWDFyW6ETHUgBr/6zloZRgvhxZiFF6PCxiaqQT9I
6b2uPzfuX0/9qVnRysbj+8ycZMxjC1vO1sTkw4F6/u7l9Y6m5ufMlG68Ln2GU/9vhDvJnGVsMChr
IylhxwaPWM7ecZJP1xq2F97QXIVt1oIUqdqU085BaIofWnVXQxoeC2sl27S0BTRn3wAaudkpLeJS
ARmC1PsA5dySlbG0HuQhscPUx3lJ+hAr/SfjBPnn2llN+iS8fLMzMOffp89VtUFkzntLi5021Kzp
HrwXT6GWWSjhTm+V0zgGN204VOTOlau4MB6zdrxKhPIAxfuoKp61zcti2LqFyv+t6h9s++zEGB/V
IUISg4lcrOJ+5psSplbubzWStM3Ani3sSXuFkvkz7mTwaVAyIGjEtqkq76LlDkBRCyeAl1yFygsC
3/s0zYmvgWW3mvGzzgABd7jThyHMZh9HjqZJf9M98ajr1lnO1FfwErdC5qs43Rv6xm/Cj1ow7zsT
D0VLw+ITu6NyI4rpwygnTuyqxyEbDkCxz5kFxH4wI7Qs0lsTq3hTKeBZ2+pPnUA09MTsVxPL1646
XldJm2wkFfh72pCJEHyEVJg9b2QzULeCWL8EfvjD9LpflCmgw+b9q9BgcszC0m9BVD/0dEXjh1Ft
dLDDk0cTEG6jqiG1YhmbGSoJUdfE+ch69jzzvahdnNtxTGpGmAGl7fr6D/ZMt14FSryO271cix9S
4B6zVpS3A/qWqjUeTDXeGx7WWYY3/k6xz2lEpqEv2mHc69uuGR4rS3kKguQ5a7krCtN8q4WCbRjg
nCPrJpWTzLYKhUKZ7p/xrbgSkvpnXIWntCrrjRc2HCHwISRAVytRY0HPLc21vGmQq0ap0DZcu+2+
LzgSyTn2CUa/GVQD7i7+HdV4CEX8nKhQr6x5n6XnbybDXMyLARI20AF3HXX30a3bG2FQrJMUZtQr
NPkqpWVuU+umiMFCSTi3pFcs4oZdP5T5jablB4j3d7WAq3RYpZOrxPCgWMZGTiA2i8WYOIaewEcf
JkqpAa4m7kzQE2N2KIIOSHDW3ve9awP4SbcY0m6rESvGIGivYivfRwxui6KVb1hb8NvyplczxuUN
1mtYlgRXhlE8ZfqIi0jsnXGlKLUHs0cSF+olTlsRLvG1qdw1WIwlCU3eeoiFBIYAri+/phiqgz38
GIzklPg0zYxSvXEzDQapHuw0Goh6+rY1TzvRUuW4AqVJ7G8x+gy1naLXD7KvHPTB+w2y/aMa/X1l
xdWmjHhfTduC06AFC03emejpNGiUNl2BWVuZ69eS6937cXNjdcYP/MaeChcegYfDfSWY27qo93FT
XHmFdegBaOMG/bcZ/YMmiLdF0PwIJd4ZSY1NhCVFR8gsc/OYiM0zzjE4wMR/mPoH2OonTX7FqM9O
MFRDO33sU4SGmUFmxxIPnlycjRZRrZXSNzJJ8hqEiQrmnLgDZ7HiYABlj9UvHZpoWx8UpNC5XAB+
7vOTJKt73MGeVEuyMyu8kTPxOYyUx8uDcWH/NW9pkfHGK8GaIpbJf4kdxkg/uvj+3y495Ym/JLis
TmLbYhAccEXYuA2NBYGMPfvfy1dfWvCnv3+5etlhnaYU1cTkeC853rnYlMUdWqfQPNTpuLl8l4Vt
4bxtJTYqQ2/CNHICzdyYMN2t/nD5yksvfrbxLVosRcWmBbHvDa8Qq3ZK4N+xGv3j5Wf7WeYWyIIc
uVWq1VdC7uOp5d2iCNlf/vULe5V5h4AsyLqKM4/nRMBGe6v900AZ9810lwnayvBZOsTp072/fGG1
0o2mzdFx9XZ71vVN/ejt241y0E7edpiqumtwgmlAfheOZ5+iFWsMGlAmObGgHhAVVBsrGe9NvWjg
znPGrlPVaZJy5Zy9MKQ+TyBfHsvMPYkVLKe+apnIax/a5OXyN1mo+Ujz9oAIxxG4r1w5yJNXMweO
jvPyUSvDo4lLO0ZHW60QD5r002x9u7Wsfds9C+jDhbY44FO6K3Xyc2KwUl5bek75v58P0H6bml5G
GwSbmlF/C7R/fIGzXawpik0dCQ1rdhEcsMM8+WNtX36FS8N6tkuVwlbE/GHCleuYb7EKyPVvS01O
qMZXFv+FaT8nwOLX04uklKgq6RhdZH9KVmJqv5d//sIrn3NfvVjQmzQHr6gWlqMLlS1J4e7ypZd+
9yzceg1q80qjijQZJykx5iqUk33/H68+m+r4ouDOh6bcscarbHK3ET96tC2Xf/qCAlDSZvM7NtUh
NiwOVkoS3kSRdRjN8Uk3+0lOvEuGAeO74cdYY+XQq/BWfA7kuywvd3oR35u9eAsB/ueY5G9hHF93
kXGV9uVBlAMb9dSj0MfnSC4dVXPDnYGBPA6LaODNFL9DyURbz0kfQ8R6K+oSCu1hlynmUyXL7AmG
oV15wukjfBPA5px6qRUbKvEwJzVR+gjN+hQVwtRhGdyB28evSOvGlQ+1MEHmSMBRMno5yKbEGn6C
Lmtiix9l1JjnNn++/LWWnmUWNvCb7EopYHbLWIsDAMbrvsYdZDJTfBRofbt8lwXlvDSHAjZNHJKM
ZEzUeDDvomLLDujg7tptPWz22Mf2L9r2n3Pu2iyuaLQADEh2yK22ri1Uwm/ZEtcO9dM1vvn48/4j
S0C43kCnp4aEwcwhOVR2cdSdddjWQlSZNzEYE8qWHlE4VJayaUy6wttVJutCWJk3MOhSmncGfndO
n2iHwTSeXUxPsIc0bTMN/SPtRnsjwc0Jr+pEDqEu6c2uGkWccTk2x5ryIlQczaFIPo4GjmGq9txE
4VvnJoizsBMD2fTWRcM+z8IrAb+ShlbjSqYbZLQsbWN0yT4ZtTP18Z9l6V8XA37TGBBCYsGeyMWK
eFCHTYlnjD3iNRZq7P4zK8EzMrgFMfEg5+qzOFQrO/Gl1zyLgSo+8YIsk8FSSvlghFjDjoLxsTLc
l97zLARGNFYqY482g4O/9jo1D7o7Xpy6MTfCKb3RSIrjzHv3j3ebHvHLFkfkMCgEAmIs851TtP8k
ozwJd+5O0ndI8lDxfOLO45VVb+nZlP/eDStXTQhyeEat3zuaG28alarMGu5+6bPM4lHgd/R+TTBL
Ma3PVtHuBNg/l9/T0g+fbWRqP3Jb3eCHuyWM9lGwYCIU8l7l1Hj5BgvV2DnEWwlzny5ydMuZOlzp
kmQXdMl0A55TQ2YnUrbDU+BKGYKVULTwPPNmha4qxrBAAeTI7BFqfLCDXOJc/2+aX2nen2AVSRzg
QgwQRTwLCs16+2x4uPyiluot88aEvJfM1MrhCSKPV08Jjf1NuKck6f/VGa80+B8yx/0zeCvLz8Kg
mvckpBTHrQgygQPi+uDGBQnPdkW/u/QRpr9/mXt5KYZNkqq+U7dXbXWIgnOv2CtvaZpR3yw1c3x3
3pdkWwFpO9pju0MEa/s7BOZo2JStvAnsNQbCwiZjLudXhC4dDY1ghdEq9IurHlcND9NuT1k5HC/s
MebE7pDUmoebLAV99SHpS6TU+WYQYhsnYdV4W3lZSx9iNruzStAKNWe4pudsrx/qJ/+T5xRfhS/N
TiEClqvQ7qXhNNteWLrXq+UQB04mYkBM10GzNlAXIshcZ191QaxXBSK7SHor0+vBi7f4XbED3FTo
lNJ0r4W/V97XFFC/GVxzyX0eVqpeT3q+btvtcW/mbfWOdzAO6R6K2+7yXRY+ylxFLwTDoJrgFR09
OqnqYz/cuuLH5UsvHb/nyvnecsXG4uDodKZ+jnrR1jJ63d1MxuG2L26VoUBxrNXbOK6vexN+C8tk
vTU98UnxZVsYgr1Ml3ejNmellZ4v/6il553+/iUaVEFAGqiwEHsQa2Sq1HQYpp2+NsaXvtk0IL9c
PhutNNQCbarouwdl59vu03go99JWgRGuVyvRciEezFX3gWVYPvJ6QEvDo+r9GbHFG427uF2rAixM
n//R2kt6F7Qd63AV/RjxNzSNf0wfzhHMVa4m1qiwAFOp/hmr+V2i9SsvZekEM+cpD6GlKKJGXb7e
9TssTTEIPrmY8GDZ/n+cvUdzpTrXNvyLVAUCEaaEHb2dQ9sTVdvdTRBRBAG//rvwN/HNY8xbZ3IG
rj6whaSlpbWusNN95mdhdgdg81aRbGUlLQH2CYxz6o5CXtmi8WVo9WDq+b2dN//t2FrCyWPkDdZo
SHSSoEidTfbRINUJuPWNfb8S8T/37JeFmsWz+FSOzmdpPI75AAUA59AziIHBGBmAu58320qwXALK
cx6zyDUd1N9gb6t2LHmqyT/uXBxxFVcPotvKG1f2w2cS82UwcGhvTK5waZrtU9PU3rmOPJL4l7ZF
aP2EmXwTiz8RPF/eADetSnBiolvr6g/OLNxIpLqpLLP0SFrvqxhy6QBewmsvfW/qAXhiKCgMvH2h
UQl/UMfe1TT+oJMMWAavZU2DiQRYk4HpFJ3ft/FZWWg88VTc211xZRj6B++yG0Orqcf5OPkx0FVw
7cV9s3V6FYwxmoKxqwdlGV8JzUbXxhrvh87eW47wVTqcaZsyxFPxz+I5A6Ef+rItit1R7xQgudXB
aJNnm4/wdnaT27lXBc+4LEPDh6sgnYzDWA5nUyZ3kPK4H5voD2mzW5naftn9hsTboRmGX4ziZC3T
6NLQ7KaHevkYGWB12vCqV9POIuI8oR99LFv5zljyp0By7ye6fI9n9YFUMBiX44FOFl14bqJwmbGb
wnU/okT+TaWGAtEInFvekXunoRsL8vvApi0hn2qoSN21JbhcMfWgPSKF+Z+uLtoS5wnqBOQebGhV
srY+ov6/p/UFlvE/76Pv17e2xHNOsciSSODE0iJyDVte3bMFP1Kwc2AWPGyMYCXl15aoTr1Pa9XO
itGzU+0ul34WQI8QTVbfAmuMBsPfLARUbCMArU3F4iCGmSNVVY2p4Pk/sAO9bOtjrchRaUs8J9qd
EL820MHTaXoWEgxPJw6KsnzlkO6H3+g+x3mf8AnQqam8mDHnXsVUWFZEYlk2t1aq+QABQWLUheew
gLvMz7P4fVdFW2JBjVIby9LCiFkFM3HxWOiAE4IWMERBAugl9Gt2P79o7dPS/01C2NCDvT0nIQSt
cfgJJL5bwzjl54d/Hqf/NxRqS1gk4Iq5wVJ4ObVQYdeDbEf/6bBCKff0aVb+a4Luiv/KX+Vd5ZMj
2bhJryB1UF773zHFBiw0ig4szIHlf1lCf+tD/hfMzLM7y2s6Vn7XdYDwJPZzR6CepCZ3a6GuHWLz
3e9L6I9zmbklLqiHrCnOk5OGhAE3a1jx6JOOHIeMqAAF8X3UuU348zde6/R9Aq+/vHO0K5NyB6lM
dlUd5Z/ZTFD4wBNYHrxn9m7qGVuVqe/Xiv75vb+8aegLMY2zTCS/QEb9PCvfQtHGc+8cSAV/CrZt
7Pc1sOsn4uTLm0zVJ1M9IalUvubPBbDpUL1DFMl8YKd27x6TMui3FL3XXrbk+FiDKiuVQbpBwYN7
L4+JB8k26MPlUTid0udZ3Lnf6gStweGXDB+GMy8t5nR5ugG+5wCKD4QoPPrQQlsLSI+trH8l4dTm
VO7rB0yqdHDhqHxI2vRYuRQnpv6m91vFqu8PGX0peg/39IGBQBIfIp36dlL4crIBL3oa65efV/XK
UlvyewQTytQbFA6hEw7XM7/XtvgOK8nsksfTUpfT1IWtx1CrG2ssDqnJQyfWDqZd3xq2/vzzAFYi
gbaIBF03TIZDce0iJch7Q27veJNfTTE7x7WNYjmw6HYNP0ZabZz7a19sEch1lMCJC1gT4IkR8j1m
hInUnn4ezNpqWlRj4C2H8kKMVE4MFNWkU+f8pfnbz8/+/qTTlyyeXI9r2JIjXylk8pgI+YYGhR+5
/EEksFs3dXbV69GW09n3L9OW0PYeAqSa6HEyVGTWCE/6F1nDZ30sTlrHpsBIi13S9BuR+ftNoi0B
7nIEb9CGtgYsApTvgtfR5CUNIPAP1yJ33MLUfj/v2uct5MtOn9oeXZjZFZUB8pV2/0yxcYyuCHdA
p+N/Y0gzaDypc8gOdsU1cIyqfzIyXwHf/TxH5CSEAEe7d+BHNB3xX24f2X4K4Zi7ye/8ftlBG+t/
f0AZuxkkrucMHGg+miQ+byrITW1ZNa6cnNpSg1omBfRoBXw1lD9btMUYE3RVD6aHNBBF63ijkbA2
jEUoEHE09nL2OTPqOijdq1YmYbZlb7g2/Ytt3zN0i6YCD+8cekEpdg+AX/Dzzlw5GLUl4rkYe+La
E3wBO+ZpKOsHxGPn/pDgc/mW4XOvBSN1q269tjUXSZs+5YCkjSo+WG2655G6WIQFbWafHUJn4VKo
a1valqTuCmMBPkf/u7QqkjlNTMHmHFM+BlAcPfKcJ55wjN7TYwLHcAjdgRgF0aNRH5KdKNWOtNBP
rB0bihXpP6MiKDmaYvBswIh9p9QBWix3SoPSlDPgH0v9bFvpXWK3PkZ2k1MtDpRewGd2qv7aLWW+
OcTSE1H5ZCr7acyys5GWIJQbPOxjXLYzXp0TG7bZeg4pwQyirgBX8KuyKAHczGCcOEBeSlbyd5Wi
WDi17p7b411fAKKs6+V9y6oXkmdtaKCAgLaY+tNXlrtvHf6YtdkbELKQEu0y+xiNUDrC9QWVnLSB
FqaOu/pV3gNemldQntlYSyvBcImuyZNRsy2ggw6G7s1IXdwGqhuxVx1A5l7xbuwxCwE4MuzVePz5
lSvbbmm2LDOGesoEeQjbxUjbBwM+KmZx+PnhK/VqbWmxnFmQVhgU5Dhi8FDCMRyOxU1yxwOGyfPT
ax09HRGoF/c4bGXf847+5i61BOIU1AEUdJKwY8BdCgJIEF30CLTMoX93cV+3iGzfp0faEg0z2Lmd
m2xAkxt1NyeH/oBzlaFyVWQNlMej/c+fb+0ti5AIuEEK2a9Y4NaJKhWvYaK4y4wmsDIw7PlWSXEt
gLFFcJRKdhOoE+iFgck263OnVYjydNeBJGxA9jna5VU4FLufB/VZ8v5uhhZpUucWilCF2x+BUMXk
d1Bn3aGCAMV5MnhtiK7ivr30z3qM0Nk9Rth1XhpGwX/0QNH+D1DGgVhW5LjiQO+iezjM7+cOI7nk
x3lvbUfqz37PN+NcgmZEA8ErgGbEAVZOQa3H+6xr9r2TgRktxauSgH1AZ4RPru5P2vBWudOL6Dl4
piz+nehV4zn6dGuawKGk1gGH/Fm4ELIr+sfC1qBXmwLHzeQQUAjEWfAyB2xklH6OBlH480StVX2W
18vCkazrNAPw4V1xZEF9Vn6EVjUqE+gywTfoaD4QWNP9pl4cko1wtBIAl7fMMgcpaBq5OKjhzaQX
twNhr4ci6/PPY1qJdst75TTo0h6YJQ4ITLtOZZ5jwAdabMEA12oqSycFfcwolTaOZ0C+kCtZ/qyg
PRs2tJctBvfKEJYuCqyHsjAhIwCYvLwtTfJKmmjX5VtCdCsxZ4lGZ1EED2tnwuPl73S6rYivd3nY
upHXGE8/T8JKMmbPI/uSi+dFAzEkC7n4rOYJDtSZJCz8+dFrFdeleYLdcgZ3wRKQfQlVAA/ePEEU
2vet7rs+uB6lJycvPfH7LXmFlfW6VFdKKofRHOLDEIlTFwC2wLAxPGbYILqwjQRz7RWL8AzvoZhG
qL8eTIgaFvQ+6zIP90HPZi8/f7S1+VgEZMhnR+DwAJE8IGvTAVCI22zDjHttsS7S1bQcxMh1AdmE
MazJwW1Nn9rJxmSv/O4lsWpI0B2YLARYLf0TO+cx2fjRK4wtOFL+7wLFZbEiTKKDH13n19UOQJ2d
9ev/xYFjZUqX1AaXsEiz4tlsHUJ1LXTZnfKmAhWzJhuJ5Mp3X/IahOpjI2nj5DB1v8BY2Y/xa5Rt
AXTXotzS1kDvJ5t0M+tmhlHU98VO7MUV3FButk/PtQHMc/4lRuj56JQaToMDd2EU1BOvGiEjAtnD
n5f82uMXmZU5MIiOw8cVF5vYw5UaoqSQsSq2nPbWVuZiy5qpFKVsUAmidu8NYD25d//tdy+2KtRj
3cSleHA2CD9PB9jbHKlhbWyota+y2K3UgNY2c9Ag5yS9i4noIdwqIj+VmzIn39f7tCU1IQVQdqRR
jXiQmO+SdI8QS3+M9CQYtPqV2s6Fs6YMeG2DvGaAD0pCVgnwaal50Wt2k4Ep54kiLjxF40l6JYn+
kcraYJOsVTqWKGQy1aNDBZRlEn3v7Gmo0HB+t337Ls/96Tc/i92WhNXKAlliktOuAnqf4F5UTMI3
KunrW+W0lTlcyqezTJiyrEHKotWzDd0896ZWu/+0+JaC6bC+a6YhxaMHVZwjG/weld231SZ1fO2n
L/b8WFuqihsDP/1u2rkymKcArKGQRiFuATD0+vQ7i95/Hs1aervUL497kSZcafnnTVF7rna8DYoH
1+92jmfurLMWzHbSWuQVT3xjg63EfXMRF/S0M7jB8MrBEseUsX0R1de0M3dDv9nomp/13bVjESKg
0iBNYYKhW1yRD/Nv7fMAV4gg/9PdbouUrk3VIlIkaWvAGIOJA1yX3iuYOri9cTXxLR/3lccvUb7c
cUtblLPuXn2bQNG5CJLs18/TvjIFS4Sv6rkrYAGBRVzcWPFRbxqv0G8a9fHz49dyhyXKd+j41A6R
nkMV/xE6broZtvJkGUFTwLBEHWzcBeP26eeXrUTTJcRXFhZ0TRSmevbqaS7JPj8a8OqJN8oPa7Mw
//3LGQwctF1W1SgOI4W3YW3DePJG7zdOsrXttwT68sw0M9uE7Lx24if00ik8AW0oEpz0Q7LvfkW3
eoj9B+p54f1Xnom2hP1KWiHrsjXUbdynFBLrBsqXP88F/eQnfbPxlojfKrfrNtFNPLtVkCB0+S34
Urus0uCYYj+4Wqx5fQ3UehWVL4VlQhvCOkzjBM+YttmZipReZJe3acwqH+RuFDR5edLi3kuK9pcJ
Oza/KXz34qZGYKn4ujW1PTGSHdX7Z4iXxn4BwSYPEEbjKmpcGCJbIeOvOnx0DD09oAoLV0FvnPrG
i+ABRCLzMW0AUiManmqi/OMZRmUHU5dXgcXH19GVMFiw34q88XWUO+vRCiarTzyzTbJAsxiK85r2
OtbgduaVrnkAKf0xlQEfPHUk0CifRuXbVQ67wsQ+uXl5kyiopUk+nQbNOk9CvgqYtnoFhQpON10S
S3tTlnXFJnqnRdV0qjTcyvU2Ul7jtse+Lg+ObN90uAfJ0vKrHFfq2auu1PSbQs9O+ZQ9jfr4wlhv
hLkaHxOnDLkDOQerr+iRVS0MIaLeAuyrRf06+e269VsFDNDR1k9RTvormYAO4xi888vRfIIfTQ+d
EEb/QOy8CnHfNq6UneVofJnnnMp0V1jV6zA6B9XkO6PPD5I7KnS66qZLnbAg1XOh5zeRxupDb0Hj
oKoq7kcoZziOeaXn0MzIRA4msHvsRu1kmf370OcgzMh45iexf0aR9x8G15H8MIXSS5QLn1uzpkJT
QBxDA+GVjjC4g/q79O0mCqwR3rp0NryPMVa7rR5Kpz66FHuq6buXWrZPTLftEJ21Q+wkTcAnqCtM
qOBYlf1Yqwr1EHZjEJJ4te0+6A7og2Aghn2bRT4f4NCGtBZF6fqcTuJfXHFA5QYSZDMwazTPJpDo
O4WOdFja/FDG8inmDQ7SMUZXoHlPZLNPMucuAWpO9tlRuXLweAJ/y958z9AANkr4Ww491BpEXHoO
S25ApHqiRWQAkZc/OpVKPJbGoGULJzA6A3zZ6Q3Ogne06c6pWV+5Dr+Z8emonL0xi4fAAl1VLX0y
cvlcmVNokgm0KvgpnKh0f3U9va4jbcdVcuz1fBd3ZRj3uAyAfihhfZSHpoPcnQmmfKzvI9UgsGQL
1EQrLnadViuvmqKTRtLbltPcqwhAerLGRAOMeJckCYhg0KOTXN0NvTl5Ti7M/VSbtZeM+lVF+Udb
9+q6VbCbs6s/ckB4tVxy39S9b9TWI3M50Fad6DbEp1bEq7Ul1MGOmcyFg8ybOdY50iIo3Lm9HZTd
+I9T47cGYIeZtaiY6N1vbKQH0Hh+1zrKSramcs8lYEe2dvVCU+2pJHoxI752ZgSN11Tt8ynPAHe1
r4mUR6vrfie1sakyvJLPLEEUsYh1CC8BelXBXCq3FCJV4XqFyE5FQq5y7KrW7o50pNcO4P2+A8Ps
NrI2GhgrJ+wSYEFSo7O0oQUiuUqCquT+pGr4ANyxFBbqZrNzUHd1so0jceVSYCwyNzlqGZSA5ily
8wspnUeZb+k+rR3li3wNEn95qXrc7AiZfB7/LaTtudmmXeXKHC0pHA5WRYxdBOOAYAytuel9nO4z
aOHRAPa+W2idtfvZkr6RCJSDc4lR9Dsd4S9MTtUBPVZvCKVXnbbJQSu4d21J4VC51jYTPGmgmDwF
0HuEvesbVZ48SJyhO3oFiCHYjK0Z8C1a/SfG/ZvsYcnsAC+V1KRGV0R/mMH2AHcccHh14afseQBZ
l/rQBMU1TsqdFXn/tRnyGS6+5HhNi35ETDFzDbpzsW+cc9+Gq0EXAPyB1v7W3W5laS/tE2xRDQ1w
0rhZuygvKnrWgFX+OfGai3LffbhFKaehMe9dmBJCmbUGLLNMjyKKL6IAt7qIbwEjnzvIGxnxCi5N
W9I4qDn0FbRNUdiR4O1nrgG9zISGYK0FTaY+Gqs+T24athQiVJX24Zj0XwoxtI2hrn3FRYDQCJ0g
i2RkB7OIQiuBAmO/1WpcuRYtmR5FY9hVUoMtWMOrEPjyoJh7ztYQ6Or953laCUFLcgea9a50ews4
n9H048QKe/YLDnkPPz99bWY+rxlfFjLAT8Lhc+3GemOuJ49YyftpD+cKdoIi9Kay7VqDYcnySPuB
OTlpMAf78joZAzUABdlib0JR4ihPtggkItEWUnalG7OkewC3UFBYoMHRjPGX0RL3OZcnpJ8HAbeO
qJ6ef/56Kwvrc7BfPt4I1xSRVg6a5vXj6N7nYqOSvvbc+e9fnsuZlGbUdNlBWn9j43VSG8fy2lpa
7PmxNI2qga7wwc7fJsU9zbySEPr7+WOs9cOXUOGktideQJLzEP3uan+uQUHGHMri8Pnj3v9Li3h1
0S42dF+3Q+JwF6nXpQtndYj2rF/nV3oISHRQbqR+ayWJJZYzd1hJ7LmuJnPtXDflBfbiZ1xWG8/W
YV3SEMOHZIwnDecmT7X/1lRaIjtpmg7DqMPoN9UpnGFrhaw63or5ax9uKcue5DEEYxVo4NbbfFbq
XhQaEcz3zF19U/hbzb2VZaYtpgfM9XasgUg6aHx8qdB8aLl5y8QWPWRldywxnSXV26If8Pg+NW6k
Pj5mJH7dWMPzTvg/p6LtLmk5k9aOSocjMkpDEz6Q/aKf412L5AX35sjf/kTf52R40Xwsf9nihSHL
CS5Z4sBguayFjdfinop8JT8WYTt4UbBFDvweT4E3zTHyy5sGODC1iZuh3bfvg+wWaeZJCQ+kN2PH
3tmhu7AZ6QMRx0dzV5wasLN892Q85Ts+BQkkmR+2MArfZhz4IfMZ+uWHEADbbODwkCFFWmjVuJES
L4PlgHQCi/gy3Tgwv10eeM28Kr++JuLUrPQ2O6AeEBAGJFy+AbVce/IiLAMtbLskn8vQzV5zbkr6
++dVt/bcRViGvOfIgBzPDvUA7h5MDmN1/PnJ36Ns8THmm8eXjyHSsUSO4uaHSrIrLU5Mj1Oc82Ux
PqlU3+suLJGZO7KgL4NJqCQwYOYc9AmBoEIEK0VcG3tr/COEZXsjJJpqWj0woDYDt9Xf8glCLD//
0LVPsAgZriYqxzGKDEIh91p8KsytDb324MUNroIZpGNn7f+/z8bn+ZLVH7Kzc8M9yNGG2d+tlOP7
DMd2l+hvNjioJE1ZAeh/9dCZ1XOrZx8Oac5GBQ9lRcuLze0/dqOuaqN/dXPzkbqGGzTl5GU1ZD5J
Xm2kJd+HefyURXBJS4FCnwF+g/Wmxb6EKQI/pi925YvHmf2t3/48aZ8l2m+i5RIdPqRoCyTtlB2a
tnqpywq2xmPuZz2UTyNuOl5UdbualNfgQN0PQttXksBLPVan0RZFoHH+3A5lGjK3up4SempVvo+a
FFUh/AUitNPFakBohljqKc/Yxe6dP7Ss7yCcdXF1/uQQNHJ5kb8nXQwdaS38eVQrK2YJTNemRjqu
worJpt1YPEWbZ8vagxeBSfS0KKbCzA7tr9FXz7MTHg+qMHvWdjOEbpvQ+D18FPM//4Kvu77TUzPr
2vzgID+i4QymisJk3x+cAthEx4Pp+ilpvfSibbSAv6334IWLCKbVRjNwgVQpziRkbKV1KeHX7LGs
DoTR7KXDdlojYeMqQObcmCbr0y3tu+W3CG5ZjEIqY0Dd9oCRWkD6aaU+nEtNXmvlcKWPsJ80pjsr
M47uVMBa1TwlPAtMyEllXPzidj6iUi4BmsdqM5oKohD8WJvuXu/1MIuaW6qAt7XMm3gCgZgNsZeN
8taaBKr1aN/FVXUzlVAk1hwU+UoYzKNWGXl2gnxXajjXYvh6pew8xM6+MWCs7AIXBgndvaWRubzP
HuH9dK1X3cMIH06/aseHAWgolPZhmaniSyv7m4hW8IEvrqlVjR5B5duTFo5nl0aB0TTX3dCd3FQe
cp6eW2F/sAEcCoNGd8k03NQRv9WFjt3Eu50LXXndqDVPxEXiFYl+MR12yyrAo9NhJL7KxoNewoxv
jNp7DRTvszSnvdtNO5FFL0lUHqhbvTW9dbEKM4issgnqAQLAFZUBgYkvLETTl8yO9aAWVHg9tY7A
iQTCrne5anP4y2R/8jhhvkgdG3Z6DOln2/7NG+dNEvaqRlIHqq4vSR+/lU390AoHcE+4r6mq24+F
8uoWQuEM4IY0MsImQS05saYAlrjMj/Tm3k2sk3CKyCNOTMHXnn5pXIw7l6cXwZU79yZk2FeA47GI
BA2XwIIZ5klRi/rJ2L7nGJbvIHzhKze/y1b9qkrtPDjOTZKzxqclDAEq5eb+mJoj0KIxBDupZfmj
S3Ztpr3B3RU4XKgFo+uxi01dekYLgUeTDncNE3/62ryBHOa5LfPXKKcVHNNhXTgkVhTEWXweIDYC
BOSuqt08qFIb1qFG8qBEHHt0qG/buHkyLJihlya7lVX6llnxuYLw92BNmt/U7W3vQAlZmQOgx3n+
aEYO/q0lHhOwbS8GmBZPMc0+5Ch+0R65XdmbXmrUZcjK6XHI0EEgQN2EOm3upQPN98oeHmiiPyTS
2kcO/Ve39mNXuucksp86ie4El2g8ctW9lT2aDonbwDcots8wbwGejx0EVqADl+iSZvuqBKEgrSno
uGa7F0PxZKYCBiNFBl10EOp7bYIIY/5bEPKPWPZr7PL3Uk4M/EjzaDFmPEEb4FrmcLLv86cGnF8v
t2GTp4TlF7y7J+hN+gB8n3AjuJ7aFh7xvE6CMrb8Cf7bgQmIrx87Jqg9Ur4LrORd4Y5XkJEWIQD8
fqtHIc/Irina14lAyog1/LWqoZ4DRgHiFdtVxFVeVmjXdTtFfi+rUwzReS/l5F8KCJFh0qPWdhbg
xmDfwdgE+4GfITR5RURyyy24NyuLgdbRiAcQz0ggQJjPrM70VdKUfldllW8NhbpEOg8TnREvd+vH
top2eqvtDaU8piUnzg3Nb8n4iM1xsQnZp2SYtUQN29dFfNu4zp+iN65HZzgYRfRbF9wC1jm6qLx6
ql16HmUOL7HGfoN2015GQGzpzLmFGRNWzNDGXhvFN2aVv0BwPORsCuOa3gtu36cpvQFeEK2yDGdV
bSEBTAvP7se3AmYfquKPVVc/VLNyp1mX8GASYwOpb1SR4haOJ5UEDN3gr4NkqIyRY2cloXJw/1RK
hfONkHTOJU0GAY/mQvlghPluM7xkE4S/3VmhJ+pe4kw/k6wA36GSUJtSMfsYWKLtaJrfuLb1PqqE
BVOrzl3WXyc9eyWZBEGCGgoyFWYT+aBd/ktsdezsDrK7MXBSqECCNsOUZ3Pz3zBVN31bB3rbQZ4f
bVgu1bXVFvlVltocaDEtUK64tiKUykdN9yDq6E0SPxmyVIgimQWtjx6qtOrRcmkIhYo3aK2/lxQ4
KItej9n0KKnjTxU/213p2VH8ULmlH8X0MOoCQSDt30vYJCkH1oLY+rAFV5CKRzpODPRNUgR0YJ2o
awWxGz8jyodJlv7pahbWWCeAymu72XMeBtZ7wOADvY6CBtYzUk93o/hTxI0/pBbAE7UK9Dz1aUyu
+qK4c3rzY5y9GSBQCotTA47p1hOO3toj0XAF1upOOslHXWdh1Jr3qe2+a8VzCbqRoOw66zufdf3R
HvkOAqY+JPCPID0FCkGt0glsCzL0mjRbhHo9QfZ7+pRm32P9+jJnfq7MB9kY3U0uwCiz7NBI/8KW
uvZ4pSBSL6YPxbRbleK6XWhXyTCHpGz0J9LdoXEelLgtNk2CCMhKT2TFDt7OvoBvu5dOGoqv4CRk
9hx67bCKuyBKKq9sUJkt+V7TSBdodrszCb+vibV3RXcaSfLBDRXwlmveYOmnEt6zkx7fOka3711M
MhHGo506u4ZTP+ucB9OwTlM9yxkSCbRbedIJDhS42SuP2toE42nTCmULl5giBpemtRNfOdjQOPcN
VIz3kcFA45mi/FB3WAqTC6F582AM5BbMzaAEKmF0skBWw4dbu4GTDBBpuJ6cxjOHvzbr7nhzAZ9s
1xL20ugFrK5w0ujRW4vOGrHILdKxa5O6t5SoN3S9H/MadmjAyLJKBY0j0IIv9iQeDx0xUWGioSQ0
CZq8fSJt70/2dCiibG8U0PRo7PgyWfK5hRTMZKQm0of6rUnju2xEJs/MejehmTjaFP979ZIgaCGe
1yExurue02NeVBgR2Gat5s7ghytLdxOPZoAY2A4El4o/nS7+ll1zFVMCnEDlJZN55dD4l4yjO+4O
lwkETQxeHUsz3UuwhJyK7lTZf+gaudgawB+d7cKCY7xpARqxcyiUIu/ZtxU7JEZ7ngrt3ZAxvqdh
PVQG+530NspGNPaFCdcGu8ufKSeWl5fthx63N06W3bvow4s+aXw2NFAZbEBITEkalp17rdVkV6fJ
GxmsE7qm/8rMUuBZ6K8sxoTjCg8nIu7pdrYXowYZmwg8u7lJPkjwDpFclfl4WzCxczPzVyz1sG/G
x5QB/WG3xOszcpfQPmhpAqgAFNa05sCKogh4F181GiRTY50Jzy3QfSfdBxHyrMXDDrKk4Tglrlf1
3RnqQPyg4t55BU5AwNOhhGUxgCMostf5LQEK1oP7x35wi+sBx2Fli4ekHNEXq9WhUcYVs1zXQ+f/
FqJ+e2TwdZjT5gBrBDgUMWBKegOMfGuo+R4e0abXDoMOXRM9fiyLPgfaQ5xTWJkEfWHJK8WsN85b
gHIi9h715kkSRYPK1dicc0bFoUg9N5bypVRq3xrDP7ON3sfJLEICg8CDNhrq1BLVBAPtbpvU3NsU
ygnSvoo76zEtITNvifG55flBZehgKQIPiMTqgyoXF9Mq7ad+IuQ85lX3D39GUQURUHQ57DSR89c2
ZPdhspdK9UgMEmbjcGlG6ou2OUxTd8hEFaCIFDpjce5zOzoVSo93VtuyEP1fn/LxoeujNyjjgcQm
kheTc7rDz0CoKWdbF71DUByKYHDjv1C3cgKXg2FMNKvzElNYhzbLBx8L8kAcBfAC0nEqdjhwn4Ux
ltDXQDab2Vcc7vHFpEGBV99VSY5bykTDfkxPhgFKExSKrNQ5ydw6CgpjuMYy7gqiXVspgwXNbFsN
uZArS9D5q0LOvitg8Zj+SiIzwKK+xE30URt6CDMrWJW3l8LQX9o8u8Rjt4ttAKmAjEl9x5QP1iB2
CP0H3nepZ7W2GcLM5wT67m+3Sdswrwz9vZGYchp3MjQKHeJKzSUas8ey439GOz4kEhlk1kaho5e4
ZtH7JmahGI19k9FTUeZ/uUEn/GYYdvX9FEywctDs6bpop3t4seLnWm+l2VxLtzBw5TAHOHEWhj9M
xRnCXmGnS38YuoMuceroRX+I+AThiyp7V717BFXpJiFjqAb4AOnjVIW8qa9FDsui/4+j81huW8nC
8BOhCjlsicBM5bhBSfY1cmjEbjz9fJzldc3YEgl0n/NH1xRNOM7tq2nbwIT2r9bz6WO5PemplAdX
R7Vg1et6/zzoIHTIE0+7tyUv9NiSZp9wYpOfM9OahC75Ven6klRrF25N+arpxVNB4s0u9Qmb2uoR
Y2CTzck6YKKRJLbwvca2nuFb29KHLVs/h6x4sCjpiWe5vqaL1+45Py4bZT9fU2U/knVcn9tiVlEu
3WGXTf09FbnbDua0sd8UOYGiPrlsjhspGrPnoBA7RQVQ07F1ESJkJGtrWOGyqafJltfK8xYs74BE
iGlrLkoyESvJLO6vO9rRiBwaGQ66zCWIrSX2GUVRvOpLNFjrY9b6/mPRD2/t/3c5/7smU/hdL7c2
Fp52GoVIMg1Dp9AyTv3tLyPb6zp6VTJQ2lplzcvaFPu8RVhHtOtRyupfVYkHtTDiVCvx0cE1y9Fp
uT2fXL+hH6DMwp6GvcqqS2WnEZ/6ubWmI5rEPZo3AtCMx85YT5mO4NxOm5gX4KVX+ZmT2HwYJMe/
47FeDsetC/hUPIQPrndk6jrlIJiBVoSNQWvj5OdajLyy26V5+k5PDf3cVX8aZxPpTxHIJO3W32Ur
YiuoQ7rd/qDswpyzsVX6M+lDSBf7vrtklpeYWvGSUzWlbea+4R9OO4Nb0b5Q87u3UvuQZ0RPsr98
pP38w6FWHEc9d55YYfOrCVp/MtbVfQYLi/QaRtnw1RR1DVoGm5K5Rrk7fZn9aJD0WCHYmwYsoHK1
47JLH3DJHJQdXHrX+UcmyyHn/etncqYqmWil/4fOzqeC0i4iCv8FgxnExNUlRd08bWv3VEgtu66T
Q3Ja1wHKseetTeBvoRrnh9TPILdF5bO52gGNO85fY23syLTVoUBjFtm1eQ7qxt/Pi2vt56LyDlLm
ZFhZ8mUr1bWXVYxg7Vkrxnvw5mQdholAAT8vjo2hx9PIMdEHYM5lIOfYX1mb/G06Tsr9sbdtpGwR
XeJc1nHj5w+F8s9VORMONm3jrqjbfUVMjEi745ZNeyrHHqRd/8Gk+76t61HZxd8a0llVbP2Zhb+9
Zzbp7dvdOKGGNs4G66/VFEdnzM72bEeVKjXAnKlEfqzOmiN/dU9/4kH/nLz0paw8oprv6EdldHGF
UsISXhevy3Ls0U1WqCOVzSDsjljp256iyL5vUnZQStA0g5uqNK/IDIectrTg0a82hI7tSzO2I76X
/quGtnBmiVxLfblefrO78WA4C1xGIGpaHjF8ZH5UNBwfgaPSUHoaZWwTpqhx+928gXghFLBIUxPN
GBJ2mcfKS3db3x5zWdy4zw6aa71nVvaSSpM10P0r3MoLKzF9ehMCb6+5ep6RtLaKKo6b0DEI4iCk
euYqAIWpnwZLuzU0VkfSaY76kCcs1v8pq4hteh+R84Vpn+3TMXtqA1uLZr/7XlSDLFfba4Zxdrz6
XIjyI9DEq8x2i6Z/akX67Fh6JJhkkNaEnV1s5G7jNjWKT5087NacHpUq49WmvqytvGYnpLMvM7Xv
nDwmHCzyF/dfMVm8x5wbutCvs+d/jo0ok5II/tYdGVjs6SA0KrJsdyDBxmMV3MpdNtDOtQY0ew21
Qd3AXI9hLXw2grHcdtIXeRhY1Ydu8XEbckBnPPO9UVxAMeqofVNwG6V1cys1RZyM7828l/5wMF2d
kq2MyV1SiXKSdrnswJV9ql3mH/ITa3APOxadttPp5eYwcKOuWp8ZdumSJKIhJmY/EY12HJYhYQjf
92Z+21x2yD6v3zUp1LkZnXOwZD/LNl19ZHC7sgfdE0GNz5jSrt2qrWejzS5qaWng3XogAUPG+oY5
YxKmt8tr30K0aQPMbg5sJ7gSK5LxY6Go3k+DSnzi/g9Iq8+G1Yaprx090Z7YbrB3lCf2sjfIoSac
S+M5o0KWca49Lnn77etaAIyhJW0VROz+D7NMbwb5j+E2iTY0F3cjcbH6rHwC0iZlH0ZdmxCt+1ei
J/blqG9P9hY8IiZuj65meLuxQCG6COs8c1Bd+nL7t1Zdw02ILpyPmQ3NQAJbL/lF1PVP2nWf0xo8
eKsVeR4uDiaWSjUvbmZ+ybx8mwM+Yntr4Vy6VMSBy3dB9Dpn7rSfayDRQXZvfLOnzm7reG65RafO
KxNr7vKIvEN1HKUhUGYHjONVVYTuMnU7fV22sO3Hp6Abr0uenfjhPlZbzXesl2rSTPsK6lLt/JSr
xjGGvxOicUTEgZestXEq5Hiu5upbquaQNVkk7sva1LQ7dnDWFfbf1OCWGHWi4UkPBO2JpT7/mXX/
avTZcV6Dy2aXFwSnZDc0ot/pSv64RnWcJz0qtvTUCLBqfyJfcyjhnJiRQPz6W0E3o6iG99LivOMH
vK/SMxDTcJlmbk5N+fZO89ZrC1pudgrTelfftnH6s0iiFAyQxp6S1J686cB/qVvgHy/f4ikji8Bb
rmPxN6iMuB3KMxWr+2LkeQiyqJyncJvZhrt3aQRAqfpNZ3RveUIGIcLamo9j8GkWj5ZOK0RO2FyB
QixD6jxkx8X5Y2Ye8rTIzj/q4DW3mrDQ6phdeh+MRxcTtqys0Kf+RTPVs+QQQwEkXf5uMvZNf0xa
oNms8cPCIdQUzLeYgsQCLzHbyBFB0qWghTSgDj6od0YtDCd8WUaVg15Cp9qymN1oVt7edG8unRtr
F2tZfZ014Ndq/EuucMj6V2OZtv/mpeB4IQxKs3+kB6LuLX+aIA0X43fr3hjkfnJzi1YOIRdHjdnr
OrWM9u9i4ZoL5DtMxK6uHzqn+EFUdtAoUVOWiIaaI8KRL9KRN1u5RyDqryxXHXEJxl6z+cnMnpwW
y9x1A521Dt5qVbQvvvRfnUId1Cx/igotcqEdjMzFJDSFa2XsymX47AIzBOPFHwE458qfHJlQmX5T
uX20pvlq2OaPLIM3e7y47fNqXQHKklH6H7ne8qh69WXmcxaiM0MxdC8IpEJzMt+5Lh/nxt1vlf4r
VPNmLeCdtfNfy+DHKbR+exgTun6jeHS+lloB/NJF7IYPZuE8ufrCk0fCA2wFUfMoiptpizKguJJT
sm2MuDc/aefdOcYUmSMEpOufFlN7njstcsf2eezrfSt/IFiTZrT45A6G+p1HXl4eQw6IuMEaXrTl
7+KCbeKdmbjUbF4L650mzR2ROAl3DDc9oD8nddMPjA+Nfaw9xKymekVKldRucJh4u7vRi+6SF408
mEn7NPhmg5We07KkdiHjE5qvnaZFDQt+MYujYdE3CqUDUsr39TsSgNWK97yz4rpo/tGfDrrOjcSF
beH6YG45B2woi3tc1yVBJalr+vOUtU92xj1BgzHvMEz6udbpj1TBsdU42/vRvxeMPvWQEP2gQsvS
joXuP+Ih2Q3TutPSXg97Wf/lNT9X+XgSxj/Si+K59g85JZGzNN87+uNK6UV1Psto2jpKJlf6SYzi
YVjcZ3eevslulyGo7+dkG08ZFpCdZVZP/QRZ5ncHd9vcyBhUG48CYw+lZzszpTRRGD+SPOFC1njJ
sud24GDOnf3oaVe1qSIUFjAyZ/vRnP605fBXeHBFZlT0K1SVuYaqSBliSYWtQavQ1CjWB8Z8nh6/
/q/U1gTUj+CfX9Og/tV8mDN5GLgPi+/W/6+Qn17qg2jPO2HfutIO5zV/6pq3zKj5whSvGh/5Zux8
m4JXPqPKcg9qo3mOksgx+LIIEyja8Rpwz+OM4xeSp7V1bmn+xzPRIHv6eYaCBeYoN64RO3/o1w/L
jKstfdWll0zu3nV7DnnCV3W7CdfxOVsvlkpfy6b+o9Js7xs94/d00cbWp1x+/k31fkfYblRXJDqO
b5vN62X/YToMbVBjPx0eMZjzM+p7f/30IVzH+dfU3TCjh3yUxOemXTgO9qlugbem8bbC1DOmAgBl
K+jt57zZTHAWf1sZTrYZ1dgTs+A5vVd+4y6xDFKWnRie/oGlQuufbOJZVrvazcYWBgPriwpt49qO
rEp5G5v0/nQzFpIpsYKTP0kM++5/kjgGQfS2rGh9Z1wZbTPhMqZZyNmnjQrrAbZB3DyCutluG7+O
Me0kE2FRc5HeWkudLMKkdOfL2cRHzSXu/b8HEH2+c5Bmyur+ZGXGuc/EoXK1Y+WQGp/d1knndf/Z
yleTnp3arSJDI2LOq865oUVm3oQOeHNWkdKVDSFX7gsHTCJ8OkBcM1lAWf1OXYIsYM9iMEUEWIv8
3BE2teD+AH85etu0b6Z7txffnWJPkTHQQOT607VpPj2+CJKiSoXPaIYUbzj2HrfMeWxLvkNvREr4
sWQVKpB/Lcy56nO6G/VoqZ5WkBGIvp0c5r1ZfyGh4uJ/lvU/szltxpuft8lk2KGY0XN1x0Y4t5mU
4b6DKAv+kb67c4OnjKGm7QlrdV4cDmzvvi5sAY99sF+17LzNOkPcJ+7XqO6mhPDlmGRZYuR+Qfb3
6zBd+eN4mb1QW8Gje/OqCoqaMtwqg4K1ki0tKYAy7qeNDQpCA1YComCLDCu7CJMxyUpfpefTDt/s
LDpDKEPbmUzTrfeg8nfD/lfxH67lQ28bn56BcWxpjxMQcwC04y5BXLVuVOK7gc/im4Dl2dHPs0dQ
HA/Nkgjy2/rZiwSHTNl/m4K+qfbd4HwV3nIa/IwQjfeayz+QHAoWharNbkaoUFagCyL4b5LpYTGX
LyB5wpQcbut78Fp/NqX/bY/rqzVqz3j7WeeIFoJzKneF4PzYuu9AsSC2BdF+Frcvt1sOZlxnUI5Z
y+FFTdZc/TSjFLuqqHiDOmNX2VT5KuuUQVjQ8ZxsvjwTgMPJuyQuMxFI1i6AELJKhEqK8lEICOkH
xy3QE4xsWij05ouoSZspI7XibgEDz/xf4bONZJ/b0P0UdPV21AJGvi4PRaW/zSVpaDVx6p57IJV9
duooH+1Tr7zYzrVHmie+iJXbgc0m2bCd62bcm914Mz310TRjMuDoEnOwg2nmMaphVp1yn23+j2s2
keeIu4An39EpG5kzxbvl8NC1uL6y5QWr5C/Lr77PBdm3rHVVUN+cahS8NVMRE2mFoqd+reg6Gmw/
nkvgLMJg3Ey/Aggmw0Rg3BrElAgf824+2pTB+WPxihX0sfDt21C2v57I/65B8OJa81eZNfv7lFaK
jgPQ3E+E/W2tH2+LHc14CykLFs+sIY++7z2VI84XnqaxyJbEH2gcKEBBR9U9cKm8mAwKbV/t6IIO
N9NKfP7bm1wG3afA7t5mHJplS/iyAd5acCMv9t41lrNb2VFnOFxZ9ksrvPfFXpO+F3ABPV4o4vKl
Fc11V4XStI71/TGkdYKk8xDDY+jgN8w0Qv+a+7PWOSqUNAeM/5z8b4v+w9cdFtg1xEgqXD9uwARW
olx29Yh6oNVDt8FJhp6in269RjMfgTfObg3ugNH6OenzzxpAW3XDl+1phPv4bD2uk4uTbFJYYMvh
brKvWDIJJi4YnBbOOmceEpNEFCqvSX7W+UWQwSwPtTYQQGYa75WOaXMOrDtbOLtgocM4vhheisKB
d+nkts43gpP5Qa95oPUWUJbrSSBTwZ1J9P7YaWfHxjqrnJb4czplHNXFY4V8wk653bP7A57Pwd/A
MCEzGsfl2UUUkY+uk4g0/0WDcJpZhBXfQbRkMpFSHy4LntrANJLUb4rQdtS6IzxRhbphQXuXw+Mg
cIe6xQs9Fjz0uJaYcEG2+6yYo4Xjdp8GFqgWRu4IEikMCMCOKrMZHxwzsD+XRR34NN+WicnPhBOT
OKLjxq5DUj8Q9qTMJxD6Itxy86j6zj3ozvxWbbazozMaLVSNfsMwQj4Oa2dbKsws+9yPFvalYQMU
5FKHX3avm/L+WUBFHDWRg9JtHecvaWyJ1Mu9XZH7ZsPqtcbZt/ksRi+RnX3WKu9iVPox2zI3HEzz
jzDkp1IA/YOW+Iu513F7MDiJo0baARW62kVM7bs1Mh8MxXK0O1PxXSvcYWgj/NSDVhEsVUWULQBI
nmH89r3/UC/Va+UNDKEr/sUscUsTxsuJDelxNYKAw6E9T4vSQHmnnajNY0eNuDcDtZU9zEK9gdKM
S0f+durQWaFVHUIM3bqtJhikaSFBGj2f5VI39x44C2tf8290uLjL1Bp3Qk+9pGhcOxxhH9NevLmZ
v6eG3YMrzx4XzyvjsTFv1IOfLLEc8ikvuXarQ19voRTrUy4w9k7wklCvERdJWPj6ybHdNzOzn8js
+l7SyXtzXCo1VOXte0zc0nWdCCxKMhZzMuHjvXl31eYM4xYNJQHSUy9SlDFgwMxyy5SNobLdkKCM
ZxKF4k2ufADmB84OBwAbfMRMcSAvjpkRQzxgSC7RYZe28+VnW1JqLsTPfGtkMUWUboXuNO9xom5w
vamImtp8Uh1TmOuoL77EYrd0tfdXaP7ZVBNaBPD9zGb0HOO04X4Y7f4/9ohomtejjsdXBd0xa7fj
0PY3F0N3rvz86i5u0mr+i+ys3800b6WQe377qBbGu98118zPZ45ApT+Wy1pFnj9DfRm5TV3BeHZq
Mtud/LM08gfhpt8Vw9Qk9TdFGF3DL0RM9V+UoldeQSamQqGvQ4Te0HLcNNPOV+uXncKW6qV6dnv/
YmXDzUW+4jJJzoDgw3S/trr52g7LI/7oB0cfmfRl3MhpJ73xLBz35A7NzvEnQG4n0szmanhDtIn5
UOX1eR76q1+Yh6kdTsZgR1sOkaL500u1da/jqAFWp9/6utEkLtkkAlV+4OQ6mlL77BvnsVx5Flo7
OHj8ninl0La0PrYg3adb+1EZWSK2f1D1Sdlb+97q9z4CBI6so+EQA6TWi1mi+Ayo/EkXVkNX7Qd9
edkK90h277kcyi9TX68ANXs63HLWhRbnZM5s1G3HJbASofTnJdOf6tK5tNn0inbP3pmafJhYJTyY
ryrT/vNyvOlzNqEeV7eUZum6IgBC2eVu89KPVlevjcd+FEzWxRfGS1fCOVeBycKL01R37evqaS9F
aQeh0FbGf2xCQT89mMb6itLvlhnVWZ/To2Hox1EMT+s8nXJkSjt3WP+bqwpQp/FndrzqVeXehLEI
ZDDn9JtS/46bzF96o6FALrt/BBXSyLBpJzX6z0Np/VtLMhjgZt9RK+w9q/ruU9cPXdFeDMOK03y6
GhL9nrWMf83Vfg04g7j1tgoutnrt+hlScLWWY0DQ49q6CXnItN45zWlVhOdu2vrFEB4apstBMuEF
berzNDhX1QjEGR1aFq1c34tFJdXin9NNPBcgZfp8MVwFmQMTNYv92L4Hyxd8vWENOwKX3JzxJUvP
i4dhYqhCtTa8velxLZjLeu/oaX4clOqUl2TAewMSG+o1+0LjD4imWLPYbMxwZcBQ/RYKMAzNuN2v
36phExiv+mafawE3hf5DokIy5+1tMmfckd3F9P1n3XZPQx4gpxlCvwTmL3k2bR6wyeEL9NgLUh/C
uWna5166e/RZ8NFDTMDRWWbap6rzRKsZsnryeoLpitH/1dDXJ7dxFzq2pr9iLT6lm76wTtCDto3k
Ck9VNLYzoiqXM7dDDDDQ5alliFxXpqjtTuamKFXMPH/QOwKIzXzibtSrN+BPlgWCOyPTzB5UxT2h
W+92O/7xG+ciADIWeM9wzNcscnrruSO2L3TZtfuce9eSFwmtBOrq74oZZgOc9WGelqgzoekZU0PX
S+PM6RMa1a5ammf7Ahy3N9e3QlcHb5y60LD6z2YZntKsTFx/OQXW8FO77h8KOpz9fB9rfOiSfoOw
KWzJYe9Yj1namjs7u9+HCxLDpd4edILUdiZIAHVC01vgarfRA7wzh6tMIbRqS3y2hsvkVownx18O
roO5fnP/pHcarXf0Msw9+ZjN2xKKFYljqpnJJpb7GIZYPsgtFRkjAfh26v0Gmf1qSRJ2Nr6HcWeM
M0uotrcmgIPBg0Bqi33JRKyzfyxbdied1x9Q+QLyMwhtzbgaxQIkL3RZnLJKukC/dbHvmf0PnmM8
wPP+WFsPHJDrkV3U6MHh1vNmQh/d+/sqrxK9eCONLUyFTIZSPQXjXTEzKOfZCsReZtubpXeIG/ON
h16+wwad+54nVwWXRbmg8SyklZ69LP540rwWallnWzYAugo/+20ylop2uRdhpvFmSb5/V37m5D5k
BROCVbOtyqmIKpBegiJ5By0sQyaXV6GT/bLRZVU1/n9K6ieBApP5OEDux79ozRdRGMzQQ+cBb00f
APaxlRuoh8cakIF4a2366P163KUBMSFaKx6N2mZ5SoO9bk/0QHltrOtN4up9H5Y5R4klI2WVrIqV
9q5ld0tRN1Iw01CxR6Rk82cU+UO1Abd6mfvcGcE+d73XbOz3TDxoF+erNkx706mKSNU9ezsPW20u
h0E1t1Fb34zZeKCy7SlYjIfVLbg15Jsj1MHKg0fF+gYjeKtTEETf6yPdauPByW61MUQ6y8NI6Ktw
BkT3ZG8gWTVGRHYEwWjGvKcNOgSu+Kwr2r626n5bxWtTnaSmJ+tkPboUojmZm6Rlc+zn6eKQZuGQ
pcBCiaSXl/y3TvOTbc/PIwnl4+oP4bT6DwB6Z3NBVe5XBkz2yLtuiyVp0hUV83AjgKSNvN77S2HN
dei5hftKVLD46r/NrY9NXmoJuOXbKkhwdHL305Icu+DOXlqmoX4HFwN/frRzS49nb3TYKpEoda3+
Wd+veM6zp7wfb9VglaicZ2QuxKyDNkJQVEsn4QVZFpp2++j68uhAvegd0d+q7fYrVpKdOWsne5xu
tt2RIwK9ZfZ7LWv+FJb2WQz8/+8ye7cAeK84j7X0qAKPUVIqnuhFxoUIHroePJY3KRTmaKC+0i+r
Zfw3dwXpJrbZAgiMfwuoo6oYr3XZ/JYe7JTe+TdtsfbOHdeYrezVMYunOi+8MJ3tOl7cdN84Peq3
mkQO8GdGhIhjOGqd+aFq52Mrvcvc9R9+zVdT2pcxs5NSuX/sRvtPQr7PHJ2gzvD9vDorh8CE3zmv
y+9Vz68NBz+KmlebRTzm3/tTLduFNe3AChYZwfRs0nPpVPN+dWwu8jHx+PE3RY4D4vlAIRCxvePM
6eCMaAOmHPXUnKE0ku/3yDSr6I+uXz5aI6n1ukrWEpZ4plAnTyFhRwSfDLnF/OBs29ErtyezVXtD
uIm0thsxLvgRsyRz9Qi1K+D7BNaZ5c1u8/1j6c9xXRFk59WIPmdxygicMbr+sKXuk+6qs+G6v+hM
gHCLsorSZt2DMx2CtLlwigImlwY4rlMzqqrtVk/5xXLrk6mPL6vP1LiJMWw9QHe1+echKNJwBss+
IZC8IzgLMhshL1pKr55vaaik79qQgdrbJke67W+e2uVYBPTVTPKiwXJgfS+adWx8yIiJTIoJDTJz
W1z1iI6nJdEK630tsA3n2tVZKYI3kKOMTcalJhrcdj7knKZMZJANkVGyLWQ4yu57qNbEDZZLjdFp
Z7cVwA//6wB5bWWP0C86BbZK/rurGXoNwscR32VWnSbbCeVYXCvlnRbq2kZj+ky34XlWxV5rDYrM
EQ22lCGOzfeU4sDvl5k2RLRU6IioH9stilIGub02KtvzpLtoYzhjUNAizwCqXU/17EL+D2fDR83g
vG0SsUy5TlEg2gerKgJAF+Okt/Mpc+vbYnixAJxZHQ1rh9wVFJiERrAlozeZuzXNGIHMnxE0rDfV
HllkvMJxRZuNemZE7Tc3epS39TO/bgMXx4fm6v5PA4FRBdoDHZiHiherHd6NoXmAM1wiV9/e2cST
PqV3F2R3bNsXt5HHXKVn6YCmpvK4+Hfe2Lni5rj1U3AZRbeT953XcOJBlh+bMg+BIc5D4SP+QBnn
ijiD/1uK6laPf0cHUGvONYw5k2g4oIe4FumFzuqo1bI9YEWUeTIx7k0O5f0UM3jTcxdTHhViSBI9
ghYaNmBPi7v63gmBRFtapMf72q0WC5sIOg8LqajSlxNAA/c+yoN8pawwj3wxMA8LdjwRCWvlK3mt
oZ+EX4eOzh8vPleXOtKdHQU4fpb7ToS3pgiyj2JI2TWGfVd9N1XxGzTBg+z8eZfNaThAZ7mW8zr7
3o8jsv/ssYSszSiZ6eNN9IQdGEcMUKRJNUenRsWqvaKt+p1r/VI7a2IV5mVqoLSM+s1bwclmRpbW
7c56tr6JgjukM6uzNvUxTqew5UxJt/90v3lSBeWRrXrOGw/TgHqtexiZdHjdDBWj84EtJnRqZUiq
sSX3S3FsFm5cgdMqCA7Zup0HORyXzHxNm68CGFZY6j9JhrJjpmyWhIbOqk6mgAiqtBL8Bq3Y1Z62
r536wUeSKQCQ68bbq2JJyknGtWY8DAOvAaFzYOh+Ytbbv4nc6lALpjaGJUdJgbSPIYEAaL7Hlgq6
AB91ixhoRMQ4zQerGq4a9MTKLnSnr3tzeRWtFy/Ce+u0P2ndn5p8PRR1/Tl26GKpEgm16afq75oC
nduU7o+as8QM9kRHApmM4QDwm2dlOCg8YKiMOe53jZlHKgBlWeqvzfGuxHVFQHexXBWKxTvHWfzJ
TLBTaWF1gPwX8/BI8eTed9xEF86x4iMn6I79ETUtrGYOLStm/zLcFcczKXdd77xad8ZeUC23aM55
cN3H3tJPRV7tPeFfNe0/5OY7jwkjnfzfbCLv5+59bXw6OUrOGNaIFvsQlaHoDXeW3T+VhnxCQL8z
W4726Y8DH1R207YzKgrLagJ8DPlmqZc184udt5JTkWrq7HVD7KbZ96bUTfo1KxtzHA+nt6w7YwDw
VywdvbsrB6BkwhOExFHQ50lZG5G0N8x+XaKZ+SXoJQcgQqUqDeJi1sCL62M7EqNIQ5NY18eGepW8
S09zo/Y5v8lKZlWSulC6vXkmjTSj+rQ7D07jMXp1/H1boqu7UwFcdoezCLlK8FCVVAt4pUjW3AXt
ds4zkMPYzeDpY4vEfkwQwn9vLXHxNIocuNK93azR5oUoO3SyEkyz5AsiHG4rv8pA/0bl6QK41UF6
dF1+Paf6av1/42wcQPs+3ao6TqbxgYA6KgJoYGO5BR1aWjZ8hCjvuRiP9SLOdWE9iqBfcG210eYV
T2MpB7wKdayQlUzW8FZwy4HTYKmS0yNsXZwP2ilTuPnsPJ7mD0MquOs8GrVxBXCw/42GipyWeW+r
TzXyUbzmp7U2P6Ty3rcK/7PFL6NXsc8bwsgKYATnbHdP9eif/IDCDFyVjOPoMZAH8M2fc718rIcp
bisuUQnwz5J+W5smsaU45l52NO+dMp4oL6jLwqZen7dhAvNoTp2J/WgRR3KRD+VshK1RXLueCdSe
05NraHE5mnPYZzP8XAYlhs9obQWfpeH+Dpnxek9bF//j7DyW2+a6JfpEqEIOU4KZoiQqWxOUZEvI
OR3g6e+CR/rxieItT10uUiBO3Lt7tek8+FrwNgQpLZ1wXXGwsDQFGai1tkaxk3ARqpa0y/CjqXSO
mlHhKkCBlT7jwahUkgut7ATWb2HmYhvplav3Gi5MonRiSrt2+1bHNhAkKomJYHbFrGrcAUsjdOWT
VyDcEC1flO/KJl/zcDdcH+kZkKwzci8Q+qG2sed7uX5VmvVJsdoD97crw/I2I/59XUfXGNNaytJN
RDE0lKAxS92NJWgfhx1fAJ3SRvCkWvugJk4kYAaSQ5uG/F9Dp9+Ci61PjiONrNIekesgcc20fl0W
8qpwCkQqRXbN3N6XaZmu1Dh4HjQKfWAE5axGc6/dDWjuUAKJu0qnMugX0qq1s4MRDPQ1zc4duvzG
boL0Bv3SLgZCEJTmRiqLW5R919gZPqWofisjPWP6DPQ+0/IqkuNrXbKNTVqlR8+M7zOt/FRr/E1G
emhV/Yg0ikNTMNxWg7rHCmwxOvOlo4V3klfthlJB5GH0B04My8K0PhqJnPdeyqgwc/5IEcYs8rF+
lGJ7nw7tCwrBYFH7xFxXQ3idyIPbSTQxKDg+hLKiTC3gF0pu62CQd9VoHtOhW1HWZ9s1PPTL3ALU
3H/LiQfQjYgUHxmlMd4hnWJsjUylwCyntNJnhw7HUkSyjEfjoy0h8yXRe9tpj2odPKo4LxZSWWPE
QZUSNjHEy8LK1lmLxzYK8tu49G9QPohtqiufWjx8FJL8oHbKOsSgnOKIkPrhtU7C21Gx1yOVP94k
Ve8sX8YIdhexYSGFxFUn9WjcCMY4dj0WaJO7vxKv/R5GfcJlPM+HJ7+vrxGxyNS+gqcg9h459AIa
ZWE02gBvJzX/oEXLk4t9WCibRqh0MqeraGPtrekorKhP7VgvqV88ZFRCVE6+RYxJUlKfBk8fD91k
rC1kFKR+f1c2DSYq7YH1yV8E+JinM7Imj1sjRiggq1TyExlhFYuJ5JlX2mi7lF2XTgtqcxg0V6sH
SuKB6yPwkmkupAr5FQn62LJ7hRzUXcFTX0pZsm6xLhJMFW2MVj4GHuu347U3XaAexnTyIQTcAwoT
ibEpo5Fs7yQhVh5aG73gPDnaI0L9IefOnd9m0yVnIHGF0TG4rSPTM3H6+9GrH4JIcWuKPavCQoNJ
rNfSGlAaVX3KpFA2hmSkywiX0qIcxFZIEYSq5Ebuig168+i34ue/adhB+FTTE+Zqrj8+apJha9bm
ljwva9fJ+jtCdXJMA9pcXVGsUYLcWWr2pxmQIMoULgSZLTqTqB7VdeQbzrKS5JgojIjVOGdO5mx1
UH3pP+mhdGrHN6On6ZkmbL2tFN9XeXof9BK67OZxrNqVREuw85FnGR2LFlKP0ZdWCnoNLp3xi+PR
7DDb6NaJOjqcQ/Ws29pbZyhEvQ1brKUnJTLdvNdWkdnzKM4dJoffom+PicMFX877ndFZjwgW3jPG
JMoc5PZj8aJq2qHq8m0msy4kDvZv3TvmtY6LDfO8VVVPcWJetZAPXDvWgMvE0rtFAa3m/MOUR98b
q8Fdr7LV2Gl+LYKRfKDuaSi6A5zb5RCbuMG0t1FrV1kIBVWGE6tZyD9qnyqbnbDCNcZ1mVG+kRya
PYXVXY0JZRi/OuUIFcmxr6nzpbTh7GvRURGZJFZgb2Bd1DUnw7T4bPqwW8Sm9xT64Zs+xLhfu01G
/3JRV1SYEqFdcYzA9Fs4h1JyUI053UspNfaiNyVyd+Jwj+sYMlRWrtC2P5q9dqMCxzAQSdRFtvFk
bweRTF7YTmDQzODUC0vbpAVi0NB0Y789NIF9PxTmWyanfyxdpxerZwODeTKH6XAKwlw7DaP49BJx
r9lScispPf5laZI+0H7ufRVJe62tpJiGnGUNFvfcKnHHsYrZnFMy6NocZX5+EHn1MJBWF7CmLeKm
ooIJqVgy1rmamW5dIO2Ci7svCjZRvaL4Wg9gC8aEWpGm3UQmvqRGfYMEvQkHnaoTKuY2R3yREheK
D66kytNi9UaFhluohjqrEfc8qYE4THD+UsRDbcj7xqQgbVcfiibf07BEHhg1G6WeavYcUjAuIi+M
WOL/JrTa5XUR+b/zqHgE1wB1GA3AEluRWA8+8BxHQ2c6Jvk9Yx7PO6XVQi7p6ozaayV0iLAUCcaI
BpIX5xxTiwc5RBqZSAhbgkC7wokb0CCetD3W8Ed0FcTjJnpPG7zPdo07QS+q1y7rTJbo/p0dyCBz
U9ZIkog3NpEwNA6qZRNYE0TVeU1RwS4MVT3gU37sipJmKr+zMVDKb3k6mMovMUGKdmFhfPOc11pA
wsQkrlgqXpVIcIErblgY95FwrrROQghtrKKgv6VcBbKtFp+hlz8lofdb1PVvvA5i6bf9Xdt28VbT
fCSViH/LtjxoQeOS9H0X6Widc9zkZmg9GZ55qDHqZelTmQ6/RnW4xSxSL/VCYQm3fO6I2BKLUKZB
0dOn664TR7/CHIjZIYvXEp7JMFOpucT1IfWS3zFXsjS0i+UoUEDS8zsRq7zl12+XTdz2yNvI1NSw
vdesnLA2oqvabl7iHg56kKcHg2CE1Jau4sJYW7F25TQUCVUFq4xgbqttzQQ3mnKHyP+aHOotLYlt
5pW41tKtJTUYpATrD+Tv3ilsN8oxFPZtvkfVzf3F+uBadGwkCfMcZYQ+PPQUFusQvVLsHLo82zpZ
g5x2WMuRTklIFXQufNrG0iGaDnuxHr36zDhHdgqYS9VVwfZEIAErxUj7qU/EZ07YIsrV0g10bXTT
DHt/Rnq0FUmumSFLn4zEjZ/j14wKzpzgn7GKp6ux908BV7YmBl1n2YggHYNFputd3Qo2dY3qJVGd
u6rolkJw00wn2AGv/96KUqDGjb3u6ceiewrTRe/HtLvMPa0schHC4L5Ls8wVvv3UC5LVVLGLon5Z
5c2T3wXrBJveNklC+1pXsiX+yA1lRTcZOecZmmpuMhJB3XysroxKOtikYjiFiaWgNRZ6gFhTIPFc
+DXbbitTbx/YN8z2pm+kvd32r17IHzVaaKEc+R4u1ZUYwlurtN5Hdns+wOSgYLxFVbm3De+xF8q1
roHMUDnz2FzLRVKvIw9xe0sLXi/llVpkdw0XprG37mkcIAr3HujxnCIpozodHluvRGWZnqKwOKQG
3SU5uzGc5LaN03sxtbfIzVxzUL0WxeAtVERA2GwPuk1TsJu25Br+koPTBbrcMaqptVQyblDNWStJ
cesHLWeuYOsQHL1QVOUW8/GDnMh4oljo0XtvHI0qF/iCDEPesBnl4aCXzpWsE4SE/dVPM5AcCb1d
3+Po0dsIRIc6rGHfdq+mw68v4urTS9OrVq82IvfFSlUQ4zmNnS5yOn7ka1c7nz1+FRZ6tVZCVpAi
WsGab2mtmr3YyqOU0FHl3bN2scxi2YK+YkfOsKNLiJucHuLgsMWNFrCXWJ5qEgFmCsnj9i8+7dG/
blsKEbot1ppR3zdenri2by2hnW3HRsLpX6Bk4liOFFR6kYT6UUWAoCzoAG7fpbdqmMR3tJ8pTmb6
pg0QPdoVtR1ucPoiNCnFRzoDts4U7N35xhfR3i7S24rej2yb22kT1yGuNw1loQxeZJCvLOo0kYVi
Rded6SINi4A8R2JQveq3ObIZoqGiL4gEVfaZbYF+8nT5OfG5rxmD9YKOZ6+a7VrP5EfHTvdcOrh9
lAOWjkmr3gr5QAJc5MZyB3RWyj8SdDl5HUeMBlgrlLIoJbbrwe7IT+3ZYDVBoVhKTj29WDvVC1p3
I9zMEvufH2YvnVrJm7SNfnnCf8uwfi0rM9wnIriSe+Mea9KtriNEThDqhyL6NAxzYWFocPXYvyGM
wnSjODylrMb6GJ0sHyxGXu3VKHkoRo74aUlZecRplnXGypi8lEp/Vco4VdS6eo1QwGsthBzfRHGs
ST7nPLlh4HE8DM3+Vc1ssbS5REPX8blGSSZMlqmaJ8LOjaz4xD79K5fql2BEju5XKynFidaUHx31
LsXioBI1aEf5GOqxypUiMgokMsXuWqAZrgGcVEGCgLWmVCKvOHHc69WAODJYaQoFRs2pSsTZw+9E
oPTOKQuIRDt2XP46pToOpgyVQse74IMLyCDCuRXxKyu9RPiL9I2/1H8WeSHYVEZzZ3sEp5cmPZRs
CG6aDs3YkKk3cjPtaymmo8rxn1gUTx7SF5NumWtLGCqzkQ5PHdCC8trOtQSdojYLEMOi11/pwKmW
HNnBVegy58ruEZn9nd3q10Di901fRC6tOmS945Nkjc+Yw3ciwUaWxRjjkadrDmq+Pn2AlqatinKk
/iO/xSpm5ybaD1VNjEN81SXJVhqNPwKLcqGbCIpgb3R43EK8WxbtxtiusctwMuB4gCq41h4LP7pJ
lWw91sOrp3UPpBi8Cz39HbEdBE7zhwvvxumoS8BLMrYW4lW5NrCBxg9tOO6rKlnltYT2HdKn1TD0
8Hz6wZaKzeSipAWOLsAYqCx1kXeMKpUsNSpBuPL9RWIE7abtK0ReeU9Gq7Ecwva5ijHZx4R4rLRQ
m463KGQ5uq4URGJjjBWjwI24CGIRofyyXkbR0ddz/Je+jK+4HGwywyM6LD8RIbbJa+e3zG1hoVrR
hmMbCtyx2VZRci8X9b0ZmPRudF6anY43TlGKhdJCDzHT6JU69x5V9E2lM0Do4O5DCL9DL/YOjeuF
qdbXFekPle+4nPS2NvaillTeMWiqrUYe4MIS+TQPnjtVeUHVtQl1nJSKKVzFEBBNslcURfu6wus4
dnetbNr3QEZu81685UZyHKTfGbwU3P2fUek/0R98mhgvzdi99HX1xywg+mm0F2ROcoj0EnToNhAo
Vo1F2ZHHoab5fYd0vyzFUnCxtYx0G+eKvKiozEAiuIkQnIz09HXM7TjY0D1Ww6Ht2pi2nooDvX4w
dRV0n31dGwW2Vm1jwtTidpS+WpbG5hb9ssIqWf+McVO+RTWDjpuRH0PMM42fdNHWfo2Z4ztnobvZ
vbfDg6U/pFcI1X5hQ9lbu/ECtfAchm9GhJTo0ZB5XafbcIw+qN5Q4B6qC+Dmc08zT/7uVdkB2tBm
W/Ox33fLCNxqdiOeJz5x9hlcD0uMrGKBYffCw3wPKbaceXKqM2qWY4QAyLt1TuYiAMVducv2l0m1
E531G8ieNcPHDrWXF1rWxkQ2Z7RBMKgCATDqZdi3F4bAuW+Y/v0LrdAuZK2RfXQpRmDvTLl9kCnn
cLDjtmsXFwCF3yKJ+Zlm7MWwrZt+EEqGVOJQ4Q4rnoR64c8/B9i1ZrRFXHOgIxyAs/qGAvQ6fUy3
sOrqN22Z7um8razV6CrA4RbiUQ4XOaBHfzneZkfCbY6cgi7wEM9BP+eRqik0nyQmPIeRoK2x2GxM
irkkeAfbeG1bC8JWLszYMxPImmEXTcARpJ8bgE5f6FLnn9Wu3qAyHP5Q3Rtd8E7LzNUu8FvPjY3Z
6jBEwuukwM62YXooDgVchO745x+fY7YQZCLI67HgB+Nyv0pXOcfVRfBcr52N71JfoMGAoujCj3Zm
/P0nc1UtA/rCjL8u0BcBF3wolYsg/LjwKNOf/M0knSevFmk2SFIDf9OfAEvFUC8BmD7UTggdroUL
QnUmLB7jLD8EufNy4UvPPdNsZdC6MIXpB/2VDu5Gddx6Q7ThAonXHhzm0vrITuH64ug+MxDM2SKh
qimbhMVAkE/DvroamVvGGmXbsYENhu4Hpqm8henxT/B3i8rH/y5Kniy0fFSZ1GLt3+krf1+vuyff
5Vx7Ac187oFmq4YdeKkYGhUMUoq4Lf7dNyXEk52WP/78esxpinw3JmZMVqSeYae2MkhlqgS70bS9
VWrmj80Ax5RZ1JU4Qs3hEb9ruGokLGdOedMNI1Fy2GdgRcTMhpreW57Z0Cs8MDte84bGFDM3cUwZ
qV0IdJeZgr+pNDqqIfQvZbGpIHK2Ukvvwtymfk87xFkVpLKnDqm6vrjy5X5jV+02b6UXX0WdZEe4
fXFQYkqWGLhdGn/Q3nwqsFO7Zg2jpsdUWBVLJZCRapjU3jX9aMQpuqA+QzFevAYxwyKDPZabu0Ij
Py3XkKMkr0MlX5i+Z/i2+myo+waG/0qfmMDRVRo8KNLD2F/l42cmXdXWRlKff35n59ZwfTbK2aKw
UuhlvLUf9U21azfSirtBuFPX6VpaOhdWvumv/mZkzANJUcBGoQSck1xpEo7vgYQeWiS3mV24YXRp
xp7ZJfTZ+JbNVKN8zcGkLW4r+Zfe/NtOrs+GtaJxuQw6/vguqf4UasaKVih0LcoLM//MqjbPGvWT
kgSjmIxpP7OuMs25H/Vi34TVv4U+WY4+29LUpvTgQjHxGagL+3N4DJaSG+/Ek/eOhv7CaeDcrz/b
23q5UZH+E68nJ/cZu7Q6/v63IWrOdv9Qp4PuCYnS02ZKPoKBvCC3YA/CcDn5G1Y/f40xfdw3Y/Tv
qvblUNip+PaGsY+3zVhet54I6X8k4HelLlhVNdVaiJ6QJ3qKnnRHHdIHffih+Ig3uZ3vGyf7FeXG
Pje4XcapDLcliQmaq7BugEJGjT3+CvMejll6a+jGe9kgGfEL7V3TxS4eKXTn4qiauoPGLAe+Apkg
lCANifx37BQHD4WKNYRXch7/kYZqKbx2WI8WTj1dg4MqVmjCHwsQILIaHZGIrUw8Gu2gPRo1fI2U
1Pi1p6BJ/Pm3Uqah/91vNXvZgUI2YTg68TbYpdfactwidyOyQnF9N+YsdmlMGWe2rHkKtUp1rM5F
x9SrSCXEtucrJkICvXgCwQTOr+cCTlwJOkxbCu4R7SFIRh00SkvATxkNGQBVVENyhOb8zplL/3dF
NdCHgyg/K2oPC03t7pIKK3vqOBo+GNrTfRCSUJJjfURdYavsT+jTXbB5T+jl6Y5LqLYinFJIT41O
cc1Q3UQ4b1odCYw3wtUekiXKlr2MBUQM5aGk+S3l4bNFw9OJ9QMiJuw6yqbDqhOgJpckD1Ucaqac
G/WFF3RmMM9zeQtT1Su7YfvQN9q6dvtHH/V4eFXu7APq2+hfv2aG/fcszysild2jW/tbeA33Bs3U
XbNSVgQ5fSAv+/lxzqwt86jeLLcoy0V0FqVkXYzo6v32wqp1Zu01Zg+QBKbfODEDrLCdfaUaKB4h
20bK8uc/XDk3gGfbOPVWE3Xi1DbaDNDNaNwvk6V9q8Cx2di0UdfVm7mu3Mu5ucqZQ9jfqfRlGZNQ
NeumGuRbhJGqCh92sDSKuiDSzMHAINiuDJMqdgmHuenaexnM78/Peu5Rp5/4yxfj+LYrUzairYLa
XYrdLLjpMwLZ4wuv6tznT4Pjy+d3lMwQO7I+o0/t5c51EsVtDGMR0nn6+QmU6aO+WdaMabn78hWN
r9uhXpgZy1qDWGZtusrWRvKPL/gBQP+qjF1nd2lxO3f0+rsRffk2FaEvlvIw3+JOB3sSbvKO6Gkz
CLaRNB6RNi9roJtKYRzHVmAx4sjpFO8/P+q5cT87EiR5INPNq+OtpIOP1f8YiHpRDv7bh892hwbG
Rlf506rgyXuHRoDONbpKlbufP/5v1N03r0mfzsxffjgPX0JqTXkZuBXxwTMGmip7VhL0aUlXPVKd
3NglWiytfSF3ICGHAb9VpVo0BpQDFd+bzIYc4subWMfoIKW4BtqYMNfywlHizDDSZ4tKN+i64qXc
g6QcPK3sreyh2v/87OcWlHmSOCLyPJVHlsJubb3ghKWk7erhUrkTbr9UF5Xr3Vnmqn9PLxxOz9UX
tdm0po+T1+2gcC39jSSy3g/UmQIXnMOyW4ynOFgFb2LVuJcT68/8evO4cd2zzYZOZ7Yd9Y/CeFEu
JROd/elms1v1RalqhsUHJ251Ja/6TU2J/mjugifpqLjDlXiMb/ylemGYnplifyNsvoxSLrcG91cJ
ebO+r7Xp/nrAG/KPO+Js/ioJfFXTYwrEGF8CmgpmUWx+HmJnbp7abPZKHaEIYBPTrSHj3cYcGBT2
qk6yvTH8lgU49pIU+BEK8c9fd+ZqOE+k9YLeQUlPtXewDrRBSvu5iB/G6Fgq3aVlfXrB36wX8zTa
DvpAJGLCDSOMMFNOrEsv314S7J2tNPf/s/ueGbt/C7Zf3nlX2r6q5zxM0qbXPmWEVA0vRIGdm4jq
tC9++WxdCDCv0D23IKxy8EbpawcvKKjVP21gEv1AmSLB3Ew7OK7bbZNj4g6zU9mCkgqCfMMN1h3j
dGMAmPy3NzdbGZywVlKtt9NtUU9XF+Q5UyaIH407E988zR/1whedu27MQ2kNk+zqrCfcOZQ3yY5s
Wjgf+LpXNPrU9d8rxwa0ws9PdW6ZUGfLRGWEE2SdL1NfwQatueozxZC6LadlrvuYanLVxl9fOgac
GzLq/77WvK89L8uYyR2ZF4a8ddA3/vwk5z55tkYAdEa7MQ3GlpD48EZKL+xBZxa2v9vyl4FohOBH
NcECHcdihW1o19Cnj9NLmXd/Z/4303WeP5sFsBfail9ErKPb/i7bAS4LuHm70TK4UXfWHS7znb4u
Vs4G+8A2OqTrYqP8st9BSG/Kd2fnXTjHnDlxzpNqY4DonSxjp5eH/JjZ3pZG90bBU9H34e3P7+jc
V8zuB0ZRCbWhmM4x83kY4CjdJw136aa6MAbOTZ2/o/zLywKojgolpvZjv/areJsfi2fSlDryUSt3
OHjucPfzg5wZbMpsMQAgYZZFyZnP9z9TY4tg+t8+d/q+L3+/UimqF03TI1Vx/vyRjOd/+9zZLPcG
k0OZQWCdTDMeHB0A9Z8/+Nwbnc1nEVQ+CidihyuQRglQnpIchUF9xGV8YVj+Ped+N0FmEztSM08E
Js5pLS62QzI8e1r8ZMUVSqO8ffLsvKYMlAKJSRxxIwtAxaqKmq4skKnndGjgd8CXVAOwbhXy9RqR
4VKrDYoeJWICU3NuNSK3REyLHOQSMiLEcXm3Qin8p/Pqbawg0R6DQ6aX6qboYnOnyurRmzAZvbyS
KjKrOsdGH0OcXtenx6Q0fkWJPhzQKqGgtvMjQhxij4B0RHaOBqvq9r2I3+VWXWtmf6kxPr3J//5K
9jyVs/JlO5anqzdFZjq74PNolAqgVS2D33eTU/aoaRem2fdLou3MRmkBbJLkAy6OKlVbDVM2zV/6
E8GFjz9zVbSd2WgFspQVwqcB6siQwH2297S5zpv6qiNUCJ6ycl+O1gZnMgoKkH6JI93G8Fcuff33
ZzR73poyBT58XZLgirRYeGrttRTtje/EnwU5xZ3vI/KN3v0wgmFZr0EWXwPIeKiT9NEs5aemkm8b
ogYWEQTnn+fY31Xlv+/W+atN+LIqOIidnDTnRCdvdC4jv5S16tbsD9jPr5EVT4e68OIOfWZGy7Pr
Zhp4Xu2YfFlt1vuefKmyqVeBE/5B8/p54YGmqfvNA8mzK2NiC2TDCb0LxGTBJjU1bL8UuAXCQtpm
izJtXwzDwbGQnIJR/CIayL/wcs893WwHCuPKUSMDF6bqK7eQ11eONtxFiUNv2l7+/HTfzw5Hnr76
y9uyrVyvMoNWtNah27TIMjkNyJ9+/vDvxyZZLv/74Zi9srTI+XBZEnd9atiYYBAzZZhzyTisDfPl
5+859xCzKZ7GWPmDgejHpH5Iyk2bYIi9XFCfPuW79z+b4A749RLiFoqOowHIHOvMnqUSdhlqDucI
JbNlw97UFzbVc6cCWf3fHw26L0pzld52f5pa6dk6WBeH4Va45e5v2+/q59/s3FPNNqrWNy1f1mkT
WAS1OvkqqS8dzdRzr2N2S3X0LuMyykerfr+J63yVORaR1hBLh0mD2uWEAIxReBJa/5JHqEazyDnU
lroZGgzAplXediZ4hKE9pHR9J0Mn4HRguvrCpwpcDYg0jfxByrzHDozthYnw/e9h/yfre2CXskxK
pD283GjcVHW/+pdf2p6He+e24liKzAYxDsEaSeShxMb780d/P8FsZ7ZACCsIs7Zmb1NGIuLEnxFN
a6rf2cUvQEoXfpjv36b936DugtgSkIxbS7lV5UNq3unF889//tm9czbWdWoLTFRzqpg1u9otPyiD
C1deT5tE/15eGpFn7o22MxvsthxkRCx7/E6/nZf2Gob2yiHwcdEuC44b8VJe0qXyUeL9/Fza91uG
7cxnQKChMdVsxDAY8sh0doGoLnsk55YCxWvA42ulLt5WLEJrmkELnUxA/Fpg6A8NMMgqOECIXNLf
WijAi0L1oPfpqePSbsAmz31jFTbFfSRZJKeN+2RMbjtI0i0/IZexnx/hbyb4f1c9ex5gnaSOQXqC
lm0lYPe6qt5lU/xAnqtHHFbLutWPdhE9EMcHAV0u3VzTiVbolVWU2KswCCfXNkHQv41ae5G0+uCQ
KIHm++jh1k8UHWNUqx28CLEyeV6yD8tK1JtRSx14vvEzKN5N4AHrUeQAM4mcoUAf1paunUYfg37Q
DK6lD0C2ImqcwvZQbfcbvSPdwa5zYm0N7ybusrXpp79KYR1H0I8xPiDSGa7bqP9TKzjsPF1/gcX7
keb5Z2kMu7iRlkFqQj6gN1YV0FDs4a4nTEGZuHggBUts66q9GGriXsNeXYQEUiyGwIHGgt0nxNar
yjYfkX4AortlWh5GRcY40l2bvX5Xe+kmmwTBrWE/NIn4wFN0CJwYAx9hnGBLYT+b15PzKKglfenA
vyoU8OL5FNH78zs9s1rMg8CHwpdEHY8UJmsbdyznfK0zT37vPUJ7PNhCFReWjDNrqT1bljq59Ehu
o7pRtMEyi0dXMy/MrHOPMDuu5AG2k66zgFypJwGpTlo2lgREJkT8nl/4mf6KUr4b+tNK+OVMhPnE
C2So8dvGBLDqnGT9KAzJLWqHhh0YvqHEcUnKjZTejSbkMe5pMrj7KA72TbZTx0cB3MaXaCcCXADh
Z2GJbaxknSs3cf6od4+JlgNlM7ZpJ3Csgm7T962GCSm01+H4FHR4f5Fjj0S79SllcC1063wn+gJ0
AICBpNhg61uWzqUz4HSQ/e55p9f45XlFn8fm0NPsKnz+sD7IjqTDHDsdJLDu4GEdsUsa1YWmxbk3
ODtNiVavB3NouC7ZzHEDV4d5nWW3Ye1hF3j9eaCf2bLs2baCmw5/YJhlW68PrqHlrqU2vQGgfmFD
//5Ybs9F6kkOhHTw8T2yorsDmSpC3g4QXgXBiD8/wLlvmO0fePuTRC3oKvZdYhEh2QJ+0T5CddxN
Er6fv+PMi5iL07k0ajIxM8gQzMhNK9nVqne4eJH5bgybn7/izDowl6MrjaeW5SSUC2xIe3aOQ5XM
zwsffqabbs+16FiUjdqO83xr2ZAzc0fzF46DcdvvHqJeyl0TqvQyMyUMDnoib9TCc/NyvPDtZ4aY
NVuINBn2AER0rhzxWvWLx7ENriMkwz//cGfe/1ygTvXA0cuaih3niHWWNCgcMUQ49oenSH9+/opz
Z6+5UF1qDanxqFdttZtS3slP8d5Zlcqy+wz/6FfpvfPw8/ecGwOz+W5YWFRkizugUr8UzZsWXVhH
zr2A2RwPYQa1kdawaOlPUXoKyFPTrfbC73/uj56dF5vUI4aFJCwSf7RntF4PWAQv7GBnOuS2NZvb
MEAq0tv53ZEyAW3RanySVfpeytiwsIzdkGPYgZ7ql1JMVcxJT2qCtowyN2hjJKyFE91bvnLqvXZf
jcOBUCcMe3H3nCTJRVXi9HK+2RHmAnUJRFBWyAVwBRK5woW/VbakKrloq52T5jYUcC4JQ7/vaNpz
rbpdaKFtOPwa0c7fElq56dfSBoHShWlqnXmQ6d+/bG19TVN+9Li86J6oqfwFt4WSrHVTprOoN0+i
gYTx8zg/902zBaE1I8crB5XVqAdbqEVTyFBgAF6qlrbdX4MPv7D7nLle2+Y0aL88UzZ4fS85kC/8
T/+6ukJH16+Yt0uJpoy8ypZoeFd474un8Sm8oiT5Fj7Qffl/FN3OzA5zNqU9qeyNwWbhHRNpZUm/
ZCu6sCedWffmclJFKATHWTJzg0S6RSbEwczlJ0tNHsxEvTAk9L+Soe9G92x2V54mN0mWMbqh+FeB
t1aJDq509VT3kLq4sUDqwusn04RWYuUEqx/8Z2N2G9I35d0IzHfhmbK/LKKpoowh5SqW6+vMAjNh
5t1rqrUOQtXqNugb2KK5q47GrdRYN5xx4AToWeUqpv9hq9pTW5kbCLIvoWPcjVZ5V5rRuyR6iMAt
EUKt7z+2SM1Xqj0+yiL7tBFD0m+jjotPE+iHvnMCIlvRwz/GUkfpJHLeSJfbNYWEWR1pv9UQZ6X3
IM2ce5/7O1HlOt4j466MunxpJM5StUN7CVvgxlEUdSF1ILLbluQIBc+dWj7r8IZWppPa6y5Odvh9
cZmS+rIptQnd1OnEAtji2c49+gWarS9kUBfLtkF6UpeCC/2QvnTEknl+sHe4a1lRcC+puD590p7M
/pcYm2MoCdLgxj9ZXz4GJXBGFZKxlXhvwZA8ipQGr5TkMnqQcCf8oV3WXU1KSot+F1CuEVEJjVKl
XdrppGtr85Ok5Q9DTQeSlkhrsXDZykpufLTP8k0n9dWKPGokR2FGMpG6T21ijdWee7cuHqyUECfM
7r9Eryjko/T04Qz7rvVgS/tDMv3itFeKEI1vmh/6ECWEXIFKsjQMCwToZZAy65ErbQdZfbSIuyRR
sdFzUDM2UMIhJCWwuQ2c/mgm40mYzW1kmM9k9L0JoEB49ilBQMbojeouatp3w9ROetZ8SqVHJ0hp
X5GlcRv2lNta8lbqoKobDQXQuijDNeFlEHzk7kiiz7FRKmlR0/CZTBGuXE3gq9Z/bHT8nZWVvRlV
uIbsc9tm5kknY57jv7YMfAJ/s0y+jshMLhSyOKIWil7ZUOmUyB7CDyup4gYxPE0MNIykAW+z/2Pu
zJbbxtJs/SoddY9sbMw40dUXJAgOkqjRkpU3CNmSMQMb8/D054M7u8tmmWafujoZkRHplMUB2NjD
/6+1vpKMfDb0D11ckTYxpCTYiQc3sM01NMmtTArCxcuvWAZ5lIg+ABvITyqZeJScdebj5Mo0q3cz
dt5AiKMfr5sPEwU/4GRJbaaLCIihJEArimRUArLWpU1+UZ2Eh65tD3pC8JUEvl3F1WfREx02Ot9I
PzwqVYqudogealEc7UHYKxvXLQjcO9b0h4znf62SSIr/ujz0jrUdQNNjuydLcMn8V7C/epHRZqAx
CJ93l+BK0vEJ9L7S1eEwZdQdh8TyXML0vDosPpPCma/1Lv5cNFHqzY1d0N6rvaEuDrZi7Ymwvnad
eNuJEcK1ReJGOqxrMd+UQfMY98ZS6iRiY263CTSdwp2pbxrte9YUj1XYgAiPzKd5rHazC+B3NtIn
wGa0AufsRanLVzMYn7supXhfk2dHi5P0WOeByciTITasMWfujJFKdnQp6no3R/Or3TvLiEQ5oRV3
UWp/jCTwrCphb3WB2XqZUUSYrccOTEemzB9QnufdrLpXiQzfSYw4TuCF1sUwHtNBIVTcXUAsM+kV
w6M1t1exSaEIIEW8rmvtwejJsRgcicXHJbWsHvEod6BupKibjeLM12Oke0x5V0bY7UtZfJqmxh80
iGTkzJBCiKXA1F6l5BikR++6QZCc0JNvRct/BOZwcG0yLzTAHWHpadZwZzXtawuXAfULGDutPXYq
afcaILYkgxiZNgTJtGQq2sQ8BHBuPApuz2E13yQt5XyyoQGqEgVHrMlGguBZTV3xjov8W+tCEYda
qHqaC0qNwCGgbsmSQ1nPz8RFiBVp6qAp0+nF7QLwLxVAFy3SW0Sw3MQqCJdk4GetIW+fGCX850Cz
uozM81qb1qkxkprVZds4WeSONlepUYprOZPWb06AZV0C/aNNr+ar1uk9TE9YHIxrs0nv7CH/MLXm
jZVmZOwa14FlXedkSLplfFAb8UFw+F6VE/4EwuVrhRqZ0j+FI9H0dezus256iywqkiyA/uTON1US
EVGBjyJtZLrNBWG7ooZEyVTzxaTgEtUBYRgQusIU/hMTB0E5FMyhKajyq9DqRyJ3dl2oH+I0GoD9
diwWRKYWhk+mPTFGudxEM8kJgtSp1UjRs2Hk1xCK+j5d9bDVvLEoXlVdvZIL+4wQ+nA9mMXndEpR
mgT1TUtw/4XN+LlDkHWyGS9KYgDqui537mDVKwXSyGog4MPre7xuhGR6FpPa2igRhY8LU7UydoHa
3g86prff7xvPHWNPfRRJBTCh0tlrw79Zt08Fru3OT+/k4X8hPF++zi92PKdSerdVqSG0HJYI7Nro
vr5z9ss+28Aj+ftv4Zw5MZgnG+0sz6WLHgQVi16+oi7I1k3BNiG3rkdTw8phUACY7AkGKBa2tGzv
Z6vmARKgtVW93dTAtmwDoo9lv6Y64S9KWF2ZU/iooPfX1PqxENWbDIY1vCNjlVbsb6cyPU5kQ4U4
uA2C1FZOTw5+SMjPKD87wB6n2ToUdUWWihndiCK+zvP6QU1IkZok05xhbtQy2Md1AgzD4GMqRAgW
11lDgE+jOzv4Or40bSJY7YzyHGbtulGv3UncwdJ8aWL1GjDvboY3lVlgWgJd3thZeaipoWTBCESw
hQkJxdXVn+uyO8jC9HWHKM+2Lv1UKxdK5XBF/pm9mczhZtTEU6Fod72zpErrb5NR/WnK8l6Fnyat
9zy7KKRfDsi/GgsnB5XcyducSNhi136G/ukv/cXWXgHZ2+b+9OWSZfbMGcFcju0/HFKg4opaW6oL
dbBktTym3YXjz5lipXly+jFIXpOGSuGlY5bWwnudeQyUhcvkwO5uI8ILI/pMH9Y5NRyQjZ0absd1
Ivt2/Aofz088Z1/j2V4r92wpd9WFQ8+57tSp2WBsRKC4U1XutC1rfzWvl/O2sv46R+v+bf5Gd3mV
khJwqbhxbtIzT84/nZkAKmiYcaz79trYzDtjr90q9+Y69buduHD9zhzszZOZlUUyLqkel7sqMQ9J
+ZpBkpQsWij6SR5Eee/r7BJ/P/ucGWynpgMX3jM+O97L4CX7roM3f0nNcuZYf+oXIBVEI90z5LCt
k4qVJViXRxCMYZhfNyPhwSoVhRoGiLv8X6AWXyZI61HS3oKav++RYrJkud02NGgTNTj9f/+Fz7hh
nFMLMpg2W7oG1QbsL8fybbwWO2SwX+eDvVW9ZFPcXDLAnokUcU5NyIpRsvALWswcZv6sNXgqZXBj
aGa0JeOK9EVHLrE8+h0BRK/kZ/m//4JnCgGnpuSimoNIMcUiLexv3MLeBrB63UBdi1i5UAf4rln9
xUR46kl22HPNVUzzWcNcTe/1kLSrzufueRpIZLrQ6Ok90nap3PT+tDMvCdLOjdaT8kli0PCDXJft
Zos2EPIHx376/VU7OyyWOf+HWVd3dXY0JvLf1hs21Ub45nV4SNfarU2KxXhDZPmFJ+7cY3EyhdR6
18NwTtMduDLPKpVPXTAk275pn4M6xYqgX9oenSnzGifTCB6HMLAkekolBAVFal9H5F3ofP3XLtip
FxOgS1YRy4oKRgAEXsVvwVb6wV59x+wbaijYsw2RVhdK1mduvL4saT/cncAyMtNNuPFwBB4ahdb1
fCn559xLn2y/qjjq8hJCxc5SNiHpwKZ+yc1y5gacmpqIf3UGV+eVVfNKTu8zck1owt6F67+Ml188
g6cOJkuPOFt1IQqxQ3DIvHIbb82t4WsreOsXltdzl2b5/z9c9TnVCXGOGEGToXpC6t8MAggvzMNn
pin95FE2rFZVCp1dzhBrq3l6Fk2+IcJei4YLb3Duw5880DM8CTIrVeTEE8oPAW5RI6DyX7z4Jw8x
op6/JGCAIbdEAvq9vRp8uvWb6ACU9ffvcm78nDzAoVslw6CjTw2Me7N7FyWy5P7Ca5+5/Kf+pCZN
OXuSVbabbRqAVbcRzZ2oFhbPv9pkPPUnASeIONFgQg4oHuwKP71J18B/AYVsCLq8sNqdmU1PrUlD
Tqd0lDTga/09NV46AtZEse0hv9j5Bbnfd2PEL560U4uSGBMHanpa7p6ja5ZsolSWNQLY6Ya0JlWs
+jWxthxXAAuvivXFveaZ2/+9ifHD00fVT2oKwQdgD1Vga6V5rRjzdjRiEHSzdRVNyV5G1r3dzzeY
oz81tklwedYbq8IK1lEK/N2Y738/Es/sSE+dSpobx1JNXOaantxytz2i2i1XcaPvAVbuhFONa22a
H0w76S/c13Pj82R6GAKJci4d8Q814sXsSRDt+uBqKnR/nIYLU+iZGUI7mSF6qG/RLPhWYDSvdU3f
xuZ8YZE/d+9O5oc26Y1qWFRzlaD8M38dAzAk8bff343vC8ivBuTJxDD2RGCGhZLtNEKNK9o9iTY+
pnlxGxITr1XVDoXFCn5zWcB0gQ80OZRd3W1quasyaGdgXAp0Qge+5o3l2OCq5oOl1cckmv1whLjB
jCzG/MoGYWUuFDYt3KLDAsKUH6Ks3/UK+cAD1n/ZbO3A9lLXuHBHvs/+v/hmpyapPrexs4aMKSNK
11lX3cDkfFJT8y6NyxdnQU2BMkFyP34TymysJz0HfCDuZWTvLCB5k65M62rRxbqJsnGI7hrU2aNm
sS3V3NlU9pB4rQr5os8GPwH52Tj1vs3IA+4lbGE3a66NEkBonHyqcu1zqZGU9Pt7dmZAnJqutFTq
XdawY27pqaSBsSH70x7MSy7KM4/Ld3flD3OFUC3L0Ck67lp/2GhrYDTYQRMvvBl84HZ/2UEv7WDP
PDffD+M/vFmBsxXAWsbaUR8M990ipO9fu0jLxfvhhbUwHpIGnteuUp5T80sNGSy4pMo8d4WWL/Pj
a5dtL+EXFrt8DvyippIq1S+2lIeeMLd/7eOfzFkQdetwJpd0FxAz25eJ78ztmuBy//cv/33h/NXD
cTJfEQBgOiZ5+7uidahDRtMrTJeNQfJ1oIAFxWJHmk86/Jn22gNQ9OPCmu9Tc5204XWYtUjGxDaB
YMnpc14NyAc8y42BpUMIx3wDJItMWOK+diNoMOK/PWW2PLCFNkFl7ub33+HMA06A5M+3QYxKEA/5
WO4Ch322OQ6fuo6yjaqUfitrOgn2W251b3MXXpcGxFKz+AQk5mjr7a6yK/Dr5lq1DC/Si2+pSh+q
n0HlDfFTHw4glpo7Y0BiKtiCqc18ZXU0diksdqRtDqhfpVUe7Prb3KokY7sfv/9K557sk6m+SxWc
5SG6yhixFoJcqB8XxTRndjenhiCrMpxyWHRaQ/01mq6nSodLTvtgIJDYVi5Mume+wKkRqFKdWBcm
UxMUNncnBEGulmCf7xZjeaGi9d1l/4uhe2oEIupGDYKEeLlo79wXmud+Lt7DfEX52vhWh9vsjqxa
b36he/6WXi+JS1aOD2XHepxDHDlWhDJsQMVRyou2v79t54qU6slITAJhhNFkLlZJ4okbGFHrKtSN
bdR0qtdmtv3udFO1kxXFdjlK8rW1vrrpGwmeMLHAs7tOdOEOnLnNp06ixs7hDRMWuIO/ejOG47pM
IPVRGptmOrgXkyKW7cGvbsIyAH6YAt05V9qpRZeed1Pr5zHBEJ25Gkf5qtj0SJNiZVjV3eRg0y1J
376w8p3ZO6onE689lW2i9AjCQFR+mswSe4j2FoXd51CpC68v0X2H5luPbfPCjV2mw199zdNpuNZV
O+yh+eZ0xffSj++nYaXKFamqz6SNH/VL+U3nbtvJfJzTmy9B4i0dMMNv1fe2fM6rhBStgzs8/f7L
nHs2TyaXQGhNP4402RwDnjgx4Hn4ZsNG+f2rnytnqycbyYpAtsiI8+x7c4ucr43yYG9Gjmi5X6zF
6+/f5dcrLwzJn4ddbQKOpyeD3JDkN4VQ+bp7rsgfyqvwwsJ77h1OqkPJ7LQu/mAEZIoLvCXe1srw
HsWsK1qFdOL71/j3r+P/CT/Ku/8aQc1//gd//lrKqUZK2J788T9v5Ufx2NYfH+3Nm/yP5Vf/56/+
/Iv/eRN/rcuGHvfp3/rpl3j9v97fe2vffvoD4Jq4ne67j3p6+Gi6rP3+BnzS5W/+b3/4bx/fX+Vp
kh9//9vXsiva5dXCuCz+9teP9u9//5tQGV7//uPr//XD41vO721pZxdv//QLH29N+/e/Kab1h2Fh
EQbJSwnbdpYxNnx8/5El/qA9Zxuqqqkg0d2lH1SUdRv9/W/OH6bJ+u3yM1UjP2gJcQTbuPxI/CHw
di3/6I4g2N/W//bfH+2nm/SPm/ZvRZfflWgQmuW7OD8/Q6alWjZCLKGZGsxZSz01kyXk+Fe2C2RN
V6v2BltZsjbMQju4JTCRPu9Tv21ldl1bqHOatDTkuq6a9qrL4hyG8hSBe8yVadPPwvhUT8AwSgI/
rwvHTUA59ItOZwhyALxj2z8aztQcEmQsHkxbA25xZd/XYVccm8iJ70hiyz5BzwI+PAGmeZds6jxT
tu5dqKE66qYJAVpsBNrjkIUJefKLsG1VkvZyW3dNA01Z78OHuBkrVFRm+pwAC+LYk4JxUXVxdOFN
e+wI03slN9NjQfv/wO2BVDH2CkhrljTqA7G8c8Owv3MtlN+1YYNGnAtSHp1MDubiETKQm6SiKdbN
HKqPSLCCHczz5khyQfi5Ubv2iFkpRoFCptcmwLv/3jhmcitrt/KN1MmPlWb1cMPs6DN0FZC5qh2A
tQkL8UmUcFM1S6NVPMMd1UbVfquNLrx3JO6gqtWGaJWXY7h3LCDmzWCGd9jyk11DJcAvoym81cqU
U16lCMADlW7eiUTk1wFpKtspwWI8VYX5J5064HROlaBJcdTgiraI+9q4YQ3Lc8appBOOeWVYjXsI
R7vxnSTqrwVSlD+VorCvknSyHpBjNRtebCSIgKTErAiIBWDn+iDx3sGUwSv4Ntdd+WkuRLcPMR+8
VLaj7iEiVzs4W8StubayswYRviK76W4GG7QcoLDZ9GZdZg9tHwLWbDr3a4YzeSP6qYHCZsH0prUN
dqjIup0VDc3BbOZpa+HXfig6W72N+9I9TkpZgTIhdlYkBrziqRH2Cgp0gtWlcmF/TJnS710nUe76
wIq/sndxvbDOwYQVejYGqw6g5dcwAD9WVxNw8GagQCdnYi7yUlIMLPGR9Tnih0Kf+7spwJ3kDSG4
hxX5G+ra1UvNy8LUOLa5CtXaHBFiC3dKbty8muAvi5xUgiZ1o33Qpfad43T6lkERPYEmJsBnVtEb
DEY//Vm3M/KrpqqbaNu6prvTcq3S9iMab1QzZaevjU7R11rv5kRwo7dZJaYz0bqua9+ESLd3RsV9
SA2nPaoTBZHR6km/UE1lfpjU0fxkwjN6LjHWHud+VBuoK4XrqVlkPmZ22r9lSqfDFRGalyQx3PFG
b/ednrq3CUYFYC2F3KG3DG6D1hZrHcnbHrEiwdmBiACzWu2asVz5qTQKH4yTeqjdoL2aFNCFtswN
IHh0jM3YxLKkKc6uLwSd8Eobx9tcNQSZ74ryWKktADK7lIeuL2fIAHH3RYZTvwtyKTZOLfNwhZwr
9nXDhd5exKk/DlGzMe0hPSCws19IQ89XRZnMfieadlo5SYHkqDGJRbR03PaS+fauzwcT4RZDdicT
vX8dpRa8zWHSUgESTgZ8uU5ornT9dUI8H3R4oHuQHyOBwKi142+hpoZ3aqOE+9zW6DSMM7zaMuma
QzFbzbdcVdTtELvSK+wW/iO5Ag+BOYn1SKTs16EKUk8v+marABPy3ElvgVLrUbaKFCUjgDhw/EIG
yPqjMY9fLLCdx7GuK7kJW/JOnQIA4Nwl4VNtawQk4OqotzUm+TeudHBTlwB9rWRsPXMYpYqQHIzx
QHapF4cMyRHOprIOm8r+0Bz8gnUcV+E6rgfQloZRBs9sFQa5dtwrRe1cJmqtuR4yt3uJKze9zm0w
sGGJ8GxIYuCWgmSmnI+e+NWc1xIoeVHfwuwb/H5M5MHqgsDk7F/OmyxS4jtu6dT5mSDbe4yV2UZH
Mxjmq8ALdxdmVmRueuDoe1eVMGeq1tpmquJMnu3YwxcRAIxt6kw8Z6keXLl2NQM5VyPxFnV1cXSD
ePSBpkQCE6XeUVVKQyi1oK/tVdSa0+NcpONNZCIaxsVplRKJYlfd5TqoSQ85vCQ/tq7lQ6Wm/Xbs
SEczHLO3kFmq89de78YHvnp1n+Zu++RMRr24yOVBy5V4l8QLfxLHejh4lTJmb1nZFFdCHxGfxYom
ofrmA6mgUaZuGuaaN6k1yRVp8Pojg435Wk763dijfPbsJDT2U1ab4IRimJ4YxdjmIrfpPrlWgAhT
WwjBw1gmn7V0Tv7k8G9v48KV16oT9hunMSnk1ZO7J+jNvGcyUI5iHJuHKV/IV6VsjeMw6xpLmohh
N6cUtLHAxs43d+pywj1ApI+mYZHfIpLp3dFiAc23robbrBb4Y1Bg18+mEoF5C9vGuW00KpWrAUlo
7VmFg1RxbpveC3W38yiLiw/W4WbgVJnOt3o3c8hhgEu510yncHxbr91Pjju0jmelFkDiuECHu5K9
qx6mUoujKzdu84+IWLRiPUYyR2+cTMW8ZmdndL4adHP3VUKHav1iEPRb1QK+9Xrukd3t57x6a/Ak
rjt72TtYVV2BHJvtXl8p2QzycCDpCmyRNsTVtY1s32HinbJG3qHABwarNDFTuVNIIqEtSE9XWBUE
WO0uSc1VScE8XumhTK7jUsVgWaeVoCFbzsSHFakWez2eYths9uiat6HQyidUkGSh59Lps0PfODAH
43zIbCDirSsO9gwb9ZsDXQEe1ZjVqDgzKG4iT9yH0oiEjmfb1nM/skfFfjSykRtlhQP24a4azcmv
+8wc7+x+BE4NobHuQ91XdN15CTsneHJju99Ll1V000yd+skoI9B9EIoVyoCFQimMcJls3TuBMF9N
I4Bk6IRT/Wyb2Bw+GorIwyoJEkal5WgIVkdbhbeWukOXcC4PadXDN63eukqv0EeD6vT0QYU+mjrc
rDCImlszdIjHtYtRe59pmL/DYq1i7NxKrq0ty+keo7qxvLBdivZJSBiUSLATGn0Lr49cCWYap2lG
0ovYvxGAM8jPSs/dgvdZZl+6qFl8TlV9p49ifhZjZZD5sKhjrTJRFlyoumt7tWHQNgMPSVUVdyEE
5CsdymG2SuAH790ht3YalNSN0tQl3LwExTwLgvyzElGPstRJb2YzF8dWTav9NMEDTynmvBZ9XR1H
RUsOhVXqu0TU/asZ1sGnIsnQ/gYghTdDmgefpTlVHqHU43tE0+iTbelY2EctAsJmt9OdLFqYbJVG
cgFo32e9b4uU6zdZ+4Btz74XTvOpbgKnWZWmQfy9LRM/MIAfZ2ZGlUQwjd9GxWh8It7OulGMSfGH
1OgxrSfOjTm6hMNbLuZgmLF+gP7WtYujKdWDzp75JRR5zmoXIkHOtMF6lUaMC3kK7G0WuA1mC2Hn
n9V8IE5DmeNtOMh65ywUM8uyo71qxza5ka2+AM2qeudast3Tb3F31tjY00qkTrcSQydfQ6sxYfCV
hrVCSjx+jqIEV7SI2voxUWfEwKQpl4AzGydIN1MtI4jLrDX5umzRjsux09qDbaszUSB2mXN/rE4l
6FjrysfZFD3ZqEVOudwwfaPX5VNYqNmHlhXN56yW42vTQOoi2yocoTy3o/me94r4ko6TeT+bk3mT
agpRVXHQ+wmxIxvMgfJ6Imb2Ye4r9x7GpTxmeRnch3bUbWp1nDcDlehdEmHMjvU08jWoc37euvo2
D53ESxsz8sLE4i/jy9gMetL51tw7XqC7LqS4KFuHBXVmGKrzKk111QsCYd8mo50eWnOYyR5XiNqO
xPxo54q6Mye78ztYOV5f5MU2T5N2p4L2Jo4t0dYqnIFN6arqmrJ77DlT/E3nWOep+Eq9oHOA9yIs
OzRJzpCfEdCvS/aTAGlLWLy21nyppr7/JEQ2+ugWM89IU+c+mx3rRfmOXmVWw+7S2lsHUf96kkaO
PcGqSNfNxL09NK5Y2TKQNw6dq6tYc6xrqSPUHTPF3TgAV+9iqSRf415mKH3m6NikQnnVeZlrRUvd
I44MiyT71ML6LsIbdVCjLYkb8jUfqu7QQWs7aokT3edxEbfjdvERZeoV4UDBc6Cp+XMp9HIji8LZ
ZnE4k51m5lcg6ectNEj3W1rm0zezCgu/bnLYwo2m6TtgfuonJ5fFPhu04FjrELOnYJx8DCHlTWOZ
70qhls8VlDnCKXoKw2RkwFo2xj+TobVudWk1YjUG7vxl2TPvSesgh8HKVGz/QZMD7W1D92utxyEU
VaHsi8Cpr20jQOZHs66vvDyrBmx3Whfe6Ay7djUEekIpcBo+lmS8uyZ0rUerj5XbKnKQzIlGlCTd
JyE454rQhW3dgxNYBXY6+jCM0eKGinbVSsOEHgdZNOhNIjvxuGhPmhv1Tz1LVbnl7EZEROM0w6OQ
LFbkh8rm1jC7cMvMXHO4isarfpLQuYuJZy/Rhm7fNYp6N6hu7Se1sP1ImOlezRA0ItF3fDxWij+V
Ub9pdat+UQDRuSvTwGxeJxUHHPYO9mM/5sTKRkU2Hqa0xURmjgIkLvwFJY2rTTfP7T3Si+SOUl++
qTS2LqkaJttQrQWJ5mJ+ESUdBTEN6VUss+QoOj1aF3qdbaMka9HZuaUXxZa77l1lenOYOLY2Qei3
ZNgtOFl66dATA2tT1qp1tPBb7IMmNo52VbNvyc1JhbJeFD57BP1pCKpim7Lm+py92o02t9UAbFa6
W61ta9ZSI/OBN0+AS01j9ow8NjNoZrV8Z5cz6r4TcU4FAah2m7Gb3KOTWZpXDlnkNbG0/JTV8CBF
HPhSqUyPnRzt5tB6ickwOeSEhNw4ZACvOAeOBzFFzqEdu8zLh6ZfjTnK5dmdjM8JrnVQN7LGqzlk
e0EP2+df68CBP300tEDs+17VCJey4j3BfcE1wwj8aROKq8hWNHYqbrHhVNd5tLT1XdiW7saqOS83
FnycRmTFOqLw8GzmIctDq5U3Ct2yuyTM7Z3p4vunOjR9oVQjNzJyml1kdt2OFJMJ0xJc+XkMVK9M
lzlYDoCquzxQj6XE2zpzZddDMqovZTsOjzK1USg7pL7KBLC2lfKck+8AG2kx283SaPajmbDRzKiV
fsVppq6jqB6/MD2kG8MAi6hKYrHBbxv0SdJ64xBKAIp2LtotqPPmiaLIcChBmW71SCgQlkk/fKY6
lt9JBJwGXkyzuxWdzLzedOVD1OSxnyVVxnZ8NB6KtIvxF3KyH/tS7PTQkps4CBlOqTFXS4FmSemp
y63hRt2VLmx7WxSJuQ7rUF8Jq+59obZiE7gwx+LRDj1FCv0GC08ZrbRyrMEUJfmTEbGXXjF1V5u2
C+k9BKM2XdWxqWzaWjewxDXNLnRl+mZAA31snZTKQi2aK72kQYUZCNLukOfKcvf06UuUNuk9mghm
KJkuntMF0dpkzvRn2LntbYk/7DjGUVGulDkL912s6wDPHUFnaZzTjWPo8oXk+nKfO0vYEFSNw2jh
3eSO43GLO456xmxfa5WNTTnT4IKr7KsIgQyHhdE0dHdY0ptbtugE+UJ3v2a3NuxkGuuvMw+OX8Z6
/FTFfbXsEg1WM4xKd8OYp4+oNcJ5obqm9iooc3NdZBS2uiJrPInFjwx9S/Bd8D8Um8CYmludveox
nvFDWI3Ezwe+tU5XRT27DxwWcESWYRPc9o5DQCYHh2+qFYNer/p2POp9VxxKsOAvhcKsi5MzI+4Q
bfRBrciXq6NmALUZl/A1SiW+So08uqeSRvGpVpK7WmTOPhYTAvhgmh60LAiPgo3rUxTO/W4kUnFj
yax/bxOhbls7nK76BqbNPMXVdpBKca9U6vAx9B3Aahm5R90do5dUlnJjd1oNa5wHq+s1nu+A2YVD
SUwg/jxiFbGdWKEzOCECWutkrgCnwaHZGJS5wDTUn+eCD06dMb76/r0wryZXQz1N7DP0tnosaA+/
2PlUPQ5FsMCKDb2/s0BvbbRitL45BAyszCEabkrG06Mrbfe/GqB/Fe9/qkv/T0fgtHlwtiXwUxvh
ty2G/w+bB0tIw/neweqjzrv3n5oHyy/81TuwjD8snL6Wi8+ZoDhrkbr9d+/A+MNxbMNhEnexoVO9
/5/ega79oZORaXEYMxxH+95x+Kt3wI80wzZsh1IFZWUytv5fegfWzw0+06RhqAqbx4vmhrDMU6FY
1eWwssa29keR7iMz3Uo29kMQrI2CmWzwRvNBs3G+pdMxdNDD5RD8RvANMziPSHAYRn+EebCanvsZ
anBTrYvRpQTvrvO22QVESjmKcpBh5rn6u9H+6dowLqsOiUdIbHyNRKLwA0rCYQSGhLiZgkNNUvqj
nL2WPakS4L9K0He00UtoNN5o1d6M7TcC/B3EbLosfZuM+nW6T3R3V1tDvnIoBrkxUwRLHOFbRfJE
LMvnwO0f5iiigKdsUre9ssytnmLDzlOP7TdHmfpCw/vnht0/X9iTVq2jkp6VB03ttxXbgonimnVn
dMmmr8wLopmly/yPZvA/v9NJF1pWC/FYcgtd7U7RXntxofX43czx8xsQ9KZaQgibDAzDOXmDylbw
xNPx8Z3wJlaJBXIe59RPRbC2cN2pTyEqKVfSXqnSo4xYvHKsbBb15tvWadZ1m290onjqLDo0iulZ
/QuxVp4qnkcGDoVRDN/E+/L7CaDs5bXaarp2CTe22nBl6/cK9vauJKq2hR1GrXSS5abBctMZ4abW
mXsBjWFwWOnse4v4irP2f7VFf+qK/tRg++crzAUQGr58nmNbO1XJqoJ0XDn0tU8DjU8cb8evSUiP
oHvpSpjZolhDtGcJ5zsGSFQNdqYBJ/lw88O88tcE++Pn+Och9fPHOJF10IfQrSnkPrDlZWNK7phO
8ILNGm9eAtWeNBSZFn5+q5O2MzXD3o3CkWlBnz1NcO4xk1WvXvpGy8R4MnaX97EM4VJWoHN50qV3
o1pmbcqVbbSnSJp7HGCrjAOOksutEr3U7jV6nXVrHGqVM7tyLEm1buYXVLvEN3GtqYWXAR26L/Dy
LigHfhZ1LI/Vzx+N9u2PkhKj6ca+SbqaNZd0ghEtaNSsqOWtimppJ1XbHlcFPf+Hf+Um/+OK0Gv+
8W1dZUSyS3PBr6zMM2kRlhokc9n7WdBcGNe/Htb/eKuTKaowqRSHANb9aSyoCBerML8QtXbpHU5m
Dor4aurWvMNAH8x+aroLU9OvnwjXMU2+xf9l7jyW48a2Nf0q/QI4AW+mANIyaTJpJHGCoBO893j6
+0FVfYoE2cxbs67SQBGSuAFst8xvFEub//wd7Eenv15EBocsoh/N+NIarA5fsy3v5ftJ+XI7KIpm
0eDXuXMX2yE0GotMl3HKBNffblO0D+J0+/0Y6kId/u8VZ5oaQALJlEgqPr4NQuAgBlJWXFrFnHD9
uhi56UIT8UBgW7Ho4mgAPn4i6+rXoX5Ra+Jczgw5JB8GIGd+YfyWtVlOpLXpqiEVIwz3XdPWth5W
tS3NYpRmSKvE6/Bl0w7pcB/F4lZNYPtKs/1XcC0QkadtvEoKbSMWr35DyAnFpLWmq8Z4EctXQeXf
G9DQqTNKSHfTVzPJebQGU6OErsFKUF5rlS44rcxdo9V0U2NM7K0d6r80ztjdJbsGLAtgh7UPXrVP
6cJNxc4bsKEWDdcLGxftBNrf+7k+k4hIp/ebohBXeZ1cydmbSCE5fw4rAyfF7kHXplvTG04UsRr5
qg+HY5sYv6PWcgOhdygHrbxIvA06PlwU4G1PuykwLqa8osgFEKHFSj4VV2ZhuHp/U9GHEfrHim6A
gEuj1mubvCBvwREt9q/oO2NFaN2kTXwV1/IhLl9bQohpaxyb8gVtUhg5f16hh9TtSZM9Cqc2f8r0
F396bNUfVWzty/xJC9MbDwaojo6AOlhu3E/uVFRUEqJVY1kr/F3XfR1hJ2ZetIO86YP7vizXZZzv
6f7LqWmLbemIGO5EI4ZxTX6Yl4sQvpYh964ZY4AoHJke1+TObLkpUFfBq1I7jIEM7m9Yq6Z32w9I
eYSiUdu+FEMQkC9zlQquANRU6cjey37bGvVmKG8paaJNe5HKpGpluGqx05RF/SJFGBfPOKKtrZhq
dj9fDyGzjcGLkWuOImt266GIIwqsjWchRYEv4BwXnLB8HfhLIWogVUat5bmxBIQlUCOypF3ZqDvD
v8jZZRpV6Ch6UhR8OXtYl4A9ZgWG5lIV/4oIUEWJhHZLJ8ip4sKRQywhCmWVIiLRdNZd2l3XGgZb
cy+2pkJDyt0+yxiDkgdZ8lXernvxRpwlZ0vBierglKeYoiu4KBSpKyjdT7p23H6qnQ/ssjh1IaTZ
IDyoCCP01Fqcx/IlFTi3TOS1lidXlaE+xWL0GKrTNX2Dq3zqT3VvIroxuaL6Inn+3tAolROENu1L
S2srzaoHFIFdz7jvSqhKQUFp/LkZ33o6wGLROSoEO5R5CIRGR6jqW0XMV34rOgnyYcFNG9Ldil4l
TwVsyn0oSauQxzcah8Bpo/Y63wGbFZ1I2grpZ1CVjyHHj44+jW4kCbRvp0MB1r2Sm4sUglQgF0A0
s8eCn9bK8srMr2nq8wR2hAGl6VNiiGu+Q78ywZ3oqHGHQuCO0UNC5TAo020rpCxIDbTAozcC3W7h
jOnqOu9HsDGFA4j70jRvezlfeaLmCKKx6UBqjJq8qmeJb4JJFF50PzlWqbbr+9YJR2UX+8MqrLJ1
ogu47XgPilptdYR2TFY/NTPEYFbpCF+pHJBhMK4TwSNEE22tSAtESlmWab2zjMkWxnRLQQHs7eTM
bxibza1eD5sO16DeX0XZLQl5zOQU/VWdoz2ahrsgSx/NSjiGTbUfau8g0+6nVLsZhIOgy+CSECqd
HhEcchVmgW6Q3YxISWm9wx5rinwtMZBUFGs1pffsYR5Zq1vFa3dDCJpv6tZqa606NGtiynSmeEOg
6SolCHZ9NpOVnTHFrh1ZdL8/KGZJBUfdeLFxgWPJD4sDSoibQyr/xjDErkUUpNqLcdYhQMhq9A9a
6B8NubtSkIyQ/VPVDpQOLwuzdpWRjlg8CxlRO6dyLWa7TC7ou8UbheOOIt4V8s4PlQcjXwouKr27
pll0OcFdaTXZ8bRwJQu4OtW3ld+d4WMumGhcgiS1Br90+iyg9szFlV5z/qdRmxMyAH+nacPdxWEg
09owaQbjv5lmpIRy5A6jirBN7AKHo6eLNnYnopfBYWB2N0LwUEX6mUf7FBAunmxxPYOSyhICsmqt
p6arVN616I3Iks3acA8Jc2nVKTC7xP0+LPgUeixGXYQeShvR+6+Lai0MSDOpD00bbVSa/d+PYs2x
3occbx4GLCIHs2zq1pKdFBi1ZIpyzMsZha23+lYTiLbb5qYVq1WOgW4+WCup76/nACACnDPKKmpm
7UVXmj99piJRVoVcOt0Y4954gUWSoyHjO+fokBroNE+22qr3aomhm4pfEmkFlXi3FF+1gHICPdFe
f2hOTXjX0BgfLB9PNMlWpFW3VUgJOxPnZihbAeSvPF5J6s/CQ6yF6MSvV22h2rLMBCjKptZHuj7N
jWpMaxNx3Ni/CYT6Zt5zutQ9aH76U6hBJE7+TVJbq8RKLz2Ad/B+HgIdMJLVHyk4PmY+GnbSSfen
1B4qWjHjdEu7xA26dovU4sPY6z+Txj9NpCaiXG0EWXYSsrHCiH4PJQFTi6tFWjqQK90aLCTCpHPT
xhkDxfl+5hYg/783zD8z9yfFehcDcwR61Sgm87IEINavg+pWFdZzGceczEPHN54e6LbV+Yaz17PO
RMaf6kcSFtd/ilG6Jqna0mimLs1Bq1RGz/NNHbbrYhdchal2aLK/Qfb/qr54l6f8WuKNPxQX/3cl
yM1bPiN/6+WP+v+w+jgTTf7f1cdb0BBpnv2fXZ08Za/1ewjz/A//qkJKhvgfyZKpU+gi+OB/apCS
pv1Hk2RV1EieNBFo839LkIL2H5GpJTHnjyhTirOt3t81SEGiPjkf0wBoFQs8myX9myLkQuKGqqNl
gSIk8ZHBL4uGvEi1q7bRPEOnn6iVnSMh2tRhJRkI+GEpA7EHyAb9lAIezeXY0Sy6C8p9E++VFMi7
721iXz1TaFkoZfz9QIppcuRRljWX/GTAnUEEO8m4ndW3ZAfHgclNHdTmaLM7sJYfNYzlz8k6zzDy
d2ewTsVBorYkGbJuUBBWl/rOUauGY1UK8m0JWCtpNSKjaFNq6oVo4fYCZLa2HofQI0sw7VY0dkN+
Tj5pITf25xHIPmko6oY+F5iZ8/cJ9VSNvYobj3iLPEJIahLmWDKY2sanRUHsD4oeR2M7ZMFsEYBX
SGC6o6KBlnq3hr+odP2Z8X+uI50+MmB66uaqIrNoVXHxHAjdJ4riFfFtlprJXZiYIRYSPdbYfuag
/QisByliO7bIv6DzPdTT8NaU3L09JDxbDoFpUxdQuYIKH+Esr3OVpHi2chGDt4lGkVA01+Y0njMu
+3gY/v3Usx+MJAHs15bORoPuExcFcXyLHZDsAM9aZ7f5xnJAAbiSI+zT9WwdPm7/nUzy53EXMZM0
Raksxozbrc09agQbgLfr5qz50CJI+Huc+RwRWSHzMvm4OoAI6iMKRvEtGsY4XYxa6IKARewXCG2L
y6xdd6i1Db2Sur6h/ohVAfxGLF9ZGVd+N+rZAcx9Te0BpoLa9B6EFm24Q/yEEEPvx22S58FOLzxl
pQ3xrVw2v8FwvsCZpk7sF63T0ZGd5RvXadvcFnozM9jugH/llDtQR6iH9NoLQuqhVUTSarXAdyUp
XkuB2rhBIGLgXoLZNPFSCWXqHkNU7YxIVC5lcAIFYrik3cfIa64mswBjkz7EPj4jUa3ttakZtkJa
Zo4iptdGYSDIVdK/zVh/sZJdBgUonIJv0s6ZQcQKwxTslx5Y+6A1O8cPyNjZ8BGbqfdslFOI0Ftt
46XhXWsoVA3gaLuaQVLU+MJPQRDBAKJGjRGx8jvo4zuD7+HkmVa7qKKA0kOHcjO2krJDUypaAQa4
Dqjeu2VU3Q/1LF2smfeNN9VnzsWPETDzDyhXUQw2tGrJlvFnfbwLNXhdNEbFCP1ZtJHqDaHZJtie
l+VeVIX/HscwOXglw4JZMz/Hu3EGqdOmyFdkrK66kPqFre/bTcdUuNqPdFOvmeJyV5xkm/R2Fa2E
nXD3/fmzCKr+egKaHbIiKQY343Kli7maKT07AZePIVuZfXMfTJZ5YaB7BeOiS8f9JIj9JjeI+cDh
EtCKKHSWUSqsLK/XHyUKLD+/f6aPtU4eycQFQQbnTJRlKty8Hz/K6E0F0xOopwYka+IJjimuh5gi
Wnb81wPJFleRCadIMs2lblo9pvKYEjGc0kTdAi68zqTkKZIgBZn+7385FNkGMYYqWpZCbqssDhRf
aiRPg/1yG07CRiJrn8J+XQIHbchHvx+Kq5QPtLhTWFAq+h0q/+tLVSFF8ceyswrhpI11zhmB20+Q
pJILHuOuikaWV5Tv81papzoNcj2hkd4bqDeqKxVNGRuEKWANZCk3hog4Sq76pzKWVlLbvIUK8W9v
HoNSv5Ub/9ps6scwyq610Pst6PlBrYP7OI3fJiN4LjUDcjCYwCxOV10jXAeh8HtsSfbbJnW0KbOl
pvA2sJtO9ahgGFNvYNRcWF2UrwYj86BGJG+9R/cn4sdRG0vyFbUiE5kH7Vn1OF6Godt5oBqp0wYP
UYHqkGbSO+j8DL5HLGwikygrr9WfejyR6+GWW9ZC57SVfm+G1WvSFFeFBXSegwTr+F7sQJOld80g
PJLhngLNvB2D7K3Kq0cKwZeTjw9NDDbdux2SXIL/A6Ogyp4mA/5Alm28yS8xrtHcIBVjV/aSSwop
vyWtuitQxnf8STyYUmnZfd38CuVk56cN4EVAx0owbkGegcgspF9T7lN3bKtDITcHRIQtB0ls2Rbp
E0EN0HPmTn80FeOpBMfvohBQbpSm27IcfpgZkEgh6Z994K3Aa9TfRiO/0vK+KGSciguhPpOxc0Qs
VxqRMWEcMQCR3NxW/7hVhUKNR9MwzWM+cTd1AJI2Tdwbh0rQO9dMugBCFgVa/unodH3Z2JY64H6p
yv6h85vApTCKXyUMH8dLdfkhbxEVoNgASagvw8veq5SD0ZUtjFNsYbGXSvR1pEOxM0M6AjByphHD
Fi+9rCgEHsZMKF1RR/Ia9O2m7GJlL1BgHNwuMPvnkSvxlFZ6fISYFjfYS0jd5RCW1Q7qg7XS0s5f
JQ29ocGLzWsRvalDo6HdGE5y8Taq6oSIsaAY16rYlQ96olDAbzRtZeRQZPrBeNGk4snoezq34ANm
OQNzNQozKCqoj43a/MjStNzUAMpWoeKHm2ToLaQbQLLWQjmDrODcGJYEQbgd0Aga2mdPDC9oBlJW
zvvGTWNc0yeW7U7p09bpmyldqXJ1b0Y9jKbetFNkN9wiREgZX2jJiUk/oMEb8srQBdcyW8/F1Sl0
dJ56XUzGTxDn6lozhIZ7vXxSwzZYR1zfm3Bos4NQVbprlMMemt50zGoQ2EkeF5usjEbHxOFhRYIT
7XH/qnaJWevockuPJOeji0gKbZpQwrtRCLpLqTzWyHuvI6nB+VDKqzug5f6akjEC9jDoVt0oyThJ
6bEzqtIb5PZ8FWo4PgGtNFe91KluEvb+fszUwQX/qB0sFYyzKHrWLQUjrucWgfQmD9OjIAfPfQBd
SJ6Udp+maXeMBaoz35+ucyPvw9lqklbiWgJWn8rdX62tdze2jl67jtOVcepCtYA7GFx7WNz++zEU
GRauwq0kq9bisshGE8zVaOgnoeBIGQvpRAqlnbkmvnqR94Msym0Ag1Ng7+Sb3QimetTSJy85exV9
OQgZHkRCYD+EdR/PhzqJ4WKkmn4qzI1WudIBUI0bbgoyPMWJb9Dsz5x+a5w5l+afupwjRaO7qFua
TKq/yLI77GUkMWr1E850TlcNdorlcUqv6/tp+py7sRbIDmTqCaJsqEvR57CXMPESGv2kCINsyxZk
UpTUY+p3JWAg+QdYPUqHeDCEca1exyHlZAV0sK8ZhzokHQjy1rWa5NJqhntJ6+EGtqqAjnNMYT8d
UXz3p6fvH/mrL/P+iReTPqKdJMCo00+9CIZTstX810CG//0gn9J78mnSairaxHIkictbIVeQFkUy
nFGQ2x5XuEM4wXW4GdfKKntst2dG+xwufhxtkRMa2TQE9cBo2nV6Ff2qcf2whchpLl78u+apIXqk
IGlHx3MDf/6WusQaEwkgSRPNmXf/IXaXE/i6g6mehEzYkdijQZK8xkX88v37fUpFiIYpFwGfgw1v
/ilpvR+mGLqol2m6nDBB9lxTry4rxB7sdFb3bsSXUpbgaqgI7lNC/n7kr16QEo1kUjUjCl8mQUh+
wG4recFM+231b553rdG8+n6MzwfE/HaWLqMQoAA5WHzEuA40bkrGUEPJSdE2b6Zz4I95TX88DT4O
IX+cp6QVp6lvGKKLOzssR1vpb6Kp31BOwV5UWIny8/fv9PV3++edFiWdQFXacQh19URbcF1HXOAt
FlXm8ftRPmdufxbGP8PMn/bdTZSUIVcESQfJuR3cjU/p0bsx76YjoZb5Em2DvXfOcmnRsvorMzP4
T1bY3xSu5jd/N2Sp9J2eQBo4tVnYHYKxlbdqM6hQrIba9eSpXXnB+GKWemvHnTAe5Dgyd0bce3dY
YaByp6tXADRmERT5p1hFmz4R1yMkjDN39FcTwBX9J/kRaRUuEkgUQ7FFLw31pKikqqpkB2hlYRRy
Zu1+Cn7ZjZYskbfj3oq792IYdl3tJ8OonOpCOSiZSK+/Np9Tg55+MUpHRehP30/5FytZFU2FCvIf
hKK6WFiiENa+7jfKyeuS0RYV2OSjB7wTuCe90HZNYDvaFcjr1ffjfrFJP4y7WGmqV8gkQ6VyCjXj
KgYIqIzZmVNuoa/9Z2l9GGOxtPQk8WJJa5UT5L9pB75doC8WPJI4A2DB9HSTl5BWqcc+Utz3t0Wa
npM4/2LV8AQ6REIOWs1c1mJaFrJUpRlf9zFFzAxPsRqfZNxJqcpc14f0NVn1W//H9592ob79f9/7
v6Mu1cFk+E5x1PFt5Q6wgg970KY3kT2EUok+hzRLkShoVXXCAEHKVGwM1bRtk4Exs4r6MrKUN6X2
FQdDstAeVOwaoqLed62PWdV4Zr1/riuYFKj/+ULLuCqW034wzVThXu9crNbuFHfa6q7nxhfl22yQ
Z2zmWlUFrcRFTR+hL/3MDvh6Jf7zteTFAWTWKeohhXLS8QfLpktZOxNNnFkEy7aAIJWa5I28YihL
v9UEjbZR9De+DEv5zMR/BIT+NfE0pFRwtpZBCXAR5A9W47dqEnF6JKlyXWgdEKUp8uS9nkAQifrw
Creb5jGbDCRCVUgc49SJN98/xBcnmEqdTeM8sYAQ/glw353npkrm2Km9fMISx8kMyOrhFXfreh4p
zCb3+9G+3ONc9vLc8oBxtGw2BVJZ+940yada7raV0D0HjfLba8K3WBhcBAPWvg4DsNYeYRed61jM
Z+MiCpjZCSLhtirym0WgkcdtCZkWUcV57Q475dlzLad1oW7tQ7e/OJeCfP2uGlHwDKY2NGMxnlFP
UiobMeM1hesjbZrI08bQUlQzKHnL1lq0yqssHO18PLNHvlrC1DJBr8vGXMFenKTToHhgkHTphIfd
BNkgQzQo6s5CxeettviglDTBStACAsSiL9avPrRD70+leGqUh9nbrE81+nXFbhyurES5G8AAkPlz
QfV2neYu/Nzdv19OumjSUqV9STK+RHIgMoB1kNlrXPPoiBQPerkKktaWpeRaKqUtIC8bgPFK7IYz
C/mPsPbi3Sl2ybSN0QkSuZI/HkOp3EPbGnLtFELOVLBfwcDwKRF9R+0Gya5oj9TSgxdvYsl0q5ym
aj25xPbAjsVVGkxXcWO5E8TcwBDtLjIuFTleZwaWROOvuvst62+5p0IxTO1kqh+0Ad27cviXcIo/
B9AcGIP0k0X1c49LKz288qJQO4nd/QCwq46e+0yN7VC8SL2dOkbrMEjp85T7KvpdCM2uGc/ZW3yR
2/AImAjBzDHJ2BffMSnLHsEbcpuGjlHuHSIPIElwEZVQ5zPFyfF0zLy375fNH53rT5NnEhjT8dZF
2VyEbbQvsA2bLFIOWN+YGLuc9mZYuGoGZS+oQcMAZQWLaKS/A++lD8O1jnSqF6aOpEwXrUxDXPRP
GSrumFxepqPqFLrv6PijISdxqKLp6vsH/uLOY5v993mt+SJ5f0hDpJOMBBLlaFzIBjjKM60J+U+g
+uGLWNA9KM7McGwmYqm/7sdGoyV6xBdR1Ne07ylAN/IA8qD+VaSgstWg25X4DjlmIO0UCHVbsffl
TTx1l92o6o4cVaMNyAgEYIjzVZuhP23KFANVf1JsqwyPXVrep166F8FHW8n01kjmmx8JlwKMQJC1
5SnRih/6VL2kvpw+p4057yDjIZqlgweUixyo0SMwNIonsBahqZmuWFhvSTC+Zor304KV7DcdQYkE
kzDIyp+Iq197WvuWmsNNK0lg/goUkzKoXlVk3jTYVbo5AhqOijyJPVt1tTElfRVvuTTUr3n4ra5Z
l4ip7Go5/l0l8nM/SgiWGY6eNS+xniCvWeTXVNCgpPvHicpz1bV3Vdm+FUO69pWXPjUPjRRsrCzc
S6G8NarpBzYJb2bUXI4SrOAKKNOFOsbSdRsicK210P+bUoPu5RuvgYm+amudkBO5mMrg0sTgAoeO
4BRp/m+tKq8FeVwFcrORBPVopVK69jJrLSGwZkeJuVXxYLSqGPwaIAEQe1qXqoh6Ka2dtWjripa2
NwbxmHjlC+TLA2jfGyNo1mKq74tWekmnCOqshEadhHpw096WMtYUMR8GgKWtqPoFdNGbJm8kfmi/
SwLxWjYCSt+Tth+j4ibIWBnCsB5obFu5cQM8nvg9u+3SpHUQy7mPqxqBgNADUUhnxugqTDjDAP0J
HHYcLcOCrIuD+3JElSPqY3EnZchClWlD99pPdXcYzB9aqKKSH6RHwF9PRuE3xMDZRjW4AarOxOG0
t/hiQXuYdPXQBuDoDL+/kAoAvjqA14jinRN2YGw6A9B3IDyIIkU8RY78ldF5r2qY3zSZso8wDHNR
KojtqEovjTjc9iK0dqR5YsN8LiL5CBV7nxXTc1d2cI3VELenCUe2fFeieKFow86LswEysH/CdmyO
5/PaESvLXKFe27ho0twOKjRWCK6/zMm7U9rCOOKSvRX6FoW0XLzxtK6HWy3lexWcW2xUD4no7WPk
F5yyRR25C83IgearuyqKTgQWJIBtZfa3ndTvBQUzth6/xMEYVviVQidHH7coTWWvaemwEjTt1KGZ
pprVEXmqR8KUZxSo3rpa/qWW5r0fl5jZhlrhoJRVOKE0PPVxM7pJovZb0WiApUhRddASr7uMp0k5
lqGkowiEh2hVVfQoFM2pvTKfgYLKsQ5m6R2cGC7iKqycaGzPHGafgp/5KLMIZ1nCVMyWjiQGDYoJ
5JVy8ktpI2USXYgE3RLP/v5M/py2/aHHEUpKgERMeK0fD2U6LFnHqSef9NgbVpYad1vTgrE3YqNo
cdBJFgogfbieIqTuA0E+cobnhxAJC0cJdW65hP5QrAblyheNn1iso+NdBsLlFBrngvw/bJrF8U7D
GSQEdTxRN2fo2/sLZMisEvt0hSj/Mtt1u+66zZ10G6/ARt9j43WArrLqVNsHdX4uRPsUdYOao0Uo
AjDQiLxnZN37oTu/a/peVwgS0f/GDEKhpZwXThkzskJY0/gFijJYndJ7ysLVBLugE9uc1p7/WGj1
OfniuRT88UuQv5qiISmoR4nwPD8+zjjnB15XjqcsANB6GyWWrXP01lN/ppjwqVKDGCqrEEUnSeTN
l+/t94gbKIIwnHoqJmoSriWYNSPOHy3iNDq3gRBar98vyWUsRadDR6EV1zMdBXlA5R/frRdUlf2n
qcfZzitdDVt/Z/0vHC4/FfeX48zf+F04Ioi+JPjz5VGvjJ8KtmEShX0qF7jnnffoW8Y+y8EWSUaY
DVyhuQHgAOKLXgUrf4jObeVlIrMcY57Ldy8UToOBTOsUngJjaBFMv/bE5E4eCnqowvim6fnNfAbs
lbG67RRzL4zqWyPr4ZnCw3LFzE9hkbKxLk3Ib8vpA/RYDEnha0dDVle+Kt40SmKXhnUVK8OlJujz
ieF8v2I+HQzLMRdT2VfVFGAjoh5H3ZUSx7o2fg4HQqyV5dQ/x9ZGIAn8SL2DJrRTfp0ZfHlSLwdf
TG03xBPgI9YrQYnYufJeXtEmcrvIka5o6aLete0uz6+oT0275biL6RapDohioqvHZp3sjJd4W18a
KxE1q8v4zXL45gek9nBPdfM1hLzSzT3HOGNCJBtfbdZ3s708iFDmDywESqUjV/BTklbjq2+ZL6bm
7xuQlQjKBnsjl0t7qAWAIOOJ9UknU1ShqcwkxYyAFpkSc9uGzV0L9YUzFsCw1z70ZVc6voH4sd4B
XCyaQyz740wN/Kn23cYS0JbF/JQKPIyCcQh2Xd0/isN42+vYHzfBJpwAVMbi9ZQkV3E57Ka63TdA
feweadOiVa+t0jjRGN/7ZnFVtd4mkJX7Lq8vuja9xBbyUakpBgDXOopF9GS02g6B2BtNGw59jCtF
6e30UtxlIo4mSorejH/sZ8MbQWiB/LUliIf6keLFVsu7daaz9gwI8LGXHrWgREdleko6Ym+YnC+T
J4rgSbI9Xqtrv692VSMdYFg/DsgTTmpXuUXV3WnycNVVxVMKeMQ2prK0UdOanHaYXlQh0x2MH9Au
LvSrIVeuywzalFiWyDiZ5mvdtD8ReVU2mVl00M/VbSP0F56oR3Yc9e0qjJR2J7UBXNNaOwRi86xK
JBDmIF0KgXWE5hdcGbmlOcCPAltEgcG2IPs5VgIvLLZqiKo1nqC+2mKjmz2Du0PjxZyu8yK9QVL6
MlYleDD4woXTtiqmK9Qjt2KSbCAxoiGXBKtBQOE1w33aI39Jh2PRyT8gg9JH9pBZKVCu9VHVLTz9
NIZ42vPdMa8+trq8SVRR3Aa+YKfqhvm5itqjimVLFwSoo5U6YWdwUfdm4kqlDM4qHu49HefBIocZ
7nnmW9+DVVRl4TLJisA2qbhoaY0iobHRS2Fr1OJPYzSQZAUN2rVIjkooNWNqeTW2SGRGk44qqq7+
1BBLzmt9ZWXjweshpQ1i+1ZH1klCugwqooy4krVNJiReE4RgbYmS5KQjXq3FtyTxnZ3FKOiJHtGD
JW3A7u/iSvnZ9NZT3RTXRq/UxNjeky/NU5RXwLk93HJ7JYlsw0JGYirKxyKzbtXeClDBhDPZFWJk
J2OobK0Ysi+aswdf06pt2SYZUkThm6yhy1wE00b0kZ+sFTB13b5l2pGxSi/HRn0o62RAOMlHn1gd
XmNpxnah5+Tn2H0lcjXtkUK+g2342Gipbme1lDojEo9CEl81VmA6UhbIN61SJ8gEklvHAQJHnVG9
yq2MkM8AATBHwpkSYv6gjDglqWq40lW8zz0fjieRB2hxfZr2GvKkUjDdRhGuAwaANmfoED5Cpxg0
4KTD1LR+FOD+7BIoclNXj2o7XCqjdNGY2X1hGFfWTMjMgly+CAPvMB9Zdo1wKdsYuVz1oUZPci2x
7M5chH80Jt4HadCyKHcA5rJkNF8kdXExqL0qwplVsMuzzU38MLi6k7icW9aq2mlAKewUmDn20a54
N26Nu2CrgY2N15YrX0Sb7y+pZby4fJTFXRH5CAL7paEfO/NegGVdy+Tp6UOlnanDfxFUfXzn+b54
F4PUfSkYdZSbx35f7Jprf9+u/btphQ/kKnHOtXE/Xz7wPEDjSFROFVX6wwl5N1icFpVQpel0bCBd
E7U7k9k6SHkRoF+OVUMrUQOTd05o46t3/DDsIkCdak0sKng6x5lqkp+K62AdO4MjOd2pOovg/0Rs
Yeo+jLaIbYIx7prC9LSjddu5+Nyl23ITX4qvqOamNwghutlb+vz9avnUHl+OuVi5xVQ3JYhu41i8
4MTt1hv/UdlKP/I9bUQn3RVXMjAAW7kHAXkmlJt/8mLPfHjbxUINwnj0gkY0jn6L3KB3lDvU4MLd
hP2OL9+fec1lUrd8zcViFUOLuZRHjw1aHMx9dT1scfZzrd/ciy7iNmfe7dxULnl/sVqVQ6hK3jE4
gHNYNTezK1rsUNDqXdGtNsnmHM3kc2zKxpgLCTr0JMSnFkvVi7oRgdhWPaJTvjXCwPEixWmiM5oe
n0f5EPL/2TDv9qGuewngWUs/hsrRR7C3tXAgmM6kN+fi3WVHs5xFzY12Eo+F9jpZEDey/LJV9LtK
SKttkeh7GVmKEu0DROtQTxDv+jj4HYTpXaf4ri8/NYFqV01+03syij8WdapLATmD79fU5/X78VPM
eeC7T1GWQ0ZTJRePntQ69QA7JERvuCb58Y4qWfr3o30+AD+OtpjeopOiyKosC3aHuVe2kME39U7e
1mduMuWr7PV9lL84g3xhEIopqPXjlGi4/nih+hgNI3UfQO2Ol8cISbXSjQcYV4Zw4oagTCgPYqww
Jgh0IrR4KXnhr7TV79ShupcFFedEj782C4rD2GDxUEhqUC3ARmPC+2mCz1MRaQq0rUXuZycFYuh2
sndfzYKLpVqR6XTYkgjFuO9mx+rvv+vZtbY4AIesmYzMF0nXD/om3EoXZnRVcDbcU4otN6bbIy3q
TvfEpehboLJh+9iLR05y5sQ4t5oWp2HcCCNcUt06ZjlaBWa1VZpg9z+knddu5Miyrp+IAL25LbKc
LCW12t0QakfvPZ9+f+xz9p4SRRQxaw3mYoABFJWZwTQRvyl7AtWa2wT6+fqwt97Ry0akFrddE1H6
e5oMc09Z6KcQTy6Wy9Fem4BA5r2LmdVt5yd/2lZ8RmDkKPs1vniitJvqzClGASND7DjK7L9L9OXO
yQtriJWqDJ/V42zea57/H41pK9FXjvZ3H9QSRyDWSmX0yN8/1/vBkZzEGW71s8HhLhyro2xsjGrj
s/oLU7nYLNRIgZsXEK2Nelc3T1LibbTc/gLZ3p+n7wc0H4EXISQjEFPkNMLnMoH7OZg9Mm6FF50o
SQLBAZG977txsAsvMx21zCqnDyPqvBN9fnKvsRNc20HBd9IONsSW/ejHfJt56GDPgWzotO3+7jsX
v84cys7zkk52J3R7yty6kfTcMaAKOnMnyEHN66mUZORkPPkL76ydlkBbLHBPGGL5U0MFHt9I8BYq
57cvbOwBHw41FRoZ/+rcLKl7mou9FTOVBtqqobi8YhRUhOvgh7DVwv1wLZ9jmBa0LYVqDQia96sz
YtnRWmmjulMmHwvMyPSRLm6WwZ4ODte/7Q9bySLU4mDC8cSsA19VXGF8kegPdd0ASarYBXGEIoa+
vx5ta2CLyTOtuGtbPRncXqjOESITSn1bxspTkv24HujDJ7QY1uJkqlKcoGQrHtwgKZCzQnaw2Dj8
DG01BkoUoG3goplLgAhcdynTKlNxFUOMf4dtOasF4glVFv2LIKYDqr/1g6/39W6ciqOoxPetgPwx
a2lPluV6nYqga/rgy/1zm7YeXNC4+eQjBWWnk38Kle6Uyr5LEzfFJplvbghELJMmRANHiGdIbio3
IR/QTpwMwzbj6MCHdOqV2Il0jkAEZa1DppqfeCntUY8/hWk5QL7FYNRKXocgc0vZPObYaORed6OI
3u98Zl171anzxGdfeabLfBdAjRfR/55bGDm4t/ybbChOo/kPTSX97NrxBr7PWw7RKGijxJF92Udz
e3gctIp6kYFTVWQdDOxebY9SkD1KcWkjcP19ECu4+DkCYEL9mujJ3hhSJ1XbvR7Ej8pgvKml+iTG
VLQKWXjMvAn5emyanNaKoMf10j6ZopM6WdRaxPZbQWULL6+fCaZBvTadclCqiubfYxT2iBvFtGvE
wFWqYaD/3edYr9cHXyyedQRGaqzCEFH72srhjdr7X8xIvoEjiJASIBELK0DVyi0HhO9bORVINAKX
QVAMacNSjY9RnSo7vdKcDPukEe4SOjxeephSGa5c9F2wYI2P2VvcSXdB0z1pov+WT9N4aDPxu454
+y6ctF9NRb0i1sM7NRPT4zD0d/Ik3SLS6WYjbb2qaY1dS3FnlybIPWv6pzCX0VlP+5RCD8otganZ
SdGeEyu4H5rw3owVlLHSH0OFBPYoRr/NFrPdbFLsAeM4UtF6VkKRHKq0nSR4zS6L2nu/N0VHE+Kn
vpCdykJrPRJ1Skrjq2jkmLqpVb5rOvKnylNoaOEZtBnN9xjRHsvMekA0PmKO0ZcmH/A785TKTobh
GBTlZyFDUwvmoTOq8rkqs/txEu4DsbWjNPmcGMG9EjQ/MnO8FRTcFuU2ek7QMHQydOslz/yZRdPP
3KrerMH4Der8pOaibCPdeJ+Fw14v8VuVh7MhG8+t2d7AhUXTD555Oyo3E432ONfhpIsvVuc9ojOK
EtMo7iudNmYaNDZtw5MiNLd5K3+bEHtS8WJ0NK19GiUBoHcWnKmkvkqR9iXyKMP5ESo4VdLne60w
3yYR+jAN996efBPpMT4gCpLJqxjjMjAW/iu+ar9EnwrkIOEaU+Pk4oxm2+yLdiqdUURGANHuLEAV
N0tRSB3nn5fjymkG6QFJuD8gR9DvRv8tt059Htw01XiKY+kXnPoM0jCmpGl9X7bFUxbQRm+7+nE0
qGsJcce9Uz5SjL1LGsPpm+RYhxatb//BaGWXeiHKdumz3sjPyILey53n8CdPiOsHCGx1f6rOsLGr
gfzfTS9T1QDarKvPnlR9HfzhFlrq0VKbc53GB6VMSrTDCmcM259g0aT0NET6T8tMXwEJPXq10tih
ln4bWvWTKKAiI8eIOoY+di0caV42Hv0Y+SPARrd+ZuBSo6FqKI7icUajUD17HoEO+mH5tTTic4w9
hoN8itNLJkVZ/R64hSvj/RvUIWpG8Tkd2tSWk+ChQAIzxwVmGsdjoEj4ZXh0FCRsp63Zzi2VQWf4
EtJ79Q885cLdVPXGqVTzYzJyk1PVrD/JQSw5Q1M+FezTCWpRj40nHnLPf9YLavnAOUamB4nBtFLM
nex3h3iWyIMV9KltqDBbptVC0RG/JRMudGLSnxu1GpyhNHVbw0pll6BdfgtD/9nCSXxvlfKDHggS
EonhrxD5pb4Ga9IOcQ0kpGtts5NBw8MjtkdZ+Zr3lM3NNjcpu6e/UqX8E8sUh0vfxMEnqJ2ynG4E
0ULscAyey9QP7rsyon0hziugGd/HPHsGL2ueWzNN3ooqoJyezqktlG4JKl3OYVykuUh513tOI7SC
1fIJIh0WAWit42fBUxoRmHs1174J/gjlc3Tijm3Fx/PK8Qs6atAojpUfZnddhk6gnvmoDbbdUyUA
5ih9+W4UvfPo699jrX0OemCBYhHCY5OQu6jSH5aIL9ygSNExEOXKMZLJckxfy+56Y0xssc3GQ90Z
XPKQOsYhZVBArgigEsXxSyyavyUt4t1FV9FO1Py3FAXY6JizWtwoHLGUuPG84hbhLL42MUd9vqjJ
N+m5EvhUqTLde3nywrGs7AJxdCcVp2/POESzHvIwGQ4Omr/DoboTtP4VUfjHASanEPt3ptIfw6T+
UkWDXXfpQy/3g+0P3iGANwVQ0/zat72dj/ozO+Q9dhZHPxE++X3yRcuMR3NAT8MUDlpqKWBZ4IpC
qsXupEmxnm7TE7oZjE+PKJUiPojWfI24BRrJptajeJj7r3Em/LIqxpQU0X1p1e19jhEStFElxKIm
AW0lfpb0+Hs3ULu3tM5pDes5CYbPVpNZOwXb0B20Zv2sp1qE8gocXD+7n9rwU2qqBzmIXrtyro6P
3gMtoX3Qm3anK/eNWuyTrsKArji2WrafVOsmVYNXsBCAvFQI0wKHo0xPwhay8jTU8oFeHb5PvoTv
BuaSpdICf6MYtfPEbo+S3n1CY2GnBeG9aArBIWvAj3LjeM1S1MfAPaAJl8i0ReTsuY+ym0Dsv/Rm
cItc37kxw7OS4TSS5tPJwhM7C3CnwH8HAZrc8cXyoKnyIVfFL4NXfqs96XOQw6LroiB9hEKV73ox
eZLi8HMHxGonyGlky3J/rCTzxp9QpJzyTqGNCvBXFKsd59++MoZnwTMeK9X/UcrBUWzNm6EYQQIn
+2Tsncljz4k7zsFOe07y8q4WQMgVzR8hSu80gyJfGPyqpA6XlvCs5R4WQhjcRxFdqaA2fwlic06z
et91MLO7DoBSadbnRpj2ejo+Cm37klvCrRp23xM9PibKRA+I20edyMeO51Jmxjbo/H0dTDdlVtAZ
xSsNlued3EpPScOpngXinR/1v/1aP4pBdlTSogBBZb0hFuU7s4BLGyj3vIHsovYP1IEofRqQKQUZ
0z41TD7FLa3FojAhcpq1i4EZWgyDspcTAxn5iOcKGHFE5zNQjR2E/tYT7yL043d8xrdCo5R2H5hn
UaL8pUVcxSCxo5USviiT1KHraJ2zrD2AAwf+13wpQLraoRH9pFLplGkN2Y3ujY9sB81JjmSRA2Rs
xnMy29N0ifKHoxFs4gB+OQ0wYhtCChSSyAWPV20cvmlV/GIOeek0afopzeZmYeQUeYzJn4oeXaZ1
mM5Y4GjaT3qd/ZriftzFdEpovGrjMz55bP61dTsVJrJyITr2jR+bnPDhq97TNE4ifFviKcy5+Xm0
5FIMH/Wskh6l+VEQ1YVxj3Vr7/hIzNg8iubesBe6vqbCchnEfi+a3Iitud+pY9DWQETrzAabK+tG
LIY/as9E5NFtN3knDE5GO2lzV250ySkMdB0Tf+SlMCvtJQoqSqXshyRJrx+6JpfsXBuGczE2027I
zQG9yV7fyakMjW+i9NmJ1o2Sjf4BKORLJ/jqrpeRsjDzRHxMUq4aTZBvPannetW7asT8Wrt4SS3q
WfS3MRGQhd6N8+JVhb7oic0NetP5TvWivYGxKb19W2c/5M5J+QWLk9+tiVZEEieuADdhn7ST6+VV
j8GT4VahfCcE+r5IxJtGol9YQQNBw7c9Kj3399yQQqfUrUPeeN9BvpzMOMYl1+edFTX1k5FX0i7s
+kffA9pvJfXByOuzUekHT+EhidjUvgh4QdRobqrmEPPNh788vUestaQAVdCpTJPgDgespywrXCke
T1aNX3Abe89AAYJb05rCU5ZU2Y3VRpgcl5m0a/BW2gBhfGBo/MUHoruDzg/iFdwm3lcRsAlppqLx
Wjf2EvzrPfl3GXg/EITo91Xsf0Iwpd2lbS/u8Pf8lLf6BiPlLwbs2qou2ihC1KXBUKaqOxfnZM7F
gFF/6n+nx9LBi8rmhB5iJ35EqenV+hTsuRflj+FLdL9F5dh4qBsLgHkzUU7pq2Bw0/pnGP/gN/3b
gt37/DUWsDsJuN/YTaLqFl63DwUl3o0D2/H1ksbKer77Sgz5/XpOpWUEJt0K11CmQxsA2aBExPUK
zyT0k4ezOKvJGSG3H93PPiMwU26UnVdLX/98psuEyhJBiJASU9yhu9W0O7QqsnSrUbxaIbqIsahH
UUxEP2wiaRpn1uur7exlEOzgMHPvlH3+ghflU3u7lSHrI0MPXpGh2kBGfz+1IYULNE4p5ZSRaifd
TUYN0Zieri/gWhriiyAZs0QioMnF95CWQI4zbZLcuAOBnB2LKt8o1K9N3j8R+K/3w4jx1yxQK5Hc
qu5RH3kVdA8/i5sp/Hl9JGvTdRlnke/akJlJNbFP52n/VfDr75qRIzicf7ke5i+YebmD6IoEnBkm
Evphi2XRLD8JvE6T3E423gyv+yVX4u82aN/CpDibUwfnqDJsJB4ZraIUmJFar5R+f0kVcu9jjuO9
0dMKx0T4dsLRHKtw4SyhUsWbHRNmQf2SWcrOQMm9QBmWO52I+4lgxg/aOMS3k18/VAHis5U/PAT4
PDqoJIRI8/Pwvz7OteOP4aFuhKonfLbFMNEBNmKxC3u35HZuRO03JWrOWZ6h1yw8AJ1/NQTE067H
XE3Gi5iLIxcVyJR5SXtX06u71Kse0iZ4ux7ib+f1w/L9JfZQLIeFtRhXZqEz0+Cj686URPVz5jvR
QdgPtrmrIETZxXGLlLg6qIuAi0FNgZfVepD0rpr/4XC30Zl0Nsa0ulYXIRYfsZ8OiTnIhEh3t/3e
4rbWHx6VH6mN9x9Qj/BbC9D9FB+8B4q1G7HnA3s5nwZSejQF0LGD1Pr+8za8QWjDgflsHAxQofzg
Dnlods0euUYECRxceU4bIdd2lJn5D1t8lgtUFwV7pRVD8FCEtNAEO2ASzJ1MfmUZ7Y537k7Rdt5j
A4LpVnC2YBFri4mhDBsybHUZW633o8U8Tqpxiey54L0V6qdM3eiBrQ7t4u/P8S+aTIMfgEMEIOY2
GINLVBb04s3zb6PtnFmNpCKGC50UKrS+HIkgJVLBS8vVdp2D89apH7A6svMjjQB72iMAKN2HL/WP
/2gGL+IuRphWPWBanxmc4AQpzWvRb0maf1wj6LGIGAIpphVG1ej9HCrxoFbh1LZuF0W2UGZ3SToe
N1Jw/qLeZ/37GItrj5TqQCIxQHcbYXhR6/6kpyjfDSCpxelryy/AzShyTVU7an0jHuVGAEWcp7dF
oTyoSJYKSH/vyqx8QbiL+3yBOEqLy+T1X7k1EYsl7tpKgu8stW4dd/dWVT+oYbOl7P5x62EiaIdq
MC/4MJakXJ7pPd+p2rpJxT3ZFz5PCjysKjuWXXEKTAo/qrC1ha+NSwaryB7ACcxj6P0CG7GmhwhD
taRu+Bb90m3k/0IgxOAsd8New4fimJs7ZB6vT+dHSBTcJhnqqi7jkKfARXoft2qFqcmSSHat4WDR
kvqq3hSH3EYzA+S89BR/wmLyZO6vR10f7D9BF8cH0kbdKEhB644zC1DX26chxtTsepC1dL4c2eIA
ETDvpg0WU4k/AyA5WfseKeH4sAVVkT5uOsygSqvaRIISYc5FHAQKKWaoQe/i97ozTdssbYuajxMc
sAo+0NbXsmNjy7flF+V8fYQfb4dExsZJ49KmQUda5EyOBSfu7srkxv0dj3lqsc+J5NvXg6wOj3MJ
iRoFIO3ydLDgyKGLlXUuTeujX0ZQSpQ96PvTlGJ7fz3WnGzLHYj7+v/FmvPm4qRQ/SqFDdVPrixG
5zoqD9UoffGT4sZCEhFg68ahuzZ/igJn/a+dpLWcv1TydK+AyuoiBtLsiqT6omPnDcJ5S+/kI6zl
L4Pwn0jy+4Eh4xZhXz91HBCeG9Q4tTTKMbcGJhLKBSKIUIcoxXuN5PCuCSFH1t8rGqvXp3d9vJjH
KTOdzPiLVbmY3kjSRa/UcLC25LsKIFMlH9nmto6ROeuWi6iQKv8bZU6oiyhSJvMmz7uO7w5C3C57
Eeyf6bk8xI9bt9C1dOG2q6BMy9Plg3jCpDUcNMqcmgDOdbgohfhzSqR9BmMzSDZuMWt7lqIjMIYS
Hcr+S55mNYJ+7AxrTpbirErjUyIMv/79+rCB8DCBUYiVy+J7xre5BEpHHWnUNDtUbvtZjn1TM38t
C6glozUlYaJKUf/9+uhZ1gvSTA4VsBqTBgAMc3G52bCxW49iIYqMqAemNIsoqKPJWBcLrYuTqCNk
tMibJL3FTnwjzsrbhysz0h3/G2ixZ5TxKKB2qonuKAjATEPpTybSP+/FMTuPRpXgCpeVh16RHEyv
NbtMhZSKbTic6YlB2VaTaeMrW/9F8EIZN3cRRHneTzDqZXT6VV9ypWK4TRV9P2nDV6PQOVNlv9kH
QqvdenFPeT6kQGakouLoOrWXOhdK2mSm9eN6Wv2FsS2+SFaANeeo0NEHWpzxse97UZYWozsb1aT6
Q6ZGj+3U7fqg2XE7/4w28ckcXgoc31C7xGNsLo0nO492bRIKn3vctYovMu8gQzk0vuoAacCdZktD
eyVj3v3KxaVA6ZNGaOfs75maPAzAQRj2GGrO9dlYOc/ehVmsTqlMU6eZseiq43cVOn0FjmekpVtB
n7ke6e/3+mHekc9BORQ7Ysw63ydCjeGp5AuB5I7dm5aY31uUCUcU9ruGZpxWUzb3ToqFTSXG9Amt
nuvhV3ZHHl2oniMJJUuKttxNfIApcVxq6DEkLwhCYjOIqmhzVKHxS1jZXY+2tnqX0RYnXFUjIDBK
le4OrfKk43yXT9FDigDw9TDrgzIQwYSUAaNksa0oUVfovdhqrtwC78ZpSBpw3yo1O5IfEfbfmMK1
XNERzPzfaIu9BQjMFOVxyKAQN8ZQLMB+KSuw0VWajaxcn75/Ii1SpcBKugy6UnfTztj52ouGnYmI
5cN/N3uLo7mstKAHScHsIQwrVb7tJQ+6PB1CVNHLYEuzd56dZfpTj5JnWZ5561kkYElNIQ4nXXPT
0q3LVyP6fX00q3N28fcXKdfqhRZBTdTdioeornDC5J97SvTXo6xm3OzTxEUbJtASIiqGUoPISgzc
u5cPlBUfu/QmG8d9nms7tMo38mAr2iLjxLpWJ2AAumulhd1OuGxrb2Vl0aD8gUb9RnqvLZAxewhY
DM8AUfd+f2obJQ+GUVBcSa7uJlk5Fo2xvz57q3sgjTEe0iJPow+6DUbbR9M4FDoiLVF9p7U4Eyna
GO2a0Otm0evSjpUISHSR2EILGbko5EfELTa2jbVUQblCgfdgYsy0XMSiqKywTSfVVfzkBWpMuFOb
EHFD9V+qNdAJpA34T5zF8jVFkeqjHOtuM4OjxTJwU604KS02kxbNKqGpjZ2ube29a88Lnp60U/CW
IkuX9d88nPqujqOR+u/gTE68B5Ji/QXNpwfr25YWx0raUJ+QZVo4oLO5e71Pm0TxDXwRfNUVQ/Uh
1TF+7fOn62mzUoG5DDHbcl2+IQIDn8UpoDnVwUYXQGf2AgYX0bDDMy7vB0dO//1TUObazb1eR/WT
2uH7gBC5FSjLGQGb7DirwQ8jjtV9e7g+rpU8JIxuocrAP7zB3ocpPcPq8jhR3bF9A6kDia/Dm31r
m19doIsoi5sUBk5lXWY02azmpgE5PztUXh/Hyjb1bhyLFPAt4KGU/lQ3KnvghIBBKVfjxbzzdOGQ
deLGtH1kUXCJwjxNQwcF52qMT97PW1c2KhwlUk7A+PgAMOFAhoPxQ+zJbvahWz1jcwZodePNt7pc
F2EXJ0yPr2+bCZ3iTk1zrtD90mPzHhD6f5J8F2EW+3CC8hZ6S7R7m+prk3/VAT9ExcYOuFamejeF
i62px8q6DwWCiEfxxvpaP3Qv0q3ngBj9Ojoc0KADrPNWYXzt6fEu6jzDF8UAdbZ7iqOYveKGYoCN
XhCgUeWLH++MZ//OP2Odfc4e2rN6ih+R7z/rzyEaY7+uZ+vKNQ4SOHJ0dJ0x4lpuj1UO0a1vQlAD
MhID2suUvFTQ8Yuv18OsfhQXYZafnTVNsT9pCh+F+FqWIN3kbjjIOJlYmFFbwZYK6tpnTk9AU3li
UqReEmQUMckBV/WyK80gJOE+DL/9+wFdBlhcF6URNHuLrrDb434gDSOoX3TuxGwPO8/WtlQ411bp
Mtpib5QrM1CtPlfdFAW2Ao+Fgoe68NZMWxiErUCLddJ1pRTrBm6MpPwIouyc41RVKwe/7DbybmuB
FrtkkMZ+CUJkcEc/sGsd3Lq8QfzdGMpS0TGXNd9AmkF2B+WXWPjYEg/nFLf4MvoPns3yxepYix1Y
yVthaNiZQYwJD0ECTLbwqvtmwFQI5PX1vFvbdi9jLbZdvQ/kEbsPxW27NxmZhro+TeJ/8LFexljs
uQDGJtDaAzM3aXdgBR1VTO7F85hrZ6VDqPv6iFbXCXtpfEFnDbOlmFxSS0KUR3yqo/Cg+d9+6u1L
s8WXW8s2RC6wXkOGGYPgxQo1VS4rWRro1JfpiKtB9mR2+n+Q0ShpUNGg4sZFd/GNJh59M1PieRJW
PYKG0pOf9xspvbaLItehqnC9eDoud7XIi+q+6nrdFVQqdWKN6K0VaoJTV/UzAPXzSBFrf3111vKN
Do5ClXBenKWadGVq6eglVErM/DcUKMCOOhSsLcm4tYHBE7JEbFOQVF5ye7leVrqStqprarDP9DDd
QdH7WWkWpvVFK+y70vvX6gNcm7D+QRR8ls2Tlr0buVRyE42aEZeKzIaq/qRMxueg+Xx9+lYHplFp
Uqnlah8EsdEcleIMRyu3zqV924O8vY90iPfqNznZ+GrXVooiPE1wHjloAc7//+I6IVR5yR7kKa6s
hY/1pN4mTQcLSGi2bkurY9J1PEnxEzHxT3ofqGxiNLAaY3B1tf7RKta5KbwnM84eUxonu67RbmsF
TSfwgRMkvd1Eb2yY4gwCW3sDwCOxizYpDgbMDmjjo7cxDSu/jr4VMABuNbPe8mIaZDVS/TDmptFY
PU63MAnGcp82XKNMObSRALD/9Qq/izdvbxfTnmhIjRZSNLjFZKEfCtMGmzCxeBwSg87BVt10ZZEp
nku6qpt8LVza3kfLU7OBsxQObqx8E4pyF8NH7Ls//8GQLoLMu+nFkCJtzIceIVEX5pJtSC9G2x7b
XDiN1bcqf7sea2tAi+USx8gcowGWtVeMpwjuk2DC8hu2ig9bYRar1KRoyAsSDONRHewGCkPfa4DO
s40ax8o582555uS8mLk4EfNqQPXExZf1axoE5u4vB/e/m7LFHU2uPV1CgUp2q6nChulJ1jFt6/79
/fbdSBb3M6ODV2ECrcHu3j9Bd9jBlt+PRrA3/e9VO+7/qyFpi5qGYQ2CEkaT4uaF9xZEGMnkY3Hn
IYR1Pc68zIuy6+WolmVXgsQ0+GrVLaGzGNn3ygj3hvYtlrdq1luBFtc03qzKwMbHe0f2jlbBOsko
9ErZTcGd7fqYVje8f77W5UGWRsKkZQp1kwD5sZ0UaDCMczQ21YEWeuTf1cNWlsvraY6f9yycg6j5
IjnErACqE+iim0nDwayzAbKiNJyKevg+doZp52ZiHlrItjvMCPeDpT7mtXZbFSLrKhQH2koINPX+
EW2y712tDzjOiH9GvDrQ7g+eOqV9Cg2/OFZjhaxwIG/Au+fv42MS/N+vNxfJhgajXtUirSdx0o9S
YPj7spZHO+jxCkC3DYFcPHLsImmzjaNiY9qWmApvEqs6NyrJ1QJIpmkTPwrqluzY+kb3z+AWiVcO
eo355yi5SX2K+sCOIKh4+r/nGnDs86r+/wmwrI4nRpiZmRRJrjWGn4y29lHlKLa616vrpJrgXHG5
o0ixuLRXyLoYqCP2bnfwT3Dbf8+1Ecc814f6TripsD8PnkbPtpz4sIWeWCuq4ZQGTkOlqkb4xUaO
A7peKymaMrOMGioBKFjeRhXe6+oO/p4j/lDGo5ZvKoytrt5F2MXWHuR+bQqK2LtIwmOI5HGDKZMX
qe42incfRdRm38uLQIsvWBJ9+D85MET1mD/on8f79l6ZnD44KdUxPXZ2B6zOGz/LVC3Vc2Zv1b5W
t0dkv1QgWlTLly9mPgOlYTcABRlL90D4syE6lohkeObGhr/2yamSCKkCDN9Ha0wzzDW56UCftghR
5aL/k+3pfH3/XQ+BMge4WoiAy7dlIUkj5gsA53vzawlsftxqRa0ulgr0hScymtMfill9m6MhIPEh
6Pd1D+p6ctqjJdnDbXgvPVv33mPsNg/6bfNbcPONF+dm7HklL240id7FfoXWuxu27Vmvp5++MuK9
rJ2GNHwE3n4XKC1aEtOrJSg3dWm6fhTcxlPr5Ag0jJ5xm4yTiFoFuLFByNSNs2+FjoTvD2ZDPOAA
f/H8Wfw8sygydAJALIjRZ6Xz1L02pPTMYFWe/LI99ZLhxPn0XFWV/ODnQ7o1P3OA5WFy+QOWF/Ih
SeQo9Xu33ksw8ZzqcQaI1o58SNu9fNpCVK4mGy9kVPPwHTeWhz0GwlMu9iV4cSHBH8IUw12lYgB9
PaX/SlYtR0VXd1YXQsed3uT7aS0NWResmQzSw/e1w2frAB34Jb6v0CDsKpiydoytk/FnPMOMdKv8
sAXfXM87CAa8z8Ew0ddY/IK4L9o04xcgYxLY5UN3Fu+jRw9G/Bf9ZQKqZKMwYos/kt/Wr02099qi
UhUAGWLStfzQM6zwNJEr9e/w+72wQxr5yTvP5K9sL/7wNu6+f4sbHyabvhc4E1504PXeD5XOQ2xY
gJ5c7RF0j/pUnbNDelQ/eY4Gb/he/xV9lg+NrU5OgW/Qo/x8fbHXMFkKqQRK19BEicx6H18Qx763
LFK4O1Tnete/tupOd6q9QnfMrp4sF0r/9ZDy/FV8GPL/hTSWHDFfDeU+1iEj4AMCqwgZXuWQOSVF
xmRHU667sWDb5T7shJnjgeqFk3xP0Ux1turdG4PHIun94NH2hQzXz3k2g8uVQ3tE8ag9p3fQou3U
GX9oirMx+Pl+uRy8BvKPzwtUEMD19yFLjpDRiGZGxIvygjxY9RWyfRQ45k1/Hz/l6KPLj0Z67MeD
HzjGDSz6++B4/TfMS3rtJyx2dbmqWrEpwGWL8Y00/knGQxXdA+jXxs9cumwlCDZWfHWeLwe9uFDV
YydIiLbNO4p0mNvwDM3uTthpHtJD8ips7GBrbX9gXf9M8uIm1Y4VunwWkzxf4Ob22vRF2+s7b2ee
xlN+uj6da0+wy2CLL6hLW0G2/g4OnSSp0HaG2B81uLFjhZ0MphTXw60dAhfhlq9l3eoNuMSsnp/d
jPlTV20pGm4FWHwUWmrosaKzI3iFso+MJt7nk/If0HYuV0ibN+GLm0UVZp6RaFLndinWusPParOZ
tTWMxdmsKWWMehe8sVIPfg6p8Voa3VZir93YL9di/g0Xoyi61ii0mp0sa27yAAV5hGDSYWPB15go
7+ZqsWWMdWyE4kg2m/fj5/BENp9mJ1DvpTzzxn7d5r1tZLS22CD8ZhiDRJlpSnVbuWKniXY2aC9W
0PyKQgyktUz2NrDBW6u12CEkvbUCzWC1osT/WQTxm5XHG7vC/Ks/bns85yjH6xDFFtNYIDai9jUh
sALf+V7ghLK+CwokPNTX65/oVqTF/BUoSRTjfMCZdXSWW/NHMKIxh7hNjdbd9VDzj742qMW81YZh
+bJMbqiVtPeVJN61onWYvPTX9TirQwLwSW+LmwKSDu8zHXE6vOQiJq9S/hhAoeGXH+IId28heLke
aX3zvgi12LyNPG1bY75/RWfdtFN/F+4xEn0b7NFBlm28LTf27/XT6SLgYgMfSp4HvsKO2h3UG9xZ
nrQHdZeeEVaF0bodb2Mql4qxwZiOWlzD+kzEB6kqjvgsn5VcP6noLV2fyrXv+OJ5oi0yPi86bSoG
BqajiYNs6A7BSNv0bgzJpy63VeBaG9dltEXW44k35Bk8cdcINZQiDcjBX4oOmzDN3Ngs/mbbMusv
Qy2y0QMEIWaq1XG+Z2f9j5DaCMHvxW8+Fg135V171/6ST4MMBXrrarH2vV1GXiSn6csTpc9edKvq
U2OpjoShAzJH19dttQB1GWWRkXoth3mlMJXlfrS1cNc+h1yZOl5d3RuKSTaOJs5WF3YNB/XuNb2o
jGYIwEcIsfZu8XU4xA/Bt+mcoHa7M+/kx/xOslFp61/601avYWsxly+gdmx0I5kv4cNP4bF8ME0n
fQoOxl4yGC9aQU7xvYqd6T50tgp9uKMtt8/3RhjLy5SIoKLY4ib/LAt5gIeBWp1yOAlFAnJPTq1v
SVK90qSCFiAefTxTd1kWflYq8bMpBQgaIj5cK8UdTdkIXEF/V4Y1XoG+ActxqkW7HoovkiR/Gdog
2wuxZ+68WMeMTTX8XRuGb9nY3ya+ibZYc5pk8S5R4td6MKedWuePYpE7Oiwdvc4PeVq+mGp032vp
zyxgF/SSYT/5uDqEwfd+5GcMvvotEMw/kZw/0HHYG1YEK8VQkHXM1Hvtf0g7k97GdWhb/yIBVEeJ
UzXu7cRx+omQykkkqhdJUc2vv8vnTSpOEN973qBQgwKKJsV277XXl/hv2hJ7EzUVdABzycQVos8i
OGCNgZ3bIkCY6ZaxTobdMD4xDgOvnL8OvnnjUeJH/Wweh4nBVCyrk5By5wge4ioz8FxBBCFqcyNG
occRPbw1LGfrk2EOYORmLYyyrgLpy51gSi/gH1qv2OBQgGcEADGePDInWzZu/gfWdrBagqVpMIoW
yknTFYES+rYg9Z+qy46yl6thsDbwfklDzloYL3XOQTOY342ELaeJvOS2dTOJbGs2zbtTDbBKreBG
4zO24gre8M0I6wyuwa6Eu8uwb1Ef8dQZwgytob+fVLrsbBiisaEE6FGNR7/qN8JiB9H421wZfxSs
xRPPPhopPECphA2XKjqsCAce1abvf6JCEwZPsxEL2rdh6Zkr5GpvoGzZVoW6w0zZt30B3pkPRzaL
duYx492j6NIano34f9wJuz9gzjs2mCefJnUIHubK7AR8HKj71gO2Mxggqvp1eiv8JixI8zb4QJc5
fhpB67bIzrJ7n4/NwodnL1yNccnhmVcG+ZSIGEZxKUgzLbCSQQ+pTQ99XECL6SZj+inxz83ZANbA
0W/eV30Bd9csTwIm1EOfwZmqTMyF1VB4rpkqO5vbwl2ttd6rItlywHtiZxBtRBjyTj1Ats9tS9uN
kXnWqpubIrbG8ei5w95rCjCA4PsNVo75oSrrU2cAcDEqmrMTqhPWaXqTwooy4KN5GPj8WbPRCifl
yaCEQ11oql7GztSVAXGmk2fBtq1VjgnbWE+EttNv6Gw/eaJAYfiQYBtJoJOZKqMPWzeBbUqFQg57
FB2sKpBmTmz83JmpI8BDwEbnmQ4N4iVLPXl3loQOE95RgJXW9AYa8j8p7BSD3G94hNLidtNOs0KW
Uu/aJmlQ/V98FB382JB1o6vBS6tYTb0dYsdA4BNbQQAPWhbCXVREpcqbnaUtmJql/LNW5bCAYyrm
EO312mQ5pnlvHjg+r9BujIPARvGmbt4MCQFFUsg/pimy0FU9fUThGeL0dPzIfcoj6Y0g+sKI63HQ
PUcRC/lIuvxsuNeo0JyHbCc1TPR80K16awS2iRQFflJ6MCpkwykKksy8ejWFglGYUz2StP7kfmWE
HEY0PPWf0YVqZaL+NsjySUVJXs0xA4Y81lZx8I0RvU/nh8YB06n3hL+oy95dFViMgVPjYQwRiAUz
xo7CwbiHGZ7XPRY5NWEbW94lzCgD2aJE3PKSM68V1qFFZ+xc2z6wvFnB0PQBhtPwcy3gi+jxYyLH
5wrAXCghxcYy+Wtrew/uVNoRWKjOqk08sSXVfNfS6jDOIE3BCXVBVClDLxNwxaRWFjaOsRemH7hS
vJoZHPKIqNf1lB0oMd6GQdyjcKDCakYHMgfWe2Wq90PC8yBjM0jAnR8APLVMSmuMITRKA1ZIVGMD
Bneu2JBsXhm0u28YWZPJe6rzqgtzOF7K0nufuf/RZeRF0nbRN+Y/QNFhwRbsJZu6m2kaP7MeZqJp
bSx8O1lLePaGBGKaqJ2gnO2k2oA0DMtcA9gzi4kFc5MnY26mAKTvJb7SPi0SK+wnIjD5pQMJjndr
zPYf28he5yl/s4CUD0vAxnsfk3hMIcEEhOnDnI0Hc5S3vigjsKM3Zu+cKFK9WCjtHSlzOFjYWqJn
3UfVN59lYbwmuZOHgwdcFNVrMdqLDG/tqFV8DPNS7gXM/AbU1LmpueU1SiqpQjqJ0VMusAcQW2O4
8YSwBT3ktMB7op/2xAbHrcza0ExVs5RjZYaG6Z30aD8DJwKBkVFtuxRuD5XRbME8xu2yB/KnRvmI
23gvc4NJOQGxN3QP2s9fLCVfQWcBx8YePkXeA7OYpbAWR/0QbCaXNCdblAFBe626m1LNz44FPx2f
Tn+6kbxz4T2C8bSVKaBx3XCYc2tf+Dbqzyr2UdRqUczps981d7ZlrrpS5vfnfSMsITXltAEf1EWS
htE+HCr4JFqwNifqoXKmFOgV8T4UwxZOYzTgOZAvFsFPEvbZTnxOXsq8+Uhb41TWzntGfOxTqn43
LN/A7oN6AgjpRNTBbqPuWgxAfiAKVSAILp98Sd4BfF1plQIH3ORAaDsoWqWc1lg4JbC0IuxTOEoh
lWBGGSqgQjxUaagRbxzm3gi0LY6pgrZoQG2aVc0cFuMTj4D6WzWlRUNmojKXtRbuLO2jnQ7w/0kl
AtOWCx6zu8n8ZC1KvA9rPRQxBUYCeEsrCaUctlMnjrai0OJW5rP0YaNOXPCaDJ6HLvVOpYCWGgsX
tp81AEu23rnahHG6P+gA4DwR0Axu9UM3xf4oUKJLDWgRh6ELHEfflhZWjClRO9LD3Cltb5PSPJUm
sCTV+DBK+2jWYg8vrxnmVsWBdNPREMW2wGWJwhY7RLnyTTU4r6iQCo1S701qHixfvBqpWcOPa/yH
znzTtfN2MNOVyItFL52nTOUwFSU+LujGBGlDCtd85e5kV70pMr0WDsBGQz68yiTLInPii96mNzCF
X6PQ5R4woh2cnA5khD9nTtfGyK2gteFfSmVS4haWb3QKmqHF/RsncWPfwhQi87RVFllAGnNXU+++
LOoVWJx+WOtyrcb8rnFxr3DyJ0bryM0KwBDZuKp1Z8D7cX4QHqoZ/PQTMkzUMnvZmmkoyW2v3IDy
UYelEGtLlauZVxom/7juF2DkaKE3ppRtAOVMFRaV8SH1vHIZufe5fk9NuSlm6PmS6dbUw0thd/Bl
mXpIAmj1rlmqw6zUz1YnGYRX1l1HBQzly9mOJe2WAudWUA8uomaJQlGY+dnApl1Z48Jw2QERY4U0
tLOjvW0D8eJ/JqXzUJXWpjKNZ88jewhXS8yGWsJSbXhQVbalU/nmTS2N+hQutWKuwGhEJRHLpz9O
YcZKySfkcWOQL+6HyvvIOnkEuQmAD/1p9/Nn73pRNzU7d5qPAzdfQce8M/Pks5pQRKvwpAViENuY
Oa2Vbh9hYSvDZiZ/WEXiKacwA9ZZWPW8iGWNKma7NhooHeEOXROcG1feiN8SCWeZI7J0ng+9pw3Z
7NeITJlnNm57tnMs18mmXsC4eomIRZjF3vr3ls6PzS+P7YuGLkK1MxxbeTpweqwM7GUuMr2+yQMv
yQG048sUNlJt3T5gTl17Bf/wOPvSQ/trDwul8q43B/9Y77o3bzEj/ejgThqc37/G9ffvt6f9RT8v
grmFGCzdj0N6B55QDCYD+M7Wiw7PADS6MqIOf6528VuEBm06JvgdZ42C+U0+ABNB2uSz6YD0DJt4
GVQxf23CHMfyhi2bxbnF9ARCAr/a9E9f9e+WL74qNdrcq+R0nj7pqtjwZbE2Y3IV0PUtrnvRwYtv
6KtK4LloOcc0fxbG02C//T45rXPA5XJ2/t2Pi6+GWv6+VgLLwFh1n+mbubBh8SeXqJI5o47PRXAV
aAYL0JcD814io6iCGS558rY/iY/hj3H/+++51t+LkJuYW2icUUh+ZGLv20/Suib4M8/r+rcOX4bZ
JlybYaSNEX07czvtVYpIQHC2JoUd+zX3vX/Tkb+1dhFpG1tk7uDdT6Ez1fsWR3VuqzUQ6PsJNy7g
Hk4oFYnwKMQRXn6IQd/3otxyq1g3HSzc8bquCRQjGdt4Dt7i7TrVyKcjPmFqsiKG3HLYrIgBdviV
DsepD6tmNwPNYcAFO7dh485WRVIACJ78sRN3A1l6NPdemGfltvbzM2YmFHxVWkhZ2pO/1F2Hy85V
vdS1j3oR9DPTbFQWx5DLGG/2Nfw+zuE4eHAscL4hBbP/X6Smv0VTLxbORQiwyay68c0UnLc1niX3
5rl2+cgOTlTtEFbZjCBcpotrtUzf1QhfW72Mh+lyHhFa7TB9qcK9d1pDxBUmRCy6Yt5wuJxnmbui
mj46tX872clDlfSviTOvi06CeJwvE4fs6TjBfF+DlVXl0/H39fU9NHrxCy+OvawlGXE584A4haMn
HMUW46oAZiX4fwleaDRUwNbX1sFPZ8Nfu8xlutIdB+rgaPCPxQygM16NfXLGB4r/cqj/3c7FdmnO
tgVkeWscrSXFoT6ugNWADkMtrx3q35MeF+N4sW/aE7EmlxXGvydPsqFhvtBPXuwtrcgnwf8ivHxl
37pMRkiKKFlno2vOsjrgcYSvxtfd+gw0vcb6ta61dbFHUrPrWpizG1g8ZDPF3gJVBQu6RE7+LAYo
Tyy2l0Mf9jt3CejQ23Ub2J/O9b/5vxff0ZjqUQpVzkc9QsrCgOLN0z8s9z6AhyBBi7rm6Mq6+OGy
9IWnetFlrn1h553jYngV4vYSVeCRt6fvdjxt5Va9/N7cv5VfF+fCl+YuzoWBcoFaV9BwnWW7NoJm
4636vb+en/y1XwfgYISgOJ3vabfZgx3gLhw0N2J/fVp9F6uh3PFvjuzF3lyBHpglJjOOiH4eRytK
NsOyC9M44Eu5eBrD6n5+c0Nne77CXbu+/bArwEUIhw645zCOuyz609JgnUFb55jzu6rxwR3DZVHQ
8MpY/zCbYbSDoj/48TELeaGv92AE6pARpcCRTThD7bELUKa7hTEftHHNqizhMZDpu1zDX2B6tS1A
LysJS3b5mLnZs+LTom3I2oQ2tWxiVIlFTuoGDC5Sv/9K54cDC1Y2eI7AYNY5q+e+/koGenCaWXQ6
auBroFHZa20FHsLwicl3RvFQls9WOQHfZUWe/wB/xqjq/pny5yavlrXIomRIF1ZSL2sEH1KOkGXp
xEW+6xis5UFd0UZ5nHjy6Ip8XdO3Un+qCR495zR+668LUJKGiQZsAMMEJpN2Ive2EmHCuzWr3ogP
/koDCV1XndIRlB1Ho/VrZec/TIcvI3CxpXoF62w3ke6R9DOK295thNAn4+H3cf6eprP8L62cf8Vf
mhNR9KNgU+Ed6Wu5ns9Jq8Db5hEgmUGBoT2Sxfg4LtvltTT5d8eCi4Yvdpiy7FDEKWzv2JuNiDmH
CSssksAT7nIvchsCOgnrjnJuOdJctT56lr2DG4oRWA6oK2O1lwYHoksjnwC6YBdY57OgLD4z3Rz5
gGglTIMQpLwGofjpMKAQsUK2QDFyMED+OmCd1sISCNEcXZ3fnvHMKHPHGe5EswIeqGhXJL0fa37f
sX3TkqB21rOJaidQjnhOwB8dELBK7hNXxzqDYH7+x6dIN1z5qj+85r/8yIvnGGJ3iUuazAOwo98M
xN0OiQ3moUiNGJaw4O9J46ZBwiaC1aJc9ol7uvIDfngPegSly2eTRUQV2MW0AoOmAUZOTbhXDXGH
A/rM/+72atUszxxwSI3TkATslhzE/v+sa7aJjZpVNE8RKkVK9usXksyHVfFYT0coyDP/HniwK8P7
7ZF40cDF6OqRzEbTIeoHhHDIxLM1HpVXRiAFl/ouHT5/H8tv+8C5NdhOMGg8UdF+aQPUjN3oKtFO
R9uvln3mnZ0A1qa6Whlw3lG/nMFoB6OFogBCED243HGzdmRKsgqxzJWz4atuqVbJ4mwBTyKY0UbX
7sDfXkHn5rCQoMlGNYX9r6z3r42nkwbqvBx7PDpDee/Q6VQ3/Aqw5aeRM33UlEF+flZpXTx6Sl+b
rS/FdGxluTGUfuLaW6Yqu1KoeaWZSxoL3PFGLhM04zhb3exTc9d5/6UnqJkH2B4zAIYAF1MaeTic
h/g2aijjvBP3VQ7xRpI8/D7VfvomsJFBuBXOq7Aqu2wm08PIR7yyGExIKgYWcH7lpvdjC4h/W7jg
wOT1Uq/ckAwPX9fHV1dlWEPegBTgldUJPPflTAaGASr0sxcjrJ/8SxcypkvWy86dj3ZSlbFqvD+G
Pa5SDjabHt0qdHyt4gFsWVbxt7ZxaZh040ujqjnIpL4rUHuOMyeVS26RJW2yVygfhiCz2QQv4dlZ
mjO/Nd0ZdNwCnuh5A10ACrzi0ic7qeaPsk1uSGOFyD3Dvc6QQYMaVyADCUIT3YeTaIDP1FQtBJdb
R5LD5I1L7ll7LfnRHuD4AYu3BelA5M7pQaX5q6GyA2BZ27apHozc3Xpze8oUBUpMLRmINazLI0bq
52KG9ShAhj2C+tSqItK1h0I7i85No9o0Yy9P91K7+1x6sL5Fb63BOrGJvcBH604n4kVZToyDuUaC
pUJBmmdk54f3fQNemKvTfc/Eu26zFU8Vwoste3LGCiHiVlT7oa0/E7Mfg9K0961nDkFH/bh3yj0W
eRFJx8kA8bI/80k+I/YepY5AMI2YT3nWIZ5ui422vFvXVrvUN+5N8GTzSm3o0L7nor4nZnIztd2q
qYsdcIkLoflbOvUnp8uXg8hjIFCWBREA347tqmlQTzcNzd3gAmdolhuixyasLLouxnrdz0OFo9pg
yCm2OvSs7mPk7gKgRBxJciKRlt5pcIu3TFpvvc1v4Xz8MneAvvZwNIM/WnGUuX8vXUuC8dfe2La6
5UAFWuX8TMxpV80mNDukemTOHJZA1Rkt20Axcp82YmGb5qGdGOQOEs3WEHzJwQS/cdhKifLUbuzH
CCmmeWEAzlIic2CjtDTgPUHwkbOFrPK7oRW3DkqTmIsCXdtwD1yAz9Vo85gDfILsVb6rPAR0cnGr
bfeB1eXNmBZpOOfZqgTlqwM6KqhH1oQ0gTQRKNOzE/a7M0NykZXmbVZnHFky9pTzJItVYf5RqAxC
AsSxw0b7JwPKmwCwgnIz1EiV1qTcVHDud88ct7NiAyVrbkicjIZ9Oj9lLbzMKaB+wMqOiX5sa37L
GmsxF8UJvtswA6+7x8aRh4qJl2Z2TjAhZ0FmQCI88eLYS/+DaGRDAIcK8r7eQ9IbD6CtBgMMwnwG
/K+dgUEMR6Y2LV7ztHu3CV400Cc8kczq4zQjI7AKLjiZyQd2o3ptIwU39d7KV+0aQoulP8PY1Mis
9dQnbNmOA1Q9pfMKecQLncylMMbuBgmZDNi7Aqnast+AgLq16zTb4XfTYCIU1d/p9Cpql4J3amYC
6VXo3GwTNb9a1hB2FE0XclwbQ29okDtjcjkSMHdapUNEyJxYDXArbsmfpqiTOE0HaCLwS9NO3Vl5
8dY7oPhMXMEsGC8v21Lbci6ycKrq5qmep/dipA+I/J9qze9gUbSE7jkecqwuyQ9Ejqs8V3vAGiOe
mPeZlS06507SKrIs58Z0p53HnXvNzbXszhC5qsoiqVC+mbPhzgDRsM/nBeAtci0c68novH2R1Hvb
bQ6zsqIsbWNo1uPMVRtWti9pkz/C0G894maZ9Nkqx41lmlqFqzy4xcK7LwRben35SKUfGj6Sd6TP
UQGbzst0rHa1673jRoB0RZ6DQAwpcqA85oRKnSGvmXnDfUJDoxF6CVvJFSXT3inU0bX7hwq4sLZt
ToahkNQhIzmzDXngCncF6/mV19mnQrcGssF+zAlgqFaH0bcKc6XlgDrElt/4GejCPkyJQIbM5QIK
qiYcBuAWh9zc5pP7ko88wlJaDRZI10VZbAbZNAfoYUQEOEF926tarwcCEzYP01yV9b70bQu0Qcs+
aA8F6YkDZLicS28NEvSj5bEiEL7xyBNDx6aqdpmbALtomqepNm/noj0xWI3kFMu6gr6llK1YjjVc
oNIufRIDd0EyzyPNFDQSJhRLrN2nfsoAEzVkKChkOKoeq7CCKjgCQbUNdeaDjVoN0LZy7sXUpodZ
e8eKuAuaFg+sK71tN403hHd5MKjKhXtyjVcw8N9D09w5ePcGQwn/d290D90w9VFanr8R0JD/sB5a
MMf0ICBpoFCyXP3osXlTVOedU1mbxqh1XOblTTdlznoweBlmrIwqD6V/lt8F3QiECZk4BYyYrc3K
JlGa4oiqpbFSg3GL+uMo4aYBTw8ZTzbS25q32MkzTP7CsSI9lY85/j0clDJB8QC0GujaXStK0Gb9
igWc6Jt61KhHYiWAswwSvon2kWPB1FglzhA6XpMdu0x94Hh0Ix8usD01Tp097cdcAYsO0UjQ2Mhr
zdAL1J4lwElOod0quneERUBv9+3xzjVRoVqntI1TDdEOb1J3kZRes+UVA7MLJmWLHOXfRlq8W1N1
0rN+Kg3YYCUJCh8TDy/aomGbRJcbVCy48SSTVdZWUNMkRZxnUEWlqKYJDS1V7AkBRnnJzUj5CXzs
FTY1PWUL20m2da+dMzy5jOq+eYO+8a4g/F4NjYpmOtxoKfzQk8YZpwlg5pzl73TAFQhKDBPvZoIs
9dytOpHRhe8QI049ovBKHPpl6WewV4VwP6lpuvQ6KFX5VNwANLLWyayiVHsi4MrRIHOOj/BKxfes
DTf0z2CykY3VE2ccEPoSVwaFExIqjYOlklsjnXfzxHdikMdMDM/EgGRBJGSEKVX/waeqwxSm1iNK
H08ezjQDfNegHywBpVuHEOjYaOimQM2eZ8DQbX8hE+g5XRTCeTnKTbl/y3NvRZS3T6XaM6eLvcEM
q8LaeRaECHBq2CcMdkLKS9e90UQ2khVdiq/aefa2nrqlVNap8vxH7KbHiVVryHjXWadi28GWblNe
L/rUXbm6P1SmAgeYP/VG+sC5OgmvhiQFKzhgTv4H58AN6ZsIws2VGq1VMqpYmQXy/GSve7LRtgk5
oLEFOvxk+Q2ECSbKoM0d1PcL6Xa7ppxVqHvzsUzTXVOQ+9RCkKbE2eRUeo6MEfn71lrkst7UJrS/
aVI8l3Vx00nwdgVkQWFRWz5kQZ4Fiugsor4coPfNhk2l/Bg3pDvS9HXU4P4MDbJ1xNFQBwV17jLs
GIYNEKwolybw9j7YvMGk7S1NiBejDDFEjXQSiq7aMUycPbdndNuEjDStamzUPJHxjDTmv5hxz0zu
B3MAv9s0jrCNHGGYXjjRQF0najKF0tFpmLZ4R+TB2JZ8UVig4oJMDg792uiNLYdK+UU6bR2KOmFv
LDNuRppwvFlsVBQbYLwDRg+5S02KkOCKoqfiQRTmmsFpEVp7hPRaOxPLDA54kTMma9a7xwpHUOj1
w7IdcALrBvIfr5lewUaDwhSs8bCdE9yHO4jzRkwonOPTAClo6f3TlwlGdSYr7orDjH3fGMWSDPU/
2lQPU0q2aQulKRkGfzcY7J+EZWmkvAxr1oIgrQQ3O7MrxGJ6ONXCU+bVd9MlMvwQyRjTXQFzk4CM
zluZ64Ak8OY1cAgEeVetjNRaIjoLJTPGCbjrIzOaEruSjUU5FAaY2+ofgBr2+Vjct/l0Z3vipc/h
g8+yeFTmkvf50nL0A+RBH+NQLrEKMIRT+iwdpLKTZlH2dvdEjA44eKq6BTy6TzrJPsWY2fgV4ia3
7A2v3YMli6hW9gqI80U7pLcNx0nBxPyh7TSLi97Zp8AY+LO96et+ChggCJOgNw4oaP0goyxHiKFv
T7nhMNB4/WczV6gN75OHjtEHP+8XmZ3u68RayVrcFFg9ysCLxylWw9zc+1YWc6cvAbxlkRj7A5b8
2nbA44MIeV23as1Tlgc4UaAk58854QspsrVTZUuEj6BGJtPbLH0kJmcTqdjWebVy/VCCUNPM3kNJ
80+8UTZele2o75dB5hEA4pot0Dn75HxyGXmxURPS2dDz1TWFOBCfZaICkvh6waTclKBCw5WmjZ0c
9yoI2QhWWlW4WycBEQRXmmcvNV4Bcc0A8fWWc0rxOkZ0udEHgHPA1ZDbWrcyNJiNSzcjgUt6PIfg
1zfnS5pCcy/y5D03MDF5Zd4T3GpFgYh8V9bwK4Vcl1lDHbepftUpxMy4tjYhnhoL4UPpmasNAbTW
a81jVWdP8ygWbeXg97sa0lRolN2HutF4SgpzlYrxGSa6eP8hva5U9QJGL+Z2ikzBFNlOum+a/j7P
sg3ToJrSGYZfuY1XZsUFbBzqCDUCIJtjIxxkAiYIZLSiDejYmFBaI6T+eyzjhwTClyDAORLxV3zJ
SGwIZc5jSXULAny6NB26azMcx/Y1jtm3ANBFvOH87381leKdTXun9Y7Q63X1XQct7PT+e2/+DSJ9
ic5dtHERLm9a1Gw6c+liQ67fmAEhSKvIiyuhgO7AMwyYJPeKGd5aUxU3aXnfihQiR0NZoWPyF1GX
G2wrkdN4Tz6YSAQHluWUNzj0OMSZxapuUTsP5vpZpteZuBL0kUw5kBnqxAE+DjyKRnJcE8PEwKW5
6h5bt3kGiTgJCsi/CZ8e8ya5z5zmAK0n5mZvWiEQSzthtdgTSLpKEV+B9U279kb5lhDpLaFlqxE+
N7JYjgxKP96gQq8b5Fvt9adpcB8hPX6yIfftFNwO9QRTGQuqOU+0Y9j7w7Mlx20q4JCRz7e24O/1
2J1mPdEQAQgjrHy3iKc6UevfP8X3XDcil3CwhCc7YEhAx58DqX99br+XFeo+LMSXa+9QDhWepp5+
TnizdLVY9EY1ruxC2DeoWEGISOh3M2kOEC2hXtNu2JVo17dpDi9IiiA76CPnsO1ldJjMc8oo7uIg
uw2PhNonUAiWuAIukgmv/is9/5aHRmOw0ICPBnGgsPEveu6NtgXWyjgd/b2GxUB/MJ6g12v27apY
D1G/nk72h/9n2HbXnFF+6iUKbV0LckpkaC+z/U7hW2MPvepRRWJX3OGStekhM4aET8Rwdo+swLHi
6uZajPrbwkZ/EWwDrs+HCRm5ZFGNGeOayHPoPU8gVeRR7yIuU9IrW9UPQdFzyBXQC2SUbMRdv06o
stJQ5tTNdPREHlEyBlNy/P3LfesIeFoedIEe8yz4bLKLFlDbMDh2pZ3jWCH5ArgkXFEnefr/a+Qy
dz6z3kks3KQAEwDS/jBVL053DRPyPbH0tScXMX2H4/mfaOId/X6nzU+5rDoAPLB3oJ4vfQA/8vc+
fZt4XwYOcdCvn6arSM2G1HCOPo14jif8UIWp2a3duVn83tL3uvwzKgxznJJ/Y++XiUWI9EG/aYsJ
EhoSinuKunzvjoeocAn9VXkcVtf0Bt+G8pxYwrQDqRnZMp9eHFtFh8Q/bF2RxoJmU8KrxF7CdGD5
n9JxFrxvkMyHudMlBw2F6u6UW8iWYW4E0/ikyvffR+7bNzr3w2aw1qE+rK0ucwq4lTAI6iYMHEL1
eSFRS4fqEdzwm2UmrrpE/bQH/r1YL2a5nxoI905YrPzRfEYkAOenC/PZLY8rWLrJCEU1qjvYcYac
2f+5PP+8H4HxAqIn3PXNyzRQIYtpHJQ5HMWs06DDRAz83Nol7XhND/7jlgR6NzIbzEZg52Kntzhg
VyQtkb+VIsQzE5nt5e9f7YcW0AmTuhbyc7B+vFjIhk9sC1cIbOkIgxUDCoPq4ZqIBIvzy53JJn83
cZmYq1FdO7EJE9xEgNUdjKX2sit73g9riJIz0tkBkggv0IuNtU7IpDqBxFxL6rs2QbAyo3ijzNJd
DdJ8rKT5j11jr8Ba0/9lAP9q+mIiWsJzR2GyEU3zgLkoYeWPv3+i74k0DCC+EK448D7GyXuxQyQZ
qk/aVg3HyvbuVZ/eZA7e7Ey5f1BKtOoHtW+N5hGTaNXX5skWxn+Yhl9+wHnp/3XVqrI+w+ST07E3
TiK5dfpr3oU/rGYKXzICi3rA2/H31wZwQe00yvemY7YbF/PCXdQ3Y744ixXKbbHudwiAbeciQs+v
fL3vwpvz2P7V8oWIoOs93jseJidqqDfzrtk0e/E0L439GJuxs03hNuBF16zQflp0cLOmsGC3Xfhg
Xiw6W0F4nBaYM1MN4TT9U9pXbmrfLhro1V8N/Oux99cHUxMM7asWDZT2IwwVjPbdH//5fVb+oL74
0sTFJ8tru8gUck3HmYqbcTZg0kAaeMuA+6hmQWJ4DkxbWpvGNX+v7yrFi85dfLLGyChSQWg5eehj
oNDCcmFvu43i4OSgUjt2NyNEqJKhJABPr1V+JCSYAoSK/rk2e64N88X2nAoURiMONh4HRkJcyPfW
DHbZ/3D2Xb2R41q3v0gAlaVXhYpOcm6/CLbbVhapTOrXf0t9cGeqZN0SeoAzwAFmYBZFcnNz7xWU
ZH/5U/8UNPgzY0i5qbi+IUg5CwAt6vA6lcIeKQLuOfVqIkFMOgrWax8kq4qlyyv772iz066VEAIu
mMkBrUIhrG6cOvnVoYwnhOQJFc6A3dfl+S19RljV4CQYkyzgPHoDbGHVhoH8HvQqU75P7FsoR//9
JYQ7VMEtgSMHY/nZUlnQPqq7ik2TgoYA3Xdy5V6excJnwwgGXn94lcK6aXaotXAw0FLveFBPagNa
v0ubbzMf3WKoHaVDB5uQlSP4E9iPt4SKZBWGB5P2qzofsrBQO+SkC8YH9ZZ75Z21lT109EGcABSv
3CV7VBzfISEkO8CWvmQvl2e8kPHBwhFSr0j3TATR2baEKASrjDLlgQ22cCRAcGwGWJY9DZDNvzzS
z4CJLEu1kOwASQZBxen+OIlnnQhbtTObOug66D2IvhdOCRrifxkFFyxyCB0My/l8OmJlXJWtMgD9
3kVvGRoXay6lP7c6JgLEDVGm7/YjC5fq0aZ9gyFaCV3H4VOObjvr8fLHWh7DgJgznjA/1WuB19Us
CmpsEJFdpUWuRXrgDoy1oLQ2zCwMgwONWovW1cgcHfsTxbbt6EDSCebKtdN5gIpf5X604WvZ5ELd
R9aIAX4knMemmDHbdR3kDzIpAu04vTK2/SM49b7u0yu6J8CmJ5s1U5Gfm3y6pKE6CPkKHa+a2Rkr
wkzSzFYuA9Jbh7gAjHl46SoLHJrE++t1Ox3JmD1yG1Dcw7rgZTCKoXXiBL7buXmnxoV/eZyfbBvk
HUiSFbx0FYRDbXaaNApFijjViz9sG+vQ7yfxOXRfXOka6qAohTvr8tA/9UGhZw8cmC7DvAuLN7/D
dL1IjL4F5Gyi+FBAUelWO5B3xc834R8RJBusjdJvt2KHzvaBeGy7Jsu6sJQGHA7wzDFtMuXS51Ek
b+A5Cz9kHkRAn5URB5JmpxvZJq9X/FQWwtXZQLMbVNLCCFrzME1nNXHU/FrN1vbK0hoa+Iq4aXDQ
f74MY+hQxDB+n0pxvcd+gyzvRf6krJrelPfGTnkpt6taUgvTwgsRtxuuTyzk/LqBwg583POaB5Wu
bvOhGgEOMcWdMIq7UEATL2den7J9LsKjyvLHtgERnZmqdG3WQHRFprZb2cjTpX3+spShr0sQRg15
iqmzswkwB6wfSNEHTWMHcBz/0HllXnXYxsUdp+lBrlriFonq9YW9kfMWih08IGW5FtWXVuP0h8wN
PHkEScW+q5Bd3LZX/MrcpK+Tvh26Zz4kNoZHBbt5TedqYTUmm21Ugi0iW5BAme3mNlLbUsGjTJkg
bdqjyNaIg1McmH/e0xFm29iMZciVjHhVCzw3KdtqaeLWIZRWxsEdV00vpt97abRZVILoVWNSEtZB
rlcuis8Ouho+PAlW0rTFYVBwg3i8OSWCs3eLhW5sWhLA0gm57rKjosOT6u7yvlxcGRWCNgYQ1dPd
MVsZBSJSBbRboE6/g2SsX5DRvzzC8iT+HWHKRU/yoX7oaQkJIKwMR391AIY3Gg5VvzKPxW0NOOVk
poXSO5Dv58Og/1xLDMoniNmdLybZbFfeTfxr6VrZAF+4g/LQyvIsxGjLAKIA/wAFj87v+ZCaGM0u
SZGnw1Tdp91bb0DMBwpTKggml7/hT4k65HIo3CgIoniD43Y6HyqzAEAA+3MIQtMFNDC7NztX9lBA
dHunFo7QfCmwXukdqm7/oQKAsXEjmgYM7GBYP4tcsZ6ltgmoQ2CF+dFQujdux79X5vfzQYIxdPSi
AGHDlTvfhnA2kLJ06Nsgv8rv9A1u3Leu8/hUzr6K71W/Kh0WGB/wmjvyX5fHXjoBp0PP9icFErER
UTIEeQOM/BFaZ5f//k/a0rR2AJsZaIABjTKvZtcqz1QKgElQTSgOuY3sDUsgwkaURDmkia7ttQS1
nPq6TJvXJJw01szI8pDiHbW+4psK/nSbNEKjp0c42IU6kPZ9ASnhQTUHQOHIXUpBgx/lv25STz8c
6G9cWgpykLnAR4YDJfUxjhSlz4V9FUb3ZbW5/HGWggMsfEDnQBJCftAHMq1UuirDvpatDyPNnNBM
nWrNUGxxEFSR0LDQJvHd6d+fRCBiM0C5kxCHp0ngjzZ4MIpwer7WHFkcZgoDBvIcjWizc9LFNfSa
GnsItO6jSo/aeFPrL5c/10IJEEuCEiCelwg8qKifT6WMKrkLmTGgusK99E6BkJNfbe0b8BorSHPt
k9cmgzTnagBanNvJuLPrFbF16KCnOATIHIAHbC0g34d7naYrh2U5jJ8MNLuPDAuwg0TGBGFentwr
rvJVZQ7UBrfhzshd1a1+127+RtbWbqGVdv5h51GgArKAMHNAjlq8Z5EDSfwH6xFvd9mFD8Am8Wzw
E1Yqn9Nc5lnE6WLONoyglcm4wJg57qjqXUDJGBV1FAdrT24IW7lDlpfQmKo+MLZAX/x863QMigHW
OCle9sdGPA4EHESVrlyJS8EUT13UliazTmve/oZnR1N1sdEE5gCWcP9cgnKwcgSm3zn/aidDzI11
mxDi3HWW1rjoCZDdjrqrj9CYcykUd5uVFVr6ZiaiH15iyJmRW5x/s4LxfgSUt0XruHyAkr7uyzYc
SNMKmP/L01rKJWB1gnIByFo23gjnIw1WTYHRQkapgn0Tm6hMiC8xpNeZvdKeXpwSOJYGUglFM+YP
yxI3vBqCyhDIkFkFAqd/iiDGdXkyC8U+eFadDDILFxWeVW0lIqAgRDFVFPN3raIDBHyBoIV4VQac
HdhVnVR7Cu0hCNdVn4xAgrFXLcCtu8zYt6oB+xxR7sMJbNtiq3lJpX7XWre2oRa37MlvnUWcvDXV
rlbQVYEomwOs06Cv4crWRpjFFgtuhspQT5TPrgyUXN/TlD9c/uJrqzoLJXHLYSib4YPDUf1ZzmIv
t9UtRLP2l4dZmYk1K/tIBLbZdojCSFN3UJFtohu5sraXx1ieCsqnhMDvGwTG85MQDuUgG1zjAHWn
d+iV3hZpztG0rp4uj7M8l3/HUc7HSesqURMr5AGPUuy5b2DR/kNyA8zTPzOZPUliGd6vuYhYIGlf
iQXiIrmVVp+ia9OY/v1JcqMOeklCAQZ7KUkQRv4dpYp/+UMt5ean05gW7GSE2IRXTjVMHUC5CfC+
udWrXPckNZa9Jm43XB4zv5hweZeHXdwHIIIj90T5Bjik82EHtWwhEdPQYMADZ0i+NUtyubZybn6q
dyDHNf8dZb6jYzuGBqCKURofIrJQoeGl02zTB8jOuuOBvTNn9FWf3u7YVh2cv0dnTKNP+Dh0kix5
npmKuFDyMsUOsdltbj8a3auerDyMFy8WZKSmbUN5FiLY55+xyCCrqoQtDVKJe8z+JClUJ78ktfgv
m/1knNlxgmGggtwX44QJaPsQrqV89EB3WUkwlnaFjalARQFZtk1m0VpTWBW2HIEu7Apf5OQNpNEr
u6lXLv6Frzah+MhUtpfxHJ1tPrtohiYzUHnJpYOQCzeVNVAhUL+I+Mp3WzhdwAahM6ZaMt5a84zJ
HGWTaRlI7QC0oi8dGYWvNYBuZ63deBKF3phVmtUGurArG2PhS6IbpoJVjXfXT29wpcZjQnC8inoq
OwXeXnELXRL++den2MZbCJwTAo2aH1IEYAYLmQqMYhm9k8UJcPhgPsjjyrZYejfAvn2ScMBTG0+9
2Tbn0A2PwPtFR9MbQT1wzFt9o+5A0dmkz3bQPIKbfNBXbsM/9n6zVBSNMRRlEKUgTPDj+HZtDjZa
R4PKlI6UoqnDyv2gy5AX7/0uAmz6Ne3uSoUcCku5qkPZM0P62tfA9cdAyFigf8AV3FHiRtvYZUV8
gyovLThRdg/J0NpwMlALk8G6r6Sy3CRmDxYkBEXLqr2Na+m2K0FtlIKB9C89KG61GDwDQVkY7MgY
c3oFjAPNUUHjy0DUzBUYrOUCP6FlTq2A8JNmYOtCsMiU3tO+AhSZHs3K9GEogO6o9URtoOA1ATB+
f9/wzzyKb7VI87tc2VKxljIu7saTTzkdyJNLRrX7sKFDRQNb+aagAanGcRzXmqY/lVhUGQs2SRhN
/wdZ/fkoRZk3XVH82SUCRmDlHblu3vjefP1fa4f81kFgfI7A2ruD+dquehFrD82F6/rsF8yu62xq
FPZ9wgMltYNyNN8YuCCXj9xPf+TZLKdvffItU2SCedJxFOwq2/ZQuvs1cPOFF8pGqzZmDN28MAJB
iKrXYDC/gf90wOvj2qgNKOMa0jttZA3BoAQwLS7B6+INzJS5r2iN3xDjN48JBLINETmSwO64/NuX
4u7pAs22QR02khVB7zUYieZX3HJQuQEl+h1eBCsjLW44iGdPMQkl9nm1hip1aw4t2iAcThuEwWbg
3fpvg8CqGP1zFbjCeUO2tpOI5+AdBCl0lWGSAOHsL5atBPLFb/bvIPNebEQ7OtoGtlRSO8142+a3
mvYp/l6GAyfmZJRZgKXjWAGsqPSIddk3lJPuB7uIvMurv/RuPBtklkSAflRZoRLzQJWdcg8ivriO
AuV3cp3AErjbAx9yQOXJNY6xb9/p6sqWWKjHnI0+iw7mqPe5VGP0pDyqzQOTbVf0R3lQHZHU/uWp
ro01iwN9oYyFrqGoDpqn7g1Nr7nVmH90LXjDwKByt4Xf2soluTgmQDBEBu50snA9jwusqwelAyc3
KNjo8OaxUVMvhHJ4BR4Pj8KVxZxm8ONyPBltdpQBL0NFNMYMe/4SQ8eBr3gwLR7gk78/ywQ55yEv
epRbpfCpHCjEXFMnjbOVdfqZnsFqTJPRG4OMOSS8ZntChblibDV4H6Qqd1op3rb6dVFHLh8fNZRa
7ejvL0IMCGQZaEKoOaEjd75IasQVXUfYCJLoj/XFY1SYh9G0/3p1FAVQ58nfVgNGab4XIo3LtcGa
JijVj6baZ7BWubzBfy7/+QCz5S8yrv2vsm9ABT7poCmxAsRdWBmoQUH/BNNQgemafSgjZD2RtL4O
eP9aWM0Bqhy+zXPoAxcuBRgqg8rG5SmtjThN+eReJVYsl0qt1kHRs/swtF5YFuINUvlF2kB+sdsJ
if39MmGS6BoZ6I0AOjGLuiOTGqHmAC4NAyRYieWbkvVweVY/z5GCIWz0FXVdVrAZzmcF3LkCetpY
B1S6Y2XQaHgN6O3KPH6GHgVSZGh+oaIjA+07Cz14OnFFGpU6GOXab1jCnaaO3uBcfkOE1bqVkruX
Z7WQ6p2PONt/g1YTCWbhdSBVjVfEyUNvdp9WyY41y7+KpPCQbD50hfEBI53WGcZqa6DXRrT2lnFT
8Tp035BGNg4sG2S/y6AS3XDzvub0V1dCQOHyr124+M5/7SyYtWrIscwAirWevLG+xtbRrzKYkE2u
z4PHgLy+awEYi7/Mq+RhrY897dvzSI3BdR3ITAWMGIBbz3cAYZGs1yrDJou+e3aMxP3l2U076NLf
ny1FbpWos+WYXL+xDuqu2CZ7baOtKr1Pf+bHMGjzTZVtIDy1WUAQBKK7FAThoGFfUKRwrPBereEF
1BsrcWB5IAyDCqWOy2F2KPW8sFvo6dSBgJaXoZgb2XyAVQB8yauV22fpbE5sqz/1oQnZcL4yTFcb
qyBKGWRyse/BSg7teisVK+uzFNc0PJlRhQA/9UeJSJMGSTVYWAUJe46KZyPnz1q1q8l+iBRfV/IV
xNlCzQ377WQ85XxWcjlYOUxj6qDy6yt98rxu3L50Uq/eNa9kk+4yb9iRqwL64vRoFatVt8VgZMNs
G7esBRm82WFTBsOW1Ep0gejgmAfhmnZQXbN+sOQiKBuxubz7l0YDQhckLPAp8daYrWHbhIMGOZoK
ENdJBgeObU3nZ9ALT8t6Y4GKf3m4pS1zOtx02E8uqUwGID7TbSAzuwq8TcVtKI7CWllHXtozgGNa
MopWqLnMmYDGCCB8H3ZdQOM0dQCjrBxaWm4HI7cmp0+RJN2pXbFXuAY8TMfeSWS65kg8znUkupqr
RdVTm5kvvflS8ZUNtvgJTn7bLN6owyCaJuUwVpt6xyqDikrvNKtdrsUrZiIQTpFz6h7PVjbrylxo
qYU4DfGwkMhveqxBLH2MrixjEkLIrBjsRZX5Og/znaSk2iZS4TZdt1GQqaSHMBG6AiVE69tUzXe8
KW+QNF1LjdEdcymHenUDO5fL22NhN6L2gVQWx1xXEPHPt0dumXBcU0rsRrncpcBBtAyklFYHM32T
hCtVVBD/8OfmMfl0m8yOmoBXZNGHU8El0q/KOg8dKsNxrzJwIztlXIHIp/xR1lNBGiyrEcJog9Js
7SJ9TrPwV9813Q0Ei3bQ+7hrlREP3LJPnZDXewt2ZZoEYSYrNxPw+bnuQBlPgdhG8sLq7JqEXfRZ
D5MREPRQnKEsDhIfn1W53xVtdldmDcx1GX9HRRdg4hSic3q2sY0aAlEdJGO6qKOOkubfbS599jBT
TOo2UKCGkpX5TRxDI6IYtj2DJpWhhu/5wMytoHiASyXwh/An3mZAmkZyjjVsr6C5th9U66CDYpFr
7aEbQi9l/Wdq4m9kiW9I4xZeUVvOIKQaDs+SJP3uEnqVQcsDalavha1fQxgmcmqW7iwq3Wg9hHJs
8SbZ9ra0w0/NjjzTzt1ehaHiMBROLjWJS1qgQzSuI0FtU/Kh1LnktG2YuSlKibtabWRXVdF1BbZr
L4N04vRDTG4tKMM9N7SDqkfHEZPlQb+KuVF7GTq4qVrVbgUvcD/TswJWvhXEc4bsCeYbqqO1CqRG
szZ61yGHhpkSHWaPqZTvp1PkQpUOvonwd3AAyoy9TqUQwFXTz4ZqX1bXVteymrTvVJghTEWsMN2o
DdQaJHVEEmZQsUe2D4M7tK7hPEYaeNB18QZuYKoXEwn2n3WL2l3TfjYaVNyoEX0Yqv6d8Sy+SpK+
fwG6ot9yhdqbPDZl9PETaR9aAnqOiM2uAennPY/7+qEEY2vbGMy6owwKW67QS9mtUnzwiQ5/VK3U
9ist64+d1EOlDk5xng4hsTxNAwPKXWiGPcMrje3UUDa2UFWOdkIAdYxmKaTJhEi+9KEwPrE7flOZ
5gdz0gM1Gp76NE4g2QSkfsKbzoF0BVRAwR334MkG10gy3vdWsrOknG6UrAREriXjri7Jh1EqzBex
KjmlIbcblWB/qHmkHWR0ODdFOtyieB1DTQYl4mhIbwYB5izUVEa3rDWO8xJBU60s78NWQFzSaEBS
yJP3Zui+8ySEL6tlfqSxHUK90/SU2hJuW6aV05nSJ7jpz+EkIafRW7lt7/VxEmrJIL+tJJLiCBVU
GxzeaCMz4ynV8S7LRu26HJAqybk6wEJ0MHy0LbdyDfM0WupwbU7HI4V6nk/U0iUmmEFDDzE7A3vS
GTvMMdPDGlqjWgkZWFiGxQzIaRUXawUtQ8dg5CUBrMa10XSDSH39WrN2I5HuLmoTCIQp3NUKg3tW
pu80HEgn02BhaECnbaPS8aa0oc02+V3q+O7O2ONvQBRUhfSmDHHAmIBVr7e3GmG/ANWlnh5CTDLs
UZwqB79L+E2rAzttwEvVTE2ISBn6c2ane02qX6w63dpcu8+J9GAVySMf28e2N79jJXyjSf9o5rBW
KTm0KaWx8YsxBIAZq3dHIefnCoSQDasYqq4q6bYlB87YMAW+Spo8ynL7wHTtGSZ6cKWKgZgsrW9e
Dd+2kmtbLuC8xkkmeXo5TL4hJaTTok+zNHAKSLsxR3gvhpUI91ACRQWqSIin9RDw4wY6d6OUTyLp
JsMexI2kiGc2FAXQc8W+4zhIKiV3LIKiVhIqb0IhgRkrv6BeC8PViEgODleAcFh4VnPHZE8qN3qb
owwaNi+c1PeZnCotdFDKysuUIocMbGW5LYxU/THB5zMr6NdRKNRx7M3azK29pKIipk82dcBeTwbf
rLy2Rsu8ZWzsfROPcIhdQQvNDiHiRpQ4BOY/0+sHAZGsX0mdqTAlsMBEgPpNEmGvtEe5su9Trh1o
Z1W/KlUlD7wrM4gu9cgNBejXmdzeMPhc7oDIVLd1GRdv8FCVj7YtS49Eoupt3/XW52jh9rSiEiL4
Q9J60GVSfaPFtySspxAAhho/BHeJSxsDlfW4Hg/DII0OPO3vxzBKVur/CxRMBXWjf3OzKXc7SQFb
SLXKlTJ0QEgNvniuH4AcdSYfMahRtNs1xZOl19DpaLP6gdlwQKSGGE0wjeJ2f4WMulORK1tbKXOv
TWvOzSewNE1bUnBgH4F/Bgmo20xEqv+Zsa31aVZyyLnlBRhNkd2yvA+yAo2OhjsmQ9SKvy5nY2uj
zLIxZMd2S6jVBqGVunUNnVkJ7n6Q/Lw8zEqyPi9ipqJo4YMN8V5L7qkTgbrr5F2Ki1M2Ib/LKe4L
hNuxr+OVt8/a/GaPEVhmSIlZVF0Q57E30ACKaK3crBRPlsoXeLcCOQdk4yRrfr7dI6oXMJTF8zW1
BlfJ640g+do8FtJm8Dkn0RMFrXpA287HwN2XJmWR0UCwGh0IWTo03DD82Eheu6p/T6z8Bna/Dwpe
zDhl6gNV1dY1I+250pEvJBRVyop8R2PyhA7wgcs0UBu0gnSkKkMb3arZ5FgqlY/IWZiv8vgJDh7X
Qy4+eJgELI03edvDuhmcoO2YRJUr0vALz4jCy6Ks9waUrBzcbrB5hmizk5XZVonM0otSSIMnEST6
mJ0GLRxhuzDjkHyD4qasau9WEwYUKsh5zh7xn26oMUKIF+BakcjiIOUsmaQfbSSSubqyJf8USWYv
A8gjwZ4AtEg0x+aI/5pAXFHqRQlPlbHzoZ51xOW6qcvuCNTPp0o1gXCJgFUVJncGxt6jnnz+9bE4
+wmzOFnKfQgJPKMI2ojvBFUh0Yu7Fqrt2btsIXWN8tzv9fbvgU0T63oCl4BRAWbobL+SQRY8a8wi
iM19nEVbonqwt97+h7mdDDKLLENnh2HU4vNSQj9DLvACmq6+opAeSFLAzpwr0IttV0wHFo6irqHE
AbIISlY/1D/KkEO+s45QfEjTu3YAdbHmMOe9PLWFC0eHvIAB9CpO5A8+CvBSBpxHQQk1m+0IocnR
ypAEh8eO1f9hqWB1I08+Gtir8hxVoggtF3JipEGvwgYaoAxiF16vpysRbCE+GyjzQV4QtX64OM1e
yb3CySDGrAzKGqK1oEBw5V5CBYH01abJb43x4/IX/FM3nB0+DIg4ZsvoAv3AnZl8yGgcWwzemz1E
G12wofcgXrs6tEAd5q5Tahfip4GNgWNDwPL+Ucgs+kQboN2DNTOb0hkNfTc2DbKRcsA7KghJ/HJ5
hgsXz9l400Y9SYGIGIq26PIyiAoLG0SG6zd7hNzZyilb/pAn85rdC3EU6/ifVgQ1Ev9dXgAQC6Id
MM45XvgjBIpj+6ZMkoemke7MKL2ShYApsPE18jVg3MLRO5vxdGpOZlx1fdn0RC0CPqRv46QIwEe2
crwXpzvBWXXQeaFu8KNXVA20HLMw/YO9Hz142EfuH6QkPF+yT7FT7i8v49KkTsbTyfmkcA1BCSPt
0iDKqNuY95JerQSTpawSNOF/pqTPonGrFjGjTZYFgir3fRV2TjwWMEiPW/CErOYF9dt3poc55Cw7
PDqhBQ1lZm2ro296ea5LQQAUKAvkjAksMo81tRGlJdD5dWCM9JoP411rh7eJKf+yLGlj0eSOUTzM
Lo+5dCxPx1TOv+9ABXhkulkHRAP2z443I/1S6so1UUizxpXrdqlmPMFtILqmQDgJvYbz0XLwgynQ
bD2khJBUG8MTNEm9SNwORPh63vo5mNfogUF6+Rm2Jwcz1N9qaiCnudahZRDTL9TbvsAlXfnwS7sa
ZH/FshVigso5v5D7IhlGNYF1GEO5bo+0eJIYdcgDvZLd1m2vmw97pUK98N3RqEKuChQGarDzLyHa
SIczR18FlIHz1n3o5luBGk1jGmAFPl1e4wXOGJp6J4PNFjkMxZhaLfLjfqN9q5sG5hUv2QElaCgP
kYfeB5gBHu1P8Qo+YynDQ0TVyHTLAN46bxEQ+NAQYeOz6s64afcode4+O6+8X3+CLrVPz4aaBT+h
p31CrbEKyDZ7lqkjUMHYiye0mc2b9tA/hw/dVbrLd81t9RAH2v3lL7wQpc5Gn1b7JPQWphJ2CWpV
gZ2YHgwUYH9AVyrp/5+Paeroz2EpsZ7nY6iaiBUlxSJq22jX3kY+5MZAepIOebCmvri0OZGc/r+h
5gIBg1aKCocF0zFSeJIMbgFIQNvFqJQqeEh0D5e/3uL+ROIDkQ+kWJo2FyMiGmRO4xTj1d7gw1cH
XoLxRj4WQODDLMXr7tqn4bj2vl+K+2iE/DPqvJqgJqXVSBWtAuMaxik7eSdBv208jH7tSvs1/YMF
DjAsuP5tu8zlKChr0OqJsXzxPtQd4cMj3IMPa77Bqe+erH191P1kbwcyXEuLZltu4a5CnDUNsMUI
fPIztNl9qllJDPcnTLrHgcRP2Tagz6VQIoM7+XZ0lQ2Fcdsf1/ftyiKr2J+zjPP0A8xZPUqeGqDt
CUS8WH/vyVfVvFRF5uK94LIey1zLT1av32eShcw333T0NVHeV37DNLtLv2H6jSfnVC0qWGrkUGYS
ocwcXTGODSCZHX3Q8NgsLOuG9CxyVLpV5DX8C8gJK4PPMtJelwemkAL7rQx/K4xPnj/jhhb5JoHZ
BfhUWwirwgxEvNsifCktaP13o+nHIeR30czp97ICfFNSPozQq0/L/FcJpWFX8GKf6tGDNkJIWRWb
Pu5u0Pt4YpH+pHQCkHv0KJ1GkTMH55q4TZvfgPakeDLgZT6JmOkypYdxpwB/R6ty2FgMRPMsy9jD
iwXE79HvhzF3BltGT0IvBJyWYGqMP+/VAv4qlVnjBSEnTj9Gwsn19nvI88fMrIhToTS7QQc+d+Sw
byDBXaEuHzceULIfmclvIFV0JQkCNgCNYJKQAK6lwRAgzdBDHRPRggcLK4ZITl4iCu/kATzBqqse
jFy7gef3az7aN0DSKQ63GfeBzVJ/pXDq0eTMdvHUhZCFdMVb+a3lGbwrEviSFbny0QOE7/SmesMH
diC1VO5EGNe+0OtbxageO3X4MmvlnsM7nnTEt7LsUcB409U6+whzjAfaSJ+S3X0CSHkXM7E3uvpK
btRHdHFkh/Xp785Mb+uWPctGdBXnw6YpJM9I9Ku0jl7pUG4TIkd+CqutWA1vM92Ac1apPcZS7Uct
veUW5M+UMcEORd88gXwg1n746Dvj2EYtlP9DcrRDvrcq+XfaKAwCT+Q2K/ntaJCNFQ4DGl9dAi2w
4SChwyRJRaApFInF0N2GJD/qdQV+pQZrxjBpgFeB+Fmc0GsRmq8RBEBCmV8ZtOWuKTS2WTl9axFg
9lSiGU9JDVcptMkgimzn+7o8KnHQytRFAR8a8YWnQg4R+wyFCr9qTFdaLRUu0ETO4rA2SxTQMLZh
dacx5CS9N4VhlBD+qIQYzuBZO/oQrXo0L980OqTfUatYkEAv5VbLWB+ygIl2r7bZFnYpTlLSLetu
0B5oy+dCVTY1k25aCMFDR5/6K59+Mfac/IJZ7IFQfpGMlsSCdgPt1W/5ytzhft0q+/S5frYP4kHZ
DTt5pV6/NuhsvUEIhLWeZdMAkOoHuwmPCbGE1zM9dsuiXpNaU5bvtpNJzpaWDkmiNYbNglC3R8eg
cBSQy/I42qJyFQa51MpAJKy0Peqh8HvOdtYA2zN7DOEQZD4KTSJuDvSiA1ACICulBjOcRt1novvS
pvJZ1Q3fckh+Fyx6NkINz1GtgDh1rZebXgrNfVZZMLdKCZ4Q6CP7SSSqh8bIJnAFbvKxhuerjXpi
XLV3hSE/WwzmIBpKm6ShN1zpjmZLnhp1QKjVM2hHKGjLZy2Yz2lhHOS8KFy1ZQerzbNdU1V7CuM3
DzVKbafZ2X1q5KgbZRVs9mL9KLNRAJHTseue2781ASsubfyWRfucDeI6LG0PjuG/wkj4WUIC1gk4
OEe+IuHxhapEWZXXdl3csjYGuFVCC4/X0MtXx2Oqx+88UfcGB5Zn6OUrogqfCfO707NHcCwcnQJn
o5v53lDwYuX5Q6nJWzIC4zLS9DdqPU99DnskDVlPGl9ldvgcDcbotXV9W8btHVcSPE1yBP1YZTd9
JnR413aPotDh59z0o5Pm6rbT07tUx3+jpyTIDDwPdZ3/hhqish2FeSgJfUPJjjs6pOTjJrq3M/U1
iqDWFsH/oiila5FBP06BIcyoRDcVbYST1vzTICXsMaiE6x8XlQNJtGvdjj32x8dCrXIfIIW9YsEM
UoAk0oYcs2X6nhTaHTPoW8g6OEqR6FDVIMuUCjA+Gf2C58kXtkrhAj56J0T6LIf6VV2Hn1IH9rRm
MU/uY8A0GHq5JdPuwxRt36YrtrDTOMg9eetz5UGrxW9KIWZkylurgHmWGoECVhDsFDtM96NZUPia
Cb8dlZsi1RVsYvlLmNlTWRmbOGm2UaInbqVmT6QZTbcuGk8zKlgHDTKs0gbWuZkkb4VJDnWcvzZ5
/EvOyO9YT2BdGKvHMGxk2MaibdRaAJTBnPSOtbmnJTC/DOsBIjQGuauHMndKEX8YfQy1S5p/lJRu
mkjatryGoZSR3JEWzmo9+x4161fI7V9M7UsX191e5s21EckvsEO1V+LeWgSavcvgh6qA84DWuqTJ
npwax3pCJEiWgcR7LP6e74Cr5ST+zLoJ1G4gYViGNKBAQmCTFOx1JYwv3qDImODdAW7qj+obiyfg
h5WzAEyRa70V1KtgJ+hyVlx1VQQPFzIC6zaAdxvn+QTCMFyLFi9FKA6szCNn5ecsFKww4X9+zrw4
F6Kgjd6VnsLaIwyKm2z3f6Sd127kSLCmn4gAvbklWVYlqeRaLd0QLXU3PZPePf1+7AOclUoFFXZ2
MBgM0JiJymSayIjfpKt5myhUFcJrY5X8kP3cR8lYfuu27cv3sc8+UT+EPqkkofE2kEjV5V0TCs/R
3sq2o1COV6M8+fkl+aBzOL9PAz0poOg5GDmjXaKtOmMt38U3lANFw9vNVx6VK8krtlB18XjblJUH
iVJZta/x+tIbcrkvv7xePoz55PVio6fhKAnTXfMsL0LZRWeQe0X2v5/af3rb38U5SRZMBSk9S7CO
sZq/4XLbvhsbafNftFWW/fJ/l89JflCppVqjrYIQiYPtL8xPo1D3Rn5J+/XstCEFiZYEzUawmp8f
fYmsjJNixuVdX2NPx33WKp0X9dOFs2aZlS+z9iHMye7H3mxsrUoQxhS3mFo+NPp/6UYtVPT/HcpJ
DQjGC0a/Efu/DTJPMV8Rzl0pkX5pAZw9ZpDQsyhMUo4+LU7G1mD2tHEE+9q5LY7KP2B2TqPaN7xs
VWwulWLOfSGa95YCAZ521GknuENFSmkWIheaRRh2/lFQ00NAxvt+XZ87reg7UXHFOB5V0JPJs1Sr
7VUdgZ0cc+Eug/RZ433FAalc6Va6SXK1wxr0ol7B8r89XRcfwp6q21fdhC6bLdd3XLxeb+qeHT6X
ZnKIIi9q37NhDz7yv3xAc9EHs2GofG2QdqMEELCH0ZPshl/6IjlPWWepFioeINvQw/PuP7DWbK6k
pXxHC/MLm9Yx6KOHXV3faXO8D2mdtGl4kBTrQhlUP/MVkT5byIvLSgFO/3k3j7Ogh9DQYIZChOP6
lGIWDpBam+V3zewhNVcThDk0h/RGAd63eEkiH0O6KmUzhk9a6Ob9uJowscRIbzfjoBpRcwCbtZFq
zC4n/c7RxjdHzp+iAdCiHSc2PZ/soBqN6eJeHd0pmZCphFbCi+vAm5vxAWm7taabYNlU463LpBvw
hL+T2nkp6ua6D5wDldvbKA5uxxhPa1UfVd9MqcInVrOtcCNwbRtru+9X+9d68QKHoQmvAVdh35wW
HPMgSjOpjyWqFKEXqfeBCdy8cPaV8oBn0L0J+qedGwzd8KJRL3ylLx+J2Ii8k6XY5ENwnz9/pAgf
a6VNGwCxeRyQqrbBFeCtVSMrAFTIWNw5G4+m2fQXFv6Xg4S4iE0spEm8R6Bsfo7bC9xEJuiGd5Gd
PwFI7neRI/8BNHYpsfwSiIVHUZq/WYJ07E8CaZkF6JZiGU/bHdA3DzKSv9Rdvv+GX9NXuic0pRC+
5q8vQvJ2o2X4vCfqHY4jyiZJs509Ywcp1F5zI6DZFw7Ic+GMBUIFJAdzg39dsg/V0bCSIU1Io0LZ
37nq6vGtwabOmru73CovtIbOhuIDoQVsK2iPnOxiQ++7KOM0ucsGzS8y9XenO3sWzHHMLpBEz0eC
tgul1liSjc9LokR3Q0EhX+H4jXlSGa5jvVahdBTS3fcf60xlaRG/sZZdR7MNoMPnSA38zxIpF9hn
K2X9hvxG5gsvOAzrcWWug6vSKz3t5fuYX3OOzyGXwX/4Yipex0YgCBnUtuU3ndglBfIx3wf5mmrD
cVNtOv4aMsHW6QzmSSDZRpljZ9Biq9HsK/tnlhqugfK6k16iu57Ruf0c7WRIhTJmzHEMa3M7r7V1
+1vsk3V/Faxj3AKV1fyqb1Ey8cT2+0GeKR4RV0Oe29SUf8fm56mkR25ac5NxTfvlLv8RPVrr4iHf
SJ7xaj4ad9rf0Ev9pvGmzSUJqK8JwufIy0f+8BHLMMTMPSdyX++EFXrZEB/H8MrKNnMeX2lxvFK6
C9vv7FpdurKoFyM8hZDs55hqY+jlMEPAq319r6154BduuE+9FOFJ5C6LO8mPri85cFyMevJtWzAv
VHH4tnW9G1W3wZGxt9fBVn9X18Mu/q0fuEMH176wgJfBfM7AmOAPgz15AFSpVfZFEbIxMYgPwN8M
Cb72+SWq5vnhcXKqKiYM7JiTWy8JEwy9lqXLJK7rnelNFR4TzXpx4yv346r1yo14/n7dnh3bh5gn
L9NEEoMjGmKSe6Gt3dBHAs5l/j9XcnkHkEPoCvVPHQ3dz8tFyynFyYOFKIu4po/hiZnEBzdYnXPg
+/GcO9FoAjt8MJx40bj9HCnMtXLW5La+c0Sx0Wo0H7vd9xHO7vSPIU6mTKWTA4nWru7a9/BGujX/
Njf1i7J1PESZ3ikgNu74V/bVreRfesCfaXQzj4iIkpShEYwv3+fRoYjQZkVvizt58oLN4iqRvcV3
kb+0fqGreOVr8hqsLrG7z6wR0C3w+lFZRvBLPVn/QTJgNZ3HxZ1DxTeWabMVo7YudJzJv5/aMx9v
sVxAfX1ZJTw9Pg8PUdQ0MFW0e9ROvyvkfB+LS4jdL9e5TuGL5J/8BHeTLw6A8lBJZT2Cx6zyIMPg
CZJTa6sIaCkvHb3L78eDfcCy3j6dHcTj9iP5QmiE6+9kPQLSKXjzxOmdASHGlePukKfxsFFCBeuR
hVGKhhr+RVFwH481mgZ4qbpM9dES+kuNPIgdhI9qQgOuCtPfQzPdgppFN9My/soOgoM1ynKjkvwO
lB7eEo5ViNq5oTpu7AFVjkRyTXm+lkWigQwanwazXofZcJygTXlZDZZyaB/6EmV7A3JTr637NsXW
j9XtqXN0HwA5OMgZUtCVaGtXbsvboCz3aqrbqyohxRPDcRa97am5ft9gfeyOqKi5lYNHDgoI8tYM
5E0gzSAwSiw+HVGuxzp80Sqbkrlc/apV/EXNkP5o487JNfw0uI5Hpwto7DmQt2Kai7y4sYBOho3a
xod0qqttOFKMFPKNU2e1q068QOT6vXPSB/oE14ET36ha9DfmAes2iYNbSAKDJejWg1XfFImK5SPe
grR85xdstx6dYTpOdXhEwHFh32uh3/XlLrEDuFk8eVSoQf10o1q94+OXszWt9K5RGs+SWfvIqD/l
Bc4XHbXtOAofDC19sKCZLUowHnlw7sqdHXlYCuyVBZUQ6I+OSCefMsy8dLpNL9EDh2blpLuJaLJd
ouS/uzZGsU0eereqFMVPG61bl1NS3MxVEt7MwBjdwMwMt86SlSSiZp3QUB4HNVk5cif5dD4hDUGS
E1iGbjQEm92eZ6IrF+JWC4J3DXStlxf2laR3vQctrXIB1gqv4+WzK3kXbc0K4qZjZHAmDRh8WXYv
BqxN4iKdHoAg57lrWdh+pNh+WRZfLFXw8aZ5kTTpPh7Ga2Bp8WocnaNpzD8xSUV0KbI7ry2XeI4s
refEQPfTGPi4ZpWuR4PmxVw5NN/boyqS1yHCxkkosMIUa1F+0QD1a8VuzOZbaWZeUj7eMetb/Jch
ULtiMtUrGR/IVSbJw4aedsbqm4r1aAWJVygBzlZUd10pzI/OJM28umf56Bj9tAlU509oarUXhMgx
K0I7zFlsbJu+ex1keS9V2hs8VAyCImQNJKf1WxtSLPbk91FgXpv6e9G0idda5lqd7U1cOXAqp3Qd
2D20vtho9umg5L5RUROyu6lzS716HHvrptG0d1gTV2ZjrbLZws08AtNcxCJZYSPDt+0A9SlOeROJ
qVv1MhPkLAIxZqa6NPJu7Cg59qF9T1sp8dIg7319UpJtUzTvkmE/xQOtvapVZa8dNMRGimhdN4sD
VwG9VLLmH1ksb+ShieCJJM8YsftVpr1b3WR5cVv8loMAANqQNLvIDDPPLnppPw9FuMPp5y0sil0s
Wb+wpdK3hRRtgfCjNMi/wcmVapjA4T0mGpnbCuVOmrB218Lsb5gW73GJdNwsQtdGJMsd4+mld2aE
bxLbT6Kh4F0PodsIjRc5sEJ3EjyAeLzcjDlry+j7nQVlRuIG9CzJOXZju2trZx8GDWqGU8+po0d0
ZjiZNG1IAK1oNSYu7XMqnJm1p99qTeBsqjj+g4Bu6M+O1iP9nT3FUvyHRhKWH6Rlfqw7B3C7PtDv
yI2M6H4sRenCyP0F5eHWHvpDG6bbrIXMPTDFg3GdjrKzq+3yIUyTH0KZf0sDmNs03452fD0DGHL7
yPoTwbop8vKXkw9/jaZO10mu7SVNtKuiVaHd5pxcWld5ehZelZBsIFNtAkv8khaeZZPwGwzwOyKi
5WQLe1cV5T7tqi2n5DM/yM+W9p0RmisqetZ1ixg2Xbro2QiAxWhK/ya0dDfFvbPusP129Xmu3XCU
VkWPv6ItCl8xUyqXjxnrT1JRvHTEgXvLtarhJk/zP4BMTHh5pnAV4LerFi41bfCxXlENc1ZJONhe
3HP6V0Fk479QhSvRT8/2kKDVaWXZYTaSQzVm+XYmsazV7MHicFolOGh6rQZyKVQofkSzX8fOS6pX
mwzYhteadJ3j5gnxwKu65RIAgLDXU5RGG1valG2yttsUzIPYz2n8CNH3J4oA6zrIwk0RD9qV1AU/
UYSE+JsrXlHSsYPTmvixUmQPUpPYmzZ2bAQIS+iZsG4ZSoQSS/THccLOJRUAtDgOL41BjxOH8clz
ML9EaSF9arW4d5VGfsgNADrTfJNU2X2jBy0aP9HDoImYw7x80vt8bUTD71ENtVU3tZ5piIbLp7O8
Ng+2cZmv4jl5TlV5rcmcdXY8PsWFXIKaHtfO1P8cosJht2cFB57802klTnKKlG0mv1tTarl9aws/
ndRdX0S7SEC0rroZtE9mzfCNZxPebTms4sjCH1QefpfaULqSbD+1HGLuqAWqW8+IcEpprx8rqPjb
UjJuG4cLw+nRmMaa5i42oZAHHd2Vxqk2qjGu6kj1rSF6lJqO1FqIGkaxtLE76SAJ8oS6GB6DMbnS
cnvXOsahxyfRbaPoqSjKp2Iub8x0XDdjGqy5wq76Mto4sfyaxOPkh/KkcKnBnuqFZfHjKwhunMUx
FquYr+KtNagv+SC/5ZPmz0W7sWVP1aR9oYv7eRw3dR1unEY/zM6cu2JofU6x11y1H0VmD6xKa+cY
xXXXS9t8EfQwHU470SsPqhpdzUFBMX+sbqLMPJpq/wojY3btPNV9LZ7ea1M7kIxXLuocO0wsJC+U
DDcM1NRrBum5G5rZH1pWU2gmx06abu1Wu9NFfGeH9k9Z6/18Hh/qtLovcmj3QatslK56spMKgnSV
r2cIbi77g00rGX/VKZJdWZnvFcXOfFkCxj4O2NYV0pXh1Gu5YiUB04hy3Vcj/YeTx17cKbugaV1L
m1fByHNfCv8q47yTcnEwhvBpLgu/n8DEWgApkumhtR0/KLpNp711UbojAT22iYk7hrLKYzBiwA82
s17ukfZUqAaNc3Cvz9HGbOenRm+3dAc2M/eVNsqrUH9p0/6m6zpPNtDZ0YBvJDkM8AAhyR8QQH7p
waPc4MIR15uCy7uTSpJc00/6edPJyr6LRrekBavKsQcm7Uri60azfctF7OvBcwXkz7QRIeDBkzf3
0iRcKU58EZm/hzxia9qqV4f2qijbDaJK2ywAiTqMSN8Grp3+jSaAC8HfPIE0PTaHzEDFpQAWKUZX
X7JwJD/6rN+PbYjwxe/GHLaZxviVYNXlyipKei9r1HUahF6FTEWvR94I7kOU9o3u5K7eWYNnphis
ocz8FBjNrjAcTtVqE01wiuMHzaEckeVsfSQZo58akMsoQMGzfJfReVuEbeSKxkqu+pqCXKVMLp8E
azmZfxSOfDu1gCKHbFUZw751pq0cyGtZhNuSAyrVNXcegtfSCoFDzmv0sXzHZA7A4hTVccp+SmG0
BRn3oBj3M1lUPqF8YHbrUGgdvJ4707qhFcLVlq9aq7gGFLAoy3h1ZRzKBItCA9RlFUV7Ta4eCjJZ
kqNNOcR+NaMxnKqeIsWHWHEmVxb1gWz4gWbgjaPmmwH5h7ZMfVMOscNbJFXIthVj3XJW0LM4mKHl
Kn21FQs8pBuvZHQDhyH0tN58jGZnlRkLbjFwLHcup2srCFapxDEWw8/vhz9zBnJd/MyRcImWbR3k
qyBXOITKTY7YpzFZ68EAr+9YvqO/KOjMKkg2ZE2OaHHjjT2Xw8CNk//pwvwO0e9tUMmeLne4SCBd
y0NCU2nwpLdqU5c8Eup7qS25qToMUgNeTOku7duNLrLeHctmq+U3RUb+IefIvymD20T5mjqRa00y
KxO3IP7DqBNeYo7vctmgewDWtUzBAMzr5XGTcTzVSfVTVifgtKhIQTcwRyyllbtiDDdWPPrkSNtG
LVa1FnpG8OxE8TbOx01Wt746mi4SzzeU+IEsjH5exzdTh6ou3BhvQMMiKYsrWKKezI4s9XaF/sRL
A+XXMzg+ESnZxaO6UyOTkkW/1YV4QCLwvZ/nrWPObmmbvHBMf27SrRrjr5tMW6uHN6wFLgKub6HZ
riiMvWpNuxcxijVBvRv0t6kOtqNODmhYD6P51on8RjKGVaaP3iSoZ8lZuJVTx7VbxVPkgTwkXjsZ
lKko8afQ3CIn89MSzW9ZA3zWjPucK63OpNWAgE3a4K9RFrYb9dhoJuwg66EONW+U6o0T/gABDUfV
6hFleVeEzEErv4dW/TcputGlJnBI+E/MML3NZgRA+nCbN/XenH4UgGyjgrqspt+rZbQPa20dN9l6
buUNPhIPddldlzKorCSlopo/9KIknRkPsxz6Jaebnfo2IDTezrzhVVernfXc/4x7aQ3h+1DY8qoQ
8UHS4tVQ8+ivWnDEJrtbQYhDfjQlsSrwMAGCBZsxxZ60Hn+qlr22ykHb4SA9rBNdR51DekKG/900
qLTitxfgOy5+YYxJIjBnjwKtIh7o9Xu50Fin4G7MhvdEA6JrDfKPWQ2uRlN/oqDwOA49IsLoua+5
YnMkMehmSnStXTOw1ZWiDVeIO1FuSLKtOXDDdea0NmtlJ3XqXourW6Ofn8tG/J6d5nqcc/qXSuVn
SKJocuDHRZJsFZMbeFINjEqkvVqG9jod9BdA57XbduEmctBGDOy7XAp4o0X4GoeKCaNTdAfDgnYj
0XrLIgSX8rhGVTw+dIIt1dkk7F2D4W6Xst0WLZ5VqvP6mi0WpDMuK1bHg9DmDaIY0gM52+1kmjxP
8nu9LSsU2gZ/lM3XUM9+hDU0VbpzLy0sgUgDKRlV+Zb+1UatpWolrPGlzrl55jJ670VycGwaCVJ3
LUel7FqttpkT56keeMpbrfWMcWDpDY35FsStvsEMFWFwhLCaWeopa6i+MLJtaQ8Cu9D+rxZ31lUS
NE9SpP2YCvtllHraxpL6KwiNfViYV32rrwpFvwJKSnZuaT8hWksHgXb2GEv+EHRXeaYfUJd6HHF0
VULAfp28phpC/d9p2WXZXT3qa3zZbluBvIXGig77O5ybHMzM62H1zsl5lAPnSOffXMVS9dz2wR6d
fclVKuMxaYrrNnK2zcR1rYXTAnPQHZSEUN0apWjnjN1VkPQvJMWxW07ae2LGv8rRCfwirbYz/k3L
0Rxu67i5yfLmusi699Ek8+jr6iXUjcGrCuvHIERyIyZZ5yZh00xy2/jzHFAIqadbp0Hsem7NLQyA
nBw9QH9OlM+hmnP1x+LV7KpfWWc+aWaV+F3USO6Q6M/cmdft2LyD0+zc2o532pzWe4OTFPa/vhsU
vV87obSrE3R+QX9dI59HXWOESTha0q6YZaQs9PGtKHEVCtSJpAxtok096/fgDn/qXbmxnemuyGFw
m030NOaWWAH4+EkR6kbrEiV0+8aw77MOka6adYDjl/ipT5mJvtSQrIaJ3xgkyWZqpN+UmAwvHAZs
UKYqppIRNuw5nn3JaPWAJPO/pdWZ3px2PEsMdVpleXrMZfNK0VJy8iDYjbSMk7TcV7z0zJ4t1yMw
5mvFyH1VGYhWBkf4p2a6F5p805vGrVJOv4IUfa16/hV0moX0cHOjKNMWMYHfzmBsDSRvrscEBdwq
kPd2UzrrsErpvydj5w2ZerBze6Om8501xw41qgkjtUZlkTcA0J2oc8M4u04ECwD96bdsbq6wtkZ4
NO5u5sAqVr1ivHZy/dfO6/uolwQHfwb5fppx9NSRwsrR+lgV0HXfvi/DfikrLzXYxfDDUJH3oFv1
uayMvkWsV3j03Mm19VdE9dtsXlIQ+VIiJ8Q/EWHq8jhwnIoh9/qQS6Vtx3eV8hKDYIykbmcPwYX6
+Fee6RIGoRL473ABvnD4zKiNWyrCKR2i0ec56i/Mq3ij49uXr+O19Pj9xC319tPi9Ydwpzy+eOps
RAQUyNOwDHKRusvbMjV4NC5SItWv76OdnUMaDOglLLITp2KIiVArfDmk+E6d5J0c9FQGpR/yEN//
/4VZVsuHdqlwBKUey4nvwHk9q0p/P8yTZ9nJ6vsw5xadCRBY+9fPAEd1EqaztBBGBqOZyQbNafiB
FGF7IchXZsiyIBa3EpvSK+WwExxJMkiw9vV4QdCq+3hb0W82Dwbe4u0m9i/1Qc+gcpgYVUf+HZgW
6IrPQyq1sgy4zJK7zLJXIeYgciBdtQna3yJqPRA9h6q4pJtzMo2o5eC1ocCrps8MbfUUrgXZRVK7
aqiPaqK6cQq8nyrh91/q1Lnxf2Loy74F38F7Y1mYH1ZEYjl5OyaiPg77YsdL5Va76rfmrvLblbTp
7+sn5QLs4nQf/09EINgIZi8WRF/6oapaBxKQiKO+sTfyqlwwsqMHrMwv9rQgLgzw7ByCMZIB5mhf
1XmBWEeF1ZrV0cF7pdO5yuf/9wg6JlQgMCkFApw6WRlKX2taikzdMdf3VXxTXPxG/7bLh6NombFP
EdTP3yg0tBh4DxGSHfWU+2GDboTo/EYnl/URAZifeaO02/Qgr6VNcxw3PJKTu/QhsFzkrhVP55nx
kr99v3JOTqwvP+pk9wnZyqitLMMmdch0Z+MgTOhAjfg+zGnb918cBHDRV8bnC2X/kzgg8ca66Uco
f+W8qweqdrl4HKZfbZV6Sm39UO37GuD+3EE7HF0xKt4wl6vMvlKmxsPt8oI83Llhf/w5y3r7sF+0
URcQFdiTc3RAWEpRtuklAd4zS1b/GOJkS4JmQ+d4aNkgI4U4HI6s8oKAwglq5sucnmBJlJpavOIQ
gX9cmyDvjTJ8z1LxPmXOYdIiija1O+J8dOFbntyp/+ICJqGLDxqKnXJyL1CRqpW4jDlskNZrj+1t
8zQHfntlrcLD6EmbeiPi9fSMru4lVv4povN/QgND0nR48sYXg3PdmB21zcP6mO3anTP7KSQL0212
2V4ildx8P9Az80tNlONAl/EK+dJo77rSQXtYrY6iyFH0a7wu+ksP19fn1osae50o1Uqx6vX3Uc+s
G0NGHQRQkoEX6imCIEwr8FlFWR2zYV6X6JU6WXhhN55Z/Z9CLLfkh9Wf22kXQnGrjl14XZqvUXfQ
9AuYw3MbHnz8ciEBU0Bh4GT5h5jeCifNq6O8h2U/uPVt95TcxtfNelpPB/UwPCB8iZ/wRXr/2cF9
CHyyK6w6yYrZyJi/Q3SUf1hbKlLoyVGSchf7nKH19KvhmQb695/tzKb4NN6TTSHJRisbImWxGC9w
Ory0udWy1Ne09SDmCwvz7BL5MMST74f1Wd1kelIdcyXc2yBUzbz7D0tEgYaA4T0iR7hVfF4iqonC
cpjEXLhhQREt2TtN+oRc94Wz5NxIyMQQ2iCLoD15skoUuAj4TurVsdSpuqDOGhqXtODPfRhuHZ3G
v4wEyyl2kypoPhpCVMehDg7xVF8NyeDrVE9au/QiceEFcHZABoaWCgAWUuaTe05GKi8bJ7bWUp9p
x1+1ePp+nZ2gf5YTEDPGBdmNhRuK0Sf4qZbnKm21sDo2pkFTkJq7hKrprKBJ8Oc/RGIIjrHISkKC
+bwEpMqUJdQByuNIHXUOHgPrh2PeZHF8YamdvgD+DYm0C9c3jjz5i8G0VTVl0oezOMqb/GbYZA/O
vXzU7rS9vZa3unMh3JkvhM+oqf1bDyDBToalVlEclRS8jmJQ/mIK6tA2Uy+cfsv/4yTVc5CHMHlh
qIvq0MlhAE06G3lpDEfVTNdKOvxJm3JL6eFCmC9rQZNNXQeCz1sT1uXpJh1UWfRcJenRUkwv1an9
BMNKb0qq8Jf0Br+MaAkF8tGxFieeL4+YWIsgis9zesyMH6hluYXzQE9p9f2KuxDk9LE+TjgTFrWc
HvvyVrFetfFXalxQbzs7ZYDnEJ1EmpGhfF7UQuuF49RTeuzk12p0VmDM7PyXqV+6hi7FWf78wxUb
1lIuR2h3HOex8Do18eTuRSJLioyH7+fsUqCTpYZVlpOgWp4eI/VHljkooN7NGlLTu+/DnPs0JrUn
e6luOLj4fR5PXtt6les0hyvxV0kcV+kONBUu3KFnxgIBjo8CMnQhRpxcOppqhIGwQxYZWgNm+RQi
Ix5FI60XafX9cM5HsmUOAgCPXzYofsSpIQInOUYybTYl34yN8Iy6c2X5kurN2VCUl8lWLZqop9ly
k+ehFqKYf5RL45eptJNXz/ZzIYYHSwfi8B/G9SHYSWbQp0VBmylAd7S3fwaO9Je+je8E+oNs4XHw
fawzS4KyBomxYehkCfbJVZeCdJ3VASkCLeyPTjzzKteNm7Zs3r+PcwoqpwBFfqDSzEAo1nCYws9r
D9uGGBviKjmm8Wx6ZqF0vpTGz8lgPKOsszUscC+idNDvs2/b3PQAkgxemFopkJjmbyp4SBbpJU+8
c6MHBU7Wgr4O3/ZkQ1hyUQBxGpJjmTaPkhxsw7Z9HfuLDPPzcbgXbch+QH5PZllt54qyRJsc1Um8
d5P91mQBxlhlf+Eu+XItMsl8xP+Ns/z5hwNrnGykCRe3eQ2rU0wRNkjOv3z/Ic8OBVIV1FNTQzzt
5KgyhiINCztPjlLyWqrvOgTyOrlUCju33eC3/m+Qkx2QazTRJRwRjpre0EKpV8BMvCG/FeJSxn9K
Ev+3LhEyhVLFFQ9w+iQVUyRFJPqUJsesLDYhQs6gBCzkpfo88nvESdxq+id8NJgUOySYtX11iThz
9quRDXK6KLy2tJNVqNYWzfaBKe2SeMveAVDT//j+q50LgWKPshB4SdJOmdDZLIWimLL4aNd/oZe6
oIm+D/D1Uc/S+xhB/bz0YpWcOa2JkER+vM3WkQ+4yoELoLpgCL0L0c6twqUCpS/E0K/GZQAopCpt
1eRIQ2eTNM3tJB7UaZ+CUJxVfEjU7t0IQIfr/SGhZKNq2GzI9YJTU9ZW7VygIV36NSdjF8APjaGU
k2MTXjv53WS8D87j9yM+E8KGAatoZKT/krfT6Y2VNmsDEFLFosKirhU1At8iXbgOvryz6BvZ2DM6
lg0wHlXvz2F6iWaxM2nL1RP5bVBvVeAzUgtsyJTR4rhwXJ2Lxj1HfWHxurNP87g2rMakUyfOEtB+
naO79fRmUk1V4p+6cff9BH7dAaQ8Bq2JxRmSHtnJ/WMZbUPtlqNerY9jdxRgMb4PsEzNp+eCttwh
KsVt+ClU1E/O+DZ1DFGMnFkGFVIfiN5rpXTYt0d4liSzbN+qSbNJEue9wIHjwn74ujqIDbsD30wO
MWpqnz9bbdiTlGgcYoZDj9oyal+gTVQk4u37MZ6NQweTVxFVYIqfn+PMJlhQaUAR3TG6bdWn1xHQ
yVoNnr4Pc0pt4lBmPLjMQRg2qNudnoi9NgRqERIHcsJDlxilX87DlRQIz5zTa3OsViXSbwr4PE2t
roRlP7HrI4B78rjKDdAHejnP6ySlV93Z+joC9v39Lzw3ERrKxgsLCs80+eRjJ4kVx1EfxEctcyZP
copXKPHzSlTN+vtAX1s0TAVMTtpCLCzMA5Zf8uFKz5w0GkTkxMfaL3blsXGV7bit/HE1/sro0Vzi
TqvLLz9dxhrqIgrGyhjinSaEg5mUuprFyRGxHdtVzbpxY4uECF7iS5pm+yAxBhdBRLSt7PIGaGzj
W5HiJ9jNgLfgBVOaf4K6fcVx7GDUzhsAytlV0AxUBsg+sQDKkyaN7o9c69vv5+rsR7HhLVIhgll1
ypoHTy8CXvPxUQEXp6T3kqK7gf36fRCqTmdmCMAA9WtkPqwv+hvYPZQy8jzcdJMEPKSng6uFydrq
QDm1MLKlqadcWAOYlNs74QRgimoDaStR3YeAhz25FNuKrqybO/FLWHahH1vQjfTpF/VyX0oSv1Do
bWt6CwvSKZ9ErT0GlU4zYKi9rm6PQHYGt5xxs5oHEGF2ueakwRFhRM5nLu8V6JtuhY5aAMvbNQok
MmB5S8A6kGhto/hXPFqzlyiT5VuNUXuOHT/jXFF4QpQPZdpdDbG5zSL9Ku+LVaHbvpAg20QNMHmn
t33CHDAjy0nZxz2/6QWgyCPSm9uu4lnUV9LPqFV+awq9tzBVrnuth3+koQpZb616uAri6aesJG9D
EaNtoaj3cjqt+ZavdR8eArUP973Z7OuachX8yfc+ROTGEsoj5rW7IELQDKMzkcPDUifE5czH0B6v
gnn6q+Jf5g3WUmrvxU2nm/Pr/yHtvHbjVrZ1/UQEmMMt2VGxW5KDfEPY0zZzznz681HzYFli8zTh
eTawNja2F1RdxapRo8b4QwMmBvyZE7sqwK2mv4klz9vi2JSBL5VOfT7+8uhFbA09v5Oo8VqjcNID
96WJ69tMAJBpjlTvRXf4XXXWXdQ0hzJpnwKlrLeh1ftbIVCP8ZDcuCVUsEgCfzfKyj1NZGQoJVJ9
/UvkKvEmV+TfrdYLgGv0z7FO07MuiofKqJ+jutoaABZtzxhfm6GnLZpULTJmIh+wi74DKwKXGlff
c3lC/muehfyE/NkqeHJayahgvqmtiWEt3JNsa5kuqqjzsp5X1lrB8DMhIvQWVYB4YOTosrtdO0KX
J+jDGFP6/y6mNSq7q20hD3XOuGu+44x1azitY+3VnbLFLHUVMTBXLZ4ulA8jzi4uuYxKMhBGzC0b
2t6xeYi2wc0QbYAl3RtPyreBkaNN86Uu7GwH50zaohO1Ep8W3sAff8XsWVMEtRfo2Iyeim2/i1/o
+dneVj1Gd+B+d/4h3qIOvb++1pcvqY9DzjIDgJymUISE87al3uM/9MTEsfxprDLxF6Li+xU2Z4LM
kaw0cl1P3/RGpbL4tbfs+g7e4La/lV+xDzWf6WMi+1/ayFKvXlsru3ZObwVQmhZIEYYnPYlPmdc+
9EH9H1aSgjMJMoWSqTnwcdN6dey5rTv4p16L7gTvIZKCY2gJtxkeRde/2cI9hjwFqkBTb1TW1NmV
X1iFKxQlI6Gj2wyvVvFPvoZxeiv1za75yTYV9wIJr1Pe2h9nU1uJEQdQJE9KoKNnWMg6QCozAg/t
3omlrAA0j3d6FLiO3On/yOSvz7FR3cIvzp2aR1QUwkxT3ZGWbXvjdu69r1Q3usThHS08c/JdrisP
Xdci7BwoEMLNVF3Jtxc/OS9mUm5WCwfOjzNQekFWy4Scl7b8TrWKnRK2K++6pWSIVfozxixQ4fg4
qpRuSIYG9YcnBv9EZidvzRZCdF3pz5ADk58VbQ8n85G+DqNBvcnHvIPfhLQSfKgUIAqkGSmOiq3s
Ss0Xsq7qLlTU6AYVUwgQYhDYidvrp6b3J9aw9/3vt9L7aD7LU0cBOzsJJi9p2aNWP2j1XaeuFOMX
v8O7C2P693fB3IIEKEQ4wpzkfhhsK48T8KrKysdeii4otqgTBIsO01tkfTeIYrVKxbvEP/G+g7oR
fyvd6B4Pzt/wIh5dDWFM9NCuL91lR4s7g4qQQt8bEQeO/MeJxZYbyWo4+ifZFV6wxkGDssxwe5Xq
/ShJxy4U/G0mIWEUdohkukF5a4htizFV8HeqFW+XF601AzABj2T6nx9/iGlmhi/gEXtSrbGzjTg5
mX33ZRyl24IW4vVZL8YeRKE0ekQGFZZZlCOBCqTO74k9IPeqT3F9h8769SGWNoyBT9oEKmBvzhGJ
pVooaZLkPml6gmuzN/7URBwyrw9yOQ/eAdRBiQy8jC+RbR1MY8OlQEQ9dlPWrSNFX4smWEEgTavx
MYpOo1D3msCINCBmq1XrQesFCYWfslIg4ucx0mq69YVFfBwm7x01N35dn5ekyEtj6rQgKNrT1Vdn
Yxp4HNeq1YanwTLhBhXaQxHkP83E/Wlaza3o9eehq+BnC8Hv3vBf8zF+rhPlwD8qkwbzk0lUwuwb
PX7tU6ao23Dkvz0Y2k+/5iZA+a62kYp4bjUu7SJqPkMe/qWnlXWbBwraT7p/5+rRU41YwCbuCshE
YarZgqKTzcew2mGB+E4BAdrpI+PW70LtRk6G9ikHS2L7JaT4LFJh07sjVciflaTeG2VwQoSlwPMU
BHbmejce7xmkibVsG6TeN9dPoWiJ/C+z7l6yjP8DD6wMwD7vGV+FeqUH3b1cVifYJxok6+a+VIVd
7Zf3dZJ+74HW9tEIfsTUH3Ojvw+aHD5TC7TfE8ScqA3Xs+78uyHGQQZypQ7XXG8N6NyBhecgLyuq
NslGjLvq2JbqSYYVgHHA+JynFryUAvIHEJlDIUZHUcOXJR0GZzDDu7ERVDvQoUFUvW8blrFHfJX4
UUMkV7PoNq/dX6pUob6QNo9dAdewkot9EiT1Jqsq1rSVPiv85W1Zx3tVGO+SWvqei4PvCFWL+618
aPLx7Mu02Ttwop1rsO7mnS5gkeAF/Y9JxmuHQeyzWHdPeTBKG48Cjl0NY+Z4iv49ghZm0xpaQ4cv
HT0wZRQPTXSZqLZ9DFceWW4IRWraoK4jFgnG2d8yAtf1g7B09PCyo942QYE5Dx9HMeRcyYYQpTVT
acDH1hqWu2X2wwv8X3kN0jkXlM31ERcuBBnu1Z8hp5P57hKKhFxE+5IuDhSYjepUjre1nvJtcezv
EZ0/Xh9teX6Ut4ku5GhziEgrJcQVKaUERoelz4DW5xpP28rOteJxbNcq6ivDabP0vUHRQOrMLDxx
1WA9oW4igVg2yo473o7lX2cl00L+b27zm7WCBu9XHYPJSvjD0jsez1yjZt6+XF/DxZ34bpzZB2sb
V648i3ZYGqHxBjGkkSggcBlcH+YyOWE6VOZoQZNMc1PP9gVirEjNxPRvIKbiIVzA+9agl/tPBXL6
jTtlyqWwVm9e3o7vhp0lp7IXaqk1FX0nBOe0HcHIRXvk8/f43gj2qujT0sXztvvRjSHrnhdlIZJW
QpZKwammElmf8tTuEZuiWu8koS0e1jQBL8GHMGXejzebn9i3CdAlNTgNrosKzSDnWHwQ+EbrHlGt
G62J9ga9crg/zfcyHI6ekXwvwoY3ivxLyozXYZB+pQOyFNe/9tKmAm7wv/t39oi3PNhYlPjDE+8B
RwteMalBPz5a2VNTkLzILMDnAj2a0JdzwIHXdIKG8CmAA609sBL3qRJ9vj6RpW1LogcTiSRjgrl9
3LaVNgYNtBaOvNBAslbN2HEr6KpN8NvNUY8YsZoo1+go00ebzwsCAPgQsnm4NbOwbQ4uOQf+4qdM
JwH0lBvaDDd62u6rKv16fX4LXQTOJRA+yaRSj0Pd7FySe4B1hCfCAdH32mO3lZ105z+bmATd0KR0
/BiJKtv4bf7QjO2aoN3SB3w/+Gz35mbUiW3G4IWQOGngO2qzkkcvbUQFhTloXqh6cUl8/H564eN8
4QrBKcgGOOJQtQUkDNbqgYujcBB1iV6/RHz7OIrhG3hNSGZwSszsQYitl8gH4i8Xzf7611pcrz/j
qLMLqFeN3EtqIzgVSHW4PsYG4Zp7zPIQyETS3BQBRM72g4cyTYymBEOYXwv5c9itlAsW/z4VIkXB
DZoxZo/tPgjkQsH7CuRTcENidYy9NZjl4td4N8T0E96lIGqpealMoQvrin5nNqGDIPc2gXR8/WMs
ZgPvUrjZTFoullRS6GW6ne/ZQVBs20R8NujrS5PL1RoUemlW6iQO/Ea6oz37cVYR0sAanjbBSfZe
svZYeme1/XV9RmtDzFIBbaDY5qHZeSrEb8h32krUOcpavrG0ASYRZfT1SHsvgdCxkVs6El4nLNbt
AfLrsMZHWZwGbtvsL7q8vNM/rlQ+6mOK+mFwiuQzTGtreIyzp+sr9QY4nYdobdJZREGZq2FeS9Vz
DYGCOKLjKCNGV2t9hJCEsTElv0XFqLozBBmrm4FXDA+7Pb8y2OVWt4nk8RUFixtDbGSov+pvOS03
gmAehTa8g8r86OXJuQiEauWmXMwTqGQSbCkCAiybbVY3HQWlg4gPic07FIh7/ajup/DebBAu8+zx
Hj1D6wQFa7uyUEunBMT7tFIo0GrzfqMY12oZG5R7qjQsDoNZHqvW3EqlecSC78bs1R+R1p8kzR9s
ofcOUpTsBBfCBAzvba4Db7OK+A6PmtuiwQjDlOreHuJokurQ8asreIEWky+R0dc7PxElJ+sTbaPX
bnXMmmClrbl0L6N0bEywrokyMDuCo1F3ZSwC36mFHGSaK/8OQ/lWy6Ozl/2lpTX1LI46+BLgLGAl
KGt93MR1PuClXjfBKVPp4SXBoxbWlCTSlcLk9Gfm+xjaCj64wFko301n6V2srDJLbuRKDE6i4Gl2
lPiSbUTuUYfmcrAGRM0o59mhnqCBGKzoxi8d0zcXCCTjVRgls9VMG7Eu8fljhrq7Cwf0QDQp+tR3
hbgSqJc+m0E2DlAd2uMF8GPsJbFUFAoomqKh6zek33zB+ifwpB9KG60EhqV8cZJigHUkUnSf5/8a
em74MbDdx1a87Y3kaYxzRBTQkGnxXgo7fevrCGhdP2SLEySGWCSM0Ljmd/aoKWETVeCeBExPOkSb
aq/Zkxg70qrq6+JQujzJ/RtTzXcWR4wMU4Sel+mpoq5WDrLdmggXoGPjKSs7c+meMEB1kCdM6dv8
AKhRJdX6wPYwS/QVZYSZjDUU9soQ83acZglyX3V1cPI0Np4p3XRCscJcXNzkf2YxvyfcNInHVq64
7dA0i++C/msrraTwa7OY3dpF6MuoFzALDT/6sdGflLw8Xt9gi9fHu48xB7xY6uhGwkA0UhrcnYN0
g5rBxj0GTm4AxNhObrL6Djuz+mHtGy1uuOltgpCColFv/xig4h78sdRzeJU8+WUpfrLx8+6eMsNe
8PJyJVIsXVaAVf432HS630VD36u1QlMLvpY7UizsX1Wz1BHcTOKN1/somRtrhvTL08OrCIQ1Naz5
wpaTCrcE/OfUDFuvw0lOi+RPqWyeu/4vTVvebhTq4f8batpH7ybXoS0aZiKhqU9DGAD9JgCK4vvp
4fpeWdrxpoLALqEIOt08AtZ9zndsFSKElj/pKCqi2jKgvah/vj7OQqQ1JKg6E20LGMYcgyELbuCm
kuGfjERxqvGTZ9F0rGGJtajDYkPXJ2teWWsjTt/y3QImZkO7otJo+wC4FrBmjCuQu/0AxkXYjEZO
YiKuBMGFxZwwhFO6MZGf5ph4swryyhjoNFHLtyvhycQcMVHjlexwYRN+GGW2M6gBaZnnMkooqI6O
bF/XGJvGO5nm6/VvtjgdbkVISZCqSQs/rqBrIuziBRXdwhadnSLaJ9WwzZLhfH2YxflYwNV5YFAc
mmcWRuMHxtRPOPmFdjTy8mWoqHiVLQaJTb4SMhanRHFBVqdZXdCFukCx+tJImFKaU1Vrd4lRb2NC
/fUpLQ0DLYIWPhkhsL1ZGKzQAKqjMfJPCupTSPDhBWyqT+Cf/kOUgH9B4RmEIKTYecHEHTJf9Uvf
P3l974S0t9oQxbVVf65LHQ8AshOTAMItHCSqJh+3gpaEjSSXgQ/Mp9kiyflQR44LHF7bV8faqXDZ
c9ZgmwvRHXIsyHDKCpMKyyylLovS7yfNPTCJD3314qlwtaWbFD1iK/1+/XMtIP2h7auKiGYAbiIX
dUNoiq3aU1g9uffSTt32B/dg7OVN7gSrsJ55jRtSEicKUik9nomMO0//8gCfSFmYjJCO3Wd1693U
dmyj9yXbor0Ofp2lG/93tCmfhiSHRPHsDJdiWJW4E0Vnnm6ecN8MP1eWbvoD754k0wAgR1khCtsG
9l+znaHKIVAJKMtnqE0PgBl20gFjlm2X2f8aNfzltvh3PAMgn8wznnnNjlYZksW3uRacQfzuVO0L
jUzQ/E+tX9kyDl7XZzfbgxeDzTIMs4RYYYphcO7Umxg9QL1QbSn+KWOLLSh/B1N4G4u0yeIkEzku
WEhmqJtppknBOaF3SscZdGn5WV3F1c/R1xfjzOY0dJISeliLncVI/p2oJW8cv8o25LqJDMglMPvv
2VjfNmglFw0vkiY0vxmheNeo5u766s7z1H9/CjvTIFLCX5hHL6tPxyFWyvTsqgq4wTQfDwgf//TH
ut9K7hjspdBtH4MWbKgaUgZGu122MYKw7jVobhQcWnOvZMjV5DSrtoHl1Svvw1kcf/uBSIkAWZN4
qV1kR0XZi14XxsE5ABLW1Khkeyna32t4o8VhJnYA1QqQa3PofSlWYhN7gn/OJdQonzUBSIz6vLLY
C5FAVd4NMksbOlcU81hSgnOc2ebe2OXP/k7flNt2m5ykbUmoW22vzVKwf5fv3ZDTvN+lYFWKqn4a
MGSLnYvytXrQnXoyM7KcYafS/zomx+I4mTeth9nl2YIuEkW2lzK/gVNKJb0RCcKpa+NbIRH+abRV
wZlZNebf6XE5ce9yYC8i+dhppRiHfnD2/FHfGZX0m4HuxNQ8Vp53A+r9LvLTl7ZA4/f6t1zcLxaa
RQZOd9TqZjE3Rkgd8w4xOxuRaXe+uYGo5uQARa4Ps/T5uDQg8anUZwnyHz9fkoIWs1wT+L8S3aDu
0NqyAeDVGm7dtv1xU3jWSsK5tKATix/4JruGO/LjgF7rFoXsqsJJFp4H7Dv0rsNzoLQ1LBoRi/cG
QC7h2gtorn/19hk1Hlrgw4m+LOvHUUcpwC2lVgT4CuOu90Zbqd3MzgDmN5pHP1T/VfRIGGtRjYJj
TPkYsD2+BgfPFe64+F7CWHYsufyWp+Ixyd2DHEl7gPhHWRAfXD1Fnlk8x231Q5ajVyvIcGaTVt4d
8/zl3ynwhjNUdI94Z80OWmGFKXFKd5HwkrE6IKkIHGVffxdfgt3aBbx4gWjIbvCcmxg886dcmaZJ
S4U8O0e/LdxoNrJui9hYPnev2DQA6PAwQbHllUi8tDWAxZCDUnvU9PnLWxIsDEuzzjtLIUVwtYcO
6W2AM9mlUTmZicNBVCM+rq8cgcUrimwDRJymclNZ0+96F8KGTEUiuDX8c3inn2kN2PqNcesejfvo
Pt/W3yXHteXDGsJ96XzTcqEyCS5BJnH7OGiq+b4KriM6h1G3FUZYSPG4hbezdv8q/J157vZ+nOll
9m5yuCWZSL3jGg+6/ejulY1yCDeCA5zeyX7KB+N4PZ4sT2sqIiPaIV7gm5IWK3q9ZrhAuk8qhKlx
5XSjcGVWi6OQkk70QRqjFzU8o8hH3/C9M66wzlCqtjYaoJLXZEmntblYu3fDyB/XTsJ2AdHVRDi1
PbLO4cYL630uijuVUs31ZVtKQg0aMhNwXkFhbLYbZKkOY6mK3FPTBA6obRv7m03aY0jglnvBrfbX
h1u6OQ0OmUxBHAWkubwOsU9MUfOJznLThhscYR8EQ1tLDdYGme28oZIVN61LWjEqeu6aCPvP69cO
71LMeD+T2XXie5rgq3UXUZ2zAnvwUE80w5doDCly1eM5R4PfspJnty+ylQt6MUbS0qT9C/sdEanZ
0K2OBXJYRMLJS6k+dabxEHzS6s9Cq5xUqf41DrK+L4rx6EX9vSRWHlAurBWiWvxL5OJ0M6DJhBAE
oGSL7zSFgHdHvBJdHZHn1Dq50dHvm90Ip9EELfnXe+bDKNPnfjfKONTcnwmvTG2k1ZaHFoDaKl05
Bwt7hrhPT5TLeroFZve0GhgIVZp+dB5VJXR8QERy6f+6PpGFLTNlABQDsA+eXswfJ+KmQlhD/g3P
jVX/UNDY3lZeiIdwSrky8QvEr6v4S65gfiAn0n+YH3UOntLGxAeYs3EKJC9Rgx7xz1N5yOZiMTqV
KK80RReCCRP8M8js9aemfh0ipu7SQexoIHqfKFceBE3ZJ4VFirPmV7/0zaA2kFoR9tkis/XsesGs
yZOn9WyTraq0+8gIsr+P+FSmqOZN2Y96UUDM9NZC+LF0TwWcyu6UoChTrZrQLtyVHwaZxXshqsfY
1RgE1+p6VHehUB/w5tpEoQ6gwNu5MvmA1mxrVX1uQGPExEwj/Q+Z//QcndA4iFNc1OFQfxX4/5fh
OZXKT4qmqxuE3rmzLeHL9YOwcIt+GGg23QqbrtDnT58lNX6lw3ijFmpog6ja/odxKOZQXYZ0fvGG
Skp6oSkb/9xOdYcKpw6pRrDESN2VjT9nKk6RcKozsENEhb7KvJ4Y1ILrYpoWng3JFg4YCW+zT/UB
OEjvVHeak23EW1iaK4FxKX+cuO7IKEwqcvL8qebqYtdhIOeefEy9BsFEWRctaYjEg9uiXY/eN8L7
KbZRUd1srGw8uJgK6ekBz5Mt0XCLWtcKwWPhy/KLpiIuLy2My2dXk4oUBtkQBvBdbhw0V7t1S/FQ
VcV/GYayCcghusIXWUuhyj6CrCoftg13g9+dcz14xgby+fr+WQgwqKWAFYS+SItiXjqJRrdOpU4P
zqEAZEzoA/I9RVzZpHNFnbe9836U6Ve8u99EnD0Ms+U09OGgPUdj+9AFMjvH0r9mKV1GVWtOUaMa
24IWuB2OcMr//6Y5fdR3P6ArKrNG0wpD2qBDewzbHmSe1iSKlkrTwASAeYnoa4LAnEVr0Q+LJMtE
pPZVYa8Nv9z6Zex/+b6yseJfaEd2zYOFBQcMIdgla/26hZuJLFd6EyXXLjlUZoRGQ+FR/5QVPFkH
TwMG3cumo+s4TXT+Fwub1pU0bWnzqODOEP8wJ8/aKea/W9W0FsV+RLDl3InYTCjWrWDBJrn+5Rbj
DsAgUZ1CAMFntqhqZYLkMrsAI/h/ek11FBqCpZjsh6il+/lk6M+0se3JXEUVngXru4+HohBl28K0
1oLRNJ/Zm2UC2smQu1hh6qQf54sG09i7gme+sT2kTbBVBbsm/o3bem+dwvvV6LewwJMsH+p8Gv8D
yPPjgFJdSb0ep9TPHcijx6mF+Ctvd+pRf3QnHaVDK/xee1pcPsyoopsW1WS4ciaN+o9jxq41mnrd
6Mi/lSfTwp8GekSzzUZ0SWOx/btOH5GBagvv2emljvzkPMHhLElC3VTKSTMPgRJuJOvLCLfp+h66
XMZpEOSELAoQJFOzkN0LgTHifqgAix63coA1e6T8HfL6bR5wm6gmAl+TLhILxKcG+m0NVLDC3GEW
ti/cPa+blYm8LcfHHSgh2AXA0JgMHC5gAInk90JSyMbJ/dRuhq26zagJd4Wd/RIc8Sd+sDiKPbS/
9d1ksqA/6dLWW8OXXab4H3/C7OmpDrIXWOiGnfWhceJY3iX+qxT1jij6BxhrXu1vXayFr3/Bt7bU
tYnPPmHhl00lAOc4x0fvIHzBBqr/YT3kNBqV/bDJNuk52DW3vbrxVxDcl0XcaboAsnDLQGV4fhzg
BFID6UdujpiqS0+dX/1SKPm2q15LhETacK0lvXBZMiJoM5XaIJS5iw6doMd+k9I0i+/KY3NvHr2j
cVM6+X5NfGLxS1L0BIoDdACh2Y8nvTO8uIUZGJ7LonvBTfiQ+ZDKGouykpnjiWe1IiZy1r0sIpZy
/XsuBBleNVQEuRVoF7+x7N/dHD3wAT9Wg+Bs0E0p5c9qimlc0cD6WukKLg4ENhoxUD7iRWe6b4wq
pHETnNVOOnRdggJNGx4aSf9CxX7ldE578GKPUkbECJ3dcgFfkT29TUoPx5Oub/p9a2FnZ0mDv9FH
9TMW1bEd+97L9XVcPBfwZtCPBIBEfjy7IVxsc6ViYCGnGyL+WTnaD7Bcr8oDnsh7bqVNdsCmKYBs
ulkZeXrBzGYL1Rg6+ITb5Ukw2z1tnyKuYTW8B4pNhLxzss8PlWV3u4ls5u2Kw/XxFs4h+4Qpwt5G
hWpO7vRDuYsJsbRdjTB3NAxmvVw58mB4USXlG55VX7G1/g/bFKlvcBs8i3kYXzAuM6srrEo3T8aI
3D3W5pb1JWrTvYlD5PXpTas1X813I83JloWCKSauzmQ5dXafV5FqD7ryNenx174+0MKBeD+leYVG
U4Uh8F1TP5V5tWvJo4Lex8VWRMRgDWi1PCe6DfRNJZqz871p9nmZVQQya5S3necda/SDhK5e6d4s
3O7M6M8w07+/iyVqUw4uJLLgHHX6RlBFp2hWsNtLIZmkjyOGUxDwu/k+GIKh10qKNCe11fed9mL2
GH/XmKBqAfCnfMBhnrdv2f40imIlqCwuInjJ6RmIHtE8QWqDNpTVtwOejFvPS3so78Diur/laE/R
mDn+GWg67++WMbayVhYkXoLZaB2HyVw3lSb/tZX5LJR2GYe4LyLLxkNam+0KUgd5FAIvONc7upO7
ZDsZhUEa3VV3+mE4ZGvfbnF7mCrlyEnxCS7Ox3lFbq9GdD3DsyvIr1gSPAq01e0oT5DCLTPKFlWM
Dlct/PZq4zHOVaibsfoJw9/QSXnhPERGuZbNLH7Tdz9pVkRs4sA18jCi8d0Zdqxz9cWI6qwSRheP
OkrYwCK4Icw5NrWpjKozESHDhAFVLYnG5lAhd2pscuXLfwgqvAAB6/FluY0+rrHbmKUnZhxBaFs2
eB8ch7ytO/xqm3jl2lmc05+RjBknsKbWn/SjCaIkbW+jITwCgv2s+91TLfkrNw6FcX72PChz2qmr
IfdiXmTbgzpYRZ7IwXlwc8zp3Ryv5rj/gtzltzxo0VoZs3SvYwM3irJTydapamWABH1Y3SdiWol2
h4n2HoBAexPXCc2DOtwouXULPxgv8T4M70fFuBvbrjlLVogAn9veYnESITih/iLU4HsoBz+lYoSj
6uY/9ED+UUGqwOvSNPajrnzWOoDUbi9+i6xqL7lNQm2hcm30JJDdaYbjYAro7xHk04l5jodw0VRO
F1lHLxfvRqXcyF6Lpl0ztJs28aydKSYFch0CUnzhJyvX0bFLz5KZ6cda0D95SoOxgiVuEbh4SSTX
dbxMqw9Jbx5MQd+Iid+RasT696xANLxKi84JTPQQEV0ZcAhODg22rQgh1ePBy+XJmhltj94y7xql
iLepYnQ2Rc6TXvW3mkEWZVWeE/JudIJRpkGeN8+e29z7guzeSG0VOlUzfhqywNuNhvHYxSPG2XRF
q0B6aSv5VS66p0AyXsPE3cWF8Ulvxm863kVxUQN1S8fvFNjQ+xgzbZMgTXHILfFrPpi9XXZDhTwi
bl1B9TNqNHdrqEnpaLw+bFcPlY2nJ7/1wEzPjaAJ+7CUX0R3AplX1ldND17Dbn0nXm5Ensga8ZIr
gCM2CxhmDXdI9Dz91O6yh+BWurW2SedUG/dR2eYoyK7E6IWQSYd5khmbAAMXVhpdV7fd2KjayW3U
X7rYbt1AXXn3LxR2py72nzGmg/7uutHgfIdK3Ct4XKBAuRk36atEq3njbirFVm3T1v2NwcdwcGVd
y10XzjWabZRwNK6i6Q76ODbwQfBihSKfiu57EaibOntu6jXJ/uleuQgeU9MG0SSAsfO2c5MIoZxl
mo/LYorgdWsWThlHd6nufQMWGO0GKVNX7rqlHNmUkS9CIIS+5bw+lZkgY1tItafWAlbRIs5p3LtF
aqvFOUXMUi6fr4f9tz94Mcc/A8rzaKymmmE2un8ueIPYlTz2G6suTEeWeHSUIio6gWFseypJWy3I
nnV1fJQT/EzUFK9byWpAnoK5NprxZ1tZ6SYS9WdTh4OfJ/ALrv/WhW+O1cD/1maeR0lGU6CiZ+in
AC+VWu3uPTXfDtXf92MkhkH5i5QXOO/8VaTnMlJGElDEQBNBJfu2ln02SHuvT+b/sfB/hpmdnrDM
Mc/GAx3hDdHBetL/2R7fwIHhJnFq8CcJkuDHet9+Kl6D3dr5WSpDQYpD5YpSFES8eUFN56tBzs/0
k/Tsv8Sn5ICMNR5g6RcDVWC8KYu7+GmCLweP3SH6IhyFleix+DFVpAEUinkTQ/XjAVZloaJUUSp4
qUXHxou/Nkl8jOro5/VlXko2TEBLEEXBcVwUD/CEKyLDCMxTU6DmBnJ1UI9DIWwrQ9peH2lxQpgn
IF/PK4My5ccJFdJYmlIfKKcElam2fdC1qaO1kqUtD0LV8Q1Cf4HFagst6XMlZdXM0NaQ+aWzZqO5
urY5r4/DfD5OpkUYoFb9RIHsYD2LDhIB0OeErcGFZdrRyXPEw9qOXBzSIPPkPyCh56kuxR1zEBVX
PjXKS1T0DgwBW8R3/vpXWuhFcLpp/ElU5Se9ktlncnsQctjaKhw7Q9okD/2xfkx32X56vsSfi2Og
sOnXbuPFuf0Z9O1x+u6mVM0g6xt9VE6jUPO+PRq4GjRB9h8Sa4uWOGhf1EMuFIvirCbvagrqAiM4
tqQ4i12ETX26K0R55cG+dKwsSPnYTsGsxgDl4/5oBkEJlJ5VjNXIGbUGt+9vmeva4rDWRF26EKFb
488Lfx3z5tlIspiGOcqjjJS9uiO5XyU5As85V+oxvzsKg/73bYCJ3/2/AeWPU0uSpvWGqGPrt9m2
So2t6qcAVte0LxfjP2gQ1P2xVptEKT+OU4+VZ0YeRwxApWaLjvckbiddXTtyguNTdW9tNZSTXRTZ
t2saB0vbEZEeiqmWiKjFvMlZgAhLRQhap6BLqL/lrROE5n70gPqunLaFNJRC6p+RZosJb6H+F4lY
hbDJ6w6lM7lIzJ3WpIcGeu5NIwWfB0v8GanaLy9Xj7mpP7uC4phuKdnwTFduncUykIW4A2VPOJj6
nNDnSVlDpCZK+0f9prtP9rWtE9Dq/RrSc3nmfwaa/v3dkW/LBkFMVHJPPNsEy9v65RoYbPkr/hlh
+vd3I2Ta8H8jmd6/Zhk6AcpXdGpW4uWbsds8P3y/YLM0he8X4dnJ+aurdldoAqLn7Mo4ekFF93vH
AwP1SRLFLv+eWPrnrvJUu2vTHn0ECQevITyoavwTO57nQZMeokbX9nHkFs449i9VN5wElGvFtNtL
Qhlusjq8qUP9VhhjNFir0aEqAba611cCpbwYvjBdmXIClBzmelVG34KWimT5pAvoOCG+km20QHtF
Ko8xAaxT0VFQyeoepJrHtNfutG7c+OhYgt5xfCvaCrL26LbxZOtXbSU//eJ5SmiTUj5qBTqY8RAd
M0srHLNWdmncpqjtt9+vn63lz/9nDrOj5XVlBvdDUidtv4Mr9p8zsU5sWa1WXghLjyDr3VrNEjUr
CPIsShX1FIgF8qLSznKVTYZi0FjXn2iaroBmFj7Nh3fyLCymYaQkSA/rJzWrD8i93ln9WGGVrAZ2
Qxt9ZXsvvmHBhQKA4DFJh3A2HMFL8XFIUE/eZ+WfdtNvkoN0+/RU2501peAnamGr6u0LKwqm/c+Y
s1KAq+exV6cVK+oB2AfJjE2ZKf5AXRS94b+/qAFxwlnVIW/hWTy7PsWgjV1PYn5pUj2mBQoIrn5s
9Pq2xQDx+oZcSq0Yi2wAEgmg87mGbR0IYtErI2/y3902SuzKqdEM2kQOUrLu47jVJpbTmO1WMRZT
NjqLUXR4UNmGakzuOG+3epYBwFepZLir3qH7FO0n+D6agoe1p6F8GdXfMA4UY3k6cX/OltProcoJ
7BlYJmJsd3QNXiZbrPrQcou/NJ0zXd6GZmdHqtKHEFCLI99DL7w3Tmv58uVBAQOM7ZyO1gjfdq6D
53ZZLubwNk6KmWy4yJEbGezEDGzVNFau8aWhiGyQMVDdIeWbHRIpKWKrsUrtZHr3pl7YqKHZbfng
N+LKQJcxTYEKiXfuRAKk5DJLzgPdk8SerXyKx4JLprElMbGVagUHuTDK9EaTQRhjbHwxHRR8B9en
aoZdVPwgqPojtcmjVrt/nUjCvJM4DQB/acrMeTNhhomMXvGBIl34NHT6g5lon2MvO18/dpfRhGFQ
kp3YETxy51wkI+KAd0asnwQv3vRF6CTdfeWqCNVTu9VXoBSX+38aDDsq0OcTYWx2GeSFbqE9X+un
vOTRWXvd1zSrXq9PaOGQfRxkljrlslbFvpiQHPRfvIquUgesMeo2Wq4dlcJ36DFTh0P4OIJhLaqP
SRNu4WDbFOAdw6vvGivY95K3aYRXlE0dI0me9aIGA/V/SPvS3rh1pOtfJECi9q9aevUiu23H8Rch
cWKt1L7y1z9HnneSNi0033hmgLnAXMDVpIrFYtWpc15porlm3os4UVZ3RcNQD8GzAf/gooJemCVU
60IUW0PjCQ2+nT3mRHBTfX4HYVM0jLADVKKC+JI7GhErSkmBQ4FNLwZ7yPcsnvcTwdToVLnUMByp
FL0SVh3rr0WebCjW0Tqnva2D9+7HFClOOczeDNpiNo4YVam8y1/9c4z5sD4+srYU8OhcHvVASalb
o4GSWKFDO3AGPl02tPqxFiwe6ntYHd/SLnXw2xmFrgdgsQMcWdpRQ4QvXvfghcITvBRQ3OIbpEqL
YsZQD3PQm6Hu6FSVnUbKYgfPMYztJWXq9BaNHEhbgXRTJoMv1eAXDk0JE8hWWXjWMDFnaLUWB1r/
lWS67iBneOgUsE6wFsP35q8xnn+GmNZEjxZqPj2Z/jkU43ucLYE7hAWtLTWJ0a9Qu2czGvDWxgxI
9nr5W3yOxB+NLP/+7AlTxFGcUQMHJ+2SN5tpWyOzdmw03v43M4vvnZmJqyGuuqgwoGI5+9TK7stw
eARjuqB2v+pZuI7R4rdRwOJf9LJe0qZNERxzvXPnqcetnG++sJJ3pBAQLYCUcvHXxOGA4q6FU9Kg
nQYdpzIvHCXpBMFm2ZCPCRW+C4YHcT0uwI9PlfZuamK7L/TArFVoLNSehOlqCAU5LeCIl1e0bgr7
BSwuqNN4kcOqqyqK6RgDfNDyBoTP3rxQ2o+D00bF9rKp1YBm/jFlcEVNPR3xikA+FRQTRJnUCgXU
F73/gQ6rm0j/njNhC8E6Bzw3FLM/sYZaKCEBTonzM0O8bACkBRp5Nz0pvTavf15e1+opOjPFufcw
d2aWdbOO6W2IO6S/pnhyOvnfuy/LgoDAXbSFMFHHuV7UVbI+ykwL5GjwRhVMXLLkoIQjcL3Vj3Rm
hos7g6XNndXh/VcjjU7DyKnLCEylV5VMD5MVf+U8IU7j0bCUhXkF3YnkRhbLsRGgdO+Gcu5JZuuH
yixY1KqT41mAeVJgED4RvI56Tak69yiWKJk7lz+b+huxfuZp4l32hHU7wC8uMm/AcHBJQtdAIRqg
Ay2o4nv0xp1GM900OQy5aFJhNRvBWOd/DGGo6GNETQ1lqOUegVs2cFKlp3jQXFJrblV3Xp2mbspy
wUN2zckVMFkss0vojPLPHaNHJ4kSfClM2xyrdnzqLOnBbE1BgXDN/c7NcGcJ7OnDZFqSHqB+t2kM
KEJFlZNn36iS+2by+/LnWl8TdLrQrV6An8uPObuXZrSMhrFCCaeQIWUogeTflt0qFVVh1+4lTCH9
McPVG6xGaos+QjYyzolf9uDOr1S7F7jeqpGFERDBAazLPP8CMUKtDjEVGOQUL+BMuWkkEYHeSoEB
syNnNriPY5AYKjkR1YLpVX/uHmwQuADFp33XHpo3kL9tFECfmccE75G1Q3VulftKWVYMWg3x+oC0
9GXSjdskl05kLDd9+u8dHCxwkWfF3Q5EN5/k50XeoVY8asHcVJUjFZh2r+pUd6WueaahKnjMrbrf
X2t8gq/WY5fHKtKi2azuc639XkjxTg7L7WUvXz1SZ2a41xGIloq6MgctGO2bTMX8cA5AEym3UvPY
JU+Xba164Zkt8vFETQOxGsUotUBvkFnnk1vaohgrMsHdg+nM1BS1RC1Qp+I4ZeWuSI395VWgBb6S
gC3AFkUBEkGB039cRxrOstYShCE9aR9GU75KrWw/0WnTyf0pVwvLGbr+OlPM0xyrj4hXv8ZU20nD
fFfOoHVv2qesBggHj4wXYkFVOBtyR26VYxxmx04efyY6xlukiXqhVRMv1chJocASa+Y2LKd7CrgZ
GaSXfs6Cuhj8MlO/ldBwVSCJDpaR9AmaidctZfdRbN2kNPGLiGyqQVUdXYtu5aS+L1Qga0Ole1Qw
+TT1Szty2JpGpLlSjPuIJV6lDFeVPeyJ0d9DFvokpdSb49ZngKKpU3Q1RuSQs3w3MJY4RokeQxQP
LxUKpPoQ451QY0K21x5TDcQrfVNvR7v6BsZu6tO8PmAOwY2SBm/VlO0x7nKvtIDy6fYE6G+PAhZt
TOM4VPZbCLFEp1QNINVQzCNt89jM44FE09Vc16dWZig/943fqcarBE16NVQeqGQRZ8ynm4r2N1o6
eUbCdlo7IYLr1VGeQT5IJ9udRu26qMZ7MC9v87Ha1kYLWIA8HRVzal1ZjQ7hIG/N1E5BCF78GGZ6
YxJGHctOdmMD9VgIH+9TufJzXXrW5rF325TtshhAlNlioApLhlMPVWYZvSXas2tFT55jm30zlOSn
PJrYC0hP9dOJdVDdgoyU7tZxC8bPGIPZGG66a0x2ZSXsqkySX7GajwCrz+WmCs0SCDnAURCkkE9m
13NlUKfq29lpInXTlmPn2UV6mOzqak6MytHUbKvOIXESKdtCKfRF7TTfaMNrO4dEsTnEx7GfiKP1
FHOM3Vi5MTCGjhQPr12RQ52sf6xnaE9PSlX4bdk5XWpv57IxoUZtPA9atwl18mI2uatlWroZTJy7
vtrHXfYjGqtNNzI3AjRdonPmyKV1XRD7NFDldmzoE+6q04wlxlO9M0i9U2zq5wSBFfIoBzqF28lO
9wkzX0yd7WJdvwbA6bab2qDQkDupVnlHh3E30fqUtKR0qEQfjJhuTTkFiWp6UyYzxdw7rbcyxcBG
J89ums+/UqN6ACkmFkN3wAj7pC2PYxV/LyGoDqmpH/hQ1yGL9lBcvu9nYzs00pXJOuAO6TFEkT5O
oq09tweQIXyD9vKVaiU73InfDfCQAp9FN+jXBlKZ3OB62JaK/gKdPEz793nq2jlYzMb+NMjtlR0n
1xDOfq2H9pQ1LUjsCrJTmf6jk9qrPpTwAAqPRid9U2JNdaNxLt1UVvYkw0w/Dff98lGIMh3jKrmG
DutNo6HpzjT7udDMp8kEwcAkF7rb5zFUbOy68aCi3KBeW6VuXWlQAOwJCB2NeD8X9FdtDl45kas8
ybd6P/mDpB3IUFxDs/pgDd0+l6od5O8iB8IXsaezBv0XKDvjq27TTn3I48ncNUm7h/LovQG87Fy0
36x0uGmM+D4cM4/G5smo5qDrJdkDXDo5pDIu5wp4Wjdq6jsIBe9JTPxIh6CfGmLhmXxIrAE4XCP8
wXJ5P0HSDG/2MvGkxt7JenEfJvFjAn7cPp51TBwlQW5Gu6TrwVXZJae+7K7SftpDLG6vz8ojQK6+
3iRXVB6udbV96kNV8VgEun8VEuBdzu6K3nrRjOrVppHqSNVwB+Fo6GgjxYxp9STL4Z71NPMKnYkY
qdcv4L+XCXcpGlY49hFBapZY8mZgBcbC5uqui8dTU04+S0WF7xVs2ZLG/DXIXZE9K/u4iDotSBWj
cUwNxJTdsr9Ro+4HZrc+IODPRYchIKVVTnOvXGFED94ShcBotcO9xfo3HRwdDpnQTpYjtuj3qaOf
tPZbXAJNjB7MF4r15z95ufXPUvGojWM6m9YUJMWJ5KoT9neoxG0u3+urmeQyfgLq0wXguSRkZ0YQ
JqvGHtE96ntETw1i1VFxp/rw4NfLhpZ3Hl+/gbrcH0PLDzkzpMxRYWbMmAIc+B2k+5w2G1xDhwRP
95MppyaiXjkIFrfSVMdXPzPK5cnotEfZgEJkIHVu9pRT/A85QCbXy714k7iG6sr75BqS9Zk7uYpL
PG0Dx/jPnKvtiYbN3lOkT3uA/jeYhzBwhim3j3tQp2FBSgJ08sDAnptV0a6tNdNJGP0u4QkR6dUN
q6NrZSpUZ2aVDho1/SsJ9tlP4D5DVWhVbEW4SFkUzhhQsX4zkvmplAgy7NWU9MwOt/OF3YYTlItB
rDRkSJ6aTVmHguf3yswPvi62cRlm10AVzJUW1I4mSjTpajAalZsVrV/H6ZMS23d2/mrJrlTvhjB3
PU+NHmuj+nnZn1cPzl/j/GgdquOkAOf3FHTWYzLvxtjYh0gsikiwyvWNfOezBIcq4dHXGUSVG1BZ
T8FClB5HUBKpDGEhbdUIqsSY1kXFCT3rj45pSoi8RQTkLZROPZpqaNr+O0cOPtaZCS6aZVJfQkAF
hYUqlTc5/nyb3Dck213+Kuvv8TMz3BGTwcVvhoY6BWQLnR63vqvd+DZzK396C53UiX17dERQytXd
M0DPoSDkg+2IexnpRQveH4bXOJu+QQU1TZ4vL2r1sjz7+9xlmddyyqiOv59KmGsOWXUryenvHhIL
1qB4/x9kxKuv8DODnDukFtPSNEFE6p4h2Efvxxv9GzIhuF3xZDnVfXXAJE54owvemKJ95FwEP4hK
rGtmKEdsuiHzUmr6l3dSZIHzDtZmbR5Nshb0ZeMhewe5ljqJOhWrD2VgW9D3BjEgKA8/HqZ0TAd5
bDKUhACXL7IsB+EsqGdmIy18OaS2H0I7eVOoaSvYv9WQdGaY85PSDFs10qQJYkCtDzq5vR7aflE1
dFOEpS0wtu4jf1fJ+UhOylbq51wLLJ26Y3LCxeWDicu9/MHWrYAGBgBsBId3ltizrMEAjTnE+mYU
T+SbSMGzen6zEwFISGRj+Z5nNkgHBe2hwkpk8j0xA6u+U0yBidUvg4EC0PfgmgJK56OJUAU0TiuV
KYjRI6vzJx2FEBbftbkgUqyHvzND3FrAIWeavZ7PAfo8EUgl6h006PwBtFVjpAUShWpzlz12JnuB
5E0GDFumeymbd1NdP2S5cZgk4LS/8AnPfhJ3S5dWWup1A5SAXvUHgwG1T9UNoEz/DNLD/WJClg3o
SQt9P+7URUbc5znYWgAKtdxwthxV6r1+Clqh0seqvwDSrisaIF4Y5Pj4MauyG2W1h09Oae9k9aM+
Ji6gxM6/bxsGi9CrR8EN+Q3nMjmSJ8ACgJxnyehVElqrzQ1tBe3h91EqPiM9t8L5i5n0hUoGWYdy
6eC1N9LPASLkliMHyl25x7SXUyEpblxpT3Y5FuoI56iXmPTpB4CtB5ywAMmBvePjZtrQtstopqC3
pg5HO45+RjpFacawXakHrXWYxS90HA7JOD1QtdlRZUC1IZdEyLW1KxaYxD8/g0uLmQwWyaKadFRQ
a7dLop9ahJ5H1WSxL5mRN3SRICKsOdG5Qe7zYvBytuYUGZddpr6lIU8FKh4iOJ1IRXjtygMPC5BR
gEwDlMfFaQD6G3Ww0LyE6s5d1+X3hjFuL7vqCmIV1SPgjDA3AKVdiyfxA3x+mscWUSfdD3sJMs3b
McgeUXB0qx+g7gKA2ak30t7u7y4bXt/EP3ZtruUnW93AIhWhhebarkFdry+aw1ypgtCy6hw47RhM
QB6OaSrORxOzyIlRYnlGgyJscywl2wPxmVOW9M6gkuDOW7ssluDy/8zxmICJxeWUGIAdScqbjOnl
sr821e8VEXXP1+3gQiKgW1mGZj8ua+rnsqtCBT36uHzLp3qjJSrKu/R2VCfRvbRE30/HXP9riztf
Rrm8O4wKxzy51mrZi1Gd1YCQO+rdFYAVlo5Kq/YjgmrIZQ9Z9f4zu9wxIym4rTFrj3OtACGO6g4V
NUZWffDMAhdBpUQnjbQ8ndKydQnkMFjTuArY/y8vZN0MhgXhgssoFXeMod5WYL6unoMmAWcb1R6q
0t5NGMX5gpklEANToQFrw92iJJyb0KLAORo5c+1OLUEHbnmsN7/yHAQ++o8hLletyUhmagHy1rAa
fZvSlxrt1WaiGffVbVskOWXThJfzUxVxXppgvEH0owWOa0z9YTRdjXb+5W1bLS8iF/hjh1vO0Mg9
WOGBs7IeOy/cQjnS03RMoDlgRwx/gc5U3SIjcYmT+tGGKj4IE8y9JigYrh5oYIlQxYMyyydSMbWU
ijLWccgyXXbT7q7Rx80Ir7TjrzxxgFaGVqaG6T7852PoqFogoYoKCKkh7BzCHlmMMQ96G0YBK8GB
KRp6X71g3sf6QCYM0i0+GQKLhj62Cba39Y1DE8zXbAf2iWO/oYMTuchPPOMGyHaRqMKa96AYgpF+
kCSCtp5bJq1Mu2nyCW1iDP6oY3fT9eMmZyKhmdUsbOGDgqYWOD4/UaaVtd2F1EBGuWRh1mH2s515
zDB6N3yzHuyX+qr7ke4at3ic0Sj7LZpVWHObc+tcbB5j0xrrBd5Uzrqf9YVTQm9Q1wH5FIl6rF2k
55a4/WQVkZht4iIFM4gm+bIh7cD4XbhGa92Uoa4Igv/q5wPcTcUNB595P7RnD7sxMXKztNHl70t2
PRtQSqGk3ufN8M/gfbTtzuxwhx9Zl6lVdY3eQvOddAM6KUezs760mKWesIjxaTx3vVkUmV2aqMmw
/EWaX/v+uagfL0ex1f1CmISrg5wQUM6Pp1q3i0brbJQa1aj3TEAss/HUKql/2Yqy3Ih8LoAkEaBx
4JANmw8eoVTFXVKleKMeMOt8Nd4Mp+ww7Yqf6jVz9YPqQx3lWi/d7FZUqFv1dCDrsMKF8o0HdCvU
JkwpCy1oZyiSJncKVbYRuYeg4hc+FvI3eSGXXV6jnKMj5QDzT5Kg2LkMIIMrg0S9g2REYGZtPedm
uNwjmkyrQPsDc8FdiCp37I+hDeD1KS8iQfqxlkdBfByxFxNp5qfJ4AZNQWBKYUnKZHT90ZeU7y+7
xZrzYShsmYPHIBNoaT86H5SnZW20bDWQq7emf+sZ8EwiIOfqKs5sLP/+LCBgOkkqG7RcgqGffkRJ
edXkVLBRayEOFBIguEVOCPJ77q1QYSSmGUwFGyVf0e617/T2UJXqU0zDI0mycPOFXftr7n1U9mxF
U5N3eVOgBZLUT5QpW1uhMPvvzGKQEzyzwmWFajWOfW5iYi+evtUtBTu6jVaEkJOZrAQGDaEUbTkw
9Oo8J7NMbavSIxROq4JsZlNzzPHNnCNPqa+aDOMKQP6wwmfdbzXfK/QL/ofOB2bsUZ/DTBl3ZGfw
TqJHip3UU9BKldImbMdjojz++/dCBoOTAu4vBHHOStbbJs0LhQRjHjqZlPr2RB2jqL+QxhsIPaAv
BIL9U1WlNnM5Cu0UKM7sqoe8KTFTpx7fLq9l7TQZaBmDTVaFog//JCE2ayiZ0OIzmt8GGqx2133B
u88tcOe16xvSjCUOk4nS4ZyUW0XPj9UsIkNcO7PnZrh7r++0NG5MXAtdyLwyqw5JchMDbtOGrWOl
xf7ytq1me+fmlqh+dmaJXOp5TrFv8qG90au9sqNgVugO2T4JtE23qJs+JhttFz0P19FJ1IRei7Pn
1jkPtLGVqj0SNE1tywGXptMD7mUOsuBqWnUOqHAumg5gvuJh32E+EnOK0Wfui+RkxuOxzME+enkn
15YCXhEV6RDwvdBF+riRQOFhCmhpU4G5ByNMPUg4UkcmnSCkr5qBypgBsLwC/l0+pFs9asiA0Ada
k4BNpNtI02PdmNvLi1l94+BmxSsA87wyBs4/rgYa2KMmUUS/9Kp/M5+zXZ855XV3DDd0XyWutpm2
5DgeY4HdNedfGNKxgTaI2XkpIkDAKbCVIchMhujVal801ZfBRYtXD+KuIMYuns1nfue2uPNcJTNj
IUOnhXYdOLxQaWYO5tKcZBCNJqpr/gfC5GVkaAm3PFp1zmgek6aDm7MZUnSD1TipRoOx1slVSNr7
PiwqZyj113ocAVVTWCDZ8riNDYl6hcoKFIErXya11zJwrQCgVDvGoF9Jg9Juer086XlFHTuN9V0K
wpKWJlddNB8LWXm1yioEbWN2Sm0MYNcKrsoauLPWSuNTaSTZrija18u+s+qhZ4slH11HU1kWDUsA
05NHkpaubEpur/64bGQVbnG+pVyGRoyub/sI54BsrW22G6/Lx+bY+MxVfOVxPmoCZxF9Qc5ZMA5d
m0qP81DnGOQIXyPldHlBq4EY3Ie4H8G7tOgFfNw2A1xjWpbGoKs45ftqX9+oXu1ORxJY++Sx2jW+
jGg8TC6mJENX2niXza8f+DPz3AKHqKc0KREiq+falwFmfeiC1s1PKnXQfmlRQQJe+Qjwsqj2tnoM
kcpjCFwBEonnL4oKu5G7Aa8TBXACs43dGdS/Wr6NRed99RNiNBi5O4Lnp/qJSY3InCE3E1jkOrOv
7ej35S1c//sLdyWImFCn4T6gPGVa2FZ4lbT1m8GCRhd4yPrfR0Be4O6IJNxdiRtrBAk07kq8Ghwl
RaEi0b6Q4kD1548J7gmnjpIFgrblcplvG9I5VL5p4++Xt2ntwX1ug7vA0roghHZYBthsnVxG8/WA
MtTepLUzFvmhU2z/ssHVO+XvovhXCesTW2p6NJzRnvkpTfWDrEJBQut2BHONWmMJ6p6r4e/MHJcH
TDhD1gi1tEDVfhll76ZzD87P0bu8qPdO2afba0GQgj8BL3uep0nJK9WwZkAlszfjztoOV9Me6Pdt
WTq6fx+/tuCqDxe6aWBEPePYbItrPRC9klc9ErFKM/BIQq+NW2o/27qk1sgdrXp2kHQ7HfmKQ55Z
4O+SDFxDHQqiQdT/pNCFHqo3kggccvWDLRNFILVEI52HQ2RlrfU1y/HB2LeIVU6lf5+S18ufaxVs
aZ4Z4U4WUbuyGiIEh44+drYE3t3EJ/G3atKupAiyPijUDUxGDhA7pdw6l62LVsgduY6yOlGXdzlQ
Wk4Wm64JoVAjEnyr5a988sg/S1Q/jTxWAB0rPTxSyxpn6H9HWA8eLHi47JR4HzfPXUgER1uwraB9
+HhptqztVKuAB4Z0q4eSMy3T3kCtd2AlDdXf43BHptGxkfHEhSTY1XXv/6/foAHx0XYN2NusZLA9
WIqrpsBxf2X88a/TqLxwGdR9bRLNcJrQODXpqaIHFSiE/8U3UDf+uApM0yxgdKCAI918As9t7yCH
9eohFiXBou1anPT8odnL4zChGBqMlebq3b3JBCnhZS9HafqjgZLWVVqBdzHQ5IdaO5pg5BjbSbBd
66swwWWCMW/QznOrUMopJD0QNwGIaa/DrAlYKBq5XoVNLWzs/7XBLaQwIykeeyykQfPOcPVjfmLl
zvIaP76Pj2QHtugc//f+siOs3stnVrn0ooICrG4BrBq0RrgxDduJ6FvJIhe9Xrce2N5gIqrRtQ+G
xq5u46EHwW7+jZnRoqGTAkJTE8NQ/Q3r7vv87vKi1j7XuQluK6XObJsqz1BHmzvf0qPrLIzeLptY
/gQf9s5NcPsG6rco7etIBY+BuRlZujWU/mhmyQ0msjeXTYk2jLtECtugnSJD46sE+4mZPg/mczrs
vmLDwgw5FIXghZyDJ1mMaQurQg1Xr31d751ECcpIdf83K/x3SbpxyssUd67dOWZ0BFuqGxJR42P9
6/9dC/dpmFWnlRF2U6BZ3UZvepdRQU6+2j5CXenPdnGfJEblNAJ0BVHNZRvrMD2kgXRrbtgOyVDu
6XfxvbVprmfZSa9rAVxuhaoT0tsgdVuU+gzkLdzywDCnDNZyPXRTeGzsmbjaFOqe2o1QC1UPWUgO
AwUDbJ9gulR6uvwFV/d2aZqh2IUqEf/aIXYpg8CngZ+ECSQXmmM9NQITawmFBaoeNAHfB2e49YVS
WpWTBC5nhtyhTT25fimH2pkKG/STd7VMvYiKICfrH/TMKP9B1UjXCMUTKHtqnxSo32zGa1a/s/T1
G/0wPfV7I3Ta28wbd0IB4WVFn2LJmXEuUQupaowVXq9BfmXN4JJxwBohP9aP0Ut2re1bDzPJIEB6
Sg0vPoji/2pwgaA7urngLwGz+8frc8pMuZYKeBNpXg2lciL1SQLv7mWvWc715wX+NcLtbtH0ttoB
Xx2YvfwUm9OxN4hH5+Z3Whaby6aUVQ89WxC3mWWBeVCIdOB4eGjwu9Wmip1sm7i9x3xr1zz2OxF2
QbCF7yWesxSnBl9JPxg4Eyim7PE820DpdVu2bHt5Zete8mcTeSRBnYx2xAZkUiaRNlZFvHiuUCZs
vGQ4yJUiCNWifSRcnjuNQztkMZwSpxAcoz/GLTtK7uA2ppfeoD57hMKJILQJ3ISHiVJdlcwBXHTB
nGMcFcWvGp2B+Km3RQ3SVagUGAT+6/XvRGVnn6yKExuC2Xi0sFvr2j5ZW8kBse1pDyYAD+8kepxc
IEYVn4CyzrErR8Sd8X6sPp0I6DaB0QdNa40fG2t6ypg0I96MB/O2u1oQCOVBOQ47TARHD/H9UmkH
Nv9bI2rXrzorWmW69f5058f/qBrKEsYC1QBz8NCbzvVnW8QGKjKxfOazzS1iq03rpT5Q27lX6buZ
QAgD8LPLx2HVWf7eRHyTu09Vc846lSBN6dyC0Yeh6baF2Xt5Ygme8asL+muKLyXpmEqO8ho4fq1L
92pRe7Wa+gNyvssrEpnhXrVojVAUANspMKMb0sxehuGxWROc69UocrYW7ljLdczAuYwZZCm+mnTi
KDU4EyJMYQ54NxWxf3lJ635+Zk796AtW3tZ4BWBN/QEifNZ2qW7H8v1wNF0VPBaO6s+n+K78CWC/
4GGz+p56x/f8J1V5786cuaEaQjQGWHZMX/izv0ga96UbHay9slXcyJUgLruLhfDH1dvnbL3LNz4z
Cu0fktkTAdxrqn63NTgCx0RAxSRyE+54DZRaaZUZJGi7zJnT3u0xAlLkueB8icwsjnS2EiPSy3Ce
UB9rkJNYQ+Z0leKblmAxK8LiyGbPNoxLDcx8Tmtm4SuRu/Yt2kEODMTIqJ9OPvViXzRiIfo8XHKg
2Wk7TSPe2H0YbQed7kvQflx2ecG+adw8QAvlB7wN6imIIJdsQBp1oV/Vlcy/bOa9yvrpBvm7cbx6
b9kPSZVXOFmLPGp7Eze+VqLC50EiBAwQDD3bcUezbXyy9u1m9CJX171Gc9LH/BBtiAweFVcKnyay
wTSYFV01j7YnGh8ShGiNizVxMeedHi4h2sQWhFtw0jhD8xoTQd4g2nIuyCD/kmJGGpT6wRY6R7+T
5iExRMIUIiOLa52dh0QjXVxJeLsOqeyrVbpppei2ABXp5e8qOhA8GUJSq6zKmwqz1ipA4ksGi970
gQSaM2U76ETgKSTSZBB9Jy6iyJDGU+Kuw/sjVZ4iffAJZv9tGkdOittOcD5Exri4EqJo0sZJC8QO
bSD3RzyMNLtt3jqlcPBCZIqLLYkVmawErzYo+l9iQEn7fnBGmzilUBtLcKvy6ZxFbYmF2QDwNMVs
SV/48axcjwsaZGan1qwEBAqChfFz/2U2TOhsAUPYj9F+0fyswL8zSj8qIWPvknNciDJ8mzaRCSZe
l1qKfNA3+jeluCYAIWR++6IcFzmueUO84ZremqOf55CFATWxO38TUS4LwrbOBRK9jqQUVUo0xcP5
aMkyZAtbwUW0+MKlhXLHGyJVEB6qZBLQtnOKcIM3VmPHroQigJLGjpx8KRH/G7/5ocPEZOOsWjXY
pFLN0aHLqI+PNeDhl8OJIGrp/NEeTNA5d7iN0ANSXJleYcAWtZREhOhaLs5L28ed6rLNLKsokSKn
+3BbbYbdUjXJD19LkW3AQN9Vdvkhv0xqSa/qWM44v+Qs3tRVuVGLb1/Zsz9G+Ik+ajWqUrcSEizr
2YDwKDGeIHsn+DDrLv3XCJfs19FslHGC66TvIE+gAMLSilQDVttkGPX+727Z3LEpyiyVM4Iy+KzJ
ThTK+2YCWwN6Y9/yAkpR4/fMuBpn24upKHkUrY67kRsFkLl5wups8zfYGkH1Tbz/7SNx53WomlpT
ahRdmP1zGoII4sYpBt8uG3kfP/zk1kCwgnQSU6uoj3289KWkNvQEEwlB+Hs+kEP7Y3YzR3oAb8Oh
2kD5zU2UDRkdA4+Kzme+fDXd0Nv52O8MQbq3/po5+yXcXVYyqCXUDSByYE1uoIzYF+APivyFMwhh
qiRI8JqXyDPuL+/AavyAtIUiQ1wTnS/OTWkM5u45hFkWp74UVb4+QkRklneXzaxeaGdmOE9lZUR6
Q0ZePqIrbjWIt7Lhq/U9U78w8gyKmT/r4RxTi6JaQ9kauFcwJyrWa2SCqHAW3CWr2QB4yJcqtrqI
vnz0mraIx27K4DV6DqHkKNxpegY++9RPQQE7h+5X9u6/1nS+Ac8UDJIkUPeG5lwC+su7tOocKNMz
kRj9aoj/s6pPyHj0E7LGonhwRNp0H6f6Xu8tyBGo4JKD0Pdtl3yPizcgpQXLW/fAv8vjXIM0IStA
GId8GNXAhZpTy2cES8H41OVPBigX98kwQ5NaEeLjPO+Ijk7oOAEa/wJuaicqbUHsWo2OZzvJxS7b
YuBnpKjBgFHqNKbz1ghB5nnZK0Tbtvz7s+cKmmyZNBQ4uHrZbpsw3Tc0ZSCOy6Z//z4gh8AvBQpf
Nj4NuFVSXVSKUY3BXCMPrZubbNaekwQviMsLWtk0ENFB8x0tfhnDdNyhSoq40cuoGIO2Yk5n3USN
aOZ91QLO7CKpiEkTfsTeyDPQ8ujZGDRy40CkxlGaH5fXsJJkQlYW9/EifgGpTe46AcyiLJnChqBl
hdPNCt6QEvJ31adR6bDe2s5hJ4hFaxU49NIg7Qd6dfyX1/XIYyaZ4G2Sg/gq+lGyW+kWnI++ugv3
hhcqnoFewu3w1AfkGAteKSsuCKFgTNKAMQwV5U+Tq1aU9RKRBmg278GC6mbpS8aYf3lL1z6aiflf
AtlrArJ67uDOxRyXVQG3MMC4Hg8TUD8iWbz1LbSBXgTlMMSt+LHHfrLzLFdLOIY3+pobu0Z0AoVS
vDHdwVdd2vht5qLyLB/NQNQTWevDLNI5SD7kBR7Mo+1izBzbuR4vdR70YeLv0ynxp2/k1wR898IS
GLm2EOG39uXObXIxN6JzLisJ3pcltLVrcPRFOYh8REMoK5c+VqYhbmBTbQxhfgxRSQ0RcbOYMU0K
CqebWJHwDpLKX9IwAM1oWAIOu3VrON7AnBDoAHABsQfxIeS1UJmFLASECFHt7trdnD/2bba97JLr
u/fXEv/mkiaNlV2hBFHROiGK3FV5skoBH8ia38ME2kdLfq+pnN9PKqhOWAJRORO6U64x1AHIC56/
sJAzG8tvOLtDirSTqNIhjzEK9L4bEzyxvyFPJjjBq9t1ZoX7MOU0LVjdccRAZPMzl0N/NDPXGmPB
9xeZ4b4Ky8E0MsgNCXKJPqrJtJG17LZSmy8EvfPvwjl11rb/R9qX9bjNK9v+IgGiRvJVk+12D3Yn
3enkRcioWaKogZJ+/VnKvWfHVgvWSfYGPmADDaRMqlgsVq1aq7YpxnhOuXYqLRtTHZ+GLcj5qitf
7NjyLZDUvE07dIIzC6rTao/pXgBdQgzEJulGYr7lZotbd0jVscGdD17QAcTBo6l+r5ItYpZ5SxaP
LNC5/8eVlxVzpo25lXZI9UMxOUMl/JId6+gx48IveLuRrqwvCHcS5OdAUGEtFjRmDAR1WNGpz57J
CNXpTg1un5pVC5gDYNCumHOJhQeorMkGM47lKZpeLDo4ynaNeMvE0gH0wraHFjnXEIQ7CbDevnCH
c+PNLDZB5gHi8KX4dntVa5M3AB39WdZi46JR9pxosCk8EuSWX6LI07vAHD2Dd6P7gIHBjS+16uWY
0dcw7T0r1C8inNpqDcCcIdIHCDi2WuVKpXJFfGB2uWFpbQqGoAk1S0eB5A+TgteBriBWZyaQ2z3F
lTMEg5ftw8rNPZR+DtDSsxzijh8wPJ8EyoavrFX7CTXnEX0MyYKufBH89EitkNr8Ti0G7zclMAj9
d4Or7PI7ipLGxkpX9/TC3Pz3i4g+RNSaaCrkSTO72DGM6UmmHHpyZXUq23grN1s92KaFtzoQs5he
WXzBrrDrRpq5BDQ8f4t4ekxqCe74/JCy5qUL+fm2i65G+Atz86m5WFyYDdLGcL08FWH4PKniiTbg
9NZY6N22M5+ud/HK0qhNLahhIpQs7IyTyrPB7k+h8sgjbWfRxjPbk6rXwIP/gKTMRs1i9bQjPQJU
FvJp5hKygYfpSDOjwDaWrxYYv0aypa+ytnPgPMCbB7mYhunz6xW1SZ9WfYLHYpJqzkAfpgKVhGbj
8XPTCOYEFo3RtETDTEqMmoXs0WYd7Ly18uPtT7NlY/FpkqLSTBBXz3Wk/oCvH6Ckf2Q127jk1xz7
P/uFpSzy45oyrtd5DOIoS+xl/toN4Z2povoWMy8pt4id1g7tpbXFMeL10ORcArLTgcGVQUx3tBtP
L6HKnG0+deZfvvTtS1uLM2QMSWfImWPDyqNgyKnTQEfT0DmkpvUKwEsdP6C6N/Q0iKrqCPTBh5bj
jvvvvuL8lS8OctyBKd/SUdEy7eeWd7tUAQZSblHPrR2ry6UuY2Hc1P+PhbzFnjost57IqG28vrc+
3SIXsK0GT1NpkBP0ezHAeyZWsrfjxDPiLZ6hNVgwCgrMxnwC3sLvWNNED/0gwwRP1FjSuzRGhRM8
LFzhXhTnnmWETgX1RQHqU7E15bS6kaAIhfrt/IpbPkUaMPZDIb4cTmYDId+wRzW6+4fXDoip/mNi
4ZbxwHkvEh1FJovfDe10xHzPBohgrVtCLm0svE5TO0hSxJzgoS19/R6v7L3tj4HuG5+ajax6taJw
aWvhe0KE7TiCB+gkVcHdLrKedHX0Bkg8yoLt61a9ywvTk1brcl4e2ACJghqfMRNj7UDNKEiadK+L
2qvs7uX22dv6mAuPTVQUeUXUkhMmYdw4Y66mbmSSWxYWyWuWgnG9qzSJVtSLlYsHBXPrt9ewegtc
eMvyOlNoYfQhXpRqB2GjPjtLu3hh//TUu/iIy3dLblhxVKtEnhIOTBlwv3Um/bDdGCxdvWv+LGaJ
85kVK1rBoVJiaGyfRqdBgNvUtHezoozgG1//N6r3Xfy/sLa42TgbMMvc4RA0/uCpfg44VvgRRAl1
96TqTn+cFeRnSt6Ge5rHd/Q5rRxwGxT6xglZDZwXv2Nx5zW8rdAGQqLaGwjOMdSo+oh6SYFm5Sbv
7oq7aCqGt0H5pCP3WXJrDDFD/V3iwVYbdyjI26AWGL7f9sgVn780sXQVCICkPcK2PJW1FqQGCFVN
DD9sXJtrpcIrK4vshwtFCrThUSL3pW+5iU/BbXfSd6on7tIzplGYB66Vv1+ZjrhpIThjGGVJwJNm
CRTBohRkzdJOHDvWfvGh2fDKtQ8EhliQCEHcAC21xboq21bAK0mSMyWfmdgpyn2i7G4vA//S+8xn
TkrxGkN9EO+VReBraBKhCKUnZ2BqOqfR1T7oeyXC890YXGgcpF5fhzPXtgJGaF7Fsypb5ta2hcNR
0O9DXVkYaYpRgFYbNxnTh1wrW4di0EGG5WdNWvs649xJuflJk823uiSKbwuQK9rtz2IavhURG10G
kpVyBNO13T+FMRhlMDr5QQUzM+ask9rJqglsQBIPDclN9C+bRgK8C62sVseEr2kc1TIXPibRwOEY
KQ8sjD5oXMdsJwS0uU0Nj2XKPSFidOK4+lB0xM/r/nNq5YCY2XGHadlk8JpiJGfKwrsoA4kmNaY9
2gqNEyPUnfOyHo7KaHSviq7gnEwC8txRK9zEbISra/2XKas/6TY9ZYq4a0v2IRqKxBWmAs4sBWpq
LTHeYj5CdR7gfk8J9dCJIV7nCJG+0DB9sHu0S+3Yem0g/JSR/Bja/JGn+qOBYifuQBV4uEYBH7Gu
fopL8UOLjSAqksm1U7t2amWuRTQ1qpVt5UuTSoQNAp22sAw9S29Gr4jqVzpqB8Kj8KxEyqkXoF6x
Q0X6Y5ScW6bf16Z6Aj9j6d/2sJUQcOVfi2svqRKR1WUG/yoMF09LL4y30NYrQROcZZDsNcGSx/Tl
ZBiKmgWXVE3PVgUoqHo/qYZDIMaWbN1JK2fFAFUPwcgOUcHxurhgp2bIaDyk6XliFjBhZe7ILPtg
1MoWWHD+hxbXEVjDLRQQUCIBM/viUEKMWmGZqadnScK3jtidGzZNhpOYJA4f8TzRxyR0aA1RWms0
t/q0a9WZK/PLbzaBk2vSI5gHxnbyGjfyqdcEalAFSbA1Bra6qRdrXW5qVYVhP44pHgkNxjwVjyeK
C5qCjYC9ZgYX61wnAcEGWh7Xj6tMkzkomIz0PNj1D8PkXkrcrum3pJ3nrVl+uUszi62jeQ8uRYzv
ne0e0ojjSL4lSg76Y0kHL+XNORvC1DPSZGvUbG15DMSHUOqAwN87cjuwk7IO4nH0ZIAfMJt6Z0gx
UdN++uvDbEBGQ8cK0cLC1Xe9iXmkDBG61MkZ2dluKOMXjG083zax9kYAd5kO/SoCcpl3BBVmq7Ws
aBUbtzkJLLfe8W8R9QEmcagT7zUnC8Z96IPnoLM3XGTVNNQeQMujmujpL7GJelm0VZXE9FT7UyAO
debQ1/yp/VQei27HJpAdJx71Ldulz1unYO3MsUvby6cRWJD1RFjJGcOQu3mk1vare+IKB3OfmzXm
FS/FECtm0X/zHmObr7/joABMUHYsOUNy9VmCHcsZ2DjsLTEWLiFZfFCgRseUcSOnX3FSxkAZpBqI
oXPCcW12FFNrlFqEW7IYnqViBZhZdk1abpSpVmoCKGaD3lwD3gnvtSWqJUyiZOpGkZwbI0jaLzL/
lMi7hp6I9jWJUq9WoKq5ken+ngC+Pvgo9YJ6dCbE08AstYgvkliTHaV1ehZIQzzIllK3HUbuWHkl
XtSW7XvAXr2EytC1ZAN1R1SIHUGbkwirKGjVMMVNbEkvTfXap/k0gjJd43elUeiQasU4bJHmbtbZ
GFXVavugZ+XPpiJHUEj9ZML0OtLcT5x9H7Loy1QaAmMrNUjSCH0p2zw7CiOvXaPTE7/N63qnpWC0
nvIHAD9cohSN32oYhTBy2++BAzjaPekDwwrto9rzxGMW7wJtUNFsiTVyEKE6eWwYbWewJXHTuNlq
Vq0cRNCCmYTNcRpdqSWEYhoNMWpdguT9XN73nvlhqBzVb9DwEfthdJWv6WtzAMz259aU+fyVFl/x
yvAifOujCSVhaKWelT72tIQ4AvRcOqt8s0ycPN1w1Pe50fUyF1cfbbMcPGRtck5Y9zWtisIx7WEL
Cv0+O4IRdFmgEYKn8jukCPRdZBzmSMCy5I432ndrVHyDVREEfLl3O3av7Z5tYzwfN8Pc3lmuJ7cZ
ZG6hx1CLGMLvepDQ0uOpvWN2GIw03Whtr/TmTGB8/mNvOaDY0qRH05HYEGbQgqaUkFpNNE9TtMfe
Ct3BGh8as8HrQp/fEFRHDakiLaZ+zPM4o89vL37114CQDDQpoFEGUGPxXIN6QwYgKUG9mgGRS2Ty
RtLomIDC0OgfuPRy4pZfx1IZHcxVngRKQKqop61fseZTdIYdaZZKwX+9+AZWKa2BMhB0zOW8tofS
x/gz9WLVaZ3eT36YmBTa21sgtfeBHY1lC8kVlGjwv+WHl31ZZLpugGwOAhwxfajprxDzO7c3eMWR
NaTC6AZpAN29T/MhRSZSwL1OjWLt+7TYG231nGrFwe75hmet1INMde50zXPKgB8te09aU/eVTafk
HB80MKW30Nbpn3RQ04QH5tcVwoJTe5PbHYwjK10NoxM787R1nFZ29epHLFICq7WYmUO07lSVmAuP
I9eQzCnwmry9r6tmQFWsgW8UbeAltwWR5ljYasdOE9hPm5caWs7F37OOAVs6c78DUA5Y3LKUIbKm
ZlThoH3vhqCCjnMv2YHxLazuShaFxM3CkDf6hRoCwyLDyMu+0bUOyaOyt3ZmUO+oN3O46r91KrYI
ENZOPNIM+AfRDOg8LcefEECnVHLsnOlMwdzFJkmAh5I3+Om+Kp3I07ZS1Pn0Lu8nnAHQR1IQtr9D
gwIPF2fZ/Jq2UAwo6tLLoNeoQKy7oV8U87sIG+Aieve2g6wePIoeC6qEgMMvQ0oF/SXejI2G0bUP
Y02ey+wujnUf4uO724ZWYhd0uQwbnCPgjX1H8aL2kL+ZcgmpESjGCOBDLZb4t02sOLsGyRJoZdkE
ai1LFiYDm1d2PdRMkumrkaknVrIDacyNHVv5TBrSXKgfY7cAhVm8k6xY6FCDp/E5K5Xh0MUsdpKG
PiVq8z3OFRSU2+ybiHX7lMuw+pcVXtieN/mii8hzrYttA5dwmb2EEvha8NO1/UbmsrqNF0bmv18Y
idD5pXaIBehq7YYiC3o7C1i0BTlYKe0CtQFoCgCgM1pyWQjpLei7ZgQPlSoGEUfWfEpHzSmH544y
ULdDFl6SnR3ieq8H4lVjHYA20e3TdgcWzI3HywpXDgqkOOQWKGMQW5b9vioiSlQng37SCxXjzdLU
PVWpdacezV3cFm+lmd5jpOhFZcozE/ysdpA84t0By3rqLB0/yd6ztHtgpPk2TfL57x0b+4M3JKQP
QG+/yD4avQSSdKyBvoOKHocYqBU/Tuxf7uBLK9r1d2+yMomIDSuqlj83rHkdRnoUXPuoGNHh9oLW
ggFIneYDBLXudzDZKmurpqwQdfQG2UsZp5+bZkuBfSVhnZm3UV0HEBfX3+KcDvaoq8UAG6p+1u32
DI77vVlGe9tCjtxUf08KiJwYT194sq2CRmvxjWijYPwhB7B06OwTJjs/6BXZcIOVXUO5lSEtBrsy
3HVhIgPlbzuPC54U/VcZfxb6219/FUwR/f4iCJ/vgFvVVNo6yC20U2iXHsB4uiPrbpOWat73xTUH
5mJ1Vj3B8VeXx95qUhZZJlYhPHFfPKNM70/HzDWQwjY/tP3WeOVa2qDPnHw25vOQ7S13rS+r2uY5
VjUnzeprdqzc0OtdVHwap91ttsFXoueVucUpCuWQ9Enbaad0DAT0Gc9xYOhOAcjdj+wlOgw+qAlq
X/Ho6P3D17tY58LfRV80Rtu18A5N+GNfulT5eNvCWpS8WtvsoBc3g15YVodmqnYa77ocfGKlVxhO
MjhdFbSAFEqvAlTIUT/ZlhsFlb+lw6atJCtzS46CMRqYjPfvnyJXBMjZNPBgaaPfGj4/0F+NcPh9
uMuO46vh5167b77r5/TrmOBaBs1Y/yskaPAmHMXFLd9a+9YzwxjoBQ3kpr9HLS/2I7UlJ1mC/Rho
7o7paz8W/sC31DrerxoUZiaSJ1yVGJhYvj1zrYiQUxV4G3G2Y2CB2BuyAdcMqT/HhG3WZ+Yocn0+
kYLijpnbn3hn/q7fXCxKjZKUUw2LiieMRlqfwuSNgnWWGC9p9FZW32WKJmxTurLp/dv+9T6+oV+M
djVSe9h/B1ktC5WUGDPSoff1oHCw0GZb+nrvP9iVhd/FxYu1MaGHYkhwRngGycoQT4e0C9Lq70eF
r80sAnVstboiUBM81TUPanOCTCGLf9zerBWv0HQLbIKYuyIAE89LvViKwC/gtoVB6AKUaaNNHA2N
09j6nIWfbxtaydPwb11Ymn/JhaXRypsibFL9RHQMBIfyu9rRx56WmYcaYe2lpZp76Akfxyz3MLSV
eONUHg1aAyY+FJMzxsPGYOOKwAB+EcI5klSVYfhssb95lU361GOafYSuX/iLaCggZn71MEq3QZsY
CG7hyCdjjyjr9wANQHt54zWz5kjz3qMgDHbbd/mirgF+A601sDdwfqZoezqh0T0i29iaeVz7zGAT
sihEz+ZPPb9GLjYfBR9QblAstTYrR4H2uMg+TPWvLtvK/t4/azAoRNGQxJwggsy7dGkiHBzsgpzy
Q7TXj+1+DIxAO25t3Op6GDgi0AJFec9efDopMiEgq0EATPlcwTuKiTraiE5Bl/31MwYLurC0uIj7
JDI1niFs1gmznEaWkBup0HVCu+f2Adla0uLiNaTF44jBUMjpXW+8TfnLKLs9zzcw0ytwjusVLa7f
cMTwDUT4VJQkek98VBwLdF9A9DP0shzIXn0XLkt3W7fuqmNc7OMi0ICUxajCwiYnYxftu10L/Q52
JzYTp9UTdWFmEWV6fZjsylYAK7WoL9BDhYa6o2fTBupyNZpdusX8bLg4UD3Bu45XmB0d7+gddBs6
kA0QP3EBKUILXNZ+Kf3tptza1XZpddF7yDqtJeDCxohOK4C3eTLyjdx9a/sWcYIq8QDyRZwr0o2p
U+rl6OZD58emVTr/lbvTBea9HyneiagEnlSRZF5dVl9LSn7O4CKHxiRxb1v7Pey6SEcuj/Ey+4HM
UG3VGaibpas8KUdrp/olHOMYnc3IKd4aTw2yN+0TiPjcX/HvJjLqdBs/YmNz6SKU4PbN1QqlwlNY
nnTz3izG/wMxx+rxRkUEQJe5Xgs96mvPRGMvD3HVEvDNQL/sWO+GY/Rg42zfA7Lk6D7fkVO1pdGG
Ai3+2eUGm1DjpSBiRO61BL7oSUrCuIZrki6kTl3J+9HuOmecskfKhzPhWuaWFM1Eu479UUmJM/Q9
urvhN9bxvWkqgDuZQxB13Wtua0/xKCWqOBEIFMLaAQ0wdYYQ+LKxALrfBv9xqGI4O+5+qJzaPosx
+TQac+cizoJEx/OoGAQyCONjaqTu1Nq7jA4/zB7azxaorqxE7kFf8iqN8LkYoNXRKfQtKbMPltV8
lHmDWSdtar2BIeeipP8p0ggyPFr0oVSLj6RPvhsJuIg7yN6VRgmSk7a3AnA/eGkhzkqdWc5kd+fG
EupDW9jPaTG8UZoH/UjuVHMWdIfD9Xrk9h2hTtlAg6LN8zu9b/18TNTHPE1FoNCxcsAOBwbPMnkO
rcENJ35HRf5mtBgELW1nyvsfNFNR88rfhMCUGe/pIdbsymkS61vY0wc9q7gj5yM1TfmT2erB2JVf
tLj0Ol2ajia6c51AItoCmselnHwMkXJi1SCji8aWeGMFRWO8FbmTWKNAAZmOe6W3mZfjcegWkdqc
CtorLhHJhwii04GOXrMj8kwNJou4dSQfhWA/2m7ovdvnec3L8VxC9vab5xvo1GsvZ4qiZqlV4TXj
W+BFGZ28B6FxvWOuDETtps/8Edg5bb/F4LpyS6O+hxYSJjtXihsRuIjYGJUgnZtMDLtD19UC6qR5
nNR+Ix9YifV4DULRDnkbunXLiKXIOk1tBbOyYvrZ1xoWWAS3N3G+oxZH9srCIh7lmtk2ZoiJFkIB
osdENh2afd6/9AJ6ffQfUtAra4u4hHYFgKojw+w3pC6UyWFDGaRU8dk/yPvO72gDdBizGvP7KTTa
lYMaI5OarF+xJjF/1OztcIsBaX33/lhZ7J411CoV0G46ZaTc20r9EIWZF2ftbuzNx0rZElfZMrfY
PkPEaSRmx7Nk4dTGpxjKpFEGDfI0c8kYbVxVq843oyWRxAMGtHwWki5lGUaE8SxszaM1smdiVJ9u
e9/KbYjn+R8Ti0ytRHErVQcCWrm2cofMdDKOcW3kNbfNbK1k3teLRE0t5JhrWoSitxYeuTl9JDmE
/27bmNOudwcJULRZhB7/LdujVUHKQlrz1HlNUoDO3sw6aDGTkIU/LPVTPWxpdK8FIfPC3rzmizXl
rVRKMX8dFr9MhepKKdG+17zOzve3V7bqdReW5o94YYmRTGMlsMinFv/XySsTcUhDUtjE1UvZhMJB
K/XvU1DgUEAEMxOkoIO5iOyxqVhqPyKD56U8gPPGCwcbOOUp2aLJXlsb2C7g3rP6GkpG12uDPgTy
gxAvkskgbp5/7Qh7KGtjH2bURX7/D8EWuRFgwRgDszGtem2tJpzWyhxsm/yuBwVrahXOoH4sLL+J
tuhD1o7Wpa2Ff3SDBiaHWXEtlF+BVgK65VjQrQR+ZTQcKukXK1r6hg7O7zzGivL7/z+gDSH1Qxfk
r9IDefU+da2H/4MkxMpDEmZtyGwAP4N+zOJAt3qFwCRQ3pPu4Glu42bnEAxYPtg3m4fixfYbTwvy
/fCz5MAquFt0jmtn79L8HAsuToQhJomyDfa2N/S7NBmBjhexVxUAeFsaeh23z9/vtHkZWi7NLU6D
XRYJqQCcOfXgM8h/6IaLasf0sfpS7AwvOeh3OvT0vAxp3lP/M9rkKV6LbOAZMKFFCcAExliuV9vF
RlUPaqueDPkcM3BQlEAxGG/S/llX0L8lcuNdvea5TIPGOHALCJhLnD5HtI5UEZKTMkFpOf7U4iVN
su4fbjcGdltowGMq4N30PU94XFZqSk4FMY5cj+60WPnrQTvMi5so6IPQBG3+ZXtq0jFSXrQdOdkZ
dabUhKLdVD6D/Gbr7lmLYgDKgkcAJW8DUpTXX4iQqWuhM6+doqg5pFYZGJ31qJUAGxWJl5D85bZD
rl2nl+YWoYUNrcljUkEkYWQvsdKCKttixcb3Wcvu554+HF+FE8De9aKaEKPUTAwo7/mdj7qs4VLI
y4C+O7A8GZSQLCkC4aaDo25RBq44oA68DnwQoB0Gn7+2TCmgNUbI1VNm2gFVTK9QOrch9sa9uhJF
rswstpFbVdIXtYSf23urVI4peUHz2Y9pvnGgttxjsZNVgTiqz2Sgog11J1GZHynZMRsVDhnCNJB9
8XzbQVZWBlpHfD3IMNkEm3i9geDoLrVx0sEsrStHjEk9lXpmBHqu5C4P+3AjPq58Llgz0TuDYgiw
8YvPZefQf04KimcgVIhzWoABwnLqUHi3F7Xq9RdmFp/LjpvYTDCJc4ry3stwotlWVXZ9IRjPUDUs
A42z620bcokGhwJNARCO7w0MDRrVcBzklvTrCmwacQmB4n/tzJ/v8vri02SUOjoOtQ+eJx+iEz/l
Do2XQ4X7BA9nXCcgc4k7bysgrnVbzPlBRgEi1DB+srhKWC2bOAIZPW6yIZCv4a/2JL9mPoTBIOms
PYnX8E02HqhUPXbfHbfe7Svn4NL6stzIcWcXXQe35MBlmpOd3BkROVjc4qDFGwaXVDT5+zN+ZXLR
owCv33z1JFhcdVI4dRTTRib2WS357rZ3rvjOlSHt+puGA7NqWaC5g8IFCleZiweP1zZbL9C1hO/K
zuKwsRS1NCPCFzQ/tN2OwH0yP7qTwy5CHjL401fyU+ziL1u9npXDd2V2cfiQu3cJ5irQpjMib4wK
V9lMCFbQHeCQ+eOcywunzwpdCQcsrZD8UFXo9MTobnmYMbMdrmSvsjUfMY3vdVr9HA7qT/hxBfWj
pt64+X7ztS/yvasfsjyf6NGZDQCqp/CFG69Z/j3XomOhtT9jUns24TtoEYaOzbLvRa28tUI8ayJi
e82q90kR+TzT74C625WJchiH9pMy2V+GIjxAsBDSLg2yDyHIDlULPLU19qqFxeD2k75vzTT2IC/X
eI3Z3zdMeejK9E5p2jsoXgonb0Rg5vSxUVDW1PvAlDi0TEFyY/5gWRaAsPtXBzh7UM6FENWin5Vp
mikYMi+noemaOP1OaYtqw/NX0tPL3WIL14h43qt9Atewe/YCwK901Jy34PvPPE5S6sa9qfhmbE0b
n2k1mlBAbHXkXRDrXJyEyGCYeuZA59iig0D3cI/qDJIRdfDqcfTtqt2iIVo9AxcGFwtF1lWrvSIB
B6qjGCO8wnLUKdkqaUGTHaHilvvNC7+4HqAOV4dQtkBRq8lDN6zVH1ZIAgMwVUlszByNB9qpQyDM
7q5DnjkJcUrxByMDzXaTtaMb2u3XsMiO5dQfSK17pEn9EFlHO6jfMPP1pQBhp9NE9r3M7c8Wi7mX
lzNCTOFvigzvI5bckTEMVLX6nOTaByNXS6dTtV1RmnsLNL2ymjyVQBrDwjRSnO0mezyKqQSGFYog
WW3uSIS5FTO10b3qs95pBla7Q1dRr260Y1aZroFKdpUoj61qB0NpBEJqeMnE0z0t+kApYk906Tct
FoHo+UseGseYqWBYq2XkZGX8gCr8Fz1Unridlo+G2VPIK/MjqY0DZfQptPCk79Ej7gpuY24teeoH
6Scyuhv6IvSmPP80ZPKoj/JcThBgTrXmq07UL/jVp4S0O6OIMI+hjO4klZ3aRN6kNY0DLZvcYRgr
97nBAtRMek+pTMguUtWLJnPXasObmmHuK7a6R2jhHYkAXrmj6kPdlicxjABTmDGGFVmHO346Avoc
gf1rOApNexiM7jhFJXMZ2jNOmcWJC9HvY1yrz4kaBaGZeoAL7pGQ/8rQsdKJsgMby4HX5lHPZXro
EwmFhlzZ6zL7Hle5l+QYWRE0+owLAwPuOWTQq46H/miBQ7rXdojlEwav7SeNZbFjFcbDQIwIY2Xp
N4bRN9WUUERGeOUz7EOHShZ4pvsv0EPZt1n0sUzIRxpZkZMXKey207cY4GmntcXnXsMgHDXbrynT
z+qYVm6vEnx9ke/0XnnKUvYtEXwAMwEQ1bpRVZ4h+uhg6KghUOslHnGqkqp5sON6VxjgBOqa4thG
yYFa4JdlmeRu3JmvoZH49mjcoTSRukajfjQU+rmS/HM96Y/TMJxYP027qJDofumqN/bzOVEerBad
otAAbN3Q2nt1SL8W4fRThPIV082tW6sROko6WHXU9kFLjADOjC5Y/EZE+EUt6L5W0nuowt5rKMk4
mdV+qZvmBzFk4iYhOnsiAtWaGt4lVXGIudniC1B0sCLVTdXyCa/Qvcr70ilTsC8OHaqhwDEq9UEN
wVqSGL4uwz64nZZsXqpz9L4IJopS2dDsQdCa9SYVB9wPfuW2d8196W/XhbYi1yK9nIBvkUC1ISTL
T5Z8AEluJzeQE6tR/0+SsFS/0JIS1A497maC0WKqhLumBTvWcAbnjAt01d8/ba7utkX6aDVTkZqF
jd3rTC+Xw73dY4YjZ/+lmUXyyHUSk7RmUKJK+Teumt/DKJ+HP6sNOyvvwqvlLK7MYYR27WiOeEKp
D3FHXGa+SePbKD7cdrrVb3RxUS7eUdNAlHQcUECSygeEKAj3fUO3GDmO5tJ4ayxq7TVlAg48w8fQ
DQTdw7WHY3wDY9IAgZ8aTfnCa+XbFFeHaWwAI0jaGkE6ae8STcvuar3+yXKMoyeNhIBUGUFwb8y/
5kYP5Gus3lcdbQ4g7N7YjdVDwYD4IhjzQzVtcZ0rrWmkYWmrJ55HP5KJ7/W6ca26/Hp701e/7YWZ
xUGfSrPT4kIBGCZr93QEbRfa2cVgOca/PHUISNxQFgJOHtC96w2nYYcnCEVrz4K8k25mbpdwt5dk
4+m29mEx1AfWNgxqY8p4OV0seDJVSINAd3Kff5SP7VNtONbn8D7cq0H7OOy0vfYt+lB9Mr3bO7ny
wa7sLnYyMUYojWs5wZvxNY0wyF3pria30tctK4tdrLjd6qSHFTlNToMiedN85Oo/9BAv17IMl7oc
y1yhsNJFZTCGgz/8PZ04GimYtQG9PTpFaOFce4M5ZpExEdRxJ4mWjXKcKKAdylajYyX3vrKyyL2r
Mu1EhHLhqU0gr6HFZ87UjWHS1Q9ysZD57xc3pV1yI5Y6YFeTxhzSaY5NVKfHANM/eNeFmcXjkpYd
gf45VjIJqB7FORI9YHHCf6DKvP4ui7AzZDUzKxOjc80EdSCDMxcZ/0cyzcEQardiSt40QTwyols6
iA5Sxl3s63ny7fZy1z8c0Ehz+MNzduEerTFFeZXjENOxd0zxWOcb2FBt/bv9sbB0jWmyRFTNBwks
OJpbQnbILBx8u/qL3jr6Xr9vMCWSueObBMbnK/lafxj3xnNZ3ZuHLXqQ1d+Cnik0QOYW9HK1+qTp
Y5mpKkIHiCZTHdwuWSLdSEMe+g/7emFpsWpTVbpOrUe4kQoBT0yaHdqEbny7lSsF6/izmsWJaEdh
Fm1bqqcyeRnYd1F9F/XP3tzI6FY9BAARG+4BZvNle8vkStMbUK08DWUDJXmiuGG6yaG9+mH+GFlS
EMhCVXBtUfUUMZE7aa52bmsUlgMcwlZLe8vUIh8ZOlUisoe4iOfBQqXYkco850rs3XaA+RZaVAnA
HIBpfgOscHi1L+4PqU+pmCLEkThNmQs4wgF8IhhsDH+NDBdWHxX3HFIVG62M9cX9r1Ukk9dBslGK
qgJgST3VA79TkOJhtHpHFGVjcWvQXmtuAGFdaHDT5YB4r2mKhcoeohf62EHhZygPuFEVYEYBVRdP
uIoXGrutxtOaw6Mor5uz4AeGgRafrqCF3tZgcDy1eMQOyuTx/yHtzZbbhpWu0SdiFSeQ4C0HzbLk
OfYNK3YcEpwHcACf/l90nfNFYrjF2tm5TZVbABuNRnevtepg06tiPYRigc91zuuRQYGREBhDFTRK
1xuJKgaYCZNKPmsGAwnUUxX9vu0fyvgXpg6C0zQSx8MEBlGvLTAZVUOitjJIXMNjSnxi51Kuu0NU
vhBSvdVlsUND56Mb6JEp7S8t7C3n9k+Y3c6LXzDuwcWNime4r9cxPmKTvCYNxfv2YEp4rivh+rah
+bUCxAEkAgAWgFdcW4ImIhFh6Q/Q8jF2YBT6SPV8V4UctcAYKXBcR09hXDE7w/u91ujRz0pj6R4a
Xf+v/R5H3vArMDI4TYSMWJcKEekDpiGLbQb485MCNfH0GEOJp/Cql/Cku62nr8J9ds8w5O/d3oOZ
Rxcs/zE/2ew+To2mYfjcPAj3jW68mDTbGrX2M+D0ZxTI77fNzX5bZEAjw8cI5JuEHxAcJLGidcNZ
idt70UEDQWLjG89kJ6ImS9939NW/9vaPtWn4zjknfezDWrSFHoAO7mMwpznWfbnFPu8QCxY8d/bt
AXDuyFOoAgE8jT9dG1a9nyqjwQxtaAypRy575jv9ZK0TD6Q0bNWvUZzfLlmeoTQB+wxI20ZeHh3K
OWMEvjg0rR+kkhF28hmankCzRU8DhBdKUPsND5IXnqLMtjy0ypzyPCSQ06jW1tk8Lx6o2Q0fh04A
U8FTb4pViqGYZrACxAFDDXIa3wKbSRqnsi0LCHMbBlD8VazDqwNJc6D2gpKklq8zan3xATR6pI2r
Bfeem23HE0PFMx8zAZCimOSzQxShCQJRoTOqIv7acLJH/Ut6qPa6G2+ZY2JPeg/ayY/sMbsP3Fhe
FKeYO2CXP2DyLGyDzpdYJsyzkOJNgHJ6FFeQSRvA4l9be71v3v77E6aCpwzjXWjW/DV7nMmZLoKe
ijOBbqefrILkLrE6F6KsC84+uzA4G0C40F/7e860aHJmUhwu0akOG0xMr0Ah70ky94X/8g9rggof
hWeDIGg67ifBei5pHB/ROuklHLzqHbDdenm69Myau19VE4pZMjKkMUW6PkbM6Nq+ADXeWWrXtEQv
wFyCsyjqXAqmAjNIwGQzMkpNjqpCUBM3OrikHvheRoyfStJ/hSk0WfKOf1qZZqz0AjQ9oaTtCGnQ
whGPtZ6sce0+pxrZ5aFyqLp+Z9VtADJIuiqG7gWIyHUQmZtCDn+Be2QTFdGRJqy1eS2/CBlk16wH
CjLuKg/A1A/WiWfABwqoLjCIlBWv0FW8S4LgrveDzh6syndLAwO9Qy+/19QSthXxDzkrHzH/iddR
3/yssu5RGGCu5spJwZhIY/D9EOGYJzL70fr5fRozzyIol2vqawHxSRn9PKVsvkRUvtZ1A3R6nsr7
KGnQmuxeYr1ObF+p9oU6rGrN8lRJE6isY07VUEA2ZVTtttIrEOES44710Z2lpr+ryrwrfKuwRZ9u
urFRqWQ72hICOmHJ63seOaKW33orPYDcGOopeuDkpf4k98UPGe/2baS21jo2hzdonxyhDbdPtQb8
WfynWqN51ZUAIXD6oEuyS1r8scrQQ9AVmyqKO8aTH6BDYeTkaJXDZ5ARduhp6/QaARLGBHYZ8FSP
6GHpxVUh2ZKqekkDIuOASw9MUb4oSBTtqi4f4SUfAYnuzKrcCqjXABKB7hcN6Skrl6hr5sazjEvn
Gy/oi3vCMBWJdRwOXno8t+mx2qZeepQ8+lSvrPd6W57EK9nePr6jQ0+v4UubkxgM3JTAYHA+nFmM
MU9JemzbwOs6Y3XbzOzakBcTjNIByEq+//9ibbRsszr3NRwsCl5dX9JdIrWxHfnasxZZz3FKQbhu
JKUrGgaeZZHYKhg1HNlMVqS2fiZZxW2FsK/bP2tu9TqKXAZeJEjbvwsRl79KyGAVbhC8oihxczl0
QnXbZg+3jahzgQvzkCNpzwiHnpYQOujlDiQNhrM6JOe0EK+YxJRtE+MIW1KbyqGQ2SO6nbmtsPZI
QCLDIyBvczs1QX0NZQZL8qN1AlajFYsAokZ6U9g0QRfPL4zUbWtIbdSK/0kgcxRJsbfw6+fyhstf
P8lCFTMe9FYpBkh/aSv5Z7yr9uLNdBq3XjNUb13uyS7dqHvT7e71NSYTnquj9ev2j5jfQeCfCSas
cKdNUtOk7pmsSfgNCfSyfPEotJ+3Dczlvt/oI2RpOlj0JseAU8jBySEZMPEQbZKgdzo5acDEbnkt
NxfeiTNEHSayQECd/j9jk7QDaIa+pTFWwzAgY2dkCMDR0bU7Gke91xnZayLrX4HBvV6ita1JFJWN
Ri1cH3QIaTN4Y+cj0UZGOo38opy8sTJcCAvfT8lpXACdIE4rMmakjJMdp36Qy8WAVMU4FttuXa5D
1Nt6B01guwAX79JA9twHRk5uaphwRN7y/Rq8OIi+0AootdbGOY+7dRMWuN0U41/KOEi9AFEeOYb/
atugdV3leTmQM8o3ax8ea2prpaMLZbzvV+F069DbwJAmpunBuTvZOoJSBBg4qQHYCmMO5IQCu2yH
V42jQhW1rebIXC0gXCDAZF9rxypq65WS8TsuyT/Uol8NMsYatATyxuVzKuubWikiOxnaT10bilXK
gOtBivQayV26kMvNjaKBQBNUknh0WiAXmfz0KmtJYzX46s2OnLKtZBer5hjsYsff9BhXuitX8r7e
LCnOziVdhFigNgBZA/hSxwh08fGj2qAlwKHGGbCmzUCGN4T+dcXSLbj2d2atC5sVC1FtLkG+NDkJ
ajyltarmljjH0W8fOYnWflrQTB2UVbxQcZ2te43sYCMtIupP00JGCHJGSZJ0cQ5epBOABs06XMlb
LuzsZ/qUATccfv0DKQDkJP6YVK83VI661KzL3gCMtN6Veas7im+uQ4u/dgC21iLcDZQewfMyLPj+
bGi7tDz9lLlvYkqDG+coUblXkzzyKl1+yAeDeSkGiU+jpvddSQRboTD3U8TZGuyU+1DrXgxOpVUl
Mt9TmKzaVlcmHyrT3ruoNh9uR/u5a//yV06+fsrLxEwVRBvLP9bBl2E8NPH9bROzDgaeDtBoaZDC
tiaPFbwPlCA18dVTob4ELdnpVnBswmQdd/F7SDH1dNve7JLQVjXGSoOqqpMLDGhnI1MKbHzTxl4c
Zg6EFzFKs3R1zd2T5MLM5OrKS0NLjAJga9ligddUqew1fhxkNoYdUJtKlcDO1JI6pi9Hd5miuxHF
AHBRREhpI2sdxLmblvHJH/tVTOmXdNzmfh5Y8FE9h9IACGsnu65mgYWZIkR4X15TzJWCAdxR/edS
W+LLnL0fLy1NjphBIV7ZBgMcfavvxondprTZ1yjPHTgdAFsfS/zYc0ESBCIGKqLAjv4le8OY5odD
qSBIpvVrntOHWiHHVBHvPcbZKou8moWxdB3M1T/HahFi8khpPL0Okg6M9FxJcJNBOiiKM5uluyE9
PLEmcRuM6+tabJtpvODKs3sLAjFZAf+coYK54Tp8SSTR1GjMPcipfok3wwb9o0166Fw8qV12Wiqz
zlYG8eYHAB2MRTJy3Wt7Wa80ZqBr4px78UtxUFZswx9HIapqEzDbOAVn9aBuur3ydvvManPf9NLw
xIlMGc38kI0Pg9TqnbTwV30ITaO0xIVPjLxbmZEyOCPPrVNr4aOOVNBBhXYtRqacuP7oSwBVB/kQ
tUVpd8JsMQyseBqpNkPT4kVb7ToBFoTK4CezFKETMe0OrQNI14hfQuPnNlJ/FX28MuX4J7TgV5po
U8Dt2lUSiYesNV8lZtwZquhWtxc+F6xMYO+RhwGThs7M9YZHVsd4JCNYCaN67NRmr7TYaIYK1W07
c1nlhZ3pqIScqAPKESquXuXUh0/A3C656lyYv7QwcZ0QEEIUnBHm9bX2KVl2UNvZmf9qzyNpIlSc
+sdwU6600g53S4jJ+WPyZxetiffUJVR824wZ5z6NvLiX0A0qUMextCF0LKndWGmybzt6orHktDp0
Qvv4l9bLtZuEwULr4D8cof/7otMnbmDRmPh+ZZy7Xf5S/4zeilWoOv1rcGx3NYY8d1Bb2HHMwX4p
C73mWV8iBGMq3+ioqS8B6SZHjSWMM4FeAK8fUwwP9vCm2560YGXqSUXv9zqJNYLe/C/K9h3fUozn
3rYxd3lBEhdPBgzAYx5yciqAXavQJvfJGQ539K0HIABczEVC0Wuh4zv/tf5YmvZe+pakBePIf9R7
fmi3ZKNtlA1Y0iBc1e+gGbDLPH6snq3tP9DVm+DoR63FoCqeR9MmTG1qOgtoipNPdDuqeohlhHgB
lwtbOfe5wEOJp56M+rM+RYXTiJVpaTV4TibFOajbnUbze71ZAl/NnX6ELwi7g6CAgGvyOo6Vph71
qsHxXAr5pmT3GuqtzdjOgZQEdDbd2/4x+9nGqjRETgio+uRJjicJlYKetSdnac9/qMJGK/RBfh4+
2LP1E2c+fSrP5QlkS8/KdsHyXA0I0XoE9I/6Q9OyOCvqCMwfjcBATijtgk25S0C3DhKBOFhHwIQH
rrIkkT53N6J9AfJEdIdkINuu91Y2wFAEKTWBKaNsU8riQdOD36KUnUq2PjH/bNjLiqyzboMUywAx
NJKe6VxnlVtFaESCnJP4WS8OGn9IyOPtrTTnciqMIvyfjUkGHShVGKpFgZ6TTh9D0+QrRQk+OhI0
bjJU/lHTa2hIow2lRX5kWwzCaqTBk1/OS+E2PBVOUBDNHtrBKTB+/kIE1xCMOPBbrfXeSn1/jBNp
D2ZwsoVgaGoPavfBkzYBWRH+alBlg23mZbuWrA5MbnWM1p52iDj/iT/7UbDsDXCm5tTkBbPDOgLb
k67eNVL1JIM+1UiHQy3iNfGTOwwreUmuHUBrtBlYtWYkXIO9c1NHYl9aEbAKDeAV0B9AIyMTpUtr
6LErlXhGtwjKIFKOSis0PUMU9UzgpmKihk5pFl5f6/u2ivcV50AoV0WxwShbbbcds1aMyNXm9geZ
yxEw4kigGwIkvvXdvL0oPoQ+UaRMwotGlTDLYHWPNdOXhrRnr2pLQ81HgxU8nyYnt1YFoWmZkrMQ
/MU39JOq9dlJ7qtsJRdBsUpKiD7pnbaVk0DzUkOv94ZU7v2h2hhd+Xp7xXNefvljJh7YtM1QQbIF
Xq5mDu9+9c0DtA//IQJfGpmExqRo1RZCV+RcC31TABgBuvhMFt7tpcxhIegIFoNYyMg6MGVloyEz
mZIRkNIqEMnUjlF6Uivw3piZTYcnjd6ho2unXQggR+SxcIkxZsZ5MP8NFVcDEyoEpf3rIAXBtEoM
kamdCdpE/m8dkKfbC5zJCSgySAU1OR0CrVPHKeuwDWNRQelaVpw8/DGUoP/ElVnXS5rvM3fZlaWJ
VwiQ7FtqwPVzbrB9aBRurRJXJevEB+Lj9+1VzW3b+EgH7zuGMcCoc71tzdBrQ1OW/VmlxQ6PHVcu
lqRpl0yM/39xrOVU1SMrKvRzidjpVz/69L/PO5FY/FnD5H4aCtXH1S8D+dyAS655UeVfOl3EBi8t
Y/SPi2WAtkMd5MQCUZBLPi1m17ZVg5fI/uReepaAq1oZkRM5tz/PnCtcLm0SrVqTNrVP4HRaE6Jy
GNt18R6wR6hBuAC9LRzhpRVO/K4ImJ/3RtqfB/bTl36JYSmtXjIwOaN1HoH9r+3Us8BViirZRz8E
T7c3bK7sCWfQoVgE3lyAKCbPwKEyTCmL4ND9imWeBrgcyPN+qx5urB1Ed53Kk3+U9Zb9Ugw7XZn/
kJ5dmVevvUQFervoAnyw2jN/jAqKqqds/F+127kwGK+WUP9zA9pXBicHGBMOGacCTN2DDnid0gDz
2Bd9ZAsRVIAdtmydU8AsohYPP53voB3lZoq/CcoIowV+ePAT8wsaOg9dKwPKWAXKsRoS/Wj2/Y/Q
krZJkm1CqTjwrN+mchns4xSyv7e/2d+RFVKXCkWrDw0u1NQmbiGnqQib1JLPcmqt5eTNiJljAWEE
MeZ/yDAuM76JJV1IJi95gBcqe0i1Rxq93V7J7H0uYxofI1QUCqQT58P0RN9gIgM1Wf4Qd8cifs2b
BQWWOZYJNIT+2Jh4GE9IFRa4Ar+ZY+iuf8oUW4HYtItUDqJc/incZJ5sM1fpnOEceqg/f9xe5XwO
hScdtAmhvoV/104eh1BEjBmWWYhQdkTfJgfFLKSNGfkeH5DtdlAt1M1iO1ThiqGy5HYi3g+G/suo
lmj4Z7f84rdMwnJQ0po1NcodkMJcSe2wbhKQYw3VwgDqvJk/uenky1YavmuVm9h1/tCQxyI/10vO
MzOYMSLYFLgNinEKaDWvt9XsJDOxLGjRqwIKHHjR3YMWjj3rWzwYHJyMJ+aakm26//XXHM1SvGXB
N0r/kk0A22cSUgaC/C4ES3yAgmvgya0nvZTb9r6LnW4vL/jwf1jpH5MTH9YxeacWrdac20qjQDAC
LDlUp1SFHFrensDVCnlAyXxIStTyLCC5G7mGkxv8k8cATBt5YyuYTVrYh79vJ+yDhYII6lfySM91
vf2hzuIuzwAtII/Ztt/Kz8wrzUPzOTjCVY7tF3D54IS9bXTOJpVBA4XZS5Rgp1MvlSo1JWnK9lyp
1VMnekD/fUB5bhuZGeAG0SAG/jFOATsoWVyvzNLyQKUYsTxDoQC0H3fhIK0a7UBYjn1v7IDdMfJC
N4vjNjMN12vDk8MJNYREaKqE5a0aT1sNW7IHFXZ6NJ3g3B3IMzhE1aX22/iZrnv+1zanKZPAGWp9
o/2mYdc27aZbQTH5X+Ryru1MsiXd8jNWJ9jU2uu85I3dU9d00q3Yts+Bu0SsvbiTE+eszbTKaA1r
wwnM3g59QZXQHdWRyW/yreu3FBb+DniXy8OM57XPmOAxUC2ut+e2SFxtoE9VzteRGiyEgpkRjWs7
k8Cao17S5+PCiC2DbNNG3nlfHcxV5Kbr6NWQbP+QHw033Y7C1+06f8x2weq/F5m8/hGTeFTVwirk
Dj/CCu6A8LVLubfRufVun8OZPOfiGP5VCoVjhtB9FthSTNj5TQ72+fu82jNzAWs5H1T+/+OOZPj6
09U8NgLSxd05CQZM8hVOIn3dXslCRMG08bUJjAjhKTwEIPFiLRrLieagJquslKjhL4OpQkckMfhh
iE0L8gTFVpegf1QloLNY+B1jdvufD7suTwJM06ASHAgG76GfINKwS+OVYRo0Ay158mICiciiNYkC
W+tkpwUYrQPa4PZPuB1ugJG/3ok6BcdvxXFpI66a6nMObpZO1E4jHaHBhMFgEIFU4cKtMXt//gno
oM++NhooaBmgQDrGHn8t8CoEd+A7Ui1QgzeqrR4iSK04GWY617cXOzOVdH1QJmFoXGjcyn57th7p
WkGpcF+cklN4grDyOt3WT1Lv1hgH30urBcML4WgqSFRzs1ZYiJukXdHdcFCemOef2ZHvrLV+yB+r
r26/BBZZiLl/TcIRvC8loeMmGcctk0+yie/ZkTmGLVx+PwAk4SwF3aUP+11kuygyZKQycpp/XyrB
g+7wc7oLT5IzPh/rp/YhQja/1DlZiErfyf6FyYBQy+fjfalEfmeDSqpyW7i5rbF2X+bpQrwfj8ON
A/u95xfWUqEFNKtxYDFZ5GDi3O77D97h6kTjKeJvt71mIRB+7/aFMYRAPcPUywCQ3nufvUADfOHw
L36vSfyByC8m1wt8L/WdgP5xC7ZBx99qd/QR0HbfhuIaJjSXikIz3aerU/j9/xfrqoei0yT5+/gH
G6tbJW6EZpfrP/U76CphkM2RiBOCzRqRAS/DheizdBQnwQfFSLA9VfiESf9YQF+zew/E79sfbslL
JmEmDwqpSRMTJ4+9Q0sCtwl1JMioU6G5Vvv0Pxn7fnBf7CbEmFEBBZLhXPj+o4bhSjVfQ3nNDaT0
PoN27G1rC7s3nXAJ84wCTqG2Z8n6UELiMhravPkHftkrF5n2UgI8dIZ0DCThQUe+KHsYOXmsNrrd
uOFD4ESQ7lkMXgtf7S+MppLkEgfNAwQre1d/ocStJCfQ7fCxtccnLFTk7odwAxqmYLVEeDw63Y24
8j34f/ERpQLDxpDbQSJgPhNrE+Yt7vzA7fQvA8ewXtS5Xwgt04ebDllyVM2/76P8rn6A9MlGqm1l
Ldxwr+8DVw/s/57+4PqTTmJNnPeWmTY4d2JIbZAU29aXbC6NjS655/iNL/YxDnUFA9NRd9aK1g40
CshaYPdsach8plt0vZhJEDFBwxepA2nPaaw9qWpkrCSLi7Uo2G+wKCauL7dPZqWh76a9gakvcpKc
bpJmSeN+6TNOAk2NEdlQVpCSB1V3R4Nm26dic/vAL0Xr6YgHaK5KUhUUJz6zk23vtk94B8t2viYe
MDa1p66ATduFXvOqLUS2hY85rYVbmvBFJ6z2bAbJ1hjoCQRVD4mZ3S+scHyj3Th8mnrtNJnJYpYB
VovkTHhIR4MdhXAsiN68ki7moLOfTIECO0rGhgI477WxAIBYA+MBuBuqNyIfrXihm7T09yeLUfKU
lpWBSMLxHqX8fRiWYtV81nCxhPFVc3HICiI3lhrBhLwjqy4Ggs6OVgWenW5+6D3uDKC/O1lvcvov
d8+F3XHpF3ajKqprZg7wh0L1mojZZvcrJep6wR1m7wHFQHkYQz+gqpwcKkNEeOQ2KXCoWWuX8ZHz
cA+qk0Mr+JFV/DQipwIrfh/izCtzye3Z8Mmb2pMazQStmOTWornvqmHpd8266Z/fNT2IVhnIUuY3
gOKG3UbtFS8o+SZWo2femQ+GlTshlX93cb+GdKcRBO7Ctswm2hfmJ47rN5WRxRFoFGQI6lVb1YtW
Nu5HjLU+th74PjeN3Z/pv+TbF0Yn3kw6Rc3MRG9AIJXsWKrviQG90azkvyDHe0/DYSHazYacC3sT
12Y8DMpeoGxUACZuthtoWO1MPXy4vZdLViaObGitKjAFhmdo+laVbwMPMK6hLOS584Hg/9x4yhUA
1FWbYjhvQF5YbQAWWrXFwjL+QyD4Y2JypXOZyGiR4BZU18W2vJOP2gbFrghQvsaVIXfmVM/JeomB
bf4Rf/GNJnc8F7TsA1IN5zLW16iJg30ZHLAq/x1Jpl0byaGgHErNGCqXma1VEDP2jQcatC/oELug
vXUaI1nY6/l84OI3TfIBojODVl02Vm01yGVjgK/wOFgo6m280qL1Uq66dBYnIYpREYZVHA3nDEEe
iBwntUJb73/r5lKwX7CkT+qo41OtBp92e45b40EW8cbo5Weuhfe+Zr3ePhULDjtlvdFkAXq4EHtY
oWsTidht5P/RwiSamNilUE9w7poi3Rp9AX3rp/9tDZP4YTE6VHqvoc5TglUm0Q/KYCyEqKVtGv//
4haUjAqsKhFClCYknLFfOV5gtxcx06NFdvvHm6cTk5mqhCq0P4dzExUvet2AqpmnDURsxErKw61g
xSavy49miLjdtNZqKHNIOfK9GJjbKwZ6+eJEC3NDAmWFbsYq7cptnqEgc/t3Lu3EJPxAHzKQ8r7H
jYRqolPHZuooJFnQicGysaF/pYcXuzGJN2KQNEMMXXv2JQE2NdNfKXF5n0tsU5v1JpX9TZYGn0mK
OnFiPiLjj9y2kdHk0NhaCPoJDYwtRr4OaZBsFH+cYVBqRy78Q6WD05lkpY1b58uUix8ZY3cy1yAX
xDj4gOTOcoykLWxJw0SjKHLgusFY7bQ8vDPC8isKq3WQsEfALPeNEm9jjZ5SEXgiqQ9ES557cJHE
omj3qaS8NAWHLB0Yx5oOXeaqj9Ba71PJ0cFJAbBBsgU12Yp2Zm+HoFg+SIaZeL0fAtBYcepgAHOX
QyOnVtOfLc1fedl7URhAbCxoA7vt2Ro981UmurvBSritgqk7kPUD2pXnbOwC0wYsyJDRElzamqV6
KEW3AaXDDunLiebqqvfrl6ajj+Aoem/j+MyIWCl+vyoi+VQEGA3QeBu4GHUfXKH5b1Ul/S4p/9G1
hdtyayPx/BBp+jsp9WOQhqrNSFHuRNOtWgV0QFEBzghZOEIhazXXPHmgd7JS7GMN48d1dmh1FcTl
poyqlwqh5aDELBRoXLLEA3P5rrZ6L1OsU8TzB5kmIbTV4jMBpLaqkjuj6IEwDFFYVRWv5eo2BQWL
H+ebIBU/BqVdZTq952C2sgE4T23s/Q81qgM7AgqnFd27XmmrQiUPGmt2mNjeK/mwNRq+YS15jFt1
23fNnun0xDV6qGvTayvLJYJ6TQOhqaKLbCkk3DZ7k9qkIF5Mmi0l0cJFv5Cv6JPbzWiURoprpBJs
YI4av+A9uNJjxb19nJesTC61uIkxMd2C2CFo020ZKhCzCpPfTQma8P/JEJncaVymeuoT3GlmGrkF
j7cSr49qsZSALVyd02matmSqLlu4zyTfR8O/tlVM2utoGHf1QiCcL/X/CVHfohUXd4KRxlRitdJg
qr7zytru1v5Wt3Gef+grGUXc4LRUxB0/xo2gSCYXnUFazBajy3q2gJLRmzeorjmJ+UShN1VaO6Ct
82ZJUnb+WkLb1hoB8VB1GB3oYpUJ6GpjpUJZVd6xjaV6wAWVR/+sv6XrscfAnsx73yaOuhH71HrC
nNdS2vUtG/HXqi9+weTGIWbYZwBhQwTIUl+qJgVTNAFXfllgtBEvyd5OmX5vpaabFjwBr33ReKVR
P2Qy9UymH8oh1XZGRMgjZkkHJzasOyUL7uIElImZGX2xvPKfWqMr3BTlIrA76LbP+yNoUCS3MQCm
0Xq+Yg3BrWroOgh8cBkYJcQR66Jv15XZ9TYDsXNEfWiJ9N2LpbDIQYcxhwSeeORDeWeKfG+G9F6L
A8kOG/VYt0XmNG2djqIGKWSLg8chY1BMNo3I1VK6zrR6D/K6j2wAJVAbMg6FZ2PfxvuOEsmJSane
p7IG3ZeKR64oEmhkJQzT+ARrh8CDD/kxs/LKRL2v5eatyfPomPbFnaGM6AERLak4zh46MN0BSwMk
DZqM1z5i1UOlCqBmzn0LTLocmE9QRg5csPiwjVRmxUKqNGtu5EGF1CEus+8X0oVLtlZuBjkwEWe9
Nu0gIp4JmZEy3evZwgDXbK5zYWjieXAnFSEkbs+EmwnEFPjHkCULYWRMZG559yTR4Vke57GPxjto
7R+oAgWZqnsvIfhhsuazVZAa/EMcvjhN02ulTINMY6gsVqizKYYJeGnjWvpC0j//SlUNjLxjOIxg
gOjaJYCep0MdoFwFsnnPXDWBE9brfP1NPLMlL91jntny4C41m2dd48LsNE+vui6IoVJ+Nkzh1rj7
sya1SXCPkaV/uThBpWkA5TySXE4qM6A4ojmxGkBFRbntOVKklDwpXF9wj1kXvDCjXu+jlZNmHFWH
rw+mrVhPIl982s+m2hp4W4BsAWDLmJxeznIulSYy+iwBaZEGNrTA2Jqh9aJIPgaQc7sJs4eyDV/R
FrUNefBuO+TsCjF3DUScPMruTQ4AiTKexH6LxKAxXiurP5GsWt02MZvkXJiY+LzCJWi3yKTByL3x
yevkpRfK79JPFpx+1vkuzEw2UhYQNYmh6g7lcLzYISnAq72h+V6hFP/yHP1jaVogiDKflFRHIhAz
Boa2O4jZ/0u6psOvMawrg7Vvcu3nnVCgIFi351oBj2OF3NcKHZm+3f4ws9/+wsokwEpN2BHgZOHd
QW9X/HWwlljZZj/9hYWJd8VBI8pcyUflSuIUwNnXGoZ+luBS87nghZmJhyV+zys5NDHbdM/kzeDG
+3odrLUE/LLiUAx27EL5d31785aWNnE3wAYKve8RgaiarjrtkUcVstyl4uysU/9ZGZ3k7czgfdoP
UXsumw/fz5xulKAVgDARdcHlFpyBTiIqFySjGN9XzmDkXynKh8/ShWMzu5aL+3ziDL0IC31IU/mc
56igxwDgql8AGTmsXxoonV3LhaWJP+RRx2gu8AyhgOJAWEv2stz6p7fbiJrDJQQKvClJTWl0lpxk
BXja08PA7yS6Z81CY2vWx/AENkGijJHjafbfG2FfiASk9n0v7wutie2WkVNrLrGYz+7XhZ1JIAh5
WPQsxGwgjf0jZWSV1cT7h+NyYWLy8X2aZBlVYQJkvjZyFrtqweK6hHte2rDJh+cW0zsphxVBCqdX
7rIB4OolDc0lI5OTLwkaxGVEm3ODDrQZlPctaqyOwsEBcHvPZmc2MdhOLQBTxstg/CUXqbYBWopC
EdCsSLZ8G9+H7idZd1sMKC2CksaNmebBl5YmHmBwFHh6GU0nGudvBgQ57K6hJxDt3WulsueCv1Vx
9nF7ebOP20ujE5+ggUjlXhIw+t55smfu0UtZy28jh3HtetQOnGSXbConWKGvulTln/N55Ft4woCo
FuifSbxDi1+pcbjks9JlXla0XrUsTjpG57929cLGJH1sJNUIrRyeUlNInqGLF9DcluQPqSpcPjyB
MBbBCWwH1j9c7JaKAAgKWlAQ/jXrK8A+6EshIm3s20MJhYBmITGei+WXFib+ElNlkKgkoQ4tx56q
Y6BUSRgmlwPH9zFBfNtRRj/4axvB+QiYLr7XX1TXQAfojBswpvFXP4HUfP+pdSfStTYESBdszS5M
HwU0FbAYg2Ty+sjpag2OQwVlpSF/w7l0uRKDBCD18mJpVXNhBNkd+MYw8QzaksnhRuFcYqRvmrNh
pBh//qQJVBaHX/+wdRdGJt+pqYucV/+PtGtrjhRnsr+ICBBCglegbq4qu9xlu+1+Idw37jchEPDr
9+DZ/cbGtcV27zxMTM9MOC2RSqUyT55DZYuAqLtj+JTpjpcOxSpEDlEmS0v6HLAYWDnBRg42SghV
gCjy4+5lMsicUgh1opqKt2mW2l5Z9OiKoNCCkpn9XW8CeoD6YnNDy/gV1Px+USzBQT59wtkvMQsr
Om+gWT3gl8ic/L6s243VJD4vg/vSkefr2/sGYv7gmjNbswsnB8univJGnVICBUiwmDmFl8a/o7Db
EXHH7Ac09ZC0LbFuffIdmEXkBBMGxCzA/ThbInQneRj3MCugyE2LAY/G8rcNmsDry/sUIyc1FXCK
YsKNQ1p4Hkfs1u5iPQVKiPfkJ8sgEGerbknbZMnIzGckVKIdqQEdhCkEl1vfTASR68u44BBYBrDf
4P4x4Z3zUA8q8rCApg7ih6hAJ4phNA13qwtu911L2mrB3OUF/WtuFvWlCZW5uEONhzAerRBEACKL
WLq9viibTj/ng+8h93wfQGZOALkUMFY1CCBo0LSu7LMnLbQ2IutuYsdaYRt/i5hjoMGmCnSB5d5x
tBBtL7kNU3EXhdVNzNoNG/VjOKrcJdUAsJkWreB5vurKs9Fod5Y0zqWt7xxwimZ0GpSwyHYcxQ10
nDEQE4WPidVvUYH0hVXfpoXmqS67sVrrtgJJjBuiqJajsso1iI4kGQBTmL6HLPgNRNJWGFLFeF4a
njlQ3wcoJqMnwe9ilei7ktWruDa+WMr+ZhX6ltiDj0LdPUsSUD8n40+hjK99QVAv5n5qD2s74iDX
idIv6cAnThao6MbtnqUGZJ5leAwH+/swVPcgT+/QlhCgHNQ6jJbkjlxLq9wWxHnQtf57HRitm2kx
iPmEcezL/LdWg+wlY1B6ECZwf/h/cPE9tpU6VY21t6Xupz1mJypzB1aodTnaoKYdv+oGkFq2pkNt
V2qYB4DetFcR+WMchsBlDqu9qIyLtdOCyDTA5QY67+RH0Or9GmWsF5BWHGhoVG6R92h/RuNqgBhq
r+Ej5QV5hkDtfVRC/W8sj41AKb2XPmhx2KbLhenmEcQnulAA2aqPN2Nd7Sol71AdPhad8drF2Y4b
6jixE7tRHet+nxvfcsv0oqyfqGa0PTfYKjIEddF+k64S4hZSiqY/1lm+IkWReVbvlC6YX1albfpB
CukWq9QekwL1dKOozlTTSzekduUaolrlJf+qSfurrjELTAj9A3J+ewue110SB54jSO7qUr8PHCSa
BTgwizFd2SF6gLJ/7rk6R0m00Rr1q7Sqb6nTP6CtqbuW3e/ton+ppf2bquQA9XrpR0EOUef8l5OP
satrcPWclLsc5Vy4Jhq5poEB1fqNFAjav7TDnJUBkoY+ftDN5Mj1qHKZyNHrczi4w+v7rI6tiVka
EnEpWCIUv81UsQXp4EvOy9ektzp35PyLgqbCKmTqRygMjEZKpblszB8N2R6iTDsPPcju+4mIemSN
23QtatjmKuu0QxVo+6GqUkg1o6+R6IHtOTw+22kMzhVer/M6OipsmKnFrYtuyLe20W6GTH53OIMA
MmQGZFOAtI2xwctqoH1QVsltkNKIongmuQVxaaMcVoSYyhM1j92yAzHiYDqjz9IQCEaKGlkl9TtU
fb4nXYtkqsKvSEpyxFCt4w1OLPxSSrUWHPVjIyjx+jSNs0PTEO1gXXezjp+Yre2kaAC71AzoNlXd
Wg/VfSxbsCzzm6SUuyKhd0Fs/kD1k7p5E7/0utyUTD3GWvKIQ4EyeAEq044Pwm1HqbxYYRwzwefo
R73whyx5DC2MzNvi0CvAinIJHqRiOORdOniikRjcUuKLFoAt2hj058yRp8ywIy/IwlPEJPFF0z11
rIAuy4gkZOLZc1HB8/Kg3TrUfAji9IgRmj0T1Gsgn93nzbhJ+uTGLLpNGkTCtUb6WnV0J0i84U36
qOLxPEbZmoR545UsIqsxHRq3buwvBYkD4Np6RBMGPZ4i30B2/UsfmJ1HhJWAS6XY2lr7DRpVDGO9
fQq0XWn4nVM/QN72dujje5AOIkbqLNilZXWIRJ56Zdn8JAa4KONukqxn2qYbTHD8O6zAD0EjLSwf
9b403KCj6EA50MSwCo3v6rAe3CYqshu9CwMXumixazXo4AWa8b2ulT8Ymb6qcuBc6lK/D9PxmSaa
l1HjOQHX3tbpKRqKwHJ49UB/6VEYecxpak/P40Oq12Cb0g25DtMWD7QSorFgHnXWkNG404r6YFYQ
t8iSvnLzhH0tgx6EjrUTrrgMt6CnRq2bsQ0hLdmNAHGc6r7exXr/lKRorOlWuHMGsJQlqgWWoa17
L4vHG0LyU6RohpZCc8sK+gUL7DzV8pXR57/w8PBBuYmXYjTka4ekv4AWSjdpFEGNIrivK7EPuyJ3
oUc+7Hiobh3MjPoxRGKhNzZarxYzohvNLgNXKRxu9Nt8aTOC1waVq1LxX6AYMl2MndSgSKxemhRi
3H2Pql/EqQVqeaPc0ADT/hh8B0G5rb5XGrnNBf9eRZyBgaw10aTI1TolzsaSmFaXzegVovqd1QD0
2ln503HKr9Cmf7SU1aNr3pzjwLzL43rd0rTzuGqeEhn8CktMKA4JTiEwQK3n1MML6cBmI4JhKwUx
3EGP5CYV8tFIEQ6sBMJJooYEsA6Ve4v0ge+ABwxlxZeE9vuwMky3tMYnya3Iz7gZrKVm/0wF+9aV
9YZlRbkviTM8I14765Szfk1p8w2yEl8iG0jYYXJiBgZYKLrYjSfNlHp9Y+Opm6VZ7mWdCjDWgeNR
9fToFDgDWpcRl9QI17bszyGt9pkFlvJIZ9+gaYIgafBvaCJFbh2m53KEvpWexWAXQH8Ep23YjbF8
yCwdCCt5AwGKZ4M1B+Jk9wHtj5C5WXdqcgrDTNy0rRA6S/XIrPowSRsLreiPtt1pnjUWL8B0H1tR
/6R6r3uy6IapM52uAm7tq0zfiKiMPAmO7SYKzgTBHNywYJ5WAagyAcmFFqqMz2HZbsJSnCNiK58W
TPcMW4C7uT5EpDwWbQnZinCXWkPhmah1bIqAEAzYBBPhXIQR+4o/QRwodlsnMTxKwwwTxsGpJPZD
m1bOujZA5WA6j1FMaszEjM6apPyGG7G5hqrDD4Ait6ZpbgCz+h0S4wbQnTWnQCe1SXfuGnObGk3n
5kNxk8oAYHXMZmsgBMxzww+T7E7l6bYI87uBBzdikJsIBGpun+nKjUL5CloDf2QpEkntaEo7c2sn
OCM/3TvR+AoBnkPUFjuFvGMgpeN2VoQQqr7pItjnSlsX1gCRLtM81gRXYsH6V2nkG7yCV7oatikK
IK0V3xpR4qMd74Pizc/CeO1UJp401jEpAW4CyQSij1gbItE91Uc7kMFHfkzrfh+zWhyZKtGe59ba
YMGNHZDnOrMPQqtvWcBvcT/v81o8KxBACDPdVuGY+4LUm4yXR9WwUyNk4/am8RJr497QHM0V4PED
ts8M3bGVd4PV0VuU5E45FbYL3lEw+rU2YP7FA0iQ70THHjTDXINN/EmIDmTDmOOz5HiQvQzwtI7u
0yTB/ssdl8FNZdYrLXa2xjAiXpRsq1FMd1nhb8hSvmVa/copon1VyZ2Iqhx8fsGtSdrHhAPoYDb3
ipO91ZEbhsE3TxPtD6Da1sJQGY4ZQ1Bq5Fobk2NajgqkgRA3sbrkWCXBl6IdkddU1aEKta9miqeI
NubnEkIJuZEPiHQlpMr4sAOQ5pgwMG9S0qI+m6XPjNeHDlSLLmPVrpUVcWUCubVGX9eWBiBHUtyZ
cbBv4v6FG86tHJoWXCfASqS2/Aq2y9cmKx/TMbyXWfO1LkuwlRa2sQm69lg5xhM6qXur6WsMB+Zb
XrbbLq43o+YIb2KCCfXgZ6cN59gQZy3pH00g2BBF7qrI2hNTHPIELxeUF1Y9SY+OjEyfDe1rXJml
S6xiX+r9T6QYP42ePYwM5ewi/VI16bpLypdIyFOSlsyzCQiL8KevTWPd5DF7ZYN5Z5r5yuTpnlTl
Q0OcF86Ke1YEqV/SeFVSue60Jl9JMf52Mvobs9UPNMJcV9OKVZyr2yoP1g3oTFXWC0+B51G2UY3X
33CrSmAMAICLuNzhFULcOgJaxGjHg+boa0gFr6YbLo7SHcnIRsrY9EYt3bMcog6ZlUGXuHnQwwIR
3OI+LzBFphEkhnnq3JFaHgab/orC4SYX0T6qEegNXmxHUvwiDkbPgqz+EaWacjOD32UjhLD0povc
wLZfIwpIkZBI5xKR7Ss73tTKem6tBvSRDYecOb5oNoJvtjP1FbXEF5vVE6dZCOZZYiyxOlxQ+/n4
pp3VU0awbxIQHwJ2xzvDVaAn3BhR53hmSKGf4pgR/l0DbYuxdlZlOOxtZZxE2mUABuorc6zPWtFu
xpL+6LISEbPrjz2mRmLGQPEdVUATdciuRQxJPmDvNnqB+uj1Z/mnWsPboxysQ1PtEKSKs+YA4DJ2
FXSiPSUs8gCY3ejO44gnmd6ohTLD9JM+P///Y2kO6atqCirANCXA3+dfzC3bqfVwyG6ahTrD55re
tCKGLhf42aDHMqeOMppAmWWKPldlsnPs4GWA2ycBU1sizQcVk/sA80CylSClSR6Tvlvi4PhU63qz
z02doAQ1ERB9rCkWXds7aLjogOgUXhbwAy0z3xnE31S0gYP4HzNTVeddr0UXuRlGIbazcqDSEzxM
SN+uX5VBuFBU+1829F9L04LfWaJIjOyGl8ap5yF4wHo/h6S0E0SxWwEyHOrRTmTMV1a2zW0bUgHt
Erzbvlg5erfWWclt7FjZiFEzTkY4AjFWYOBWSwe/b6rtkGj6Gj2nSa4g2/dAMXs5tb5AvjvZ6V1s
+1CSOrIRam/WyNxCDMD8mfw4tobupnr4NY0GeEglzBUkuloXAotnkQvsaE3DuwFKRX5Z4Ye32Xju
+7zznETcJ8y+7RkpPRZ244qW7QsO5xNqdn6uO5sxCbZ6qdmuhp81WFEL4Xai7XUDCCodzIFemRql
K/qm8GncG2uUXGLfLmLDS83qzmQFrnmN8lWLi9SHONqXnNn33DCfSxU9ZgDPIclgd02i/LqrN6rI
93pW7jsSP4l+vGEsfU1jPXGjLDxiOm6VVnig62HYuoDCr0DJi/gOVL6rDJw93tw6PZJO00pvzCDP
PDtXfsWGs5YFfpXaN11P1lRY2ASxqlLHizgu9dp61aLom23kBzxQbotoXIMsBELLxg4ZKaD3pdhM
5QIZ0TXvQbSrI/o6I7LwNLQwV4xhRDNmnqqcXYWLB48P6pcE+opO9D1Aqcy3ddNDwncAUcVN6OBW
qxrEe2t4KTQHGvcmOO/4q40eIHB8+VNMzdhDmD8lHNUBbTykElrFZXWfFvSmGcJtC/lgbRLeIppx
sCEvJBN8NtqfMmu4IX3YeLkuHqvc/FF1pbXTVA+2uTytfKYMtCFYneSPJAqGW8zsd+4g0mdMAOCK
U5guzM0APq/YvoDXVQ75mUOI2S86kByHwRi4AIY/lpJamz4bU88iXbIyI/xHGoiNJowtM/kXOSJX
H8fdQCyAZ+LvuhX84IWlkBYP/T51QHUn+Sj8MJpIhaeNsVpIo3Ut+Qp+343i2XMCB9pkZFHf6lNt
GFeCBa0mk0MWZGrrfjz7vJ/wmyY6c9VYoLCVbCr0zv74BoIJMMWDV9eCQMYsXg69gSdZwNDyEcJr
VLoO4sYzTYis9D+vW/rc/Xhbzb+mZjGz66O0VgHYOkgLpn0UC/Jpzh3VIGofbYzjjpUPUBbKv0uK
AhduWQo1O0OfZMmtT2JkTY5qWwuO+lOv156hU08LnBV4tL1cLjXhL+iM4JOBH9ky8eFA0TS70cEn
3xKgcHD/aGt4UYGHNmDBYPjuvMaqHTCKA2OgAjR0w59sHK1txPR8a1nxhtBhhfd8u45D6y6uoS3U
FW3lo574wyF15LVJ/1RA/DoS3Z4PFeiC0+ipl8Aqjf2hj4zIRekVR7Hm+koN1PTaIm79lgOLyEm9
a4u68etkuGNiiNamHaJe1yIDvv6RP2311OFCQw+iA+Bo1ecAwSa1Ay3nKHjHzqlDuWgqu8cZaody
jJbSv09X/aybNjsdHUTeMNiIzt1Y9ftqlH4QpDjV7er6ki6YAe+UblCTQtMaZ+XjIUxoDf0JBlRn
gCpwKVFXiwq3CZaorqZc9UOCNnXPJrEhBwPVUDCbrUaFmsZ5WIGpgNz0I7hsod8EcTvwM1CPtoZv
9AvSFEsGZ9d6BjaNocTw06lIG88oci+B8Cm65APquhEPMQi6RBQ97dRsiZCXdyahQ1ySiGkfdxKi
QE0F6BDan+1rHZ8ji+NO+KaPP3H0F/xwwdSbNMC7rKmzuZQQPYUfQgmw583ZHFN3CMGumUALfBwW
wOcX3H6CAIA5nENVESDMjysbTSixDUkE6g6n3GWA/UskGYnZZd8CvUm/XnfIN6rzT/uIE/bWzzX5
HFNvMhnwugKjE2a7fBhiN91DvK/v+y0wjcXaWjU+WZse3UuIC2zZwnn4dClB9gwYtv9Yn/lNMmCQ
ZohhnfavxfBtSBZupAvn7cPPn+1l3bYJAghmpg286TqqRuCYU5d1+Nv1fby4EApOeWKBxwC34MeP
Bm3pfJCdifGjfMT7e+A+Cs2LRD2fENvTdr2zMrv1HCOU9phO4eM4rKp1vw229S5xJ6avpZGjpQXN
QoipLN0UHca2WIPCSEvLdRlD+vzPdw0lGrysHIpNm4MJaFzWKHUAAq6X3EWx2liljUYXjFw6TxBC
ZeZEAeKw+WSYRrKcEIjJnCIxHGyrDt2AQeQFbeIveqvb/vUlXfK499amB9C7YJGOQjgsyjE6YpT+
GGDskZINR8H1L8yAztZ0QMZLcZN8NDMGahR1Cpwpt1PXyY9ZmbjtsJTsXHICjsgAkQ3MVmALP1pp
BzR0xiwF3By1n3vITae+qfpFMxf3jNPpqiJQdZ7PjNjg7OEZQPQnk/3I+sjVU0AolwQ9LxmxDQBX
uGEb4LadhQJAQM3WEkDEjQUa0IXj9gbx7O73n38XG4APBkpgcAPPcZNjTmO855ECRxB4t5wHie8S
L8pLXPguzqQ0BfwWtFc/gXDMCoUkAS5gSE6p2uvLGm294M+vIdiA8skkqwwB1Nl+QUA+G20BiKQl
XnQ929UBSrCPJeELVZ4L3+WDnSm1eHdgeDr0oRPqLSoCzq0Ig9a1WrVRurFwYj6zRuD0Q7sKI1BQ
JcLE3ixjyOO0NyDJ8c/Y5ugXfnYnt9aGrROIubZ/s6p/jc1LZMB7iZY4CgIq9T1Kxqj2IoX9ft3X
pi8wu7rB7c4JtJEZsdDF/rhzZOQRCPlR8KNafJcQdSajQtloVGCnGrlvV5q+hFG89LHQPoeWFcEQ
PVLzjyZLvdD6mJvyhF783RgGp7GPTkNfLKSTF82A3R8PVWQHdD4REKa62RZ23YLcfNtxdAVo4tbD
r+vbd+kQEbDjw7nRPqVzVjamVAVUeAQHr1+MgLpgpv/zu8ABCBaPGMaRhM8/UJ+nAMg1XJ7K7scg
fUVST2o/rq/i0laZBiQRoIMJUcY5j0djCxtyRFKe0I5x23DXAX4O7gDvupVLe4VQM028ISCg2/Xx
uxeJY4W5gb0iUH/FTT36thEuhM5L7oxhY6ZPCFgbGjMfbQSdwms0cJqTtKC2ARgTbK4NK1/pxc9h
+Hl9QZe2DeHTAbwQar/mvBqij6lT0ZY3J25qXhF9qwE7ikFe/TdW3pJ4CxF0vm1RQXPJRtqcmOKe
BviI9jwE5M9TT8f556XwZoR93LcCRQFbSqM5tZjSkHV7AIJjIY2+9Pnfm5jdBWZuNkCwYB2DJtck
jvf2aC2Uhi9+feRoFJJQeNXNU40eGm5KB7D01Oj5nZ6D0kGpZ4rEDWAfNEAHdKAW9u2iC7yzOC36
3cXTdZKRrNDhb91zqT834tg6f8yQiDvHAYAVWY0BcXZntnEO76Vl9qI59VbkFWAr0xzgC5fIHqcv
PL8IHEgwIoxNQw3ztzAY9QDXy8rmlLRx7FOnTzzGxJOhbL7WEvRkr3v1Z28gOnBy098YRoPm40cJ
xui0JElgbixvAF9DfxYce38ccaafT1E0xeMA2jyznRuKVNfCJBCnfvjVYioaUN2FEafPHgcLCGW6
A2VEiDnM4s1QOWM5dLaAymzm0xDnf3g121sTdTIcp8fre/bZ2WCMTpmngS9kzx0hVcPgYG5YnEa0
AZXWb4BYQJ77x8q57KOZWTJVVQYbEcPFKekBMG4M1ybkj2PBRxOzrGMgjRwKTsQJDYx1O9peHQ73
1zfrkoMhQQdVOa4bvApmXyaKmQkWVgMmSPWjGqALZ0B54i9sEIocBuI7SKJmywDjYBp3pMVOEepV
LfEttsQicOmbYwgGsFWczMnIxwBDB8xqJaEUpxglcPi4Fxq/SL3IVPhp1AffHHogsIPaA5qI06/x
Lo5xCMG0mTbKEx6bZcZfBsG2Y3M7jGeGroWg+lbq5tZZpA2+tLwpHYBTEzx35vl0OcR2PtBWntrw
rgamu0E/CpN8u+vf6aIVZDYOpOFRcJ+XMmWs8LMBBj0lFVsVwcpJfppavRBsLhsxbQwuUehKzV/T
OQSnOR8KebLrcN33sTtWjlc1j3+zlH+tzC4c3oCiQESZPDWA3TZBeTNgKgbYhutWLoW16XmDYIPL
ADQ1H92hqstaG8JUgrHsFozbGRhHuDgUzdMQ1f51Uxe37Z0p8tFUKNNcE1koMW4A6UF+IAqgviUS
+CUjs2AAlrMhA8WqPFnaXUAB96I3mbNEjvH5BoVePTqvaDggh7adWTQAiD1PZBY0GEJ0fjZBtMq0
W4L+UVbYSzWVKQR/vKxhCt8FAY7p+Gv2fWhcJ8oIzOaUgmEBA8gbMwb00MJQQ2zLm1bIIyD5Cz5x
YXkY9tIRISYJ509P3wyJtRWNuLENsZPlsyort1UnLPe6P1wyQ0G2i40kiEjzmKpYa8qEpuIk+2gl
IYNr5c+5JQ4qe/4jQxDtRGKAPgpDHQeX9zwoxCDgEZi0Hk85QATWAHIu1HQM4yDlgkD67Cb6ZGha
8bvYGihD5ZWdgJ12mLiE5EM9qgX0x8y/P5mY3RK46jLVOAjfQ+p8HTt+lFr/qKl0qXg8+zif7MxS
A5K1NYXGizypBBAw66tUhwbE48xaIg6ecyL8tyXMB6HiikM1T92YFhV9W+rjKfjVrohHXnXc4Fv9
nLz2K+Ka1K2OS1xR8zbGm01IoTE0TlA2IHP+1aRGY1aPdHmKnwrhj6CWhuTG3biVW31ngi7PlQBe
bUAq72WYIViUHLm0uRbyVNTiMLNmzzvflAumBzGoVHpTrIzS3DsYjZFBeT9S7fd1359C0bv48c9K
35ma3SJ6DFBLT6oR4Cu5azfpxtz8nySrLi4JZwvvFsj0fqr9AlDeAV4zggAZ9JIbTJm7RO0inwIA
5RHiRuhf+kx3wZX1Z5nZ2wIxWAiFM4qKgzGvBsc6VKhbgw9gcmPrGvBAMf4hl+V/m7AJekOonwNa
9vFY58lQViOoQ096+DyByyWJtte/0qVTDX1KToC3MFDQmP77u8ARhg4wPz2U1+MWIEfQnOcUnLHG
Qlz/HJ4g5wlcn43kCFQt9ix2OPEYRWE2EfAagY7xNha7UKVbMHLhbMEKDjJG1THzCbKej2shTp0O
EaNQRvEEDGAIYt18y0Mv5V60Ji8B6Mj84Vx8A94UCF7+K75bOt6znAbfC78BvhUG5oEEALLk429g
0E40sQC7k11GG5tmB7vtlNvQZG9Chy4yi1/Xv97bef14yD4anGU2AwA/mFKBQboZvOC3sw5vYk//
4WzQofKLx6X1Td7w2RzWhe4EqOrnLV89aUynjOzmlHXBi2kVK2o2D04dLzzdLpoBLxfaOWi0oGv0
cRu5aptYNwFx7ZNHo2V3BcZqiyRdX9+8JStTYHnn+oPVmo2EUvRJ08CdBp0ZDJmXzlL1Zq4F949P
vFvMzPcxwG51VYM4yMKs9GsZFKs4wKSnVozgmeQSCXxREzcBLt2S+g9QBO+oAl9nA/wI024s8B+5
Y0erlUrMcxIL4wxQFMROGnPV1OkGz0Hmsh6Dp0YNyMn/b4tmd3HcatC0yPEhMuvAMKdk97+TYqGg
tvQZZjEuQQ+yzHkiT4BFrls7WjEA//OqWfjaF0PQv59hThPUAR4nMoHgQLRzXSl/zPnq+mZdPPxT
dxA5s+WgPfjRnygaGkHqKBx+jB54Q4CHbNQ1vdc2mCDQ7GyXRnIhJ3srzH46kO9szi5Z5Ldxnzb4
QMNNB4Tnrr3PMPC2rrbATt7aGNFy87Nyl3run692RB2HoiWBGqiuzzvVomgaA/BABFrU1PomOLPA
DoFLtB8r0f9SECw3uuKx6xY1Py99RMMB1gxPBJ2g4vZxi1vg+K1GlVOEJ6A4X6d70Gr47CFzu9oT
kBtxfLKgNXDJPQlqLyggmmBtILPji+lajChZyKxJ+ctK7mh1T9H5ve45c7zzW4xAp2oqj+gA7M1v
4SYhUk+nFk8n+F2eJZjQM8svbVUfy7GMPYDLXqihpFvpxQPj8RHi1dnC7/AmFDF3JWoR0IZOMs8o
Z33cWx04xTJ/I9otRgg4PA9FswZnqNvTzAOQ3q/6L5gicDM0ia1hZ6TKq5XyODCw1degqHxaUm8U
fN827aoU9/gjUFXpRlm11zTtpoy+YwoVo513Job/FE+3WiV21/fx0rd6t4S5FgbwM5pQOTIy4DvX
DiZIuupMsnrByiUnfG9ldslbLabTB6INJ6CQT6VTt25c07/wuvc2Zve6nRijaEw8HNO8wWhY6NaG
xIDXwjv48n4BezeR6KF2PfvkrcJ4lpEXOE71UybPECwHeHhhty7aYBY6PwAEfa5eJyaXWS1wfury
pPVPjva1Uws57HQLffLcdyZmQbArgFVsHVQJagK0olGkdwi5mZ8ZxsSvHTlulUIieDClf93dpu25
Znda+rsEos2tPDAGA+9HZR6E8TuRmGptvgpwDEjkfymRIJL5fd3m0nbOkpak02pLKdjsu72FS9k6
FPmCV0w/4tqyZhEv5KoCabgznADexPQUdzEI63PI1zftUo3poqlpbAa1LAY53lk8d3JNFkGohlMG
LYAsocQVYXas8zZH3bH4Q867tygLO/+xNvOTsKhKow3QS7XsNAUZfDG4uayWho4ufqF3VmZeoaKG
5qTF9kX5gMnQY1uXa03d/4UbvDMyc4NGjXqmZVpzQtn8wQ6aVZw2rxEmQK6buRjq3pmZuUKGyZAx
b3QEVMzxB+hsUvr4FxamV7QOaMNUOf94hjLIg0O0pB5OCf2tQ1sWt//CGi5+j38t0Kkt8e6UVorZ
jTlmw8nhEjwBE9s+VCXT5+vruGwFPUa4MXdARfjRSiyk4IC4odJnMB+cKapOfD1bgrVcKFkBaY9z
AsJiFDzQA/hoBk1CwKLjeDhZLWa+QR7g1vcF4EFQ+xhKVx3UQ3OGRib58uere2929g4I0y5SpoPV
6c0To7e8+kXI63UTl0LBexMzR9BZ77R2j9ZG2pZeMh5KgG3Lke6qYgnbvrSJ86dAD8HBqjYx5Nr1
9rZKNenS2li1Yx74KoXSYll+HQLTU1DxCgv9HuwQRy5oB+alchp4YgsOennlJrjJMalofULGiCTQ
RjjpcBJttA7Kb5yB7667sdQCWGnyjXlcR+KMDA/JHSWfSNBbFPBVHSBvAVuLY/1SsnMb3fCK8C7U
5cKiLp0HC3gvTEQil0Qf4aOj1nEwDgy6FieBAgjmQN1UHjXQLFx3miUr5KOVIraS2LBgpWie0+Yb
Jw+C/cVt+H4hsysKPMMsBK8XDnae+hqm3MoSKoDpF0oer6/l4ud5t2Oz28kqMMhf0BI1MlKEq6jg
Z7DG3yJhx5Aus32o2hQL+cul6A5SHwK5QcpQDZ7FLJ5TSaycDKc+7EGNZN/wqj5fX9Rcluvtzn1v
Y3ZREdmSsU+Qkgs/feoO4Z7vE7//Gh5NlKgGvFW3GHzcLKlcX9zLdyubhclExhxUc7CKAYVthqei
DWXrDAFTB9o1zRcQqBf3kVmAoNr2BAua7aOsK6u0wSR0QiaDWVDRbOIh/MMho382EoMWUBVA0wpP
xY+u3hX60GJKBZFfbriASHkH+VCCZ5e+JFt28VC9szRzxKyzx8DUsJygEM9Uag+2k4FKBJO4133j
Ytx7Z2e2bSSXwdAGOfJMzFl64FI6dW2wU7irV1KvN9eNXfQIbjkU04PovMyhR1Zr1FbPsaikMiHH
+GyA2oLhH2NoPYP36rqxi+/5N3wgx7OK2fPoF46BUYHcf/L6ztee1abfjhv51N5p/pKrX3r8QDEU
JW9M3oGqdebqQd2Daq2EX4DWbW31FSi/jMK1Rb4tx+Yh7ZpngPL/Iia+tzlLB9BJHyGdkQ6nvHvF
NB91LJ/wOw3Ejtf38dLBQmDCdDvA46jdzXKCkgqdAfSEtTXCH8LcE/3LdQuXfJ2hFwas0TRYN8ek
/Bdp17UcOY5sv4gR9OaVrrxUJVMyLwx1q0ULehIgv/4edtydrkIzijGafdjY2NlVFkCYROYxRB+k
oq+wLJTmNS4fGhW11P58O8bcOgc8DFkhQCj4RNw6T4ki5qGSDMCLEres79OgtkO4wlCtXlp30yHA
X/G6ihY6qPPQtOXBiTXJQtHMMWEV8fJNITqxB96kR0B7JA4aIS6BLvr69vDkKYG+FZQ7LxJh7HO1
Uhj8HsN1pthGYQexk3qC1zsClNcg2GMrDvGzQ7lK0Z3blYel38DTbH+fjsALgAYgo1tm8cWrsCPw
eEP9+wgVoHVmMM2u0O6yGyE4xyYD8C/VIPfXtS9plz2A6zAszDyvysH/AL70REgGX3KQp4/JposO
ymsmbMvII1B6VBxxG64bNEDFzh4siGvZQe0qX4oF3x07y9bN03QFLrVq5g68ixnhbZKzRIHqGAB8
R7F/7rW9Kr9E6Kdn2S5bQnbPru8/c6/I1zcTdDuBH0f+fuyjBzED45A26zYD0ThcgofMngcTQg0Y
30mbgbsDI6M0MnFk7BgLsEIn8JPSYCtwezkvxeBWcwEuRAn6DTvmAyzsDGhJ/rgdYDYlAlfgn1Fw
5wEkbowul7Bf4nN6lx+VfXFKt2QVrNV70y6exCf9ZdhJm9tR5z/Sn6DTP794BbMxVducUdTIIPag
xDi0Y+jxJ9t+sQ2yOD7uRsqoNOnuYHzDttwE23CXerFHnMk7W38VtoWb4hJcMomZvQYvJpW7kqwc
er9dpwMsBHHRtKYrMTr2VPG7ChKVQePH+dPtCZ3dX0ByTE9xnLQ6N8pS6quwq/ASN+hLIW+GEAt+
QCH1TW6YezvU7CV1EYobWxZmLS1APzo2JaBKVe6UcCFp1YWF/5so9dc5jiwC6KvfNHZuXYJYDkvX
6bZlvr6tP5V9c8ofo/t41fnFRt7X2/5Qg1OxfHhPb8Fbgbm1Obai2XSizGDF1LvxungHAdwhm2GT
bKOFVH1+Kv+MkftqgcQqPAwadiRC42QtcduwdeBa59z+YrOr8WIquS+WxzWEtanFjmWS2xZklirx
Ve1fmuyddC8q5F9uh5vfchfxuESJiVAVz0V8usmrHkWh0ifvSmsLnurquHshp+oV+gqeCAuBF6aT
r62FeNj1yJlwlGlPlbEnEBZZOo/n99k/X4yHVBgBMNGtVIGZ0Pd+XGu+klFnlHtHYoPbL+kDzJ7+
fybyt6D0xTFJBlBHx0GowIqN9hkmdIQE68LHms2XLmIo10dxaNRRBS1PjEiST0Mqb8t69KVefzFS
1Wdy0E+iMUeLlZEdx/Lr7ehz98DkggcMB3q46DdeBy8GNZYmXbtj0T7E2kmM3/XkoewXttlsFICg
YcqCpik4GNdRUF5TawkKd8dWZHYHMI6R676sta6anG6PZ24F/n7RAfnzm+x3HWmgiZSLYwt+FKsO
RIrfDLU4RV23pK0wH8fS0O6GY5zGQ/1TUPFhh4EdrccQbaWquWprSB7E2aIlxlIkLgEhwdiSqEPi
BoaxaxIGqUXTzcUlCfalMNM/v1jpai0AWCYgYVVlsg1Z0zqmFkEHqoh/fecL/Zk57nRHV7BicNob
jp3MHLVCD6EubTxZFzLw2fFMbouGhWY9vBWuxzMqgVVkMsLEFttEcf8gyeQessLfePqa/4QBY+o6
DJGTuK2gBAZE71vM1O3YQhVXtXOBPnxj2mBLqICdDXghX1RKkzQnFTHYUTEFn0nqSq4ghySGq9th
Zg48DRUrMBnBywXhhzuMqtCkZUKxDFIC1WCArSJbh/f07SAzx8GEJFeQsevgSvEUbZZSWU0NZISt
rDtqaGV2MSQuaMc/QlFOFoJBcgjfgMsnrsJxt28XBZ0AKVF6NGn7mQUmhGVZBrndiCAPjSW4oGrt
Qxmnr0MEkS+SaD/rNnZZh3muQlQng0iBgBrdx+KqbI2tXFVraNQcOgJ31qqBTbOmi6s2LI4iNOVt
uQm3iSRu5Ta912X5waySN7NLPkshfzaV4CNt2ZsQZts+jd0h7s4C6uKOBII/rB+pw6Kk3+QRIBQU
3a/MaKEYDbEmLYUgXEqkzdjRLbiSmyFIN0paHahi7ICl/IxVlMikYLgnYr5O9FB2UFZo7DSI/cpQ
NkKaEIdSiCep8lYDQNYZgEByssmOr8szSC6OuzJJN83YwPSg3kLTbUWr7L0frVWX1a4kNr7ZsfvA
yC0cctkpKlHHb8NRdliZ7CIt2gu0hHg/JLmjTN8aBtSTx3oXy7oXWibzAoGldiKXD4xad1kbBvBA
pXZas3u9tzxqVmAZThcdJrP/zEvFV6T2LqzwIGLMM5V8VVT0xJTco0LmVVF/SCPFg02Z3fcjsFvS
B3RpN0ofbIqg8jWBvgoKdI2r1Es6QKfT7pTiyw1mKdrMKn9QlkL0PdrQtNlbYuFlhYQEOt4JUuhH
kvaqpJDuayJPrNVDXAowws18LWSnpA+gDYZv1+V+avZeA2Z0roo2RL1siQKmht9vdhCULaCtjrOt
tuUs3vZ9h+KObocScfX6ySSNq6vFvteVF1JDiG6M7lIC7/YCmFkbag9wT4CDEwwUKAS1GbTzAMi2
C9102rb0UUA9qVDsJdBUZtDbFytzjVKTY0CJtlAUl6gUktKa10rCytBhwAAEXRyzXV6qa9OsPREa
x1093NVxsinYLwkMdbXSnVLtd0Er2XFy7mq4ymeBF0dQt2uUyglwaYtWULpiFKDkdihrWDN1nV0j
Z1Z68J2lU5QQV5R/tEnp6IG1muSHsf5wTY12CfENVpTPkv6o1BBcnzSMwVKSxrc6hDvzmNj9uOk0
1UN7dKdBFQx7+9CpktvkOcjz0LsIQ69ABcdSKBSQIzsrO6cX4q0mF15bqO6YWY9Dm3hF0j6W+pFA
MFsOUd6vDi2kvceocAI12hf5W5ZETlkID0miumln+rEGJUfJ9JghruTAgvia4iR5uGna10b8JaEs
11NUMCo3LgKnRym/xOWeWYc+/jkIH1r6q46QWlfErgi+BZTFsvo1lQ7DsJOB2qdB64i5aOfZD2L9
MlVPbw7GUHkmKrAw8SlVzdHzh9JcN9JuDPcK2wf6Wk41J6DRLiCCK0cmzoX3uLhTFdjIME9UTmmx
lTGvUt24zLLpuC/prjI3tHy2YCkclCdQHJ3ecpXwZIJWAs1b0/yMW8CdI9UrNMnTqPQcdHTX5Jqd
ENWlRufAy84Ry7ve+gzrny00TIbwl2ztVCi1qdXPVl1PrQzRK4hrdluiwe/CDwSnqp7S0bJDcsil
VYPXhQ75rC5+6odtrEJX8qEVvkrjCQh1WEXbZfJoKG9dBl+IhHmQ+y+ZpymAuFr7jGyl/C3OYn+o
vmoIxZlwMqhKCBSbgZea61DydU3whHonB/cZO4CylzJqj3GCxe/T9mloXgLp2Sifxvw5HfYGpM/T
Fqbb+XufYnvDOE8I7GHY5rqnk1UnPUMzTooeLSFx8NNbvQOetnCqUfW1YB9mDgRdxjx3GdMhZg56
bVLZpfQl1dSV+9IOiJ90Dwme3tAw87QhdkrN7VB/YnhogR8OSxDIPEJpq4XIpKnjdKqJrUjpA00h
Z9+fpQrmHTT0Qkhxa5A7Zrs6AZYGeu4UAu+F8bMf5N3QQxowAzQ4iHtXM8pdZQGiGkJnW3+vJN2R
sm5Ttq+VcN+mnTMadwmssPJm1XYHAfQsoa19K6eOatahQyJyMrL2Ke6DFROClZpLJ1UzfpUQq08J
rdys6dZGosDghu2sYchsAwZ2cCVWtwCDvQVacddK3WuR4JBTG5iwJLDv7MUSrMk0iT1DzGCl05Af
Yt9X8K9Jfij5sIO2Zww/Fc20iYD/Ohunc6KvdhZF0xe8f93urfxZU+lOp6lb9vpdqRpnONTfjaIE
eFsf/xpVcMtaMF1ztQdIMNpUo3HOhwDkYF3fBxHQrCAYQOMJpi1JcbZi45SUFnG0gm0g3vhDVGCW
02uZTToqg7PcPWhx4UWqsskggZqaiYaLAa99pV4S1ZrJPTVT0S10UcEFQcfiOilM86yFsCYKGBSt
e9br9iSAClPKhcxmNo26CMPlNUAeWJR0IjsKMs71LsEFk6x1/QMWQt/I1y4Ccbl0FylNnFUjO3bi
25C9wDVrq6cPPbb57Tgzb/vLeeOL5nAk6RMwpVD4ye976SfR7lrxLQvvI3yv25HmU0L4viAJnVqo
3IjaviRMGPPmiFaMbQJjUT3fDjA7FDjv/X8Ai3sXUJq3ATPxbTLwZ7L8qYWNUZ2fBXm0ZaYujGZ2
IUxNYJQeJ3v5aT1evN3w/mA58EF4jA73fYwrF8mkAMuIwooXvtB8JAwKXRXZQKnzOhKcJ0vBinp2
HK36wYBHBRgTq0xSPJpvFiZw+gR/Ze0KCEJQuMGDhFdrMEUahi3Fy8oyIsOpitXYt/lGoZXgIn9o
HGj4JrYco8HUsQ6ydS1sSGD+fYe8DK4/rWTYED3eaTXMqoxOw22HLAzJFdJoXVjXCvJpqgtfopF+
RG1I4L9ED70O/UDIR8FRAv+Hrs0HN+mNzFZaRfcbtcw8NclHV22Scz0JrwhEc/NaOgdy5tbTUdsG
5puKR9W6jPXsWadm4TMxvg/yLLL7ABD4EvHJ0Furqialo8RdYbeDHq9B7w0cRav9IKkMG6LDyFMJ
yYGUNmTfqkXNLzXS2aZWHrs0P9cB+8zgQu6Dv48crdJCXObdz7g0Duqo/AItCbloBmXZPmxSyN5k
yN2GcWUlCvxjxNdBCJTVGAQQ12yQksVpbbmxkP66/QUXTkG+49RCoEumDcrUSvAcY1I1ZUe7r/8W
Q75ej8rY6B0kpnEEKmcQAexSOQlkCQo/O5CpOAbq89Qx4baX3A+VqUcdBqJLd2rZIwcyVrpeLeCx
lsJMe+9iFxcyUbBgQO7rAKuXoYUy4IkVaUtghKUw3OUkIy0RuxZTBquDTiltwNxsKDx95266mDPu
bqIGrWuRTR+f7lJyrCk8boZnai55cM+eEhdxuINc6OQeYjUaroyuslvzAQmYLXS/8in/G59i+KEI
5OP2mpu9O/4XUgITnvtOrRm0uPvYsYqhU1wNhwRQ9tshbn4jhODrpaJg1ArF7QEbsIMlt9uKAmwr
Qlz9dpyloXDbJx9lmmcN1kKqNgdgInwdil+3Q/DydVMnHOoXYGAiFzIgXs/tnlA3kjhpMF3JRonc
fjPukDF/sS+wcF9C1/Ruh5tDH1yF43aRSqoxEYHvP8qTM6GllJu4Ym9R079IpM2cEnVBO0/qvSaE
W5Wi8UhGD74zPlMB0681WtoKRSKvDOwNJlp3lSLi0Y5mCrLX0PrOJrm44rjpzxTcKQNsOo5xWTtJ
8FNIJJdFYAnANOn2tMwuqEnzZEoRcKFy2wQqAKmOqxJnS3Gk/X2YvLfp0odeiKFz+6KS6gpmW1i0
hmRXZ8WX0L1W7cBV8QZ3JCeIbeIm792PJcTTbE7yZ2y8cEjRW2GBCi0WMV7XYi3YCUzeGpgT0PHh
P82izn2vHA8RQTAj1JTleF3CHhclxHWi9QsMyNldeTEgLsmKErR6BmPaMWa3YpZwByXABaLg0pxN
P+HirgnjLAqTEN+qKz7bMPf0dkvYOar/tQzF9d7n7ppUjlVoTZY4neHnSK2PQV04i+c43ihW41I2
RUhq/AWDhENNKLRl0vxWFejvLdHudNDTbJ3a4aFxrdWwn3BO5gN9KakXSN4SruZ3sfqvPPXiF3BT
CQAo8uA+YsfwPHwBiAkFo0N1gKz38Cad4EDYntu78SC+VC08ML6zrS9ic2drVHVRklAVSk1BaUeQ
aTO1rwFlo9vLfq6dfDXJ3JkqxQGB8qFQH9UD/RLP+nlQ/Pjd3MCT4av+aBS3e6x/RcyuvrNKL4bH
LR8xh5xKNIzlsU+ec3MrhqgNifsUqhi3Bzh7cl3E4ZIV1SSiUaW4BqP0uW8eUf+rl96D05+4tUq4
AxiubUVaxzI9ioNhKwGcVN5Cq3A1lLosuNcJcC74T2P6jZC72OEWlYqs7tTyGInR3koG2REU8Sup
y3/PzQe5GVJaKKTh9cn3chKR9I2OnsZRqJ7a/hcJgZ99vD2UufPwMgT3eaxAyMU4QIhKFWHwkMIa
FBbt3cIqn1sEl1G4L5TKndGII6AgTPtKUL7ri0davfynkfxOXi4+SowmUS+bBj1W0vhhjgmU6we0
D24HmRkIBJrA2oUeFNp4vA6J2FodDIOAigNGG02u2slzOJORbzTxrsJw517UaHliCtg0DfkCK9nO
6H5w42hpNDM31VUY7ogzxLjTcgnHa2+lcOKDUXHQrJL2HAvl5va8LUXiTrlwAJlyyKfLCthQq9xY
YekZaW0rVuTejjSzoK/GxJ1rtdWNUZDjQRnBhYQMkMFBs+t2iKVFwO0Z+JwTRSoI6k8Qs4AHsl2g
9J6KSzjXpZFwm6Zv2hgK+XjmmcEdsldIgcX/fltezhUPKaqioI70BnePqMJcM3vOhmQVWd7t2ZpL
I66icA+uUYHWNehcDAB95g4f7HF4Tk/Vr/Yl32mnCvwroM9SN0FdyRY+R+W/7VhVvs7GjEEv9LbA
eqDKSacQQnzSxNfbI1xY3LwYRTtYMMNsM3aELdmBtPEPwyo8uHx6EhzcFoazsCjU6Z9fnHI9RVUO
TnvwHcnLnTCMHtgw/22vqtypEMDTVRQJZiwkXwZ03mkIf/iXNj7fnrXZkQCuZIqQi508C65HUisJ
PMUZFl8AzBKE5OslxdDpD3BpAVx1/gTgtmkadXKgZLjamCa+RdL4pRjoFukDVKQVuXhohuj59ohm
z4WLgNyGlQCsi4OwBhKxUV7zvHpWi+CcQGvzdpjZ5fZPGDC5ryeuYj2Fzy0mjkpvIeyCYBhqG9EJ
2pG349yeP/THr+OEQthZjEEIoY7hnIrMSmzdznougp+W1H/nJAL2xjTRT4cWITd1ijgqkKgM8Waq
zkL0VmcvUfFwezjTn/hrOciQOpyYz9JfanBaXJIBRAV6tIQcuqTJHu6wR7FDC2GM1NCH8EPviUWd
PIVA/3xn117E5q6/rAnU0BREeqxL4x6ZymMQ04UQs4vvIgS3neQUEq81zBmOwwg6SJHuSziXw492
4e6b3bUXYbhN1cRUTa2e0aORPXU5+wnLpW+UhMFk1dFzgUba5DJxve5qMFgLpURHrI8+pExC9yAC
VE5YmK/ZXQQ0FuBeoqmIvO6VyKRSGQGAOWqysWJhelAymHwXtHlJW2khyV6KxX1+pRpCqwzQs2xK
yHE/BrgVxPBMu6Un62wceJkABQfVX9QGr2fOqqQyswI8hHImOYP8pgFa0yhnK1jYSktxuPEMUH5J
67JCbS1F8zdB/4VUTp/VAMyzhYNBmhbUX9v2Ykzcui7kxqrCMYbM/ODoJ8kXPW2t/ZB+gKC2095H
J7ujeLL4pZOtloRhZtf6BECVUdWTdF56KYfPwFDqHT1G8VsTPevpNzqlOI1UVHHh2gOwK7fSUSei
imliM+nSehDlibu9NH3zY/gTQr5eEoUq1x0gTuB7+sZr+Zm5kHBye0/2yWdtQ7Zu0SNqjvF/NSjl
OiJV8zBqBcya9hg+gLvtwDf12XxKN9pW2Jo7cRetbh/ssyffxSxOU3CRElV9k6QyQUpUKo3diR5A
qegqnm8HmZ9HaHDBaQuf66+tJQTZQCUk41V0SupHU1i6IuZH8ScAt6fgoJRIMG9C97c61ORkRg9s
6QacHcNkpQTmHoTE+OUW1uYIbZGeHtUCloaRU4Fi8o1ZQrlwKhiiU8AjtwPAuS02anBMTOEM2QwO
XWrkzfUgUE36E4L72kERKKqgIIQk+OkHPNXMVbYH0Er9zYKs3M5c9dTNDVdygDiz61PqL/VBZufx
4idwx2xtjbRkGWwG0WCw1XRvWm+3p3GuKKhDxFi3dKB4ALTh9lAuYBEKUCH7zdKRG18h/uTs1trM
6TVfBVoOxiR25oHiPLgLsedGdxmbm+DS0hsRav4UJ0YleFJgNw79xSDq6qRwArRV2bVKP3eEz9tx
Z8PKk3kVNCzAF+UywDiKDD0WYYlEDH2VaOVWVZvN7RDz0/onBm/amGajir88MU5AfirBfFo3J8qc
xLecxgX4WHWCHSCYh6UFM7e3QRT+39j4jEaETmpUZ0j/cmOdZx+GUTp0SdJirlY+aUtIk1g5FMb4
Z5vcCroACjo9Nl65SQPPXKngAgYAdKwKCx8uWmcnSPYd1HWycADPMYIRGgUxC4Zp8MHl7miIF/Y9
ESt6zDaQHz7AfBa6yrJb3C9xj2cXyUUgLvusGynT4SaM80U4iHkG074lLZXZfONyLNw6rLVxKNUG
15ewbjzqKT5wuGug84rei340Pw3oRSeeADwYwIdv8Y+FFTr9dT7buYjOFzGJ1KUjUwGn10+mQx3q
qU7/qKZuA2pKbie+6TYQ1jViZ2hW+kvsLqlNzq7UPxPMXxEU4jidYCK+pDw0+YsG1UGaU3dhlFPS
cWuUXFIC4R+zLUrkPcEhWJnn2IOfqd25UCrW1+F/HhN3mJaZ2o9ZVNZHyQBsUiG2CdCk0SyRfGY/
HTJvCya+EkTWuIWTiFoG1ROTQvUCGoJWCuhHlkJ1BQtW9ku5PDVdcDekbG3k3+oiTUob/wvOW8uN
VmKA6Iwd2LrWfRLYxR3xEhic29Yd9uJ7sVE+ZDuVvaWtP7tepvFOujaAnHI7nxST9UuD27jto32X
aYWjF8W+gozPQmYx9wxAqQhuRlC0hqISd+dWWgmltxoup0a6RxN+P4ANkCvQB2WQw4gdECQWAs6O
DIV+IP4UbVKQv84qaWKJKSkVeiQt2ahyeBcJogM9sG+8pyFpjtLQxLFHrOswqtlHaZzhuKFJ64Si
5tbd28Jum/4Ev9tU+ErAiBaakKh+XIdIaGf0QZnidFZxM5Q+hK/2umSzEyhiPvFxJzz8x4jTMX6R
kQ9xog9GgojSY4cTtFtFrvjWb3V7BDnWOi71UOc+lWqiSWbhyQs2EvepqtpUiZkJ/bEvoYFapkel
xGFdfQfYCi2BP3G4Y6vP8iSURgOG1uqXKrw3xkLBbfbuuQzAfamu1wqw383+2Pq9q/ipR5p3sC3G
amXuQVbyJE9dp9p9h46D5PSGt+QZNj+R0GjRgGJRcY5dfzcgXAwmM4jBSeFZMwWbAiVJ89Pt1TF3
Tqqw94UOPgTqIdRyHaQo0EGLAyyOBMlCemrXg49x7ZZShbkaBYogJohwmgj0AndgRPHY0KHqsSja
VwbSrxZA9bqK32JrqZI0N2uXkbiXW54nYqiFIDakI92reXFgI8RQu2ipszUnQI8ixJ8hcZ+HlUNj
ZhrtkeFJfgu6DyRDt+HWcrSVsJXYJvaXABhz+dZlRC7fMgLVSLOYwQi8t2yNQvY+Nze3l8Mchm2C
IE+HIJJWLIvr9SDnBRzXDHyoDESsDLrauR+4+kYHXMtrnWgRVDI7pot43JiGyhplFQT3o16NTpeJ
gPA+LgxpOnD4ExcqvIDfKHjB4d+vhwT5jwHi9kUP6ewpg8tQAAFAeFX4+UHwb8ea202XobijtsyH
vq1pDbN0CAJNwjfUV/16tXTPz6lsTaq//wyJ205xZsL4u6lgxyypvhXrbjeAiZs3kZMC8GR3paHb
bZ5sWaHhFwj9KhfVheNx9sNd/ARunwXgwem1hJ8gETxE62cD4pW3J3MuAqTEYPgFmaqp8Hf93aQU
6qUkgbW1RtONGCqvarl4Gy/E4JF8wwBNAKYihhXZnTd4FNpo4EF5bWsPn62XPMQKkOWOtlRrnH38
XgyOT2iEtKsbMsIdPNnkgV3KtvlFtgm8OiYTi3J0UFBo4Zlkg6O1+sa0AmkLXO8kncZTdliqy7mZ
Rz2cew1PDyrTETpWe7eDzJ6OgGT8E4Xb19Dpk9pCRhQw4sSPbhV79Q8VICDH2E4otdBtv6E+DLYG
6OJIDycBMO7kYvqgt3lhdkdAyz9LPRHgPhI/BxXYgrfH9jtF4w8UXMtIcGAmhI4ft/sGmJONJrG6
o04hWUF66b2tTZzIaXZuROOsW8FnNoSeqeeRXQ/lx5DrT7FAe9tExYGBX5gy2Fqr2VZQqocmku/1
sXqz4EtuwxluBQJyaAv1HUkK8L/GbD807V6qzBXJsAxrtXtTtfqlCINfIeyo0gT/60QZa4eWwaqu
Ykg3ReSdBHqxYzmYtVFTCqBLASGciU1vD2mHRQ7sitn6tSoRL6iKbD1kfeRJVZaCAJoFdm4WJ9L3
d0xkIJ+Mq6alG6EGv0yiwjuMOHZNF74yBiSXKUR7cKzvBiF/MgqhuCuCutoWgWz5Q5FbLgiXujcC
271OU+NQ5OLdIIUnkMTUhZN3rtANjwJ8dg0WyMZfKghhL0YizDVHVJOCwAN1xYtPAgpJ4FqP4LXA
Vir2l97n0xnHLQTEtJDjQkIAu5lbclpOMjWF7NKRMHOXCE9Maba9+lRFb7dX3CxoYxqaDCNxFHX4
cpygM1INATzrp3uFpra0M4/dTywxQI6nPF62h53mpL7wRHZwDPv30afUEK9KNOjA9eOGWSsD1dQW
t5qw1k/5RnIzd1yLv/J72G3sqC93qO3KbvUYnYyN8bQQfOqf83OMfFFFmdzC7uaPq8ISpaBLhQ6o
u8hvw/jE2FjaRd2coB3sg+TrqzWotkM+gqBbLbAT5sp4qH5OsqN4TstQXru+gzKxjk0wnDq8ARpv
9MN1d8Jb7cV0w03nyn60Ltz2QNdL6fKckAPi4l/mb01tXvtHFJmmiZHUHc136XXw2qMEZM6KHJT1
uBme23t6B9UtaJOuUCk9SY7myLvCFV1UFrzhsXzX1/Vdf1fdQxehXi3VT+ceRnD1M/FgQEt4Om+v
JyUetSCiKE0h8x1M8Ok95kaO9oIf8zZJZpGjUdv1B93UjuAu5cC/Xwr8ergMzj372paKA0F5Bdkc
+bDWHYQEN+zeeiw3oBSvsl3yZfRuCoO5HbIilzyhJWpnz8qTvNIXigXz8zDp0sJ6bVKW5vYFDCGD
pO/xkbI9e603xQdFJfAQ3Ut3wqF4qkfbcERf3hM3X1Xr29tiJm8Bp8yc/PQmB1FeI0UPsjrqsh6f
oPDUMHayYOl9sxSBz++kSmI1od1RhuEKTBxdrVla5bMTCFII+slorAAHwu2utk/ksW7bDlg08cu4
rzeyN25wbHuBP/iKo30oX7JdOtaigd3cMwcVHqQ/U3hIrHJLGKSDwmwpImf7/Mny2S51lFXyUNvE
FxZLnrN302U0bs3KMvxD4xHRgufui54jJ3EjXzyGm/5r9Co/2i49EGYewVfD4ya2qrO2IlNAIg1+
lUeOnelkAQ49ZXD8RjQAIzYNeIxjKrkY+jgAf68bcPeSe2K3SRM7ISM/5YAYblr2n1UVQGdjWHig
zrywwEwEyQrJF/Rxea4sKztdzKdrvjc3qZE4NPvZW6WdKpodI+3Rt2q2UCGZ2wiXEbmPJ3ZlFwwh
LvlKedMb1Y7Au7m9mee+FtiW0MdFk3Fq1F6fpyTvMjDtrBbKZMQzRcFTNDyplsYxm6z8icI/dWiq
w7ZUCMQj9iLsE94EgDtj8szUJdqlNDseJOHY18rEwOLOxVJSUyjsqPAxdYDHVtAsJSv1M2VO6pTA
Osh7iHyEfryEn14Kyz05KCFtL4F+ewQx+C7LIZjRwY+Yje7tryVPH5xf+DBlB0gSRy9KZ9zngnmT
mSONhkNRmt1pYbVCBwXMuXwQ3baDO4Wp0B+tnJz1CrodBbQeWlF7DTPZhOyF/CPM5d6uDbpOLBCW
mTWsi3x8kM26gHXj+EHaZoU8Jlzgl8wuYji1qwCL4s3CUxPVLo0NQP3h+KfgUTlm9F2Tlthps/OP
Pw2BPxk9T/4BZog0FwnBRkmKbFs3/ZMiVvcqaIm35392KBdhuM88aPUAIQ6EMStta4TyWheXDH+X
QnBfWDXGZKhTHDIpEFWxcicKz7fHMJtXAvvxv7nisd5mUaTQqYGdWyoI8DWDTkLOZKAk6uQBnAYf
SkIBBHuqg1i0OzA1PDnSmFOPUes2aJI4gSz5MGSpYe1EzmbwnQPJgtM6cjyY3sMe9fpAEvM2YZkk
jseSJM6YPGkydGgWsqe51QLZEGRO0vSENrg5LjMhrbS8nHbrfac+xsrPKDGchWme26oXQXi/kyTW
0d2nCMJe1S9tH6K1KT7qr92xRGq6lM7MjgjtqQnCiP7R72Pxos9SEjJKOpTSgJkQXcWiHhF/Zvq/
Z0yaAOZaoAEqeOXyubfeKAH4DTjkzJDeWYK8thiUem5P28zyv4oxzerFQJIuUHOa4LCAJJYnorQN
5aHbEWZyh6sIXO6g9aZc1oTBfq08WwNEc/J0w4xXScN/tKhtagvszJm7Dwr3sH+Z+lFQy+QWW8KG
IEC1fjyGMeTK+kKhdtXlT/BfVZwIhfvbo5tZCJAMgVQ30M3wNuQbN4KSo94caiCKWfdGse7ErxwB
b8eYm8EJlQtUkqH+7UdbFXUpdwzqhRIoPCOWd7EyLNlR6j0ZJHS5z7fDzQ0JKRfu8gk4g/by9ZIQ
yhyvnQgnQoV2l1jmbskMmxTp0oad/g53t05OIsiB8LiRQUS4jhPFXWmaZQBtzpVVu92KPIuPqEFV
DuysPWNpoc+NCikqPrMEFOFflFpZwBXdmiCVghsswcdzEPdjuKjKODck7FakytOg+GMh1E2YRzJY
DWZAbHVt62q46uVyqRY1V3FFHwVTNjlporg7DfZi16YRIMBGpDZHVUlEWxSG9cCUysVH1ZzQUH/K
QOs4JtIiPOp9iw6qA7AABCH1vRICqnl7vczVSE0LXtQSBLVRw+CvELjL9cg1oWkjt7A4gXbjSwFJ
NC801cdOCJ7klCSeLuTGpmpJajdm8Cp1GkxwrdPQdFCGk7L/Y+47tltHkm1/pVeN3hugLrx563YP
MmHoJFESKXMmWDIUvPf4+rsTrCpKEFvsuqO3eMRD2HSRYTIjdniE74RwVSqJb+utqLwOkmhlkRHf
ttjA2guA6Ft2RZXtg27UKWDzlmM0SDSSi24nA8zVLIqhX2OlYLSQYTzdCLX7zqX5la9qyJCIFO1E
MIyloBcLt5Q+mqBVaSnFW6HmXYfvs/tIx6YGUvHReuRVIkTas2ukVp5KV6nr25k33EWl/9J4MkLw
Ee9qFoL8kNdJTQCyc1dl0irO4+XQY5ufU5BBpi0LJ1SNh8rzXTPtciDoSt5OGqT3wij3kqaZVdSb
WRiOWPwVXrUSCSSQT/uqiuHJ/fPgfCN7GL2SAnMb29fY5ZsvqfGcXxpqnGRbH/GmpObTmzFFAsxu
rO5/LuicIIErBQMGw/Ih8Gm/kmQBJ0Ik0QPkcu3fIT2u6r/+/P5vDRExp3QZK7BghKCxmaHB5eBV
agSUgj4FJGSrszwXJAee3M/FnOO1n4uZaZx9l3SIzcwr1gyjbS1snjieYpAA+Y5ETCrNCJY/l3i+
YVAiZFi5UCdmc5kLI7B1H66RWlreJWF+U+nV/diVF3SwM+MD/yg4eCKwA6MzN+FjPQ47sQLWdzAC
IT1rF2PuXdgm/N53WKBVwV2xSiBrsJm+koAXB9iDzwMEgGoAwHU70H+CVcO0svRC8pbrMbsUE/O9
776UOFetFU4pxHKA9DVqgArpCUIiZOwqf/zdEfpaykwgSkOYyYkAWDWpaOk4ArMTyFWeoV1Q91j3
fJWHX4sRv3Zf53NYZKlcII3U3asWcM9+Vgumz3u2EebXLhdcw7/8YVTyp5+bx2bO93Kh/LNlFlmd
x+NIniL6Xso8HzmFZNU2jJBLFilm83rPIcviz4V9J0M0UkeyKGZQw6diRu0yn8TtKMNtTSiA2N8a
i77X7J+L+K4AoggDm/9sdwhxbbPhSso29nID0YdGCfUyQjIJt6Uqfx+2FzTbs235VNBswIAKMxgc
C+KFsV3TXsiuGsN7+7kxZyn8UxkzJUlpi0YZdanc9glnDfGDHIVmU6jWz6Vcagm7/kmfcEV3lKsS
AYd6fccPO6+5pH2dL0ADdCDEEXjEbEzAPYPEl+Bsx9WLJnyN5EvBxpcKmI0FP4hdIzZw9JaUO6Mu
7nJXuv25j86PxKkJs5FQhcDXEesHt0Q5Iwr33KqQQdEF3ftSM2YDoQx8mIUMUCPp08WQ+pva/18Q
FHZzkEIVKzfqt+TyARIwVr6HmJ2x68jAYTfRWOoXsRvPddbnUmbtkJOGq1UBnRWUntWm1b0EOABZ
cH4ekolbzFkX3F54EX5mDHR9JnE4X40L18tQzEDgdU8Rqw/nmMThtz2tY6IT+B/UwEwml7amzvFq
GBHQ8pFnT4Rd8XXCjJlS5cAyQ0CP024qp11ITrWsnUvLDOdYmSQJUE6h9mDrada+KHf7Dl4r5RZz
ivbhc4WF1KR87uFf8HNPnqO7TwXN4zNSvc36WM0RehK8qGpEikuBNecIAha5CtUNms4330O/rqqs
5JJu20vvNbzBM0klyEr4cyvOjooBT1FkWkZyhHliuKGOshFLZf1WKN2PMPXXWtHfATL9NeoAmSeN
zUPdj8DvEoVLFtnZgfpU8ozeU7ijYSVIB/a/PIzA6AMhug1PyrhaNhl/Ie/IGYciOBNjHU0E1cPv
Zi7hip4vGtcLCizvE6+gPTxWk4X0CMBz7bpe+dfIA58897+ie2X5cwefG0VNR6EwJJXvbqp1Z6h9
g4ha5LsFBIIdAYswvuTNf44UdaQ7wHY4/MDQ0K9Tq5DjesgTN9/qIiJMI3XHJcYlcp/8AOeMAwqq
hF1+RfieyFoUO1du6g44QhtALdwUL01xrSKPYOBot0A2bi3BkXeCk22qTbETN+rCt2JHuORxcE5h
/lwLRlWfxG6A4Ii4AGrvFqs5+pW/C7fBIrWFR+7OfxU9k38znHAx7oP7apFc2CQ4UzTULxlSAM7b
xrcIW0OWSsDBZnA6AHw06es+ByVpEkmqFNmvdLEy01xMYO5cSmE2AfXMuv5LyTNJLQupYjDY161W
NddCVO2NTAP4OvJg1dkKO5mbNPdy0g3Jqo+qjmqNj/DjRDfLssssQXGRWoWvFeDXVCFSLwBIvIjl
Oz/mVSq5cH+qahXAg8UegwsYy3FfpmlJ3Sp/0ioVzlgxb+pq7hEA6z6lfP1cSxr2qlqso/08U86k
SgSnwZIz1mgAIfUt5LMdfT3wdGz08Q7b7UYigAMA2Bf61n/rWpPFEykOMpm/q4+ZGTyrr817v+ee
L8kp8ew4f6rGrLfDKAbnBcwUBBW4boBcGNfDte7kZm9LiMkxRQ+uJb4Z0ZgAvndjAEuLqg11gWrY
iKSBSF3FziVueWaT/GvnzHSpKK/0IKtRKwZMI9OKutuxwpZhhdjRkhT3WBfmdj8PiHGGRSOXvIQl
M+znsaXNr5MNSOmNoSdKvVWbpqYuB6NeTwFmHxkpYisb5R3Q7ddj06/iQH3Tsqi3ecTYwOOix4Yf
1qzkDGD2ucyNVImTvdp4Cskz/ZfUCTyp/UAkbSVsRl3eJHVW2JGPRCRInWesomF8csdkGatjRcKI
X40awjL4Brm9NC4gXdMC8NlLsKct1raMvH5yLey5prqpqv6hyzH1/eijH/iHwSgjkgCzF4tGo0ck
gJKVfK+agIgXVpqmvClZ+UsAcRlt8tojJ0AUcjpxDa8gHS/ZtRrfl0XUkJ4rcsL34dZXjYyEAvaG
04ELMDkKnpZAoiZiqr2U3nDDyaVCFRf+fbWHfIoFVwN5a5SRT6vN4bDqIVk8IGNJCVBnJ/eLDTfI
Hgz/2lvGcAMxe4/jbuRGiAmc9BXkOul/5ULam6HqrofIl2npxQOVIgHxoLH2wmHFk+SuX5ilipyG
iVulZlF6N3HHX9IbGdXPeRDicoDAjYBmWOszGYME5EmvxXoNr6bqgXlvc9cRbWlnDjvxooPXGaEp
aCo2vuBVBzeGeTzEUCoij533ehvyhmmUNbocW9XvP5P3OepGCiVYvNglAMTKrEWxJ2g94PmbLZ/r
K6VonkMpegsEH0mVLu55nC0LfnLwUoR4ludlRULkGwMw+pFeULOj8CHz1g3YclNI5s+NOqMKsE33
vwpizO2TfKx6+H9kHgpqsYSuIwNN5V1Yczk3Np9LmCnYZVnULhJUwFtHWBjpKk0WZXNBWzvbW3Ar
1DXoTFh+mxXRZEIzxL0GWjMA59QG1223r9Vrzvhf9dapoLkOX4nDWEQyJE4qNXZVuDTwmr9vAwsG
pBoIDKu82Bz6OiDRwA1R5WPe9BICLQODtPIqCS9x6u+TU+TZ1oYMd0NYqrMOQ/IxVcuDtN4OwBJC
aiHh1u3LZSurS0POX4e8WIalcpty2ePP1PaNFph/GNCckfMby0bIr/y1cUYYJqPYi+nWlw+DselY
VIx2YXPyu0sjgqKwNwmEHUQ6KDAgvxaS5iA2OUrSrXbTx9SA5pldaxkp4VWIPL92YhU0cgAhJN66
TyTZqW8ubFi2g91cUFC+u8WhJnAyxnYYW7JHxoivNVEVGEi1jF0QfwNkpEW0UpdIGN2YLIjFpeMF
XfdM5wIrm229KeC6yty5Vs7VrDGaMoGlnq2BnO3IAFj1BP6CBXipGMZRPnGMus465MGtkq2Ulqu8
L7ZZlSyABX5hTov6Gdb0mUi/eVhlnob8A0mNYJJ+rRituOhL7SBG5U2uAKCSa+QrLfSXSHS5DmII
d+QTu43GLCXa2ETIoITgkz5EHhVxSLqVPyKDl+op77LYjUup6a/TQbkuAfNtp7G7bZtMI7LSOuC5
yGlTjTdupcTrBBaYkWMDzGveeMkANWkoPWpWkc/S9JbDmywL6xQALVTn9IK0g6QTwMq/8HCUgrdW
fK8MCfL9+OnBQBocouXgsIA9RAIzJftAbpRnv6tdy+OHgzLkHYmrYJ2E8P9rKuSywSbKCxZf3wyf
v6pcNSZclez6enC6LHXgH7ENOvc67PtVr48rNeOTncchm1Ws7XXZf4tzfldXmmp13rBvo/6+FNM1
H4oIeoiGW45D8JbvZ9i4lxe+Wi8QQ3ujD9mLULmOp8W3gcQ/ISp6pGpXQ10o4e4vaFctJ22ipF5V
SW0rWrKLhVSiWRc+tAAJhCljvKkjv2g7aB5NK7VWzPnIaaRzW4Bx7twkO7RtjxwFUvoMDJB9hzgH
Kx71tVIjw9KYW0oYW2rmK9CWPOSXC9KbYHSfe7FG1rHuTo8yx0/yZS2KSzeFa1g/FiPS5Hj1hpei
yjIGgFwlRQ1/9kK6TUak/PIab1+njcN3oRXlIpIbgWmQLBRtDhCGaZV0Vp0HFfELKOOd9DSkpR2G
ykg1cVzVQf4aFZ0pNf6hRfoOvUEQf6NqB8mHp7QoOoUoldQA1J6eGzzLA4XJ7WFzMqnE21qJX8S+
2/WxvuUN1ElP9CuuHk2kfPPpyCPLilv0CzmLFpmMJFCcq9+KeXSvGd5Tqqm7vMmec01/C4sY1oNq
LP0RjthBuY2QwoxyGR8SRBb2RNCKDyR/uOFS5b5qcuWqblwd6bf0VzGOftXciOQliod0fy4W6vIO
DsBCb0A/HA6Gnu8QPnKVGEgL1bkrCSnRKWLddtAS3zI5ejT4AIlJCkeW4wM8rASKXCPOkOnX8aCU
112K1Zc+bl7KOr7yA8nJFHkjIS0iwdJQQFKN/6glY5nV2TuW2AFnkVXhiitLOw1kF5vlvkc75BFT
msHR+nGZBeW9nyVU7ovXbOjupSbPTSFEarA24npT0ZG8RNL2fpa/wlXjoIkVbZTO0YVhF7kyT1MD
Om4Yao9FGb77RrASxeJBlri1Lo07Ke2RO0BwV2AKt63BrduhdSqxevLdMaQyHyl2pBaHAFY1FTKj
BuaOum8hrsioI9tiibqbhYgEecgKI9ml0gMAyOefkR4odTy3qyl23HMT+4zDxhWHeKVF/C8wmxK4
YYp6LQf5M2ITQlP25Nis5ARGDnbxSB0bTz/L1zOKEFimJkLfZiuAcwOMMwaj5VWwzLRZyVFE3PJG
F++48O+j2GEjCxl2mKsyYATmIjYalBQpFQOYvMWbmo1kQJJIhFBekJ9M1ZmZEFjUw8oJHHOwGjYP
DEMisLbmKg3bZcaLpjy4HKxX765tXzOwpZ877gzKCzw3EBY5OQ3DzYhJvU9SrdC4PpETILEh/GEj
LDjrTXEEq7y65Ep+xq/ka0FsCD8VVGctYOw0HwVtoruMt5JV5DCziK+tYVfSYX0ptuGbvBZRoIxY
XbgPS99d3JQmznqec0vYRjUVOeShK3kixP6FHjwnrRW4P2DviXmvz/cJ4gZOlopnlFtxxKplEjwr
WXVBNT5H3dCMVSg5BouXmSl2RtOlyti12AwEc0sVC+A/EGck6FX7Z2q4UNBELJ/GSB85I8rirkSo
LEIYhF8iOIdRfGDV1Py5oHMUzsI1EPMGKv/mtZmkQqkYfQlcKDiRYJUtuUNebawAAAEID90gyrG4
UOI5alB1GV4e2FXhsTb5lfyQdSaMyy4ut2UmLqus2mgIFIeTzoUelM51oYZNIwyVhN3oueeZlFR6
K409NlV17i1sVMkeMw+bRVy1j8PybfDGl0IIVl6c3Xai/ihK7qqWuNdWGFYqtjA6JPoF+jR2ATXf
GQSs6jQvelPbYyDYWeJdxZ5nisgNqnfI3cSX+Wbku6syKh1PGCzfld6QKVY0Q1FFikzVD21pUBdS
CGfSHngkF9Z5v3UptPzJGQ28Q8Ee0ox1ZBnWZga3irEvChijWsxdGmveYxam3HGO/ddb//+8Q7Y9
8r7qX/+N47csH8oAYIKzw39dBW9lVmUf9X+zx/667etD/7rJD+l9XR4O9dVLPr/zy4N4/x/lmy/1
y5cDK62DerhtDuVwd6gQNTEVgpqyO//Ti/9AyiS8ZTfkh3/+9pY1ac3e5gVZ+tsfl5bv//yN0c9/
fX79H9euXxI8RrKmPdT/WFbxS/o+f+zwUtX//E35HTafjM1vXYZRy9yYfvtHd2BXhN+xUaVgmwM8
Q8J6PHObSrOy9v/5G6fIv/MwEXk4/krMMZuxlCprjtfU3xEiilciABrxryDk3/6s4JeROo3cP9Im
2WYwmyvUZ9pUOUkz5l6M5QkkZ4GbKeJO5bkb6+hD5EO5BnyR6/UkMQZuJQ/AcUH0gsatpq/p5KBE
3nr6NZ073nM6nk7mfz3Ci9loBqM3kk8vO73n9Nr5yz7dfnplL8pYZTodzx43inA0+wKheMcbT+Wc
6nc6d7xn1pzT5emXOvXA1Jx52QVnDMfCTs/M6nP2ueme041T+cd3n3pteuN0z6x6TTYOZgaYfTK7
8Km7TtWZfp1t5vz2qaxZ+VMJ8KJB8gME7h0p4tx907njC/9tvWd1mr1mOpzdMit4qgxyGyowCCNl
WdfgqSX7Kgw/37hSDq0+51bT+ekUPFAioDoYfL45/pzOVpkvE1hzkTU9jH0gZBCYrkxfx+Pp0tCp
rg1QgJdP95wKnN47PXI6lxdIi1t7mCt/1et02+ne4/ukzpAAlPpnRU71bjNtjM3T7ULtc1M9jq3o
hHHg7U/1ZKXGsJ5W83rOumh6Y+rF8rHUUwHTr+PDxyKmB6fmK6n3erzCqyF6E/Jl5O3pARGrCVNj
p6NPlZ6OT+2eOnxq5+mCGvYVAfpAu8Daq0Lzgatt+IJ5t9NXpsSqJdRthrWhwD+eqzmuXJSjCsWQ
3TddAMts16Mx3p8eRYrV6CYJ4JTz19umXyPXUt+XtevKq/4opYv4vSfK6frTrTpoA4sR8SJOg8gD
Jkdcm2U18oBKQKEj+4qCcbT9thDo6Tmea8qlrgJt7tM5X+E3lRQByQFPTV9JBiifpLJOrZpOF/ro
hNo4XJ3Oc11zEMMwXk03TOflkk9pPRiZMzVhOuciHYElVYNhngppShfgG0IafapfU/DVSlKCt+mp
4/ONrF0ZSXfs9lPJfbWpIi3ens7k6XilZ1W1OfbJ4MKTRu3LaHkqMwWgFa2r4T8aRDl1eTJ15fSC
r4M4FauzQcwr7VNvTufZIAZdrV1PD07N+HEQT204DeTpnISB/TSQ04VpIHOx/U8GMh2OA6lgEcKj
bBAT3RiuTr3y1yCeyoRrTEp9ULYz3Tb1wt8axKGJ35qhDD1sK2IAK7+1T2+f3vnDAE7Xp9unQQz5
ETvBf82H0yAeC5hmIQyz7BNxTbNwGsDpNdPDXwcwFVP4+YfIRh0Lrb/gS6UyJUFHfliEBCyx7lvQ
6XDIFG0tjUj8Oh1GcREihFN7no6wRN9tawMLPuxJsRXie03Fbj87Gtw23Sf5ogIS3C6o82wvy6kN
7H35drokj+6tIg4p0mrj7qJGwkM5TIzNdFEpwBqyRlSOb66QdpsmERLVT1eRytG3RJmLnelZRAo0
tt8HojVd7WK4ryGu6I/2eGH7R3umq9iX1T+1B6ntgqk9iABO91N73NZbT+/V6vzYnunadOrP9kwH
rD06a890xPX6rfS1PSprz3Rxao8x1Mpq6olKzjVaB72+mK66wuBbPGuPqGjR0ab4W5r+Lkvwb668
f1H6/zNjwDlkTI+u5q/6/9AOkLH/+O/tAJq9ZdU//s/6cIiD1Pu/fxgE1WeLgL3gaBEY6u+GaGBt
SsBWLRz/dVw5WgS4Ansb6YUAIoCdqOnKnxaBAHMBQMMitpKZc9QUrPmnRSCIv8MfEatr8HEACLEi
/h2DYL45BIdjBPvDT0IGGCHwReerGTKwUMax7mUgfOebuCE3ykj0paYQdf3OcYS/sC02x0CZlzdf
1Chjv9W6vpOdJ40UpCIBGUlGC/IrO/6gKJMK5I55qZQkJCvRtF580pG9D9CIAT8ePo3dHybSZ5No
WgM4WUTqtxrN3EVG5NvmxBQ9sC5Qo1fsRZDXV/bzKSMDTchTQhLykJCIvLNfqPeDT9KpKgkxSIY/
gaTmjrNasknJZtsTIHwRGFcUmw73m21KHh8Lc/vIzjpvcNQgOVHodUn2PFmVdOWZDxp5ZR0R4F0J
a2tkfsT0/eH2/uPnxjI6/LyY+a2xcy8hRNGnRYHGJkQjv0z0+g2y2xCEA5BXj3jkDbVEA+BARLa5
ddg+PqOaPvnY7/cNQTVvMvJ0iwru96j1z3UTeFjbP1ZO+roqhBD0KFdkVO5pmdGARNauB21U5DU0
7/RlSw4cvdtuY3Tj4e7ucIgoutvJaE8OPbr7cDjc1SSiW9+864lucvTgmuxCT172AyINQTq37/ee
+WGYaMLDe4jdz46wv/f394jodN2Q9ftDaeJ/duIBrgjUM28/bvE0uUU3DOT20u7sBOryE/lhxeDz
Smw8VL7qeYPsuE6BUUBKevT966uAlrMBSc2b14rsRjQvoQU9ePjR4/zBoI882V9fv6w+igUjwoTc
MqoMTJ/cR7aPKm+eXbJP6UNMYwv3DuQDyxp/8b0zc+cS95gHebRqlSLvF2ZzVVDBhIqkb8PHPCHu
G0J0OIWGh0uZKIA4cYFKGBV9WhaVKiQZykqUyUj4lVFqgP7wyF1Ck4kaQhuYa2ApBenN1tTgL479
fVJvWCdlxHU6q7HYGePY1Qp5V8hVb/5iT4jwscUM10hvD9QAK8pIZz3xlKe4/IvNzYgxhAy9zVPs
1a4QMItPRmT6ehNZI6b+Bj6N5mZTmMmmp4aTLJ9H+qxi1m908laTx+cU7urs7/mxMfGNFOY0ZxdB
zZhtJX3pLZy8hvFBn6/xvnS6m7eVlWwD8d1G1CxZBebHR0PuY6pfM2JucI5xyYtRPOcZhgonDQnx
6fDp/trbscyFXq6htwf0qMB4tJNYu5vXAybXSMh2l5qMc/Vku2XetC/INwjHvnufBPbHB+rpk3fP
jOmDRB4e3t9vL8FTTDHK36fPqX6s/p+oQUmCso8i8IwHnoqo4uuuoAnd3VVgIJg44MuAEJtYa2Kl
y18GKGPiGNtnnZRgxC9wh6UrxpJZB8YUExzT/4MnQPDBfAe3uEebrvcXJ77wb3jxqeqzRXAByi8/
uuhaDaTo3TFa08gIutNAT0+QPowOkXcMR4zW7F88KBINIL8UW5xufmLPsg8jZqB0U8nOkHbhabR7
G6yd3QvStZ5GMyPpsjWZvGJ0zF7D5kJwx6QdTD10FuumOzDXZwHUmDNKnL7ah9F6vgY9PhsOLG4K
Ou2ASMbOuOSZXKvkEWSKbCDkEV1Zkmd8Xz/3QFKe3gL3A0g/TAQA2uEne83q+QX73s7++hL85uTI
8gMtzIEhmrBEFigmP7DvX7tENiwPKoRItYpyIQXsYQkcF7RWJQABh2gHD80LWjoR/CJbU9kj27JO
qoj6qC4eUalRMMdYbiXaaYKs6+bP3NOY7bv8IYz/IoC5d381wDdUBFKpw8E/9xeTw2BczpGjMWVg
JDH8h3dIS4mZF4OrjdMt7AaB7JiSEpHbj3foJk+vr7GZUbhpMvdG4hwO7ZopIIe7l4GEVu6A90/E
7JPawR/cfj26BwNJGKnvMV0je48oISY9bjFtP3IKKbJPIEtSekkJwQYPJuX3gUKkC2J5JCi6s70K
Dp67QDqrZac0M6tBEoZm+rR2R0uztYHZiv8bIDCDkBHyINJyp2J2C2a0UDYqsh3BX5Q2V4Xj257l
LpE2hbp2QHvqXwNwncDLlxQAUeSoawLUz/KQpCO8CfC/f2NYLe6DhwEckEerRDd4ADos8d077LdI
RHRP7wDQVIRrdAlYU/bHPujFtWd7gDl1oRjoSOukWuzXz1Qxee/91Dkz+VYWvV9L8Idx1kg0wDiX
tcPYYpJPAioAq70DvzVfR7Midw5kxuNIFPuV8WBoBocD9M2X/TR7efIC1XnS2xJyn9P9y+HxpXQ+
3kEN0D0/Pj66iyoBwuTODa6MrJAMGAHgRDO21sl12wddKTtsMCWoVQ1tbf2qo4C5geRV3oBVauXL
DsiLxUu8ZAC9ginh41P2DUdA6P8qbRxgOlsq9alswV3BCQFZ3S88/PasEf+7UPC8lY8Jkjn9IraR
hs3B5PmFgHwzsuBjjkEPAB7o3/s2Z+E+POeb8T3cn63QDm1hnTkefgW/2BuKPz6+mTiclVAOH/h8
rLmpLB/3h3Z1YHdl+AApAN8eoH2jlbAoHMxNlBjApa9yEtQ7sFLUp8CZCkexndqp2TkVCNefiDe2
G9QytHviolYuynRNTNgFa1+/BlGvQoBxslr59riYSjdZiS4Q5o6l+4DpTFAW2kbh0gz0fw4wODoS
j6mmbBo0oEhBRlurtoBibzUmeJ+VWxXQJGvKm9GOBwcGk6aD3Vu8qWAqAO3TBld47y0P0kN3VKex
4DRtyU5tFlZpKvjIVFlUNMF4+Qxx2+rtwmIjrCJmJjNjKwWaOLLF440prZCVAE71tF4iiwumMZQj
szZdKzLZvEJIMA22vCmanMNAXOGaZUNptTJYeQ5nBraLF+coGEQEyHV/5SIR04jm9FaIwmo7h6qM
2rW26jBKY3WAPxH+L4BmHlrp3YAJXlutNdgD2pfYLi3WBpArOczn0BoWhhk7uaOgHgwDHflmlvod
UvNaCYpz0WvIlUJKS54MiRC9rIFt8OgtzSnQi4YJF3LgGYo2si2YjGlBB7Z0cNoalUQ/2yUYSQKu
Ae6BlvW2Shktq9Rb6E6PuwVbQa9UFuvbwgqpYuqWawW2Ai8MaIEA+JRI7HiocWHlmEehg3Y58CtH
6AjwOU3W5sEsMbbZUrMKM33gaOaUFm/XFkIFQAGss45onXgPWN5gM8kN3z08U6B1ja050a619hbk
8+PbdgMNTibbjB62hw2zWA3qtGSbQGFigqeYVIaOPkD/Heiv0X6CHpExruQxHXX7iFeoZkxgQbJ/
gw1F9+U6hw2/j61VSqGxpjSmH7BsobG+Q67sX15gSOI3TGsNSiLjRzGt1rfv4FnQwg0CrgbYZFh4
MIFYDaDfGYStEDCVCFihsNMejAWLLRmRpEx1QC8LxBE4SM2ETivAYgawENVpbQUd6cPg06lLlZ20
DKmGM+wTgwCxQmhGSNPhWsj84xRLzenMAKSRmJ6Nt2O4MhBbB+9cBn6amMPCBfs3MBChNVoJzgDy
EXmD0OUTkYwglsEeaf1ggMRyJ0VkTUOvRdA7o8kG48ZmHgJxcMwIOrCB1YDeyawIIx3jg3Sp0x+r
IrB4cRYUS3VLtXy87BIkwdxd+aiLnLi2wkT2Zz2aSxLP6PIj166nsCVgKtG3AISkm+A8nMUyeGFm
MzpEY8QrxTQuOOmLk+T/Jvw+VWO2GOMrtTvCuU52mEZQWTw0BDbNC7ChBsKjQcqtxkoeekyo1sa+
DcZmWLEpxIQLqr2UMbnAFsByAC2/6izAZzMGZAqmYgsQLQnYP7QBNKddaHdwelogEwK0BDZlVIx5
vWLNbjH9NacxB0xkNlyNyf1SSW9xOJcAJLjCGYQHObwtsARxGBakIQCdhRBr3P1Aw01rCnaHswif
gZHHNN+RPsakMjE3XrCUsH/hzWtmduS4GJPNpifwvrzD5PNI5GzvZLPGiZbgTOH0zHDskdxlg1n2
uMWgTNMMtuFgb57xe/MIRWCjTvL+voFa+MC0/9FOYD9EbM1s/YCIIsxWHnNmreDswCydd9a30PUS
855Zk9Aj2ZxSJlMtRkAYqDsCGbIZUkGfAnyrI08955vVvkAPCaD9HLMK8w3zKXZ+VoWEeUqEb1Q5
W67yWpmLAviVYgKz6VdZmMoYdNUxbnoohw0muGC7joiBZleUJwFoztjJM3loFS6WVHg6QAaloGfg
z5pvLa0JRtoyrIgC7NlGvvL7zsZYoh0BZj9TVmCuOqmFTKEQYyNYKKOG0tLBGlWwTeChgoJkCLMR
oqe1WRKZfqGa2kQz2bLF9GYiVVx4EGcRXOxrRzTL6wH0xYC9R4Bq8xA+OjgUm9iXcJwng/ynGTRb
RBP5IkqMHl3WUSZkejOHitVY6Ua6aaCQ1RAchQXceLCcBIIxsmMIEzZ6oz1C+cIfBBOE9ZopXEcN
OnF0M3ACaNlw+UXUgrjsbGwTXzGOJ5MafdMh36niKA6bK0y/xgaM6WHxg6UWyTB70VJwzGoBENkL
3pnKBA77U4NnC2hqrgd521fQU2zWwMJiqN6MBTCZzJgBYwxMj2msaGIcqoMVoWtQCUt0i8aOJv/A
mINMhQ3TbMqtt9ZwXC95C6GT3gKgWiApH99XyMWxlsxdYjX7CHSQ3kCBtKB8QkGNYZXE6LloxVRX
nIWyWd83Tnkfm80V1FOopEwZhJroBKsRyt4ItTWEeppRH4odU+EYXUbUwAeciDBqbVclZEpAEeiD
3mZWTWEKt/wN41LH+wyqIZoZIwTLR4ZQV3AUQTVkI2VYAe7it4bFVGBWMtRYqG6TeorfiEDBu1WM
M1s5NaayvQ0C/UDFsg1ABSg0bFboUFBcjKILiFd/JaBGzVNp4S7wBezX0v4We1ILd8nU4/jeg6hA
C5x6wepQQTrGKw8Lr4iThIwNEf0aYc4BxQxtALYXU7jw9tDRKeQkKGh4YhYa5KcVQOnkMcuYoplD
flevkO2gV/FWh8KW4n3dQreyNROQ7A9Y9lCbmDqGRAgYdMYymBpbw9zvwS4YOTBm0trMwmRMpcUc
bJDYOLgZFsi4CXkPsQuRyww8DaUzI6+AUGZvbaY5Lf2hUtdQtTCrHaYIxoh8RGW0Dbw9oA/jD1o0
z3REaLsplAp8MID1JEp6dFrDVAWoDkzpYNodtD+mmkCXZJIf3QxmFDOWSqVt8giVZelCh0UYBIiE
Da4BHe9IImwI2JsHm4kq6I4QOYZ5tEyZVtxAUWkWHDRW7blbc0touNDUETZix6sWWnsCmV6So5jT
HKbTIs4Cem8LpYiRYGlJKza93XtohyBT4xpG9ZIZ1j7+mK10tEkmU/uKPWVQeaub0rU+2TXGnbtM
9rBw8O0u+zWzbRgZsvs5aoArMwMddh1sJDYbebBWFVPFRftYOi4V/ahD9ED5pzzyaiJOBUMUTsyZ
9SfKA3EHVmLl0LFZ8uWWGKg5tHRbssRFDkaXMv0KmotnV486Br4hBQaVKXABiBzZOqF3M8ICEUI9
ZCOBQHPoOUexVjzGuAKFz2EKpLZjrJvbHYkWx5NaCaC3tW6Jd8wCOaqaKqZNssbd0OkuMfm5+/Yk
Fw1d07FxiORH3/LNJYoYFYaUMpsDhG1WYCAxYaM1Wjlo59ImBRBIzhj1nwucMdlI7/3/Iew8t1NX
tm39KucBDq0BIv4tZYGIJth/aDa2BULkzNPfr4t9z17be7bp5TUdMFYoVY3Qex+jNskBr7LDg5DA
s2bkK2VwLRKx54VMN+HdLuGRFXjRpSWi/Dy8OXcyQTrNkw0u7Ct575LtxTOAG4E3ZMpc/YY5sOK3
llP3FsA8ekW5r2aIDKxMlrJ28nXy+EewJmyj4DVIuw2nTPajAO4Ztsmg3TB6G0ybMjbL1z4KADru
g7wKZ846ubJOFHvjpvnuRF7cdOv2IkhbWaC8dMZME4CpFa2ViUfJgzkIDq63hNsnm/PvbhbqSZOK
EpGsW6zi7obw7+Zc+Y0SjhRDdWY2HHD2K+/iAy0FK4fmh4QABczGul119czOrLirtzH7UFd68nck
DAkzM9VqxsgeuJ8V3EYKarBmlC5dOiAwnkXwhiYhWEawAtWCnSEv9ZXLrr0rNqGGWy4C7K2HmDZm
bkoasnKuwbalfU9lFE9O0c5CPcKzvRzfQWjWzpYdMGTYm1ybxpT+OowReIGMqlMmEWqQgejOZ+7r
ycjDaMkfXMXHhKA0WfC0Uv4eCrKR4p/ZwX+Dhj+YiN2CroBVC7i8EpeGyn+FLxF0gyxdcmNfi0vd
R/fgpG0ZflY595iG1Lvk0/RpYZ/RQB1rKDsgF3EmeThgg3l3JEu85WfCd1xEfYh7mCYdxRHJ+2Mu
x6HzEUQxEld7WuVkZTKUUjcZK/DQSXVaLm+6d0vdApmpDA0Hj2Zf1BGFO+fO+/N1My33dZJy/0hY
ciKPydqEKKAG4BlyUydnQ6mofnXxFuHRLfuzt007DYtR1gZF6+odcoyyAKQduDfuNcxIgJ5JkH6X
vNPkh6OdWaBUlHj6d3abwxvX/4yIFCQev2t+rc+zZzLnH/KL+nhMN5yKU0f14T2qdovRc6WX5vTA
5IQ64PF715Z33bQzhl1/r8CcHifh3l20Bfrpn+JPDbU88N0+u7M3jZxgwf8fnul39S4NQLhcDbSA
Qf3FyeGB83Ma1jL+pEnfp+h6MBdv9pYxGrrUx1yjkwNCCyazhkhHK0ZAQxFLkXRBiUI5UsRO6Dd+
cPQaScPd1u9q/YuTdHSNGsBydGhfZVS5Cg2U7gaA0rPmGjTikHGJr0QNHHETbjiOzqDzXeGXBGo+
MH+01u7U/MWLjkWW0NZv7ji2OkeRWXyQtLCrQaSRu4BcNCAlRVbuwpm/7sSyoZymrezmhu0p2jtO
deUySCnd+jTtncd6K+q0oGyfXi5h1VsGBXMJK2zSnjlNj34PhLUYXouEKAkswtkM93ghRsVsjOO7
24juXFItos6SAHc7OL4X3WWgIz3aD0dZ1CpYu2At+bvKtuJkxciKivUXhxdZIP1cYQc+nSwJlGin
vTu38nAOob5uOye+6niN6IEnKNschSMda2whkPYOuIcbpzu8zPwHd58EN2fdWXX0Oo0hOpbHbqph
fcrt8w7lMvo8Y0TZmYstdDRM5e+Z/zzpc0jkcHTPh/DApV44On/3shpQIsgrte8Hf0/KaNOq5bvk
Xdo3xl/J4tUt2iee135cvhsd+NLWCHGZn43vU2iVyQTKdtbLeqcQ1RoDXvVmVHLvB8oOim7dO3Y0
JJveLNLPZQaPysCxfiv0ocwrJUDTsz+LeBcOTaBwyWG32PmG12Xa9Tlp1ez7ygj3foRX3yInsXhT
ladx9nfeNrrH2wgSxKu3Nk5zYrX2oLLb/sq9joRPJ2DeD1ILEGu2dMK7go6npCl1Ivy+9SF3Wgqs
FjmJf/b3/W1feYmuRVmBpf0NI6BrDlQKkihzSsHznQLYM+/RUoajkwhm1ynkxnHGfC3xOxqkQTjE
67dVpARIfput7X2P8ub84wSf5FU4HffFqfDSIORC5I/+Dgc4kntfRQ+geXQfZEnL/ira+0d/2ydT
4vw6L8A4QKfgbuVUFYIDXTusLw6SMJB+KQzmyrUCLkjpFgdInU13FTFeHMICrxei/mgpmhCfoNvl
IOD1YhB0PSVQ7mfMIY8ruklRisAjvbvUEoBUbWnYdB6lfoo+z76ld3IODSSiXVLoUnAYcmSOL06i
HsC0RrMQDh3O4OzXA/JJXuP9E947OcaPloaYd+bsgY7GdXC1uvHGeOXeiH10rYwZUxxmhGMDkeoQ
UA853aBL0oVx0/mYWy3NKkJElrBCZBEVSVQAHdqz99Syv44vQbOzjJV/Npxd6xDIp5+CQ7DCs29D
ZXhHpxmfvWasVKPkKmA5kbwgIyZAqfs1swpPhJ9Fwo6rR2dvcDFQL2/fLnq0lbEV7Cx727AMXF7m
N2z9k4dGR3dLsi7+bxEWwW7vkTxMGiq2rJOJpQTsYLKE6YQo3YNfMWWSHABuaBNwGIKlB8GTUiyu
ieDuDl4D8gLsnpKr7t0qf4urD6HshjuwCOgFsGGBlwufown3IRQrgdzS1I/07EbYV/XBeLivG/d+
5l44cnBQNirQ334EOi+YCeHUORDi14AmrJIf712lF4QlwWEEHsmRmiKfGKcCo0EJCaRAmdBTiInC
q4tdcSokL3WydlYm8/lC9jkjaThy3UpDBPyuWwVSSkUQO16r4n/APMGVuENDSkLod1UqSTMHBbNK
eWBCWZdKqFKCYgXDJ3sTFWlrppEUGsO+aoS49TAjtCNZ9Atcs2WKoKgXlmPqvZ0BiI5EQUq09XHI
k+91Sz8XO3mkxG/FPzCMPMoU/qZkz0UrrOH5S3YdGuJC2Krv9+GJ4Lr5HAPutcj9L3P6uQRuINSd
8JhAe+HfwXyF2eOZCS8VKRFuMT90WhAr2woXfj+DRlhztqPDqDWhp4umwN8TajM64AvIY0qkiUW2
cEuYu3C8XM2VkVnZ/vzG02bvQK5mFe6dHVd44znsSAnoHkDoe+5qPNaML104SBRl8c7uIqox/tuP
JH8CMKZkkeShxNTulQe7ZgJnTD0eKUPNVIItroLPsiqqQjdgDJYON/reSew+GKN9JSUF8ncbpAQb
nmTTKYRsqMNV5cmbd4tXvEbKyr8i8w0Uxt+3Nn7zNU9gwTcK7TNzcO1BSfNVhNqJe7nEpz40Fidn
GxqeahOiOmUmnjjLrEViwXPYwI3z1PP5R6vcdtZaQCzG8uD4EkZVA7INH3anYRrMGZHdy26BbY9B
WiZZDD7CR4PpoVhXlKDI3aVHZzPWq67m4C8iAAx31ln0ofW4B+FGvI9EauE3RNKxTnTVWy+xN6xJ
wR2pZoB7YFXqNxl7cNeCNMjXdQg16ULGs7ab4ItlAA7OR8CnJCwLH3lUVsF6zDoz4A6BKOJ/dKUb
vtf5xflgQzh6Cs3JsbwDaVEiPCm4BoVQrI7OT2GyWCC4oQwkCsofWyVKswh8ozldQZPKg+Yoh5jf
oMFCEJCTchnkjD4SLMN9UoAfKgZrrxisEGtZbAEvIg7ahDuworu3DpWKyl7dmaVPBUIakLixOmra
W9g+djNmRgb3ueDI11bqXycaOY0fnTP8Nc9ctK1gJaW0tS7IMknmjhmTQihpbIvty3jVk7rB0vsc
i4R2z5mrvoRpmv9qw/bAXmD/eeyQg6B32CN+PrVkm8SIXEwSV3pCzRt88LlX5Thrj1SWEePpYVFz
0Ip7XgGyMAIjPcPUjXTInEfNcSBlk5g5TOiWA0ONIW4hxMBQQTBiKFHv2c1BEiVudZC8gTPhhMRR
V2QAcCBNFpSWcZNMviSSBgRgjbE+uT2tBa4azkZY5IVxBHlvc920u+Dcl9YMyJ+Nd3l4Ypl3TIQ1
jsniOBVMVMIQaGrVMA47HtOG4d1g2utOP8UaUxoAPITymPHNXLSWzK0Tt4Z6xL5PysyDNNphc5i7
0L1r7xDzpPqaVUtOt2TesQEr37EFHRinRYdarcsML8TMQH8C0cLspO2kniPP7eqswpozG1bYoRs8
GEADij8XCYASO4LNVqzlHd4QiQI3R5jnZd0t32vIwODtZbuOFhncNQTbDRv4h8JonYMLekLCN6+t
SiBy+vkMq3iJG3t4lVhnbH2JsboHx+7CZXbDDgiKyK1MUHbKTjZ48ABuYP4AKQxbie/l40/4kjWz
tmpvOilYsuhNsSo7v+wsggLcgBU1jLizbdgwdVDh5KXCXC86Fg9BQKl8bYm1eWxfeaiV3DrUgv1n
FYBOo1cA1KzhcJTuCt4806VAXo2tjkMIfx7wibM+EecVmiD2YmCc2KvRayBMrAAgWrxD8kmtMiIV
vKXW3z0ccce0/mvp2WnmymquvCvSp4Q1fQ+wJFg1jVV+HZxNUqAiwqoKNqoSZDkEc/ItWZAcUqr7
YpDvAJd17hwRCU/1nENUGdeisa54hZh7Zw4k6Dwbc+yKuw4Fudbt+cmVDb46hehI+PUkpEsoJywb
j8OHaJbdGFqA38piH1nUV4IYDBQHqPDoD+4qlHtT8AZZw3dL+/gKiYArXIcMU38fNqMCQRCKUh4S
D9jTzaATyEOKba+SOwrpH3bEosh786CSJMc+DUuQRU2ChVX/Ruj/5IZZvQQzxenM6HGXCACkg8Bo
kugg3CJNWLHqCUcwggrUpEm5MbFTjr7jWBuPLQTiCl9F0EqbsyfboVEWUa40QRUC2IKpE3uLUjjz
8G4ciaEkMNOxtCBlEvUApIGQ7UHbwX1LHUNIHClqlr0pYNbAljEXR5aSonHRXKgMmD4XwlmWCsae
QIGJCFbIkjrg6VFfE9+DtSrHihbg1ysIDi3PkyAwQmcdk/Hmquh4DE2oZE/EjtQ9aHWg//R+IdNX
gtiHvUUj3MgTLHaO5LsmKO6eoOMRXHD7FV5ZkLYXlUdxZhFQspOE9U61rfyFsecqUBGRaygJYhtZ
xk6o6SM4xikG3CIysbhPBbY3RmQfiposYDWxnD6EpClA6ym4RUPi6+p1L8IaM9ivWUTmyGxrcl4M
kdRFzApZdeYc4w7Ox32eCGeTsIpzrAxrmJo98wlXRzgGYYMpnLlnlilYKkFqzjxgaYXba3aIToXL
Jr+Z8Sx4goSPwmQl8hEdI0pIkWidRbhw5U7zkAo8H8EFScCr+OkK8YcgU6kssL+sumokckV2jOhH
/h7fV8bTp74+CtjaXSz/LMssMdCWwxJDjQWaWjD8ymEYtG8kRBAQ2AyiAN7BT7Jzit3kf/nAsgEX
E+eV3LRVirdMv+ea1gTXyr5zPTPooAuROw0wzQYQWNYymW65JsUVfE8UlLmPMdYV1nTjpuQviZ0G
WOX3olP/vpCfVBmsmTmycO/Et4RoI5YT4pw9yzt5WYZ6dFpsGA0m7MxYPOw7+Q25H48NpYNsIUqH
hVdh2IS1WHgNOEHsZZ0kXSlxnQfbZKpuo1UgKubGFLihoiXFtljlO57ajkDhiiHF6GE6ZcoteB1I
PNGIZM3woPJGyuKV3O+GpMWA1c9EmY2NgYuEgiDyC/QOpdRCIZT+PwmlLdeibHVH4oxQm2S85DRA
UxLCUxH9IodE6QvJAgLM+TrL3JXtehJYbZwZ/o6clEksfpHoBpOm2Eg2XVniDKvNRkrtMv7FcheB
MoQa0lmRauJCz96OJSDaC2Mq7wGEvmSmQOJ5yhrgvTs1p9xTblj3m335qTX+VPmOnoIM8JK8Q5ad
jWWQgykEumLELzwdzt8lXnPObcRv+L4i5kJGkWcc0on382CubPaMLyNAgSNtwT0GJ1BiJVnPfLgx
aIbNXuJJI7fEIwnsP3ZXXCU6A+YP84ozX9t7HAgYG94ndxH4vzqm52TmdbvcTdpazbIdsiwrIJN2
2W3mIwh3DR89I2sTSLLJQaQtkAi4kHuNdzxDEgXemaNaLyJrFhhmYUICOC49GSygv3ER9Mvyiq5g
waLgHqdkBKmI/hE2xvMEiFnFCSJsgjSMwAZ5p6gdqQ1ySg8zdXVShHxgBy8H7o2dppSc8CQR8UF0
MILeATZaEr6nu4F+hAzUlSOkxNiKQGpwm3JBlrfoXQEgLUBMQZHCXMvgIIL6hN7e2F0epCluMneW
zB6ZcrmIMmsO48TK0Spi9bwK/9LYAGaCJAtjrba0XkQE6VmJBZCEsgRyLE1+c2lmUfn9FloM3Y5F
Aqjm7fui4yUFgJgfgdppcEg4gRi4ASCuUZlH+GCyPLg5LDNJHoES3Iz4WfqcMWGovQ0SHnMZrojE
Og/grhgPrCNBhcVfZ4MKLGjJnZk6RhHQRtKMlyKmAQF0RELcJb6wQZV4hAp0S1z23W7kC62BokYw
7AkI9gi4nYBAynsuNaQCl/iX4hebDMqSJQnkjt9e4bnQuLEUtBzkc+4YtSIDWeLBWbLspDMo71vL
WGLsHP7giOo/pb9rONXBk807kR2AFtp3OIpNuFDzaFC4EmZMw7+HGcTH8fAA6cGXy0K+iTFyz4YA
AQMJOoZGGL+mO1SNHscaJwMeVVuGZAfWLSztDBx/5M6FZgvBKwPmJ96JCXZ7V5LN9/L7uXpT+HUR
8yRFEUp7JuwDkEKTq857JOJg+ral/33kpABQP2UZgvwxiBiHEhVa/QV1ErMwMS9ovRI3LGPQPH4k
0Gd09zJj0AqaSpAWdi0SqypumoSBuXPL8ydNxj3+U7NCoaagt+e/G6aELtE+URavyQkopjkCxZXs
K/UFYZVyhgee7OHSR3DB/HmGznJMMIlOMq2RigJgkeISzrYvHTR/A9JJ5pVcF67PuSEIkwNUOC33
mboXDNbWWUhPf9JDbtH2iAOWnSt5x8atMQlP+R8j/cV9yEsq8Nzm/rdMzkoON5QPV6Z0DypFUjh5
fEkyNqRHSRfeX+BDVyCZ2PhF/ITIpIs9BvuJRugpyqz2aH3EiEnGQa9MQvh/6Sr4rtERtDiDwcQt
9wQN6Gc+A4vtAyktjkHpteAV2qhxj2AWIjpTu9CWXlQnRG0SCFfUz6JBd3zfhPXa5fZYAgJ+E5Ze
62FlsG/pp0onBSirhscAXRn3J1RF95tFYCAgTvrIWBYXBpwcCoW2v+uvSWmPQwApInPJtARKrfhT
qTYOMMQ0qAS0kvxOifhT44Bj4GIocUEQ81tVQkOysf9SWWlPtn+VbPyosyo/1pf1skDJBrMQwj9t
LztifVS5AlORR+fi95OWHIDW6hmWQi5BcLMsHrC5NkiXZdYyAXUgeJRHvOKThYWwNMguqT5CFvn0
nzOjbFP4SJUxgspmtJiSubB6ycNE6MDt4hvDE99rouTI0y8FGX+ugPu/O/+pjK2dt8nj9jhTb3g0
h4Z5BLMmgs0rq/+3TSX/LGX79yBXf6hfm5XtsnY+cKo7dYWqMYSUVeEHcmvVcpXtjw/VCOkDZfTH
1h58zUk2dmagklCVuXU/4OnMy7N2lMEnNnor8Hbeugb9Qy7aMK+d9xvVWZ3RyR6NUpXoPT+niFJH
7yq6VjCxdPogw2hH6z1E1n9n82vSbf5lNlHD/j//VBtv9o/L/li9QOxS4rLnRvVxp8htbZ51nc/S
N5Tme0MR8Ne8B36rwt+LmQs/RknbGyCOnatmMhpu7M9qfojxd59SyklDBYipS+3TLxde/eMyoKkz
fY1ppVXNhTnz9wF9AOi2Vfrfxf5RSIsLnhCXdkeFTpWeSuj0eW3e6qZFp2yHCju9EDdVafexcPwe
ugjU8KqAQ6x7dDoTLvEVbfzMMN6M/8amTPeXMf7REO6pnbVoGmaxr9B/7452rWyWs7vFilWpasFQ
UZyYhfA8lQk9Jwi1kbRIdbpsmRMsmTuq71zYTK1BwaWMqMFUGH7vbEqH7mblRFSKrZ3RaAhG5A+H
IEl2v//5uVEBNYL9v18+/dL/NEf+cf0/5ki2WRTZGw9dp/QdIljO/EPSj/L3huxWwoCneEA0/NVl
AwK8rMj0GcGn5ZXdEwW52J7hqi/786yeoWiV2Euhp7i/Ldyo4mDFNMpd7xQwIGsmAAT4tGcvikoE
gtbaV6rhD+4pIpLoQyCAFZL3m6qbxHrHU7IJIWEnseizJmjAipSGPB7lG7EVgSg6OcJaiTSf5I+U
P5rKdSIUkUDKpKWee+bQZ0BwZc03FyIDrUYZu3vNdYWCFUUEXHEnGY1B8XX+Nai+Ks1UnFIhflB4
TtzWbiCdkHgezsaIs9jmlBhFDjjcLSG+glwazBBPihK4EVwr2TlTEw/vg2ZORMgGJyclzYM0JFff
4ep2xCbl6AYvdMb5pYCB9djCEF3QCgqDEaxPLaF3bX1eYWk+v0evN1NwE8OkWmht0iBHX4iFvpt4
b3lrAXny1HKzM8o46k4NR3kOzoilnx5fekg54BRYXAI0/fT3SffnevZ/zLkf4unl7by93C6smT31
hf4aGWqBQPI6rUeLYN8k0cq+/n7GvCHpf1nCf5zxh7BuV7kXqrcys/wESl83Z7iKh7ES93QI6htz
Wzhldrqp2UXqe2G9aNvNGj2aSpmm4vZ+Swdmhy1lM6jrs72GMyfdJQAHo6MgvPaLIyzpWv52rT/K
NhfWbHYpzxid7dqUSD+v7jJmNxfK1x+m5p7IOx5ORuuK22/7Ytd+s2WyFf8wuzTqaq4aK8zus9y5
RQ9zg9afon35xz1WjM2xMGoXiiCJqx8mZTXP8Rht8zqfUMKkybemLHZtY4flG5aOeon0mV9m/IkF
puaVuUqRrOpl+fLLY85d99/G7od67X640DNfM+uKHKqKDL5qUmotxp/jO169hLsYj6mt2jkUQ6lY
45tmI6nNN9LqjSnxpfRJbhxviJff5x5HcQDOvoDNxmqTi0OpJJQGMwKJ+5LkY/G18AYJfwfFAaqh
wmBDpdcEowUBYyY1g3nKeKlg975687y5Rq83n+eFJpNeb3IBTq6YyYU39WbeJujVoBBrpidRYrXT
BKvGcj33z4JtUVcDtSugzpu/1OHwfNSGzfHaX/O5qlLn+O72ZMjSxwAM8+KvlgKNjf3dp26Fjamo
WGEy416566opeK1x3zK1Dn2k7c/PVHUrqS1B9hpJ9vjJLFYdeSD+Tp5IT/Tojvm+P/58arf51fjk
UWbG/+IF+59/f77sbvmHtdFs0nmYzbHrNNL9YTmKpUL1tFijyHWmaAGrRjXMUqBJEaZJ67Suduvo
zmLKlwxRnQp6FfRgW8f8OK6a1nR6ceJpXrfv7Y0XE1x7jvdGyxW6U8Se9+F14y762LduTBoMmlKz
P3jxrcuvXqhT4CmzBvxQePNNhUMLCkx5FYhORaXEiPpQyin/p6I+QXWaLqVWSCQg3Y39oqxacA+k
Er+j6Nxq0SJm5YZH88K76HDRVdSwNJ7+Y07yFkqUmXMvfvhSPZnwJWT60cGF10LoZXvAmQfh4IuG
LAMF/sQYHkFIYgZfoI1gKVxUhDCc6+en/NgZk2hjtiv9ny2oyXebCbXty6/Gjk5fZvcx25k63QyI
kPG69BtJTYHR3HN5IUW1Pa5mgMwciCBc28b7ajiDfzWJIZgkuBmwDHz/yzf8BKLDxYkl+2q6X1xU
aHxDBRbufcAy8Qf0nNk7TPe5+YIp8I3HW/hzrRwuecBdavBx/jdebDgmHIQcliHH56vCV0FXHn+v
7cHLoDcYKHJlMHyVbJNPZDwaYEh49JVZQoUwZT6Oo83w0C21kqjSW2HfeDbLt8dk7SdfO/CPhpus
3DVEz1eTqIXWkN3C4NAqhoC0hChAIPTqQEd039q7rqgDSqoRFgHVBhb1lHWzrIJTwFFA+JCMdyu9
7KPx2kjNNqYj4v5mV4ggtva1c7vYmxmbDZiU+rUNLvyLv998T9bt89YcwOR6B/9BAeiZNn7m8VZ/
T2yaPh5InMe76BQX2bgbyQ6fV86Mz/3bylRW9mYZWaNNYuje3948cvHCLHjYwzMVv4WgMdrM6bWw
RSnRv64NWVaCcBJClgf8YMsA+0qQQvQFJQR6szKlrzKR9XsRc47JDM/INRqDbLSH3V6Y68akdDgg
oYEVhpe8m8fNnFJgiW1mnwZUW6h4BHmQXbqBymxcv3FFGAV+l+X3U/3K1KZpNBzZVEuMbj5bPdok
TmXTiejg9N6p2lE0imD5Xe59RLL6DuTcaXdejW0HyFWcz9b4bLdAcqkgwQIF8Rg1Cy1G6DIEOECt
a8DybzktJ3A+HewUdXr8ZvypPLtF2afdcpz4aS2cqYPjCPp9sAZcFD0aiLI4//Bg267bsaOh0+q3
Wn1n7DjT6TR+e4s/MA6D8OWl68Vv3bc37EicZydle+a/3d1YnW1qEcW8UuVScquIepGrahtxbn4l
s8Y4jR2qBqVmrpqpvjl5Y65VVy5nJemzigoX4SLkfTLbV0w0Rrc1RZCLMVf1ofwbZu75g96FiCjS
n41ji/ePkf1wON53V4WarP8YUypPqQvg//xVBtMyzueY7kwokvqVgcAdCopbn9/9zya2/fu7X2zt
bPgd5SiR4zI8O7v2sTAQ1Dvom2GA9xnyyPmy7jKO/vB7yHguHarPafUUFZyg32SM+8HV8D8HR6Pj
9Dcx3R8A3nnp+8qnc+ubX31fW/Rd6vfr/NE3yRDNFXgvf8WVJI4T2Dybh8tn5sOnJkSr1ZryqIM+
vaZ+6QFOS+g/uqFGqVEp8qlU/xFmrPfVrLzdLBCsd4rf1Xmze23Yd/RREOEUiFTsy0vjPZsnB1Me
lWluQtEp23lRXn3DzO+GTWZ3g+Xm7yFHPlilwDhA5zTDGa2/kv6pZK9rdgJZMlrFxKWn1nJUvBqr
bviMgUY/SP1T/tONVkkQAHxOzQ3qD/v8Xu4haTibw90036t1c2nVXh9rs2xnYgbDOtjhy7ZdZXbx
KNiteFqKioCg7wXqaD7r7xaX+1mlugYaOK72T2xyMgWcb5qkt1/bZQLilTl9IYABqPWv31mv6l3f
l4PV3q6wj/veuUeFkqljqLqo91NsgFl+J9/1hZnRE4B2Rd+LrUm+i2/J925+SOkQK8uD/al1FrG1
0w8H9H6DUoHnvkKSv3LPRZONZgN67aZUfX8kQzYDweqsu2n/2DDFoPzB63yHDbozsdCq5Z9X8+sn
36W/7VQkcOhnhMnuwf/36H8gdJV1Vi6X2aXP3yFqv6PoOhIOpvgeyXbEs0pRwMZkLBchqb8hhPU/
QCPs9VG1SlXtF8Z2mP8Zoxcf5cfpnD3zdUKXC+JrqQWqrf3KbIZ8dEtQGyrmFzlAD7cVklNkxsTq
5xHlxChjl4bdbdHDquMN40+AWjEisNQg6+bXvEe8BQ0FsiqaC0oNqTaeGo0GVgBsldY9/Z1/oS9O
97A3LLZCex+cf0mDrMYf8iDaOdLLsc7uBRU2SPvPO92cT43j9kGROjt+YsTUG6tK6cLNW7zU/OLC
nlWxo4v2tkVDXnOaUjHiFfuX+fqbHYXOdiG401LjRGnRuOB97gPrVQl2CdXZPpApfQxRqBoM0Ofn
2VQGW8li7dh7WUBm5C0+UAeJ5qDoDUZPnJQggzbxFNETwgQi9CdxtXe+Dq1F0VReUDy8fG3jmVOl
PVBv5vhk4zBlcySA5p1yT8o/Az/7wL1nROtFb17jHPrYBZvWkc46KiYqETDMiYQoDYrn+vMqOIfZ
wC3PVXtWE9+DNLcIH4wOJKw4iU9llW0NmvZmkqAgqMHs1DvCQEp+MZyk36fo7JFZ3KInM3nhGG1a
SeVpBFkCBfM5yLd3JqVoi3JN6kUSE1XRk0OA/JW99xFKxdeHbUUZZBmMoNRFbjTs93EYivh3zlg+
7ehS2k5m9XnrKaUQQ4d0FT9sf+J3Lh5OTOA5X+SYamgOBMFevCmeOqbQC2hFxT8nZ6qSFUmLb91F
u3WPJIBF70uJzjW6TPffd3IcesbZ9yilPOUMoZvjNucIEsFj12hOnbbvkUX9jlyfhEziLTixhZO0
zGfnterPug3zHnyfcYBFNKPpjQDGoFbLIPwzk/dxmbqvK+QAkhNtw1cJfJBPRFevHvuU6NOyA0KJ
Tk8bGwpFvuqXhNb6ZQ1YP/pFrLdWMbWOrAF2PKN0KQ3H4zhGSgOMSLYCgdYhmaEJSGZK0Q6ZibtF
TXOARHdtp//35Mv6A0L/z/Vo/YDNT6f9/nQ75Nei5zeL692LA+xNxxD7Da2S0zSxF4bGfX+/t224
U6bdBi1n2nmN7GH/Fydc+YMP/o/L+QFcVtNV6XHV0BC4AQHvvKsfg1Mwd6B1w6+Fg2qLovlu21ZG
aJlgOOxY8LJ3J2jdFe4NiSedv49RWSf94R2aJW1h1KBslM1xfmA393R/LBYPKTiTc5s3EXf3s5cd
0pWyU6HL19LJEEJjrOomDWpr6k9G17V9eYhjnJk7ZN72Fyv6J6jtPy7oB6Rzrp2bl9VyVfGXeKag
SFBhz4JKxSl9I5wgXIRbuv5yzpxW+Nsg/IiOGuv6qry8cU6Fq81uEUL1gpYlAyBfDW6ULB1eVqgV
6l7F9V5e5tKvl+wm3QHVqANde7SjH2Pe0Ya+PzRoXPV2ZoLpw2gSUZlAMXni/IIt/KkJxn+M1A/H
Xl8ktWZ1zVVTgDkztag5eSkWzC1osi9x5t5+G6Vfp8oP91Y9JfvqdstUqZfNalBkWzpKBYYVd905
bpCBgfhtghmK+Rn7N7N/WTcF6ajY9b2Zjc7B36ftnyDHf977z3bB58siSx9X7n1KE85ul6Sc9prR
cPjLmi0rOPmvmVFjX5YauwP+96ZO1UZpvcnW3LO1NbtwCZUGqjGojA/dZX8/Yv8yWPFGUJ7uOo/v
RnfzVWnBgceLXyzZHw3Zv6/i593uAZCK5QIh3HVP1dQW1G4OpZ7G2S8LoayJ/pfbzafcP/DU3XFV
Wx6W3C7bLt3M4sou0fZjZq4Apxu7RDH5xU6oqoJpOJsvJltxys51bLK5AeQAfd6Y2SauTDOAFzeD
nf3FWLHl1B/dC/vdsJERlcDVn3nM5n6u3zfnfcVXFklaiDevGmc8HreUKitJrMTHaEx2eJXvVB7q
xPw0JR91+BSPqa995qx4fQFttJbX2w6kxmRg/FfIjxOD1/Gy4LeqIc/OibuY+sg49t6k9vDePCXK
nvMGMnfOeAPeBLuu3lfx29SL9WaL2j+S69VgRinnJqSEkMLTpEO5DuDfsrMfi7MSJMi1YvNvOSTI
/n5G5a4boBRnEa5U+tunXpbgQHl2Si0rKjc1h+DCpR9kEPrUObxRKUUsI1Jm75IUL3md0lsPjBgg
mDpcMLM2Kfo0bZf9Upe4hZJh9Vks+ydvugibQUpAk1XorrSbZu3mkBA2npE9UdNT7TbiNKTuV5W8
ByfjCMVoESqamb0pwU/eM4qjFTKtxhyZfna0OrrABM0o+a1QulPkrbRk+oazeyPjWoSExtS5rtlv
01+Nra6ewhXKPmsDNxTtxcsubJDSdUvEwAz+Oy9+L3rrTvay6lSnlncdS2dQtm9tYLAAf7oKbiFi
HmjudUTMSwUbxXgU4UlqoIaBVltFdRRPnr1bzS00MrtW791HKKtW9hWR+9G2lgtngxwx3iKfR3Pj
nibhkuYU1TW5UsF9M70v4MLBAJ4ULC8EUYQ45Vt+NGEIaGjWp7B2aLEVoHuLqQlA+iJJZM2jWfb7
CJ2GsRExkKWsnWj4Xl6aEVwa8NNIkM2GjmfJcKGaAfCj197SPrQahOQ2QXXl9dnYwPfVuXHxpkZg
CFgs1lnqf9OYs2rbtakoNqn32ReQyh6B6kV4fdDGGkzHYUJiAJ9o5my2vie5eqnQOlMaAFQBFyhL
4HjuhHpJd8lvASeDxGRDeoWC+hr190vBaBGNUhhVGF248yUoqMaF1KHdju4GQGdLyCocHYTj2+50
XjcIQ2tOnTzBdWFUxFqoiG0LVLPwwevZItdcJ4s9aAnDEL3ORRJEQzWEaYAbhMMV/AsFQ072hiDX
4GWJG0n8ULpCMDQ7B8RibDUKj9pDMjhCTx3fTgZMwl3egLlnvRkzDHF0gSiC9h9u7+RShRB8quLo
Wf1T/CBdT8jzh3Sh28UjEqGlP5DWUH93grSdt13aoA4LPcqtPu748kjKTaWe7wgMVO+n+hsRFWTP
LSqE7FnnboLOKwpxUjGA0Ybz1WtLjPu1mYim+YiF/cdv6kY+IMDpk+22VBt7WNkv9IKcMmXj7Rvo
+ZG21JBAS5Dfs94oNaQcUdO8GDLgSUJStctJZ+Viq/A6v7ivJfs9oGf928UhkWS74FzuVCMTTobF
1t3UAoFdI8kmaRxNp73he+fumXW719MT3QTF10q4mZRRIXgSybXfYfvRWvWaPeKvRT97S99USSfp
0cJ0ruE9PJg9cALPRi03yBdpkLn05zu440yp2cN933pM+u6ir+k9qo6PZGPZmDTgtSHSSNw68kyH
5lKOb14lPpMaDIW2aSBnKosPImmHc0ZbHq29TZ9iTopu1JpVIZiEa4CuRUdNm6WeQIKGTI/Yy3td
M+4PdOlNvxlpdsGm0wCXOmimeA/9o0Rouyil3/bYtzplFlrBBQNHeUmzJsiUitts1VvU8LbQCtiP
Vp6qHlrqC6fEVM0V18yucslMtuG2TTtkVRi8M2hFIbEmeu+grWF1TaSyfOVMjATC9ANKGs0mNUBc
ekPsREtTHOUxd47sqTOBImurXoFmbtVIVTOvVabe3XEpIlQBiSTCFurNWffkcvDz9LU3efjziQ8J
Nx9ImZ93xb/ZEyXnqxBSD0ZvMqn6ilFv3LslkJgyFpW5BYSxrhlcghcYHS/029KmsFzIOAGw147j
fMQxyC09coAj5HZF4gOvMN2lO0CeZw4UGtK8kb7YV8ceZS7Pgs7QN/fVdQdmBJcavHdcn/Fqw+zk
jI77snC4Sp4JV3sLBoOG0wM2EHCgoq5e+/YtrTaVMNQCdRgahwGBcIgnmjdfPlTuxUzcV3pJW9Gk
YrAKPSZezUygLSVmORIdquB9aeg3RI4FQQNj2YPgAd0IIWl8hqUNQ/Xl9+BsuCpgcZYo/wSccHV5
tz1M/heL8wKbJWuiVkITWBrq23nbYCC5K9SEJG3o2apMLurT4wfWVB98jSldsTG0qEMjLosi3IW4
OL2DnkkXdLZf/JLdQqmPX/X5FksGN8QDtf1Q7VPawPhYFSrPwAL6gNQk7/IUQzUstYGbKULCv7At
xswg4rp7dOwUzydiL+Nr2P1QoIJlhwrzue/E/cITsFeCeWUHhSZfi/SamdwY6UmPQiQ19S5FQ8yl
JHZaVnpN/Tx7yK42hgcGQnsyUHcyXwwXXe63MQxbF203LQhKZkXR3v9j7ryWHEeSdP0qbXPPWWix
trtmB4IEQK1S3dCSlZkEFTRA8fTnc2bPTHdtb/fZu1MpikkCgUAgwsPV/zvevSGpAJKtFfffJCZv
hFuw9N5jVc3PePXO5A+fI5cIphlNRYECUfeVQ2Usr6fbFauVOBkYHVrQg1rSqcbpGLRsL34Qgy6X
CChc+kvoCjMB3LHqsjDB1y6B3/mNI8GBsDM+EkklJR7LLUpEYi8F6rb2J6/if1hHH8RjBih7JL0P
r7FNrtB0JeFysoUleYA7CqdXYqTshsTWhUVe5VgUh+9Qmgf6hmHgQU8vi23p21vGekGC3QK8tbcg
+Fn76IwaWTjbdiDAJaK1YyiMEo4aeRMCAcSGkmTCPicuuF3Mphk9boBMhAmykmGf4aQTCm8JuR7f
ZJZmfZoRajleSwBYMrBb1B55N97NmX/DR1oTH7AvyoZ/le2/i1jop35/JZFRQrtST8KCKV8I8Lbi
VjwEfLJYbc/s/dNBPLr7P0aj7cpb3Pq82HhevJ1KpueW9lbf9EsC2JFos+gRxEIlsUwuuF3RFy82
I0lExBkOrfyFDm8FRiC8+ySWESMNQ9LJcHJGkgsrylKWrE1fJOdgVQ+EJ5mktD5IqCVDOiB0QvEN
OGMxt0JQiahAYcgyXUHkQLyUR1W/CeBExAzPLl4JVCz+XK1IVh/2uFMM11CC3PGgiBoyGTxWsZxQ
+n09kuxvcyik2lcmOk+/5umjtfLQJdMSJzRrHPAbwDOZDNsMgIMGDT8h8dJfcesCtxs8HhXZTaSX
xJI4VHtFH11KgAFAAAjj99k1Jf/vQYfP2riO+rHnzlV/wQMilzxYDX4QiGYRh6s9U00P+hZ7lyDq
SEAie60QdXd8PoXiJF8BQPDUiMF/LMOYCDxDLWeucFtMV4wd/VsxiVVvy4fyM+ZnmgWrPh3j1ao/
7RO2lq/+irb3HrH9Ha9X+A0514McYk/2nAg14v0raVtWpjxDlauV/osQzvMJZxLN57mzGrZSDKKW
QXykBWyl8S2dqZacXpOtsKJHfXoinZGRnq7oKDNlu+KdVSYfxVPClfxHF3DZeYTfP3k2cbxYkVIg
Aq5PiJ4exzEdR9hZ/lufKOd22+/HjCb3BWTA9VZIVPYJuhUjVT3IjUVCku4QLZBlUjxGgvIicPiZ
kwAZXEV0yrIQchg92K5mXdibB+doNQP6g3z4FOCD5BQAtxVcn0iIoxgcQJWuKJ0S2pC8CTYKvCRD
ziBS/2YqTGYV+IEd6WSGMjqSarE6yiMcfhOZxyybE/KaJALBggiFA0nSUwZ4gAiV4d5yS31xaG7J
z0B5m7k+c42GQD6JkBU+fEn/1bfVkgQxFvwxKr1py8n2UBhNamBWmSA5E9hRYJBxQTtASfOwDJR3
ycGV4hlOshV4ilCkSPYIj0RlJsuCgJnEE1rLX9GZ9FCGk7QzZvtWFr2AFEXCiaj6bIZsNXfE6QJy
EcnYffYB0ZA03d8DoZJlMHkv0IfIMHbGm7H+QzhqUTQFi7BDnXOTsv9eJVcc2EQkvctUA1cNucKH
YOo2w/cNXu8NS0pg7OJ/C+LeY/YjXosQrSPkIUks+WUXbXkMZHZ8IpXZxqexFvghOk84mhAxN322
vfdkEsbedEpS1XS6+pwtBuGt8D5ZB0w4Jvhjji9WIluYloxJLCuHX+r3X6tY6r6IhFkxg1dTeXfK
H0ytBY2gWfQmXfQZizIShmHyyBhAG5+wj03CJKlw/PqTBG1KsrFJx2ATRnvEB+y/q8g6wURn3oSj
klD0RToevvMzWfukbvuShhBOklDUri8FnZ8I2NKfcKLHvTBLPj8HgrEZhR5nJijZaPPJkmSBkA3o
faKSiwRerYwBUl3i98m74MckV0J0cpzBIDfuT4xUuVrjIArSybNJsEHY0cHjAzBHywbz00QFUWI2
PBuBqg9FnDbDIiKc9NSgx2LPke2MflkNZseBRTY3KLoZ5H6oP4LYmz3wvD7RLFSlVRVTeevphRTU
4I3JR+4Sjw60Yi+sompI3ApI9VxyzQwankxqQkGEpkS27BHlLMYIwYhyv/he8rcx+ZPh4fU6ggl4
ppMhK1ggWbMOs/geiXQtWF2wV/V30SU0KjBhVzwvGjxNgnPTwuOQ0PmMFJdYHb3VZEu78DFxOdaE
jcPYYrtgc8SICmfM/NVlfJsAqpR9LNgPtXchgCIaDkroTUBGSigUYWRe3Ck6xLIbO8k+uoUgJUWx
6HmH1yMn9ViSxQr2qlGxEowa1YiehEgxXxwXt5B80NE+2oM7E0XD+iongmjLPcjARhSKAa/0OB2B
wwclG1o2cx8GZQPe6O3wovHmDrovgW+cQ/sZYQNHLULapcELSLDsQ+it7H5JlpJQfL3fA4NA5D4q
J/jFLIaGklP4uyTMroVvKXd1DYC58fsWGvBjbdB8BJSlIvWQUnRBnDBb5cgdqkHxoTyN38ZvejB1
nkoeHBlLfSdJEd1b9JHRaSb6CTdN0dVkB9WWcIvBWXYn6f4ewNo16knRpWLFbSdjE2brcJOcPqpY
+MlMNhV0Mr2R7QnXR3Qd5Yt7sC3l0l6eTEkOhxV8kzAdRuxDIF0lb38z1/zxG1p0jOTUwZYp4Vh2
HUliE/fHQiSe7Ff0wJYrulTVIc5k9rfZSoW+W6z4LpaZdAWmmkFihnOLMBAKqag4O76IfuFvFH+e
ePfGxwWYNPxbQnzGhPNRg8fTyxhZNL6Eh5lUoHsZI01IAPPOWBO3ce2RQvi0CYu1JOC78Vx8l4S7
SO05e+M6GqI1Q/dG9ndvKkRz4oIABCJmHMJhLdirxp+EBurO4A5ODKTgyUMKoTcfkCO7WUcNoPPs
XfM0dL9ThCl6AQNZYvwL0vI8uwXpsI1NP58Jr4jVP88uIwNJ0fuCypzFSCWl6PpUr5Llrp+8YpcP
BiNnapFSJ3wV8Zv+0IbKuKDEEhZ/Gs6jJ4UwosD8bFip4PwJhPs/906dt5m7yzbEJWlzM4aoNQpZ
IRwLXrNvw0h4xq0rCUnUr7sz0ciDRcP4HL2OBgueHBrGWzdiWMHOL2KkBJraQ8FB1t+erlwnA9r4
VPUl+EpxqtOA/hCvXJLZxKqUHZKAgNRdUsIaR6R4h9+mUymQ5zL7JC3raS4JP9H8BTJCznqZY4Io
XjuDusHo13Ebnz+0hzTFVzFpYzsR+foOMi/AdVD5k3UallP8hFjVAyGSIBrHD+BWhgd/4R4WmUTK
t5G3JMxW30cCSb+HpKEpHpwNwHgSvD9PL8JzuJmnMzK5HslX8wv0NBm1f/BXiY9csrKoJ0Wqwgvm
fQQKIPm+0ilpBptnEfnNnO1JUFenRbHA4TOxYe0AQuon6Oxf5FuNbz7qJeM6bkYkFgnV4W6CA53U
q3TsTOwAE3XJXeAHWrN91cB1e4NeIvRZE9nNm0HF5vYu00mnVkj+ivMmqBZOv11ZrNXE6rcz4KKj
Wzy5Yt8K7hArl9FysEsnJNJB0ofjXWpA7Ce218MPBwdQb3p+f4HU3J8vl+/kimDXmklv/lru8Z/c
K/wMAkcFwE4MeK3jQ6rj193soSESCRYfH4+DnD5yCZg4stYFnXYk30HgrQZb3QBKFfx8zog5CQYX
x8MrFxLTZHkYRFimCXer9PE+fQnJDp4oEpQeuOFRuPS/HECAc3zBFjVWVPb9wP9A8ZEJ0/QP/oeg
uyUnjVi9P2Fbe6Z3eH1mJLGnE0m4QMsxPNKW8aWSNej4ODHTufbMUBYJO7aUnHM8GKY0plQFKjN5
D2fiTKiYHcIBu/wSWqRHaZWgWs8PA1oSpvQXdyqzAroG7+UG580N1674b4d4O8lryMOXajRGx+6P
5x9KNLz29dWFsLVJqCD4YKZHm/AJ4+zEgxGoyQ2wbkmCszVmwpED94Vc4dlP8HrhAqMCyBLHkYBE
jf4FHooC1WNghqPRK8O/n9m8EfpRb1iGJ2IIQo4JCw+uAiSeBMrd6JIcAMMKEOaR3IMjHf+zRubk
nAfPOsBXO3lFtMUj8n7RwwRMi7UxwIrUPKF+ETomq6/hG+jWArGX1FCTp/gVESQCzOW+TNna2Xbg
l+S3SPQ7NJD5QmXHqeJyUnr5Ip90IN91mCUp/dknw0AUAxESREHJeBKjs5iRfLC4xkJ+INn57aD3
3A5ub+bQHYJPIoE7RxOnnFWHWtAtMZwengbOBckcnmb1hN3s9R7s0S6Em57NEL2lY+/uVm9bMXFN
LEQVS8uMtjSHndO+CVOjmM4KqXKDEh6tflGglucw62xbNuE3Mvpw0rDZT8/Jql7DtTDPlgQ4/XZ9
MSg9VlM2fguH4pWErZZ4QImvGmt2fMZbdXU88xkPUHQV4kUxV86J/mw/C8qTRhLzGa1qCfekpz8L
+2O9rsf2VmgcBP8pFI01zrE9yGgxFAg+CGEkvRNb8aDgl4D2kEtJ0nntV1OhPayW9VhMDHOYJ2zn
YuDIdVctwgyFwoaRplu6z3A8ipXzls/LObW5sVhOBITOYQ59ZYW/gC70QCnwFxnRn+ekHmxzbgxu
t88LVko+Fm2xHOv4toQsEoPNpgL98MGDydhcM3mukbR4WQiF/wPVSr6kOaznwlrTLS+DYlrOs8CG
ExIqz6QdnxoAsLd1y4O+rbmfpRk1U2geh+1bO2ZIsTilKVEn2oH2aTBJtjwbJoOMlNiUNdScci2X
OyvZ/cu53C+qGH4olDUa4OSCiXWeQ53JE8IkgfpxWHKu/ixcN1m/Qc+OSA/H9uPilhng5l7fxg2d
xRWHV+S6ZN7MbZRfgYzdV9d4i2o0u+Dy0r3ilRTPWYZsmXTx3fA3SQPnK6pJE6OsBe1kqo+yFZoK
KAXNZxG8YT6LqjaV2Yki1LAIptu+mmzPif2sJWAmh4FTDKgkVAy8BW7FfIQ9JV4FSdsX55DXVyts
h7KU/H+exRZiTPyOlO1Kdm+gBDzrIN/7sT0R0p4mEvbKXqj18JTtgNZtbXHZOKKFz3BHw1P1cguO
sxoL57RA9D4dsSHhURkp1OSAbw+dpkIjUgJ4XiYuex3EROzbFju3MEbVMUJ+57dxvdq8XJYVssLo
F14bo8q9CnkV4HgddDIth8DniWcowSGSuIQDGUMLxZIIG9lJi4UcZSJ8hH3qEKXR+ze5DL14ZJd8
Fe/kkWAtzcyxiu/60p+dR5f+4UmMnFd6KdtaOzITSe4zYakRiocenIF1LHEUsRvzfoYZ2IwlHDFD
uaAb9J1Xa8l/x00vCM6IWIAYjmgP/NK8Nfnr2HtszmQoJ+JsS8plOV0m0cNMFL0QRyqeVzmHmKTH
fnJiS6NJQsYk2EFn4FPLCUlPVAM15bEFzblU5ZtAe9EqIRPAVl366AUpfSIehfmZeuRlo79AokbX
hXZLqNKk1h7GJ3D4bJ7DvSASWkgCSOCO0FLGmtD2EHJIStyG844A6Llf0i59otvd4JQAred4a0hH
ONYvEgOuM+tZrnXio06a4IA69ZxtNz4lWpQTm+3G+TJL8qm1dZ6b8RlGA/Efa9F1LC0TZILfwNlK
Pyu/ZBNDjZG9lszWuXRN4PqwgjFW3Xqz5SrC8PgYAoZZclabsXirj6rXveXC+5g0nCXNcgsP//6B
oSGbdS6ZraRsRnLZDjnHuTy0tTU0hnnf4ZRuICNyHRtRx+kEv+bQe6Jgsu/zSYGuKNRuRSKXQQ+d
qhgeonjROEwNsgOKOmpF3eLweDhFIvwPle8MHZ6FRNuEUBI2+WTdPBRSLsPYFXN5NEQThQOi7JMN
Q88cPDbyNzG574o59UxnHWAbBCdqXzPdb7HVf4dUwnf68u4Bg6JYMFdXYkvg50AZMH2xNZigE6Lo
QclxzMqKL2n7XQ85jRYSdFAm4IS7IQeKQDszVzgkNpyo4aPQ/bVQLonjQs4UaEpvQMOPqzxg1qH/
qvv+JICLRNLxmbToS0J5d+OeRAGcENx8fxeezoI23tMoeb/jainwuCTOyyh8fm2D5zOkLLgWhbts
5IWzETY/AJZnIG1QBwGYw8kz4scb4aHJSAOYTBLWG1OJRyCzQmxAlhy3FfoIDz+kRvMkxOfOKn9u
A1wZ4tjA7yNhALky7qnKg4fjXYYkefd9nERrpg/NVtwsSUlMB1Y0/1BCH8+UtxNGQswC0elB+a/X
THKI8/gEE5QG/PWSg2TesOblbXnBuwkjvMbxZkXrZMmrtR8hCdayGCoRH0ESkX0ly/0QPqYVy1hW
duGjuT4ExJJZtFSEgTFgZTOPv7h5wtHLJe8CvVhSA4FGlxy/XBIphAxlzJuiiC0xUNNQjgN0TtlR
1hmUokgGkTAgXSIRGlxu6QfaUOZ05HM6/ePKchDNcWHP2gL9UDzmdOrxxtrnlb+WO2TgGSjEWR6s
EXV8Ap+EjB5HMn445R7PSj44E9j0EVMiK0Sycfcis8D6PMRlQBM0xbMQOYB89RPWJkYcXcVS43a5
vy8/oofBVzDM/CFxPF5Fko47JxQbAePhRTT3A7RnXvMxkaw5P/wZzEkjnINOwkwT9Am/Hv87k9MA
4gs3kIDIJpQ2hnMqK32I3fUhzQXpJxjpBcBpyWf+kppyvZX+Oo+CwMdKzbcfD0ALxfa4YMR7cmUu
+hXMv+Tic1RpLk3LXOLjEXSMhERFPgvmdId7mi95i3ug2zs+kCOl17ymF0MaBtQUcbE5P3xz18Fy
yDs7Pv7ipmmKRniTDtvSLfkCEcPRpL1zOi1FX8GSdyL6E8lbMlg94DQ9eItF7X+UyAu49ZP/uPgX
dMxUNN3gTSB7/osig1LOFg/Jnqi39O2L07MBv6QU7vALBBWAAdA/GaQsy68vAf5+pTzAjJnGD4/s
iyQdwq3RF6YLnyPov3gvG3AieCEcrSCNlnM+6QVEJaOIyrmR4Ii+3+EmaOLxWgrIcxFIHgb0cZd5
WG/ENMUcEmYFvLZyokwa1gVNCaxLVsgXwTF6BFCJrjwIcfaYLMJkHdGufD1wYMf+19dS3nn0Y8kT
gp6SBmAk5b9UNnKpZ5y+bcxBqu386O1gLLn+krlIJzj6wpVv0sIXg0g/uTA3+RiS5VcPP6y8lOFL
2OxlSJfc0fe4YInSH86kK1/KVkYPumPhs4CPD1aD/uEIFIaNfbx/sBVfQctApfngtZlW64IQ59Ta
BAZ7Ho58wJLh6co4AeD4FCxHNs7G6dul9ovPHQMU8RCEv5RF9MVNB9zBnPlGzxm2r7lwI/AW7hh5
H9t8zkjLOPP0iDbS78fT4XHzDm2IZ4QxlzuXhyN3RWtya2nIDS3nPg+Gl9+m65J35Glg9XImvxMe
kigCS8mBQEBYyEqRF+RziwdEpK/B4CNgEG8imxgczlwiFegXrjuWxiViDs+Z9rKSNhMWDU+Aycf0
CSJxuHxLBcDMsgxY9R8kY/hf/CaTaiyyQQZAVgjHsprgHBrQ0pA1afP/hyzZdBxwfMsZvPKHchJr
WxpmGUcfsrxp2Fl8zFk/UqiNTz5OA9DTpDxFH7yU42VZM9TBryueM0RW1HI41/gYfggTE/jDDy4e
0N/gg49Yv19znAMfddRbQeIxxA3BNYcRLdIQ63z4gaCb0wTZ78MP0H0mKShDUk/+9su//dd//Lj+
++4zn33ntv6StedZvs8auFhM9Y9yXkl8d0gmVRTXsn7KgIdL5FrnR0uHKvpR98UXZklhEaFAB3Rt
XSC5mFJPBTcGNPQt1WCEWcoRzgyhWvfTtdSGKkDvH8BYtT6QD8qHCcmbiQEldpkwb5BWOT6H6YvE
GS6Te6yFvIPTXzzY54kEFgzKk/yjLnLHdU+PdsQLrBO6FOsVQxir2Ry2mOhSadeMIJgjAC1lFMR2
PobNkggzdIdib8pvKdNQwHSCaw48MbYphR6kVINYk4LyFmpniVlCv5TkYK3gQ4PTUfiX99Tjgi8U
a1/OlGC3pJ/Bl/oG+ljyVzKBa0NSJxXrvhNaUjyANLAVq0wKTajPe+F0wpHGH3DXkVOVLs8AlITv
mbS93ZiUxDXeX2KKvQcZihRconQTYUwWfUy9ugd5rNCoCp3AbiS0KEKnQgUCjsyGGYSoZbChzuId
eIsSAy9aQtAai6tHTCV9IHkUki/YhPpcRykTkpUq1N8IUPFFxtrj/91IXlNLcw6rQQAccQR6iWzJ
QJtKHSY59D6QxoT/9fJDmpSsMuE2MQdSY+3Wb0JzjkfurQhdqp1RIbWjZ/ySDlJviosLXSDUm4kL
O62wssmX0P/eXvhkVI6kGAA0hk9iZgrpJ+mjaN0P32+/GecgDCCXF+ZoKm+SdQg/9MCMIWUh51JY
3REVfdm0qGvQly/hjxeOZoGmimyUUsq88h9wVaofSNE3NkGOTt/gHnsc5fYeAo+TY5Gw7VYaObxR
dwpadDeWSsTgkpjtJuz/kmise8b8e3UI/fKV4jg1Va7IOg7EgS4OOVCHrBRq14Jnkq6xu0Lkdhle
ELzSaTo1k1Kp0hnJ8bsg5GB9iaFlHdvxYY26gnLjxqexyKDD2H2VVujH5DKEx21NYV9+P/hhQvzO
C6C+pMaShirHhBvSHiX1Ud7Z8CkYcO6Au1pROY9SgXtqYIkvfDeFApa7yrmjPxcwqvPfcT+uarum
Ylm2Y7j2z7DAfN9d25urkxvNUjC7oZZFvXRop7PDJsrPQa8KztnylGFLGTvPUKJrE1n60Lp33v2m
4RJJMmJcULvBgYtgAsUHNQA5R1ZSHgYG1Yl6Yab4NcUQ6uWNAL0x6G2iiiVuY2ePztrBU+Ey2g1K
O654KNbofosvabhpfROPEgbsdajBTNeSbx7tb6vrpvUad35XRhslTqmPDfjZND4tSiueIsUZmr11
oc2U/fiYvvRuwx2k9Z+4ktRL36VakrI0jpFW9bsq6pWxoQw2yqAzghNJwHDlkld9GWfX/m7XNymT
VAXqKxi2El+J3j9cQ/3qbyCx414L1IH29nnbB47rbXQvpYAG0OrDsD38sI6gwg+DfTGuCTQd+uYl
bt1+Dv1e+3ruvm4Y0+dLCg/O7HILGi5z77dEILWBvplnZww67aWnLOwu6WZ5Pbvenu5MCKd/17bX
+2dtz/aXcbt52h0njfPKt2aFXdU3s2GxG+f7tWv0T/Ywr8fKbbg/j4zTOnWHxob7CSt1vG/iXqLb
Q60buLtVU032zuKuyzvnBrbF8ph5dT1OlYGRjTvKwxJtzAcaas7Bb64DUx0qvWHPmNzO8/3hNU2T
8+Yb0PJvv9vv6sf+9yMvbtV+lzY//flf/6etm+r9tH/PfvHa6vO9/SX/+mXZvDf7utn/qP9DGvvn
yf/1+z9p69drBe/N++/+CLNm39zm7Wd1W3zW7an5xy4sR/6/fvjL56OV1a34/M+//cjbrJHWdvs8
+9uvH8Ufj01cAUns6KbrqoplPHAg/9z15Xq/Hjx5P9OOf9oXxWfV5NkvcX16zwBafV/mf2zr871u
/vNvPVVx/666rqWahu2YApP72y+Xz39+pOmGpRs69C6qobDqs7xqUujelL/rKkwwrm0DqdMUHdxh
nbe/fqQ5tmYoiubokMEYzt/+MUq/6irfD+uPdRfVFgTjv/A66DK/HwbnJ+Cau6v37b41AJSeh6lx
8Gz1Ez5GgDio5Qgb9TY52oFGULH0b/d1Se3RLATkdyBgRbYloYTcA95usKkaYX6M7B9HinkqsWst
ynJmbSZ3dwAY0DhF9v3ZaUcH+2Pf5X52I8Wh+VEac9UYbXarbhOnQMdtXz36qvm+T5fOcdJrJ3aR
lNqwtma5MzIOs64eHvk97G2G9/20vg4ch8Lvm6GqYivvJxWBe5s4/r2Z2PAUgL1XjlsbSNlmcXGf
zP00730eK2gJjEl1v3m1W3lZ1y9O4/NhZnSxRWGuzdDMQytbXU3viBOoDHoHhFGckonQlV6FJFM3
4Bjaxfm2TPXVXYl7x2f1/tYdYxve0DoS/AYy7TKoaOfSt4rocBqY7shSN9799OSagUZOC2w6x+n1
NrD2fcOcpu5IJSZ/GtZFdE0TnSSPbnZTvBqjJU3u3WuPbbwGPt319cPMJnSkR3YXVfeXwNxFvWsi
33n/bjyn13l7XBUXatcchufzODMnlbFErG8gdIM93/QPRI2ccE8eO2Gbe9BQbsZKql5kk517HBcU
PcOLnk4fO9j/Smas8jPfv5cF/3+KBpbo/ywJJrJCP6vsl/F7hfx7/1Ue1L8TCLTwvf5Vw/o70uV7
eWvYBd9rXzWMvzuOpVuIoG+x8M+lryl/N03dVh3TshzXgPTgX0vf+LuqKrrtaqqrmCxd63+z9DXz
91oFFB6KijLBl6G4pq44P6Exj6eeYx53NxRUHf86K+/uHCKj7MCW/9CbvF9cvjolDQzAehetnhwV
e7KziHhArVEo+ShP8/GtTMPUxANrNlF3s/rNKfMvx1vUndr5vrHWp4s5cCxc7ZfV1YZZT+8lbj1I
c0LsF7K/3Ma/6fvh0U0XeqnFVUd63Ml0PT3H4jkS+tCq+c6+9C/1fnWoSF/SAIe4X4ZFOdVNLz7W
mn/sks2VklWaHbpK3F6yPnfTV/dacNtpnp3Z4akGZWHuZkZTBUUHq0M5M3Mmf06FwdLoOwZZAs2x
9UyX5BYUhPKw3e+xw47JwVir2cQowJkfNzPXwKDTyfiBur5uM7/MyrdaT+6bS78uSHw+b1Wr9q5O
7lcoEHXTt11MhoM5qNFajPrHNc/8qw5j0p6km7SC7YQK3C0BtHM+Ol9y3zph1p0T40oc1Y1s+/1S
4m8+gIwBUKMQ+Neq8OzMmiMVoXWAaNVoc4fGEJm4Kc+Q87l+rzAHGijK3eb61DY2wJgCB7lKvY3e
VG9Jp9uhADotCv8J3FbL+NaNX5uvpQUY5IC9fThFRi6aFeqfswnPo+K0qG4km2ha4BZp37bSYXqH
i6Fovay4BKcN9kYDzudWbn7otRXa+FmaOvUrG5Wtd9BeTiUGXHkO6tN9UndEdowXZ58OT7e7AxsM
+J4j1Cs5GC69piyySkLHJScv/XqatflmmF7VuWacO09rewffumihVjcv2d3MgwsKbN5iRPFeU2pe
fbt4LJvYdtVh1R1I5zL8HqjTvIP7CS0zP2M0lu+983AHMY3e3j3H3i3P7vx6Ixh21iLj0kZpflo1
BtZaSlW9ZutmY0cjMXBH5YtyP+91mHfOs6GTAqJONscXBWqNMlZMx9/rWlwXLfLWGuxt0/SUBp26
rPouoMDTRUvSYw0H/W5j+a6pQlyTahSaMqvp1QL2dMLHerqEm70C+fkFkodcM8LWYha5mvvDrJp+
6ajz4kjyQndcdN2G2kLnW185Ezlqi/HxZCyvd6BmTvWjPYB3Ty+HsLyqL5vmGu4y6qz37qvMKU/e
UbvFvxF+f+D8UG1k228UiIcUMVXLsW3NMi34a3+SImlm3HeZ4irTI4/a0S9EjxuL2kNM0UxZHh2C
4Bue9ZGoeUXmoFu8u2btdRcmjaNOy5wg1b4MS/CvtkVKJIH9y+wGNtm6TPc2lrlCjZ1T3nh1z41R
0oLrvvXu+rt6Pay0FpS9hWMlK0Z2Rsb8nQzAnjazM/wBPVZWuqFcj7X7sC8AeMzzoCIhzT220XV3
nB7z5llLy9Aor4ixOmr3h7On5VZ83uGVP+DaPaujzY1oqH4MnJ42yuw8uCmFZ1WA8kyAG8fX0xHn
4j7aMc8stVnn6i655VfSv7ur3+6xmXLIt9GcquK0bQwHW+2AS+BSzE8FSGdD63D1uNCpp9fXq2PM
9pWD9dq1idJrwkPGcNn7GoLC/Di8HDdD52zCnUCFlkpVhtm1crxW+ShyMlhulmdfFtfrPnTVc5xa
veRgWXHn3ifF6R7p1lvnbkil6d0bb8fdnJEkaUnBvbyeb9JXVbtByFA/KdC+lTXFHpVupqPGKT1j
3JXrtEfQ6lQE+lUZ1KfkTslguJrUkxMoOiYy/tWuPsVn1ZzqJU5zMgeuGqJe1dcOx+rt3teKmEv6
maP73Sb1GpSik52/Koc0vFrD5gyyKYV23FAmCnkF14vjbdSGnAzr61g8d109umcI7NuRGFdv2+U7
7FTyVsrDxU/3pG6epiU7gO2oEPitOzjmNmkd2bq5UB2QVzleH+eOPFhmF3ekd3b/z1fA751/3/Nf
13TdVdHwXefnXdRQLveqzFN12hbw0ivLgwMqrze/WZqXHm6DP7/Y79lKvy8mTAIalgHqv/LTYrOO
x8shO5706UHdhHoPhpTdzTMt9y9g8n90GUsxVUPVdd1SfnZoZmZRuMbZ1ac7SqbCX9F+6fZfMa9q
v7c8vu8FVUYzFRfR4WpCnPDjX4TXu2xjVapz1KfW+EYB5c2g+ID9FbckrECWd/7IJpDPHke3jytx
VALGg336F49ORutfts9/74FQBfymB8XGaO65xmgqJBW3VH7XB3Ws4Zn+84em/p584R/XMSzHchXF
0H6eIraZVad6U+gA5qlcDPvkhNyx0CE7fU9hqNPk9iII1WZ9GV6zv+BjUP9oerqao2pYjQbjLJ//
5h6teu9eDwajDMyfxBwohzcRFVkzEM8WgMecsEgOJ/7rDZsvD//8xv/w2rB2mY4j5KWi//722oWb
sXefM32qwW2mGuvSgGdEmbfloW8Y1V/MWfUnsp7HMHMVC1VWcyDbsH5aHDelro76vWum+3uzuJh1
srvlnmqTsiDb7pmQtMmeoOqzpnW8pjXW16sblh1eo0wZXlwYfh0mnHMLjDsJX5t62DtXyI1u2CmH
vgKawbrt9qgNXeKkq/Ze9Q/K4U1XYPbQN5GaU9S53gUa/KHFqUryuphZRdHf6M0Pw6qT2/UyMFNA
u9i5+kFZ9PbKU+nU46ZsUu+k/9D31PW7ocgwK3N2sV6/c8vhMcvDY7c2jyR2OPdhm9qx05lJafZU
zzloU0UrpjsNU04p1adyY8ZlV01gF1vrp3x52bnVoC6yheX2RvuLOTEUVPf2nGZhq1Wb6HQ6fTl3
yJXd+7u7O03uzWFbHfZqvzhSdbPbQ7d5c2Z1CR8MDgAjy0enm3rud/YJI/kYtFfz6VYnpysx0JNL
fuZZWbRX0jzJzdFNNag0jPeMmh0WEKB7c/bqveV3+3ZVl9NKwdpPSb51iOGlV393pPyIgvsUb2Lr
tHAHLk/OU1aQdOPi6r5aC1PLqaVhIWNLrXjOu+N6o1B20T3NrvUlKBwNt/Qdj0Rv83RJq3fY1Xyr
xNNu2gubHK6LReaOQwTfwO+8IdKh48Yo2MTd818Qy4jQ+EmoOCoKkQ7Xi6Mr9k+TXqs3m6ZIr81U
35H1d5+096c/X1XqH2hcjupqhuZaumarP89zp8su3aaoGgg1upEe7JIiTCGFoPIovvnDXwgQ4w/2
ApflyyaiaJpiPj7/jQAxqy63N7pzn6obI64o55tvRlZeLXfq1d+beFSbUbcBzJe7gerkVLw7p5Gm
DdRb4lxG8NVBOmLZ07NFkUKW1nnTCw86nvny9ISudTgsD71bgqLXv+xmlqoP7fpCOkqx618OKRn4
yjW+XgKrvn6mDiZQunvaNFCVG0ZY5UVQ3PToetrxFOF0S2ML/ebPx/oPHubvbl5M6N/cvOrouWLd
zfs008hcPSzddPnnF1Bll/v9dNGooIDyoKHf8C275G+u0GZGcbn2NEmW7sChAHTeuv4PeAAI0Lsw
9/355fT/fkOa4eJXNHmkcMP/rEDkhnq/7lEvpqVZhzvLGd47K3QbKtepQEB2p76dkp2tXf3j6Qlf
nbkfKc1TduxmhXPGWYZyDy+uc1oahjnuoBE6KyXiQo1PcPg6O3LpD+kw+7/Mnddy49iWpp8IJ+DN
LUCCXqRI+RuETAreEB54+vmQp7qPksoRo6dv5qIqKlOVSRDY2Hutf/1GNxeFBFKvFc44tQLFuI4F
V+kUO/HvSv/KC8fL9f0eTq+DJoNnMDy5POPiQvBEPc2tfe3B4PKelZx9P/wQM9mWvW2c1MtQSZ1u
CO1CQakMGO+HJK0Ev/wO+rjJPtffWUxOaCM0/Elz/IryMZwpebdKB2NbSfXM0mrHqKC1RjKas0x6
T1JkiyZaeo+U54EQhO4zNOD3lvEyD4tnJe3eK4+cCB+oQnnsKmlhhsu0727OfUxle7QsaPJn7VBo
D+cg4fjYRSPWf362UGkchq5eit4vT8UxJdsH+kIK0CAYkBWkdlZGpGoqrTM0yaoO8DC10AQUTLoy
fd75OO1axqq2GKLU1VFrJGGmJDho5TFZYearXFRvXe4vAhPGLlMM1WgOdWEc27S70SxSyQxtWzeb
XqztLtl3hWoHZ07CDvK+HLhagyBOx99OhgA4VIu271dWT7BWeKOHMrAi1X34UhvBUjXwb/YeswEz
d+O19tjMwV8ReobqUxEV67YpbqKomkXF8eclrn3fsKiOxckonXwS3RAvN+B4bEpFSvxDHu2kAqFS
iLA9C6eqYCt2w8MgkIEoAK1ifD3cjAFtcQlP16i2iYHtVEd8WYozgigwTTPsPCAxITVtVpEdKuMs
iKFBA630/i+9uo2zvSoMeJfc6fJnGWPQGZkYXYGdG67Bs44zxm03Qe/PvWxVinjQtc1eTZVZ0GE6
36sLEzq3ab5U4UoMn3UFDD5ngA+hzpe7nSGWt8qQXCmUtG97gGSKJi+oZkkSFmjatCV92XK0qsuK
XI3iwygfs/QYKbWj+vKn0pXruK2XkSbbXvBoeHdZeOOHDIrHt1a4izRsaLxsE8U4fGOe7uWIOIWN
n5wC85gB0uXjbd/ca/24CUDSqiGxzWqf0Tw2OVPXZGXJr57qiOanbB4NJl7Gbii07VgUmy7vONV7
NpLQyYDY43A/LbSBjIo2VmHar/r84KmWU2WpApSAg9oYX4tI+tttUTSVOauJJ5uoKhe3hVWjJ4og
J4fCupdT8UOj8hCy8t3Uzxj0dcJMHJq3s57NBu9p8ETKh+ehHAhr9QgmTZmidupKGLO1kmlM4x4G
eRsob74R272B4zZrQvaIjmzRNmavRk2rHu5T/DqMSpuP5XuKdDV7Ec3XtNkYLBSxJr2qI3twGDFP
O9YUfGXHiOqcrjKruklzg+16eAkqHJQEedOmEFZN6ans25tykNapqlwrO77tsvj/avQvikY7oX3z
eTR9EryiVCS/d9HBiydiUGCOA1ZJ1Ev/iZHjXL8R1BmxZOOVU/h7xXPx0RfHsNlYvJ7tmB8mUssU
W0uao6OerAVp5K568/MG8v1I5tMIYNJxuVZEAK2Llgn4Qy7GzswPY2OHrz08mfSlXp6faLen3Glh
dc3g+N/m2X9UAXykKWESqNKlqYwL/3wlo9KKBUFSs4MQh50ja/Ht6H90rRLaehVRtY76rIrWuRjP
BVlnDLWVhmBb4w+d6MuceFkB8rlwCBRsXyOcMXyiEIrbUN4zEXPYRWwx9eexwZ/iRAxLlK5m8xpk
CbKE1vuoy+hOr1mFg35qWF9R4QPKyXQgCsCQaa7S9MkSl7WfzmXReNGyfpUMxixXqAaKTRWxlIF8
hQrhmH6sa9WVvVNR4DMordQS77Wo3UbJcwTIm5cIvQG9BNqDrNmp8cGwdrl2GMjdjm7yZG0IdMcl
IMp4EMsXAK2Fd663WpW7ai8/nxkNispNmL9F5W2sdtPdGTlbQASHdBml+odvrkQ5v6siINqQdVgE
6lxoSXoLQjvMhFvdqvbGeIYRkBrY3RqFc5Y2YRcgZzqW0TjPI0LusI7HmBH/wqr/7Mq71OiWufyZ
xVgit4wQmmGmhA+VGeJNjsBIC+Z0A06gtqUd1NnJKga3SBs3lZAPWtLcIGUCkJSD7p4jRq4ec3V/
lnZ1dj8aplNniIM10M52EQ9m76Y6KtQKYzHvuQ+MZS2UKz1J34ZOmZkqbHnjQRXOt3rW7b1cXnVe
O4tk0xVSc21qsivn+1HDBz2LmTIQW0DLhgY+pipSEmXXioucCWKLK2lhElTgBydBYRAYvwklSVBN
s9ZGqocin1Vhy63rlnIL36UlijRSrxxC0jf0R2LmZBIlpivGX14yM5YlCgi1PIhoYY1H0Gt4UNL8
fCLC8ErR+w3mmT7K0izaMU4+8XJjb+vEKLJoLNm4yhXzIWAeYVEummt1qPZnUgsAxMUHTQfvl4NV
kKpBoAMuDxYrKk9Z68N7DJSt6TDDyqe+R+DU9jOhD7aa/qDFwiOXy2wtd6wOWy69WSmBtYy1YZmU
nIYWztFMkwaGZrXODN3vXJEpTqJzJBcY9Vgbq2jtwdJsVTnbRYEXU2E+h6J5OAd4bRr3jYjfrskA
CUPVwTtGwbbpzneh3DpFGTmZGji+8JBFL1bDgdodVFYtI6/q/JGDSY0Uwqa5T9XzsrUGjv4PMaXF
HJ5aIlF04zU6m3MoCqxUea50w7JpCZkKaLfV8kHr63VhoaFVn1TevFG+U8sXv2P+NbSrUDB2hRrO
1NhwzgM9gfXcoYpiSheXA9Nx8n2rxi0Vz21FwlPr97p7yZKHQngSh20w6ruqipZ0ietQe2+rdnCk
8UnJN+fhY1D0uZ5bD70C1iPhECAzgygmtMtyrILaQ43xJP7V+/DEmOt5i1zJXI0OxTTJayh1dkB/
Pvjqfda06y7GkwlfwTLs56I62HU2bsOQtiwPA9sPeLtqbxnX6Q3VDqhOtg7O5c5iLpgWGD/UD22+
1fF0FR5UMJDAyN1Q/2AAZGuYRZ4NVysZ8yTGwhrS/+Vyv6h/G1UYU1liFUKBWBKBDeswgCZ9FdX8
Xg9YGi2rLGH9zNBKuTgmM107R5EUVwfllK2SAscYf84UDLVws4pRxckoJ5KFPv/5dP7by0zDPOF7
kqR9A/maGoQvt8zygAsqTFOL5GEVzve1b/f9XZZFxuKg0lQ8uv4t7qI3Bo95pYQ1R2g5JQRAhH3e
KTWfi1jbFhop9eOZTG9mGNA6urk5jlvarMYW/fhWMPyHcECwKyuHMao2DcOusC7vvaGY9xq99QRh
VCff+zA0Dgbp9tx9+l26NK2XrErsdMAI139oE1Ie7rszfj5tR+/9EmSlo7bjQsgf+vLACP5u9PeF
qRxy/deoPVbV+yjLbhz5VxaU9O2ecy8UEqhkuAe6Zl7iuD0nY2OOTIVa8o390yTR1tcGpF2RpD9x
JmBKRN4zVqX+/lpunvwN7Lr47IvS75wKpdl5fPZkasHc485fDohqMVQtNi15HdyO28lMIlk35Jnn
BH5dOz6+w/dgC4pm0hiwwSuwvP/c1vO+DKIgZyxZpQEnJzQ8T3d9YAo7M5RZ3kf37Pn7Rj61JEjm
nVP57bYTz7OoQ1mYW5ApiTfLYAiwI/78MnwvjKdL0+WJRgb9U5YvLs2XmO95ntIdQoucobHZJgym
jW4VesEpbACN9fG1GdR5rUe3ch3cxFZ45X38Pab5o3SV6QgYf4m8I5Jm/K6mvxx6iRkYrdYP3eFc
JDh3cxktAnVlZxkl9rLs/tp5HyPIFnUXqGs3it5nBNnIk8imsNq5yiy/D2BpJioWqmc8pEaIB2M6
O7fFzpfGK2tZ/rZrySSpQdI3GUdY1NwXdywYDCVl6+oPzIZ5dvlCBKGQyg70CmPB9CMPQ1voqr2X
oP8LlDWsVaE+6Mkj5Ii1nEhrqWBkGeBy3Dz6iuBUonv2yl+8/6vYB2Jp23Db18HHlQf9bYR0cdnT
z7/cZd9M4RFKen+IVvmyd60c/x8sjpwWc0H8FlU0u6rLkGwXEhf++7P/R+StXfhe5lX+WV/yt/4g
eu6LX9mpLn/9qnevxeX/OX3ef3NC/z8hgXIX/+9MLyfP47+yu/hT/8Xu1Ix/kdaiibJuasxlTX70
X+xOXfsXoKTJjNaE7vWbx/UPu1Mw/2WRrwSfCBKXrmBRzqb3D71TkKV/UarKImwiArE55+T/CclL
nUrO/7ydYPbAO6IqmZZlqBa5wheNJX99TCFfybdsS6hqR5Amp0I+ra1AUZwicltm/ep9Yux99dbz
HcOYZoPKDQXr51hu1QFxbK4/hMJ9ALc67zcaU3cLOXqGKBjOYRytJWJnVLRzgWUHsg3man0oSBKa
DQeRMROUw5eHcPj3tX+V28jTUr/4SrrK2JhZKtxYTNz/fBXObVj0MtbuB4hQ+rjUK0w2w3nRsr24
PXTOApPqjuvGInqOou1X0uE3BN1qpj2PeH6hMT4lPbrh6cT4+dK0v12aptNhEJtgyvzHn5fWNp6s
Q5PTD2O6T/D0KF1xXJnWjVy+1+Zb4De2YawUik1qb1uIX9TiJh3u5XBZU30XblMGQIkIHnLkbcah
Tafq09+LFKL5oViid2GzbFxhkaI3gIVUBxjB0hcuyvK+yl+arCDDamUlD3G903xXVwG7i2fJ2Jwz
YZ6Y5LHJ7LF4H6E7oTwLxnUtuVqELcvP9+H3sXP5iL7eh8tGKNSz0stVnYIhf22QHwX4sQUQMNxx
2A7dXQCI3hlz019r8zKxg4kji4BkJjTzzmBJEqF3KzMMGaF1rH6+tothwe83AqLSf57RRXms5BYg
XcC1ZdFWPz8EDmYXGv3neaZlxKBCZMHUBoEFNJMC2dnPn65Mf/tPd+ainPFLNVdrn08/F44JWgN2
7FMzrjpznui7vL8FEdRaFyCaLV1aSPEa+QJjs5nFww9nTX6IiXORZzWsFkf55WH1+KEhX2mc8r6W
drSF+XleeVdOzYsKcLppYI7QQUwKDZOKY6oQvxw/QsE8tUwE5RiWCALsKfHtgEElsC2+T4Dkxjxg
9rqID6Q0+qg41XwG5JEIVxbWBZvhn+uQYcDyflOSqRfbmddbVRbWXIdvzFT4h88B8cQz2F2efNN6
aKasWzRQGL8IYBguK968ymn4s8n/5xJMmWkoW/R3LY6m9Vqjl55y7Jwaj9ihcVoY3X71XppvQoNy
pMynHygxgS3YycgezhzNW5lVTtq+qebMZGxqbdXuzsIWpCWv7SX2m1lc4yCXE5cQmCsljLblRC/A
7FXBjrnS9+VL6GNEO36M3V06LNMUK9fJqSyoIM3bUErMX8Or8p53kBRexKOJ+FV/Kc634aMv30vB
GsYVfKReIEU71z4y4WYIFvDgzGYjWNs4u0uCtSG5Yr7+ebn/7gz+XO4GQ02D2wWZmYHMRbXlCZXu
JwbPq/MmvYAIfopZ2CP1e+CmmgM4LhUO/NkVXhu47r/Jj/J79qngKt+DXtj5W1BfeQN/Tzf+uCSG
nuC6LCDaOplz8c+lbBV9IzUK7LC+nHvpRsYCCIqcee9ZN0a5kouDZ0FCFvY6mRntFhQhJgWdolAu
trWFWU78UJQL5Ag+zKtwWGuwgQNhIzMONEpHkFdasoisR/U884lIHG7ORGVke79Z1DVEhGcNaVm2
uOHsjZ8iw0kFXhW4zPJ8UCbYUTqayU7LjmV27MMrSTRTVfHn3kPHbFBbwCxX4TlcVuoaNLi2inrp
mD2NRHaIq2zrbQYsYjhEiCzFpFB4AugQ5/mLgZcijGoo4aUrofzYJjBXajdZIyHftS6IR3aHfU/+
Ci85OOTcsFfwG+2TLqdGxSzc/byOLmYzvHQXl/7tQFEbT2/U+ETwGu40hJqojm/B4lG34ugI4o2K
qRMmnvPsJt4lnZvhmFssy+dEshtwLHC3DTZn7x6xQ0/9g34XwUSumfXZSezEmLCR2ojWMwHstFUd
905/U5QfIHejzkSPwNpZEi0aEujeypt21yGbwFBz8fN3/L7HTt+RwoFHM6Eb8kXumRqOqV8ABB6p
YaDC2/BdVIDgeMbZAPU6nhSjSH11W8IAbYJtUf4Lq2sn1MX0459b/eUyplX0ZauvcmkQRpPLkGF7
UnDY8bJyTIyR0KqaDaY/JaLK/+VXv6ibrEEwOj8M5CPhLQfzVXn02Fw3NWaXmCfR4ExjFy+fwZCj
AY+RfAbtlTZW+bMv/P61L1ZY0bCHyNoocQnoleoC4qqjZzejq5QFv0Tl5Hj6YwB23vMPesoY8z6o
KZITocEWnMIkZHluxmQgWo6GfDG41Y2lNO6FIJ0p5y00u+5T9pj3ecem8q8cjMa3yvNi8VxUNVof
1NG5591m4GIkTho/CvG2mqKWgz3UednYniEj1HvLRNOlT3rQBtvYHbf2c4D4BpJ1iNY62IGD6CjL
ZnowE1t7ut2TqJWhPiovPCw9BLvd3HiHhhXcNh9U1a7pKNHW1VGIYbpl2pPh4ohfzsO0D0xYvriu
yx2ajuyOd9baW4dotGVtjgCClxETTMbEgMi/t43z48/r6oIR+P2hXlRbaqEqzTlWpGOnujEhQaPt
9oi7mfrAAHBEXL+KmYe12aOJy9eTghxMQgk6nZN5gNtQPNP89RmDfq5+wAdRdAPif1FEQ3kGgzeg
s3ADBIzor5Jjv1UZF8/z4pTqoQWFSn6WjwXWJiQqt62jErIjoLuQ7AGGXQXN3JoTNT0NQbN4boC0
KL7ihq6CTuZK/fe9oL+4nGn5fdkU6jLrPQ486Qifa96nTjU6Mal2H7AX8gfdx/+KgwGTg6Ke59jU
gQSr/aJihS20ZK2wY1N5jHespSub5gU8+P0JXxSmYStkuRAq8YnWTsXGFhocyp9pZluj6MXHrcTf
kofnY92DMahOaDcaEofO1Ttfre5/b9F/1hZ/bOHKxRbeKm0dZ6bIMUXRXtotFnw6m4fdYU0yKzhz
DLtgISHdwHORcHBWmEHGBGlA+ay4VixfMPe+3RvlolgeCikb80LjavBDpfclLMbCBiOiEGR2iakE
SLVvD1iJ/KoKVx6xc7RDWF7ky8iuf1/Op+6fySZv6F3jNtseW26U3b+S3MFRpWJv8G3lFT0HjpW4
GlnP50eP8/+q/H1a6z/d1YsTyUqC2jJSKT4ReMqc5hVFATS5JRbbOFNQTi5kEqui+zgmucO7ci5c
O5Uvh4f1qHb6AIpyat8L5s1ry1WQOGF+iaHlpt0wNXfKVzhvI0QyaK4zpbON7c/bGFztK3fg4nAK
xUDxoJDFJyDWc7VFbQtJ0nzhgmSKUBLKumhV4eOXONVb+2ycurmE0wfskXHV4x3heohdg9uMjraY
yQ/8iglDPI+JJcHGjH2EkfGqe6l+CTcECTDrW8Sp3e6VZf7aPfR31IKhAccX09PCsMOWm76N9Hut
WhgYFbczg9DRE06RVWyXz1qyR5WTaUu4x75x0NQVmEWFVU/xqJiuzEQKd5nP7omh2jay5gnSV+Zp
aXAokwfNf5RzLJcrnE8CwY6DTWScRDY//8nIPs/9xrT2armscS/wS1sRb6HI2OVLNKX6YE5zxhIO
AZ7yKHOJFtoZOnqsVYLbswmpYM701bsxj/0zUpSfH9Dfy9P/1Ey/u/4v26PaaLmf5SwSC5EuFpql
y3RvhMb9Tv1EUf3Q9ZzDhIRsZKz2woPeOeWjeAgwv0fTMtOPz8WyIkECVwm8F9RdIM3zHRHn1RPn
kMC5OtOx+bkNcNunufYcYwuNiF5vjOZjv1CLeZE7jbosdYa6dihd+Xq/u+qfXsCLYxSeQmAhX4hP
OHbM8x7ZH1vbEbSkwjCG7O/RMZBEYScKJXIXUCquKb8dc59PSijMM50utxlaK2iqIUyQHlXfQILk
qfS60+0DYhRILyERlgQkVEL4E10FpP56nBrM8iAw/2Z4/Xl+tedM9hPUhMdqrpeoLxFiOvUqtDCk
hWlDZe1JuG2aG8GYZccI6dF9tjBWQub+vFC+g0/TOfrlOi7upBoOSimFXAcEGOb1uL9ugPBMGi2a
EOxYMjK6zM2wNJ5V8cpTlKZN4ttT/PLZFyVFEwXJ6E/9hXzbTn1edYStqRyNHVbW3lNzoNG4Ln35
hnddfOGLwqFAuGX2UzeB9AXbanjiM3Uer1Mn2aBIg1eAJSLmWtcKlqs3+qIugOpfqUnTyjxwoX+U
AoyBSeaR5qngavkDHjqTNSHMTKxclHr381P+fbD+cKetizJAU3oplcNEBiIautnECoVijJ2T+Do1
o2hnhaq3VWEptnRX3Q4CJqVcc36qCCxx+mQVnF20qZ4zIA2x2qUe3UFx6P11Cs6U7lR5+fP1fkfV
/nxI1kWhAEDjJYLAQ6pnJszTKYRAxsmpwnIKF8K5h2M+Q7EFMk71Davvq8Wu8vPKtC4O+EYWxchS
eFiAicwqmwVO7Hc4T0jy1lDnGljFK0lKbH5IDKyZag80DOXt2N0nMLZww9pU1+7IXw/c/7wr1nTF
Xzb0PvVNM/Ta+FR91qv8NvwlfwBwTpO2bD4stWvQjHTlNbEuDvgyaXrVtOLkNJbzfMD6G4HYWl8Z
90FtjzdMuefKvN5dq56/zysuHvxF1xgxMopyQpBP/kP6AHFQ2k8SknRTv0Pok07yTbYF6jFcYqtm
+qzAS1x/GQl2LVe4YS+jk37wCKvrt1NcXbsUT+NaWWcPQu0O7bLy15hfNQQNn3O72vYPxjAfttVH
dDuYrmjYGtmikRPuGaO+/byef3uW/PT+XeyybS5GZUEGOF8LxXvu3bTNohF39VP8KoVoWd26cVIq
SdOJRWQWOEe54pqf9KLb8IyfLXmmWrQ5bgKh3jzQcY2CU9eroHf18JdWb3TvoRY2ubypBVK0zk+c
6tnjGVJHYbNMavDYMlpm5u9z78kj5gF23/v5ub0vmBfbpuV6hH9zpuO5NM+bG/w5Av0xlR1RW1mQ
wSBWtI7subHoVuKjaq1ywjYehqfKR7prw6yh3gU4bFxjK9+eDTu9xiv4Pqa4WBgXZ8UZwoFvtWly
iuEMprzymQMYVA6nbNgY1kKnnJlJnlOwR30UkKxQYCWz2niOyYAX59gv9dmSH8KGqt7PjZMTQhks
vGCOmLujdShmYr48h65Xbjrx/uenf8Es/Kft+fLuXhw5CnQRs9V5+tGKGBYSQem6fBIwp2lgKs1/
/jT1SmVhXRw0RXk2BVPhze3x9ac1d4biRguQKnn3AjKUxCOxLwIvXMskH9OJztV63eLCLS0FcRXF
mMVwYe0vHwqNd2oKu7WlGxWfXtJLN2fLrXGxCt0SwT9HCNCDd00DeyHD/fftgu8+IY7QubAX+XOr
Mw2tFJtBBhWegmpEqGwLX1624cx4IjzGuJGUpfycfOYrwNMhvUdT175owgOqkuefb+Vfu+evV3Lx
4EIZxkqDMxDHADVm6o7R1lxMfWoF3CG7UuByu3iZlCnjwVxntM+n67XiXzu+r5dx8UTboA48OH7y
UV2EywidpewmlitiOo8dM7boO1iV6hLlO8upYMwFl9j+f0Jhv1zE72X35QCqQH+yGB4fRzLC6EO1
0GnV1UPH8FfeKOpNNlzFUtRpW7zcNr9+5uWh50s1jhoNZb4FQmc3n+krtYB6izUD80X05rbyLjsM
cLKZMmzNVbMA5nke3j13CngiXNjxlh1QWWKfn8puhmTU7dciBAILwoiwYrd06mPJ1kF+xE77+Hn1
/LVJ+Xr1F0dokSK/8aw6PsUU+K94qdDYhscpKpLkOyeEiXimp02Ztp7xCnCLZcxgxmnfBpKXo0Ua
LeS9eQo//I7RnZ285IKj4Y0EhCrCdl2zawF8zGMXBvXwll7TGRp/20a+Xv3FSXz2A6lJeu49jT1G
HRBXh0/0o0yV+CY+k3tM7vqVhvO/7Bo35rMYL847EzJAvAsX53v/HgSz2ET7cUU6R/5rEWJXCTg9
T08RTpjz5E3c9/RZWLlgqbuNNsO2u+tO9F9Y4em4QkyYpkmkK5act9VeKfCINOf+6ayvMQIaiU2C
83s0S4Ce6ei5Vq6bf91Gv37/iyPbCEWlbM4MeKL8LrF2o7Qd2EobLFH9+cxQCT6u197L0L6a8bpv
FtYpZILmnSJlm8ZLL3+Qai7UBoIOXyFbhBI4ezmTNdgg+3pSxkyIpfQkC3Oo2AnZJqzdJTIiFVRr
sOy6Wvo0sXdRdFNjRACpbxH6a5FkNDe/KZiTSYRxMJknWRsvRCIfKpRls/KcOabigpWcb/pVusa4
BrOXU/3GSDpek8nrZHvhbVwle2szVjNrIz36t+ah2DQ733dcwlfeupti369IKMnsTlmIr1J0zIsN
IAxJHt4i2vYI0XCLIS4MrvaURWHRmxqYF9rmaiB/KtwkKzxEeLu8TYFBZvqm3sgLc0FwjOPfhvdn
EIHM7nP8WBUY5vc5/Yfj38drlFcklC3RVzyPRK3IlhO9k5H2rL+2DKZthZ69t7Vtsxsfq3xbHHA0
ROzJK54vrLf6hMlGd0/mC1zMyncEhJV38dI0NmEV2dxWX94J8gz7SZm7Tg5v6qTT79ggUM0uXGq1
fb4voj3fmmjfW0PiovSDNmlfSZZ3YLwab+K94YbESXLhW5+q9Flf/zZNOGTtU05YJsYup4xXQ3eT
A8Oy+JV2mhemepjsV0Ah3ZmwrWc7vKTQj9nKVnQIuXRw/dHtyRaTPB5tLmI2O4IWvTVH+QGZQ35s
biruc3M833RMPbM5msjNuCFolQIRNDfzbL92q9eOSDXpkDxbyjZSnZJTU7IWqlPdAp/2w6nFapps
8/KuwASVLKCCXTRe4W1in7FZEMg39ecMGu0+sb1V+orSxMw3OpFg4tKCpX7fwBS2sew5pOtxY91g
1uTfxms9dxQ8sj/AWTCRcbCYwhPlPjqlcy50CgIOXBXWJLnYgkdwsoyb87bfiCvl2CyYH4pMMm1V
2nBbH1Ncbx+0Gqfh3g3Jfql+9Y/+zr9Vn40XnaIT4B5Mn4mHYjh6YVu1K3cO+iERbSL554jOI3Yh
WK4MCN9n6m39Lkk2xLD6XdgiA1sWOw26yl3NbFh93RWrZIULk7QKX6mQQkIdS7t6FMjHIFkSX9Xa
n4lcICKeW+YbU9CLTkoH8PJOehju5DsQammcjhX9CWk42odZdk9mxXOMP2s1RyRI03j+LLEG3vYY
4T2fGW5JHNHCCtQMCwZkvbgVLKOYOb4b15txxzaXFcdk2fMM4EhBGq42ekpMsvwIz6ZoZj5eZiLx
dDWKhlm4r381YJTvWfVLkZZ6QLYo0av1i6ZPEzKNzZKjMVmn1arVYPouBGFLyMtmeBxat8L1KwJa
aZFX0BXY+bAEqQXl9F5zDJhlWxhcTtkhxpF1Vr22533dPWXPEDvEXffQWU64NBeEKu/SW7Obs5RF
pnTDgizA2o72MQYWdCBYQ826Y6QvzIM2JS/aeAN1vDSZrZNgUaz7ccs43Le2dWb7t/ye/9J101GS
g92qeKwOzC7dKZxJcMJ4NjLh7Lrntjop0b5lb4iL15IXo2A75e+a4XfNvDz7ZIkRQMpCAUEabzGO
aEjMQ7S/E148V9i13TbyDow8U/+ItEnTNuUnIBfWbCFjVXkNtmnc5nee8eZhii3PGAkiXozt/FDh
akDXmAr3Mv5y2CiA3WYYa4gVsF3NZXincMTFAjVWcpJIvqmlRU2Oe9Cjc3k1hIPBnOoJA6BFejAf
MX0CwhihC41zDaPLiX3Pm9QCoT8Ja8Rbtm++aSmWWZszcpJAXggIN5J1QtxZvsOxEaSyNOf6BF/b
zRvli5ag+/r94PdJ/qiFJBbCCJbD+XniQrDzQSsez7MBe49b4dN6MINZBFqro+ydCQXbEVOhZttq
1U0nvBqfFtbOSjfzCzu2lvp7ZS6tG2UxZf1w6XyWeeffGsfhoH5YjQuOPEeAjdlDJzk1mGo5ziXo
YpD6qA2n317G4QzhFz4v4LCY1JLzSn96r3UOSzA9BfdI+eW3hALaNhhgjhuxN5fZA6L3g9Js+dB4
JvFWkGvU20HV2A1G48vAh8YUoOfnL9nFxSx5KYIlvCZK81O0lvOl2SLDQEa2lJNiXrHDM2qDCobY
pcEQFOg90yEsE2K0wRyLXrcMly0/R9zYYQqzDt/ha920lBkerk6B3Ryqk8zrdwubCymS8Rq+5/vQ
nMb/vnTs8cpEIPymDIvxbOsabn2o6edqMTMBqSpI5Bsc/VodCzieWMcFIVoFPWqutH/aBI19r5kh
4U/ke8qai7otwLvuXBVMmLEQCuYqG3OOox52d7GNtI7K05wP0U2mLXIMPt1eW1IwpC0Jo52dK24e
x7ZWnugn7PKzn0uvgWFjkIsmUJWPcbLFlMvEXJWWvyRkhNWtxPPyF+q+WnySxWOGDVdORfo5kimG
FYcdTW5l9s+F9W+K8E9f8aI0G3yrCFODrwheUqwGCxYXPldEZ7UVNk0w/8bjIBArNbhSNlfjDbGu
8VoB7e3HYwikbKylaJ9ihiyhE7WtHUrlGiHZyrRZDAQdkU9gfJQwDhyOE3oN6RSeYsYGyAcWvgMd
s4YmUOScSd1dpSzFZAepD0FiKmwkf0aFJN3H7hlrhOyoZlcIbH9lw8Df/u/ne9EdK5hgaWmmSkcr
IN6yIHWPfsKldEicfo6ua36t8/vtrfXD7f7N6P7S+ZVppCfjUMQn46RD1rMD0uSYBEFggHd5O10B
/vr6XHxAX3QbLq0NwWy3bQ07xYnXAMbdr/BlQuziW++5fGMXV12vdcRn78NzE89BbESULkGMDJYW
IA+f9YPE04Dr4eKPIW/FTSEsdWjGdHjCBqMkhPjCs3c0HX2noCuZXVtffwUhv9zibwYzWtMGZ+EM
1krM8MgMKHPwbmxusWkcV4aHB6It3ne/tHFWYg5MhjUJe7lD14PJBzlOsM1mJay1g7+V2AyjZdJB
k7WjB4wBDRJ4GRJKID8+3hzPCmhKzHE8HfEYaZskRiXr8tcZKhicUXD6EuGOgzmu5C/jx5/fo79P
cb9+0YsXKT6LVi74ZXwKh7m00s4rL7uR0GV/8q9+1r0ab6g9W4wHJyEMDgf4eaLutdX172IcY5Lm
qDIow75Td5Jxmx5ZjISc4NAB94F1mS4QVO4snt3/oezMlhvVui77RETQN7eiE6izJEt2+oZwCwJE
J4RAT1+D/CvqpJWuVFXE155znMIC9l57rTnHpCQnUgD4ZcYKPznhDttd+Cpm+bvyVO9g7MWu7iT7
1j2QiArTitM6waboA2gmGgE0k3ywT45OtHa+yR4HbMnLirPQlTy8dnJ2qlfxGX3jo/k8nu4zglgc
66F8SCcAOovzir2Sr1gp7XRwCNiQJ92+f03Y4jjDFgsREfjZKS1vkF1LnRw5ysiT89VrdK/mjxj1
NQLwH7vTgMtMlODOXRibSH+9XrJKqwtYDBiqmyaHIp46QWnRebVOLTyAgZo0MRPYozLpZzGFon86
hWcnMR2hzYncKyplkoJ31+Xdve77j01/849LuelYqEkE7pfrpN911ijY6JE+Wz2pLr4al65ari3/
iLam9FLaL0bREz/w7y/jxrv1v3t/f1zBze4liq3YNBd6f/GXuRDo/wVW+kvFWFAsCNm4TqwdEoK9
oXv9YaoLtolWlHYXKanRdZLSRnH+fT0/t97+uJ6bN+QslWnZRlyPukgHr3kXK599G+DK0e5rGPiT
ym2+LKbQsnNuiFGk6GKCd2dP/1Ft8ed9uVnzE9OoY70okHwg/nNIN58d3CthrrPaP+zIDVmj+ftd
Z8lPNGZbnYLvvgFV+mkE9edV3HRDpbpQLxGwx62+KOYxGg86Pu+wzUcCBVqrf3/zPy/Cf3zzN03P
WtQE9TyU2RYIAPNJ8ID7w9Ul+KCmV5IHV8XJaw7h4r77le0ZHpN58MhhIt1mLBS9y8ByLazhul5p
hujzonjQLs4xf5HixTHZqO+65GjXBezN8nlIncYl3XsWb5M+5DxsMlUiATDxTtniWk2EOXs5EmwL
pp7hxsy/7nQK/xalM9z445v93Yf+Y4c9cYK4nq98sw0R5hphNuBWWgoSZYpBE2JoeKB9RhIm8YXD
NEvt8ikNGnQXQKnvNb5+y4e+L0eyjDdMxFeBWQx76ffu+0nIq6G9iNJWZOE7OmfT5jzYRBDjySh+
KZHoJN1WhcXlRZy21PT9QFPupRy4QlorHIOYJ7F4Swsq7HZiivMWrVl+ZV2Vbe0w4MyAexexj9wT
zP4wYf9+5TerF9wL7RLXkrSVtmCoOKycvLSzaV2RZ63QNbFj/h+iVxSJ99Yt/e934/tn36xbmSzU
WtUO0hZuUg0NuUnnCmITESqvYk0T0TnFo94zokfoVpaXACw64wo7k8YK/IkSgpYiCdBHgNbscjTG
ikdwSydkNcT9QeRH1bTA9X2amzIuHafjaJQEgzlvOJHU8tP58HIgf5e1MX8e4vBceqNIueJ0xyYK
Ypz+8rw6ohSuswdZpm8hbWpxDpv/3lL1f7kJqgrlygJ8dmvv4+s34/hY80W4tFroAQ0JDQlW536q
OnjUnVJftf30RO+Xk5p5Z6X8QVIy3of/Pn68T3+8SUehSLuuv0ijMs81yolGYmTYTweYTwij8Qhy
CLzP85DHBfjvl+a/j715aY5JKhqHope2LZ7w6rHemDp9yaZytadsB/cYTWy/bIeJ8kJEu0vbsZ+c
uJw3zMnClLov36n3mEH3LunmbehytS5PGt+Ets0f9dcjbu9XyrIDCA+7wOc1HuEwj9QOR2HTuCvQ
/cHb8f1O3LwRZlycIlkrJYaeyNcjnrkcg+F4FM1ll69HpPLt6D04h5cY5R9bvMB53pEQLHLkxEIE
64rqMZBocSPgPQVtOQNCXp5c0eP0zdPtQ6DWjbVqPXYdxpmg1NgpFufaV+6szz9UAd9/l5sqoLCu
A+TVK7e3lYlQMzwa0onXDU7Ncc/GD1fB0SEf3VgSNZJ74B84AlzvknPHj/nXU3ZTBhwEUa3OEbcU
Yytddnp0dAsjRET2OXVPTrIcERe0JsY5JE6Fy53i7O67fVMAFHWWS8eGpxxGKiMP+toA5Xy63Ngw
Jmlk18bUnGj7NGxYf+7MYn+QBH2/Bzf1gJqkg9CplbRV/ZKHlxy4AxfQW2fbspzRgnpd9CSlIlqO
Dl5dBvRWqjuNhx/mwd+u4ffM7I/VhTQeyE4HngPD8MlNUDvHOvjDRk6ndPPm5/U42SvRUw7cEedq
/pZT/z/Mg/8ezXEZLDYEdcji6Nv+vshlgxqlypDyalOin5fMTqa0OtxyddcGMy4Sfz1xf3zSzYNv
9IVelkkibUHqDgicyWL7dSLsrnEP+sZoPN5a+//4+7/lOf1pqL7hW4yngO+/4M2D3l2zWu3NSNy2
zyA2vJN/hWtVK09Zt1b4rv1uc6BHU8QfsfGrLOmweffKoB9K7u+XcPOsS8DyO62JxxXdsBAjZ8hM
GTdVMVs3h/mhsM+g8Nhke3wlmScZ8zYmmq5lGJ3p4VV4/3c5/POj98eduHn89fJI20cRRI4A8dSi
h2mbxzeSUXpU703+fO7WrYjblMaqSsM0cQndOZXT8QlN9Om/r+UHcfG37+b2NSCqQusuKcWOoe/6
1rcY9CiYTzw1Gz0GNMyGPQO4zHJkAhczAK6+/skZzuq/SqaSeHbOyLBwkE9RKfVFED2qjxlAtjBS
34WX5K1COxzj5yNCm7aErSODWua5Dx0JnYOxPn6o5y3td5oiXVo5rfpk1n4bh8yCESAfa//fv+0P
R9Lvv+2NFlE8KnUfncZv3grFgYYjfpIRdZGXU1HwL8U8E4hpA6vtngfvSv+HeTTO2PMyH/xTSirK
5KL9/zcBv1/TTZmTW/FB62tWAKKwaN+6oLSzeFrD3BjVq3I7i4W7dsAfTmTfP/SmyGnKSIqsC19E
nYUnhhuqSc8qHyZZNj3uyYg4H9ZyORPdwjto4CAJdO8BI6bdQ6w9EJ5A9MxXNDGr4EJI4mdr2cqX
NLh40STDYcKRMoV+FAT39IuGK7/VAMcHvZt/DmsvB1LfeJdT2PI8xPaWiqX1CewaSUswm8kTuVNH
/l9eN/iRKlFJaJBuftercQZTKrECpfK8cy49c8kOmYgnTZspKLrs/KxkAURbldBHpLu4PV6QZdzD
N5g/HivU/y7jpoiTilTJooavXCOXyKbvYBF1O4wONz5yzJQ0GheBbFnTtkZdYCfV5AQK9qx5Km5t
pspOS+2pjkcGSXahaViXL4JEErL4DBJTwSVTPAiK3/DyTjrDacew0wHBBX2Fg01qIr9iT6/XudY2
wUva8rdTLXHiHe5U+Ef9ON0wYz8rX+CNtvLCzOe0QnpiIMDNtpN8azrQbIM6OK2uF1fO1xYm5U7Y
NNpTfg3v6zZ+OEqPD+l/39jt3pgr157Wgbg9A6HDl3MkNcSVHpEZwIMm4sABEJozH4xW+pkUB9oE
CWvK1VVnR/wiKBN2wl2xv/5jLf7HRd1so0NfC13TclFieH41P4lfOdli0H2hhbh6ZvVgdvNTPhUY
F75dO1+1bCZy8S4Oelu3mLVFAWr8LY3W3hn0dwaQmjhVTt6VWM3X+DEjghcBgYnGwNI++G2e+qn5
oUC6Vh6Nk9eXX3obknOCyZHXZsI5VHIHY3K2RaTvzM/QAn7WDeO1IuAcoKKoebyzgv5cr/x3T262
87ysM0MueZnGQ9kV8agYIINoooChMGN2u3PjfMd9AOZycaBciGQ7D53z76v4uYD84ybc7OhFk2UU
TVwF7iNrKUz6j2tLZjDO/7O3eXeZ9HBgV2iw3DdZjA/dX2WUqYskTlDaiObNFnLJ0+MBCr+4HXpi
bsgZysOYncFFk+woTCY1hoVnRyfw3Ozn90qZH7q6vBJ/fPrNZgEjaMiNK59O4pEQowppq4nCAcax
GnJ8JSYVlq/ZCi16B/3zv7/1H5wH3z/8ZiE9xqQYiQkf3o7p0YVT93StvITWiEqgqsMqny+jh+5k
R8Abk2niNfjim69YmeuoKhNYxhP+FYvMghx4P2lvi6dZkt3XGo4F1L/u0c1Sq2VRZ1bjQwpNZHSr
oWZATp2QCdf5aeeXy+QUxCWJqT7xSUY3QfIAdX3Sd/JEG94ZqV6Qe0URdeqJ5AhwGCDQz3PlGtbx
UhScnvBaZDN9jkMWZiQRYJp3ERPbfIfVaBOEjODLYqKNNjlvCc+FqVzY4gCOong8dh//vis/vwt/
PBI3q2TTnWSGXPyyQJiIOKZgJHn7+JmxxQStsR4bU4NDC2+ajOGU945Rf4+ovz8TN8thrcG0Px/G
B3JwsywoUWa6J92Din7RR4U2FL3Bbo+OXK8JIiMjWLFzwgh2owKw0u95Gf+68cQOWJoMFIvcVYWO
8/fTlGUKenE8iwkHS/zgLQZCBC77gwugiC5Js4za8IB3ji23Ci/kpHfuvf7C70Syb8/ezSXcLJB6
nRqnQ8MlXMoPC0PYF6I+4Sl1Dp+kB7biW6euBLuRwoOJ6sEz3w2GHe8ke5FUTa9VdCQ1TNyDGqgJ
OYNLzfy887j8jSi5ucCbtfOiNYNCAyTZlmloMg1kBSeAkOqDiPECLcpvztMVEPoXjoRGD7RTM1XE
UbjUEqA6MBUsJ0pkeoYZe9UB1l5nEgWIkKNf51gJTORKcoIFwoC5lPrM/w6qe4GBkYDv6OEtHyRy
cFpy7wpbjfDVDm5hPVwh5ovIciaZzUBwIBTZNa7Yfo+Q3w8esd+XyJEoeXC0lXxNmg38/bOhAVbm
QDTOXgwgk8gSmEoXgvs8gYm14ssaFNeFWEwLjn3yYWU8KIWtZQ85jW8EQdkHWWAxuoL5kL1EZNdz
vK8eGxGD5LpMZ6KyNPswSpeC5kNx5WMGN/WZ2jwfNw29ULSKJgYqwCCEr4/tASvUYxcaiLo/2Rfo
VAxziIhBHTw4qume2C7xZSCXFb5qba43i4q+T2s3fSBrqwKV7eqM0z/n2z1eN82FkFXkN0L9MgDq
utAc2Zv6WkpnTfLRpe/VmeNTi2GIhapKMnQdz2a26JL9v58WeVwp//U03xxVc44mlVnyNOeH+fHo
4JZSWO5iBwfqgESMYR3q1lz0CicKLoRVTwA/RPEeoriAoOT4MLYUkFXcuaq/K8Pvz/Bv4cwfzZui
zJkuqkayldXZRX3OL1sVec/1Ic63BabQnn+nlK5nv4oRL5EYOW8DCBWzXpu3NNcQyhXv56ufPkud
bxxtKFlZvTkos9Nl2h48KbVxfiMtY/IvrMccRE+dWQ9IGuMVQ355fnxQwua12JAtd2WWy1iFIod2
EfNudRYjPAGYDMyGyX8FP4EAjZbQjaAKo6demZ1xDlP/HWwh4WNG6sr5iO+AXHo8MOTEi48SuZf0
JIAXY9bFqEvOn7I0+ENz0xsM16DDizYhtWNerrz/kFSmyKBkaaGZCHYGPyeyqYnoplCF2bo6KXEd
jZ17JmDT0/qCTPXqdmhhl8YK3z42wd4xsO2biCIN/zj8aiKPFIdJRjvicN0x6S/MBSAohvwKyYFE
XxwvCGigwfmobmFKK/OLrzyp7dlFSUqy9YQFA7pU4sX4tmt8Wij5mMQFgP9mYKf7wYm8+IwDcJoJ
PqtDV+6z4DSPKBKQ8+eO0kxIfxdgXspIIB2GfQ0iO/ZnDYgUG0q8qJV5JIR0E2IFv89ET/zGekbX
Fwm2fFy3n+i4ejAWpb64RLI9cJRSz4RfxV+g20XNB7ruX0+DoyU6+t3PppqTwjnpM2T445GmXxMa
VUAkYWJ/fRdnhF0xByM2o21XTf7W9LAM0skZ+VyprK7J/hRm97oCf08hbp7wm0KPYEoiGlUpYfZy
uBJXG2TNw0kNiSW1r8yRDLdjfjoxzfAi780WBJHQI0fbW+z2F7Iq0TC5Es+5mKHokeZJurxr7LxJ
+6Gzd3OJN+VgpdRJfMnUhKlu/54VLlmI5cbwLgsK0vJTN+cHzakQvzyac+0lWRrAxrR+0v9WmC2I
X0KckW6a/VgzDRPLSTX7HNnlnbXi95b/jxVMuylQ1INysIjrlDdHDrIAA3uH89onxahvdgumFVfe
98olZTbNUJsHysmR6cKoW/pxEiWbeV7FL6hghvShJmzKTxFfYlfVPO34ZJmzNAkOjiy5ykGa1arf
5a/wtfTjlE7ju7gB7XS34PqrjUDQuwlmC0K1Jo9Rjd9LHCOz9FboMKB1o6MKJVFo4UQc7PRhhA0e
d8zIpcE+v/f021xyFRiIj9PlO7gv7fYYJKmUWZpKlvQYJy2b4znxjxU4Nq561JeVivWaABLVVncG
aEDwLR869FrwCkiqPe0ZJabuIjxiDx0Kf+h2YrTU8ZuKJKYGTRWi5sxyeBNTLPIFPE8QuU3QwcE9
za14IWRTeoe5U2AP7YMTviiLrZ0sWJc9RXlkFeIEIrjou8mXukAbOXiMXdW3u47d8VH+8yG6/W1v
Dn0G9uH+ktTqJp+P54lhAXQNW722KANzSn7PXfXOWIT96wNvXv986FPrnJfqJvsycx/PDqblaEIn
VreVGZZJ2j1sUCticEEckVc8k+/YzH9Llf51BTdvt5ikViaXXAFAtmexdwovYRBdfWlhVkEwIMf9
ziMFwvrOL31zbCNN8hKjbFY3ZXuAefeRHF6u1yvZ0IhD2gRG1/4kPFzVT1NZZ8dpg3c8mZbVBkum
nTcNqcW622oMHA9Q+5lA9poxbWva68e3+DLFS/upq0T22YzdUSRKbkqOrY1C/39YUtBAu100s9YC
s3xYifKKGe+JKcHREbHXoIbTF2fMucqUnMVSdLQh7PCbUSP4ZjvL8/d8CMmInBy0VW+6R3qbmW2O
2eBuFK0yYWEyaBuMt9KYZid3MFeZOOsSr2ba2bkWWvuMEDRPyV1BemyKmdwvC9WXVJ/6My0D4eCx
lSrn2XCYxiI1gmO8jYaMYm+xJEkhbPDDdabB0Ls+Kvm+BiV4pgjo4i+yx+32kju6lNty9/7vQuz+
Lbs5cPXKNWmSA09Jy7lvVAFevRThwzDTSx+6oWKGvb4iy0E62dkQRvLs2AfKcS3kz6KyLTO+Ds46
jiQCe/GScgZLKat2NUa4dF6pft0thhiO5KotA7LTK3htjddlYR0tymaRlC53T4BYkgcXcapfA9Va
NonbvGtdoAwhN0RQnoYiyBQiE3xFn2IiQR4+yHbJ4KtbEExfsPhcpxe3UhxLnda1NwiuefQPiFZN
L8LVovrt4cE8e2Ltx9gOrq6grAH8Yt6ZIVqtbDGdijg0sXBR6uA8VqctyJEi97PEV7HpWHYS2RoM
lXgODVBA6sUUweEvVxX63rqcXsCvKH5NpgSU+3YyoCR17tyle+/VzRZolYrZyoffa3X+QFGQuTUb
oPwhS8h6/DqgRH0o6REgjX2489G3uxUL5xh7ZREQawFW/a1D+2ObSK5DetCr/H+eDzCKGPmB0eDd
PJKtJAV3Pu32tHL7aTdrliRYAt3JQt1EnwVdfkeYNNvEy+mRcrSD5pNPj15Venc+9Ye1+tvveLNs
ZbVUXzIEdZtzZSvGtEvnmhEwRbu4pH3hXI3Z/no3xSNlNNB2uwW1/eTONfxwi79dw817GF3IkYwy
Wd2QqcTs4GRLb5ynMdyY4uz8fLUPvxDP1K4WbaJ7fCL1h83x22ffPF5KqRrtUHCPYZ62eAtCXQxK
xbdOqJV8VedsSGyY2C/kw7pAwhvZIsjpwRaxrk2Iz4VySoHLHAKLO60q2ekG9/ql2KNRdvAtZhlU
X5VD6psV4u7RnzVb+qwgHCTSnTtp3Pb2b5+fm9qq7K+pxLlB3agv8KguX2Ux3sIHwmKEp0PuQpg2
xNEYhwr6OstXVR2eTNeqn8YYHAFSQuWZAjK6ifyhM0g2fYTOZr4ZDB/VH2Ca3JP6lwqagRSSDRXl
JOWQ+RDV0zG+bdsdZxWmIbhXi2NwBp46WtFoK9CmMsh1fjWPwXAM2uNGIqmJ6hmxGAl/ClPLsE7H
kW0t+geOSoV9eJPSt6NKXkxA/ORFJmfyTZKf0sM9XdK9Oz++GX+83RUpNoV2zNSNkHmHo9POK6+b
SS+Q04yXdNNheVM3/37QlXu36KYhcT2Wl2spHakRQEJX67JY9t55moC8wvXopOaU5NEhelDTAK/V
2Zc87LbM+oVX4cXcJmJwaEMmlYfDxqwdJm2az0nAjo19M6yqVw6gs3u6C+3OEngrCK2Jt0nPCssD
F0Z/3i6l6YWmQY4h009AbGlAHdwrxzoN6S1WYlfyyO+rjCno29ero02vUypNdDHsk/laodjT7C53
BNGXcse8zKqTbezYH3+rSNXILnZGDxOEA7NTJy7DRSy+DKfsIbLT1P337fhLTXXzxvzmP/zxBAy5
XB0lI1U3CpJ9MKojSlLAKsUpFOmiZl/ek01sy6lH8y8dcdPFy2VqRXcW/r8UHreXMd6DPy4jvpwz
BtosQalFy8xJMW88CzTCU0+wSzY8DLn1rIUBbZfPNM3gQh0dHKzxRLjbghZ/e2huKmfWQ/Y9k0gX
A7b594vp6qt+6a0y2eK8KPDmyfQ17UjDxSzvOK+Ahtk3c2UFBDq8hKej0z0XQRUIo02jg9hB38VT
17i8XA5W+QfJe+W+m0dr8+gaEiN4ujXlBoYPFu58/Md7dhrBPb4qNL2B/2M+7rHQ5nzV8sRgVuid
NM9Yla9cBNZh1edgKvmDL2yb4Pd8322fpfciuNgSbt3DhloqLI+OEbuKwLR8wKQ3HcqPwXCu8WsO
T2RVtGGGnxeSmd8Ekdt5emjiFbpMGcIiqThKvrwY7CZovdbhNcTtuS6/rOn5i0A6r39Xl2ACw/QB
Cz5/d30JJYvwmqfjjK8kYMkLys0Bdevq/HVx1XU943JmaWDM++eCDkFokE9iBBbi3z3wZPK2nePr
c+dJK5Om7tqYV+9qeL4yLT+7lLwSXqTXZA6DsKoXCUb/+WmP/5T1+qLxjBSNcyl8gPOn5WFz9bCG
2FfQE+N83tU805dDLMAACQa76OpJGpg6lnhmXyGsnpDgUP4Tk9RzpuPkdbkboezTX1hmyzRIsKUv
j3szVMboZcxPvPuMIDqMXi0y8MY5bIx3Ii3agIxTmxDDR9XHAY4ioNxfnWGZwkFFgRjyhyCS36eP
zWhXwuN+fdSmtO3TZ8uath8pKoFJ7iQO9PzKloEkXuckLR5z5Bw+k/LLJ7wgfChZeDZHNcf06I5e
rvTAB48Ng3Qr1WG2kRzYRFdzcpjVLKMy3W5NGhFdGtJ1rNvGTFhikZiXoTICZziOdFuUXFPSo8Ly
BWzAEWq033yAofdLVDMLTOYKO6R6AVkgbCxkX0RZHV/O63TL3/qVr4o3JAVHX5rpqGt3zIrqekJL
0+zcw678VB8Io6QzQ+LGwR1dcZEDOxhcywha67Am87eNjhMp3dDlca1NM5LsdnE20YPjothCxjf5
ZAHFgK0QryrZx0/+8Gpbf/YnbqXX8FdKaqRa9vSHEZGgpDbYRP6aJdm0zBAzKWjeBdyBjBMcEiJH
i8abcn4otiZG2nX9aUi83MB8aQpOTvxZBDXvTNWh/y+A9eBUaXn90/HlOD24DT/LQD6eKhsrsq9P
0gQKQAo2SIT7zcKPzTsned6OX+LZafzi+c0rbTUg9NAWZuuUmXMMkSHtTDi9/Hdvb1LOsLtq2r2V
IBkx0SUjywL/TKCpAWTrOt0n3QmHFsoexc2xStrVV6VMs24qSzMtXxTdA8MyMN9rM9ljayvN/ZV3
nZtAMnH3xs4IBSKOw9G5EJMv/IuZlcvB+XSxkzdu5fBBU9eKV5yMadZ611DHdzyakEdCk1EsjRMe
eLd+TvfDQ/6a7C9MNjBox8KkFHAg2JpIyNZUPbs63gS+CcSvXzQzzr8ohcQHcIXMCU8ri7QV3/CF
r0p4MJ3OLgMRUthYyeuOCjMO+sGC3p1Xe4AK/DEnrHdpjcxHYRE0zABhGi4BMhs4SdK270LLHUNN
uWC0GOS9jl1I4lwQ/XCDL067Fx+1cCQTpNMjs0NvmGODQIebefmOn5q0G+yKG2h6zuFB4/iW/Wpj
ht1vEoIal1BtQQqK1tPC9GDj/xbJLGs/YQwwVeanNReGq3IxIJluTnpwQnwIJLLzydXYIADCwEbI
bezVQcyv3Nr9Dh+3DvnmV6naESvGIt91MuKP5jglz7NjJM2LH2oP5tHWvuKHITh8VKVLNgPqECML
esuuP5i6hV3hKq80umE8nUyaHdH76TF7vwTFXhmA6nfLaqnCKDAcFtFFMjN+z4sZ2DLGB9YmTqyX
/NUIc7fSnHKL79n0GpwP9L9VezzEYca7POa1XS0bP9pY4HLT8LpDB69Xjs6Jt2HUps7qQAWkwgGs
scFaI6uFcD3H1gHQAUjbtn8d0aO5X7gatlFOxv1kWmIzj+cY10eKqac/xe/tBk6pm3xyMqjnulfZ
xUI58y0COJ4Q8gDBHd1WvCV0ACUT7f/uE+Y+TG2gDdi5n4aATATzqVoSsQW3YfCNs9PlrvxUegKU
VJ4GygIPiBCl+4Rxj429f1puT49HD8qCHS303YFFYSNOY4mFeESMRm4SyMuWz9KBs9ZvJeSGRb8Y
JSD8r7W0I7TR0R61eCpz3yMHMnSxRNQdJrg1yOJJPo+rmAcJ8O70sErC8VvgB5zL02HVL5nPukOI
W6llV1Q39Vu3OwdF2H5awSmkj+pWi4qxJAkpW0thHjFSk+s3Ys+Sz9FVH0/QVpgE3TCoI1F7M443
Rk+3TWZgyDd83eduur5AlbErJ36njVmscz/eG0G1yFn0wBA/nlfy7DzLnphW7jTg/Jepsmt3NWEs
tStcpvyw9Ou4orPilm8wnHCLEuWwo7A6hfmiWqRL07MQV/AR+sth24SnVckz8YtmCbySaqHORGYF
xQR9xOmxYwOPHD7vCRvDoQpkYZYwvErwywZnyJ6SjdzGfBMehGnK+srx8HOAjwdB6Yk368BKzO6X
ubTqmotbIGfGQ5hi4+fBHWvg12ode8pEeq/CcluAsxk35nrVLHAiM8hcE6l5FWfX851Gqmn8fDb/
rx68aR5LaonRLtesTeMIW6X3DIzRgCoAMfLFQzvMubfm8rLm/9ZHR19HC3F92uu++gJf0NzVr8aE
ouux95IAvOxpcHGyX1grx7IIgN4rOt0SCfFL7xUB7SuBBLfB7QL8jA4B2s+Jf7GLxAWoq73nc6jO
gxuj7NQUu/4yHmiTlNRNMpXLmR1onwbETYY0vqBA789uttdDbUUfH28408LBO1AyULWxnRGkl03r
ZqIC8H/uEDJaT/xNQZrkJ7dqcOFP08ZJm+D0xSXXR19bqS+qj6L4HMbLokS0xn8oW+bJ0nP3rPvA
8d3Bj0mGwAm+pEBhPxLmOlM3sOAU8FO0ydFr8hhzVvM4ayTNNAmuz3xXlMyvZAhQ4Brlisk0AzNK
6UdKbsXCw0G9LdrxzAyNCd1Dh2GnJ9vkPqMJsCFaTeIZGbhV/YuQ6kM8kcPzEvX1M89f4XY0cG3A
G/yT/NbuNcIs3nu9M9J4hMnwVTwgfMg2SoTze9I8iq8QmSGBQd7YizEsWJhOFd5bUG8iKO2N5vVb
gHd20ZLPDiedZPdJRvB9yMEQrDXB49jtO0fjDNWNtTWQ9+DiX1gh3lETFE77gfFGY2QdTU7rgtFn
swQByD9+eRndaFf+8WtQhtVDc57EukNdCz6K2hPHu9IsDiWxojbFZ/GQPFNwaNPzoqgccrzoaogL
Wu4Uxl/K/PSiee1ctYvIKz6O1Ax8YQeTsVm9WAkoMHXFM00HFxADP3GXfoiLhpMNtqQ1HJWA1utU
/0XD2R9ceWdQ+GaTt+SBb+uzBS+AQvEJ6ea+ku3zUpm+tfPEzl5gbhFBbHO4aeHLlHZFiE+KaXor
oTTjWOPLLuHkAOFnx5A/TzInxhtQecK9qAoVT7WvM/jXUxYQVw3HwLb2LQpHmgE/sNCmKTc8feRI
4JtB6vCZKoI9Kt9J8jAWl4lXvdXMLi3cmkhKKLdfIR69nftJ/k4B3PPjUHheitWhX+TvMcJTyl0T
WiA12KnHUd3i4dXmMCrfyrX0ZOXPR/Qespew53UjCB2bpMjKzx81Epw22mGld1ND2uVUuLiML6yX
ZfR5zRZqtKmqp+rsnVK/kDBNeQ1MljMolWZWnGawioRsstEdMyg7l65y/9TUPtWnsGTKiqgZk9qA
8sKLPgbKOEYhzKir+qmaCYVDxih9tJcOxhEQ7d6/kjash9EltF6jBFLwxJyLhR3Pszn1HCC7VWra
UQyY57LttJlE2lyxQkUsK+DuxAk7vqgA659RRBSXnSiEcbPIsyDXPUich18SxUvB/i58gYhrlmyX
+XWiSCus8JWB8Gei7OoH7YtoVWLl9hF/IM1Tl02AMOVPKhh12n3qul83YQUY71gRUesM1G16P5Es
2vULMQqGNhCRvcHgYgnlnalmGTUioVXZpuId1VxyzLLIPxznJCJhkGsN22KhZJJEToFOE0CfJjMV
aPgm34NhdJvPIVApZGNtrmp7QV7Ul2fluiPRWoCSsiiYNzDDIch5BAER0uFCF1lh2Vh2ny1yBTd3
zTdrL0/FJ9BPF+Cv4KfSNe0Pj0k3acVHYg5KgE868bJ2/KtgAiU8FgvSzJa0C5ljZNtqrb5JC8oV
cwamRoYmdaArxGDERqj1WDrHrbkBaBCkYREqxGJYAfXypKFmYQ7ifvGczbm5HpRNRCuHrTkd/3Jl
k2pAQY2kiIClhi2mCYmwR0w+AcQZIHgntYWUDTBU7LwwLGJHXq53BQD5zKlQH03Lx9EYU/jSr2Ea
PSXT0ZViBLveP2zZYfl5uOoPSKpCAW2MTOmWuOmiCSlu8PZQaoYXiFwossWJ7DXUO4owOa9UNOU4
7mbJi7WHO89lXhFs64gv8b+r88zTN8la+9Usoqd4iwd+IU9bnx8aUftP0YaygYLNGLtmNcDMxGV/
d1J/q7jNyMGlpn0AB4ngi6/ouuAL964ruiU++SyNj7ojeqJaa37HO5xnElIJgC/8kpya36qdcF7l
vvDY82rxZ5K2A0TbSecGbNzzSiSnkqc7oHlrPegbpAWUnSvounNtta9XlxlUL3adVbrj9QGfKzzK
S+EBYK0dvVhTLYg2h9QWAu3OnEcTb8WY/9MG+6/SuJkC1BQZaX6orI3+wsdK27jwNYQNLNohu/qn
uas+6WWMLEN9AXo5kT/T7KWIVqkGpD1eYNdEtTkDOne1gFotS/lXrSGk/8LamkQ0WFACne1KCJOI
ZcyjXmnUTzZ884sdlxYwHYppxVCLR5IABc+YFZqbzs9uSlu61L0O3rG00Jp1kfhV+XKVHbGaXfop
DVE+nM3k7OdsR6Xd/GKf6kcPRBd5w8ljpd/h0gRb0XahIjtkvbHm40LHn3vxz5cNIst3OV71YM04
j1WzuG2gXPwGOzyypXMTMLAUzrBr1JF1iTW1/0jetbf2Q4E0S+3I4NLR3mAwHtYs6GdWLBY6nSLU
T2r2ZDbiw4wwUDSaLAQdu06FKgRVcVT/L9LOa7dxbOu6T0SApBhvxSAqWZazfUPYLhfFTIpRevp/
bJ8fp11qt3nw9U2jUK428w5rzTkmCYvOCByG1uzZUUEQe9o9RzulrmVw4Jk8pwZRPTcfzAzAr+5g
Gx5v0Zsl3Xx5QkuAnXtNQcXRvWJ3+g1mE+Q1xKa7xG3uMz0YKyas49nN2sfM3rfGwiZ0LAQ/I9E4
iEElr9gZAgtD7D/PHoznguebLMJf8JRKUTTmvwZoQiwlCDaZ2Do36/2aXM5mbjEAnOcVUz/5ZImT
P53fwnGhPrcNO+f2kdPOwCPsj2/UG5h4Zi/pS3qvLlO26jd9IARdd62+jcgzY3HN8H47sjt7019O
5eYASAna+jZ5rG7BMKr889cE6dJT95QPnnC6FUvl6qT4Km1db7hmsgIyRqGWX0H7xLzX7jL3xKk/
U4Ih27B6fFdQW/qHR3ppWbiehQ6M4O0QBYdHg6TPXwzaEupSMsLZGoKzAFbFt235OoXAkNbAnLar
+p7hYiOMRBfA+YKltQK6c9miv9Ocg+E3vXOE10PDFpMMkDveCYY+cudZTdQ+/AMNySUv3eGqke7H
F4sed+IjOZDkl1O4JFLvxcb8BFSxcO3cFcAAe3ksXJlFoCct2RzvmGqkZKlQv6Vsgs6MHUzPaG48
HuUdp2TNX0+g61qf2aaMvaS6xsqSOtmL0S7PhmM+WO+s+wAZgkrmE619MhbRktZBq2NfhVBFltuq
fMYXUuVBdnIrZp5NeYdqlqrOm04chUwD2zGZFNFvOkfe0jfzoX2NHC4UThpSidTwshe78jkmk95I
VYtehMMigj174rO/0rk9Nh1yp/b7jGb78pgt5J5fGN8OpL04cuWm2GgDNq1a8kyET7vll8d+ycSo
PDAeyzTfJcccgix1Z/0uA6/A0FQGYQO6DwIha/5xz+avUT3KWgV4BE6PpIPmtrwNPcLxRBcTQdkJ
n1ilO3Htpr7O+wyq6SM6PhqH55kUHIflwdqEOtpbwoiMkBU8ptO8ofuP/p/vlxtG+S5aze4OyfV5
ewpAAqncZ3WOuA9hoMSwPtEp+b5x9dfYfNErk5N0pp7K5HArgJ5wQdBLtECOEe1StBIlAVGGUicz
Muzv209/HfeiYWaGmqkOlRSB6p2T5Vqz+9P9CAph9hKy6IXC17fbKoRav671W12+OaUkIA2BiWgC
3OLI4jMaV1m6JXu+LDbF+uhFuWPfm1t6Zzfajtb6mfXTrHdZeOVOy26w/KXvj2C0yG1ashJcKYsO
l8qCFYI6z3KSZ1dFseb/a0/4cR15h/xVi+8PhIyHr6fZRsgrYL289vu4A/pAnwxRiGsjIiXTs9hk
5aZPFs2AHbZlNPPCozpP4uuW0QPF7LCCGsE0xeqch74xge4f/GPONkhaRNpi4qFO3NxLM1BS5p2i
5JHo7fGiqd45QIDp9w8RmkZw6s7Ph/ubk/Fifv+0GH5pcxlV3qWtyuF6fOn0EhwTzikHJSje7eg0
HbbW7eAC8AeKkj2NrB2nPEDibfmht2VdKCyGPrGrJD3QIV+0AmnjDf4h+D/wiS6v9EJTIVez0TIP
XCleEZcSFlZGUbtFaC5MXRN9f+XS1HZ5tIt1k95kyjnNuapk2W+6Rb7ofF4oylZTt+9v3KXLI11o
JZK4VuOZRmStgIsMr4aD8+P5vVyWAt0xpSI0pq7rQs+gSUe1zi2ui8Cqk0PFh/flbAVp60dMPnTJ
Cvkh6QJStiJKYS8sAKp5rTvMkJWyaDaan3jFNr0dX9Jn4wkwqDfSiia5zZ9RrUBYD53YIanxNhNz
r1dex9fhbvS65elOYvEEN85PWBiusMKBdV+Rz3EtSJoo+rrg5y/jbyaoy/t6ObqmpR0bIgr4sOTL
EC8M8Dp9xpfxeXMBZqLFHV/JBsGP+POx1W/qe4aCumkmG+bMND7rf1++yu5wPJp5rqv7T1xwHN6S
Do+R1uHOatV6DBdhvmpv4eT4Sbnuo60JAu908FpWZSLZsIWcF2Tge0l27u8mzu2bN+CPc7t4A7pu
HGMJQsNeezluSKHCqmNtmnu6VOe1fWM65qL22fCNYN2p2Ldz5aNYTGmFv3vp/ziJi4czHJBgazNN
3YuPudKcyh8DQfrLKZvt2IFOPJDvNCJ/HO9iygs1aRhqmYuWi7WVuepxnv9GVYwYSydXZfBCl8IV
4BnhQTRcCHg3LCPn52yOIyTx50riV0Qh0OikwRhziwjoHbenwT9m7CnVCRGN+s2m7evZXiqpSZLp
5LaYqftjuzjQFmYbAYuxcVpzpVMHx8lARpN7wFPkDxtlm50CCihse6Nba2J+0Sbelr9NZ5kip43E
gxpZRObNJm42TbLK9JtYw6FCne9ANxzdDZHhWlAOQT0u2Ei0oVeUK9qPUuUd3G4IZLyWrly7eryc
EeNTPuf2AvawTCIdfpTcKV6IpM7rINvTczgTljlxHeo3a60/bumFHCTNcH3kEV+kMClXnJm1oJTe
mZ+paNjGO880Fi3E3MB0ioechjIMcV783tGzpVkjeZgXxwd684uD109pZixbTJIXk6ihznRTNWaW
bpvaxenN7OMxL3S5gfmirmCDHjbDSm9FaBD48hq7KZ44Yxu9oQ8iGZfk67szWv/Ia1NfZfOiz+Pf
wCsa8ISofF7Zkhv3isR63DlhB68aogKojNt1UKMLGBXXYpeqEYSOSuOIB9ezZTe1bmWChfHiGFRT
6UcgwaATxqZrnz7G7ZxNfbcqEPOlc+3F2CebzAgIZsJutDnDnSKo9/fpJnoQL8cxQItRnxz2+PwK
IZvbI6XuKGiDAd0i+9Ao1i+oI5zY9G64oNl79WQldO7mGZLkgv2SA7wdBbDhYdHoPnWoKD0iiNto
5ubNOrnXlwp0DsjFXk1DDNXFFmrCs7VF8PZ2TChhSdK8XvPaEtON5Kx7w5tm3CjXJqzV2u0S2k9o
k9aiyDTrvBnYNUehqfimz9wc3fjMtchG9FNYT/4QKB80uTjVY7E5P9NdaoogBVKRz232tU7FoF36
6M3SZFXT330+jwS4cNEGjNcH6RbHsbYF64ccrX0qNqg4jlgYiApaJtfRjR29dslSW9m75I6ig7U4
YoNtPM10SRcI952HOIb94pLFZGYv+eszJspq3QskcGBx0ercPrqhuqiaLdjiZ1ELV0X5Ai7EDEpr
M+87r2798512vj8D5tX2FWtoIIrNokAdb/2yRvIlFtnhOuFGbHpkBKdlQ6krxTT+YKOXCudnWh/m
IzSvihKma1xTnnirjt7wEe31G8PyzuaLbeFuo1BCADThzHOzWlV051S/256Xx13ijjPyLwTyPXS1
a7QVKAZmb8glRGxFukB9EaNMsYihRDzBhr9vnKMFEPTNvqJaTvSTdBXv+f3Rqhnukl3yTpPjLdvl
W0NHpgGLRJAAnX6NNGN8PHXU3Ukf4N8j8aGOfWBQeevquciPEMqY4jGkWX+bMvYsrQ0Et3VRs5Ip
/NOV+DEQSRJBKOWjh+C3UcO8su6OjzVMM0YCyQmvKXeHbkj8Adf+yG0QnQgEF8muukUyk67kYTlq
S87c0NGF4rRDqx/TQEWSB5obnjbid5oAiLstL8MiECbrhO32gtpCCXrUi/dG77Xn9xxeeu8iZ4lh
/lM828G7LsI7VX4yiQgCiInupotoBsg32edxU7d/O+ysaBnvsx1p0wR/UIapPTP2Z0F1/ZmkM3BB
JplKGDjOj6lgtjuwaL16nyB8PPg8KyrYxZwZD9vWcE8x/Y5egRNrXFi+SvflVro6gMEmYzhFWlPY
Pml5ewGGhgi8zemwNFf1Pqzve3Yh1BF6D2i+FliJVy/SdUYYGT2V63x7fAR98ULRfpi3VHkUqi6u
OqLvXYTSQr7l/ULY0xD6c3hMP6rH5rn19FW+DAPzJt/aVxECIsdw4YPFEIVfKZDDghRBoPUmYliA
pvuewhjG5OfFHyDal8kbcOIIfVhAXecBe0h1nI+rmKbfjoCBgoBf/SraIl0ixyL3+lVO9zWZ50/8
R9lnV+dV5WWPWRIQ4KKShDBnY1scWTczamFtdGDm2FuVYS21t1mz6fjKdAgr5Okh2noismBcFeG1
gWiG7OorKih8NJoPW86I6N+YV9zrco4NHDNAQ5K7spolq3zG6Fg5KITPxS+TwfgYpNFr0dDJDa91
tPNEc5QUkfTmRmtAn5xeWqyQTF+y5jFrZJKHZyqjw9ucHo/VhxrfzLo31X7rs6A0fyVoDuYZ1pG6
DSptX1DLAkIy/j681ihbrhAhUaiP7mbyLkxu4nY5EAoQXSVKUBTk4Yig2FpEqpBIrC6Gs2/LLxYa
Q2QY5aJXFw2anIiYhKBEfXFwB/pUlv4Ry49Zvzme7rFq9i1WbqpD3JF5dZU+ZZhuZ+5ouchJzA+D
PKV2KaQbIBoC1W92WVDAFTJ84+y3zVy+O5HZ9TLcUYRqIEAuE5kxHQHw87A539MfUucrCkbtHv2M
gypHDY6rdMffoGl5MegmbbMgot/LRkBlC0k5D+bge3oQOgL6Nfdksr4Y6xpd3UtL02OvPtKB2cF2
pCmAkIAi1mlNluhyuG3vT4H1GDFwA3XAI1wKDmXsNo+HOdkkTrLVUy+8UoPiXn3Tbo73xT19Ap2G
h7Ufk4dev66km6S4OfI3QUIbogiO6FeYBY0E/0VEE6Vbo+8+JY52uukeD3vyRIZ0r//CAEzSFVt6
KaAS0qIpqTyNsXWBGe6QrMUea0sfxk8W6WNOocxYJR9IJIHCNNXKLJxRu7JmywG58FLyky3BYpTT
8vypH0jevmKmq7aRvjijScNdPC7M0u/Ws2vrhmYHbY7H6t42N2VBiz/8PXsmu4kG/ibdmW4NAJ0O
puX078eF5NobldhsNCupj0+c2AVte1rHj4f7czXXaa7J85/3OH/jhLL3+7qcMi62F1naV5Iqn1WC
YkStQL7nNZUoFkCuvcqvtTVSo397yIsdRlVW52yWs8NQaVr5oInaHV+I885IQtwOlSDkRlMcq5mo
QvywbLzUFY+10taGKiNyBQ7m0+VGLZ4+2AxNS5H5gwzRZaQU5F5W6GK4xg3abU2Cy8WUxfYBLjKe
DAIUXGlZ7v6H6sZ3O+EvC1vzQunSmE1yGHP2D0I1WxeuQo6jyxSgcS7jDSwwJ65QvVzRlJxY8v8N
jHPxEpgXa2rbNM+lNvASiPIqmmOMJhD+39AJwfU7uUjGrEd7OfkiqBNreVP8/MvmP7dOVtWf2GoI
jZaoO5R4MuYDHFRSd9sTDriATOuKMfpBeLcPLrCeq7bxVZb18fJUeicAmPYCc6eIPbKZ0DSKwj1I
+Pn5TDDF53Jg3gLcRxJJcpiQPwLRaTHMPzN59XdCTGq4Z5wjiWtod6gpVuIvkBF3T1UtWDBYAjv0
iMDl2nbbUXJYCQpFAdBGJOus1MTV8EHgTiNfKiISaLYFhkC3iyPBPtDTAKyQbj3pyWp2XKcp1Vne
NmsjZJiamnl1CDQTg6ZDxljh9msEBo2LgK7x6TcgRzSVNUDX8RgR6dGwHdh17VVS3Wes27o5Q2j9
OFll+6ZK+XVEMC+qh0OrDqpV8lBKmfX5Y2Z8ZPld4qdOpbIaoONzmD2PtaOeryhRu0YZSMTRcTYT
A5N45376YC/Kiomk5r3UfH4OIV4ERDHADDwma1HGjP1oKudvaiS8rEQleV4naWyo+2yJlFx6n7Ec
FUQA03LM1aeOcvrDE/fyp4u8qDDVqXpQw2EUFSa8n1xjKYS4N2f0ncLZn+6muNDfVcH/eLoX4z1Z
BVEWHXm62uKoe5h8eyAfs8yv0LJtmAr5xI64AIbH0SQ0njoP6lrSucQGdOIBT43IF9OAEZpmjPlV
jHfN8R0EDYJ4vu9XklfBTYwPInBiepj9G4frYqy7rBhJsjrEiaKo+zxZ2grCnv1/auSztz5471zA
GDtdoxM/p5/bqo55Bnbwfni1FxppTGzxVmSx4LlLma4jP3/8+aZMPZ6/FZG6sE1y9SRuiuL3y8zv
hf9yVcR3Z8oFkldvzh5C1cjfJ0ZgYRGDDG35eTnF1Zx4MS+bJXGVhLPK5MUkt4XrBZj3QBnNHfd0
ymnButSEp5mFf4NiXD6bi/mg1M6W3todz+Y3MgsE81fsFQ7zsznPZvdn8O+/dTQl16QsRa6yJFMt
E8M6MgIUB2a5KqRnysDUoz5bHV179g1tWcQBS8xiQWFm4llNDJTWxUAZK7OuavRa3aMVuen6zQur
BfaD6quKtvz5iHVAbO9nna88hnfJK0r6mrFzq8u7eddQORXxOHG5QtBUSBPn9p217Otnbl2MnvLZ
PmhD24tzUw8ONAu3GZdUHADbkCnI3LQX0asmAp6I9gatro+pQvK3hesv6xnrolvT1YbRDUdRPV+I
kv7ZEcKPMZi9VLQ3CkdCquD+/ESUifWEdTGc9nHNLkt8270vYEv9vNvicnHY3gEYaq9y30bjMnGr
VW3qqBdD6kyXZlFvmFTQhCsyGGc3ELRQ8B4JCh3cQ+yR2FzLTnL0Rvb/iTPSruCZZL75W94ggzgE
kNSQy83hqy2lDFy3UwTtWphcwDJar0hKUdnw+rTLNPK7+gp8UHUXB+q9vkEQAAItF2koMKklIldK
B/FOSwb5q8TWGYPMKyBJhINKKviB6AkbwyvpLllYHRYE/ZDQBsntOK7snmAl+zYsP0ATag/9bb1N
708JU67bpVc1wlzmAd0Nk18p8ie0PKQvh9SjdjXZIaZTUjAIGCuOS9uvbmcbssZkZTcoSwsrXc5Q
eXSKa/U11vcybhREI/Kn/2uo/QbB4gr5FP0mgAZeDVhtjscPLOvhVg84kyVb+6fykQBzNFYN17Em
XtQgvDLCOfyePIWrRlnaT0Dr+Ie8aCQJd/Al8w2QJVPaHWOeup9XDspf67A/PJWku98UlC/ZKOrQ
MNa2dQPobrZo26BXrtLCjdm1W65KsCxNDs8akaQtB6RR/dvAFr24NlmKzc+oLqjZXGu/BvNeTTYn
KhgVE0fLdzZk97P+rbHeK2AFSBY++pHkvTuoP3PJfirb/Tjc9JAcT4d1ZqLKAd+W30dl5trZvCgh
K+66CK6bNVdkqmfhWxY/VcePSDWpX9JfRHpkP/F75buyDuRurZEIFFbkum/UxwPxUq457BtRi8bQ
PPGNfddx+fpZX0zbs3YItQRWAZ81z3snsqVFG1sY8yeXohPHskXL5cv+4Kz0dZiLNSD68QdGVbFN
FIqPU4/XpAsmrmxizrMvNmBm1ZZjKg3iaPmNOtykp+2wPVBYGwgy0PCKaShJJ69xYtv3KUH5co1k
FGaZkrDsrBQXx2l1p7ix95ki03vyhuBJhFHCLjUtR1C+6/R8eZSfrZYvhy4zdbBHMcmnvwVdPiOW
cQkSNWbh6eWLHhztUVkeZEBIXTC5vp8YNe2L2XNsRqW3Kzbk2iJrPcAaIjMAKVxOoNaipIeAb4ni
ys/P+G9IvosVhn0xL/ZSOBpty/I3YVC5KdBNh8Y6BTWD1l9sMSUH1qWG2cu4SUi0Arhw1YMqAZsY
7mZ4qcb6XrbvJqsT3/UOvz6Ji7mybHJJi2SexGjPzz48PJPKiOyVLzS+n+XOie9H0Qe4YvDDiBCR
J33dbVtYIBJSzavhl2SuT+lGiTlD262N/c93bWo1YV/Mqy096LiIWU0MsJKFRwEL7ZFGAct1wMX6
UuQgjF7r9PaGVFH6lBTn2onJXZ0aDC6m2fak4wM6ir0SpgUsulFwuhccKSSVePRAd68Bqzunje7I
QdA8zvSpkW9iw2JfjHzWoU/7LGXkw4Uu9gxQ3+NV6olzwJfjoiM3HRiaE9c9sS+15ItBMB/Pna0X
rKP+v5pHiGbF4o3Sh9Ndw/J4nnodlZ/HJOtTKv1lYGiaY33OWg6Z4pTyehaJ6+M12ZYkrFAaRAUJ
BPYBEcz0FmDyatU/h3x5VlRaHn0u4cCz4RI44cbHwWzcnfzqKqrZ8QCHnByFfx77LVmMVl+u2OyN
sWgz3nBxk8HHi4x1EaLG6vHkzzyzwuU4WXb7eQi05IshUI6z8hTZDIGN1x9caMqa12wBbiBkzl16
Atgd/DGZeJ8mhkBLvhgC7ZNhlLOKIbDx2Pcn4WKQ97Pr2TzMPdaSqK77a0JMRbCDsC3rq1HIF1T6
lZRNyaEkUGdqLvhWcvDX8GfJF8NfqLX92Od82jI+lgMGsdPLCc+5393McHeffzMyM9oBf13oEBqQ
4UYwYWgzonoH+pv7khTgkbyfGPV+/t4t+WLUM/VDfjg0VEUB8p4x/2ueElgDjiWJMYc2E+bnXUwE
wc+HVcU49s81IUu+GOfOumRUtai/NStDhK6SdDDLXjQoDpJ/UEb0WdoDVU4xPyuLJLzKsbS8y8km
KnbkUOIUOUKIwq+MGxev59TZTX0oF4Ng2Cpxq1JE2c/MJXZEloA0Uys/f7E+iFAeSaOmXE0jxFOR
28dOvUspHT5hCCfcDR/x+t8Oj5/yxC9f7vncZ13TfZaRjKN/OPuiaA7oRQjiaQL54RNWId21JpRH
E9tbS7lYLRrtkXVwy9uRiMr1PBQh0jaaXaKUBxZrk9c58TZ+ns+X67QLZE6mxo0n6ntk9sH8IHT2
juVq4KORP9PYEx6lWJl45BPdAetz1/3lyFIqnWFVMiS3dAdwU7jNNsGH/FmoJgP4gzXHMnz9+SuY
POjF2BgqB9mc6Y26D++Pm3BlP+b78Nr2Gje9O94MO6EQnl1PHHPi3f48py8Xapbh+Wye/jMeky7a
kC7o95VY7Fiu/K76EonfiSehW/n5wN+KIL+Mf5/z8ZcD60y3B8X6XF+ZGXRFHw/sByoFkKqh8lSB
9aZTgKVF2jMCuWew+kDYC3RGpUrc8KLBCKD1C1sl0FH+l4s/63MX8eXkiqhLzrKoGJeYnOq7QV7W
p3v94BkWvI0IXWv+RAYdFseooC3DCpTM4SMij3/9BVwMjEOinvqk4D2EFiBWx8kwl2viFLM3RRcC
RPbQ77iCQZZMTJkTGyX4+H+uDtRWbQtFTJkIt1GNVVf2U9Ev8OP61frk59cxnqzj/6hbVz6XAT9M
CJcMLKnskrHrPifsAWt66uk2oKBF47UaW/3ggNsvW42g3+ijf0aSaeUuNzaN6FzQsGSxNkRrSdsh
63XaAM/RuDQfT68tjB0CcuGWIEBuAhEkJ5aVpydT96vaMaylxnL6WYfDeA0Cnon3+NxsRY0meR3i
1/a0UaAkxDYDAv+UftfZO90mfYYZ1TXCqxM4b/aRsGc8OvSKQyHkjF95QCu3MoSJmJfnhYKpk+ck
WQSnaCF1fit+YxCvNDc6eLn0quASrSDYlYZjmZZvJfSAtEMwteDVJgbXz73Hl3d8CGfFUHd8+Ujs
lGttD+Jo9o6oqvUHj81GPu8+QLuctkKzBURFNEXPWyyZuCswlNNX5MYIF+7S+GjErLM47GyHLEAK
bmv+CWqHF/AZtbEc75FwTsuo/2HZbCui6EuAw+VaZYiPYVbNqF2AzYILA37pAzv2AlQq8JSZE84Z
MhfRVCTYP4zSfx324pMso1qqZI2Bq3hHBNovxhB732eqT+dDpDl7rQ0IXOSQL34eMicv+OKT7PK+
G7qqpVt34hmpjsJdpl7K2gNtPhsW+lZwMv7tYS9XGynB4OVQdeo+BjbPspCXXwK8hADcIUiZkM4t
4WvBdHPy+xf0vzf6crVhjnEeRQeeLz4ii8NSbWUHzELjQ3xCo0foFOwQRqR/eZ8vlx1N1uZZ2bI0
N29VsBE83PFNLLv11akXJDj//7wZ++tixb7py9dID+igmyZfo0EZZOZYqzMaDa30KWdi3Ck8gIN0
BtWpSv7UO/X58y/H7W1p0E4ZzTd5JT0BOgf1tQC61HrWk/AkyW//U6vm+832X1crHv2XoxZVIY+a
zlG1bUtsopMQ5W5AbBALaRiYZwcgUlXhRBUu9f/b2u6vg1/svIZImJKE/AfiFxyJuUIbdlyTl2ai
cjgwADqVQ77g5Gsl9k5/n9P+Ou7F3qo4qU1bVLxWUJeX4eIM/DJeHXzEdZ60Bf4QlD4CNLzgPw8b
/7DT/Ou4FwNWrkmq0WW1eMTnTVbN2fEarKggHpE9vLOWZ4SKyqI4O8j6EoqRNBrNu5OTA1Hb5qEb
PcFiiJ7+h/FM1DV+uiEX45lkpENj5rzz7dPZH66EzORAsAMnxug5m1hwTr3pl0sKwrmU2D7yzmVP
LeWOaG1DElpUOegwxLwYnp1iMeXVmJosLifZY9TaWphxiVLQk8JHG+dTfnONXgeZqJ/BQUKGN/mK
i0f6w51VLypKUTrrujrjFUdn8ABCLcdE5UF23QofTbxUclfKKRxqEBEonjLp//zK/cNG8b+v3KcI
6sv3HdZNeho6lq0hhJXVofMa1hCSc0AXRCCC9z/4/yYmi88K0JcjRpWUR6PC3inJnIPgTPbX6F8V
pqn2zBtF+o2okdrPU6WLf+i//nWpF0NZmUR9r5+O7FFRVOG/EE6ye6RR1GxE7BAoCn/yrfq+LPzX
MS9GsDSrD1WW8EULU+Ww/U81FhzdlQws4udHqX86NH96ly6GLfmUm+M54mDJsjbmNcAnLSNxO1gf
VgIBd8STrOADc6MbQVust7xsEAxhFLyAWDq7YCcfwer4EiUduDsz5QYbw2/Vq0CXsapcHp7HW9Vy
gSDRPQ1xkM/JnHmpt/lMdFrptxY0ZZuYxvBpYSCHfQSniMNfl9+Q31vjAlI/z9Y7Bog49Q4sebY8
2MriDMi7QDVnP2SnjWndnbPSrQUBgtIN4EgUJjrgKfuuiGlz+UWHCFu60aKAK3U79N5a+drq7Lir
1zR8GIHMzV6tEuqA8cJSn9QrpbsyZIBFxvVJpgv7qg8fglRAJPOwjJFYWiN5gr2vyU9Z82ixbEa9
Rjut010VQf6pvKG5XN4b18gwb5PdsXIVqvqE+iLmAL+pUIt1FNT5Mz7XfXxYkZrbHxcnUgn0BUvt
I7EW1EkR0qoeni8FTy/+K0ph58RRlDdteA71qxHGL7/hUXmL0oXyFhoEEq0j4xGfWNS+mMZWmVHW
Bm2jI+ZDsmc8c4NONbpjTwIXTXGncsPjixLN7dmSTKmbag0oCF71r3YNPvP4SAO2FV7pef1eKu7Z
fozGR4wB5yXUbVW+VgEDtSuqc2njZtmyBks3kuvaL6rFTKOgDQ3EZa4nLWkB/G2R1177oelLMDS7
Q++mYGFSbQk6ZRBpv2y54PMeSUk5eRWP6OXwS2yn8sUduXoAtoBPsGcT6kXYW6tonW3I91nFV/kN
uNAHuIlgn9lBvqoMDUw2gPKE2igPwIoJM1Pl1rj5dtimsLxjxlHcw0JeGdvRXERX6uLsa1eorTFq
AN4ZO7fa6kvq9CRP28ERlTWsGYh5YuFgLwsew5VCoBIM5T2+ojzaCF4gmU9LFES8CZY/3vf78b5a
4YSGbSfjPcLRCVVnCKgjDMfFLHXR3jt4l8ROCrN/c5sTDsa+KuA+3KN4cOxyIw1O+0EAjlfvJFd9
w28YKQivj6tP3qCA3FAdGWK/JdYJUgOL5o+y80ji4ExhfQximaPMVYKkfYQpSOCPkYOp2NIXkUAR
UWDRDx+DDcXBTfgSk50FeGjRI1+HUbLLbM8ol+MLBILDSgvdU7U6rZOVE4YIP+YwG8noJm9ii3p+
WKogPXh1WM3NBiSccYJKdAHksM3fuG/Gm4TrzglvsAgLyby5BMkQ7868jcGJ2iL5a24tfVa/iP5u
HY1R5YN8N2A7bPHANmLUsQSNgj8PYDw+YYoy8IbSj0Qt1rD2OZEYyMkNwJvS2k7crkH04Yp7knoV
aIgzUKCGH+Ky0BeWvtUMoVEael8+C/SFPgSwCU8LVPngGoelvZSKTbTjhykRkCWDgn4lgVEciRAk
9mqdIJUgT1UdN5mjPxPCVpQ3EjXDaKUVAk04UDW+6iEkUjMqe3+s7g/DnQQgdYmx7PACa4LYkHPv
5dk+zp9y3Pvjhr9sIHJLN5wkf1NqS5KmlT6QLb8dAA/5dOhQ0/MH+ieI9xeQh6gLDcImoGsu/4bf
mVR+yohHb6m7BmPYSU71Ehq7MdxosZf78DZAKJhosbu5bK2kbJ30NGQm1yffVh0JV2ZDQ21VuWyE
S7NjqJ8tZuuTvrYAhZEHREJvpBFLB4VkO3oqS1EEbFA6fp7Ovi9rfTnyxXR9yvK4TQt2760vfHXl
zbBQArC1QbQwdphtQMPmt8O6DiaOO3XFF1O2qkRqfNa44tY1cs+GIZiucBRtVZCOr4afrGzXnAq3
nDrmxcydylIkHRuutTPJQPOM1VEoin0F4ETuES2IXHzRvU0+3G/3OV9u8cV+I7XkRE5T6gWHJUMo
cMFydQ7CZUwI0QwCSBJg2Nl368Ni4hZ/u534ctyL7YQ6U7taTdlfiYTIJe5FEIsl4VuLlPBWR7XE
VzNVJv1+c/Xfg6qXnWpVKq20EwdFuQ8zwQvPAK8AHGn0Kk7dWz8Q/uCfzVUtGNpYLgz1IdK8THos
Cu949s7VdYatX4uuY+M+1bEF3ob4uabeelE9+Nsa7stZXjRu9Po0duGBs5R7F+o45Dm3qanwRwob
gYXsti8VmDt/4oH8/CJgNOGsvqzJCzmWi1PCiwDxnWCFGAelsk6pHB4Jo6uXMyLn0A4sp5bk3/le
SBlTdVLadQALl9aOoqwipZRkeX9u8an6mDva6xi6Ay6j4oEkRIWEKn0n5+/KkXRXzwQE21+X/TaH
hpnskwFxODEcG5gVIwhj2y+Z0oBZzLDau+Fpk7csD7O9bKykbplJE6/xd5qPP85ePMsvd00bpNZs
05PMSCGiwzIXS2w17x9t+MpU/5811dFf8g2Rj0gKKWQ7beLKJ9eOvYnH983w8ceJiJ9/OZFDfGiJ
8xpl2lHq7+o6XanPRBMdH7EBAuo4gsj2tXxq5/hd5f+Po14M0LUpl1la8vCwQfcubA4Da5K06AF5
w3a6pi5Ndnh5vMpNH2sKAWfZ3fg08xuH7fxsY+eOom26iFXpxvgYXnT5PaqEONIg0oaFasSnRsbv
Pisc9hqHwgGrCiL19Dpz5Y+OyVbslVMgJU+UGrH+xTh+VQojXnSF9mZrrRqc9HMaD0nspe178sy0
RTdYvY/VF+pYcP1l/NzEmbyrD+DsQNjTrakXsJHgpQKNH8irTQ47MkHB31JJ1aHNVmfApUfiLk4B
qK2+eVAYGHJxYvpDNCPdYWHE/qBv63R/hMUeBvjsf37Un4K7i/Hhj5t+MTtlYdhGxCPLezU7sSva
SuTIREh+Djzwk/IsZ7dleItqLOxuLIUYrJtY9qyBiknENCrb/C/v0PKgBuD8aynTNuuUlU3Uup0Z
zIoF0oUi+Y0ctI6JIQlm4VV0uq3U56p66Ak+kIO42pXSajyi9HXrI+u+cVHoi3pYzoqgx/Abwyu7
tciuOJ2uoUdU5VVsvs3Kh07BK0qIi6/+skGusZ1Z98GnWud3slZWKCjWRBw6NoIWufWqw95CZNp5
ZUfc2FNLZENC5hYIr5V+MOdWnC4alY6L0c0BzozxxJf9XVXkj7ssxssvH1SZ1HlamnxQgjIhGkX0
nrbsUX3Wqb528/MznYln9tMzvZiGybvOFUvjQxr9KJA/ZOh4CFpex92JwEcauy44YC8K+DZkuLUu
4a/DM2Z4/YYYBOlRar103d1bz1hq99Dc7XV+XB3B9rN0zMnx/flkJwe9i7k76Q25jbIZbGZ2ZefW
MX6fXrsbrCdoX5Mre0FeblK4lK0E7fzu4E1WhfVvJquvD+fSI5PpTNV1ycOxOwjVpJaMw7wBbLE+
3I1uiLM9EskR98OWaJUtYEmE2SKeTDiXqaI2+xlhugv5t6A/K/0DBEaFbMnrGfAeR0WRQZQTE77Q
8SS8cA3pT25zvmrYGcHe8o745TuKCW5E+/IpiYLo7ecbPBNz7Q9vw6XJxjJG2R4sLs+6b5lUOtIG
A+1lBNM4/j/S3ms5bi3pun0iRMCb24IpS7LoRd4gREqCLXj/9P8AvzhnU9gMoqP7sqWtRgFYyJUr
c+aYh+QZC0IIh+fhV/to3YEBngrGemlwczrfhH+YLAd9iCSTL129FwHBqjsOISP0xJWfKc/R/buf
Od/Gp0+knRqxMkMCEZgRgzo0IGfOxpprGk72CyWoRR+ckg38xwE2Y+lgoE2xQcSVBckyPGNjRtqr
HSYDzAF4w+qMifJFJmVgXirrzETQdzQXX1VfK2LhJ8jHomnPlAlpda5507vykGhbaxdD9GZqEuhG
6KhCAbwORi/H+qLu7KB918T7QDxo0rsCYzvqAKTCgWWsH7iLJzc3Fv9QGXw3r6m9mA8iZ8HA/2OB
IBjzx1h6NOXrsr29hI9y/6ygLLLCK5mTOiCCCltxOYfThQ+yl3UvsXqNy4AzuhdXBLLRQ1fYxnTQ
HjG4fJiYnEeqgAkpR2k2nIb/5mAIV129N0hNMYDCY1XdlxgYCscqesIqVaQkIoOiRzeHQQRD8mGJ
8AYtJixkLPIiPDlckV9r2n3vSL+g6HNUHQi0uAdZsVsxp4FzYaZiZ7GxHnYCFJG3sdyOPiCVh5Z6
FBWdGgXwXSHdMCjQhD9MsCYtZ9Eh2YfqgyZRxPYfJeVWDY4lzlEUPNJbCF2iuBKJvjog/vWCF5Go
ipAeTGYn3uKIvA/P5V1xAzfbAGwIMpUp2dneI7vNflOiCB+//0i/0hx/vvZS++8PQuXrI4ur8ZKf
MKk9DSnBWwYKLNr6u8qtTyM2b+ozpbLsUXhYufq/q8ocx3WThQ38UdU/KFmfvj1lkLusihvjLN1A
RCx+zeyPnCnI1u73gITWYv4Xd/v39Raf0jCMZm6Gk3FO/rSmDfq3B+2ggD/fW+q+6M7+L/9emvFP
E2Xn4NwrtEqutM7t1r5q5Qvu3d8/ZfHSFanLs67gp/SH4CdUXSwBjowGZMWup3JtMgmIkXmxxyBg
cqKj+jsnd7yptzDbdIq+MwgmsRlQSewOAFd+upCX67YlHMsYOAi9j5ypRvF3+agiLZ7oKDNjfRxI
/xhQ0p5lFTIvtcwb6XkaT/mwiV6tO6veBI9AarAR6sctzj4j1yo3TBTBO0adpT+QBVPPZuuWmMDB
MoCEdQbaVEjynqf9BZDt3kyOHdVzuCbDW9tfJQm4EeOQTJSQHyomfdQd/opi9qYRPUwXHkx2A3hn
lnIwAaLekMJRYb27IPeWz8kjuncOjZdX40gb0fMdDH+65yDc6XvxBpOxN+W5f4zfFa/9M9+iaYJJ
uZrJaXjXX4s31YzcKYzDVN8z3qhS54TOaDLs4ZVzBb/ZyO/jzfx/eUweqdCXs6gkOKBA0aNt7NVX
wAEc6POvuXkdXStefxdlM6r+QAWcOrkEwgDq520Ye2JyhsljXa4MrHknpwNTxwPWnMb3Svy75wp3
dVPfzV4Hd6gYAarmr5lT41UvEPlm29wwuwVwU2oklq85s+0bHkr3rLxdbgsspXo3uUX/MO2i8qfP
l4GNbW7L7PuwLX8jlkmghAAthJnQnafm2JPmgfAx69da/GG112m+j+gNWGVjM4CfhDsB0yD6GfpB
lI4DDJnwhUWEMVRYP/u0DBg+29BvgJ3jiu+p8oKTON9DQztLw9PmuXo04vcmfhdeqOGWeBgJRyH/
Se1W116TjnMP9n90pMS7Krm2VBhH8VNMz7MK7tPhYg+psQnR1skBsqeCS85cZWNjhH/KWNuVvSdh
/Sq+ky6KxkElHOjUpo9T4XHyDPgsoIaig6NyTNcAdy0kp8rPSsbxLIFs8dZxyCGjnC5vwHktkbEe
7HzjFzU2HNGothTG28sVRdyLrsz14ct9HKF1wF4kTZ9wcUEEVWc/dOWRem9yuYo5uOkYVnoxZfQJ
xLx4NwAVwIMB4l3BOtG2fZ47hnzkDyiN+sMJODFTLLfVGpHti6bfX/Hig4v3KVSG1qh0cTsYZywa
3dlSAmjU2zsqKGxq+7e1Qt4XUq2/L7co34hZGlVaNRpnVXc0HwTQE3NT9BgRPdkFlCLlZ2Kc4Q+y
NpUEMzCQ1fRWejd88becM5JfmF7PTUKAe7YJTcBh1khTjlR78xaQjDPOnYvCdOkMZK9Guk+qQwzJ
3M31q3q3ssv8+1jy970sMjwj0QS5q3l0mYzXHcErZFwUaPRN/Fb/6J7mZb3pXqWWVkM1rJzAtLWL
L2srZmlemroyzkDpaPQE1+NtBQ5J/uOPm/hXGrmZNXsczsG2uTE8iS8ETJdbDy6P23hL1M1MR4gn
jASoFeCSc9XgfHir3TZ48Jn3soRlxEa7kqpNcL6cc+ygzGMa7ts9mRbf+AsuApkbuhUuNoh57jpA
hytH+S8UB38/30XV5qIalqBp7OLM+hf7RiEAvhKC0Gl3blz+Gto7rKj5HB04gv/jq12UbsS284Nm
mF8tG8ZB5TAuTU7xPJ7xnIWlOoPLEwweVhOJfx/d/r7lRfUCpsIlM3OuC4zwSXsnsnN/2E0Zm6Db
qwKl/bnekntqioUn0W3tkc+P9O9Dy9/XX5zr40IodaXi+u1B/LBGNFBt1fYdc8fwuX4SK/W7Nfnm
F3nq3xddZE+aStU5yUtiwraeCaChLWr3wwMKUyYT7HegY5OdAyqcThGxc+VD+nqVGZJuWJoIx3Yp
MOmaarSkuCDqGFtcmNxiotDCqP34A2aKBjhoKI8zsSAd1igNc3z418P+dOXFJ5xejNTqjMw4y9IB
d4imcv1gl2mbON7H7YkOs8Ru75att7K4v1xkn667/K6MIoysvDbOSv8c5i8G9hbSLnWi5jXMd6Ny
nshenMR6C+Rr5JDjLywL/bXY+e/TMe/8029YfGBWMjE52/Ntg9ls8M41f85qIo1GJoJIhtuh1G5m
E7P9/3jviw9MVqcyVNqc9Jj+48FHdU9iqJO2bYElxbsZ7EPPsLKb4oSRwtqJ7MvP69NdLz4vvUni
qVG5eu22zQm3SNQXM7cKdwbMktQTP0Z0xqMlrN322uNefGJlYxmZoFyMMz7lnbFLzGMlwlzyGdQl
XS13oeaJjoFtF/EVLsDafX+5WX2678WhJKglxm0gkpzzysvTw+gibSFRJTsnv6YIHVwJWwVrKWSi
eyNeH8Jcub6yGMIMhaIKp4bNkrfeHEzxSnKyEhaBi60FlhXZkaN+usP1EC/IeD2qr11+kfR0UyPU
Y/rx2hNxX+0zjlKY+x0AwjRbvGddrDZAmTphcr0a0edH+02Q+aimfcrvmkGMyTJTIvrsSya6VvGD
PZVu4pChtnY5CNX7frhHg+xc6ucs+KUCVo3U/eoaWFn7H+WoTz9EyZqyQvJtnGf8+xhxcJSemx3+
ByY6e0RRKJQ8SVnbyFcW/gez5tNVJaHs2jFpjbNo3s8HVkwbp1MOMJbv3TT2DDZshPQaLcjaSfzr
Xe2fNf/R2vt0ZcgyvQ4bfV5zPduKQFe+9gy4y8r1uzTtJDvFTu75QhU4Xwuua496EeTKJrs0+shN
q+K2Fq/kfGZ7I8cyvbHZdm6W7qZ8a8wOWMpa/2VtO12WXgyxNLQ64LZHel6w22ZHOuDYF3sUPFwu
vLCiTIyje7Z203MI+26hL0Kc1hWCaBpcuJrO5laXX+T2LheRa1o4rORelHtWyTnuoXcq6QaWz5g8
3I/Rzcr+svbol5HOby99PhBpgngHo0s6R8BKvXE4TEzYu3juZIzmuh0g+rX7X8kmlgc5y+/zmQ1m
nKN476cHpoIEG8Njg86juacBmZ7T7bhaY1x56uoitBl9K0R+TQ6jbsXpxlQezARjX1q9dKbbjvbW
kzLeiLC73STzMOspESTNHtTeynNf+c6XXPEqt0pRCsghcTFXsHPHDBEHbyYq3UgFr1ttKLXOTsPy
6KxceSW4f/CFPn3nl1GvtfryEdc0NMrTzmRAyJNKN9DtEG8pHONnEFtmuXKBWqpfnXtYu/V5SX76
AaPaRKUW8QOqwKmDK9QJ0ZUK5Nsb8l3cehwhlKfE31sJ7MnVjGbt4vPff7r4YNYwIHuee+MUzSFv
3gLDQ9gZuCrKd1vIzs10Y+RbmCTJDZqDlWe/tvoWgU6wDD9LYza32jVHNyqOdXlOgIU7Y7/HdTIU
frTa3dCe2jMmURQBqucMWvmqOmRO1L8JPeoirVM7UTTkqmOToaiBtPNBxOjLkXY161A+oRMdr/6D
mYOVUKMuAp41GXolGyRVaE8NADCJi407/eUOCGrFr4B1amES9z/mcuoiwhlpPxqSRJxRtxf6a11w
xJ/L8ijzaaJt+T/gkhfXJR97+ZhNh8DpDHflra/cuLbI5qpAnixR4fxiDpte2lK2ymw0huW2bbYT
s33gsvDIWof9fDHbb4iKiNZPk2VJE5cXHruU+87N6T49wbT/1T0IhFjCDJJLHCCewmbTvQW3kLkp
kFxH+9nbSqPyhyhn+tCVvqW/p35DBBjWZp+/WoGfftmSj1sXXTn1MTt+7jNASACYm7c6mRY1sSM8
gWGHaeXK1/dFA/Gvx7FE3o6KIcBToV5Hk1K4EmjHpnbjRAKNwrbZlPK+wk7TlRFSoMv+MVbaxhSf
pvRqUh4l6yEAEIJamVzcDrDPYvS4PKH1hFPuvxT6cz6z2RG2r+ahX0Wsz49q3kc/RazST4WpGQPj
DCCWRjXGXnjjlljs2qXTY/D6f6k4ktq15/XF2M7fz2t+iZ+uPJVp6g9zpaG3Ia35W+ocFDaZi8tG
t96rIYkR1Oj/KiP7fMPz5/TpskbUXSxf5oZ7W7iJf+k/UwePXvGlZl4MrsP0WMMCirdr2rXV211s
DVMY52Jdc7sCvgPBFt42vSKsA5ieufi7i0JgDEebWvdqKvRVgePzHS+2hTRULUucU6Eh8cKQjv9B
K68Ua19U7kVDSuyhtKnyM2Ni4rWBa6HltnQnVz6PL2Cgf7/uxa5Qy3I0ZhNhipNXA5NYcGfsELot
0ADt7+YZIG91AYJJn2aed9l0eLu6NYYda0eR1V+y2CnCfiiTQCdJa0d0TlsR73L/Og63GF5Y4iY3
XWO2znQjDsAp3ftDita0ZtroMKo7ui6rScNatFpsIaEkaI0QkrHMEhm6Ho7gSncVfJiGTdpykueV
DeOrM/Cn9bAUxHRlKpUTTlXnrP4hR8+F8ieFz29c08nM7pL4DCkH95XspekfhYrxnOqmAw1FzS/r
9is/5au96/NPWeTLgY5vnmnOH0V9mOjH7ujaUVR1cv/AfMZsEdkgXF9/5GvXXUS9rmliURtZjL51
7hvghcdKcZW5b2vrvkcUFvJjbjGTQwHEXXvhH6eAZYL0+a6Xke+SXPQ07OcXPoMITqMINJJh5Lk5
G6SeBvC7pb3DtqnsVIYb6D+CpmDQgW0dIWE7PARuQG9sg3VWaku1l49H/D6iQ+AlbzT22vguSG/a
/kkLGAak6Sis7/5fnmw/38QijsZ+2idFFLLHzgZE3ui2psNUEp4nMXYrZLxgxu28crl6t/tft60l
ErYQoy4eM2pIwNbNve/fYxnPAi3wKynFo98fB1dt9mF5svbrZ5yVPXMJg73IQdrUWUzGVb2ph8tl
110epmPCoeYZ5n91i8MIdkblZt338csyyuenvoiiVI3qwRdJ8c3BjcQrsWttjph0r1M6bd7QnGv1
vdK8uDjmTD50xyrZ+syW2Cvf7doTWITQMjCk9mJRXahRvFM3JuUUkSSg0KwmEj0ro36mMRe3rstf
20fNRbQ0WyWqpI4nAGqRsbDxd+jgyoNR+B6rEKwasfIeXr6/3S9mAf7au5bynUiIBbUZyBnGW7Yu
EegtXZl5nlGgNC7Z6CcsN6F6hpLjOEZecq/94bQ5I/wlG5Dgla8zlvb9b/pCc/r3b1qETiOLxkZr
WISNE2OqhqcJwD5trttftrp+hyMKfuhrGvYvYHp/X3UROAWhu5SazlefIHn0vTz/TfpQP9TToWGW
KUw2p1K9qy73ih2ErxJii7U84ssO/acvYMn5TJVGaruJd1Fwyt2qAIHJqnX5gyBoyhsZUO86OGJl
i16ONRlyptWRZOkkjUVIf6bAHAlTje1lrpmOJk5hGAdf1nbHtasuUkYpiC6hXvCKZ1KllJwMH3SE
4A6U8cKfg5tUdJzz8n5lYa1ddZEuSlrUNZP20RPq3eyMManmXFDrWrfcasjsFn40K5dcCSdLJGeW
RK2Ya8yx0pBAn2T3r7N6ANNxBuJk6uEI814ZdltD9akfVcB/7cSSbEmSZGmK+hFuPx0GoqIwAoVc
APcuTObwASzKfeu7EvN/sQnWedTtPtQ3hqV7gDqBaKUNqt/+AqpoP8yOJk5wK5e20eI9/7MqcIG/
8zN8wukP2214VWIhNRJ/I7Jq/y1EIKyopyp9lCK4ygfFvympEOo/BEXHx/vBxJ3cCE69AhW4PxfY
bSnjxsBGe1dew4IO6k0xHGvMsfINgnnJ801EDNIRzHOxzWN2PsuTt5G6ledx6w3c+SeGLEY3xoZt
8NTfTEOogyObtoTsNNhkPwDl/oDkrdpIhEUQgO9ULGsaMbbQXFE39PAZYZA7RZ8924KJkW1yjC7g
6prlKcyuLuQutVRsJq25DjJo0RA+2qOFjHLYWBiCDHaNEDZ9asADXB7qvHBExiIfLHosoPQGN1be
GhFRF25GjmJgEqR40dTNQFBVvZ8QHcmuqZ0tE0mpbpcWaCztVe0fGkZeRQUD2wyA+K5i3NNPQIQb
dtz/8ZubOv8ZzDPlwb7Kd8Wz/ksXmNXIYXGPGM60v1WBm0iQ9UntVs7nwa0pw5EK4V1nTxUDRbLh
BiEzrXjKRaeSZdHGjxfm/gdb9uJjjY8NVRWFKcypcwaO7HXuGdohTm4TLuT3txjnVlh5H8Qf4h4/
s5RKMHp83cZ/g7N+qAFgFrb8mxezvtUZW9XiB59xKb6zLt8zxM6wt3Bzg88UJgCkbRissJq24YP/
Sj7KVG99jY2TpTNxy+v3FAwI4ZzMnwuqwvZKzDzw2+m0n2+7EN8mhMsVMypljux3LxRbM9sMTGW2
O+tRu63q66w/XbpnYovohn+UghGqn5mOTYJd5Vsp/RMFd1p0a84axWgrBF7gF24bsdyu9VOGSyVa
mSKoNh3yI+xUGGmKET1XOyneFdk2uXjy5TEHexmJ55eguLFk34vjzCvREfuBO7GJjmCnSjsotb1y
KR6h6VumxvJXAJLjHYmBUq2dROs1ru4i4yZQ3rCCxrdrBF+t5c2div9oeSouT2L/o08sb1BiPtgO
Axr66NaMUZJAoDBkJR+7+lUsOfBOmMaTds9qJA1AFuPKg8l87741jM2Q+t5UsnCDk4TReDgeMIUP
ohsxuY20bRt5qR2F7LJ2jTEDU9UOsq3mZXhBNB0f4m1v12gP450gPlXdMa5vivwxjM5B9xSHvzhJ
pcVr3LljeJMz8YufngyiOTx3kicoGnJ4UPFXmfps8ImP6ZVpekFZbax+q93IYeXKluqo4IpanB1N
hovVbceoE5YZGeIkgYl3/9g2uKO1uDGX3oSrLZpLPmaj3QQ+wcjz5V0QS06sOpfYNiivYCaHh7rM
aHV+MHE4w9+snO6K6YfOIgm6P9Y5hsaUn4b0TZUVoP13OcUCSTxK+WNvHb/fA74+FP0Tij+mXj6F
4snI0ils9Oleuh/R0Xa8M0cNfmjASlH2MC6SgBxjdsluGSamW1ls6pdA3Qi5Q73C4Sm/DNsBzWKJ
Lep2fI5fO9hw2+KnJu5ZMuN98AL4Gnc4/xmUlomYq9h8fwdfzOWQG/1zB8vmT5tGctTm2nSv0vEJ
73wJmf01AT9If4XY4aCzjK8veLUpCHLfe6e4Bn5vI9ecSxxTag9XUs9Koim5ryxbeBV/QQIs8T60
28bORcckKKHlXKkGaF9u959+9eIcN8GIj8pB5bmXziX/FULntjZUZ3QGM+rbNt9CtUiNP0Z3KJE9
EZCYI2GqbQaxWcbxIjt+6eSJd7F+Ga8ct/6kboMz8VbHzpNW9rE9V3f1g4gZLGa25p6xjviPfhOc
h6fybL6Jb+pb9pu5I/hX0fN49/0b+VIV+PmNLI4pWZIIuQUV/szoT1JvNAynb7pdtA8iUBPbyytF
awYzGNZi4M3LmN7H/45ZUI+BEyKP2tt8bEjGixfxN2JWYIGtI/2ZfmLCbKAWJLz19VaTDg2kCvyD
cdDu7CLdCFvQCb+zOt8kb0zppzYq4U6xdUDsTIWsEk3XXuDiQNTmUSEPCbUMddyp8c4ItnBYcnvs
3JYZQ/MxmRutABdqae0I8lWv79PjXTYApJHEJVBJ29isldOcD/mQr9xhU0T7mb0k6R4sGMdkTNL5
/s1+XX34Z9Vqi9NPcwkaWWsNndNPwwSWYzBNRpY6XPYMCTLkBeGMGC8gU9uuXHl+nN+kjNriBNSn
mWJ2GmtK2OH3Z2Jw61LDvZOOpjPPJ05PMaSD6xC+h/w8Pq/e+JeVq083Pq+GT2FSkc3L0Mxl1CI6
wcskR7u41K/p8WG2AUvartkNHCZ71pLlLya4/gpv2iJQ5IKfFcb8MaUnjQzUuh5d/ScK9MHO3mi1
MRqPI+ofMlmnPV+8AOoNIxMUrzRmioP3dN2TZ651fPcmFsejANWcYQSU0RqH2Xwt4kkwSt0Xp+pt
VDbqpvsj2QJV5OKAzN1ylF8rK2GOHt9df3FQsuomaUqN65uP5U/JUdUNk4EqA2wMXmZeYTh9CFhz
3FkPZAMJp1JklCsnpy/GK/9+KYt60KBj+qrqLAcRMXNwNZOjpauISd5qr+BqTNfrJcRXSjh3wlmM
TnF6r+Ee1W+quSy0ujjX3sgi3rb1oNQZq+Rcoz1XMTvNqqsap0Lck+l9CbtKvun750h7x/4xvGyo
qsOk88I1EevX9ZpPH8kiJIpdP6FymoxzaOwnyRlGD/ssRuO6X/W2olR0q1/ujdQOdoyKT8i7NgiJ
I+h05bGfzsgjKKbYhvCk42Lf781iJYQYKwvnY2jp0zc81W2Z6ROqf/h8+/gl3Au/euRBBpNECpQb
2ElSsKWiwcdsk+rMw7Lo07fKU6YeClc7+vlWaXaM7juDdzHnft0j2jln1q0/1afARs6oe1Z6YMDC
OLD1AnJiPMZ3sl0W2nNHtrPl9wbUEMnyS/6DqQ0aturvODzWr/rP0v5wTS3G2axlSp/N0K1vUM9X
tklHu701mnFtI/ny/P/P+9IX0TxNgMn4Ef3ajjryJQDuS5tK2bw3riQfAMaMNEIophre91+w/GEP
8M0nrC+CuRzl/cXsWSj6uA/zG87Cqo0Tupg4PjHO6La1nYJ+Z7ipeq6YUK3KA/GO0aFt9mfg0Lxp
8XoRIR2FCU7EAc7Hzetw+RGl7ybekqx8zOrTNzM+RsOLqHj54PpwjCvCYtzcj91VBz8Eh+liD1+s
BGoSzGluDzEgmJlmo+Fa1kOevle+JxenMdkWGGxxLtH2l2CfYzEebsbfHM/VF8vYwIi3aKYnJDNa
M9cN0DltNdBEmyQ8jLCToZ+eS5PDf/LeddeJfh0pnnWMNCS/Gv+w0/mHkSe0gyNgkm0NNUbqL0mH
37nnb5VTdCswvEpb+PKanRO3qe36qnysJia9bJnUcBvflLdmAMBWu5/R6vM9bE1HePZLW2LDIKWs
Npm1sQIyJyc9azvcwJ7mcetkpxyDg3TsCy9sbH+vZp52pW0vJ/NkpmRiJ6XyhFcD2chJuMplzjMg
5bywu8NZStROSeAM5PokntPWbI6jcaBz51jqvey/hMG+5JCoI0Syol9Dv6ujl7w5dshsreJnylOJ
SyI26z+JIBQI6m4Sk4coOGUR+4naHAJpcEGlA3XALYRhUSHj4Hvh4YYciaEsVVOyC3pEDkhqOgVh
oyMyz4viCWfP/r+RyH9KuPTF5t/UXVmkijLXyfAhwwtwq+8x+5U3FXDP/0DOtJJs6Mst3yxCyb9Q
9pzVizoY7eRjgFAbXH3DTPEAZLLQ7eK/69F/igeLnT2W80stSKZ+Lse5tyShGHQm6q2////WEkUi
AV06raW1TUxfC0aLbT3TJcOqyGzP4oFxvvhyYvYsDehWB1TXGAwYscOuxt+XcFfItqVvYWUP2BfA
2nZ6vLFB+zOM8lIdxYzf6ME0xK73Z4AT1S8imQv4zNjAWvCRAIbOJXmUgJBbuyw98SGa6C5c45HM
/UKJySCta9zSes0MD3DJ8BKJd+EFGMoAlS5k6oVJ7H4vCNUm3f4XFP+/Egt9kVioVV4kUk+21ziC
iVqhvesCfqIzZ7nx3cAENSZF1QaW/+wzBV0N81xm/ebOl7ixXjjOEhDDNT3pvBF8F68XCUYVR4Xp
S6Rc8rbYw3SZp1Wp280eyQ3Aoe+3h69bLJ+W4SKNkPy6sfKObSneVxe73U7PAp4NDXVU7+IwGbmW
t0gricFSt5SqkyqZfoiGLbWxc8UHkVMr8niy7NymLnahrarYLc7BM8eN5Q/Vg8x7Jan8usXyz30v
lUzJaNXJJdPnc53wzvd9z+rfKK8T5HXjd78TV47pa0nsEuvUj/kUKCa3LateEb+Gpr+ZBE4zyaPc
3anKESKPeYrLLYWuXHWNlEI4xIisfBraNzE8Dt2N/h8cMVdOt8Yi2Epl2IvdhJ6rvGwTDYCN7VMM
7py2dZCSvdeQjHvwlzvNcouBtkixZm70dbPt03tYhN/MFPtWlBGGXOQHVXlRbRE7AfA8KMhUTC/V
36X8VAhu5o70nreX6GFl/a+k88YiDDehrxdGglDGB98i3zKK1sIXi2BYOmXjhNmxZdb7D+Vm7UPE
Xo/Oyg+Yb/Cbz33pYs0xN75oEgWGUGADvpa8VtobsttRhjJue2PPsAbWIf5pEu7WtoHVj2ARAJMq
FDCrIEmfScvAqWo7ef0/f0i+/gB24uoV1x73Irj1ahUGU8mCE8VtQiM5Pcx1KUeWPVVlECxPkVPs
S8wtZJRBY7HDNniVojgnvN898UXIM31Tr4uRADuPaYAaqLnn2TkL3mRkQ0Pdrrzhlc12qUWq0qIp
6nnCk1L35GXkmcwhIYqDZGKLHgavsAxhKfwHT3v+fL+50yU3p+jpApntx5mjqW51e5ypBJENtlHP
b2aPShBSq5F1ZUEvnagFPSxLY3688Uk/WA3JgTPs9Id5zm6i1Pgn7u+oHf5XDxlKokSfUze1ZWG6
8q1aKXQkE2N1KnwmwF9wV0ncXPYC1RFN+Mcvk4u/VWVbwW5VqPDlPX+6+uKMVRpDobQWcrNigFwj
NieJYz+ELAkTyBRzWwvfZhpg43+5uD5deRHB1cafLAUSPVIRojf76Y7T9OxvOCGWIsHi64K9u1l7
yx9qgH8trU/XnZ/Ip/P9ZRK6RIDNf9Yfq2YbAZijZ3PTjb+S5lXRqAJ16gap/sY8V7tpG4RINbxY
32i3Qb4ZXxp3dMjogbxm+IdupCv5lLzDVjdJPe7G/bw+zEe8KSPvku0rZQPPWHLLt/4tv7ecyjNu
YCNfQ+vh8XJovhwr2zjEpc2AI/+TPzzJo328Vw4B5bqfeN3eBucMjy+61PNfitXmz2wtXTjF6Rfe
7BSv0XHN6vn/QEM2R5PvHtRig/GtSC2SlhdUM9M9ODVcT8YnsEGf1J3lssdhBdb/ZFrEAJvd7hRb
lj9uKsnWUr21RbpI+vvIaEvBYnBjms5ReR23O388yMEhN56QWyBJNPcV86DhH2E4GKvJ9pd536cF
s9hrLvVUtcpF08+F/FSJT3LridGzds9Asj+RX2xVSsxd5FnuYPfanRBxpnXL/FHUd2H+iwOqQS7u
Tm6pODLegWOzpqf/MhX69PsWO5OJN1Ix6EhCJAMT7eci5XjioNbWM5seQ0XLsY3FD6tZY7phzRbb
snyOQmnz/W4hf7k7ffodi90pbMZQLAVidu2i2pXkaqPTVu2S18ERL89q7+ZbJP7qMYxgNXpp9h6Y
KKv/RNXtOJGyR8ScdO03zeMV36zhZRMkVfKu0TKmXaDowzuUt+LlkInXDD/N8hAKCzIMH0+r3vXh
qNlp6irtSf5PPIhXPqZlSyQTglTshAhZsw6y/SausfIzoGaSn80JhOUycnip9mK77QU2uKSZ2yPz
R7/yktYeyCLey1aalyKT/FQ3O0dQTpV4piwMA/pqtKmPgKOb1zLw+ZJGPFVNHbr59YcTXbz2buSV
hfvR/PwUiUUja2NMOvRzfYAKEovn+Cy7ylGWj7G5KZhxwPenMg5N6dY5E/BzrjU0m0AGRQbQ91jK
RwtjpKF/khrd0ztXMjbNs9/tULmWV7rKjPgGCeDwNrOdtOsQXJy6V4DK+k9Fdx58B5y/CB6nDncS
NT/RdKX4ZgyZL98X2BVAdRq3eKzDLC1uEJCgGIX6dAM+FC2MXj4azewJV5kHkQDUOrW6Ke7Hn5x5
z+iNpo11LO5xTLuBRKzp2/6qfQQDFBANzM0w60g2/llnnhfe3uNz2+5UfM2MLXVKiHrJg/GqjSBn
bMOWb4zHhL4+o6Fu75V7futVu+9ei/h3AMoowXJ+p+Tw1DcG9CvsA6WZrc6URPGKa66ePmTpOcLr
ZOSOFFffGfAmzQ0k8oJqBryebQlcN+Vp3cC1zwVbzPfUzdTLbaQgavCqnvIy3WJa8ln/kPDwmELW
7blVql31JiYODtMnEnO65SZqrzthN378IWU6CwHAjdicS3xeEYxIHtiiTLf1yWl+QwvU6Mdd+dEm
rDfN3YCz4H38miZu/Fu9xklevprnc4DWM2APTSPZQA2ngQTA+wkBVfI8wzB/j29Sv4dCL/0uCyQn
9ZFwI5wAMtHbuMSMNW5yNmlzk+a2quzK+a+//5o+FGjfhZdFLjEa7WW61MHHocDoj1l70CjzO4P1
f4eCobDhY9T1bpoPBcXAocBfm2r9+nz+T9jVFtt0oZJJJRbn86EkwfDrE1PU7NaBZ4Eac6BkoHSV
DsOMee2ybSbtGeGYtQ0g8v8rUgZ8xv8vl/1o+X/6ooPIGkw5ZaPu5JO/lRG8KMcci/VrWf41mGQ5
iVeMB029Tm0/vlp5GWshdrFP69lESaj8qL8OQDNpFhQ3AQHda8wddmU0oKmDO2rKrCk+8xbmgivB
VVnJFLTFTqz1gyYnMkfyFO1r/NwhfY4nFjPCow54QJnXqH+ertSiZjseEHHFdue/paDY9hjmZIeM
hqRXBbeacG8aoa2ZPyzc1xTjR964loG5HXWXsXwQsW4ZnlFsTa4Kow1+3LqG/Mta3qc3udjMYyNT
S2tOuRpH+THPxRci3r+TjXfGtl9tlK7sBMuem1Bfyl6NeXXqq2gXD+1B8iihN/sRDjQgNiBQCB3/
mPs5CF/p5xZ4b+pWVxWmj28pdLU1tdDXOvZ/bn/Z8xrkSQlroDdnJcLt2I12kOyosO8hHzduhpp8
NlNiFsn5fg1/rJBvAsqy5YWWPamigJzbGvGFlNmOx7M47sBAY5rZfcyjBfjvCIhgjpGwv+DTLBx1
R7auSvGsyr/N/KoVMM7rzqXuQBzsxOfIODazbFd+TBlrBnyHRPkQVD8MgOs9enzB+lHN1iDo1Wyp
uPWhDyvbsjhM+rVe39Y4LV5X/4+9M9mOG7nW9at41Rw+6Ju7js8gkUBmMtlTosSaYFEShb7v8fT3
A6uORcMyo27V9A5sV5kSkRmI2LGbvzmsef8ulTCvuCyHb01XojktOr8/rfnfrPmmIGxGQ67Aq5i3
GY35U4jl69qr3zeNT4/eVT6mvrD6FYSM7Qgl6Q27mjNS1kA/6xdUgjBRrXJfwR44zxB1S6//bL8+
PKw9bpr2iwi4IbpCXgceb0Jm34DnGyOm8tT+vRehBKC7mK7iQ+6ae3vyFfPcpZAwd2DnIRmJ2Vai
Zd8UV5NidWoSvhLcAlieiFAY651RIJ7IN8er7I8ghNZY/N4+38TqOM2GXi95aLNX/EzbZ+2xWce7
sRdj+GghmmbDDUKRgyEWkxTRqlui528idR5nclpIhDcTvmN507SnZDhoFPxgsXu/p37CKKPMgSZm
F4G1N9GiRnAy9GOVkc5FmR6rUw+MZVLvg9DvgpuoPWp+onlguFOLTiwSbI+SdBNaO5qT88qcta4H
V7c/xoNbgPMu7gLpSas/tuRwmQ+aF7XdTL17GsOD5krA2Rwwe35jPiwLOk8hFZVfKacW2h34HvXQ
hvdOdwmWOK+vZvtk13fIsZesVuVi0CNsUf28/jZNA9Ux2XT0zRYJ29jSpImoROW2joSx8W2BZiA7
z5DJ3C0eVoVYSgiC4X8Iwj8eu9kki+0kSRtwK3TYjqOHU5GrcyzsgokWTsMICEZsj7/82M3eoMmr
NU6vU5Z4kg5D71D5iuIG+7w7rLg5KbvIPNBTs3Z6P/j/fKKg/vi+2ztXVgI5n8nk7BnXgU9a/KyF
1yRrNlKrND8tMwB94DnKnWKdLRAH8U2dfhZ8BsGr3hbMaqMaYTdzMAg5s7/47RoQQo8xfAKUDUMX
EGxYVQlp0D9tNf/47tv6GKBWbtoVtSBA11VBG6Y74jN7xfZlRKppcoUFHcFMfOX+fJTw5smbihjD
RthjK6MmznZ4R7mQnhM/vorh+LvOwfZTP5VFdYNolTdXndKajqGYrHJET5G6e/i2zqlxJDUiHHbL
Jy7kSEzOEq3x+qneXDWRbVl9K79ubKv1DL9AZ4lyxdqtPVdn3pHn+BRWomD7czjomxXeVCij7Cy2
VL5yltTirOwBnPW7lVqvgGlZjvKetuFMO+Qvxo9tNVKOuOymIY27ON9D0UEaWoYVaDA32Y/7sqUK
SvcQl0TZrPD7buJWkQ+G0tV8XwcOWLSfbXQi0ddR3Xl0Y2RHbhevQ2TGh9fu/sXju4ldg6aWrTJR
gUCvQBrww+qijCx2/ln5HuzKfYeJjLhWEO3mTdySrDos5J4qGHCc50QedBo4TocR5I8rHQKkcP11
mR3Rl/151fDPeLmtGoLJ0Nq5BABTVy5iAdKVRlfRVY4KXu5u1JKpL16KD9U+dISu4NrP06YfD9+g
4sIUm4JIV8hWUVfp5VOZUWQW+QcFBw9uYk6VUeA9AxpdfSatnHaS+xWb9gxgn0lAC3YzmgbVZRz+
upr2YYRoXWj1ZR0D0hDPWtYY9u/p1o8Pu4lxsVM3jZpyk7Ze8iE8Kqt85T3t6j0yjsKZ0s+xyD/O
+xYINbRj3KP3+9twFnDKQfsSsycu4XaFaDdcO9MlSutg9OFXDfcJd3iG+tczjfVF3yuiW/Xnqd6P
776JeorTFM2wCip0pJqrnjz0G9rQB2fYFX4DBXinHVbv4yp+CP1WKLK2bv73ln4T/IYYKrDWE+qD
ClvRK7N8lNrPPXJvNlpEJVo7aL3ph7T/EAdXY/0hDG7G/sJE9H6iS+kJwoNo024Subwx4w5QJbIA
CxkswgZkUxLD3LLFTwNnq8ijxSeM/6JzuomHVhyGstm/8tFb6TbL8aNVwDmCTXLcFHl5YDLPq/d0
jvidKEYIYpO5CYi425R1UfPskN5YctIiTw6pMpCSKGM4o2cNMqi3MMQ6FELtJ9Gr38TFPmnjJFZe
773IOYzJqY9PsYT5D8Bmrds592iJBxd1eqmu+XsL7hciCBAywUsXLP8Wt6Sqo4PgXsIMRPegYwBb
YJrO9VteIC0zz9d9hCc1JP1Vy6Ok6G6vBR9AkHf8G2Kp1IMlyogHPWKq7Pmdwu3PG4CpRMRcB5gu
GM0/Xdr+8+hvoUtpj7JOmZAAZFgi+3CFEPU5mnua7vlpQC9YFjNABCfs33BJeQY2suMCRt7sDqkk
t7iJ9v3Tis5arooX0TT756C0H7HW2kS3rgpMwICEl6WEFmwumKOCfMQ8jRIthANvf1CMz0pxS9sT
bmVIA0F4xERfeRPhyNuLLExAxkzL7expaH2onLAFCzEmwpcRVmVel3qZMJgJjvYWf2Q6cpRZJZ2T
PGCqcpiYp/kmnNVLy23tA5Ta4cJJ/wgUaI0Z74T01+bCmzw6l5tWtqzXGkmiE+fJKPYzxsvT6+5I
xtP4S3qxyk0004m73J1FbExRYfxKYXjzAeqVx2EUHKigudSlT/hu+uGvoJznY1HeOgeTzvfBgMQr
Cqaig7wJaKqe/84g6bCAoi1n7SsE/MAEQXCW1GO8XMOu6mhZ/ZHDLHj4FoykBq09NAXbDLYe0F6c
nICpFF/GJ3MXMkgleGJojPD6XwyfWyhSVvdDpZQ8N2NiQkkMl8tNLxDlBQ/S77tHzV5l/DADPvXH
vxY4t4Ak5gN1tuBLybAW5YXR65Qd0P7+drDcjpjd4tWNPTEOHWITUcGl8WpP/2aLFdFQyHAqVnTh
wcZk1dcGSAQ4o6C4lCDnkUvYaKvFqwyckPohqqDsTVQLminJpIHkejSoj1V3jJF0oa1N98UtnV1i
7xMEgWl1/dWa0d4Es1ZuC80cX+/s1yGStNOOeeqN3RWjo8/YZEBqPhmNCDot2tybxGyJ9O43jY1u
nxvkRz066+tI2ZqZC51nA3VGuEeA4PxKqBojiN/2Jj0zKqtUjBkcZ9V65sWMdYaPfSbKDjLaTbu6
xy82g5i1F2xu0WM3mVnQ95FGmUxakrnQ5S8jiP1ufGgzCgN57zz+gYaiaJU38Uuz2VW6QTJo6fRP
Pw/BQSYT8jOIXGBVZjjCIdC7/tS4tX6a+tP73/g/AGT+mY44KzbjzZlSY6lYaosqLEwecuWuCW7k
x6Q7tYun7SvnrsBr1H50SFOYA7bdxRJdKc+dRXJ+GPtr0ORpSuIkiumCW9TZ1LH5WC/OjDzrLSR3
cqQdkyOglignIE5wqL+tFMBFhFgSPXNbjsrdlNkNz4SLb1jHssRM4Qi1qn4lJi/ZUQJMcdDE6vY/
l5T5kS5t9YlCTUonCSlYCuGK5b/Db54NMFuXA0S8EQmXC/xZEJPJ/NWZ6si80R4+aDjn7aoeeBD9
17NJ/8hLr5f9qj2fQmi6tNCZ4pwc9AaP1lOc3OOW52jn7DCIEMCvoO53Uo9XcOObLSSPQxyrgYzD
JUjY1s/hKDZI1PNhmpdguhqTFyW7Kdon02JSmj9OyqfaTVavphvEM2AjOv2BdlRlMtCdsjtlLi5B
28zVfVUdywz6kERFMCHDbH7t4cOg95HBqteQybLxz0KET/N1+mY5yQ3woDh9Av07QTmZjpLJR5nx
KVaRhvHt6UXPrsbqqFdk2webNBgcOL8JkFz3iGvMTt7JXwqyQuzbBofYJu0XITpDkKc5m1iej1Gb
JjrnrUkuJaijnmHgGpU7noXCR+JBWeuWE7ChwuMDVZlXuIV9mQvb+oJA52xiuybbnW5I5KmFedRs
cF/F3tBPjpflBwVjDZCfM+IR3vvBRpQjblWb4jKS1Faj9lmQcvFVl+FJehHZ/jo6mZhA0XVxRmGP
WRV92U1ULw2m+IsBmhmdCqW+CnDZMwAwBzcLqJhjgItFeujLyyiANNs3p0w9LNLtGN+H7Qc9OgQG
OrxoWQpbEILI72wi/2DNjRzary0IhpyrbY/6gta/Ky3wnL3pdc6YIWAiLL7ffbAly5uYnwdYTNc6
eVSfPvDy89CXkKTbL/EH2m/lDUpMIIRjwI+ZK/SXfn+0wcM3sV0ZVHmaRh6++qU10Kvl6TC482f6
bs8glXGPE6GRhI/chPa+kpykXFXREAAkgoxMNQxnX6NW8ir7gIccdb6w0yJa5XVXvgmLrWUYhbIW
RMZOesDbe/iGgAjdJQQfv3bP86k7hGLwwLtbndXdJKkA98O56NnqjubFhZdVuwiRSR/DwOCiXZVh
oErQ6HUFB3vdqv/xCuCx61q8+a6FLAdmNq1IUvu6ak/xMR0um/RmMA5BcZkrqC08SzN1aDyftWJf
HXrteMzV51lIQFpf5XsfZBPXjCZTrGVgZIfAyK1S0EvkPD2uSlz2OUDESJQwil7yJk8N63mOhtUd
Jp/BroI1RzKMwrNd6Tf5qQ1wZ6wOLV68ohV/N11hxTcxLSnGQGtmAviq6KWDC2Vv4YNMJXCXHGM+
AzNoqRV93Xf71jx1E7J0p4+RE2Fa1zQnoz+uGgQqdOtV5cc3i2fJgfZjVk84t7LHFFGy+n4JZsnK
JnClRp5HS8nbXblG5T3MWlQOPBy/gCM8hext6Snw0KoS7O6frbVu6bqMXqNhWttq26CxUhprtf3q
tTV6Q4BwCEadKvx5OI4O46x9moo1JH+2ud4+dxO32kHWe6Wd1gkJGv1Pw0350fHAWJEE2775qWB+
I4be/OwVv33oGmHeHOU2Dkq5DBfy4JUCsyYGSXVcSDvRswvbY3Kv7ptD9cLwrF32ziBa6/XXbw/w
28ev7+LN45swihKt4VI0kA0kh4zPylFy+yej2a1ZSfFReIRFT9zErrrWI8RaeeLysHxee5T5r83R
Bm0FNBTC7K1wO4le6yZGxdPk9BptwhWR2Xs6suYUeBer6sJabdSfx72t7ju3qcQeN6LvuglXrdxX
o2av9e1J8SmmzvULRsWvSqjyh/RBF3XZRZtpE6VG2DrOknJyGO3Xd6veU4TqiDfgGF/BgT/buyg7
qruSVPAAN73wBSdXtNSbeJXPQ5NOClNgnft2v4QHCHR0q7KrED1Gt5BPuk+/qHLbPyA7LFjrbWVd
R5UqqRXPxinaD494SCdw4cevDfQkOF57AOiCbytY7W3ZXOSBBjaJQmzWfaO80XFysfaqZ30KXyxM
Rz1cswrlLg92mhe0LhA24dZet+47p9fZRCw1HJU0nDlLIbyN0EP3OACUv6td3KKRnUn9TEYox0bm
DQCPOHYJXve2kjY0dTAaPIUZvj8iBN+dgAchdrD0t23xMcOOe2UtKseyxV0biUdZoEj400TzTfDa
VsJhb/YQiTjZ6/2kDbuWMnNfzMDpiCWwnORjvwsKkcaH4HralpSKnDhyqdC5mPx8caV1kMnSQ0jN
96u818q1RupDPLgVrfYmjmVFmVR1zE0xfZWRnYUzhJ4sHJRr5wrIUJqvinj2GaVZ0TKL9vkmigWj
oyqVxRdu9jJWn/F9WiJ+j+k27t8owfT618k824ScFbWIxmffnjXTExw20VbfhLY6Cki/DOkVHDb5
KWDMGnGJcfAcwmnbHxi2aK8aK6YlzP5+yq94u9E2cc2YZqVqV0g2rZ2jiqxP4hvy6g5fBdjJr+JP
+cn8XHR+hWe9tKvlnQUwdNxJSH+7f2kh7G016eiZvSyr6oGxM9DeuRhuFSRuXcnDH4+iEpRwxdVG
AW0UgkfrP8v2fyyDva0lrU6zwxae4W10uUJA2+v6cV5hN9N++mAi1GWs5OVZvho9qb3C0az5ZqqH
vPZX4wQADq2vtl4NlTuinYQIX6tdzs7B62JXT1GRuDRaH67gVfhQcJrng2iUor1/gGx5Ey0b2XAi
xeTj63fDPoZ/8ai/6JU/Pk+nrD7Cy+ozb3pol12j7JTj8IXbw0czJWDsAhnaQ7BwPA7gixxyXvzR
d2rqNvDfa3hWkrhd8f6ps+X1vnuTmRmBNpmFTu5vQ2WyD416a5kHXJ1ztyTcBWsPJ6rO8TfkVeHG
4/3rlvaTYK+9f6fa2/I26ZogmiLg+PphlE9qfpGhLJEUJ12/B/CLQWftFYdaKKsu+urri3zz1UM5
08ZYJeC0Xl7dBvVt4Y+UHxVn3VmnnVAALw0w1N6UXk/adcC5E1Veom++Cba5qkWRMYDDxSKNQwyM
DD5+rXOrps1ROsQgUcUQLdFDN4E2a/MomGA6c7MEhwKyhTccWw3dawdXc8qtGZkZYTx5/zqzt5Vt
K/UQjCzyJvh2e6ehAKH5j4gveh4oRXau2f2Rskd0FjcRdRxCSw0nzqJq7LRyZwTU8eVVdkZ7docd
3LKznquV/H8p2NGCELYtabV5CPJsrT7Y0ZLX6S6Kbo2C8Nkx2K0oxX3DYWpcwVMFL1bZNOH6LKim
xmA3tSQH0361ksmqvUHjHLq4161dIjrooqcK3uyretKbY6RrWY5INq2/2rmtl5tZuubOLleZxzn6
2Hkd4sDwei8gbP7FIs9+zdzePNoO80yLE1JjqM4wNlcf29rFgIIBG6CMb2PEnhL1aH7KJX5zPb22
w988NI2HKpammSGmc1Mb5xKt1z1S91kPQSF6iKpT+ZFW+P34dbVJt2/6vTXDbkF0myiW7gcYGgvO
YhmeDcL1EL2KTUQD+lxkSsnJ7qxT73XOoWwYpYfzIUSDNkBBUY4OveTiJSVE84v23iaSharS97pl
/9bEwT6c7zgcO0oFcLmvuWrgNYkn2PBrNvafCxNb2USyznGMPIgIKoF1nacPTnAxerp1bgo/mh+T
5MbM7lPnpl9ui+xhxIDxbHZnZXgK7Q+CDyKIM6/YqTd7orKlOBlHsiWlvVghDOCDMowYIvWj49J0
QKwnOhoTYjJx/2cmnG+34ybEGco4TnpBdVKgJcPtSdduJC/zKh1vt2tJPjZrbM0OYlsSwf2pbvp2
elf3SZ8wzTeqOxQzY6DYptvQRuqvoVFGHwoZDRPDdk0feJINiXv54gQnwcoLtvxrTv1m5WtTcRA8
IH8ZFAhDunyCEA+RRToiU5R7A25ANAKa8SRkKq3r+s7eUzdpXt3bqhQ0bPg0f9GwNui1J9XV42OZ
niX9yiq+OsZnrfhmKaj6yCu9LIWvdWHF6DR2QrNb0Sqsp/PNKuRTmzRdRNmS4Zt3muI95pvBHsnY
9GIVYm5cHSvSPyn0+2bzqevnevNcp3G6eTbHNYUKDkq0My90r78KTpIbHK279APyoTjirNRP0Q0r
iDevyPA3T1YRjFmaDtyOlvrFSfUiTIgOA7SlkOIEv0pMI/1FGHBE67yJchISH04BbOd2xGcEwSJ4
hIoNPAyQt43bhWef1RqxA+EdK/q2m0A3F3oUdBIXXWEdEdOAnJaMvgqEAnslT1pdtrjo/pTs2tu3
uymGs7EJzbkji3m14xmRV2QgENFjoigoaQEBO/wjSZvoy24iWlkakVIoPDaZffsQfF/xWAmNeAQg
KOxo9VF1TkIDX0E00zbRLFTLOVAjljilg9oAMqRjHDwCHT/I+JlNfn3q7nGjxCK0ZgYn1nwUbC1t
k7w5VTUklk2XS5n8ZMFLBom9FnijW0uHtej1Z5B/rPepLveCGCpYcG0Tyoogs0IlXNELsGq6Fovm
8AX/MLeFYOPTZUp2mA8Knin6uutnenN+MzMvrLrh8lCgspbXzSldLYbq8ALYXfE078t9rNz/SeO8
N3taWz/Xm+dGwDSCWSdsG7uwOJSdzyTE3t3fG+qJRM5dClixINQN5uTWnxKtePvwTX5WJ3bboESz
0pfMmT4qzlKfY68cvM5rWtzQgzNqJ74pGpX/1JHk7XM3Yaue9d/LTDs+wsuhCsisrxQlBjrNN2n3
dZofFlhriEcsfmZ8Vwjg8Jh8e7/gZoEl0u2ovTjzr0tB820sT2l3bGCydJ8N/Txh2yFD1r+ao2uJ
boW8fBHsFNHu3MQ+s68gP2XsFJL8PrtAAzfxQy8dTgFJ7h7NuJpsT0wJFqR0rwocbzZK08WmFukr
RXbamYc49LOEdg1sr4BOYK2uvSVUecjihUB70RfexL+xC8o06QGGQiNKgHxdGYkv1YcYSZ3qcQbc
4urNIdyXfzWLfYW0vfnK6mJYVR4QeDMd9kRBSneEt0RLgoiPTVNm7kwfXd/WFSrsChZb3wS/LtLK
RVu7jSvELJCPSb/LP5JEYFIF3rpYaLka4/FPEgrfnIzXXuSbr6y1aoQRNMXrIPlhdU1p7oXVpbmX
lcsJIgV4mS5CS0eIElpP3DvZo74Nf5hloQvwerViJCjD//XTkC7BkTYIYgyQwd3xJvHywe8xJvMF
R0oQfPVNEJy7yKhj+PekbQ1d0jUGssU8fOdkZb+qDrZ4q9XM7gTPFdRr+ib+9SntGLQeudkzP5se
xpKgU90yjfb1GRs8N2W+wGijx6nCDQhFXto+IOEjzN3X7fTe6m/iYWzJSbOs7pUmxktH7RiRKk94
iNKHin3heRat9jaAQYicMEhbz3Npu5QosqccSd4yIHLeuKLbmwMYxr/aDdA36ZtuzMsiS5RGeOP0
h+CwQEZDLZb2ZhTgbkFpWPqTep7ig+A1CwKYvglg1YrnTyIaq6OrphfyggJe7CX6sdIPxXJTx167
Jsl2fhQ8V7DQW0WBSc1yozXZ1hpUv4vp2zox00f29Kof6WYN7K/YN0QD2p8CEd/EkK2gwDQsvyPq
R9dwduutTjloYxmtfE3n44B8LZZvPr44+bijw/uYT35ZfDBy5Ob8IL8KUZIXZVeCN7A1Jwqr8Xcw
QtK71aslMkkOLHgAxViZ++rg4syzbwbRG1iT5HcO1lZnj9ZyaDoWUB71LkOcbvi0zg+Cz9zap7/4
rjchbFpUp+5kWl2jmz+3JrCHGsEhV/+Qn+h1rog4UzoLtSNEO2wTwKw5c0w5ndZJRXiUP9oTYtDo
GhxX9N/ARAec9n4RQbEFA2h7qy7Qj4sUqfbrd5Wd6/SIN0i0byIf0TfrEJQ7eL3lpTB8/PxOtmzN
cjQ0IrZTGdO000xaRbcTXEoNr849YJY6BmmNfN8p3oxNhrobP8T1MUhuRCFaf+2f/PtW+vH4zVIr
Ya4ZIVH6dvhcMuR3HpiCo1QVNDsFu/TmqC5X0aVyIp7MHj4iZY1dpnko8R9ApNZ2tVvjRut3EU7q
8gnQQl+cw+fc2odI7Pxasffh9pCF/ypNfmOf4uflJuN0jrvR2tWx3yWH4sWAuXppX2Np2n6JDiNX
he32bvoMpNkbX3LPfsQOlWFNwX9rZw1WHCzbOz4wo+Hem5ubqvrqSJet8oj1km5+PNT0pXvnKrAO
eYSLXP+xwjzZBO52v/QfhwpuG2KlzqcOm7j4U19/rtthZ9W+co+FBOqhqLsO+S6SsXH6rHTfy9JX
mnOcXON1qQ5e9SX/WFA+YEJjFjmawnNyRmAKCZuUMUty0Idht3pzYaWbfLWD74n9oSwv5wQZyCPK
dWVySIJ9hvlkf9UPR+6mmd9i1A9O2bk9ZqROvpuW/XAO7EcTn8LwaZB3OWLNPBIqJB6SHWr8bjge
nfs+2Zs9Xti9D/yp0Z4V1AhQtHQw1pR3ypfhHD3wDxopbegq+k2AVoW+I/2BAyF5wSnBgxXviPvu
y/QlvVJyFOx4bspX0K+ZTKrKeU72i4bApqsUXCo3inZShm+p5XXQ/QFmAtNM9pV20qtd+FIE5ym5
s7urxryTyyuodMUM8d1ttcckdg3rDP3Aesy/dnf6Ob6hPVeSBrQXTrTT74sX9coBdfkhaU5TfVKv
IywRvzgod13KWMD40pFB2fKkJBhTnkbZ7SsPVZPlxhoPWIEuI56mcCeuZxbyQ/4l0E62eQHvuQuP
wwBc6saRTsPH4sr2UmunMzZ5Al5Es/iM7B1RxL7XrMsQUUkU2E1UK230A8bTeE6umsFbuj3erdIO
ZQ9Y3pUX2j7/bzacjNvkqtRP6GgH4W4ZOJyu8bQ8Ob2n3MKaaJHftLxB/tyfuQl76Al4E+7gR9RY
gdUHSH5pt4tG1yku609Oco28tPFtucXUIPwetmfjqWTLAOeHJJRFFwUSWgypv5Sf+L4sQ8iM6xqK
4Kgd50/8xuJFSw69tWsdZCJ3GKUu39B3QyVTezIkCvBdVPnYoeWtyxqh7VkWp7C6UJ1zf5zgw1W7
8rg2TKevc3cdKq4Gb+aKJ4UAFxn1HPWr/mJsdtEl9BdIHaV2BH6VohI6HvRfjYfhc2Du62xXXI53
8SfWiQnupX4nnSV/Li9UfJV3yy1LHyM/jhPnXYsjS+k1E708N6Vb2lywECHTm/FQCPtNP7+if8S3
TQ6q1X2qhD2NiOwELAEtkfyKpPtrhT7EbwrFgpzgP6BLfjxwk4am2VQNxgoi1w/1M57K/T5HXQr3
qoh9hKy/H/lYO2MmkB7VkgR8NA9Vdg6tixT7j957//5W1xzwvfC+SU67ymi6aSRHND92e1xejfZo
2y6MxCG4GpTveqO6TXDBJAUVs/ZTO5zS7Eud3QfVB9k+wBhDvcSM7htrYJ7qxasbi3cxZ3eie+in
5Bbd+rFqm1x2bpQ8G0rILewEZsbQvh2EgS/yZB8jaoL3Kb2Ufi+UC/x5ffjPx24HyLNdxEq1ijgj
TltlvqwccnbmEx0ydG33ASwp6cLAkFzyZFyVheTU1xT9ndezHSWHFn4b4TrUbQMvhFDhSwGqvn4k
+7rtSs5Oj8GjDdhfOZcqknJuOh3xMJuM5tAa10t5UoebrL5QijtteZynU+iB9h3dCD4vDh44uRvt
Rzk4leWdzDgSf9XgKQBcZSIC5pdt7erjtYyrXUOH27jWUo35lSZSW1cEW3A7uM5SudYTfMBvterK
mf26YnJFmYQ7LPrzhKjuulNvZhtn10PYe/XqtmMgLOMHmqhg+nla+eNtr7HiTRdCKifdGRrkhdAj
U0Df+NODcoQrapNGzH7cga4MAlr8mizqBKyH/r33vEmjbYKCnqyWEJWybzj1tAIwd8LfDJXo3ZTv
6xIbW/DSey6LTNwQEH3xTZJnGkmw6C05Zuv12Jjv6Xe3OEZRoibPCOFhy/0Rw9pKFHx+Xqb8WO9N
7A3qeprsVf6u9TJUHwtPq1Fo3yOhiKLyOs8B/cT1hOV6dyEzvcMXz7NMGOjCMkZwC2wn2HU+q7UW
8+ZbT02PwULTP/LJYQZml14u4/cV+oWwTFuX9b23vgm+6qC1htYBYcAXfMXVRU85As5LcYKkttpo
IQzJ3H4/lKLtJgprm2i6JGFfThiVIhKyL7JXjss+QiHG1B4kN1xu10cbGjOHiTTGFVw5grXezqvj
oZ3qETIIa90BYTS/LsyXzH0+YYk4J76MCfsK94QeYVzho6uouBQ+jMFNg037ohxGZAmaC7ajLVoV
9f3XsZ1hN/ocT3rIKZj8AW0JlN27o4SNoRcdzXOFFoHogYJjt51dV01aBE0J4E7BrrY8xwjRP+PQ
GPr5KU3uX90JKpf8VPQKRLfpayvlTaALk7iYloDbFPGB5+7EJkCg3l3VeeRy19yv5iJkze+/998q
1Xe2+3ZKPRr5klUrX6CLPsoR3U0kyXu3i7wEqz6L9A7VVyf86EzX+FrYy9FeTgUtKyLR1wEUlcnt
R1sQy4Dsvmkv10KtaO8r6TLQ7vP4csFH3Po4lV8T/aBOqxuk9WD204cefbo0vMA7wLI/9P0IpNIi
PdXjdKfj6xcMd2V/NZuIrmKOXHhchPoUUye1u+9L8FimCBa6Jolhds6lfXHIuHQP5ncZE29vvDZu
bNwld5L60Bj13mh+HfS93J51lJakYzZ8yMqPynBatF2HnCbmLpXf55+7+mNkOTtDfZh77Kn9QkJu
9FMvP1NCl7AopRNV8kQeHZwRutFKfOYFr0IQeLZTe9mx5T5e1eFiNF0OUnqJqZ1ypEfX9X7t7CgA
+gvNA5LXCzsKmuj4r7Hpzd4r1NbSw4zeTbcfgQNhKFsdcAkIPMYs9gEssPEYW5+MFCV3Ctk5PpQA
Gqb5qgIYK82/2sFhNm/UBJVOSTrZbmTcm+X1qHpKxgemZfCnVIfepJ6v7sZvPrBhGO2Y/oZPDQ7t
AF0ee3nuxuIcQaz2MH78ghVNJxLHFgWHzeXQKnmUxavrX4cP6i0bMPZWFa20vZGjewK0FypknEr8
KNgb6+9975Ru7oa81mynW4NS2N3v25K0tv7WdccCO7C9AejAcMlDG4rFU4Fh8RBfYX52jFsRDUHw
MbY4AAvnrECVKEz64rrOHibDo+el7ZKv42p6GWOD2V5G5cHCB0SBawwVNPapVQWLITgoWzSAGSqB
rU5clOW6P/HnzdfJlFcX9zkaJjto1Uh8Yp5yIQzRou+/XlZvdl3RdI2VSYzi0Kbw5fCmw+FicgeZ
C/PQoUkxHrT4lD3rK7q+Lq4s6d6kvVNMv/Ff/uvr9H/Cl/L2txff/s9/8+9fy2pGaj7qNv/6P1fx
16Zsy+/df69/7Z9/7F//0v/cVC/FQ9e8vHRXz9X2T/7LX+T3//78/XP3/C//4hVd3M13/Usz37+0
fda9PoRPuv7JP/rDv728/pYPc/Xyj1++ln3Rrb8tjMvil99/dPr2j19MDtx/vf31v//s+jnnr108
N0Pc/u3UZs/Ft+1fe3luu3/8IimG83fH1k1TdxTTgRbDURlffvuRKf9dVjRDcVTbUmRnHVsXJdgv
/pr8d83UbMtxgGFCeDVtftaW/f/+DNy94zg2f0DXVPiwv/zvZ/yXl/Xj5f2t6PPbMi669h+/KP9u
L2AZqqzYimzz8TTntf5/s42sKFMjR7KXG5QIyzzGHyXZzap5nAw3bq/jBa5gc6mkfvxJitaWmzZA
arezXZmGGBnf5PRQyX3lO9X+hO+m1RyN8NAAk9BdyT4i7Nd9WyIQZ+dhcCcNX5mdDf8OMZ8GMuAp
wWGg3qmP42GOL+LpSsOShk7ci1btHQzNzAMlqW7sDWlfx0d7ba/tq3jf3nUppqrXCZfriVs6Ma7M
Jwo+L7xSzUtbNg4TgobFpSJ9VoNvIxZStrYf8bx5jPurJj8tEX2KT874aycfouu0vZC7A8ITuYr3
zqcEf58Ab4Hvk0l32DXjZ7m/qOfzoH/gzpueYxAUDe6apotEY1M/OsvRMnYQ62C6hYufPOfzQ/gt
SDFF2Dn0oYPdeNleVtfVM7Y22Fd3sF9ktyW5AfFof+rV2+V7d11dIPmKK6mDATYWd9cTPeNvA5j7
fZmfaE6q2A5YgJHvIyaxMqIrXm59qCxv1A9lv3Z9Yv0wPb3u5/9/sn9ZheL+88n2X769NM/dy7e/
PXT8T/u38vvfXiNc8dLGz2+P+vp7fjvqiqn9XUY6RXVUS9VNeeUe/nbSFc36u65qlq1qoJU0daWv
/37QFUKAI6sOoyh+oKkrqOH3c678HZMr1UAcROf8a1xm/y+nXFX/9bKwiS+WoliKYRI1bEfdTnqD
TDOcqZTiO8voL20DcmQxFckR6jX+6Q+pI7tGKyM7PiaXpS3vivxmlD7VGh2jGBunoh7cNPns1PEz
2qX0I+Nqn+fLg0MXWkucuz66VMNnxancGuaGbc5uF3vF8sWyMLeL8gelNL26r9Bt/95nt1lwVuUb
M+yhS8W7Mfw26SuW7KuW/dq2KvDIZVfTJ4YUvs9pLmnYoJU1Ey3w2a1mnqDAAaaENz295HO2c/hP
NHhR/Nwv9a5jhMvkJkq/GQqaj3zusZUetI7e+pw9LMjPKPp9NoZ8xcZ+doLiBgvOUzEOBCTzpuj4
+BArEV0FeoXGw25MppdYYgjU/V/Srmy5cRzZfhEjABIAyVeukizZknf7hVF2u7jvO7/+HrrnTsm0
wuyZeZjomKjuSgHEksg8CzvI2vhbgRGFLCuvsee/5WLDUf2BoEkynjqKBsSDirQn0GwGxTIJhXI/
eqjCm6wcjZEeZW8PEpdZNai+93dactNn23DKDD7eFexYABY99doOl4WpcDgWlx6qXKirVN7eqyUI
SHO8OAsgEjzN1JFX5Ulk4RKx9fhYKx/15BtdprtcBjhlAAxTgK5PYifPIe7ChgOn+WEgeEtVkUsK
WLVQ4I/BvfZb1aJpbKn9rQwsnZie6oE9NL4OMdw2dNXu0dcmWFygy+KVLx1HB6IcRkNWy10X5Y+8
efcE3mQ6KlJVfFfL0WbwRAodLOmtyPEnTfqWM/pcTsFpUD3JDCt2HUscSrd9fOPV7ZWudb81Hti9
YlftNlYfgqiEw86T6nUfA1zMytLbFF5/xbviWfVkg8Fpu+7KPexmPA47VjTXFIKks/EMHa8B4TFA
TjO7aJ8ZmigMLS+moRgrFbjUfhX4fSrktqNCgSEHBMXkBEztDnID6OQFeE4IvDD5gVfXMoHXWFLt
9PQ2RGkt5XPXZONVwVUDl8+4h/Nc8FYkqID2BLw/0ohnDrXgsVMOCd6MZ8fPvy7t80t6Tqj/JNx/
b16mKrrC2KyA8flgOruiw0H4HNDA8ORnT0RtHK3zLEUejUqMV36T2a1/TPxkJejXxPZ70Pn1cRaU
xVnQEFkJTxzdn6i7Kkp4D5Zr5OlL59L50OZfcRaliAKtVyIMzWtGp9MibrAxtaU7n82oVljBTdTo
M3RX+zeNFm4g7kX26nUKRIopluJbNPpbbNr/ZuygvhHB2Hx2L1BuOh9kKBfQ8NTWb11zR4vIABb0
54+6KLH8a4LPgizyd67J9ZhROTxhiBrKeygWKFee1SuG9Co/g0+JJpuxRnqd387fltJZ0PntfTbf
QvJ1kcb4qiJ19eiGaYcxtIl6vzK2+a9ZhkFeKTNcXSqW7SJMBXvUflLG6DRbSoLtBctPuKXoQEFg
m/uoWK7i9C4tpPOIi+U6xmMy1R0iahF1u+JmVPVTA/NCbHlLlTOrTbldhboZ9qMtU8nURLLT5coJ
iQ4/HvhaJpqPO6E0chhHrszGHPun2Vgu8moslaaaolPjoLnrcEf4pnLVbcQdhHmdGvarB21N+uPS
9j2fj0URRcpiTe08xPQ+gLjQn/vbxIldAJuQKxt09t1L54buKobua8X+71V9HnfRvOSJL+vSHHdw
xK51U7d10B8wGnetIr82wHlBnK3ksFBTlQz44LF8X+m4f3d6cbvy4S7tlvPBLCodtZozLVARo7Rz
GMFkL+pbarItx1eLTljJYKSualqtLOQlNi6JeKGJBkiIoB92XQ+nUWA8tThDE3wTTKcRh+HKKOeD
5ofluYTFRXEvYJmBiJBcxQVr+7uZU9DLaC2jXmatLZFLt9nZpC4hb2WlErmgn+F8wJabTe8wZ509
vbI+lgi3npWTXHoI48NoQ47+igQQRnzNTfiz7/N98pBXM7zlKdb/12XY+VpJPJlEp2hbpCa/y7bp
Jj/BbjYEo1JGnV57po/dCR0pa+WzXR7gvyMvO8+s4USoHSLLLqwRj/Seozl/Jd3O8hPEIbIRwc0Y
glw/h/3ah/zc3zIRFE8ZIstIRhZXo9/0YtAlEZ7SBAukf1aVDw6oTihXACoUa/3WC2OUCaoggms6
1aAA9nV2C53pFSNFdILEwW8K5LVBBpQ4U7MFsulaATXD8t/HTfWvotaXmtZ5xnXpcv4SeHE5K2Gi
jXCAik5ZNx57UfgmMkJjGD5if9r5QjG7wLNziHVt05qayRAd6FBvWuk01vXa/rxwfXz5LYvLlIzM
61mISfAfMQU1WJMT6A3AgA+mZtRHeBa8rS6uC6fQl5iL6zQKRDcqCcY/8wWBPVHV3azlVzsqhHwG
24MzCHh7GiDo8MP7Ty0T/rXK8EwlKIGpVFtaJmQ8KmQU1sLP8CH4VRAJNYH42g82OMoaUgmLrN2Y
F84lmehcY1wVlMhLakMhT0hl0hGpUQFRX2l0aAgEBYE6ZY6hp68JVMaD0gM2TYFNynMm491TgfCV
FDs/Kd8YNCYDOLT5CkCJ7z9vugVyGfPB5w0gBOUy5Rwlha/7YFS0qhoZ4LojgIUyBD/SksEzHK/q
IFPNSRFPo6ZsZZ3Y0li84em5SxK8pGGxUzDI+ObldoKML23oJpwheTFz8nC4Cn1o9VcSh4OgtJbz
zDvzy7k4/2IZUpQ4FHWFLyUpC2/kPl7xn00c2JvMJOu/L05ytQb9+bZWF6EWqY5IgNvnNUrw/ZTe
EOXQx3Btw4rJ4XEq0LcsFL62Jb+dS4uQi++RiTIKw3l0A8xAAVJNpsDO8l9lkG7VrvkVCcWSk8j1
ZCCj+vhNnhqTMNhwR2zbq9rjz6tjYfiB1SEYwdrQUNwB2FdeNuvUasIxqavK0Yt/a3p8CmXpNc5o
YrXR72z4q5f+qpHx6m2SAOTpZvrvoeMbGsGQPKhgPRUCdp9qtUEDtnZ+f3sHLH7Z4tOoWgaP+0FR
jkTSTmpa7UptvOqn7lqFyEcJGz/oLoyatlUSehIg5g5FAkxwtva5vp2gglHUvJiMYpus02UuMHpM
y1OgTI5U3fbte63Gt5wB0ssAFamh2QUzdJ2lhgpz2XAiV00KQIkUPufhaov728IRs1emTvAooozz
5UYu8gis5Ljpj0HHHOYPqFihGky6t7pD40gA9ptKvhHwaF8EgzEkQH62fB+16A8PEPiJ2VoWMa/U
L/t08YMWabRXEEkWQ9F/AuX5U3kKrxKr23SzHGINipEEBrGTuPItoJY/L9u1qVhkThWUJiPPK/uj
xp9bdBvSAkW64fRzkO8X+dfxLalyfULYEMv/Pz7gvgFwS9Goc0fLS8EMDC3PHip7Jeq3028RdZG3
oNkSwb8BUcku3IwfWE6fIo/6Y7BbO2m/r+0vK2pJjMuUth3CFtPYAx5TDW9aujKF8x79YYUs3/Lw
Lur0Qq37Y5vDkNhHpS4yRHxDg3Jt1lZWxJLtRiiHypOCWZsFV0XuJkj04DI6CyOAixQAYQOH+lXF
o4vjU1FrRw9OU/TlTdU3NBxiFmEHJGgSs8TOa7Sb+udWXWP7XBzfWaTFaagJX21Ilsybnxt6hLIP
/2suQ64svm/34bz4zsIsLic1VwMvxqvuOJcbJqs5wshg3tUB+KHgNzzPYt8tmk/sbe1NfuEm+hp6
cZpk3ZRMaYcRMtdrQosx9L3Zb1aEhmyDWXUMYffnTkgbvTzcqd2vAHb1HeB6aynBxU1xNgWLsyWo
p7Bu528aoxOYkF+sH9YOTvnStlC5zrgiZBnrEn9+Vn8QgYjDLPg8WKT3wvG2Mba48ntWMVnXlVho
1c1X/Dyxf6LNAz6L1tVjOjKR9sdOyAaFZaGqqm4w4IogoVFUEDfVIFg1ABce5RseRE7LQ0dRp13H
4YgzFNbYv2QpQ+MkBZT8DmpMkIHxcPO9sfEhQbuCsNCIR3I16flj2uLlP8DqGKVx0kJaOxdYsyk6
Ci1ArtPqqrl4Wp4Nbt43Z4Mbm/+/g2ZB6+a+dRuwa3uruIUg/VpGsvbZFnuwVIkaRzyfz5heM1Un
PM3v5QqeJiAdjldrD6nLW/7Pd1vsxUxiTZATbIi0kU0IlN43cQII/+o1vjasxcar8l7kE8EtkECR
UmNGAE2AFPK6QG1BB3K1hkPXxrXYYH3HG4XGWI96O/sj39an/HW4Um5rNIISCI4Mh9DyA4O+rJxt
K+NcOn4l05iUnpfNnw9chHAzbToD1aoRZIzIxl2+kqN8wue/XX5/luZSe5zpMbTLNHy/ZNts2wNy
NJO71G4O/4Divja2+c/PtkHS8amQFcTqHIg8/F2Hw90HqCFIkv8g3sq20xYnmAavPMHaz8OawuVH
2Yjt7PocgeW8tu3m5fDTNC6Or8jvei30sFw0IT92AhqRo4FntiEVITSfiidNGqGgWTs/r5aVRbo0
7kpL3ucaXstHKaaHCqoUhdAMTV+JcjnFPFsjiyOllVDAGj7XCL7ajlq6bA8b3Y63U4Jl2eCMPoBE
bf88tgXX9NuNoC1OFi/IWJMVmNLyd3oNoWXZ8Q/MEM/tET70T1CnWetXzX/hT99wccQAslTVQ44L
b1ZXTo56ABJAaeZmMxMggBJy5MCmduHq1FnDul3KaDhRmKKgAAIY1WKshRbKbdE2HSR/wOksZDA/
oadbOSkwOhwO3iOK1T9PL5BPF4bLEZILnaoMYb/uRryWZ28u2h2zFPi5wDtUxTQYwVia8qg+Fs2T
FAk7ZrcFHo9xVB+TUt76peJ6sGnXcu6UaLL00JGcwHdroscAxi4BuRZkjzYVmpwjhAWKe32E5Snk
o62awu5ZdGaUhoAm1PTQMgUNejRRqhjekdVGVLd8CgwfqZSmgo4HU6UIJ+BUN+aAAncLGqfcf+KT
y4GYOQy+NUxKN4A0N3zU8l3UvXlwqQtDVwqVq5nMCXpU3+nWkAibQba3kguzL8CgAdA6CPbV6D/2
IC75FTGwj4yiBNViCmAJNbqpTjYKkAFS6JZjDvpFYiY1B/ATDOeRmI249TqAHDo5NLImdlFqMxr9
oxWQmFd1K2XtQ9v81nLlENbUltTXos3MkIz3U8of8mCEqZkPn5ggsqUYIMZGgPl22w0QLatHw4+V
bVFpNjzvJtHt5cnb0hRY67wxKmj5q8lL5WWHvJVfYzU0iQ4vAfwz1gMTM2roTQ0x0eyWUghvxiib
Az1GEChPYUjTi1OWCHeIIHCkVkYIPv5QwGqwgeQqF3YP9v9AegDQiTm1uOjqNrSIn5lo/FtEBJuh
DpBfRWjWvEopZCTl3p68As/MYtuKlwC8GTlVbKm8mwby5OfdIYlvUXIJIg9vqtYaOTNGtQd+NzB0
JTwqqFIamSzdRD7bEKj2FCFxPJBXB2A9asypBsppSjdELo06fUyr+iEH91vVYziKv5f9aWCTw7wA
rFbwsCPoG9MYOpjNoUk1R/LFczBXqNRfdGxN0kKmXW7cZMJ/PL5m6ujW4MhKSQ+h4feWU0NV8CfR
vZbobglBilSFw4wP9Qaf23rZmlmPPnwG1WHlJZX6m0xlDspNZsoVmGvFZtnlZpGCNMRgpRY++xDB
bz3NoGpvFlrl5h1EH+Nbv6VXCZhpGdgtVcQCgw+emychqKGSqyq+0w/VR1VlO0CXjEB6iAFpTdCQ
Ux9Fn5oE+Oe6hiWbWrgkoFsBszgK+J1UgtSmRdtkRhspWfOSBdIORvGPU4zzWrmpok0ynQb60Grv
BEzjMYkPTKbvftsaVQP3KYU6XTi4FPaHOdulerenmbQfKOzcSfacho9D1h4TQoEsByc9gW24qB8D
tf2QR90opBFlQXyIFJaJVHVSBVR4NfsgVeY2rD70Y7+VYYzF1AHR2EYfM9cD3qCSQvxdts53PX/S
goNMoQ0Z/Or9D8o+guhFD1AHl9ptkhOzgLq415WurOFwSuV7r/PduEQSGFZPcj8CUgC4SwcaRChJ
VoqlxkC9jxLlWYxvnbB15Z3WvpvnCcTimtvB961eVm1FTYxaJLaEQzZSfqWz0JoKxhs7NWiFFFlu
8aS09IziTYfifKdZ1QhcJwrK8Wkq3JEfoqB3ep7ZjRdc4bcHwS6qVVuL9zQoQGLygT4KDMJvYSSX
F7lZx3jDVDEUGjtwTKdrD6eAWntAmhEzyv4C/y8DPiTIIUvMp4NgN6XTp68+lHfIR1OQbYUGWAkd
fCk6sPJKtFsxHAVI8ChyTzpoWqBPR/D6YP2OKoObDqkdY+V6WuzI/QnC0n710EiON0DtRbkh5V7A
Dh6SPn7416D/GvxrMPij+JVCx4Flj1nyq5GgtgTqeis/hzCymwD3Zx862av0l9AeKu8+rpDV9LnR
yTchgVkeFOmTsjHlVrttccBoNSxdCoG99OgJQCQyAgOS1lCRE3EFJMawvYux69I0tzLlXvdfmHeI
pNKqQQiBX33cZFYMjWKwdHBCw5QvBiiJtDi3GoCS9ozgtQ9SSY6IYQtrwByOANRzMjly9ZxYqnQq
pXtVw7O1zze0jfYRNmwWBxYb77wIcu1Sco1H6VaV4ycqA5OH6c1L4bSjagK8ZwcoVPb6Djh0U4Lg
hJ4rjxMDmb56GEZppyndFsIJY422wyhf+bAYnKDx0Ks1wGOwidV+ZWLn5Y/e8Jxq6LFM730KCmOy
T5pjMgYgokeAY9kQjX1VEiTduOtY/ejF5XMNi3J/HACkrV0avcTlq57WaL81j6LcZ1DcZylFLhIa
anubDsSd+uZRVzsInvlGWAOky157ZTKBSbxmPXvRuQJKI57u0Skfn6YWto14TstqCz/O2goDvmc6
MI157E6QdijawBRlZhFwreMCLI9R33pU2cHQb5coWy4SAJohvdUH9qj6N1V5K5XQ5I9jo0ue/emu
BT6vKHFM+CFKvTicMmhSYvZUklxLqHVp0SFRUYBWTR1dnqrUHGVUHZ0cgsA3UlI6+dRDlgCmu/JB
GXYxAGDZc+BBjAD2gfWuZzcFbg1dBg7/uoCTKQcuTgL+sNdPua9A4ZiadaGbqaJsp+40+MEmCyG+
QXYxpCtofss0341obmGB9Bh2J0NXIcKSriOj9Np9G2N96RPaKhwkGwh+5TNHylFwMQtwvVOgSaf7
oSI7lvFdrA84mmRw1gCV7MxiYlsCMrsC4KcEAN4oezZ6m1YCkHgABX09fKLp0wi9AKV9mybNILBL
8Gq+leObNEd9pYwftQJvoyFHl2vXRxDarwv8W8zC6xegbJQIW88VPqCnwV8B6hkkqWwQxYac2LH+
FtNbucV2kdCLagEHnLmz0DqIi9FI/StaPAhpsHJ/zxOghDRI1smAAOJ3D0mK63YwWHcIYKzgw1GN
BQ9eJRskDXeS/DwM7CpqmV2jqFIoxSaeIdz1GwsSV+pAfW8fuYI2apg/1AFYZKG09dD5aNXJzr3h
GMmTw7vIllm869K39kl5byl2/zCacQLxH713Sf88QeNDLmrwyHxM3Ik1/lWrxq6XJNu+q958NHO0
mfJE3lmf2B2yksHLdxk0T+HWgcJDsekq7xrqVsjzXIZjlDe+W+ACTHhs5iqIleFHoSOfYJtovONV
aiQwTMmRybGHMptcZBVuM30QaU8CiLGPcBmRdbvsJ/wfH9Yy+bsftE6gBvtaHndU4N8WwfUA/lOs
vuWl6oq2uQbs9ikFxL+plA2Z1TMGlCORfWVQWE/9eBuO8CIKVLC+qB3mtcEh2JKQyhhkqDRDVCNH
zxtsYEPOwD7sCqh067aXgSSKLVwEr9M42JMCx4moseSxsEIJ6N8eEogFx/Noo1TaVlLeJLS7oBfo
dCUkEolicGSNSQfyLk6MqX9t0fRVcQikWWUqSm3W0Q1HnpWPHxr5RaU7bVKdKDiMDN1MhWNhZmYe
pQby+bC9IqWC4g7yf7kyPfAXAwVC6wefRAbOu6HE52Nkk7U6RPqG6x6WQJLwDxy466zfJd1b3z0G
LeQu/TsvOAzQh2m0v4Ti1uTOyyn4zmDegnsnhdBpBwZVpa5OUMnN1U2kFgeAlB3A+0zSQ1OjacGL
ACcfeC8N5jA6pOW74L3EhATdwxj8qtTrvMSamQgoQhM4jpr2OyzggNkh52nbTRxPjt5oZuz7T1op
442i2X7LNiFwsDUBK7OIzSxAVcJL7abQ8JZvrEBWjMqDLF6CLzrkuJsKKwZCBH+vRZWneqphO8T2
ud/BgUgy5SF2uwRWxuBk6QqOmpHZ6aTYGr9rYa1G/CfRI6FT+p0i30/Je6L/Is19BpWPiuVOnn7g
mLKJcjOkZAumqhXDK9PnuyitsIjxQUAGnBo8x6EG2aiygxQ2C1eexJfqC2jhqaDw6BT/WzxLAThM
q6JQu2MNDHruf7QZmKNgm/z8FL1Uy+Yw9hAAU2r6N/QvqXnQBi3BQzTIDCjAmt1/qnHydzHhPMai
PgNZ6gYir4jR7lq72nY3s0UL7svJ5TtMdmYoK1P3qdmwrCacR5zn9qzYFSRN2rIJEXvQ2iHtZwF1
hqpvcF3twptVv91LpTXgJlCqn8FE3wC9ognbYVTREqmBImJmcTNj3Fqr74wOAp1r5YpP6NW3wZ2F
W1Ty9Fh4flOishZsgeJHb8Df6m7jguy0Up/8ZET/FGlRwytlAYuQGpHgWAu1K7jr7tIQ9uBG79JN
cOcf9EN8P0m2sGYu4qyYG1r5ZEViFbd4cZkCgQCUCsARQNJ8/aCsLNNal7PuKEXogIBgEok1hM43
bCmaIDOD5V8hloi3MdabzKur7qhCy6jCg2biDVykNxK0wnIKaxIP6DsUBHykBj/vwYuNrfPQi4Yu
PqYPVE2OrW4n92WyaSq7fIT+gR04tdNaksvNDvorVsZ28ma11nep9MZVQH/ACQIDQF0cNEE7JiSq
6+4o4MkS3lbH8SGFCJlTbMh7uQcnz25eQyt70O9/HvbFA04XMgEMXszr+es3LTVPl4J4QEV6Cqyi
/+g4QSMpXJvcS4VoAbou4Bka0u0lplCraJ4FSdcfI2j28pHDUqgwW1CIBG1R/4Zk2ZTbajhYJE3u
oG318yAv9jIwRpkLGaeruqz0aVU9taDfoF9qwZUCunmRUwIZjR1DnMaMdgnsnMqnn4PONeHlvj2L
uSQvJ57uedE8swHVnQaSAQ1eVTqea7X68nOkS98QKBwNywcsM/DAvn7DMRsa1AVYP2NfKN9T9c4b
Pn4OIS7FwK5kQuGwLidLgkqmVE1bUYyGIHeWtAA5RH6jxBkudbwR879orcLhBLzweABvVDbTap/q
130D7ZqU2qlX7ARQaF0vO+rUQvLroKU+3gPjTo9zo0GzvAHHlEARocw8S9ASZRt4BCkQcZvqqxCl
R0LFrlc7AF51R4T7bs7l9MTi9Fmg4iQL4EbZr0C+S+INlx5L5c4fr6Q2szyGd20d4Av0pjKi1CAU
SAm/V5sqlHchXoUJLDra9i4EllYoA94do51qkC7Lqht9fP55Gi82ElTBQPnFXHKqzdN8dicqHWUR
oAE91F4g2JgF7pA8UIVto8kz6oheZd1ObytnjG/rdnBlGa6Cfm2EY/YfWpT/nQ+c/5JFS6OZpHzG
SQLzwZwy7Z2IRg5Q4u8+Ek9fgjZg1FzVSAuSQXoA9s5JR22vlmzjcRWiFHTz88RculpUlWkqJzPs
WFtcLTF82gb8ICzhpDAL+tKljz8HuJiNII0jnAFpKdPlETDqQFeKoe2PA92j4muWu1lU3euuomv+
D5y9PsXrl9tf1RGN4JlE2DJzhJL1qMQ9AT6BNu40atsAxXpdh2OEkEyCIqY0PcrdL6XcBP5kMVnF
MYhqfuld9QTP3AzqtdEOwtBuk/v4GhAhmlLdHdGp8HPsmAzOjAHZTL6/qQQobnjy4rlgRQNsCets
GwH5lDX5VdTr9spEXvpUGpEBiQAWUZWXJ4EeJw1NSgyMvcbXst1giUCWwPRgbS870y9QGSCLuJIE
XTzAz4POP+ps33R5yXMvG/sj1+Ktkgk7DG7bWtkGKA9EJDMkAvNZaOYrAMJoWedm4ItSPI8iCjBK
uurGcelsP/85i21MK08GcnzCzwH5CahgBqNfetXBFzLeB9cwpjQB+wOrdg1rsBZ3sWkD4mV5i/rQ
sSrvU5BkizE8iFjZ5fka+OV7JJUhFcGNCVCy9u3hU0DnNgJGG7kejvn6yhcpXIwaty7Eyqf93vib
AyEMNj2BHPFiKsOy6rnKkVQSFG7BJzMq1ZrA/GsrblTyNsEH/HkBf1+/XwMu5jDKE9xvNQJ6Lawz
AdHKWb9yms0X7te9jxDAJn2+5xhZchpKRqYqTRGCCyj4MMlQu9qoqhZWOInNpWEtu5pPx2/x8I0Y
A7YF8PZF6ir7XixXVG9nqEYPoTRoJBnqO8yg9zUeebNlAEjXyquC3ppJkdI6a+nr/JG+/QBdATlG
aBQY3MXxzSVZ8yYtwIDLUx2jT0dfVbqWxF1ckn+CLN8GxaSGBM+8DuCJ6CiBMJobszMGXFlQWXyA
trVBgXCObd2i25+XzIXXHj4oAFqfzxL5W3ZOFV+tfC7ao6KizKJMt35e22pJLNo1mxoWNLkKX6dG
MxRwEVdiX1qvCiWKIBx0H9wkX48+wUchoU7SHcHbNw6SwTd8MxM1GPBT8cs6furS4j2Lt2Sn6a2U
ML/z8WyHuJbWvo0FOOZ6YCR+bKIq5fw8vEsrR1GxUxhBMQ0I+a+jq0pQ2QuJtkctRzfoLpR23RrH
79K6OQ+xeKqLTpM6yUMIabjS9eK6SWHmiYrHsPZ4/f7ImXcgkjqqYAsobJGHt16UgQSqdUeoLJjj
r8xJXShIJjDMQH9zZTdcWhXnseZj9exCFK3e53mLWDJYH14Zwczw5ecvQ+en33JTn4dYLLysbzRN
6xGCnEb4KtZQ48sPEnAgyJlv2WaNtzz/dd/CQaGGgxQkM6SeX0fUJEUbex7AJ8yttspmJg3Obgxr
OCXIalyKw7mOLBA5zBJpQlL0nfXpEx6IzvJcm9Kd6Wn2lIYXHDS1fo9b1KJNnGIr87kWePHJJLUe
Zd6BGIBUBTIN9baCwkyzrd3QHW+EAZi+4avvM0jxH6BLvxdWsDa1P6NefMy4nCAkNmNZvQNsnOEz
C/5iATdEoHtml4RRcaCwjm87Yi6QMuEwLXZo2IZg38GkIH9RhhlHf716sl66/hlufoVSlLJBJPr6
1ceEMohFoLoFeMLspga7hgq/YzO7HZ0gzjF/CzfYarM97Lq27ufH/r7o/h1en6ftbBuxoop6dQz7
YwYFCMnWdsoV9w3ptkuN/n2EJ8hkD9do9r0VB+KvLYiLKx6rfX4MQtafL1KfYtKm1pshcygOzNKf
GL0E4635xpapkRjU1BwY2xmhg57c+pq4vBPO4s8L9mzwReZPQVNgJ/S7GE4GVrdVntTNTJ9A5VTe
d/bcNoXUbL6SHl0+Wc4CL7a6OpDczycsRuh2QJRpxtKZ3Q56hzAoHQ7/gEh76U5jZwEXW28iedO0
LQLmvxXFkjKDnZAdwQlFsgGl6oRFbxv4q5V3/0C24OIxehZ7scKbwucVKzHLyg3QRVZ1BNHxIL9w
t9/7cLQ2Vo0xLl2pZ4MVizUNopVHvQSDRc8M7VVXv9Lf+SZ1Z8baS2VLbupb6ynghQc2Tpg/41yW
+Iqmn9ShQ9iZ2iHboY3XtTPtZuI39NvXPCcvfVHwOQQyXkAGUfT6unZ1ClIjep0oKG6507pIiQ66
ne61vX6C5tFOtZL9bKsy3v4Xhzjud6IphMA+ZTnKhiA5rGPEnW7QvAcyyVShSvrRaajVji+9o/wG
VgOg/MJdI9VfnGCONAk5PgKrSxYL5/iwbVx0R43lJ4kzFxaF0O3PNsyX4UHJrHqGBKqZw2EK13fC
0YFgWxn+pbSDzwY7MgCTUP1YpGvo1dUZqCdIO1At2/UuACKqb7Qv9NQDXp/YyQnwo9Wb89KKPo8q
f/3Ycd9GcqkiaoneTnmbvwZYycFT8DizXKaH2IKwB/r8/+NYF0usqHufyTmifnoJVdu2goKW2W2C
34AaEqvaefBSjUAu+znupTThfLDzJzg7laea1inx8PLuEyBZgDhhqtuSGuAWtv050trHXNw/LW/G
BOKAHXwf983wKLWvP//9F6qdWCVnq2VxweSTHzcQeJxbKs1e+61YEC8AosAAKGGukWSv0ktMVj7b
2qAWd4vmx17UZ4gp9Duk/lD1WWN4XvxAqFPOvHVIFiwfu77wJS1Ny+6o8L1UCcAcH4Jir6BWujJ9
87JeJiecM4WCTqoQuuwJpUkIyN/Yz9MH4vF164YPKJbPutzTRwJXnf8x3OKS9KCJ1MUywnkHiBBs
/J2/T7fUbGCV3RtiZZVf3NJnY1vcimPUF5Io5rGFMCYu37hu16tmqpeS3rMJXFJJ2h7qsV2HIJBZ
3NVQqhl2kjsTQvnKTrqY0XAc/Xihg5/N2WIrdQ2V4oKhfTcXBLttcTcncbNfYgRKIwSrV2bvAmkF
O+ss3mJnSf7U13mBu0CkRwVok0o5qg2F38qVKB8ICp+Z4I5EXlvkOivL5PKX+zPUxQbLZC5RMnwO
VbgiMdpXeNTCJaCyR4vs9cfYKlaVgOTLe+5P0MXaVKWibJMRfWHvFSYy/hWg4gTe7uF151D4jSXW
8ASTIkM9jI5iAxaJm09+Lq4hB/3gW9z6H6dgsXirLhUyUMwdmv+dRezMKt3gpngqLRSdzWoHdN7L
8N/tzn/PwLIsM/qVFooABIm5hdltYRMJ6myzK/dwh7paOwsuHqICzzFAUpDmfC73sztIrakeMdLh
6V/87mFX13i3K1N4KSuGtMy/I8y/4CyC5vtgyRIMB+/RvTDTU8wMftuZ5ZYegGBAqenp54iXEsaZ
54HmM0NddtmPgWwjr5WMNEdoCDKzbkB5DHZJkVxD3gLeVNRb2Sff9TiFinP7T8DFkqVNEGVIXpuj
7MdWWaN5L4N3gc0DUDIrMmOEgvMwAn0YU92OBmAZ8dieSvgi1uNparINzfpDokPnIxw6AwLUETTk
wsdk2inpcMqT4cpP632IBs8AMD2XiEuAjov0tdV+ab8LHawtFA8YHqqLNIg2JSsk0mMcQ2uWdW+N
0kPBFPPnzzNvmeVddx5lsR46ISnTwIfmKEJojHpxZfTwz/K9DkaJ5JpDXDcA1yCfVspol8KqFM0s
HUuC02VOHdRq4eH93x77AKCyBA/eSPk/0q6rN26k2f4iAmSzmV4ZJilwJMuSrBdCtiXmnPnr72l/
i/VMDzF918bumwHVVHdVsbrCOfd6Ou2jGkQ67V2jaXcEtXyBcXB8N6z7agD1FRARmmzIpnXxfOnV
qgtp1h07RO0ECwJyaciYuR0n1ACU7zlw3Rc02qNweB8V8A9IIfG1MfSWNt7MMWpTOcWgZITpZQWk
4JnhNYHxcP1GmH3yN2LgrQHcaFQ1L0Y2pt4gpUbb7jiT6A4wI6P8qRuJTSk23YLvUUwEFrAW4k/l
kfOIQKQOQLl53x3r6kcPnkMlx7gP9qFUcKdd12wtup1K4iza7OMgMytoZumP+fgiL4/X//5aqEEz
G0tsQN3GUA/3eairNMH0MzQxUwBoBZMNuLcN6RuXJhiCJhj2vy5vzUMB6IuiKfzTBMT3+cl11Zxg
KmPpjtqA4XyQ0wWHpPp+XcZKCwRkl+hmM73YtBCnVFQpFMCSbX/s4je9Sewp7L7U2EuaMgUd1sDv
1Juka3eGNYny7UtDhGTdAqTKrw4IXxiusikEptPQH0MjcQKduGmu+CTG2DrK+H3S7CTT/HFd20tb
PBfJxW6tljCKNfToSiyoIYCGSF6Qzs3vY/ffewaQZKgK+TX1gAml87trAcNl9NWElc6D9dpv0zvG
0lo/FQfxzOKlmZyL4nLGeu6DWFsgqlGOHUCvlDm3S6znXD+6lTLFuRguPxxoMMRmDTHSl+yptfFi
vrGccVPu+yMSYUHQEOnEXdQyTM1EjbE/tgD0jW9Seqv1364rJBLBGf4UaHGWqBBBYG4zNhlkDHFY
sSlw4pXH8tm58fNicrs0GDTGuY0Pze1CkRSVW/0JSEkYsEcpiy2Ij56oG7LqW7/Nj+e2kOeBEpMp
V1jGlsahTbJgEwO8gALGv6+1LVGVjz85T9AbsCoWA2I7t3grtGhiYnz9OE14JKUfRtA6vfnzupDL
EI/DRFlfBkQZsHD5qYJBrtRynH4J+cyqm856/ru/z/mS0RVJMicIEAEI0mfthdQizM7VmznRgHOj
WJ6sJZagQVwfGywzVXkBopWXvnyzJCxxofd8XaOVEZvzI+NcyVwKlWgFVMJkHch9wcSQI++3M3e5
ARL7AYCI/bKpHmLxLPVqtD1RlfOwMAmDCaDXzImxAGJPm+AzvAFp4SZwyRPk5p0HqEsvFEMKE9ja
eY5zprPBlcqjuVesOIbOyb7VbRC75Id8S5+0bRuAaQ9kMoJYsnrIBjo9poWxEAvJwbnxD5aSJlZQ
9ccSZJIBwXx6XWG9Z7iPSbRT5o8ZZcxiAQqhBOQcNiIIrkcT5Mu2MaWoK0ciVBEuuGFWAyNxKOai
oK2t+ElLZAlYbYZ2jx6YQ9PFTvO3QoRtKBLCOUvQmLmVhybIKKfCicCCkStf5kCEyCWSwh2tiqny
gsGM3s8KsKDbH0DHczI0x6+7CRdYLg6M85Iok4MI56ndE2w5SQP4KbuX/y5BAfoqmCRY4OKzuVZR
BhpVs3Zfgbu57C03Nfv/9tX8pcSpCKbkyeM7lOUZw5+Ldt+pzwa2Toav5vj5d1qw2zoREVsUA/Ul
RMjxlyR7qXtRPYQLGhc6cEY1aPqozbWs3fcHeljc6ctcOgqIOdG7RLB8x2SMPZmeioVgweHxmfCF
ZM7QZq0sTUtStHujA11qZQKmXw6CV2Vk7MTawcy0rxm4DexgND/aQURWvGbmp3fHGSDq0kW6zNA7
VJ5IdtRVjHqlgqx0zchPZXABOQ4wtj4AQOE+qv3IempA+n7dOvi++68zhH0TUKZgXA2s9ufmsQSy
WrYYn73HQ1/7or22dr8FOcP38LZJnP6HcgA6hJ1/QV+nF769uaB/IZuzfpLROtHmQLtHFHKafbGJ
3Oamf53d3I080cTm2lGeKsr5wYjh9KSLISxPX/C4snMs+QvOkp3VyUfsQh/OE+KwkBMwqGj3wLvy
GmuHwsXDsKNwg3zYYhTfOoqg+EVKcR7QYL4dY88I6HqHMQ1oNbfb60qJJHBWLktWJ2OiEMcWNvCu
2JYiAS/FWvw4vRjOxsu806sswMXQ2Q+j2s463RsijDbplqhXveayv0WZMpdlmJiz7VXCRG2Bn4JJ
KrCsguDV8EJihxizkGF3fbzp+831QxTJ5TLtIVe1QtZgGFYK1OA82eQRGLIl2fs7MczfTkJ9NJcD
QIPgyxrSxgCY4S2gV4qkE8RdkTZcyBgUA33vEqeYmKMTZL0dAkduEtzVut1hexBJlYmVEu7IOj0w
xyCN9Pu2K52UfETN+/XDYmZ16ay/BXCH1XYFvhNWqN8bgFPHWowzd/oO2nhtlLlkGtwmTw6DJHCn
dWP/LZU7u8CoaDa2kNqWRzzJACWYA899tIcw3l3Xj7n+Nf3YAZ8Yw6hqpLIKHKA8aA9x9TDIqbeE
gxsit++Jf10Y/2b+J/T91ovZzIm0Vi60rLIgrQHMsFPkoKdMNkoO4uQ68kjjErd4A464qK+9FnEN
THgy7HIMK/JZfN0EbZKrOE5JsWePeskGxfkwtcOtjPZTKLn/j6fKmvmfyuQiYtTAdGoCmRqeZqbp
UC8FmROgU13yGj0GNqBbtD2AbgVHvGavp2K5MBk3gPToMoitx3daWbsCgDcR7jLNivtojN24p25s
tvs/uFh013U0vWUM9/B+uExNLYVAMIK24X3TPIHziw3GUTfwi+YZYeZGXEtaM91TmZxrGmVI0fVC
uCzRC1AGRo/1LWpSu8HgcwtU3OsqXtwn5oMxUQ7YahT9QC3BuSRoPdNEifraD9EaKvvpZz0Bu3Mk
ggbHqhhDlg2QU1o6Qtq5h2C7U4rooNV+18g3pXmTDfGjQjqBlTDjO/N6psyJFO7ogFmQGQBkqn3a
xO6ovtZqbqOgYEvAUukH+jkokuD4RBK54+skU5OabKn9odG/lOWHoi9OsYARVtEfewswVFLtXL8w
/u2uUE5JLrSVM8ZKlpbUvlSETqRgJjOPxp00qE6sYAeb4fVE2PBMoy0NGpDSksdCmZwiVPZ1N20n
wHpc/0EXQf3X7wEnCQHwuwb20fOrjRZskym1jt9TP3RaY1cGsCwM3xpEpah1G/pXEF8l6ZfcLLGA
XftLFO3CeQ8YIm+JXq9rs36hv4Vwhjr1CSDDRmhDSsRtS7YnACMV3ac+Jp4i+3TQ7esCRVpxNlvT
MuyTBFpZgGah8UGtq41Rf70uhJ+x/cdofqvF2elctEY/WVBLPpjpDiRNi628pF/ZEH2zOGijYp8P
+4fOuFOfrosW6ceZaw2GV1mKoZ+O0o6Z3gPq0AmpIJ1hf+TS8X+rx37EyQc4mbWRggUQjj+Yh6oO
XLkovOt6XL4Vz+3cYH5wIiNshrBpmfkhmFDTCWa7+Nkc+y1b/cnseLDV3E3IVgU8bPAogl+4+Chw
wtm/nwi3xhrLw5Tdnw5yoah25hamGQESpgJ2jiCxEF0Z85ETYXWYTASrRriyBNjd8a7qDDsMHq6f
p0gjLmwQLBTrACHBcaoEwyvy+KCSB12FZiJuH4E6/PhVHNBBCpk6bRVuyuFtyegOAA4CPxaYII/f
myS9JDUyu6EB1gC4HEn6cf3EBIHW5CIFgBlLbD5DQm1Vhzrr7ADASTpRXLUc/uur9NzceMDeUk8S
TYtwZOYIPA+sfhuAwqLh/TiKOIfYNV/xXJMLD209DzFl4YF2gGYieBMoihtl3wLyE+ONjgwU00Z0
VTzGxj/R8NewBUYKLrgxkEBWAOMbIRQMFO64OBPWXyRAwNnkJwil37sDwMMcoCo9SGI05HVD+S2c
865FK9KmUyF8St6VCdBLYyX4Iq+nCBZbZzPQz8CI3rkDjxiOSIHSWWM2PAgAzJ/etFvTxZA6+FQB
CYUkHXvBwEQTxI0VA0VVQZFZmof2PD+uVYd62oCmvvabGA/8Btl5iNauW0/P1x1hJXSgXwKQCbT/
wWjMz1ABvVqy4haOEKu1N8alM+bfJEAoRtJRUwbBYa5EjzNh3HVldGnDiEAYbeAGxU4DqF0CS7mu
0roUFCChk4FWJ/d9pmk2AcmWIuTObykw0YwESNWietna/aDL/68QztfMOA+Mgn0lY8D3Y4Le7qcX
snyEpiC0i5ThzC9q0TBMIyT7dZcCbPv7CIDVAvHq+pGt+BEu5rc2TNuTr5Sq9CHQjyGFWl/G6S7s
KoEAkRrcNzeJR0MuYxxXJ78U/X2r/cQF/aUM3rrMMpKmQWXfdRlIeVi/CypbDT+uH9VlgQKM4Kdn
xX1sR5B0mDSCmM6d0dTMWztSAJagPRpvg1cVLjCEU0fU1BecH+XqjeA5TWQsqtR+Af6DJntoYA26
LBpwFEnhEnZFw3pobcBzYgTwcnL05qnBrNP1AxQJIee21lllTmSMGflxqWzVYgTLduRgrdP9OzFc
FCgDy4yzEbpI5rYwDKDqAYC8evk7IVwUkIbcok2Na7EAeIjXv73EjW3Ef2ly/DfIbHoFI+8Q04Ab
xvy0bhj/Rb/J3smmcYaPP/quonmM3VKCZ5l6scKtLUs5A0G59hPM8NbDl3IRfHYu0wa2DsyWJIGN
Javg1Dq3AtXK03TqktYfF3hrOeiPWWF8V6QZKAORl9EAJHkNYAm15OcS1RiopJtxsVzSjfsxn2/j
HJhAFTi3xn1ixNvrt3oRDfHbMHMH7m7svmGYk1nwSTTsS9RszLBufRkjxXiRo7m9eNdFXKYVTAZl
mrO9r4tx7LiU1MyKIQPQYPftfbqbdsGt8kLd3tU+8x+FE7qTKAiv6kVVg0HjA8KGT6u1dOzSIoPM
EC06qfphipIJkQDOtesCQwE1U4rUnyM6PFlqCDIIkQTObMoWrPKqDglJVQKK+ZsJkKXrNyOSwP79
5PLHfgkKs4eEoXjSZr8LP//u73PGNQXzkEwDuwQ8eNPvmaH8pQLct7wdaZE3hF3CFHsNBidaoNb8
gQ7YW0TGqBOq8pBXvbk0bWJBhAUGECn7aBSRqRL2qTl7yzD/YPkoGjZYIv/17yfXoMtNl49J0/ot
WnjudPtGPrUeizjFEUhvrvnT+ArAsNyt5w1oqh0MoAD+3PgTNU9+Azk3hQHsBcXY4DcsGNmRC6AP
p0JOSmaw1/TkDHqe4yQ3opbpGWyxKZ96w67L7cbLHhOQUtWLcLGJGdilRIBzAFZGZTPy51oF41Kr
WBJv/Xx5M1PMV/7URCWyVR9i+B//E8Gv4IMBAydFoZShYBYg/5DKxz8wwBMBXKIC9sVJ01UIWMLF
zjFv32YiN+LZWxWMXuMTCMA0NtcFFBzOUXMznBoSLJ1vpuk73k9HuY+OwdDeSGnmV12HTY/BBWXZ
PlQ6Tw4GNwe8GvhWnNno3KpOP0Av+orxpa/xMj7LJEPXoQBOIZgy2sUC4PAgKh5fPP/ZD8b2IsAY
saZy0X4Yg6EIhkXFD6bA2etDII5Pm7pQDqhzeaR4M6N0T6RI8EC5nJ2BWIwG4K5ZKLigVDOyup4U
rel8rBIYqDB0+7mTNybqyqo6PYdpArLSykW1L/UosKCuGwILZrwxA8UXCz0YzWedl3NjJkvZ5GqA
5sciZbbewk11c0eb8KbSBKnemk2DhBR8btgQ1TDpdy7JKvtgkZay8xW5c0Jz2dNZtCYsEPHrpE9i
XqgndNK7uvNpdSM19/n08/phif4+d1gzBhStlhadL7V7Gib2DJDp6xL4SfFfTnNySr/+/USFpO7o
nBU4JbTBl9tss5S7OvGADumO+wxbEz26xoKUYN0E/r0YvlKCZqOBVSvYnzUUTq+yuudxNHosGYmC
tej82L+fKCfJWUzyooKDoYVY960zmZbgANeCs4UDVE2wRlsXy0tF0YBBFoMsvjbfZN24W9JntRHi
/YmkcClCGTSWHlBIaYAlgbpSsVGsb5bXYdVRc+ovAbjRUw9L1rmgc7l6gCfacVWAflRUzNalnV+A
fwEIsSDAEBgDYQ/hi4BwIoIrAlhTKIGtAiLoQ/0+v/fb6XueuBaK7naNzZbH1lVQjMSmEwDfJca8
BPIfIabfuhuc/AouWGhpnMxVgF8xH4gTgSDEDlw2xDi7zUPs/+eBNBaBf0vj40ZbaBPIcuHXuvqk
llixkkRp99qnxQJ1OwwSaLEXaHQaMcs60JPOn0qrd/Ipc+u8fJ5rsGjoLyOIp0xaf1C1EnxbVlwb
S0KoKjNYVVQpOXvRrbEoW6tr/NrIHWI13yTttTS2XaB9vR63VBb6OLM5k8SZzZhbpLPiofHpGAIf
v2m2cT4GTtgmjR2R7Aew8MCbpmnyUSXFZ0rI85y/FHJconpB74gpU48YplfE1TO4sx/7AnnAOEtg
kSnS9wzUTUGTT1vGP6UPr0vc7WQld4tcy2ywu6BQRTwNgLhVEAn8Ye2dCUwTSoihqCpBff48ZslB
mWYh4Lf9BqIPcYU5Ncn5MTnmKygKA1u/AeOjWwr8fE0qG/LA9iUe+AC75XInrF+C+0NBjtm99u/x
e3IsD+lbBaD4T92yQTCGxB08N2BW/+/h80wuF9jwWR7k3oBc1fInba8MX8dOpBs7Mc5UzmRwRmk1
YyZZLWQk++k2c8F2EYE/SXtg8BfmSyheMGC2xwvE3qFsoBOATUB+99DAG0SnvdX45lcKEgdHtfXt
4qJfCaSv0gl+Rp/zZuw87YPcRJ5oG2slZGNyDsCXBnIs5WIioSNKmi0BtKXGq5XvdOPuuuetmsqJ
AH4SIWyNaKl6JmBLAL2j3ZSpG3rFC3jMtph1BQ5j6ljuvBWIXT3U33oZXC7UAee6NjuIbT1lo92m
XvxRgiiQ7gAibiFhIZvMC+ZbbF8WptfbraApuPIFPj1Wg5y7ZdBXVa5KEB+HdxMAALpbddwLVFyV
gf1uArZjE80r3gnlhI5m/j8VX5t9CjLp0DPuqV1gLx2+n3jNVxHiH4+awRJAJMi/hXIeSGgNso8Z
L7Nh0+1l3Un83FnuGQpYc0hdWfFEs/vrWqI/B+QRTN3yjM4dwEbUUINAMzjq2hdLBcWfCFF/3UhZ
E/AfIVzmVwTY6aQSKgH6Q7jLvfIuvtuTI/nJADsVLzqUJuAFr1/fquOdiORur5eqVmoz6FUFD9a8
U0E9dV0ADzjyz1X9Voq7qnQcLTTKIEGzs324a4EbaN0vh2jX3YkAzFY+5AZRTPyHPRpANXDeFsck
xccOBaManelSY3BBt1b42laF4NQuuzOs53ciiXOsMkyyQqtwU2MEWmogboOWDe0Y7Gnb4Fm1MbQW
g83RFaVgqxZyKpf7zpZJn3SdCrmABJ7cdIcdu+/qLneamwUZRAuU3uSgjs6fWP+pWM4wS6S7qmaw
ElVw6PNjPb2ATVpgJ2sediqDs8RsWfLWmCGDLSOUhRs5oKz6mB6NLSZM0JJGQxIUKd2362LX7J/l
Kzq2VsChwxcAg0hrloAWKMIHt6o02oEuauGuVS4Adv5bBGcrMW37Dk00lGLr1CZt7enpvK0AN56o
gMWYtKdceqJ6eSPrlSg2sz/Nf9NPRXPmotMpHrKgYuX/wa2O/V2H7Y7RrUEDHG9EzUPRUXJGksdD
TBYdwqa6xKBLaY+iKafLmTjmdidHydlIh8yWhjMcfNiAVUmyYzA/fGVwNhSoF0Ae7cB48ANzpC8i
x1s1zhPBXBBLtLiRrRa6yWCzK8v3mSqOVQhNZTWAnYjhkj6al7TIWOukc2VHcVMPi84aiGSm1pGP
42YmyOvtCdmYGBZRpCH3NJESCfjmHUSDdDbAbHqOycK7Bbj0ldeCkGOH16ybbf/k83N6oexFeFLr
COJMCzOQe/s1aIlIfGuKYFoEavG78eAO77VEKls/RQY0Aaa3/MxES2/sVq542a9X34kStDbMPGAO
PrbfQ+1BTvF2JV/aKMcUc7e5Hq8EFqJywWTWO3DSKTDEIgRI2PxDSl5oDLJCtRF84kQHx4UOMzeN
3OxxcGX8YhV3A31VJkFSTlZlYP6ImHi5GhdlqFjPjDgLCfKdsduO6fyVpLIMrmHzrh2xN151j1Sf
HQsceF2sHqK+d4wAZIWRAr5lNMHVzG1TOH5dep25fB+y8LYi2aMx5n5QB44VpB+JkU92mC/uH9wC
GsqgDEMyeIFan5WBPgyy2foKEoxuh19o9/oPPRd1B1YP6LccvuSihVPXaQXk1AvBSrLqqdlBlQfB
K0UkhUublsjIuiyBlKkwwT74QwtfwQNuXz8ykRDOcNOGmkUGBFS/aEPwl4JCu/2mFo/XhaznR+Ax
MghesgxR9TyeNGpat3pgIT/CMGCyx2Txz8iptzq6Kmjy2zlxs9Y2b+QdFSy+rqv3WzAXPucOnE16
AsEzKhHmMal/ENEbViSCj5VLX0dWAxEmAJ+QfILk4tBYotLwaoD5fYL86K3Sth1WXCElxcbhNI8g
mi49DbyYWTA9/d1t8fk6Fh+mBs1DmDfgG96bn6znCmbk+DZ5nrwOuCUSWCOxKC3CBbocDGd5xImS
nDHWoP9uRxOfnfgTzOvqk2ZX+xzElqiftgDnxXDNVvmkIFP6fwCqr12jijaWgg19NLd5OKRu7lVj
CpTW7zO6reu3YVI3WEf7g+/EiZQL0L+0Qi9QweBL1iJCRgDiHG9koPxWIjzlVXUUGZj4jIkFG9nn
HidVTSNlJY5yDGs7lh6roQNniGjte+0TC2qJf6Vw7hV0tIsWkuLCFHkvD++69Cy3GtDwYycqX66b
5apGYJSQ0WdEW57fMK/jpNfTVEUtc6hdA5zXrQokUyzOXRezVhpSscPOpnMghF9UA4NqaNW5hHpb
X93mUXRXAhMrhznm4FZHD+3ZaERILasigb4M2DrM+15M4cpSq8koozZ+i29tCCKUcQYQcSY50ZR6
Ur14eSWa5F8LJyjM/iuSuzg9iImK6djGj3rFDsBx0oaPRf2JJW3B90WkGxcd264GJoaBW4tTcoiM
ZjvHOMFxk2EBcLJe81k0wbNa2AAjIPIXbKxfTq+NaR8G/Rwh5BfPZVPvumFCeml6lt7d1mF2s4CS
eWxKQEwnu0qJBAXiNStFHUrGtgAyENQ7zv2uDcGrPtRoJcRmclAaA+vnE/ppglc5OzU+tT2Vwq73
JLUFL3xtlknDWiOvep69G6TYZFH1LOnJQSsNJzFmJ+iM3XXXEOnGxZQgC6Ko1qfGVyTTi5ZbNKvB
LC56e6zFFCzXU8tUVB2TFVzak04taZqMQEql3XYhqNyBGZG1jmm14CcVDTOt6nQijfvkLChYZkm0
NL60TIfeQpHS7Jxx+Lh+cms6YSUUnTJAzaMgy53cZEl6YzVoZUXSWwzS40qlXjiWNlAgD+Ugcu5L
nYDDhZOD/YFjCGD659YRRotpjY2VHBfls69vGxMkUYkocbxU6VwIV1ZQzEiv6JKkR9msnCn9lvQg
FAmpPWQ/1GX0rp8f+2Pn9n4ujGl8Yu+KxKZxSgjTAFgZJ295KIAJWKkGnUvgPCobLSUa5DA9Ui3+
oiTRF33sPSvQQEpdwoe7bYA3vxpYd1UTi2SL7ouzDiXWurHQ4xQckg5gY9Xb8qGv7WFXu6Dzpn52
3zkT8MEBEnr9VFevELaPeVDDUMEJd36qFDVmqcvVBBSgwIkD+1YupY6uJS6gLXeyCIlhTUtU0NFE
UlhLV+W0lNumHRJ8wY9DDJKQsLTDOMOO0p+YCkOhk9F+tJAucKZSqWZSDVOeHtPWcugyAjSoFCRx
l9EXw0YsSZQZu9HF9HIzxv0s9dCksWZMgmB1DGdWtuU+KFUH/+oWse7Mwj2/NRsFPAHm9vBxQQ70
691+4gXJ0k8LLaT4qCADLiqjcDCpndrZXOw6QPkGY78NYrpB3+ezC9TX68Zy+YbTQLVrguQUTR4c
LL+d3IC8YxxrLT5GtzJjj3L6yckdtd8wVm7rs3EAfVFvjZ/XxV7kD5CKSWkUIyxggip8L7kYLTnW
rSA69nl3TMvKTcCto/eZN2ryYSSgmUm+X5d4qShGDVB1JkhLsPBl8bXngaSGKhnI0cNWtbVhtEsV
A9pp4U3dR6aHbidjV6pTdyMeQG1FwC4Ezwwk7BpNER7PgSUwtwvH+fV7GG4Cdk+A3si5aRdE6Rhq
SOWDWbLl7DnKZ5vqos/u5ePrXMzl2KbWJ22MytI8QpMcpcZBOZqBvCNR4Jpmfxca5p2ZV04DDK42
xXSX2rrlbOxrlW7zinqlXqG98vX6bawqD/h9zBcCPALICucxatEly5xAU+4vWWmn053RvVtCED+W
Upx9XqA6gJsBjC5TpBx8FxF4S1o9YBHOzxKKS8zsbkFfIzWXYzupbiP7jamAkVh6XCSyJ6WQPulS
PlHRv8SjBly2l28OaZ5mKWiD3i9Ha4+ZY9ecU08Lwceele4cTK5eS37VjLdNLG3NORPkdZf1ex3F
XoYogb0AGc8CLjTPOc2DxjB6v4q+NkZkK3Ht9eN8M5nYOmu/FoV+l2XSxkxrDyBLwJl9Ug0QeWL2
Yb4zImF3/uJrz34Oxg3g+eglI+Kd3zmGAnQyRWaPlhM+h9UCPoAussODjhGBGcOE4SsQBIBoKqgV
rTg+5MLhATKKcR2Lr1JpbVK2UzYM/hRLiYOCwCY00Lvuwa8Wym8Fjd0lIQd5GB4r6QhgdxseYhf4
iaQdnKV8v275l+GeHcPJz2Gh8STcx1U6SW06Dr5BAeA5Zk5dWo6J3ko/vGi5bkcxltyU3AlTYSFm
zSA1AyNfusrWU/gR/7GV00zR+8HvgBpbY3cK/MZYy2nctp9tTU7dMXtXjcxXa3k/9h8CxVnOfe6O
wG/H9DXiL5IFYFSfK54tutpJQEr3w3dzaxEbTccNI98IAV4aokMm6iJdDuyBNhBTdNATQ1KXQ8xV
qQxqlKeD3zf6ttAUZ56ZweXz5Ix0xihX5E20ctVE62zs0Tykc7QVEVFdBjoV08lQGrduYeCG80G9
pcOsZlPvTxMAj0BoJn80gaiKuCoEBq4QZBAyHiLnJ5tOgVqzgRs/pt+olHnKBKi3VMQAvHKerMZF
McPKwMUvUgU5Jo1RmirackYZ2VavZW5XWfdpvDj9OHqhrIFmvmzeFkXdY67iTo2qvRoLhmxYxn5u
RVQG6ibCCBaogZTDbPzEfWBbxqiPtPcjfKJrNd7hE3CY9HLbF6Pg0b8SOSALyFEYftFY+4GTlco0
w89Ak3yQJ7s37qcq2hg0Kx1tMLFCR5rNaBxJBnCQBOB0JAOsTU6dOGvdkHR7oxClMJcRlMrofyCF
wYoOW9U51x1NA6mIF6XHHGx6j6UZd7FR/yt/sGas8V5tdTypBY8JngEBnEZMJgYNf32nLzK1PukL
OUQty6+91qsG0LkA78Iva1tyzNvks8tssgEWsU13sWu5sWgWYu26CRI2CkIQxSB80MCoo2zlbYjx
7BK8GgC4LBfFSa1DLhwzXL1tYPOrmHTC0jRgEc9PV5lnkH5WOfs+aT9mT7LTQzgBt8u4G13gLPvN
tv8uUm/1RlHIhe8q7H8uPDSTmhujSjHnXofOqPzU5R+CqLt6gMixsc5h4nXDP5y6YKwzq9Q7aFU8
hbLXOii8D7vBoT9MW3mfFobYvGm/iwoJl0NjzHBOBLMfduKompLIY6DpDUYqq6fiW+aWd9p9wcwF
EEiTnX0VUVVdjgn9kmhBKJbBwfrFFUhiQ1vAeoQSISMJfWaIoeZ+qJzoGWRDjmwXd5kTvlw/3svI
i4IyhW+ARhyUUnyKpUzK0Od9i8n0HDwf2VEJMNTSirarmRXwMe9UCpcy6GaWmdGsdX4VIsIiK8mx
6DEVHyAJAJZuKHL5yzThXCkuzKQ9KseDhU0CswIv8jJtOpMAEVNxS9Laehk4Wa2wOtct+BMzWUik
ffE2xDWeaMvzYsZ9ugR1DW1lRtK1uNUGhFmpizqUk812AO4Xd/E09KtQp1RVu9AErYL1O8WiMPwF
zwc+T13SuNOAYdn5Q7bJqtopuuc+ebpuN2t+DygL/B3M3usXuPdNW86ZVsfwe6rbIBzaTaq5vS5i
1WhAm8xA6wialFw4m/p0IKMq9T7KyvuptrC4q3t9V2/iOXIwyC0QtxZnGDmuTCANe1vs55y4uyzH
lRkDg9CnSLDnJLI1UHLEIBkZM8HZrQZqtutMUYpHxYL/JrQ19tHkCZoNm/qdOK2NGOMGP1OndwO7
P+qd/Se4jrBKVLnAhIUyAtJJ7jirEUC0UT5iz2pnPigNBoVUt/5obqjdfXbP4210U7wZ++tXuK4p
kg8kXYyBiB/0Bw4OgFxKHOp4CD6ifbFnGJb6fnown6gtb+RbeSfaV1uzfpSYrf+xPF/s6PZ1psa6
FPWAWPhOJd026c+WioDN11wclRj8j2s0LtZVm37qtaiUez+IiN1onaOFxxyd757QTTzg1dUIkHfW
nAHLkwQkE7hGwvt0MbZLkcR4e8R4XWnGhz6MnlWDSlwN3bAXzQ6sqodpFZWlquQCGn5BOgjs8an1
pWSwNUu/ITXmD6WbbEwOnWR4pdAl1uIJm+lBlx2VtcuB6X5YanNAao7na7FfctTs7GQzV6hjOpCN
9Si3/AJAtsG7bqGr1mIAIBNst8CU4DPSvsmzCqM5nU+q2O7wZk7TrzX9z/1o+B4qKKgW/gJr4pcl
5GLsrZJiUykEQJmxfGo1tjWtdJ9mjxU2bK6rxL5u3McWy+kyK2mz4hEfXfRSauO+wnzZkhZba8p3
AG90rY7YA8De9PopVCsvMjtB+FxLl7BYQ2RMU6O5f/G40jXdVBM5gKs7szM/GzfhAQFtEx7Bq+FG
D6Lh7RWDUWRMd2K3GH2Cy9pYKOVjNBqNX9Xf9OZtRlXq+jGuKwTMbOCNIoAZ/AchJFU1VmwmQvOV
DXXkj+W75BBsXezZ0oDkxqKd0VWVsCjNyn2gQOH7Y0bWJOFEWH2pWpwM+ZgxiFo6K2EEPmbhNc8Y
rVFePP/IRanZyJLWdX5/AIZ29mQe+ta2boovzXeUy1/zp36w+6furfoQheVV5U4kcymgohZwtABP
vxhvktGqHSUSQWytVKawC3gig8v71AnkZFiOb3yLtJuiTly5zrakxMhOmW3SFoDG6LmXwyeuVvCh
WwkjeNDD19DfN1gz5PxcMa8dxKDww0NbAUUEI2qwgDmXiqYsV4rhFHJQiAEpML7l/LBJa7bVlKH8
BicjjY1N0ns8SxzrUX007no3PU73so2NZsuVNgJvICtRBTYpa6z/Dchy7mxHmuo90GE63whZ9dPY
xJMTFJsy8qpH4Oh5GIYvRY/LlYINdnawqqejD4g+Du8RbZFnvWZgt9n6soC38i76ghQ6s4MfxE5d
LRFSbqxdIxBoMJ+BxBYHzdVLzJrMzQxYNkCIAOXH2sigJM0qgROuJJrYfkKGojBwu4tPObCTK01L
8ckZgWg3DqUdF35F3mThTO5a9oVyGr7fFspdysWOXkmjYcERonUSjfdpxN5dGjrhBB1jLfT6CEsF
NBiB1iw/WtnwpJDlkJP6XjOkXQ/uCluuFIGfMCs5/zYx/8DzFtzFJk6Ae+HWRl3FGMJV/aJot8Fc
blEi2yRzdEjVx7DMvlB12rQTEYTyy3TmXCqLTSepvf5/nF1nb6xKtv1FSFDkr+TOzuF8Qcf2MTkV
UED9+rfwvPeuTbeauUeaqzvSaLy7igq79l6BkqTGySqfUvoqKumWNCigFlASCw+K0nh9lrsru+X8
tMMOEQnkmgz8Cz2inxGrQi0KXoYyWEwMvJvsNlSdcadBRwnqsRNakoJgrREqztWrsHRmzQvYm0JO
iSy1QUZh7MbMRFDFj4LMTe+FwjJtKaD11rQ7V/Go39Rb1RGDQbJXi9Xny/pn9Pl//zbJcgdT71BH
9MEe3FMza8bUWySsXcBhhm3+CZknqgdzsxb40pL6PurFlVahEauGxv+OWgoyfx4pCVadsC+OD7kN
nN4kqHosBRwLrsulEQvyFzkGxr62Ch1uwy3strQVC6UoVwxotO3/dmq/hV6sXzVUVD7NUwv3AVdy
EnR8rXb0S+qH4o7Zg6N53QF8i1JAjreydy4cIviu34IvrrZYgGxlOCE4ul6O5ORepx7C8L11Rrfy
oCYdBmV/qCpn9e14fuMgsIyeAKCvCuoVi8MY3K6wBkBJPhWfkx0FpVf4enujH0SvdIcAnIaVPXtx
IX2LN/+ebwtYhSQuMWrEm8RtqrqMWUp7hwYAnB5MO6lRRA1fFOQR+ma0uWsEtb+mAX2hAAg2Igjq
JvI/lDuXvYF5T0u5xMnJUJtfYaHu+ii38cP2Ss03XEj9ooOIThjfhmRXRTsjHGwN6uW0W6ehXTjB
UKgHYAUM/dkjbPHZeaqx0Oxa6WQcBlf3eNCmPlFudHt2nuAgIPuJvBHXnGQu3PjGj7CLU6QVelb2
OpVwisxJd46GhKVsWkfwC0/TVy/8C5sa4cxZVk8E73q5qfmk6GERE+mUEtVpizdFQk9GeMvq1d7T
eU0SA/sCD0oqXiznqzkihaKN5Ot4nI+P4gDHZ6/yoFgdrKzkCzuHQCFwxmSgFXBWX+ph8D10WkdO
tHXnKnJlw9dbsuTa1v3SLX3IW/5FRCQYBGC1S51KsZn4MGUKOfF3umlvu+feS25Cq3Sz/4IFdp6l
oT73LdjiOKxziLzpuUFOZpf4faVbAtrvLVtTe7u0A5DqolimwED0DPAZCRovoyYkp5YLFkmFbTvy
2+vzdv4cm0fyT4jFkQOF2xolqgiJCfmY9F0jpw7TB4coj1O0+o0uThuqOWgpA2EN7snP802IalFA
M0U+yZk3aU63ZxsdAo9MwXpwhNg2b7mbuslprYP8lTUvkj6CNhyKH1CKwNpfHCUENspyyjIZlcec
OtTcdBNo+PQeoh8udbMbrXX7wq72xns94SKd/dHS27+5v3/8isXJoitjZEhRPucnMR65jZ0WEFiI
vdqN8AucsrXgKBAhNfsL4VINn/nbBCxmHrhXLYw4QmvQBwUVTSTZ2gacE+drc7x4XguZXpWRgTnu
HGVywZv3Z4PCbM8+q4fIpv5qsnnp5IRQKkFNy5g9rBYftUwjtcrEjJzkyDUhZhv7sZ24hmPsZzGj
JHHa8DBXforTauhLxxuo1ygyiQZUj5ePCBnZPNEq3BHKrDgC3nf3lugusyUbJPpNUa007C+UFeAe
COqFDBQUOjvLIvYUCVMoQO4V4piGk4Spn/HCq6V2Q/oarGwUskljM9pvYiP2rh8Ql/asDKwRSlCA
/kBD4OeeTWDv2LEQoSUx3IjNr4hSV4ac8/Uol46h71EWx1BktLQxUOs6YQ15cRS7E3tOwfFoi9sE
VK7rwc6JENgNioYKIUoJeJouAZsJlAqLugF6rR9HFJ8oszvc7IOW+FUEOj9vnV4TXCVVbV2pT3xi
K3N68Xt++wFLcRc+EDZBKlE8cQNGtKIpPOACgQUMYEsltbMmvenSdD9G+qY212g858Eh3KhAwRir
VzGwdRZfFG7RWWHGRY+NOrjhttoam3E77cvbtfz5LJ2dAyFvM4DuR2N3if2IjUaFGxLAg5FeW0oa
WVqtBYYiBHDHsEO5coYJxAWjfbj+ec9uzUXYxVrqjCZVzBwllJDGVhxCuP3P9QDnqEBEwIAwgciH
AdtenKbJUKS1FCrtST6xPRq6uSe4kQ90ZGjx3+0mBxogtTuHv67EPRNxW8RdHLHSoPGkbFHglrv0
gWvVVik1C9W4Y2sq7tQ0ThRqrlqEDl91Tz6X/VzEnj/2t7cJ8JY1mVo075gnnAZqGY+AGytbGc+x
GJ3DcD+9ojKtusjyVJQ5HRz59hTkB3HNlvh8986/BLsW8Cm0F86yiJzpIMEoAwifMEzNa9EdyejL
I3tTuDFaCht9NYYMuDz+EnlxkITsbuUzzAvox02HHwD9XXi2zkkMGrU/pwLQMGmiEEnCPa6hzqG/
RS7KaF4cDPfCumX42b06RwN6aIafIrVdHsDlVE1hSSFfyrwx8pOgwb0Kx1Pq4bKBD5CQrsv0XdpB
30MudlBb1TVrR6BeW3fKAtiqelLALFzmuWdY7HflJN4ah/HSWYEXkAoOEN6dgLf+nNMwBJJgiDUA
47YJKkfGZvDQ5fDXjqTzWsI8m7IMAaEZWoNa8s84TcpHwk2UyecaEYY3Y5TccWfasg9RVjuG9fpa
Dfny0P4/5BKMkUcTB8sfyyWd1YR8Y5NtJPe/yIcuLkuICEHyUNMVeXmrCWxSW9IDLdS6XeSXDzCI
hKadtleBvWqtbFU+5SvLOdsH/wRc3mL1oBkN61WKuUQNmTu6J6OFk1rkpbyDyu4hctSP61vvLBmZ
v963iIurq+3DQqNRCA5hfl+HD7oB2+bf10NcPF7QPxFnWxtgBJdtBrXLdQO3M5pucJ/8crAFEMOd
n631n7UnwcWNBtTpDCtDU2OZR+aV1Exhj3bR2L3ogmR1MCr9i+HMyePcqiQz5vHnglcZ47NFd3vq
GiPgGg+quL7NhN4hLAkMJu2UVne6Mv+UwgyVHggOrPyAS8sSZjOaBIYM2NbLQrQOLfRSCkUIdsnZ
fqxTVLtV8txT8bMwYrdoNtIAFoUs7bGsn1iHznedfF7/DWcvBSwb48tQQAFTAqfMzzlgYBz1QBCj
td8lthZFnpqFwOqDzAEq2/VQ6rwEl5viiwsEiwQkzcsqizkYkwnyN4ZbnspOfao5yPnhh9gcmUQB
fyXelPxhbedOEmAU8Ltn8Wgr8GeiRNzH9I2Oj4yxgxnToJkOo9RZ4BLaShSbFhrOHMIpxJ6AGGPs
seJ0Swr5peYadEeVg2wAW2pSm0tSoMOceCzKe05KKyJ6kGglSGyabBlF/2eQHquuscUCwsCZcEhT
HA7Tc6J0N+Zo+Gh12730dn1ezguL8zeYOVL/Oy/zMvmWPyR9l5cAwoEQz0NPEHJPnaqtlIl2Xj9I
bWcLkmFFVeUB9RHE2mBJoblPcrtf4zNe2HISeoiAN6Khjl7p4ghhXa8XaoxTUoRjZTr+kugKA/ns
KQNmBiDNGKYC4O9Z0YbnpiTlSUxPOKzuiVY641B/MJp4cZY4VBNWSm0Xx/Mt3GJeMxJ3cZ2lFDVj
0THLuVi79lq5sH3Qb0D+gS8onjvYMwIhKeQl9JTv4W6seSowKu4YqIUVd4BusacElsC9Jb6hkLiG
H784m6C5QahRR/qzLAJPnIxRmuLExy8A6DaS3lmiBmbyICmPbfweSodweNEwq50BxZQ0rXyVNfep
bpzKlDiNmYC/aYgr/dP/gIoXuxxtYcCNkX/OGiqLNGKq8yFr8p6eyKS6TSLdEiX/lXCsW53pJxZ+
FDls5lriJ1zfM4jg5xUAtawqrVZJP/N89FgqelWkW5kKPllWZJZKNQ8tT5DFiJeqKWxdjDfNbAJm
Traq5/dqJ1htUrpYvKhC08JT6g9I69sUEggNXjp9/VtOIUQKpGeoWL2cHUj3p2u2kanaGr6QJPwR
6lt5ypxeMCy5bSzNLODxF6Jrk73LFazxlG06wstNYZsp2dOwtwwzs1mtubqQBDw1d2gBgQH2qjSP
Eq+3PVAaNV4+oLpAUGgTsdQW2V07MUvvnlgr31C4JacC7ItziCSVJQhD9TYm/R3KRPuoaSIwymI8
AGO8W7glm2h4h5PdmoMnqZGjh61PymZXdoNTDdpGVB5L+UEHt0ZHRT6RAe6RTTuMfquwW0RTQjDl
DwHzodRCUI6K04hANVa7bnivIO8rkvJOa2bnR2U/ZfWuggWxbgRG89F0xwFPGV2A27NeOjUVNznN
3M7MnZGBu2mGFKsbqgFwwWWK6KhC4bXyW5aDvhAzu1ahYjCER7OALc/1M/OrHnq2ytBJ/epAzYD6
n2emzJvWZHJDTxV0IUiybTTyOLQ3PANSLEv1oCjfacXsXtkSgLTh1bCBOrOdCZMLt9KgkDUnNjCC
tLY7UJmHzJ006VdpwKBywAMCxn3qMRl3ORRDhAaPV/UpodNs0OzlBrcSFQ5e0WTHiA0LYC+NoOSb
QPt5POIisnK2L3TiorfvsCFyhaL2WH7o0tGCvxSoxbXFByw6EDMHMYOiJYuw1GOnFsxDKRCnZUag
F+KLkR6gvudNsuDLHDAZbXgk7eiK1Y2O47Iamm04cZsrrSVGKgoIlZekpqfH6n6Uygczln0tLTch
ZDSuz/0X7Pxs7sHSmfV9UTr9qqJ8u6+oEJc1g1jAqaDUbnllA3B80rBQqJp7Sc02ADT3KNnKMcyR
ixSAomeFg/7bYoz1747EttCo9qgHJPlolFuajWDKiluW9H6UoMSsPk0VEmQYeRbFnVm3tizepclG
HCqrV0MrwUWsxsYjH5OjaYR2X4E1omG39/1zWAu3Ks8PDRxA+ajivv9U+C4HnKCiAhTFNLQNU+hi
MSfFmaGL6IS3vq4Ku47oW9X8c32mLl1AIDXpUBRBlndWCxVYnIehhBeVrt5FUYTP/XE9wIX3E1Lj
r9Y+2PFniDGlJ3HU9xCBqbXJyvXphmnlLslSn2HHSY3pg0LqMZg1Xw97jnTCRY682Zh97ZAwLJ+k
k6hHmZFCPl61st/1htiFmzrQDJoFKSOb+ThEQYmI3TVc4Tlf6GfgJd841KSygnrvzDcZ3PS19SEV
19+YNsqS/VbFG7WHXKRqARiLbfHfdPvFC4UmDB3pK4oc6AeTRYVDgD7gIMUocI1YYlUjvshD8ac0
C5/3D+2cUeoQqZNfxFS3OngAmXpvdcqdnt1G2k5QD1RPD804OXLUBqzjd0l4r/aazZvoQJT2A065
vtToXjHCSK0oPDGSPa0SnZKgN9mAthnqTqW8S7rhYEGA7nuI+FZDd00RXyR5z437Sm1m7rmbgkSV
NPQgjL9y4VUim0T00HqCunyzLcv0NSlaWx8qNxESuxkSK+7viq52w2b4AyOYX5Vx7Cd4U75mHMVJ
Ib/N9NeS5w4gLA5SUyvMM1vNj/Kke3W9k3ARDSKc6zPjl0ixYQswIeXUNaa7DCD9oow/BQHn5wBf
JhNVsClyExEJkvLSl7ccdL9Q4bjl35jppuPDqNwpw5EMj4PxniqrFeY57VseX0BYov6KrYlH7KJU
OCpEN1sV8HBxO3coWs2enRbCe+hN+z2M5Z6vb5ZLe/RL6BTmVHg4L189VG/ksCVtfxqg4aKKxaOc
AqaaEUca0KPXys+mB6q6FNdS0wvFMTwpUYGVgM4ACndxQ8bNIKvQ6Zh5DOUDlSwpUO+wPyurO9It
ZBd2wxq1h1yaWehMgBSCCiSg8IsHhErEIW0yVKpoVh5SyNyrEfyoyJ3GdHscgUug5vg7labbghjg
5ksDaMHGA16e+0KtA+hh2oOuB1TQt2LU+J3Yf6gyyLuKeKezKneuf5dLqbuM1zfa/UBMgirwM4PQ
BikzYZSCZQAwb6NHthy/alrtFzT/m0+BIhfYHehPIWFfzIvRR7Xc1RI4R1vd66GIPPnsOfOpO0vG
t0oQgy6wcjNcelTiakbF0JjbGWeCFKXGIN6SmN0pz22O/3i6l3rGTVJ5RuNowEmTnTSsA83mesFy
c0HpAwjpGW1+RmRRhVAKOwp3JaSpg0vs4dgfUqd8KwO4HyvvKC4oQemr8srHvFRww5LDqQyADuop
S6ocrg2zHGSA+OfiZQ3yanxfPrcOsom99gwC1F+8ZHGf48+C7Y5G2QIqOcM5OYHS6alT3VLsnDIW
HBbzu2H6bMi6R9KlSwfyAsBlQl8OVMBFlaaXmkbgDPdtLWr3SmgGXK+cotuLTPT6AmZi8jA4psH9
qulWqjbSxXQPbzno2s346TM/h4gWJE8keEwB3Wjr0l5UT60QoR4GJdlCfYgl2cFx4CVa445hZ9Ho
QRPwpKvkdFukh3rUPENA/x67m8W60yTtJmnehuqONB+JGtka1sRAAcg2QgtSjr5qsBNgr1qyi5H2
TdVLOngNwKiQCPXEWtloGr83zPG2Cm9qtfwERMhKzUfZfCVTtcuA+zfSmwKZ5wg2Ps0lv2jBV8G7
PC20u6g+mWbiSKy9D+uHGi6HkZA+tHHjllnuGIxbVHyiGiy7ITAqNAayxo8GHq1N2NhkzE6xM5kE
Jafx0NNdW+94/BrWoRXHr32fOqr2mqWFFWlbwEWmbjNE76UAA5roSYOcEJX3tXIaavB0OAbNHDre
5ZCCJfo+p68DFKNYZNgdq/y4hf9PcptJXiIdqgxqsfKwH1lhdeYEVfrkqeWjVdJ9peFdOCrwNlSK
7QTfC06OXVq5XM5u2uyhk/D/EH+PjWd0f/o6tZviLkq3MXtjJaYDL+E6E9wS70yj5Rsa3fOshW5D
HWhl7QIvsosJsw16aGXIjz3wAQkd/ehTAfRzCFlslPFTH38TJtgC6Oo0FKEEyzadzF9qiPzwHvW0
Dpbnr9dP7Yvn2rdrbfn4gNpnA4QwrrVhC50HADzhQRD9AfH3XbJRJQgKw1rNOi9epSBTzrryIAAv
SxoyLQmeUtDTBsXqAGqPXZhIpBiseNIqcVCc2WYF8VhsPDFjsuBmtqcZ3en4MtcHf+lwxc+Yby10
5tFm/XllES73KEhCbYdA+VpEzYf+SaMVQIVy4QD/HmO+Nr8/7qRENFK5QBcIMD8YXeWge/37UaA5
PGtSgZp+RjvUcqPJiwKiqUX1pxC3WVJadLq9HuPiMpkNrgDPQIPwDNbUyiUzY4J7KHkaXPg63HPD
ij2ygdL8bRwUKKq+rmGdL/W+gVf8gk8ASYUi6s+pa7tQTGiRIKPwudeZmwngz9qqfPPYe23vc1d/
GlA0iiBEuwpOvZDN/Ii9SGqrsOuM0ACxclabb44Nivm2+Tx3uRhexw8QGLaL1AMrYy3yhfWCwLjx
8SHBD1zehASyd0oMkuUpR8E6xcEyrrHgL702f4SYf8K3JWkW0CXMQYr7aiqHfqPb+Q3Qp17mN46o
B2bh5K7pjDfSSV4DWM/TtkhnsEahD4Fuugh67uKej+UcpioybLQbGHHC3tOSO83Jsj3QmjJzWfZ0
fdle2OAEEhEyauPosxlLdqAux1MLCl8D07TXZnjt5Ac+ru2MC2XjL26zLmJkM0/p52yiKymZVas3
eLuXmxEHqGbJDg80J4yAbwQ8DKZiAE+rKPtZ8ub6+M5ZEOhhz8Tq/wu+KMmzAQ0ZKULwarK4J6uu
vGd7dGM9zSFawD7bPVxP3HbXCnZ0v9ZtvrRHvmA9GlpeEMRbZPxp0qYgdyeQ7UxLS8ILV600Sxxa
iwFgeX2g859arJsZAzNnS0BBAJ7wc5KlsdH71JCmEyXwClTSoIxEJ+vNuzIGchqelk1euwOn/vWw
F9aPBOqOhteMggb+EgxHMxg5h3oHTS4Y3NalaQ1pYUvJx99EwV8HQgrBltWfHNCwPMzwomUYFETA
rExCJKVzrocBC+p8FjGc/w+0rPag2i71FZwsTm2ME1QprXAqrVTsUFJEYsfIR5p9DMWmEmwuUrQP
Oi8q3ou4CyJTsaZwx+imYEg98b4zH6TmVshqvy4PXLzp48CcNcvkyWLjM4xvRcOeqK12eHmeTD0I
hd4W0l2hW6V4M73R+LYegjzypLSy6sKL+mNXbM0PSf0okKtlNzAPVdPc4uYb4Q6syayGuqlgSbUX
DW8pfcmw1aLfVPLGfrBg2moTUvmtBGGy4S03EqfHRsxxqJBy14i2Uka2AjgJ1NPecvom0B3R7pBD
5/GeCQ10VcTGb8lTRbwRAhKN1dVHZAPTuE1Lv64cEh5IvoPjojhtzRqeC7+y4SEcPV4Hle7m0ILH
fysyjwyHFu6E2e0A3kjs5dQ2SqdIbJ45UAfT6yOvHV4GEfnUQWkR/FrfUpHC69AZuq2W3Sn3Tfxg
FJ9S8TqI+FOQLD6mXeOEZCPVD20VlIKv1RkEa3/TxDG6x0rbtcB/dVupTp2aNfaIrLftDE9GLW0w
XgQS+3qv7+MQIhxccSg8S+TS6WnuUhgU5xm0oTBO4JHjvLYgJWAr+tFofyXCITEEZ9LQKmL7pHiT
TdeUwU0oP0vj1khFqxdOvbkvhHeVHwjbKhFKPmhWqKUuWqkOiaXqPqtl/J5ncGk6cRuy25K8yrLs
ZZDrHNmvejAsXf+gZolCn2wJYm2JE7JmVNvKaLDlVndF5QOSNFYbEks3Jrsw7q7vhwvH14/dsDi4
u8TIpFEBA5kS04l1NHqSfYxHV2EM3vVIl44RPN8VoMiATxSXdRzakxYyGFDBkkNu6+MQRBWzOPub
RPB7IW6RL9E+TypF4hgQo5ZcPsX8VoKowPWxXDyJ52QTXHToMyxrL3I81nkX8ulUwEdMFUovS1WL
hPe0h/oLEO+tCEZu+3g96IVUEG4isw84VO5Bu1ie/3JuxqaQDdqR1sSV1DQIUR4eSZJ5bZTuWuSl
FYyjKl68jiTa4qK+T8KBWI2BIlnc50HGIMtqkJVb6RzsD8oj/NQ0HaBT+LQsP6xcNuOQQJvmiLl3
tYiAr6QUT1We/07U3un6wulN9TElUK+XxlvB1IDGLzBr4ZaLmQsfY7Q8ITQpogFDO0fm5LXFa8hM
65Wj/zztwu+cQX3IuZAKyYuVAQ2mDiJ/BN5ys3SzQC1NghiZeqK1CZfVh65/Xfle5yv+Z8BF+jzF
aHyKuWIep1F5q3JzF/e4VGSy1WgGDTbUInLUiStS+oxDol2Ciadh3vEQIkJEFj7kds3H5TxLm38Q
WgwAYotAKM0/+FvOm4UD/naqYQbQDO87BfZYol2Pv7MC2KsuXnn0XZ7vf6LNR8+3aE3b1lLSItpY
RXaFi5CU3MrKU4OqCGsLK9TXJvzS+GZ+AopKM5ZsWX0N45Fxocujk1TKcHsHZ13XbUVQnxNj7rEC
L1ul4ymB/gZLu2BSNbfhT9lUerQafSWkO7XvP1W25nd+fsaCy2jgmEW5VoZKzWLa6ymjQo3r99Sk
mqfFH5mBxwUSj6Rasx26gDWfQxlY5CjOnjOY8jiF9WxPotOkoH/TxQxlmjxojWRTMeVA+ymy0izd
5ORBEYrNyno/r9TP2hkoJEoQOkLZdDFOSGpDU1ER+QnNe2kLVpgfO5nNCzgtWKpNgmYFrDI/0X7m
w19aHTP/bH6NL5sgOo0UJac9P2VFayk1PFqEldvxfAf/jDCP+NsSTjWxpgpt+SlUp62Wy35X3XQA
IKxM3KUweAzOTQ6IuJwVfktDK0mvFiJsug+izTaZCyOWCCoPkBrNburbKvGg0bYW9XxZooqh4HvJ
EA+cNY1/Di6TummUBkRlHnMUG9Vtx7yrttEWz3swjInTl9b0TNa0bdfCLubU5DKDYjbCSifN74+A
zpUBSf3pNduITurGmWVACnSn1K608sS4UM/HiKGwCkSyjtfwkvs5pIYw6nLF0eiVepugrQx8cOZL
fke2xOvsdUHXS0t0Vr5ELChmn6Hf5BHucpAKmU4tNIrzCaAtOVhZPJd23fcQi/kc5SnvuGhOUMwo
N7rX+DSIf3OYQAOr7qgrd+j5CTvP4D/jkX+uGbHAG22iMT9RrQrEEKAood+MleLpLHtkkvpyfXDk
vEeBeAZaFMiz0IpZnuhqy3mttNoEKU/+kjzrJ4C3XMjpzxRtw2md9FgmNs0tnDAz9WydDnDxF8yc
mvmfGZ6yGHEUx4ISIis/cdNqS1/S3okNMTo8QOx38R1QqRtYiZu/uvigyLbkKjvTWZPQuJD4oW7z
7TfMq+zbMSQJrSGGtcRPMXzec0tyyB8Zeihu7NCgfQGkhRp2jgZs5vW1e/0LrMZeHOqa2HYoYI/8
VKGJ0AGS5QCYUaAAqTjMTfSgqg07hm20Df9Hb407deGskEGeBpR6LrkCC/lz4GoTkzAdI37KqWol
aKOmyNj6va6udN4uVAOBeP4WaJGq1Qw8WWj4T+AMpB9ta+kz3AAMDPaZ3Uyb2o8f87vZEhVysc/X
J/jC2Y/IkO1CdoCsZcmqTJRIyLQq4ScFvZhMfegnyYmLNTmyc5Y9FELQhTMhFouFdFYfDyVYQmo6
bjKwWhJr8FOc9sBKuMlHBFnK1ebGhX2rmBDJn/+BaN7ypG0jqGkQNRxOI0wuDUFws9wAOurYifCq
wJspM4AANF6kzlxbrxfm80fkxV7RMrE3yk4YTvFGf9eh8HZf3Sa40qaTcNC30csIJM396l16XlRC
XfXbeBe7JBZ0vZNgD3wiouqKrD62ghjoguzVceHI2uSGEqTKCYAgk4nyTOZfX0TL9yhcuaAdAWlp
LCHUzpbv0STVVDz7wAxRCbTYeuABQ83Kc9XpE5JYWmIcNGn81cnaSsZ99vabA5sAoOBZih4FGlk/
N2hRycIIY5KZAyN5zba+YcwyPTg03Ga+6YYQgpG35jbdkUB9RZtC2KzN/PKCXfyApY1dF8KxgA/4
AQmyFT5tFOjsXZ/bs6zhK8RMYIWYA5KH5SGkTOUYUxOkEbDwJA8QzG0E1nNnAW80K2MkXrem57d8
OSHijGjHuxopPGAHi2OPKYLItBAi3hMcGCIpuwlT6PuLCbfMofCQbAApLK94rZ4d9P8JCoIunscE
ytWLiw4+NtAay0CkALvISXY1rCas9D6rbDCMZF/wZ0aLlf8ZuCN/XJ/h5ZZdRl5s2SZtcf6HLXir
QMUOwy3Pn0OJr33GZZ60jLLYouBhiCGtMD4Tkvbb2is0G6Zo1IWPRVDbkSP+287AV0Acc/PNPSvm
LvJrEyBOWkoYVsVdvLC9mB8quUOpea2De2EPQCHun0CLDHAIBdJ08/xVmW7HxU0efl7/QBeOF9TR
cWSDU4Sy0bIHqbaVaUzzeizyBD62xXaAWk4FRT+ZV7dxFlsFqs2pGK08FeZl/v19hwmUwV8B5Rea
luh5LLaBOFGGKq2JwyXu3ziw37kMpYhkuu/1T54L1vVBnr2d53AzSR1PdQBRz6TgWMWaPOnA3MoL
vqmkaEt5DAyOaDHe3YJYvctYA44Ph8pV9+d67DOQG2KjcjZ7OIHFAtrOYq2Edd52XTSBwhQbBzEZ
AmpIQPcn8hHaQG5SlaovqwBQcNGJUCa28SCGlSBYBNyGdcb9qA66b/QiRF94fwTVztZiyF7o8otS
Fc/jv79l53RlVujDU2Du1ywZ2eGgtr0ZieOxlA14K4uJ1VT9Qxdrz43RA7GzyQz9BvyoP7oS2iRU
0H2gNwnt0CKLc48Ua+Z55yvUQGMMQl3z+1k9sz2AMGg1RFGlHg21sOsoso2xglhSUEESkocMmTve
C+2aytyFqwGCdjIajzio4VGynIa0aOQhhu/WMc3Lw8TTPaX9DU5YNwmRZkyNp/WA/cCIe1DQwQFa
RtPrAx7AK/yY8/sCyoIaqCazRQnemYtbGEebMSXZ2B+1JoIZErqgMnchOeWQQgVqu33sebuyW873
Jmo8WGXgUeL6P/NY6HjWN/0U8mMftsdOdqTuDvhNNLBuhFx3r++O5StAAzoG3C54nGGPzApVP5OM
kYR0CpWkPxrJ8zQBpDNCrqvn8FRYtY5YHqVfoaD9M9PJ9HMFWFrR1shwFx1FMBeBF1WsNleCYaig
WDFt1PauqYgPLM4tJ8Yzo7I7MPT7XohSrMzvpR+iooQH25LZ4GHZdO0EHhdmmXXHXGAOVo9fhGv1
8OWemceK4w4sgjmtwb9+TivNVTFJI94dKyC96n4G3mnboR0wptHLmHmE2NRNVJWb619zedv/JyxE
4mdPW+0MzytGPZUSKHyix8afIxEy/WPiZN3z9SjLLYEoSEdRGZy9c8/BjYkZCiwy4w6Ac9WLGHXQ
PbHU1PTbqDz2iXYbtmvk4gsDA+oXYr5AWuAxtyx/ogsSiXmntscRTJ4o0vwq6TyS3V4f2FlBAgo8
qOziuykQMDvn98a0GytoZyfHCJJOYobNLpYvXO2filrYVRKcseVxX07QYZbw/BqJLYr3mSY/xa1y
KxSdX2rFvsb10ZuJVSb9YEPi8F+eR18/ETkb9pEK8aklpKxjTSUKsB88RqV+5BnzSHw0R9BywELl
xT4qXlbm5Gzq5zn5FnA+Qb4XSDgAh2mOgJ3T5laUw9fCAb9sFl2LXG0j3cmH1rSSvXET+b03ywlC
reg5dZvX0l9FbC3fghg9irl4D+Hp+8Wj+fljEk5jZvRZdDQbFQLjgDzGQKwrLTgbzbNagtlE2f1Y
sN9mbvoixKGuT8bZtv4Z/gzLWIrDGNdldIwj3aO8ASoknztsLjfxHNUYQJ7tDdTbvOthzyoM/xk2
kl2IFOso1SxOaXR0VKYXVXTMVNEZEzmAi3kDul7pITv10qzeJL3+rigxdLimbpcYQFyp2r9V1J5/
BbqjAI7NpolAGP+c/LoWm7rtDfTuJfT4Q+BFQ//6QC/NL3BbkARFExF9tHktfltrRB7/h7nvaI4c
SbP8K2V1XtQAcMixqTYbqJAIajLJC4xkBh3SIdwhf/0+sKq3yAg20TVz2UO3dXYm6XDAxSee0HKY
8tGDBVMue0oe8njKnF6pnWkiB61ZVSnfD3XvfT/sWazxPrMP456scTsxh0QuMa6wHQBCq0AXAB8K
GaX6mDulB0xED8G/hdV0do7O75MAX4W9DOD/aflTybVK63ss5noEHatNHvQ2duWyXqUq9ykkFC0I
DHw/0/kTfQz7/5gocOk4usFAPouFlb5ryoTSw9gEtiU8BQWrovnBYApAh2yhSfnFyTH7g0F0GCLs
yDPmr/3ha2ZZPJipJkmhpT4aGoDjpe2lnbbQqZq/zdmU/hrldE+ONd4uHTBKr1wZHXMs9a2vLySx
QKI8S2HeX92HcU7SCCvux0EWGEfqbGfSDZfGyU6NisektvaDofuGTLFqJL7qkCt8/9mW5qh+fpNC
HjlkHzC2AtJyDMG9LHnq6p8F+9tyYn/MEtwBVGyhE36Kg0iTBuALXZbCtosPFGCk0iyDCYQJ+J27
jBtBoxOf66Vn9yJo2+L2+4l+uT7R5ITBGPoSZzp4EFxWpaLUpHDU6VbrX5QBGDIQ42TUqBVl6UD7
coF+GO1k27elERWCqlIoo/7eVvRaYxpw9tLS8TJ/nrMl+mGck4NzALdHryIihflGbLJ6D78t8HCh
wgrx6hRIWKtZ2BNLr3E+eT7sPA0izjKH208IYIlDNChc4Yquu9iN68skXdoZX79GCyZbOFWgJHUS
7HIqxZkED9fQksrL0mhj8K3lS6kO7fQRMF1XKwV0fgffLKaQgBwdC7Gn6eiZCVJbvlDYWHqYOfj/
MPV+UHnSqLoUZuVN1exG9bLNlsp551HIDDBWECbCrQXFjJPvaeVKRDgYvAd9xqUq4CYD3Vbne0Ut
3Uq6UEDLyEvVrSZEQ5A5+X6LnCHlEQNr8FiBXTJuLHImI2H0GUfTCqOrV/KWBMxDGPbYrLO9vQIs
Em3leGG+56sJsSaa2Dj8wKY4y5emnBFtSOv60M/AuR416IRtRQbKzggmJBVLqf95FPB5vJNPiLeY
UNPk9SHVURDVmu04oR+XUpex2q0tCsee4XqCTsH3L/aLacIHFRRhBFjAAp8GWZYZVUlhYFjkw+D/
Mx+WPZ6QC9+MqZNH/fXfHQ5rB3AS0AtRV0Ht+/NCtbs+IQOVED1TON9GV1YUgc2a7Qs+eFORLUzu
fFt8Hu3kBumzUa6kEqNVw67oN6l9ky4BOs7fH3JduIGiKDt3LE7VmaKxtuEvppNQ6OAp1oiaYt1B
/AN7P+KUNvW/f39nqwQwA5OAoQtmMAxsT2+qKukgIWGWQ5grtgc2VgpOrjm6SSytWI2oXEilH1dU
Ab9t4cCb19+n4/xk5NNrA6SJSId1SFgAgUuYFPDYWGianl348xDgZ2Cbg410dg9SLe1zUmAIoR+j
AWc4zdd2BYPVpejpPKw5GelkMjhoJr1TMZIC8nuCNHeo84ArRzb+EH29YrzdWMA8LEn9fDkuPCtQ
WITI27lxa96PYORE+RD2PWQ96ilorWMB1h+Tt1pzn/DOz1MC3Y2Fb/fViwWTAOULa9byPj26077s
QROdh50mp+hh1xZDZ1G5G9K375fn1xOc+1qoHqJ5d8qzaXqgfq02GcIacPa2Q9ymAr017skU5CUP
zFxZRyl3o0WflzN5S1zqgFSAu/wOVkNP4fPJUprM1htOjBDSoU/RxGBdD9h2OqRoTufZPdWuRlNe
6ZReyMaEgM50VW5e6GNxIVvVKm+PLeISXSIPvP6RWJNHs24la5lXIvAUZr/5/kWdnUywC8ORgYbc
bI18Zj3FRV0AEC2roYwnlZOjbt9QsnDWfjnGTOXHZwd47jTtyQZAhDhC37ClYczu+uq2Jy/fT+N8
YdkGwbGH946uLYpIn1/6VHCpgJCQGprRHQTMvAiyYG13IJXmfD/QWdaIOjyKH1hWoGxDR/nk3iiV
rOwYa7Sw58TXygYOeZoDFIRTgFfF4LQIxMDCkGcn+zwkxErAyZ6dZk75I3FLByATWy2kOXcg47Me
5L3gpguyyVpZOhm+mh8SY9Si4WAHvOXJ/DK5hsSghZuqBzQQoBil1W9GSWwULQti29o0BZLV71/p
2bfD/D4OqX7+dkXRGkZRUC2U8xueHAv7bsh+YM8s5AFfDgMpEkCdgLg6E3+B/kompg7d5aq5FYo4
8JJeKmYSAACZ/C+HOkkAzDJP0xig2ZD2yY7y0RvKh7ZWA2sJInfWXYNLDjjusFVHJKoCSHSy7juA
bwH2NfG5YDEx3AZG7rQH7g5rHmqXkBGe9WVY5sRXIG+4M6sxvVqUMP/yxSIyxVUCsdAzp1+b6WnZ
AR8ccl+6qG4lZ7jpj/ENuVZW9qq/NY+xb0M8aOEdn1eNMHXIdGCNQs0c1LGTvKeX+pgRBrFCSyR+
C+4NmPVH5TY14hXRorAj0wFvzsnUa6uPt3Y3C2uJ2++X7lkUhGdAWxUwLmPuF57WkGSZZ3Isci00
YDVuCrji1vUNH+sb0ChCuN8FPQIxsNaXmAlfHQlooKAriEv83BYxrQ0jYcCWhYogrqGKYIjVlUDf
v5xucKUtNY/ODnBMcy5H4GVDIf/s2qYjruySWGpYJmXnRTzf621ybFplieLy1ekDCTwZORbUNcGP
/XwU1GVhDUVTkjC1c7w77iST7BgRKmXqAFtS5o6kWVpHXy1fgNdRCQQK4FxwJlIHjdJhDpyhsnOw
3qDzBx1+L/L4o15AoN6NryFV58rrxRPpTEJ43r2z+9KsiwEbw9NwSDKEHEkTPmNUvoxttc/TfNXT
+roDbwo29q2jgjfVo++tKvXOBn02N0TmDEqzacpxy5dU4s5z25PnOTm3UEJTpqbB88hbdmmus22m
Oepj7c2W61OYBajwLwmvfLW0sHkQfQAXNIvof/7iuG8GuJ3EJCxGuuHizoYtQZMoCxCZL0cx57IW
QAgAlM37+ENZomvLukZXVw176aZC0XUyOyet2cJF9uUoUJiEbSMI7WeH8Sg1xpCjFx+aI3OL8TE1
sHjMJUDAV+vVQtkayZ4Gn9fTG1quY6j7MIp7TPToBv0E8sav2VW1BI35ehwkP0jH4U1x2nq3Ocgc
0HMkoSIzN66gQpc+9Cxs2NLpouHlf0rosOrA6/jnQKdAt14BtywfsAR6+yDEjajfvj+kFybyrrP7
4eOzhEjUyHISqulDik2l8ShzoCpygBj6+n8yFCgHZE48zgB1RV1rSYJrKexlyRnTxrOjwi/lNChF
t3D1fPnW0JECWw4nF5Ahn5e0lbQ4JZSChLMH6ZCi68kWRjjvx84fxoAYH47H2RrlZNcoxqhQmZVa
GMFs6ab1lf0Y0jVZJ6sMWTfUqGBfpgXyOl01QWY5EnOXUNJnBPj5hJyhghBaR7QNY+PPs5SMSjJz
jtiQ+wbOoMjhTg8CogINMpk442sHlxtlcKoVlEyh+/Y/UIp4fwIMj1LprNF6mkiKwuQabSu8hPgK
GpheHFU/GyZ8fVQ2aZkDjjQGZtVdQNZom8olREPh/VHo8ITVWgWEchlODuMSNvT9ZjjdM7irZlIS
4ItnhCRZlFpX6wg8oicTTnozdN1wlRegk1wegOL9c5b0X/Yj/+p+/jjsvNU+bCWpZIoqwRsrVJr8
tSEG9GmNVT8SL+6roLJkt03ihQT1X0zVxByRzWO6Jws965Ioz2UsAeWm+2GOAQlAng6tTYwT6a66
T6/jdXuhPfS7RZvYr2f718jzFvww23SY2trmEUFiAt7rypgtE2b877FZg1fdvCW37V7+IXvNv6FQ
8lVkCWD7XPdFUH2mImXruQmBHKQQI5CBEYKtLA1QcfMFSx1jTJ/G6ZiIZuGk/OoC+zDoqQw/yIel
pKOZHg6W5o5Q4k+7AlJPL98fkl+OAmSVgVtMOScNTmacRnGskrAEF8Gy35IchY0l3sMXx6MBSBWq
TATZwVn3s6hE08C3mIQ2JJORQjtoVC5c9wtDvJegPiyPvFayXjM7Ehp1FUBIdzUoC42kMxA6Dh/M
Atb1s7/suSxPpCZWTGJOwg4mY+W2vYsvsqvYS1zpSUZCl3mwOPJVB6IFXuVF1/XCdfbFl/o0/Ml2
F5I6lBOwYCFjXUCBnxo0SH9JS9SrpWFODvmyGJS0gG5MODHuKuXgNPEPy1zq3HyRM4FLiXUHECW6
76egMF3RSG9ZCAOmLvYK6BsNsrauDN2NqtrBTBfe3ReHB6QkwR4AMRuX1yl3vB/lXGllpDJlE1/3
4j7ljYMiqxonm15lkLc+fr+rztQ/Zicq3Af63CQi5yUwznSG/CEWYQ3CQrepV9WD/WQ58wUdLWEk
1fO1P2MkEVGDiwyY7OnsynSiFbMYx8KEeGzjSXv1qr6fPS6KMFtFexO9eE+spbvJ1RIHrtoeu5J3
zF26CM+Pyc/PcVI76vuCSGmB5wD4LjAaOF8NP6E87sS67tIicjN0XXUhL+z8L8IS+Cjim6L9gaz4
zD9XsvIqFgCChdpK/wHDNGKtG+Fn62SbuSi6JE55C5TlGPup7ca7fNsuLC4QxHD3fA4AUKEDUHlG
N85EwnlPfTh8mjgpci2RUeaRr+xWdwqturTJPYc4iD4F0wDcP9kM7VZOa6hAyx7ATbgxJwe7+DAZ
L6Y1+ZA3gJHDzym+a3kPlYLItaTYGXg49EdZnpxcApyDmh6QvneK8VLlh7q9VwE4zM3GbbTBSY02
GNC3GAf4fgvo3opkXfLOYxpgQ3KSrMY096fSXFdp4SszxyJ+MbtQyaFNgrp7BCQgDC20MBMksFrh
6Im+UtMGmrtPlXnV2NyZAE1n3cYgY6hLk4visZweBIhXtXHZzzrzKL5W1VUinkztMsp3ZQqKh3Ks
pGwPD8Ew4+PMHHDU8U5q9jPg3YI+bqdBq4F3KYjV/XUdy2teq34j3yV4jXYjVlGr+TU0bszuuUtT
FHZBymyOdDgK40cx/oD/jtPUkm/HvcPNwouquzq5LcCCjZLBZ9D/pT0LUjV6Y6jaC2X0GPorVF6J
UbjxAHYY0MyZsonANFBU/mSVBwLUuAwDFcPIt7F9k+Up/mGgVreZiUjX3EolfZCadF8o8mMiwH1S
oK8IDRhJsJteyh0DxivyGHsGY2HcVDu7gQACsNlA17t1uieK5hXazxzljCzq/DpFVTBlXtNByAqy
z7KybwVE+uSXGtmRxTYKLmRGFAe+Li5ky8ci2uXUcDOhXtroCtH0wUoiPwWGoMmjbTJMDsvvpmxw
I/CzeuVW1V+70QSk6QHYsYCba8U4ZNa6s0AcgzxjaVp+NkIKG/qf9Q9m6pAj13xGIL487RLJS1Ax
NGHbUab+iFuAt2IBGQX/jPPdMydoYAyCMYAc6qTKnVuQE1FMjIjI0ida7Wl5flloaw1mWIjd/Yby
FysvthCrgNLCJrP3UZk4avli1a9a/pqioVOIJwHwo6JvKFh/SPPdTv85AcFCcjDaYSpkXDTjAVaE
iDzYVT2EHdL1Ir7XaL9OqsGpW5CQpktG72U207TTNbB3QL3idscLzdoHeRJrpqYB/O6hbYKlWxqe
XkExe/opICBPIWHUdi9MR+vIDsA8dKzmBaI9xHpru4vKvItZ65XVNfyNODwI6KGZVq0YgaPTN6OZ
r1J+1ZX7lM7PZjrDBH04JFINkV0yXivKq1GGRap5GiTqJHJn1Dea+qpD15MZeQBuQJBaKSTUIe1D
anw/MFiGEfw8siKlvRYQ+Szq4Uau5HXbkTu56ZyyhyJcCfevDlJpSYZpAJVWuJmq+22UbzKlxVmA
laRfx90uH/ELZNltsCB7JH5EetFGsA7RTBNJAIUav0fRI35T+wc7hrHA9AAfTU/K4Vw+FpBW3Q1Q
bpIm4ebd49RumR17Vg91/QS1LFr5pmAese7S/jKCq4Al0juJ/axlfzYpSMGnUCCj0ukPUMOH1IdT
dclKbqEZDg5Xaz1RiG0AsOuW8+nVP9ngQVi0dWbRkWl8G2BDUBH5EHP21M/nodG4sn2jwfDMlMCc
yG5MqHQjWy0Q52QQvBphymGjulJ0sD0wn6cU+uJtcVlQ1ZfiS0HxSsbRUQp5lVU93rQNrVHmDFCc
Gq23puv8Xp/WMOfghggIGogSQMEx+Hvds0TiIJJrP84f7RyetFnmyxwCrKiqltJKl6u9Uj+0Nmxc
G4i56nTfSvqWpHEgIZkHAO0WsuTQYM8DG9PTwM62crrVIWQO46B9i89oQBVHh8YqaUs/t6stBxUE
mB2nmpIgreo1SvfOID3qsP+NCaRXRb6xy00OMSsV/kJt3dxICnOnPr4ztW4tQ5GVd7o3IGiIWjfj
r0NxZVGI2UAbGeKUbmQB8xwZXp5JXhsbGwhf4wiHbwI6DQIKX7s+92g3OZGB048oV9gMOgM9FnSj
Mh0Dvddx/EHArI+dvugcKASHUnXMBfikICjzrLnK1R/JnPWQx1ief0eSOwI1vIaYh8zuHnuzw/5J
xVWpEa+V7+Zrza7hKTEUfiR2QoOifq/4Y6v6sh1KuEItyHuZZuu1KfS64yJQJtMxB1xfYLJU6rpr
IQlvi0BoxqrLC7+ypBWwak4K18GkViBXBVldaAAo9KEwVMce5U1KDT+pHqPsuS4hh4BDZLCfI0Qc
sE5wGX2jMkR6k+wHCnpuRuqNPXiWsamUp7L50TT5ZQIJHsr4rZ7veJ3AKSMJEvNpqC/t7mhDbAzT
fXcrjWxH9CCK6D9HrGCtkPY5AJcKAVELFgnZa9vv9OouEzAZNi9roW+UpHe6bCeKTdMc1enV5Ec1
eWym0IC7j2y/TThlSnZbzIUa6ENag9elh76VvNLclrhwJArlgVy/HKFrXBvHroGnUhb58J7AUbuq
Ic5n9dHOlt56AgU9TVtF9Y2plyvTuokz4Sq0cZNoyXLsneZ0FmYhpJ4NnwHVOO2vtQU3WTXZiIkY
rAvHOEjibpMKQF4A7RvH16a2nagN2jLCtX4Jor07lE9afEuL7awdR96QnjrW2pYe6E/Yw6TDAxrT
GbxlWAr4utXdjFSscoLQCHerJnxe71l7oeQPbLil9psy3DYiXqk91Np4fRnHoF6ABjxjYI1y8Du4
WvVg9StXaLCuWr31ERYGrO3v0HCHKFHmU5ptIfm8K+EQYsssd0qq+NP0aKbEk2DdZgwzMJi+Srj0
eKnv27KaNXWcxLqaprs8n6DPa8yi/0+kFJcs4RB3SyA5LwcGz2A0Aml+LHzzJq53vIlW6ZBAsJVt
CaUbteGBAbcYu+fgiGtuJw2rzoCofZd7/4cX0HukZSpCvfQjScCVJHbZUjP7vPKLIHmGYqBWjjzs
9Jq36yEZez7yMBImCMYDvlHhxxBoYtXd99nXeQr7eaSTPGTsilStdYxkQmu6he4zlMY1K/K/H2Vp
PielMIVbpYYbgYeGBAFxSfKKJiwpgQ3AYivo66GAO4AAGvq65CRCIlZcWwm0k0ME6xasSduV8lBA
gKX2ko29AippDazKasmk64u4bM5fAbqCKgpofycTLOt2yuop4mFD8ZHKB6b8+P4NvhsdnW1ohHy2
YtmoC53iN3QpbtM+ykUIhbLbXKTeAJpKRcWNObwq+l4pFc/sbS9rnvN89CejXdsqziUAorhkuclU
gSmMnCAe7kmTPuqpAvLl6LbGWw6ABGi9Qa6onjocyzrailaG3rjkR6q25nIwwBIpiV478kA7HuRp
GdQdXNDkZJVICDO+n+gX7XGkqOjaAuE4c+5PETHw+soka4QeuX4xmxlMa9zbXuvNerVzvXKJEr44
3kmtSE+MrIbnH/TPUX7Q3Hm94BJzy9mh1JVfFnU4vlgqn+Z3UjTSExrJaIE3oUD1G/KZh3Lb7RK3
9dhB2xvr2F8EHHyxxz+NOFd8PqTcMHwl9kgwYuMNnh7o6ITkFwI7woBbM8622ul3S691aZYnLRhT
zXtgqucxtTqQ61ATS7CYL5rQnxbKadE3s/uaTRI+nLYytslODvMbyTddfdV73YFt06t2cVZkPg5P
duHHV2menC6UR4lczYtztp8g+3Hb+wpqR9ZW2ePVOkh/t7AS9eAg6Wc+wjxora0MhFKAWI/wp0Pd
PV1nQb9eOn/OpCJmPSaUQpAZorQC0fiTVUVGxE/MUJMQScN+gDo4CZCa3iCEGbbxIUIS5jSryPe+
36znpUmMCvwaZGwgRnymKSMpRU1ZPCVoT8OFCM4/vTz6CgeiB7c1bbXV98N9sVc/jzevug8rGSkg
sWoFs5xeje1UOnStoKmX37PJhUKxB/FZ9/sRz7fOPOBsNoKO9RdiYRPI9K2qJ+ikiHVfgH7Ryztu
3P/dUSCMqKK9j+teht7lyarSJqPL9IgkIY8b1JpQYZCex2GJhfjFhvk8zMldD91LoxEmhsk39bPY
wLfcK1eG17mdDyXjwqtc5v79c2AWxkYkA5lLXTkDxmRdJ4icdhmAMdVKBg3JlJd42ecFawwBdi+6
POiznkEogSmATXrNsrDmyOrVym+JjSStcvigoGpw90//o/94Hf6THkE1yUdQqPk//gt/fi2rsUlo
LE7++I+L6shuRHM8ivC5+q/5R//fP/38g/8Ik9em5OWbOP1Xn34Iv//P8b1n8fzpDz4TiRiv2mMz
Xh95m4v3AfCk87/8d//yl+P7b7kdq+Pvv76WLRPzb6MopP36519tfv7+q4W45T8+/vo//+7wXODH
nGd0CH/Z8PyZ/Tz9qeMzF7//Kimm8RvAHXPTB6V8cHqwlPvjX38FCCbgWEANye8pCSuRBfz+q/wb
FEIhWgD0ySwWAQwCfoyX7R9/h4AH2FEUrKGiA1wncMv/fMJPn+qvT/cLQ52hTJjgv//6Hj58OMHh
vguGKLTGYeoD3K1unlyGKIB29VAg9dash8EOJ7Gy5K1ehS1/kfiPmgejEsZoucmTH3XX1XRvsJdU
ua5hLYqabrXXUAzp1Nyx26MU1WvJuGrbEBhCG72DKYyo36moJ8ByNQL4CkbGonT5poiQ9lzQDlA3
+Dy7XXFDJldMjjm5jXzB4S10PW6apwoVUkQ7lmMfo4f0qmPXKVLwyIs12DTDPnSvHSQDfvTlus3T
P1p2f2tR/8ul+ml5f7v0/39c1DjU//WiDpoje41/uZlX27Fhv2Bt//LfTDw3ryJ5/WWPP/JPax2/
7I+1bpq/occI/A+aZND6wIL+51LX5d9wXWjQcoBeFOAfKtbYnytdIuZvkIMFB8zAjyCzM/FTf650
SbN/m9U7oP0wQ/oI1Ev+zkp/T/E/rHRAEdGnhpkNTJkgIIWS8efLsqkjkqHRMq4z9VGvqvFHV1HX
lqa1NHJjXcDZc5Vn8GMTbavvqClFu7JpdA91Xulhinxg3/yyU4dLm6cvcVxVsEKVBy9jmrSOTeVe
UxuIG8a1thEGVB8HcxuRKX348C3+3L4ft+u7zeKHSegQDUZvkAAnNBNL1dNJCJoRU60pyo1MerLs
6SbtBn3X1xALSIz8nubABk/2QSttM9C6dLwEXGuH0nm1R71n1xcU7sFKW8ReSmXZH2BWeNGh9rFi
KjyFkpbQFZyM2tsCjZ+01G1/zAGF6WS0OIYoU9YxrHC/n5F2EjNBThasIyjUAAIMFSUoiXz+LMhZ
i5haChIujbFtZGWmr19QYU5+jZ78g0lzT02TXSNurDYvL5nSrEhV2sGgoc7Uy4W9KkdmrxpZoEU5
gdb2/v+RWhsupcIMY17E67gj8DqnAxj/UfsiJq4HJG6IQ1qIo8C2GSaUstjpqZldgu+/TcXLWKTN
vZ0r+qpV8Cp6Gy6qICb7aI8VANDRaM3qJgr0XBGbWWUo4Ak6UrlqDOArWorsskFtg0LorwuvCzfQ
x4h7Vt/F7Y4aFiQMgLB9j8g/hHxNEtesa5ohYAggqBVdk6xgD4Mnohq169QqLsc0u8/abPLLzK4A
MrWZl6W9sR5NO/Mk/Ym2tH2Ch9szGQnZ9NolE0N0qNJGOTSoyE2UX1jt2K87Lc3voXrlqNDguOh6
aSszrLWxs9zOaALwOdNLiDXs0dASbsUTuuK9RnyhGOjVdigfS3IBKX2gyl0BvbgEVtUqAekRvgV5
aS1E3qfoIiDI4UwKDiCKQ9aMPJ7lHj+8FyHlwyTHpbEG+Czopaq9Bm/esSWp2dTsre9tuiqjY8U5
3Se00rysgzjeJEXlJRFQV+eTjqlFzeShOeHP//n+u51qT7w/H2SPZuY7pIhwg39+Pr1WmyZBZLuW
897yTF7ddDrwmEwn4oB4Eb4T8DDx9QZtR1ZYFmj4ZgQaF2vTq8hYcrw/PQvxNIA0wBYAd/8cQxgn
m67q0GWQex2GekmmbSHZlLuq4OBnmoMa2Hpc3GWm5ujo2TpJHrNtjEpvkU+HzOT3csHMzThSJYhq
Lu9UeTb5jqAVb+RQVeRdv62ZBS/cxCqCsZKEP8jw5wDGHDbGpqQsvdiTcHeeChQuZtHyeUrKO8Lh
w4e3eD8kUBCK1kVT9HAmS6cURd1WvwNaoOsm9Hca0a96QK6UBrE2M7LGtUWGLRrLOYNpxzT5tNc7
B9J7Jvpr6rji0GB3IG+mL8CATvO1P54VrX5sXsRvSKE+L4Khy3pCIi1a2xncoKc0b72x4mABE0gA
0ONAcrhbtHTXZRWsxyFW7FCskh24Sgx9rCWVgvfa38fLBP3UWRsN/GsVJTo83efHKZXKUsuGZhtS
QCNZHWDHWUG5eJzydiPT8mBNWnWj53AibKKrhpXrhll9aPTm7v2MrWsbgP6+Hdb1ZPjG0PENbafE
GScEkn0pQol0ZahO6QVT4fMdTYJ6JDPbawaYQtmPzVVS2I+oTdPdUFiN/2+8cX1eyCdTRAUA3kDI
tRBsI4T4dCy0RIAVoLf5BlpLltdLrcAyqITTVlm2SjJZXJu5uXu/8nlj2G4RqSWat8PkDcaA/5VL
aJ1GOb9gQ/1QKw2KgQoMdOyxSbfwPLtUsqrasDhXAlxMCBuADMoMLTlMfb+vomxdzNRkZtF+p0nN
RSe1zV6FLskqRj0bjt+duq+BzHK6ZHRoXQJsk0Zkl5kROXTcchLbnNZDC32KQpTNyo6NzAVrowz/
+C+wep0WsmSepIzjDpquI2YiwD+lk4JdDNN3jJX6CcSpvz/NzsIQDcJBM2EJ0RkQ7DhCPr9WblPd
hn4U3UAgaFpF5ogWv9QeOe8LX0qHDk1K+Gul8rSjVZr4kP/OtqNJNsosJtSgI984apa6yohWIOR2
0I6chHrXFtqffySRrlzgDudbksDFtZLQRS0ZQA5SkhVBXtnNftDjl4VZzXWFz4sFFshQHlZRd0D9
6PQoYYAo/XEqDnZir0TWQ7lKylG4UvtSdiZePYpptA7m0KzgKcloDCzK/NXTjtzKbTdc2I0yurSv
GBAdJsgWaYlwQBuHy8rkt3Ctl/eqnUvu948NCRgE3acPbkMLDhUZYDGBIz9Z5SOIPWyKhLT+I/aw
IpZu4TvsTuqQ3yv1NASyNoBN3hmqN5BG2dsmrEZte7jUo7GCBG+i7KMkhk64bW/0VL83JlXZKwaU
JZoBjTKeQbBqhKYUGkgVBX4Vuo4qpKHSKd5OVi5vCwGVn8q+ivNs/GFM3G07wFZas0EUGuX7tmDJ
trdmGb7+FbZ5xOnnN6wRYIGEPBG/ke7h5KetRI1mCGnR+0fpp3SMKapW7/FpaTD0w0dd2ZQ2yhqo
Br3I6XgtGUN6o1hSoE2VFajMCuAhqe8Gmb8lkmlvipz4FPrffsVMv1IzSA9rYFm1Bhw1yFhgUfZJ
i56jAcHVPlJ9taW6h2tEu5w9Tnb2eNRG2kHKD5go0NBAvd29R9VSmz5UY50GA4Ac42iQdatJtS/s
Hgbe3IoduJ/yKxmHoaCxtEuGQvcAaMy8tojSMO3EM9aUM2lNcl2q2iunSuy8BwZtPN7rACWrKbHC
96Vj6jFgIVFEA9OeiWmEG5teqSJXKjnbqQM1gNrpGqc01MZno0R2I88D1gMoMH/gIceGoeDabqIy
WuNm7sH0j5G5k/xeG1DrLrPG2r+PLdtpuu5b5bmS4SH7x/KYnaxlaClsoyi7ajKSICqnAHGZ+U8r
Gi1AogAPUyJ20Zfl/fs7mxAwrzSaknWsd2RF+8xwqjTKV23O795DdYND/TIaV6Yk9JuoVxCpzb+p
GNH212P0VnqzdyEGoHmj2WqX48C2EhzcWS1PMejfBK7whrJBNAt4YITIqeRQkKaxBYpmxoagSuNo
L0XUDrQsubSrXt+BfFA7KnCV7oiPtuL4at6ktm/RVIGlP6bFOha2W8U3QpCVCe7HlQH8TpGS6qDD
I8ZrsvsBShPorevEeV+/etrquAkBQRhHPEejZ3yDSNd7jyP/yg+ALICDG9o7oQ5sArzaMhkl6Qjm
9azT0DznO6OFvRgYOskmocozlWN2qRbQalTKGtH3rAIjNZXxmNOVMuhrLMr6gG8M+5JBjxrf1Pr8
3mI0cYFhmiCZEj8MtZUetBFAHmrAjy2BpYPHOvoM51EG1RpoUKvAOuxq6O/dT4VkrQya45TuomvJ
UlZmLnAoKF22NnrgHlJw69dQDefXPdW86v9Sd17LcWtZmn6VfgFUwGy4W5i0JDPpJJI3CMrBe4+n
7w+pqh4pdeawz91MRJUiqkQKbpu1//UbXO0bLBkRMCva3eWXq9EmWd3sixtiYvViZ2h99Ch3ldsW
Ju2jorf9YqBLNkxV7Km1tqagZKQsrp8+LLQ9FAYOn3MMywfTJKIDmGBZp76o8SZsxu+TnX/qpUk/
ZCUCvtHglDbY7b6s+Fm5FqPf5FOwFRH+caFk7C7r9jRJiZPaovHK0kLe0asE3RXID4tCOlym1OVw
OOXjcVrCH1GYl4dmzuXHObAmtyzSp6LF+rGX1JOm82LVpfwsKdBeAqW8wY1Q2bY1RsNNWjq2PDE/
EmKU3mt9fBR13uwnBeO6LDDYMZq8k+6kXJCmF8efIhUdAhXFqi3Ji2RfLmrimHBpenta9iGUtZt8
KQkt53wgCVIjLOytL4eTdKkt77IR0ieDZTir3bYaooLfbvufjwQio+xb2FL70LY4IBvGjapkhpMP
k+LWU9M9tDMJrIEsk2WVTRNUw77wSkLCfCsX08/vHqZpcghTKdw02awf0zLgj8nQj8WcT07GV00h
/Z90K3UvC0kkj88J/DfvcoO5CcdJnXtxFwYMFqurvLCTB+9yjG8mduxe3Q+tqj0PQvk86ESe9X3R
v2X7xh7gMvTy/dzXw6OZkF3IaJApREeQQstq7omo7o6RJBmuDj+3CkzaklqReLGiQ7EiYKNYkZkG
c5t80cu7RnVbNZjdn5WbKlgdMYg+RHP2fNmwe53050Fr8+008nWrGMx2feLLkZcMOJbBIdC8rk/n
zahP2kNk3wW13tyM8vBsx9Kyn/Ca9q0Wp7nGkFKn6zNpN/dW6olySDfpEquQ5JxRzdSTEhshuruG
9MZw3+SpdF/1krmF6hQdi+osYTK3aZs22V8mcxVMi68XfbtRRutJD3U6IPSA34ZIJ51gkHGZlo1N
yI6kimTeFoFBYOJ6Um+1ubzDIN0NoKsdcgLBqSXrVzOT4eCA8ASLnNxUUsWkHqrlpqqV7ud3u7yR
SSqHjSZJ+CGsO3MAChPIS7u3QjWAGYSfdtBFX8bU3ASVtu2b8jjOQQCTyoBSlka7LOof1DEKvgtp
8HumdG0F93acKIe+b5OdqTEBhzHUj2/hWNrb5fJlp0BK0cSU2W2v24dCbxso0O1djMnXMV+EtZXc
xicpr3HqziruwlAGm6mUPVblrKUNUhq3z63IU9UG3lSEJ3Yy2NrZKCSSEk1V/pKINj1a6vA4VmZ0
I4WTus2j9tmobJiwwRIcezMgGdOe9zTqrJ+lRWPUEbUe5BzWoTN0RALE0+BtnM3qVZIwuI/l5Huh
f63MXnkSrak8td1wVEdZ9ioMPn0NdMYpTXxcLxvkZUHFS0s6dOyVrjRlzbaV5WGnRWp8mKrGvfxE
mCsxw6bUfgg52crDVHimFZePY5zYP/cCUMkvl+kPVBccpZSj6/+cBCyp6bc/QZaSQ6QT53U1b5ST
eq46QYOuw6dkgkXmFF1o+WM4254Rpp5RGTACg7Acb8Steo7niKnTjERjWcUxK6rCH/pCbMrRi0Vi
7qROqpwlLYqztGSvl81esqKnwhThrV7jsa5JNADUtt5IIp3PQRWRo9lquVcip72d83FTQKqh4MJh
ixhQmRPAvpSr0i/q4jgG5U2pdPjsQvbZABY7eVuOMFTBFqjEutV0JVNuE80AIOnB+iT9RFlu+UVe
UU6GvOAyGKb7YkxWoQJJf7hrxGkIC3CWipuy79EcpsRVLrL54zIhZJE3R6FmErZHkYmLMgtAtpjN
HR4W+q1kvo1ahGcGuhlohuK9aAfhW4wANCe26i26cq6XvL7NbbwahiJTaUQkw74Y+8+lagJ9WPAE
64LsUtSdka/Eszioctn6oxrO58QMQwRgRXa2l+JBGsb6NVgW3Z9/9GEaHThVc6xslduMn7tpyAr1
LsPkUnxmo4AbG8IcVY04d8ahxc2TN8gL42Nmytkaq8jvcmPGkscqXFPNy7vajKad3LcFBXf3jC9X
9Shr3dvc80tqNWPJnywAfCL3TDbW22StD2u5Ke6pjUcnhqHnB7b+mNXzFoubF7MV9V4osOhxD9hP
+vKSZJ12o3aF7jV9AXBBU2tvLQn0zs5QsETidDTo0TmRrdRXR6X1tZbzro5Z5y12K58kMLdNbSfS
Nu6sxqmyGR0GgelbuXz+OWSadHxgFSopbKzXjr7xBmTIApfusk2cD5qThaLdiCmyD0PAvdQK4VJz
Zt1e3lyh1NZtnUGoBZ47WuI+lLXwNsGTjfg9pXIMCLMHa6kWTxqC8DWJZKq1YjTdOowWd1gW+xSN
mnWn4u2UR0NyT0HiTNVQ3i390TYzr2rqHzFrw8Plj6Vbg3TlXZmK8EyW4XLTVCcmubyRmrbaFaOl
f9IFmSNK9nUiEu+uIY/z56AQjUYxwwrL7px4iRXksI3DeI/4bdyLRseaphmrO7VWC8O9zMIo73un
Cpbw9vLHpMFOpXQOnSCAlJ+ESf616HDBRzBNtO4wyw+FNR/SNG3uSP/63rBhHOtl7m5EXj1aBqGO
vFm7gaBsII1o82E7xU3LuUJNj4TLV5uaGOtGEviEDW0cPzfzRiqCxNGlIb+tO1k+jsNMJdPD0ha5
umtAC5mnbXQI0nVh6+z4pc67V0kvLK+X6ti/oM6XP9hEcATT9ezTrCpiP+r696E3kg1W9VS1ZaQ4
td0rrkCv4nVq2BwkPbCoZliHCS+W3VbmeQkeMAGcAyp+rx7nhC5ABBcSPcReyuvByRqtvtca2Oxp
p3e7KjHeG3nIDvOsnZpVmDFWreRUcp5vKdWg+q5VsZlWD0KXAMBMqErrlpsrHLkmPLheRJSwevfR
MbJK/Shl5TPrXuuokSY7AXXLEaRJOEgYD6mZ9zcFOTxY8tWDl3XNyxQm5p2WZXdTOL6JtXFR9eqC
DHvWzm3Rbmc9p5pP0+lIAMYOxcePOhqmczLGN0raOTUXJviFLV4UzLQxjWdqy8lPgvzQjgaM6MUU
j93Y3egYNMAtNlEyNal/6XuEhGqSRoBagPUKbmckTz5lHaeluJ93lVkA2mpJeVMbbbPrA7u5l+30
uP63zhDKVE30yNIl9AiuCWTe+7Yx71twRRz/QNw7qVn8SPo2Ye5M9R8tx8hszjr9pNnpxwbhb09y
sCgUk5qQF/rzoreZIZlPoZYpX3CyqPxE2OEtIaXhbWjHlVuXwvbqy+gLk3Uo9z/CgrjxeaGih1Sy
bPJWkx/MFr60bGYc3Xt13PXwTdxR1tEh9PmwG6WicknifMjKJTzIQZf6RreeD2tYpWGqGwdpLCXq
cLjTpkjNfaws8v41l5kzxigmt5tzltJWDX041bmjl8F4H0phtdVqSzxXBa/Qpv0CD1u/aSNUHc3a
YUjUHllUK/Qbaz2XpvEpSyaERYmAeb5ummFTHEypJmw21no/lvjOKKPWqd1qfeaRLZBvylCk2y4L
QKuNQH64HBiKtQdWrlBTgIrEoI/5UmL6/GmuBsOtytbBorjZEbWY7gILF1gkW4sH17917aagG2hG
uzKSEKmkxsEsA2sr7HEdJeZNPhZuH3C64IWUL1KZxhjhcB7BnMPEE6m4w2OWgo7i17vgWv+oA/9U
5vznminyW/v9f9ek334vV9JGe/1P/T/Yn1+5av/3/vy2f89/bcCvP/2zAU/G3b9AEiBJW1hwrJLs
/zTg17+hLUYXHRL1pTf/Pw14RfsXxhN07IH/gTfltT377/47f8UvsNIDihK/aVv/pPv+J9kKd0Io
APQLcQxkaKxt4F/aNMPcSHaONuKkfE3v9DUD8nN27I7ZcTksfuKP6OPc6SP7x4vP0C+ILnJ7rgrd
n/4GFIQ/fDwqrepMY7az02AZmzUEMkXet4zWzShUT9gTCCmGl5L8OsCTCkuUvQ38ek3fTWyXZfY0
0GQtOwpqGAJSHjKL2n3NwU4dlJOVV/tQZyKU4aZfGXc9NiGjivAy5Nid7iZ6OHmQeQIsyQkDyREU
tSlha3mN32VVnAkdPkVq6NDYdFqa2e2E3/yINEFP/WYBw5CkbSrL/LJp71rWnEl/V1fjoFqXN9C8
9u2sbAvF2Kia6TZ1f4vuEgU0afNxvACbdj69FX/WHvpoF5oUnu1LUlFahZugLLw5V30htzu1oHC3
A0600Ss8a5/QcC+dEjerscFNki2f1FeRwUyInUt72KR6d6ptfM9V0E2iAMnYHMAVtWd1sF61/B4g
7mnWXkkjcqvJJuP4fQIlC7uXVIF/nrd+yZZBoCpG/Hu7M+9DKwOfIyVSDNuqHE9j0W/quDovveVO
Gq2WRPLUYNnHVrmx8nA/aURsCoqwMfTUaHQTfXbksv88i8xNy2yj6OpekpsdjcG7jNU6T8oef+To
LHFOF+AJczC4Ghmura4+2Zi51Saq23pyukzyFfMUaQ/BXf1j7CgocypOPCP6uaPmUh9sZJlFZ3q5
VdNnbLeUeIaBUpRmofRQoqHQs3zXyZU/69SMtNI2Rq6cBynaF4t46ItzVxufNWU6dFXrEXLBpoC5
tC7pu7S2DpZVHRgqTzLaC6vv91073LS17fbzvOnMwh3TfpNlBorDbB9k9c4C8Ir7cisNn+NkpFrp
XA7rG5ybN6nabJjyOzHYp9TIHgoxHbQeD1ezc5OuwDp64GfpKRJKWkHO0kqFSAr1FCMuthZ2PHYI
G21UW31LMdVT++KxSSoHPomnNctGqzHcRFgkzBhxqUImbrBP2CbmUuzmzHbJqCJIXZdnNx/1exOT
C1s4zfA5wbdTkogZEqT3FvRiNf0cV+VpMr0Zg0f9fkoWry6ddCt9B+BOQDq36VP4XIe+hpixQSGo
T9muNfJ7LOlK2fTDoN2q5fLCGQMGBnnElrAIGyDoy7WRpapVn27TVoDSlHrgN5F4woRsn3Oyc/q4
+Sols3CpLPFDtpXALZl8sFSQ/8kkaarysTQ0Z6ghnzDuO6HsjCWng1l5+WTxaAr6rpDgECIcW6qO
Lpl8vZVvSioqADFPQYKlrwr6Yxnaflm1J7NDbik+VwRAJfjcjUAL7fR9YYQ6ywDGORpbqTLRa71G
07sFuh+xGtWx9S2stXsFuUI11rt4kbxUU77GDcCEjhRp7B8oU4gA049R+cWsbb8iyCML689Rm3CF
Wn2sSuR0ml3viHjfaXVx0wRTyYAyv85Rcwc/4L6bWy/Hg3cWdHSU2A87aPiSkrlNjsDasGHfpjbT
WKDPm1tXUomLnzZ1tB+7fTYoL3lgv4lqIZC0qPyI1PAKFAX1LZgAWnQKMlfV2mL1Fn6bmnKX2grN
+W+IRhGmDtvMEt9asN08lR/Str4d1NrPQ0zBqV7j+KbWn+PwkEv1Pe7LPuZyvkqeU50h2JwzfB9D
Z64K1JD6YwTIkAvlFhzf7wbTz2lM2tU7jttOGsBZyVVX1V+Qu7rMTK9FbqkWybcwGz53ZB6ocr7L
6umUavzr2rjvgmFLYYfAfnSaMnX1+ZMsTZvEfA9bctaSr13Z3aVq5xXZN042u1L/KqvLg2YfyjD9
JEYMqRXLVSvlbpqo6Ej1S40IBoLiQHu7jRLhJ6nlNuBF2fxm6dOtIDUjaKwXvPOjFi2nTViewSEF
8kJU/iCtz2nEW9zZMn0k6a4CQ0cLjv7dyncmWhsjcCSBhI4VcdE+VSlahuU0qi+z9NyOIx3t1AcG
8jlWYWXrGuNOTJ07Sdp27RZZSuPXoj4Y4MpDUN22ff5S99AQOuW+XRe8cdnLw72mtudGuksBF8ZK
dkUP67x4swR2EYGkOYkA0FIfGOngNu+ZPO5y+lySfl/oszfbqaPNslcuyVGpjZtUt57IQTVcVZHe
E/N5igFyFYtkosQriF9tOsmh2sG4XH8c5XfbQLn3UvJpK0FHfCClTWJh1tlN28gvp9lRiUtU6nYX
zN2hUZQcQmm/p6VgWqjRaR6J4EA/pkJIiqjNTUwlcWxkeZGZHCzjGUD5pmi/G6LAbL82EMApoHk6
5Bd+TFkbCCe7fO+UtwZy1ZzVBDcUZ81eEneo1aMuo5svBnLki/5zH/QPg4KFhTm4cvVNZXvhyP1e
TKZfziNgqklvs0Fmnh3tgpbMkMQrwO+rBXYXeuQy/TyN812D/L5DNFJxilNxh5F+pJE4FcPbogKH
5rt4SA7CLBwNPDsDfe6HZBP3+a5CfxAElm/WMDSKwCvT4FHSmATsyDEvNFdvKIuOVS1opkkHq6w4
yXefobM9xFP/KqWyNyxPU/ql4wYSjfZmODyEfOhcfRJTBsx/E2j3cRbg4hUCKyncMYWNUZ3Hgq4T
XhfoA3vzPQNYK1J1Ay/TNQG+je9VV8MKWi4K2lApNpz1KDdyijLVmSXdWZoQccZH+ZN/OiJeFYJX
hIVS0dq4DigEQTd1BhUoj1O+BXuTbBpYx2jfaTpUHyYt/aG+u7rslewnkSI4s4VF/Tk+ykNHl/JH
gYmD1H9AyPhT73K5ENoM2KFAX9c2IkMjJ1GlSuvzjT4FnB9ZTr613cllOrkGIr94Y+4/jP1e7//P
+vr/XPaKUwtfNNHaicvK950nu/InTGSSs2q77EWb5ItCHK2rqs7yI30NvsSR85GQUl0pSn/cAFlH
toXexvzDPa+t5TGRDD07LWh84od4R2VCuoI4Weg41M28XwjbcmUn3Ng3reJGbzRwfzl+nX9e61dK
7hX34ucR45c7uOJeyINcz2VocAfJsxmz3BvfquYjz6O/es+mSb4g8mUducB6E7+cnoKYrbVb2uxU
1xbOERaOOPDcnHz80sfo1TOGb0SlFSgfjKsrct3l4SyY09hgQtHmMPj7dSMtTedFi/KTkY/bxdgq
xSddPLXBalWyNeeXf/4qf70aXPBfn9KC2Al5IOBVVhwj9mL4HOb3f3+JPx1/OMgin1Dh4FGB/hH8
BidbrhpKEYaLspkXp9pP2at6WIWV6rk1nuWTONGlBflxMoi/27+//F+8z9+ufjVfYjMNEP52xalJ
HuyGztW0khXP0K0cpfi6SNFH3KArStP6AX+74NWxO6WJ2Deg8qRfB1sy1TdluRFO77GHbqfpg6f7
i6mwvlrGCVHfeNpdjVKKG90u66U4TS1qI+XTVAOOf5Cisk6nqwmP6Tdj0YDthAXY1QNB2cvlNizz
06TilML+384fRAN+dIWrrSKl4m17s8hP0qJ7OjZ9OpX33w+Dv5jOvz3E1bZQN4mRWzIPIVBkazua
gdto12zN/d9f5pp0vH59riMQ0snAQX8EwaVJJVMi9fklMFt1Izc7AQKyJmc7efePTebWi5mQAW2O
hn869YEBC7mUuvyUcgREt7WdWYmn4aMQr2sS7eWhMLI1MXMgZYZA+d9XiVANMewz7Jwhnd4pXrbJ
OcqMbucYeKTRGLM36ee/f49/sYuzYPzPFe0rnmxs6BH9BWsdc5OnLZ9K68dAB6S3PvAz+svv9euF
rpZbgl0HEcg8mu4M3rC3em/axSh4Zw+MYYUsdn//YPpfzFgbEQkAEaoC/Q//M10r4VnMU34qcUaK
5LtuLp6A0xaOcXAchJYwvQooEK9dv0vNk0ZQUyPVrrko1NPLnVWkbhQdAYGt8dwEIeYfX+CtiYEq
Sxs8Y7DxA0u+NLrkJ3iwBEnzWOr5XvQRtqaTcOQup8SdcH0vNkqSQHO7bwa6jRXOPHHqDX26gza/
j1JddZGJYMeWT24t7O96vG+G05A9Jn0oH8EbdgGabjjSw4seVXcBeMjlTf0jMPp/hzT//yYHQ47w
y6BZNZS/ixzpd8Vt9F/74lv8XvzX6et3/nz6jlgBxvH8KxJ9+Yf+rQVT/4Us3AJ1Rev6b8D5p+zR
VACVTXyIdeJvMb1fXa//owXT/8XCjo8Xf0eRgzKS0fofLZj5L1it/BozHm31PwWjr3ZFYrhw9dYA
tmGGr7aHV5tImgXzmAVpi9tuLmR3wB5dSl41TFLMonFWgqkcfdEkNpjsgxLn2rfij0tf7S56L0tG
qSZEYmm4yAWI0KfWlUc8++b0VgnqG6oD0OfURemF0wSgWv1madLOjgInRI4GXQ2eV7FHgOeHTcWZ
qb6zBWigsmyXUng4v7ttDjKLDVW22JtZUo6trO3tBTtHdReK2LMtdbNE8Ya67zhNNdwv9baz9G0U
f4C/rx2HXzfrnw+7jgQUdwrU6quH7U0qRZg7LaaEpSMFiEzk3jeht9bRi6l90TOsFmzDDaLQSwQG
HOK24XQqmTxWfyjpf8G/E02/gRf2wSZ/7bL589Yo22kiE8Sq6VeV2AAPKNMKcNhetZxSm7e4bLlt
8m3inmYpW7nS3qJIjpG+WkP0wf7/l1enSrokiCJ9tK52lBxilCbiuvV0OXTwFU1mMKAOX7n5nsBe
RxM9aUOtY+CQmNXSR1e/WvUvz75qP8hnVsmDFlefJccPZqn6poUgSWhUPGwaTG9poT+ZqezmeuEA
4GG+FvltFWwLFFT9bN0UIWJH5BM0xD8oUq81yOv9YOJHW8VQcfYnxuj3HR1iDyIVmKCerEuKM7fU
3jjfRUjP9M6SnE4d30nxAp2St2IACol08BTCAw2nTiDGxLa3zPF5XIzvcT2WGHMpIJYpTLX+WyaG
xdUrui9JIe8mvTzZfZW5edurTpjPz2bE/4rmCTOVel8k6nvahHt5mfZKKbC2a9wa4KyX9W3dB3gw
zur3McttJ5TmH1mASmZubtIFuqFRtoszCsUERAasm81P5Ie/RsQ5OvBfAU4xi4RrDwi3dqC66VVC
FA3uNcM7AoRLbOtLNjeYJS4KBM2hn6CgDYdYUiWnn5aPdEjr+vZLEX154bquWMCM6BwopX9/4VlY
VYGaAPkm4XsQwsnqvuCBCrk7Mm/j6lmPnkCdMcf8Gj6p5lelfRbWffyIa/gHI1Gof3Uj1I0qzk6g
CJeC6JdzLUzL0hoUmZFYROe0wniNKvYr69pBTuzFgbdbuBCYtw3bvCNXwVcZVDKHN5Qbn9Vm/jY1
yjvKv8fYjGmbxzdRgvo2/jqN9qnIWlxk0T1Wjb5bW37YnJ9D7TQq8s2Ixqo38gdtMXbZUN2ZjXXO
tO4JfwCnssfQrQdaFHGgeFajvAKcvZXd+IC580cF39VZ4/IhiNfjLCqTk0IEze8fAsLbrBAF23pj
bTqjYe+adr4TwOarEpf1AxLovB362INr77bNqShLXwkXN8ST65dd/S9gjOu4s8utmKsumuALQkgv
SMsvnwKZltYXE9JlgundmX7mGPZfBkM75V12p5gd7Zquv03l9nXq+rM8wM7MbXfJgVhC/B+bknVq
qWBngYNiiFl5XU1BpkUPbaT6IaTnv79f/S/2FlJGEMLaoD+Ur1evLsrIYUkyhk5nNJ/hzUOfGuy7
TBW+XOkbKTZcKE+PIje/DLL1mNqLm0vlo4XAxGmCGQ0gsGkLg9exNeIISJemwsY2km4R9nYIFGTB
cJ8LxF7tch8vxjOWMyvNfr6128pX89gbCu1I6bQtVZguLBVW1Lp6XZ3rUv0i2mGzNNUd57y3TF3h
W6l9I4fUQQP6LIn4NZtXuz/lscwyX5Zzhmodnqc227ZxNEFaQgkowYqP8tWcFZZPCu7tjGb0JJFO
XxYf4DwMtj9mIs1/gt2ggKwGE+rVqQqu5tAYzdB5uEH48YooLSMejj19DrwY3azAwLHRlq09I44o
PqEuY59ceWexUErntgbGhlmjbHtjvBnq5txr6bOi8XxJ/A2nldSZqTjSTAZK1+pDOZBb28ZvkV19
lTvsI0xFImR2fkvKcRtbmVtwBCCGeqc0zR0p0a9UR9+mbvrUWQoNbO1zpHZPw9YU2TbKD7WpHXWt
8qqSS6Q6NJ9p243BS6WQYlUtNCBCrNaixJ2o5yAmUdetu5xp4p24mCdkBRmxvmQwWKQRLOMxV6pz
KtLnzmw+aySzVLF8yh+SQX4QpfapUJDB0sch1iVxSqGf4OG6fUgHmG5dwLYBzfxBaccfUnU2LE5C
hfZdRDjuaXX4HNqcpebUtwdlZ9rTqU3suxS+Yb3PU+0ME59IXwlXX8mrCvE+8LRxnt9KwXDfF8YH
U/4SLfL7NkBrD58YWcNf4c9tQOBAV2WW3nmi77b5QgfMjkKcRNLcaTL6HdrwONuP1iS+6VL7VBvz
50SqTTi95aGiHxUmOE3Va7s4yjW3bNsDxf1NFDZib1ZYJdJy7KB9Fw2ukNjBvY5auadJ5Ad18CxN
1VNX0k8bFKxgH/Se3pUil69Jbn+B6nUTmyRySOZDOoZYn+tp6be6dhBrq3bOOzaFSr4LouykDtMO
jkfiqHWueXnZ3DPwnLmTXEion0ehf+THpq17428vjfMHA5c8FVMjiMi+WneCPlDkGvNGjxDnlyGW
GXbtnkIXf2BM9UluxYZUJG9DkERetNZY9TeBwNEu9rrWbNUQSZgS3Ao1PKEQtCX1NpyKLfPhxcra
CJuUflssw5FsBYpg8+vQjz8E7GbHirNTZpsfVeh/bECXp9E5UZkKy+i1EFyTtImjXtN5s47lO12a
pJxd+JksOtjnxri/bHSaY0HnWNqEMbaGanr04St7f7+c/7Gacx/wguhokgSHcdd6n7/sPrIxVWWA
vMdrcOnOC+HaEwVammLa+5UGqZvQ+wyGjyKSr9smqs5lcb/npMrBkuiiq0KoSOKxwzak8/quOsv6
cDfydIP1hnWqP1q2h2nIvpaMjSEtm7F5ZSv3srx6wsjiWy69FIW1/fvXcE2TutwQpg5U5cZqFSCu
bkgPklrBu6Pz7ORGlm9HumFqPm8ivfHG6aBa8QGxop+1jReELUxaQhzXvRVX17b6YIe9tlRY74Wi
nPM7/SRTwc7x92+SyM1oDbDFvToEXlMETum4I+Rb5GF+mtSHsZr8uKgOlZ65+E47QjIemzq8qavw
0c5DPy+eeqn6YNEy1vl1Nf9YsQyFzAL2S8T0v99VGrRLQ++y97K2BhEzKihCZqM4mMHnbaY6mqVn
TjRuKlsrncmyfsy24uljrrN7ipoQOtSOmvANLESQjP8Ypu6AQ3XtyOjDO2V1yR6wY42V6FuW8y/J
xvNUa6EzKBluWqV11yX5PYHapLXTUCdGaEJVmepfjFn+Hi6qW1vECAharvntIlWQYosjnd5dgMCz
UGdPTNZ3mHjPgblgCF3OmpPCs7bJGYtIznAbRb9VBIIG+s4/dBK8iSz2Ws0muIMusW6FNn+zp7sL
Lzuaz3ZWZ76q46aRSXvkKh+kXf/F9LCU1UUM3x6G5B82EVpOtEDYKT1sVOHmVb7v5diTTchCTjrs
VW3a8a23GtlVuQWJw/QbZfSkVNyP9QgZS+w/mB3rQfC3b49hGxYajEm+PGm3VwdFPe7Ipq7axWOv
IqBJgwBAfZK5i4UP+eTLLK4xPLv8psCF3XxaHT1h4Dl58tZ2L0TvaeG3D+7oj/XzckccpMiJW92F
r9YtLcrmyVCwDZnM5yh4jihvhq2ID0G4s0o8/FMnDY+N7cObDm+K4uGDy/85Rw1Mk7DxIGQRqE2/
lqwrWUGIg0K6sMxJ0WqG/aTib8wpG74LDtChjId9arykk3w2pvk5gJWj9xJEpukBaeB93DJ9Mema
wmjV3BxOKvqOLNN3sRxuZzl+LXQYbYW8HWNUl2LeVAV5DzHEGwx7ImIForZH6jl7CWqUwoDa1QIk
j4mbxqoX1fCuhubUZSZZvv2+L6R7RIhbegT3CGN+ZD3MF10ijKk7UbEllfFNDtqT0XFppG1hMW3T
InypZeU5pngkJPRtTpLjMr4gl37QEH4O2I6r1uzVUf9JV33DXLajJN+mSe/W9dM0mk/1aH7ruuq9
6jPOtM4i16cmUCBTYAxfppuyKD1h2aQlWHXN/xMIitjgfkzTx5o1H40pItF4shy1lb/GkvxZgu9S
j/UhwmhpCWLToSHrqyWMkqqDZtbB7WlU5dMYwkzMo8TrEiz00djjxo8dpGkQ5BBJOdGIQ39aIAQo
bf9QZhPyrPcCvn6jVG5+FjMC8FD/4LCt/ImzrIMFNzkGq8J2Z1zV+EaTUk4pkezpWqE5jSyVzBVi
teG456RnOk2FgUtYz95a35JQFf+wWIFGa9rD86/dXh9wxOgMaAwmXFgOLZxkIk+qFXe0+8epHDgi
Y3BdtngO8KoqvH+fggEXavCkkyWZ/83eme46jix3/lX8AKMGN5EUMBjAWk4tfc6RxJ38QpAUJUqU
KHFfnn5+LN97XV197YYH8AcDg66q1kZmMjIyIjKWf3zPSHXUtCq+tV9lsbbaMdwOk+jq+aXd3FrJ
zHOKl4rmABRAtu10kvpbSflOVe/nbc7wJzJBj4Hi87kC/o1AeLkm166jVmj1vVTmohmdekWyDO7h
yqzpFbmWw6oAwOa6FcfBw9m6pbrtd1nkJDUDYrci/U8lOla2dCsqchLKyAwRrl97ZQRCY0WBzPXr
tJC+kM+bX9TfmyfVy7r4+CypCFs1qxMZehglzfAJXHAMjAiimRysp5ULE0mbTbd7LQeBoo88uEo1
ACRf2wcpVvf8PS9GqvcljqD4gMdF/qVajBYlzUC15932unxcSJUSq81FN0KZduOkX31QhJ22q2+z
IZLR6r2Us+0UZlvx+XHvzMWKQ+RF/b7KB0PKtW25un+9qOTnLjC3qU4+UEW2mzrla9kNv19VEAOu
q4PW5vI6EzkeXQGjoZgyW2sy79RMCZb66mt+0XBK1qOD3Nu1zxXFtiSUdTxyK9ifmiCSZaT53S0n
/7a43tbX8WPUeroGC4t3qtrfl/Ll6/hElW0XU/Ep50/qDRdk7r1omxFurrfQl4eR4VZaegNBNixW
VkW6lPa47m5662VXxfshLf8bYjj/g6oFxBmb5T8uF/j+zKhWfxb/8q8NnoQ/hGvmC/8OU6lqvwH/
Qy7dCk8smgTJ8A+YSuE3ULUAiSKeD14pvuS/xWtE7bcVFphIcQA2wtw/6h/hGpFQzuxcXKGRJIkG
cf+V0gH5Fx07t3cBB1DlqIUlghb6Res/xfuwyF6DaGX6CMjN94U6TbJCXo8glw1pRdIjx5tLKnV+
yfZYUN3iQoZ4L0uv9Ll4VDdwtbTno2jbcve/SCkopTlqZYnlMCQrZVzquwsZ6uEbUOUEqwecvbe3
vh4qtoOWyc+thPQmkzAfO5KoZbkDN73qm+VX8rEpP9QK7brcLio8Zm8gjlTVFxxgrUzcQNfGXd8N
oFrQT0O874peyJc7FfcdDXjFTiLbXJHH61+ZBL8496HWkpCGyqF+tkkI///RPl7WUnZ5qlfZ6vN+
tevps4EXf7eivhiFfH0PS2ql5W54LyqVqS6+c8L8fm9LcRuWTw30qcW3fhief6F7fnE4/9ukAGXj
iCfSnfnXJqeFri0uFzmTLVlIFwNRHyJUr/C5Gyh5ANznL0b7NY7+p+F+scq6Mq+e1wfDlbvJw774
stjRZXL5Rdxl39XP6S8O0b+cSP402rwiP51di6G93Z9AKVr0g9gWCMmaJwSF8Svlen91JvvFAv7T
WL+sbjHRMPg2j6WZAx0Dd+IMB08u+1r+FL7l3+5AW1eb/G2xLX+fzJ8Exz/xEP95G8JYP63hvMY/
PWZzEcimv955zI6kqYwD8b2y/vMh/inv/jTELzs9a5cvDS+4ZE0P6Y0Udc40JYUiw1+dI5BMP58j
/kTFXwwhbawU9ZHBH93bDFhO/ekX/Z3Q1hsYW9vH/0eSBX95hkfmbPjT+v4pdeD3a3F5kC1gpOn5
D5pnvuwfmkf8jfAr8R8K1n5E/P+ud1T5Nzz4eFQAuuQIqnLN3xSPNsMjow5mjxEtz5RZmvwtT0D9
TeB8TwYSNW0aZV+C9l/RPLNy+wOfAKklkh2gzge7WT3OfPQTy9/g+KIdb6/jq59C/e1KEcBt2Cwa
BYDAjXgr1YkKdr3LpzeOnrcPdaCSYqD9TKatXw/aYhww5UB92qigrQJWqhXtoBKLqnC5tp08QxHx
KOPSBSnikX8blaqhXxZwb12u0+kFpIUlrkzy+HdtkStPmpPqtChKljdKyGdMmbnEf/u/mifwAKvs
ej/K4JQ2lJKoQCbr5Qr5/mwzHEi6Sv0DB2Hyem6rmwJKi9a08yeXl7Gay4o4kpAdD96L8rZaNM/f
pRycxfU0ZJcMOzvnOFIIl5ogRtNWD5DbZPCh9Od4yTblNcP+o1HVC68r1/N7imc/+ryTqB6TZK5Z
9XqkVEN9pj8azXayazFs+x6gMGxhiXqsQVyK9WxoSng8xRv1bf0zm/MFmodu39VlF9+vNLNaPh79
R3db3ujkNs6QLvVNetFZsM7wAZSvAYSyqyaNZ0Vd3HHO5ziN1219f9k/sfA/kYK/JpAq8IRC5qE+
J7BQUTjz5c88IdXNos2K6+MIXspbsb29qaeKmj38/PUXwoekVm6kr+GOA3W52o70rO3/Qgf8gL//
yQvypxnA/j/PgHOiRHkiM+Acv8sfX+Z+xtfdYrMots1X4nTiF6ITyr7fFrvxa/Zl8bb81vk/qPDf
YEr/j0uHmrNW/2N7epNV17p5RPU/wX0X50v/VosrLMGuluZ0JnK2BayevxvUILr/BkT2nPFAnA3Z
9VMClCj8poik41FzS/oHti73+3sCFN/NnKetwGkHABCL+L8i2RBes5/037mItMklzgCMc9JfsPrl
ufD3Zy5qFpcmX+Kr+Cpom0uE3zMMhr0SdP4lFs0mCaP6rASXSAmE4OEIR46hwicgCCfhc2VhD0+H
wZMMfvNxddoz32rm0sQHXSSDN+0XVpeQimdSUUtmS0VdvZG7k9d5i+ThXB26/Z00a9oL5zq6Rpp5
iYTjsKdD0TN+OJNPfz7gAr4UnmCM58l8RKLJR40nm7pNJ7WVNXhX9+ISjgskoz2D+spRd0i4vnXn
Z6AM69xGUkSh6EZiiMHqo/tJPSuO5uGhE+z6eI0QsYN18xtzjHBmEGs7DKfB6qwL9SeO4uAbKY3b
ido6Tz2PaRfXgWQLaXls8/XKXcZ1unQJjq5c/M+EHkOnDkSXmwXcBfwgqw74YZ32duZRtm9ftA2t
ieJF3O0zHzf0YGZeluiR5NQ84/K67ixm1n1TnPHz5hc+5UMHfmzWxl3eDtaDZCRLWu34eN9ZgrPw
rjhgnNV1rTp6OsPieQQYsxNgbLUhc+5/rouTeOVJ6iOjLd9X7mCNn80JPNz28/r15iOTncnqDgyB
48tsA93RwXj8fAYLtz42pmRX/i2hZdLK46ilnzNfVd+y1/p1AnIm8/Wzjk190vGOPL6TQA99XxDr
5gO7MVmVRQlhflnPY3b7an4aU4pK6qctNd8S1VlAqs6qjT4iBSf+QWLiB057ZEEsLuz2dU4b2XV7
nr+7+ZWpXdYN2BxrzcudF6A+PvNyeELpLJxvJ7VaP1zhSPXVC8jKju6469vpfhK7tRCBYUxVypK8
II+UKi7heaAPr1+n2mhO7RHwCi5Tzoz5SCmHHkzlPI8MeSmiziNSYCjrmn8xOqKnoZqeazFZzUyZ
u9IxDPLP/PPOeM8oj1QurOgTyYKFDtBAj2InpHnQQu9lnKficTCIG3O6bI+CI0Q9MKmnMoKHVxZd
V68OFYGjQVrOmdGZ6e3xRhyD5D9Ideb5HlEbCWfasDUHAEbEhND1I7ondYozsYmp+pGbNdgTZaDF
z0B2SZTKA8AndT+01NtajjEQmn0baK5gVyaz6NM+fQRFse7t0V7Re9OFbwW7t1GiQr7T3BXs0BuA
sxqdpTq9LcddPFh1tRmpQIPLagPOtJt9bUgOnFeclu/jp2BjIZRHmJQtdaiDW4INMZh449gXRntU
HN3JX6DErtlJQcZSNie8hXAgDbS4Lb+wFRs87K9tOtrsNGr8aC5vad4yYf057tCpeGYTGLnCv8qw
C0+aJUEZyQmEITinbDIWZJHU0cJDPqy8lUfRIvSiA+ZTXWsJH0rLN5pyQvdpL3NjXtAWuUvyWEHo
VRJV3+sByci/zzXyzAJWNIKTeoOdUEd03OHNvKPr4yJu7VU8QPTyyGQSYt4MJTnPyzw9OUHMsTfZ
oz5Euvkt2FrdWvRgVNh1Xtdix0gLZffq1isTuCvmwrjMlewIMixoZzl5j2ia98Did0qrKRp+3pF6
Cwyt49UZkI7TYXGS/TCYDnmEOOijxpq3B/fN/DtCRYoKv7O6K6ypp2zj5gCpm0MHMtOacLPiZKfu
XX4Lz+OwheOLx9u8LoCH1FEN2eYbKTMP1tHt9JjW0IBHZKoQYf5D9/AE16nmXR/foXaiBjPt8NOg
LSzl3Cx3s9woTuFZJkw3b+U6WiWsX/GgvyudEykM3UH0sN/WwrcHe4l9y6OL6A3uRAdrfntxoJsU
sXbsRGvhryh/dTN6ZUZllPnC+eH2rmJcIdTVCW04ZTo0XuFpJkvgaO9DcnHIXHCm/cUBYBb0hTDQ
H+vRKF3pAzxZKwz4jHyCV3pxVlZ/bqzMz6NHjPbxAdhMUEZJDmELv/9ke14dfl6kT1PzFWNpMW6H
SFYdFnLxe+neeMr5CWWPB2TiWrZbJKysAHzlEfExedplV8aV9/JWMNeQQF3NGo9TohjC8eLqQRkj
7Z5u7tQqnMbuZJtqnpyA57phNjWcD5t0SeE96Nl8nFcjeSJr7j6LCZFA57TG27Zyp5jdJqO5FIti
UckCvqc0YCbhczKFT80fn9s+7hLQAKAtLhnVD/0yRTA07oUL4ws6EBTILqYG4GIjZfT3a8nnB1Cn
YtXPU9nV/Su9R/nJEK8e62eqCXhz1613sauY+tlnOsRgf3I3vuVWlwBNAJQXNQUun4hxT0OSWTKO
hzy9BAhicR66PtYGWgVF52gkkswK+hENZh3c43Ev7W/OYJbHB6eGL+0X8qqlcJtHE6u2MsnPsCqf
Wn/h4+UPp5XbG6GDsm8RZ0JamXUaUmRgPoMBsmrxI0CXj+m8IQSbG7ZHflsHedCZSkSRv0CAOPvC
8KVRnLJTe25m3uQfFlL0CIJjRE3YN5P+rT+r47yf2cwwhDxvXH/wqlOd3n04ITs13Vqx9aiP0NiK
kwf9rHc65NvNV+yF10a605iDGWLHNAfEjS+dZ01FG3PdQfoehx9CA8WHxDQaa+Gu4vqIsqVv6azz
QuuZvkyJlvHHymxMZDlkfQYI5Tbt260GqfuUd48AAufBMl7GjH8NJjqbsCR8yMKPJYh56z7obb4D
zsudMUowDyDNlatAvTTnPNVm/i2fyW5+/+wxi4ikXYMyFUs6UNCdl+Lj+RcD8MiQ166D8VNbbO5J
6CDBe2OmMRpBdbL8Da0i2XxJx2m7OEkRGCJcc/cV5xGU/IeQVbYd3DbFUr4b7XbmIG4PL7+45O6j
8JsDOitumUcl7xRbQnvMFs2ARfMM9OcmD1bxGEnn8Nwc1FTE4hPO06wb2MwUsHh9ROPtI13k+T9R
strIksFsZxp72BKAYFgqSwIXZCdpNtz6qOI+sz5VnNJgGdIr2tXSXMkmoWowG+y4dl5d7KxnmtuX
fpenUFn+ALcAlazfdhdbJ4HJ5H1/uLshfsStYN6ilxuaw3EZjPuSuHZKlD2tvYW9ClTzeuoc0cGW
6LeCp75P50s1A2cIh5YJHVSz95SE0J0WNLDmMYuEZPqcjoo1nSejnj8f2TfS/h6Bfi0bdXKDY+SP
lzsZlUOXh1Q3RUNPMkdIBkP8/vgmmA9pnUWrYGELnmKOnmBWzk43J6PFOHEZMBG8yVgEUjKcJWAI
rSySP3pPN1Vfu6xvkaFbwHtZikkqBeaPFkgm4JSoOEs1l8bNlYNbfI/Fz2za8jhHlca68TNVffnY
Hy7voycbUIc/L5d/+OK994tYM8TL+pIiY6Z4OYsQUAy+6SfNpvK/cZ8pbN+5iq9YDMploz24hMET
ADL5nw9qF2KOQnv65TnjIYtEo/XETxKxvCkazZXz8Kv14vuNrhjRK7r4T2QLO9pRvfD3W7EdPptg
5Sz5qvQHpyety7iccj8H5tWqD/Rrp3yB97VF4pvZ7otocjpnabfWiFmehB4olY2humAVq3HbbQqD
X5k4P6g6JadsGS3PFfdmEa9oXShee8O5ix5+v69NNX5RsB81hvjRg8IWk54luYNdpZPd7wth00S6
J7DM55F8Zu7CigBapCckx9fzJ/JZT6ZN+S4lSoKn5eY0jmTenFs07icDlqs2tCEZD9IB/83FfjVr
JH0HJEq+g1EHd2lAPchSwLzI6DwARUcH7fm1JqwOLECq3na1J5lC8orIoDQGh5RL4NOPEgzRQ+n8
FHqyM9hDvhaj2msiUm1lJz8t7dEkET4g1+Xi6zy61+7bPbjFnT2lV78x8qQLaFPR2Q92PGGEuaac
lIYRuWZRl8aKRayR7PSnyV5iPOMfcu7g26RN2psjy3ABEHctflQGgcls2omoYAyUU5hURpNmQX24
O/KHeHydWVA9qSJWaYjqU79X3tvD5DQRqyeBdbnOnBqHsXc/36LOYZWKCOY5Ch7gCEV0j+TPzHlF
w3k43znYJB2WGqZSFHoXX/HU5B7pppSwWa/NTvVYJebCRKazzpesVpvtgJoJkxYx71xO2rjmD1v+
zCXMQHmuHw9wnGmpA1jN+gZkDd0epW0RSV6x2C0edJQmqr9WvN7jblmEGNAT+UjaHuuveNVZr3fc
qnMWAZM25eOYiMcnJuYdBr/6LwMqFg6/QMSwaogOj2dsuV3F2XzJNrxFE1ulfn9+YzJSMp0JwanI
ESGhrXeBECmce9TPV0neYAge4/JFDTwWdOkPrUcPa+Fwc8Y9ssCTPwRPT17OjQlNn7w2GVs4dOeF
fT+Pe6JFc9KumVdblZz8RP5QvBxRzwBdpCeqdznB5k612DURsrLseNqx2hK/5jIhGRFKqnl5P6j7
JW3ozdKTuSkz4mH0pPUYC1EEHwKrbi7s4dic+abBEWC2fhEVMVD5yKmFg6RD8KyCzJUSDTG8CsaE
K5uzeJ6ORaSa8sf80Jgl1iu6ufOorYfkFI+Iu5OajP7oXbCuHOZs3SN+xfNKXp+sbIjDzF8OyvlL
CS0a7sgWFva6d4MlbxGkwtwwQHM5ZOfs3JwLlyVLsrj3ilg1IbSKDJ45QLHgNcFkY4vHnN2AwGQ1
3RrBrZp87kuojNpTzc6BSWFRYS+Y+gnRPW7G/R2IyJhkJuY4+rNgnIwL6C+8wCxjN9y3Cwc5MiDH
E4ndLB5vEZxznTl1EQgeBfTJLQ5N3VIsyRyAVIPdpiPFdEBhH2Ga/cImL5/BR2Rx4U6fKCuf6bwv
DXkW6OGpcV8ukoQ/io/clgC67WcBjrZEGsUolGe/KTA3Q+vKe9qxxeQZz0lYcfaW7Wl69kPeL43x
oPjMxwtPefooZ1NlTtnmsGCHFre8vCP9UQOywS3vcfha66fpMzyFVhPPGkKaFxecOkc4XFC/6rt+
mvXE3dVPglnEVTxrL9FgWk9sXMVEblYsBdxxkrW1+i4cKkzhMm3il9v7gq++w3VocGFfsH906wGf
yx+yMXrTJzSGRW9bbp1cbFZ5L+xbXqk4xffCYWn0iNpj4WJJH7F/jgNAmOJWspAA8sfoY4K/k11u
8xQnkFjnqTbxD+uCr1GRVJm5qt/8IEDnYvhaiO5Q2ar+A2k9y3FaXkOfuznNcv2q75o4x001E7ub
jUKSxqpm/cK8mT7JFME2OY0+xr5uvdxSQY8ryharcCVsMB9LCLmyFVoaCQfdkjgc1N23kAOFgl06
ExFnxf330F/Y3Ko/oEs0e3IFTIJZoXxi36TFWfDDEwNAY388sB0+nzI2qGJxLVaAAVDPO0cR+BOL
aYpR+fNpwqpipSPaTe7wmtYclUtpJy0iqHHCAqvceTjqO2ifHYezlYvBPzAVbqNgs2Izl7shbsCT
9WcLdingFWFysnsnn24+HWDHrgATCUDmV9ttY+J5GzAyMuqlZ2uYk7+ES09D8jrDSXPLIweM1pZn
J2EFvw7x1Yaqeco/j7RBNfK8cHvcgI4eQ74fnMhDCwfR6GLdGuCc0Iez8/QeLz5pogQOV04hNZJA
8MkanR9+ppmwQSnPuhkK8Jf7F5zYWApbNq5272OMHYbjzCPqSUa+oRDYfLPGCT2qKvAyJJVTg4nI
Tj6JqOIqojwWS+Z0RbRiA1Xga52W59q6osLy08UvpnXu9SYRJCzRyck46zmtuXTCx6Y89ZbmCJaM
tQNc6Cu6+uFs7UjSpjE0p1c2dNy4+uhjK/crQ7D46ocSLwIuctpDZYRxbV683qIMpjtOwSvoDAFC
HzWnCbB34txT4+o4pOKwlu3SfAUkdzTp1atPTdB9oRYn1iGprbiVXaRFKrhSvDgRzboFlf3kiDNt
QSPjBdYW9kOTqphPk9/Z9A9c+aP7SjWrj28lmnbLVSufU37vAsyLz5ufAH4WF2nn31L8fx8r/5WC
er+wNAu8MsG4paVbpMA234b1cvYkME6VKrHkMtQjW6vE6JCowWvTfIRxx/TzpLFDN4wJojVBRbNT
5cfDDSmGkJyWZhXIab/XaVuFtcdM51f5ZrB5K6YNxMIAqgzZBgus9GV7siewqNx+H3pV0O6VmC4i
ozlggUKe4+tYH6bocVqM69yXsSmwAT67c4ixRv72WUmKCBtFPpcWelFFXCHtXxg5WJCdAbTDTKow
0b3VeVpt8pOO4RheMD2wHULvenqcGrq3z5bvYYgqDGnQL1vz4V9JdcN48ThUcD8yII360B1lu8bS
Vq/r/ITJcfUviRpPdudgpUfixxU+Kw+XpN1jDPJ9bymxZs3ZFZHgYXB0KaAIV2+IpJgENGwejAIR
u/nqK+7Ch8hC3JrTR3uQHd1j/q9z52BSITNfGB5w/c1RPDTTxa+KXRVVxmxFFPwFcpETlXwUj3Iw
HFFlvuLPCgcBLWE+CInkhV6GOQfsXHW8eBikfscCvIyWnM9o4JCAksUsWT54K0YrjE5uf/VewZB2
Rx7lcppNNFyJSYUJKXmzRYjMdiv3EShsV7b1bAOF3Cc0m3jJAeqZCL5mh4iw5H7uvVxac+TrWDCM
mh/GGq/vb3pC5ism67xE7C38DPMq/lhAr3GGMyWnkJf4gI59yYrI58spm5AGVcSMyOg/rPgEw1hY
7q4+23pwprPgVRE/KjjicDvGy6KCNWo4Fs2m13Renku69kZKslsd+/1MgSqipc7F72YrhuPqmVVX
vVW24a3swLPKhnPTZ0v4YTd81pYYlaxSb8pRa3K4aU1w4gqOQm5Oaya3Yie12yod4xtx5jjrd1n6
VfZl0kBjnHUrfyG+0Rjg4VIpJxGfsGv25TMW+Z5jSyx8dn7uzpv3StRINRrvGlcc1I55vPSnQ0/w
qfMermzh/7MV4mDaadj3x6VZeNJ9OyRTUuIx6Cw5wSEXDd541sRtTixg8B44DzL4miDCWrfL89IU
E2qk6rOclOeHg99UTobZZYpXjTcv+PhDDzS80jXOqGeEcxBX7eSVEX5gYcRN3fATgla4qBfzlRoH
t8XuGWneIIERt54kvMoTrlN+r5+1RMaw5g/yFWt99orOrlFqE5Y7/SzAdqz+D/f1eBaJvvFJHWXN
roxwDq7wZOIy5xXj9Iw5ec/ogss8d3BcDgkIO2ISBrI5+PxGDaak5flw2353cJN+FF7p9sdFy5gV
ewv3uG5LxuBLBpLU/yEKZ4+YKX2IUB9JmANm59fxZJKCQDsAq3RDm+VAWTvzeqmBEmh+H0+HMFCM
uQfSYXniMskIbe00932Ak5xV0kYDoINRGMyhSJz1Ds/AA+B7PQhH4ZMoYdAfR6OOkdTh781xjNuY
Km88m/dUaNaavzTb8+yEBXYU9Dfzeaa9x1E2MwhvqPbjnNnTXhI2dKBLpI9H1HiTubSmw2SOzISm
cC2O2quLdph8ju9An3nz1Cdcy5qZO/d08lEb0x73/Hj84cunIatbxo2yruOH23gXV0w+lhZPqBgg
eeEQFPEsXxzirkZnLyx82tNBMfALE2SaINSwH41eWFOKfNJOFacCQ/RxNseyD1UWJ0IAPL+ubVk7
C4nIybg220NP7yjsupSyMo7J2kk+PWaSoM9qd+XXpK5YLItfpXzCLtPoEwXiFZen+NPvKenVYwwI
JxpLiFc+SjS+BdxTjPikYoj4nra4BojpuOxB/oBqCIwr7nTBbeeTeZbO8QjNosMOu6vhb+kyFqiL
NXutSvpjiyK9NGvZEozreWJ3zXGGYxhJH7jEEW4ey6QRAL5EF2dJ6Lk/Sga7C4crHPc8C8f8x5YS
TQIgbGO0tIQLkVizFICX+YPztNNoKMffiQL2Z7iZpR2NuVg4vbjtufOAuFlY85Yc9vTIciWD2aGx
lv7KWp2AAzOuznjsbltqzrXX/JCKMRDehm1teJT48+rEIp77I4/9aPCmr3zRFwzZ7LxZkJTuwqq8
JlkhUHT2jGjOo43qVvoYDg9skgnsa1Zjac3CZ46SC8HFQTCdpY8wgmUzuIlIANwumv2RKBB7M7in
rKNmdX7IlB/UHuAPiIbDPZVchKJ/dZfWLe1dttptN8wbSDKebpbCcNzfgET5vDxNek+rVPNLlmXe
lcLn8/zyRD+zL3HPjU4r6xluilnHYsxMJAVo1mMWGItEPWuoarwlQUa0ibQAti1Fz6DSpUMiHPuj
Rqj+4rSxiBt4vfChqBLD1rArEHwWvAeT5bzGNOIDvEYzT7Qze7bXt6U/KNtbgA5gQ2DavNI+hhWB
Dxy3C8RLK6wXPczZpU8XXuzs15HyA7uxG04seyImP4w6TDuG1d65e4P11e7x1qWi9Ls06xCwil4p
P29S8Kq2ggs/NzbMLVhDgH3RpZ199a4JphqEAre7dYugBubB7dIhvSQVSg7gSt0t/RLrlWekk17N
K1x68eQscALhyUuLoDpW9FXb1JYym0YoPM0ZeSzdFWfn12yaYIOBP+lgALNPRXuB8WT2ZhcorrDY
jGY/3z5qMB2G9BVg6aYlgRt29GwAByPzKU0p1t3QrU3cgK8UghTD+hUwbyGe/Wr5bkh5squHvTys
RZ26vPnxsYSD5lj6k63HpbSR7Wre3Cr2aBWE9ITc6y7vc67KKTzf0xBpmNYSjsn61B4w2O5orQ/F
vQdNIOI5nE2AFnTlNfUk7X552YgfjYHZo7znLeQU7d7s969gspsjxofooPoPzRFYK6wFo2MuT5PJ
6nGPA/A1/DDN54VgBe/pPdBj0W4C3sAgsIzutmZ3FO0WX+hgq+58EoAmqisTdrepDZxnnoz8Ro2L
ywaH4vwsI2cLyJne0o6V0RDfUcUPJjbBlGbdNmSQMO5f23vKSBKk1ZzSh5kU6BrU8Wx+sBGkOAuK
+RdPF9l3x2vIa2XaVtQO8dUz7mOmWO8Znt2BWKAnw4PoPjQf7O744zGecfaFQqqANhfF+mtojOiF
LLi6yHdf+NQD9gmbHjfwrPZWJwKZxWZ1Yo8Zj2nLNp5jvZM57AVD82ex0oPFOutGC9XG6cJnLPH/
IeXrX9u6qaL7DAS1bqs0av/lef4Xs4lAiGquyf+E5grijHXyH6d3fUTtjHfV1n/IV52v+be8LpJS
KbUT6DQuUvAg/shK/beE1aX6G1gqFKuImiJoEgUR/8hXXZC7JZOwJQBstSTTitLxf8/rksjrkpYK
3WbJyALOgkyx//O/aXBxSZ9/y0asf3n/MxjpD+ief8/q0iWJtK6lKErLlSpS5vdrHfWzL2Ug0jWy
U/vSuTb9ATAuQ5EzHHZ1/XaZgJQYS7EEXwFp3F3Lb1R4HtWyvH95VgT7pMXtTN6o2srK+iXFmt4M
m5WIlz6jHiyciDaTQCQUHbvgpe8vYSSO5dfLY/hQm+v3sZK3mXbZ6PrDeNUUSb0GrKg2z6IbrUg2
albS3Cu7r+/d7BVR7xvx2tH/p1Hyt1eGlKLHQk3d/U4uc5XCr2kXhjIxsz5c/7Sk/ySFU/4lk/0H
kcjoZSFpXqCRTvfH1Lf74rkcbtlt3AxvYyWq63BxxxdOLWFREj4BtTBTbxZ4/tuWQ0dGe+pWVD/F
Kaf7WS9+q9rb79RtfIzU534u9fBDKKpvtfL62j9K8zoN6lYtXl8gNS6DnBDucyFRkRZ+v15xo4Ra
8f66ql/a8Ep77Tx53K/WM/srMJdfCyAkhZWXgTZTl7JEkuGfQAqW16GkRIYOjKHuXlf1J93wOHmp
27tKmZqQb2nb9SZTPCMXtJLMHmY/JP85kf8EccUUlpoy19ZTg7IUfsUYKhiZ/GHttX1mwyGjIK0O
9a/Llxql0rPe9JL+VZa6DYgNO0mv/wIk9Adayc/bYB6cpO25ehkwSjK4/7jCNPuidlrWX3QmIGtt
Etc0LRWmQLqrm1qrN+poPyj1zIpyuxqo/7kQ8CKLuBKqN3rnTo/MejT1Rl8uyJSWyDzG2Hq93pa9
oZUjYGGkBohPU9DwgJEYBLb/M/sLYKBfsjP1eQGXK5oVqGxmcq2Xv2QZX0b1VoNzWm6FOqlElEQ+
9p+Atw0Aky2nTX4pvy4lokLV9GUEorutE/31BkACnoBG/70Gq0HCdgnDAXxvOp48L98vyXOpO0L/
1i/67209HZ4aG/smEkAcQ9A/JPM6LJ1y9ZdoY39MNOVRNImeL4ArkNOqUWL2SzFOES5f1/HegjJS
qB+StrDBEXpfXJduQ8PbUZa+0rYrarXLuVaVr3/BhDOZ/sAHmiyLc1UbMEEKBWy/8IEEVIkodpd2
u7rny7UkyH4GxBmt2zgXFfe31ePb5f72rmX9l6ZYYTyWi/9L3plst61kXfqJkAsIBLopwV6kWlKy
PMGSZQt93+Pp64PzryyLVkp1p1XDTPsaIBCIOGef3XTu57eAV/IH94CG2DIknwN2KxdE2ylQBsmO
xm4S0ltEXfbGJr3irHjFoyy3xHOd6s9Ki+9l15u3TjlGC2T2QCAKwytn1JeOJzC86qj9RTEPk8pg
1SoHpRzWrVHpJDRAPSn0iswYigTNfJ10L1zWTfTD1zzCA6qR2MmQf7Wp062ctkYDqBM4MNazihXd
B5QTSXylkdvYD99p/DPVPqZi/pdV81U6UUE22Bz5QLpDmrT3JN7WI0MUUxsIxnPWA+4smL0bK6OT
z411JGaTsEf9ieTnk9aFV0UdXaW5eG5Gua2xkldroNCcSf9109lHpdCea7M+SKPAhJQ6t3NeVVs+
2Q3TRCc8+diPjEyTav1p8GYPeqTCdVtu9QQsbvBeys56qwsSx6XKgs9sQlaUjdnh75T2jyX/cFGB
8MsYXpxVH3TR3pdCf7H6+Erx21WVkxQqtPXkQWQtbXyORMCRlJnLBk97pBmvfuHsMsnojTiwF6LW
tmGVnHqNN4la474zsp1uNaui52+khv1QFj9xpiIWO8dRJT6laXgVqM45UKE1Ej4YV8axU43XITeJ
/zFv0TA8D8jtEcc9Jx6tGt9rxgwsxeLIqUm0SX0enF/+6Kb7qOLPzTisEGrwf9ak48BW6SDidebk
5mqOU7GKZHvCuk1ItId6fF3Z1pmk6idyp3dCtlexRd+cqvw3xFH/zJo5DuUeWficgNNwaEPVG0J9
m+vtIlahdvhGEW9DTXturVVbyH1RDuOuLAjyMbvbJMCCXKb+W0eweTLQwnmp+pxLsIk4tReTpFB1
dJKMFfB+9pqOJOXFFOgvY67+qplJRn0AL0B09xZVsllTTYcBF/39Gw20dJWuXNmF2BhmSOYiA5wW
hbe041MxGE99TwFlXrPgnzwz2tWFSuyZtjdbcnBYPATLt8ZrVONDkdISlYLQu5EeQfH41gkZXCh1
8MbO/mYP2vOE8wy/NQSa7CHt9HnHGSGCN5skjTzsNYyFVFx9qge0pvSbU2xj15Xd5GV6FRObGPfR
k+9vjbZoV6Vq70Y/6pZVRhfgTclK0Ttya3xGQPmQH4iDZ9rm0CvIg1FrW5nyIfaaZBgAvtA06ssw
QqwMpr2t3CSqt9TrYueVXLZVEmWhmBAqdW842eprZfkGTifEBSU6uCcSIMK1xYvdcvcYO+37iszT
0SajONA3fmKVy6HD0FGo6bL3gdCyYO+MM/6YB1eNSs9KZvq593F1GAl79Ye7uDBfB9kc8jDnJOxx
gWjFi2k3R6LittwJY7Sxh2xtAcJLZ0+o0rSyUmZseptaOKu6EVZmptZ8J1WQrKRSvnhVKBZNBB6r
Pxumda7F8MsZzI2e8kilzDsXyXlEelQJ/J56WHvUsbjOvY2ZWK+cEXN4nnWuSMjOZEZafHXwouiu
eRFaitGiYZ2HWr7khP5MHaRYTyIl4EMLLDer5VUwsO4nJbzKqtdmMO/LiYc1BGtHCuoh+VoEPoxf
o90moQVw0ONV5rV4U5nWg5Q6foDL8BiFw7VZYwCpmreBoWIw4zMDFSkp4AQwuG1krsreKxe5LXde
wO6rMlSAiJbFDaJ4zj2IoWNqLc1KOZKc7eaD96b50NyiEPMwkdRrjBm/65q/9MuUT6FQdlggHHU7
MBZJElRuT6NHLvcq07hPW3HT4aUrGrdPpoOZ2a7RGPuBLoPqXb46VQ5mn8x8PC39kdj8fM+LSIwN
NTragiNhPnrSVD77ne4t66T82aT3RvPcC23Hv3hjW8jEwr4Hj1SMJxL/jjkMfgIshZXdlLF9Hgg8
XUSNeDLM4WrUgk03OPfayKeqp3TNdQXSa/TjSnaavvSTCWAm974585lj5c45q7kl3WgfJObPmR4o
bl81wxoX+SWybWCCCD8Ea+oOw9QwSEuix9ByHkiQvyVucWnHzq0nMlLvi6UwNobVPnx+dv/lxkS9
MpeRs3c6xhnGpX+tU/atkyYEZfdBcqqcdrY6kxy+Yp1JsRGdeZx8k0hbvnS83FDWXWNvuotldErY
TgNLf/n8hsTftRSaHVX+7jFtHJAu6pkxbsMi9Rrkg554TtsRU3AdHzlKu2u9NgDbPex/591xquWz
XdjMdQmhs62aF0+qjTfxPuMxu1E1xredqTGSYPidlmyMn9+pZl5IvgWuEBoNiK3hG4S/lnNRwZqk
xMuglc6yl/2qKsvHBNsooUf7RnLfob2m8wI67sNtOqYPrTIerRjjzVTcpHXxpLUZK9CmQouuZYUV
aBPqKwN0OfejmygPVpbese82j8gvV9jcHIO82ose/nhsL/sucJ1eXZU2vpRN82ZGGguzuh97cGRz
OAv9JAPcQbs2OFh5u1f7hv9RMwqKONUcEtX0XwZ2Jm4AT78nLFMf1oEOYqU7C61wFp29b5QfI5Ta
ySP008ZShpDrrr7yUEcG9NpeQdvckiBoYv4j4O2p9pq8NUmSE8y5IvxeiDRdNTaztCxw5eA/dEGL
ZCBbq062DO1w1zXSDeeibVx3fAN4ku6UKCTCumO042hXfckaq8qt0zCypKPBEf9GMg6UjXMmyXqt
DLbbt6+Ol9wJUyELOTgU/VmV+o1ZEB9Xkg7TnJomXDsFxt9xdteW2b3EO7GV8thqGmeBitX9mT15
6ykvddW5njUQ/KsuLZKziCrbpTtKWTUT68CLDqahHFV9fHMy0vUmXT+0+Pd5HMJY2qNjME5+xeEf
zWYwZj0QWsZktWRuVfH+gUzCpWX7R52TtkQo0jbxPqtGN0lHF3fpnc1wGMta3JHbxeRASxYxULFe
7MuGnMO8uc0kkR0Q4RSlPQ5ldHCG5rrujed4mu5ESrnALqWVyND60bHQF3Q7o8T05veS/0eayP8f
80o1Cwnjf4fUrsP21zs0bf7r/1F/O/+iNcPW3VZ/A2T0hv/Rfzv/cni5huRsnZ1H8AL430bxmk3Q
qTA4bwQycCA99pb/6CSdf2n8R6gkZ3Nt1JbGP8HTwM3edW+EKWHwBXhHy2EC7CH85c//kIBbja07
iaUU5zQJbisnWQdDE+BkU+PAFk3HNN9IDBQXejWshTmeWqksnMyPSf0yZmdIg2ltkj2YhT6urKBV
FrWF1fgk1/g/enq2JBuKkOCkJ1w85F9EOt0k012F1dchVc2NMPOVT4Bd4WAxqrXQ7IkIBLVzgtrH
Y+iYKcWVxDSnw8eq0Q+WYrl21rrBzLT3nyzrVFjxa6GNuCIjZ4quwlLe5Q1BleVJKm+D+pSEOxxK
1j30qZrZtK881kF/THtJJCWWKPq4C50OWZJ/yIvpujBupsRwPWEsSsdaZ76zjjA8LTJxi+x9M+fk
aXAAY+0tSvUb1O7XPeIwKQ5TvZUQL+wQK6aoPDs5LaMS9ZgwwzmoA2OVtIIQ4k2QwCKR4pc9tFfg
bc9kkg7TszX9UJX0yYFnYe0VdVxH9Vtt3VsDXQpBPuySNP+LZvox504a5W1dnIMEoni+dGj34qs8
PhMcj2IK6UZxnoqrTD07NERDsVW82yS8E96b6r+YPvSzW8/ysBVPlo56Z3qb2uuWsUII7KQvo/KH
X1fncipWvH+30qGbQwyzu2s/PzjFNcZhivMkk35B0NiiMDepcowk+2GBOsJJbwccwLpOXyeeurSN
g5E9AAJWxX1iXzvTKScfctob/fdSPTihcp0y8YxIQkxvwKFcVWQrxTxxJH5ri2cZ3lj6t7HF/0Mn
fa4l2luHY9XEG4fZVlAj8iw7fZnl5GGXm5JX1FgHktvZmQkCfyEx69ozd0n9aAU/9d5fVWpymxUP
EQ2QNxjs7je+DRVp2Eb9az/+NNvRLYS1wAl2FTe+G6q2qwY/mvibkzxl1qnBGgexYHA1FA894AK9
ljYpZ93ujvYkV9lA+JCSW6t6dgnQ20quaJDGTRoz+fZymCVZ/JaUHWndm3L8FY7rAc5NRjS1cT3o
ZJ+IKxNgS+sIuc8YTjFSMrE6IUMk8f1TZqJOdODmEsjqYAEEF659w24npDvOkyDcZI15XTfD6p/v
9v+PBoJY7ML/fT9/fMnQHLXvt3T+i/8RvlvqHPDxG3vFx9KZPeb+vaMzMMFjCttOpiSggcByf2zo
+r+YmYCNGcR+zJ66fwjfGZDgTT6nCtG26KajyX+yoV+kB2EgBd7P8cBxgwpfx3D2/X4+KtQOVdkN
597V1voyWfpy8ToQFddslF10DDZ/PJsPZg22/v78+Pf1TNBcDhFTYrH7/nqFmoxxkdbDOVMAV5qY
Kbk+7NqaDRD/Z6wDWfZJsAuVGqAgPmhd/5j3PpntxfQ21vVKS+sbxbEfK6kUENv7Dc4ZSGfL74ky
AhN4/bZTxV2epd/0ALPpXOb1Om0VhqEaIc5NaYfLMWpfulzbFGZDGmXIPAV7pOswhmSrWP2+VJ14
waTnp62F6aKwMrkROI5vnE4t3KBL+YrwsJKqz3i6EeUmUeSD5wAzlqTL0m8YrlFjlBeRKIs5Bimq
o0QVNjGEFr7autrkDwh9a4ekCdicdpASKCQHOpKufRxj71YfgTRKW1tVBmyPoQO0UPJcX4oi2/Hd
L9XEXhkW9eyI0d+c0twuhrhvXdvUbvuUljK3cuhhwnnEZJXMjuEV167b/ws/3PfN1++lw/LVNQ1b
Gixh9PlV/1EKtJEugm40+nPoiEcNy+uhRcJsjUvDMa7wKOORd89Osmsa49+l5bsx359jPZb/HzD2
v6/szCl8EnMbSqWLK5tWVBZaonTnNtnmCAhs7XYov3++UsXcO/4frHy+iHRwpJCzEY8QlDvvf570
RGj6dtid69qsXM3wcvK+IRnytSCRMcRBr/pnUau/8qrbGs74pvfxg6/SW6bSuqvH7A1fRmMZJY4N
qboIXMUeumUeSSgehfwR6XipgdTKdTmCmZjKcEtg3NEY/8fm778+rIvh1/xDmLUKg51EzJvNvJn8
+Z4iP6SiLMLyPLz2K/0Q7gnT2Y3r8eC7Xyd8fvDYfo98wQfYnWjOLzaUbPAxuozt/DzGmr/WPDvo
F2obhG7oS9S+SQpe6u2JIVm1YvZik97St6NN3WOQmhcpDo7+fdyWOwUj+8Em2L2bBxGNf+eMVb7z
lACsCtkwU91vnSLtu6rQoVr3lvlFxz6PYd6/fn6HzXQbky8Tj9CLNVZR30VdPOZnqe01ZiOln60+
X2HU4X9fg/dBYa45usA78OIaTm6nWlo05TkN4clWsXmbVoNcmLLeanV02/geedA92vwR8Wpcha4z
UObpsPycNt1NVor1uJypiZP1yxMpI80phLjfeCsyqOGjlBJzeedW2P1KDdDj1ShkFFHtaDW/ZWoG
YjaZ677x9kDYEHfDaq2UBSnb5ZvgWdcFNGbM1pd6atYAp9kPKVvz6Mfspn5nXAkvzLfhmOFYnxkg
MMXIXkcaAp20EiU3UYvWwBO1sfGixllhSo98UMdBIKzK45QJdd84LbZmdoivmSx2TS8pz7PxOIkU
79WBVHAV8CHwS+zgxUGZ1Puh6F4Z854ZV98bQQLQ2xUPupdUyxCfGleUw6PMrXOTApTK1qsWeWf+
yvupWSZg04DIqQoWYe8Mv+5gBdm3isQLuDYKWFa9sa0iYz8q0EM17P4ZIZEeboXeNjDydDnKaD3m
4bBVCkMC/hJFnTTJsfUMAN9BadeKnlck5rgiqq6MlJvoVCI3HJHdk5dyLVq8fovyurbU52ikGG+Z
WCa8Fw1HUifLxTppzPEKN27jV1mjMJHho+9ASfazpaMPPwG6HgcxvpgZw9uqrq6rejrUBMVLFTcH
tUlu+yjalnnzGEbdq5L41dpodXNZamO6UrXoyujIqKvK4eSJQt3YZdYs8lp9YsLxqHnykXNZupUW
GDuzNO+qRAH1LxDDVg1aFzuCASSUeNnjRbz0QjCZz7+Ei6Zy3qE4Q/DdodixJR/D+x0qVCdDjc0p
PxNXs0v33TY91Dt1G30xBv+g2JlrDoLWODJ0DX7K++sYvZzAUsqMYsfepPf9xl81W6T/C+Im1vDv
zPvPfxe12F+byLsLXuCTYZSqkVJwQbGpDuOKrPEtlq+3iE0WI3ZUTHi+SgD+t+HWxcY1T5htfLGI
1NLFRYfeh7nm1K0Zn6fUUgFkAcWzMI9+dE1jclpCylT6Lr6yG/gntt/uMi/65tVDtCr0WMH2PdeW
TZa7zuSnzIrsX3mUfjcnkayIog6/4xV/HHPjtkqVAdTSbtZxEymbzvY59+Na6gsxKNXB6JPIHTu+
sF5e+1n1rdOaq1YmZzzpIXgEe4YTKDSrBzW1W3fwKXKYvsZr0RuWqw+KtXRs/HF8p76jZYRo2mvZ
vivs5jx10VXi19M6Fob3vdaCByccn81EbU96o9/ng3xhaElyIwVt3hxYBzSFyePgsaRtk2Kv7WLE
DTrgtdrDWSY5hQlCYwFjhhPqyERVt1kIM96HNBbKwNw6eSM3jlo+jfPYh8GMF3WHLBg20+AsSzVt
b8yu3PUZ3NtOdW7rGp//MiWprUwk7V10yHs1W4BAPlSdGd1ok7fuVOucWFAG1TI/aKLY12m67mMg
D69W7EVHs1zVDZaSlj26jawB/K1+W0nBIWn6BskueubqfQ9/MRruMiHvZD6KhZUE904zWSs/VR5S
rMQXTqTc42vN+EoYbt0V6q2ittVaRkT9+tY4uqUaUadG2WkyCOdg010zVQKtTWcXkXCd2nJdFCU7
rZFk2ywB0DWnaFqUFhl8RiRDV9eAPElhhxVeQ+ghj5bRnY2gqAmskpmQ/SMS+VtiF9/8+XAp0+Q+
Sirzrp3yZgfdYVoKGT6URLNuIk977AqCh8au0uByIAQQgKL7XAloYxvVwjzDR382taPulnV6LYra
Xn/+yX5wJOPTS1yrqgooCsZF1QctIvG11gnPTZQfIttbNUyqWkf74jIXdKDfRRnW/fR3xLzRdV1u
eXnSqkneW+F53AtXWWiLaCl3/dpcs+190XNdjG3ma83EH5NOj81VOJdZRl3v+5ESK0gyN/62/96e
0zP0n9twNyE1Mbdi2+Ku+MWW/sFe++6ivxk9f3QHmCk2fVl6/nlOWk5X+QYwxm3XxsZcF5t6q36V
zXDZjejz46SLpsWmZqOker+3N2aTRQY8i1Ot+ne+ULdJpeGZXi86BObjz8bES206KE3kfr5gLs+u
39c1cKijXzBxx7yodxWjHuK2nv2FRfyUocC0+3snK2mE4DMrg1v4xVE44RfV6V+Pd74shxlsLuhQ
qqVeHGXT1OPsD7fghD9Wt7T3ALFrRqzrZqW5KP2rzVerCJ7SxWHGJaFrQlkCmgah/k3s+eONqlOb
GLVtiFMOqlTK+K3QkKDaHtO+tFLWQ2GQ8tFirqyNbOdFPO5z4bmAIsjL6uGxA+m1FWNvOO1eydLA
NQdtXTDzrTIL7WGiH3R6eMb+sXQzHyavjriu6IO9x0xEB8hbqwnjejOgu+3aGi504rBRdcm4aiTs
SMw9bxM/3ylKuPbiZjmkyYp++IivYLDqOCRWhoJVQZygQzEIjsMjp9zGOdzNTgYKLGLHX7UtxIGu
RHmaxTDWrUSS7tats9C7UrJ4U+viXIyBdE3iR649K9kx9Lt1tHRrB8Ex9YGGTek/4E1Pnu9kPJKo
iWVam24N2ZkLv5EPAT67C6eFG5Ixk/Et2CtVHryUCc1gmEWbromzvQmhZd2AtM8d9DHpNbcqbLkJ
a7r8pnaaq0Idt0VrZNug8LtjKXCkyMWEQqcQ2baqqXJV0IpFa1WvASjILioApKsWg/2wXjnmZBE8
ilQgMqv1FNc6PmPogTLS0KCCyX7j1PbtZAkcT5uyW6l65da1tjCIbXJt1cNqkIyNha5AvqM0rTah
Dim7StvXKLCwrimzx2FAUULtzMIw8ImtZOgwGlR/pRPYdN6kx9gqr1NOsoUIWmc55N64bwt6iDQm
OmPE3Ea2zkI02kkmeMkqjnFoPJgaAZJwGopb09evMlONaE+gPw0sDVK9B9LZMPUm4iDfFpYS/PSM
qNsLtW42ssfoRqYaNIA2P4vMvB+qRsAJVusze0a6i2PeSNT3clO03YEl/UMzsaAIaxCWPuspDj1s
BXxCwMbIvI6k+VIUWbnPQtPjb/edm2sYXmj2aYxDawMx6UUCYvVNQphm6H8TVaguSrM/hgNxTlAX
D3S191oYJg+OGuY34+Ax56CR8yOMS2W9saZ5DWtMH+3ZzDUpIDfV6nXcTwbORd6hk7lkz/b3epd9
MwbkBUrEIS+Efkwl77s0j4ZUGGeLuaSDwOkWbdi5jVpvB7JNBWPzG0F8gtLDP1PBM5wg4qswwCxK
80VhAJ0WoeaaJX5yQpBfD8GiAchPCn1HUPCyj+u3LlVXGu64cEmTAbJKecig5pTeXpXXAYRCXQnu
opTUayhIi8AsQasH4qpTOy0YN9r+snFqdREL21+rLV4pqsTsJqwN+cVJ9OG2xchdWhLaJWDV+4OB
VLdJqGbGttVa0LyohomEUTXnHDZPLZSsz4+Dv9CW37skTAQbx1JbcCK9vxxe+LAoSLM4ZYfmIFfD
1j8QW74Si3jpr+0vDp+LRGFQ1HlPBqZgxKfCmb/EdlKNXa7qU3EitHYXb4H3x8ecuI1r0pm88EG/
sm+hud96wUZN1zlkt3j91cFwiZNd3sJFj1PDDjNFXYjTTPSLpgbiuvVLDNGpzvOHLx7uV9e6qM6M
DMwxHniXzVJbe/vhZ0sC9Dp2xau3wDDkBsmMT1Tw8ivY+rKPm38j+KmKJTcJW4QuvX+psRrHQtS2
dlIVgzZRw/DSosT44td9fBWGAXjQkkdjifdX0bwm9eG84sGFlXJ3W19jqJq6xapaxSfdRcteruov
rnlZ7vLDMOWdWfGmRTrFb4TqjzM96SjyzZoywsuTbda/iVbswvarXDlm0++wtMurXCwRn1ZOoXzS
TmLkEKrCjeHbawvGidEd8+Z+kl8F6X6wTkxVEwJZCq0wjPv3T7Lri0hR9Uk7lRku2oT1XMFjhKRo
aFstqr6AFT58hn9c7OK1gYJqiu1p2qnO8Ieys3GThepBjez7z9fHh9cxdMBaaj77r5Kvq9Te6cJA
O41wpPVi4ZHQHaHW//wqv/GBP/GD+WVJTYWHQF7JTBV//+yKto3imjb4ZPcdJOnR+mHSqCOUM7r9
GDtQVsG+ynGACmohxR/lDfXvmtgblDAp/uWjkV2xPS5LObmjPkIRG9IFOdR7byrVFVOO9qv45o8e
DHWwjnpFZyhwCesMZkuAt8/MWN2rK2Tg6qr9ZS/97+bS2Ch7nR7/St3aXzQcH9T9yDhUVEwOExA6
xfePybf0fLRyezpFFdYZfkJmZFlED71hpESMhdnSaguqj+jY5PEXC+6DS1vIIEjbRCmFcOdiNwpl
N8okH6mONhVwmb3LD3NUQ/3Vc/1gP8K0m5aG9Uay4GVrA8E67xM90U5T5RV7e+qhIVrI0424PRQJ
VPE2wx2pd1SS0UXaLJXIgC87AkoE8tCYLe/A7n59vjw/eNcWKTrz9AcGu7w88GI1geqn8hHEykFT
blqHUu6LNys+qBi4BmAkKJoNMH+xexBJbOQDnv/swyp+TXvjNtnh9+xOW3+DYNfF0+c4LOewEf84
GItp37wV5gJXwGVEdvFCOfzzn0w4PaAEOAH0novXPXH8533WTaeiIrSrhUs780+/OAi0D/pnS4IU
CBQpluFcNpRjZIuergA/URuztiyEaJpX8yeNxLSviHONA+wfQ4/eqLeSN9sp2i92nr/QUnYey2Lm
zdEJsUhctvBWmhu+MdnjSd6NK/x1VhC3ocDeOsfJNdfj1pjhsa8uOr/Mi+3u3UXF++84Duh4zOr3
Ratdu4mP5bfJpZpwg5Vz+vxF/qajXl4LFRpb+FxPqNrF1jppauz1MbSoIMR+y+qTh9oZZhhYAQm0
EDIbM4vZj1AIa8FamXD80uphWgWOd8208Y2l4K1BIx8Npfhi3PnRmv/z1uYj/I9CoKrsRoMuNZ76
cQC4rZZ5/ySKXdLhhq9sPn8OH16LNIAZNWF+fIlQO6Ve2GM2jiQeD1e2JW+Y4x2i1jr2Gl7LafpV
Tf7B9UD8DRgTAl4udOH3vy3Itc4s+26k/NDEQjXNk1WO4PBF8z1hLr9Ua0t8UZh/UIDYKpsU7xiw
hLzQ95f0E60aoIGNp2nOUe3rNHPNVKnXRuHvY4ml+D9+ojYnApoyjm50rheXU9opq5nGjSdaqquo
jtYANeielRHpzRD/6BM5fbGWPziDyAbjG9XJbqBw1N//QNUQZYN2Y+AManbZutn26/kMar/alj44
g95dZ/7zP9Zl4uREzjNrOHkWOBeI8TlcpS7OcqATfKb5M7YG1u7zp/kXOMvnyZOcV6ZAcohu8/1F
415Dh6ZY5CSw148r0y1/hZt0Z67Fj68K8I8OG9JTVF2dT3RAtYvd3Rk1M2wKYzi1VMnLIDBafLIi
Eg2jhu0u0DaZGWwKDQv6XkIBHuQx8po3Lw3lSmNfoLuPfkwpWio/yTemLiPXbwMoYzGs+CnUyFaT
7SmssUhD/TAsvaG9RvAtrrpWwRYkrOXm84f30cpH1YiQ2EHD/df4qRb+5GuRoZ5Y+CvmX49JpZ6s
Cc1oZPpPn1/rwxdFNYyUkTA8kxCP9y/K6tS2jEqhnrLKw1DbT37pmV8wtqmNvW3BDSeC7id96Doz
Je6mY2BSwRjnL+7ig5qE/F0ToTndxty8vb+LrkMr7TS1ehptnB/jyLzR/Nq/irSJ/AEH8qlbto66
bAHQFmo3tet66DQ3Yj60GBwd+2uiOwvyk4rgrhCogr+4vY8+IQvarq3C0qEdunhIfagHdRYb06le
6d+mJYT676nbPw8uxqegEspy+iqS56OTHJHxfy7pzMXGH19tlaXopiIuOX9A+bCUq2n7CuvSdjXX
dzEY+WGvPv+VFyL230jIu0v+tcmrdh4TI33qEru99Vkwi8hr4bM13ZMs2icxIBnK4Hyt7URfV2qt
XFuFH7llQZCoGmlXdT+ghjarZyD9/ViMx7zq+0UlCHk1O/1Wscua5E6zd4tYfdAlhuwsPfQkQic+
QT1HZYOxvLIawolA2Q7Bl9Aza93VyV1pOV81uB+/Uyo/gbAdQdbFkquE50ul1qbTqG3H7olAyC9O
lN//wkWtwvfLNzWPqMRfAyrI2XZdpBNZKwUJqm3c925bt9ZPfxhzt56arWW0WDpX8Lymsu3WSErP
0wS12I6YBwcWs0kiFVGG1Uq7USPnUFpk5k5drx51s33JZbvO+qzekapVrJWR6GC2ps7VM/HVJjFX
cH/+Ejn7UmiayjAPFjxpnu8XY+R0mhVnBCDrNRpep98atXo0mmgzIgeXeAF2+AqNIIF5oxyyYQbO
guXnq/Ovp/n7HnQb1qMBCImM/f09mFZfdpniFad4wkq3qzo4hfrB8NWbzsaDbArJCYdBV2TWnTX2
u16pruG3vyWQs0fkkq1PJ1v112MLglq2/U76mESY7S6s88U4Kus8lDdBZa2SMXv8/Nbns+7y6bHD
YqGhqrSAl/BpX1RCdJpdnJIAUUnuuJ6abAanOHCPrp9/sVldrms57+UwoQAzobYymnn/nCY0nJCJ
ooFw6tz1FItA3i9htr/Xw/trzH/+x+aURnWY50MyoKU2z5Nk1jNpO4UpTVFXGFyCJ5Y85PHJd2K3
NJrrKuu/sDP4+5lyB8jwYRZSY1iXA1mVGZtmd0p/8vTwZoJlqqmoi8xiaY/RKgdZ+fwV8tz+eolg
36qFgETwHfxFsMlF18qoF/2ptsWx6WA/IS5ECddCb+jppld6Yf0oaj3kLhiPCSu298FUhMs8U9ON
T8+497wWh4gRO+jK1tCgefAqnBQqQZqvjbC8NTqBFkr4Op/V1D8Mtma5moastrWc62QgFFu1LRRH
pXedhXhQlU5Y7FSvzI5VVUUr0/NtN3Qc5ga+wAPMpAQqnPZVFcEuarurtjdfOd9vvI6sH9Gm3qoo
FQsFRqPhQMEjg4OBvNROdnwijy1AGYpmDAj1TuAtoJh85Gl2Y4XaY2PCHEYa3UDFTZ9oeR71aJau
GUq6jLoeH3G/2SaiU12vjN6aOh+3me4pu8KOv8mohX5glTeFjq2iD//GtUvMNyucLQ2MusbuYTQK
c2k5qdg7ho57EioSo0ofxDRNpNc0HCvCMFa67mBMGD2q3Vh8yzPQPAcNxcJUk1/R/+LsvJYbx7Is
+kWIAHBhXwmCRl4iZV8QSmUK3nt8/Sxkz0RJJEfs7nqoh8qqAgFcXHPO3msL6UISyqsh+C8qu/6l
JmhquypZN32IBVfSoV90DFWJJqgTInJZ2QMuv9AcPvuqeE3V0jUbD7tDAHJJTAaaHuNN17yRzHUJ
68nIXsNorgeZavlkwcLt2UZWcXHl53LtTEXQOb2gjN6kxejEQbMca2Lac1290GJs2JP+O7PlVyUU
4SzEKTaGnYYrOQueG125Seq22kagFdC+jddaG77gk/vM+kh2rQoArBRhvskmIi+QqBnSCFDMN/Ut
FkagHlqW6o7c1dvOmkF3YwJyT9I+Rdf8+fmLmKfb75Maos4ZCMOOm83+4XkpxKoflIFFullr+Kix
1etihOhLU/v3zxc6MZ+xM53D5aCv6JhAv881UCeCoW+mbq8GFx1cLFnOz5w0/xYNDu8FSxZzJa4w
ygoHS0tPyV6pbYF9sWwnR9V6z+lT4zrwYHuXAghyJkndr3F+rebkhbNTNAOXq/WLRlXylab35mKg
Qb3ww5i8DYaoo+fjcPvzgzgSLLAC0jhRdKKYqdPqf//8y6w7+IOdJV3X/t0SihVnKie9Nl1jwU59
FVyoZ4p4c73i+1PRqQZb7EGhjNhHchB837VHc67eS4a4TDUjd8y2u+2EQWZLJd13PdWWICzOTOwn
73Juw80nOjINDwdWbLZtrvpWvdcXxlq5qtdzdwoHqMMyQpaueW5fcVi1m5/q1+vNj+HLU60rphVw
OfU+s4xfWhG/RmVCYdSvnTRQiK8eCuNaqfpuWSgK0W1m+KtRZsBvVHSXnknANfKA5qIASrA0I3xV
3aAFjzlZrMsy6t9D3QzODVftxE9mM8YTsgxTFax133/yaMIJKMesAuvZt+tBsCuskgC1spZf6WUk
LwRF/pWcDy9aa0ar2uDUapWNcFLZ27K3rxaRBnRUs4ZHtqfQFMvhPcTpdNvAJqr1HuWrHPfLhhKp
HHPimIL2k1R4ypaxh0euG5eebjzppX+dzfdZlJa+NGOjuODo6DmlN33m3oDmI+ixmSmtDmsujDa1
qXUbPy4ejRYHdGJg3TDV8HPMkgwhe1g9SoNfQiLwL7ABGeu6Tj6FlxVL2fNe6qlTFp2kvLS9Bcqh
166betwqmeUtdHu4F+N4KaF5dKfWx/2rK3BGPKNbJrOYe0gVts6eV7jxpHKQzCoTqsLAgyieKz/b
BipnjqjBrZdKd14ckymnX1od+EEG4qJstU9Z1WIH1AewlEi9NlWyKgLzRo4KkJGWvDfQmnveLd8n
TBe1f7ahlDlAPm4TH/B7GSBp1jxjjn4bjIWS1y8C3gf6Ei9dW1EVuqrtAw6zzdLViq51R2lQSFkv
EE8I43dcSM9hANpES1PB9AqTF2xI7KaqHHLWUjmjFYACBGsg65qTGV62DkkYXiV2am0ja/RXemaj
v2OisCqJ5y4JiIrs2cISpEpk6sseMdhiKir0NWU/rcrMAPI7zT+YBz7YfeTUvrf243hwWhb0i9by
rA+5lvE7qpxRzsxyxxstGnR/4UZw5+Sj9oQQg+ZNoi1oUKPNXxQr8nC3umuv81X/69zXPy8eB3Mc
nwImC/ogKkXzg81yhCZULvhrH229C2VTbeZE939DP3jqppi8ZUPVMG4B9Tv4YgevtjzoaX+nbtVh
FBIgD/91rS7JqDrXdZq//8O7+nI186B2EAdqXyCTKphCMfq/GA70DOSYfy8nckdanlPwHVUrmETF
1ysePMeiy+q4jbKCWmb/NJdIAmdO8fKWhGu5LewzBxdpeuZYeurlfb3o/NC/zNxqZKWehMuEpqW/
EZvmcn55zfo/rmUe3tzBdJu1oaW2JjdnXeNPWE2b2f1jXmDvO7saHQlN/3UtxiQ6U3m2nH+/Jz0d
rKKtGCg2lupqOe3hFrAI7ZEJdq7uVE67Ad2VOMPrmc/uL8DvcNBgo0SdiK/QxO30/cpBAKxGmqpi
H8pCWiYCWq7S6U5vFDtcJi/RUIMxpiq4xDKI2FANXhQ5Bdue5hEWQNnepIbaOE0aI3xvp/uuyndC
mibXRldHQVVC661CsPWAAVVqvw09a50M+loe/O2QaXvJxPBRjVCBQ8/cdOqwM5RYWkdN9QFsssak
hEm3Nx/V1rsZpfFPUtKMyPEh96HJWSN41HyWCDWy74oROfrUBZ+GGj+ONmmNGcAfSb0apOjFjrun
ZtBu1NB8QJl9ayvjS2+jtdY873c45itTAnsRwTQsPO3aqyKxCYIsWwWdd69pxgO8oqs+GNG724TA
xN0mk+SLsqrIQJULhGzmkx8Mr/jdHgpl2uKV+DSM8akom5rSXXilZYSzUUqhK9WSoD6FE0HH3noY
ZvgrylvRKzvsmNftVN+Mo+/09YgSIHkfexyehX7Z1RicxPCL3PiPwSB1F8Lesk6jte1zkJpU9bdV
+IZr9YO0aZRUAW0LzGkoxOA0hbjLg8SALzjnIw41ZryObUJss+rV+U3bZ7Zjzr/aqlF8yJl4TCL1
d+UFJiga6VaTi0+z9g1amWCk+ibmNdaGmygY/RWTdVbKL4MGS01kVu6oskkYEf1T4WL7rCTmwkcH
AKjIeM3GrHfsur+vBmLNQy9bdGn3pvJHbqyB87cS/TEa9Ad+4ZPo+B+z9wScUk/Xmabdy13JLUTj
r8YuJIIAqxzNo4K63lfTVZX6ybK023rXmVK7rGvUs4mXqwTjoQIsJPNJGewGQiO80qaCzcR6NyyG
VnoaBJZVK884XgsPiIipJ26kBNkjP71YJCyojmfkhD+HRrBN7dhbFpUJp9FCyxk26R+ho/EcNNV3
M9abVZGB152UxNpoahWvAJSAMy8t86ODamRnRuToXVJdaIPanVE2HJ/LdNou/xSbDibFrtWVJA3t
Yj9Kthsoz5o2rXL5zJnssEPBLEVJ05BBBzFdHC1nOdo//B4Ny1kRIsZMOf+tapnypmqf2eyeudLh
UlbmZZDrJbsBn3SFOvkNZHABiWBRQig8MwOeWDVNXUe2o9O7V9A5fp8AR1sJlKbxeXJ9iLtFcpSK
CCjV3FaSh5cG8mluw44WHP0IHSuyi0yLllORv/8XvwPLE/O/jTKGE9/33xGoUpop/ZTvqxHvYqDh
JyuWHVRTbyjYF8brcDKcfpRImCaiwCs3EQmBcq6ceR4nnjxKArrsBip5jhnz4/qyuiI49nRtsBP6
r8U6KmtHtE9hPW11efvzDZ8YsbQKZ1QxRuTZyfn9QpmnNH4j5+k+75qrTNRubRBIwtz182VO3A9F
bFZWDg8mYICD+4mKOoiQPpd7rQlsuIbTu2an69C21pFsn9VEHFct2OUxhhA8MqKONpaUe3sLxku5
nzxtk1e4dpTsKpTXam0iZ893peYBV/UcBOYPogaWVcbxbR+WT0KvH/6LG//yUw5mBA+wzISjlOJ9
HF+GbfI8ypSGaKxhcdXObD1PbMm+3fbBQ56GYuxCsyr3xfic9IGjTyW45myJ6QE//aavtBWCodXP
N3gkCmE6+nbV+WV8GaplJpVKOLcn4ry4K6eYua9919t4q2tvPhMgqbH94IRsA6aodfqG8SWLxNWa
7K3QlLdQMZ9Myz6jOTo53r489oP9VCeyqLVkfpTdj45PWs5c+IfgIs6UhU6ONEoYlirrNHEPd4xh
GwaWbmblHoT4ZpTMy2DS739+wH97Bgd7Q50pAFXErKA68r83XS7HVh+X9D972MaLadsHmwrN3j1H
6aXyJC7aPXjSjXeTLzGWw/AkCuTMNHFqaH39DfPz/vKSi479cq5E5R4fNsd0Y+tZFsif2L4IbHml
STokira91+TyzIR83GrQMe2IWVQs6Mkfnt0CRUKkKBvFvpLtp0KrV7EZ/aLZQ921M9lt/i/16/+l
DZyYD79e73DJS9rIosrMCt7XyIjZjf+Wq2Zri+Scppg6Lc/s4L2aVPjoGOF1RTl2cNoAn4wuPmry
vdxP/aKvJw6Huvrme+MlTM/emcr4uh7HXTAkV5HSvdWx8t4P5NtLSf3emPZjMpAaFhU0CNJ0Nxk2
cSW5Pzmh1EP2DfP7Ma9espa87M4rSShRYJR06aBQk8nvvKq/Qowe3uppF7nYqd8NtlRLNaa33BER
33oaNnGB/lWJeMER6D5JwpA0PxVNDz/+WiS9FDSIEuKz7/T2To2C+6lq9jQKP1W/36Ut8Cel6ZPL
pLb6ZWECzdXb5n0ay0thVcGa/7MJeMj4VQrMHb1OSG07dA8xLcgrY2LTjrDMonldsmm0VRN+kOo7
miR9eh30VcO2bjnxLxKljx1KxNsmroyLrhstxy6jFvom/oEspI/tlfRiSgw2NC+JABxJxfbSbeAZ
m0DPbqueyD9ftdIN9JSRCNnipZcCyyllMClGAWfUijZen8duzjkbxCapNLI8w1jAhMuQ+Fyt7r2r
XJPepUCDaCpKaTUOtiOjmlq1+cjhwsc3hN1Vpt3ue+AOsPYX3oAWs9BCt8j7P4buY7yFPNwkqKKb
Lrrh3yShVRE33sw4rhHCyE34y4zmcKjAe81iASJWroCnoB9f9YKIIoTwf5rOJIheFk4zJfVGjfXU
jVP70TMmNBOx8hzKY+fQ1gouhIC+m/jF7dgGsP+6vAUEpux1uQvXHkCRhVWJt742DfaYyZ0+gEnr
xtJ2DX1OXQyS2xIB96ofTX8Z2YHvzgIhcKDAGjEZVegti1jdUMe2HLQ+f3AouakelMTUysll1itA
nFXChLqSJlFEQ28yfRCWJeGOWhvBpprMmzAqiE8Nq4fJIBqxgDHvAGBrnK6ON0YSb6asuPMbCkdp
/qyZ8PnVqnrOmunVMOgdWGj0UBd1V7JH5HfaPuZajt23hwpQlj0ttNK0NlGT4EYuitQRJYkHYvAW
7Lw4Zk1lvbDDBKVqAGwwyey7qAKYlnXLNk93SD1drYoQTMSqY3akKgxePC0ioNempC/jjhqiJEkL
T462QWiUjtA64Gk1p0QkinFQeo7Nwjyo2m4McARXUmatSl2bFhiR11Vuffijv5nhkHSTFOzJ1U0Q
WzeazoZUzqgx24JvK9XS6a7rSUfVEu0CycJm6Ix8W+oWuNuJcJgWRQ4l7G7F+/4zUftMa7vHLRcT
DCsZ3WLI5I9UnzUk3dvA+kPPMU68FeEHnLCk5s7W4JM3eaOvqiAcl70O2T83SGAZJvkOFLSrB/jO
GqOn4Fl6lzFVKgj0+P4oV4AYikNtm5qkfvaJTwI1j6ErYm0J63Xb1/UygFp81dRSddHV5htn/Cuh
+67wgivEDK96VSmbOE5roNMDEd/hNGPlwFUPg2Rfx56kocwfX0Np3CZSfC/JfFNiCpKlMoz6xu7T
dmFPtUoyQyWtzcjf4Iq2nciu3Swkg9wuXIr8f0wOtQjdL+VOH9xk7igmolLQMdTRCwOdgppZEG4/
9veGXyGVb1AlpgQkQjBYpFRhN1VTJW4uo7QJGpE8h5bhyJVYTYN9obQI67FcTkBzhFjFoGP8kflK
aG+ZnT3q3H1eT5XTqdLanphQMklkKy/P1U9fWOky1kiEpWJ0Weg2cFimg2KSAgQ63X0LYpA+Qzet
NYMschgN7zmacyejg7Wkem4uE48IS2Rb3b1WKYQIgdvUwn7HHnDbJWm+1NPAdka1p/ltj/CllSBx
wsQHXj+fwoEnLArFV5eMatrgtr8NNJrfaqJcWZgB3XDKnruWYFO1TPVl2Myd3oo6Y2EzmsZO3XlS
cVOaTOFSysWUurjIhVk6sDcuyiHZiwprUNESXEd5CCeIVdyJevwl19pvWUnJSUohbmusiIuYkhz4
df/Rngj+9mifLzEq27xbekT0jnPmeYoYtga7PA0NYkJbNx11z/VsHdOHPAlXKgPDVStLuImK1xc/
arpM4+oimRC7m2b7AqUwZ2S04VKqyrfUmJRV7cV3Wlx7MPdCPv2oumsMfe3r6WaM61tAlc0ibnIA
fEUTuWlb0c1WzWdPUTc+0d2jkl+Pff1Sh4SPREZzrkyvnth2fts6HLTNej5YORB1vhcBBiuvXiUF
jf0YAc0QapdFY15HYBDbMN0BQHG66m/pb62UjAKqTaupRPQE0mjI16ll8HM/mKudOJwesojjmSm0
W3r+Z460R85CDgr8aDq8iOPRpx46Tso2pWNRljllaumDg7zyS3u1nRDPcbeoDIdhd2bnfKowbsKa
03G9YTfX7MMdVsyc0elUSqIucKMIdZZP+VbUKyWBe9YBRxDMttAhGCfUBNkGEN9HYc3hnLz+eRfP
wfNou4dTTaPLTcMDIpd2cDrLqxTEPZMHswjGYVHPkZxd7rbyRahmK6WCg1b56S+CdsD96HSBwlxQ
dZbSimki+UyzCSZm2T+YacCwnSwLrD8xgaGEn3xMG4TE5sfQ5t4q8ybttQ6jDy2NWIsMzMtdlFnr
LhiEMzb2nR7qhSPFLC62coG05jat5NgxY6ISrBmVXgBEW4V9zdSkdetMmm7iAIGekMPHofCufUIn
Qkml4xnpu3isBpCZVFtRjaF9AKGRmuTo9am/lHUkVkbcdAt9AF80sIlaDBUATUtuiGBU43RbSLA0
G6OEFio10J5o+juZ2fofmHKBGnuUbG/nJtwU+LaTp/2DmORkqzQRqlitv6WQrC/GNhsQyrQXaqpf
9Q1xeG0xrUKFMnhgXg3a8Kwo3o3WlURqGF5FiVItHBF1TMXppK/UUP5DJ+rJsCc83f7Kb4RAhoCA
hALNW1DIDwO76nWTBLFj9R6kTu/SJqtavSqpG4e10zVrxDfjJizqN4xcULvz4R7F0Guqxb/OjKLj
45AhQ6qbC2SqAvLwYESDjJ+o4BYJ5zCHk0D6XuyRfTjxdcfZYU6cV/SFuBBusU4csf/54seSBK4N
UExFcQJE9/C8kmOTroKZnE68wcL2f/nCxPl8r6UUBK0H3+vPVRZOfTFfL3gwy2WWpPoY45J9TGBm
98s2movS912JhYb+KxAE1nJ/wrM7uj/f6fEhcL5TztuzlXA2En4/7XbeFFexZMd7Hy0S3gHG7+BM
VX3mMiekL9+vc3CqHls/LuGrxagFjYURIt8l3z6+83R9lbQ0ErqYxkDw2yz10U0DRiUgq1GF2JWW
9iUShEUywOaT6+XPt39ykH25/YNB5kdmKeyW27er+7mVoMvNourewbnR4qnOPIRTz9pUsWoCE6X3
fCingDNIDhm75z0WZZhd4zIl/dJuuzMFyJPTL0pFoYPowmN5WGDWEcIlJArFexKS3GYat6JN6HQM
joQOA6o6ooAxepaT7vfPD/OEpMagsGoqGhTD+drzWv6ldCIrRSyqXIn3tdHDViZqsWAlKiOAuZyS
qqF7jtIY3EqwNZRyG4d49NTumW3g5ucfcurzNRHRw742sNofdtv7EdqKoebU50ylWEiF7A6FQjmf
uRBkWRK8tWQg/HzJEwswAiZwRNDR6FYcLcDsvNJOo5u5V8bKVRpAOh3EaFD0ftm9TSJ+VSLoe0N/
NTTeFcTK98nO7v1JRwXSnhlnR14L7k6meob9eK7UsSv4/h4MpZPsSemjveflW18nfkkM6XXf925e
6ZwO8g/Ejux1g42Ui4XZvv7nz4LV37AMtLM0pIyDSruX9o1kziFKwbZbji5xJxd2upCcwbEWsEcf
k8dznoLjApPx7YoHtefElxuUZV3MhqvZ1mtj27jB5t/QV/zNzfheyeJCTJSWheuUNMWDrU3mC6WK
53wkffR3Vjrcm1X8kHbmTV+YWxtA78JOEtSX2rsVeijmsAbTfS3XRuu5VWNfJGiA9BqEbKleDiJ8
G+KCVFrP+wDI5gR9cWHopBqgQEIFC5YoNdNV1BKvqvGREBzjGFr7qcbxZxwK37ED765Wpyvky9tU
Kt1EF7eNAhoNr6x+Kbq+c0ejuidR7jW1JlgLlvWGUGzXyfVa65h8yjpfZ4r+nHbWOmhgBXVqfJsX
3Wfc19fVlGw6M3wrqdwsMNMEoFXgFaVS2K+qnJ6QBOdyBQdlV4/s+7Us25Baxj8ewgcghRPQbYmD
vBmQFzV300ib6LV25gdlvwaVwxZcu2LRRxXRC7bnNDB32fVplCPBiE49DB8P0mGZlntJTe+LqH3R
k/beVtPnbkgfBgH0DozPJo2Dm7iqf2ex9aZJ6WsZKhJtrNy6t5J0B/FHX3ZZkrh+OdAqHSkm9JyE
85Aufmlkv+m27qmDEkqX6DkFweBGC+y3Sql3g9J92kGBPf5lCPX3yiBjIs8Ruk656J1yquVVaqcr
vYTNNSVX0yiqF00F+Wv0E7sGK7yUAzJwWnIjg5k9X1RWvRHSeEkQVrfubXW8zBG4rzzJ4nAdV54r
2cFHFgOzq3ClLMI0vZElKpl0oXG0WcpL2IcVpYBIgy9nRY7poScotOQzjqQdJx8iJwKtBZ8f3XSZ
8jZN0RVJQBOPOL0eA8wvMEdvqFd81E28NYbhWjQmsi5biYimMt5xwFsrOQICOwYQmHTy5K1qo4me
Lkaff6oifEmCpmTeIDEgNKfLnMjLpa+KF9Wg1tHpUrwSkn4b2P5NNLLT7I3bSrU/MmtIV2FjqQsO
Tb+HRLPPLHinPn6STVUs/jMe41Cjn4zwJfwm/Ofj/zfFVfO0dfjtM53SLMX7h+Fw/h1flrewhruU
IdNFMTb7G7HIbGy3XylufnvOTHnqlpg46c3OYMgjpXCbcsoLpSBiBp2lQIjqV/W2OUsKmxfkgzti
lVQRV2vIq9VD92Qi14zqzLZ3mH8XRkWt6Zz76YTQyJTB+aCzRd97/HIqGYknBpJg36ymleqW6+qZ
KuBMNdZWs84oXEbXIIjOrEDHz89UTTgwIHfYAfHKvr+qGNRhUzSevSPDRkcshLomGeuVWqucvbNu
pyUlW0pCDAIVe3cpF7eRDxDOHBrLrecUO7ngCKSxc0nCTGy02axWwpDM5k/i5996/FNnGAZ9H33m
Ch9tVvTMIMw2n+ydZMCjiCN2LNpIjaIXfIkZGqO5BLnTfaQ/cmVZ557U8ckDCrGBhd/AcWoeqQAG
vahHvSnNXeB1r6NSrBTmkQFqjqBDbqUpFs25HFY3F9mw//nOqTIejT9EEP9SQQBwOPqi0ljAiEs8
faepUbRk9DzFAgFNluQFUF//VjGDqzyJLrN62HhKmNxIkdbdhJNWU3OfbLCkpuZoFceWdPB1qkLV
zLdMFlHNFG7OhXcvu+nZdy9929uMvfGU94O1LFT5MgvBzCVTD1grvaTl+ECmrYEK28YqJfnb0syv
mojov1wTb7bwPoaycAu1UyGYq05jqOSbMuE7+Cyk5VjK3aIQIt3YQ9RRdqH2hhLrd0NBYakgPV3W
1Ug/XvbewpQmSaeOD0NMyVPyjJvCLC7SuV5eW/4fDUg0tXVfcSO5INgkst4VCgwLjAuCiBOSJfBJ
iMVkmE94Rh5BQdzanCiWUUbKuVxaL17auLXEVotdKHjMte/NNjS9Mxw/LFdToSaPQ+K/KVZK7NZE
jh8QdDM0aEJ1H1nkCbeuote2Bx46BvLNDE3RiuI5teV1E9mwSWUViJuxz/r83RzFHc5GdM0KI4b1
lKquHixHuaFvlsGKPTNajgfLTAWYxa32nJ9zqN+Ye0z5aOveLkocWDXlfX1DX2HT0CYunrLF4OZL
9fL3WbnO8azPZYGq0JGmpkUh4vtUUg+tH0BcgJ9j80FaGg1Mi2SAZWGLeAX9Dt+wWvzBRUoarWpt
0syMMCfZD2fu/vTPMFlS2XwSrHuwp554kS08QG+XXUV3xWq4pDzvDE8IhJxzmLCTDxo3KUdHVqCj
yotVNWMG+s3bxX2xKotfdjK5qdDOvM9zVzkoechmlaSymnq7WhHbtlQupzC5b5tzBufjEz6v78vN
HKwE+owyMqjl7XC6E7QXPqSyjOgSa9yiT5RXZtoz8/nxmvrtgn9NFV92CYVR0vLQM29X1r+n8S0X
jz+PhDPP7fB0D8uizyt6UDv6gkuVVpDR74AgnFkXzl1F/T7qsVqwNY0qb5dYvwqEtTKEeJIpz1zl
1NrHhEULCcMtB9aDQV0GJgK0hv2HrHbXvq7tQqsD7GxJd/Raf8UaRrPeaG4IczyH4ThxXsdrpCOf
sDGxUmM8qPzUUUHHzeC8bu6Me2+dLaVsW/6xXbGWV5ysYretz35Yx1Idcw5TJrxlLtWjhPj+UNMq
x/OshtF+oL/uWHqwUQZji0m4ofnS+2ce7slbRPHGlAHjwyBS/PvlqnYYw64ewn0/jSvSiCk96Euh
yfvOgjLplcVC6ftNSl4hEdL3g+JvBUJrGoJ3PhHCP49aMQ+Y71tNi0QzFCDoWwSr1cE0yg4jrbES
+8j8JKrwvmvm+Y2hDM1Daopya/p1tQr66aGo5e7SN0z8WJJXAhIV2aapNBUfZpmtByo3y0Ay6tc+
6Zp3OPVYtC1wAWOj51dWEUYXQ13kTiOK9Macytwl8LV9GTo0DbGatTcISsrrNprDZ4j8fSmUWn/R
GYfFmYd//Krn2+WYjcJSOVauSlJTqGUSBPvYHLZsbuIl5a8PM88Gt2N7cObpHn+tXM1QGD2sU3iG
DwazMpge6VU8XBU9xQIf+GYIVERLzdk67vF28fuVDmZtpKgjN2z5e+/autCfrW24RWr37C/PIaZO
35KOXxkpJcyV+c+/TKPETxN0y05sL7GHUjt9ITd7OTszV5+7yEFVWlCqGEif8PeEQy9zYoKMRFoa
6vvPY/9EXXR+aP/cy8HryaYpVvrRD/bJ1kJgcAdy2jFdyPdPBekQ/wbo80QD8vsVD16T6kWDSAsG
xMynJFM3ppTkNERyKq4Uu9LS+28GINpFtH+zteOwYaJ0g1mMtNH3jXrX51dVnjsdiShnnuPx0spp
VZgcVzkWH2MVJTsK1KnP/L0yiRDBTcOjNBEOk5mw1OlhI1ghPr2xhqdQyqaLbgwpo7GKXFo0Y3G+
pcFSK6tzxIhTnzpJkERigNrWWUq+j1Rf9PlgJpG/z42QoKvajxexR9ac3g7bTjmLUJwnysOJFIKN
PJcgTfNoG2z4eRfZlSntenbB2CCcCJ44VOmrcckR4LI8o7Q94tayDaSo/8/15on9y4eo921rZdgc
dt1qesEVmMEtX4YueoFNu7QvsDM07riaXPmquhg35y7/F8L70+0erBtVFsZsRSxpF/GlXkmJTaVJ
oGDRGhrpwgd/puSRiRyoe64q7y5vW1iSFjsWq+3z64k83MasMicde7L7RoIwAwT+mm+LlUq6y0Zl
wPnUS0EgjHWbN4tSScdt1MTXRm3dgH5Y9h73VpXp0s4hfydGVb34eSidG9snR9GXxzyP/S+PeZQD
L6CrwGP+sNaaY19OG4wOUrbsnOyJePUbfoC0ILQmd3/+qs5d+GCilbpGaXCeMZ6gVOKuRyBCOSQV
4j9fESkAoO2l0DDv9g4+k9GWs7AqPGnnp/F73dZPoS6nUBOCTSfV+5/v6XjTb3EtaGBsexDSHlbq
jDpIy4SC5K7PI3SjGkl1ebm3xgbmaTru8sE+85WcWEgUtpFErpIIK6zDtkAz2mQdm4O0C0ifJFFJ
o9YceE8/39WJDR0nP4qZGicaUwcq+n2MtPnUJpFNYEjvpO9ihZgzWqasJI2LQhkJwyP6xDMT+6mV
BNoZkAuuh5LlaHYjRRpvty/t9FvVgeeBTWodzmJsB8JFsZbOvLkTo1GhkDs3KOa/HSISar0mEGky
OHuGxY2Sofqd8iCkHiddjQhJznx180d1MLl8u9r8a758dDiQActInO1FEkCkHl9CguB/fmmnLwHz
liDX+a0dvDO/1vxaLYUH32O40gpzlcfGuXd08qGhOSVlT5DqYx2cK8ZwkrReHb3deF9/+pv0gioM
EDmTDg1e3OBy3NhXqK1vz636J+/tn+sessM8sC49L5OzdaftjUbeqDgxz0wbp74skFD/d2+HfOh0
FF5qT9Q90OZ4w/3YvMjW/c+v6OR39fUaB0uc2U967GcMA2QWiI5Vh0V1SbnANsDBI/NpsDKnqC/O
vbf53R8Nvy/3djA2ZHSzqufx3uaQq9mCziZlkV1OTrEY1sX6nLPh3KOcX+eX0d4V8zml5nISDT0f
tTcpzor38PPDPDEWiTxVLXoWdN/R+n+/SJ209kCbyNthRlqJ9nISBRVCzxmIbfpvrmTMgOGZ3n8o
XZn8Ms/aiisNWYZyFsgVQUQs5logXyjBOQ7NiUaGhRwIRAF9dZlS/cH6VYwR0xaBiDvvOrgy1rJb
L7C7S4gqKMT5d4obr8jvO8NGOS6QIJ+j5ElC49xzPqxSKOjAhDl2fNll8NIP+R8EwD4NZONWTFLk
kmH5pw3o34aYfH9+uicGC0RNjpIE1wKCOZyIy1DzTb0JvZ2pfwzqYyJetbP8gJPXoJKLWGEWjRwi
7cPc7yGBUP4hDpsSsrqYUTMEoUZOjFZAhl/uTuXi/NkSntbxl6cCewfoNctUgPN9H6WpUVjTRJtv
ZzNaXay77Gvj/BOSirmUbPuZMrTmoNhTnLppg1VZJ8NlmSnbBE7JYgafgchqM5rfcefoMRTgRPGX
+hijx1ceokmnah7Fa6szehe6bLWiZV+6BXGb10Oqsnr3aeDG9ngpG9JjBSEcxXLjZiJ+iOrss2uF
54xZ8MZ6fFf7yaUh+hdr1H4XWKiHILsdwZCMUXmZmLGjh5g96pFIhTx46hr1KkWJmI6Wq3mEloms
vtVCOgaAq/6HtPNajly5tu2vKPQOHXgTcaQHmPK0Rf+CoGt47/H1d1RrH4ksMljauk9SbzY7qxJA
InOtOces6P/r22YaH6y5konCxtHZFMDh0qtBiRy2S6rDfaiA7hjHjSmUwpkyQbwTR+mpFcdd4Bu/
olEM1xrgThi5cuLOanBm1H3vVjktmWDo5Uc6z8FLxjqzRFiO8gM6zHMZN0SWhOrzRAj42Of4Myoo
p0SCabdmgVQolMfnVgsnu25w6ItWSaIMnJl4FN7o3wVemqJw1tRiFRQaFuw8XLfR4Ok1Ct4cGt6y
UHvyuPtG8PogfBVr8TaK1cvSx+afBcYubwXQPqkJvqbUN00e/w4tbhI4S03AazKz6BDNYrUZpTKw
x8FY+mnJAV0HzTVJLJbwnd+sqgo3HdlCZzJpdOsitOjKanJ2SajsU11VG6Hl1MGqR+CEkiNBaKpH
WgbYBKYG95o2zo4UARWTg65wTVK+FnNtPs8tKUOSmVDKVSciL6Um9PIiHdYgr5RlJ45vfExibKyz
Jizaq7SPzlEtPo51imp2MqmkZRtJDJetUWLR6VraSJxtHqeicus+3fdFdINQn4wn3IgOJPjJRjbu
WnX9Mo4ItgcAZuZ0m8xzsKir+VoBY2iHI6KDppJesbSAWxzli1kfCRONH6WavM9K5xpkBRH0AwTw
hV4Q9mYq1NP7qsi8tGHS0w7rvzZNOwPhF+l6tOTyakIUX2uSHYgxcvV5eA+TWrUNX5MwXeudTXZ0
tg3zw60MpW4RZuX5mPKMNBT/0qalLhNXCw6A+WKUNOSosR+gLIkVW4law4d/I2YbBBDJ2TD2bz48
HTs3885Wk75fZi0SQmsyx2Wlxdoi5Km3234O3RwdDZT8bBlqif8c6EN9GdXN6FkpHKqwSqVFq3CT
W/EUr1Ch67asVtYGQS69YJxqdiahxlDHKV4ClGztrKcX6fvkaNWj1qyGUOJ8XIy+6UDrG5eZhawe
s0O3amK5cujIDl5Hs3NdWPns6iFjCgODKFWoPcyin7vpROouWdPNRSdGMaBx8c0XLGo5dAAgrtUy
MynT+ooILCaws3H9iY9mDIGMQqXo4Z2C6yxUkztdGRV7EPVba5DeYzF6kucgd9Rg4sACnNfxRxnn
kdSb6xnLwgJnlYgBpCFHcQ7B2Ont7YSjyB6kO1IF76IuuE0lABgjupAF8AbikzLzXPS7fRpFz4XS
LgQLMdBomaEbDe1T7wMHQkZt14P/bFZEuDItjmD572NOaHMN52GqMaDrfnjThB18jlnsEM7oLca6
eINbD60FxI4pq++w6dCdT3DZmCMCttAoeq9VaZNOCr37miBYNRbopfvatIhYQFwZDcJZ36bkAw/l
uwgp9iwRu3kVm1r1GAjtZKdRYy4lYEe3oWWtA5oSl0o2Wrf6YEXwLsLLeCJtUxIS8iENEiVeJUvv
8BkHw5rk6dv4YMJpLLQEOv41O86ZWjnuLvNQWNRadCF2MJsCc7hBKNGDt8qKpRik1Z2FZMwbrBi8
R71pO0G/NCY/OZ+yxLxWSxkYh1rUi7QZ0U5VAhJ2NdxwKxfPQmVQ58ioNXW+T7FDgCEtCpN1Bl1j
7vEB9+NqyHE4TUmROlUfRPdqbGTLSlRI31KbzGsGFQecMdsKWc72hAwYtRnkjIqLOqRkgfsx+oOw
veuSSiWyHLV3mAyYQgTWVJIjRmEYrnClLhpRuLRqs0OQzY0pUaZZ0APTaRiL2zYQE9fIa/hceXlK
5vntlgxQ60HngcmAzdnnt3gamLz5ZMHcp4cNmSPeyV6zjBe4PaBvuwd68X9wIP5u6/Bx0KNddGXp
RVtODKpeJc/6plv6br3N9/2K3HDi3+z+LF8KO/X+FH78G/f5YVv97297tGchY1ibOXKZ+8ZLnsWD
qtLTc2eEEsQFc2t7vp22JECcQld9dzpCHXLYJ2HeNb8oW+ncREaP1otTyuAhDlj2K5btq9GrbWzD
rnF5qvT/Tc0BMAYCS1ANyK2+xOeUQhP6TVNQ8zM7bQm1QHCtoB4fCT3mXQyLBkXPhB9knMiGTlqs
p7hOF9o86eys9LefN8LfyKk5V8syORvIPZUvmTVBbVWmgE12zy5il1Tz6Oit+WgKfYjfNiXzLn9u
jFqzVRFNRTSd4hR+3SQzPK1RduL0KslK+nyTixOhXXrUGfvmEGAf6g8SPmZnUoe7uuzeyp6Yn9jy
rWUmTeUuChPg+x3K0zzANJHoubWX0ZK9IpBVTh1fvx7/kbJLVPxRxEEHPC5tGJkZggXpjf1wla9z
6pRucYaDkFUYimLhjrfcHO7PF+PUkIeffzjCGqBxSLZsjf2sTDu8e6tJjU4cub6b74/f6ugxI9yD
Ql8wGWiSqKiXOo3HfoVs90Rd6JvH6jB73FOg3gEoHws6BjJahhbV8L4LHXSuoYOAlx2SWzwg2Gk9
mEGCizj01EX72sD7POxRrcOMuq4bpMbYtwrvT2AlBzMkHMOpBCncBPNlKsg5wfTj86RKl0qr3/58
Bb/WBxhfJg0JawLLybHkcFLLtuYsYuy1wWKjZ2dQXQd9PoTLn7hXvr2QOmlIVGVRhx7XZMVKrSqZ
d8e+NV9S3mWNcT3ODz9/m++uoszRFVgF34qC5dErSBfMWm+S1NhzplgFyqJYEpn25F8MO6zDt9Oq
uQdC9fOY33wvEILMHHJZiVLE0Q2aVoo4zbWi7wkbgt0mOA1u5um03uqbZ+1QdaDiQS4K2tqjSs44
K6E5S628z3i7/ObRCaQCl0hRe08h5Ufe/nkCHtVCytqUOg5VgS96VMD04ljlk8SrBv+4K9nFOybq
teJFi1OF5q8vGVniqwEb4X9NvJNH66oZNWqhabOyn6S6dPqRcEu8klCQzJmtnCDcS5MXCwStsvwN
27EzprXYxKorGu3lzxf0yyPBJwBEq1gIBSi0HHdGkGBBAJ5zrMS+eUlQyIWaypgCLG2hzAhB/5vB
TJPnQf6mNRLQvzfHMVf2Vb+L6VemCXrLYAHg4MQC9/23+tdAymEh+rBUT1UBFrvPlL1fpmdB394k
Mdxqob8YzeyUNvBLmewwgwbVS9gYqEuOmf1mPWY1al5lf4CokBw6LhvSewiZJo6+kho3CNHbSAYe
4LS/+Xk+vzwlDI34nBvp0Pr5Uu9U1QSuiTLIe1X3aSkmq7Y/FSKnfDeV6HJA7/BkcKccPYlwBkjw
EGJ5r/czWD3TkcuBdisJrCvRpzzRZkYL9btpbV2JfMgnirEcw+c+iydHb+a3WRvR/RsvgthPVNTS
3paj7rZKx/WsxHhMe0gTlh8SWVypL4Pu302Fr7v+kD33XUocccaprc7hI8gotcs817xGbIOVTmbN
maBmnq9Qex2wZf88tV8WusPUHoKSoKZCJzj2NMNSiOWsT+U9aMf90CqvkdTCYQTi+PM40pdEErxD
ioqDgpVAQux5/KqYy05IqkqRWQvg17aY8x00Dm/DoIwLI4DVPVeV5tW9KdhGM6z7Q18KLMNLTWyJ
3af5uhsUnfDK/kowy4OjSqH4N4XkFeSEIVl5cyMVcroKh3YrJeOqDqX70M9vh3wy3bGvZ7togltk
g4lTlqGPjjYg5Lmpzo1QIsl36BRHFJvFYKm6g2qMvxDol7I/ga8sbo0qWut5AilS0BmrtK4UCjlz
npprijKNDSaQLORKe8WcBns/FAecvMI2T8anbIbmliWQo9FKj04vVjsjUckB0LNHi69Y6/2dlEaX
Q1xeVU2/aTr5HlA3VFm5ezGKQXOaStyVqrVM1PI674Z3TUB7kaorP9VX/TABcdL9ZFEP07JPoZGY
onkdquVCnstfcd7ufENYZ1VxG6fNg+ZHrxRT3FmRy1WUS/Ts8+k5EPtHM7AAToka1Pts0VbWJWf1
VTtnnNeVu8roLifr4CgnHykewsuhzdeDXkqLOQWGMETU1+q62ge1luEANwKOqcJKYslgG2+4o18+
WBz2Z84+bieAJWmB+scqsMlZNc5D/AFniVQkwPyrYjWlpXg5Q1+0uyjWNqNI/Ys68kDoSkVBlzRC
yhJq7+aS6bStvOnmtvdO3aysm5+aRjjrNFUnwh4ZHa2Bo/cWceiFmU3FzDGwXltb7WXksV9XrrBM
YULaY2WfPHke9oQ/DXm0Z5wqnRTwkSFJ5FlKLh5KmFRL5UpdqKvp3ng78Q0P3+Cn4Y72VJhyCY40
GI5fugvqW7F6HWA/zu1ljoo+Cw0nGTngqNNCgc/z8+DfLOefZvfw8w9vLb0irzvwGTuQz+rxQh/u
fv73v+pZZGLYVEhfOIg4UB+3kYQkiVoAxvN+6nzFUSgwE6XhtEIQXPtR9NY0Yw0lwNhJIFNNQZmd
sG/K5aij4AzERZkpkd1bAdgeUS/ctkY6mg6b0VSFtRlFZ/mo97uutVjPyWdcDvlMoGrr1w6x8fpS
bv1fuMGjOxF+zdmYUKVWwuLE+embGSRhi+0iGXe68iVuzif2NSceWdqLbeeUxlUanWKCfDPCQYh/
ODohbv1y7gxErRSH1BL3UoZlUYnFAEouWNqfr9R3o7C/VlCrGKjNjp+zIjatUfN1cZ+Ud6JGhfC/
2DkgC/j3AEdPVYVhxJB6Bihnba024cKc/RP6xlPf4ehJgs4t+iWb+3064QOMRZwjuZL/f07U4UN8
eGRmOF5Gr/vi3oietchyCDs5McI3G4FPM3V04imGuAXKx0zpw7BrEhmnz5hvo+Akbeb3meZo6WEk
ArYtzFDWlwBX2ddCMh81kcXVXM77cC3/Up3UDd3yHtKU9QwoblEswtHxTyzr32zxPg58DOOLCh0n
Al65/TR54pQ99UF6z2bQEecTuMhvtsoqHSLOdDL1tS/hsVVsthFxNTjKwtumVRZZ9C4Grc0uMadf
OM3btl38/CB9M6mKhkASbyYiGAxuR9vXOR8CSW2Kbq+Xw07GTtRVVY/LaWwB8ZBE35O0yk7CiLFP
0f2ZipF8HqrfO7+iAWvAJGHDWywAm3UbQ4vbRR0Uqfvzh5S/XgBVhIZuSQRKUks+lozhRemTgYrM
XjC6q8IAdpLgnQbzImy73qrRkWMAq/rySawLHz9Wu7SiarTlXFuHgXwlpfFL0cSrIux205y9gOUL
eEX5/qpO441Zzrdo3TdR0F1WpLWhM4Z6QyfqpJ3v6xOvkgpMOQm9PwrZY7lW2xbmaM5Zu48i7aUW
G4A4ZeBVWgWQC4zUFBMKHUnZFd2ePa0FiaYFjdImJp6oU3aZr739PK/ffh7uM8zyrKRfhMFFDBO2
JSBz7+eZN1aX3ZCduHJfBaoyX/nDEEdaZz/M9a7gFIZAFU3cTfyQusWyeQo8yyEGw5mfc49IEQB4
m3x5qpz2W1n/ecFgcPTpSHHx0JJb93nxS9n4Vr0lNvt4Ij02bYx4SdbHfRnRAM0kIVia0CcDpSQ4
IOpX9HKdXo7bpXjo80pCcwjAlO60slWo4IR3mtacKemyzNQVxReIQmUNPo9djzN2suQQmxi6SVmd
j4X4riblhVy0hBNL6jt55gXG1mAZ6mVvN6Wwt6Ykc8ZArF1Z9sdVOZ0KZ/u6KKsHxghVGpWzk3x8
p+mZKNESrpp95ZtbwM4ems7lnIzXP99AXytsXN6P4xy9JoUgSaU5Z5xDTSi/kdyDRERw/IW0MTZk
BK+sm59H/P2oH1/TjyMevTXNLoxjMSwbXgKTl6zSiws8/wvJTTy2m6GLq5R+i+Ydej7zVbLUlmQV
bsrEC58yPLpL4dI88f77ZgX9PAeHp+zDKzbrg17MMubgkFWiLvWN+JzzUiL0zhWukHC4kAku8uWp
avvXdwXDov+2gJnRADnWck2zH5bVHDd7P4otb571eyGEYEbTFpXVmAr2NCgxGTcgbIqYkPmfr8Pv
/sGX60CtGNUwAqgviqsC7Ns0J2bN7iUsz2KoYLQ2CJFrpiBaj1GA5INsIIfOpTeJ5WPho0Hgcdyb
ZbHpIcQrSbAL83RhhXFqp6b4ytJ4wevpTkgazfN7RVlqwyBvNT+vl/g8z/u6jmwa9WSsUUHR0vJc
zdrU7URzgRrjCklA5ATNcC32ymYqhLOk6FZwzs60Llhbs7VTpfhSits7NTNemNDQ1tLpIq2lcZHV
9es84Pspa9YiOWvnlTrlylqMupVS+iFlcCM4MX/fPTmUhwHC8fSZMLSO1qbWzMW28qUag5tBspGd
INqPWBPD6+RS3PUoDE/dMN8OCayLJQEl9AHI8PlGVUGZ9ez96724bLx2R5TwwetiOaoNTLdb0y9c
/DHm/3ziGDf/+F/+/FqQ7RYFYXv0x3+cRa910RS/2v89/Nq//trnX/rHRfme79v6/b09ey6P/+an
X+Tf/2N897l9/vQHL29R6Vx17/V0/d50aft7kOC9OPzN//SHf3n//a/cTOX73//6WnR5e/jXgqjI
//rHj9Zvf/+rZLHm/s/Hf/+PH54/Z/ze5XP63H35++/PTcuvKurfjIOkVcMqDE36AJMe3v/5E+lv
aJ7lgzSTkjONkb/+JS9gI/79r+bf0MOpSNv4HZo01DP/+he2ZYcfyX+D0UBtDD6AeLDTItX7v891
+c9H9p+XhHn4489/yTukT1HeNnyazyd8tN3YIGmZYI5jJ0rb5Og2IcXWz6Wun7d+F9zLpbUECe27
hvI8FSWpkrqDJ+FWLllXYgXPfuGfqLgfFf8PH4D9CDZyvC2cwmlHfb5PKws0ljbG6taYE/RJ9bIs
ZdQO6eAZkbKR8MG3Mu5uK6D2OK0FcQ4B9HHq/nC9/rN5wFNOxJ6OvFnktHH0hDZ6IQZRB3hZbxNP
TAfHkMNbxGCLalY2UHEcsW1cNQqcfAqWviCdOB5+foWbh2eUlhVdbdZ20/hyFtBNOeSk3iEkLH0n
rin3okeqm5Otls89x8M4Ki04nDQwRkzi5I5mWw0EMyGBNIezcC9leeMqneiFYQW8Rr2cE/9s8HGA
8sq1i+5Pz/HB/Er7nmaZxsvs60uMDLQu0tp5i98H1oGK19bPvHJbPOgS3WqielMldfFUez6E2p8v
8JcJxoXCCnw4Thg8Oce7wzLQylQlH3WH8cftZYnrariZeCo19tQwRzvgqBNJ/C0ZprVeojFzwlK2
R+PEwfHUIIfNwoc9iNXKxG6bSb0btG1tEOwgkUk6nkiVObJKcqscZozeJi5hWadBp3wepVXGYkTN
R2axAxbXwRx5RV4qegJ2v6tpdVpC9PmA8seAlMC5SWDuf/GB5wfkROJT+a6i4HamF58ZtY1qcRmb
wsKMARUSdKqE75nW223aX435A34lRxRmp6u0RVQiecTRPCnheTEDSqkhUnZU6BEYasJag4RqUwev
2ZhISy03bS3LZgfjOa6CufaUfNwqUXqhQTb1FeqpMmdDsufDapkfuMGlsLIORJDIWlSJtpkHYyHU
/jIqh6fGJEQXovA8XxeTvkmlaWVMwU7u4FqZYEpmcTMnb2ZQ2r10Jg3pqmgEt6ag2JXtCugnAuBf
GgwqK6x2U9e6ofhci9IybaRfVTD/8qn5+1L5PNbSmajNdlD7D3MmOgkxfZ1i2KxWPK1rJbxS0ucR
hCjc0qUC787i/09x6+TaXSM8ViqKKH6F0yW9BxPYYwzVcvBkv9iN+Vs7Ge6ET9IA3Z/LocuJYg1B
esvCZLdNvMzm6gzS6grJ4T1HG8eSbmt4KZA4CjtShgTYWHKXi+Y2VZSapEHUUE1VuJWYXIip4AlG
eT91FTUEqOdj/QDE/CItUtAZSP7CpLtorJepN25Mk+jkiHrI5NbyYzS+FpHpFNKvueE27Ewnr9DQ
dQ9iYG36UUSQSAWKAF69u/X71tPjeFEIT0nSQaW+LQZzneuTBwJt/fNq8pub++8N8T/vVeyviG0O
9IAv2gkxhfunV0q5Sxu8ypneqV4iBZugu1Mtr7WERZedHwLThq54rOTZFrturQqrQHsfNMsWpATy
14OWV2Q8inaVJwsjImmKILVKLO1JLyD1y46GoCjMh2XShp6pg5htRppE5K5X3T6HSdoHMxfZlN1m
us6Uec1q6lDlPCcLeqtPI3K/udvLjfDnzoF/fHngOhxFKC+jt/i8Mow1D8Oga+WudXkAfDb/wSLy
BK/25IXv21GILtEVXAKwTsz6l7cX5CreWybYThz9X4IiS7+sUs7s3W40UEzD72/TmBXhKRov0R66
dSCsiiG8EeXBVUcO3yNoe4UqkDzstLxz63Z2CQ9ftPmmjd77PrD1qXKn8jaYzN2IGSwj3zfLlYsM
bbWZwDq2jKXIY0JSz0rPBdLCYkcaOsr+KL3gBI09Sk38hYRnVJ348vO3PdJU/p7mT9/2UCf7sMyD
tB8yX6+6XTHNSGb6paV1Th1XLlRwepIHSH51nsSRoxprlcUt1aTbqH4UFQgHXfP2X3waohd/vz1Z
nI8VnrUgaLTysm6n2YM3uyDvefoym8hHsJI2+qxluoxj788CxP45DR8HPjpx+0mlBXPHwMWvnPpZ
5hV3h7DJNLfbFREInnWl1p6BDeJVJFnTck953Q87v6NH3fo4/tGWCZS0qU5FzG2kPwjFuo9qr68b
yPuVHcd3P8/yN69AxlJxrxKMJbMZ/XzJQxw4k9pI/S5HaAMMPeh69+cRvtk7fBpB/jyC1dblkHBa
3kkhXgECfZrpXgTX/vMoR6fP/7to//4iR5uHQTQj5AJ1tztUAqPmXdvFrukCrnGk56h5HM9y56SH
77vV4XDIwp2FkJJ93uevZgx6Q8+QG4XKutdZPuvAuUFk7kjDJUofc1KsEe07ZL2dWJc+F6z/+LIf
Bj7a9BEuObWDkXa72BAWgqmudPkt7h9brD0/T+upgY42froEWywe8m5nDbw5ipdE2nbRc6POJ8Y5
fOAvt/y/vpAiHmb6w8qTpRoOED/pdsRlxfEqqW/n4rEZUveAibf8Zvnz1/r2nvww3NFdbw1+1NBN
5Qkj+qS1CFDpSHU4tWv+ctJkQ0tYz6EXahAJpx5XRNKqk7pU4jJp1BBnl7IdiSUe6e+LHFWb8vjz
l5K/vR0/DHf0pJWknqD/F1oegTiDwWEr6Fb2sSucs+s57KOrG1K1VWKj3dpJcASvTvn8v53XD5/g
6CEMZWOUsoyVK2wCJ5x3g3oI5f1TTeY/bv4PgxwtzyIhbEOmcvEyXIIagtUivfp5Jjn+fnc/fhjj
aAk28M+ESsiVI7cVywOtq6BdKuZLmL5I0XMAZajkjZzG17kinQk9ZtCBlToTs50sYP1h12trZewG
dem2sorbi7DT5E1lhYg3UVie9/Kr1sv23Ogsh7XdqPu6Dpy4CkEyRW6owld9nKc3XgNenFznuWG3
08PUFS9Dnu+GZMCoNrlKtDWt6nwQ3ygpTkW+jpJuqSTDutABv6bmwo9gCRrqDdwg2yJZu9FFJzO3
mM3cVrq0/MhF42mLar3VB3GvhPKyaEhJzbAxyM1FYAiPoBMXLdzMeZTtAtn9KJ8D7r/Pm3QvDa1j
DBS/K81NZQqbeuD6JVsWsdlC8NkWvrXuA8NT2TSnxZup3ci5D4+WyBX2QXF7EzYPM8eeNHwpQNRM
xMNX6zKrPEMrl70iL7Nk3jZjcluMZ1KfuggXPWXejljYmukp4myDM5ON/HQmVDy88YMs3JG1Ynfd
WxM/VvV1KnDeNuONgWQ+ywTyxKqFRjyWHGEgyguv1fIdrVdX591qJeJKIn3JnKRVNZBB0461pw7B
mriut8NlxSZW2R0SlF59tYzrQn8w5dsugQWbD2u/jTh2lJdTTb0zLm0zlzZRNyAYq1pMUyj2M5qW
RZbjKMRJo2ZOYlk2mU4XNAd3wZgs5GB+HwsLBKi+SPXZ1ZQXC7hhoYqXZR27RhghA7kdM4uy9+QJ
c+UGSrewqtKpFdM2hVt1lBbRhJ0ts85Qyj9R/P2VTLOjQyvUCuks0c1tVgRumA33ZaWjeWUzi5Yi
s4MY45XS7KTeX0dl4eWVvGjjYkfNy+0T7uFgWIzotSWxucBVdRYU+koOK1sOR2/sAZaqgxtWPXBK
QkamcRkLjT3qTzOw5HigZm7BUe3VyTUD37MMdTESn8uWZlsU2SaPUWkKWPv6nqVfqTdd+9SBYrb8
/EmWxjsxuMIYy5eSfBqqwtVQYv+Imbp0ndSaI2Sx3R10V33thJpO8lZJ0ErtBh1xwuWqt96ratE1
ZETU4z1wY7c0I2+KVoK/kuiFzvpNC1xaoWNXbfP6WqK/oRZPVRiepTDSFYN/vVadmqmFAupNPd7V
Irj0i19QAK8CX3TDMlnnLeq/JF2USr1sS5z7mrYhUtlJ+nwbZMSfZOK7WN3I4msrap42Nk6Fgqmd
HBHNaAD7WmBtMNajqG2Q2/mc9ItAcw/2lrpPcQ2iaTU1tpvCsuvQlCvPZnGvpxdm/jir53lKPPM6
jjeVn8L+erPmQ4odeEyDAKTBPHQgod/2q9pPCUCb7wRJdeOwvMV2ZhfV1TyuJiR9BfFWcTJiZBbd
sfxlKpPd14MncstL6VKMr7RE9tT0XtA48EpX+YGnFq/G4bqNLuccyyK8jnKOPE5+i6DPL/oGSV53
iKFCbTqFrlJpl6p1K8BD1wRPvy53+Ws172K1WPoxftXzuH2d4v68TeeNIaZntdA/EI8W2ZYgLvxu
2sHoJgBaxezVlOusDBfxPNup6jtGxCE9eciBriZ0gISZ7SWuBmjwh3zAi9Iq10grHyHhnY91sFXT
+taSriMJ0GCeLufqzTeqTVXUL0aH2LwxSRvB0q8LS4SJYZZc5c2vgf86piNm1WxRUJepSvMAeqI/
K0p2aW0xiu+t1Fh3Yb5KcWIGHeuh3t71Ibbl+Wo0RNwdsyfzCEttcVlSzY0NvFq9321lWLdakz2N
xL4EfrA7BD2FUrFkCXSC8Lyhn5sQotYayf085W5dLbOgvIECt7SK2Rm6pZbUeIxvkh4YDJj9OI8v
Sn3i+Qy3edU5adauUpikeXafSdcp9ZqATMsWnUUDOVUxnTBp7Z5zZcRdMEf7hK6UeZUOW5PFp5OW
VfdL1c80yuOD3LimtQkgOTTKdVNcF8I6nX8VfbqOO3+lTRcHHTA6g8tkuCFJrdPO46FwYPu6Cj06
ofXXivjsm75dQJI8OHITxG7UKiyDOE0KGpnodepLHqxb41lLo0VVmAgs1MVQVk4lv0bNTZddxcKO
9d9G8Kb1176KdXE60/zYC2tyxBoWQrzAcVUvulLwiH+gzNWujXYxqc/EIDmcuZy0fxTlFyl+NZAS
GnHijWRYNcQ+UoTm6YOmozyTMcb1X/tU7FDS2MlMD2t6qiYcmf5jScSuDiSqX8b1euZ9T9QDUY52
K701KstOmtlildh6edf5wrLgxdfF2wotI0q1QLsTItmri2CbG66S+15uig5UMm9qQLqHg6NELJ7M
aWQ2TxqIjjwbFrOoPSgt0dAyRILwkDDvZYaxkonTSMSbKEecRNhVk1ZPiq+6eq7A9xc3CGC5qtt6
CDwpXAtJ685TCYvY58ZVnCR4P5TdG6atHddSHpynjXYjHIrk1qvC3W3IO9Q8q5Jtv4zQTpIuM3Cj
qXqWK8/kfEA2pr7JbpYY66laReRhArpzhxo0sgUpK1n3pcEj2SyqYYRdfYO32LXCfKejZy7Gc0PY
FqK/SS23Mjf51HssUMs2ea+5rWXiAwTS65OcYlR2jgaAU8AzUAWniDls54B/jX4xqOTvoQIFhhSz
+RhGl3KjN7OCaUGwE8qEMHieDfzAgmmheh7dMLocO6gnHR+5AfkXcb8o2LtzwjcDfUPwjc1W3paF
etn3JqGVZ2P9Gg75YqJrMQQ4LyNY/aW2EUiUNBuo+1iYZTScpauaOPIjZLExDJdpZs/zWCtgrEkq
ov/sFCRzRh3KjWk1pu0iHZLr1rhV/c4dQ6yzhEZIE0mSFfiLkNTFJlmUFNaqrnIV0XdNY7rqKSpq
obUu8mAVl/EtkpStYgprKyJGfJR3ktS5oZLRwPEdRb3rC2zzY/iKd2AX67jzrYeiSZZTOF9QY6Tr
JYVu1hlkZanIQ/XpTJqYTZN0COgTg0bSFvkPrTxQcB4vI7520AtrtCQ0aYiVCXUsQL3iFsZyYJMj
x9ioqXoP2oLO506ZYtY/khBFcpMmgGJGc+U3BKgiamOlMedfEefJNLr3MXKL3PO5uZnYyVsRpdn8
ySRN0Iz33ayyIia2lee2yuTIKeCEcJmQXKkksVMPpySf33UfPh3Wjopfk0ner1VwBCWpzKTco6xQ
zngkQ05uf05I++0p1PKXTujx8fCofADFBS4GQZ27xhtdwe6W6UWwNJbm4j8Y69TJ7KhiMKmBb8rB
76OoceEv/bsUHY24Fq5Y5NetE3rGpfDnm0afJvSodpDXFE6LDE3coBSe3omu0EtLtTyFAvq2dPDv
o9pvC++H0oGJC7bs1MOpN38EKuaIsoDErl8BF7Xl8jGW/VOuXPNwkP5SrYAtgltE/u2k+lytiI0J
3Fult7sgqHZRjWSEbYjFGSjFE9w1sosJaUKaH/FY/D/Srms5dt3YfhGrmMMr00SN8kjaLyxtBQYw
Z/Lr74Jsn6GxeQa274vrlHeVegA2Go3u1WvVySYATXwvffXkowTaUjB+j3ED1pRzFd5O0V0Qvtbm
rh4wzqyfJ/OxE77HyPwMxiddO2faaTZ0b9YOZfM2kxdRO4kJwmIz3Yst2iCo06rxudO+p1ByWks8
TXgP1taNXkFAD0FSnm/CUvLQ53EbDTzp0YTqNYb8CyQpoSR4TYvHIXJ8qfLl6jkA1VXdbY38e0LW
kUIgssDrJgIlS41GQTcEm2Z4ieLbDrQt2gBKh+JOCSs7Lm8ms0aCD7mSAXFk2KcIJ712VwAr1A+G
k0nhDQrsTgjGfr0bn0wCevto8JT6se8VMDDOCCI5LppzTCBNmv62gtOo3SlIbc1Z3QSgXQGxiB5I
m0lv8T4MMPAEeRrcsu0hiR+iiWzxtUCl8hEU4k057Yb8LjP6F4FMfg1dvkQcN3le7aqqdgO8/tQ8
tqvsNA6A8AyhOyn7IoeGPGKZoCW7Ms4cyBg5IwKlONwb0QHML8iSMqeBcGnTfmXSKdUwXdWBhQM8
3JpwrxjjQTMxyDq1bjc03ySbPIhr3GRm4Yp4Q6UhcTrjWEidbUSlJ7c1JHcQWdCJq8l3JcgHZcR0
Q/ASK5JjpfcpVH+glYunR+DEKjLSqAX7PNlVOdhXBnBatKPbFhgDSzsnSxsfPKRbqb4Xm+8uMGwT
hCrXCyLr1VWMSuoUdQ/AH1MPgXyw0ckKzjJEdsHpsZXAsoHyqgDdbAcoLN/Y4enLC5CrMWthlInI
PYAcpMPo0FFtUYMX90N724yj//9cGhOFp7SbMjgoWjwf3bu2BVTqC4+HI7SAfH1LHkO34PBF0rj3
R/QAKgHldlBXoJ3179GDzKWgBJA0Oia7+Ui8fhvvhI16+C8nd/5ZJ7vYYQMjQKTqOICfCtVHfUOr
j7jPDj36F7k3HZQdZxvXVmUAHwSshQn10x+w7CIMW9koq4CxNkfwKv7GNY14chrVAvEPBESgT0n6
s4ZGZfsuFhixleqbjgD2Qp/ZU+uPCvGGOcd/Q8fW6DjAgjU/MgBBtjBvgTo9SycNsiZZ0FK1RqWl
fCHhbTaaXz232Lt2Dy2tMN6qzvosJp1WH9UN9EpRwgEI+BeiYwsR0mcddGaZOxzamyCz+8oGg9DH
9Q+wukhFAk8n1RekIK1/q6BbUhjXxKqao55tROGc9N9yyGV9oPVb1nWNhRFmjWAnjdHW7BsgNEQH
VEpOBwF6sNRCwtTOIRLjcJ2Ynr5rFpnTKQIb2UFOrkGOpL2Ovugobnkb/xKc/JAd01PotPeRB6gB
54yu7aZ2ueHZkYxeAHwfzJDtUR9jb5A+NfNVDd6uf7HV1hsA+2gPWAbGT5mlzeGgoJFjInERUXrR
cyA+Hq5bYIaH/1Uqv5hgsr5SA1+NRBMVEDZiYAw9zOIXqkOq+NoIr5JwmwSCPbTnJtW8Ipg2wHTo
8+RU4LHFmKgjtMIGYsqbyHiVUNXUxNGZdBQTig8dpbAA/W21f4qoYKdooZSFm19+jfKHTBg8vM6e
51Fx0wK3fyG+XF/XaqMalAt/bR0TQtVInzH5ZbXwCqXDg/auOZG9+Tl8DO4obqvGpdIo/wH/D+eT
/aHvMZiBVY1Gi5Aq72XwdnQhWDvy7ey0Z2j7UJsT5xvyTDKtKkB800aWkN4K0IKVlReCl+713Vz3
9b82U6XZ7iJyD4OKATQpaI/tMIEJ7A0omAgahNeN/M3z6mKFaQ1BM3CqJB3rCG7KneSKX9mNBa6m
AY+r8QuABodjj/5qNnAsXESl+7pYFZ3N1+YYp4sKtgFM5gQ7w0tti07KbqrtdWu8LWSC7yCRJMpF
LM5KReizb3UgS7uMc41xt5CJviW42EJdw5JoOzEM/Sz1Ile/UzZE81RfGTya+3H2kbcyJkgJpJOH
sqWfrTlXSgVh6zsd5ELXt+9vGqUX52DiFBoWZUUaWGkCPIVlJ9uHnroTkXvtZLe94d4qa8nK0jmY
+CHHo2DpJVxeuw0fEKUe49zFpD+4VBoHCIUYRIcu5vwwo+tooQ9F7WjPu2Hox7rinxrT8e6kBhSo
Iw1hQXOq5FcQMTwQ8Kzl+fv/srngrgJDAPBjGpv+yErdWlOPwkbjNWeoR23FXe8FNhq0/4EYxN+8
FC7WGCdVQTRQ9C2saY+z38ZAzTsxYJwoUsqvkzsDxmJ5oa89cRa5GiYXi2T8NAznAcI7qG+om+4c
nwx/3qKZY7ffkHpajh782+TBEsfOTKj8825dWGR8NpogCdmZeBK1KkhdBdGTgEIsla9ckD05P+jJ
Jwlf8wAzHjFAe0TYEhRsh+qhRp0U+5IlaK7IwbYIcgiLi+oruEM20Qja1lFDHRs9MOmd4jnn2nKm
Hg0jVEYBSnIDaJcO6YS/9EKQmzRGiSaE4kSYXjETxdWHyNdQSVMbKFFo4vMwnsrwJRFPTXYT4sIv
9yFVRNBbpwKIswQyc+LFqdXDtdgY5nDFYJOLygSomN7H5NuWbAY/2hKf9zpkuNn++ADs+ybXpVge
angahQuHh+ZG34E1dZc9csPFKhrgsqKfQt7iLkmDsq+6jPq03bvSkezJhuzqEx7xvBC/Gm4Xlpi7
WGkwAqNk2Dt1E24xhkofEMQLPfFugGZmvVEKP7/hTu7QHOKPWLSwytzNeJGRHFcWcEwe2pKO5GoH
44HspmN2y/1q9CBes8Xcy7mstmpBX7+UUVDetEfgWBHtWxuY6X3rDa7s1huBKym0fsUs1shc0W0O
VfmEeouMQazeST/CXxkmsmx0rSBQDOaM0OVlBbxY+MPquPAbTSniHrOY3TE/1k9Vaodb0EQecLv0
6Ejb5LNHt8DR7jihcDXzWayUCYW5GIC7m/ycvxp3qNNBtsEBc/VGdgtU9P//W8tEQq3tMP8xYpn0
k6ZvzSbbUNxddlfdQuGVk5BwN5UJLw2mjjroi//jMCZ3steNjvWguxRWBSL21gkeuAeEc7v8IK8W
H5KEaiVJI5y2duujuZcARg3v1d0ITFV/Ku/TDa/gtpodXL4hS1AGEHjTJxFtDaC9Dqobd05f4jTx
iMaLOOvecqnsMRGnAuplTiRcY8muey/9bDOfdLQ8Kr90hgMvK18PbxdjTKCJQNmqEgJjOuq5JhiL
Qw31zoiHWmRmZv91NVzsMEGmDmQAe+iighv0/SBgeFBArkhO4Ah3yBMlhy2fY/EBs1/pLx6RHSYd
V0KcIRnQwgLFIGW0w78vvEWXe52Efdkc0XOzrfFVgnh4Yma2ASnuxvJq9OYBqafNsIb+rCRwpeoT
00JO1JwhKAda9xyFMvBkg/RlTjvTLsFc1FbiBHAL4A8QVJD6yC7QnDQDlM1QMgtD4NFM9HLROawD
6G81qHN9VpNsC414agE7FMiL1mEg1RA3gTLulVzckfgdUCiQ+pIdpPg2PTnlMeANIYa6d6L0HQJV
MoOhYcBvlAugZWrpDlzhG0B27qDf9yYnZzD4AxgAtjAdZS7y2KbhMUGIGXsgh6TsQemnfaB3R6Mi
mJ1uZh+TA5uovtdr85mI793U+bWFavxMHtTwpQYmIgxfyxpVdxHNvlQBMTIg9p3gdeGHlT6Lw2QP
c2GL6KrELSiexRKQDX0TNcmdKWuOjKaDUOQ3rYi8r/lqS2nbSIYbaVAa6h9qCLi2JTr5TeqpcwgO
HdChl2+CbFAyHDuKPgEecczhI8d8WiC1zoyava6elNTcy2h6amBBD/ZKrHoSIHLQRQfi88aAVvIU
f6HOCfS+sUkaCnAx3LScnSDW7A7cETmASBgHcABQdi30rMl4SFvA8+JDBWqeEOT7BCJ3pm66kvJq
gfJPHA+jDiLxHOFMGlwM2tuj8q2psa9ja4qR0v5nhxCDgSpl78dwADbEJQIdyUGX1Ug9GfiDDP6m
9BZUrRu7E5VdLr4mk4CmwbuaDL4hyK9dc1ai5lCS1zl9CrSnAZK2GcafM1K4YJ4+qbVuk1DZ92Hm
Sum5CUEEbcaO1YSbEP7YQbRZNQcgo2R02nsPciae1vQcrOfqm3d5lpi7BSOqKlB1OEvAL/j5nXHA
EIr90bnks7gdbF58Wr1cluaYy8VM51hHyYsWOOV9sG8g894fCIbsMRfmJvd8OYrVvAQq7JCNAh0l
8G9MXmLJwmCSEhaFbeeJXumHv5STahe7wk9+/XcqMP+Ii0tj7OOsxtytOKFILAanKsw8CR1ICFlf
T0DWLsulESb8DYqggJ4nb45llrhNoDuBxcHnrtb/liYYr+gJacEujk1TN9k7yM8dw4/38h2OspOf
ml3mD9xpQd6qGM+A9tbcYgwd9fXyEBi3ffh1fdcYKpM/vg1bEAgqtY0GA9+m8SS/A9fjsb1DmI+9
7rn/Lb5lu+YJvMqb+pdCDvxZhrWbebGjGlNmHFVBKKYcOyoOz518yMzR04LKv77GtaxmaYTJNRKh
hWqUgD3M51M3JU42ouuq7RSBq4q1vhwDxwnCqPofTGu4bJKg72R6qianB+v+BpG5tQkS0x76DnZt
K1//LUP1vz7hxSqzPmMuSKu2c3OMhGRrKGDLwIV8fQt/3gzs+8lA1fdfK2NSqCAyhWA0pAalq+Y8
94DcOZiEc0ovOQW2eage5wod2XrDe7it+//FLpNSyRCjKBRzao4K1FsEgPDqkIerWEtFl0tjQiEY
kVS5jvHRGs+wi4fphsZ63KCn4ZGvWrq6nksrS2XOMyAAxqxVbXOc1L0YJoBG8OLg+t11McGe6HJK
rUDIGnqZUFnH3Eeyi83rbTxYNu0mJ5tue907Vg/YwiJzis2k7KdOwaJycgRxvwMADsCjJyvmXcs8
Q4yn9yIBlEWDodYnAHraUCdxRKCXsp3kSF67if3oJrzlvv1WM+vF+hjn12fQtRgNdlSRMDONEQgL
CEbI4AA6WNqBLDm6HEHFTXjqOs65Y4iB/nm2F6YZ/4c8S40phJ/Wp+SXoEt3hq/Er7fhXk/s3KcF
R3BOSfax96ItwJPb9GZ6yG8wmnWoAX5xeYV5mePAGnMHAhKf9PmIT6DXRw3sexpxoWnsZnLqQojN
b8pPvf014W0lWv1RqM5GLjuCKnhtn9shrf8FQNtDzEG4I6AKbpDKdzUWRcTNbEQcv+T9VuawZUU1
9rFa09/62VlnIeMNHnEM6NRxFk+uPhHLdO6xGXHxqEcPkcZzeJ4B5mRFRgAaOwkG6DAqFQmUaeeb
DlVhAvkgvghvvKLDWqFs0WunXC3LJdWxFAmERg81jJzGkuxo+FWO72l8Dzph+3rcWE+oLt6tMwdL
LAGu0k0sL9rNfvbQ3pW3yW18ox/Td8hU7wEPBKiOs6erd/TCJt3yxTfrYsuIcwh3oTl9yAjK19pD
n52vL4z32ZgrpY7xBgIuGDa6B43cy+av63+ftwYaJxdrCFt1FOqQRoUIfIDhY1jcWrw18O4RnUmo
LUCeof2Bj5PshNf6jV73qi3tcXW51W35zHM83p4xgQUstZh+Ix2CrPBOiudp5HF78www0WBKxhY0
ufgoUwAeBcxDKFXAC9ec08MCOLrEkEMCVjq8GwcPWgndA4g7Gi/wTNQoJw9siKCl+ipQecYr/7Y9
I2XaKzpeD+KToP4nquw0QPyRt1283WACSJi1odEBG4gni74fTv/4iBhOPrfcLGD9TbmwxYQOKYHM
WJAjdJRu59Gi87zV72JH2ZtbejH/v44Ay5/eilJrhgqMAdoPCOM5L0IMbrxeN0J97s/dU3UwC1Px
ApZGlDSzqMQjMmtFr8G58SkHnxgavB+6BqJh8sGaLO+6QXpwrxlkDgFoqLuktsbm2JEXs/6WUGFr
JdRoMl7oXY8gl5Uxh0GvW7PIZRiaim8BoHeLTGCD2V1fzWqvzABV4z/3jy1gp2JfQccd+wdw+5aq
R9VbqPf58va/1PX8V550scT4ea1rFsHEf3NMd807RkbMPQasNpFreBpUIe3sqXoDtwjna9FNuvK1
ZMbhNW1IUnGC0d5vd82Gthxpt4z3BlqtKy+3kbkmK9QGMRyHjyVEdvgCWbfZnXezCSluC8uDlNq8
B2ggOmRu9Et+uP4N16PmZWPpvy+uGiXOIP4X4wEmFwMqxR+T8b8lURcL1FUXFhKlwNhjjcusM2Q3
R9kvDnh9jb+5yy422Auz7uVcj7GDtFckeil4zu1wA6Izn0K2KLckZ9s4B1lmLk9N7sZxnLBtyRgc
uhCyRwYGOpry0JhP1z/Q6vw90K9U6B40euDo+ff9y8y6h7hkRt+v7VH0CDhUoCUN9qFT44uvyHAQ
7j3xUL1U28DjZVPr7nExzm6sJikd0QkSVAwbAACeQHLh+vr+Jkm8mGC2Uim0ucW0IkLVvt71d6P9
BLqxc48cWHEwg3efOoLPMbl+jV9MMmG4LYIiLaIUq3qcHAxZYXjWAScWRA6fQBJ1AunPzsG4J2+l
65f1xSwTlKeskoKox0rVjebf0ICCoTr/B+d+fYE/kenPyPWXpR8igsWZC5MqNBsUCY76DSgGe2TB
wBWC+cyTcHVDFtRJfDBG7NUOo8c2Ytqpuas3vPDJ2WWLidl5PhSNquFHGMXtLBxa7dVCZzwrd0Gv
crZ29bpTMaprieDEAE78389IPRDZgJAyHhoBGkUypKwnTyo5WfnqmV8YYUKlXgtFDdoinHlTgobC
YHfmEeKxYF4m7vXvtzrDZSxMMWc+ysAfJVAHNdp9NPaelpCdlShOKDxkUAOOx9E15dsC5QliybyC
2ep3WxhnzrxaJGrVyCjaRkflI5zt8tM6VF/Zl74rvwMktcWd9AxQdujqnKDK+4pMJAiNvtdCA4Yl
8TS26DrB6vDN2Vp6af9xNBarY89+H2AWfMbWznnitxMmuxLDSYLflvyMx7GTUOHw9JhLlY1R0p2u
pBxXXb+rFj+AiQI1ePQ7AVzQeHeFD9Ix9kb7n9rktIMccgUO12u7F4NsFaPt1BTSOzTs3Neoirv5
beGAoh9Nw2N7Fjbg33qOyiNYwbfXt5pzXnTm/IPDPNHECTut989DBNnn7D3DTLao3F63s16zWiyQ
fvJFtBO7SapUFQuc9tGd8oH5TukjfIDauk/us+dyi/H/m/YdhAIbGeCKZldDsBvAHN6XpZ5zxbPY
akcSxCAepU1FOYfCg5qeg2Gjg8O6yaDtbs1enHAWvt5XXCyciUiQaDbMhrrS+Nq9Q0Xnfnwx3ekW
+RXNU9GrFd54vT7eIpnIpCvE6hN6W5v661Dmfjy8WcU5SN4zK3LCmUeVxzstOhOMwCHcNDpNQKZ9
855/QjjDN3BNx5+yCw2qLa9KsR6Cft4bsqzrJnM4JRH6sEYLc1YpOWBZdoUhd0kucYLADxvwn77y
lx32ggbRxFSjQ0uTuuiufjIOJHbMb+1jxN08fVH8deAbGzBqvnYWEjxrD+QAqqqjjZoZ77LhrJm9
pwMpgqBhik/a+/VOO/Y7yZaA1MsPIA+0FWhOFgJ3CG/djS7rZ47sQOLZlLMItQSKVhslOw7OtSW6
kDbQg6d4+LgeIv4mBl7sMQnCbMaymSQxLtTHwSvvIBnvmfmxS4APNG3RTbwaPDyiDeIaLvEfPYTX
PjVzSGswdWFgD5+6AKYl7+9KIF84q+OZYA7lrGASPqSRVt7M6Bkgs+xc4zTuJUfY57/yZ/WUcSaZ
/ib0XDaUOZdBUXWhUcFpaF9Z9hAIQJwJDpITyGqdbvsfuCn9RNf2kckOZmIB7kzTyUZsj1N+LJPI
qTV0ojTQGerOkOZeWAqOhMlgY95Y2VsKWp/rG726zz+9XwtU43+QL4uaMKdiiPKfED/IyaeJqbvr
Btbb9QsL9NwsrjLoj+dNriKiQ58O7b12l0o2DiRt2EMU3BN96z59EL7rPTj/BVfl1M7XCzoL80z4
ixICeY8CKS5FP1Dwc4yah+4Xt3w429rXvFhik5JmJsCSIs/EW8hC9RkMOyjwFb2bgCsILS+UPWIH
OQNxAW+fia28Sxq0i3nP+PXrZfEzmBzFElMQjf8AgfxgY/jDr9hrX+YTeap8tbWTL26vkeNCbP9F
bKCDrFT0ERHbOvIx6xDed8nGcqA/4VV31SMmnue3617Fs8kEP4xiRZlG4UeSRWzU6+xUFHmOu5rs
LTaS/oaF44KST4ScBmz0vvWagwrwjXjZ1z9w+ljYp646QLcNv3m31+rltbDLhD4BXFe6gUODXuSu
QTFETECQUCnu9R3kWWGiXd2mYtMW6C2EMgXAfVkgzM1h6boV3vFjWzITngVRFP5sYnIHLoKt/mjs
QfLi8kg0eB7BhJlOF40wCuCFSpe40TzZQqf5nMWsxuvFl2FiSVCPijGNsDGD5Q3kEhA9a1tbOcW7
wbX28avInU3nrIrtzlQSqRqxQs9gDtFfOmBY9PqSOF7ANlvAgjagcgQvaI0ZhCCPUGCA3jj3DuAt
g8mNElkeobOLZSh25wUb2TNeIh/kAU7nZnegcBhsXqWGZ5EJEEAHQzceifZR0n+TqHJaCA9f3zpe
oDXoT1jEB2W2CLgz4A3Vd3Eyz/IzFaaPHWOThqjRxi7vncI1yAQGZERQMilhkM7xUAw6GEuddh/f
ya68jV3eFq5nmBd3N5gQYYia1pX0SCW7+sl6KWa7+jX+Tn5XH9p9hVmx4rb9iusNINqcnaV/+I+8
aGGYyYtqyRyiuUUfdygdIL09QLfyRyEDlNa2bqAZAPXme0O1xUPoKpyhEIV3Ipg4ouVJkCQWbGP2
0VMnMBWeG3mTQKeoK3KnJe9WokHISXAiWbflVnsPa9yqEMWQQN/ZmI+kKs+ULyUaZjeLvqP0UCrR
a4QhXu2rBaxZMRtvLj/SANwH2BNPiYlLQBan57pXUXIr5dzL6eb6jvIWxQSuOCBZaAqIwua8JaHu
FroHoixOKkn/yJWvZjLQEqAwKkGgecCUYZIgFxwozNhjm7jlDBEs7RybEzg0Lff60nheysrkaCTt
jJSW2KgQmZY59Vv9GO8Fx0C7Or6T3ueb9D4CZSxnS3mn8Yf7aHH8B6Gt1ZzuKdiDzkCaolcIpRQb
aBfMpu75AOj1b6iBRwlE74r68/5e2IshZ6iVMSJalwzbCcIKoK70Z8Ir+fzNfl7sMKdea9OEtAYO
gLoBByvo5H2wrYGLo9hChhssNu2pHEFF6lVwe44HrT/BtItt9uDXHfS4AlxHGt60gq3mmB8CEAvl
AgxFyHZ9Mxy4Nnn7yhx4S68jg0BNC1F19glG7Z9iTIu3duv1YLl0h0fRNoHi58W49VzislTmSM5x
3hfgtUCh6wMjBI627YiHIiYm/cEAG9iyaHM9dv1O/MukwhxQcNXG5qjBg0ZfJtv5A4OTG8HDowRd
WCoCOTyV/E7w+jpNWnhSIRzDihM0aJP2QohsNtn1Lno2HiQAb/Wdfjsdx2c+8nF9jRdzzKVctzGo
yAIgp8Vk2gaN5KrlCyfg8FZEHWpxENOsD6yRdqKGPYTtK92mvaf6oHYQPMxPySG9/x+/3GVVzJkE
XWxcxApWpW4AaZOdYWNITv/bcKisYfY2PYJ2teUVKtcPxsUocxgVFEU7pcCXC2d9U5eV3SuY3hFl
7/p+0vP157VxMcOcv2oirTYNMBME+m6geoBS7s+46ou4BA+y5kRIPK6b5DkJc/YCKK8FkH9pjkSw
7ET6pQ+f1w2sJTCmqBuYa4P+sMXOqohFY4RqVoEMQgIrTvEuaw/qDDKjnitlu/aRlpYYz7A62RKk
Okf5aI+EIpvt+g4SslvIf9TfkN/wp8ca1cgNr8rAWyDjG+GkWr3YwmxcJ3ZtQP+me+0TtLjO1zdy
tZW+XB/jHQW413uBwBClfhxOfXgEq7Au2ODjkUJg3ge3cBvw52evPLjW6mW0NM14SUMKpY40mKYX
vP5DcyklDgWlU3lrcKmiVsZ7+68i0iAhiDknDQnwH9JeolGCZHeA5yjgKI+ko0gw3ohutySfSQRG
03MLnv1xuE/wXI9jXvdlrZ2/tM5ET0lN5Fofmhb8yslbOigQ0+22GAe3Z3Ap1hJuZJD7pS1I6EF9
KgVfnI+9FlmX5qmzLyIrkM8V2Buw+C4CSn5MIKBVvkEkcVPOg9sU+0A8Gtprld+k812YD3bdcDZg
9TQtdp85TT0kETUpKEBPEz70GlqlD5HBeWCsVkQw7KpT8TZN09l8tbGscUwhfXzsRtDnG035COV2
jCo+JUQ86rEF/VxjSzTVb3XezUUveDbULk0zz/A4a8XaUFNQCWyGc7cZtzSzSh/ULW+8Yn0fL2uk
H3rxIQvM4pq5ScD7KSOmF6AhD1/DiUObun5AFzvJeGtQ5XOfgbD5qM2RIwTvsfkkAl0shZofjpon
qOVBCb8IVOTM4KGtm1MI1tG45IEL1r3WEKFSaVkq/uffF6tWpBJzaHxiVydP+J36hUM2PUobihP8
jh+jzf90Sv6yx07LaEaWTtAVbI+zLh1Dtdmq9bNO+m00PZO296SZbJsegwpd6UztqwD+yYHHtbX+
fS8/gakxG3E/qJ2Y4ZwARdgNrlHfGWnoXl8ozwjjrZJRtpBww2EUYtGZg7cCU7rQ1+LkAvTr/Hkm
LkthXBV84rkGBcr2KI35AXOnrhRDmiwA1C57rNFvTiYoAo+zf31tq3AmU7qYZXy3giqKIJo4irTZ
BJWg8k6JId/g0K7BMzix/PxU3VlncMVNmTP5k5t6w6Hb6t7138HbY/rvi4M6puZk5NDvPUKtGWqI
iRMEgmMVvJNK04Frm8zE1SkYLSWy6FU6VHYqDU6JCmovHiurtikhT0XA+SFlW1GDUoC0U9LUzpHP
Vs13FaAEZCkQjOP9Js6xZWVHNRWz24GB35QH74J4zCTInLo9COBp463wLOmpzDDFbXS2Zb02JuHs
PG9LmMRGDjGDFgs4QsBwO0bW3kSjaafteczhczB8/Tuvwq+W/sYEqSKDvq48wNyga55VD5AGGM6K
tNWzQ2VS5YwXpQPnsPkxCtyvT335ytdnG2OGFYzjIMH2hGu9GEHgr3yNuuSnveaUaeCWQNEMqQ3t
M6eZihfoVm4hzLjph2J3fRdWfwiU0iVdBTb+DxnTfiSW3sRqe6yrwoYgJVQFubOMPBvMd1UgAi/H
hYyota2P/RNIe7wAhApb+sCuPgcTKB1eLYFnkvm2SitIBYmwrKi61ftHMXq7vm3rF+1l31hQfB0X
eiTkEqTKIdICyRNX9JqN2XvqGxiV7wYovzjJPeFlKz9+8YffLMyyt0xnkZCUaI2D/OIxnm50ApqO
kjiJJjh6BAzms6VBiqDfG9NW0r6KHnMBhiOCW8LADEsO6s1mBqEDIOgiXq55pXoDNKNa5VGRBWdU
zh2IhTRjAykuezAleywnW03BxEFMN+tLNyIVSDWexQTRR2xcS0/dsq4cKYU2lNr7ud5tU/ztEtwl
gb4XkKg3FiCpY+iFmbWLIhn1K81P1HEXQ7NoUKAvo9qWARRuJTmjEB+yKPdkBMKsa502xf+H5KWC
/IY6py4UIQAggf5qhrLicJyhOWrkwAB0BIxI6Cs3yP9N6dHEwx/iS5q8L9KPVv8K5NARpzusJmhC
oJlQihxOyazuBhUk2Q1xsgB/oFGdWcjvC/2cCi9QnbbzGIDMZgCsFvIwxv1oJi9z5YuKAvb1U0G2
ZndbTC7pIVir3A8V6n+S6KeYbc4gLVI0lTM20DgCka8IrASULqwBm9KWxbNsZF6FcQOzEsAs09ip
MuO5BpQDKt1C4VUCJGMKELpDqTXun5JkssWi3OTabwGQN6OpbE17LCB7q1UvpfQLooitLTWPsvJW
xooNcQYwk2Q3eVjbcg+C5KL0FRHVO0wpm6nqdNb9YIa/RXUXNKY7jPJGkn7LMchHk8K9fkRW0U+m
IpqyqliqobHo+bGKuz4b4KvVlD6ReB+1t0qeOIkC9u8UukfQPMrNj2zArBiBXvtnBvVpCWcpmmd/
iBLoSED9OIUnFfNdYLY3RvClgAir13sbQ6GgLpkL3pWwegEufjITqUKI+4ikQqQKbpp0T7baQYAs
iwO1mUG2s0/pGSUfbiWL3vR/nOmFUSZWWZ0pDaT8MTp5kfNUbSw/dbOb0pv86qnfPOfQBuGkeOvx
62KULXwOkTTVZQ6jE0q8+lmlE6ma17kiAHfZ7fA5bXn1Ea5JJnbpakJya4LJsnPK3XBTd3a8J9AE
swm0BTUoojmQ7tle90KuVSZlrhRRnzB40wI96c5QypC20iFzDC/bmf74zGc0W00fFxtLXWyRPub5
XOvFiFUakGeJpddAk20wSvC+H8dTFXoBLsykqgEtM2pGeZy+0XqH+KVdbOoMpRjJmTC4veX2Plfv
1MXKmMRY602zimPsZOUpH4oPNZyDcJJO8Jkf8FB4y638rNZeVNBbg95Gl8G//u+LnAWxLEJwm/wM
YioQZQVz9Fbamz5OBK8Gsbq6hS326KeTpQ05bMnorEYu9MUVHwpPB9UV5m09edAMhntyl7ia8y7M
Modfr2KpU2uQhUsf/RHnHk0e3SH74gY95aPiEddy8fwQ+Hhxzt6yAQAkOG2vJ1hvONn6PvNo4zzC
XeO3dFSFcxf8kFv/EeMuy1SYs1+0TSSbGnwnl2c3SZS91Zo3oxzfB2n0MoBaq6rRse/CkwUq7BrK
0QZ5T8PWCeNjHwETC17Cs1wXLyASATVQ+RTJ32ISefGQb0nwFmjbQfoOQtkbREgLaXdG+1ucW7tq
U/yhDFIuE+7I8mSKz3LVbaBetIVyIbrXn3mV807magBYpGhMwCn1sITXIjOsXQhtPJU0ljsxyGOS
U7RtNxhUO3EbdqtetLDJBJ16lhWI/OGqHaCL5mUP5leIOPBiFC4BeyOdsdKjTe20NyEqpSVnxasn
Z2Gc/vsiFMX63ECsBQuWqwjjp5qdlzLHf3h7yoSetCGkCaj7BFDFqmUQftaTPTcqZyXrpfXFUphH
eVIXmM5LcSgary8QVIlXFQ4U7IwGvc/8BKlQJwJxo8p9r6wvUIHmkaoaosGO/4mECFI7gGzfgOic
IXmhilwWujLXL8N1N7lYYZbXC5UYtAUNNpCn0aNdmuPsN6VjpB8jl0iRtyQmeJtakkaTiiUVYm4b
k2YbpuFZhBO3eVaYsI2KWBZpDaxY8hnPiiT/MsLH67tG/8QfsUu+7BoToidIDM1BA+L+pNmGmuII
E/DHMgC6kAOEBJ8axN51g+sH6i+D7NhALJWhMVQwqJZ3ff2SWZwRt/WOymVF7CzANKVlinFT6uaT
Rxvt4R7yKmB5zT3xN6/wvYoKMRfWmIBIwE+otQk+UeVRljoKIm9fwk2xCx3Q/8E3OMGCt31MMAzb
WW5lk25fBeZB4DWQFf3/PhD9BYuIN0WiaRbUQmNCZLO71fGMu26B49YW/feFBbSG8f4rsWdT8aWQ
JyE/C8Tg2PibaHfxMyYczCWEo3oRRmJRsBMz9yord3Vd2c1GcmjUj7GdUF02fALCpDh4KFD6BT/3
Vg8DPyv/j7TrWo4bx6JfxCpmAq+MHdXKsvzCUrCZc+bX76F2d9SCOI1Zr2uq/OCpvgRwcXHjOX8E
n3iuJoy9SHsFUIYSPNpFKcctiBvTY2s24AM0yytAV3vgC55C9//bZ8Z8RJoaGL4Mi5gNr4qaomPt
wQBJ9GUhPIVkDEg9GzWtNAhRkYvRldDKeWQtnKMk4lLmOtOXThLzru1wlCI476M0NCew2hZNZ3bI
hnQAF2hU3xvE2szBbJcMmZXPGwxkuxRtTPLw/2kvYbnrm7LW9TbHgsGculfRpiujDxRO9Z9s60IZ
pYIkBsxFX9dcSRg8rOUBVcP5OQNx70z6P9KOTwnMPW/7QEZPIiSUdWMnIrK04lHKIs46PsKY7w/M
pxjmss9jR1SwLCDMcSdLBcjGGJpxaPaAJItNBSNaC0Ia4KJ2qhs7qVfs+2NzX3vUnjzD9uHj8VrU
163P5wcxhqFpylgr9BHnR34NEWjGusSsR14H5npoDkiW/x4gc+MLpfVTNE0gSbsVd6Md7Ze+umVK
tgI0IVwtPgD4KszCeU6KiUPAOljIxhLD1gA6MyVqilZ8PW4XrFbybDjVm3FT/AivZmcEDO4pcIM/
GqE4/wLmNfQNw5jjFl9Q5E+p6grz+9xrpoiZVQFYcEDlnYKnHj0dlXECVjnuMchcy2AT+W+01x8v
36B1s/EZ0svMFZJLYdTiAB/TAFnajkQnAy+i5Ca/gBuApjskRgcK4moT+MEOR/SiQ9+U/kw0c7eK
IgSaxwzRvatgtEzKTQrOgqO4bR1UBa5bi8DLr0z/lhcsrSr3mWDmtlVxWaf1Uo1Qq7cZ42Rp24Jg
bnt5eTwhzA1Cx7M8FBRCghzw1capzBpwM3NaM9aP7yyqZnVJFdFKCD4OHF9wOzkyShCg2HpNTeEG
VLdIHuSe9nx5YSovb8CoTInumwZE8wg1LcP0d9q+30zHwkPUucdXbHTP/42ZIM/YzBvBBNS9s4S+
YAte2JpuNas49Q7u9g00ypQssik9IAw85RavAPSBcv9Nv872htGvMM9JW8vQL/Kg7qT72cyOiQUs
lbf4BGBwMIJCfO7kxxwsZkjsNE+8L1gEfP8APMWqrCtUYQfjc02Ve4ALIaQDNVCf/065uIKrvSvq
pwTm+FuxHNVmgJmOt4Cb9vpNilC/2/4D7KLVEOhMEnPoOurTRtVBkrAHsfYHdlF/r+1rjAzfgQnD
0d+S2DQqi7jpTvgz2gZyJp45S6Mx+mgsIR5z1Pdk15/KU+guFArVQXshr/8ATWH1/p5JZIyEKJRi
o4+QaNwFkeXfgAQMyerCS6y3oUMLGN4ndc+dZuGpDGM11LxJ6rmHyoD3O93OdocRCrSYS8D0NpCP
tHpcG1609DdG5FOLmFeYDoLSJ9HH5mYziBmXBmjamLKKhu/R0tHkhmSyLzkdL4pafQHO9pjxvUFe
Pcl+BcGx9q5Lv9MpMpPyfhQ0+7LJknjay/jfUy+WXYvhp6XW8WPCnL2r7d3ybtyMN4YGvgon3pPG
aj1hy9vcZe8u2AB2Vq1tUyX0xRahLwqDudBZU3Hq/PuAPsTwyS8vU1uu+zdhmqSqIrJ96LNllqnX
mp7PMvJwg5TbFcW7UzsUlIyG8k5G35nm2RSj+0ZP4V8hCBAnOwfgjKFNIJva12X41KeThLJcvyMq
Ul/gMhO1eENBd9+GSIbVgz2PLwlxE/AWk7S0iVg4kiCbRgGw4EzateV9PcJzU44yxnmTCTD41WSW
1WQL4UNZG46suqVwH0sHOoO2Qvidg62qSu+7fF9LtwamZKXKu7wnq5Mb5HNP2Cx35w89SZYYoZmQ
GFWtDOzDyHP/zveLrQzwAsQOkuu8lOh6zuNMLuNngpohC+oBctOt/BvG4ya+E6yPN7Axm1Ngc6Pn
xQJfOHyFeQsMIkh+X+Dwpx3xxm1lYV5jVwDlUwaYBJ5Y5/LGrt7ds/UxD0It9LkiQLMP6FsBzIOV
p7XjRwdp4EGTrZunM0mM7Z/0EapjIEjodpOFIGFjIKEe2+0Gb7lbmsYjH9JqPTA5k8lY/5mi1G6U
ix0+YIXuEKBzEBKB+gkjjGymv+/Bi/R0eUtXn5wzoYzxl8ZC7OoWJxh3kqkPk1MqxxRZ6MtS1rue
NBX8NrIkgUCaMfdSGOh6WlWL/zbgQjQWBW6eTb3CFba8w1tf0qcsxsLXVCex35Wo+qhvTfczoLcd
iEgvL2j1zTxbD2P1iliRcqnBeuYESAq95IQdr6RzWYTEJlc0JZsiofwQoWFO8EVDi8vlRaxuFAA2
QTYAXm+iMNepJLk6qCXOXqPHLn0r6EOR8IKF1bfoTAZzkXQjDcfSnxcnCgfyrB2iXfALsOMIFuJN
emM858D04JNDLPv/zTCdiWXuUhACOzEXIFbcKW4HJ7V2jF3r8aAm1i2urkl4mxRFktmckxqVlR8O
iLgWeumFXjfa+TbggXe1iRapLW+2fn03P8Ux9tbP6DwYPcILZQwdcXxWytaS9B9a4JtV3VqX1WMV
O5QYmkpRm1J1haXhjEutSApwXi1x+haTTk/NlbFJ70J7vNE8EAMActOJ3G6D7sHLkj8yAN+O70wy
Y5WaIknVEBWWD+zy6tYnNt73Vj+l7+SxOhK7sQVvRp2zMbUHmjhgxgCcGqqr4IrjBe7rj/nZtzCm
y8CUQAObAtiUu1E2094q3xu8c4PhNDZasUqTbJC26dA3xS+Xr9qAM9mMKYvzpQw9ystI5OAkoNQS
bfR0AUt7dFADCN7aB0ybczZ/1SqcyWRMWzBKdRwR7L2O1jHJf47qEg/Dr8snvH5xPqV8DGecpY7R
XtHTQlOWE+5Bn5vb6CTJvAiGAfN0t+UDb4iIs5MfD9SZPH+atVqZF40anmgP1ZFKzr7xJDB3sxxC
gr5CA0AHGEcKZLCESS+cTVt+4sK1+NjUs0WUstA2+YQLuaiDjMGRhR1O2gke5kZ3f1ZBOzsixnRn
eZepkogtk29GW7WqXWz728hbGLC1B3RrbP/P1TE2uyvkTm5TbGC8La6iPcBDPtgKkvcW2RpenmTd
wztbHWNiFCPOjbLEtV7YtkGmHO0xrY7BcUQvHonM4d7fl0ffubzGVfuNOUQZ05kE5MYKDvjsAKWp
GoN5Jhj87Z/8SvKmQrXlstu0ReaIs8953//GjH6KY04wFgqpDiaIW2b2gPWxJ7v4vr+ffhWBVfxE
kgzZfcS/mqVuDE9yUsdI9oLN441ed2zPVs0cbD3WbUuov4B+6h7Rlrzrxr9vYji22mSOj8iGFhYv
CF5PuqO0p6siQlPxI6V4tteyGkhpHsLCqF58Lc4IPS2wzHVX00PsognVpejl2IWbFAAMVl+ZpWiV
KGxcPu91LTv7CMYoTIaR5FENA5481tvuSv+1jLSDkfCK/KC7zK4fuj1Ps5fd/GYkzkQyOib6Uqfj
4GHp6HisytJOC/GglTwEzlUPi2gGpdTQpW8t/EoogtF0sUVFgdsilBbQEtwxzy1JuBPRt0qkbpc0
d5f3U16NAM+kMg8ihiKLvJNxa1OU8NtZhd897IOGWrLwWwzA0In5lR7d3SMBX9Z4VwlgSW/FnSQo
V8YIzMrhmGbPtALpWvHQz08a+rEazI6HBhqXisAO1dIaO547o3w00lw6E+YiytCBRgmgBlngOzXV
gK2r166BQltWhV4q6laaABi29PeFoFmtQqxEiXdt6GXi3gecCc1EU+81kDlGu0nTQRzpb1pjMKMu
AnNmYRpgyNGBYlZIhSfKP/NQNf1Ju8Htt2gpuzKavMGZ6hI65JY849rPuluhkSnJAZ00QgapTPR0
2yqNLWW6bbV3uLuWQR/E7meJpyXJPEL2qiC6olGYWt/ZtA0dfwq9RARMvgRaVPmox1exBtCPqLTb
1KnCB108DM1gCVpotuj/mpTZipvBbZPKEvrJDtE5Tn3ANk1gKohuxmqwxrhwIuCrd/VV1simFgJ/
3A+drkejvSGQTTsVtt9MJ0V5hJ6jh9/ryIA9RKpbw+BS5uUSjBgZNjSMnUGSrRnU4bkcoNcAuNhJ
aBXx8zBft/6PVmjdrD0l0U2iNDZpiCfJP6IZ6jARlK0Fs65qp2900F7WqGtPk5MsAI7JZE2YTtPw
GAJtp8Hq0EtpJkWK3jDQQdN2k6jabR42XqSArr48qSLGpoQYg7sVNUu1Rk5e2Aa59BNoDMcpUBDj
75s2sgZ0PahtYs8YGGxbwKYUD+DQ1BXghvc/imGHXv9tH+V7bX4F5Si6EE1t6B1Zwgdm163ebgr6
KlNqK+UvAwxTig+DF75E1c+aDhiziKySHMUIfJnaYOoGopQIr2rebYNCP7RaspsN3STkUI+xo0u9
qQw4DLn1fIn8CAvAQ5X9KUqpS2Z/29XzoyLMFklyKyrxXhbHJM63cqI7kTo6c2EASB5pPKT1aCl4
pS7apVS7SVNfB4KboSerFfddVJt0cMYSr22I8bNTkD8awonq6NAO66tONtwiSm2tkO20KRwyYAi7
xnzLLKEt9tjgKoxglAdaBrBYHBDbb0OBbhs/Bpts4urCTkZ6aEZAUFZvZJosX1Tgut/WeAHSUDMF
3SsrtHui6mgUGMvXKrcKUJRFo3+T3MyadpuQqyAv7IrIZjUW4O3E6GNUUbfvwEdSehEFJpFwIlB0
IrdAHkflxwQqMfrbyEYHoR0lmhmQh1jSvRhMAVr2SMp8r5S+KYaFF9eKGQcnQcb/lDy3co4QAknM
CLdhrh9aeisElib6bqW8BuVJQsazAoDGVFkD+UkDzWnIazwcy6mw1OmO5tJOBEcsSgc7NPVaBe7W
jDmbJiFWOp8qBURM2nYOMwBQX08QWYm7ibwoyVsiPeajuq1zV+4KJwTQbiGYmggwpxpwMwhpch8e
eUPMXsWV0nRw+FCM2lN0opX+qS4R/AU1DImM5g/AK9FYxfzOKdHDZZoaWDXUDqLayiTQts72UKLy
bLh+lCNW3WlDZYn6i4+FxiR2gj5ylXzaLQTAsnqs/MDVaLDrjcaO1begm+ygQ1UT2KpjdZ/itkaB
f52R4WjMqNiL0lHKb1XhKSqoWciIvCfw57SypdDHKSXIE2cmIJ82Rl3bWpPbUyxZ86TZQYGL2cdA
cTZ0tw7LYycjgGxvpznbyDHxLj9eqwCc5OxlZvwgVZ90pBTxChh3PSwj7JUpHiOHXEtP1MHW2Q1m
PZJTdp3hxPhYvKvRw5l4xuPNyzSeAxGOwdIaqfWDFTQYyMbISz4urZK/dN3JeiRU02PovyhaxPPv
F8fj0iPIBNLqpFWSOv0nmF1yJdI+RJNyZX90AD7xJgfWJ4HO1sv4CnqZBkKnQl7ze5lwAT8Y4pfZ
M17TU73vLePKh/0qLIoBcdVN7GWA61UmrvzaAP2ZC6W2vvt/+UsiE1Zrfhu1dP5IpsDobFIbFvat
s/PbeolueFmLZW3f9/ovaWx4PbQA+ZsCxFIj7iQ1FLvO7zuAntTSs6A+y1PGaYhdj+fPHDOm9IBH
uWv0EMsjR/qGy+5FTvLQPfsnxekf8l/cysPiMV1aIONYV9E8SUICeeJOBu1LgMEQlI4Qn1q64Go7
KPXstb94MbHC21fGufabJqtHH/uaJr6V0p+RDPs+y04FVuwmqK7UVjAjIpo9JuaiqNu2vXKr5IBP
T37GIMxu0rdUGbaKInhG0Tqp0ZoTPFaAemzGKNjOCTq94ZJKIU4KhAGY0fAiDUhfVeXI5CQHvzTp
JhMzvBaam1elrc+SA7hk87KhWo8gPpWH8Vb9IgMK0JIBmuTJy5SjCMyRRMmdy1LWawJnKsOYwx7A
KwWaqKGjCZDARWQyjM7TJYzrqq9EeOvIa9SWcLvekGHlrHAd++NMNmML4zQTo6aF+oz0pBoqCoKp
OYBgLQfkZt2hWDtgIE1HFBPxRPMiGMYO5NAUQRmxasPwFPk6V9EQFm9zuAuc7eXcEHZWOG5Fo270
j/gX46u6Vf30bfHZQKuVieTpEdhxqccFJOeozkd/zFnQPaahIiYjVEeJocLDD6UHVqXBYyDjhYEf
oA5nYmiqILiH8hySFNytxY8RXVz6cJ+ET5P0XCidqWGeSugkRwnR0Wg8KIiNEsQ4ldK7vRi6APM2
ZwEj+IFZBbcdjeFFL+O/yyivk6nVMfEll3MeHNPBdr2VRKnFcsA3x4fZ1Vxgg1iz5rVPhpMinYs2
i2P+U7MyWzdM4f6ybN6pMBdaUeQ6DGaogjK6FGBU5bHnjStw0gEfj/HZiURp0wbKYv/j7dLM8U/5
zHgrYe7t3Mz5OJXLvc1FR6BuPRWOqnLyrJwryg4AZrTRqzSDkVczatH0NNDHPn8fi9L+k2OhMsCM
AFiD5gm8cWd7FqLJVciEAJ2o/ilXXuNi3vhU4ZAdrh/MpxDGCwKjeOXHFVCOGuXZLzt37BAyDkD3
QMogR/+jEiEFZ9Qc67NufD6lMlZujgVhqjIBtM7IVtDuQYG0/2vzWJDT1KjLWQkgIU1+EnUwZX/n
q7yW5L9xa/5aB2Hcmlykua6B9BNlin/X9zAQD1ddB/JtuYt3vCrF+owMErb/UQkif1WJxihDNO2H
aMr2j/rcun7Ygrc38GgPbJLyd5Aklo8XI63eguRFQhx0eVPXU7Vn8hn/JpSGTK5iyM8PgzNQq77T
XpeCJhI+talhJsICATMfZ3hZ1ndv7nPZjIGK/DhtcxHb3Dgfk6gAzqPOuJPdJfXPs4acG8FOvTWD
WuXNuKSjxRGBO3HK8X3qKrsUkFJEKsYAUbKApNDlrV23XJ9LZCxXBKodLZdw2fvqKAzXJbKRgcar
tq/2Zp4dH2NRCrkPumLA8cVksCQ6mx3ar9r5VwXgggoA/TEGk+KpdIWMN9az/PKlE2TMTKsp4aDM
uI4iEmtRf6Oi2TVLXjNc/zLkzS6sCqMy2KywnwQb9/WWdCSNBB/guIcZECNBcFLDwMko8EjgEieE
B1K5qi9n0piTIxrwvqce0sJWBkJUcpWS52SuzSK57WLd0ZEC0wFVdVldVg3omVDmJKkqVWhrizEi
VIOpojvWamBdlrCqkGcSmBNTjFCcqwjLArDXpCEnll81lMvAuBjIb3pxJoV5CEg7iEI9QSNVL9iI
wLGAMYESgnJ+L27ymHPJ1ndNlzDLiqoECCQZxfDBNiqNeLnLfidLd7DenGNZfxDop4TlC87e7FGj
fTcUKKkpp6UomtqFFxxnsOEsBGtwszmsKbwFMZqeBjSbhBziWgVEX0prqcPjZTXgrohRb6Up4iQu
YQ7ztjIHMQPqGJg8tFNC7zR1Q5F3Q8e3RfP3PGt2RgEezXFwON+wyPiuJZ+7ymi7EjU0HVR8g2xY
mHUNwZH8a+mYX2rNymOCmXZA2+0KF7OA3EzCuoZ+ymbuQa2rgu9j1PajEAw+nI261TzgPpviptlc
XifvNNnLkAWpNoF1DDTikqmhvWJKeOHletnzU0HZsI9O0RB2PmSkhx6UUBYKG3eqZgLWa+myyE8o
bZQbNNM4COiB5e3v/0Hbyrpp+WtL2SjQSDs90eXlOD2AjUmuZCuvAAzKBrR214+qC66xfJe43Iwf
Z3/ZsHDOgqnMBVx/TWy36nBTdztFeKsR+DVDZJb+G8wDMOXeff1H355koNmVqNJIFSxsWZvy3FxX
huzEg4EKUL2R66OQZQANuyunnmNHPrh4Lmg8Gw12tFayuMIWzShiCigryfW7MGIMrdGs2tdMtdbN
ziitwogsoSrcROs3swSyorq3CwI+yTa5a/3crIPSCYZgMzSiq6EO2k+iNU4oFsyHGbTBWdB6MnlR
D8tv1sSNQYOUD3dZ8ZRUArqlg72G8ha2zVSnXUlbVG/eZCTS2iYCjrV+LXWBpUipGdW5FyNTlaWx
O+evQ3Q7zoBGlICwWd8qrWx2FbiD09ksWnSlUPHUzL9bBNllkFgTULUu36MVN1kCJi/GLw08LZr4
kR84s8K0KWaxiZXpoAIerC/yozSMe5KV+2DIoeqpGacYu8HQSEWR1k3H5mjknCBx7RsgWwLqLZVU
Q2fRRgUtVnxRkocDDYHB23StHYaGXYi1A1Rri2Tyrxy1lgAJEDWSvRYtDqTgbcS6a/J50ZjXCI27
MRKh0CLVq7e5S7YL6a+84YJF8S408wwNYSMr/XKxxh+jXdRW9yBc6dt0n/Sm9DheoUKLMu51wTGX
f/M0UU1ViAECXjb66rtCH4QOTiUO2cZU2ybbkee3ZCu70Y9/AE6zZj6oqKsgwpaohO7Rr2/7IFUk
7JaMWYUopO2tBb97vFmgjZJndP7d8Hs1VpRIpOcimccnyEB32UsQObqpcFw66IPA8u8BPRPaTeck
LvcoFxeINTznEpk3aIzGKIl7SATGpl3dwoF5aDfk5GO2qH1Ij7xCxGqWF5tpYDpEBRA7+xbonUry
tP/osxqcKDC1feJ1bv9S/8wt3lu+5kacy1rCzDOzICe+qpYFZNH+bihe1aBwAvQ5iZRjf3hyGDfT
B2KLFk9LDleUbFnuzLK5VnTDISNvpp0nibngahBP6hDi4lFgpxiZDmii0vQ1dNzwhlY+MnTfFGNJ
PAAKmygqC8OaBoWaZyLKZa1hbFPhWUI6qtWrXVg9zUFnhqpvGoq6VSsDlW68TiW6Cky1qk3fePSD
g9aj9KKoliIqm0Ior8RssuoRjf7DCx32UiZuoQicV/T7hUVbvALmepFg8ojojFkq40rqydB3h7jd
hH2IHgteM9XKBYUI3cCNgZ1XKRtREC2RQzmZUa8F1RNauNBKXoIq0cd8WmLz/MOV9MtXacxxCzXQ
YaMJ0uzRFVOzdMdNjy65Gc6bKYKU8Z1DtfldvSCPSHhCVUw6/rtv6ezC9A3Yj8Cs1x+EBnBD3Z3o
UzTcgOPsnfNgf3eyvwpaPuRM0NgmpUKzuIed871sF7pKc9Vbo7MgbKTR/16M/CqNMeTovdSmRpj6
g+jB/V3GTVD6va+d+NYHiqP9D1oceetj7Lhc5OWMJpcBVnUG671TYWaz31UH6Ri5XJO6fP7Xm7os
TxOJrmpEN1gIijlPjLSNoCWt3SKf4/WuOmEoOncFh4DVbdu5kqUhjINB52roYkIvyWY0VPbBRtLn
Y4+F0lO9XXY2+LVMtZW37ZErjbdS5oJHYUBGo4K01pbcOkg/GF6U28qWXTG5na3lGkZ29/4PBlS/
v5NfN5nRWCMJgBxFIXry+x04wUzVOBRd6VZF4WZKumuk1yH1Lcx6m+IwmDMBSnY525fvzXe/C8hf
RMVUpY4+y29UUwFyQAGyHN1BUx4b4VZA9rC4vSxizQRIcK10De3IxjdaoDkOuigjWneYxHu52ksN
gGLyd0wAcJayMk2yrOVTEKM5XeaHSVtC0GCpoTU5utUZ19Qwl7I9hn6j+xDRg50RkDwd0P3DHY5c
fp/V3HP5jC4F/QAWURXy80OOKecJdKwg7YPmFtvqfjzm/OZfnkRGhQrSKVIbQeIyP5O9hKLbWKj4
+9virZNNPXMzVxis8OHyga70HH/daMb6kTErxqLWF7FlD96wD6GxDcq7ZbX5leIAfvgfUKaspB7A
2CFpuqaoINWANn018mQehloW0uFgJC4c6G31+6PLZ1MUB5wztZBzsFJn2o8vwztSSvym/jVzISNs
R0OLRgngeb5+QD4RY65qCdi+hWgm8XCYlBrw4hjXKSb02v/vRS6s91Mc22RjlHEbxAJeT226m+F+
hBmv/rR2/2UqAZ6PLH/YCb0k8iV/SPrhUGoHIdvQ6NhkW466rBk6tMdTQgxAGikic2qD6BdpJMGJ
am3iLW9lYfVPvZmaxbaw4xudY29W7QCo80REAyIcNzaomxo0E2Zd3iFmpW+yVQp25mmO5OMu1sA7
1QAEKmxFYmqxXXDcnbULqcJPhKeDlWrsw1lVAsAIUQQFxcR1m96N6tPlvVzTP1WVVdlYTKn44WKf
eTmkL6tKirCVFdoSQhrZGVVRrxvtJpuRpvjfiRMkEeQ1RFcMCUBULKPbRGKdDkO1nFygA3fLrHYS
zIvdWyKgrD0Z1TpegfJ7wgEiNYTGkq4sSsMoS6unpJOVEB73diGtS7zaaf4J9MfqSWFIRlZUlMZF
dlCmInk9xcHYHcbT6OINvpI2/av4PHuiqzh1AheO5+mvnt2ZxOWLzs6ujKSoEfIZ76DamxomgEqk
BHt611ZXYapwApfVsAIgFH+tj3mM5ipWa0WcugMqFHAYpfv8rn+SfkoESCqZG6NOwglZV0OLc4nM
Y1SmCO80Geub3wZHsvtTM5oLUaaELQXlsA7eWomHF70ygAR1IYqOBocl/mdncKJI+M+bX/+I72Wr
u5kTS0IKqVTMYtfv0fZuF6olIF2GgnpmE8mS99GbwCWT/Zv9/vyQxa09O13MTSiykeIpjg/6rnSz
Y2QpHv24IgHfQV9+jXU1zpfN5Adko5K7TIQ0/+fi51RHeotwAI7G6KE9375sdFbair9uMqO5xhgL
SZRAGgFx+FYCT+hyXTKvcaNj5Okd2r2WMjp9z5Fy4enVyrWBMVAApyZqYElji+nyGIpKrc/TYW5l
R40Fb5J+avX02OZQZVBEcNa6xFHMzn4Rx2ixFKB3WSuM6VCnsrNw2YD5t9zmMmZjtUYFGDnoCiXl
hVbRplFCV8ZgV9XqyJzMv/RyPslZDX6ZYRsawyHnM7auWC3JkEXkY4G/RCmb60oGDbARVTAc2h8z
ciNOdhO6OVqNiZm8Y+Lujj+dvOIgfJHI6PWIilLUiMJ00GnnDIBI8tVbMQg4KrYq5SzdzlirJhtJ
MLcTdl36PQmiJQaT04l/8JydJ9RZOq2uSLJoKD5SLRjVuwoRWqI726nsYqsehC0Xo38lZlfAD0EV
GVwRSC8z3uIQ10ZXdWCCSLfRZngAdAnKUxj+uRY3PMdjJchCDluBDKSpNIlVjF4Fi7YR1/WBRKpt
CD2o3TeqXGNmjoe0sSqJKsZS/sbcI+uCiAPp47hu60M3zeDkMBzwWpiGVJoDdxp5RdvBsfEpirmL
5dxMYp9gUepN/K4cFhS4drOgzQC9Kd7EmIevni5f/499Yq4/gIaWqWPNgMfDgg2ljU/juB/qQ9O+
9qD/NnIgi2vkh9+8ZsIjyJucuCvgRwKruxH8a01EOgRFGGMOnBiDpyWpnIQAzsXvgF7Qo41a8MAA
+AeKjK/EbLGkqZqis04SvGnFr9IJX+kskWbn+VvJk3YLKk5k81FxVpCmAL8kAVTF0NAQg0zl18dN
JWNNxjKv4QcuYVfp6hZGYQCuvMAktFaNF742d3liNhx/ei3UhGT8p6gU7iAbn6B3YApSsaw/6Avw
kGO+AOh7hTUus3HO6AC1FM35btZwU/3ymvadi17+/exFlzDOH5IJi46b+hANs2PQ/lb09Q16Q6wy
FkwizNdpGZpDifne+JiEGP+sIzcxgNZQisNGzQsHDTAW6TDZFTyGwJbq9NugaY+RkLwbQeZcVt6V
nvNlpz43izmmzAjHSC6r+jAqgD4BrU9Sqq/jXO8iY3QbAk4hRUBbwDLXiJzIZeErfvsSmKD8svSZ
aWxoTqkm9P3Y4a7+p1A4uILHLxSuPM9fxDBp0C5r4qiW+vowzJMnYABwnnezcksSIHIV+s8IU4mX
17WugWcLY4y4qAG5LWghsQ4+UPr+zf7eAz2u+7DmOloI6fXIyzAvZ/XNEH2K/WCeONO+NjRoGATY
T4y3dug9dUpcu2WaqUxtwObV5vxSuPwEB2d/WX+6j1I/CiKIlTXxupdUlyy9C32PJBpioqF9mAnn
inMUR2UcDF83ar/r8J40YAcU4u4qFdpjPSR2naivU+hbvbpvuchE61IBS7TA9Cr0G/KMOjdpGcCC
6nSyxfwumxsMygZWVt2XwU2GClRVc3onV0Uq6CWgiqIvReCv9gRw0orhU2ytoLxWdXtPouAnprVN
0sINyeVrNRdeJzzZl/V31YqdSWW2d6jEVkEaqT4EHTqfisBR59fLEtZCH1U9E8EEIyhuBUI5Q8RQ
R1aQaTt9jl8DvaIW0UFxiCkKFxBgj3Qo7SnCkFyubCfftzlfseJsffkKxlzH1IiRyoCpLnNwomlC
u82Cm0TQHoxQfcDQdkuuSK07U9R4eaInHDOxem+Q9EFqcqm3s4lBUZ3KZDYITK/gO3FQ33eIFSId
I+5Gbg+ReuzLB86C1xwx+Hz/FckmB2kb6IAxEupDPshek6ub2o9v5RlpruK3gqkiBRO6YfaeZKUn
DqNJwf82ghAtMPBQI3fT//6T71ElipYUgnCNHTaIqzyBjuN70O+PcXV6wpBebqd2BZYY4UGnZvCu
YT4fg6e8oblVHT+TzDwKo69EhZIF6EhboBreQ8pD3lnpMcCzeiaBeQSQuqGVLmBtYjxtI1m25+Yk
ZDeV7rtB8rsLqZORx0hsXjoM4XP2dbmh314CjaKKKmkyQj4mIyZMRmHMhg8/ZKv+Ht+lvRGYEdDE
gauiuwFeQF6H3/qTdyaR2U9drqcacCrL2zM3mPo2JRxiopq9icGEekvMYRs7jchNIa2+eUjlaAri
2+WvrxYyCAS1b+sZGkTvMEJeA2N6Kjec7eQJYeyED8LqwKew/B3q7YCvjjIzdcFkhCFdAH6ODgjx
8K7yshgrnUbQoLO1LZ919p4bAWb7ywhrG93qRXxJXR/YQ0BfjHAjAGjNTZuspeO+CGSCJyEKGtnX
IfADiPylPUVOZoVPS0lTWKr9OaA/OKq6eg/P1shoaoPBeCJVEFnOVyQOwE01/8lrhggX3odKZJ2N
qDEuWgDZAM5YRSuzBg+nrP3P00w4p08JLEmNnKpyqk+QkMY5KBtHe/Inuwum1wJk26kAnIacbAOV
hs5lvVxVyzO5jHfQJ1o1hTICz6i4GwzJVDOMVXPdnnUp4Jxb6koIcpkTmsI0lecZyj+Pho26D4gz
t8DE4ujBugEBEud/xTAGpEXk6uM9hBd5I91Fujn9i7Tv6oodybL+K736XT3yZtZMP0SEXBpISFzy
ogVckPdev/7bourrm4gcVNPz0qurKIhQmBPH7LO3Ke0QpDIIJSVMoJGjPzX2KvDsoqE8G3VhpLkm
l4ZOw6jaEcvolDYHYvTsRYJm7Xo2/3/4RpTNUTifs8+LCx3mYVqizbbaBbN0F1FA3xoPRORgJX20
9ZKZ1rqyNdDJs59PyqUqKI7o75EXN9uffFEuGw0eM6TfQT8P9UeYMdxuMHqfQoWhUJhTjvo7QKiQ
hZ42hf2/p/Cbb8nvKSzOkd8NVZ/GcHe04pTI13x4qxkPP3/mZQN2NsbiEGnNAI9OwRgg1nmaGAjU
bgJmvEA9+g7Kt8AqQcf75yEv347fX7U4QImoSFOaYcQObDGDk4f3pbpiXi6/A7+/asncHDRGlSo5
xpjeAJQ+jPsELHQ8RPtY96DcB5vp9PM3rS3jUqKwK6GPLaL/Eu9ArhJQwNXAW1Okpmhe7iEIUpPI
9Eypt1fGnbfnm9ty9qHzbT178MQpK5OyxocOAgGMSGS8Aqpq3pwAQe3QH9AyoPuSGC14+jYw/01j
8K+9XCaOwJwLIVEJw896DgObeVOhw0pHVPcKO1j52IsP39m3LnyKNpaKgQ/gMGU+aJwT3ewQTq6s
58X45myMhb2J4zEVwNs6u9eV1UDHc0KBAgICRM3CbZEei0Ez5bq0igFNB4Vv/Tz8ytWQFjYnTxMd
JDgGji36+7kElNVaSuVmWHk55j/z06FZ2BUIsbaJGmGYcDLcCN0IMVgwpBhEWf0aZ5o8/62fxlrY
F7mWRw+YJTxSqWRJQFglUspaT6IS7oTPl2agaTQfXwQ93mQqRDZfWj52wmYzNS0R4pxVvcjKsN60
6UAG+ZS3NyDgsUVv12q9480/BHvX5A+2OnAMikvES0JaglGqy/YJJLGLcaBtGjh+rjht94sbdcrn
V0Z5yyvqNS9WyHVC23xId23fUVV/qzrn501dO7YLe1dMoaB6OUxDXAdEUp5lr1p5q1aMwDKL1XOR
kg3opN7J0SYqnSBKTBlpngmNo5GUmkU+uD9/0pp9XWZZxhQkUWB+RaQG9i6UoRM2gWxHIqOV383S
MYAlrdqalcuxTGFJYO81tBHXn3NG6qMdA1Kajm9C6AdwKOFFBVzC0VcFf1Z2T15ES13ECYUYYVRN
D6ikRNeV3j79vJqXyyG/jY68MGzFJA5qL2M1E7efQKgk57QPaXKS1U8NHPlXDaBkaUGhPiADoF+p
w6MCsYpSWnvElv248hS0aTj7AoBYgSCPd2DPTS8y9QqCTnByGiqhgZyBw+3nBVjb2YXZEya+6yQR
NqJNNooMbgMwxAnxWvJobScXVq/rxzYC5VgFAYmK+Np9K5k/f8blFN3ZPi5snaFzftuNGGHucxmY
SrNjsQXFtimDjnUt1l37nIVZUUA21E0CLn2ZHlvDIEmSrD2GK+/EspI7VY2S5hPOpbgHjt0cryJL
PXm9GVie1TL/Vw9coOkXbI1ed833VpZhWiDO2RgsZOTOtO8tSpK8vi1BdduR3irdPtgmZghN7U23
5/4dOQz43boE5XB4Nt+xtJUSI4mgY3jZlqwQCrelmdszv1hypVqjagcxWfvky4EOWh8QbcuQe1oK
PoVK1/iCp8yeVG8Wd5qTvmevHU2uJOpUYDu0V13Wi7fubMSF6zgCbtDVGkb0Cqo0NHNlE8TrrVX2
pHuU2UQnkytJ1q5u78VjdTbwwqRWLVyCXMTAXeFTvXpp64LMNKPhmlN+0Zk7G2hhV8EsJCmAKeI+
7mYEK1T62JtiwzXdr7aszov1zc05G2pe7DM/HMlqMEP4n9snWOgnR8LSDBRbEe+54a0hkBAfUbz1
tpWNBnCRp57k8s1WyEHEavG3K3Zo7bsX9jSUqwkIyc/JdGzaoVULre2tm92sJ8AuunfIxAMnAwEK
ZE6/fnekJgDXZzDdnfzqlU7W6Gai86YaHxNwMq5813wwvi3y78GWUV3d1JwutxjM2/N0JqcTeCKf
ZqjCZILudXSmtfrgRSN7NuLCEImc2vJKDCNbm4LlqWSmcTnNWsf1XXkKmdGTdXLxy87V2aCLi2n4
gCQ1YD6G+JxQP/mOsksY2GruCvE0mf11YK6d3ouW4GzAxYVsgKmT8ghfOSFnqSG3EbQiHSPNXtm/
tXEW93Fq/SENKuxfxaI7z9Yia+wBXexPegsXDpoIT+AozbXNmut4aVyIvMiCipyj+k0fPeTLrg+m
Hv5F6+0ElHZjaCFUrXDzb3zf+TiLe6cVY5IGIcaZT0skkYyB9C8ApTMLHnoGppGWJAorebIGer0I
HTkfeeHb+Pwkp0GEkcV9tptY8ythEk8anfwhiRreRSmJT8UGZ8cn0lo0sLa+C7+nUvSo5tQOmLzU
HmmJHpuH2PQgxtqhCeWlrBjgoYCPrKXoLl6U869eGJ8YzfIj+hRwUfa9Ob5kyPFgqcHJPpN4rFft
LxkDBcG/Ahw/OsaXhZOIA79Fpg24JqoADbOZsnuVXe7iGKqiGOixFHR1me9U26hJyxymW0TLG0eM
rQIBBY56ln4dOeqjf1xbxLUBF2d2GhQBqTK8kZIMAua2J0r2+PO1uPTcq5Ce+WT5Eb+RuUh8UvFB
NtY7rrhDPx8RpZKo+i1kA9f81Uvn8HykhX0RVB28uBFG6torLr7js97svOGgFq+dl8DF+CVqD7Hx
LKTv9dhcoV9qj0oYYG7mzx/8icJZvlPn85jneeYMTPo4aYExzf3Lj4L4kiGOixG3TeBv9KKPQU1J
YKCTSBRNX37gQefalB7o/dMrDR2iflmicG/zeUwLYL2UaqvnkKlJ7SQ+CWOMRtyEedBBUIeJIOg3
h/EuHETmdSLxQYmdTq4OhnNNvQfROunBg/nzx128dOcftzgwWqlwcd1gkdOeeTcNBIUi1gEcm2U2
D4/8L7jj83v303IujFsKVYJqSnmwI9zwH5pV2ilA2Bqicdzyv8B6sjbcwppliacNU4HhGiu487fh
Bik4MrPCo8Kxrr13+cwCUw9uBN4Ql/QTBnzh1BAHnJUcQc7gxg2qUsbzyqZd8ghV8V+jLCM5QP5k
veExyhxdTKywomPlSBvdia9Xmz1XvmgZvGVFpZTiPJZsQ8Hwrb0fthzYofPdTK7U7YeS+NbqE3TJ
NTz/wIXP5LfIvsf+fPWt4JdMFSdi6kl7NhB8o8M7IMJabLH2lQufaZpZWfPZqompLVjiQ2blvvuH
jg+o260KnlpGkvs1aoTPB+D7Zfi9kwsbFzWqYPghVlcoUPtKd2p2DdYvO5dbUqe3bcmz3GCdeu0D
NxzqFWS53SyZe1t3sVjaegamokLzrbA5lZLCUh6KDE2+zWLeLfTQjQN183n0/uNt+E//PT/8MbX6
n/+Ff37Li7EK/aBZ/OM/r4v37NhU7+/N/qX4r/lX//Wffv3Ff+7Dtyqv849m+V99+SX8/T/HZy/N
y5d/MDPwb4837Xs13r5D8qP5HAAznf/Lv/rDv71//pW7sXj/77+/5W3WzH/ND/Ps73/+yP31338X
DPgb/3H+9//84dVLit/bv1R18JIkf3Pr5CX7VX/71feXusFf0cR/COCX0IX5egropvv73/r3z5+o
/D+A/0bbIIhmkBiYj0KWV02AX5L/AQoOTQWlCuDhaPjDTOq8nX8k/0NBffv89/7+/6f4ZbN+b97f
IAB1yMOsqec/vPAPeICRVYiEoK8QgFMD+ZCvb1npe61a5rx/rM1upyJBGYPtvdjCqzVUe0L9EySL
sI89K2qi7vL36CSnTMhPkgUhb0hncBTU8IJPWpl1mSND4zs6yPGBVx45sID14ylLXiAToj3CWQ3j
h6SCmwylE3FbIDAYN12GZkL1oMyyINOG78BaGbHKYHxP8z2QFqPZ9FYMf8/mPKgq7EL/OOWuot8I
+UaFREYHZ3vcRH1APChUaqYmOfhJOuJPod2EKjwBQ3DamZVAx3fxBa1wKo08NgBQt0dtIPJQclZy
F3zD8GdzC6CghqDSziAnEVPdI1NigmG6Ps4MYEEksyi2BQ4kTCBqQt4UTBnoHqaOIR37/l3pToDu
uqG+UYZ9A1JOOqmPJRR14afIkK1P90Pv9LlTdMBAtJB+6R+EyW6rTUEl8Fjz0XVS7Or2quldDWAW
/kmuWsBLXofOXAfkLl7BP/bdAM7MwOEUvzUgRFqbtmkk+McOPcAyKMcGnvg2GLZd2UH+639rwL+N
t3ArAqkdwzzFeCC8nBMobHoFPSMAWID2m563Wt+XFgb824ALr6IoBh3BAwaEyC6SQ0m7FYwbiaOD
A42ROoW/GKL3Z9hPEgvJneCxFDSm2ZPYgSmSzDkHmb8SkA7kmf82VByJp10JyrlxM3OOB/1NYTxo
aBJhZzbkzwv65ULO0zqz/39OG63Z6PNXAN9avDsQVO50vhH9Y9NvJyuC5k3spAUFUcWwaUg3mhkE
OdAAbJUlA5YYxBw9/XkK0nzlf5rC4glqgT7SagMrB7IjkUGTQaFDB3YzU4C6EegT4q0uWr4Z0wm7
CJK8knTefhgtCLNIhOOomFPf7GUgs2LjeiYFNDN4BKETW1IHDRiKOkelYvI56lf1dJvL9s8fsGxd
/raG89E488+NyVDialT8o3yTP4xmdxdQSB4HxDCBNucTClf9YSakQAtKl62s3rLN79vgi4Nu8Dgs
MlSHjqWJ5BzTLPFdmrt9k1fPSXeBk1qz+g/hdylD/+jq+dHXDtDi3MfIDNbIfPvHuaEGNCeJFRUA
kSpobhmPo2hLLLKAr8llUxPs0t/yoGaNmSQ7qcJqiWjIoIAS3nCnEElxvkMzuxWK20F+KfQNCqnK
iz+Y+Hc85LHLu8BVwKrkyhQUvdLEhNAcH6rrWV/6MEKyJSXGragCVzORuwa09uDnJhP6fiLqufUA
rSMIqwQ5+tQIOiok9PJa02PSEnUkPmwzNH9YX5EMJKQ4UY/Nm3ANRGzlwoJbqEUO0CciautAX8m/
id7CkCpHgMBjoh3rbS9Q7RC8S2C1jgj/6tF028Ixjp5Cn3LoICmJIFDQG74eJBzCt1wmDc6HR43r
8Ub7hY/ybNFUtvIGuL+3RATvPBlx2t/E6M4HdV1pi7AFp+w+h0AdJCSuPXOwBCvILAgJKdBl0onf
m5q8xxGfhPsq3UJCCrYe74cbaq8pMCMIb7hwkyiAv7qtdxOlB1EnwuAqwlM8HCLRBfGEL78G2mM9
PmS2EW7HiNZTTbTgfVIPan+YlEdtXKlVLmuE347vIjpKuSzXR16aLz86cGsWPM38G+FOfhvM0RUQ
ka3neea/+ZPBWfggSQGVKQ/yX8eqsVsBoGqWuDJ6nWmPRj+8+XjKYcDjDcgOcwlPM17YCCHOitlQ
f745Kj+zNp+ZjQBABm0QcHNlG0yAIq1lVCspTmJYWkYHxI9vioOtNIdiy90KsB1b2RVujBtuowFG
eW+w3ByeEjc3uYPyPshQsSMSBE7eRjghGtEO6rZXzOB2Mvkd9FckU7pt7iRUET0ZdLsd0fag6RsR
YufXoqOj0A5Xn/lH/VbkyUwq64aF+bOh/Mze/88LD56Hr1+cVDGf6wW+eLruEipuSsjwpU4HRgn1
cf5AaHjRzuTsOd8WKJAxYZO/0QBMv+M2/TVwK9Nz9VJciQQkobc/z21ZMFscRJVfRHzQX4prMcXc
xJva5K6LuxQiELAb4EQJCETnKtIfo+fVQ/DzWVT5xfsr1Y0H0CiGVZ/B64fb5qQl7n5nKjUtMzxp
OJzgNWpZ1WzxpATgarmD1l4Gy4XspMRqwJYEs5CtHjkdywAwGUkgZxSv4U/KLR09QLVE0oE5wOZv
wskdxU34kpVkAHFnSA3BmTObQkYrVj5AtCZmrQOxRv8Jdtdw+glFpphF4yYQrMYgmkIjhL/WX2A8
nL/zp6OxcALSKqr8aL4MDYPa2h84UMWcTZgE8YsYBu/n/V4Gvp/7jSwiWj+QHFW+dWNGXdlxYCXy
j5HbmiLVrMIVnYzqtAGf2+wwcmAi44EPTamGgASZtLnetp6Ouuj+nE9kYQHDFMQ82fzl+h6g2+wQ
byS4pxMJYirdxjb85LG55k/N5jC2tDZI7JYiqzbJs2+JVyFazHbaE3cq7ITKvCnapQMKzFN8jO5j
gRprPayzN7HcpvPJLkxnLtVyI+twdcoPBTd4JCJEG4kKZU2Yqwj+vDA500x6Ld/7lrzCer0ERCz2
TFtazFQr1Gqc9yzbQXl877kyyqBzF+vcQbvGsS0saSr+GE7A8ZghejzaYL6aq6huuVApdOxMvfM4
aIXVbYb+0Q99sIPmwEusV64SfjcF9phBJu+2ncwMlLKdDQkXgtAOkaMKD+deJYbtpZR7FkdLvVaJ
j385OD4obe5QzJDybZcyMMPwoPOliBN2kmLNKsccVX1WFU4emwheofGdFc6IaDVn8KG6jxKg5Vet
Jelooi8e7R4eEaA3voHaoxKjyTGBFKME7pzJRHcRWAM9WwYQLrVb04CbBrOm0AwEAQFArHP8GcWk
34GNsWEGIjNTS8kbeis88McwJQMjxgBeENHs9rIPvOQIVsBrH7qiiBRvpcbCDyGD0sk6TYuN4Lsl
ilQSBA9fOe+D8zdNf9c2V15wx/Mr13iZPv7cI52XUAYA5w2SH4sDyfmhHAq1N7u/vVle5Zvc1lmI
3CCAeDFZL9pc9LfPBlwWjRsvj/08MfBOdKz/mBjq8sfiESkEyEJqufm40+ycNfc3akQFNFlHKx98
8VCej784lGBkAud7//nBuH4lWh1qImUE1XE0vXt3mgcZQzJeRy/gTRMZ3EaNic8icqX1/rP3/vVn
O7osFS43QFq8m3Xh64HiYz7IwklEnUhncTJc35qCz5EFAC3TJnI5FT3nicmxNeahiz6Fjo2HCZcM
RVxeUl4GIBL47+DIb9r2NquxIdDcDFumgZDiiOiLP042lDoHwewiWmwBKQTS755jkCuJoWFSb32O
ZjagIz7TEImvEswpF0zm+QQXC2QIRRHkaR4cgTk1RRTErXAgxet4LYxkNxPKc6woybhWWLl0UFAB
QBkeNKXoxF929uXYOU7vNf8YTIfWTKH0DSC5j3isyAg0PwXTF6zO29YM8xDg75ZUSggPXlH0LFPI
n3Ah09cYci9d1y+TWjx2QitMSdbBpPIbyUKOe4/D6u3wbFA4MbZ3tap4eOnN+DLiwkAI4L1QpxAj
NixzuaeZOxWsgm7pdjd/QUzzQnrzfLSl/FDfesk0CFj0cTOnuca98mrcQnIWZNH9UX0FPHot/p+P
z+JF/jLiwh4kSp6G44gRhRayLhQs3HNvwgRlUwjpsiFjhb36Ml6IXL6MuTjSWdmIXNRgTPiE/Ed5
VdvdVnpGz/ksoa4f0a32VB4iM5q9yZ/NjbQ29MJfHqc4Tvn5c8GhPtH0SmDaxNTOlA/VKd10Dn9U
T8EThHY1MoH1SLFH5I5Kkj6BWPDUH6FOrexHxN2+I8QAouKJJdUGL0UFkQuwlg5Uc3+e8SUD+WWx
Fp5tH+h/3sP0Y0YZwa0Hk3f7kICRyPmDGGVsTOUBKHZnOK2MfcFd+zL2bJvOQkxoLyfoLMBqDZaS
WMEps0CAz1Hleb5znSk8JE5FO9Fa/eg5dl2eSnSrgfVBg/kBkuvrwH0UNS2IoIOjt4endq/DU5to
fUit1fLgpQNxPtIi/6WNAN5oXRwcq4TWFdIsLEKjLxqP0n3n0TqhfQWPNBkYP+cvGbRtV9b40pU/
n8A8wbM1Bu8KeqoSfGoPKYUQXXP1BJg1CgWexOKdYUcE4TpC2dWrcOFh0c4HXthSQJBUNWiT4NgB
td7SUkeme/CIB+UGQMu8+s0rPjINwatkzRmynrMzKEAXNEVGSerh9BmSJYAbShnRWZpYnGTVzCMv
GfBMLGy2yBOlMjQDYnHlDi/7smeX4cvEFyYZxf5Ya3JsGbhgWOMmFl7DJ9mqbIOtIe4uvoJni7Ss
VEtdmhX9EASIr0E8LlOxgVj5nYCCTmsFH7nrR+AKHgCQ7+azghfSBPlBpLDBd8L+4FH05fx8XlZn
tDDYYG0c+iTGjDjQu3AIPT1AAiCoSoXn7IOXqGhV0CUnBvpXSe0RaTMbU9HRTqOzlr29aE3RUIqK
nyajZPj5XJ+d3Uni9daYDTn/HD8AQBMUpDkm18ExQwTCmZAGKyOTK0CIY1egSxXvDYpS8EZHBsmq
HhW0g9WuT6cBCZkku+2BoTQscWSSv4m7Q0LxBT8v3mff23e78nvCC2MqcIMf6/ls0AwI14gPlfjZ
2sDKe1mwSs2UUFaDrEt3oytoI23Z8KA6gal0brEJrcJ3dLSwwPK9q2grY6NAkZIHgPbnSQqXrO75
qi6MHwRHPF/rMMkKjSumjtDrA5lmR0DGBgxIHY0nq3cVQMwczvp56GXrx59XywBvGYiwVHnJotok
hTgOKiJkHbwhdwpBTvUAeZ92YD1wEpB6Fd1pAxwPcO/gdC2Q3AnlFy/fFGuSW5fqYbjkv2ey8BGg
vNKE6jwTwDbccQ9ayQwNWPJ1lbtjf5O0By3Zo+TZUcVud4k5BJtZ+AEk0KOJuxcYtL+WQFzQWcW8
VnToSSps+tfyGDwntFyhs7noJZ7PduFWFIIsRWWALZv1yMZ4PkQNWgMMO7dKwKqYav4fN2pxkPMY
iQVNx/J0b5Plg23ERj0EOLPxJDwjlh/RiRyZGcqUw5uaYZvwSAdoulw7qrOp/X6ffu/S4qhGTexx
foLvTsA2CkEm9OdANEhC8RklbqlDoYQ2YBICDScyBM9tIaBJ6ior78M/cR1fYB3nhcjPprKfZrJ4
x2tlMnIByrtHPjVrnYIB+NDak3ZTIRXGR1ee9yHh8vaqAFEmn6UTkp3jjgOfhh3qyLCIKfV8GykV
FJXu4xgV/12GNhMkx8eNhE9Ce3XTnQygAobuztAfRHT5peUj5O516doI17b3ogkABEPh5wYMfQnD
6pXJL7NqDvrMJHgJ442MB9fsc7vnTD6e2TjF20S1k8qeREcOWRU95uptGpozOy9qlpJuZsAnBFDY
tlZTnxc9lt+TW76JWqLHfNhicl1jY02h+PLWDVvEYxKJBIJcM1C+MsvRBnnLvevHNjDDwDSQZmLj
sbIrVBbXjuHKcimLN7GqE16Sc8yIvxlpjN00Y3OWEkIYo5Loqj0kz9l+bdRlW9AfxvJsHRYmCmyf
QpuVGLWx0HYITYbiUKtbr0IrIIpQZkeNCbQxRH/CdYzUrUCLBk7KWgngYkwsnE1jYXsytJT0Ejdv
h8VV7rQDtwkiEcu7Q35eY0kDqrLVMS96zWdjLsxPV+V8pM9HQEDWI7aaYVsiTwjXmZbvKc3Fo+9t
fJGlgY38X2Jmtp88/WwBL8ZFAhqTdLwCkJr+rKqf+R5RknC8CCa+44QcZm0JJ8HFo66PWP05SA85
B2q2UB6LneIWpUlLu1uZwLy93yzO2QQW/rM2GFldqFgD2YYMnozys8oUO72bcaA+W+t+u+xrnQ23
8HoVw+/boq9x2tigOYF3r3rHuDpofEj05Eqr9+2LUrud4QY0Dze9YcqxKWE+8NrpWO7T9kkT3Epw
8pKh+1hinleZgnwTJK7X2uVsolMw0shXY3bFSSuZ9wuTB4GtMZdKQPINKrTFBRWaPOryCeTotRmq
HQkbkEkijhWQsS655yQRaJNuPRTIte5dmhuHwc+K4omJFmWO9ZJT66cgAtO/YEamOu58VrCiuBNb
j2R46HrQvTuVsYPoS7EGVZ1vz9ddBrshD7I4cG4agMUublel92qYBR1o3SExE2ok3HC07VGpQMmc
6g7vCGuLdaGm/XXIxeUKPEgGNjGG7CzfiXrE+Z+Qthpdrz6tNrwTUT9YMaEXd+j8OxcvueqFvdrq
GLSnYWWJmwh+ZgZWkSso5pF6PKXVVZ88AByuCLdDuldh5uAraw8Gfy+U8EBOg5nUv7Lio6JjfO2j
bc8z+eRJFu978R5a6lyx63jw0FkNION3a28SyG6/7ROCQtEAX6gC6vpvJEGg/0rrtkJlSdzzG+8m
OQBizzcWD5hFSAC2yP195uobfh9vkNtJjuNe8NzoLWpJjtQOKk4l8X55d9GHoBAFJMFXrStBf+8g
imTczUgCAob4qzCluG/ZLCEa3vtuHt0ncHEC1oK04KZ7VA+tRBTQIJF+n0OrR9sXTuc0x9wGJ/nT
W/OKeg5ExWUEF/hfJtlNCf+12DYOMl85jY64CDrnSpLbqBsOFG4NC6NDqs2p5x6hZh4e+oigLAOY
o55bo26WFNCknFTb/F3oDn3vBJbsTgAEkKoigA0aPEWyn+iR2QimkTlC0cBpvkMpGDWhzvHCK/w1
sadqdIXwLJeRSY62EdSFSlMHEZGkbiJQyY3yYwG5szh/GZKnNN/13kfZ4iiUj6g0JzyGR5wHkmoi
obvQg36fy8l2rJuAX9UcafHnAUizU1guEChITlHag0bU0B4q2nOkKagAeo4UzQQ8HQFZMEOJejsx
Mo3C1Fm2BdcMQo1hE0fbobQLj2Y1hRJ152TeVj10HtNP2Ra8DQA9yr8kcHbrd3x4aCOzH586MAK9
qL8wAd+NoIPnAuUDgKVn1W+cQWE+ULJKEMVcyQHyrBhv1+AzOhaD7Cw8YDPyCGtuGiDbMUhY7KVk
JG0CeU9ZZ7z3VnfHIPGJ6utk4m0tbFj7FhVviVxgknB/itSV9tW01/Xrrngr0TBRCg/9UwfIUGKF
8m0FWg9ANrSotztQ9/nlXlKeUsBZBzEn9YCEVHWrqKdRf4cZV7BQGgXqSc+sQiOjeh8F13UDwyhd
V9Nr1h7q4NfsffNTQZT2AIJGpkYFS4YHLxptxbjD2miC2UMMF9zblj/c1O211+2N4BSgy39Gu05G
i4xOhLLgpowfvMHGoQQYgJR2UtMWPeSWBsr5CTEpcv4ococmsFTpZnyv73VWmWjLD+8gMFo4VWmP
nKN0lmbOkh8FmDBCS4W8fbARoTbHoWDIG3f5JFPNB3HGQw4CjqzfRxuAdnhHCX8NOmJfkDrmt1p5
X4PDppqAKJJfxFdN3EIvuzduFCiz9fUxhj73tRQcxa047qL4KtZAiKzf+NJLHgVMko6S/Nhwt6lg
1tAIxEoPAGSldEy3dfOSDVdZXxBf3ofjLVcnzLjjJQ1oGOymOWq0rKyuNsUczTLCSeo01gIwJUSc
qVWDXRc5VWVkW/qMAo1OKvkt8eGB96CJRZoszLZNHbCyQFndkEjpADHEX8E3j2zpl5Ejvk63quGD
EMQsA5oO14IICIfq5glTRbcw3iMvZ/KtelVEW+lQKDQcYYfqAnVB1gPNG3VuDjKYGG532CBQxoRQ
pMh2eXxTRObU09pjYApUg9hOjHdZjXYtbpnY/Qpq0Mmiyuojrqlfg5tp3Pj4fzxJABUaNob3Xsc3
rXjfqrrVhS1uFs4/wrlS2Vc5+A4nu1AOUQhrBqRnaXq3Q8Qm710ekJXuiSiAPwUc9d0+oRryl9xt
Jz8qHIIsUivPbfcAMElkoCS8yatjA5Qy2rsLkr9qaPXu5vS6FF5V4UPggV3/2KUvVU+zpDabtQ7e
zzDq6+OO4453XYeMhKKAJh6PypkPOfJ6xY/RMGf3IqBcWGE4AoGWEnCkETyi6TpoTGjogAoxVlkP
0F1IwDACMgXs6WQK0k6ENhqgcalVtKb8UmrUN0zAAJPS1obbBNQR4BbMUhhuFkqHVDLz8pobQ1rU
loRcr/Dh93aY7GCsAfNj3IqHKl58E5U5NTcTacNL/vp5EMjs+g40GscU3NUJrKuF+pj3Un/A0hgh
cI46cEGQIVWoCGQOMF84fMImQ1KVToFjrOplXE4vnU1o4dmMaRcbUi4EqL50zECZqdh3LXDyNHzh
gZ+TBzenMkeC0gTfSAok0geX2yJsyftaj/Hl8EGFviPadNCy8OkPnW0953dh2RXKHGELVt7t8jl+
8XxqFKwqNzOzQ2VyN4DAKHd6e0wBc1hJY1/eHUjsqBAKQLptyUas5HUsT7oxL0bfIMmHGLKySjQe
D0yBXFl8NWumm6nwzqmn2d2MnJ6jOerzQF2MAbqWlF8/RzQXs6MQ2wDIXhDQWrEEQ6TylKv5wM1r
UrgjpgFvBygAdBSN1mSQxpqsDmm/xFR9F+kmPTbLlmUof0NgJTIl0VHRii6YKtxVoDxENxVuYxi5
dblZcY6tlhf3bKZLFEXf1kqZqB5MvrJt0WQLxKs2l5vbhOnqrECromRCvQeYt7SiWWRl8SxRniPD
Cz0jbmOowLzAL/zV4At3df70F2q53yMH8EzPmALZwBlDBf3r7YsLbRADJQ2P4YO8kSmyUQ48wufU
BU27CfTlSg5Smi/PtzU5G28RjwpTqfRNh/F6CkIHGyg/1HORQMbl741tI5MWtNot0VObe0PD8EAb
sMCwgn/VG1bDmcyQONrIABTRAc97gbCLcckjbJMNVhW2dgGli1uozt0ckJqUQXT7dXlaYD5SKcDx
B0VdZns9850MWO/25J0EEHHDZ4UDP6Om+ntoT/kk53widqeqt/x+H5Q28FOFvxfAR2bWEktB5kV5
7onraCk5XfCr6B3eSJENS+7Xyh7ipewHhHf/NfVF4kfhk6ztCz88Puw7dF7DLQeIbUS00LLwuWmv
pHwTisdu2vN4OeN7Lb/CBWEACztp6E7GPonxLgw2d/g/z2xh8aGvFciph0XtAY+tJksDk2+9Uwdz
gDSFxrjGHIEGhoi5rUdbFZijh9TVhL0ibYTMFnSm+BTp8szUt+vQp0uQSfSUiSqUNjQNkJbFhQiS
zh8gsDObl8qtjvJ9mJgBUMN2D2wFvJfQxdJA6zwwBZqhrm6PkvP/ODuvHcexbNt+EQF680onrzAK
hckXIiIyk96JRiS//g5mA7cjlLqpcw/Q6GpUVpcoitx77bXmHBNcLTryCaE65/yYRg+57zeGHsq1
7uHX67p4cQI9LuWpZCswZMfMfmFYpCO8CNYd4S1B7BaWa427uDiSxW5UL2Hvxqlbn71mXJtI2NzO
lap7MbDpoTBvy92c8Sh4X9EuI0D6m6jbycWyjnypu9UlvvYKfb3wi5aQ2FmdLlh/9jDSvpDlUYhg
dwuUBzVBE22XoS9py0jhts0CrxxSku6SdvpavxX5Wqoju8/WgrSTUfHNQOJbw/WrTfkvF2heSNSz
sswrmahj1HXNc8sx1dopJ5ydR3zuUuIZndc26yDwumcjI7uze9Cj14EDARUlIwQU3bpbCj65FiXQ
hszpM7t/7rE6RV7GyCPyBGuvTfzhynoYSWCCMn5zmbq2qn79ChfL1EnTiqLVuMeDb+qbRvwxYokA
pEUU5KzyzVE/VmzWfk97G/KrK2xmJeSdTA8g/imUlqNK6C19tXgMtpmNjGel49DTd9ZbaxCOeuOR
+FPSXW4CZNupho5P8+9gaTWxkBCNVLTkY6TVfvRM9YGSVjdIHMAWyXnJyjCTqHdl0tqmO9YrhG11
SqHarJK1SJ2qrvRidar80HpI0QYyxrcQccMqFRyTElGowYP/EOIbHcKrpeHXC78oDYOSPkN74sJP
IFIn0J0kODZ4OHmcy0WzELzZ6FhqHrLUrPCAGKspfVY0NyfV/XcZdLWVhLmU3EpRRSR82VnuLakm
/oNOa+PNOWvScjba/LH+qRu8htOtY8jVge/XD7xYgEggNmst66KD0tkqMLjJ0yJvQNggeI1ba17e
rs+xPUf4Wa50iyl0bTObvybmSv1KiJShtUVx0rnxZf05Mz4kHEz7yB3P9mdD1hhgY6dhmla4NPaW
51v6s6tyhq8ff7GXlp0e1Zgf+Xj00ajOSGSOTxwAPZkCd/IrzAu4qUx+fjlzCFiaWHNFvxiPMQ0B
u/Q5gMu3doSrpfnXi7rYRtnbRbWM+UHYcuL3KLBjehO9EyW2lfjtwWoYMjl08aJn0U+Wqr6IX+le
1O1O3pzpzv77ebxa7JJ7O4eKkXf4V6LYyKS+GuUznX+GKhNP407yz9LS4KSSVHYW+5qBQtAqFrGK
S4ty94/RkqsSizt1NThps5Lv5lTCdschn1rwxvVdO2aSAalYFkcHEOMXp+hCr8UI4ml0iDNbuVPX
ZrYMs0UmONNLKPs0A8/GanQlYW/ofzD7dCTOyTL4hUWVNf1WkMEfxfBfS+CXy5m3+y8nu0nqwljU
+1nRy2Yoe7EXuVnlhelzTM+y0O706RUN6wkMGg2Q2i7TuSfLf/N3ul+CVyy1xeTRxXQLGVVPqHLQ
1+gHPSWO8vTvW3el1c9p+Mu1XpREJvpbIazmn9ZN9+Yvmik7MsZczDg/20XhZM5NhcfV/ezLJ16s
NRlglrg48YkZUauBvteVJ5qE3Y8gXI0wLmmXapXXj6jAtypmotYjdo2RkdLdtcGzkeKtMdYGpqF0
f+tAfEVLYJIog5FNl3T9L3Zb2wxTXI3F7Kg5rQq/X3aESc1F87/vuX7lDnz9nMuzIz3D2GrMfFb0
ztZuRrXtfpCP0sc4RxTHx5wGBAPbF8Fy0+MEnSRxjL2F8GYiUrgxvPQY0W/8FUAJnI8c9okDDATg
NzrzRcvzBfKe5ylq0IYu4/XpMFuPG7fr7WiJBwPJ6LJYpz6BKJObqXuzR6N1pkHPcWypZZOdZ689
rZHe+PPY3VxMriz33779RT0jTVZ+EmPu8vzt5yHc8EK3MwxXU3df5x8aKNfSiU6L+KiS7P1yQtKl
u6MveamfZw8iNDZD+EUAw5BscK/++6e5tvN+u7iLzSCqizzXMy5ultGQzcTJj/u9nZxZ3YfW4t8f
d22ZJ0kHigQGECKaLvN7xqgVWvOsCY+K+ih1CxF4wyJdY5DJ1U+EjjhtTrsy81HUofUWDcp7Tzz5
ISQzDdLPrZ9G+lNYXKxc5hymq5vIXjUI7d9XrnoyxFDrs5DT26z+ZsiBKVlbCCzpqGiOwCtkxZ5H
RE/wuFnS8vYOoBKn3CD7CI/JRw4T6GQ3dNx11o4XPLy1vpT2ce/V7ZtkkH0N6HGuqzUeM5VncXPu
PKVaVOKi2DAJgR8WLuY+oCdiWszb3haGx05zVOtR757OhJKhbZwFwESEBaiKttArgctkOzHyrbfs
IT55OJzanfhStzZPR4Gm7rSRDsPnJNl4dwTcEepjjUf6k+pfBAyj4Fo2Uics3QCj9aA5GNwFDMu5
p++Q2rZYUhExbac7wjGCY+vnL+ZDRwXqN2vLjbzygPO3Ghdt6Q+j4E3W738/Ide0Fd9+kctCYGrE
Ugz4ReLnztNwHKSL6XF2Fap+sj4v8xtb6fUX4MsTMK9dX/YupputqCSsTSjWqIJp67N5BUsKHi/2
/zeqtW/f7mLjls6JKQUT3+5ERrsOJZRFaxZaAylaWLz3Nw4n1pVCwSQ+1AR9KFkasJjv3w5+fTf1
QSA8xsI2ZWrSG4uu+ix5LOV1WS7UfGHm91bBgc9NMic+43t3EJYVKooEV2ca3S5KwSuVp3gCxuKo
ZC03d+YP+eRrr7I3j1zDY6s/6Awu53o9q5+ncVmaC0P0snTJAE0XFuh2gbWklG5nN8rxG3Kc2cYC
NdS+NkjViJdmvaqMt5O6aCybc2cS0ZElcmmLWBX5PyOudt/aKpo+O2vsU4OvNy3szphP/AxQtJ8B
ON4HyyeluLhX4sVYeYgPixMc9AWzDmYct4RI16qIb/f1oorQzTzQ5Jj7GuFFxajjwY1hKLcwUEyg
RvnMD7csHNc4PHzkTOPBH0TJd9F6aFpF7DlVCo8lwAp3Ou1U0qm2wkZfyNDldPv8HG7SB+NxvJen
e36CVHbN1+j3SaKzL3Knzm79NOuCBD/e971nflhv9VJcx0umL/1hBkHQUcPIPHiBuioYVt3YarT5
zb1ca798Af2iNVEoIjYUzWTtP2RP0lY6gA9yjWXC4gae6pf+wI6cf3SOuhAZe6KKtxUXqpRErpl8
0AU/MQ/lStr1ptfcW7vkhQb+ne6zTptvBBd4po3lcSd+0DsCclYgeUEKb7RgTJnHuzwQ/16orrUk
v/4e+sW2Tgi5YGqDxSNQwkrPlO3ohY2NSaSmLflgvFqbhCBJg5w45u7bkKloZrcPPU6yeWCrOO0i
GmxR8m4aqK75k00CayFVgq5WkWd8f+kn4VRaXSILj7wXLVK0gZHoUnIthgQE1pCv6k2cTCKMZZGP
eMJO3wWLYcjMOkofZW9a5rzKabhIc18ndIc5mYGvOg8/Av1nOytiKqTYN/fia2XS16u+WKrmnAhp
CEThUYxXUeZrKtinzejlMKkNJ9HItt+NFlSMwGYUU9H3ufF7/t3aM6S5L86pD+ewaV2U6QLhU6Wo
hTl7Z/xcRN40bCxbfZfsk2lXlh+TB6pCU50Muy6oLscTwCvfKLyRhBzUN6bocNgyBue83IQ3k57+
vjmoufDKmiwA9Jj+9HK+7FKt2GqnDPDjIdY2RbDrm6XsyTABwm0yj87K/A5Dt/J0NpcciRMvWzTa
fzBu/0+575XX9/slXJRKU20pYagiV5INJwvWSu2Oumvmm8JcmJknA9IR0YCC3CqPUDlUznK1K3H4
3RHda1XrobXHs4PPWa3p6c62+OBARgcvA9iCASsjnsaFvg38s/WIPKUPmZQj6Jy3xmQt9KC77C65
U5tNmjqIyl/IILilrf7jcfq+Qn3TzF1O40LADvynmzVz5qwplX9l1VLg/e13SbzosYm32NiTz2BA
br4Vp2NPokj1mA47dXgoI9x0Ae2kcptjClceZrla7o8TvF8IOvqMqzxL2I3al0I/aBrOtqTHvFku
OaEU2QY/PC0ncbzxXF8pqL59qb8OX8QFq7XE74YWqKPGicDboKhTVy39U1F2VEQmNw58snq17qBv
YrJfEdxgXFRxVVgFAgmDwmOdI94qK8g5rZsRB2pK89tkOSNk+VR/lQLVOffvrfJL+dQ6RxHvJTWy
tcy0FdVR0dJDTwh3qbgclC3iOBPQN56fI8B6XZ1PyT+zEchF9ZDE77G0++NhJjeH2y9JaytyQvm5
mfzB8ua5FV1sSEdIbj4jjbeli51T+bupn8rRH91istuG5VJ68PL6QTRWSQO44w+Q5SQv+PeEwS6L
V9nogcKzqz7Br89p3TR3p4Q6Y2kGy1DeKkWCtMuugo0YfZ61ewGNiSos24YG+0FPFr2+nmLShc2t
PutIKqfF7pgswso30JbEYWhnOjmJnPqGtVk8ZvouU94F46Gsfxj1izB+CMhIzciguHnpxQ9JXYnS
Ro5+gphXxm0a/i7Ov6pAdtpptK1mE/GSCIGJtW1O+LE7E+UQdK3z89DJtmI9ncdFxdQxhT4V84V6
/2S9af19NPgz8xTRUXlXt66cv8favZ4XrpRadpU8ZdqupjE34ruKGqBDz+dkk2p46ZQfcy2r+9Wi
MzpM5Pep/sPEYC4FjydpowZvpvVmmm+VfBCnj5TBZ8GhR6LDgYjQbGVb7+7peuZ+Xrm6+dArhzR/
EMr3sjkMtNLhJSOuA7xWLPt0UZlbJfyVYCsVHhPx1QwEOx9+p9W6RoaEd6g5JNVWahAzOUKy6c4/
reCnKZMF2f4e4k89eSrRH57ju1D/cTrz8z0J4is2FkPdh9KHaT2p6l0LRSX/mLKPTPYzdBvpXs92
Be7UOyn5nOl7kwVg4v6sLQpSh0LpmAQ3XiRj3qq/r0hIK9nGWfsVGPuXepJRtZLeOJfC43k9+Zj0
l6r1uzJ9Od4b2rom0Lj0W+NBfusphtu5b9KcnVA5iIVjdc+K9D5IGY/UGjnSrGRk7zq/1QoLqZ0y
3ROUnVCsBagk3Upr/lAl5pB3K/1A/wtCGKxNiQVPYRCMBHHdYDoijhXqVzL3EEee6FPkGJwWn7Lu
SRaPhbLX8xWPSuIwq9HiPQdSq1sycwJXkyyq3sNpZhVHSd9qT8YN0Ik611t/3SqKHoKfVZkt/KIe
O02VFqTd3EE2VqIzMFxJcztcnkCPedrSoEQPX5hwVMZaQ+GlOaG+HZWfaeTJ0dGSniB3qBYeHhI7
j2F3Lwmxfaa1Gmw67Mf1AnuTNiI2n8EbWvpcI7svkO7c9Pdcm8ogpkUdhcrJMpnZfi/e9KjUOq3K
51FIyvloIzHGZiKAKGSWu99z3h9fJoZMXCrbRm1XjxnH4lvShiu7xqzp/e9lXFRDUtAJXZJgVQ3f
TyvAIG+6Rs6htZv7g8ZKsdPmxjjqGs7p2ydenG8MfSgnU+CLn2HGy67QOaLhNntladGPmm0F1l7y
pF/xzTSSa66Sr5/858+/FFej2YxnoUj+o5GaUZCBth9Q/xh3kOqwGECscdtodQ5wXdg4T3u4Y7dn
DlcM2N+u4uL5PQ+nuC8m7ri4Tul0chhDE2K4sU7HtIIehMcnRuXDIbgmvGBihmyr6RtPQPD+70r4
mlDr25VcVHptG1iAlLkf+kPzToFwNF6CN/2nsGPa0a//Az8dl4jUc4IwbrzGtx6DP9OrLz8GJHPz
LA18+Hw01aZtez8tdSb+7XO1DzYZFCU9/l950k16gDT/iWm0xMuBCoB6LdXlKDp0mg07cyYy+E3q
Wo+WN/oqYX92zV8YMN9k211TRH776ItzT10kVo8XgPkx0zZpIWW4up6nYKeVxH+9BngS4kfBpBe7
0aJ9dN70s/N7IyU/pGaJei7k5QegU+WbYWg82uiZ6svqoyk/D8WvDF1Relryt5LhR31aGao/Ia/d
pc1OQkGsbuXYbe5it7MVO9hRnmkH2of/fpy0a7Xg13t7saIpQib3lsm97T+14UWclsVTe6iPk+Wf
7izkGw8J2jv04ZWt7PNXtl10ZQf5cKqg47qjcaxDr4D5d2ccq5PdvVJo5HjuaicHvvuuMPonhxVx
HgLuMyWIbdZ+/FK80pGapOfqtZg7oQpypQ+r2N4K2rm+dLBOk8FrEnBw2QSwuqGUA8UKD3mzVYAc
C3hn6AfFI3Yw042abdS/d0SNIJXvAeWhOf3P6dkg5+Tft/mapsaEqMMZUdcAK10eXlprCGJpHmnP
8squ34ryg5iue7IEKPoVV1rmLFvmFjE6VYubSDsp5bC4OsvbWF+m4G7H+LOpj0xOQvY5xcssTyi3
mriJ1BcospG5TfplKt9YbOS5v/rXtv3fy748noSNEAdmyeywJHLOdILCy3qn+tkj2tbtk+AqPayq
XyCbRYVXMe0XnXKyI4OadkUsO3lVblN5AbkHyLv+fUevL0VfLu1iRZa1tGxUgzvauoFmS+aql9El
zwwQxr+kYilbAtr/B0vCn9PR5T35I4MQoRqK/J7fa4AgzQZVK0+Md+mBD5lqx6efeM/yYK/I21pc
leIS7Sp9WmtlvmjyLg7dBphs4p1U75SXdkwOIpHQ6daUdpbmSblT6L/j6ncurWAkluvEnVPR8WbA
pUtMjlTLpPVnoxAawJwOovkRdSSQuifSltEx5zZIO/acrtrUhaeZC7Znq1mN9aYZdy2TuYUw2Eax
EdpHLdxZOH3GF0V5MmkeCYPsJN0J3ostlSjTvezWBEue18d/3ayL9TMYcqxkGaZAcCJxQfJt2bzX
ADIKiz2TwSCdK5Ty1MfQENZJ+DB2a6RMSKESu5X9AntKtFZLeNtuFN3kNVx9hpgsqZoqkZBlaheL
XyCOY9bnnG+Y1Bfs2IDZvMxtl+fPkeYg5NCniXwC4abY8+pk6+sHXxRwgmRmhoLl5JAmK5rpMKG9
/i4fgLHLK8uJmELWTot/BL1meLuZd63X+/XTL4q5Ju9rYajxhuvz6sNgDfWjLb/N4vzpR0YM2a0A
pD879F+PwX9v9GV3edSmJutOfF/9CKjeHWRkGm4r3N1B2uUZbU0fopmU09R0iIwFrxwu8goNXvbD
QonvxL8nXBGlf2MJubb3fbkPl/uDKmXmiLIJ+oUfxs7cWzU87eHsnv6DRL0x7rn+Lny5CReVW10K
5bkeuO2z2l9tfO5Co/mgBJH1R+C0HfkYe1bifEa/B2ci3lP0AiYrm+C1pXCgITKzQm8K+q4dYr/e
hItmUC2YQadpIAsaL1gEqt0UMFTOoRPUdPjLllg1Z+5Nn72MXYdXNtC3sZNHjzE0vMgrvFJbnWd1
+yIiO8jF6aQ7+FoyAWk8/jv/f5AAc00YgVGBzpU4e1QuGevxpGhdrwM4l0LvZB1j4Z4nql/M+a93
JBjHKipKf7QWce/IgltbK3U7o4punsKubY5fr2P+8y/FcJF0ol7KcI8biJEVWiPk4/mvE2EKrmU6
ChNKVrFb9b86Lw1/vUpfvv3F9jNIpayPyhgeLII2Z3lC0dC1lRaqDoUuOcbYvwX9oxL3c50MiIc2
BBZW0yvB/UJqQ4DkJKrfttuRZ/BJbhbF3DReCPKqD3DUCoYbGKtWJYLEC9sn5lRKdDeod/l5YyUr
ba7lnLgGBn+u1mX+UGe7W7OGP6vuX98QtwU+HYvAzUuGr1VOcTjK7R8oTWNW5DGCCT19BAXjjnrV
uqLTc20Fr8r2nMr2RDBm7iDpHSp7QJGme9F5DnNvHRZXK9qg3TS90+uZf+pHy4EJBixwVaLm7a5b
od9C8/QaTxAxcESsVf0jG6Epz4EUD1O5H7y6eci156mi++d1p8VZwZoGBBQLPYX5jQXp6rv45Ztf
PFFx1qSKoDRAO9aaf/7VizONTfA6zgVMf15FIJDE8B1uuYWvDkwN5GqSgtxE0f6yZpzLsq66Cu2A
5LZudC87wkfk9w6lPBlxM9RavL35zpvr3z/zfz/0Yg/MhKrOzbKGPgszK/WlmXKZF2vOAy8mEAXK
y/uQfA8HHXOC0+7uJlTt6vL/5VtfbIOqURD9JZSsI5/kMrig3KAY/RHXTMTWMvD/9697dSb55S7/
UYd/WS8qq1CNQecug5hNwkUc+XNGl2Z3nAB4rRgbk0eC6hxWpDPtjWMmrgbv/HN6F4kPRnzDGrPR
YJQ+3YZmXDPLkErzf3+MP/27L9fWd7U+DNEJ0GK+yLvHOHfPozdKayXnHcNzeNcXd/oMux05mhBA
aZfkDLv1sB7SV+QEpop7+JApT6m5ki17YmL0Q0iWqbAzZVdN2AV4W27Rq652475e9MWGOk6hKEUq
8igJbmK6HF7T4NAyx/HwUN83LAKlL6/KbTAehJzwvHVU0B9MeXFvLVloya88zJYszlNAtEoYOr7v
BWZZmP1wTjDVJusxOdSBVxo2qn55l1m79ORHhJX0bgDaVz/mkMPzFQGwdjykdn6ek7hW0rILfxVB
5QeU6xKmY+KdcaZT+Q9PM8I8VDaFtmKNnrj1c+CZtFd4N6t5lFcprjbQ/8tqPy8wIOvNMj0Tb0XT
9HynGHd1/GC0y2bRLhmAumTR2019p0grPdyfGJB7Qf4jOt0X2SoqDwbzb0xrod/iJrZZeRHyKrqf
abZVeDlSzMaNYw/9u9b6pFZOuo3VIwbKMDErNCNbp80dQBGqgOjGKieP4WjkhzDbjpNfNDy97UoO
Pup+rUl3hrxLlIXOeUXzOewYml9GC5J3InFhpu8WyRIIIwIsD5uWYCIM3i8DYQ2RbT5OhROdnUhf
GrwQJvTFZCdRw0/Gc8JA+N/v7dViHUYH9HJT5gA/pzl93ee1XCXWZWpw7cKf0LYarjWLrd0ndBpl
w+gqlneuXJG/zVnQvTX6Nq+VGV8+3rpQZgjRWMSSwcfPcdcRVK/QofM2kOogvYrRsppNOhv9RNxg
d2h6tzXuqrcodrO3/JE56bBtRC85rUeyO4Y+em6jHw3eUoKdFE+jKMqIhXG73fQiYCvqffQ5Pqk5
KQu+mfNtsnidIjU7+ydjH2dQI55bcX3SHoRpYQ1LY3rv4sSV4Pioa0vYy9YKHIQAC7/0VM5T1gKK
3d0EHSC7r7ATk6tUPbZz9LJble/w7ZBm95WvY22yfOG8jLWlwnn1/zsyfBbmmF/v4UWzQBKL3AAi
Ijxqtry2XqsOIZnFvqq+znqg5OEmEOjaEevrB14uTWGTC2rBiBUzqzdjAH+iq3UYWoJNDXoWoVt1
/NWZwNdPvKjjT60EnLThMZmFrP19UmMe1OFyjCjFbIsn82Zz9P/xkbCiUeLzblwen8/xGMumcp6f
TN10ZuIP0sVV58JWWyab2yqQmx94UTIQM1JrVTMIjwNpLQL1LpxE38IUIpDD5bF0yaiKbrz9V1d2
5b9f8uLtD40BX1nAlyRKxg+emwdlSYt3z8SJNlx7ZNYEHcS58aHXPA48sP/3Uy8PzE3dSEOm8E1n
5W9XfUwC4lA3++zvOEfbivTJ0jo9JbonHkm2mBrU0ph976kgwByJ5P110OYHJPwHWC5q7xWsTiQ3
d5txWo/RKjIQvfKqtgUoDz2z8zxAYvgWN7/b4knWD2BguuRXnUR2qrxW8z88kAlHMkG8FIKHEQsM
2XH6gjUFAMOpXuZsN/kI334r1MSQfHY7JtosJ+djmS3KbCNO6yS7Y68yXiCqh4jeZnZR8dCCZUJh
djqmykffDs5J6H0zaGyhyuy0eBIKOkNG51tZycwQg0vKntiuCOC1YS0M7zSZxe2wtybAE7ZKs5G7
RK3YnF+lM7PQ0Day+7BZGNG6rNdFU7DcMUlmPlNthfMqGnZCuinidTud3YYtLRaeWkQQtddOC2Na
a9kegaN346e9pmm1Zs0n0n5SwvB4fd9OhKLrLDNmMD77kueBllz5beKfoWQpm/oYpgTWAOTJ+euD
eV/+Ch/48U5QhmXEE7Ev6w5OlxbRZmgxDhlIYvJMxc8N38TRLVueCJpC9IzJF4Q7S7rvhvdEZh/Q
Hwthl1f3lbk0/GlD6OSwlBAq5Xshc1LCY3JPwWqgPwB7UFDCkxBl+CmWuPdyry8qzIorlUil5hc0
08BF/FxM7gBqhnblT1E6RM+a6ueKo94Zi3zcGCJK8Qb1CACddm0Om6re6y1w9Oeo0OHJbE358ZSO
WIQPwumYY64vkEoXcHjOtaeRwq0eTfFRiH/21XuLdTmlmMRo0Xu3ttdrZrPZ4G/iBZZAC15WbuIo
x90QRLPGng5yN9rAy0Kq7aWyCVaj5oh39B4pw3I0gbcMoeaVbeLbh18saFmSVOYkxnMLoY8AqpsP
+k40HNTdOfqY4a7/zGLbOG+grTTrE4HTS0t2GP4b22A3cngADuJFK2mlKfzRKT5W6PKSpXQQ9zEH
R998CBbhBueYepRYAMCZmLNtI/0FFCghout3cfpggKPstccQlwM2rmExwSBi4jTcJdZePbRrSD/D
o3xXlfewXoLG6yDrPrd7lZrLZ5jzsy0W5dO4LTzpeMyAw95agK8dm7hHEHV5YaCT/JG+fTmaxOdA
SloLKecwF8WrZq7xB7uT16Tame+C5OiaCw0Ww4g9hqAYaDGTwrWo2zWztGpyNEevvQoRHO+ah0Tt
1hN0DRPx7QIvTu1jp1YFwat/+hWG6oVmRS7eKlERVHg147LGBupR3Au9bVk+plyR8cijFDih4UFC
IlxscObOfLrirNt5kbxEdtWJ7jS42cMt8RcsQJaX78duxmHEo6uiRpwoOO3vy08Qaqksp0F6CGq/
IV+vfK7qXZiuim4ty4uTtC8M/Cxveg38hEO36ui/UAnybiZ+vhMYTsHmwLvjgj5L7swVVqi1wWKt
e3B7xiflmX6b2NsFd9qpD7Bi8rtqpy6DTTxtdHFfT75priTh3gpeBDBKhfRmqa9p+XQWn8MM/bn+
lug0GY1nJnduJnIGGHtHP8Gaafdy8R4Bz7KkI8obL7AQt+hnf8hpn/croF3S+edJYFPu7ktUNsZW
BM2jyz5orkWh7foTyac0iAbzaYwYEYGoaU3tfhR+xR2aobOdgXmqg4haNnMi7CQK6r++Ocjh7yb9
HAPW0NNL1m5i+GjRWlBX5nlVaXdZcxBBplnZjqwXWViF5VFJHlLlRdHmqRiayuL3BOqitKPfSrHO
z7bVuwSjRpAcFFvkN4fMKCxL65m5kmMAyxW0H7H42sN6krRwa5705YRUrCUQZchf9WQjhksA0rJK
dM0SolXwU40X+qwb2ljKin9bhXZK7p+6Yd0U73wn6z1VPZF/CoeSMzyczIN4sJLX8lUVfIa2p9Fl
vj7LjpAnIb1pznbzdv5EE20ZM1+rhMFUY0sf76uRu2bHiSfrS/1J28mf4yeCUbrTLfQ7/cj/RgVG
Z9YOzWM9HIDnWBOarLU+vATWnazObmXNdEgMUUjTQYzPRAieXGmLleKYFsNiTzLc6uwq4mKsX8P8
res3ibY+Y4NJk9JWUjZ3a10UP8/jvV6vNG1zTralsazRS5mHOD5qfY7WigFv/57LM4fMtY69vGQZ
+4FfVjCcMXRbeVlKNJWKfQZ3zAw+Q9WNhm3+mo77Gt4984az0wmoITkctHfn+ocU+Ym2E3h49H4p
DedlhRlMhxsRcMIS0RSG1bGMR38QJ0SDBm6IX4HwO0e6V3WkbQ1A5zJjzkuUBvSTQ7kMJHrETet0
yU8y0pxTi62O0/wpvcs44EM0d6wcYViGvUkEWCyzAx2s8WdRr8eRYEIjW1YZWl4B6xCW14pff6I7
Q3+31JFpziOVEfxxRVWzKfRFV3JoXAq0t0AhOyzavM0hF+rqJV7UdZPeyfw/oR8cq3oT1+6kufJp
0QkEH20g7QenFzRPvJqOinuUoa+8aU+Fq06f7NWG7Ofd5lR8RPpLm+7D4tWKAs51m0adIyGimFUF
1t5rji68CZ6I4n2qKsf8mJsMBmaIbTyZXkxGinE/Gj/04ClN72K/F181vMP5TsZrMPb3RfTb7KdF
auxAuUvjk1ivuYoqK70me6rLFRkoKB5XKuRhtckpAvcqT3Y2vcbaAvKWrO7K5OlsPNRQy2XfAjcW
RB4GQ1NdoBHszw/BsJWsZ8XYhv6593H8n+uX2niwxM2AGKCN71WW5WJthc95dxz6Tdn8loxhkREh
WX+cTwbUREInu/cqfJeg1fVp4tT90WoXgXmIkh+nkJYNfPSxd+UJUJ0rxywUzxMGssnc5QqWNXV9
zjejdT9aL2KxEWl+Kusi+EiixTl8ODWrFrXtiMI5eFfqB8t6N2mHx/1RqFdT6I1wTsPi/kSkczHe
q+qmPG+r/K5VPmNlVZ3t2tyn8UrX3wKKeKU4YiqSut2pXwIKrav11DGWTu46jvrRxCh5MxFMpRG9
tSzSfRWtY/AfGrTPH+qI777f5/QGlBAk1ZJflXjkoVPt4gftD+W0D2rIh6xah3h4Vsi3LX0pAPbG
2QBok1wRCvkoKjvLBG2yasx9mR7EZG1ANMgew3ZfhCzQGl6m9MFim1gKAsRPzzjTF2htSfbRGkdz
kkA7vKXdxoIDPywzBeEfbYvQZUVwgnYzUb0K5ERvaSG1KJnBHwubEj3ohFGc/FK6UrjkiZ5mcA5F
Bz50gvNT4WULfpXqD0l+Edo30BH2SdbAG7gyrH42IGS+8CcFKMLeVB6L/mkC4VGmkttQUhW4RbDq
wW2lx6b9CGnPnGczvomBGFsijYBkP/UiklTdFoxtI2xyam+NX81m/MyuBpZPAuSOWLd6gffWDJ+d
8RAQs2x0dl0ytMGsLdcvRr/CQRVJm5PwczR9dF6onQliElbIPHPjTWwbtNJU6/G9fGYsd8j4lla8
MJT7BB65eTD59t1DpjlW9MMoH05koimzq1AWbx1i/z45z5WGSjo6akmZwcL3SqORVZpOfZQdpEPH
hAxjL2BdliIXcsC7MTkJ022Wolv12JWp/vfPvajH5E5tRcSR2UHdyWyyXvYT+exg48kkM479hfMN
bcSbh3bl1ve9qKwmMcIapsZ87mL0LLRG+wYvF5CXxf/h7Dx3HNW2dn1FSOTw1ySncgVX7D+oIpic
DVz9eahP5+wqt09765O2lvaSejUYJnOO8Y43CM/UqtR/mCymL4ro6FDssxt43/k+MNzqStuYK8UP
X4R0EaNU6bcygQp4D1mfOj46DPTYSNcXn9OMQf1dCf7n/ZxwMyIy0M12fj8okTo3XJbXICp8EiMo
FZOxJRq+C73v32yQ32/mBCUX4/EoW1pIcztCgWYKLtvQgC0J3gPfl+SHiApFtP7o4O4vXPrvsenv
S590WuqkH9Jc4cfKuqNCZsJIy9BWgelOB8BtH1UjWgUS32C8w1Z7jvFaPnj/C2Xi77s46f1DxdCT
VOQuWioyZNxEbHMM0e9B+zp6YrOMR9JixHF7qe4/k7PHlXERMKn5LWQfJ79f6cRjFOjxt5/xjtzn
+8bNV5qnLZOH4ko23WA1RxtWolfd/BfjpW9+919r7cflT354mx5JJS8T9oL3wxPVyTq8iz9KNgLd
reUbfBAXSQF/S9zX0tOhpJQPZoY79RYHSn3Tde+hrLgqPclQv2ja4wFUokFhEiE4hfkVB2tca0lZ
W6rTMtA8JTo6LVFBR+xSeyq9Ecwag9wi2JfCemRgXgS7IJmwP8XA+vggWruxN+y8dkIAEMyOSTxS
bEV+DDSsIMMrlDlieIW+qx32Y3tnYtx7lF/GAYC8u1OmnelHHdIRlA67lpazvmqgDcVHxwwxdzaU
dWBs5GrXqlttBmKa20jX7WR8aKrPptxgyWrDBBsfY4NpK+dIH9R3ckc9j+IlVT+78qNlrJ+QI/1H
LaFFRYEtyVvtSLKDrzd3sfFWx1vR3CvjjaIvRalYyIcnrd8f8l0RWQtL21bR9RFjXKiPVLezqPko
bWjrS21ToRQwOK8pKTnQgQTt+gmrKRL1Dp8VREMwumwh+MNaXmFGDtduk751L9MtVuuyU2zJdR5Z
yGCSnng9TSt53wDLUf5/1oFTLvPHGO9MQIZF/EZTUL9Fb8d3FDbtVzd6LfNFwUsMcs1tRe0XsvwY
Q2cwR8aLGkr74CngjqxxkX1ULxEG9t2C2oB3hwcHNCGr9lTTt5K1aK4MbVF+zTuHNTj0ojXy1OJa
jR+akYO8tqvgIYWn3a2R5xQ3g69SvuOmli6PW2Jo4wDkIF334rKf3AFqy4v0YCJb3SQvhuAyShsm
t6NheY0wH37EDJR4seTg9Bahssj/LVuMHBkmT4OaYttF+DYvBWrWYGHxX6tfVnnD7FYOff5MhHmz
vuhfZYKiZSIrfLKYk8jPW0/LHHPaFYe7Q7KVkFSh73klfLjepcXGKm4MCku4gUG9LItNmMekaS97
6VZUXahiwH42DsJEbT8czLe62OTRVWM9iBUzOoRGRJ/EKzpaNGaFsNaNJSJR+QBJc9Mj8KPclVki
C6rl+El+wZwPO4Wb4a7+Qv43ZU6N6FgsFsCx0OGSD7Gdm/tjs8zT9TjsIxHvr54m9kMIdq2wV+pH
JINlsgoI2mhXJTE5zUpqPDgUWuMBC9YdaqbakZT1lLtQnKZ0DXMonHM6IlCtYSGDKN+r017DfNp0
EvmmoVIJjS+BFC6FAPHAWiqg0jFbQyU+ZgwcuzLDL3irB37Nn2GwqeEkKweLWQnx7zPkm6T7exMD
JETgrSsW0Ak5tr8LGmsIOy2q2myPoEjOHNFl3FZrJMLb2sEz+9s+X+fTstPcovdFmOK6h+ndNa6S
dhPZh8EBDCIFUsGLMPLS1M5qtGUXBRNnAM3fd3kyepqkQpQ6scn2zUg630LxEg08ymcejgK+tqfM
LXVoFYBMenalocB3/v2YLt7ASd2nFFk9HuM+23ejPWGV4lUYE1DAeiDGsyn4iJ+hZDr0l4hzwfsv
1J3y/Br+9ZpO6r/j2FTiseiyPRD5ZNcrM1o1yM0JKnue6wz0OWLttJoXGMvehBFQMu6mE1zXdH9P
/34WF+/lpCY8iJWqjwNLRgG3jZfocjs35czTsU2wFYmoNEfEKhnViMMXODqolAVjw7mHcw7Ex3/f
zZlJNipqzAlUPJANrFFP3kycVWUuR3m2F5b5Vng/8MktpQ0pVh/itYwl1rgqvKlaWDfZ27+vfIZf
8vvKJ++kiEZEFE3GlTfhI1HX5lUkeMg5tMHrnw+v4V300a7CTYukh9DJVQpUBwCeeuBJ8rAT96XB
1rANV6RT7+SlcEM3pd9hivHv2zzTOvy+zZPXNY0HtW81HtBM0+8/xk+ie2zrKn+1yEKahfUYbl5i
feELdmbB/nwtJ4X4FBTpFKZFNuvHJ/Exsq5Uq3PC/wkhTCmL5C0OMHXoT8AKpbk6ij6FhKh2bkFc
wFF9pv4RxC3Gtua4iugoi8Y7YKvYB69WdCcema7NkIQKp+3GxElUCgIGRxneTDDqlG3a44bup0lD
KtgTct0qIzRG7WYoYJmOoi8OsAoO7xN6q2kphA+aiM6Ng1dad/mucxNU9hGTE8QTUBILHKCqBvu1
0Uut5WOF+TscY8OT2Oym66C965K9gndcx5Ch0wgXRrlaoFzVrXwRtPthFD2EDXiiZ33I7O8eIT9s
omZW9yM5UBnO9Oay1SRbK64LDsNyNohnsm6uBnISaPQKNDSZig3ix1G4EUdYgXBZ848570JyVG6y
V74MCaMH4Zp3vciUxB0MzL9TrGunP3LSO2F3F3drJdnGh7uAxyX3r330Khe7iGLHUD7r7E9cNvaB
RPlDdA8jQ8M/lHTH0m/sYrhv+90hJEWBOUnW+UWvIkhmEtnKCxE/KRIl9dknHuXEhFnRodiiGA0C
D+JtSKBbeWNYT0WxMENAULv7aBCnl8sM06PgUeiv8KI/QvkUHWaTBy96MLYKiZwQd8XXiqTa2XR/
E4rXsXiTSb4YuDpuAMLqYHo66KdxvMoH28yXCZaNxfGzIc8TnlLpdgc8hCmldbuTXauFLpA+mtat
FX1FvaOQ3lYTsmX6TYqvS7LNlLnMKaBTyX6crltxNRmbiHa+u5umP4yDjGlZD079dRB3o7m0puUw
QizlR7PVlttQvwuphO0aGwSpW6op3hXwe7BpoWZRHjXxKmNZZjpWT/KLfsQvFofW0A3MVVwcFkXn
mwbCbr/aTnBAwR59ObhqcUI9Ujo37XMY3/W4aFBXSH6hflKURrk/4evLXHWU9wmQlIinMrNpQeCD
SGbg6TNsnhPCD6mTNFDw0Mc+QpHXBi2F2TjZUMFOn3nqJDQomG5aIKWukjlF7Y4HkZXLEkERLm1a
gWnyi3B81I9XYnLTp/e43OZLnGDIIILRrt0drbVkFYss+RD0dYsNrrS3+BBGFdYMpFyCQ6srFXNx
N9YWcbWJpWXJRFps/drax9P1Ufk64HggxEDdd8jGxpleFzf4wgkaeKwTImOKZneG9n8MVwiSzGym
ARj5EUWqoevHLthWI0cx9+hBgvJKaqnXyOIKr7LgysARN/PV/LqV72eoPcjvRdN/yVJ74OY62Z4I
AdeRJhy9zEoXA5ZF46jbZs1fOL7xOWCSSd1GODMu2Q9gagMW47i7jXsp8WWyRIxLDP752Dg96n/u
nCeAghDCkquRurNfszOYj7kXQrOhVTxsieOdQROG/Yb771Pim3H111UV2ZQIEfhOpPtdB/ZYdEmH
6IAZSfV8ZAts0kUHGqsdTEpYxamKj25aMTGXjvuQaIFW8OSYsvCZvTRqXJUNkRh1HEumK05C8UvF
EGGLgee63ARwsRxYrzSqxKqEjnQ7PvP/VGstPCjFTUdKJz8wWUQMctbU8cVi+FKP+zh+om2a30xp
YF64SL/QI0F1zOzycfLzN0J/1sNOWB+3hOeBWaZe/DgZ9gHbaR1KKeZPQ/V2UBBVV04eeaPAPMnB
4dkiIRC7t9lnVeiWjbwMA/lStfg3MMORq+gyg10Fv0zt5BWawmRZWcvhN7DK52NX4yyp7cOEcwpZ
PEbhYnYzuKLKsOXbaI6j7PNiaT9f5e9X+p+7OIFHSiMuGkmqMvAHR+t8BFxJ6YIddxASlqS9EART
EDWvMjOJ1n2Jf/USSX+OnwK+lCHGN+O4OaI3mAmAvSvmy38vufOV24+ndIKfHNvaErK5RGhcpCoD
QN2R9WGHzMuYKzI6o6TWF/YDoGEBF7G+UBidsaX99Zb0ExJi13D2STrXzzu7g6h9nAjVk4ElmXDC
NHVMYdHXNpI0uh+NGFiyGzAByqAqaTaJDatLTcYZwu3vGzrpxQTr0E2GXGffYhrCucbWC6OVHK2Z
TEs463ktU6SRfGoXQCB3S3MTpxvBcEPAfvrZGg2SN8+uOMcvoXxnyFu/7+2kAysOVdVJFYtpXs5k
pKXRVqtwSuoZ7EbvTY4A9KnOfZWCTriZXLXEPTG1tWyLFwO2Gyg9mYDbtXUHjVir3ai/1MjON/CP
1f7NEfhBqdCKQbaighYxxBC2cGEoqEdHwkzYoYSoGOwg2j26heqUqP1VL4fcl3pky4F3zE6nwuWm
8WxvDcWD9AMZSSWZeL/3VKUYjVwWaBAwGNA5sUGJwIiKawUuY+rAcVNVvFBYaUXsQ5koy/2QIhx0
SCCTMKACPnKl6DMrHJjWYb7iu5377gtf4dlC/cdNnnQxAFKdjjpl7iyT2XVxkHaUXXMUMNlMc3YE
Pns42UhMebAQdTo2T9nVMDq7sGmebSt/Pq2TPiWdEi1WlShDzEl9Xe04gXHSuDIa7IPcCiNTAjaJ
ymJXQDXgM/PrkcAwG7zcUv4N6bPWfzySk97lKCoRXMWEO0GsuCqxRig5AImAg2AWwcjGVyl7kb+n
hGZxEWs4I/H+ffmT02M66lmGsCIjNQPgU5NncTemYAkTBf2jYEXbzFQYk2cv4rJ6UwqauIDIn3+v
i/Ov44c72cldWMKUBbIopHstRGFe6GwrzFdxKhCvpAUIHZT+3vDwHy1WAXI0rELfx3aDT45huJfa
yTMCMeIS6e+RLmkSo7eTtTHK40ELpindT++S134wZZI2mW12KyvAVC4YAe4gzl5Psivofq1d15rf
vyXVKqPxt1vdaRxdsbU5g9xgcFwi1XXFyi3SPyl1TlKvtPWcjWBRV28rhLLyUk+u9Ha3bLpdbLhB
7iQKM9sLn94ZJfrvX3WyzsxCSNX2MDC/uVKQ/b1H8UOBxC1HqoSqejG+g1eGoIhfZAQl1GLrcUU/
RST4BxmA60tsa/XMDvrrIZ+88VHKp84Sx3QfA2xT5xFGN8BU2TaHq3baqO2jGNW2JS8l+XAlCTBX
JnoGM/Sb2m3/jBsTctEiXemHlWRuTTgTw1WIGWxlXHfdmm1WklZx7gCk5hrNANUQKJlh+EeKwtqL
u37x7wV8hpPK0zV1QlyIOvo7+Ks0hOMk4/WEmJ5p/v1xntLOTcPk9n/qanGR03fu8WEDZMxaGVzS
1ZM1atRNdYjnNdpSwXAMOpZKspTb2ClbJlWFdzwupsOKObboMdC2pjViAUECUrDFRXl16X7OmKpg
2vnjfk5Wl1ZNqZml4jwdy0ANOAijIwJ1hTiFOaLbp0buE6IhVowTWPuOtBqV63+/gzPGkL/v4WRJ
VYKeZpUyL6nVYclDqHCC7H1DXU5atECQNQ5bHKjJ/Vgeqg3nNIXopF2ZuU17KGUOkwgEOtjvjVsm
FapwpRhHRjS0DHC2jKt4B8NqA/YiLJv4vh1oILQL36h55izgKRqaZZEWgXLzpCbLM0mKDfP7FwyW
jyKrZqzDiN/RH7s/zZ+oxSHH1jaKwyZyzcnVmtclrk79Xhg8JX+hN2qwOOi8HLdf4lm0RREvjevD
Dr8AhcpatLXIGap7mW2IyRANLexCxZP6nXV4sQonf2qej53NoGIS3EGHBsHeZRtf6c68nrvB/tZk
gFA7QeQcTawhunU82Q35KwyulDv4sI2nDa7wkHVU86D3C+HLCj0hcWCOyExJ1iX8SFoprJ3wObrw
8M5V+LKsEDmL2FoiaeOkwtdVJvF8nNgb5hsQYVvq18BJdt3tBBv6nfI/G4HGOa7tUv8SUH1mPszq
UwwsdjSJf5gnq6/OJ8U0Q3kO2RVtjlIwwPkzmGVOMrkbPg54QHAoFe2stQMBU4RDc+kRnOnmf93D
SROmGEbVD5Eyf4UFcr7MYxTryZI3am+aj5ugC0EmsNVLITHniggy5yTcRVXEtwQg/q49IyxwhLxV
0z3wfG2CU65ARXPtsZrW1bwBHEFOQreDlbhK+7dchKPrk5Dr/BfWxWe64V+3clJh9l0gWY2op1gz
XDWuUnOYruVu29BtWdBtB3/Q1j1+ryYAZcpEbra+u7gbnv2OfzyPk925ghliaSU3QeALw/TJE7Pl
UfEsY1346bANzOtipWNVsQggKh7KpZF7/94Lz42Qfj2Gk/04740g0QMt3WN+DncousrUdY5uRFQW
s201ZSWsbm3ZIjzzL53tZw/DOYIQe15dN7TvXvhHd3TMyigtZq6CfgVFeAVCaGuucDU6GQOri9/9
2UWPMR6Zi7CkQCB+L754kq261LP56IWdhhPgn2k5m4kBKTjw3MFzr/93v/DHNU8er9RnTSIqXJMl
BkK5QHXiGz6OMBRQrnVjXbINmzePk34TT+z//MaTzaUwSinPK8gn6apcCQu0IZ8qqbwr+QYHZlwf
nelRfVIzUPEl9MN/r6Uz+gF2th8XP91VNI0AKAvOjdXa6aogPbwptkUDVlh8WrZOtyCvTeEdQ1AZ
sL13hcOKIuxAUywvZAw4jXU/rESqY3af7OhBOr/QzZ3d+mfsywI+NkzLOHk8htlMeh6aELFSLHi2
0KI4vwI/d1rosoRSNw7OpgdzJWDy4GfpvVwsLwJgZ4am8s97OHlKSSZPo3Ew6BquJy+DepB5MexF
u3Gtd1q70a1x6cKZllhdJVnDjslmOfXlIfvZUuznjZycg30oRUHccCOw0iwd39b14DTZGg66nflD
5L3ri4P2oavfTu6whC69jbOdxo8bOA1pa5VDYlYZ1m4F8KqOL63OJGwj5LcJ2RDrTN2VEOYxp0ls
c5WgY2sfUUohsNSkpbotEJcTZml1/wvI5uf7Oa2t4rTSGatb89nYSb5Gzdyv89DJUn9QlwgBLG2d
8CFBO+iShwyNHJAxPuEeCFKAh8s6sy6t2nMb18/nNNf4P7bJthUnRY5YtekKespLiqcIJGLcyDsn
u68XRxjZpTt9/PtrPmPIZ/x6DidndZ6oUhGVXBXucD0ThL7b7PBaWR775SFatgABhBu1TkuK+M7Y
TFsUU5HhEhQb2xKxCZEtefVNAjWCEZQ38wDBb6bsKnAU9c+RaseR4SzkG0gpzQcIjqF4hwY3+KUI
eyH00BLBhr68CcjnDl3FQkurK/Nw/rQlalLGXn0AtqRD5Znd9aX76OYIUbSg995YAZ6HVo31u05a
ZEgtVjHZYVIFq4lKRCYk9Li4haWcDJc2b+3si/5xZyenRaTLRq1FoBvle4J+kDmbnizDftuYm7Lb
dMhhBhsm+uQl0W0hTmSCvY7kQPRQzGRlLeZzJ1BUu0B5iaf9iEFa9pR2z4SI905R3fRMFHWmn4Qk
THzyYvXYYR6dEvOR3xD5Xj0G+eaAorx9Vnl1oDk6TKikvauiK/FgJ+na0F2ke+kfYsnC5Wx5E4kL
Jb1tv739UbZ6agypiDIfrccC05veVpKlJa2PxbURL9El5uauX8vpn8Rwj9SaCJluSX7VrauXqdyZ
9UqGtpyhtvSRmkF+svxs2IjEQWG9+0AhjCozXmL7WGgONmyzE6gwA5Xd10Hfmsa2te7NYa0Lqx4D
SeyhgVj9KFlJrrgsY9/UHlAiwGZKwFpxn/HTeosIwyIyDON12FKiE0oMkK9JIYa0rqqrg7Qfwvs8
AdyrH1VIEMYGhtpxj3EIcROszuEmCp618it3q2mbP8TIdar9v7/C8yfWjyVxcmKZw4Hq88BibZ+J
ySG+lHERXbtxlxFjbstei4ifTCB2nwsXnj/v00ri51dyckyZyTHsyhTgU/ZlUGmb7/jGelXf8X3m
M8BvNfIvXPHS6j85j6b6kEjSkZ9awYt+DsiFib2x8ITX2ZOnxfl3wasVLhQtZ5TubHP/ecDaybwl
7Y5KhWHYXKHNrM3UEWCq+uhnAXTbh/jhUvbNOYIOF9SIZlbQWBrf/eGP3VxOB/1AEFq2Z2F1wOqF
U9dOGvmxteyEXUiE8CbiVIEP0K8JusYJGYhIQM/A3JFFCkWTEOeEWHcokW5EMHxsPqPng8SopL4l
XgPG/ReA/PmX8//u+ruz+3HX43AMdUmch4fS7AyLAwFe2woCrgNwm+QSlpktOhQql17PpeueIB0N
9La0DOdxHPo5eTHcjw+Ff/BrRrusfsXt/5tArLN96o93dJqHFbZBI2ZKOc+VILYwJyWEEtbMCk/5
mGGbwMB+8V3Gq0sTEu5X/S4hRX2CAf2/+iYsxTJlwLu/3LyVpM67pofVxuwBQs49iN0+s4s5eQPc
B1fHheUgp/n3Vc+N/Fii/7mq/LvgoEau1GP0f68a4In6iJhK40WjlPQKJpKg/TTKwWryRfzn8KIr
/R5Tw/IOqR3W6S8Xa8Xzh/Z/bumkGumjUk4Vk0Ea6i+hcXGwb/4Mmm9RBWruhNqDLFzE/A7cCClF
PdvbJPOmW8z8kucC4xZE5ZCjSk9Azmr/+3Gd7aFVEQMOIqYV+tmTjatuw2OSRUxmtBllK1dzVot+
M+0QuC5nm6vpsfLGzeHtwmXnfvV0h/5x2dOdS0s1MS8SLpuuBhpKFyn7wDiIMGjHQiVKRCmsfe3l
0mzuOyzr7+tSi4jAWCzJkyMJ/CzLwuD748Dil7R3qbiWJ1celqgm6/Q6Jkerdgh8J2nDyT8Izobo
pA52BZyTYUl/EBYaojHH6h/bub6C2gRlPFL8ZsTF+3Cnyzdatx1kP6vXWeTDaNEqdjmi5DYHiD7j
7SG51tN7CNUXZTPGX9uNqcJyMQnmkxl36dbJb0u6xjKDQ5X8v9PgcPgowMeSoztp1wXCaxaZbGMZ
Ucpud1wpBqz9wO4+W92HU2+AqsauGjOThN9AKMBSlzw5XNf9FyFHsMoQQ5WOdPwij8zPs3gpIC6t
qle6Zj9pwCFVfUcmuN22mBSPL2n6IofX3cQsYheWxvKYrRFjZMo6waFWpux41a7DR2vfU15/pcHi
ONlR/1yp9wg5buXOQV3AFp0+jSVjmwDzCdz7yC+OX6HVZ+ojccZSxQ7u6CpyJHfSvanc6Bo6Pf0j
HzAEifyUK+K7Pi0Oz6ji7Epdol7trmF9Q+gd+aPD8BCrLz1Spnx4NfjMOk13tQY49WAHzT0mfgNq
UstAX+InnOfiHTGecrmugQNyJsgVhgpJfF2ruylcWvGmH9dS/9I1m9R6VFGWT0W3OPafAfXOS3J8
jFVtkadvTli55vEzNQkJdXBUyYQNoEb2Nnt2wZ1503fdW5nsGu26Pbq4lvesTTRgMKgKR3iZsK0H
Ho990jGiPwNDuj9QOSnrddG2PqJPgkAvbBHaX03/vK7wxVZF/gcd+GRdSb3eJEmoIsFcQ1e00msj
4oOwnhXhVQvfarRy9cROXi+DnnTEFRnvIhLdnTAQSwVC4Qi23q3C8vaoSIuh3cXBRmtuEu29Dp4o
uZ0gfRCNBjc4D25ieTcyD0ZaJQcxYSd3uBJlg9diagG/7qA8TOljF7+IxQrrA2zRootOHxd/7Unt
mCNUtKJETGihe7ILjPAmtw6LNMcYi1vKejL4bqd2eQi9BpUG5b5+h+BIztZs5M1rdD+wq0OY3YbL
3ENTjCP6VT4ujGmVtO6RRSfSvgTMasLpqVLZUGy0EFW3FjWXVVmbm0FaTnw0TEFKFCNuhxY8Utj6
53f8701YPv9irdnzXFIB9U9Axb4wj8cg6OcNw3gWUzcOVpUlLhATf6fJm/GGGB7Vx55VIKmOmGkI
VrASR7vYX3bH+wZMf23N38vsP3dz0kAesMbrCA5I9qRRsdM6ZYDyRJnv6i0sXGXu2fNyrSJ6dZTw
KsDQGpJR8GZq+A6Vr1KwhbpAa3vxhDy3rSqSYimaqVH1nk7K84psl/Qo8JRgW4Jm+4K5wE+kfuvt
A/OmyYPtmbrHpT5deD9/n808kZ9XPnkiiiIxAm3NhEOS3dFEVJRj+7BKK7fOl3OyexeBb5XTrSi9
QfC9eKLMS/30jfy8/smHXw1pKimCkewLd/I0T37tbsE49gnyiKNjQPB0Qjt2D/tuqTn/Xpp/Nxon
P/3kK9Tj0qrygJ9OMt/UrkMDLd2tQOecg3b3KewyiQ1DxA0c3az1UM2R1ZCPVmN/i2oLR9dkKeIj
0j5LB8R08m3dvWUokaSr5HCXTU+aPRGLMge+/fu+z3xSGuisqGJEo0lAUCeflDgIVj80I7wjhKv4
uVg+1M4OQSITioFdZHF40O+VP5CBmTnejv0is5ZZsJKXuZ9cWrl/J/WyYH/ezMn6iS0zmTp5Kmfj
8oDyMrOFd4iLG+UJjOBF/Ii+CvBqlB144kAgaNJryMswwC+8zL/B2pP7OFlHkpGoQxoP5V7rFnA+
5PWMpyXrwy2MEh84cEVsE16gTEz/i+bv70U8PwS6ZCpcoitPx3ZNlRlpW2slp1e9moOrcWaRgg1C
p1m1gWvMu/BV2+OmJGEqvbo4RJnr59/f0O/Lz7vLj94zHZM4UhOl3GPOhGGUmLshYdajy5B64uKw
6PDbeDnYIz6Za4XxctW6tGy3ZDJdWJp/hdN8v4X/PIiTpdnKAzHmqlQyu43vJ7R9/aJ6jSKn3k5b
fM/2dB+6k63EcV/vDL4ndPeXZobfy/9fT+NkRUb9MYoTpoZ7wbo6ijY2rJInKmsDqAwvbNFTEVn5
kboVMTZG8VqYcMcnO70HZdCmnYj5mHCV3I3FxgxvZ/kKAiBWrn4ntW5+8Kt0E9YPOaU2pm51vxO6
G6G25X1koqraGvBP70dlR+DHNuxeKkCIkfqts3vxGuROSx0rvNbAJKzo3pIIIRHJHBBfDyTZ24KA
O+b3RD+PbwhCYd6D8kV9muKNBprHaAp/S+HrELwcqGc7eUB5i2wxWQzH674grvN5ml6F6V6AzHVD
kta/X63y90HOIjNVQBlF1TmhTj4w6jGiL029nIdXg1ev8pdS+xSz9XE3fg5v3cy3RwI6prggubq1
EP70kq/swAGAZG8UtyA+pnlqSXAnXY6wpthJni7c4bmvEMoH1qgEocH8UH5/BmqQHqK45A5l3IGb
1z6+Y1qiMrC5U8hlWnS6TWZ8OnzEvafeKHcQciGoI3Ygzwt5akRG7KsoOf0XwSH0h+ybkDTY/5dW
5xoBEOluavAV6VdS7FeX7v3cJ/zz3k8+4YQBgiz23HuE05snKYSo2PCDqWtnp069xlWk4l86n7zD
cYdc+sp80XaNV9cLJChwTZRbnJMk/+jgmbpELD69hJJdEIprwpxzmNxeWA/0fH/tOgymQUEshKim
JZ+2uSxfS+vaNN6Pt8riaGuGP4R3ehQ9WwHI9xW+Kx94+ETkCBFpUUuL5IuatRw98w9qFjxgaG7G
Ztu/59IWZ2JNx5W1WZvi7XDciNJLbl2DsotS7dXVfUf0Y4WotQFZvsnaLQoLCmNRX2S1HQm3RrkE
CBz6G/F4hU15Ts+oH1dJegO3pjUWNTVVzP3Nltb8OeIEZgVzReY0dELs0I67LnVL5BmO8izbNJZX
AtY+m+ShPZIduMAw5SlbUp8TEcc/ybh7nTO5QZmd9A2/nQlLpidjB1MZr0pLXlSyr8hzGaUTFc9i
7xCxuAqNYekNNGiWB4U4xVTN5H5g4znhcK/NOcbCV9WRQjGRqo0rE+Y/LhqXTmHGaEPwxxRLJ0mr
WhQURuGStPiD5oyJK8luON22/GWhbR4IzxjXASacEf5MGuZeX325EpFawajECo0Ep9vruFz1RNPK
ET7yOhMR/JHwn8fn/N7ovaq4q8LPLva7GFMvR8Ogsd7UMSZQK+4AnoeCY9A9D5U4QNZeMKA23rRz
VqhdVnbwrkdzi4GIXkIN9yWs0faam+q6uMYt2NavTIJ6H9GcUOYqlFc3GE5BBQ7sOV5Y7rzwS9G3
pb7t8PIMRmfol0TBRDpaMj+SN4O8wQTIUvZCuEz20C3uEBrJkt3PmYvzgLxlFkVQpIA90arcgX0y
EHH0u85Y63wIHMTVQldXjfjeyG5NV2ttDWBSF74W+gXHtIUOpy07tasNgxAHK9DSiYclfz19WAxE
hpSogUUmLdoH60YjnGSDfB8uIC78n+mfEVug2IUu1r4ctBWaWmgpUrQcl92TsK3ASW1llV/BYUSp
ZoOa4P614QicqQ5sjWSRe+Y4GzKZu/CxDte5nTkQ7DCHGW8FjzY+SjCjW3DFylyo4vuYXDfXtd8t
K/e4weKuhIyFd0V+9W0pY6z2iouPJ8kA/XNMuTUu1SdzQ2pAu2ivFAJWPhNCgSkX/wzKhglpCRKo
tqBI6qa/tb4QuI1gmT4htffVjbxsloMnvGt7YXtcVvvSJ7ux9AvvuBInr6c19ZIVdo3Mu3AyRqWT
LofWYwrCq4VBhehhK3jRZ/pZrmWv/BpRGEdr5Sa4S64Juh7+4JSqJSuz524KL0i31Eoz8XS2NRDH
jUiAhmoXqPvjLQMu3FmwW4SCU6yDR1ImbfEmwGJ416xyNyFXlzsHDeODgj+1wmrsls8c+dzW4i+r
mN0ffCYBkR0tkS868l3ql/7gNyvOrDhZTqTCSrc4ff8pydGc6bJcCNQqvyaOFYIIZ0P+2r5KyEkX
tR/9aW/51B35OXrFR3w3LCs6h40EF+ABg7A9aphkpTuVHzjvVIQ2750R2rp3azdchX7/xr2Es9It
QTYLZKYtZsDvRq2W5Bi61mAr+WMSbFPsk02OqL56m12+J0xRt4HTPCAZX8VfTesPmY/cn/AwarsQ
ZqE0+08ir9KxIaCpx4iuWpj3BlcYF3K9hJUs4ptfEIye3ZDd4Vm5U71H+YZxLp4ex9ApH7t7DBBq
3QnfSz/1hQthb39TG+i9DFOSZcL08C84xXsGJI9FIbUxhSJ+JP1afFCIdmGidU3bogKbC1ecwWrk
1nfdB3TJNzFwGOLzFV6RAXvhLDtT2/y+m5NOsJ7SIZ/CJt5zMk1EdxHDg+/dPQGm5gNMZwbCQ+sC
TqifaoU1yYKNUokodJC3kVscYXRRfWOHqXe4T0lQCx0o16vOuvDUvo/U36Xt7/s8AdLp1XElK3hq
Sog6ziERV1/nyqKa/KPszRbJxN8NbkrTyfpRfPHpUnH9Pfv/xx2cJkfg6dKF8sCTqkmW8XHH2WNg
7hC3yBJJXsv3tHWUF+O+9Y6GMzn9hzqsGMtnfOSYv9o4QMMS1rd4OsZu8YzPUV3ZEs4IuYv6UwYR
wvXEGd84jtmQNQeR+IVX/f95hKaEJmGeRugnjzCugkDu6iIGj8Lb7YtgI2zZbnvyCKIdY3u7/8MO
Y/8f0s5rR3JlybJfRIBavAZF6IxILV6IFJUMai2/fhZzZvpmRSYqGt3AxcHBQdWlh9Ppbm62be1o
c2nmfjb0f634/3qwcVZHFZIw6FMtjUi0QEA0F+1e2gqu6ijX1IpAwFS2Pzljeim/8zMonpfMfx57
Vh9MO6Us/Dqbo7T4dUYbaLt8I63KJSTvq3ynfI47ooZmLzzLN/+Ox3/JU/z9aPnveDxUpSGTZaY6
2+Wv2VHb8fHEwCcP/nOx0q6jm/bO+hO57WN0rW7D9/8GV+zXEPXbjz+/EZwmKSkm5hz+Bo5q13zI
E+WfBULDALz2cbphtyQ8Bb6Dp4RVLohG9sIF2Yo+/86f38x/XsFZbI8hpJgruFGw5CavzIjKttSj
+mSjoBjqnRQqqbQRx5X/GnyRANnqrGP7RsKeRozhqK2HdyzhuK4qyowRgcMcV9v80zoM68x8IZqM
B3ilq/kX9Qs2JeNeeyGwkWiDonU/oYIOXxkv9YJLTbNsyJgT9pbDY22yU2358MLMY6cH9Ja8tNtL
GaJf02zfV+BZTkAMxnyqMlbg7JdUfMxK6gBmxHjXv4z37Z9yL5OFjxZYkta1mys7gW5iwEZP3f70
oq31fY/lyGF4ZjoAM8jFMtsZjniRnazOb+Ffb+ksbdAa5mmcoNB/tXGKD0ZrF0e6lihwX8ujHTyI
nWPtohLb52ivHLOdie/s/Fq+qs6Jq+YAqGb39JITAuNrGhQRReeLjjwUudsQD2ZbZtP81Bu31F0A
UOrqv+Hb9NtaM7mfS5JhGdiNnk32EIxGMGpF+PUrZp976XFOQMEldbN9feE8+tl7xJ429+pYwIhI
SOpnT0trycTVlCtgtKbMOTUsT/I9/mdu2GqdYZseLtqR6iR4/lUi7OArc9cWKk90oElg4T4H/yZ2
brNPuISc0He0yCFfgvH8vPYbzYYKpE67nMQrJOHChQyS5TZB/qXt+dfN6vtPOXv9evH/f8r0lVSl
NR7syl1z8B8skqs3xtuJkuzjeBg+idi1fDm1u4jAWwwWF3bNX9/gtzk9y7PkvdnFYc2ckqWAEEmd
0FXpNYqdCEaSttSF1Rg+IBfras/vlnBFtdzTwmNfb1MYujMpsHv+95B+SoDOXvNZeJQV5clUMoaU
PSEL6+x+iZ+qnWwn8mm2tD+5lzKav9Zpvr+Ns1PaD+ReEVqeOHgD+juCWCBFOP9xKQZ1AqOlcsmZ
zWG9g32DjVkPjAGcXGylQ4t3EPqLPio/m6L+noTz85sG79qQR4Y01+zkDlKpQ8gauBFhDuxZE5Jv
dNCDdc4VdfjQu2dVvcrHZZgTNhIh1cCh3yaMUmc1fQrxiTb+O0lYV+NTKGzDfK0EG6O/0wphUXAz
b4c/kwbN+aKz20/pztnvOAsIlLSsylHid0wWBD+H6Y1pa8MjFr4nCSdAB+odnLw4P+BpgS3fYr51
Y0nmXsrX/f7JGaLGYqc0KJ+XBqM8A6Wbf81oj9OCm46cZxt4BmG/NiGMbwVxWSIvdqXErZbI89Vl
mq1LYYtjRm56Fxb5/IGf7//mt9GcbQCkgmsrThhNsq7o/3udHHwnlNyBJ0wn2IbDdOM/zjfq8WIN
7LcwhaYLUmmaaWraeUyqhaI8aFI8L63elQDVNG4k4ciJx+UwOlK86YMlHZizTclcEyWUObWHQnX+
PQPyvLP8nIH/Gsb5CjdO2WA2wdf7EKFecB32YtyTJgopmQm72DMKV4Y7TCnZnmkdxO2WHX9o9KAB
N++XDVkjCerzElL3xf35t+P52xwZZ8sWxkmttzJzVLvNjnSZaj6hR+61q45rNTLrYdE+n+RnczZ6
mveCBPD62ogc0s25f0e2539U9uH4+897M+at/FvdpQljpRIFxnSClxDRG0HPdbC2JDcINrHgIVqI
wUtlJKHyfIOOEQJzDn1h+e/3pvy+cv/z3s6i3LYO0qyC883UGNEuMLcm4JtFWtycsqcyu2n7uxHK
pvriD8dkvCk6sN+eKBxOoLDC/dxJFJGk0WPky6uqdEx8fMJt4hNPXkchwWEJFsI9EUZ6l4p2P3V0
815EbxMeEFS9jfN2k1ru2iLWhBAus/Kueel1J2wk2YHbZQMQwNUPAwCHBDYYmtELli3/jgf1osnt
iarCZarCrzP5bTxnB10KVkSrk9M8kwjfufBDMZiz8JW48PGJt2l39lMbLt1X77516W766xr/9viz
Uy+IsqyhFyycCQZEUhluaNbNXIMH7InGg3xe/XipSf9nuyXvwEJ1w0I2kPl+Hf7fFnEiFX5rZUZ4
C4yEhDV3deoz26z3SuEPLXbvQuIY5Hc/kw2GFH69bVGbJ8H6kgHNT+fPs3HMk/NtHFk1sBzwAodZ
Xb9mZNf4bmxxrZIX/rIcJeeIsOXq39/Or6fh919/FsGG3TjNstKQy0n6qtfeafBm3XzdHIBbqR6c
fBQ1IdlgeGWzG3VJ/q+3SdJfGMdvR8D3cZydPp0eBLXUMI45usDB92QjAex7t+lh6zcHUb7NzYcA
nVppLjvNy7hPuDpD5BuIxWXdkfYuX5p4GUVbWrObZa1tEmF1uuSi/stbQpuFiFNDfKCayteZ/u0t
6UmrNYmpFl/j7FDawm5yCcK40JErtUFWQyGBNXrhpvFLCMpzDVFSRJ1F+oPN1Bt4VEgKJe4A2q6G
yLb60B45HrkjYz6UeN0yYMv/90v5JVf090PPtgNZqoqxrvmx8DKzNXrC2HJO71+x76LC8F5wQy6q
1nJ2dUbSIHoXnj8vvr8P5L+ff7YfRJlwOtWS/CX0yKGE4l+2DCgjdB7keoM+kPsAsRfZ9mWMgkpe
/+8er59lrPD+qMQx5+fTDa95AiQ3lASOgvC/dQoZw5d1XzzLTrYM1IOUvl54+s8v4q8fr58d+Cbw
1NHMeOOD15ZkDj3Ixyb9Pi4cJTDtnAwtSGsntFbKJ7AVQhBNWOsXuW6/vgPa0Lnc0g+Pi8Df21IT
BNao1+hbYrxlZEfnirvMl0XJtbrl+jFdDa/DC6krYenXx39PgfLbsy1F0uF76KinzwvaZQfGYBjr
nKtg744PueFlxnKclkOxqpgAERN7JAEk7I/jE+y9Qd40zBQSU3qDumUZOtof+FeUtJr46Curkuv1
sfIMig+PKDllf1Z7Vp3771Fbv4yajm1aSGk1RDLwQyI81fWgFE1xa+4BMOj50eq3YbBvtQLUOAnA
Rb0FdO9mS9PmdudUd8ioTqsydihlGls1c0IMP512XAjILpBlUQh5UsBaL5pDckiRQ2PnZLjhvaIm
tmSGTpPuKYv62AFxF1bXKmhLBdJO+jS8mc9KczXljn8HdRiSAFlxHJp2uaO/NTQk4OCi/FF35hua
XTn0lHHTxI76WF1P9UJfNfdq6FENw2gwfZh9ZTuqwQfpHkxnsqkPdevKuGIP1OIe0/fgiRIkXkwX
72vKHL2dbQJ/TefZJhQbfl6aSVfMDGOxWmjv6ueACpR2A+ReLyWBrelFcA6f8/f2qQYkDH2wum7Y
m1AKeOhjZ/DRzG3xbRlGx1VFBB96KT1pz/9+8b9ICXVFE0VTNBFhKPLXL/l2NuT+pNd+WOHRtp8N
0ncAcRbKdtg2b3Ah9yxKIhiv317SDv/skjd1VZVNTYaXgP7KOoscRDG3+IB4LuhFt+ts7k6zcAI/
LnfIuTleCrh/fyCfo6Xg0mcpXwSxbz8081vdp8g+YP6J8u6k7TK4FKUzuGF8A4TPvvQLf7mZ8Qv/
80DlbCfW217WOoMHAoXRn07NU4+Irsf7eFvo6zBftizN9K5DbCPnO4Ny42nXG5Q0VBaMiqm57q+1
+BEx6wKT+vGaUKr9tKTyQhDzS6b372GebdldJXZVafEiRHKj/X54q3BgYwRzGqtemLqdL+cccA/P
hECe221Jkw7aebqz5msI5FRHI0NPcXhys3wJFbUg6LqoUvuliMU4Ub2aFj6LEnHF33t6OBSTGQhM
Z66RmV1Yh9EV6BktX0c28nGnkjzX6ZqJYLnE1217iANUIK28SJDlg6juVkFPtxENVlFOL4C/5DZQ
0IPt09HBUexBuMdE54MMkeIMylUV/BFoPJFnrDAeaCi6os6t87WmLhLt4kX5l3ieH2cpc1VBwaTw
XB3ap36kZHUx3JSqN1ZegyCjW9YkEF1afBZAWScbPWhsYSY57wswiS8vWOn3T+TbKM7iWXVo87hN
mvmbhKeLz6axH4NbA6sVaXhA5x5UcOmkp25kWy83qX4FLzFHH2T6ACRD2kho9gig/I+pLdInCwMB
xbvlBcm4ihCUttmbPuSLoNylmWHL3aETUafkoKow1LiJrX0HwbaIV1jFaR1cc7bAxEUegi16Zz3U
SWl3xX0qvfWlW5dcNjE/G/+MnZeQemvC1cThUFX32KuZj5nu9NnTMKxn0g4YSZyp5h6RnQH/Bgmg
EGzq3MF0kPq84k5fqbtPobiJafVLYZgOa6zCVP0QBp2t6Y9qorpmd9WjuO/v/LfQ0yKXV0B+QkE+
AMjFXJxopeHrztcJagE37OdOobQEbr1uKO9QgKBHxbuYjPuZdtZRE7OPYggrUjw4SyLgniQofool
Vjnto2YDaUVejolb2pp1p57wOOjvAmmbGXDS8bSX9nX7pOFiaTmJ9SdV9+CWEN5ciEDlecP4++z7
e1BnO7uR1VEi6KyiebdjD7HLcYlmKbvrlxTc0d7gZgcytnVU6CsYXQmzbumgXIjDpP+rZft7ICq3
M1q5TNMgHDu/JE9hJkTDkFBW6baVsVYG77QG4m3d4vBQfxaSE2jbFj0o8sadCewaZlGGgVFJ/6GI
MCwhn0BFyAzXVeAOR+NYnVanffjph2tF/kPjYkZwjRRV3I/aAgcyc5+/Ng3rC72S1+ZXoWmnbKLR
7LxSkapd5eJCfdGqlWogWzshokUeiD+JdN0nnzkPPAkv/gje7zhRTTOhR8TWrWasIwzhJnjRQXq6
6ZM/cXsfT9D2aK81VmL+EJ1aR5rMF0t6EPI7TdoFBQoZ8Vkq18npPkj+GHy5ULHoAkjglzZ/9NOj
Gn9W0p8isRv5A7L4svI3ZrqU0xNYADd5Uo4BHA9cZKO74DUdD0xO/ukXtkRFT9gmu6hy2k9aV4kM
p9sGz0qg0eZhBPJcrudsJ1px+M6gJd322tTBhKvmQvM3YaPQ4PIUSxgzL2hqStkanNY+TUee6l8T
LgZA+MYD7ygQtIVQPvklsFpjLUaPLS0Fac3Gry5yRcWrHrA/Bckme9bgDrf1zqxBDwp01eOO/qnk
+5MJHfFenPYdvpDmVSvdaeZhoAw0HeVqS2USmVmLlZldkqpmv6P5GFM90Uo9RSJrZKzNTYGPLcVW
u7qNC+5Q88mXXOFW2RZ7C/VRu64df5Uux3txWPiBXZL7QimN1mU9fQawPRDFFFuBhhTURqVLD8oV
hevEctrMtixXd6iMkSnR1zA3yZzTNNEekXjfCi/jMcc6bwVHgtgruJUXr72HJRG3xxgLF4n2uRuF
/D/Zyqm6KZ2gWmXaotxJuiN6EXawOeUIF4Dz+MTJgUQpi/AQWur8AhjbeO6CKTjId7W47TY4WFIa
wncOkTNr09Nv8UTBiBP8+l14tD67KzZH7bN4SB7KJyo6Sc67AYpvA4ZT8gd9Jx/hhQAJWUwrda3h
5TuUVyndGNfqGyUuwtrEi+t1JTwidx3f6/dhoL37lVIQK480eWXXzyY2R9lVALU+BJFBGNgu55mk
5o1GMYrwiJ1uVH2FaCezHL2xU1gI6KAS/0iw1G+t9t48pHfGdbcYFhan5Yq5Kj47V3awXLhFCZ4s
nsnI5DiS8tFBtcueq/pm8MnTOHjCSOmym1bcwKiMoaCj8C4/D2/6kbwNsZfVvGr1rrcWJ+naKsqV
JaDK6gt8kiO8ArEGoK6/YuzJ6WB1L3O99F4s1/HwVGt29iZdTeRg48jJx2Nd0qVLltdAV0/RJHyM
MdGjAeTal3algXHUokHs9qyZ3hTZXFHlYa2198lr3rgp0kzrqq/WYPjD6EUIH9HA0xrH001p0QMG
rV1K8awq3naieTXs/+opRgv3gNZVyh0FFVY917eLEVnpupccEZWbDN7CxtuIQvcwLjAgTaMXrL8W
tSTe6czkqXg/TSuAEwZEXcElpyeSVcA+sn1NaBxBzlTRy+LlT8UniSSR49pwmoe4dk43RGN19pxo
hhubWLlf6ztkgeZOPFSfEkCsYas7xhKjKi+4Iw1lpe7IDONIUaKWAFE/ZNsC1Wn1BLpfEpdKvePT
GbF8qAHs1e+GZbfjkbXCBVK5maVJfJbU7XlfgwEenZ5Dr5Uwc8Kd/hmn3Hzw9GbfFUszeA+UK6CS
QMwNVxzE1YkTYEDQIJwwVnjI4usiW4vKbYiN23WwF15TWnrZtblKiukNigfUdjjclpGTgbQT8CXu
3Am2AogOjS7p4b1jJoUajT9Ia8DkkPiRXULocBO0Z/yvudKiZh/4KKrQsxMtw44KlUdLOYjDUsgw
qtx35nMQ4qhKH0LFtcj0Y7sUElez8GdXHnVSiv212UNgJLTp1mW0tDiJYuxkM7bu7kFObxT9WhAJ
nfaGfs0SE/sNJrYhdp34HZR+dzQ6NqLpDWkaTpL0lufOGDkauB1+pumTsW05Pm7VjH5lOK0rPIvs
CVmlGV7p4bFWrySaHEJC4uIRRwLuj7aszO8bZ/llOyyZQaX76Lt1eJKBu7SOXmMEvT8hs5SmN9iR
ixorrgI4dFG44rPV/jEzAks6jlqPv2u2qM+WMjPMeYk7bWSLNMR0NKSUHR7Y2iYfNhmCWP5/RmBJ
iPZOXstkW9vI9JiTRj0gTjHSNRfsot5OLUnxVRJfJ4/iWrkWOoIfJ7c+eXG14UbtUf/wO7tEtVDZ
eQ9odwETnZA/D7dt4xjVlt2xCA+4M5PMlVQ8K/b8tF65rXA4TWb3ziemyxyf/HBrCusyfKde4/ur
aNjhYD8wF+gzuweMlXWLwKs9lt2eDzyCjwogG9Z4sUyRTLsJaMJi0UcObM1A8lLV4Y8LraeEh7Zb
lcJCyIjJXVO+avWdZtyV8duUbyomNaVwbl43WWYH2hU/ne8iGWel6BDQ+UBbLJJ6FO3PPqUubOxK
YNO9TfP2GD3I0bGJDlr6JIk3Q7OVJsf8SB79D1N1QBrxBn3+OmpWbV2qV0Z05+ev/Yxey7qNUTV2
zUHQ17jxabeWXuERJh9V1DQWreDdUemuYFwsQnge9bKfNidxh8NWfMKJK3sKuAHk03LCyjKhGGg2
ZASNg14dDXXXnZap+mwW2xp7CqFbdtJV06wUHBHiwCsXw2k5KK5A4Gh5ceuM9A3Ah064f9rcQ0xh
UwucRujzSKroWW2nbHLaaR/UWFebyOlPNp4ZtoBkRNLJuelccpWHWDp2wZMsXsUFnazNehTuTyIk
YAeVGfsr/5woodIPIThG6zTDyjitptNq6NeBvoe9CbXIUX0nRHxOtlEH9BTdqcOupEOI8ny6yNkt
JP+mjK8pyJQY1gTWs4RvdIulm92MS9P0GuFmEm50ll4SX4nCdho3LfJ4rGYltjvIOMWLGlxx/Mxo
LNTS3YnMYbuezXP7+C7jVkqLEzk5jL+HPsGceVUBawb0L/g3EpANBnkK/pjtJy1JWnE/D5fMGdaw
NfYwwiyTz/gD9jA9FR1pt+ggM8wa/nNJIS2eyCWjPe4+LOLioNhYw9KItvn4nmfrerxRNFstEVMs
ajoPmogkhl3I2PF09tRdJw0h5LZqU6/or0vxrTDd+k3qrpG1G9nNRGmmIp6gl5SUTIaueaezsci4
m9M5GweZiwid8Aihpb7hD0uNo3NQzvm/8W2WW2h7rlwZEUzVL1Sa+sX7SEA0R/QFtwtSgPwYZys1
XY+Bxs72p9FGW5AUul167m5ZtD1FswsuXIEd5fkiWI35Zuw+BmPEBJ62xBXPmPpFo9dL1ng4Nk6Z
QQjpPjq8Ef1ieSrJ6bE7trmD2Im/orDdqkcjvYnzTRQtE2MXtYSPcFGJuGhDja9TZaXpu7L5FHYJ
PWNBvR2N68rKyUgv8BNMSf6GxySg+8SVu4cywc39LZ0ci/0UEJlfuMiHFPYIRXIr86HqsE16Q1xh
qr3XqI5uLCjpD/1CFl2tvRN29Gek7JYn68G8yacbXT0ADle7h6kt7DrEVekqlGfmQIGOH7FcI3lK
42jdulMd2eDy0eO1yEaFpTmbY+TGjJXgyKKkCHgLyx9MpMJ0bxT3GCQow7LKPZIl4lVUHyzjoehW
ab5CJMnKGPERqQ9KxDdVIAripPW3ebkMy6WIYBxTudHpw0NZuD4KPdF4bpX1NCwj00VHmLce3bOJ
cgWiLOHxqWk6mojyURPoFJuIv0t09spBZdGItP020RUEQgbtpwtNs/vuo0nZRHHSTaH7y/FTkOAG
ji5jRWFw4Pey+SJarLZy/SlH+3+nWZWfN3XuogYxgEjRXP2hYG6ahr1Q/CqUYr2Di/Wa+qRd+Rhd
7ZSMa0O7Jzvr0gFQTh7G7vAPoFORX1OoEbJIXXwNWoNMglOrS1k5NObDqbinNVWk4H+hhKb+UlG3
RMAvwJxmoPe5xkcqqzqsTCm87ahpp8VRHw9MDdx0qd5wF0ZGtcIBfFb2+K5puWqDOamTn+whfrHI
rvrvgzdhJ2Nr0ywatXCaoton0ppE35tyNMUH7eQtI6IX9Ua3Ns20Nqyr1MBUDEOZlsurQ39JVHjs
iXX38e8X8ZtIbf5JliZKumX+4CRnaoqWh6fcKofWBfgvSBDhXAHHJuB9toAHyULuaSbHCXVLeKE6
U7yCVKl7xEjhczBBgbsw3b+Vsy3g4WgpVAVsl3ZWrQpEQawHOQtvcYYCElFkuJ+QOkmRfEAli10S
JiUOSTQ9VaYT3/lUa/PD5crpL4kb+MW0YRp4EwH/Py/eCVIoK1GehrexQVkOoywsKpJklzeeH5J6
c5LoEDbLWNgLBT1JxjFTPHplyOLY48WehV/qEn8PZv6gvqXrSYuTbdQZzHw6zKY+HOrYLXeIO+zG
wkd9A+FePZFsDuiXmSB1XchjfSmnztNHikH5UIRoRsf+WcI5DYsOWCGvhRFk285aTwU3zOAYKE+0
1dpGH6AfbBYKERgCq67gP7UPMUH2iDkmWrAlAS6dR4A81Opg6HccYdE9X8Eyw6w6WE3tgcj2JUBX
G7mgr7a4TTzVK/laM3an7AYUn8+Obnf6yuweoMMoOGx/deEC9KNBzkLptlD1awkzUVVbxqUjUk6v
9gHCFxcDMgRDFecx9zxHC51/f0S/pKvnZDU0LVkSIV5/raRvLyfNhb5LLF4O9pvinv5cAIRuVrBI
nbByKNdhCTs6Qc8QiH040Ii5CMkvDEP+bZ/6PoyzNTIwwqyeF2wE7KKdBR5kpEAWzXVHjspT4MBo
ihxQnSMykHdFg+Aok2WCAk3pB4sPmqWQmBkfyLz+PUO/EBZokJp7OMjly+aPzOxQiRLatyC8Fche
4FzqpebWoKU+2PbU1UjV4jTiiPoxz24KaaMOj/F4OyLY/MTTkBaywH8mQf3vMelz0fF8QX8fk/r3
J5U3dW/hPAaWY3Sb2Osyu3LyB2J1nDt9eBrPmv8qfVTGCpfr/LTPp4NAg22D6TO2AXYZ7PXsMxDp
EbbFwc1UFL7HtPKYu56NggCoEwFnYZSMFKdTVjGXpOioZ57eb0KAYSbbykoWrlUyR3q5NoRjZm5n
RlN/r9RcmXdxRUC2rV6RKmgudE0iDs0ZqiMmzQopStpqueHSm/jvWfnlTVGAZOvVDNFQlB86zkg7
WZNpWfltRsPmUgjozMWgCsXCCxY0NPWZie1/DDg6O4K6Tdfph0p/J2YK3NCTS2X4X3a9vwZzruY8
TVmeVxqDqf0j7cMwIXRnwrV5JjDEFGUHBx9R8L0rCzWtdtEYyJwLBn8vkb+ff1YM1MIpLU8nI78l
6CC3nRg3fXDwa8zU+b6CIt8r+XArm4KL1Gyi8bTkY7vvjGuBftar2KXIA5rLpzOTuwR315pcwoly
yYtxo7nt3l8v3um4pI3zQbmiwRFfm9OrRd4zvi9mS+dl+tEjkZ0vBeV27JzYd4xgI3afBJlFCYrR
8vrb8Bm4TQ9QVQXiXry0d/rJyT5n+25Qrele4TqkcpXPBBlt8p8sZR8YUVukmJRTvipptR3WMzfJ
EWZp2L8X069KK3XurFdEFQjmeYekGEx4UHEZuDWCApgH3enSQsxneF874zctnOIJ5vaXy9u/7IW8
uW9PPlMcpAWC/3iYV45rRVxzh8fIOsTYupULNKB3FJ+Uu9Ed6r1lXVc1djPumHQ0Vn0O+l4AXFtW
10nCUdJjbbq8xF3V563lx7r6NrpZN/TtwJgSiPhicCpuAaG1JHr8PWFl+YqLvdQtR2mln6778Alc
lkYS76FP1ifsg1YmUXK4acuJssFV+uKvad7fkhaO+4Ui2h1vFSXNDY309LSfFr7iNmwwi2BZucUD
7cqYNVnH7KWKtwFsJDxgED8rGunyjZxdJyRbfNrBwwyrPjr67fHkoHZo1znHcUAD979Xxm+KEAWv
Gp1alDYDH8+CvKgRUk2OouIWZS4h5rRu6W37BIgQPXMtDQzPeKQXDCqg25bOGDiGhQkloHkyFLhh
1l98WtxEdtyEYZ9EBsnnRf9o4R778e+R/r6Svo30rApcZE2YFPLXSLEQ7ppNLW/ozj99xCtYW1uL
wsmLMrpRiiRl0UuLaSNtjI32p/SsDfeU1WkXihe+q186j1nd38Z0FotVYT2czIExdU8ion5gW+C5
KwcYxLztgCVZTssTieVoI75Pn/4TF40VE3R6IXchHY0LzYE/Hfog5nwfztnHRtERgUbBcLgdC9Wc
ZNDvidnLeJUKLp99s+6X9b3+bNygOiOrcmi2+q6rFjn2rMOWegiWYrJD8mGpXtDGfknqz780TeQO
I3Ke4ZB0ts7qevL7eJ6pWUbgWbsRjsDdtXZbkPHtWGfb+jXVPR07mN24zyKvui03Cj20xqK/tzoP
AS8FAPJrBW3Vd/Vg899yvhDP6kgL4zasHrK3bCtbe1l86MSNUl+FvR3vetVVb8ePQd3P0mc8pwBa
cHVyWxrEJbsMn1VcoIf+WpZfS6yLaSqtsQxuelIcYF5WxLTxO7RNuH2X2pK0n1EiIkC2ZJAnJgK3
LyTKt70nt1pDSLsUQSgCJ2zVpupOpexDxjFr9n7I2yrWWomKjI5mCPRbjVPIXEavEX0/xDb3CjxL
e4Q+0oEz9DKqoh7EyWwnQxnAO1m77T7AhoMuoZSFax6OJgsC0GCnjZt0ephYmGSmNhqZQnLINdHT
2DWw47cWOQrbf+shal6I9H7lan37ydaZ9Cj1e0O2Yn4yt3Ou7YMT4+7E4UfCwfF340cZuDVtrJ6/
pepZ25RoL+13F4dwFkkMamQ1dZzMmuNYAEGPDQM10sQZ3qQISUvoQ0EFiyCTibHpFMzJPF/acn8K
Ef568dbZ9cCoTaMI25iVTJ39hd527m95iJLJgzKvj8u42MXmDjEuZBRsYaTcxbuOewuFO7yh9+lt
amyC5tbfSu4oOxJgd1veXpLQKz+jckZJqEAnJt3t/MvfRyOyBWHqyhwOmAvFYKRmjsiSpfcx0pa5
KQ71vsZBTb3P4gOh9fTIBfPRzLzpRnsxSRaQuwDLYmN6S1T6ZsVXubZm56v2OQnyfm/pNkqD0BO8
f58S2m8nOqq9L6isPnOcz4atqXpijEUBUwDdBOcDOltj9IrE01Q3Brp6Wpqv431y6JfBjfSO81Pt
COPniao5SWXSCatWxrj8JtCOp9t8aTYOl+hGXMR7cT167Y5ENL58RvAIHjtZatPr0GO+uhTIjHH4
QcE0PSoYfEEFUbCwvnQt+PW8nhWRiiyKoo6l6N+/zyr7xMojFJxP0JhJzIzi3MM9cSBSE3L67ibk
GpRBMYVfLdcLZSct8By5s4ZF/kQRs63ISZLUXocpqTyMlBf5nexp97Oi899vQvltmdOMQ/ewSUZL
PZfuonbsq6rt58gPNiZUGrA6fyrFVe+tN4XWW+XeaFkewmeDCwTVknmDFpaQ1bHVlAuqUt4I8Du5
rvp1Wj3m1KVGkDbKKtc3qrr892C5bjJvf59PdA6CI8PgTVT/n2jn2258Kqpc74Oxu6mA6mSB+3Qy
14V0LJuIRQRUhxJrLL2oKf0zUvzQ4zcuUrEZpb2eOimcYJW0vziC6S0+c/XabGO+Dctp2sfCfxeJ
6XL8TLJUswP5ZbDeDb9yq6NS+XdK9iIiKUtUtMTFNhyxOn6zaNEJLVzgeJoGByoxJSfvmpXG36ox
cNPBL6VCap9MGdv22tV13LjVgaV+bLVnmUvhqVQ2A1zazKC4Et9I8uDVNWG/DKqpJjmvSTZ1WHIw
Bhv9iPkfGKXQ2qbNh5xTfdef9ek11O+m4B7j0Vy/E8EbTNuxOia08g2nN6F7EvQ/KYIpC/HvRL69
s1ZAb1eS0C7J0eKxOSy7IbNhycdwKPAC8iZrBljTcWdiPKU+SAJaTeU4JlvDf85EJ9Fei/q0pjPQ
V6hleeRhjcLWRhedgTbt6czFMJKqkzA8QyKzxo1M54KLhKvYpaJTDLZBrpcza7JVoELJknsh0amj
T+9Nvag2+mNUctdw9G6Tkv1So5veP/ioYMy1XK9wzGsCz8IXyF8gaYoeyr3hkQknZE+1PwNhG2YA
4Tv5Leg9yDTpWyiTF07aEtXFUUSQc5WuIbwu1bcBJoP5ODYmZbljSK1YijNPrV0Nd6HGNcijgSC1
nJJ5WDc4faIf+DztUXsDLxnu6xIF0L2SAfURSe3mh+5meJUxXLZR1+/9N4xCkDRor5OyIW2kIa9Z
d3zlydU0LIKPefSBbemLTCYpsphqryA9MKJyR0VQQ2VuNpDpquG+wNSnW3SQtSXs7BNiexcQlIHX
7z1ZqCDyrD9Qp43GkxKo1FRaXE3eNtfCi4wyapZ6bsRFtswf01uoT8X18Ck6ow8B/aoVT4i6Vn2D
EBGJq11gAm8b5raVHbf3F+qqBVRgPjavg4sUIz+5lXA16q7YIdBHaQToKT9mhjM8QM9uKDSUbxTo
XofRTcg639JEnP6RePShOyQfs3Nat9APigEYMtk16SqhnZYGK27eLf12CU6kK9o3+dc2ugn890m9
bmH05u1q7kHenuItFGj0YAOdGON9ZnnazqpcamoZNrG802LLTxHKzyjBq40QDOcfx3jNHpoZutTd
JB3yaDtKnA7BMU126Bp94GdfELDmXhIK7pPFXATWWf92+VEeqDjcI+0PTzQC2PQFdK/iortnpjTM
HV3ykroJgW9h/B/Szmu3cS7rtk9EgDncihSpZMmWs28Il8vFnMX49GfQB/g/l0qwfpxz0ehGF2Ax
bq691pxjYs+BVyAsimkbImUB7E5OVHHDr7EvXia+y+4S57eJ/1NnKOFI0o2IZhglzUTnAs8dIPd0
JTaOmNnKySXgj4kyGooTKbMA7wh/6zxmyojVRH9B+ZABg2PMAaVW5pudvAyEgr4Ft6AUHtv7MINS
FTWURGzwOJDggYefBhrIZ5QKXlzbirmVopUv2H58FFkZjGcaY5PmcMN1a1V1G97AwF/HxCqg4spO
OEPdOpgz1evUw3NjClR7DtgSougQOaLOwvqlwdQzNxx9xluGDp/O3oLHRFTBXy5r+jDVAegnSSWT
sU1Oq6RFaWQLJCUBfPjiKuukA88D903MYwipmvc7cdAWqR/8OQNuX7LDbVw5ZNxkiJq132n4orOL
q9QnhgzlqxDeTCV7AWFfmPOf55dJ0Smwqd0y5QbknmRuPvC2CDcSwsdgOX5Yqtv3W8ZHU3lCIPJS
tp9BQko18ecDYPQ00+HyR+uO/y0QdaooxqJTD7NEZrBg2TBi929DhsitNaP9Yu2QpzcyEh7Exj7W
tBHpM8YlaAkyCTrBuutcWVrrwyJaJtjnhMKBVB9jdGxfawaMIXvgE/uZu078JcZPPXCMmJGXdgzu
tBlyPofxcYEsm48eoxLGWoiiZcbZcLzB0EM6G7doKbR1B+s9fB2ET6apKcwZkfY5wPpqqajPKXJ2
n7UpRGZRPYYQBwQCfiNEhp9hv46D+5nPiYpaeQ/Fl7ZYjdZDOm7yOEaZsI943uZhr+B/9p1rVASE
SszeoyezujexirVPZQuOMLGZz4PnQ2AJt25M7hom4Rp/xGvLTRpvDX13Yn76c0lwoWcGSYw2OVWW
Qovo3IEyVF2ox5He4ZOY3J44pUV8H3kI2eYFEFbLM3uDq5GCc+1/XoZ8/9G5vP1WhpR1rfmdqXXH
ObFYt1Oyh/xVt9TdOfJsuKZF/rdY5hTnGEERULiqnA9UI3XI61qK+qPGJrIDq9t6A5xuxB9zSuDs
l7i6/5q3Df+c4LefPOviVKXaRnKe9Mdw3T4pu1mcatiGd3pHtgvi7+rvXarrvp/iWb2cmkNmqhmn
OOMQqHLUjamz4aSnNdyzWKKd7ZahdED3ZV8LH5Tm7exP53rWjjG1CclJwLmKm/xW2Z5WsylF3l3v
sl4YfP19I892PYWYnLpYDvvjOMcKLpJNwoqhL1B10ooKu03pditqtC+eP2tnuGzZ1y5/fmG+5sH/
nC52LQvhPwX2uRMmbyazNtquO+boQigK+bwDROaytxFeXuQNhzw+pOqq0w4QTOvYnc2vZegWwaYr
Gbc7qtMoi1lwnLLGkJG2RHai3RoaVLcXCryapNzILiA+0a4AN+A1c6mAlhHHJoI+d7ot/nQOXneV
+ILX5JZlfmZN/nyWF9BrOn4YXWfCiB3xn4ZpmBV6VqGkxIySPmAtH04wXivPJGCemuYp+RBIwXGv
2cTUS++NCWgO8QMyjX/sm001plonS/PPjsvptG7TFTzpnjDpYoVi7MDUNSQKmyIKxbTkCIqNcCHq
HB8PONIfPIgBKP5Fl8+gG7TEkz08hegA+WCoa5GR25LgaHazyTr7OH1CJah+UbefYOBemV/Pj+L5
U/L9RM5WuCYulSLyx/6oesU+h4CveOV+Ro/+fJ+US64h5fsPnXUcIy3LxIhopWPhLwm8FW872rPT
oWEfmopYUSjJU5iM2kvRvpvTjY/Jp/DvG+FZkvHqq58DPWS/vA3Kz0h5RY2vkA1Y9MRoR0uYWN6J
eaGcouys7wKB1hEXesBQ00VEqCRrvz0WJ7S65ktrwduuc0/AmZPhSECW5Z0qasPh2fI3I/Wdhoq7
1+dhMOSf2QrWnNZJmx36JkVy1y1GgXylxmC330KozXk7mNgUpJ8DWQiG0ZOIwGnpAwrKZ1Z+ag0q
d+nWehHlfNGRagif0O5lzw9eqgJJOcc5smGp0WHKJP1ItEHN5gmmGrB/NHlBgi0WP7J2gwp9ypcY
6GQCiolGppJ2RHVdl0dT/BDqCWWsuaiHtck+0woeiBeM6leCioR0k4cvOJiKhF4khS1FVD4+ZjGK
Onak2cYqPP30wjZTWYb8ASdV7kYUE83sKwCJa1YMGRxApIaHzrLY8XAyRUGUniRe+yj/Ue6xGVD6
z9CojqSS6bQzhJ1g2gaLAX3a8bZ8Yh3pfilbnBlQQEvHWhLiNc3S7uAVFu+nilhaXJSo5viB0ybG
1Cs6ifmrl5+qxM2AdhqOVCBo5esUzYL/KnT0FmHhLDpPK74d4p0YvVnNcQ5ZN9YVMPza7fiH6gT3
Dy0k/78ggBIukBf4z4OAv7J4PSHgL/YZkwoJD84rdX9CcypftiZOFzuFPRA94sNv8SmfXgKT2dBb
Fb4H43NOdGRCkSctkHoyZkz9vdK4kuSNydEctnFE4TuLTGVot8K9QDtAlp3ZwT0uYe2M21RcxuVe
V7gRza8kJiYYRaK5NoNjjufHKD476a4j8ZTHn31Xoy2ZBiB6ktilhAPizZucH5Q8GdR9tlEDz493
CQmdDVteAUBzeOS3mIyL/qYGUyO45ekYdo/kJbI17R5htPHHR5NIV7eMHmq0pvlRUg+tscP7Fj0W
yp9wpetexKUPdgHt+IVYsk2kvpMpZnFbbMJh4xdXvlfSxSVVJplelWDcMWj/u9YKZb+O09jsjxJq
6cZVaxdg1JvMgqnNJRDPM/S4qyv5xbrSpDE2SzDojRnzYX0r8cJcklJda7tj8lQ/ZCvoPjYbxM2c
xE3X0MZKcuVEv6a7/yy5337xbMlVzCrK44wPMzMhvXZH7Ei0RheNPa0s46FWYGShJVtop+2IZrp7
CGOGKS28knALFqTcVPexJ90j9ovRVYIdblkXl78xbqGhN2S34rD7dfXr5wVcvVS5mbomypJJgUoL
+u/rVAtDkKsd18lHz1VBi9klmOE29evIyD3xGnIJsTWmd8DSGgY6SL6rcNOq93qyNZlXxry17ISJ
O7NJtMAhnPhPJZhzntcFqxR7y2G4kZELpLeJ8DowbynH10J9D/vXoHketZsu9jQNrcNLmnxI6vPV
Ycj8/fn3rvx3fmdjAGTgxmgl3JWZ0nIibDBAdoA81J4hYROUGKSGljMcfr6sl+uXb5f17PGbxhhO
0vz4IS39kLVtuc5ddPc89rANUGu5I+w25my0r3/+Zf1SOWwaGKXnPQe109n7ZmhjW4cpvxzrK2vY
q/m2J5XbAeqP4nLRJvsKFLu250sUTruyXqZknt3600syvJL1lDUukglbQz7xJYDBbYj+O/psp7tQ
8GCQjh7RwcTk2CiXzXYh0vNfN6fVELgq2G/iG2l6N68qyWe0EE8YfnOyLaLfMegXRBteY7j+sQ5v
Trz+juGo1wgoFwQ9FI7fTv9sNzBm0UlPO+53NoE3X3eOaiMajNwcmfAh4nOWCWtBvUFYY9PjlYMt
eis49BFfIte8tvhdGBX/fTRnO4YpbeLwlHM0CQtC4+Jbhj+quHxhbLoSbHb9xFOC7WyzH1XyduBj
VGtaRaVlS48S4n+sBeKa7iThqFfZWZcYBd+vlXk2KBT1tM/7iKMz3xI6XcvTbUGkH+rb33Mgzpz/
M9nB71xcxUgsDqAFD+0WAsgHuI6nGU9RXakmLy/ahIHM6tzZ1ny2GEmVn58CnwMCgECqS03sZADF
ENs+ZIy+WzAd+OLj//zKXJgRc5e+/ezZGqHEfmBFA1MdJj3RuMTiix82epJ+t8v+qTq5Zbar9WUv
IYD9LWb7EijGtqQlZbiy6Rj0zDFIzZFfi+62uSveul/ls78y7sr3sFnEdFQpwkAYMypjkEAa1Yf2
J1Vo7K0t9RUZq45BVN21efnVHH+iV2aVboGzkLFTzBDpygKhzW/APyuiCcLRmEfigAf+XvGVQZmM
LB26o0Hrt9jzycLS+DgaW4m0XrL2HAoyfdjIMp109S2xQ3k2oSCcpzWbkmQz0g3ObZH8gPJI5pif
7PPu1pg+FGAKfSl4RI3bAS1EotS3KbYrRylSki8eCeaygnWa0XfEnO53f8q0xemwwl3rwSCX/Kdw
7IHmQ9U2yHIkRHGSXvgQ0iAxl05+NSX50hbJEuHtMoCVxH9mfFFaW5M2MYvC0iKltmhPDlGeKims
NiBF8850elfTXEP2NKZlcD1ZIa41Ti44A3SFnTxKdK4n8aNn26e0bbU+bab582QdFFfZnWRbfRd+
mXfzMtx4NfMp3W76pbkmGcwrfgeDaxRbmV4OcQNYbQuiLHByI2WSsNY6xdUB46VemQXsj1hnCBxo
KP5+XGKsd7WEB48vGRBVLk5R7prYy4WtX+ws5X0Qtm1/k6rpQsV4vGJIvRQj/ADLcHCY0tTe1C0L
picR6vpgQ1ajyIxmtuQ5muRKv39+lblx/z7dKguHCkLc0A1VPrug0DDNIDGn4eg/ErmEwooPX7Rq
s81wesAdLqk7HffsCLuIfetSpIgX1cITyz89ccBqRwKayS6A/4zSW3nCM+mqtqgucMqemFYc9GQf
kAHS3ynFZqITER1MAE3mXWHuEmyL+HVxamkMp6Xsnrre+JwRjFRU2Ptw/eloaVYpRRBsDF1coE2L
AicUUEKkS5JAiH+1MVnQgvcJqyrXUsZESlmy3xXQRyhE8IyL3rorGJd5uW8n6/+btEewh2lL1mKk
ldmvkmerx9cTYJBDWZbtKhzbYfCgVH/YrWinj2aQMFaWK1X/w4zNr19D7c6i80luCsHLJ/EKBu5S
v0oVLfAUukjOk3ZO3mnNofB9QZlBOHOw9ytxz6VTPwdvBhE90m7WpjwAn3kucJnY7SFcCre+7b9N
w3Zij7JHX2+OHtEYCpsVUhrS9KVkizrWh8RcF4GXQR//AyK9W41ruCm4zllxDfOJTnc6eP34IXaf
luRG7d7q7mrhT06mAY31K8X/Be6crtKrkkRVlIgCPW9jS+U4NFY4n6Vh695QP5SKg+8RV3UjrJvi
MNGswNzlaiSfU4xhhOueyn5z5em/UMz/dRRnW5Cs7yf5dJJnhAsj4IH8GTdF/bLBKRZGaxpTKOAX
iEJKe1Du+3b//30Zzt4+ufUxQnUcgLgZ003G668T0SnmE5PzwwicNnUx4quMiJcsW9zOILurnq9c
hQsL+19X4bz5LaualSschDqnLNbUMgPDQ1vSVrG2ipZxdd8lG0HemL6nmU64Gfw/tYYT4Joe+FJ9
hciB1GW0i7Jhnu+tpLwkZlGQ5kef6I8+WQ2dlytU3NwSHwN1oC5zbYOUkvkQA9PX6LXT8SSgdC+o
WeO9T3uopMZWsZkCU9abxc9X6lKx/NcBnhU+apefpmE+wME9ycx0bbDlAYdnWxSiTbxP62GRty5K
o6CzcSM5RJNpxbsaGox+Xy2njpfT/ZVjurSAf79oZzuntlQarci5e8TMECtAb91G+Bkyud5h3kKf
+FCdPFkC03QHkS5ZdN1KmV6K016Jn8zwitDpC0R2Viz9dYXO3qhaSluC67hC04EchyDCjW6DEMog
hAe2WEF+oVIW4sMEv47YhIVJeVPMYV46BT0BdXPKS93dhtxDA9ssqsdeTOlbJqsoucXOpPeEx0Kt
IFFF7x/kFuq/5sEHxOIOMoHOKa/Ni/7C9Dm1cH96AsEEd/Un3kYL03j4OzuhPsFFju17xZiOgOiY
L1H/KccPWDqJgM49VAf1J1L8rltWW3Gvra3b8ZkbGRCGlNxmRLDFvJK+bEfiUZG3Jkczn9fbqdFX
Lbls5rwpae4V8UXwnwrkocG93/JsemBibv9fbr6ikFTO60LM0Nn64QcFGJro69XtUC3g9Z7csF2N
M18l6x+i4tilL4byJkONCb1IX0ODSiF1pR1N2u72mnL90oaEMct/nLqzh3Ho2kAQYrBjzdJHovHY
NR6jUwupoOoyCG9v0/r4vxg0Xai51O9kp7PLMIpWX3UmEKV5Pqna0iK6q7e0p710id/tWsvg4jKA
N1UkmVZU4ZmflXjlqDRql7XUTPGGJklm5xo87EUJaCVdyqRB8CUGSsLOwPTkl2mJap6xv4x+zAn8
O2gXypWF6YITBorUf0d0LmEl3cnQw5kiFa+jFU0l1h51L8QPVr7CjIhIiUEtnAbtZsAAd23dvnjX
v//62TY0qyddETR+3XzLwhsR7ABAaYRUJ7Q0ih2h9liiAknpg13bAF/Ym/113mcLsq9mVaNG3An1
TQeQgTqHnkXoyL/z0WndORa9eJ2e0qUAaQyn6JW3718t4XzVFSjB89dKPm/VBqViiNnIr9Ooqhe6
4Zy0JWffWCBrdjLq/hm7tFRMW3e1ahZrQ1ETICtRvbYr8SrH9VL35K/jma/Wtx5urSl9W4XdcDTu
rZcou8c8pxHQB1cucCIEShbQZd8tkKl/gIrqyURIbPw2omGzEapuJ1NbhR0eZqVZ+XXiRtGnpK7k
8n20KJbnbCv+O2NZs7OX6IGBiAloZJYnwwHChmbLuBehmkj8qKvRQGavi7k+tbNfDCCdJDkgug03
KIAeYj4By0kGFzc89LHLBxwBhtAdmm6vPLYPeFE+WaLNXwMWG5Q1FNpY2mw2+ErCSusi2ZmxbCrJ
VkiNFuL9nPb2MaP+GCowBtnHRwg36VFlr4wX3j9qmDF4/yK4aQbO/je0PDJzCTcSpQWioB7VKYFY
1s6CoPQerspok6OgI1kGikWG4A2NlGNce2m/Kvnzb6WhSpKlzVTPf7o31SnoEkMYuV2CS/RRaXq9
5CGc7Fq6wynplvqtqT2X8mMrEnyysN5S6EycBkWGULplsEa24nbYSupyywBuNmdGV2rDC25rXf1+
jGcvWCEUdZ1bHCPObxwROcuYsKSYEJ0OM0e+FpYdsZlMDJErPdCHs9Xutj1tIQRE1/b+V4/l7OMi
qrFphhVbVS5R7fB9Qfcyu+WL9hUVwcjez+dpz2YhoF2XbuCWiBpbp5WvrDpfm5OfbtxZkTOpnZTW
BRcFKp4GnQ9Z0oOKdf++XhfNo1ZJvBkUMwKWWRvZaNYse7IIsZp5qLUMmGyMNFAMF2s9OZg4RhTq
svnjHAc8a/0KWBFlxM9r1Vft/O8xq4iJJdmgoj/rXTadkcaBP2+4NmwrFXM9hY7wUkr73rLDnj4b
OSQEzdpqTvwQcJRFTSMAhIm6pDdV7VQ3xdHiGJvyyKx+JTxk2x7rG4CX5IM+FxLW6aY6sBXNFsAT
w8H7+fAvdel5Dv87/LNPTGp1KQx/Cp1KW9TWgiR2mmTVk27aGkoNuMnyUiaemq7s4FSizYInrYY5
pXIWbkBuX6Cfru1pCWKN2WnjVDsixDxlKW5ZiQF9ef5i/Kg+LO+EayH7hc3N7QjLk+hufjBpnTX2
p3TVr9PN3D4Kr53eXKD8c3dYBkQFDLfF+O1s5a7SMbNacTgGyT2diR4y2Y52KdzbJF1n2mtwJNct
ReabMlq1XnJt15BM4iZ0HhF60EIyNplTeqdP5V10GYKnBH7mz4P6WsOWWfTo8h7q92RX0WxBheIN
e0T2xYHiVL9HC6vYClqYu/Co2eaz9pnsAElT785aUFVbyrQJjqzfyACWP9/Vi4WDoeGOB/SB0++c
/l1oyckXfHVg1rnQcNw8zXFe8cEAKLugy1IvpKW6uib1uDRrUg0d1CUJ2jrV6ln5JkWnrEwlXgXV
04atJd5jSCL6wLfHfjua6+AWUbVsV/MXaXWtdrzY+Pj24+eVmpxOg2jGnHJPGgkAY8AE7iwZHmNv
EDd66oaRrYPfc6AZ+XuwMteO4NIE8/vpW2evki9r5ZQ0HEHLQ2EdcGnBt6t2LUmyYHlq4tQGydah
qRUOeLgadOwT9tLCldBhf2IyT2nSI+sob2dGoULGGVQ7lKKL6F0Gc/eHcHlIZK+YC/hm8XWGcwd/
KHVz2Zu/D3QMiZAJ/x/mh3+d1Nl3agh5rZAnDcfaoa1HdrZ6l5Ren3hBB2d5L01vCasUtOABzzVs
nyvL67Vn6tyXBCX+ZIwNv0+PnqJfWo+pNwv5Wlg6FeL0fFqigCG6OABMee01mleHf1YPcw77NOfm
+LmnRWZhnJqSO5pivQPM6EXGNkvpp5lO229MBey0TiN0faKGwtx2VTwgXyqEDZQDIPwlBYDD2SNV
RsFU6502v1GFuGp5skF2rejWwklyP5qZI22NS1QY7Pr1LRCSfEFpdx1PcElxSM/9vwM5ewwKwWgz
xeBKqLoDiDnsPAM6mYKCY+0DGMVJJztt6kLbIB06I6F03JnjEx+L+Mo9uQgK/34kZ8VKmRVqn6lc
EmEFziJABLNgixhnvABMfZ6wlEpORUsXEKUcfjJdLgFy4P438OIvR/NxUj1/pzJQZKqEYGCBFsLc
qeadIPwxo4rW7TUD4CVl2l/X7qyq6XLZ0CuFa+fflA98/D1/Db4b1TnaChwPPy/9F/fQ36/P/EX8
vleRpqiENMHSn5OHTLcArFiuPjbJVlSfx2BT6TvgKOV0YOkojyId/TDelqAOxF9TsI5J6nJ+PqKr
z85ZG7QtiqAtC45olh1jGOqrvTY9mdmvpAcOWN0bDC3vJCJpwA2126E7CE4N3DGG4HblUC5Xut8e
47NyIOoHKGLafHGMtVSvQuGGTigMv2g5disdSjfFODO21uPjHbwavUP5T6sshMq8qK5lt2nzS3O+
vACH0Wc4Cx/rL8XSt1vVpUkOW06fO4z0ZP10o9vCqfVGTH5qhuK+eVSLX7FTFTvhU2aRg3o67sv6
6xDx1oQDOQ42EFhd/FWnHwKxJjl1COtxcHqOZU92ggH3WEnI+JxLJM443mpNwySjFq5WMIcbV1yx
/QJHfGKP47NnvfK2Xrzg30/x7NkPiEwuOt1kKyYtTv4N2XCKN8Uujm8NaI/qAJ+EC65gyIVR7frI
1xCojJt+/D2n1f38IF7cF34/mLNXo+1V5OGyQchEswOcrVgbrmhA/AnMZdx2kRNNfEezu6I9KNqm
jXcxUfEk1mwJEQTcgKOagaIWwNG47RVHpu/XPIvC63zlfj7SC+GoOglJCl5xRp30w86e01Sv0W+d
/OE43plvxoEAIXtAYWj7HDU2HBa0D+UZOGzdbEMw4b9zhKaGkz5F3aJeqoSPL/wHtE7LdBMjVBCd
4Ya9PlzGG/OYQoiEotajQ7XRWme/rvVOL6Rd/n3wZ90SNTDSUas4+MEdl5arvo+FZ7xwwYOVi7GJ
OqjFNxJPuzCBHrwlm1TtbU4joKKRvLzYVrJT3RZoPFpQhMZy6G4E8qh0VngXyB89heRQcDPq4qqG
/+IO9PuFPythm6lW0lC3+LpAvyNMollNAJqYy4qAbo0bP9yAFyp1dirGxiDTrCMih/yMZY8X1yPl
4W5c5d0qDjay6Qq04BXQTynN0toTwjuV7J2JLdG1FfbyW/bf4/L1798WErWZqkpPOGo6TgGhwfiV
5I2IwnjZYTl0STYAch2h6133xi8EwOZqVvcG8lXKwcUq/Nv1+ypovh9JFGbBCRgYBYuByBf4whoe
J+05e6xfFGoH1iyPKnfuqeT129ReWXAu3UAiXUgGNFRR+9eGPIbAlaxZTNFArrOLlTq3fBwfnm17
G/dPJCUtmOGOHijqE1MPJ3ya7ObhdNTlxaNi2ZnvGfABEubkRXjga8hUx2oRg6MRfvr5Jf9SAJwt
/yaWbhF5nMEG9UvH+e1alVaTj/mA/iWi/QSbkN7yQETpEVWmVoGaX3f1vdpvkt6muDuobkbMyLKI
MGku/eAtCnZC92CcbibR1fMrnRhjXgp/Orazd7jB8loLHUqkqKH3z9gSKybce3B3E/JBBybtktVb
FD57aDWRcu/PKOXokJsPbWTYCniO7vakHVrxRUGLLdQ1YIBxUbOUwufCCZJUNGscLOmHRvxTo4TH
QBsX20nbBuYuV9ZgkQX1veyfJKglS7k4aPPni5CVXxrh34TAy9tE/BUXRym+bRM2dREb3alz2/43
RV+/6bNtTqEjvwuUWfE2pvcw7tr4oYtvwcT2fOozYZvp1+beFya+RMxBdaTbQBaGeFavxwySMqUM
ZrdDi65PuKMLTM4W4NxgSTXBuoGx4HNA/sg3EOqKmc+g3qsV5/xVPbt7fx3GWbUeConRZKGAsopX
0BWXrUeug/8bmb+XHufxafh2zbFySV7912+e1eWxPxZ9wTNzrNDokRafL+eJJO03O5v2M1wwxCPv
XXmFLuyP/vrRs/JCMRuUvCero4JqaZ+S7Z3zxs5c04EmuZMQwr6UNFfM6Jvb4krCE0uN1ToN89DV
VTffxcs+4zxNEs2Vf4ClVSlKoznbsojbKqFaUXYNK77IqBxIC6DCpf11rVS4eN2Zlkm6Sadbp/L/
u94vylMVZlo7O4Vm5VhjNzM/9LQIblEHIu67npk138nzp+v7L57V83GjF2Jz6uZfjI70JO3YNdfq
ms7hetizPL3+fJMvNbNmLsn/nOFZMRQHU2IUw9cZai/Iu5cdptVbHMR2g0ultKkDrsm3LpWKFtx5
oJL8MhTSs9+sWmPKrRo3EaR1DL9O81a+1sIGGUdjLCitMb2gqyHCW5OWEMtDl8n87AhjLK7pHNEO
/3FcxYtZwxU41Ylu6M9X5Su36/wuqICV5r4z+snzErGRAzXyq3SeTPKARxszwNK77MGei7RHPvSD
8ad/MAHXh+UMtQfn1arLrrLxM5FspsBjcyblWW1uh2Aj9F443MyBoD8fpDw/Cv8cJBdS1S0U4OL5
J05gttxXdTPPj+NmRRDkMw5QeBCFw8acpRFFReiiTvOI5l3mN5DMU1re7F9QHSPA+l3Gi5+P6NJm
3KJj9T9HdPZhq4o6jIuCI8KjjSS7xJEWeerC8hgQXBX9q9fO/6ycNLVQl9Q57Q0Z0tOYPxOkRT4V
bGwwI6d9TdLKotV+EY5BlQms1TUdsK0n8DOsGIY3z1tSGipkExZ27rGRA+V6sqecZlSgL1qiVCBV
m+4oLv4A4xBijDROl3p+97+A511qb36/curZoMPPTDlVtHo4YjyEgknja25kkMcB+CyVl5O+6eG4
2+ZvwlzUB0gZ3QN+5vaWjIkM7/dgM/M0jIX2q/UYYttUzmgZkIHp8Eug9UPiF4r5XHvtJu1uUJUI
X0IfcmDUA4w98dqzeenb8e1JOBdFjdqQWsnAvencYKURDM90PQihZtypjEM38CDXs+a3/dUyNkq5
ESssqhGltPPzI3mBBa1bGqGXc5tRAs999uWcOjNqteDEI2ktunIxOz7Vp37Pnt0dssVI1oi8SoUt
lsE04mUZ3RkpEiMBNd3gS1z48/Fcarn+dTxnH1W2pOyUUy6M6pkbHW9/7EYrtNcBAnjxg9XElph5
uFeHFhdqTn7XQDOry6TZnwt81SavT73GLqYnQd6W5sBSpsjkIHgk2U8zeBpTXHYiLcqVlCs34ZLQ
4/uPf8l5vxXjWUsKelazcRE3YuMmw3ICvc3VDrWX7OTNQDV5J67KeC9Ee+ygP1/yi4s56CRt7gSh
wD73G/i53J5EneC9OdTgVsbsazqkCE58V9nQ2c3oySdEbiviVALzz9zFM3bIA1JXT1z1YYQfEuMw
tdHrt91eRaQWJ7d6vS1pzf58pJc60tb3Iz0rLQMtN+q+qObrFIr7Tj8mCSgtaERyvZfYWkGepnGi
Ne8QLgxPnZ7rAi8PwZai/J5FDz8fjTqv1uffl+9Hc/bqpHFSD0XAmoRG730ufqTOVaUtEGwAokNi
R7pz6j16aCR0ZKnXnYbFQ8FIRr83CMGVfFeZERmQQ/TlxCR2WuX5UhNX5gl50y5G1Bcx9sS4WqkJ
cWqrwD116yTeBHg3IZfWW9ZfbDsMOSGe/Pr53C4Q2VgWaAvOgweS487tEbLZhHnRIDrJ450FWKgC
MqUP78bsZlXvpFUIhnckkCUskGUFz7TUfKLWXATdL3xFZyRL/0vAgoua3hnmzKzmNl5W1TLkAd82
1b3wANu50TcI7wxx1UBlZLW7OhOcC6V/75AJbYJiRUeTzL9/e6800xICw+LJ7jfavZ55ZLOU7qQd
sCbbJJqgOW2j4+gMFkoqkbLgaur4xQMggBlLoYyc73wUmg8MgPUYccPcfeZzVaq2NfGaOFoyi6lw
wstuHG/gQdXKRr0KELikvbW0b79/tpqWgT9UcEPnRxT8YAfnr4pJGgNAjCuzFl0OA1VZx1yW8j1f
NU75PuT3Gp/S2tPawzSsg/wx6F8UZPFFDuU+wAns/vysfZWzf98l8tFldqyyxNL7z86lHbCqGWVf
H8WKLGO+w4F1P8I2MiDknnZttjT5EOrbmkgzgnrxON9k09tkEClL8V3C/fnDrgvWsCDZE6OW/klX
9n7v4WoP82023ZJsVpsQHTZqvdaK/S6yKG4AtAcW5CMjuCMVBhgE6CTiBIObRqUqCDzDX4b6opQ8
EtECxTEtl04CtY85C+qn+JepXtm+X9B50THiXimkIPAt/toVfHtY5aqLkpS93XF4oSFj/ineac00
T1qzHthK6fkSt9TsR1NuQmd8xNfuFGtDd3uEHPWd0R6D0zrSZxTW9R7fBdLhX8f29Qn5dmyxESBx
OPniUTuYE6JdsOYEDxp4sW+7aFkdG/wL6Y7XKyJoviJkHWMkCPV5RWw+ZSB34IFYEIcVUddMoOX7
8SU8hqenQLyfwV+TFyM8MnBY7caXAXZt9FLfoHyloHvulSWcPuEP1CufLL81PRb5Td9eF6qjrP1n
ueAs+QDyFVRpip3XQr6UnfxKDcVjEK8sQr0yL9gDc5yKw5DsrORRb3f66UNmgVNT2LtWvMgh2BtV
jEgOxTDSulUsOGNhd3PIOqQnMopceHrIBQmjCkbXiteY4U57/zkpnUxd44jA4ogjWzxU9Ck14bkT
b6SGgXva2YP+0GFW0MZ1PK2tN5R5SrbV1G1gLCshWrCmeMXtQGxv6KloWbyQPVTlNjtdnhs+I0jJ
7G4kbuyZDVgvzE3YPLnRAIGNa6FZtCQ6SG4qLiaRxgywWo9Jsgez8g/KIOOtn0f9bODEW2asBJ1F
hN46inLoX6Fq5X/Cyp60hRo5yp2yEXeWVzmnreok6ypcqjj9WUWWNe0zMl2QIy4Gy8nbYNFyDpJP
TIQjg6AubXha2GqhosXLDtwXuC7PonmgePCWji2nSA+cZYo9L1/wtfwhkWwAYzdYFnRR7YAMJH/V
k1h8rF6UO/a7wnsf7fsQXQysj/BJrY1NC1pNd6r4rUMOoiMZgnBIdwKpYP1ODOSu6kFXvbMAyvcV
MZxEkQpsisC1ekG0Fw80cbn6i5i0N1sz7EpfoWEZDPcLHT6DEPoXX19KoxOziyKT+R0ZRfk0HhYK
QT8loSGucecL4BHncMnSt2uTAJm9Ana2cOvP6hBuzZd5IKot4viugKvSEd4DhKlkYAK0ywx+I8UM
i401rrp4XRoQtlgWbVNY+RIJh8++tE2VxzGm4yKC3BWODVPUiq9KstSlFzN9GrRHedJwUrwX2W1g
LTsiOXluArtRF+ySos98Jd3lT+bL4IV3IHllwkt7aBfoyRfCnylcW2yLgvWIS/ytC9zBkz579sck
lolA0jZIju7FnSYQHoM3ttzzOFdYdLFwxUee6wjrKNaxYN8/+M9KuesIdoifMiKk24OMHIUAeGSk
Pc7kD3zR6Y2l3iYnVpTbctio5sOgOsFpn51up+ImBn+TiK96g52UwW2098WlZB1jgF1ZDAbu0HN/
evCkYbRL4hVxp8Cz8r0ikvBEk8RpwwMhjAPQ3+KptG5U8aFqbiVpd5L+COGjTF6JQeF/Y54e/w9p
57nbOLel6SsiwBz+iqSyLEtyKv8hqlw2s5jj1c9Dz2COLQulMz3obqBP+KBtcnPvtd71hkh60goC
prgx5rI2S9k0SuiI8QuZUJjJm5F9fuwfi2aGVV8Mqgn2fP59xldIILl6VdZ7q1vLGObBowOI1R3f
eMiqu2ZYyumGf1kLizRaFtW2DXk1uy57kpN3vSRczVqfxQ9B26bdmxo+9GDbU9xYG1NFAXBX5Wmw
ZDR7kB+cmjQxsqu8pXw05DuzJg+numk4/hM/wJAMCquGKRnGFZeMqrI1vULpKvEoEpi50PWZ+t5g
D0iGlN3QomgruduJxPL5rsDkBwKEozHchV5HNWNrpiugjGzxSXzwXNIT/l00fCJM34sGupVJUYQ7
kjlJ6r6Xdoqa1KWG99fRTx3tRXQH4157Lje1mz2o47wvbGE9qcWVybqG9JV//7r2s1v8/uvTo/ty
H2rqmHljOsrHSpv2lI6lCcRlrmN5dkYvgLYSUvZLzb8cx5OMyAo2o1rNkzMzAndA44jFq6lskPVl
C7IVw1dgKbe3YUXExa9Qew/gOm1lZ8xQBacb7KGt8m7EcC9LQK6KXzhcwoyFgl5S/jD7swgSSWfS
uyW4mGmSzXETJjCvbYavz/sCkxy9LAzjQpGpJKFk+vgNFfFKF1e+AC/zr445p/Y+kFwQKUgRJjTc
CdLX0iQ7mNpkRKN40PP7GAvkBuPTp/FFe6nwDIJ20CgHKxbtM7wdv/wri6+D+Cpowaw1EIxLq7hC
/sRA7U5UD7VsObL8aiRkpZGJIIozE3b5uBaxr+t2Z0R071CCwvhpDH75sLOgDv8V9S2nY+N9RAQ5
k1JXhE+W19uVNBcgxgkyjpLDUSMed4j/dJAcNIKRGa1yVbREdXXKLDOeLHkvNw9cTNpBbFZMxUTr
PSTqFGsbp+Rt9uT98c+EDjinhRyLG6sdbN5QSR4tgcTAFbCWuLG8RTZsTHPFpx0TuIA3z7vVLaNu
r8hzBVrQa9YtMAM1Zbdt9/kI080W8SjcFlylbmCtYnFZSCC68bLK/noEj5Vk6tiQ08Zw23M/0wOT
Q1yuW99JzVMEo5t7uVkWGGhyHPUeWdnPOowNV8DB0l/W/QLFWNpvveYJXK8pN4nqkNbnk94uPfrF
ghMvTHbGQ8r8OZqpyop0vJ5kPAaprffRURu1oFftqgopbTYJg/VKXU3JiWaxGBhxjW8io/Ja3jTc
xARed5hZRuF7Ff0y9T3ORd0DjkTSb9E8Dhhd2V67yPC8FGvFrgIXJ8zI3KjWQjhkW8017+NJUO85
+Z9xqZMV7b2dj4i74HWSPr+U7/J1wBeCDZDwKt31ADYTgveL0N+94NJS37d3038PpJKQlNRbeQJm
rhssas1UnBk7SoDsEefOD7TG/HMcGvkiG5/9dgE/aJR0PLiOaobLkmdQYx+CM5+xaCvja94/EqxM
lxBJy87DrPINXzPiDUa3uYdS/ZeEwNVwDNa3zqBr/YJGxoEiq7p2ReMteGajSYweJ5sI3Pl7ggMY
eeEZzNGC9+d4ELr7fniq4kVuza07tu9BNpYNUu/Axau19vcSZGCdGoLjPMDVa9cgJrkBklyBtkxW
iRhY1PF8/BECZQRF6ytJIQEuyVgAKVudo5nUnLnumIxjlQeFxPkjjQ4qqtva058Qzfdfv+h/5Yyb
zVNK6djCZH2qx7uqhCda8xXtJBWLHgedJ4rE6AVjXdjkfyjbHYmI3OQ0JmucXtvfVvLcxEd8ZMGR
cHcpb9wk0hUeFkuEwA/dBhsKSb+Y2gY8OstDsoK2Ev47IkQ/v5PewqegZaGuQNQQQpweDq+0QB8h
oUqU6vWUSxS/kiffD5hkLDBaSow/AewtDfSdsN3aROaI/RdWWREliTYzeADGDGO6mJvIEzFgil+r
epJXcm/jQBNIc8ZOJJ4ivZ2QkMDlYaUWloNojWRxpyCDkwbSm3+bAj6sG5zfG9PB8UgmMkDwFxGx
1euCTOvzs7oXFVv19oO/qEVEiwvYYKW8QNtJdwdrVf3VWHxU6w6KRle/iNFj0ywE2EC5vB5tbANy
+WEiZDU2eJiQumn2y6OVOo/s112nvSHnqarVhN8HR5W/0yo5IjX+cZ6Tkd9LZItxIWIifVDwP8aO
apZFWw+HwkBeF9kv2VzknoveCSpbYSfIuKxdIi+D6NC96S+dapuE7EqkH7SLkAkBASvFDg8B6ZBv
DMwGmOjfMVfjfMLBLIZHT/C4tzNPkku89aKkqr5hHXCFwfh9g1yAnq2VyfE5HqWJxTa+8AqlbAb3
2ZkkcTXxiAxa9+SdWzRvw5KEVDylb7l6XYE6WQMbcbLoYEN+El++1jt6JI1tF8vH+k2kwocKhiTT
8CcdgxH+LsS9Ya2yPHZM5LqBj31m9yL3TtRKjlU5Y1UwjDejmUIcL15fwqL4NeKzhWdBvKyhVlgH
j5mUP2zUcjc2RwyULTQz+qqQ3hqF6HhrrozcVLtUf6yMXae70eEW/n+FD8NfaDIkhL+DBe8leSKL
Y8GywkIG/yfQRFxawSJON0FyHDXcpk9pvhCNeypd6DCeMMeMcBaVR69Yt2e8GIuNV7gavur3twqv
T6OqyzoXFSYDdgVs7Ac4xglPtrhX8uQdEiPSeUK7jPrpmOgu4RipZVsIYhzxHXW//lsZ54PlgrdA
Tuu36WO5p6+hXbSVB2KMKL60DxXjQtCalntWlRu8A0/4ESNs50tJIXjTXOQzzb+PKvxe5qrp6pOZ
62DNInGVAVekeCfKumuICyLMWpzss0VibfzxIym3SXhQjGfT33b+Nn5rONGGg2+tP/XJ0gyMFyJG
uBbYJSSrSZZbp086ZJzbs5yfwzXepYViXVR0EyjnolaNY6PujKKXQV2tPfYGm2BPBrPt/7qNsF5h
QHz/rYuRbiNpKWU+vwV4iHyR1BsYCaAY7lAtRUz2/ou59k9Q+ftPXqDaZSo1opcP8nGqiHGUcVvi
vrY+iCAfpumS8EbK4vBK0kW7uW9tcW4kM22SpPzxsPVP5/WTOheZwCu3dOvTwONyr04KHAMbPb6l
y6FBqI2jqZqcEuc3dusk4sLwhk9GO9P1OsTgYDfDZBbCfktxxoTVXKr5ElYrbve3kh6vEDdwd5Il
dq+kIQj6bCC/HFlJM1RWWqfTB+0tdA6gtlj4TP2dYT6NtmtS03GMGW/0pfK1Punrz17shzYsxJaP
Sz7G0qJxBZAK5wwRx9zKwKKZk8ZOT76Dbov9Q7rAVILBh6bigePmnVv3NhatFl5fsd1lt/Dl6Z74
8XZwN6TIUBRIihcdsxlkedqXnnSs8d53G3GlVcuuwPQOrpTyh7y8elY46ptYOhZGo8hWHapEuVqI
9eZ2ZfY5sP+5GraDKAG0IpX93kFDTVXkzkzko9dyHiywGKaAJeyxAmA1T/qisGyiNKbAeCdiI5Mu
xhGizJDkN3ban2BT6jB8eZX9QlwSC3Ia80e521beKu4QBRLrgK/djCcqOCM6aJGEhRuvWrl2zKCN
+b9/wkVxOYaCMErG5w7rHRlDE8s4xJCtzs9ZD7V7Jq+zdBmdd3yIuMnqSwk1uTChwo1KmC0AHyqq
+khqN8rqs36vpyu/fyJV07jJS712Ynxd6cWrTzShjdsq4pB6mxIool9lN69ekYaKO39jro2XsjwM
I/Mwm1u7JVfSvJ/M0mPtPk1s/GlJ+ehMBkCz5i2B4wVHJsQa1pFxfCtghN4N55dOPJbt8t8wy5XJ
NN+wJSpoVPCh/uHy3cjRuWCyJh0tLBXJ1sY5jgIjzD/iEZuqcd9jcy7N0jUEFZDzddctkIA3hFwF
AK7ja1DclSNk23lYu4lbP1Ikguz3jQvzsRmcG4u9uh0sbG6gDwCafd4UXw6csuiLc9C2LJbUEXhp
eAz55Da4AIuBteumOOvsrj+1K22j/LGU5Qh5CzBFQJpgh5qNdH0kkoJqu8X19EWGwrcLmdX9F5nB
17oiKKKGYkkWB+RlNSeUfmf4kSgfR4GMKkeP11AVCYMhf0hVmd4zG53eMAlwOCtzeeRnTicAbpgB
83CO1/oSV3WMc5fkh0xWhPUtVzrt2rOk3CQHHAASF/LpP//yLP1BMPoc36AjiGft+MqhrpYJxh9A
uKPyVAj33YfExC4l4Ub5m543TKnJrkeAwmNuHf0DFwTIrcwGkuauRqPizTXrXkWghu/zOrnTrT+R
urbGtak+pfqxr4/IYQ3XOBCGZOX3iKRHmy45RLz0e6L5cUXduCs/27qL828SSqn4Ism8iMvT2GDH
W74Yqsf4I+UPIt6C2B2sEct8rydrRlRUSNFMHh5HdVv+PStQ/8gocsLExfkZr5cabyRlP0QTRCXX
tr+TlBW+8MKMDBCjnWIptclhaU4v1oPKpgiL7ZoQuLmYr9pDT46L6WhEqzA9hFQDgaNAaQQBajBB
4TmIZ/roIHyIBdsvpvijc4MCe9ZSHd+CcpWfVyZMR2zuNYMyF5/ii6tAiBtdyvIEvnlMkriTkktS
HFrcJ0A0XiyFcQ7+EsZr/SyueDMVQsyGT2UzkmEj8sUPs+Auva8Xw5I6gpRgWXZ1HPikWYcf+bss
uZ6yD6SNX98rt4g7xnTEf3+L35d+cQUMdVBFunAuTyMBaea+xAy/xOqdFKJFkRCixX7tOIsE/Q2o
1MRABfH9wOFz0BBpS0gAJDyLqmerfzqrvxNQGP8gSEBdyhGPb3yeBsWW1hI3sTUTKLkP2HBr6+QY
+LOZ/IKt2jRbO+bPE9pFUo1nHarxycuxolkIvM+0XTe6e5ZW5/5RLneytaJzteptLu0KzEBUl2Hh
nCjnk1eeZJwMMdeCPy0jA/5/72Gn54QDHkwMiGbmxfcsxdEoBUZRnvRqWxVEbqN7f2hGPlLuRvv8
p3DC+kVKPwzp12inf7M5mVq3FG9XWrzvi7hopHNPLsaiKcuTuKaFNd7icSWJ9wXh7QXx3T0Iq129
Ci7QPPShkVFt8dYToAOhEF6cA0QM20aHUuj+++K4QsGb1mUwzsDxdaJgfT/shjRVozwNy1NhEXgN
fR3ZjNPhjp2iWZhRUWCG1XrOuWXsCguOmJ1p1iK0f0rbiBclgpuqffr3mq5UzygC4ffKEGdMgjIv
WiiFUVOdIkg6Md0g28yiccjnCvwdR9W33Rzvupq8NPiyRMX8+6evYA3ff/qygrY8TS8MsTyBdwi+
o0bPZTgzy5kAA5qgtXFmaa4nL3qCCzb6e/Z6PpEW9968VrQUhDxGdpZtIwk5yzo23CiylVcPAQ2i
ka1xOP9uVsW8fzfVlUrBsmNKJeUMUv9E5zc/nsubM2N0+UYe7Wcte3lKIJDidOMqQ3Fz8TCjpD6n
ecZH1s8T7W8+GcH4lkPDlgcLA2QLWo7Rn1J5kZBa5u+L7NQVfytl7RHv5jHoI5pBe6qHTXS2k2pV
I+OduEOGCxytPjHXtqmVEzuiTusbMuses7wiUumuslZi/ks3l6EZzoR1jp0+yG+EWowZjOROvekt
uOKKdtD6ZDcTIs+06AfhqY5EvIpEjNJUDubn9LywhvlIcChSNoiCsAS9XrY7sgZoeoyiJdlumZFk
Vhd76srkDjiAST8DT7vwyYlwY6WwPfDtUn1Q48HNlYNX7KTuMSwPxAZU1TKsl6q3a/SjgrD0dq99
xaGEv8eA3DLVSVzVFweXaiVGhPFddZoIXAE5FjpKd8Lh5AUpg1UECca/L3qHv7LKGMXFKyy7KJm2
o3gXinvMT8hFAWUt9gzqRj4Z1Puh3aMLCRZD/t6kz23OFItCPDjwsufSHbPxPrRNcuQ8xn5GjBW1
fzdUDzkkunP1hJOiE0h8A95dqeH6xgrC6BhgYjLO8/Ip9f5E+UYElkTkdlvECrv/yoWnGpNuTDOM
nzPhOhWJqeqU6tSszyuAo57qhNS5koHd0FMi4tKqqU/YVPfLEaio3eIh3UxWLv2mzfc5TiyTleyo
/e6EOy+/E2gnZJhW3jEhZy84Dt5d0RDcUa/jdJVX7hnvP51o2t4AsscXkgv+TNooWGKH7dooVgQA
4ljU3mfxW1KnDu6zDQYjHc6ijM6NR6xhf8HLKOMpknm8T0iALsV9pzyl1YtavhgQSQLYvthcZRBD
hgdgSY2QlE+RsnwsEs0J1T8wxybn0JNm3vfagRlPtzoDoWX+Rut4t+fnUj4YxGcmEkaD8mLwFtAZ
8Nai0ftboDRkOD5uKKPJw4FL4rfrc7Iq+99++5LrsL2lZXv4H0U/sHNNiGQTi1PE0OziVsl8qcjD
eNq5HRbJG0y6J1K3xUUHqcX0NxLe/0CD/z69r8x7vv/sRUVUcpuwP/jZKWmgyD8SIElGYQs8b2z+
WMMxYl7sXPc38vKmIuva7kTVodAxosGEzv39b65FFfFyZFWn+GOcY1r9LKKWKWe9o23rfTTJ0E+9
PQ5kJ+4bGi2+EbBlfKNvCT2u+CBYTHokiUsdYwoK/O8LkaU6oyxkITioTMIoqHsK/cgsv4cdJqIk
tuUTmmn8tcjxdSaB2oAQYD4iVfBu9KVX9LnTWlSdj5n/BQn7vhbDq6Re8FgLwRYMrdsXv5rRH2Fh
/WodlWPsLzIEBk/SunqAmbeMTVwpbg0rr9YTXxdxUXulQdBR/7AIA3t0V7bTJaIhh4A7AoKJRoxc
83jLwPAKh/n7H37xErqiMtRR5TepN40c2y6OS87aVRcbM3hfQ7Esh7dze9fETokJvLzikdjmL5hb
f0G7K3lroG6ySQvL7FSymW7Eo8OwW8m2aYth/HTCwmv0kgN9pSYsb92ln33PZdmAhdzUpIOAGJc2
oLFsDkIisH6kbskaMHUhYLkZQVwlepV87tvX9xVIi0f25SenVu1L3z1GYdyVqTdd34KBKYTTjTbq
oBHXZtP1kA6BY+Kb0MAFcGH8aIOjNjjuidupRy6yZds6BGDKGw5OH/E9Gdzv2R445EaNeEUI8H2d
Fx96BdKSaSXrrB1LdcPflkSqvQ1VpHtF5QQaBNmiBQxgmDoNHsB/sD7jQrwlgDSnPfTjHTHg5plx
IyLi+P7AMs2SVYVP7ITcHp+yvFlY1CL9ph6ftXqNZVwxszKnLtYiASslKTfxHvF+ri1kw1W1+5ww
N4MHe6fr2zPsx3EFdcjESwPVFbHJkOqiZaNtxInmLD3AvF3AUNbzu9RN9illH+0k/zXxLoWNx3U/
t1w4y0+RbAtu4WhrI11L4jKh1vqE28VilxWH5AP6p4+tXybOFc05L/AM0Dwioen9fEYIUrSoBdBL
+VF9xqi+woJkwLmO3NSbeo6r5/WXp3dxWRiWYfaexdPLyUDAlx0fs3n2u9/iO0dWUT4xnLD2qflo
XfYZnTDGYQHqeO/937fWFeYv++nLQrTvr1EbK6EsVBYi8UGPu9FfEMZmkALCDHqmdrMaStUx2MPD
+k1XXhdTdrP2hB109DF5+SSutaogWahOuo8elb83Vnf1MWHUMrmaUYtqF7u9y1M0tuJ0ghPIQdqy
reiLKXe9dEaClcnUSd/hpoYzan4YHuUILrfUbKNxmH1zu/0PnKl4Wl/Wc9GhNbLqk37MehBWPjT6
rCUQYWcsp+lozsgN2ALnEpUxB+zvP7eukqvtsgFKZFJ+ok655MmLWlTXoeHhX14uDSgAkJ+cgEhB
11ROTFHR+2+gYVGZQ+PpmvtOrmcESsfGos02il2gV7lJj9N+Msfx9tdgIRqqwsxJv9g/ZlG11WCa
xcS5Yi/ngaOUjvg03HXvknnIKXHH8JdWAk4qEtRkQPVWng3qqSYwolooqEGbYRbelVtv0T9kh+xR
vw8yR63tfiD3Y8rHxacQ8SxeroPgKD7GOwB4LtEJZUADte6SByP/Had4+z+1mCPixFXgKug0cOLa
exNyUwHLpTskrVsHb/6tYdvVGsOCiklmjQaIcQkXiImg+S2HCFXfdLtXjGjq+dh3thbQ1YJSKvGO
9GNvx7AJ6XKArSxFYGcePHRElqLcVqZf+2YI7GC4BGkBU47Lqkc0BqE6K+Up2eoLY14syuW4npIi
JvOPm3tyOqgurgFZ1EH9LYmZ849hY+dFiS8YQDiETmCFM86LbFNWL+Vw0uadMi9eI3ReNXj1djyv
++kCpw2Q03kvrtRkujznfmX/+9S4VnLJIrbskxeA9HPCFnpd1HsTrDSmv84rY67074FTkLdorKYz
ywpWKu7lCDpuXM43f/jiVK+LsuVK9EuOhzNCZxCLZE8b72SSP5u0jKnupvMCupmy+p/8yeiETXlq
fICtvh/j0aDHVSGzDeFZY/kDbwt5sJZ/sjYSSKm29XT749evvXxJZOSt0myZsPG+/2pSCVkV5vyq
uvCXHM0qFg8+OZLrSh3cEJ/8utmc41/ioNH4LqM6c/R+lcLTwN9WsOV3i4wTIDX+vcQNiAkXuYJ/
I2mCzWEsFeT99Gw2POYPRpp0nx5MYVAT1KjpFmqal0dMkB8K0i8H1UakRbRhJ257ZeOlhzF87+ra
PXdwtELX0rpZ8qoQJJI7eIqRlaPdJ7tbdfe1A5oIkP88j4siMmoFIx8Ei8OQM5A5GKcb0DegFQ5E
f7rWFUuo4SjQEI0k+kx4JwtDsbu/qeh4qKtI2EP98O+Nca0VkGVuz2niQnrPJf7sV5oilIIx1bXG
i6C5CbnrAToFqDP0IcrMIo0E6N7WXsfRyQVSbV2RsbgHFDxdaWG2h0sMwyNayfBRy/mIDJLstO4B
Y2rRnJ+zeZejDY5g9N4YFMnXdtfXpU8H3ZeSXJZzIShTkwqz2pJZnqBQId9zEUNH813rDWOcilgA
6M7IfLB6IToKLifUOpmbEGtGWqsc1+sb3/i1Apwob4AFS8elQrlEF9q6VeWy54FOB/5ZtQkzPUTk
HZKRykTpMYYmNQW+4znsquG8f7zNIDCmz+ryzP26hItjZkiFvm8kljBBc/VKJeZ0ed5DtiChqQfZ
ePXQDH66ZvTezHzCp4gkauby824kSXTWvQqIn2SmNfDlulXaufgIRPrOj+/qmtnRbz7XEMXHlIE0
/VlpcETPJFLSkxpqPUM2HD9wtACaX5eRPUV753feBncd/+382qmwutllM1rGLNllyYuqKLMC0CEa
1nnj4KWkYHzYLQueFK7funObBnWtmfv2ji7Opdxo/s87KlyUOqvswCZ/EJoZRg4xqNxHcB/8Mn+j
QSh2xh2cC2sWP9AsEVolvpj1wic7Y1bMcXVfQZ9Qb4Di10oGQmEMEYIWxyZ76Pu+rvM+yTJLZ19/
wDvw0tPo7auQDmoSOUZIHxwsTjsB1dEuxSMPxuVMi+7b+B7PiZv395U27ttiLvdS2JddGLCXqg+E
AbMSo2AsVOLtDgCJFcmZHcx1cUP+ANIBb6/28/AeD9hslYcJKarWrcHiFbkFUWimOFkz0lwiXf7+
dLSqnhTYLCjYhnfWC6nmOZk96dxC+/RXMtdCsSZ7b0KJs8m4S/G35xM2S2a+1YmFAnWmRoSJZef6
KwwD6Y4p6XhMow0iXwVlnbjXsvvQWCKC7j/QrA0Pag7DggYUvfwDWLJYrfSXYS6vsHot/+irY0NE
CxHe2dJgogIomzMkmxmQy0QHj+pdpSw1PCrK5+DdFzGYsmv0hbCun2TAWwGTebdWnhOmOMbwkncP
inY/JNbMgnRNfICFbs1z9Fs77Mpc+dszvDg5vbxJoiblGbZzyMyoMUInF7dEqBB0NoOom+0nxvFz
9DefC9Dj9Vn9pKBJw9Snje+mQB2kgDcuomuNJkJ0RRN1XKoRpF/seqmNg57os+qEqIBIHNsUiah3
A7KJ8Wb9QMcyTjJm32Wqb2gzcJ7fmD0WDLze9GLlYblA9tdUvdWEmEvFyrzlvSZPveTlqfp1gRdf
guKbUtiLLPAczhLZkSnciABMn8/z7LFdMjZFi90spvyEYj88+m49k6Wtgac3IdOB6zsKmYZONTjx
LXuzq2UFpbWCjl4kpvJHRV+FlhkmjGLkxKH/xbSHylleK8A7vQtflTw0z+l79KE4M3eyk/r3jRFy
2h2hVxG0RcRzYL3/u7C4IsKg7fmyqIs9Jvm5JCkGi6pcnUGx3db2OX5Mamo5LuR50+yFjsa82gzh
E7wpKz7BsBcdfYO1jhg0MyE9aTYRp8w5Q1wxsSkrm19teGP+fvWw/brMi20XD4PcyQFvtZ0zX05J
Uhif0RB3x3QNpvgLVW0KWkWXWcIOTbDToUmS+vXNNJMr9pzT86I2p0zGfuFyFCr2ciH2ZludfPAy
PL1VkuEI2Z2Jr/lKdQNArfFonmRllu6mwaa3JVOdGcxMjTZii779nrl4DRG/QR13fiUPQg1+Dfky
VWYNpOOX0LFuUrCvsNC+r/kC7pDMylPHac1T/JFUHyyQqmSPE3f8VCPs6gjfqdTnIpu3oOfeOrdO
gvQAZ8OBWuGEHInyPNG30H0Ij3jPNGMWgSjBt2ieb95j07Vw+fUajBzQksBlh1j5/dog60Vu03M5
LRUv32kEw7QVzwZz7ceOgKSXkIRQc5vhzk85ufHiEpea4abNXLlldyz9ZJlZZFL8Zy0XJ8mYt4OI
gnSqzzKTKhHhT0BijRsGy5HYxmnuUTpdiQ7OnUhkZQ0+sP335yldO82+ruGiBOqrURLFoZ72vcJ9
Po+0ZU9MxII/eds5cejI5Y45XfQJDqvF6d8/f/WzA7AjV5dDC2u+i37UqoIwCpLPR9C4Se0C2sHY
py3DXaPapLh7nu/94dTBfN2SOi7hsyUm+CQI9q2C/fqT+M9SLi2GCrkvcv5vKtil+Vi7KkeirSob
mAEuDkc93l7buHJ8jRAeP1sFt0DDq1+RgZoYa1R6Q+nyy/cksVXTJK9On/FaFFgBmgRCGjTCKbPH
kMCBBF/OlBMwUBdqvTDOmxwziyZ+HBr8OtDj2d5d3qwwHbWCTaGO08ylkB/r6E+Q/A9o3GxeTYIB
g+89C76AXIPeM5R4iLgGGzJPF1p+GOz0zphLf7ytAQ9ucklLVSS7FEzRTPuwCM2h5/HRTU2ZPZDr
oZ3bN7bT9MX8+Lq/LOriINJiXC7PGYvy3itibplJ06M2wbKW/0we25g8MFWI7Xw64R0sT8y92dhk
+uCuR94IAQH6+VZnfX2Lf1nTxRaP5TE1LTGhUEXxi+0tbrLIk2ZM+FxBW3TtDuUFHNhZyrfGHJ6O
UK/+i2bnKugEIQG9B6CwCTj8/eST/cTMGo91VPAAmfjKbi4SNumGNTkJqNVDDEr+i4nZ1Ub46+9e
gh1WklXlOeWEyfOZBxt6D/h3p7rZQiMd8ZcHjQvLwzV1G1K20TVxx7RckdpvcXP6PT3qn9vDZNOa
Emacl7MoZQCEGtKgOk1xcdUCU9/7eH2eAykVINKQRmftH5Wu5bwlc2BPWRKXD+Z+St3tlqr4uyba
2HAlqKDAts6/t+4Vuivfk87UAFtLme1y0c/kVpd79ehPa8OIkf56gVlqbu5yCT+fhzDGq5KEGxKW
dpq+NvAQS1ClclQR92bItqatMZBG6paGswKznoZLze2sfW04mraJYYvQWDP5El9h1+OZcs4+Eob+
4p7MMT5DGiXrJOdvanzSpI8IWglOG4PohuUGe2VJWCkRChni/IyZVe3zAd9K9a6L9oTj3HxJV27o
zxOQKgiZjHX5IAo5LPSqgQk5AScmNCJsJ/VFVTxm7a9Q3uAJnTLDmwYoabPRiP21MKt3RY8oifbB
r2/0I9foGt+Wc1G/GhlNIlumPDXl3MdPdT7NwLtooZyXuUsNUwPVMgA0VtotTeFng3+xXckgE1UF
ZRuRep90zS/AFr78aZaLJbYWdpic5HCfO0TnKHPffNa7P54/V3JHg7XqJnMNPb+COH1pOkwR5rWy
YBaS1SurnPduJt+b/r0nIgQ/pxsR/vw9wvZ/799rnzkDeMypZJGk9B83eTmgQpTpX09n320RW8Mu
mY5c8kwtx0DN705zwr+9zdCLkGzKKubhhN3d6h+vHXNf13F5jfvKOU/rXi9PWeLU1uxztGFn7+Fi
KkQ5aWD13Ua4r7Ve33714ustQBNyWL0g+ta+AGY4r+Cm4uvcP0EPVx1zCvL9dNXkyxztUrizpFXY
rM3ExuzEsVZhdaO3v75v//M+PnlqXzZP2BpSibVaSWHnL1s88ti2ZEvwDYM7+jZZgtO4X+lm49//
v51wyVZv8kQ2QlmDrc5X+9QnxxiNZbAXczxS/rcoVxHJxXE0UMZ+5gvUdiR5ed7i9okviVdqbF6M
SZVCgcnY6aJMwfB+DOWoL08VuxG7mvooxVsBWwakwVzGge3t4jtz9JwkdJLGhZhoDZs0H92uQykT
pFDo7siwAQtXsYerVmdhJ0JUF+5LJIV4WOSBmxbwS8/7NHrOPgKudmMmH4STPBDw7hJcsUwPOcyu
eNHh7FUuynRHfJmklDhBz4lLFfw5jhiFseIAi2v82+DPQUhY1/g0WJaLoxW+TfL5MQ8fKPs8D4X5
5Mx3xgUTxsPoBuV7mazoUyrm/9zh9ZyQduisou7jHhFG7cKvdoNA5HCHSU1ZOYPwuxmfE2k51EtT
tZV+1ekLCUBA+lOYILCb+pFpiPZLxahMAtODkUGgBXxa5VZ61Cfb7McBpxOEPlW8E5D3vSRJkzqS
pVSF162I+Lc9oVebQqyy0A6XKfPqeGdka3FVvBnjrLsPnoyDtahwsvsb3TVzHgt33xP682aODRKC
yRWOJncMGpb6o3krKuUnVmyJ4FJQlAEdTSYkF2Vc3bYR/vFGQeOYIuOXMdknNvRk3nMJZ7+Vh/xl
MuKXWmhspQnVc+EBjoX3BjF1UGys88LAW348TLdtIhDk7Eg3Y91/VL/fl3h59BnVoDVWzhLNlrFS
ucrnGQxGFPD01mAFq+YhxYFtXt764c8QxW/v8eKHL04/gflLUJwVfpjEjaA/VaEKPLwL4nbW5x0E
MGorMP50AwbEa5sU1HGKR4w5C/U5BhM4fUb1Em8U2wrnkSP3C0vkU8TIAQ6Za8IJOCTJc312EdA6
AiMmZRsKO1P+qM8fHaSbVLwPzT9JqtoNBJ7qhczJwVF+g9A7uXqjUPtJOrv4Yy8KguGcdGeivouT
vguP7TS3XXkP/AFPoMaKO2BC6/77QKWbuqxbp5+U0D2w8fh/Lg8xTLEFtSv74gQinGRo2u/wfKSR
ICCpSNai8Bym6lLBRyJrZ+aQzvCf8j7C40sgO+qHgYhV8+aTCr6xS82tzaUu7fCpkrbatmgdou/O
qCuRjhFY3c2pKlcq8gmEUY2dyY73AscI9wQf6eNwsqRFbziZPCuM1PGRB8BE30GmIA0ce6JhBYl3
AD3BxKReD4HzG++XwVxKph2XDnROKVxlzarNnjNxE5HOjJeclK3LhAMKqLxx9Pn5tT4Eg1PLqybd
Yl0megf9zFcTvFIs1DjX+d6m9aYo6ey5IGL7wbiBiPwcJ04Pm/9BhmMY6KIvPvQkU8q8q2AFmI8W
4g11ril2PkXAzpvFGX2HujyfYvI1cPxl52EaYNpGslRpNgdHhmC2ij8wBLulAfspm/6+rM9v8Mt9
3g8Dh2UnFCepfOn1ZeHR2Krz3hkRITvkzAd4xQhOCxzer0v8Cv0Zl0HqRMcz43VpKVcwsNcBzPnJ
NVs//nuL/gTFL1Z3cQJEMqQCBSzrZKHuAnyvVqD1tnBUHPZiPg/MmSpuYtPl5m+Jz5pZC7RpEi5C
hnM+EsAzsTtqYekjl7xF8/g5UbhY28UHa1VtjnH1/+LsvHZbx7J1/UQEmMOtSGXJsiXnG8LLXmbO
mU9/Pnof7LZlnaXGARrVXVVdxSmGOcf4xx9gW2Qc19jFGWuR2BthLmb+TMK0xT2EAb3wqUBSBQaY
rlNlBb5KpBd4dLBTJacjwK/nOH9xm+eheW4hJ8+YUV5rfaTpvPu1j/7n1TvvT6NKM+pB4hljaulu
xIkSQBH7VM+ibhvFtvo+6fIx9TLc1b+f328o8useWQRU6JqE4vysTMqzMhtdM5pkekep3TbzHD5M
sKnCG79ciogK3ttP7dN4rAO7FAmJvYq+fX1Wv3/7f1ZwBt2UY5+klYjGMXBxVIdR2b4PIxuLt697
aaa7pw5jIk9+UeJXlwc3Bqj0G/YUUjmT15YP1DS2BRqRFrbmUhhOinAYUPh4d2L97pJcphafHnp5
jDvqfd9spHotai+StvL0hcBI17DdaF48eHf9ZBlZIOYu0Ayme8l7zbPn2rrL9vhEVf0GruUp/FPh
83gHKlnLBypZi3/WxDdqygXA59mRXnu7IJOZcg277UfCD23vHkMsHEGw/ZS7J8194qQkZvCNb8X2
7zQ85VFu3XuEr4VPzdKbj9Hdu/E6DbL0rT8vKCb64MOP6hnVUio+981Bf4L0Jjrl0nCKOQ6sfuS4
8sOY7zTxmfShNP0zZM/hnXrTCBhOMnZXkV5UKJUzx6LuHdHINPhOotgpTYdEmlmmH7EGMseFZeBs
yoby6lI2BvlhcgjGURUDSf5Zf3OdqfC7aZteP8XCrVAzFAW+xM9CMC7VvsolOl15Xzt5YkemM+yn
vAVtchYi+hw/7OveV7/goLOrTvXUty01rQUxL0Oumr9/hQ8bGOpOxs+fvQpHck8tV36xJnwYlOtx
287wtK3cvbWxvLuAsNqiPzFMg37br/CPK6Xn/4I392tEe7bGsxI59T3PiEbWOI0qgH+WU1vdr9zI
KTa8t1CW5uqsJhMaTwKbIwq5zZxxMx3Jhv/i3biyUUwbwa/P9NuTOkPzKhRFlTo9KeYnO3RrefBW
FbfIBqb+EtecDcZuGqZ71boyj1+RPv9ewO/52NkNOdupKkFR5WhgAeqyFzaIikRwrmluEOEeaa6K
ZKU9tead1NzG0p+MwIiON3tsl2K/LOG5lXYfkMk7t+wS5aqJL8a8mkwB9z7nkhzdG+1ajO9EdS1I
2ym70XdvZdcJAHiu3cnpnf7XnTzb8NpIc3UBqS93EjME0jgcfPBtbZ8WfPRTBtTVPfZXLzzdOgDg
KcaA4vqcJR1oYhHpKbQzZOTGQcWQR1+CAz9QtKSYBzhIeG2rsDHSxwqHyn3270f3GySZrg8HVCGu
V/zNgdWFrk4sOL7Ii7t0DoW8jhco5PJxUfVOhVIN8WzYkurQceQi3XbnhjAP89sGqkU6wxhfmqft
/b8X9RtkO1vU2WPIq7LwK/4I7kqpkqkbQ9iAtrnEgdU7erxpgoDYwCIzrd4KJL0kHZE08Az7bSiC
zoLkC68UrLaHuXQizfL+TtX3hH+6Iboy3HwIcrw6xby4c327k2c1qoh/jawR28ZHIH9ywA2DTQCy
9jE6Xgi32NdLuC1LbwMnZYK9EGX2C1InJaLgQ9jQ90SKkgEPcIhQr8fnCuIrmUjKtQd+cfP632Ua
X33Ntw226VU/9VWW+RUZEonrSGdnWNCEMNMOMOe6EWZftAn4MDR6TbXCCU8IVxWJ1Xie25i3RzQm
/4X87OLH921lZ/Vq3Y9u14Y8dRAXY1UTSC5sRqdUnAR9jrcbAU9CfZksQxd23rHXt3UyT/PHYp2h
hDfpSgk1ju2r0//LVf63dZ3VqkkfEmkx7W74McNNhGiGjtt8EN0TLGHfNsjKmGjSbbkwvH1hra1w
UzYPlKKkT9uxv04LRskz92rilnrhUfJKwd61MEShRD07h/TOLIWm5YZNhqmOpjzGgGmUM/HCk5cB
Y0jYnQxtrbknLAxxX5RrQgWa0nHfx2oBCzD5mwSAYOsuxbfAyavVUC3oWuj9n7DfJLAjvy+9OxW7
FUiRerSb1EgVVcyy1m9V17Hw877SVn8t+WwD/vGTzo4yZdojdWZTp4Rvx5pV+lZrljL1po7aZ4Pg
oHdii5vua6vYdUocyZulrh0TNilM3lyVwfASU+HS7ib8/9rxoP4+Hn6s7uycc1OvHaxquuELdeMh
eH6cTliSEUlqQt4yS5xg0V6zlfmN4k9eQhNFm/kYQ4dzr81Y1HyxlLlqKk34aF5Cj2BnhgmDkCaa
hyfvwbJxC+iTeQGvD5tIfFPscGJsyld3uQu1xo/FnH0MuBC3zaCxmGkShHYM6pcEZ9dzODr4LsyR
sDmMXgR9A2IUb+vBjpC6dUjmF4MJ9u7Uy1ReVNJkmvIQEzrw8u+z4/do9+xunZetYea2psgCCULo
tXl5S63hB041U578xVL+AH2LVpxk4Cl4y8OPxiA1ba+8x79R1LNVTG/St10WzoAnI7ArKSQM409d
3QFQk4tDgoG/cUPmDbmDm5Uu5rOQRB11DQfMXwwpR/0J1/wuWuikC7gTg16YezI0k526CPknpwzi
OwzqZWSO0dpTanwdMaSei90VyOVS+a+Aa8F2MicPq3NVwqC2SVlG9f88aNSU7Htglw+4UqOnXOsE
9zKAvZbgc2mv/X7VLz7Gt/s2GKOVBh5XteovGhBTqqx+IA3ZihdWsyzvATFt/0TC1issAQXtuqBv
FfJOdIjteBEtan9Tq45cXyO0X9xr/3M7vqDobwtTQ91Tc5UHGoMpS+WdYRyz5qiWEI/3Gm4RmN3Y
2h8iS+cR/m7ySxmdGIdKNxXODwQULA38vDBHerwmXb9UK/24Y2cfpOlbkST53DFtVpjYpGnDto0A
SPZNsE9RBYyzrN2rhAWJjItb262LGWMK5tLa0V8R4hPejJpD2eFzSlVTMKRv7rRMdPzBlrr1wASE
v3xtG/ltDzt9H99u59lXahZqkkUCt7PGXBGP3m0h731vq86jO98J+Dywo98p0NUJEWM374uHcthc
xXYuHDcSdgOM+C1cN0VG2z8/05FzvVVHXTyJw7629ob6LuX3db0R0ZfSt+Tbul7X7nvY3UQJ4WEF
5RFthzA8dmEwk8NhJox/W5iI2r0X7tU3OT1Bsytkwq0WRukUhc0fZeWugr+f05xK+jv+b9hFxOFx
EE4M0kfpRvbXbXMqzc0ovXt01vx5ja3h5AeVIkV6Yieok5lYEISyyty3yTA4BrAfMPvWAsSvyATc
jczpQ0pQIbwa1Q5k2MfDWJtDiRZGSpCnHGw26tG27YV8V5q7NnQ63FZgc0bEcti1/jQ020BY9oQg
INUs90i8MB7GjyseUGlMw60WNlw2i+HSjuzny6JbtvE2NQArXntzW6ZPQvyUKhsZvpi/FKO3BBmK
Ljwg2CqLheWtcebKkuemPJXKKdA3SpXb0DdIq0z7jRJgof7074Pg97DVkkzDwM2FXCLMP87hszIs
lFQY1PRUT0VRzfMCgMdrPf8YHhJOzGidoDFqd8niaoLX783i56XP+pemG+QhGpUUfAyVh9wcBX+u
AUQA4MBWmQVr0Vtayh05b+D8jCyvnD4Xf7qJKxMKOkJEfwk769izinKw0pNKRAti22ol29ZiKlQl
Y1YOyD9MnOOADW0SsqrVv2/8hZZSwivrP1c/q+H0OJHFcTDSk0fkgncnV+9ScdC0tRQs5Hg5RgfI
CLMOaHwuLEPD7hkoMYTzkxXvu5nY/Stru1K5/ZZS8TKQC2JJkqQQVnU+1dSD2iJRpkRuoEFPL5EF
jDcFLx9GgsZCE2eIZ5ABp/w1a9HWn0RoV8Ftg80ZwGIqoB3Qbb06xMQ7urUd1rfF1G6On0TE48AS
LdF4WM6Ac2JKoLIakY1R3w7Cs9IaiwjY+t83WP1dhk4/hndbEfnPL12YqqDd060sPYlL6TlajVsR
SfNTiViScZcunbzgMQjedfcoyx2D22imOtZy2kbNDINRWylmSupYdMGQWcVpex9fxjJ2xDsTH7dZ
WC+7Ya8mq+hPIfJ2ILzrHF/ckvcnzITFv3+LMR1PPwv+n7/l7PjSxNaqFS1NKZSkBbYmizIAhoj3
kvxmrmum/ATfli5JZvI8UkNHyTf41O4F/8UV/vaUQ6agkRdB4f1/HUn08BCYM4P5L7jJi4q5w1gs
0R2PD8Mpg7X7UBya3CEfCMeQ+E56gL+e36WvjBLSRiO6iPnCSqsPwkeHo8axfK4+rYMYrXAzWkbp
yOP+9L2Nhu+O3P5dWd7Kx3yDsU6gOML9Nf7ZhbGmPHmsgcsAD9HfnfUbnRT7mRqn2cmFGgceReFP
1Z8ioF90WA7yWbv/RW7ahcOZy6LZl1Uck6RfDUcI9DsoWZWBCQkUWeKNaifBKlVXurAiMoQUQmGj
DQeY98oc2J8Mjn6XZ28kCP375fhtqgbTDFhKnKJNOZ3PBdp113RSVJTFKVAXKW2ogQsKbvhIFvCC
xu0OdoViD4/hs0gqh4osYebms5l8O9548UIAJni39jJIYum0myy1mR6ZhTNIM79ZSHAoqGUR2sL6
EN5AEBYiE9TA6T44E4dsLbTzMXwsw2WqYhW6/Pcvu9ClyNIk85YkHacNTTxr3eMk90KoWfyyT3lD
DtCelpvCTLlpwrn8EU+pRDZT5FX3NHa2nHLzneHKGi4+5u9rONunTTFrrERLipMn7HLlb2qsUDqp
QFXeneko7q5rnwbhzhKX7RxdCiPKZYjhoPn4/3Ur8CFQ0KGrGI+c1WCxkSldFELiEDpkCbctYWmI
V+l4PtU5AVUJHQCZMouoYzuW8XUvirtR3osrETfaa0O3Lz3Oz/1oejD/Wc1Z41ZSczZ97henMiAh
bJFYmF9vMiD8BnP/npmMU+hbFwE8TrmmAfrvJatmaZgLqqgJAiIvgjkXZhwiD3F4TsUl7nFsFsTT
3MZNMsMXQcMRlM24kP9EtMFFuUwYG1ydpFwgx/BL0NHzdgEREdD4875qkTT0Wm3kp+Axvo9vR+92
AEil2hm2orQ345lBhHP20ITLAmLM5DNgLQNybGL4U7awh765M5U/Rob/On07+XLMHO3g6d9PX/8N
+v1c5VmpZFqxjhxFy0/ps6jNhO5JHFeZuB+SeURGu2nX7cx6VhztqWqcTEepNBOsSVqjZSsJcwht
3SJGB5l/zggV2IJ8vSb7AI12IM8wke3cNyu7MYkjiReYbARra5whEHpudqm+CD4wzlXi2dzfqluq
+ts2vBXCrRrvTT5DO8EPQthWf6yP4M+1Pver+Pz1mn17OGdgcdGkY2SkPByOPcrrt8lynnmiFFpk
nToMwHlpJIALg6+OtCK59q8UEZd3oP+s4Mvq/FtDm+aKH+ojK+jgrGF/gTMLKYgTUL0o2vnEd+sP
WOoS3kIHFugHCaWhTaTn1SZsesL/uBXnCjnS3qesbys/EYAHmRtFF9f0HcmZSL1f3iyxuBf1Vf+p
L3qcf64qFL6O0d8rIJINcJFh9/lmrHZKOAh1l5+IabdqzGo2hNKEPkTne1emeYPnXf+JNVKgvGVQ
vqv+3khsSSZ5bxki/4cyWG1heLSQ+xr2APpDpMp2NKLZXpQ3Rk8EIKjOjMygDqa3J97KgmoP5TqM
kdXIM1z3NH9fG9tuJ81julzpoL17xFuQMYpb1Uk/Bj7Sz/qmDJ3h+O/v7wJJRMb8RBS5yToCz3Pt
le/jFdk3cn5S1W3WOfm6Dpy6XVakbalveX3DNsHs37I79aYcHhVxmFXBo2kc2MdS+WWcq+5aN/YR
gVlu11EdkGoTzqMrL+vFz0VDfQocRQX/i+gXi0JilWOTn7JPCJMEs8xipH447GP/H+pbsOxpPEfQ
LXswadrXLJ8uNFTTXfrf65+z+JK2jGtXLafPdaCpWY39LXunPbwgnLceSPyZZv4dSb4t8vkrvcsF
JI6Lo8e0RKaE+HWc1QpaMIlvqyinn7rxhFsPE/m5NzfXFpdLZoZOcQ8FgJf0Whv5e6I1XZg4Qt0E
rMHP7ecJUpqN7xfawLtx594VNxVxFIgz7HIrroO1ij5lCgSNN92qWnlXzoULTSSORBIseyoUeKjn
3XubI1/0o44WdhkRKW9DpSrLp0K/9fo7M7yVovssOwbtHqtcKjenIMkJQ6HgRQof1fF9+mBqcdv4
V9qVC2wgloUjNFkhPI5fuVep1owZw7OpNNY/5WKLEkx+4+vAhQB3HN7BYWTz2igCh9iVj+BiaYIz
zqSIRScDof/n4+ia3KgVs05PmTuPgPqqeRWtkqN0j0amEv6a4VIsHjT3JUVT2h50fzN4+JPZuTIX
/qBVeyAaSyYym+nil4DRlyD9fZJUN7iz4Nn8Y45Oa85hKQjtqs8fBvkh91ZRusr6a5/zxbMHg0BZ
oYmdck7OTr9YE8MmSDscg23RJsKhsIit3otRDWtinwzPECYgeyAkJ1GpXI4Zdb27LeUtTpPEAF7Z
AS9UIKScs7Xg3E8tfv55pUoL1k0u58lfw4XHvt719n0wTxmibaNg2+C7OCm0D269xHW1fJzMmFLb
kBaytSgG+PSwfdZX1iT/PhMBJPEEUgnNMcl3/vmoRTkTLCVgTXkPDfTdUj9bdVelm3HcTVTcDWRs
k7qA1GWs1OHBpNtsrScLiEbEl6bqybXVa2TrS+3C9zVpEyH2W8EwGqXVpClrCsnFfNbxzc0KcMaj
MB+HVdBvKabk9GWKUg5mFqzvYdO1nwKs8Fl7jbVw6VP4sZYz3FY2+jRspzGBuhyybQfy6G0jZdOj
zETkKHc2rz78L41cx9vUSZYl8mWIOsxkJwvqKUd627iwxmY1eSsO2jvyDpHq2LyBZmn75KyFN7k1
53zWUOA9XvesvHSi/fgF0xvw7W62Ra2IQcgvqOZlvx3mHSMN8j48TBJDbFePHGT5o5H9BbFROVof
r5Zd4m8USZY59hVdN7F20Myz/kDOFMk32/zLsVyVkL1wpcmyU0TabjwT0Rfxv7uHIr8laoO+e2Br
UOplrM5JKAYkKpETSU99t9HL7Tg8W/ihDsu8eoUiHnonTzzmdrySHsd9jlmTMhsXJCMUpT1RW9o/
0lacy5ueXmPXM2e+gS/rGs8VByltU7Q2xdf4haEZzV7kKObCuDFu0NK5H6BBMdZwuMcXA3Jscz6E
S/VF8hfpeERQMuZzsTqkgJzul0rDmqkMkanygSmQ/VAmpPMCH+Yi2gXB0dRh6RJGUIRoX1y0oAQ6
Rg+E/PkNO+im+8B2T8gX3uEan/nyt0S9peq6gQTmfHKfI+UjRsiEPI6JbblqIdAjQgBfY6I6cIjk
D7r7V9fnk/dc/6Y2m6q+rw0b5wB89K6cK/+Pxej4j0FE+h12WWutkpQVLM9kIHKWUcgh9Y9Yd5p/
oT8Zm1jfNNnOqG7TeicvDOY0SFJxkOpISbyylN8OxPjHiPp/lnLWfQtZOEaRDOWVjFrx01QXY7Eu
SRSegsEQp6HRYQoTzWMixR18okJhHiubzF82H6DKTnZtTHVhPiRTekw2qaATELTOKqA0k4KkE/PJ
JK1ymdfcx9qxyXFlIfvRuvdywq1R8q1DR+/sxNsU5aomHDC/Hee9dPDlVWoy2Gqd+PXa53uBFICZ
CBg7040JQzr3BtM9wLGxADUZpce8tth6q1mdH/BhLaYhw0w/GQTkZDd+Ii1rbSau9Vmxbmq70dYu
x6n97wPrAr7Ocgz4+RQmFmaSZ5tJneZeiqXcVCBXCZqbuoOWcRKeXGunljeyd0om8Tl5Bkj2i3cX
sjJhep0TKLuRA5WtOF0CNwOLNHbhbkM3ZTJVzOrsiA1YqJ1i5vSECi0VOn0otfM0vfIDLlX4P37A
GQ5BqdJnrskPiB5dgjgdRT8YT0h3bUOEzKkxevNuMugdif+iXUu6usCGn+6eBr1Dg2kL1vvzMGg0
K4FW4uaTfIXxNsmpkqPeEW90W2N3cZL/Am6S83vrLeHtDDMIWSm171QixVB3cKKe0rPdeQscnl7p
Pn77BPJJqhSdhOBOQ7Rz759Rk4e4b8EJCkxSpdlQ7Too4FUE5aQ/GDrGB/me3tEl+VRl8w77zZb+
K94FbxGprAlNMt5P/nsqAik6ibzQ2eS8lcherIYgXw91trL6XeES50pcEAXhOsM34bN5yVdqukOM
0i2Mjb8tg32PH7lFTirDz2R4wlAIS7sB7a3hVOUdPGpSqlvlflgHBykkD8UO/vhXuTgXWiLC6AiW
x9wauf4vVoQsFkokqvlJADCSduKdeDR2OD9s3E1gLOSHbt88GIS/LcY/Kl5SO/qkd7rTkaeabKAB
YHG4rwBR9lcb+UvH+beVnTMn4i4wRjVkZbw+2JV7w9zi2G1s/dP9NJDnYOS+wCC5XGl7JcHNEGKk
LXxqPKNNwNBnky6vGVteUO3g5EbP+oXg/CYuhW2nSHXe5gz5NXMpJpTKi2YeFLcKauPK8VFQIygk
Iya0od1n27F9k3G7r5DO0M+nCrFd1waBF+uu72s6q7uKQi1C12BN8Jc6DhaLxLJwkZLjPC/COSkX
2U0V7Tz8RAzV8dt1ds2rSp9g9TO06cddOTtTJENqvUIGyxBW5lK1tVU22kGGzeUDEKasOQW2ft5n
3T5WDSb8keK0nLNlcleTEiViODIZkirpDQLCrnwNakJCvXrTR0/1PMQ8I4Y87cX2IO/o7AqF/88d
LR/OVzqbLFURozx9MXlKhLa/M49BMs8ArcvCKati5kZEbpLNMRK7bTwqeElX4T3D+tT/ENr7Wvgr
hGi82HzDgNA14+7qeTvd/fN7Q+Y2WQiIgy1S9H5uhElMr0efOz0dgYhgJbdxWcrXuj1oTj48uikj
7Nx6QU6f32ubtseKaRfrjus+IBJymmvH2sVTQYe4K8qEUuis6ud68lCMqk7M8lOPVXOFEjYgs4uI
32XADHWPd4N7g1ikOyrYSf699q5+IfS/7sa3q58NaJQ4DkMpTDgWDEgcTtE/qAZCrZioqzRnQvJm
BLshXGNShN9fuw3yI4iYQTLPMlRIHnFAxvRyk1Y3QYg2c2N2W12B/eEkxpJJuAmbe0yIJQFsrm13
0v5fJSdNfdi/fsFZWeAHgtKlVjjtAFn+kcPqXfvvaIiXUg++b6serhHUuFp/ADbFGA7ZMLTT2eQT
p2AT4MIzDjh1AU4Hdol5dsVh7KtKOlvfZLxr4bZMJfUr40jz3SmKRANlwgzdeov8O6Pfyu0fQzuo
3UpKbBLCkSD1d4tKu8k5qbRlpj2NWMJalKZApAfDX5jSIjPmOICMw85rV5XMqGqtpFBhyJGeiaHj
ES2tLRMo6/dhsZSVuVEucC0qE0Iabkp96wVHtZiMI9PiKTbueLdaDS7SAYcjKJzP5qKHX8rYw5zL
AoImQXcEdbB7xABJuY1Cdm/mhtpr6j6CPmXWoh7uLArPal99DCmpGTjPuzWbhvDX8q6+pRTovx+y
ZWAhjUiNadMvo3e9qQzdFXvoCDkjVrtKMEzGh08xl80wJx5HSKCd7VlxCWtcWEwsNXMJ1G54jhY8
mNHJDFex9yZXO1dcWj0BRSvcYAVjqUrELbVP0CUttj0Dwf+MISXjX4u/rbNxoWJ2cOlyoRJVxwiX
mDK7l3jv1TmMn+YtfYnu1G5Wkv4ozojYGm8iMrnchUyhQSpEsO3QqENBxboQUIdEo9ROJ8NneNwz
NZv+KLPvObH3kmIUqM6SfGEALErRnUn6YEujvsrexYaq5YS/Pql31pKKrHWiblFgXtBvSKJP3Ama
nZgG9TELnEx4GEdbfVapaKVZVjp59CRp02xKQhqE5w9zL8UefTQnLhEC3YKC6YAUzIa815cL5gv9
MUWtzpDGmpmHYJ08jxu8Cvh8UN1gkQ2tFSXwuOkfg3Kvm9DQ1YrCkOKLRLTJMytLjiYR9s/VSzs4
oTgbcHQFtFfWWnDgR4fqKvE3RbTVhp3U47YDXyy5C3qb+ovArweUlnRlx8SaZbvJt0NexQ9Eaq5g
wh/zG3nnPknRXBahqGF8OuNf+eQ94/qsvYU66m/iHNEjR86mutUelPjW6vYq5n6ZUxBSgn0eIzcX
uQR2HXtVmuf1YcggZmjEnFwjKV0o5LA2gwxkYTk0Qc0/d/aEIiCTw3binfCSfpiZXf014n20z59q
rKnR50J0ZSeiqIUDY+6JBnGSk/IX9fGNdNuRVrU0Xq6dfxckn+SPfVvVWXUyRq0f+xWr6mw01hv9
cdgPwzJ7NV/gSXUOYmYkNzI0P0dGdH//7ybuEt3kx9XPKpPU9QO9D6v0xIeKiEC2VXuSEvBBzofF
5FbRzqAMatfQvEvN44/rnnX9bjEYkdk06ck4UQvVwIszn04VB5JgUf+BtaGMszpdBQ8cg4t28lHE
m6ReWutmU0e40Me2vOT5LApeXVtYuEdy/wi9yOwGSzrmA9dgiktlwY8Fn5UFhKePaABZcPQ4eXZZ
xPjOjKO4dkGZbPd9SgYKmZ0CHL9deUTTv/n8wPr+gpyVBKnRRWWpcWXvMbxtD0CF7gdJY5w2/iNJ
syv8BzbGi668XrnuhaL1xy8+O8ibQrGi1OS6kMRipoRQwZnNtgBErq3N1YO2/B9HLqm58qGSRHDl
J5915kajGF4kMvawprfDfK09hGi2PM7k0pawpyZIJ9xRz26KlYyzUjALVuTTOHTMa/9NXBPCreyb
Z8RMoIT+nzq302bRLKy7Rp0bD8rN9KmLM5SaO2ljbOSDcsQiGB8vdju29rhzKkKXjHkjUPgKWBXP
BmEtv5iaDelO9lb6bc50HkbltBkyq2BEC8nD23TQPDFTYDy5t8wdc/MxIyjLIbRLMw/ps9FMQ7OT
9uLfWY64jO+xn50LeALN0nfrPn5Qj248x4J4/ADi3F6b7F3C2YD7MHkBrdHhBp/V2XoX6HE50SHb
BcHDj9JMw5Ekfxh9gnZnlrpsyGz8NGC82SZ0IEcTlrQGWDwE6dpCBXUF9rvgCEQgCvEH8HQ1fLUo
JX7uxuloSIKqJ4RiDremYU9ct+4kurem9tyay9LdMPeMdHFG7Gkj7t1xxd5oy0SJnLQIwcmE6tO6
2QmfAAlT2iSwq9VFOczlZ5dO8lF4UD9a4mY99pINnhd4HLGnRLuGDgzpig1Vn7nPQT8g9dzWfwgd
npvPwzsEb9VBvNKpt2XmNMrJJwwlbDEa6D7BtEZrYQ5LA+hxY4V4g4LILM1ttw7psPIbQ9+mN829
EpFi2TCovqmaeY1nzi5/K3aTIBgmubrNx7uIc5LpZnuIcseFrKispGCLzY/gvSfiWzYwgTte+Zwv
9Fk/7vfZNuIFqEFll/tNGbkABS8xf2Gd82AnLL3gvzF9uriBfHvCZxvIaIp+oE1XBChNl4W4qswp
ZqoiuZuBDZ/0FCLeALeZjmXOQbOuAHzKpQVYoqrSV07j7HNvckHzkZaIVgLKfYBiqt7p0DaJLnZU
ODaUhcN8eGuh6L8zXR34k7nioDqx/XIR44trLvt41twzhbCHZwm4Qn7P1LmW4F3G7H1+rfUzp03t
fJ//vtqzQsCKVdmPVPzlwXGyT8uELk4IAN7WMwl0cJc/u39TdzN2p3HsZ312T+VsDuSG20JDOOed
0W7lYZ8ET/w4NV7CMaOR79ytVO8HmPCJhqXHjkkOFsIzw9oH4dprovlAYIDBBxiuOvdGgwKG4aod
F+D8/G08qpY19Sm8JOEpJu4SkwKkCEm0S7NbpSQJZIGFAcjlvawce2+/89VnP7g3xDeT2UWylTqa
mHRTVRs9WgTlc5t+VEY0k7GVcC0CvzZS+uH6OwHilrVsaQALddF+RWObV31SLx0plog2gAErFIfz
7c8q88QPRSM5Gd5RSQ95vXGG+thFT6G1lpzitd0qS+zLw3hlKh9WdlsOsxiUsX+aNvnroNTF7fjb
eoyz0Wo04s1G+4Kr9qThQY0r29EKx3zBzvJFzCiQ1OJ5YK4sadM5xa37JKzrF9FfoElJuyubsXap
xCDDXtEJgJR/B5u3qjVijdokJ/h43TSXNE0bIt7ExRRsvW0X+fBHTt7SbpdhQuZ2z3190/qLks2u
AQm+1fqdoN9VfNE6PoxEIuAra6UN/tGOimAXq8vAEc10Jjd/cZ8K0m3Cdt5z2K2r4ID83bfTPbsp
5aa61NF+QTch4dFyCmnTt3NTvy4D+vLd+/W1ffvJZwVoHIqDMpj8ZEv94+9qhPYNo8fceLCSQ1w8
y/WbWD+0+g4ach0fS+WYSqco5+XFa7NVQ5odZDviJq4OVfOhBLdhjzPNcJPyfgvlqhKeZErarBgY
N0PQLz4itLkDeXjgstqHjmNIc7TUv2L+18ChsM9fKvHgdxtJdoLtpC0WT4id1WpVKTujeIzJItZ8
ziH5TiA0TZvrrW19BslrPB4YX3qMN4l78ZUXU8GqBvIqNizvabYkDkZj1ukdx+7VGB8C6XEwllZ5
TIIHadgH7GbVW6a86yaaQn1dSSclJ3y1PybVplFmojJPBrpbZoRhsjbkVY6gOV+iWtSDG+mI51IB
TxreBs69S3EkK8RR5C0hE+nDv8+uCzM5BQ4Yk2vNQNHxq3Zp/F4Si7hM6Nzi4l4UdrD/lQVSt+4z
HnZ1c1tYj560oEsPcVXJ4a+vcMDC1bxd6JRp7mNdH8z+QwcAvToe+A3C/1jb+YecDE1SR1mRcMpJ
i1a1ddgD90U3B19wMYmN92V0LyZH2b+p5y3Eb5rera7iOome2i7DW4Oo01KztWb975tm/P6oJxCT
SDF8xU2I9GfHbz9I6MYSsTlZ5h4nhdb8k2BrLDMW71R19lx2T+bS2zbL/k+HRdRMfOjxTLML40Yn
Lj31kGE8907YzCgUwntvFTsMOcCpxDfYqwrhLEAWgOlEbaw06Ln1Aasczb93g0c9XIbtTbsCMEiI
5UBrkv/1q3dqtEB5VKSNVe2i7qnhpUuMeY3XMDbUC0t50jCe74ZdSQJMsWomyj7Dn8eme/aabSaq
OIZsicv59126oD79gnqnJF4oZ79UQqFBWEPp682pBoFMGZpsvOG1NpdJ94CBFlshA4seOA3cRIFJ
dU8Ya0VIWrAEb/H3cfEZNKto0tT4GzPa/3txF8b0Pxd3VrPBkR/FslCa0wAAHMs7Sf3Em7mYm+3a
qLa6uKANEQmdMWCQVDMKhd4elHm5jMyXJLz792K+pkk/d8yfizl7n5j2Zk1faM1pDHZ6sQDWY1if
4gQ5ztOKEQ5x2WxTMWL9RdOuoDRbk8xqo0moHDeSrZODMDmOE4/TCQfWTabLKr6u8LxAI/y5zrPm
MfU0T8lLbppXHYvkr5fOmWHKwg7I9ohnJ1/m3G9ug3aO2Z3qPXbqET4BIhDB6VtnKJe4NF15yZQL
e8Q0T/jfl+ys92rqePAIN+Ulc6avXZ6pI14Gm75/AuXUCucrkYMX/iCmdj+JJP8PZ2e23LaWbdkv
QgT65pVo2ImkJEqy5ReELMvoQfTd19eAq+KmRPMaFRn5cjLyZBBCs/faa8055h5abzt48DZpVk50
Im2iCeHccTwlPlOiYOCCuzWeJC44lr0JqtuS+PD2p6HMecwMJHQSLL+e0CJzUgpFstpzl78K9SZr
7tKRrLY1lpFGOlblxvjJlhl7ll1buwFOKoZ/dLFxZJfCDmIhkEDpsSODN/Ii7O4LN/XvRBPiFsX/
XJ52VUEJgdlf1NZoz8gd4jlwvX2bPLCl8NzzLXRZ1Q7LDSlpJg0Ldxp+TvUjRCQJoETlQuIrNG/k
ddS/4dFunD49BIX77y/m9uf76QqvGo69n1z0WmVtmfp9yVwrocsGKjCsDwMpMC4DgrjeX4ajxLLa
exWiJh2+Vo0DruoX7tYNz/jXu3V1uhD1ohhixWzPkiyv5JqzP6SmFwVvSHCv0kfG3JzTo5CeQ3+v
Vi4nnQkJWOOEp/fBxiZVsUgrjlo9YAt+ZB/pJwd7b2msy0lfgTuZ+gfYNf++gTcUL18vWvn6BoZm
n8mSwCOu3Z5mOD5rg7ntAxMBXM5gSjP22GCDV3Nw/e7sh486Oph1WNwF1sN/IdCcL8YUVXIWDNQ3
V+tfYObJIIZCy0Y/km0sPRUcXwHoFK+p429HBhS1cSdZ99bzzPFP6qckOAZ4OUz1NLG/L2zvNybt
Xy/napnDEBoK1uiTTLENpRmDzNNgk2ACgGZbjkmx78d7SENys9ZHD/BevZVlO9yxTuDdI0uulBY9
/rfXXlYKyWK4xhTt6oGJ1SA2F4V7JOb3InUjZga99lrT1nuMjLmygo4eOlm8FqTngYG2eSKnLoA5
Wz5qQIacQmWV2yw1mxYv66rY76MgyFsp7M6C6CT1Y8Nqofhvg6O6WIlKgG3rsd2a7caITpx9zmp5
ACeXEK7OjJSRyKwMcBZe7Xnx/Gs3/XSn5urtkxi0MfRiNMagO7P8N8XTxHu9qt/wjU/heqoeJNW2
Oo+QIQuLxoowtMH0eKLeQHR3P2MB/nhzLs1+iA9dwBqGL3VJcHZ7/fp0jVflh5/p7UUduW3Du1Vt
0GmRKG0xm5+9CN1q/KVGjs5mypDcGbcJPfnk58JdulnDmrIh4eY3/k6XM7J2SHst6tg4e7dkdJ1i
xxmcPxPwmWFOBiKwO2jTytGHo0uehivqLjFVBjwaji1ksZTd/aX4tnBd87f+19P7dF1Xq+kAAzap
5KQ7SyfwPJfRlaQXtEF+fWeOK5ARYk1pYfvjugO5gBCZ6DQWVU7A5nlAu+dF32n/+RJnNSdL57bU
ktz0Bp+P5eHTFV59iYKgCPLYpN2ZtovzHUVW+zIpLxnYSVand33cxoRS65v2BXO8zpzzQHlLPGSB
u8SwNfny50CIEite+/HaOKqn6q15aDXyN+gKOQGZUZ1nvCr3wCoXVjZlvnn/urnXX2s1FYlZc3Nz
/KA090ON24tA1s75XsuHiJhpFDxbECXn9JtF6xg4Z7kNw9Mlmans+UtWHcRm57c2NEJmeMq9GG8U
2ZZb79+vgbr0Glx9xMlFSuDxxN1ZWYVPUugqqReBykNoNfzoZon30KH1dZFFkvvtT2tTOHZU67LT
03mCDrlRDay/XWHzVxTaHgxQXX1Xz8hMTrjGxpDMTwAiKxi9/Vn/6ZOCDN3LuguKwsXRXlH3JW74
cdn8+8+6YRD7+u5cffdxTt9kTHh34jtMJ1H5PnUW1sTd5S2pV8M5fC+fEaVEKK0TLxi91gJj7ZkV
zTPQdqvWWveqLT6heQsLDNxutvD13XBHzddHSAv7sCT95SVpRz814LyyKiiPHEPnfa+0O20t1yfa
Efp+ti82+BsXrUDzH/73m/k/P3x91k+EcjStMOsYxaG0K7YZDTI22WzupDcbAoTQsHXJCknG0lr8
v7xq//npq1pSzqow7DN+Oi6eLvmHP23N6TSPvXoOMsnPpMAuqG/I/aQdx5R/gtz7HH83ghcTi6G1
MwAhZOGhfpkcdmFNsqWBnlHxFgyH2DGjva7dJaHTRo90ei9ENzcP0gD5ZXeRVi1dccpVZ1S3Sneo
h7tMfF544f6Wk3x5oH+IEZ82Q7mXW0HX+ONwRlBTSWttOCvVNtBXyaPsysm+lzxe+fjZb9dRckfm
Z8j751jOoi536d26NkeqiSbUWci7hVpFSWnpqC9ERwARQ5iWpiv9e7Ur1lK8+vcduL3VIrlFEEwT
9i9PZqa2guH3VXcux23ngbxTB764jTKSGlKvBVfO7i6XO2LPsOV35K79LNYhRjh34TLmt+ivF/zT
ZVwtvY0lDEZUl91ZJ5Gb7KNh39/r3zX7clpm6ipLP3a1esaNebFYyjqU9sEGI0fpFpGjihsFQ1aI
1geYusKQZsUAVX0wd7TFT+GJ0RFnF4kYBc4dbbmJpKM/na1kK0bOmDDoRTK1cFNulmqfbsrVctiH
ZTMJetOdTfM8kacjDlsoc5LDJFzdFOl3xpH1d6t9RL1CcXZoYhdwVfLfNRFgM1sqBh5NVa9WgEyw
jKRJpvkVWflrxVF+tsBzpPWFDALwXqxFhDwTQdTaBt8QPSr5teBkcvlxsWDefBOec6Ta7SP0jIxK
+1I4Srcl63b0ac2vlh/v7fP5p+u9qpEUxm+dNfacy6rHRACGtJakO4XYycGjza6vo82EypvYX+ls
5Lsq3zAYxIOsya7UeQNPOdteiEXFSJ3Qtc2cfJ0t3tO/Z24sPJ+u8apK6tUoS1Op684Rgii5e8b0
TVK3zWXUNqajrqLbvW/7n/jS6WmSYC6+tLyRNadjW2BAQiIjfDDCZfFvSZSabv9Ki4bBmSMpXi+9
63IM0PKtazwrRG6dAyePmo9/v5//y3f0nxfj6qNN08CXfX3gj9A8mSxeLHoQ33Q8IC9zKKlK2Ltc
ffjioZ+wHfVvCGaonSiofjTtRxAfG2Rac2M68Y1VcjloipeJ53r61W+0p39f6s2DGE1WMmZwXVp/
patNkxKldPLpQpyU9wgVlmMUp5geMAsbMO01mc215GnGSmWsoNiZ04Qb3XgEkK53axq0C5XODdo9
hF50/XPM4w0XRmeWgVJO5dxg8NctUBY1J4tgl1enxNqH8lGwNom66zFDv3RndGlgiQp9J0b7+vUS
kdrxzeT18DcYI63kofIpRVeDtqprN8Z31jskoVAI0tzxX/V6X9EiIcCo4pjSZ9+VYFwBJJJUB7Vm
12/byzZnuEfwir1w029VqXhNMBFrEgHm+tU6G8pF3IiS1GFgzia36GjZ2IG0Vg91bKND2Qono0Xo
9X8lPocEFcLHxVxH+qb4TVmtrIVka/xWN0s3/2YH4/N1Xa2rbZcWpTKxoFWBI5NIkuymaqNOBwiL
NMnsci3Yo+jFoaeUa0SaQk5Z7WkV8WHrOiLMu8FyuNirvTVrgoL0n7s1381PtUihK8M0xXJ3HkFs
NneaXq96xgBi9eKHOK9+ymW+6mRx5dcOkkyfWMLY8HoOfLK2QcZgFHcGQJhVy9agnuNxt9Q5uKFq
4J39dIFXjR89GoXLGCjz45xY6HMXnfg4nozLQycfVXEd0tAY5FWmPDBSxty99c2XZrgjxCpkhJ/W
j6l1JL8q9/nfdqVTVo71MLxlzuUky65vPVXtKYZgbGdLDeUbELOvVz5vtJ9uraqrdZ2W4lzmRcdc
vZP1PRk6ebUhQQWJL5gHdL7Udqa8Grpdp7jIfRRj1fNR4ciK1lDjx1f5SaWjXJE0tcKbDfdQPcVH
WNW+l8WggWfmoZye9GJbl5sLacvb+m4mNSwV5Dd0mzPcm1YgvUAm538arp/+mLTPQj0Z1I6oDkIZ
vqFw6eNv5q5BVuN2m8JypoEBuLxLMk+xQ4rHh8gJnxc+7Vv71+eLuFr6m1ArxUDnIhqnIbFFj7bG
6GXTljoAydJY3sc5B8aHATHxPFS+Fz6CGWVqJ+GLlH3QrMd3BfajvBOF16L4uRwocvMw//kKrxaf
ZoiCSFV4W8EIu2z9Folb7yEq28sKVWGKdTw7F/6apj3ToObIPGH8wXelVPsm36mcgZ3ikY2XS0Uw
ffkFwYBaT14Jyb5ic1v/+37enJl+vtqrJakPTSWfSn3ueEWPFl9x7kjtzvBXKmposJsaFbg4G5ZH
jabcc8uqlXM4efAv98WwJzg5bzYXbNGl8uQX94L+S6mekpxjCjGIbjRsGtSpJKNJe+SFhrzNrb0F
UiP+AcF5oFsqbrHiqBIZowdyWIuX6F56sWi/664S2cUR+Q27S/zCGkiuU9DZcrdrYRNGBCAV30vG
vNFaRTuOSjPcxsgpYnjpG9FfC5c1yK/ltXIuj66PC59v19Va2cZWmxmC1p37B5SRKRufJ2Lxir/l
za5Dj8egC7oQk0BbLTdlu83CRzxfgEpnbEYpu0vP7+aU4/MFXa2N0ZT73dDytsXb4om2AFavYtxL
5iZKAVyc9OzcQD4qbTCtMTnEbn1k6uZEh/4d1MOUOnq16eGprvmXgpeh9HQT4OpZ5/NZlKDcHK/B
w8VSqIq6aShXNy9oq0K4DBbb33vj1NlZQNMM52UWyom6F8LWprUh8eajVEWfgQUMKFph4ondql7y
nqdr1fKWH+qfOcZfD/XTdV3dw8FsZWsKuS5tRdSgWfzqSFwBzLidk3rBVGkrvAVtfhKFU9D+fxwc
bp6FP9+Yq21CIpBdz+Ybk49zPmTPrjW6Oe0KEyhMShrNjP373Qn3Q7xV7OFYg3WkM7Z0JL/V7Pl0
Ger1fFGvmiw25/ugPhLk51bViexK7+I/zgEdfbPRhg21XfEjcBZnm7daoJ9/++qsNwRBkjYjM63g
RaUDFyBkXlO7lS8cTNbFeOfTEYRk+jAH8BaPvXhXFlvpI3ldTppRb98GFekwsy9GX1cLeB6TQ1Bk
wrxpXwTXEmnwsVj15x6tu2JuMvi/rC7lPjB5FiB6hodmgrw+/dKHJ990p8bO9UMSbslS8jkzzR40
9Lf+eB8oH5b8EJYMyWI3m6g/5e1Mp32wptiOy8fLudZPen7wC2xsx0IP/n9keLc6TyjeOI7IssIR
4OoAOCZ+ISVS0J8T1HZQMJitWBBhVlWNKhCyyEb4aMZTUT2qDWJjCTZIUmxLdXHWot1qhny+kKud
vCpibRQGLgTav+xY1kHvfgzSSymcB1yeyl1IImqzKVmj4vi1HV4vBKbZs+1PfIjHnwyQzWEnl2/B
SN3cfcNDnRHsljpJ+GZkHyMk6RcLrVi1YTL5pNCoEF7bcl1hIksPvbDXm9AOlOcQxoMP/9PSj42y
7zfdktzmhhNWoWya/4Pe8G9/cJS3MQlU/JmK4irWIWgeW255a7e/B7Slk43mpiPKtbhXGc/Lu1Qh
fHADDQoYqi1tgg8Tyiv016eeLCoAekjnCI9LHwqVAqjZhxnpYMcCpi2Wuv6plPZV96tTtkLNtKqV
nNlPExK7dY4V1RE1N7F+Fjq8tVRf+dWDcNnPYvHn/CF0a4CPtghbt8J+W+bbUfvRqicV+qw0rIvY
+XfdcatXwqFYtOj/GXCk/wzCPxeTxjgNQ6yCoFToO6zV6tdUH8zAM6THVHSwIGb6fYMRUT0m+JP1
uyHeZDTeAxYFHJ1uoTuQubv0eBEfW+VZgAx1gR9yVBfjjOfX8Gpz0LEQMIwjB1P9C0wWyBer7bpW
ZHNoCX2ApDxt1NnFNos/NXv6AKG3cH41l37zqigLzaiugvk3/QPvRo4WQV4p0UpD5KivhO+xjydw
xb5uMNaywydiKJQdLvjpnW+6u9AsXF/eSljpcy8JJrY67VJGvZv+uX2+HNC33iH0hRmDgSBqtVXo
n8fvMZZUxW1Iby2+yRbNqHzTkX2EgW7nB66UHyVmOy84s1zTxXwvPMnfyEzUgBV3W1ldw4S7dMij
tu2ck+q09b4x7tC2ZpNjEOfw2tbgpVfGK3Edl3w17icSKp6XOMu3NvIvz+qqwGiDoRX1nvsGYtGJ
CBoWN3MaJLDM2VqYBWt8EmjGPhjUALda+tRv9XrAAEBSQYRIWO/1AcnqRAxeWszPeynv7GrwxHW+
nVhVy0P2nIsrtVh1TG6sXbDtXBZWpwfFhJL4lzgufV83DKvKl4uZ37FPH1jepMqgKqmIeKOKAPjZ
aBwBG8Z8/BTQoQOWSJFWFw2bx6prD1O/oqCIiTrhv5F66EqpnXEShTIE4v5Zke5K8wjpvcYzEMwO
n/Cu/Da8CoJjpsSpugWB4uVWKrcJowOyXbU9U0teLvPHGNoiMQvNgRTMHvop1R07KrbT9axqqXdY
FVocvIru8q9NFlL9tzLeCrS2A+UyQ5BLH0c6iRN2xUzUsPdWdCcOrlLtzGyjNHYZb+gPgzk3+LvA
J+lPWrjXMahiwa2Q6PKgT1N5mKxTwURaGr/p6JQ75Y593BdclcBt5FwPCp30BiPQj2zcSeO7oGxD
NJB3wod4KsYVPBJiaLXLb/6hHzwaM13/HhHXCBowPZTCowTFjMYur7poIyQOy58+DZve1u97zqHA
IiO4bjY+Xf2J36TVFzLTJ7LZdOpiZQQP2gvjqu4xBMdirLWXeB9XR59eh4KDdwUFhWUa38j0xmmw
MvY+yW31Jsq8LqcxtApISajkJ8u/l+q7QdrF3FH/UOOLrbbIFWhtpXg4TOpthz6uCgNBNehxrUrE
xdMWxywbhaTtK4lkZFaYTYm9MOcY4RSVsRp0RwdBPbrlnQnOXhGxqq5GyuDhlE4HCPfsvAbhoIws
ADrTU/UEZTUmT6TyBJelt/pGaYZVHTsDhgZkSdeehim5NGowMf4IxyMa+sHRbePbqDtDc0Cjp2Gg
tnXai3z+dvwmVxhXfMpp0ngIUv9I8Q1u1G9CvKht0W90JeAkqpoMwVsiLPmqqKozofSTSpnO8o+2
Agz350vLbN5LyRvuOlJDZ+A0qlrdvFMir1cJvLjHiIzfOs35GMJVwyaGyZPNXSbhKypo+53D9jgo
G+sxi/eBhAfeCWE0FHZcrXgSBSojCaEHTaF0KzVerc9x6njwrHhfZoccrh9Vgf/Y51sF5kfJa7Ai
+KQ4BKWrEOr5enGLwKnrY57aOPKStl6hqTTV3RAsoRD/HOyu9lATwCZER11E1G5drctNUvRDnbYj
6zLcWb7fOVFSkx6H7qiFLpFBOt3GZ8PAnyxtE/HUK8xo/eoHH9al4kW3IY6mG3+VROuwKhxZIbOl
2XbdY2P3e+WXDHRF+dFyYo0dY+wWdmNprvf/unoIcvgIZVnjL/i6knaqVBWXYoR4jYKF7+WyntNx
s/5BEdezfZrmHXnRowAwcVgyqtygJiFl//TjVzOliy5HHE47fpw8LDeARTv9KIofIxObbbRRSsUh
TaC9T9CV5xs92OmazWQbBYWCc13Mn4p1gqBk1J5DRuT9lr5Itf5v5oWmrNJRh8VNetf1ZxkMfq5V
kTSeC4AH7+wcDYHf2+qemXwGuCN2zV/vwBLDg4KpYxt5Wk+G3b8Lyj9g0L+ekqGiVZSVuVd8dYYO
kmwYgiaeOE4w2KhseoLJAGA59gRXr+VjgmQfJkfIvMVRPVN0hJc5TCmj6wRsWX/mH4Bu2TBy0rNY
ennCKtEQuqcqm6WG9s29mQkMJE6J+0Y/5OsbFYeiPpRpNJ2DeGtgT2QY/Ko/dyDF5hRFIBpM2XAW
IVbiUpV0DXvAXbhdN46B2J5ManCCr5gFXX2SZiSVRVMG4zlCc2DJd7K0CxA6My0DWEZr380v25Hs
q2A3iK8Tpy1feLfMJ8w1wyPiWfyUdqYT8XJX/LB0shJsYCbtA170fOmocKuJDoQKDNUc1vC3V2sS
QrHsJGHAxwsop/Lw5kN8WhuetBeOnOdoOn8T2vvKejXbV4MTRWyxCD4k5sulUlfi5bl0RE9D0khs
cwRI3Xe0gJPjt4adS2bT14gDDNX76KX/bR78ZwDwMXK6GOv94mDqxpkXVJRiiKY5hz1cfyjhpCiC
1bOUDBfyhnvsl4VxyNYWXJBVimxtdI2OgpWELevP4XvUqMTXS+E1N6xgiqmL6jxUkZkGXz/8wK8H
qZSH8SyZB51g35GgdGqJ3TzGLQoc3kttyluzgy+/eNViC8wiUEaNZYz3jNovLLG0A8t06gdVO7IL
Gm7t1HeASruSvLrCXtIy31zEP//JV8uDUOu5ycR4PJdu+qS+CbE3PsMrAztSucouYGyibZrncMnP
cuMk9/nvNq9aaiWPO1Dmv1vYY0cl9MXR7iT02yKJO4wiGg7eS6vLrVPQl9+82q+Yh2ZdqrDbqmvo
YsaKKt+GN7x+B5Bi83hjJnQqwtKEttRCC/HWqO7Lb19tV3XNQ/Z5w8+azxlIdA1/O5CgyXIyp6nC
ZXFgO9msxbED4nI0vs3daAIeSeVCS4bfD0bb6BBy60CYn3vm1lZ/NnHPLH8Ec012vWF8eiPMq5qt
m9T/V5SY5D5ghc5Z+lx/29/PQaDxiI598cncqiQ+/+TVmSwUm/GCLns8W8j5IeFGKLKnpzleU31K
V4nmsi0lizi4m9uNzuZMSBZCK8Juvm43U29cVEmoxzMmR1fxkr200V9H8x6tzBwpNB4J71v52iZ2
fRS7u+Zj8fO/Vbd/voKrP3wINEuIGq6g8xSPzTlxBTc0vZD8NyfX9nOfsSO0u06/Z+rCJ/ink/TX
c/70119ttpkGCU+pmvlzIFQ9+RXCUaDPQXL5Vk7vGKz9Tl1IEOz8DRZL/6USHpce/M3OwOe//6qh
0+pFqOsifz/IKDWDpkJVYqso84lXsYlQ5uWDXDhs+vuGVaHKnfE7RBpjvfwO3hoYIST9z8twtfE3
baoQbMbt4DCfSKwQWUphxACNAELYTj3VkSNmL/N6ZaK50rojIhULGo2EyurgM6BImUbOy1byEmCH
W573335iuDjZIy1qFPFqrU5KsdDVy4W3RfCgFch2QN8hufcvL5b6otoV0i2nAufEUJedYp1Xd113
Ilcn8iEHL04mblVKJtjgectUTOy4X7+ekDU8l2M9Jw83zWYMF52TEmDfU3sM7bkE0ZGX+ra81dZa
aYvNNvnV/DewdJAhBjUjkFbFZH789Sq0guQJQVdntARlgvldSL3+cu/HW82r19FaoceEBZFtzAGY
KsY/gGR1SMjoAoG8W6pjbhUQX67m6nu2ikBmiKDN90RF1LMPdlDC7iS73eak/CwFJv8pi64+4S8/
d/UIhr5WtT7k56rvNZQCmRxZ8tHpe6wiw+4fiQuLf+nJJiYA7rKfzbrvxWUVvBWh277EhJFsJLhK
BWtPtvqAYgfM/SeNgjkva0t7JddXZKsyiPnttysYBAoOp0fZX0NLQQWEn0d1QT2QDo4Mg/q3uzjY
MsSTcBAeIKpBjjHt+EEsd4A26p+R6RnRnqTaVNj+u2S/pdP5cheuFhF0Q00e1dwFeBcMEIjDQzXS
2nFmF08mPG8VA+A8wFHWhby2ek4v965VAlZIV6Y3bjD8QxNvXv99VdqNpf3LVV2vJ5EyWLnCi5n8
ZmwpqXel8sDo5oJ8YTpBBSdqz0XVqgCvSRwNFimhMax2MtCqFd6LtnaTYD2j6wDWFxhlV8M34zEh
xV5ZdSvtIB1jzRv0biVapzr3CJ+K0x1o7AGiGqXb+L13hHL2hMpo0cyH3nzt2/s6ffCHXyWPMx9W
liMsuPT+DEL/eh9pRM2MFQOy/FWFRZBCLXU+TwJzUOuKLgcItXfHi1trDK+eWt2T2n1deoP/PKDa
yYSXVtmT6UFSevMxFBBYC4iWVGNT6pbKc5Gs6diQUIvnWaUjXDi5TFdw3EHAdKzhIJkonrbxsKj+
uP0dQySiYw0hTrtW2JoGPX6hMsFO4Xrf1j+Sj4ZWn43jdka+CFtDcf79utwadc8plf/zi1cFYh43
UZSa5Gbimgd78XNmoLvGJj5Ha/ldPwX3TNtr4zk8IgjYLcF6zRvnry+/frWKmnGuhrnKr/e8hGsF
7QNLOCRBULw+Pn+aaVxP7ybHwWEOx+Ex/H1J93riDOA8PspH/a05CwF6Dke8PKbmQ1W4DZJCJvUx
WfRepjk1Jihh1YJTajdxSp8SYDm5yDijjjGhX6kdkE+61pHVc+aoAJ10qyrdxCxBmcuUOK9WxX70
4g2+Y8hfuWdarladJmGt5XcVmSXxvk+esvbe0u6ty90ke0JyTOpv8Y88fReTE/2/pbBx8+YXTlMT
ByhUIUSVX7eeqA66uvTZAAm7oHxsH4GA3EXH6slPN5P+0YHu0vcFRiDKmBEupwfZilYZ03Ipt2k1
WsJMSYQguQuxyKzTX+rb5WEEbXV5pNU4+Xs/dhUfEc2xHAC57jXJFUFk53Yn2hf+v9KbMToYw8t3
UXtXq238CLtHdPJsRaEEYrTu7FzkzAgu+0HdBE64ZsRUaluUrdZkI1eOBydn0n05DQxdCjS1Y02y
d3cYCbQTtkFIDLMNtWK5L3aj3scY+p87d/WyB00y5F3L6zaCzhYTlHqrPAW+qKzDTYPBRAX3efE0
dXGDvqWQJr6HcbNKwsrf2SpBF9Z5HvLMehv/vVXR6EUkuNJk5/I7qFeAzVt4mjMIaELxrR/8+L7o
XkJKZPpO1nNfb5vKC0K3EH+0v8RNa3qQYTSI9fB6V0vl8R+T7PV6+ulqr43todRXqT+wnqYYyeT1
LKGSpJ8DGmkXcrrfbarsuzzu4DORA4VrbC0doFLJwgM7Qii/MXCR8ztQdZXl+C22c+JKtzF5qpL3
nlazQx/mHQEoYnJo0p9Nd+hNT1nF9U7xNz3Ke/pAbedN8rHPX7TLc2rcpaCfE/916Rwkz5vhX3+o
TPwaX5KkWH+wRJ+GcqrfaaofyflMVucEGLriW/sWbei/XBB7tCe/32HeR6IcU4z71Sbp1lZkS+Wf
sas8bnPzxc7zR4gmiw2SuWT716VdVRdh0XSymXBpqJ0c/bdqX6Z1wLlAW/vf88AjnfLbUu0g3VpZ
5E+346p2UI1eGNOe3+w8651OBUFTk9N2VASuhmR8bldQ5DsR0htPLNYLW9HSw7jqSbGLB1bs8+vq
ge1vRuyucdwkdiPNKuxGfC1n2G28p3Fom8q6yd4WLmDpll+dc8Rwymuxmi9gnSD5BITErPo5oUGt
7Sr8qzOGa0lbcOv8R9jB/7yC+lVHqhYJBh1C6rW5/9ibTku4wXAPGUEwtuG4R807UbHgCFkXKNCV
bVT+8GEiJebGjJ8VgtSfo/a7Xj7AE6alaqG3sWNhAwGpbj8awxWzhbJXmRfJ6xdTEelaKTTKgRFc
3SXBktuuNsT5LgnvRuy15X0YuaxhijdEXsWQy8402yLZj1O8ckrilyHFBog70IENJTrRd3GTFFgY
Tmp73wl4yoWCA8QmbYlQWC8dF29BY6xPl3u9lmUjj1Q1p/lo5K+j+HBK9pGL6zVI3F72UuuVyHgL
+64jC+tVyiRYTu7MBtJrghbdVn5JW/LuVYIdiCLtPsRFPcuNUSURYBahmKI6F7BXJdCoyb5RWYCs
Q4Qi9oTrP2Cfhru8DvkKqVlt2dgEv+YjfkIkGHnV8X7pQHf7Jn26iKvzo1LhK1V4/Xmmtc7ZYJf/
yr0KNEiHld0NX7L42JVuMGwEXjM0avPAORS3CYk0jHlnKe3PlpNfbefZI1DwqEiY4Vib/+L7/Hyr
ro6dRtA0SSxzq+ZPpX2sQtAvycGy03GlvzP324Q7PF7//tFbzY8vz+dqHTYzeGvSNOZneW2ijLXT
ahfWa1qTUXKcOFzmmzH3MqzW1YPo1GeaZpC6DepEAeHGaWlUcHPHYl5BiBMjC4PF4Wvxl5faRc7M
Pkdf3DkKviXyAQaAAxBpCRqTXI0MWbp5gIxX5XcVIV1INsNAHFb+AQJnIsVkcgb+zeRYfvtv7pQp
omU0JZGA3avHY6rCmEcSlxZuEZFRDfLOvpa7kPxwdQu7niTdsYFTvhrMOaTrOegpYu6rcFcclnbP
W2NaC7Xo/1zL1VPD1SMMl5Fr0Z8hyHSABOv+1ai/BezsxR0wo3YbvkBgklpPnS3jIm6egKYbaT+c
HM7UJNblzegOeuHmCeKkpY7NjQ6kyhoKe3ZWKPA8583wU+UxTEml9mkz0xfnhHXK8/BsZta2GvH4
DQ8ZDJV4bQJvlV4x2c/+8no9Fo4kj66Z4oWPXySQwIQ9de6/H6Px95mMK8MDrIO6u4HFzdIgT5Ka
W1e7IVkEW3GN6Igh7oNUb2MFzz+8fU8qdyz9WbglIzg9RQ8GeHjBpglYdMfyg1yY1Wi9JK2jGBkn
iifPDEMWDP7SYoAW/yhGv5TabkqXfPeGLBZI1qFnHOgXwctoJVv8qXWuRVdRhtwPtRCbBkMqhZSE
ox+Rpk4TFEvNIYAB2B0v+ffM+DHNzqdspSSETp/blkNE/S3tTrxbC0fmGxvgfIMsQ5QM0hvQl319
dIo49WnvswzFTPyJilO7QwXEJVlZiMt+hgijkh6BODUMwXFt4+AcQ+JjHVsPFjCsVEy7cPs3CYWF
uh0VcJqYN3WA4drwUCTv+nLEyY0ig0s2eKJ/lg75uoMbssFMYsIiFm/HlxzGer81mn1MGd5v/OKu
77cXZi24RDyS6TA8hScej38/Dz3ZI92clsheNGkurzPxcSLqUdl04a6XfwbOohP9z/37WmBgRyBn
DEMk75+iXy1xUYecoNbhGYrjNjXX42/jHeUACV/mLnNLxNlwK7Zie9JLzgnCS58kbOZYF9KjZBwi
3Cw5kZ4AZKGVtbCOfw2cjvf1j2hHEhGbBXWs9DbCwPLi4pjXnuIfUyzIhXAGZ6lyYM/oGejR21T+
CuLHfHgLLy7MkUm3Q+O+Fx8jy5OETZD/Afn2Xp0fCppanE9AujUr8VG+MEcjc+JHb9g+LF9xj+5K
Uu8XQ31u9G64Udwpg/oG8cL1Uw1qPYm0us9QLIz8UR7HS13aKuVrj0OIs1mPhZnRnbyS1ZfWeDTL
V2U4pOvLUo11w0c5X4hmiZaI9+Uv8YKfy71l+QoEyninry3gnxqDXb9D0/xSWndpYwe79/o9L47V
tBGSnclnum3sJt03EuLGaX8ZP4JF2+mN4wyXZegELeBYZ7+8epHoFBpKIZnZuYy/lcbebLwKnMns
Q2t2qEFRowunnOGXT8LGZtl/fiNiQBWJp4P7PNfJ4nVpl/mxVgfBXK8kHiVL7hJSUqDZszyrcHrA
KV56AV8q4IMUvkF3aPQHFn0kFckGQTCiRlVxTOydFy988AFBuRA/AoejaqRyDF2TlFvg27nsfELA
lpJXb+ygXy/+qiQMJX/U5ZwlgwAPZ9gylOpfI+tOQRFXBueucMvuwRc2wLOzbYnS6iF9o0+00aIX
KdhcuvsWsOAQkEvoyaYX91tRfl5aiW9uokiM5rYKIiP5uhiqw8QU2jkS4fJb8sbcMcodweg42zg8
O7qEEO1UKr8qTG25K8O+/z+kvdeO41gWbftFBOjNK40oL4WPzBciTAa96O3Xn8Fs3ItMRaJ0gAM0
uqurO0sURe6911pzjpmjrUGqGgkUIA+ahYx/IAnIuUX7Ur+XSNy7P67rqs+UTY0QTz2ZFsvEX2Yo
8TBU9iqONl2K4tO2Cte4Vx9ReU6fVftDkTfINkWmWHB62+30GhKpghYB3Ydw1s7iMZNcIyam1TMt
x1LcuPQM8Lejj3PCAJB0M1jxH2dern+Z9CGNWfLpr16cmDe9roNi6QNM+a5nnNUA5W4oQ89iejRd
4YlLVd4IkGdxsbaXmNpz4RzdupH/kKn8fSFXN1KUS3mMpfqCW3/gCkTV7kUI6WPlz8hdk5fBtQSv
ejBQbQXGEbba7frse1Pg70u42u3TqhCtS14tRUfgq4vWUF6YBgUvtAuuuwMYIjlk9eo3zmH/OOn/
/cFXL+DQhXoR9PwIerIVWh+MNX4QL1tBKIAoujjoGztBenVnvY+yVzgWh59uFTuqsSE5MoKSjYmk
OCQVxzT7Zufs+xT276u7OuzrlqjUk1Eu7SmwbNBiHDVm7OfCyTHiR57xhRoeKoyXtnAbXZIR6+gc
Jb5+Kyvyn88ImDHFIg9KA8h09QMVF7UwLeNCgXZHu7sQ17qyCjUQpfb8wijOk1cJChbG1DRzrM3w
eRvz/w9Bh7qQzv7/S7j6qUyr64ZJJmeAtbKwI5qEitM0DCedjkQl6WfzIX5E/Fr8QkhL9ipG6PWw
u7UN/4Mc9PdlXP0mdSH05MpyJ4BVehE80tz+rSRwMMbQeN8tcXU3FVXL7b0+rf353a8qLSXvaoHO
wdLZJo/uh2XalY+A3x29+OKUP2+XTv+Qjv39Na9KJwumaRQGfGKNQLM8Y8SxGBpTItg9p1K+bI0Z
eXPbBvTPg+mfX/WqQZkOEwedCx8MmprZ6oWy0hGJWZPuG3nXFFgGvaUKaL2+d6JX0jnk5L0tPVwm
0Qs+7Y2cr1q6JJ3TPKmVLVukvCGQNuBbMW3yTdI6SDHvzsLyarswsMRyidW7yAQCuJnmq5t+uwDY
PFl2zWRPwFX5vER6MDizk31LZIws+kKwIrhPD/bhfAiGkxQQaLrGAVQXq5Hzrzas5cahN3FrL/7n
YctkE6aaXWS00tWeMVVWKXVjws0xYPDvzZl2kF38DD3Ly/dAoyj6Gw1/g026FY7sG22af265f378
1U5hCUh4u4qPNwg4mWgdS40bMNdVHdZI1uyCmdQDKeNz+jNo72FFa73POp6sJJM1c4k/I8ZylSg4
Eu/KJdesr5yMqmPcBeZhQYbPaxJwRWutoM30xoRm2D5oj0nqxbcoFf+YivKA/3Err1a0fiyDXO4i
3uOt8VDvDT4vRg8GWA4uPpJ3Z+b1UohNd0VMZbIdm7iHflI08biw1OM1D45CcNCLnSBsy/AITCgo
nOGJ3x+aYjfcJdZjwq9DVcFTqJyVivF+cD8pL7K0kgPpcDGJDXJS5pkLz5XDvNNFnq7shfwhEx4W
BwzW39Bp520Yh05P8aFylwv5vcrvop8DjAGjO6Unicqy3TXivSm9mwIYUeov7UxW4Kgz7rWHl7zZ
qerpcmGWqPnwQ7v3W30W6eaDcbU2F6IoX4YmXkrfXPan+WcooR3Zw4WN6kPR7gPhXLV7VbqThAyq
B++vRHdRvnhYWXSfqD9fb34KyeOl8qZq1f2K+x8VBg8QeG5w8WfhUFrrzs/DjeAM5pfiS+JayD6r
8DjiOTPWHYoEXuOdUHijcacFy/uevCrK4jfFEreRYN/kjtndt8161SoI0WQB+YtFFeVPAXvJ/SXd
9Cg3cq9+m3mgsy1xq4yxx3eDs9eHGR4aY8evLT4L+P8aVyl/zC7Ly1LmGIg76WgzPbzk2wocKTmc
1ugOxocQHgb9aTA2VrzusVAWrpbeWSghCJkRbBatmD+1BQOezO9Zt0o5f3BbzA3kG6vCs5fDDVq2
Ezl5FHldVJi5BpPIVHmbtcquxVdlxB6Fjya2KF10y7OC9Txue/G1s4NbR4Bv5lXwJ8RYY1tl3cEX
ei0JC6I6ySC1ig+GsSFDbgbHSZLHF4437GYtcdDkND1Sb1H0O6lAcNkOYqtMF60C0EmaW/6Z/oCa
aLZLYsPtEc91OXB9eVdbZH9RU0U1uTzVFy8+JFQpsMeLLeKgXpCHuslG4YvkaD8mX/qp2mTr4lQ/
kcoEIFmqngrpPQ33g/oUn4Z1s5N+JE/9SIbQzfPDch1/buW/r1ND028gfqT3crXuJFM7Reo4iQv2
IIZ8qPhafUAbtBKcUNwtsxFNOkgXN7KI8r2pVf6mp6JZK+pEy6PIXVxbv11Lf7RExYTUsFyVzQcJ
pO8eXMeL6eE1bCDX0GhrmH7W7VFn5F16yL4MVrtnpGL6Kv5Q3yeSE3e3/KvfbGT/uyLaGogNyYi7
Jg+E1iWc4rg3H5TTZS+djAsR49VxeL6QnPVZahuOHOG4xJhhJ6OqZzgyjcAGNihqy/yxHs51DXIO
LYtTN05X4ct7MeLVrEFI8pASXUi7JDVOw+loE0edN8uUNTtGOw06Xkum9lcR7ivIcPb4lPzUXwLW
g58d6ww9qgcSPAbicx860dbUB6vfwPyUBHvi6gIMafN9jzH4lnb3uhj6fUPoqPAv7R8t/rCk4z5V
qfVweZ0mx5qOMVoEHgtc6qfwbsJuecx2Von92E2RMbMwvFaBLedA7gkkRXVixbv+FrrSuHVVV+/X
0JdBNfaRhawj26R0vMB0bDKW0VM1IDrwOZOrRLJkHFAJmEplP4jIho2/QpoqMzg850L4Fzm7HWhi
7LOcJN0SQy5zQLKtx6cKktoqI8rPLomaallkHVNzZ8GJQJhvtR2Z0U62k+7Ge/IcWmNR0Q2VCycn
Jj658wuUMzOq0ICRwnkK3sTihxzdt+m6RZ3qdg9VuYCvUqd4SB9YKm+Ukb8HCX+/1P9rgv1/P9nV
abnR63Qq5NB66IR9rNwZNBbMNbqTkdXwE9alLPnlJt3ptKUJTMDLBzPXE37JwirBALKuTDT45U6D
TWOrwSGqHMAQDP+CM7G20uByTNIEL/2Rr7qWpDxb+BT2ZIZppa0fm/fwgeTQHaRpYZO/dEwyHeIM
Z06fo6/cED5+q34WObCo0azAQwNl7reo5Y/lIw1SySx7EQCIR6wM9nraQn69nk7NPlnD7SLx7f6/
RyXgBq5XzKvPvD5clIOsCLFBvo5vPKQN2s6CzEWmM3sUn9CRRs8id8w6Zizo44M5/tTvIIeLudvE
jvCRvsEHgIMXE1g17hpGz6hb684no7jDhMb/i563Bcne5wUDBBVdFnGcCNXvazxpgy0ic0ztklTc
ZBPNx7Dd97VLNR6TMW+B/LZnk9CkL7LXALmSgWWUj5fLCf93nq7z/kmq133nK8OuAWQgWw/KfJ5N
XwupNRo7MjdodksCmiBdrbri3NYbJUN8W5zDdD2lWynYGplTyFtIo4adf8GcRnM2yHcB/mwhuo9a
hINf9WuySRCiycW54NxgOpfppZtPUMD1ZCMRPKXruzn0o7NgLdrZMHyNu72uPEJFAVHoahBd6k3Z
rKXQH6IDtJckdoPoME67XMhZVe8MOKg9Nm5M2JWjf0WqU4a+ariAsEe+PbAeE93aUbM2II2kYJM1
vsmZHa9396t+yEbaKSutOQzVqnnLPjufSU2xhbul7Ug6I4dRsH2Kg7A8KO1nL7Ih2vBB/PwUPaU0
DteI1NYoSsPO/984XDGwXNdbkkcAKmYccwU3Fe6kbFNZa6O/T1B3BOa7JW/L6FDXHxKefOAqF39R
bxSr/ikfVi1v4rY5Db3TywcQIaHl69zoTbS2niumbSksOdGVqmcOMHKDgX6hdlXoet+SZ+Npem02
44EKq/fNV2YcpKR6ar/W7psfCj7xfX+HqBXvaT/bWAbjwNcaZth+L3JnVjG8sQ9oKN7kVq52XNKI
u9iePRSZFVEqTPrhCURevIHy9SNU7eCRgxXz5SBfZZQTlt0/J+uCy8/WAjVBRKw1Nn5U7+S1DG42
8y3mieL8UVxVn+kjejbtzvDHZ4sI1cgxAamURKaQqOE2li0cmCISv3ZPM8knEmRVbBCZiaGHFogk
q3EbrBMDqgqN0/hxfp7fZPAaGpkmK2AgLF+yBE3BEVfiHsjrWwTCqd81r/VX/HgR11nGFJ8f2CvZ
Cjqb964L8CvYKb98TISrmjw1ha38HBCIdn42PF2AwmmrnNd7Wit36kcN2T30DfIIck/nGEAoIU2I
t/ktPE8sdB8hkJBnej5CeJcdJ2FVPuePzTk959Tu8p5bxf6Q6+t0Uz5bB+lnupm4+h/m+KJWVFLV
nZwxB3W1Az+yUBPIzeXJr7AFpC8iPnnirOTFmjcJ75psnYD8WdNp338Z6Usx7gQgG/vJbe/mJ4Mq
zddXiQcHZLECRL9uLYLWtYDlet296jqpsqDPFT/0I8PB5yzd8862NVQR3xhZPeoNp3Gz2S+dd3T5
8VsMKBlC7RxBqUVZE/Gf1GWAd9icGkt0dLigkt+mPxNGkVrzisM76Xx2dfo85We1ldZteifHO95y
HEP6enkuxA9op2igSmr2Z+zqq2ZjQu2X/ewt4/VHKpJt1WmF8c9utVWNVSbyojeeSmLF26/LG979
/rnKf5awNSImUgUS+dkjtKQTwDa8U/ySrtqh7v/SP4beLiI3LU4Bge/mht63TBreyvjiiWdUg2lZ
L7cFs9TP/95s5G9VBHuNxMmcQZIq6czb2Iv+2N8Us1DMrO6zx3ZVPVsLvNCOPuhmJLbphofoS10e
xeSLUBPEy0wPCJ54mdKDcUsl+A0bt/zgkqlo5PSYFlyVq05PrwlhEIld9qinX/WKxV/9me3rfbBN
d+UDLoLUGe9FyZ4Nh+IyZUnKT+lm9jLP2vSsGr4x+PONm/Otyv99TSg+AL0AxCT75e+bM4WG1CYG
18TxBXK7Tj7frtJs9XCxTvgeigKG2mgXzUepbxI8DIScxw8X4QdMMOyvivLTAreQo2AIDwsJ5tK7
PYyKKivZAu/S5qBZXmnth2yvoYnE4gDuuveH2sOzaf3Ihd2tvoV53Va9/kJXv3aZX+IcJFP2OIjb
0TrN/YskroQd8mHx3AzQ+CLdsWTBVRTNLWPPHGI3HN7T6ldY8NoAdYl4Xi3jLmft190MbcKxt17q
4OVClLwItU5oZLdp7wCgJdaDaQekTheOaD+wdUzZQRi2F+tefmdwlof3k7z/3VV1e6gBJrEGnrZE
0pBZ230K+He0ndxsWS8FHwSKvFMp+xM78TKabuXT+HYB/OziIkbaQWcoW1prVv3c1HegpjwMFhde
+rf/flu+mW7/d/8M+BCY6pdU0b8fCEXLDK0eJO6fMyZ7GgBIkjoIG7tYWSUEhulLfHbR+ymHh0WL
zJn1v6/gm+bi+gquzoaSZsVaZ83Z43Q5Dh59nszyIUGpTGPqeWXiPIzb2MnlLYe2MneKZYYCHMdE
PYYLM196GMdixpGOZoOSBInNCz9WKx6Y7mgQSOX/C0fsNyHg9UVfvUdYQo0yrMXft41r2KaFH0aP
IQ1RbRWjleCnFawnpsKKspcrh9pP5X66SUw2UEW7Un4UQ7/UV0rzKRLbmPWEOmBtbn4l6a4ybtzi
30qQv2obViLWIdPQUFHJtEz//pEbYSzT9IIBA9JocDmqnBbwX6m/6vloGetaPJv66+RoMHbKM1om
UvjmaSUKZwkaD9Oi2p3bAX6xb26V/VQRI+zUayEHk+3Gjx0iBt84DLB2vmDXBNusItXYsawj+24M
zQMhSUGa98R+a5a0vNa8UGN5LGenYr+4+CM+r5xTALLp7eUe5s3TLfvMb6PwX98fp5eh6vy7qP4r
XloSZk1RpPheP1w2xXEBnRILSQaRI5HBGLq3Mn30b6vS8oEapEK4Ipb5rSESJ2pURq0R32cb6zUW
vf6xe8ufMb9RCkjzEe0ooGpBtgtpjYzVkD7a8dwE+5g1aRaEk6XWdnjZzsxPyKWJMN2z7CYLdCel
R7yRpbUSrApoVU/hz/ql3MkP6sk8cY4cKdLVyNdoRo8ZoEAwDDRHs+FeDM9p8DHNuzJ+1QAKGfVZ
nSkF+CNwZ+VzjI1Nb9xSOo3H+ia9/dug3Ly6H1erdKQHvTKX3A/lZN7hDoJ6pWL542zypXoxiir9
sgKoW8PjIiLwmSBKz9zdznL+Nny5vo6rIn+YL6WoRVyHjAOYxxCBY499ut70J1yolz3QVPFg2qQA
pKtbo5fvS+1yE5YDCfTAhYxztdQSLTlHUhIl0LLWVrtNgQV1qJC8i7XKMUauZEKRSMezU9hgndeX
7wQ3wTv47+X22xj49y344yqu1oJRy+c0bOPkvq82IlxKT+PDXfRtqC2kI3StSSW6l+kgVDEKqJSZ
vXKLOPdtNHl9EVfLZ9hlRS3o3ArQaJx78a/pz7/7znQGmYRh4bY5mLbQxpxbAzhkRax231YDg2al
aer/UGGlpZXPZZPF9xx84vShpfeRbqsZ08pbDmN9NOd1K81uJAvOrOeHRCKGQd8wLQQAlUyrIHnR
pS12MfnCsBgrQR0xBdo3Zblqik8NeTF8uIrHmAA0gcSfLaF6UbOGB9XIW9L18iphESYMjX5XHhyL
7l6YSXb40C6iZ1JgvXbYxnJxE2WmfYnvzbF09eDFLDg8BO0KEkXNNagrlY0R5E9NCR1QNCiS3YaE
ojr1R4IWcN60xUmkZ1A9xtJh7iu7AIg2Bcjf+GtN/WWauTNanOelc9i/y+NTFvkArdrYLUQH6f+E
XweZPWMrRrXkKVy0U/ky3mnFeRC2UoM62CYcPpfsWOfTXLSoc7EqocimvjB4VrahQqA6nndauVOU
bYSFLAYZFs4PvfKjB0gXHUzxPFAnVI9ZcOy0+5n2T/aQFJ+kDW7mQ/MoTAC393kFNtUmwM58jJ+g
PriXo+LTN+yBHt8l4qF8U9M9FalQPgfBVuV2hAyokmIn6hBIaZmUnyl/o8tWqryPASRf/Ii2wuWL
c1/Ar83/1G6To/Y1WlhIUJSN+dIugN0sjy+dseYfTGLVq6G9ot+ijoruaF+Zol1uq8hXGIbQ0PPi
2MVUTerliPzTF0iKp2UTDW+5ibwSUccTpWbwQfI3pTqqNerShezGjNvlmDdlKwwf9UQelx3TS6JU
xQBMgnnLIoUkIfBoJOLAxGZpZO74VR77nwS3E/sk0Bml2hO8wJxsJf9qtI98EyZPhbwP8BhXiFef
ytxnoPLZ7oScrnPsgCsXV4sMKX6oHXOFH/EYnOgqQPO1HE5TqEHH7bQiKlh3K9Ioe5y+Dv+dtuar
fhozV9U3vxNqquCg3NXaIshKvozpICivNA9SkmW/6FAYh/I5pVXwWNd2vCEjjcFh4aV7uN0pNdkp
hsMkcyzQMi9YG3cF4svQY0KWY4YpXFXwL/2nKeBAfemKp7Fw8Vemh6FY0aPp6Rcrlc9Auq/oWW9r
BLfZQYFWl2V3EvPaMXBTmsvpsFaywxKqUqHyNJCURMrToPUrkfEf4GYH/WqQevlPCTn2g+wZBYm0
BGw7ML+y47BXnjOwopZT/GAtGj0IoIz24KZJT3W1T2uvjjb6sFrY0ojoaCLiIreOYAxNyTVfgSCq
qjNVp7y0hdiJ1N1Y7ZuWMG1bpcMauJXy1jMJHPhe9YNgPouXtWR4kWqnD0oFu9Ze4pdfhM+BAbOy
mZb+UvtjCkYWy0cd5F5NFHlwwdzksEcQFTp1BLvt+tbNpleaxwOnyfj433vH96P6soOZEmMNg/Sr
b0LRKI4spatZOfPyOWGwJYzqalHl12xX1TZEtq32WGghuZ0N+ij0/8+lx1s5etyNcl2wiiq8q/5A
4xkIP1Na5c5SH8XgjtCy7GAxBlj9P17yshn80Q0ohnhOYzWP72s3qh7LTTv4afhy0b3h4gOdjd1M
cPGOjY+ZcKh5XukeA8d26OUnTiC5AYLl31SKnIUL+nzsKfCuFbBA1iPVJeXff1/vv7dny8TixIjv
O1+4r2uYw2qS3EMoVYkh9PARlCVU/GOa+C0rMnr9zZCtyGVw8Aq3eC+dQL7hXfsmav29P/9xFVd3
bRrn0VA1rqIn1SxEJ5O/F7PXZivB9HHkTikjPb8xHHrLerkaC8zIa9ON8g0WI473mvY4aJ/RZStW
niC+NtadedmIJLPfULP8826ZuMF0oOcIMI2r81weT1qoQqS7Z8FWnFg6WZHbisdyZQk7bl3IqJqW
sUHfTNsn9b4EepHdCmzWlsPr9Xniz4u4kjuZSaACVkjZqi1P51TrFtW5YK3LX0QKwpruLpWpeZzS
Ne+EezmrxP7iPTKBffKEdeNx6A5ZH9pysVeHuxxkqao+RPQ5SZ5sqy0W/gZ5UO4IT8viGd+3gtd0
DvtMJrxk1XFqHtnJ0lNh3U3gT009J4ctoZbELCG/FdwIkJrZIbr5vZeT4n997yuDY92ruhblvFrl
K+1d2SX2nnkGZeKgPqo4na1NI605cYS0kcFhja4sr/L8fWhP1uTigOZR1jzFGajzR2DtbmEcevDK
hRMKbt5uZrR/xQ/FeoFOAHsjPl+0g1ZuKN06dyZxwbkc2ZotpAKP1ripfyP+mx43/4TmZq3ejJRc
zqTfvi4OaAMHtKyL12LfWc2Mi6zzrIHNYaKAvmRwC0xIS2qGN0OfK48K57DUFm+CF/9Zt2DHp3oV
TRDNv0uLP1axsL/okxlzq5UTX8/46DcSnj6FjfK8RBx0G+25/Znc3Xq/vrc5WPD//NyrR3ueTKk1
DL4zT/CXjrX5smtVL9nPq9klPOcFDkKIt6eyf13edUT4n/oP1Y20lc5IhaL+DA94gWYbHhT3Ww11
vHL/+kX+uCtXD2AUREJwSbkr+VdHmC9D6MNFc9QtMZi/osCds0OPIb9f9cGPPD3jYh2xscnlnpwd
5IiX7NRrm2o8VN3P1GBuE6+1XUbckvIOeFwxtyPfCyDdepQd5R1i471yMGnCjy80LTjP1bpNA+fC
a2zsipxy3J6Xqv3E+Ei1lirK2M5vguxructhhwkIIx1k4L2+TFEGelm44UVCIulcQUaqPLN5SE8d
cd8XnaPRk8KYi6PLVKwns3bNnqBUCM96sapqPzuMg8Pkheg79aEQyAVk2j4cOJiOP+pXOXLSZ+mU
vgOJCIDnQJw630qeVZbm9be3YUlUwjBFtOu1lEjoxMRMujJmh4jOgIbWoermEpuniPkVYq/4MkTr
SxB7ZK3hlsI1CK13NdT+BdLmcSz25AJl9RMvLGwfnBvC2fRU5cb+8L0Fz/NriVwjpxYIINcA36FM
5UWhEd8PDtPdPl+NCAgmsfBExnDRVqgf5PPQ74p6PQ9uZOwkfiUnBiXGMDA8R/pRCh80Sg5Mmk72
VOz+e7P/7bu4vol/Xt7V65X3U5IBd1xerxG+eygCNSN7iRZbnr+M1rsWnLJ6k3dvnei3i4i3cedq
i85I/UmUbz/tjZGI4YPElNnJyl0+7ULy65EzYjsu6kOg/xKa5wQ4X5DchxXA2JBWw/zRa0ct8aZb
rQXlu7TAkhGYLcQxVZOWPgcPzR/LlJWUSt9FZnpfwQatQHFsQnkL3WoWtkhJWDXLYdd3rOXOOK8S
TYPYfYyYxwbvujGtQytY/YwMyTHF4SiOip0zZFWqdUcLVw3523PnRFLkJvoSFzTgv8NcAf+8Dzj8
shBZybsgHuvm0UrupWwveu2j/IXGpd+Pj9aL0hKZ6MS++Sl+KnfzFzVe+qh9yXT/YTg2q0bDhb8e
fqj1STOOcr9LuqdLo7sNkWcxcoLY2Ew0LCleBiAC7Gq4tjAZUQ16xmSz3JX37V3OWRjnWKycqoaa
1kYaYLb38wd/mSOuFXH82xfGvx+oby+4wzF9JmSkM/izpQejgwdl6z8H0B/BoTT9+kMFLsU51HIF
Zi3mnsMo313OYU3bWr/Jp71ApIPmihbhewzxjyU+eEYFTPzFky677Ee/56HYZoAMjE7F+JZ27ZsW
b4lwabBDE98HYV92ZespjvyoduTGtZRti4mbl2Z+0RnhkYzNKBymPiWPcoB2zdfyrPyjGnxEkmN/
z/9cGH51WcWx3827zvhM1DuNgR/zjWot8uf7fcbJhx6AhhAbCvrawGh0wVGMUrNG+RRoX6UI8IZq
q+n9mt4ABPjoXiHdfC4+5vZpYKcZYtqhk4sbGf9l8MnEZpSe+vg0Jf7YnS+SE8+vurHXUA8SqVqs
Ut2pWEorG004kRxhpyEob+4wlw2pLb2TzMMCH8ArfIK9jtIsHw7ai5KskBwqpAb2BxjQbcmE/pyW
zjwcja62L+ZB0oivX08K4/PTYJ4FNCFvcrMSkLOQfPnAhcpsgsKBio3Ekr7c1dgaxGMDJ8O8R4ye
1L8k4ThLPw16fdMmjt9FgG7a3gpMhFOzi/S9kZ2ZwZGyi8tFhm6oLo9JNd+rgbIS4VuRRU6+gWCX
Iv/wk9j+0szKSclhJfbm4kwlgS1fSv6mIiETk9fwfeo/opLde0IK5+jGyuo24a1Ky7ieb1tYuUBp
a4aEsmiJk/j75Z+CNjPDWUjv69fqi/lCjRy7ZZXZBvlWnZ/Ewldhq3ELhVXLCIy3gLEAwQ6CnYX3
jDstGaOj023T0is/jIdK3gof4hs5LqSwj5voNZMd/LdEsSccgepuAGuHWQbOYjXDHp6jdZy+FyNR
W19qsAaXTY/IhEQCuvtuWqHxWE8P2V2W+r3uCMMmkN9zE1kNLv/Uz+EuxQaeHPDJO6k/BJKXERRe
h+zY2JPNaHKU9hTGHCB4Opzw5b/3AeW6gri+dVc9WUsKMzmR4+xeedA+GtRzarVESXV3ce/WF/j2
NqLImYt0olWJF4I0sW3p0Uuq3MIptpH7kW5MUnnOlbZv22ctZJZjc5h4Kd7zW3vWt1MXG5ZmMc8G
xalK5KFdLfJaJkWRqInzvdTvWmFltH5Gz0f9JACMBKCBczmCLkr7Fl2PRzNRRjSvE7buVL/irWVg
3XPbwJk+a4+Jz9KHcg0XxSgYTNgCyfptdhbJx15LtyGlU3UoNh0eWIqgtXVKn409eOs7gnMZW61N
MlrfEMZMTpGtJoJBfiqkAzRnLKHC9D4X20nQ3AAFvsaCHHxl1UvPszMkntAcQaAVNFoUZWO6Wvtl
SG8NlkgYPqrNoKV94fsRyhQv8QWjYYtQKt4XQeNm9tXyjk8cQrfoYHWtZsRrM6Z9Rn+O/EPcWJkX
vcsPY72azrDtY2k102i72ELygBwXsQp6DbUvkXn8MtpPq0IHGhBMsu2srR3Fm4DJ4Z3w1WaYFx2x
RyIGIwbGCDkmftoSQrC5UFXGkTfnXsZzedlK6qFMHoVxPws7Wd616SmptmnqF5MPhcqgHgyjrVF6
SIIbFgQ8MgU+r3Opb7MCPVXyIQTYuvNXXKoZWagFAQVMp+lLXkK3l59akU7uB302KX6cepbzgySh
N/4lRCsqsSk9tvFKX6bn27mCuLrANVTGO6xZUWknIvizuHOk3BYkLy1XenFftT871Q7DB33gt6BN
tzAU+ZR4AATaO7MZu/HPEjEScMSRHxebjEMfFMRcG9ogELr+B4NE+bFCB5evUOsnR/OhWYmrYnWB
7VPc0+O0A3qJTXYIdXNllHb4XtUr5cF4VAOn4LI01onLJkrxmy9tbLYxvXd4beRoh8Z0dgv11Ih2
Rlkq0I6khvDqnibvKmFLQe2lHkJa3vp2ZAkmGgIWX0nS9EbAyMXOg24d2RJ46BVPaOroqCXQILSu
Kq+R9ZrpXQQSTD/MqhteNhkhVf1mAXsldm94Jr6fkVSINW0/6G7t4Jg0MeQns1jHGJ/mV0VY80kG
uaV0EsP+awAwJwh2cerOLZPxyGvlg2XSqrR1etSmV6SOmN9JqafTyiFJXHV1XCxwzAfJ45Pa6VXr
DoK+v6Dhg6rc7gIWxWP8YmLwiJ6YVIW4gMR61XGq8HRQB+pHBvOLUWaP059DSpr/shoaltK+lT+R
XwjjuZLXrfgcBrss8RBedvlnRxEi5W+KQPCF8Nq3DZOFI6oDHgrNth7lokYG4/XlE71M815is7u8
mqDxk13RfTX9s0grZEioutVDsVgTaBEshL4q4M12TfHpJrT0W8XNKqeLMkFzGtARXfwm3ukGc2pM
db6fUNW3G7lza3FR7KBp2Ubeg+kpQEJZuf57J5CuS9rfH6uIugiEAkbntbY/uwhxVTR8LL3lpY71
gUH5EkYSFMM3aXvf2mfXn3ZVf1jmZOAb5tMUQr5HeLDZngwKH/ONt6SExc7Eg+xdvCU868YX/b7l
cX8XaRSgIl0Gl/z3aSGV9MzMq3m+h/vR+bMEX33yGgJUHdKP882wYja1ZB8M8+2u4XXjavnakooL
VTVMIIPXnZxUUSgMW85TS+SGYXIK2Wr5Blkdp3XmOUHDzFNX/U670dxFX31VNV9/8lVfVR1CAbVA
OVOP4ryDxFwxGkDNYm7Ge4X4nMoG/qOpmwvdvz4/0GA5qI8TyrUzcXrZ/FF0KOoc4JIXihL4iM2Z
1fWRuMlTNNoMKlAM0X5gvYQ0yypfe/FWpnLQDsDp9PCzSBgQnK3+U+TPzdAwTtOPDvBu8hiqR/Y+
LqG3lu0u3CyLK3xmoK8TRLLW1R9DKp/Xy5tgOsOKhg7N+uRIzB18MP66UximbefSF/X93J7H9KDR
48PmbHgJZKXLOVBAhnoL5XCWvGZwohc6F2R6HcQz6BuAaMa9eGamZ90pX8JdQnY4Bz+W8R8FFBXN
qVkOnenAkN6dv2oSwZB7Pl3euRlK4syGnT4Jmh8zjSMaQ7BDfwZE5/B7JpA0vAG688D+jNIi9q1P
ixGmoy6wPIYSXkxdyIjlC1F24V0OVevMT2yX5/BLv2cPqNZkYuIe/Ji28iF9txQ7UxH4wxd4aF6k
y17tVokFJnfTpYya/g9nZ7bbOJZt2y8iwL55FUVSvSy59wvhJsxOpNh3X38Ho3DPcciGdVBVQKEy
I5GiKHLvtdeac8xD0W/YHVj3BDc5r07tIjM2SXJo6pss2uW9G7GS6uDp5vnwxLA2aZsZpAKhWYAJ
FEUHFIrAYTe39RdKIoyK7CdnbQo5Y+si3AWq6DxIDhlRh+HZlb0J8df0G6nZJiyp501Q9nOB6qqM
d3UFBODa4F65bIJePsAXRX5iZlIkj7w6KOfodI9zxZzdSYIN8EhFRWBbgWf+wbAVuu/LiPBwYZUC
WNV2+nM7qW1QbwdPtGAQp/t2QYJFtyXchJ1UFe3/YoH5+pJf1NSVLmR623KlE7q/XwpvFPRAEpGa
kCVwoKdzxJ3H7kx9kF0bOl27S9Off+mDaG2rBmdWN+Q/ETJce/gTPvkrlFUIqHh5xFkKjladHlZj
57totJ18190NsDWLWbUvbqIb6+U8Lb0T9nWKJWPiHLmN+HZ1v7m2FE7L9JcrTRUtKy2LK+1suDgM
JoIBL0hr67P0BnOWbS3PxZWm3Dfxx+UzdDG0EepRkhNz+mXeRze7ixYTJ8Kcp08EabwK3gnTXHXl
1PJNFPz3M+mbo3gl5NBSLp7b3rJ6KUyT8QjwSsZ4XeymscoBunehwllzRzoxO3UfBeAMkSe3u/JF
HjYZyUraPrgtFlcezunjvjb+Li/n4uEUBCnzT/lpejiZr8W2NAucKtqxdnOYeMhJ5GqSp98/85v5
8/IzLx7KcyGfZQRm41E80AKHADLrO1ekENx1r+AUFc2pW9t6g4fxHD+at6bqDBKnzxuzmCvoz8lw
fZ+0vj6+XGERRg9XLu+nJ1E1UCcS7QQI6HKU11lDmhV6PD2JIXDHfl5+VC8chVveWOJKSXj8qK25
esuTeRfYioMDOWSeBEqxwYW2MJbS8vcr+rEWY+BioJWWNZPE13/fjVr2hw7H7Eh3VnMNguhsrLq7
SQFQotxYZ++/f943DNL0A339vIt3cay0Qm5SPm+i4ZCndEIW5tOw1G5K/VUdmR72H+b9aana+CYr
j0cXtLbjx2iO0eyy14ek7zIX092ClLCzOxqPiWtRHr8KNJZpWdWzrrnys32bEF1e9MXLXIKNEsOY
i26H3eiKTpAyoYNUp26H7oCfyZxHr+VS2xRc77BH9xjyesmxi1nVDhfNLRUeTjRxgxT0yjoj/1Rs
fb2fF9WtKDKgHAouTUtc3eOJPzlTytqAY33KKkts2sA2oLMMcLnkdJ07/Hfr69druGiWZIWV+ucT
1zDxFaV+rXJk3fWLrPnTYrnRiAp9I/HwGqcUxuwPCwz+ZM2SMXozIL8or2tZ05pzxOfWT9PxpfKs
I/xAbTxa1bq17hKyGocKT0RHEuMmF48VE+M0XBReluzF5IExyVwdmICtcpVD8rhJT+uqX6jGjd8R
nALLThHoeXQ13Z2tJs7N3PWTh7S6T3D11eZKDJZysPRzNy9X6tlmPmG5CcaGcaMOh1wmlbSdSx0y
NrqYd1jN/OhTFCkNdUdP39XhPIuiRTD1Vis3LBYWyFelWef50hg3o3QcoZPRfA10Gnxu/5F3HhMn
/uqEvbLYWNrSQLpWp3fS8DlynK3PKv0S41hVFuwKSIyoYyJa7kRVbmvfQ02btzZd7Y54ZuQrbmkt
ZbDrmaMNbpf/IRHipBEF0ZMoe4xbj7+o6YqnSMdciXBjxPlLGfffnlScUHfgIROKRrQH/brz1syQ
SvtEo/Jn0h39C1lcZzjRUse3tudy6Rfz02eLVmdG/8FDJkXLuIzsM0Ag+GYkvaJQQ+SFPJq/iRRY
9oKPOJv+HuJDk9R2+vnpTdTyhzPDd4RD/Qo95b4x3pWUfDxxP/aQRKHP0oz2cUFydpgjyhiYsKcb
Vb4xyVE/qbAGup0wHITEUc9PXeUVz+oj/ImmcCTjBqzkWff6+KNJCH54GJV1HX2GdABEzFm32N2U
jh4Nbb2cTaIbR68Lim1w2rMKpbCg8zj5rMJNwPQH5iCyvH2KpPSPXC8Yukba6xC7ItGssQFkEDAM
grYqoXEUPEo6wyGqflzkKu6HQnxPhOe+eM0YZAQbufS0xBuzt6jyJP1Rr2wymokW6NYiB6bIWLX+
Q4iYHot1JSUQKzxFOOrnuUx/WeWf6OOHVF2eH68N9b75vKYVkWwNEaQek0esP/9uG7KVnJLi1IpH
dcs8Ip2TGhKlGKCnrdYz+L/pDpO8W4YePTaAJQ1sDZQE4lINsbI9Zzz8+NK3GIU80Cmr8CPdRTR+
fVyqCznzCIfBYzAF6MTYWJetNQt2RCRDSyhvmq0przUmGY40x8pR37V32uLsKTvhIa091NWperTK
zSm/VdQno7lPlY9UvPGLOzF1y3TRig5TCuSMiBjopDU4TvoVg7fTi9TbabjJXuj90VrFoCrsTTIn
loxiiBeX5vo7z2FFsDcnpfv+nrqazqJ4bcTwbb54cWutCwY4iZTVuckBpZCcimYY8DQEEkCmkHqQ
G/SPEzf01MMvcRrj8Pvu/E0S9Z/PBoWIaFhHi3BRDRSD3MijcWL1kVBLz4ntNRLEb5OkZxw+UBb2
Kb8SAxhtNbFERh9I0VzDU9iIDF4NjSbiIStmou5FJGQ1M1nz6Br+fpF/i6TLunJCiklYeUBlX5Ip
8mj085zGy5FM6ZCuq+BiQo4+M5y5r8q7Ki4z/VjiSOnm5GEnryJkpcCJIEaoD/ndidHlJnqUt81n
dieODvbr7KY7Vv3MfA2sJ6j/4bP6CnMbZJeVMpkqaOsiQMXYPq+2mGTtCcoh8MTXjgaaxWwXZvVU
VSk5epshNKAG3aH5i4a1pNxJFPs7advcnhblrrox16cX8W0sX8AuF/QcrPlw9UQoThv+97uj4ILB
D4MU/2JTDOtMKqNzKB27FY1N/4VpqyHhOyZ7e22gR6yWBsbVRFxKjYdQu5BQiw2PWoSo6rzr5Oe6
X0vGIgy8ItgO0mpIvTA8sm0R5h175HM/NmsGtnkHWGniSAUkJEOgeKc3u443DB5I9rZOMOC0aEaU
d6zdt0DAWHLjd0lfZQnchGEjBzTBb/3kLcEkywjROjv6rXUQaCUTDTWpTOf0x0NlGUTr0rgNiLxu
12Hm6cbiJHsgh2LUoO8piWKDJ/G4+UsjPET1lgjixHrXg3WfzelxmLQ/OAyve+1ORPgdrEu8SKAf
ZrXj3/muvBcO+Y5/lbgorhzFvsFCphfJQKyniKR4Wt9iiU1prMOmksQjkWTdirF4/yR+qp8jecAV
h+VNHzAAnoshLWFzWaCVYbWdOur1e7ZBQuCjf3KLVdbu0HfTJCre63GLmTOlFR3Ou4E5kMtipLB9
f1oZMg+s3xZKPDoObviA4I45yvAk1ivhRXtRPBLNF8mTygZLU8IcqNFWJadRspFQdxL5W+yjPc1+
yoji7doJQ76EA/7nVhhIulRZJCfgonhOWlNs9HIQOWGUd3L6YMAjhy8s0Ghu7ebpvOyW0n32ktPy
a9ZB6bT30fWz6E8HL1Rt/3MRF2WyKQVBnolcBI1D78Rxb+b3d6Fr2AzWPB9dEpexvtZ40Kavdvku
Ekw9cSgUHGmX+qFU8k+pmNV8quGJp3mO6yN9jnq2dVv2Rlf/hPbEqAi3KeJG79Ss1AeZEx+09tyN
QX7GLqiu/La4FyPao90Zxb2d/GmeJRSXxCebnCBdTZ+h3KGtku6Ht3iFwOOI6iNOFgZYqu7x9Bou
lPssWqkm8z2bdzUQ57AI0Fb1z78vzD+eRTDd0mvWmSiw+HA7vvRZhsgIUkEGCh1M1sWlGIPJZEuX
6f6CyIf73ggY7JBoxNIW08KJxFWn7OmEsB5e88x+U0VNjx18vik5Cy8g4df/XkzA6KHxSSem+2By
RMPzbTctghbIJq3mJWcXKsMIa5VEHS9pnmIf7bvCDIKOiUReQQ1GD1x4c4AK+/tt+qk/jjFHnsIC
kZdDhv33ynpFFcUwYLZcTnnODV7KcAvWo8GeiJ4W6YwHBIMQIObLEwu8dUQGtoz8kN1vUdEZgQvZ
gJXxbz6FapudqwSH2CE/vln8fqk//aJfL1W7qEVK1bdwFQ7TEAG2Vzj58WvYrzqEmA1DcHpaELNt
yAsnKEAzXVjpHDrrZeqi1buK8f9hIZnywyfENf/5trOpZ2U0tTMwI2VP0EG+FjHSJJvSX07qVAa1
wdmtCFh0Mf2MBTaduVK5jQbD6xob64fbYk0aEGSqOl4B47IC8U2fnLSWZ2s4aO9FT5vJrcz5iTk2
OLd0FTg6Q/UZpIBRnwGiaMo7xZmozdfK8B+6jP9eyMVDXhhpOVZiIB6RZENNONWLQXNJlZQWMt10
WxG3o+xh27ZA0M+v3obvP8i/n35RLSac+rU2F6ZeTnf+DKutUi0V/17L98SWxnOm4ypsG86Bt7LJ
Alct0/IuPnsZxgJAAVce1R8vZpq2gR6XdP7771vV5bFaSlok0loDdsN5Fl4OYATVZqoaOOyVtAJt
1sDQGx+0Yda/Tp1f4ePKVUyf8u+Kzy35chUXs69Cq1L06VzFJB/OkDztcHNDa2xe+4/TnhM1TedQ
n3G6ZZnGM7CkAghfrm08P8w8/72Mi05w2sfpGOQxxzMvCp6qZBkBi64di/OLHc7VD7guVrJsKG5p
vtvi47UL+KFj9u8FXDyYQp82Vq2fpl8D/ofk1tFpEkt25zXjk9OmYhzoz7sbOVwhsLBHlbxU2OaV
75FhG06NjtqB7dyu6RLDRbWcST/z+0/1Vxb720918fQqatLEQpuJDGf9Q7zE6VNmNuq7HL4OOaZE
/2Gdqh4k+iPANUaXVHTZ42XPGM5HOd0P452TAaBxWtud5Qz6rjuRgfuacuKplfsBvEtKltG4ISFG
a9aJeRMUR5PohJRkVO02afZxNkv+kE8IU7GEmoQpbIZAd+3vI/xupi2sonc6iIPXDquyX8YcA0n8
Ou10jqzbaaIXzpLxQemXoPMrc4Vdr5Cdlvgd4W6gGKfxMGjLMlqlI6r2RZTdjSevCNeZ4lnZrRjs
SIsCWG3grG74Z1yNwn0V0O+4PoOXp5/7t3t90fVNxSQ9FWIy3esYiMXCD55O0CH4mnehtCN8L1oh
O0CjicjVHj+lcFubc1N9SH3PJOLLd65VpT+csqcH1CBOWVPQeV2KpociSLK4oFcYL1kr8trJoinn
eS4w5nUt/WnUp1Q11OVXHru/R+jvt+J/P/iiEk2zdjhLsUKzdCuXyI+8oXtt6V3i6cExCP9roy4x
CyJjvvPP+/iVZ0F0pyVTuzNV79qQRpkWpN8u56IY6ep0KONIH4++TteI8V1lq/qaQ3Q7sYkOAQAu
Oiq0kDHxzZSFrxAjUcikCYssJ9wm0En1JvlIPixshc2qByCncZpxMfYF7njz+zsr/zDi4mdj45XR
XiuSrF+8tEM9YStPDfOd7KHXofCSj0WWl+XUmUuijMqXmNRlSEnwqpBh+4QDv4FLY92eM8kR0JMT
rCU80l/ijeaIChg7RTqW29Xx9Cw89Vj4kB7ymr0wtw+yZ1Ff6P5KSm5BdEGtUg7BJl9YlNc4KEn0
0BeYJbA8NNQjM/N2sjPd0Tx15BrqgZ3c9p72qXEAH2wcopIOvmOFfTRfhHtjAail6+fpql7ghzXP
d/o+XPRb8fHULVKYRfWneYumTFYcJHoQdAbUBSSWFO8AIxeiWzoo7ITX+DyvFAboqALRFYi3rTFD
NzxEnoHRYIZsAAQP6sJVt6vQFZweh5vORWiXzOM1F6uBvYDO4qRPCKwyRJcYXkhCQ7mlEi7xLBLm
FRKB3i4NxBMMTbV+k9R7/vbpvAip927O8WSAbKm9tum9QkAAZk/x/Ao7A4XdSNBT4WjnhdhRnSDK
tVISoled6ZQs8Iepl9I6cYrbiziDu/aAGri5TWlrvpOhUwAJw++0NMe5FXuqskBeBkc4I+88wHLR
oyx00SaZf8GXaevSddJjezjDeQbsETtmhBaj+5AB+oCjHfR8ifdUiCCrvivw1PqNGe6z3uvoVo/m
Q67ZsOg/1HGWV3vk61ce22l5+/aSEacMzNTU4YdebMcEqfuVCRnhaIUzf2s85Tfi9nxAtz2c2Qbp
y/tOmzrZsSBRif2YVXueL6UNHvXZCSM7g4hrTTTtx/f+yyVdbNCWoCHTUbkkibwM4bY+P2sKqUw0
iEbcrNjhBVx7ToRPO49mJqfzWZTf6OOyVD6jDKY5enByqHDqJivrqG9AnvnZHja0XnttdeIo4KYY
evakViLgUWbGeSea962auCnPrVzC5pj1xnwilgeuPjJp4bjl+kdjeW3N+HmlpxFm6SqGtm8iN6Wr
RAh/HBusxWkpTMWQjGLInFdkMe0Cu9v/HxAc06r5/Qf/38+8KAN5+OK2iqzpqEL9AEQaGuPSWFfT
RlcuqieCXPpbpP82DhW6qTfhlbHg36DIbxcAlIXzkggI6y8s5stRPOnO+TgIBflM+/ZJezfIfmOU
gZnrmeDkhpEyzx4dXOBH7Do6miQvTWYxa/bgKWvxvtiyvB0DT7iny3lgXL8yHgqk2dYhWxmrYkOC
ywJSzs5aqotmCduGlrQTr7p1qcxMcifFx4bIdYk247zJ52iTk73OMO4aVukHAaMlyURvqdNJn0Sr
i46D2I1xMMQ0WFR6g1OoTjbnayGpQpqMznUeqTYjrSmNZOr/XXmtr376xVZuyJmiCUZJi+EdoKYJ
POC+uQ/RFYYP/adkx2jdnqJ5djV07JulCgjxP1/7YtOuorCJqhMjggol7ASQ7hALaHszmTfsTbj7
/INfv8DI6wAii1OasDZ5vWMnKfrJ5tzFCvOnNd4ROZ6A7n/91oWwpwcpm7Omf6g10Yn0bWC8+NgE
Sn2HQaMFUtz2z8340S3E4+8r5I8Hli8/pDmd7r48r/3ZF7O451bqWwGJO/s3il8oZzN/ruzUqSxe
sJj7M7aH4ja42i36C4e6fF+oNsgO4sZi/L+oK1q/OVuZzx1lbPjJ8NPX3MRk3jf5ZM5evYAdoaHq
D/4UvDs4qf4Yx9PjuMs+Ua4/M6klkc5fV3sOMZVdIrc2VjFLS/enNjfXRv7fkr7+/vqKrKPZUGXi
2i9+fb+rqjKIGnrLDC0GmyGzuahv6tvCxpVoN4C2kPOGwA8Rt3K7dFglE4L3919M/amkpxnz/6/i
ckw1KmFtBhWvXuXky+zD9HrXWpB5p30a7Sx8yvE/b2o88eGqlY56sJRKj6pp9O0MUeV7844MSIYH
SRPLQcNtN8AeipmaMtxjIRFRpxtbHd6K/xAEm0T3NMbs99dfpR9bOV+/xkXbgMatNIbTDx8ug506
zDS68gx71sEBjsNc3wOHpNtKXIeru3hcMX1uYThsfr+ZP56PaI8TWkN1oDPU+vfx17Mg7TufcWpY
znUye239nrmM/0eF0sqgs7iHOFgddVxgM/HDd6VD+WA8kKjpAAe+5nD8oWHP6vLlYi5Kg7wJFTEq
eL7O46KtFurpcYtobpau0Lx88GyrNB9nAFta7AoWbEnm5hbdpisHpR/37a+XcfFKdp1ZJb3CZcgv
PbX4FLbEJUwnZcuw2XJA6x5M0hSv9Dx/UET9+/UvzqqKIEmZNPK5p80gOIxhvKlW0DRGRyWa6WuN
6h97eF+/58Ue1p0CuTgp/PZ9tu+MueKmZMFRwPdOKDG5Ke40hjYRYvzfn7mrn3uxexVJJBZlyecW
6BLKJaM7ac5H75ky00840beBItzctffF45VP/qkcVrCDySQcT036i8W+U3IrHKaJEGdOqyen4YjB
tdMwArQxIS2uJt/hNg1s01xJ3RL39NWc7Z/adF+v4OKtDxKmBtrYT3UDY1BZXQXljWS8qznhg1tD
3Iz6XrIODQIiDRtat4149NWjWa2EYSmD0iI0UgFS09t+7qTavmz3MXiHoE/nImUGJtZri77xU3uT
qEuSWCeEJSXPvyuEILNv5UWFzouI2GKHIbO7l4mGPZwUx3pMDn7rmFB/pNSaaW9kaDfUXOngKvU6
d5sdPrvq0Pp3Agcl3YMLoG2qYyothNkbDUEImLI0F16EA52gZHST4Tb9gAl9Dvh5qBq9Sjqa6r3U
kAuC6v1GVZeiUdLidgtCCzBUyW4uu4O2BfdTcrqjkfOo73CyBG+ZV+OjYZ7y+yP0g5nQkqazFJMd
evDS32X9S72QymYNuqUej0FMlnd8N85Ta12HjjiVP+RcGXeSej/yR4rLGMwZEP4yKVFvwUnZyjme
EfVJ07FFSiFYG+pDpObtorJY5VD1FbNrD5w6vUyX9YWKZmFK+MWScbnA56aURUXX024i2Q/U8LvG
jNbpSfpFr3/bP9FhiXbmAS5psDOecD078W35FlZr8i3U4M94OlhYpED4cFz16CXkn02DOmpRbQZm
QS1Wc6e7s0A54DnD6iW5AhTKbmbd5H+s50Ryru5YP30hbJHIRDRCR82/GvovP0CbBL46DLzDJNOf
ykPZeiIqyA5d3a6Jb/ro2QxpU2ovtXVTZUgi0UOSq2MrBtSIkzQr+o8k3Qbq5B0rVwneSLvBA3xt
D5neisvb/vUqL9by5pwYeWxylarHw4EaKSFkZ35yxRiBGsi/dTdOmDDXCFYSUj57VK6UST+2+75e
wcV7q8hFlZ3jkdXdbYUVHExZRKO6OY1rHlSsI+2CGNBxzsRCX2iqGxiLYtlmtAGUZo5xo4D2Hr0H
rvrfFNxfr+ti9QcXUWRjxHX5J5wZqNlc6PjLbhes2hJzDscZwB+swXSK/pA0aeAlvKpVmXbwy1/H
wFxL1a1AUjAuqp7qbOWC3nENwUTYUj8x+LtpTfzFTnCwSNoQAoN5cLq7NknUftqADAvnGSdGAwDV
xQeLeTX2VUpgdJJ62ck2Dbsw7Uj20Ec2FH/B7pzOJPKMmFR3boqfU1goygJXpp7PhueOFu0HLiJi
riW4PknnKPyAwEliW3yWXrp3FCz6XnvBr7npYOyDR6Zl3wJUVpcnWlhg19+sJYZNAGmmSfcDE+lK
Cz9PnYN58WRfS675uzdc3mfikAxSkfi2jE7/3TvksxFnvsFuZ7S0FI+y092HLqVkri7ldpkQT+Op
484PPKBWaKVcMdz/vlz/dAXYDHWTpq0MceuyAdbWyAWVoZB4DwXAjpT7JubIGU1Xd+p747ydxGZL
xJuEjK+ubZ4/lZL/fPxFRXvyc3OQLKL5wmga7AjNDLcT68A89bobJcV7iKzvtLo2Pv/pVAsrBJYR
ocwKcsmLMmNUzmWDSUbijERuDCLdufEk2+lCWrczhvuz+lPRgBOWXnU1ruinHsE/ny3/+6Of5byP
zUnKV8FEACNpzaTusRx2KLsCxBBUtjKYTLt5IauQmw5lB7APog0aeUBJUfnR888x5s5N0hOeFA/W
YL/Ksd5RFppTcagrKCaw67J8mr6NhEMMXa25UqXKP6zg/3yNi1c16oumzbpYOvoQOj/JjGnfWyAx
LBVz4Th51q2j+Dwu0pd2gad9KbzgDgTiRhc1mCeSTaP36gFJ+sFlgnyDNwrlOU+0dvlCabohyHE8
SEfaokAgRGOeiiQG2bD1LG0SR5vwj7B4EglSsqQUbjs+pIQGieEyFjzmhTniNOQap7XBM8nYUa1f
8kR1rOq2gRg0fChAHMJiHsmIHN5aPMLNTcg8m8A+iYRIVDT+ArNgfp4P+maaPIgPg3Kjy7aZ7uP0
T1QuM4M447ncgMqYcJwq+SvWSl+kezKiFqYNczlGzqfM5FXxSrrMQ6/YiKQN1FA3I4RQa1Y4RuOU
kistz4NdQNVUdha2pXhnFC/YazLiA6Nhk5wOHYGUizx9a5N3xdyQ7CeCJ9O3IYkhCLvgvIH3aLXb
uNiI5yeqq2KjBMtm+JCStWU6QrCs+4WlP/Z09MHF0K1XvBOHrshB0pSFy8jw8Iud+pnxHD1eWZV+
2H/gIoF2AuZjQMq9eD3ltJBDIUpRu7Lo1iui5DE+ApuAHgPyDHDyLXfFHURamr9/svpDNc/ph8IJ
mxbqwMvpoyGHipY36iRHa+fhM9QP4Fs2McJwRmt2XrBAhXvuZ/qf8BmRTTEhWnxc0ko9i4tbA872
yTYGZ4y2xeiek80pcHEp5H8xE4VGirp+8HVYpBsJkmizkHMEGldqq79tpotdxWALRVk1aRy/VYCE
LIjMWjpadgfxBD23tHv/zfLvY+Ks43JmuZws9K0Fi7xjpjyQuctUrJZsNdPcYNKzxURtdtumegnD
kBEjFlfLzTsI0XNxRK7mnJHAE/dyegrJjclmoE+xMZOeHf45J0QJM+KjKzDzpZmEWnKlvIbRoqPr
TEsTPi6j8HO9DmK36NyiWRdtP1PavU6rTtToOj3ook8f/K3NN6X2CD+AufnU+vzoX7vGIxnH6x61
O19aiV7xGMvu2JJ2dW+pjynF99DorqqvWPUi6046w+a9i1+uFSnGD0WKBUkbe4s0ecgvR52KWJ+7
7tT2R7LTtcBhnRHemVhSZiM2jq1VgrHE7+qFWLsyU8SbBvIYwLcMccmMw0JQ782P3KDP61qvmk7w
sIE94xMSI50FVbYruBT4ls1nwigTyQWHgmqBOIz74cNXHLGZLM0FTyPZiU/iBl6PEBEeRSrP6aZN
mEid3gN9bzacRPmNj43kZP4fM9Jhm6+VBObBskUD7tshR+EC266w0FhMzm4ZrJTsqCiz4Orb/O1I
wlKMbt0CzGPSy70Ec2XhWaoE/yxDZ1QcLXgozddWOSrWVubE7N/k1ioatwFkpBLQjEk8W9QocMjf
fP2JLoTqYY4ugY+JEJf9KW6L0OLqxvAPmtitR/hI6Y3GimuB+AgkBqtUqQUm3/ZFFaFkMaHDPWf2
XslikpI3QD6CbUxlxUhC+dqgpUL+dDqXnH6bLmGLsIn6XWhXEz5CVm040MYWmhgdpmy8C8FQEKCh
/Jm0DyMS/OFZCZ6Sfo303dYVOxwcco2mbv1iJJRBs1u6zeoDzWixXHblNkK9wnYRvo7Hv3X8kD3n
3ThTy6dShUGikD3FpiDDV+TfETDunbep1/tr3jSQwei2GUyGrhTMOE4Kq+CFNDuT4tRt+02uLuIu
XPXxXigeQ39t+RtzIN+UGaUtHJjA3CMFv9XV17xmGCM79fmowpqKFlhYNBmtyU0t/OmaG2Tx460G
HPwgUIcsVdmBsx06jM1LHWuIygh4rhAZXe9jietsl78vwd+HN3+fFotwXQn0hWZcdNHPupqIgVnz
tDj9vK7uWji4ePmmhEteluzGABtyP02OWu1K80KeapZ/Vs7pow3LQCjG8eP7vuOf65z4S/lohPdB
5Z7ugEJF82mGA5Rhl78B/mSZQnIJeIzo1VsfhMCDvIi99r5j375yI77tghdXc1Eolr7caEI8ysce
JwDhXhsUTY6QLdADYBRbifJM54hgx1sm+L9/tPx3SPDtTjClnMyw7COXgIyzVeainynypA3P99jq
0h0+M3KGbeXdeprkpWNLs8TEOkRZh4YQ8QToswBtE4Nk8uAgcIebk/o2/UUQwx1nX0gwQzFK0Bmt
jykbEzEd7mkp2vUNVr+Yt+y00+pZCKVJo5OlTovZ8KdvaydRnqSGqLngsTE3Zyw2Uu4qpGudXuLg
bUw3zNd0y/bJ4o1u9cwRwKa95TdqtB3A0SmrEsy4/uDz1LT14pS8BupByadaYhsbXtLt2dUVkHgi
qrEUOFtegjl9NZtNY4mgLpS52GzauUwJFKYu4adOP0gzFqKS/1Xnpe6FeOQNuhTNm0SoXwAN8Kze
iWBmcefJsgpf26MtiN9Pxl9HTZp/WJP1AkufPG9eg3VDglzgNp7FQK11mmBtjC/dgBDNzkdSzxhs
6LzuxV7zd3gmQdARcPehwHoKt3LTL8oU0zJo66y8yfN8lwRQKPJ9UTuvWoLf3Hor+cOmJjBNaWZ1
gt5FYfrJvGdaD/+I5KIVYMLblnl/62UlovcCrta7REYIrLcTbmAS3brhT4nkRS/pb3Zs2dktigGN
EnY5CHjfsnneWa/n8mlqKFnla6cfxfkqKeaZXbQuVrkGFudpIUbzxO3eoC/wNJTuGdnnrL6nBTWb
glBk+qNuOHr4R0RxHh8ljxA5CgD2LFoRgCeHgy471tlWC6fKtknoRR/iXb3rCU8OHILnbNx8Vu+0
juS08lPuaXOZfK1kNZzmw2NnrFD3u+I7Ghc7e0FOns6oeAvUf3NhGfobS1zgW8IJPNjCLXnTfwMG
2qPgTfyvbtY+V3sSM/CzTXp0CmavFyaHCuIiZtt2bCHZHNZtZ1Pqe7+/j99HH9NS8OV1vFgKhHMv
lUrD6ziBEihLn7v7dlFCbhiZ83jXJi3fh64SnR+ydCkhLUtkIf73iCr0jd5YWqHQFYjS2xLFlQIS
UiPk+v40rGtzmTTHhCAF674XbwgqrdiYJKbUyC/tunBge3XFEkqZDLgkdCp/r5i5LZeHjiwPUXg9
EWzq/8cslHvXWovmD9UGrFVTsvgS/O9lB7o6h4OVZqLCveocUXwpWSeZCUAQFxHGhANmoz9dscPP
obKIN8FBqVdZs8JbS+CQ2d0XultgFs6efAokoJbZVgUvnWgH7LlafeiG10TDTjs7J16sL0frhbLO
APYWY2YeVnW+GiQX3gwkNdkFxgbskQzQI8SRrguXI7Ff3fFUuHVC+YAIdTW2GSTFVUaAWPUnyNww
IFt8Xnw0uKYLeyhXjDs0gicw2YebMH7qjbNXTJZOdRPVh5zOmMHMUVmltNGlHW/rZDelWTVGVx7C
73UvN1RnX1aJcsIfcXk2asRcb6IgVtmYw5s49EqfnU/hnDTO9VfhDap9XXMyvdGorZpHhXI/hm8L
ySNcB8e/Z7hQ7MBkrix1n+PIpo+Kuqt0sCLiOsIE4pW2+kZvNR5Be5IwgTd4pWPrfzLJ+eAfS7Z4
84jVBvI39dzjRX0YUDycjbl8OOeLSQ8T0BC1zf3EJArQ8KDbOnOuro/1g2YLvd0PV18W1fheNOC1
RfiBnAdw/rcWWtOr57DoVCS0hMnU7uA75zXj35kYLeVjCIltjj1Wo/ALHUvGsDnJGEdP8eo3TpTl
M2nzzaEwHml62Zpj0PMK2lWQ3qepq93HRxFXo4j20ZwbB+gPSEdkm3DLm99XmO8GU35c8qngYRn0
Ab+JsbTurEonJZu+RUKDSVgp6YuBASjasrkW+iPYR5ZsO4ZbGsbg1B/Pg2uMi3P6IoNYn3MSQyVQ
7UvI8rh04C5zUm6xms5+v87v86XpOjVLkWnuWMY3jYWk1vSsmT5xnaLdLiMJIIWg3vtMokNtiWw9
BzEQMThr3OCGwfCL2N70w4oStkr2mMkkhG2Ty+qeZKrR9mfnOcm62B/nxf76CFn/dlSUGCzRiZqW
7sn9cFHLKp1UVdGYyUehALI4a8gy8DSXxSPMl138cIYKBPtLUPZqs/XPG1pHqnIrvDFMj+8U8641
74THs5fY8i2sKVKqKLH8JnXH5M40H/iaRF2MHL95nsgH+n+MnceO48i2Rb+IAL2Z0smmU/qaEGXp
vefXv8Xqwc1UCqUHXDQuutAliSbixDl7r13uV92m7pudrQ4OoTAG5AE3S+4X2R9gzE4Pc3cvSqWT
iW+BStX4I0p+5ubTor5aqG9bzn4q4kHiUJrHl16FB+AH4pUGi3WhqKW01gwa/JbMvPTsipjCXOil
kMqnytixO1DW0yE0H5Cy5ivXhYzg3itU05d7LyK1xkBQTzoHRkv1MWRYuDW82R/KzYiY5sdcPxN8
nYMV0zYcliwnFvxB+W4AJnaopBC/KQdFZWITvy90B5YFgPG47atjJtCTAVdF4M0Gw0e0jg9qkLAU
ni3TOTcM7KJfu1x3q8IJJ8YDajEnNp6y1fNwhIlFdyVQvzfW7FTZRo7yNZ881DZit0WL4irgGlEl
Vdo9rbkxhogby+5AW2Vh9qbhCozGhxKBq6VZbtRTAq2tJfXWiO6n4oqCRbtwpkGBR+QWaFyFo836
5x/mgUIVKGUVcMFF81ZV33AArgiSmpk4DBKifkoENCitRSYr8C518c1SnusOsoX5UEGISw9lDXZe
bJ18YzSOPt7Q5njX7eBn9CKyxnFY/93xJknOcMuQnVzEwc/CRwl4bUb/sITdAYiafAXFkDjRHofy
lNTP4/CyTG/6teSQv8PNs2PLpx97Nk8Yplpuczn57+xoinfsUrO619ptnrJOaIXdEYGHYV6DfJAU
O5J3chR4mVvIGzWwtd/S6Om110OpAELK3VPv1e624UcYwFFvFGQunISzTX9lVfvbMvryvdewvhUK
CCNqfWs+3CRNyppkbjJu0l7za8Vvlz0MEha3+dv8nUuPBAPHFgJR415WNiaIkta4jx7Bx7zUrSdm
JwHsmwCSsmo9M//R10e5pQ6vPPJlTB7SpoB7knLKAd1zU7fPVuwD8AGyCNuo5hx1O9KiZO4jLkeG
IkvqSZq7tgWK8WHQXgMo42lSsQlvCloN5tEoTgHE4iF5SRGrK2R9JCgyioh64N/L/deGPgsoWhSZ
gBWo7urfYcqHC5MnTdWUcr0WvsjpjlX/WCqbEGa3pJIKXTyY4FM4L2leZtwB4KOpSqoV7mvDesu0
d6WznMi613jMM8w1pjuWb4JrXWm4Wmv1fX73TNJ+1zeML3u+pgmF2s59OK5P3expKpqNXU4j0mHS
kBcpoCvEDeVbF7504aEuf2TWPsuPtXwjw4Wm17Tr1KNscXlhB6oOvBHUlekGoY9CR0e6xaJekQ6A
59zHTChyOkHhVdG4Oeg5yjdTv2lr8OIH0tLgRUNfOqKLI0BvQTKB6KNjRGoT8g47ayNXJwEgXE2j
Cu2MWR9L6D8uuT4h+URuJXlSe8+pYvEGhSNmbE/Ld71W/Sj5g6CNiVJyk4u3AbThp2piLq0srGBI
ebeB8C5Gt11K2XOtI3+pJ8MrISFoELFrU2V9fjWkIWnlWZHXiwu5h2CWgBTzDVTvLjpMA5Fde/CV
+Ae7+n5iKiFsyvwolE7zu4SLUOznLVf2ykN5aUn9+JXOVhkh6sN2yKT1K2Uy8Y1sTAjIKc1BtK/F
HYaxdQj0qh9F8H4eHW54JiypccOetjcSjxv276+kfJlbrO+JASVMZvnQzL+G9w/viZnjK5zSVD2R
/lchZ+h+hON3tbwH9/9i3IFEuslcjCE2FEzKBlM7ysauJZetecHyXa+jbjOwTYnOJdFOG+s+vUZP
US9cNDT+sEHWSAxGEGdLnJEm2ZIUkXKqBH9tmRsbQ34R2j1+CpecvnWlWn4QZfMApct67nlCvXjL
5ownINrRQofi9JSZ+9iATA8lxk+WF7RfBUTfTc9hk9mi1vkSG7TxXST6u6l8UJnX5EJftXm84bB1
GNabpqx9wcyHepmW8kCfdvVO0qt38uy2flh5BWyJ0GdYQEM/uvn33f0rezhbYJhRowqRTJFm3Lma
vhrDMM31bP1UEZAHxS259vKmaLcCL6ZhK9puKHdAWqvhtoOL1L6mBczp5zx6VHADrUPEOeZABXPy
9wp30CKH6gODUL1sAo1XfylJUriXOltMOcS4zROBGaOH5Bbiis1m0QLnsjwNURGBBgJDx9MAO8PV
TGdqXhRO+L5ZvaFHCzKiIdXv2bLX51/QlQKS4VahDEgfsaWN0j1K5jFmrYr2UHqATv/7QmkXqkuT
tWCVn1FkImn4vFgElaWNhZYqJ/w+ds+B/1ed7wl8lT3pR0FgifqNCGxLeB373WQ8Ao0qOEqpv7GB
aFsVhbgaHzSsXYTCrulGpOT9VqGukNI7GzYU2tmLErqBt4GHccbYjVQRovFTPwIRDSgg94a+L4kq
dmUsisxZQ1+RxG0IaMmqvnFa/vePvVQ0oNAxFGR2ypqCc7YyVp1VVYqYKMwqR29BNKHo3xqmBKp+
nyxMn30CC1T4aqyNxp5W5nLo1rwBPKh3SXrXlCwAj/AN5eTAUb01vHp4tJ7NO/1NxpS9ODQUsGN3
43PwVr+3j7hYCSpILc4gt5km2ROD5kglRQRY+SuYzrS/rxkREB5Dy/JV/IE9YSWKO82xbtFKM4LJ
dznBg0nFv/z3lfiqRVj33Q9X4mxBrqV2lAuZKzHvSyI9jq1n8JEFwTO2DE4Frb3590gweXSmUxja
DCZDRMMhlDDujW0yM2eIeaUu+CquOftaZ0teKEG5mHW+Foarh2C/7Dj48ZJaHvJUG3EdLyIyrmyD
w1m4UvbrF2oS1iiOyDqnZFU574KZWDayJuWzo5DAleOoHUpAbxZxb15Uv8v6Oq7kAhEzwlGJ6aR0
E3R77rdOtjaEY+NboS3MF36YMQmtD2ryKwmP+A+b/GGQf9QZWdLxe9d03tBPABdRP4LTNVxB2oSD
6ajCHgd9KpIJuTHzm4UUidLr/6TtoYY54s3Dnzm+06pnberdWvyhhFvypuaJMGTzmAeHKr5C/bnU
3TAVywTvaVqoPM/ra2GKwsFIwvVVCaR3aW1b9d6KP2HfDj0z2DJwjGdffTITt8JyCTUw9GqDRGZ6
BKUNfKQCeR+QckIreBm2V2c96xN6vsJ//IJnesghMGK9CYK1zhWdxYU5N25Xrd3opr8KL3kwDVs9
/futWdfCf33k2tf6UDJkgACaJRTWEU+4xSzo/TWgbq6V8F9ZO+tb8OHanwka56ntYi1n408lIAK2
tPo2HgYEFGiAdln21DxGPgGt30gSJmXWz30rwXqIqxQSOrPYZvZEBXT3DcjHOiTd2Ja621x1p4Ag
nhapHoUrlkVP+V6ASNwteIpJLOoTt3kMPYOpAHZpywdWICmvjXFMkoOiYOFPEEeR6UvzZFBGu7wG
W/+qbONXUx7QKVVkVdHO3z8ryBkJCesN3SMkgSgo2U/973Qzrtm23ow54+6aqk2+0G3iAac9y1ya
gfv5U150wiBaqSmfGuQBbmViqyQeb7MqgkgWe0K2oqibVLCXwBuP4E8iKA6hq9jMUThHzC9Yw/8f
lstLK9HHb3X2aCtjY7RSYNED26YvJruxoezmu97VfXkLfvsa7Oirtm+98h+uwtlzXbWGrHQ5Vx6L
J1IIG+ambLffV3Vx4AZbJd0izML7vXgZpaV97Xm/fOc/fP7Z814WTTELEe8V49BtS9OaqbH0jd6z
R1GwEtNFJ/j+71f54k6jrnIUXbKQvZ0zVsy6zHM15s4PvvyHNAMvcmgo42kG5YHWyIkLB5a3hZb7
SsV1saz/+Mnr3f+wiphxu8hKbsh/+7FrQUxdITWPwfiklt8ZISOXvu0oStD1sgtDFSeLhsovfi1k
FX4CHVrdVS1fNW5C+d4Yt1AL+10z7oP6sZRxUZXdbUr0NUUGnCPCp5DYDS8oRnR5W8Z3MZL9a2vx
xbpKWxkUMtpQTTtv2hYDunS91pi7A8aufkJ7HAHwYffScOfawb7eM6jhFxEKADNL3hGOHWHIQpAE
mqpjCvRN7d7TaW8pdwmQ/6fatSADxPfNC/n2yHYIEvUC0Y9JCjguTmUXHr5NCOD3SbKRb6Nj+4dx
CQAH9MbECD3XJEm9zhz2Vxx/DdIk4dADGoFqXarsSLhyRy/ulR9+vrEeNT/c0UXV4qFv1fWOrlB2
oo0GlCmYF1oEiKbh9cNNaTZ2b+2nPb0WD0HRO+i6tti2ZCt0dgjfIAl3sbpLHEF0caIE7UFSrwws
Lp7EWFZXZ54G7un8TFRnSVbX6aqOuGtwblPb1LsCBzlqeVdEdtns1iEtVL0rxaayDj/P982PH3z2
fkvpJICO4/SfsnEG3vqZrLHx3QCBsyM7TcliBEybmkBzubpZb/A6KHyo/pj2aivPNlVxLHOcLxBr
HAVG3LtIDocZmlfysr8iOVYBIApnnmAk9V+GD0IwpkpYiSrl5wSEyk5AgFlH3J/muMuoxxPgS9R+
YP6JcBudVeKe/CJlm2Ps9W3gwmNFDqbFHAQ+rcpY9qwYbqZUGhoQayfx2+wUnERbwiBtHe09DgtI
40wtiepKbEHbi8S1BtsJ4b+75gBwD4fB1ZgBlFutdIBmMcgHi3lt5b54wZCbataqO0UcfnZ6zOXG
EMJCXQechkLi4ZaAXRC6I/mB9F/t8Z3cE2nVw7tKgCTY7l0Jl2UqrHHuNszQ+coBQlm3qs+PmgqC
AhOVwqREN8+BdCJXTNdTQz3JmSvJR33eLd1GMXdwrYXwqJDhyD0tygej3InyYcnfuK2StulV5DD4
H6qnCfbrRkVE0fxeTI94uUV8GxnQsxyhbZ4R047+FP9Zul+V4of+Ndrm3yrnHz9AO1tLEm0w1bzR
VfbCCoo1ohD68LTDauhSZbxpwFnUI8cPiKV4jazkIFb7sN53E5dTPv17k7z4BFpoilWLMSdv8Flh
MHdxacijqZ4mi6OsBzPD1A+tzsGDrp0qbOVhO6M0GWjP2fkqwwx7QlzgyaB13ZRumvh9+zpWW/VH
k3mzuuWdubb3/B0Wf71g//uOZ4tLGoQwOUtrHW+GxSap7qC2i/leAk6DPzDGdGl46fCoJHtBIvLe
VouN6pVAZeJuj+ZWhuoFzdt8U5xSdmJEoInsaOaxQks1MfEiyfHKdnGh3OIZNTRksDKDvS9HKwbi
QZoJfGNh26OF3SuZU+yYYDjhfmSg2DnIIQxnNawGqL3IFE+uvCWX76vJTFGRUKtof//8w4ZVlotQ
BDI2UH12aPsrR2UiJzqys24X4SncjdaxX5mi3fBrwODC/Y84Dzjy/VqAYJRGnj1DyFGh0PxORoB8
tV1VPpT5fz9/F4QCXKn/fc+/PdwP37MPZ02ZLEH9O8soT+n4jLpLLv7MHvZGBWM7bg9yifo39NNY
mAryMTSXPBvi6Z5U05Hp0iOacsYTD+z0Q8O1Et2hisvmO1Fyk9sZACXnRaj+xY2ZOBnkMxBmQfu6
jrOSO233759zYQP+/HPOREKBORRtkfNz0GmG7uSXut2x13mCpxX73m9pHzl4q5Lf116Sq58sf65Q
KqWUKrkLNV6S0UMKwznRn5kTw5I2btZdtn+kkXBNFQW85NJybCKIItdZ/iqAEWMhyocp0k7wYkcC
j+5itLIAg+qXFpFh50myq7LTSrvCJV9HxcrRbtPFXngUUyer97n81muPTXo3RoychxtR2CZ4MpjE
CFt92E0iMp9RRq7sJIujQPdiuFq4KsPayNV36yi6y7ZFui2WncUxFzEisnOY0Qqw0tAd+3c92HYl
BJ0ZFQZMKmAdwLHwS5hMO4Ewe220VzhmE7e4W3o/Aw/tBKhjAoaeb6FwQmSsPmFtZa8jjI8Dk7qZ
NYcpTxjfTxwOsxfpm2mAdHbGn/GCLPBtEbyRvx9ob2jnhyL61XyrHMTkQ+oRCaWWW6TotHWG4Whk
23DcK1VoTwGPd7pjcEiM1vIHtf996kJ0RaFQemp/ELd6aCNDT3bMCMSF1pDdQjuqF4EkIg408c4E
WVgcyW0ycTLAtwd5jVlVpLNERAtvy/haScex2AsHKQI7/kxpOvXbMn2DrUvAVWv4RCoS3yJaTwJz
atC7DOwzUqz1pzRjqZr2k0c/6lAX23+/MxdO6Os7878n6Gx5b4k7mvUm1lgCJNWrhXuhd4BOz3gW
7xR/1fcyXT812oqWuOm2yUuveWa312suGaIiuoXF9T3na0H7+UudlT0WQaTVkvNYc71jeW8ud3W6
q+5bBxS00dntKXIiE+UE4BlXnvexyqTvxihumf3LT9DWUZp0jqa5wpoTLTHmbybu5mPoS9cCwC5o
w/+zlesQ5qmJzotIE4pxrWSolGBBIlmRkNN6Ak9Q5cNH4tIx4GWENZgHRV9ty9dWnktbDbZ2ijFm
keDDz93iXSMmUW426skob7qocobpoGg/VStzjdkHJo5Xg3bofgWDVMVOkHf1TNzLhE0GOsZQ7sXU
JxlOcYKCufojhSOBnRyd+vur33R9ks4KCb6puZ5giUT+0hEY2aybMpbXQqLOcKZ5Te4zNVoVyUSP
LH5EzLyj9rTIXfmXPB4MYj2cJHtFVMsE4UBaT45xqcXv3KmPOHGvnKK+glUk7qRJFaarqqhAGPq8
htdYnDl6IyYkyhM2sKtMj4u6Qv8F2cYlEoe7JLtZOPnP/vsxwooNNvC5jHi23nOdd8K+/iIQU/Dl
omncVRnJFtU/c9SzClGuDGFBQk0DLdibs5Mnu0j9ZWXkBJe3nMfVZBuVkO6+qaj5FLIvRANROs//
jRDcyLSSK2Bt9ZPanbKkcqbpUEyPeBk4voAbdYvwMHY/hoRcL1w722I8xC+jB/+LocCM9Kkgm5rR
nZeAe5OA4sZYbt9yw+3ywUl2Rr1NySOfDFIGv5kUfeug2ep8Aspz4zkRvAoyRLwjZZcwRVoqxlZr
j7TipeKPZRDiLh2F+c7kv+4bNwlVJ0DECw6Su+wxD5tzEH0C2bKhtxR0ARVn7PZD+QeovzZ874Mb
PT7lyTOuAL8X9om0iRCMlPVOoYAnCmbIXUNAjkoWVr5CBGFDaWtOL3Dsl6gUnAFZGdajvvg+1AQK
g2SaNwgEe798MiBktwyhN2Rflnbmkewwx343bmlhKkyZ1vwScFiJcKo5MZsvDV5sf2loxmx6cpft
ODg0E2mTDs0HHd3xtUbuhUPh52fibMnWemMYDBHzUq8SQ7u4DYpcjCEDUfR+SBwuoZDE5KIs8gIO
i9DW9PymH/8gYTMCCIo+eRL/3kT0r6dCSl22kXWYgRDXOluvgzaooA9gUE04Oy0yen3SeiziJFBo
V9adGYROFJ8WP1bfS2yM860UP/PAWXZ7qzvrWUGYHc6GVjTCD3kZ5d/aTZb9ScPvs0JQ+2MFIjNx
+3EFVqn5KRd2wu9hupt7W2p8YXB1tM2F3zHxI3b5tg73auIut+Vuuh1uBFd7n9AgApA1RqTNN3Fz
GILtL1nbEyassdzgqQ+3ZvLw72uifS3N1vJfYSFZ3b9fPHnqqJe5lMTr/CSJeNly8zCNO+KgUf3S
XUheFQKI9PrQGSD7d0VxJzQJfhOoD0vrle0xF+6ZPqlOJt9i6FDaw9IdTH5WH+yNlblYHNbzBWGI
S/2zhDsqPqjjYTS/z9JLnw6U5WS2zr7QkvQ19kTDPcl+6caCO24rZOhOKD/U5sPVAePXcffnX33W
Wl8idUqmiGez9eioiHS2PYFfCWYEi43Bnmwr0zOW641xFZ/xdX/5/NFnS2VZVvlUFPmqWIuXBZ7d
AZcehRZpESH9N0fdLA3C8GzchOkvxMMesxvVBqnIakE1lxLSrQi0P1XNk6ttq3y/mhZ6oRHPV2Rn
WdPiLfmLpJm4u0nNxWA1+UOCwD5GK352a4lxPQALyhXtVyE9/vtBvKBP/vyhZ2cTMx3GPjL40Drf
NJozSe6swX8WXkVyleb6HhPjJNzwoPlsybBuvyXwYoJmm9IbzKA8478dmdiWL+102/0hzYo5ybwN
FjsWbZqrDaNaB8Jqol45RV84VH3+4srnDTnviWPvlnB9lsAQFORM/4pI5FxlgjFBDPFpvWZEMV8p
BC44zfhcS2NIzZxM/+K4FgisEmRBZTXbrXPPGmqZM3HFyqOK5FawMTdl8D0wDtS2ISKCPsoVQh/k
uRma08oro18dme8j+TZeyuF9fNGn1ukiw437uwy5jEamz0rUvBvbb6sEWEOuOpJMBIYfawUuNvgS
1V0X3azzaxRTNa4rZ263EJTNyG0Bi5h2i4Zi3gfZDV7Zkl1mOg7Bn7GkUbUvuS/W+1jte+zotOUR
VHR/1AQrjMuhCHe30UE2hseKhGQYdsv7dB+jF2r2vCR179ecYpiDWb9NHdSR+dLxAp/+/UxefhE+
XOKzLWzQzDmuO32FfIQkBAGUidwo8lEh/Cw88QAV9Fs1Xul2fIUhksOAVRIKEU4cXOhnz5Mcz10/
phofSs+F7PbHOX8c9B0jlWjLCh0gQ1qc9N6iRGHjp+wcTWq6azwqbd0MP9fBn7/GunF8aLooQxpZ
3SBLpwm5K1JGY7ugg1uW+4CqSFM9fbaLX4ARx2+Ua1tV/lMQvVQ8E4ea1t9mEJcE9qR95rbGkaBn
k3RjUfglEWPdOGZ8MGi4UB262e9B8sfQJtO+6e4s6SAihXkGNtmOf6z3Onurwi2Z3qFf3XS/47uq
+QYJSgu3SX9Hq2YE8db3SAWv3YN1sfny4yFBrnRdk2nAWaXQV3rQr9g83ulgs+79Y8ci/N+Skmza
a4eOi7uw+r/Pk87avXMUlhEJV9JpplZrgEm4kmT/NyCxbsfopR4fZOHUYtBuHnudl32sHBVBWHka
dXLUJnvWXAsaTvw+LpDDtTsZ67rw0LpJ8zORbyJwR+oDNiize1x0J4cYhlvCfJlIs2YapsM5YxLD
zcqXU2rinix9jTPqj27elJUL1wHV8G0vHK5pVLX1Wf5ynRWgRcyiNC702WzDUBI5sWKyIem6G82b
DACicQvNWxQgmXZPS+IR33Z+07wqN9iYOs+cfaoGPAkpvkIc35NAF0fdWBwYh8eZaM4OXQIHw3eN
k4F2WDfyP6VfOMZ7IPEPBoG0V9JiGwNuKE7pj7r/JdOn4S1WmNHdpsKh/sGGYfVP/15KLiitUB9i
FyZEaNUhnh+A0y7SY7OegKN0e5XGZf5e7dhasS5V84+u2Ir9zUjXANHXT3UXDx7M380zxnUscoJd
MqaovDVuPDgU3ZUN7EJvhTM5Y1tFZBfRpfM2sFpZMefJRjll5M7xcmf1g5KA6g63OHbhnqPL/c1g
hPZg/CZo/kI3dcgonm+7LVwYu9+RmeZeLZSkC8/Gx6913vVNEjkyG6VVOIgLd/P3fjMdeG43NUyl
9KdwNT3j6uedH6xpUWTq1KGz/Rnfxtup2jJX024l2ltD5xN42zrXnv+/Kvyz5//Tb1zXoQ+LrJpq
QqbHI37R4jbgt+UbBY3un7L8Az4vZGft3ggoGuLvGj+/3crKQzRseqRVwKae8m+CJ92iEm0xkU8z
CMTV8fNrshBnckANevolyzdBohG4kerD1PzCtjlhHqe5faUYubRTIpcTFeAzpq5wvvr8Q9qqW4oY
M8Ja1W77TclJylWfoP2vSoWVuMb04hrt5m/T6vzqmdK6bGC9Q7V6tj0HWl6b8bhqilFeh6fBHWuH
XuetjH052lHLk05GHttQ3Yqu3roIOIt3ofMHpmYFFAfq7Wh++/d7/jV9AoQSAmdwlgZtNmgyny+E
KY5TQHKavKKMLdWT/IHEYNyYMwNrv6n2I2tRfkhy5H29vR4K7dv3ETsCadCrsJITR4Xrx1bSDf6E
gZBMsjujF7O7vVY/Xnzt6SPRrUH3gtv37CCSB5aSNAVqjURZ93Mp2Ce6TqV4L4j3ZD/5CKDZEExP
nPYDcfa1P4OdeZuIX30plaPYPjQo3ywf9TmH3isb8FecECQJQDEIMNGncj49+3K1ItH8KweJEfzs
UfS7Otq2fQWEMdkk2l1cOnLwxwrfR9Wd2epE1Me+RAC8uLF4DCR6+g79QtntQDS7muoCj6SiDNgt
RHXDoTqDy4quFsTVlvN1aRALcp9eMxdc6Lp+/hVnD6hkjEknjSOLvr7tkQQfUYVgOvR62GUtymZ8
6CvyWIDa6RZNdeWlvGDq+vzxZy9lZalLbhlcxLWKMb/HXnAf5z+a5G4ebsis5CSJzAa1xYKFOgeK
wJux8kORnv+I2PkHxrYHvdiS1hDdVIJNpZb9zrT1cioYq/WH8hqB6YJnRRdlCm51jbsyadF8fntE
DCtxUcIRWQV42nBrjg9id0cSmsIBhocRnfx3IXMHr/bHrbRL6m+59T69S9YJSE8y768t0Mpa5X5e
YsgcpUBZrdvIMM6fQyXrJTmKu1WT1u3YEgZoDO0mc8n/rExfFf2xfwoZN5Up5nNi77wZMoVyjKT3
DMBCDu2YnGkabwWKIK4vfTkcVep93P9Ry9dRw43E0Eq0rmzpxtf6lWAORZEw20ga6Xtn1xGwRTTm
I4dpjDUk8kHa0E6R8ocRcyhy6/2wA/2xV3hJiCrNyP5u3Frw5GQnWreg0lTzUXpL050oQhd6lHz+
r0XS1xaT/V0k2s0rTgZOlYxbxUcWhkTamxbxePnvKY9AjzimgoAIgJR5K9ExA0UL0iBvdjEclFTF
iG19N5bd3NOWdEByym79mKWc8b3xlW0inVP0qO6k2EFFn43ck7tA3qpAKXQvvvbEXbrBYHcRrWCu
UUDgnVWgg5DO3Tzr4qkrH6z6bVJpeVi+md4Xj3W0Fyt/HncFrta1C+K0boAhBFW8sAG2bFcTrWfx
OcRygzV1dQWuQO05v2lFCm6kXusRV/6+sNZc2WXW88DZYwlhAvyuJNLQ/AILLpd8lWun4D4XStmM
BiPuCcbZVGZ0tFYhAX1ucmwZ9fTjU7Yc2/XUcqD53/goRxnZwd9o3kVzB/t5Pwm39NzcPnq/2mhb
t7uvX3QldIow1dA78ucfChyIcH0aTcaamlbrB3JuOEHDn/m2SJsJQ/n1tsgFIYgu/d1+Yc+bXw1d
Q1hoDQ/ZemavhJuu2U7mTjKf8+olaj1F+i1nHltzh/tMI5g9fS/Sp0q9Qxctko41+VP0VJG74aYd
xp0E3f/WkSTwatsALSL+YygnV+7lpUvEiQBwCKd+zkHrn3+4RFHSdn1TCyt1rnLz18avx29V6KKE
7F/U2l9q1MhEILroMOYTA8ROueO8MP/qf6LwVva8T/UxPQa8ZI1NPPi+AwhzdT9e79P5ffz4Jdd1
8sOXnOjgFgjzoMnMd6n0HjQ/I8fUR0yEjUjwEO91tl1kV7Az8GguViqFWE/NbwiXng+GAonjhFN7
OMEFI/Oitp5r5mnMbyHTMSn7i1XbQUwZTM8adxMzAhfEWXqtTL34cLAyruMzC8jJOYlj1SaU4jCL
J2ZHzECFn0R/En2R5M64bHs6X7XDRffS6T1yR+1+ThhPzqxM24JB0n7UPSH5FfpMhfIDnoxU3Ubq
Q/2Ls8GreA3Y8BWwvWY+fviuZ8VD3YTNhB2QLBa//p6hX9VixAkHS78xg5ekfa2nJ50neY5BE2jo
EaXuJHfO5KgZpZur5Zt6xKdvkYSCH4t4Yvraw4zhHOxEzdXlzMZUgqXCNJij3qrZHdqDAjnlu7Hw
YiB5lmjDDolHq66DyLgd4ysM3Qv233WbRxKiMtOkzDt78qd2UUyhmcRTASaLCHp/eDR7KE13ZAWD
SWbLn+yWxkbkI29kES3HR03yMPdK2AchanhG6WE+0Q2vFX6F4a5l19A2GB0gukWBW5gLUj6Gs/1t
04Dj9Mbp0aL+MrtNVx7MzstXpyOn/eSg1g9GvlldWxC2Os6ZIsZIySlhP2zD/IZtU83tQd9a8mtb
MkicoMd/bxsP6Z0rFFj07kdl1ydv9CHb6C4c/FF3u984BZRnEc/LbB3KxRUSe36dSE1CuAkjAULa
zx5A3f7aoqte2P0/Xdezl1Uvq7BvBK5r66XZXhHYxG3p2GL0/Btj7ss8LHj4Mbapm58kda2iuHk7
Qt8hnMFWQGw50eOaXggWRrFJkw4IOnouc8ioFXGHii/sgue2dmja6L2PK9b595L4Ny7hfLXh8LSO
t/UVNXxW/bdLr5mTBVy54Fnmf8i6V30A8pllv2p6FOn7X3RCDixoQ/5pnfvq9v8x117LpH99j/NX
UOwzIxt6CuiZWVRGGc3hFoYiKFCKaRfCmbLcJC85eRYyemBU9jvQt/++GH/PYV++BM3B1f+rwTk4
q1DGWCNYIitoxPozkfewgbgUSBAw6SabeKOj20Ay1gJkA+2nXJ1Xrdf6/OPhxqgsNbSIOGp/XvlJ
3crCcORhUtd899nr+59jvleh+5deLr8v1mYwt0JyamE82ZFf45/pbODK2b4x30Zh3yg3g0al8XNs
N9Xz1RX9QiUEaU8lCg1WB67Qs6vT5HJRjmUvMm49mvkmm+8xppXblA7Ihpo1QtWe/RYepyfKbEZE
U8uDbWgPMFNSMB6LJoKIBjuHsxHDi2emTxI5Yldz0y80l/RPX/Ns4KgBkegtiWiS9SgmQe0/rDIE
Ug68PPb6XywSV8qKS4vrp088u2/ZrHXSYpFmJCNUJ48hrR31VrRpioA+jF3BFx/KF4zN3VN8yL34
IXqsXqcH4yGCpSes79gP4cfSORIcjOy+VQ7pss80aqY1aK2emP7kNzkXFBjVqN6mJBviICAGsnPy
khL5Pqlco3Ws2rMO05O0VQMIqaSKkI86/BKm0xhsy26mtod61NpB4y3LDdp/MtSrydUmN5m3dbtp
sntJu82ibSMf5uSOlVhLDgwJTOOBuhp0hK0qoR8X6jHBapFwvwtVsgE3lMo2Mo7Z6Ojtlc6EceGB
W1GXLE7ImfQvR1TJUJawj+G40YIPv/P3K48JZIfWtX6q++lNODY3xTdeRJsQT5QFO9zmT9QQXeEg
Wm1nuy1dEpGaFfzIelbbnCF0dE/r48CwzRFdGfzZdCv7MQclShQU9DBFn9v3kRwU3S2RukDj66CW
O61lW6caX7lXu5Nn+t2zvG3JnXnSnBE2WrrBd/l6ZTW6ABbBxP+/33+ektUWaasVbc7vT7YjMDad
sb3cPwvDYxDvADWT/mMP42M2HjTOxNNdqh3yfrHl+aauNgkya8GWek+BZ8sUF+gKfwuw8cUzAjtJ
/By7oem3wrbaltq9rrromYa8O4j187i+vnazDY9F6Q4/eI3RDeV0BByx32jUZzMv9sqlIbw9JF8+
3GNhTpnp40V4jx/AgDk17R+GsSRQjk8WB8+C+WTpjI0nNHyWoyCubHfidNAleJugNg8DL4m5GceD
HOyr2cukvTz5kISjKWGV8UvpkNJKwee+EkQ4+Xpmsx1Dt7Jcq/bbYI+9CW8TPT9Ex9oPSbTlezD9
Tglf3mUgMcZUIKSKb2rTX+a3mtEi7srlXcqPSr9deqi3vG7Ue0AwsHd5/76XyoXtDTiiTp+N9V35
okCflyAzyiDsT5od38IDO1VvgWZLlq1/yzZ4kcBM3C1uUdnkj25XUENyWiIH0jIzSaD6ki3e9T9X
Wh2pD7+WzbAaYm5mBjAnJpeHa4l6l5pDn77u2Ro6540RSZQ2p+DmP8ln9xjSMb2js/w7I8Gahusr
bpjpNdhaG9AcsR+SeCbaI6Fr13blC4JGXoMP1+5seZ1TIy1gfvenmSh0E+ZD5EBpnX79H2fn1Rs5
d2XRX0SAObwyVlIqxdYLIam7mVkMxfjrZ1F+cKtUUBkzMDAfDNtikbyX556z99oMyQp7uDODFE4m
hVTqR5ts2nyMups8hr+MR8TesKTLAKzjpo9hKlzY+M8YC5crw/0CBdiUvk+akkX/1NXdvvmwiK/0
y53UeoKyxGUeC0eeHUy1ReOUv9VHqm1QBwk9Xqp9zJaz3eWMB1bRlf7LcKLiswSuAnP2h5vy4Bwq
gPvDM+h6iXwbaKKlnfxapEDP6gUL1pl5wtcfcVLCRmYUD/jUOryo7K5ktiEHXwCA0ZX8QJctpGdE
HNBFJuGnr+ak2vly807KCSITi0w2lpsHJa+cfWKVDZC1AehOxQpIl6jgqkKNQ1AC4hhxMRaIjKRR
L+59JtvH5+oXJ3VX2ePGUiQPsdeBExSYmxzZOcMX14yCvGaLFgHGlOsa5mSN73MEK+IQEagQ57GC
A1j9AW1AuqV86VR5rt/15QeeLKJ4mLssqvmB1Yt1IyTwlexU84boro+9bg9fz0cN3K3IT/Fqp19l
x4CBUUBfa6PKdk00J2H3dvEhP3fvvAcpZwRMPuQM/bw1ycvy+ek5nCyvfB6nGO0FXxmoFMILUva0
Rx9vF4lToZq+aR9DV2Kh3ZLokVK5PZEWtS5Hb0o8ebUMB9vNZSveGanP17fy5DygprJ+jLO8+3T+
1xt0n6KHWJpPd/2ysHO1AUfq4QKDQTvTe/nyyE6auXNeVGotVpBjIZqrXvwwwZaml9UuocWksNTi
Ck4mZifNtLPX+jV65WWsTLtQtmHmWaGb/eHwrOxN+dloly4RG1D3gYcA9XXJP2Ly/k29gOEF65MF
ETq028SrmUyD6gaTswibU6jtR81pIndKHxLT//lxX1juiC6+HjKOapEdmorHfXTZTAsOE9BH3Dk4
etVbvpftzL9UH5/fwC2Zgw3eK442J53JZCLIT+r5k0tySJDZMczy6RpfiJX7OQnmzAjbgB4qPBvy
PSE8NYYbwog6bFuZUTgDxMcMXcSwjlgSfAPTILxUa55xzPK+/XONy0H/n66b1CeJOi/XSLuKVo1x
D2x7itF9s5dPI1MYT2FT4TI7O/FQB6uwWt+gX+uRp7ZeAewNdi+Esm1Dcjs6ac30cthQj5c6Dmdm
iV8v9KSTo9L/TiydC60Urq5SHQuo7uQoky+2frykobsikGPqLvwpOA0k6Ik2CX2J5gn5RoMqPf/J
Iqwz9ij70XxhHPJ5RP62m1gL2pjJ9Pe2n3ho434uSl4vaxOOXqj6RrprJy9VPaQ29DRiEKKLoATR
nNvlIHAkbTcDvDvaUAM7oqBlj1oU8DoUGgO2s+RbyV0mBMa+ozO1YKE0fZsa27R0FdNtRi/P0KK/
mS98Q9uHlPEeENOf18y56R4vx39/1MlmNFjzAISabWFw5E1+q+3K3mkq+9C75uDxjeJ9GH6ZtC6f
DVwAhj2CcMHyWDjER9wXD8OaQtj0AKxRHwGU6qmu0SOn5NLaiI+SZ/kSHP/cIfjLFZ9sZMXI2UnJ
uGJu+MNx3dxEm8KZfue2tsG9Cl5v9fMtOiMvwpNMjxEhF/M7mr5f10/fGkcxH8LjXhUfUsZch8YX
c/fl+NK7IZxAe9FNziv5ln9iTua3gw3dqwVHzOxA34DTH3GZIdQ3NlN2fcih1bNfWuNTelj3dk68
S7rq2IUrwg0EGg6MT3OmL7ci1CjT0zJ3yBAvbuJNZ2x0LFM4h61fc/9wEQ4ri9+/lwYYJxGHnSgj
LzhtpVa5BGU6qqJ7M1kVIr5mppJ/2/lKyUS7DzctYjmVQOL28DsqWkhTHf0j054y8qe1l2q4V45k
MK5E3S2H59K6UuLHYkbm7R51jvSKe0xe6/Y6wqoAxnjK/2qhH6mirSXQ+si1advrVgAeWAMtWGV0
GkicpAP9VkpbC8MW2r/ssIrr10oIeiNIKUczPyy3SrME9YWoUhT9d5L2HtFFNp0lUdno+AKFG4Hi
Xicfkn+7N/a4BImvrdo7qkOgm29hviXYWK4dWcec4VQxEX/yVpl2SOUqhtdHHCBLhF0qODj2dHfB
ZWtAwyVI/epOZVnL2T6Lb1VOiNmH1b9L2qII4X/SmBG9JVgENi1Z91jWdeJWlilbQ2Y4orM8/VUm
6zFd5el9QoUCMmtyo0dmTvpqLLazhSiNWNViF8rXPUkC4F6hjaebowyc+LqViGK4nqz9KAZ59zQn
DyatYTXehu2Gv6QSXFp4eRFUna88C85H0duzeDWX2xkWlfEIdD8PjAa7MrHTM4cefGYFrBpGAVAT
QqKleLOLY6AKr4Z0R0hB54q+fn8QmFU7GSEp1YOo7zLht94/mLT5J2aXoYDD15PBu3pN+nKcVpL6
QjZsscBeEzSmbkPbFeKwYhOgNrvxsAq1VzG5mbEoZ+8RxqJxYaTgXe5uUeX+vIzP7HS83KrCAobj
h0ztpCgfwq6OutGI7pUbPZi8fk1QBER66+jBf5igFW/Tj6PoSpa/IJ3hMHIEvZ+edAdw27OFZkz0
s4/id7rFfg7MyiYjgTKn0olUuFhWfO+9f73Wk/p6Cou5jYcwuifjN5hlLudxfhAf9dzW30qRD57b
EVVI+wwBLA0NFQyBdhfLq8uXcsZg/vVSTmpoTa+MoZSt6D5dY2AbsS/9skAtQhTGysp0HR1zD9ft
WPsgfJU8ADl2ocNwRsbDJWgqwkLQ6N91tOKYjdYgRPE9hlgsR/HdAv7bRAPoaAaw2EbMvx3RffWt
wj+arjD7QuGXgNPcJNmAuk9k32iv1Qe6LinjdPgtvhAkHwIz7IRQBNpq09VS9RNxYd5KFsF9lx7o
mQPTl59wKs2tmFEdBCWNuYtT7WgvqCILu7vLP2rmU5yVODbvWnK9Xvub8leGh8serkrFrvMgv49q
BISf2w6npMK8irAm0IWqXW74/3Cp3w8Ky6UyZefcD7HaOKkI1NwIeRh5fM/cR6fRGhyuSQ9+KWnh
1jurwiftq5aDIK3AgJmh6hx+kYFI7uenA5xBmh8VD6wM4/DeEhcdt7ZgskYuvRXa2TXyz3We1AFl
NypKW5Qxa4R4Hk51TFQYUcl/lPdWhYZsE1uT0fekHz9cTdc3BNeUrdv/VgQn0SPEj14COxyg8pbR
pJ1dKWQiLDx4EignX3aNyldTP6w9FSWGHjSKfyyeQPrZTka4zriKmdQId1G9SuoVaaf/wzlRXOrd
rwWnYeDIoCiW0ZTIpy+NMinKNB1MvHdiAIKkRDkv4+8etnisBGyKh5xy3EuGtzyC5fFwEG51tnfJ
pWGTz9das25yn3SGSLfLo3fodqHgcYN448qjU+N1ubP2+fMczPOKgiRHR6HbyS0N0Li67f8WxGDi
QubLyjEAyO58XdDNQLhCV5NmvddhxUTiwFCz42Mx4ejyQUNHHs6PytrK1OBgFUUC5xbNiMvHUb6n
98m/CRuOxmrXs/JsNXmKaowX7TYR/ozZXfys3BGE6OQb+J1mTbRNtYv1W8XwhnJ1TK+psItxl+ib
9LCbE0Kz/szpdiQyplzRAm0ujq2Wb8LpE6AXLy+TIVP+9s2Y4qSocksXGFvRbJf/mq/RW7NTQXw8
KVvuvmrj+EyfP3sIB5SyG92H76KGbsthHgv2pY7G55zs2wWRKQjBH7LkN0lW0c/NImIV9j1YV4S7
UdAWbl8/5NVNeHdcW9sBdMZMk1BcLzySW33Xq36m0bP2x73+sSiLhhWqvPfmalpHwK+uc1Lbb3HE
4JgAHvU4BxBWGAYqHliB+aoJMrTZ5Jozp3xfEUY53Iywljd0+m5//j6f0eEahvTfn3b6tldzqvd1
zU9rN8QsBGQeYZnItskUqIOjXC/KW+h91wlxX3z1GrhdlmqDVSA/qXVGyP75JRbXmRE4l2RxhGc0
KMkESXyt/I2CWs46cknkdOZ+MTEypdNVU/oyRq1eCO5zEw+7k6HkthoBg4jYDsnAyw0ULE5quFJj
s6gMXFDZBqjEAv1jrvF6vBLfYe+F5WqrZlfS78P7XO41YrDKCy2R8zf1n19w0gHN4k4YDhEvcIuI
GC8vR31bI6yvDlTsoyT2/YFqD0Usf22300p4wB06PUuCHRrLXQXU+fDzUybC6MySQsINJm/xBX6b
BLetlRVdL/IGH4MpJanAG80AdAyVvGRAA/YMuJGdrUnAD5xDTP/YhWmgkFvF1ndvvh7SNUcDwbIH
Ug+stUVu0LxtidQy/FBakw00zEE7ropxpSK7R4ihrNjTkXPMGyEgdeQQXQ/ztgCVkYhuTltyoIXg
IevFvRHdHG6AlysI9S3iBHczNsXG7xnIcMJjGuHGq/EPYotVvZsn76A6B8r4zaFxrXmdyg85ImMA
Fk+StJle1IYsQ9AdsF+dVnVZqC6ek8HXXqPYlW+GW2MkYtNGZ8+8NKeUhC+HWEJCWRN7REEeiLgw
bM4tabQ6VOCS7Gn0hMPrheexfM1PN5R/H8fJ17426fPH7SxwmibaCol0e63w/1Paz4yjFuHp+Cqu
MNsiQLnwpy+9CScf8KNiRAxc+dPIXMxgwbjlCbQ7z9xFD4ukucucji3peKHloS3F88lPtnQRUKOG
i/s7iErT4yEyVHlenCoSXv78HuZGMT3G+pHTwFrp6dNjoEaPkSMt1Q3EOnSxkyWwI8O3WNevTDni
cjX0ABN2MbEbEf9RVVzjyrWnxrg301fTtmZ6yArSSTIdOwXrxc1UvkjqfaE8qtCF0AKtGnJGjzeF
vBoTiCp+dLie4ptEnB1jfqHCOCC06cT3I+kz7z/f+jOtLNDEkClEAH64LdSTloY0pIOkJ8a8NxZg
nj+QmcQvJIHOCbOgIUmqlhgTE2O6E42tZa0qBlAQenGPOPFwqx3vsb2b7WOGfCUMV/V0zas+VjT5
2e1kP9TWo7UTJ8yOwMYSENx7YkVXXbedoh0gSnKmtCAH0n/hyZ5Ryn/9WUvJ+E+ns+iUcRJabd53
sTNGgaq7jcCZ1i0fDB/fj7ySkmdpeFywzyS/BD/f1DPty4X3vHyUmZtxTjk5YHZ5OtFnsGamPom4
VqvrmEEZoKC3RbDK8MfOwk1PiA7LuMSJYGOZA1pPJSp7lTOErgBeJugvOUHPEBS+XtbJWRI6aNHp
WTizwrHjxuGycdKE6kM/G1YWdKGDQ/ehltx63d/1jzRklNQt0cyBBZW9Vrxs8zm3AP+9USdHylSI
j1NlcqMWgJQgu3K2QY+wToAgpzkzfn+Q0UADr4+ISfz5IX22sE4Xv8H/SYZJYgiF3ddXRK/lo1aa
n3djwBIyXbXX8W0l3sqm017PD1K35ewltUsx1H7QsqAcFniJn7lLqPXNdc8cC606sgpoqR2vM0VK
E1xWjZ37ci/ocFqdxgJsPJWUjwkR7/pRnPlyLwr7dYuYjlRoaRtVb4XwVw3/TLTCDDJLcJQqCbBN
XX8V9U0Jzft402vXiQUCY28VewFrzc938fyrbtEghG8D0++zTP1noeVNJ3RxFS2CbBS6yHFad44R
Uditk4O8HX6BcCA1h3xO083BQ5M4CYX14Kdy57bzjtJy1Nw5fOIoc+EBQ7E5s70T1wB5HS0ox6aT
ZZgqJYTmPEaLz9t1vM04yNaPxBx7LU4klBxwBiOIeDrR2r0tpn86Gqk1mDT5Xc+8vNu20y+xor1R
3klh0K9NORhKIus93pCQMiWIS0cm6pRMIONa7j5IGLNLGeaFdKicJVmRBjn2K9csRjuS1wY8vOhJ
SvYVaAvxWgk3WbdjlnGkcnBJRFrmvP3BRfWGFbpGWQszP1A1X5Fti8m5LaQ3oauJDhAWE/Pw6JHL
p82v04BYVyFLtHjum9uifM3R8wjQbY3khQP8mzjXdi96ytLjrNdyVtnd9FTq93P9llQWFHBh0w23
qnk3K88HyMh1cZVZd1NGzPLFJ3L+gWjoyBCJLJLpr0tuLOY4jyXe5Lxxq+UMLrSOmF0n0YrCHozv
IvRDrBQAHJ4JJgU6/Pz/UVrg7luO0aSG6CCPTt4KtR1NQe4QsrVei/mMTafD/SWuUDWYeL0q0oyc
ZVruaDfNfwBywj4fdyrtZJAmDkCftqHjueTh2orU2SQBXu5pIIU89/IqS4IGrRfSdk62xgFFiNCV
6CST0Os84cOcPcnuyVuNfMJ+6U2LDodzX3TQ8t9ou/Fm9IWXA1KuK3KoFDiFbk7abvvLNHqnJTSY
EGCahodSdjqFzu9jS3pj2twcIoso6btpUunkcVRHrFyuTVDCwC2COts14krmCQVYQJdImgN10BGB
HUaL3B/1raL6EVSIIn1NNV+lrA07Ip9ckFH9vC+Lqx5hT2tu5fiuaR8m8QZhllW7EArh9wD/jl01
XyscLcmLWDzK5BFw81EVe1XkRw/FowCvj3WBLlT6JbXXluihu65imIyumr0ixGmujWIjRkEm3kpA
Pm5IOQBhsoduUrKG2gKFonXP8Tb7TaQu9CydyFDL7jhXJMSBKExqlRW8WIYF8rgrw316Fc8vCewJ
Q98lJjG9h53c3cbdTaQ8KrCXhYLZTPuahQ9HAr/4pxh7uKBChMv8mujC0SGE61jbhNYKIHAip+P8
f7tATpTb0ILLuRIvzcHOfiAg+2s61ixs7988ok3bFNXEMQEA5IIefRPlYNzFBINSc3r1HjHhEKQ+
vKHXfgZQ6uG6Vn0r3xy6F5zvWHUurfQzZoMlvZIBkqRwtEOQ/3Wlw2bOzVKvRMo9Z25XQLsXfTeK
IdnWXshqMjqn7AO9/hNGd6EGQG6+BlHNvGh51XmjfQV5/sGbSk8WPNiqlgUgCKcr+yAeCi/922HJ
9bJuM8qbcqAZnj7KpYhoweRcfad3ZLQWpGa9mtZ6iQW/8NE7u49pClYpmRqPiJuvv85S4zGWQ0TC
Fn1kaz2gGZVW04EF6sPZlBxTRrxlKzi9O8Vr7lixzuSo8JlQ7HAA3WJT+Uw9uVjUnFG6L9bl/17Z
ySEuIbkt6w2urPW0F+7YhHFutonNbYk7RD4Wu5pB+8LvPYMmBFnWm5ZkyrtLiE5lqa9Pi6t/r+Ok
uIonqY8rznT7ZpkcBvjv1MyWN8cHEu/j1ZRu22itDut0vOVxVnQuAaO5B2T3mNJJKRY3CipLfXVs
/CrbaESuuUuhniJPpWMJPurnB3pGE89t0xnqStIiwjNPXtdM7DCPjHwTBg68SBGDijKdQbfopJDv
lD0fRHexXVap19E0vUhz+P5C0QHBN8hRlEXz7cAgqWOTmfkoYHdnE4/46U6e+tQehgEa1HDGzXRD
gX5I7Xx79JZrMZ+1P+NjJizT9u7gzvdpwBG5uMg4+/4guTKZTzaQPljNp1VygibbMOtuob5hbrZz
zZM6J7rW0XxIf/I7dFtbZd2/4BQcPMnVtskrSNVDRidyI/SglUIfpzppw4Z2hYpowNkq4xK6U7sb
QXnUypfIuCXQZqremLNyEloqm6XVQBBz1ngk+Q3Hh0h9z4vrft5o8Ybxdzl45sGN5j0HpOE9ru2J
lT5sDtaF0vbMvOvLT//U9v1b2lZ1mdYhPz3foTPPWtuQ7ekqHO8i+Lb6TbxPOdZiKfEIo2n+5FeX
FtGZ/AMuwDTwbAG4/L6vj0NoplIbhftaulOadd8AuX01S49/Ta9AWhi7vKvoW7Ce40o6Ot200RI/
i5x62uRM46UtPaUuYbQBXMO6ov24MVcE/bzoDL2Obq/ZluHXTGyNdVw7zZvc2xpJllUwj3jl7KMj
2nkw4ik+olTytV/IfcpxPTMuMfEd0/G/C03QyEFtbHj3Dq2jEMlOw/NS9/WMivLrjVj6R/88CSM7
zmFZC9Ze7F3kVYz+iGdEvZldxe/FFWRPZXziWCb1vhQiqSGS2lau8qfsoZlsgiav2l3iZFdF50Z/
9MSNJBd3esOIEkPrIl5Ly+AzW97v7IkY9PIO0XsvcHOeIpItmm0crir5+ect5wyf7OtvOilDs2xZ
8Glo7elvVrvFjHTYoCzAZ/ub/v1OdYZgMr2o8mnSNtB2Cak4Bkv5T7e2tdPGl1/k2CUTabEFuzGq
YSJSKZmNCR1CsY5A7V7qIZ/pgnPNloJZwVIlmc7ZyXOYVNFsJtPaN6MPH9QpnkacQ0zWriA9VPfh
EaFqbzCNQqLwUEQbUnVH1PfWE9HABrM0tEH3qAPmN2SqBI2Lz6lDQo6wbf5Um8xXgXARdlysZWUt
ssddAtOcGb1+ufxvc4WxTst50K39AFVE/CXdmlfM1F31Mdlo+8Njz777G/jUfbvXtuGt/nBsYPi5
SgHmH3pO5PRBcquQqeW0aJ2aYMDPcmnPWe7g1+/m10s8+RBJ7aEJ+5ZLnO+XXCzVi+4yL9qSobHq
V1WFgBHzSgAxQX6m4/3w8zt5fsdb+oC6heeZie/X5yt3Wik3RRaiYnEUMIHhbgnHSLglsB2YHUXI
BCMP1+fitsbi7RsXfv8nkOH77//vFZzUL2JipmNPj4oxmwJrGyGV4laK24dBtNdupBcGbvnSYFyh
PMiZ4VJasq0hMH2V+A7+ae/U0qtFT8+Cw12W0P+gMrSr7QG5TO+21iYNtzp5rf26eoar6mlOyN8Q
q3Wd+uVj/Qzl5SZ5S/5C9EBGnZN8BTHc1ehEIw/O7PmJJPk1h0Ao1ft8NbxgFqlfgIp40YPqj68R
emegvalDlJ1+ZEJmEfK8Rkr056jaMfSfgwO9Lr9b4kYuPLplC/zpxp0szU4QtXqY0nAvGk7yhsvC
PTwybJB/s8tj+1kanQR3ZJd4B+e35v++MuaJ0nbsi5KiOwn3iB1HrDN4kN6OWNKsdY7OvifO0BkG
0lk9c9w0kMgrBiE2R0s2MNKf2qtwUz7QKnLxfneKLXDxcKA0OBBawH//GiKd+qL6xMe+A9oatKtW
Wcmx3yKr46CebYuBBAG3fcYF9PMNPXOoMmX0bziTGHxQ45/sz702xHPVcCIcnOxNzTi3wGMsAzFd
o2xHaQLORjzQ/Kc+K7fHZD0AEK5v5+RK1haQr/J3cQZdblue0Yx/va6TJi61fzPLXRHuzauqc1L6
2fP7HDo6wenu4gUarzXdEdaXSuQzFf3Xv3uyN0z9UPVyzP2o8ZqJAcM49VW/jh91b6Akw69vWzcL
kKaFq8VOmj71G2l13MIREI3HASzORiMABT2jU/6haDMu5Cx+ai9PFoAsqqSKiBr8jW/UsaGOM3nE
fvTptIiQpbRu+1o/kqp4C94NWUOfM4RwZYze3uJGYpSI3697v3T0Nb83bugu4aulYGZULJ92RLte
r+cZIs/eyn8dULzxHWN+2WOPN28a5YMDUVw9KERPZ/4xXEXlbwgSIkekHS12B8eWemW9iSTrdH4c
36R/RRFkCPI/Wn+P8fE6ZYiprBFMtEnAZ6kJn4dfLCp40bru5eFiYmtB6zT7kTUl0x9xzP6uqaQl
QIWsDc4T/K/pD8rddNMUdgaJwqaGiH7lpQvZO6zcOfdkbZUaDtQokcZ75kDSpMQOicecbU0gagnh
9XvarCzsburV8dfPC+/sCw46DgsZXUKO1ycvWjlJjSHEo7Wf7qK3ZN9eY3XJXI4QDGJ5v/vEAWJB
xy66sOIl+cweithVgbSlAg2yTltunWhOLSgUa98ZNHaf5nbTdm+WAPGg+CtVD9J8i/ZGOUJnCeTQ
ixVH6GymZRWJojRp+6NkFxNaeVv6pWe29IFm6gCA8BetuY/ZJ04+s4tV1VzVn/Tn8r2NVv1xm/3J
3+uPFjQp8H7BbSUMryuYpfSssL7hmF8jDFbqQF93fvPXemt4Jo9HkWbKo5Z7acokclMPIFDMm08v
jfiSF54g7Cb4MdbisMHxGVLKL9J0mH/mNapPlPIIUcVmDQB4YKQe3wzStjHuqnIV9k6+bQpPVryy
2ebJzaBcm9T/D4hONaqBGlcXZFjvINntDcqomiuFrfM8db5OTTDZBQG9WHhAKoVg0R9wf7zEh8ef
35HPNXS62BWZFjIviMKJ+WRzHtvE0Lqit/bxdEsCQGf4fPaOL9Xa8OUnBGCIm8p76HUL1+vxgDx3
IwcUa8B6uw1tQRnzF0SbcdWmnsq/ei9F4oAAqkKUx3cMdANDdmT27FPe8CER4ofKH3hq4i7cSMmJ
VzlpJxDSoaS8jVdz52qgF+tArIKff+kZkyJqo39+6cl2r0+5pA/HDnHvp5mA/l640VZ5w2R6GU4B
FI/9JTBVXxEWiynvyQBGc7XE9TFYcfDH9pfSLaUzLYEvl3SyQNtqOo7H42Dtj/5/kKJYACBr0h+O
V1UwXLKYfZYQ3x420CluBCbEbyPq2piXk3Bt7VXwduZ1Jwbob+aXMvKArGfhLc8apFi0NEeWOSuY
2ymlHXCtGWv0BPHBnn3q5522ilZMcAq7eUHQPO+ALbyrqpuTuC7Yae11WHv3FZSem5K2RbRHuzGn
G5lX/WBbj03jJ+1G5GRD7IrfIyDfTISna1tz9HuOCxHLyzdrt0c3UTqZch+/G+Ftvk+3nBnA9KfP
1Io0sjYENyNeVyS/pRp6jm4i8cI+dmYkZy5tSfT75EAhVTp5PvXBlCdNpVeW7mDRA9VYzBEl/dKV
VLl4hqEukLfNMe0FkO5xgw9psR9VcyB1bgaBqvfm38m7XFy4rjMDV66LUStDQhmU2Gmb+lg2sxDO
ydLDe8LYzVF+FSH/fmK2tuNIvjkAw/fZa6Yh6IynkVzyTHmuGnToeARumr8wyomKtdMce3REDM2+
7v5QbmvIwNTbYvj4eeV9Fninr92/l7t8Lf5pOhRiXmnpKJj7A9mC5k2f7BTds7rSaYqbPr7thcBs
trXlclACLI0VZPZFLyc5hr30SLb273r0C+W5O/gKhvz0Nmfu2K272mXE0QmrIX3iqxwOAQBoSXc5
VNG1DqPgEAdqzO5DiO6fHtTs/0MF8PUxnOydPWZe2ehjay9scYcetsMd7pT18bf1nmmQPnfRI5+E
A1xcEv9E2xgDa3DIHBJXwu+f77Cx/KVvd1ghEBFnMTiL065r3oWcdwfD3BtU0Rrj1lWkvWj1KhbW
04EoiidNRFxPxYbT3wp9mu18dlm7YRnos9eLfl4vehRLC2LZE2+L3fy3ktbU30dxjXd+LDzRCJry
WsVimlVXOdpGTtATcfF+D+ynvU0i0qb7girpObXuZnV1xJ8HGl/Y9tUGG7MZL0aeKcd4tsz9SpEw
zb/wRxUcq6mX1F6dX8WyP2mBeVhhaOZcbvQPxpFtypdAAuuMmS6hs/TvwAgQlnSLGbjrhBGeLiNZ
U6NWGhVzr09XWn8v6GtyUepsFd8ufYL0IbOHbbVJCzvfCGvTWwK2FZ8G4WJs50PG9vOqFXZ6cIvB
LiF1YNIy7BaqgGWHZpATOU42SUW5TOqCQRdJuxIOZNPTUeP7z39oelk2+h6BNADzP5Q7DYYQk1A3
kJ9QKd3ykgP9jJjn6y8+WYmDXoeCnMnmPnxcOGttwHf5uNXXIqP8xSYrrkKARJeO1NqZ75wCNYjd
SlNAkX2bYUXycDxWkrmXbmop6AoONfMt9ITPzBfEhAckXUX1Ng9/9Qjcy0ZS1rWwH6GPQw/o7fQv
b82RlJVpyc80Nka+qdOd8Jitw49eDnLLId+uSDglZgO+8I1FSIf1wKhLWIWdHwHU514yFLWQ37nq
wWsxDfFMLizCc+cmhfcIehldfjQUJ42DNs0ExepNc+m4+L21aumeMLUcHYFDJeMOCW21J+Wu/HHE
F82kq2NjEmce/3A31QG4q593hXNV+L8XdAoEqed8LvqOCzJFdlg7fkFpJ0wu7jml2qCOqOjY/RYe
x3l0uma1DAvMFZ+t+A+81bD/6NINXZvp0pD1+zyebxdQcQBpis4bcdobi6d0UrMuafZW41XG+lAc
3bzkKat/tVyg4bSW2geUIhZo7RgC4lYeN1oVqEZgTMhrNzJzbeUejfjwYUawFINfZb6ZmlWVu6O8
0sLtqCdOKcD/8MKhD1SaIxEpPgfX3NHbv1aWXvxdjDQUnZTpzcPqOOLSnpwD4WSIzqXxCtFYVN7N
3Q2S0Tn8KzFzrQ575NoH+XEu3hTp/ucH9X1Zyqq8NIFF2DV8zU853zPuqlgPtXrpCJC6Jc8rprij
q3NydGAYSBjqPZn0NN1PjhCCLh20v886P/++irJHRJKNCP7rBxo3v6kOU9fQoUmuc7xomm+13uTp
h4DuV3ZdOFr3uwdEBgnZqHdF7UKnLRnx+T/fiM8Z2Jfv2OeFICVTGCJiTjr5oopFX9bqMDR0KBvl
iZSv+cMstwfWOzap/3iXayIIA7qRRn5nmX5oeLhkmsOmPfhGHaSW31gPzC2kvXZVYqN9Om7KaR/+
bn0rEHeIpWgWgIGl94mmn9on0QNB3sbMYgz4an+aK+HWGpEa2Zr780/7fvxYfhp5txpyGagupwet
4SAdzLQUm30WeksvWDuiP/bi+HpSGNJr2YNGFyAJOtc014mwGYmo8kN1nYV+k9+qW8YRydPPl/S9
48glMXkn+Y11iKv0pEU+JGJi9bncwDGcPAPlU949W/21oYMGWxndy9RcH8N3/F/ZdY6gJbzT1XvN
2Iii4B2QOPUPOQ3aQv0dYVUuem8Bvy1Hb4QqojuYzCEwORy66xB5SJm+iyH63JtGJZ0NXYz8GLX3
ECVz+sts7Vr9SGM4iZi41DAAL7xX3/WaMhQdolhEevFQWU+Ff+LBkvXwyAIr0ufOm6I7CZ26r1Ve
YRLoNb/XYWyrIi83X0Gzf6F/U83EOz0ArFLTq1nfTeMelPHP9//7rPzkqk5OpOk0HNTxoNb7TArm
wungQq5K5SaaNotJ3ANcFXA3tXUjrAoQCIk/p96FS1g++CcL7suNOVn5oymFUZRxCTTx4tsugIu8
l+Gi2DpdFHB2umO50fuFP/ptRs/LRpkKGM7QWOOngAeCnBWxl1nlgriLSZWY/IXuCf6GW3AIMvV6
OiLKam5aijBmtP5xdCLfmnrn5+v43piWkYJyKcDgYa1L2tJ//OdcIk4IRdOsafZE0iU65yAvOgR9
43bZGmEYMcr4CaUV2aND8JFp+xAERRwCTl5NvvYE4bAO6uhXrCJw+/nC9OXBnzwVuCIgclVeWjID
TyoJ3Tj2ROW1zf7wlyJ9dIc3rSB04I4Pm/QATWQ116xXpijZTd29yvp1iR4bjvo+Jhr5aCcjIwMf
DE4EkLvz0nh7uJOeZ9awwSxgancy0qsius9VwJxbuX4l1SKj1QmwpdzqQKZit9Y9ERvq4V0VodhW
azW7mUSQeO2zDmpookmgGfaQ3tT6laXfiphG45mIIpoqWM/S6HmsfL6v0DcuWpou3BvjZEwyi5I4
mfi9+VYB3mByCuXo8/uQC1eo40mmTf103kvx85L854R2I2LQQnstHN4mPZAwkWMsVIaLT+17PBAH
BljV9NI+Y5tPuwWyNYUJNk8k2BHNcWiCsSPRBYnYP9m8/fK4hfgcAR7HstQ0/0faee02rnVZ94kI
MIdbMShLtuV8Q7hcZSYxZz59D1YD/VVJ/kvovy/OwUk4oihy77XXmnPMHQZIeYDTWbi3BNnf7DVc
icwmA6YWiutlhaWSoqb053SW65J+qkdriYfjHkUOjIXwjpEWLiAOW8OGEAbOKuyg5OdlkR09yk68
SW/n0JvXv9p8RSgwcUh8o+Mf9Hy0pAkBsbw0jnnt5eKxDO5D8VCMp3o6isIL3gIFHZpwwHaXlz8l
pzmlE4yXBZUrG4i/CYpl5NKpopCL7izfrvW7KvLEboVGoYIxKNgaMcDnxyCBBY5N0tYA5CNoeTG2
nG6bYhVA4BUMZ17n+3jG9bU0nSXHPwU/C5Rd1V0GN5A8cfxLwSyH5AXDuNTphyo8Dag9azBSJCsI
Gglary35zIUTqZD2FiPeyXFTofkPduVx3IZPCBZlTvz9KnJueXS/2TW4lTQyGe0ynrky0DVt0Opm
koigjvwNHN7Ewru+mBCSoLBfzWjY8o7o2gpXDUrV95uff93O0SWMs6CaCSdEVHO5mQqxEnWGX473
HVz9dJlLmxjlKzKKoGJChdVh2Jr0LlGhnYkyWzEmytZFRAr9vd7dky+JJq0F8lK8Gf0TScB1jT1t
PhGLiiOiHnHJBC0/aQ0ynkAs1K1hoz+PR36y3ksZt2QQvsA7SQvOLtCt7f4ueiy+6C62+VPAkboi
YH4OT9OwxKBxDO2RuWPsKoatRoeKWbt8mvKZIjj2m/C8V39DFOjsR0vaGgioG3ooCpmeUsgsQDme
800nPmFbpBd6mJJ9YXrIwpkFq/VRVzCbZYcRiBNpcNQ1TzqmSkIYoJj4P9N4WTbLbEtOGjIzRODM
j9tTeN6i9VGbOziC+vhjhGvSdStdYtshLq00FLSYITJg3staXqhcTGhEyz62jR7fL0UqveiAXVkn
Y0mu+pVMR4mg4jH3kvO+OT8Y4V2v7is19NTiJTIegdHwf8NOTG7RjZr2esD0+0kwZxAwzdGrDbQa
JSsJm3a8n1uj1Ury93DPHUwKzaoyDzT/oYaSu3oaV0q0/Pceee15vPjsubL5Y/Pu9TQQWyTD94N5
FPyNCMhtraT3sVeFXgpoKfyIczdG7SgDyLrx2Ver2cVnXxxThEjofavks2sXOW1XrSVPBjhgN+qa
cWmIFGejfJzPyDrYZ261ra73mfnTefl1rL2MRy+1/+gsyqTzq5Fu4zSnRbfvIDew2YdohgoyK0ms
dUUvMx2ox5x7CUXfCd6/78B1a+HiGi7ufqwnVjUZzXwHcvmtHt5jUskA69UbX9sirUJzPt2nw17x
nU6cbetm4uUtYzGgJ6PBFJTsjaQ5xb9u7n1XvSauDLX0XFmav9OH/n4uVDa/Rk2S+cpUZlC4T4CZ
LjEdKWsDGaW6GizPpF/eoWLbl4QG7oV0E7RbGZeI3z/70kdS3RLF3rqm+Xn641nV+tgI1Yxr8t/H
r2YtrQQ7W4E8nVyaDTely9c7xMUtuCjq61yQjLT4fQuiB1LD94Zv5/FP1i5ibXIn0dYYDxiVl0u4
MDcXhbk4/at4nT+d6ZKG/Bfw0WUb7KxnTSP1PJ6dpwIzMJ3QWkMDqhS3Rbozw38q0h6WdbdMW5d+
Mm0wnaH69P/R1vj7Si77X0pUq2mmsFExqEQ4gL9ZAg6FiHairC+24hHFYvYV/8AJvBA90V9q5QLo
+89/vyvfrlR/3JDLpI2UGO2haLghjZN+iEwmiE+3i5fPxhVDF5dTTnfw//wzWPMz+cczF2mpGRZn
PpWTnXkfajTZ7aheZHfRirP3u3HwV/oJsLOFtobWKYLN1a1S4ZoVefEDXB6w2qgfQ4EfoBgPom28
EgQ6oDm3R92bYUDH5B5U6RvjJ9wV1MS4fglTYzTQYtlO73Kv/5FIC5/g0eGGxuVan3dxZRfrl5KX
YmPGXBnh5B0nrOangf7zJy6epe4w7jhjhMdtYumcPPOV/nDjkbjxjlgXG8hQtHrazx+PgwYtOJuI
/tXy9d1gtMePZBM8EV7PkESsV1D4Ui/wxOXN+dX368R/3lTrYlnK21EXjIarUJf9eTOQJaAuVNCh
TvOjHRaoY0H2gosgm9LFWugb9zfjBOYO0/VaAQlX1Chqr3yF+VmsktQsxnuZVG8EFvW6BHSGxqLY
Uc9bbiB9xcmKFB87EbE5eYAFSGnPgPlw+iOUu7px8v5/PBf/uaCLW5Iptal0BhfEQC9bQwpuOEVj
UQ1+pYJHUwRCNFrJA75A3CAOMRw3Hoz5/391QyA56Pho0V5d7u1BTohdoPP5MQLREXkfrIZFdyzv
/5si6cRE9XRLNIgehMCbS/f82P3r0y/eilBv274e57cC1WrtThrvAeACPbenFcA08Gg0p4lcKndm
tkbX/e8vf029nl9KdU704s86ZtO/l6ysbMsuDbAF4DKVluduWWFjsWHW5Wu49yJN2/65zj4G3wnA
ZQo7sX/sm+MZl7f1GDp4NtAFjC6GNXi4uN3u4VbqlndGJ6rbRvhZKaeoe9bjOaT1s94KsUuE2r+/
wvdr/X++wmV3QjIyKRUDYbjH+6J+SY74S8lXw4JZ9Xwwqx7Qsur6Rr0BZb5GpnLnSCki3lHU4aZe
HskohZgqCOZwb56hI8t2UTroMGpGH8SJRJQ6nHYjYV0bq0DYt/mesCQAWI5Pf8jRvIxBFOo+tPCt
QwJtQV9cA0BcRNtGvUGk+bZ41TXUfBja5lj7i56zZPEjW50+3BeAGOC2JqsKOCZZquoe7RV8HZp+
2vv/xJm/TSTOyF520209P8qXj/pcQOMGoUdC/uvfz9o4mlmqttJwH+UHxPbDVv6iG3Gu7+VqYRJl
ovzocQ1nD0L3VUyfyRKgpFL/kApuUr+T+r0IVGTc1RzVbjxBV81RnaM9fWrWZcOQcAv9fWGikapI
19m30aT2rlEc1aezU/1gORRs1GfSMghd3JrJulpGuEVQrb3cuILrWzM3FzAoYeDC0f/7/P9H5SCm
paTI/u/yEYeSItFsWchgKdbS7Dzwp1Ot4CGjG31z9btef/7+5IvVVzrrcaaIfLJ00lGubCkVAt2p
fxUvOG9bO2pf5UWB83F7y4f4zVYok5E6HxyYUHOouiiZ/cAi3bAJ53rg3C1SiWiIyRn3LapXeT23
ETK3TW0MIrR3bh1ZrhcNwFMMhniHVYxzVzkyRas2fSPJ55O8ZJHTkidNBqkOIszpkEzNkvN5v7l1
jrzOi7j42Iu7bQZBpue5cj7p9+p78AxWk+2Grpx09kB9dj9JtAE0jup4352qyM1wD+sOLDrxkMHP
xxVqQOEMtsmburpp2LraB39fG1OyGS45dxf+fgvUVLKEpgbGBjVVA/bb0gfPNW6ExSZg5+3TWVgq
0VPdPBCbqHKaYE6QbBgmVIE7Tqtzu+zzg8TgdDiV4j5Udp0GSZuQnm2rLwYaTc/C5xxi/2VUzsw1
TVC8Lcw73xNfNWk5Nq9S/9SX+zAD3Wz80JHI9p4ZwsTlr0rlJ5LJRTDdVTRjCuAe0fBCvMQ4vISQ
UNvH+ohnefyR/1AK/HS3Gh9XtSO3hgV0tt4Dm7la68dhUsNygLAjbqBEkMqNKrN/HkeXhf85fB1/
Ba7mZh/p5GXCKYQvfZO8eP22/L4EXSaZQoXidTk48fNSGnslSU+9rVWryLRz4ArcSLclD9ywRYR/
hkOuUGo399HtPOjv78B/Pv6iTOlyze8EUTif6s1vsXx6kIhZep9egid6hjveGBTq07O0z0/ii3+4
NZ4xbn3+RfXelm1nlSqheFBy/Y2JAbyEmYVOwe3MZYtRDgVaupLCJ7KxSChQGqpWcV/L95OnNJuC
QX6HyMaeOPLc4XfXC69/qE7RLCZKnxRxUaAsBNiqzoTztrdN0TPOrgqY1/ogEwxPmDUsjIdIJwcO
JwxtRfqg3XYi5yBYjHf0H7VhV/f3VutNDww2/eP5YfoIUX2Uuzg9mMSinc/PAizG4U7Ci8VA/Fjg
zy1+wOnU671SLjICav69q1y79C6emYvVZjyXejfW5/SUfvWpO26SZEM4dLrQm6ez4U7MpigInofH
4ii9DPRnBWZtHFg3RLjWuFkR8VUz8LcgVvORDrGRba0lvB87dBGVrU3LveXT+P4pl1FZynCqifm6
2InzoK+jXOIpL17VpWiLrqkCtyVdiy1BuwfJBMj/jV/lQVuLtwq6q51wvlt/fPbF6X2y2AXHM3er
4Wj4lLzI+9YVv6wIvimu75zpmvwkYbpAqAC2tAcjsch3kI5nwo9k7lQWtERc3CoN1HnZ/atquris
i2W5LWohLUVuibqEoJbioVgA+iUR3fwis3P27au2LpzEL7GC7Oh/lcYMvyq5XPVoqncN3tfCFqSN
CN0KoKbldN3PDlie6qUe56mohvN11M65i+o9I9Mjyde9dT/8uu3+uRY/zF+F7DSNTAOLIfDFS8w0
tI7lPmQNw00QR09q/TCOx6DyMN1WSIdoKOM/+BycEmS1HccLbmn7DlfWV4DJ84Xjt/K9JJMhAFm0
ErD/+itD3QiztswTQrtYmGRXwrSG8YGOsthKGbaPQ3AnEXqOvLwHXL0oMEoiZVGd8Je0/vcL9+32
DtOSb8bxmupiXsX+KONGLS6GJPHPp1ZbyIzWGSTvsjc5sIV8ZTSQbBYJUzBeLYFKDsnsIsCIYtiT
3e7OOCOD0s05AQd0hTLDbS3H//j3BV6rAhn/E/BgMX8nMBdr2N8X2CtK3w1SfD5lu/5ZQA4T/woH
b2geS6TVhYGnODiO+bK2QBa+tqBlEvAUY3GQwg+9YfgN8vRHXd35+ak5v7X+K7th4narFvur3Zor
HbG5Lq6T6rEUD1DksnEdGV+JcM9z4erkVtb8RKLTVkzuFH6GlyrblNKLhBwnfVYLJ3wP9//+xtdd
c8PgsDErgAxOZKS7//2N4zyRp7EK41NGba9BIp6Hm0n4aiW2/jy96pt8k9AjnRxBdKV38ogAUNGW
qn7B1tGe0lP9g0SEG9c0ryR/v9LzNZlM9ODzaaTN/31NU2iYo19kMZvZbOHNHGkbnjKT9k+wpC8H
dDbdtbsZoNi+KOvxXns0fpJIcOMqruu9v6/iYr1L6+lsWRXQdvzQkHeJlOnRnj1yh8pnjqPqLwYH
0AINd/TiVf7I22OFe6YI5qv4mlJmfEABWd46FSjzd//Xvbn4vQKR0/bUF/GpZINySD7/ME4UopIX
rbpT5vlrkXQGYPuHEGPRfW8u0Z6f8+20sZ4melaxuwn3eulh5MEuivPrxk27rkMMXeJHk3TWMMTf
Fy+QeE4zHVZLfBJhJtvpV6QuhYjcVTdIVhNGjdFDyUKjlfAtJobMMXE4ogSVv5pko5KQUi0WFWxB
1a50R/5hvZU3uiHqfGq6vH80rKCG6Tq630ubuBW1qqFlEElNTHDGyg/2PrbixhGGrTGeoNO6Kt2d
6USmAFNsuuJkyjKbGShVEG2M69BE1Lel+JGx/U3rDqhy7RXpRhjQtey0Yo6KlctjWx6n4L5KTwa4
/+YhuQtsmKNOJ/yMsrUwsP+43Bo01f++/79ly//6ehevTpimVlT6Pfc/Wpe9k2KORCxj2mqy4gHW
P4Dht4krQlNW1xWeTTf/iLbGC+Q0p3DH0Rs/8Y6Mg2caT+pJgcLqdps2X+ivcJdY33JbFGAnkEjl
zxCFEN/eLQmUciWBZ0WCmMWBXuekhc3l77e/iv3CMkYJZuypMdap5tF1oIc0vPLmZaT7fBmBYx2p
VJEaADClCfEMghcVbkOefIUY92e3mWxrMxzQ/ZgH3f33Lb5Wpl5c39wt+WMT0+JeG8tBjk9zkevm
vSNCU4zXwmu/9+/ku7s7MnVauIYWYjHIsw6ZZ7e99MpVT+biKi5fNEsIlNjkLp3X4Z1CNNcRHpQ2
nChZp0/53qLvuAg8nKSYAMBpUagey4O2Sp5AeJbhUx+4JA4aIg2blQaPDUeTtZ8gxAUz9bpwiesy
YYjfmDp+u9v88dteGsrPQhtUesq9ayRnADiDx7nc91+BsgkQ1jjslVt5LRvrJl12PLpsrLpDiu+6
3xWbanneQ4648Wt+t57+eUUXL0zcjnMiDFcUr8tnf4+nQyrvJXNNYeKl+2CZQinnJEn3JXWaZ+kZ
UebvyLD/42VcbDaG3lsGIOX45O9hwTySHBzZ6tf4bJEIGEEkhswWtBuw7A5mrr3+IKxvzc+/afnw
3hmKqqK9hQV0Kb3VaUXpmcadYPSiecnkgiki301dFCQW8oBVi/pRXRnrf39zLH7XKzJNT/Z75rIk
S16qkJVKiIEjSdFpqNxB2snVQ2F+YMSNckeaVa4ucFd/WviIh2i4POjPHSC65/Ox2eKCRvdS+HZY
vkTdPQt0xkOD/oUsnmLJg46STCcJCyXx+ygxV7UaDyHOkJKDvkQgQyTyGWniDn8u5Sb/QHkohQXM
BxAFP/kPa0Tb7yyGkbWoIM83B9MkgAW20ToYll2+0Q0UO9ZzzNn4R+5v0G6lu/hDIvQSfspSFR0l
cVBkhYkjkMjZL8nlLIZNYbip+Gi0bm1tm2zXapu2eDENNmwHVxHRrz4H4h54pkPZb1VHPXMGYWlx
xcJyUm6sZt/VE3/d/YszsCJ3TVLXWnRqPBYQVL+VRpLDdKiVDQeMUCLBiFwXY+M/cziWbLIfkS8B
oESdp6VOTGgcMD1EucTCVaIblh4nek6hPozlu1tdjmt17Ex0/eNRudgaRlNs8rg1olNtEs5uD2T4
PDfkuUYPdEbb3RAuwSL6ZOxkqEgXwjts77p8aydPFg/+6E2GIyypelaif2Nh074pFv+6sotNwc+G
0YhkJTr1BQ8hwAs4oQtVcNFQB7h7ms9UtAMEWnC0XmiJSPWpzR/CfG1JOELs4Jd8178l+3xPXnz5
SyU0+UleZ18gxLsvMEZVBG4czlHmiZOnd8sx3Ibk4xZ2eiwYmnBWSxYNHNLASWAkLkRgGv2zWGCl
XFloG/73U7H5d8A0BTxjpgVdooKsLpGmtDajE7G8rT7DfCqSrRyyvS3ryRIPvXDoTA6ZTKzRvjIv
71cJwyYCrj7ODo6/lmhmHP8qEgeYhYr5ig0fQex7PNpJvQ+SecN6jC073iJTfbvV9/nmnG0YskgE
uKlTAV5hz8xR7cS4rqJTh2JPB1/rmePqfPZiZVecvarZkGpr6o5l7X2OzoZTwmsmxq/Dt+lIj2BN
OpfExOiXyvZKezE7kG4rVYiJlgT+ydX6TBjHowSgUplHBDEMGzzHPK6aN9FmCh6M39PSeG8pJ+Fn
OGywLf97Ub02rfAD/fENf9+BP2qUrIibMhba6IQKrlBwpO58daui+NNXfLdc9XrtdWTS1m1peA0S
khib5NQgcxLWxnzu8zWx3VnkN7r6rvDdvtgX8Uo7L8fgU8s2gvwemccgOw6tp7mzmBCfG255deG/
kAVSIf4TVvzdmK8NYTELL2/Rqr6rwlA1M5FCtq8Q23axFEy+lqhVn0VEaiFsvIMaRlPOHlYm2/aw
rMUtnYTP1pnc1OsSNy48Ac2huDCnG7dauu4/cav/uJDLN7829PycFaxJuJNUm8MOuG27dmbbCahQ
3r9bEoWbH3lR+xWKHkjm/JGEC0Kp8/IlPIBN9DhTxom7vdldvjadz4/Tf77j7x/jj8epIcY7LLQ8
OvGrMm3Z9AAnX4J30xE+ptXkwAhjEph9+Yobz9F4ik3EJWUKSS5GjBPK1m/0IpUbN/2yQ6BOvjjl
cRqdYnoRzIZYN1SQua09l78VqlcXTZX1QyO7CvYwoZzNIW2OCijY4QE2OxE3YDJpUJafIkRinlTl
yZI9GWCmvgxiBGG38wiulakXN/GixBOtDOdTxK/W29m6ugs/QdzZnT18qR5r3xKf10252fdPCr0d
UKaIM69sLedmCs3EzBGLe4qnRM74NK1mFw+Oy1/GPDC9pde41lfN3/KPT7z4llWqiUoYFyG9G3+p
2ijmA+/c2c1PYNwVO4F4ZHRrmQv9edxLL1BdMW7QHvO6PQHRiVZhmkVrfQxuzhZR+31TaGIvE7G8
za63y/l6JAgZNPN2DudKdC9sXDw2pM6gLAgpVsqVdgTVR+tXisj8yAjqpq96X0SuJr4McDnxx1HX
MeSw7JKyswSmCDdNJoDHjQD9p04fkiC1SBiTTk+FtcqVpZF6PSKuVkeYvw3mf+eS9jepu7P/o3ww
fzFhSaCHbyd0O+rKHzf+m7oO1vS4RM6QmluJ7xoksuZxiuyz6I7Gw5BuKt1jPxnOmylZZUjqKXJR
mTTtk0ICI/qc13I9PQ/7MjkapNDEaLs1KIilN0qfKqEOxh15V6mxLDOvnbbV+NFzkcHduXluzG1e
HnVzZdYrMyQRdnmbrntNmpqfD5iXOG3nY/5lj1ts/KwpMiM8nc2lwq7COfQrlrlldolUv7LjnbjJ
IL1oyLX5Xi46jOkF6m4jLtTH+lW472cFkGtNLafvPUmJc9YRwGr73zvob1D4RSMFI7AM+Z7gDC72
os9WjC2skUnkOX4dArdBi7iZXnH3FPUqVp/5ta3QzYSnaFsdpx+5+AriTL5T3o17jUhiAiOTHebF
kKiyt4kleprpVEWBLJ7uodevhF3Sev++4m+LY5nuOq8fL6AqXrx5elqNgkxe2EnfU8kbAIyIxpjc
cnM+Mh+icIesLX/GD7K8qJ7No854617b5A6rXzzYKZYGCtEf/76ob0ZsXI9Jqw3uroke/+I2WqMs
lYkeRSflRKdEp0lDM0lapvL9+BU9Q8fnMJc3wMZdqkOwph0IkKNxGI8UTtAKMBRo5w2gPTLwos7O
rXVXL2oKsWAZmk7x8d8RH/97YywPKY+nqJBCCG3s8ihsdlot+5YawdGHOLFQPq3PEmfgIk2cihhY
eFmr8EP5Kht3+sjXKa8r9MvCFlfBKZJunNCuuZxcjEpDFauuAqzgMqhPTKPBCA0xOo0bc1O9ZWjC
EWnTzLPsEYNH+6MVVyL2wGf1qd2nTxXThgKbMb6zj+yghPYkbSoa06/jeIgRr/xsvmTAhmssxcO6
wmZfk0jtmkjR7yQMs7Mx5da79E3PlZxBGe+ghs8VJePfHTNTG/S6ScbopL/nz+mhJFTmF+tqFi1H
ZM/4u4Itb5P4FNw3W/kxI4HSWoTxmmO5zwgIvSmRUIyDzrb6am1MT3/JkiUhqAMe1PT1/KvE35PZ
ww1Z2LX0b77vFm0XfXaGEif691VLXZfqatxT9AwEMAROTGAZmgziiBHoWouI6Yjxmj90x/r9fMSg
nFlen1BPbyOydYqNYnphe2jio35nPoo/Y8JPPlovqvbEWI8kJOgLVWI1fhnOyaJTX9L4/sar902H
0CBbgHCR2VNtXh7SBFlKBVUVwhNQXeskE13VzkoAhXByeB/HLISluc7uKAmIOmgWIcZownsyD6xw
Gd3Jmi093E1LfgHYU0n6LnYLQV8E1FdPSeEAjIGCKa/OOWiAxb+v/PedvVx7DUtDkMeYmyHQRW3f
4c5um6qJTow2aq6MbZcaT+dMthgPySZ5Gu/wWsFjmhcJEn3PnmE4LV7lV3M3M1RJKJK21HC/lVFu
dWOh/W6EgAYNCpMo8kij1Lt4MAptKATJCk+/k3YEYx2DXJeIAndCHo7Y6bJdupWX2S450DuZHATm
WbFGyDwBwh14sr2od/3YtULEENlX6LsinSMOih/WSGlkV6bT/mxP8gthQdovo7RzfzHR9iNRiSZo
v7pVs12jc3nSLUIzkPDQ9rt6P/sy70VfKsOTuEwMh5RN7QT8jgYUrI16Ez3v26/0o82XfeMJ+rHt
XUU9Ctqm2YTPBOSck1VZr6NmXUauDJeR6RzIbDTb7nzw2t+a4Hxb+/95tRdSG38QE0MrudqAh7md
58hj72RgyogSey/w+JMzgNTgfVROFd0V4nythaB6iLZZ/nhQiEYwI06k8xI5fMRbcasHjDUfNNGT
CSUgMeqWslP/rjtEvckthjJCFtnFUoKjuy5EgwxT4j7S1K1I0EmSVQ+X5xzv+vphQJTzriIf8Te5
aZOgILqAgRnTLPJ9hR+X7B/FSyt7ForVe3FwatOBi6sJoJidUF2F2rKHws73uc9fGY8WvA4EPVFq
6tuJXB7gDsCBGAjITk+7jAR4eqABOmpKXA6MpNkg4C4P6HFwlwbaSkHWTrbqg8Wq68WusM5v1AXX
eJHfj9z/3JHfQ6A/TpT1NI1m0aZz+qy/rIKtsZqPkOettc93yZ32bPwifHKp3Wo2zzvN3ysLeCw0
Ygi5yYi+opQlYxUFnSZAfV/rhGT9NFaUS455NFKcadXSui0ME68+0pyF0OwgJoYCiIYXA4Y0KYSh
nCr9IZ1FHcqXjBILCV8oE71Ve7F0d243uXCS9AfZP+G6UHWafK5Ye6QDyQAxHb14EKo51dtCHbEO
gNVWa4tiqEhUd8r4sYW3CTebhNO8B3GV84eIEihYh8KbUDilSfocrySxhPvoiV2pWxi8IRwBZcQs
DpqKCM4appakXvovibiDaOMAHYfUjal4bWinkMdAiV6HYZ1Ey7g/NqABTXrSB1XbVTSnFXQm85zE
WlLHi/SESTg8v8yHzD7fn+HEWq9htJ/6J0VeoqZdyBH+04EeWfcaSHeVuTWijdjflf76DHM2vYuj
n9ktkfe1TGj+GQym4xTGpnkl5A+GsuxMcdIfYJK351O4ZPEmWcSWtonLcTTaApweD+m93MMrLu1h
Z0rLzlqe32gh3weKF703PyR5ZdyTrBPwukJO7RdhuhpPpVf7y7Kzu3v/Rx8u8Y7d1hde95fny0cO
TNuVA/TVg5tGYWH0Pg9Jb4sIfZhOA8IhiyvsbH9/Vl0r2k3YM4h8g44vOkNHhCvZNaX+IqX7iZ7w
MO38cK2VG+yPSfwMvP2MK/I1O4D/2lKePzV7dWId8IZkCeClK7wo29fmpuuP8fRYya+E38Am0rqj
MS11f3lWN76+TIt1yLYHa/Zm8LN6dVz//ZUpXNib4NRcErqM1AgMydf5yhsDbQovRGnTSSjW+r0c
rc3QTjmRswhmiyJbqLmdnh2kOQUxRrAy6SEEC85bIEwYEU/kAXmskJUrLNWt2L7IHSl9cCHgv9jF
+3jqHkbHp8L0qgcRSOLyZmjg1ZDr4stcHM6ic5T2mEP1h9plugMljARhnVrMmfIj09ss8wwdnxlW
wFVLnM/B+sqb+xEDebXpYy800BoscEgs/11pYeK5XBBNzhVYNOjuwaG5aoWPJiKmc55rv18LtxaA
y3qS4GnUVujADu0LCNh4H4iLxoBc6AVsI4FTdx+x9mDCk1A9hcDo4oDY9uzv46yz24hOOcROOs3T
UVsbb9aj/4T+Q/TvYraiFLy6v0/Hd5XOhahvsxD8hWO2Tie7RjLnXExwE06gWzuVY8wi/HgrkpVY
rTjsh8JLA572zkfEhoMfota4KLSFeQRUhFW/ZcCHVKH8hN85Hcq16DT3BEiNrlV5OxZPUF1M6IjG
mOCLe8la/RR6TOouQxYxwPVJMCIVAayR+BlMuWnOguFBIgtEPCX5IktWkJuJmSRh59XU3eleY5zz
2a61YYFjlG4/+yvE3dA8oVsbZ/vKQgIQsQBW0i25Zyt5mye2hRL2Tb7RDtWuSv2/f8XLdn+VRXE3
CWftAe3xGK2HV6bpbAeAR+rIprdftASb2yXo4HChPAL8XSrOtMs/5ngH1Glvovwiph+jckDUQpcA
nPDAhA+GZ+N8FqFXwGXbAslzioO6Bd8wizxdTXGQf2TqDKMdwRZ/tj8T1GsrdHKtk4czWj+R7OKW
LMv4Zj8FTGbqCvId5TpYWBp9owbVpj2AYZ5lIfykH2RMCQyFecq6J1TnivHEVGrEwYqUEOYlT0Lu
QUChP+zHGzZR0i38GD7zcjCYAC8b+WfL2I4fitaxaYuNp2YnPED9e3wi4Kvnd3Um1D9fEyIlPNyB
o5Qe6UWKvxtEYl5XwnP41Wr2eOQJD7njqFSCZUTA8ZwvdMpD2DR40QE2m3gnXybtsTC3hFcBMMP2
5D/cOrpK15am+YFAzcdIHcrplWfPqifRqARdfQi+aLsEEpLlkuDh9zp+6VQgDdKbxUPrI2cKoRFs
wAXkyaYEm3mqyr0Kv6ZgClzLb0r40an21NjaD7byrUV/K1/Disl3NBvBRcqn9o2ak2hZFM8supzd
pXTZEhUgOUQDJWD0kHlyy9Cm3AtzgQIkAv4upFrb1Mg+QoO7QHSaTfY02XW9iugDRHcBOSLK8Ek1
DWuq86atqR5kY9e03sgJqzoFui0rxIoxYSNfMXoB5SuhlLQ2PkwqnoVxwXJJOleusx88G/FdE7KA
bAztpWjoQlUk4MDy1hbNm2wsjPoYhiv83oK6QNrIabJ9PT/Th6J5Z0tP2a+GpIVimfwgkoijv9De
OqhftUf4sfiV0FeYukmb5KJCzMwuT1qmrQ/YbuHNJs/BQ7CNH3ketWqj3/dEhcguth/d1rQ9d6JO
7pLgVI078I2grHXFDYBUYSNPVp3mdSS/hUtWpQkNs+lZ0PPUQyJhatc3xS3e7LVg9uLaL/Y13cqS
vCId/IEdg92Mhl7Aujx5qboxagJsCNneolKGj5c1J4I7ygGOYIwozauJXPwIn5uv8wO/tvUlmc70
NfROvdZfSL7KS5dfTAVkesII3sPmNrYJiZvPU7mQnhIUavKiXhcbem6OsKtJ0mLfKNf1rVHqNbho
/oYyHUwOxiJnhrlM+eOkYvnVoOsYXAAXhdYykVYx3gcQQM/TS2qjMohUZ4x2HeTYyp7hGnZULXO4
tc8Zf39Ubyz10u/R1l9HmPl6aKTOCH0alJcKyzLTdZwulv5AfhgA2jOngTTbEllqlXtjOoxkBY1U
/K8Uc+mmA30C5yADQbrU6pUi74T8aBCDa1vJAzUIZ3XNkckbXUHK22BRyWrwkk6tnSpx14kM74vX
UGapdc5SvKAhjjS7WqiwuiZm9SIncHVIvbQ0XFJXtGLOv8MVAflY9MJp3ZC4PiSvQe9yp9Q7SfoI
rHSVRjvc7GWprJQMcf1JshWYd9jZhEVBWT0PaYF+L03buOu3I1Ma4pJjm36/xlC3C+fQxrJ80eKD
OO6E7KFEPiaOwL/SRVM8wY5bpDI5feWThl86Nt0udsHUNQLIup81JytVQREkEJ2FCZYyYiBayhye
8+7ME4no7fyo+o8axW2w7XXVlZ5ZLm/LeK8Hc/OvSDSxTp8ZZMrvXe7Pp8psCmsSzLke9JfIGD1Z
RWGNIgLhiMti03nKLeStPL+LV0/OH5950TgRAj1Q5JInZ1zO1GDMc1CFsvUo9QQdLAgB0lzx03pI
KJMHlyxcN4GebjxKFBUol25Unt8tegwrZJLPUNuzmf/9WqXz3l6K3IDeljzJiUEqo3SaS75hBqQR
Hn7eD1yS4jTDJr0h17l8qSWopnOUiGVZNAMQA1+08DhPK1GZTOcHBLJa8RgPp1isFsyhosiGVOfE
J2gw1aL5Msb3Jvsv5s6zt3FszfNfpdGvlz3MYTB3gJVEZcm2nOsNYbtczDnz0++Pqr63XHRNaQaL
BRa4t9C0Ao/Iw3Oe8A/vbXIFckPHonmurxOEi7A/nv/+gky5EZ+GNMURWK1ptqUYnfx4MSh7Amy1
/xJWBFe1QcV/M7qLj4xyCjtY1jvOWw4f2koWFn0H5i6CJrrtRSu4Ak5lIxyrISn2KNz9fpTn2uaH
OfRplJPbVqiu4uiKHCEo7K7DZiEP94OAPerMQWaoRh0y9u0MP/ZhK/Tby7Kw+JD9YhLTPCRVYj22
Pi1/kZJXuRaKOhUcymDkujNTW5D6KdKb2M2kcyHkq+YTwZa3UnAV1McI+k4CLgSDRfwx54S4g/SC
32LgLGrvq+l+NdP72HpItWsRYa/mW9luKM6G6iI07Ci4Q1PLFXctMFDcVRtI+0jEr8zyeUAlKybf
wFNDviuCDR1bvEGX1X3q2b3ytU/v1ObWS46ifFSzLzrYvWxlmiuJylsG7S68xUJzJkHxVIvAjqmg
wEHKsZM6k8dmEQUxRVua4vOAA14OOKfHgynJbuT8NQ/CRUWG5JQvPi8kFmLCS7xbdFT9A5/kN39y
hpsARwzDFlvgvj6mea06F/onA+N1SXkUaFt2W10fZtGQzSzsQfot/NDyugSupsy8ZpEOgEmspS7Z
Sb0oja3qLIz2eUD+1123uZ20a+1Cv+WzzgVLItEP2p+WIerStFUoBWUd6EZMoSwmJ9wbd9/9J7Bw
AIfJuoCIFR0h88nBCmXMqC6Rj3+5Jn8cwGR9NKRUD02JAcg3zcJf5ysM+xB4M2kxBzgbXYKhnWuc
H54lET1hGRqCBHwJ0SzC9J+XQK8bGjEVqAxW0TwUrgftLRLig69ncw+mdzmnpDEvip1Aghqq5ty8
c5FgX/rXpubOXErDxpX1MLygjJm52KYK2/wab5CldOG+fHboINcCLIdKramiEjzVkBTKMPK7UNdO
ik6HaB+gIF8JS0oT9oDkvLSWg5UwLPLWJhQgqMe2fF+J2KpRU58bxTq6q8O1HxQjuizJF3m+r7Nl
3xwSZ4FKIgCdW91cOYCeX3C3V+UZP8STV71KFjfnoSWtJx1NjXWONDvA/3vrJjtSvyetdh2ozIuS
tEpY4Z/kLJWbDvC6T0S/NBBOBapKiH+SdyFMRG9moKx96Cit0nufIVxaHjv51qm/GgYLPWbV/7OV
cry7o1YCzfhRx5UL+PPdrdn/k6HuVVxf4dZa5EO2+AK8E0tctC0fXLCrY+aD/zu+ce8XeV3j5JlM
LoLEUToA/zZ6VJMdzmpzTRGcTj11+dqniqHvTOFIVF6idDSvkbWgxwqwr5nnqo1JSPcyJAtfXAAd
xSp7YdUXKu+fuzbj5VAMlVyVvdeaPt1gLJREGhiPuOq37ktH9fdUXFdUS0tpQ6kCw5t1hvSXXdmg
XaFNYLmmQpYHL/HcdPPivfwa3kHyVxC5lSCV1tcgzPJZeskT91ep808DnawCTS+0eSQzUPkLgin0
weoHb46VSe9ufO2RpHVUR9RIzZYSQ5Hh6xFw2mp1tMqr30+hz305rplBsRfNMgi/nxQHZKMvNVWp
NVIPPPWe+tA26m1sPpnixlHVWS1cSx44lEXG/Lqt5825bZS/N4/cXypgTwbioch2U87kkUNRK/Vt
abDTwtbknYmb2IUpP2V3jMEBmQlkQgU7YeNTx5np7gxGJkUnZSSjEJRXb9kmcDaUaA3ZTlfqXfoG
KHTh7QJzoc2RNoujvbwHJL/TNukF3MR0Of97NGN0R9ZGtDB5AuRKLyorEHDp2cQnqsG0X9xupj8b
c2OFdMZAo+PSkv5fnBPwDYpBI+RukiwWeqWlru5EPPRevKyPYj5rnAU4YeE+3SR2od0mh0uSZtIU
+fP9l6IbjQTrCFmZslYLtUzwDMzik3gjbyl/7TXUBXHtgxuBkM1XH38HRAiwv7SWQQ67dJ5Ua2pS
YLN9O76nHMqSPhZz7jTvyqUIiLA6G9JhAF9V3Hgv6p3g7PB3zmSb9IvuQgakHkAROdw8cWbhMBPd
pafYg7s3391urWuLPl+6zQJ9vaCdqQ8UaXjUIdHjUldB+llSHo1lYg/0bimoCHsltinnUppxwSpj
jSusPGdXkhng65vee1j50TH3CEeAI1/njc3bXDzZbP8Of5BdzFZJZ11dF946UTHMBcmElcI8E9ZS
symL2yQ5oeWHJVOhMJz6msAmuEFcv6TUP4fpnI1iBcK7BAy/3Lm0woTii6U81uBkcO1uKcsM7U3V
bNJLBpv6pHD7/c5RfaclrEpgfCbhtO5WeTUkUYSqNkQ3o1wnYBFl6TBU2wEdvHAf5c++sh3osFTa
u1m+Zfq7DBCgLh+kIV+ETGtBxyfpWvApejcz1GlC8pYGsmxezMv4KJczGapst2BjNoaFGLz59ZWO
MVayVmC5gENR8CmY4TURwfKh9lLPO9jPoDSp5M1VoCMyfg/ym9acjGo5fDG8pwHwo4FhXM0znsT5
VmXHjXVv1sQtm0kIYfIdtbS1f8k7RP3VxRqhrLTBCBH1KSRPgZHrDrEWnXLbXMEy0PECAIxv7nJj
CTVXjrcKWKJmLNIBAxaUPfJ1MVqPIgJBiEstILPE+jW+6wCC3YRJt0EfPO5Q89Je0QRl0suAgfvb
0NzK2pWPbGv4NVRfQ6uchezZsfFNkr/0zX8DFTlth5/nAdEghFlWeTwBJmU0KoNJVgV6dJLoHQRr
UPvlt2GZXVuv3euYjyvxN+uGnuzyIv1qUhT4fmYihLEtPhqwTVYsP6ozS40N0s5v7ku24UG8ih49
dM2O+jpcXhLRme6un043iYoMSfBKIzcj6h7e9UipHq8t0A07l3eSOBPm5LtLxZb0uYlvRr4MtfVl
kLI27uEfgqO/RwGuix2LCvm0+lI7biOWnRXhMiE9heiRDmuxhdDh3pT36RfrtbZshKNpKQRfMbod
MV5RvhjQKMGOFSyqeS0/I0zwggUn+jzg8XBxwRdhRWWgfHSZNjNSJBYX4dn3Zq2JtMmxQXI9W9QW
juyz8IpVqtLnl/XepyWe7z/MVBRF/u66NVlPmkoMarli/1FX5jbGuWEECoI0kHKMU+bIkMcItMzD
fYOmgjIH8tARovMoa5t+dykcmAIXp4OZUq1lJ22spmowU3btQt6jseuZ60h7l5lg1CVFuxTnjb5K
EYxu7I7mCOp5Bw+EbCtT6UCqmoUGil8E8ZLwncDPqPau9Sp8i9QblqpGvFK9WbhA1VyvvynqIjaw
xTJtp5g7L3X+GFykPU2YyecfhBoBQkcU6lGGnEQUQq5bXd6W0Sn8Rs9kgwZU91pBDG8WMemhtMzb
jehuyug44HqOFdeqXTqzYC1haFXTbj/yKxxz68Z3wf2goB01U5VDdkmxbFohGUep8X8YWjzO9HQn
c8BEWM6wBDMkGsCoZnRqULxxAmjUVr80O+zuI1J7Uq41FYfCnMMvE74RE8wBWtL8ZfPHbRgDrAs1
N07++an7OLAp5kfLO6HSSi/GxBdrI8rS1jqUrtDIHqVswjUsEkr7p3CPFEm5xBCd7v2hzWbO1xwA
S9J97eKDJL0iTGFVa0GZK91jT6kMDU40NkoV9NLWjewmw6JxhWlGdR3a4YFy3tyoT/WbpW1VaXcq
zBvdHQWfnfkwkhXLW5UyscxD6noA3N5JrdNQmZkyNf6FFj9lQENSnpF5QSqJdDDtqauuunarq7g5
mImGPRxn6L4Jq2Bb4Kuroxwbcb8da2GqVzj6DOTFyVOuNBsJ7GRZPqqZPm9EGL2RPPfVe0nMZnH7
bai+4OzsOoy333Y9ut0p/hksE+63xFv3cjiTzdllgsgUjn+eLJRaED3Ba5Wu6mT512FQ1VXix6cO
l4GlbPc8jNqCGE92l+AW1Rro5Q32J2oyNtjZF7gOqoDEvRnB+tLLtYEK6Rw9IjyYhfbGTBepuRS+
5tj3AKq7BKSbYkK+D1chVALGpY950c9JtVUVmazHxPR9fT8UOIP5gKgwwcOLajjE7kGwXrxwj+TC
OJc8iGHL3BvzSeoHHtLjBHSYihTZY1Xu1HrTJiOhzQ4Eu5Fvoojimy7OiBQt/zoVqZF3wiGI5om1
N7VVyKYEYmE2NvDT/aW1UjrDwCZbEuYFP37ZJO20BEl1/JobgaTH2jC2iXMjehunuE7lQ2sxWXeg
5AbtwfwmUZkTt050zNUde6chLpA3GuV/OhbPOZZUOK+0zVV7iIfVYN1YEADM8Z6N7hLdCl8Vy9mT
GcbNTAEuFG1lGbzvDOhpoS3dfomxAaEyOVrhHCHM6sIyzm6iHC/F0m6lWU8hFAxlB2T4Gz3xFg87
Aid9md4a75ExjzFi1TZWh13QGjGybXCDE8wTXFB8Jrt2nQ+LKljJ2soXdkKzbiDoBdSzvtCl1yNI
ocdcH82oETfELSHobpT2uQEOmC4hUHfVQrrkPvir1Omnyz6Z/2Kpu0KF8s5JJFdGNgqwbWxnm2zp
LQGPFupVgPyxc0fLqrf7CJQ/sofPhUo+sgzNGep/MmbNNJAvuSBNc/9PM30SKCVOqlalYgaEKGOr
Jlg2YEl0kPpoy+ZCOBf9N7G8imgNJGgk28xuR5glj+E+OBkQjZCZHRYDZq/0w5z8VgXP4favY8sb
I9veduh0ZQWo4hfaY7+vWlx8Rie7ZC1KmA56bnjCRT6L0SizXulYI7iVnKkTDZMmWBkSQlo032Y5
4FyDMsVM0jDa3vB44sFrQMXFV8+OHuFWVA9tM8sBJd+MYmL+EqYKK6ye0l6kqAFX7xqlAF+5qqV7
fPtwNlyX1oXKxrRU+/1uqJJIJW2sJkyx9DQ42yDU9OBEZI6X+9xYpjdRulGsZ699qFJAdbuqOtYM
VDnFKggR2wBzG83EO8dZOLhH1gceiCzYqeZzABZFu5athUSaJF+os/0qAhyB8yKeNhiIfWosKm3d
6QqOZmNnK6FppJg4jW8d0v2QfS+EnRSoK5X+L26To0aRNh+6tdFu6mwb00/mgkreuKBeGtcEtnO+
gh/HNVnfTK0JkwzP3dNwNTwBExgp+9nSeBWEHWW1TgcBOnKUJER4Z8ULmik9AlSE2tAD9WQDBOOS
N+avWllUaaxR8MIg9Z7C+N2wMgq/5AlzvrR2flTWPPuNDf5TOVY2ePEtACL60v0jueTy98/IL7dd
GFEKSCbsXuHE/LyPBa1kepGcxicBgYW3hvS+b19kEdURTZ0ri6ZaR28e3q/6CuNAxbwr62fdX+Xu
2gG4hRA2JIFZpBEUrT1TmkUduiVMpxph+qWJa0E+UjwuDHlcCacb1MchT/qTejlmHEEen/wHWCS0
mcJj8RVCvJ4g/7gWgDwBP6cuD5MfHoBlS9kakz6vWDmLQl4LyTHvbotwOwybULzO5FXARwW2q1lS
X3npOWpCvbhpcaG98PT+qrWqfRz6JCJ2gzYRZCuKT2e/A+lgqbjspUizaXSd4Y33x/aAvTvspz6c
JdEhfeqfFH2G4BErvSnu6/Im1N5x6XQ2frbBmeBSaQMPrF9dXXh7hqpqCjCTSWBT5XIvBk5L0K4u
O3YbayurTwPe9NTMZ2J6rQ8HzX1RY5uod9ADcJQtrP5rZQScCSN+S0AsmmJdfhc6R4XmiXZCvFcr
NnF8qwG4BF9FnViGDppirAhlAtiHbW6t9DkHPNd2IC5qcSdLiOvXJ4isWXGIrNcULkgTwUH9IqkP
6WADLu5w4CsXoHHxkY2BEJS4NcwNMOXgdezhVCO5Wm6O0TBzlYXu2a26N4wnDS29kzvvVtlDcULj
S7xqbArpN8rcp4+1ib6hL5NkOw1se+wt2iddBhIhrg3oYUn9qpQwyMGjj4z6qHirirdEOrTei1iv
ZIFcRpLmsMXca+8EylO4GWTAZkh5N2ieisO12+5MY+P1ZO/GwihOar5xq221U6+weIcECTskJANy
bIQG4U1Ape2fTcUuacTN/ZWQHsmSENpHv6HaQkGaaXPhpqHtjuFkhZa5D9DatwP1LqH9Vj7IzJ9r
H/+Uvr3gD/ErzIJGa/1fU2Syghad1QySxgPofGkWAlCAGD892CyAZm3vWdsjR4dXJf3ekZPz0gpX
gGUrhEOyuY4a3b21uLSK/aqY89OIJsFTaypO0JasYsGm2LQrZde9GsHc3Sa3ApL3Mwy2R2k8rCKw
YqoXRbCCT/T7VemXi7iOPDYNh1/pzVWK3te1wxA0iMQgGlfFdXNL8jrXNxWADqQ3vunMre3YVb+o
BPaLgiS//18nN8aH+gOIp7JyzQtD1hX1QBIZv7THoAZEMvfDRaBuZEKvyH1uc4Tv5pEzF2+VG+FG
X6qPHo0PKtvOTvSvsuaAu+tATBCs4sffXx3116vKjwFOOsxq2cm+FMfxCaDWwj8OC2WhAZhI97Jy
6w1vbnYqSJdNu4a/3NgeGnDYgqEoboylASyMwavCt/X9BUWZ9HkAncRT3kK8nPVUlwPSqhst+9I4
J8O3K23uNWsqGr//Db/eKj9c5Elp1ImtwfW6hAyV/NO6ajErKinY4sqtNEux3eTeVva2rvbYmvse
hUjnJDhPZbckeiZqRKfxTUHAHKUciP6Bfh0E1yqcQWyU9erYxKea5Or3I/7lnCSsMOD6jI5P08Ai
8qrqrEh7yt6YFga6awDXsZMnm99Z936xgJTb4soHhZW0hijj9+eXx+BhulOP4EBg/ah2fJLP7L3W
chwriE8mhUjAo9483GYCfJVNKO9q9ShqqPhtXEQNi7kG7D2dHasHd57c8MfbzCVYfe6B1/b1su0v
bcXjVvtpbNrYAyaSptwwCXyE0is1ryLNrbB5ML9RZZW9dZdvG/V+kG0tPhiZLeFLH4BOsbN+Dmi6
Vkd2UuHOI3djIJZD5vgcaI8p+L102XWrgtTwQuf117eQCBps3mgIPt2OCyOOMLMkNrSQDbuTFnRb
oU5TxMtXmrKh7jeno2A76WIId4q0vCjgMxULOYfL1ocBTBZ7LTAC0wjISxUCRNpUKCLg7kg4D0Xv
Jd/kIINmqMu4i0tMlYtnnizqkpmHWOBw5vYG4F987Dblu6PNMeSkKGfDPP+S32aHS4TAKT5g/MEg
8oghkX2kIDWtWraKmtZCUEQndDnr9LrWEFKaG+ldGzwqtCdDzHBDghhgMcFSH0OEbllq81wAhGYr
kV0N6zw/4OhW9QtKHFE/F7RZIW687FvlLpEPdxeXyIS/SrU+gAjhlv28/OdB7eVVBRYORCnClD3p
np1/6ZEaGv1VcIFcjkI4QM87CkeglZ8o+r2o+G8Cpf39Iz9Vcft+9UgkqPmao2zmJHw0iy6vnb6m
1508Kyx6gXNltvdlvQ8jKH3rOt2J1V58qQ/eQjvmEOlVG/2m4YjctSwf62qlD9dxcI+4d+IfoMaG
xRZjWn/hXnRa/uVVA7usghQgO/3Ue1FD6pAoRAenXJuV2UPS7fBehToA3yJ4Ag4HnVUM4ObuwFm4
gHxQQemwDESOZBP1eCnQ2Jv93bf/t7fu39339Pr7AlT+539w/JZmI8nTqyaH/3nw34q0TL9V/zF+
7F9v+/lD/3mVvSe3VfH+Xh1esuk7f/og3//3+Rcv1ctPByi++vgQ1u9Ff3ov66g6n4SRju/87774
x/v5W+767P0ff76ldYJd2+nd9dPkz79f2nz9x590Kz5MpfH7/37x+BLzudsXP6n+WL9H78nL//rj
f5dv7wkC8skfL8nXP+7IfquX5I+vL3/M68R7+fS17y9l9Y8/BfUvUzpbZbHjQGJgufzzj/b9/JKk
/gXEF7KlpINVt0Sdl5K0qDw+ZvxFyIbHCER/jTwYhP2ff5RpfX5NFf/CAwcpdAxdNbQX/vznBfrp
Vv64tX+Ab7hO+SnlP/48A/R/bDlIWUK4BgXCk2Gx46A7/vNjOnRx58cpUYI8FkFF+AR6VkP3kx35
YI7/dLVMoxh5+8X58PyCEQZGTxuAlwvZvytbH+U0o6qKVaY17h5LqO8vAmPnfQkd3e/fpYdAbcIq
GWbo5b+lho9XgttW1wbLqj00hDFKj3yCX+n+nZZqqG0MEUoSTmBiNpCET42Y5TNBIaoq8uHVy9v+
NXeF67bQna+JDGIl1yDmpSFu8G4JABi2kRzJBP1J+i3SVLx/2liwZdkV3kUxOPSp2b01df1o5FXy
oreAvCM8ZZ6zIhIBEVAcChP9pQt9Ajk5IS3MaoTWNQ31t8iXTobRZftQrYwbf/xnqBZqnZU35/eX
mhEc1L49nI/Ob1IiV19TJaBWV2jG97fFpVTb+NcKi+9fK0roR7bjac4fiWDufZjAf9//j/ebbtdP
MQbm5MxDvGssBEVR9wNT+vMNl5VcSQTd3wK6TI+6kz6oaeg+uI7Z0q0Js20VhcE1RIVs7sdl+NW5
CSvVfAu0HmRwE6tXWYF1chjmOTpLSvlg5MHd+Y15KN4mfdw8tAhcLSNLGbZKEclXQlrVqDxa2lv/
TaqN8KumROncik0yQQEnT6Uv+mUkZtZ9F2sP53dEjn+D5qnwEAe+tzSd1tmWrZddyZY5oJPYJm/m
gCuoGXzVkyIACCf314oZWhshLPWlZbo1tU7l+TysqtOOmd42j7GGO5riNEhN+Zpx7Fp6UwVGNq9F
/s8f0DszI6jcG7GH+8Vc8lddFzp3UWi8ns/mNNjSZJ3wqAZFb+e1L7IMy80xiwgghzgKXwMrnJ1/
wmBQTQ48p7oJC2jAVjx6z5tDc6dWQGnGy9BIyjaplOZJ9cGc6WIg7CK/Do5tk0dkHW57DyYwW1UY
GEDaHvZuGQz7wq2GPYDWj4fnF85via13XQlreiH/fMOPTwZdSAXsfKzI3XWUSfn6779pyvjK+d/z
J8sB182RDmv/+OofZ5/8Lewab5FImTr/8cLH7z3/1WytkH0/z/4+zfc3TH5H3wsaCisWXhiff+6P
n3T+LyMr3X3trH/82fPUZ0+iYGKqqb5VwnavhblzNMZ/zF6wjudDyYuvHC1AwzKLNBqZ4wuFgI91
ZWnJYvJmgrFkpyWw585v/v7v4FC6NxJ3++NLzx/Dgw0jI4HWwvlE51fPL6hyBYtewpbhX6P4cZ6s
7O4xWRk2P/50/njiiaktho46P7/w4yurQAn2RhUuJx84f3ki+c+DhoR6CyPrQlGWpeHnhUOX0MiT
tXE7QsEe6ZlJ6Es5vQ9Na4SoeQYBnEwnF30l0PZwTnHz8Rt6ZkGoaHtJNLDkOv9nWlUcOwVcaKHc
pjwx6THQqCx2nkO93XD1fSkPson+CB88v9vxCW0iUzCX309x/mMcOIh7iNyL2EViQan6q64Vo3tk
9ilRtoK59/UkuvflCtl1JWq351ejQA4XHVvBehjfLAg+JAUxbWk7cyiHI+fArazF+bAwIwA+Oj6i
58NeMdud61JfPH+zwzp+THvx+XzEo2QAKqPaOZ5VF0sLzd37aEioj+fmyK+04tvza3KY7lGDja/P
R2bbfs1DeuPno6bL0Hh1G3d3PlRrh+A+K/X1+bB1w1E6r0XRKWg9jMyFdF9gbCYnoXVnDJS9G+oR
Zpl6p/OfLEf9YhmJDM2N10S3DmmgR9A6x0PFiwJkmUANnd8bNLkMDa9s0YLk28CvW9vMYWcSx0PB
E7VjXRun80eLRM1uG6jRTTKIMDwkwnjZEm/OL+qx+NY1Q3E4fw9ypCk7o0CP6jwGo0HHHys/8Obj
cIeIApQgghUyWuvOqgskXTLYqBRiVPv329xUN5tddJQwRNACfacxl55iTaHSRZbRoIAjGZkOWClP
F3nA+tuYTXyohAieCEemq4R3FOzPB+n4l1RRHvsqw9zw/G4jFeaN2yTr84teSa/b+td3lW4cH7q4
eNWGuLmzxDy88+D3Jwa2f//6HidIbmWpfHXUuNkghTqaygjtXRpn34a2Sb4OnbRRZcF4EnMTIkVn
lPtaHtqDkYCcCaqi+eK6BEfjW3UTDFWMvvBtkkf+Wszlbt11XXHSzRhG6/gWLUENThrKF/bQiCiu
BVyVufqu1Gl3tq1WbvPQDSADo+rT96n1Jhn9TgVB9FS5tBQFtch3ce/7V0lPK7IpmvYNSqNVaOZb
2nhUmFN9uOoa1diKkUwdM9CKx0gtj+34XWVcvBH3SHemqoCx7eGSS67j3GjpgHTT+B0BpKjelOsv
SovajizBba104dp3+dWihvqjUUJTzBKnOBJUPp2PvL5qr328I+RQz+7NdoDcDh1aHI8ka0jvb2qk
r2fnCfT/IOfhTvG/abLzU5L0XyZP/z+mRGN399/+mVF8Sonu0vA9eql/ynbGT/yd7eAQ+pdkUhYy
WUuAgJnkV//Mdgz5L41wVMPA0xzpDmQa/8x2zL/YVWA56sA7qQzCpvmR7Vh/YZNqiDBrxqIhjF/p
f5LvTAjC5FogYyAWGSLNTY60SS1Ag2MeBlrd3fbarkHDZ4ZAi7pOZLwyFPjjC+WLdoNatTe6KlXz
RD+mzqJCyfpVSi6F4j8XyD8PZVLFMmqrV/u47ZC81YCbldtAex9DkyW+WnY7IiTB5A4FdSUPxI61
jmwfqDq+GliCe1j6II8LOxjMRV6s1OhJvNRTmXDOPg9wsuMHg5UaddidB4iCG8AWbyGhbaxFOAcI
J/qTLBFzAanE2Sim6rIopOv2Im1gPM2HFPXTLZuAPURTCHtRYRgBZh4DNhjgt73gypq3SFjndzLi
7mAl1q146Qb9XI79/Psn5VhLEpLEic6/v7ZuEX5BfwpK15nYnvgLJMnasw3EkGw8gIzia7fTFxUJ
HPSNLls26VJ0r5Xm6rLi0aR38Xlok36zI0am3KsMrYwWRnYT63S21+iaIPkj47kyzMGKnkHbZbTM
kB0XtgqWbdpCzWcplHEL/YMVjVN0LZBOs0N8a+0svA2zw1mAvaZHjS1LDtAOph/2g5fNTCVxvG2/
u62TyoOgtWWbBTyJIKfsMD9arj2AmQeRi/Y9wmribd6Rq3+RwhMU/UF/UbE+QnfDX6to8aWvaUA5
bBhQbcSZ4UYrd77BQxwfVPgk+tZUKIpD8lhHDsbRc2evpwch3KZQOLU5lKlGXponNzkCJgRvmt4X
91Aeqvve+II0S6Y/1tqojn2NEsMODs5deo0FhwYmJyUcmCfA4q+cXdxsI6BiAYIogIUWIuSsLdhs
XbadnYb0wjzrNu5Y/u4OVT4PjEVwquZKaIPDUXfVvbPz78TqkPWQjhYSWkvx0rsx/GsvXMFXbenj
oES5+bBa/yL/n+h2fpo451b7h65cEim6I6tDh0/hQQweveJOcnda7G8bUG3VraxdJw2kM9afHU7F
iNbDJgCOPGwzAH66txXQFqK4jIAhdImVNS+CdSQeClc5aLHdQiPwDl26MtyrJt9Z3SZxH9XuwTfv
fv8z5J97d59/xqR3V+pqH5kKaycOKBp9HHyzyEFQttoEsK6fCDdBxeLhbUNaD68EPEaw6ECsafV/
OY5JNaUzhdQSicFQu/TTHcZcCoZsQvutpuGHK6iG8zOkHW9G5Nx7e+HZFHZ1+42KuHEp4h03rk+P
kwLBCTojkJ1zg/zDjTWCoWylsOlurVvYQMpMeUU+HBXuF+CNiICtzGB+qZc2kYH++y58OOdkB4MM
FJtFwzkhIwX7olhTJpr5AcWrpSBQJsecaqUodrWozaUCkLnaSGg2jgZsw0xFfSzZ9Q2haT+zU4Us
/dqiLpM+YAfvsf6Iu0t0Dv3SNZpsaJ1ouoWpZN0twpKxMw9jaKceDBcqGI9tsgx9WHdrDbs4QV5U
7cqS5vlAP3fUGUz0TQ6PgcoovEdLPvX5jsqMQuPQDueOAjoYD8kbWLVevrc2joKmyCLKDji9aOYx
DfaRPoONhTqpH96C4hSLQ5Lu+LboSoyf5HjeDZtx2zBRm23XZopKa9u9XZisP7c+P9+uyUZaFblr
SRVIoxrLdBQbekp879yfs96Ft8ujnfYI73gBNEHB+wpSLmqAUJ5CZOw2YFegQhkwDo6RnaxC/1JX
cVJf+L7Nf5hMk93WEwKvFuKiu/X2pY0Z3lo4SscYLVJ7VBgxLgBGJp3zzxdjsoMK3VA0g87c7cVV
4a+UfNEK4J5WUbnOrWOZULOBGbpyTw4yWsSJ+Jp79NbI8+GPqjPHfckxuffcmwhwDKLAC7bdReKv
E4TbvycjP/Vffira/nKr/HBpJlulWISB6KisdmNf2JU2hX8Sg3VCuWIZinaCK4NtzekHpyX6QRts
VjI43jz7s1E9xgEuDep5jSx0vb4woy48UGdk6MdFJ/fKSB0HhhvdovFPEB4NZY5Vcht/yzb1yt+C
bwOMd+Usgm/dvO28hSCtIA2NNrwXVsAJBOjTHT23AT8MxnM93Mp6BmMUT170JbjDqEsrafFrlZ2J
i3x04YDUY2cP0YuVvhvhpggehzlgRuTN6sWl8Ujj6vebFfk8Az+MR+8r18qlkrgVqEFePITuTFmb
C+wewnUYUhb6Mgq5XKYt/Hpz/DFdpv1OBO+S0jO4EHm4lQHtZ+UGjiO9+ttwZVZg4udht6VcSZ9e
3yEgqLorROCit2RVhxcAKhN04eebMtkidCPCiGZ8qokicW9z0ded6ze9DbCkzXYejjDNuoxf/H2s
7yHbm80ODUJUC/onHckQJJdYa5Jk37cOJNSZbCx/P4Mn4oCfxzfZEiolzjtdJQoVFFvHkVO6w60W
mUwsvqGMh9ku0L4axQ3+oe11TUsnWenShh0jeaJWTy30Ad9juw+eBwW10ddMuA2Fl965yujV4iw8
oNZTonLIul9mqEo1s0w9kTeUCm7JUJ4xztDfOmk79IdaWkbJddDbWBmfhQKTeZuv6kteXBdvyGQT
SIzajCKZTSDQ1xhxKUtK4n0MbH4lHGWd+4JtK3KvryaSiDzN+Syvdr246MuFaEJ6Zavqqdxi2DYL
UIuBV3vrVpfWu0tPzmQrSEtKm5FVjakBjhJodblLQ3nQtacAcFDBuuIsfOQvrsKAxXhVQUc8IIyh
oLSz1Icj13alXsTSjRHl757myX4hpZJPxYmHqlt619bOtZtZgyRNeXv5AT4vm78712S9ry2FRlXB
ufDdWzTZlVXPBe+UvPXz3pYfFMwXTcR41A3TBpnjCn6PvJeX4Vt3zJA1Qh4YL7T8K1TGWxDrzvvv
H5lfz6CxIkMhR/7sU61VHg5DddJhsKQs6Y+6cMm8ZcVEv2myuYmuUYiw8Xw0gpDwftBHKdlRNRb4
KXrN6spJSXhmIQavhn3ZQ2VCWvn7if4xvCnuUA00pHFLLl7Bvg1uoibg6pFeAZW99VRM1uhOLsbk
mA6EVl1jiSURCAkHJVkR6cRLSb21LgI7Jhzmz6OaJCxy4Q5CEBBuoHCOBF0Y20axqL6G/4e061pu
3ci2X4Qq5PCKDCYxSKKkF5QiMho5ff1drfFYNA5F3PK8eXw8p0Gge/cOK1jMDkryoiVXbqQ66Sv0
rd3s7fYX466mVhevhP75xU00pEIkED+j58l3IJRlVxAQMIHUxX4JzDRaIDPOR0X/SeUu1qNpw8V6
cpSEmTJghzBu9KqULhJhcbB6GEXYNOKDUaats8TO+hWIcuIJ9stOc6wcZV8tSTBeTwouHmV2/wx8
rZBMw0+nRynv8OsHuCFKe1ncS/0HAdARSJuq+AB4BhLC8LEwsrYw5XEbwsW6Ec/luClEc+F7XI1v
Fw81u3SYIOmkKP7eoiHkBlN4s6XIu5EZKObEOdQwjl4Zt1f9Bon9EVUuVp1F/nCS+zBUcBVTUTnK
KI3IkZ2efL7Uof7MKYfYvw9tJT5MPXQ24RYGIZDIBoWLRB7hwaV4lOP7AZOgJPdS6JsVDQgKpraQ
mF9Pmy4ecxb8p6ROs0FDkdaYjephzs6imWYOILXaGmhmIDOZHNjadi06Cy/oajZ7sfIsxEsBn9UK
bcgCHxu+knDbhZiIWA0A8PhC0YtvpmuURI0FlCqsEvoEJa9dMRYHtGOubpaaCzOw4Z8xY3YNsIo4
RUqK54Gc3KR3YOJak8tA8ADAfNgxmPwZs0JzydxJunrT/byGb8mri9NbtkIjlQX2iXAqPKIZErqB
ga0mqy6zYU6uqptOWUVTjHy6Z5yyveeavTg9waMrcQLGE8stU9nZuKdat9BrlDGINMEp4UBognOC
WXC20K1zcNfgJSlAdBwmc+1W6e9zbp0nO2gaNA7yIzHdRCjBezeAPs7CUZhh8/94s3RMcRmgxLHO
eK1HgoFWVu7UINt3ppBtSyibJbpmSRCyRt0CYbNCtXLqZu4V6PotNlAWn2MWmEmcRIMIe9Tvq7TW
rLRFQgghBaBeVEjVQRpIFd/hF6t3h9EN/WOMZlzyFvlEv731lw6dOovYdTNEQtjQzojspt5kYqKv
0VYA15kYhSCJjUwAgnJ9aY8vJRMqDZUXm20QNYI3kNA3wH/BZYCqfYrZsahOrWzkkqO09gCYem6D
a6TvaMHkwzBTAt7AjmGgyHwAcV8MOu8b/To1br+VGVb8z20yi9MVW/jD1ODzJF85PQlg3Pgv4FPy
2w7U+vpYO4yVgDqBJAetGzDTCpCkjDi3FCixmxXsWcHqMDrFqbiFuuX6AODikM6CuUI6dYpAZ8SV
TiYjlB+76FWFqXMgHCYIP8RsaNbTixgO4L+dAsj2M9EDckiWXREY4Yk7IXKoByFUk+tzaL5H0LuA
0CLGB5EEZWUJzL7IR7IPwkpWGF0xGRHozUMV6U39KLroCy3tQBrMbtxO6izsN+w0CBGHuoSHCS5+
0giohiW40BfAscgsiIsP1aZvLRl4Qg+FyWDylTNFa2WRuLIU/2bXQKgwTFDT6kNq9YSx4EdQpu7U
OY3mtLErO6yVmuASQYX5HSGOK3Zy8ezLR8jpwWnPWtiCdIvdei2zO0CaRAy/aDbbmAocNWyYWKBf
Ghw7aJ7B+ekOhvQwDEPuAjtyGN548PJphY2SnAFinqzuRWMWo+f1/sLP3tNm0O6mn0ZOIN/30gRz
HibZiAYLFwlreAPFN7Uyr38Hjw2lmCIcoJlvRMoKJnpLseP6fPLiOWZRXFLzSWxlxA4Nk1qYhrYg
0p+hukVwSSoRLAxKL1xzD7DyOkMbcTHLpUfsxqeZIynlXp7ktCP0EvEdckDcgmsVvInQ307aAzdA
E2o/xHd98RBBV4YK4hEbwIkpBt5nhfFUsVUjNxg27XjsFXXhihOXnm4e0btAypUOu7gxyWOUrUgN
PKxyLMYTB9HmkYBzvq8SGxLC/rAp63XXbqN6XbVuqlgDWJD8Z7DyW8/PXhNu7ZcvzLjJ+bc6dXwR
xXf7RG+FodsMICb6JwYBJkOXq6kex+lUczt4ZpYcRoiLw2B6+G699Nl94ROZZOqImBZuJluys0O4
kR2eSloYUKwFjlGAKKlggOneYwDo3j6NM5GtPy4EbXYhtHlSJv6EIEULqRYCsUgfjg37xgrrrttx
7Jmr7gNwZ4XqKQGvgekOZe5W8BhvdNXJJV4PCiBhEJ8lm94dqMEANfB3IciYpFmNFWhxr3647rMj
pzx3xamBxUmBv+ZBCp6S5j6QLUbZ+5XDeJq8aSHdG3zc/oVLOac2u1ekOGAjTUa9hJGkDRtCSF7Z
Soq8zh6ANqDduIldA0u0GP9pqnPrw87if1b5k1Tz34Gut6p9tBI9qhtF9b7bxZtdWYjx2izG96w8
pFLzHcIab7AZkFQZu1aNwZw0b/yCMkMU6P1nB7F2ATKsrclDg6GG/Qdc1KLAEHBnJoYI15SXdoMW
MqfXTrSGY5ZdTZvOHfexaGsO7smteCwM5bH0GmjywnIDHr/W4OQ7ODmAvAVbgvbef6swTsgQpqe7
8Q1NG0HnXZBgksdqC4Y94eDrs3SrXH/ZwNWAXS8rUNfDx7jIujjScj3RIOwtb3Gjprg9SgfenfkJ
DCr4BN4nqHVAHYKKpilgaiVyMFHYj91iz/6X7fbzIPRBLx5ES1I+qMvgr07Xhg7jIGYoIwQdAHtx
05c8scTYGJ7/1Tb/WXcWHbuWLTolxtWBaR5cAvhHmOLxPfY6KuGG6pfqnBHBtUO14IHRBwvJzi8N
kp/lZ1GMEJll0gk/uzegfcsajM4C2eA03Sej8UblQ4kM4iU9nJ9jS0LxibslhfXnI1ixfe4tzXGV
67nXz+PMwlomJURRRjSn4N3ZrDqzuE8ylyXUh22nNAcl2JTVRmkH3ScOFHdQGwAXwdtisu41q/RV
fUgeChnViydpnhhtx2LHQZ8BDHS0kOUvFWzwcMtGBqWnYSre6LCqDJwJZAoFLF+97KCuAWswp9LW
iuQEGKJNaIZ0FgvLNJjzncZ2zUobsO407i5mdnBHm+QnHv0jKPfeTb0XwQryuRwhNzt+CsC/+N1T
np0lfwcTNgv2beZy6fZLlfzzzmaBMg4n0EEYXAXQZLDggM3DoYM1Jxgz30PNhXyT0EOInUN1/AWW
ODrtP7EWc45hDyqCQQAKab8FdXDcw4DUkTs9Yp5L3ugFjI33GSxOSsPXdNYU14wJuj4HBTj4CVk5
ruzWggxTL3nJ8CVAChB91oXCR1raELNgnIRSHvYRRlfll+80pSs8MYFZhoZ68J3xZQIEClI0MVlF
sOhRbR7YORQMNUQu7Snb5OqxaoyxNfOETtY1EwQcoNX4++oxBiSH01lWJ2/Qdwe+SAtXardqMpeT
7SaDS6itUPUOmG67fubVqwrCvQQ8Hl3UEJBsubPT6AQ5ORouF0LCUkycXQlxoTRtUdK+E50ZsrQM
H/CgjI4Z9GjmrAErWmnhup25pf43ofjZRbP0foxZUeSUECUaFMJUp+UdirFrPKE9seqezXac+i5X
73Ht1dqO4PJFz7h2Krw4VKO+m/ePLL9Ohw+/fplkj+c8bkJmkTgwTAXaKSx3PPS/zbI+ySLq1KGG
q5gTyvcKrFkEiUA5c883h9WUrXh3Sc1SoJvkzxv97982991SiSQFaUTdIzzJJq8yDPcsKplxDw94
SEKbjOClsQEnFMopgDQE/iUA8FbLYOiDPkD/Gds14zGyYqRIj1CWBiKq6tEtoXg7iTs1d7PQ7vLj
GNoLW4FG/1tPPrsep0BpRK7B7QArF+pm88mhsBlgMf9eosCBqG4swllvYdXF9zW7CzOoV4Qlj3qC
RpRqX2g2AYSN5V5UWM8o6UvPH4ryHvJtMFQs7dgsEQFBUccYd2g2AuzuobbRgDmWHJlizWouV6wz
zWuSlcoBCBWucdQqQxN2vnofTEunZyFizHG1HZ+ragVgO4ohaPoN0L6HlHuGzac3gjuFaN9MBgXA
gEbbWQrjshwe5X+8Vr+VTS+yCWGU/Chu8Aahm8xvVLKWoFHXuD7vSLHNgowOJZVgC3seI/pIhp3A
eer0xWDoY3aQFzSXctpfOu4/J2B2rzZMQGRxQpbZot5rv1qw5CfcdnBu/8oJjC7QZDGY8wCrpMKF
L14NgZfOgL5/hQ5SZoWvU6XDQyM/Vit+zZ61heDzSx3/83izK0wdwIYrCLKQ2mogB8g58MdCHeco
8B2fEh2a01+DBU0YcI+tbNyU6XYp85hJCfwR/+aKB3EeahVYU0hER2x6AQjKFsNMWyudSQXHCSJ8
Lts5wO+xoIVCIRWgJVNd0qRYSse+QQIX+ybyGTn3o4jWytGOgn1Sk5Mgu0nVITDrr05Fu6MGLlRj
p6FMVUAFnhTFWrp3f+kH/3yR2XXQNv4EjixeB80WElcYvkb+KeuOoFqISE4Zg4s8ibUUhwCQtuvQ
bYhs7d/BjeAA/Fd1MMeIMlPNC1HxHbip+1DpAPbWfobmMLxrglsBKcBaqgd5YgDWkFv1Xko2YrUW
2i3uZUR0q4Vh4tLZvl74/zzULCZTKfBAG/FQAK8JjK1gbCc7Yw4Vp3t1ehHEj8GM4MU5etSZBBVb
vIGWo8bqglLD1epRIu8DNDnDyuh5ndj9Ys60dJoom/uylElVIoZJi8pZHfTBngKn6JyYcbJyM8nO
JHrwBI9iqy49cbAHOJwf5fqcJuusOg0wBWYWWhW/DJx/3tcfFQ7PVrmE9zXdifVGU700s0UMXzMH
3sfTnYB//e7rmbkMX/ilp/+ztPjPN+GnoUxKAT0aMrmFaHUmcJ/tus5PYv7pQ0wr47a8QUUk1RZa
1i9hD9sylASirfa7QjmV0mOTQcdLhP0HkFmL1jK/9A1/nm8WljmxkzVpQtL1X3uxioJ/TOm72QD1
xIS4XPoGuLBs8cih9KV7gVvIL+RZ4A3QqC+THN+mtkaruQcsHXAO1NoT7Nww7gJoYzHQ0t13I6WR
Zxl9A3ms1OexJEVLp/vMGtz4LKLy6BwNpNmFBsMv86SfVzxLppMmaNmWzpMQ1zlbNohmtaoFZ0oF
YpzAvYIKHPDom1jlkp7dLz26n6VnMTQIJ3+CDC6dKDUerElI9VpId0G8S/hTxSCbE85pdicwDzF7
ZqBoLPa8kWiI9GjhOJJ27iw1h6NejtHTGyMc0uTL4iULwCzgM4Ya8m9H3iZ2gW0JzSVYUGXDnRaZ
vrDlhJPEn7sWTgriSQw2ubOkKfYLmuHv3zbHtlRpW4YM6/cn5tSZsIbJUBPel7txGyGgwJ7QqEID
Hr0dY5UNkI6TxWMmUQKD3Flxsl5swC9k+N9dtot7U4jVAnh03Jt0H4fPnBuWsMs59GkGhCykKqlR
Xu9mkEpiccBFB5Z1tzN1gZ6UG9uaqmtcBl1ZjFifKXGUIaBrYmwIg89tCFVUfCBAZetXdO10SAOB
F/IFY80K/47aMsUwxuW8CN7vxESviR691qucsVhJqDbbcDRajmY8i8dCoaHl1vPOojLs7lkxkfEB
S5VGRyjNotkkv8PlfhA2I6GujfEDVQCPawAdDm17FDWIkZ1FowMdNIk+WaaEU81KSQ+p8lLG0DqE
rnAebBp4tuXdbqjPA/fGiHfscJh0qBvI3baFdFnXf4nlA8CoUPmqDL7fElDlq+ldIa6YvYEvg1fU
QYMYkoV69waSmRQ6KQuYVBI7oarL6Gj0HsSoYjhfuwT4CFA7VaMMnFBYhSiNrVE9FNVoguzRwV8y
3YtKYAcYifVStq5H1O+qXU8b+KpDqgzGhTz8Gig+rRuchMFoGQQBJoQlHrzXtMlJABNQCydojjLm
SLwJADhSzzZfF+8ZIJOhI/b7AvMkZQOcXw3YDrKyb/1v9FfhXauhtsS4yQI7d2SPowRs5R50DANS
s3JhxXhdMLzQ/eZJgaYxepoEkzWA3TkLHImQc1tgc1GpROMGG6GfNmk90v+4ayOjB2hBLxRDxUk7
9gKMgO8YODG+8eF7iFRxWJdA/QsHyH2aCRbvvwB2qCAhf3vXXycx/iRoyuyCbStWrhsKu2YPySMX
OJq/lZ6qj/rQf2YP0RYx9lEjH7R91MGERB8Qdvf1ml1wW13czLN7FMzdtBRBkT/FtC8FPGQDHFvz
GgqGWCC2r0YVgouecFf4L4Ogy9vuKZJsfoRKJgTIoWpsTRG1ZREfIM5YPjTrAWaNjYMJOp/bcr/i
4QoI5U3BhXAdH6zqBCKUerSNYUsfWNBbH0KjyD8B3uuwR56gjglz7mINWO645587qo/MaBYMICe4
ZPkOdmkYHuLEk9BiflY1R3jl4ZsL053BKGFNixBRGy1ALQCrLIJHF6rjud1Z1MlC2jCojieM1hCp
BBwjowIeHUMOwatt6D1/0PQjMbU9rFVYqP8uEYSW7sW54xOnFaIYqsgAAMULWACrYtmqAcK2u+oc
TKs2exy5bTWeiLKOcM6z3hVbd+JWcbPpzfqemKJ2UGH+Uq1y2GTFelwbYbvz430MNzKTInIb7hnu
QyCkolOWjqumevHhX/RRDPdddxdakA8NF0gjSxW2Mssz8iGaoJjw3UiHe1uNQQa0FiNbHFYTJt/V
sMn6gxAD8Dm9ZaUenyXHj3T5vdixiZGDdkigOOK24rYTdxJcAwXmuNRXXLyzZ/kIVwohI9b49iA4
RsRpAUNkDD/f+JGpQS1PhGYdRk0cuv3do69raETI24o5quMRr475rNA9XqwzryagKqjQmqKoUNSd
FVOEZ/+aoopQd073UHcWdcaqLO4LfOIDs196CddT7osFZ/c0Wym5nGUobGtrMH0AVows48Gd4qFJ
OR4YAqgRRAQ90lqKvAv4I4HnDSD/t+Pm9fL64ilmt+8EfZg057T+u7xWIDonPGfFHgZckJA3Ze89
5ZyY9Sb1iXuNv0uPpTT8Omzn4glmkZvJyqAqM2yGEQKPMIm3RENygW0EoHzw2MgFGTOPXuPhDDNT
5Croitox2mgKcprICsEy0pwImIbu6JfbBKg0zkvIHdE8iTmN4zoX7oMM4ouVkzox8PvDkUir2+/w
+t1z8QvmQb+E3HuKVuNJrje58t6BLjpNJ602uXJVOoO/TowJjCqyDwANieGflW5Sdd1oIK8LA6Tg
XbIkm3m9iXTxSLNyCvl+TSLavqlHyL8oNfRXcaEouwr2ORhXo7P+2AOckEIlIu8Enat2fL+n8Ygp
1YUttvh6ZnVWXCRd3leIsp0d71MWc7szU3h96kS8q2R2ahN60qiT9dBuGA61+ZZvTwG8bZ2lbPOb
5/NHsnnxXmbBEUPepkmy7+AIon4Nzd97wuxRNnA60Aope0zSXcF+cmvR6ytXhchhfYhHtyLrs5A5
ceaEQNVYtaeFLg+NhA4eK4weEC/S7LawuiW7iV++owqPRPBXUTjMIqXY+UEdQOf7BMBxxq94Q4Cl
VwdodDk6PHlggXnl4LsOwjGSO/ThoA5cx/e39/fSQ3z79FzUNDlXjQVcJ3uwtrxRwI1niOgBktBF
/wsTKZP3t7LmBEaNqtEs+mXbu+vDN/Xv10A1Ci9rmgjAoi7x8QS1BXFySERQB0HQyxNMB0GW4m2u
OkkaBHiguVXkZgdpPpFswvSQt5ABfCTiLsJVVnBWG+4HEDglQHYfmOITkLUJKfYATGK8VTTMeWFU
yEjgTrsisQpN96HESc4y+vVoxcZ7P7K7GNwfC5O4ggXGuYSMi6ooOj8dC+4pGD5T8GPfWmDhYqcs
jH/xIVQq9071CYU/3GygShfFBR+yp8ZurbhzWkDMIF8QHCYY3VuQ6RS+wiOsDrkzFP6j0yJ9j56O
+em5XH8WqmtNqbiig6odmGujATdHyMRHsMZkCl2A44iAcjY1xzvJERkw4xmU4/r/g9R4jeh++RSz
cKsNY6gpGZ6CgvZLUM9gzS1bWu2OaEwb0npwBc2EKTxibTLoWo3WRNWjMZ1JC5Ht6uV5+SSzKBty
JEmHLML3MKV3XjUiDKgdweXRaPBhBV2bop2vAC1Ld5IRr5TeWHTtvfpFYLQsqDCmkyAF88+DgXkF
JKhGecI4pdkgWd8CudI1hsTpDXhspDI4r9mg1tFs6lYQPHfZBwaJFQQBTviz3tVMKdql5YvA2Yst
PZrA/LFbLp6N/vlF2IDAVMqkgzIhtaDWhP0ncSJDOcgAiP0/dIivtljVi+VmmUzfd33KRoQ9KdEL
a4iZCWESnUpingWgIBUIgMhgsze4kA+0rSiuc4z+lLXKgzsAqhZlvTI9/G+g7WT24laJBOf28b3K
tb98wtnxiVQhkYcGTwji1a520w1mlJt+MrTKlcBgiO8FjDjogEVM9h0aDtBdb8pVaCegm2wI6P9E
584YvvKW8g22YgOA8Q3KB4dSBghlLZyoYH8W2c1LaHXU8wFWZpRpxqoOa/f3AOy3wPC8EW6Vrpov
daMcOKO9B6DJaBzgshZrvGs59eUPnp3Ujm3FYMi1CeeDNSJgA02pNuruGZ6fJuNAogcFyBIB+2pe
fbno7FBGI9slRcJMCA9wZwoxPTR4hGNUFu7YewXVwNBGQ4EPhFGzZiysYxmSHdbtb32123v5FLOk
hw0qwncsNj/tA3JQL+pc/1nKMEEcIH8BVdUX9NNur6le6/xdrjlLboqu4uqCkeiaUbidqHEvrrM2
gcDZFo9R7KL6fUpzvcpeChlw/CSwpG5HKrITSAEdk7bc10KwF2FVUUf9hkzwIJAUG/6xh1rbpEL9
JOP/gg6H2THQ1VHQrXKGfJ/AK617YG2h2jPJRyEVd/HkMM2Lku56oYWuPtT/g5cwOPuSb/VdY/UB
CPGBpwKbkQenJoacFA9UfQg40508PSoQ60gtXPm66j+Dgw2HIbyvdM8Qo8jgX5UdFGWfMfdZqEKy
ojJlmN1p/XMoQfwJSRSsbCKrSmh/Tdb9AqRGqPhBYh/DlHRyckdN5KV7me7jW5FulqW1VTYmPfEn
TPpDCUgZ6K5ocEd4Vs32SQFhWa80SFcaqQTtfPP2R1/a7nO9AabN4ymPEVTERK8BE4IM3GNmUfUD
bbupN1QS/2myVECmliq3qzObi/02VxcIQIuSmvL7eHew8TOljkqHUdorxLACJ7USGEYvWt/QKHnj
Zc81BJjMlwGqwPU/3BWRXtwLOFwoFzFP0RNvsuR1+LJUq19tWFz+0tndEiRaIsFuB5emmXt0eDMA
6vpZnKi61WiHrrSSwMK2+CdpBZiXq30Mz/jhS93FpaDy7QF3caM2ZIrVMsO3bswcufc7BjDr2vEL
XRsAeQkKHeQGLzov7LCF3f0teXOxashzjVAmKgJqCoEjj7UgOcW8hbxVw74sMUbcskaYulJjx/0z
u8TOX/zRs3jeN8I4qVA1PIkA5o6PFH4QS/DpbJFdVU6OQRrynoXMbuZM/x8QxuUHn4Xvge3gBl9k
OFWjl3qN6iqSVQf2gAbJDrxHCNxEmxws2QmaWxaX6Rx4fbhMANaKXwlUYTyoZy98hqV9P4vuSqP4
o1zjM8jbwhNfKcE8MQaM/MGFg++xDQmd//mEzwIb12h5wNV492phCHZzJ3AGoa5rmOwZ2R55HA/7
5cVVFzbcd8foYsMpSSIl0YgTroKk7nSVRfs8jd5YaqTHuLegb4dWBVVbWHjF9OfcCC3zHqA8sLxQ
ZSlSyG7dmVrraC1EQVBoVjjujANqp3ii31nIzTp02tYCH1Iyl1CCS3FVnCXOwsSnYqTgrcOttDMV
W1ij68D4BrJXiGfxOri+fbMwuVhcdBbiWMiwjyGDSoLibOAo2tkDqGbIVugEvkrWmikvqQkurjlL
iHOYUAQjTdm5O47o4yPA0KZ0TL+o3sd4ilf/8s2KPFQzVV4Q5zStQNA0biqho5d6zHvm1g5GfLqy
JfejF1uoV92FDXU9I/tZb1ae+bD1KRQoV5/62AU3TbCTTK/uSpo3KQbGQ5guQvAKu1oXz9zzwuL0
L/9zN/8sPttG8Lrt45LHMRIdsiOrzuUcWJ8Y+Sowl/pqvwTpn7Vmu6eS8DuxbWlNHu3KV4FqpyDJ
J5tgj1klFH0Wr2QagW/9uvnewW1cjFrOntj8Q9zm3uARRwL8Onkn0lkWT5BCJBi6DCqMeICmDTAN
hyWeb6UysBaYxyh7BVWyD/M+QIAFjBTIQlt48Z3MLi6251oAtAJEkxJZAzr8XYL2PomdHjpDFlzG
wKbABBYe5IvVx/UI+vM5ZtdXV48B11b49JJeprr6lQIJAcGp4Yi+jDACuz29wGnetxZdH6/qaqja
z8qzW8rv66gJfXwW8ZBKVgPomY8xRt8aItEFY1nb5Cqo63LB2RUF2c8syQgWbNCtO6grmD9ZsRlt
0zN3jiCEw30pr9gH8Li5fby+88zfN6A0d/NJolzRZJoiYGeh55auZHQPSyeo7HzcF4EDnUiQCdPU
ZuFCpGLSZjKGCu2V4jAqnhgeC0iqDGh8l/06a1ZtgfttsqiM/DKl6HYYgqc6ztLFhQqRu7ZkIUyO
SMBUXv0KRjmmSw31MVR8KC5RtYYUWiOLbPGrrbq/dwMsXf65cOCPfT5lqIJFJ4YLNRgPha0KmIfW
0NV67ORVE90X+TpvNqLN+/ZAjkmDdxLtodzeJ4fFslxYehOzqCGHjBSqAW4c6OlVpiSAvmaCZyAf
0VF9TJ8Tq3xQMfMMQJTUhYOI3sgIUQsbm7cGN1ynzN0U+LD0IUXbWLX8LePKLvRiFjKRxeekB/zi
i4EkxAUKreoAt5d3oETBZdJKn+vEa93WgCgse2T1COsCRI3zDDSGA1oi5dGYshnAEjNwmAFOn1a1
FvU4o4oFoRs8hZaGRt/SUVg49PCw++fTTnGTBpqAM8gfJhvyuA5cnD3BkW0qmbsU+bXrifB/Q4zE
zoKbPHLIzWnkj2JMkQKdHw16xPoH+TELUHvTGlQzQFbZ+YA/TWaV66E9cTCWTs0k0UP8zzsQZI2X
2ii3bK+rPcQIrB6eYWtcGrC+BNlfb7f4ZxWAsQQitK99pY/QNU5WeYG/woocET030YzrNajMg2pn
cB8vexbMiFU2ruCaY1Yt5JfDTxiUtIMBK5DagAF0IsE9dEPgmRoYvhfDM4eBektV1nr2HlqQIBi7
zGzKB2V64ivgoJjPnMHfTIps10woO0qK9V6sdW7fpBI7C9kVP0g8k9C9xjqDXSErOdXgXWKwoRpS
54BmZYDcZHCrcO1rDuzDiepkqsfCR/gV9K6X7hNzzGX08OKumkX2lM8lUaQBNn0CiAkzy+aUbRm0
MKEMnOOV2Yvp2vX8/++dNR90hSxP0irEmwAIDcyE9k22JgEHj9qpawZJkQ0nRgtWBJpLqD3T7RIK
4SpiWmNFCb0vVlBhe/bPk6RU6dQKMhJUtG3gq/ka78ddtAKC6q1xw0bvDBaW8vGBeS524M7niA23
b7WrL/3yAWaBR6wSRfIJMgdEGRtCmmb2Wa0hQI0hSnIS9gurXQvHl6vNAoekFqI8Mvi58UZe+aWO
Uxo8cA4l0sN62MKqlOJADPV4e2GB7un55X258CyGxD4btuGEhSn2l+cdRcP5jRA+JYvs+PIjku0w
XFNW1pgfgewZqDAsZLidWvoY+mO3E4G4w6hfQyt3LOA5YiQV5E6hBBIeG5hn3MvouruDYqXbbEFK
7KrE8OWzz85r4JdT3SmIf8pJXkES+9ytuU39GJQwP8dggbWoyGhixKNORZE+ABgL4KtsspvSSy3p
lRZXFe4xKcd/77Eb3COLMfob2X/r/c7ObsQLnZSL9BnvqiflDhxyk7xCUwg8PMBgH/NK93p4Kemd
DRU6EbwSKJBtUY7Z4MU6CNKjqGOua0KoGb5LoZU8dBmSdF14UVvoPIk2eASHwG5VvV4Dq12veMen
vYL6q4DAJEjCT3QDQV7SZA8gWDm3d89VivbPF5DnqV/YSpKSCWjFoIIQVx2kV5DZr9AhMv3WYVaI
DQYuZWQVt9flvyHpv79WmZ3VkwVT/XXRipAqg9H09y9vAOB2gh1NE4JdYTL3sJbbBm+yo3w7d/uq
VT9Up/hOsZVz5lZ33DpO7GQlP07m5AkgWsGD+LmRLdaavPKYY1QnooBrt+pj/8DZo2ZA7qY+YkE3
x+Xe3DX32hkFBaeH5rhLoEsMkFm3R6yA3jhYoq+100E1GRhEMwLQEs+g2eNW2AB5jnnEobtXzmAP
ut96lajBS6PBvWmMduTFSIZN/y6t4d5pCitQv+zGUJHr3KM49+J1AupzrjerYYXhERS0oLYBuUlW
l88iBxNuaMVZA2WyTQgg4ES5QN5tKihXgaPkwFKaJm8xMQScWN/wd8lb/RadGkXv1rIH0PsEgQkI
XWWQjczMYvsAcwBgboW9hEugx8CSK9Hq0oe34k1AQfsy2pNDlcy1bWEp2wn/lK/opmPPipO68YrY
8YF3WQicjCb7hNJHHz7ltfI6gAqzk9+IXZ/QHs8f1EAf7gCnlZ3hTt5xRmF9o8Q7F75po01Rt+Qs
6OSxgG4+sQK72vpHBJcM81tQqT14l2PUgZGL7W8Gt7BUtN6fKkujWb0BIXrFkBtE0siGtK7RyPjd
jN1Dx38hYb2KEcHwleXgIQz/Rnm2M2EYJtd8gp5V9UTRnOURhXfB076dADwW0ORIoRPgqzGTs1By
REv31vWb5Gf9WYkTMFKt9KJIZ19Ci204dQYZEEMStAkV5FS4UbIWEQGXtw9Jev32yfwlJv8sPyt0
YglIgDjhEBEaoxqgeh9im3V1oQ+eGtiS+DGyXgHSeLgmkUtkkMBhjwHPbJVZMVwLWxOjzIyqtDN0
1X1zGgDChm+ayJ6m2hYZbKyO8tpgmbTw3b5htn9GlJ8HnyccST8MvtxOJ1DZexiidynu/clkIeuH
afHDuCUrLtyVxuSGrd47qmwzsR1NDhQ/kA3jybG77pjj5LbbprIAIJQyA4p4cI/RGp0coGy5C7aA
YLRGk6+mw1Dp0gownDsiO/Vdu4dK0zHbcw/YmVB0yLCvbbgqUnWQ2AXfEq6WUBQpdUXUQ0nXYKzW
rvvG6Nszmjb+Ol0ld+pOMm9/zKuw4Mu9PMuBCqGsmzHvMfBgndaSoCmlebVeJnrQfLSV5kH4PrW7
zu5BpXhpn7KXAaifCm3T+pHHfKJ9wBesdy0U2cbdkJmyDXeLEH60JgT2mXVV6gXmdE+DwZpMBxHu
ujR63yY8elJ2EZwjOwEkd+E7/5LX/XznWabV8r7fDwEmWJo7AqSSWf4zgOFQZEkt7fl/Xm2WXk1M
kg9phWiQPCK9gkSjej8YKqQbMjtf/G0qPdu39vAsISIFIao4ostaWxyg24UbxJDOI5AtAVo0yhNd
yQ7j0OghAZo+OjDZi4KbSRofYfvFobUfVRt5cuKogwXACrOd3q2DVZ+mkLQGUuP/2PuO5tatdcu/
cstz+CGHrnfvADkxSFSeoBQo5LiRf30v0PazhMMW3D3uKpd9jikKwMYOX1jBgNkBjifxDuWd1/aY
ncKdfDOgp895sktbYEC1aAgFuuSVVuFJ+9RHjvAZObOZehUmNE4mVKM89rBQZLUZQe6spgeF3Ccd
fSxL8FoA0CwdDotQjSETFdz0CazLApxZzPvIetWEEUsff57jV9vGX+f4KkArRynN235EZab4IHgm
mw6VQ3NAT6m3E3hjO9gts9RqYQFJ3ltwV/lC0iMXnfiNG/m1VCnRrADn3gXBxHL0arFRbI1cPm/n
U/DCmLzBeLkGwaqkM+ebReWxNDNrqCwocP183Ssdvu/XXS0IQmU030hLaWonWokPLao7yezuF5o+
Y4s67VBI8AXcA2/yPmWVz4u59WZHd+vpVwulTSZIwcd4eg5yFCbgbLedJcJ1GAUEwFbelwADAUON
/zo/P/8V7Nr3518tmlRGkjdnDQ7MCOWTEWoeJ5ispnpJfRIAgqGKb0Esb9/hNED6a2SDPZH9Jif3
ysH5/TZW8xBgwlRoObSduBOEPM3RyW8RW8IgylgKlAilTjySMAVc8wl+Iry/QJWWuJ5yZC1xiC1o
pQMehtnvtgEOV+Qnvt3cuh7AQkwy4iQAaiCJdMGlp4cwZlVpPi4JTZM9o7ATM04mfNQQs2sOwNwh
WjVSyHPoBJrZwktC9rwIT1agAwCzluvDdELVP09uE8ZBYakDQMWFYaSyWdW5kqN8v/dVQJbRWdkI
af0HACl5SrApwSj6tnnkWBsi5OgEGcmLMlp1/7Axs36tz32/8ioU6/Myl6p6wpWh+EWZMqDCoUoR
FJGgegMxfUjT10SvUnVbgoj9tef1/dqrOKwJ86QcaMxq+R5qkK2zVG7ERa6M2hGA0OC6iugBDmkF
LO9vCi2MHaoz4sNWP4zdWNeX3tCX+i0kpaUqk6tl9LGrce7MSvodWFY89C329WjmDnR/aOAHLBH6
PqOesbslRhCA+BvB7wZMqDhzW/Z6Vzb976Oz2mv7uiJVmJIZEEkA7S9OP+UN89bOevJGYKDbIFeR
e8RglCMB0jtsqvteqW99v4PVrqvUSlfFLO5gQQTKuZ7kPgAsutzZvbCUKWJEhPUJaoDFA/a8B9aG
1ljHblGkfm1LfL+L1a5LFXzSiw3uojeBaggIKCXoUlUqwGPQS5SQWX1KID87pWQlmSVCilyjQzA0
NX7LbIP9NXb5fiurbTgO82mkJhwAU+zE5R6CqgN4liJs9JJYh7oezkC9wvnfQADMVmAzlDiBDLsY
Hh5/ksYMDi1tnciXrsz3eOr7Pa325EyMGhLPOBoXkSl3sRcMjQ6pL/w/ePiUQCD6VW7NGZgIA6qd
fqbDR24wy5uWUZk3dkSrUTGTQ3GSvKV0Or8xZujxr5INwiIqAaUlfgQmNoDXwoByl4ZQHxl8bw2P
klvqqFR5S7UKfjmRGp74lw/A/6BPAykxC35RWr9nPUCs/MRj7aUkqeglzoJUh4y9RdsFBPJSFA07
pz6AMXvOj+Mu8lgvPCluht+8tc6vdB+/DdVlvn9Z58kI29iEw1CxN+DNGbSG4nShxi63H28GE4/x
mkEbib/d2GI3tpfLNvjlsmKiJDLfY3Nf/CYKE1XKblcWrxLUITP4ZEFbGVTdQQQZY2tyLPPxh7lx
mc9frtw0NNXxKeYrwMVLoi9CdsucbQ6uJ7QGXGc06KVT3dbmyMPgIn2Mt/iNV0Aj34d8tcXnmVDN
tIDFO1Ra40MDBsqAqMhk4M8hEoAm+G6zq721bV2CyS9PDeJD0PIUSF0VhWT+lm59ufMLGj6RVekQ
6kOYYO1mE/o41LtBvIV0LeTvgQyabyd4enAbCeqF7vLrS5BZdoGx0KK0GgI5CJIha0qkV9mlLxW7
uYYC6eJO0Jw3q53Xt6i/r7YqETTNUMtVirOMFXC15UQF4nC+UeCQBOnxbam9C2T1p8dbHVNg+8zy
qBQLFInOUZYsXeDu0AgFFszprBl1R9bh3iIzx1E6aEQyeqgT6NJnbQazDkBHq8Y48G242eMdVFtK
of+HCfj3eKzOsLKnW0IrGP1FxI1ozCM/aI09mEv1D7M+1Ftqa9VdD6n+vuTqwJLktkkbBpck8J7k
IRQTDEgsCdL30gwPOZokwkZ+cIXJviyzvy+5OpjGuB9YdsJLYBp71BUWcDgKACZs/AK9n1JsdjHr
CgrUWQaUQ6k3rvPy7D1M91BgQsjLgO/ONk9FDKfxwss5vws7FSjRAgpsCQrOtTfFOuoieEMYMMkQ
Owj6GlJ5l8r7Fjq7EtLA+0ZWkajnBL73BSRorF7QLsbAEXHSt/klhaoRpSoPQo1efRtD8l0NnMqA
tEKbBdB7hzcT4ipqukmJPkBdDNrMuOJUOkGodltqTJvTYnVqVoNUpDIc4eHw0hmhvTgWoJV64Zq0
lqIzGy/oCpVRYjhBkuA5RMPN/fL5lz1pkpkh4DEZT63w1jwJOODgDmYCeaVRtyHCq0Ijr33yMsHi
BwZQZmqM5DQ+goIQgD3NG3RxgHwx7YpqDkl7RhsaoBkr8OYgMraxX10Lcr7d6moHKTK55eJuAM5v
4SUlkVWgpEkbQOyMOuRnOougt25lcMUrj0rhEl2yRNgRZQbMRlBHt34+Pa8whb6P3Gp/EXqeIaxC
LuAKBHXkU3Rnf3aYCgwykOl6r7FrDiI4aotaNbLQ0slsgFbAQ2fB5K1huYskVPS2pbyvJZzfBmq1
tchKlLdCUKH76k650TNq6dFWuq+ey1s0YcZIHQA8AFUedXzGboB7/+AoDTdd3rNImpHZtLed7CZ2
7ffBSYIkijpaZWAKCtyEbQg7hHq0MZhXUG7fB3O1NRGh6IS0wWAuDR9KhUjlqC7sg0UbO/AaFE23
ufpXTqRvw7Tam+i86KqKr5eCH1Ax0I0/LNrTg6m4Aap5m/P3cp6uDqRv11st7Xamxr6WgQsojQyV
IqhCo/gHMAd9Hh3wsQK3eZaRw72jcUl2kp1Uam4LssrciW7iwhsuklRUfcmbaE8oL0J6FyvAKQEr
fuZRBBhVHswWoE1EdYSdCGBiwPyo1CfjikBTYiB5k45U5XNwcsxKG7qHYFiAQido+QFBMppNIbJK
fXCEe3hEGxxkCjeHQNgY8jUmOyCCWCdsswx5vq/8GZinJyE1w30JzRK9PWJPR78lOkylz8CwNdUE
Gu0CuDruF5VSxCYeYDjcrI+eBMk5SCPJGqS+WRMgBxg7gZY2WgrMOV/HFzwa7QkYFC9+agC4eMLj
1WYMCCm/OZOuiGV8m71rxDdFokAIl61gsTaMbcGTBzsy6WPopi6i+FSjGE2GncojjJMfihDMusRV
jqwnnHFr4amGfjkgnfI2i+3Kif91yq0x4HMVN2GftwtkL7Q5ncUMWbppFwloINK06GaRsNk4U8Qr
ecW3q64CS6ou6ZmKMRyJs/AQAV2ierMoTLJLMyO8AZiqgG0KECm9xx+B13MlS3IpQSXQah5UJMoQ
ckcz+Bb0QlHr4EGA1g3gdOrkwmRNp3hnEvTcbs0etQeYvg1mNqJAr2a7pVsGy4jcaBtLaFWGVnNX
MRufMnHINztCwXzYgDsEKhUbG9i1aPPbM68Opx4xTgLvGJyjJsG8hDxQrw6N2froaJsomw2VH6Gb
FZvlS6SfF/130BDQZ5ZyvBW1BNRTRVRRB6D6VrvB24JnMVf8yb/P0dVxNbAxcEk8Ts+QN0P2DqDF
YEfLYLLuQN2dTInRodA1uQ0KpAS3ij5UYLEuHkWbADbLLLJPBrX3gScafQqoY3jJQ7EJEgZ6v9BZ
IkAXWk8CwCh1wDCF2hXoofvaLzIV2k5spGP9cdALApGO0Yt9A5oPFKb8/jWxBx8o5kWxf/QALM5q
xFZI0ZNGQybvk3eqWTonndZBIRj/owdB2mm92SsO4Qhsihkduh3OtGhwKz97mtAIhxMtmKg2ZCA+
p7sFNi44id/CIfXiDTFb+V7+nJ3U5ROVPQuUztg4DVHXRK8RXq2Hctd6gZn64aDohHKr+txbXPWa
mzBZLHUb5vFwSkoLgEY4ByKGNeVtErIvWMcfzoqLCcmXsKwl7dzjgMLbmlD7ACBRYBCP6n30ijdC
m4Fwl3FvoAJrAbAIA1gsjTQbBFWcoXikKxCaMNBEwc1lnoTOKg0kI/IutuRORTGbSiC4Yd94C7ew
tuQeLtk4AtCxqhgG+ZCoy+AgRYiLsxtKQyTeaxL7XLRmARFkDk/PQROMGa1OntU+NfreyGDS5PCT
T6UWIptCE2GDCNVJ1h7EHZcDEznsI/wQgWcHEwLIuE+0FvMLxmW9WU5WoZgy5ChhsnQz3GbHBDJf
lDEGh7B5QMUTtPgHQm5EwE4lvQY0NDW7Gr5whtDpEIuA+IiSWFWpxfD7Y0qTG27S8RyNN+1kifJd
QMO3xiwQ+sRmDUl1+q58aIiTvyon2Na7w8f42rxi0s3GDB0HMAwWqVrw3+XuVdyVh84veYMPDc6l
fXKIEJzoM+glkY0uXHmCJafW6HG15xdJZHMAr2ZPu+xDExlMbGUMHOtVgCdAnhbCzyiH1Z8KWS61
bHSFOhaQnkCnGx5bkdE0kO26by0WVcz0qc/sTChVJd71nDfJH0V9HmifCU809lHkKeX0wMANqLZD
7r6T3mF4CP1aNGT1Pnd45qxI0O8CPiuHmn+t9kiSApPp9MyiqC3S6lZQzq8Ct5AexWLkENSwFo8Y
E/YCx9LFjg/iee7O9nCbmKB0WgSGQcI9utMDZzS7ZMMM+Uqv/fvmtgrlkq4tJ2nAXYiiHsBuRwW2
ueBUyLCENy1k/geT5tBr19oP2K/vez+2obSymxEBnRdvJ5wgsxE68W4RZeEMvC7lGLmFOziKqzyw
PWhEHeIJLJGnwWlEnR/MvHaBdd+waLxWIfp2iqxCRKqmWprA5wgl5ZqYcMdaBDHoVq9glQ58sjMd
Z3mPHXDSgUt7iU0x3VFER//h59zmCrDx23iuFeanklbYcqGIyjvkVmhV+RjN6J1esJWPGEfhsXRD
DuXZ3sP5keqkviCecwcoB+ERY9W/zOfxBT3qRTAlVEVZRQzfD8YyjHdRZlXWVnp4rVX1dewuvhJf
tsyhzupSCC+xJfr3nM7ZcDbzlhQCRBVsVK+hFrmb0ujXarffLruEvF8uGyR/hbSXECvVmmeyUzwW
KSDSl9bgTUIssQYtbBMecaWI+u3KqzCrIynfdDWCuwGt19CjoUeBwtaw+DX1Ggjcen87IRNwgYeB
9u7WeF/ruX67/CriKWkpDSgaUV4Lta3+CGDLolbHmoELr0k4v7ijL9hKqII2hV6I2BlZq47Q48ML
YU0ImcJhQwGszUvcwoJ0fefVihngOIALxRYl8xKA/3CcCqvgZ2KjoEPtAM1pRS386DiAfjvbAgQP
gY+n4cai8YPDQ4tzRz/XO6bSp8ovtVlSocZkzK+DX/tIMDzIGUauIBsINlmPZSGcqU52eEhRIZqt
XtQwzNlmrXzJ1n+691U2LySEmi7U/OppNNHOGaTHlobelQKxqxG+7sAhguvyhAQx3ubHLRvOTxdf
be8IaPsG6gj0KXImQNgBMLNgKdqq2AmKw3Q/eououwxhUlMygD4xwneAUsB2qU3eBtYqeMspbRNd
vpHVrFXlaxJnAUkx8xaSKewiNXpJtxYJt9IEmh2FlX8whTZS14u41Jd1HidsjlwKRRXpxLotHAYm
rYD0imLmblPpQaLjNFEwYfIb6q1GX7hSl5TVa+Vd9DTBcWNRK8G4QJ4ZWHQvpCyEWLINtr3iIiqp
jZJRBSj1sbfFTjgGrz9v6FsLQFx6mV/uvmCTLi55LIDeRCA5uBP0vzuQLEtYJgjm/D5BLw/OYHgK
D7nTUKvQ0AQRiCRWD1EbmKzxeot/O7G2tM8gqz5D99NiznmMkyhmFs3pAgQ97DRuUG5Ow629Zo0L
ZfKumBgFW10C2xq4/WB3p9ArQZhj1kCAyxCPgjAdpUIHvo0PbaLVC7sCNPNnKhKBgoTzN7RoS7hd
hreK3QoaR4G32D7Pz+I+O29tN+zGkr3g2r+MdlsnXVAtuHUBIL2LFqHSndrGVYpdIx5izuUlnWme
p3EHI1YgVIymsADRaT9iYGZYi+K8DplQyQOIXzrppgvLFXjD1537ojD05fYmNKGkNllG0wESG6mT
vuBiRHM8b6+brcRYXB0TQsYLc0xQZWOg3d8YS1F7gKiZSVdmrhhc+MAFDgpWmHdIumZ3JCayweGj
QSEeAhFuy3uQcakXewg1gccxiHPUVtS1NR6r00EWJ37sAfg4xZQPI5g2ukWnqO80BYwD1khYDbVI
+B+qHYzthxatAADbqmQ3RwCkbOqhbC7V1X4fJaStZu6PY90tFBVyYLid1M7dAPDzsdsPiRVX2iRq
tcvhDNPxJyrRRCewc0dyO0e0ebuCTLPLncW38ABV6M6jBg2y+9gcGzDGicWd29Chnrca2VvZwIV5
8GVmiSwzs3OBe0eYjTwd6QCcQ6EPLqGmg2wLvXiQx1l97g/hYFb3vC3b8VE2q93WGSEswc8PB5e4
ygjSnk3lYCnuyveZE8DuGvv0DGoOmuu0h2Q37j24YnnivWKPgG9A6g+WFsnT7A8WNG3VeiciPDEv
NVgGo14sBfMCOo3Qcp10RdYHH1D0FrunL6GkKtpIHlFyHF+Ec4enrPX8sFkU2DiBxFVyIHFp2Axo
Gp4yH9UbXhtuUbNHmXQCoq0yGW9GNdeAdghQDyij5SZAzzCfCl9gLmr/fJxcwQF/yw+k1XGStzls
TArcyp8Fz4uQ2LKF1Kd/4PazBBk/vMu1Gn4X0HkqTdhOeatxos6Bg3fjV6Wa72nsIAHeLDAj9Dl1
lUADoxAq6MbA6B2wLbdK5KTtKYPnpML/A9dUduvWVtE/R2UxsL+Ijy4UpGW7GBXY9+lkt7wND+SX
Xb3DySm8Bfr7QgOOWDtzUXQVbVZwOuofmCPxG1N/3deP6ZQaeQrJG29hez9B3VEScYxr4KYumBr2
E85rBuS8dpjxKEiijobKXbgb3RDVCHfyx0JnkD748wvUpmK9Ixpvj6XBQ73SESFScySLvjhlxvKm
vcU15B3DiTINJwYOZ9SltfVlA0klOY7pEBMLMvjgLqgI02mV3KdIMyEn9p7sZXuhpFzUII6118HH
XP95bl9RacLc/nILq51jDBKZmzu80iW6hBJwY0Tv3CPqCMfgU6nANIIC2753QTU6Rnb8PmSHEP+Y
KOJv3MjV9f7lRlbrfQ6bIBM5bGGIIlArhhJhlj5TLMx3bobaG+cHdHsm4ahoxSdtjtA5q13oC5gp
8OTibptJexHi+mUZ/n0/6+ZNQpRGEQg297a6iWoUBnqnMPtHkNZ8oN4gspZo5bnyY+kS8Ug0KPFW
mR1TQU+tAtXA99noREvhzGl4qqLTUmv7ecSulwC+3OFy0H+ZPbFEOraR8OqgLAqwLaDAUPWSP3Da
uPmTqEouWmjotxobl72aj3y57GoTYEKx6BIZlwW5/2Zhu6a8Kt8tjdRFU4lWp7dNm9XrDVOJ4SE0
TguMspb0zcSip9hFv4yCXn83IC65zVNnkDXELeCBSZHOGyiuooI7Coe2gthS3tgsXakE0pTMgJIB
KqI4sbAE1VbYzfwLVDWZZ6jZstxHEZy4cNdTj9P4OFbHHnjkfAarrKjRXyx2sc5A+UHDNiC+F/O+
b27oyUFJGRGSEQG31Fo1byHRgPb/7cQc4mBfjFayNHbrm4B/6mAC5tQdDqd+L78hbeAfBzRr4EcL
xmN6Ck/ksODzKJ3yISMtHfvbGtvqrof6nYrie2kkGVhxwdPEArlo15jrky4AAz1p6P80FHqBqDvw
es/rCCZzwRDNrH2pWC/PbwbQY6BlD2EGa6sDJF8tx/z9RtYwb1pilWkWlwSxOMzmyOwDcKxR/EyC
mzr1Shab1aCylT+hlBagQFr7sALW8hIgahYuyFoj6c2jAmhA5GeK28HkZgRlA44bQ2IECmAVYDMO
aoFXDW+V4QNuG9UuhGgZxM7jQxppIxiZ440g+ilvRdBulDxmQsmfdyoWYCcDbqbQOhehHdA8pMoT
TGOpFNm8QDSZDe4osQK9DXbqiSsUxzh+oZjncTow4S4ndhgeC/ZAgUE1ojWTZHsmfQj5TC1hjTLx
9hT6WXjqEjMancBAlqb+v6yvLyO7Wtb0NDR8xOJAG1zwgDR6N+xKLdcCn4Cmmz+Lb8rdz1e8Hsd+
ueJqRXciTfhSghARBD64z8kI4GLct05T25CF0CUWCpzQjQc6CFREvFW4GRdUjxq/FsO5CKixv4D4
//U+/q/wXB7/2GbJf/4bf38vq6mJw6hd/fU/u/i9KUn52f738rX/+bHvX/rPoToXyCXP53b3Wq1/
8tsX8fv/vL7+2r5++4tRtHE73XTnZro9ky5rLxfBnS4/+U8//Nf58lvupur879/ey65ol98WxmXx
258fOR///g3osC8vZ/n9f364f83xvcfX9Pwvh2Svxccv3zq/kvbfvzGi+LsoSJzIyQoDMrOAhGk4
//WJACs6HrukgphiiZiLsmkjfEn5nWNk2DQA9SRINLdEuKTs/vyIFRUF5t1goLKyBNzkX0//7T39
/d7+VXQ5BMCLlvz7tz/EFv4+NmWGXohJvCiICi+yiiyvjvGIIUkpDQJ9Jxx6k4wH9FbT28WdINEz
aD9EDSAJ6I3PYJV2LwLBliD2+yTD4h+WQAzWvrSaCbOGhrYk9k4Fg9cWmfAgSih2YStpZmwn0LWL
Uf4oH2furUw/uvFOqgwhMiPUZrqy1ptxBI9tp+STqlC+OKAA5caCIeSQHTRYCnrkNsinajrCrItC
v0/In8AkBWr+BhVSVIBuagg/q8qkZZ8Lm6gh4B0On4OqfLSmeCMcF2clVmPvoRbNO4ULRvSstgiH
c5PBpsBr3PisVD5S0LTbl16F3DpCOq/mIOMf6EZFx2/IVEjTN3cj0aPASo6FgyZ6+gBSZMYbeerO
nTZSO+iJxA/iC+Xhy4lwKxq1rcTHOGXUqnfK2mDOceckGBmAZ/AUEEbL0KrZKeWRKb2MttGCDuBD
Dysa2s9cwRmA7VNRuUalstRleMdjQQPXR8GZ04pUQesfWguHU9MdMkvWoF+Yf8pGdganrT7VJljl
0AeH+BFa2DYvHECy4gEx1CVnBPbsBYoEluQwZ9lW3EGXiwPsAl2wrhNU3eb7jjbxZ7nSgQgrxR1+
2xPA5fbC06McITUExotAqpfRAArRzAs1ANBRbYgam9l1gctV+466myAZAcEaPT0UICvb083iCjfD
NHtSieTRLv/Swe7JRMI7RftBhJF3fBu/pOAd0vQLBU2WwCGSk732DRQeTiPrHtGVhxy7jINXQTeh
tFC1B/LSh/BNDxodAgDciEkGT+y0+ojhsmA6DUbm3QCxhBbSuXsQjO0KFjF65vQZMC3GB3UM1Avd
IK/UtDoorBO1HrytQwuISp1Xb+EqMdoSVMQLXdkRCDX4cErtOUesAYSlbjPIRCZWiaodAvLJKRK7
4Q5dMDhz+9nHd3l/M4m+xLziOOKhlRF4gWQozSmdIDgTmijLm/G5OkQJWJgBLjqZnCabCfiTPnke
XeRkOcB58CsC39tmIMb4KYHXiR6i273LB1CNuE/y8Tw2qJ3oiCa4fQchgRIKPlC/WjRNCPjLrnKP
Pvx9agGuz6rZA4gONQ9UokujWCPo8XRTjTCjqWaVgnNmDDJEabVA+wKUhVGVn2Du/Yi7pm4RRLOQ
EgBLejjJMG4+JY8iDhig4I6F0Gh1v8vDc05eQAybJB8ixBMQLYlZjhd5y6XInERYJWbzidaFnRrD
nvEQ7UF8RALDgiACCXZjYTUAh51kv4PJEMCe/OcIo2wRVSIPEyf4JNAP8qtj0RgJRADeyjPBmpA4
p2Y8Me6w8nE3HGyVWq9QICcpWt15GY1Er1DnoSF6A6K5ig8f2xxOXmp4x33WECHXWgBwo+qTp/cF
+nKcNWEBAmdLxBduBEtluKmzp3B44IPYICUgU/IdXzhScpRywSw0XnQH+GYAplKUr1wPnm26kwu9
DIxQOYn5pyhApa/WlPd6r5iSV0MgKQFSuEPID98nlrRaD9nPTsugq4oatnI3hW5wl/pdhlY7BojI
95PwTlkX79Wd8CFKe3hy1MrdGLq88pxFdk/Z8exX1GcMfyYYpknKmZ+we8xvCh/uOMkfwMMrGK2B
mEaBYmEaPk80cGwX6AX09HlQW2TB4SSDUJwZQ3VWYGGo19FAG8BIGjI9pRvA3F3pdlliidC5S6yp
1LkO0hnDB7/n92RTdevSF/3lfBIXS1qOhgiJsmrxFIsODADC9B0xyAPQoKwIKC2sJ9BFT/wKlPX2
JDxypT0Cd5UApeZzYO1L4mGgHrjpPR7vmP6c8rI2I4sIJb3vjkJyF8XAXqv54qKxSEDBNUqCNAZM
M2Kor4iB3cDOJt23zNttNL3LHLA3020x62gUhpRJw6zoptqPVnOWeqNEgiPo87CDGQV2TLuG+TWU
tQgkg7FUsAejqWLM0PCQgW/BBpl+MhDK1AjqdfgNkyUJaHXolQUsWdmeJJyzY/Qpz7csKEmtlgDn
CHw41hfyoOq2jCu1QQ7LvOEDTPoePTZQRwOVqx+h0gPv6FxXBIBboBzVO1EM35LFuxjQlNGVu885
NZtiuS4/2XnpStA4Z6AspkoH7g7s56Rx2sTo35HOS5RbKntCjtBgaTs1zY0MIPRSQ2mxh8+QyoiI
98X4jhmfBk2izBb9dxw7+vwnK+D/R5aILBFq/ddfsdsvkeXpNS9fv8eU+Pk/YkqKkZjfOUXmFEZi
EVmyMnKOP4JKfMT+jmASMSMnsfQSO/5PVEkx3O88p0iMwtI0w0ECDIvpz7CSYvjfaUnEx7Ig8TKr
/F+FlZds8u9VKyq0pAiyLAoCbpJXcC/fSx10GpcTJYpwgONzkOpIaXQNOPc1swt4zP5mbJ+J+DAM
UHIpQ/n+y0D9GeR+DWp/qT6sr75URL4UWkauZ+qZEcY7+KUk0jOdCAbfQLsouZewpsay9Sl+VocA
sQMNEjrfPTUxqkNpam3cyJL6/TQMq9YN2mwsGw/8eMcdFokIFAZotXcXUW/anjY5jevKKhxSOJ7B
XsjSAo9YfrmbL48dN3RRJ/083SWO7IKjpyan1qZ2iyxPjibGZpl9XVhaX2+VhpIq6liWxfUEPB2j
Kx6jltb0zL9D5xLw5mBfb6iCLcP1bThXD7iaVVyUFKLAD/PdHM6o9IBhQ50ENMA23trWOK6mD0uH
Q5YG/XQ3QCaGUmFyGam8w6uLyBI5DI9bLJdfWDXrgVxNE+SkVR7PuCC8Mv3+tJD9FmNs4RM6OyjB
b5VufwEFra+36uHVtNLxihItE6V1FnoBhGmswBF1pB8HJFAopg/eFiDokrT++PpWR/kkj3kp8ViW
+Si/Nw2wk0rKVRBjBII3RK+Bjzy6hwJPT1MtosbxxDHMKxMIOKMawcho5ciQ0aPZZl83qBfVLdwQ
4qg49g3MYdPiPBUC0gD5JpIKm2ZZgwEUQyt5lD6oEGjYUDoIIdgFdZLdymJhJV33mFPkfhKBWWw6
GRbKAA1wg5JZxdTA4a55oHPeEWlBkzv5pagbwEPn11iZRQRy1VsVEL+UyqeSbRe7ANEQQjDjckI+
gjwBfS9NbnOxeoooGCFDuKmy6YlKd/mogGUzTvuAid4liXFzrt6Rjr8vucAtCvHI5tVeqQWY0LJ6
m827klKesjZ+4pQ8UkkOUhyJaIcnzKMs5R9KGLxLIxDmI0VeExJ8ikyQm6IYgi2YiE4ESWhxEpC/
polgitFIG3JE9kPFFprEQ7lFLjMnprgA7cEKpqtx5HQiKmnNKOtFSKDTxSBgHZrIakJOAOWhtCe4
icJyBxxYkREile5YWFQlI4KuML9pxRJ5xJD5JGAfmTiyplBCpFyyfiiih04yR2HRKp86oDMktCOr
6DZpq8quSH/XypAJK5ohVrsqehth+WRyPdGVAGK1HRc9j8psDony0eXVKenbXSYN73hyWPOWtQuu
MGRNCfKomvPjkIaMJQ/8etzC47IEPpLt/YqDh1ZQnqf4ZQ48vIU2Cs9xSx2adpGDkexKmVxepLQ8
A9mQyqCaOFMmN4FuN/KncJh2UYyUWphZQKoG7KoxArcsqPZR0aMlO4/nlImQqtewBak74XPIZcSo
FHItKYroe2UCMEmapP6RajhA0YQs1gp0lNRsBoQYdtqOFJYQaZOAUh6YATJ7Y4fJWnWU2dCIMgXI
G6szgXuknCDqTsIC1XJ6zMw6FyFzPdIAhCqw71PSG66Y7ICun1GbhTlQzR7KRvFErnyQGcnP0G6T
Ixrer2BOKTSqrgPSnTmgnKJGBXfuh8eZYC8viknN6LzHXIhRI5F2pO4kGKuzMnj56LBJQgsrPI7y
eyFvtFKKemNsoIrLySdBhP0v+IghVVZ2ARy0kAbwnFdcOohnLYnZN9hhH4JIAZlmoA5JQIgP7/Z7
Aa8WeYYCgbwwPNQyEtUQ3vFTLn6IJQS10E+txuFNwSTTwqmBMmAXOTLgn5RQGxyd2EQCe7JCS1GE
Y7rKFDyP2hRzZunZj5rB5lBr1oZQMipKRu05RDAv8hWQ2gIp4eQ+g7FB1a/VxB0zifuoOdrvRAGC
fE2Za7kMr/gyf5ro4dwrAEaVVPakJLWwvI6HpO1hIAAeo5EL7QOhWQCSOu4stFB0LZQq1WQmOAzh
/BBDDFrpxdhu+hzlaWmCmZVCpy+E6l6pen4kAZUBjy5QHjP2+5qk98EYzaYUfo5UmJu1ANiaSOgA
Mh9xsZ/ZqDTjYRwOGY38hgPxEc3o9rRxIG4d9KueY6lkciazy3nhL/Q35RH0Sw1NpBPsK+GGqDhb
hLurBz37v9k7jyW5saxJv0rb7NEGLZYDDYQWmZGRG1hKaK3x9L/fYFUziGQnqqcXY79ZbWhNNotI
ABdXnOP+OcNwMo29LXaQv+5kQG0Kp7bvh3PB1wGkmOymT+R1HbcL2pqv+1Syo+AYnkdhVBH5m07j
fss0ShI1RRVOiY2/GvoV3b9yGFxDh4KCn1oivfbEFIWASl94pHM6x20JvrvwbI8BAQg9MA0D6iMS
meFGsRGPhiBoerXYdfztbubuSrPNBSOPtRQyKY3dDAeSoxkeOvUNvhfUAUCXK1A3XLi1L5ve2TOd
7S7kIqT7dirIBQlPCDWXlWcrsO2jZ2QuXItsMb/sCO9ubralaOM4ojgqpM+jy5i9BakA8pQVi2BR
ly2Zvx2VEoClksgJIk43v47KumZCqUoxKsXk0or7GlsVxjsu3NFvX5cs8iwjcMAj3/RXdyPSo4WU
rodxOPMW6SbBBY8s1o6IClC5XVavfNHKkIEocpJINA04+920jXfXa6Kg8vqSHs5/qlV9A/haIlYF
ZuI/BnLNrzYbGzQTTxzWMVxt1+kwjl75RwlNK8R2HEtAPRHakJv9BV0BEmW89Cl88S/Mrz4bLSIV
5aOcKMM5AYm5Rr1V2ibX6kzg34EunqXDhIqz2u8gwYLdTWUXfCDzFuzt8jxDDucCh/il2fms673R
k8qEOfNlXWjoejucn14YtnWSDppWv+l2o1gcvh9Qv5u7xbuLzg9pSpg0dBcx57iGRasL0X5fGLK/
+yzur0BG9N0IagdWoNKqHM8S28BTwRpdD2hviy3w93fyRT8xf36zObPwA/gYI9zKgOY9b2AXqMcb
gDEMdHxgnkhsylk6mv32lQlYgWQW2cT0TWB1d2+9L2dUSjW4t5LTaBo6xnFfCluhSrSmeajQ3V64
x99NnuLdBWdLbcAVPmL9YgZDtFuXcIgURnpmdZKDsPQ5kEV0PnfeX2q2yHotK/tTFjLnFKJIRADQ
NcLt0BCqu9oKYB9QetRI8wGqhYZi24WZ+4sI+fYyf97oTZh792SDxKOrIhjpM5gVRNcLDJPiFLoI
9hKvIeIGaDzSzA5o1Xc6o9oK1oR8Tx6wZJLg/d89dVIzux/C45iJFa0o05l2OTOATii0JEtxQbi2
+SWI78KQmkf78UUOyXHC4bCf6BRSiiweyX6EX+5kKxntJkJukw6k8xLq+evCjZJP5Jt3PudpBApf
SD2DT6h5wwHxUdTQndUnUNp2IhiQ08Y3l+TLX6DJ8xc9+2qrpm8aacIwQ0zPI/a8optB9kTSR4zS
ydCvpXWMvhPKKvvvb/aL7/3HlUHdJFHSmHVnVxaHUY6aHHssyCRukLxuj4s74ou/JcZvgvRK0KCE
Dap0Rgfdx+pYbRsYsWD511s3vZSXhZ/o34z6nz/SbAvRdaM8DdzEnANl/KQDBoqZqfG1sVZ5Rcd3
CAkvx1Bq7aPQ3w7iRpR6EfYjdLUQ6nISJgbuvyGFnKqI1JilRm3qJfndp7j1MITPrZBuxiBwAxmx
7gJl9yXn0EECeLjYrkbWe5G54pwWPSwhCRbdLoa3NWh5tfKi01D4ghkoXm8MXSUgtzSlNVDsFD1p
0sAqGLANuwnRUjCZlIgXod44VqocpWFknQ58IP94UdZTxufQfaI5cCOrbZ3nqzjhAUyPs3rQ2yb0
rczLlG2QMIcszddCIj7WLPUkApLXZMk26T3MP63CGzEz1iab5PSuC5tsw3RwZPlJR+wGcJ5yOE63
dLQfKuS/UGIkmoIYHzwOzb0xhwrdk6VXepyA8umADIlHKdZR+viQRpQe0gGWEaSZC/BP1Y0ehMPT
2I7ov7QlkntHJtZjpeYdPxIGo4JY1cLIeqc8BFy3AwRpo+AxxihRqSp2zCXPkyuTV2s/m3wj4pXA
lGpEoPVZI6iZD+d8NNZuPHJo9UFwW2QwIifpLkmkTe+JFUQFdak2Iuy9wFP3ble38F408HXH2cTp
TYiGSiRUwCH5TAqqOzIX2FY5NzXL6iMNbWleQXcx4S/EHCrrjSc+FmnxqYzUI1PCbTwITPuetShk
4HQf6WNTwN4goOzUC2hUhQOauVSn1Ho3NLtB6i8UP7x7XhqA6uW9dx3j1iMHdTADfRaUXGMWhuoY
B5eiymyhZdYNynQw1cWwcTMxBbDh1Gy7MLQpP/fUhGUZ5KMiSAVlu2KYWPwGmTwlB2AYI6FU06GE
AOBGrAdDuQsAWLFkdgQ5h81Qh/NghGvaGsa9Egf1rvTE7RSjU5cOMLOVAR0aOFkLUAQOjJHxcatC
7F2oOLhXdhAU2baoBhRiciozRXTrprKBmYiL/FPhtaQl3Xbo1aOrT0EfrTElqmdFjyiajkMN0aMa
XQS6XUpIYwzVQFVqvchiOexPJzwcmNlw2m66Q+X3b7FcNlDmZ3BSt7GiJVwOPSm9DitvH2MNZ8dw
U0vTtRTDGIHEOSKS5e6cBTCms1OBW+JoNY5D4IBQ+Spz4FO+n29+W1hGRfxfM+Bsu81OUORTAxbZ
ZE2oSZPdARSvEmoN2d2X9qKR6zfLi0SjIYVYF/Szldn0BjKpoHRKyZ4rtGlD2Ll7ZmkFY79eAr0N
yK+hv8buRZ7t4WVm8thcFKYz0fQQ1THBtovwSIsmv1pihfzudISiALpinIDgeUGe3ZAsFj2dSQOH
B4izLBjfIMzifOlr9E9vzd+9zv/DMiyPF/nvu52b8L1/Gf/xf5s8SX5pev74D//V9pSgixPRvxSh
gcP5GP/mv9qe0j95loUokuU4NDF5LPZ/iOlY+Z84syuMgiIqTwsscRz80fXE/3X7Y0SeyjQnMdAp
/9mQ3f/YNv1QOf5eTDcbLTIancgzgi4PeBNGlOS5PaAU5QQr6+hfa2PQSR46SuOi3iPgoiJ9/iVq
ys2v9HM39/V6sx18U1Ken1a4XmmgRKigrQ9vjxZPRDUGHTUyIlrYnJp1kKJgr8ku+yKtfBdKH5jO
TcRoOJImWKVTPw3H5JWEHJgCDsaQAb4KemMGe/4522DJMrgT2RdLdv2QAhRk0T0K+JAbofy64RIE
zUP/1YpGy75WsQ7fNL8eRDO/siia7htIzO4Gxh9P/b67y948ed/c9lzpz/QJp+Sy6F/bal29yZv+
AH21/5LxR2nnYYUHHQN8Vgh3sHS89chjcfFUwHJFdmKnMydk4kGCHnlujTQXMIA2+A96QQWoDUs3
8wZlfrylDxxlFk+JU3oGLUBp4m/rXn9vian2Cf/bHd6ERGsrNUvMWNKR7GQNTxOS6hg8uL5SWxd/
XVlzO2UnYpO2E3ZVcAwfqZW0k97az+6pFFcTbwhv/qOy43aypTDqKK5A5cEtJDoi5hIth2jlLVij
n7UeoPLydVbUSzuG3LE3QkSBl0aDxx3CP8rUzxSo0x7AgdKOeYJyBLge+MTQW4hMXtFCyYwhfURd
k0O+Xv9ZlYeBBo0K+7ccrHE2KdQkG9dYKeFWHhnOzuEpLIwcwpaItRm6dWIZm6lX6o1tfBM8lq7o
IOPD0wMxWHKyNxzIgWIwoz3LqzUq/RUgeAYVbVooR8FVMcGkLsILg/SNUM0+IyTVFac6MlphH1PT
nrO9wQI2GxEqAtpbJOs5LQ5574bcMcjfggp1+XRX1Hu6WxXJp+zrFFTlcPsCcQ3JVFRo3ahWjFVB
j65CQVWlOtRk3ql5lKwesToZnMCTovX9tuLdQJ1g8YA0UXTyaYWdQOpZQ7mXwPHN4MzOTgN3UEJk
ExTbPjzW3CO2OWrM7Hu8AwUpH/F6rB2J3kjFu1gbYAlBUCd8QiY2yPinYMJUoaKbkESIeB7fCjKj
A7H32DvDBhs/jcm0/uA/VsCkI/K4t0Jk7lVLBViOLOvffSCz42wVVNj/jJ1/FSQLwzpnDl66qkc4
0wyq0bwXn3Mg1If2hwqe3wPk7chasCYH8G415o+ZsmP6VRWCKEJO5ewzJxqhZwz7SDIkBxYHyGPD
daWomBRAJdDyyUatp+IN7wMmfHgOP0PMFN3JR7BIuYp8HUMRYSoDb2PLVe0QrA5AlrCOICKMdfh7
W/EkQOuPDzd/pauHGJaKbksavAl9bAAs4JEa6qsIDEJpzskB+xlV0CJVpoJ+BDEjUofUknVMvWSx
U7MqBwiPCDakEdQm1Uua723wp8KROYQY8jn7kfVEPnlMkHNBayyMeLlK5e8D46LNJbLvZWyyaOVy
z7XOmshIislCP8AvqiL/BBMi4BBaS0NivAvaa9du4lxPM1uEAS1Gwwn9pE0PijanZ5H+/bw3A+L+
MdvLWMQUkZUVSHTw1u8qJv3A0L1QDv61A1oMkDKzs0sIVIHJXgz/mhndvlxrXp2pAqqb4GkMrgTe
Qb+EBixKh2RPeC8EWZI7sgmGkAYfsoVXsWwz/v1S+vNm5xWZrqH7uI1xs7UBufVTCCyconmtWjvd
g6KHCwfzxcuRXefdsw0G7JMFtscXA6eOxZDS067sAQkjvNumVJfIs7Od+dcHPCua1qMiKFmD+yMW
VThGMxNFoAMJA2H14gAm2MLoIYPjy5QgyzIviKSldrMH3d0glVcdS/G0fyU8X85WDCLuXbYZzWq0
f97Xz+vMBmkxQVyGteXHfZHlBCFo+w7YTmw4oM2utP6SL6iCZk28L9ecB54nZd90Es/6V8K46TdA
vqmxw5vJYclE9W8+wX/dHURyvwwTBs34OBrxFKHwNDqn3MA2K1gs7NRLl1p4X8psQHboR5ZMhSvx
VuMgox7K7cD+Cyl/5N/5Zlwos3HoS1KSdhmeHRmHrIYTG1KodEmTLNnMBizu/0+T2M8nOKvJRd4g
pZU8+VdkCrsoO9i0Q4IwKwz5JZnT0iOcnd2YupI8KcBQRJqAxdmpxViUlbhLb2pxUMwO2chZGJVS
xi5c3siIqozMakUC+oDiWnTxLQ712ekXK0A3VA3uiQwLgAXVWIsdxmAXT75LD2/Wh0AXlK7bGDdF
tITAhFocutOpuTgeyPv+bvyRn+NuXmqFUGrRfPGvPyw6KP0jvFhvVGLpAC7zAwXype3Rr633+XQB
Keyvlyw7esLEi1v7AaYqN6wDpREyCJeQCAtvi6Vn00XRiGMNpal/pd3GSV3ZSdeBDackLCgLn9XS
Pc2mC8zsvVI2uFLkdLgSMXrwYHUuA1Nm2sGvT282YVDZMNUUe3t68EPBYu25KcwdJPI0X3sqYwxk
x7QkHpxJer9edjZvJGEbykyCG5Q3hZPa0Q7+MQurJd6bOqr2Ykdo6YHOJg/ZD+kM8dvk1f25poRO
YOe7pS/g+w8NQQe/jkZZCGLO62+zlA8kXGyFWLoqq/7vFkkow3+9TiRJ46DUnH/N1qT5Ebq8I1gR
cjQWtzbff9IIPPv1SgnYCUMa8+RKZD4MDxj5+2RFcGDwuIBB9lEuDX/yw//7WYSd282beFCgQsPN
kUBnQq5mLkAvYXUmYSHgRavsBaGi1tJnt/Dubt//3eTVCcUYCP7tq0Nu7K6xR3x1zbLQ+reLtKJA
ESKwPMfONzhQQnV1KnhkxmIRVYO391ys3kgmGOrRS5Sc389ad1ebzVpZ0o+cUOBqhJzXHiMYsSSo
QUDnWXp+v992311qNm3RQ4bOYKP4VxboFGlFhM+hkyH1e/wrZwryg38ZJXdXm01dPMReFeXjapEz
IZGJMjh0lEkpF8gza2FC/u1HcHet2XwlpC16NgWF+QMUdJRf3Emw+Gupl3hpCI2YdLiqFictcgPf
3eBs0qpZtBASBTcIFC/qj4lefihHQjSMzzXseuqwX7jLpYE5m7zGpgmhiZXI6i1bCBnQQizerENA
m5H7xzP9j8rj/9vs43CmQVVIk7B7WKsFHrKfu0f8xfTzkIXNx/s/Ts1L81H/YxOigv2PXdskY5j5
f9jM6/vy+G//+T+L5YLyT9TBRZFHMVpRWBKOuGg8/6ZWTtH/RJEcvgCYxOE+51BTl/+TavlNyfZz
tOKhoBIviGgXMQzaKyw3+0QKPu0br+PSw5BAjM0JvewigSBCTTKz+jCo9XyMUND25deGbmDQvP2S
orvdpoFz+1099tfMh1ylRLwkKkE58lqysdOYAZmFcpdDWysyJe14DMJr2CF3b78wUfMWsAUE6y3m
NBrWfdSyUeTlhYxfNUy/87KIdj3cgKuA9fPjlywXkQfkwUH4889uf68cUGO/e+f7H4/gvsJ9gzXO
nowA6xTaHDRO6qI0ezLelA3RGFbRgecZl+KpNZ8RnTxqwekH1TQneCJ0KYy3HMVsWCQ31qFsTqXT
+YoxIWiXndyIfvcDbp3x/VmKspc8Vw6lFLpMrKzatLm0+aB5NTzt2WvI99e6Se18CND+rsywarcK
gotDBmrxSTbQ69jzMmOVaOKq3hRYIvzBXjushyY2Iz40et4z8mAnxK3RNIXh+byRSyJst52dAAyi
0LTO880qEsIdlwQq2q1HDmXWvsndHn737x8dc6Nr/nx2UNURnRaDbw1yRoaW5h07KUjYQKHkadeG
Tp6C3J4hCp0V7UGAZXQbAhY5VmsmNsMLmIz5CIlAoQYowOQE58TuUgmdE82nD6x8KVNLgizXt+Av
qXiNku0c2IB3PAMmWAEzPHC6h14DjAS0rlRWUzgRMOGITnnsrTF0w2HDyWpMa+IHV+hKoReiNQ4O
j+InpZehLfdGivSyUK8PDdqKwjYSdihqAyQobMQrDJaGv2HFtYxO/wAlUrZmqCfWe+8jXJPT+30o
P4btpkqdKbjU3UXpnxvaCrZx7dKN1VZOyqpUfImAYfI4jfkcUFdvNTF8oVu3HFcdf85bd3gJQS2o
DjWL3JfyUJWPymRLAkqvNkg1/mRGL+l48t+9eA0EviJrqG/363pdbIsXABBR6oZvOqA1lFhrB/b9
S8vup89mW7gJQOqDqlwDfGfRdshN5h1uWCTZYXFA3RWGQFhukyMKzCKAmdDNS+dCwmCy8tYkcZW8
tUQl+nesC4nG6BBEEYeKX3emwd+si79ZF3+zLv5mXaAD/jfr4m/Wxf8v1gU2mxwIT/ScHP436+J/
JeviF4ja/b5/lkyF3hwvESAYlLMiB0nSXD9UlVRXDinHHXn5MigIAEFz1RWKTVu/UvUTIjdGZhNI
okpPhtcdi+lRzF4jOGeKF45axcWahxy2g/BTaT8or7Qp8dACh89tFA/Eoo3nGx3r1rwPyA5gSMND
1+TIf4ZoQcx3fmc1qY7Eni49cRNgXEjV0Cp6VwtGdhyd6rkQ9BZhyLKqfHiX6NBlx6jVW08PUNeD
azRb81tKhA0bCcFJtFC8VOaFNjwYBSo8GQdQ+PQEelbYwOl6rGqvl4/QLISxC22PTxl+saf4j0Fx
GtwNsrZ6xukH3StWjWhQk5mjSe9ZvnBIw8MkGjzgVwOSe1XIgjukegFEBlnJ5Ab9Fj5eLQ05o04B
8eq2nHdu+Bfm0g4HKT6H4IKJ+7HbBLwDEuUoKsCd7pTcGEFPqUxp1HxwnGoH5kxsrCdgR6GG6s/y
K4yLYanHgi0xTzn4zo1Gpwe40ik4ltuoNDlk3pXG2JuToItxAauyxvmXXHgYT5ApD+Gp4CIthDZ/
BNCG5oGFP41IIYZBgDUmIgxG8LHRT3r6mnKEok0f5Qdq5V8WDlTz0irwcwxUljzqFxDRCV96GH0R
txIMzAeilhqBti+tzq43hFBQghdGXGn9pbeXtG3M7ZD78yCHj2F24VltcCilLhYmyj9MJ4Ai5Q5A
fRO8cUgrQB7izv2BextlTUGQlAYfkKYghHEgwQ8IcysfwgdvHa/FN05LDLT8VrzpPdVvcLADwNFu
Aqg5ESENX7kvPXGtSoNphrzCZ2EPnXCpMZCs5CsI6FBF4B/x2cV2bgWv4ccACA9S/sC2BFKMM1vw
i6GoprUk1QIFFcwa0KwSJegzpHJwlHGVhliczoiOAGZBPB2fIZB+QKpIZYW79gJ0vF0isUM+svb0
0G2FESw8FcZhuwMl+5aho1GClrjTs/ACVrTL6zg/p6UKupvOP1Vbb8VfkOnhUfowgTWqp77RgAGG
NBPJ4NHLhcAG9bhVjiA9UYe4OAAL6sS5zKHGCMRhDbj1wqCCaxGa8EHAbM4i/fxJfurPMYZwB2W6
ma4H4D8RZlBrfqY2z/metRUdtB+gsRDSKOwHmNBHTUwsHKMlz17MF5nxjr8Og1nRNo2HJBGLIjjA
J4TaRhvb0huH20Lusc6sKK3AOVpF5pEanmsgryCqxwuAs/XJf4pwhm4WCgxfZqLZqJyVZqIOVRN+
CIMD7YZ26IqOdHPtLhbhyYz23eifz3h033Bxis+u0v1t/wivO7Py9FIX3/x3VmVfG4uEey1863Pd
2PyTm5VzxdKrJT5V/APEhtSpQ+54atUmE2ng4ms3bYrNvVTW4s3OC/Pz65I56K6PovRp1sg8HipJ
fPizqx3YBTqli936pQc7606h3+xxUYJriRuE82kMkDUgV+ueHlqCRbnTx7IQ4VbJ/O5lzusOLVf6
XIuXyVuIiLwi5bbayweSFjnYYwb1IlwLGmw9QFgAXBGF0FVxHxUmNDx7lXlnoEmCnwRI/URtIhgp
UGcRPtiLtF9ss37R1s5exbylNcpCxXKJj89tDXUor/mIA91ToK+0roDCXgd5H/JlJJukGHLa2KxH
/JwC8gxby4MUMIA0FKJbEMTwjUb78AXEO6E2cjhXhl34yDCqtO7eSMa51+opaOXpBoex+q0JNAlZ
DIEZKpVK9yApo1uBSEZwOgBCVGCIMkRfz/Pr8Nm8SGhw6wCgcRyylNVRK1+mc0kZPO3U4AKCB9LB
FKJSEH4+jyfgFFiY2xDWiIBEyZErbUJi2BWaLu6BX3Of7Fv7lD9Fj6lDSGkxQH6Rxj+P2SprXMAs
40d2U6/AdgPfUBWek0tlCK7wEJ6p5yBR6Tfi7eE0n9OEw6RlR+wF6qceM48KiWrX6wV78DFvUSq9
BxrG8YA4RiiRgKg/B9MvcHNDZXJYxQRVeUgeqxfhEYmwoF+osawicbV4hrYD+ZvvhQtOpp48IQNx
0Rb9pQs3f+ezhl9dwwgq1PjsAXv17QyZ3oUtHJQD6dcClKd/P8vcPLPffA23H+fua68Fr5ZFJg0O
zA6lY280qHEbQTmQABcAuAQy7xGPg0TOQON30NWWpvLMPJNRgjUxDsGf0yDL1Bbb1guT302xd/dj
BY3IKUGDkQ+3YAAmElZEgEgxGE6dEdj1Ca8FqWBoX1uLex2yaHz3RGaLysAVZVsquDRIOmatIDdI
nexAfxsw6ZLxW+iYCBcm+5uC7LuLzlaYoW5qr0ji4IAYdW0CLaxkzRzuPyiKBmNYCag+xw+Vnfaq
32r8e9WowPj6D+y7DBQWM8JRty0FaK1B7jTK2iWfB4xiiKj5rF5ANtToEMwxdh3r2KKAvoQtOoN0
eg+qYcqk3kuDB1/nIAK3KyIPUmfB4ld5FxJ0zMgrygk2lFkDITZdwxOkwACEmzikmInFvIvPcOrR
CHz9AABsjXAl/OP+VtA7iuxwwLtGAubiK1pYom6ymLvRkYh5XVQcpvAEyCzkrfh/pH93h/TULsgZ
vp4Df91k3Cy1dxejg0JM5AqvxqfWnOiAqklCYESt2PXbQS8rOABcJFM7PiQ+4c4zOLVYcybyYxRM
GSdwVUO1U1ZI8hYgp0KskSYdfTeX0FGQ9cFlQWeL3BDrjqEUksrXIHS4Ye22sMyZjXH76nWMOcw/
EaKFTvJ2BFAcrjxM0NyxuaI/IoJ3BM39wsRwExt+NyRna3MFGS4ltLfvgADliOi3p9ToFW7LeFDl
j/y5w6BCklt6RWojjh8b9lohRRn5sxhkBfIysQEHdd2okYpxDJ3o1X/gXuWPlH0ScxjFAt0zGfcG
ONslkN5PJHN2A4s5AfSM5zrWU7QsjoXh7/E7mASR1B29MEckfg9qsgN0Zz9+4O9ymSohjqe4cdok
i10LvNocui0wQQ3Im28Tki7U6RU+GWY7aOGZWAS2wa471Q8FQk1qdRD19g1TWvwRrtB74joNvPrY
gH1UK0NV2PRv8hPzgslP2sAojRwdPAH8deUFZLMWybb9RoRdAsaK4pM7Jqd4AwIU8eNgphpVcB4K
WS+87QgTpQRKF1HQx+vJ4Nfw+YutJb7xp2mLVerIJPoI7jDOxdjiA0CKNmlA7BNlrcNwy8SgQen8
1bMJ0q+zKsTQO+K+dEWIUMhP65kCkp6uMSZFPJGjRGtdvwZREUDVDPi18+SpIW0gghcnGswpwROg
s8Iq2VnYwayrykR7d3yn980KJxuQ57JjvcseytfoeYSx9FQd27UPcT+lslck07a5RhnBJ9lvF89D
+I5U4U7Cxy+/kp0w1PfxJwymTa/xGwBpJR8mH4NNDUHZNDgX4SyExw1jDuaSD+Chj2AJ2/Uu34t2
cJD2xACBvQQH+AlvKjitSWhU6XDopwgIl7QEEd2fMA1lxaGPYOzgcbzLVRrzJnWQ5E+gr5hszaUj
nL92M1hjvOloBB6ta+nMBiYrIU+82uXNXkZR4PuPZnHxnu0t05aPJlqRfawdg17BS0OCF3FU2yZ/
Qf3HkkP3N1/ojbByNzNVUT01FakGELlwbNfiNpQuXG/CxsHZ+EhQU4EbU4fY+8iGepYg+U5Phg0t
AMVmLu5WF2oTNxfD3U8T0knCF2QvXxu9gd4sLCWkNhFasYOcNC07pGfGINQcfzH0gRw7v3sQ5EHd
XVoKqKSEXZ88dmLGQDpiZZHPF/DmI3KJwNddKMSwZPL77oqzg7BQyrHfdpgcYV/DnmAzPIFMn76I
h/pllHTuRO1QkbDkPXOsr8A7oZrQPZLJBIlqaIRr7Do7+MuvYGlAzLYuktJSNEvdnkNvVPvWinFU
lCySlUKv/tvDGzvbs6R8NgjthK0jyJwIF68AtNHKg++SKFtPrfdJZqDN/Rd010sjbXYyjvmIG7wa
Fx7MyinWg84hlj3QsU+GqpyIyGKdcv6CPH9h23HbS98NsygbWGnKMcLh7FNvus0DTFjQbQauaCzM
JAuljdsAvLuWWHtM5w2otKSPKGjBJdlnVhHAegexAqRdoJWg5tfKVp2YXbEP3/1Mq6ylvQ+/9GHN
5jO2kksqDhNstNbsp+cOp+ja4TRZoaysDk/UzRbJnXAMbm1kH9jUCsdL/4UzMzMlHsJSR/6L5Vvx
hjtmnoFzFo5kNBArwFW2mmcDvAhHT9qbyxrlG4r8my90bpoS8XGyRYSXhXzhMlFHyij2zS5eDWvY
YFb+gEgcXUJkWGdGp3C08AcFhg/2M77tAzGOMqYM9sC5shG0ipBJZAS5whaL7658w6KTiGrcafV7
88zFRn2BAddsjQrnJijnH5UVYnGOWLgQWHmeMuJMrd18hbwJnbpKg6VcC2AaTtwLrRO5Y7JhUcq8
BWEhqdf2jOhDeY8eAiyxGVoCDc6aUqGeqsf8LL4hyWFH9oIqcKd6vHge/OKfmB0/51aviJc6rk9R
6K0N6q21ulVr5meSdPEXyLcLY3wO31E8yOWAdCLXqpz2OKxzl0UmNCZxxIj0uuRWR+AiL8NH9SHD
xrdw9P2iYp/f6mwOT/gIOnZy0Bvgrs72KWIWQtR6SVTbD2Rdoi181AtHy7nITmAFmDgC3DBKM7CH
81psxA/IzQvVaVvrg5EYKAwvzdNLtfsvUDkuTMD9RkWBIACbcwcdkWKLwSadjDxEgUvvY3iHt2hn
tYnLQqGUyTa+42o4KfgRGVvWK3i3UytVVB/PJlp17BmBbU8o70LVJDrYTiK+THpM1+2aQ5mnPvcn
kjON8Azswd7rc/GYrcq1/46wVkL83XNWaoHPoRLoYWkWiubXZ8U3aT3ajut8V2Y3BtX3z/4WM/nd
fDBfNMAfGQMpJ2dGzkQa6gUV45feVZz6RM6y/JY9xNsBZrVUZzdofXJXpAxgHDjIBNFBnTXTrfeA
rAYZP/OWNyIdnYcOAJIn2d9QNLbr9IZt1vwnjUQNS7yyO0wRA2rzGb0RnqPXKNWR/H2cPrAVGMsD
j+LxjkEzJHHHaB288iA90+sOTud4C+ql8/3Ngzv+/X5l3sxMPTEUQrJWU/JLjPwez+Tlk+S5+Sdy
HG63WG5Su3CSwKixjWceouf0Ipx4lzWKXfwMzA/zBJu0Ma74134Fp/GBpNelBsCunB3sy8/8MUAT
ot6xl3oVOMDJ+Cn2AyqbfdDCU7SuQdvVEUa0ltbUqWD0CqXCz85pMtVzvYPwHjiAhwuDHopq4lSm
AsVytEIh85msDAwp92jMDhyEwM1QO0RlQTZpuKFvZEkO0jUtfilxInCQv+upOzT1gBGIfOTiIHtb
NaUz2Rji8OMOk47wltfJw5FUATYIPIh+TW2yVWACxmlgpbWDTC2R9A5Gi1CoPHZ28jNiRJI9NIcX
sMeVN2XHa5lOvaFe1kv6IL42rDq9oTg89VpZGgoOj7pvAvcAg/ZUQOeNGkEXgYCjj4qO0weOLqgd
558k5CE7UvvsGD4FRmLFJ+Syt4xK44N6uE15siYepKfqXARGjvO+OW5GHCcQt7Pyn5l1tqvqVU59
iBG+pkGbrLBUeRj2uW13EaFMtIZhHeemH+3pcF8TiKJe0iv8CVNYnmj4IFsBISw5fPCQpUZ14REb
gebaurjUT6KD4yCDohCOrzWRKgoVnrrNKPvO26eMPh1roCJTHYlvYmDgq7dYG2e1BwTK1iaG+BTZ
eWMN/TPbW1z7PsWbEnVUaot0893kARIDqpQb7Mi3xfdqgDmn1urOFinU1LXpGOM42T+D/a3wJhpp
PqsGl8YAo0qCpNNRBjUFWRghO3iD78Grohgsp8uUCGjQM2osDYSNT3GgD2i+P1YHBudBK6pxLNYF
BFeDa+nUnE7DpgTfHrTxmONAP4pBnLbwwXM7UHzHIwW4w4v3wO2DQ35BGTsCtaN8ykGDQnCMjTx3
R3kbQCF8bj/RndzK2mDCbR/A7oofd1QRPKIA8qjJSDJYSWfP02VJpbEN7/QoMugCbNnuBQPZwCrv
I5bZ0/B1bcIjSJiPlC1rqG6OOh+g5ou+S4faOzYI5SP0qgegl/PCjTT8COcWV47NYIVgueCj5B0Y
NwAXd7GhWNe7FkiK5FFCulL/Xx5zuVlpiAHaWxZLHDyJtQHZPzC/dy6mTI1E+i4eLH+3CWVZgUX7
UaYZqDJ+Pd2VgxTFdXmrjfaGACoz+iEoi0sa8ku5CtIIAF2WFk32N3t9HlZHAfAxSeK/kF8zL2UH
Tg7TA6yx/8PelyxHrlxZ/gpNm6peIApwzGatNssYGZzHnDawIBnEPE8BlPWyt/0f/R36sT6OCDAD
IDOZjx5PgqoEyZ7Ex0wHfLp+/d5zz5m5IB9e4LyYcXDJkBJG3llYIMojXZagy0PCCFy68rL49mur
Lbxxyex8Q+9aCxUiLrcCfEOBgGOAan/lKUFSBopK6QKaglS8mcBdNBGj16dVMbXKdxwWiQ5t79AE
DgZki7qIEgO5TyEllCgPJlkeXnuUXb0sjVlU1Mv51FYjf2ElOBZyYkpL363TC9+2IKSmBvdV4OWn
ZkC95jjXz1RQUpgJVLwKSfiqVUF5nZUkWSQJ3R70RyW04hmUJLCiK9VeZHx1n5u+dyHK/KUWS861
mkXGvZRd1H5ZnTm4YILe/DYULPCMRoAZOFLFg7hMho5PGRQndQBAQB2k2Y1qGhe8UshTsxLvfz03
pOEr3B8aVJJgLaoNUy/lv+p5j3JKLDDE28A++KAZPxWrC76WoXJwDa4OkIPjYsPrk3CWguYLvFi2
KYDIxoHbDh1NHQziC0TDcBab+NtBNddu/FPrLPycoNr70oFc5Cq4s4/92UaGNwJ6Hw4c8ypEyUDf
gqUHIS7qkFs4UvmFLl+FM59WVTvZtY9U11f/WMalCiQRoMgiVyIylORZe5aNsXWVXSn1JL3RkcqE
lrODSBj4IooriIJ53DQFAkIawyE9cS7thR4vUudKgMIW8gPTMr4uyDe7vkJYMc6n3Odw6R3jmn0F
PrskeYxQalohqzY3ve8Sbjl4JzUKyp1yliMCLJVf64XnLP1zEk6okil3DjQDmEsm5HYzkxGO5E6g
mQZFsOS4MnFOzCCIC3IRymnBf8kRJAVt4iZ4BkFIIoGBLwfqAUJx6UysvkfmuVZD3z6Hau0CRt/R
4FnqiMYiO+qrx6F+yS9BFwsRM4qZBydK/D2y78TNDO7ZjJz5Txl/Gcws1EAY480FtNJRM3UWQoFD
Di7jM1h4Kq+EyhfQsvDqCXTgl9CnPbHu/Xn5pONnl04DFArzU+4uePz1KnsVT2wWGfR7NFVBlT6o
Rrqmr4jdJLR9S7wDp9RX+zhGmRyS05SbHCGHi/qdCjK5b2n7r+utaSuXQUgKocu7WrqRY6CgPiOW
RT0oE2pB4DGaaNMcFNjhZpkYdzU4KIWJgnTPmbPCUZsWMIq4ByA3gWq3GOQzc5gA6RbELA0nMJKF
98YDklSTrDzXZs4yPfbuVUTkQVmfODMLirHncOy8Cbl5ZxT7drTfrV5YLKgDU3Q2pnin3m4sKP8I
II6TaL5XvOCX7tK7AOUBks2oAzmtb3/9blRhdS1o/929wyvY5I4X0ncLuD2hRgNVuNCl+ypdO2f5
F+MLFbZG+ExFGEubSYsKggvwW0+FaXzifVOeqbI5hct99oVlvfRu1Rt6Qy3P9GcbyvVYg54JHo/4
DBgiiNJZ2FnFM/ggb6QpeUTuXlio1/o9+VaWIFatT+IlXENstugG/D1lBAkdenTmNfVNcOnSUAqP
oIT9blCB0r11jpH+IPTuXpnJRznCSOKdcQ9ZTChEC7hnBSca6NGO4+9JBAzgGEFrx7pCImMacsdx
CbFEuP8BAolEfXZmmjGJo4nxxb8MFsoxOKT4eQASe+WynpX8PJogbQD/Gyu2nLoVcpYhaFbf4wqm
m+2Vxd/bjPSOtReSU6tEUgACEu+K+TYh5i60s4wqUS9AF/sOyvIV9qM/Zj0fK9BUzjRFvM2olp43
qW5shM65Y3BtQ6OSuyjvbR9CLHe4eFxxx/lMn0K5OTgPZ5t5cUZOuDHYhMFgDO4GZCynyF1PZRwT
wNVBYlBcPkbP5ZTg8g5BaSApkVLnj4sZjwvK2PfBDiNNcY2YZBP9pICQHrjMUiT2+PF7hbk/ZY8j
sG4iLWTsjem/2OP+xR7334k97mekki/7o2cF/muQSgo/48x76XYv7/Avzrx/Cs68/gG6Y2RtZ1Wm
NC97BygrI+urXEbzPk3mNUmQcYfts7mwcPS98tT77+odZH8SRd5L13p24U+jyHt5YW9HMlPkvQrA
9Aa0j309POnhT0iHaAE7kSCc2rt7MXD0vPem3rXr8BxYL33q3YQ+Ts5Hl8O+r7ydPe3lRb1rz4cZ
8/o3i/57ejeLQzCW9WNi/Vf2dvohSBXfG83ebv8oed57r+nt8Y/SUr7zmv4x8GGipne2ldxDUh+c
Naxd7HLPUnyYnu+9DvXsBAOvXD/63Vvjcs9OMFBr/ozC7mXwepbiUBR2741lz3AwsAG+N5Y9e8HE
SEnb+oXZ7dcsH4p67See1ou5bzh09jw7FiLRV7CN3tpU6MzuvYuVfPAda6X0rchHKQHfdI61lyHs
h3qZuV/f2QBKz5h8nLz03QnrGZNDUBC+OZigxiIaLylQoOh1jpHK7k0nZO9tvQ7+mfRyP7rYs5vs
9HJvLpi9XvYs5uGZCH/0rWcyGSkW31ssPe/qt3jzfkor8Lap3BvGnpP1G7yHf4ij7y708d//Sf/O
YxhViW1aWaOq8uOnfzYaP0qX/nPxmsU6TEx7tU/MR//ClodPUkagudMhV4OUPvB/FN64peGT+BHP
qyiuB9KA11VFxvLeSdZI4ghaQ7oA5Tqq0KioWEA7yRpJGPGyDPK9rcyNCGzCH5Cs0RtP8cf5DfY9
XpUlsO+JvAoqNr2PvtTK0lWNNEtmhsTX3DGxbeOrYChA23KAKwICVAO1GghKcV7XYTWJON68IaKb
LGJdVCebVBTmnJaJ01yuynGux9AKUSoUJAWpgeyIIc99V3gGq6myVOpNupBt3ZnGRArmjiVmJ1op
ohomluvTwpP1MXF8c2GmBYrcJd30IAoXufe1mwIkVXOomYm9YpnWZgphHds72Rh8NK0SKz4pxCKa
aHWlLnwDkCgpMpV5CcKIu0CViuey4qyJ4RrxBCMdQ9Wt4uZxYcenm6J0pptSF6dkY+tTXgb8SA0z
9VkvUki7AN6DwicbqdxNUilzlS8eoWMIsJYjq/HEUy3UCxk6aOS0OoAmQQlpdnkTgkiQqNkcAmze
0s0KVNVXOoQFRR1FKRCkQLrN06GS7rjzPIB0TqFb8SLmTSQEJSjJhPbGn2uOWs5DkXAzRfFRXsBl
X0O1hP4EKY0rdFOfalG9mSsoxpgXRIpmIoAQi8jBsMmZJJ87fFKPJTOuLnMlR+VwyEGsO+FkQNS8
YFFoyuYqLJBGjWpdndqm9Kg7noH6Wa+4ECB5Ojb5AJIdXAW4MqT0UMNjPkZFBaK6xPnihf6lJHBg
KY6tHMKFiTcxCi0GzFLzHgtfjeaFmKUzwUARoy2D6Q5MjtGc1Ip4nBPItTkGaDjizM5KQNJKFBi7
FfJvoZFMIXBfzDypBmMvsfmFqIGyT5PjYmpaZf0tDcGnOpbsWEJlVro5z6pAu5JTCSg1M9rw536q
VEDyGVIy9zkbFT2hzLunAQcZP48bG5YF1ju85ZQzche6KHp57JqCeqKXmvRt4wTmeU4KfpFGMmqM
SQxgWur4hToOLcdeCEEGeJar418mG+NrXiVBDHi3hRqgQlEFzCF0dlJRFr6HSepdh64NvR+So/RR
iZH0rITCF0C3EEonpVECimF75YlYEvMijFw5Q52Vrp3zG84/rvKcnJqRxd+Ufmyd85DuhQIR0PZV
HDjzMvTN51oskP+3MyO5cEPXu+MNPrgjvgaAtlOG32JDQ3K8EstTDty6C92ofGsKeTnzgg/rzWWQ
+1DZgdRFDuxZFmIzCai94kVAGCTPB+4yIPJSFuPqXIMQ4VmsKeKJolTGLUhdUFznCMFJyZX2bSEq
3EKoE5SocbIFGkXdCMJz3Y+VSzfjkWL3PCs5C/iiTFGSJZZr0eUhehhIwamJypmrqNCCRRWJxB4n
TpZ/VQ3Xu+YUy/ti1KHDjQPQyp5vKnOzDAV7M6+NuID2h6Haz1pqbq65suautEzWFo4CvosYYn4L
1fTydQTkAggxRPAz1A4B8CSIcugCb1JykquFB1qL1OHOIz03HwXOd+61oszmWpE6wEsSH6A8QS4q
aBphlINJ7UUoM3RlOf8eqZZ5rSsWiB1VOeChLqUGZ7rjb27IBkqbQCUnKL/cuK51VTqhcuVio004
QxGvVS9FJWvgqNeOY/mApmaGOqmsDG80igpFeL6uL7JSqr6ixlQBmNLRhPhEMsv0iZOU7LEobe7Y
tlzhu2tusJjE2EadouJqAI84vgLAjpiXqHmHmQZkOimTuWLzKMI3JbtYRaIHchy11pKVreRaPSNp
GZ1YPr8Zx1UZfSc+8WaaJ8VPLkTuxmZih0jrR6m/1HUQC5leUjx5jiZfKYZuzEvg9B3AXkgBRpEw
9Hlgdw2Qf9ZhDrphxdLKaW6SaGbrKYeSOcdaJBUfnisuF0+Dothc6Ng5p3Esx8uYE6NzqKEmYIfM
CAC0Bkb00jct9ViXClucaJrv39uVbF3nQl1fV/UG8DMbtuMsqCGcrfpVpS1dM4yxNSJgepVMtsFR
knlLoRKgK+ubBTSzgLMjsOiccotXocTSCZRIBLlLaX3eJKqwymUDulgFzx3rkWQHYN1Byb9fePxc
KcAyEIUaNKvUuNwgHx6EJxai/ueVr6Uzr/b4hetqNrgEXEDdx1wONSGOp5CnAFikWZIGJsgMQFuT
ZhJMqi0WKchBNT0LJtkGap1xCBaiWKmgoykm/E3tg+WniBL7MtwExv1GEMGrIMSy9TWVpOK0LlLl
OfJqMDGFdfWFlFp46lhKhZODE64sr4D8ZawFmwdInBe3hu7WEPDy8hAg3tiFNFjGQ3/U4yTnpIbN
/449lHzDb7ynNKqxscxKv4pNAnInAQJDY9fmwhNHK4SruAwgyKCGRgmlsdSTJnqmQ38JYq/20hNM
OQBcd8N9cWRHPna5yDrLhRwVK5vQvhV8BZJQoHV6zDhT/ZIrJPFmqRPqZ7qrOed27KlfY5CcnAqB
ARXVONG++g6qC8GapDpAtYngxvGt9CY2NW+dgeZ2gT0hHwdaBmy0EeWALaOEHZAOkqEsyYuLiZd7
4bEtaoAlSyBoqp0sA62qY0yN0hS0SYTaHAmQLUc55nxPBaFGKt/wcFY+R7JN5naqYCgkOY7nvGYY
FxGnBOUkSomUTIqk8AHJMk27HBMXRBgyVtmcz2rnwtMTExg7QTAveQACP9tQ2nkCmUBEJnIRmhRV
DFqdwM+558zViqss0dQz0/EtZ1omvHBearaLJQBKOKAKJY6eOBVw5lwE2cmxAfbi8wyyPXPJ22jz
KFX0K1evUTlkxVWkTNJEKMGVoQf+WUU08UzKEgjH6sT0s6XL43hf5ILv28BRhS7qNdUILklA4mDh
YnmiGFas9IdaSGxU2cpKBPxuaJ2EIGUusHg8QToWHCKi/CuLJBA0Ez2P5xk0dEvoZxlaNuZiLrcv
lWCDahLey5UnOEzmd+xfHKap6TpTPXVd/7TGWKUzP68xTkIVVhecHIIyyrHMapJaPCA0RqLIoMLi
Q75GoawF5KlWqsFE0DI3vKCajwBO5ZpQLgzR1KEta6DKYWZ4niNNa94DkUbNyeZtHT0ExjP2yHkN
UHWZpWMim6u6CCeS4xUo6ZVBZ+HGj/lGmstJPDWg4CegMJWvw4sUpRVleptEnx3tvjBv1cIfJ/Yp
pI8nARZVtDmp1HVq3Qioas1NKFGF3tQVoSVXnBcOimDBoBvdhrpyrCsJyKXzSYkQAU6+JQcOHQ1A
cDRS8rdVkYApBWU4XHyFPbWsYu+LmMf3vpyfqplwIjvRXRzJ92riLaogmRgmatnrx1hbuAHA8SXE
W3ku+B7y6dcE9Rxynt0lbpksqATNkvOlzTcw7HIQOvSIMOZ945a3XfEU9El2OMlE2zjLSH7rucax
k8QzhYtyIDs30J4WyjXZlMnUABz23s3ieJ15IIWC3dYMsllh8YBezVIvicUFYz1K3ZMsrfgzI4au
W2lpMBnADaGsTc6UsR+gVnJqEzecyZF3ZyuOB5LpHOBFWxYgs1xAjtgHpYHvGd81I/fAgKw+iX55
FeEARLG1k03KLJqn8uaLJuZXmZ95k7ry9JvcVSJ/bGR+PVGTqgLjtTbVbVM+90LVvM54E9qLJXCZ
Vp26Ezn09JlXQHe4ilRpnqrRZzMGJVwZFbBnHATnVDu3jo1KiidhxhU3ZmpkV4UCGjGXx1GjQitP
yVKMd5RBfC5AlUUYiP4kl6qHTNtAKVBJU7xPx1rgU8fEto3vDU8534QAzFsb/UQXg5tIKpUJeMg3
06BE2X9eFl/hrH7Pal2YuqG54Jz6otA5CFOCc0/hw83YroF9jEMbbHsJTnvXlh64Am6DJ6IcIYIN
SHSc6LbtYUdwCj+WrADA140KSy/mX2oTu1oOuXRu5wAFx7pjzYxNgFpBqRQnnAjpa2UDjcq6dL1p
ogsgyvCjr7kAvq9QEcM7VTNRWpFRog8VF4fIVx9qHMRjN9okx6rh8NNCR1FJFMgEKqAiN7F1frUR
Q0gLxxtpmmcuCNo81G64nBctY99NxzJvgAAgzuSvOgDTlxvwuqEO092kzxqXq9eyVVmnnFaI5wox
5C92KNbZlIO7dVbB4b7ZmIn7wAcodjLrUlqlkh+dyh6AjXDmTGXCKYkPeHbk3bucJFzoiYXK5zyA
yvMiVXgUwCgcSN54Dn4kYPfFLKt54VLMOPc0BMwdhgea2fdlCIiwmvjKsSLZdNQIZM7zAlhfTxcM
Y5KgZG9t2qFzExH0tBQNd+mHuvaQx4pxHiVKdld6LtC6fuR9cQO7AjFATs74SgRPYelVyRSr34G/
KaAGpCRVhLqOTM0vLahGfSnCtL7lAO2G2pafqEtRqqX7UCf6XSp4/KkP4+HjkuHo6STC/p6bRRim
F7onll+TmmTVTA84YJT9TeDUC4JDk34/AdraNkASyJV+ueSJmfEzC3Xa6VhI5USYpbxTRks4Y+Sr
ragEgG+jrIOpVPuon84IN0lklfteQD5rzWdhgTIcH1edROHrpRZlcOlVNQxua073UdSilsEXPhLk
EwHsUEvDdXAWRZx9DAV3kFQUeZxC8FEPVW9cpCBQ3AA6HU4IccC9X0phPFc5rZw7nGRPdKIVxyIP
0nmlgiY3iECMeWBV5pkgYB8Hok0mei1yM0cL06VYRfcpjyoW30jyZy0U6oUh1JsJBxmkNU+sCJfF
mvinXprwZ4nMq6CCt8zoNIG/fi5IwH76WgHCOHrtGVdlpo4FormXxHfFb45Sp1M/r7xn3KbsMwya
vLBg7C4Fqjof+bl+6leBC06JMq8eNZD1n6GWAFrnFg7XaUp877QO9fIyzQ11FpfS5tZ2U+mkVkFj
IakkPqkrOQahkVEVny0eG0AOgnTqiFZ16XOgqhAxRGeKlodTK9KtSeU40TzmYtSZ81JULg3VQZ2Y
XKnppZmWrgZRHR/QTFPLuXs7rJS7wsVFcmqLgZWP4Z0Wz0Wu8xeRlqb3hr8Rixn4R02wGBqxOjfT
UFyakouJKNMkmJK4LiEwU7mokcM9IZqkm42/sKEyf0ziMM9msmmCjcssEh1rVq00OFp5bt0J7gZ1
jGHsgGHRVH1of2eBEd5kIawYTwi/UMu48CZ2KIGt0SvuI18DayUxJ5JcwzEPQZzgVJAtDgTcQ+QN
yDcIhwJpN+ImG4VXcFsiiQkyE5SwwV+PLsLAir9YRS5e8SF21qkoWgDGymFy7pUopwpztT6jl61v
eeihvMFUY+2uCfIdOtaJ6ODFyl+n/YBoJz4Kmende6kmSOeHWYBgSHWdr5PqZp3mHmKpe3/01W9f
BKtpQ1ehHWR34cf+UBtWfLuho3XzXXdVtP7rXx7DPMjo98EMBvtxUEIZCzqR0+aTmt78qgVvhU7n
T2hakEeCKKgaBEz45kH81AsDs/01j3ioAKnt9vf4Nd63N0I/G4Nfd68d6m2UnWUIBEqiwjQEojJS
ZFwtZZWgLIo+3SEQ1VETPqZ0GAPru46UDlPfiT4CF7YO/lkI9dGnO/2KNtIgiyVqgvjy62ENgY7U
HNMIyFjgEK9HPQ4tiqNj0Z39RpZH45G62v4ai2NYI0DE7Sf1ttIfsAGcMoLwmSqgfm07y7Q0bs8I
iPII9Uoo1myHaJuuGZARIDSJz7QMBGUk0iFoSiPpTKOPe0MgqSMNAnGoWVW3Q7Q1OkMaAlqjwzQE
oj6SeRE5NJop2+s7p+vNGYDS2d0WQfJ9WHtAoJKETJ3HBAsKKpJFYbfNu/Mv6CNJINA9AlP69hnc
EFBGTaYhIGQEnTCAq6k8QvN0loGKo0IRFU2GE9g8gzsO6Z5lGgFRGwmSxouiIG27iCHd2whEHCHB
q0kShfIMawNQchSmrsvaSNFERXkxgN1jkMgjOIGqrgrKdmSG5weyngCcKI10HXJ+GqxJ83SHgFPw
e1zXNbkdg+GZQVptxLQMxBH064FXQG3F9sFK39sBgiCNUCAvKdBdbE3EsDYC84WICCNBVWW4g7uT
vusR6/CVoPeoifzOI8ZZOawREGjhKdMiwBDQySegid4ugu4QyCp+jYNA04ZnBDTWDQBfWMPSxgzv
joCeL8yp8ojKjQIiBC0Z+mxHe0ieIL3EMS0ABAXg6Eg8tvlbCwCO0EgigqLouzcNqPP4KsbO01Ne
BKQMUY/tBHc9QU7gCfxkrBD8Z2h7n8p7MM08Og8xGpGHvue2891YiM6PiKwQhIu0l7EZlvVrdHiZ
hgBHnAwfT5KoDNLe2YdQCaR+ce6h99tnaLMvsS59ThRGqgLmG5X8uObsDQGnCiMRakVqU987rImn
TEdM844wIESBRVWABFY7v3t9F3hxpCIUJlHo+bC6Tmk2mboOmzYC3hUP3/X3OFkcbQOD8IeaZ3A3
H+xIxt7LZASXVxEJ5Vjcm3F5pBAIHoPEYtt16gkMa+IJYXb1JOrqIfin77yZrr3H9GMrQH96Lyoy
rCEQqMow4+LXRjoBFVMTRNqbf0DLIQCuAE481DsvocyvTJ1HxANHOXDpuNs3T3cLIPIrgScO0Nqd
Izg420dYpx9LHMkf4OR6gX+iwc/XUWu0u1EOyMcllF2DadpxyyFUpVtqd30v3A2jioMeSZGd5Rue
n8/q6Io4zRWNB+5vF8joLnwFAyQi0sMLu7TP4IKdCFEyLgIZV11Zgvwk/tE83bOfINyFbIcCWcrd
07xvQPtAoFWpTPsA/q6AiB5y329edzgVbhFCou1NsEkO4oUDGgNCiZ+ZxoD6EHunHi73Q5tnwrPu
dkUYYR3ziNl01zjNbOnIaFA6meYZXN8FSo7LNL86QrqI18no//ZBg3vzDXADHhVu7u7Xg/NyBZ01
ngUPH5ldlArpb25zmtzjedQCaoML6DAH9AlutcB/SRTf0DwYy73ZR1AD8R4USeIobJ7h3e/orYxp
A4g8QCxEQuBql9fpBvSQ9kEtqKS2I7AzNgOy8QItOWYaAo4f4QaHotb2KMf/dtYBTeygPFUHzmtw
ng5gKazdhzOP7ouEp5W++8sfwXwNBQ5keFF85jg2h1idCOCaQuVD9vrMNYl8BO91wEKbZ3CHHvN8
CwLMGk3iIU/XdnFvCAR1JCOyA5vQxjWaBTagLU+pjZh2PLYz9jgylXCd9nrOqWSkA8wmiMA5NM/g
jjzC3HdBRHoKa1/are8eqFHgNZrFUAih1fgY5QHNu0DZlJgmXiQjBYoK5CWg1zX0MrIbigSi/cEi
OrErGYeARi1BPoy41e646x74HPJ3MkBuSPBstwANeg9tGbBCmSjFBZHRzzaPjaW+ZwcEeMTUIRTU
H8mOgQ2Bxnrx4ZDMFAHq04Fv3050dww4YJ6ogUQ2f3BGkNnphd8PRDu99exCfN09IPMjWQSOBzG+
7dAML7ArMR+BFLaKCJ9Ow6V7ax9BHxHJe2ogBrfvqYAcm/lH0kIE5c0Ldqd7/gsEQGaR4LIvbS3M
gM4+5mSGRJChRb0CQHzbRf3K2Ucmg1IC7SKagxsB+CuM0y9RnCacfrWN7HfD2jSmS3H8sjq4/c5c
xaDgWAffBC7LP641e7ueA3IPmD4dIf1dJGRwQ4AkJOP0I2eFai2s8F2ko5fT4pDWoL8ThT3PaFjH
fpOEZ7KA4P0SAUzjcbZtn+7Jx8ExAlcYoqFtwHN4lwAapWYbAxWwDYKxbNdB9xKAcAj8AgSF9R+O
0bCWAesxSLO3eAgNc2yfjguASzAejewsQVP2NqwBIBR9xrQGYOsFAqwexSo3T9f7lXARBLAD4I6h
QvmQemUcAsBUkdpHEKjrCAD0IFETiHvydm1sI8wDcoU01vUP7ArNW/KytLvf9fyAES49IhC+rY3c
jvSARgDmi3XyEeURVFFTUNL0xvqnZyFyuwTVzz/2x7BsgKBsPVSGyk6ktoDpIwCx7FzirhGgJS8C
lgiGqRntAS0AhdX+oeug/ZR4InfXPqfCQUBxAwo4fozJwCaeefsjwI07Hm553b4jywPcCLhqcQ9q
98Swus6MakFkC/4vIC2UF2DP/xd4utZVGvwcnrFjxu3D3kNJFwFPGvGgT/faD1MITD8ocHe/HV7E
k3W3N14/6lOx5bdnetfrR3kvSthxEkCVoHkG5/Qz3/2kkSIg4ou6nO0A9CF9IgKCIkq4d5CCAZl6
jfWo55DQo+F8gLhhOfc2PQd4MFwdVK1qVDlhWKZOYIZuSQhgU4SiLP0MxKgC1qCJLbRhu8kGNPOE
NdtFZx6pHJTsoSRr+3QXAC3aRaYXF6GhTT+RtwGoj3t34CrXUaxOk7nbrvcOe4KlTwBv24P+DGwH
aKzxTgBbKCkH+DvbIo1e1RbqAVHOR+Djiltvb3CGH1cQxpuODIgf8ng43nZg5e7ZRwvaCFgdNLVF
ew9tK8A3YxwCcFfQ0C8iOj8uc3vnAIU3YSXARMiDs4G7erKPmwEVNfkI6UNhYBfO6p2BMBPQS0E9
I+LLzTO4kxBQe8b5B3eNCFY9ENTs/Luu/4sdIqLGR36paBhc7B8UbIxDgJAn4pngaaOZvb21r9F6
Zqx9KpPRPINLdjNnelGvjqpVScBR+OLd740AjQQIuPuo4lDD3TBbjLMPTxfEFOCoQqynM/1I+Moy
6rXhBjSvGJL3RyVA4ZF83PSh08A6QWSFlj7vzTgdDer7YD+0t6GhdZ4Z14+bDfC8MJ0tqre77bEn
wGMExp7Bbfcd2oZh1oHvw05G8HZ34HWDmhy6LsEdRIpraJMOK8S44jmAG1GooBL+bU8HdW2Q06Np
neECu5htHTwaGr8E0mF32ndNHkq6gIJA6kcY4q2PNdghaCOE87H2lTaJ3zV99MaLGJAgt4m9wYU7
twfRx/c/Yn2g4UBxfpvi7957kdlEpYOCgNDuTjg4Z48Z4UrPdBnVyWIbz0UX944/DQOE6BLynoMz
/sxsDbRORaRqe+3B3j32oK3U5PZRzr/Law/O7dnRZn18/QPpRFCwCAvX6zs4LFGxC1evtf2D2/oC
M00LJeoEFSfwi901D/JScDNi0w9uvpFhZjz0YfBon2XtBdHe2e4U1IkIt6JqLW3P0Pwe9kg3PDpc
8QBd295hKfXWnsGj8R0FoU4VV6Ch9b3lSvr4fkeRJoEeJWJXbe87nceOQPAPFYzKUC1eW1P+8SGA
WwtOMoB7e+FdnPW0hAGhn6EmtAXWzCb8PQEZHv0n5aucgqHBHRikIK3VH9oOUFkdPnSRlm9Dw3WX
yer6+yCnxUUAHm8L5xtejH+Htv/4BqDXPiKBmVR8+84LhgMC6G97AMBKDm4VsF77QFKGEH9TuNqx
f4DzgdcBwX/K50KfwU2/ILH2HZlewHkkWtO67WN3B1AGAw1wPyi1DG3aCXtJCzgpAdqBZ9f3+JDR
wzXnJfM3OM+vLTD9+LaHuBSgOyIP4vkfB9ye44P8NxVwQYofONehTT181uaTPt59mQYxFdh9spvk
7rKnVK0g6aI6o9tdMbydzxrhppFsAnoWeP7oXHfmm1s+Za7ZhpR+K7L/G3/oReJoYtneUyNuZK/T
PYWkd/9AG9J/3cBOlGj59Ne/oBYLN+HOH6VqR9vGf6gf/a+O+FFTq733S5o72Pux82e3klB7v20L
vZvP2r1rNx6vv7TzYTMqxoRBaP/lsb1OVlCarJpfVLteUR2qv/5lsgpWT6t9lSYKOPzxGa/knF4y
IL9qdZGs14G3Cp7apugQ0tQxa8Pn6439GLbt0FYbCmXWZm9XkMY6usI4JesjfPYRFGfzNdbv/psQ
xG5/fFPo6rdG5j6ws/XT0W22ytZp21yzwKgiCms/JmggWXlHn/x1Yj92ppWGWrDzfvoGfMxvdWCy
SuyHh/WqMzQI7NEoF8zHO+2/tYBfKA1eL+uu8NYf//3uc7brBE5muyP299Qv9uQ/wf79FGTY2llv
spFk/MVU7J+8nTH9O81Eu1hYZ2N/Mf1pBvJTkj90NhIOtp8u8t/cQ5g028xXjaUZr5KHvGuBf7VN
f/sNZm57XvfDcbdn/XL6taunsGO5aBCLtd3JqvJXwdEypYdGp3VaE8Dcem8KaV6Ttc1p6NtBb9tR
XMSh2g2ObtZR/uDZj22b1IrRJDHrG3A498986q0xN5uvnnBk5tG6bYt+MPXzWVs+XsGdaZtpbDkt
GGBt9WTlr3rzBwIK9nbPV0mGlQH/oW2r+WT5V4fjb+7q8zDIUvgoq6zb9AEWxRUkRbPw6KbnXTWF
bawjvfWuTu0sSxuTd7Eu7M4eB9NZ26GPe1bbt5zlj3bH6kEGjb3tuwQz+rR6aj7/LnxYmR0flFAa
OtZRussTdzs+E6zLMH3LGEKsmf1F24H6bAeP+OSmR5m1PtpaBTvoe6UHGL1xgv2bWkef7cS03zTy
KHVh79f97S/fcIBTdRwGKzvp7GtgG9i/fJInq8dVd0nR8BHrkrpddV0X1FUeoFF6VZrlKW4wdt7d
xhQlxv7NtH34GZn1t//nrf2qbZJaUVBctz8yGAr6gvMV3rDuXGJozdnB7ND2FDj693mywj77H+1X
005QgqcDnIp/+7/e+uhpfeStji5WxSpN10f/sft/q53tOPr3qZ1GOb1wrpL16uj+9hN3/Gl5t+x8
D5UIBHU8alIAwBOgqy6+u/T2Pe/ZS7ThrX+7F4jpuPvt3/qt3+8WFR085A3BL9ppauf6/5F73P6X
/mk3h/HKShBX2J96SpTFukEmVZR09x0lFmdtdbGqV4hKJHbUttV4LTRYx9r0ElugbaVplLIGMjea
Jqu117azbfYAg4tvjTuN0nIX1m89CZOn3hBQqBNrs6d5Cce4bacZAsodxtrs2fphFXQjX2CfYG/3
Ehe8tpXmY6nyH+vHXkPXPmmbaVqlJEKsrd6u8if76FOyeuj5kjSfz9x4lfRapbXfrK3u4or0m49m
vo0rQs+RO8TV5ss6pUdz4LbfS0ccVbztjx8/k7+t/e5h3Ghksw7KRXiERfdvKc7IbigaAAT2b16E
aPboNn94slMYzsfOVgSb6yHM8l0ePLx1EaCEUfS0Zu/Fp4f86DxPO3emXesHGKP/vJndzm4+z6b/
+4gunnWCAeuvf1roLkHZRIC0BVWyRPXje93aP79nf1f/A5wFUC/+Hf8DnxVgAb8TQw4fEUp/588M
IU/06bmfUAB7XX+adl3+zWjG26FrSgjA2G7as68NNVPXlvyxL53lSdgNawHZRdPFLI1ehLjivJmp
aVKNTG1/wvUMeaDeOCADxDi0t2H+9jc3BFVs43FJd0L3i1EiCZwINMxBgadC6B1qlmzvuIK7YIb9
t0iQU1ChOQLBFcjn0err/ltypNWqm7VphwFuvL+VJ8OaWfUWIqi9NAlKVkBGNQAg1IEf4EXn6zSM
wmzld8cOVlXWgcEFzIzisMA68Gq9fqBX5yvTStYP7WfT8x9YT5QqYn6o2CjN/VNEU3djfOBFL2nG
o4s1wlPJq7wABdmgZAB4CkocCGp8SlDwzmv/ccfGNvv6O8fG3li9Ohb2v//Pu7auPbtet2PZeHgH
cNQnIQJGNLzccTTkA7Q8845uV16BrFSy/9GHiMstcrjR/qqbRnt9PO1N2W8ah+MweKL2Yf+D4XS1
P37cj77AACcr5Bbbppo70S8T/7/5yVcAivjdZvVXDkB/JPYX7Ozv6qdtD2jWDfeLmNI/CK/zycPt
vGvpD7BsPgXYPUlndg8Q92+8kO63CgfY8OO1Z9q5v7/CDxGlGYcpBrbJhxyvk3pthoUddIbkEFke
fPyqF747RE5nnHsmgDmdz6UM5Wu66aqP25PpOvBXSee+rwjszS4TDEP3Sk7ZI1m/dpZmfecOlzXm
Zif1+tHqju0hMh1z+xVEjtYesA7CfJWE67diBr90AH/zFNimM9qPpIcLJX9l/eSF/YDbSi+Spx9g
5hbIagfpumo/kX7w+6cWrL65Dn+Jb1wnCCx1mz3EOAA2+dhxvSgtHuvoTpIQqbqOaYCoEHu7x3kA
m9MZhEaUmvV7l4+vjANo4Nm/d5mtvO7XHgIacLJOegsM6Gf2jz1BaPF8VXWDoiiqZG/5bJUVvdVA
aUxZZ+3Mzqy875o0mHrWlm+9sFi5/U8+wBif2bDrSAIjLtlL09G6X9bPPss3a/8hzBOzbavxxQ+B
ZzsPvSeMSaddysLP+snAF6166GpKRMncLLXtbTPNIBwCKPeTuADEwNtXfdztQWyuXHVtxSGO5iua
MXhqP68ZiUOE8K8QSczNVTcbegi0/U2IU6678UBh0n7/x4eX7uh1v2HhAAv4trGaAGt1sTSHuHXc
Rr1cfqP9wbo1bosVLnRJZ01A6PIAQ1yun7qHR8PcyPy9pZ3V22hc+410GYOzvf3x46vi3qVwiY77
g0jpAdrdllyc2oH5FHavja9TGPmPSO9vusSf4Vw9Yt1NcNFqP7YZk18GJH+zcYr4XAdrM+ku6EPc
am7XST+9rR5gtAHhXh+Fz3Beutl+qLsdxjAjAXG+elw/9W96KCk8hD93GqZh0RltMPJKICto5/bj
C/xv/4ea/7euZiq4ccAPpYMcV6PF8dL7r/vHhdZo4u+/YmDNRM1Ux005wI3u/3N3NUttHEH4VfaW
pCqUkWwDvqRKEgJsAVaQwFW+jcRaO2ilUXa1UMspr5FzTjnklmNuvEmeJN/Maoh6dmGxpsukuLgM
ds3O9vT29M/XX7fmE9z5VnW0WWDQo7ZapjdIx64v2+BYF3cy+WibDM5fO0uy+aVc36vmT/W9iDqR
IJcmx0VhGy60+dKQ6I7C6dmt6rPTjfG+G98PZ2oMeI4c3zd4PPw8Bg3soM0zURTP9WiB84k3U0fN
VEIbgThA3PcdjAZvUN0EwwE46ohFGFyEySXxNzTrqPcBX0lEfbRhRTP7+a7bneSLpV1GayMHWLn7
C0pcCnYvDg4zOF/Epuww2JQusP+AHq/vm8PL6C4jqRbUXHMg5oe6E0LMHMdIc4D6Ht+hGNGPcI9B
1w4j5xqo9xuekNwsKQLae/0F0Ln7awnA+nfvr5XTQ9HguLx64TwnalaB+sm+2rk/liPXK2hwBA3H
AG0sI3K5wMn0FzL260hBc/n46u4JKAImIkVp2a6l7Q+mldgfN/eJkeNUyyUxwhj8wrFuLG6I12HY
bP0lETuLMnzFJ7hIx27ejUW2Gayvm8ExNLPeclC32kq6TY4cRbxTCUfcKoDRMw7Dblal9wXIaOxj
Ntff4tbcass0FZldzuyao/P1DG6+0xuuh0/4nt4gzMdRGMcORJyjKLRCCJbQomA849g3UiE0z9nk
qAwNNPGHCI5D5aSfGgyWaIAkqovE5OiAGYA1gEZrHNfoUNGQxxD0e+vb3e8qGKrZ3R8GXtFP7v6c
jyVF1II3yl9BAJeXDujSMHr5vsBQzG9dOwqOI/8Nn09KHzhHMQ5B9xTgleBApMTHwFAR/z2DOEg6
DnKTBciHpIbunLc71FYUnPn2x81t9OeSQ28mWPgqxWc5G4nRDfFdmhxNTYUNLX/fHJWttkyCITwj
UiwCstpfyq1RHpKzA+s78pnbIPffRWoWhro+OHm+pGZThwsvMKv5ZYIQEf1J9KpgMLUtlIFGQl7R
hRnMSytBKxj11Bh8bHStTWIQlKSR1XRjXhgEcZILjZEjy3JsOMrcQ2Pw/NpIxtKvVJNd+1pC5BhH
6pKeGcc1NkhkcIx2QxLXc4TfYL2i6XOOexGg7knQ038MWmdWqCYU4PDZ3wOiC3IOKuQGeuG9Tw8r
u6syfBYfxIKaBoy19N9rL08m+a1rznDL+C9d9GP1lJOtNHz4vh9IcaNXrM3wSffQuT+NyiJh+K6P
BU3wozrpL2cUb4UqfSJvGRQZxXJU2xxd5vBMT0R8Ka9ptNzgoOLCwiJ3v2mOvP5puKBxspnY56vG
ffSWAJxZVcFu7DGoRh8wv5Iic+CA++CGlYtFid3o0Va1JxbCBsCViAXMhv00jGOhifR9xT2MhHQB
Y80mw3c9FFeyLGm46wx7FhI5K7tO4WNx7BgBrXYLXe0wszh95Xx+OworxMGB1LyQ4RJ9U0QeHKbu
I/p71XXwfonq+gK8P10U8dQyW32Z649rYJouwwGsHtjL5iKNEEO+CuxfZdVDd99wQDwHCxTK47zK
3rxuaB4g70/sRF5eAq/UFSkprRYsQw+vnj7RNqykNojkFB26c0jt/q8F1aV9A/2hoPEdjboMSSVz
qwgcUCLjf379LZ2KXIDfLUcVBzs4QiESzIdVQkWDOGbSM+QChhLggC0UuWhlZxcTn19zcDcOQgQF
U6vu6at9KVSOeEkGPwNsIkjO6x2mEGAgjZX05mmkfTW9VBDgUEwRRkraDImhLm/QcO3/lJ7IZCJJ
x1VjG72hGJnjv3hfbMVya4xmpq00zex6RYxinsFw9sDgTipWZrBBx2KxjBy3phBN7cX1fImlqvZ4
3zzT+ttofQbT+/qvuqtOW8Ot9sg/MbJr71RwKLy8t9Rd/C8yS1hFF8KBx0dM/UXF0woPYQd4YDDG
v8OAHIwA3wPlSa2BqFLxb6PdVVwTL0+7Cw4X3/f6H7bMJxMdIdCEH4fz2EaywWml48C4txNxS+sz
eki6b5DTQQhMQlQOP6+jYuWC5TjCm+4YZOKUz2OHwTU5APP5ONJIRwc2x1FZOxDx9EF8P4NjeJih
0EAy4fAL/fVigCgBESpRjQZHq7hOFoGIJLdbNF7mHkNapB8m1HWtvzrqQY/nSeZuFkP87N43Dxou
0L1zi1Ey5ODAWlS38vNddlWkWy/wUigm5ICOUMwUORwOQFEb/ADuUA+GEsVAm1tVyaDOUQFpq+w6
XFY4axzwgI7SnPbf90LQS80nP1SlHzigqqaKo2kmQcCtrXzVczhapTtKWbcWyaDictYWjqNf+oNI
MCCh4hw4wCUH8kqub3i3NnauN54H6DXVjLN2rpXp/5PjpFywfHRE1BOTaqtbHM3UeakgysF01UZ+
J6mQvh7h7euFrfZu6oFaS3U/4D0Ppq510+E3HNclSMxI/rnMoZh9NSz+KETP8kpE5h1OxvvgDojt
78gnYaYg+wruSN2sOVf2IIrMVW3kWK/BdkSFqYXPA8NFGQyBCpVIrFMXhqOZ/IOKwDoBS95aqphA
sTAd3b7c5k6HbnVG5z4azMIvdjUjKo5Aoof05AhAPboww7fRiRLUd2aiyvI1OMis+iKe5cD5loXO
MXvvRGi0vTMSo8GBXzyVziwhjg6qCzFH6xd1pDnGg5xCDHRVDpt/Gt4En0NUyx36DA6b3BcLzGLT
Tyi3wDV4su6x2xvAEAbBwUmRDa+uxnOQVBZzgo7CGOPCfgxaKcYFpSDANfYeA5F0KTZARamTzSPi
QIPb1tqGzU3YUE0RNBFFanL4uENgROhuX3PsNgOPh7NZhuDxE44XjqB2Eg6yJUqvVq7amIPZ1/64
uZg/wdepcHWaHG5sKbJqctTHULEFNU/ZhgPAy4IM1DgRPQrNRllWxsa5B9Pw7i5oh9+CE2IbBT8O
UqDz9YmwGDw7V0nwMUPZG5f46miIO4WH4snboMzfQ/4czNj1bbrPmEyooLz2TSasv43W/MerX4Xv
p7Of98Oh7QYeZ/hTGFZGPjgOhNNZljpwryZHPXx49zcaPvJwXVkxsdr++JB9WJdk95vS81axk9tj
MWe1Olic3n+RQ81w7fW3qdeL9f9t350Mo6r5DyutG8cIhX76FwAA//8=</cx:binary>
              </cx:geoCache>
            </cx:geography>
          </cx:layoutPr>
          <cx:valueColors>
            <cx:minColor>
              <a:srgbClr val="CDC0F6"/>
            </cx:minColor>
            <cx:maxColor>
              <a:srgbClr val="3716A2"/>
            </cx:maxColor>
          </cx:valueColors>
        </cx:series>
      </cx:plotAreaRegion>
    </cx:plotArea>
    <cx:legend pos="t" align="ctr" overlay="0"/>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495">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dk1">
            <a:lumMod val="50000"/>
            <a:lumOff val="50000"/>
          </a:scheme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10/2/2023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10/2/2023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10/2/2023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10/2/2023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10/2/2023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10/2/2023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10/2/2023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10/2/2023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10/2/2023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10/2/2023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4/relationships/chartEx" Target="../charts/chartEx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IN" sz="4000" b="0" i="0" dirty="0">
                <a:solidFill>
                  <a:srgbClr val="D1D2D3"/>
                </a:solidFill>
                <a:effectLst/>
                <a:latin typeface="Slack-Lato"/>
              </a:rPr>
              <a:t>store renting / selling movie DVDs</a:t>
            </a:r>
            <a:r>
              <a:rPr lang="en-IN" sz="1000" b="0" i="0" dirty="0">
                <a:solidFill>
                  <a:srgbClr val="D1D2D3"/>
                </a:solidFill>
                <a:effectLst/>
                <a:latin typeface="Slack-Lato"/>
              </a:rPr>
              <a:t>.</a:t>
            </a:r>
            <a:endParaRPr lang="en-US" sz="4400" dirty="0">
              <a:solidFill>
                <a:schemeClr val="tx1"/>
              </a:solidFill>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analysis</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0"/>
            <a:ext cx="12191980" cy="6858000"/>
          </a:xfrm>
          <a:prstGeom prst="rect">
            <a:avLst/>
          </a:prstGeom>
        </p:spPr>
      </p:pic>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609114" y="1485901"/>
            <a:ext cx="4303940" cy="1284291"/>
          </a:xfrm>
        </p:spPr>
        <p:txBody>
          <a:bodyPr anchor="t">
            <a:normAutofit fontScale="92500"/>
          </a:bodyPr>
          <a:lstStyle/>
          <a:p>
            <a:pPr>
              <a:lnSpc>
                <a:spcPct val="100000"/>
              </a:lnSpc>
            </a:pPr>
            <a:r>
              <a:rPr lang="en-US" sz="6000" dirty="0">
                <a:latin typeface="Algerian" panose="04020705040A02060702" pitchFamily="82" charset="0"/>
              </a:rPr>
              <a:t>Thank you</a:t>
            </a:r>
          </a:p>
        </p:txBody>
      </p:sp>
    </p:spTree>
    <p:extLst>
      <p:ext uri="{BB962C8B-B14F-4D97-AF65-F5344CB8AC3E}">
        <p14:creationId xmlns:p14="http://schemas.microsoft.com/office/powerpoint/2010/main" val="1159825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7A21A-7484-43D7-90DF-58303796CCD3}"/>
              </a:ext>
            </a:extLst>
          </p:cNvPr>
          <p:cNvSpPr>
            <a:spLocks noGrp="1"/>
          </p:cNvSpPr>
          <p:nvPr>
            <p:ph type="title"/>
          </p:nvPr>
        </p:nvSpPr>
        <p:spPr>
          <a:xfrm>
            <a:off x="1066800" y="2481943"/>
            <a:ext cx="10058400" cy="2351314"/>
          </a:xfrm>
        </p:spPr>
        <p:txBody>
          <a:bodyPr/>
          <a:lstStyle/>
          <a:p>
            <a:pPr>
              <a:lnSpc>
                <a:spcPct val="107000"/>
              </a:lnSpc>
              <a:spcAft>
                <a:spcPts val="800"/>
              </a:spcAft>
            </a:pPr>
            <a:r>
              <a:rPr lang="en-IN" sz="1800" spc="-5" dirty="0">
                <a:solidFill>
                  <a:srgbClr val="242424"/>
                </a:solidFill>
                <a:ea typeface="Calibri" panose="020F0502020204030204" pitchFamily="34" charset="0"/>
                <a:cs typeface="Times New Roman" panose="02020603050405020304" pitchFamily="18" charset="0"/>
              </a:rPr>
              <a:t>films</a:t>
            </a:r>
            <a:r>
              <a:rPr lang="en-IN" sz="1800" spc="-5" dirty="0">
                <a:solidFill>
                  <a:srgbClr val="242424"/>
                </a:solidFill>
                <a:effectLst/>
                <a:ea typeface="Calibri" panose="020F0502020204030204" pitchFamily="34" charset="0"/>
                <a:cs typeface="Times New Roman" panose="02020603050405020304" pitchFamily="18" charset="0"/>
              </a:rPr>
              <a:t> play an important role in shaping the society as well as providing a substantial percentage to the GDP of a country.</a:t>
            </a:r>
            <a:br>
              <a:rPr lang="en-IN" sz="1800" dirty="0">
                <a:effectLst/>
                <a:ea typeface="Calibri" panose="020F0502020204030204" pitchFamily="34" charset="0"/>
                <a:cs typeface="Times New Roman" panose="02020603050405020304" pitchFamily="18" charset="0"/>
              </a:rPr>
            </a:br>
            <a:r>
              <a:rPr lang="en-IN" sz="1800" spc="-5" dirty="0">
                <a:solidFill>
                  <a:srgbClr val="242424"/>
                </a:solidFill>
                <a:effectLst/>
                <a:ea typeface="Calibri" panose="020F0502020204030204" pitchFamily="34" charset="0"/>
                <a:cs typeface="Times New Roman" panose="02020603050405020304" pitchFamily="18" charset="0"/>
              </a:rPr>
              <a:t>Visual media entertainment is a multi-billion-dollar business, concentrated in film and television production.</a:t>
            </a:r>
            <a:br>
              <a:rPr lang="en-IN" sz="1800" dirty="0">
                <a:effectLst/>
                <a:ea typeface="Calibri" panose="020F0502020204030204" pitchFamily="34" charset="0"/>
                <a:cs typeface="Times New Roman" panose="02020603050405020304" pitchFamily="18" charset="0"/>
              </a:rPr>
            </a:br>
            <a:r>
              <a:rPr lang="en-IN" sz="1800" spc="-5" dirty="0">
                <a:solidFill>
                  <a:srgbClr val="242424"/>
                </a:solidFill>
                <a:ea typeface="Calibri" panose="020F0502020204030204" pitchFamily="34" charset="0"/>
                <a:cs typeface="Times New Roman" panose="02020603050405020304" pitchFamily="18" charset="0"/>
              </a:rPr>
              <a:t>films</a:t>
            </a:r>
            <a:r>
              <a:rPr lang="en-IN" sz="1800" spc="-5" dirty="0">
                <a:solidFill>
                  <a:srgbClr val="242424"/>
                </a:solidFill>
                <a:effectLst/>
                <a:ea typeface="Calibri" panose="020F0502020204030204" pitchFamily="34" charset="0"/>
                <a:cs typeface="Times New Roman" panose="02020603050405020304" pitchFamily="18" charset="0"/>
              </a:rPr>
              <a:t> are one of the most famous sources of entertainment. Movies also help us to live our imagination. It is also helpful in popularizing art and culture. They are also a source of educating people about different social issues</a:t>
            </a:r>
            <a:r>
              <a:rPr lang="en-IN" sz="1800" dirty="0">
                <a:effectLst/>
                <a:ea typeface="Calibri" panose="020F0502020204030204" pitchFamily="34" charset="0"/>
                <a:cs typeface="Times New Roman" panose="02020603050405020304" pitchFamily="18" charset="0"/>
              </a:rPr>
              <a:t>. </a:t>
            </a:r>
          </a:p>
        </p:txBody>
      </p:sp>
      <p:sp>
        <p:nvSpPr>
          <p:cNvPr id="4" name="TextBox 3">
            <a:extLst>
              <a:ext uri="{FF2B5EF4-FFF2-40B4-BE49-F238E27FC236}">
                <a16:creationId xmlns:a16="http://schemas.microsoft.com/office/drawing/2014/main" id="{40ED87D4-29A7-4631-A4EA-28A6E6236C7D}"/>
              </a:ext>
            </a:extLst>
          </p:cNvPr>
          <p:cNvSpPr txBox="1"/>
          <p:nvPr/>
        </p:nvSpPr>
        <p:spPr>
          <a:xfrm>
            <a:off x="1153206" y="1227756"/>
            <a:ext cx="9971994" cy="523220"/>
          </a:xfrm>
          <a:prstGeom prst="rect">
            <a:avLst/>
          </a:prstGeom>
          <a:noFill/>
        </p:spPr>
        <p:txBody>
          <a:bodyPr wrap="square">
            <a:spAutoFit/>
          </a:bodyPr>
          <a:lstStyle/>
          <a:p>
            <a:r>
              <a:rPr lang="en-IN" dirty="0">
                <a:solidFill>
                  <a:srgbClr val="FF0000"/>
                </a:solidFill>
              </a:rPr>
              <a:t>$67406.56 </a:t>
            </a:r>
            <a:r>
              <a:rPr lang="en-IN" sz="2800" dirty="0"/>
              <a:t>Revenue</a:t>
            </a:r>
            <a:r>
              <a:rPr lang="en-IN" dirty="0">
                <a:solidFill>
                  <a:srgbClr val="FF0000"/>
                </a:solidFill>
              </a:rPr>
              <a:t> </a:t>
            </a:r>
            <a:r>
              <a:rPr lang="en-IN" sz="2800" dirty="0"/>
              <a:t>is generated by renting films in year 2006.</a:t>
            </a:r>
            <a:endParaRPr lang="en-IN" dirty="0"/>
          </a:p>
        </p:txBody>
      </p:sp>
    </p:spTree>
    <p:extLst>
      <p:ext uri="{BB962C8B-B14F-4D97-AF65-F5344CB8AC3E}">
        <p14:creationId xmlns:p14="http://schemas.microsoft.com/office/powerpoint/2010/main" val="26400286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7A21A-7484-43D7-90DF-58303796CCD3}"/>
              </a:ext>
            </a:extLst>
          </p:cNvPr>
          <p:cNvSpPr>
            <a:spLocks noGrp="1"/>
          </p:cNvSpPr>
          <p:nvPr>
            <p:ph type="title"/>
          </p:nvPr>
        </p:nvSpPr>
        <p:spPr/>
        <p:txBody>
          <a:bodyPr>
            <a:normAutofit/>
          </a:bodyPr>
          <a:lstStyle/>
          <a:p>
            <a:r>
              <a:rPr lang="en-IN" sz="2000" dirty="0"/>
              <a:t>Both stores are renting same numbers of films and earning same revenue.</a:t>
            </a:r>
          </a:p>
        </p:txBody>
      </p:sp>
      <p:graphicFrame>
        <p:nvGraphicFramePr>
          <p:cNvPr id="5" name="Chart 4">
            <a:extLst>
              <a:ext uri="{FF2B5EF4-FFF2-40B4-BE49-F238E27FC236}">
                <a16:creationId xmlns:a16="http://schemas.microsoft.com/office/drawing/2014/main" id="{5C59B7FC-00F4-45F8-9966-A5281146FF15}"/>
              </a:ext>
            </a:extLst>
          </p:cNvPr>
          <p:cNvGraphicFramePr>
            <a:graphicFrameLocks/>
          </p:cNvGraphicFramePr>
          <p:nvPr>
            <p:extLst>
              <p:ext uri="{D42A27DB-BD31-4B8C-83A1-F6EECF244321}">
                <p14:modId xmlns:p14="http://schemas.microsoft.com/office/powerpoint/2010/main" val="149395367"/>
              </p:ext>
            </p:extLst>
          </p:nvPr>
        </p:nvGraphicFramePr>
        <p:xfrm>
          <a:off x="6347374" y="2827962"/>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2F340927-04F5-46E9-9A9E-434F0BEE7B85}"/>
              </a:ext>
            </a:extLst>
          </p:cNvPr>
          <p:cNvGraphicFramePr>
            <a:graphicFrameLocks/>
          </p:cNvGraphicFramePr>
          <p:nvPr>
            <p:extLst>
              <p:ext uri="{D42A27DB-BD31-4B8C-83A1-F6EECF244321}">
                <p14:modId xmlns:p14="http://schemas.microsoft.com/office/powerpoint/2010/main" val="75697935"/>
              </p:ext>
            </p:extLst>
          </p:nvPr>
        </p:nvGraphicFramePr>
        <p:xfrm>
          <a:off x="945221" y="2827962"/>
          <a:ext cx="5022351"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55646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7A21A-7484-43D7-90DF-58303796CCD3}"/>
              </a:ext>
            </a:extLst>
          </p:cNvPr>
          <p:cNvSpPr>
            <a:spLocks noGrp="1"/>
          </p:cNvSpPr>
          <p:nvPr>
            <p:ph type="title"/>
          </p:nvPr>
        </p:nvSpPr>
        <p:spPr/>
        <p:txBody>
          <a:bodyPr>
            <a:normAutofit/>
          </a:bodyPr>
          <a:lstStyle/>
          <a:p>
            <a:r>
              <a:rPr lang="en-IN" sz="2400" dirty="0"/>
              <a:t>Scarlett Damon films are renting has highest revenue.</a:t>
            </a:r>
          </a:p>
        </p:txBody>
      </p:sp>
      <p:graphicFrame>
        <p:nvGraphicFramePr>
          <p:cNvPr id="5" name="Chart 4">
            <a:extLst>
              <a:ext uri="{FF2B5EF4-FFF2-40B4-BE49-F238E27FC236}">
                <a16:creationId xmlns:a16="http://schemas.microsoft.com/office/drawing/2014/main" id="{D2E73B6F-340D-4C23-852A-9F0037A960B8}"/>
              </a:ext>
            </a:extLst>
          </p:cNvPr>
          <p:cNvGraphicFramePr>
            <a:graphicFrameLocks/>
          </p:cNvGraphicFramePr>
          <p:nvPr>
            <p:extLst>
              <p:ext uri="{D42A27DB-BD31-4B8C-83A1-F6EECF244321}">
                <p14:modId xmlns:p14="http://schemas.microsoft.com/office/powerpoint/2010/main" val="4048954186"/>
              </p:ext>
            </p:extLst>
          </p:nvPr>
        </p:nvGraphicFramePr>
        <p:xfrm>
          <a:off x="1097279" y="2377440"/>
          <a:ext cx="10058399" cy="373760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4398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7A21A-7484-43D7-90DF-58303796CCD3}"/>
              </a:ext>
            </a:extLst>
          </p:cNvPr>
          <p:cNvSpPr>
            <a:spLocks noGrp="1"/>
          </p:cNvSpPr>
          <p:nvPr>
            <p:ph type="title"/>
          </p:nvPr>
        </p:nvSpPr>
        <p:spPr/>
        <p:txBody>
          <a:bodyPr>
            <a:noAutofit/>
          </a:bodyPr>
          <a:lstStyle/>
          <a:p>
            <a:r>
              <a:rPr lang="en-IN" sz="2000" dirty="0">
                <a:solidFill>
                  <a:srgbClr val="FF0000"/>
                </a:solidFill>
              </a:rPr>
              <a:t>TELEGRAPH VOYAGE </a:t>
            </a:r>
            <a:r>
              <a:rPr lang="en-IN" sz="2000" dirty="0"/>
              <a:t>earned highest revenue</a:t>
            </a:r>
          </a:p>
        </p:txBody>
      </p:sp>
      <p:graphicFrame>
        <p:nvGraphicFramePr>
          <p:cNvPr id="7" name="Chart 6">
            <a:extLst>
              <a:ext uri="{FF2B5EF4-FFF2-40B4-BE49-F238E27FC236}">
                <a16:creationId xmlns:a16="http://schemas.microsoft.com/office/drawing/2014/main" id="{164EA654-8009-438E-8250-87E202300149}"/>
              </a:ext>
            </a:extLst>
          </p:cNvPr>
          <p:cNvGraphicFramePr>
            <a:graphicFrameLocks/>
          </p:cNvGraphicFramePr>
          <p:nvPr>
            <p:extLst>
              <p:ext uri="{D42A27DB-BD31-4B8C-83A1-F6EECF244321}">
                <p14:modId xmlns:p14="http://schemas.microsoft.com/office/powerpoint/2010/main" val="1409970387"/>
              </p:ext>
            </p:extLst>
          </p:nvPr>
        </p:nvGraphicFramePr>
        <p:xfrm>
          <a:off x="1738992" y="2013402"/>
          <a:ext cx="8360229" cy="422411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05915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7A21A-7484-43D7-90DF-58303796CCD3}"/>
              </a:ext>
            </a:extLst>
          </p:cNvPr>
          <p:cNvSpPr>
            <a:spLocks noGrp="1"/>
          </p:cNvSpPr>
          <p:nvPr>
            <p:ph type="title"/>
          </p:nvPr>
        </p:nvSpPr>
        <p:spPr/>
        <p:txBody>
          <a:bodyPr>
            <a:normAutofit/>
          </a:bodyPr>
          <a:lstStyle/>
          <a:p>
            <a:r>
              <a:rPr lang="en-IN" sz="2800" dirty="0">
                <a:solidFill>
                  <a:srgbClr val="FF0000"/>
                </a:solidFill>
              </a:rPr>
              <a:t>Sports</a:t>
            </a:r>
            <a:r>
              <a:rPr lang="en-IN" sz="2800" dirty="0"/>
              <a:t> category has highest revenue</a:t>
            </a:r>
          </a:p>
        </p:txBody>
      </p:sp>
      <p:graphicFrame>
        <p:nvGraphicFramePr>
          <p:cNvPr id="5" name="Chart 4">
            <a:extLst>
              <a:ext uri="{FF2B5EF4-FFF2-40B4-BE49-F238E27FC236}">
                <a16:creationId xmlns:a16="http://schemas.microsoft.com/office/drawing/2014/main" id="{BEFAEBFA-9BCB-4F1B-84C9-0D63E30EB1D6}"/>
              </a:ext>
            </a:extLst>
          </p:cNvPr>
          <p:cNvGraphicFramePr>
            <a:graphicFrameLocks/>
          </p:cNvGraphicFramePr>
          <p:nvPr>
            <p:extLst>
              <p:ext uri="{D42A27DB-BD31-4B8C-83A1-F6EECF244321}">
                <p14:modId xmlns:p14="http://schemas.microsoft.com/office/powerpoint/2010/main" val="627723847"/>
              </p:ext>
            </p:extLst>
          </p:nvPr>
        </p:nvGraphicFramePr>
        <p:xfrm>
          <a:off x="2177143" y="2114551"/>
          <a:ext cx="7497536" cy="398417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2541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7A21A-7484-43D7-90DF-58303796CCD3}"/>
              </a:ext>
            </a:extLst>
          </p:cNvPr>
          <p:cNvSpPr>
            <a:spLocks noGrp="1"/>
          </p:cNvSpPr>
          <p:nvPr>
            <p:ph type="title"/>
          </p:nvPr>
        </p:nvSpPr>
        <p:spPr/>
        <p:txBody>
          <a:bodyPr>
            <a:noAutofit/>
          </a:bodyPr>
          <a:lstStyle/>
          <a:p>
            <a:r>
              <a:rPr lang="en-IN" sz="2400" dirty="0"/>
              <a:t>Total </a:t>
            </a:r>
            <a:r>
              <a:rPr lang="en-IN" sz="2400" dirty="0">
                <a:solidFill>
                  <a:srgbClr val="FF0000"/>
                </a:solidFill>
              </a:rPr>
              <a:t>714</a:t>
            </a:r>
            <a:r>
              <a:rPr lang="en-IN" sz="2400" dirty="0"/>
              <a:t> films earned less than $100, which </a:t>
            </a:r>
            <a:r>
              <a:rPr lang="en-IN" sz="2400" dirty="0">
                <a:solidFill>
                  <a:srgbClr val="FF0000"/>
                </a:solidFill>
              </a:rPr>
              <a:t>74%</a:t>
            </a:r>
            <a:r>
              <a:rPr lang="en-IN" sz="2400" dirty="0"/>
              <a:t> of total films</a:t>
            </a:r>
          </a:p>
        </p:txBody>
      </p:sp>
      <p:graphicFrame>
        <p:nvGraphicFramePr>
          <p:cNvPr id="5" name="Chart 4">
            <a:extLst>
              <a:ext uri="{FF2B5EF4-FFF2-40B4-BE49-F238E27FC236}">
                <a16:creationId xmlns:a16="http://schemas.microsoft.com/office/drawing/2014/main" id="{3785BB58-B498-434C-8EA3-1847306AE2B0}"/>
              </a:ext>
            </a:extLst>
          </p:cNvPr>
          <p:cNvGraphicFramePr>
            <a:graphicFrameLocks/>
          </p:cNvGraphicFramePr>
          <p:nvPr>
            <p:extLst>
              <p:ext uri="{D42A27DB-BD31-4B8C-83A1-F6EECF244321}">
                <p14:modId xmlns:p14="http://schemas.microsoft.com/office/powerpoint/2010/main" val="3878568951"/>
              </p:ext>
            </p:extLst>
          </p:nvPr>
        </p:nvGraphicFramePr>
        <p:xfrm>
          <a:off x="1931987" y="2114551"/>
          <a:ext cx="8444820" cy="408214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49623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7A21A-7484-43D7-90DF-58303796CCD3}"/>
              </a:ext>
            </a:extLst>
          </p:cNvPr>
          <p:cNvSpPr>
            <a:spLocks noGrp="1"/>
          </p:cNvSpPr>
          <p:nvPr>
            <p:ph type="title"/>
          </p:nvPr>
        </p:nvSpPr>
        <p:spPr/>
        <p:txBody>
          <a:bodyPr>
            <a:noAutofit/>
          </a:bodyPr>
          <a:lstStyle/>
          <a:p>
            <a:r>
              <a:rPr lang="en-IN" sz="2000" dirty="0">
                <a:solidFill>
                  <a:srgbClr val="FF0000"/>
                </a:solidFill>
              </a:rPr>
              <a:t>China</a:t>
            </a:r>
            <a:r>
              <a:rPr lang="en-IN" sz="2000" dirty="0"/>
              <a:t> and </a:t>
            </a:r>
            <a:r>
              <a:rPr lang="en-IN" sz="2000" dirty="0">
                <a:solidFill>
                  <a:srgbClr val="FF0000"/>
                </a:solidFill>
              </a:rPr>
              <a:t>India</a:t>
            </a:r>
            <a:r>
              <a:rPr lang="en-IN" sz="2000" dirty="0"/>
              <a:t> generated highest revenue.</a:t>
            </a:r>
          </a:p>
        </p:txBody>
      </p:sp>
      <mc:AlternateContent xmlns:mc="http://schemas.openxmlformats.org/markup-compatibility/2006">
        <mc:Choice xmlns:cx4="http://schemas.microsoft.com/office/drawing/2016/5/10/chartex" Requires="cx4">
          <p:graphicFrame>
            <p:nvGraphicFramePr>
              <p:cNvPr id="4" name="Chart 3">
                <a:extLst>
                  <a:ext uri="{FF2B5EF4-FFF2-40B4-BE49-F238E27FC236}">
                    <a16:creationId xmlns:a16="http://schemas.microsoft.com/office/drawing/2014/main" id="{664CEB46-557B-4A14-AFAC-F5DC8474349C}"/>
                  </a:ext>
                </a:extLst>
              </p:cNvPr>
              <p:cNvGraphicFramePr/>
              <p:nvPr>
                <p:extLst>
                  <p:ext uri="{D42A27DB-BD31-4B8C-83A1-F6EECF244321}">
                    <p14:modId xmlns:p14="http://schemas.microsoft.com/office/powerpoint/2010/main" val="4185714233"/>
                  </p:ext>
                </p:extLst>
              </p:nvPr>
            </p:nvGraphicFramePr>
            <p:xfrm>
              <a:off x="1097280" y="2081893"/>
              <a:ext cx="9940834" cy="4114800"/>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4" name="Chart 3">
                <a:extLst>
                  <a:ext uri="{FF2B5EF4-FFF2-40B4-BE49-F238E27FC236}">
                    <a16:creationId xmlns:a16="http://schemas.microsoft.com/office/drawing/2014/main" id="{664CEB46-557B-4A14-AFAC-F5DC8474349C}"/>
                  </a:ext>
                </a:extLst>
              </p:cNvPr>
              <p:cNvPicPr>
                <a:picLocks noGrp="1" noRot="1" noChangeAspect="1" noMove="1" noResize="1" noEditPoints="1" noAdjustHandles="1" noChangeArrowheads="1" noChangeShapeType="1"/>
              </p:cNvPicPr>
              <p:nvPr/>
            </p:nvPicPr>
            <p:blipFill>
              <a:blip r:embed="rId3"/>
              <a:stretch>
                <a:fillRect/>
              </a:stretch>
            </p:blipFill>
            <p:spPr>
              <a:xfrm>
                <a:off x="1097280" y="2081893"/>
                <a:ext cx="9940834" cy="4114800"/>
              </a:xfrm>
              <a:prstGeom prst="rect">
                <a:avLst/>
              </a:prstGeom>
            </p:spPr>
          </p:pic>
        </mc:Fallback>
      </mc:AlternateContent>
    </p:spTree>
    <p:extLst>
      <p:ext uri="{BB962C8B-B14F-4D97-AF65-F5344CB8AC3E}">
        <p14:creationId xmlns:p14="http://schemas.microsoft.com/office/powerpoint/2010/main" val="17861930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FF9868-DBE6-407D-A3D7-05C166601662}"/>
              </a:ext>
            </a:extLst>
          </p:cNvPr>
          <p:cNvSpPr>
            <a:spLocks noGrp="1"/>
          </p:cNvSpPr>
          <p:nvPr>
            <p:ph type="title"/>
          </p:nvPr>
        </p:nvSpPr>
        <p:spPr>
          <a:xfrm>
            <a:off x="1181100" y="604157"/>
            <a:ext cx="10058400" cy="1190353"/>
          </a:xfrm>
        </p:spPr>
        <p:txBody>
          <a:bodyPr>
            <a:normAutofit/>
          </a:bodyPr>
          <a:lstStyle/>
          <a:p>
            <a:r>
              <a:rPr lang="en-IN" sz="2800" dirty="0"/>
              <a:t>Duration does not impact the revenue.</a:t>
            </a:r>
          </a:p>
        </p:txBody>
      </p:sp>
      <p:graphicFrame>
        <p:nvGraphicFramePr>
          <p:cNvPr id="6" name="Chart 5">
            <a:extLst>
              <a:ext uri="{FF2B5EF4-FFF2-40B4-BE49-F238E27FC236}">
                <a16:creationId xmlns:a16="http://schemas.microsoft.com/office/drawing/2014/main" id="{F8A0EE28-246D-4681-B749-CE770BD15D4E}"/>
              </a:ext>
            </a:extLst>
          </p:cNvPr>
          <p:cNvGraphicFramePr>
            <a:graphicFrameLocks/>
          </p:cNvGraphicFramePr>
          <p:nvPr>
            <p:extLst>
              <p:ext uri="{D42A27DB-BD31-4B8C-83A1-F6EECF244321}">
                <p14:modId xmlns:p14="http://schemas.microsoft.com/office/powerpoint/2010/main" val="1841222750"/>
              </p:ext>
            </p:extLst>
          </p:nvPr>
        </p:nvGraphicFramePr>
        <p:xfrm>
          <a:off x="1701437" y="2057400"/>
          <a:ext cx="7752805" cy="43515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51390957"/>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{CAFE4EEE-FE7F-4A2D-AB6B-C6FF54D4CE42}tf22712842_win32</Template>
  <TotalTime>895</TotalTime>
  <Words>176</Words>
  <Application>Microsoft Office PowerPoint</Application>
  <PresentationFormat>Widescreen</PresentationFormat>
  <Paragraphs>16</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Algerian</vt:lpstr>
      <vt:lpstr>Bookman Old Style</vt:lpstr>
      <vt:lpstr>Calibri</vt:lpstr>
      <vt:lpstr>Franklin Gothic Book</vt:lpstr>
      <vt:lpstr>Slack-Lato</vt:lpstr>
      <vt:lpstr>Custom</vt:lpstr>
      <vt:lpstr>store renting / selling movie DVDs.</vt:lpstr>
      <vt:lpstr>films play an important role in shaping the society as well as providing a substantial percentage to the GDP of a country. Visual media entertainment is a multi-billion-dollar business, concentrated in film and television production. films are one of the most famous sources of entertainment. Movies also help us to live our imagination. It is also helpful in popularizing art and culture. They are also a source of educating people about different social issues. </vt:lpstr>
      <vt:lpstr>Both stores are renting same numbers of films and earning same revenue.</vt:lpstr>
      <vt:lpstr>Scarlett Damon films are renting has highest revenue.</vt:lpstr>
      <vt:lpstr>TELEGRAPH VOYAGE earned highest revenue</vt:lpstr>
      <vt:lpstr>Sports category has highest revenue</vt:lpstr>
      <vt:lpstr>Total 714 films earned less than $100, which 74% of total films</vt:lpstr>
      <vt:lpstr>China and India generated highest revenue.</vt:lpstr>
      <vt:lpstr>Duration does not impact the revenue.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store renting / selling movie DVDs.</dc:title>
  <dc:creator>Sehar Khan</dc:creator>
  <cp:lastModifiedBy>Sehar Khan</cp:lastModifiedBy>
  <cp:revision>14</cp:revision>
  <dcterms:created xsi:type="dcterms:W3CDTF">2023-08-09T11:24:04Z</dcterms:created>
  <dcterms:modified xsi:type="dcterms:W3CDTF">2023-10-02T15:26:49Z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